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drawings/drawing2.xml" ContentType="application/vnd.openxmlformats-officedocument.drawing+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drawings/drawing3.xml" ContentType="application/vnd.openxmlformats-officedocument.drawing+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drawings/drawing4.xml" ContentType="application/vnd.openxmlformats-officedocument.drawing+xml"/>
  <Override PartName="/xl/queryTables/queryTable1.xml" ContentType="application/vnd.openxmlformats-officedocument.spreadsheetml.queryTab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drawings/drawing5.xml" ContentType="application/vnd.openxmlformats-officedocument.drawing+xml"/>
  <Override PartName="/xl/queryTables/queryTable2.xml" ContentType="application/vnd.openxmlformats-officedocument.spreadsheetml.queryTab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drawings/drawing6.xml" ContentType="application/vnd.openxmlformats-officedocument.drawing+xml"/>
  <Override PartName="/xl/queryTables/queryTable3.xml" ContentType="application/vnd.openxmlformats-officedocument.spreadsheetml.queryTab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drawings/drawing7.xml" ContentType="application/vnd.openxmlformats-officedocument.drawing+xml"/>
  <Override PartName="/xl/queryTables/queryTable4.xml" ContentType="application/vnd.openxmlformats-officedocument.spreadsheetml.queryTab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drawings/drawing8.xml" ContentType="application/vnd.openxmlformats-officedocument.drawing+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drawings/drawing9.xml" ContentType="application/vnd.openxmlformats-officedocument.drawing+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drawings/drawing10.xml" ContentType="application/vnd.openxmlformats-officedocument.drawing+xml"/>
  <Override PartName="/xl/charts/chart10.xml" ContentType="application/vnd.openxmlformats-officedocument.drawingml.chart+xml"/>
  <Override PartName="/xl/charts/style10.xml" ContentType="application/vnd.ms-office.chartstyle+xml"/>
  <Override PartName="/xl/charts/colors10.xml" ContentType="application/vnd.ms-office.chartcolorstyle+xml"/>
  <Override PartName="/xl/drawings/drawing11.xml" ContentType="application/vnd.openxmlformats-officedocument.drawing+xml"/>
  <Override PartName="/xl/queryTables/queryTable5.xml" ContentType="application/vnd.openxmlformats-officedocument.spreadsheetml.queryTable+xml"/>
  <Override PartName="/xl/charts/chart11.xml" ContentType="application/vnd.openxmlformats-officedocument.drawingml.chart+xml"/>
  <Override PartName="/xl/charts/style11.xml" ContentType="application/vnd.ms-office.chartstyle+xml"/>
  <Override PartName="/xl/charts/colors11.xml" ContentType="application/vnd.ms-office.chartcolorsty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929"/>
  <workbookPr codeName="ThisWorkbook"/>
  <mc:AlternateContent xmlns:mc="http://schemas.openxmlformats.org/markup-compatibility/2006">
    <mc:Choice Requires="x15">
      <x15ac:absPath xmlns:x15ac="http://schemas.microsoft.com/office/spreadsheetml/2010/11/ac" url="https://nationalenergyso.sharepoint.com/sites/GRP-INT-UK-TechnicalOperationsPolicy/Shared Documents/04_Reports/04_GCRP/2025/GC0105/11/"/>
    </mc:Choice>
  </mc:AlternateContent>
  <xr:revisionPtr revIDLastSave="185" documentId="8_{447144B0-78CA-4F9F-A28A-265AF2C95740}" xr6:coauthVersionLast="47" xr6:coauthVersionMax="47" xr10:uidLastSave="{28EAD4FC-1E25-4238-8FF9-78F41A4640B8}"/>
  <bookViews>
    <workbookView xWindow="-28920" yWindow="-120" windowWidth="29040" windowHeight="15840" tabRatio="713" xr2:uid="{00000000-000D-0000-FFFF-FFFF00000000}"/>
  </bookViews>
  <sheets>
    <sheet name="Version" sheetId="18" r:id="rId1"/>
    <sheet name="Notes" sheetId="1" r:id="rId2"/>
    <sheet name="Transmission Faults (GC0151)" sheetId="19" r:id="rId3"/>
    <sheet name="System Incidents (GC0105)" sheetId="2" r:id="rId4"/>
    <sheet name="20251105-1" sheetId="17" r:id="rId5"/>
    <sheet name="20251105-2" sheetId="5" r:id="rId6"/>
    <sheet name="20251106-1" sheetId="6" r:id="rId7"/>
    <sheet name="20251117-1" sheetId="7" r:id="rId8"/>
    <sheet name="20251118-1" sheetId="10" r:id="rId9"/>
    <sheet name="20251118-2" sheetId="11" r:id="rId10"/>
    <sheet name="20251119-1" sheetId="12" r:id="rId11"/>
    <sheet name="20251120-1" sheetId="13" r:id="rId12"/>
    <sheet name="20251120-2" sheetId="14" r:id="rId13"/>
    <sheet name="20251124-1" sheetId="16" r:id="rId14"/>
    <sheet name="20251130-1" sheetId="15" r:id="rId15"/>
  </sheets>
  <definedNames>
    <definedName name="_xlnm._FilterDatabase" localSheetId="2" hidden="1">'Transmission Faults (GC0151)'!$A$1:$E$3</definedName>
    <definedName name="New_Text_Document_6" localSheetId="7">'20251117-1'!$A$4:$C$1446</definedName>
    <definedName name="New_Text_Document_6" localSheetId="8">'20251118-1'!$A$4:$C$1446</definedName>
    <definedName name="New_Text_Document_6" localSheetId="9">'20251118-2'!$A$4:$C$1446</definedName>
    <definedName name="New_Text_Document_6" localSheetId="10">'20251119-1'!$A$4:$C$1446</definedName>
    <definedName name="New_Text_Document_6" localSheetId="14">'20251130-1'!$A$4:$C$1446</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823CD4A4-C8E7-43D1-8368-3E3FF90A0400}" name="New Text Document211112113" type="6" refreshedVersion="6" background="1" saveData="1">
    <textPr codePage="437" sourceFile="C:\Users\hantao.wang\Desktop\New Text Document.txt" space="1" comma="1" consecutive="1">
      <textFields count="3">
        <textField/>
        <textField/>
        <textField/>
      </textFields>
    </textPr>
  </connection>
  <connection id="2" xr16:uid="{07A1E44A-FA86-4E16-BE30-41144429E4E7}" name="New Text Document2111121131" type="6" refreshedVersion="6" background="1" saveData="1">
    <textPr codePage="437" sourceFile="C:\Users\hantao.wang\Desktop\New Text Document.txt" space="1" comma="1" consecutive="1">
      <textFields count="3">
        <textField/>
        <textField/>
        <textField/>
      </textFields>
    </textPr>
  </connection>
  <connection id="3" xr16:uid="{2E1DD44D-0E1A-4234-9BEB-B06C87EA92D0}" name="New Text Document21111211311" type="6" refreshedVersion="6" background="1" saveData="1">
    <textPr codePage="437" sourceFile="C:\Users\hantao.wang\Desktop\New Text Document.txt" space="1" comma="1" consecutive="1">
      <textFields count="3">
        <textField/>
        <textField/>
        <textField/>
      </textFields>
    </textPr>
  </connection>
  <connection id="4" xr16:uid="{D7D6B2E2-C0C3-40DA-A676-F428AFD7411A}" name="New Text Document211112113111" type="6" refreshedVersion="6" background="1" saveData="1">
    <textPr codePage="437" sourceFile="C:\Users\hantao.wang\Desktop\New Text Document.txt" space="1" comma="1" consecutive="1">
      <textFields count="3">
        <textField/>
        <textField/>
        <textField/>
      </textFields>
    </textPr>
  </connection>
  <connection id="5" xr16:uid="{F2CA5110-D8F4-47ED-B174-2AB76E0ED471}" name="New Text Document21111211312" type="6" refreshedVersion="6" background="1" saveData="1">
    <textPr codePage="437" sourceFile="C:\Users\hantao.wang\Desktop\New Text Document.txt" space="1" comma="1" consecutive="1">
      <textFields count="3">
        <textField/>
        <textField/>
        <textField/>
      </textFields>
    </textPr>
  </connection>
</connections>
</file>

<file path=xl/sharedStrings.xml><?xml version="1.0" encoding="utf-8"?>
<sst xmlns="http://schemas.openxmlformats.org/spreadsheetml/2006/main" count="435" uniqueCount="115">
  <si>
    <t>Subject</t>
  </si>
  <si>
    <t>Notes</t>
  </si>
  <si>
    <t>RoCoF</t>
  </si>
  <si>
    <t>System Inertia</t>
  </si>
  <si>
    <t>Monitoring which transmission-connected generators are running and adding an estimate of inertia from embedded generation and demand</t>
  </si>
  <si>
    <t>Data 'N/A'</t>
  </si>
  <si>
    <t>N/A: data not applicable or potentially unreliable. 
For example, there maybe events when the loss of infeed or exfeed is not instantaneous (over long time period), the calculated RoCoF may not be indicative.
For some events, during a disturbance the data may potentially be unreliable. NGESO will apply engineering judgement to determine whether the derived/calculated data is suitable for sharing.</t>
  </si>
  <si>
    <t>RoCoF=(frequency_500ms - frequency_0ms)/500ms
RoCoF is calculated using 500ms sliding window.
Note that smaller losses will have less accurate ROCOF calculations
The RoCoF figure in this report is from external service</t>
  </si>
  <si>
    <t>MW trip/loss of all generation/ interconnection related to the incident</t>
  </si>
  <si>
    <t>Positive sign: indicates a loss of infeed, generator or importing interconnector.
Negative sign: indicates a loss of outfeed, exporting interconnector.</t>
  </si>
  <si>
    <t>IFA Bipole1</t>
  </si>
  <si>
    <t>IFA Bipole2</t>
  </si>
  <si>
    <t>ROCK-1</t>
  </si>
  <si>
    <t>CDCL-1</t>
  </si>
  <si>
    <t>DRAXX-3</t>
  </si>
  <si>
    <t>Viking Link</t>
  </si>
  <si>
    <t>Arbroath</t>
  </si>
  <si>
    <t>WBURB-2</t>
  </si>
  <si>
    <t>BRITNED</t>
  </si>
  <si>
    <t>IFA2</t>
  </si>
  <si>
    <t>Additional data</t>
  </si>
  <si>
    <t>Voltage Dip</t>
  </si>
  <si>
    <t>Transmission fault</t>
  </si>
  <si>
    <t>Demand (MW)</t>
  </si>
  <si>
    <t>EG (MW)</t>
  </si>
  <si>
    <t>Generation/Interconnection (MW)</t>
  </si>
  <si>
    <t>System Inertia (GVAs)</t>
  </si>
  <si>
    <t>RoCoF (Hz/s)</t>
  </si>
  <si>
    <t>Post-Event Frequency (Hz)</t>
  </si>
  <si>
    <t>Pre-Event Frequency (Hz)</t>
  </si>
  <si>
    <t>System Frequency (Refer to sheet)</t>
  </si>
  <si>
    <t>Date Time</t>
  </si>
  <si>
    <t>Name</t>
  </si>
  <si>
    <t>Reference</t>
  </si>
  <si>
    <t>Any other data to gain a clearer understanding of the incident and its potential implications</t>
  </si>
  <si>
    <t>Any transient voltage dip (loss % and duration) at the local substation associated with the incident</t>
  </si>
  <si>
    <t>Transmission fault associated with the incident;</t>
  </si>
  <si>
    <t>Where known, MW trip/loss of all DNO demand related to the incident;</t>
  </si>
  <si>
    <t>Where known, MW trip/loss of all Embedded Generation(EG) related to the incident</t>
  </si>
  <si>
    <t>Where known, MW trip/loss of all generation/ interconnection related to the incident</t>
  </si>
  <si>
    <t>System inertia at the time of the incident</t>
  </si>
  <si>
    <t>Maximum/Minimum rate of change of frequency (RoCoF) of the incident</t>
  </si>
  <si>
    <t>System frequency immediately after the incident</t>
  </si>
  <si>
    <t>System frequency immediately before the incident</t>
  </si>
  <si>
    <t>System frequency trace (1-second interval) for the incident</t>
  </si>
  <si>
    <t>Date and time of the incident</t>
  </si>
  <si>
    <t>Date</t>
  </si>
  <si>
    <t xml:space="preserve">Barking 132kV circuit breaker Grid 410B tripped </t>
  </si>
  <si>
    <t>Barking</t>
  </si>
  <si>
    <t>FRANCE</t>
  </si>
  <si>
    <t>SEAB-2</t>
  </si>
  <si>
    <t>STAY-2</t>
  </si>
  <si>
    <t>HUMR-1</t>
  </si>
  <si>
    <t>HEYM12</t>
  </si>
  <si>
    <t>Arbroath GT2 tripped</t>
  </si>
  <si>
    <t>Interconnector total swing was 1600MW gain</t>
  </si>
  <si>
    <t>Freq</t>
  </si>
  <si>
    <t>Time</t>
  </si>
  <si>
    <t>In GMT</t>
  </si>
  <si>
    <t>Details</t>
  </si>
  <si>
    <t>Version</t>
  </si>
  <si>
    <t>Trip of PEHE-1</t>
  </si>
  <si>
    <t>Trip of IFA BP1</t>
  </si>
  <si>
    <t>20251105-1</t>
  </si>
  <si>
    <t>Trip of IFA BP2</t>
  </si>
  <si>
    <t>20251105-2</t>
  </si>
  <si>
    <t>20251106-1</t>
  </si>
  <si>
    <t>20251117-1</t>
  </si>
  <si>
    <t>20251119-1</t>
  </si>
  <si>
    <t>20251118-1</t>
  </si>
  <si>
    <t>20251118-2</t>
  </si>
  <si>
    <t>20251120-1</t>
  </si>
  <si>
    <t>Trip of PEMB-41</t>
  </si>
  <si>
    <t>20251120-2</t>
  </si>
  <si>
    <t>Trip of LBAR-1</t>
  </si>
  <si>
    <t>20251124-1</t>
  </si>
  <si>
    <t>20251130-1</t>
  </si>
  <si>
    <t>Trip of PEMB-51</t>
  </si>
  <si>
    <t>Trip of THURB</t>
  </si>
  <si>
    <t>Trip of GYMRO</t>
  </si>
  <si>
    <t>IFA BP2</t>
  </si>
  <si>
    <t>IFA BP1</t>
  </si>
  <si>
    <t>PEHE-1</t>
  </si>
  <si>
    <t>THURB</t>
  </si>
  <si>
    <t>GYMRO</t>
  </si>
  <si>
    <t>PEMB-41</t>
  </si>
  <si>
    <t>LBAR-1</t>
  </si>
  <si>
    <t>PEMB-51</t>
  </si>
  <si>
    <t>Importing from FR to GB</t>
  </si>
  <si>
    <t xml:space="preserve">This file only contains the indicative reporting associated with draft data for GC0151 for November 2025. This file will be updated in December 2025 to reflect the full data set.  </t>
  </si>
  <si>
    <t>Location</t>
  </si>
  <si>
    <t>Network Operator</t>
  </si>
  <si>
    <t>Voltage Trace 
(Refer to sheet)</t>
  </si>
  <si>
    <t>NGET</t>
  </si>
  <si>
    <t>In</t>
  </si>
  <si>
    <t>GMT</t>
  </si>
  <si>
    <t xml:space="preserve">LEGACY SGT1 </t>
  </si>
  <si>
    <t>Dunoon - Sloy - Whistlefield - Windyhill 2 (SWW2/GL2/W2) 132kV</t>
  </si>
  <si>
    <t>SPT</t>
  </si>
  <si>
    <t>Drakelow 400kV MSC2</t>
  </si>
  <si>
    <t>Crystal Rig - Westerdod 132kV</t>
  </si>
  <si>
    <t>Double circuit fault on the Coventry-Ratcliffe-on-Soar / Drakelow-Ratcliffe-on-Soar circuits</t>
  </si>
  <si>
    <t>Trip and DAR of Connah's Quay - Legacy - Trawsfynydd  2 400kV circuit</t>
  </si>
  <si>
    <t>Persistent trip of Connah's Quay - Legacy - Trawsfynydd 1 400kV circuit</t>
  </si>
  <si>
    <t>Second Trip and DAR of Connah's Quay - Legacy - Trawsfynydd 2 400kV circuit</t>
  </si>
  <si>
    <t>Broadford - Edinbane/Dunvegan/Ardmore (BE1/ED1/DA) 132kV</t>
  </si>
  <si>
    <t>SSEN-T</t>
  </si>
  <si>
    <t>Fort William – Kinlochleven 1 &amp; Kinlochleven GT1</t>
  </si>
  <si>
    <t xml:space="preserve">This file only contains the indicative reporting associated with data for GC0151 &amp; GC0105 for November 2025. </t>
  </si>
  <si>
    <t>Outline of progress towards reporting events and associated data on NETS</t>
  </si>
  <si>
    <t>Trip GYMRO-15 (136.57MW) and GMRO-17 (132MW)</t>
  </si>
  <si>
    <t>Trip of THURB-1 (99.24MW), THURB-2 (99.99MW) and THURB-3 (100.09MW)</t>
  </si>
  <si>
    <t>No transmission fault on the NETS has been linked with the loss of infeed or exfeed of =&gt;250MW, nor with any voltage excursion lasting longer than 15 minutes for this month. Should such an event take place, NESO will provide the relevant associated data within this report.</t>
  </si>
  <si>
    <t>Timestamp correction for the double circuit fault on GC0151 according to response to FOI-26-01.</t>
  </si>
  <si>
    <t>This file only contains the indicative reporting associated with data for GC0151 for November 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00"/>
    <numFmt numFmtId="165" formatCode="dd/mm/yyyy\ hh:mm:ss"/>
  </numFmts>
  <fonts count="10" x14ac:knownFonts="1">
    <font>
      <sz val="11"/>
      <color theme="1"/>
      <name val="Calibri"/>
      <family val="2"/>
      <scheme val="minor"/>
    </font>
    <font>
      <b/>
      <sz val="14"/>
      <color theme="1"/>
      <name val="Calibri"/>
      <family val="2"/>
      <scheme val="minor"/>
    </font>
    <font>
      <sz val="14"/>
      <color theme="1"/>
      <name val="Calibri"/>
      <family val="2"/>
      <scheme val="minor"/>
    </font>
    <font>
      <b/>
      <sz val="14"/>
      <color theme="0"/>
      <name val="Calibri"/>
      <family val="2"/>
      <scheme val="minor"/>
    </font>
    <font>
      <sz val="11"/>
      <color rgb="FFFF0000"/>
      <name val="Calibri"/>
      <family val="2"/>
      <scheme val="minor"/>
    </font>
    <font>
      <sz val="11"/>
      <name val="Calibri"/>
      <family val="2"/>
      <scheme val="minor"/>
    </font>
    <font>
      <u/>
      <sz val="11"/>
      <color theme="10"/>
      <name val="Calibri"/>
      <family val="2"/>
      <scheme val="minor"/>
    </font>
    <font>
      <b/>
      <sz val="14"/>
      <color rgb="FFF26522"/>
      <name val="Calibri"/>
      <family val="2"/>
      <scheme val="minor"/>
    </font>
    <font>
      <b/>
      <sz val="14"/>
      <color rgb="FF460034"/>
      <name val="Calibri"/>
      <family val="2"/>
      <scheme val="minor"/>
    </font>
    <font>
      <sz val="11"/>
      <color rgb="FF460034"/>
      <name val="Calibri"/>
      <family val="2"/>
      <scheme val="minor"/>
    </font>
  </fonts>
  <fills count="6">
    <fill>
      <patternFill patternType="none"/>
    </fill>
    <fill>
      <patternFill patternType="gray125"/>
    </fill>
    <fill>
      <patternFill patternType="solid">
        <fgColor theme="0"/>
        <bgColor indexed="64"/>
      </patternFill>
    </fill>
    <fill>
      <patternFill patternType="solid">
        <fgColor rgb="FF460034"/>
        <bgColor indexed="64"/>
      </patternFill>
    </fill>
    <fill>
      <patternFill patternType="solid">
        <fgColor rgb="FFD8C3D2"/>
        <bgColor indexed="64"/>
      </patternFill>
    </fill>
    <fill>
      <patternFill patternType="solid">
        <fgColor rgb="FF7F135B"/>
        <bgColor indexed="64"/>
      </patternFill>
    </fill>
  </fills>
  <borders count="9">
    <border>
      <left/>
      <right/>
      <top/>
      <bottom/>
      <diagonal/>
    </border>
    <border>
      <left/>
      <right/>
      <top/>
      <bottom style="thin">
        <color indexed="64"/>
      </bottom>
      <diagonal/>
    </border>
    <border>
      <left/>
      <right/>
      <top style="thin">
        <color indexed="64"/>
      </top>
      <bottom style="thin">
        <color indexed="64"/>
      </bottom>
      <diagonal/>
    </border>
    <border>
      <left style="thin">
        <color theme="0"/>
      </left>
      <right style="thin">
        <color theme="0"/>
      </right>
      <top/>
      <bottom/>
      <diagonal/>
    </border>
    <border>
      <left style="thin">
        <color rgb="FF460034"/>
      </left>
      <right style="thin">
        <color rgb="FF460034"/>
      </right>
      <top style="thin">
        <color rgb="FF460034"/>
      </top>
      <bottom style="thin">
        <color rgb="FF460034"/>
      </bottom>
      <diagonal/>
    </border>
    <border>
      <left style="thin">
        <color indexed="64"/>
      </left>
      <right style="thin">
        <color indexed="64"/>
      </right>
      <top style="thin">
        <color indexed="64"/>
      </top>
      <bottom style="thin">
        <color indexed="64"/>
      </bottom>
      <diagonal/>
    </border>
    <border>
      <left style="thin">
        <color theme="0"/>
      </left>
      <right/>
      <top/>
      <bottom/>
      <diagonal/>
    </border>
    <border>
      <left style="thin">
        <color theme="0"/>
      </left>
      <right/>
      <top style="thin">
        <color rgb="FFF26522"/>
      </top>
      <bottom/>
      <diagonal/>
    </border>
    <border>
      <left/>
      <right style="thin">
        <color indexed="64"/>
      </right>
      <top style="thin">
        <color indexed="64"/>
      </top>
      <bottom style="thin">
        <color indexed="64"/>
      </bottom>
      <diagonal/>
    </border>
  </borders>
  <cellStyleXfs count="2">
    <xf numFmtId="0" fontId="0" fillId="0" borderId="0"/>
    <xf numFmtId="0" fontId="6" fillId="0" borderId="0" applyNumberFormat="0" applyFill="0" applyBorder="0" applyAlignment="0" applyProtection="0"/>
  </cellStyleXfs>
  <cellXfs count="89">
    <xf numFmtId="0" fontId="0" fillId="0" borderId="0" xfId="0"/>
    <xf numFmtId="0" fontId="1" fillId="0" borderId="2" xfId="0" applyFont="1" applyBorder="1" applyAlignment="1">
      <alignment horizontal="left" vertical="center"/>
    </xf>
    <xf numFmtId="0" fontId="2" fillId="0" borderId="2" xfId="0" applyFont="1" applyBorder="1" applyAlignment="1">
      <alignment horizontal="left" vertical="center" wrapText="1"/>
    </xf>
    <xf numFmtId="0" fontId="1" fillId="0" borderId="1" xfId="0" applyFont="1" applyBorder="1" applyAlignment="1">
      <alignment horizontal="left" vertical="center"/>
    </xf>
    <xf numFmtId="0" fontId="2" fillId="0" borderId="1" xfId="0" applyFont="1" applyBorder="1" applyAlignment="1">
      <alignment horizontal="left" vertical="center" wrapText="1"/>
    </xf>
    <xf numFmtId="0" fontId="0" fillId="0" borderId="0" xfId="0" applyAlignment="1">
      <alignment horizontal="left" vertical="center"/>
    </xf>
    <xf numFmtId="0" fontId="1" fillId="0" borderId="1" xfId="0" applyFont="1" applyBorder="1" applyAlignment="1">
      <alignment horizontal="left" vertical="center" wrapText="1"/>
    </xf>
    <xf numFmtId="0" fontId="0" fillId="0" borderId="0" xfId="0" applyAlignment="1">
      <alignment horizontal="left" vertical="top"/>
    </xf>
    <xf numFmtId="164" fontId="0" fillId="0" borderId="0" xfId="0" applyNumberFormat="1" applyAlignment="1">
      <alignment horizontal="left" vertical="top"/>
    </xf>
    <xf numFmtId="2" fontId="0" fillId="0" borderId="0" xfId="0" applyNumberFormat="1" applyAlignment="1">
      <alignment horizontal="left" vertical="top"/>
    </xf>
    <xf numFmtId="165" fontId="0" fillId="0" borderId="0" xfId="0" applyNumberFormat="1" applyAlignment="1">
      <alignment horizontal="left" vertical="top"/>
    </xf>
    <xf numFmtId="0" fontId="0" fillId="0" borderId="0" xfId="0" applyAlignment="1">
      <alignment horizontal="left" vertical="top" wrapText="1"/>
    </xf>
    <xf numFmtId="0" fontId="5" fillId="0" borderId="0" xfId="0" applyFont="1" applyAlignment="1">
      <alignment vertical="center"/>
    </xf>
    <xf numFmtId="0" fontId="4" fillId="0" borderId="0" xfId="0" applyFont="1" applyAlignment="1">
      <alignment vertical="center"/>
    </xf>
    <xf numFmtId="2" fontId="5" fillId="0" borderId="0" xfId="0" applyNumberFormat="1" applyFont="1" applyAlignment="1">
      <alignment horizontal="left" vertical="center" wrapText="1"/>
    </xf>
    <xf numFmtId="0" fontId="0" fillId="0" borderId="0" xfId="0" applyAlignment="1">
      <alignment vertical="center"/>
    </xf>
    <xf numFmtId="0" fontId="0" fillId="0" borderId="0" xfId="0" applyAlignment="1">
      <alignment horizontal="left"/>
    </xf>
    <xf numFmtId="22" fontId="0" fillId="0" borderId="0" xfId="0" applyNumberFormat="1"/>
    <xf numFmtId="47" fontId="0" fillId="0" borderId="0" xfId="0" applyNumberFormat="1"/>
    <xf numFmtId="14" fontId="0" fillId="0" borderId="0" xfId="0" applyNumberFormat="1"/>
    <xf numFmtId="21" fontId="0" fillId="0" borderId="0" xfId="0" applyNumberFormat="1"/>
    <xf numFmtId="164" fontId="0" fillId="0" borderId="0" xfId="0" applyNumberFormat="1" applyAlignment="1">
      <alignment horizontal="left"/>
    </xf>
    <xf numFmtId="164" fontId="0" fillId="0" borderId="0" xfId="0" applyNumberFormat="1" applyAlignment="1">
      <alignment horizontal="left" wrapText="1"/>
    </xf>
    <xf numFmtId="0" fontId="0" fillId="2" borderId="0" xfId="0" applyFill="1"/>
    <xf numFmtId="164" fontId="0" fillId="2" borderId="0" xfId="0" applyNumberFormat="1" applyFill="1" applyAlignment="1">
      <alignment horizontal="left"/>
    </xf>
    <xf numFmtId="21" fontId="0" fillId="2" borderId="0" xfId="0" applyNumberFormat="1" applyFill="1"/>
    <xf numFmtId="14" fontId="0" fillId="2" borderId="0" xfId="0" applyNumberFormat="1" applyFill="1"/>
    <xf numFmtId="2" fontId="0" fillId="0" borderId="0" xfId="0" applyNumberFormat="1"/>
    <xf numFmtId="2" fontId="0" fillId="0" borderId="0" xfId="0" applyNumberFormat="1" applyAlignment="1">
      <alignment horizontal="left"/>
    </xf>
    <xf numFmtId="164" fontId="5" fillId="0" borderId="0" xfId="0" applyNumberFormat="1" applyFont="1" applyAlignment="1">
      <alignment horizontal="left" vertical="center" wrapText="1"/>
    </xf>
    <xf numFmtId="164" fontId="5" fillId="0" borderId="0" xfId="0" applyNumberFormat="1" applyFont="1" applyAlignment="1">
      <alignment horizontal="left"/>
    </xf>
    <xf numFmtId="0" fontId="5" fillId="0" borderId="0" xfId="0" applyFont="1"/>
    <xf numFmtId="21" fontId="0" fillId="0" borderId="0" xfId="0" applyNumberFormat="1" applyAlignment="1">
      <alignment horizontal="left" vertical="center" wrapText="1"/>
    </xf>
    <xf numFmtId="0" fontId="5" fillId="0" borderId="0" xfId="0" applyFont="1" applyAlignment="1">
      <alignment horizontal="left" vertical="center" wrapText="1"/>
    </xf>
    <xf numFmtId="165" fontId="5" fillId="0" borderId="0" xfId="0" applyNumberFormat="1" applyFont="1" applyAlignment="1">
      <alignment horizontal="left" vertical="center"/>
    </xf>
    <xf numFmtId="0" fontId="5" fillId="4" borderId="0" xfId="0" applyFont="1" applyFill="1" applyAlignment="1">
      <alignment horizontal="left" vertical="center"/>
    </xf>
    <xf numFmtId="0" fontId="5" fillId="4" borderId="0" xfId="0" applyFont="1" applyFill="1" applyAlignment="1">
      <alignment horizontal="left" vertical="center" wrapText="1"/>
    </xf>
    <xf numFmtId="0" fontId="5" fillId="0" borderId="0" xfId="0" applyFont="1" applyAlignment="1">
      <alignment horizontal="left" vertical="top"/>
    </xf>
    <xf numFmtId="0" fontId="3" fillId="5" borderId="1" xfId="0" applyFont="1" applyFill="1" applyBorder="1"/>
    <xf numFmtId="0" fontId="0" fillId="0" borderId="4" xfId="0" applyBorder="1"/>
    <xf numFmtId="0" fontId="7" fillId="0" borderId="4" xfId="0" applyFont="1" applyBorder="1" applyAlignment="1">
      <alignment horizontal="left" vertical="center"/>
    </xf>
    <xf numFmtId="0" fontId="7" fillId="0" borderId="4" xfId="0" applyFont="1" applyBorder="1" applyAlignment="1">
      <alignment horizontal="left" vertical="center" wrapText="1"/>
    </xf>
    <xf numFmtId="165" fontId="8" fillId="0" borderId="4" xfId="0" applyNumberFormat="1" applyFont="1" applyBorder="1" applyAlignment="1">
      <alignment horizontal="left" vertical="center" wrapText="1"/>
    </xf>
    <xf numFmtId="0" fontId="8" fillId="0" borderId="4" xfId="0" applyFont="1" applyBorder="1" applyAlignment="1">
      <alignment horizontal="left" vertical="center" wrapText="1"/>
    </xf>
    <xf numFmtId="2" fontId="8" fillId="0" borderId="4" xfId="0" applyNumberFormat="1" applyFont="1" applyBorder="1" applyAlignment="1">
      <alignment horizontal="left" vertical="center" wrapText="1"/>
    </xf>
    <xf numFmtId="164" fontId="8" fillId="0" borderId="4" xfId="0" applyNumberFormat="1" applyFont="1" applyBorder="1" applyAlignment="1">
      <alignment horizontal="left" vertical="center" wrapText="1"/>
    </xf>
    <xf numFmtId="0" fontId="3" fillId="3" borderId="0" xfId="0" applyFont="1" applyFill="1" applyAlignment="1">
      <alignment horizontal="left" vertical="center"/>
    </xf>
    <xf numFmtId="0" fontId="3" fillId="3" borderId="0" xfId="0" applyFont="1" applyFill="1" applyAlignment="1">
      <alignment horizontal="left" vertical="center" wrapText="1"/>
    </xf>
    <xf numFmtId="165" fontId="3" fillId="3" borderId="0" xfId="0" applyNumberFormat="1" applyFont="1" applyFill="1" applyAlignment="1">
      <alignment horizontal="left" vertical="center" wrapText="1"/>
    </xf>
    <xf numFmtId="2" fontId="3" fillId="3" borderId="0" xfId="0" applyNumberFormat="1" applyFont="1" applyFill="1" applyAlignment="1">
      <alignment horizontal="left" vertical="center" wrapText="1"/>
    </xf>
    <xf numFmtId="164" fontId="3" fillId="3" borderId="0" xfId="0" applyNumberFormat="1" applyFont="1" applyFill="1" applyAlignment="1">
      <alignment horizontal="left" vertical="center" wrapText="1"/>
    </xf>
    <xf numFmtId="0" fontId="3" fillId="3" borderId="3" xfId="0" applyFont="1" applyFill="1" applyBorder="1" applyAlignment="1">
      <alignment horizontal="left" vertical="center" wrapText="1"/>
    </xf>
    <xf numFmtId="0" fontId="5" fillId="4" borderId="0" xfId="0" applyFont="1" applyFill="1" applyAlignment="1">
      <alignment vertical="center"/>
    </xf>
    <xf numFmtId="0" fontId="5" fillId="0" borderId="0" xfId="0" applyFont="1" applyAlignment="1">
      <alignment vertical="center" wrapText="1"/>
    </xf>
    <xf numFmtId="0" fontId="5" fillId="4" borderId="0" xfId="0" applyFont="1" applyFill="1" applyAlignment="1">
      <alignment vertical="center" wrapText="1"/>
    </xf>
    <xf numFmtId="165" fontId="5" fillId="4" borderId="0" xfId="0" applyNumberFormat="1" applyFont="1" applyFill="1" applyAlignment="1">
      <alignment horizontal="left" vertical="center"/>
    </xf>
    <xf numFmtId="2" fontId="5" fillId="4" borderId="0" xfId="0" applyNumberFormat="1" applyFont="1" applyFill="1" applyAlignment="1">
      <alignment horizontal="left" vertical="center"/>
    </xf>
    <xf numFmtId="164" fontId="5" fillId="4" borderId="0" xfId="0" applyNumberFormat="1" applyFont="1" applyFill="1" applyAlignment="1">
      <alignment horizontal="left" vertical="center"/>
    </xf>
    <xf numFmtId="0" fontId="4" fillId="4" borderId="0" xfId="0" applyFont="1" applyFill="1" applyAlignment="1">
      <alignment horizontal="left" vertical="center"/>
    </xf>
    <xf numFmtId="0" fontId="6" fillId="0" borderId="0" xfId="1" applyAlignment="1">
      <alignment horizontal="center" vertical="center"/>
    </xf>
    <xf numFmtId="0" fontId="6" fillId="4" borderId="0" xfId="1" applyFill="1" applyAlignment="1">
      <alignment horizontal="center" vertical="center"/>
    </xf>
    <xf numFmtId="0" fontId="5" fillId="4" borderId="0" xfId="0" applyFont="1" applyFill="1" applyAlignment="1">
      <alignment horizontal="right" vertical="center"/>
    </xf>
    <xf numFmtId="0" fontId="0" fillId="0" borderId="5" xfId="0" applyBorder="1"/>
    <xf numFmtId="14" fontId="0" fillId="0" borderId="5" xfId="0" applyNumberFormat="1" applyBorder="1"/>
    <xf numFmtId="2" fontId="5" fillId="0" borderId="0" xfId="0" applyNumberFormat="1" applyFont="1" applyAlignment="1">
      <alignment horizontal="right" vertical="center" wrapText="1"/>
    </xf>
    <xf numFmtId="2" fontId="5" fillId="4" borderId="0" xfId="0" applyNumberFormat="1" applyFont="1" applyFill="1" applyAlignment="1">
      <alignment horizontal="right" vertical="center" wrapText="1"/>
    </xf>
    <xf numFmtId="0" fontId="5" fillId="0" borderId="0" xfId="0" applyFont="1" applyAlignment="1">
      <alignment horizontal="right" vertical="center" wrapText="1"/>
    </xf>
    <xf numFmtId="0" fontId="5" fillId="0" borderId="0" xfId="0" applyFont="1" applyAlignment="1">
      <alignment horizontal="left" vertical="center"/>
    </xf>
    <xf numFmtId="2" fontId="5" fillId="0" borderId="0" xfId="0" applyNumberFormat="1" applyFont="1" applyAlignment="1">
      <alignment horizontal="left" vertical="center"/>
    </xf>
    <xf numFmtId="164" fontId="5" fillId="0" borderId="0" xfId="0" applyNumberFormat="1" applyFont="1" applyAlignment="1">
      <alignment horizontal="left" vertical="center"/>
    </xf>
    <xf numFmtId="0" fontId="5" fillId="0" borderId="0" xfId="0" applyFont="1" applyAlignment="1">
      <alignment horizontal="right" vertical="center"/>
    </xf>
    <xf numFmtId="0" fontId="4" fillId="0" borderId="0" xfId="0" applyFont="1" applyAlignment="1">
      <alignment horizontal="left" vertical="center"/>
    </xf>
    <xf numFmtId="0" fontId="3" fillId="3" borderId="6" xfId="0" applyFont="1" applyFill="1" applyBorder="1" applyAlignment="1">
      <alignment horizontal="left" vertical="center"/>
    </xf>
    <xf numFmtId="165" fontId="3" fillId="3" borderId="7" xfId="0" applyNumberFormat="1" applyFont="1" applyFill="1" applyBorder="1" applyAlignment="1">
      <alignment horizontal="left" vertical="center" wrapText="1"/>
    </xf>
    <xf numFmtId="0" fontId="3" fillId="3" borderId="6" xfId="0" applyFont="1" applyFill="1" applyBorder="1" applyAlignment="1">
      <alignment horizontal="left" vertical="center" wrapText="1"/>
    </xf>
    <xf numFmtId="0" fontId="3" fillId="3" borderId="7" xfId="0" applyFont="1" applyFill="1" applyBorder="1" applyAlignment="1">
      <alignment horizontal="left" vertical="center" wrapText="1"/>
    </xf>
    <xf numFmtId="0" fontId="0" fillId="4" borderId="0" xfId="0" applyFill="1" applyAlignment="1">
      <alignment horizontal="left" vertical="center"/>
    </xf>
    <xf numFmtId="0" fontId="6" fillId="4" borderId="0" xfId="1" applyFill="1" applyAlignment="1">
      <alignment horizontal="left" vertical="center"/>
    </xf>
    <xf numFmtId="14" fontId="0" fillId="0" borderId="8" xfId="0" applyNumberFormat="1" applyBorder="1"/>
    <xf numFmtId="0" fontId="0" fillId="0" borderId="8" xfId="0" applyBorder="1"/>
    <xf numFmtId="21" fontId="0" fillId="0" borderId="0" xfId="0" applyNumberFormat="1" applyAlignment="1">
      <alignment horizontal="left"/>
    </xf>
    <xf numFmtId="0" fontId="8" fillId="0" borderId="4" xfId="0" applyFont="1" applyBorder="1" applyAlignment="1">
      <alignment horizontal="left" vertical="center" wrapText="1"/>
    </xf>
    <xf numFmtId="0" fontId="9" fillId="0" borderId="4" xfId="0" applyFont="1" applyBorder="1" applyAlignment="1">
      <alignment horizontal="left" vertical="center" wrapText="1"/>
    </xf>
    <xf numFmtId="0" fontId="3" fillId="3" borderId="0" xfId="0" applyFont="1" applyFill="1" applyAlignment="1">
      <alignment horizontal="left" vertical="center" wrapText="1"/>
    </xf>
    <xf numFmtId="0" fontId="5" fillId="0" borderId="0" xfId="0" applyFont="1" applyFill="1" applyAlignment="1">
      <alignment vertical="center"/>
    </xf>
    <xf numFmtId="0" fontId="5" fillId="0" borderId="0" xfId="0" applyFont="1" applyFill="1" applyAlignment="1">
      <alignment horizontal="left" vertical="center"/>
    </xf>
    <xf numFmtId="165" fontId="0" fillId="0" borderId="0" xfId="0" applyNumberFormat="1" applyAlignment="1">
      <alignment horizontal="left" vertical="center"/>
    </xf>
    <xf numFmtId="165" fontId="0" fillId="4" borderId="0" xfId="0" applyNumberFormat="1" applyFill="1" applyAlignment="1">
      <alignment horizontal="left" vertical="center"/>
    </xf>
    <xf numFmtId="0" fontId="0" fillId="0" borderId="5" xfId="0" applyFill="1" applyBorder="1"/>
  </cellXfs>
  <cellStyles count="2">
    <cellStyle name="Hyperlink" xfId="1" builtinId="8"/>
    <cellStyle name="Normal" xfId="0" builtinId="0"/>
  </cellStyles>
  <dxfs count="0"/>
  <tableStyles count="0" defaultTableStyle="TableStyleMedium2" defaultPivotStyle="PivotStyleLight16"/>
  <colors>
    <mruColors>
      <color rgb="FFF2652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onnections" Target="connection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worksheet" Target="worksheets/sheet15.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3.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11.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9835752441160721E-2"/>
          <c:y val="2.2951082123389588E-2"/>
          <c:w val="0.95755666386815785"/>
          <c:h val="0.89794547709118833"/>
        </c:manualLayout>
      </c:layout>
      <c:lineChart>
        <c:grouping val="standard"/>
        <c:varyColors val="0"/>
        <c:ser>
          <c:idx val="0"/>
          <c:order val="0"/>
          <c:spPr>
            <a:ln w="28575" cap="rnd">
              <a:solidFill>
                <a:srgbClr val="F26522"/>
              </a:solidFill>
              <a:round/>
            </a:ln>
            <a:effectLst/>
          </c:spPr>
          <c:marker>
            <c:symbol val="none"/>
          </c:marker>
          <c:cat>
            <c:numRef>
              <c:f>'20251105-1'!$B$3:$B$250</c:f>
              <c:numCache>
                <c:formatCode>h:mm:ss</c:formatCode>
                <c:ptCount val="248"/>
                <c:pt idx="0">
                  <c:v>0.3881134259259259</c:v>
                </c:pt>
                <c:pt idx="1">
                  <c:v>0.388125</c:v>
                </c:pt>
                <c:pt idx="2">
                  <c:v>0.38813657407407409</c:v>
                </c:pt>
                <c:pt idx="3">
                  <c:v>0.38814814814814813</c:v>
                </c:pt>
                <c:pt idx="4">
                  <c:v>0.38815972222222223</c:v>
                </c:pt>
                <c:pt idx="5">
                  <c:v>0.38817129629629632</c:v>
                </c:pt>
                <c:pt idx="6">
                  <c:v>0.38818287037037036</c:v>
                </c:pt>
                <c:pt idx="7">
                  <c:v>0.38819444444444445</c:v>
                </c:pt>
                <c:pt idx="8">
                  <c:v>0.38820601851851849</c:v>
                </c:pt>
                <c:pt idx="9">
                  <c:v>0.38821759259259259</c:v>
                </c:pt>
                <c:pt idx="10">
                  <c:v>0.38822916666666668</c:v>
                </c:pt>
                <c:pt idx="11">
                  <c:v>0.38824074074074072</c:v>
                </c:pt>
                <c:pt idx="12">
                  <c:v>0.38825231481481481</c:v>
                </c:pt>
                <c:pt idx="13">
                  <c:v>0.38826388888888891</c:v>
                </c:pt>
                <c:pt idx="14">
                  <c:v>0.38827546296296295</c:v>
                </c:pt>
                <c:pt idx="15">
                  <c:v>0.38828703703703704</c:v>
                </c:pt>
                <c:pt idx="16">
                  <c:v>0.38829861111111114</c:v>
                </c:pt>
                <c:pt idx="17">
                  <c:v>0.38831018518518517</c:v>
                </c:pt>
                <c:pt idx="18">
                  <c:v>0.38832175925925927</c:v>
                </c:pt>
                <c:pt idx="19">
                  <c:v>0.38833333333333331</c:v>
                </c:pt>
                <c:pt idx="20">
                  <c:v>0.3883449074074074</c:v>
                </c:pt>
                <c:pt idx="21">
                  <c:v>0.3883564814814815</c:v>
                </c:pt>
                <c:pt idx="22">
                  <c:v>0.38836805555555554</c:v>
                </c:pt>
                <c:pt idx="23">
                  <c:v>0.38837962962962963</c:v>
                </c:pt>
                <c:pt idx="24">
                  <c:v>0.38839120370370372</c:v>
                </c:pt>
                <c:pt idx="25">
                  <c:v>0.38840277777777776</c:v>
                </c:pt>
                <c:pt idx="26">
                  <c:v>0.38841435185185186</c:v>
                </c:pt>
                <c:pt idx="27">
                  <c:v>0.38842592592592595</c:v>
                </c:pt>
                <c:pt idx="28">
                  <c:v>0.38843749999999999</c:v>
                </c:pt>
                <c:pt idx="29">
                  <c:v>0.38844907407407409</c:v>
                </c:pt>
                <c:pt idx="30">
                  <c:v>0.38846064814814812</c:v>
                </c:pt>
                <c:pt idx="31">
                  <c:v>0.38847222222222222</c:v>
                </c:pt>
                <c:pt idx="32">
                  <c:v>0.38848379629629631</c:v>
                </c:pt>
                <c:pt idx="33">
                  <c:v>0.38849537037037035</c:v>
                </c:pt>
                <c:pt idx="34">
                  <c:v>0.38850694444444445</c:v>
                </c:pt>
                <c:pt idx="35">
                  <c:v>0.38851851851851854</c:v>
                </c:pt>
                <c:pt idx="36">
                  <c:v>0.38853009259259258</c:v>
                </c:pt>
                <c:pt idx="37">
                  <c:v>0.38854166666666667</c:v>
                </c:pt>
                <c:pt idx="38">
                  <c:v>0.38855324074074077</c:v>
                </c:pt>
                <c:pt idx="39">
                  <c:v>0.38856481481481481</c:v>
                </c:pt>
                <c:pt idx="40">
                  <c:v>0.3885763888888889</c:v>
                </c:pt>
                <c:pt idx="41">
                  <c:v>0.38858796296296294</c:v>
                </c:pt>
                <c:pt idx="42">
                  <c:v>0.38859953703703703</c:v>
                </c:pt>
                <c:pt idx="43">
                  <c:v>0.38861111111111113</c:v>
                </c:pt>
                <c:pt idx="44">
                  <c:v>0.38862268518518517</c:v>
                </c:pt>
                <c:pt idx="45">
                  <c:v>0.38863425925925926</c:v>
                </c:pt>
                <c:pt idx="46">
                  <c:v>0.38864583333333336</c:v>
                </c:pt>
                <c:pt idx="47">
                  <c:v>0.3886574074074074</c:v>
                </c:pt>
                <c:pt idx="48">
                  <c:v>0.38866898148148149</c:v>
                </c:pt>
                <c:pt idx="49">
                  <c:v>0.38868055555555553</c:v>
                </c:pt>
                <c:pt idx="50">
                  <c:v>0.38869212962962962</c:v>
                </c:pt>
                <c:pt idx="51">
                  <c:v>0.38870370370370372</c:v>
                </c:pt>
                <c:pt idx="52">
                  <c:v>0.38871527777777776</c:v>
                </c:pt>
                <c:pt idx="53">
                  <c:v>0.38872685185185185</c:v>
                </c:pt>
                <c:pt idx="54">
                  <c:v>0.38873842592592595</c:v>
                </c:pt>
                <c:pt idx="55">
                  <c:v>0.38874999999999998</c:v>
                </c:pt>
                <c:pt idx="56">
                  <c:v>0.38876157407407408</c:v>
                </c:pt>
                <c:pt idx="57">
                  <c:v>0.38877314814814817</c:v>
                </c:pt>
                <c:pt idx="58">
                  <c:v>0.38878472222222221</c:v>
                </c:pt>
                <c:pt idx="59">
                  <c:v>0.38879629629629631</c:v>
                </c:pt>
                <c:pt idx="60">
                  <c:v>0.38880787037037035</c:v>
                </c:pt>
                <c:pt idx="61">
                  <c:v>0.38881944444444444</c:v>
                </c:pt>
                <c:pt idx="62">
                  <c:v>0.38883101851851853</c:v>
                </c:pt>
                <c:pt idx="63">
                  <c:v>0.38884259259259257</c:v>
                </c:pt>
                <c:pt idx="64">
                  <c:v>0.38885416666666667</c:v>
                </c:pt>
                <c:pt idx="65">
                  <c:v>0.38886574074074076</c:v>
                </c:pt>
                <c:pt idx="66">
                  <c:v>0.3888773148148148</c:v>
                </c:pt>
                <c:pt idx="67">
                  <c:v>0.3888888888888889</c:v>
                </c:pt>
                <c:pt idx="68">
                  <c:v>0.38890046296296299</c:v>
                </c:pt>
                <c:pt idx="69">
                  <c:v>0.38891203703703703</c:v>
                </c:pt>
                <c:pt idx="70">
                  <c:v>0.38892361111111112</c:v>
                </c:pt>
                <c:pt idx="71">
                  <c:v>0.38893518518518516</c:v>
                </c:pt>
                <c:pt idx="72">
                  <c:v>0.38894675925925926</c:v>
                </c:pt>
                <c:pt idx="73">
                  <c:v>0.38895833333333335</c:v>
                </c:pt>
                <c:pt idx="74">
                  <c:v>0.38896990740740739</c:v>
                </c:pt>
                <c:pt idx="75">
                  <c:v>0.38898148148148148</c:v>
                </c:pt>
                <c:pt idx="76">
                  <c:v>0.38899305555555558</c:v>
                </c:pt>
                <c:pt idx="77">
                  <c:v>0.38900462962962962</c:v>
                </c:pt>
                <c:pt idx="78">
                  <c:v>0.38901620370370371</c:v>
                </c:pt>
                <c:pt idx="79">
                  <c:v>0.38902777777777775</c:v>
                </c:pt>
                <c:pt idx="80">
                  <c:v>0.38903935185185184</c:v>
                </c:pt>
                <c:pt idx="81">
                  <c:v>0.38905092592592594</c:v>
                </c:pt>
                <c:pt idx="82">
                  <c:v>0.38906249999999998</c:v>
                </c:pt>
                <c:pt idx="83">
                  <c:v>0.38907407407407407</c:v>
                </c:pt>
                <c:pt idx="84">
                  <c:v>0.38908564814814817</c:v>
                </c:pt>
                <c:pt idx="85">
                  <c:v>0.38909722222222221</c:v>
                </c:pt>
                <c:pt idx="86">
                  <c:v>0.3891087962962963</c:v>
                </c:pt>
                <c:pt idx="87">
                  <c:v>0.38912037037037039</c:v>
                </c:pt>
                <c:pt idx="88">
                  <c:v>0.38913194444444443</c:v>
                </c:pt>
                <c:pt idx="89">
                  <c:v>0.38914351851851853</c:v>
                </c:pt>
                <c:pt idx="90">
                  <c:v>0.38915509259259257</c:v>
                </c:pt>
                <c:pt idx="91">
                  <c:v>0.38916666666666666</c:v>
                </c:pt>
                <c:pt idx="92">
                  <c:v>0.38917824074074076</c:v>
                </c:pt>
                <c:pt idx="93">
                  <c:v>0.38918981481481479</c:v>
                </c:pt>
                <c:pt idx="94">
                  <c:v>0.38920138888888889</c:v>
                </c:pt>
                <c:pt idx="95">
                  <c:v>0.38921296296296298</c:v>
                </c:pt>
                <c:pt idx="96">
                  <c:v>0.38922453703703702</c:v>
                </c:pt>
                <c:pt idx="97">
                  <c:v>0.38923611111111112</c:v>
                </c:pt>
                <c:pt idx="98">
                  <c:v>0.38924768518518521</c:v>
                </c:pt>
                <c:pt idx="99">
                  <c:v>0.38925925925925925</c:v>
                </c:pt>
                <c:pt idx="100">
                  <c:v>0.38927083333333334</c:v>
                </c:pt>
                <c:pt idx="101">
                  <c:v>0.38928240740740738</c:v>
                </c:pt>
                <c:pt idx="102">
                  <c:v>0.38929398148148148</c:v>
                </c:pt>
                <c:pt idx="103">
                  <c:v>0.38930555555555557</c:v>
                </c:pt>
                <c:pt idx="104">
                  <c:v>0.38931712962962961</c:v>
                </c:pt>
                <c:pt idx="105">
                  <c:v>0.3893287037037037</c:v>
                </c:pt>
                <c:pt idx="106">
                  <c:v>0.3893402777777778</c:v>
                </c:pt>
                <c:pt idx="107">
                  <c:v>0.38935185185185184</c:v>
                </c:pt>
                <c:pt idx="108">
                  <c:v>0.38936342592592593</c:v>
                </c:pt>
                <c:pt idx="109">
                  <c:v>0.38937500000000003</c:v>
                </c:pt>
                <c:pt idx="110">
                  <c:v>0.38938657407407407</c:v>
                </c:pt>
                <c:pt idx="111">
                  <c:v>0.38939814814814816</c:v>
                </c:pt>
                <c:pt idx="112">
                  <c:v>0.3894097222222222</c:v>
                </c:pt>
                <c:pt idx="113">
                  <c:v>0.38942129629629629</c:v>
                </c:pt>
                <c:pt idx="114">
                  <c:v>0.38943287037037039</c:v>
                </c:pt>
                <c:pt idx="115">
                  <c:v>0.38944444444444443</c:v>
                </c:pt>
                <c:pt idx="116">
                  <c:v>0.38945601851851852</c:v>
                </c:pt>
                <c:pt idx="117">
                  <c:v>0.38946759259259262</c:v>
                </c:pt>
                <c:pt idx="118">
                  <c:v>0.38947916666666665</c:v>
                </c:pt>
                <c:pt idx="119">
                  <c:v>0.38949074074074075</c:v>
                </c:pt>
                <c:pt idx="120">
                  <c:v>0.38950231481481479</c:v>
                </c:pt>
                <c:pt idx="121">
                  <c:v>0.38951388888888888</c:v>
                </c:pt>
                <c:pt idx="122">
                  <c:v>0.38952546296296298</c:v>
                </c:pt>
                <c:pt idx="123">
                  <c:v>0.38953703703703701</c:v>
                </c:pt>
                <c:pt idx="124">
                  <c:v>0.38954861111111111</c:v>
                </c:pt>
                <c:pt idx="125">
                  <c:v>0.3895601851851852</c:v>
                </c:pt>
                <c:pt idx="126">
                  <c:v>0.38957175925925924</c:v>
                </c:pt>
                <c:pt idx="127">
                  <c:v>0.38958333333333334</c:v>
                </c:pt>
                <c:pt idx="128">
                  <c:v>0.38959490740740743</c:v>
                </c:pt>
                <c:pt idx="129">
                  <c:v>0.38960648148148147</c:v>
                </c:pt>
                <c:pt idx="130">
                  <c:v>0.38961805555555556</c:v>
                </c:pt>
                <c:pt idx="131">
                  <c:v>0.3896296296296296</c:v>
                </c:pt>
                <c:pt idx="132">
                  <c:v>0.3896412037037037</c:v>
                </c:pt>
                <c:pt idx="133">
                  <c:v>0.38965277777777779</c:v>
                </c:pt>
                <c:pt idx="134">
                  <c:v>0.38966435185185183</c:v>
                </c:pt>
                <c:pt idx="135">
                  <c:v>0.38967592592592593</c:v>
                </c:pt>
                <c:pt idx="136">
                  <c:v>0.38968750000000002</c:v>
                </c:pt>
                <c:pt idx="137">
                  <c:v>0.38969907407407406</c:v>
                </c:pt>
                <c:pt idx="138">
                  <c:v>0.38971064814814815</c:v>
                </c:pt>
                <c:pt idx="139">
                  <c:v>0.38972222222222225</c:v>
                </c:pt>
                <c:pt idx="140">
                  <c:v>0.38973379629629629</c:v>
                </c:pt>
                <c:pt idx="141">
                  <c:v>0.38974537037037038</c:v>
                </c:pt>
                <c:pt idx="142">
                  <c:v>0.38975694444444442</c:v>
                </c:pt>
                <c:pt idx="143">
                  <c:v>0.38976851851851851</c:v>
                </c:pt>
                <c:pt idx="144">
                  <c:v>0.38978009259259261</c:v>
                </c:pt>
                <c:pt idx="145">
                  <c:v>0.38979166666666665</c:v>
                </c:pt>
                <c:pt idx="146">
                  <c:v>0.38980324074074074</c:v>
                </c:pt>
                <c:pt idx="147">
                  <c:v>0.38981481481481484</c:v>
                </c:pt>
                <c:pt idx="148">
                  <c:v>0.38982638888888888</c:v>
                </c:pt>
                <c:pt idx="149">
                  <c:v>0.38983796296296297</c:v>
                </c:pt>
                <c:pt idx="150">
                  <c:v>0.38984953703703706</c:v>
                </c:pt>
                <c:pt idx="151">
                  <c:v>0.3898611111111111</c:v>
                </c:pt>
                <c:pt idx="152">
                  <c:v>0.3898726851851852</c:v>
                </c:pt>
                <c:pt idx="153">
                  <c:v>0.38988425925925924</c:v>
                </c:pt>
                <c:pt idx="154">
                  <c:v>0.38989583333333333</c:v>
                </c:pt>
                <c:pt idx="155">
                  <c:v>0.38990740740740742</c:v>
                </c:pt>
                <c:pt idx="156">
                  <c:v>0.38991898148148146</c:v>
                </c:pt>
                <c:pt idx="157">
                  <c:v>0.38993055555555556</c:v>
                </c:pt>
                <c:pt idx="158">
                  <c:v>0.38994212962962965</c:v>
                </c:pt>
                <c:pt idx="159">
                  <c:v>0.38995370370370369</c:v>
                </c:pt>
                <c:pt idx="160">
                  <c:v>0.38996527777777779</c:v>
                </c:pt>
                <c:pt idx="161">
                  <c:v>0.38997685185185182</c:v>
                </c:pt>
                <c:pt idx="162">
                  <c:v>0.38998842592592592</c:v>
                </c:pt>
                <c:pt idx="163">
                  <c:v>0.39</c:v>
                </c:pt>
                <c:pt idx="164">
                  <c:v>0.39001157407407405</c:v>
                </c:pt>
                <c:pt idx="165">
                  <c:v>0.39002314814814815</c:v>
                </c:pt>
                <c:pt idx="166">
                  <c:v>0.39003472222222224</c:v>
                </c:pt>
                <c:pt idx="167">
                  <c:v>0.39004629629629628</c:v>
                </c:pt>
                <c:pt idx="168">
                  <c:v>0.39005787037037037</c:v>
                </c:pt>
                <c:pt idx="169">
                  <c:v>0.39006944444444447</c:v>
                </c:pt>
                <c:pt idx="170">
                  <c:v>0.39008101851851851</c:v>
                </c:pt>
                <c:pt idx="171">
                  <c:v>0.3900925925925926</c:v>
                </c:pt>
                <c:pt idx="172">
                  <c:v>0.39010416666666664</c:v>
                </c:pt>
                <c:pt idx="173">
                  <c:v>0.39011574074074074</c:v>
                </c:pt>
                <c:pt idx="174">
                  <c:v>0.39012731481481483</c:v>
                </c:pt>
                <c:pt idx="175">
                  <c:v>0.39013888888888887</c:v>
                </c:pt>
                <c:pt idx="176">
                  <c:v>0.39015046296296296</c:v>
                </c:pt>
                <c:pt idx="177">
                  <c:v>0.39016203703703706</c:v>
                </c:pt>
                <c:pt idx="178">
                  <c:v>0.3901736111111111</c:v>
                </c:pt>
                <c:pt idx="179">
                  <c:v>0.39018518518518519</c:v>
                </c:pt>
                <c:pt idx="180">
                  <c:v>0.39019675925925928</c:v>
                </c:pt>
                <c:pt idx="181">
                  <c:v>0.39020833333333332</c:v>
                </c:pt>
                <c:pt idx="182">
                  <c:v>0.39021990740740742</c:v>
                </c:pt>
                <c:pt idx="183">
                  <c:v>0.39023148148148146</c:v>
                </c:pt>
                <c:pt idx="184">
                  <c:v>0.39024305555555555</c:v>
                </c:pt>
                <c:pt idx="185">
                  <c:v>0.39025462962962965</c:v>
                </c:pt>
                <c:pt idx="186">
                  <c:v>0.39026620370370368</c:v>
                </c:pt>
                <c:pt idx="187">
                  <c:v>0.39027777777777778</c:v>
                </c:pt>
                <c:pt idx="188">
                  <c:v>0.39028935185185187</c:v>
                </c:pt>
                <c:pt idx="189">
                  <c:v>0.39030092592592591</c:v>
                </c:pt>
                <c:pt idx="190">
                  <c:v>0.39031250000000001</c:v>
                </c:pt>
                <c:pt idx="191">
                  <c:v>0.3903240740740741</c:v>
                </c:pt>
                <c:pt idx="192">
                  <c:v>0.39033564814814814</c:v>
                </c:pt>
                <c:pt idx="193">
                  <c:v>0.39034722222222223</c:v>
                </c:pt>
                <c:pt idx="194">
                  <c:v>0.39035879629629627</c:v>
                </c:pt>
                <c:pt idx="195">
                  <c:v>0.39037037037037037</c:v>
                </c:pt>
                <c:pt idx="196">
                  <c:v>0.39038194444444446</c:v>
                </c:pt>
                <c:pt idx="197">
                  <c:v>0.3903935185185185</c:v>
                </c:pt>
                <c:pt idx="198">
                  <c:v>0.3904050925925926</c:v>
                </c:pt>
                <c:pt idx="199">
                  <c:v>0.39041666666666669</c:v>
                </c:pt>
                <c:pt idx="200">
                  <c:v>0.39042824074074073</c:v>
                </c:pt>
                <c:pt idx="201">
                  <c:v>0.39043981481481482</c:v>
                </c:pt>
                <c:pt idx="202">
                  <c:v>0.39045138888888886</c:v>
                </c:pt>
                <c:pt idx="203">
                  <c:v>0.39046296296296296</c:v>
                </c:pt>
                <c:pt idx="204">
                  <c:v>0.39047453703703705</c:v>
                </c:pt>
                <c:pt idx="205">
                  <c:v>0.39048611111111109</c:v>
                </c:pt>
                <c:pt idx="206">
                  <c:v>0.39049768518518518</c:v>
                </c:pt>
                <c:pt idx="207">
                  <c:v>0.39050925925925928</c:v>
                </c:pt>
                <c:pt idx="208">
                  <c:v>0.39052083333333332</c:v>
                </c:pt>
                <c:pt idx="209">
                  <c:v>0.39053240740740741</c:v>
                </c:pt>
                <c:pt idx="210">
                  <c:v>0.39054398148148151</c:v>
                </c:pt>
                <c:pt idx="211">
                  <c:v>0.39055555555555554</c:v>
                </c:pt>
                <c:pt idx="212">
                  <c:v>0.39056712962962964</c:v>
                </c:pt>
                <c:pt idx="213">
                  <c:v>0.39057870370370368</c:v>
                </c:pt>
                <c:pt idx="214">
                  <c:v>0.39059027777777777</c:v>
                </c:pt>
                <c:pt idx="215">
                  <c:v>0.39060185185185187</c:v>
                </c:pt>
                <c:pt idx="216">
                  <c:v>0.39061342592592591</c:v>
                </c:pt>
                <c:pt idx="217">
                  <c:v>0.390625</c:v>
                </c:pt>
                <c:pt idx="218">
                  <c:v>0.39063657407407409</c:v>
                </c:pt>
                <c:pt idx="219">
                  <c:v>0.39064814814814813</c:v>
                </c:pt>
                <c:pt idx="220">
                  <c:v>0.39065972222222223</c:v>
                </c:pt>
                <c:pt idx="221">
                  <c:v>0.39067129629629632</c:v>
                </c:pt>
                <c:pt idx="222">
                  <c:v>0.39068287037037036</c:v>
                </c:pt>
                <c:pt idx="223">
                  <c:v>0.39069444444444446</c:v>
                </c:pt>
                <c:pt idx="224">
                  <c:v>0.39070601851851849</c:v>
                </c:pt>
                <c:pt idx="225">
                  <c:v>0.39071759259259259</c:v>
                </c:pt>
                <c:pt idx="226">
                  <c:v>0.39072916666666668</c:v>
                </c:pt>
                <c:pt idx="227">
                  <c:v>0.39074074074074072</c:v>
                </c:pt>
                <c:pt idx="228">
                  <c:v>0.39075231481481482</c:v>
                </c:pt>
                <c:pt idx="229">
                  <c:v>0.39076388888888891</c:v>
                </c:pt>
                <c:pt idx="230">
                  <c:v>0.39077546296296295</c:v>
                </c:pt>
                <c:pt idx="231">
                  <c:v>0.39078703703703704</c:v>
                </c:pt>
                <c:pt idx="232">
                  <c:v>0.39079861111111114</c:v>
                </c:pt>
                <c:pt idx="233">
                  <c:v>0.39081018518518518</c:v>
                </c:pt>
                <c:pt idx="234">
                  <c:v>0.39082175925925927</c:v>
                </c:pt>
                <c:pt idx="235">
                  <c:v>0.39083333333333331</c:v>
                </c:pt>
                <c:pt idx="236">
                  <c:v>0.3908449074074074</c:v>
                </c:pt>
                <c:pt idx="237">
                  <c:v>0.3908564814814815</c:v>
                </c:pt>
                <c:pt idx="238">
                  <c:v>0.39086805555555554</c:v>
                </c:pt>
                <c:pt idx="239">
                  <c:v>0.39087962962962963</c:v>
                </c:pt>
                <c:pt idx="240">
                  <c:v>0.39089120370370373</c:v>
                </c:pt>
                <c:pt idx="241">
                  <c:v>0.39090277777777777</c:v>
                </c:pt>
                <c:pt idx="242">
                  <c:v>0.39091435185185186</c:v>
                </c:pt>
                <c:pt idx="243">
                  <c:v>0.3909259259259259</c:v>
                </c:pt>
                <c:pt idx="244">
                  <c:v>0.39093749999999999</c:v>
                </c:pt>
                <c:pt idx="245">
                  <c:v>0.39094907407407409</c:v>
                </c:pt>
                <c:pt idx="246">
                  <c:v>0.39096064814814813</c:v>
                </c:pt>
                <c:pt idx="247">
                  <c:v>0.39097222222222222</c:v>
                </c:pt>
              </c:numCache>
            </c:numRef>
          </c:cat>
          <c:val>
            <c:numRef>
              <c:f>'20251105-1'!$C$3:$C$250</c:f>
              <c:numCache>
                <c:formatCode>0.000</c:formatCode>
                <c:ptCount val="248"/>
                <c:pt idx="0">
                  <c:v>49.987000000000002</c:v>
                </c:pt>
                <c:pt idx="1">
                  <c:v>49.987000000000002</c:v>
                </c:pt>
                <c:pt idx="2">
                  <c:v>49.991</c:v>
                </c:pt>
                <c:pt idx="3">
                  <c:v>49.994</c:v>
                </c:pt>
                <c:pt idx="4">
                  <c:v>49.997</c:v>
                </c:pt>
                <c:pt idx="5">
                  <c:v>50.003999999999998</c:v>
                </c:pt>
                <c:pt idx="6">
                  <c:v>50.009</c:v>
                </c:pt>
                <c:pt idx="7">
                  <c:v>50.012</c:v>
                </c:pt>
                <c:pt idx="8">
                  <c:v>50.012999999999998</c:v>
                </c:pt>
                <c:pt idx="9">
                  <c:v>50.015999999999998</c:v>
                </c:pt>
                <c:pt idx="10">
                  <c:v>50.02</c:v>
                </c:pt>
                <c:pt idx="11">
                  <c:v>50.021000000000001</c:v>
                </c:pt>
                <c:pt idx="12">
                  <c:v>50.023000000000003</c:v>
                </c:pt>
                <c:pt idx="13">
                  <c:v>50.02</c:v>
                </c:pt>
                <c:pt idx="14">
                  <c:v>50.018000000000001</c:v>
                </c:pt>
                <c:pt idx="15">
                  <c:v>50.018000000000001</c:v>
                </c:pt>
                <c:pt idx="16">
                  <c:v>50.02</c:v>
                </c:pt>
                <c:pt idx="17">
                  <c:v>50.02</c:v>
                </c:pt>
                <c:pt idx="18">
                  <c:v>50.018999999999998</c:v>
                </c:pt>
                <c:pt idx="19">
                  <c:v>50.018000000000001</c:v>
                </c:pt>
                <c:pt idx="20">
                  <c:v>50.015999999999998</c:v>
                </c:pt>
                <c:pt idx="21">
                  <c:v>50.015000000000001</c:v>
                </c:pt>
                <c:pt idx="22">
                  <c:v>50.015000000000001</c:v>
                </c:pt>
                <c:pt idx="23">
                  <c:v>50.015000000000001</c:v>
                </c:pt>
                <c:pt idx="24">
                  <c:v>50.015999999999998</c:v>
                </c:pt>
                <c:pt idx="25">
                  <c:v>50.014000000000003</c:v>
                </c:pt>
                <c:pt idx="26">
                  <c:v>50.014000000000003</c:v>
                </c:pt>
                <c:pt idx="27">
                  <c:v>50.012</c:v>
                </c:pt>
                <c:pt idx="28">
                  <c:v>50.014000000000003</c:v>
                </c:pt>
                <c:pt idx="29">
                  <c:v>50.012999999999998</c:v>
                </c:pt>
                <c:pt idx="30">
                  <c:v>50.012</c:v>
                </c:pt>
                <c:pt idx="31">
                  <c:v>50.01</c:v>
                </c:pt>
                <c:pt idx="32">
                  <c:v>50.008000000000003</c:v>
                </c:pt>
                <c:pt idx="33">
                  <c:v>50.005000000000003</c:v>
                </c:pt>
                <c:pt idx="34">
                  <c:v>50.003</c:v>
                </c:pt>
                <c:pt idx="35">
                  <c:v>49.999000000000002</c:v>
                </c:pt>
                <c:pt idx="36">
                  <c:v>49.997</c:v>
                </c:pt>
                <c:pt idx="37">
                  <c:v>49.993000000000002</c:v>
                </c:pt>
                <c:pt idx="38">
                  <c:v>49.993000000000002</c:v>
                </c:pt>
                <c:pt idx="39">
                  <c:v>49.993000000000002</c:v>
                </c:pt>
                <c:pt idx="40">
                  <c:v>49.993000000000002</c:v>
                </c:pt>
                <c:pt idx="41">
                  <c:v>49.991999999999997</c:v>
                </c:pt>
                <c:pt idx="42">
                  <c:v>49.99</c:v>
                </c:pt>
                <c:pt idx="43">
                  <c:v>49.988</c:v>
                </c:pt>
                <c:pt idx="44">
                  <c:v>49.985999999999997</c:v>
                </c:pt>
                <c:pt idx="45">
                  <c:v>49.988</c:v>
                </c:pt>
                <c:pt idx="46">
                  <c:v>49.99</c:v>
                </c:pt>
                <c:pt idx="47">
                  <c:v>49.994</c:v>
                </c:pt>
                <c:pt idx="48">
                  <c:v>50.000999999999998</c:v>
                </c:pt>
                <c:pt idx="49">
                  <c:v>50.012</c:v>
                </c:pt>
                <c:pt idx="50">
                  <c:v>50.023000000000003</c:v>
                </c:pt>
                <c:pt idx="51">
                  <c:v>50.03</c:v>
                </c:pt>
                <c:pt idx="52">
                  <c:v>50.033000000000001</c:v>
                </c:pt>
                <c:pt idx="53">
                  <c:v>50.033000000000001</c:v>
                </c:pt>
                <c:pt idx="54">
                  <c:v>50.030999999999999</c:v>
                </c:pt>
                <c:pt idx="55">
                  <c:v>50.026000000000003</c:v>
                </c:pt>
                <c:pt idx="56">
                  <c:v>50.024000000000001</c:v>
                </c:pt>
                <c:pt idx="57">
                  <c:v>50.024999999999999</c:v>
                </c:pt>
                <c:pt idx="58">
                  <c:v>50.027999999999999</c:v>
                </c:pt>
                <c:pt idx="59">
                  <c:v>50.029000000000003</c:v>
                </c:pt>
                <c:pt idx="60">
                  <c:v>50.031999999999996</c:v>
                </c:pt>
                <c:pt idx="61">
                  <c:v>49.968000000000004</c:v>
                </c:pt>
                <c:pt idx="62">
                  <c:v>49.91</c:v>
                </c:pt>
                <c:pt idx="63">
                  <c:v>49.835999999999999</c:v>
                </c:pt>
                <c:pt idx="64">
                  <c:v>49.817999999999998</c:v>
                </c:pt>
                <c:pt idx="65">
                  <c:v>49.823999999999998</c:v>
                </c:pt>
                <c:pt idx="66">
                  <c:v>49.826999999999998</c:v>
                </c:pt>
                <c:pt idx="67">
                  <c:v>49.823999999999998</c:v>
                </c:pt>
                <c:pt idx="68">
                  <c:v>49.82</c:v>
                </c:pt>
                <c:pt idx="69">
                  <c:v>49.817999999999998</c:v>
                </c:pt>
                <c:pt idx="70">
                  <c:v>49.819000000000003</c:v>
                </c:pt>
                <c:pt idx="71">
                  <c:v>49.819000000000003</c:v>
                </c:pt>
                <c:pt idx="72">
                  <c:v>49.819000000000003</c:v>
                </c:pt>
                <c:pt idx="73">
                  <c:v>49.817999999999998</c:v>
                </c:pt>
                <c:pt idx="74">
                  <c:v>49.819000000000003</c:v>
                </c:pt>
                <c:pt idx="75">
                  <c:v>49.819000000000003</c:v>
                </c:pt>
                <c:pt idx="76">
                  <c:v>49.819000000000003</c:v>
                </c:pt>
                <c:pt idx="77">
                  <c:v>49.819000000000003</c:v>
                </c:pt>
                <c:pt idx="78">
                  <c:v>49.817</c:v>
                </c:pt>
                <c:pt idx="79">
                  <c:v>49.817</c:v>
                </c:pt>
                <c:pt idx="80">
                  <c:v>49.814999999999998</c:v>
                </c:pt>
                <c:pt idx="81">
                  <c:v>49.819000000000003</c:v>
                </c:pt>
                <c:pt idx="82">
                  <c:v>49.820999999999998</c:v>
                </c:pt>
                <c:pt idx="83">
                  <c:v>49.819000000000003</c:v>
                </c:pt>
                <c:pt idx="84">
                  <c:v>49.817999999999998</c:v>
                </c:pt>
                <c:pt idx="85">
                  <c:v>49.819000000000003</c:v>
                </c:pt>
                <c:pt idx="86">
                  <c:v>49.817999999999998</c:v>
                </c:pt>
                <c:pt idx="87">
                  <c:v>49.817</c:v>
                </c:pt>
                <c:pt idx="88">
                  <c:v>49.817</c:v>
                </c:pt>
                <c:pt idx="89">
                  <c:v>49.814</c:v>
                </c:pt>
                <c:pt idx="90">
                  <c:v>49.814</c:v>
                </c:pt>
                <c:pt idx="91">
                  <c:v>49.811999999999998</c:v>
                </c:pt>
                <c:pt idx="92">
                  <c:v>49.813000000000002</c:v>
                </c:pt>
                <c:pt idx="93">
                  <c:v>49.814</c:v>
                </c:pt>
                <c:pt idx="94">
                  <c:v>49.814</c:v>
                </c:pt>
                <c:pt idx="95">
                  <c:v>49.814</c:v>
                </c:pt>
                <c:pt idx="96">
                  <c:v>49.816000000000003</c:v>
                </c:pt>
                <c:pt idx="97">
                  <c:v>49.817999999999998</c:v>
                </c:pt>
                <c:pt idx="98">
                  <c:v>49.816000000000003</c:v>
                </c:pt>
                <c:pt idx="99">
                  <c:v>49.814999999999998</c:v>
                </c:pt>
                <c:pt idx="100">
                  <c:v>49.816000000000003</c:v>
                </c:pt>
                <c:pt idx="101">
                  <c:v>49.817</c:v>
                </c:pt>
                <c:pt idx="102">
                  <c:v>49.816000000000003</c:v>
                </c:pt>
                <c:pt idx="103">
                  <c:v>49.816000000000003</c:v>
                </c:pt>
                <c:pt idx="104">
                  <c:v>49.817999999999998</c:v>
                </c:pt>
                <c:pt idx="105">
                  <c:v>49.819000000000003</c:v>
                </c:pt>
                <c:pt idx="106">
                  <c:v>49.82</c:v>
                </c:pt>
                <c:pt idx="107">
                  <c:v>49.82</c:v>
                </c:pt>
                <c:pt idx="108">
                  <c:v>49.822000000000003</c:v>
                </c:pt>
                <c:pt idx="109">
                  <c:v>49.823999999999998</c:v>
                </c:pt>
                <c:pt idx="110">
                  <c:v>49.825000000000003</c:v>
                </c:pt>
                <c:pt idx="111">
                  <c:v>49.826999999999998</c:v>
                </c:pt>
                <c:pt idx="112">
                  <c:v>49.829000000000001</c:v>
                </c:pt>
                <c:pt idx="113">
                  <c:v>49.832000000000001</c:v>
                </c:pt>
                <c:pt idx="114">
                  <c:v>49.834000000000003</c:v>
                </c:pt>
                <c:pt idx="115">
                  <c:v>49.834000000000003</c:v>
                </c:pt>
                <c:pt idx="116">
                  <c:v>49.835000000000001</c:v>
                </c:pt>
                <c:pt idx="117">
                  <c:v>49.835999999999999</c:v>
                </c:pt>
                <c:pt idx="118">
                  <c:v>49.841999999999999</c:v>
                </c:pt>
                <c:pt idx="119">
                  <c:v>49.844000000000001</c:v>
                </c:pt>
                <c:pt idx="120">
                  <c:v>49.847999999999999</c:v>
                </c:pt>
                <c:pt idx="121">
                  <c:v>49.851999999999997</c:v>
                </c:pt>
                <c:pt idx="122">
                  <c:v>49.853999999999999</c:v>
                </c:pt>
                <c:pt idx="123">
                  <c:v>49.857999999999997</c:v>
                </c:pt>
                <c:pt idx="124">
                  <c:v>49.860999999999997</c:v>
                </c:pt>
                <c:pt idx="125">
                  <c:v>49.863999999999997</c:v>
                </c:pt>
                <c:pt idx="126">
                  <c:v>49.866</c:v>
                </c:pt>
                <c:pt idx="127">
                  <c:v>49.868000000000002</c:v>
                </c:pt>
                <c:pt idx="128">
                  <c:v>49.869</c:v>
                </c:pt>
                <c:pt idx="129">
                  <c:v>49.87</c:v>
                </c:pt>
                <c:pt idx="130">
                  <c:v>49.872999999999998</c:v>
                </c:pt>
                <c:pt idx="131">
                  <c:v>49.871000000000002</c:v>
                </c:pt>
                <c:pt idx="132">
                  <c:v>49.872</c:v>
                </c:pt>
                <c:pt idx="133">
                  <c:v>49.87</c:v>
                </c:pt>
                <c:pt idx="134">
                  <c:v>49.871000000000002</c:v>
                </c:pt>
                <c:pt idx="135">
                  <c:v>49.872999999999998</c:v>
                </c:pt>
                <c:pt idx="136">
                  <c:v>49.87</c:v>
                </c:pt>
                <c:pt idx="137">
                  <c:v>49.866999999999997</c:v>
                </c:pt>
                <c:pt idx="138">
                  <c:v>49.868000000000002</c:v>
                </c:pt>
                <c:pt idx="139">
                  <c:v>49.87</c:v>
                </c:pt>
                <c:pt idx="140">
                  <c:v>49.874000000000002</c:v>
                </c:pt>
                <c:pt idx="141">
                  <c:v>49.874000000000002</c:v>
                </c:pt>
                <c:pt idx="142">
                  <c:v>49.872</c:v>
                </c:pt>
                <c:pt idx="143">
                  <c:v>49.872</c:v>
                </c:pt>
                <c:pt idx="144">
                  <c:v>49.872</c:v>
                </c:pt>
                <c:pt idx="145">
                  <c:v>49.874000000000002</c:v>
                </c:pt>
                <c:pt idx="146">
                  <c:v>49.872999999999998</c:v>
                </c:pt>
                <c:pt idx="147">
                  <c:v>49.872</c:v>
                </c:pt>
                <c:pt idx="148">
                  <c:v>49.87</c:v>
                </c:pt>
                <c:pt idx="149">
                  <c:v>49.87</c:v>
                </c:pt>
                <c:pt idx="150">
                  <c:v>49.87</c:v>
                </c:pt>
                <c:pt idx="151">
                  <c:v>49.872</c:v>
                </c:pt>
                <c:pt idx="152">
                  <c:v>49.874000000000002</c:v>
                </c:pt>
                <c:pt idx="153">
                  <c:v>49.875999999999998</c:v>
                </c:pt>
                <c:pt idx="154">
                  <c:v>49.877000000000002</c:v>
                </c:pt>
                <c:pt idx="155">
                  <c:v>49.877000000000002</c:v>
                </c:pt>
                <c:pt idx="156">
                  <c:v>49.877000000000002</c:v>
                </c:pt>
                <c:pt idx="157">
                  <c:v>49.875999999999998</c:v>
                </c:pt>
                <c:pt idx="158">
                  <c:v>49.874000000000002</c:v>
                </c:pt>
                <c:pt idx="159">
                  <c:v>49.874000000000002</c:v>
                </c:pt>
                <c:pt idx="160">
                  <c:v>49.875999999999998</c:v>
                </c:pt>
                <c:pt idx="161">
                  <c:v>49.872999999999998</c:v>
                </c:pt>
                <c:pt idx="162">
                  <c:v>49.872</c:v>
                </c:pt>
                <c:pt idx="163">
                  <c:v>49.872</c:v>
                </c:pt>
                <c:pt idx="164">
                  <c:v>49.871000000000002</c:v>
                </c:pt>
                <c:pt idx="165">
                  <c:v>49.87</c:v>
                </c:pt>
                <c:pt idx="166">
                  <c:v>49.871000000000002</c:v>
                </c:pt>
                <c:pt idx="167">
                  <c:v>49.872</c:v>
                </c:pt>
                <c:pt idx="168">
                  <c:v>49.87</c:v>
                </c:pt>
                <c:pt idx="169">
                  <c:v>49.869</c:v>
                </c:pt>
                <c:pt idx="170">
                  <c:v>49.87</c:v>
                </c:pt>
                <c:pt idx="171">
                  <c:v>49.87</c:v>
                </c:pt>
                <c:pt idx="172">
                  <c:v>49.871000000000002</c:v>
                </c:pt>
                <c:pt idx="173">
                  <c:v>49.871000000000002</c:v>
                </c:pt>
                <c:pt idx="174">
                  <c:v>49.871000000000002</c:v>
                </c:pt>
                <c:pt idx="175">
                  <c:v>49.874000000000002</c:v>
                </c:pt>
                <c:pt idx="176">
                  <c:v>49.875</c:v>
                </c:pt>
                <c:pt idx="177">
                  <c:v>49.874000000000002</c:v>
                </c:pt>
                <c:pt idx="178">
                  <c:v>49.87</c:v>
                </c:pt>
                <c:pt idx="179">
                  <c:v>49.868000000000002</c:v>
                </c:pt>
                <c:pt idx="180">
                  <c:v>49.866999999999997</c:v>
                </c:pt>
                <c:pt idx="181">
                  <c:v>49.866999999999997</c:v>
                </c:pt>
                <c:pt idx="182">
                  <c:v>49.87</c:v>
                </c:pt>
                <c:pt idx="183">
                  <c:v>49.871000000000002</c:v>
                </c:pt>
                <c:pt idx="184">
                  <c:v>49.872</c:v>
                </c:pt>
                <c:pt idx="185">
                  <c:v>49.875</c:v>
                </c:pt>
                <c:pt idx="186">
                  <c:v>49.875</c:v>
                </c:pt>
                <c:pt idx="187">
                  <c:v>49.874000000000002</c:v>
                </c:pt>
                <c:pt idx="188">
                  <c:v>49.872999999999998</c:v>
                </c:pt>
                <c:pt idx="189">
                  <c:v>49.874000000000002</c:v>
                </c:pt>
                <c:pt idx="190">
                  <c:v>49.875999999999998</c:v>
                </c:pt>
                <c:pt idx="191">
                  <c:v>49.878</c:v>
                </c:pt>
                <c:pt idx="192">
                  <c:v>49.877000000000002</c:v>
                </c:pt>
                <c:pt idx="193">
                  <c:v>49.877000000000002</c:v>
                </c:pt>
                <c:pt idx="194">
                  <c:v>49.875999999999998</c:v>
                </c:pt>
                <c:pt idx="195">
                  <c:v>49.875</c:v>
                </c:pt>
                <c:pt idx="196">
                  <c:v>49.874000000000002</c:v>
                </c:pt>
                <c:pt idx="197">
                  <c:v>49.874000000000002</c:v>
                </c:pt>
                <c:pt idx="198">
                  <c:v>49.877000000000002</c:v>
                </c:pt>
                <c:pt idx="199">
                  <c:v>49.877000000000002</c:v>
                </c:pt>
                <c:pt idx="200">
                  <c:v>49.875999999999998</c:v>
                </c:pt>
                <c:pt idx="201">
                  <c:v>49.875</c:v>
                </c:pt>
                <c:pt idx="202">
                  <c:v>49.872999999999998</c:v>
                </c:pt>
                <c:pt idx="203">
                  <c:v>49.875999999999998</c:v>
                </c:pt>
                <c:pt idx="204">
                  <c:v>49.878</c:v>
                </c:pt>
                <c:pt idx="205">
                  <c:v>49.88</c:v>
                </c:pt>
                <c:pt idx="206">
                  <c:v>49.884</c:v>
                </c:pt>
                <c:pt idx="207">
                  <c:v>49.884999999999998</c:v>
                </c:pt>
                <c:pt idx="208">
                  <c:v>49.884</c:v>
                </c:pt>
                <c:pt idx="209">
                  <c:v>49.884999999999998</c:v>
                </c:pt>
                <c:pt idx="210">
                  <c:v>49.886000000000003</c:v>
                </c:pt>
                <c:pt idx="211">
                  <c:v>49.887</c:v>
                </c:pt>
                <c:pt idx="212">
                  <c:v>49.887999999999998</c:v>
                </c:pt>
                <c:pt idx="213">
                  <c:v>49.889000000000003</c:v>
                </c:pt>
                <c:pt idx="214">
                  <c:v>49.889000000000003</c:v>
                </c:pt>
                <c:pt idx="215">
                  <c:v>49.889000000000003</c:v>
                </c:pt>
                <c:pt idx="216">
                  <c:v>49.887999999999998</c:v>
                </c:pt>
                <c:pt idx="217">
                  <c:v>49.887</c:v>
                </c:pt>
                <c:pt idx="218">
                  <c:v>49.887999999999998</c:v>
                </c:pt>
                <c:pt idx="219">
                  <c:v>49.887999999999998</c:v>
                </c:pt>
                <c:pt idx="220">
                  <c:v>49.889000000000003</c:v>
                </c:pt>
                <c:pt idx="221">
                  <c:v>49.89</c:v>
                </c:pt>
                <c:pt idx="222">
                  <c:v>49.890999999999998</c:v>
                </c:pt>
                <c:pt idx="223">
                  <c:v>49.89</c:v>
                </c:pt>
                <c:pt idx="224">
                  <c:v>49.890999999999998</c:v>
                </c:pt>
                <c:pt idx="225">
                  <c:v>49.890999999999998</c:v>
                </c:pt>
                <c:pt idx="226">
                  <c:v>49.892000000000003</c:v>
                </c:pt>
                <c:pt idx="227">
                  <c:v>49.890999999999998</c:v>
                </c:pt>
                <c:pt idx="228">
                  <c:v>49.889000000000003</c:v>
                </c:pt>
                <c:pt idx="229">
                  <c:v>49.889000000000003</c:v>
                </c:pt>
                <c:pt idx="230">
                  <c:v>49.887999999999998</c:v>
                </c:pt>
                <c:pt idx="231">
                  <c:v>49.884999999999998</c:v>
                </c:pt>
                <c:pt idx="232">
                  <c:v>49.884999999999998</c:v>
                </c:pt>
                <c:pt idx="233">
                  <c:v>49.884999999999998</c:v>
                </c:pt>
                <c:pt idx="234">
                  <c:v>49.887</c:v>
                </c:pt>
                <c:pt idx="235">
                  <c:v>49.889000000000003</c:v>
                </c:pt>
                <c:pt idx="236">
                  <c:v>49.889000000000003</c:v>
                </c:pt>
                <c:pt idx="237">
                  <c:v>49.889000000000003</c:v>
                </c:pt>
                <c:pt idx="238">
                  <c:v>49.89</c:v>
                </c:pt>
                <c:pt idx="239">
                  <c:v>49.89</c:v>
                </c:pt>
                <c:pt idx="240">
                  <c:v>49.89</c:v>
                </c:pt>
                <c:pt idx="241">
                  <c:v>49.892000000000003</c:v>
                </c:pt>
                <c:pt idx="242">
                  <c:v>49.893000000000001</c:v>
                </c:pt>
                <c:pt idx="243">
                  <c:v>49.893000000000001</c:v>
                </c:pt>
                <c:pt idx="244">
                  <c:v>49.893000000000001</c:v>
                </c:pt>
                <c:pt idx="245">
                  <c:v>49.893999999999998</c:v>
                </c:pt>
                <c:pt idx="246">
                  <c:v>49.893999999999998</c:v>
                </c:pt>
                <c:pt idx="247">
                  <c:v>49.89</c:v>
                </c:pt>
              </c:numCache>
            </c:numRef>
          </c:val>
          <c:smooth val="0"/>
          <c:extLst>
            <c:ext xmlns:c16="http://schemas.microsoft.com/office/drawing/2014/chart" uri="{C3380CC4-5D6E-409C-BE32-E72D297353CC}">
              <c16:uniqueId val="{00000000-CA9B-428D-9B41-02522F7BCD4B}"/>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99823037556193E-2"/>
          <c:y val="1.5988015283031932E-2"/>
          <c:w val="0.95755666386815785"/>
          <c:h val="0.89794547709118833"/>
        </c:manualLayout>
      </c:layout>
      <c:lineChart>
        <c:grouping val="standard"/>
        <c:varyColors val="0"/>
        <c:ser>
          <c:idx val="0"/>
          <c:order val="0"/>
          <c:spPr>
            <a:ln w="28575" cap="rnd">
              <a:solidFill>
                <a:srgbClr val="F26522"/>
              </a:solidFill>
              <a:round/>
            </a:ln>
            <a:effectLst/>
          </c:spPr>
          <c:marker>
            <c:symbol val="none"/>
          </c:marker>
          <c:cat>
            <c:numRef>
              <c:f>'20251105-2'!$B$3:$B$444</c:f>
              <c:numCache>
                <c:formatCode>h:mm:ss</c:formatCode>
                <c:ptCount val="442"/>
                <c:pt idx="0">
                  <c:v>0.7064583333333333</c:v>
                </c:pt>
                <c:pt idx="1">
                  <c:v>0.70646990740740745</c:v>
                </c:pt>
                <c:pt idx="2">
                  <c:v>0.70648148148148149</c:v>
                </c:pt>
                <c:pt idx="3">
                  <c:v>0.70649305555555553</c:v>
                </c:pt>
                <c:pt idx="4">
                  <c:v>0.70650462962962968</c:v>
                </c:pt>
                <c:pt idx="5">
                  <c:v>0.70651620370370372</c:v>
                </c:pt>
                <c:pt idx="6">
                  <c:v>0.70652777777777775</c:v>
                </c:pt>
                <c:pt idx="7">
                  <c:v>0.7065393518518519</c:v>
                </c:pt>
                <c:pt idx="8">
                  <c:v>0.70655092592592594</c:v>
                </c:pt>
                <c:pt idx="9">
                  <c:v>0.70656249999999998</c:v>
                </c:pt>
                <c:pt idx="10">
                  <c:v>0.70657407407407402</c:v>
                </c:pt>
                <c:pt idx="11">
                  <c:v>0.70658564814814817</c:v>
                </c:pt>
                <c:pt idx="12">
                  <c:v>0.70659722222222221</c:v>
                </c:pt>
                <c:pt idx="13">
                  <c:v>0.70660879629629625</c:v>
                </c:pt>
                <c:pt idx="14">
                  <c:v>0.7066203703703704</c:v>
                </c:pt>
                <c:pt idx="15">
                  <c:v>0.70663194444444444</c:v>
                </c:pt>
                <c:pt idx="16">
                  <c:v>0.70664351851851848</c:v>
                </c:pt>
                <c:pt idx="17">
                  <c:v>0.70665509259259263</c:v>
                </c:pt>
                <c:pt idx="18">
                  <c:v>0.70666666666666667</c:v>
                </c:pt>
                <c:pt idx="19">
                  <c:v>0.7066782407407407</c:v>
                </c:pt>
                <c:pt idx="20">
                  <c:v>0.70668981481481485</c:v>
                </c:pt>
                <c:pt idx="21">
                  <c:v>0.70670138888888889</c:v>
                </c:pt>
                <c:pt idx="22">
                  <c:v>0.70671296296296293</c:v>
                </c:pt>
                <c:pt idx="23">
                  <c:v>0.70672453703703708</c:v>
                </c:pt>
                <c:pt idx="24">
                  <c:v>0.70673611111111112</c:v>
                </c:pt>
                <c:pt idx="25">
                  <c:v>0.70674768518518516</c:v>
                </c:pt>
                <c:pt idx="26">
                  <c:v>0.70675925925925931</c:v>
                </c:pt>
                <c:pt idx="27">
                  <c:v>0.70677083333333335</c:v>
                </c:pt>
                <c:pt idx="28">
                  <c:v>0.70678240740740739</c:v>
                </c:pt>
                <c:pt idx="29">
                  <c:v>0.70679398148148154</c:v>
                </c:pt>
                <c:pt idx="30">
                  <c:v>0.70680555555555558</c:v>
                </c:pt>
                <c:pt idx="31">
                  <c:v>0.70681712962962961</c:v>
                </c:pt>
                <c:pt idx="32">
                  <c:v>0.70682870370370365</c:v>
                </c:pt>
                <c:pt idx="33">
                  <c:v>0.7068402777777778</c:v>
                </c:pt>
                <c:pt idx="34">
                  <c:v>0.70685185185185184</c:v>
                </c:pt>
                <c:pt idx="35">
                  <c:v>0.70686342592592588</c:v>
                </c:pt>
                <c:pt idx="36">
                  <c:v>0.70687500000000003</c:v>
                </c:pt>
                <c:pt idx="37">
                  <c:v>0.70688657407407407</c:v>
                </c:pt>
                <c:pt idx="38">
                  <c:v>0.70689814814814811</c:v>
                </c:pt>
                <c:pt idx="39">
                  <c:v>0.70690972222222226</c:v>
                </c:pt>
                <c:pt idx="40">
                  <c:v>0.7069212962962963</c:v>
                </c:pt>
                <c:pt idx="41">
                  <c:v>0.70693287037037034</c:v>
                </c:pt>
                <c:pt idx="42">
                  <c:v>0.70694444444444449</c:v>
                </c:pt>
                <c:pt idx="43">
                  <c:v>0.70695601851851853</c:v>
                </c:pt>
                <c:pt idx="44">
                  <c:v>0.70696759259259256</c:v>
                </c:pt>
                <c:pt idx="45">
                  <c:v>0.70697916666666671</c:v>
                </c:pt>
                <c:pt idx="46">
                  <c:v>0.70699074074074075</c:v>
                </c:pt>
                <c:pt idx="47">
                  <c:v>0.70700231481481479</c:v>
                </c:pt>
                <c:pt idx="48">
                  <c:v>0.70701388888888894</c:v>
                </c:pt>
                <c:pt idx="49">
                  <c:v>0.70702546296296298</c:v>
                </c:pt>
                <c:pt idx="50">
                  <c:v>0.70703703703703702</c:v>
                </c:pt>
                <c:pt idx="51">
                  <c:v>0.70704861111111106</c:v>
                </c:pt>
                <c:pt idx="52">
                  <c:v>0.70706018518518521</c:v>
                </c:pt>
                <c:pt idx="53">
                  <c:v>0.70707175925925925</c:v>
                </c:pt>
                <c:pt idx="54">
                  <c:v>0.70708333333333329</c:v>
                </c:pt>
                <c:pt idx="55">
                  <c:v>0.70709490740740744</c:v>
                </c:pt>
                <c:pt idx="56">
                  <c:v>0.70710648148148147</c:v>
                </c:pt>
                <c:pt idx="57">
                  <c:v>0.70711805555555551</c:v>
                </c:pt>
                <c:pt idx="58">
                  <c:v>0.70712962962962966</c:v>
                </c:pt>
                <c:pt idx="59">
                  <c:v>0.7071412037037037</c:v>
                </c:pt>
                <c:pt idx="60">
                  <c:v>0.70715277777777774</c:v>
                </c:pt>
                <c:pt idx="61">
                  <c:v>0.70716435185185189</c:v>
                </c:pt>
                <c:pt idx="62">
                  <c:v>0.70717592592592593</c:v>
                </c:pt>
                <c:pt idx="63">
                  <c:v>0.70718749999999997</c:v>
                </c:pt>
                <c:pt idx="64">
                  <c:v>0.70719907407407412</c:v>
                </c:pt>
                <c:pt idx="65">
                  <c:v>0.70721064814814816</c:v>
                </c:pt>
                <c:pt idx="66">
                  <c:v>0.7072222222222222</c:v>
                </c:pt>
                <c:pt idx="67">
                  <c:v>0.70723379629629635</c:v>
                </c:pt>
                <c:pt idx="68">
                  <c:v>0.70724537037037039</c:v>
                </c:pt>
                <c:pt idx="69">
                  <c:v>0.70725694444444442</c:v>
                </c:pt>
                <c:pt idx="70">
                  <c:v>0.70726851851851846</c:v>
                </c:pt>
                <c:pt idx="71">
                  <c:v>0.70728009259259261</c:v>
                </c:pt>
                <c:pt idx="72">
                  <c:v>0.70729166666666665</c:v>
                </c:pt>
                <c:pt idx="73">
                  <c:v>0.70730324074074069</c:v>
                </c:pt>
                <c:pt idx="74">
                  <c:v>0.70731481481481484</c:v>
                </c:pt>
                <c:pt idx="75">
                  <c:v>0.70732638888888888</c:v>
                </c:pt>
                <c:pt idx="76">
                  <c:v>0.70733796296296292</c:v>
                </c:pt>
                <c:pt idx="77">
                  <c:v>0.70734953703703707</c:v>
                </c:pt>
                <c:pt idx="78">
                  <c:v>0.70736111111111111</c:v>
                </c:pt>
                <c:pt idx="79">
                  <c:v>0.70737268518518515</c:v>
                </c:pt>
                <c:pt idx="80">
                  <c:v>0.7073842592592593</c:v>
                </c:pt>
                <c:pt idx="81">
                  <c:v>0.70739583333333333</c:v>
                </c:pt>
                <c:pt idx="82">
                  <c:v>0.70740740740740737</c:v>
                </c:pt>
                <c:pt idx="83">
                  <c:v>0.70741898148148152</c:v>
                </c:pt>
                <c:pt idx="84">
                  <c:v>0.70743055555555556</c:v>
                </c:pt>
                <c:pt idx="85">
                  <c:v>0.7074421296296296</c:v>
                </c:pt>
                <c:pt idx="86">
                  <c:v>0.70745370370370375</c:v>
                </c:pt>
                <c:pt idx="87">
                  <c:v>0.70746527777777779</c:v>
                </c:pt>
                <c:pt idx="88">
                  <c:v>0.70747685185185183</c:v>
                </c:pt>
                <c:pt idx="89">
                  <c:v>0.70748842592592598</c:v>
                </c:pt>
                <c:pt idx="90">
                  <c:v>0.70750000000000002</c:v>
                </c:pt>
                <c:pt idx="91">
                  <c:v>0.70751157407407406</c:v>
                </c:pt>
                <c:pt idx="92">
                  <c:v>0.7075231481481481</c:v>
                </c:pt>
                <c:pt idx="93">
                  <c:v>0.70753472222222225</c:v>
                </c:pt>
                <c:pt idx="94">
                  <c:v>0.70754629629629628</c:v>
                </c:pt>
                <c:pt idx="95">
                  <c:v>0.70755787037037032</c:v>
                </c:pt>
                <c:pt idx="96">
                  <c:v>0.70756944444444447</c:v>
                </c:pt>
                <c:pt idx="97">
                  <c:v>0.70758101851851851</c:v>
                </c:pt>
                <c:pt idx="98">
                  <c:v>0.70759259259259255</c:v>
                </c:pt>
                <c:pt idx="99">
                  <c:v>0.7076041666666667</c:v>
                </c:pt>
                <c:pt idx="100">
                  <c:v>0.70761574074074074</c:v>
                </c:pt>
                <c:pt idx="101">
                  <c:v>0.70762731481481478</c:v>
                </c:pt>
                <c:pt idx="102">
                  <c:v>0.70763888888888893</c:v>
                </c:pt>
                <c:pt idx="103">
                  <c:v>0.70765046296296297</c:v>
                </c:pt>
                <c:pt idx="104">
                  <c:v>0.70766203703703701</c:v>
                </c:pt>
                <c:pt idx="105">
                  <c:v>0.70767361111111116</c:v>
                </c:pt>
                <c:pt idx="106">
                  <c:v>0.70768518518518519</c:v>
                </c:pt>
                <c:pt idx="107">
                  <c:v>0.70769675925925923</c:v>
                </c:pt>
                <c:pt idx="108">
                  <c:v>0.70770833333333338</c:v>
                </c:pt>
                <c:pt idx="109">
                  <c:v>0.70771990740740742</c:v>
                </c:pt>
                <c:pt idx="110">
                  <c:v>0.70773148148148146</c:v>
                </c:pt>
                <c:pt idx="111">
                  <c:v>0.7077430555555555</c:v>
                </c:pt>
                <c:pt idx="112">
                  <c:v>0.70775462962962965</c:v>
                </c:pt>
                <c:pt idx="113">
                  <c:v>0.70776620370370369</c:v>
                </c:pt>
                <c:pt idx="114">
                  <c:v>0.70777777777777773</c:v>
                </c:pt>
                <c:pt idx="115">
                  <c:v>0.70778935185185188</c:v>
                </c:pt>
                <c:pt idx="116">
                  <c:v>0.70780092592592592</c:v>
                </c:pt>
                <c:pt idx="117">
                  <c:v>0.70781249999999996</c:v>
                </c:pt>
                <c:pt idx="118">
                  <c:v>0.70782407407407411</c:v>
                </c:pt>
                <c:pt idx="119">
                  <c:v>0.70783564814814814</c:v>
                </c:pt>
                <c:pt idx="120">
                  <c:v>0.70784722222222218</c:v>
                </c:pt>
                <c:pt idx="121">
                  <c:v>0.70785879629629633</c:v>
                </c:pt>
                <c:pt idx="122">
                  <c:v>0.70787037037037037</c:v>
                </c:pt>
                <c:pt idx="123">
                  <c:v>0.70788194444444441</c:v>
                </c:pt>
                <c:pt idx="124">
                  <c:v>0.70789351851851856</c:v>
                </c:pt>
                <c:pt idx="125">
                  <c:v>0.7079050925925926</c:v>
                </c:pt>
                <c:pt idx="126">
                  <c:v>0.70791666666666664</c:v>
                </c:pt>
                <c:pt idx="127">
                  <c:v>0.70792824074074079</c:v>
                </c:pt>
                <c:pt idx="128">
                  <c:v>0.70793981481481483</c:v>
                </c:pt>
                <c:pt idx="129">
                  <c:v>0.70795138888888887</c:v>
                </c:pt>
                <c:pt idx="130">
                  <c:v>0.70796296296296302</c:v>
                </c:pt>
                <c:pt idx="131">
                  <c:v>0.70797453703703705</c:v>
                </c:pt>
                <c:pt idx="132">
                  <c:v>0.70798611111111109</c:v>
                </c:pt>
                <c:pt idx="133">
                  <c:v>0.70799768518518513</c:v>
                </c:pt>
                <c:pt idx="134">
                  <c:v>0.70800925925925928</c:v>
                </c:pt>
                <c:pt idx="135">
                  <c:v>0.70802083333333332</c:v>
                </c:pt>
                <c:pt idx="136">
                  <c:v>0.70803240740740736</c:v>
                </c:pt>
                <c:pt idx="137">
                  <c:v>0.70804398148148151</c:v>
                </c:pt>
                <c:pt idx="138">
                  <c:v>0.70805555555555555</c:v>
                </c:pt>
                <c:pt idx="139">
                  <c:v>0.70806712962962959</c:v>
                </c:pt>
                <c:pt idx="140">
                  <c:v>0.70807870370370374</c:v>
                </c:pt>
                <c:pt idx="141">
                  <c:v>0.70809027777777778</c:v>
                </c:pt>
                <c:pt idx="142">
                  <c:v>0.70810185185185182</c:v>
                </c:pt>
                <c:pt idx="143">
                  <c:v>0.70811342592592597</c:v>
                </c:pt>
                <c:pt idx="144">
                  <c:v>0.708125</c:v>
                </c:pt>
                <c:pt idx="145">
                  <c:v>0.70813657407407404</c:v>
                </c:pt>
                <c:pt idx="146">
                  <c:v>0.70814814814814819</c:v>
                </c:pt>
                <c:pt idx="147">
                  <c:v>0.70815972222222223</c:v>
                </c:pt>
                <c:pt idx="148">
                  <c:v>0.70817129629629627</c:v>
                </c:pt>
                <c:pt idx="149">
                  <c:v>0.70818287037037042</c:v>
                </c:pt>
                <c:pt idx="150">
                  <c:v>0.70819444444444446</c:v>
                </c:pt>
                <c:pt idx="151">
                  <c:v>0.7082060185185185</c:v>
                </c:pt>
                <c:pt idx="152">
                  <c:v>0.70821759259259254</c:v>
                </c:pt>
                <c:pt idx="153">
                  <c:v>0.70822916666666669</c:v>
                </c:pt>
                <c:pt idx="154">
                  <c:v>0.70824074074074073</c:v>
                </c:pt>
                <c:pt idx="155">
                  <c:v>0.70825231481481477</c:v>
                </c:pt>
                <c:pt idx="156">
                  <c:v>0.70826388888888892</c:v>
                </c:pt>
                <c:pt idx="157">
                  <c:v>0.70827546296296295</c:v>
                </c:pt>
                <c:pt idx="158">
                  <c:v>0.70828703703703699</c:v>
                </c:pt>
                <c:pt idx="159">
                  <c:v>0.70829861111111114</c:v>
                </c:pt>
                <c:pt idx="160">
                  <c:v>0.70831018518518518</c:v>
                </c:pt>
                <c:pt idx="161">
                  <c:v>0.70832175925925922</c:v>
                </c:pt>
                <c:pt idx="162">
                  <c:v>0.70833333333333337</c:v>
                </c:pt>
                <c:pt idx="163">
                  <c:v>0.70834490740740741</c:v>
                </c:pt>
                <c:pt idx="164">
                  <c:v>0.70835648148148145</c:v>
                </c:pt>
                <c:pt idx="165">
                  <c:v>0.7083680555555556</c:v>
                </c:pt>
                <c:pt idx="166">
                  <c:v>0.70837962962962964</c:v>
                </c:pt>
                <c:pt idx="167">
                  <c:v>0.70839120370370368</c:v>
                </c:pt>
                <c:pt idx="168">
                  <c:v>0.70840277777777783</c:v>
                </c:pt>
                <c:pt idx="169">
                  <c:v>0.70841435185185186</c:v>
                </c:pt>
                <c:pt idx="170">
                  <c:v>0.7084259259259259</c:v>
                </c:pt>
                <c:pt idx="171">
                  <c:v>0.70843750000000005</c:v>
                </c:pt>
                <c:pt idx="172">
                  <c:v>0.70844907407407409</c:v>
                </c:pt>
                <c:pt idx="173">
                  <c:v>0.70846064814814813</c:v>
                </c:pt>
                <c:pt idx="174">
                  <c:v>0.70847222222222217</c:v>
                </c:pt>
                <c:pt idx="175">
                  <c:v>0.70848379629629632</c:v>
                </c:pt>
                <c:pt idx="176">
                  <c:v>0.70849537037037036</c:v>
                </c:pt>
                <c:pt idx="177">
                  <c:v>0.7085069444444444</c:v>
                </c:pt>
                <c:pt idx="178">
                  <c:v>0.70851851851851855</c:v>
                </c:pt>
                <c:pt idx="179">
                  <c:v>0.70853009259259259</c:v>
                </c:pt>
                <c:pt idx="180">
                  <c:v>0.70854166666666663</c:v>
                </c:pt>
                <c:pt idx="181">
                  <c:v>0.70855324074074078</c:v>
                </c:pt>
                <c:pt idx="182">
                  <c:v>0.70856481481481481</c:v>
                </c:pt>
                <c:pt idx="183">
                  <c:v>0.70857638888888885</c:v>
                </c:pt>
                <c:pt idx="184">
                  <c:v>0.708587962962963</c:v>
                </c:pt>
                <c:pt idx="185">
                  <c:v>0.70859953703703704</c:v>
                </c:pt>
                <c:pt idx="186">
                  <c:v>0.70861111111111108</c:v>
                </c:pt>
                <c:pt idx="187">
                  <c:v>0.70862268518518523</c:v>
                </c:pt>
                <c:pt idx="188">
                  <c:v>0.70863425925925927</c:v>
                </c:pt>
                <c:pt idx="189">
                  <c:v>0.70864583333333331</c:v>
                </c:pt>
                <c:pt idx="190">
                  <c:v>0.70865740740740746</c:v>
                </c:pt>
                <c:pt idx="191">
                  <c:v>0.7086689814814815</c:v>
                </c:pt>
                <c:pt idx="192">
                  <c:v>0.70868055555555554</c:v>
                </c:pt>
                <c:pt idx="193">
                  <c:v>0.70869212962962957</c:v>
                </c:pt>
                <c:pt idx="194">
                  <c:v>0.70870370370370372</c:v>
                </c:pt>
                <c:pt idx="195">
                  <c:v>0.70871527777777776</c:v>
                </c:pt>
                <c:pt idx="196">
                  <c:v>0.7087268518518518</c:v>
                </c:pt>
                <c:pt idx="197">
                  <c:v>0.70873842592592595</c:v>
                </c:pt>
                <c:pt idx="198">
                  <c:v>0.70874999999999999</c:v>
                </c:pt>
                <c:pt idx="199">
                  <c:v>0.70876157407407403</c:v>
                </c:pt>
                <c:pt idx="200">
                  <c:v>0.70877314814814818</c:v>
                </c:pt>
                <c:pt idx="201">
                  <c:v>0.70878472222222222</c:v>
                </c:pt>
                <c:pt idx="202">
                  <c:v>0.70879629629629626</c:v>
                </c:pt>
                <c:pt idx="203">
                  <c:v>0.70880787037037041</c:v>
                </c:pt>
                <c:pt idx="204">
                  <c:v>0.70881944444444445</c:v>
                </c:pt>
                <c:pt idx="205">
                  <c:v>0.70883101851851849</c:v>
                </c:pt>
                <c:pt idx="206">
                  <c:v>0.70884259259259264</c:v>
                </c:pt>
                <c:pt idx="207">
                  <c:v>0.70885416666666667</c:v>
                </c:pt>
                <c:pt idx="208">
                  <c:v>0.70886574074074071</c:v>
                </c:pt>
                <c:pt idx="209">
                  <c:v>0.70887731481481486</c:v>
                </c:pt>
                <c:pt idx="210">
                  <c:v>0.7088888888888889</c:v>
                </c:pt>
                <c:pt idx="211">
                  <c:v>0.70890046296296294</c:v>
                </c:pt>
                <c:pt idx="212">
                  <c:v>0.70891203703703709</c:v>
                </c:pt>
                <c:pt idx="213">
                  <c:v>0.70892361111111113</c:v>
                </c:pt>
                <c:pt idx="214">
                  <c:v>0.70893518518518517</c:v>
                </c:pt>
                <c:pt idx="215">
                  <c:v>0.70894675925925921</c:v>
                </c:pt>
                <c:pt idx="216">
                  <c:v>0.70895833333333336</c:v>
                </c:pt>
                <c:pt idx="217">
                  <c:v>0.7089699074074074</c:v>
                </c:pt>
                <c:pt idx="218">
                  <c:v>0.70898148148148143</c:v>
                </c:pt>
                <c:pt idx="219">
                  <c:v>0.70899305555555558</c:v>
                </c:pt>
                <c:pt idx="220">
                  <c:v>0.70900462962962962</c:v>
                </c:pt>
                <c:pt idx="221">
                  <c:v>0.70901620370370366</c:v>
                </c:pt>
                <c:pt idx="222">
                  <c:v>0.70902777777777781</c:v>
                </c:pt>
                <c:pt idx="223">
                  <c:v>0.70903935185185185</c:v>
                </c:pt>
                <c:pt idx="224">
                  <c:v>0.70905092592592589</c:v>
                </c:pt>
                <c:pt idx="225">
                  <c:v>0.70906250000000004</c:v>
                </c:pt>
                <c:pt idx="226">
                  <c:v>0.70907407407407408</c:v>
                </c:pt>
                <c:pt idx="227">
                  <c:v>0.70908564814814812</c:v>
                </c:pt>
                <c:pt idx="228">
                  <c:v>0.70909722222222227</c:v>
                </c:pt>
                <c:pt idx="229">
                  <c:v>0.70910879629629631</c:v>
                </c:pt>
                <c:pt idx="230">
                  <c:v>0.70912037037037035</c:v>
                </c:pt>
                <c:pt idx="231">
                  <c:v>0.7091319444444445</c:v>
                </c:pt>
                <c:pt idx="232">
                  <c:v>0.70914351851851853</c:v>
                </c:pt>
                <c:pt idx="233">
                  <c:v>0.70915509259259257</c:v>
                </c:pt>
                <c:pt idx="234">
                  <c:v>0.70916666666666661</c:v>
                </c:pt>
                <c:pt idx="235">
                  <c:v>0.70917824074074076</c:v>
                </c:pt>
                <c:pt idx="236">
                  <c:v>0.7091898148148148</c:v>
                </c:pt>
                <c:pt idx="237">
                  <c:v>0.70920138888888884</c:v>
                </c:pt>
                <c:pt idx="238">
                  <c:v>0.70921296296296299</c:v>
                </c:pt>
                <c:pt idx="239">
                  <c:v>0.70922453703703703</c:v>
                </c:pt>
                <c:pt idx="240">
                  <c:v>0.70923611111111107</c:v>
                </c:pt>
                <c:pt idx="241">
                  <c:v>0.70924768518518522</c:v>
                </c:pt>
                <c:pt idx="242">
                  <c:v>0.70925925925925926</c:v>
                </c:pt>
                <c:pt idx="243">
                  <c:v>0.70927083333333329</c:v>
                </c:pt>
                <c:pt idx="244">
                  <c:v>0.70928240740740744</c:v>
                </c:pt>
                <c:pt idx="245">
                  <c:v>0.70929398148148148</c:v>
                </c:pt>
                <c:pt idx="246">
                  <c:v>0.70930555555555552</c:v>
                </c:pt>
                <c:pt idx="247">
                  <c:v>0.70931712962962967</c:v>
                </c:pt>
                <c:pt idx="248">
                  <c:v>0.70932870370370371</c:v>
                </c:pt>
                <c:pt idx="249">
                  <c:v>0.70934027777777775</c:v>
                </c:pt>
                <c:pt idx="250">
                  <c:v>0.7093518518518519</c:v>
                </c:pt>
                <c:pt idx="251">
                  <c:v>0.70936342592592594</c:v>
                </c:pt>
                <c:pt idx="252">
                  <c:v>0.70937499999999998</c:v>
                </c:pt>
                <c:pt idx="253">
                  <c:v>0.70938657407407413</c:v>
                </c:pt>
                <c:pt idx="254">
                  <c:v>0.70939814814814817</c:v>
                </c:pt>
                <c:pt idx="255">
                  <c:v>0.70940972222222221</c:v>
                </c:pt>
                <c:pt idx="256">
                  <c:v>0.70942129629629624</c:v>
                </c:pt>
                <c:pt idx="257">
                  <c:v>0.70943287037037039</c:v>
                </c:pt>
                <c:pt idx="258">
                  <c:v>0.70944444444444443</c:v>
                </c:pt>
                <c:pt idx="259">
                  <c:v>0.70945601851851847</c:v>
                </c:pt>
                <c:pt idx="260">
                  <c:v>0.70946759259259262</c:v>
                </c:pt>
                <c:pt idx="261">
                  <c:v>0.70947916666666666</c:v>
                </c:pt>
                <c:pt idx="262">
                  <c:v>0.7094907407407407</c:v>
                </c:pt>
                <c:pt idx="263">
                  <c:v>0.70950231481481485</c:v>
                </c:pt>
                <c:pt idx="264">
                  <c:v>0.70951388888888889</c:v>
                </c:pt>
                <c:pt idx="265">
                  <c:v>0.70952546296296293</c:v>
                </c:pt>
                <c:pt idx="266">
                  <c:v>0.70953703703703708</c:v>
                </c:pt>
                <c:pt idx="267">
                  <c:v>0.70954861111111112</c:v>
                </c:pt>
                <c:pt idx="268">
                  <c:v>0.70956018518518515</c:v>
                </c:pt>
                <c:pt idx="269">
                  <c:v>0.7095717592592593</c:v>
                </c:pt>
                <c:pt idx="270">
                  <c:v>0.70958333333333334</c:v>
                </c:pt>
                <c:pt idx="271">
                  <c:v>0.70959490740740738</c:v>
                </c:pt>
                <c:pt idx="272">
                  <c:v>0.70960648148148153</c:v>
                </c:pt>
                <c:pt idx="273">
                  <c:v>0.70961805555555557</c:v>
                </c:pt>
                <c:pt idx="274">
                  <c:v>0.70962962962962961</c:v>
                </c:pt>
                <c:pt idx="275">
                  <c:v>0.70964120370370365</c:v>
                </c:pt>
                <c:pt idx="276">
                  <c:v>0.7096527777777778</c:v>
                </c:pt>
                <c:pt idx="277">
                  <c:v>0.70966435185185184</c:v>
                </c:pt>
                <c:pt idx="278">
                  <c:v>0.70967592592592588</c:v>
                </c:pt>
                <c:pt idx="279">
                  <c:v>0.70968750000000003</c:v>
                </c:pt>
                <c:pt idx="280">
                  <c:v>0.70969907407407407</c:v>
                </c:pt>
                <c:pt idx="281">
                  <c:v>0.7097106481481481</c:v>
                </c:pt>
                <c:pt idx="282">
                  <c:v>0.70972222222222225</c:v>
                </c:pt>
                <c:pt idx="283">
                  <c:v>0.70973379629629629</c:v>
                </c:pt>
                <c:pt idx="284">
                  <c:v>0.70974537037037033</c:v>
                </c:pt>
                <c:pt idx="285">
                  <c:v>0.70975694444444448</c:v>
                </c:pt>
                <c:pt idx="286">
                  <c:v>0.70976851851851852</c:v>
                </c:pt>
                <c:pt idx="287">
                  <c:v>0.70978009259259256</c:v>
                </c:pt>
                <c:pt idx="288">
                  <c:v>0.70979166666666671</c:v>
                </c:pt>
                <c:pt idx="289">
                  <c:v>0.70980324074074075</c:v>
                </c:pt>
                <c:pt idx="290">
                  <c:v>0.70981481481481479</c:v>
                </c:pt>
                <c:pt idx="291">
                  <c:v>0.70982638888888894</c:v>
                </c:pt>
                <c:pt idx="292">
                  <c:v>0.70983796296296298</c:v>
                </c:pt>
                <c:pt idx="293">
                  <c:v>0.70984953703703701</c:v>
                </c:pt>
                <c:pt idx="294">
                  <c:v>0.70986111111111116</c:v>
                </c:pt>
                <c:pt idx="295">
                  <c:v>0.7098726851851852</c:v>
                </c:pt>
                <c:pt idx="296">
                  <c:v>0.70988425925925924</c:v>
                </c:pt>
                <c:pt idx="297">
                  <c:v>0.70989583333333328</c:v>
                </c:pt>
                <c:pt idx="298">
                  <c:v>0.70990740740740743</c:v>
                </c:pt>
                <c:pt idx="299">
                  <c:v>0.70991898148148147</c:v>
                </c:pt>
                <c:pt idx="300">
                  <c:v>0.70993055555555551</c:v>
                </c:pt>
                <c:pt idx="301">
                  <c:v>0.70994212962962966</c:v>
                </c:pt>
                <c:pt idx="302">
                  <c:v>0.7099537037037037</c:v>
                </c:pt>
                <c:pt idx="303">
                  <c:v>0.70996527777777774</c:v>
                </c:pt>
                <c:pt idx="304">
                  <c:v>0.70997685185185189</c:v>
                </c:pt>
                <c:pt idx="305">
                  <c:v>0.70998842592592593</c:v>
                </c:pt>
                <c:pt idx="306">
                  <c:v>0.71</c:v>
                </c:pt>
                <c:pt idx="307">
                  <c:v>0.71001157407407411</c:v>
                </c:pt>
                <c:pt idx="308">
                  <c:v>0.71002314814814815</c:v>
                </c:pt>
                <c:pt idx="309">
                  <c:v>0.71003472222222219</c:v>
                </c:pt>
                <c:pt idx="310">
                  <c:v>0.71004629629629634</c:v>
                </c:pt>
                <c:pt idx="311">
                  <c:v>0.71005787037037038</c:v>
                </c:pt>
                <c:pt idx="312">
                  <c:v>0.71006944444444442</c:v>
                </c:pt>
                <c:pt idx="313">
                  <c:v>0.71008101851851857</c:v>
                </c:pt>
                <c:pt idx="314">
                  <c:v>0.71009259259259261</c:v>
                </c:pt>
                <c:pt idx="315">
                  <c:v>0.71010416666666665</c:v>
                </c:pt>
                <c:pt idx="316">
                  <c:v>0.71011574074074069</c:v>
                </c:pt>
                <c:pt idx="317">
                  <c:v>0.71012731481481484</c:v>
                </c:pt>
                <c:pt idx="318">
                  <c:v>0.71013888888888888</c:v>
                </c:pt>
                <c:pt idx="319">
                  <c:v>0.71015046296296291</c:v>
                </c:pt>
                <c:pt idx="320">
                  <c:v>0.71016203703703706</c:v>
                </c:pt>
                <c:pt idx="321">
                  <c:v>0.7101736111111111</c:v>
                </c:pt>
                <c:pt idx="322">
                  <c:v>0.71018518518518514</c:v>
                </c:pt>
                <c:pt idx="323">
                  <c:v>0.71019675925925929</c:v>
                </c:pt>
                <c:pt idx="324">
                  <c:v>0.71020833333333333</c:v>
                </c:pt>
                <c:pt idx="325">
                  <c:v>0.71021990740740737</c:v>
                </c:pt>
                <c:pt idx="326">
                  <c:v>0.71023148148148152</c:v>
                </c:pt>
                <c:pt idx="327">
                  <c:v>0.71024305555555556</c:v>
                </c:pt>
                <c:pt idx="328">
                  <c:v>0.7102546296296296</c:v>
                </c:pt>
                <c:pt idx="329">
                  <c:v>0.71026620370370375</c:v>
                </c:pt>
                <c:pt idx="330">
                  <c:v>0.71027777777777779</c:v>
                </c:pt>
                <c:pt idx="331">
                  <c:v>0.71028935185185182</c:v>
                </c:pt>
                <c:pt idx="332">
                  <c:v>0.71030092592592597</c:v>
                </c:pt>
                <c:pt idx="333">
                  <c:v>0.71031250000000001</c:v>
                </c:pt>
                <c:pt idx="334">
                  <c:v>0.71032407407407405</c:v>
                </c:pt>
                <c:pt idx="335">
                  <c:v>0.7103356481481482</c:v>
                </c:pt>
                <c:pt idx="336">
                  <c:v>0.71034722222222224</c:v>
                </c:pt>
                <c:pt idx="337">
                  <c:v>0.71035879629629628</c:v>
                </c:pt>
                <c:pt idx="338">
                  <c:v>0.71037037037037032</c:v>
                </c:pt>
                <c:pt idx="339">
                  <c:v>0.71038194444444447</c:v>
                </c:pt>
                <c:pt idx="340">
                  <c:v>0.71039351851851851</c:v>
                </c:pt>
                <c:pt idx="341">
                  <c:v>0.71040509259259255</c:v>
                </c:pt>
                <c:pt idx="342">
                  <c:v>0.7104166666666667</c:v>
                </c:pt>
                <c:pt idx="343">
                  <c:v>0.71042824074074074</c:v>
                </c:pt>
                <c:pt idx="344">
                  <c:v>0.71043981481481477</c:v>
                </c:pt>
                <c:pt idx="345">
                  <c:v>0.71045138888888892</c:v>
                </c:pt>
                <c:pt idx="346">
                  <c:v>0.71046296296296296</c:v>
                </c:pt>
                <c:pt idx="347">
                  <c:v>0.710474537037037</c:v>
                </c:pt>
                <c:pt idx="348">
                  <c:v>0.71048611111111115</c:v>
                </c:pt>
                <c:pt idx="349">
                  <c:v>0.71049768518518519</c:v>
                </c:pt>
                <c:pt idx="350">
                  <c:v>0.71050925925925923</c:v>
                </c:pt>
                <c:pt idx="351">
                  <c:v>0.71052083333333338</c:v>
                </c:pt>
                <c:pt idx="352">
                  <c:v>0.71053240740740742</c:v>
                </c:pt>
                <c:pt idx="353">
                  <c:v>0.71054398148148146</c:v>
                </c:pt>
                <c:pt idx="354">
                  <c:v>0.71055555555555561</c:v>
                </c:pt>
                <c:pt idx="355">
                  <c:v>0.71056712962962965</c:v>
                </c:pt>
                <c:pt idx="356">
                  <c:v>0.71057870370370368</c:v>
                </c:pt>
                <c:pt idx="357">
                  <c:v>0.71059027777777772</c:v>
                </c:pt>
                <c:pt idx="358">
                  <c:v>0.71060185185185187</c:v>
                </c:pt>
                <c:pt idx="359">
                  <c:v>0.71061342592592591</c:v>
                </c:pt>
                <c:pt idx="360">
                  <c:v>0.71062499999999995</c:v>
                </c:pt>
                <c:pt idx="361">
                  <c:v>0.7106365740740741</c:v>
                </c:pt>
                <c:pt idx="362">
                  <c:v>0.71064814814814814</c:v>
                </c:pt>
                <c:pt idx="363">
                  <c:v>0.71065972222222218</c:v>
                </c:pt>
                <c:pt idx="364">
                  <c:v>0.71067129629629633</c:v>
                </c:pt>
                <c:pt idx="365">
                  <c:v>0.71068287037037037</c:v>
                </c:pt>
                <c:pt idx="366">
                  <c:v>0.71069444444444441</c:v>
                </c:pt>
                <c:pt idx="367">
                  <c:v>0.71070601851851856</c:v>
                </c:pt>
                <c:pt idx="368">
                  <c:v>0.7107175925925926</c:v>
                </c:pt>
                <c:pt idx="369">
                  <c:v>0.71072916666666663</c:v>
                </c:pt>
                <c:pt idx="370">
                  <c:v>0.71074074074074078</c:v>
                </c:pt>
                <c:pt idx="371">
                  <c:v>0.71075231481481482</c:v>
                </c:pt>
                <c:pt idx="372">
                  <c:v>0.71076388888888886</c:v>
                </c:pt>
                <c:pt idx="373">
                  <c:v>0.71077546296296301</c:v>
                </c:pt>
                <c:pt idx="374">
                  <c:v>0.71078703703703705</c:v>
                </c:pt>
                <c:pt idx="375">
                  <c:v>0.71079861111111109</c:v>
                </c:pt>
                <c:pt idx="376">
                  <c:v>0.71081018518518524</c:v>
                </c:pt>
                <c:pt idx="377">
                  <c:v>0.71082175925925928</c:v>
                </c:pt>
                <c:pt idx="378">
                  <c:v>0.71083333333333332</c:v>
                </c:pt>
                <c:pt idx="379">
                  <c:v>0.71084490740740736</c:v>
                </c:pt>
                <c:pt idx="380">
                  <c:v>0.71085648148148151</c:v>
                </c:pt>
                <c:pt idx="381">
                  <c:v>0.71086805555555554</c:v>
                </c:pt>
                <c:pt idx="382">
                  <c:v>0.71087962962962958</c:v>
                </c:pt>
                <c:pt idx="383">
                  <c:v>0.71089120370370373</c:v>
                </c:pt>
                <c:pt idx="384">
                  <c:v>0.71090277777777777</c:v>
                </c:pt>
                <c:pt idx="385">
                  <c:v>0.71091435185185181</c:v>
                </c:pt>
                <c:pt idx="386">
                  <c:v>0.71092592592592596</c:v>
                </c:pt>
                <c:pt idx="387">
                  <c:v>0.7109375</c:v>
                </c:pt>
                <c:pt idx="388">
                  <c:v>0.71094907407407404</c:v>
                </c:pt>
                <c:pt idx="389">
                  <c:v>0.71096064814814819</c:v>
                </c:pt>
                <c:pt idx="390">
                  <c:v>0.71097222222222223</c:v>
                </c:pt>
                <c:pt idx="391">
                  <c:v>0.71098379629629627</c:v>
                </c:pt>
                <c:pt idx="392">
                  <c:v>0.71099537037037042</c:v>
                </c:pt>
                <c:pt idx="393">
                  <c:v>0.71100694444444446</c:v>
                </c:pt>
                <c:pt idx="394">
                  <c:v>0.71101851851851849</c:v>
                </c:pt>
                <c:pt idx="395">
                  <c:v>0.71103009259259264</c:v>
                </c:pt>
                <c:pt idx="396">
                  <c:v>0.71104166666666668</c:v>
                </c:pt>
                <c:pt idx="397">
                  <c:v>0.71105324074074072</c:v>
                </c:pt>
                <c:pt idx="398">
                  <c:v>0.71106481481481476</c:v>
                </c:pt>
                <c:pt idx="399">
                  <c:v>0.71107638888888891</c:v>
                </c:pt>
                <c:pt idx="400">
                  <c:v>0.71108796296296295</c:v>
                </c:pt>
                <c:pt idx="401">
                  <c:v>0.71109953703703699</c:v>
                </c:pt>
                <c:pt idx="402">
                  <c:v>0.71111111111111114</c:v>
                </c:pt>
                <c:pt idx="403">
                  <c:v>0.71112268518518518</c:v>
                </c:pt>
                <c:pt idx="404">
                  <c:v>0.71113425925925922</c:v>
                </c:pt>
                <c:pt idx="405">
                  <c:v>0.71114583333333337</c:v>
                </c:pt>
                <c:pt idx="406">
                  <c:v>0.7111574074074074</c:v>
                </c:pt>
                <c:pt idx="407">
                  <c:v>0.71116898148148144</c:v>
                </c:pt>
                <c:pt idx="408">
                  <c:v>0.71118055555555559</c:v>
                </c:pt>
                <c:pt idx="409">
                  <c:v>0.71119212962962963</c:v>
                </c:pt>
                <c:pt idx="410">
                  <c:v>0.71120370370370367</c:v>
                </c:pt>
                <c:pt idx="411">
                  <c:v>0.71121527777777782</c:v>
                </c:pt>
                <c:pt idx="412">
                  <c:v>0.71122685185185186</c:v>
                </c:pt>
                <c:pt idx="413">
                  <c:v>0.7112384259259259</c:v>
                </c:pt>
                <c:pt idx="414">
                  <c:v>0.71125000000000005</c:v>
                </c:pt>
                <c:pt idx="415">
                  <c:v>0.71126157407407409</c:v>
                </c:pt>
                <c:pt idx="416">
                  <c:v>0.71127314814814813</c:v>
                </c:pt>
                <c:pt idx="417">
                  <c:v>0.71128472222222228</c:v>
                </c:pt>
                <c:pt idx="418">
                  <c:v>0.71129629629629632</c:v>
                </c:pt>
                <c:pt idx="419">
                  <c:v>0.71130787037037035</c:v>
                </c:pt>
                <c:pt idx="420">
                  <c:v>0.71131944444444439</c:v>
                </c:pt>
                <c:pt idx="421">
                  <c:v>0.71133101851851854</c:v>
                </c:pt>
                <c:pt idx="422">
                  <c:v>0.71134259259259258</c:v>
                </c:pt>
                <c:pt idx="423">
                  <c:v>0.71135416666666662</c:v>
                </c:pt>
                <c:pt idx="424">
                  <c:v>0.71136574074074077</c:v>
                </c:pt>
                <c:pt idx="425">
                  <c:v>0.71137731481481481</c:v>
                </c:pt>
                <c:pt idx="426">
                  <c:v>0.71138888888888885</c:v>
                </c:pt>
                <c:pt idx="427">
                  <c:v>0.711400462962963</c:v>
                </c:pt>
                <c:pt idx="428">
                  <c:v>0.71141203703703704</c:v>
                </c:pt>
                <c:pt idx="429">
                  <c:v>0.71142361111111108</c:v>
                </c:pt>
                <c:pt idx="430">
                  <c:v>0.71143518518518523</c:v>
                </c:pt>
                <c:pt idx="431">
                  <c:v>0.71144675925925926</c:v>
                </c:pt>
                <c:pt idx="432">
                  <c:v>0.7114583333333333</c:v>
                </c:pt>
                <c:pt idx="433">
                  <c:v>0.71146990740740745</c:v>
                </c:pt>
                <c:pt idx="434">
                  <c:v>0.71148148148148149</c:v>
                </c:pt>
                <c:pt idx="435">
                  <c:v>0.71149305555555553</c:v>
                </c:pt>
                <c:pt idx="436">
                  <c:v>0.71150462962962968</c:v>
                </c:pt>
                <c:pt idx="437">
                  <c:v>0.71151620370370372</c:v>
                </c:pt>
                <c:pt idx="438">
                  <c:v>0.71152777777777776</c:v>
                </c:pt>
                <c:pt idx="439">
                  <c:v>0.7115393518518518</c:v>
                </c:pt>
                <c:pt idx="440">
                  <c:v>0.71155092592592595</c:v>
                </c:pt>
                <c:pt idx="441">
                  <c:v>0.71156249999999999</c:v>
                </c:pt>
              </c:numCache>
            </c:numRef>
          </c:cat>
          <c:val>
            <c:numRef>
              <c:f>'20251105-2'!$C$3:$C$444</c:f>
              <c:numCache>
                <c:formatCode>0.000</c:formatCode>
                <c:ptCount val="442"/>
                <c:pt idx="0">
                  <c:v>49.939</c:v>
                </c:pt>
                <c:pt idx="1">
                  <c:v>49.94</c:v>
                </c:pt>
                <c:pt idx="2">
                  <c:v>49.941000000000003</c:v>
                </c:pt>
                <c:pt idx="3">
                  <c:v>49.942</c:v>
                </c:pt>
                <c:pt idx="4">
                  <c:v>49.942</c:v>
                </c:pt>
                <c:pt idx="5">
                  <c:v>49.939</c:v>
                </c:pt>
                <c:pt idx="6">
                  <c:v>49.936</c:v>
                </c:pt>
                <c:pt idx="7">
                  <c:v>49.933999999999997</c:v>
                </c:pt>
                <c:pt idx="8">
                  <c:v>49.933</c:v>
                </c:pt>
                <c:pt idx="9">
                  <c:v>49.936999999999998</c:v>
                </c:pt>
                <c:pt idx="10">
                  <c:v>49.938000000000002</c:v>
                </c:pt>
                <c:pt idx="11">
                  <c:v>49.94</c:v>
                </c:pt>
                <c:pt idx="12">
                  <c:v>49.941000000000003</c:v>
                </c:pt>
                <c:pt idx="13">
                  <c:v>49.941000000000003</c:v>
                </c:pt>
                <c:pt idx="14">
                  <c:v>49.941000000000003</c:v>
                </c:pt>
                <c:pt idx="15">
                  <c:v>49.942999999999998</c:v>
                </c:pt>
                <c:pt idx="16">
                  <c:v>49.945</c:v>
                </c:pt>
                <c:pt idx="17">
                  <c:v>49.947000000000003</c:v>
                </c:pt>
                <c:pt idx="18">
                  <c:v>49.95</c:v>
                </c:pt>
                <c:pt idx="19">
                  <c:v>49.954000000000001</c:v>
                </c:pt>
                <c:pt idx="20">
                  <c:v>49.956000000000003</c:v>
                </c:pt>
                <c:pt idx="21">
                  <c:v>49.956000000000003</c:v>
                </c:pt>
                <c:pt idx="22">
                  <c:v>49.957000000000001</c:v>
                </c:pt>
                <c:pt idx="23">
                  <c:v>49.960999999999999</c:v>
                </c:pt>
                <c:pt idx="24">
                  <c:v>49.962000000000003</c:v>
                </c:pt>
                <c:pt idx="25">
                  <c:v>49.960999999999999</c:v>
                </c:pt>
                <c:pt idx="26">
                  <c:v>49.962000000000003</c:v>
                </c:pt>
                <c:pt idx="27">
                  <c:v>49.965000000000003</c:v>
                </c:pt>
                <c:pt idx="28">
                  <c:v>49.966000000000001</c:v>
                </c:pt>
                <c:pt idx="29">
                  <c:v>49.966000000000001</c:v>
                </c:pt>
                <c:pt idx="30">
                  <c:v>49.963999999999999</c:v>
                </c:pt>
                <c:pt idx="31">
                  <c:v>49.965000000000003</c:v>
                </c:pt>
                <c:pt idx="32">
                  <c:v>49.966999999999999</c:v>
                </c:pt>
                <c:pt idx="33">
                  <c:v>49.966999999999999</c:v>
                </c:pt>
                <c:pt idx="34">
                  <c:v>49.966999999999999</c:v>
                </c:pt>
                <c:pt idx="35">
                  <c:v>49.966000000000001</c:v>
                </c:pt>
                <c:pt idx="36">
                  <c:v>49.965000000000003</c:v>
                </c:pt>
                <c:pt idx="37">
                  <c:v>49.962000000000003</c:v>
                </c:pt>
                <c:pt idx="38">
                  <c:v>49.960999999999999</c:v>
                </c:pt>
                <c:pt idx="39">
                  <c:v>49.960999999999999</c:v>
                </c:pt>
                <c:pt idx="40">
                  <c:v>49.96</c:v>
                </c:pt>
                <c:pt idx="41">
                  <c:v>49.957999999999998</c:v>
                </c:pt>
                <c:pt idx="42">
                  <c:v>49.957999999999998</c:v>
                </c:pt>
                <c:pt idx="43">
                  <c:v>49.960999999999999</c:v>
                </c:pt>
                <c:pt idx="44">
                  <c:v>49.962000000000003</c:v>
                </c:pt>
                <c:pt idx="45">
                  <c:v>49.960999999999999</c:v>
                </c:pt>
                <c:pt idx="46">
                  <c:v>49.960999999999999</c:v>
                </c:pt>
                <c:pt idx="47">
                  <c:v>49.963000000000001</c:v>
                </c:pt>
                <c:pt idx="48">
                  <c:v>49.963000000000001</c:v>
                </c:pt>
                <c:pt idx="49">
                  <c:v>49.960999999999999</c:v>
                </c:pt>
                <c:pt idx="50">
                  <c:v>49.96</c:v>
                </c:pt>
                <c:pt idx="51">
                  <c:v>49.959000000000003</c:v>
                </c:pt>
                <c:pt idx="52">
                  <c:v>49.956000000000003</c:v>
                </c:pt>
                <c:pt idx="53">
                  <c:v>49.951999999999998</c:v>
                </c:pt>
                <c:pt idx="54">
                  <c:v>49.948999999999998</c:v>
                </c:pt>
                <c:pt idx="55">
                  <c:v>49.945999999999998</c:v>
                </c:pt>
                <c:pt idx="56">
                  <c:v>49.945</c:v>
                </c:pt>
                <c:pt idx="57">
                  <c:v>49.945</c:v>
                </c:pt>
                <c:pt idx="58">
                  <c:v>49.945999999999998</c:v>
                </c:pt>
                <c:pt idx="59">
                  <c:v>49.947000000000003</c:v>
                </c:pt>
                <c:pt idx="60">
                  <c:v>49.947000000000003</c:v>
                </c:pt>
                <c:pt idx="61">
                  <c:v>49.945999999999998</c:v>
                </c:pt>
                <c:pt idx="62">
                  <c:v>49.923999999999999</c:v>
                </c:pt>
                <c:pt idx="63">
                  <c:v>49.914000000000001</c:v>
                </c:pt>
                <c:pt idx="64">
                  <c:v>49.908999999999999</c:v>
                </c:pt>
                <c:pt idx="65">
                  <c:v>49.902000000000001</c:v>
                </c:pt>
                <c:pt idx="66">
                  <c:v>49.899000000000001</c:v>
                </c:pt>
                <c:pt idx="67">
                  <c:v>49.899000000000001</c:v>
                </c:pt>
                <c:pt idx="68">
                  <c:v>49.896999999999998</c:v>
                </c:pt>
                <c:pt idx="69">
                  <c:v>49.896999999999998</c:v>
                </c:pt>
                <c:pt idx="70">
                  <c:v>49.9</c:v>
                </c:pt>
                <c:pt idx="71">
                  <c:v>49.901000000000003</c:v>
                </c:pt>
                <c:pt idx="72">
                  <c:v>49.901000000000003</c:v>
                </c:pt>
                <c:pt idx="73">
                  <c:v>49.901000000000003</c:v>
                </c:pt>
                <c:pt idx="74">
                  <c:v>49.902000000000001</c:v>
                </c:pt>
                <c:pt idx="75">
                  <c:v>49.902999999999999</c:v>
                </c:pt>
                <c:pt idx="76">
                  <c:v>49.902999999999999</c:v>
                </c:pt>
                <c:pt idx="77">
                  <c:v>49.902999999999999</c:v>
                </c:pt>
                <c:pt idx="78">
                  <c:v>49.904000000000003</c:v>
                </c:pt>
                <c:pt idx="79">
                  <c:v>49.905000000000001</c:v>
                </c:pt>
                <c:pt idx="80">
                  <c:v>49.906999999999996</c:v>
                </c:pt>
                <c:pt idx="81">
                  <c:v>49.906999999999996</c:v>
                </c:pt>
                <c:pt idx="82">
                  <c:v>49.905000000000001</c:v>
                </c:pt>
                <c:pt idx="83">
                  <c:v>49.902999999999999</c:v>
                </c:pt>
                <c:pt idx="84">
                  <c:v>49.902000000000001</c:v>
                </c:pt>
                <c:pt idx="85">
                  <c:v>49.904000000000003</c:v>
                </c:pt>
                <c:pt idx="86">
                  <c:v>49.905999999999999</c:v>
                </c:pt>
                <c:pt idx="87">
                  <c:v>49.906999999999996</c:v>
                </c:pt>
                <c:pt idx="88">
                  <c:v>49.905000000000001</c:v>
                </c:pt>
                <c:pt idx="89">
                  <c:v>49.905000000000001</c:v>
                </c:pt>
                <c:pt idx="90">
                  <c:v>49.905000000000001</c:v>
                </c:pt>
                <c:pt idx="91">
                  <c:v>49.905000000000001</c:v>
                </c:pt>
                <c:pt idx="92">
                  <c:v>49.905000000000001</c:v>
                </c:pt>
                <c:pt idx="93">
                  <c:v>49.904000000000003</c:v>
                </c:pt>
                <c:pt idx="94">
                  <c:v>49.902000000000001</c:v>
                </c:pt>
                <c:pt idx="95">
                  <c:v>49.9</c:v>
                </c:pt>
                <c:pt idx="96">
                  <c:v>49.899000000000001</c:v>
                </c:pt>
                <c:pt idx="97">
                  <c:v>49.899000000000001</c:v>
                </c:pt>
                <c:pt idx="98">
                  <c:v>49.899000000000001</c:v>
                </c:pt>
                <c:pt idx="99">
                  <c:v>49.902000000000001</c:v>
                </c:pt>
                <c:pt idx="100">
                  <c:v>49.902000000000001</c:v>
                </c:pt>
                <c:pt idx="101">
                  <c:v>49.902000000000001</c:v>
                </c:pt>
                <c:pt idx="102">
                  <c:v>49.902000000000001</c:v>
                </c:pt>
                <c:pt idx="103">
                  <c:v>49.902000000000001</c:v>
                </c:pt>
                <c:pt idx="104">
                  <c:v>49.904000000000003</c:v>
                </c:pt>
                <c:pt idx="105">
                  <c:v>49.904000000000003</c:v>
                </c:pt>
                <c:pt idx="106">
                  <c:v>49.905999999999999</c:v>
                </c:pt>
                <c:pt idx="107">
                  <c:v>49.905000000000001</c:v>
                </c:pt>
                <c:pt idx="108">
                  <c:v>49.905000000000001</c:v>
                </c:pt>
                <c:pt idx="109">
                  <c:v>49.905999999999999</c:v>
                </c:pt>
                <c:pt idx="110">
                  <c:v>49.905999999999999</c:v>
                </c:pt>
                <c:pt idx="111">
                  <c:v>49.905999999999999</c:v>
                </c:pt>
                <c:pt idx="112">
                  <c:v>49.911000000000001</c:v>
                </c:pt>
                <c:pt idx="113">
                  <c:v>49.918999999999997</c:v>
                </c:pt>
                <c:pt idx="114">
                  <c:v>49.923999999999999</c:v>
                </c:pt>
                <c:pt idx="115">
                  <c:v>49.926000000000002</c:v>
                </c:pt>
                <c:pt idx="116">
                  <c:v>49.927999999999997</c:v>
                </c:pt>
                <c:pt idx="117">
                  <c:v>49.93</c:v>
                </c:pt>
                <c:pt idx="118">
                  <c:v>49.929000000000002</c:v>
                </c:pt>
                <c:pt idx="119">
                  <c:v>49.929000000000002</c:v>
                </c:pt>
                <c:pt idx="120">
                  <c:v>49.929000000000002</c:v>
                </c:pt>
                <c:pt idx="121">
                  <c:v>49.927999999999997</c:v>
                </c:pt>
                <c:pt idx="122">
                  <c:v>49.924999999999997</c:v>
                </c:pt>
                <c:pt idx="123">
                  <c:v>49.924999999999997</c:v>
                </c:pt>
                <c:pt idx="124">
                  <c:v>49.924999999999997</c:v>
                </c:pt>
                <c:pt idx="125">
                  <c:v>49.923000000000002</c:v>
                </c:pt>
                <c:pt idx="126">
                  <c:v>49.926000000000002</c:v>
                </c:pt>
                <c:pt idx="127">
                  <c:v>49.923999999999999</c:v>
                </c:pt>
                <c:pt idx="128">
                  <c:v>49.923999999999999</c:v>
                </c:pt>
                <c:pt idx="129">
                  <c:v>49.924999999999997</c:v>
                </c:pt>
                <c:pt idx="130">
                  <c:v>49.924999999999997</c:v>
                </c:pt>
                <c:pt idx="131">
                  <c:v>49.927</c:v>
                </c:pt>
                <c:pt idx="132">
                  <c:v>49.927999999999997</c:v>
                </c:pt>
                <c:pt idx="133">
                  <c:v>49.929000000000002</c:v>
                </c:pt>
                <c:pt idx="134">
                  <c:v>49.927999999999997</c:v>
                </c:pt>
                <c:pt idx="135">
                  <c:v>49.927999999999997</c:v>
                </c:pt>
                <c:pt idx="136">
                  <c:v>49.929000000000002</c:v>
                </c:pt>
                <c:pt idx="137">
                  <c:v>49.93</c:v>
                </c:pt>
                <c:pt idx="138">
                  <c:v>49.932000000000002</c:v>
                </c:pt>
                <c:pt idx="139">
                  <c:v>49.932000000000002</c:v>
                </c:pt>
                <c:pt idx="140">
                  <c:v>49.933</c:v>
                </c:pt>
                <c:pt idx="141">
                  <c:v>49.935000000000002</c:v>
                </c:pt>
                <c:pt idx="142">
                  <c:v>49.936</c:v>
                </c:pt>
                <c:pt idx="143">
                  <c:v>49.938000000000002</c:v>
                </c:pt>
                <c:pt idx="144">
                  <c:v>49.94</c:v>
                </c:pt>
                <c:pt idx="145">
                  <c:v>49.94</c:v>
                </c:pt>
                <c:pt idx="146">
                  <c:v>49.942</c:v>
                </c:pt>
                <c:pt idx="147">
                  <c:v>49.944000000000003</c:v>
                </c:pt>
                <c:pt idx="148">
                  <c:v>49.942</c:v>
                </c:pt>
                <c:pt idx="149">
                  <c:v>49.942</c:v>
                </c:pt>
                <c:pt idx="150">
                  <c:v>49.945999999999998</c:v>
                </c:pt>
                <c:pt idx="151">
                  <c:v>49.945999999999998</c:v>
                </c:pt>
                <c:pt idx="152">
                  <c:v>49.951000000000001</c:v>
                </c:pt>
                <c:pt idx="153">
                  <c:v>49.951999999999998</c:v>
                </c:pt>
                <c:pt idx="154">
                  <c:v>49.954999999999998</c:v>
                </c:pt>
                <c:pt idx="155">
                  <c:v>49.956000000000003</c:v>
                </c:pt>
                <c:pt idx="156">
                  <c:v>49.957999999999998</c:v>
                </c:pt>
                <c:pt idx="157">
                  <c:v>49.957999999999998</c:v>
                </c:pt>
                <c:pt idx="158">
                  <c:v>49.962000000000003</c:v>
                </c:pt>
                <c:pt idx="159">
                  <c:v>49.963000000000001</c:v>
                </c:pt>
                <c:pt idx="160">
                  <c:v>49.960999999999999</c:v>
                </c:pt>
                <c:pt idx="161">
                  <c:v>49.957999999999998</c:v>
                </c:pt>
                <c:pt idx="162">
                  <c:v>49.96</c:v>
                </c:pt>
                <c:pt idx="163">
                  <c:v>49.957999999999998</c:v>
                </c:pt>
                <c:pt idx="164">
                  <c:v>49.948999999999998</c:v>
                </c:pt>
                <c:pt idx="165">
                  <c:v>49.942</c:v>
                </c:pt>
                <c:pt idx="166">
                  <c:v>49.939</c:v>
                </c:pt>
                <c:pt idx="167">
                  <c:v>49.936999999999998</c:v>
                </c:pt>
                <c:pt idx="168">
                  <c:v>49.939</c:v>
                </c:pt>
                <c:pt idx="169">
                  <c:v>49.94</c:v>
                </c:pt>
                <c:pt idx="170">
                  <c:v>49.94</c:v>
                </c:pt>
                <c:pt idx="171">
                  <c:v>49.942</c:v>
                </c:pt>
                <c:pt idx="172">
                  <c:v>49.941000000000003</c:v>
                </c:pt>
                <c:pt idx="173">
                  <c:v>49.941000000000003</c:v>
                </c:pt>
                <c:pt idx="174">
                  <c:v>49.938000000000002</c:v>
                </c:pt>
                <c:pt idx="175">
                  <c:v>49.935000000000002</c:v>
                </c:pt>
                <c:pt idx="176">
                  <c:v>49.933</c:v>
                </c:pt>
                <c:pt idx="177">
                  <c:v>49.933999999999997</c:v>
                </c:pt>
                <c:pt idx="178">
                  <c:v>49.93</c:v>
                </c:pt>
                <c:pt idx="179">
                  <c:v>49.929000000000002</c:v>
                </c:pt>
                <c:pt idx="180">
                  <c:v>49.929000000000002</c:v>
                </c:pt>
                <c:pt idx="181">
                  <c:v>49.930999999999997</c:v>
                </c:pt>
                <c:pt idx="182">
                  <c:v>49.930999999999997</c:v>
                </c:pt>
                <c:pt idx="183">
                  <c:v>49.932000000000002</c:v>
                </c:pt>
                <c:pt idx="184">
                  <c:v>49.933999999999997</c:v>
                </c:pt>
                <c:pt idx="185">
                  <c:v>49.945</c:v>
                </c:pt>
                <c:pt idx="186">
                  <c:v>49.953000000000003</c:v>
                </c:pt>
                <c:pt idx="187">
                  <c:v>49.957000000000001</c:v>
                </c:pt>
                <c:pt idx="188">
                  <c:v>49.956000000000003</c:v>
                </c:pt>
                <c:pt idx="189">
                  <c:v>49.957999999999998</c:v>
                </c:pt>
                <c:pt idx="190">
                  <c:v>49.957000000000001</c:v>
                </c:pt>
                <c:pt idx="191">
                  <c:v>49.959000000000003</c:v>
                </c:pt>
                <c:pt idx="192">
                  <c:v>49.960999999999999</c:v>
                </c:pt>
                <c:pt idx="193">
                  <c:v>49.966000000000001</c:v>
                </c:pt>
                <c:pt idx="194">
                  <c:v>49.969000000000001</c:v>
                </c:pt>
                <c:pt idx="195">
                  <c:v>49.972999999999999</c:v>
                </c:pt>
                <c:pt idx="196">
                  <c:v>49.973999999999997</c:v>
                </c:pt>
                <c:pt idx="197">
                  <c:v>49.972000000000001</c:v>
                </c:pt>
                <c:pt idx="198">
                  <c:v>49.972000000000001</c:v>
                </c:pt>
                <c:pt idx="199">
                  <c:v>49.969000000000001</c:v>
                </c:pt>
                <c:pt idx="200">
                  <c:v>49.966999999999999</c:v>
                </c:pt>
                <c:pt idx="201">
                  <c:v>49.965000000000003</c:v>
                </c:pt>
                <c:pt idx="202">
                  <c:v>49.963999999999999</c:v>
                </c:pt>
                <c:pt idx="203">
                  <c:v>49.963999999999999</c:v>
                </c:pt>
                <c:pt idx="204">
                  <c:v>49.963000000000001</c:v>
                </c:pt>
                <c:pt idx="205">
                  <c:v>49.962000000000003</c:v>
                </c:pt>
                <c:pt idx="206">
                  <c:v>49.960999999999999</c:v>
                </c:pt>
                <c:pt idx="207">
                  <c:v>49.959000000000003</c:v>
                </c:pt>
                <c:pt idx="208">
                  <c:v>49.959000000000003</c:v>
                </c:pt>
                <c:pt idx="209">
                  <c:v>49.956000000000003</c:v>
                </c:pt>
                <c:pt idx="210">
                  <c:v>49.957000000000001</c:v>
                </c:pt>
                <c:pt idx="211">
                  <c:v>49.959000000000003</c:v>
                </c:pt>
                <c:pt idx="212">
                  <c:v>49.962000000000003</c:v>
                </c:pt>
                <c:pt idx="213">
                  <c:v>49.962000000000003</c:v>
                </c:pt>
                <c:pt idx="214">
                  <c:v>49.966000000000001</c:v>
                </c:pt>
                <c:pt idx="215">
                  <c:v>49.969000000000001</c:v>
                </c:pt>
                <c:pt idx="216">
                  <c:v>49.970999999999997</c:v>
                </c:pt>
                <c:pt idx="217">
                  <c:v>49.97</c:v>
                </c:pt>
                <c:pt idx="218">
                  <c:v>49.97</c:v>
                </c:pt>
                <c:pt idx="219">
                  <c:v>49.97</c:v>
                </c:pt>
                <c:pt idx="220">
                  <c:v>49.97</c:v>
                </c:pt>
                <c:pt idx="221">
                  <c:v>49.972000000000001</c:v>
                </c:pt>
                <c:pt idx="222">
                  <c:v>49.970999999999997</c:v>
                </c:pt>
                <c:pt idx="223">
                  <c:v>49.97</c:v>
                </c:pt>
                <c:pt idx="224">
                  <c:v>49.966000000000001</c:v>
                </c:pt>
                <c:pt idx="225">
                  <c:v>49.966999999999999</c:v>
                </c:pt>
                <c:pt idx="226">
                  <c:v>49.968000000000004</c:v>
                </c:pt>
                <c:pt idx="227">
                  <c:v>49.970999999999997</c:v>
                </c:pt>
                <c:pt idx="228">
                  <c:v>49.972999999999999</c:v>
                </c:pt>
                <c:pt idx="229">
                  <c:v>49.972999999999999</c:v>
                </c:pt>
                <c:pt idx="230">
                  <c:v>49.972999999999999</c:v>
                </c:pt>
                <c:pt idx="231">
                  <c:v>49.972000000000001</c:v>
                </c:pt>
                <c:pt idx="232">
                  <c:v>49.970999999999997</c:v>
                </c:pt>
                <c:pt idx="233">
                  <c:v>49.968000000000004</c:v>
                </c:pt>
                <c:pt idx="234">
                  <c:v>49.963999999999999</c:v>
                </c:pt>
                <c:pt idx="235">
                  <c:v>49.962000000000003</c:v>
                </c:pt>
                <c:pt idx="236">
                  <c:v>49.96</c:v>
                </c:pt>
                <c:pt idx="237">
                  <c:v>49.959000000000003</c:v>
                </c:pt>
                <c:pt idx="238">
                  <c:v>49.957999999999998</c:v>
                </c:pt>
                <c:pt idx="239">
                  <c:v>49.953000000000003</c:v>
                </c:pt>
                <c:pt idx="240">
                  <c:v>49.95</c:v>
                </c:pt>
                <c:pt idx="241">
                  <c:v>49.947000000000003</c:v>
                </c:pt>
                <c:pt idx="242">
                  <c:v>49.944000000000003</c:v>
                </c:pt>
                <c:pt idx="243">
                  <c:v>49.945</c:v>
                </c:pt>
                <c:pt idx="244">
                  <c:v>49.947000000000003</c:v>
                </c:pt>
                <c:pt idx="245">
                  <c:v>49.947000000000003</c:v>
                </c:pt>
                <c:pt idx="246">
                  <c:v>49.948</c:v>
                </c:pt>
                <c:pt idx="247">
                  <c:v>49.95</c:v>
                </c:pt>
                <c:pt idx="248">
                  <c:v>49.951000000000001</c:v>
                </c:pt>
                <c:pt idx="249">
                  <c:v>49.95</c:v>
                </c:pt>
                <c:pt idx="250">
                  <c:v>49.951000000000001</c:v>
                </c:pt>
                <c:pt idx="251">
                  <c:v>49.953000000000003</c:v>
                </c:pt>
                <c:pt idx="252">
                  <c:v>49.951000000000001</c:v>
                </c:pt>
                <c:pt idx="253">
                  <c:v>49.954000000000001</c:v>
                </c:pt>
                <c:pt idx="254">
                  <c:v>49.953000000000003</c:v>
                </c:pt>
                <c:pt idx="255">
                  <c:v>49.953000000000003</c:v>
                </c:pt>
                <c:pt idx="256">
                  <c:v>49.953000000000003</c:v>
                </c:pt>
                <c:pt idx="257">
                  <c:v>49.951000000000001</c:v>
                </c:pt>
                <c:pt idx="258">
                  <c:v>49.947000000000003</c:v>
                </c:pt>
                <c:pt idx="259">
                  <c:v>49.945999999999998</c:v>
                </c:pt>
                <c:pt idx="260">
                  <c:v>49.945</c:v>
                </c:pt>
                <c:pt idx="261">
                  <c:v>49.944000000000003</c:v>
                </c:pt>
                <c:pt idx="262">
                  <c:v>49.945</c:v>
                </c:pt>
                <c:pt idx="263">
                  <c:v>49.945999999999998</c:v>
                </c:pt>
                <c:pt idx="264">
                  <c:v>49.948</c:v>
                </c:pt>
                <c:pt idx="265">
                  <c:v>49.951999999999998</c:v>
                </c:pt>
                <c:pt idx="266">
                  <c:v>49.954999999999998</c:v>
                </c:pt>
                <c:pt idx="267">
                  <c:v>49.956000000000003</c:v>
                </c:pt>
                <c:pt idx="268">
                  <c:v>49.957000000000001</c:v>
                </c:pt>
                <c:pt idx="269">
                  <c:v>49.954000000000001</c:v>
                </c:pt>
                <c:pt idx="270">
                  <c:v>49.954000000000001</c:v>
                </c:pt>
                <c:pt idx="271">
                  <c:v>49.951999999999998</c:v>
                </c:pt>
                <c:pt idx="272">
                  <c:v>49.951000000000001</c:v>
                </c:pt>
                <c:pt idx="273">
                  <c:v>49.951000000000001</c:v>
                </c:pt>
                <c:pt idx="274">
                  <c:v>49.951000000000001</c:v>
                </c:pt>
                <c:pt idx="275">
                  <c:v>49.954000000000001</c:v>
                </c:pt>
                <c:pt idx="276">
                  <c:v>49.951999999999998</c:v>
                </c:pt>
                <c:pt idx="277">
                  <c:v>49.953000000000003</c:v>
                </c:pt>
                <c:pt idx="278">
                  <c:v>49.951999999999998</c:v>
                </c:pt>
                <c:pt idx="279">
                  <c:v>49.951999999999998</c:v>
                </c:pt>
                <c:pt idx="280">
                  <c:v>49.954000000000001</c:v>
                </c:pt>
                <c:pt idx="281">
                  <c:v>49.956000000000003</c:v>
                </c:pt>
                <c:pt idx="282">
                  <c:v>49.957000000000001</c:v>
                </c:pt>
                <c:pt idx="283">
                  <c:v>49.957999999999998</c:v>
                </c:pt>
                <c:pt idx="284">
                  <c:v>49.960999999999999</c:v>
                </c:pt>
                <c:pt idx="285">
                  <c:v>49.962000000000003</c:v>
                </c:pt>
                <c:pt idx="286">
                  <c:v>49.963999999999999</c:v>
                </c:pt>
                <c:pt idx="287">
                  <c:v>49.965000000000003</c:v>
                </c:pt>
                <c:pt idx="288">
                  <c:v>49.962000000000003</c:v>
                </c:pt>
                <c:pt idx="289">
                  <c:v>49.962000000000003</c:v>
                </c:pt>
                <c:pt idx="290">
                  <c:v>49.963000000000001</c:v>
                </c:pt>
                <c:pt idx="291">
                  <c:v>49.963999999999999</c:v>
                </c:pt>
                <c:pt idx="292">
                  <c:v>49.963999999999999</c:v>
                </c:pt>
                <c:pt idx="293">
                  <c:v>49.965000000000003</c:v>
                </c:pt>
                <c:pt idx="294">
                  <c:v>49.966999999999999</c:v>
                </c:pt>
                <c:pt idx="295">
                  <c:v>49.968000000000004</c:v>
                </c:pt>
                <c:pt idx="296">
                  <c:v>49.966999999999999</c:v>
                </c:pt>
                <c:pt idx="297">
                  <c:v>49.965000000000003</c:v>
                </c:pt>
                <c:pt idx="298">
                  <c:v>49.963000000000001</c:v>
                </c:pt>
                <c:pt idx="299">
                  <c:v>49.959000000000003</c:v>
                </c:pt>
                <c:pt idx="300">
                  <c:v>49.959000000000003</c:v>
                </c:pt>
                <c:pt idx="301">
                  <c:v>49.959000000000003</c:v>
                </c:pt>
                <c:pt idx="302">
                  <c:v>49.962000000000003</c:v>
                </c:pt>
                <c:pt idx="303">
                  <c:v>49.965000000000003</c:v>
                </c:pt>
                <c:pt idx="304">
                  <c:v>49.968000000000004</c:v>
                </c:pt>
                <c:pt idx="305">
                  <c:v>49.969000000000001</c:v>
                </c:pt>
                <c:pt idx="306">
                  <c:v>49.970999999999997</c:v>
                </c:pt>
                <c:pt idx="307">
                  <c:v>49.972000000000001</c:v>
                </c:pt>
                <c:pt idx="308">
                  <c:v>49.972000000000001</c:v>
                </c:pt>
                <c:pt idx="309">
                  <c:v>49.972000000000001</c:v>
                </c:pt>
                <c:pt idx="310">
                  <c:v>49.972000000000001</c:v>
                </c:pt>
                <c:pt idx="311">
                  <c:v>49.972000000000001</c:v>
                </c:pt>
                <c:pt idx="312">
                  <c:v>49.972000000000001</c:v>
                </c:pt>
                <c:pt idx="313">
                  <c:v>49.973999999999997</c:v>
                </c:pt>
                <c:pt idx="314">
                  <c:v>49.973999999999997</c:v>
                </c:pt>
                <c:pt idx="315">
                  <c:v>49.970999999999997</c:v>
                </c:pt>
                <c:pt idx="316">
                  <c:v>49.966999999999999</c:v>
                </c:pt>
                <c:pt idx="317">
                  <c:v>49.963999999999999</c:v>
                </c:pt>
                <c:pt idx="318">
                  <c:v>49.962000000000003</c:v>
                </c:pt>
                <c:pt idx="319">
                  <c:v>49.959000000000003</c:v>
                </c:pt>
                <c:pt idx="320">
                  <c:v>49.957000000000001</c:v>
                </c:pt>
                <c:pt idx="321">
                  <c:v>49.954999999999998</c:v>
                </c:pt>
                <c:pt idx="322">
                  <c:v>49.953000000000003</c:v>
                </c:pt>
                <c:pt idx="323">
                  <c:v>49.951999999999998</c:v>
                </c:pt>
                <c:pt idx="324">
                  <c:v>49.951000000000001</c:v>
                </c:pt>
                <c:pt idx="325">
                  <c:v>49.953000000000003</c:v>
                </c:pt>
                <c:pt idx="326">
                  <c:v>49.954000000000001</c:v>
                </c:pt>
                <c:pt idx="327">
                  <c:v>49.956000000000003</c:v>
                </c:pt>
                <c:pt idx="328">
                  <c:v>49.96</c:v>
                </c:pt>
                <c:pt idx="329">
                  <c:v>49.962000000000003</c:v>
                </c:pt>
                <c:pt idx="330">
                  <c:v>49.962000000000003</c:v>
                </c:pt>
                <c:pt idx="331">
                  <c:v>49.963999999999999</c:v>
                </c:pt>
                <c:pt idx="332">
                  <c:v>49.966000000000001</c:v>
                </c:pt>
                <c:pt idx="333">
                  <c:v>49.968000000000004</c:v>
                </c:pt>
                <c:pt idx="334">
                  <c:v>49.97</c:v>
                </c:pt>
                <c:pt idx="335">
                  <c:v>49.968000000000004</c:v>
                </c:pt>
                <c:pt idx="336">
                  <c:v>49.966999999999999</c:v>
                </c:pt>
                <c:pt idx="337">
                  <c:v>49.968000000000004</c:v>
                </c:pt>
                <c:pt idx="338">
                  <c:v>49.966999999999999</c:v>
                </c:pt>
                <c:pt idx="339">
                  <c:v>49.966000000000001</c:v>
                </c:pt>
                <c:pt idx="340">
                  <c:v>49.966999999999999</c:v>
                </c:pt>
                <c:pt idx="341">
                  <c:v>49.966000000000001</c:v>
                </c:pt>
                <c:pt idx="342">
                  <c:v>49.968000000000004</c:v>
                </c:pt>
                <c:pt idx="343">
                  <c:v>49.963999999999999</c:v>
                </c:pt>
                <c:pt idx="344">
                  <c:v>49.960999999999999</c:v>
                </c:pt>
                <c:pt idx="345">
                  <c:v>49.96</c:v>
                </c:pt>
                <c:pt idx="346">
                  <c:v>49.957000000000001</c:v>
                </c:pt>
                <c:pt idx="347">
                  <c:v>49.957999999999998</c:v>
                </c:pt>
                <c:pt idx="348">
                  <c:v>49.959000000000003</c:v>
                </c:pt>
                <c:pt idx="349">
                  <c:v>49.959000000000003</c:v>
                </c:pt>
                <c:pt idx="350">
                  <c:v>49.957999999999998</c:v>
                </c:pt>
                <c:pt idx="351">
                  <c:v>49.96</c:v>
                </c:pt>
                <c:pt idx="352">
                  <c:v>49.960999999999999</c:v>
                </c:pt>
                <c:pt idx="353">
                  <c:v>49.963999999999999</c:v>
                </c:pt>
                <c:pt idx="354">
                  <c:v>49.963000000000001</c:v>
                </c:pt>
                <c:pt idx="355">
                  <c:v>49.965000000000003</c:v>
                </c:pt>
                <c:pt idx="356">
                  <c:v>49.963999999999999</c:v>
                </c:pt>
                <c:pt idx="357">
                  <c:v>49.963999999999999</c:v>
                </c:pt>
                <c:pt idx="358">
                  <c:v>49.959000000000003</c:v>
                </c:pt>
                <c:pt idx="359">
                  <c:v>49.959000000000003</c:v>
                </c:pt>
                <c:pt idx="360">
                  <c:v>49.956000000000003</c:v>
                </c:pt>
                <c:pt idx="361">
                  <c:v>49.957000000000001</c:v>
                </c:pt>
                <c:pt idx="362">
                  <c:v>49.957000000000001</c:v>
                </c:pt>
                <c:pt idx="363">
                  <c:v>49.959000000000003</c:v>
                </c:pt>
                <c:pt idx="364">
                  <c:v>49.96</c:v>
                </c:pt>
                <c:pt idx="365">
                  <c:v>49.962000000000003</c:v>
                </c:pt>
                <c:pt idx="366">
                  <c:v>49.965000000000003</c:v>
                </c:pt>
                <c:pt idx="367">
                  <c:v>49.966000000000001</c:v>
                </c:pt>
                <c:pt idx="368">
                  <c:v>49.970999999999997</c:v>
                </c:pt>
                <c:pt idx="369">
                  <c:v>49.973999999999997</c:v>
                </c:pt>
                <c:pt idx="370">
                  <c:v>49.972999999999999</c:v>
                </c:pt>
                <c:pt idx="371">
                  <c:v>49.975999999999999</c:v>
                </c:pt>
                <c:pt idx="372">
                  <c:v>49.978000000000002</c:v>
                </c:pt>
                <c:pt idx="373">
                  <c:v>49.978000000000002</c:v>
                </c:pt>
                <c:pt idx="374">
                  <c:v>49.978999999999999</c:v>
                </c:pt>
                <c:pt idx="375">
                  <c:v>49.982999999999997</c:v>
                </c:pt>
                <c:pt idx="376">
                  <c:v>49.99</c:v>
                </c:pt>
                <c:pt idx="377">
                  <c:v>49.994</c:v>
                </c:pt>
                <c:pt idx="378">
                  <c:v>49.994999999999997</c:v>
                </c:pt>
                <c:pt idx="379">
                  <c:v>49.999000000000002</c:v>
                </c:pt>
                <c:pt idx="380">
                  <c:v>50.005000000000003</c:v>
                </c:pt>
                <c:pt idx="381">
                  <c:v>50.005000000000003</c:v>
                </c:pt>
                <c:pt idx="382">
                  <c:v>50.006999999999998</c:v>
                </c:pt>
                <c:pt idx="383">
                  <c:v>50.006999999999998</c:v>
                </c:pt>
                <c:pt idx="384">
                  <c:v>50.01</c:v>
                </c:pt>
                <c:pt idx="385">
                  <c:v>50.012999999999998</c:v>
                </c:pt>
                <c:pt idx="386">
                  <c:v>50.018000000000001</c:v>
                </c:pt>
                <c:pt idx="387">
                  <c:v>50.021000000000001</c:v>
                </c:pt>
                <c:pt idx="388">
                  <c:v>50.021999999999998</c:v>
                </c:pt>
                <c:pt idx="389">
                  <c:v>50.021999999999998</c:v>
                </c:pt>
                <c:pt idx="390">
                  <c:v>50.02</c:v>
                </c:pt>
                <c:pt idx="391">
                  <c:v>50.018999999999998</c:v>
                </c:pt>
                <c:pt idx="392">
                  <c:v>50.021000000000001</c:v>
                </c:pt>
                <c:pt idx="393">
                  <c:v>50.021999999999998</c:v>
                </c:pt>
                <c:pt idx="394">
                  <c:v>50.021000000000001</c:v>
                </c:pt>
                <c:pt idx="395">
                  <c:v>50.02</c:v>
                </c:pt>
                <c:pt idx="396">
                  <c:v>50.02</c:v>
                </c:pt>
                <c:pt idx="397">
                  <c:v>50.021000000000001</c:v>
                </c:pt>
                <c:pt idx="398">
                  <c:v>50.02</c:v>
                </c:pt>
                <c:pt idx="399">
                  <c:v>50.02</c:v>
                </c:pt>
                <c:pt idx="400">
                  <c:v>50.021000000000001</c:v>
                </c:pt>
                <c:pt idx="401">
                  <c:v>50.023000000000003</c:v>
                </c:pt>
                <c:pt idx="402">
                  <c:v>50.021999999999998</c:v>
                </c:pt>
                <c:pt idx="403">
                  <c:v>50.017000000000003</c:v>
                </c:pt>
                <c:pt idx="404">
                  <c:v>50.015000000000001</c:v>
                </c:pt>
                <c:pt idx="405">
                  <c:v>50.012</c:v>
                </c:pt>
                <c:pt idx="406">
                  <c:v>50.006999999999998</c:v>
                </c:pt>
                <c:pt idx="407">
                  <c:v>50.005000000000003</c:v>
                </c:pt>
                <c:pt idx="408">
                  <c:v>50.003</c:v>
                </c:pt>
                <c:pt idx="409">
                  <c:v>49.996000000000002</c:v>
                </c:pt>
                <c:pt idx="410">
                  <c:v>49.988999999999997</c:v>
                </c:pt>
                <c:pt idx="411">
                  <c:v>49.984999999999999</c:v>
                </c:pt>
                <c:pt idx="412">
                  <c:v>49.984000000000002</c:v>
                </c:pt>
                <c:pt idx="413">
                  <c:v>49.982999999999997</c:v>
                </c:pt>
                <c:pt idx="414">
                  <c:v>49.985999999999997</c:v>
                </c:pt>
                <c:pt idx="415">
                  <c:v>49.991</c:v>
                </c:pt>
                <c:pt idx="416">
                  <c:v>49.993000000000002</c:v>
                </c:pt>
                <c:pt idx="417">
                  <c:v>49.993000000000002</c:v>
                </c:pt>
                <c:pt idx="418">
                  <c:v>49.994999999999997</c:v>
                </c:pt>
                <c:pt idx="419">
                  <c:v>49.997999999999998</c:v>
                </c:pt>
                <c:pt idx="420">
                  <c:v>50.002000000000002</c:v>
                </c:pt>
                <c:pt idx="421">
                  <c:v>50.006999999999998</c:v>
                </c:pt>
                <c:pt idx="422">
                  <c:v>50.011000000000003</c:v>
                </c:pt>
                <c:pt idx="423">
                  <c:v>50.017000000000003</c:v>
                </c:pt>
                <c:pt idx="424">
                  <c:v>50.021000000000001</c:v>
                </c:pt>
                <c:pt idx="425">
                  <c:v>50.026000000000003</c:v>
                </c:pt>
                <c:pt idx="426">
                  <c:v>50.029000000000003</c:v>
                </c:pt>
                <c:pt idx="427">
                  <c:v>50.033000000000001</c:v>
                </c:pt>
                <c:pt idx="428">
                  <c:v>50.034999999999997</c:v>
                </c:pt>
                <c:pt idx="429">
                  <c:v>50.037999999999997</c:v>
                </c:pt>
                <c:pt idx="430">
                  <c:v>50.039000000000001</c:v>
                </c:pt>
                <c:pt idx="431">
                  <c:v>50.039000000000001</c:v>
                </c:pt>
                <c:pt idx="432">
                  <c:v>50.037999999999997</c:v>
                </c:pt>
                <c:pt idx="433">
                  <c:v>50.036999999999999</c:v>
                </c:pt>
                <c:pt idx="434">
                  <c:v>50.033000000000001</c:v>
                </c:pt>
                <c:pt idx="435">
                  <c:v>50.03</c:v>
                </c:pt>
                <c:pt idx="436">
                  <c:v>50.03</c:v>
                </c:pt>
                <c:pt idx="437">
                  <c:v>50.03</c:v>
                </c:pt>
                <c:pt idx="438">
                  <c:v>50.03</c:v>
                </c:pt>
                <c:pt idx="439">
                  <c:v>50.033000000000001</c:v>
                </c:pt>
                <c:pt idx="440">
                  <c:v>50.036999999999999</c:v>
                </c:pt>
                <c:pt idx="441">
                  <c:v>50.037999999999997</c:v>
                </c:pt>
              </c:numCache>
            </c:numRef>
          </c:val>
          <c:smooth val="0"/>
          <c:extLst>
            <c:ext xmlns:c16="http://schemas.microsoft.com/office/drawing/2014/chart" uri="{C3380CC4-5D6E-409C-BE32-E72D297353CC}">
              <c16:uniqueId val="{00000000-7F7D-49FF-B5F4-D610B63E02D1}"/>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557543381282287E-2"/>
          <c:y val="1.481645553548958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'20251106-1'!$B$3:$B$634</c:f>
              <c:numCache>
                <c:formatCode>h:mm:ss</c:formatCode>
                <c:ptCount val="632"/>
                <c:pt idx="0">
                  <c:v>0.61438657407407404</c:v>
                </c:pt>
                <c:pt idx="1">
                  <c:v>0.61439814814814819</c:v>
                </c:pt>
                <c:pt idx="2">
                  <c:v>0.61440972222222223</c:v>
                </c:pt>
                <c:pt idx="3">
                  <c:v>0.61442129629629627</c:v>
                </c:pt>
                <c:pt idx="4">
                  <c:v>0.61443287037037042</c:v>
                </c:pt>
                <c:pt idx="5">
                  <c:v>0.61444444444444446</c:v>
                </c:pt>
                <c:pt idx="6">
                  <c:v>0.6144560185185185</c:v>
                </c:pt>
                <c:pt idx="7">
                  <c:v>0.61446759259259254</c:v>
                </c:pt>
                <c:pt idx="8">
                  <c:v>0.61447916666666669</c:v>
                </c:pt>
                <c:pt idx="9">
                  <c:v>0.61449074074074073</c:v>
                </c:pt>
                <c:pt idx="10">
                  <c:v>0.61450231481481477</c:v>
                </c:pt>
                <c:pt idx="11">
                  <c:v>0.61451388888888892</c:v>
                </c:pt>
                <c:pt idx="12">
                  <c:v>0.61452546296296295</c:v>
                </c:pt>
                <c:pt idx="13">
                  <c:v>0.61453703703703699</c:v>
                </c:pt>
                <c:pt idx="14">
                  <c:v>0.61454861111111114</c:v>
                </c:pt>
                <c:pt idx="15">
                  <c:v>0.61456018518518518</c:v>
                </c:pt>
                <c:pt idx="16">
                  <c:v>0.61457175925925922</c:v>
                </c:pt>
                <c:pt idx="17">
                  <c:v>0.61458333333333337</c:v>
                </c:pt>
                <c:pt idx="18">
                  <c:v>0.61459490740740741</c:v>
                </c:pt>
                <c:pt idx="19">
                  <c:v>0.61460648148148145</c:v>
                </c:pt>
                <c:pt idx="20">
                  <c:v>0.6146180555555556</c:v>
                </c:pt>
                <c:pt idx="21">
                  <c:v>0.61462962962962964</c:v>
                </c:pt>
                <c:pt idx="22">
                  <c:v>0.61464120370370368</c:v>
                </c:pt>
                <c:pt idx="23">
                  <c:v>0.61465277777777783</c:v>
                </c:pt>
                <c:pt idx="24">
                  <c:v>0.61466435185185186</c:v>
                </c:pt>
                <c:pt idx="25">
                  <c:v>0.6146759259259259</c:v>
                </c:pt>
                <c:pt idx="26">
                  <c:v>0.61468750000000005</c:v>
                </c:pt>
                <c:pt idx="27">
                  <c:v>0.61469907407407409</c:v>
                </c:pt>
                <c:pt idx="28">
                  <c:v>0.61471064814814813</c:v>
                </c:pt>
                <c:pt idx="29">
                  <c:v>0.61472222222222217</c:v>
                </c:pt>
                <c:pt idx="30">
                  <c:v>0.61473379629629632</c:v>
                </c:pt>
                <c:pt idx="31">
                  <c:v>0.61474537037037036</c:v>
                </c:pt>
                <c:pt idx="32">
                  <c:v>0.6147569444444444</c:v>
                </c:pt>
                <c:pt idx="33">
                  <c:v>0.61476851851851855</c:v>
                </c:pt>
                <c:pt idx="34">
                  <c:v>0.61478009259259259</c:v>
                </c:pt>
                <c:pt idx="35">
                  <c:v>0.61479166666666663</c:v>
                </c:pt>
                <c:pt idx="36">
                  <c:v>0.61480324074074078</c:v>
                </c:pt>
                <c:pt idx="37">
                  <c:v>0.61481481481481481</c:v>
                </c:pt>
                <c:pt idx="38">
                  <c:v>0.61482638888888885</c:v>
                </c:pt>
                <c:pt idx="39">
                  <c:v>0.614837962962963</c:v>
                </c:pt>
                <c:pt idx="40">
                  <c:v>0.61484953703703704</c:v>
                </c:pt>
                <c:pt idx="41">
                  <c:v>0.61486111111111108</c:v>
                </c:pt>
                <c:pt idx="42">
                  <c:v>0.61487268518518523</c:v>
                </c:pt>
                <c:pt idx="43">
                  <c:v>0.61488425925925927</c:v>
                </c:pt>
                <c:pt idx="44">
                  <c:v>0.61489583333333331</c:v>
                </c:pt>
                <c:pt idx="45">
                  <c:v>0.61490740740740746</c:v>
                </c:pt>
                <c:pt idx="46">
                  <c:v>0.6149189814814815</c:v>
                </c:pt>
                <c:pt idx="47">
                  <c:v>0.61493055555555554</c:v>
                </c:pt>
                <c:pt idx="48">
                  <c:v>0.61494212962962957</c:v>
                </c:pt>
                <c:pt idx="49">
                  <c:v>0.61495370370370372</c:v>
                </c:pt>
                <c:pt idx="50">
                  <c:v>0.61496527777777776</c:v>
                </c:pt>
                <c:pt idx="51">
                  <c:v>0.6149768518518518</c:v>
                </c:pt>
                <c:pt idx="52">
                  <c:v>0.61498842592592595</c:v>
                </c:pt>
                <c:pt idx="53">
                  <c:v>0.61499999999999999</c:v>
                </c:pt>
                <c:pt idx="54">
                  <c:v>0.61501157407407403</c:v>
                </c:pt>
                <c:pt idx="55">
                  <c:v>0.61502314814814818</c:v>
                </c:pt>
                <c:pt idx="56">
                  <c:v>0.61503472222222222</c:v>
                </c:pt>
                <c:pt idx="57">
                  <c:v>0.61504629629629626</c:v>
                </c:pt>
                <c:pt idx="58">
                  <c:v>0.61505787037037041</c:v>
                </c:pt>
                <c:pt idx="59">
                  <c:v>0.61506944444444445</c:v>
                </c:pt>
                <c:pt idx="60">
                  <c:v>0.61508101851851849</c:v>
                </c:pt>
                <c:pt idx="61">
                  <c:v>0.61509259259259264</c:v>
                </c:pt>
                <c:pt idx="62">
                  <c:v>0.61510416666666667</c:v>
                </c:pt>
                <c:pt idx="63">
                  <c:v>0.61511574074074071</c:v>
                </c:pt>
                <c:pt idx="64">
                  <c:v>0.61512731481481486</c:v>
                </c:pt>
                <c:pt idx="65">
                  <c:v>0.6151388888888889</c:v>
                </c:pt>
                <c:pt idx="66">
                  <c:v>0.61515046296296294</c:v>
                </c:pt>
                <c:pt idx="67">
                  <c:v>0.61516203703703709</c:v>
                </c:pt>
                <c:pt idx="68">
                  <c:v>0.61517361111111113</c:v>
                </c:pt>
                <c:pt idx="69">
                  <c:v>0.61518518518518517</c:v>
                </c:pt>
                <c:pt idx="70">
                  <c:v>0.61519675925925921</c:v>
                </c:pt>
                <c:pt idx="71">
                  <c:v>0.61520833333333336</c:v>
                </c:pt>
                <c:pt idx="72">
                  <c:v>0.6152199074074074</c:v>
                </c:pt>
                <c:pt idx="73">
                  <c:v>0.61523148148148143</c:v>
                </c:pt>
                <c:pt idx="74">
                  <c:v>0.61524305555555558</c:v>
                </c:pt>
                <c:pt idx="75">
                  <c:v>0.61525462962962962</c:v>
                </c:pt>
                <c:pt idx="76">
                  <c:v>0.61526620370370366</c:v>
                </c:pt>
                <c:pt idx="77">
                  <c:v>0.61527777777777781</c:v>
                </c:pt>
                <c:pt idx="78">
                  <c:v>0.61528935185185185</c:v>
                </c:pt>
                <c:pt idx="79">
                  <c:v>0.61530092592592589</c:v>
                </c:pt>
                <c:pt idx="80">
                  <c:v>0.61531250000000004</c:v>
                </c:pt>
                <c:pt idx="81">
                  <c:v>0.61532407407407408</c:v>
                </c:pt>
                <c:pt idx="82">
                  <c:v>0.61533564814814812</c:v>
                </c:pt>
                <c:pt idx="83">
                  <c:v>0.61534722222222227</c:v>
                </c:pt>
                <c:pt idx="84">
                  <c:v>0.61535879629629631</c:v>
                </c:pt>
                <c:pt idx="85">
                  <c:v>0.61537037037037035</c:v>
                </c:pt>
                <c:pt idx="86">
                  <c:v>0.6153819444444445</c:v>
                </c:pt>
                <c:pt idx="87">
                  <c:v>0.61539351851851853</c:v>
                </c:pt>
                <c:pt idx="88">
                  <c:v>0.61540509259259257</c:v>
                </c:pt>
                <c:pt idx="89">
                  <c:v>0.61541666666666661</c:v>
                </c:pt>
                <c:pt idx="90">
                  <c:v>0.61542824074074076</c:v>
                </c:pt>
                <c:pt idx="91">
                  <c:v>0.6154398148148148</c:v>
                </c:pt>
                <c:pt idx="92">
                  <c:v>0.61545138888888884</c:v>
                </c:pt>
                <c:pt idx="93">
                  <c:v>0.61546296296296299</c:v>
                </c:pt>
                <c:pt idx="94">
                  <c:v>0.61547453703703703</c:v>
                </c:pt>
                <c:pt idx="95">
                  <c:v>0.61548611111111107</c:v>
                </c:pt>
                <c:pt idx="96">
                  <c:v>0.61549768518518522</c:v>
                </c:pt>
                <c:pt idx="97">
                  <c:v>0.61550925925925926</c:v>
                </c:pt>
                <c:pt idx="98">
                  <c:v>0.61552083333333329</c:v>
                </c:pt>
                <c:pt idx="99">
                  <c:v>0.61553240740740744</c:v>
                </c:pt>
                <c:pt idx="100">
                  <c:v>0.61554398148148148</c:v>
                </c:pt>
                <c:pt idx="101">
                  <c:v>0.61555555555555552</c:v>
                </c:pt>
                <c:pt idx="102">
                  <c:v>0.61556712962962967</c:v>
                </c:pt>
                <c:pt idx="103">
                  <c:v>0.61557870370370371</c:v>
                </c:pt>
                <c:pt idx="104">
                  <c:v>0.61559027777777775</c:v>
                </c:pt>
                <c:pt idx="105">
                  <c:v>0.6156018518518519</c:v>
                </c:pt>
                <c:pt idx="106">
                  <c:v>0.61561342592592594</c:v>
                </c:pt>
                <c:pt idx="107">
                  <c:v>0.61562499999999998</c:v>
                </c:pt>
                <c:pt idx="108">
                  <c:v>0.61563657407407413</c:v>
                </c:pt>
                <c:pt idx="109">
                  <c:v>0.61564814814814817</c:v>
                </c:pt>
                <c:pt idx="110">
                  <c:v>0.61565972222222221</c:v>
                </c:pt>
                <c:pt idx="111">
                  <c:v>0.61567129629629624</c:v>
                </c:pt>
                <c:pt idx="112">
                  <c:v>0.61568287037037039</c:v>
                </c:pt>
                <c:pt idx="113">
                  <c:v>0.61569444444444443</c:v>
                </c:pt>
                <c:pt idx="114">
                  <c:v>0.61570601851851847</c:v>
                </c:pt>
                <c:pt idx="115">
                  <c:v>0.61571759259259262</c:v>
                </c:pt>
                <c:pt idx="116">
                  <c:v>0.61572916666666666</c:v>
                </c:pt>
                <c:pt idx="117">
                  <c:v>0.6157407407407407</c:v>
                </c:pt>
                <c:pt idx="118">
                  <c:v>0.61575231481481485</c:v>
                </c:pt>
                <c:pt idx="119">
                  <c:v>0.61576388888888889</c:v>
                </c:pt>
                <c:pt idx="120">
                  <c:v>0.61577546296296293</c:v>
                </c:pt>
                <c:pt idx="121">
                  <c:v>0.61578703703703708</c:v>
                </c:pt>
                <c:pt idx="122">
                  <c:v>0.61579861111111112</c:v>
                </c:pt>
                <c:pt idx="123">
                  <c:v>0.61581018518518515</c:v>
                </c:pt>
                <c:pt idx="124">
                  <c:v>0.6158217592592593</c:v>
                </c:pt>
                <c:pt idx="125">
                  <c:v>0.61583333333333334</c:v>
                </c:pt>
                <c:pt idx="126">
                  <c:v>0.61584490740740738</c:v>
                </c:pt>
                <c:pt idx="127">
                  <c:v>0.61585648148148153</c:v>
                </c:pt>
                <c:pt idx="128">
                  <c:v>0.61586805555555557</c:v>
                </c:pt>
                <c:pt idx="129">
                  <c:v>0.61587962962962961</c:v>
                </c:pt>
                <c:pt idx="130">
                  <c:v>0.61589120370370365</c:v>
                </c:pt>
                <c:pt idx="131">
                  <c:v>0.6159027777777778</c:v>
                </c:pt>
                <c:pt idx="132">
                  <c:v>0.61591435185185184</c:v>
                </c:pt>
                <c:pt idx="133">
                  <c:v>0.61592592592592588</c:v>
                </c:pt>
                <c:pt idx="134">
                  <c:v>0.61593750000000003</c:v>
                </c:pt>
                <c:pt idx="135">
                  <c:v>0.61594907407407407</c:v>
                </c:pt>
                <c:pt idx="136">
                  <c:v>0.6159606481481481</c:v>
                </c:pt>
                <c:pt idx="137">
                  <c:v>0.61597222222222225</c:v>
                </c:pt>
                <c:pt idx="138">
                  <c:v>0.61598379629629629</c:v>
                </c:pt>
                <c:pt idx="139">
                  <c:v>0.61599537037037033</c:v>
                </c:pt>
                <c:pt idx="140">
                  <c:v>0.61600694444444448</c:v>
                </c:pt>
                <c:pt idx="141">
                  <c:v>0.61601851851851852</c:v>
                </c:pt>
                <c:pt idx="142">
                  <c:v>0.61603009259259256</c:v>
                </c:pt>
                <c:pt idx="143">
                  <c:v>0.61604166666666671</c:v>
                </c:pt>
                <c:pt idx="144">
                  <c:v>0.61605324074074075</c:v>
                </c:pt>
                <c:pt idx="145">
                  <c:v>0.61606481481481479</c:v>
                </c:pt>
                <c:pt idx="146">
                  <c:v>0.61607638888888894</c:v>
                </c:pt>
                <c:pt idx="147">
                  <c:v>0.61608796296296298</c:v>
                </c:pt>
                <c:pt idx="148">
                  <c:v>0.61609953703703701</c:v>
                </c:pt>
                <c:pt idx="149">
                  <c:v>0.61611111111111116</c:v>
                </c:pt>
                <c:pt idx="150">
                  <c:v>0.6161226851851852</c:v>
                </c:pt>
                <c:pt idx="151">
                  <c:v>0.61613425925925924</c:v>
                </c:pt>
                <c:pt idx="152">
                  <c:v>0.61614583333333328</c:v>
                </c:pt>
                <c:pt idx="153">
                  <c:v>0.61615740740740743</c:v>
                </c:pt>
                <c:pt idx="154">
                  <c:v>0.61616898148148147</c:v>
                </c:pt>
                <c:pt idx="155">
                  <c:v>0.61618055555555551</c:v>
                </c:pt>
                <c:pt idx="156">
                  <c:v>0.61619212962962966</c:v>
                </c:pt>
                <c:pt idx="157">
                  <c:v>0.6162037037037037</c:v>
                </c:pt>
                <c:pt idx="158">
                  <c:v>0.61621527777777774</c:v>
                </c:pt>
                <c:pt idx="159">
                  <c:v>0.61622685185185189</c:v>
                </c:pt>
                <c:pt idx="160">
                  <c:v>0.61623842592592593</c:v>
                </c:pt>
                <c:pt idx="161">
                  <c:v>0.61624999999999996</c:v>
                </c:pt>
                <c:pt idx="162">
                  <c:v>0.61626157407407411</c:v>
                </c:pt>
                <c:pt idx="163">
                  <c:v>0.61627314814814815</c:v>
                </c:pt>
                <c:pt idx="164">
                  <c:v>0.61628472222222219</c:v>
                </c:pt>
                <c:pt idx="165">
                  <c:v>0.61629629629629634</c:v>
                </c:pt>
                <c:pt idx="166">
                  <c:v>0.61630787037037038</c:v>
                </c:pt>
                <c:pt idx="167">
                  <c:v>0.61631944444444442</c:v>
                </c:pt>
                <c:pt idx="168">
                  <c:v>0.61633101851851857</c:v>
                </c:pt>
                <c:pt idx="169">
                  <c:v>0.61634259259259261</c:v>
                </c:pt>
                <c:pt idx="170">
                  <c:v>0.61635416666666665</c:v>
                </c:pt>
                <c:pt idx="171">
                  <c:v>0.61636574074074069</c:v>
                </c:pt>
                <c:pt idx="172">
                  <c:v>0.61637731481481484</c:v>
                </c:pt>
                <c:pt idx="173">
                  <c:v>0.61638888888888888</c:v>
                </c:pt>
                <c:pt idx="174">
                  <c:v>0.61640046296296291</c:v>
                </c:pt>
                <c:pt idx="175">
                  <c:v>0.61641203703703706</c:v>
                </c:pt>
                <c:pt idx="176">
                  <c:v>0.6164236111111111</c:v>
                </c:pt>
                <c:pt idx="177">
                  <c:v>0.61643518518518514</c:v>
                </c:pt>
                <c:pt idx="178">
                  <c:v>0.61644675925925929</c:v>
                </c:pt>
                <c:pt idx="179">
                  <c:v>0.61645833333333333</c:v>
                </c:pt>
                <c:pt idx="180">
                  <c:v>0.61646990740740737</c:v>
                </c:pt>
                <c:pt idx="181">
                  <c:v>0.61648148148148152</c:v>
                </c:pt>
                <c:pt idx="182">
                  <c:v>0.61649305555555556</c:v>
                </c:pt>
                <c:pt idx="183">
                  <c:v>0.6165046296296296</c:v>
                </c:pt>
                <c:pt idx="184">
                  <c:v>0.61651620370370375</c:v>
                </c:pt>
                <c:pt idx="185">
                  <c:v>0.61652777777777779</c:v>
                </c:pt>
                <c:pt idx="186">
                  <c:v>0.61653935185185182</c:v>
                </c:pt>
                <c:pt idx="187">
                  <c:v>0.61655092592592597</c:v>
                </c:pt>
                <c:pt idx="188">
                  <c:v>0.61656250000000001</c:v>
                </c:pt>
                <c:pt idx="189">
                  <c:v>0.61657407407407405</c:v>
                </c:pt>
                <c:pt idx="190">
                  <c:v>0.6165856481481482</c:v>
                </c:pt>
                <c:pt idx="191">
                  <c:v>0.61659722222222224</c:v>
                </c:pt>
                <c:pt idx="192">
                  <c:v>0.61660879629629628</c:v>
                </c:pt>
                <c:pt idx="193">
                  <c:v>0.61662037037037032</c:v>
                </c:pt>
                <c:pt idx="194">
                  <c:v>0.61663194444444447</c:v>
                </c:pt>
                <c:pt idx="195">
                  <c:v>0.61664351851851851</c:v>
                </c:pt>
                <c:pt idx="196">
                  <c:v>0.61665509259259255</c:v>
                </c:pt>
                <c:pt idx="197">
                  <c:v>0.6166666666666667</c:v>
                </c:pt>
                <c:pt idx="198">
                  <c:v>0.61667824074074074</c:v>
                </c:pt>
                <c:pt idx="199">
                  <c:v>0.61668981481481477</c:v>
                </c:pt>
                <c:pt idx="200">
                  <c:v>0.61670138888888892</c:v>
                </c:pt>
                <c:pt idx="201">
                  <c:v>0.61671296296296296</c:v>
                </c:pt>
                <c:pt idx="202">
                  <c:v>0.616724537037037</c:v>
                </c:pt>
                <c:pt idx="203">
                  <c:v>0.61673611111111115</c:v>
                </c:pt>
                <c:pt idx="204">
                  <c:v>0.61674768518518519</c:v>
                </c:pt>
                <c:pt idx="205">
                  <c:v>0.61675925925925923</c:v>
                </c:pt>
                <c:pt idx="206">
                  <c:v>0.61677083333333338</c:v>
                </c:pt>
                <c:pt idx="207">
                  <c:v>0.61678240740740742</c:v>
                </c:pt>
                <c:pt idx="208">
                  <c:v>0.61679398148148146</c:v>
                </c:pt>
                <c:pt idx="209">
                  <c:v>0.61680555555555561</c:v>
                </c:pt>
                <c:pt idx="210">
                  <c:v>0.61681712962962965</c:v>
                </c:pt>
                <c:pt idx="211">
                  <c:v>0.61682870370370368</c:v>
                </c:pt>
                <c:pt idx="212">
                  <c:v>0.61684027777777772</c:v>
                </c:pt>
                <c:pt idx="213">
                  <c:v>0.61685185185185187</c:v>
                </c:pt>
                <c:pt idx="214">
                  <c:v>0.61686342592592591</c:v>
                </c:pt>
                <c:pt idx="215">
                  <c:v>0.61687499999999995</c:v>
                </c:pt>
                <c:pt idx="216">
                  <c:v>0.6168865740740741</c:v>
                </c:pt>
                <c:pt idx="217">
                  <c:v>0.61689814814814814</c:v>
                </c:pt>
                <c:pt idx="218">
                  <c:v>0.61690972222222218</c:v>
                </c:pt>
                <c:pt idx="219">
                  <c:v>0.61692129629629633</c:v>
                </c:pt>
                <c:pt idx="220">
                  <c:v>0.61693287037037037</c:v>
                </c:pt>
                <c:pt idx="221">
                  <c:v>0.61694444444444441</c:v>
                </c:pt>
                <c:pt idx="222">
                  <c:v>0.61695601851851856</c:v>
                </c:pt>
                <c:pt idx="223">
                  <c:v>0.6169675925925926</c:v>
                </c:pt>
                <c:pt idx="224">
                  <c:v>0.61697916666666663</c:v>
                </c:pt>
                <c:pt idx="225">
                  <c:v>0.61699074074074078</c:v>
                </c:pt>
                <c:pt idx="226">
                  <c:v>0.61700231481481482</c:v>
                </c:pt>
                <c:pt idx="227">
                  <c:v>0.61701388888888886</c:v>
                </c:pt>
                <c:pt idx="228">
                  <c:v>0.61702546296296301</c:v>
                </c:pt>
                <c:pt idx="229">
                  <c:v>0.61703703703703705</c:v>
                </c:pt>
                <c:pt idx="230">
                  <c:v>0.61704861111111109</c:v>
                </c:pt>
                <c:pt idx="231">
                  <c:v>0.61706018518518524</c:v>
                </c:pt>
                <c:pt idx="232">
                  <c:v>0.61707175925925928</c:v>
                </c:pt>
                <c:pt idx="233">
                  <c:v>0.61708333333333332</c:v>
                </c:pt>
                <c:pt idx="234">
                  <c:v>0.61709490740740736</c:v>
                </c:pt>
                <c:pt idx="235">
                  <c:v>0.61710648148148151</c:v>
                </c:pt>
                <c:pt idx="236">
                  <c:v>0.61711805555555554</c:v>
                </c:pt>
                <c:pt idx="237">
                  <c:v>0.61712962962962958</c:v>
                </c:pt>
                <c:pt idx="238">
                  <c:v>0.61714120370370373</c:v>
                </c:pt>
                <c:pt idx="239">
                  <c:v>0.61715277777777777</c:v>
                </c:pt>
                <c:pt idx="240">
                  <c:v>0.61716435185185181</c:v>
                </c:pt>
                <c:pt idx="241">
                  <c:v>0.61717592592592596</c:v>
                </c:pt>
                <c:pt idx="242">
                  <c:v>0.6171875</c:v>
                </c:pt>
                <c:pt idx="243">
                  <c:v>0.61719907407407404</c:v>
                </c:pt>
                <c:pt idx="244">
                  <c:v>0.61721064814814819</c:v>
                </c:pt>
                <c:pt idx="245">
                  <c:v>0.61722222222222223</c:v>
                </c:pt>
                <c:pt idx="246">
                  <c:v>0.61723379629629627</c:v>
                </c:pt>
                <c:pt idx="247">
                  <c:v>0.61724537037037042</c:v>
                </c:pt>
                <c:pt idx="248">
                  <c:v>0.61725694444444446</c:v>
                </c:pt>
                <c:pt idx="249">
                  <c:v>0.61726851851851849</c:v>
                </c:pt>
                <c:pt idx="250">
                  <c:v>0.61728009259259264</c:v>
                </c:pt>
                <c:pt idx="251">
                  <c:v>0.61729166666666668</c:v>
                </c:pt>
                <c:pt idx="252">
                  <c:v>0.61730324074074072</c:v>
                </c:pt>
                <c:pt idx="253">
                  <c:v>0.61731481481481476</c:v>
                </c:pt>
                <c:pt idx="254">
                  <c:v>0.61732638888888891</c:v>
                </c:pt>
                <c:pt idx="255">
                  <c:v>0.61733796296296295</c:v>
                </c:pt>
                <c:pt idx="256">
                  <c:v>0.61734953703703699</c:v>
                </c:pt>
                <c:pt idx="257">
                  <c:v>0.61736111111111114</c:v>
                </c:pt>
                <c:pt idx="258">
                  <c:v>0.61737268518518518</c:v>
                </c:pt>
                <c:pt idx="259">
                  <c:v>0.61738425925925922</c:v>
                </c:pt>
                <c:pt idx="260">
                  <c:v>0.61739583333333337</c:v>
                </c:pt>
                <c:pt idx="261">
                  <c:v>0.6174074074074074</c:v>
                </c:pt>
                <c:pt idx="262">
                  <c:v>0.61741898148148144</c:v>
                </c:pt>
                <c:pt idx="263">
                  <c:v>0.61743055555555559</c:v>
                </c:pt>
                <c:pt idx="264">
                  <c:v>0.61744212962962963</c:v>
                </c:pt>
                <c:pt idx="265">
                  <c:v>0.61745370370370367</c:v>
                </c:pt>
                <c:pt idx="266">
                  <c:v>0.61746527777777782</c:v>
                </c:pt>
                <c:pt idx="267">
                  <c:v>0.61747685185185186</c:v>
                </c:pt>
                <c:pt idx="268">
                  <c:v>0.6174884259259259</c:v>
                </c:pt>
                <c:pt idx="269">
                  <c:v>0.61750000000000005</c:v>
                </c:pt>
                <c:pt idx="270">
                  <c:v>0.61751157407407409</c:v>
                </c:pt>
                <c:pt idx="271">
                  <c:v>0.61752314814814813</c:v>
                </c:pt>
                <c:pt idx="272">
                  <c:v>0.61753472222222228</c:v>
                </c:pt>
                <c:pt idx="273">
                  <c:v>0.61754629629629632</c:v>
                </c:pt>
                <c:pt idx="274">
                  <c:v>0.61755787037037035</c:v>
                </c:pt>
                <c:pt idx="275">
                  <c:v>0.61756944444444439</c:v>
                </c:pt>
                <c:pt idx="276">
                  <c:v>0.61758101851851854</c:v>
                </c:pt>
                <c:pt idx="277">
                  <c:v>0.61759259259259258</c:v>
                </c:pt>
                <c:pt idx="278">
                  <c:v>0.61760416666666662</c:v>
                </c:pt>
                <c:pt idx="279">
                  <c:v>0.61761574074074077</c:v>
                </c:pt>
                <c:pt idx="280">
                  <c:v>0.61762731481481481</c:v>
                </c:pt>
                <c:pt idx="281">
                  <c:v>0.61763888888888885</c:v>
                </c:pt>
                <c:pt idx="282">
                  <c:v>0.617650462962963</c:v>
                </c:pt>
                <c:pt idx="283">
                  <c:v>0.61766203703703704</c:v>
                </c:pt>
                <c:pt idx="284">
                  <c:v>0.61767361111111108</c:v>
                </c:pt>
                <c:pt idx="285">
                  <c:v>0.61768518518518523</c:v>
                </c:pt>
                <c:pt idx="286">
                  <c:v>0.61769675925925926</c:v>
                </c:pt>
                <c:pt idx="287">
                  <c:v>0.6177083333333333</c:v>
                </c:pt>
                <c:pt idx="288">
                  <c:v>0.61771990740740745</c:v>
                </c:pt>
                <c:pt idx="289">
                  <c:v>0.61773148148148149</c:v>
                </c:pt>
                <c:pt idx="290">
                  <c:v>0.61774305555555553</c:v>
                </c:pt>
                <c:pt idx="291">
                  <c:v>0.61775462962962968</c:v>
                </c:pt>
                <c:pt idx="292">
                  <c:v>0.61776620370370372</c:v>
                </c:pt>
                <c:pt idx="293">
                  <c:v>0.61777777777777776</c:v>
                </c:pt>
                <c:pt idx="294">
                  <c:v>0.6177893518518518</c:v>
                </c:pt>
                <c:pt idx="295">
                  <c:v>0.61780092592592595</c:v>
                </c:pt>
                <c:pt idx="296">
                  <c:v>0.61781249999999999</c:v>
                </c:pt>
                <c:pt idx="297">
                  <c:v>0.61782407407407403</c:v>
                </c:pt>
                <c:pt idx="298">
                  <c:v>0.61783564814814818</c:v>
                </c:pt>
                <c:pt idx="299">
                  <c:v>0.61784722222222221</c:v>
                </c:pt>
                <c:pt idx="300">
                  <c:v>0.61785879629629625</c:v>
                </c:pt>
                <c:pt idx="301">
                  <c:v>0.6178703703703704</c:v>
                </c:pt>
                <c:pt idx="302">
                  <c:v>0.61788194444444444</c:v>
                </c:pt>
                <c:pt idx="303">
                  <c:v>0.61789351851851848</c:v>
                </c:pt>
                <c:pt idx="304">
                  <c:v>0.61790509259259263</c:v>
                </c:pt>
                <c:pt idx="305">
                  <c:v>0.61791666666666667</c:v>
                </c:pt>
                <c:pt idx="306">
                  <c:v>0.61792824074074071</c:v>
                </c:pt>
                <c:pt idx="307">
                  <c:v>0.61793981481481486</c:v>
                </c:pt>
                <c:pt idx="308">
                  <c:v>0.6179513888888889</c:v>
                </c:pt>
                <c:pt idx="309">
                  <c:v>0.61796296296296294</c:v>
                </c:pt>
                <c:pt idx="310">
                  <c:v>0.61797453703703709</c:v>
                </c:pt>
                <c:pt idx="311">
                  <c:v>0.61798611111111112</c:v>
                </c:pt>
                <c:pt idx="312">
                  <c:v>0.61799768518518516</c:v>
                </c:pt>
                <c:pt idx="313">
                  <c:v>0.61800925925925931</c:v>
                </c:pt>
                <c:pt idx="314">
                  <c:v>0.61802083333333335</c:v>
                </c:pt>
                <c:pt idx="315">
                  <c:v>0.61803240740740739</c:v>
                </c:pt>
                <c:pt idx="316">
                  <c:v>0.61804398148148143</c:v>
                </c:pt>
                <c:pt idx="317">
                  <c:v>0.61805555555555558</c:v>
                </c:pt>
                <c:pt idx="318">
                  <c:v>0.61806712962962962</c:v>
                </c:pt>
                <c:pt idx="319">
                  <c:v>0.61807870370370366</c:v>
                </c:pt>
                <c:pt idx="320">
                  <c:v>0.61809027777777781</c:v>
                </c:pt>
                <c:pt idx="321">
                  <c:v>0.61810185185185185</c:v>
                </c:pt>
                <c:pt idx="322">
                  <c:v>0.61811342592592589</c:v>
                </c:pt>
                <c:pt idx="323">
                  <c:v>0.61812500000000004</c:v>
                </c:pt>
                <c:pt idx="324">
                  <c:v>0.61813657407407407</c:v>
                </c:pt>
                <c:pt idx="325">
                  <c:v>0.61814814814814811</c:v>
                </c:pt>
                <c:pt idx="326">
                  <c:v>0.61815972222222226</c:v>
                </c:pt>
                <c:pt idx="327">
                  <c:v>0.6181712962962963</c:v>
                </c:pt>
                <c:pt idx="328">
                  <c:v>0.61818287037037034</c:v>
                </c:pt>
                <c:pt idx="329">
                  <c:v>0.61819444444444449</c:v>
                </c:pt>
                <c:pt idx="330">
                  <c:v>0.61820601851851853</c:v>
                </c:pt>
                <c:pt idx="331">
                  <c:v>0.61821759259259257</c:v>
                </c:pt>
                <c:pt idx="332">
                  <c:v>0.61822916666666672</c:v>
                </c:pt>
                <c:pt idx="333">
                  <c:v>0.61824074074074076</c:v>
                </c:pt>
                <c:pt idx="334">
                  <c:v>0.6182523148148148</c:v>
                </c:pt>
                <c:pt idx="335">
                  <c:v>0.61826388888888884</c:v>
                </c:pt>
                <c:pt idx="336">
                  <c:v>0.61827546296296299</c:v>
                </c:pt>
                <c:pt idx="337">
                  <c:v>0.61828703703703702</c:v>
                </c:pt>
                <c:pt idx="338">
                  <c:v>0.61829861111111106</c:v>
                </c:pt>
                <c:pt idx="339">
                  <c:v>0.61831018518518521</c:v>
                </c:pt>
                <c:pt idx="340">
                  <c:v>0.61832175925925925</c:v>
                </c:pt>
                <c:pt idx="341">
                  <c:v>0.61833333333333329</c:v>
                </c:pt>
                <c:pt idx="342">
                  <c:v>0.61834490740740744</c:v>
                </c:pt>
                <c:pt idx="343">
                  <c:v>0.61835648148148148</c:v>
                </c:pt>
                <c:pt idx="344">
                  <c:v>0.61836805555555552</c:v>
                </c:pt>
                <c:pt idx="345">
                  <c:v>0.61837962962962967</c:v>
                </c:pt>
                <c:pt idx="346">
                  <c:v>0.61839120370370371</c:v>
                </c:pt>
                <c:pt idx="347">
                  <c:v>0.61840277777777775</c:v>
                </c:pt>
                <c:pt idx="348">
                  <c:v>0.6184143518518519</c:v>
                </c:pt>
                <c:pt idx="349">
                  <c:v>0.61842592592592593</c:v>
                </c:pt>
                <c:pt idx="350">
                  <c:v>0.61843749999999997</c:v>
                </c:pt>
                <c:pt idx="351">
                  <c:v>0.61844907407407412</c:v>
                </c:pt>
                <c:pt idx="352">
                  <c:v>0.61846064814814816</c:v>
                </c:pt>
                <c:pt idx="353">
                  <c:v>0.6184722222222222</c:v>
                </c:pt>
                <c:pt idx="354">
                  <c:v>0.61848379629629635</c:v>
                </c:pt>
                <c:pt idx="355">
                  <c:v>0.61849537037037039</c:v>
                </c:pt>
                <c:pt idx="356">
                  <c:v>0.61850694444444443</c:v>
                </c:pt>
                <c:pt idx="357">
                  <c:v>0.61851851851851847</c:v>
                </c:pt>
                <c:pt idx="358">
                  <c:v>0.61853009259259262</c:v>
                </c:pt>
                <c:pt idx="359">
                  <c:v>0.61854166666666666</c:v>
                </c:pt>
                <c:pt idx="360">
                  <c:v>0.6185532407407407</c:v>
                </c:pt>
                <c:pt idx="361">
                  <c:v>0.61856481481481485</c:v>
                </c:pt>
                <c:pt idx="362">
                  <c:v>0.61857638888888888</c:v>
                </c:pt>
                <c:pt idx="363">
                  <c:v>0.61858796296296292</c:v>
                </c:pt>
                <c:pt idx="364">
                  <c:v>0.61859953703703707</c:v>
                </c:pt>
                <c:pt idx="365">
                  <c:v>0.61861111111111111</c:v>
                </c:pt>
                <c:pt idx="366">
                  <c:v>0.61862268518518515</c:v>
                </c:pt>
                <c:pt idx="367">
                  <c:v>0.6186342592592593</c:v>
                </c:pt>
                <c:pt idx="368">
                  <c:v>0.61864583333333334</c:v>
                </c:pt>
                <c:pt idx="369">
                  <c:v>0.61865740740740738</c:v>
                </c:pt>
                <c:pt idx="370">
                  <c:v>0.61866898148148153</c:v>
                </c:pt>
                <c:pt idx="371">
                  <c:v>0.61868055555555557</c:v>
                </c:pt>
                <c:pt idx="372">
                  <c:v>0.61869212962962961</c:v>
                </c:pt>
                <c:pt idx="373">
                  <c:v>0.61870370370370376</c:v>
                </c:pt>
                <c:pt idx="374">
                  <c:v>0.61871527777777779</c:v>
                </c:pt>
                <c:pt idx="375">
                  <c:v>0.61872685185185183</c:v>
                </c:pt>
                <c:pt idx="376">
                  <c:v>0.61873842592592587</c:v>
                </c:pt>
                <c:pt idx="377">
                  <c:v>0.61875000000000002</c:v>
                </c:pt>
                <c:pt idx="378">
                  <c:v>0.61876157407407406</c:v>
                </c:pt>
                <c:pt idx="379">
                  <c:v>0.6187731481481481</c:v>
                </c:pt>
                <c:pt idx="380">
                  <c:v>0.61878472222222225</c:v>
                </c:pt>
                <c:pt idx="381">
                  <c:v>0.61879629629629629</c:v>
                </c:pt>
                <c:pt idx="382">
                  <c:v>0.61880787037037033</c:v>
                </c:pt>
                <c:pt idx="383">
                  <c:v>0.61881944444444448</c:v>
                </c:pt>
                <c:pt idx="384">
                  <c:v>0.61883101851851852</c:v>
                </c:pt>
                <c:pt idx="385">
                  <c:v>0.61884259259259256</c:v>
                </c:pt>
                <c:pt idx="386">
                  <c:v>0.61885416666666671</c:v>
                </c:pt>
                <c:pt idx="387">
                  <c:v>0.61886574074074074</c:v>
                </c:pt>
                <c:pt idx="388">
                  <c:v>0.61887731481481478</c:v>
                </c:pt>
                <c:pt idx="389">
                  <c:v>0.61888888888888893</c:v>
                </c:pt>
                <c:pt idx="390">
                  <c:v>0.61890046296296297</c:v>
                </c:pt>
                <c:pt idx="391">
                  <c:v>0.61891203703703701</c:v>
                </c:pt>
                <c:pt idx="392">
                  <c:v>0.61892361111111116</c:v>
                </c:pt>
                <c:pt idx="393">
                  <c:v>0.6189351851851852</c:v>
                </c:pt>
                <c:pt idx="394">
                  <c:v>0.61894675925925924</c:v>
                </c:pt>
                <c:pt idx="395">
                  <c:v>0.61895833333333339</c:v>
                </c:pt>
                <c:pt idx="396">
                  <c:v>0.61896990740740743</c:v>
                </c:pt>
                <c:pt idx="397">
                  <c:v>0.61898148148148147</c:v>
                </c:pt>
                <c:pt idx="398">
                  <c:v>0.6189930555555555</c:v>
                </c:pt>
                <c:pt idx="399">
                  <c:v>0.61900462962962965</c:v>
                </c:pt>
                <c:pt idx="400">
                  <c:v>0.61901620370370369</c:v>
                </c:pt>
                <c:pt idx="401">
                  <c:v>0.61902777777777773</c:v>
                </c:pt>
                <c:pt idx="402">
                  <c:v>0.61903935185185188</c:v>
                </c:pt>
                <c:pt idx="403">
                  <c:v>0.61905092592592592</c:v>
                </c:pt>
                <c:pt idx="404">
                  <c:v>0.61906249999999996</c:v>
                </c:pt>
                <c:pt idx="405">
                  <c:v>0.61907407407407411</c:v>
                </c:pt>
                <c:pt idx="406">
                  <c:v>0.61908564814814815</c:v>
                </c:pt>
                <c:pt idx="407">
                  <c:v>0.61909722222222219</c:v>
                </c:pt>
                <c:pt idx="408">
                  <c:v>0.61910879629629634</c:v>
                </c:pt>
                <c:pt idx="409">
                  <c:v>0.61912037037037038</c:v>
                </c:pt>
                <c:pt idx="410">
                  <c:v>0.61913194444444442</c:v>
                </c:pt>
                <c:pt idx="411">
                  <c:v>0.61914351851851857</c:v>
                </c:pt>
                <c:pt idx="412">
                  <c:v>0.6191550925925926</c:v>
                </c:pt>
                <c:pt idx="413">
                  <c:v>0.61916666666666664</c:v>
                </c:pt>
                <c:pt idx="414">
                  <c:v>0.61917824074074079</c:v>
                </c:pt>
                <c:pt idx="415">
                  <c:v>0.61918981481481483</c:v>
                </c:pt>
                <c:pt idx="416">
                  <c:v>0.61920138888888887</c:v>
                </c:pt>
                <c:pt idx="417">
                  <c:v>0.61921296296296291</c:v>
                </c:pt>
                <c:pt idx="418">
                  <c:v>0.61922453703703706</c:v>
                </c:pt>
                <c:pt idx="419">
                  <c:v>0.6192361111111111</c:v>
                </c:pt>
                <c:pt idx="420">
                  <c:v>0.61924768518518514</c:v>
                </c:pt>
                <c:pt idx="421">
                  <c:v>0.61925925925925929</c:v>
                </c:pt>
                <c:pt idx="422">
                  <c:v>0.61927083333333333</c:v>
                </c:pt>
                <c:pt idx="423">
                  <c:v>0.61928240740740736</c:v>
                </c:pt>
                <c:pt idx="424">
                  <c:v>0.61929398148148151</c:v>
                </c:pt>
                <c:pt idx="425">
                  <c:v>0.61930555555555555</c:v>
                </c:pt>
                <c:pt idx="426">
                  <c:v>0.61931712962962959</c:v>
                </c:pt>
                <c:pt idx="427">
                  <c:v>0.61932870370370374</c:v>
                </c:pt>
                <c:pt idx="428">
                  <c:v>0.61934027777777778</c:v>
                </c:pt>
                <c:pt idx="429">
                  <c:v>0.61935185185185182</c:v>
                </c:pt>
                <c:pt idx="430">
                  <c:v>0.61936342592592597</c:v>
                </c:pt>
                <c:pt idx="431">
                  <c:v>0.61937500000000001</c:v>
                </c:pt>
                <c:pt idx="432">
                  <c:v>0.61938657407407405</c:v>
                </c:pt>
                <c:pt idx="433">
                  <c:v>0.6193981481481482</c:v>
                </c:pt>
                <c:pt idx="434">
                  <c:v>0.61940972222222224</c:v>
                </c:pt>
                <c:pt idx="435">
                  <c:v>0.61942129629629628</c:v>
                </c:pt>
                <c:pt idx="436">
                  <c:v>0.61943287037037043</c:v>
                </c:pt>
                <c:pt idx="437">
                  <c:v>0.61944444444444446</c:v>
                </c:pt>
                <c:pt idx="438">
                  <c:v>0.6194560185185185</c:v>
                </c:pt>
                <c:pt idx="439">
                  <c:v>0.61946759259259254</c:v>
                </c:pt>
                <c:pt idx="440">
                  <c:v>0.61947916666666669</c:v>
                </c:pt>
                <c:pt idx="441">
                  <c:v>0.61949074074074073</c:v>
                </c:pt>
                <c:pt idx="442">
                  <c:v>0.61950231481481477</c:v>
                </c:pt>
                <c:pt idx="443">
                  <c:v>0.61951388888888892</c:v>
                </c:pt>
                <c:pt idx="444">
                  <c:v>0.61952546296296296</c:v>
                </c:pt>
                <c:pt idx="445">
                  <c:v>0.619537037037037</c:v>
                </c:pt>
                <c:pt idx="446">
                  <c:v>0.61954861111111115</c:v>
                </c:pt>
                <c:pt idx="447">
                  <c:v>0.61956018518518519</c:v>
                </c:pt>
                <c:pt idx="448">
                  <c:v>0.61957175925925922</c:v>
                </c:pt>
                <c:pt idx="449">
                  <c:v>0.61958333333333337</c:v>
                </c:pt>
                <c:pt idx="450">
                  <c:v>0.61959490740740741</c:v>
                </c:pt>
                <c:pt idx="451">
                  <c:v>0.61960648148148145</c:v>
                </c:pt>
                <c:pt idx="452">
                  <c:v>0.6196180555555556</c:v>
                </c:pt>
                <c:pt idx="453">
                  <c:v>0.61962962962962964</c:v>
                </c:pt>
                <c:pt idx="454">
                  <c:v>0.61964120370370368</c:v>
                </c:pt>
                <c:pt idx="455">
                  <c:v>0.61965277777777783</c:v>
                </c:pt>
                <c:pt idx="456">
                  <c:v>0.61966435185185187</c:v>
                </c:pt>
                <c:pt idx="457">
                  <c:v>0.61967592592592591</c:v>
                </c:pt>
                <c:pt idx="458">
                  <c:v>0.61968749999999995</c:v>
                </c:pt>
                <c:pt idx="459">
                  <c:v>0.6196990740740741</c:v>
                </c:pt>
                <c:pt idx="460">
                  <c:v>0.61971064814814814</c:v>
                </c:pt>
                <c:pt idx="461">
                  <c:v>0.61972222222222217</c:v>
                </c:pt>
                <c:pt idx="462">
                  <c:v>0.61973379629629632</c:v>
                </c:pt>
                <c:pt idx="463">
                  <c:v>0.61974537037037036</c:v>
                </c:pt>
                <c:pt idx="464">
                  <c:v>0.6197569444444444</c:v>
                </c:pt>
                <c:pt idx="465">
                  <c:v>0.61976851851851855</c:v>
                </c:pt>
                <c:pt idx="466">
                  <c:v>0.61978009259259259</c:v>
                </c:pt>
                <c:pt idx="467">
                  <c:v>0.61979166666666663</c:v>
                </c:pt>
                <c:pt idx="468">
                  <c:v>0.61980324074074078</c:v>
                </c:pt>
                <c:pt idx="469">
                  <c:v>0.61981481481481482</c:v>
                </c:pt>
                <c:pt idx="470">
                  <c:v>0.61982638888888886</c:v>
                </c:pt>
                <c:pt idx="471">
                  <c:v>0.61983796296296301</c:v>
                </c:pt>
                <c:pt idx="472">
                  <c:v>0.61984953703703705</c:v>
                </c:pt>
                <c:pt idx="473">
                  <c:v>0.61986111111111108</c:v>
                </c:pt>
                <c:pt idx="474">
                  <c:v>0.61987268518518523</c:v>
                </c:pt>
                <c:pt idx="475">
                  <c:v>0.61988425925925927</c:v>
                </c:pt>
                <c:pt idx="476">
                  <c:v>0.61989583333333331</c:v>
                </c:pt>
                <c:pt idx="477">
                  <c:v>0.61990740740740746</c:v>
                </c:pt>
                <c:pt idx="478">
                  <c:v>0.6199189814814815</c:v>
                </c:pt>
                <c:pt idx="479">
                  <c:v>0.61993055555555554</c:v>
                </c:pt>
                <c:pt idx="480">
                  <c:v>0.61994212962962958</c:v>
                </c:pt>
                <c:pt idx="481">
                  <c:v>0.61995370370370373</c:v>
                </c:pt>
                <c:pt idx="482">
                  <c:v>0.61996527777777777</c:v>
                </c:pt>
                <c:pt idx="483">
                  <c:v>0.61997685185185181</c:v>
                </c:pt>
                <c:pt idx="484">
                  <c:v>0.61998842592592596</c:v>
                </c:pt>
                <c:pt idx="485">
                  <c:v>0.62</c:v>
                </c:pt>
                <c:pt idx="486">
                  <c:v>0.62001157407407403</c:v>
                </c:pt>
                <c:pt idx="487">
                  <c:v>0.62002314814814818</c:v>
                </c:pt>
                <c:pt idx="488">
                  <c:v>0.62003472222222222</c:v>
                </c:pt>
                <c:pt idx="489">
                  <c:v>0.62004629629629626</c:v>
                </c:pt>
                <c:pt idx="490">
                  <c:v>0.62005787037037041</c:v>
                </c:pt>
                <c:pt idx="491">
                  <c:v>0.62006944444444445</c:v>
                </c:pt>
                <c:pt idx="492">
                  <c:v>0.62008101851851849</c:v>
                </c:pt>
                <c:pt idx="493">
                  <c:v>0.62009259259259264</c:v>
                </c:pt>
                <c:pt idx="494">
                  <c:v>0.62010416666666668</c:v>
                </c:pt>
                <c:pt idx="495">
                  <c:v>0.62011574074074072</c:v>
                </c:pt>
                <c:pt idx="496">
                  <c:v>0.62012731481481487</c:v>
                </c:pt>
                <c:pt idx="497">
                  <c:v>0.62013888888888891</c:v>
                </c:pt>
                <c:pt idx="498">
                  <c:v>0.62015046296296295</c:v>
                </c:pt>
                <c:pt idx="499">
                  <c:v>0.62016203703703698</c:v>
                </c:pt>
                <c:pt idx="500">
                  <c:v>0.62017361111111113</c:v>
                </c:pt>
                <c:pt idx="501">
                  <c:v>0.62018518518518517</c:v>
                </c:pt>
                <c:pt idx="502">
                  <c:v>0.62019675925925921</c:v>
                </c:pt>
                <c:pt idx="503">
                  <c:v>0.62020833333333336</c:v>
                </c:pt>
                <c:pt idx="504">
                  <c:v>0.6202199074074074</c:v>
                </c:pt>
                <c:pt idx="505">
                  <c:v>0.62023148148148144</c:v>
                </c:pt>
                <c:pt idx="506">
                  <c:v>0.62024305555555559</c:v>
                </c:pt>
                <c:pt idx="507">
                  <c:v>0.62025462962962963</c:v>
                </c:pt>
                <c:pt idx="508">
                  <c:v>0.62026620370370367</c:v>
                </c:pt>
                <c:pt idx="509">
                  <c:v>0.62027777777777782</c:v>
                </c:pt>
                <c:pt idx="510">
                  <c:v>0.62028935185185186</c:v>
                </c:pt>
                <c:pt idx="511">
                  <c:v>0.62030092592592589</c:v>
                </c:pt>
                <c:pt idx="512">
                  <c:v>0.62031250000000004</c:v>
                </c:pt>
                <c:pt idx="513">
                  <c:v>0.62032407407407408</c:v>
                </c:pt>
                <c:pt idx="514">
                  <c:v>0.62033564814814812</c:v>
                </c:pt>
                <c:pt idx="515">
                  <c:v>0.62034722222222227</c:v>
                </c:pt>
                <c:pt idx="516">
                  <c:v>0.62035879629629631</c:v>
                </c:pt>
                <c:pt idx="517">
                  <c:v>0.62037037037037035</c:v>
                </c:pt>
                <c:pt idx="518">
                  <c:v>0.6203819444444445</c:v>
                </c:pt>
                <c:pt idx="519">
                  <c:v>0.62039351851851854</c:v>
                </c:pt>
                <c:pt idx="520">
                  <c:v>0.62040509259259258</c:v>
                </c:pt>
                <c:pt idx="521">
                  <c:v>0.62041666666666662</c:v>
                </c:pt>
                <c:pt idx="522">
                  <c:v>0.62042824074074077</c:v>
                </c:pt>
                <c:pt idx="523">
                  <c:v>0.62043981481481481</c:v>
                </c:pt>
                <c:pt idx="524">
                  <c:v>0.62045138888888884</c:v>
                </c:pt>
                <c:pt idx="525">
                  <c:v>0.62046296296296299</c:v>
                </c:pt>
                <c:pt idx="526">
                  <c:v>0.62047453703703703</c:v>
                </c:pt>
                <c:pt idx="527">
                  <c:v>0.62048611111111107</c:v>
                </c:pt>
                <c:pt idx="528">
                  <c:v>0.62049768518518522</c:v>
                </c:pt>
                <c:pt idx="529">
                  <c:v>0.62050925925925926</c:v>
                </c:pt>
                <c:pt idx="530">
                  <c:v>0.6205208333333333</c:v>
                </c:pt>
                <c:pt idx="531">
                  <c:v>0.62053240740740745</c:v>
                </c:pt>
                <c:pt idx="532">
                  <c:v>0.62054398148148149</c:v>
                </c:pt>
                <c:pt idx="533">
                  <c:v>0.62055555555555553</c:v>
                </c:pt>
                <c:pt idx="534">
                  <c:v>0.62056712962962968</c:v>
                </c:pt>
                <c:pt idx="535">
                  <c:v>0.62057870370370372</c:v>
                </c:pt>
                <c:pt idx="536">
                  <c:v>0.62059027777777775</c:v>
                </c:pt>
                <c:pt idx="537">
                  <c:v>0.6206018518518519</c:v>
                </c:pt>
                <c:pt idx="538">
                  <c:v>0.62061342592592594</c:v>
                </c:pt>
                <c:pt idx="539">
                  <c:v>0.62062499999999998</c:v>
                </c:pt>
                <c:pt idx="540">
                  <c:v>0.62063657407407402</c:v>
                </c:pt>
                <c:pt idx="541">
                  <c:v>0.62064814814814817</c:v>
                </c:pt>
                <c:pt idx="542">
                  <c:v>0.62065972222222221</c:v>
                </c:pt>
                <c:pt idx="543">
                  <c:v>0.62067129629629625</c:v>
                </c:pt>
                <c:pt idx="544">
                  <c:v>0.6206828703703704</c:v>
                </c:pt>
                <c:pt idx="545">
                  <c:v>0.62069444444444444</c:v>
                </c:pt>
                <c:pt idx="546">
                  <c:v>0.62070601851851848</c:v>
                </c:pt>
                <c:pt idx="547">
                  <c:v>0.62071759259259263</c:v>
                </c:pt>
                <c:pt idx="548">
                  <c:v>0.62072916666666667</c:v>
                </c:pt>
                <c:pt idx="549">
                  <c:v>0.6207407407407407</c:v>
                </c:pt>
                <c:pt idx="550">
                  <c:v>0.62075231481481485</c:v>
                </c:pt>
                <c:pt idx="551">
                  <c:v>0.62076388888888889</c:v>
                </c:pt>
                <c:pt idx="552">
                  <c:v>0.62077546296296293</c:v>
                </c:pt>
                <c:pt idx="553">
                  <c:v>0.62078703703703708</c:v>
                </c:pt>
                <c:pt idx="554">
                  <c:v>0.62079861111111112</c:v>
                </c:pt>
                <c:pt idx="555">
                  <c:v>0.62081018518518516</c:v>
                </c:pt>
                <c:pt idx="556">
                  <c:v>0.62082175925925931</c:v>
                </c:pt>
                <c:pt idx="557">
                  <c:v>0.62083333333333335</c:v>
                </c:pt>
                <c:pt idx="558">
                  <c:v>0.62084490740740739</c:v>
                </c:pt>
                <c:pt idx="559">
                  <c:v>0.62085648148148154</c:v>
                </c:pt>
                <c:pt idx="560">
                  <c:v>0.62086805555555558</c:v>
                </c:pt>
                <c:pt idx="561">
                  <c:v>0.62087962962962961</c:v>
                </c:pt>
                <c:pt idx="562">
                  <c:v>0.62089120370370365</c:v>
                </c:pt>
                <c:pt idx="563">
                  <c:v>0.6209027777777778</c:v>
                </c:pt>
                <c:pt idx="564">
                  <c:v>0.62091435185185184</c:v>
                </c:pt>
                <c:pt idx="565">
                  <c:v>0.62092592592592588</c:v>
                </c:pt>
                <c:pt idx="566">
                  <c:v>0.62093750000000003</c:v>
                </c:pt>
                <c:pt idx="567">
                  <c:v>0.62094907407407407</c:v>
                </c:pt>
                <c:pt idx="568">
                  <c:v>0.62096064814814811</c:v>
                </c:pt>
                <c:pt idx="569">
                  <c:v>0.62097222222222226</c:v>
                </c:pt>
                <c:pt idx="570">
                  <c:v>0.6209837962962963</c:v>
                </c:pt>
                <c:pt idx="571">
                  <c:v>0.62099537037037034</c:v>
                </c:pt>
                <c:pt idx="572">
                  <c:v>0.62100694444444449</c:v>
                </c:pt>
                <c:pt idx="573">
                  <c:v>0.62101851851851853</c:v>
                </c:pt>
                <c:pt idx="574">
                  <c:v>0.62103009259259256</c:v>
                </c:pt>
                <c:pt idx="575">
                  <c:v>0.62104166666666671</c:v>
                </c:pt>
                <c:pt idx="576">
                  <c:v>0.62105324074074075</c:v>
                </c:pt>
                <c:pt idx="577">
                  <c:v>0.62106481481481479</c:v>
                </c:pt>
                <c:pt idx="578">
                  <c:v>0.62107638888888894</c:v>
                </c:pt>
                <c:pt idx="579">
                  <c:v>0.62108796296296298</c:v>
                </c:pt>
                <c:pt idx="580">
                  <c:v>0.62109953703703702</c:v>
                </c:pt>
                <c:pt idx="581">
                  <c:v>0.62111111111111106</c:v>
                </c:pt>
                <c:pt idx="582">
                  <c:v>0.62112268518518521</c:v>
                </c:pt>
                <c:pt idx="583">
                  <c:v>0.62113425925925925</c:v>
                </c:pt>
                <c:pt idx="584">
                  <c:v>0.62114583333333329</c:v>
                </c:pt>
                <c:pt idx="585">
                  <c:v>0.62115740740740744</c:v>
                </c:pt>
                <c:pt idx="586">
                  <c:v>0.62116898148148147</c:v>
                </c:pt>
                <c:pt idx="587">
                  <c:v>0.62118055555555551</c:v>
                </c:pt>
                <c:pt idx="588">
                  <c:v>0.62119212962962966</c:v>
                </c:pt>
                <c:pt idx="589">
                  <c:v>0.6212037037037037</c:v>
                </c:pt>
                <c:pt idx="590">
                  <c:v>0.62121527777777774</c:v>
                </c:pt>
                <c:pt idx="591">
                  <c:v>0.62122685185185189</c:v>
                </c:pt>
                <c:pt idx="592">
                  <c:v>0.62123842592592593</c:v>
                </c:pt>
                <c:pt idx="593">
                  <c:v>0.62124999999999997</c:v>
                </c:pt>
                <c:pt idx="594">
                  <c:v>0.62126157407407412</c:v>
                </c:pt>
                <c:pt idx="595">
                  <c:v>0.62127314814814816</c:v>
                </c:pt>
                <c:pt idx="596">
                  <c:v>0.6212847222222222</c:v>
                </c:pt>
                <c:pt idx="597">
                  <c:v>0.62129629629629635</c:v>
                </c:pt>
                <c:pt idx="598">
                  <c:v>0.62130787037037039</c:v>
                </c:pt>
                <c:pt idx="599">
                  <c:v>0.62131944444444442</c:v>
                </c:pt>
                <c:pt idx="600">
                  <c:v>0.62133101851851846</c:v>
                </c:pt>
                <c:pt idx="601">
                  <c:v>0.62134259259259261</c:v>
                </c:pt>
                <c:pt idx="602">
                  <c:v>0.62135416666666665</c:v>
                </c:pt>
                <c:pt idx="603">
                  <c:v>0.62136574074074069</c:v>
                </c:pt>
                <c:pt idx="604">
                  <c:v>0.62137731481481484</c:v>
                </c:pt>
                <c:pt idx="605">
                  <c:v>0.62138888888888888</c:v>
                </c:pt>
                <c:pt idx="606">
                  <c:v>0.62140046296296292</c:v>
                </c:pt>
                <c:pt idx="607">
                  <c:v>0.62141203703703707</c:v>
                </c:pt>
                <c:pt idx="608">
                  <c:v>0.62142361111111111</c:v>
                </c:pt>
                <c:pt idx="609">
                  <c:v>0.62143518518518515</c:v>
                </c:pt>
                <c:pt idx="610">
                  <c:v>0.6214467592592593</c:v>
                </c:pt>
                <c:pt idx="611">
                  <c:v>0.62145833333333333</c:v>
                </c:pt>
                <c:pt idx="612">
                  <c:v>0.62146990740740737</c:v>
                </c:pt>
                <c:pt idx="613">
                  <c:v>0.62148148148148152</c:v>
                </c:pt>
                <c:pt idx="614">
                  <c:v>0.62149305555555556</c:v>
                </c:pt>
                <c:pt idx="615">
                  <c:v>0.6215046296296296</c:v>
                </c:pt>
                <c:pt idx="616">
                  <c:v>0.62151620370370375</c:v>
                </c:pt>
                <c:pt idx="617">
                  <c:v>0.62152777777777779</c:v>
                </c:pt>
                <c:pt idx="618">
                  <c:v>0.62153935185185183</c:v>
                </c:pt>
                <c:pt idx="619">
                  <c:v>0.62155092592592598</c:v>
                </c:pt>
                <c:pt idx="620">
                  <c:v>0.62156250000000002</c:v>
                </c:pt>
                <c:pt idx="621">
                  <c:v>0.62157407407407406</c:v>
                </c:pt>
                <c:pt idx="622">
                  <c:v>0.6215856481481481</c:v>
                </c:pt>
                <c:pt idx="623">
                  <c:v>0.62159722222222225</c:v>
                </c:pt>
                <c:pt idx="624">
                  <c:v>0.62160879629629628</c:v>
                </c:pt>
                <c:pt idx="625">
                  <c:v>0.62162037037037032</c:v>
                </c:pt>
                <c:pt idx="626">
                  <c:v>0.62163194444444447</c:v>
                </c:pt>
                <c:pt idx="627">
                  <c:v>0.62164351851851851</c:v>
                </c:pt>
                <c:pt idx="628">
                  <c:v>0.62165509259259255</c:v>
                </c:pt>
                <c:pt idx="629">
                  <c:v>0.6216666666666667</c:v>
                </c:pt>
                <c:pt idx="630">
                  <c:v>0.62167824074074074</c:v>
                </c:pt>
                <c:pt idx="631">
                  <c:v>0.62168981481481478</c:v>
                </c:pt>
              </c:numCache>
            </c:numRef>
          </c:cat>
          <c:val>
            <c:numRef>
              <c:f>'20251106-1'!$C$3:$C$634</c:f>
              <c:numCache>
                <c:formatCode>0.000</c:formatCode>
                <c:ptCount val="632"/>
                <c:pt idx="0">
                  <c:v>50.066000000000003</c:v>
                </c:pt>
                <c:pt idx="1">
                  <c:v>50.066000000000003</c:v>
                </c:pt>
                <c:pt idx="2">
                  <c:v>50.064999999999998</c:v>
                </c:pt>
                <c:pt idx="3">
                  <c:v>50.064</c:v>
                </c:pt>
                <c:pt idx="4">
                  <c:v>50.063000000000002</c:v>
                </c:pt>
                <c:pt idx="5">
                  <c:v>50.063000000000002</c:v>
                </c:pt>
                <c:pt idx="6">
                  <c:v>50.061999999999998</c:v>
                </c:pt>
                <c:pt idx="7">
                  <c:v>50.063000000000002</c:v>
                </c:pt>
                <c:pt idx="8">
                  <c:v>50.064999999999998</c:v>
                </c:pt>
                <c:pt idx="9">
                  <c:v>50.066000000000003</c:v>
                </c:pt>
                <c:pt idx="10">
                  <c:v>50.066000000000003</c:v>
                </c:pt>
                <c:pt idx="11">
                  <c:v>50.066000000000003</c:v>
                </c:pt>
                <c:pt idx="12">
                  <c:v>50.066000000000003</c:v>
                </c:pt>
                <c:pt idx="13">
                  <c:v>50.064</c:v>
                </c:pt>
                <c:pt idx="14">
                  <c:v>50.061999999999998</c:v>
                </c:pt>
                <c:pt idx="15">
                  <c:v>50.058</c:v>
                </c:pt>
                <c:pt idx="16">
                  <c:v>50.055999999999997</c:v>
                </c:pt>
                <c:pt idx="17">
                  <c:v>50.054000000000002</c:v>
                </c:pt>
                <c:pt idx="18">
                  <c:v>50.052</c:v>
                </c:pt>
                <c:pt idx="19">
                  <c:v>50.048999999999999</c:v>
                </c:pt>
                <c:pt idx="20">
                  <c:v>50.048000000000002</c:v>
                </c:pt>
                <c:pt idx="21">
                  <c:v>50.046999999999997</c:v>
                </c:pt>
                <c:pt idx="22">
                  <c:v>50.046999999999997</c:v>
                </c:pt>
                <c:pt idx="23">
                  <c:v>50.045999999999999</c:v>
                </c:pt>
                <c:pt idx="24">
                  <c:v>50.046999999999997</c:v>
                </c:pt>
                <c:pt idx="25">
                  <c:v>50.045999999999999</c:v>
                </c:pt>
                <c:pt idx="26">
                  <c:v>50.045999999999999</c:v>
                </c:pt>
                <c:pt idx="27">
                  <c:v>50.045000000000002</c:v>
                </c:pt>
                <c:pt idx="28">
                  <c:v>50.045000000000002</c:v>
                </c:pt>
                <c:pt idx="29">
                  <c:v>50.045999999999999</c:v>
                </c:pt>
                <c:pt idx="30">
                  <c:v>50.045999999999999</c:v>
                </c:pt>
                <c:pt idx="31">
                  <c:v>50.045000000000002</c:v>
                </c:pt>
                <c:pt idx="32">
                  <c:v>50.045999999999999</c:v>
                </c:pt>
                <c:pt idx="33">
                  <c:v>50.048000000000002</c:v>
                </c:pt>
                <c:pt idx="34">
                  <c:v>50.048999999999999</c:v>
                </c:pt>
                <c:pt idx="35">
                  <c:v>50.048999999999999</c:v>
                </c:pt>
                <c:pt idx="36">
                  <c:v>50.048000000000002</c:v>
                </c:pt>
                <c:pt idx="37">
                  <c:v>50.048000000000002</c:v>
                </c:pt>
                <c:pt idx="38">
                  <c:v>50.045000000000002</c:v>
                </c:pt>
                <c:pt idx="39">
                  <c:v>50.040999999999997</c:v>
                </c:pt>
                <c:pt idx="40">
                  <c:v>50.036999999999999</c:v>
                </c:pt>
                <c:pt idx="41">
                  <c:v>50.034999999999997</c:v>
                </c:pt>
                <c:pt idx="42">
                  <c:v>50.034999999999997</c:v>
                </c:pt>
                <c:pt idx="43">
                  <c:v>50.033999999999999</c:v>
                </c:pt>
                <c:pt idx="44">
                  <c:v>50.033999999999999</c:v>
                </c:pt>
                <c:pt idx="45">
                  <c:v>50.031999999999996</c:v>
                </c:pt>
                <c:pt idx="46">
                  <c:v>50.031999999999996</c:v>
                </c:pt>
                <c:pt idx="47">
                  <c:v>50.033999999999999</c:v>
                </c:pt>
                <c:pt idx="48">
                  <c:v>50.034999999999997</c:v>
                </c:pt>
                <c:pt idx="49">
                  <c:v>50.033999999999999</c:v>
                </c:pt>
                <c:pt idx="50">
                  <c:v>50.033999999999999</c:v>
                </c:pt>
                <c:pt idx="51">
                  <c:v>50.033999999999999</c:v>
                </c:pt>
                <c:pt idx="52">
                  <c:v>50.033000000000001</c:v>
                </c:pt>
                <c:pt idx="53">
                  <c:v>50.033999999999999</c:v>
                </c:pt>
                <c:pt idx="54">
                  <c:v>50.034999999999997</c:v>
                </c:pt>
                <c:pt idx="55">
                  <c:v>50.033999999999999</c:v>
                </c:pt>
                <c:pt idx="56">
                  <c:v>50.034999999999997</c:v>
                </c:pt>
                <c:pt idx="57">
                  <c:v>50.037999999999997</c:v>
                </c:pt>
                <c:pt idx="58">
                  <c:v>50.037999999999997</c:v>
                </c:pt>
                <c:pt idx="59">
                  <c:v>50.04</c:v>
                </c:pt>
                <c:pt idx="60">
                  <c:v>50.042000000000002</c:v>
                </c:pt>
                <c:pt idx="61">
                  <c:v>50.015000000000001</c:v>
                </c:pt>
                <c:pt idx="62">
                  <c:v>49.948</c:v>
                </c:pt>
                <c:pt idx="63">
                  <c:v>49.886000000000003</c:v>
                </c:pt>
                <c:pt idx="64">
                  <c:v>49.85</c:v>
                </c:pt>
                <c:pt idx="65">
                  <c:v>49.835000000000001</c:v>
                </c:pt>
                <c:pt idx="66">
                  <c:v>49.83</c:v>
                </c:pt>
                <c:pt idx="67">
                  <c:v>49.831000000000003</c:v>
                </c:pt>
                <c:pt idx="68">
                  <c:v>49.832000000000001</c:v>
                </c:pt>
                <c:pt idx="69">
                  <c:v>49.831000000000003</c:v>
                </c:pt>
                <c:pt idx="70">
                  <c:v>49.829000000000001</c:v>
                </c:pt>
                <c:pt idx="71">
                  <c:v>49.826999999999998</c:v>
                </c:pt>
                <c:pt idx="72">
                  <c:v>49.828000000000003</c:v>
                </c:pt>
                <c:pt idx="73">
                  <c:v>49.826999999999998</c:v>
                </c:pt>
                <c:pt idx="74">
                  <c:v>49.826999999999998</c:v>
                </c:pt>
                <c:pt idx="75">
                  <c:v>49.826000000000001</c:v>
                </c:pt>
                <c:pt idx="76">
                  <c:v>49.826000000000001</c:v>
                </c:pt>
                <c:pt idx="77">
                  <c:v>49.825000000000003</c:v>
                </c:pt>
                <c:pt idx="78">
                  <c:v>49.825000000000003</c:v>
                </c:pt>
                <c:pt idx="79">
                  <c:v>49.825000000000003</c:v>
                </c:pt>
                <c:pt idx="80">
                  <c:v>49.825000000000003</c:v>
                </c:pt>
                <c:pt idx="81">
                  <c:v>49.825000000000003</c:v>
                </c:pt>
                <c:pt idx="82">
                  <c:v>49.825000000000003</c:v>
                </c:pt>
                <c:pt idx="83">
                  <c:v>49.823999999999998</c:v>
                </c:pt>
                <c:pt idx="84">
                  <c:v>49.823999999999998</c:v>
                </c:pt>
                <c:pt idx="85">
                  <c:v>49.825000000000003</c:v>
                </c:pt>
                <c:pt idx="86">
                  <c:v>49.823999999999998</c:v>
                </c:pt>
                <c:pt idx="87">
                  <c:v>49.825000000000003</c:v>
                </c:pt>
                <c:pt idx="88">
                  <c:v>49.825000000000003</c:v>
                </c:pt>
                <c:pt idx="89">
                  <c:v>49.826999999999998</c:v>
                </c:pt>
                <c:pt idx="90">
                  <c:v>49.826999999999998</c:v>
                </c:pt>
                <c:pt idx="91">
                  <c:v>49.826000000000001</c:v>
                </c:pt>
                <c:pt idx="92">
                  <c:v>49.826999999999998</c:v>
                </c:pt>
                <c:pt idx="93">
                  <c:v>49.826000000000001</c:v>
                </c:pt>
                <c:pt idx="94">
                  <c:v>49.829000000000001</c:v>
                </c:pt>
                <c:pt idx="95">
                  <c:v>49.831000000000003</c:v>
                </c:pt>
                <c:pt idx="96">
                  <c:v>49.832999999999998</c:v>
                </c:pt>
                <c:pt idx="97">
                  <c:v>49.835000000000001</c:v>
                </c:pt>
                <c:pt idx="98">
                  <c:v>49.834000000000003</c:v>
                </c:pt>
                <c:pt idx="99">
                  <c:v>49.832000000000001</c:v>
                </c:pt>
                <c:pt idx="100">
                  <c:v>49.832000000000001</c:v>
                </c:pt>
                <c:pt idx="101">
                  <c:v>49.831000000000003</c:v>
                </c:pt>
                <c:pt idx="102">
                  <c:v>49.831000000000003</c:v>
                </c:pt>
                <c:pt idx="103">
                  <c:v>49.834000000000003</c:v>
                </c:pt>
                <c:pt idx="104">
                  <c:v>49.835000000000001</c:v>
                </c:pt>
                <c:pt idx="105">
                  <c:v>49.841000000000001</c:v>
                </c:pt>
                <c:pt idx="106">
                  <c:v>49.841999999999999</c:v>
                </c:pt>
                <c:pt idx="107">
                  <c:v>49.847000000000001</c:v>
                </c:pt>
                <c:pt idx="108">
                  <c:v>49.847000000000001</c:v>
                </c:pt>
                <c:pt idx="109">
                  <c:v>49.848999999999997</c:v>
                </c:pt>
                <c:pt idx="110">
                  <c:v>49.848999999999997</c:v>
                </c:pt>
                <c:pt idx="111">
                  <c:v>49.848999999999997</c:v>
                </c:pt>
                <c:pt idx="112">
                  <c:v>49.85</c:v>
                </c:pt>
                <c:pt idx="113">
                  <c:v>49.85</c:v>
                </c:pt>
                <c:pt idx="114">
                  <c:v>49.850999999999999</c:v>
                </c:pt>
                <c:pt idx="115">
                  <c:v>49.85</c:v>
                </c:pt>
                <c:pt idx="116">
                  <c:v>49.848999999999997</c:v>
                </c:pt>
                <c:pt idx="117">
                  <c:v>49.848999999999997</c:v>
                </c:pt>
                <c:pt idx="118">
                  <c:v>49.847000000000001</c:v>
                </c:pt>
                <c:pt idx="119">
                  <c:v>49.844999999999999</c:v>
                </c:pt>
                <c:pt idx="120">
                  <c:v>49.847999999999999</c:v>
                </c:pt>
                <c:pt idx="121">
                  <c:v>49.848999999999997</c:v>
                </c:pt>
                <c:pt idx="122">
                  <c:v>49.853999999999999</c:v>
                </c:pt>
                <c:pt idx="123">
                  <c:v>49.854999999999997</c:v>
                </c:pt>
                <c:pt idx="124">
                  <c:v>49.856000000000002</c:v>
                </c:pt>
                <c:pt idx="125">
                  <c:v>49.854999999999997</c:v>
                </c:pt>
                <c:pt idx="126">
                  <c:v>49.853999999999999</c:v>
                </c:pt>
                <c:pt idx="127">
                  <c:v>49.853999999999999</c:v>
                </c:pt>
                <c:pt idx="128">
                  <c:v>49.853999999999999</c:v>
                </c:pt>
                <c:pt idx="129">
                  <c:v>49.854999999999997</c:v>
                </c:pt>
                <c:pt idx="130">
                  <c:v>49.854999999999997</c:v>
                </c:pt>
                <c:pt idx="131">
                  <c:v>49.853000000000002</c:v>
                </c:pt>
                <c:pt idx="132">
                  <c:v>49.856000000000002</c:v>
                </c:pt>
                <c:pt idx="133">
                  <c:v>49.853999999999999</c:v>
                </c:pt>
                <c:pt idx="134">
                  <c:v>49.850999999999999</c:v>
                </c:pt>
                <c:pt idx="135">
                  <c:v>49.85</c:v>
                </c:pt>
                <c:pt idx="136">
                  <c:v>49.847999999999999</c:v>
                </c:pt>
                <c:pt idx="137">
                  <c:v>49.848999999999997</c:v>
                </c:pt>
                <c:pt idx="138">
                  <c:v>49.847999999999999</c:v>
                </c:pt>
                <c:pt idx="139">
                  <c:v>49.847999999999999</c:v>
                </c:pt>
                <c:pt idx="140">
                  <c:v>49.847000000000001</c:v>
                </c:pt>
                <c:pt idx="141">
                  <c:v>49.848999999999997</c:v>
                </c:pt>
                <c:pt idx="142">
                  <c:v>49.851999999999997</c:v>
                </c:pt>
                <c:pt idx="143">
                  <c:v>49.853000000000002</c:v>
                </c:pt>
                <c:pt idx="144">
                  <c:v>49.856999999999999</c:v>
                </c:pt>
                <c:pt idx="145">
                  <c:v>49.857999999999997</c:v>
                </c:pt>
                <c:pt idx="146">
                  <c:v>49.859000000000002</c:v>
                </c:pt>
                <c:pt idx="147">
                  <c:v>49.862000000000002</c:v>
                </c:pt>
                <c:pt idx="148">
                  <c:v>49.862000000000002</c:v>
                </c:pt>
                <c:pt idx="149">
                  <c:v>49.863</c:v>
                </c:pt>
                <c:pt idx="150">
                  <c:v>49.866</c:v>
                </c:pt>
                <c:pt idx="151">
                  <c:v>49.866999999999997</c:v>
                </c:pt>
                <c:pt idx="152">
                  <c:v>49.868000000000002</c:v>
                </c:pt>
                <c:pt idx="153">
                  <c:v>49.868000000000002</c:v>
                </c:pt>
                <c:pt idx="154">
                  <c:v>49.866999999999997</c:v>
                </c:pt>
                <c:pt idx="155">
                  <c:v>49.866</c:v>
                </c:pt>
                <c:pt idx="156">
                  <c:v>49.869</c:v>
                </c:pt>
                <c:pt idx="157">
                  <c:v>49.868000000000002</c:v>
                </c:pt>
                <c:pt idx="158">
                  <c:v>49.868000000000002</c:v>
                </c:pt>
                <c:pt idx="159">
                  <c:v>49.871000000000002</c:v>
                </c:pt>
                <c:pt idx="160">
                  <c:v>49.872</c:v>
                </c:pt>
                <c:pt idx="161">
                  <c:v>49.872999999999998</c:v>
                </c:pt>
                <c:pt idx="162">
                  <c:v>49.875999999999998</c:v>
                </c:pt>
                <c:pt idx="163">
                  <c:v>49.877000000000002</c:v>
                </c:pt>
                <c:pt idx="164">
                  <c:v>49.88</c:v>
                </c:pt>
                <c:pt idx="165">
                  <c:v>49.881999999999998</c:v>
                </c:pt>
                <c:pt idx="166">
                  <c:v>49.884</c:v>
                </c:pt>
                <c:pt idx="167">
                  <c:v>49.884</c:v>
                </c:pt>
                <c:pt idx="168">
                  <c:v>49.886000000000003</c:v>
                </c:pt>
                <c:pt idx="169">
                  <c:v>49.886000000000003</c:v>
                </c:pt>
                <c:pt idx="170">
                  <c:v>49.889000000000003</c:v>
                </c:pt>
                <c:pt idx="171">
                  <c:v>49.887999999999998</c:v>
                </c:pt>
                <c:pt idx="172">
                  <c:v>49.887999999999998</c:v>
                </c:pt>
                <c:pt idx="173">
                  <c:v>49.889000000000003</c:v>
                </c:pt>
                <c:pt idx="174">
                  <c:v>49.889000000000003</c:v>
                </c:pt>
                <c:pt idx="175">
                  <c:v>49.892000000000003</c:v>
                </c:pt>
                <c:pt idx="176">
                  <c:v>49.890999999999998</c:v>
                </c:pt>
                <c:pt idx="177">
                  <c:v>49.892000000000003</c:v>
                </c:pt>
                <c:pt idx="178">
                  <c:v>49.892000000000003</c:v>
                </c:pt>
                <c:pt idx="179">
                  <c:v>49.892000000000003</c:v>
                </c:pt>
                <c:pt idx="180">
                  <c:v>49.893000000000001</c:v>
                </c:pt>
                <c:pt idx="181">
                  <c:v>49.892000000000003</c:v>
                </c:pt>
                <c:pt idx="182">
                  <c:v>49.896000000000001</c:v>
                </c:pt>
                <c:pt idx="183">
                  <c:v>49.893999999999998</c:v>
                </c:pt>
                <c:pt idx="184">
                  <c:v>49.896000000000001</c:v>
                </c:pt>
                <c:pt idx="185">
                  <c:v>49.896999999999998</c:v>
                </c:pt>
                <c:pt idx="186">
                  <c:v>49.896000000000001</c:v>
                </c:pt>
                <c:pt idx="187">
                  <c:v>49.898000000000003</c:v>
                </c:pt>
                <c:pt idx="188">
                  <c:v>49.899000000000001</c:v>
                </c:pt>
                <c:pt idx="189">
                  <c:v>49.901000000000003</c:v>
                </c:pt>
                <c:pt idx="190">
                  <c:v>49.904000000000003</c:v>
                </c:pt>
                <c:pt idx="191">
                  <c:v>49.906999999999996</c:v>
                </c:pt>
                <c:pt idx="192">
                  <c:v>49.908000000000001</c:v>
                </c:pt>
                <c:pt idx="193">
                  <c:v>49.908000000000001</c:v>
                </c:pt>
                <c:pt idx="194">
                  <c:v>49.905999999999999</c:v>
                </c:pt>
                <c:pt idx="195">
                  <c:v>49.906999999999996</c:v>
                </c:pt>
                <c:pt idx="196">
                  <c:v>49.906999999999996</c:v>
                </c:pt>
                <c:pt idx="197">
                  <c:v>49.906999999999996</c:v>
                </c:pt>
                <c:pt idx="198">
                  <c:v>49.908000000000001</c:v>
                </c:pt>
                <c:pt idx="199">
                  <c:v>49.911000000000001</c:v>
                </c:pt>
                <c:pt idx="200">
                  <c:v>49.911000000000001</c:v>
                </c:pt>
                <c:pt idx="201">
                  <c:v>49.911000000000001</c:v>
                </c:pt>
                <c:pt idx="202">
                  <c:v>49.912999999999997</c:v>
                </c:pt>
                <c:pt idx="203">
                  <c:v>49.912999999999997</c:v>
                </c:pt>
                <c:pt idx="204">
                  <c:v>49.911999999999999</c:v>
                </c:pt>
                <c:pt idx="205">
                  <c:v>49.911000000000001</c:v>
                </c:pt>
                <c:pt idx="206">
                  <c:v>49.91</c:v>
                </c:pt>
                <c:pt idx="207">
                  <c:v>49.908000000000001</c:v>
                </c:pt>
                <c:pt idx="208">
                  <c:v>49.905999999999999</c:v>
                </c:pt>
                <c:pt idx="209">
                  <c:v>49.905000000000001</c:v>
                </c:pt>
                <c:pt idx="210">
                  <c:v>49.902999999999999</c:v>
                </c:pt>
                <c:pt idx="211">
                  <c:v>49.902999999999999</c:v>
                </c:pt>
                <c:pt idx="212">
                  <c:v>49.905000000000001</c:v>
                </c:pt>
                <c:pt idx="213">
                  <c:v>49.904000000000003</c:v>
                </c:pt>
                <c:pt idx="214">
                  <c:v>49.902999999999999</c:v>
                </c:pt>
                <c:pt idx="215">
                  <c:v>49.902000000000001</c:v>
                </c:pt>
                <c:pt idx="216">
                  <c:v>49.902000000000001</c:v>
                </c:pt>
                <c:pt idx="217">
                  <c:v>49.902999999999999</c:v>
                </c:pt>
                <c:pt idx="218">
                  <c:v>49.902999999999999</c:v>
                </c:pt>
                <c:pt idx="219">
                  <c:v>49.904000000000003</c:v>
                </c:pt>
                <c:pt idx="220">
                  <c:v>49.904000000000003</c:v>
                </c:pt>
                <c:pt idx="221">
                  <c:v>49.901000000000003</c:v>
                </c:pt>
                <c:pt idx="222">
                  <c:v>49.902999999999999</c:v>
                </c:pt>
                <c:pt idx="223">
                  <c:v>49.901000000000003</c:v>
                </c:pt>
                <c:pt idx="224">
                  <c:v>49.902999999999999</c:v>
                </c:pt>
                <c:pt idx="225">
                  <c:v>49.905000000000001</c:v>
                </c:pt>
                <c:pt idx="226">
                  <c:v>49.904000000000003</c:v>
                </c:pt>
                <c:pt idx="227">
                  <c:v>49.906999999999996</c:v>
                </c:pt>
                <c:pt idx="228">
                  <c:v>49.905999999999999</c:v>
                </c:pt>
                <c:pt idx="229">
                  <c:v>49.905999999999999</c:v>
                </c:pt>
                <c:pt idx="230">
                  <c:v>49.904000000000003</c:v>
                </c:pt>
                <c:pt idx="231">
                  <c:v>49.905000000000001</c:v>
                </c:pt>
                <c:pt idx="232">
                  <c:v>49.904000000000003</c:v>
                </c:pt>
                <c:pt idx="233">
                  <c:v>49.902999999999999</c:v>
                </c:pt>
                <c:pt idx="234">
                  <c:v>49.902000000000001</c:v>
                </c:pt>
                <c:pt idx="235">
                  <c:v>49.902000000000001</c:v>
                </c:pt>
                <c:pt idx="236">
                  <c:v>49.902999999999999</c:v>
                </c:pt>
                <c:pt idx="237">
                  <c:v>49.902999999999999</c:v>
                </c:pt>
                <c:pt idx="238">
                  <c:v>49.9</c:v>
                </c:pt>
                <c:pt idx="239">
                  <c:v>49.899000000000001</c:v>
                </c:pt>
                <c:pt idx="240">
                  <c:v>49.898000000000003</c:v>
                </c:pt>
                <c:pt idx="241">
                  <c:v>49.896000000000001</c:v>
                </c:pt>
                <c:pt idx="242">
                  <c:v>49.896000000000001</c:v>
                </c:pt>
                <c:pt idx="243">
                  <c:v>49.896000000000001</c:v>
                </c:pt>
                <c:pt idx="244">
                  <c:v>49.896000000000001</c:v>
                </c:pt>
                <c:pt idx="245">
                  <c:v>49.896000000000001</c:v>
                </c:pt>
                <c:pt idx="246">
                  <c:v>49.893999999999998</c:v>
                </c:pt>
                <c:pt idx="247">
                  <c:v>49.896000000000001</c:v>
                </c:pt>
                <c:pt idx="248">
                  <c:v>49.895000000000003</c:v>
                </c:pt>
                <c:pt idx="249">
                  <c:v>49.895000000000003</c:v>
                </c:pt>
                <c:pt idx="250">
                  <c:v>49.895000000000003</c:v>
                </c:pt>
                <c:pt idx="251">
                  <c:v>49.896000000000001</c:v>
                </c:pt>
                <c:pt idx="252">
                  <c:v>49.896000000000001</c:v>
                </c:pt>
                <c:pt idx="253">
                  <c:v>49.893999999999998</c:v>
                </c:pt>
                <c:pt idx="254">
                  <c:v>49.896999999999998</c:v>
                </c:pt>
                <c:pt idx="255">
                  <c:v>49.898000000000003</c:v>
                </c:pt>
                <c:pt idx="256">
                  <c:v>49.898000000000003</c:v>
                </c:pt>
                <c:pt idx="257">
                  <c:v>49.899000000000001</c:v>
                </c:pt>
                <c:pt idx="258">
                  <c:v>49.896999999999998</c:v>
                </c:pt>
                <c:pt idx="259">
                  <c:v>49.896999999999998</c:v>
                </c:pt>
                <c:pt idx="260">
                  <c:v>49.895000000000003</c:v>
                </c:pt>
                <c:pt idx="261">
                  <c:v>49.895000000000003</c:v>
                </c:pt>
                <c:pt idx="262">
                  <c:v>49.893999999999998</c:v>
                </c:pt>
                <c:pt idx="263">
                  <c:v>49.893000000000001</c:v>
                </c:pt>
                <c:pt idx="264">
                  <c:v>49.893999999999998</c:v>
                </c:pt>
                <c:pt idx="265">
                  <c:v>49.893999999999998</c:v>
                </c:pt>
                <c:pt idx="266">
                  <c:v>49.896999999999998</c:v>
                </c:pt>
                <c:pt idx="267">
                  <c:v>49.895000000000003</c:v>
                </c:pt>
                <c:pt idx="268">
                  <c:v>49.898000000000003</c:v>
                </c:pt>
                <c:pt idx="269">
                  <c:v>49.896999999999998</c:v>
                </c:pt>
                <c:pt idx="270">
                  <c:v>49.896999999999998</c:v>
                </c:pt>
                <c:pt idx="271">
                  <c:v>49.896000000000001</c:v>
                </c:pt>
                <c:pt idx="272">
                  <c:v>49.896000000000001</c:v>
                </c:pt>
                <c:pt idx="273">
                  <c:v>49.898000000000003</c:v>
                </c:pt>
                <c:pt idx="274">
                  <c:v>49.896999999999998</c:v>
                </c:pt>
                <c:pt idx="275">
                  <c:v>49.899000000000001</c:v>
                </c:pt>
                <c:pt idx="276">
                  <c:v>49.901000000000003</c:v>
                </c:pt>
                <c:pt idx="277">
                  <c:v>49.899000000000001</c:v>
                </c:pt>
                <c:pt idx="278">
                  <c:v>49.896999999999998</c:v>
                </c:pt>
                <c:pt idx="279">
                  <c:v>49.895000000000003</c:v>
                </c:pt>
                <c:pt idx="280">
                  <c:v>49.890999999999998</c:v>
                </c:pt>
                <c:pt idx="281">
                  <c:v>49.889000000000003</c:v>
                </c:pt>
                <c:pt idx="282">
                  <c:v>49.889000000000003</c:v>
                </c:pt>
                <c:pt idx="283">
                  <c:v>49.887999999999998</c:v>
                </c:pt>
                <c:pt idx="284">
                  <c:v>49.89</c:v>
                </c:pt>
                <c:pt idx="285">
                  <c:v>49.892000000000003</c:v>
                </c:pt>
                <c:pt idx="286">
                  <c:v>49.890999999999998</c:v>
                </c:pt>
                <c:pt idx="287">
                  <c:v>49.892000000000003</c:v>
                </c:pt>
                <c:pt idx="288">
                  <c:v>49.89</c:v>
                </c:pt>
                <c:pt idx="289">
                  <c:v>49.892000000000003</c:v>
                </c:pt>
                <c:pt idx="290">
                  <c:v>49.890999999999998</c:v>
                </c:pt>
                <c:pt idx="291">
                  <c:v>49.890999999999998</c:v>
                </c:pt>
                <c:pt idx="292">
                  <c:v>49.89</c:v>
                </c:pt>
                <c:pt idx="293">
                  <c:v>49.893000000000001</c:v>
                </c:pt>
                <c:pt idx="294">
                  <c:v>49.893000000000001</c:v>
                </c:pt>
                <c:pt idx="295">
                  <c:v>49.896000000000001</c:v>
                </c:pt>
                <c:pt idx="296">
                  <c:v>49.898000000000003</c:v>
                </c:pt>
                <c:pt idx="297">
                  <c:v>49.898000000000003</c:v>
                </c:pt>
                <c:pt idx="298">
                  <c:v>49.899000000000001</c:v>
                </c:pt>
                <c:pt idx="299">
                  <c:v>49.899000000000001</c:v>
                </c:pt>
                <c:pt idx="300">
                  <c:v>49.902999999999999</c:v>
                </c:pt>
                <c:pt idx="301">
                  <c:v>49.904000000000003</c:v>
                </c:pt>
                <c:pt idx="302">
                  <c:v>49.908000000000001</c:v>
                </c:pt>
                <c:pt idx="303">
                  <c:v>49.908000000000001</c:v>
                </c:pt>
                <c:pt idx="304">
                  <c:v>49.908999999999999</c:v>
                </c:pt>
                <c:pt idx="305">
                  <c:v>49.91</c:v>
                </c:pt>
                <c:pt idx="306">
                  <c:v>49.91</c:v>
                </c:pt>
                <c:pt idx="307">
                  <c:v>49.912999999999997</c:v>
                </c:pt>
                <c:pt idx="308">
                  <c:v>49.912999999999997</c:v>
                </c:pt>
                <c:pt idx="309">
                  <c:v>49.911999999999999</c:v>
                </c:pt>
                <c:pt idx="310">
                  <c:v>49.911000000000001</c:v>
                </c:pt>
                <c:pt idx="311">
                  <c:v>49.908000000000001</c:v>
                </c:pt>
                <c:pt idx="312">
                  <c:v>49.906999999999996</c:v>
                </c:pt>
                <c:pt idx="313">
                  <c:v>49.908000000000001</c:v>
                </c:pt>
                <c:pt idx="314">
                  <c:v>49.908999999999999</c:v>
                </c:pt>
                <c:pt idx="315">
                  <c:v>49.91</c:v>
                </c:pt>
                <c:pt idx="316">
                  <c:v>49.908000000000001</c:v>
                </c:pt>
                <c:pt idx="317">
                  <c:v>49.908999999999999</c:v>
                </c:pt>
                <c:pt idx="318">
                  <c:v>49.905000000000001</c:v>
                </c:pt>
                <c:pt idx="319">
                  <c:v>49.902999999999999</c:v>
                </c:pt>
                <c:pt idx="320">
                  <c:v>49.9</c:v>
                </c:pt>
                <c:pt idx="321">
                  <c:v>49.898000000000003</c:v>
                </c:pt>
                <c:pt idx="322">
                  <c:v>49.896999999999998</c:v>
                </c:pt>
                <c:pt idx="323">
                  <c:v>49.899000000000001</c:v>
                </c:pt>
                <c:pt idx="324">
                  <c:v>49.9</c:v>
                </c:pt>
                <c:pt idx="325">
                  <c:v>49.899000000000001</c:v>
                </c:pt>
                <c:pt idx="326">
                  <c:v>49.901000000000003</c:v>
                </c:pt>
                <c:pt idx="327">
                  <c:v>49.901000000000003</c:v>
                </c:pt>
                <c:pt idx="328">
                  <c:v>49.902000000000001</c:v>
                </c:pt>
                <c:pt idx="329">
                  <c:v>49.905000000000001</c:v>
                </c:pt>
                <c:pt idx="330">
                  <c:v>49.905000000000001</c:v>
                </c:pt>
                <c:pt idx="331">
                  <c:v>49.904000000000003</c:v>
                </c:pt>
                <c:pt idx="332">
                  <c:v>49.901000000000003</c:v>
                </c:pt>
                <c:pt idx="333">
                  <c:v>49.899000000000001</c:v>
                </c:pt>
                <c:pt idx="334">
                  <c:v>49.895000000000003</c:v>
                </c:pt>
                <c:pt idx="335">
                  <c:v>49.893999999999998</c:v>
                </c:pt>
                <c:pt idx="336">
                  <c:v>49.893999999999998</c:v>
                </c:pt>
                <c:pt idx="337">
                  <c:v>49.898000000000003</c:v>
                </c:pt>
                <c:pt idx="338">
                  <c:v>49.901000000000003</c:v>
                </c:pt>
                <c:pt idx="339">
                  <c:v>49.902999999999999</c:v>
                </c:pt>
                <c:pt idx="340">
                  <c:v>49.905000000000001</c:v>
                </c:pt>
                <c:pt idx="341">
                  <c:v>49.902000000000001</c:v>
                </c:pt>
                <c:pt idx="342">
                  <c:v>49.9</c:v>
                </c:pt>
                <c:pt idx="343">
                  <c:v>49.896000000000001</c:v>
                </c:pt>
                <c:pt idx="344">
                  <c:v>49.893999999999998</c:v>
                </c:pt>
                <c:pt idx="345">
                  <c:v>49.895000000000003</c:v>
                </c:pt>
                <c:pt idx="346">
                  <c:v>49.893999999999998</c:v>
                </c:pt>
                <c:pt idx="347">
                  <c:v>49.895000000000003</c:v>
                </c:pt>
                <c:pt idx="348">
                  <c:v>49.892000000000003</c:v>
                </c:pt>
                <c:pt idx="349">
                  <c:v>49.89</c:v>
                </c:pt>
                <c:pt idx="350">
                  <c:v>49.889000000000003</c:v>
                </c:pt>
                <c:pt idx="351">
                  <c:v>49.889000000000003</c:v>
                </c:pt>
                <c:pt idx="352">
                  <c:v>49.89</c:v>
                </c:pt>
                <c:pt idx="353">
                  <c:v>49.893999999999998</c:v>
                </c:pt>
                <c:pt idx="354">
                  <c:v>49.896999999999998</c:v>
                </c:pt>
                <c:pt idx="355">
                  <c:v>49.898000000000003</c:v>
                </c:pt>
                <c:pt idx="356">
                  <c:v>49.899000000000001</c:v>
                </c:pt>
                <c:pt idx="357">
                  <c:v>49.898000000000003</c:v>
                </c:pt>
                <c:pt idx="358">
                  <c:v>49.896999999999998</c:v>
                </c:pt>
                <c:pt idx="359">
                  <c:v>49.896000000000001</c:v>
                </c:pt>
                <c:pt idx="360">
                  <c:v>49.895000000000003</c:v>
                </c:pt>
                <c:pt idx="361">
                  <c:v>49.893999999999998</c:v>
                </c:pt>
                <c:pt idx="362">
                  <c:v>49.895000000000003</c:v>
                </c:pt>
                <c:pt idx="363">
                  <c:v>49.893000000000001</c:v>
                </c:pt>
                <c:pt idx="364">
                  <c:v>49.890999999999998</c:v>
                </c:pt>
                <c:pt idx="365">
                  <c:v>49.89</c:v>
                </c:pt>
                <c:pt idx="366">
                  <c:v>49.887999999999998</c:v>
                </c:pt>
                <c:pt idx="367">
                  <c:v>49.886000000000003</c:v>
                </c:pt>
                <c:pt idx="368">
                  <c:v>49.886000000000003</c:v>
                </c:pt>
                <c:pt idx="369">
                  <c:v>49.884999999999998</c:v>
                </c:pt>
                <c:pt idx="370">
                  <c:v>49.887</c:v>
                </c:pt>
                <c:pt idx="371">
                  <c:v>49.89</c:v>
                </c:pt>
                <c:pt idx="372">
                  <c:v>49.890999999999998</c:v>
                </c:pt>
                <c:pt idx="373">
                  <c:v>49.890999999999998</c:v>
                </c:pt>
                <c:pt idx="374">
                  <c:v>49.890999999999998</c:v>
                </c:pt>
                <c:pt idx="375">
                  <c:v>49.889000000000003</c:v>
                </c:pt>
                <c:pt idx="376">
                  <c:v>49.89</c:v>
                </c:pt>
                <c:pt idx="377">
                  <c:v>49.89</c:v>
                </c:pt>
                <c:pt idx="378">
                  <c:v>49.890999999999998</c:v>
                </c:pt>
                <c:pt idx="379">
                  <c:v>49.892000000000003</c:v>
                </c:pt>
                <c:pt idx="380">
                  <c:v>49.893000000000001</c:v>
                </c:pt>
                <c:pt idx="381">
                  <c:v>49.895000000000003</c:v>
                </c:pt>
                <c:pt idx="382">
                  <c:v>49.893999999999998</c:v>
                </c:pt>
                <c:pt idx="383">
                  <c:v>49.893999999999998</c:v>
                </c:pt>
                <c:pt idx="384">
                  <c:v>49.895000000000003</c:v>
                </c:pt>
                <c:pt idx="385">
                  <c:v>49.896000000000001</c:v>
                </c:pt>
                <c:pt idx="386">
                  <c:v>49.898000000000003</c:v>
                </c:pt>
                <c:pt idx="387">
                  <c:v>49.899000000000001</c:v>
                </c:pt>
                <c:pt idx="388">
                  <c:v>49.898000000000003</c:v>
                </c:pt>
                <c:pt idx="389">
                  <c:v>49.896999999999998</c:v>
                </c:pt>
                <c:pt idx="390">
                  <c:v>49.896000000000001</c:v>
                </c:pt>
                <c:pt idx="391">
                  <c:v>49.895000000000003</c:v>
                </c:pt>
                <c:pt idx="392">
                  <c:v>49.896000000000001</c:v>
                </c:pt>
                <c:pt idx="393">
                  <c:v>49.893999999999998</c:v>
                </c:pt>
                <c:pt idx="394">
                  <c:v>49.893999999999998</c:v>
                </c:pt>
                <c:pt idx="395">
                  <c:v>49.893999999999998</c:v>
                </c:pt>
                <c:pt idx="396">
                  <c:v>49.895000000000003</c:v>
                </c:pt>
                <c:pt idx="397">
                  <c:v>49.895000000000003</c:v>
                </c:pt>
                <c:pt idx="398">
                  <c:v>49.896999999999998</c:v>
                </c:pt>
                <c:pt idx="399">
                  <c:v>49.898000000000003</c:v>
                </c:pt>
                <c:pt idx="400">
                  <c:v>49.9</c:v>
                </c:pt>
                <c:pt idx="401">
                  <c:v>49.901000000000003</c:v>
                </c:pt>
                <c:pt idx="402">
                  <c:v>49.902000000000001</c:v>
                </c:pt>
                <c:pt idx="403">
                  <c:v>49.902000000000001</c:v>
                </c:pt>
                <c:pt idx="404">
                  <c:v>49.902000000000001</c:v>
                </c:pt>
                <c:pt idx="405">
                  <c:v>49.902000000000001</c:v>
                </c:pt>
                <c:pt idx="406">
                  <c:v>49.905000000000001</c:v>
                </c:pt>
                <c:pt idx="407">
                  <c:v>49.906999999999996</c:v>
                </c:pt>
                <c:pt idx="408">
                  <c:v>49.91</c:v>
                </c:pt>
                <c:pt idx="409">
                  <c:v>49.911999999999999</c:v>
                </c:pt>
                <c:pt idx="410">
                  <c:v>49.914000000000001</c:v>
                </c:pt>
                <c:pt idx="411">
                  <c:v>49.914999999999999</c:v>
                </c:pt>
                <c:pt idx="412">
                  <c:v>49.914000000000001</c:v>
                </c:pt>
                <c:pt idx="413">
                  <c:v>49.914999999999999</c:v>
                </c:pt>
                <c:pt idx="414">
                  <c:v>49.914999999999999</c:v>
                </c:pt>
                <c:pt idx="415">
                  <c:v>49.915999999999997</c:v>
                </c:pt>
                <c:pt idx="416">
                  <c:v>49.917999999999999</c:v>
                </c:pt>
                <c:pt idx="417">
                  <c:v>49.920999999999999</c:v>
                </c:pt>
                <c:pt idx="418">
                  <c:v>49.923999999999999</c:v>
                </c:pt>
                <c:pt idx="419">
                  <c:v>49.921999999999997</c:v>
                </c:pt>
                <c:pt idx="420">
                  <c:v>49.923999999999999</c:v>
                </c:pt>
                <c:pt idx="421">
                  <c:v>49.924999999999997</c:v>
                </c:pt>
                <c:pt idx="422">
                  <c:v>49.927999999999997</c:v>
                </c:pt>
                <c:pt idx="423">
                  <c:v>49.927999999999997</c:v>
                </c:pt>
                <c:pt idx="424">
                  <c:v>49.93</c:v>
                </c:pt>
                <c:pt idx="425">
                  <c:v>49.93</c:v>
                </c:pt>
                <c:pt idx="426">
                  <c:v>49.932000000000002</c:v>
                </c:pt>
                <c:pt idx="427">
                  <c:v>49.936</c:v>
                </c:pt>
                <c:pt idx="428">
                  <c:v>49.936999999999998</c:v>
                </c:pt>
                <c:pt idx="429">
                  <c:v>49.939</c:v>
                </c:pt>
                <c:pt idx="430">
                  <c:v>49.942</c:v>
                </c:pt>
                <c:pt idx="431">
                  <c:v>49.94</c:v>
                </c:pt>
                <c:pt idx="432">
                  <c:v>49.94</c:v>
                </c:pt>
                <c:pt idx="433">
                  <c:v>49.938000000000002</c:v>
                </c:pt>
                <c:pt idx="434">
                  <c:v>49.936999999999998</c:v>
                </c:pt>
                <c:pt idx="435">
                  <c:v>49.938000000000002</c:v>
                </c:pt>
                <c:pt idx="436">
                  <c:v>49.938000000000002</c:v>
                </c:pt>
                <c:pt idx="437">
                  <c:v>49.938000000000002</c:v>
                </c:pt>
                <c:pt idx="438">
                  <c:v>49.939</c:v>
                </c:pt>
                <c:pt idx="439">
                  <c:v>49.936999999999998</c:v>
                </c:pt>
                <c:pt idx="440">
                  <c:v>49.936999999999998</c:v>
                </c:pt>
                <c:pt idx="441">
                  <c:v>49.938000000000002</c:v>
                </c:pt>
                <c:pt idx="442">
                  <c:v>49.94</c:v>
                </c:pt>
                <c:pt idx="443">
                  <c:v>49.941000000000003</c:v>
                </c:pt>
                <c:pt idx="444">
                  <c:v>49.94</c:v>
                </c:pt>
                <c:pt idx="445">
                  <c:v>49.94</c:v>
                </c:pt>
                <c:pt idx="446">
                  <c:v>49.942999999999998</c:v>
                </c:pt>
                <c:pt idx="447">
                  <c:v>49.945999999999998</c:v>
                </c:pt>
                <c:pt idx="448">
                  <c:v>49.944000000000003</c:v>
                </c:pt>
                <c:pt idx="449">
                  <c:v>49.945</c:v>
                </c:pt>
                <c:pt idx="450">
                  <c:v>49.945999999999998</c:v>
                </c:pt>
                <c:pt idx="451">
                  <c:v>49.948</c:v>
                </c:pt>
                <c:pt idx="452">
                  <c:v>49.95</c:v>
                </c:pt>
                <c:pt idx="453">
                  <c:v>49.951999999999998</c:v>
                </c:pt>
                <c:pt idx="454">
                  <c:v>49.953000000000003</c:v>
                </c:pt>
                <c:pt idx="455">
                  <c:v>49.951000000000001</c:v>
                </c:pt>
                <c:pt idx="456">
                  <c:v>49.954000000000001</c:v>
                </c:pt>
                <c:pt idx="457">
                  <c:v>49.953000000000003</c:v>
                </c:pt>
                <c:pt idx="458">
                  <c:v>49.953000000000003</c:v>
                </c:pt>
                <c:pt idx="459">
                  <c:v>49.951999999999998</c:v>
                </c:pt>
                <c:pt idx="460">
                  <c:v>49.951000000000001</c:v>
                </c:pt>
                <c:pt idx="461">
                  <c:v>49.947000000000003</c:v>
                </c:pt>
                <c:pt idx="462">
                  <c:v>49.945999999999998</c:v>
                </c:pt>
                <c:pt idx="463">
                  <c:v>49.945</c:v>
                </c:pt>
                <c:pt idx="464">
                  <c:v>49.942</c:v>
                </c:pt>
                <c:pt idx="465">
                  <c:v>49.94</c:v>
                </c:pt>
                <c:pt idx="466">
                  <c:v>49.938000000000002</c:v>
                </c:pt>
                <c:pt idx="467">
                  <c:v>49.936999999999998</c:v>
                </c:pt>
                <c:pt idx="468">
                  <c:v>49.936999999999998</c:v>
                </c:pt>
                <c:pt idx="469">
                  <c:v>49.936999999999998</c:v>
                </c:pt>
                <c:pt idx="470">
                  <c:v>49.938000000000002</c:v>
                </c:pt>
                <c:pt idx="471">
                  <c:v>49.939</c:v>
                </c:pt>
                <c:pt idx="472">
                  <c:v>49.936999999999998</c:v>
                </c:pt>
                <c:pt idx="473">
                  <c:v>49.936</c:v>
                </c:pt>
                <c:pt idx="474">
                  <c:v>49.936</c:v>
                </c:pt>
                <c:pt idx="475">
                  <c:v>49.933999999999997</c:v>
                </c:pt>
                <c:pt idx="476">
                  <c:v>49.933999999999997</c:v>
                </c:pt>
                <c:pt idx="477">
                  <c:v>49.933</c:v>
                </c:pt>
                <c:pt idx="478">
                  <c:v>49.933</c:v>
                </c:pt>
                <c:pt idx="479">
                  <c:v>49.932000000000002</c:v>
                </c:pt>
                <c:pt idx="480">
                  <c:v>49.930999999999997</c:v>
                </c:pt>
                <c:pt idx="481">
                  <c:v>49.930999999999997</c:v>
                </c:pt>
                <c:pt idx="482">
                  <c:v>49.930999999999997</c:v>
                </c:pt>
                <c:pt idx="483">
                  <c:v>49.933</c:v>
                </c:pt>
                <c:pt idx="484">
                  <c:v>49.935000000000002</c:v>
                </c:pt>
                <c:pt idx="485">
                  <c:v>49.935000000000002</c:v>
                </c:pt>
                <c:pt idx="486">
                  <c:v>49.938000000000002</c:v>
                </c:pt>
                <c:pt idx="487">
                  <c:v>49.94</c:v>
                </c:pt>
                <c:pt idx="488">
                  <c:v>49.942</c:v>
                </c:pt>
                <c:pt idx="489">
                  <c:v>49.942</c:v>
                </c:pt>
                <c:pt idx="490">
                  <c:v>49.942</c:v>
                </c:pt>
                <c:pt idx="491">
                  <c:v>49.942999999999998</c:v>
                </c:pt>
                <c:pt idx="492">
                  <c:v>49.944000000000003</c:v>
                </c:pt>
                <c:pt idx="493">
                  <c:v>49.945999999999998</c:v>
                </c:pt>
                <c:pt idx="494">
                  <c:v>49.948</c:v>
                </c:pt>
                <c:pt idx="495">
                  <c:v>49.948</c:v>
                </c:pt>
                <c:pt idx="496">
                  <c:v>49.948999999999998</c:v>
                </c:pt>
                <c:pt idx="497">
                  <c:v>49.945999999999998</c:v>
                </c:pt>
                <c:pt idx="498">
                  <c:v>49.944000000000003</c:v>
                </c:pt>
                <c:pt idx="499">
                  <c:v>49.94</c:v>
                </c:pt>
                <c:pt idx="500">
                  <c:v>49.936999999999998</c:v>
                </c:pt>
                <c:pt idx="501">
                  <c:v>49.933999999999997</c:v>
                </c:pt>
                <c:pt idx="502">
                  <c:v>49.932000000000002</c:v>
                </c:pt>
                <c:pt idx="503">
                  <c:v>49.930999999999997</c:v>
                </c:pt>
                <c:pt idx="504">
                  <c:v>49.932000000000002</c:v>
                </c:pt>
                <c:pt idx="505">
                  <c:v>49.932000000000002</c:v>
                </c:pt>
                <c:pt idx="506">
                  <c:v>49.932000000000002</c:v>
                </c:pt>
                <c:pt idx="507">
                  <c:v>49.932000000000002</c:v>
                </c:pt>
                <c:pt idx="508">
                  <c:v>49.932000000000002</c:v>
                </c:pt>
                <c:pt idx="509">
                  <c:v>49.930999999999997</c:v>
                </c:pt>
                <c:pt idx="510">
                  <c:v>49.930999999999997</c:v>
                </c:pt>
                <c:pt idx="511">
                  <c:v>49.93</c:v>
                </c:pt>
                <c:pt idx="512">
                  <c:v>49.929000000000002</c:v>
                </c:pt>
                <c:pt idx="513">
                  <c:v>49.927999999999997</c:v>
                </c:pt>
                <c:pt idx="514">
                  <c:v>49.927999999999997</c:v>
                </c:pt>
                <c:pt idx="515">
                  <c:v>49.927999999999997</c:v>
                </c:pt>
                <c:pt idx="516">
                  <c:v>49.929000000000002</c:v>
                </c:pt>
                <c:pt idx="517">
                  <c:v>49.929000000000002</c:v>
                </c:pt>
                <c:pt idx="518">
                  <c:v>49.927999999999997</c:v>
                </c:pt>
                <c:pt idx="519">
                  <c:v>49.927</c:v>
                </c:pt>
                <c:pt idx="520">
                  <c:v>49.924999999999997</c:v>
                </c:pt>
                <c:pt idx="521">
                  <c:v>49.923999999999999</c:v>
                </c:pt>
                <c:pt idx="522">
                  <c:v>49.923000000000002</c:v>
                </c:pt>
                <c:pt idx="523">
                  <c:v>49.923000000000002</c:v>
                </c:pt>
                <c:pt idx="524">
                  <c:v>49.923000000000002</c:v>
                </c:pt>
                <c:pt idx="525">
                  <c:v>49.924999999999997</c:v>
                </c:pt>
                <c:pt idx="526">
                  <c:v>49.927</c:v>
                </c:pt>
                <c:pt idx="527">
                  <c:v>49.926000000000002</c:v>
                </c:pt>
                <c:pt idx="528">
                  <c:v>49.927</c:v>
                </c:pt>
                <c:pt idx="529">
                  <c:v>49.927</c:v>
                </c:pt>
                <c:pt idx="530">
                  <c:v>49.927999999999997</c:v>
                </c:pt>
                <c:pt idx="531">
                  <c:v>49.93</c:v>
                </c:pt>
                <c:pt idx="532">
                  <c:v>49.930999999999997</c:v>
                </c:pt>
                <c:pt idx="533">
                  <c:v>49.930999999999997</c:v>
                </c:pt>
                <c:pt idx="534">
                  <c:v>49.932000000000002</c:v>
                </c:pt>
                <c:pt idx="535">
                  <c:v>49.932000000000002</c:v>
                </c:pt>
                <c:pt idx="536">
                  <c:v>49.933999999999997</c:v>
                </c:pt>
                <c:pt idx="537">
                  <c:v>49.935000000000002</c:v>
                </c:pt>
                <c:pt idx="538">
                  <c:v>49.935000000000002</c:v>
                </c:pt>
                <c:pt idx="539">
                  <c:v>49.933999999999997</c:v>
                </c:pt>
                <c:pt idx="540">
                  <c:v>49.933</c:v>
                </c:pt>
                <c:pt idx="541">
                  <c:v>49.932000000000002</c:v>
                </c:pt>
                <c:pt idx="542">
                  <c:v>49.932000000000002</c:v>
                </c:pt>
                <c:pt idx="543">
                  <c:v>49.932000000000002</c:v>
                </c:pt>
                <c:pt idx="544">
                  <c:v>49.933999999999997</c:v>
                </c:pt>
                <c:pt idx="545">
                  <c:v>49.933999999999997</c:v>
                </c:pt>
                <c:pt idx="546">
                  <c:v>49.933</c:v>
                </c:pt>
                <c:pt idx="547">
                  <c:v>49.933</c:v>
                </c:pt>
                <c:pt idx="548">
                  <c:v>49.935000000000002</c:v>
                </c:pt>
                <c:pt idx="549">
                  <c:v>49.936999999999998</c:v>
                </c:pt>
                <c:pt idx="550">
                  <c:v>49.939</c:v>
                </c:pt>
                <c:pt idx="551">
                  <c:v>49.942</c:v>
                </c:pt>
                <c:pt idx="552">
                  <c:v>49.942999999999998</c:v>
                </c:pt>
                <c:pt idx="553">
                  <c:v>49.945</c:v>
                </c:pt>
                <c:pt idx="554">
                  <c:v>49.945999999999998</c:v>
                </c:pt>
                <c:pt idx="555">
                  <c:v>49.945999999999998</c:v>
                </c:pt>
                <c:pt idx="556">
                  <c:v>49.945999999999998</c:v>
                </c:pt>
                <c:pt idx="557">
                  <c:v>49.945999999999998</c:v>
                </c:pt>
                <c:pt idx="558">
                  <c:v>49.944000000000003</c:v>
                </c:pt>
                <c:pt idx="559">
                  <c:v>49.942999999999998</c:v>
                </c:pt>
                <c:pt idx="560">
                  <c:v>49.94</c:v>
                </c:pt>
                <c:pt idx="561">
                  <c:v>49.936999999999998</c:v>
                </c:pt>
                <c:pt idx="562">
                  <c:v>49.936999999999998</c:v>
                </c:pt>
                <c:pt idx="563">
                  <c:v>49.938000000000002</c:v>
                </c:pt>
                <c:pt idx="564">
                  <c:v>49.939</c:v>
                </c:pt>
                <c:pt idx="565">
                  <c:v>49.941000000000003</c:v>
                </c:pt>
                <c:pt idx="566">
                  <c:v>49.942</c:v>
                </c:pt>
                <c:pt idx="567">
                  <c:v>49.941000000000003</c:v>
                </c:pt>
                <c:pt idx="568">
                  <c:v>49.94</c:v>
                </c:pt>
                <c:pt idx="569">
                  <c:v>49.939</c:v>
                </c:pt>
                <c:pt idx="570">
                  <c:v>49.938000000000002</c:v>
                </c:pt>
                <c:pt idx="571">
                  <c:v>49.936</c:v>
                </c:pt>
                <c:pt idx="572">
                  <c:v>49.936999999999998</c:v>
                </c:pt>
                <c:pt idx="573">
                  <c:v>49.939</c:v>
                </c:pt>
                <c:pt idx="574">
                  <c:v>49.942</c:v>
                </c:pt>
                <c:pt idx="575">
                  <c:v>49.942999999999998</c:v>
                </c:pt>
                <c:pt idx="576">
                  <c:v>49.945</c:v>
                </c:pt>
                <c:pt idx="577">
                  <c:v>49.945</c:v>
                </c:pt>
                <c:pt idx="578">
                  <c:v>49.945</c:v>
                </c:pt>
                <c:pt idx="579">
                  <c:v>49.945</c:v>
                </c:pt>
                <c:pt idx="580">
                  <c:v>49.947000000000003</c:v>
                </c:pt>
                <c:pt idx="581">
                  <c:v>49.948</c:v>
                </c:pt>
                <c:pt idx="582">
                  <c:v>49.948999999999998</c:v>
                </c:pt>
                <c:pt idx="583">
                  <c:v>49.953000000000003</c:v>
                </c:pt>
                <c:pt idx="584">
                  <c:v>49.954000000000001</c:v>
                </c:pt>
                <c:pt idx="585">
                  <c:v>49.957999999999998</c:v>
                </c:pt>
                <c:pt idx="586">
                  <c:v>49.960999999999999</c:v>
                </c:pt>
                <c:pt idx="587">
                  <c:v>49.962000000000003</c:v>
                </c:pt>
                <c:pt idx="588">
                  <c:v>49.963999999999999</c:v>
                </c:pt>
                <c:pt idx="589">
                  <c:v>49.965000000000003</c:v>
                </c:pt>
                <c:pt idx="590">
                  <c:v>49.968000000000004</c:v>
                </c:pt>
                <c:pt idx="591">
                  <c:v>49.97</c:v>
                </c:pt>
                <c:pt idx="592">
                  <c:v>49.968000000000004</c:v>
                </c:pt>
                <c:pt idx="593">
                  <c:v>49.963999999999999</c:v>
                </c:pt>
                <c:pt idx="594">
                  <c:v>49.960999999999999</c:v>
                </c:pt>
                <c:pt idx="595">
                  <c:v>49.957000000000001</c:v>
                </c:pt>
                <c:pt idx="596">
                  <c:v>49.953000000000003</c:v>
                </c:pt>
                <c:pt idx="597">
                  <c:v>49.951000000000001</c:v>
                </c:pt>
                <c:pt idx="598">
                  <c:v>49.945</c:v>
                </c:pt>
                <c:pt idx="599">
                  <c:v>49.942</c:v>
                </c:pt>
                <c:pt idx="600">
                  <c:v>49.942999999999998</c:v>
                </c:pt>
                <c:pt idx="601">
                  <c:v>49.942999999999998</c:v>
                </c:pt>
                <c:pt idx="602">
                  <c:v>49.942999999999998</c:v>
                </c:pt>
                <c:pt idx="603">
                  <c:v>49.94</c:v>
                </c:pt>
                <c:pt idx="604">
                  <c:v>49.939</c:v>
                </c:pt>
                <c:pt idx="605">
                  <c:v>49.939</c:v>
                </c:pt>
                <c:pt idx="606">
                  <c:v>49.94</c:v>
                </c:pt>
                <c:pt idx="607">
                  <c:v>49.939</c:v>
                </c:pt>
                <c:pt idx="608">
                  <c:v>49.942</c:v>
                </c:pt>
                <c:pt idx="609">
                  <c:v>49.944000000000003</c:v>
                </c:pt>
                <c:pt idx="610">
                  <c:v>49.948</c:v>
                </c:pt>
                <c:pt idx="611">
                  <c:v>49.951000000000001</c:v>
                </c:pt>
                <c:pt idx="612">
                  <c:v>49.954999999999998</c:v>
                </c:pt>
                <c:pt idx="613">
                  <c:v>49.957999999999998</c:v>
                </c:pt>
                <c:pt idx="614">
                  <c:v>49.959000000000003</c:v>
                </c:pt>
                <c:pt idx="615">
                  <c:v>49.960999999999999</c:v>
                </c:pt>
                <c:pt idx="616">
                  <c:v>49.962000000000003</c:v>
                </c:pt>
                <c:pt idx="617">
                  <c:v>49.963999999999999</c:v>
                </c:pt>
                <c:pt idx="618">
                  <c:v>49.963999999999999</c:v>
                </c:pt>
                <c:pt idx="619">
                  <c:v>49.963999999999999</c:v>
                </c:pt>
                <c:pt idx="620">
                  <c:v>49.963999999999999</c:v>
                </c:pt>
                <c:pt idx="621">
                  <c:v>49.963999999999999</c:v>
                </c:pt>
                <c:pt idx="622">
                  <c:v>49.965000000000003</c:v>
                </c:pt>
                <c:pt idx="623">
                  <c:v>49.966999999999999</c:v>
                </c:pt>
                <c:pt idx="624">
                  <c:v>49.966000000000001</c:v>
                </c:pt>
                <c:pt idx="625">
                  <c:v>49.966999999999999</c:v>
                </c:pt>
                <c:pt idx="626">
                  <c:v>49.969000000000001</c:v>
                </c:pt>
                <c:pt idx="627">
                  <c:v>49.969000000000001</c:v>
                </c:pt>
                <c:pt idx="628">
                  <c:v>49.972999999999999</c:v>
                </c:pt>
                <c:pt idx="629">
                  <c:v>49.973999999999997</c:v>
                </c:pt>
                <c:pt idx="630">
                  <c:v>49.975000000000001</c:v>
                </c:pt>
                <c:pt idx="631">
                  <c:v>49.975999999999999</c:v>
                </c:pt>
              </c:numCache>
            </c:numRef>
          </c:val>
          <c:smooth val="0"/>
          <c:extLst>
            <c:ext xmlns:c16="http://schemas.microsoft.com/office/drawing/2014/chart" uri="{C3380CC4-5D6E-409C-BE32-E72D297353CC}">
              <c16:uniqueId val="{00000000-0F6C-437E-885F-36A5C677E335}"/>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'20251117-1'!$B$3:$B$846</c:f>
              <c:numCache>
                <c:formatCode>h:mm:ss</c:formatCode>
                <c:ptCount val="844"/>
                <c:pt idx="0">
                  <c:v>0.26290509259259259</c:v>
                </c:pt>
                <c:pt idx="1">
                  <c:v>0.26291666666666669</c:v>
                </c:pt>
                <c:pt idx="2">
                  <c:v>0.26292824074074073</c:v>
                </c:pt>
                <c:pt idx="3">
                  <c:v>0.26293981481481482</c:v>
                </c:pt>
                <c:pt idx="4">
                  <c:v>0.26295138888888892</c:v>
                </c:pt>
                <c:pt idx="5">
                  <c:v>0.26296296296296295</c:v>
                </c:pt>
                <c:pt idx="6">
                  <c:v>0.26297453703703705</c:v>
                </c:pt>
                <c:pt idx="7">
                  <c:v>0.26298611111111109</c:v>
                </c:pt>
                <c:pt idx="8">
                  <c:v>0.26299768518518518</c:v>
                </c:pt>
                <c:pt idx="9">
                  <c:v>0.26300925925925928</c:v>
                </c:pt>
                <c:pt idx="10">
                  <c:v>0.26302083333333331</c:v>
                </c:pt>
                <c:pt idx="11">
                  <c:v>0.26303240740740741</c:v>
                </c:pt>
                <c:pt idx="12">
                  <c:v>0.2630439814814815</c:v>
                </c:pt>
                <c:pt idx="13">
                  <c:v>0.26305555555555554</c:v>
                </c:pt>
                <c:pt idx="14">
                  <c:v>0.26306712962962964</c:v>
                </c:pt>
                <c:pt idx="15">
                  <c:v>0.26307870370370373</c:v>
                </c:pt>
                <c:pt idx="16">
                  <c:v>0.26309027777777777</c:v>
                </c:pt>
                <c:pt idx="17">
                  <c:v>0.26310185185185186</c:v>
                </c:pt>
                <c:pt idx="18">
                  <c:v>0.2631134259259259</c:v>
                </c:pt>
                <c:pt idx="19">
                  <c:v>0.263125</c:v>
                </c:pt>
                <c:pt idx="20">
                  <c:v>0.26313657407407409</c:v>
                </c:pt>
                <c:pt idx="21">
                  <c:v>0.26314814814814813</c:v>
                </c:pt>
                <c:pt idx="22">
                  <c:v>0.26315972222222223</c:v>
                </c:pt>
                <c:pt idx="23">
                  <c:v>0.26317129629629632</c:v>
                </c:pt>
                <c:pt idx="24">
                  <c:v>0.26318287037037036</c:v>
                </c:pt>
                <c:pt idx="25">
                  <c:v>0.26319444444444445</c:v>
                </c:pt>
                <c:pt idx="26">
                  <c:v>0.26320601851851849</c:v>
                </c:pt>
                <c:pt idx="27">
                  <c:v>0.26321759259259259</c:v>
                </c:pt>
                <c:pt idx="28">
                  <c:v>0.26322916666666668</c:v>
                </c:pt>
                <c:pt idx="29">
                  <c:v>0.26324074074074072</c:v>
                </c:pt>
                <c:pt idx="30">
                  <c:v>0.26325231481481481</c:v>
                </c:pt>
                <c:pt idx="31">
                  <c:v>0.26326388888888891</c:v>
                </c:pt>
                <c:pt idx="32">
                  <c:v>0.26327546296296295</c:v>
                </c:pt>
                <c:pt idx="33">
                  <c:v>0.26328703703703704</c:v>
                </c:pt>
                <c:pt idx="34">
                  <c:v>0.26329861111111114</c:v>
                </c:pt>
                <c:pt idx="35">
                  <c:v>0.26331018518518517</c:v>
                </c:pt>
                <c:pt idx="36">
                  <c:v>0.26332175925925927</c:v>
                </c:pt>
                <c:pt idx="37">
                  <c:v>0.26333333333333331</c:v>
                </c:pt>
                <c:pt idx="38">
                  <c:v>0.2633449074074074</c:v>
                </c:pt>
                <c:pt idx="39">
                  <c:v>0.2633564814814815</c:v>
                </c:pt>
                <c:pt idx="40">
                  <c:v>0.26336805555555554</c:v>
                </c:pt>
                <c:pt idx="41">
                  <c:v>0.26337962962962963</c:v>
                </c:pt>
                <c:pt idx="42">
                  <c:v>0.26339120370370372</c:v>
                </c:pt>
                <c:pt idx="43">
                  <c:v>0.26340277777777776</c:v>
                </c:pt>
                <c:pt idx="44">
                  <c:v>0.26341435185185186</c:v>
                </c:pt>
                <c:pt idx="45">
                  <c:v>0.26342592592592595</c:v>
                </c:pt>
                <c:pt idx="46">
                  <c:v>0.26343749999999999</c:v>
                </c:pt>
                <c:pt idx="47">
                  <c:v>0.26344907407407409</c:v>
                </c:pt>
                <c:pt idx="48">
                  <c:v>0.26346064814814812</c:v>
                </c:pt>
                <c:pt idx="49">
                  <c:v>0.26347222222222222</c:v>
                </c:pt>
                <c:pt idx="50">
                  <c:v>0.26348379629629631</c:v>
                </c:pt>
                <c:pt idx="51">
                  <c:v>0.26349537037037035</c:v>
                </c:pt>
                <c:pt idx="52">
                  <c:v>0.26350694444444445</c:v>
                </c:pt>
                <c:pt idx="53">
                  <c:v>0.26351851851851854</c:v>
                </c:pt>
                <c:pt idx="54">
                  <c:v>0.26353009259259258</c:v>
                </c:pt>
                <c:pt idx="55">
                  <c:v>0.26354166666666667</c:v>
                </c:pt>
                <c:pt idx="56">
                  <c:v>0.26355324074074077</c:v>
                </c:pt>
                <c:pt idx="57">
                  <c:v>0.26356481481481481</c:v>
                </c:pt>
                <c:pt idx="58">
                  <c:v>0.2635763888888889</c:v>
                </c:pt>
                <c:pt idx="59">
                  <c:v>0.26358796296296294</c:v>
                </c:pt>
                <c:pt idx="60">
                  <c:v>0.26359953703703703</c:v>
                </c:pt>
                <c:pt idx="61">
                  <c:v>0.26361111111111113</c:v>
                </c:pt>
                <c:pt idx="62">
                  <c:v>0.26362268518518517</c:v>
                </c:pt>
                <c:pt idx="63">
                  <c:v>0.26363425925925926</c:v>
                </c:pt>
                <c:pt idx="64">
                  <c:v>0.26364583333333336</c:v>
                </c:pt>
                <c:pt idx="65">
                  <c:v>0.2636574074074074</c:v>
                </c:pt>
                <c:pt idx="66">
                  <c:v>0.26366898148148149</c:v>
                </c:pt>
                <c:pt idx="67">
                  <c:v>0.26368055555555553</c:v>
                </c:pt>
                <c:pt idx="68">
                  <c:v>0.26369212962962962</c:v>
                </c:pt>
                <c:pt idx="69">
                  <c:v>0.26370370370370372</c:v>
                </c:pt>
                <c:pt idx="70">
                  <c:v>0.26371527777777776</c:v>
                </c:pt>
                <c:pt idx="71">
                  <c:v>0.26372685185185185</c:v>
                </c:pt>
                <c:pt idx="72">
                  <c:v>0.26373842592592595</c:v>
                </c:pt>
                <c:pt idx="73">
                  <c:v>0.26374999999999998</c:v>
                </c:pt>
                <c:pt idx="74">
                  <c:v>0.26376157407407408</c:v>
                </c:pt>
                <c:pt idx="75">
                  <c:v>0.26377314814814817</c:v>
                </c:pt>
                <c:pt idx="76">
                  <c:v>0.26378472222222221</c:v>
                </c:pt>
                <c:pt idx="77">
                  <c:v>0.26379629629629631</c:v>
                </c:pt>
                <c:pt idx="78">
                  <c:v>0.26380787037037035</c:v>
                </c:pt>
                <c:pt idx="79">
                  <c:v>0.26381944444444444</c:v>
                </c:pt>
                <c:pt idx="80">
                  <c:v>0.26383101851851853</c:v>
                </c:pt>
                <c:pt idx="81">
                  <c:v>0.26384259259259257</c:v>
                </c:pt>
                <c:pt idx="82">
                  <c:v>0.26385416666666667</c:v>
                </c:pt>
                <c:pt idx="83">
                  <c:v>0.26386574074074076</c:v>
                </c:pt>
                <c:pt idx="84">
                  <c:v>0.2638773148148148</c:v>
                </c:pt>
                <c:pt idx="85">
                  <c:v>0.2638888888888889</c:v>
                </c:pt>
                <c:pt idx="86">
                  <c:v>0.26390046296296299</c:v>
                </c:pt>
                <c:pt idx="87">
                  <c:v>0.26391203703703703</c:v>
                </c:pt>
                <c:pt idx="88">
                  <c:v>0.26392361111111112</c:v>
                </c:pt>
                <c:pt idx="89">
                  <c:v>0.26393518518518516</c:v>
                </c:pt>
                <c:pt idx="90">
                  <c:v>0.26394675925925926</c:v>
                </c:pt>
                <c:pt idx="91">
                  <c:v>0.26395833333333335</c:v>
                </c:pt>
                <c:pt idx="92">
                  <c:v>0.26396990740740739</c:v>
                </c:pt>
                <c:pt idx="93">
                  <c:v>0.26398148148148148</c:v>
                </c:pt>
                <c:pt idx="94">
                  <c:v>0.26399305555555558</c:v>
                </c:pt>
                <c:pt idx="95">
                  <c:v>0.26400462962962962</c:v>
                </c:pt>
                <c:pt idx="96">
                  <c:v>0.26401620370370371</c:v>
                </c:pt>
                <c:pt idx="97">
                  <c:v>0.26402777777777775</c:v>
                </c:pt>
                <c:pt idx="98">
                  <c:v>0.26403935185185184</c:v>
                </c:pt>
                <c:pt idx="99">
                  <c:v>0.26405092592592594</c:v>
                </c:pt>
                <c:pt idx="100">
                  <c:v>0.26406249999999998</c:v>
                </c:pt>
                <c:pt idx="101">
                  <c:v>0.26407407407407407</c:v>
                </c:pt>
                <c:pt idx="102">
                  <c:v>0.26408564814814817</c:v>
                </c:pt>
                <c:pt idx="103">
                  <c:v>0.26409722222222221</c:v>
                </c:pt>
                <c:pt idx="104">
                  <c:v>0.2641087962962963</c:v>
                </c:pt>
                <c:pt idx="105">
                  <c:v>0.26412037037037039</c:v>
                </c:pt>
                <c:pt idx="106">
                  <c:v>0.26413194444444443</c:v>
                </c:pt>
                <c:pt idx="107">
                  <c:v>0.26414351851851853</c:v>
                </c:pt>
                <c:pt idx="108">
                  <c:v>0.26415509259259257</c:v>
                </c:pt>
                <c:pt idx="109">
                  <c:v>0.26416666666666666</c:v>
                </c:pt>
                <c:pt idx="110">
                  <c:v>0.26417824074074076</c:v>
                </c:pt>
                <c:pt idx="111">
                  <c:v>0.26418981481481479</c:v>
                </c:pt>
                <c:pt idx="112">
                  <c:v>0.26420138888888889</c:v>
                </c:pt>
                <c:pt idx="113">
                  <c:v>0.26421296296296298</c:v>
                </c:pt>
                <c:pt idx="114">
                  <c:v>0.26422453703703702</c:v>
                </c:pt>
                <c:pt idx="115">
                  <c:v>0.26423611111111112</c:v>
                </c:pt>
                <c:pt idx="116">
                  <c:v>0.26424768518518521</c:v>
                </c:pt>
                <c:pt idx="117">
                  <c:v>0.26425925925925925</c:v>
                </c:pt>
                <c:pt idx="118">
                  <c:v>0.26427083333333334</c:v>
                </c:pt>
                <c:pt idx="119">
                  <c:v>0.26428240740740738</c:v>
                </c:pt>
                <c:pt idx="120">
                  <c:v>0.26429398148148148</c:v>
                </c:pt>
                <c:pt idx="121">
                  <c:v>0.26430555555555557</c:v>
                </c:pt>
                <c:pt idx="122">
                  <c:v>0.26431712962962961</c:v>
                </c:pt>
                <c:pt idx="123">
                  <c:v>0.2643287037037037</c:v>
                </c:pt>
                <c:pt idx="124">
                  <c:v>0.2643402777777778</c:v>
                </c:pt>
                <c:pt idx="125">
                  <c:v>0.26435185185185184</c:v>
                </c:pt>
                <c:pt idx="126">
                  <c:v>0.26436342592592593</c:v>
                </c:pt>
                <c:pt idx="127">
                  <c:v>0.26437500000000003</c:v>
                </c:pt>
                <c:pt idx="128">
                  <c:v>0.26438657407407407</c:v>
                </c:pt>
                <c:pt idx="129">
                  <c:v>0.26439814814814816</c:v>
                </c:pt>
                <c:pt idx="130">
                  <c:v>0.2644097222222222</c:v>
                </c:pt>
                <c:pt idx="131">
                  <c:v>0.26442129629629629</c:v>
                </c:pt>
                <c:pt idx="132">
                  <c:v>0.26443287037037039</c:v>
                </c:pt>
                <c:pt idx="133">
                  <c:v>0.26444444444444443</c:v>
                </c:pt>
                <c:pt idx="134">
                  <c:v>0.26445601851851852</c:v>
                </c:pt>
                <c:pt idx="135">
                  <c:v>0.26446759259259262</c:v>
                </c:pt>
                <c:pt idx="136">
                  <c:v>0.26447916666666665</c:v>
                </c:pt>
                <c:pt idx="137">
                  <c:v>0.26449074074074075</c:v>
                </c:pt>
                <c:pt idx="138">
                  <c:v>0.26450231481481479</c:v>
                </c:pt>
                <c:pt idx="139">
                  <c:v>0.26451388888888888</c:v>
                </c:pt>
                <c:pt idx="140">
                  <c:v>0.26452546296296298</c:v>
                </c:pt>
                <c:pt idx="141">
                  <c:v>0.26453703703703701</c:v>
                </c:pt>
                <c:pt idx="142">
                  <c:v>0.26454861111111111</c:v>
                </c:pt>
                <c:pt idx="143">
                  <c:v>0.2645601851851852</c:v>
                </c:pt>
                <c:pt idx="144">
                  <c:v>0.26457175925925924</c:v>
                </c:pt>
                <c:pt idx="145">
                  <c:v>0.26458333333333334</c:v>
                </c:pt>
                <c:pt idx="146">
                  <c:v>0.26459490740740743</c:v>
                </c:pt>
                <c:pt idx="147">
                  <c:v>0.26460648148148147</c:v>
                </c:pt>
                <c:pt idx="148">
                  <c:v>0.26461805555555556</c:v>
                </c:pt>
                <c:pt idx="149">
                  <c:v>0.2646296296296296</c:v>
                </c:pt>
                <c:pt idx="150">
                  <c:v>0.2646412037037037</c:v>
                </c:pt>
                <c:pt idx="151">
                  <c:v>0.26465277777777779</c:v>
                </c:pt>
                <c:pt idx="152">
                  <c:v>0.26466435185185183</c:v>
                </c:pt>
                <c:pt idx="153">
                  <c:v>0.26467592592592593</c:v>
                </c:pt>
                <c:pt idx="154">
                  <c:v>0.26468750000000002</c:v>
                </c:pt>
                <c:pt idx="155">
                  <c:v>0.26469907407407406</c:v>
                </c:pt>
                <c:pt idx="156">
                  <c:v>0.26471064814814815</c:v>
                </c:pt>
                <c:pt idx="157">
                  <c:v>0.26472222222222225</c:v>
                </c:pt>
                <c:pt idx="158">
                  <c:v>0.26473379629629629</c:v>
                </c:pt>
                <c:pt idx="159">
                  <c:v>0.26474537037037038</c:v>
                </c:pt>
                <c:pt idx="160">
                  <c:v>0.26475694444444442</c:v>
                </c:pt>
                <c:pt idx="161">
                  <c:v>0.26476851851851851</c:v>
                </c:pt>
                <c:pt idx="162">
                  <c:v>0.26478009259259261</c:v>
                </c:pt>
                <c:pt idx="163">
                  <c:v>0.26479166666666665</c:v>
                </c:pt>
                <c:pt idx="164">
                  <c:v>0.26480324074074074</c:v>
                </c:pt>
                <c:pt idx="165">
                  <c:v>0.26481481481481484</c:v>
                </c:pt>
                <c:pt idx="166">
                  <c:v>0.26482638888888888</c:v>
                </c:pt>
                <c:pt idx="167">
                  <c:v>0.26483796296296297</c:v>
                </c:pt>
                <c:pt idx="168">
                  <c:v>0.26484953703703706</c:v>
                </c:pt>
                <c:pt idx="169">
                  <c:v>0.2648611111111111</c:v>
                </c:pt>
                <c:pt idx="170">
                  <c:v>0.2648726851851852</c:v>
                </c:pt>
                <c:pt idx="171">
                  <c:v>0.26488425925925924</c:v>
                </c:pt>
                <c:pt idx="172">
                  <c:v>0.26489583333333333</c:v>
                </c:pt>
                <c:pt idx="173">
                  <c:v>0.26490740740740742</c:v>
                </c:pt>
                <c:pt idx="174">
                  <c:v>0.26491898148148146</c:v>
                </c:pt>
                <c:pt idx="175">
                  <c:v>0.26493055555555556</c:v>
                </c:pt>
                <c:pt idx="176">
                  <c:v>0.26494212962962965</c:v>
                </c:pt>
                <c:pt idx="177">
                  <c:v>0.26495370370370369</c:v>
                </c:pt>
                <c:pt idx="178">
                  <c:v>0.26496527777777779</c:v>
                </c:pt>
                <c:pt idx="179">
                  <c:v>0.26497685185185182</c:v>
                </c:pt>
                <c:pt idx="180">
                  <c:v>0.26498842592592592</c:v>
                </c:pt>
                <c:pt idx="181">
                  <c:v>0.26500000000000001</c:v>
                </c:pt>
                <c:pt idx="182">
                  <c:v>0.26501157407407405</c:v>
                </c:pt>
                <c:pt idx="183">
                  <c:v>0.26502314814814815</c:v>
                </c:pt>
                <c:pt idx="184">
                  <c:v>0.26503472222222224</c:v>
                </c:pt>
                <c:pt idx="185">
                  <c:v>0.26504629629629628</c:v>
                </c:pt>
                <c:pt idx="186">
                  <c:v>0.26505787037037037</c:v>
                </c:pt>
                <c:pt idx="187">
                  <c:v>0.26506944444444447</c:v>
                </c:pt>
                <c:pt idx="188">
                  <c:v>0.26508101851851851</c:v>
                </c:pt>
                <c:pt idx="189">
                  <c:v>0.2650925925925926</c:v>
                </c:pt>
                <c:pt idx="190">
                  <c:v>0.26510416666666664</c:v>
                </c:pt>
                <c:pt idx="191">
                  <c:v>0.26511574074074074</c:v>
                </c:pt>
                <c:pt idx="192">
                  <c:v>0.26512731481481483</c:v>
                </c:pt>
                <c:pt idx="193">
                  <c:v>0.26513888888888887</c:v>
                </c:pt>
                <c:pt idx="194">
                  <c:v>0.26515046296296296</c:v>
                </c:pt>
                <c:pt idx="195">
                  <c:v>0.26516203703703706</c:v>
                </c:pt>
                <c:pt idx="196">
                  <c:v>0.2651736111111111</c:v>
                </c:pt>
                <c:pt idx="197">
                  <c:v>0.26518518518518519</c:v>
                </c:pt>
                <c:pt idx="198">
                  <c:v>0.26519675925925928</c:v>
                </c:pt>
                <c:pt idx="199">
                  <c:v>0.26520833333333332</c:v>
                </c:pt>
                <c:pt idx="200">
                  <c:v>0.26521990740740742</c:v>
                </c:pt>
                <c:pt idx="201">
                  <c:v>0.26523148148148146</c:v>
                </c:pt>
                <c:pt idx="202">
                  <c:v>0.26524305555555555</c:v>
                </c:pt>
                <c:pt idx="203">
                  <c:v>0.26525462962962965</c:v>
                </c:pt>
                <c:pt idx="204">
                  <c:v>0.26526620370370368</c:v>
                </c:pt>
                <c:pt idx="205">
                  <c:v>0.26527777777777778</c:v>
                </c:pt>
                <c:pt idx="206">
                  <c:v>0.26528935185185187</c:v>
                </c:pt>
                <c:pt idx="207">
                  <c:v>0.26530092592592591</c:v>
                </c:pt>
                <c:pt idx="208">
                  <c:v>0.26531250000000001</c:v>
                </c:pt>
                <c:pt idx="209">
                  <c:v>0.2653240740740741</c:v>
                </c:pt>
                <c:pt idx="210">
                  <c:v>0.26533564814814814</c:v>
                </c:pt>
                <c:pt idx="211">
                  <c:v>0.26534722222222223</c:v>
                </c:pt>
                <c:pt idx="212">
                  <c:v>0.26535879629629627</c:v>
                </c:pt>
                <c:pt idx="213">
                  <c:v>0.26537037037037037</c:v>
                </c:pt>
                <c:pt idx="214">
                  <c:v>0.26538194444444446</c:v>
                </c:pt>
                <c:pt idx="215">
                  <c:v>0.2653935185185185</c:v>
                </c:pt>
                <c:pt idx="216">
                  <c:v>0.2654050925925926</c:v>
                </c:pt>
                <c:pt idx="217">
                  <c:v>0.26541666666666669</c:v>
                </c:pt>
                <c:pt idx="218">
                  <c:v>0.26542824074074073</c:v>
                </c:pt>
                <c:pt idx="219">
                  <c:v>0.26543981481481482</c:v>
                </c:pt>
                <c:pt idx="220">
                  <c:v>0.26545138888888886</c:v>
                </c:pt>
                <c:pt idx="221">
                  <c:v>0.26546296296296296</c:v>
                </c:pt>
                <c:pt idx="222">
                  <c:v>0.26547453703703705</c:v>
                </c:pt>
                <c:pt idx="223">
                  <c:v>0.26548611111111109</c:v>
                </c:pt>
                <c:pt idx="224">
                  <c:v>0.26549768518518518</c:v>
                </c:pt>
                <c:pt idx="225">
                  <c:v>0.26550925925925928</c:v>
                </c:pt>
                <c:pt idx="226">
                  <c:v>0.26552083333333332</c:v>
                </c:pt>
                <c:pt idx="227">
                  <c:v>0.26553240740740741</c:v>
                </c:pt>
                <c:pt idx="228">
                  <c:v>0.26554398148148151</c:v>
                </c:pt>
                <c:pt idx="229">
                  <c:v>0.26555555555555554</c:v>
                </c:pt>
                <c:pt idx="230">
                  <c:v>0.26556712962962964</c:v>
                </c:pt>
                <c:pt idx="231">
                  <c:v>0.26557870370370368</c:v>
                </c:pt>
                <c:pt idx="232">
                  <c:v>0.26559027777777777</c:v>
                </c:pt>
                <c:pt idx="233">
                  <c:v>0.26560185185185187</c:v>
                </c:pt>
                <c:pt idx="234">
                  <c:v>0.26561342592592591</c:v>
                </c:pt>
                <c:pt idx="235">
                  <c:v>0.265625</c:v>
                </c:pt>
                <c:pt idx="236">
                  <c:v>0.26563657407407409</c:v>
                </c:pt>
                <c:pt idx="237">
                  <c:v>0.26564814814814813</c:v>
                </c:pt>
                <c:pt idx="238">
                  <c:v>0.26565972222222223</c:v>
                </c:pt>
                <c:pt idx="239">
                  <c:v>0.26567129629629632</c:v>
                </c:pt>
                <c:pt idx="240">
                  <c:v>0.26568287037037036</c:v>
                </c:pt>
                <c:pt idx="241">
                  <c:v>0.26569444444444446</c:v>
                </c:pt>
                <c:pt idx="242">
                  <c:v>0.26570601851851849</c:v>
                </c:pt>
                <c:pt idx="243">
                  <c:v>0.26571759259259259</c:v>
                </c:pt>
                <c:pt idx="244">
                  <c:v>0.26572916666666668</c:v>
                </c:pt>
                <c:pt idx="245">
                  <c:v>0.26574074074074072</c:v>
                </c:pt>
                <c:pt idx="246">
                  <c:v>0.26575231481481482</c:v>
                </c:pt>
                <c:pt idx="247">
                  <c:v>0.26576388888888891</c:v>
                </c:pt>
                <c:pt idx="248">
                  <c:v>0.26577546296296295</c:v>
                </c:pt>
                <c:pt idx="249">
                  <c:v>0.26578703703703704</c:v>
                </c:pt>
                <c:pt idx="250">
                  <c:v>0.26579861111111114</c:v>
                </c:pt>
                <c:pt idx="251">
                  <c:v>0.26581018518518518</c:v>
                </c:pt>
                <c:pt idx="252">
                  <c:v>0.26582175925925927</c:v>
                </c:pt>
                <c:pt idx="253">
                  <c:v>0.26583333333333331</c:v>
                </c:pt>
                <c:pt idx="254">
                  <c:v>0.2658449074074074</c:v>
                </c:pt>
                <c:pt idx="255">
                  <c:v>0.2658564814814815</c:v>
                </c:pt>
                <c:pt idx="256">
                  <c:v>0.26586805555555554</c:v>
                </c:pt>
                <c:pt idx="257">
                  <c:v>0.26587962962962963</c:v>
                </c:pt>
                <c:pt idx="258">
                  <c:v>0.26589120370370373</c:v>
                </c:pt>
                <c:pt idx="259">
                  <c:v>0.26590277777777777</c:v>
                </c:pt>
                <c:pt idx="260">
                  <c:v>0.26591435185185186</c:v>
                </c:pt>
                <c:pt idx="261">
                  <c:v>0.2659259259259259</c:v>
                </c:pt>
                <c:pt idx="262">
                  <c:v>0.26593749999999999</c:v>
                </c:pt>
                <c:pt idx="263">
                  <c:v>0.26594907407407409</c:v>
                </c:pt>
                <c:pt idx="264">
                  <c:v>0.26596064814814813</c:v>
                </c:pt>
                <c:pt idx="265">
                  <c:v>0.26597222222222222</c:v>
                </c:pt>
                <c:pt idx="266">
                  <c:v>0.26598379629629632</c:v>
                </c:pt>
                <c:pt idx="267">
                  <c:v>0.26599537037037035</c:v>
                </c:pt>
                <c:pt idx="268">
                  <c:v>0.26600694444444445</c:v>
                </c:pt>
                <c:pt idx="269">
                  <c:v>0.26601851851851854</c:v>
                </c:pt>
                <c:pt idx="270">
                  <c:v>0.26603009259259258</c:v>
                </c:pt>
                <c:pt idx="271">
                  <c:v>0.26604166666666668</c:v>
                </c:pt>
                <c:pt idx="272">
                  <c:v>0.26605324074074072</c:v>
                </c:pt>
                <c:pt idx="273">
                  <c:v>0.26606481481481481</c:v>
                </c:pt>
                <c:pt idx="274">
                  <c:v>0.2660763888888889</c:v>
                </c:pt>
                <c:pt idx="275">
                  <c:v>0.26608796296296294</c:v>
                </c:pt>
                <c:pt idx="276">
                  <c:v>0.26609953703703704</c:v>
                </c:pt>
                <c:pt idx="277">
                  <c:v>0.26611111111111113</c:v>
                </c:pt>
                <c:pt idx="278">
                  <c:v>0.26612268518518517</c:v>
                </c:pt>
                <c:pt idx="279">
                  <c:v>0.26613425925925926</c:v>
                </c:pt>
                <c:pt idx="280">
                  <c:v>0.26614583333333336</c:v>
                </c:pt>
                <c:pt idx="281">
                  <c:v>0.2661574074074074</c:v>
                </c:pt>
                <c:pt idx="282">
                  <c:v>0.26616898148148149</c:v>
                </c:pt>
                <c:pt idx="283">
                  <c:v>0.26618055555555553</c:v>
                </c:pt>
                <c:pt idx="284">
                  <c:v>0.26619212962962963</c:v>
                </c:pt>
                <c:pt idx="285">
                  <c:v>0.26620370370370372</c:v>
                </c:pt>
                <c:pt idx="286">
                  <c:v>0.26621527777777776</c:v>
                </c:pt>
                <c:pt idx="287">
                  <c:v>0.26622685185185185</c:v>
                </c:pt>
                <c:pt idx="288">
                  <c:v>0.26623842592592595</c:v>
                </c:pt>
                <c:pt idx="289">
                  <c:v>0.26624999999999999</c:v>
                </c:pt>
                <c:pt idx="290">
                  <c:v>0.26626157407407408</c:v>
                </c:pt>
                <c:pt idx="291">
                  <c:v>0.26627314814814818</c:v>
                </c:pt>
                <c:pt idx="292">
                  <c:v>0.26628472222222221</c:v>
                </c:pt>
                <c:pt idx="293">
                  <c:v>0.26629629629629631</c:v>
                </c:pt>
                <c:pt idx="294">
                  <c:v>0.26630787037037035</c:v>
                </c:pt>
                <c:pt idx="295">
                  <c:v>0.26631944444444444</c:v>
                </c:pt>
                <c:pt idx="296">
                  <c:v>0.26633101851851854</c:v>
                </c:pt>
                <c:pt idx="297">
                  <c:v>0.26634259259259258</c:v>
                </c:pt>
                <c:pt idx="298">
                  <c:v>0.26635416666666667</c:v>
                </c:pt>
                <c:pt idx="299">
                  <c:v>0.26636574074074076</c:v>
                </c:pt>
                <c:pt idx="300">
                  <c:v>0.2663773148148148</c:v>
                </c:pt>
                <c:pt idx="301">
                  <c:v>0.2663888888888889</c:v>
                </c:pt>
                <c:pt idx="302">
                  <c:v>0.26640046296296294</c:v>
                </c:pt>
                <c:pt idx="303">
                  <c:v>0.26641203703703703</c:v>
                </c:pt>
                <c:pt idx="304">
                  <c:v>0.26642361111111112</c:v>
                </c:pt>
                <c:pt idx="305">
                  <c:v>0.26643518518518516</c:v>
                </c:pt>
                <c:pt idx="306">
                  <c:v>0.26644675925925926</c:v>
                </c:pt>
                <c:pt idx="307">
                  <c:v>0.26645833333333335</c:v>
                </c:pt>
                <c:pt idx="308">
                  <c:v>0.26646990740740739</c:v>
                </c:pt>
                <c:pt idx="309">
                  <c:v>0.26648148148148149</c:v>
                </c:pt>
                <c:pt idx="310">
                  <c:v>0.26649305555555558</c:v>
                </c:pt>
                <c:pt idx="311">
                  <c:v>0.26650462962962962</c:v>
                </c:pt>
                <c:pt idx="312">
                  <c:v>0.26651620370370371</c:v>
                </c:pt>
                <c:pt idx="313">
                  <c:v>0.26652777777777775</c:v>
                </c:pt>
                <c:pt idx="314">
                  <c:v>0.26653935185185185</c:v>
                </c:pt>
                <c:pt idx="315">
                  <c:v>0.26655092592592594</c:v>
                </c:pt>
                <c:pt idx="316">
                  <c:v>0.26656249999999998</c:v>
                </c:pt>
                <c:pt idx="317">
                  <c:v>0.26657407407407407</c:v>
                </c:pt>
                <c:pt idx="318">
                  <c:v>0.26658564814814817</c:v>
                </c:pt>
                <c:pt idx="319">
                  <c:v>0.26659722222222221</c:v>
                </c:pt>
                <c:pt idx="320">
                  <c:v>0.2666087962962963</c:v>
                </c:pt>
                <c:pt idx="321">
                  <c:v>0.2666203703703704</c:v>
                </c:pt>
                <c:pt idx="322">
                  <c:v>0.26663194444444444</c:v>
                </c:pt>
                <c:pt idx="323">
                  <c:v>0.26664351851851853</c:v>
                </c:pt>
                <c:pt idx="324">
                  <c:v>0.26665509259259257</c:v>
                </c:pt>
                <c:pt idx="325">
                  <c:v>0.26666666666666666</c:v>
                </c:pt>
                <c:pt idx="326">
                  <c:v>0.26667824074074076</c:v>
                </c:pt>
                <c:pt idx="327">
                  <c:v>0.2666898148148148</c:v>
                </c:pt>
                <c:pt idx="328">
                  <c:v>0.26670138888888889</c:v>
                </c:pt>
                <c:pt idx="329">
                  <c:v>0.26671296296296299</c:v>
                </c:pt>
                <c:pt idx="330">
                  <c:v>0.26672453703703702</c:v>
                </c:pt>
                <c:pt idx="331">
                  <c:v>0.26673611111111112</c:v>
                </c:pt>
                <c:pt idx="332">
                  <c:v>0.26674768518518521</c:v>
                </c:pt>
                <c:pt idx="333">
                  <c:v>0.26675925925925925</c:v>
                </c:pt>
                <c:pt idx="334">
                  <c:v>0.26677083333333335</c:v>
                </c:pt>
                <c:pt idx="335">
                  <c:v>0.26678240740740738</c:v>
                </c:pt>
                <c:pt idx="336">
                  <c:v>0.26679398148148148</c:v>
                </c:pt>
                <c:pt idx="337">
                  <c:v>0.26680555555555557</c:v>
                </c:pt>
                <c:pt idx="338">
                  <c:v>0.26681712962962961</c:v>
                </c:pt>
                <c:pt idx="339">
                  <c:v>0.26682870370370371</c:v>
                </c:pt>
                <c:pt idx="340">
                  <c:v>0.2668402777777778</c:v>
                </c:pt>
                <c:pt idx="341">
                  <c:v>0.26685185185185184</c:v>
                </c:pt>
                <c:pt idx="342">
                  <c:v>0.26686342592592593</c:v>
                </c:pt>
                <c:pt idx="343">
                  <c:v>0.26687499999999997</c:v>
                </c:pt>
                <c:pt idx="344">
                  <c:v>0.26688657407407407</c:v>
                </c:pt>
                <c:pt idx="345">
                  <c:v>0.26689814814814816</c:v>
                </c:pt>
                <c:pt idx="346">
                  <c:v>0.2669097222222222</c:v>
                </c:pt>
                <c:pt idx="347">
                  <c:v>0.2669212962962963</c:v>
                </c:pt>
                <c:pt idx="348">
                  <c:v>0.26693287037037039</c:v>
                </c:pt>
                <c:pt idx="349">
                  <c:v>0.26694444444444443</c:v>
                </c:pt>
                <c:pt idx="350">
                  <c:v>0.26695601851851852</c:v>
                </c:pt>
                <c:pt idx="351">
                  <c:v>0.26696759259259262</c:v>
                </c:pt>
                <c:pt idx="352">
                  <c:v>0.26697916666666666</c:v>
                </c:pt>
                <c:pt idx="353">
                  <c:v>0.26699074074074075</c:v>
                </c:pt>
                <c:pt idx="354">
                  <c:v>0.26700231481481479</c:v>
                </c:pt>
                <c:pt idx="355">
                  <c:v>0.26701388888888888</c:v>
                </c:pt>
                <c:pt idx="356">
                  <c:v>0.26702546296296298</c:v>
                </c:pt>
                <c:pt idx="357">
                  <c:v>0.26703703703703702</c:v>
                </c:pt>
                <c:pt idx="358">
                  <c:v>0.26704861111111111</c:v>
                </c:pt>
                <c:pt idx="359">
                  <c:v>0.26706018518518521</c:v>
                </c:pt>
                <c:pt idx="360">
                  <c:v>0.26707175925925924</c:v>
                </c:pt>
                <c:pt idx="361">
                  <c:v>0.26708333333333334</c:v>
                </c:pt>
                <c:pt idx="362">
                  <c:v>0.26709490740740743</c:v>
                </c:pt>
                <c:pt idx="363">
                  <c:v>0.26710648148148147</c:v>
                </c:pt>
                <c:pt idx="364">
                  <c:v>0.26711805555555557</c:v>
                </c:pt>
                <c:pt idx="365">
                  <c:v>0.26712962962962961</c:v>
                </c:pt>
                <c:pt idx="366">
                  <c:v>0.2671412037037037</c:v>
                </c:pt>
                <c:pt idx="367">
                  <c:v>0.26715277777777779</c:v>
                </c:pt>
                <c:pt idx="368">
                  <c:v>0.26716435185185183</c:v>
                </c:pt>
                <c:pt idx="369">
                  <c:v>0.26717592592592593</c:v>
                </c:pt>
                <c:pt idx="370">
                  <c:v>0.26718750000000002</c:v>
                </c:pt>
                <c:pt idx="371">
                  <c:v>0.26719907407407406</c:v>
                </c:pt>
                <c:pt idx="372">
                  <c:v>0.26721064814814816</c:v>
                </c:pt>
                <c:pt idx="373">
                  <c:v>0.26722222222222225</c:v>
                </c:pt>
                <c:pt idx="374">
                  <c:v>0.26723379629629629</c:v>
                </c:pt>
                <c:pt idx="375">
                  <c:v>0.26724537037037038</c:v>
                </c:pt>
                <c:pt idx="376">
                  <c:v>0.26725694444444442</c:v>
                </c:pt>
                <c:pt idx="377">
                  <c:v>0.26726851851851852</c:v>
                </c:pt>
                <c:pt idx="378">
                  <c:v>0.26728009259259261</c:v>
                </c:pt>
                <c:pt idx="379">
                  <c:v>0.26729166666666665</c:v>
                </c:pt>
                <c:pt idx="380">
                  <c:v>0.26730324074074074</c:v>
                </c:pt>
                <c:pt idx="381">
                  <c:v>0.26731481481481484</c:v>
                </c:pt>
                <c:pt idx="382">
                  <c:v>0.26732638888888888</c:v>
                </c:pt>
                <c:pt idx="383">
                  <c:v>0.26733796296296297</c:v>
                </c:pt>
                <c:pt idx="384">
                  <c:v>0.26734953703703701</c:v>
                </c:pt>
                <c:pt idx="385">
                  <c:v>0.2673611111111111</c:v>
                </c:pt>
                <c:pt idx="386">
                  <c:v>0.2673726851851852</c:v>
                </c:pt>
                <c:pt idx="387">
                  <c:v>0.26738425925925924</c:v>
                </c:pt>
                <c:pt idx="388">
                  <c:v>0.26739583333333333</c:v>
                </c:pt>
                <c:pt idx="389">
                  <c:v>0.26740740740740743</c:v>
                </c:pt>
                <c:pt idx="390">
                  <c:v>0.26741898148148147</c:v>
                </c:pt>
                <c:pt idx="391">
                  <c:v>0.26743055555555556</c:v>
                </c:pt>
                <c:pt idx="392">
                  <c:v>0.26744212962962965</c:v>
                </c:pt>
                <c:pt idx="393">
                  <c:v>0.26745370370370369</c:v>
                </c:pt>
                <c:pt idx="394">
                  <c:v>0.26746527777777779</c:v>
                </c:pt>
                <c:pt idx="395">
                  <c:v>0.26747685185185183</c:v>
                </c:pt>
                <c:pt idx="396">
                  <c:v>0.26748842592592592</c:v>
                </c:pt>
                <c:pt idx="397">
                  <c:v>0.26750000000000002</c:v>
                </c:pt>
                <c:pt idx="398">
                  <c:v>0.26751157407407405</c:v>
                </c:pt>
                <c:pt idx="399">
                  <c:v>0.26752314814814815</c:v>
                </c:pt>
                <c:pt idx="400">
                  <c:v>0.26753472222222224</c:v>
                </c:pt>
                <c:pt idx="401">
                  <c:v>0.26754629629629628</c:v>
                </c:pt>
                <c:pt idx="402">
                  <c:v>0.26755787037037038</c:v>
                </c:pt>
                <c:pt idx="403">
                  <c:v>0.26756944444444447</c:v>
                </c:pt>
                <c:pt idx="404">
                  <c:v>0.26758101851851851</c:v>
                </c:pt>
                <c:pt idx="405">
                  <c:v>0.2675925925925926</c:v>
                </c:pt>
                <c:pt idx="406">
                  <c:v>0.26760416666666664</c:v>
                </c:pt>
                <c:pt idx="407">
                  <c:v>0.26761574074074074</c:v>
                </c:pt>
                <c:pt idx="408">
                  <c:v>0.26762731481481483</c:v>
                </c:pt>
                <c:pt idx="409">
                  <c:v>0.26763888888888887</c:v>
                </c:pt>
                <c:pt idx="410">
                  <c:v>0.26765046296296297</c:v>
                </c:pt>
                <c:pt idx="411">
                  <c:v>0.26766203703703706</c:v>
                </c:pt>
                <c:pt idx="412">
                  <c:v>0.2676736111111111</c:v>
                </c:pt>
                <c:pt idx="413">
                  <c:v>0.26768518518518519</c:v>
                </c:pt>
                <c:pt idx="414">
                  <c:v>0.26769675925925923</c:v>
                </c:pt>
                <c:pt idx="415">
                  <c:v>0.26770833333333333</c:v>
                </c:pt>
                <c:pt idx="416">
                  <c:v>0.26771990740740742</c:v>
                </c:pt>
                <c:pt idx="417">
                  <c:v>0.26773148148148146</c:v>
                </c:pt>
                <c:pt idx="418">
                  <c:v>0.26774305555555555</c:v>
                </c:pt>
                <c:pt idx="419">
                  <c:v>0.26775462962962965</c:v>
                </c:pt>
                <c:pt idx="420">
                  <c:v>0.26776620370370369</c:v>
                </c:pt>
                <c:pt idx="421">
                  <c:v>0.26777777777777778</c:v>
                </c:pt>
                <c:pt idx="422">
                  <c:v>0.26778935185185188</c:v>
                </c:pt>
                <c:pt idx="423">
                  <c:v>0.26780092592592591</c:v>
                </c:pt>
                <c:pt idx="424">
                  <c:v>0.26781250000000001</c:v>
                </c:pt>
                <c:pt idx="425">
                  <c:v>0.26782407407407405</c:v>
                </c:pt>
                <c:pt idx="426">
                  <c:v>0.26783564814814814</c:v>
                </c:pt>
                <c:pt idx="427">
                  <c:v>0.26784722222222224</c:v>
                </c:pt>
                <c:pt idx="428">
                  <c:v>0.26785879629629628</c:v>
                </c:pt>
                <c:pt idx="429">
                  <c:v>0.26787037037037037</c:v>
                </c:pt>
                <c:pt idx="430">
                  <c:v>0.26788194444444446</c:v>
                </c:pt>
                <c:pt idx="431">
                  <c:v>0.2678935185185185</c:v>
                </c:pt>
                <c:pt idx="432">
                  <c:v>0.2679050925925926</c:v>
                </c:pt>
                <c:pt idx="433">
                  <c:v>0.26791666666666669</c:v>
                </c:pt>
                <c:pt idx="434">
                  <c:v>0.26792824074074073</c:v>
                </c:pt>
                <c:pt idx="435">
                  <c:v>0.26793981481481483</c:v>
                </c:pt>
                <c:pt idx="436">
                  <c:v>0.26795138888888886</c:v>
                </c:pt>
                <c:pt idx="437">
                  <c:v>0.26796296296296296</c:v>
                </c:pt>
                <c:pt idx="438">
                  <c:v>0.26797453703703705</c:v>
                </c:pt>
                <c:pt idx="439">
                  <c:v>0.26798611111111109</c:v>
                </c:pt>
                <c:pt idx="440">
                  <c:v>0.26799768518518519</c:v>
                </c:pt>
                <c:pt idx="441">
                  <c:v>0.26800925925925928</c:v>
                </c:pt>
                <c:pt idx="442">
                  <c:v>0.26802083333333332</c:v>
                </c:pt>
                <c:pt idx="443">
                  <c:v>0.26803240740740741</c:v>
                </c:pt>
                <c:pt idx="444">
                  <c:v>0.26804398148148151</c:v>
                </c:pt>
                <c:pt idx="445">
                  <c:v>0.26805555555555555</c:v>
                </c:pt>
                <c:pt idx="446">
                  <c:v>0.26806712962962964</c:v>
                </c:pt>
                <c:pt idx="447">
                  <c:v>0.26807870370370368</c:v>
                </c:pt>
                <c:pt idx="448">
                  <c:v>0.26809027777777777</c:v>
                </c:pt>
                <c:pt idx="449">
                  <c:v>0.26810185185185187</c:v>
                </c:pt>
                <c:pt idx="450">
                  <c:v>0.26811342592592591</c:v>
                </c:pt>
                <c:pt idx="451">
                  <c:v>0.268125</c:v>
                </c:pt>
                <c:pt idx="452">
                  <c:v>0.2681365740740741</c:v>
                </c:pt>
                <c:pt idx="453">
                  <c:v>0.26814814814814814</c:v>
                </c:pt>
                <c:pt idx="454">
                  <c:v>0.26815972222222223</c:v>
                </c:pt>
                <c:pt idx="455">
                  <c:v>0.26817129629629627</c:v>
                </c:pt>
                <c:pt idx="456">
                  <c:v>0.26818287037037036</c:v>
                </c:pt>
                <c:pt idx="457">
                  <c:v>0.26819444444444446</c:v>
                </c:pt>
                <c:pt idx="458">
                  <c:v>0.2682060185185185</c:v>
                </c:pt>
                <c:pt idx="459">
                  <c:v>0.26821759259259259</c:v>
                </c:pt>
                <c:pt idx="460">
                  <c:v>0.26822916666666669</c:v>
                </c:pt>
                <c:pt idx="461">
                  <c:v>0.26824074074074072</c:v>
                </c:pt>
                <c:pt idx="462">
                  <c:v>0.26825231481481482</c:v>
                </c:pt>
                <c:pt idx="463">
                  <c:v>0.26826388888888891</c:v>
                </c:pt>
                <c:pt idx="464">
                  <c:v>0.26827546296296295</c:v>
                </c:pt>
                <c:pt idx="465">
                  <c:v>0.26828703703703705</c:v>
                </c:pt>
                <c:pt idx="466">
                  <c:v>0.26829861111111108</c:v>
                </c:pt>
                <c:pt idx="467">
                  <c:v>0.26831018518518518</c:v>
                </c:pt>
                <c:pt idx="468">
                  <c:v>0.26832175925925927</c:v>
                </c:pt>
                <c:pt idx="469">
                  <c:v>0.26833333333333331</c:v>
                </c:pt>
                <c:pt idx="470">
                  <c:v>0.26834490740740741</c:v>
                </c:pt>
                <c:pt idx="471">
                  <c:v>0.2683564814814815</c:v>
                </c:pt>
                <c:pt idx="472">
                  <c:v>0.26836805555555554</c:v>
                </c:pt>
                <c:pt idx="473">
                  <c:v>0.26837962962962963</c:v>
                </c:pt>
                <c:pt idx="474">
                  <c:v>0.26839120370370373</c:v>
                </c:pt>
                <c:pt idx="475">
                  <c:v>0.26840277777777777</c:v>
                </c:pt>
                <c:pt idx="476">
                  <c:v>0.26841435185185186</c:v>
                </c:pt>
                <c:pt idx="477">
                  <c:v>0.2684259259259259</c:v>
                </c:pt>
                <c:pt idx="478">
                  <c:v>0.2684375</c:v>
                </c:pt>
                <c:pt idx="479">
                  <c:v>0.26844907407407409</c:v>
                </c:pt>
                <c:pt idx="480">
                  <c:v>0.26846064814814813</c:v>
                </c:pt>
                <c:pt idx="481">
                  <c:v>0.26847222222222222</c:v>
                </c:pt>
                <c:pt idx="482">
                  <c:v>0.26848379629629632</c:v>
                </c:pt>
                <c:pt idx="483">
                  <c:v>0.26849537037037036</c:v>
                </c:pt>
                <c:pt idx="484">
                  <c:v>0.26850694444444445</c:v>
                </c:pt>
                <c:pt idx="485">
                  <c:v>0.26851851851851855</c:v>
                </c:pt>
                <c:pt idx="486">
                  <c:v>0.26853009259259258</c:v>
                </c:pt>
                <c:pt idx="487">
                  <c:v>0.26854166666666668</c:v>
                </c:pt>
                <c:pt idx="488">
                  <c:v>0.26855324074074072</c:v>
                </c:pt>
                <c:pt idx="489">
                  <c:v>0.26856481481481481</c:v>
                </c:pt>
                <c:pt idx="490">
                  <c:v>0.26857638888888891</c:v>
                </c:pt>
                <c:pt idx="491">
                  <c:v>0.26858796296296295</c:v>
                </c:pt>
                <c:pt idx="492">
                  <c:v>0.26859953703703704</c:v>
                </c:pt>
                <c:pt idx="493">
                  <c:v>0.26861111111111113</c:v>
                </c:pt>
                <c:pt idx="494">
                  <c:v>0.26862268518518517</c:v>
                </c:pt>
                <c:pt idx="495">
                  <c:v>0.26863425925925927</c:v>
                </c:pt>
                <c:pt idx="496">
                  <c:v>0.26864583333333331</c:v>
                </c:pt>
                <c:pt idx="497">
                  <c:v>0.2686574074074074</c:v>
                </c:pt>
                <c:pt idx="498">
                  <c:v>0.26866898148148149</c:v>
                </c:pt>
                <c:pt idx="499">
                  <c:v>0.26868055555555553</c:v>
                </c:pt>
                <c:pt idx="500">
                  <c:v>0.26869212962962963</c:v>
                </c:pt>
                <c:pt idx="501">
                  <c:v>0.26870370370370372</c:v>
                </c:pt>
                <c:pt idx="502">
                  <c:v>0.26871527777777776</c:v>
                </c:pt>
                <c:pt idx="503">
                  <c:v>0.26872685185185186</c:v>
                </c:pt>
                <c:pt idx="504">
                  <c:v>0.26873842592592595</c:v>
                </c:pt>
                <c:pt idx="505">
                  <c:v>0.26874999999999999</c:v>
                </c:pt>
                <c:pt idx="506">
                  <c:v>0.26876157407407408</c:v>
                </c:pt>
                <c:pt idx="507">
                  <c:v>0.26877314814814812</c:v>
                </c:pt>
                <c:pt idx="508">
                  <c:v>0.26878472222222222</c:v>
                </c:pt>
                <c:pt idx="509">
                  <c:v>0.26879629629629631</c:v>
                </c:pt>
                <c:pt idx="510">
                  <c:v>0.26880787037037035</c:v>
                </c:pt>
                <c:pt idx="511">
                  <c:v>0.26881944444444444</c:v>
                </c:pt>
                <c:pt idx="512">
                  <c:v>0.26883101851851854</c:v>
                </c:pt>
                <c:pt idx="513">
                  <c:v>0.26884259259259258</c:v>
                </c:pt>
                <c:pt idx="514">
                  <c:v>0.26885416666666667</c:v>
                </c:pt>
                <c:pt idx="515">
                  <c:v>0.26886574074074077</c:v>
                </c:pt>
                <c:pt idx="516">
                  <c:v>0.26887731481481481</c:v>
                </c:pt>
                <c:pt idx="517">
                  <c:v>0.2688888888888889</c:v>
                </c:pt>
                <c:pt idx="518">
                  <c:v>0.26890046296296294</c:v>
                </c:pt>
                <c:pt idx="519">
                  <c:v>0.26891203703703703</c:v>
                </c:pt>
                <c:pt idx="520">
                  <c:v>0.26892361111111113</c:v>
                </c:pt>
                <c:pt idx="521">
                  <c:v>0.26893518518518517</c:v>
                </c:pt>
                <c:pt idx="522">
                  <c:v>0.26894675925925926</c:v>
                </c:pt>
                <c:pt idx="523">
                  <c:v>0.26895833333333335</c:v>
                </c:pt>
                <c:pt idx="524">
                  <c:v>0.26896990740740739</c:v>
                </c:pt>
                <c:pt idx="525">
                  <c:v>0.26898148148148149</c:v>
                </c:pt>
                <c:pt idx="526">
                  <c:v>0.26899305555555558</c:v>
                </c:pt>
                <c:pt idx="527">
                  <c:v>0.26900462962962962</c:v>
                </c:pt>
                <c:pt idx="528">
                  <c:v>0.26901620370370372</c:v>
                </c:pt>
                <c:pt idx="529">
                  <c:v>0.26902777777777775</c:v>
                </c:pt>
                <c:pt idx="530">
                  <c:v>0.26903935185185185</c:v>
                </c:pt>
                <c:pt idx="531">
                  <c:v>0.26905092592592594</c:v>
                </c:pt>
                <c:pt idx="532">
                  <c:v>0.26906249999999998</c:v>
                </c:pt>
                <c:pt idx="533">
                  <c:v>0.26907407407407408</c:v>
                </c:pt>
                <c:pt idx="534">
                  <c:v>0.26908564814814817</c:v>
                </c:pt>
                <c:pt idx="535">
                  <c:v>0.26909722222222221</c:v>
                </c:pt>
                <c:pt idx="536">
                  <c:v>0.2691087962962963</c:v>
                </c:pt>
                <c:pt idx="537">
                  <c:v>0.26912037037037034</c:v>
                </c:pt>
                <c:pt idx="538">
                  <c:v>0.26913194444444444</c:v>
                </c:pt>
                <c:pt idx="539">
                  <c:v>0.26914351851851853</c:v>
                </c:pt>
                <c:pt idx="540">
                  <c:v>0.26915509259259257</c:v>
                </c:pt>
                <c:pt idx="541">
                  <c:v>0.26916666666666667</c:v>
                </c:pt>
                <c:pt idx="542">
                  <c:v>0.26917824074074076</c:v>
                </c:pt>
                <c:pt idx="543">
                  <c:v>0.2691898148148148</c:v>
                </c:pt>
                <c:pt idx="544">
                  <c:v>0.26920138888888889</c:v>
                </c:pt>
                <c:pt idx="545">
                  <c:v>0.26921296296296299</c:v>
                </c:pt>
                <c:pt idx="546">
                  <c:v>0.26922453703703703</c:v>
                </c:pt>
                <c:pt idx="547">
                  <c:v>0.26923611111111112</c:v>
                </c:pt>
                <c:pt idx="548">
                  <c:v>0.26924768518518516</c:v>
                </c:pt>
                <c:pt idx="549">
                  <c:v>0.26925925925925925</c:v>
                </c:pt>
                <c:pt idx="550">
                  <c:v>0.26927083333333335</c:v>
                </c:pt>
                <c:pt idx="551">
                  <c:v>0.26928240740740739</c:v>
                </c:pt>
                <c:pt idx="552">
                  <c:v>0.26929398148148148</c:v>
                </c:pt>
                <c:pt idx="553">
                  <c:v>0.26930555555555558</c:v>
                </c:pt>
                <c:pt idx="554">
                  <c:v>0.26931712962962961</c:v>
                </c:pt>
                <c:pt idx="555">
                  <c:v>0.26932870370370371</c:v>
                </c:pt>
                <c:pt idx="556">
                  <c:v>0.2693402777777778</c:v>
                </c:pt>
                <c:pt idx="557">
                  <c:v>0.26935185185185184</c:v>
                </c:pt>
                <c:pt idx="558">
                  <c:v>0.26936342592592594</c:v>
                </c:pt>
                <c:pt idx="559">
                  <c:v>0.26937499999999998</c:v>
                </c:pt>
                <c:pt idx="560">
                  <c:v>0.26938657407407407</c:v>
                </c:pt>
                <c:pt idx="561">
                  <c:v>0.26939814814814816</c:v>
                </c:pt>
                <c:pt idx="562">
                  <c:v>0.2694097222222222</c:v>
                </c:pt>
                <c:pt idx="563">
                  <c:v>0.2694212962962963</c:v>
                </c:pt>
                <c:pt idx="564">
                  <c:v>0.26943287037037039</c:v>
                </c:pt>
                <c:pt idx="565">
                  <c:v>0.26944444444444443</c:v>
                </c:pt>
                <c:pt idx="566">
                  <c:v>0.26945601851851853</c:v>
                </c:pt>
                <c:pt idx="567">
                  <c:v>0.26946759259259262</c:v>
                </c:pt>
                <c:pt idx="568">
                  <c:v>0.26947916666666666</c:v>
                </c:pt>
                <c:pt idx="569">
                  <c:v>0.26949074074074075</c:v>
                </c:pt>
                <c:pt idx="570">
                  <c:v>0.26950231481481479</c:v>
                </c:pt>
                <c:pt idx="571">
                  <c:v>0.26951388888888889</c:v>
                </c:pt>
                <c:pt idx="572">
                  <c:v>0.26952546296296298</c:v>
                </c:pt>
                <c:pt idx="573">
                  <c:v>0.26953703703703702</c:v>
                </c:pt>
                <c:pt idx="574">
                  <c:v>0.26954861111111111</c:v>
                </c:pt>
                <c:pt idx="575">
                  <c:v>0.26956018518518521</c:v>
                </c:pt>
                <c:pt idx="576">
                  <c:v>0.26957175925925925</c:v>
                </c:pt>
                <c:pt idx="577">
                  <c:v>0.26958333333333334</c:v>
                </c:pt>
                <c:pt idx="578">
                  <c:v>0.26959490740740738</c:v>
                </c:pt>
                <c:pt idx="579">
                  <c:v>0.26960648148148147</c:v>
                </c:pt>
                <c:pt idx="580">
                  <c:v>0.26961805555555557</c:v>
                </c:pt>
                <c:pt idx="581">
                  <c:v>0.26962962962962961</c:v>
                </c:pt>
                <c:pt idx="582">
                  <c:v>0.2696412037037037</c:v>
                </c:pt>
                <c:pt idx="583">
                  <c:v>0.2696527777777778</c:v>
                </c:pt>
                <c:pt idx="584">
                  <c:v>0.26966435185185184</c:v>
                </c:pt>
                <c:pt idx="585">
                  <c:v>0.26967592592592593</c:v>
                </c:pt>
                <c:pt idx="586">
                  <c:v>0.26968750000000002</c:v>
                </c:pt>
                <c:pt idx="587">
                  <c:v>0.26969907407407406</c:v>
                </c:pt>
                <c:pt idx="588">
                  <c:v>0.26971064814814816</c:v>
                </c:pt>
                <c:pt idx="589">
                  <c:v>0.2697222222222222</c:v>
                </c:pt>
                <c:pt idx="590">
                  <c:v>0.26973379629629629</c:v>
                </c:pt>
                <c:pt idx="591">
                  <c:v>0.26974537037037039</c:v>
                </c:pt>
                <c:pt idx="592">
                  <c:v>0.26975694444444442</c:v>
                </c:pt>
                <c:pt idx="593">
                  <c:v>0.26976851851851852</c:v>
                </c:pt>
                <c:pt idx="594">
                  <c:v>0.26978009259259261</c:v>
                </c:pt>
                <c:pt idx="595">
                  <c:v>0.26979166666666665</c:v>
                </c:pt>
                <c:pt idx="596">
                  <c:v>0.26980324074074075</c:v>
                </c:pt>
                <c:pt idx="597">
                  <c:v>0.26981481481481484</c:v>
                </c:pt>
                <c:pt idx="598">
                  <c:v>0.26982638888888888</c:v>
                </c:pt>
                <c:pt idx="599">
                  <c:v>0.26983796296296297</c:v>
                </c:pt>
                <c:pt idx="600">
                  <c:v>0.26984953703703701</c:v>
                </c:pt>
                <c:pt idx="601">
                  <c:v>0.26986111111111111</c:v>
                </c:pt>
                <c:pt idx="602">
                  <c:v>0.2698726851851852</c:v>
                </c:pt>
                <c:pt idx="603">
                  <c:v>0.26988425925925924</c:v>
                </c:pt>
                <c:pt idx="604">
                  <c:v>0.26989583333333333</c:v>
                </c:pt>
                <c:pt idx="605">
                  <c:v>0.26990740740740743</c:v>
                </c:pt>
                <c:pt idx="606">
                  <c:v>0.26991898148148147</c:v>
                </c:pt>
                <c:pt idx="607">
                  <c:v>0.26993055555555556</c:v>
                </c:pt>
                <c:pt idx="608">
                  <c:v>0.26994212962962966</c:v>
                </c:pt>
                <c:pt idx="609">
                  <c:v>0.2699537037037037</c:v>
                </c:pt>
                <c:pt idx="610">
                  <c:v>0.26996527777777779</c:v>
                </c:pt>
                <c:pt idx="611">
                  <c:v>0.26997685185185183</c:v>
                </c:pt>
                <c:pt idx="612">
                  <c:v>0.26998842592592592</c:v>
                </c:pt>
                <c:pt idx="613">
                  <c:v>0.27</c:v>
                </c:pt>
                <c:pt idx="614">
                  <c:v>0.27001157407407406</c:v>
                </c:pt>
                <c:pt idx="615">
                  <c:v>0.27002314814814815</c:v>
                </c:pt>
                <c:pt idx="616">
                  <c:v>0.27003472222222225</c:v>
                </c:pt>
                <c:pt idx="617">
                  <c:v>0.27004629629629628</c:v>
                </c:pt>
                <c:pt idx="618">
                  <c:v>0.27005787037037038</c:v>
                </c:pt>
                <c:pt idx="619">
                  <c:v>0.27006944444444442</c:v>
                </c:pt>
                <c:pt idx="620">
                  <c:v>0.27008101851851851</c:v>
                </c:pt>
                <c:pt idx="621">
                  <c:v>0.27009259259259261</c:v>
                </c:pt>
                <c:pt idx="622">
                  <c:v>0.27010416666666665</c:v>
                </c:pt>
                <c:pt idx="623">
                  <c:v>0.27011574074074074</c:v>
                </c:pt>
                <c:pt idx="624">
                  <c:v>0.27012731481481483</c:v>
                </c:pt>
                <c:pt idx="625">
                  <c:v>0.27013888888888887</c:v>
                </c:pt>
                <c:pt idx="626">
                  <c:v>0.27015046296296297</c:v>
                </c:pt>
                <c:pt idx="627">
                  <c:v>0.27016203703703706</c:v>
                </c:pt>
                <c:pt idx="628">
                  <c:v>0.2701736111111111</c:v>
                </c:pt>
                <c:pt idx="629">
                  <c:v>0.27018518518518519</c:v>
                </c:pt>
                <c:pt idx="630">
                  <c:v>0.27019675925925923</c:v>
                </c:pt>
                <c:pt idx="631">
                  <c:v>0.27020833333333333</c:v>
                </c:pt>
                <c:pt idx="632">
                  <c:v>0.27021990740740742</c:v>
                </c:pt>
                <c:pt idx="633">
                  <c:v>0.27023148148148146</c:v>
                </c:pt>
                <c:pt idx="634">
                  <c:v>0.27024305555555556</c:v>
                </c:pt>
                <c:pt idx="635">
                  <c:v>0.27025462962962965</c:v>
                </c:pt>
                <c:pt idx="636">
                  <c:v>0.27026620370370369</c:v>
                </c:pt>
                <c:pt idx="637">
                  <c:v>0.27027777777777778</c:v>
                </c:pt>
                <c:pt idx="638">
                  <c:v>0.27028935185185188</c:v>
                </c:pt>
                <c:pt idx="639">
                  <c:v>0.27030092592592592</c:v>
                </c:pt>
                <c:pt idx="640">
                  <c:v>0.27031250000000001</c:v>
                </c:pt>
                <c:pt idx="641">
                  <c:v>0.27032407407407405</c:v>
                </c:pt>
                <c:pt idx="642">
                  <c:v>0.27033564814814814</c:v>
                </c:pt>
                <c:pt idx="643">
                  <c:v>0.27034722222222224</c:v>
                </c:pt>
                <c:pt idx="644">
                  <c:v>0.27035879629629628</c:v>
                </c:pt>
                <c:pt idx="645">
                  <c:v>0.27037037037037037</c:v>
                </c:pt>
                <c:pt idx="646">
                  <c:v>0.27038194444444447</c:v>
                </c:pt>
                <c:pt idx="647">
                  <c:v>0.27039351851851851</c:v>
                </c:pt>
                <c:pt idx="648">
                  <c:v>0.2704050925925926</c:v>
                </c:pt>
                <c:pt idx="649">
                  <c:v>0.27041666666666669</c:v>
                </c:pt>
                <c:pt idx="650">
                  <c:v>0.27042824074074073</c:v>
                </c:pt>
                <c:pt idx="651">
                  <c:v>0.27043981481481483</c:v>
                </c:pt>
                <c:pt idx="652">
                  <c:v>0.27045138888888887</c:v>
                </c:pt>
                <c:pt idx="653">
                  <c:v>0.27046296296296296</c:v>
                </c:pt>
                <c:pt idx="654">
                  <c:v>0.27047453703703705</c:v>
                </c:pt>
                <c:pt idx="655">
                  <c:v>0.27048611111111109</c:v>
                </c:pt>
                <c:pt idx="656">
                  <c:v>0.27049768518518519</c:v>
                </c:pt>
                <c:pt idx="657">
                  <c:v>0.27050925925925928</c:v>
                </c:pt>
                <c:pt idx="658">
                  <c:v>0.27052083333333332</c:v>
                </c:pt>
                <c:pt idx="659">
                  <c:v>0.27053240740740742</c:v>
                </c:pt>
                <c:pt idx="660">
                  <c:v>0.27054398148148145</c:v>
                </c:pt>
                <c:pt idx="661">
                  <c:v>0.27055555555555555</c:v>
                </c:pt>
                <c:pt idx="662">
                  <c:v>0.27056712962962964</c:v>
                </c:pt>
                <c:pt idx="663">
                  <c:v>0.27057870370370368</c:v>
                </c:pt>
                <c:pt idx="664">
                  <c:v>0.27059027777777778</c:v>
                </c:pt>
                <c:pt idx="665">
                  <c:v>0.27060185185185187</c:v>
                </c:pt>
                <c:pt idx="666">
                  <c:v>0.27061342592592591</c:v>
                </c:pt>
                <c:pt idx="667">
                  <c:v>0.270625</c:v>
                </c:pt>
                <c:pt idx="668">
                  <c:v>0.2706365740740741</c:v>
                </c:pt>
                <c:pt idx="669">
                  <c:v>0.27064814814814814</c:v>
                </c:pt>
                <c:pt idx="670">
                  <c:v>0.27065972222222223</c:v>
                </c:pt>
                <c:pt idx="671">
                  <c:v>0.27067129629629627</c:v>
                </c:pt>
                <c:pt idx="672">
                  <c:v>0.27068287037037037</c:v>
                </c:pt>
                <c:pt idx="673">
                  <c:v>0.27069444444444446</c:v>
                </c:pt>
                <c:pt idx="674">
                  <c:v>0.2707060185185185</c:v>
                </c:pt>
                <c:pt idx="675">
                  <c:v>0.27071759259259259</c:v>
                </c:pt>
                <c:pt idx="676">
                  <c:v>0.27072916666666669</c:v>
                </c:pt>
                <c:pt idx="677">
                  <c:v>0.27074074074074073</c:v>
                </c:pt>
                <c:pt idx="678">
                  <c:v>0.27075231481481482</c:v>
                </c:pt>
                <c:pt idx="679">
                  <c:v>0.27076388888888892</c:v>
                </c:pt>
                <c:pt idx="680">
                  <c:v>0.27077546296296295</c:v>
                </c:pt>
                <c:pt idx="681">
                  <c:v>0.27078703703703705</c:v>
                </c:pt>
                <c:pt idx="682">
                  <c:v>0.27079861111111109</c:v>
                </c:pt>
                <c:pt idx="683">
                  <c:v>0.27081018518518518</c:v>
                </c:pt>
                <c:pt idx="684">
                  <c:v>0.27082175925925928</c:v>
                </c:pt>
                <c:pt idx="685">
                  <c:v>0.27083333333333331</c:v>
                </c:pt>
                <c:pt idx="686">
                  <c:v>0.27084490740740741</c:v>
                </c:pt>
                <c:pt idx="687">
                  <c:v>0.2708564814814815</c:v>
                </c:pt>
                <c:pt idx="688">
                  <c:v>0.27086805555555554</c:v>
                </c:pt>
                <c:pt idx="689">
                  <c:v>0.27087962962962964</c:v>
                </c:pt>
                <c:pt idx="690">
                  <c:v>0.27089120370370373</c:v>
                </c:pt>
                <c:pt idx="691">
                  <c:v>0.27090277777777777</c:v>
                </c:pt>
                <c:pt idx="692">
                  <c:v>0.27091435185185186</c:v>
                </c:pt>
                <c:pt idx="693">
                  <c:v>0.2709259259259259</c:v>
                </c:pt>
                <c:pt idx="694">
                  <c:v>0.2709375</c:v>
                </c:pt>
                <c:pt idx="695">
                  <c:v>0.27094907407407409</c:v>
                </c:pt>
                <c:pt idx="696">
                  <c:v>0.27096064814814813</c:v>
                </c:pt>
                <c:pt idx="697">
                  <c:v>0.27097222222222223</c:v>
                </c:pt>
                <c:pt idx="698">
                  <c:v>0.27098379629629632</c:v>
                </c:pt>
                <c:pt idx="699">
                  <c:v>0.27099537037037036</c:v>
                </c:pt>
                <c:pt idx="700">
                  <c:v>0.27100694444444445</c:v>
                </c:pt>
                <c:pt idx="701">
                  <c:v>0.27101851851851849</c:v>
                </c:pt>
                <c:pt idx="702">
                  <c:v>0.27103009259259259</c:v>
                </c:pt>
                <c:pt idx="703">
                  <c:v>0.27104166666666668</c:v>
                </c:pt>
                <c:pt idx="704">
                  <c:v>0.27105324074074072</c:v>
                </c:pt>
                <c:pt idx="705">
                  <c:v>0.27106481481481481</c:v>
                </c:pt>
                <c:pt idx="706">
                  <c:v>0.27107638888888891</c:v>
                </c:pt>
                <c:pt idx="707">
                  <c:v>0.27108796296296295</c:v>
                </c:pt>
                <c:pt idx="708">
                  <c:v>0.27109953703703704</c:v>
                </c:pt>
                <c:pt idx="709">
                  <c:v>0.27111111111111114</c:v>
                </c:pt>
                <c:pt idx="710">
                  <c:v>0.27112268518518517</c:v>
                </c:pt>
                <c:pt idx="711">
                  <c:v>0.27113425925925927</c:v>
                </c:pt>
                <c:pt idx="712">
                  <c:v>0.27114583333333331</c:v>
                </c:pt>
                <c:pt idx="713">
                  <c:v>0.2711574074074074</c:v>
                </c:pt>
                <c:pt idx="714">
                  <c:v>0.2711689814814815</c:v>
                </c:pt>
                <c:pt idx="715">
                  <c:v>0.27118055555555554</c:v>
                </c:pt>
                <c:pt idx="716">
                  <c:v>0.27119212962962963</c:v>
                </c:pt>
                <c:pt idx="717">
                  <c:v>0.27120370370370372</c:v>
                </c:pt>
                <c:pt idx="718">
                  <c:v>0.27121527777777776</c:v>
                </c:pt>
                <c:pt idx="719">
                  <c:v>0.27122685185185186</c:v>
                </c:pt>
                <c:pt idx="720">
                  <c:v>0.27123842592592595</c:v>
                </c:pt>
                <c:pt idx="721">
                  <c:v>0.27124999999999999</c:v>
                </c:pt>
                <c:pt idx="722">
                  <c:v>0.27126157407407409</c:v>
                </c:pt>
                <c:pt idx="723">
                  <c:v>0.27127314814814812</c:v>
                </c:pt>
                <c:pt idx="724">
                  <c:v>0.27128472222222222</c:v>
                </c:pt>
                <c:pt idx="725">
                  <c:v>0.27129629629629631</c:v>
                </c:pt>
                <c:pt idx="726">
                  <c:v>0.27130787037037035</c:v>
                </c:pt>
                <c:pt idx="727">
                  <c:v>0.27131944444444445</c:v>
                </c:pt>
                <c:pt idx="728">
                  <c:v>0.27133101851851854</c:v>
                </c:pt>
                <c:pt idx="729">
                  <c:v>0.27134259259259258</c:v>
                </c:pt>
                <c:pt idx="730">
                  <c:v>0.27135416666666667</c:v>
                </c:pt>
                <c:pt idx="731">
                  <c:v>0.27136574074074077</c:v>
                </c:pt>
                <c:pt idx="732">
                  <c:v>0.27137731481481481</c:v>
                </c:pt>
                <c:pt idx="733">
                  <c:v>0.2713888888888889</c:v>
                </c:pt>
                <c:pt idx="734">
                  <c:v>0.27140046296296294</c:v>
                </c:pt>
                <c:pt idx="735">
                  <c:v>0.27141203703703703</c:v>
                </c:pt>
                <c:pt idx="736">
                  <c:v>0.27142361111111113</c:v>
                </c:pt>
                <c:pt idx="737">
                  <c:v>0.27143518518518517</c:v>
                </c:pt>
                <c:pt idx="738">
                  <c:v>0.27144675925925926</c:v>
                </c:pt>
                <c:pt idx="739">
                  <c:v>0.27145833333333336</c:v>
                </c:pt>
                <c:pt idx="740">
                  <c:v>0.2714699074074074</c:v>
                </c:pt>
                <c:pt idx="741">
                  <c:v>0.27148148148148149</c:v>
                </c:pt>
                <c:pt idx="742">
                  <c:v>0.27149305555555553</c:v>
                </c:pt>
                <c:pt idx="743">
                  <c:v>0.27150462962962962</c:v>
                </c:pt>
                <c:pt idx="744">
                  <c:v>0.27151620370370372</c:v>
                </c:pt>
                <c:pt idx="745">
                  <c:v>0.27152777777777776</c:v>
                </c:pt>
                <c:pt idx="746">
                  <c:v>0.27153935185185185</c:v>
                </c:pt>
                <c:pt idx="747">
                  <c:v>0.27155092592592595</c:v>
                </c:pt>
                <c:pt idx="748">
                  <c:v>0.27156249999999998</c:v>
                </c:pt>
                <c:pt idx="749">
                  <c:v>0.27157407407407408</c:v>
                </c:pt>
                <c:pt idx="750">
                  <c:v>0.27158564814814817</c:v>
                </c:pt>
                <c:pt idx="751">
                  <c:v>0.27159722222222221</c:v>
                </c:pt>
                <c:pt idx="752">
                  <c:v>0.27160879629629631</c:v>
                </c:pt>
                <c:pt idx="753">
                  <c:v>0.27162037037037035</c:v>
                </c:pt>
                <c:pt idx="754">
                  <c:v>0.27163194444444444</c:v>
                </c:pt>
                <c:pt idx="755">
                  <c:v>0.27164351851851853</c:v>
                </c:pt>
                <c:pt idx="756">
                  <c:v>0.27165509259259257</c:v>
                </c:pt>
                <c:pt idx="757">
                  <c:v>0.27166666666666667</c:v>
                </c:pt>
                <c:pt idx="758">
                  <c:v>0.27167824074074076</c:v>
                </c:pt>
                <c:pt idx="759">
                  <c:v>0.2716898148148148</c:v>
                </c:pt>
                <c:pt idx="760">
                  <c:v>0.2717013888888889</c:v>
                </c:pt>
                <c:pt idx="761">
                  <c:v>0.27171296296296299</c:v>
                </c:pt>
                <c:pt idx="762">
                  <c:v>0.27172453703703703</c:v>
                </c:pt>
                <c:pt idx="763">
                  <c:v>0.27173611111111112</c:v>
                </c:pt>
                <c:pt idx="764">
                  <c:v>0.27174768518518516</c:v>
                </c:pt>
                <c:pt idx="765">
                  <c:v>0.27175925925925926</c:v>
                </c:pt>
                <c:pt idx="766">
                  <c:v>0.27177083333333335</c:v>
                </c:pt>
                <c:pt idx="767">
                  <c:v>0.27178240740740739</c:v>
                </c:pt>
                <c:pt idx="768">
                  <c:v>0.27179398148148148</c:v>
                </c:pt>
                <c:pt idx="769">
                  <c:v>0.27180555555555558</c:v>
                </c:pt>
                <c:pt idx="770">
                  <c:v>0.27181712962962962</c:v>
                </c:pt>
                <c:pt idx="771">
                  <c:v>0.27182870370370371</c:v>
                </c:pt>
                <c:pt idx="772">
                  <c:v>0.27184027777777775</c:v>
                </c:pt>
                <c:pt idx="773">
                  <c:v>0.27185185185185184</c:v>
                </c:pt>
                <c:pt idx="774">
                  <c:v>0.27186342592592594</c:v>
                </c:pt>
                <c:pt idx="775">
                  <c:v>0.27187499999999998</c:v>
                </c:pt>
                <c:pt idx="776">
                  <c:v>0.27188657407407407</c:v>
                </c:pt>
                <c:pt idx="777">
                  <c:v>0.27189814814814817</c:v>
                </c:pt>
                <c:pt idx="778">
                  <c:v>0.27190972222222221</c:v>
                </c:pt>
                <c:pt idx="779">
                  <c:v>0.2719212962962963</c:v>
                </c:pt>
                <c:pt idx="780">
                  <c:v>0.27193287037037039</c:v>
                </c:pt>
                <c:pt idx="781">
                  <c:v>0.27194444444444443</c:v>
                </c:pt>
                <c:pt idx="782">
                  <c:v>0.27195601851851853</c:v>
                </c:pt>
                <c:pt idx="783">
                  <c:v>0.27196759259259257</c:v>
                </c:pt>
                <c:pt idx="784">
                  <c:v>0.27197916666666666</c:v>
                </c:pt>
                <c:pt idx="785">
                  <c:v>0.27199074074074076</c:v>
                </c:pt>
                <c:pt idx="786">
                  <c:v>0.27200231481481479</c:v>
                </c:pt>
                <c:pt idx="787">
                  <c:v>0.27201388888888889</c:v>
                </c:pt>
                <c:pt idx="788">
                  <c:v>0.27202546296296298</c:v>
                </c:pt>
                <c:pt idx="789">
                  <c:v>0.27203703703703702</c:v>
                </c:pt>
                <c:pt idx="790">
                  <c:v>0.27204861111111112</c:v>
                </c:pt>
                <c:pt idx="791">
                  <c:v>0.27206018518518521</c:v>
                </c:pt>
                <c:pt idx="792">
                  <c:v>0.27207175925925925</c:v>
                </c:pt>
                <c:pt idx="793">
                  <c:v>0.27208333333333334</c:v>
                </c:pt>
                <c:pt idx="794">
                  <c:v>0.27209490740740738</c:v>
                </c:pt>
                <c:pt idx="795">
                  <c:v>0.27210648148148148</c:v>
                </c:pt>
                <c:pt idx="796">
                  <c:v>0.27211805555555557</c:v>
                </c:pt>
                <c:pt idx="797">
                  <c:v>0.27212962962962961</c:v>
                </c:pt>
                <c:pt idx="798">
                  <c:v>0.2721412037037037</c:v>
                </c:pt>
                <c:pt idx="799">
                  <c:v>0.2721527777777778</c:v>
                </c:pt>
                <c:pt idx="800">
                  <c:v>0.27216435185185184</c:v>
                </c:pt>
                <c:pt idx="801">
                  <c:v>0.27217592592592593</c:v>
                </c:pt>
                <c:pt idx="802">
                  <c:v>0.27218750000000003</c:v>
                </c:pt>
                <c:pt idx="803">
                  <c:v>0.27219907407407407</c:v>
                </c:pt>
                <c:pt idx="804">
                  <c:v>0.27221064814814816</c:v>
                </c:pt>
                <c:pt idx="805">
                  <c:v>0.2722222222222222</c:v>
                </c:pt>
                <c:pt idx="806">
                  <c:v>0.27223379629629629</c:v>
                </c:pt>
                <c:pt idx="807">
                  <c:v>0.27224537037037039</c:v>
                </c:pt>
                <c:pt idx="808">
                  <c:v>0.27225694444444443</c:v>
                </c:pt>
                <c:pt idx="809">
                  <c:v>0.27226851851851852</c:v>
                </c:pt>
                <c:pt idx="810">
                  <c:v>0.27228009259259262</c:v>
                </c:pt>
                <c:pt idx="811">
                  <c:v>0.27229166666666665</c:v>
                </c:pt>
                <c:pt idx="812">
                  <c:v>0.27230324074074075</c:v>
                </c:pt>
                <c:pt idx="813">
                  <c:v>0.27231481481481479</c:v>
                </c:pt>
                <c:pt idx="814">
                  <c:v>0.27232638888888888</c:v>
                </c:pt>
                <c:pt idx="815">
                  <c:v>0.27233796296296298</c:v>
                </c:pt>
                <c:pt idx="816">
                  <c:v>0.27234953703703701</c:v>
                </c:pt>
                <c:pt idx="817">
                  <c:v>0.27236111111111111</c:v>
                </c:pt>
                <c:pt idx="818">
                  <c:v>0.2723726851851852</c:v>
                </c:pt>
                <c:pt idx="819">
                  <c:v>0.27238425925925924</c:v>
                </c:pt>
                <c:pt idx="820">
                  <c:v>0.27239583333333334</c:v>
                </c:pt>
                <c:pt idx="821">
                  <c:v>0.27240740740740743</c:v>
                </c:pt>
                <c:pt idx="822">
                  <c:v>0.27241898148148147</c:v>
                </c:pt>
                <c:pt idx="823">
                  <c:v>0.27243055555555556</c:v>
                </c:pt>
                <c:pt idx="824">
                  <c:v>0.2724421296296296</c:v>
                </c:pt>
                <c:pt idx="825">
                  <c:v>0.2724537037037037</c:v>
                </c:pt>
                <c:pt idx="826">
                  <c:v>0.27246527777777779</c:v>
                </c:pt>
                <c:pt idx="827">
                  <c:v>0.27247685185185183</c:v>
                </c:pt>
                <c:pt idx="828">
                  <c:v>0.27248842592592593</c:v>
                </c:pt>
                <c:pt idx="829">
                  <c:v>0.27250000000000002</c:v>
                </c:pt>
                <c:pt idx="830">
                  <c:v>0.27251157407407406</c:v>
                </c:pt>
                <c:pt idx="831">
                  <c:v>0.27252314814814815</c:v>
                </c:pt>
                <c:pt idx="832">
                  <c:v>0.27253472222222225</c:v>
                </c:pt>
                <c:pt idx="833">
                  <c:v>0.27254629629629629</c:v>
                </c:pt>
                <c:pt idx="834">
                  <c:v>0.27255787037037038</c:v>
                </c:pt>
                <c:pt idx="835">
                  <c:v>0.27256944444444442</c:v>
                </c:pt>
                <c:pt idx="836">
                  <c:v>0.27258101851851851</c:v>
                </c:pt>
                <c:pt idx="837">
                  <c:v>0.27259259259259261</c:v>
                </c:pt>
                <c:pt idx="838">
                  <c:v>0.27260416666666665</c:v>
                </c:pt>
                <c:pt idx="839">
                  <c:v>0.27261574074074074</c:v>
                </c:pt>
                <c:pt idx="840">
                  <c:v>0.27262731481481484</c:v>
                </c:pt>
                <c:pt idx="841">
                  <c:v>0.27263888888888888</c:v>
                </c:pt>
                <c:pt idx="842">
                  <c:v>0.27265046296296297</c:v>
                </c:pt>
                <c:pt idx="843">
                  <c:v>0.27266203703703706</c:v>
                </c:pt>
              </c:numCache>
            </c:numRef>
          </c:cat>
          <c:val>
            <c:numRef>
              <c:f>'20251117-1'!$C$3:$C$846</c:f>
              <c:numCache>
                <c:formatCode>0.000</c:formatCode>
                <c:ptCount val="844"/>
                <c:pt idx="0">
                  <c:v>49.951999999999998</c:v>
                </c:pt>
                <c:pt idx="1">
                  <c:v>49.951999999999998</c:v>
                </c:pt>
                <c:pt idx="2">
                  <c:v>49.953000000000003</c:v>
                </c:pt>
                <c:pt idx="3">
                  <c:v>49.954000000000001</c:v>
                </c:pt>
                <c:pt idx="4">
                  <c:v>49.954999999999998</c:v>
                </c:pt>
                <c:pt idx="5">
                  <c:v>49.954000000000001</c:v>
                </c:pt>
                <c:pt idx="6">
                  <c:v>49.953000000000003</c:v>
                </c:pt>
                <c:pt idx="7">
                  <c:v>49.954000000000001</c:v>
                </c:pt>
                <c:pt idx="8">
                  <c:v>49.954000000000001</c:v>
                </c:pt>
                <c:pt idx="9">
                  <c:v>49.956000000000003</c:v>
                </c:pt>
                <c:pt idx="10">
                  <c:v>49.956000000000003</c:v>
                </c:pt>
                <c:pt idx="11">
                  <c:v>49.954000000000001</c:v>
                </c:pt>
                <c:pt idx="12">
                  <c:v>49.954000000000001</c:v>
                </c:pt>
                <c:pt idx="13">
                  <c:v>49.948999999999998</c:v>
                </c:pt>
                <c:pt idx="14">
                  <c:v>49.948</c:v>
                </c:pt>
                <c:pt idx="15">
                  <c:v>49.945999999999998</c:v>
                </c:pt>
                <c:pt idx="16">
                  <c:v>49.945</c:v>
                </c:pt>
                <c:pt idx="17">
                  <c:v>49.942999999999998</c:v>
                </c:pt>
                <c:pt idx="18">
                  <c:v>49.944000000000003</c:v>
                </c:pt>
                <c:pt idx="19">
                  <c:v>49.947000000000003</c:v>
                </c:pt>
                <c:pt idx="20">
                  <c:v>49.948</c:v>
                </c:pt>
                <c:pt idx="21">
                  <c:v>49.948</c:v>
                </c:pt>
                <c:pt idx="22">
                  <c:v>49.95</c:v>
                </c:pt>
                <c:pt idx="23">
                  <c:v>49.95</c:v>
                </c:pt>
                <c:pt idx="24">
                  <c:v>49.951000000000001</c:v>
                </c:pt>
                <c:pt idx="25">
                  <c:v>49.951000000000001</c:v>
                </c:pt>
                <c:pt idx="26">
                  <c:v>49.953000000000003</c:v>
                </c:pt>
                <c:pt idx="27">
                  <c:v>49.954999999999998</c:v>
                </c:pt>
                <c:pt idx="28">
                  <c:v>49.953000000000003</c:v>
                </c:pt>
                <c:pt idx="29">
                  <c:v>49.951000000000001</c:v>
                </c:pt>
                <c:pt idx="30">
                  <c:v>49.953000000000003</c:v>
                </c:pt>
                <c:pt idx="31">
                  <c:v>49.956000000000003</c:v>
                </c:pt>
                <c:pt idx="32">
                  <c:v>49.956000000000003</c:v>
                </c:pt>
                <c:pt idx="33">
                  <c:v>49.957000000000001</c:v>
                </c:pt>
                <c:pt idx="34">
                  <c:v>49.954999999999998</c:v>
                </c:pt>
                <c:pt idx="35">
                  <c:v>49.954999999999998</c:v>
                </c:pt>
                <c:pt idx="36">
                  <c:v>49.954000000000001</c:v>
                </c:pt>
                <c:pt idx="37">
                  <c:v>49.954999999999998</c:v>
                </c:pt>
                <c:pt idx="38">
                  <c:v>49.954999999999998</c:v>
                </c:pt>
                <c:pt idx="39">
                  <c:v>49.956000000000003</c:v>
                </c:pt>
                <c:pt idx="40">
                  <c:v>49.954999999999998</c:v>
                </c:pt>
                <c:pt idx="41">
                  <c:v>49.959000000000003</c:v>
                </c:pt>
                <c:pt idx="42">
                  <c:v>49.96</c:v>
                </c:pt>
                <c:pt idx="43">
                  <c:v>49.960999999999999</c:v>
                </c:pt>
                <c:pt idx="44">
                  <c:v>49.957999999999998</c:v>
                </c:pt>
                <c:pt idx="45">
                  <c:v>49.956000000000003</c:v>
                </c:pt>
                <c:pt idx="46">
                  <c:v>49.954999999999998</c:v>
                </c:pt>
                <c:pt idx="47">
                  <c:v>49.954000000000001</c:v>
                </c:pt>
                <c:pt idx="48">
                  <c:v>49.951999999999998</c:v>
                </c:pt>
                <c:pt idx="49">
                  <c:v>49.951000000000001</c:v>
                </c:pt>
                <c:pt idx="50">
                  <c:v>49.95</c:v>
                </c:pt>
                <c:pt idx="51">
                  <c:v>49.948</c:v>
                </c:pt>
                <c:pt idx="52">
                  <c:v>49.947000000000003</c:v>
                </c:pt>
                <c:pt idx="53">
                  <c:v>49.948</c:v>
                </c:pt>
                <c:pt idx="54">
                  <c:v>49.948999999999998</c:v>
                </c:pt>
                <c:pt idx="55">
                  <c:v>49.944000000000003</c:v>
                </c:pt>
                <c:pt idx="56">
                  <c:v>49.944000000000003</c:v>
                </c:pt>
                <c:pt idx="57">
                  <c:v>49.942999999999998</c:v>
                </c:pt>
                <c:pt idx="58">
                  <c:v>49.945999999999998</c:v>
                </c:pt>
                <c:pt idx="59">
                  <c:v>49.948</c:v>
                </c:pt>
                <c:pt idx="60">
                  <c:v>49.948</c:v>
                </c:pt>
                <c:pt idx="61">
                  <c:v>49.811</c:v>
                </c:pt>
                <c:pt idx="62">
                  <c:v>49.768999999999998</c:v>
                </c:pt>
                <c:pt idx="63">
                  <c:v>49.756999999999998</c:v>
                </c:pt>
                <c:pt idx="64">
                  <c:v>49.761000000000003</c:v>
                </c:pt>
                <c:pt idx="65">
                  <c:v>49.762</c:v>
                </c:pt>
                <c:pt idx="66">
                  <c:v>49.753</c:v>
                </c:pt>
                <c:pt idx="67">
                  <c:v>49.762999999999998</c:v>
                </c:pt>
                <c:pt idx="68">
                  <c:v>49.786000000000001</c:v>
                </c:pt>
                <c:pt idx="69">
                  <c:v>49.795999999999999</c:v>
                </c:pt>
                <c:pt idx="70">
                  <c:v>49.793999999999997</c:v>
                </c:pt>
                <c:pt idx="71">
                  <c:v>49.792999999999999</c:v>
                </c:pt>
                <c:pt idx="72">
                  <c:v>49.793999999999997</c:v>
                </c:pt>
                <c:pt idx="73">
                  <c:v>49.795999999999999</c:v>
                </c:pt>
                <c:pt idx="74">
                  <c:v>49.795999999999999</c:v>
                </c:pt>
                <c:pt idx="75">
                  <c:v>49.795000000000002</c:v>
                </c:pt>
                <c:pt idx="76">
                  <c:v>49.780999999999999</c:v>
                </c:pt>
                <c:pt idx="77">
                  <c:v>49.784999999999997</c:v>
                </c:pt>
                <c:pt idx="78">
                  <c:v>49.802999999999997</c:v>
                </c:pt>
                <c:pt idx="79">
                  <c:v>49.805999999999997</c:v>
                </c:pt>
                <c:pt idx="80">
                  <c:v>49.801000000000002</c:v>
                </c:pt>
                <c:pt idx="81">
                  <c:v>49.8</c:v>
                </c:pt>
                <c:pt idx="82">
                  <c:v>49.8</c:v>
                </c:pt>
                <c:pt idx="83">
                  <c:v>49.811999999999998</c:v>
                </c:pt>
                <c:pt idx="84">
                  <c:v>49.817999999999998</c:v>
                </c:pt>
                <c:pt idx="85">
                  <c:v>49.816000000000003</c:v>
                </c:pt>
                <c:pt idx="86">
                  <c:v>49.813000000000002</c:v>
                </c:pt>
                <c:pt idx="87">
                  <c:v>49.808999999999997</c:v>
                </c:pt>
                <c:pt idx="88">
                  <c:v>49.808999999999997</c:v>
                </c:pt>
                <c:pt idx="89">
                  <c:v>49.808999999999997</c:v>
                </c:pt>
                <c:pt idx="90">
                  <c:v>49.81</c:v>
                </c:pt>
                <c:pt idx="91">
                  <c:v>49.808</c:v>
                </c:pt>
                <c:pt idx="92">
                  <c:v>49.81</c:v>
                </c:pt>
                <c:pt idx="93">
                  <c:v>49.808999999999997</c:v>
                </c:pt>
                <c:pt idx="94">
                  <c:v>49.805</c:v>
                </c:pt>
                <c:pt idx="95">
                  <c:v>49.805</c:v>
                </c:pt>
                <c:pt idx="96">
                  <c:v>49.808</c:v>
                </c:pt>
                <c:pt idx="97">
                  <c:v>49.805999999999997</c:v>
                </c:pt>
                <c:pt idx="98">
                  <c:v>49.804000000000002</c:v>
                </c:pt>
                <c:pt idx="99">
                  <c:v>49.805</c:v>
                </c:pt>
                <c:pt idx="100">
                  <c:v>49.808</c:v>
                </c:pt>
                <c:pt idx="101">
                  <c:v>49.807000000000002</c:v>
                </c:pt>
                <c:pt idx="102">
                  <c:v>49.808</c:v>
                </c:pt>
                <c:pt idx="103">
                  <c:v>49.807000000000002</c:v>
                </c:pt>
                <c:pt idx="104">
                  <c:v>49.807000000000002</c:v>
                </c:pt>
                <c:pt idx="105">
                  <c:v>49.805999999999997</c:v>
                </c:pt>
                <c:pt idx="106">
                  <c:v>49.808999999999997</c:v>
                </c:pt>
                <c:pt idx="107">
                  <c:v>49.808</c:v>
                </c:pt>
                <c:pt idx="108">
                  <c:v>49.808</c:v>
                </c:pt>
                <c:pt idx="109">
                  <c:v>49.807000000000002</c:v>
                </c:pt>
                <c:pt idx="110">
                  <c:v>49.811999999999998</c:v>
                </c:pt>
                <c:pt idx="111">
                  <c:v>49.805</c:v>
                </c:pt>
                <c:pt idx="112">
                  <c:v>49.807000000000002</c:v>
                </c:pt>
                <c:pt idx="113">
                  <c:v>49.807000000000002</c:v>
                </c:pt>
                <c:pt idx="114">
                  <c:v>49.804000000000002</c:v>
                </c:pt>
                <c:pt idx="115">
                  <c:v>49.804000000000002</c:v>
                </c:pt>
                <c:pt idx="116">
                  <c:v>49.804000000000002</c:v>
                </c:pt>
                <c:pt idx="117">
                  <c:v>49.804000000000002</c:v>
                </c:pt>
                <c:pt idx="118">
                  <c:v>49.805999999999997</c:v>
                </c:pt>
                <c:pt idx="119">
                  <c:v>49.808</c:v>
                </c:pt>
                <c:pt idx="120">
                  <c:v>49.808999999999997</c:v>
                </c:pt>
                <c:pt idx="121">
                  <c:v>49.805999999999997</c:v>
                </c:pt>
                <c:pt idx="122">
                  <c:v>49.807000000000002</c:v>
                </c:pt>
                <c:pt idx="123">
                  <c:v>49.808999999999997</c:v>
                </c:pt>
                <c:pt idx="124">
                  <c:v>49.811999999999998</c:v>
                </c:pt>
                <c:pt idx="125">
                  <c:v>49.813000000000002</c:v>
                </c:pt>
                <c:pt idx="126">
                  <c:v>49.811999999999998</c:v>
                </c:pt>
                <c:pt idx="127">
                  <c:v>49.811999999999998</c:v>
                </c:pt>
                <c:pt idx="128">
                  <c:v>49.814</c:v>
                </c:pt>
                <c:pt idx="129">
                  <c:v>49.814</c:v>
                </c:pt>
                <c:pt idx="130">
                  <c:v>49.817</c:v>
                </c:pt>
                <c:pt idx="131">
                  <c:v>49.816000000000003</c:v>
                </c:pt>
                <c:pt idx="132">
                  <c:v>49.817999999999998</c:v>
                </c:pt>
                <c:pt idx="133">
                  <c:v>49.819000000000003</c:v>
                </c:pt>
                <c:pt idx="134">
                  <c:v>49.814999999999998</c:v>
                </c:pt>
                <c:pt idx="135">
                  <c:v>49.817999999999998</c:v>
                </c:pt>
                <c:pt idx="136">
                  <c:v>49.819000000000003</c:v>
                </c:pt>
                <c:pt idx="137">
                  <c:v>49.82</c:v>
                </c:pt>
                <c:pt idx="138">
                  <c:v>49.823</c:v>
                </c:pt>
                <c:pt idx="139">
                  <c:v>49.825000000000003</c:v>
                </c:pt>
                <c:pt idx="140">
                  <c:v>49.826000000000001</c:v>
                </c:pt>
                <c:pt idx="141">
                  <c:v>49.826000000000001</c:v>
                </c:pt>
                <c:pt idx="142">
                  <c:v>49.823999999999998</c:v>
                </c:pt>
                <c:pt idx="143">
                  <c:v>49.823</c:v>
                </c:pt>
                <c:pt idx="144">
                  <c:v>49.823</c:v>
                </c:pt>
                <c:pt idx="145">
                  <c:v>49.823</c:v>
                </c:pt>
                <c:pt idx="146">
                  <c:v>49.823</c:v>
                </c:pt>
                <c:pt idx="147">
                  <c:v>49.823</c:v>
                </c:pt>
                <c:pt idx="148">
                  <c:v>49.823</c:v>
                </c:pt>
                <c:pt idx="149">
                  <c:v>49.825000000000003</c:v>
                </c:pt>
                <c:pt idx="150">
                  <c:v>49.828000000000003</c:v>
                </c:pt>
                <c:pt idx="151">
                  <c:v>49.828000000000003</c:v>
                </c:pt>
                <c:pt idx="152">
                  <c:v>49.826999999999998</c:v>
                </c:pt>
                <c:pt idx="153">
                  <c:v>49.826999999999998</c:v>
                </c:pt>
                <c:pt idx="154">
                  <c:v>49.826999999999998</c:v>
                </c:pt>
                <c:pt idx="155">
                  <c:v>49.825000000000003</c:v>
                </c:pt>
                <c:pt idx="156">
                  <c:v>49.823999999999998</c:v>
                </c:pt>
                <c:pt idx="157">
                  <c:v>49.825000000000003</c:v>
                </c:pt>
                <c:pt idx="158">
                  <c:v>49.823999999999998</c:v>
                </c:pt>
                <c:pt idx="159">
                  <c:v>49.825000000000003</c:v>
                </c:pt>
                <c:pt idx="160">
                  <c:v>49.823999999999998</c:v>
                </c:pt>
                <c:pt idx="161">
                  <c:v>49.820999999999998</c:v>
                </c:pt>
                <c:pt idx="162">
                  <c:v>49.82</c:v>
                </c:pt>
                <c:pt idx="163">
                  <c:v>49.820999999999998</c:v>
                </c:pt>
                <c:pt idx="164">
                  <c:v>49.819000000000003</c:v>
                </c:pt>
                <c:pt idx="165">
                  <c:v>49.819000000000003</c:v>
                </c:pt>
                <c:pt idx="166">
                  <c:v>49.819000000000003</c:v>
                </c:pt>
                <c:pt idx="167">
                  <c:v>49.820999999999998</c:v>
                </c:pt>
                <c:pt idx="168">
                  <c:v>49.823</c:v>
                </c:pt>
                <c:pt idx="169">
                  <c:v>49.825000000000003</c:v>
                </c:pt>
                <c:pt idx="170">
                  <c:v>49.826999999999998</c:v>
                </c:pt>
                <c:pt idx="171">
                  <c:v>49.825000000000003</c:v>
                </c:pt>
                <c:pt idx="172">
                  <c:v>49.825000000000003</c:v>
                </c:pt>
                <c:pt idx="173">
                  <c:v>49.826000000000001</c:v>
                </c:pt>
                <c:pt idx="174">
                  <c:v>49.828000000000003</c:v>
                </c:pt>
                <c:pt idx="175">
                  <c:v>49.829000000000001</c:v>
                </c:pt>
                <c:pt idx="176">
                  <c:v>49.826000000000001</c:v>
                </c:pt>
                <c:pt idx="177">
                  <c:v>49.826000000000001</c:v>
                </c:pt>
                <c:pt idx="178">
                  <c:v>49.826000000000001</c:v>
                </c:pt>
                <c:pt idx="179">
                  <c:v>49.825000000000003</c:v>
                </c:pt>
                <c:pt idx="180">
                  <c:v>49.823999999999998</c:v>
                </c:pt>
                <c:pt idx="181">
                  <c:v>49.826999999999998</c:v>
                </c:pt>
                <c:pt idx="182">
                  <c:v>49.829000000000001</c:v>
                </c:pt>
                <c:pt idx="183">
                  <c:v>49.826999999999998</c:v>
                </c:pt>
                <c:pt idx="184">
                  <c:v>49.829000000000001</c:v>
                </c:pt>
                <c:pt idx="185">
                  <c:v>49.83</c:v>
                </c:pt>
                <c:pt idx="186">
                  <c:v>49.83</c:v>
                </c:pt>
                <c:pt idx="187">
                  <c:v>49.83</c:v>
                </c:pt>
                <c:pt idx="188">
                  <c:v>49.83</c:v>
                </c:pt>
                <c:pt idx="189">
                  <c:v>49.83</c:v>
                </c:pt>
                <c:pt idx="190">
                  <c:v>49.829000000000001</c:v>
                </c:pt>
                <c:pt idx="191">
                  <c:v>49.825000000000003</c:v>
                </c:pt>
                <c:pt idx="192">
                  <c:v>49.825000000000003</c:v>
                </c:pt>
                <c:pt idx="193">
                  <c:v>49.826999999999998</c:v>
                </c:pt>
                <c:pt idx="194">
                  <c:v>49.826999999999998</c:v>
                </c:pt>
                <c:pt idx="195">
                  <c:v>49.825000000000003</c:v>
                </c:pt>
                <c:pt idx="196">
                  <c:v>49.823</c:v>
                </c:pt>
                <c:pt idx="197">
                  <c:v>49.823</c:v>
                </c:pt>
                <c:pt idx="198">
                  <c:v>49.825000000000003</c:v>
                </c:pt>
                <c:pt idx="199">
                  <c:v>49.825000000000003</c:v>
                </c:pt>
                <c:pt idx="200">
                  <c:v>49.823999999999998</c:v>
                </c:pt>
                <c:pt idx="201">
                  <c:v>49.823999999999998</c:v>
                </c:pt>
                <c:pt idx="202">
                  <c:v>49.823</c:v>
                </c:pt>
                <c:pt idx="203">
                  <c:v>49.822000000000003</c:v>
                </c:pt>
                <c:pt idx="204">
                  <c:v>49.82</c:v>
                </c:pt>
                <c:pt idx="205">
                  <c:v>49.82</c:v>
                </c:pt>
                <c:pt idx="206">
                  <c:v>49.817999999999998</c:v>
                </c:pt>
                <c:pt idx="207">
                  <c:v>49.817</c:v>
                </c:pt>
                <c:pt idx="208">
                  <c:v>49.82</c:v>
                </c:pt>
                <c:pt idx="209">
                  <c:v>49.819000000000003</c:v>
                </c:pt>
                <c:pt idx="210">
                  <c:v>49.820999999999998</c:v>
                </c:pt>
                <c:pt idx="211">
                  <c:v>49.820999999999998</c:v>
                </c:pt>
                <c:pt idx="212">
                  <c:v>49.819000000000003</c:v>
                </c:pt>
                <c:pt idx="213">
                  <c:v>49.819000000000003</c:v>
                </c:pt>
                <c:pt idx="214">
                  <c:v>49.82</c:v>
                </c:pt>
                <c:pt idx="215">
                  <c:v>49.817</c:v>
                </c:pt>
                <c:pt idx="216">
                  <c:v>49.817999999999998</c:v>
                </c:pt>
                <c:pt idx="217">
                  <c:v>49.817999999999998</c:v>
                </c:pt>
                <c:pt idx="218">
                  <c:v>49.816000000000003</c:v>
                </c:pt>
                <c:pt idx="219">
                  <c:v>49.814999999999998</c:v>
                </c:pt>
                <c:pt idx="220">
                  <c:v>49.817999999999998</c:v>
                </c:pt>
                <c:pt idx="221">
                  <c:v>49.817</c:v>
                </c:pt>
                <c:pt idx="222">
                  <c:v>49.817</c:v>
                </c:pt>
                <c:pt idx="223">
                  <c:v>49.817999999999998</c:v>
                </c:pt>
                <c:pt idx="224">
                  <c:v>49.82</c:v>
                </c:pt>
                <c:pt idx="225">
                  <c:v>49.820999999999998</c:v>
                </c:pt>
                <c:pt idx="226">
                  <c:v>49.82</c:v>
                </c:pt>
                <c:pt idx="227">
                  <c:v>49.82</c:v>
                </c:pt>
                <c:pt idx="228">
                  <c:v>49.823999999999998</c:v>
                </c:pt>
                <c:pt idx="229">
                  <c:v>49.823</c:v>
                </c:pt>
                <c:pt idx="230">
                  <c:v>49.823999999999998</c:v>
                </c:pt>
                <c:pt idx="231">
                  <c:v>49.826999999999998</c:v>
                </c:pt>
                <c:pt idx="232">
                  <c:v>49.823999999999998</c:v>
                </c:pt>
                <c:pt idx="233">
                  <c:v>49.825000000000003</c:v>
                </c:pt>
                <c:pt idx="234">
                  <c:v>49.825000000000003</c:v>
                </c:pt>
                <c:pt idx="235">
                  <c:v>49.828000000000003</c:v>
                </c:pt>
                <c:pt idx="236">
                  <c:v>49.825000000000003</c:v>
                </c:pt>
                <c:pt idx="237">
                  <c:v>49.826999999999998</c:v>
                </c:pt>
                <c:pt idx="238">
                  <c:v>49.828000000000003</c:v>
                </c:pt>
                <c:pt idx="239">
                  <c:v>49.83</c:v>
                </c:pt>
                <c:pt idx="240">
                  <c:v>49.831000000000003</c:v>
                </c:pt>
                <c:pt idx="241">
                  <c:v>49.831000000000003</c:v>
                </c:pt>
                <c:pt idx="242">
                  <c:v>49.831000000000003</c:v>
                </c:pt>
                <c:pt idx="243">
                  <c:v>49.832000000000001</c:v>
                </c:pt>
                <c:pt idx="244">
                  <c:v>49.829000000000001</c:v>
                </c:pt>
                <c:pt idx="245">
                  <c:v>49.829000000000001</c:v>
                </c:pt>
                <c:pt idx="246">
                  <c:v>49.83</c:v>
                </c:pt>
                <c:pt idx="247">
                  <c:v>49.835000000000001</c:v>
                </c:pt>
                <c:pt idx="248">
                  <c:v>49.834000000000003</c:v>
                </c:pt>
                <c:pt idx="249">
                  <c:v>49.83</c:v>
                </c:pt>
                <c:pt idx="250">
                  <c:v>49.834000000000003</c:v>
                </c:pt>
                <c:pt idx="251">
                  <c:v>49.834000000000003</c:v>
                </c:pt>
                <c:pt idx="252">
                  <c:v>49.835000000000001</c:v>
                </c:pt>
                <c:pt idx="253">
                  <c:v>49.835999999999999</c:v>
                </c:pt>
                <c:pt idx="254">
                  <c:v>49.835999999999999</c:v>
                </c:pt>
                <c:pt idx="255">
                  <c:v>49.835999999999999</c:v>
                </c:pt>
                <c:pt idx="256">
                  <c:v>49.835999999999999</c:v>
                </c:pt>
                <c:pt idx="257">
                  <c:v>49.835000000000001</c:v>
                </c:pt>
                <c:pt idx="258">
                  <c:v>49.832999999999998</c:v>
                </c:pt>
                <c:pt idx="259">
                  <c:v>49.835000000000001</c:v>
                </c:pt>
                <c:pt idx="260">
                  <c:v>49.831000000000003</c:v>
                </c:pt>
                <c:pt idx="261">
                  <c:v>49.829000000000001</c:v>
                </c:pt>
                <c:pt idx="262">
                  <c:v>49.829000000000001</c:v>
                </c:pt>
                <c:pt idx="263">
                  <c:v>49.828000000000003</c:v>
                </c:pt>
                <c:pt idx="264">
                  <c:v>49.828000000000003</c:v>
                </c:pt>
                <c:pt idx="265">
                  <c:v>49.831000000000003</c:v>
                </c:pt>
                <c:pt idx="266">
                  <c:v>49.831000000000003</c:v>
                </c:pt>
                <c:pt idx="267">
                  <c:v>49.832999999999998</c:v>
                </c:pt>
                <c:pt idx="268">
                  <c:v>49.831000000000003</c:v>
                </c:pt>
                <c:pt idx="269">
                  <c:v>49.832000000000001</c:v>
                </c:pt>
                <c:pt idx="270">
                  <c:v>49.835999999999999</c:v>
                </c:pt>
                <c:pt idx="271">
                  <c:v>49.835000000000001</c:v>
                </c:pt>
                <c:pt idx="272">
                  <c:v>49.838000000000001</c:v>
                </c:pt>
                <c:pt idx="273">
                  <c:v>49.838000000000001</c:v>
                </c:pt>
                <c:pt idx="274">
                  <c:v>49.838000000000001</c:v>
                </c:pt>
                <c:pt idx="275">
                  <c:v>49.84</c:v>
                </c:pt>
                <c:pt idx="276">
                  <c:v>49.838000000000001</c:v>
                </c:pt>
                <c:pt idx="277">
                  <c:v>49.837000000000003</c:v>
                </c:pt>
                <c:pt idx="278">
                  <c:v>49.84</c:v>
                </c:pt>
                <c:pt idx="279">
                  <c:v>49.84</c:v>
                </c:pt>
                <c:pt idx="280">
                  <c:v>49.843000000000004</c:v>
                </c:pt>
                <c:pt idx="281">
                  <c:v>49.844000000000001</c:v>
                </c:pt>
                <c:pt idx="282">
                  <c:v>49.84</c:v>
                </c:pt>
                <c:pt idx="283">
                  <c:v>49.838999999999999</c:v>
                </c:pt>
                <c:pt idx="284">
                  <c:v>49.837000000000003</c:v>
                </c:pt>
                <c:pt idx="285">
                  <c:v>49.835999999999999</c:v>
                </c:pt>
                <c:pt idx="286">
                  <c:v>49.835000000000001</c:v>
                </c:pt>
                <c:pt idx="287">
                  <c:v>49.83</c:v>
                </c:pt>
                <c:pt idx="288">
                  <c:v>49.826999999999998</c:v>
                </c:pt>
                <c:pt idx="289">
                  <c:v>49.826999999999998</c:v>
                </c:pt>
                <c:pt idx="290">
                  <c:v>49.829000000000001</c:v>
                </c:pt>
                <c:pt idx="291">
                  <c:v>49.828000000000003</c:v>
                </c:pt>
                <c:pt idx="292">
                  <c:v>49.828000000000003</c:v>
                </c:pt>
                <c:pt idx="293">
                  <c:v>49.828000000000003</c:v>
                </c:pt>
                <c:pt idx="294">
                  <c:v>49.829000000000001</c:v>
                </c:pt>
                <c:pt idx="295">
                  <c:v>49.83</c:v>
                </c:pt>
                <c:pt idx="296">
                  <c:v>49.837000000000003</c:v>
                </c:pt>
                <c:pt idx="297">
                  <c:v>49.844000000000001</c:v>
                </c:pt>
                <c:pt idx="298">
                  <c:v>49.847000000000001</c:v>
                </c:pt>
                <c:pt idx="299">
                  <c:v>49.844999999999999</c:v>
                </c:pt>
                <c:pt idx="300">
                  <c:v>49.841999999999999</c:v>
                </c:pt>
                <c:pt idx="301">
                  <c:v>49.841999999999999</c:v>
                </c:pt>
                <c:pt idx="302">
                  <c:v>49.843000000000004</c:v>
                </c:pt>
                <c:pt idx="303">
                  <c:v>49.841999999999999</c:v>
                </c:pt>
                <c:pt idx="304">
                  <c:v>49.84</c:v>
                </c:pt>
                <c:pt idx="305">
                  <c:v>49.841999999999999</c:v>
                </c:pt>
                <c:pt idx="306">
                  <c:v>49.843000000000004</c:v>
                </c:pt>
                <c:pt idx="307">
                  <c:v>49.841000000000001</c:v>
                </c:pt>
                <c:pt idx="308">
                  <c:v>49.841999999999999</c:v>
                </c:pt>
                <c:pt idx="309">
                  <c:v>49.843000000000004</c:v>
                </c:pt>
                <c:pt idx="310">
                  <c:v>49.844000000000001</c:v>
                </c:pt>
                <c:pt idx="311">
                  <c:v>49.844999999999999</c:v>
                </c:pt>
                <c:pt idx="312">
                  <c:v>49.847000000000001</c:v>
                </c:pt>
                <c:pt idx="313">
                  <c:v>49.845999999999997</c:v>
                </c:pt>
                <c:pt idx="314">
                  <c:v>49.845999999999997</c:v>
                </c:pt>
                <c:pt idx="315">
                  <c:v>49.845999999999997</c:v>
                </c:pt>
                <c:pt idx="316">
                  <c:v>49.845999999999997</c:v>
                </c:pt>
                <c:pt idx="317">
                  <c:v>49.844999999999999</c:v>
                </c:pt>
                <c:pt idx="318">
                  <c:v>49.844999999999999</c:v>
                </c:pt>
                <c:pt idx="319">
                  <c:v>49.844000000000001</c:v>
                </c:pt>
                <c:pt idx="320">
                  <c:v>49.843000000000004</c:v>
                </c:pt>
                <c:pt idx="321">
                  <c:v>49.844000000000001</c:v>
                </c:pt>
                <c:pt idx="322">
                  <c:v>49.844000000000001</c:v>
                </c:pt>
                <c:pt idx="323">
                  <c:v>49.844000000000001</c:v>
                </c:pt>
                <c:pt idx="324">
                  <c:v>49.847000000000001</c:v>
                </c:pt>
                <c:pt idx="325">
                  <c:v>49.845999999999997</c:v>
                </c:pt>
                <c:pt idx="326">
                  <c:v>49.845999999999997</c:v>
                </c:pt>
                <c:pt idx="327">
                  <c:v>49.845999999999997</c:v>
                </c:pt>
                <c:pt idx="328">
                  <c:v>49.847999999999999</c:v>
                </c:pt>
                <c:pt idx="329">
                  <c:v>49.847999999999999</c:v>
                </c:pt>
                <c:pt idx="330">
                  <c:v>49.847000000000001</c:v>
                </c:pt>
                <c:pt idx="331">
                  <c:v>49.848999999999997</c:v>
                </c:pt>
                <c:pt idx="332">
                  <c:v>49.85</c:v>
                </c:pt>
                <c:pt idx="333">
                  <c:v>49.850999999999999</c:v>
                </c:pt>
                <c:pt idx="334">
                  <c:v>49.850999999999999</c:v>
                </c:pt>
                <c:pt idx="335">
                  <c:v>49.851999999999997</c:v>
                </c:pt>
                <c:pt idx="336">
                  <c:v>49.856000000000002</c:v>
                </c:pt>
                <c:pt idx="337">
                  <c:v>49.856999999999999</c:v>
                </c:pt>
                <c:pt idx="338">
                  <c:v>49.854999999999997</c:v>
                </c:pt>
                <c:pt idx="339">
                  <c:v>49.853999999999999</c:v>
                </c:pt>
                <c:pt idx="340">
                  <c:v>49.856999999999999</c:v>
                </c:pt>
                <c:pt idx="341">
                  <c:v>49.854999999999997</c:v>
                </c:pt>
                <c:pt idx="342">
                  <c:v>49.853999999999999</c:v>
                </c:pt>
                <c:pt idx="343">
                  <c:v>49.854999999999997</c:v>
                </c:pt>
                <c:pt idx="344">
                  <c:v>49.857999999999997</c:v>
                </c:pt>
                <c:pt idx="345">
                  <c:v>49.856999999999999</c:v>
                </c:pt>
                <c:pt idx="346">
                  <c:v>49.857999999999997</c:v>
                </c:pt>
                <c:pt idx="347">
                  <c:v>49.859000000000002</c:v>
                </c:pt>
                <c:pt idx="348">
                  <c:v>49.860999999999997</c:v>
                </c:pt>
                <c:pt idx="349">
                  <c:v>49.86</c:v>
                </c:pt>
                <c:pt idx="350">
                  <c:v>49.856999999999999</c:v>
                </c:pt>
                <c:pt idx="351">
                  <c:v>49.86</c:v>
                </c:pt>
                <c:pt idx="352">
                  <c:v>49.866</c:v>
                </c:pt>
                <c:pt idx="353">
                  <c:v>49.866</c:v>
                </c:pt>
                <c:pt idx="354">
                  <c:v>49.866999999999997</c:v>
                </c:pt>
                <c:pt idx="355">
                  <c:v>49.866</c:v>
                </c:pt>
                <c:pt idx="356">
                  <c:v>49.863999999999997</c:v>
                </c:pt>
                <c:pt idx="357">
                  <c:v>49.865000000000002</c:v>
                </c:pt>
                <c:pt idx="358">
                  <c:v>49.863999999999997</c:v>
                </c:pt>
                <c:pt idx="359">
                  <c:v>49.866</c:v>
                </c:pt>
                <c:pt idx="360">
                  <c:v>49.866</c:v>
                </c:pt>
                <c:pt idx="361">
                  <c:v>49.866999999999997</c:v>
                </c:pt>
                <c:pt idx="362">
                  <c:v>49.866999999999997</c:v>
                </c:pt>
                <c:pt idx="363">
                  <c:v>49.868000000000002</c:v>
                </c:pt>
                <c:pt idx="364">
                  <c:v>49.868000000000002</c:v>
                </c:pt>
                <c:pt idx="365">
                  <c:v>49.868000000000002</c:v>
                </c:pt>
                <c:pt idx="366">
                  <c:v>49.866999999999997</c:v>
                </c:pt>
                <c:pt idx="367">
                  <c:v>49.865000000000002</c:v>
                </c:pt>
                <c:pt idx="368">
                  <c:v>49.863999999999997</c:v>
                </c:pt>
                <c:pt idx="369">
                  <c:v>49.866</c:v>
                </c:pt>
                <c:pt idx="370">
                  <c:v>49.866</c:v>
                </c:pt>
                <c:pt idx="371">
                  <c:v>49.868000000000002</c:v>
                </c:pt>
                <c:pt idx="372">
                  <c:v>49.866999999999997</c:v>
                </c:pt>
                <c:pt idx="373">
                  <c:v>49.866</c:v>
                </c:pt>
                <c:pt idx="374">
                  <c:v>49.869</c:v>
                </c:pt>
                <c:pt idx="375">
                  <c:v>49.872</c:v>
                </c:pt>
                <c:pt idx="376">
                  <c:v>49.872999999999998</c:v>
                </c:pt>
                <c:pt idx="377">
                  <c:v>49.87</c:v>
                </c:pt>
                <c:pt idx="378">
                  <c:v>49.87</c:v>
                </c:pt>
                <c:pt idx="379">
                  <c:v>49.869</c:v>
                </c:pt>
                <c:pt idx="380">
                  <c:v>49.866999999999997</c:v>
                </c:pt>
                <c:pt idx="381">
                  <c:v>49.865000000000002</c:v>
                </c:pt>
                <c:pt idx="382">
                  <c:v>49.863999999999997</c:v>
                </c:pt>
                <c:pt idx="383">
                  <c:v>49.865000000000002</c:v>
                </c:pt>
                <c:pt idx="384">
                  <c:v>49.869</c:v>
                </c:pt>
                <c:pt idx="385">
                  <c:v>49.869</c:v>
                </c:pt>
                <c:pt idx="386">
                  <c:v>49.871000000000002</c:v>
                </c:pt>
                <c:pt idx="387">
                  <c:v>49.872</c:v>
                </c:pt>
                <c:pt idx="388">
                  <c:v>49.872</c:v>
                </c:pt>
                <c:pt idx="389">
                  <c:v>49.871000000000002</c:v>
                </c:pt>
                <c:pt idx="390">
                  <c:v>49.871000000000002</c:v>
                </c:pt>
                <c:pt idx="391">
                  <c:v>49.871000000000002</c:v>
                </c:pt>
                <c:pt idx="392">
                  <c:v>49.872</c:v>
                </c:pt>
                <c:pt idx="393">
                  <c:v>49.871000000000002</c:v>
                </c:pt>
                <c:pt idx="394">
                  <c:v>49.87</c:v>
                </c:pt>
                <c:pt idx="395">
                  <c:v>49.869</c:v>
                </c:pt>
                <c:pt idx="396">
                  <c:v>49.868000000000002</c:v>
                </c:pt>
                <c:pt idx="397">
                  <c:v>49.868000000000002</c:v>
                </c:pt>
                <c:pt idx="398">
                  <c:v>49.866999999999997</c:v>
                </c:pt>
                <c:pt idx="399">
                  <c:v>49.866999999999997</c:v>
                </c:pt>
                <c:pt idx="400">
                  <c:v>49.866</c:v>
                </c:pt>
                <c:pt idx="401">
                  <c:v>49.866</c:v>
                </c:pt>
                <c:pt idx="402">
                  <c:v>49.866</c:v>
                </c:pt>
                <c:pt idx="403">
                  <c:v>49.866999999999997</c:v>
                </c:pt>
                <c:pt idx="404">
                  <c:v>49.866999999999997</c:v>
                </c:pt>
                <c:pt idx="405">
                  <c:v>49.868000000000002</c:v>
                </c:pt>
                <c:pt idx="406">
                  <c:v>49.87</c:v>
                </c:pt>
                <c:pt idx="407">
                  <c:v>49.872</c:v>
                </c:pt>
                <c:pt idx="408">
                  <c:v>49.872999999999998</c:v>
                </c:pt>
                <c:pt idx="409">
                  <c:v>49.875999999999998</c:v>
                </c:pt>
                <c:pt idx="410">
                  <c:v>49.877000000000002</c:v>
                </c:pt>
                <c:pt idx="411">
                  <c:v>49.875999999999998</c:v>
                </c:pt>
                <c:pt idx="412">
                  <c:v>49.874000000000002</c:v>
                </c:pt>
                <c:pt idx="413">
                  <c:v>49.874000000000002</c:v>
                </c:pt>
                <c:pt idx="414">
                  <c:v>49.874000000000002</c:v>
                </c:pt>
                <c:pt idx="415">
                  <c:v>49.875999999999998</c:v>
                </c:pt>
                <c:pt idx="416">
                  <c:v>49.874000000000002</c:v>
                </c:pt>
                <c:pt idx="417">
                  <c:v>49.872</c:v>
                </c:pt>
                <c:pt idx="418">
                  <c:v>49.872999999999998</c:v>
                </c:pt>
                <c:pt idx="419">
                  <c:v>49.874000000000002</c:v>
                </c:pt>
                <c:pt idx="420">
                  <c:v>49.87</c:v>
                </c:pt>
                <c:pt idx="421">
                  <c:v>49.871000000000002</c:v>
                </c:pt>
                <c:pt idx="422">
                  <c:v>49.874000000000002</c:v>
                </c:pt>
                <c:pt idx="423">
                  <c:v>49.875</c:v>
                </c:pt>
                <c:pt idx="424">
                  <c:v>49.874000000000002</c:v>
                </c:pt>
                <c:pt idx="425">
                  <c:v>49.872999999999998</c:v>
                </c:pt>
                <c:pt idx="426">
                  <c:v>49.87</c:v>
                </c:pt>
                <c:pt idx="427">
                  <c:v>49.87</c:v>
                </c:pt>
                <c:pt idx="428">
                  <c:v>49.87</c:v>
                </c:pt>
                <c:pt idx="429">
                  <c:v>49.872999999999998</c:v>
                </c:pt>
                <c:pt idx="430">
                  <c:v>49.874000000000002</c:v>
                </c:pt>
                <c:pt idx="431">
                  <c:v>49.874000000000002</c:v>
                </c:pt>
                <c:pt idx="432">
                  <c:v>49.875999999999998</c:v>
                </c:pt>
                <c:pt idx="433">
                  <c:v>49.878</c:v>
                </c:pt>
                <c:pt idx="434">
                  <c:v>49.878999999999998</c:v>
                </c:pt>
                <c:pt idx="435">
                  <c:v>49.877000000000002</c:v>
                </c:pt>
                <c:pt idx="436">
                  <c:v>49.877000000000002</c:v>
                </c:pt>
                <c:pt idx="437">
                  <c:v>49.878</c:v>
                </c:pt>
                <c:pt idx="438">
                  <c:v>49.878999999999998</c:v>
                </c:pt>
                <c:pt idx="439">
                  <c:v>49.877000000000002</c:v>
                </c:pt>
                <c:pt idx="440">
                  <c:v>49.878999999999998</c:v>
                </c:pt>
                <c:pt idx="441">
                  <c:v>49.878</c:v>
                </c:pt>
                <c:pt idx="442">
                  <c:v>49.878999999999998</c:v>
                </c:pt>
                <c:pt idx="443">
                  <c:v>49.88</c:v>
                </c:pt>
                <c:pt idx="444">
                  <c:v>49.881999999999998</c:v>
                </c:pt>
                <c:pt idx="445">
                  <c:v>49.884999999999998</c:v>
                </c:pt>
                <c:pt idx="446">
                  <c:v>49.884</c:v>
                </c:pt>
                <c:pt idx="447">
                  <c:v>49.886000000000003</c:v>
                </c:pt>
                <c:pt idx="448">
                  <c:v>49.886000000000003</c:v>
                </c:pt>
                <c:pt idx="449">
                  <c:v>49.887</c:v>
                </c:pt>
                <c:pt idx="450">
                  <c:v>49.887</c:v>
                </c:pt>
                <c:pt idx="451">
                  <c:v>49.887999999999998</c:v>
                </c:pt>
                <c:pt idx="452">
                  <c:v>49.889000000000003</c:v>
                </c:pt>
                <c:pt idx="453">
                  <c:v>49.89</c:v>
                </c:pt>
                <c:pt idx="454">
                  <c:v>49.890999999999998</c:v>
                </c:pt>
                <c:pt idx="455">
                  <c:v>49.893000000000001</c:v>
                </c:pt>
                <c:pt idx="456">
                  <c:v>49.890999999999998</c:v>
                </c:pt>
                <c:pt idx="457">
                  <c:v>49.890999999999998</c:v>
                </c:pt>
                <c:pt idx="458">
                  <c:v>49.889000000000003</c:v>
                </c:pt>
                <c:pt idx="459">
                  <c:v>49.890999999999998</c:v>
                </c:pt>
                <c:pt idx="460">
                  <c:v>49.893999999999998</c:v>
                </c:pt>
                <c:pt idx="461">
                  <c:v>49.895000000000003</c:v>
                </c:pt>
                <c:pt idx="462">
                  <c:v>49.893000000000001</c:v>
                </c:pt>
                <c:pt idx="463">
                  <c:v>49.89</c:v>
                </c:pt>
                <c:pt idx="464">
                  <c:v>49.892000000000003</c:v>
                </c:pt>
                <c:pt idx="465">
                  <c:v>49.892000000000003</c:v>
                </c:pt>
                <c:pt idx="466">
                  <c:v>49.893000000000001</c:v>
                </c:pt>
                <c:pt idx="467">
                  <c:v>49.893000000000001</c:v>
                </c:pt>
                <c:pt idx="468">
                  <c:v>49.896000000000001</c:v>
                </c:pt>
                <c:pt idx="469">
                  <c:v>49.896999999999998</c:v>
                </c:pt>
                <c:pt idx="470">
                  <c:v>49.896999999999998</c:v>
                </c:pt>
                <c:pt idx="471">
                  <c:v>49.9</c:v>
                </c:pt>
                <c:pt idx="472">
                  <c:v>49.901000000000003</c:v>
                </c:pt>
                <c:pt idx="473">
                  <c:v>49.9</c:v>
                </c:pt>
                <c:pt idx="474">
                  <c:v>49.9</c:v>
                </c:pt>
                <c:pt idx="475">
                  <c:v>49.901000000000003</c:v>
                </c:pt>
                <c:pt idx="476">
                  <c:v>49.9</c:v>
                </c:pt>
                <c:pt idx="477">
                  <c:v>49.9</c:v>
                </c:pt>
                <c:pt idx="478">
                  <c:v>49.899000000000001</c:v>
                </c:pt>
                <c:pt idx="479">
                  <c:v>49.9</c:v>
                </c:pt>
                <c:pt idx="480">
                  <c:v>49.902999999999999</c:v>
                </c:pt>
                <c:pt idx="481">
                  <c:v>49.905000000000001</c:v>
                </c:pt>
                <c:pt idx="482">
                  <c:v>49.902999999999999</c:v>
                </c:pt>
                <c:pt idx="483">
                  <c:v>49.905999999999999</c:v>
                </c:pt>
                <c:pt idx="484">
                  <c:v>49.904000000000003</c:v>
                </c:pt>
                <c:pt idx="485">
                  <c:v>49.905999999999999</c:v>
                </c:pt>
                <c:pt idx="486">
                  <c:v>49.905999999999999</c:v>
                </c:pt>
                <c:pt idx="487">
                  <c:v>49.905999999999999</c:v>
                </c:pt>
                <c:pt idx="488">
                  <c:v>49.908999999999999</c:v>
                </c:pt>
                <c:pt idx="489">
                  <c:v>49.911000000000001</c:v>
                </c:pt>
                <c:pt idx="490">
                  <c:v>49.911999999999999</c:v>
                </c:pt>
                <c:pt idx="491">
                  <c:v>49.911000000000001</c:v>
                </c:pt>
                <c:pt idx="492">
                  <c:v>49.91</c:v>
                </c:pt>
                <c:pt idx="493">
                  <c:v>49.906999999999996</c:v>
                </c:pt>
                <c:pt idx="494">
                  <c:v>49.908999999999999</c:v>
                </c:pt>
                <c:pt idx="495">
                  <c:v>49.911999999999999</c:v>
                </c:pt>
                <c:pt idx="496">
                  <c:v>49.911999999999999</c:v>
                </c:pt>
                <c:pt idx="497">
                  <c:v>49.914000000000001</c:v>
                </c:pt>
                <c:pt idx="498">
                  <c:v>49.917999999999999</c:v>
                </c:pt>
                <c:pt idx="499">
                  <c:v>49.923000000000002</c:v>
                </c:pt>
                <c:pt idx="500">
                  <c:v>49.923999999999999</c:v>
                </c:pt>
                <c:pt idx="501">
                  <c:v>49.918999999999997</c:v>
                </c:pt>
                <c:pt idx="502">
                  <c:v>49.917000000000002</c:v>
                </c:pt>
                <c:pt idx="503">
                  <c:v>49.914999999999999</c:v>
                </c:pt>
                <c:pt idx="504">
                  <c:v>49.91</c:v>
                </c:pt>
                <c:pt idx="505">
                  <c:v>49.904000000000003</c:v>
                </c:pt>
                <c:pt idx="506">
                  <c:v>49.902000000000001</c:v>
                </c:pt>
                <c:pt idx="507">
                  <c:v>49.902000000000001</c:v>
                </c:pt>
                <c:pt idx="508">
                  <c:v>49.896999999999998</c:v>
                </c:pt>
                <c:pt idx="509">
                  <c:v>49.896000000000001</c:v>
                </c:pt>
                <c:pt idx="510">
                  <c:v>49.898000000000003</c:v>
                </c:pt>
                <c:pt idx="511">
                  <c:v>49.898000000000003</c:v>
                </c:pt>
                <c:pt idx="512">
                  <c:v>49.9</c:v>
                </c:pt>
                <c:pt idx="513">
                  <c:v>49.902999999999999</c:v>
                </c:pt>
                <c:pt idx="514">
                  <c:v>49.902999999999999</c:v>
                </c:pt>
                <c:pt idx="515">
                  <c:v>49.902999999999999</c:v>
                </c:pt>
                <c:pt idx="516">
                  <c:v>49.906999999999996</c:v>
                </c:pt>
                <c:pt idx="517">
                  <c:v>49.905999999999999</c:v>
                </c:pt>
                <c:pt idx="518">
                  <c:v>49.91</c:v>
                </c:pt>
                <c:pt idx="519">
                  <c:v>49.911999999999999</c:v>
                </c:pt>
                <c:pt idx="520">
                  <c:v>49.914000000000001</c:v>
                </c:pt>
                <c:pt idx="521">
                  <c:v>49.917000000000002</c:v>
                </c:pt>
                <c:pt idx="522">
                  <c:v>49.914000000000001</c:v>
                </c:pt>
                <c:pt idx="523">
                  <c:v>49.917000000000002</c:v>
                </c:pt>
                <c:pt idx="524">
                  <c:v>49.912999999999997</c:v>
                </c:pt>
                <c:pt idx="525">
                  <c:v>49.911999999999999</c:v>
                </c:pt>
                <c:pt idx="526">
                  <c:v>49.911999999999999</c:v>
                </c:pt>
                <c:pt idx="527">
                  <c:v>49.914000000000001</c:v>
                </c:pt>
                <c:pt idx="528">
                  <c:v>49.92</c:v>
                </c:pt>
                <c:pt idx="529">
                  <c:v>49.920999999999999</c:v>
                </c:pt>
                <c:pt idx="530">
                  <c:v>49.921999999999997</c:v>
                </c:pt>
                <c:pt idx="531">
                  <c:v>49.923000000000002</c:v>
                </c:pt>
                <c:pt idx="532">
                  <c:v>49.917999999999999</c:v>
                </c:pt>
                <c:pt idx="533">
                  <c:v>49.917000000000002</c:v>
                </c:pt>
                <c:pt idx="534">
                  <c:v>49.914000000000001</c:v>
                </c:pt>
                <c:pt idx="535">
                  <c:v>49.908999999999999</c:v>
                </c:pt>
                <c:pt idx="536">
                  <c:v>49.91</c:v>
                </c:pt>
                <c:pt idx="537">
                  <c:v>49.908999999999999</c:v>
                </c:pt>
                <c:pt idx="538">
                  <c:v>49.911000000000001</c:v>
                </c:pt>
                <c:pt idx="539">
                  <c:v>49.91</c:v>
                </c:pt>
                <c:pt idx="540">
                  <c:v>49.908999999999999</c:v>
                </c:pt>
                <c:pt idx="541">
                  <c:v>49.911000000000001</c:v>
                </c:pt>
                <c:pt idx="542">
                  <c:v>49.911000000000001</c:v>
                </c:pt>
                <c:pt idx="543">
                  <c:v>49.914000000000001</c:v>
                </c:pt>
                <c:pt idx="544">
                  <c:v>49.914999999999999</c:v>
                </c:pt>
                <c:pt idx="545">
                  <c:v>49.917000000000002</c:v>
                </c:pt>
                <c:pt idx="546">
                  <c:v>49.920999999999999</c:v>
                </c:pt>
                <c:pt idx="547">
                  <c:v>49.92</c:v>
                </c:pt>
                <c:pt idx="548">
                  <c:v>49.915999999999997</c:v>
                </c:pt>
                <c:pt idx="549">
                  <c:v>49.915999999999997</c:v>
                </c:pt>
                <c:pt idx="550">
                  <c:v>49.915999999999997</c:v>
                </c:pt>
                <c:pt idx="551">
                  <c:v>49.914000000000001</c:v>
                </c:pt>
                <c:pt idx="552">
                  <c:v>49.914000000000001</c:v>
                </c:pt>
                <c:pt idx="553">
                  <c:v>49.914999999999999</c:v>
                </c:pt>
                <c:pt idx="554">
                  <c:v>49.918999999999997</c:v>
                </c:pt>
                <c:pt idx="555">
                  <c:v>49.918999999999997</c:v>
                </c:pt>
                <c:pt idx="556">
                  <c:v>49.918999999999997</c:v>
                </c:pt>
                <c:pt idx="557">
                  <c:v>49.920999999999999</c:v>
                </c:pt>
                <c:pt idx="558">
                  <c:v>49.918999999999997</c:v>
                </c:pt>
                <c:pt idx="559">
                  <c:v>49.918999999999997</c:v>
                </c:pt>
                <c:pt idx="560">
                  <c:v>49.917000000000002</c:v>
                </c:pt>
                <c:pt idx="561">
                  <c:v>49.917999999999999</c:v>
                </c:pt>
                <c:pt idx="562">
                  <c:v>49.918999999999997</c:v>
                </c:pt>
                <c:pt idx="563">
                  <c:v>49.917000000000002</c:v>
                </c:pt>
                <c:pt idx="564">
                  <c:v>49.917999999999999</c:v>
                </c:pt>
                <c:pt idx="565">
                  <c:v>49.912999999999997</c:v>
                </c:pt>
                <c:pt idx="566">
                  <c:v>49.912999999999997</c:v>
                </c:pt>
                <c:pt idx="567">
                  <c:v>49.915999999999997</c:v>
                </c:pt>
                <c:pt idx="568">
                  <c:v>49.915999999999997</c:v>
                </c:pt>
                <c:pt idx="569">
                  <c:v>49.918999999999997</c:v>
                </c:pt>
                <c:pt idx="570">
                  <c:v>49.92</c:v>
                </c:pt>
                <c:pt idx="571">
                  <c:v>49.920999999999999</c:v>
                </c:pt>
                <c:pt idx="572">
                  <c:v>49.92</c:v>
                </c:pt>
                <c:pt idx="573">
                  <c:v>49.920999999999999</c:v>
                </c:pt>
                <c:pt idx="574">
                  <c:v>49.92</c:v>
                </c:pt>
                <c:pt idx="575">
                  <c:v>49.918999999999997</c:v>
                </c:pt>
                <c:pt idx="576">
                  <c:v>49.920999999999999</c:v>
                </c:pt>
                <c:pt idx="577">
                  <c:v>49.92</c:v>
                </c:pt>
                <c:pt idx="578">
                  <c:v>49.920999999999999</c:v>
                </c:pt>
                <c:pt idx="579">
                  <c:v>49.920999999999999</c:v>
                </c:pt>
                <c:pt idx="580">
                  <c:v>49.92</c:v>
                </c:pt>
                <c:pt idx="581">
                  <c:v>49.918999999999997</c:v>
                </c:pt>
                <c:pt idx="582">
                  <c:v>49.918999999999997</c:v>
                </c:pt>
                <c:pt idx="583">
                  <c:v>49.917999999999999</c:v>
                </c:pt>
                <c:pt idx="584">
                  <c:v>49.917000000000002</c:v>
                </c:pt>
                <c:pt idx="585">
                  <c:v>49.921999999999997</c:v>
                </c:pt>
                <c:pt idx="586">
                  <c:v>49.921999999999997</c:v>
                </c:pt>
                <c:pt idx="587">
                  <c:v>49.927999999999997</c:v>
                </c:pt>
                <c:pt idx="588">
                  <c:v>49.933</c:v>
                </c:pt>
                <c:pt idx="589">
                  <c:v>49.936999999999998</c:v>
                </c:pt>
                <c:pt idx="590">
                  <c:v>49.936</c:v>
                </c:pt>
                <c:pt idx="591">
                  <c:v>49.939</c:v>
                </c:pt>
                <c:pt idx="592">
                  <c:v>49.939</c:v>
                </c:pt>
                <c:pt idx="593">
                  <c:v>49.942</c:v>
                </c:pt>
                <c:pt idx="594">
                  <c:v>49.942</c:v>
                </c:pt>
                <c:pt idx="595">
                  <c:v>49.945</c:v>
                </c:pt>
                <c:pt idx="596">
                  <c:v>49.941000000000003</c:v>
                </c:pt>
                <c:pt idx="597">
                  <c:v>49.941000000000003</c:v>
                </c:pt>
                <c:pt idx="598">
                  <c:v>49.938000000000002</c:v>
                </c:pt>
                <c:pt idx="599">
                  <c:v>49.941000000000003</c:v>
                </c:pt>
                <c:pt idx="600">
                  <c:v>49.94</c:v>
                </c:pt>
                <c:pt idx="601">
                  <c:v>49.941000000000003</c:v>
                </c:pt>
                <c:pt idx="602">
                  <c:v>49.939</c:v>
                </c:pt>
                <c:pt idx="603">
                  <c:v>49.942</c:v>
                </c:pt>
                <c:pt idx="604">
                  <c:v>49.944000000000003</c:v>
                </c:pt>
                <c:pt idx="605">
                  <c:v>49.95</c:v>
                </c:pt>
                <c:pt idx="606">
                  <c:v>49.95</c:v>
                </c:pt>
                <c:pt idx="607">
                  <c:v>49.948</c:v>
                </c:pt>
                <c:pt idx="608">
                  <c:v>49.948999999999998</c:v>
                </c:pt>
                <c:pt idx="609">
                  <c:v>49.953000000000003</c:v>
                </c:pt>
                <c:pt idx="610">
                  <c:v>49.951000000000001</c:v>
                </c:pt>
                <c:pt idx="611">
                  <c:v>49.948</c:v>
                </c:pt>
                <c:pt idx="612">
                  <c:v>49.942</c:v>
                </c:pt>
                <c:pt idx="613">
                  <c:v>49.936</c:v>
                </c:pt>
                <c:pt idx="614">
                  <c:v>49.93</c:v>
                </c:pt>
                <c:pt idx="615">
                  <c:v>49.930999999999997</c:v>
                </c:pt>
                <c:pt idx="616">
                  <c:v>49.927</c:v>
                </c:pt>
                <c:pt idx="617">
                  <c:v>49.927</c:v>
                </c:pt>
                <c:pt idx="618">
                  <c:v>49.927</c:v>
                </c:pt>
                <c:pt idx="619">
                  <c:v>49.923000000000002</c:v>
                </c:pt>
                <c:pt idx="620">
                  <c:v>49.924999999999997</c:v>
                </c:pt>
                <c:pt idx="621">
                  <c:v>49.924999999999997</c:v>
                </c:pt>
                <c:pt idx="622">
                  <c:v>49.923000000000002</c:v>
                </c:pt>
                <c:pt idx="623">
                  <c:v>49.923000000000002</c:v>
                </c:pt>
                <c:pt idx="624">
                  <c:v>49.923000000000002</c:v>
                </c:pt>
                <c:pt idx="625">
                  <c:v>49.920999999999999</c:v>
                </c:pt>
                <c:pt idx="626">
                  <c:v>49.921999999999997</c:v>
                </c:pt>
                <c:pt idx="627">
                  <c:v>49.924999999999997</c:v>
                </c:pt>
                <c:pt idx="628">
                  <c:v>49.926000000000002</c:v>
                </c:pt>
                <c:pt idx="629">
                  <c:v>49.923999999999999</c:v>
                </c:pt>
                <c:pt idx="630">
                  <c:v>49.923999999999999</c:v>
                </c:pt>
                <c:pt idx="631">
                  <c:v>49.927999999999997</c:v>
                </c:pt>
                <c:pt idx="632">
                  <c:v>49.926000000000002</c:v>
                </c:pt>
                <c:pt idx="633">
                  <c:v>49.921999999999997</c:v>
                </c:pt>
                <c:pt idx="634">
                  <c:v>49.923000000000002</c:v>
                </c:pt>
                <c:pt idx="635">
                  <c:v>49.926000000000002</c:v>
                </c:pt>
                <c:pt idx="636">
                  <c:v>49.926000000000002</c:v>
                </c:pt>
                <c:pt idx="637">
                  <c:v>49.926000000000002</c:v>
                </c:pt>
                <c:pt idx="638">
                  <c:v>49.927</c:v>
                </c:pt>
                <c:pt idx="639">
                  <c:v>49.93</c:v>
                </c:pt>
                <c:pt idx="640">
                  <c:v>49.930999999999997</c:v>
                </c:pt>
                <c:pt idx="641">
                  <c:v>49.927</c:v>
                </c:pt>
                <c:pt idx="642">
                  <c:v>49.927</c:v>
                </c:pt>
                <c:pt idx="643">
                  <c:v>49.929000000000002</c:v>
                </c:pt>
                <c:pt idx="644">
                  <c:v>49.926000000000002</c:v>
                </c:pt>
                <c:pt idx="645">
                  <c:v>49.927</c:v>
                </c:pt>
                <c:pt idx="646">
                  <c:v>49.935000000000002</c:v>
                </c:pt>
                <c:pt idx="647">
                  <c:v>49.935000000000002</c:v>
                </c:pt>
                <c:pt idx="648">
                  <c:v>49.936</c:v>
                </c:pt>
                <c:pt idx="649">
                  <c:v>49.936999999999998</c:v>
                </c:pt>
                <c:pt idx="650">
                  <c:v>49.938000000000002</c:v>
                </c:pt>
                <c:pt idx="651">
                  <c:v>49.941000000000003</c:v>
                </c:pt>
                <c:pt idx="652">
                  <c:v>49.941000000000003</c:v>
                </c:pt>
                <c:pt idx="653">
                  <c:v>49.942</c:v>
                </c:pt>
                <c:pt idx="654">
                  <c:v>49.947000000000003</c:v>
                </c:pt>
                <c:pt idx="655">
                  <c:v>49.945</c:v>
                </c:pt>
                <c:pt idx="656">
                  <c:v>49.942</c:v>
                </c:pt>
                <c:pt idx="657">
                  <c:v>49.942999999999998</c:v>
                </c:pt>
                <c:pt idx="658">
                  <c:v>49.942</c:v>
                </c:pt>
                <c:pt idx="659">
                  <c:v>49.944000000000003</c:v>
                </c:pt>
                <c:pt idx="660">
                  <c:v>49.942999999999998</c:v>
                </c:pt>
                <c:pt idx="661">
                  <c:v>49.942999999999998</c:v>
                </c:pt>
                <c:pt idx="662">
                  <c:v>49.942999999999998</c:v>
                </c:pt>
                <c:pt idx="663">
                  <c:v>49.945</c:v>
                </c:pt>
                <c:pt idx="664">
                  <c:v>49.944000000000003</c:v>
                </c:pt>
                <c:pt idx="665">
                  <c:v>49.94</c:v>
                </c:pt>
                <c:pt idx="666">
                  <c:v>49.942</c:v>
                </c:pt>
                <c:pt idx="667">
                  <c:v>49.942999999999998</c:v>
                </c:pt>
                <c:pt idx="668">
                  <c:v>49.945</c:v>
                </c:pt>
                <c:pt idx="669">
                  <c:v>49.944000000000003</c:v>
                </c:pt>
                <c:pt idx="670">
                  <c:v>49.944000000000003</c:v>
                </c:pt>
                <c:pt idx="671">
                  <c:v>49.942</c:v>
                </c:pt>
                <c:pt idx="672">
                  <c:v>49.939</c:v>
                </c:pt>
                <c:pt idx="673">
                  <c:v>49.938000000000002</c:v>
                </c:pt>
                <c:pt idx="674">
                  <c:v>49.936</c:v>
                </c:pt>
                <c:pt idx="675">
                  <c:v>49.936</c:v>
                </c:pt>
                <c:pt idx="676">
                  <c:v>49.936</c:v>
                </c:pt>
                <c:pt idx="677">
                  <c:v>49.938000000000002</c:v>
                </c:pt>
                <c:pt idx="678">
                  <c:v>49.942</c:v>
                </c:pt>
                <c:pt idx="679">
                  <c:v>49.94</c:v>
                </c:pt>
                <c:pt idx="680">
                  <c:v>49.939</c:v>
                </c:pt>
                <c:pt idx="681">
                  <c:v>49.939</c:v>
                </c:pt>
                <c:pt idx="682">
                  <c:v>49.939</c:v>
                </c:pt>
                <c:pt idx="683">
                  <c:v>49.939</c:v>
                </c:pt>
                <c:pt idx="684">
                  <c:v>49.941000000000003</c:v>
                </c:pt>
                <c:pt idx="685">
                  <c:v>49.945</c:v>
                </c:pt>
                <c:pt idx="686">
                  <c:v>49.957000000000001</c:v>
                </c:pt>
                <c:pt idx="687">
                  <c:v>49.970999999999997</c:v>
                </c:pt>
                <c:pt idx="688">
                  <c:v>49.975999999999999</c:v>
                </c:pt>
                <c:pt idx="689">
                  <c:v>49.982999999999997</c:v>
                </c:pt>
                <c:pt idx="690">
                  <c:v>49.987000000000002</c:v>
                </c:pt>
                <c:pt idx="691">
                  <c:v>49.994</c:v>
                </c:pt>
                <c:pt idx="692">
                  <c:v>49.991999999999997</c:v>
                </c:pt>
                <c:pt idx="693">
                  <c:v>49.993000000000002</c:v>
                </c:pt>
                <c:pt idx="694">
                  <c:v>49.99</c:v>
                </c:pt>
                <c:pt idx="695">
                  <c:v>49.987000000000002</c:v>
                </c:pt>
                <c:pt idx="696">
                  <c:v>49.985999999999997</c:v>
                </c:pt>
                <c:pt idx="697">
                  <c:v>49.984999999999999</c:v>
                </c:pt>
                <c:pt idx="698">
                  <c:v>49.981999999999999</c:v>
                </c:pt>
                <c:pt idx="699">
                  <c:v>49.978999999999999</c:v>
                </c:pt>
                <c:pt idx="700">
                  <c:v>49.975000000000001</c:v>
                </c:pt>
                <c:pt idx="701">
                  <c:v>49.970999999999997</c:v>
                </c:pt>
                <c:pt idx="702">
                  <c:v>49.97</c:v>
                </c:pt>
                <c:pt idx="703">
                  <c:v>49.966999999999999</c:v>
                </c:pt>
                <c:pt idx="704">
                  <c:v>49.966000000000001</c:v>
                </c:pt>
                <c:pt idx="705">
                  <c:v>49.966999999999999</c:v>
                </c:pt>
                <c:pt idx="706">
                  <c:v>49.968000000000004</c:v>
                </c:pt>
                <c:pt idx="707">
                  <c:v>49.968000000000004</c:v>
                </c:pt>
                <c:pt idx="708">
                  <c:v>49.969000000000001</c:v>
                </c:pt>
                <c:pt idx="709">
                  <c:v>49.970999999999997</c:v>
                </c:pt>
                <c:pt idx="710">
                  <c:v>49.969000000000001</c:v>
                </c:pt>
                <c:pt idx="711">
                  <c:v>49.966999999999999</c:v>
                </c:pt>
                <c:pt idx="712">
                  <c:v>49.966000000000001</c:v>
                </c:pt>
                <c:pt idx="713">
                  <c:v>49.965000000000003</c:v>
                </c:pt>
                <c:pt idx="714">
                  <c:v>49.963000000000001</c:v>
                </c:pt>
                <c:pt idx="715">
                  <c:v>49.960999999999999</c:v>
                </c:pt>
                <c:pt idx="716">
                  <c:v>49.960999999999999</c:v>
                </c:pt>
                <c:pt idx="717">
                  <c:v>49.960999999999999</c:v>
                </c:pt>
                <c:pt idx="718">
                  <c:v>49.957000000000001</c:v>
                </c:pt>
                <c:pt idx="719">
                  <c:v>49.959000000000003</c:v>
                </c:pt>
                <c:pt idx="720">
                  <c:v>49.962000000000003</c:v>
                </c:pt>
                <c:pt idx="721">
                  <c:v>49.960999999999999</c:v>
                </c:pt>
                <c:pt idx="722">
                  <c:v>49.960999999999999</c:v>
                </c:pt>
                <c:pt idx="723">
                  <c:v>49.963999999999999</c:v>
                </c:pt>
                <c:pt idx="724">
                  <c:v>49.965000000000003</c:v>
                </c:pt>
                <c:pt idx="725">
                  <c:v>49.966000000000001</c:v>
                </c:pt>
                <c:pt idx="726">
                  <c:v>49.966999999999999</c:v>
                </c:pt>
                <c:pt idx="727">
                  <c:v>49.966000000000001</c:v>
                </c:pt>
                <c:pt idx="728">
                  <c:v>49.966999999999999</c:v>
                </c:pt>
                <c:pt idx="729">
                  <c:v>49.968000000000004</c:v>
                </c:pt>
                <c:pt idx="730">
                  <c:v>49.968000000000004</c:v>
                </c:pt>
                <c:pt idx="731">
                  <c:v>49.97</c:v>
                </c:pt>
                <c:pt idx="732">
                  <c:v>49.975000000000001</c:v>
                </c:pt>
                <c:pt idx="733">
                  <c:v>49.98</c:v>
                </c:pt>
                <c:pt idx="734">
                  <c:v>49.982999999999997</c:v>
                </c:pt>
                <c:pt idx="735">
                  <c:v>49.984000000000002</c:v>
                </c:pt>
                <c:pt idx="736">
                  <c:v>49.984999999999999</c:v>
                </c:pt>
                <c:pt idx="737">
                  <c:v>49.987000000000002</c:v>
                </c:pt>
                <c:pt idx="738">
                  <c:v>49.991</c:v>
                </c:pt>
                <c:pt idx="739">
                  <c:v>49.996000000000002</c:v>
                </c:pt>
                <c:pt idx="740">
                  <c:v>49.997999999999998</c:v>
                </c:pt>
                <c:pt idx="741">
                  <c:v>50</c:v>
                </c:pt>
                <c:pt idx="742">
                  <c:v>50.002000000000002</c:v>
                </c:pt>
                <c:pt idx="743">
                  <c:v>50.003</c:v>
                </c:pt>
                <c:pt idx="744">
                  <c:v>50.009</c:v>
                </c:pt>
                <c:pt idx="745">
                  <c:v>50.011000000000003</c:v>
                </c:pt>
                <c:pt idx="746">
                  <c:v>50.009</c:v>
                </c:pt>
                <c:pt idx="747">
                  <c:v>50.009</c:v>
                </c:pt>
                <c:pt idx="748">
                  <c:v>50.01</c:v>
                </c:pt>
                <c:pt idx="749">
                  <c:v>50.014000000000003</c:v>
                </c:pt>
                <c:pt idx="750">
                  <c:v>50.015000000000001</c:v>
                </c:pt>
                <c:pt idx="751">
                  <c:v>50.015999999999998</c:v>
                </c:pt>
                <c:pt idx="752">
                  <c:v>50.018999999999998</c:v>
                </c:pt>
                <c:pt idx="753">
                  <c:v>50.024000000000001</c:v>
                </c:pt>
                <c:pt idx="754">
                  <c:v>50.026000000000003</c:v>
                </c:pt>
                <c:pt idx="755">
                  <c:v>50.027999999999999</c:v>
                </c:pt>
                <c:pt idx="756">
                  <c:v>50.027999999999999</c:v>
                </c:pt>
                <c:pt idx="757">
                  <c:v>50.027000000000001</c:v>
                </c:pt>
                <c:pt idx="758">
                  <c:v>50.027999999999999</c:v>
                </c:pt>
                <c:pt idx="759">
                  <c:v>50.03</c:v>
                </c:pt>
                <c:pt idx="760">
                  <c:v>50.029000000000003</c:v>
                </c:pt>
                <c:pt idx="761">
                  <c:v>50.029000000000003</c:v>
                </c:pt>
                <c:pt idx="762">
                  <c:v>50.029000000000003</c:v>
                </c:pt>
                <c:pt idx="763">
                  <c:v>50.031999999999996</c:v>
                </c:pt>
                <c:pt idx="764">
                  <c:v>50.034999999999997</c:v>
                </c:pt>
                <c:pt idx="765">
                  <c:v>50.036999999999999</c:v>
                </c:pt>
                <c:pt idx="766">
                  <c:v>50.036999999999999</c:v>
                </c:pt>
                <c:pt idx="767">
                  <c:v>50.039000000000001</c:v>
                </c:pt>
                <c:pt idx="768">
                  <c:v>50.036000000000001</c:v>
                </c:pt>
                <c:pt idx="769">
                  <c:v>50.034999999999997</c:v>
                </c:pt>
                <c:pt idx="770">
                  <c:v>50.034999999999997</c:v>
                </c:pt>
                <c:pt idx="771">
                  <c:v>50.039000000000001</c:v>
                </c:pt>
                <c:pt idx="772">
                  <c:v>50.036000000000001</c:v>
                </c:pt>
                <c:pt idx="773">
                  <c:v>50.036999999999999</c:v>
                </c:pt>
                <c:pt idx="774">
                  <c:v>50.039000000000001</c:v>
                </c:pt>
                <c:pt idx="775">
                  <c:v>50.042999999999999</c:v>
                </c:pt>
                <c:pt idx="776">
                  <c:v>50.045999999999999</c:v>
                </c:pt>
                <c:pt idx="777">
                  <c:v>50.045999999999999</c:v>
                </c:pt>
                <c:pt idx="778">
                  <c:v>50.045999999999999</c:v>
                </c:pt>
                <c:pt idx="779">
                  <c:v>50.045999999999999</c:v>
                </c:pt>
                <c:pt idx="780">
                  <c:v>50.043999999999997</c:v>
                </c:pt>
                <c:pt idx="781">
                  <c:v>50.042000000000002</c:v>
                </c:pt>
                <c:pt idx="782">
                  <c:v>50.039000000000001</c:v>
                </c:pt>
                <c:pt idx="783">
                  <c:v>50.037999999999997</c:v>
                </c:pt>
                <c:pt idx="784">
                  <c:v>50.036999999999999</c:v>
                </c:pt>
                <c:pt idx="785">
                  <c:v>50.037999999999997</c:v>
                </c:pt>
                <c:pt idx="786">
                  <c:v>50.04</c:v>
                </c:pt>
                <c:pt idx="787">
                  <c:v>50.04</c:v>
                </c:pt>
                <c:pt idx="788">
                  <c:v>50.040999999999997</c:v>
                </c:pt>
                <c:pt idx="789">
                  <c:v>50.042000000000002</c:v>
                </c:pt>
                <c:pt idx="790">
                  <c:v>50.043999999999997</c:v>
                </c:pt>
                <c:pt idx="791">
                  <c:v>50.045000000000002</c:v>
                </c:pt>
                <c:pt idx="792">
                  <c:v>50.042999999999999</c:v>
                </c:pt>
                <c:pt idx="793">
                  <c:v>50.042999999999999</c:v>
                </c:pt>
                <c:pt idx="794">
                  <c:v>50.043999999999997</c:v>
                </c:pt>
                <c:pt idx="795">
                  <c:v>50.042000000000002</c:v>
                </c:pt>
                <c:pt idx="796">
                  <c:v>50.04</c:v>
                </c:pt>
                <c:pt idx="797">
                  <c:v>50.039000000000001</c:v>
                </c:pt>
                <c:pt idx="798">
                  <c:v>50.037999999999997</c:v>
                </c:pt>
                <c:pt idx="799">
                  <c:v>50.039000000000001</c:v>
                </c:pt>
                <c:pt idx="800">
                  <c:v>50.037999999999997</c:v>
                </c:pt>
                <c:pt idx="801">
                  <c:v>50.04</c:v>
                </c:pt>
                <c:pt idx="802">
                  <c:v>50.042000000000002</c:v>
                </c:pt>
                <c:pt idx="803">
                  <c:v>50.045000000000002</c:v>
                </c:pt>
                <c:pt idx="804">
                  <c:v>50.045999999999999</c:v>
                </c:pt>
                <c:pt idx="805">
                  <c:v>50.048999999999999</c:v>
                </c:pt>
                <c:pt idx="806">
                  <c:v>50.048999999999999</c:v>
                </c:pt>
                <c:pt idx="807">
                  <c:v>50.045999999999999</c:v>
                </c:pt>
                <c:pt idx="808">
                  <c:v>50.042000000000002</c:v>
                </c:pt>
                <c:pt idx="809">
                  <c:v>50.040999999999997</c:v>
                </c:pt>
                <c:pt idx="810">
                  <c:v>50.04</c:v>
                </c:pt>
                <c:pt idx="811">
                  <c:v>50.04</c:v>
                </c:pt>
                <c:pt idx="812">
                  <c:v>50.04</c:v>
                </c:pt>
                <c:pt idx="813">
                  <c:v>50.045000000000002</c:v>
                </c:pt>
                <c:pt idx="814">
                  <c:v>50.043999999999997</c:v>
                </c:pt>
                <c:pt idx="815">
                  <c:v>50.042000000000002</c:v>
                </c:pt>
                <c:pt idx="816">
                  <c:v>50.040999999999997</c:v>
                </c:pt>
                <c:pt idx="817">
                  <c:v>50.040999999999997</c:v>
                </c:pt>
                <c:pt idx="818">
                  <c:v>50.04</c:v>
                </c:pt>
                <c:pt idx="819">
                  <c:v>50.042999999999999</c:v>
                </c:pt>
                <c:pt idx="820">
                  <c:v>50.043999999999997</c:v>
                </c:pt>
                <c:pt idx="821">
                  <c:v>50.045999999999999</c:v>
                </c:pt>
                <c:pt idx="822">
                  <c:v>50.046999999999997</c:v>
                </c:pt>
                <c:pt idx="823">
                  <c:v>50.045999999999999</c:v>
                </c:pt>
                <c:pt idx="824">
                  <c:v>50.045000000000002</c:v>
                </c:pt>
                <c:pt idx="825">
                  <c:v>50.042999999999999</c:v>
                </c:pt>
                <c:pt idx="826">
                  <c:v>50.040999999999997</c:v>
                </c:pt>
                <c:pt idx="827">
                  <c:v>50.037999999999997</c:v>
                </c:pt>
                <c:pt idx="828">
                  <c:v>50.036000000000001</c:v>
                </c:pt>
                <c:pt idx="829">
                  <c:v>50.039000000000001</c:v>
                </c:pt>
                <c:pt idx="830">
                  <c:v>50.039000000000001</c:v>
                </c:pt>
                <c:pt idx="831">
                  <c:v>50.042999999999999</c:v>
                </c:pt>
                <c:pt idx="832">
                  <c:v>50.045000000000002</c:v>
                </c:pt>
                <c:pt idx="833">
                  <c:v>50.045000000000002</c:v>
                </c:pt>
                <c:pt idx="834">
                  <c:v>50.040999999999997</c:v>
                </c:pt>
                <c:pt idx="835">
                  <c:v>50.037999999999997</c:v>
                </c:pt>
                <c:pt idx="836">
                  <c:v>50.039000000000001</c:v>
                </c:pt>
                <c:pt idx="837">
                  <c:v>50.040999999999997</c:v>
                </c:pt>
                <c:pt idx="838">
                  <c:v>50.042999999999999</c:v>
                </c:pt>
                <c:pt idx="839">
                  <c:v>50.040999999999997</c:v>
                </c:pt>
                <c:pt idx="840">
                  <c:v>50.034999999999997</c:v>
                </c:pt>
                <c:pt idx="841">
                  <c:v>50.031999999999996</c:v>
                </c:pt>
                <c:pt idx="842">
                  <c:v>50.029000000000003</c:v>
                </c:pt>
                <c:pt idx="843">
                  <c:v>50.03</c:v>
                </c:pt>
              </c:numCache>
            </c:numRef>
          </c:val>
          <c:smooth val="0"/>
          <c:extLst>
            <c:ext xmlns:c16="http://schemas.microsoft.com/office/drawing/2014/chart" uri="{C3380CC4-5D6E-409C-BE32-E72D297353CC}">
              <c16:uniqueId val="{00000000-E17C-422B-8358-B21D75B9536E}"/>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'20251118-1'!$B$3:$B$618</c:f>
              <c:numCache>
                <c:formatCode>h:mm:ss</c:formatCode>
                <c:ptCount val="616"/>
                <c:pt idx="0">
                  <c:v>0.40873842592592591</c:v>
                </c:pt>
                <c:pt idx="1">
                  <c:v>0.40875</c:v>
                </c:pt>
                <c:pt idx="2">
                  <c:v>0.4087615740740741</c:v>
                </c:pt>
                <c:pt idx="3">
                  <c:v>0.40877314814814814</c:v>
                </c:pt>
                <c:pt idx="4">
                  <c:v>0.40878472222222223</c:v>
                </c:pt>
                <c:pt idx="5">
                  <c:v>0.40879629629629627</c:v>
                </c:pt>
                <c:pt idx="6">
                  <c:v>0.40880787037037036</c:v>
                </c:pt>
                <c:pt idx="7">
                  <c:v>0.40881944444444446</c:v>
                </c:pt>
                <c:pt idx="8">
                  <c:v>0.4088310185185185</c:v>
                </c:pt>
                <c:pt idx="9">
                  <c:v>0.40884259259259259</c:v>
                </c:pt>
                <c:pt idx="10">
                  <c:v>0.40885416666666669</c:v>
                </c:pt>
                <c:pt idx="11">
                  <c:v>0.40886574074074072</c:v>
                </c:pt>
                <c:pt idx="12">
                  <c:v>0.40887731481481482</c:v>
                </c:pt>
                <c:pt idx="13">
                  <c:v>0.40888888888888891</c:v>
                </c:pt>
                <c:pt idx="14">
                  <c:v>0.40890046296296295</c:v>
                </c:pt>
                <c:pt idx="15">
                  <c:v>0.40891203703703705</c:v>
                </c:pt>
                <c:pt idx="16">
                  <c:v>0.40892361111111108</c:v>
                </c:pt>
                <c:pt idx="17">
                  <c:v>0.40893518518518518</c:v>
                </c:pt>
                <c:pt idx="18">
                  <c:v>0.40894675925925927</c:v>
                </c:pt>
                <c:pt idx="19">
                  <c:v>0.40895833333333331</c:v>
                </c:pt>
                <c:pt idx="20">
                  <c:v>0.40896990740740741</c:v>
                </c:pt>
                <c:pt idx="21">
                  <c:v>0.4089814814814815</c:v>
                </c:pt>
                <c:pt idx="22">
                  <c:v>0.40899305555555554</c:v>
                </c:pt>
                <c:pt idx="23">
                  <c:v>0.40900462962962963</c:v>
                </c:pt>
                <c:pt idx="24">
                  <c:v>0.40901620370370373</c:v>
                </c:pt>
                <c:pt idx="25">
                  <c:v>0.40902777777777777</c:v>
                </c:pt>
                <c:pt idx="26">
                  <c:v>0.40903935185185186</c:v>
                </c:pt>
                <c:pt idx="27">
                  <c:v>0.4090509259259259</c:v>
                </c:pt>
                <c:pt idx="28">
                  <c:v>0.4090625</c:v>
                </c:pt>
                <c:pt idx="29">
                  <c:v>0.40907407407407409</c:v>
                </c:pt>
                <c:pt idx="30">
                  <c:v>0.40908564814814813</c:v>
                </c:pt>
                <c:pt idx="31">
                  <c:v>0.40909722222222222</c:v>
                </c:pt>
                <c:pt idx="32">
                  <c:v>0.40910879629629632</c:v>
                </c:pt>
                <c:pt idx="33">
                  <c:v>0.40912037037037036</c:v>
                </c:pt>
                <c:pt idx="34">
                  <c:v>0.40913194444444445</c:v>
                </c:pt>
                <c:pt idx="35">
                  <c:v>0.40914351851851855</c:v>
                </c:pt>
                <c:pt idx="36">
                  <c:v>0.40915509259259258</c:v>
                </c:pt>
                <c:pt idx="37">
                  <c:v>0.40916666666666668</c:v>
                </c:pt>
                <c:pt idx="38">
                  <c:v>0.40917824074074072</c:v>
                </c:pt>
                <c:pt idx="39">
                  <c:v>0.40918981481481481</c:v>
                </c:pt>
                <c:pt idx="40">
                  <c:v>0.40920138888888891</c:v>
                </c:pt>
                <c:pt idx="41">
                  <c:v>0.40921296296296295</c:v>
                </c:pt>
                <c:pt idx="42">
                  <c:v>0.40922453703703704</c:v>
                </c:pt>
                <c:pt idx="43">
                  <c:v>0.40923611111111113</c:v>
                </c:pt>
                <c:pt idx="44">
                  <c:v>0.40924768518518517</c:v>
                </c:pt>
                <c:pt idx="45">
                  <c:v>0.40925925925925927</c:v>
                </c:pt>
                <c:pt idx="46">
                  <c:v>0.40927083333333331</c:v>
                </c:pt>
                <c:pt idx="47">
                  <c:v>0.4092824074074074</c:v>
                </c:pt>
                <c:pt idx="48">
                  <c:v>0.40929398148148149</c:v>
                </c:pt>
                <c:pt idx="49">
                  <c:v>0.40930555555555553</c:v>
                </c:pt>
                <c:pt idx="50">
                  <c:v>0.40931712962962963</c:v>
                </c:pt>
                <c:pt idx="51">
                  <c:v>0.40932870370370372</c:v>
                </c:pt>
                <c:pt idx="52">
                  <c:v>0.40934027777777776</c:v>
                </c:pt>
                <c:pt idx="53">
                  <c:v>0.40935185185185186</c:v>
                </c:pt>
                <c:pt idx="54">
                  <c:v>0.40936342592592595</c:v>
                </c:pt>
                <c:pt idx="55">
                  <c:v>0.40937499999999999</c:v>
                </c:pt>
                <c:pt idx="56">
                  <c:v>0.40938657407407408</c:v>
                </c:pt>
                <c:pt idx="57">
                  <c:v>0.40939814814814812</c:v>
                </c:pt>
                <c:pt idx="58">
                  <c:v>0.40940972222222222</c:v>
                </c:pt>
                <c:pt idx="59">
                  <c:v>0.40942129629629631</c:v>
                </c:pt>
                <c:pt idx="60">
                  <c:v>0.40943287037037035</c:v>
                </c:pt>
                <c:pt idx="61">
                  <c:v>0.40944444444444444</c:v>
                </c:pt>
                <c:pt idx="62">
                  <c:v>0.40945601851851854</c:v>
                </c:pt>
                <c:pt idx="63">
                  <c:v>0.40946759259259258</c:v>
                </c:pt>
                <c:pt idx="64">
                  <c:v>0.40947916666666667</c:v>
                </c:pt>
                <c:pt idx="65">
                  <c:v>0.40949074074074077</c:v>
                </c:pt>
                <c:pt idx="66">
                  <c:v>0.40950231481481481</c:v>
                </c:pt>
                <c:pt idx="67">
                  <c:v>0.4095138888888889</c:v>
                </c:pt>
                <c:pt idx="68">
                  <c:v>0.40952546296296294</c:v>
                </c:pt>
                <c:pt idx="69">
                  <c:v>0.40953703703703703</c:v>
                </c:pt>
                <c:pt idx="70">
                  <c:v>0.40954861111111113</c:v>
                </c:pt>
                <c:pt idx="71">
                  <c:v>0.40956018518518517</c:v>
                </c:pt>
                <c:pt idx="72">
                  <c:v>0.40957175925925926</c:v>
                </c:pt>
                <c:pt idx="73">
                  <c:v>0.40958333333333335</c:v>
                </c:pt>
                <c:pt idx="74">
                  <c:v>0.40959490740740739</c:v>
                </c:pt>
                <c:pt idx="75">
                  <c:v>0.40960648148148149</c:v>
                </c:pt>
                <c:pt idx="76">
                  <c:v>0.40961805555555558</c:v>
                </c:pt>
                <c:pt idx="77">
                  <c:v>0.40962962962962962</c:v>
                </c:pt>
                <c:pt idx="78">
                  <c:v>0.40964120370370372</c:v>
                </c:pt>
                <c:pt idx="79">
                  <c:v>0.40965277777777775</c:v>
                </c:pt>
                <c:pt idx="80">
                  <c:v>0.40966435185185185</c:v>
                </c:pt>
                <c:pt idx="81">
                  <c:v>0.40967592592592594</c:v>
                </c:pt>
                <c:pt idx="82">
                  <c:v>0.40968749999999998</c:v>
                </c:pt>
                <c:pt idx="83">
                  <c:v>0.40969907407407408</c:v>
                </c:pt>
                <c:pt idx="84">
                  <c:v>0.40971064814814817</c:v>
                </c:pt>
                <c:pt idx="85">
                  <c:v>0.40972222222222221</c:v>
                </c:pt>
                <c:pt idx="86">
                  <c:v>0.4097337962962963</c:v>
                </c:pt>
                <c:pt idx="87">
                  <c:v>0.40974537037037034</c:v>
                </c:pt>
                <c:pt idx="88">
                  <c:v>0.40975694444444444</c:v>
                </c:pt>
                <c:pt idx="89">
                  <c:v>0.40976851851851853</c:v>
                </c:pt>
                <c:pt idx="90">
                  <c:v>0.40978009259259257</c:v>
                </c:pt>
                <c:pt idx="91">
                  <c:v>0.40979166666666667</c:v>
                </c:pt>
                <c:pt idx="92">
                  <c:v>0.40980324074074076</c:v>
                </c:pt>
                <c:pt idx="93">
                  <c:v>0.4098148148148148</c:v>
                </c:pt>
                <c:pt idx="94">
                  <c:v>0.40982638888888889</c:v>
                </c:pt>
                <c:pt idx="95">
                  <c:v>0.40983796296296299</c:v>
                </c:pt>
                <c:pt idx="96">
                  <c:v>0.40984953703703703</c:v>
                </c:pt>
                <c:pt idx="97">
                  <c:v>0.40986111111111112</c:v>
                </c:pt>
                <c:pt idx="98">
                  <c:v>0.40987268518518516</c:v>
                </c:pt>
                <c:pt idx="99">
                  <c:v>0.40988425925925925</c:v>
                </c:pt>
                <c:pt idx="100">
                  <c:v>0.40989583333333335</c:v>
                </c:pt>
                <c:pt idx="101">
                  <c:v>0.40990740740740739</c:v>
                </c:pt>
                <c:pt idx="102">
                  <c:v>0.40991898148148148</c:v>
                </c:pt>
                <c:pt idx="103">
                  <c:v>0.40993055555555558</c:v>
                </c:pt>
                <c:pt idx="104">
                  <c:v>0.40994212962962961</c:v>
                </c:pt>
                <c:pt idx="105">
                  <c:v>0.40995370370370371</c:v>
                </c:pt>
                <c:pt idx="106">
                  <c:v>0.4099652777777778</c:v>
                </c:pt>
                <c:pt idx="107">
                  <c:v>0.40997685185185184</c:v>
                </c:pt>
                <c:pt idx="108">
                  <c:v>0.40998842592592594</c:v>
                </c:pt>
                <c:pt idx="109">
                  <c:v>0.41</c:v>
                </c:pt>
                <c:pt idx="110">
                  <c:v>0.41001157407407407</c:v>
                </c:pt>
                <c:pt idx="111">
                  <c:v>0.41002314814814816</c:v>
                </c:pt>
                <c:pt idx="112">
                  <c:v>0.4100347222222222</c:v>
                </c:pt>
                <c:pt idx="113">
                  <c:v>0.4100462962962963</c:v>
                </c:pt>
                <c:pt idx="114">
                  <c:v>0.41005787037037039</c:v>
                </c:pt>
                <c:pt idx="115">
                  <c:v>0.41006944444444443</c:v>
                </c:pt>
                <c:pt idx="116">
                  <c:v>0.41008101851851853</c:v>
                </c:pt>
                <c:pt idx="117">
                  <c:v>0.41009259259259262</c:v>
                </c:pt>
                <c:pt idx="118">
                  <c:v>0.41010416666666666</c:v>
                </c:pt>
                <c:pt idx="119">
                  <c:v>0.41011574074074075</c:v>
                </c:pt>
                <c:pt idx="120">
                  <c:v>0.41012731481481479</c:v>
                </c:pt>
                <c:pt idx="121">
                  <c:v>0.41013888888888889</c:v>
                </c:pt>
                <c:pt idx="122">
                  <c:v>0.41015046296296298</c:v>
                </c:pt>
                <c:pt idx="123">
                  <c:v>0.41016203703703702</c:v>
                </c:pt>
                <c:pt idx="124">
                  <c:v>0.41017361111111111</c:v>
                </c:pt>
                <c:pt idx="125">
                  <c:v>0.41018518518518521</c:v>
                </c:pt>
                <c:pt idx="126">
                  <c:v>0.41019675925925925</c:v>
                </c:pt>
                <c:pt idx="127">
                  <c:v>0.41020833333333334</c:v>
                </c:pt>
                <c:pt idx="128">
                  <c:v>0.41021990740740738</c:v>
                </c:pt>
                <c:pt idx="129">
                  <c:v>0.41023148148148147</c:v>
                </c:pt>
                <c:pt idx="130">
                  <c:v>0.41024305555555557</c:v>
                </c:pt>
                <c:pt idx="131">
                  <c:v>0.41025462962962961</c:v>
                </c:pt>
                <c:pt idx="132">
                  <c:v>0.4102662037037037</c:v>
                </c:pt>
                <c:pt idx="133">
                  <c:v>0.4102777777777778</c:v>
                </c:pt>
                <c:pt idx="134">
                  <c:v>0.41028935185185184</c:v>
                </c:pt>
                <c:pt idx="135">
                  <c:v>0.41030092592592593</c:v>
                </c:pt>
                <c:pt idx="136">
                  <c:v>0.41031250000000002</c:v>
                </c:pt>
                <c:pt idx="137">
                  <c:v>0.41032407407407406</c:v>
                </c:pt>
                <c:pt idx="138">
                  <c:v>0.41033564814814816</c:v>
                </c:pt>
                <c:pt idx="139">
                  <c:v>0.4103472222222222</c:v>
                </c:pt>
                <c:pt idx="140">
                  <c:v>0.41035879629629629</c:v>
                </c:pt>
                <c:pt idx="141">
                  <c:v>0.41037037037037039</c:v>
                </c:pt>
                <c:pt idx="142">
                  <c:v>0.41038194444444442</c:v>
                </c:pt>
                <c:pt idx="143">
                  <c:v>0.41039351851851852</c:v>
                </c:pt>
                <c:pt idx="144">
                  <c:v>0.41040509259259261</c:v>
                </c:pt>
                <c:pt idx="145">
                  <c:v>0.41041666666666665</c:v>
                </c:pt>
                <c:pt idx="146">
                  <c:v>0.41042824074074075</c:v>
                </c:pt>
                <c:pt idx="147">
                  <c:v>0.41043981481481484</c:v>
                </c:pt>
                <c:pt idx="148">
                  <c:v>0.41045138888888888</c:v>
                </c:pt>
                <c:pt idx="149">
                  <c:v>0.41046296296296297</c:v>
                </c:pt>
                <c:pt idx="150">
                  <c:v>0.41047453703703701</c:v>
                </c:pt>
                <c:pt idx="151">
                  <c:v>0.41048611111111111</c:v>
                </c:pt>
                <c:pt idx="152">
                  <c:v>0.4104976851851852</c:v>
                </c:pt>
                <c:pt idx="153">
                  <c:v>0.41050925925925924</c:v>
                </c:pt>
                <c:pt idx="154">
                  <c:v>0.41052083333333333</c:v>
                </c:pt>
                <c:pt idx="155">
                  <c:v>0.41053240740740743</c:v>
                </c:pt>
                <c:pt idx="156">
                  <c:v>0.41054398148148147</c:v>
                </c:pt>
                <c:pt idx="157">
                  <c:v>0.41055555555555556</c:v>
                </c:pt>
                <c:pt idx="158">
                  <c:v>0.41056712962962966</c:v>
                </c:pt>
                <c:pt idx="159">
                  <c:v>0.4105787037037037</c:v>
                </c:pt>
                <c:pt idx="160">
                  <c:v>0.41059027777777779</c:v>
                </c:pt>
                <c:pt idx="161">
                  <c:v>0.41060185185185183</c:v>
                </c:pt>
                <c:pt idx="162">
                  <c:v>0.41061342592592592</c:v>
                </c:pt>
                <c:pt idx="163">
                  <c:v>0.41062500000000002</c:v>
                </c:pt>
                <c:pt idx="164">
                  <c:v>0.41063657407407406</c:v>
                </c:pt>
                <c:pt idx="165">
                  <c:v>0.41064814814814815</c:v>
                </c:pt>
                <c:pt idx="166">
                  <c:v>0.41065972222222225</c:v>
                </c:pt>
                <c:pt idx="167">
                  <c:v>0.41067129629629628</c:v>
                </c:pt>
                <c:pt idx="168">
                  <c:v>0.41068287037037038</c:v>
                </c:pt>
                <c:pt idx="169">
                  <c:v>0.41069444444444442</c:v>
                </c:pt>
                <c:pt idx="170">
                  <c:v>0.41070601851851851</c:v>
                </c:pt>
                <c:pt idx="171">
                  <c:v>0.41071759259259261</c:v>
                </c:pt>
                <c:pt idx="172">
                  <c:v>0.41072916666666665</c:v>
                </c:pt>
                <c:pt idx="173">
                  <c:v>0.41074074074074074</c:v>
                </c:pt>
                <c:pt idx="174">
                  <c:v>0.41075231481481483</c:v>
                </c:pt>
                <c:pt idx="175">
                  <c:v>0.41076388888888887</c:v>
                </c:pt>
                <c:pt idx="176">
                  <c:v>0.41077546296296297</c:v>
                </c:pt>
                <c:pt idx="177">
                  <c:v>0.41078703703703706</c:v>
                </c:pt>
                <c:pt idx="178">
                  <c:v>0.4107986111111111</c:v>
                </c:pt>
                <c:pt idx="179">
                  <c:v>0.41081018518518519</c:v>
                </c:pt>
                <c:pt idx="180">
                  <c:v>0.41082175925925923</c:v>
                </c:pt>
                <c:pt idx="181">
                  <c:v>0.41083333333333333</c:v>
                </c:pt>
                <c:pt idx="182">
                  <c:v>0.41084490740740742</c:v>
                </c:pt>
                <c:pt idx="183">
                  <c:v>0.41085648148148146</c:v>
                </c:pt>
                <c:pt idx="184">
                  <c:v>0.41086805555555556</c:v>
                </c:pt>
                <c:pt idx="185">
                  <c:v>0.41087962962962965</c:v>
                </c:pt>
                <c:pt idx="186">
                  <c:v>0.41089120370370369</c:v>
                </c:pt>
                <c:pt idx="187">
                  <c:v>0.41090277777777778</c:v>
                </c:pt>
                <c:pt idx="188">
                  <c:v>0.41091435185185188</c:v>
                </c:pt>
                <c:pt idx="189">
                  <c:v>0.41092592592592592</c:v>
                </c:pt>
                <c:pt idx="190">
                  <c:v>0.41093750000000001</c:v>
                </c:pt>
                <c:pt idx="191">
                  <c:v>0.41094907407407405</c:v>
                </c:pt>
                <c:pt idx="192">
                  <c:v>0.41096064814814814</c:v>
                </c:pt>
                <c:pt idx="193">
                  <c:v>0.41097222222222224</c:v>
                </c:pt>
                <c:pt idx="194">
                  <c:v>0.41098379629629628</c:v>
                </c:pt>
                <c:pt idx="195">
                  <c:v>0.41099537037037037</c:v>
                </c:pt>
                <c:pt idx="196">
                  <c:v>0.41100694444444447</c:v>
                </c:pt>
                <c:pt idx="197">
                  <c:v>0.41101851851851851</c:v>
                </c:pt>
                <c:pt idx="198">
                  <c:v>0.4110300925925926</c:v>
                </c:pt>
                <c:pt idx="199">
                  <c:v>0.41104166666666669</c:v>
                </c:pt>
                <c:pt idx="200">
                  <c:v>0.41105324074074073</c:v>
                </c:pt>
                <c:pt idx="201">
                  <c:v>0.41106481481481483</c:v>
                </c:pt>
                <c:pt idx="202">
                  <c:v>0.41107638888888887</c:v>
                </c:pt>
                <c:pt idx="203">
                  <c:v>0.41108796296296296</c:v>
                </c:pt>
                <c:pt idx="204">
                  <c:v>0.41109953703703705</c:v>
                </c:pt>
                <c:pt idx="205">
                  <c:v>0.41111111111111109</c:v>
                </c:pt>
                <c:pt idx="206">
                  <c:v>0.41112268518518519</c:v>
                </c:pt>
                <c:pt idx="207">
                  <c:v>0.41113425925925928</c:v>
                </c:pt>
                <c:pt idx="208">
                  <c:v>0.41114583333333332</c:v>
                </c:pt>
                <c:pt idx="209">
                  <c:v>0.41115740740740742</c:v>
                </c:pt>
                <c:pt idx="210">
                  <c:v>0.41116898148148145</c:v>
                </c:pt>
                <c:pt idx="211">
                  <c:v>0.41118055555555555</c:v>
                </c:pt>
                <c:pt idx="212">
                  <c:v>0.41119212962962964</c:v>
                </c:pt>
                <c:pt idx="213">
                  <c:v>0.41120370370370368</c:v>
                </c:pt>
                <c:pt idx="214">
                  <c:v>0.41121527777777778</c:v>
                </c:pt>
                <c:pt idx="215">
                  <c:v>0.41122685185185187</c:v>
                </c:pt>
                <c:pt idx="216">
                  <c:v>0.41123842592592591</c:v>
                </c:pt>
                <c:pt idx="217">
                  <c:v>0.41125</c:v>
                </c:pt>
                <c:pt idx="218">
                  <c:v>0.4112615740740741</c:v>
                </c:pt>
                <c:pt idx="219">
                  <c:v>0.41127314814814814</c:v>
                </c:pt>
                <c:pt idx="220">
                  <c:v>0.41128472222222223</c:v>
                </c:pt>
                <c:pt idx="221">
                  <c:v>0.41129629629629627</c:v>
                </c:pt>
                <c:pt idx="222">
                  <c:v>0.41130787037037037</c:v>
                </c:pt>
                <c:pt idx="223">
                  <c:v>0.41131944444444446</c:v>
                </c:pt>
                <c:pt idx="224">
                  <c:v>0.4113310185185185</c:v>
                </c:pt>
                <c:pt idx="225">
                  <c:v>0.41134259259259259</c:v>
                </c:pt>
                <c:pt idx="226">
                  <c:v>0.41135416666666669</c:v>
                </c:pt>
                <c:pt idx="227">
                  <c:v>0.41136574074074073</c:v>
                </c:pt>
                <c:pt idx="228">
                  <c:v>0.41137731481481482</c:v>
                </c:pt>
                <c:pt idx="229">
                  <c:v>0.41138888888888892</c:v>
                </c:pt>
                <c:pt idx="230">
                  <c:v>0.41140046296296295</c:v>
                </c:pt>
                <c:pt idx="231">
                  <c:v>0.41141203703703705</c:v>
                </c:pt>
                <c:pt idx="232">
                  <c:v>0.41142361111111109</c:v>
                </c:pt>
                <c:pt idx="233">
                  <c:v>0.41143518518518518</c:v>
                </c:pt>
                <c:pt idx="234">
                  <c:v>0.41144675925925928</c:v>
                </c:pt>
                <c:pt idx="235">
                  <c:v>0.41145833333333331</c:v>
                </c:pt>
                <c:pt idx="236">
                  <c:v>0.41146990740740741</c:v>
                </c:pt>
                <c:pt idx="237">
                  <c:v>0.4114814814814815</c:v>
                </c:pt>
                <c:pt idx="238">
                  <c:v>0.41149305555555554</c:v>
                </c:pt>
                <c:pt idx="239">
                  <c:v>0.41150462962962964</c:v>
                </c:pt>
                <c:pt idx="240">
                  <c:v>0.41151620370370373</c:v>
                </c:pt>
                <c:pt idx="241">
                  <c:v>0.41152777777777777</c:v>
                </c:pt>
                <c:pt idx="242">
                  <c:v>0.41153935185185186</c:v>
                </c:pt>
                <c:pt idx="243">
                  <c:v>0.4115509259259259</c:v>
                </c:pt>
                <c:pt idx="244">
                  <c:v>0.4115625</c:v>
                </c:pt>
                <c:pt idx="245">
                  <c:v>0.41157407407407409</c:v>
                </c:pt>
                <c:pt idx="246">
                  <c:v>0.41158564814814813</c:v>
                </c:pt>
                <c:pt idx="247">
                  <c:v>0.41159722222222223</c:v>
                </c:pt>
                <c:pt idx="248">
                  <c:v>0.41160879629629632</c:v>
                </c:pt>
                <c:pt idx="249">
                  <c:v>0.41162037037037036</c:v>
                </c:pt>
                <c:pt idx="250">
                  <c:v>0.41163194444444445</c:v>
                </c:pt>
                <c:pt idx="251">
                  <c:v>0.41164351851851849</c:v>
                </c:pt>
                <c:pt idx="252">
                  <c:v>0.41165509259259259</c:v>
                </c:pt>
                <c:pt idx="253">
                  <c:v>0.41166666666666668</c:v>
                </c:pt>
                <c:pt idx="254">
                  <c:v>0.41167824074074072</c:v>
                </c:pt>
                <c:pt idx="255">
                  <c:v>0.41168981481481481</c:v>
                </c:pt>
                <c:pt idx="256">
                  <c:v>0.41170138888888891</c:v>
                </c:pt>
                <c:pt idx="257">
                  <c:v>0.41171296296296295</c:v>
                </c:pt>
                <c:pt idx="258">
                  <c:v>0.41172453703703704</c:v>
                </c:pt>
                <c:pt idx="259">
                  <c:v>0.41173611111111114</c:v>
                </c:pt>
                <c:pt idx="260">
                  <c:v>0.41174768518518517</c:v>
                </c:pt>
                <c:pt idx="261">
                  <c:v>0.41175925925925927</c:v>
                </c:pt>
                <c:pt idx="262">
                  <c:v>0.41177083333333331</c:v>
                </c:pt>
                <c:pt idx="263">
                  <c:v>0.4117824074074074</c:v>
                </c:pt>
                <c:pt idx="264">
                  <c:v>0.4117939814814815</c:v>
                </c:pt>
                <c:pt idx="265">
                  <c:v>0.41180555555555554</c:v>
                </c:pt>
                <c:pt idx="266">
                  <c:v>0.41181712962962963</c:v>
                </c:pt>
                <c:pt idx="267">
                  <c:v>0.41182870370370372</c:v>
                </c:pt>
                <c:pt idx="268">
                  <c:v>0.41184027777777776</c:v>
                </c:pt>
                <c:pt idx="269">
                  <c:v>0.41185185185185186</c:v>
                </c:pt>
                <c:pt idx="270">
                  <c:v>0.41186342592592595</c:v>
                </c:pt>
                <c:pt idx="271">
                  <c:v>0.41187499999999999</c:v>
                </c:pt>
                <c:pt idx="272">
                  <c:v>0.41188657407407409</c:v>
                </c:pt>
                <c:pt idx="273">
                  <c:v>0.41189814814814812</c:v>
                </c:pt>
                <c:pt idx="274">
                  <c:v>0.41190972222222222</c:v>
                </c:pt>
                <c:pt idx="275">
                  <c:v>0.41192129629629631</c:v>
                </c:pt>
                <c:pt idx="276">
                  <c:v>0.41193287037037035</c:v>
                </c:pt>
                <c:pt idx="277">
                  <c:v>0.41194444444444445</c:v>
                </c:pt>
                <c:pt idx="278">
                  <c:v>0.41195601851851854</c:v>
                </c:pt>
                <c:pt idx="279">
                  <c:v>0.41196759259259258</c:v>
                </c:pt>
                <c:pt idx="280">
                  <c:v>0.41197916666666667</c:v>
                </c:pt>
                <c:pt idx="281">
                  <c:v>0.41199074074074077</c:v>
                </c:pt>
                <c:pt idx="282">
                  <c:v>0.41200231481481481</c:v>
                </c:pt>
                <c:pt idx="283">
                  <c:v>0.4120138888888889</c:v>
                </c:pt>
                <c:pt idx="284">
                  <c:v>0.41202546296296294</c:v>
                </c:pt>
                <c:pt idx="285">
                  <c:v>0.41203703703703703</c:v>
                </c:pt>
                <c:pt idx="286">
                  <c:v>0.41204861111111113</c:v>
                </c:pt>
                <c:pt idx="287">
                  <c:v>0.41206018518518517</c:v>
                </c:pt>
                <c:pt idx="288">
                  <c:v>0.41207175925925926</c:v>
                </c:pt>
                <c:pt idx="289">
                  <c:v>0.41208333333333336</c:v>
                </c:pt>
                <c:pt idx="290">
                  <c:v>0.4120949074074074</c:v>
                </c:pt>
                <c:pt idx="291">
                  <c:v>0.41210648148148149</c:v>
                </c:pt>
                <c:pt idx="292">
                  <c:v>0.41211805555555553</c:v>
                </c:pt>
                <c:pt idx="293">
                  <c:v>0.41212962962962962</c:v>
                </c:pt>
                <c:pt idx="294">
                  <c:v>0.41214120370370372</c:v>
                </c:pt>
                <c:pt idx="295">
                  <c:v>0.41215277777777776</c:v>
                </c:pt>
                <c:pt idx="296">
                  <c:v>0.41216435185185185</c:v>
                </c:pt>
                <c:pt idx="297">
                  <c:v>0.41217592592592595</c:v>
                </c:pt>
                <c:pt idx="298">
                  <c:v>0.41218749999999998</c:v>
                </c:pt>
                <c:pt idx="299">
                  <c:v>0.41219907407407408</c:v>
                </c:pt>
                <c:pt idx="300">
                  <c:v>0.41221064814814817</c:v>
                </c:pt>
                <c:pt idx="301">
                  <c:v>0.41222222222222221</c:v>
                </c:pt>
                <c:pt idx="302">
                  <c:v>0.41223379629629631</c:v>
                </c:pt>
                <c:pt idx="303">
                  <c:v>0.41224537037037035</c:v>
                </c:pt>
                <c:pt idx="304">
                  <c:v>0.41225694444444444</c:v>
                </c:pt>
                <c:pt idx="305">
                  <c:v>0.41226851851851853</c:v>
                </c:pt>
                <c:pt idx="306">
                  <c:v>0.41228009259259257</c:v>
                </c:pt>
                <c:pt idx="307">
                  <c:v>0.41229166666666667</c:v>
                </c:pt>
                <c:pt idx="308">
                  <c:v>0.41230324074074076</c:v>
                </c:pt>
                <c:pt idx="309">
                  <c:v>0.4123148148148148</c:v>
                </c:pt>
                <c:pt idx="310">
                  <c:v>0.4123263888888889</c:v>
                </c:pt>
                <c:pt idx="311">
                  <c:v>0.41233796296296299</c:v>
                </c:pt>
                <c:pt idx="312">
                  <c:v>0.41234953703703703</c:v>
                </c:pt>
                <c:pt idx="313">
                  <c:v>0.41236111111111112</c:v>
                </c:pt>
                <c:pt idx="314">
                  <c:v>0.41237268518518516</c:v>
                </c:pt>
                <c:pt idx="315">
                  <c:v>0.41238425925925926</c:v>
                </c:pt>
                <c:pt idx="316">
                  <c:v>0.41239583333333335</c:v>
                </c:pt>
                <c:pt idx="317">
                  <c:v>0.41240740740740739</c:v>
                </c:pt>
                <c:pt idx="318">
                  <c:v>0.41241898148148148</c:v>
                </c:pt>
                <c:pt idx="319">
                  <c:v>0.41243055555555558</c:v>
                </c:pt>
                <c:pt idx="320">
                  <c:v>0.41244212962962962</c:v>
                </c:pt>
                <c:pt idx="321">
                  <c:v>0.41245370370370371</c:v>
                </c:pt>
                <c:pt idx="322">
                  <c:v>0.41246527777777775</c:v>
                </c:pt>
                <c:pt idx="323">
                  <c:v>0.41247685185185184</c:v>
                </c:pt>
                <c:pt idx="324">
                  <c:v>0.41248842592592594</c:v>
                </c:pt>
                <c:pt idx="325">
                  <c:v>0.41249999999999998</c:v>
                </c:pt>
                <c:pt idx="326">
                  <c:v>0.41251157407407407</c:v>
                </c:pt>
                <c:pt idx="327">
                  <c:v>0.41252314814814817</c:v>
                </c:pt>
                <c:pt idx="328">
                  <c:v>0.41253472222222221</c:v>
                </c:pt>
                <c:pt idx="329">
                  <c:v>0.4125462962962963</c:v>
                </c:pt>
                <c:pt idx="330">
                  <c:v>0.41255787037037039</c:v>
                </c:pt>
                <c:pt idx="331">
                  <c:v>0.41256944444444443</c:v>
                </c:pt>
                <c:pt idx="332">
                  <c:v>0.41258101851851853</c:v>
                </c:pt>
                <c:pt idx="333">
                  <c:v>0.41259259259259257</c:v>
                </c:pt>
                <c:pt idx="334">
                  <c:v>0.41260416666666666</c:v>
                </c:pt>
                <c:pt idx="335">
                  <c:v>0.41261574074074076</c:v>
                </c:pt>
                <c:pt idx="336">
                  <c:v>0.41262731481481479</c:v>
                </c:pt>
                <c:pt idx="337">
                  <c:v>0.41263888888888889</c:v>
                </c:pt>
                <c:pt idx="338">
                  <c:v>0.41265046296296298</c:v>
                </c:pt>
                <c:pt idx="339">
                  <c:v>0.41266203703703702</c:v>
                </c:pt>
                <c:pt idx="340">
                  <c:v>0.41267361111111112</c:v>
                </c:pt>
                <c:pt idx="341">
                  <c:v>0.41268518518518521</c:v>
                </c:pt>
                <c:pt idx="342">
                  <c:v>0.41269675925925925</c:v>
                </c:pt>
                <c:pt idx="343">
                  <c:v>0.41270833333333334</c:v>
                </c:pt>
                <c:pt idx="344">
                  <c:v>0.41271990740740738</c:v>
                </c:pt>
                <c:pt idx="345">
                  <c:v>0.41273148148148148</c:v>
                </c:pt>
                <c:pt idx="346">
                  <c:v>0.41274305555555557</c:v>
                </c:pt>
                <c:pt idx="347">
                  <c:v>0.41275462962962961</c:v>
                </c:pt>
                <c:pt idx="348">
                  <c:v>0.4127662037037037</c:v>
                </c:pt>
                <c:pt idx="349">
                  <c:v>0.4127777777777778</c:v>
                </c:pt>
                <c:pt idx="350">
                  <c:v>0.41278935185185184</c:v>
                </c:pt>
                <c:pt idx="351">
                  <c:v>0.41280092592592593</c:v>
                </c:pt>
                <c:pt idx="352">
                  <c:v>0.41281250000000003</c:v>
                </c:pt>
                <c:pt idx="353">
                  <c:v>0.41282407407407407</c:v>
                </c:pt>
                <c:pt idx="354">
                  <c:v>0.41283564814814816</c:v>
                </c:pt>
                <c:pt idx="355">
                  <c:v>0.4128472222222222</c:v>
                </c:pt>
                <c:pt idx="356">
                  <c:v>0.41285879629629629</c:v>
                </c:pt>
                <c:pt idx="357">
                  <c:v>0.41287037037037039</c:v>
                </c:pt>
                <c:pt idx="358">
                  <c:v>0.41288194444444443</c:v>
                </c:pt>
                <c:pt idx="359">
                  <c:v>0.41289351851851852</c:v>
                </c:pt>
                <c:pt idx="360">
                  <c:v>0.41290509259259262</c:v>
                </c:pt>
                <c:pt idx="361">
                  <c:v>0.41291666666666665</c:v>
                </c:pt>
                <c:pt idx="362">
                  <c:v>0.41292824074074075</c:v>
                </c:pt>
                <c:pt idx="363">
                  <c:v>0.41293981481481479</c:v>
                </c:pt>
                <c:pt idx="364">
                  <c:v>0.41295138888888888</c:v>
                </c:pt>
                <c:pt idx="365">
                  <c:v>0.41296296296296298</c:v>
                </c:pt>
                <c:pt idx="366">
                  <c:v>0.41297453703703701</c:v>
                </c:pt>
                <c:pt idx="367">
                  <c:v>0.41298611111111111</c:v>
                </c:pt>
                <c:pt idx="368">
                  <c:v>0.4129976851851852</c:v>
                </c:pt>
                <c:pt idx="369">
                  <c:v>0.41300925925925924</c:v>
                </c:pt>
                <c:pt idx="370">
                  <c:v>0.41302083333333334</c:v>
                </c:pt>
                <c:pt idx="371">
                  <c:v>0.41303240740740743</c:v>
                </c:pt>
                <c:pt idx="372">
                  <c:v>0.41304398148148147</c:v>
                </c:pt>
                <c:pt idx="373">
                  <c:v>0.41305555555555556</c:v>
                </c:pt>
                <c:pt idx="374">
                  <c:v>0.4130671296296296</c:v>
                </c:pt>
                <c:pt idx="375">
                  <c:v>0.4130787037037037</c:v>
                </c:pt>
                <c:pt idx="376">
                  <c:v>0.41309027777777779</c:v>
                </c:pt>
                <c:pt idx="377">
                  <c:v>0.41310185185185183</c:v>
                </c:pt>
                <c:pt idx="378">
                  <c:v>0.41311342592592593</c:v>
                </c:pt>
                <c:pt idx="379">
                  <c:v>0.41312500000000002</c:v>
                </c:pt>
                <c:pt idx="380">
                  <c:v>0.41313657407407406</c:v>
                </c:pt>
                <c:pt idx="381">
                  <c:v>0.41314814814814815</c:v>
                </c:pt>
                <c:pt idx="382">
                  <c:v>0.41315972222222225</c:v>
                </c:pt>
                <c:pt idx="383">
                  <c:v>0.41317129629629629</c:v>
                </c:pt>
                <c:pt idx="384">
                  <c:v>0.41318287037037038</c:v>
                </c:pt>
                <c:pt idx="385">
                  <c:v>0.41319444444444442</c:v>
                </c:pt>
                <c:pt idx="386">
                  <c:v>0.41320601851851851</c:v>
                </c:pt>
                <c:pt idx="387">
                  <c:v>0.41321759259259261</c:v>
                </c:pt>
                <c:pt idx="388">
                  <c:v>0.41322916666666665</c:v>
                </c:pt>
                <c:pt idx="389">
                  <c:v>0.41324074074074074</c:v>
                </c:pt>
                <c:pt idx="390">
                  <c:v>0.41325231481481484</c:v>
                </c:pt>
                <c:pt idx="391">
                  <c:v>0.41326388888888888</c:v>
                </c:pt>
                <c:pt idx="392">
                  <c:v>0.41327546296296297</c:v>
                </c:pt>
                <c:pt idx="393">
                  <c:v>0.41328703703703706</c:v>
                </c:pt>
                <c:pt idx="394">
                  <c:v>0.4132986111111111</c:v>
                </c:pt>
                <c:pt idx="395">
                  <c:v>0.4133101851851852</c:v>
                </c:pt>
                <c:pt idx="396">
                  <c:v>0.41332175925925924</c:v>
                </c:pt>
                <c:pt idx="397">
                  <c:v>0.41333333333333333</c:v>
                </c:pt>
                <c:pt idx="398">
                  <c:v>0.41334490740740742</c:v>
                </c:pt>
                <c:pt idx="399">
                  <c:v>0.41335648148148146</c:v>
                </c:pt>
                <c:pt idx="400">
                  <c:v>0.41336805555555556</c:v>
                </c:pt>
                <c:pt idx="401">
                  <c:v>0.41337962962962965</c:v>
                </c:pt>
                <c:pt idx="402">
                  <c:v>0.41339120370370369</c:v>
                </c:pt>
                <c:pt idx="403">
                  <c:v>0.41340277777777779</c:v>
                </c:pt>
                <c:pt idx="404">
                  <c:v>0.41341435185185182</c:v>
                </c:pt>
                <c:pt idx="405">
                  <c:v>0.41342592592592592</c:v>
                </c:pt>
                <c:pt idx="406">
                  <c:v>0.41343750000000001</c:v>
                </c:pt>
                <c:pt idx="407">
                  <c:v>0.41344907407407405</c:v>
                </c:pt>
                <c:pt idx="408">
                  <c:v>0.41346064814814815</c:v>
                </c:pt>
                <c:pt idx="409">
                  <c:v>0.41347222222222224</c:v>
                </c:pt>
                <c:pt idx="410">
                  <c:v>0.41348379629629628</c:v>
                </c:pt>
                <c:pt idx="411">
                  <c:v>0.41349537037037037</c:v>
                </c:pt>
                <c:pt idx="412">
                  <c:v>0.41350694444444447</c:v>
                </c:pt>
                <c:pt idx="413">
                  <c:v>0.41351851851851851</c:v>
                </c:pt>
                <c:pt idx="414">
                  <c:v>0.4135300925925926</c:v>
                </c:pt>
                <c:pt idx="415">
                  <c:v>0.41354166666666664</c:v>
                </c:pt>
                <c:pt idx="416">
                  <c:v>0.41355324074074074</c:v>
                </c:pt>
                <c:pt idx="417">
                  <c:v>0.41356481481481483</c:v>
                </c:pt>
                <c:pt idx="418">
                  <c:v>0.41357638888888887</c:v>
                </c:pt>
                <c:pt idx="419">
                  <c:v>0.41358796296296296</c:v>
                </c:pt>
                <c:pt idx="420">
                  <c:v>0.41359953703703706</c:v>
                </c:pt>
                <c:pt idx="421">
                  <c:v>0.4136111111111111</c:v>
                </c:pt>
                <c:pt idx="422">
                  <c:v>0.41362268518518519</c:v>
                </c:pt>
                <c:pt idx="423">
                  <c:v>0.41363425925925928</c:v>
                </c:pt>
                <c:pt idx="424">
                  <c:v>0.41364583333333332</c:v>
                </c:pt>
                <c:pt idx="425">
                  <c:v>0.41365740740740742</c:v>
                </c:pt>
                <c:pt idx="426">
                  <c:v>0.41366898148148146</c:v>
                </c:pt>
                <c:pt idx="427">
                  <c:v>0.41368055555555555</c:v>
                </c:pt>
                <c:pt idx="428">
                  <c:v>0.41369212962962965</c:v>
                </c:pt>
                <c:pt idx="429">
                  <c:v>0.41370370370370368</c:v>
                </c:pt>
                <c:pt idx="430">
                  <c:v>0.41371527777777778</c:v>
                </c:pt>
                <c:pt idx="431">
                  <c:v>0.41372685185185187</c:v>
                </c:pt>
                <c:pt idx="432">
                  <c:v>0.41373842592592591</c:v>
                </c:pt>
                <c:pt idx="433">
                  <c:v>0.41375000000000001</c:v>
                </c:pt>
                <c:pt idx="434">
                  <c:v>0.4137615740740741</c:v>
                </c:pt>
                <c:pt idx="435">
                  <c:v>0.41377314814814814</c:v>
                </c:pt>
                <c:pt idx="436">
                  <c:v>0.41378472222222223</c:v>
                </c:pt>
                <c:pt idx="437">
                  <c:v>0.41379629629629627</c:v>
                </c:pt>
                <c:pt idx="438">
                  <c:v>0.41380787037037037</c:v>
                </c:pt>
                <c:pt idx="439">
                  <c:v>0.41381944444444446</c:v>
                </c:pt>
                <c:pt idx="440">
                  <c:v>0.4138310185185185</c:v>
                </c:pt>
                <c:pt idx="441">
                  <c:v>0.4138425925925926</c:v>
                </c:pt>
                <c:pt idx="442">
                  <c:v>0.41385416666666669</c:v>
                </c:pt>
                <c:pt idx="443">
                  <c:v>0.41386574074074073</c:v>
                </c:pt>
                <c:pt idx="444">
                  <c:v>0.41387731481481482</c:v>
                </c:pt>
                <c:pt idx="445">
                  <c:v>0.41388888888888886</c:v>
                </c:pt>
                <c:pt idx="446">
                  <c:v>0.41390046296296296</c:v>
                </c:pt>
                <c:pt idx="447">
                  <c:v>0.41391203703703705</c:v>
                </c:pt>
                <c:pt idx="448">
                  <c:v>0.41392361111111109</c:v>
                </c:pt>
                <c:pt idx="449">
                  <c:v>0.41393518518518518</c:v>
                </c:pt>
                <c:pt idx="450">
                  <c:v>0.41394675925925928</c:v>
                </c:pt>
                <c:pt idx="451">
                  <c:v>0.41395833333333332</c:v>
                </c:pt>
                <c:pt idx="452">
                  <c:v>0.41396990740740741</c:v>
                </c:pt>
                <c:pt idx="453">
                  <c:v>0.41398148148148151</c:v>
                </c:pt>
                <c:pt idx="454">
                  <c:v>0.41399305555555554</c:v>
                </c:pt>
                <c:pt idx="455">
                  <c:v>0.41400462962962964</c:v>
                </c:pt>
                <c:pt idx="456">
                  <c:v>0.41401620370370368</c:v>
                </c:pt>
                <c:pt idx="457">
                  <c:v>0.41402777777777777</c:v>
                </c:pt>
                <c:pt idx="458">
                  <c:v>0.41403935185185187</c:v>
                </c:pt>
                <c:pt idx="459">
                  <c:v>0.41405092592592591</c:v>
                </c:pt>
                <c:pt idx="460">
                  <c:v>0.4140625</c:v>
                </c:pt>
                <c:pt idx="461">
                  <c:v>0.41407407407407409</c:v>
                </c:pt>
                <c:pt idx="462">
                  <c:v>0.41408564814814813</c:v>
                </c:pt>
                <c:pt idx="463">
                  <c:v>0.41409722222222223</c:v>
                </c:pt>
                <c:pt idx="464">
                  <c:v>0.41410879629629632</c:v>
                </c:pt>
                <c:pt idx="465">
                  <c:v>0.41412037037037036</c:v>
                </c:pt>
                <c:pt idx="466">
                  <c:v>0.41413194444444446</c:v>
                </c:pt>
                <c:pt idx="467">
                  <c:v>0.41414351851851849</c:v>
                </c:pt>
                <c:pt idx="468">
                  <c:v>0.41415509259259259</c:v>
                </c:pt>
                <c:pt idx="469">
                  <c:v>0.41416666666666668</c:v>
                </c:pt>
                <c:pt idx="470">
                  <c:v>0.41417824074074072</c:v>
                </c:pt>
                <c:pt idx="471">
                  <c:v>0.41418981481481482</c:v>
                </c:pt>
                <c:pt idx="472">
                  <c:v>0.41420138888888891</c:v>
                </c:pt>
                <c:pt idx="473">
                  <c:v>0.41421296296296295</c:v>
                </c:pt>
                <c:pt idx="474">
                  <c:v>0.41422453703703704</c:v>
                </c:pt>
                <c:pt idx="475">
                  <c:v>0.41423611111111114</c:v>
                </c:pt>
                <c:pt idx="476">
                  <c:v>0.41424768518518518</c:v>
                </c:pt>
                <c:pt idx="477">
                  <c:v>0.41425925925925927</c:v>
                </c:pt>
                <c:pt idx="478">
                  <c:v>0.41427083333333331</c:v>
                </c:pt>
                <c:pt idx="479">
                  <c:v>0.4142824074074074</c:v>
                </c:pt>
                <c:pt idx="480">
                  <c:v>0.4142939814814815</c:v>
                </c:pt>
                <c:pt idx="481">
                  <c:v>0.41430555555555554</c:v>
                </c:pt>
                <c:pt idx="482">
                  <c:v>0.41431712962962963</c:v>
                </c:pt>
                <c:pt idx="483">
                  <c:v>0.41432870370370373</c:v>
                </c:pt>
                <c:pt idx="484">
                  <c:v>0.41434027777777777</c:v>
                </c:pt>
                <c:pt idx="485">
                  <c:v>0.41435185185185186</c:v>
                </c:pt>
                <c:pt idx="486">
                  <c:v>0.4143634259259259</c:v>
                </c:pt>
                <c:pt idx="487">
                  <c:v>0.41437499999999999</c:v>
                </c:pt>
                <c:pt idx="488">
                  <c:v>0.41438657407407409</c:v>
                </c:pt>
                <c:pt idx="489">
                  <c:v>0.41439814814814813</c:v>
                </c:pt>
                <c:pt idx="490">
                  <c:v>0.41440972222222222</c:v>
                </c:pt>
                <c:pt idx="491">
                  <c:v>0.41442129629629632</c:v>
                </c:pt>
                <c:pt idx="492">
                  <c:v>0.41443287037037035</c:v>
                </c:pt>
                <c:pt idx="493">
                  <c:v>0.41444444444444445</c:v>
                </c:pt>
                <c:pt idx="494">
                  <c:v>0.41445601851851854</c:v>
                </c:pt>
                <c:pt idx="495">
                  <c:v>0.41446759259259258</c:v>
                </c:pt>
                <c:pt idx="496">
                  <c:v>0.41447916666666668</c:v>
                </c:pt>
                <c:pt idx="497">
                  <c:v>0.41449074074074072</c:v>
                </c:pt>
                <c:pt idx="498">
                  <c:v>0.41450231481481481</c:v>
                </c:pt>
                <c:pt idx="499">
                  <c:v>0.4145138888888889</c:v>
                </c:pt>
                <c:pt idx="500">
                  <c:v>0.41452546296296294</c:v>
                </c:pt>
                <c:pt idx="501">
                  <c:v>0.41453703703703704</c:v>
                </c:pt>
                <c:pt idx="502">
                  <c:v>0.41454861111111113</c:v>
                </c:pt>
                <c:pt idx="503">
                  <c:v>0.41456018518518517</c:v>
                </c:pt>
                <c:pt idx="504">
                  <c:v>0.41457175925925926</c:v>
                </c:pt>
                <c:pt idx="505">
                  <c:v>0.41458333333333336</c:v>
                </c:pt>
                <c:pt idx="506">
                  <c:v>0.4145949074074074</c:v>
                </c:pt>
                <c:pt idx="507">
                  <c:v>0.41460648148148149</c:v>
                </c:pt>
                <c:pt idx="508">
                  <c:v>0.41461805555555553</c:v>
                </c:pt>
                <c:pt idx="509">
                  <c:v>0.41462962962962963</c:v>
                </c:pt>
                <c:pt idx="510">
                  <c:v>0.41464120370370372</c:v>
                </c:pt>
                <c:pt idx="511">
                  <c:v>0.41465277777777776</c:v>
                </c:pt>
                <c:pt idx="512">
                  <c:v>0.41466435185185185</c:v>
                </c:pt>
                <c:pt idx="513">
                  <c:v>0.41467592592592595</c:v>
                </c:pt>
                <c:pt idx="514">
                  <c:v>0.41468749999999999</c:v>
                </c:pt>
                <c:pt idx="515">
                  <c:v>0.41469907407407408</c:v>
                </c:pt>
                <c:pt idx="516">
                  <c:v>0.41471064814814818</c:v>
                </c:pt>
                <c:pt idx="517">
                  <c:v>0.41472222222222221</c:v>
                </c:pt>
                <c:pt idx="518">
                  <c:v>0.41473379629629631</c:v>
                </c:pt>
                <c:pt idx="519">
                  <c:v>0.41474537037037035</c:v>
                </c:pt>
                <c:pt idx="520">
                  <c:v>0.41475694444444444</c:v>
                </c:pt>
                <c:pt idx="521">
                  <c:v>0.41476851851851854</c:v>
                </c:pt>
                <c:pt idx="522">
                  <c:v>0.41478009259259258</c:v>
                </c:pt>
                <c:pt idx="523">
                  <c:v>0.41479166666666667</c:v>
                </c:pt>
                <c:pt idx="524">
                  <c:v>0.41480324074074076</c:v>
                </c:pt>
                <c:pt idx="525">
                  <c:v>0.4148148148148148</c:v>
                </c:pt>
                <c:pt idx="526">
                  <c:v>0.4148263888888889</c:v>
                </c:pt>
                <c:pt idx="527">
                  <c:v>0.41483796296296294</c:v>
                </c:pt>
                <c:pt idx="528">
                  <c:v>0.41484953703703703</c:v>
                </c:pt>
                <c:pt idx="529">
                  <c:v>0.41486111111111112</c:v>
                </c:pt>
                <c:pt idx="530">
                  <c:v>0.41487268518518516</c:v>
                </c:pt>
                <c:pt idx="531">
                  <c:v>0.41488425925925926</c:v>
                </c:pt>
                <c:pt idx="532">
                  <c:v>0.41489583333333335</c:v>
                </c:pt>
                <c:pt idx="533">
                  <c:v>0.41490740740740739</c:v>
                </c:pt>
                <c:pt idx="534">
                  <c:v>0.41491898148148149</c:v>
                </c:pt>
                <c:pt idx="535">
                  <c:v>0.41493055555555558</c:v>
                </c:pt>
                <c:pt idx="536">
                  <c:v>0.41494212962962962</c:v>
                </c:pt>
                <c:pt idx="537">
                  <c:v>0.41495370370370371</c:v>
                </c:pt>
                <c:pt idx="538">
                  <c:v>0.41496527777777775</c:v>
                </c:pt>
                <c:pt idx="539">
                  <c:v>0.41497685185185185</c:v>
                </c:pt>
                <c:pt idx="540">
                  <c:v>0.41498842592592594</c:v>
                </c:pt>
                <c:pt idx="541">
                  <c:v>0.41499999999999998</c:v>
                </c:pt>
                <c:pt idx="542">
                  <c:v>0.41501157407407407</c:v>
                </c:pt>
                <c:pt idx="543">
                  <c:v>0.41502314814814817</c:v>
                </c:pt>
                <c:pt idx="544">
                  <c:v>0.41503472222222221</c:v>
                </c:pt>
                <c:pt idx="545">
                  <c:v>0.4150462962962963</c:v>
                </c:pt>
                <c:pt idx="546">
                  <c:v>0.4150578703703704</c:v>
                </c:pt>
                <c:pt idx="547">
                  <c:v>0.41506944444444444</c:v>
                </c:pt>
                <c:pt idx="548">
                  <c:v>0.41508101851851853</c:v>
                </c:pt>
                <c:pt idx="549">
                  <c:v>0.41509259259259257</c:v>
                </c:pt>
                <c:pt idx="550">
                  <c:v>0.41510416666666666</c:v>
                </c:pt>
                <c:pt idx="551">
                  <c:v>0.41511574074074076</c:v>
                </c:pt>
                <c:pt idx="552">
                  <c:v>0.4151273148148148</c:v>
                </c:pt>
                <c:pt idx="553">
                  <c:v>0.41513888888888889</c:v>
                </c:pt>
                <c:pt idx="554">
                  <c:v>0.41515046296296299</c:v>
                </c:pt>
                <c:pt idx="555">
                  <c:v>0.41516203703703702</c:v>
                </c:pt>
                <c:pt idx="556">
                  <c:v>0.41517361111111112</c:v>
                </c:pt>
                <c:pt idx="557">
                  <c:v>0.41518518518518521</c:v>
                </c:pt>
                <c:pt idx="558">
                  <c:v>0.41519675925925925</c:v>
                </c:pt>
                <c:pt idx="559">
                  <c:v>0.41520833333333335</c:v>
                </c:pt>
                <c:pt idx="560">
                  <c:v>0.41521990740740738</c:v>
                </c:pt>
                <c:pt idx="561">
                  <c:v>0.41523148148148148</c:v>
                </c:pt>
                <c:pt idx="562">
                  <c:v>0.41524305555555557</c:v>
                </c:pt>
                <c:pt idx="563">
                  <c:v>0.41525462962962961</c:v>
                </c:pt>
                <c:pt idx="564">
                  <c:v>0.41526620370370371</c:v>
                </c:pt>
                <c:pt idx="565">
                  <c:v>0.4152777777777778</c:v>
                </c:pt>
                <c:pt idx="566">
                  <c:v>0.41528935185185184</c:v>
                </c:pt>
                <c:pt idx="567">
                  <c:v>0.41530092592592593</c:v>
                </c:pt>
                <c:pt idx="568">
                  <c:v>0.41531249999999997</c:v>
                </c:pt>
                <c:pt idx="569">
                  <c:v>0.41532407407407407</c:v>
                </c:pt>
                <c:pt idx="570">
                  <c:v>0.41533564814814816</c:v>
                </c:pt>
                <c:pt idx="571">
                  <c:v>0.4153472222222222</c:v>
                </c:pt>
                <c:pt idx="572">
                  <c:v>0.4153587962962963</c:v>
                </c:pt>
                <c:pt idx="573">
                  <c:v>0.41537037037037039</c:v>
                </c:pt>
                <c:pt idx="574">
                  <c:v>0.41538194444444443</c:v>
                </c:pt>
                <c:pt idx="575">
                  <c:v>0.41539351851851852</c:v>
                </c:pt>
                <c:pt idx="576">
                  <c:v>0.41540509259259262</c:v>
                </c:pt>
                <c:pt idx="577">
                  <c:v>0.41541666666666666</c:v>
                </c:pt>
                <c:pt idx="578">
                  <c:v>0.41542824074074075</c:v>
                </c:pt>
                <c:pt idx="579">
                  <c:v>0.41543981481481479</c:v>
                </c:pt>
                <c:pt idx="580">
                  <c:v>0.41545138888888888</c:v>
                </c:pt>
                <c:pt idx="581">
                  <c:v>0.41546296296296298</c:v>
                </c:pt>
                <c:pt idx="582">
                  <c:v>0.41547453703703702</c:v>
                </c:pt>
                <c:pt idx="583">
                  <c:v>0.41548611111111111</c:v>
                </c:pt>
                <c:pt idx="584">
                  <c:v>0.41549768518518521</c:v>
                </c:pt>
                <c:pt idx="585">
                  <c:v>0.41550925925925924</c:v>
                </c:pt>
                <c:pt idx="586">
                  <c:v>0.41552083333333334</c:v>
                </c:pt>
                <c:pt idx="587">
                  <c:v>0.41553240740740743</c:v>
                </c:pt>
                <c:pt idx="588">
                  <c:v>0.41554398148148147</c:v>
                </c:pt>
                <c:pt idx="589">
                  <c:v>0.41555555555555557</c:v>
                </c:pt>
                <c:pt idx="590">
                  <c:v>0.41556712962962961</c:v>
                </c:pt>
                <c:pt idx="591">
                  <c:v>0.4155787037037037</c:v>
                </c:pt>
                <c:pt idx="592">
                  <c:v>0.41559027777777779</c:v>
                </c:pt>
                <c:pt idx="593">
                  <c:v>0.41560185185185183</c:v>
                </c:pt>
                <c:pt idx="594">
                  <c:v>0.41561342592592593</c:v>
                </c:pt>
                <c:pt idx="595">
                  <c:v>0.41562500000000002</c:v>
                </c:pt>
                <c:pt idx="596">
                  <c:v>0.41563657407407406</c:v>
                </c:pt>
                <c:pt idx="597">
                  <c:v>0.41564814814814816</c:v>
                </c:pt>
                <c:pt idx="598">
                  <c:v>0.41565972222222225</c:v>
                </c:pt>
                <c:pt idx="599">
                  <c:v>0.41567129629629629</c:v>
                </c:pt>
                <c:pt idx="600">
                  <c:v>0.41568287037037038</c:v>
                </c:pt>
                <c:pt idx="601">
                  <c:v>0.41569444444444442</c:v>
                </c:pt>
                <c:pt idx="602">
                  <c:v>0.41570601851851852</c:v>
                </c:pt>
                <c:pt idx="603">
                  <c:v>0.41571759259259261</c:v>
                </c:pt>
                <c:pt idx="604">
                  <c:v>0.41572916666666665</c:v>
                </c:pt>
                <c:pt idx="605">
                  <c:v>0.41574074074074074</c:v>
                </c:pt>
                <c:pt idx="606">
                  <c:v>0.41575231481481484</c:v>
                </c:pt>
                <c:pt idx="607">
                  <c:v>0.41576388888888888</c:v>
                </c:pt>
                <c:pt idx="608">
                  <c:v>0.41577546296296297</c:v>
                </c:pt>
                <c:pt idx="609">
                  <c:v>0.41578703703703701</c:v>
                </c:pt>
                <c:pt idx="610">
                  <c:v>0.4157986111111111</c:v>
                </c:pt>
                <c:pt idx="611">
                  <c:v>0.4158101851851852</c:v>
                </c:pt>
                <c:pt idx="612">
                  <c:v>0.41582175925925924</c:v>
                </c:pt>
                <c:pt idx="613">
                  <c:v>0.41583333333333333</c:v>
                </c:pt>
                <c:pt idx="614">
                  <c:v>0.41584490740740743</c:v>
                </c:pt>
                <c:pt idx="615">
                  <c:v>0.41585648148148147</c:v>
                </c:pt>
              </c:numCache>
            </c:numRef>
          </c:cat>
          <c:val>
            <c:numRef>
              <c:f>'20251118-1'!$C$3:$C$618</c:f>
              <c:numCache>
                <c:formatCode>0.000</c:formatCode>
                <c:ptCount val="616"/>
                <c:pt idx="0">
                  <c:v>50.140999999999998</c:v>
                </c:pt>
                <c:pt idx="1">
                  <c:v>50.134</c:v>
                </c:pt>
                <c:pt idx="2">
                  <c:v>50.134</c:v>
                </c:pt>
                <c:pt idx="3">
                  <c:v>50.134999999999998</c:v>
                </c:pt>
                <c:pt idx="4">
                  <c:v>50.131999999999998</c:v>
                </c:pt>
                <c:pt idx="5">
                  <c:v>50.134</c:v>
                </c:pt>
                <c:pt idx="6">
                  <c:v>50.137</c:v>
                </c:pt>
                <c:pt idx="7">
                  <c:v>50.142000000000003</c:v>
                </c:pt>
                <c:pt idx="8">
                  <c:v>50.137</c:v>
                </c:pt>
                <c:pt idx="9">
                  <c:v>50.134999999999998</c:v>
                </c:pt>
                <c:pt idx="10">
                  <c:v>50.134999999999998</c:v>
                </c:pt>
                <c:pt idx="11">
                  <c:v>50.13</c:v>
                </c:pt>
                <c:pt idx="12">
                  <c:v>50.134999999999998</c:v>
                </c:pt>
                <c:pt idx="13">
                  <c:v>50.134</c:v>
                </c:pt>
                <c:pt idx="14">
                  <c:v>50.137999999999998</c:v>
                </c:pt>
                <c:pt idx="15">
                  <c:v>50.134</c:v>
                </c:pt>
                <c:pt idx="16">
                  <c:v>50.134999999999998</c:v>
                </c:pt>
                <c:pt idx="17">
                  <c:v>50.13</c:v>
                </c:pt>
                <c:pt idx="18">
                  <c:v>50.127000000000002</c:v>
                </c:pt>
                <c:pt idx="19">
                  <c:v>50.131</c:v>
                </c:pt>
                <c:pt idx="20">
                  <c:v>50.128999999999998</c:v>
                </c:pt>
                <c:pt idx="21">
                  <c:v>50.137999999999998</c:v>
                </c:pt>
                <c:pt idx="22">
                  <c:v>50.133000000000003</c:v>
                </c:pt>
                <c:pt idx="23">
                  <c:v>50.136000000000003</c:v>
                </c:pt>
                <c:pt idx="24">
                  <c:v>50.134999999999998</c:v>
                </c:pt>
                <c:pt idx="25">
                  <c:v>50.137999999999998</c:v>
                </c:pt>
                <c:pt idx="26">
                  <c:v>50.133000000000003</c:v>
                </c:pt>
                <c:pt idx="27">
                  <c:v>50.134</c:v>
                </c:pt>
                <c:pt idx="28">
                  <c:v>50.140999999999998</c:v>
                </c:pt>
                <c:pt idx="29">
                  <c:v>50.131999999999998</c:v>
                </c:pt>
                <c:pt idx="30">
                  <c:v>50.137999999999998</c:v>
                </c:pt>
                <c:pt idx="31">
                  <c:v>50.14</c:v>
                </c:pt>
                <c:pt idx="32">
                  <c:v>50.145000000000003</c:v>
                </c:pt>
                <c:pt idx="33">
                  <c:v>50.137999999999998</c:v>
                </c:pt>
                <c:pt idx="34">
                  <c:v>50.140999999999998</c:v>
                </c:pt>
                <c:pt idx="35">
                  <c:v>50.143999999999998</c:v>
                </c:pt>
                <c:pt idx="36">
                  <c:v>50.134999999999998</c:v>
                </c:pt>
                <c:pt idx="37">
                  <c:v>50.137999999999998</c:v>
                </c:pt>
                <c:pt idx="38">
                  <c:v>50.137999999999998</c:v>
                </c:pt>
                <c:pt idx="39">
                  <c:v>50.139000000000003</c:v>
                </c:pt>
                <c:pt idx="40">
                  <c:v>50.137999999999998</c:v>
                </c:pt>
                <c:pt idx="41">
                  <c:v>50.139000000000003</c:v>
                </c:pt>
                <c:pt idx="42">
                  <c:v>50.140999999999998</c:v>
                </c:pt>
                <c:pt idx="43">
                  <c:v>50.134999999999998</c:v>
                </c:pt>
                <c:pt idx="44">
                  <c:v>50.139000000000003</c:v>
                </c:pt>
                <c:pt idx="45">
                  <c:v>50.136000000000003</c:v>
                </c:pt>
                <c:pt idx="46">
                  <c:v>50.14</c:v>
                </c:pt>
                <c:pt idx="47">
                  <c:v>50.137</c:v>
                </c:pt>
                <c:pt idx="48">
                  <c:v>50.139000000000003</c:v>
                </c:pt>
                <c:pt idx="49">
                  <c:v>50.139000000000003</c:v>
                </c:pt>
                <c:pt idx="50">
                  <c:v>50.134</c:v>
                </c:pt>
                <c:pt idx="51">
                  <c:v>50.137</c:v>
                </c:pt>
                <c:pt idx="52">
                  <c:v>50.136000000000003</c:v>
                </c:pt>
                <c:pt idx="53">
                  <c:v>50.142000000000003</c:v>
                </c:pt>
                <c:pt idx="54">
                  <c:v>50.146000000000001</c:v>
                </c:pt>
                <c:pt idx="55">
                  <c:v>50.145000000000003</c:v>
                </c:pt>
                <c:pt idx="56">
                  <c:v>50.146999999999998</c:v>
                </c:pt>
                <c:pt idx="57">
                  <c:v>50.14</c:v>
                </c:pt>
                <c:pt idx="58">
                  <c:v>50.149000000000001</c:v>
                </c:pt>
                <c:pt idx="59">
                  <c:v>50.142000000000003</c:v>
                </c:pt>
                <c:pt idx="60">
                  <c:v>50.146999999999998</c:v>
                </c:pt>
                <c:pt idx="61">
                  <c:v>50.145000000000003</c:v>
                </c:pt>
                <c:pt idx="62">
                  <c:v>50.140999999999998</c:v>
                </c:pt>
                <c:pt idx="63">
                  <c:v>50.143999999999998</c:v>
                </c:pt>
                <c:pt idx="64">
                  <c:v>50.146000000000001</c:v>
                </c:pt>
                <c:pt idx="65">
                  <c:v>50.156999999999996</c:v>
                </c:pt>
                <c:pt idx="66">
                  <c:v>50.154000000000003</c:v>
                </c:pt>
                <c:pt idx="67">
                  <c:v>50.155000000000001</c:v>
                </c:pt>
                <c:pt idx="68">
                  <c:v>50.152000000000001</c:v>
                </c:pt>
                <c:pt idx="69">
                  <c:v>50.143999999999998</c:v>
                </c:pt>
                <c:pt idx="70">
                  <c:v>50.15</c:v>
                </c:pt>
                <c:pt idx="71">
                  <c:v>50.149000000000001</c:v>
                </c:pt>
                <c:pt idx="72">
                  <c:v>50.151000000000003</c:v>
                </c:pt>
                <c:pt idx="73">
                  <c:v>50.15</c:v>
                </c:pt>
                <c:pt idx="74">
                  <c:v>50.154000000000003</c:v>
                </c:pt>
                <c:pt idx="75">
                  <c:v>50.154000000000003</c:v>
                </c:pt>
                <c:pt idx="76">
                  <c:v>50.151000000000003</c:v>
                </c:pt>
                <c:pt idx="77">
                  <c:v>50.158000000000001</c:v>
                </c:pt>
                <c:pt idx="78">
                  <c:v>50.154000000000003</c:v>
                </c:pt>
                <c:pt idx="79">
                  <c:v>50.154000000000003</c:v>
                </c:pt>
                <c:pt idx="80">
                  <c:v>50.155999999999999</c:v>
                </c:pt>
                <c:pt idx="81">
                  <c:v>50.154000000000003</c:v>
                </c:pt>
                <c:pt idx="82">
                  <c:v>50.161000000000001</c:v>
                </c:pt>
                <c:pt idx="83">
                  <c:v>50.164000000000001</c:v>
                </c:pt>
                <c:pt idx="84">
                  <c:v>50.168999999999997</c:v>
                </c:pt>
                <c:pt idx="85">
                  <c:v>50.165999999999997</c:v>
                </c:pt>
                <c:pt idx="86">
                  <c:v>50.158000000000001</c:v>
                </c:pt>
                <c:pt idx="87">
                  <c:v>50.158999999999999</c:v>
                </c:pt>
                <c:pt idx="88">
                  <c:v>50.158999999999999</c:v>
                </c:pt>
                <c:pt idx="89">
                  <c:v>50.161999999999999</c:v>
                </c:pt>
                <c:pt idx="90">
                  <c:v>50.156999999999996</c:v>
                </c:pt>
                <c:pt idx="91">
                  <c:v>50.155000000000001</c:v>
                </c:pt>
                <c:pt idx="92">
                  <c:v>50.155999999999999</c:v>
                </c:pt>
                <c:pt idx="93">
                  <c:v>50.16</c:v>
                </c:pt>
                <c:pt idx="94">
                  <c:v>50.158999999999999</c:v>
                </c:pt>
                <c:pt idx="95">
                  <c:v>50.158000000000001</c:v>
                </c:pt>
                <c:pt idx="96">
                  <c:v>50.158000000000001</c:v>
                </c:pt>
                <c:pt idx="97">
                  <c:v>50.155000000000001</c:v>
                </c:pt>
                <c:pt idx="98">
                  <c:v>50.155000000000001</c:v>
                </c:pt>
                <c:pt idx="99">
                  <c:v>50.155000000000001</c:v>
                </c:pt>
                <c:pt idx="100">
                  <c:v>50.15</c:v>
                </c:pt>
                <c:pt idx="101">
                  <c:v>50.154000000000003</c:v>
                </c:pt>
                <c:pt idx="102">
                  <c:v>50.149000000000001</c:v>
                </c:pt>
                <c:pt idx="103">
                  <c:v>50.15</c:v>
                </c:pt>
                <c:pt idx="104">
                  <c:v>50.148000000000003</c:v>
                </c:pt>
                <c:pt idx="105">
                  <c:v>50.155000000000001</c:v>
                </c:pt>
                <c:pt idx="106">
                  <c:v>50.149000000000001</c:v>
                </c:pt>
                <c:pt idx="107">
                  <c:v>50.154000000000003</c:v>
                </c:pt>
                <c:pt idx="108">
                  <c:v>50.148000000000003</c:v>
                </c:pt>
                <c:pt idx="109">
                  <c:v>50.146000000000001</c:v>
                </c:pt>
                <c:pt idx="110">
                  <c:v>50.149000000000001</c:v>
                </c:pt>
                <c:pt idx="111">
                  <c:v>50.151000000000003</c:v>
                </c:pt>
                <c:pt idx="112">
                  <c:v>50.154000000000003</c:v>
                </c:pt>
                <c:pt idx="113">
                  <c:v>50.152999999999999</c:v>
                </c:pt>
                <c:pt idx="114">
                  <c:v>50.151000000000003</c:v>
                </c:pt>
                <c:pt idx="115">
                  <c:v>50.152000000000001</c:v>
                </c:pt>
                <c:pt idx="116">
                  <c:v>50.148000000000003</c:v>
                </c:pt>
                <c:pt idx="117">
                  <c:v>50.154000000000003</c:v>
                </c:pt>
                <c:pt idx="118">
                  <c:v>50.154000000000003</c:v>
                </c:pt>
                <c:pt idx="119">
                  <c:v>50.158000000000001</c:v>
                </c:pt>
                <c:pt idx="120">
                  <c:v>50.155000000000001</c:v>
                </c:pt>
                <c:pt idx="121">
                  <c:v>50.149000000000001</c:v>
                </c:pt>
                <c:pt idx="122">
                  <c:v>50.155000000000001</c:v>
                </c:pt>
                <c:pt idx="123">
                  <c:v>50.155000000000001</c:v>
                </c:pt>
                <c:pt idx="124">
                  <c:v>50.158000000000001</c:v>
                </c:pt>
                <c:pt idx="125">
                  <c:v>50.154000000000003</c:v>
                </c:pt>
                <c:pt idx="126">
                  <c:v>50.152999999999999</c:v>
                </c:pt>
                <c:pt idx="127">
                  <c:v>50.152000000000001</c:v>
                </c:pt>
                <c:pt idx="128">
                  <c:v>50.146000000000001</c:v>
                </c:pt>
                <c:pt idx="129">
                  <c:v>50.152999999999999</c:v>
                </c:pt>
                <c:pt idx="130">
                  <c:v>50.152999999999999</c:v>
                </c:pt>
                <c:pt idx="131">
                  <c:v>50.16</c:v>
                </c:pt>
                <c:pt idx="132">
                  <c:v>50.155000000000001</c:v>
                </c:pt>
                <c:pt idx="133">
                  <c:v>50.152000000000001</c:v>
                </c:pt>
                <c:pt idx="134">
                  <c:v>50.155999999999999</c:v>
                </c:pt>
                <c:pt idx="135">
                  <c:v>50.158000000000001</c:v>
                </c:pt>
                <c:pt idx="136">
                  <c:v>50.158999999999999</c:v>
                </c:pt>
                <c:pt idx="137">
                  <c:v>50.154000000000003</c:v>
                </c:pt>
                <c:pt idx="138">
                  <c:v>50.149000000000001</c:v>
                </c:pt>
                <c:pt idx="139">
                  <c:v>50.15</c:v>
                </c:pt>
                <c:pt idx="140">
                  <c:v>50.15</c:v>
                </c:pt>
                <c:pt idx="141">
                  <c:v>50.152000000000001</c:v>
                </c:pt>
                <c:pt idx="142">
                  <c:v>50.146999999999998</c:v>
                </c:pt>
                <c:pt idx="143">
                  <c:v>50.143999999999998</c:v>
                </c:pt>
                <c:pt idx="144">
                  <c:v>50.148000000000003</c:v>
                </c:pt>
                <c:pt idx="145">
                  <c:v>50.146000000000001</c:v>
                </c:pt>
                <c:pt idx="146">
                  <c:v>50.15</c:v>
                </c:pt>
                <c:pt idx="147">
                  <c:v>50.145000000000003</c:v>
                </c:pt>
                <c:pt idx="148">
                  <c:v>50.137</c:v>
                </c:pt>
                <c:pt idx="149">
                  <c:v>50.14</c:v>
                </c:pt>
                <c:pt idx="150">
                  <c:v>50.14</c:v>
                </c:pt>
                <c:pt idx="151">
                  <c:v>50.143000000000001</c:v>
                </c:pt>
                <c:pt idx="152">
                  <c:v>50.137999999999998</c:v>
                </c:pt>
                <c:pt idx="153">
                  <c:v>50.14</c:v>
                </c:pt>
                <c:pt idx="154">
                  <c:v>50.136000000000003</c:v>
                </c:pt>
                <c:pt idx="155">
                  <c:v>50.139000000000003</c:v>
                </c:pt>
                <c:pt idx="156">
                  <c:v>50.137</c:v>
                </c:pt>
                <c:pt idx="157">
                  <c:v>50.131</c:v>
                </c:pt>
                <c:pt idx="158">
                  <c:v>50.131</c:v>
                </c:pt>
                <c:pt idx="159">
                  <c:v>50.134</c:v>
                </c:pt>
                <c:pt idx="160">
                  <c:v>50.139000000000003</c:v>
                </c:pt>
                <c:pt idx="161">
                  <c:v>50.143999999999998</c:v>
                </c:pt>
                <c:pt idx="162">
                  <c:v>50.14</c:v>
                </c:pt>
                <c:pt idx="163">
                  <c:v>50.134</c:v>
                </c:pt>
                <c:pt idx="164">
                  <c:v>50.133000000000003</c:v>
                </c:pt>
                <c:pt idx="165">
                  <c:v>50.131999999999998</c:v>
                </c:pt>
                <c:pt idx="166">
                  <c:v>50.133000000000003</c:v>
                </c:pt>
                <c:pt idx="167">
                  <c:v>50.128999999999998</c:v>
                </c:pt>
                <c:pt idx="168">
                  <c:v>50.128999999999998</c:v>
                </c:pt>
                <c:pt idx="169">
                  <c:v>50.131999999999998</c:v>
                </c:pt>
                <c:pt idx="170">
                  <c:v>50.134</c:v>
                </c:pt>
                <c:pt idx="171">
                  <c:v>50.134</c:v>
                </c:pt>
                <c:pt idx="172">
                  <c:v>50.134</c:v>
                </c:pt>
                <c:pt idx="173">
                  <c:v>50.139000000000003</c:v>
                </c:pt>
                <c:pt idx="174">
                  <c:v>50.133000000000003</c:v>
                </c:pt>
                <c:pt idx="175">
                  <c:v>50.131</c:v>
                </c:pt>
                <c:pt idx="176">
                  <c:v>50.134</c:v>
                </c:pt>
                <c:pt idx="177">
                  <c:v>50.136000000000003</c:v>
                </c:pt>
                <c:pt idx="178">
                  <c:v>50.137</c:v>
                </c:pt>
                <c:pt idx="179">
                  <c:v>50.133000000000003</c:v>
                </c:pt>
                <c:pt idx="180">
                  <c:v>50.131</c:v>
                </c:pt>
                <c:pt idx="181">
                  <c:v>50.128999999999998</c:v>
                </c:pt>
                <c:pt idx="182">
                  <c:v>50.125</c:v>
                </c:pt>
                <c:pt idx="183">
                  <c:v>50.131999999999998</c:v>
                </c:pt>
                <c:pt idx="184">
                  <c:v>50.124000000000002</c:v>
                </c:pt>
                <c:pt idx="185">
                  <c:v>50.127000000000002</c:v>
                </c:pt>
                <c:pt idx="186">
                  <c:v>50.128999999999998</c:v>
                </c:pt>
                <c:pt idx="187">
                  <c:v>50.127000000000002</c:v>
                </c:pt>
                <c:pt idx="188">
                  <c:v>50.134999999999998</c:v>
                </c:pt>
                <c:pt idx="189">
                  <c:v>50.136000000000003</c:v>
                </c:pt>
                <c:pt idx="190">
                  <c:v>50.134999999999998</c:v>
                </c:pt>
                <c:pt idx="191">
                  <c:v>50.134</c:v>
                </c:pt>
                <c:pt idx="192">
                  <c:v>50.127000000000002</c:v>
                </c:pt>
                <c:pt idx="193">
                  <c:v>50.131999999999998</c:v>
                </c:pt>
                <c:pt idx="194">
                  <c:v>50.128999999999998</c:v>
                </c:pt>
                <c:pt idx="195">
                  <c:v>50.134999999999998</c:v>
                </c:pt>
                <c:pt idx="196">
                  <c:v>50.131</c:v>
                </c:pt>
                <c:pt idx="197">
                  <c:v>50.128999999999998</c:v>
                </c:pt>
                <c:pt idx="198">
                  <c:v>50.137999999999998</c:v>
                </c:pt>
                <c:pt idx="199">
                  <c:v>50.131999999999998</c:v>
                </c:pt>
                <c:pt idx="200">
                  <c:v>50.131999999999998</c:v>
                </c:pt>
                <c:pt idx="201">
                  <c:v>50.128999999999998</c:v>
                </c:pt>
                <c:pt idx="202">
                  <c:v>50.128</c:v>
                </c:pt>
                <c:pt idx="203">
                  <c:v>50.139000000000003</c:v>
                </c:pt>
                <c:pt idx="204">
                  <c:v>50.134999999999998</c:v>
                </c:pt>
                <c:pt idx="205">
                  <c:v>50.134</c:v>
                </c:pt>
                <c:pt idx="206">
                  <c:v>50.137999999999998</c:v>
                </c:pt>
                <c:pt idx="207">
                  <c:v>50.140999999999998</c:v>
                </c:pt>
                <c:pt idx="208">
                  <c:v>50.145000000000003</c:v>
                </c:pt>
                <c:pt idx="209">
                  <c:v>50.142000000000003</c:v>
                </c:pt>
                <c:pt idx="210">
                  <c:v>50.137999999999998</c:v>
                </c:pt>
                <c:pt idx="211">
                  <c:v>50.143000000000001</c:v>
                </c:pt>
                <c:pt idx="212">
                  <c:v>50.143999999999998</c:v>
                </c:pt>
                <c:pt idx="213">
                  <c:v>50.148000000000003</c:v>
                </c:pt>
                <c:pt idx="214">
                  <c:v>50.142000000000003</c:v>
                </c:pt>
                <c:pt idx="215">
                  <c:v>50.134999999999998</c:v>
                </c:pt>
                <c:pt idx="216">
                  <c:v>50.14</c:v>
                </c:pt>
                <c:pt idx="217">
                  <c:v>50.14</c:v>
                </c:pt>
                <c:pt idx="218">
                  <c:v>50.14</c:v>
                </c:pt>
                <c:pt idx="219">
                  <c:v>50.137999999999998</c:v>
                </c:pt>
                <c:pt idx="220">
                  <c:v>50.134</c:v>
                </c:pt>
                <c:pt idx="221">
                  <c:v>50.137</c:v>
                </c:pt>
                <c:pt idx="222">
                  <c:v>50.136000000000003</c:v>
                </c:pt>
                <c:pt idx="223">
                  <c:v>50.137</c:v>
                </c:pt>
                <c:pt idx="224">
                  <c:v>50.134999999999998</c:v>
                </c:pt>
                <c:pt idx="225">
                  <c:v>50.133000000000003</c:v>
                </c:pt>
                <c:pt idx="226">
                  <c:v>50.137999999999998</c:v>
                </c:pt>
                <c:pt idx="227">
                  <c:v>50.133000000000003</c:v>
                </c:pt>
                <c:pt idx="228">
                  <c:v>50.134999999999998</c:v>
                </c:pt>
                <c:pt idx="229">
                  <c:v>50.134</c:v>
                </c:pt>
                <c:pt idx="230">
                  <c:v>50.137</c:v>
                </c:pt>
                <c:pt idx="231">
                  <c:v>50.140999999999998</c:v>
                </c:pt>
                <c:pt idx="232">
                  <c:v>50.140999999999998</c:v>
                </c:pt>
                <c:pt idx="233">
                  <c:v>50.134999999999998</c:v>
                </c:pt>
                <c:pt idx="234">
                  <c:v>50.14</c:v>
                </c:pt>
                <c:pt idx="235">
                  <c:v>50.134999999999998</c:v>
                </c:pt>
                <c:pt idx="236">
                  <c:v>50.140999999999998</c:v>
                </c:pt>
                <c:pt idx="237">
                  <c:v>50.139000000000003</c:v>
                </c:pt>
                <c:pt idx="238">
                  <c:v>50.136000000000003</c:v>
                </c:pt>
                <c:pt idx="239">
                  <c:v>50.143000000000001</c:v>
                </c:pt>
                <c:pt idx="240">
                  <c:v>50.134999999999998</c:v>
                </c:pt>
                <c:pt idx="241">
                  <c:v>50.142000000000003</c:v>
                </c:pt>
                <c:pt idx="242">
                  <c:v>50.14</c:v>
                </c:pt>
                <c:pt idx="243">
                  <c:v>50.134999999999998</c:v>
                </c:pt>
                <c:pt idx="244">
                  <c:v>50.143999999999998</c:v>
                </c:pt>
                <c:pt idx="245">
                  <c:v>50.134999999999998</c:v>
                </c:pt>
                <c:pt idx="246">
                  <c:v>50.14</c:v>
                </c:pt>
                <c:pt idx="247">
                  <c:v>50.14</c:v>
                </c:pt>
                <c:pt idx="248">
                  <c:v>50.143999999999998</c:v>
                </c:pt>
                <c:pt idx="249">
                  <c:v>50.137</c:v>
                </c:pt>
                <c:pt idx="250">
                  <c:v>50.131999999999998</c:v>
                </c:pt>
                <c:pt idx="251">
                  <c:v>50.137999999999998</c:v>
                </c:pt>
                <c:pt idx="252">
                  <c:v>50.136000000000003</c:v>
                </c:pt>
                <c:pt idx="253">
                  <c:v>50.139000000000003</c:v>
                </c:pt>
                <c:pt idx="254">
                  <c:v>50.136000000000003</c:v>
                </c:pt>
                <c:pt idx="255">
                  <c:v>50.131</c:v>
                </c:pt>
                <c:pt idx="256">
                  <c:v>50.134999999999998</c:v>
                </c:pt>
                <c:pt idx="257">
                  <c:v>50.131</c:v>
                </c:pt>
                <c:pt idx="258">
                  <c:v>50.131</c:v>
                </c:pt>
                <c:pt idx="259">
                  <c:v>50.131</c:v>
                </c:pt>
                <c:pt idx="260">
                  <c:v>50.133000000000003</c:v>
                </c:pt>
                <c:pt idx="261">
                  <c:v>50.134999999999998</c:v>
                </c:pt>
                <c:pt idx="262">
                  <c:v>50.133000000000003</c:v>
                </c:pt>
                <c:pt idx="263">
                  <c:v>50.13</c:v>
                </c:pt>
                <c:pt idx="264">
                  <c:v>50.134</c:v>
                </c:pt>
                <c:pt idx="265">
                  <c:v>50.134999999999998</c:v>
                </c:pt>
                <c:pt idx="266">
                  <c:v>50.134999999999998</c:v>
                </c:pt>
                <c:pt idx="267">
                  <c:v>50.131999999999998</c:v>
                </c:pt>
                <c:pt idx="268">
                  <c:v>50.131999999999998</c:v>
                </c:pt>
                <c:pt idx="269">
                  <c:v>50.134999999999998</c:v>
                </c:pt>
                <c:pt idx="270">
                  <c:v>50.133000000000003</c:v>
                </c:pt>
                <c:pt idx="271">
                  <c:v>50.127000000000002</c:v>
                </c:pt>
                <c:pt idx="272">
                  <c:v>50.134999999999998</c:v>
                </c:pt>
                <c:pt idx="273">
                  <c:v>50.134</c:v>
                </c:pt>
                <c:pt idx="274">
                  <c:v>50.139000000000003</c:v>
                </c:pt>
                <c:pt idx="275">
                  <c:v>50.134999999999998</c:v>
                </c:pt>
                <c:pt idx="276">
                  <c:v>50.128999999999998</c:v>
                </c:pt>
                <c:pt idx="277">
                  <c:v>50.134</c:v>
                </c:pt>
                <c:pt idx="278">
                  <c:v>50.13</c:v>
                </c:pt>
                <c:pt idx="279">
                  <c:v>50.136000000000003</c:v>
                </c:pt>
                <c:pt idx="280">
                  <c:v>50.133000000000003</c:v>
                </c:pt>
                <c:pt idx="281">
                  <c:v>50.128999999999998</c:v>
                </c:pt>
                <c:pt idx="282">
                  <c:v>50.133000000000003</c:v>
                </c:pt>
                <c:pt idx="283">
                  <c:v>50.133000000000003</c:v>
                </c:pt>
                <c:pt idx="284">
                  <c:v>50.127000000000002</c:v>
                </c:pt>
                <c:pt idx="285">
                  <c:v>50.133000000000003</c:v>
                </c:pt>
                <c:pt idx="286">
                  <c:v>50.131999999999998</c:v>
                </c:pt>
                <c:pt idx="287">
                  <c:v>50.136000000000003</c:v>
                </c:pt>
                <c:pt idx="288">
                  <c:v>50.133000000000003</c:v>
                </c:pt>
                <c:pt idx="289">
                  <c:v>50.128999999999998</c:v>
                </c:pt>
                <c:pt idx="290">
                  <c:v>50.136000000000003</c:v>
                </c:pt>
                <c:pt idx="291">
                  <c:v>50.133000000000003</c:v>
                </c:pt>
                <c:pt idx="292">
                  <c:v>50.127000000000002</c:v>
                </c:pt>
                <c:pt idx="293">
                  <c:v>50.131</c:v>
                </c:pt>
                <c:pt idx="294">
                  <c:v>50.133000000000003</c:v>
                </c:pt>
                <c:pt idx="295">
                  <c:v>50.134</c:v>
                </c:pt>
                <c:pt idx="296">
                  <c:v>50.125999999999998</c:v>
                </c:pt>
                <c:pt idx="297">
                  <c:v>50.115000000000002</c:v>
                </c:pt>
                <c:pt idx="298">
                  <c:v>50.122</c:v>
                </c:pt>
                <c:pt idx="299">
                  <c:v>50.118000000000002</c:v>
                </c:pt>
                <c:pt idx="300">
                  <c:v>50.116</c:v>
                </c:pt>
                <c:pt idx="301">
                  <c:v>50.118000000000002</c:v>
                </c:pt>
                <c:pt idx="302">
                  <c:v>50.12</c:v>
                </c:pt>
                <c:pt idx="303">
                  <c:v>50.122999999999998</c:v>
                </c:pt>
                <c:pt idx="304">
                  <c:v>50.116999999999997</c:v>
                </c:pt>
                <c:pt idx="305">
                  <c:v>50.115000000000002</c:v>
                </c:pt>
                <c:pt idx="306">
                  <c:v>50.122</c:v>
                </c:pt>
                <c:pt idx="307">
                  <c:v>50.116999999999997</c:v>
                </c:pt>
                <c:pt idx="308">
                  <c:v>50.113</c:v>
                </c:pt>
                <c:pt idx="309">
                  <c:v>50.107999999999997</c:v>
                </c:pt>
                <c:pt idx="310">
                  <c:v>50.106999999999999</c:v>
                </c:pt>
                <c:pt idx="311">
                  <c:v>50.106000000000002</c:v>
                </c:pt>
                <c:pt idx="312">
                  <c:v>50.106999999999999</c:v>
                </c:pt>
                <c:pt idx="313">
                  <c:v>50.1</c:v>
                </c:pt>
                <c:pt idx="314">
                  <c:v>50.11</c:v>
                </c:pt>
                <c:pt idx="315">
                  <c:v>50.098999999999997</c:v>
                </c:pt>
                <c:pt idx="316">
                  <c:v>50.103999999999999</c:v>
                </c:pt>
                <c:pt idx="317">
                  <c:v>50.101999999999997</c:v>
                </c:pt>
                <c:pt idx="318">
                  <c:v>50.101999999999997</c:v>
                </c:pt>
                <c:pt idx="319">
                  <c:v>50.106000000000002</c:v>
                </c:pt>
                <c:pt idx="320">
                  <c:v>50.098999999999997</c:v>
                </c:pt>
                <c:pt idx="321">
                  <c:v>50.100999999999999</c:v>
                </c:pt>
                <c:pt idx="322">
                  <c:v>50.097999999999999</c:v>
                </c:pt>
                <c:pt idx="323">
                  <c:v>50.088999999999999</c:v>
                </c:pt>
                <c:pt idx="324">
                  <c:v>50.093000000000004</c:v>
                </c:pt>
                <c:pt idx="325">
                  <c:v>50.091000000000001</c:v>
                </c:pt>
                <c:pt idx="326">
                  <c:v>50.091999999999999</c:v>
                </c:pt>
                <c:pt idx="327">
                  <c:v>50.091999999999999</c:v>
                </c:pt>
                <c:pt idx="328">
                  <c:v>50.091000000000001</c:v>
                </c:pt>
                <c:pt idx="329">
                  <c:v>50.095999999999997</c:v>
                </c:pt>
                <c:pt idx="330">
                  <c:v>50.093000000000004</c:v>
                </c:pt>
                <c:pt idx="331">
                  <c:v>50.085999999999999</c:v>
                </c:pt>
                <c:pt idx="332">
                  <c:v>50.09</c:v>
                </c:pt>
                <c:pt idx="333">
                  <c:v>50.088999999999999</c:v>
                </c:pt>
                <c:pt idx="334">
                  <c:v>50.087000000000003</c:v>
                </c:pt>
                <c:pt idx="335">
                  <c:v>50.085999999999999</c:v>
                </c:pt>
                <c:pt idx="336">
                  <c:v>50.084000000000003</c:v>
                </c:pt>
                <c:pt idx="337">
                  <c:v>50.088999999999999</c:v>
                </c:pt>
                <c:pt idx="338">
                  <c:v>50.084000000000003</c:v>
                </c:pt>
                <c:pt idx="339">
                  <c:v>50.084000000000003</c:v>
                </c:pt>
                <c:pt idx="340">
                  <c:v>50.085999999999999</c:v>
                </c:pt>
                <c:pt idx="341">
                  <c:v>50.087000000000003</c:v>
                </c:pt>
                <c:pt idx="342">
                  <c:v>50.09</c:v>
                </c:pt>
                <c:pt idx="343">
                  <c:v>50.085999999999999</c:v>
                </c:pt>
                <c:pt idx="344">
                  <c:v>50.082999999999998</c:v>
                </c:pt>
                <c:pt idx="345">
                  <c:v>50.085999999999999</c:v>
                </c:pt>
                <c:pt idx="346">
                  <c:v>50.085000000000001</c:v>
                </c:pt>
                <c:pt idx="347">
                  <c:v>50.09</c:v>
                </c:pt>
                <c:pt idx="348">
                  <c:v>50.085999999999999</c:v>
                </c:pt>
                <c:pt idx="349">
                  <c:v>50.081000000000003</c:v>
                </c:pt>
                <c:pt idx="350">
                  <c:v>50.085000000000001</c:v>
                </c:pt>
                <c:pt idx="351">
                  <c:v>50.085999999999999</c:v>
                </c:pt>
                <c:pt idx="352">
                  <c:v>50.09</c:v>
                </c:pt>
                <c:pt idx="353">
                  <c:v>50.088999999999999</c:v>
                </c:pt>
                <c:pt idx="354">
                  <c:v>50.085999999999999</c:v>
                </c:pt>
                <c:pt idx="355">
                  <c:v>50.095999999999997</c:v>
                </c:pt>
                <c:pt idx="356">
                  <c:v>50.094000000000001</c:v>
                </c:pt>
                <c:pt idx="357">
                  <c:v>50.097000000000001</c:v>
                </c:pt>
                <c:pt idx="358">
                  <c:v>50.101999999999997</c:v>
                </c:pt>
                <c:pt idx="359">
                  <c:v>50.100999999999999</c:v>
                </c:pt>
                <c:pt idx="360">
                  <c:v>50.103999999999999</c:v>
                </c:pt>
                <c:pt idx="361">
                  <c:v>50.097999999999999</c:v>
                </c:pt>
                <c:pt idx="362">
                  <c:v>50.095999999999997</c:v>
                </c:pt>
                <c:pt idx="363">
                  <c:v>50.104999999999997</c:v>
                </c:pt>
                <c:pt idx="364">
                  <c:v>50.103000000000002</c:v>
                </c:pt>
                <c:pt idx="365">
                  <c:v>50.103999999999999</c:v>
                </c:pt>
                <c:pt idx="366">
                  <c:v>50.104999999999997</c:v>
                </c:pt>
                <c:pt idx="367">
                  <c:v>50.106000000000002</c:v>
                </c:pt>
                <c:pt idx="368">
                  <c:v>50.106000000000002</c:v>
                </c:pt>
                <c:pt idx="369">
                  <c:v>50.106999999999999</c:v>
                </c:pt>
                <c:pt idx="370">
                  <c:v>50.103999999999999</c:v>
                </c:pt>
                <c:pt idx="371">
                  <c:v>50.112000000000002</c:v>
                </c:pt>
                <c:pt idx="372">
                  <c:v>50.106999999999999</c:v>
                </c:pt>
                <c:pt idx="373">
                  <c:v>50.101999999999997</c:v>
                </c:pt>
                <c:pt idx="374">
                  <c:v>50.106999999999999</c:v>
                </c:pt>
                <c:pt idx="375">
                  <c:v>50.106999999999999</c:v>
                </c:pt>
                <c:pt idx="376">
                  <c:v>50.109000000000002</c:v>
                </c:pt>
                <c:pt idx="377">
                  <c:v>50.103999999999999</c:v>
                </c:pt>
                <c:pt idx="378">
                  <c:v>50.097000000000001</c:v>
                </c:pt>
                <c:pt idx="379">
                  <c:v>50.103000000000002</c:v>
                </c:pt>
                <c:pt idx="380">
                  <c:v>50.104999999999997</c:v>
                </c:pt>
                <c:pt idx="381">
                  <c:v>50.109000000000002</c:v>
                </c:pt>
                <c:pt idx="382">
                  <c:v>50.106999999999999</c:v>
                </c:pt>
                <c:pt idx="383">
                  <c:v>50.106000000000002</c:v>
                </c:pt>
                <c:pt idx="384">
                  <c:v>50.103999999999999</c:v>
                </c:pt>
                <c:pt idx="385">
                  <c:v>50.104999999999997</c:v>
                </c:pt>
                <c:pt idx="386">
                  <c:v>50.104999999999997</c:v>
                </c:pt>
                <c:pt idx="387">
                  <c:v>50.100999999999999</c:v>
                </c:pt>
                <c:pt idx="388">
                  <c:v>50.097999999999999</c:v>
                </c:pt>
                <c:pt idx="389">
                  <c:v>50.101999999999997</c:v>
                </c:pt>
                <c:pt idx="390">
                  <c:v>50.104999999999997</c:v>
                </c:pt>
                <c:pt idx="391">
                  <c:v>50.107999999999997</c:v>
                </c:pt>
                <c:pt idx="392">
                  <c:v>50.107999999999997</c:v>
                </c:pt>
                <c:pt idx="393">
                  <c:v>50.106000000000002</c:v>
                </c:pt>
                <c:pt idx="394">
                  <c:v>50.110999999999997</c:v>
                </c:pt>
                <c:pt idx="395">
                  <c:v>50.110999999999997</c:v>
                </c:pt>
                <c:pt idx="396">
                  <c:v>50.110999999999997</c:v>
                </c:pt>
                <c:pt idx="397">
                  <c:v>50.106999999999999</c:v>
                </c:pt>
                <c:pt idx="398">
                  <c:v>50.097999999999999</c:v>
                </c:pt>
                <c:pt idx="399">
                  <c:v>50.103999999999999</c:v>
                </c:pt>
                <c:pt idx="400">
                  <c:v>50.103999999999999</c:v>
                </c:pt>
                <c:pt idx="401">
                  <c:v>50.11</c:v>
                </c:pt>
                <c:pt idx="402">
                  <c:v>50.106000000000002</c:v>
                </c:pt>
                <c:pt idx="403">
                  <c:v>50.1</c:v>
                </c:pt>
                <c:pt idx="404">
                  <c:v>50.110999999999997</c:v>
                </c:pt>
                <c:pt idx="405">
                  <c:v>50.104999999999997</c:v>
                </c:pt>
                <c:pt idx="406">
                  <c:v>50.103000000000002</c:v>
                </c:pt>
                <c:pt idx="407">
                  <c:v>50.103000000000002</c:v>
                </c:pt>
                <c:pt idx="408">
                  <c:v>50.100999999999999</c:v>
                </c:pt>
                <c:pt idx="409">
                  <c:v>50.104999999999997</c:v>
                </c:pt>
                <c:pt idx="410">
                  <c:v>50.100999999999999</c:v>
                </c:pt>
                <c:pt idx="411">
                  <c:v>50.103000000000002</c:v>
                </c:pt>
                <c:pt idx="412">
                  <c:v>50.1</c:v>
                </c:pt>
                <c:pt idx="413">
                  <c:v>50.095999999999997</c:v>
                </c:pt>
                <c:pt idx="414">
                  <c:v>50.1</c:v>
                </c:pt>
                <c:pt idx="415">
                  <c:v>50.094999999999999</c:v>
                </c:pt>
                <c:pt idx="416">
                  <c:v>50.093000000000004</c:v>
                </c:pt>
                <c:pt idx="417">
                  <c:v>50.091999999999999</c:v>
                </c:pt>
                <c:pt idx="418">
                  <c:v>50.097000000000001</c:v>
                </c:pt>
                <c:pt idx="419">
                  <c:v>50.091000000000001</c:v>
                </c:pt>
                <c:pt idx="420">
                  <c:v>50.085000000000001</c:v>
                </c:pt>
                <c:pt idx="421">
                  <c:v>50.095999999999997</c:v>
                </c:pt>
                <c:pt idx="422">
                  <c:v>50.088999999999999</c:v>
                </c:pt>
                <c:pt idx="423">
                  <c:v>50.09</c:v>
                </c:pt>
                <c:pt idx="424">
                  <c:v>50.09</c:v>
                </c:pt>
                <c:pt idx="425">
                  <c:v>50.085000000000001</c:v>
                </c:pt>
                <c:pt idx="426">
                  <c:v>50.088000000000001</c:v>
                </c:pt>
                <c:pt idx="427">
                  <c:v>50.085000000000001</c:v>
                </c:pt>
                <c:pt idx="428">
                  <c:v>50.081000000000003</c:v>
                </c:pt>
                <c:pt idx="429">
                  <c:v>50.082000000000001</c:v>
                </c:pt>
                <c:pt idx="430">
                  <c:v>50.082000000000001</c:v>
                </c:pt>
                <c:pt idx="431">
                  <c:v>50.085999999999999</c:v>
                </c:pt>
                <c:pt idx="432">
                  <c:v>50.081000000000003</c:v>
                </c:pt>
                <c:pt idx="433">
                  <c:v>50.078000000000003</c:v>
                </c:pt>
                <c:pt idx="434">
                  <c:v>50.082000000000001</c:v>
                </c:pt>
                <c:pt idx="435">
                  <c:v>50.079000000000001</c:v>
                </c:pt>
                <c:pt idx="436">
                  <c:v>50.079000000000001</c:v>
                </c:pt>
                <c:pt idx="437">
                  <c:v>50.076000000000001</c:v>
                </c:pt>
                <c:pt idx="438">
                  <c:v>50.067</c:v>
                </c:pt>
                <c:pt idx="439">
                  <c:v>50.070999999999998</c:v>
                </c:pt>
                <c:pt idx="440">
                  <c:v>50.07</c:v>
                </c:pt>
                <c:pt idx="441">
                  <c:v>50.072000000000003</c:v>
                </c:pt>
                <c:pt idx="442">
                  <c:v>50.067999999999998</c:v>
                </c:pt>
                <c:pt idx="443">
                  <c:v>50.070999999999998</c:v>
                </c:pt>
                <c:pt idx="444">
                  <c:v>50.07</c:v>
                </c:pt>
                <c:pt idx="445">
                  <c:v>50.067999999999998</c:v>
                </c:pt>
                <c:pt idx="446">
                  <c:v>50.073</c:v>
                </c:pt>
                <c:pt idx="447">
                  <c:v>50.07</c:v>
                </c:pt>
                <c:pt idx="448">
                  <c:v>50.066000000000003</c:v>
                </c:pt>
                <c:pt idx="449">
                  <c:v>50.069000000000003</c:v>
                </c:pt>
                <c:pt idx="450">
                  <c:v>50.069000000000003</c:v>
                </c:pt>
                <c:pt idx="451">
                  <c:v>50.070999999999998</c:v>
                </c:pt>
                <c:pt idx="452">
                  <c:v>50.069000000000003</c:v>
                </c:pt>
                <c:pt idx="453">
                  <c:v>50.063000000000002</c:v>
                </c:pt>
                <c:pt idx="454">
                  <c:v>50.066000000000003</c:v>
                </c:pt>
                <c:pt idx="455">
                  <c:v>50.067999999999998</c:v>
                </c:pt>
                <c:pt idx="456">
                  <c:v>50.070999999999998</c:v>
                </c:pt>
                <c:pt idx="457">
                  <c:v>50.067999999999998</c:v>
                </c:pt>
                <c:pt idx="458">
                  <c:v>50.064</c:v>
                </c:pt>
                <c:pt idx="459">
                  <c:v>50.072000000000003</c:v>
                </c:pt>
                <c:pt idx="460">
                  <c:v>50.070999999999998</c:v>
                </c:pt>
                <c:pt idx="461">
                  <c:v>50.073999999999998</c:v>
                </c:pt>
                <c:pt idx="462">
                  <c:v>50.070999999999998</c:v>
                </c:pt>
                <c:pt idx="463">
                  <c:v>50.067999999999998</c:v>
                </c:pt>
                <c:pt idx="464">
                  <c:v>50.075000000000003</c:v>
                </c:pt>
                <c:pt idx="465">
                  <c:v>50.072000000000003</c:v>
                </c:pt>
                <c:pt idx="466">
                  <c:v>50.072000000000003</c:v>
                </c:pt>
                <c:pt idx="467">
                  <c:v>50.073</c:v>
                </c:pt>
                <c:pt idx="468">
                  <c:v>50.073</c:v>
                </c:pt>
                <c:pt idx="469">
                  <c:v>50.084000000000003</c:v>
                </c:pt>
                <c:pt idx="470">
                  <c:v>50.079000000000001</c:v>
                </c:pt>
                <c:pt idx="471">
                  <c:v>50.081000000000003</c:v>
                </c:pt>
                <c:pt idx="472">
                  <c:v>50.079000000000001</c:v>
                </c:pt>
                <c:pt idx="473">
                  <c:v>50.076000000000001</c:v>
                </c:pt>
                <c:pt idx="474">
                  <c:v>50.08</c:v>
                </c:pt>
                <c:pt idx="475">
                  <c:v>50.08</c:v>
                </c:pt>
                <c:pt idx="476">
                  <c:v>50.082999999999998</c:v>
                </c:pt>
                <c:pt idx="477">
                  <c:v>50.082000000000001</c:v>
                </c:pt>
                <c:pt idx="478">
                  <c:v>50.08</c:v>
                </c:pt>
                <c:pt idx="479">
                  <c:v>50.093000000000004</c:v>
                </c:pt>
                <c:pt idx="480">
                  <c:v>50.09</c:v>
                </c:pt>
                <c:pt idx="481">
                  <c:v>50.094999999999999</c:v>
                </c:pt>
                <c:pt idx="482">
                  <c:v>50.091999999999999</c:v>
                </c:pt>
                <c:pt idx="483">
                  <c:v>50.088000000000001</c:v>
                </c:pt>
                <c:pt idx="484">
                  <c:v>50.094000000000001</c:v>
                </c:pt>
                <c:pt idx="485">
                  <c:v>50.093000000000004</c:v>
                </c:pt>
                <c:pt idx="486">
                  <c:v>50.095999999999997</c:v>
                </c:pt>
                <c:pt idx="487">
                  <c:v>50.091999999999999</c:v>
                </c:pt>
                <c:pt idx="488">
                  <c:v>50.093000000000004</c:v>
                </c:pt>
                <c:pt idx="489">
                  <c:v>50.091999999999999</c:v>
                </c:pt>
                <c:pt idx="490">
                  <c:v>50.082999999999998</c:v>
                </c:pt>
                <c:pt idx="491">
                  <c:v>50.075000000000003</c:v>
                </c:pt>
                <c:pt idx="492">
                  <c:v>50.073999999999998</c:v>
                </c:pt>
                <c:pt idx="493">
                  <c:v>50.07</c:v>
                </c:pt>
                <c:pt idx="494">
                  <c:v>50.069000000000003</c:v>
                </c:pt>
                <c:pt idx="495">
                  <c:v>50.061</c:v>
                </c:pt>
                <c:pt idx="496">
                  <c:v>50.052999999999997</c:v>
                </c:pt>
                <c:pt idx="497">
                  <c:v>50.058</c:v>
                </c:pt>
                <c:pt idx="498">
                  <c:v>50.055</c:v>
                </c:pt>
                <c:pt idx="499">
                  <c:v>50.054000000000002</c:v>
                </c:pt>
                <c:pt idx="500">
                  <c:v>50.052</c:v>
                </c:pt>
                <c:pt idx="501">
                  <c:v>50.045999999999999</c:v>
                </c:pt>
                <c:pt idx="502">
                  <c:v>50.052</c:v>
                </c:pt>
                <c:pt idx="503">
                  <c:v>50.048999999999999</c:v>
                </c:pt>
                <c:pt idx="504">
                  <c:v>50.046999999999997</c:v>
                </c:pt>
                <c:pt idx="505">
                  <c:v>50.046999999999997</c:v>
                </c:pt>
                <c:pt idx="506">
                  <c:v>50.040999999999997</c:v>
                </c:pt>
                <c:pt idx="507">
                  <c:v>50.048999999999999</c:v>
                </c:pt>
                <c:pt idx="508">
                  <c:v>50.043999999999997</c:v>
                </c:pt>
                <c:pt idx="509">
                  <c:v>50.043999999999997</c:v>
                </c:pt>
                <c:pt idx="510">
                  <c:v>50.045000000000002</c:v>
                </c:pt>
                <c:pt idx="511">
                  <c:v>50.042000000000002</c:v>
                </c:pt>
                <c:pt idx="512">
                  <c:v>50.046999999999997</c:v>
                </c:pt>
                <c:pt idx="513">
                  <c:v>50.04</c:v>
                </c:pt>
                <c:pt idx="514">
                  <c:v>50.034999999999997</c:v>
                </c:pt>
                <c:pt idx="515">
                  <c:v>50.036999999999999</c:v>
                </c:pt>
                <c:pt idx="516">
                  <c:v>50.034999999999997</c:v>
                </c:pt>
                <c:pt idx="517">
                  <c:v>50.040999999999997</c:v>
                </c:pt>
                <c:pt idx="518">
                  <c:v>50.034999999999997</c:v>
                </c:pt>
                <c:pt idx="519">
                  <c:v>50.029000000000003</c:v>
                </c:pt>
                <c:pt idx="520">
                  <c:v>50.034999999999997</c:v>
                </c:pt>
                <c:pt idx="521">
                  <c:v>50.036999999999999</c:v>
                </c:pt>
                <c:pt idx="522">
                  <c:v>50.039000000000001</c:v>
                </c:pt>
                <c:pt idx="523">
                  <c:v>50.036000000000001</c:v>
                </c:pt>
                <c:pt idx="524">
                  <c:v>50.030999999999999</c:v>
                </c:pt>
                <c:pt idx="525">
                  <c:v>50.036000000000001</c:v>
                </c:pt>
                <c:pt idx="526">
                  <c:v>50.031999999999996</c:v>
                </c:pt>
                <c:pt idx="527">
                  <c:v>50.024999999999999</c:v>
                </c:pt>
                <c:pt idx="528">
                  <c:v>50.027000000000001</c:v>
                </c:pt>
                <c:pt idx="529">
                  <c:v>50.027000000000001</c:v>
                </c:pt>
                <c:pt idx="530">
                  <c:v>50.027999999999999</c:v>
                </c:pt>
                <c:pt idx="531">
                  <c:v>50.027000000000001</c:v>
                </c:pt>
                <c:pt idx="532">
                  <c:v>50.023000000000003</c:v>
                </c:pt>
                <c:pt idx="533">
                  <c:v>50.030999999999999</c:v>
                </c:pt>
                <c:pt idx="534">
                  <c:v>50.027000000000001</c:v>
                </c:pt>
                <c:pt idx="535">
                  <c:v>50.027000000000001</c:v>
                </c:pt>
                <c:pt idx="536">
                  <c:v>50.026000000000003</c:v>
                </c:pt>
                <c:pt idx="537">
                  <c:v>50.027000000000001</c:v>
                </c:pt>
                <c:pt idx="538">
                  <c:v>50.030999999999999</c:v>
                </c:pt>
                <c:pt idx="539">
                  <c:v>50.024000000000001</c:v>
                </c:pt>
                <c:pt idx="540">
                  <c:v>50.02</c:v>
                </c:pt>
                <c:pt idx="541">
                  <c:v>50.029000000000003</c:v>
                </c:pt>
                <c:pt idx="542">
                  <c:v>50.021000000000001</c:v>
                </c:pt>
                <c:pt idx="543">
                  <c:v>50.017000000000003</c:v>
                </c:pt>
                <c:pt idx="544">
                  <c:v>50.014000000000003</c:v>
                </c:pt>
                <c:pt idx="545">
                  <c:v>50.015000000000001</c:v>
                </c:pt>
                <c:pt idx="546">
                  <c:v>50.02</c:v>
                </c:pt>
                <c:pt idx="547">
                  <c:v>50.015000000000001</c:v>
                </c:pt>
                <c:pt idx="548">
                  <c:v>50.01</c:v>
                </c:pt>
                <c:pt idx="549">
                  <c:v>50.009</c:v>
                </c:pt>
                <c:pt idx="550">
                  <c:v>50.01</c:v>
                </c:pt>
                <c:pt idx="551">
                  <c:v>50.011000000000003</c:v>
                </c:pt>
                <c:pt idx="552">
                  <c:v>50.003</c:v>
                </c:pt>
                <c:pt idx="553">
                  <c:v>49.994</c:v>
                </c:pt>
                <c:pt idx="554">
                  <c:v>49.999000000000002</c:v>
                </c:pt>
                <c:pt idx="555">
                  <c:v>49.997</c:v>
                </c:pt>
                <c:pt idx="556">
                  <c:v>49.997</c:v>
                </c:pt>
                <c:pt idx="557">
                  <c:v>49.997999999999998</c:v>
                </c:pt>
                <c:pt idx="558">
                  <c:v>50.002000000000002</c:v>
                </c:pt>
                <c:pt idx="559">
                  <c:v>50.01</c:v>
                </c:pt>
                <c:pt idx="560">
                  <c:v>50.006999999999998</c:v>
                </c:pt>
                <c:pt idx="561">
                  <c:v>50.003999999999998</c:v>
                </c:pt>
                <c:pt idx="562">
                  <c:v>50.008000000000003</c:v>
                </c:pt>
                <c:pt idx="563">
                  <c:v>50.008000000000003</c:v>
                </c:pt>
                <c:pt idx="564">
                  <c:v>50.006</c:v>
                </c:pt>
                <c:pt idx="565">
                  <c:v>50.006</c:v>
                </c:pt>
                <c:pt idx="566">
                  <c:v>50.006999999999998</c:v>
                </c:pt>
                <c:pt idx="567">
                  <c:v>50.011000000000003</c:v>
                </c:pt>
                <c:pt idx="568">
                  <c:v>50.006999999999998</c:v>
                </c:pt>
                <c:pt idx="569">
                  <c:v>50.002000000000002</c:v>
                </c:pt>
                <c:pt idx="570">
                  <c:v>50.006</c:v>
                </c:pt>
                <c:pt idx="571">
                  <c:v>50.003</c:v>
                </c:pt>
                <c:pt idx="572">
                  <c:v>50.006999999999998</c:v>
                </c:pt>
                <c:pt idx="573">
                  <c:v>50.01</c:v>
                </c:pt>
                <c:pt idx="574">
                  <c:v>50.018999999999998</c:v>
                </c:pt>
                <c:pt idx="575">
                  <c:v>50.027000000000001</c:v>
                </c:pt>
                <c:pt idx="576">
                  <c:v>50.026000000000003</c:v>
                </c:pt>
                <c:pt idx="577">
                  <c:v>50.024000000000001</c:v>
                </c:pt>
                <c:pt idx="578">
                  <c:v>50.030999999999999</c:v>
                </c:pt>
                <c:pt idx="579">
                  <c:v>50.030999999999999</c:v>
                </c:pt>
                <c:pt idx="580">
                  <c:v>50.027000000000001</c:v>
                </c:pt>
                <c:pt idx="581">
                  <c:v>50.034999999999997</c:v>
                </c:pt>
                <c:pt idx="582">
                  <c:v>50.036000000000001</c:v>
                </c:pt>
                <c:pt idx="583">
                  <c:v>50.04</c:v>
                </c:pt>
                <c:pt idx="584">
                  <c:v>50.040999999999997</c:v>
                </c:pt>
                <c:pt idx="585">
                  <c:v>50.040999999999997</c:v>
                </c:pt>
                <c:pt idx="586">
                  <c:v>50.043999999999997</c:v>
                </c:pt>
                <c:pt idx="587">
                  <c:v>50.04</c:v>
                </c:pt>
                <c:pt idx="588">
                  <c:v>50.036999999999999</c:v>
                </c:pt>
                <c:pt idx="589">
                  <c:v>50.042000000000002</c:v>
                </c:pt>
                <c:pt idx="590">
                  <c:v>50.037999999999997</c:v>
                </c:pt>
                <c:pt idx="591">
                  <c:v>50.042000000000002</c:v>
                </c:pt>
                <c:pt idx="592">
                  <c:v>50.033999999999999</c:v>
                </c:pt>
                <c:pt idx="593">
                  <c:v>50.031999999999996</c:v>
                </c:pt>
                <c:pt idx="594">
                  <c:v>50.036999999999999</c:v>
                </c:pt>
                <c:pt idx="595">
                  <c:v>50.033999999999999</c:v>
                </c:pt>
                <c:pt idx="596">
                  <c:v>50.029000000000003</c:v>
                </c:pt>
                <c:pt idx="597">
                  <c:v>50.037999999999997</c:v>
                </c:pt>
                <c:pt idx="598">
                  <c:v>50.033000000000001</c:v>
                </c:pt>
                <c:pt idx="599">
                  <c:v>50.031999999999996</c:v>
                </c:pt>
                <c:pt idx="600">
                  <c:v>50.033999999999999</c:v>
                </c:pt>
                <c:pt idx="601">
                  <c:v>50.036000000000001</c:v>
                </c:pt>
                <c:pt idx="602">
                  <c:v>50.036000000000001</c:v>
                </c:pt>
                <c:pt idx="603">
                  <c:v>50.04</c:v>
                </c:pt>
                <c:pt idx="604">
                  <c:v>50.036000000000001</c:v>
                </c:pt>
                <c:pt idx="605">
                  <c:v>50.039000000000001</c:v>
                </c:pt>
                <c:pt idx="606">
                  <c:v>50.031999999999996</c:v>
                </c:pt>
                <c:pt idx="607">
                  <c:v>50.034999999999997</c:v>
                </c:pt>
                <c:pt idx="608">
                  <c:v>50.034999999999997</c:v>
                </c:pt>
                <c:pt idx="609">
                  <c:v>50.033000000000001</c:v>
                </c:pt>
                <c:pt idx="610">
                  <c:v>50.039000000000001</c:v>
                </c:pt>
                <c:pt idx="611">
                  <c:v>50.033000000000001</c:v>
                </c:pt>
                <c:pt idx="612">
                  <c:v>50.039000000000001</c:v>
                </c:pt>
                <c:pt idx="613">
                  <c:v>50.036999999999999</c:v>
                </c:pt>
                <c:pt idx="614">
                  <c:v>50.033999999999999</c:v>
                </c:pt>
                <c:pt idx="615">
                  <c:v>50.04</c:v>
                </c:pt>
              </c:numCache>
            </c:numRef>
          </c:val>
          <c:smooth val="0"/>
          <c:extLst>
            <c:ext xmlns:c16="http://schemas.microsoft.com/office/drawing/2014/chart" uri="{C3380CC4-5D6E-409C-BE32-E72D297353CC}">
              <c16:uniqueId val="{00000000-A3CA-438E-9BE8-731953CDBFC2}"/>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'20251118-2'!$B$3:$B$514</c:f>
              <c:numCache>
                <c:formatCode>h:mm:ss</c:formatCode>
                <c:ptCount val="512"/>
                <c:pt idx="0">
                  <c:v>0.43737268518518518</c:v>
                </c:pt>
                <c:pt idx="1">
                  <c:v>0.43738425925925928</c:v>
                </c:pt>
                <c:pt idx="2">
                  <c:v>0.43739583333333332</c:v>
                </c:pt>
                <c:pt idx="3">
                  <c:v>0.43740740740740741</c:v>
                </c:pt>
                <c:pt idx="4">
                  <c:v>0.43741898148148151</c:v>
                </c:pt>
                <c:pt idx="5">
                  <c:v>0.43743055555555554</c:v>
                </c:pt>
                <c:pt idx="6">
                  <c:v>0.43744212962962964</c:v>
                </c:pt>
                <c:pt idx="7">
                  <c:v>0.43745370370370368</c:v>
                </c:pt>
                <c:pt idx="8">
                  <c:v>0.43746527777777777</c:v>
                </c:pt>
                <c:pt idx="9">
                  <c:v>0.43747685185185187</c:v>
                </c:pt>
                <c:pt idx="10">
                  <c:v>0.43748842592592591</c:v>
                </c:pt>
                <c:pt idx="11">
                  <c:v>0.4375</c:v>
                </c:pt>
                <c:pt idx="12">
                  <c:v>0.43751157407407409</c:v>
                </c:pt>
                <c:pt idx="13">
                  <c:v>0.43752314814814813</c:v>
                </c:pt>
                <c:pt idx="14">
                  <c:v>0.43753472222222223</c:v>
                </c:pt>
                <c:pt idx="15">
                  <c:v>0.43754629629629632</c:v>
                </c:pt>
                <c:pt idx="16">
                  <c:v>0.43755787037037036</c:v>
                </c:pt>
                <c:pt idx="17">
                  <c:v>0.43756944444444446</c:v>
                </c:pt>
                <c:pt idx="18">
                  <c:v>0.43758101851851849</c:v>
                </c:pt>
                <c:pt idx="19">
                  <c:v>0.43759259259259259</c:v>
                </c:pt>
                <c:pt idx="20">
                  <c:v>0.43760416666666668</c:v>
                </c:pt>
                <c:pt idx="21">
                  <c:v>0.43761574074074072</c:v>
                </c:pt>
                <c:pt idx="22">
                  <c:v>0.43762731481481482</c:v>
                </c:pt>
                <c:pt idx="23">
                  <c:v>0.43763888888888891</c:v>
                </c:pt>
                <c:pt idx="24">
                  <c:v>0.43765046296296295</c:v>
                </c:pt>
                <c:pt idx="25">
                  <c:v>0.43766203703703704</c:v>
                </c:pt>
                <c:pt idx="26">
                  <c:v>0.43767361111111114</c:v>
                </c:pt>
                <c:pt idx="27">
                  <c:v>0.43768518518518518</c:v>
                </c:pt>
                <c:pt idx="28">
                  <c:v>0.43769675925925927</c:v>
                </c:pt>
                <c:pt idx="29">
                  <c:v>0.43770833333333331</c:v>
                </c:pt>
                <c:pt idx="30">
                  <c:v>0.4377199074074074</c:v>
                </c:pt>
                <c:pt idx="31">
                  <c:v>0.4377314814814815</c:v>
                </c:pt>
                <c:pt idx="32">
                  <c:v>0.43774305555555554</c:v>
                </c:pt>
                <c:pt idx="33">
                  <c:v>0.43775462962962963</c:v>
                </c:pt>
                <c:pt idx="34">
                  <c:v>0.43776620370370373</c:v>
                </c:pt>
                <c:pt idx="35">
                  <c:v>0.43777777777777777</c:v>
                </c:pt>
                <c:pt idx="36">
                  <c:v>0.43778935185185186</c:v>
                </c:pt>
                <c:pt idx="37">
                  <c:v>0.4378009259259259</c:v>
                </c:pt>
                <c:pt idx="38">
                  <c:v>0.43781249999999999</c:v>
                </c:pt>
                <c:pt idx="39">
                  <c:v>0.43782407407407409</c:v>
                </c:pt>
                <c:pt idx="40">
                  <c:v>0.43783564814814813</c:v>
                </c:pt>
                <c:pt idx="41">
                  <c:v>0.43784722222222222</c:v>
                </c:pt>
                <c:pt idx="42">
                  <c:v>0.43785879629629632</c:v>
                </c:pt>
                <c:pt idx="43">
                  <c:v>0.43787037037037035</c:v>
                </c:pt>
                <c:pt idx="44">
                  <c:v>0.43788194444444445</c:v>
                </c:pt>
                <c:pt idx="45">
                  <c:v>0.43789351851851854</c:v>
                </c:pt>
                <c:pt idx="46">
                  <c:v>0.43790509259259258</c:v>
                </c:pt>
                <c:pt idx="47">
                  <c:v>0.43791666666666668</c:v>
                </c:pt>
                <c:pt idx="48">
                  <c:v>0.43792824074074072</c:v>
                </c:pt>
                <c:pt idx="49">
                  <c:v>0.43793981481481481</c:v>
                </c:pt>
                <c:pt idx="50">
                  <c:v>0.4379513888888889</c:v>
                </c:pt>
                <c:pt idx="51">
                  <c:v>0.43796296296296294</c:v>
                </c:pt>
                <c:pt idx="52">
                  <c:v>0.43797453703703704</c:v>
                </c:pt>
                <c:pt idx="53">
                  <c:v>0.43798611111111113</c:v>
                </c:pt>
                <c:pt idx="54">
                  <c:v>0.43799768518518517</c:v>
                </c:pt>
                <c:pt idx="55">
                  <c:v>0.43800925925925926</c:v>
                </c:pt>
                <c:pt idx="56">
                  <c:v>0.43802083333333336</c:v>
                </c:pt>
                <c:pt idx="57">
                  <c:v>0.4380324074074074</c:v>
                </c:pt>
                <c:pt idx="58">
                  <c:v>0.43804398148148149</c:v>
                </c:pt>
                <c:pt idx="59">
                  <c:v>0.43805555555555553</c:v>
                </c:pt>
                <c:pt idx="60">
                  <c:v>0.43806712962962963</c:v>
                </c:pt>
                <c:pt idx="61">
                  <c:v>0.43807870370370372</c:v>
                </c:pt>
                <c:pt idx="62">
                  <c:v>0.43809027777777776</c:v>
                </c:pt>
                <c:pt idx="63">
                  <c:v>0.43810185185185185</c:v>
                </c:pt>
                <c:pt idx="64">
                  <c:v>0.43811342592592595</c:v>
                </c:pt>
                <c:pt idx="65">
                  <c:v>0.43812499999999999</c:v>
                </c:pt>
                <c:pt idx="66">
                  <c:v>0.43813657407407408</c:v>
                </c:pt>
                <c:pt idx="67">
                  <c:v>0.43814814814814818</c:v>
                </c:pt>
                <c:pt idx="68">
                  <c:v>0.43815972222222221</c:v>
                </c:pt>
                <c:pt idx="69">
                  <c:v>0.43817129629629631</c:v>
                </c:pt>
                <c:pt idx="70">
                  <c:v>0.43818287037037035</c:v>
                </c:pt>
                <c:pt idx="71">
                  <c:v>0.43819444444444444</c:v>
                </c:pt>
                <c:pt idx="72">
                  <c:v>0.43820601851851854</c:v>
                </c:pt>
                <c:pt idx="73">
                  <c:v>0.43821759259259258</c:v>
                </c:pt>
                <c:pt idx="74">
                  <c:v>0.43822916666666667</c:v>
                </c:pt>
                <c:pt idx="75">
                  <c:v>0.43824074074074076</c:v>
                </c:pt>
                <c:pt idx="76">
                  <c:v>0.4382523148148148</c:v>
                </c:pt>
                <c:pt idx="77">
                  <c:v>0.4382638888888889</c:v>
                </c:pt>
                <c:pt idx="78">
                  <c:v>0.43827546296296294</c:v>
                </c:pt>
                <c:pt idx="79">
                  <c:v>0.43828703703703703</c:v>
                </c:pt>
                <c:pt idx="80">
                  <c:v>0.43829861111111112</c:v>
                </c:pt>
                <c:pt idx="81">
                  <c:v>0.43831018518518516</c:v>
                </c:pt>
                <c:pt idx="82">
                  <c:v>0.43832175925925926</c:v>
                </c:pt>
                <c:pt idx="83">
                  <c:v>0.43833333333333335</c:v>
                </c:pt>
                <c:pt idx="84">
                  <c:v>0.43834490740740739</c:v>
                </c:pt>
                <c:pt idx="85">
                  <c:v>0.43835648148148149</c:v>
                </c:pt>
                <c:pt idx="86">
                  <c:v>0.43836805555555558</c:v>
                </c:pt>
                <c:pt idx="87">
                  <c:v>0.43837962962962962</c:v>
                </c:pt>
                <c:pt idx="88">
                  <c:v>0.43839120370370371</c:v>
                </c:pt>
                <c:pt idx="89">
                  <c:v>0.43840277777777775</c:v>
                </c:pt>
                <c:pt idx="90">
                  <c:v>0.43841435185185185</c:v>
                </c:pt>
                <c:pt idx="91">
                  <c:v>0.43842592592592594</c:v>
                </c:pt>
                <c:pt idx="92">
                  <c:v>0.43843749999999998</c:v>
                </c:pt>
                <c:pt idx="93">
                  <c:v>0.43844907407407407</c:v>
                </c:pt>
                <c:pt idx="94">
                  <c:v>0.43846064814814817</c:v>
                </c:pt>
                <c:pt idx="95">
                  <c:v>0.43847222222222221</c:v>
                </c:pt>
                <c:pt idx="96">
                  <c:v>0.4384837962962963</c:v>
                </c:pt>
                <c:pt idx="97">
                  <c:v>0.4384953703703704</c:v>
                </c:pt>
                <c:pt idx="98">
                  <c:v>0.43850694444444444</c:v>
                </c:pt>
                <c:pt idx="99">
                  <c:v>0.43851851851851853</c:v>
                </c:pt>
                <c:pt idx="100">
                  <c:v>0.43853009259259257</c:v>
                </c:pt>
                <c:pt idx="101">
                  <c:v>0.43854166666666666</c:v>
                </c:pt>
                <c:pt idx="102">
                  <c:v>0.43855324074074076</c:v>
                </c:pt>
                <c:pt idx="103">
                  <c:v>0.4385648148148148</c:v>
                </c:pt>
                <c:pt idx="104">
                  <c:v>0.43857638888888889</c:v>
                </c:pt>
                <c:pt idx="105">
                  <c:v>0.43858796296296299</c:v>
                </c:pt>
                <c:pt idx="106">
                  <c:v>0.43859953703703702</c:v>
                </c:pt>
                <c:pt idx="107">
                  <c:v>0.43861111111111112</c:v>
                </c:pt>
                <c:pt idx="108">
                  <c:v>0.43862268518518521</c:v>
                </c:pt>
                <c:pt idx="109">
                  <c:v>0.43863425925925925</c:v>
                </c:pt>
                <c:pt idx="110">
                  <c:v>0.43864583333333335</c:v>
                </c:pt>
                <c:pt idx="111">
                  <c:v>0.43865740740740738</c:v>
                </c:pt>
                <c:pt idx="112">
                  <c:v>0.43866898148148148</c:v>
                </c:pt>
                <c:pt idx="113">
                  <c:v>0.43868055555555557</c:v>
                </c:pt>
                <c:pt idx="114">
                  <c:v>0.43869212962962961</c:v>
                </c:pt>
                <c:pt idx="115">
                  <c:v>0.43870370370370371</c:v>
                </c:pt>
                <c:pt idx="116">
                  <c:v>0.4387152777777778</c:v>
                </c:pt>
                <c:pt idx="117">
                  <c:v>0.43872685185185184</c:v>
                </c:pt>
                <c:pt idx="118">
                  <c:v>0.43873842592592593</c:v>
                </c:pt>
                <c:pt idx="119">
                  <c:v>0.43874999999999997</c:v>
                </c:pt>
                <c:pt idx="120">
                  <c:v>0.43876157407407407</c:v>
                </c:pt>
                <c:pt idx="121">
                  <c:v>0.43877314814814816</c:v>
                </c:pt>
                <c:pt idx="122">
                  <c:v>0.4387847222222222</c:v>
                </c:pt>
                <c:pt idx="123">
                  <c:v>0.4387962962962963</c:v>
                </c:pt>
                <c:pt idx="124">
                  <c:v>0.43880787037037039</c:v>
                </c:pt>
                <c:pt idx="125">
                  <c:v>0.43881944444444443</c:v>
                </c:pt>
                <c:pt idx="126">
                  <c:v>0.43883101851851852</c:v>
                </c:pt>
                <c:pt idx="127">
                  <c:v>0.43884259259259262</c:v>
                </c:pt>
                <c:pt idx="128">
                  <c:v>0.43885416666666666</c:v>
                </c:pt>
                <c:pt idx="129">
                  <c:v>0.43886574074074075</c:v>
                </c:pt>
                <c:pt idx="130">
                  <c:v>0.43887731481481479</c:v>
                </c:pt>
                <c:pt idx="131">
                  <c:v>0.43888888888888888</c:v>
                </c:pt>
                <c:pt idx="132">
                  <c:v>0.43890046296296298</c:v>
                </c:pt>
                <c:pt idx="133">
                  <c:v>0.43891203703703702</c:v>
                </c:pt>
                <c:pt idx="134">
                  <c:v>0.43892361111111111</c:v>
                </c:pt>
                <c:pt idx="135">
                  <c:v>0.43893518518518521</c:v>
                </c:pt>
                <c:pt idx="136">
                  <c:v>0.43894675925925924</c:v>
                </c:pt>
                <c:pt idx="137">
                  <c:v>0.43895833333333334</c:v>
                </c:pt>
                <c:pt idx="138">
                  <c:v>0.43896990740740743</c:v>
                </c:pt>
                <c:pt idx="139">
                  <c:v>0.43898148148148147</c:v>
                </c:pt>
                <c:pt idx="140">
                  <c:v>0.43899305555555557</c:v>
                </c:pt>
                <c:pt idx="141">
                  <c:v>0.43900462962962961</c:v>
                </c:pt>
                <c:pt idx="142">
                  <c:v>0.4390162037037037</c:v>
                </c:pt>
                <c:pt idx="143">
                  <c:v>0.43902777777777779</c:v>
                </c:pt>
                <c:pt idx="144">
                  <c:v>0.43903935185185183</c:v>
                </c:pt>
                <c:pt idx="145">
                  <c:v>0.43905092592592593</c:v>
                </c:pt>
                <c:pt idx="146">
                  <c:v>0.43906250000000002</c:v>
                </c:pt>
                <c:pt idx="147">
                  <c:v>0.43907407407407406</c:v>
                </c:pt>
                <c:pt idx="148">
                  <c:v>0.43908564814814816</c:v>
                </c:pt>
                <c:pt idx="149">
                  <c:v>0.43909722222222225</c:v>
                </c:pt>
                <c:pt idx="150">
                  <c:v>0.43910879629629629</c:v>
                </c:pt>
                <c:pt idx="151">
                  <c:v>0.43912037037037038</c:v>
                </c:pt>
                <c:pt idx="152">
                  <c:v>0.43913194444444442</c:v>
                </c:pt>
                <c:pt idx="153">
                  <c:v>0.43914351851851852</c:v>
                </c:pt>
                <c:pt idx="154">
                  <c:v>0.43915509259259261</c:v>
                </c:pt>
                <c:pt idx="155">
                  <c:v>0.43916666666666665</c:v>
                </c:pt>
                <c:pt idx="156">
                  <c:v>0.43917824074074074</c:v>
                </c:pt>
                <c:pt idx="157">
                  <c:v>0.43918981481481484</c:v>
                </c:pt>
                <c:pt idx="158">
                  <c:v>0.43920138888888888</c:v>
                </c:pt>
                <c:pt idx="159">
                  <c:v>0.43921296296296297</c:v>
                </c:pt>
                <c:pt idx="160">
                  <c:v>0.43922453703703701</c:v>
                </c:pt>
                <c:pt idx="161">
                  <c:v>0.4392361111111111</c:v>
                </c:pt>
                <c:pt idx="162">
                  <c:v>0.4392476851851852</c:v>
                </c:pt>
                <c:pt idx="163">
                  <c:v>0.43925925925925924</c:v>
                </c:pt>
                <c:pt idx="164">
                  <c:v>0.43927083333333333</c:v>
                </c:pt>
                <c:pt idx="165">
                  <c:v>0.43928240740740743</c:v>
                </c:pt>
                <c:pt idx="166">
                  <c:v>0.43929398148148147</c:v>
                </c:pt>
                <c:pt idx="167">
                  <c:v>0.43930555555555556</c:v>
                </c:pt>
                <c:pt idx="168">
                  <c:v>0.43931712962962965</c:v>
                </c:pt>
                <c:pt idx="169">
                  <c:v>0.43932870370370369</c:v>
                </c:pt>
                <c:pt idx="170">
                  <c:v>0.43934027777777779</c:v>
                </c:pt>
                <c:pt idx="171">
                  <c:v>0.43935185185185183</c:v>
                </c:pt>
                <c:pt idx="172">
                  <c:v>0.43936342592592592</c:v>
                </c:pt>
                <c:pt idx="173">
                  <c:v>0.43937500000000002</c:v>
                </c:pt>
                <c:pt idx="174">
                  <c:v>0.43938657407407405</c:v>
                </c:pt>
                <c:pt idx="175">
                  <c:v>0.43939814814814815</c:v>
                </c:pt>
                <c:pt idx="176">
                  <c:v>0.43940972222222224</c:v>
                </c:pt>
                <c:pt idx="177">
                  <c:v>0.43942129629629628</c:v>
                </c:pt>
                <c:pt idx="178">
                  <c:v>0.43943287037037038</c:v>
                </c:pt>
                <c:pt idx="179">
                  <c:v>0.43944444444444447</c:v>
                </c:pt>
                <c:pt idx="180">
                  <c:v>0.43945601851851851</c:v>
                </c:pt>
                <c:pt idx="181">
                  <c:v>0.4394675925925926</c:v>
                </c:pt>
                <c:pt idx="182">
                  <c:v>0.43947916666666664</c:v>
                </c:pt>
                <c:pt idx="183">
                  <c:v>0.43949074074074074</c:v>
                </c:pt>
                <c:pt idx="184">
                  <c:v>0.43950231481481483</c:v>
                </c:pt>
                <c:pt idx="185">
                  <c:v>0.43951388888888887</c:v>
                </c:pt>
                <c:pt idx="186">
                  <c:v>0.43952546296296297</c:v>
                </c:pt>
                <c:pt idx="187">
                  <c:v>0.43953703703703706</c:v>
                </c:pt>
                <c:pt idx="188">
                  <c:v>0.4395486111111111</c:v>
                </c:pt>
                <c:pt idx="189">
                  <c:v>0.43956018518518519</c:v>
                </c:pt>
                <c:pt idx="190">
                  <c:v>0.43957175925925923</c:v>
                </c:pt>
                <c:pt idx="191">
                  <c:v>0.43958333333333333</c:v>
                </c:pt>
                <c:pt idx="192">
                  <c:v>0.43959490740740742</c:v>
                </c:pt>
                <c:pt idx="193">
                  <c:v>0.43960648148148146</c:v>
                </c:pt>
                <c:pt idx="194">
                  <c:v>0.43961805555555555</c:v>
                </c:pt>
                <c:pt idx="195">
                  <c:v>0.43962962962962965</c:v>
                </c:pt>
                <c:pt idx="196">
                  <c:v>0.43964120370370369</c:v>
                </c:pt>
                <c:pt idx="197">
                  <c:v>0.43965277777777778</c:v>
                </c:pt>
                <c:pt idx="198">
                  <c:v>0.43966435185185188</c:v>
                </c:pt>
                <c:pt idx="199">
                  <c:v>0.43967592592592591</c:v>
                </c:pt>
                <c:pt idx="200">
                  <c:v>0.43968750000000001</c:v>
                </c:pt>
                <c:pt idx="201">
                  <c:v>0.43969907407407405</c:v>
                </c:pt>
                <c:pt idx="202">
                  <c:v>0.43971064814814814</c:v>
                </c:pt>
                <c:pt idx="203">
                  <c:v>0.43972222222222224</c:v>
                </c:pt>
                <c:pt idx="204">
                  <c:v>0.43973379629629628</c:v>
                </c:pt>
                <c:pt idx="205">
                  <c:v>0.43974537037037037</c:v>
                </c:pt>
                <c:pt idx="206">
                  <c:v>0.43975694444444446</c:v>
                </c:pt>
                <c:pt idx="207">
                  <c:v>0.4397685185185185</c:v>
                </c:pt>
                <c:pt idx="208">
                  <c:v>0.4397800925925926</c:v>
                </c:pt>
                <c:pt idx="209">
                  <c:v>0.43979166666666669</c:v>
                </c:pt>
                <c:pt idx="210">
                  <c:v>0.43980324074074073</c:v>
                </c:pt>
                <c:pt idx="211">
                  <c:v>0.43981481481481483</c:v>
                </c:pt>
                <c:pt idx="212">
                  <c:v>0.43982638888888886</c:v>
                </c:pt>
                <c:pt idx="213">
                  <c:v>0.43983796296296296</c:v>
                </c:pt>
                <c:pt idx="214">
                  <c:v>0.43984953703703705</c:v>
                </c:pt>
                <c:pt idx="215">
                  <c:v>0.43986111111111109</c:v>
                </c:pt>
                <c:pt idx="216">
                  <c:v>0.43987268518518519</c:v>
                </c:pt>
                <c:pt idx="217">
                  <c:v>0.43988425925925928</c:v>
                </c:pt>
                <c:pt idx="218">
                  <c:v>0.43989583333333332</c:v>
                </c:pt>
                <c:pt idx="219">
                  <c:v>0.43990740740740741</c:v>
                </c:pt>
                <c:pt idx="220">
                  <c:v>0.43991898148148151</c:v>
                </c:pt>
                <c:pt idx="221">
                  <c:v>0.43993055555555555</c:v>
                </c:pt>
                <c:pt idx="222">
                  <c:v>0.43994212962962964</c:v>
                </c:pt>
                <c:pt idx="223">
                  <c:v>0.43995370370370368</c:v>
                </c:pt>
                <c:pt idx="224">
                  <c:v>0.43996527777777777</c:v>
                </c:pt>
                <c:pt idx="225">
                  <c:v>0.43997685185185187</c:v>
                </c:pt>
                <c:pt idx="226">
                  <c:v>0.43998842592592591</c:v>
                </c:pt>
                <c:pt idx="227">
                  <c:v>0.44</c:v>
                </c:pt>
                <c:pt idx="228">
                  <c:v>0.4400115740740741</c:v>
                </c:pt>
                <c:pt idx="229">
                  <c:v>0.44002314814814814</c:v>
                </c:pt>
                <c:pt idx="230">
                  <c:v>0.44003472222222223</c:v>
                </c:pt>
                <c:pt idx="231">
                  <c:v>0.44004629629629627</c:v>
                </c:pt>
                <c:pt idx="232">
                  <c:v>0.44005787037037036</c:v>
                </c:pt>
                <c:pt idx="233">
                  <c:v>0.44006944444444446</c:v>
                </c:pt>
                <c:pt idx="234">
                  <c:v>0.4400810185185185</c:v>
                </c:pt>
                <c:pt idx="235">
                  <c:v>0.44009259259259259</c:v>
                </c:pt>
                <c:pt idx="236">
                  <c:v>0.44010416666666669</c:v>
                </c:pt>
                <c:pt idx="237">
                  <c:v>0.44011574074074072</c:v>
                </c:pt>
                <c:pt idx="238">
                  <c:v>0.44012731481481482</c:v>
                </c:pt>
                <c:pt idx="239">
                  <c:v>0.44013888888888891</c:v>
                </c:pt>
                <c:pt idx="240">
                  <c:v>0.44015046296296295</c:v>
                </c:pt>
                <c:pt idx="241">
                  <c:v>0.44016203703703705</c:v>
                </c:pt>
                <c:pt idx="242">
                  <c:v>0.44017361111111108</c:v>
                </c:pt>
                <c:pt idx="243">
                  <c:v>0.44018518518518518</c:v>
                </c:pt>
                <c:pt idx="244">
                  <c:v>0.44019675925925927</c:v>
                </c:pt>
                <c:pt idx="245">
                  <c:v>0.44020833333333331</c:v>
                </c:pt>
                <c:pt idx="246">
                  <c:v>0.44021990740740741</c:v>
                </c:pt>
                <c:pt idx="247">
                  <c:v>0.4402314814814815</c:v>
                </c:pt>
                <c:pt idx="248">
                  <c:v>0.44024305555555554</c:v>
                </c:pt>
                <c:pt idx="249">
                  <c:v>0.44025462962962963</c:v>
                </c:pt>
                <c:pt idx="250">
                  <c:v>0.44026620370370373</c:v>
                </c:pt>
                <c:pt idx="251">
                  <c:v>0.44027777777777777</c:v>
                </c:pt>
                <c:pt idx="252">
                  <c:v>0.44028935185185186</c:v>
                </c:pt>
                <c:pt idx="253">
                  <c:v>0.4403009259259259</c:v>
                </c:pt>
                <c:pt idx="254">
                  <c:v>0.4403125</c:v>
                </c:pt>
                <c:pt idx="255">
                  <c:v>0.44032407407407409</c:v>
                </c:pt>
                <c:pt idx="256">
                  <c:v>0.44033564814814813</c:v>
                </c:pt>
                <c:pt idx="257">
                  <c:v>0.44034722222222222</c:v>
                </c:pt>
                <c:pt idx="258">
                  <c:v>0.44035879629629632</c:v>
                </c:pt>
                <c:pt idx="259">
                  <c:v>0.44037037037037036</c:v>
                </c:pt>
                <c:pt idx="260">
                  <c:v>0.44038194444444445</c:v>
                </c:pt>
                <c:pt idx="261">
                  <c:v>0.44039351851851855</c:v>
                </c:pt>
                <c:pt idx="262">
                  <c:v>0.44040509259259258</c:v>
                </c:pt>
                <c:pt idx="263">
                  <c:v>0.44041666666666668</c:v>
                </c:pt>
                <c:pt idx="264">
                  <c:v>0.44042824074074072</c:v>
                </c:pt>
                <c:pt idx="265">
                  <c:v>0.44043981481481481</c:v>
                </c:pt>
                <c:pt idx="266">
                  <c:v>0.44045138888888891</c:v>
                </c:pt>
                <c:pt idx="267">
                  <c:v>0.44046296296296295</c:v>
                </c:pt>
                <c:pt idx="268">
                  <c:v>0.44047453703703704</c:v>
                </c:pt>
                <c:pt idx="269">
                  <c:v>0.44048611111111113</c:v>
                </c:pt>
                <c:pt idx="270">
                  <c:v>0.44049768518518517</c:v>
                </c:pt>
                <c:pt idx="271">
                  <c:v>0.44050925925925927</c:v>
                </c:pt>
                <c:pt idx="272">
                  <c:v>0.44052083333333331</c:v>
                </c:pt>
                <c:pt idx="273">
                  <c:v>0.4405324074074074</c:v>
                </c:pt>
                <c:pt idx="274">
                  <c:v>0.44054398148148149</c:v>
                </c:pt>
                <c:pt idx="275">
                  <c:v>0.44055555555555553</c:v>
                </c:pt>
                <c:pt idx="276">
                  <c:v>0.44056712962962963</c:v>
                </c:pt>
                <c:pt idx="277">
                  <c:v>0.44057870370370372</c:v>
                </c:pt>
                <c:pt idx="278">
                  <c:v>0.44059027777777776</c:v>
                </c:pt>
                <c:pt idx="279">
                  <c:v>0.44060185185185186</c:v>
                </c:pt>
                <c:pt idx="280">
                  <c:v>0.44061342592592595</c:v>
                </c:pt>
                <c:pt idx="281">
                  <c:v>0.44062499999999999</c:v>
                </c:pt>
                <c:pt idx="282">
                  <c:v>0.44063657407407408</c:v>
                </c:pt>
                <c:pt idx="283">
                  <c:v>0.44064814814814812</c:v>
                </c:pt>
                <c:pt idx="284">
                  <c:v>0.44065972222222222</c:v>
                </c:pt>
                <c:pt idx="285">
                  <c:v>0.44067129629629631</c:v>
                </c:pt>
                <c:pt idx="286">
                  <c:v>0.44068287037037035</c:v>
                </c:pt>
                <c:pt idx="287">
                  <c:v>0.44069444444444444</c:v>
                </c:pt>
                <c:pt idx="288">
                  <c:v>0.44070601851851854</c:v>
                </c:pt>
                <c:pt idx="289">
                  <c:v>0.44071759259259258</c:v>
                </c:pt>
                <c:pt idx="290">
                  <c:v>0.44072916666666667</c:v>
                </c:pt>
                <c:pt idx="291">
                  <c:v>0.44074074074074077</c:v>
                </c:pt>
                <c:pt idx="292">
                  <c:v>0.44075231481481481</c:v>
                </c:pt>
                <c:pt idx="293">
                  <c:v>0.4407638888888889</c:v>
                </c:pt>
                <c:pt idx="294">
                  <c:v>0.44077546296296294</c:v>
                </c:pt>
                <c:pt idx="295">
                  <c:v>0.44078703703703703</c:v>
                </c:pt>
                <c:pt idx="296">
                  <c:v>0.44079861111111113</c:v>
                </c:pt>
                <c:pt idx="297">
                  <c:v>0.44081018518518517</c:v>
                </c:pt>
                <c:pt idx="298">
                  <c:v>0.44082175925925926</c:v>
                </c:pt>
                <c:pt idx="299">
                  <c:v>0.44083333333333335</c:v>
                </c:pt>
                <c:pt idx="300">
                  <c:v>0.44084490740740739</c:v>
                </c:pt>
                <c:pt idx="301">
                  <c:v>0.44085648148148149</c:v>
                </c:pt>
                <c:pt idx="302">
                  <c:v>0.44086805555555558</c:v>
                </c:pt>
                <c:pt idx="303">
                  <c:v>0.44087962962962962</c:v>
                </c:pt>
                <c:pt idx="304">
                  <c:v>0.44089120370370372</c:v>
                </c:pt>
                <c:pt idx="305">
                  <c:v>0.44090277777777775</c:v>
                </c:pt>
                <c:pt idx="306">
                  <c:v>0.44091435185185185</c:v>
                </c:pt>
                <c:pt idx="307">
                  <c:v>0.44092592592592594</c:v>
                </c:pt>
                <c:pt idx="308">
                  <c:v>0.44093749999999998</c:v>
                </c:pt>
                <c:pt idx="309">
                  <c:v>0.44094907407407408</c:v>
                </c:pt>
                <c:pt idx="310">
                  <c:v>0.44096064814814817</c:v>
                </c:pt>
                <c:pt idx="311">
                  <c:v>0.44097222222222221</c:v>
                </c:pt>
                <c:pt idx="312">
                  <c:v>0.4409837962962963</c:v>
                </c:pt>
                <c:pt idx="313">
                  <c:v>0.44099537037037034</c:v>
                </c:pt>
                <c:pt idx="314">
                  <c:v>0.44100694444444444</c:v>
                </c:pt>
                <c:pt idx="315">
                  <c:v>0.44101851851851853</c:v>
                </c:pt>
                <c:pt idx="316">
                  <c:v>0.44103009259259257</c:v>
                </c:pt>
                <c:pt idx="317">
                  <c:v>0.44104166666666667</c:v>
                </c:pt>
                <c:pt idx="318">
                  <c:v>0.44105324074074076</c:v>
                </c:pt>
                <c:pt idx="319">
                  <c:v>0.4410648148148148</c:v>
                </c:pt>
                <c:pt idx="320">
                  <c:v>0.44107638888888889</c:v>
                </c:pt>
                <c:pt idx="321">
                  <c:v>0.44108796296296299</c:v>
                </c:pt>
                <c:pt idx="322">
                  <c:v>0.44109953703703703</c:v>
                </c:pt>
                <c:pt idx="323">
                  <c:v>0.44111111111111112</c:v>
                </c:pt>
                <c:pt idx="324">
                  <c:v>0.44112268518518516</c:v>
                </c:pt>
                <c:pt idx="325">
                  <c:v>0.44113425925925925</c:v>
                </c:pt>
                <c:pt idx="326">
                  <c:v>0.44114583333333335</c:v>
                </c:pt>
                <c:pt idx="327">
                  <c:v>0.44115740740740739</c:v>
                </c:pt>
                <c:pt idx="328">
                  <c:v>0.44116898148148148</c:v>
                </c:pt>
                <c:pt idx="329">
                  <c:v>0.44118055555555558</c:v>
                </c:pt>
                <c:pt idx="330">
                  <c:v>0.44119212962962961</c:v>
                </c:pt>
                <c:pt idx="331">
                  <c:v>0.44120370370370371</c:v>
                </c:pt>
                <c:pt idx="332">
                  <c:v>0.4412152777777778</c:v>
                </c:pt>
                <c:pt idx="333">
                  <c:v>0.44122685185185184</c:v>
                </c:pt>
                <c:pt idx="334">
                  <c:v>0.44123842592592594</c:v>
                </c:pt>
                <c:pt idx="335">
                  <c:v>0.44124999999999998</c:v>
                </c:pt>
                <c:pt idx="336">
                  <c:v>0.44126157407407407</c:v>
                </c:pt>
                <c:pt idx="337">
                  <c:v>0.44127314814814816</c:v>
                </c:pt>
                <c:pt idx="338">
                  <c:v>0.4412847222222222</c:v>
                </c:pt>
                <c:pt idx="339">
                  <c:v>0.4412962962962963</c:v>
                </c:pt>
                <c:pt idx="340">
                  <c:v>0.44130787037037039</c:v>
                </c:pt>
                <c:pt idx="341">
                  <c:v>0.44131944444444443</c:v>
                </c:pt>
                <c:pt idx="342">
                  <c:v>0.44133101851851853</c:v>
                </c:pt>
                <c:pt idx="343">
                  <c:v>0.44134259259259262</c:v>
                </c:pt>
                <c:pt idx="344">
                  <c:v>0.44135416666666666</c:v>
                </c:pt>
                <c:pt idx="345">
                  <c:v>0.44136574074074075</c:v>
                </c:pt>
                <c:pt idx="346">
                  <c:v>0.44137731481481479</c:v>
                </c:pt>
                <c:pt idx="347">
                  <c:v>0.44138888888888889</c:v>
                </c:pt>
                <c:pt idx="348">
                  <c:v>0.44140046296296298</c:v>
                </c:pt>
                <c:pt idx="349">
                  <c:v>0.44141203703703702</c:v>
                </c:pt>
                <c:pt idx="350">
                  <c:v>0.44142361111111111</c:v>
                </c:pt>
                <c:pt idx="351">
                  <c:v>0.44143518518518521</c:v>
                </c:pt>
                <c:pt idx="352">
                  <c:v>0.44144675925925925</c:v>
                </c:pt>
                <c:pt idx="353">
                  <c:v>0.44145833333333334</c:v>
                </c:pt>
                <c:pt idx="354">
                  <c:v>0.44146990740740738</c:v>
                </c:pt>
                <c:pt idx="355">
                  <c:v>0.44148148148148147</c:v>
                </c:pt>
                <c:pt idx="356">
                  <c:v>0.44149305555555557</c:v>
                </c:pt>
                <c:pt idx="357">
                  <c:v>0.44150462962962961</c:v>
                </c:pt>
                <c:pt idx="358">
                  <c:v>0.4415162037037037</c:v>
                </c:pt>
                <c:pt idx="359">
                  <c:v>0.4415277777777778</c:v>
                </c:pt>
                <c:pt idx="360">
                  <c:v>0.44153935185185184</c:v>
                </c:pt>
                <c:pt idx="361">
                  <c:v>0.44155092592592593</c:v>
                </c:pt>
                <c:pt idx="362">
                  <c:v>0.44156250000000002</c:v>
                </c:pt>
                <c:pt idx="363">
                  <c:v>0.44157407407407406</c:v>
                </c:pt>
                <c:pt idx="364">
                  <c:v>0.44158564814814816</c:v>
                </c:pt>
                <c:pt idx="365">
                  <c:v>0.4415972222222222</c:v>
                </c:pt>
                <c:pt idx="366">
                  <c:v>0.44160879629629629</c:v>
                </c:pt>
                <c:pt idx="367">
                  <c:v>0.44162037037037039</c:v>
                </c:pt>
                <c:pt idx="368">
                  <c:v>0.44163194444444442</c:v>
                </c:pt>
                <c:pt idx="369">
                  <c:v>0.44164351851851852</c:v>
                </c:pt>
                <c:pt idx="370">
                  <c:v>0.44165509259259261</c:v>
                </c:pt>
                <c:pt idx="371">
                  <c:v>0.44166666666666665</c:v>
                </c:pt>
                <c:pt idx="372">
                  <c:v>0.44167824074074075</c:v>
                </c:pt>
                <c:pt idx="373">
                  <c:v>0.44168981481481484</c:v>
                </c:pt>
                <c:pt idx="374">
                  <c:v>0.44170138888888888</c:v>
                </c:pt>
                <c:pt idx="375">
                  <c:v>0.44171296296296297</c:v>
                </c:pt>
                <c:pt idx="376">
                  <c:v>0.44172453703703701</c:v>
                </c:pt>
                <c:pt idx="377">
                  <c:v>0.44173611111111111</c:v>
                </c:pt>
                <c:pt idx="378">
                  <c:v>0.4417476851851852</c:v>
                </c:pt>
                <c:pt idx="379">
                  <c:v>0.44175925925925924</c:v>
                </c:pt>
                <c:pt idx="380">
                  <c:v>0.44177083333333333</c:v>
                </c:pt>
                <c:pt idx="381">
                  <c:v>0.44178240740740743</c:v>
                </c:pt>
                <c:pt idx="382">
                  <c:v>0.44179398148148147</c:v>
                </c:pt>
                <c:pt idx="383">
                  <c:v>0.44180555555555556</c:v>
                </c:pt>
                <c:pt idx="384">
                  <c:v>0.44181712962962966</c:v>
                </c:pt>
                <c:pt idx="385">
                  <c:v>0.4418287037037037</c:v>
                </c:pt>
                <c:pt idx="386">
                  <c:v>0.44184027777777779</c:v>
                </c:pt>
                <c:pt idx="387">
                  <c:v>0.44185185185185183</c:v>
                </c:pt>
                <c:pt idx="388">
                  <c:v>0.44186342592592592</c:v>
                </c:pt>
                <c:pt idx="389">
                  <c:v>0.44187500000000002</c:v>
                </c:pt>
                <c:pt idx="390">
                  <c:v>0.44188657407407406</c:v>
                </c:pt>
                <c:pt idx="391">
                  <c:v>0.44189814814814815</c:v>
                </c:pt>
                <c:pt idx="392">
                  <c:v>0.44190972222222225</c:v>
                </c:pt>
                <c:pt idx="393">
                  <c:v>0.44192129629629628</c:v>
                </c:pt>
                <c:pt idx="394">
                  <c:v>0.44193287037037038</c:v>
                </c:pt>
                <c:pt idx="395">
                  <c:v>0.44194444444444442</c:v>
                </c:pt>
                <c:pt idx="396">
                  <c:v>0.44195601851851851</c:v>
                </c:pt>
                <c:pt idx="397">
                  <c:v>0.44196759259259261</c:v>
                </c:pt>
                <c:pt idx="398">
                  <c:v>0.44197916666666665</c:v>
                </c:pt>
                <c:pt idx="399">
                  <c:v>0.44199074074074074</c:v>
                </c:pt>
                <c:pt idx="400">
                  <c:v>0.44200231481481483</c:v>
                </c:pt>
                <c:pt idx="401">
                  <c:v>0.44201388888888887</c:v>
                </c:pt>
                <c:pt idx="402">
                  <c:v>0.44202546296296297</c:v>
                </c:pt>
                <c:pt idx="403">
                  <c:v>0.44203703703703706</c:v>
                </c:pt>
                <c:pt idx="404">
                  <c:v>0.4420486111111111</c:v>
                </c:pt>
                <c:pt idx="405">
                  <c:v>0.44206018518518519</c:v>
                </c:pt>
                <c:pt idx="406">
                  <c:v>0.44207175925925923</c:v>
                </c:pt>
                <c:pt idx="407">
                  <c:v>0.44208333333333333</c:v>
                </c:pt>
                <c:pt idx="408">
                  <c:v>0.44209490740740742</c:v>
                </c:pt>
                <c:pt idx="409">
                  <c:v>0.44210648148148146</c:v>
                </c:pt>
                <c:pt idx="410">
                  <c:v>0.44211805555555556</c:v>
                </c:pt>
                <c:pt idx="411">
                  <c:v>0.44212962962962965</c:v>
                </c:pt>
                <c:pt idx="412">
                  <c:v>0.44214120370370369</c:v>
                </c:pt>
                <c:pt idx="413">
                  <c:v>0.44215277777777778</c:v>
                </c:pt>
                <c:pt idx="414">
                  <c:v>0.44216435185185188</c:v>
                </c:pt>
                <c:pt idx="415">
                  <c:v>0.44217592592592592</c:v>
                </c:pt>
                <c:pt idx="416">
                  <c:v>0.44218750000000001</c:v>
                </c:pt>
                <c:pt idx="417">
                  <c:v>0.44219907407407405</c:v>
                </c:pt>
                <c:pt idx="418">
                  <c:v>0.44221064814814814</c:v>
                </c:pt>
                <c:pt idx="419">
                  <c:v>0.44222222222222224</c:v>
                </c:pt>
                <c:pt idx="420">
                  <c:v>0.44223379629629628</c:v>
                </c:pt>
                <c:pt idx="421">
                  <c:v>0.44224537037037037</c:v>
                </c:pt>
                <c:pt idx="422">
                  <c:v>0.44225694444444447</c:v>
                </c:pt>
                <c:pt idx="423">
                  <c:v>0.44226851851851851</c:v>
                </c:pt>
                <c:pt idx="424">
                  <c:v>0.4422800925925926</c:v>
                </c:pt>
                <c:pt idx="425">
                  <c:v>0.44229166666666669</c:v>
                </c:pt>
                <c:pt idx="426">
                  <c:v>0.44230324074074073</c:v>
                </c:pt>
                <c:pt idx="427">
                  <c:v>0.44231481481481483</c:v>
                </c:pt>
                <c:pt idx="428">
                  <c:v>0.44232638888888887</c:v>
                </c:pt>
                <c:pt idx="429">
                  <c:v>0.44233796296296296</c:v>
                </c:pt>
                <c:pt idx="430">
                  <c:v>0.44234953703703705</c:v>
                </c:pt>
                <c:pt idx="431">
                  <c:v>0.44236111111111109</c:v>
                </c:pt>
                <c:pt idx="432">
                  <c:v>0.44237268518518519</c:v>
                </c:pt>
                <c:pt idx="433">
                  <c:v>0.44238425925925928</c:v>
                </c:pt>
                <c:pt idx="434">
                  <c:v>0.44239583333333332</c:v>
                </c:pt>
                <c:pt idx="435">
                  <c:v>0.44240740740740742</c:v>
                </c:pt>
                <c:pt idx="436">
                  <c:v>0.44241898148148145</c:v>
                </c:pt>
                <c:pt idx="437">
                  <c:v>0.44243055555555555</c:v>
                </c:pt>
                <c:pt idx="438">
                  <c:v>0.44244212962962964</c:v>
                </c:pt>
                <c:pt idx="439">
                  <c:v>0.44245370370370368</c:v>
                </c:pt>
                <c:pt idx="440">
                  <c:v>0.44246527777777778</c:v>
                </c:pt>
                <c:pt idx="441">
                  <c:v>0.44247685185185187</c:v>
                </c:pt>
                <c:pt idx="442">
                  <c:v>0.44248842592592591</c:v>
                </c:pt>
                <c:pt idx="443">
                  <c:v>0.4425</c:v>
                </c:pt>
                <c:pt idx="444">
                  <c:v>0.4425115740740741</c:v>
                </c:pt>
                <c:pt idx="445">
                  <c:v>0.44252314814814814</c:v>
                </c:pt>
                <c:pt idx="446">
                  <c:v>0.44253472222222223</c:v>
                </c:pt>
                <c:pt idx="447">
                  <c:v>0.44254629629629627</c:v>
                </c:pt>
                <c:pt idx="448">
                  <c:v>0.44255787037037037</c:v>
                </c:pt>
                <c:pt idx="449">
                  <c:v>0.44256944444444446</c:v>
                </c:pt>
                <c:pt idx="450">
                  <c:v>0.4425810185185185</c:v>
                </c:pt>
                <c:pt idx="451">
                  <c:v>0.44259259259259259</c:v>
                </c:pt>
                <c:pt idx="452">
                  <c:v>0.44260416666666669</c:v>
                </c:pt>
                <c:pt idx="453">
                  <c:v>0.44261574074074073</c:v>
                </c:pt>
                <c:pt idx="454">
                  <c:v>0.44262731481481482</c:v>
                </c:pt>
                <c:pt idx="455">
                  <c:v>0.44263888888888892</c:v>
                </c:pt>
                <c:pt idx="456">
                  <c:v>0.44265046296296295</c:v>
                </c:pt>
                <c:pt idx="457">
                  <c:v>0.44266203703703705</c:v>
                </c:pt>
                <c:pt idx="458">
                  <c:v>0.44267361111111109</c:v>
                </c:pt>
                <c:pt idx="459">
                  <c:v>0.44268518518518518</c:v>
                </c:pt>
                <c:pt idx="460">
                  <c:v>0.44269675925925928</c:v>
                </c:pt>
                <c:pt idx="461">
                  <c:v>0.44270833333333331</c:v>
                </c:pt>
                <c:pt idx="462">
                  <c:v>0.44271990740740741</c:v>
                </c:pt>
                <c:pt idx="463">
                  <c:v>0.4427314814814815</c:v>
                </c:pt>
                <c:pt idx="464">
                  <c:v>0.44274305555555554</c:v>
                </c:pt>
                <c:pt idx="465">
                  <c:v>0.44275462962962964</c:v>
                </c:pt>
                <c:pt idx="466">
                  <c:v>0.44276620370370373</c:v>
                </c:pt>
                <c:pt idx="467">
                  <c:v>0.44277777777777777</c:v>
                </c:pt>
                <c:pt idx="468">
                  <c:v>0.44278935185185186</c:v>
                </c:pt>
                <c:pt idx="469">
                  <c:v>0.4428009259259259</c:v>
                </c:pt>
                <c:pt idx="470">
                  <c:v>0.4428125</c:v>
                </c:pt>
                <c:pt idx="471">
                  <c:v>0.44282407407407409</c:v>
                </c:pt>
                <c:pt idx="472">
                  <c:v>0.44283564814814813</c:v>
                </c:pt>
                <c:pt idx="473">
                  <c:v>0.44284722222222223</c:v>
                </c:pt>
                <c:pt idx="474">
                  <c:v>0.44285879629629632</c:v>
                </c:pt>
                <c:pt idx="475">
                  <c:v>0.44287037037037036</c:v>
                </c:pt>
                <c:pt idx="476">
                  <c:v>0.44288194444444445</c:v>
                </c:pt>
                <c:pt idx="477">
                  <c:v>0.44289351851851849</c:v>
                </c:pt>
                <c:pt idx="478">
                  <c:v>0.44290509259259259</c:v>
                </c:pt>
                <c:pt idx="479">
                  <c:v>0.44291666666666668</c:v>
                </c:pt>
                <c:pt idx="480">
                  <c:v>0.44292824074074072</c:v>
                </c:pt>
                <c:pt idx="481">
                  <c:v>0.44293981481481481</c:v>
                </c:pt>
                <c:pt idx="482">
                  <c:v>0.44295138888888891</c:v>
                </c:pt>
                <c:pt idx="483">
                  <c:v>0.44296296296296295</c:v>
                </c:pt>
                <c:pt idx="484">
                  <c:v>0.44297453703703704</c:v>
                </c:pt>
                <c:pt idx="485">
                  <c:v>0.44298611111111114</c:v>
                </c:pt>
                <c:pt idx="486">
                  <c:v>0.44299768518518517</c:v>
                </c:pt>
                <c:pt idx="487">
                  <c:v>0.44300925925925927</c:v>
                </c:pt>
                <c:pt idx="488">
                  <c:v>0.44302083333333331</c:v>
                </c:pt>
                <c:pt idx="489">
                  <c:v>0.4430324074074074</c:v>
                </c:pt>
                <c:pt idx="490">
                  <c:v>0.4430439814814815</c:v>
                </c:pt>
                <c:pt idx="491">
                  <c:v>0.44305555555555554</c:v>
                </c:pt>
                <c:pt idx="492">
                  <c:v>0.44306712962962963</c:v>
                </c:pt>
                <c:pt idx="493">
                  <c:v>0.44307870370370372</c:v>
                </c:pt>
                <c:pt idx="494">
                  <c:v>0.44309027777777776</c:v>
                </c:pt>
                <c:pt idx="495">
                  <c:v>0.44310185185185186</c:v>
                </c:pt>
                <c:pt idx="496">
                  <c:v>0.44311342592592595</c:v>
                </c:pt>
                <c:pt idx="497">
                  <c:v>0.44312499999999999</c:v>
                </c:pt>
                <c:pt idx="498">
                  <c:v>0.44313657407407409</c:v>
                </c:pt>
                <c:pt idx="499">
                  <c:v>0.44314814814814812</c:v>
                </c:pt>
                <c:pt idx="500">
                  <c:v>0.44315972222222222</c:v>
                </c:pt>
                <c:pt idx="501">
                  <c:v>0.44317129629629631</c:v>
                </c:pt>
                <c:pt idx="502">
                  <c:v>0.44318287037037035</c:v>
                </c:pt>
                <c:pt idx="503">
                  <c:v>0.44319444444444445</c:v>
                </c:pt>
                <c:pt idx="504">
                  <c:v>0.44320601851851854</c:v>
                </c:pt>
                <c:pt idx="505">
                  <c:v>0.44321759259259258</c:v>
                </c:pt>
                <c:pt idx="506">
                  <c:v>0.44322916666666667</c:v>
                </c:pt>
                <c:pt idx="507">
                  <c:v>0.44324074074074077</c:v>
                </c:pt>
                <c:pt idx="508">
                  <c:v>0.44325231481481481</c:v>
                </c:pt>
                <c:pt idx="509">
                  <c:v>0.4432638888888889</c:v>
                </c:pt>
                <c:pt idx="510">
                  <c:v>0.44327546296296294</c:v>
                </c:pt>
                <c:pt idx="511">
                  <c:v>0.44328703703703703</c:v>
                </c:pt>
              </c:numCache>
            </c:numRef>
          </c:cat>
          <c:val>
            <c:numRef>
              <c:f>'20251118-2'!$C$3:$C$514</c:f>
              <c:numCache>
                <c:formatCode>0.000</c:formatCode>
                <c:ptCount val="512"/>
                <c:pt idx="0">
                  <c:v>50.103000000000002</c:v>
                </c:pt>
                <c:pt idx="1">
                  <c:v>50.106000000000002</c:v>
                </c:pt>
                <c:pt idx="2">
                  <c:v>50.104999999999997</c:v>
                </c:pt>
                <c:pt idx="3">
                  <c:v>50.106999999999999</c:v>
                </c:pt>
                <c:pt idx="4">
                  <c:v>50.107999999999997</c:v>
                </c:pt>
                <c:pt idx="5">
                  <c:v>50.106000000000002</c:v>
                </c:pt>
                <c:pt idx="6">
                  <c:v>50.103000000000002</c:v>
                </c:pt>
                <c:pt idx="7">
                  <c:v>50.109000000000002</c:v>
                </c:pt>
                <c:pt idx="8">
                  <c:v>50.112000000000002</c:v>
                </c:pt>
                <c:pt idx="9">
                  <c:v>50.110999999999997</c:v>
                </c:pt>
                <c:pt idx="10">
                  <c:v>50.113</c:v>
                </c:pt>
                <c:pt idx="11">
                  <c:v>50.113999999999997</c:v>
                </c:pt>
                <c:pt idx="12">
                  <c:v>50.11</c:v>
                </c:pt>
                <c:pt idx="13">
                  <c:v>50.106000000000002</c:v>
                </c:pt>
                <c:pt idx="14">
                  <c:v>50.097999999999999</c:v>
                </c:pt>
                <c:pt idx="15">
                  <c:v>50.101999999999997</c:v>
                </c:pt>
                <c:pt idx="16">
                  <c:v>50.106999999999999</c:v>
                </c:pt>
                <c:pt idx="17">
                  <c:v>50.104999999999997</c:v>
                </c:pt>
                <c:pt idx="18">
                  <c:v>50.106999999999999</c:v>
                </c:pt>
                <c:pt idx="19">
                  <c:v>50.106000000000002</c:v>
                </c:pt>
                <c:pt idx="20">
                  <c:v>50.106999999999999</c:v>
                </c:pt>
                <c:pt idx="21">
                  <c:v>50.109000000000002</c:v>
                </c:pt>
                <c:pt idx="22">
                  <c:v>50.103999999999999</c:v>
                </c:pt>
                <c:pt idx="23">
                  <c:v>50.107999999999997</c:v>
                </c:pt>
                <c:pt idx="24">
                  <c:v>50.112000000000002</c:v>
                </c:pt>
                <c:pt idx="25">
                  <c:v>50.106999999999999</c:v>
                </c:pt>
                <c:pt idx="26">
                  <c:v>50.104999999999997</c:v>
                </c:pt>
                <c:pt idx="27">
                  <c:v>50.101999999999997</c:v>
                </c:pt>
                <c:pt idx="28">
                  <c:v>50.103000000000002</c:v>
                </c:pt>
                <c:pt idx="29">
                  <c:v>50.101999999999997</c:v>
                </c:pt>
                <c:pt idx="30">
                  <c:v>50.1</c:v>
                </c:pt>
                <c:pt idx="31">
                  <c:v>50.098999999999997</c:v>
                </c:pt>
                <c:pt idx="32">
                  <c:v>50.103000000000002</c:v>
                </c:pt>
                <c:pt idx="33">
                  <c:v>50.106999999999999</c:v>
                </c:pt>
                <c:pt idx="34">
                  <c:v>50.103000000000002</c:v>
                </c:pt>
                <c:pt idx="35">
                  <c:v>50.106000000000002</c:v>
                </c:pt>
                <c:pt idx="36">
                  <c:v>50.103999999999999</c:v>
                </c:pt>
                <c:pt idx="37">
                  <c:v>50.103999999999999</c:v>
                </c:pt>
                <c:pt idx="38">
                  <c:v>50.103000000000002</c:v>
                </c:pt>
                <c:pt idx="39">
                  <c:v>50.1</c:v>
                </c:pt>
                <c:pt idx="40">
                  <c:v>50.098999999999997</c:v>
                </c:pt>
                <c:pt idx="41">
                  <c:v>50.103999999999999</c:v>
                </c:pt>
                <c:pt idx="42">
                  <c:v>50.109000000000002</c:v>
                </c:pt>
                <c:pt idx="43">
                  <c:v>50.106000000000002</c:v>
                </c:pt>
                <c:pt idx="44">
                  <c:v>50.104999999999997</c:v>
                </c:pt>
                <c:pt idx="45">
                  <c:v>50.103999999999999</c:v>
                </c:pt>
                <c:pt idx="46">
                  <c:v>50.104999999999997</c:v>
                </c:pt>
                <c:pt idx="47">
                  <c:v>50.106999999999999</c:v>
                </c:pt>
                <c:pt idx="48">
                  <c:v>50.106999999999999</c:v>
                </c:pt>
                <c:pt idx="49">
                  <c:v>50.103000000000002</c:v>
                </c:pt>
                <c:pt idx="50">
                  <c:v>50.113</c:v>
                </c:pt>
                <c:pt idx="51">
                  <c:v>50.113999999999997</c:v>
                </c:pt>
                <c:pt idx="52">
                  <c:v>50.11</c:v>
                </c:pt>
                <c:pt idx="53">
                  <c:v>50.110999999999997</c:v>
                </c:pt>
                <c:pt idx="54">
                  <c:v>50.107999999999997</c:v>
                </c:pt>
                <c:pt idx="55">
                  <c:v>50.107999999999997</c:v>
                </c:pt>
                <c:pt idx="56">
                  <c:v>50.106999999999999</c:v>
                </c:pt>
                <c:pt idx="57">
                  <c:v>50.101999999999997</c:v>
                </c:pt>
                <c:pt idx="58">
                  <c:v>50.107999999999997</c:v>
                </c:pt>
                <c:pt idx="59">
                  <c:v>50.112000000000002</c:v>
                </c:pt>
                <c:pt idx="60">
                  <c:v>50.110999999999997</c:v>
                </c:pt>
                <c:pt idx="61">
                  <c:v>50.107999999999997</c:v>
                </c:pt>
                <c:pt idx="62">
                  <c:v>50.078000000000003</c:v>
                </c:pt>
                <c:pt idx="63">
                  <c:v>50.051000000000002</c:v>
                </c:pt>
                <c:pt idx="64">
                  <c:v>50.034999999999997</c:v>
                </c:pt>
                <c:pt idx="65">
                  <c:v>50.02</c:v>
                </c:pt>
                <c:pt idx="66">
                  <c:v>50.015000000000001</c:v>
                </c:pt>
                <c:pt idx="67">
                  <c:v>50.012</c:v>
                </c:pt>
                <c:pt idx="68">
                  <c:v>50.003</c:v>
                </c:pt>
                <c:pt idx="69">
                  <c:v>49.996000000000002</c:v>
                </c:pt>
                <c:pt idx="70">
                  <c:v>49.991</c:v>
                </c:pt>
                <c:pt idx="71">
                  <c:v>49.988</c:v>
                </c:pt>
                <c:pt idx="72">
                  <c:v>49.984999999999999</c:v>
                </c:pt>
                <c:pt idx="73">
                  <c:v>49.981000000000002</c:v>
                </c:pt>
                <c:pt idx="74">
                  <c:v>49.975000000000001</c:v>
                </c:pt>
                <c:pt idx="75">
                  <c:v>49.978000000000002</c:v>
                </c:pt>
                <c:pt idx="76">
                  <c:v>49.981999999999999</c:v>
                </c:pt>
                <c:pt idx="77">
                  <c:v>49.978000000000002</c:v>
                </c:pt>
                <c:pt idx="78">
                  <c:v>49.978999999999999</c:v>
                </c:pt>
                <c:pt idx="79">
                  <c:v>49.98</c:v>
                </c:pt>
                <c:pt idx="80">
                  <c:v>49.981000000000002</c:v>
                </c:pt>
                <c:pt idx="81">
                  <c:v>49.978000000000002</c:v>
                </c:pt>
                <c:pt idx="82">
                  <c:v>49.978000000000002</c:v>
                </c:pt>
                <c:pt idx="83">
                  <c:v>49.972999999999999</c:v>
                </c:pt>
                <c:pt idx="84">
                  <c:v>49.98</c:v>
                </c:pt>
                <c:pt idx="85">
                  <c:v>49.987000000000002</c:v>
                </c:pt>
                <c:pt idx="86">
                  <c:v>49.985999999999997</c:v>
                </c:pt>
                <c:pt idx="87">
                  <c:v>49.99</c:v>
                </c:pt>
                <c:pt idx="88">
                  <c:v>49.991</c:v>
                </c:pt>
                <c:pt idx="89">
                  <c:v>49.991999999999997</c:v>
                </c:pt>
                <c:pt idx="90">
                  <c:v>49.993000000000002</c:v>
                </c:pt>
                <c:pt idx="91">
                  <c:v>49.993000000000002</c:v>
                </c:pt>
                <c:pt idx="92">
                  <c:v>49.988</c:v>
                </c:pt>
                <c:pt idx="93">
                  <c:v>49.991999999999997</c:v>
                </c:pt>
                <c:pt idx="94">
                  <c:v>49.993000000000002</c:v>
                </c:pt>
                <c:pt idx="95">
                  <c:v>49.987000000000002</c:v>
                </c:pt>
                <c:pt idx="96">
                  <c:v>49.982999999999997</c:v>
                </c:pt>
                <c:pt idx="97">
                  <c:v>49.976999999999997</c:v>
                </c:pt>
                <c:pt idx="98">
                  <c:v>49.972999999999999</c:v>
                </c:pt>
                <c:pt idx="99">
                  <c:v>49.970999999999997</c:v>
                </c:pt>
                <c:pt idx="100">
                  <c:v>49.965000000000003</c:v>
                </c:pt>
                <c:pt idx="101">
                  <c:v>49.97</c:v>
                </c:pt>
                <c:pt idx="102">
                  <c:v>49.970999999999997</c:v>
                </c:pt>
                <c:pt idx="103">
                  <c:v>49.965000000000003</c:v>
                </c:pt>
                <c:pt idx="104">
                  <c:v>49.963999999999999</c:v>
                </c:pt>
                <c:pt idx="105">
                  <c:v>49.962000000000003</c:v>
                </c:pt>
                <c:pt idx="106">
                  <c:v>49.962000000000003</c:v>
                </c:pt>
                <c:pt idx="107">
                  <c:v>49.963000000000001</c:v>
                </c:pt>
                <c:pt idx="108">
                  <c:v>49.959000000000003</c:v>
                </c:pt>
                <c:pt idx="109">
                  <c:v>49.966000000000001</c:v>
                </c:pt>
                <c:pt idx="110">
                  <c:v>49.972000000000001</c:v>
                </c:pt>
                <c:pt idx="111">
                  <c:v>49.970999999999997</c:v>
                </c:pt>
                <c:pt idx="112">
                  <c:v>49.973999999999997</c:v>
                </c:pt>
                <c:pt idx="113">
                  <c:v>49.975999999999999</c:v>
                </c:pt>
                <c:pt idx="114">
                  <c:v>49.978000000000002</c:v>
                </c:pt>
                <c:pt idx="115">
                  <c:v>49.98</c:v>
                </c:pt>
                <c:pt idx="116">
                  <c:v>49.978999999999999</c:v>
                </c:pt>
                <c:pt idx="117">
                  <c:v>49.975999999999999</c:v>
                </c:pt>
                <c:pt idx="118">
                  <c:v>49.98</c:v>
                </c:pt>
                <c:pt idx="119">
                  <c:v>49.984000000000002</c:v>
                </c:pt>
                <c:pt idx="120">
                  <c:v>49.981999999999999</c:v>
                </c:pt>
                <c:pt idx="121">
                  <c:v>49.981000000000002</c:v>
                </c:pt>
                <c:pt idx="122">
                  <c:v>49.981999999999999</c:v>
                </c:pt>
                <c:pt idx="123">
                  <c:v>49.981000000000002</c:v>
                </c:pt>
                <c:pt idx="124">
                  <c:v>49.978000000000002</c:v>
                </c:pt>
                <c:pt idx="125">
                  <c:v>49.975999999999999</c:v>
                </c:pt>
                <c:pt idx="126">
                  <c:v>49.969000000000001</c:v>
                </c:pt>
                <c:pt idx="127">
                  <c:v>49.966999999999999</c:v>
                </c:pt>
                <c:pt idx="128">
                  <c:v>49.973999999999997</c:v>
                </c:pt>
                <c:pt idx="129">
                  <c:v>49.973999999999997</c:v>
                </c:pt>
                <c:pt idx="130">
                  <c:v>49.968000000000004</c:v>
                </c:pt>
                <c:pt idx="131">
                  <c:v>49.963999999999999</c:v>
                </c:pt>
                <c:pt idx="132">
                  <c:v>49.963000000000001</c:v>
                </c:pt>
                <c:pt idx="133">
                  <c:v>49.962000000000003</c:v>
                </c:pt>
                <c:pt idx="134">
                  <c:v>49.962000000000003</c:v>
                </c:pt>
                <c:pt idx="135">
                  <c:v>49.960999999999999</c:v>
                </c:pt>
                <c:pt idx="136">
                  <c:v>49.959000000000003</c:v>
                </c:pt>
                <c:pt idx="137">
                  <c:v>49.956000000000003</c:v>
                </c:pt>
                <c:pt idx="138">
                  <c:v>49.954999999999998</c:v>
                </c:pt>
                <c:pt idx="139">
                  <c:v>49.963000000000001</c:v>
                </c:pt>
                <c:pt idx="140">
                  <c:v>49.96</c:v>
                </c:pt>
                <c:pt idx="141">
                  <c:v>49.957000000000001</c:v>
                </c:pt>
                <c:pt idx="142">
                  <c:v>49.956000000000003</c:v>
                </c:pt>
                <c:pt idx="143">
                  <c:v>49.954999999999998</c:v>
                </c:pt>
                <c:pt idx="144">
                  <c:v>49.954000000000001</c:v>
                </c:pt>
                <c:pt idx="145">
                  <c:v>49.951000000000001</c:v>
                </c:pt>
                <c:pt idx="146">
                  <c:v>49.95</c:v>
                </c:pt>
                <c:pt idx="147">
                  <c:v>49.945</c:v>
                </c:pt>
                <c:pt idx="148">
                  <c:v>49.947000000000003</c:v>
                </c:pt>
                <c:pt idx="149">
                  <c:v>49.951000000000001</c:v>
                </c:pt>
                <c:pt idx="150">
                  <c:v>49.951000000000001</c:v>
                </c:pt>
                <c:pt idx="151">
                  <c:v>49.945999999999998</c:v>
                </c:pt>
                <c:pt idx="152">
                  <c:v>49.945</c:v>
                </c:pt>
                <c:pt idx="153">
                  <c:v>49.944000000000003</c:v>
                </c:pt>
                <c:pt idx="154">
                  <c:v>49.945</c:v>
                </c:pt>
                <c:pt idx="155">
                  <c:v>49.945999999999998</c:v>
                </c:pt>
                <c:pt idx="156">
                  <c:v>49.947000000000003</c:v>
                </c:pt>
                <c:pt idx="157">
                  <c:v>49.941000000000003</c:v>
                </c:pt>
                <c:pt idx="158">
                  <c:v>49.945</c:v>
                </c:pt>
                <c:pt idx="159">
                  <c:v>49.948999999999998</c:v>
                </c:pt>
                <c:pt idx="160">
                  <c:v>49.947000000000003</c:v>
                </c:pt>
                <c:pt idx="161">
                  <c:v>49.939</c:v>
                </c:pt>
                <c:pt idx="162">
                  <c:v>49.936999999999998</c:v>
                </c:pt>
                <c:pt idx="163">
                  <c:v>49.935000000000002</c:v>
                </c:pt>
                <c:pt idx="164">
                  <c:v>49.933999999999997</c:v>
                </c:pt>
                <c:pt idx="165">
                  <c:v>49.932000000000002</c:v>
                </c:pt>
                <c:pt idx="166">
                  <c:v>49.933999999999997</c:v>
                </c:pt>
                <c:pt idx="167">
                  <c:v>49.936</c:v>
                </c:pt>
                <c:pt idx="168">
                  <c:v>49.932000000000002</c:v>
                </c:pt>
                <c:pt idx="169">
                  <c:v>49.936999999999998</c:v>
                </c:pt>
                <c:pt idx="170">
                  <c:v>49.942999999999998</c:v>
                </c:pt>
                <c:pt idx="171">
                  <c:v>49.942999999999998</c:v>
                </c:pt>
                <c:pt idx="172">
                  <c:v>49.945999999999998</c:v>
                </c:pt>
                <c:pt idx="173">
                  <c:v>49.945</c:v>
                </c:pt>
                <c:pt idx="174">
                  <c:v>49.945</c:v>
                </c:pt>
                <c:pt idx="175">
                  <c:v>49.948</c:v>
                </c:pt>
                <c:pt idx="176">
                  <c:v>49.95</c:v>
                </c:pt>
                <c:pt idx="177">
                  <c:v>49.951999999999998</c:v>
                </c:pt>
                <c:pt idx="178">
                  <c:v>49.948</c:v>
                </c:pt>
                <c:pt idx="179">
                  <c:v>49.954000000000001</c:v>
                </c:pt>
                <c:pt idx="180">
                  <c:v>49.957000000000001</c:v>
                </c:pt>
                <c:pt idx="181">
                  <c:v>49.951999999999998</c:v>
                </c:pt>
                <c:pt idx="182">
                  <c:v>49.951999999999998</c:v>
                </c:pt>
                <c:pt idx="183">
                  <c:v>49.953000000000003</c:v>
                </c:pt>
                <c:pt idx="184">
                  <c:v>49.951999999999998</c:v>
                </c:pt>
                <c:pt idx="185">
                  <c:v>49.951999999999998</c:v>
                </c:pt>
                <c:pt idx="186">
                  <c:v>49.954000000000001</c:v>
                </c:pt>
                <c:pt idx="187">
                  <c:v>49.954999999999998</c:v>
                </c:pt>
                <c:pt idx="188">
                  <c:v>49.954999999999998</c:v>
                </c:pt>
                <c:pt idx="189">
                  <c:v>49.95</c:v>
                </c:pt>
                <c:pt idx="190">
                  <c:v>49.954000000000001</c:v>
                </c:pt>
                <c:pt idx="191">
                  <c:v>49.954999999999998</c:v>
                </c:pt>
                <c:pt idx="192">
                  <c:v>49.948999999999998</c:v>
                </c:pt>
                <c:pt idx="193">
                  <c:v>49.942</c:v>
                </c:pt>
                <c:pt idx="194">
                  <c:v>49.94</c:v>
                </c:pt>
                <c:pt idx="195">
                  <c:v>49.942</c:v>
                </c:pt>
                <c:pt idx="196">
                  <c:v>49.941000000000003</c:v>
                </c:pt>
                <c:pt idx="197">
                  <c:v>49.939</c:v>
                </c:pt>
                <c:pt idx="198">
                  <c:v>49.938000000000002</c:v>
                </c:pt>
                <c:pt idx="199">
                  <c:v>49.938000000000002</c:v>
                </c:pt>
                <c:pt idx="200">
                  <c:v>49.933999999999997</c:v>
                </c:pt>
                <c:pt idx="201">
                  <c:v>49.938000000000002</c:v>
                </c:pt>
                <c:pt idx="202">
                  <c:v>49.942999999999998</c:v>
                </c:pt>
                <c:pt idx="203">
                  <c:v>49.942999999999998</c:v>
                </c:pt>
                <c:pt idx="204">
                  <c:v>49.944000000000003</c:v>
                </c:pt>
                <c:pt idx="205">
                  <c:v>49.948999999999998</c:v>
                </c:pt>
                <c:pt idx="206">
                  <c:v>49.951000000000001</c:v>
                </c:pt>
                <c:pt idx="207">
                  <c:v>49.953000000000003</c:v>
                </c:pt>
                <c:pt idx="208">
                  <c:v>49.954000000000001</c:v>
                </c:pt>
                <c:pt idx="209">
                  <c:v>49.957999999999998</c:v>
                </c:pt>
                <c:pt idx="210">
                  <c:v>49.959000000000003</c:v>
                </c:pt>
                <c:pt idx="211">
                  <c:v>49.959000000000003</c:v>
                </c:pt>
                <c:pt idx="212">
                  <c:v>49.960999999999999</c:v>
                </c:pt>
                <c:pt idx="213">
                  <c:v>49.966999999999999</c:v>
                </c:pt>
                <c:pt idx="214">
                  <c:v>49.966000000000001</c:v>
                </c:pt>
                <c:pt idx="215">
                  <c:v>49.96</c:v>
                </c:pt>
                <c:pt idx="216">
                  <c:v>49.960999999999999</c:v>
                </c:pt>
                <c:pt idx="217">
                  <c:v>49.96</c:v>
                </c:pt>
                <c:pt idx="218">
                  <c:v>49.957999999999998</c:v>
                </c:pt>
                <c:pt idx="219">
                  <c:v>49.959000000000003</c:v>
                </c:pt>
                <c:pt idx="220">
                  <c:v>49.96</c:v>
                </c:pt>
                <c:pt idx="221">
                  <c:v>49.96</c:v>
                </c:pt>
                <c:pt idx="222">
                  <c:v>49.957999999999998</c:v>
                </c:pt>
                <c:pt idx="223">
                  <c:v>49.954999999999998</c:v>
                </c:pt>
                <c:pt idx="224">
                  <c:v>49.954999999999998</c:v>
                </c:pt>
                <c:pt idx="225">
                  <c:v>49.948</c:v>
                </c:pt>
                <c:pt idx="226">
                  <c:v>49.945999999999998</c:v>
                </c:pt>
                <c:pt idx="227">
                  <c:v>49.948999999999998</c:v>
                </c:pt>
                <c:pt idx="228">
                  <c:v>49.954000000000001</c:v>
                </c:pt>
                <c:pt idx="229">
                  <c:v>49.948999999999998</c:v>
                </c:pt>
                <c:pt idx="230">
                  <c:v>49.948</c:v>
                </c:pt>
                <c:pt idx="231">
                  <c:v>49.948999999999998</c:v>
                </c:pt>
                <c:pt idx="232">
                  <c:v>49.953000000000003</c:v>
                </c:pt>
                <c:pt idx="233">
                  <c:v>49.954000000000001</c:v>
                </c:pt>
                <c:pt idx="234">
                  <c:v>49.957000000000001</c:v>
                </c:pt>
                <c:pt idx="235">
                  <c:v>49.963000000000001</c:v>
                </c:pt>
                <c:pt idx="236">
                  <c:v>49.963999999999999</c:v>
                </c:pt>
                <c:pt idx="237">
                  <c:v>49.962000000000003</c:v>
                </c:pt>
                <c:pt idx="238">
                  <c:v>49.963000000000001</c:v>
                </c:pt>
                <c:pt idx="239">
                  <c:v>49.957000000000001</c:v>
                </c:pt>
                <c:pt idx="240">
                  <c:v>49.957999999999998</c:v>
                </c:pt>
                <c:pt idx="241">
                  <c:v>49.959000000000003</c:v>
                </c:pt>
                <c:pt idx="242">
                  <c:v>49.956000000000003</c:v>
                </c:pt>
                <c:pt idx="243">
                  <c:v>49.957999999999998</c:v>
                </c:pt>
                <c:pt idx="244">
                  <c:v>49.957999999999998</c:v>
                </c:pt>
                <c:pt idx="245">
                  <c:v>49.959000000000003</c:v>
                </c:pt>
                <c:pt idx="246">
                  <c:v>49.957999999999998</c:v>
                </c:pt>
                <c:pt idx="247">
                  <c:v>49.954999999999998</c:v>
                </c:pt>
                <c:pt idx="248">
                  <c:v>49.963000000000001</c:v>
                </c:pt>
                <c:pt idx="249">
                  <c:v>49.959000000000003</c:v>
                </c:pt>
                <c:pt idx="250">
                  <c:v>49.962000000000003</c:v>
                </c:pt>
                <c:pt idx="251">
                  <c:v>49.96</c:v>
                </c:pt>
                <c:pt idx="252">
                  <c:v>49.959000000000003</c:v>
                </c:pt>
                <c:pt idx="253">
                  <c:v>49.959000000000003</c:v>
                </c:pt>
                <c:pt idx="254">
                  <c:v>49.956000000000003</c:v>
                </c:pt>
                <c:pt idx="255">
                  <c:v>49.957999999999998</c:v>
                </c:pt>
                <c:pt idx="256">
                  <c:v>49.957999999999998</c:v>
                </c:pt>
                <c:pt idx="257">
                  <c:v>49.954000000000001</c:v>
                </c:pt>
                <c:pt idx="258">
                  <c:v>49.954000000000001</c:v>
                </c:pt>
                <c:pt idx="259">
                  <c:v>49.948999999999998</c:v>
                </c:pt>
                <c:pt idx="260">
                  <c:v>49.945</c:v>
                </c:pt>
                <c:pt idx="261">
                  <c:v>49.947000000000003</c:v>
                </c:pt>
                <c:pt idx="262">
                  <c:v>49.948999999999998</c:v>
                </c:pt>
                <c:pt idx="263">
                  <c:v>49.95</c:v>
                </c:pt>
                <c:pt idx="264">
                  <c:v>49.942999999999998</c:v>
                </c:pt>
                <c:pt idx="265">
                  <c:v>49.942</c:v>
                </c:pt>
                <c:pt idx="266">
                  <c:v>49.94</c:v>
                </c:pt>
                <c:pt idx="267">
                  <c:v>49.938000000000002</c:v>
                </c:pt>
                <c:pt idx="268">
                  <c:v>49.933999999999997</c:v>
                </c:pt>
                <c:pt idx="269">
                  <c:v>49.930999999999997</c:v>
                </c:pt>
                <c:pt idx="270">
                  <c:v>49.930999999999997</c:v>
                </c:pt>
                <c:pt idx="271">
                  <c:v>49.923000000000002</c:v>
                </c:pt>
                <c:pt idx="272">
                  <c:v>49.923000000000002</c:v>
                </c:pt>
                <c:pt idx="273">
                  <c:v>49.924999999999997</c:v>
                </c:pt>
                <c:pt idx="274">
                  <c:v>49.927</c:v>
                </c:pt>
                <c:pt idx="275">
                  <c:v>49.923999999999999</c:v>
                </c:pt>
                <c:pt idx="276">
                  <c:v>49.920999999999999</c:v>
                </c:pt>
                <c:pt idx="277">
                  <c:v>49.923000000000002</c:v>
                </c:pt>
                <c:pt idx="278">
                  <c:v>49.923000000000002</c:v>
                </c:pt>
                <c:pt idx="279">
                  <c:v>49.921999999999997</c:v>
                </c:pt>
                <c:pt idx="280">
                  <c:v>49.921999999999997</c:v>
                </c:pt>
                <c:pt idx="281">
                  <c:v>49.921999999999997</c:v>
                </c:pt>
                <c:pt idx="282">
                  <c:v>49.921999999999997</c:v>
                </c:pt>
                <c:pt idx="283">
                  <c:v>49.915999999999997</c:v>
                </c:pt>
                <c:pt idx="284">
                  <c:v>49.917000000000002</c:v>
                </c:pt>
                <c:pt idx="285">
                  <c:v>49.923000000000002</c:v>
                </c:pt>
                <c:pt idx="286">
                  <c:v>49.927</c:v>
                </c:pt>
                <c:pt idx="287">
                  <c:v>49.923999999999999</c:v>
                </c:pt>
                <c:pt idx="288">
                  <c:v>49.927</c:v>
                </c:pt>
                <c:pt idx="289">
                  <c:v>49.93</c:v>
                </c:pt>
                <c:pt idx="290">
                  <c:v>49.932000000000002</c:v>
                </c:pt>
                <c:pt idx="291">
                  <c:v>49.933999999999997</c:v>
                </c:pt>
                <c:pt idx="292">
                  <c:v>49.936</c:v>
                </c:pt>
                <c:pt idx="293">
                  <c:v>49.939</c:v>
                </c:pt>
                <c:pt idx="294">
                  <c:v>49.942</c:v>
                </c:pt>
                <c:pt idx="295">
                  <c:v>49.941000000000003</c:v>
                </c:pt>
                <c:pt idx="296">
                  <c:v>49.933999999999997</c:v>
                </c:pt>
                <c:pt idx="297">
                  <c:v>49.939</c:v>
                </c:pt>
                <c:pt idx="298">
                  <c:v>49.947000000000003</c:v>
                </c:pt>
                <c:pt idx="299">
                  <c:v>49.951000000000001</c:v>
                </c:pt>
                <c:pt idx="300">
                  <c:v>49.95</c:v>
                </c:pt>
                <c:pt idx="301">
                  <c:v>49.951999999999998</c:v>
                </c:pt>
                <c:pt idx="302">
                  <c:v>49.954000000000001</c:v>
                </c:pt>
                <c:pt idx="303">
                  <c:v>49.951999999999998</c:v>
                </c:pt>
                <c:pt idx="304">
                  <c:v>49.95</c:v>
                </c:pt>
                <c:pt idx="305">
                  <c:v>49.947000000000003</c:v>
                </c:pt>
                <c:pt idx="306">
                  <c:v>49.945999999999998</c:v>
                </c:pt>
                <c:pt idx="307">
                  <c:v>49.945999999999998</c:v>
                </c:pt>
                <c:pt idx="308">
                  <c:v>49.944000000000003</c:v>
                </c:pt>
                <c:pt idx="309">
                  <c:v>49.941000000000003</c:v>
                </c:pt>
                <c:pt idx="310">
                  <c:v>49.945</c:v>
                </c:pt>
                <c:pt idx="311">
                  <c:v>49.947000000000003</c:v>
                </c:pt>
                <c:pt idx="312">
                  <c:v>49.941000000000003</c:v>
                </c:pt>
                <c:pt idx="313">
                  <c:v>49.94</c:v>
                </c:pt>
                <c:pt idx="314">
                  <c:v>49.941000000000003</c:v>
                </c:pt>
                <c:pt idx="315">
                  <c:v>49.941000000000003</c:v>
                </c:pt>
                <c:pt idx="316">
                  <c:v>49.94</c:v>
                </c:pt>
                <c:pt idx="317">
                  <c:v>49.942999999999998</c:v>
                </c:pt>
                <c:pt idx="318">
                  <c:v>49.941000000000003</c:v>
                </c:pt>
                <c:pt idx="319">
                  <c:v>49.939</c:v>
                </c:pt>
                <c:pt idx="320">
                  <c:v>49.932000000000002</c:v>
                </c:pt>
                <c:pt idx="321">
                  <c:v>49.927999999999997</c:v>
                </c:pt>
                <c:pt idx="322">
                  <c:v>49.936999999999998</c:v>
                </c:pt>
                <c:pt idx="323">
                  <c:v>49.938000000000002</c:v>
                </c:pt>
                <c:pt idx="324">
                  <c:v>49.938000000000002</c:v>
                </c:pt>
                <c:pt idx="325">
                  <c:v>49.941000000000003</c:v>
                </c:pt>
                <c:pt idx="326">
                  <c:v>49.942999999999998</c:v>
                </c:pt>
                <c:pt idx="327">
                  <c:v>49.945999999999998</c:v>
                </c:pt>
                <c:pt idx="328">
                  <c:v>49.948</c:v>
                </c:pt>
                <c:pt idx="329">
                  <c:v>49.948999999999998</c:v>
                </c:pt>
                <c:pt idx="330">
                  <c:v>49.95</c:v>
                </c:pt>
                <c:pt idx="331">
                  <c:v>49.948999999999998</c:v>
                </c:pt>
                <c:pt idx="332">
                  <c:v>49.945</c:v>
                </c:pt>
                <c:pt idx="333">
                  <c:v>49.95</c:v>
                </c:pt>
                <c:pt idx="334">
                  <c:v>49.951000000000001</c:v>
                </c:pt>
                <c:pt idx="335">
                  <c:v>49.956000000000003</c:v>
                </c:pt>
                <c:pt idx="336">
                  <c:v>49.951999999999998</c:v>
                </c:pt>
                <c:pt idx="337">
                  <c:v>49.953000000000003</c:v>
                </c:pt>
                <c:pt idx="338">
                  <c:v>49.953000000000003</c:v>
                </c:pt>
                <c:pt idx="339">
                  <c:v>49.953000000000003</c:v>
                </c:pt>
                <c:pt idx="340">
                  <c:v>49.953000000000003</c:v>
                </c:pt>
                <c:pt idx="341">
                  <c:v>49.953000000000003</c:v>
                </c:pt>
                <c:pt idx="342">
                  <c:v>49.951999999999998</c:v>
                </c:pt>
                <c:pt idx="343">
                  <c:v>49.953000000000003</c:v>
                </c:pt>
                <c:pt idx="344">
                  <c:v>49.954000000000001</c:v>
                </c:pt>
                <c:pt idx="345">
                  <c:v>49.951000000000001</c:v>
                </c:pt>
                <c:pt idx="346">
                  <c:v>49.953000000000003</c:v>
                </c:pt>
                <c:pt idx="347">
                  <c:v>49.96</c:v>
                </c:pt>
                <c:pt idx="348">
                  <c:v>49.966000000000001</c:v>
                </c:pt>
                <c:pt idx="349">
                  <c:v>49.968000000000004</c:v>
                </c:pt>
                <c:pt idx="350">
                  <c:v>49.965000000000003</c:v>
                </c:pt>
                <c:pt idx="351">
                  <c:v>49.965000000000003</c:v>
                </c:pt>
                <c:pt idx="352">
                  <c:v>49.965000000000003</c:v>
                </c:pt>
                <c:pt idx="353">
                  <c:v>49.965000000000003</c:v>
                </c:pt>
                <c:pt idx="354">
                  <c:v>49.966000000000001</c:v>
                </c:pt>
                <c:pt idx="355">
                  <c:v>49.966999999999999</c:v>
                </c:pt>
                <c:pt idx="356">
                  <c:v>49.966999999999999</c:v>
                </c:pt>
                <c:pt idx="357">
                  <c:v>49.966000000000001</c:v>
                </c:pt>
                <c:pt idx="358">
                  <c:v>49.966000000000001</c:v>
                </c:pt>
                <c:pt idx="359">
                  <c:v>49.957999999999998</c:v>
                </c:pt>
                <c:pt idx="360">
                  <c:v>49.96</c:v>
                </c:pt>
                <c:pt idx="361">
                  <c:v>49.959000000000003</c:v>
                </c:pt>
                <c:pt idx="362">
                  <c:v>49.959000000000003</c:v>
                </c:pt>
                <c:pt idx="363">
                  <c:v>49.954000000000001</c:v>
                </c:pt>
                <c:pt idx="364">
                  <c:v>49.951999999999998</c:v>
                </c:pt>
                <c:pt idx="365">
                  <c:v>49.95</c:v>
                </c:pt>
                <c:pt idx="366">
                  <c:v>49.947000000000003</c:v>
                </c:pt>
                <c:pt idx="367">
                  <c:v>49.945</c:v>
                </c:pt>
                <c:pt idx="368">
                  <c:v>49.942</c:v>
                </c:pt>
                <c:pt idx="369">
                  <c:v>49.941000000000003</c:v>
                </c:pt>
                <c:pt idx="370">
                  <c:v>49.94</c:v>
                </c:pt>
                <c:pt idx="371">
                  <c:v>49.94</c:v>
                </c:pt>
                <c:pt idx="372">
                  <c:v>49.94</c:v>
                </c:pt>
                <c:pt idx="373">
                  <c:v>49.942</c:v>
                </c:pt>
                <c:pt idx="374">
                  <c:v>49.938000000000002</c:v>
                </c:pt>
                <c:pt idx="375">
                  <c:v>49.939</c:v>
                </c:pt>
                <c:pt idx="376">
                  <c:v>49.939</c:v>
                </c:pt>
                <c:pt idx="377">
                  <c:v>49.942</c:v>
                </c:pt>
                <c:pt idx="378">
                  <c:v>49.94</c:v>
                </c:pt>
                <c:pt idx="379">
                  <c:v>49.942</c:v>
                </c:pt>
                <c:pt idx="380">
                  <c:v>49.941000000000003</c:v>
                </c:pt>
                <c:pt idx="381">
                  <c:v>49.939</c:v>
                </c:pt>
                <c:pt idx="382">
                  <c:v>49.94</c:v>
                </c:pt>
                <c:pt idx="383">
                  <c:v>49.942</c:v>
                </c:pt>
                <c:pt idx="384">
                  <c:v>49.942999999999998</c:v>
                </c:pt>
                <c:pt idx="385">
                  <c:v>49.942</c:v>
                </c:pt>
                <c:pt idx="386">
                  <c:v>49.942999999999998</c:v>
                </c:pt>
                <c:pt idx="387">
                  <c:v>49.941000000000003</c:v>
                </c:pt>
                <c:pt idx="388">
                  <c:v>49.939</c:v>
                </c:pt>
                <c:pt idx="389">
                  <c:v>49.938000000000002</c:v>
                </c:pt>
                <c:pt idx="390">
                  <c:v>49.936999999999998</c:v>
                </c:pt>
                <c:pt idx="391">
                  <c:v>49.935000000000002</c:v>
                </c:pt>
                <c:pt idx="392">
                  <c:v>49.935000000000002</c:v>
                </c:pt>
                <c:pt idx="393">
                  <c:v>49.941000000000003</c:v>
                </c:pt>
                <c:pt idx="394">
                  <c:v>49.947000000000003</c:v>
                </c:pt>
                <c:pt idx="395">
                  <c:v>49.948999999999998</c:v>
                </c:pt>
                <c:pt idx="396">
                  <c:v>49.948999999999998</c:v>
                </c:pt>
                <c:pt idx="397">
                  <c:v>49.95</c:v>
                </c:pt>
                <c:pt idx="398">
                  <c:v>49.95</c:v>
                </c:pt>
                <c:pt idx="399">
                  <c:v>49.951000000000001</c:v>
                </c:pt>
                <c:pt idx="400">
                  <c:v>49.951999999999998</c:v>
                </c:pt>
                <c:pt idx="401">
                  <c:v>49.954000000000001</c:v>
                </c:pt>
                <c:pt idx="402">
                  <c:v>49.956000000000003</c:v>
                </c:pt>
                <c:pt idx="403">
                  <c:v>49.957000000000001</c:v>
                </c:pt>
                <c:pt idx="404">
                  <c:v>49.954999999999998</c:v>
                </c:pt>
                <c:pt idx="405">
                  <c:v>49.953000000000003</c:v>
                </c:pt>
                <c:pt idx="406">
                  <c:v>49.956000000000003</c:v>
                </c:pt>
                <c:pt idx="407">
                  <c:v>49.962000000000003</c:v>
                </c:pt>
                <c:pt idx="408">
                  <c:v>49.960999999999999</c:v>
                </c:pt>
                <c:pt idx="409">
                  <c:v>49.963000000000001</c:v>
                </c:pt>
                <c:pt idx="410">
                  <c:v>49.969000000000001</c:v>
                </c:pt>
                <c:pt idx="411">
                  <c:v>49.970999999999997</c:v>
                </c:pt>
                <c:pt idx="412">
                  <c:v>49.963000000000001</c:v>
                </c:pt>
                <c:pt idx="413">
                  <c:v>49.963999999999999</c:v>
                </c:pt>
                <c:pt idx="414">
                  <c:v>49.966000000000001</c:v>
                </c:pt>
                <c:pt idx="415">
                  <c:v>49.968000000000004</c:v>
                </c:pt>
                <c:pt idx="416">
                  <c:v>49.966000000000001</c:v>
                </c:pt>
                <c:pt idx="417">
                  <c:v>49.963999999999999</c:v>
                </c:pt>
                <c:pt idx="418">
                  <c:v>49.963000000000001</c:v>
                </c:pt>
                <c:pt idx="419">
                  <c:v>49.965000000000003</c:v>
                </c:pt>
                <c:pt idx="420">
                  <c:v>49.965000000000003</c:v>
                </c:pt>
                <c:pt idx="421">
                  <c:v>49.965000000000003</c:v>
                </c:pt>
                <c:pt idx="422">
                  <c:v>49.960999999999999</c:v>
                </c:pt>
                <c:pt idx="423">
                  <c:v>49.962000000000003</c:v>
                </c:pt>
                <c:pt idx="424">
                  <c:v>49.968000000000004</c:v>
                </c:pt>
                <c:pt idx="425">
                  <c:v>49.970999999999997</c:v>
                </c:pt>
                <c:pt idx="426">
                  <c:v>49.981999999999999</c:v>
                </c:pt>
                <c:pt idx="427">
                  <c:v>49.978000000000002</c:v>
                </c:pt>
                <c:pt idx="428">
                  <c:v>49.98</c:v>
                </c:pt>
                <c:pt idx="429">
                  <c:v>49.98</c:v>
                </c:pt>
                <c:pt idx="430">
                  <c:v>49.98</c:v>
                </c:pt>
                <c:pt idx="431">
                  <c:v>49.98</c:v>
                </c:pt>
                <c:pt idx="432">
                  <c:v>49.978000000000002</c:v>
                </c:pt>
                <c:pt idx="433">
                  <c:v>49.978999999999999</c:v>
                </c:pt>
                <c:pt idx="434">
                  <c:v>49.98</c:v>
                </c:pt>
                <c:pt idx="435">
                  <c:v>49.976999999999997</c:v>
                </c:pt>
                <c:pt idx="436">
                  <c:v>49.976999999999997</c:v>
                </c:pt>
                <c:pt idx="437">
                  <c:v>49.972999999999999</c:v>
                </c:pt>
                <c:pt idx="438">
                  <c:v>49.981000000000002</c:v>
                </c:pt>
                <c:pt idx="439">
                  <c:v>49.987000000000002</c:v>
                </c:pt>
                <c:pt idx="440">
                  <c:v>49.978999999999999</c:v>
                </c:pt>
                <c:pt idx="441">
                  <c:v>49.984999999999999</c:v>
                </c:pt>
                <c:pt idx="442">
                  <c:v>49.988</c:v>
                </c:pt>
                <c:pt idx="443">
                  <c:v>49.988</c:v>
                </c:pt>
                <c:pt idx="444">
                  <c:v>49.987000000000002</c:v>
                </c:pt>
                <c:pt idx="445">
                  <c:v>49.985999999999997</c:v>
                </c:pt>
                <c:pt idx="446">
                  <c:v>49.987000000000002</c:v>
                </c:pt>
                <c:pt idx="447">
                  <c:v>49.988</c:v>
                </c:pt>
                <c:pt idx="448">
                  <c:v>49.99</c:v>
                </c:pt>
                <c:pt idx="449">
                  <c:v>49.994</c:v>
                </c:pt>
                <c:pt idx="450">
                  <c:v>49.997</c:v>
                </c:pt>
                <c:pt idx="451">
                  <c:v>50.002000000000002</c:v>
                </c:pt>
                <c:pt idx="452">
                  <c:v>50.002000000000002</c:v>
                </c:pt>
                <c:pt idx="453">
                  <c:v>50.012</c:v>
                </c:pt>
                <c:pt idx="454">
                  <c:v>50.012999999999998</c:v>
                </c:pt>
                <c:pt idx="455">
                  <c:v>50.015000000000001</c:v>
                </c:pt>
                <c:pt idx="456">
                  <c:v>50.017000000000003</c:v>
                </c:pt>
                <c:pt idx="457">
                  <c:v>50.024999999999999</c:v>
                </c:pt>
                <c:pt idx="458">
                  <c:v>50.026000000000003</c:v>
                </c:pt>
                <c:pt idx="459">
                  <c:v>50.027999999999999</c:v>
                </c:pt>
                <c:pt idx="460">
                  <c:v>50.027000000000001</c:v>
                </c:pt>
                <c:pt idx="461">
                  <c:v>50.026000000000003</c:v>
                </c:pt>
                <c:pt idx="462">
                  <c:v>50.027000000000001</c:v>
                </c:pt>
                <c:pt idx="463">
                  <c:v>50.024000000000001</c:v>
                </c:pt>
                <c:pt idx="464">
                  <c:v>50.024999999999999</c:v>
                </c:pt>
                <c:pt idx="465">
                  <c:v>50.023000000000003</c:v>
                </c:pt>
                <c:pt idx="466">
                  <c:v>50.024000000000001</c:v>
                </c:pt>
                <c:pt idx="467">
                  <c:v>50.021999999999998</c:v>
                </c:pt>
                <c:pt idx="468">
                  <c:v>50.02</c:v>
                </c:pt>
                <c:pt idx="469">
                  <c:v>50.026000000000003</c:v>
                </c:pt>
                <c:pt idx="470">
                  <c:v>50.031999999999996</c:v>
                </c:pt>
                <c:pt idx="471">
                  <c:v>50.033000000000001</c:v>
                </c:pt>
                <c:pt idx="472">
                  <c:v>50.033000000000001</c:v>
                </c:pt>
                <c:pt idx="473">
                  <c:v>50.030999999999999</c:v>
                </c:pt>
                <c:pt idx="474">
                  <c:v>50.033999999999999</c:v>
                </c:pt>
                <c:pt idx="475">
                  <c:v>50.036000000000001</c:v>
                </c:pt>
                <c:pt idx="476">
                  <c:v>50.039000000000001</c:v>
                </c:pt>
                <c:pt idx="477">
                  <c:v>50.040999999999997</c:v>
                </c:pt>
                <c:pt idx="478">
                  <c:v>50.04</c:v>
                </c:pt>
                <c:pt idx="479">
                  <c:v>50.042999999999999</c:v>
                </c:pt>
                <c:pt idx="480">
                  <c:v>50.043999999999997</c:v>
                </c:pt>
                <c:pt idx="481">
                  <c:v>50.043999999999997</c:v>
                </c:pt>
                <c:pt idx="482">
                  <c:v>50.05</c:v>
                </c:pt>
                <c:pt idx="483">
                  <c:v>50.048999999999999</c:v>
                </c:pt>
                <c:pt idx="484">
                  <c:v>50.057000000000002</c:v>
                </c:pt>
                <c:pt idx="485">
                  <c:v>50.055</c:v>
                </c:pt>
                <c:pt idx="486">
                  <c:v>50.052</c:v>
                </c:pt>
                <c:pt idx="487">
                  <c:v>50.057000000000002</c:v>
                </c:pt>
                <c:pt idx="488">
                  <c:v>50.054000000000002</c:v>
                </c:pt>
                <c:pt idx="489">
                  <c:v>50.052999999999997</c:v>
                </c:pt>
                <c:pt idx="490">
                  <c:v>50.051000000000002</c:v>
                </c:pt>
                <c:pt idx="491">
                  <c:v>50.046999999999997</c:v>
                </c:pt>
                <c:pt idx="492">
                  <c:v>50.042999999999999</c:v>
                </c:pt>
                <c:pt idx="493">
                  <c:v>50.040999999999997</c:v>
                </c:pt>
                <c:pt idx="494">
                  <c:v>50.042000000000002</c:v>
                </c:pt>
                <c:pt idx="495">
                  <c:v>50.042999999999999</c:v>
                </c:pt>
                <c:pt idx="496">
                  <c:v>50.045000000000002</c:v>
                </c:pt>
                <c:pt idx="497">
                  <c:v>50.046999999999997</c:v>
                </c:pt>
                <c:pt idx="498">
                  <c:v>50.048000000000002</c:v>
                </c:pt>
                <c:pt idx="499">
                  <c:v>50.042000000000002</c:v>
                </c:pt>
                <c:pt idx="500">
                  <c:v>50.04</c:v>
                </c:pt>
                <c:pt idx="501">
                  <c:v>50.042000000000002</c:v>
                </c:pt>
                <c:pt idx="502">
                  <c:v>50.042000000000002</c:v>
                </c:pt>
                <c:pt idx="503">
                  <c:v>50.046999999999997</c:v>
                </c:pt>
                <c:pt idx="504">
                  <c:v>50.048000000000002</c:v>
                </c:pt>
                <c:pt idx="505">
                  <c:v>50.042999999999999</c:v>
                </c:pt>
                <c:pt idx="506">
                  <c:v>50.043999999999997</c:v>
                </c:pt>
                <c:pt idx="507">
                  <c:v>50.042999999999999</c:v>
                </c:pt>
                <c:pt idx="508">
                  <c:v>50.040999999999997</c:v>
                </c:pt>
                <c:pt idx="509">
                  <c:v>50.040999999999997</c:v>
                </c:pt>
                <c:pt idx="510">
                  <c:v>50.039000000000001</c:v>
                </c:pt>
                <c:pt idx="511">
                  <c:v>50.037999999999997</c:v>
                </c:pt>
              </c:numCache>
            </c:numRef>
          </c:val>
          <c:smooth val="0"/>
          <c:extLst>
            <c:ext xmlns:c16="http://schemas.microsoft.com/office/drawing/2014/chart" uri="{C3380CC4-5D6E-409C-BE32-E72D297353CC}">
              <c16:uniqueId val="{00000000-5BD1-49B6-A297-86461C5786CB}"/>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'20251119-1'!$B$3:$B$716</c:f>
              <c:numCache>
                <c:formatCode>h:mm:ss</c:formatCode>
                <c:ptCount val="714"/>
                <c:pt idx="0">
                  <c:v>0.16943287037037036</c:v>
                </c:pt>
                <c:pt idx="1">
                  <c:v>0.16944444444444445</c:v>
                </c:pt>
                <c:pt idx="2">
                  <c:v>0.16945601851851852</c:v>
                </c:pt>
                <c:pt idx="3">
                  <c:v>0.16946759259259259</c:v>
                </c:pt>
                <c:pt idx="4">
                  <c:v>0.16947916666666665</c:v>
                </c:pt>
                <c:pt idx="5">
                  <c:v>0.16949074074074075</c:v>
                </c:pt>
                <c:pt idx="6">
                  <c:v>0.16950231481481481</c:v>
                </c:pt>
                <c:pt idx="7">
                  <c:v>0.16951388888888888</c:v>
                </c:pt>
                <c:pt idx="8">
                  <c:v>0.16952546296296298</c:v>
                </c:pt>
                <c:pt idx="9">
                  <c:v>0.16953703703703704</c:v>
                </c:pt>
                <c:pt idx="10">
                  <c:v>0.16954861111111111</c:v>
                </c:pt>
                <c:pt idx="11">
                  <c:v>0.16956018518518517</c:v>
                </c:pt>
                <c:pt idx="12">
                  <c:v>0.16957175925925927</c:v>
                </c:pt>
                <c:pt idx="13">
                  <c:v>0.16958333333333334</c:v>
                </c:pt>
                <c:pt idx="14">
                  <c:v>0.1695949074074074</c:v>
                </c:pt>
                <c:pt idx="15">
                  <c:v>0.16960648148148147</c:v>
                </c:pt>
                <c:pt idx="16">
                  <c:v>0.16961805555555556</c:v>
                </c:pt>
                <c:pt idx="17">
                  <c:v>0.16962962962962963</c:v>
                </c:pt>
                <c:pt idx="18">
                  <c:v>0.1696412037037037</c:v>
                </c:pt>
                <c:pt idx="19">
                  <c:v>0.16965277777777779</c:v>
                </c:pt>
                <c:pt idx="20">
                  <c:v>0.16966435185185186</c:v>
                </c:pt>
                <c:pt idx="21">
                  <c:v>0.16967592592592592</c:v>
                </c:pt>
                <c:pt idx="22">
                  <c:v>0.16968749999999999</c:v>
                </c:pt>
                <c:pt idx="23">
                  <c:v>0.16969907407407409</c:v>
                </c:pt>
                <c:pt idx="24">
                  <c:v>0.16971064814814815</c:v>
                </c:pt>
                <c:pt idx="25">
                  <c:v>0.16972222222222222</c:v>
                </c:pt>
                <c:pt idx="26">
                  <c:v>0.16973379629629629</c:v>
                </c:pt>
                <c:pt idx="27">
                  <c:v>0.16974537037037038</c:v>
                </c:pt>
                <c:pt idx="28">
                  <c:v>0.16975694444444445</c:v>
                </c:pt>
                <c:pt idx="29">
                  <c:v>0.16976851851851851</c:v>
                </c:pt>
                <c:pt idx="30">
                  <c:v>0.16978009259259258</c:v>
                </c:pt>
                <c:pt idx="31">
                  <c:v>0.16979166666666667</c:v>
                </c:pt>
                <c:pt idx="32">
                  <c:v>0.16980324074074074</c:v>
                </c:pt>
                <c:pt idx="33">
                  <c:v>0.16981481481481481</c:v>
                </c:pt>
                <c:pt idx="34">
                  <c:v>0.1698263888888889</c:v>
                </c:pt>
                <c:pt idx="35">
                  <c:v>0.16983796296296297</c:v>
                </c:pt>
                <c:pt idx="36">
                  <c:v>0.16984953703703703</c:v>
                </c:pt>
                <c:pt idx="37">
                  <c:v>0.1698611111111111</c:v>
                </c:pt>
                <c:pt idx="38">
                  <c:v>0.1698726851851852</c:v>
                </c:pt>
                <c:pt idx="39">
                  <c:v>0.16988425925925926</c:v>
                </c:pt>
                <c:pt idx="40">
                  <c:v>0.16989583333333333</c:v>
                </c:pt>
                <c:pt idx="41">
                  <c:v>0.1699074074074074</c:v>
                </c:pt>
                <c:pt idx="42">
                  <c:v>0.16991898148148149</c:v>
                </c:pt>
                <c:pt idx="43">
                  <c:v>0.16993055555555556</c:v>
                </c:pt>
                <c:pt idx="44">
                  <c:v>0.16994212962962962</c:v>
                </c:pt>
                <c:pt idx="45">
                  <c:v>0.16995370370370369</c:v>
                </c:pt>
                <c:pt idx="46">
                  <c:v>0.16996527777777778</c:v>
                </c:pt>
                <c:pt idx="47">
                  <c:v>0.16997685185185185</c:v>
                </c:pt>
                <c:pt idx="48">
                  <c:v>0.16998842592592592</c:v>
                </c:pt>
                <c:pt idx="49">
                  <c:v>0.17</c:v>
                </c:pt>
                <c:pt idx="50">
                  <c:v>0.17001157407407408</c:v>
                </c:pt>
                <c:pt idx="51">
                  <c:v>0.17002314814814815</c:v>
                </c:pt>
                <c:pt idx="52">
                  <c:v>0.17003472222222221</c:v>
                </c:pt>
                <c:pt idx="53">
                  <c:v>0.17004629629629631</c:v>
                </c:pt>
                <c:pt idx="54">
                  <c:v>0.17005787037037037</c:v>
                </c:pt>
                <c:pt idx="55">
                  <c:v>0.17006944444444444</c:v>
                </c:pt>
                <c:pt idx="56">
                  <c:v>0.17008101851851851</c:v>
                </c:pt>
                <c:pt idx="57">
                  <c:v>0.1700925925925926</c:v>
                </c:pt>
                <c:pt idx="58">
                  <c:v>0.17010416666666667</c:v>
                </c:pt>
                <c:pt idx="59">
                  <c:v>0.17011574074074073</c:v>
                </c:pt>
                <c:pt idx="60">
                  <c:v>0.17012731481481483</c:v>
                </c:pt>
                <c:pt idx="61">
                  <c:v>0.1701388888888889</c:v>
                </c:pt>
                <c:pt idx="62">
                  <c:v>0.17015046296296296</c:v>
                </c:pt>
                <c:pt idx="63">
                  <c:v>0.17016203703703703</c:v>
                </c:pt>
                <c:pt idx="64">
                  <c:v>0.17017361111111112</c:v>
                </c:pt>
                <c:pt idx="65">
                  <c:v>0.17018518518518519</c:v>
                </c:pt>
                <c:pt idx="66">
                  <c:v>0.17019675925925926</c:v>
                </c:pt>
                <c:pt idx="67">
                  <c:v>0.17020833333333332</c:v>
                </c:pt>
                <c:pt idx="68">
                  <c:v>0.17021990740740742</c:v>
                </c:pt>
                <c:pt idx="69">
                  <c:v>0.17023148148148148</c:v>
                </c:pt>
                <c:pt idx="70">
                  <c:v>0.17024305555555555</c:v>
                </c:pt>
                <c:pt idx="71">
                  <c:v>0.17025462962962962</c:v>
                </c:pt>
                <c:pt idx="72">
                  <c:v>0.17026620370370371</c:v>
                </c:pt>
                <c:pt idx="73">
                  <c:v>0.17027777777777778</c:v>
                </c:pt>
                <c:pt idx="74">
                  <c:v>0.17028935185185184</c:v>
                </c:pt>
                <c:pt idx="75">
                  <c:v>0.17030092592592594</c:v>
                </c:pt>
                <c:pt idx="76">
                  <c:v>0.17031250000000001</c:v>
                </c:pt>
                <c:pt idx="77">
                  <c:v>0.17032407407407407</c:v>
                </c:pt>
                <c:pt idx="78">
                  <c:v>0.17033564814814814</c:v>
                </c:pt>
                <c:pt idx="79">
                  <c:v>0.17034722222222223</c:v>
                </c:pt>
                <c:pt idx="80">
                  <c:v>0.1703587962962963</c:v>
                </c:pt>
                <c:pt idx="81">
                  <c:v>0.17037037037037037</c:v>
                </c:pt>
                <c:pt idx="82">
                  <c:v>0.17038194444444443</c:v>
                </c:pt>
                <c:pt idx="83">
                  <c:v>0.17039351851851853</c:v>
                </c:pt>
                <c:pt idx="84">
                  <c:v>0.17040509259259259</c:v>
                </c:pt>
                <c:pt idx="85">
                  <c:v>0.17041666666666666</c:v>
                </c:pt>
                <c:pt idx="86">
                  <c:v>0.17042824074074073</c:v>
                </c:pt>
                <c:pt idx="87">
                  <c:v>0.17043981481481482</c:v>
                </c:pt>
                <c:pt idx="88">
                  <c:v>0.17045138888888889</c:v>
                </c:pt>
                <c:pt idx="89">
                  <c:v>0.17046296296296296</c:v>
                </c:pt>
                <c:pt idx="90">
                  <c:v>0.17047453703703705</c:v>
                </c:pt>
                <c:pt idx="91">
                  <c:v>0.17048611111111112</c:v>
                </c:pt>
                <c:pt idx="92">
                  <c:v>0.17049768518518518</c:v>
                </c:pt>
                <c:pt idx="93">
                  <c:v>0.17050925925925925</c:v>
                </c:pt>
                <c:pt idx="94">
                  <c:v>0.17052083333333334</c:v>
                </c:pt>
                <c:pt idx="95">
                  <c:v>0.17053240740740741</c:v>
                </c:pt>
                <c:pt idx="96">
                  <c:v>0.17054398148148148</c:v>
                </c:pt>
                <c:pt idx="97">
                  <c:v>0.17055555555555554</c:v>
                </c:pt>
                <c:pt idx="98">
                  <c:v>0.17056712962962964</c:v>
                </c:pt>
                <c:pt idx="99">
                  <c:v>0.1705787037037037</c:v>
                </c:pt>
                <c:pt idx="100">
                  <c:v>0.17059027777777777</c:v>
                </c:pt>
                <c:pt idx="101">
                  <c:v>0.17060185185185187</c:v>
                </c:pt>
                <c:pt idx="102">
                  <c:v>0.17061342592592593</c:v>
                </c:pt>
                <c:pt idx="103">
                  <c:v>0.170625</c:v>
                </c:pt>
                <c:pt idx="104">
                  <c:v>0.17063657407407407</c:v>
                </c:pt>
                <c:pt idx="105">
                  <c:v>0.17064814814814816</c:v>
                </c:pt>
                <c:pt idx="106">
                  <c:v>0.17065972222222223</c:v>
                </c:pt>
                <c:pt idx="107">
                  <c:v>0.17067129629629629</c:v>
                </c:pt>
                <c:pt idx="108">
                  <c:v>0.17068287037037036</c:v>
                </c:pt>
                <c:pt idx="109">
                  <c:v>0.17069444444444445</c:v>
                </c:pt>
                <c:pt idx="110">
                  <c:v>0.17070601851851852</c:v>
                </c:pt>
                <c:pt idx="111">
                  <c:v>0.17071759259259259</c:v>
                </c:pt>
                <c:pt idx="112">
                  <c:v>0.17072916666666665</c:v>
                </c:pt>
                <c:pt idx="113">
                  <c:v>0.17074074074074075</c:v>
                </c:pt>
                <c:pt idx="114">
                  <c:v>0.17075231481481482</c:v>
                </c:pt>
                <c:pt idx="115">
                  <c:v>0.17076388888888888</c:v>
                </c:pt>
                <c:pt idx="116">
                  <c:v>0.17077546296296298</c:v>
                </c:pt>
                <c:pt idx="117">
                  <c:v>0.17078703703703704</c:v>
                </c:pt>
                <c:pt idx="118">
                  <c:v>0.17079861111111111</c:v>
                </c:pt>
                <c:pt idx="119">
                  <c:v>0.17081018518518518</c:v>
                </c:pt>
                <c:pt idx="120">
                  <c:v>0.17082175925925927</c:v>
                </c:pt>
                <c:pt idx="121">
                  <c:v>0.17083333333333334</c:v>
                </c:pt>
                <c:pt idx="122">
                  <c:v>0.1708449074074074</c:v>
                </c:pt>
                <c:pt idx="123">
                  <c:v>0.17085648148148147</c:v>
                </c:pt>
                <c:pt idx="124">
                  <c:v>0.17086805555555556</c:v>
                </c:pt>
                <c:pt idx="125">
                  <c:v>0.17087962962962963</c:v>
                </c:pt>
                <c:pt idx="126">
                  <c:v>0.1708912037037037</c:v>
                </c:pt>
                <c:pt idx="127">
                  <c:v>0.17090277777777776</c:v>
                </c:pt>
                <c:pt idx="128">
                  <c:v>0.17091435185185186</c:v>
                </c:pt>
                <c:pt idx="129">
                  <c:v>0.17092592592592593</c:v>
                </c:pt>
                <c:pt idx="130">
                  <c:v>0.17093749999999999</c:v>
                </c:pt>
                <c:pt idx="131">
                  <c:v>0.17094907407407409</c:v>
                </c:pt>
                <c:pt idx="132">
                  <c:v>0.17096064814814815</c:v>
                </c:pt>
                <c:pt idx="133">
                  <c:v>0.17097222222222222</c:v>
                </c:pt>
                <c:pt idx="134">
                  <c:v>0.17098379629629629</c:v>
                </c:pt>
                <c:pt idx="135">
                  <c:v>0.17099537037037038</c:v>
                </c:pt>
                <c:pt idx="136">
                  <c:v>0.17100694444444445</c:v>
                </c:pt>
                <c:pt idx="137">
                  <c:v>0.17101851851851851</c:v>
                </c:pt>
                <c:pt idx="138">
                  <c:v>0.17103009259259258</c:v>
                </c:pt>
                <c:pt idx="139">
                  <c:v>0.17104166666666668</c:v>
                </c:pt>
                <c:pt idx="140">
                  <c:v>0.17105324074074074</c:v>
                </c:pt>
                <c:pt idx="141">
                  <c:v>0.17106481481481481</c:v>
                </c:pt>
                <c:pt idx="142">
                  <c:v>0.17107638888888888</c:v>
                </c:pt>
                <c:pt idx="143">
                  <c:v>0.17108796296296297</c:v>
                </c:pt>
                <c:pt idx="144">
                  <c:v>0.17109953703703704</c:v>
                </c:pt>
                <c:pt idx="145">
                  <c:v>0.1711111111111111</c:v>
                </c:pt>
                <c:pt idx="146">
                  <c:v>0.1711226851851852</c:v>
                </c:pt>
                <c:pt idx="147">
                  <c:v>0.17113425925925926</c:v>
                </c:pt>
                <c:pt idx="148">
                  <c:v>0.17114583333333333</c:v>
                </c:pt>
                <c:pt idx="149">
                  <c:v>0.1711574074074074</c:v>
                </c:pt>
                <c:pt idx="150">
                  <c:v>0.17116898148148149</c:v>
                </c:pt>
                <c:pt idx="151">
                  <c:v>0.17118055555555556</c:v>
                </c:pt>
                <c:pt idx="152">
                  <c:v>0.17119212962962962</c:v>
                </c:pt>
                <c:pt idx="153">
                  <c:v>0.17120370370370369</c:v>
                </c:pt>
                <c:pt idx="154">
                  <c:v>0.17121527777777779</c:v>
                </c:pt>
                <c:pt idx="155">
                  <c:v>0.17122685185185185</c:v>
                </c:pt>
                <c:pt idx="156">
                  <c:v>0.17123842592592592</c:v>
                </c:pt>
                <c:pt idx="157">
                  <c:v>0.17125000000000001</c:v>
                </c:pt>
                <c:pt idx="158">
                  <c:v>0.17126157407407408</c:v>
                </c:pt>
                <c:pt idx="159">
                  <c:v>0.17127314814814815</c:v>
                </c:pt>
                <c:pt idx="160">
                  <c:v>0.17128472222222221</c:v>
                </c:pt>
                <c:pt idx="161">
                  <c:v>0.17129629629629631</c:v>
                </c:pt>
                <c:pt idx="162">
                  <c:v>0.17130787037037037</c:v>
                </c:pt>
                <c:pt idx="163">
                  <c:v>0.17131944444444444</c:v>
                </c:pt>
                <c:pt idx="164">
                  <c:v>0.17133101851851851</c:v>
                </c:pt>
                <c:pt idx="165">
                  <c:v>0.1713425925925926</c:v>
                </c:pt>
                <c:pt idx="166">
                  <c:v>0.17135416666666667</c:v>
                </c:pt>
                <c:pt idx="167">
                  <c:v>0.17136574074074074</c:v>
                </c:pt>
                <c:pt idx="168">
                  <c:v>0.1713773148148148</c:v>
                </c:pt>
                <c:pt idx="169">
                  <c:v>0.1713888888888889</c:v>
                </c:pt>
                <c:pt idx="170">
                  <c:v>0.17140046296296296</c:v>
                </c:pt>
                <c:pt idx="171">
                  <c:v>0.17141203703703703</c:v>
                </c:pt>
                <c:pt idx="172">
                  <c:v>0.17142361111111112</c:v>
                </c:pt>
                <c:pt idx="173">
                  <c:v>0.17143518518518519</c:v>
                </c:pt>
                <c:pt idx="174">
                  <c:v>0.17144675925925926</c:v>
                </c:pt>
                <c:pt idx="175">
                  <c:v>0.17145833333333332</c:v>
                </c:pt>
                <c:pt idx="176">
                  <c:v>0.17146990740740742</c:v>
                </c:pt>
                <c:pt idx="177">
                  <c:v>0.17148148148148148</c:v>
                </c:pt>
                <c:pt idx="178">
                  <c:v>0.17149305555555555</c:v>
                </c:pt>
                <c:pt idx="179">
                  <c:v>0.17150462962962962</c:v>
                </c:pt>
                <c:pt idx="180">
                  <c:v>0.17151620370370371</c:v>
                </c:pt>
                <c:pt idx="181">
                  <c:v>0.17152777777777778</c:v>
                </c:pt>
                <c:pt idx="182">
                  <c:v>0.17153935185185185</c:v>
                </c:pt>
                <c:pt idx="183">
                  <c:v>0.17155092592592591</c:v>
                </c:pt>
                <c:pt idx="184">
                  <c:v>0.17156250000000001</c:v>
                </c:pt>
                <c:pt idx="185">
                  <c:v>0.17157407407407407</c:v>
                </c:pt>
                <c:pt idx="186">
                  <c:v>0.17158564814814814</c:v>
                </c:pt>
                <c:pt idx="187">
                  <c:v>0.17159722222222223</c:v>
                </c:pt>
                <c:pt idx="188">
                  <c:v>0.1716087962962963</c:v>
                </c:pt>
                <c:pt idx="189">
                  <c:v>0.17162037037037037</c:v>
                </c:pt>
                <c:pt idx="190">
                  <c:v>0.17163194444444443</c:v>
                </c:pt>
                <c:pt idx="191">
                  <c:v>0.17164351851851853</c:v>
                </c:pt>
                <c:pt idx="192">
                  <c:v>0.1716550925925926</c:v>
                </c:pt>
                <c:pt idx="193">
                  <c:v>0.17166666666666666</c:v>
                </c:pt>
                <c:pt idx="194">
                  <c:v>0.17167824074074073</c:v>
                </c:pt>
                <c:pt idx="195">
                  <c:v>0.17168981481481482</c:v>
                </c:pt>
                <c:pt idx="196">
                  <c:v>0.17170138888888889</c:v>
                </c:pt>
                <c:pt idx="197">
                  <c:v>0.17171296296296296</c:v>
                </c:pt>
                <c:pt idx="198">
                  <c:v>0.17172453703703705</c:v>
                </c:pt>
                <c:pt idx="199">
                  <c:v>0.17173611111111112</c:v>
                </c:pt>
                <c:pt idx="200">
                  <c:v>0.17174768518518518</c:v>
                </c:pt>
                <c:pt idx="201">
                  <c:v>0.17175925925925925</c:v>
                </c:pt>
                <c:pt idx="202">
                  <c:v>0.17177083333333334</c:v>
                </c:pt>
                <c:pt idx="203">
                  <c:v>0.17178240740740741</c:v>
                </c:pt>
                <c:pt idx="204">
                  <c:v>0.17179398148148148</c:v>
                </c:pt>
                <c:pt idx="205">
                  <c:v>0.17180555555555554</c:v>
                </c:pt>
                <c:pt idx="206">
                  <c:v>0.17181712962962964</c:v>
                </c:pt>
                <c:pt idx="207">
                  <c:v>0.17182870370370371</c:v>
                </c:pt>
                <c:pt idx="208">
                  <c:v>0.17184027777777777</c:v>
                </c:pt>
                <c:pt idx="209">
                  <c:v>0.17185185185185184</c:v>
                </c:pt>
                <c:pt idx="210">
                  <c:v>0.17186342592592593</c:v>
                </c:pt>
                <c:pt idx="211">
                  <c:v>0.171875</c:v>
                </c:pt>
                <c:pt idx="212">
                  <c:v>0.17188657407407407</c:v>
                </c:pt>
                <c:pt idx="213">
                  <c:v>0.17189814814814816</c:v>
                </c:pt>
                <c:pt idx="214">
                  <c:v>0.17190972222222223</c:v>
                </c:pt>
                <c:pt idx="215">
                  <c:v>0.17192129629629629</c:v>
                </c:pt>
                <c:pt idx="216">
                  <c:v>0.17193287037037036</c:v>
                </c:pt>
                <c:pt idx="217">
                  <c:v>0.17194444444444446</c:v>
                </c:pt>
                <c:pt idx="218">
                  <c:v>0.17195601851851852</c:v>
                </c:pt>
                <c:pt idx="219">
                  <c:v>0.17196759259259259</c:v>
                </c:pt>
                <c:pt idx="220">
                  <c:v>0.17197916666666666</c:v>
                </c:pt>
                <c:pt idx="221">
                  <c:v>0.17199074074074075</c:v>
                </c:pt>
                <c:pt idx="222">
                  <c:v>0.17200231481481482</c:v>
                </c:pt>
                <c:pt idx="223">
                  <c:v>0.17201388888888888</c:v>
                </c:pt>
                <c:pt idx="224">
                  <c:v>0.17202546296296295</c:v>
                </c:pt>
                <c:pt idx="225">
                  <c:v>0.17203703703703704</c:v>
                </c:pt>
                <c:pt idx="226">
                  <c:v>0.17204861111111111</c:v>
                </c:pt>
                <c:pt idx="227">
                  <c:v>0.17206018518518518</c:v>
                </c:pt>
                <c:pt idx="228">
                  <c:v>0.17207175925925927</c:v>
                </c:pt>
                <c:pt idx="229">
                  <c:v>0.17208333333333334</c:v>
                </c:pt>
                <c:pt idx="230">
                  <c:v>0.1720949074074074</c:v>
                </c:pt>
                <c:pt idx="231">
                  <c:v>0.17210648148148147</c:v>
                </c:pt>
                <c:pt idx="232">
                  <c:v>0.17211805555555557</c:v>
                </c:pt>
                <c:pt idx="233">
                  <c:v>0.17212962962962963</c:v>
                </c:pt>
                <c:pt idx="234">
                  <c:v>0.1721412037037037</c:v>
                </c:pt>
                <c:pt idx="235">
                  <c:v>0.17215277777777777</c:v>
                </c:pt>
                <c:pt idx="236">
                  <c:v>0.17216435185185186</c:v>
                </c:pt>
                <c:pt idx="237">
                  <c:v>0.17217592592592593</c:v>
                </c:pt>
                <c:pt idx="238">
                  <c:v>0.17218749999999999</c:v>
                </c:pt>
                <c:pt idx="239">
                  <c:v>0.17219907407407409</c:v>
                </c:pt>
                <c:pt idx="240">
                  <c:v>0.17221064814814815</c:v>
                </c:pt>
                <c:pt idx="241">
                  <c:v>0.17222222222222222</c:v>
                </c:pt>
                <c:pt idx="242">
                  <c:v>0.17223379629629629</c:v>
                </c:pt>
                <c:pt idx="243">
                  <c:v>0.17224537037037038</c:v>
                </c:pt>
                <c:pt idx="244">
                  <c:v>0.17225694444444445</c:v>
                </c:pt>
                <c:pt idx="245">
                  <c:v>0.17226851851851852</c:v>
                </c:pt>
                <c:pt idx="246">
                  <c:v>0.17228009259259258</c:v>
                </c:pt>
                <c:pt idx="247">
                  <c:v>0.17229166666666668</c:v>
                </c:pt>
                <c:pt idx="248">
                  <c:v>0.17230324074074074</c:v>
                </c:pt>
                <c:pt idx="249">
                  <c:v>0.17231481481481481</c:v>
                </c:pt>
                <c:pt idx="250">
                  <c:v>0.17232638888888888</c:v>
                </c:pt>
                <c:pt idx="251">
                  <c:v>0.17233796296296297</c:v>
                </c:pt>
                <c:pt idx="252">
                  <c:v>0.17234953703703704</c:v>
                </c:pt>
                <c:pt idx="253">
                  <c:v>0.1723611111111111</c:v>
                </c:pt>
                <c:pt idx="254">
                  <c:v>0.1723726851851852</c:v>
                </c:pt>
                <c:pt idx="255">
                  <c:v>0.17238425925925926</c:v>
                </c:pt>
                <c:pt idx="256">
                  <c:v>0.17239583333333333</c:v>
                </c:pt>
                <c:pt idx="257">
                  <c:v>0.1724074074074074</c:v>
                </c:pt>
                <c:pt idx="258">
                  <c:v>0.17241898148148149</c:v>
                </c:pt>
                <c:pt idx="259">
                  <c:v>0.17243055555555556</c:v>
                </c:pt>
                <c:pt idx="260">
                  <c:v>0.17244212962962963</c:v>
                </c:pt>
                <c:pt idx="261">
                  <c:v>0.17245370370370369</c:v>
                </c:pt>
                <c:pt idx="262">
                  <c:v>0.17246527777777779</c:v>
                </c:pt>
                <c:pt idx="263">
                  <c:v>0.17247685185185185</c:v>
                </c:pt>
                <c:pt idx="264">
                  <c:v>0.17248842592592592</c:v>
                </c:pt>
                <c:pt idx="265">
                  <c:v>0.17249999999999999</c:v>
                </c:pt>
                <c:pt idx="266">
                  <c:v>0.17251157407407408</c:v>
                </c:pt>
                <c:pt idx="267">
                  <c:v>0.17252314814814815</c:v>
                </c:pt>
                <c:pt idx="268">
                  <c:v>0.17253472222222221</c:v>
                </c:pt>
                <c:pt idx="269">
                  <c:v>0.17254629629629631</c:v>
                </c:pt>
                <c:pt idx="270">
                  <c:v>0.17255787037037038</c:v>
                </c:pt>
                <c:pt idx="271">
                  <c:v>0.17256944444444444</c:v>
                </c:pt>
                <c:pt idx="272">
                  <c:v>0.17258101851851851</c:v>
                </c:pt>
                <c:pt idx="273">
                  <c:v>0.1725925925925926</c:v>
                </c:pt>
                <c:pt idx="274">
                  <c:v>0.17260416666666667</c:v>
                </c:pt>
                <c:pt idx="275">
                  <c:v>0.17261574074074074</c:v>
                </c:pt>
                <c:pt idx="276">
                  <c:v>0.1726273148148148</c:v>
                </c:pt>
                <c:pt idx="277">
                  <c:v>0.1726388888888889</c:v>
                </c:pt>
                <c:pt idx="278">
                  <c:v>0.17265046296296296</c:v>
                </c:pt>
                <c:pt idx="279">
                  <c:v>0.17266203703703703</c:v>
                </c:pt>
                <c:pt idx="280">
                  <c:v>0.17267361111111112</c:v>
                </c:pt>
                <c:pt idx="281">
                  <c:v>0.17268518518518519</c:v>
                </c:pt>
                <c:pt idx="282">
                  <c:v>0.17269675925925926</c:v>
                </c:pt>
                <c:pt idx="283">
                  <c:v>0.17270833333333332</c:v>
                </c:pt>
                <c:pt idx="284">
                  <c:v>0.17271990740740742</c:v>
                </c:pt>
                <c:pt idx="285">
                  <c:v>0.17273148148148149</c:v>
                </c:pt>
                <c:pt idx="286">
                  <c:v>0.17274305555555555</c:v>
                </c:pt>
                <c:pt idx="287">
                  <c:v>0.17275462962962962</c:v>
                </c:pt>
                <c:pt idx="288">
                  <c:v>0.17276620370370371</c:v>
                </c:pt>
                <c:pt idx="289">
                  <c:v>0.17277777777777778</c:v>
                </c:pt>
                <c:pt idx="290">
                  <c:v>0.17278935185185185</c:v>
                </c:pt>
                <c:pt idx="291">
                  <c:v>0.17280092592592591</c:v>
                </c:pt>
                <c:pt idx="292">
                  <c:v>0.17281250000000001</c:v>
                </c:pt>
                <c:pt idx="293">
                  <c:v>0.17282407407407407</c:v>
                </c:pt>
                <c:pt idx="294">
                  <c:v>0.17283564814814814</c:v>
                </c:pt>
                <c:pt idx="295">
                  <c:v>0.17284722222222224</c:v>
                </c:pt>
                <c:pt idx="296">
                  <c:v>0.1728587962962963</c:v>
                </c:pt>
                <c:pt idx="297">
                  <c:v>0.17287037037037037</c:v>
                </c:pt>
                <c:pt idx="298">
                  <c:v>0.17288194444444444</c:v>
                </c:pt>
                <c:pt idx="299">
                  <c:v>0.17289351851851853</c:v>
                </c:pt>
                <c:pt idx="300">
                  <c:v>0.1729050925925926</c:v>
                </c:pt>
                <c:pt idx="301">
                  <c:v>0.17291666666666666</c:v>
                </c:pt>
                <c:pt idx="302">
                  <c:v>0.17292824074074073</c:v>
                </c:pt>
                <c:pt idx="303">
                  <c:v>0.17293981481481482</c:v>
                </c:pt>
                <c:pt idx="304">
                  <c:v>0.17295138888888889</c:v>
                </c:pt>
                <c:pt idx="305">
                  <c:v>0.17296296296296296</c:v>
                </c:pt>
                <c:pt idx="306">
                  <c:v>0.17297453703703702</c:v>
                </c:pt>
                <c:pt idx="307">
                  <c:v>0.17298611111111112</c:v>
                </c:pt>
                <c:pt idx="308">
                  <c:v>0.17299768518518518</c:v>
                </c:pt>
                <c:pt idx="309">
                  <c:v>0.17300925925925925</c:v>
                </c:pt>
                <c:pt idx="310">
                  <c:v>0.17302083333333335</c:v>
                </c:pt>
                <c:pt idx="311">
                  <c:v>0.17303240740740741</c:v>
                </c:pt>
                <c:pt idx="312">
                  <c:v>0.17304398148148148</c:v>
                </c:pt>
                <c:pt idx="313">
                  <c:v>0.17305555555555555</c:v>
                </c:pt>
                <c:pt idx="314">
                  <c:v>0.17306712962962964</c:v>
                </c:pt>
                <c:pt idx="315">
                  <c:v>0.17307870370370371</c:v>
                </c:pt>
                <c:pt idx="316">
                  <c:v>0.17309027777777777</c:v>
                </c:pt>
                <c:pt idx="317">
                  <c:v>0.17310185185185184</c:v>
                </c:pt>
                <c:pt idx="318">
                  <c:v>0.17311342592592593</c:v>
                </c:pt>
                <c:pt idx="319">
                  <c:v>0.173125</c:v>
                </c:pt>
                <c:pt idx="320">
                  <c:v>0.17313657407407407</c:v>
                </c:pt>
                <c:pt idx="321">
                  <c:v>0.17314814814814813</c:v>
                </c:pt>
                <c:pt idx="322">
                  <c:v>0.17315972222222223</c:v>
                </c:pt>
                <c:pt idx="323">
                  <c:v>0.1731712962962963</c:v>
                </c:pt>
                <c:pt idx="324">
                  <c:v>0.17318287037037036</c:v>
                </c:pt>
                <c:pt idx="325">
                  <c:v>0.17319444444444446</c:v>
                </c:pt>
                <c:pt idx="326">
                  <c:v>0.17320601851851852</c:v>
                </c:pt>
                <c:pt idx="327">
                  <c:v>0.17321759259259259</c:v>
                </c:pt>
                <c:pt idx="328">
                  <c:v>0.17322916666666666</c:v>
                </c:pt>
                <c:pt idx="329">
                  <c:v>0.17324074074074075</c:v>
                </c:pt>
                <c:pt idx="330">
                  <c:v>0.17325231481481482</c:v>
                </c:pt>
                <c:pt idx="331">
                  <c:v>0.17326388888888888</c:v>
                </c:pt>
                <c:pt idx="332">
                  <c:v>0.17327546296296295</c:v>
                </c:pt>
                <c:pt idx="333">
                  <c:v>0.17328703703703704</c:v>
                </c:pt>
                <c:pt idx="334">
                  <c:v>0.17329861111111111</c:v>
                </c:pt>
                <c:pt idx="335">
                  <c:v>0.17331018518518518</c:v>
                </c:pt>
                <c:pt idx="336">
                  <c:v>0.17332175925925927</c:v>
                </c:pt>
                <c:pt idx="337">
                  <c:v>0.17333333333333334</c:v>
                </c:pt>
                <c:pt idx="338">
                  <c:v>0.17334490740740741</c:v>
                </c:pt>
                <c:pt idx="339">
                  <c:v>0.17335648148148147</c:v>
                </c:pt>
                <c:pt idx="340">
                  <c:v>0.17336805555555557</c:v>
                </c:pt>
                <c:pt idx="341">
                  <c:v>0.17337962962962963</c:v>
                </c:pt>
                <c:pt idx="342">
                  <c:v>0.1733912037037037</c:v>
                </c:pt>
                <c:pt idx="343">
                  <c:v>0.17340277777777777</c:v>
                </c:pt>
                <c:pt idx="344">
                  <c:v>0.17341435185185186</c:v>
                </c:pt>
                <c:pt idx="345">
                  <c:v>0.17342592592592593</c:v>
                </c:pt>
                <c:pt idx="346">
                  <c:v>0.17343749999999999</c:v>
                </c:pt>
                <c:pt idx="347">
                  <c:v>0.17344907407407406</c:v>
                </c:pt>
                <c:pt idx="348">
                  <c:v>0.17346064814814816</c:v>
                </c:pt>
                <c:pt idx="349">
                  <c:v>0.17347222222222222</c:v>
                </c:pt>
                <c:pt idx="350">
                  <c:v>0.17348379629629629</c:v>
                </c:pt>
                <c:pt idx="351">
                  <c:v>0.17349537037037038</c:v>
                </c:pt>
                <c:pt idx="352">
                  <c:v>0.17350694444444445</c:v>
                </c:pt>
                <c:pt idx="353">
                  <c:v>0.17351851851851852</c:v>
                </c:pt>
                <c:pt idx="354">
                  <c:v>0.17353009259259258</c:v>
                </c:pt>
                <c:pt idx="355">
                  <c:v>0.17354166666666668</c:v>
                </c:pt>
                <c:pt idx="356">
                  <c:v>0.17355324074074074</c:v>
                </c:pt>
                <c:pt idx="357">
                  <c:v>0.17356481481481481</c:v>
                </c:pt>
                <c:pt idx="358">
                  <c:v>0.17357638888888888</c:v>
                </c:pt>
                <c:pt idx="359">
                  <c:v>0.17358796296296297</c:v>
                </c:pt>
                <c:pt idx="360">
                  <c:v>0.17359953703703704</c:v>
                </c:pt>
                <c:pt idx="361">
                  <c:v>0.1736111111111111</c:v>
                </c:pt>
                <c:pt idx="362">
                  <c:v>0.17362268518518517</c:v>
                </c:pt>
                <c:pt idx="363">
                  <c:v>0.17363425925925927</c:v>
                </c:pt>
                <c:pt idx="364">
                  <c:v>0.17364583333333333</c:v>
                </c:pt>
                <c:pt idx="365">
                  <c:v>0.1736574074074074</c:v>
                </c:pt>
                <c:pt idx="366">
                  <c:v>0.17366898148148149</c:v>
                </c:pt>
                <c:pt idx="367">
                  <c:v>0.17368055555555556</c:v>
                </c:pt>
                <c:pt idx="368">
                  <c:v>0.17369212962962963</c:v>
                </c:pt>
                <c:pt idx="369">
                  <c:v>0.17370370370370369</c:v>
                </c:pt>
                <c:pt idx="370">
                  <c:v>0.17371527777777779</c:v>
                </c:pt>
                <c:pt idx="371">
                  <c:v>0.17372685185185185</c:v>
                </c:pt>
                <c:pt idx="372">
                  <c:v>0.17373842592592592</c:v>
                </c:pt>
                <c:pt idx="373">
                  <c:v>0.17374999999999999</c:v>
                </c:pt>
                <c:pt idx="374">
                  <c:v>0.17376157407407408</c:v>
                </c:pt>
                <c:pt idx="375">
                  <c:v>0.17377314814814815</c:v>
                </c:pt>
                <c:pt idx="376">
                  <c:v>0.17378472222222222</c:v>
                </c:pt>
                <c:pt idx="377">
                  <c:v>0.17379629629629631</c:v>
                </c:pt>
                <c:pt idx="378">
                  <c:v>0.17380787037037038</c:v>
                </c:pt>
                <c:pt idx="379">
                  <c:v>0.17381944444444444</c:v>
                </c:pt>
                <c:pt idx="380">
                  <c:v>0.17383101851851851</c:v>
                </c:pt>
                <c:pt idx="381">
                  <c:v>0.1738425925925926</c:v>
                </c:pt>
                <c:pt idx="382">
                  <c:v>0.17385416666666667</c:v>
                </c:pt>
                <c:pt idx="383">
                  <c:v>0.17386574074074074</c:v>
                </c:pt>
                <c:pt idx="384">
                  <c:v>0.1738773148148148</c:v>
                </c:pt>
                <c:pt idx="385">
                  <c:v>0.1738888888888889</c:v>
                </c:pt>
                <c:pt idx="386">
                  <c:v>0.17390046296296297</c:v>
                </c:pt>
                <c:pt idx="387">
                  <c:v>0.17391203703703703</c:v>
                </c:pt>
                <c:pt idx="388">
                  <c:v>0.1739236111111111</c:v>
                </c:pt>
                <c:pt idx="389">
                  <c:v>0.17393518518518519</c:v>
                </c:pt>
                <c:pt idx="390">
                  <c:v>0.17394675925925926</c:v>
                </c:pt>
                <c:pt idx="391">
                  <c:v>0.17395833333333333</c:v>
                </c:pt>
                <c:pt idx="392">
                  <c:v>0.17396990740740742</c:v>
                </c:pt>
                <c:pt idx="393">
                  <c:v>0.17398148148148149</c:v>
                </c:pt>
                <c:pt idx="394">
                  <c:v>0.17399305555555555</c:v>
                </c:pt>
                <c:pt idx="395">
                  <c:v>0.17400462962962962</c:v>
                </c:pt>
                <c:pt idx="396">
                  <c:v>0.17401620370370371</c:v>
                </c:pt>
                <c:pt idx="397">
                  <c:v>0.17402777777777778</c:v>
                </c:pt>
                <c:pt idx="398">
                  <c:v>0.17403935185185185</c:v>
                </c:pt>
                <c:pt idx="399">
                  <c:v>0.17405092592592591</c:v>
                </c:pt>
                <c:pt idx="400">
                  <c:v>0.17406250000000001</c:v>
                </c:pt>
                <c:pt idx="401">
                  <c:v>0.17407407407407408</c:v>
                </c:pt>
                <c:pt idx="402">
                  <c:v>0.17408564814814814</c:v>
                </c:pt>
                <c:pt idx="403">
                  <c:v>0.17409722222222221</c:v>
                </c:pt>
                <c:pt idx="404">
                  <c:v>0.1741087962962963</c:v>
                </c:pt>
                <c:pt idx="405">
                  <c:v>0.17412037037037037</c:v>
                </c:pt>
                <c:pt idx="406">
                  <c:v>0.17413194444444444</c:v>
                </c:pt>
                <c:pt idx="407">
                  <c:v>0.17414351851851853</c:v>
                </c:pt>
                <c:pt idx="408">
                  <c:v>0.1741550925925926</c:v>
                </c:pt>
                <c:pt idx="409">
                  <c:v>0.17416666666666666</c:v>
                </c:pt>
                <c:pt idx="410">
                  <c:v>0.17417824074074073</c:v>
                </c:pt>
                <c:pt idx="411">
                  <c:v>0.17418981481481483</c:v>
                </c:pt>
                <c:pt idx="412">
                  <c:v>0.17420138888888889</c:v>
                </c:pt>
                <c:pt idx="413">
                  <c:v>0.17421296296296296</c:v>
                </c:pt>
                <c:pt idx="414">
                  <c:v>0.17422453703703702</c:v>
                </c:pt>
                <c:pt idx="415">
                  <c:v>0.17423611111111112</c:v>
                </c:pt>
                <c:pt idx="416">
                  <c:v>0.17424768518518519</c:v>
                </c:pt>
                <c:pt idx="417">
                  <c:v>0.17425925925925925</c:v>
                </c:pt>
                <c:pt idx="418">
                  <c:v>0.17427083333333335</c:v>
                </c:pt>
                <c:pt idx="419">
                  <c:v>0.17428240740740741</c:v>
                </c:pt>
                <c:pt idx="420">
                  <c:v>0.17429398148148148</c:v>
                </c:pt>
                <c:pt idx="421">
                  <c:v>0.17430555555555555</c:v>
                </c:pt>
                <c:pt idx="422">
                  <c:v>0.17431712962962964</c:v>
                </c:pt>
                <c:pt idx="423">
                  <c:v>0.17432870370370371</c:v>
                </c:pt>
                <c:pt idx="424">
                  <c:v>0.17434027777777777</c:v>
                </c:pt>
                <c:pt idx="425">
                  <c:v>0.17435185185185184</c:v>
                </c:pt>
                <c:pt idx="426">
                  <c:v>0.17436342592592594</c:v>
                </c:pt>
                <c:pt idx="427">
                  <c:v>0.174375</c:v>
                </c:pt>
                <c:pt idx="428">
                  <c:v>0.17438657407407407</c:v>
                </c:pt>
                <c:pt idx="429">
                  <c:v>0.17439814814814814</c:v>
                </c:pt>
                <c:pt idx="430">
                  <c:v>0.17440972222222223</c:v>
                </c:pt>
                <c:pt idx="431">
                  <c:v>0.1744212962962963</c:v>
                </c:pt>
                <c:pt idx="432">
                  <c:v>0.17443287037037036</c:v>
                </c:pt>
                <c:pt idx="433">
                  <c:v>0.17444444444444446</c:v>
                </c:pt>
                <c:pt idx="434">
                  <c:v>0.17445601851851852</c:v>
                </c:pt>
                <c:pt idx="435">
                  <c:v>0.17446759259259259</c:v>
                </c:pt>
                <c:pt idx="436">
                  <c:v>0.17447916666666666</c:v>
                </c:pt>
                <c:pt idx="437">
                  <c:v>0.17449074074074075</c:v>
                </c:pt>
                <c:pt idx="438">
                  <c:v>0.17450231481481482</c:v>
                </c:pt>
                <c:pt idx="439">
                  <c:v>0.17451388888888889</c:v>
                </c:pt>
                <c:pt idx="440">
                  <c:v>0.17452546296296295</c:v>
                </c:pt>
                <c:pt idx="441">
                  <c:v>0.17453703703703705</c:v>
                </c:pt>
                <c:pt idx="442">
                  <c:v>0.17454861111111111</c:v>
                </c:pt>
                <c:pt idx="443">
                  <c:v>0.17456018518518518</c:v>
                </c:pt>
                <c:pt idx="444">
                  <c:v>0.17457175925925925</c:v>
                </c:pt>
                <c:pt idx="445">
                  <c:v>0.17458333333333334</c:v>
                </c:pt>
                <c:pt idx="446">
                  <c:v>0.17459490740740741</c:v>
                </c:pt>
                <c:pt idx="447">
                  <c:v>0.17460648148148147</c:v>
                </c:pt>
                <c:pt idx="448">
                  <c:v>0.17461805555555557</c:v>
                </c:pt>
                <c:pt idx="449">
                  <c:v>0.17462962962962963</c:v>
                </c:pt>
                <c:pt idx="450">
                  <c:v>0.1746412037037037</c:v>
                </c:pt>
                <c:pt idx="451">
                  <c:v>0.17465277777777777</c:v>
                </c:pt>
                <c:pt idx="452">
                  <c:v>0.17466435185185186</c:v>
                </c:pt>
                <c:pt idx="453">
                  <c:v>0.17467592592592593</c:v>
                </c:pt>
                <c:pt idx="454">
                  <c:v>0.1746875</c:v>
                </c:pt>
                <c:pt idx="455">
                  <c:v>0.17469907407407406</c:v>
                </c:pt>
                <c:pt idx="456">
                  <c:v>0.17471064814814816</c:v>
                </c:pt>
                <c:pt idx="457">
                  <c:v>0.17472222222222222</c:v>
                </c:pt>
                <c:pt idx="458">
                  <c:v>0.17473379629629629</c:v>
                </c:pt>
                <c:pt idx="459">
                  <c:v>0.17474537037037038</c:v>
                </c:pt>
                <c:pt idx="460">
                  <c:v>0.17475694444444445</c:v>
                </c:pt>
                <c:pt idx="461">
                  <c:v>0.17476851851851852</c:v>
                </c:pt>
                <c:pt idx="462">
                  <c:v>0.17478009259259258</c:v>
                </c:pt>
                <c:pt idx="463">
                  <c:v>0.17479166666666668</c:v>
                </c:pt>
                <c:pt idx="464">
                  <c:v>0.17480324074074075</c:v>
                </c:pt>
                <c:pt idx="465">
                  <c:v>0.17481481481481481</c:v>
                </c:pt>
                <c:pt idx="466">
                  <c:v>0.17482638888888888</c:v>
                </c:pt>
                <c:pt idx="467">
                  <c:v>0.17483796296296297</c:v>
                </c:pt>
                <c:pt idx="468">
                  <c:v>0.17484953703703704</c:v>
                </c:pt>
                <c:pt idx="469">
                  <c:v>0.17486111111111111</c:v>
                </c:pt>
                <c:pt idx="470">
                  <c:v>0.17487268518518517</c:v>
                </c:pt>
                <c:pt idx="471">
                  <c:v>0.17488425925925927</c:v>
                </c:pt>
                <c:pt idx="472">
                  <c:v>0.17489583333333333</c:v>
                </c:pt>
                <c:pt idx="473">
                  <c:v>0.1749074074074074</c:v>
                </c:pt>
                <c:pt idx="474">
                  <c:v>0.17491898148148149</c:v>
                </c:pt>
                <c:pt idx="475">
                  <c:v>0.17493055555555556</c:v>
                </c:pt>
                <c:pt idx="476">
                  <c:v>0.17494212962962963</c:v>
                </c:pt>
                <c:pt idx="477">
                  <c:v>0.17495370370370369</c:v>
                </c:pt>
                <c:pt idx="478">
                  <c:v>0.17496527777777779</c:v>
                </c:pt>
                <c:pt idx="479">
                  <c:v>0.17497685185185186</c:v>
                </c:pt>
                <c:pt idx="480">
                  <c:v>0.17498842592592592</c:v>
                </c:pt>
                <c:pt idx="481">
                  <c:v>0.17499999999999999</c:v>
                </c:pt>
                <c:pt idx="482">
                  <c:v>0.17501157407407408</c:v>
                </c:pt>
                <c:pt idx="483">
                  <c:v>0.17502314814814815</c:v>
                </c:pt>
                <c:pt idx="484">
                  <c:v>0.17503472222222222</c:v>
                </c:pt>
                <c:pt idx="485">
                  <c:v>0.17504629629629628</c:v>
                </c:pt>
                <c:pt idx="486">
                  <c:v>0.17505787037037038</c:v>
                </c:pt>
                <c:pt idx="487">
                  <c:v>0.17506944444444444</c:v>
                </c:pt>
                <c:pt idx="488">
                  <c:v>0.17508101851851851</c:v>
                </c:pt>
                <c:pt idx="489">
                  <c:v>0.17509259259259261</c:v>
                </c:pt>
                <c:pt idx="490">
                  <c:v>0.17510416666666667</c:v>
                </c:pt>
                <c:pt idx="491">
                  <c:v>0.17511574074074074</c:v>
                </c:pt>
                <c:pt idx="492">
                  <c:v>0.17512731481481481</c:v>
                </c:pt>
                <c:pt idx="493">
                  <c:v>0.1751388888888889</c:v>
                </c:pt>
                <c:pt idx="494">
                  <c:v>0.17515046296296297</c:v>
                </c:pt>
                <c:pt idx="495">
                  <c:v>0.17516203703703703</c:v>
                </c:pt>
                <c:pt idx="496">
                  <c:v>0.1751736111111111</c:v>
                </c:pt>
                <c:pt idx="497">
                  <c:v>0.17518518518518519</c:v>
                </c:pt>
                <c:pt idx="498">
                  <c:v>0.17519675925925926</c:v>
                </c:pt>
                <c:pt idx="499">
                  <c:v>0.17520833333333333</c:v>
                </c:pt>
                <c:pt idx="500">
                  <c:v>0.17521990740740739</c:v>
                </c:pt>
                <c:pt idx="501">
                  <c:v>0.17523148148148149</c:v>
                </c:pt>
                <c:pt idx="502">
                  <c:v>0.17524305555555555</c:v>
                </c:pt>
                <c:pt idx="503">
                  <c:v>0.17525462962962962</c:v>
                </c:pt>
                <c:pt idx="504">
                  <c:v>0.17526620370370372</c:v>
                </c:pt>
                <c:pt idx="505">
                  <c:v>0.17527777777777778</c:v>
                </c:pt>
                <c:pt idx="506">
                  <c:v>0.17528935185185185</c:v>
                </c:pt>
                <c:pt idx="507">
                  <c:v>0.17530092592592592</c:v>
                </c:pt>
                <c:pt idx="508">
                  <c:v>0.17531250000000001</c:v>
                </c:pt>
                <c:pt idx="509">
                  <c:v>0.17532407407407408</c:v>
                </c:pt>
                <c:pt idx="510">
                  <c:v>0.17533564814814814</c:v>
                </c:pt>
                <c:pt idx="511">
                  <c:v>0.17534722222222221</c:v>
                </c:pt>
                <c:pt idx="512">
                  <c:v>0.1753587962962963</c:v>
                </c:pt>
                <c:pt idx="513">
                  <c:v>0.17537037037037037</c:v>
                </c:pt>
                <c:pt idx="514">
                  <c:v>0.17538194444444444</c:v>
                </c:pt>
                <c:pt idx="515">
                  <c:v>0.17539351851851853</c:v>
                </c:pt>
                <c:pt idx="516">
                  <c:v>0.1754050925925926</c:v>
                </c:pt>
                <c:pt idx="517">
                  <c:v>0.17541666666666667</c:v>
                </c:pt>
                <c:pt idx="518">
                  <c:v>0.17542824074074073</c:v>
                </c:pt>
                <c:pt idx="519">
                  <c:v>0.17543981481481483</c:v>
                </c:pt>
                <c:pt idx="520">
                  <c:v>0.17545138888888889</c:v>
                </c:pt>
                <c:pt idx="521">
                  <c:v>0.17546296296296296</c:v>
                </c:pt>
                <c:pt idx="522">
                  <c:v>0.17547453703703703</c:v>
                </c:pt>
                <c:pt idx="523">
                  <c:v>0.17548611111111112</c:v>
                </c:pt>
                <c:pt idx="524">
                  <c:v>0.17549768518518519</c:v>
                </c:pt>
                <c:pt idx="525">
                  <c:v>0.17550925925925925</c:v>
                </c:pt>
                <c:pt idx="526">
                  <c:v>0.17552083333333332</c:v>
                </c:pt>
                <c:pt idx="527">
                  <c:v>0.17553240740740741</c:v>
                </c:pt>
                <c:pt idx="528">
                  <c:v>0.17554398148148148</c:v>
                </c:pt>
                <c:pt idx="529">
                  <c:v>0.17555555555555555</c:v>
                </c:pt>
                <c:pt idx="530">
                  <c:v>0.17556712962962964</c:v>
                </c:pt>
                <c:pt idx="531">
                  <c:v>0.17557870370370371</c:v>
                </c:pt>
                <c:pt idx="532">
                  <c:v>0.17559027777777778</c:v>
                </c:pt>
                <c:pt idx="533">
                  <c:v>0.17560185185185184</c:v>
                </c:pt>
                <c:pt idx="534">
                  <c:v>0.17561342592592594</c:v>
                </c:pt>
                <c:pt idx="535">
                  <c:v>0.175625</c:v>
                </c:pt>
                <c:pt idx="536">
                  <c:v>0.17563657407407407</c:v>
                </c:pt>
                <c:pt idx="537">
                  <c:v>0.17564814814814814</c:v>
                </c:pt>
                <c:pt idx="538">
                  <c:v>0.17565972222222223</c:v>
                </c:pt>
                <c:pt idx="539">
                  <c:v>0.1756712962962963</c:v>
                </c:pt>
                <c:pt idx="540">
                  <c:v>0.17568287037037036</c:v>
                </c:pt>
                <c:pt idx="541">
                  <c:v>0.17569444444444443</c:v>
                </c:pt>
                <c:pt idx="542">
                  <c:v>0.17570601851851853</c:v>
                </c:pt>
                <c:pt idx="543">
                  <c:v>0.17571759259259259</c:v>
                </c:pt>
                <c:pt idx="544">
                  <c:v>0.17572916666666666</c:v>
                </c:pt>
                <c:pt idx="545">
                  <c:v>0.17574074074074075</c:v>
                </c:pt>
                <c:pt idx="546">
                  <c:v>0.17575231481481482</c:v>
                </c:pt>
                <c:pt idx="547">
                  <c:v>0.17576388888888889</c:v>
                </c:pt>
                <c:pt idx="548">
                  <c:v>0.17577546296296295</c:v>
                </c:pt>
                <c:pt idx="549">
                  <c:v>0.17578703703703705</c:v>
                </c:pt>
                <c:pt idx="550">
                  <c:v>0.17579861111111111</c:v>
                </c:pt>
                <c:pt idx="551">
                  <c:v>0.17581018518518518</c:v>
                </c:pt>
                <c:pt idx="552">
                  <c:v>0.17582175925925925</c:v>
                </c:pt>
                <c:pt idx="553">
                  <c:v>0.17583333333333334</c:v>
                </c:pt>
                <c:pt idx="554">
                  <c:v>0.17584490740740741</c:v>
                </c:pt>
                <c:pt idx="555">
                  <c:v>0.17585648148148147</c:v>
                </c:pt>
                <c:pt idx="556">
                  <c:v>0.17586805555555557</c:v>
                </c:pt>
                <c:pt idx="557">
                  <c:v>0.17587962962962964</c:v>
                </c:pt>
                <c:pt idx="558">
                  <c:v>0.1758912037037037</c:v>
                </c:pt>
                <c:pt idx="559">
                  <c:v>0.17590277777777777</c:v>
                </c:pt>
                <c:pt idx="560">
                  <c:v>0.17591435185185186</c:v>
                </c:pt>
                <c:pt idx="561">
                  <c:v>0.17592592592592593</c:v>
                </c:pt>
                <c:pt idx="562">
                  <c:v>0.1759375</c:v>
                </c:pt>
                <c:pt idx="563">
                  <c:v>0.17594907407407406</c:v>
                </c:pt>
                <c:pt idx="564">
                  <c:v>0.17596064814814816</c:v>
                </c:pt>
                <c:pt idx="565">
                  <c:v>0.17597222222222222</c:v>
                </c:pt>
                <c:pt idx="566">
                  <c:v>0.17598379629629629</c:v>
                </c:pt>
                <c:pt idx="567">
                  <c:v>0.17599537037037036</c:v>
                </c:pt>
                <c:pt idx="568">
                  <c:v>0.17600694444444445</c:v>
                </c:pt>
                <c:pt idx="569">
                  <c:v>0.17601851851851852</c:v>
                </c:pt>
                <c:pt idx="570">
                  <c:v>0.17603009259259259</c:v>
                </c:pt>
                <c:pt idx="571">
                  <c:v>0.17604166666666668</c:v>
                </c:pt>
                <c:pt idx="572">
                  <c:v>0.17605324074074075</c:v>
                </c:pt>
                <c:pt idx="573">
                  <c:v>0.17606481481481481</c:v>
                </c:pt>
                <c:pt idx="574">
                  <c:v>0.17607638888888888</c:v>
                </c:pt>
                <c:pt idx="575">
                  <c:v>0.17608796296296297</c:v>
                </c:pt>
                <c:pt idx="576">
                  <c:v>0.17609953703703704</c:v>
                </c:pt>
                <c:pt idx="577">
                  <c:v>0.17611111111111111</c:v>
                </c:pt>
                <c:pt idx="578">
                  <c:v>0.17612268518518517</c:v>
                </c:pt>
                <c:pt idx="579">
                  <c:v>0.17613425925925927</c:v>
                </c:pt>
                <c:pt idx="580">
                  <c:v>0.17614583333333333</c:v>
                </c:pt>
                <c:pt idx="581">
                  <c:v>0.1761574074074074</c:v>
                </c:pt>
                <c:pt idx="582">
                  <c:v>0.17616898148148147</c:v>
                </c:pt>
                <c:pt idx="583">
                  <c:v>0.17618055555555556</c:v>
                </c:pt>
                <c:pt idx="584">
                  <c:v>0.17619212962962963</c:v>
                </c:pt>
                <c:pt idx="585">
                  <c:v>0.1762037037037037</c:v>
                </c:pt>
                <c:pt idx="586">
                  <c:v>0.17621527777777779</c:v>
                </c:pt>
                <c:pt idx="587">
                  <c:v>0.17622685185185186</c:v>
                </c:pt>
                <c:pt idx="588">
                  <c:v>0.17623842592592592</c:v>
                </c:pt>
                <c:pt idx="589">
                  <c:v>0.17624999999999999</c:v>
                </c:pt>
                <c:pt idx="590">
                  <c:v>0.17626157407407408</c:v>
                </c:pt>
                <c:pt idx="591">
                  <c:v>0.17627314814814815</c:v>
                </c:pt>
                <c:pt idx="592">
                  <c:v>0.17628472222222222</c:v>
                </c:pt>
                <c:pt idx="593">
                  <c:v>0.17629629629629628</c:v>
                </c:pt>
                <c:pt idx="594">
                  <c:v>0.17630787037037038</c:v>
                </c:pt>
                <c:pt idx="595">
                  <c:v>0.17631944444444445</c:v>
                </c:pt>
                <c:pt idx="596">
                  <c:v>0.17633101851851851</c:v>
                </c:pt>
                <c:pt idx="597">
                  <c:v>0.17634259259259261</c:v>
                </c:pt>
                <c:pt idx="598">
                  <c:v>0.17635416666666667</c:v>
                </c:pt>
                <c:pt idx="599">
                  <c:v>0.17636574074074074</c:v>
                </c:pt>
                <c:pt idx="600">
                  <c:v>0.17637731481481481</c:v>
                </c:pt>
                <c:pt idx="601">
                  <c:v>0.1763888888888889</c:v>
                </c:pt>
                <c:pt idx="602">
                  <c:v>0.17640046296296297</c:v>
                </c:pt>
                <c:pt idx="603">
                  <c:v>0.17641203703703703</c:v>
                </c:pt>
                <c:pt idx="604">
                  <c:v>0.1764236111111111</c:v>
                </c:pt>
                <c:pt idx="605">
                  <c:v>0.17643518518518519</c:v>
                </c:pt>
                <c:pt idx="606">
                  <c:v>0.17644675925925926</c:v>
                </c:pt>
                <c:pt idx="607">
                  <c:v>0.17645833333333333</c:v>
                </c:pt>
                <c:pt idx="608">
                  <c:v>0.17646990740740739</c:v>
                </c:pt>
                <c:pt idx="609">
                  <c:v>0.17648148148148149</c:v>
                </c:pt>
                <c:pt idx="610">
                  <c:v>0.17649305555555556</c:v>
                </c:pt>
                <c:pt idx="611">
                  <c:v>0.17650462962962962</c:v>
                </c:pt>
                <c:pt idx="612">
                  <c:v>0.17651620370370372</c:v>
                </c:pt>
                <c:pt idx="613">
                  <c:v>0.17652777777777778</c:v>
                </c:pt>
                <c:pt idx="614">
                  <c:v>0.17653935185185185</c:v>
                </c:pt>
                <c:pt idx="615">
                  <c:v>0.17655092592592592</c:v>
                </c:pt>
                <c:pt idx="616">
                  <c:v>0.17656250000000001</c:v>
                </c:pt>
                <c:pt idx="617">
                  <c:v>0.17657407407407408</c:v>
                </c:pt>
                <c:pt idx="618">
                  <c:v>0.17658564814814814</c:v>
                </c:pt>
                <c:pt idx="619">
                  <c:v>0.17659722222222221</c:v>
                </c:pt>
                <c:pt idx="620">
                  <c:v>0.17660879629629631</c:v>
                </c:pt>
                <c:pt idx="621">
                  <c:v>0.17662037037037037</c:v>
                </c:pt>
                <c:pt idx="622">
                  <c:v>0.17663194444444444</c:v>
                </c:pt>
                <c:pt idx="623">
                  <c:v>0.17664351851851851</c:v>
                </c:pt>
                <c:pt idx="624">
                  <c:v>0.1766550925925926</c:v>
                </c:pt>
                <c:pt idx="625">
                  <c:v>0.17666666666666667</c:v>
                </c:pt>
                <c:pt idx="626">
                  <c:v>0.17667824074074073</c:v>
                </c:pt>
                <c:pt idx="627">
                  <c:v>0.17668981481481483</c:v>
                </c:pt>
                <c:pt idx="628">
                  <c:v>0.17670138888888889</c:v>
                </c:pt>
                <c:pt idx="629">
                  <c:v>0.17671296296296296</c:v>
                </c:pt>
                <c:pt idx="630">
                  <c:v>0.17672453703703703</c:v>
                </c:pt>
                <c:pt idx="631">
                  <c:v>0.17673611111111112</c:v>
                </c:pt>
                <c:pt idx="632">
                  <c:v>0.17674768518518519</c:v>
                </c:pt>
                <c:pt idx="633">
                  <c:v>0.17675925925925925</c:v>
                </c:pt>
                <c:pt idx="634">
                  <c:v>0.17677083333333332</c:v>
                </c:pt>
                <c:pt idx="635">
                  <c:v>0.17678240740740742</c:v>
                </c:pt>
                <c:pt idx="636">
                  <c:v>0.17679398148148148</c:v>
                </c:pt>
                <c:pt idx="637">
                  <c:v>0.17680555555555555</c:v>
                </c:pt>
                <c:pt idx="638">
                  <c:v>0.17681712962962962</c:v>
                </c:pt>
                <c:pt idx="639">
                  <c:v>0.17682870370370371</c:v>
                </c:pt>
                <c:pt idx="640">
                  <c:v>0.17684027777777778</c:v>
                </c:pt>
                <c:pt idx="641">
                  <c:v>0.17685185185185184</c:v>
                </c:pt>
                <c:pt idx="642">
                  <c:v>0.17686342592592594</c:v>
                </c:pt>
                <c:pt idx="643">
                  <c:v>0.176875</c:v>
                </c:pt>
                <c:pt idx="644">
                  <c:v>0.17688657407407407</c:v>
                </c:pt>
                <c:pt idx="645">
                  <c:v>0.17689814814814814</c:v>
                </c:pt>
                <c:pt idx="646">
                  <c:v>0.17690972222222223</c:v>
                </c:pt>
                <c:pt idx="647">
                  <c:v>0.1769212962962963</c:v>
                </c:pt>
                <c:pt idx="648">
                  <c:v>0.17693287037037037</c:v>
                </c:pt>
                <c:pt idx="649">
                  <c:v>0.17694444444444443</c:v>
                </c:pt>
                <c:pt idx="650">
                  <c:v>0.17695601851851853</c:v>
                </c:pt>
                <c:pt idx="651">
                  <c:v>0.17696759259259259</c:v>
                </c:pt>
                <c:pt idx="652">
                  <c:v>0.17697916666666666</c:v>
                </c:pt>
                <c:pt idx="653">
                  <c:v>0.17699074074074075</c:v>
                </c:pt>
                <c:pt idx="654">
                  <c:v>0.17700231481481482</c:v>
                </c:pt>
                <c:pt idx="655">
                  <c:v>0.17701388888888889</c:v>
                </c:pt>
                <c:pt idx="656">
                  <c:v>0.17702546296296295</c:v>
                </c:pt>
                <c:pt idx="657">
                  <c:v>0.17703703703703705</c:v>
                </c:pt>
                <c:pt idx="658">
                  <c:v>0.17704861111111111</c:v>
                </c:pt>
                <c:pt idx="659">
                  <c:v>0.17706018518518518</c:v>
                </c:pt>
                <c:pt idx="660">
                  <c:v>0.17707175925925925</c:v>
                </c:pt>
                <c:pt idx="661">
                  <c:v>0.17708333333333334</c:v>
                </c:pt>
                <c:pt idx="662">
                  <c:v>0.17709490740740741</c:v>
                </c:pt>
                <c:pt idx="663">
                  <c:v>0.17710648148148148</c:v>
                </c:pt>
                <c:pt idx="664">
                  <c:v>0.17711805555555554</c:v>
                </c:pt>
                <c:pt idx="665">
                  <c:v>0.17712962962962964</c:v>
                </c:pt>
                <c:pt idx="666">
                  <c:v>0.1771412037037037</c:v>
                </c:pt>
                <c:pt idx="667">
                  <c:v>0.17715277777777777</c:v>
                </c:pt>
                <c:pt idx="668">
                  <c:v>0.17716435185185186</c:v>
                </c:pt>
                <c:pt idx="669">
                  <c:v>0.17717592592592593</c:v>
                </c:pt>
                <c:pt idx="670">
                  <c:v>0.1771875</c:v>
                </c:pt>
                <c:pt idx="671">
                  <c:v>0.17719907407407406</c:v>
                </c:pt>
                <c:pt idx="672">
                  <c:v>0.17721064814814816</c:v>
                </c:pt>
                <c:pt idx="673">
                  <c:v>0.17722222222222223</c:v>
                </c:pt>
                <c:pt idx="674">
                  <c:v>0.17723379629629629</c:v>
                </c:pt>
                <c:pt idx="675">
                  <c:v>0.17724537037037036</c:v>
                </c:pt>
                <c:pt idx="676">
                  <c:v>0.17725694444444445</c:v>
                </c:pt>
                <c:pt idx="677">
                  <c:v>0.17726851851851852</c:v>
                </c:pt>
                <c:pt idx="678">
                  <c:v>0.17728009259259259</c:v>
                </c:pt>
                <c:pt idx="679">
                  <c:v>0.17729166666666665</c:v>
                </c:pt>
                <c:pt idx="680">
                  <c:v>0.17730324074074075</c:v>
                </c:pt>
                <c:pt idx="681">
                  <c:v>0.17731481481481481</c:v>
                </c:pt>
                <c:pt idx="682">
                  <c:v>0.17732638888888888</c:v>
                </c:pt>
                <c:pt idx="683">
                  <c:v>0.17733796296296298</c:v>
                </c:pt>
                <c:pt idx="684">
                  <c:v>0.17734953703703704</c:v>
                </c:pt>
                <c:pt idx="685">
                  <c:v>0.17736111111111111</c:v>
                </c:pt>
                <c:pt idx="686">
                  <c:v>0.17737268518518517</c:v>
                </c:pt>
                <c:pt idx="687">
                  <c:v>0.17738425925925927</c:v>
                </c:pt>
                <c:pt idx="688">
                  <c:v>0.17739583333333334</c:v>
                </c:pt>
                <c:pt idx="689">
                  <c:v>0.1774074074074074</c:v>
                </c:pt>
                <c:pt idx="690">
                  <c:v>0.17741898148148147</c:v>
                </c:pt>
                <c:pt idx="691">
                  <c:v>0.17743055555555556</c:v>
                </c:pt>
                <c:pt idx="692">
                  <c:v>0.17744212962962963</c:v>
                </c:pt>
                <c:pt idx="693">
                  <c:v>0.1774537037037037</c:v>
                </c:pt>
                <c:pt idx="694">
                  <c:v>0.17746527777777779</c:v>
                </c:pt>
                <c:pt idx="695">
                  <c:v>0.17747685185185186</c:v>
                </c:pt>
                <c:pt idx="696">
                  <c:v>0.17748842592592592</c:v>
                </c:pt>
                <c:pt idx="697">
                  <c:v>0.17749999999999999</c:v>
                </c:pt>
                <c:pt idx="698">
                  <c:v>0.17751157407407409</c:v>
                </c:pt>
                <c:pt idx="699">
                  <c:v>0.17752314814814815</c:v>
                </c:pt>
                <c:pt idx="700">
                  <c:v>0.17753472222222222</c:v>
                </c:pt>
                <c:pt idx="701">
                  <c:v>0.17754629629629629</c:v>
                </c:pt>
                <c:pt idx="702">
                  <c:v>0.17755787037037038</c:v>
                </c:pt>
                <c:pt idx="703">
                  <c:v>0.17756944444444445</c:v>
                </c:pt>
                <c:pt idx="704">
                  <c:v>0.17758101851851851</c:v>
                </c:pt>
                <c:pt idx="705">
                  <c:v>0.17759259259259258</c:v>
                </c:pt>
                <c:pt idx="706">
                  <c:v>0.17760416666666667</c:v>
                </c:pt>
                <c:pt idx="707">
                  <c:v>0.17761574074074074</c:v>
                </c:pt>
                <c:pt idx="708">
                  <c:v>0.17762731481481481</c:v>
                </c:pt>
                <c:pt idx="709">
                  <c:v>0.1776388888888889</c:v>
                </c:pt>
                <c:pt idx="710">
                  <c:v>0.17765046296296297</c:v>
                </c:pt>
                <c:pt idx="711">
                  <c:v>0.17766203703703703</c:v>
                </c:pt>
                <c:pt idx="712">
                  <c:v>0.1776736111111111</c:v>
                </c:pt>
                <c:pt idx="713">
                  <c:v>0.1776851851851852</c:v>
                </c:pt>
              </c:numCache>
            </c:numRef>
          </c:cat>
          <c:val>
            <c:numRef>
              <c:f>'20251119-1'!$C$3:$C$716</c:f>
              <c:numCache>
                <c:formatCode>0.000</c:formatCode>
                <c:ptCount val="714"/>
                <c:pt idx="0">
                  <c:v>49.917000000000002</c:v>
                </c:pt>
                <c:pt idx="1">
                  <c:v>49.917999999999999</c:v>
                </c:pt>
                <c:pt idx="2">
                  <c:v>49.914000000000001</c:v>
                </c:pt>
                <c:pt idx="3">
                  <c:v>49.911000000000001</c:v>
                </c:pt>
                <c:pt idx="4">
                  <c:v>49.91</c:v>
                </c:pt>
                <c:pt idx="5">
                  <c:v>49.908999999999999</c:v>
                </c:pt>
                <c:pt idx="6">
                  <c:v>49.91</c:v>
                </c:pt>
                <c:pt idx="7">
                  <c:v>49.908999999999999</c:v>
                </c:pt>
                <c:pt idx="8">
                  <c:v>49.908000000000001</c:v>
                </c:pt>
                <c:pt idx="9">
                  <c:v>49.905999999999999</c:v>
                </c:pt>
                <c:pt idx="10">
                  <c:v>49.904000000000003</c:v>
                </c:pt>
                <c:pt idx="11">
                  <c:v>49.904000000000003</c:v>
                </c:pt>
                <c:pt idx="12">
                  <c:v>49.902000000000001</c:v>
                </c:pt>
                <c:pt idx="13">
                  <c:v>49.9</c:v>
                </c:pt>
                <c:pt idx="14">
                  <c:v>49.898000000000003</c:v>
                </c:pt>
                <c:pt idx="15">
                  <c:v>49.901000000000003</c:v>
                </c:pt>
                <c:pt idx="16">
                  <c:v>49.901000000000003</c:v>
                </c:pt>
                <c:pt idx="17">
                  <c:v>49.901000000000003</c:v>
                </c:pt>
                <c:pt idx="18">
                  <c:v>49.899000000000001</c:v>
                </c:pt>
                <c:pt idx="19">
                  <c:v>49.898000000000003</c:v>
                </c:pt>
                <c:pt idx="20">
                  <c:v>49.898000000000003</c:v>
                </c:pt>
                <c:pt idx="21">
                  <c:v>49.901000000000003</c:v>
                </c:pt>
                <c:pt idx="22">
                  <c:v>49.9</c:v>
                </c:pt>
                <c:pt idx="23">
                  <c:v>49.898000000000003</c:v>
                </c:pt>
                <c:pt idx="24">
                  <c:v>49.898000000000003</c:v>
                </c:pt>
                <c:pt idx="25">
                  <c:v>49.899000000000001</c:v>
                </c:pt>
                <c:pt idx="26">
                  <c:v>49.901000000000003</c:v>
                </c:pt>
                <c:pt idx="27">
                  <c:v>49.902000000000001</c:v>
                </c:pt>
                <c:pt idx="28">
                  <c:v>49.901000000000003</c:v>
                </c:pt>
                <c:pt idx="29">
                  <c:v>49.904000000000003</c:v>
                </c:pt>
                <c:pt idx="30">
                  <c:v>49.905000000000001</c:v>
                </c:pt>
                <c:pt idx="31">
                  <c:v>49.906999999999996</c:v>
                </c:pt>
                <c:pt idx="32">
                  <c:v>49.908999999999999</c:v>
                </c:pt>
                <c:pt idx="33">
                  <c:v>49.911000000000001</c:v>
                </c:pt>
                <c:pt idx="34">
                  <c:v>49.914999999999999</c:v>
                </c:pt>
                <c:pt idx="35">
                  <c:v>49.915999999999997</c:v>
                </c:pt>
                <c:pt idx="36">
                  <c:v>49.915999999999997</c:v>
                </c:pt>
                <c:pt idx="37">
                  <c:v>49.915999999999997</c:v>
                </c:pt>
                <c:pt idx="38">
                  <c:v>49.917000000000002</c:v>
                </c:pt>
                <c:pt idx="39">
                  <c:v>49.912999999999997</c:v>
                </c:pt>
                <c:pt idx="40">
                  <c:v>49.915999999999997</c:v>
                </c:pt>
                <c:pt idx="41">
                  <c:v>49.917999999999999</c:v>
                </c:pt>
                <c:pt idx="42">
                  <c:v>49.920999999999999</c:v>
                </c:pt>
                <c:pt idx="43">
                  <c:v>49.92</c:v>
                </c:pt>
                <c:pt idx="44">
                  <c:v>49.92</c:v>
                </c:pt>
                <c:pt idx="45">
                  <c:v>49.920999999999999</c:v>
                </c:pt>
                <c:pt idx="46">
                  <c:v>49.92</c:v>
                </c:pt>
                <c:pt idx="47">
                  <c:v>49.923000000000002</c:v>
                </c:pt>
                <c:pt idx="48">
                  <c:v>49.923000000000002</c:v>
                </c:pt>
                <c:pt idx="49">
                  <c:v>49.923000000000002</c:v>
                </c:pt>
                <c:pt idx="50">
                  <c:v>49.923999999999999</c:v>
                </c:pt>
                <c:pt idx="51">
                  <c:v>49.923999999999999</c:v>
                </c:pt>
                <c:pt idx="52">
                  <c:v>49.923999999999999</c:v>
                </c:pt>
                <c:pt idx="53">
                  <c:v>49.923999999999999</c:v>
                </c:pt>
                <c:pt idx="54">
                  <c:v>49.923999999999999</c:v>
                </c:pt>
                <c:pt idx="55">
                  <c:v>49.924999999999997</c:v>
                </c:pt>
                <c:pt idx="56">
                  <c:v>49.924999999999997</c:v>
                </c:pt>
                <c:pt idx="57">
                  <c:v>49.927</c:v>
                </c:pt>
                <c:pt idx="58">
                  <c:v>49.926000000000002</c:v>
                </c:pt>
                <c:pt idx="59">
                  <c:v>49.926000000000002</c:v>
                </c:pt>
                <c:pt idx="60">
                  <c:v>49.924999999999997</c:v>
                </c:pt>
                <c:pt idx="61">
                  <c:v>49.884999999999998</c:v>
                </c:pt>
                <c:pt idx="62">
                  <c:v>49.850999999999999</c:v>
                </c:pt>
                <c:pt idx="63">
                  <c:v>49.835000000000001</c:v>
                </c:pt>
                <c:pt idx="64">
                  <c:v>49.829000000000001</c:v>
                </c:pt>
                <c:pt idx="65">
                  <c:v>49.831000000000003</c:v>
                </c:pt>
                <c:pt idx="66">
                  <c:v>49.837000000000003</c:v>
                </c:pt>
                <c:pt idx="67">
                  <c:v>49.84</c:v>
                </c:pt>
                <c:pt idx="68">
                  <c:v>49.841999999999999</c:v>
                </c:pt>
                <c:pt idx="69">
                  <c:v>49.844000000000001</c:v>
                </c:pt>
                <c:pt idx="70">
                  <c:v>49.84</c:v>
                </c:pt>
                <c:pt idx="71">
                  <c:v>49.835999999999999</c:v>
                </c:pt>
                <c:pt idx="72">
                  <c:v>49.832999999999998</c:v>
                </c:pt>
                <c:pt idx="73">
                  <c:v>49.832999999999998</c:v>
                </c:pt>
                <c:pt idx="74">
                  <c:v>49.832999999999998</c:v>
                </c:pt>
                <c:pt idx="75">
                  <c:v>49.832000000000001</c:v>
                </c:pt>
                <c:pt idx="76">
                  <c:v>49.832000000000001</c:v>
                </c:pt>
                <c:pt idx="77">
                  <c:v>49.832000000000001</c:v>
                </c:pt>
                <c:pt idx="78">
                  <c:v>49.832000000000001</c:v>
                </c:pt>
                <c:pt idx="79">
                  <c:v>49.831000000000003</c:v>
                </c:pt>
                <c:pt idx="80">
                  <c:v>49.831000000000003</c:v>
                </c:pt>
                <c:pt idx="81">
                  <c:v>49.831000000000003</c:v>
                </c:pt>
                <c:pt idx="82">
                  <c:v>49.832000000000001</c:v>
                </c:pt>
                <c:pt idx="83">
                  <c:v>49.832000000000001</c:v>
                </c:pt>
                <c:pt idx="84">
                  <c:v>49.83</c:v>
                </c:pt>
                <c:pt idx="85">
                  <c:v>49.83</c:v>
                </c:pt>
                <c:pt idx="86">
                  <c:v>49.828000000000003</c:v>
                </c:pt>
                <c:pt idx="87">
                  <c:v>49.828000000000003</c:v>
                </c:pt>
                <c:pt idx="88">
                  <c:v>49.828000000000003</c:v>
                </c:pt>
                <c:pt idx="89">
                  <c:v>49.83</c:v>
                </c:pt>
                <c:pt idx="90">
                  <c:v>49.832000000000001</c:v>
                </c:pt>
                <c:pt idx="91">
                  <c:v>49.832999999999998</c:v>
                </c:pt>
                <c:pt idx="92">
                  <c:v>49.831000000000003</c:v>
                </c:pt>
                <c:pt idx="93">
                  <c:v>49.83</c:v>
                </c:pt>
                <c:pt idx="94">
                  <c:v>49.83</c:v>
                </c:pt>
                <c:pt idx="95">
                  <c:v>49.832999999999998</c:v>
                </c:pt>
                <c:pt idx="96">
                  <c:v>49.831000000000003</c:v>
                </c:pt>
                <c:pt idx="97">
                  <c:v>49.829000000000001</c:v>
                </c:pt>
                <c:pt idx="98">
                  <c:v>49.828000000000003</c:v>
                </c:pt>
                <c:pt idx="99">
                  <c:v>49.825000000000003</c:v>
                </c:pt>
                <c:pt idx="100">
                  <c:v>49.823</c:v>
                </c:pt>
                <c:pt idx="101">
                  <c:v>49.823999999999998</c:v>
                </c:pt>
                <c:pt idx="102">
                  <c:v>49.825000000000003</c:v>
                </c:pt>
                <c:pt idx="103">
                  <c:v>49.823999999999998</c:v>
                </c:pt>
                <c:pt idx="104">
                  <c:v>49.823</c:v>
                </c:pt>
                <c:pt idx="105">
                  <c:v>49.822000000000003</c:v>
                </c:pt>
                <c:pt idx="106">
                  <c:v>49.820999999999998</c:v>
                </c:pt>
                <c:pt idx="107">
                  <c:v>49.820999999999998</c:v>
                </c:pt>
                <c:pt idx="108">
                  <c:v>49.822000000000003</c:v>
                </c:pt>
                <c:pt idx="109">
                  <c:v>49.822000000000003</c:v>
                </c:pt>
                <c:pt idx="110">
                  <c:v>49.823</c:v>
                </c:pt>
                <c:pt idx="111">
                  <c:v>49.822000000000003</c:v>
                </c:pt>
                <c:pt idx="112">
                  <c:v>49.82</c:v>
                </c:pt>
                <c:pt idx="113">
                  <c:v>49.822000000000003</c:v>
                </c:pt>
                <c:pt idx="114">
                  <c:v>49.822000000000003</c:v>
                </c:pt>
                <c:pt idx="115">
                  <c:v>49.823</c:v>
                </c:pt>
                <c:pt idx="116">
                  <c:v>49.820999999999998</c:v>
                </c:pt>
                <c:pt idx="117">
                  <c:v>49.82</c:v>
                </c:pt>
                <c:pt idx="118">
                  <c:v>49.817</c:v>
                </c:pt>
                <c:pt idx="119">
                  <c:v>49.816000000000003</c:v>
                </c:pt>
                <c:pt idx="120">
                  <c:v>49.816000000000003</c:v>
                </c:pt>
                <c:pt idx="121">
                  <c:v>49.82</c:v>
                </c:pt>
                <c:pt idx="122">
                  <c:v>49.819000000000003</c:v>
                </c:pt>
                <c:pt idx="123">
                  <c:v>49.817999999999998</c:v>
                </c:pt>
                <c:pt idx="124">
                  <c:v>49.819000000000003</c:v>
                </c:pt>
                <c:pt idx="125">
                  <c:v>49.822000000000003</c:v>
                </c:pt>
                <c:pt idx="126">
                  <c:v>49.823</c:v>
                </c:pt>
                <c:pt idx="127">
                  <c:v>49.823999999999998</c:v>
                </c:pt>
                <c:pt idx="128">
                  <c:v>49.823999999999998</c:v>
                </c:pt>
                <c:pt idx="129">
                  <c:v>49.826999999999998</c:v>
                </c:pt>
                <c:pt idx="130">
                  <c:v>49.83</c:v>
                </c:pt>
                <c:pt idx="131">
                  <c:v>49.83</c:v>
                </c:pt>
                <c:pt idx="132">
                  <c:v>49.829000000000001</c:v>
                </c:pt>
                <c:pt idx="133">
                  <c:v>49.83</c:v>
                </c:pt>
                <c:pt idx="134">
                  <c:v>49.828000000000003</c:v>
                </c:pt>
                <c:pt idx="135">
                  <c:v>49.826999999999998</c:v>
                </c:pt>
                <c:pt idx="136">
                  <c:v>49.825000000000003</c:v>
                </c:pt>
                <c:pt idx="137">
                  <c:v>49.826000000000001</c:v>
                </c:pt>
                <c:pt idx="138">
                  <c:v>49.826000000000001</c:v>
                </c:pt>
                <c:pt idx="139">
                  <c:v>49.826000000000001</c:v>
                </c:pt>
                <c:pt idx="140">
                  <c:v>49.826000000000001</c:v>
                </c:pt>
                <c:pt idx="141">
                  <c:v>49.826999999999998</c:v>
                </c:pt>
                <c:pt idx="142">
                  <c:v>49.828000000000003</c:v>
                </c:pt>
                <c:pt idx="143">
                  <c:v>49.828000000000003</c:v>
                </c:pt>
                <c:pt idx="144">
                  <c:v>49.829000000000001</c:v>
                </c:pt>
                <c:pt idx="145">
                  <c:v>49.832000000000001</c:v>
                </c:pt>
                <c:pt idx="146">
                  <c:v>49.835000000000001</c:v>
                </c:pt>
                <c:pt idx="147">
                  <c:v>49.838000000000001</c:v>
                </c:pt>
                <c:pt idx="148">
                  <c:v>49.838999999999999</c:v>
                </c:pt>
                <c:pt idx="149">
                  <c:v>49.838999999999999</c:v>
                </c:pt>
                <c:pt idx="150">
                  <c:v>49.84</c:v>
                </c:pt>
                <c:pt idx="151">
                  <c:v>49.841999999999999</c:v>
                </c:pt>
                <c:pt idx="152">
                  <c:v>49.85</c:v>
                </c:pt>
                <c:pt idx="153">
                  <c:v>49.862000000000002</c:v>
                </c:pt>
                <c:pt idx="154">
                  <c:v>49.866999999999997</c:v>
                </c:pt>
                <c:pt idx="155">
                  <c:v>49.872999999999998</c:v>
                </c:pt>
                <c:pt idx="156">
                  <c:v>49.875999999999998</c:v>
                </c:pt>
                <c:pt idx="157">
                  <c:v>49.878</c:v>
                </c:pt>
                <c:pt idx="158">
                  <c:v>49.875999999999998</c:v>
                </c:pt>
                <c:pt idx="159">
                  <c:v>49.878</c:v>
                </c:pt>
                <c:pt idx="160">
                  <c:v>49.878</c:v>
                </c:pt>
                <c:pt idx="161">
                  <c:v>49.878999999999998</c:v>
                </c:pt>
                <c:pt idx="162">
                  <c:v>49.88</c:v>
                </c:pt>
                <c:pt idx="163">
                  <c:v>49.881</c:v>
                </c:pt>
                <c:pt idx="164">
                  <c:v>49.884</c:v>
                </c:pt>
                <c:pt idx="165">
                  <c:v>49.887</c:v>
                </c:pt>
                <c:pt idx="166">
                  <c:v>49.890999999999998</c:v>
                </c:pt>
                <c:pt idx="167">
                  <c:v>49.893999999999998</c:v>
                </c:pt>
                <c:pt idx="168">
                  <c:v>49.895000000000003</c:v>
                </c:pt>
                <c:pt idx="169">
                  <c:v>49.898000000000003</c:v>
                </c:pt>
                <c:pt idx="170">
                  <c:v>49.896999999999998</c:v>
                </c:pt>
                <c:pt idx="171">
                  <c:v>49.899000000000001</c:v>
                </c:pt>
                <c:pt idx="172">
                  <c:v>49.901000000000003</c:v>
                </c:pt>
                <c:pt idx="173">
                  <c:v>49.904000000000003</c:v>
                </c:pt>
                <c:pt idx="174">
                  <c:v>49.904000000000003</c:v>
                </c:pt>
                <c:pt idx="175">
                  <c:v>49.908999999999999</c:v>
                </c:pt>
                <c:pt idx="176">
                  <c:v>49.908999999999999</c:v>
                </c:pt>
                <c:pt idx="177">
                  <c:v>49.912999999999997</c:v>
                </c:pt>
                <c:pt idx="178">
                  <c:v>49.914000000000001</c:v>
                </c:pt>
                <c:pt idx="179">
                  <c:v>49.914999999999999</c:v>
                </c:pt>
                <c:pt idx="180">
                  <c:v>49.914999999999999</c:v>
                </c:pt>
                <c:pt idx="181">
                  <c:v>49.914999999999999</c:v>
                </c:pt>
                <c:pt idx="182">
                  <c:v>49.914000000000001</c:v>
                </c:pt>
                <c:pt idx="183">
                  <c:v>49.914000000000001</c:v>
                </c:pt>
                <c:pt idx="184">
                  <c:v>49.914000000000001</c:v>
                </c:pt>
                <c:pt idx="185">
                  <c:v>49.915999999999997</c:v>
                </c:pt>
                <c:pt idx="186">
                  <c:v>49.917000000000002</c:v>
                </c:pt>
                <c:pt idx="187">
                  <c:v>49.917000000000002</c:v>
                </c:pt>
                <c:pt idx="188">
                  <c:v>49.917999999999999</c:v>
                </c:pt>
                <c:pt idx="189">
                  <c:v>49.917000000000002</c:v>
                </c:pt>
                <c:pt idx="190">
                  <c:v>49.917000000000002</c:v>
                </c:pt>
                <c:pt idx="191">
                  <c:v>49.915999999999997</c:v>
                </c:pt>
                <c:pt idx="192">
                  <c:v>49.914999999999999</c:v>
                </c:pt>
                <c:pt idx="193">
                  <c:v>49.912999999999997</c:v>
                </c:pt>
                <c:pt idx="194">
                  <c:v>49.917000000000002</c:v>
                </c:pt>
                <c:pt idx="195">
                  <c:v>49.92</c:v>
                </c:pt>
                <c:pt idx="196">
                  <c:v>49.920999999999999</c:v>
                </c:pt>
                <c:pt idx="197">
                  <c:v>49.92</c:v>
                </c:pt>
                <c:pt idx="198">
                  <c:v>49.917000000000002</c:v>
                </c:pt>
                <c:pt idx="199">
                  <c:v>49.917000000000002</c:v>
                </c:pt>
                <c:pt idx="200">
                  <c:v>49.917999999999999</c:v>
                </c:pt>
                <c:pt idx="201">
                  <c:v>49.92</c:v>
                </c:pt>
                <c:pt idx="202">
                  <c:v>49.920999999999999</c:v>
                </c:pt>
                <c:pt idx="203">
                  <c:v>49.920999999999999</c:v>
                </c:pt>
                <c:pt idx="204">
                  <c:v>49.918999999999997</c:v>
                </c:pt>
                <c:pt idx="205">
                  <c:v>49.92</c:v>
                </c:pt>
                <c:pt idx="206">
                  <c:v>49.918999999999997</c:v>
                </c:pt>
                <c:pt idx="207">
                  <c:v>49.917000000000002</c:v>
                </c:pt>
                <c:pt idx="208">
                  <c:v>49.917999999999999</c:v>
                </c:pt>
                <c:pt idx="209">
                  <c:v>49.92</c:v>
                </c:pt>
                <c:pt idx="210">
                  <c:v>49.917999999999999</c:v>
                </c:pt>
                <c:pt idx="211">
                  <c:v>49.917000000000002</c:v>
                </c:pt>
                <c:pt idx="212">
                  <c:v>49.917999999999999</c:v>
                </c:pt>
                <c:pt idx="213">
                  <c:v>49.918999999999997</c:v>
                </c:pt>
                <c:pt idx="214">
                  <c:v>49.918999999999997</c:v>
                </c:pt>
                <c:pt idx="215">
                  <c:v>49.920999999999999</c:v>
                </c:pt>
                <c:pt idx="216">
                  <c:v>49.923999999999999</c:v>
                </c:pt>
                <c:pt idx="217">
                  <c:v>49.920999999999999</c:v>
                </c:pt>
                <c:pt idx="218">
                  <c:v>49.92</c:v>
                </c:pt>
                <c:pt idx="219">
                  <c:v>49.918999999999997</c:v>
                </c:pt>
                <c:pt idx="220">
                  <c:v>49.918999999999997</c:v>
                </c:pt>
                <c:pt idx="221">
                  <c:v>49.917999999999999</c:v>
                </c:pt>
                <c:pt idx="222">
                  <c:v>49.917000000000002</c:v>
                </c:pt>
                <c:pt idx="223">
                  <c:v>49.914999999999999</c:v>
                </c:pt>
                <c:pt idx="224">
                  <c:v>49.914000000000001</c:v>
                </c:pt>
                <c:pt idx="225">
                  <c:v>49.915999999999997</c:v>
                </c:pt>
                <c:pt idx="226">
                  <c:v>49.914999999999999</c:v>
                </c:pt>
                <c:pt idx="227">
                  <c:v>49.914000000000001</c:v>
                </c:pt>
                <c:pt idx="228">
                  <c:v>49.914999999999999</c:v>
                </c:pt>
                <c:pt idx="229">
                  <c:v>49.914999999999999</c:v>
                </c:pt>
                <c:pt idx="230">
                  <c:v>49.915999999999997</c:v>
                </c:pt>
                <c:pt idx="231">
                  <c:v>49.915999999999997</c:v>
                </c:pt>
                <c:pt idx="232">
                  <c:v>49.917000000000002</c:v>
                </c:pt>
                <c:pt idx="233">
                  <c:v>49.917000000000002</c:v>
                </c:pt>
                <c:pt idx="234">
                  <c:v>49.917000000000002</c:v>
                </c:pt>
                <c:pt idx="235">
                  <c:v>49.918999999999997</c:v>
                </c:pt>
                <c:pt idx="236">
                  <c:v>49.917999999999999</c:v>
                </c:pt>
                <c:pt idx="237">
                  <c:v>49.917000000000002</c:v>
                </c:pt>
                <c:pt idx="238">
                  <c:v>49.918999999999997</c:v>
                </c:pt>
                <c:pt idx="239">
                  <c:v>49.917999999999999</c:v>
                </c:pt>
                <c:pt idx="240">
                  <c:v>49.917000000000002</c:v>
                </c:pt>
                <c:pt idx="241">
                  <c:v>49.917999999999999</c:v>
                </c:pt>
                <c:pt idx="242">
                  <c:v>49.914999999999999</c:v>
                </c:pt>
                <c:pt idx="243">
                  <c:v>49.917999999999999</c:v>
                </c:pt>
                <c:pt idx="244">
                  <c:v>49.917999999999999</c:v>
                </c:pt>
                <c:pt idx="245">
                  <c:v>49.921999999999997</c:v>
                </c:pt>
                <c:pt idx="246">
                  <c:v>49.923000000000002</c:v>
                </c:pt>
                <c:pt idx="247">
                  <c:v>49.924999999999997</c:v>
                </c:pt>
                <c:pt idx="248">
                  <c:v>49.923999999999999</c:v>
                </c:pt>
                <c:pt idx="249">
                  <c:v>49.926000000000002</c:v>
                </c:pt>
                <c:pt idx="250">
                  <c:v>49.924999999999997</c:v>
                </c:pt>
                <c:pt idx="251">
                  <c:v>49.924999999999997</c:v>
                </c:pt>
                <c:pt idx="252">
                  <c:v>49.924999999999997</c:v>
                </c:pt>
                <c:pt idx="253">
                  <c:v>49.923999999999999</c:v>
                </c:pt>
                <c:pt idx="254">
                  <c:v>49.923999999999999</c:v>
                </c:pt>
                <c:pt idx="255">
                  <c:v>49.923000000000002</c:v>
                </c:pt>
                <c:pt idx="256">
                  <c:v>49.923999999999999</c:v>
                </c:pt>
                <c:pt idx="257">
                  <c:v>49.923000000000002</c:v>
                </c:pt>
                <c:pt idx="258">
                  <c:v>49.923999999999999</c:v>
                </c:pt>
                <c:pt idx="259">
                  <c:v>49.923999999999999</c:v>
                </c:pt>
                <c:pt idx="260">
                  <c:v>49.924999999999997</c:v>
                </c:pt>
                <c:pt idx="261">
                  <c:v>49.926000000000002</c:v>
                </c:pt>
                <c:pt idx="262">
                  <c:v>49.927</c:v>
                </c:pt>
                <c:pt idx="263">
                  <c:v>49.924999999999997</c:v>
                </c:pt>
                <c:pt idx="264">
                  <c:v>49.927</c:v>
                </c:pt>
                <c:pt idx="265">
                  <c:v>49.927</c:v>
                </c:pt>
                <c:pt idx="266">
                  <c:v>49.927</c:v>
                </c:pt>
                <c:pt idx="267">
                  <c:v>49.927999999999997</c:v>
                </c:pt>
                <c:pt idx="268">
                  <c:v>49.926000000000002</c:v>
                </c:pt>
                <c:pt idx="269">
                  <c:v>49.927</c:v>
                </c:pt>
                <c:pt idx="270">
                  <c:v>49.927</c:v>
                </c:pt>
                <c:pt idx="271">
                  <c:v>49.924999999999997</c:v>
                </c:pt>
                <c:pt idx="272">
                  <c:v>49.923000000000002</c:v>
                </c:pt>
                <c:pt idx="273">
                  <c:v>49.920999999999999</c:v>
                </c:pt>
                <c:pt idx="274">
                  <c:v>49.920999999999999</c:v>
                </c:pt>
                <c:pt idx="275">
                  <c:v>49.924999999999997</c:v>
                </c:pt>
                <c:pt idx="276">
                  <c:v>49.923000000000002</c:v>
                </c:pt>
                <c:pt idx="277">
                  <c:v>49.927</c:v>
                </c:pt>
                <c:pt idx="278">
                  <c:v>49.927</c:v>
                </c:pt>
                <c:pt idx="279">
                  <c:v>49.927999999999997</c:v>
                </c:pt>
                <c:pt idx="280">
                  <c:v>49.929000000000002</c:v>
                </c:pt>
                <c:pt idx="281">
                  <c:v>49.927</c:v>
                </c:pt>
                <c:pt idx="282">
                  <c:v>49.921999999999997</c:v>
                </c:pt>
                <c:pt idx="283">
                  <c:v>49.920999999999999</c:v>
                </c:pt>
                <c:pt idx="284">
                  <c:v>49.917999999999999</c:v>
                </c:pt>
                <c:pt idx="285">
                  <c:v>49.915999999999997</c:v>
                </c:pt>
                <c:pt idx="286">
                  <c:v>49.914000000000001</c:v>
                </c:pt>
                <c:pt idx="287">
                  <c:v>49.911999999999999</c:v>
                </c:pt>
                <c:pt idx="288">
                  <c:v>49.914999999999999</c:v>
                </c:pt>
                <c:pt idx="289">
                  <c:v>49.914999999999999</c:v>
                </c:pt>
                <c:pt idx="290">
                  <c:v>49.915999999999997</c:v>
                </c:pt>
                <c:pt idx="291">
                  <c:v>49.917000000000002</c:v>
                </c:pt>
                <c:pt idx="292">
                  <c:v>49.915999999999997</c:v>
                </c:pt>
                <c:pt idx="293">
                  <c:v>49.914999999999999</c:v>
                </c:pt>
                <c:pt idx="294">
                  <c:v>49.915999999999997</c:v>
                </c:pt>
                <c:pt idx="295">
                  <c:v>49.912999999999997</c:v>
                </c:pt>
                <c:pt idx="296">
                  <c:v>49.917000000000002</c:v>
                </c:pt>
                <c:pt idx="297">
                  <c:v>49.911000000000001</c:v>
                </c:pt>
                <c:pt idx="298">
                  <c:v>49.914000000000001</c:v>
                </c:pt>
                <c:pt idx="299">
                  <c:v>49.911999999999999</c:v>
                </c:pt>
                <c:pt idx="300">
                  <c:v>49.911999999999999</c:v>
                </c:pt>
                <c:pt idx="301">
                  <c:v>49.911999999999999</c:v>
                </c:pt>
                <c:pt idx="302">
                  <c:v>49.911999999999999</c:v>
                </c:pt>
                <c:pt idx="303">
                  <c:v>49.91</c:v>
                </c:pt>
                <c:pt idx="304">
                  <c:v>49.905000000000001</c:v>
                </c:pt>
                <c:pt idx="305">
                  <c:v>49.902999999999999</c:v>
                </c:pt>
                <c:pt idx="306">
                  <c:v>49.904000000000003</c:v>
                </c:pt>
                <c:pt idx="307">
                  <c:v>49.905000000000001</c:v>
                </c:pt>
                <c:pt idx="308">
                  <c:v>49.908000000000001</c:v>
                </c:pt>
                <c:pt idx="309">
                  <c:v>49.91</c:v>
                </c:pt>
                <c:pt idx="310">
                  <c:v>49.908999999999999</c:v>
                </c:pt>
                <c:pt idx="311">
                  <c:v>49.905999999999999</c:v>
                </c:pt>
                <c:pt idx="312">
                  <c:v>49.905000000000001</c:v>
                </c:pt>
                <c:pt idx="313">
                  <c:v>49.908999999999999</c:v>
                </c:pt>
                <c:pt idx="314">
                  <c:v>49.908999999999999</c:v>
                </c:pt>
                <c:pt idx="315">
                  <c:v>49.908999999999999</c:v>
                </c:pt>
                <c:pt idx="316">
                  <c:v>49.91</c:v>
                </c:pt>
                <c:pt idx="317">
                  <c:v>49.911999999999999</c:v>
                </c:pt>
                <c:pt idx="318">
                  <c:v>49.912999999999997</c:v>
                </c:pt>
                <c:pt idx="319">
                  <c:v>49.911000000000001</c:v>
                </c:pt>
                <c:pt idx="320">
                  <c:v>49.91</c:v>
                </c:pt>
                <c:pt idx="321">
                  <c:v>49.911000000000001</c:v>
                </c:pt>
                <c:pt idx="322">
                  <c:v>49.908999999999999</c:v>
                </c:pt>
                <c:pt idx="323">
                  <c:v>49.906999999999996</c:v>
                </c:pt>
                <c:pt idx="324">
                  <c:v>49.906999999999996</c:v>
                </c:pt>
                <c:pt idx="325">
                  <c:v>49.908000000000001</c:v>
                </c:pt>
                <c:pt idx="326">
                  <c:v>49.906999999999996</c:v>
                </c:pt>
                <c:pt idx="327">
                  <c:v>49.91</c:v>
                </c:pt>
                <c:pt idx="328">
                  <c:v>49.912999999999997</c:v>
                </c:pt>
                <c:pt idx="329">
                  <c:v>49.912999999999997</c:v>
                </c:pt>
                <c:pt idx="330">
                  <c:v>49.912999999999997</c:v>
                </c:pt>
                <c:pt idx="331">
                  <c:v>49.912999999999997</c:v>
                </c:pt>
                <c:pt idx="332">
                  <c:v>49.911000000000001</c:v>
                </c:pt>
                <c:pt idx="333">
                  <c:v>49.911999999999999</c:v>
                </c:pt>
                <c:pt idx="334">
                  <c:v>49.911999999999999</c:v>
                </c:pt>
                <c:pt idx="335">
                  <c:v>49.908999999999999</c:v>
                </c:pt>
                <c:pt idx="336">
                  <c:v>49.905000000000001</c:v>
                </c:pt>
                <c:pt idx="337">
                  <c:v>49.908000000000001</c:v>
                </c:pt>
                <c:pt idx="338">
                  <c:v>49.905000000000001</c:v>
                </c:pt>
                <c:pt idx="339">
                  <c:v>49.906999999999996</c:v>
                </c:pt>
                <c:pt idx="340">
                  <c:v>49.905000000000001</c:v>
                </c:pt>
                <c:pt idx="341">
                  <c:v>49.9</c:v>
                </c:pt>
                <c:pt idx="342">
                  <c:v>49.898000000000003</c:v>
                </c:pt>
                <c:pt idx="343">
                  <c:v>49.898000000000003</c:v>
                </c:pt>
                <c:pt idx="344">
                  <c:v>49.896000000000001</c:v>
                </c:pt>
                <c:pt idx="345">
                  <c:v>49.899000000000001</c:v>
                </c:pt>
                <c:pt idx="346">
                  <c:v>49.898000000000003</c:v>
                </c:pt>
                <c:pt idx="347">
                  <c:v>49.902000000000001</c:v>
                </c:pt>
                <c:pt idx="348">
                  <c:v>49.905000000000001</c:v>
                </c:pt>
                <c:pt idx="349">
                  <c:v>49.902000000000001</c:v>
                </c:pt>
                <c:pt idx="350">
                  <c:v>49.902000000000001</c:v>
                </c:pt>
                <c:pt idx="351">
                  <c:v>49.904000000000003</c:v>
                </c:pt>
                <c:pt idx="352">
                  <c:v>49.902999999999999</c:v>
                </c:pt>
                <c:pt idx="353">
                  <c:v>49.901000000000003</c:v>
                </c:pt>
                <c:pt idx="354">
                  <c:v>49.9</c:v>
                </c:pt>
                <c:pt idx="355">
                  <c:v>49.901000000000003</c:v>
                </c:pt>
                <c:pt idx="356">
                  <c:v>49.902000000000001</c:v>
                </c:pt>
                <c:pt idx="357">
                  <c:v>49.902000000000001</c:v>
                </c:pt>
                <c:pt idx="358">
                  <c:v>49.902000000000001</c:v>
                </c:pt>
                <c:pt idx="359">
                  <c:v>49.902999999999999</c:v>
                </c:pt>
                <c:pt idx="360">
                  <c:v>49.902999999999999</c:v>
                </c:pt>
                <c:pt idx="361">
                  <c:v>49.902000000000001</c:v>
                </c:pt>
                <c:pt idx="362">
                  <c:v>49.896999999999998</c:v>
                </c:pt>
                <c:pt idx="363">
                  <c:v>49.893999999999998</c:v>
                </c:pt>
                <c:pt idx="364">
                  <c:v>49.895000000000003</c:v>
                </c:pt>
                <c:pt idx="365">
                  <c:v>49.896000000000001</c:v>
                </c:pt>
                <c:pt idx="366">
                  <c:v>49.898000000000003</c:v>
                </c:pt>
                <c:pt idx="367">
                  <c:v>49.902000000000001</c:v>
                </c:pt>
                <c:pt idx="368">
                  <c:v>49.902000000000001</c:v>
                </c:pt>
                <c:pt idx="369">
                  <c:v>49.902999999999999</c:v>
                </c:pt>
                <c:pt idx="370">
                  <c:v>49.905000000000001</c:v>
                </c:pt>
                <c:pt idx="371">
                  <c:v>49.905000000000001</c:v>
                </c:pt>
                <c:pt idx="372">
                  <c:v>49.902999999999999</c:v>
                </c:pt>
                <c:pt idx="373">
                  <c:v>49.902000000000001</c:v>
                </c:pt>
                <c:pt idx="374">
                  <c:v>49.904000000000003</c:v>
                </c:pt>
                <c:pt idx="375">
                  <c:v>49.906999999999996</c:v>
                </c:pt>
                <c:pt idx="376">
                  <c:v>49.908000000000001</c:v>
                </c:pt>
                <c:pt idx="377">
                  <c:v>49.905999999999999</c:v>
                </c:pt>
                <c:pt idx="378">
                  <c:v>49.906999999999996</c:v>
                </c:pt>
                <c:pt idx="379">
                  <c:v>49.906999999999996</c:v>
                </c:pt>
                <c:pt idx="380">
                  <c:v>49.906999999999996</c:v>
                </c:pt>
                <c:pt idx="381">
                  <c:v>49.908999999999999</c:v>
                </c:pt>
                <c:pt idx="382">
                  <c:v>49.905999999999999</c:v>
                </c:pt>
                <c:pt idx="383">
                  <c:v>49.905999999999999</c:v>
                </c:pt>
                <c:pt idx="384">
                  <c:v>49.905999999999999</c:v>
                </c:pt>
                <c:pt idx="385">
                  <c:v>49.906999999999996</c:v>
                </c:pt>
                <c:pt idx="386">
                  <c:v>49.906999999999996</c:v>
                </c:pt>
                <c:pt idx="387">
                  <c:v>49.908999999999999</c:v>
                </c:pt>
                <c:pt idx="388">
                  <c:v>49.911000000000001</c:v>
                </c:pt>
                <c:pt idx="389">
                  <c:v>49.911000000000001</c:v>
                </c:pt>
                <c:pt idx="390">
                  <c:v>49.911999999999999</c:v>
                </c:pt>
                <c:pt idx="391">
                  <c:v>49.912999999999997</c:v>
                </c:pt>
                <c:pt idx="392">
                  <c:v>49.908999999999999</c:v>
                </c:pt>
                <c:pt idx="393">
                  <c:v>49.91</c:v>
                </c:pt>
                <c:pt idx="394">
                  <c:v>49.906999999999996</c:v>
                </c:pt>
                <c:pt idx="395">
                  <c:v>49.905999999999999</c:v>
                </c:pt>
                <c:pt idx="396">
                  <c:v>49.908000000000001</c:v>
                </c:pt>
                <c:pt idx="397">
                  <c:v>49.906999999999996</c:v>
                </c:pt>
                <c:pt idx="398">
                  <c:v>49.908000000000001</c:v>
                </c:pt>
                <c:pt idx="399">
                  <c:v>49.905999999999999</c:v>
                </c:pt>
                <c:pt idx="400">
                  <c:v>49.905999999999999</c:v>
                </c:pt>
                <c:pt idx="401">
                  <c:v>49.908000000000001</c:v>
                </c:pt>
                <c:pt idx="402">
                  <c:v>49.905999999999999</c:v>
                </c:pt>
                <c:pt idx="403">
                  <c:v>49.905000000000001</c:v>
                </c:pt>
                <c:pt idx="404">
                  <c:v>49.906999999999996</c:v>
                </c:pt>
                <c:pt idx="405">
                  <c:v>49.908000000000001</c:v>
                </c:pt>
                <c:pt idx="406">
                  <c:v>49.908999999999999</c:v>
                </c:pt>
                <c:pt idx="407">
                  <c:v>49.906999999999996</c:v>
                </c:pt>
                <c:pt idx="408">
                  <c:v>49.905999999999999</c:v>
                </c:pt>
                <c:pt idx="409">
                  <c:v>49.905999999999999</c:v>
                </c:pt>
                <c:pt idx="410">
                  <c:v>49.908000000000001</c:v>
                </c:pt>
                <c:pt idx="411">
                  <c:v>49.911999999999999</c:v>
                </c:pt>
                <c:pt idx="412">
                  <c:v>49.914000000000001</c:v>
                </c:pt>
                <c:pt idx="413">
                  <c:v>49.912999999999997</c:v>
                </c:pt>
                <c:pt idx="414">
                  <c:v>49.911999999999999</c:v>
                </c:pt>
                <c:pt idx="415">
                  <c:v>49.911999999999999</c:v>
                </c:pt>
                <c:pt idx="416">
                  <c:v>49.911999999999999</c:v>
                </c:pt>
                <c:pt idx="417">
                  <c:v>49.912999999999997</c:v>
                </c:pt>
                <c:pt idx="418">
                  <c:v>49.911000000000001</c:v>
                </c:pt>
                <c:pt idx="419">
                  <c:v>49.908999999999999</c:v>
                </c:pt>
                <c:pt idx="420">
                  <c:v>49.908000000000001</c:v>
                </c:pt>
                <c:pt idx="421">
                  <c:v>49.906999999999996</c:v>
                </c:pt>
                <c:pt idx="422">
                  <c:v>49.905000000000001</c:v>
                </c:pt>
                <c:pt idx="423">
                  <c:v>49.91</c:v>
                </c:pt>
                <c:pt idx="424">
                  <c:v>49.91</c:v>
                </c:pt>
                <c:pt idx="425">
                  <c:v>49.911000000000001</c:v>
                </c:pt>
                <c:pt idx="426">
                  <c:v>49.911999999999999</c:v>
                </c:pt>
                <c:pt idx="427">
                  <c:v>49.912999999999997</c:v>
                </c:pt>
                <c:pt idx="428">
                  <c:v>49.911999999999999</c:v>
                </c:pt>
                <c:pt idx="429">
                  <c:v>49.91</c:v>
                </c:pt>
                <c:pt idx="430">
                  <c:v>49.906999999999996</c:v>
                </c:pt>
                <c:pt idx="431">
                  <c:v>49.91</c:v>
                </c:pt>
                <c:pt idx="432">
                  <c:v>49.908999999999999</c:v>
                </c:pt>
                <c:pt idx="433">
                  <c:v>49.911999999999999</c:v>
                </c:pt>
                <c:pt idx="434">
                  <c:v>49.917000000000002</c:v>
                </c:pt>
                <c:pt idx="435">
                  <c:v>49.917999999999999</c:v>
                </c:pt>
                <c:pt idx="436">
                  <c:v>49.917999999999999</c:v>
                </c:pt>
                <c:pt idx="437">
                  <c:v>49.92</c:v>
                </c:pt>
                <c:pt idx="438">
                  <c:v>49.921999999999997</c:v>
                </c:pt>
                <c:pt idx="439">
                  <c:v>49.927999999999997</c:v>
                </c:pt>
                <c:pt idx="440">
                  <c:v>49.93</c:v>
                </c:pt>
                <c:pt idx="441">
                  <c:v>49.930999999999997</c:v>
                </c:pt>
                <c:pt idx="442">
                  <c:v>49.929000000000002</c:v>
                </c:pt>
                <c:pt idx="443">
                  <c:v>49.927</c:v>
                </c:pt>
                <c:pt idx="444">
                  <c:v>49.926000000000002</c:v>
                </c:pt>
                <c:pt idx="445">
                  <c:v>49.920999999999999</c:v>
                </c:pt>
                <c:pt idx="446">
                  <c:v>49.917999999999999</c:v>
                </c:pt>
                <c:pt idx="447">
                  <c:v>49.914000000000001</c:v>
                </c:pt>
                <c:pt idx="448">
                  <c:v>49.912999999999997</c:v>
                </c:pt>
                <c:pt idx="449">
                  <c:v>49.914000000000001</c:v>
                </c:pt>
                <c:pt idx="450">
                  <c:v>49.914999999999999</c:v>
                </c:pt>
                <c:pt idx="451">
                  <c:v>49.917999999999999</c:v>
                </c:pt>
                <c:pt idx="452">
                  <c:v>49.917999999999999</c:v>
                </c:pt>
                <c:pt idx="453">
                  <c:v>49.92</c:v>
                </c:pt>
                <c:pt idx="454">
                  <c:v>49.918999999999997</c:v>
                </c:pt>
                <c:pt idx="455">
                  <c:v>49.921999999999997</c:v>
                </c:pt>
                <c:pt idx="456">
                  <c:v>49.920999999999999</c:v>
                </c:pt>
                <c:pt idx="457">
                  <c:v>49.921999999999997</c:v>
                </c:pt>
                <c:pt idx="458">
                  <c:v>49.920999999999999</c:v>
                </c:pt>
                <c:pt idx="459">
                  <c:v>49.92</c:v>
                </c:pt>
                <c:pt idx="460">
                  <c:v>49.92</c:v>
                </c:pt>
                <c:pt idx="461">
                  <c:v>49.917000000000002</c:v>
                </c:pt>
                <c:pt idx="462">
                  <c:v>49.917000000000002</c:v>
                </c:pt>
                <c:pt idx="463">
                  <c:v>49.92</c:v>
                </c:pt>
                <c:pt idx="464">
                  <c:v>49.923999999999999</c:v>
                </c:pt>
                <c:pt idx="465">
                  <c:v>49.924999999999997</c:v>
                </c:pt>
                <c:pt idx="466">
                  <c:v>49.924999999999997</c:v>
                </c:pt>
                <c:pt idx="467">
                  <c:v>49.927</c:v>
                </c:pt>
                <c:pt idx="468">
                  <c:v>49.926000000000002</c:v>
                </c:pt>
                <c:pt idx="469">
                  <c:v>49.923999999999999</c:v>
                </c:pt>
                <c:pt idx="470">
                  <c:v>49.927</c:v>
                </c:pt>
                <c:pt idx="471">
                  <c:v>49.926000000000002</c:v>
                </c:pt>
                <c:pt idx="472">
                  <c:v>49.926000000000002</c:v>
                </c:pt>
                <c:pt idx="473">
                  <c:v>49.926000000000002</c:v>
                </c:pt>
                <c:pt idx="474">
                  <c:v>49.927</c:v>
                </c:pt>
                <c:pt idx="475">
                  <c:v>49.930999999999997</c:v>
                </c:pt>
                <c:pt idx="476">
                  <c:v>49.930999999999997</c:v>
                </c:pt>
                <c:pt idx="477">
                  <c:v>49.932000000000002</c:v>
                </c:pt>
                <c:pt idx="478">
                  <c:v>49.929000000000002</c:v>
                </c:pt>
                <c:pt idx="479">
                  <c:v>49.929000000000002</c:v>
                </c:pt>
                <c:pt idx="480">
                  <c:v>49.930999999999997</c:v>
                </c:pt>
                <c:pt idx="481">
                  <c:v>49.927</c:v>
                </c:pt>
                <c:pt idx="482">
                  <c:v>49.924999999999997</c:v>
                </c:pt>
                <c:pt idx="483">
                  <c:v>49.921999999999997</c:v>
                </c:pt>
                <c:pt idx="484">
                  <c:v>49.923999999999999</c:v>
                </c:pt>
                <c:pt idx="485">
                  <c:v>49.923999999999999</c:v>
                </c:pt>
                <c:pt idx="486">
                  <c:v>49.924999999999997</c:v>
                </c:pt>
                <c:pt idx="487">
                  <c:v>49.926000000000002</c:v>
                </c:pt>
                <c:pt idx="488">
                  <c:v>49.926000000000002</c:v>
                </c:pt>
                <c:pt idx="489">
                  <c:v>49.927999999999997</c:v>
                </c:pt>
                <c:pt idx="490">
                  <c:v>49.927999999999997</c:v>
                </c:pt>
                <c:pt idx="491">
                  <c:v>49.926000000000002</c:v>
                </c:pt>
                <c:pt idx="492">
                  <c:v>49.927</c:v>
                </c:pt>
                <c:pt idx="493">
                  <c:v>49.930999999999997</c:v>
                </c:pt>
                <c:pt idx="494">
                  <c:v>49.933999999999997</c:v>
                </c:pt>
                <c:pt idx="495">
                  <c:v>49.933</c:v>
                </c:pt>
                <c:pt idx="496">
                  <c:v>49.932000000000002</c:v>
                </c:pt>
                <c:pt idx="497">
                  <c:v>49.932000000000002</c:v>
                </c:pt>
                <c:pt idx="498">
                  <c:v>49.935000000000002</c:v>
                </c:pt>
                <c:pt idx="499">
                  <c:v>49.933999999999997</c:v>
                </c:pt>
                <c:pt idx="500">
                  <c:v>49.936999999999998</c:v>
                </c:pt>
                <c:pt idx="501">
                  <c:v>49.936</c:v>
                </c:pt>
                <c:pt idx="502">
                  <c:v>49.936999999999998</c:v>
                </c:pt>
                <c:pt idx="503">
                  <c:v>49.935000000000002</c:v>
                </c:pt>
                <c:pt idx="504">
                  <c:v>49.935000000000002</c:v>
                </c:pt>
                <c:pt idx="505">
                  <c:v>49.935000000000002</c:v>
                </c:pt>
                <c:pt idx="506">
                  <c:v>49.933999999999997</c:v>
                </c:pt>
                <c:pt idx="507">
                  <c:v>49.933999999999997</c:v>
                </c:pt>
                <c:pt idx="508">
                  <c:v>49.936999999999998</c:v>
                </c:pt>
                <c:pt idx="509">
                  <c:v>49.936999999999998</c:v>
                </c:pt>
                <c:pt idx="510">
                  <c:v>49.936999999999998</c:v>
                </c:pt>
                <c:pt idx="511">
                  <c:v>49.938000000000002</c:v>
                </c:pt>
                <c:pt idx="512">
                  <c:v>49.936</c:v>
                </c:pt>
                <c:pt idx="513">
                  <c:v>49.933999999999997</c:v>
                </c:pt>
                <c:pt idx="514">
                  <c:v>49.933999999999997</c:v>
                </c:pt>
                <c:pt idx="515">
                  <c:v>49.935000000000002</c:v>
                </c:pt>
                <c:pt idx="516">
                  <c:v>49.933999999999997</c:v>
                </c:pt>
                <c:pt idx="517">
                  <c:v>49.933999999999997</c:v>
                </c:pt>
                <c:pt idx="518">
                  <c:v>49.933999999999997</c:v>
                </c:pt>
                <c:pt idx="519">
                  <c:v>49.933999999999997</c:v>
                </c:pt>
                <c:pt idx="520">
                  <c:v>49.935000000000002</c:v>
                </c:pt>
                <c:pt idx="521">
                  <c:v>49.933999999999997</c:v>
                </c:pt>
                <c:pt idx="522">
                  <c:v>49.933999999999997</c:v>
                </c:pt>
                <c:pt idx="523">
                  <c:v>49.936</c:v>
                </c:pt>
                <c:pt idx="524">
                  <c:v>49.938000000000002</c:v>
                </c:pt>
                <c:pt idx="525">
                  <c:v>49.938000000000002</c:v>
                </c:pt>
                <c:pt idx="526">
                  <c:v>49.938000000000002</c:v>
                </c:pt>
                <c:pt idx="527">
                  <c:v>49.939</c:v>
                </c:pt>
                <c:pt idx="528">
                  <c:v>49.942</c:v>
                </c:pt>
                <c:pt idx="529">
                  <c:v>49.942999999999998</c:v>
                </c:pt>
                <c:pt idx="530">
                  <c:v>49.942999999999998</c:v>
                </c:pt>
                <c:pt idx="531">
                  <c:v>49.944000000000003</c:v>
                </c:pt>
                <c:pt idx="532">
                  <c:v>49.942999999999998</c:v>
                </c:pt>
                <c:pt idx="533">
                  <c:v>49.942999999999998</c:v>
                </c:pt>
                <c:pt idx="534">
                  <c:v>49.942999999999998</c:v>
                </c:pt>
                <c:pt idx="535">
                  <c:v>49.942999999999998</c:v>
                </c:pt>
                <c:pt idx="536">
                  <c:v>49.942999999999998</c:v>
                </c:pt>
                <c:pt idx="537">
                  <c:v>49.942999999999998</c:v>
                </c:pt>
                <c:pt idx="538">
                  <c:v>49.944000000000003</c:v>
                </c:pt>
                <c:pt idx="539">
                  <c:v>49.942999999999998</c:v>
                </c:pt>
                <c:pt idx="540">
                  <c:v>49.942999999999998</c:v>
                </c:pt>
                <c:pt idx="541">
                  <c:v>49.94</c:v>
                </c:pt>
                <c:pt idx="542">
                  <c:v>49.938000000000002</c:v>
                </c:pt>
                <c:pt idx="543">
                  <c:v>49.936999999999998</c:v>
                </c:pt>
                <c:pt idx="544">
                  <c:v>49.938000000000002</c:v>
                </c:pt>
                <c:pt idx="545">
                  <c:v>49.936</c:v>
                </c:pt>
                <c:pt idx="546">
                  <c:v>49.939</c:v>
                </c:pt>
                <c:pt idx="547">
                  <c:v>49.941000000000003</c:v>
                </c:pt>
                <c:pt idx="548">
                  <c:v>49.941000000000003</c:v>
                </c:pt>
                <c:pt idx="549">
                  <c:v>49.94</c:v>
                </c:pt>
                <c:pt idx="550">
                  <c:v>49.941000000000003</c:v>
                </c:pt>
                <c:pt idx="551">
                  <c:v>49.941000000000003</c:v>
                </c:pt>
                <c:pt idx="552">
                  <c:v>49.942999999999998</c:v>
                </c:pt>
                <c:pt idx="553">
                  <c:v>49.942</c:v>
                </c:pt>
                <c:pt idx="554">
                  <c:v>49.942</c:v>
                </c:pt>
                <c:pt idx="555">
                  <c:v>49.942</c:v>
                </c:pt>
                <c:pt idx="556">
                  <c:v>49.945</c:v>
                </c:pt>
                <c:pt idx="557">
                  <c:v>49.945999999999998</c:v>
                </c:pt>
                <c:pt idx="558">
                  <c:v>49.945</c:v>
                </c:pt>
                <c:pt idx="559">
                  <c:v>49.945</c:v>
                </c:pt>
                <c:pt idx="560">
                  <c:v>49.945</c:v>
                </c:pt>
                <c:pt idx="561">
                  <c:v>49.942999999999998</c:v>
                </c:pt>
                <c:pt idx="562">
                  <c:v>49.942999999999998</c:v>
                </c:pt>
                <c:pt idx="563">
                  <c:v>49.944000000000003</c:v>
                </c:pt>
                <c:pt idx="564">
                  <c:v>49.942999999999998</c:v>
                </c:pt>
                <c:pt idx="565">
                  <c:v>49.945</c:v>
                </c:pt>
                <c:pt idx="566">
                  <c:v>49.942999999999998</c:v>
                </c:pt>
                <c:pt idx="567">
                  <c:v>49.945</c:v>
                </c:pt>
                <c:pt idx="568">
                  <c:v>49.945999999999998</c:v>
                </c:pt>
                <c:pt idx="569">
                  <c:v>49.945999999999998</c:v>
                </c:pt>
                <c:pt idx="570">
                  <c:v>49.945999999999998</c:v>
                </c:pt>
                <c:pt idx="571">
                  <c:v>49.947000000000003</c:v>
                </c:pt>
                <c:pt idx="572">
                  <c:v>49.945999999999998</c:v>
                </c:pt>
                <c:pt idx="573">
                  <c:v>49.947000000000003</c:v>
                </c:pt>
                <c:pt idx="574">
                  <c:v>49.948999999999998</c:v>
                </c:pt>
                <c:pt idx="575">
                  <c:v>49.948999999999998</c:v>
                </c:pt>
                <c:pt idx="576">
                  <c:v>49.95</c:v>
                </c:pt>
                <c:pt idx="577">
                  <c:v>49.95</c:v>
                </c:pt>
                <c:pt idx="578">
                  <c:v>49.951000000000001</c:v>
                </c:pt>
                <c:pt idx="579">
                  <c:v>49.951000000000001</c:v>
                </c:pt>
                <c:pt idx="580">
                  <c:v>49.951999999999998</c:v>
                </c:pt>
                <c:pt idx="581">
                  <c:v>49.954000000000001</c:v>
                </c:pt>
                <c:pt idx="582">
                  <c:v>49.954000000000001</c:v>
                </c:pt>
                <c:pt idx="583">
                  <c:v>49.954999999999998</c:v>
                </c:pt>
                <c:pt idx="584">
                  <c:v>49.954999999999998</c:v>
                </c:pt>
                <c:pt idx="585">
                  <c:v>49.954000000000001</c:v>
                </c:pt>
                <c:pt idx="586">
                  <c:v>49.953000000000003</c:v>
                </c:pt>
                <c:pt idx="587">
                  <c:v>49.954000000000001</c:v>
                </c:pt>
                <c:pt idx="588">
                  <c:v>49.953000000000003</c:v>
                </c:pt>
                <c:pt idx="589">
                  <c:v>49.954000000000001</c:v>
                </c:pt>
                <c:pt idx="590">
                  <c:v>49.956000000000003</c:v>
                </c:pt>
                <c:pt idx="591">
                  <c:v>49.954999999999998</c:v>
                </c:pt>
                <c:pt idx="592">
                  <c:v>49.957999999999998</c:v>
                </c:pt>
                <c:pt idx="593">
                  <c:v>49.959000000000003</c:v>
                </c:pt>
                <c:pt idx="594">
                  <c:v>49.956000000000003</c:v>
                </c:pt>
                <c:pt idx="595">
                  <c:v>49.954000000000001</c:v>
                </c:pt>
                <c:pt idx="596">
                  <c:v>49.954999999999998</c:v>
                </c:pt>
                <c:pt idx="597">
                  <c:v>49.954999999999998</c:v>
                </c:pt>
                <c:pt idx="598">
                  <c:v>49.957000000000001</c:v>
                </c:pt>
                <c:pt idx="599">
                  <c:v>49.957999999999998</c:v>
                </c:pt>
                <c:pt idx="600">
                  <c:v>49.959000000000003</c:v>
                </c:pt>
                <c:pt idx="601">
                  <c:v>49.957999999999998</c:v>
                </c:pt>
                <c:pt idx="602">
                  <c:v>49.951999999999998</c:v>
                </c:pt>
                <c:pt idx="603">
                  <c:v>49.947000000000003</c:v>
                </c:pt>
                <c:pt idx="604">
                  <c:v>49.945</c:v>
                </c:pt>
                <c:pt idx="605">
                  <c:v>49.942999999999998</c:v>
                </c:pt>
                <c:pt idx="606">
                  <c:v>49.942999999999998</c:v>
                </c:pt>
                <c:pt idx="607">
                  <c:v>49.945999999999998</c:v>
                </c:pt>
                <c:pt idx="608">
                  <c:v>49.951000000000001</c:v>
                </c:pt>
                <c:pt idx="609">
                  <c:v>49.954000000000001</c:v>
                </c:pt>
                <c:pt idx="610">
                  <c:v>49.957000000000001</c:v>
                </c:pt>
                <c:pt idx="611">
                  <c:v>49.957000000000001</c:v>
                </c:pt>
                <c:pt idx="612">
                  <c:v>49.957999999999998</c:v>
                </c:pt>
                <c:pt idx="613">
                  <c:v>49.957000000000001</c:v>
                </c:pt>
                <c:pt idx="614">
                  <c:v>49.957000000000001</c:v>
                </c:pt>
                <c:pt idx="615">
                  <c:v>49.956000000000003</c:v>
                </c:pt>
                <c:pt idx="616">
                  <c:v>49.957000000000001</c:v>
                </c:pt>
                <c:pt idx="617">
                  <c:v>49.956000000000003</c:v>
                </c:pt>
                <c:pt idx="618">
                  <c:v>49.954000000000001</c:v>
                </c:pt>
                <c:pt idx="619">
                  <c:v>49.954999999999998</c:v>
                </c:pt>
                <c:pt idx="620">
                  <c:v>49.957000000000001</c:v>
                </c:pt>
                <c:pt idx="621">
                  <c:v>49.959000000000003</c:v>
                </c:pt>
                <c:pt idx="622">
                  <c:v>49.960999999999999</c:v>
                </c:pt>
                <c:pt idx="623">
                  <c:v>49.963999999999999</c:v>
                </c:pt>
                <c:pt idx="624">
                  <c:v>49.966000000000001</c:v>
                </c:pt>
                <c:pt idx="625">
                  <c:v>49.968000000000004</c:v>
                </c:pt>
                <c:pt idx="626">
                  <c:v>49.969000000000001</c:v>
                </c:pt>
                <c:pt idx="627">
                  <c:v>49.97</c:v>
                </c:pt>
                <c:pt idx="628">
                  <c:v>49.972999999999999</c:v>
                </c:pt>
                <c:pt idx="629">
                  <c:v>49.975000000000001</c:v>
                </c:pt>
                <c:pt idx="630">
                  <c:v>49.975000000000001</c:v>
                </c:pt>
                <c:pt idx="631">
                  <c:v>49.975000000000001</c:v>
                </c:pt>
                <c:pt idx="632">
                  <c:v>49.975999999999999</c:v>
                </c:pt>
                <c:pt idx="633">
                  <c:v>49.98</c:v>
                </c:pt>
                <c:pt idx="634">
                  <c:v>49.98</c:v>
                </c:pt>
                <c:pt idx="635">
                  <c:v>49.981000000000002</c:v>
                </c:pt>
                <c:pt idx="636">
                  <c:v>49.981000000000002</c:v>
                </c:pt>
                <c:pt idx="637">
                  <c:v>49.981000000000002</c:v>
                </c:pt>
                <c:pt idx="638">
                  <c:v>49.982999999999997</c:v>
                </c:pt>
                <c:pt idx="639">
                  <c:v>49.982999999999997</c:v>
                </c:pt>
                <c:pt idx="640">
                  <c:v>49.982999999999997</c:v>
                </c:pt>
                <c:pt idx="641">
                  <c:v>49.987000000000002</c:v>
                </c:pt>
                <c:pt idx="642">
                  <c:v>49.984999999999999</c:v>
                </c:pt>
                <c:pt idx="643">
                  <c:v>49.987000000000002</c:v>
                </c:pt>
                <c:pt idx="644">
                  <c:v>49.988</c:v>
                </c:pt>
                <c:pt idx="645">
                  <c:v>49.985999999999997</c:v>
                </c:pt>
                <c:pt idx="646">
                  <c:v>49.987000000000002</c:v>
                </c:pt>
                <c:pt idx="647">
                  <c:v>49.988</c:v>
                </c:pt>
                <c:pt idx="648">
                  <c:v>49.988999999999997</c:v>
                </c:pt>
                <c:pt idx="649">
                  <c:v>49.991</c:v>
                </c:pt>
                <c:pt idx="650">
                  <c:v>49.994999999999997</c:v>
                </c:pt>
                <c:pt idx="651">
                  <c:v>49.997</c:v>
                </c:pt>
                <c:pt idx="652">
                  <c:v>49.999000000000002</c:v>
                </c:pt>
                <c:pt idx="653">
                  <c:v>50</c:v>
                </c:pt>
                <c:pt idx="654">
                  <c:v>50.000999999999998</c:v>
                </c:pt>
                <c:pt idx="655">
                  <c:v>50.006</c:v>
                </c:pt>
                <c:pt idx="656">
                  <c:v>50.008000000000003</c:v>
                </c:pt>
                <c:pt idx="657">
                  <c:v>50.012</c:v>
                </c:pt>
                <c:pt idx="658">
                  <c:v>50.012</c:v>
                </c:pt>
                <c:pt idx="659">
                  <c:v>50.015000000000001</c:v>
                </c:pt>
                <c:pt idx="660">
                  <c:v>50.017000000000003</c:v>
                </c:pt>
                <c:pt idx="661">
                  <c:v>50.017000000000003</c:v>
                </c:pt>
                <c:pt idx="662">
                  <c:v>50.018000000000001</c:v>
                </c:pt>
                <c:pt idx="663">
                  <c:v>50.017000000000003</c:v>
                </c:pt>
                <c:pt idx="664">
                  <c:v>50.015999999999998</c:v>
                </c:pt>
                <c:pt idx="665">
                  <c:v>50.015999999999998</c:v>
                </c:pt>
                <c:pt idx="666">
                  <c:v>50.015000000000001</c:v>
                </c:pt>
                <c:pt idx="667">
                  <c:v>50.015999999999998</c:v>
                </c:pt>
                <c:pt idx="668">
                  <c:v>50.014000000000003</c:v>
                </c:pt>
                <c:pt idx="669">
                  <c:v>50.015000000000001</c:v>
                </c:pt>
                <c:pt idx="670">
                  <c:v>50.015000000000001</c:v>
                </c:pt>
                <c:pt idx="671">
                  <c:v>50.017000000000003</c:v>
                </c:pt>
                <c:pt idx="672">
                  <c:v>50.018999999999998</c:v>
                </c:pt>
                <c:pt idx="673">
                  <c:v>50.018999999999998</c:v>
                </c:pt>
                <c:pt idx="674">
                  <c:v>50.021000000000001</c:v>
                </c:pt>
                <c:pt idx="675">
                  <c:v>50.023000000000003</c:v>
                </c:pt>
                <c:pt idx="676">
                  <c:v>50.021999999999998</c:v>
                </c:pt>
                <c:pt idx="677">
                  <c:v>50.021999999999998</c:v>
                </c:pt>
                <c:pt idx="678">
                  <c:v>50.021999999999998</c:v>
                </c:pt>
                <c:pt idx="679">
                  <c:v>50.023000000000003</c:v>
                </c:pt>
                <c:pt idx="680">
                  <c:v>50.024000000000001</c:v>
                </c:pt>
                <c:pt idx="681">
                  <c:v>50.024000000000001</c:v>
                </c:pt>
                <c:pt idx="682">
                  <c:v>50.023000000000003</c:v>
                </c:pt>
                <c:pt idx="683">
                  <c:v>50.027000000000001</c:v>
                </c:pt>
                <c:pt idx="684">
                  <c:v>50.027000000000001</c:v>
                </c:pt>
                <c:pt idx="685">
                  <c:v>50.027000000000001</c:v>
                </c:pt>
                <c:pt idx="686">
                  <c:v>50.027000000000001</c:v>
                </c:pt>
                <c:pt idx="687">
                  <c:v>50.027999999999999</c:v>
                </c:pt>
                <c:pt idx="688">
                  <c:v>50.030999999999999</c:v>
                </c:pt>
                <c:pt idx="689">
                  <c:v>50.030999999999999</c:v>
                </c:pt>
                <c:pt idx="690">
                  <c:v>50.030999999999999</c:v>
                </c:pt>
                <c:pt idx="691">
                  <c:v>50.033000000000001</c:v>
                </c:pt>
                <c:pt idx="692">
                  <c:v>50.033000000000001</c:v>
                </c:pt>
                <c:pt idx="693">
                  <c:v>50.031999999999996</c:v>
                </c:pt>
                <c:pt idx="694">
                  <c:v>50.033999999999999</c:v>
                </c:pt>
                <c:pt idx="695">
                  <c:v>50.034999999999997</c:v>
                </c:pt>
                <c:pt idx="696">
                  <c:v>50.033999999999999</c:v>
                </c:pt>
                <c:pt idx="697">
                  <c:v>50.03</c:v>
                </c:pt>
                <c:pt idx="698">
                  <c:v>50.030999999999999</c:v>
                </c:pt>
                <c:pt idx="699">
                  <c:v>50.033000000000001</c:v>
                </c:pt>
                <c:pt idx="700">
                  <c:v>50.034999999999997</c:v>
                </c:pt>
                <c:pt idx="701">
                  <c:v>50.034999999999997</c:v>
                </c:pt>
                <c:pt idx="702">
                  <c:v>50.031999999999996</c:v>
                </c:pt>
                <c:pt idx="703">
                  <c:v>50.033000000000001</c:v>
                </c:pt>
                <c:pt idx="704">
                  <c:v>50.033000000000001</c:v>
                </c:pt>
                <c:pt idx="705">
                  <c:v>50.033000000000001</c:v>
                </c:pt>
                <c:pt idx="706">
                  <c:v>50.031999999999996</c:v>
                </c:pt>
                <c:pt idx="707">
                  <c:v>50.033999999999999</c:v>
                </c:pt>
                <c:pt idx="708">
                  <c:v>50.036000000000001</c:v>
                </c:pt>
                <c:pt idx="709">
                  <c:v>50.037999999999997</c:v>
                </c:pt>
                <c:pt idx="710">
                  <c:v>50.036999999999999</c:v>
                </c:pt>
                <c:pt idx="711">
                  <c:v>50.034999999999997</c:v>
                </c:pt>
                <c:pt idx="712">
                  <c:v>50.033999999999999</c:v>
                </c:pt>
                <c:pt idx="713">
                  <c:v>50.033000000000001</c:v>
                </c:pt>
              </c:numCache>
            </c:numRef>
          </c:val>
          <c:smooth val="0"/>
          <c:extLst>
            <c:ext xmlns:c16="http://schemas.microsoft.com/office/drawing/2014/chart" uri="{C3380CC4-5D6E-409C-BE32-E72D297353CC}">
              <c16:uniqueId val="{00000000-B3B1-4DC4-9847-23C678E9CE17}"/>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'20251120-1'!$B$3:$B$186</c:f>
              <c:numCache>
                <c:formatCode>h:mm:ss</c:formatCode>
                <c:ptCount val="184"/>
                <c:pt idx="0">
                  <c:v>0.82093749999999999</c:v>
                </c:pt>
                <c:pt idx="1">
                  <c:v>0.82094907407407403</c:v>
                </c:pt>
                <c:pt idx="2">
                  <c:v>0.82096064814814818</c:v>
                </c:pt>
                <c:pt idx="3">
                  <c:v>0.82097222222222221</c:v>
                </c:pt>
                <c:pt idx="4">
                  <c:v>0.82098379629629625</c:v>
                </c:pt>
                <c:pt idx="5">
                  <c:v>0.8209953703703704</c:v>
                </c:pt>
                <c:pt idx="6">
                  <c:v>0.82100694444444444</c:v>
                </c:pt>
                <c:pt idx="7">
                  <c:v>0.82101851851851848</c:v>
                </c:pt>
                <c:pt idx="8">
                  <c:v>0.82103009259259263</c:v>
                </c:pt>
                <c:pt idx="9">
                  <c:v>0.82104166666666667</c:v>
                </c:pt>
                <c:pt idx="10">
                  <c:v>0.82105324074074071</c:v>
                </c:pt>
                <c:pt idx="11">
                  <c:v>0.82106481481481486</c:v>
                </c:pt>
                <c:pt idx="12">
                  <c:v>0.8210763888888889</c:v>
                </c:pt>
                <c:pt idx="13">
                  <c:v>0.82108796296296294</c:v>
                </c:pt>
                <c:pt idx="14">
                  <c:v>0.82109953703703709</c:v>
                </c:pt>
                <c:pt idx="15">
                  <c:v>0.82111111111111112</c:v>
                </c:pt>
                <c:pt idx="16">
                  <c:v>0.82112268518518516</c:v>
                </c:pt>
                <c:pt idx="17">
                  <c:v>0.82113425925925931</c:v>
                </c:pt>
                <c:pt idx="18">
                  <c:v>0.82114583333333335</c:v>
                </c:pt>
                <c:pt idx="19">
                  <c:v>0.82115740740740739</c:v>
                </c:pt>
                <c:pt idx="20">
                  <c:v>0.82116898148148143</c:v>
                </c:pt>
                <c:pt idx="21">
                  <c:v>0.82118055555555558</c:v>
                </c:pt>
                <c:pt idx="22">
                  <c:v>0.82119212962962962</c:v>
                </c:pt>
                <c:pt idx="23">
                  <c:v>0.82120370370370366</c:v>
                </c:pt>
                <c:pt idx="24">
                  <c:v>0.82121527777777781</c:v>
                </c:pt>
                <c:pt idx="25">
                  <c:v>0.82122685185185185</c:v>
                </c:pt>
                <c:pt idx="26">
                  <c:v>0.82123842592592589</c:v>
                </c:pt>
                <c:pt idx="27">
                  <c:v>0.82125000000000004</c:v>
                </c:pt>
                <c:pt idx="28">
                  <c:v>0.82126157407407407</c:v>
                </c:pt>
                <c:pt idx="29">
                  <c:v>0.82127314814814811</c:v>
                </c:pt>
                <c:pt idx="30">
                  <c:v>0.82128472222222226</c:v>
                </c:pt>
                <c:pt idx="31">
                  <c:v>0.8212962962962963</c:v>
                </c:pt>
                <c:pt idx="32">
                  <c:v>0.82130787037037034</c:v>
                </c:pt>
                <c:pt idx="33">
                  <c:v>0.82131944444444449</c:v>
                </c:pt>
                <c:pt idx="34">
                  <c:v>0.82133101851851853</c:v>
                </c:pt>
                <c:pt idx="35">
                  <c:v>0.82134259259259257</c:v>
                </c:pt>
                <c:pt idx="36">
                  <c:v>0.82135416666666672</c:v>
                </c:pt>
                <c:pt idx="37">
                  <c:v>0.82136574074074076</c:v>
                </c:pt>
                <c:pt idx="38">
                  <c:v>0.8213773148148148</c:v>
                </c:pt>
                <c:pt idx="39">
                  <c:v>0.82138888888888884</c:v>
                </c:pt>
                <c:pt idx="40">
                  <c:v>0.82140046296296299</c:v>
                </c:pt>
                <c:pt idx="41">
                  <c:v>0.82141203703703702</c:v>
                </c:pt>
                <c:pt idx="42">
                  <c:v>0.82142361111111106</c:v>
                </c:pt>
                <c:pt idx="43">
                  <c:v>0.82143518518518521</c:v>
                </c:pt>
                <c:pt idx="44">
                  <c:v>0.82144675925925925</c:v>
                </c:pt>
                <c:pt idx="45">
                  <c:v>0.82145833333333329</c:v>
                </c:pt>
                <c:pt idx="46">
                  <c:v>0.82146990740740744</c:v>
                </c:pt>
                <c:pt idx="47">
                  <c:v>0.82148148148148148</c:v>
                </c:pt>
                <c:pt idx="48">
                  <c:v>0.82149305555555552</c:v>
                </c:pt>
                <c:pt idx="49">
                  <c:v>0.82150462962962967</c:v>
                </c:pt>
                <c:pt idx="50">
                  <c:v>0.82151620370370371</c:v>
                </c:pt>
                <c:pt idx="51">
                  <c:v>0.82152777777777775</c:v>
                </c:pt>
                <c:pt idx="52">
                  <c:v>0.8215393518518519</c:v>
                </c:pt>
                <c:pt idx="53">
                  <c:v>0.82155092592592593</c:v>
                </c:pt>
                <c:pt idx="54">
                  <c:v>0.82156249999999997</c:v>
                </c:pt>
                <c:pt idx="55">
                  <c:v>0.82157407407407412</c:v>
                </c:pt>
                <c:pt idx="56">
                  <c:v>0.82158564814814816</c:v>
                </c:pt>
                <c:pt idx="57">
                  <c:v>0.8215972222222222</c:v>
                </c:pt>
                <c:pt idx="58">
                  <c:v>0.82160879629629635</c:v>
                </c:pt>
                <c:pt idx="59">
                  <c:v>0.82162037037037039</c:v>
                </c:pt>
                <c:pt idx="60">
                  <c:v>0.82163194444444443</c:v>
                </c:pt>
                <c:pt idx="61">
                  <c:v>0.82164351851851847</c:v>
                </c:pt>
                <c:pt idx="62">
                  <c:v>0.82165509259259262</c:v>
                </c:pt>
                <c:pt idx="63">
                  <c:v>0.82166666666666666</c:v>
                </c:pt>
                <c:pt idx="64">
                  <c:v>0.8216782407407407</c:v>
                </c:pt>
                <c:pt idx="65">
                  <c:v>0.82168981481481485</c:v>
                </c:pt>
                <c:pt idx="66">
                  <c:v>0.82170138888888888</c:v>
                </c:pt>
                <c:pt idx="67">
                  <c:v>0.82171296296296292</c:v>
                </c:pt>
                <c:pt idx="68">
                  <c:v>0.82172453703703707</c:v>
                </c:pt>
                <c:pt idx="69">
                  <c:v>0.82173611111111111</c:v>
                </c:pt>
                <c:pt idx="70">
                  <c:v>0.82174768518518515</c:v>
                </c:pt>
                <c:pt idx="71">
                  <c:v>0.8217592592592593</c:v>
                </c:pt>
                <c:pt idx="72">
                  <c:v>0.82177083333333334</c:v>
                </c:pt>
                <c:pt idx="73">
                  <c:v>0.82178240740740738</c:v>
                </c:pt>
                <c:pt idx="74">
                  <c:v>0.82179398148148153</c:v>
                </c:pt>
                <c:pt idx="75">
                  <c:v>0.82180555555555557</c:v>
                </c:pt>
                <c:pt idx="76">
                  <c:v>0.82181712962962961</c:v>
                </c:pt>
                <c:pt idx="77">
                  <c:v>0.82182870370370376</c:v>
                </c:pt>
                <c:pt idx="78">
                  <c:v>0.82184027777777779</c:v>
                </c:pt>
                <c:pt idx="79">
                  <c:v>0.82185185185185183</c:v>
                </c:pt>
                <c:pt idx="80">
                  <c:v>0.82186342592592587</c:v>
                </c:pt>
                <c:pt idx="81">
                  <c:v>0.82187500000000002</c:v>
                </c:pt>
                <c:pt idx="82">
                  <c:v>0.82188657407407406</c:v>
                </c:pt>
                <c:pt idx="83">
                  <c:v>0.8218981481481481</c:v>
                </c:pt>
                <c:pt idx="84">
                  <c:v>0.82190972222222225</c:v>
                </c:pt>
                <c:pt idx="85">
                  <c:v>0.82192129629629629</c:v>
                </c:pt>
                <c:pt idx="86">
                  <c:v>0.82193287037037033</c:v>
                </c:pt>
                <c:pt idx="87">
                  <c:v>0.82194444444444448</c:v>
                </c:pt>
                <c:pt idx="88">
                  <c:v>0.82195601851851852</c:v>
                </c:pt>
                <c:pt idx="89">
                  <c:v>0.82196759259259256</c:v>
                </c:pt>
                <c:pt idx="90">
                  <c:v>0.82197916666666671</c:v>
                </c:pt>
                <c:pt idx="91">
                  <c:v>0.82199074074074074</c:v>
                </c:pt>
                <c:pt idx="92">
                  <c:v>0.82200231481481478</c:v>
                </c:pt>
                <c:pt idx="93">
                  <c:v>0.82201388888888893</c:v>
                </c:pt>
                <c:pt idx="94">
                  <c:v>0.82202546296296297</c:v>
                </c:pt>
                <c:pt idx="95">
                  <c:v>0.82203703703703701</c:v>
                </c:pt>
                <c:pt idx="96">
                  <c:v>0.82204861111111116</c:v>
                </c:pt>
                <c:pt idx="97">
                  <c:v>0.8220601851851852</c:v>
                </c:pt>
                <c:pt idx="98">
                  <c:v>0.82207175925925924</c:v>
                </c:pt>
                <c:pt idx="99">
                  <c:v>0.82208333333333339</c:v>
                </c:pt>
                <c:pt idx="100">
                  <c:v>0.82209490740740743</c:v>
                </c:pt>
                <c:pt idx="101">
                  <c:v>0.82210648148148147</c:v>
                </c:pt>
                <c:pt idx="102">
                  <c:v>0.8221180555555555</c:v>
                </c:pt>
                <c:pt idx="103">
                  <c:v>0.82212962962962965</c:v>
                </c:pt>
                <c:pt idx="104">
                  <c:v>0.82214120370370369</c:v>
                </c:pt>
                <c:pt idx="105">
                  <c:v>0.82215277777777773</c:v>
                </c:pt>
                <c:pt idx="106">
                  <c:v>0.82216435185185188</c:v>
                </c:pt>
                <c:pt idx="107">
                  <c:v>0.82217592592592592</c:v>
                </c:pt>
                <c:pt idx="108">
                  <c:v>0.82218749999999996</c:v>
                </c:pt>
                <c:pt idx="109">
                  <c:v>0.82219907407407411</c:v>
                </c:pt>
                <c:pt idx="110">
                  <c:v>0.82221064814814815</c:v>
                </c:pt>
                <c:pt idx="111">
                  <c:v>0.82222222222222219</c:v>
                </c:pt>
                <c:pt idx="112">
                  <c:v>0.82223379629629634</c:v>
                </c:pt>
                <c:pt idx="113">
                  <c:v>0.82224537037037038</c:v>
                </c:pt>
                <c:pt idx="114">
                  <c:v>0.82225694444444442</c:v>
                </c:pt>
                <c:pt idx="115">
                  <c:v>0.82226851851851857</c:v>
                </c:pt>
                <c:pt idx="116">
                  <c:v>0.8222800925925926</c:v>
                </c:pt>
                <c:pt idx="117">
                  <c:v>0.82229166666666664</c:v>
                </c:pt>
                <c:pt idx="118">
                  <c:v>0.82230324074074079</c:v>
                </c:pt>
                <c:pt idx="119">
                  <c:v>0.82231481481481483</c:v>
                </c:pt>
                <c:pt idx="120">
                  <c:v>0.82232638888888887</c:v>
                </c:pt>
                <c:pt idx="121">
                  <c:v>0.82233796296296291</c:v>
                </c:pt>
                <c:pt idx="122">
                  <c:v>0.82234953703703706</c:v>
                </c:pt>
                <c:pt idx="123">
                  <c:v>0.8223611111111111</c:v>
                </c:pt>
                <c:pt idx="124">
                  <c:v>0.82237268518518514</c:v>
                </c:pt>
                <c:pt idx="125">
                  <c:v>0.82238425925925929</c:v>
                </c:pt>
                <c:pt idx="126">
                  <c:v>0.82239583333333333</c:v>
                </c:pt>
                <c:pt idx="127">
                  <c:v>0.82240740740740736</c:v>
                </c:pt>
                <c:pt idx="128">
                  <c:v>0.82241898148148151</c:v>
                </c:pt>
                <c:pt idx="129">
                  <c:v>0.82243055555555555</c:v>
                </c:pt>
                <c:pt idx="130">
                  <c:v>0.82244212962962959</c:v>
                </c:pt>
                <c:pt idx="131">
                  <c:v>0.82245370370370374</c:v>
                </c:pt>
                <c:pt idx="132">
                  <c:v>0.82246527777777778</c:v>
                </c:pt>
                <c:pt idx="133">
                  <c:v>0.82247685185185182</c:v>
                </c:pt>
                <c:pt idx="134">
                  <c:v>0.82248842592592597</c:v>
                </c:pt>
                <c:pt idx="135">
                  <c:v>0.82250000000000001</c:v>
                </c:pt>
                <c:pt idx="136">
                  <c:v>0.82251157407407405</c:v>
                </c:pt>
                <c:pt idx="137">
                  <c:v>0.8225231481481482</c:v>
                </c:pt>
                <c:pt idx="138">
                  <c:v>0.82253472222222224</c:v>
                </c:pt>
                <c:pt idx="139">
                  <c:v>0.82254629629629628</c:v>
                </c:pt>
                <c:pt idx="140">
                  <c:v>0.82255787037037043</c:v>
                </c:pt>
                <c:pt idx="141">
                  <c:v>0.82256944444444446</c:v>
                </c:pt>
                <c:pt idx="142">
                  <c:v>0.8225810185185185</c:v>
                </c:pt>
                <c:pt idx="143">
                  <c:v>0.82259259259259254</c:v>
                </c:pt>
                <c:pt idx="144">
                  <c:v>0.82260416666666669</c:v>
                </c:pt>
                <c:pt idx="145">
                  <c:v>0.82261574074074073</c:v>
                </c:pt>
                <c:pt idx="146">
                  <c:v>0.82262731481481477</c:v>
                </c:pt>
                <c:pt idx="147">
                  <c:v>0.82263888888888892</c:v>
                </c:pt>
                <c:pt idx="148">
                  <c:v>0.82265046296296296</c:v>
                </c:pt>
                <c:pt idx="149">
                  <c:v>0.822662037037037</c:v>
                </c:pt>
                <c:pt idx="150">
                  <c:v>0.82267361111111115</c:v>
                </c:pt>
                <c:pt idx="151">
                  <c:v>0.82268518518518519</c:v>
                </c:pt>
                <c:pt idx="152">
                  <c:v>0.82269675925925922</c:v>
                </c:pt>
                <c:pt idx="153">
                  <c:v>0.82270833333333337</c:v>
                </c:pt>
                <c:pt idx="154">
                  <c:v>0.82271990740740741</c:v>
                </c:pt>
                <c:pt idx="155">
                  <c:v>0.82273148148148145</c:v>
                </c:pt>
                <c:pt idx="156">
                  <c:v>0.8227430555555556</c:v>
                </c:pt>
                <c:pt idx="157">
                  <c:v>0.82275462962962964</c:v>
                </c:pt>
                <c:pt idx="158">
                  <c:v>0.82276620370370368</c:v>
                </c:pt>
                <c:pt idx="159">
                  <c:v>0.82277777777777783</c:v>
                </c:pt>
                <c:pt idx="160">
                  <c:v>0.82278935185185187</c:v>
                </c:pt>
                <c:pt idx="161">
                  <c:v>0.82280092592592591</c:v>
                </c:pt>
                <c:pt idx="162">
                  <c:v>0.82281249999999995</c:v>
                </c:pt>
                <c:pt idx="163">
                  <c:v>0.8228240740740741</c:v>
                </c:pt>
                <c:pt idx="164">
                  <c:v>0.82283564814814814</c:v>
                </c:pt>
                <c:pt idx="165">
                  <c:v>0.82284722222222217</c:v>
                </c:pt>
                <c:pt idx="166">
                  <c:v>0.82285879629629632</c:v>
                </c:pt>
                <c:pt idx="167">
                  <c:v>0.82287037037037036</c:v>
                </c:pt>
                <c:pt idx="168">
                  <c:v>0.8228819444444444</c:v>
                </c:pt>
                <c:pt idx="169">
                  <c:v>0.82289351851851855</c:v>
                </c:pt>
                <c:pt idx="170">
                  <c:v>0.82290509259259259</c:v>
                </c:pt>
                <c:pt idx="171">
                  <c:v>0.82291666666666663</c:v>
                </c:pt>
                <c:pt idx="172">
                  <c:v>0.82292824074074078</c:v>
                </c:pt>
                <c:pt idx="173">
                  <c:v>0.82293981481481482</c:v>
                </c:pt>
                <c:pt idx="174">
                  <c:v>0.82295138888888886</c:v>
                </c:pt>
                <c:pt idx="175">
                  <c:v>0.82296296296296301</c:v>
                </c:pt>
                <c:pt idx="176">
                  <c:v>0.82297453703703705</c:v>
                </c:pt>
                <c:pt idx="177">
                  <c:v>0.82298611111111108</c:v>
                </c:pt>
                <c:pt idx="178">
                  <c:v>0.82299768518518523</c:v>
                </c:pt>
                <c:pt idx="179">
                  <c:v>0.82300925925925927</c:v>
                </c:pt>
                <c:pt idx="180">
                  <c:v>0.82302083333333331</c:v>
                </c:pt>
                <c:pt idx="181">
                  <c:v>0.82303240740740746</c:v>
                </c:pt>
                <c:pt idx="182">
                  <c:v>0.8230439814814815</c:v>
                </c:pt>
                <c:pt idx="183">
                  <c:v>0.82305555555555554</c:v>
                </c:pt>
              </c:numCache>
            </c:numRef>
          </c:cat>
          <c:val>
            <c:numRef>
              <c:f>'20251120-1'!$C$3:$C$186</c:f>
              <c:numCache>
                <c:formatCode>0.000</c:formatCode>
                <c:ptCount val="184"/>
                <c:pt idx="0">
                  <c:v>50.119</c:v>
                </c:pt>
                <c:pt idx="1">
                  <c:v>50.113999999999997</c:v>
                </c:pt>
                <c:pt idx="2">
                  <c:v>50.118000000000002</c:v>
                </c:pt>
                <c:pt idx="3">
                  <c:v>50.12</c:v>
                </c:pt>
                <c:pt idx="4">
                  <c:v>50.116</c:v>
                </c:pt>
                <c:pt idx="5">
                  <c:v>50.118000000000002</c:v>
                </c:pt>
                <c:pt idx="6">
                  <c:v>50.115000000000002</c:v>
                </c:pt>
                <c:pt idx="7">
                  <c:v>50.118000000000002</c:v>
                </c:pt>
                <c:pt idx="8">
                  <c:v>50.113</c:v>
                </c:pt>
                <c:pt idx="9">
                  <c:v>50.115000000000002</c:v>
                </c:pt>
                <c:pt idx="10">
                  <c:v>50.115000000000002</c:v>
                </c:pt>
                <c:pt idx="11">
                  <c:v>50.116</c:v>
                </c:pt>
                <c:pt idx="12">
                  <c:v>50.113999999999997</c:v>
                </c:pt>
                <c:pt idx="13">
                  <c:v>50.11</c:v>
                </c:pt>
                <c:pt idx="14">
                  <c:v>50.110999999999997</c:v>
                </c:pt>
                <c:pt idx="15">
                  <c:v>50.115000000000002</c:v>
                </c:pt>
                <c:pt idx="16">
                  <c:v>50.113999999999997</c:v>
                </c:pt>
                <c:pt idx="17">
                  <c:v>50.118000000000002</c:v>
                </c:pt>
                <c:pt idx="18">
                  <c:v>50.107999999999997</c:v>
                </c:pt>
                <c:pt idx="19">
                  <c:v>50.113999999999997</c:v>
                </c:pt>
                <c:pt idx="20">
                  <c:v>50.106999999999999</c:v>
                </c:pt>
                <c:pt idx="21">
                  <c:v>50.110999999999997</c:v>
                </c:pt>
                <c:pt idx="22">
                  <c:v>50.106999999999999</c:v>
                </c:pt>
                <c:pt idx="23">
                  <c:v>50.106999999999999</c:v>
                </c:pt>
                <c:pt idx="24">
                  <c:v>50.107999999999997</c:v>
                </c:pt>
                <c:pt idx="25">
                  <c:v>50.113</c:v>
                </c:pt>
                <c:pt idx="26">
                  <c:v>50.11</c:v>
                </c:pt>
                <c:pt idx="27">
                  <c:v>50.104999999999997</c:v>
                </c:pt>
                <c:pt idx="28">
                  <c:v>50.106000000000002</c:v>
                </c:pt>
                <c:pt idx="29">
                  <c:v>50.107999999999997</c:v>
                </c:pt>
                <c:pt idx="30">
                  <c:v>50.109000000000002</c:v>
                </c:pt>
                <c:pt idx="31">
                  <c:v>50.100999999999999</c:v>
                </c:pt>
                <c:pt idx="32">
                  <c:v>50.104999999999997</c:v>
                </c:pt>
                <c:pt idx="33">
                  <c:v>50.106000000000002</c:v>
                </c:pt>
                <c:pt idx="34">
                  <c:v>50.107999999999997</c:v>
                </c:pt>
                <c:pt idx="35">
                  <c:v>50.095999999999997</c:v>
                </c:pt>
                <c:pt idx="36">
                  <c:v>50.1</c:v>
                </c:pt>
                <c:pt idx="37">
                  <c:v>50.100999999999999</c:v>
                </c:pt>
                <c:pt idx="38">
                  <c:v>50.097999999999999</c:v>
                </c:pt>
                <c:pt idx="39">
                  <c:v>50.091999999999999</c:v>
                </c:pt>
                <c:pt idx="40">
                  <c:v>50.094000000000001</c:v>
                </c:pt>
                <c:pt idx="41">
                  <c:v>50.094000000000001</c:v>
                </c:pt>
                <c:pt idx="42">
                  <c:v>50.091000000000001</c:v>
                </c:pt>
                <c:pt idx="43">
                  <c:v>50.087000000000003</c:v>
                </c:pt>
                <c:pt idx="44">
                  <c:v>50.091999999999999</c:v>
                </c:pt>
                <c:pt idx="45">
                  <c:v>50.091000000000001</c:v>
                </c:pt>
                <c:pt idx="46">
                  <c:v>50.091000000000001</c:v>
                </c:pt>
                <c:pt idx="47">
                  <c:v>50.082000000000001</c:v>
                </c:pt>
                <c:pt idx="48">
                  <c:v>50.084000000000003</c:v>
                </c:pt>
                <c:pt idx="49">
                  <c:v>50.087000000000003</c:v>
                </c:pt>
                <c:pt idx="50">
                  <c:v>50.082000000000001</c:v>
                </c:pt>
                <c:pt idx="51">
                  <c:v>50.075000000000003</c:v>
                </c:pt>
                <c:pt idx="52">
                  <c:v>50.08</c:v>
                </c:pt>
                <c:pt idx="53">
                  <c:v>50.08</c:v>
                </c:pt>
                <c:pt idx="54">
                  <c:v>50.081000000000003</c:v>
                </c:pt>
                <c:pt idx="55">
                  <c:v>50.073999999999998</c:v>
                </c:pt>
                <c:pt idx="56">
                  <c:v>50.076999999999998</c:v>
                </c:pt>
                <c:pt idx="57">
                  <c:v>50.076000000000001</c:v>
                </c:pt>
                <c:pt idx="58">
                  <c:v>50.079000000000001</c:v>
                </c:pt>
                <c:pt idx="59">
                  <c:v>50.069000000000003</c:v>
                </c:pt>
                <c:pt idx="60">
                  <c:v>50.070999999999998</c:v>
                </c:pt>
                <c:pt idx="61">
                  <c:v>50.066000000000003</c:v>
                </c:pt>
                <c:pt idx="62">
                  <c:v>50.061999999999998</c:v>
                </c:pt>
                <c:pt idx="63">
                  <c:v>50.045000000000002</c:v>
                </c:pt>
                <c:pt idx="64">
                  <c:v>50.046999999999997</c:v>
                </c:pt>
                <c:pt idx="65">
                  <c:v>50.043999999999997</c:v>
                </c:pt>
                <c:pt idx="66">
                  <c:v>50.045999999999999</c:v>
                </c:pt>
                <c:pt idx="67">
                  <c:v>50.039000000000001</c:v>
                </c:pt>
                <c:pt idx="68">
                  <c:v>50.042999999999999</c:v>
                </c:pt>
                <c:pt idx="69">
                  <c:v>50.045000000000002</c:v>
                </c:pt>
                <c:pt idx="70">
                  <c:v>50.040999999999997</c:v>
                </c:pt>
                <c:pt idx="71">
                  <c:v>50.033999999999999</c:v>
                </c:pt>
                <c:pt idx="72">
                  <c:v>50.036999999999999</c:v>
                </c:pt>
                <c:pt idx="73">
                  <c:v>50.042000000000002</c:v>
                </c:pt>
                <c:pt idx="74">
                  <c:v>50.039000000000001</c:v>
                </c:pt>
                <c:pt idx="75">
                  <c:v>50.031999999999996</c:v>
                </c:pt>
                <c:pt idx="76">
                  <c:v>50.036000000000001</c:v>
                </c:pt>
                <c:pt idx="77">
                  <c:v>50.039000000000001</c:v>
                </c:pt>
                <c:pt idx="78">
                  <c:v>50.036000000000001</c:v>
                </c:pt>
                <c:pt idx="79">
                  <c:v>50.031999999999996</c:v>
                </c:pt>
                <c:pt idx="80">
                  <c:v>50.036999999999999</c:v>
                </c:pt>
                <c:pt idx="81">
                  <c:v>50.042000000000002</c:v>
                </c:pt>
                <c:pt idx="82">
                  <c:v>50.039000000000001</c:v>
                </c:pt>
                <c:pt idx="83">
                  <c:v>50.037999999999997</c:v>
                </c:pt>
                <c:pt idx="84">
                  <c:v>50.036999999999999</c:v>
                </c:pt>
                <c:pt idx="85">
                  <c:v>50.042999999999999</c:v>
                </c:pt>
                <c:pt idx="86">
                  <c:v>50.033999999999999</c:v>
                </c:pt>
                <c:pt idx="87">
                  <c:v>50.037999999999997</c:v>
                </c:pt>
                <c:pt idx="88">
                  <c:v>50.037999999999997</c:v>
                </c:pt>
                <c:pt idx="89">
                  <c:v>50.042000000000002</c:v>
                </c:pt>
                <c:pt idx="90">
                  <c:v>50.04</c:v>
                </c:pt>
                <c:pt idx="91">
                  <c:v>50.034999999999997</c:v>
                </c:pt>
                <c:pt idx="92">
                  <c:v>50.040999999999997</c:v>
                </c:pt>
                <c:pt idx="93">
                  <c:v>50.042999999999999</c:v>
                </c:pt>
                <c:pt idx="94">
                  <c:v>50.043999999999997</c:v>
                </c:pt>
                <c:pt idx="95">
                  <c:v>50.037999999999997</c:v>
                </c:pt>
                <c:pt idx="96">
                  <c:v>50.042999999999999</c:v>
                </c:pt>
                <c:pt idx="97">
                  <c:v>50.042999999999999</c:v>
                </c:pt>
                <c:pt idx="98">
                  <c:v>50.046999999999997</c:v>
                </c:pt>
                <c:pt idx="99">
                  <c:v>50.036000000000001</c:v>
                </c:pt>
                <c:pt idx="100">
                  <c:v>50.042000000000002</c:v>
                </c:pt>
                <c:pt idx="101">
                  <c:v>50.040999999999997</c:v>
                </c:pt>
                <c:pt idx="102">
                  <c:v>50.040999999999997</c:v>
                </c:pt>
                <c:pt idx="103">
                  <c:v>50.033999999999999</c:v>
                </c:pt>
                <c:pt idx="104">
                  <c:v>50.037999999999997</c:v>
                </c:pt>
                <c:pt idx="105">
                  <c:v>50.040999999999997</c:v>
                </c:pt>
                <c:pt idx="106">
                  <c:v>50.036999999999999</c:v>
                </c:pt>
                <c:pt idx="107">
                  <c:v>50.030999999999999</c:v>
                </c:pt>
                <c:pt idx="108">
                  <c:v>50.037999999999997</c:v>
                </c:pt>
                <c:pt idx="109">
                  <c:v>50.036000000000001</c:v>
                </c:pt>
                <c:pt idx="110">
                  <c:v>50.040999999999997</c:v>
                </c:pt>
                <c:pt idx="111">
                  <c:v>50.033000000000001</c:v>
                </c:pt>
                <c:pt idx="112">
                  <c:v>50.036999999999999</c:v>
                </c:pt>
                <c:pt idx="113">
                  <c:v>50.036999999999999</c:v>
                </c:pt>
                <c:pt idx="114">
                  <c:v>50.039000000000001</c:v>
                </c:pt>
                <c:pt idx="115">
                  <c:v>50.027000000000001</c:v>
                </c:pt>
                <c:pt idx="116">
                  <c:v>50.03</c:v>
                </c:pt>
                <c:pt idx="117">
                  <c:v>50.026000000000003</c:v>
                </c:pt>
                <c:pt idx="118">
                  <c:v>50.027000000000001</c:v>
                </c:pt>
                <c:pt idx="119">
                  <c:v>50.015000000000001</c:v>
                </c:pt>
                <c:pt idx="120">
                  <c:v>50.012999999999998</c:v>
                </c:pt>
                <c:pt idx="121">
                  <c:v>50.006999999999998</c:v>
                </c:pt>
                <c:pt idx="122">
                  <c:v>50.01</c:v>
                </c:pt>
                <c:pt idx="123">
                  <c:v>49.999000000000002</c:v>
                </c:pt>
                <c:pt idx="124">
                  <c:v>49.994</c:v>
                </c:pt>
                <c:pt idx="125">
                  <c:v>49.985999999999997</c:v>
                </c:pt>
                <c:pt idx="126">
                  <c:v>49.985999999999997</c:v>
                </c:pt>
                <c:pt idx="127">
                  <c:v>49.976999999999997</c:v>
                </c:pt>
                <c:pt idx="128">
                  <c:v>49.972999999999999</c:v>
                </c:pt>
                <c:pt idx="129">
                  <c:v>49.972999999999999</c:v>
                </c:pt>
                <c:pt idx="130">
                  <c:v>49.978000000000002</c:v>
                </c:pt>
                <c:pt idx="131">
                  <c:v>49.975000000000001</c:v>
                </c:pt>
                <c:pt idx="132">
                  <c:v>49.972999999999999</c:v>
                </c:pt>
                <c:pt idx="133">
                  <c:v>49.976999999999997</c:v>
                </c:pt>
                <c:pt idx="134">
                  <c:v>49.98</c:v>
                </c:pt>
                <c:pt idx="135">
                  <c:v>49.975000000000001</c:v>
                </c:pt>
                <c:pt idx="136">
                  <c:v>49.975999999999999</c:v>
                </c:pt>
                <c:pt idx="137">
                  <c:v>49.976999999999997</c:v>
                </c:pt>
                <c:pt idx="138">
                  <c:v>49.981000000000002</c:v>
                </c:pt>
                <c:pt idx="139">
                  <c:v>49.976999999999997</c:v>
                </c:pt>
                <c:pt idx="140">
                  <c:v>49.978999999999999</c:v>
                </c:pt>
                <c:pt idx="141">
                  <c:v>49.98</c:v>
                </c:pt>
                <c:pt idx="142">
                  <c:v>49.985999999999997</c:v>
                </c:pt>
                <c:pt idx="143">
                  <c:v>49.975999999999999</c:v>
                </c:pt>
                <c:pt idx="144">
                  <c:v>49.978999999999999</c:v>
                </c:pt>
                <c:pt idx="145">
                  <c:v>49.976999999999997</c:v>
                </c:pt>
                <c:pt idx="146">
                  <c:v>49.981999999999999</c:v>
                </c:pt>
                <c:pt idx="147">
                  <c:v>49.972999999999999</c:v>
                </c:pt>
                <c:pt idx="148">
                  <c:v>49.97</c:v>
                </c:pt>
                <c:pt idx="149">
                  <c:v>49.970999999999997</c:v>
                </c:pt>
                <c:pt idx="150">
                  <c:v>49.972999999999999</c:v>
                </c:pt>
                <c:pt idx="151">
                  <c:v>49.968000000000004</c:v>
                </c:pt>
                <c:pt idx="152">
                  <c:v>49.963999999999999</c:v>
                </c:pt>
                <c:pt idx="153">
                  <c:v>49.966000000000001</c:v>
                </c:pt>
                <c:pt idx="154">
                  <c:v>49.968000000000004</c:v>
                </c:pt>
                <c:pt idx="155">
                  <c:v>49.962000000000003</c:v>
                </c:pt>
                <c:pt idx="156">
                  <c:v>49.954000000000001</c:v>
                </c:pt>
                <c:pt idx="157">
                  <c:v>49.957000000000001</c:v>
                </c:pt>
                <c:pt idx="158">
                  <c:v>49.957999999999998</c:v>
                </c:pt>
                <c:pt idx="159">
                  <c:v>49.962000000000003</c:v>
                </c:pt>
                <c:pt idx="160">
                  <c:v>49.953000000000003</c:v>
                </c:pt>
                <c:pt idx="161">
                  <c:v>49.957999999999998</c:v>
                </c:pt>
                <c:pt idx="162">
                  <c:v>49.956000000000003</c:v>
                </c:pt>
                <c:pt idx="163">
                  <c:v>49.957000000000001</c:v>
                </c:pt>
                <c:pt idx="164">
                  <c:v>49.947000000000003</c:v>
                </c:pt>
                <c:pt idx="165">
                  <c:v>49.95</c:v>
                </c:pt>
                <c:pt idx="166">
                  <c:v>49.951999999999998</c:v>
                </c:pt>
                <c:pt idx="167">
                  <c:v>49.956000000000003</c:v>
                </c:pt>
                <c:pt idx="168">
                  <c:v>49.95</c:v>
                </c:pt>
                <c:pt idx="169">
                  <c:v>49.956000000000003</c:v>
                </c:pt>
                <c:pt idx="170">
                  <c:v>49.954999999999998</c:v>
                </c:pt>
                <c:pt idx="171">
                  <c:v>49.956000000000003</c:v>
                </c:pt>
                <c:pt idx="172">
                  <c:v>49.945999999999998</c:v>
                </c:pt>
                <c:pt idx="173">
                  <c:v>49.95</c:v>
                </c:pt>
                <c:pt idx="174">
                  <c:v>49.948999999999998</c:v>
                </c:pt>
                <c:pt idx="175">
                  <c:v>49.951000000000001</c:v>
                </c:pt>
                <c:pt idx="176">
                  <c:v>49.947000000000003</c:v>
                </c:pt>
                <c:pt idx="177">
                  <c:v>49.951999999999998</c:v>
                </c:pt>
                <c:pt idx="178">
                  <c:v>49.954999999999998</c:v>
                </c:pt>
                <c:pt idx="179">
                  <c:v>49.96</c:v>
                </c:pt>
                <c:pt idx="180">
                  <c:v>49.954000000000001</c:v>
                </c:pt>
                <c:pt idx="181">
                  <c:v>49.957000000000001</c:v>
                </c:pt>
                <c:pt idx="182">
                  <c:v>49.96</c:v>
                </c:pt>
                <c:pt idx="183">
                  <c:v>49.963000000000001</c:v>
                </c:pt>
              </c:numCache>
            </c:numRef>
          </c:val>
          <c:smooth val="0"/>
          <c:extLst>
            <c:ext xmlns:c16="http://schemas.microsoft.com/office/drawing/2014/chart" uri="{C3380CC4-5D6E-409C-BE32-E72D297353CC}">
              <c16:uniqueId val="{00000000-E50B-47DE-A5E5-4755694601C5}"/>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'20251120-2'!$B$3:$B$187</c:f>
              <c:numCache>
                <c:formatCode>h:mm:ss</c:formatCode>
                <c:ptCount val="185"/>
                <c:pt idx="0">
                  <c:v>0.93331018518518516</c:v>
                </c:pt>
                <c:pt idx="1">
                  <c:v>0.93332175925925931</c:v>
                </c:pt>
                <c:pt idx="2">
                  <c:v>0.93333333333333335</c:v>
                </c:pt>
                <c:pt idx="3">
                  <c:v>0.93334490740740739</c:v>
                </c:pt>
                <c:pt idx="4">
                  <c:v>0.93335648148148154</c:v>
                </c:pt>
                <c:pt idx="5">
                  <c:v>0.93336805555555558</c:v>
                </c:pt>
                <c:pt idx="6">
                  <c:v>0.93337962962962961</c:v>
                </c:pt>
                <c:pt idx="7">
                  <c:v>0.93339120370370365</c:v>
                </c:pt>
                <c:pt idx="8">
                  <c:v>0.9334027777777778</c:v>
                </c:pt>
                <c:pt idx="9">
                  <c:v>0.93341435185185184</c:v>
                </c:pt>
                <c:pt idx="10">
                  <c:v>0.93342592592592588</c:v>
                </c:pt>
                <c:pt idx="11">
                  <c:v>0.93343750000000003</c:v>
                </c:pt>
                <c:pt idx="12">
                  <c:v>0.93344907407407407</c:v>
                </c:pt>
                <c:pt idx="13">
                  <c:v>0.93346064814814811</c:v>
                </c:pt>
                <c:pt idx="14">
                  <c:v>0.93347222222222226</c:v>
                </c:pt>
                <c:pt idx="15">
                  <c:v>0.9334837962962963</c:v>
                </c:pt>
                <c:pt idx="16">
                  <c:v>0.93349537037037034</c:v>
                </c:pt>
                <c:pt idx="17">
                  <c:v>0.93350694444444449</c:v>
                </c:pt>
                <c:pt idx="18">
                  <c:v>0.93351851851851853</c:v>
                </c:pt>
                <c:pt idx="19">
                  <c:v>0.93353009259259256</c:v>
                </c:pt>
                <c:pt idx="20">
                  <c:v>0.93354166666666671</c:v>
                </c:pt>
                <c:pt idx="21">
                  <c:v>0.93355324074074075</c:v>
                </c:pt>
                <c:pt idx="22">
                  <c:v>0.93356481481481479</c:v>
                </c:pt>
                <c:pt idx="23">
                  <c:v>0.93357638888888894</c:v>
                </c:pt>
                <c:pt idx="24">
                  <c:v>0.93358796296296298</c:v>
                </c:pt>
                <c:pt idx="25">
                  <c:v>0.93359953703703702</c:v>
                </c:pt>
                <c:pt idx="26">
                  <c:v>0.93361111111111106</c:v>
                </c:pt>
                <c:pt idx="27">
                  <c:v>0.93362268518518521</c:v>
                </c:pt>
                <c:pt idx="28">
                  <c:v>0.93363425925925925</c:v>
                </c:pt>
                <c:pt idx="29">
                  <c:v>0.93364583333333329</c:v>
                </c:pt>
                <c:pt idx="30">
                  <c:v>0.93365740740740744</c:v>
                </c:pt>
                <c:pt idx="31">
                  <c:v>0.93366898148148147</c:v>
                </c:pt>
                <c:pt idx="32">
                  <c:v>0.93368055555555551</c:v>
                </c:pt>
                <c:pt idx="33">
                  <c:v>0.93369212962962966</c:v>
                </c:pt>
                <c:pt idx="34">
                  <c:v>0.9337037037037037</c:v>
                </c:pt>
                <c:pt idx="35">
                  <c:v>0.93371527777777774</c:v>
                </c:pt>
                <c:pt idx="36">
                  <c:v>0.93372685185185189</c:v>
                </c:pt>
                <c:pt idx="37">
                  <c:v>0.93373842592592593</c:v>
                </c:pt>
                <c:pt idx="38">
                  <c:v>0.93374999999999997</c:v>
                </c:pt>
                <c:pt idx="39">
                  <c:v>0.93376157407407412</c:v>
                </c:pt>
                <c:pt idx="40">
                  <c:v>0.93377314814814816</c:v>
                </c:pt>
                <c:pt idx="41">
                  <c:v>0.9337847222222222</c:v>
                </c:pt>
                <c:pt idx="42">
                  <c:v>0.93379629629629635</c:v>
                </c:pt>
                <c:pt idx="43">
                  <c:v>0.93380787037037039</c:v>
                </c:pt>
                <c:pt idx="44">
                  <c:v>0.93381944444444442</c:v>
                </c:pt>
                <c:pt idx="45">
                  <c:v>0.93383101851851846</c:v>
                </c:pt>
                <c:pt idx="46">
                  <c:v>0.93384259259259261</c:v>
                </c:pt>
                <c:pt idx="47">
                  <c:v>0.93385416666666665</c:v>
                </c:pt>
                <c:pt idx="48">
                  <c:v>0.93386574074074069</c:v>
                </c:pt>
                <c:pt idx="49">
                  <c:v>0.93387731481481484</c:v>
                </c:pt>
                <c:pt idx="50">
                  <c:v>0.93388888888888888</c:v>
                </c:pt>
                <c:pt idx="51">
                  <c:v>0.93390046296296292</c:v>
                </c:pt>
                <c:pt idx="52">
                  <c:v>0.93391203703703707</c:v>
                </c:pt>
                <c:pt idx="53">
                  <c:v>0.93392361111111111</c:v>
                </c:pt>
                <c:pt idx="54">
                  <c:v>0.93393518518518515</c:v>
                </c:pt>
                <c:pt idx="55">
                  <c:v>0.9339467592592593</c:v>
                </c:pt>
                <c:pt idx="56">
                  <c:v>0.93395833333333333</c:v>
                </c:pt>
                <c:pt idx="57">
                  <c:v>0.93396990740740737</c:v>
                </c:pt>
                <c:pt idx="58">
                  <c:v>0.93398148148148152</c:v>
                </c:pt>
                <c:pt idx="59">
                  <c:v>0.93399305555555556</c:v>
                </c:pt>
                <c:pt idx="60">
                  <c:v>0.9340046296296296</c:v>
                </c:pt>
                <c:pt idx="61">
                  <c:v>0.93401620370370375</c:v>
                </c:pt>
                <c:pt idx="62">
                  <c:v>0.93402777777777779</c:v>
                </c:pt>
                <c:pt idx="63">
                  <c:v>0.93403935185185183</c:v>
                </c:pt>
                <c:pt idx="64">
                  <c:v>0.93405092592592598</c:v>
                </c:pt>
                <c:pt idx="65">
                  <c:v>0.93406250000000002</c:v>
                </c:pt>
                <c:pt idx="66">
                  <c:v>0.93407407407407406</c:v>
                </c:pt>
                <c:pt idx="67">
                  <c:v>0.9340856481481481</c:v>
                </c:pt>
                <c:pt idx="68">
                  <c:v>0.93409722222222225</c:v>
                </c:pt>
                <c:pt idx="69">
                  <c:v>0.93410879629629628</c:v>
                </c:pt>
                <c:pt idx="70">
                  <c:v>0.93412037037037032</c:v>
                </c:pt>
                <c:pt idx="71">
                  <c:v>0.93413194444444447</c:v>
                </c:pt>
                <c:pt idx="72">
                  <c:v>0.93414351851851851</c:v>
                </c:pt>
                <c:pt idx="73">
                  <c:v>0.93415509259259255</c:v>
                </c:pt>
                <c:pt idx="74">
                  <c:v>0.9341666666666667</c:v>
                </c:pt>
                <c:pt idx="75">
                  <c:v>0.93417824074074074</c:v>
                </c:pt>
                <c:pt idx="76">
                  <c:v>0.93418981481481478</c:v>
                </c:pt>
                <c:pt idx="77">
                  <c:v>0.93420138888888893</c:v>
                </c:pt>
                <c:pt idx="78">
                  <c:v>0.93421296296296297</c:v>
                </c:pt>
                <c:pt idx="79">
                  <c:v>0.93422453703703701</c:v>
                </c:pt>
                <c:pt idx="80">
                  <c:v>0.93423611111111116</c:v>
                </c:pt>
                <c:pt idx="81">
                  <c:v>0.93424768518518519</c:v>
                </c:pt>
                <c:pt idx="82">
                  <c:v>0.93425925925925923</c:v>
                </c:pt>
                <c:pt idx="83">
                  <c:v>0.93427083333333338</c:v>
                </c:pt>
                <c:pt idx="84">
                  <c:v>0.93428240740740742</c:v>
                </c:pt>
                <c:pt idx="85">
                  <c:v>0.93429398148148146</c:v>
                </c:pt>
                <c:pt idx="86">
                  <c:v>0.9343055555555555</c:v>
                </c:pt>
                <c:pt idx="87">
                  <c:v>0.93431712962962965</c:v>
                </c:pt>
                <c:pt idx="88">
                  <c:v>0.93432870370370369</c:v>
                </c:pt>
                <c:pt idx="89">
                  <c:v>0.93434027777777773</c:v>
                </c:pt>
                <c:pt idx="90">
                  <c:v>0.93435185185185188</c:v>
                </c:pt>
                <c:pt idx="91">
                  <c:v>0.93436342592592592</c:v>
                </c:pt>
                <c:pt idx="92">
                  <c:v>0.93437499999999996</c:v>
                </c:pt>
                <c:pt idx="93">
                  <c:v>0.93438657407407411</c:v>
                </c:pt>
                <c:pt idx="94">
                  <c:v>0.93439814814814814</c:v>
                </c:pt>
                <c:pt idx="95">
                  <c:v>0.93440972222222218</c:v>
                </c:pt>
                <c:pt idx="96">
                  <c:v>0.93442129629629633</c:v>
                </c:pt>
                <c:pt idx="97">
                  <c:v>0.93443287037037037</c:v>
                </c:pt>
                <c:pt idx="98">
                  <c:v>0.93444444444444441</c:v>
                </c:pt>
                <c:pt idx="99">
                  <c:v>0.93445601851851856</c:v>
                </c:pt>
                <c:pt idx="100">
                  <c:v>0.9344675925925926</c:v>
                </c:pt>
                <c:pt idx="101">
                  <c:v>0.93447916666666664</c:v>
                </c:pt>
                <c:pt idx="102">
                  <c:v>0.93449074074074079</c:v>
                </c:pt>
                <c:pt idx="103">
                  <c:v>0.93450231481481483</c:v>
                </c:pt>
                <c:pt idx="104">
                  <c:v>0.93451388888888887</c:v>
                </c:pt>
                <c:pt idx="105">
                  <c:v>0.93452546296296302</c:v>
                </c:pt>
                <c:pt idx="106">
                  <c:v>0.93453703703703705</c:v>
                </c:pt>
                <c:pt idx="107">
                  <c:v>0.93454861111111109</c:v>
                </c:pt>
                <c:pt idx="108">
                  <c:v>0.93456018518518513</c:v>
                </c:pt>
                <c:pt idx="109">
                  <c:v>0.93457175925925928</c:v>
                </c:pt>
                <c:pt idx="110">
                  <c:v>0.93458333333333332</c:v>
                </c:pt>
                <c:pt idx="111">
                  <c:v>0.93459490740740736</c:v>
                </c:pt>
                <c:pt idx="112">
                  <c:v>0.93460648148148151</c:v>
                </c:pt>
                <c:pt idx="113">
                  <c:v>0.93461805555555555</c:v>
                </c:pt>
                <c:pt idx="114">
                  <c:v>0.93462962962962959</c:v>
                </c:pt>
                <c:pt idx="115">
                  <c:v>0.93464120370370374</c:v>
                </c:pt>
                <c:pt idx="116">
                  <c:v>0.93465277777777778</c:v>
                </c:pt>
                <c:pt idx="117">
                  <c:v>0.93466435185185182</c:v>
                </c:pt>
                <c:pt idx="118">
                  <c:v>0.93467592592592597</c:v>
                </c:pt>
                <c:pt idx="119">
                  <c:v>0.9346875</c:v>
                </c:pt>
                <c:pt idx="120">
                  <c:v>0.93469907407407404</c:v>
                </c:pt>
                <c:pt idx="121">
                  <c:v>0.93471064814814819</c:v>
                </c:pt>
                <c:pt idx="122">
                  <c:v>0.93472222222222223</c:v>
                </c:pt>
                <c:pt idx="123">
                  <c:v>0.93473379629629627</c:v>
                </c:pt>
                <c:pt idx="124">
                  <c:v>0.93474537037037042</c:v>
                </c:pt>
                <c:pt idx="125">
                  <c:v>0.93475694444444446</c:v>
                </c:pt>
                <c:pt idx="126">
                  <c:v>0.9347685185185185</c:v>
                </c:pt>
                <c:pt idx="127">
                  <c:v>0.93478009259259254</c:v>
                </c:pt>
                <c:pt idx="128">
                  <c:v>0.93479166666666669</c:v>
                </c:pt>
                <c:pt idx="129">
                  <c:v>0.93480324074074073</c:v>
                </c:pt>
                <c:pt idx="130">
                  <c:v>0.93481481481481477</c:v>
                </c:pt>
                <c:pt idx="131">
                  <c:v>0.93482638888888892</c:v>
                </c:pt>
                <c:pt idx="132">
                  <c:v>0.93483796296296295</c:v>
                </c:pt>
                <c:pt idx="133">
                  <c:v>0.93484953703703699</c:v>
                </c:pt>
                <c:pt idx="134">
                  <c:v>0.93486111111111114</c:v>
                </c:pt>
                <c:pt idx="135">
                  <c:v>0.93487268518518518</c:v>
                </c:pt>
                <c:pt idx="136">
                  <c:v>0.93488425925925922</c:v>
                </c:pt>
                <c:pt idx="137">
                  <c:v>0.93489583333333337</c:v>
                </c:pt>
                <c:pt idx="138">
                  <c:v>0.93490740740740741</c:v>
                </c:pt>
                <c:pt idx="139">
                  <c:v>0.93491898148148145</c:v>
                </c:pt>
                <c:pt idx="140">
                  <c:v>0.9349305555555556</c:v>
                </c:pt>
                <c:pt idx="141">
                  <c:v>0.93494212962962964</c:v>
                </c:pt>
                <c:pt idx="142">
                  <c:v>0.93495370370370368</c:v>
                </c:pt>
                <c:pt idx="143">
                  <c:v>0.93496527777777783</c:v>
                </c:pt>
                <c:pt idx="144">
                  <c:v>0.93497685185185186</c:v>
                </c:pt>
                <c:pt idx="145">
                  <c:v>0.9349884259259259</c:v>
                </c:pt>
                <c:pt idx="146">
                  <c:v>0.93500000000000005</c:v>
                </c:pt>
                <c:pt idx="147">
                  <c:v>0.93501157407407409</c:v>
                </c:pt>
                <c:pt idx="148">
                  <c:v>0.93502314814814813</c:v>
                </c:pt>
                <c:pt idx="149">
                  <c:v>0.93503472222222217</c:v>
                </c:pt>
                <c:pt idx="150">
                  <c:v>0.93504629629629632</c:v>
                </c:pt>
                <c:pt idx="151">
                  <c:v>0.93505787037037036</c:v>
                </c:pt>
                <c:pt idx="152">
                  <c:v>0.9350694444444444</c:v>
                </c:pt>
                <c:pt idx="153">
                  <c:v>0.93508101851851855</c:v>
                </c:pt>
                <c:pt idx="154">
                  <c:v>0.93509259259259259</c:v>
                </c:pt>
                <c:pt idx="155">
                  <c:v>0.93510416666666663</c:v>
                </c:pt>
                <c:pt idx="156">
                  <c:v>0.93511574074074078</c:v>
                </c:pt>
                <c:pt idx="157">
                  <c:v>0.93512731481481481</c:v>
                </c:pt>
                <c:pt idx="158">
                  <c:v>0.93513888888888885</c:v>
                </c:pt>
                <c:pt idx="159">
                  <c:v>0.935150462962963</c:v>
                </c:pt>
                <c:pt idx="160">
                  <c:v>0.93516203703703704</c:v>
                </c:pt>
                <c:pt idx="161">
                  <c:v>0.93517361111111108</c:v>
                </c:pt>
                <c:pt idx="162">
                  <c:v>0.93518518518518523</c:v>
                </c:pt>
                <c:pt idx="163">
                  <c:v>0.93519675925925927</c:v>
                </c:pt>
                <c:pt idx="164">
                  <c:v>0.93520833333333331</c:v>
                </c:pt>
                <c:pt idx="165">
                  <c:v>0.93521990740740746</c:v>
                </c:pt>
                <c:pt idx="166">
                  <c:v>0.9352314814814815</c:v>
                </c:pt>
                <c:pt idx="167">
                  <c:v>0.93524305555555554</c:v>
                </c:pt>
                <c:pt idx="168">
                  <c:v>0.93525462962962957</c:v>
                </c:pt>
                <c:pt idx="169">
                  <c:v>0.93526620370370372</c:v>
                </c:pt>
                <c:pt idx="170">
                  <c:v>0.93527777777777776</c:v>
                </c:pt>
                <c:pt idx="171">
                  <c:v>0.9352893518518518</c:v>
                </c:pt>
                <c:pt idx="172">
                  <c:v>0.93530092592592595</c:v>
                </c:pt>
                <c:pt idx="173">
                  <c:v>0.93531249999999999</c:v>
                </c:pt>
                <c:pt idx="174">
                  <c:v>0.93532407407407403</c:v>
                </c:pt>
                <c:pt idx="175">
                  <c:v>0.93533564814814818</c:v>
                </c:pt>
                <c:pt idx="176">
                  <c:v>0.93534722222222222</c:v>
                </c:pt>
                <c:pt idx="177">
                  <c:v>0.93535879629629626</c:v>
                </c:pt>
                <c:pt idx="178">
                  <c:v>0.93537037037037041</c:v>
                </c:pt>
                <c:pt idx="179">
                  <c:v>0.93538194444444445</c:v>
                </c:pt>
                <c:pt idx="180">
                  <c:v>0.93539351851851849</c:v>
                </c:pt>
                <c:pt idx="181">
                  <c:v>0.93540509259259264</c:v>
                </c:pt>
                <c:pt idx="182">
                  <c:v>0.93541666666666667</c:v>
                </c:pt>
                <c:pt idx="183">
                  <c:v>0.93542824074074071</c:v>
                </c:pt>
                <c:pt idx="184">
                  <c:v>0.93543981481481486</c:v>
                </c:pt>
              </c:numCache>
            </c:numRef>
          </c:cat>
          <c:val>
            <c:numRef>
              <c:f>'20251120-2'!$C$3:$C$187</c:f>
              <c:numCache>
                <c:formatCode>0.000</c:formatCode>
                <c:ptCount val="185"/>
                <c:pt idx="0">
                  <c:v>49.975999999999999</c:v>
                </c:pt>
                <c:pt idx="1">
                  <c:v>49.97</c:v>
                </c:pt>
                <c:pt idx="2">
                  <c:v>49.975000000000001</c:v>
                </c:pt>
                <c:pt idx="3">
                  <c:v>49.963000000000001</c:v>
                </c:pt>
                <c:pt idx="4">
                  <c:v>49.965000000000003</c:v>
                </c:pt>
                <c:pt idx="5">
                  <c:v>49.966999999999999</c:v>
                </c:pt>
                <c:pt idx="6">
                  <c:v>49.96</c:v>
                </c:pt>
                <c:pt idx="7">
                  <c:v>49.966999999999999</c:v>
                </c:pt>
                <c:pt idx="8">
                  <c:v>49.972999999999999</c:v>
                </c:pt>
                <c:pt idx="9">
                  <c:v>49.966999999999999</c:v>
                </c:pt>
                <c:pt idx="10">
                  <c:v>49.972000000000001</c:v>
                </c:pt>
                <c:pt idx="11">
                  <c:v>49.975000000000001</c:v>
                </c:pt>
                <c:pt idx="12">
                  <c:v>49.975000000000001</c:v>
                </c:pt>
                <c:pt idx="13">
                  <c:v>49.973999999999997</c:v>
                </c:pt>
                <c:pt idx="14">
                  <c:v>49.973999999999997</c:v>
                </c:pt>
                <c:pt idx="15">
                  <c:v>49.972999999999999</c:v>
                </c:pt>
                <c:pt idx="16">
                  <c:v>49.975000000000001</c:v>
                </c:pt>
                <c:pt idx="17">
                  <c:v>49.97</c:v>
                </c:pt>
                <c:pt idx="18">
                  <c:v>49.973999999999997</c:v>
                </c:pt>
                <c:pt idx="19">
                  <c:v>49.976999999999997</c:v>
                </c:pt>
                <c:pt idx="20">
                  <c:v>49.966000000000001</c:v>
                </c:pt>
                <c:pt idx="21">
                  <c:v>49.97</c:v>
                </c:pt>
                <c:pt idx="22">
                  <c:v>49.975000000000001</c:v>
                </c:pt>
                <c:pt idx="23">
                  <c:v>49.97</c:v>
                </c:pt>
                <c:pt idx="24">
                  <c:v>49.973999999999997</c:v>
                </c:pt>
                <c:pt idx="25">
                  <c:v>49.975999999999999</c:v>
                </c:pt>
                <c:pt idx="26">
                  <c:v>49.978999999999999</c:v>
                </c:pt>
                <c:pt idx="27">
                  <c:v>49.982999999999997</c:v>
                </c:pt>
                <c:pt idx="28">
                  <c:v>49.98</c:v>
                </c:pt>
                <c:pt idx="29">
                  <c:v>49.985999999999997</c:v>
                </c:pt>
                <c:pt idx="30">
                  <c:v>49.988999999999997</c:v>
                </c:pt>
                <c:pt idx="31">
                  <c:v>49.981000000000002</c:v>
                </c:pt>
                <c:pt idx="32">
                  <c:v>49.984999999999999</c:v>
                </c:pt>
                <c:pt idx="33">
                  <c:v>49.982999999999997</c:v>
                </c:pt>
                <c:pt idx="34">
                  <c:v>49.98</c:v>
                </c:pt>
                <c:pt idx="35">
                  <c:v>49.981999999999999</c:v>
                </c:pt>
                <c:pt idx="36">
                  <c:v>49.984000000000002</c:v>
                </c:pt>
                <c:pt idx="37">
                  <c:v>49.981999999999999</c:v>
                </c:pt>
                <c:pt idx="38">
                  <c:v>49.984000000000002</c:v>
                </c:pt>
                <c:pt idx="39">
                  <c:v>49.984000000000002</c:v>
                </c:pt>
                <c:pt idx="40">
                  <c:v>49.984000000000002</c:v>
                </c:pt>
                <c:pt idx="41">
                  <c:v>49.984000000000002</c:v>
                </c:pt>
                <c:pt idx="42">
                  <c:v>49.975999999999999</c:v>
                </c:pt>
                <c:pt idx="43">
                  <c:v>49.978999999999999</c:v>
                </c:pt>
                <c:pt idx="44">
                  <c:v>49.981000000000002</c:v>
                </c:pt>
                <c:pt idx="45">
                  <c:v>49.97</c:v>
                </c:pt>
                <c:pt idx="46">
                  <c:v>49.970999999999997</c:v>
                </c:pt>
                <c:pt idx="47">
                  <c:v>49.970999999999997</c:v>
                </c:pt>
                <c:pt idx="48">
                  <c:v>49.96</c:v>
                </c:pt>
                <c:pt idx="49">
                  <c:v>49.960999999999999</c:v>
                </c:pt>
                <c:pt idx="50">
                  <c:v>49.965000000000003</c:v>
                </c:pt>
                <c:pt idx="51">
                  <c:v>49.96</c:v>
                </c:pt>
                <c:pt idx="52">
                  <c:v>49.957999999999998</c:v>
                </c:pt>
                <c:pt idx="53">
                  <c:v>49.956000000000003</c:v>
                </c:pt>
                <c:pt idx="54">
                  <c:v>49.954000000000001</c:v>
                </c:pt>
                <c:pt idx="55">
                  <c:v>49.951999999999998</c:v>
                </c:pt>
                <c:pt idx="56">
                  <c:v>49.945</c:v>
                </c:pt>
                <c:pt idx="57">
                  <c:v>49.948999999999998</c:v>
                </c:pt>
                <c:pt idx="58">
                  <c:v>49.951999999999998</c:v>
                </c:pt>
                <c:pt idx="59">
                  <c:v>49.942999999999998</c:v>
                </c:pt>
                <c:pt idx="60">
                  <c:v>49.945</c:v>
                </c:pt>
                <c:pt idx="61">
                  <c:v>49.911000000000001</c:v>
                </c:pt>
                <c:pt idx="62">
                  <c:v>49.853000000000002</c:v>
                </c:pt>
                <c:pt idx="63">
                  <c:v>49.835000000000001</c:v>
                </c:pt>
                <c:pt idx="64">
                  <c:v>49.832999999999998</c:v>
                </c:pt>
                <c:pt idx="65">
                  <c:v>49.832000000000001</c:v>
                </c:pt>
                <c:pt idx="66">
                  <c:v>49.834000000000003</c:v>
                </c:pt>
                <c:pt idx="67">
                  <c:v>49.835999999999999</c:v>
                </c:pt>
                <c:pt idx="68">
                  <c:v>49.835999999999999</c:v>
                </c:pt>
                <c:pt idx="69">
                  <c:v>49.837000000000003</c:v>
                </c:pt>
                <c:pt idx="70">
                  <c:v>49.835000000000001</c:v>
                </c:pt>
                <c:pt idx="71">
                  <c:v>49.838999999999999</c:v>
                </c:pt>
                <c:pt idx="72">
                  <c:v>49.843000000000004</c:v>
                </c:pt>
                <c:pt idx="73">
                  <c:v>49.835999999999999</c:v>
                </c:pt>
                <c:pt idx="74">
                  <c:v>49.841000000000001</c:v>
                </c:pt>
                <c:pt idx="75">
                  <c:v>49.847000000000001</c:v>
                </c:pt>
                <c:pt idx="76">
                  <c:v>49.84</c:v>
                </c:pt>
                <c:pt idx="77">
                  <c:v>49.843000000000004</c:v>
                </c:pt>
                <c:pt idx="78">
                  <c:v>49.844999999999999</c:v>
                </c:pt>
                <c:pt idx="79">
                  <c:v>49.837000000000003</c:v>
                </c:pt>
                <c:pt idx="80">
                  <c:v>49.841000000000001</c:v>
                </c:pt>
                <c:pt idx="81">
                  <c:v>49.844999999999999</c:v>
                </c:pt>
                <c:pt idx="82">
                  <c:v>49.845999999999997</c:v>
                </c:pt>
                <c:pt idx="83">
                  <c:v>49.845999999999997</c:v>
                </c:pt>
                <c:pt idx="84">
                  <c:v>49.845999999999997</c:v>
                </c:pt>
                <c:pt idx="85">
                  <c:v>49.845999999999997</c:v>
                </c:pt>
                <c:pt idx="86">
                  <c:v>49.848999999999997</c:v>
                </c:pt>
                <c:pt idx="87">
                  <c:v>49.85</c:v>
                </c:pt>
                <c:pt idx="88">
                  <c:v>49.85</c:v>
                </c:pt>
                <c:pt idx="89">
                  <c:v>49.85</c:v>
                </c:pt>
                <c:pt idx="90">
                  <c:v>49.85</c:v>
                </c:pt>
                <c:pt idx="91">
                  <c:v>49.856000000000002</c:v>
                </c:pt>
                <c:pt idx="92">
                  <c:v>49.848999999999997</c:v>
                </c:pt>
                <c:pt idx="93">
                  <c:v>49.853999999999999</c:v>
                </c:pt>
                <c:pt idx="94">
                  <c:v>49.857999999999997</c:v>
                </c:pt>
                <c:pt idx="95">
                  <c:v>49.85</c:v>
                </c:pt>
                <c:pt idx="96">
                  <c:v>49.854999999999997</c:v>
                </c:pt>
                <c:pt idx="97">
                  <c:v>49.853000000000002</c:v>
                </c:pt>
                <c:pt idx="98">
                  <c:v>49.848999999999997</c:v>
                </c:pt>
                <c:pt idx="99">
                  <c:v>49.848999999999997</c:v>
                </c:pt>
                <c:pt idx="100">
                  <c:v>49.854999999999997</c:v>
                </c:pt>
                <c:pt idx="101">
                  <c:v>49.850999999999999</c:v>
                </c:pt>
                <c:pt idx="102">
                  <c:v>49.85</c:v>
                </c:pt>
                <c:pt idx="103">
                  <c:v>49.848999999999997</c:v>
                </c:pt>
                <c:pt idx="104">
                  <c:v>49.847999999999999</c:v>
                </c:pt>
                <c:pt idx="105">
                  <c:v>49.847999999999999</c:v>
                </c:pt>
                <c:pt idx="106">
                  <c:v>49.847000000000001</c:v>
                </c:pt>
                <c:pt idx="107">
                  <c:v>49.847000000000001</c:v>
                </c:pt>
                <c:pt idx="108">
                  <c:v>49.847999999999999</c:v>
                </c:pt>
                <c:pt idx="109">
                  <c:v>49.844999999999999</c:v>
                </c:pt>
                <c:pt idx="110">
                  <c:v>49.845999999999997</c:v>
                </c:pt>
                <c:pt idx="111">
                  <c:v>49.851999999999997</c:v>
                </c:pt>
                <c:pt idx="112">
                  <c:v>49.844999999999999</c:v>
                </c:pt>
                <c:pt idx="113">
                  <c:v>49.851999999999997</c:v>
                </c:pt>
                <c:pt idx="114">
                  <c:v>49.856999999999999</c:v>
                </c:pt>
                <c:pt idx="115">
                  <c:v>49.847999999999999</c:v>
                </c:pt>
                <c:pt idx="116">
                  <c:v>49.853999999999999</c:v>
                </c:pt>
                <c:pt idx="117">
                  <c:v>49.859000000000002</c:v>
                </c:pt>
                <c:pt idx="118">
                  <c:v>49.853000000000002</c:v>
                </c:pt>
                <c:pt idx="119">
                  <c:v>49.859000000000002</c:v>
                </c:pt>
                <c:pt idx="120">
                  <c:v>49.866</c:v>
                </c:pt>
                <c:pt idx="121">
                  <c:v>49.86</c:v>
                </c:pt>
                <c:pt idx="122">
                  <c:v>49.866999999999997</c:v>
                </c:pt>
                <c:pt idx="123">
                  <c:v>49.87</c:v>
                </c:pt>
                <c:pt idx="124">
                  <c:v>49.874000000000002</c:v>
                </c:pt>
                <c:pt idx="125">
                  <c:v>49.875</c:v>
                </c:pt>
                <c:pt idx="126">
                  <c:v>49.872999999999998</c:v>
                </c:pt>
                <c:pt idx="127">
                  <c:v>49.875</c:v>
                </c:pt>
                <c:pt idx="128">
                  <c:v>49.878</c:v>
                </c:pt>
                <c:pt idx="129">
                  <c:v>49.874000000000002</c:v>
                </c:pt>
                <c:pt idx="130">
                  <c:v>49.878999999999998</c:v>
                </c:pt>
                <c:pt idx="131">
                  <c:v>49.886000000000003</c:v>
                </c:pt>
                <c:pt idx="132">
                  <c:v>49.878999999999998</c:v>
                </c:pt>
                <c:pt idx="133">
                  <c:v>49.884</c:v>
                </c:pt>
                <c:pt idx="134">
                  <c:v>49.889000000000003</c:v>
                </c:pt>
                <c:pt idx="135">
                  <c:v>49.881</c:v>
                </c:pt>
                <c:pt idx="136">
                  <c:v>49.881999999999998</c:v>
                </c:pt>
                <c:pt idx="137">
                  <c:v>49.884</c:v>
                </c:pt>
                <c:pt idx="138">
                  <c:v>49.872999999999998</c:v>
                </c:pt>
                <c:pt idx="139">
                  <c:v>49.875999999999998</c:v>
                </c:pt>
                <c:pt idx="140">
                  <c:v>49.875999999999998</c:v>
                </c:pt>
                <c:pt idx="141">
                  <c:v>49.874000000000002</c:v>
                </c:pt>
                <c:pt idx="142">
                  <c:v>49.877000000000002</c:v>
                </c:pt>
                <c:pt idx="143">
                  <c:v>49.874000000000002</c:v>
                </c:pt>
                <c:pt idx="144">
                  <c:v>49.88</c:v>
                </c:pt>
                <c:pt idx="145">
                  <c:v>49.883000000000003</c:v>
                </c:pt>
                <c:pt idx="146">
                  <c:v>49.874000000000002</c:v>
                </c:pt>
                <c:pt idx="147">
                  <c:v>49.878</c:v>
                </c:pt>
                <c:pt idx="148">
                  <c:v>49.88</c:v>
                </c:pt>
                <c:pt idx="149">
                  <c:v>49.88</c:v>
                </c:pt>
                <c:pt idx="150">
                  <c:v>49.881</c:v>
                </c:pt>
                <c:pt idx="151">
                  <c:v>49.883000000000003</c:v>
                </c:pt>
                <c:pt idx="152">
                  <c:v>49.881</c:v>
                </c:pt>
                <c:pt idx="153">
                  <c:v>49.881999999999998</c:v>
                </c:pt>
                <c:pt idx="154">
                  <c:v>49.881</c:v>
                </c:pt>
                <c:pt idx="155">
                  <c:v>49.881999999999998</c:v>
                </c:pt>
                <c:pt idx="156">
                  <c:v>49.884999999999998</c:v>
                </c:pt>
                <c:pt idx="157">
                  <c:v>49.877000000000002</c:v>
                </c:pt>
                <c:pt idx="158">
                  <c:v>49.883000000000003</c:v>
                </c:pt>
                <c:pt idx="159">
                  <c:v>49.887999999999998</c:v>
                </c:pt>
                <c:pt idx="160">
                  <c:v>49.881999999999998</c:v>
                </c:pt>
                <c:pt idx="161">
                  <c:v>49.89</c:v>
                </c:pt>
                <c:pt idx="162">
                  <c:v>49.895000000000003</c:v>
                </c:pt>
                <c:pt idx="163">
                  <c:v>49.89</c:v>
                </c:pt>
                <c:pt idx="164">
                  <c:v>49.887999999999998</c:v>
                </c:pt>
                <c:pt idx="165">
                  <c:v>49.886000000000003</c:v>
                </c:pt>
                <c:pt idx="166">
                  <c:v>49.887999999999998</c:v>
                </c:pt>
                <c:pt idx="167">
                  <c:v>49.892000000000003</c:v>
                </c:pt>
                <c:pt idx="168">
                  <c:v>49.884</c:v>
                </c:pt>
                <c:pt idx="169">
                  <c:v>49.889000000000003</c:v>
                </c:pt>
                <c:pt idx="170">
                  <c:v>49.892000000000003</c:v>
                </c:pt>
                <c:pt idx="171">
                  <c:v>49.884999999999998</c:v>
                </c:pt>
                <c:pt idx="172">
                  <c:v>49.887999999999998</c:v>
                </c:pt>
                <c:pt idx="173">
                  <c:v>49.892000000000003</c:v>
                </c:pt>
                <c:pt idx="174">
                  <c:v>49.886000000000003</c:v>
                </c:pt>
                <c:pt idx="175">
                  <c:v>49.886000000000003</c:v>
                </c:pt>
                <c:pt idx="176">
                  <c:v>49.886000000000003</c:v>
                </c:pt>
                <c:pt idx="177">
                  <c:v>49.884999999999998</c:v>
                </c:pt>
                <c:pt idx="178">
                  <c:v>49.886000000000003</c:v>
                </c:pt>
                <c:pt idx="179">
                  <c:v>49.884999999999998</c:v>
                </c:pt>
                <c:pt idx="180">
                  <c:v>49.884999999999998</c:v>
                </c:pt>
                <c:pt idx="181">
                  <c:v>49.881</c:v>
                </c:pt>
                <c:pt idx="182">
                  <c:v>49.884999999999998</c:v>
                </c:pt>
                <c:pt idx="183">
                  <c:v>49.887</c:v>
                </c:pt>
                <c:pt idx="184">
                  <c:v>49.892000000000003</c:v>
                </c:pt>
              </c:numCache>
            </c:numRef>
          </c:val>
          <c:smooth val="0"/>
          <c:extLst>
            <c:ext xmlns:c16="http://schemas.microsoft.com/office/drawing/2014/chart" uri="{C3380CC4-5D6E-409C-BE32-E72D297353CC}">
              <c16:uniqueId val="{00000000-9CAD-4502-AF85-162E9F7894EF}"/>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'20251124-1'!$B$3:$B$1533</c:f>
              <c:numCache>
                <c:formatCode>h:mm:ss</c:formatCode>
                <c:ptCount val="1531"/>
                <c:pt idx="0">
                  <c:v>0.63645833333333335</c:v>
                </c:pt>
                <c:pt idx="1">
                  <c:v>0.63646990740740739</c:v>
                </c:pt>
                <c:pt idx="2">
                  <c:v>0.63648148148148154</c:v>
                </c:pt>
                <c:pt idx="3">
                  <c:v>0.63649305555555558</c:v>
                </c:pt>
                <c:pt idx="4">
                  <c:v>0.63650462962962961</c:v>
                </c:pt>
                <c:pt idx="5">
                  <c:v>0.63651620370370365</c:v>
                </c:pt>
                <c:pt idx="6">
                  <c:v>0.6365277777777778</c:v>
                </c:pt>
                <c:pt idx="7">
                  <c:v>0.63653935185185184</c:v>
                </c:pt>
                <c:pt idx="8">
                  <c:v>0.63655092592592588</c:v>
                </c:pt>
                <c:pt idx="9">
                  <c:v>0.63656250000000003</c:v>
                </c:pt>
                <c:pt idx="10">
                  <c:v>0.63657407407407407</c:v>
                </c:pt>
                <c:pt idx="11">
                  <c:v>0.63658564814814811</c:v>
                </c:pt>
                <c:pt idx="12">
                  <c:v>0.63659722222222226</c:v>
                </c:pt>
                <c:pt idx="13">
                  <c:v>0.6366087962962963</c:v>
                </c:pt>
                <c:pt idx="14">
                  <c:v>0.63662037037037034</c:v>
                </c:pt>
                <c:pt idx="15">
                  <c:v>0.63663194444444449</c:v>
                </c:pt>
                <c:pt idx="16">
                  <c:v>0.63664351851851853</c:v>
                </c:pt>
                <c:pt idx="17">
                  <c:v>0.63665509259259256</c:v>
                </c:pt>
                <c:pt idx="18">
                  <c:v>0.63666666666666671</c:v>
                </c:pt>
                <c:pt idx="19">
                  <c:v>0.63667824074074075</c:v>
                </c:pt>
                <c:pt idx="20">
                  <c:v>0.63668981481481479</c:v>
                </c:pt>
                <c:pt idx="21">
                  <c:v>0.63670138888888894</c:v>
                </c:pt>
                <c:pt idx="22">
                  <c:v>0.63671296296296298</c:v>
                </c:pt>
                <c:pt idx="23">
                  <c:v>0.63672453703703702</c:v>
                </c:pt>
                <c:pt idx="24">
                  <c:v>0.63673611111111106</c:v>
                </c:pt>
                <c:pt idx="25">
                  <c:v>0.63674768518518521</c:v>
                </c:pt>
                <c:pt idx="26">
                  <c:v>0.63675925925925925</c:v>
                </c:pt>
                <c:pt idx="27">
                  <c:v>0.63677083333333329</c:v>
                </c:pt>
                <c:pt idx="28">
                  <c:v>0.63678240740740744</c:v>
                </c:pt>
                <c:pt idx="29">
                  <c:v>0.63679398148148147</c:v>
                </c:pt>
                <c:pt idx="30">
                  <c:v>0.63680555555555551</c:v>
                </c:pt>
                <c:pt idx="31">
                  <c:v>0.63681712962962966</c:v>
                </c:pt>
                <c:pt idx="32">
                  <c:v>0.6368287037037037</c:v>
                </c:pt>
                <c:pt idx="33">
                  <c:v>0.63684027777777774</c:v>
                </c:pt>
                <c:pt idx="34">
                  <c:v>0.63685185185185189</c:v>
                </c:pt>
                <c:pt idx="35">
                  <c:v>0.63686342592592593</c:v>
                </c:pt>
                <c:pt idx="36">
                  <c:v>0.63687499999999997</c:v>
                </c:pt>
                <c:pt idx="37">
                  <c:v>0.63688657407407412</c:v>
                </c:pt>
                <c:pt idx="38">
                  <c:v>0.63689814814814816</c:v>
                </c:pt>
                <c:pt idx="39">
                  <c:v>0.6369097222222222</c:v>
                </c:pt>
                <c:pt idx="40">
                  <c:v>0.63692129629629635</c:v>
                </c:pt>
                <c:pt idx="41">
                  <c:v>0.63693287037037039</c:v>
                </c:pt>
                <c:pt idx="42">
                  <c:v>0.63694444444444442</c:v>
                </c:pt>
                <c:pt idx="43">
                  <c:v>0.63695601851851846</c:v>
                </c:pt>
                <c:pt idx="44">
                  <c:v>0.63696759259259261</c:v>
                </c:pt>
                <c:pt idx="45">
                  <c:v>0.63697916666666665</c:v>
                </c:pt>
                <c:pt idx="46">
                  <c:v>0.63699074074074069</c:v>
                </c:pt>
                <c:pt idx="47">
                  <c:v>0.63700231481481484</c:v>
                </c:pt>
                <c:pt idx="48">
                  <c:v>0.63701388888888888</c:v>
                </c:pt>
                <c:pt idx="49">
                  <c:v>0.63702546296296292</c:v>
                </c:pt>
                <c:pt idx="50">
                  <c:v>0.63703703703703707</c:v>
                </c:pt>
                <c:pt idx="51">
                  <c:v>0.63704861111111111</c:v>
                </c:pt>
                <c:pt idx="52">
                  <c:v>0.63706018518518515</c:v>
                </c:pt>
                <c:pt idx="53">
                  <c:v>0.6370717592592593</c:v>
                </c:pt>
                <c:pt idx="54">
                  <c:v>0.63708333333333333</c:v>
                </c:pt>
                <c:pt idx="55">
                  <c:v>0.63709490740740737</c:v>
                </c:pt>
                <c:pt idx="56">
                  <c:v>0.63710648148148152</c:v>
                </c:pt>
                <c:pt idx="57">
                  <c:v>0.63711805555555556</c:v>
                </c:pt>
                <c:pt idx="58">
                  <c:v>0.6371296296296296</c:v>
                </c:pt>
                <c:pt idx="59">
                  <c:v>0.63714120370370375</c:v>
                </c:pt>
                <c:pt idx="60">
                  <c:v>0.63715277777777779</c:v>
                </c:pt>
                <c:pt idx="61">
                  <c:v>0.63716435185185183</c:v>
                </c:pt>
                <c:pt idx="62">
                  <c:v>0.63717592592592598</c:v>
                </c:pt>
                <c:pt idx="63">
                  <c:v>0.63718750000000002</c:v>
                </c:pt>
                <c:pt idx="64">
                  <c:v>0.63719907407407406</c:v>
                </c:pt>
                <c:pt idx="65">
                  <c:v>0.6372106481481481</c:v>
                </c:pt>
                <c:pt idx="66">
                  <c:v>0.63722222222222225</c:v>
                </c:pt>
                <c:pt idx="67">
                  <c:v>0.63723379629629628</c:v>
                </c:pt>
                <c:pt idx="68">
                  <c:v>0.63724537037037032</c:v>
                </c:pt>
                <c:pt idx="69">
                  <c:v>0.63725694444444447</c:v>
                </c:pt>
                <c:pt idx="70">
                  <c:v>0.63726851851851851</c:v>
                </c:pt>
                <c:pt idx="71">
                  <c:v>0.63728009259259255</c:v>
                </c:pt>
                <c:pt idx="72">
                  <c:v>0.6372916666666667</c:v>
                </c:pt>
                <c:pt idx="73">
                  <c:v>0.63730324074074074</c:v>
                </c:pt>
                <c:pt idx="74">
                  <c:v>0.63731481481481478</c:v>
                </c:pt>
                <c:pt idx="75">
                  <c:v>0.63732638888888893</c:v>
                </c:pt>
                <c:pt idx="76">
                  <c:v>0.63733796296296297</c:v>
                </c:pt>
                <c:pt idx="77">
                  <c:v>0.63734953703703701</c:v>
                </c:pt>
                <c:pt idx="78">
                  <c:v>0.63736111111111116</c:v>
                </c:pt>
                <c:pt idx="79">
                  <c:v>0.63737268518518519</c:v>
                </c:pt>
                <c:pt idx="80">
                  <c:v>0.63738425925925923</c:v>
                </c:pt>
                <c:pt idx="81">
                  <c:v>0.63739583333333338</c:v>
                </c:pt>
                <c:pt idx="82">
                  <c:v>0.63740740740740742</c:v>
                </c:pt>
                <c:pt idx="83">
                  <c:v>0.63741898148148146</c:v>
                </c:pt>
                <c:pt idx="84">
                  <c:v>0.6374305555555555</c:v>
                </c:pt>
                <c:pt idx="85">
                  <c:v>0.63744212962962965</c:v>
                </c:pt>
                <c:pt idx="86">
                  <c:v>0.63745370370370369</c:v>
                </c:pt>
                <c:pt idx="87">
                  <c:v>0.63746527777777773</c:v>
                </c:pt>
                <c:pt idx="88">
                  <c:v>0.63747685185185188</c:v>
                </c:pt>
                <c:pt idx="89">
                  <c:v>0.63748842592592592</c:v>
                </c:pt>
                <c:pt idx="90">
                  <c:v>0.63749999999999996</c:v>
                </c:pt>
                <c:pt idx="91">
                  <c:v>0.63751157407407411</c:v>
                </c:pt>
                <c:pt idx="92">
                  <c:v>0.63752314814814814</c:v>
                </c:pt>
                <c:pt idx="93">
                  <c:v>0.63753472222222218</c:v>
                </c:pt>
                <c:pt idx="94">
                  <c:v>0.63754629629629633</c:v>
                </c:pt>
                <c:pt idx="95">
                  <c:v>0.63755787037037037</c:v>
                </c:pt>
                <c:pt idx="96">
                  <c:v>0.63756944444444441</c:v>
                </c:pt>
                <c:pt idx="97">
                  <c:v>0.63758101851851856</c:v>
                </c:pt>
                <c:pt idx="98">
                  <c:v>0.6375925925925926</c:v>
                </c:pt>
                <c:pt idx="99">
                  <c:v>0.63760416666666664</c:v>
                </c:pt>
                <c:pt idx="100">
                  <c:v>0.63761574074074079</c:v>
                </c:pt>
                <c:pt idx="101">
                  <c:v>0.63762731481481483</c:v>
                </c:pt>
                <c:pt idx="102">
                  <c:v>0.63763888888888887</c:v>
                </c:pt>
                <c:pt idx="103">
                  <c:v>0.63765046296296302</c:v>
                </c:pt>
                <c:pt idx="104">
                  <c:v>0.63766203703703705</c:v>
                </c:pt>
                <c:pt idx="105">
                  <c:v>0.63767361111111109</c:v>
                </c:pt>
                <c:pt idx="106">
                  <c:v>0.63768518518518513</c:v>
                </c:pt>
                <c:pt idx="107">
                  <c:v>0.63769675925925928</c:v>
                </c:pt>
                <c:pt idx="108">
                  <c:v>0.63770833333333332</c:v>
                </c:pt>
                <c:pt idx="109">
                  <c:v>0.63771990740740736</c:v>
                </c:pt>
                <c:pt idx="110">
                  <c:v>0.63773148148148151</c:v>
                </c:pt>
                <c:pt idx="111">
                  <c:v>0.63774305555555555</c:v>
                </c:pt>
                <c:pt idx="112">
                  <c:v>0.63775462962962959</c:v>
                </c:pt>
                <c:pt idx="113">
                  <c:v>0.63776620370370374</c:v>
                </c:pt>
                <c:pt idx="114">
                  <c:v>0.63777777777777778</c:v>
                </c:pt>
                <c:pt idx="115">
                  <c:v>0.63778935185185182</c:v>
                </c:pt>
                <c:pt idx="116">
                  <c:v>0.63780092592592597</c:v>
                </c:pt>
                <c:pt idx="117">
                  <c:v>0.6378125</c:v>
                </c:pt>
                <c:pt idx="118">
                  <c:v>0.63782407407407404</c:v>
                </c:pt>
                <c:pt idx="119">
                  <c:v>0.63783564814814819</c:v>
                </c:pt>
                <c:pt idx="120">
                  <c:v>0.63784722222222223</c:v>
                </c:pt>
                <c:pt idx="121">
                  <c:v>0.63785879629629627</c:v>
                </c:pt>
                <c:pt idx="122">
                  <c:v>0.63787037037037042</c:v>
                </c:pt>
                <c:pt idx="123">
                  <c:v>0.63788194444444446</c:v>
                </c:pt>
                <c:pt idx="124">
                  <c:v>0.6378935185185185</c:v>
                </c:pt>
                <c:pt idx="125">
                  <c:v>0.63790509259259254</c:v>
                </c:pt>
                <c:pt idx="126">
                  <c:v>0.63791666666666669</c:v>
                </c:pt>
                <c:pt idx="127">
                  <c:v>0.63792824074074073</c:v>
                </c:pt>
                <c:pt idx="128">
                  <c:v>0.63793981481481477</c:v>
                </c:pt>
                <c:pt idx="129">
                  <c:v>0.63795138888888892</c:v>
                </c:pt>
                <c:pt idx="130">
                  <c:v>0.63796296296296295</c:v>
                </c:pt>
                <c:pt idx="131">
                  <c:v>0.63797453703703699</c:v>
                </c:pt>
                <c:pt idx="132">
                  <c:v>0.63798611111111114</c:v>
                </c:pt>
                <c:pt idx="133">
                  <c:v>0.63799768518518518</c:v>
                </c:pt>
                <c:pt idx="134">
                  <c:v>0.63800925925925922</c:v>
                </c:pt>
                <c:pt idx="135">
                  <c:v>0.63802083333333337</c:v>
                </c:pt>
                <c:pt idx="136">
                  <c:v>0.63803240740740741</c:v>
                </c:pt>
                <c:pt idx="137">
                  <c:v>0.63804398148148145</c:v>
                </c:pt>
                <c:pt idx="138">
                  <c:v>0.6380555555555556</c:v>
                </c:pt>
                <c:pt idx="139">
                  <c:v>0.63806712962962964</c:v>
                </c:pt>
                <c:pt idx="140">
                  <c:v>0.63807870370370368</c:v>
                </c:pt>
                <c:pt idx="141">
                  <c:v>0.63809027777777783</c:v>
                </c:pt>
                <c:pt idx="142">
                  <c:v>0.63810185185185186</c:v>
                </c:pt>
                <c:pt idx="143">
                  <c:v>0.6381134259259259</c:v>
                </c:pt>
                <c:pt idx="144">
                  <c:v>0.63812500000000005</c:v>
                </c:pt>
                <c:pt idx="145">
                  <c:v>0.63813657407407409</c:v>
                </c:pt>
                <c:pt idx="146">
                  <c:v>0.63814814814814813</c:v>
                </c:pt>
                <c:pt idx="147">
                  <c:v>0.63815972222222217</c:v>
                </c:pt>
                <c:pt idx="148">
                  <c:v>0.63817129629629632</c:v>
                </c:pt>
                <c:pt idx="149">
                  <c:v>0.63818287037037036</c:v>
                </c:pt>
                <c:pt idx="150">
                  <c:v>0.6381944444444444</c:v>
                </c:pt>
                <c:pt idx="151">
                  <c:v>0.63820601851851855</c:v>
                </c:pt>
                <c:pt idx="152">
                  <c:v>0.63821759259259259</c:v>
                </c:pt>
                <c:pt idx="153">
                  <c:v>0.63822916666666663</c:v>
                </c:pt>
                <c:pt idx="154">
                  <c:v>0.63824074074074078</c:v>
                </c:pt>
                <c:pt idx="155">
                  <c:v>0.63825231481481481</c:v>
                </c:pt>
                <c:pt idx="156">
                  <c:v>0.63826388888888885</c:v>
                </c:pt>
                <c:pt idx="157">
                  <c:v>0.638275462962963</c:v>
                </c:pt>
                <c:pt idx="158">
                  <c:v>0.63828703703703704</c:v>
                </c:pt>
                <c:pt idx="159">
                  <c:v>0.63829861111111108</c:v>
                </c:pt>
                <c:pt idx="160">
                  <c:v>0.63831018518518523</c:v>
                </c:pt>
                <c:pt idx="161">
                  <c:v>0.63832175925925927</c:v>
                </c:pt>
                <c:pt idx="162">
                  <c:v>0.63833333333333331</c:v>
                </c:pt>
                <c:pt idx="163">
                  <c:v>0.63834490740740746</c:v>
                </c:pt>
                <c:pt idx="164">
                  <c:v>0.6383564814814815</c:v>
                </c:pt>
                <c:pt idx="165">
                  <c:v>0.63836805555555554</c:v>
                </c:pt>
                <c:pt idx="166">
                  <c:v>0.63837962962962957</c:v>
                </c:pt>
                <c:pt idx="167">
                  <c:v>0.63839120370370372</c:v>
                </c:pt>
                <c:pt idx="168">
                  <c:v>0.63840277777777776</c:v>
                </c:pt>
                <c:pt idx="169">
                  <c:v>0.6384143518518518</c:v>
                </c:pt>
                <c:pt idx="170">
                  <c:v>0.63842592592592595</c:v>
                </c:pt>
                <c:pt idx="171">
                  <c:v>0.63843749999999999</c:v>
                </c:pt>
                <c:pt idx="172">
                  <c:v>0.63844907407407403</c:v>
                </c:pt>
                <c:pt idx="173">
                  <c:v>0.63846064814814818</c:v>
                </c:pt>
                <c:pt idx="174">
                  <c:v>0.63847222222222222</c:v>
                </c:pt>
                <c:pt idx="175">
                  <c:v>0.63848379629629626</c:v>
                </c:pt>
                <c:pt idx="176">
                  <c:v>0.63849537037037041</c:v>
                </c:pt>
                <c:pt idx="177">
                  <c:v>0.63850694444444445</c:v>
                </c:pt>
                <c:pt idx="178">
                  <c:v>0.63851851851851849</c:v>
                </c:pt>
                <c:pt idx="179">
                  <c:v>0.63853009259259264</c:v>
                </c:pt>
                <c:pt idx="180">
                  <c:v>0.63854166666666667</c:v>
                </c:pt>
                <c:pt idx="181">
                  <c:v>0.63855324074074071</c:v>
                </c:pt>
                <c:pt idx="182">
                  <c:v>0.63856481481481486</c:v>
                </c:pt>
                <c:pt idx="183">
                  <c:v>0.6385763888888889</c:v>
                </c:pt>
                <c:pt idx="184">
                  <c:v>0.63858796296296294</c:v>
                </c:pt>
                <c:pt idx="185">
                  <c:v>0.63859953703703709</c:v>
                </c:pt>
                <c:pt idx="186">
                  <c:v>0.63861111111111113</c:v>
                </c:pt>
                <c:pt idx="187">
                  <c:v>0.63862268518518517</c:v>
                </c:pt>
                <c:pt idx="188">
                  <c:v>0.63863425925925921</c:v>
                </c:pt>
                <c:pt idx="189">
                  <c:v>0.63864583333333336</c:v>
                </c:pt>
                <c:pt idx="190">
                  <c:v>0.6386574074074074</c:v>
                </c:pt>
                <c:pt idx="191">
                  <c:v>0.63866898148148143</c:v>
                </c:pt>
                <c:pt idx="192">
                  <c:v>0.63868055555555558</c:v>
                </c:pt>
                <c:pt idx="193">
                  <c:v>0.63869212962962962</c:v>
                </c:pt>
                <c:pt idx="194">
                  <c:v>0.63870370370370366</c:v>
                </c:pt>
                <c:pt idx="195">
                  <c:v>0.63871527777777781</c:v>
                </c:pt>
                <c:pt idx="196">
                  <c:v>0.63872685185185185</c:v>
                </c:pt>
                <c:pt idx="197">
                  <c:v>0.63873842592592589</c:v>
                </c:pt>
                <c:pt idx="198">
                  <c:v>0.63875000000000004</c:v>
                </c:pt>
                <c:pt idx="199">
                  <c:v>0.63876157407407408</c:v>
                </c:pt>
                <c:pt idx="200">
                  <c:v>0.63877314814814812</c:v>
                </c:pt>
                <c:pt idx="201">
                  <c:v>0.63878472222222227</c:v>
                </c:pt>
                <c:pt idx="202">
                  <c:v>0.63879629629629631</c:v>
                </c:pt>
                <c:pt idx="203">
                  <c:v>0.63880787037037035</c:v>
                </c:pt>
                <c:pt idx="204">
                  <c:v>0.6388194444444445</c:v>
                </c:pt>
                <c:pt idx="205">
                  <c:v>0.63883101851851853</c:v>
                </c:pt>
                <c:pt idx="206">
                  <c:v>0.63884259259259257</c:v>
                </c:pt>
                <c:pt idx="207">
                  <c:v>0.63885416666666661</c:v>
                </c:pt>
                <c:pt idx="208">
                  <c:v>0.63886574074074076</c:v>
                </c:pt>
                <c:pt idx="209">
                  <c:v>0.6388773148148148</c:v>
                </c:pt>
                <c:pt idx="210">
                  <c:v>0.63888888888888884</c:v>
                </c:pt>
                <c:pt idx="211">
                  <c:v>0.63890046296296299</c:v>
                </c:pt>
                <c:pt idx="212">
                  <c:v>0.63891203703703703</c:v>
                </c:pt>
                <c:pt idx="213">
                  <c:v>0.63892361111111107</c:v>
                </c:pt>
                <c:pt idx="214">
                  <c:v>0.63893518518518522</c:v>
                </c:pt>
                <c:pt idx="215">
                  <c:v>0.63894675925925926</c:v>
                </c:pt>
                <c:pt idx="216">
                  <c:v>0.63895833333333329</c:v>
                </c:pt>
                <c:pt idx="217">
                  <c:v>0.63896990740740744</c:v>
                </c:pt>
                <c:pt idx="218">
                  <c:v>0.63898148148148148</c:v>
                </c:pt>
                <c:pt idx="219">
                  <c:v>0.63899305555555552</c:v>
                </c:pt>
                <c:pt idx="220">
                  <c:v>0.63900462962962967</c:v>
                </c:pt>
                <c:pt idx="221">
                  <c:v>0.63901620370370371</c:v>
                </c:pt>
                <c:pt idx="222">
                  <c:v>0.63902777777777775</c:v>
                </c:pt>
                <c:pt idx="223">
                  <c:v>0.6390393518518519</c:v>
                </c:pt>
                <c:pt idx="224">
                  <c:v>0.63905092592592594</c:v>
                </c:pt>
                <c:pt idx="225">
                  <c:v>0.63906249999999998</c:v>
                </c:pt>
                <c:pt idx="226">
                  <c:v>0.63907407407407413</c:v>
                </c:pt>
                <c:pt idx="227">
                  <c:v>0.63908564814814817</c:v>
                </c:pt>
                <c:pt idx="228">
                  <c:v>0.63909722222222221</c:v>
                </c:pt>
                <c:pt idx="229">
                  <c:v>0.63910879629629624</c:v>
                </c:pt>
                <c:pt idx="230">
                  <c:v>0.63912037037037039</c:v>
                </c:pt>
                <c:pt idx="231">
                  <c:v>0.63913194444444443</c:v>
                </c:pt>
                <c:pt idx="232">
                  <c:v>0.63914351851851847</c:v>
                </c:pt>
                <c:pt idx="233">
                  <c:v>0.63915509259259262</c:v>
                </c:pt>
                <c:pt idx="234">
                  <c:v>0.63916666666666666</c:v>
                </c:pt>
                <c:pt idx="235">
                  <c:v>0.6391782407407407</c:v>
                </c:pt>
                <c:pt idx="236">
                  <c:v>0.63918981481481485</c:v>
                </c:pt>
                <c:pt idx="237">
                  <c:v>0.63920138888888889</c:v>
                </c:pt>
                <c:pt idx="238">
                  <c:v>0.63921296296296293</c:v>
                </c:pt>
                <c:pt idx="239">
                  <c:v>0.63922453703703708</c:v>
                </c:pt>
                <c:pt idx="240">
                  <c:v>0.63923611111111112</c:v>
                </c:pt>
                <c:pt idx="241">
                  <c:v>0.63924768518518515</c:v>
                </c:pt>
                <c:pt idx="242">
                  <c:v>0.6392592592592593</c:v>
                </c:pt>
                <c:pt idx="243">
                  <c:v>0.63927083333333334</c:v>
                </c:pt>
                <c:pt idx="244">
                  <c:v>0.63928240740740738</c:v>
                </c:pt>
                <c:pt idx="245">
                  <c:v>0.63929398148148153</c:v>
                </c:pt>
                <c:pt idx="246">
                  <c:v>0.63930555555555557</c:v>
                </c:pt>
                <c:pt idx="247">
                  <c:v>0.63931712962962961</c:v>
                </c:pt>
                <c:pt idx="248">
                  <c:v>0.63932870370370365</c:v>
                </c:pt>
                <c:pt idx="249">
                  <c:v>0.6393402777777778</c:v>
                </c:pt>
                <c:pt idx="250">
                  <c:v>0.63935185185185184</c:v>
                </c:pt>
                <c:pt idx="251">
                  <c:v>0.63936342592592588</c:v>
                </c:pt>
                <c:pt idx="252">
                  <c:v>0.63937500000000003</c:v>
                </c:pt>
                <c:pt idx="253">
                  <c:v>0.63938657407407407</c:v>
                </c:pt>
                <c:pt idx="254">
                  <c:v>0.6393981481481481</c:v>
                </c:pt>
                <c:pt idx="255">
                  <c:v>0.63940972222222225</c:v>
                </c:pt>
                <c:pt idx="256">
                  <c:v>0.63942129629629629</c:v>
                </c:pt>
                <c:pt idx="257">
                  <c:v>0.63943287037037033</c:v>
                </c:pt>
                <c:pt idx="258">
                  <c:v>0.63944444444444448</c:v>
                </c:pt>
                <c:pt idx="259">
                  <c:v>0.63945601851851852</c:v>
                </c:pt>
                <c:pt idx="260">
                  <c:v>0.63946759259259256</c:v>
                </c:pt>
                <c:pt idx="261">
                  <c:v>0.63947916666666671</c:v>
                </c:pt>
                <c:pt idx="262">
                  <c:v>0.63949074074074075</c:v>
                </c:pt>
                <c:pt idx="263">
                  <c:v>0.63950231481481479</c:v>
                </c:pt>
                <c:pt idx="264">
                  <c:v>0.63951388888888894</c:v>
                </c:pt>
                <c:pt idx="265">
                  <c:v>0.63952546296296298</c:v>
                </c:pt>
                <c:pt idx="266">
                  <c:v>0.63953703703703701</c:v>
                </c:pt>
                <c:pt idx="267">
                  <c:v>0.63954861111111116</c:v>
                </c:pt>
                <c:pt idx="268">
                  <c:v>0.6395601851851852</c:v>
                </c:pt>
                <c:pt idx="269">
                  <c:v>0.63957175925925924</c:v>
                </c:pt>
                <c:pt idx="270">
                  <c:v>0.63958333333333328</c:v>
                </c:pt>
                <c:pt idx="271">
                  <c:v>0.63959490740740743</c:v>
                </c:pt>
                <c:pt idx="272">
                  <c:v>0.63960648148148147</c:v>
                </c:pt>
                <c:pt idx="273">
                  <c:v>0.63961805555555551</c:v>
                </c:pt>
                <c:pt idx="274">
                  <c:v>0.63962962962962966</c:v>
                </c:pt>
                <c:pt idx="275">
                  <c:v>0.6396412037037037</c:v>
                </c:pt>
                <c:pt idx="276">
                  <c:v>0.63965277777777774</c:v>
                </c:pt>
                <c:pt idx="277">
                  <c:v>0.63966435185185189</c:v>
                </c:pt>
                <c:pt idx="278">
                  <c:v>0.63967592592592593</c:v>
                </c:pt>
                <c:pt idx="279">
                  <c:v>0.63968749999999996</c:v>
                </c:pt>
                <c:pt idx="280">
                  <c:v>0.63969907407407411</c:v>
                </c:pt>
                <c:pt idx="281">
                  <c:v>0.63971064814814815</c:v>
                </c:pt>
                <c:pt idx="282">
                  <c:v>0.63972222222222219</c:v>
                </c:pt>
                <c:pt idx="283">
                  <c:v>0.63973379629629634</c:v>
                </c:pt>
                <c:pt idx="284">
                  <c:v>0.63974537037037038</c:v>
                </c:pt>
                <c:pt idx="285">
                  <c:v>0.63975694444444442</c:v>
                </c:pt>
                <c:pt idx="286">
                  <c:v>0.63976851851851857</c:v>
                </c:pt>
                <c:pt idx="287">
                  <c:v>0.63978009259259261</c:v>
                </c:pt>
                <c:pt idx="288">
                  <c:v>0.63979166666666665</c:v>
                </c:pt>
                <c:pt idx="289">
                  <c:v>0.63980324074074069</c:v>
                </c:pt>
                <c:pt idx="290">
                  <c:v>0.63981481481481484</c:v>
                </c:pt>
                <c:pt idx="291">
                  <c:v>0.63982638888888888</c:v>
                </c:pt>
                <c:pt idx="292">
                  <c:v>0.63983796296296291</c:v>
                </c:pt>
                <c:pt idx="293">
                  <c:v>0.63984953703703706</c:v>
                </c:pt>
                <c:pt idx="294">
                  <c:v>0.6398611111111111</c:v>
                </c:pt>
                <c:pt idx="295">
                  <c:v>0.63987268518518514</c:v>
                </c:pt>
                <c:pt idx="296">
                  <c:v>0.63988425925925929</c:v>
                </c:pt>
                <c:pt idx="297">
                  <c:v>0.63989583333333333</c:v>
                </c:pt>
                <c:pt idx="298">
                  <c:v>0.63990740740740737</c:v>
                </c:pt>
                <c:pt idx="299">
                  <c:v>0.63991898148148152</c:v>
                </c:pt>
                <c:pt idx="300">
                  <c:v>0.63993055555555556</c:v>
                </c:pt>
                <c:pt idx="301">
                  <c:v>0.6399421296296296</c:v>
                </c:pt>
                <c:pt idx="302">
                  <c:v>0.63995370370370375</c:v>
                </c:pt>
                <c:pt idx="303">
                  <c:v>0.63996527777777779</c:v>
                </c:pt>
                <c:pt idx="304">
                  <c:v>0.63997685185185182</c:v>
                </c:pt>
                <c:pt idx="305">
                  <c:v>0.63998842592592597</c:v>
                </c:pt>
                <c:pt idx="306">
                  <c:v>0.64</c:v>
                </c:pt>
                <c:pt idx="307">
                  <c:v>0.64001157407407405</c:v>
                </c:pt>
                <c:pt idx="308">
                  <c:v>0.6400231481481482</c:v>
                </c:pt>
                <c:pt idx="309">
                  <c:v>0.64003472222222224</c:v>
                </c:pt>
                <c:pt idx="310">
                  <c:v>0.64004629629629628</c:v>
                </c:pt>
                <c:pt idx="311">
                  <c:v>0.64005787037037032</c:v>
                </c:pt>
                <c:pt idx="312">
                  <c:v>0.64006944444444447</c:v>
                </c:pt>
                <c:pt idx="313">
                  <c:v>0.64008101851851851</c:v>
                </c:pt>
                <c:pt idx="314">
                  <c:v>0.64009259259259255</c:v>
                </c:pt>
                <c:pt idx="315">
                  <c:v>0.6401041666666667</c:v>
                </c:pt>
                <c:pt idx="316">
                  <c:v>0.64011574074074074</c:v>
                </c:pt>
                <c:pt idx="317">
                  <c:v>0.64012731481481477</c:v>
                </c:pt>
                <c:pt idx="318">
                  <c:v>0.64013888888888892</c:v>
                </c:pt>
                <c:pt idx="319">
                  <c:v>0.64015046296296296</c:v>
                </c:pt>
                <c:pt idx="320">
                  <c:v>0.640162037037037</c:v>
                </c:pt>
                <c:pt idx="321">
                  <c:v>0.64017361111111115</c:v>
                </c:pt>
                <c:pt idx="322">
                  <c:v>0.64018518518518519</c:v>
                </c:pt>
                <c:pt idx="323">
                  <c:v>0.64019675925925923</c:v>
                </c:pt>
                <c:pt idx="324">
                  <c:v>0.64020833333333338</c:v>
                </c:pt>
                <c:pt idx="325">
                  <c:v>0.64021990740740742</c:v>
                </c:pt>
                <c:pt idx="326">
                  <c:v>0.64023148148148146</c:v>
                </c:pt>
                <c:pt idx="327">
                  <c:v>0.64024305555555561</c:v>
                </c:pt>
                <c:pt idx="328">
                  <c:v>0.64025462962962965</c:v>
                </c:pt>
                <c:pt idx="329">
                  <c:v>0.64026620370370368</c:v>
                </c:pt>
                <c:pt idx="330">
                  <c:v>0.64027777777777772</c:v>
                </c:pt>
                <c:pt idx="331">
                  <c:v>0.64028935185185187</c:v>
                </c:pt>
                <c:pt idx="332">
                  <c:v>0.64030092592592591</c:v>
                </c:pt>
                <c:pt idx="333">
                  <c:v>0.64031249999999995</c:v>
                </c:pt>
                <c:pt idx="334">
                  <c:v>0.6403240740740741</c:v>
                </c:pt>
                <c:pt idx="335">
                  <c:v>0.64033564814814814</c:v>
                </c:pt>
                <c:pt idx="336">
                  <c:v>0.64034722222222218</c:v>
                </c:pt>
                <c:pt idx="337">
                  <c:v>0.64035879629629633</c:v>
                </c:pt>
                <c:pt idx="338">
                  <c:v>0.64037037037037037</c:v>
                </c:pt>
                <c:pt idx="339">
                  <c:v>0.64038194444444441</c:v>
                </c:pt>
                <c:pt idx="340">
                  <c:v>0.64039351851851856</c:v>
                </c:pt>
                <c:pt idx="341">
                  <c:v>0.6404050925925926</c:v>
                </c:pt>
                <c:pt idx="342">
                  <c:v>0.64041666666666663</c:v>
                </c:pt>
                <c:pt idx="343">
                  <c:v>0.64042824074074078</c:v>
                </c:pt>
                <c:pt idx="344">
                  <c:v>0.64043981481481482</c:v>
                </c:pt>
                <c:pt idx="345">
                  <c:v>0.64045138888888886</c:v>
                </c:pt>
                <c:pt idx="346">
                  <c:v>0.64046296296296301</c:v>
                </c:pt>
                <c:pt idx="347">
                  <c:v>0.64047453703703705</c:v>
                </c:pt>
                <c:pt idx="348">
                  <c:v>0.64048611111111109</c:v>
                </c:pt>
                <c:pt idx="349">
                  <c:v>0.64049768518518524</c:v>
                </c:pt>
                <c:pt idx="350">
                  <c:v>0.64050925925925928</c:v>
                </c:pt>
                <c:pt idx="351">
                  <c:v>0.64052083333333332</c:v>
                </c:pt>
                <c:pt idx="352">
                  <c:v>0.64053240740740736</c:v>
                </c:pt>
                <c:pt idx="353">
                  <c:v>0.64054398148148151</c:v>
                </c:pt>
                <c:pt idx="354">
                  <c:v>0.64055555555555554</c:v>
                </c:pt>
                <c:pt idx="355">
                  <c:v>0.64056712962962958</c:v>
                </c:pt>
                <c:pt idx="356">
                  <c:v>0.64057870370370373</c:v>
                </c:pt>
                <c:pt idx="357">
                  <c:v>0.64059027777777777</c:v>
                </c:pt>
                <c:pt idx="358">
                  <c:v>0.64060185185185181</c:v>
                </c:pt>
                <c:pt idx="359">
                  <c:v>0.64061342592592596</c:v>
                </c:pt>
                <c:pt idx="360">
                  <c:v>0.640625</c:v>
                </c:pt>
                <c:pt idx="361">
                  <c:v>0.64063657407407404</c:v>
                </c:pt>
                <c:pt idx="362">
                  <c:v>0.64064814814814819</c:v>
                </c:pt>
                <c:pt idx="363">
                  <c:v>0.64065972222222223</c:v>
                </c:pt>
                <c:pt idx="364">
                  <c:v>0.64067129629629627</c:v>
                </c:pt>
                <c:pt idx="365">
                  <c:v>0.64068287037037042</c:v>
                </c:pt>
                <c:pt idx="366">
                  <c:v>0.64069444444444446</c:v>
                </c:pt>
                <c:pt idx="367">
                  <c:v>0.64070601851851849</c:v>
                </c:pt>
                <c:pt idx="368">
                  <c:v>0.64071759259259264</c:v>
                </c:pt>
                <c:pt idx="369">
                  <c:v>0.64072916666666668</c:v>
                </c:pt>
                <c:pt idx="370">
                  <c:v>0.64074074074074072</c:v>
                </c:pt>
                <c:pt idx="371">
                  <c:v>0.64075231481481476</c:v>
                </c:pt>
                <c:pt idx="372">
                  <c:v>0.64076388888888891</c:v>
                </c:pt>
                <c:pt idx="373">
                  <c:v>0.64077546296296295</c:v>
                </c:pt>
                <c:pt idx="374">
                  <c:v>0.64078703703703699</c:v>
                </c:pt>
                <c:pt idx="375">
                  <c:v>0.64079861111111114</c:v>
                </c:pt>
                <c:pt idx="376">
                  <c:v>0.64081018518518518</c:v>
                </c:pt>
                <c:pt idx="377">
                  <c:v>0.64082175925925922</c:v>
                </c:pt>
                <c:pt idx="378">
                  <c:v>0.64083333333333337</c:v>
                </c:pt>
                <c:pt idx="379">
                  <c:v>0.6408449074074074</c:v>
                </c:pt>
                <c:pt idx="380">
                  <c:v>0.64085648148148144</c:v>
                </c:pt>
                <c:pt idx="381">
                  <c:v>0.64086805555555559</c:v>
                </c:pt>
                <c:pt idx="382">
                  <c:v>0.64087962962962963</c:v>
                </c:pt>
                <c:pt idx="383">
                  <c:v>0.64089120370370367</c:v>
                </c:pt>
                <c:pt idx="384">
                  <c:v>0.64090277777777782</c:v>
                </c:pt>
                <c:pt idx="385">
                  <c:v>0.64091435185185186</c:v>
                </c:pt>
                <c:pt idx="386">
                  <c:v>0.6409259259259259</c:v>
                </c:pt>
                <c:pt idx="387">
                  <c:v>0.64093750000000005</c:v>
                </c:pt>
                <c:pt idx="388">
                  <c:v>0.64094907407407409</c:v>
                </c:pt>
                <c:pt idx="389">
                  <c:v>0.64096064814814813</c:v>
                </c:pt>
                <c:pt idx="390">
                  <c:v>0.64097222222222228</c:v>
                </c:pt>
                <c:pt idx="391">
                  <c:v>0.64098379629629632</c:v>
                </c:pt>
                <c:pt idx="392">
                  <c:v>0.64099537037037035</c:v>
                </c:pt>
                <c:pt idx="393">
                  <c:v>0.64100694444444439</c:v>
                </c:pt>
                <c:pt idx="394">
                  <c:v>0.64101851851851854</c:v>
                </c:pt>
                <c:pt idx="395">
                  <c:v>0.64103009259259258</c:v>
                </c:pt>
                <c:pt idx="396">
                  <c:v>0.64104166666666662</c:v>
                </c:pt>
                <c:pt idx="397">
                  <c:v>0.64105324074074077</c:v>
                </c:pt>
                <c:pt idx="398">
                  <c:v>0.64106481481481481</c:v>
                </c:pt>
                <c:pt idx="399">
                  <c:v>0.64107638888888885</c:v>
                </c:pt>
                <c:pt idx="400">
                  <c:v>0.641087962962963</c:v>
                </c:pt>
                <c:pt idx="401">
                  <c:v>0.64109953703703704</c:v>
                </c:pt>
                <c:pt idx="402">
                  <c:v>0.64111111111111108</c:v>
                </c:pt>
                <c:pt idx="403">
                  <c:v>0.64112268518518523</c:v>
                </c:pt>
                <c:pt idx="404">
                  <c:v>0.64113425925925926</c:v>
                </c:pt>
                <c:pt idx="405">
                  <c:v>0.6411458333333333</c:v>
                </c:pt>
                <c:pt idx="406">
                  <c:v>0.64115740740740745</c:v>
                </c:pt>
                <c:pt idx="407">
                  <c:v>0.64116898148148149</c:v>
                </c:pt>
                <c:pt idx="408">
                  <c:v>0.64118055555555553</c:v>
                </c:pt>
                <c:pt idx="409">
                  <c:v>0.64119212962962968</c:v>
                </c:pt>
                <c:pt idx="410">
                  <c:v>0.64120370370370372</c:v>
                </c:pt>
                <c:pt idx="411">
                  <c:v>0.64121527777777776</c:v>
                </c:pt>
                <c:pt idx="412">
                  <c:v>0.6412268518518518</c:v>
                </c:pt>
                <c:pt idx="413">
                  <c:v>0.64123842592592595</c:v>
                </c:pt>
                <c:pt idx="414">
                  <c:v>0.64124999999999999</c:v>
                </c:pt>
                <c:pt idx="415">
                  <c:v>0.64126157407407403</c:v>
                </c:pt>
                <c:pt idx="416">
                  <c:v>0.64127314814814818</c:v>
                </c:pt>
                <c:pt idx="417">
                  <c:v>0.64128472222222221</c:v>
                </c:pt>
                <c:pt idx="418">
                  <c:v>0.64129629629629625</c:v>
                </c:pt>
                <c:pt idx="419">
                  <c:v>0.6413078703703704</c:v>
                </c:pt>
                <c:pt idx="420">
                  <c:v>0.64131944444444444</c:v>
                </c:pt>
                <c:pt idx="421">
                  <c:v>0.64133101851851848</c:v>
                </c:pt>
                <c:pt idx="422">
                  <c:v>0.64134259259259263</c:v>
                </c:pt>
                <c:pt idx="423">
                  <c:v>0.64135416666666667</c:v>
                </c:pt>
                <c:pt idx="424">
                  <c:v>0.64136574074074071</c:v>
                </c:pt>
                <c:pt idx="425">
                  <c:v>0.64137731481481486</c:v>
                </c:pt>
                <c:pt idx="426">
                  <c:v>0.6413888888888889</c:v>
                </c:pt>
                <c:pt idx="427">
                  <c:v>0.64140046296296294</c:v>
                </c:pt>
                <c:pt idx="428">
                  <c:v>0.64141203703703709</c:v>
                </c:pt>
                <c:pt idx="429">
                  <c:v>0.64142361111111112</c:v>
                </c:pt>
                <c:pt idx="430">
                  <c:v>0.64143518518518516</c:v>
                </c:pt>
                <c:pt idx="431">
                  <c:v>0.64144675925925931</c:v>
                </c:pt>
                <c:pt idx="432">
                  <c:v>0.64145833333333335</c:v>
                </c:pt>
                <c:pt idx="433">
                  <c:v>0.64146990740740739</c:v>
                </c:pt>
                <c:pt idx="434">
                  <c:v>0.64148148148148143</c:v>
                </c:pt>
                <c:pt idx="435">
                  <c:v>0.64149305555555558</c:v>
                </c:pt>
                <c:pt idx="436">
                  <c:v>0.64150462962962962</c:v>
                </c:pt>
                <c:pt idx="437">
                  <c:v>0.64151620370370366</c:v>
                </c:pt>
                <c:pt idx="438">
                  <c:v>0.64152777777777781</c:v>
                </c:pt>
                <c:pt idx="439">
                  <c:v>0.64153935185185185</c:v>
                </c:pt>
                <c:pt idx="440">
                  <c:v>0.64155092592592589</c:v>
                </c:pt>
                <c:pt idx="441">
                  <c:v>0.64156250000000004</c:v>
                </c:pt>
                <c:pt idx="442">
                  <c:v>0.64157407407407407</c:v>
                </c:pt>
                <c:pt idx="443">
                  <c:v>0.64158564814814811</c:v>
                </c:pt>
                <c:pt idx="444">
                  <c:v>0.64159722222222226</c:v>
                </c:pt>
                <c:pt idx="445">
                  <c:v>0.6416087962962963</c:v>
                </c:pt>
                <c:pt idx="446">
                  <c:v>0.64162037037037034</c:v>
                </c:pt>
                <c:pt idx="447">
                  <c:v>0.64163194444444449</c:v>
                </c:pt>
                <c:pt idx="448">
                  <c:v>0.64164351851851853</c:v>
                </c:pt>
                <c:pt idx="449">
                  <c:v>0.64165509259259257</c:v>
                </c:pt>
                <c:pt idx="450">
                  <c:v>0.64166666666666672</c:v>
                </c:pt>
                <c:pt idx="451">
                  <c:v>0.64167824074074076</c:v>
                </c:pt>
                <c:pt idx="452">
                  <c:v>0.6416898148148148</c:v>
                </c:pt>
                <c:pt idx="453">
                  <c:v>0.64170138888888884</c:v>
                </c:pt>
                <c:pt idx="454">
                  <c:v>0.64171296296296299</c:v>
                </c:pt>
                <c:pt idx="455">
                  <c:v>0.64172453703703702</c:v>
                </c:pt>
                <c:pt idx="456">
                  <c:v>0.64173611111111106</c:v>
                </c:pt>
                <c:pt idx="457">
                  <c:v>0.64174768518518521</c:v>
                </c:pt>
                <c:pt idx="458">
                  <c:v>0.64175925925925925</c:v>
                </c:pt>
                <c:pt idx="459">
                  <c:v>0.64177083333333329</c:v>
                </c:pt>
                <c:pt idx="460">
                  <c:v>0.64178240740740744</c:v>
                </c:pt>
                <c:pt idx="461">
                  <c:v>0.64179398148148148</c:v>
                </c:pt>
                <c:pt idx="462">
                  <c:v>0.64180555555555552</c:v>
                </c:pt>
                <c:pt idx="463">
                  <c:v>0.64181712962962967</c:v>
                </c:pt>
                <c:pt idx="464">
                  <c:v>0.64182870370370371</c:v>
                </c:pt>
                <c:pt idx="465">
                  <c:v>0.64184027777777775</c:v>
                </c:pt>
                <c:pt idx="466">
                  <c:v>0.6418518518518519</c:v>
                </c:pt>
                <c:pt idx="467">
                  <c:v>0.64186342592592593</c:v>
                </c:pt>
                <c:pt idx="468">
                  <c:v>0.64187499999999997</c:v>
                </c:pt>
                <c:pt idx="469">
                  <c:v>0.64188657407407412</c:v>
                </c:pt>
                <c:pt idx="470">
                  <c:v>0.64189814814814816</c:v>
                </c:pt>
                <c:pt idx="471">
                  <c:v>0.6419097222222222</c:v>
                </c:pt>
                <c:pt idx="472">
                  <c:v>0.64192129629629635</c:v>
                </c:pt>
                <c:pt idx="473">
                  <c:v>0.64193287037037039</c:v>
                </c:pt>
                <c:pt idx="474">
                  <c:v>0.64194444444444443</c:v>
                </c:pt>
                <c:pt idx="475">
                  <c:v>0.64195601851851847</c:v>
                </c:pt>
                <c:pt idx="476">
                  <c:v>0.64196759259259262</c:v>
                </c:pt>
                <c:pt idx="477">
                  <c:v>0.64197916666666666</c:v>
                </c:pt>
                <c:pt idx="478">
                  <c:v>0.6419907407407407</c:v>
                </c:pt>
                <c:pt idx="479">
                  <c:v>0.64200231481481485</c:v>
                </c:pt>
                <c:pt idx="480">
                  <c:v>0.64201388888888888</c:v>
                </c:pt>
                <c:pt idx="481">
                  <c:v>0.64202546296296292</c:v>
                </c:pt>
                <c:pt idx="482">
                  <c:v>0.64203703703703707</c:v>
                </c:pt>
                <c:pt idx="483">
                  <c:v>0.64204861111111111</c:v>
                </c:pt>
                <c:pt idx="484">
                  <c:v>0.64206018518518515</c:v>
                </c:pt>
                <c:pt idx="485">
                  <c:v>0.6420717592592593</c:v>
                </c:pt>
                <c:pt idx="486">
                  <c:v>0.64208333333333334</c:v>
                </c:pt>
                <c:pt idx="487">
                  <c:v>0.64209490740740738</c:v>
                </c:pt>
                <c:pt idx="488">
                  <c:v>0.64210648148148153</c:v>
                </c:pt>
                <c:pt idx="489">
                  <c:v>0.64211805555555557</c:v>
                </c:pt>
                <c:pt idx="490">
                  <c:v>0.64212962962962961</c:v>
                </c:pt>
                <c:pt idx="491">
                  <c:v>0.64214120370370376</c:v>
                </c:pt>
                <c:pt idx="492">
                  <c:v>0.64215277777777779</c:v>
                </c:pt>
                <c:pt idx="493">
                  <c:v>0.64216435185185183</c:v>
                </c:pt>
                <c:pt idx="494">
                  <c:v>0.64217592592592587</c:v>
                </c:pt>
                <c:pt idx="495">
                  <c:v>0.64218750000000002</c:v>
                </c:pt>
                <c:pt idx="496">
                  <c:v>0.64219907407407406</c:v>
                </c:pt>
                <c:pt idx="497">
                  <c:v>0.6422106481481481</c:v>
                </c:pt>
                <c:pt idx="498">
                  <c:v>0.64222222222222225</c:v>
                </c:pt>
                <c:pt idx="499">
                  <c:v>0.64223379629629629</c:v>
                </c:pt>
                <c:pt idx="500">
                  <c:v>0.64224537037037033</c:v>
                </c:pt>
                <c:pt idx="501">
                  <c:v>0.64225694444444448</c:v>
                </c:pt>
                <c:pt idx="502">
                  <c:v>0.64226851851851852</c:v>
                </c:pt>
                <c:pt idx="503">
                  <c:v>0.64228009259259256</c:v>
                </c:pt>
                <c:pt idx="504">
                  <c:v>0.64229166666666671</c:v>
                </c:pt>
                <c:pt idx="505">
                  <c:v>0.64230324074074074</c:v>
                </c:pt>
                <c:pt idx="506">
                  <c:v>0.64231481481481478</c:v>
                </c:pt>
                <c:pt idx="507">
                  <c:v>0.64232638888888893</c:v>
                </c:pt>
                <c:pt idx="508">
                  <c:v>0.64233796296296297</c:v>
                </c:pt>
                <c:pt idx="509">
                  <c:v>0.64234953703703701</c:v>
                </c:pt>
                <c:pt idx="510">
                  <c:v>0.64236111111111116</c:v>
                </c:pt>
                <c:pt idx="511">
                  <c:v>0.6423726851851852</c:v>
                </c:pt>
                <c:pt idx="512">
                  <c:v>0.64238425925925924</c:v>
                </c:pt>
                <c:pt idx="513">
                  <c:v>0.64239583333333339</c:v>
                </c:pt>
                <c:pt idx="514">
                  <c:v>0.64240740740740743</c:v>
                </c:pt>
                <c:pt idx="515">
                  <c:v>0.64241898148148147</c:v>
                </c:pt>
                <c:pt idx="516">
                  <c:v>0.6424305555555555</c:v>
                </c:pt>
                <c:pt idx="517">
                  <c:v>0.64244212962962965</c:v>
                </c:pt>
                <c:pt idx="518">
                  <c:v>0.64245370370370369</c:v>
                </c:pt>
                <c:pt idx="519">
                  <c:v>0.64246527777777773</c:v>
                </c:pt>
                <c:pt idx="520">
                  <c:v>0.64247685185185188</c:v>
                </c:pt>
                <c:pt idx="521">
                  <c:v>0.64248842592592592</c:v>
                </c:pt>
                <c:pt idx="522">
                  <c:v>0.64249999999999996</c:v>
                </c:pt>
                <c:pt idx="523">
                  <c:v>0.64251157407407411</c:v>
                </c:pt>
                <c:pt idx="524">
                  <c:v>0.64252314814814815</c:v>
                </c:pt>
                <c:pt idx="525">
                  <c:v>0.64253472222222219</c:v>
                </c:pt>
                <c:pt idx="526">
                  <c:v>0.64254629629629634</c:v>
                </c:pt>
                <c:pt idx="527">
                  <c:v>0.64255787037037038</c:v>
                </c:pt>
                <c:pt idx="528">
                  <c:v>0.64256944444444442</c:v>
                </c:pt>
                <c:pt idx="529">
                  <c:v>0.64258101851851857</c:v>
                </c:pt>
                <c:pt idx="530">
                  <c:v>0.6425925925925926</c:v>
                </c:pt>
                <c:pt idx="531">
                  <c:v>0.64260416666666664</c:v>
                </c:pt>
                <c:pt idx="532">
                  <c:v>0.64261574074074079</c:v>
                </c:pt>
                <c:pt idx="533">
                  <c:v>0.64262731481481483</c:v>
                </c:pt>
                <c:pt idx="534">
                  <c:v>0.64263888888888887</c:v>
                </c:pt>
                <c:pt idx="535">
                  <c:v>0.64265046296296291</c:v>
                </c:pt>
                <c:pt idx="536">
                  <c:v>0.64266203703703706</c:v>
                </c:pt>
                <c:pt idx="537">
                  <c:v>0.6426736111111111</c:v>
                </c:pt>
                <c:pt idx="538">
                  <c:v>0.64268518518518514</c:v>
                </c:pt>
                <c:pt idx="539">
                  <c:v>0.64269675925925929</c:v>
                </c:pt>
                <c:pt idx="540">
                  <c:v>0.64270833333333333</c:v>
                </c:pt>
                <c:pt idx="541">
                  <c:v>0.64271990740740736</c:v>
                </c:pt>
                <c:pt idx="542">
                  <c:v>0.64273148148148151</c:v>
                </c:pt>
                <c:pt idx="543">
                  <c:v>0.64274305555555555</c:v>
                </c:pt>
                <c:pt idx="544">
                  <c:v>0.64275462962962959</c:v>
                </c:pt>
                <c:pt idx="545">
                  <c:v>0.64276620370370374</c:v>
                </c:pt>
                <c:pt idx="546">
                  <c:v>0.64277777777777778</c:v>
                </c:pt>
                <c:pt idx="547">
                  <c:v>0.64278935185185182</c:v>
                </c:pt>
                <c:pt idx="548">
                  <c:v>0.64280092592592597</c:v>
                </c:pt>
                <c:pt idx="549">
                  <c:v>0.64281250000000001</c:v>
                </c:pt>
                <c:pt idx="550">
                  <c:v>0.64282407407407405</c:v>
                </c:pt>
                <c:pt idx="551">
                  <c:v>0.6428356481481482</c:v>
                </c:pt>
                <c:pt idx="552">
                  <c:v>0.64284722222222224</c:v>
                </c:pt>
                <c:pt idx="553">
                  <c:v>0.64285879629629628</c:v>
                </c:pt>
                <c:pt idx="554">
                  <c:v>0.64287037037037043</c:v>
                </c:pt>
                <c:pt idx="555">
                  <c:v>0.64288194444444446</c:v>
                </c:pt>
                <c:pt idx="556">
                  <c:v>0.6428935185185185</c:v>
                </c:pt>
                <c:pt idx="557">
                  <c:v>0.64290509259259254</c:v>
                </c:pt>
                <c:pt idx="558">
                  <c:v>0.64291666666666669</c:v>
                </c:pt>
                <c:pt idx="559">
                  <c:v>0.64292824074074073</c:v>
                </c:pt>
                <c:pt idx="560">
                  <c:v>0.64293981481481477</c:v>
                </c:pt>
                <c:pt idx="561">
                  <c:v>0.64295138888888892</c:v>
                </c:pt>
                <c:pt idx="562">
                  <c:v>0.64296296296296296</c:v>
                </c:pt>
                <c:pt idx="563">
                  <c:v>0.642974537037037</c:v>
                </c:pt>
                <c:pt idx="564">
                  <c:v>0.64298611111111115</c:v>
                </c:pt>
                <c:pt idx="565">
                  <c:v>0.64299768518518519</c:v>
                </c:pt>
                <c:pt idx="566">
                  <c:v>0.64300925925925922</c:v>
                </c:pt>
                <c:pt idx="567">
                  <c:v>0.64302083333333337</c:v>
                </c:pt>
                <c:pt idx="568">
                  <c:v>0.64303240740740741</c:v>
                </c:pt>
                <c:pt idx="569">
                  <c:v>0.64304398148148145</c:v>
                </c:pt>
                <c:pt idx="570">
                  <c:v>0.6430555555555556</c:v>
                </c:pt>
                <c:pt idx="571">
                  <c:v>0.64306712962962964</c:v>
                </c:pt>
                <c:pt idx="572">
                  <c:v>0.64307870370370368</c:v>
                </c:pt>
                <c:pt idx="573">
                  <c:v>0.64309027777777783</c:v>
                </c:pt>
                <c:pt idx="574">
                  <c:v>0.64310185185185187</c:v>
                </c:pt>
                <c:pt idx="575">
                  <c:v>0.64311342592592591</c:v>
                </c:pt>
                <c:pt idx="576">
                  <c:v>0.64312499999999995</c:v>
                </c:pt>
                <c:pt idx="577">
                  <c:v>0.6431365740740741</c:v>
                </c:pt>
                <c:pt idx="578">
                  <c:v>0.64314814814814814</c:v>
                </c:pt>
                <c:pt idx="579">
                  <c:v>0.64315972222222217</c:v>
                </c:pt>
                <c:pt idx="580">
                  <c:v>0.64317129629629632</c:v>
                </c:pt>
                <c:pt idx="581">
                  <c:v>0.64318287037037036</c:v>
                </c:pt>
                <c:pt idx="582">
                  <c:v>0.6431944444444444</c:v>
                </c:pt>
                <c:pt idx="583">
                  <c:v>0.64320601851851855</c:v>
                </c:pt>
                <c:pt idx="584">
                  <c:v>0.64321759259259259</c:v>
                </c:pt>
                <c:pt idx="585">
                  <c:v>0.64322916666666663</c:v>
                </c:pt>
                <c:pt idx="586">
                  <c:v>0.64324074074074078</c:v>
                </c:pt>
                <c:pt idx="587">
                  <c:v>0.64325231481481482</c:v>
                </c:pt>
                <c:pt idx="588">
                  <c:v>0.64326388888888886</c:v>
                </c:pt>
                <c:pt idx="589">
                  <c:v>0.64327546296296301</c:v>
                </c:pt>
                <c:pt idx="590">
                  <c:v>0.64328703703703705</c:v>
                </c:pt>
                <c:pt idx="591">
                  <c:v>0.64329861111111108</c:v>
                </c:pt>
                <c:pt idx="592">
                  <c:v>0.64331018518518523</c:v>
                </c:pt>
                <c:pt idx="593">
                  <c:v>0.64332175925925927</c:v>
                </c:pt>
                <c:pt idx="594">
                  <c:v>0.64333333333333331</c:v>
                </c:pt>
                <c:pt idx="595">
                  <c:v>0.64334490740740746</c:v>
                </c:pt>
                <c:pt idx="596">
                  <c:v>0.6433564814814815</c:v>
                </c:pt>
                <c:pt idx="597">
                  <c:v>0.64336805555555554</c:v>
                </c:pt>
                <c:pt idx="598">
                  <c:v>0.64337962962962958</c:v>
                </c:pt>
                <c:pt idx="599">
                  <c:v>0.64339120370370373</c:v>
                </c:pt>
                <c:pt idx="600">
                  <c:v>0.64340277777777777</c:v>
                </c:pt>
                <c:pt idx="601">
                  <c:v>0.64341435185185181</c:v>
                </c:pt>
                <c:pt idx="602">
                  <c:v>0.64342592592592596</c:v>
                </c:pt>
                <c:pt idx="603">
                  <c:v>0.6434375</c:v>
                </c:pt>
                <c:pt idx="604">
                  <c:v>0.64344907407407403</c:v>
                </c:pt>
                <c:pt idx="605">
                  <c:v>0.64346064814814818</c:v>
                </c:pt>
                <c:pt idx="606">
                  <c:v>0.64347222222222222</c:v>
                </c:pt>
                <c:pt idx="607">
                  <c:v>0.64348379629629626</c:v>
                </c:pt>
                <c:pt idx="608">
                  <c:v>0.64349537037037041</c:v>
                </c:pt>
                <c:pt idx="609">
                  <c:v>0.64350694444444445</c:v>
                </c:pt>
                <c:pt idx="610">
                  <c:v>0.64351851851851849</c:v>
                </c:pt>
                <c:pt idx="611">
                  <c:v>0.64353009259259264</c:v>
                </c:pt>
                <c:pt idx="612">
                  <c:v>0.64354166666666668</c:v>
                </c:pt>
                <c:pt idx="613">
                  <c:v>0.64355324074074072</c:v>
                </c:pt>
                <c:pt idx="614">
                  <c:v>0.64356481481481487</c:v>
                </c:pt>
                <c:pt idx="615">
                  <c:v>0.64357638888888891</c:v>
                </c:pt>
                <c:pt idx="616">
                  <c:v>0.64358796296296295</c:v>
                </c:pt>
                <c:pt idx="617">
                  <c:v>0.64359953703703698</c:v>
                </c:pt>
                <c:pt idx="618">
                  <c:v>0.64361111111111113</c:v>
                </c:pt>
                <c:pt idx="619">
                  <c:v>0.64362268518518517</c:v>
                </c:pt>
                <c:pt idx="620">
                  <c:v>0.64363425925925921</c:v>
                </c:pt>
                <c:pt idx="621">
                  <c:v>0.64364583333333336</c:v>
                </c:pt>
                <c:pt idx="622">
                  <c:v>0.6436574074074074</c:v>
                </c:pt>
                <c:pt idx="623">
                  <c:v>0.64366898148148144</c:v>
                </c:pt>
                <c:pt idx="624">
                  <c:v>0.64368055555555559</c:v>
                </c:pt>
                <c:pt idx="625">
                  <c:v>0.64369212962962963</c:v>
                </c:pt>
                <c:pt idx="626">
                  <c:v>0.64370370370370367</c:v>
                </c:pt>
                <c:pt idx="627">
                  <c:v>0.64371527777777782</c:v>
                </c:pt>
                <c:pt idx="628">
                  <c:v>0.64372685185185186</c:v>
                </c:pt>
                <c:pt idx="629">
                  <c:v>0.64373842592592589</c:v>
                </c:pt>
                <c:pt idx="630">
                  <c:v>0.64375000000000004</c:v>
                </c:pt>
                <c:pt idx="631">
                  <c:v>0.64376157407407408</c:v>
                </c:pt>
                <c:pt idx="632">
                  <c:v>0.64377314814814812</c:v>
                </c:pt>
                <c:pt idx="633">
                  <c:v>0.64378472222222227</c:v>
                </c:pt>
                <c:pt idx="634">
                  <c:v>0.64379629629629631</c:v>
                </c:pt>
                <c:pt idx="635">
                  <c:v>0.64380787037037035</c:v>
                </c:pt>
                <c:pt idx="636">
                  <c:v>0.6438194444444445</c:v>
                </c:pt>
                <c:pt idx="637">
                  <c:v>0.64383101851851854</c:v>
                </c:pt>
                <c:pt idx="638">
                  <c:v>0.64384259259259258</c:v>
                </c:pt>
                <c:pt idx="639">
                  <c:v>0.64385416666666662</c:v>
                </c:pt>
                <c:pt idx="640">
                  <c:v>0.64386574074074077</c:v>
                </c:pt>
                <c:pt idx="641">
                  <c:v>0.64387731481481481</c:v>
                </c:pt>
                <c:pt idx="642">
                  <c:v>0.64388888888888884</c:v>
                </c:pt>
                <c:pt idx="643">
                  <c:v>0.64390046296296299</c:v>
                </c:pt>
                <c:pt idx="644">
                  <c:v>0.64391203703703703</c:v>
                </c:pt>
                <c:pt idx="645">
                  <c:v>0.64392361111111107</c:v>
                </c:pt>
                <c:pt idx="646">
                  <c:v>0.64393518518518522</c:v>
                </c:pt>
                <c:pt idx="647">
                  <c:v>0.64394675925925926</c:v>
                </c:pt>
                <c:pt idx="648">
                  <c:v>0.6439583333333333</c:v>
                </c:pt>
                <c:pt idx="649">
                  <c:v>0.64396990740740745</c:v>
                </c:pt>
                <c:pt idx="650">
                  <c:v>0.64398148148148149</c:v>
                </c:pt>
                <c:pt idx="651">
                  <c:v>0.64399305555555553</c:v>
                </c:pt>
                <c:pt idx="652">
                  <c:v>0.64400462962962968</c:v>
                </c:pt>
                <c:pt idx="653">
                  <c:v>0.64401620370370372</c:v>
                </c:pt>
                <c:pt idx="654">
                  <c:v>0.64402777777777775</c:v>
                </c:pt>
                <c:pt idx="655">
                  <c:v>0.6440393518518519</c:v>
                </c:pt>
                <c:pt idx="656">
                  <c:v>0.64405092592592594</c:v>
                </c:pt>
                <c:pt idx="657">
                  <c:v>0.64406249999999998</c:v>
                </c:pt>
                <c:pt idx="658">
                  <c:v>0.64407407407407402</c:v>
                </c:pt>
                <c:pt idx="659">
                  <c:v>0.64408564814814817</c:v>
                </c:pt>
                <c:pt idx="660">
                  <c:v>0.64409722222222221</c:v>
                </c:pt>
                <c:pt idx="661">
                  <c:v>0.64410879629629625</c:v>
                </c:pt>
                <c:pt idx="662">
                  <c:v>0.6441203703703704</c:v>
                </c:pt>
                <c:pt idx="663">
                  <c:v>0.64413194444444444</c:v>
                </c:pt>
                <c:pt idx="664">
                  <c:v>0.64414351851851848</c:v>
                </c:pt>
                <c:pt idx="665">
                  <c:v>0.64415509259259263</c:v>
                </c:pt>
                <c:pt idx="666">
                  <c:v>0.64416666666666667</c:v>
                </c:pt>
                <c:pt idx="667">
                  <c:v>0.6441782407407407</c:v>
                </c:pt>
                <c:pt idx="668">
                  <c:v>0.64418981481481485</c:v>
                </c:pt>
                <c:pt idx="669">
                  <c:v>0.64420138888888889</c:v>
                </c:pt>
                <c:pt idx="670">
                  <c:v>0.64421296296296293</c:v>
                </c:pt>
                <c:pt idx="671">
                  <c:v>0.64422453703703708</c:v>
                </c:pt>
                <c:pt idx="672">
                  <c:v>0.64423611111111112</c:v>
                </c:pt>
                <c:pt idx="673">
                  <c:v>0.64424768518518516</c:v>
                </c:pt>
                <c:pt idx="674">
                  <c:v>0.64425925925925931</c:v>
                </c:pt>
                <c:pt idx="675">
                  <c:v>0.64427083333333335</c:v>
                </c:pt>
                <c:pt idx="676">
                  <c:v>0.64428240740740739</c:v>
                </c:pt>
                <c:pt idx="677">
                  <c:v>0.64429398148148154</c:v>
                </c:pt>
                <c:pt idx="678">
                  <c:v>0.64430555555555558</c:v>
                </c:pt>
                <c:pt idx="679">
                  <c:v>0.64431712962962961</c:v>
                </c:pt>
                <c:pt idx="680">
                  <c:v>0.64432870370370365</c:v>
                </c:pt>
                <c:pt idx="681">
                  <c:v>0.6443402777777778</c:v>
                </c:pt>
                <c:pt idx="682">
                  <c:v>0.64435185185185184</c:v>
                </c:pt>
                <c:pt idx="683">
                  <c:v>0.64436342592592588</c:v>
                </c:pt>
                <c:pt idx="684">
                  <c:v>0.64437500000000003</c:v>
                </c:pt>
                <c:pt idx="685">
                  <c:v>0.64438657407407407</c:v>
                </c:pt>
                <c:pt idx="686">
                  <c:v>0.64439814814814811</c:v>
                </c:pt>
                <c:pt idx="687">
                  <c:v>0.64440972222222226</c:v>
                </c:pt>
                <c:pt idx="688">
                  <c:v>0.6444212962962963</c:v>
                </c:pt>
                <c:pt idx="689">
                  <c:v>0.64443287037037034</c:v>
                </c:pt>
                <c:pt idx="690">
                  <c:v>0.64444444444444449</c:v>
                </c:pt>
                <c:pt idx="691">
                  <c:v>0.64445601851851853</c:v>
                </c:pt>
                <c:pt idx="692">
                  <c:v>0.64446759259259256</c:v>
                </c:pt>
                <c:pt idx="693">
                  <c:v>0.64447916666666671</c:v>
                </c:pt>
                <c:pt idx="694">
                  <c:v>0.64449074074074075</c:v>
                </c:pt>
                <c:pt idx="695">
                  <c:v>0.64450231481481479</c:v>
                </c:pt>
                <c:pt idx="696">
                  <c:v>0.64451388888888894</c:v>
                </c:pt>
                <c:pt idx="697">
                  <c:v>0.64452546296296298</c:v>
                </c:pt>
                <c:pt idx="698">
                  <c:v>0.64453703703703702</c:v>
                </c:pt>
                <c:pt idx="699">
                  <c:v>0.64454861111111106</c:v>
                </c:pt>
                <c:pt idx="700">
                  <c:v>0.64456018518518521</c:v>
                </c:pt>
                <c:pt idx="701">
                  <c:v>0.64457175925925925</c:v>
                </c:pt>
                <c:pt idx="702">
                  <c:v>0.64458333333333329</c:v>
                </c:pt>
                <c:pt idx="703">
                  <c:v>0.64459490740740744</c:v>
                </c:pt>
                <c:pt idx="704">
                  <c:v>0.64460648148148147</c:v>
                </c:pt>
                <c:pt idx="705">
                  <c:v>0.64461805555555551</c:v>
                </c:pt>
                <c:pt idx="706">
                  <c:v>0.64462962962962966</c:v>
                </c:pt>
                <c:pt idx="707">
                  <c:v>0.6446412037037037</c:v>
                </c:pt>
                <c:pt idx="708">
                  <c:v>0.64465277777777774</c:v>
                </c:pt>
                <c:pt idx="709">
                  <c:v>0.64466435185185189</c:v>
                </c:pt>
                <c:pt idx="710">
                  <c:v>0.64467592592592593</c:v>
                </c:pt>
                <c:pt idx="711">
                  <c:v>0.64468749999999997</c:v>
                </c:pt>
                <c:pt idx="712">
                  <c:v>0.64469907407407412</c:v>
                </c:pt>
                <c:pt idx="713">
                  <c:v>0.64471064814814816</c:v>
                </c:pt>
                <c:pt idx="714">
                  <c:v>0.6447222222222222</c:v>
                </c:pt>
                <c:pt idx="715">
                  <c:v>0.64473379629629635</c:v>
                </c:pt>
                <c:pt idx="716">
                  <c:v>0.64474537037037039</c:v>
                </c:pt>
                <c:pt idx="717">
                  <c:v>0.64475694444444442</c:v>
                </c:pt>
                <c:pt idx="718">
                  <c:v>0.64476851851851846</c:v>
                </c:pt>
                <c:pt idx="719">
                  <c:v>0.64478009259259261</c:v>
                </c:pt>
                <c:pt idx="720">
                  <c:v>0.64479166666666665</c:v>
                </c:pt>
                <c:pt idx="721">
                  <c:v>0.64480324074074069</c:v>
                </c:pt>
                <c:pt idx="722">
                  <c:v>0.64481481481481484</c:v>
                </c:pt>
                <c:pt idx="723">
                  <c:v>0.64482638888888888</c:v>
                </c:pt>
                <c:pt idx="724">
                  <c:v>0.64483796296296292</c:v>
                </c:pt>
                <c:pt idx="725">
                  <c:v>0.64484953703703707</c:v>
                </c:pt>
                <c:pt idx="726">
                  <c:v>0.64486111111111111</c:v>
                </c:pt>
                <c:pt idx="727">
                  <c:v>0.64487268518518515</c:v>
                </c:pt>
                <c:pt idx="728">
                  <c:v>0.6448842592592593</c:v>
                </c:pt>
                <c:pt idx="729">
                  <c:v>0.64489583333333333</c:v>
                </c:pt>
                <c:pt idx="730">
                  <c:v>0.64490740740740737</c:v>
                </c:pt>
                <c:pt idx="731">
                  <c:v>0.64491898148148152</c:v>
                </c:pt>
                <c:pt idx="732">
                  <c:v>0.64493055555555556</c:v>
                </c:pt>
                <c:pt idx="733">
                  <c:v>0.6449421296296296</c:v>
                </c:pt>
                <c:pt idx="734">
                  <c:v>0.64495370370370375</c:v>
                </c:pt>
                <c:pt idx="735">
                  <c:v>0.64496527777777779</c:v>
                </c:pt>
                <c:pt idx="736">
                  <c:v>0.64497685185185183</c:v>
                </c:pt>
                <c:pt idx="737">
                  <c:v>0.64498842592592598</c:v>
                </c:pt>
                <c:pt idx="738">
                  <c:v>0.64500000000000002</c:v>
                </c:pt>
                <c:pt idx="739">
                  <c:v>0.64501157407407406</c:v>
                </c:pt>
                <c:pt idx="740">
                  <c:v>0.6450231481481481</c:v>
                </c:pt>
                <c:pt idx="741">
                  <c:v>0.64503472222222225</c:v>
                </c:pt>
                <c:pt idx="742">
                  <c:v>0.64504629629629628</c:v>
                </c:pt>
                <c:pt idx="743">
                  <c:v>0.64505787037037032</c:v>
                </c:pt>
                <c:pt idx="744">
                  <c:v>0.64506944444444447</c:v>
                </c:pt>
                <c:pt idx="745">
                  <c:v>0.64508101851851851</c:v>
                </c:pt>
                <c:pt idx="746">
                  <c:v>0.64509259259259255</c:v>
                </c:pt>
                <c:pt idx="747">
                  <c:v>0.6451041666666667</c:v>
                </c:pt>
                <c:pt idx="748">
                  <c:v>0.64511574074074074</c:v>
                </c:pt>
                <c:pt idx="749">
                  <c:v>0.64512731481481478</c:v>
                </c:pt>
                <c:pt idx="750">
                  <c:v>0.64513888888888893</c:v>
                </c:pt>
                <c:pt idx="751">
                  <c:v>0.64515046296296297</c:v>
                </c:pt>
                <c:pt idx="752">
                  <c:v>0.64516203703703701</c:v>
                </c:pt>
                <c:pt idx="753">
                  <c:v>0.64517361111111116</c:v>
                </c:pt>
                <c:pt idx="754">
                  <c:v>0.64518518518518519</c:v>
                </c:pt>
                <c:pt idx="755">
                  <c:v>0.64519675925925923</c:v>
                </c:pt>
                <c:pt idx="756">
                  <c:v>0.64520833333333338</c:v>
                </c:pt>
                <c:pt idx="757">
                  <c:v>0.64521990740740742</c:v>
                </c:pt>
                <c:pt idx="758">
                  <c:v>0.64523148148148146</c:v>
                </c:pt>
                <c:pt idx="759">
                  <c:v>0.6452430555555555</c:v>
                </c:pt>
                <c:pt idx="760">
                  <c:v>0.64525462962962965</c:v>
                </c:pt>
                <c:pt idx="761">
                  <c:v>0.64526620370370369</c:v>
                </c:pt>
                <c:pt idx="762">
                  <c:v>0.64527777777777773</c:v>
                </c:pt>
                <c:pt idx="763">
                  <c:v>0.64528935185185188</c:v>
                </c:pt>
                <c:pt idx="764">
                  <c:v>0.64530092592592592</c:v>
                </c:pt>
                <c:pt idx="765">
                  <c:v>0.64531249999999996</c:v>
                </c:pt>
                <c:pt idx="766">
                  <c:v>0.64532407407407411</c:v>
                </c:pt>
                <c:pt idx="767">
                  <c:v>0.64533564814814814</c:v>
                </c:pt>
                <c:pt idx="768">
                  <c:v>0.64534722222222218</c:v>
                </c:pt>
                <c:pt idx="769">
                  <c:v>0.64535879629629633</c:v>
                </c:pt>
                <c:pt idx="770">
                  <c:v>0.64537037037037037</c:v>
                </c:pt>
                <c:pt idx="771">
                  <c:v>0.64538194444444441</c:v>
                </c:pt>
                <c:pt idx="772">
                  <c:v>0.64539351851851856</c:v>
                </c:pt>
                <c:pt idx="773">
                  <c:v>0.6454050925925926</c:v>
                </c:pt>
                <c:pt idx="774">
                  <c:v>0.64541666666666664</c:v>
                </c:pt>
                <c:pt idx="775">
                  <c:v>0.64542824074074079</c:v>
                </c:pt>
                <c:pt idx="776">
                  <c:v>0.64543981481481483</c:v>
                </c:pt>
                <c:pt idx="777">
                  <c:v>0.64545138888888887</c:v>
                </c:pt>
                <c:pt idx="778">
                  <c:v>0.64546296296296302</c:v>
                </c:pt>
                <c:pt idx="779">
                  <c:v>0.64547453703703705</c:v>
                </c:pt>
                <c:pt idx="780">
                  <c:v>0.64548611111111109</c:v>
                </c:pt>
                <c:pt idx="781">
                  <c:v>0.64549768518518513</c:v>
                </c:pt>
                <c:pt idx="782">
                  <c:v>0.64550925925925928</c:v>
                </c:pt>
                <c:pt idx="783">
                  <c:v>0.64552083333333332</c:v>
                </c:pt>
                <c:pt idx="784">
                  <c:v>0.64553240740740736</c:v>
                </c:pt>
                <c:pt idx="785">
                  <c:v>0.64554398148148151</c:v>
                </c:pt>
                <c:pt idx="786">
                  <c:v>0.64555555555555555</c:v>
                </c:pt>
                <c:pt idx="787">
                  <c:v>0.64556712962962959</c:v>
                </c:pt>
                <c:pt idx="788">
                  <c:v>0.64557870370370374</c:v>
                </c:pt>
                <c:pt idx="789">
                  <c:v>0.64559027777777778</c:v>
                </c:pt>
                <c:pt idx="790">
                  <c:v>0.64560185185185182</c:v>
                </c:pt>
                <c:pt idx="791">
                  <c:v>0.64561342592592597</c:v>
                </c:pt>
                <c:pt idx="792">
                  <c:v>0.645625</c:v>
                </c:pt>
                <c:pt idx="793">
                  <c:v>0.64563657407407404</c:v>
                </c:pt>
                <c:pt idx="794">
                  <c:v>0.64564814814814819</c:v>
                </c:pt>
                <c:pt idx="795">
                  <c:v>0.64565972222222223</c:v>
                </c:pt>
                <c:pt idx="796">
                  <c:v>0.64567129629629627</c:v>
                </c:pt>
                <c:pt idx="797">
                  <c:v>0.64568287037037042</c:v>
                </c:pt>
                <c:pt idx="798">
                  <c:v>0.64569444444444446</c:v>
                </c:pt>
                <c:pt idx="799">
                  <c:v>0.6457060185185185</c:v>
                </c:pt>
                <c:pt idx="800">
                  <c:v>0.64571759259259254</c:v>
                </c:pt>
                <c:pt idx="801">
                  <c:v>0.64572916666666669</c:v>
                </c:pt>
                <c:pt idx="802">
                  <c:v>0.64574074074074073</c:v>
                </c:pt>
                <c:pt idx="803">
                  <c:v>0.64575231481481477</c:v>
                </c:pt>
                <c:pt idx="804">
                  <c:v>0.64576388888888892</c:v>
                </c:pt>
                <c:pt idx="805">
                  <c:v>0.64577546296296295</c:v>
                </c:pt>
                <c:pt idx="806">
                  <c:v>0.64578703703703699</c:v>
                </c:pt>
                <c:pt idx="807">
                  <c:v>0.64579861111111114</c:v>
                </c:pt>
                <c:pt idx="808">
                  <c:v>0.64581018518518518</c:v>
                </c:pt>
                <c:pt idx="809">
                  <c:v>0.64582175925925922</c:v>
                </c:pt>
                <c:pt idx="810">
                  <c:v>0.64583333333333337</c:v>
                </c:pt>
                <c:pt idx="811">
                  <c:v>0.64584490740740741</c:v>
                </c:pt>
                <c:pt idx="812">
                  <c:v>0.64585648148148145</c:v>
                </c:pt>
                <c:pt idx="813">
                  <c:v>0.6458680555555556</c:v>
                </c:pt>
                <c:pt idx="814">
                  <c:v>0.64587962962962964</c:v>
                </c:pt>
                <c:pt idx="815">
                  <c:v>0.64589120370370368</c:v>
                </c:pt>
                <c:pt idx="816">
                  <c:v>0.64590277777777783</c:v>
                </c:pt>
                <c:pt idx="817">
                  <c:v>0.64591435185185186</c:v>
                </c:pt>
                <c:pt idx="818">
                  <c:v>0.6459259259259259</c:v>
                </c:pt>
                <c:pt idx="819">
                  <c:v>0.64593750000000005</c:v>
                </c:pt>
                <c:pt idx="820">
                  <c:v>0.64594907407407409</c:v>
                </c:pt>
                <c:pt idx="821">
                  <c:v>0.64596064814814813</c:v>
                </c:pt>
                <c:pt idx="822">
                  <c:v>0.64597222222222217</c:v>
                </c:pt>
                <c:pt idx="823">
                  <c:v>0.64598379629629632</c:v>
                </c:pt>
                <c:pt idx="824">
                  <c:v>0.64599537037037036</c:v>
                </c:pt>
                <c:pt idx="825">
                  <c:v>0.6460069444444444</c:v>
                </c:pt>
                <c:pt idx="826">
                  <c:v>0.64601851851851855</c:v>
                </c:pt>
                <c:pt idx="827">
                  <c:v>0.64603009259259259</c:v>
                </c:pt>
                <c:pt idx="828">
                  <c:v>0.64604166666666663</c:v>
                </c:pt>
                <c:pt idx="829">
                  <c:v>0.64605324074074078</c:v>
                </c:pt>
                <c:pt idx="830">
                  <c:v>0.64606481481481481</c:v>
                </c:pt>
                <c:pt idx="831">
                  <c:v>0.64607638888888885</c:v>
                </c:pt>
                <c:pt idx="832">
                  <c:v>0.646087962962963</c:v>
                </c:pt>
                <c:pt idx="833">
                  <c:v>0.64609953703703704</c:v>
                </c:pt>
                <c:pt idx="834">
                  <c:v>0.64611111111111108</c:v>
                </c:pt>
                <c:pt idx="835">
                  <c:v>0.64612268518518523</c:v>
                </c:pt>
                <c:pt idx="836">
                  <c:v>0.64613425925925927</c:v>
                </c:pt>
                <c:pt idx="837">
                  <c:v>0.64614583333333331</c:v>
                </c:pt>
                <c:pt idx="838">
                  <c:v>0.64615740740740746</c:v>
                </c:pt>
                <c:pt idx="839">
                  <c:v>0.6461689814814815</c:v>
                </c:pt>
                <c:pt idx="840">
                  <c:v>0.64618055555555554</c:v>
                </c:pt>
                <c:pt idx="841">
                  <c:v>0.64619212962962957</c:v>
                </c:pt>
                <c:pt idx="842">
                  <c:v>0.64620370370370372</c:v>
                </c:pt>
                <c:pt idx="843">
                  <c:v>0.64621527777777776</c:v>
                </c:pt>
                <c:pt idx="844">
                  <c:v>0.6462268518518518</c:v>
                </c:pt>
                <c:pt idx="845">
                  <c:v>0.64623842592592595</c:v>
                </c:pt>
                <c:pt idx="846">
                  <c:v>0.64624999999999999</c:v>
                </c:pt>
                <c:pt idx="847">
                  <c:v>0.64626157407407403</c:v>
                </c:pt>
                <c:pt idx="848">
                  <c:v>0.64627314814814818</c:v>
                </c:pt>
                <c:pt idx="849">
                  <c:v>0.64628472222222222</c:v>
                </c:pt>
                <c:pt idx="850">
                  <c:v>0.64629629629629626</c:v>
                </c:pt>
                <c:pt idx="851">
                  <c:v>0.64630787037037041</c:v>
                </c:pt>
                <c:pt idx="852">
                  <c:v>0.64631944444444445</c:v>
                </c:pt>
                <c:pt idx="853">
                  <c:v>0.64633101851851849</c:v>
                </c:pt>
                <c:pt idx="854">
                  <c:v>0.64634259259259264</c:v>
                </c:pt>
                <c:pt idx="855">
                  <c:v>0.64635416666666667</c:v>
                </c:pt>
                <c:pt idx="856">
                  <c:v>0.64636574074074071</c:v>
                </c:pt>
                <c:pt idx="857">
                  <c:v>0.64637731481481486</c:v>
                </c:pt>
                <c:pt idx="858">
                  <c:v>0.6463888888888889</c:v>
                </c:pt>
                <c:pt idx="859">
                  <c:v>0.64640046296296294</c:v>
                </c:pt>
                <c:pt idx="860">
                  <c:v>0.64641203703703709</c:v>
                </c:pt>
                <c:pt idx="861">
                  <c:v>0.64642361111111113</c:v>
                </c:pt>
                <c:pt idx="862">
                  <c:v>0.64643518518518517</c:v>
                </c:pt>
                <c:pt idx="863">
                  <c:v>0.64644675925925921</c:v>
                </c:pt>
                <c:pt idx="864">
                  <c:v>0.64645833333333336</c:v>
                </c:pt>
                <c:pt idx="865">
                  <c:v>0.6464699074074074</c:v>
                </c:pt>
                <c:pt idx="866">
                  <c:v>0.64648148148148143</c:v>
                </c:pt>
                <c:pt idx="867">
                  <c:v>0.64649305555555558</c:v>
                </c:pt>
                <c:pt idx="868">
                  <c:v>0.64650462962962962</c:v>
                </c:pt>
                <c:pt idx="869">
                  <c:v>0.64651620370370366</c:v>
                </c:pt>
                <c:pt idx="870">
                  <c:v>0.64652777777777781</c:v>
                </c:pt>
                <c:pt idx="871">
                  <c:v>0.64653935185185185</c:v>
                </c:pt>
                <c:pt idx="872">
                  <c:v>0.64655092592592589</c:v>
                </c:pt>
                <c:pt idx="873">
                  <c:v>0.64656250000000004</c:v>
                </c:pt>
                <c:pt idx="874">
                  <c:v>0.64657407407407408</c:v>
                </c:pt>
                <c:pt idx="875">
                  <c:v>0.64658564814814812</c:v>
                </c:pt>
                <c:pt idx="876">
                  <c:v>0.64659722222222227</c:v>
                </c:pt>
                <c:pt idx="877">
                  <c:v>0.64660879629629631</c:v>
                </c:pt>
                <c:pt idx="878">
                  <c:v>0.64662037037037035</c:v>
                </c:pt>
                <c:pt idx="879">
                  <c:v>0.6466319444444445</c:v>
                </c:pt>
                <c:pt idx="880">
                  <c:v>0.64664351851851853</c:v>
                </c:pt>
                <c:pt idx="881">
                  <c:v>0.64665509259259257</c:v>
                </c:pt>
                <c:pt idx="882">
                  <c:v>0.64666666666666661</c:v>
                </c:pt>
                <c:pt idx="883">
                  <c:v>0.64667824074074076</c:v>
                </c:pt>
                <c:pt idx="884">
                  <c:v>0.6466898148148148</c:v>
                </c:pt>
                <c:pt idx="885">
                  <c:v>0.64670138888888884</c:v>
                </c:pt>
                <c:pt idx="886">
                  <c:v>0.64671296296296299</c:v>
                </c:pt>
                <c:pt idx="887">
                  <c:v>0.64672453703703703</c:v>
                </c:pt>
                <c:pt idx="888">
                  <c:v>0.64673611111111107</c:v>
                </c:pt>
                <c:pt idx="889">
                  <c:v>0.64674768518518522</c:v>
                </c:pt>
                <c:pt idx="890">
                  <c:v>0.64675925925925926</c:v>
                </c:pt>
                <c:pt idx="891">
                  <c:v>0.64677083333333329</c:v>
                </c:pt>
                <c:pt idx="892">
                  <c:v>0.64678240740740744</c:v>
                </c:pt>
                <c:pt idx="893">
                  <c:v>0.64679398148148148</c:v>
                </c:pt>
                <c:pt idx="894">
                  <c:v>0.64680555555555552</c:v>
                </c:pt>
                <c:pt idx="895">
                  <c:v>0.64681712962962967</c:v>
                </c:pt>
                <c:pt idx="896">
                  <c:v>0.64682870370370371</c:v>
                </c:pt>
                <c:pt idx="897">
                  <c:v>0.64684027777777775</c:v>
                </c:pt>
                <c:pt idx="898">
                  <c:v>0.6468518518518519</c:v>
                </c:pt>
                <c:pt idx="899">
                  <c:v>0.64686342592592594</c:v>
                </c:pt>
                <c:pt idx="900" formatCode="mm:ss.0">
                  <c:v>0.64687499999999998</c:v>
                </c:pt>
                <c:pt idx="901" formatCode="mm:ss.0">
                  <c:v>0.64688657407407413</c:v>
                </c:pt>
                <c:pt idx="902" formatCode="mm:ss.0">
                  <c:v>0.64689814814814817</c:v>
                </c:pt>
                <c:pt idx="903" formatCode="mm:ss.0">
                  <c:v>0.64690972222222221</c:v>
                </c:pt>
                <c:pt idx="904" formatCode="mm:ss.0">
                  <c:v>0.64692129629629624</c:v>
                </c:pt>
                <c:pt idx="905" formatCode="mm:ss.0">
                  <c:v>0.64693287037037039</c:v>
                </c:pt>
                <c:pt idx="906" formatCode="mm:ss.0">
                  <c:v>0.64694444444444443</c:v>
                </c:pt>
                <c:pt idx="907" formatCode="mm:ss.0">
                  <c:v>0.64695601851851847</c:v>
                </c:pt>
                <c:pt idx="908" formatCode="mm:ss.0">
                  <c:v>0.64696759259259262</c:v>
                </c:pt>
                <c:pt idx="909">
                  <c:v>0.64697916666666666</c:v>
                </c:pt>
                <c:pt idx="910" formatCode="mm:ss.0">
                  <c:v>0.6469907407407407</c:v>
                </c:pt>
                <c:pt idx="911" formatCode="mm:ss.0">
                  <c:v>0.64700231481481485</c:v>
                </c:pt>
                <c:pt idx="912" formatCode="mm:ss.0">
                  <c:v>0.64701388888888889</c:v>
                </c:pt>
                <c:pt idx="913" formatCode="mm:ss.0">
                  <c:v>0.64702546296296293</c:v>
                </c:pt>
                <c:pt idx="914" formatCode="mm:ss.0">
                  <c:v>0.64703703703703708</c:v>
                </c:pt>
                <c:pt idx="915" formatCode="mm:ss.0">
                  <c:v>0.64704861111111112</c:v>
                </c:pt>
                <c:pt idx="916" formatCode="mm:ss.0">
                  <c:v>0.64706018518518515</c:v>
                </c:pt>
                <c:pt idx="917" formatCode="mm:ss.0">
                  <c:v>0.6470717592592593</c:v>
                </c:pt>
                <c:pt idx="918" formatCode="mm:ss.0">
                  <c:v>0.64708333333333334</c:v>
                </c:pt>
                <c:pt idx="919" formatCode="mm:ss.0">
                  <c:v>0.64709490740740738</c:v>
                </c:pt>
                <c:pt idx="920" formatCode="mm:ss.0">
                  <c:v>0.64710648148148153</c:v>
                </c:pt>
                <c:pt idx="921" formatCode="mm:ss.0">
                  <c:v>0.64711805555555557</c:v>
                </c:pt>
                <c:pt idx="922" formatCode="mm:ss.0">
                  <c:v>0.64712962962962961</c:v>
                </c:pt>
                <c:pt idx="923" formatCode="mm:ss.0">
                  <c:v>0.64714120370370365</c:v>
                </c:pt>
                <c:pt idx="924" formatCode="mm:ss.0">
                  <c:v>0.6471527777777778</c:v>
                </c:pt>
                <c:pt idx="925" formatCode="mm:ss.0">
                  <c:v>0.64716435185185184</c:v>
                </c:pt>
                <c:pt idx="926" formatCode="mm:ss.0">
                  <c:v>0.64717592592592588</c:v>
                </c:pt>
                <c:pt idx="927" formatCode="mm:ss.0">
                  <c:v>0.64718750000000003</c:v>
                </c:pt>
                <c:pt idx="928" formatCode="mm:ss.0">
                  <c:v>0.64719907407407407</c:v>
                </c:pt>
                <c:pt idx="929" formatCode="mm:ss.0">
                  <c:v>0.6472106481481481</c:v>
                </c:pt>
                <c:pt idx="930" formatCode="mm:ss.0">
                  <c:v>0.64722222222222225</c:v>
                </c:pt>
                <c:pt idx="931" formatCode="mm:ss.0">
                  <c:v>0.64723379629629629</c:v>
                </c:pt>
                <c:pt idx="932" formatCode="mm:ss.0">
                  <c:v>0.64724537037037033</c:v>
                </c:pt>
                <c:pt idx="933" formatCode="mm:ss.0">
                  <c:v>0.64725694444444448</c:v>
                </c:pt>
                <c:pt idx="934" formatCode="mm:ss.0">
                  <c:v>0.64726851851851852</c:v>
                </c:pt>
                <c:pt idx="935" formatCode="mm:ss.0">
                  <c:v>0.64728009259259256</c:v>
                </c:pt>
                <c:pt idx="936" formatCode="mm:ss.0">
                  <c:v>0.64729166666666671</c:v>
                </c:pt>
                <c:pt idx="937" formatCode="mm:ss.0">
                  <c:v>0.64730324074074075</c:v>
                </c:pt>
                <c:pt idx="938" formatCode="mm:ss.0">
                  <c:v>0.64731481481481479</c:v>
                </c:pt>
                <c:pt idx="939" formatCode="mm:ss.0">
                  <c:v>0.64732638888888894</c:v>
                </c:pt>
                <c:pt idx="940" formatCode="mm:ss.0">
                  <c:v>0.64733796296296298</c:v>
                </c:pt>
                <c:pt idx="941" formatCode="mm:ss.0">
                  <c:v>0.64734953703703701</c:v>
                </c:pt>
                <c:pt idx="942" formatCode="mm:ss.0">
                  <c:v>0.64736111111111116</c:v>
                </c:pt>
                <c:pt idx="943" formatCode="mm:ss.0">
                  <c:v>0.6473726851851852</c:v>
                </c:pt>
                <c:pt idx="944" formatCode="mm:ss.0">
                  <c:v>0.64738425925925924</c:v>
                </c:pt>
                <c:pt idx="945" formatCode="mm:ss.0">
                  <c:v>0.64739583333333328</c:v>
                </c:pt>
                <c:pt idx="946" formatCode="mm:ss.0">
                  <c:v>0.64740740740740743</c:v>
                </c:pt>
                <c:pt idx="947" formatCode="mm:ss.0">
                  <c:v>0.64741898148148147</c:v>
                </c:pt>
                <c:pt idx="948" formatCode="mm:ss.0">
                  <c:v>0.64743055555555551</c:v>
                </c:pt>
                <c:pt idx="949" formatCode="mm:ss.0">
                  <c:v>0.64744212962962966</c:v>
                </c:pt>
                <c:pt idx="950" formatCode="mm:ss.0">
                  <c:v>0.6474537037037037</c:v>
                </c:pt>
                <c:pt idx="951" formatCode="mm:ss.0">
                  <c:v>0.64746527777777774</c:v>
                </c:pt>
                <c:pt idx="952" formatCode="mm:ss.0">
                  <c:v>0.64747685185185189</c:v>
                </c:pt>
                <c:pt idx="953" formatCode="mm:ss.0">
                  <c:v>0.64748842592592593</c:v>
                </c:pt>
                <c:pt idx="954" formatCode="mm:ss.0">
                  <c:v>0.64749999999999996</c:v>
                </c:pt>
                <c:pt idx="955" formatCode="mm:ss.0">
                  <c:v>0.64751157407407411</c:v>
                </c:pt>
                <c:pt idx="956" formatCode="mm:ss.0">
                  <c:v>0.64752314814814815</c:v>
                </c:pt>
                <c:pt idx="957" formatCode="mm:ss.0">
                  <c:v>0.64753472222222219</c:v>
                </c:pt>
                <c:pt idx="958" formatCode="mm:ss.0">
                  <c:v>0.64754629629629634</c:v>
                </c:pt>
                <c:pt idx="959">
                  <c:v>0.64755787037037038</c:v>
                </c:pt>
                <c:pt idx="960" formatCode="mm:ss.0">
                  <c:v>0.64756944444444442</c:v>
                </c:pt>
                <c:pt idx="961" formatCode="mm:ss.0">
                  <c:v>0.64758101851851857</c:v>
                </c:pt>
                <c:pt idx="962" formatCode="mm:ss.0">
                  <c:v>0.64759259259259261</c:v>
                </c:pt>
                <c:pt idx="963" formatCode="mm:ss.0">
                  <c:v>0.64760416666666665</c:v>
                </c:pt>
                <c:pt idx="964" formatCode="mm:ss.0">
                  <c:v>0.64761574074074069</c:v>
                </c:pt>
                <c:pt idx="965" formatCode="mm:ss.0">
                  <c:v>0.64762731481481484</c:v>
                </c:pt>
                <c:pt idx="966" formatCode="mm:ss.0">
                  <c:v>0.64763888888888888</c:v>
                </c:pt>
                <c:pt idx="967" formatCode="mm:ss.0">
                  <c:v>0.64765046296296291</c:v>
                </c:pt>
                <c:pt idx="968" formatCode="mm:ss.0">
                  <c:v>0.64766203703703706</c:v>
                </c:pt>
                <c:pt idx="969" formatCode="mm:ss.0">
                  <c:v>0.6476736111111111</c:v>
                </c:pt>
                <c:pt idx="970" formatCode="mm:ss.0">
                  <c:v>0.64768518518518514</c:v>
                </c:pt>
                <c:pt idx="971" formatCode="mm:ss.0">
                  <c:v>0.64769675925925929</c:v>
                </c:pt>
                <c:pt idx="972" formatCode="mm:ss.0">
                  <c:v>0.64770833333333333</c:v>
                </c:pt>
                <c:pt idx="973" formatCode="mm:ss.0">
                  <c:v>0.64771990740740737</c:v>
                </c:pt>
                <c:pt idx="974" formatCode="mm:ss.0">
                  <c:v>0.64773148148148152</c:v>
                </c:pt>
                <c:pt idx="975" formatCode="mm:ss.0">
                  <c:v>0.64774305555555556</c:v>
                </c:pt>
                <c:pt idx="976" formatCode="mm:ss.0">
                  <c:v>0.6477546296296296</c:v>
                </c:pt>
                <c:pt idx="977" formatCode="mm:ss.0">
                  <c:v>0.64776620370370375</c:v>
                </c:pt>
                <c:pt idx="978" formatCode="mm:ss.0">
                  <c:v>0.64777777777777779</c:v>
                </c:pt>
                <c:pt idx="979" formatCode="mm:ss.0">
                  <c:v>0.64778935185185182</c:v>
                </c:pt>
                <c:pt idx="980" formatCode="mm:ss.0">
                  <c:v>0.64780092592592597</c:v>
                </c:pt>
                <c:pt idx="981" formatCode="mm:ss.0">
                  <c:v>0.64781250000000001</c:v>
                </c:pt>
                <c:pt idx="982" formatCode="mm:ss.0">
                  <c:v>0.64782407407407405</c:v>
                </c:pt>
                <c:pt idx="983" formatCode="mm:ss.0">
                  <c:v>0.6478356481481482</c:v>
                </c:pt>
                <c:pt idx="984" formatCode="mm:ss.0">
                  <c:v>0.64784722222222224</c:v>
                </c:pt>
                <c:pt idx="985" formatCode="mm:ss.0">
                  <c:v>0.64785879629629628</c:v>
                </c:pt>
                <c:pt idx="986" formatCode="mm:ss.0">
                  <c:v>0.64787037037037032</c:v>
                </c:pt>
                <c:pt idx="987" formatCode="mm:ss.0">
                  <c:v>0.64788194444444447</c:v>
                </c:pt>
                <c:pt idx="988" formatCode="mm:ss.0">
                  <c:v>0.64789351851851851</c:v>
                </c:pt>
                <c:pt idx="989" formatCode="mm:ss.0">
                  <c:v>0.64790509259259255</c:v>
                </c:pt>
                <c:pt idx="990" formatCode="mm:ss.0">
                  <c:v>0.6479166666666667</c:v>
                </c:pt>
                <c:pt idx="991" formatCode="mm:ss.0">
                  <c:v>0.64792824074074074</c:v>
                </c:pt>
                <c:pt idx="992" formatCode="mm:ss.0">
                  <c:v>0.64793981481481477</c:v>
                </c:pt>
                <c:pt idx="993" formatCode="mm:ss.0">
                  <c:v>0.64795138888888892</c:v>
                </c:pt>
                <c:pt idx="994" formatCode="mm:ss.0">
                  <c:v>0.64796296296296296</c:v>
                </c:pt>
                <c:pt idx="995" formatCode="mm:ss.0">
                  <c:v>0.647974537037037</c:v>
                </c:pt>
                <c:pt idx="996" formatCode="mm:ss.0">
                  <c:v>0.64798611111111115</c:v>
                </c:pt>
                <c:pt idx="997" formatCode="mm:ss.0">
                  <c:v>0.64799768518518519</c:v>
                </c:pt>
                <c:pt idx="998" formatCode="mm:ss.0">
                  <c:v>0.64800925925925923</c:v>
                </c:pt>
                <c:pt idx="999" formatCode="mm:ss.0">
                  <c:v>0.64802083333333338</c:v>
                </c:pt>
                <c:pt idx="1000" formatCode="mm:ss.0">
                  <c:v>0.64803240740740742</c:v>
                </c:pt>
                <c:pt idx="1001" formatCode="mm:ss.0">
                  <c:v>0.64804398148148146</c:v>
                </c:pt>
                <c:pt idx="1002" formatCode="mm:ss.0">
                  <c:v>0.64805555555555561</c:v>
                </c:pt>
                <c:pt idx="1003" formatCode="mm:ss.0">
                  <c:v>0.64806712962962965</c:v>
                </c:pt>
                <c:pt idx="1004" formatCode="mm:ss.0">
                  <c:v>0.64807870370370368</c:v>
                </c:pt>
                <c:pt idx="1005" formatCode="mm:ss.0">
                  <c:v>0.64809027777777772</c:v>
                </c:pt>
                <c:pt idx="1006" formatCode="mm:ss.0">
                  <c:v>0.64810185185185187</c:v>
                </c:pt>
                <c:pt idx="1007" formatCode="mm:ss.0">
                  <c:v>0.64811342592592591</c:v>
                </c:pt>
                <c:pt idx="1008" formatCode="mm:ss.0">
                  <c:v>0.64812499999999995</c:v>
                </c:pt>
                <c:pt idx="1009">
                  <c:v>0.6481365740740741</c:v>
                </c:pt>
                <c:pt idx="1010" formatCode="mm:ss.0">
                  <c:v>0.64814814814814814</c:v>
                </c:pt>
                <c:pt idx="1011" formatCode="mm:ss.0">
                  <c:v>0.64815972222222218</c:v>
                </c:pt>
                <c:pt idx="1012" formatCode="mm:ss.0">
                  <c:v>0.64817129629629633</c:v>
                </c:pt>
                <c:pt idx="1013" formatCode="mm:ss.0">
                  <c:v>0.64818287037037037</c:v>
                </c:pt>
                <c:pt idx="1014" formatCode="mm:ss.0">
                  <c:v>0.64819444444444441</c:v>
                </c:pt>
                <c:pt idx="1015" formatCode="mm:ss.0">
                  <c:v>0.64820601851851856</c:v>
                </c:pt>
                <c:pt idx="1016" formatCode="mm:ss.0">
                  <c:v>0.6482175925925926</c:v>
                </c:pt>
                <c:pt idx="1017" formatCode="mm:ss.0">
                  <c:v>0.64822916666666663</c:v>
                </c:pt>
                <c:pt idx="1018" formatCode="mm:ss.0">
                  <c:v>0.64824074074074078</c:v>
                </c:pt>
                <c:pt idx="1019" formatCode="mm:ss.0">
                  <c:v>0.64825231481481482</c:v>
                </c:pt>
                <c:pt idx="1020" formatCode="mm:ss.0">
                  <c:v>0.64826388888888886</c:v>
                </c:pt>
                <c:pt idx="1021" formatCode="mm:ss.0">
                  <c:v>0.64827546296296301</c:v>
                </c:pt>
                <c:pt idx="1022" formatCode="mm:ss.0">
                  <c:v>0.64828703703703705</c:v>
                </c:pt>
                <c:pt idx="1023" formatCode="mm:ss.0">
                  <c:v>0.64829861111111109</c:v>
                </c:pt>
                <c:pt idx="1024" formatCode="mm:ss.0">
                  <c:v>0.64831018518518524</c:v>
                </c:pt>
                <c:pt idx="1025" formatCode="mm:ss.0">
                  <c:v>0.64832175925925928</c:v>
                </c:pt>
                <c:pt idx="1026" formatCode="mm:ss.0">
                  <c:v>0.64833333333333332</c:v>
                </c:pt>
                <c:pt idx="1027" formatCode="mm:ss.0">
                  <c:v>0.64834490740740736</c:v>
                </c:pt>
                <c:pt idx="1028" formatCode="mm:ss.0">
                  <c:v>0.64835648148148151</c:v>
                </c:pt>
                <c:pt idx="1029" formatCode="mm:ss.0">
                  <c:v>0.64836805555555554</c:v>
                </c:pt>
                <c:pt idx="1030" formatCode="mm:ss.0">
                  <c:v>0.64837962962962958</c:v>
                </c:pt>
                <c:pt idx="1031" formatCode="mm:ss.0">
                  <c:v>0.64839120370370373</c:v>
                </c:pt>
                <c:pt idx="1032" formatCode="mm:ss.0">
                  <c:v>0.64840277777777777</c:v>
                </c:pt>
                <c:pt idx="1033" formatCode="mm:ss.0">
                  <c:v>0.64841435185185181</c:v>
                </c:pt>
                <c:pt idx="1034" formatCode="mm:ss.0">
                  <c:v>0.64842592592592596</c:v>
                </c:pt>
                <c:pt idx="1035" formatCode="mm:ss.0">
                  <c:v>0.6484375</c:v>
                </c:pt>
                <c:pt idx="1036" formatCode="mm:ss.0">
                  <c:v>0.64844907407407404</c:v>
                </c:pt>
                <c:pt idx="1037" formatCode="mm:ss.0">
                  <c:v>0.64846064814814819</c:v>
                </c:pt>
                <c:pt idx="1038" formatCode="mm:ss.0">
                  <c:v>0.64847222222222223</c:v>
                </c:pt>
                <c:pt idx="1039" formatCode="mm:ss.0">
                  <c:v>0.64848379629629627</c:v>
                </c:pt>
                <c:pt idx="1040" formatCode="mm:ss.0">
                  <c:v>0.64849537037037042</c:v>
                </c:pt>
                <c:pt idx="1041" formatCode="mm:ss.0">
                  <c:v>0.64850694444444446</c:v>
                </c:pt>
                <c:pt idx="1042" formatCode="mm:ss.0">
                  <c:v>0.64851851851851849</c:v>
                </c:pt>
                <c:pt idx="1043" formatCode="mm:ss.0">
                  <c:v>0.64853009259259264</c:v>
                </c:pt>
                <c:pt idx="1044" formatCode="mm:ss.0">
                  <c:v>0.64854166666666668</c:v>
                </c:pt>
                <c:pt idx="1045" formatCode="mm:ss.0">
                  <c:v>0.64855324074074072</c:v>
                </c:pt>
                <c:pt idx="1046" formatCode="mm:ss.0">
                  <c:v>0.64856481481481476</c:v>
                </c:pt>
                <c:pt idx="1047" formatCode="mm:ss.0">
                  <c:v>0.64857638888888891</c:v>
                </c:pt>
                <c:pt idx="1048" formatCode="mm:ss.0">
                  <c:v>0.64858796296296295</c:v>
                </c:pt>
                <c:pt idx="1049" formatCode="mm:ss.0">
                  <c:v>0.64859953703703699</c:v>
                </c:pt>
                <c:pt idx="1050" formatCode="mm:ss.0">
                  <c:v>0.64861111111111114</c:v>
                </c:pt>
                <c:pt idx="1051" formatCode="mm:ss.0">
                  <c:v>0.64862268518518518</c:v>
                </c:pt>
                <c:pt idx="1052" formatCode="mm:ss.0">
                  <c:v>0.64863425925925922</c:v>
                </c:pt>
                <c:pt idx="1053" formatCode="mm:ss.0">
                  <c:v>0.64864583333333337</c:v>
                </c:pt>
                <c:pt idx="1054" formatCode="mm:ss.0">
                  <c:v>0.6486574074074074</c:v>
                </c:pt>
                <c:pt idx="1055" formatCode="mm:ss.0">
                  <c:v>0.64866898148148144</c:v>
                </c:pt>
                <c:pt idx="1056" formatCode="mm:ss.0">
                  <c:v>0.64868055555555559</c:v>
                </c:pt>
                <c:pt idx="1057" formatCode="mm:ss.0">
                  <c:v>0.64869212962962963</c:v>
                </c:pt>
                <c:pt idx="1058" formatCode="mm:ss.0">
                  <c:v>0.64870370370370367</c:v>
                </c:pt>
                <c:pt idx="1059">
                  <c:v>0.64871527777777782</c:v>
                </c:pt>
                <c:pt idx="1060" formatCode="mm:ss.0">
                  <c:v>0.64872685185185186</c:v>
                </c:pt>
                <c:pt idx="1061" formatCode="mm:ss.0">
                  <c:v>0.6487384259259259</c:v>
                </c:pt>
                <c:pt idx="1062" formatCode="mm:ss.0">
                  <c:v>0.64875000000000005</c:v>
                </c:pt>
                <c:pt idx="1063" formatCode="mm:ss.0">
                  <c:v>0.64876157407407409</c:v>
                </c:pt>
                <c:pt idx="1064" formatCode="mm:ss.0">
                  <c:v>0.64877314814814813</c:v>
                </c:pt>
                <c:pt idx="1065" formatCode="mm:ss.0">
                  <c:v>0.64878472222222228</c:v>
                </c:pt>
                <c:pt idx="1066" formatCode="mm:ss.0">
                  <c:v>0.64879629629629632</c:v>
                </c:pt>
                <c:pt idx="1067" formatCode="mm:ss.0">
                  <c:v>0.64880787037037035</c:v>
                </c:pt>
                <c:pt idx="1068" formatCode="mm:ss.0">
                  <c:v>0.64881944444444439</c:v>
                </c:pt>
                <c:pt idx="1069" formatCode="mm:ss.0">
                  <c:v>0.64883101851851854</c:v>
                </c:pt>
                <c:pt idx="1070" formatCode="mm:ss.0">
                  <c:v>0.64884259259259258</c:v>
                </c:pt>
                <c:pt idx="1071" formatCode="mm:ss.0">
                  <c:v>0.64885416666666662</c:v>
                </c:pt>
                <c:pt idx="1072" formatCode="mm:ss.0">
                  <c:v>0.64886574074074077</c:v>
                </c:pt>
                <c:pt idx="1073" formatCode="mm:ss.0">
                  <c:v>0.64887731481481481</c:v>
                </c:pt>
                <c:pt idx="1074" formatCode="mm:ss.0">
                  <c:v>0.64888888888888885</c:v>
                </c:pt>
                <c:pt idx="1075" formatCode="mm:ss.0">
                  <c:v>0.648900462962963</c:v>
                </c:pt>
                <c:pt idx="1076" formatCode="mm:ss.0">
                  <c:v>0.64891203703703704</c:v>
                </c:pt>
                <c:pt idx="1077" formatCode="mm:ss.0">
                  <c:v>0.64892361111111108</c:v>
                </c:pt>
                <c:pt idx="1078" formatCode="mm:ss.0">
                  <c:v>0.64893518518518523</c:v>
                </c:pt>
                <c:pt idx="1079" formatCode="mm:ss.0">
                  <c:v>0.64894675925925926</c:v>
                </c:pt>
                <c:pt idx="1080" formatCode="mm:ss.0">
                  <c:v>0.6489583333333333</c:v>
                </c:pt>
                <c:pt idx="1081" formatCode="mm:ss.0">
                  <c:v>0.64896990740740745</c:v>
                </c:pt>
                <c:pt idx="1082" formatCode="mm:ss.0">
                  <c:v>0.64898148148148149</c:v>
                </c:pt>
                <c:pt idx="1083" formatCode="mm:ss.0">
                  <c:v>0.64899305555555553</c:v>
                </c:pt>
                <c:pt idx="1084" formatCode="mm:ss.0">
                  <c:v>0.64900462962962968</c:v>
                </c:pt>
                <c:pt idx="1085" formatCode="mm:ss.0">
                  <c:v>0.64901620370370372</c:v>
                </c:pt>
                <c:pt idx="1086" formatCode="mm:ss.0">
                  <c:v>0.64902777777777776</c:v>
                </c:pt>
                <c:pt idx="1087" formatCode="mm:ss.0">
                  <c:v>0.6490393518518518</c:v>
                </c:pt>
                <c:pt idx="1088" formatCode="mm:ss.0">
                  <c:v>0.64905092592592595</c:v>
                </c:pt>
                <c:pt idx="1089" formatCode="mm:ss.0">
                  <c:v>0.64906249999999999</c:v>
                </c:pt>
                <c:pt idx="1090" formatCode="mm:ss.0">
                  <c:v>0.64907407407407403</c:v>
                </c:pt>
                <c:pt idx="1091" formatCode="mm:ss.0">
                  <c:v>0.64908564814814818</c:v>
                </c:pt>
                <c:pt idx="1092" formatCode="mm:ss.0">
                  <c:v>0.64909722222222221</c:v>
                </c:pt>
                <c:pt idx="1093" formatCode="mm:ss.0">
                  <c:v>0.64910879629629625</c:v>
                </c:pt>
                <c:pt idx="1094" formatCode="mm:ss.0">
                  <c:v>0.6491203703703704</c:v>
                </c:pt>
                <c:pt idx="1095" formatCode="mm:ss.0">
                  <c:v>0.64913194444444444</c:v>
                </c:pt>
                <c:pt idx="1096" formatCode="mm:ss.0">
                  <c:v>0.64914351851851848</c:v>
                </c:pt>
                <c:pt idx="1097" formatCode="mm:ss.0">
                  <c:v>0.64915509259259263</c:v>
                </c:pt>
                <c:pt idx="1098" formatCode="mm:ss.0">
                  <c:v>0.64916666666666667</c:v>
                </c:pt>
                <c:pt idx="1099" formatCode="mm:ss.0">
                  <c:v>0.64917824074074071</c:v>
                </c:pt>
                <c:pt idx="1100" formatCode="mm:ss.0">
                  <c:v>0.64918981481481486</c:v>
                </c:pt>
                <c:pt idx="1101" formatCode="mm:ss.0">
                  <c:v>0.6492013888888889</c:v>
                </c:pt>
                <c:pt idx="1102" formatCode="mm:ss.0">
                  <c:v>0.64921296296296294</c:v>
                </c:pt>
                <c:pt idx="1103" formatCode="mm:ss.0">
                  <c:v>0.64922453703703709</c:v>
                </c:pt>
                <c:pt idx="1104" formatCode="mm:ss.0">
                  <c:v>0.64923611111111112</c:v>
                </c:pt>
                <c:pt idx="1105" formatCode="mm:ss.0">
                  <c:v>0.64924768518518516</c:v>
                </c:pt>
                <c:pt idx="1106" formatCode="mm:ss.0">
                  <c:v>0.64925925925925931</c:v>
                </c:pt>
                <c:pt idx="1107" formatCode="mm:ss.0">
                  <c:v>0.64927083333333335</c:v>
                </c:pt>
                <c:pt idx="1108" formatCode="mm:ss.0">
                  <c:v>0.64928240740740739</c:v>
                </c:pt>
                <c:pt idx="1109">
                  <c:v>0.64929398148148143</c:v>
                </c:pt>
                <c:pt idx="1110" formatCode="mm:ss.0">
                  <c:v>0.64930555555555558</c:v>
                </c:pt>
                <c:pt idx="1111" formatCode="mm:ss.0">
                  <c:v>0.64931712962962962</c:v>
                </c:pt>
                <c:pt idx="1112" formatCode="mm:ss.0">
                  <c:v>0.64932870370370366</c:v>
                </c:pt>
                <c:pt idx="1113" formatCode="mm:ss.0">
                  <c:v>0.64934027777777781</c:v>
                </c:pt>
                <c:pt idx="1114" formatCode="mm:ss.0">
                  <c:v>0.64935185185185185</c:v>
                </c:pt>
                <c:pt idx="1115" formatCode="mm:ss.0">
                  <c:v>0.64936342592592589</c:v>
                </c:pt>
                <c:pt idx="1116" formatCode="mm:ss.0">
                  <c:v>0.64937500000000004</c:v>
                </c:pt>
                <c:pt idx="1117" formatCode="mm:ss.0">
                  <c:v>0.64938657407407407</c:v>
                </c:pt>
                <c:pt idx="1118" formatCode="mm:ss.0">
                  <c:v>0.64939814814814811</c:v>
                </c:pt>
                <c:pt idx="1119" formatCode="mm:ss.0">
                  <c:v>0.64940972222222226</c:v>
                </c:pt>
                <c:pt idx="1120" formatCode="mm:ss.0">
                  <c:v>0.6494212962962963</c:v>
                </c:pt>
                <c:pt idx="1121" formatCode="mm:ss.0">
                  <c:v>0.64943287037037034</c:v>
                </c:pt>
                <c:pt idx="1122" formatCode="mm:ss.0">
                  <c:v>0.64944444444444449</c:v>
                </c:pt>
                <c:pt idx="1123" formatCode="mm:ss.0">
                  <c:v>0.64945601851851853</c:v>
                </c:pt>
                <c:pt idx="1124" formatCode="mm:ss.0">
                  <c:v>0.64946759259259257</c:v>
                </c:pt>
                <c:pt idx="1125" formatCode="mm:ss.0">
                  <c:v>0.64947916666666672</c:v>
                </c:pt>
                <c:pt idx="1126" formatCode="mm:ss.0">
                  <c:v>0.64949074074074076</c:v>
                </c:pt>
                <c:pt idx="1127" formatCode="mm:ss.0">
                  <c:v>0.6495023148148148</c:v>
                </c:pt>
                <c:pt idx="1128" formatCode="mm:ss.0">
                  <c:v>0.64951388888888884</c:v>
                </c:pt>
                <c:pt idx="1129" formatCode="mm:ss.0">
                  <c:v>0.64952546296296299</c:v>
                </c:pt>
                <c:pt idx="1130" formatCode="mm:ss.0">
                  <c:v>0.64953703703703702</c:v>
                </c:pt>
                <c:pt idx="1131" formatCode="mm:ss.0">
                  <c:v>0.64954861111111106</c:v>
                </c:pt>
                <c:pt idx="1132" formatCode="mm:ss.0">
                  <c:v>0.64956018518518521</c:v>
                </c:pt>
                <c:pt idx="1133" formatCode="mm:ss.0">
                  <c:v>0.64957175925925925</c:v>
                </c:pt>
                <c:pt idx="1134" formatCode="mm:ss.0">
                  <c:v>0.64958333333333329</c:v>
                </c:pt>
                <c:pt idx="1135" formatCode="mm:ss.0">
                  <c:v>0.64959490740740744</c:v>
                </c:pt>
                <c:pt idx="1136" formatCode="mm:ss.0">
                  <c:v>0.64960648148148148</c:v>
                </c:pt>
                <c:pt idx="1137" formatCode="mm:ss.0">
                  <c:v>0.64961805555555552</c:v>
                </c:pt>
                <c:pt idx="1138" formatCode="mm:ss.0">
                  <c:v>0.64962962962962967</c:v>
                </c:pt>
                <c:pt idx="1139" formatCode="mm:ss.0">
                  <c:v>0.64964120370370371</c:v>
                </c:pt>
                <c:pt idx="1140" formatCode="mm:ss.0">
                  <c:v>0.64965277777777775</c:v>
                </c:pt>
                <c:pt idx="1141" formatCode="mm:ss.0">
                  <c:v>0.6496643518518519</c:v>
                </c:pt>
                <c:pt idx="1142" formatCode="mm:ss.0">
                  <c:v>0.64967592592592593</c:v>
                </c:pt>
                <c:pt idx="1143" formatCode="mm:ss.0">
                  <c:v>0.64968749999999997</c:v>
                </c:pt>
                <c:pt idx="1144" formatCode="mm:ss.0">
                  <c:v>0.64969907407407412</c:v>
                </c:pt>
                <c:pt idx="1145" formatCode="mm:ss.0">
                  <c:v>0.64971064814814816</c:v>
                </c:pt>
                <c:pt idx="1146" formatCode="mm:ss.0">
                  <c:v>0.6497222222222222</c:v>
                </c:pt>
                <c:pt idx="1147" formatCode="mm:ss.0">
                  <c:v>0.64973379629629635</c:v>
                </c:pt>
                <c:pt idx="1148" formatCode="mm:ss.0">
                  <c:v>0.64974537037037039</c:v>
                </c:pt>
                <c:pt idx="1149" formatCode="mm:ss.0">
                  <c:v>0.64975694444444443</c:v>
                </c:pt>
                <c:pt idx="1150" formatCode="mm:ss.0">
                  <c:v>0.64976851851851847</c:v>
                </c:pt>
                <c:pt idx="1151" formatCode="mm:ss.0">
                  <c:v>0.64978009259259262</c:v>
                </c:pt>
                <c:pt idx="1152" formatCode="mm:ss.0">
                  <c:v>0.64979166666666666</c:v>
                </c:pt>
                <c:pt idx="1153" formatCode="mm:ss.0">
                  <c:v>0.6498032407407407</c:v>
                </c:pt>
                <c:pt idx="1154" formatCode="mm:ss.0">
                  <c:v>0.64981481481481485</c:v>
                </c:pt>
                <c:pt idx="1155" formatCode="mm:ss.0">
                  <c:v>0.64982638888888888</c:v>
                </c:pt>
                <c:pt idx="1156" formatCode="mm:ss.0">
                  <c:v>0.64983796296296292</c:v>
                </c:pt>
                <c:pt idx="1157" formatCode="mm:ss.0">
                  <c:v>0.64984953703703707</c:v>
                </c:pt>
                <c:pt idx="1158" formatCode="mm:ss.0">
                  <c:v>0.64986111111111111</c:v>
                </c:pt>
                <c:pt idx="1159">
                  <c:v>0.64987268518518515</c:v>
                </c:pt>
                <c:pt idx="1160" formatCode="mm:ss.0">
                  <c:v>0.6498842592592593</c:v>
                </c:pt>
                <c:pt idx="1161" formatCode="mm:ss.0">
                  <c:v>0.64989583333333334</c:v>
                </c:pt>
                <c:pt idx="1162" formatCode="mm:ss.0">
                  <c:v>0.64990740740740738</c:v>
                </c:pt>
                <c:pt idx="1163" formatCode="mm:ss.0">
                  <c:v>0.64991898148148153</c:v>
                </c:pt>
                <c:pt idx="1164" formatCode="mm:ss.0">
                  <c:v>0.64993055555555557</c:v>
                </c:pt>
                <c:pt idx="1165" formatCode="mm:ss.0">
                  <c:v>0.64994212962962961</c:v>
                </c:pt>
                <c:pt idx="1166" formatCode="mm:ss.0">
                  <c:v>0.64995370370370376</c:v>
                </c:pt>
                <c:pt idx="1167" formatCode="mm:ss.0">
                  <c:v>0.64996527777777779</c:v>
                </c:pt>
                <c:pt idx="1168" formatCode="mm:ss.0">
                  <c:v>0.64997685185185183</c:v>
                </c:pt>
                <c:pt idx="1169" formatCode="mm:ss.0">
                  <c:v>0.64998842592592587</c:v>
                </c:pt>
                <c:pt idx="1170" formatCode="mm:ss.0">
                  <c:v>0.65</c:v>
                </c:pt>
                <c:pt idx="1171" formatCode="mm:ss.0">
                  <c:v>0.65001157407407406</c:v>
                </c:pt>
                <c:pt idx="1172" formatCode="mm:ss.0">
                  <c:v>0.6500231481481481</c:v>
                </c:pt>
                <c:pt idx="1173" formatCode="mm:ss.0">
                  <c:v>0.65003472222222225</c:v>
                </c:pt>
                <c:pt idx="1174" formatCode="mm:ss.0">
                  <c:v>0.65004629629629629</c:v>
                </c:pt>
                <c:pt idx="1175" formatCode="mm:ss.0">
                  <c:v>0.65005787037037033</c:v>
                </c:pt>
                <c:pt idx="1176" formatCode="mm:ss.0">
                  <c:v>0.65006944444444448</c:v>
                </c:pt>
                <c:pt idx="1177" formatCode="mm:ss.0">
                  <c:v>0.65008101851851852</c:v>
                </c:pt>
                <c:pt idx="1178" formatCode="mm:ss.0">
                  <c:v>0.65009259259259256</c:v>
                </c:pt>
                <c:pt idx="1179" formatCode="mm:ss.0">
                  <c:v>0.65010416666666671</c:v>
                </c:pt>
                <c:pt idx="1180" formatCode="mm:ss.0">
                  <c:v>0.65011574074074074</c:v>
                </c:pt>
                <c:pt idx="1181" formatCode="mm:ss.0">
                  <c:v>0.65012731481481478</c:v>
                </c:pt>
                <c:pt idx="1182" formatCode="mm:ss.0">
                  <c:v>0.65013888888888893</c:v>
                </c:pt>
                <c:pt idx="1183" formatCode="mm:ss.0">
                  <c:v>0.65015046296296297</c:v>
                </c:pt>
                <c:pt idx="1184" formatCode="mm:ss.0">
                  <c:v>0.65016203703703701</c:v>
                </c:pt>
                <c:pt idx="1185" formatCode="mm:ss.0">
                  <c:v>0.65017361111111116</c:v>
                </c:pt>
                <c:pt idx="1186" formatCode="mm:ss.0">
                  <c:v>0.6501851851851852</c:v>
                </c:pt>
                <c:pt idx="1187" formatCode="mm:ss.0">
                  <c:v>0.65019675925925924</c:v>
                </c:pt>
                <c:pt idx="1188" formatCode="mm:ss.0">
                  <c:v>0.65020833333333339</c:v>
                </c:pt>
                <c:pt idx="1189" formatCode="mm:ss.0">
                  <c:v>0.65021990740740743</c:v>
                </c:pt>
                <c:pt idx="1190" formatCode="mm:ss.0">
                  <c:v>0.65023148148148147</c:v>
                </c:pt>
                <c:pt idx="1191" formatCode="mm:ss.0">
                  <c:v>0.6502430555555555</c:v>
                </c:pt>
                <c:pt idx="1192" formatCode="mm:ss.0">
                  <c:v>0.65025462962962965</c:v>
                </c:pt>
                <c:pt idx="1193" formatCode="mm:ss.0">
                  <c:v>0.65026620370370369</c:v>
                </c:pt>
                <c:pt idx="1194" formatCode="mm:ss.0">
                  <c:v>0.65027777777777773</c:v>
                </c:pt>
                <c:pt idx="1195" formatCode="mm:ss.0">
                  <c:v>0.65028935185185188</c:v>
                </c:pt>
                <c:pt idx="1196" formatCode="mm:ss.0">
                  <c:v>0.65030092592592592</c:v>
                </c:pt>
                <c:pt idx="1197" formatCode="mm:ss.0">
                  <c:v>0.65031249999999996</c:v>
                </c:pt>
                <c:pt idx="1198" formatCode="mm:ss.0">
                  <c:v>0.65032407407407411</c:v>
                </c:pt>
                <c:pt idx="1199" formatCode="mm:ss.0">
                  <c:v>0.65033564814814815</c:v>
                </c:pt>
                <c:pt idx="1200" formatCode="mm:ss.0">
                  <c:v>0.65034722222222219</c:v>
                </c:pt>
                <c:pt idx="1201" formatCode="mm:ss.0">
                  <c:v>0.65035879629629634</c:v>
                </c:pt>
                <c:pt idx="1202" formatCode="mm:ss.0">
                  <c:v>0.65037037037037038</c:v>
                </c:pt>
                <c:pt idx="1203" formatCode="mm:ss.0">
                  <c:v>0.65038194444444442</c:v>
                </c:pt>
                <c:pt idx="1204" formatCode="mm:ss.0">
                  <c:v>0.65039351851851857</c:v>
                </c:pt>
                <c:pt idx="1205" formatCode="mm:ss.0">
                  <c:v>0.6504050925925926</c:v>
                </c:pt>
                <c:pt idx="1206" formatCode="mm:ss.0">
                  <c:v>0.65041666666666664</c:v>
                </c:pt>
                <c:pt idx="1207" formatCode="mm:ss.0">
                  <c:v>0.65042824074074079</c:v>
                </c:pt>
                <c:pt idx="1208" formatCode="mm:ss.0">
                  <c:v>0.65043981481481483</c:v>
                </c:pt>
                <c:pt idx="1209">
                  <c:v>0.65045138888888887</c:v>
                </c:pt>
                <c:pt idx="1210" formatCode="mm:ss.0">
                  <c:v>0.65046296296296291</c:v>
                </c:pt>
                <c:pt idx="1211" formatCode="mm:ss.0">
                  <c:v>0.65047453703703706</c:v>
                </c:pt>
                <c:pt idx="1212" formatCode="mm:ss.0">
                  <c:v>0.6504861111111111</c:v>
                </c:pt>
                <c:pt idx="1213" formatCode="mm:ss.0">
                  <c:v>0.65049768518518514</c:v>
                </c:pt>
                <c:pt idx="1214" formatCode="mm:ss.0">
                  <c:v>0.65050925925925929</c:v>
                </c:pt>
                <c:pt idx="1215" formatCode="mm:ss.0">
                  <c:v>0.65052083333333333</c:v>
                </c:pt>
                <c:pt idx="1216" formatCode="mm:ss.0">
                  <c:v>0.65053240740740736</c:v>
                </c:pt>
                <c:pt idx="1217" formatCode="mm:ss.0">
                  <c:v>0.65054398148148151</c:v>
                </c:pt>
                <c:pt idx="1218" formatCode="mm:ss.0">
                  <c:v>0.65055555555555555</c:v>
                </c:pt>
                <c:pt idx="1219" formatCode="mm:ss.0">
                  <c:v>0.65056712962962959</c:v>
                </c:pt>
                <c:pt idx="1220" formatCode="mm:ss.0">
                  <c:v>0.65057870370370374</c:v>
                </c:pt>
                <c:pt idx="1221" formatCode="mm:ss.0">
                  <c:v>0.65059027777777778</c:v>
                </c:pt>
                <c:pt idx="1222" formatCode="mm:ss.0">
                  <c:v>0.65060185185185182</c:v>
                </c:pt>
                <c:pt idx="1223" formatCode="mm:ss.0">
                  <c:v>0.65061342592592597</c:v>
                </c:pt>
                <c:pt idx="1224" formatCode="mm:ss.0">
                  <c:v>0.65062500000000001</c:v>
                </c:pt>
                <c:pt idx="1225" formatCode="mm:ss.0">
                  <c:v>0.65063657407407405</c:v>
                </c:pt>
                <c:pt idx="1226" formatCode="mm:ss.0">
                  <c:v>0.6506481481481482</c:v>
                </c:pt>
                <c:pt idx="1227" formatCode="mm:ss.0">
                  <c:v>0.65065972222222224</c:v>
                </c:pt>
                <c:pt idx="1228" formatCode="mm:ss.0">
                  <c:v>0.65067129629629628</c:v>
                </c:pt>
                <c:pt idx="1229" formatCode="mm:ss.0">
                  <c:v>0.65068287037037043</c:v>
                </c:pt>
                <c:pt idx="1230" formatCode="mm:ss.0">
                  <c:v>0.65069444444444446</c:v>
                </c:pt>
                <c:pt idx="1231" formatCode="mm:ss.0">
                  <c:v>0.6507060185185185</c:v>
                </c:pt>
                <c:pt idx="1232" formatCode="mm:ss.0">
                  <c:v>0.65071759259259254</c:v>
                </c:pt>
                <c:pt idx="1233" formatCode="mm:ss.0">
                  <c:v>0.65072916666666669</c:v>
                </c:pt>
                <c:pt idx="1234" formatCode="mm:ss.0">
                  <c:v>0.65074074074074073</c:v>
                </c:pt>
                <c:pt idx="1235" formatCode="mm:ss.0">
                  <c:v>0.65075231481481477</c:v>
                </c:pt>
                <c:pt idx="1236" formatCode="mm:ss.0">
                  <c:v>0.65076388888888892</c:v>
                </c:pt>
                <c:pt idx="1237" formatCode="mm:ss.0">
                  <c:v>0.65077546296296296</c:v>
                </c:pt>
                <c:pt idx="1238" formatCode="mm:ss.0">
                  <c:v>0.650787037037037</c:v>
                </c:pt>
                <c:pt idx="1239" formatCode="mm:ss.0">
                  <c:v>0.65079861111111115</c:v>
                </c:pt>
                <c:pt idx="1240" formatCode="mm:ss.0">
                  <c:v>0.65081018518518519</c:v>
                </c:pt>
                <c:pt idx="1241" formatCode="mm:ss.0">
                  <c:v>0.65082175925925922</c:v>
                </c:pt>
                <c:pt idx="1242" formatCode="mm:ss.0">
                  <c:v>0.65083333333333337</c:v>
                </c:pt>
                <c:pt idx="1243" formatCode="mm:ss.0">
                  <c:v>0.65084490740740741</c:v>
                </c:pt>
                <c:pt idx="1244" formatCode="mm:ss.0">
                  <c:v>0.65085648148148145</c:v>
                </c:pt>
                <c:pt idx="1245" formatCode="mm:ss.0">
                  <c:v>0.6508680555555556</c:v>
                </c:pt>
                <c:pt idx="1246" formatCode="mm:ss.0">
                  <c:v>0.65087962962962964</c:v>
                </c:pt>
                <c:pt idx="1247" formatCode="mm:ss.0">
                  <c:v>0.65089120370370368</c:v>
                </c:pt>
                <c:pt idx="1248" formatCode="mm:ss.0">
                  <c:v>0.65090277777777783</c:v>
                </c:pt>
                <c:pt idx="1249" formatCode="mm:ss.0">
                  <c:v>0.65091435185185187</c:v>
                </c:pt>
                <c:pt idx="1250" formatCode="mm:ss.0">
                  <c:v>0.65092592592592591</c:v>
                </c:pt>
                <c:pt idx="1251" formatCode="mm:ss.0">
                  <c:v>0.65093749999999995</c:v>
                </c:pt>
                <c:pt idx="1252" formatCode="mm:ss.0">
                  <c:v>0.6509490740740741</c:v>
                </c:pt>
                <c:pt idx="1253" formatCode="mm:ss.0">
                  <c:v>0.65096064814814814</c:v>
                </c:pt>
                <c:pt idx="1254" formatCode="mm:ss.0">
                  <c:v>0.65097222222222217</c:v>
                </c:pt>
                <c:pt idx="1255" formatCode="mm:ss.0">
                  <c:v>0.65098379629629632</c:v>
                </c:pt>
                <c:pt idx="1256" formatCode="mm:ss.0">
                  <c:v>0.65099537037037036</c:v>
                </c:pt>
                <c:pt idx="1257" formatCode="mm:ss.0">
                  <c:v>0.6510069444444444</c:v>
                </c:pt>
                <c:pt idx="1258" formatCode="mm:ss.0">
                  <c:v>0.65101851851851855</c:v>
                </c:pt>
                <c:pt idx="1259">
                  <c:v>0.65103009259259259</c:v>
                </c:pt>
                <c:pt idx="1260" formatCode="mm:ss.0">
                  <c:v>0.65104166666666663</c:v>
                </c:pt>
                <c:pt idx="1261" formatCode="mm:ss.0">
                  <c:v>0.65105324074074078</c:v>
                </c:pt>
                <c:pt idx="1262" formatCode="mm:ss.0">
                  <c:v>0.65106481481481482</c:v>
                </c:pt>
                <c:pt idx="1263" formatCode="mm:ss.0">
                  <c:v>0.65107638888888886</c:v>
                </c:pt>
                <c:pt idx="1264" formatCode="mm:ss.0">
                  <c:v>0.65108796296296301</c:v>
                </c:pt>
                <c:pt idx="1265" formatCode="mm:ss.0">
                  <c:v>0.65109953703703705</c:v>
                </c:pt>
                <c:pt idx="1266" formatCode="mm:ss.0">
                  <c:v>0.65111111111111108</c:v>
                </c:pt>
                <c:pt idx="1267" formatCode="mm:ss.0">
                  <c:v>0.65112268518518523</c:v>
                </c:pt>
                <c:pt idx="1268" formatCode="mm:ss.0">
                  <c:v>0.65113425925925927</c:v>
                </c:pt>
                <c:pt idx="1269" formatCode="mm:ss.0">
                  <c:v>0.65114583333333331</c:v>
                </c:pt>
                <c:pt idx="1270" formatCode="mm:ss.0">
                  <c:v>0.65115740740740746</c:v>
                </c:pt>
                <c:pt idx="1271" formatCode="mm:ss.0">
                  <c:v>0.6511689814814815</c:v>
                </c:pt>
                <c:pt idx="1272" formatCode="mm:ss.0">
                  <c:v>0.65118055555555554</c:v>
                </c:pt>
                <c:pt idx="1273" formatCode="mm:ss.0">
                  <c:v>0.65119212962962958</c:v>
                </c:pt>
                <c:pt idx="1274" formatCode="mm:ss.0">
                  <c:v>0.65120370370370373</c:v>
                </c:pt>
                <c:pt idx="1275" formatCode="mm:ss.0">
                  <c:v>0.65121527777777777</c:v>
                </c:pt>
                <c:pt idx="1276" formatCode="mm:ss.0">
                  <c:v>0.65122685185185181</c:v>
                </c:pt>
                <c:pt idx="1277" formatCode="mm:ss.0">
                  <c:v>0.65123842592592596</c:v>
                </c:pt>
                <c:pt idx="1278" formatCode="mm:ss.0">
                  <c:v>0.65125</c:v>
                </c:pt>
                <c:pt idx="1279" formatCode="mm:ss.0">
                  <c:v>0.65126157407407403</c:v>
                </c:pt>
                <c:pt idx="1280" formatCode="mm:ss.0">
                  <c:v>0.65127314814814818</c:v>
                </c:pt>
                <c:pt idx="1281" formatCode="mm:ss.0">
                  <c:v>0.65128472222222222</c:v>
                </c:pt>
                <c:pt idx="1282" formatCode="mm:ss.0">
                  <c:v>0.65129629629629626</c:v>
                </c:pt>
                <c:pt idx="1283" formatCode="mm:ss.0">
                  <c:v>0.65130787037037041</c:v>
                </c:pt>
                <c:pt idx="1284" formatCode="mm:ss.0">
                  <c:v>0.65131944444444445</c:v>
                </c:pt>
                <c:pt idx="1285" formatCode="mm:ss.0">
                  <c:v>0.65133101851851849</c:v>
                </c:pt>
                <c:pt idx="1286" formatCode="mm:ss.0">
                  <c:v>0.65134259259259264</c:v>
                </c:pt>
                <c:pt idx="1287" formatCode="mm:ss.0">
                  <c:v>0.65135416666666668</c:v>
                </c:pt>
                <c:pt idx="1288" formatCode="mm:ss.0">
                  <c:v>0.65136574074074072</c:v>
                </c:pt>
                <c:pt idx="1289" formatCode="mm:ss.0">
                  <c:v>0.65137731481481487</c:v>
                </c:pt>
                <c:pt idx="1290" formatCode="mm:ss.0">
                  <c:v>0.65138888888888891</c:v>
                </c:pt>
                <c:pt idx="1291" formatCode="mm:ss.0">
                  <c:v>0.65140046296296295</c:v>
                </c:pt>
                <c:pt idx="1292" formatCode="mm:ss.0">
                  <c:v>0.65141203703703698</c:v>
                </c:pt>
                <c:pt idx="1293" formatCode="mm:ss.0">
                  <c:v>0.65142361111111113</c:v>
                </c:pt>
                <c:pt idx="1294" formatCode="mm:ss.0">
                  <c:v>0.65143518518518517</c:v>
                </c:pt>
                <c:pt idx="1295" formatCode="mm:ss.0">
                  <c:v>0.65144675925925921</c:v>
                </c:pt>
                <c:pt idx="1296" formatCode="mm:ss.0">
                  <c:v>0.65145833333333336</c:v>
                </c:pt>
                <c:pt idx="1297" formatCode="mm:ss.0">
                  <c:v>0.6514699074074074</c:v>
                </c:pt>
                <c:pt idx="1298" formatCode="mm:ss.0">
                  <c:v>0.65148148148148144</c:v>
                </c:pt>
                <c:pt idx="1299" formatCode="mm:ss.0">
                  <c:v>0.65149305555555559</c:v>
                </c:pt>
                <c:pt idx="1300" formatCode="mm:ss.0">
                  <c:v>0.65150462962962963</c:v>
                </c:pt>
                <c:pt idx="1301" formatCode="mm:ss.0">
                  <c:v>0.65151620370370367</c:v>
                </c:pt>
                <c:pt idx="1302" formatCode="mm:ss.0">
                  <c:v>0.65152777777777782</c:v>
                </c:pt>
                <c:pt idx="1303" formatCode="mm:ss.0">
                  <c:v>0.65153935185185186</c:v>
                </c:pt>
                <c:pt idx="1304" formatCode="mm:ss.0">
                  <c:v>0.65155092592592589</c:v>
                </c:pt>
                <c:pt idx="1305" formatCode="mm:ss.0">
                  <c:v>0.65156250000000004</c:v>
                </c:pt>
                <c:pt idx="1306" formatCode="mm:ss.0">
                  <c:v>0.65157407407407408</c:v>
                </c:pt>
                <c:pt idx="1307" formatCode="mm:ss.0">
                  <c:v>0.65158564814814812</c:v>
                </c:pt>
                <c:pt idx="1308" formatCode="mm:ss.0">
                  <c:v>0.65159722222222227</c:v>
                </c:pt>
                <c:pt idx="1309">
                  <c:v>0.65160879629629631</c:v>
                </c:pt>
                <c:pt idx="1310" formatCode="mm:ss.0">
                  <c:v>0.65162037037037035</c:v>
                </c:pt>
                <c:pt idx="1311" formatCode="mm:ss.0">
                  <c:v>0.6516319444444445</c:v>
                </c:pt>
                <c:pt idx="1312" formatCode="mm:ss.0">
                  <c:v>0.65164351851851854</c:v>
                </c:pt>
                <c:pt idx="1313" formatCode="mm:ss.0">
                  <c:v>0.65165509259259258</c:v>
                </c:pt>
                <c:pt idx="1314" formatCode="mm:ss.0">
                  <c:v>0.65166666666666662</c:v>
                </c:pt>
                <c:pt idx="1315" formatCode="mm:ss.0">
                  <c:v>0.65167824074074077</c:v>
                </c:pt>
                <c:pt idx="1316" formatCode="mm:ss.0">
                  <c:v>0.65168981481481481</c:v>
                </c:pt>
                <c:pt idx="1317" formatCode="mm:ss.0">
                  <c:v>0.65170138888888884</c:v>
                </c:pt>
                <c:pt idx="1318" formatCode="mm:ss.0">
                  <c:v>0.65171296296296299</c:v>
                </c:pt>
                <c:pt idx="1319" formatCode="mm:ss.0">
                  <c:v>0.65172453703703703</c:v>
                </c:pt>
                <c:pt idx="1320" formatCode="mm:ss.0">
                  <c:v>0.65173611111111107</c:v>
                </c:pt>
                <c:pt idx="1321" formatCode="mm:ss.0">
                  <c:v>0.65174768518518522</c:v>
                </c:pt>
                <c:pt idx="1322" formatCode="mm:ss.0">
                  <c:v>0.65175925925925926</c:v>
                </c:pt>
                <c:pt idx="1323" formatCode="mm:ss.0">
                  <c:v>0.6517708333333333</c:v>
                </c:pt>
                <c:pt idx="1324" formatCode="mm:ss.0">
                  <c:v>0.65178240740740745</c:v>
                </c:pt>
                <c:pt idx="1325" formatCode="mm:ss.0">
                  <c:v>0.65179398148148149</c:v>
                </c:pt>
                <c:pt idx="1326" formatCode="mm:ss.0">
                  <c:v>0.65180555555555553</c:v>
                </c:pt>
                <c:pt idx="1327" formatCode="mm:ss.0">
                  <c:v>0.65181712962962968</c:v>
                </c:pt>
                <c:pt idx="1328" formatCode="mm:ss.0">
                  <c:v>0.65182870370370372</c:v>
                </c:pt>
                <c:pt idx="1329" formatCode="mm:ss.0">
                  <c:v>0.65184027777777775</c:v>
                </c:pt>
                <c:pt idx="1330" formatCode="mm:ss.0">
                  <c:v>0.6518518518518519</c:v>
                </c:pt>
                <c:pt idx="1331" formatCode="mm:ss.0">
                  <c:v>0.65186342592592594</c:v>
                </c:pt>
                <c:pt idx="1332" formatCode="mm:ss.0">
                  <c:v>0.65187499999999998</c:v>
                </c:pt>
                <c:pt idx="1333" formatCode="mm:ss.0">
                  <c:v>0.65188657407407402</c:v>
                </c:pt>
                <c:pt idx="1334" formatCode="mm:ss.0">
                  <c:v>0.65189814814814817</c:v>
                </c:pt>
                <c:pt idx="1335" formatCode="mm:ss.0">
                  <c:v>0.65190972222222221</c:v>
                </c:pt>
                <c:pt idx="1336" formatCode="mm:ss.0">
                  <c:v>0.65192129629629625</c:v>
                </c:pt>
                <c:pt idx="1337" formatCode="mm:ss.0">
                  <c:v>0.6519328703703704</c:v>
                </c:pt>
                <c:pt idx="1338" formatCode="mm:ss.0">
                  <c:v>0.65194444444444444</c:v>
                </c:pt>
                <c:pt idx="1339" formatCode="mm:ss.0">
                  <c:v>0.65195601851851848</c:v>
                </c:pt>
                <c:pt idx="1340" formatCode="mm:ss.0">
                  <c:v>0.65196759259259263</c:v>
                </c:pt>
                <c:pt idx="1341" formatCode="mm:ss.0">
                  <c:v>0.65197916666666667</c:v>
                </c:pt>
                <c:pt idx="1342" formatCode="mm:ss.0">
                  <c:v>0.6519907407407407</c:v>
                </c:pt>
                <c:pt idx="1343" formatCode="mm:ss.0">
                  <c:v>0.65200231481481485</c:v>
                </c:pt>
                <c:pt idx="1344" formatCode="mm:ss.0">
                  <c:v>0.65201388888888889</c:v>
                </c:pt>
                <c:pt idx="1345" formatCode="mm:ss.0">
                  <c:v>0.65202546296296293</c:v>
                </c:pt>
                <c:pt idx="1346" formatCode="mm:ss.0">
                  <c:v>0.65203703703703708</c:v>
                </c:pt>
                <c:pt idx="1347" formatCode="mm:ss.0">
                  <c:v>0.65204861111111112</c:v>
                </c:pt>
                <c:pt idx="1348" formatCode="mm:ss.0">
                  <c:v>0.65206018518518516</c:v>
                </c:pt>
                <c:pt idx="1349" formatCode="mm:ss.0">
                  <c:v>0.65207175925925931</c:v>
                </c:pt>
                <c:pt idx="1350" formatCode="mm:ss.0">
                  <c:v>0.65208333333333335</c:v>
                </c:pt>
                <c:pt idx="1351" formatCode="mm:ss.0">
                  <c:v>0.65209490740740739</c:v>
                </c:pt>
                <c:pt idx="1352" formatCode="mm:ss.0">
                  <c:v>0.65210648148148154</c:v>
                </c:pt>
                <c:pt idx="1353" formatCode="mm:ss.0">
                  <c:v>0.65211805555555558</c:v>
                </c:pt>
                <c:pt idx="1354" formatCode="mm:ss.0">
                  <c:v>0.65212962962962961</c:v>
                </c:pt>
                <c:pt idx="1355" formatCode="mm:ss.0">
                  <c:v>0.65214120370370365</c:v>
                </c:pt>
                <c:pt idx="1356" formatCode="mm:ss.0">
                  <c:v>0.6521527777777778</c:v>
                </c:pt>
                <c:pt idx="1357" formatCode="mm:ss.0">
                  <c:v>0.65216435185185184</c:v>
                </c:pt>
                <c:pt idx="1358" formatCode="mm:ss.0">
                  <c:v>0.65217592592592588</c:v>
                </c:pt>
                <c:pt idx="1359">
                  <c:v>0.65218750000000003</c:v>
                </c:pt>
                <c:pt idx="1360" formatCode="mm:ss.0">
                  <c:v>0.65219907407407407</c:v>
                </c:pt>
                <c:pt idx="1361" formatCode="mm:ss.0">
                  <c:v>0.65221064814814811</c:v>
                </c:pt>
                <c:pt idx="1362" formatCode="mm:ss.0">
                  <c:v>0.65222222222222226</c:v>
                </c:pt>
                <c:pt idx="1363" formatCode="mm:ss.0">
                  <c:v>0.6522337962962963</c:v>
                </c:pt>
                <c:pt idx="1364" formatCode="mm:ss.0">
                  <c:v>0.65224537037037034</c:v>
                </c:pt>
                <c:pt idx="1365" formatCode="mm:ss.0">
                  <c:v>0.65225694444444449</c:v>
                </c:pt>
                <c:pt idx="1366" formatCode="mm:ss.0">
                  <c:v>0.65226851851851853</c:v>
                </c:pt>
                <c:pt idx="1367" formatCode="mm:ss.0">
                  <c:v>0.65228009259259256</c:v>
                </c:pt>
                <c:pt idx="1368" formatCode="mm:ss.0">
                  <c:v>0.65229166666666671</c:v>
                </c:pt>
                <c:pt idx="1369" formatCode="mm:ss.0">
                  <c:v>0.65230324074074075</c:v>
                </c:pt>
                <c:pt idx="1370" formatCode="mm:ss.0">
                  <c:v>0.65231481481481479</c:v>
                </c:pt>
                <c:pt idx="1371" formatCode="mm:ss.0">
                  <c:v>0.65232638888888894</c:v>
                </c:pt>
                <c:pt idx="1372" formatCode="mm:ss.0">
                  <c:v>0.65233796296296298</c:v>
                </c:pt>
                <c:pt idx="1373" formatCode="mm:ss.0">
                  <c:v>0.65234953703703702</c:v>
                </c:pt>
                <c:pt idx="1374" formatCode="mm:ss.0">
                  <c:v>0.65236111111111106</c:v>
                </c:pt>
                <c:pt idx="1375" formatCode="mm:ss.0">
                  <c:v>0.65237268518518521</c:v>
                </c:pt>
                <c:pt idx="1376" formatCode="mm:ss.0">
                  <c:v>0.65238425925925925</c:v>
                </c:pt>
                <c:pt idx="1377" formatCode="mm:ss.0">
                  <c:v>0.65239583333333329</c:v>
                </c:pt>
                <c:pt idx="1378" formatCode="mm:ss.0">
                  <c:v>0.65240740740740744</c:v>
                </c:pt>
                <c:pt idx="1379" formatCode="mm:ss.0">
                  <c:v>0.65241898148148147</c:v>
                </c:pt>
                <c:pt idx="1380" formatCode="mm:ss.0">
                  <c:v>0.65243055555555551</c:v>
                </c:pt>
                <c:pt idx="1381" formatCode="mm:ss.0">
                  <c:v>0.65244212962962966</c:v>
                </c:pt>
                <c:pt idx="1382" formatCode="mm:ss.0">
                  <c:v>0.6524537037037037</c:v>
                </c:pt>
                <c:pt idx="1383" formatCode="mm:ss.0">
                  <c:v>0.65246527777777774</c:v>
                </c:pt>
                <c:pt idx="1384" formatCode="mm:ss.0">
                  <c:v>0.65247685185185189</c:v>
                </c:pt>
                <c:pt idx="1385" formatCode="mm:ss.0">
                  <c:v>0.65248842592592593</c:v>
                </c:pt>
                <c:pt idx="1386" formatCode="mm:ss.0">
                  <c:v>0.65249999999999997</c:v>
                </c:pt>
                <c:pt idx="1387" formatCode="mm:ss.0">
                  <c:v>0.65251157407407412</c:v>
                </c:pt>
                <c:pt idx="1388" formatCode="mm:ss.0">
                  <c:v>0.65252314814814816</c:v>
                </c:pt>
                <c:pt idx="1389" formatCode="mm:ss.0">
                  <c:v>0.6525347222222222</c:v>
                </c:pt>
                <c:pt idx="1390" formatCode="mm:ss.0">
                  <c:v>0.65254629629629635</c:v>
                </c:pt>
                <c:pt idx="1391" formatCode="mm:ss.0">
                  <c:v>0.65255787037037039</c:v>
                </c:pt>
                <c:pt idx="1392" formatCode="mm:ss.0">
                  <c:v>0.65256944444444442</c:v>
                </c:pt>
                <c:pt idx="1393" formatCode="mm:ss.0">
                  <c:v>0.65258101851851846</c:v>
                </c:pt>
                <c:pt idx="1394" formatCode="mm:ss.0">
                  <c:v>0.65259259259259261</c:v>
                </c:pt>
                <c:pt idx="1395" formatCode="mm:ss.0">
                  <c:v>0.65260416666666665</c:v>
                </c:pt>
                <c:pt idx="1396" formatCode="mm:ss.0">
                  <c:v>0.65261574074074069</c:v>
                </c:pt>
                <c:pt idx="1397" formatCode="mm:ss.0">
                  <c:v>0.65262731481481484</c:v>
                </c:pt>
                <c:pt idx="1398" formatCode="mm:ss.0">
                  <c:v>0.65263888888888888</c:v>
                </c:pt>
                <c:pt idx="1399" formatCode="mm:ss.0">
                  <c:v>0.65265046296296292</c:v>
                </c:pt>
                <c:pt idx="1400" formatCode="mm:ss.0">
                  <c:v>0.65266203703703707</c:v>
                </c:pt>
                <c:pt idx="1401" formatCode="mm:ss.0">
                  <c:v>0.65267361111111111</c:v>
                </c:pt>
                <c:pt idx="1402" formatCode="mm:ss.0">
                  <c:v>0.65268518518518515</c:v>
                </c:pt>
                <c:pt idx="1403" formatCode="mm:ss.0">
                  <c:v>0.6526967592592593</c:v>
                </c:pt>
                <c:pt idx="1404" formatCode="mm:ss.0">
                  <c:v>0.65270833333333333</c:v>
                </c:pt>
                <c:pt idx="1405" formatCode="mm:ss.0">
                  <c:v>0.65271990740740737</c:v>
                </c:pt>
                <c:pt idx="1406" formatCode="mm:ss.0">
                  <c:v>0.65273148148148152</c:v>
                </c:pt>
                <c:pt idx="1407" formatCode="mm:ss.0">
                  <c:v>0.65274305555555556</c:v>
                </c:pt>
                <c:pt idx="1408" formatCode="mm:ss.0">
                  <c:v>0.6527546296296296</c:v>
                </c:pt>
                <c:pt idx="1409">
                  <c:v>0.65276620370370375</c:v>
                </c:pt>
                <c:pt idx="1410" formatCode="mm:ss.0">
                  <c:v>0.65277777777777779</c:v>
                </c:pt>
                <c:pt idx="1411" formatCode="mm:ss.0">
                  <c:v>0.65278935185185183</c:v>
                </c:pt>
                <c:pt idx="1412" formatCode="mm:ss.0">
                  <c:v>0.65280092592592598</c:v>
                </c:pt>
                <c:pt idx="1413" formatCode="mm:ss.0">
                  <c:v>0.65281250000000002</c:v>
                </c:pt>
                <c:pt idx="1414" formatCode="mm:ss.0">
                  <c:v>0.65282407407407406</c:v>
                </c:pt>
                <c:pt idx="1415" formatCode="mm:ss.0">
                  <c:v>0.6528356481481481</c:v>
                </c:pt>
                <c:pt idx="1416" formatCode="mm:ss.0">
                  <c:v>0.65284722222222225</c:v>
                </c:pt>
                <c:pt idx="1417" formatCode="mm:ss.0">
                  <c:v>0.65285879629629628</c:v>
                </c:pt>
                <c:pt idx="1418" formatCode="mm:ss.0">
                  <c:v>0.65287037037037032</c:v>
                </c:pt>
                <c:pt idx="1419" formatCode="mm:ss.0">
                  <c:v>0.65288194444444447</c:v>
                </c:pt>
                <c:pt idx="1420" formatCode="mm:ss.0">
                  <c:v>0.65289351851851851</c:v>
                </c:pt>
                <c:pt idx="1421" formatCode="mm:ss.0">
                  <c:v>0.65290509259259255</c:v>
                </c:pt>
                <c:pt idx="1422" formatCode="mm:ss.0">
                  <c:v>0.6529166666666667</c:v>
                </c:pt>
                <c:pt idx="1423" formatCode="mm:ss.0">
                  <c:v>0.65292824074074074</c:v>
                </c:pt>
                <c:pt idx="1424" formatCode="mm:ss.0">
                  <c:v>0.65293981481481478</c:v>
                </c:pt>
                <c:pt idx="1425" formatCode="mm:ss.0">
                  <c:v>0.65295138888888893</c:v>
                </c:pt>
                <c:pt idx="1426" formatCode="mm:ss.0">
                  <c:v>0.65296296296296297</c:v>
                </c:pt>
                <c:pt idx="1427" formatCode="mm:ss.0">
                  <c:v>0.65297453703703701</c:v>
                </c:pt>
                <c:pt idx="1428" formatCode="mm:ss.0">
                  <c:v>0.65298611111111116</c:v>
                </c:pt>
                <c:pt idx="1429" formatCode="mm:ss.0">
                  <c:v>0.65299768518518519</c:v>
                </c:pt>
                <c:pt idx="1430" formatCode="mm:ss.0">
                  <c:v>0.65300925925925923</c:v>
                </c:pt>
                <c:pt idx="1431" formatCode="mm:ss.0">
                  <c:v>0.65302083333333338</c:v>
                </c:pt>
                <c:pt idx="1432" formatCode="mm:ss.0">
                  <c:v>0.65303240740740742</c:v>
                </c:pt>
                <c:pt idx="1433" formatCode="mm:ss.0">
                  <c:v>0.65304398148148146</c:v>
                </c:pt>
                <c:pt idx="1434" formatCode="mm:ss.0">
                  <c:v>0.6530555555555555</c:v>
                </c:pt>
                <c:pt idx="1435" formatCode="mm:ss.0">
                  <c:v>0.65306712962962965</c:v>
                </c:pt>
                <c:pt idx="1436" formatCode="mm:ss.0">
                  <c:v>0.65307870370370369</c:v>
                </c:pt>
                <c:pt idx="1437" formatCode="mm:ss.0">
                  <c:v>0.65309027777777773</c:v>
                </c:pt>
                <c:pt idx="1438" formatCode="mm:ss.0">
                  <c:v>0.65310185185185188</c:v>
                </c:pt>
                <c:pt idx="1439" formatCode="mm:ss.0">
                  <c:v>0.65311342592592592</c:v>
                </c:pt>
                <c:pt idx="1440" formatCode="mm:ss.0">
                  <c:v>0.65312499999999996</c:v>
                </c:pt>
                <c:pt idx="1441" formatCode="mm:ss.0">
                  <c:v>0.65313657407407411</c:v>
                </c:pt>
                <c:pt idx="1442" formatCode="mm:ss.0">
                  <c:v>0.65314814814814814</c:v>
                </c:pt>
                <c:pt idx="1443" formatCode="mm:ss.0">
                  <c:v>0.65315972222222218</c:v>
                </c:pt>
                <c:pt idx="1444" formatCode="mm:ss.0">
                  <c:v>0.65317129629629633</c:v>
                </c:pt>
                <c:pt idx="1445" formatCode="mm:ss.0">
                  <c:v>0.65318287037037037</c:v>
                </c:pt>
                <c:pt idx="1446" formatCode="mm:ss.0">
                  <c:v>0.65319444444444441</c:v>
                </c:pt>
                <c:pt idx="1447" formatCode="mm:ss.0">
                  <c:v>0.65320601851851856</c:v>
                </c:pt>
                <c:pt idx="1448" formatCode="mm:ss.0">
                  <c:v>0.6532175925925926</c:v>
                </c:pt>
                <c:pt idx="1449" formatCode="mm:ss.0">
                  <c:v>0.65322916666666664</c:v>
                </c:pt>
                <c:pt idx="1450" formatCode="mm:ss.0">
                  <c:v>0.65324074074074079</c:v>
                </c:pt>
                <c:pt idx="1451" formatCode="mm:ss.0">
                  <c:v>0.65325231481481483</c:v>
                </c:pt>
                <c:pt idx="1452" formatCode="mm:ss.0">
                  <c:v>0.65326388888888887</c:v>
                </c:pt>
                <c:pt idx="1453" formatCode="mm:ss.0">
                  <c:v>0.65327546296296302</c:v>
                </c:pt>
                <c:pt idx="1454" formatCode="mm:ss.0">
                  <c:v>0.65328703703703705</c:v>
                </c:pt>
                <c:pt idx="1455" formatCode="mm:ss.0">
                  <c:v>0.65329861111111109</c:v>
                </c:pt>
                <c:pt idx="1456" formatCode="mm:ss.0">
                  <c:v>0.65331018518518513</c:v>
                </c:pt>
                <c:pt idx="1457" formatCode="mm:ss.0">
                  <c:v>0.65332175925925928</c:v>
                </c:pt>
                <c:pt idx="1458" formatCode="mm:ss.0">
                  <c:v>0.65333333333333332</c:v>
                </c:pt>
                <c:pt idx="1459">
                  <c:v>0.65334490740740736</c:v>
                </c:pt>
                <c:pt idx="1460" formatCode="mm:ss.0">
                  <c:v>0.65335648148148151</c:v>
                </c:pt>
                <c:pt idx="1461" formatCode="mm:ss.0">
                  <c:v>0.65336805555555555</c:v>
                </c:pt>
                <c:pt idx="1462" formatCode="mm:ss.0">
                  <c:v>0.65337962962962959</c:v>
                </c:pt>
                <c:pt idx="1463" formatCode="mm:ss.0">
                  <c:v>0.65339120370370374</c:v>
                </c:pt>
                <c:pt idx="1464" formatCode="mm:ss.0">
                  <c:v>0.65340277777777778</c:v>
                </c:pt>
                <c:pt idx="1465" formatCode="mm:ss.0">
                  <c:v>0.65341435185185182</c:v>
                </c:pt>
                <c:pt idx="1466" formatCode="mm:ss.0">
                  <c:v>0.65342592592592597</c:v>
                </c:pt>
                <c:pt idx="1467" formatCode="mm:ss.0">
                  <c:v>0.6534375</c:v>
                </c:pt>
                <c:pt idx="1468" formatCode="mm:ss.0">
                  <c:v>0.65344907407407404</c:v>
                </c:pt>
                <c:pt idx="1469" formatCode="mm:ss.0">
                  <c:v>0.65346064814814819</c:v>
                </c:pt>
                <c:pt idx="1470" formatCode="mm:ss.0">
                  <c:v>0.65347222222222223</c:v>
                </c:pt>
                <c:pt idx="1471" formatCode="mm:ss.0">
                  <c:v>0.65348379629629627</c:v>
                </c:pt>
                <c:pt idx="1472" formatCode="mm:ss.0">
                  <c:v>0.65349537037037042</c:v>
                </c:pt>
                <c:pt idx="1473" formatCode="mm:ss.0">
                  <c:v>0.65350694444444446</c:v>
                </c:pt>
                <c:pt idx="1474" formatCode="mm:ss.0">
                  <c:v>0.6535185185185185</c:v>
                </c:pt>
                <c:pt idx="1475" formatCode="mm:ss.0">
                  <c:v>0.65353009259259254</c:v>
                </c:pt>
                <c:pt idx="1476" formatCode="mm:ss.0">
                  <c:v>0.65354166666666669</c:v>
                </c:pt>
                <c:pt idx="1477" formatCode="mm:ss.0">
                  <c:v>0.65355324074074073</c:v>
                </c:pt>
                <c:pt idx="1478" formatCode="mm:ss.0">
                  <c:v>0.65356481481481477</c:v>
                </c:pt>
                <c:pt idx="1479" formatCode="mm:ss.0">
                  <c:v>0.65357638888888892</c:v>
                </c:pt>
                <c:pt idx="1480" formatCode="mm:ss.0">
                  <c:v>0.65358796296296295</c:v>
                </c:pt>
                <c:pt idx="1481" formatCode="mm:ss.0">
                  <c:v>0.65359953703703699</c:v>
                </c:pt>
                <c:pt idx="1482" formatCode="mm:ss.0">
                  <c:v>0.65361111111111114</c:v>
                </c:pt>
                <c:pt idx="1483" formatCode="mm:ss.0">
                  <c:v>0.65362268518518518</c:v>
                </c:pt>
                <c:pt idx="1484" formatCode="mm:ss.0">
                  <c:v>0.65363425925925922</c:v>
                </c:pt>
                <c:pt idx="1485" formatCode="mm:ss.0">
                  <c:v>0.65364583333333337</c:v>
                </c:pt>
                <c:pt idx="1486" formatCode="mm:ss.0">
                  <c:v>0.65365740740740741</c:v>
                </c:pt>
                <c:pt idx="1487" formatCode="mm:ss.0">
                  <c:v>0.65366898148148145</c:v>
                </c:pt>
                <c:pt idx="1488" formatCode="mm:ss.0">
                  <c:v>0.6536805555555556</c:v>
                </c:pt>
                <c:pt idx="1489" formatCode="mm:ss.0">
                  <c:v>0.65369212962962964</c:v>
                </c:pt>
                <c:pt idx="1490" formatCode="mm:ss.0">
                  <c:v>0.65370370370370368</c:v>
                </c:pt>
                <c:pt idx="1491" formatCode="mm:ss.0">
                  <c:v>0.65371527777777783</c:v>
                </c:pt>
                <c:pt idx="1492" formatCode="mm:ss.0">
                  <c:v>0.65372685185185186</c:v>
                </c:pt>
                <c:pt idx="1493" formatCode="mm:ss.0">
                  <c:v>0.6537384259259259</c:v>
                </c:pt>
                <c:pt idx="1494" formatCode="mm:ss.0">
                  <c:v>0.65375000000000005</c:v>
                </c:pt>
                <c:pt idx="1495" formatCode="mm:ss.0">
                  <c:v>0.65376157407407409</c:v>
                </c:pt>
                <c:pt idx="1496" formatCode="mm:ss.0">
                  <c:v>0.65377314814814813</c:v>
                </c:pt>
                <c:pt idx="1497" formatCode="mm:ss.0">
                  <c:v>0.65378472222222217</c:v>
                </c:pt>
                <c:pt idx="1498" formatCode="mm:ss.0">
                  <c:v>0.65379629629629632</c:v>
                </c:pt>
                <c:pt idx="1499" formatCode="mm:ss.0">
                  <c:v>0.65380787037037036</c:v>
                </c:pt>
                <c:pt idx="1500" formatCode="mm:ss.0">
                  <c:v>0.6538194444444444</c:v>
                </c:pt>
                <c:pt idx="1501" formatCode="mm:ss.0">
                  <c:v>0.65383101851851855</c:v>
                </c:pt>
                <c:pt idx="1502" formatCode="mm:ss.0">
                  <c:v>0.65384259259259259</c:v>
                </c:pt>
                <c:pt idx="1503" formatCode="mm:ss.0">
                  <c:v>0.65385416666666663</c:v>
                </c:pt>
                <c:pt idx="1504" formatCode="mm:ss.0">
                  <c:v>0.65386574074074078</c:v>
                </c:pt>
                <c:pt idx="1505" formatCode="mm:ss.0">
                  <c:v>0.65387731481481481</c:v>
                </c:pt>
                <c:pt idx="1506" formatCode="mm:ss.0">
                  <c:v>0.65388888888888885</c:v>
                </c:pt>
                <c:pt idx="1507" formatCode="mm:ss.0">
                  <c:v>0.653900462962963</c:v>
                </c:pt>
                <c:pt idx="1508" formatCode="mm:ss.0">
                  <c:v>0.65391203703703704</c:v>
                </c:pt>
                <c:pt idx="1509">
                  <c:v>0.65392361111111108</c:v>
                </c:pt>
                <c:pt idx="1510" formatCode="mm:ss.0">
                  <c:v>0.65393518518518523</c:v>
                </c:pt>
                <c:pt idx="1511" formatCode="mm:ss.0">
                  <c:v>0.65394675925925927</c:v>
                </c:pt>
                <c:pt idx="1512" formatCode="mm:ss.0">
                  <c:v>0.65395833333333331</c:v>
                </c:pt>
                <c:pt idx="1513" formatCode="mm:ss.0">
                  <c:v>0.65396990740740746</c:v>
                </c:pt>
                <c:pt idx="1514" formatCode="mm:ss.0">
                  <c:v>0.6539814814814815</c:v>
                </c:pt>
                <c:pt idx="1515" formatCode="mm:ss.0">
                  <c:v>0.65399305555555554</c:v>
                </c:pt>
                <c:pt idx="1516" formatCode="mm:ss.0">
                  <c:v>0.65400462962962957</c:v>
                </c:pt>
                <c:pt idx="1517" formatCode="mm:ss.0">
                  <c:v>0.65401620370370372</c:v>
                </c:pt>
                <c:pt idx="1518" formatCode="mm:ss.0">
                  <c:v>0.65402777777777776</c:v>
                </c:pt>
                <c:pt idx="1519" formatCode="mm:ss.0">
                  <c:v>0.6540393518518518</c:v>
                </c:pt>
                <c:pt idx="1520" formatCode="mm:ss.0">
                  <c:v>0.65405092592592595</c:v>
                </c:pt>
                <c:pt idx="1521" formatCode="mm:ss.0">
                  <c:v>0.65406249999999999</c:v>
                </c:pt>
                <c:pt idx="1522" formatCode="mm:ss.0">
                  <c:v>0.65407407407407403</c:v>
                </c:pt>
                <c:pt idx="1523" formatCode="mm:ss.0">
                  <c:v>0.65408564814814818</c:v>
                </c:pt>
                <c:pt idx="1524" formatCode="mm:ss.0">
                  <c:v>0.65409722222222222</c:v>
                </c:pt>
                <c:pt idx="1525" formatCode="mm:ss.0">
                  <c:v>0.65410879629629626</c:v>
                </c:pt>
                <c:pt idx="1526" formatCode="mm:ss.0">
                  <c:v>0.65412037037037041</c:v>
                </c:pt>
                <c:pt idx="1527" formatCode="mm:ss.0">
                  <c:v>0.65413194444444445</c:v>
                </c:pt>
                <c:pt idx="1528" formatCode="mm:ss.0">
                  <c:v>0.65414351851851849</c:v>
                </c:pt>
                <c:pt idx="1529" formatCode="mm:ss.0">
                  <c:v>0.65415509259259264</c:v>
                </c:pt>
                <c:pt idx="1530" formatCode="mm:ss.0">
                  <c:v>0.65416666666666667</c:v>
                </c:pt>
              </c:numCache>
            </c:numRef>
          </c:cat>
          <c:val>
            <c:numRef>
              <c:f>'20251124-1'!$C$3:$C$1533</c:f>
              <c:numCache>
                <c:formatCode>0.000</c:formatCode>
                <c:ptCount val="1531"/>
                <c:pt idx="0">
                  <c:v>50.082999999999998</c:v>
                </c:pt>
                <c:pt idx="1">
                  <c:v>50.078000000000003</c:v>
                </c:pt>
                <c:pt idx="2">
                  <c:v>50.076000000000001</c:v>
                </c:pt>
                <c:pt idx="3">
                  <c:v>50.076000000000001</c:v>
                </c:pt>
                <c:pt idx="4">
                  <c:v>50.073999999999998</c:v>
                </c:pt>
                <c:pt idx="5">
                  <c:v>50.075000000000003</c:v>
                </c:pt>
                <c:pt idx="6">
                  <c:v>50.073999999999998</c:v>
                </c:pt>
                <c:pt idx="7">
                  <c:v>50.075000000000003</c:v>
                </c:pt>
                <c:pt idx="8">
                  <c:v>50.076999999999998</c:v>
                </c:pt>
                <c:pt idx="9">
                  <c:v>50.076999999999998</c:v>
                </c:pt>
                <c:pt idx="10">
                  <c:v>50.076999999999998</c:v>
                </c:pt>
                <c:pt idx="11">
                  <c:v>50.078000000000003</c:v>
                </c:pt>
                <c:pt idx="12">
                  <c:v>50.076000000000001</c:v>
                </c:pt>
                <c:pt idx="13">
                  <c:v>50.075000000000003</c:v>
                </c:pt>
                <c:pt idx="14">
                  <c:v>50.076999999999998</c:v>
                </c:pt>
                <c:pt idx="15">
                  <c:v>50.079000000000001</c:v>
                </c:pt>
                <c:pt idx="16">
                  <c:v>50.078000000000003</c:v>
                </c:pt>
                <c:pt idx="17">
                  <c:v>50.076999999999998</c:v>
                </c:pt>
                <c:pt idx="18">
                  <c:v>50.08</c:v>
                </c:pt>
                <c:pt idx="19">
                  <c:v>50.081000000000003</c:v>
                </c:pt>
                <c:pt idx="20">
                  <c:v>50.08</c:v>
                </c:pt>
                <c:pt idx="21">
                  <c:v>50.082000000000001</c:v>
                </c:pt>
                <c:pt idx="22">
                  <c:v>50.082999999999998</c:v>
                </c:pt>
                <c:pt idx="23">
                  <c:v>50.079000000000001</c:v>
                </c:pt>
                <c:pt idx="24">
                  <c:v>50.078000000000003</c:v>
                </c:pt>
                <c:pt idx="25">
                  <c:v>50.079000000000001</c:v>
                </c:pt>
                <c:pt idx="26">
                  <c:v>50.073999999999998</c:v>
                </c:pt>
                <c:pt idx="27">
                  <c:v>50.072000000000003</c:v>
                </c:pt>
                <c:pt idx="28">
                  <c:v>50.072000000000003</c:v>
                </c:pt>
                <c:pt idx="29">
                  <c:v>50.067</c:v>
                </c:pt>
                <c:pt idx="30">
                  <c:v>50.064</c:v>
                </c:pt>
                <c:pt idx="31">
                  <c:v>50.06</c:v>
                </c:pt>
                <c:pt idx="32">
                  <c:v>50.058</c:v>
                </c:pt>
                <c:pt idx="33">
                  <c:v>50.054000000000002</c:v>
                </c:pt>
                <c:pt idx="34">
                  <c:v>50.057000000000002</c:v>
                </c:pt>
                <c:pt idx="35">
                  <c:v>50.055</c:v>
                </c:pt>
                <c:pt idx="36">
                  <c:v>50.058</c:v>
                </c:pt>
                <c:pt idx="37">
                  <c:v>50.057000000000002</c:v>
                </c:pt>
                <c:pt idx="38">
                  <c:v>50.052999999999997</c:v>
                </c:pt>
                <c:pt idx="39">
                  <c:v>50.054000000000002</c:v>
                </c:pt>
                <c:pt idx="40">
                  <c:v>50.055</c:v>
                </c:pt>
                <c:pt idx="41">
                  <c:v>50.054000000000002</c:v>
                </c:pt>
                <c:pt idx="42">
                  <c:v>50.058</c:v>
                </c:pt>
                <c:pt idx="43">
                  <c:v>50.055999999999997</c:v>
                </c:pt>
                <c:pt idx="44">
                  <c:v>50.058</c:v>
                </c:pt>
                <c:pt idx="45">
                  <c:v>50.058999999999997</c:v>
                </c:pt>
                <c:pt idx="46">
                  <c:v>50.061999999999998</c:v>
                </c:pt>
                <c:pt idx="47">
                  <c:v>50.061999999999998</c:v>
                </c:pt>
                <c:pt idx="48">
                  <c:v>50.061999999999998</c:v>
                </c:pt>
                <c:pt idx="49">
                  <c:v>50.064999999999998</c:v>
                </c:pt>
                <c:pt idx="50">
                  <c:v>50.064</c:v>
                </c:pt>
                <c:pt idx="51">
                  <c:v>50.064</c:v>
                </c:pt>
                <c:pt idx="52">
                  <c:v>50.061</c:v>
                </c:pt>
                <c:pt idx="53">
                  <c:v>50.064</c:v>
                </c:pt>
                <c:pt idx="54">
                  <c:v>50.061999999999998</c:v>
                </c:pt>
                <c:pt idx="55">
                  <c:v>50.064999999999998</c:v>
                </c:pt>
                <c:pt idx="56">
                  <c:v>50.066000000000003</c:v>
                </c:pt>
                <c:pt idx="57">
                  <c:v>50.067999999999998</c:v>
                </c:pt>
                <c:pt idx="58">
                  <c:v>50.064999999999998</c:v>
                </c:pt>
                <c:pt idx="59">
                  <c:v>50.055999999999997</c:v>
                </c:pt>
                <c:pt idx="60">
                  <c:v>50.031999999999996</c:v>
                </c:pt>
                <c:pt idx="61">
                  <c:v>50.003999999999998</c:v>
                </c:pt>
                <c:pt idx="62">
                  <c:v>49.981999999999999</c:v>
                </c:pt>
                <c:pt idx="63">
                  <c:v>49.966000000000001</c:v>
                </c:pt>
                <c:pt idx="64">
                  <c:v>49.948999999999998</c:v>
                </c:pt>
                <c:pt idx="65">
                  <c:v>49.94</c:v>
                </c:pt>
                <c:pt idx="66">
                  <c:v>49.936</c:v>
                </c:pt>
                <c:pt idx="67">
                  <c:v>49.939</c:v>
                </c:pt>
                <c:pt idx="68">
                  <c:v>49.94</c:v>
                </c:pt>
                <c:pt idx="69">
                  <c:v>49.945</c:v>
                </c:pt>
                <c:pt idx="70">
                  <c:v>49.945</c:v>
                </c:pt>
                <c:pt idx="71">
                  <c:v>49.947000000000003</c:v>
                </c:pt>
                <c:pt idx="72">
                  <c:v>49.947000000000003</c:v>
                </c:pt>
                <c:pt idx="73">
                  <c:v>49.951999999999998</c:v>
                </c:pt>
                <c:pt idx="74">
                  <c:v>49.953000000000003</c:v>
                </c:pt>
                <c:pt idx="75">
                  <c:v>49.951999999999998</c:v>
                </c:pt>
                <c:pt idx="76">
                  <c:v>49.95</c:v>
                </c:pt>
                <c:pt idx="77">
                  <c:v>49.951999999999998</c:v>
                </c:pt>
                <c:pt idx="78">
                  <c:v>49.951999999999998</c:v>
                </c:pt>
                <c:pt idx="79">
                  <c:v>49.954999999999998</c:v>
                </c:pt>
                <c:pt idx="80">
                  <c:v>49.951999999999998</c:v>
                </c:pt>
                <c:pt idx="81">
                  <c:v>49.948</c:v>
                </c:pt>
                <c:pt idx="82">
                  <c:v>49.945</c:v>
                </c:pt>
                <c:pt idx="83">
                  <c:v>49.941000000000003</c:v>
                </c:pt>
                <c:pt idx="84">
                  <c:v>49.94</c:v>
                </c:pt>
                <c:pt idx="85">
                  <c:v>49.936999999999998</c:v>
                </c:pt>
                <c:pt idx="86">
                  <c:v>49.935000000000002</c:v>
                </c:pt>
                <c:pt idx="87">
                  <c:v>49.932000000000002</c:v>
                </c:pt>
                <c:pt idx="88">
                  <c:v>49.932000000000002</c:v>
                </c:pt>
                <c:pt idx="89">
                  <c:v>49.929000000000002</c:v>
                </c:pt>
                <c:pt idx="90">
                  <c:v>49.93</c:v>
                </c:pt>
                <c:pt idx="91">
                  <c:v>49.926000000000002</c:v>
                </c:pt>
                <c:pt idx="92">
                  <c:v>49.926000000000002</c:v>
                </c:pt>
                <c:pt idx="93">
                  <c:v>49.924999999999997</c:v>
                </c:pt>
                <c:pt idx="94">
                  <c:v>49.923000000000002</c:v>
                </c:pt>
                <c:pt idx="95">
                  <c:v>49.923999999999999</c:v>
                </c:pt>
                <c:pt idx="96">
                  <c:v>49.924999999999997</c:v>
                </c:pt>
                <c:pt idx="97">
                  <c:v>49.926000000000002</c:v>
                </c:pt>
                <c:pt idx="98">
                  <c:v>49.923999999999999</c:v>
                </c:pt>
                <c:pt idx="99">
                  <c:v>49.926000000000002</c:v>
                </c:pt>
                <c:pt idx="100">
                  <c:v>49.923000000000002</c:v>
                </c:pt>
                <c:pt idx="101">
                  <c:v>49.923999999999999</c:v>
                </c:pt>
                <c:pt idx="102">
                  <c:v>49.924999999999997</c:v>
                </c:pt>
                <c:pt idx="103">
                  <c:v>49.924999999999997</c:v>
                </c:pt>
                <c:pt idx="104">
                  <c:v>49.927</c:v>
                </c:pt>
                <c:pt idx="105">
                  <c:v>49.924999999999997</c:v>
                </c:pt>
                <c:pt idx="106">
                  <c:v>49.923999999999999</c:v>
                </c:pt>
                <c:pt idx="107">
                  <c:v>49.927</c:v>
                </c:pt>
                <c:pt idx="108">
                  <c:v>49.927</c:v>
                </c:pt>
                <c:pt idx="109">
                  <c:v>49.929000000000002</c:v>
                </c:pt>
                <c:pt idx="110">
                  <c:v>49.929000000000002</c:v>
                </c:pt>
                <c:pt idx="111">
                  <c:v>49.93</c:v>
                </c:pt>
                <c:pt idx="112">
                  <c:v>49.930999999999997</c:v>
                </c:pt>
                <c:pt idx="113">
                  <c:v>49.933999999999997</c:v>
                </c:pt>
                <c:pt idx="114">
                  <c:v>49.933</c:v>
                </c:pt>
                <c:pt idx="115">
                  <c:v>49.933</c:v>
                </c:pt>
                <c:pt idx="116">
                  <c:v>49.932000000000002</c:v>
                </c:pt>
                <c:pt idx="117">
                  <c:v>49.93</c:v>
                </c:pt>
                <c:pt idx="118">
                  <c:v>49.927999999999997</c:v>
                </c:pt>
                <c:pt idx="119">
                  <c:v>49.924999999999997</c:v>
                </c:pt>
                <c:pt idx="120">
                  <c:v>49.927</c:v>
                </c:pt>
                <c:pt idx="121">
                  <c:v>49.923000000000002</c:v>
                </c:pt>
                <c:pt idx="122">
                  <c:v>49.924999999999997</c:v>
                </c:pt>
                <c:pt idx="123">
                  <c:v>49.923999999999999</c:v>
                </c:pt>
                <c:pt idx="124">
                  <c:v>49.926000000000002</c:v>
                </c:pt>
                <c:pt idx="125">
                  <c:v>49.927</c:v>
                </c:pt>
                <c:pt idx="126">
                  <c:v>49.929000000000002</c:v>
                </c:pt>
                <c:pt idx="127">
                  <c:v>49.927999999999997</c:v>
                </c:pt>
                <c:pt idx="128">
                  <c:v>49.93</c:v>
                </c:pt>
                <c:pt idx="129">
                  <c:v>49.929000000000002</c:v>
                </c:pt>
                <c:pt idx="130">
                  <c:v>49.929000000000002</c:v>
                </c:pt>
                <c:pt idx="131">
                  <c:v>49.930999999999997</c:v>
                </c:pt>
                <c:pt idx="132">
                  <c:v>49.927999999999997</c:v>
                </c:pt>
                <c:pt idx="133">
                  <c:v>49.926000000000002</c:v>
                </c:pt>
                <c:pt idx="134">
                  <c:v>49.923999999999999</c:v>
                </c:pt>
                <c:pt idx="135">
                  <c:v>49.923000000000002</c:v>
                </c:pt>
                <c:pt idx="136">
                  <c:v>49.920999999999999</c:v>
                </c:pt>
                <c:pt idx="137">
                  <c:v>49.917999999999999</c:v>
                </c:pt>
                <c:pt idx="138">
                  <c:v>49.917999999999999</c:v>
                </c:pt>
                <c:pt idx="139">
                  <c:v>49.914999999999999</c:v>
                </c:pt>
                <c:pt idx="140">
                  <c:v>49.917000000000002</c:v>
                </c:pt>
                <c:pt idx="141">
                  <c:v>49.917000000000002</c:v>
                </c:pt>
                <c:pt idx="142">
                  <c:v>49.914000000000001</c:v>
                </c:pt>
                <c:pt idx="143">
                  <c:v>49.917000000000002</c:v>
                </c:pt>
                <c:pt idx="144">
                  <c:v>49.914000000000001</c:v>
                </c:pt>
                <c:pt idx="145">
                  <c:v>49.911000000000001</c:v>
                </c:pt>
                <c:pt idx="146">
                  <c:v>49.911000000000001</c:v>
                </c:pt>
                <c:pt idx="147">
                  <c:v>49.908000000000001</c:v>
                </c:pt>
                <c:pt idx="148">
                  <c:v>49.902999999999999</c:v>
                </c:pt>
                <c:pt idx="149">
                  <c:v>49.902999999999999</c:v>
                </c:pt>
                <c:pt idx="150">
                  <c:v>49.899000000000001</c:v>
                </c:pt>
                <c:pt idx="151">
                  <c:v>49.896000000000001</c:v>
                </c:pt>
                <c:pt idx="152">
                  <c:v>49.896999999999998</c:v>
                </c:pt>
                <c:pt idx="153">
                  <c:v>49.893000000000001</c:v>
                </c:pt>
                <c:pt idx="154">
                  <c:v>49.896000000000001</c:v>
                </c:pt>
                <c:pt idx="155">
                  <c:v>49.898000000000003</c:v>
                </c:pt>
                <c:pt idx="156">
                  <c:v>49.899000000000001</c:v>
                </c:pt>
                <c:pt idx="157">
                  <c:v>49.902000000000001</c:v>
                </c:pt>
                <c:pt idx="158">
                  <c:v>49.9</c:v>
                </c:pt>
                <c:pt idx="159">
                  <c:v>49.901000000000003</c:v>
                </c:pt>
                <c:pt idx="160">
                  <c:v>49.902000000000001</c:v>
                </c:pt>
                <c:pt idx="161">
                  <c:v>49.902999999999999</c:v>
                </c:pt>
                <c:pt idx="162">
                  <c:v>49.902000000000001</c:v>
                </c:pt>
                <c:pt idx="163">
                  <c:v>49.9</c:v>
                </c:pt>
                <c:pt idx="164">
                  <c:v>49.9</c:v>
                </c:pt>
                <c:pt idx="165">
                  <c:v>49.901000000000003</c:v>
                </c:pt>
                <c:pt idx="166">
                  <c:v>49.901000000000003</c:v>
                </c:pt>
                <c:pt idx="167">
                  <c:v>49.901000000000003</c:v>
                </c:pt>
                <c:pt idx="168">
                  <c:v>49.902000000000001</c:v>
                </c:pt>
                <c:pt idx="169">
                  <c:v>49.902999999999999</c:v>
                </c:pt>
                <c:pt idx="170">
                  <c:v>49.905999999999999</c:v>
                </c:pt>
                <c:pt idx="171">
                  <c:v>49.905999999999999</c:v>
                </c:pt>
                <c:pt idx="172">
                  <c:v>49.908000000000001</c:v>
                </c:pt>
                <c:pt idx="173">
                  <c:v>49.908000000000001</c:v>
                </c:pt>
                <c:pt idx="174">
                  <c:v>49.905999999999999</c:v>
                </c:pt>
                <c:pt idx="175">
                  <c:v>49.902000000000001</c:v>
                </c:pt>
                <c:pt idx="176">
                  <c:v>49.901000000000003</c:v>
                </c:pt>
                <c:pt idx="177">
                  <c:v>49.898000000000003</c:v>
                </c:pt>
                <c:pt idx="178">
                  <c:v>49.896000000000001</c:v>
                </c:pt>
                <c:pt idx="179">
                  <c:v>49.893999999999998</c:v>
                </c:pt>
                <c:pt idx="180">
                  <c:v>49.893000000000001</c:v>
                </c:pt>
                <c:pt idx="181">
                  <c:v>49.890999999999998</c:v>
                </c:pt>
                <c:pt idx="182">
                  <c:v>49.890999999999998</c:v>
                </c:pt>
                <c:pt idx="183">
                  <c:v>49.893999999999998</c:v>
                </c:pt>
                <c:pt idx="184">
                  <c:v>49.898000000000003</c:v>
                </c:pt>
                <c:pt idx="185">
                  <c:v>49.9</c:v>
                </c:pt>
                <c:pt idx="186">
                  <c:v>49.901000000000003</c:v>
                </c:pt>
                <c:pt idx="187">
                  <c:v>49.905999999999999</c:v>
                </c:pt>
                <c:pt idx="188">
                  <c:v>49.908000000000001</c:v>
                </c:pt>
                <c:pt idx="189">
                  <c:v>49.914999999999999</c:v>
                </c:pt>
                <c:pt idx="190">
                  <c:v>49.92</c:v>
                </c:pt>
                <c:pt idx="191">
                  <c:v>49.924999999999997</c:v>
                </c:pt>
                <c:pt idx="192">
                  <c:v>49.930999999999997</c:v>
                </c:pt>
                <c:pt idx="193">
                  <c:v>49.933</c:v>
                </c:pt>
                <c:pt idx="194">
                  <c:v>49.94</c:v>
                </c:pt>
                <c:pt idx="195">
                  <c:v>49.945</c:v>
                </c:pt>
                <c:pt idx="196">
                  <c:v>49.951999999999998</c:v>
                </c:pt>
                <c:pt idx="197">
                  <c:v>49.956000000000003</c:v>
                </c:pt>
                <c:pt idx="198">
                  <c:v>49.96</c:v>
                </c:pt>
                <c:pt idx="199">
                  <c:v>49.963999999999999</c:v>
                </c:pt>
                <c:pt idx="200">
                  <c:v>49.966000000000001</c:v>
                </c:pt>
                <c:pt idx="201">
                  <c:v>49.969000000000001</c:v>
                </c:pt>
                <c:pt idx="202">
                  <c:v>49.966000000000001</c:v>
                </c:pt>
                <c:pt idx="203">
                  <c:v>49.969000000000001</c:v>
                </c:pt>
                <c:pt idx="204">
                  <c:v>49.969000000000001</c:v>
                </c:pt>
                <c:pt idx="205">
                  <c:v>49.969000000000001</c:v>
                </c:pt>
                <c:pt idx="206">
                  <c:v>49.97</c:v>
                </c:pt>
                <c:pt idx="207">
                  <c:v>49.968000000000004</c:v>
                </c:pt>
                <c:pt idx="208">
                  <c:v>49.966999999999999</c:v>
                </c:pt>
                <c:pt idx="209">
                  <c:v>49.965000000000003</c:v>
                </c:pt>
                <c:pt idx="210">
                  <c:v>49.962000000000003</c:v>
                </c:pt>
                <c:pt idx="211">
                  <c:v>49.960999999999999</c:v>
                </c:pt>
                <c:pt idx="212">
                  <c:v>49.954999999999998</c:v>
                </c:pt>
                <c:pt idx="213">
                  <c:v>49.954999999999998</c:v>
                </c:pt>
                <c:pt idx="214">
                  <c:v>49.954000000000001</c:v>
                </c:pt>
                <c:pt idx="215">
                  <c:v>49.951999999999998</c:v>
                </c:pt>
                <c:pt idx="216">
                  <c:v>49.953000000000003</c:v>
                </c:pt>
                <c:pt idx="217">
                  <c:v>49.948999999999998</c:v>
                </c:pt>
                <c:pt idx="218">
                  <c:v>49.948</c:v>
                </c:pt>
                <c:pt idx="219">
                  <c:v>49.948999999999998</c:v>
                </c:pt>
                <c:pt idx="220">
                  <c:v>49.95</c:v>
                </c:pt>
                <c:pt idx="221">
                  <c:v>49.948</c:v>
                </c:pt>
                <c:pt idx="222">
                  <c:v>49.944000000000003</c:v>
                </c:pt>
                <c:pt idx="223">
                  <c:v>49.942999999999998</c:v>
                </c:pt>
                <c:pt idx="224">
                  <c:v>49.939</c:v>
                </c:pt>
                <c:pt idx="225">
                  <c:v>49.939</c:v>
                </c:pt>
                <c:pt idx="226">
                  <c:v>49.933999999999997</c:v>
                </c:pt>
                <c:pt idx="227">
                  <c:v>49.936</c:v>
                </c:pt>
                <c:pt idx="228">
                  <c:v>49.933999999999997</c:v>
                </c:pt>
                <c:pt idx="229">
                  <c:v>49.929000000000002</c:v>
                </c:pt>
                <c:pt idx="230">
                  <c:v>49.930999999999997</c:v>
                </c:pt>
                <c:pt idx="231">
                  <c:v>49.927999999999997</c:v>
                </c:pt>
                <c:pt idx="232">
                  <c:v>49.929000000000002</c:v>
                </c:pt>
                <c:pt idx="233">
                  <c:v>49.926000000000002</c:v>
                </c:pt>
                <c:pt idx="234">
                  <c:v>49.926000000000002</c:v>
                </c:pt>
                <c:pt idx="235">
                  <c:v>49.921999999999997</c:v>
                </c:pt>
                <c:pt idx="236">
                  <c:v>49.923999999999999</c:v>
                </c:pt>
                <c:pt idx="237">
                  <c:v>49.920999999999999</c:v>
                </c:pt>
                <c:pt idx="238">
                  <c:v>49.923000000000002</c:v>
                </c:pt>
                <c:pt idx="239">
                  <c:v>49.923000000000002</c:v>
                </c:pt>
                <c:pt idx="240">
                  <c:v>49.927999999999997</c:v>
                </c:pt>
                <c:pt idx="241">
                  <c:v>49.927999999999997</c:v>
                </c:pt>
                <c:pt idx="242">
                  <c:v>49.930999999999997</c:v>
                </c:pt>
                <c:pt idx="243">
                  <c:v>49.932000000000002</c:v>
                </c:pt>
                <c:pt idx="244">
                  <c:v>49.932000000000002</c:v>
                </c:pt>
                <c:pt idx="245">
                  <c:v>49.932000000000002</c:v>
                </c:pt>
                <c:pt idx="246">
                  <c:v>49.927</c:v>
                </c:pt>
                <c:pt idx="247">
                  <c:v>49.930999999999997</c:v>
                </c:pt>
                <c:pt idx="248">
                  <c:v>49.930999999999997</c:v>
                </c:pt>
                <c:pt idx="249">
                  <c:v>49.93</c:v>
                </c:pt>
                <c:pt idx="250">
                  <c:v>49.930999999999997</c:v>
                </c:pt>
                <c:pt idx="251">
                  <c:v>49.93</c:v>
                </c:pt>
                <c:pt idx="252">
                  <c:v>49.930999999999997</c:v>
                </c:pt>
                <c:pt idx="253">
                  <c:v>49.932000000000002</c:v>
                </c:pt>
                <c:pt idx="254">
                  <c:v>49.93</c:v>
                </c:pt>
                <c:pt idx="255">
                  <c:v>49.927999999999997</c:v>
                </c:pt>
                <c:pt idx="256">
                  <c:v>49.926000000000002</c:v>
                </c:pt>
                <c:pt idx="257">
                  <c:v>49.920999999999999</c:v>
                </c:pt>
                <c:pt idx="258">
                  <c:v>49.917999999999999</c:v>
                </c:pt>
                <c:pt idx="259">
                  <c:v>49.917000000000002</c:v>
                </c:pt>
                <c:pt idx="260">
                  <c:v>49.914000000000001</c:v>
                </c:pt>
                <c:pt idx="261">
                  <c:v>49.914000000000001</c:v>
                </c:pt>
                <c:pt idx="262">
                  <c:v>49.911999999999999</c:v>
                </c:pt>
                <c:pt idx="263">
                  <c:v>49.911999999999999</c:v>
                </c:pt>
                <c:pt idx="264">
                  <c:v>49.912999999999997</c:v>
                </c:pt>
                <c:pt idx="265">
                  <c:v>49.911000000000001</c:v>
                </c:pt>
                <c:pt idx="266">
                  <c:v>49.911999999999999</c:v>
                </c:pt>
                <c:pt idx="267">
                  <c:v>49.908999999999999</c:v>
                </c:pt>
                <c:pt idx="268">
                  <c:v>49.911000000000001</c:v>
                </c:pt>
                <c:pt idx="269">
                  <c:v>49.911000000000001</c:v>
                </c:pt>
                <c:pt idx="270">
                  <c:v>49.908000000000001</c:v>
                </c:pt>
                <c:pt idx="271">
                  <c:v>49.906999999999996</c:v>
                </c:pt>
                <c:pt idx="272">
                  <c:v>49.908000000000001</c:v>
                </c:pt>
                <c:pt idx="273">
                  <c:v>49.908000000000001</c:v>
                </c:pt>
                <c:pt idx="274">
                  <c:v>49.906999999999996</c:v>
                </c:pt>
                <c:pt idx="275">
                  <c:v>49.905000000000001</c:v>
                </c:pt>
                <c:pt idx="276">
                  <c:v>49.906999999999996</c:v>
                </c:pt>
                <c:pt idx="277">
                  <c:v>49.908000000000001</c:v>
                </c:pt>
                <c:pt idx="278">
                  <c:v>49.906999999999996</c:v>
                </c:pt>
                <c:pt idx="279">
                  <c:v>49.91</c:v>
                </c:pt>
                <c:pt idx="280">
                  <c:v>49.911000000000001</c:v>
                </c:pt>
                <c:pt idx="281">
                  <c:v>49.908000000000001</c:v>
                </c:pt>
                <c:pt idx="282">
                  <c:v>49.904000000000003</c:v>
                </c:pt>
                <c:pt idx="283">
                  <c:v>49.905000000000001</c:v>
                </c:pt>
                <c:pt idx="284">
                  <c:v>49.902000000000001</c:v>
                </c:pt>
                <c:pt idx="285">
                  <c:v>49.9</c:v>
                </c:pt>
                <c:pt idx="286">
                  <c:v>49.898000000000003</c:v>
                </c:pt>
                <c:pt idx="287">
                  <c:v>49.898000000000003</c:v>
                </c:pt>
                <c:pt idx="288">
                  <c:v>49.898000000000003</c:v>
                </c:pt>
                <c:pt idx="289">
                  <c:v>49.895000000000003</c:v>
                </c:pt>
                <c:pt idx="290">
                  <c:v>49.896000000000001</c:v>
                </c:pt>
                <c:pt idx="291">
                  <c:v>49.893999999999998</c:v>
                </c:pt>
                <c:pt idx="292">
                  <c:v>49.895000000000003</c:v>
                </c:pt>
                <c:pt idx="293">
                  <c:v>49.893000000000001</c:v>
                </c:pt>
                <c:pt idx="294">
                  <c:v>49.895000000000003</c:v>
                </c:pt>
                <c:pt idx="295">
                  <c:v>49.893999999999998</c:v>
                </c:pt>
                <c:pt idx="296">
                  <c:v>49.895000000000003</c:v>
                </c:pt>
                <c:pt idx="297">
                  <c:v>49.899000000000001</c:v>
                </c:pt>
                <c:pt idx="298">
                  <c:v>49.9</c:v>
                </c:pt>
                <c:pt idx="299">
                  <c:v>49.9</c:v>
                </c:pt>
                <c:pt idx="300">
                  <c:v>49.905000000000001</c:v>
                </c:pt>
                <c:pt idx="301">
                  <c:v>49.905999999999999</c:v>
                </c:pt>
                <c:pt idx="302">
                  <c:v>49.904000000000003</c:v>
                </c:pt>
                <c:pt idx="303">
                  <c:v>49.905999999999999</c:v>
                </c:pt>
                <c:pt idx="304">
                  <c:v>49.905999999999999</c:v>
                </c:pt>
                <c:pt idx="305">
                  <c:v>49.908000000000001</c:v>
                </c:pt>
                <c:pt idx="306">
                  <c:v>49.908000000000001</c:v>
                </c:pt>
                <c:pt idx="307">
                  <c:v>49.911000000000001</c:v>
                </c:pt>
                <c:pt idx="308">
                  <c:v>49.912999999999997</c:v>
                </c:pt>
                <c:pt idx="309">
                  <c:v>49.912999999999997</c:v>
                </c:pt>
                <c:pt idx="310">
                  <c:v>49.914999999999999</c:v>
                </c:pt>
                <c:pt idx="311">
                  <c:v>49.912999999999997</c:v>
                </c:pt>
                <c:pt idx="312">
                  <c:v>49.914999999999999</c:v>
                </c:pt>
                <c:pt idx="313">
                  <c:v>49.911999999999999</c:v>
                </c:pt>
                <c:pt idx="314">
                  <c:v>49.912999999999997</c:v>
                </c:pt>
                <c:pt idx="315">
                  <c:v>49.908999999999999</c:v>
                </c:pt>
                <c:pt idx="316">
                  <c:v>49.91</c:v>
                </c:pt>
                <c:pt idx="317">
                  <c:v>49.91</c:v>
                </c:pt>
                <c:pt idx="318">
                  <c:v>49.911000000000001</c:v>
                </c:pt>
                <c:pt idx="319">
                  <c:v>49.91</c:v>
                </c:pt>
                <c:pt idx="320">
                  <c:v>49.911000000000001</c:v>
                </c:pt>
                <c:pt idx="321">
                  <c:v>49.911999999999999</c:v>
                </c:pt>
                <c:pt idx="322">
                  <c:v>49.908999999999999</c:v>
                </c:pt>
                <c:pt idx="323">
                  <c:v>49.906999999999996</c:v>
                </c:pt>
                <c:pt idx="324">
                  <c:v>49.904000000000003</c:v>
                </c:pt>
                <c:pt idx="325">
                  <c:v>49.904000000000003</c:v>
                </c:pt>
                <c:pt idx="326">
                  <c:v>49.901000000000003</c:v>
                </c:pt>
                <c:pt idx="327">
                  <c:v>49.902000000000001</c:v>
                </c:pt>
                <c:pt idx="328">
                  <c:v>49.9</c:v>
                </c:pt>
                <c:pt idx="329">
                  <c:v>49.901000000000003</c:v>
                </c:pt>
                <c:pt idx="330">
                  <c:v>49.901000000000003</c:v>
                </c:pt>
                <c:pt idx="331">
                  <c:v>49.901000000000003</c:v>
                </c:pt>
                <c:pt idx="332">
                  <c:v>49.902000000000001</c:v>
                </c:pt>
                <c:pt idx="333">
                  <c:v>49.9</c:v>
                </c:pt>
                <c:pt idx="334">
                  <c:v>49.902000000000001</c:v>
                </c:pt>
                <c:pt idx="335">
                  <c:v>49.902999999999999</c:v>
                </c:pt>
                <c:pt idx="336">
                  <c:v>49.904000000000003</c:v>
                </c:pt>
                <c:pt idx="337">
                  <c:v>49.902999999999999</c:v>
                </c:pt>
                <c:pt idx="338">
                  <c:v>49.904000000000003</c:v>
                </c:pt>
                <c:pt idx="339">
                  <c:v>49.905000000000001</c:v>
                </c:pt>
                <c:pt idx="340">
                  <c:v>49.908999999999999</c:v>
                </c:pt>
                <c:pt idx="341">
                  <c:v>49.908999999999999</c:v>
                </c:pt>
                <c:pt idx="342">
                  <c:v>49.911000000000001</c:v>
                </c:pt>
                <c:pt idx="343">
                  <c:v>49.91</c:v>
                </c:pt>
                <c:pt idx="344">
                  <c:v>49.91</c:v>
                </c:pt>
                <c:pt idx="345">
                  <c:v>49.911999999999999</c:v>
                </c:pt>
                <c:pt idx="346">
                  <c:v>49.91</c:v>
                </c:pt>
                <c:pt idx="347">
                  <c:v>49.912999999999997</c:v>
                </c:pt>
                <c:pt idx="348">
                  <c:v>49.911000000000001</c:v>
                </c:pt>
                <c:pt idx="349">
                  <c:v>49.91</c:v>
                </c:pt>
                <c:pt idx="350">
                  <c:v>49.908000000000001</c:v>
                </c:pt>
                <c:pt idx="351">
                  <c:v>49.908000000000001</c:v>
                </c:pt>
                <c:pt idx="352">
                  <c:v>49.908000000000001</c:v>
                </c:pt>
                <c:pt idx="353">
                  <c:v>49.906999999999996</c:v>
                </c:pt>
                <c:pt idx="354">
                  <c:v>49.906999999999996</c:v>
                </c:pt>
                <c:pt idx="355">
                  <c:v>49.906999999999996</c:v>
                </c:pt>
                <c:pt idx="356">
                  <c:v>49.908999999999999</c:v>
                </c:pt>
                <c:pt idx="357">
                  <c:v>49.908000000000001</c:v>
                </c:pt>
                <c:pt idx="358">
                  <c:v>49.911000000000001</c:v>
                </c:pt>
                <c:pt idx="359">
                  <c:v>49.91</c:v>
                </c:pt>
                <c:pt idx="360">
                  <c:v>49.91</c:v>
                </c:pt>
                <c:pt idx="361">
                  <c:v>49.908000000000001</c:v>
                </c:pt>
                <c:pt idx="362">
                  <c:v>49.906999999999996</c:v>
                </c:pt>
                <c:pt idx="363">
                  <c:v>49.908000000000001</c:v>
                </c:pt>
                <c:pt idx="364">
                  <c:v>49.911999999999999</c:v>
                </c:pt>
                <c:pt idx="365">
                  <c:v>49.917999999999999</c:v>
                </c:pt>
                <c:pt idx="366">
                  <c:v>49.921999999999997</c:v>
                </c:pt>
                <c:pt idx="367">
                  <c:v>49.926000000000002</c:v>
                </c:pt>
                <c:pt idx="368">
                  <c:v>49.927999999999997</c:v>
                </c:pt>
                <c:pt idx="369">
                  <c:v>49.93</c:v>
                </c:pt>
                <c:pt idx="370">
                  <c:v>49.933</c:v>
                </c:pt>
                <c:pt idx="371">
                  <c:v>49.930999999999997</c:v>
                </c:pt>
                <c:pt idx="372">
                  <c:v>49.933</c:v>
                </c:pt>
                <c:pt idx="373">
                  <c:v>49.933999999999997</c:v>
                </c:pt>
                <c:pt idx="374">
                  <c:v>49.933999999999997</c:v>
                </c:pt>
                <c:pt idx="375">
                  <c:v>49.936999999999998</c:v>
                </c:pt>
                <c:pt idx="376">
                  <c:v>49.936</c:v>
                </c:pt>
                <c:pt idx="377">
                  <c:v>49.935000000000002</c:v>
                </c:pt>
                <c:pt idx="378">
                  <c:v>49.935000000000002</c:v>
                </c:pt>
                <c:pt idx="379">
                  <c:v>49.938000000000002</c:v>
                </c:pt>
                <c:pt idx="380">
                  <c:v>49.939</c:v>
                </c:pt>
                <c:pt idx="381">
                  <c:v>49.938000000000002</c:v>
                </c:pt>
                <c:pt idx="382">
                  <c:v>49.941000000000003</c:v>
                </c:pt>
                <c:pt idx="383">
                  <c:v>49.94</c:v>
                </c:pt>
                <c:pt idx="384">
                  <c:v>49.94</c:v>
                </c:pt>
                <c:pt idx="385">
                  <c:v>49.936</c:v>
                </c:pt>
                <c:pt idx="386">
                  <c:v>49.936</c:v>
                </c:pt>
                <c:pt idx="387">
                  <c:v>49.929000000000002</c:v>
                </c:pt>
                <c:pt idx="388">
                  <c:v>49.930999999999997</c:v>
                </c:pt>
                <c:pt idx="389">
                  <c:v>49.927999999999997</c:v>
                </c:pt>
                <c:pt idx="390">
                  <c:v>49.926000000000002</c:v>
                </c:pt>
                <c:pt idx="391">
                  <c:v>49.923000000000002</c:v>
                </c:pt>
                <c:pt idx="392">
                  <c:v>49.92</c:v>
                </c:pt>
                <c:pt idx="393">
                  <c:v>49.917000000000002</c:v>
                </c:pt>
                <c:pt idx="394">
                  <c:v>49.912999999999997</c:v>
                </c:pt>
                <c:pt idx="395">
                  <c:v>49.914000000000001</c:v>
                </c:pt>
                <c:pt idx="396">
                  <c:v>49.91</c:v>
                </c:pt>
                <c:pt idx="397">
                  <c:v>49.906999999999996</c:v>
                </c:pt>
                <c:pt idx="398">
                  <c:v>49.906999999999996</c:v>
                </c:pt>
                <c:pt idx="399">
                  <c:v>49.908000000000001</c:v>
                </c:pt>
                <c:pt idx="400">
                  <c:v>49.91</c:v>
                </c:pt>
                <c:pt idx="401">
                  <c:v>49.91</c:v>
                </c:pt>
                <c:pt idx="402">
                  <c:v>49.908000000000001</c:v>
                </c:pt>
                <c:pt idx="403">
                  <c:v>49.906999999999996</c:v>
                </c:pt>
                <c:pt idx="404">
                  <c:v>49.905000000000001</c:v>
                </c:pt>
                <c:pt idx="405">
                  <c:v>49.902999999999999</c:v>
                </c:pt>
                <c:pt idx="406">
                  <c:v>49.902000000000001</c:v>
                </c:pt>
                <c:pt idx="407">
                  <c:v>49.9</c:v>
                </c:pt>
                <c:pt idx="408">
                  <c:v>49.898000000000003</c:v>
                </c:pt>
                <c:pt idx="409">
                  <c:v>49.899000000000001</c:v>
                </c:pt>
                <c:pt idx="410">
                  <c:v>49.9</c:v>
                </c:pt>
                <c:pt idx="411">
                  <c:v>49.9</c:v>
                </c:pt>
                <c:pt idx="412">
                  <c:v>49.901000000000003</c:v>
                </c:pt>
                <c:pt idx="413">
                  <c:v>49.904000000000003</c:v>
                </c:pt>
                <c:pt idx="414">
                  <c:v>49.906999999999996</c:v>
                </c:pt>
                <c:pt idx="415">
                  <c:v>49.906999999999996</c:v>
                </c:pt>
                <c:pt idx="416">
                  <c:v>49.91</c:v>
                </c:pt>
                <c:pt idx="417">
                  <c:v>49.91</c:v>
                </c:pt>
                <c:pt idx="418">
                  <c:v>49.908999999999999</c:v>
                </c:pt>
                <c:pt idx="419">
                  <c:v>49.911000000000001</c:v>
                </c:pt>
                <c:pt idx="420">
                  <c:v>49.908999999999999</c:v>
                </c:pt>
                <c:pt idx="421">
                  <c:v>49.908999999999999</c:v>
                </c:pt>
                <c:pt idx="422">
                  <c:v>49.908000000000001</c:v>
                </c:pt>
                <c:pt idx="423">
                  <c:v>49.908000000000001</c:v>
                </c:pt>
                <c:pt idx="424">
                  <c:v>49.908000000000001</c:v>
                </c:pt>
                <c:pt idx="425">
                  <c:v>49.911000000000001</c:v>
                </c:pt>
                <c:pt idx="426">
                  <c:v>49.911000000000001</c:v>
                </c:pt>
                <c:pt idx="427">
                  <c:v>49.912999999999997</c:v>
                </c:pt>
                <c:pt idx="428">
                  <c:v>49.914000000000001</c:v>
                </c:pt>
                <c:pt idx="429">
                  <c:v>49.911999999999999</c:v>
                </c:pt>
                <c:pt idx="430">
                  <c:v>49.91</c:v>
                </c:pt>
                <c:pt idx="431">
                  <c:v>49.908000000000001</c:v>
                </c:pt>
                <c:pt idx="432">
                  <c:v>49.902000000000001</c:v>
                </c:pt>
                <c:pt idx="433">
                  <c:v>49.902999999999999</c:v>
                </c:pt>
                <c:pt idx="434">
                  <c:v>49.902999999999999</c:v>
                </c:pt>
                <c:pt idx="435">
                  <c:v>49.902999999999999</c:v>
                </c:pt>
                <c:pt idx="436">
                  <c:v>49.904000000000003</c:v>
                </c:pt>
                <c:pt idx="437">
                  <c:v>49.904000000000003</c:v>
                </c:pt>
                <c:pt idx="438">
                  <c:v>49.902000000000001</c:v>
                </c:pt>
                <c:pt idx="439">
                  <c:v>49.902999999999999</c:v>
                </c:pt>
                <c:pt idx="440">
                  <c:v>49.902999999999999</c:v>
                </c:pt>
                <c:pt idx="441">
                  <c:v>49.899000000000001</c:v>
                </c:pt>
                <c:pt idx="442">
                  <c:v>49.901000000000003</c:v>
                </c:pt>
                <c:pt idx="443">
                  <c:v>49.898000000000003</c:v>
                </c:pt>
                <c:pt idx="444">
                  <c:v>49.899000000000001</c:v>
                </c:pt>
                <c:pt idx="445">
                  <c:v>49.899000000000001</c:v>
                </c:pt>
                <c:pt idx="446">
                  <c:v>49.899000000000001</c:v>
                </c:pt>
                <c:pt idx="447">
                  <c:v>49.902000000000001</c:v>
                </c:pt>
                <c:pt idx="448">
                  <c:v>49.902000000000001</c:v>
                </c:pt>
                <c:pt idx="449">
                  <c:v>49.904000000000003</c:v>
                </c:pt>
                <c:pt idx="450">
                  <c:v>49.901000000000003</c:v>
                </c:pt>
                <c:pt idx="451">
                  <c:v>49.902999999999999</c:v>
                </c:pt>
                <c:pt idx="452">
                  <c:v>49.901000000000003</c:v>
                </c:pt>
                <c:pt idx="453">
                  <c:v>49.901000000000003</c:v>
                </c:pt>
                <c:pt idx="454">
                  <c:v>49.899000000000001</c:v>
                </c:pt>
                <c:pt idx="455">
                  <c:v>49.899000000000001</c:v>
                </c:pt>
                <c:pt idx="456">
                  <c:v>49.896000000000001</c:v>
                </c:pt>
                <c:pt idx="457">
                  <c:v>49.895000000000003</c:v>
                </c:pt>
                <c:pt idx="458">
                  <c:v>49.893999999999998</c:v>
                </c:pt>
                <c:pt idx="459">
                  <c:v>49.893999999999998</c:v>
                </c:pt>
                <c:pt idx="460">
                  <c:v>49.893000000000001</c:v>
                </c:pt>
                <c:pt idx="461">
                  <c:v>49.895000000000003</c:v>
                </c:pt>
                <c:pt idx="462">
                  <c:v>49.895000000000003</c:v>
                </c:pt>
                <c:pt idx="463">
                  <c:v>49.896999999999998</c:v>
                </c:pt>
                <c:pt idx="464">
                  <c:v>49.898000000000003</c:v>
                </c:pt>
                <c:pt idx="465">
                  <c:v>49.899000000000001</c:v>
                </c:pt>
                <c:pt idx="466">
                  <c:v>49.898000000000003</c:v>
                </c:pt>
                <c:pt idx="467">
                  <c:v>49.896999999999998</c:v>
                </c:pt>
                <c:pt idx="468">
                  <c:v>49.898000000000003</c:v>
                </c:pt>
                <c:pt idx="469">
                  <c:v>49.896999999999998</c:v>
                </c:pt>
                <c:pt idx="470">
                  <c:v>49.893000000000001</c:v>
                </c:pt>
                <c:pt idx="471">
                  <c:v>49.895000000000003</c:v>
                </c:pt>
                <c:pt idx="472">
                  <c:v>49.893999999999998</c:v>
                </c:pt>
                <c:pt idx="473">
                  <c:v>49.893999999999998</c:v>
                </c:pt>
                <c:pt idx="474">
                  <c:v>49.893000000000001</c:v>
                </c:pt>
                <c:pt idx="475">
                  <c:v>49.893999999999998</c:v>
                </c:pt>
                <c:pt idx="476">
                  <c:v>49.893000000000001</c:v>
                </c:pt>
                <c:pt idx="477">
                  <c:v>49.893999999999998</c:v>
                </c:pt>
                <c:pt idx="478">
                  <c:v>49.893999999999998</c:v>
                </c:pt>
                <c:pt idx="479">
                  <c:v>49.890999999999998</c:v>
                </c:pt>
                <c:pt idx="480">
                  <c:v>49.893000000000001</c:v>
                </c:pt>
                <c:pt idx="481">
                  <c:v>49.892000000000003</c:v>
                </c:pt>
                <c:pt idx="482">
                  <c:v>49.892000000000003</c:v>
                </c:pt>
                <c:pt idx="483">
                  <c:v>49.892000000000003</c:v>
                </c:pt>
                <c:pt idx="484">
                  <c:v>49.893999999999998</c:v>
                </c:pt>
                <c:pt idx="485">
                  <c:v>49.893000000000001</c:v>
                </c:pt>
                <c:pt idx="486">
                  <c:v>49.893999999999998</c:v>
                </c:pt>
                <c:pt idx="487">
                  <c:v>49.895000000000003</c:v>
                </c:pt>
                <c:pt idx="488">
                  <c:v>49.896999999999998</c:v>
                </c:pt>
                <c:pt idx="489">
                  <c:v>49.896999999999998</c:v>
                </c:pt>
                <c:pt idx="490">
                  <c:v>49.898000000000003</c:v>
                </c:pt>
                <c:pt idx="491">
                  <c:v>49.899000000000001</c:v>
                </c:pt>
                <c:pt idx="492">
                  <c:v>49.898000000000003</c:v>
                </c:pt>
                <c:pt idx="493">
                  <c:v>49.899000000000001</c:v>
                </c:pt>
                <c:pt idx="494">
                  <c:v>49.898000000000003</c:v>
                </c:pt>
                <c:pt idx="495">
                  <c:v>49.9</c:v>
                </c:pt>
                <c:pt idx="496">
                  <c:v>49.898000000000003</c:v>
                </c:pt>
                <c:pt idx="497">
                  <c:v>49.899000000000001</c:v>
                </c:pt>
                <c:pt idx="498">
                  <c:v>49.898000000000003</c:v>
                </c:pt>
                <c:pt idx="499">
                  <c:v>49.899000000000001</c:v>
                </c:pt>
                <c:pt idx="500">
                  <c:v>49.896999999999998</c:v>
                </c:pt>
                <c:pt idx="501">
                  <c:v>49.896999999999998</c:v>
                </c:pt>
                <c:pt idx="502">
                  <c:v>49.893000000000001</c:v>
                </c:pt>
                <c:pt idx="503">
                  <c:v>49.892000000000003</c:v>
                </c:pt>
                <c:pt idx="504">
                  <c:v>49.887999999999998</c:v>
                </c:pt>
                <c:pt idx="505">
                  <c:v>49.889000000000003</c:v>
                </c:pt>
                <c:pt idx="506">
                  <c:v>49.887999999999998</c:v>
                </c:pt>
                <c:pt idx="507">
                  <c:v>49.889000000000003</c:v>
                </c:pt>
                <c:pt idx="508">
                  <c:v>49.887999999999998</c:v>
                </c:pt>
                <c:pt idx="509">
                  <c:v>49.89</c:v>
                </c:pt>
                <c:pt idx="510">
                  <c:v>49.887999999999998</c:v>
                </c:pt>
                <c:pt idx="511">
                  <c:v>49.889000000000003</c:v>
                </c:pt>
                <c:pt idx="512">
                  <c:v>49.887999999999998</c:v>
                </c:pt>
                <c:pt idx="513">
                  <c:v>49.89</c:v>
                </c:pt>
                <c:pt idx="514">
                  <c:v>49.889000000000003</c:v>
                </c:pt>
                <c:pt idx="515">
                  <c:v>49.887999999999998</c:v>
                </c:pt>
                <c:pt idx="516">
                  <c:v>49.889000000000003</c:v>
                </c:pt>
                <c:pt idx="517">
                  <c:v>49.89</c:v>
                </c:pt>
                <c:pt idx="518">
                  <c:v>49.89</c:v>
                </c:pt>
                <c:pt idx="519">
                  <c:v>49.890999999999998</c:v>
                </c:pt>
                <c:pt idx="520">
                  <c:v>49.890999999999998</c:v>
                </c:pt>
                <c:pt idx="521">
                  <c:v>49.895000000000003</c:v>
                </c:pt>
                <c:pt idx="522">
                  <c:v>49.896000000000001</c:v>
                </c:pt>
                <c:pt idx="523">
                  <c:v>49.895000000000003</c:v>
                </c:pt>
                <c:pt idx="524">
                  <c:v>49.896999999999998</c:v>
                </c:pt>
                <c:pt idx="525">
                  <c:v>49.896999999999998</c:v>
                </c:pt>
                <c:pt idx="526">
                  <c:v>49.896000000000001</c:v>
                </c:pt>
                <c:pt idx="527">
                  <c:v>49.896000000000001</c:v>
                </c:pt>
                <c:pt idx="528">
                  <c:v>49.896999999999998</c:v>
                </c:pt>
                <c:pt idx="529">
                  <c:v>49.896000000000001</c:v>
                </c:pt>
                <c:pt idx="530">
                  <c:v>49.896999999999998</c:v>
                </c:pt>
                <c:pt idx="531">
                  <c:v>49.896999999999998</c:v>
                </c:pt>
                <c:pt idx="532">
                  <c:v>49.893999999999998</c:v>
                </c:pt>
                <c:pt idx="533">
                  <c:v>49.893999999999998</c:v>
                </c:pt>
                <c:pt idx="534">
                  <c:v>49.896000000000001</c:v>
                </c:pt>
                <c:pt idx="535">
                  <c:v>49.895000000000003</c:v>
                </c:pt>
                <c:pt idx="536">
                  <c:v>49.893999999999998</c:v>
                </c:pt>
                <c:pt idx="537">
                  <c:v>49.895000000000003</c:v>
                </c:pt>
                <c:pt idx="538">
                  <c:v>49.896000000000001</c:v>
                </c:pt>
                <c:pt idx="539">
                  <c:v>49.895000000000003</c:v>
                </c:pt>
                <c:pt idx="540">
                  <c:v>49.896000000000001</c:v>
                </c:pt>
                <c:pt idx="541">
                  <c:v>49.893999999999998</c:v>
                </c:pt>
                <c:pt idx="542">
                  <c:v>49.890999999999998</c:v>
                </c:pt>
                <c:pt idx="543">
                  <c:v>49.887999999999998</c:v>
                </c:pt>
                <c:pt idx="544">
                  <c:v>49.889000000000003</c:v>
                </c:pt>
                <c:pt idx="545">
                  <c:v>49.887999999999998</c:v>
                </c:pt>
                <c:pt idx="546">
                  <c:v>49.887</c:v>
                </c:pt>
                <c:pt idx="547">
                  <c:v>49.887</c:v>
                </c:pt>
                <c:pt idx="548">
                  <c:v>49.89</c:v>
                </c:pt>
                <c:pt idx="549">
                  <c:v>49.889000000000003</c:v>
                </c:pt>
                <c:pt idx="550">
                  <c:v>49.889000000000003</c:v>
                </c:pt>
                <c:pt idx="551">
                  <c:v>49.89</c:v>
                </c:pt>
                <c:pt idx="552">
                  <c:v>49.887</c:v>
                </c:pt>
                <c:pt idx="553">
                  <c:v>49.884999999999998</c:v>
                </c:pt>
                <c:pt idx="554">
                  <c:v>49.886000000000003</c:v>
                </c:pt>
                <c:pt idx="555">
                  <c:v>49.884</c:v>
                </c:pt>
                <c:pt idx="556">
                  <c:v>49.881999999999998</c:v>
                </c:pt>
                <c:pt idx="557">
                  <c:v>49.883000000000003</c:v>
                </c:pt>
                <c:pt idx="558">
                  <c:v>49.883000000000003</c:v>
                </c:pt>
                <c:pt idx="559">
                  <c:v>49.878</c:v>
                </c:pt>
                <c:pt idx="560">
                  <c:v>49.878</c:v>
                </c:pt>
                <c:pt idx="561">
                  <c:v>49.878</c:v>
                </c:pt>
                <c:pt idx="562">
                  <c:v>49.875999999999998</c:v>
                </c:pt>
                <c:pt idx="563">
                  <c:v>49.875999999999998</c:v>
                </c:pt>
                <c:pt idx="564">
                  <c:v>49.878</c:v>
                </c:pt>
                <c:pt idx="565">
                  <c:v>49.878999999999998</c:v>
                </c:pt>
                <c:pt idx="566">
                  <c:v>49.877000000000002</c:v>
                </c:pt>
                <c:pt idx="567">
                  <c:v>49.878</c:v>
                </c:pt>
                <c:pt idx="568">
                  <c:v>49.881</c:v>
                </c:pt>
                <c:pt idx="569">
                  <c:v>49.88</c:v>
                </c:pt>
                <c:pt idx="570">
                  <c:v>49.881</c:v>
                </c:pt>
                <c:pt idx="571">
                  <c:v>49.881</c:v>
                </c:pt>
                <c:pt idx="572">
                  <c:v>49.881999999999998</c:v>
                </c:pt>
                <c:pt idx="573">
                  <c:v>49.881</c:v>
                </c:pt>
                <c:pt idx="574">
                  <c:v>49.881</c:v>
                </c:pt>
                <c:pt idx="575">
                  <c:v>49.883000000000003</c:v>
                </c:pt>
                <c:pt idx="576">
                  <c:v>49.884</c:v>
                </c:pt>
                <c:pt idx="577">
                  <c:v>49.881</c:v>
                </c:pt>
                <c:pt idx="578">
                  <c:v>49.88</c:v>
                </c:pt>
                <c:pt idx="579">
                  <c:v>49.883000000000003</c:v>
                </c:pt>
                <c:pt idx="580">
                  <c:v>49.881999999999998</c:v>
                </c:pt>
                <c:pt idx="581">
                  <c:v>49.88</c:v>
                </c:pt>
                <c:pt idx="582">
                  <c:v>49.881999999999998</c:v>
                </c:pt>
                <c:pt idx="583">
                  <c:v>49.881999999999998</c:v>
                </c:pt>
                <c:pt idx="584">
                  <c:v>49.881999999999998</c:v>
                </c:pt>
                <c:pt idx="585">
                  <c:v>49.883000000000003</c:v>
                </c:pt>
                <c:pt idx="586">
                  <c:v>49.883000000000003</c:v>
                </c:pt>
                <c:pt idx="587">
                  <c:v>49.881999999999998</c:v>
                </c:pt>
                <c:pt idx="588">
                  <c:v>49.88</c:v>
                </c:pt>
                <c:pt idx="589">
                  <c:v>49.881</c:v>
                </c:pt>
                <c:pt idx="590">
                  <c:v>49.878999999999998</c:v>
                </c:pt>
                <c:pt idx="591">
                  <c:v>49.878999999999998</c:v>
                </c:pt>
                <c:pt idx="592">
                  <c:v>49.877000000000002</c:v>
                </c:pt>
                <c:pt idx="593">
                  <c:v>49.878</c:v>
                </c:pt>
                <c:pt idx="594">
                  <c:v>49.878</c:v>
                </c:pt>
                <c:pt idx="595">
                  <c:v>49.875</c:v>
                </c:pt>
                <c:pt idx="596">
                  <c:v>49.874000000000002</c:v>
                </c:pt>
                <c:pt idx="597">
                  <c:v>49.875</c:v>
                </c:pt>
                <c:pt idx="598">
                  <c:v>49.874000000000002</c:v>
                </c:pt>
                <c:pt idx="599">
                  <c:v>49.871000000000002</c:v>
                </c:pt>
                <c:pt idx="600">
                  <c:v>49.872999999999998</c:v>
                </c:pt>
                <c:pt idx="601">
                  <c:v>49.874000000000002</c:v>
                </c:pt>
                <c:pt idx="602">
                  <c:v>49.874000000000002</c:v>
                </c:pt>
                <c:pt idx="603">
                  <c:v>49.875</c:v>
                </c:pt>
                <c:pt idx="604">
                  <c:v>49.875999999999998</c:v>
                </c:pt>
                <c:pt idx="605">
                  <c:v>49.877000000000002</c:v>
                </c:pt>
                <c:pt idx="606">
                  <c:v>49.875</c:v>
                </c:pt>
                <c:pt idx="607">
                  <c:v>49.875</c:v>
                </c:pt>
                <c:pt idx="608">
                  <c:v>49.875999999999998</c:v>
                </c:pt>
                <c:pt idx="609">
                  <c:v>49.875999999999998</c:v>
                </c:pt>
                <c:pt idx="610">
                  <c:v>49.874000000000002</c:v>
                </c:pt>
                <c:pt idx="611">
                  <c:v>49.872999999999998</c:v>
                </c:pt>
                <c:pt idx="612">
                  <c:v>49.877000000000002</c:v>
                </c:pt>
                <c:pt idx="613">
                  <c:v>49.878</c:v>
                </c:pt>
                <c:pt idx="614">
                  <c:v>49.875999999999998</c:v>
                </c:pt>
                <c:pt idx="615">
                  <c:v>49.872999999999998</c:v>
                </c:pt>
                <c:pt idx="616">
                  <c:v>49.874000000000002</c:v>
                </c:pt>
                <c:pt idx="617">
                  <c:v>49.877000000000002</c:v>
                </c:pt>
                <c:pt idx="618">
                  <c:v>49.877000000000002</c:v>
                </c:pt>
                <c:pt idx="619">
                  <c:v>49.878</c:v>
                </c:pt>
                <c:pt idx="620">
                  <c:v>49.88</c:v>
                </c:pt>
                <c:pt idx="621">
                  <c:v>49.881999999999998</c:v>
                </c:pt>
                <c:pt idx="622">
                  <c:v>49.881999999999998</c:v>
                </c:pt>
                <c:pt idx="623">
                  <c:v>49.88</c:v>
                </c:pt>
                <c:pt idx="624">
                  <c:v>49.881</c:v>
                </c:pt>
                <c:pt idx="625">
                  <c:v>49.878999999999998</c:v>
                </c:pt>
                <c:pt idx="626">
                  <c:v>49.878</c:v>
                </c:pt>
                <c:pt idx="627">
                  <c:v>49.878999999999998</c:v>
                </c:pt>
                <c:pt idx="628">
                  <c:v>49.881</c:v>
                </c:pt>
                <c:pt idx="629">
                  <c:v>49.881</c:v>
                </c:pt>
                <c:pt idx="630">
                  <c:v>49.878999999999998</c:v>
                </c:pt>
                <c:pt idx="631">
                  <c:v>49.878999999999998</c:v>
                </c:pt>
                <c:pt idx="632">
                  <c:v>49.878999999999998</c:v>
                </c:pt>
                <c:pt idx="633">
                  <c:v>49.88</c:v>
                </c:pt>
                <c:pt idx="634">
                  <c:v>49.881</c:v>
                </c:pt>
                <c:pt idx="635">
                  <c:v>49.881</c:v>
                </c:pt>
                <c:pt idx="636">
                  <c:v>49.881</c:v>
                </c:pt>
                <c:pt idx="637">
                  <c:v>49.883000000000003</c:v>
                </c:pt>
                <c:pt idx="638">
                  <c:v>49.883000000000003</c:v>
                </c:pt>
                <c:pt idx="639">
                  <c:v>49.884</c:v>
                </c:pt>
                <c:pt idx="640">
                  <c:v>49.883000000000003</c:v>
                </c:pt>
                <c:pt idx="641">
                  <c:v>49.881999999999998</c:v>
                </c:pt>
                <c:pt idx="642">
                  <c:v>49.884</c:v>
                </c:pt>
                <c:pt idx="643">
                  <c:v>49.887</c:v>
                </c:pt>
                <c:pt idx="644">
                  <c:v>49.884999999999998</c:v>
                </c:pt>
                <c:pt idx="645">
                  <c:v>49.886000000000003</c:v>
                </c:pt>
                <c:pt idx="646">
                  <c:v>49.887999999999998</c:v>
                </c:pt>
                <c:pt idx="647">
                  <c:v>49.890999999999998</c:v>
                </c:pt>
                <c:pt idx="648">
                  <c:v>49.89</c:v>
                </c:pt>
                <c:pt idx="649">
                  <c:v>49.887999999999998</c:v>
                </c:pt>
                <c:pt idx="650">
                  <c:v>49.887999999999998</c:v>
                </c:pt>
                <c:pt idx="651">
                  <c:v>49.886000000000003</c:v>
                </c:pt>
                <c:pt idx="652">
                  <c:v>49.883000000000003</c:v>
                </c:pt>
                <c:pt idx="653">
                  <c:v>49.881999999999998</c:v>
                </c:pt>
                <c:pt idx="654">
                  <c:v>49.881</c:v>
                </c:pt>
                <c:pt idx="655">
                  <c:v>49.88</c:v>
                </c:pt>
                <c:pt idx="656">
                  <c:v>49.878</c:v>
                </c:pt>
                <c:pt idx="657">
                  <c:v>49.88</c:v>
                </c:pt>
                <c:pt idx="658">
                  <c:v>49.878</c:v>
                </c:pt>
                <c:pt idx="659">
                  <c:v>49.877000000000002</c:v>
                </c:pt>
                <c:pt idx="660">
                  <c:v>49.875</c:v>
                </c:pt>
                <c:pt idx="661">
                  <c:v>49.875</c:v>
                </c:pt>
                <c:pt idx="662">
                  <c:v>49.872</c:v>
                </c:pt>
                <c:pt idx="663">
                  <c:v>49.872999999999998</c:v>
                </c:pt>
                <c:pt idx="664">
                  <c:v>49.872999999999998</c:v>
                </c:pt>
                <c:pt idx="665">
                  <c:v>49.871000000000002</c:v>
                </c:pt>
                <c:pt idx="666">
                  <c:v>49.87</c:v>
                </c:pt>
                <c:pt idx="667">
                  <c:v>49.871000000000002</c:v>
                </c:pt>
                <c:pt idx="668">
                  <c:v>49.871000000000002</c:v>
                </c:pt>
                <c:pt idx="669">
                  <c:v>49.869</c:v>
                </c:pt>
                <c:pt idx="670">
                  <c:v>49.87</c:v>
                </c:pt>
                <c:pt idx="671">
                  <c:v>49.869</c:v>
                </c:pt>
                <c:pt idx="672">
                  <c:v>49.868000000000002</c:v>
                </c:pt>
                <c:pt idx="673">
                  <c:v>49.87</c:v>
                </c:pt>
                <c:pt idx="674">
                  <c:v>49.868000000000002</c:v>
                </c:pt>
                <c:pt idx="675">
                  <c:v>49.866999999999997</c:v>
                </c:pt>
                <c:pt idx="676">
                  <c:v>49.869</c:v>
                </c:pt>
                <c:pt idx="677">
                  <c:v>49.87</c:v>
                </c:pt>
                <c:pt idx="678">
                  <c:v>49.87</c:v>
                </c:pt>
                <c:pt idx="679">
                  <c:v>49.869</c:v>
                </c:pt>
                <c:pt idx="680">
                  <c:v>49.868000000000002</c:v>
                </c:pt>
                <c:pt idx="681">
                  <c:v>49.869</c:v>
                </c:pt>
                <c:pt idx="682">
                  <c:v>49.869</c:v>
                </c:pt>
                <c:pt idx="683">
                  <c:v>49.87</c:v>
                </c:pt>
                <c:pt idx="684">
                  <c:v>49.87</c:v>
                </c:pt>
                <c:pt idx="685">
                  <c:v>49.872</c:v>
                </c:pt>
                <c:pt idx="686">
                  <c:v>49.874000000000002</c:v>
                </c:pt>
                <c:pt idx="687">
                  <c:v>49.872999999999998</c:v>
                </c:pt>
                <c:pt idx="688">
                  <c:v>49.874000000000002</c:v>
                </c:pt>
                <c:pt idx="689">
                  <c:v>49.872999999999998</c:v>
                </c:pt>
                <c:pt idx="690">
                  <c:v>49.872</c:v>
                </c:pt>
                <c:pt idx="691">
                  <c:v>49.872</c:v>
                </c:pt>
                <c:pt idx="692">
                  <c:v>49.872</c:v>
                </c:pt>
                <c:pt idx="693">
                  <c:v>49.87</c:v>
                </c:pt>
                <c:pt idx="694">
                  <c:v>49.872999999999998</c:v>
                </c:pt>
                <c:pt idx="695">
                  <c:v>49.872</c:v>
                </c:pt>
                <c:pt idx="696">
                  <c:v>49.872</c:v>
                </c:pt>
                <c:pt idx="697">
                  <c:v>49.872999999999998</c:v>
                </c:pt>
                <c:pt idx="698">
                  <c:v>49.872999999999998</c:v>
                </c:pt>
                <c:pt idx="699">
                  <c:v>49.871000000000002</c:v>
                </c:pt>
                <c:pt idx="700">
                  <c:v>49.87</c:v>
                </c:pt>
                <c:pt idx="701">
                  <c:v>49.866999999999997</c:v>
                </c:pt>
                <c:pt idx="702">
                  <c:v>49.866999999999997</c:v>
                </c:pt>
                <c:pt idx="703">
                  <c:v>49.863999999999997</c:v>
                </c:pt>
                <c:pt idx="704">
                  <c:v>49.863999999999997</c:v>
                </c:pt>
                <c:pt idx="705">
                  <c:v>49.863</c:v>
                </c:pt>
                <c:pt idx="706">
                  <c:v>49.862000000000002</c:v>
                </c:pt>
                <c:pt idx="707">
                  <c:v>49.865000000000002</c:v>
                </c:pt>
                <c:pt idx="708">
                  <c:v>49.862000000000002</c:v>
                </c:pt>
                <c:pt idx="709">
                  <c:v>49.863999999999997</c:v>
                </c:pt>
                <c:pt idx="710">
                  <c:v>49.862000000000002</c:v>
                </c:pt>
                <c:pt idx="711">
                  <c:v>49.860999999999997</c:v>
                </c:pt>
                <c:pt idx="712">
                  <c:v>49.862000000000002</c:v>
                </c:pt>
                <c:pt idx="713">
                  <c:v>49.860999999999997</c:v>
                </c:pt>
                <c:pt idx="714">
                  <c:v>49.863</c:v>
                </c:pt>
                <c:pt idx="715">
                  <c:v>49.860999999999997</c:v>
                </c:pt>
                <c:pt idx="716">
                  <c:v>49.862000000000002</c:v>
                </c:pt>
                <c:pt idx="717">
                  <c:v>49.863</c:v>
                </c:pt>
                <c:pt idx="718">
                  <c:v>49.862000000000002</c:v>
                </c:pt>
                <c:pt idx="719">
                  <c:v>49.863999999999997</c:v>
                </c:pt>
                <c:pt idx="720">
                  <c:v>49.866999999999997</c:v>
                </c:pt>
                <c:pt idx="721">
                  <c:v>49.866999999999997</c:v>
                </c:pt>
                <c:pt idx="722">
                  <c:v>49.866999999999997</c:v>
                </c:pt>
                <c:pt idx="723">
                  <c:v>49.868000000000002</c:v>
                </c:pt>
                <c:pt idx="724">
                  <c:v>49.868000000000002</c:v>
                </c:pt>
                <c:pt idx="725">
                  <c:v>49.874000000000002</c:v>
                </c:pt>
                <c:pt idx="726">
                  <c:v>49.877000000000002</c:v>
                </c:pt>
                <c:pt idx="727">
                  <c:v>49.875999999999998</c:v>
                </c:pt>
                <c:pt idx="728">
                  <c:v>49.878</c:v>
                </c:pt>
                <c:pt idx="729">
                  <c:v>49.881</c:v>
                </c:pt>
                <c:pt idx="730">
                  <c:v>49.88</c:v>
                </c:pt>
                <c:pt idx="731">
                  <c:v>49.878999999999998</c:v>
                </c:pt>
                <c:pt idx="732">
                  <c:v>49.88</c:v>
                </c:pt>
                <c:pt idx="733">
                  <c:v>49.88</c:v>
                </c:pt>
                <c:pt idx="734">
                  <c:v>49.881</c:v>
                </c:pt>
                <c:pt idx="735">
                  <c:v>49.881</c:v>
                </c:pt>
                <c:pt idx="736">
                  <c:v>49.878999999999998</c:v>
                </c:pt>
                <c:pt idx="737">
                  <c:v>49.88</c:v>
                </c:pt>
                <c:pt idx="738">
                  <c:v>49.88</c:v>
                </c:pt>
                <c:pt idx="739">
                  <c:v>49.878999999999998</c:v>
                </c:pt>
                <c:pt idx="740">
                  <c:v>49.88</c:v>
                </c:pt>
                <c:pt idx="741">
                  <c:v>49.878</c:v>
                </c:pt>
                <c:pt idx="742">
                  <c:v>49.88</c:v>
                </c:pt>
                <c:pt idx="743">
                  <c:v>49.88</c:v>
                </c:pt>
                <c:pt idx="744">
                  <c:v>49.878</c:v>
                </c:pt>
                <c:pt idx="745">
                  <c:v>49.881</c:v>
                </c:pt>
                <c:pt idx="746">
                  <c:v>49.88</c:v>
                </c:pt>
                <c:pt idx="747">
                  <c:v>49.881</c:v>
                </c:pt>
                <c:pt idx="748">
                  <c:v>49.88</c:v>
                </c:pt>
                <c:pt idx="749">
                  <c:v>49.881999999999998</c:v>
                </c:pt>
                <c:pt idx="750">
                  <c:v>49.886000000000003</c:v>
                </c:pt>
                <c:pt idx="751">
                  <c:v>49.886000000000003</c:v>
                </c:pt>
                <c:pt idx="752">
                  <c:v>49.887</c:v>
                </c:pt>
                <c:pt idx="753">
                  <c:v>49.889000000000003</c:v>
                </c:pt>
                <c:pt idx="754">
                  <c:v>49.887</c:v>
                </c:pt>
                <c:pt idx="755">
                  <c:v>49.890999999999998</c:v>
                </c:pt>
                <c:pt idx="756">
                  <c:v>49.893000000000001</c:v>
                </c:pt>
                <c:pt idx="757">
                  <c:v>49.893999999999998</c:v>
                </c:pt>
                <c:pt idx="758">
                  <c:v>49.893999999999998</c:v>
                </c:pt>
                <c:pt idx="759">
                  <c:v>49.892000000000003</c:v>
                </c:pt>
                <c:pt idx="760">
                  <c:v>49.893999999999998</c:v>
                </c:pt>
                <c:pt idx="761">
                  <c:v>49.895000000000003</c:v>
                </c:pt>
                <c:pt idx="762">
                  <c:v>49.893999999999998</c:v>
                </c:pt>
                <c:pt idx="763">
                  <c:v>49.893999999999998</c:v>
                </c:pt>
                <c:pt idx="764">
                  <c:v>49.893999999999998</c:v>
                </c:pt>
                <c:pt idx="765">
                  <c:v>49.895000000000003</c:v>
                </c:pt>
                <c:pt idx="766">
                  <c:v>49.893999999999998</c:v>
                </c:pt>
                <c:pt idx="767">
                  <c:v>49.896000000000001</c:v>
                </c:pt>
                <c:pt idx="768">
                  <c:v>49.893999999999998</c:v>
                </c:pt>
                <c:pt idx="769">
                  <c:v>49.896000000000001</c:v>
                </c:pt>
                <c:pt idx="770">
                  <c:v>49.895000000000003</c:v>
                </c:pt>
                <c:pt idx="771">
                  <c:v>49.896999999999998</c:v>
                </c:pt>
                <c:pt idx="772">
                  <c:v>49.896999999999998</c:v>
                </c:pt>
                <c:pt idx="773">
                  <c:v>49.898000000000003</c:v>
                </c:pt>
                <c:pt idx="774">
                  <c:v>49.9</c:v>
                </c:pt>
                <c:pt idx="775">
                  <c:v>49.9</c:v>
                </c:pt>
                <c:pt idx="776">
                  <c:v>49.902999999999999</c:v>
                </c:pt>
                <c:pt idx="777">
                  <c:v>49.904000000000003</c:v>
                </c:pt>
                <c:pt idx="778">
                  <c:v>49.908000000000001</c:v>
                </c:pt>
                <c:pt idx="779">
                  <c:v>49.91</c:v>
                </c:pt>
                <c:pt idx="780">
                  <c:v>49.912999999999997</c:v>
                </c:pt>
                <c:pt idx="781">
                  <c:v>49.911999999999999</c:v>
                </c:pt>
                <c:pt idx="782">
                  <c:v>49.914999999999999</c:v>
                </c:pt>
                <c:pt idx="783">
                  <c:v>49.914999999999999</c:v>
                </c:pt>
                <c:pt idx="784">
                  <c:v>49.918999999999997</c:v>
                </c:pt>
                <c:pt idx="785">
                  <c:v>49.92</c:v>
                </c:pt>
                <c:pt idx="786">
                  <c:v>49.924999999999997</c:v>
                </c:pt>
                <c:pt idx="787">
                  <c:v>49.927</c:v>
                </c:pt>
                <c:pt idx="788">
                  <c:v>49.932000000000002</c:v>
                </c:pt>
                <c:pt idx="789">
                  <c:v>49.933</c:v>
                </c:pt>
                <c:pt idx="790">
                  <c:v>49.935000000000002</c:v>
                </c:pt>
                <c:pt idx="791">
                  <c:v>49.933999999999997</c:v>
                </c:pt>
                <c:pt idx="792">
                  <c:v>49.936</c:v>
                </c:pt>
                <c:pt idx="793">
                  <c:v>49.936999999999998</c:v>
                </c:pt>
                <c:pt idx="794">
                  <c:v>49.939</c:v>
                </c:pt>
                <c:pt idx="795">
                  <c:v>49.938000000000002</c:v>
                </c:pt>
                <c:pt idx="796">
                  <c:v>49.941000000000003</c:v>
                </c:pt>
                <c:pt idx="797">
                  <c:v>49.94</c:v>
                </c:pt>
                <c:pt idx="798">
                  <c:v>49.942999999999998</c:v>
                </c:pt>
                <c:pt idx="799">
                  <c:v>49.944000000000003</c:v>
                </c:pt>
                <c:pt idx="800">
                  <c:v>49.947000000000003</c:v>
                </c:pt>
                <c:pt idx="801">
                  <c:v>49.95</c:v>
                </c:pt>
                <c:pt idx="802">
                  <c:v>49.954000000000001</c:v>
                </c:pt>
                <c:pt idx="803">
                  <c:v>49.954000000000001</c:v>
                </c:pt>
                <c:pt idx="804">
                  <c:v>49.954999999999998</c:v>
                </c:pt>
                <c:pt idx="805">
                  <c:v>49.954999999999998</c:v>
                </c:pt>
                <c:pt idx="806">
                  <c:v>49.953000000000003</c:v>
                </c:pt>
                <c:pt idx="807">
                  <c:v>49.954999999999998</c:v>
                </c:pt>
                <c:pt idx="808">
                  <c:v>49.953000000000003</c:v>
                </c:pt>
                <c:pt idx="809">
                  <c:v>49.953000000000003</c:v>
                </c:pt>
                <c:pt idx="810">
                  <c:v>49.951999999999998</c:v>
                </c:pt>
                <c:pt idx="811">
                  <c:v>49.951000000000001</c:v>
                </c:pt>
                <c:pt idx="812">
                  <c:v>49.945</c:v>
                </c:pt>
                <c:pt idx="813">
                  <c:v>49.939</c:v>
                </c:pt>
                <c:pt idx="814">
                  <c:v>49.936999999999998</c:v>
                </c:pt>
                <c:pt idx="815">
                  <c:v>49.933</c:v>
                </c:pt>
                <c:pt idx="816">
                  <c:v>49.933</c:v>
                </c:pt>
                <c:pt idx="817">
                  <c:v>49.932000000000002</c:v>
                </c:pt>
                <c:pt idx="818">
                  <c:v>49.932000000000002</c:v>
                </c:pt>
                <c:pt idx="819">
                  <c:v>49.933999999999997</c:v>
                </c:pt>
                <c:pt idx="820">
                  <c:v>49.933</c:v>
                </c:pt>
                <c:pt idx="821">
                  <c:v>49.933999999999997</c:v>
                </c:pt>
                <c:pt idx="822">
                  <c:v>49.933</c:v>
                </c:pt>
                <c:pt idx="823">
                  <c:v>49.933999999999997</c:v>
                </c:pt>
                <c:pt idx="824">
                  <c:v>49.930999999999997</c:v>
                </c:pt>
                <c:pt idx="825">
                  <c:v>49.929000000000002</c:v>
                </c:pt>
                <c:pt idx="826">
                  <c:v>49.929000000000002</c:v>
                </c:pt>
                <c:pt idx="827">
                  <c:v>49.93</c:v>
                </c:pt>
                <c:pt idx="828">
                  <c:v>49.933999999999997</c:v>
                </c:pt>
                <c:pt idx="829">
                  <c:v>49.936999999999998</c:v>
                </c:pt>
                <c:pt idx="830">
                  <c:v>49.936</c:v>
                </c:pt>
                <c:pt idx="831">
                  <c:v>49.933999999999997</c:v>
                </c:pt>
                <c:pt idx="832">
                  <c:v>49.935000000000002</c:v>
                </c:pt>
                <c:pt idx="833">
                  <c:v>49.936</c:v>
                </c:pt>
                <c:pt idx="834">
                  <c:v>49.936</c:v>
                </c:pt>
                <c:pt idx="835">
                  <c:v>49.938000000000002</c:v>
                </c:pt>
                <c:pt idx="836">
                  <c:v>49.936999999999998</c:v>
                </c:pt>
                <c:pt idx="837">
                  <c:v>49.939</c:v>
                </c:pt>
                <c:pt idx="838">
                  <c:v>49.936999999999998</c:v>
                </c:pt>
                <c:pt idx="839">
                  <c:v>49.941000000000003</c:v>
                </c:pt>
                <c:pt idx="840">
                  <c:v>49.939</c:v>
                </c:pt>
                <c:pt idx="841">
                  <c:v>49.942</c:v>
                </c:pt>
                <c:pt idx="842">
                  <c:v>49.94</c:v>
                </c:pt>
                <c:pt idx="843">
                  <c:v>49.941000000000003</c:v>
                </c:pt>
                <c:pt idx="844">
                  <c:v>49.944000000000003</c:v>
                </c:pt>
                <c:pt idx="845">
                  <c:v>49.945</c:v>
                </c:pt>
                <c:pt idx="846">
                  <c:v>49.945</c:v>
                </c:pt>
                <c:pt idx="847">
                  <c:v>49.944000000000003</c:v>
                </c:pt>
                <c:pt idx="848">
                  <c:v>49.945</c:v>
                </c:pt>
                <c:pt idx="849">
                  <c:v>49.945</c:v>
                </c:pt>
                <c:pt idx="850">
                  <c:v>49.941000000000003</c:v>
                </c:pt>
                <c:pt idx="851">
                  <c:v>49.941000000000003</c:v>
                </c:pt>
                <c:pt idx="852">
                  <c:v>49.94</c:v>
                </c:pt>
                <c:pt idx="853">
                  <c:v>49.94</c:v>
                </c:pt>
                <c:pt idx="854">
                  <c:v>49.939</c:v>
                </c:pt>
                <c:pt idx="855">
                  <c:v>49.94</c:v>
                </c:pt>
                <c:pt idx="856">
                  <c:v>49.938000000000002</c:v>
                </c:pt>
                <c:pt idx="857">
                  <c:v>49.938000000000002</c:v>
                </c:pt>
                <c:pt idx="858">
                  <c:v>49.933</c:v>
                </c:pt>
                <c:pt idx="859">
                  <c:v>49.932000000000002</c:v>
                </c:pt>
                <c:pt idx="860">
                  <c:v>49.929000000000002</c:v>
                </c:pt>
                <c:pt idx="861">
                  <c:v>49.927</c:v>
                </c:pt>
                <c:pt idx="862">
                  <c:v>49.926000000000002</c:v>
                </c:pt>
                <c:pt idx="863">
                  <c:v>49.923000000000002</c:v>
                </c:pt>
                <c:pt idx="864">
                  <c:v>49.923000000000002</c:v>
                </c:pt>
                <c:pt idx="865">
                  <c:v>49.920999999999999</c:v>
                </c:pt>
                <c:pt idx="866">
                  <c:v>49.92</c:v>
                </c:pt>
                <c:pt idx="867">
                  <c:v>49.920999999999999</c:v>
                </c:pt>
                <c:pt idx="868">
                  <c:v>49.917999999999999</c:v>
                </c:pt>
                <c:pt idx="869">
                  <c:v>49.917999999999999</c:v>
                </c:pt>
                <c:pt idx="870">
                  <c:v>49.917000000000002</c:v>
                </c:pt>
                <c:pt idx="871">
                  <c:v>49.914999999999999</c:v>
                </c:pt>
                <c:pt idx="872">
                  <c:v>49.914999999999999</c:v>
                </c:pt>
                <c:pt idx="873">
                  <c:v>49.914999999999999</c:v>
                </c:pt>
                <c:pt idx="874">
                  <c:v>49.914999999999999</c:v>
                </c:pt>
                <c:pt idx="875">
                  <c:v>49.911999999999999</c:v>
                </c:pt>
                <c:pt idx="876">
                  <c:v>49.914000000000001</c:v>
                </c:pt>
                <c:pt idx="877">
                  <c:v>49.914000000000001</c:v>
                </c:pt>
                <c:pt idx="878">
                  <c:v>49.917999999999999</c:v>
                </c:pt>
                <c:pt idx="879">
                  <c:v>49.920999999999999</c:v>
                </c:pt>
                <c:pt idx="880">
                  <c:v>49.921999999999997</c:v>
                </c:pt>
                <c:pt idx="881">
                  <c:v>49.921999999999997</c:v>
                </c:pt>
                <c:pt idx="882">
                  <c:v>49.923999999999999</c:v>
                </c:pt>
                <c:pt idx="883">
                  <c:v>49.927</c:v>
                </c:pt>
                <c:pt idx="884">
                  <c:v>49.926000000000002</c:v>
                </c:pt>
                <c:pt idx="885">
                  <c:v>49.927999999999997</c:v>
                </c:pt>
                <c:pt idx="886">
                  <c:v>49.926000000000002</c:v>
                </c:pt>
                <c:pt idx="887">
                  <c:v>49.926000000000002</c:v>
                </c:pt>
                <c:pt idx="888">
                  <c:v>49.923999999999999</c:v>
                </c:pt>
                <c:pt idx="889">
                  <c:v>49.926000000000002</c:v>
                </c:pt>
                <c:pt idx="890">
                  <c:v>49.924999999999997</c:v>
                </c:pt>
                <c:pt idx="891">
                  <c:v>49.926000000000002</c:v>
                </c:pt>
                <c:pt idx="892">
                  <c:v>49.927</c:v>
                </c:pt>
                <c:pt idx="893">
                  <c:v>49.926000000000002</c:v>
                </c:pt>
                <c:pt idx="894">
                  <c:v>49.927999999999997</c:v>
                </c:pt>
                <c:pt idx="895">
                  <c:v>49.927</c:v>
                </c:pt>
                <c:pt idx="896">
                  <c:v>49.926000000000002</c:v>
                </c:pt>
                <c:pt idx="897">
                  <c:v>49.923999999999999</c:v>
                </c:pt>
                <c:pt idx="898">
                  <c:v>49.923000000000002</c:v>
                </c:pt>
                <c:pt idx="899">
                  <c:v>49.923000000000002</c:v>
                </c:pt>
                <c:pt idx="900" formatCode="General">
                  <c:v>49.926000000000002</c:v>
                </c:pt>
                <c:pt idx="901" formatCode="General">
                  <c:v>49.927</c:v>
                </c:pt>
                <c:pt idx="902" formatCode="General">
                  <c:v>49.927999999999997</c:v>
                </c:pt>
                <c:pt idx="903" formatCode="General">
                  <c:v>49.929000000000002</c:v>
                </c:pt>
                <c:pt idx="904" formatCode="General">
                  <c:v>49.927999999999997</c:v>
                </c:pt>
                <c:pt idx="905" formatCode="General">
                  <c:v>49.93</c:v>
                </c:pt>
                <c:pt idx="906" formatCode="General">
                  <c:v>49.932000000000002</c:v>
                </c:pt>
                <c:pt idx="907" formatCode="General">
                  <c:v>49.935000000000002</c:v>
                </c:pt>
                <c:pt idx="908" formatCode="General">
                  <c:v>49.933999999999997</c:v>
                </c:pt>
                <c:pt idx="909" formatCode="General">
                  <c:v>49.939</c:v>
                </c:pt>
                <c:pt idx="910" formatCode="General">
                  <c:v>49.938000000000002</c:v>
                </c:pt>
                <c:pt idx="911" formatCode="General">
                  <c:v>49.94</c:v>
                </c:pt>
                <c:pt idx="912" formatCode="General">
                  <c:v>49.939</c:v>
                </c:pt>
                <c:pt idx="913" formatCode="General">
                  <c:v>49.94</c:v>
                </c:pt>
                <c:pt idx="914" formatCode="General">
                  <c:v>49.936999999999998</c:v>
                </c:pt>
                <c:pt idx="915" formatCode="General">
                  <c:v>49.936</c:v>
                </c:pt>
                <c:pt idx="916" formatCode="General">
                  <c:v>49.932000000000002</c:v>
                </c:pt>
                <c:pt idx="917" formatCode="General">
                  <c:v>49.932000000000002</c:v>
                </c:pt>
                <c:pt idx="918" formatCode="General">
                  <c:v>49.929000000000002</c:v>
                </c:pt>
                <c:pt idx="919" formatCode="General">
                  <c:v>49.93</c:v>
                </c:pt>
                <c:pt idx="920" formatCode="General">
                  <c:v>49.926000000000002</c:v>
                </c:pt>
                <c:pt idx="921" formatCode="General">
                  <c:v>49.926000000000002</c:v>
                </c:pt>
                <c:pt idx="922" formatCode="General">
                  <c:v>49.923000000000002</c:v>
                </c:pt>
                <c:pt idx="923" formatCode="General">
                  <c:v>49.92</c:v>
                </c:pt>
                <c:pt idx="924" formatCode="General">
                  <c:v>49.921999999999997</c:v>
                </c:pt>
                <c:pt idx="925" formatCode="General">
                  <c:v>49.923999999999999</c:v>
                </c:pt>
                <c:pt idx="926" formatCode="General">
                  <c:v>49.927</c:v>
                </c:pt>
                <c:pt idx="927" formatCode="General">
                  <c:v>49.923999999999999</c:v>
                </c:pt>
                <c:pt idx="928" formatCode="General">
                  <c:v>49.924999999999997</c:v>
                </c:pt>
                <c:pt idx="929" formatCode="General">
                  <c:v>49.921999999999997</c:v>
                </c:pt>
                <c:pt idx="930" formatCode="General">
                  <c:v>49.921999999999997</c:v>
                </c:pt>
                <c:pt idx="931" formatCode="General">
                  <c:v>49.92</c:v>
                </c:pt>
                <c:pt idx="932" formatCode="General">
                  <c:v>49.917999999999999</c:v>
                </c:pt>
                <c:pt idx="933" formatCode="General">
                  <c:v>49.917999999999999</c:v>
                </c:pt>
                <c:pt idx="934" formatCode="General">
                  <c:v>49.91</c:v>
                </c:pt>
                <c:pt idx="935" formatCode="General">
                  <c:v>49.906999999999996</c:v>
                </c:pt>
                <c:pt idx="936" formatCode="General">
                  <c:v>49.902000000000001</c:v>
                </c:pt>
                <c:pt idx="937" formatCode="General">
                  <c:v>49.902000000000001</c:v>
                </c:pt>
                <c:pt idx="938" formatCode="General">
                  <c:v>49.899000000000001</c:v>
                </c:pt>
                <c:pt idx="939" formatCode="General">
                  <c:v>49.899000000000001</c:v>
                </c:pt>
                <c:pt idx="940" formatCode="General">
                  <c:v>49.899000000000001</c:v>
                </c:pt>
                <c:pt idx="941" formatCode="General">
                  <c:v>49.898000000000003</c:v>
                </c:pt>
                <c:pt idx="942" formatCode="General">
                  <c:v>49.9</c:v>
                </c:pt>
                <c:pt idx="943" formatCode="General">
                  <c:v>49.899000000000001</c:v>
                </c:pt>
                <c:pt idx="944" formatCode="General">
                  <c:v>49.901000000000003</c:v>
                </c:pt>
                <c:pt idx="945" formatCode="General">
                  <c:v>49.901000000000003</c:v>
                </c:pt>
                <c:pt idx="946" formatCode="General">
                  <c:v>49.901000000000003</c:v>
                </c:pt>
                <c:pt idx="947" formatCode="General">
                  <c:v>49.902999999999999</c:v>
                </c:pt>
                <c:pt idx="948" formatCode="General">
                  <c:v>49.901000000000003</c:v>
                </c:pt>
                <c:pt idx="949" formatCode="General">
                  <c:v>49.905000000000001</c:v>
                </c:pt>
                <c:pt idx="950" formatCode="General">
                  <c:v>49.902000000000001</c:v>
                </c:pt>
                <c:pt idx="951" formatCode="General">
                  <c:v>49.902999999999999</c:v>
                </c:pt>
                <c:pt idx="952" formatCode="General">
                  <c:v>49.902999999999999</c:v>
                </c:pt>
                <c:pt idx="953" formatCode="General">
                  <c:v>49.901000000000003</c:v>
                </c:pt>
                <c:pt idx="954" formatCode="General">
                  <c:v>49.902000000000001</c:v>
                </c:pt>
                <c:pt idx="955" formatCode="General">
                  <c:v>49.899000000000001</c:v>
                </c:pt>
                <c:pt idx="956" formatCode="General">
                  <c:v>49.9</c:v>
                </c:pt>
                <c:pt idx="957" formatCode="General">
                  <c:v>49.902000000000001</c:v>
                </c:pt>
                <c:pt idx="958" formatCode="General">
                  <c:v>49.904000000000003</c:v>
                </c:pt>
                <c:pt idx="959" formatCode="General">
                  <c:v>49.905999999999999</c:v>
                </c:pt>
                <c:pt idx="960" formatCode="General">
                  <c:v>49.904000000000003</c:v>
                </c:pt>
                <c:pt idx="961" formatCode="General">
                  <c:v>49.905000000000001</c:v>
                </c:pt>
                <c:pt idx="962" formatCode="General">
                  <c:v>49.901000000000003</c:v>
                </c:pt>
                <c:pt idx="963" formatCode="General">
                  <c:v>49.902999999999999</c:v>
                </c:pt>
                <c:pt idx="964" formatCode="General">
                  <c:v>49.904000000000003</c:v>
                </c:pt>
                <c:pt idx="965" formatCode="General">
                  <c:v>49.902000000000001</c:v>
                </c:pt>
                <c:pt idx="966" formatCode="General">
                  <c:v>49.905000000000001</c:v>
                </c:pt>
                <c:pt idx="967" formatCode="General">
                  <c:v>49.905000000000001</c:v>
                </c:pt>
                <c:pt idx="968" formatCode="General">
                  <c:v>49.908999999999999</c:v>
                </c:pt>
                <c:pt idx="969" formatCode="General">
                  <c:v>49.908000000000001</c:v>
                </c:pt>
                <c:pt idx="970" formatCode="General">
                  <c:v>49.908999999999999</c:v>
                </c:pt>
                <c:pt idx="971" formatCode="General">
                  <c:v>49.911000000000001</c:v>
                </c:pt>
                <c:pt idx="972" formatCode="General">
                  <c:v>49.911000000000001</c:v>
                </c:pt>
                <c:pt idx="973" formatCode="General">
                  <c:v>49.914000000000001</c:v>
                </c:pt>
                <c:pt idx="974" formatCode="General">
                  <c:v>49.917000000000002</c:v>
                </c:pt>
                <c:pt idx="975" formatCode="General">
                  <c:v>49.915999999999997</c:v>
                </c:pt>
                <c:pt idx="976" formatCode="General">
                  <c:v>49.920999999999999</c:v>
                </c:pt>
                <c:pt idx="977" formatCode="General">
                  <c:v>49.92</c:v>
                </c:pt>
                <c:pt idx="978" formatCode="General">
                  <c:v>49.923000000000002</c:v>
                </c:pt>
                <c:pt idx="979" formatCode="General">
                  <c:v>49.923999999999999</c:v>
                </c:pt>
                <c:pt idx="980" formatCode="General">
                  <c:v>49.923000000000002</c:v>
                </c:pt>
                <c:pt idx="981" formatCode="General">
                  <c:v>49.923999999999999</c:v>
                </c:pt>
                <c:pt idx="982" formatCode="General">
                  <c:v>49.923000000000002</c:v>
                </c:pt>
                <c:pt idx="983" formatCode="General">
                  <c:v>49.920999999999999</c:v>
                </c:pt>
                <c:pt idx="984" formatCode="General">
                  <c:v>49.923000000000002</c:v>
                </c:pt>
                <c:pt idx="985" formatCode="General">
                  <c:v>49.924999999999997</c:v>
                </c:pt>
                <c:pt idx="986" formatCode="General">
                  <c:v>49.926000000000002</c:v>
                </c:pt>
                <c:pt idx="987" formatCode="General">
                  <c:v>49.929000000000002</c:v>
                </c:pt>
                <c:pt idx="988" formatCode="General">
                  <c:v>49.929000000000002</c:v>
                </c:pt>
                <c:pt idx="989" formatCode="General">
                  <c:v>49.927</c:v>
                </c:pt>
                <c:pt idx="990" formatCode="General">
                  <c:v>49.927999999999997</c:v>
                </c:pt>
                <c:pt idx="991" formatCode="General">
                  <c:v>49.924999999999997</c:v>
                </c:pt>
                <c:pt idx="992" formatCode="General">
                  <c:v>49.923000000000002</c:v>
                </c:pt>
                <c:pt idx="993" formatCode="General">
                  <c:v>49.923000000000002</c:v>
                </c:pt>
                <c:pt idx="994" formatCode="General">
                  <c:v>49.920999999999999</c:v>
                </c:pt>
                <c:pt idx="995" formatCode="General">
                  <c:v>49.917999999999999</c:v>
                </c:pt>
                <c:pt idx="996" formatCode="General">
                  <c:v>49.917999999999999</c:v>
                </c:pt>
                <c:pt idx="997" formatCode="General">
                  <c:v>49.912999999999997</c:v>
                </c:pt>
                <c:pt idx="998" formatCode="General">
                  <c:v>49.911999999999999</c:v>
                </c:pt>
                <c:pt idx="999" formatCode="General">
                  <c:v>49.91</c:v>
                </c:pt>
                <c:pt idx="1000" formatCode="General">
                  <c:v>49.905999999999999</c:v>
                </c:pt>
                <c:pt idx="1001" formatCode="General">
                  <c:v>49.908000000000001</c:v>
                </c:pt>
                <c:pt idx="1002" formatCode="General">
                  <c:v>49.906999999999996</c:v>
                </c:pt>
                <c:pt idx="1003" formatCode="General">
                  <c:v>49.906999999999996</c:v>
                </c:pt>
                <c:pt idx="1004" formatCode="General">
                  <c:v>49.906999999999996</c:v>
                </c:pt>
                <c:pt idx="1005" formatCode="General">
                  <c:v>49.902999999999999</c:v>
                </c:pt>
                <c:pt idx="1006" formatCode="General">
                  <c:v>49.902999999999999</c:v>
                </c:pt>
                <c:pt idx="1007" formatCode="General">
                  <c:v>49.902999999999999</c:v>
                </c:pt>
                <c:pt idx="1008" formatCode="General">
                  <c:v>49.901000000000003</c:v>
                </c:pt>
                <c:pt idx="1009" formatCode="General">
                  <c:v>49.901000000000003</c:v>
                </c:pt>
                <c:pt idx="1010" formatCode="General">
                  <c:v>49.899000000000001</c:v>
                </c:pt>
                <c:pt idx="1011" formatCode="General">
                  <c:v>49.895000000000003</c:v>
                </c:pt>
                <c:pt idx="1012" formatCode="General">
                  <c:v>49.898000000000003</c:v>
                </c:pt>
                <c:pt idx="1013" formatCode="General">
                  <c:v>49.898000000000003</c:v>
                </c:pt>
                <c:pt idx="1014" formatCode="General">
                  <c:v>49.896999999999998</c:v>
                </c:pt>
                <c:pt idx="1015" formatCode="General">
                  <c:v>49.902000000000001</c:v>
                </c:pt>
                <c:pt idx="1016" formatCode="General">
                  <c:v>49.902999999999999</c:v>
                </c:pt>
                <c:pt idx="1017" formatCode="General">
                  <c:v>49.905999999999999</c:v>
                </c:pt>
                <c:pt idx="1018" formatCode="General">
                  <c:v>49.906999999999996</c:v>
                </c:pt>
                <c:pt idx="1019" formatCode="General">
                  <c:v>49.905000000000001</c:v>
                </c:pt>
                <c:pt idx="1020" formatCode="General">
                  <c:v>49.906999999999996</c:v>
                </c:pt>
                <c:pt idx="1021" formatCode="General">
                  <c:v>49.905000000000001</c:v>
                </c:pt>
                <c:pt idx="1022" formatCode="General">
                  <c:v>49.902999999999999</c:v>
                </c:pt>
                <c:pt idx="1023" formatCode="General">
                  <c:v>49.901000000000003</c:v>
                </c:pt>
                <c:pt idx="1024" formatCode="General">
                  <c:v>49.899000000000001</c:v>
                </c:pt>
                <c:pt idx="1025" formatCode="General">
                  <c:v>49.896999999999998</c:v>
                </c:pt>
                <c:pt idx="1026" formatCode="General">
                  <c:v>49.898000000000003</c:v>
                </c:pt>
                <c:pt idx="1027" formatCode="General">
                  <c:v>49.899000000000001</c:v>
                </c:pt>
                <c:pt idx="1028" formatCode="General">
                  <c:v>49.9</c:v>
                </c:pt>
                <c:pt idx="1029" formatCode="General">
                  <c:v>49.902999999999999</c:v>
                </c:pt>
                <c:pt idx="1030" formatCode="General">
                  <c:v>49.902999999999999</c:v>
                </c:pt>
                <c:pt idx="1031" formatCode="General">
                  <c:v>49.902000000000001</c:v>
                </c:pt>
                <c:pt idx="1032" formatCode="General">
                  <c:v>49.902999999999999</c:v>
                </c:pt>
                <c:pt idx="1033" formatCode="General">
                  <c:v>49.902000000000001</c:v>
                </c:pt>
                <c:pt idx="1034" formatCode="General">
                  <c:v>49.905000000000001</c:v>
                </c:pt>
                <c:pt idx="1035" formatCode="General">
                  <c:v>49.902999999999999</c:v>
                </c:pt>
                <c:pt idx="1036" formatCode="General">
                  <c:v>49.905000000000001</c:v>
                </c:pt>
                <c:pt idx="1037" formatCode="General">
                  <c:v>49.905999999999999</c:v>
                </c:pt>
                <c:pt idx="1038" formatCode="General">
                  <c:v>49.905000000000001</c:v>
                </c:pt>
                <c:pt idx="1039" formatCode="General">
                  <c:v>49.906999999999996</c:v>
                </c:pt>
                <c:pt idx="1040" formatCode="General">
                  <c:v>49.905999999999999</c:v>
                </c:pt>
                <c:pt idx="1041" formatCode="General">
                  <c:v>49.908000000000001</c:v>
                </c:pt>
                <c:pt idx="1042" formatCode="General">
                  <c:v>49.905999999999999</c:v>
                </c:pt>
                <c:pt idx="1043" formatCode="General">
                  <c:v>49.906999999999996</c:v>
                </c:pt>
                <c:pt idx="1044" formatCode="General">
                  <c:v>49.905000000000001</c:v>
                </c:pt>
                <c:pt idx="1045" formatCode="General">
                  <c:v>49.905999999999999</c:v>
                </c:pt>
                <c:pt idx="1046" formatCode="General">
                  <c:v>49.905000000000001</c:v>
                </c:pt>
                <c:pt idx="1047" formatCode="General">
                  <c:v>49.902999999999999</c:v>
                </c:pt>
                <c:pt idx="1048" formatCode="General">
                  <c:v>49.906999999999996</c:v>
                </c:pt>
                <c:pt idx="1049" formatCode="General">
                  <c:v>49.905999999999999</c:v>
                </c:pt>
                <c:pt idx="1050" formatCode="General">
                  <c:v>49.905000000000001</c:v>
                </c:pt>
                <c:pt idx="1051" formatCode="General">
                  <c:v>49.902999999999999</c:v>
                </c:pt>
                <c:pt idx="1052" formatCode="General">
                  <c:v>49.908999999999999</c:v>
                </c:pt>
                <c:pt idx="1053" formatCode="General">
                  <c:v>49.911000000000001</c:v>
                </c:pt>
                <c:pt idx="1054" formatCode="General">
                  <c:v>49.914000000000001</c:v>
                </c:pt>
                <c:pt idx="1055" formatCode="General">
                  <c:v>49.915999999999997</c:v>
                </c:pt>
                <c:pt idx="1056" formatCode="General">
                  <c:v>49.917999999999999</c:v>
                </c:pt>
                <c:pt idx="1057" formatCode="General">
                  <c:v>49.914999999999999</c:v>
                </c:pt>
                <c:pt idx="1058" formatCode="General">
                  <c:v>49.914999999999999</c:v>
                </c:pt>
                <c:pt idx="1059" formatCode="General">
                  <c:v>49.911999999999999</c:v>
                </c:pt>
                <c:pt idx="1060" formatCode="General">
                  <c:v>49.911000000000001</c:v>
                </c:pt>
                <c:pt idx="1061" formatCode="General">
                  <c:v>49.91</c:v>
                </c:pt>
                <c:pt idx="1062" formatCode="General">
                  <c:v>49.908000000000001</c:v>
                </c:pt>
                <c:pt idx="1063" formatCode="General">
                  <c:v>49.908000000000001</c:v>
                </c:pt>
                <c:pt idx="1064" formatCode="General">
                  <c:v>49.906999999999996</c:v>
                </c:pt>
                <c:pt idx="1065" formatCode="General">
                  <c:v>49.911000000000001</c:v>
                </c:pt>
                <c:pt idx="1066" formatCode="General">
                  <c:v>49.911000000000001</c:v>
                </c:pt>
                <c:pt idx="1067" formatCode="General">
                  <c:v>49.911000000000001</c:v>
                </c:pt>
                <c:pt idx="1068" formatCode="General">
                  <c:v>49.912999999999997</c:v>
                </c:pt>
                <c:pt idx="1069" formatCode="General">
                  <c:v>49.917000000000002</c:v>
                </c:pt>
                <c:pt idx="1070" formatCode="General">
                  <c:v>49.915999999999997</c:v>
                </c:pt>
                <c:pt idx="1071" formatCode="General">
                  <c:v>49.92</c:v>
                </c:pt>
                <c:pt idx="1072" formatCode="General">
                  <c:v>49.92</c:v>
                </c:pt>
                <c:pt idx="1073" formatCode="General">
                  <c:v>49.920999999999999</c:v>
                </c:pt>
                <c:pt idx="1074" formatCode="General">
                  <c:v>49.920999999999999</c:v>
                </c:pt>
                <c:pt idx="1075" formatCode="General">
                  <c:v>49.918999999999997</c:v>
                </c:pt>
                <c:pt idx="1076" formatCode="General">
                  <c:v>49.921999999999997</c:v>
                </c:pt>
                <c:pt idx="1077" formatCode="General">
                  <c:v>49.923000000000002</c:v>
                </c:pt>
                <c:pt idx="1078" formatCode="General">
                  <c:v>49.921999999999997</c:v>
                </c:pt>
                <c:pt idx="1079" formatCode="General">
                  <c:v>49.921999999999997</c:v>
                </c:pt>
                <c:pt idx="1080" formatCode="General">
                  <c:v>49.918999999999997</c:v>
                </c:pt>
                <c:pt idx="1081" formatCode="General">
                  <c:v>49.917999999999999</c:v>
                </c:pt>
                <c:pt idx="1082" formatCode="General">
                  <c:v>49.917000000000002</c:v>
                </c:pt>
                <c:pt idx="1083" formatCode="General">
                  <c:v>49.917000000000002</c:v>
                </c:pt>
                <c:pt idx="1084" formatCode="General">
                  <c:v>49.915999999999997</c:v>
                </c:pt>
                <c:pt idx="1085" formatCode="General">
                  <c:v>49.914000000000001</c:v>
                </c:pt>
                <c:pt idx="1086" formatCode="General">
                  <c:v>49.914000000000001</c:v>
                </c:pt>
                <c:pt idx="1087" formatCode="General">
                  <c:v>49.911999999999999</c:v>
                </c:pt>
                <c:pt idx="1088" formatCode="General">
                  <c:v>49.912999999999997</c:v>
                </c:pt>
                <c:pt idx="1089" formatCode="General">
                  <c:v>49.911999999999999</c:v>
                </c:pt>
                <c:pt idx="1090" formatCode="General">
                  <c:v>49.912999999999997</c:v>
                </c:pt>
                <c:pt idx="1091" formatCode="General">
                  <c:v>49.915999999999997</c:v>
                </c:pt>
                <c:pt idx="1092" formatCode="General">
                  <c:v>49.915999999999997</c:v>
                </c:pt>
                <c:pt idx="1093" formatCode="General">
                  <c:v>49.918999999999997</c:v>
                </c:pt>
                <c:pt idx="1094" formatCode="General">
                  <c:v>49.920999999999999</c:v>
                </c:pt>
                <c:pt idx="1095" formatCode="General">
                  <c:v>49.920999999999999</c:v>
                </c:pt>
                <c:pt idx="1096" formatCode="General">
                  <c:v>49.921999999999997</c:v>
                </c:pt>
                <c:pt idx="1097" formatCode="General">
                  <c:v>49.92</c:v>
                </c:pt>
                <c:pt idx="1098" formatCode="General">
                  <c:v>49.920999999999999</c:v>
                </c:pt>
                <c:pt idx="1099" formatCode="General">
                  <c:v>49.920999999999999</c:v>
                </c:pt>
                <c:pt idx="1100" formatCode="General">
                  <c:v>49.920999999999999</c:v>
                </c:pt>
                <c:pt idx="1101" formatCode="General">
                  <c:v>49.917999999999999</c:v>
                </c:pt>
                <c:pt idx="1102" formatCode="General">
                  <c:v>49.918999999999997</c:v>
                </c:pt>
                <c:pt idx="1103" formatCode="General">
                  <c:v>49.918999999999997</c:v>
                </c:pt>
                <c:pt idx="1104" formatCode="General">
                  <c:v>49.918999999999997</c:v>
                </c:pt>
                <c:pt idx="1105" formatCode="General">
                  <c:v>49.915999999999997</c:v>
                </c:pt>
                <c:pt idx="1106" formatCode="General">
                  <c:v>49.917000000000002</c:v>
                </c:pt>
                <c:pt idx="1107" formatCode="General">
                  <c:v>49.917000000000002</c:v>
                </c:pt>
                <c:pt idx="1108" formatCode="General">
                  <c:v>49.914999999999999</c:v>
                </c:pt>
                <c:pt idx="1109" formatCode="General">
                  <c:v>49.917000000000002</c:v>
                </c:pt>
                <c:pt idx="1110" formatCode="General">
                  <c:v>49.914000000000001</c:v>
                </c:pt>
                <c:pt idx="1111" formatCode="General">
                  <c:v>49.914999999999999</c:v>
                </c:pt>
                <c:pt idx="1112" formatCode="General">
                  <c:v>49.912999999999997</c:v>
                </c:pt>
                <c:pt idx="1113" formatCode="General">
                  <c:v>49.914000000000001</c:v>
                </c:pt>
                <c:pt idx="1114" formatCode="General">
                  <c:v>49.911999999999999</c:v>
                </c:pt>
                <c:pt idx="1115" formatCode="General">
                  <c:v>49.912999999999997</c:v>
                </c:pt>
                <c:pt idx="1116" formatCode="General">
                  <c:v>49.911999999999999</c:v>
                </c:pt>
                <c:pt idx="1117" formatCode="General">
                  <c:v>49.911000000000001</c:v>
                </c:pt>
                <c:pt idx="1118" formatCode="General">
                  <c:v>49.911999999999999</c:v>
                </c:pt>
                <c:pt idx="1119" formatCode="General">
                  <c:v>49.908999999999999</c:v>
                </c:pt>
                <c:pt idx="1120" formatCode="General">
                  <c:v>49.905000000000001</c:v>
                </c:pt>
                <c:pt idx="1121" formatCode="General">
                  <c:v>49.902999999999999</c:v>
                </c:pt>
                <c:pt idx="1122" formatCode="General">
                  <c:v>49.9</c:v>
                </c:pt>
                <c:pt idx="1123" formatCode="General">
                  <c:v>49.901000000000003</c:v>
                </c:pt>
                <c:pt idx="1124" formatCode="General">
                  <c:v>49.901000000000003</c:v>
                </c:pt>
                <c:pt idx="1125" formatCode="General">
                  <c:v>49.899000000000001</c:v>
                </c:pt>
                <c:pt idx="1126" formatCode="General">
                  <c:v>49.901000000000003</c:v>
                </c:pt>
                <c:pt idx="1127" formatCode="General">
                  <c:v>49.902000000000001</c:v>
                </c:pt>
                <c:pt idx="1128" formatCode="General">
                  <c:v>49.901000000000003</c:v>
                </c:pt>
                <c:pt idx="1129" formatCode="General">
                  <c:v>49.902999999999999</c:v>
                </c:pt>
                <c:pt idx="1130" formatCode="General">
                  <c:v>49.905000000000001</c:v>
                </c:pt>
                <c:pt idx="1131" formatCode="General">
                  <c:v>49.905000000000001</c:v>
                </c:pt>
                <c:pt idx="1132" formatCode="General">
                  <c:v>49.905999999999999</c:v>
                </c:pt>
                <c:pt idx="1133" formatCode="General">
                  <c:v>49.908999999999999</c:v>
                </c:pt>
                <c:pt idx="1134" formatCode="General">
                  <c:v>49.908999999999999</c:v>
                </c:pt>
                <c:pt idx="1135" formatCode="General">
                  <c:v>49.911000000000001</c:v>
                </c:pt>
                <c:pt idx="1136" formatCode="General">
                  <c:v>49.911999999999999</c:v>
                </c:pt>
                <c:pt idx="1137" formatCode="General">
                  <c:v>49.912999999999997</c:v>
                </c:pt>
                <c:pt idx="1138" formatCode="General">
                  <c:v>49.914999999999999</c:v>
                </c:pt>
                <c:pt idx="1139" formatCode="General">
                  <c:v>49.915999999999997</c:v>
                </c:pt>
                <c:pt idx="1140" formatCode="General">
                  <c:v>49.914999999999999</c:v>
                </c:pt>
                <c:pt idx="1141" formatCode="General">
                  <c:v>49.915999999999997</c:v>
                </c:pt>
                <c:pt idx="1142" formatCode="General">
                  <c:v>49.914999999999999</c:v>
                </c:pt>
                <c:pt idx="1143" formatCode="General">
                  <c:v>49.914999999999999</c:v>
                </c:pt>
                <c:pt idx="1144" formatCode="General">
                  <c:v>49.911000000000001</c:v>
                </c:pt>
                <c:pt idx="1145" formatCode="General">
                  <c:v>49.908999999999999</c:v>
                </c:pt>
                <c:pt idx="1146" formatCode="General">
                  <c:v>49.905999999999999</c:v>
                </c:pt>
                <c:pt idx="1147" formatCode="General">
                  <c:v>49.904000000000003</c:v>
                </c:pt>
                <c:pt idx="1148" formatCode="General">
                  <c:v>49.902999999999999</c:v>
                </c:pt>
                <c:pt idx="1149" formatCode="General">
                  <c:v>49.902000000000001</c:v>
                </c:pt>
                <c:pt idx="1150" formatCode="General">
                  <c:v>49.9</c:v>
                </c:pt>
                <c:pt idx="1151" formatCode="General">
                  <c:v>49.901000000000003</c:v>
                </c:pt>
                <c:pt idx="1152" formatCode="General">
                  <c:v>49.902999999999999</c:v>
                </c:pt>
                <c:pt idx="1153" formatCode="General">
                  <c:v>49.904000000000003</c:v>
                </c:pt>
                <c:pt idx="1154" formatCode="General">
                  <c:v>49.908000000000001</c:v>
                </c:pt>
                <c:pt idx="1155" formatCode="General">
                  <c:v>49.906999999999996</c:v>
                </c:pt>
                <c:pt idx="1156" formatCode="General">
                  <c:v>49.908999999999999</c:v>
                </c:pt>
                <c:pt idx="1157" formatCode="General">
                  <c:v>49.908000000000001</c:v>
                </c:pt>
                <c:pt idx="1158" formatCode="General">
                  <c:v>49.905999999999999</c:v>
                </c:pt>
                <c:pt idx="1159" formatCode="General">
                  <c:v>49.906999999999996</c:v>
                </c:pt>
                <c:pt idx="1160" formatCode="General">
                  <c:v>49.904000000000003</c:v>
                </c:pt>
                <c:pt idx="1161" formatCode="General">
                  <c:v>49.905999999999999</c:v>
                </c:pt>
                <c:pt idx="1162" formatCode="General">
                  <c:v>49.905999999999999</c:v>
                </c:pt>
                <c:pt idx="1163" formatCode="General">
                  <c:v>49.904000000000003</c:v>
                </c:pt>
                <c:pt idx="1164" formatCode="General">
                  <c:v>49.905000000000001</c:v>
                </c:pt>
                <c:pt idx="1165" formatCode="General">
                  <c:v>49.902000000000001</c:v>
                </c:pt>
                <c:pt idx="1166" formatCode="General">
                  <c:v>49.902000000000001</c:v>
                </c:pt>
                <c:pt idx="1167" formatCode="General">
                  <c:v>49.902999999999999</c:v>
                </c:pt>
                <c:pt idx="1168" formatCode="General">
                  <c:v>49.902000000000001</c:v>
                </c:pt>
                <c:pt idx="1169" formatCode="General">
                  <c:v>49.906999999999996</c:v>
                </c:pt>
                <c:pt idx="1170" formatCode="General">
                  <c:v>49.908000000000001</c:v>
                </c:pt>
                <c:pt idx="1171" formatCode="General">
                  <c:v>49.908999999999999</c:v>
                </c:pt>
                <c:pt idx="1172" formatCode="General">
                  <c:v>49.908999999999999</c:v>
                </c:pt>
                <c:pt idx="1173" formatCode="General">
                  <c:v>49.911000000000001</c:v>
                </c:pt>
                <c:pt idx="1174" formatCode="General">
                  <c:v>49.908999999999999</c:v>
                </c:pt>
                <c:pt idx="1175" formatCode="General">
                  <c:v>49.911000000000001</c:v>
                </c:pt>
                <c:pt idx="1176" formatCode="General">
                  <c:v>49.91</c:v>
                </c:pt>
                <c:pt idx="1177" formatCode="General">
                  <c:v>49.911999999999999</c:v>
                </c:pt>
                <c:pt idx="1178" formatCode="General">
                  <c:v>49.911000000000001</c:v>
                </c:pt>
                <c:pt idx="1179" formatCode="General">
                  <c:v>49.91</c:v>
                </c:pt>
                <c:pt idx="1180" formatCode="General">
                  <c:v>49.908000000000001</c:v>
                </c:pt>
                <c:pt idx="1181" formatCode="General">
                  <c:v>49.906999999999996</c:v>
                </c:pt>
                <c:pt idx="1182" formatCode="General">
                  <c:v>49.902999999999999</c:v>
                </c:pt>
                <c:pt idx="1183" formatCode="General">
                  <c:v>49.902999999999999</c:v>
                </c:pt>
                <c:pt idx="1184" formatCode="General">
                  <c:v>49.901000000000003</c:v>
                </c:pt>
                <c:pt idx="1185" formatCode="General">
                  <c:v>49.896000000000001</c:v>
                </c:pt>
                <c:pt idx="1186" formatCode="General">
                  <c:v>49.898000000000003</c:v>
                </c:pt>
                <c:pt idx="1187" formatCode="General">
                  <c:v>49.896999999999998</c:v>
                </c:pt>
                <c:pt idx="1188" formatCode="General">
                  <c:v>49.896999999999998</c:v>
                </c:pt>
                <c:pt idx="1189" formatCode="General">
                  <c:v>49.899000000000001</c:v>
                </c:pt>
                <c:pt idx="1190" formatCode="General">
                  <c:v>49.895000000000003</c:v>
                </c:pt>
                <c:pt idx="1191" formatCode="General">
                  <c:v>49.893999999999998</c:v>
                </c:pt>
                <c:pt idx="1192" formatCode="General">
                  <c:v>49.893000000000001</c:v>
                </c:pt>
                <c:pt idx="1193" formatCode="General">
                  <c:v>49.896000000000001</c:v>
                </c:pt>
                <c:pt idx="1194" formatCode="General">
                  <c:v>49.895000000000003</c:v>
                </c:pt>
                <c:pt idx="1195" formatCode="General">
                  <c:v>49.896999999999998</c:v>
                </c:pt>
                <c:pt idx="1196" formatCode="General">
                  <c:v>49.896000000000001</c:v>
                </c:pt>
                <c:pt idx="1197" formatCode="General">
                  <c:v>49.902000000000001</c:v>
                </c:pt>
                <c:pt idx="1198" formatCode="General">
                  <c:v>49.902000000000001</c:v>
                </c:pt>
                <c:pt idx="1199" formatCode="General">
                  <c:v>49.905999999999999</c:v>
                </c:pt>
                <c:pt idx="1200" formatCode="General">
                  <c:v>49.905999999999999</c:v>
                </c:pt>
                <c:pt idx="1201" formatCode="General">
                  <c:v>49.906999999999996</c:v>
                </c:pt>
                <c:pt idx="1202" formatCode="General">
                  <c:v>49.905999999999999</c:v>
                </c:pt>
                <c:pt idx="1203" formatCode="General">
                  <c:v>49.905000000000001</c:v>
                </c:pt>
                <c:pt idx="1204" formatCode="General">
                  <c:v>49.905999999999999</c:v>
                </c:pt>
                <c:pt idx="1205" formatCode="General">
                  <c:v>49.904000000000003</c:v>
                </c:pt>
                <c:pt idx="1206" formatCode="General">
                  <c:v>49.905999999999999</c:v>
                </c:pt>
                <c:pt idx="1207" formatCode="General">
                  <c:v>49.905999999999999</c:v>
                </c:pt>
                <c:pt idx="1208" formatCode="General">
                  <c:v>49.908999999999999</c:v>
                </c:pt>
                <c:pt idx="1209" formatCode="General">
                  <c:v>49.91</c:v>
                </c:pt>
                <c:pt idx="1210" formatCode="General">
                  <c:v>49.911999999999999</c:v>
                </c:pt>
                <c:pt idx="1211" formatCode="General">
                  <c:v>49.911999999999999</c:v>
                </c:pt>
                <c:pt idx="1212" formatCode="General">
                  <c:v>49.914999999999999</c:v>
                </c:pt>
                <c:pt idx="1213" formatCode="General">
                  <c:v>49.914000000000001</c:v>
                </c:pt>
                <c:pt idx="1214" formatCode="General">
                  <c:v>49.917000000000002</c:v>
                </c:pt>
                <c:pt idx="1215" formatCode="General">
                  <c:v>49.917999999999999</c:v>
                </c:pt>
                <c:pt idx="1216" formatCode="General">
                  <c:v>49.92</c:v>
                </c:pt>
                <c:pt idx="1217" formatCode="General">
                  <c:v>49.920999999999999</c:v>
                </c:pt>
                <c:pt idx="1218" formatCode="General">
                  <c:v>49.920999999999999</c:v>
                </c:pt>
                <c:pt idx="1219" formatCode="General">
                  <c:v>49.921999999999997</c:v>
                </c:pt>
                <c:pt idx="1220" formatCode="General">
                  <c:v>49.92</c:v>
                </c:pt>
                <c:pt idx="1221" formatCode="General">
                  <c:v>49.918999999999997</c:v>
                </c:pt>
                <c:pt idx="1222" formatCode="General">
                  <c:v>49.917000000000002</c:v>
                </c:pt>
                <c:pt idx="1223" formatCode="General">
                  <c:v>49.917000000000002</c:v>
                </c:pt>
                <c:pt idx="1224" formatCode="General">
                  <c:v>49.914999999999999</c:v>
                </c:pt>
                <c:pt idx="1225" formatCode="General">
                  <c:v>49.918999999999997</c:v>
                </c:pt>
                <c:pt idx="1226" formatCode="General">
                  <c:v>49.917999999999999</c:v>
                </c:pt>
                <c:pt idx="1227" formatCode="General">
                  <c:v>49.92</c:v>
                </c:pt>
                <c:pt idx="1228" formatCode="General">
                  <c:v>49.918999999999997</c:v>
                </c:pt>
                <c:pt idx="1229" formatCode="General">
                  <c:v>49.920999999999999</c:v>
                </c:pt>
                <c:pt idx="1230" formatCode="General">
                  <c:v>49.92</c:v>
                </c:pt>
                <c:pt idx="1231" formatCode="General">
                  <c:v>49.918999999999997</c:v>
                </c:pt>
                <c:pt idx="1232" formatCode="General">
                  <c:v>49.917999999999999</c:v>
                </c:pt>
                <c:pt idx="1233" formatCode="General">
                  <c:v>49.92</c:v>
                </c:pt>
                <c:pt idx="1234" formatCode="General">
                  <c:v>49.920999999999999</c:v>
                </c:pt>
                <c:pt idx="1235" formatCode="General">
                  <c:v>49.924999999999997</c:v>
                </c:pt>
                <c:pt idx="1236" formatCode="General">
                  <c:v>49.927</c:v>
                </c:pt>
                <c:pt idx="1237" formatCode="General">
                  <c:v>49.929000000000002</c:v>
                </c:pt>
                <c:pt idx="1238" formatCode="General">
                  <c:v>49.93</c:v>
                </c:pt>
                <c:pt idx="1239" formatCode="General">
                  <c:v>49.932000000000002</c:v>
                </c:pt>
                <c:pt idx="1240" formatCode="General">
                  <c:v>49.933</c:v>
                </c:pt>
                <c:pt idx="1241" formatCode="General">
                  <c:v>49.933999999999997</c:v>
                </c:pt>
                <c:pt idx="1242" formatCode="General">
                  <c:v>49.933</c:v>
                </c:pt>
                <c:pt idx="1243" formatCode="General">
                  <c:v>49.93</c:v>
                </c:pt>
                <c:pt idx="1244" formatCode="General">
                  <c:v>49.930999999999997</c:v>
                </c:pt>
                <c:pt idx="1245" formatCode="General">
                  <c:v>49.930999999999997</c:v>
                </c:pt>
                <c:pt idx="1246" formatCode="General">
                  <c:v>49.930999999999997</c:v>
                </c:pt>
                <c:pt idx="1247" formatCode="General">
                  <c:v>49.929000000000002</c:v>
                </c:pt>
                <c:pt idx="1248" formatCode="General">
                  <c:v>49.929000000000002</c:v>
                </c:pt>
                <c:pt idx="1249" formatCode="General">
                  <c:v>49.929000000000002</c:v>
                </c:pt>
                <c:pt idx="1250" formatCode="General">
                  <c:v>49.929000000000002</c:v>
                </c:pt>
                <c:pt idx="1251" formatCode="General">
                  <c:v>49.929000000000002</c:v>
                </c:pt>
                <c:pt idx="1252" formatCode="General">
                  <c:v>49.929000000000002</c:v>
                </c:pt>
                <c:pt idx="1253" formatCode="General">
                  <c:v>49.932000000000002</c:v>
                </c:pt>
                <c:pt idx="1254" formatCode="General">
                  <c:v>49.930999999999997</c:v>
                </c:pt>
                <c:pt idx="1255" formatCode="General">
                  <c:v>49.930999999999997</c:v>
                </c:pt>
                <c:pt idx="1256" formatCode="General">
                  <c:v>49.932000000000002</c:v>
                </c:pt>
                <c:pt idx="1257" formatCode="General">
                  <c:v>49.935000000000002</c:v>
                </c:pt>
                <c:pt idx="1258" formatCode="General">
                  <c:v>49.936</c:v>
                </c:pt>
                <c:pt idx="1259" formatCode="General">
                  <c:v>49.939</c:v>
                </c:pt>
                <c:pt idx="1260" formatCode="General">
                  <c:v>49.939</c:v>
                </c:pt>
                <c:pt idx="1261" formatCode="General">
                  <c:v>49.94</c:v>
                </c:pt>
                <c:pt idx="1262" formatCode="General">
                  <c:v>49.941000000000003</c:v>
                </c:pt>
                <c:pt idx="1263" formatCode="General">
                  <c:v>49.94</c:v>
                </c:pt>
                <c:pt idx="1264" formatCode="General">
                  <c:v>49.941000000000003</c:v>
                </c:pt>
                <c:pt idx="1265" formatCode="General">
                  <c:v>49.94</c:v>
                </c:pt>
                <c:pt idx="1266" formatCode="General">
                  <c:v>49.939</c:v>
                </c:pt>
                <c:pt idx="1267" formatCode="General">
                  <c:v>49.938000000000002</c:v>
                </c:pt>
                <c:pt idx="1268" formatCode="General">
                  <c:v>49.936999999999998</c:v>
                </c:pt>
                <c:pt idx="1269" formatCode="General">
                  <c:v>49.935000000000002</c:v>
                </c:pt>
                <c:pt idx="1270" formatCode="General">
                  <c:v>49.936</c:v>
                </c:pt>
                <c:pt idx="1271" formatCode="General">
                  <c:v>49.936999999999998</c:v>
                </c:pt>
                <c:pt idx="1272" formatCode="General">
                  <c:v>49.94</c:v>
                </c:pt>
                <c:pt idx="1273" formatCode="General">
                  <c:v>49.938000000000002</c:v>
                </c:pt>
                <c:pt idx="1274" formatCode="General">
                  <c:v>49.939</c:v>
                </c:pt>
                <c:pt idx="1275" formatCode="General">
                  <c:v>49.933999999999997</c:v>
                </c:pt>
                <c:pt idx="1276" formatCode="General">
                  <c:v>49.935000000000002</c:v>
                </c:pt>
                <c:pt idx="1277" formatCode="General">
                  <c:v>49.933999999999997</c:v>
                </c:pt>
                <c:pt idx="1278" formatCode="General">
                  <c:v>49.935000000000002</c:v>
                </c:pt>
                <c:pt idx="1279" formatCode="General">
                  <c:v>49.933</c:v>
                </c:pt>
                <c:pt idx="1280" formatCode="General">
                  <c:v>49.935000000000002</c:v>
                </c:pt>
                <c:pt idx="1281" formatCode="General">
                  <c:v>49.933</c:v>
                </c:pt>
                <c:pt idx="1282" formatCode="General">
                  <c:v>49.935000000000002</c:v>
                </c:pt>
                <c:pt idx="1283" formatCode="General">
                  <c:v>49.935000000000002</c:v>
                </c:pt>
                <c:pt idx="1284" formatCode="General">
                  <c:v>49.936</c:v>
                </c:pt>
                <c:pt idx="1285" formatCode="General">
                  <c:v>49.933</c:v>
                </c:pt>
                <c:pt idx="1286" formatCode="General">
                  <c:v>49.935000000000002</c:v>
                </c:pt>
                <c:pt idx="1287" formatCode="General">
                  <c:v>49.935000000000002</c:v>
                </c:pt>
                <c:pt idx="1288" formatCode="General">
                  <c:v>49.936999999999998</c:v>
                </c:pt>
                <c:pt idx="1289" formatCode="General">
                  <c:v>49.938000000000002</c:v>
                </c:pt>
                <c:pt idx="1290" formatCode="General">
                  <c:v>49.94</c:v>
                </c:pt>
                <c:pt idx="1291" formatCode="General">
                  <c:v>49.938000000000002</c:v>
                </c:pt>
                <c:pt idx="1292" formatCode="General">
                  <c:v>49.938000000000002</c:v>
                </c:pt>
                <c:pt idx="1293" formatCode="General">
                  <c:v>49.936999999999998</c:v>
                </c:pt>
                <c:pt idx="1294" formatCode="General">
                  <c:v>49.938000000000002</c:v>
                </c:pt>
                <c:pt idx="1295" formatCode="General">
                  <c:v>49.938000000000002</c:v>
                </c:pt>
                <c:pt idx="1296" formatCode="General">
                  <c:v>49.942999999999998</c:v>
                </c:pt>
                <c:pt idx="1297" formatCode="General">
                  <c:v>49.944000000000003</c:v>
                </c:pt>
                <c:pt idx="1298" formatCode="General">
                  <c:v>49.95</c:v>
                </c:pt>
                <c:pt idx="1299" formatCode="General">
                  <c:v>49.95</c:v>
                </c:pt>
                <c:pt idx="1300" formatCode="General">
                  <c:v>49.951000000000001</c:v>
                </c:pt>
                <c:pt idx="1301" formatCode="General">
                  <c:v>49.95</c:v>
                </c:pt>
                <c:pt idx="1302" formatCode="General">
                  <c:v>49.948</c:v>
                </c:pt>
                <c:pt idx="1303" formatCode="General">
                  <c:v>49.948</c:v>
                </c:pt>
                <c:pt idx="1304" formatCode="General">
                  <c:v>49.945</c:v>
                </c:pt>
                <c:pt idx="1305" formatCode="General">
                  <c:v>49.947000000000003</c:v>
                </c:pt>
                <c:pt idx="1306" formatCode="General">
                  <c:v>49.947000000000003</c:v>
                </c:pt>
                <c:pt idx="1307" formatCode="General">
                  <c:v>49.948</c:v>
                </c:pt>
                <c:pt idx="1308" formatCode="General">
                  <c:v>49.951000000000001</c:v>
                </c:pt>
                <c:pt idx="1309" formatCode="General">
                  <c:v>49.95</c:v>
                </c:pt>
                <c:pt idx="1310" formatCode="General">
                  <c:v>49.95</c:v>
                </c:pt>
                <c:pt idx="1311" formatCode="General">
                  <c:v>49.95</c:v>
                </c:pt>
                <c:pt idx="1312" formatCode="General">
                  <c:v>49.95</c:v>
                </c:pt>
                <c:pt idx="1313" formatCode="General">
                  <c:v>49.951000000000001</c:v>
                </c:pt>
                <c:pt idx="1314" formatCode="General">
                  <c:v>49.948999999999998</c:v>
                </c:pt>
                <c:pt idx="1315" formatCode="General">
                  <c:v>49.951000000000001</c:v>
                </c:pt>
                <c:pt idx="1316" formatCode="General">
                  <c:v>49.951000000000001</c:v>
                </c:pt>
                <c:pt idx="1317" formatCode="General">
                  <c:v>49.95</c:v>
                </c:pt>
                <c:pt idx="1318" formatCode="General">
                  <c:v>49.953000000000003</c:v>
                </c:pt>
                <c:pt idx="1319" formatCode="General">
                  <c:v>49.954999999999998</c:v>
                </c:pt>
                <c:pt idx="1320" formatCode="General">
                  <c:v>49.957000000000001</c:v>
                </c:pt>
                <c:pt idx="1321" formatCode="General">
                  <c:v>49.956000000000003</c:v>
                </c:pt>
                <c:pt idx="1322" formatCode="General">
                  <c:v>49.957999999999998</c:v>
                </c:pt>
                <c:pt idx="1323" formatCode="General">
                  <c:v>49.962000000000003</c:v>
                </c:pt>
                <c:pt idx="1324" formatCode="General">
                  <c:v>49.962000000000003</c:v>
                </c:pt>
                <c:pt idx="1325" formatCode="General">
                  <c:v>49.966000000000001</c:v>
                </c:pt>
                <c:pt idx="1326" formatCode="General">
                  <c:v>49.969000000000001</c:v>
                </c:pt>
                <c:pt idx="1327" formatCode="General">
                  <c:v>49.968000000000004</c:v>
                </c:pt>
                <c:pt idx="1328" formatCode="General">
                  <c:v>49.972999999999999</c:v>
                </c:pt>
                <c:pt idx="1329" formatCode="General">
                  <c:v>49.973999999999997</c:v>
                </c:pt>
                <c:pt idx="1330" formatCode="General">
                  <c:v>49.973999999999997</c:v>
                </c:pt>
                <c:pt idx="1331" formatCode="General">
                  <c:v>49.973999999999997</c:v>
                </c:pt>
                <c:pt idx="1332" formatCode="General">
                  <c:v>49.975999999999999</c:v>
                </c:pt>
                <c:pt idx="1333" formatCode="General">
                  <c:v>49.975000000000001</c:v>
                </c:pt>
                <c:pt idx="1334" formatCode="General">
                  <c:v>49.975000000000001</c:v>
                </c:pt>
                <c:pt idx="1335" formatCode="General">
                  <c:v>49.975000000000001</c:v>
                </c:pt>
                <c:pt idx="1336" formatCode="General">
                  <c:v>49.970999999999997</c:v>
                </c:pt>
                <c:pt idx="1337" formatCode="General">
                  <c:v>49.97</c:v>
                </c:pt>
                <c:pt idx="1338" formatCode="General">
                  <c:v>49.968000000000004</c:v>
                </c:pt>
                <c:pt idx="1339" formatCode="General">
                  <c:v>49.968000000000004</c:v>
                </c:pt>
                <c:pt idx="1340" formatCode="General">
                  <c:v>49.966999999999999</c:v>
                </c:pt>
                <c:pt idx="1341" formatCode="General">
                  <c:v>49.966999999999999</c:v>
                </c:pt>
                <c:pt idx="1342" formatCode="General">
                  <c:v>49.968000000000004</c:v>
                </c:pt>
                <c:pt idx="1343" formatCode="General">
                  <c:v>49.969000000000001</c:v>
                </c:pt>
                <c:pt idx="1344" formatCode="General">
                  <c:v>49.972000000000001</c:v>
                </c:pt>
                <c:pt idx="1345" formatCode="General">
                  <c:v>49.970999999999997</c:v>
                </c:pt>
                <c:pt idx="1346" formatCode="General">
                  <c:v>49.972999999999999</c:v>
                </c:pt>
                <c:pt idx="1347" formatCode="General">
                  <c:v>49.972999999999999</c:v>
                </c:pt>
                <c:pt idx="1348" formatCode="General">
                  <c:v>49.972000000000001</c:v>
                </c:pt>
                <c:pt idx="1349" formatCode="General">
                  <c:v>49.973999999999997</c:v>
                </c:pt>
                <c:pt idx="1350" formatCode="General">
                  <c:v>49.972999999999999</c:v>
                </c:pt>
                <c:pt idx="1351" formatCode="General">
                  <c:v>49.970999999999997</c:v>
                </c:pt>
                <c:pt idx="1352" formatCode="General">
                  <c:v>49.970999999999997</c:v>
                </c:pt>
                <c:pt idx="1353" formatCode="General">
                  <c:v>49.97</c:v>
                </c:pt>
                <c:pt idx="1354" formatCode="General">
                  <c:v>49.970999999999997</c:v>
                </c:pt>
                <c:pt idx="1355" formatCode="General">
                  <c:v>49.970999999999997</c:v>
                </c:pt>
                <c:pt idx="1356" formatCode="General">
                  <c:v>49.97</c:v>
                </c:pt>
                <c:pt idx="1357" formatCode="General">
                  <c:v>49.968000000000004</c:v>
                </c:pt>
                <c:pt idx="1358" formatCode="General">
                  <c:v>49.965000000000003</c:v>
                </c:pt>
                <c:pt idx="1359" formatCode="General">
                  <c:v>49.965000000000003</c:v>
                </c:pt>
                <c:pt idx="1360" formatCode="General">
                  <c:v>49.962000000000003</c:v>
                </c:pt>
                <c:pt idx="1361" formatCode="General">
                  <c:v>49.957999999999998</c:v>
                </c:pt>
                <c:pt idx="1362" formatCode="General">
                  <c:v>49.957000000000001</c:v>
                </c:pt>
                <c:pt idx="1363" formatCode="General">
                  <c:v>49.954000000000001</c:v>
                </c:pt>
                <c:pt idx="1364" formatCode="General">
                  <c:v>49.954999999999998</c:v>
                </c:pt>
                <c:pt idx="1365" formatCode="General">
                  <c:v>49.957000000000001</c:v>
                </c:pt>
                <c:pt idx="1366" formatCode="General">
                  <c:v>49.956000000000003</c:v>
                </c:pt>
                <c:pt idx="1367" formatCode="General">
                  <c:v>49.957999999999998</c:v>
                </c:pt>
                <c:pt idx="1368" formatCode="General">
                  <c:v>49.96</c:v>
                </c:pt>
                <c:pt idx="1369" formatCode="General">
                  <c:v>49.960999999999999</c:v>
                </c:pt>
                <c:pt idx="1370" formatCode="General">
                  <c:v>49.965000000000003</c:v>
                </c:pt>
                <c:pt idx="1371" formatCode="General">
                  <c:v>49.963999999999999</c:v>
                </c:pt>
                <c:pt idx="1372" formatCode="General">
                  <c:v>49.965000000000003</c:v>
                </c:pt>
                <c:pt idx="1373" formatCode="General">
                  <c:v>49.963000000000001</c:v>
                </c:pt>
                <c:pt idx="1374" formatCode="General">
                  <c:v>49.962000000000003</c:v>
                </c:pt>
                <c:pt idx="1375" formatCode="General">
                  <c:v>49.960999999999999</c:v>
                </c:pt>
                <c:pt idx="1376" formatCode="General">
                  <c:v>49.96</c:v>
                </c:pt>
                <c:pt idx="1377" formatCode="General">
                  <c:v>49.963000000000001</c:v>
                </c:pt>
                <c:pt idx="1378" formatCode="General">
                  <c:v>49.963000000000001</c:v>
                </c:pt>
                <c:pt idx="1379" formatCode="General">
                  <c:v>49.960999999999999</c:v>
                </c:pt>
                <c:pt idx="1380" formatCode="General">
                  <c:v>49.963000000000001</c:v>
                </c:pt>
                <c:pt idx="1381" formatCode="General">
                  <c:v>49.963999999999999</c:v>
                </c:pt>
                <c:pt idx="1382" formatCode="General">
                  <c:v>49.968000000000004</c:v>
                </c:pt>
                <c:pt idx="1383" formatCode="General">
                  <c:v>49.97</c:v>
                </c:pt>
                <c:pt idx="1384" formatCode="General">
                  <c:v>49.972999999999999</c:v>
                </c:pt>
                <c:pt idx="1385" formatCode="General">
                  <c:v>49.975000000000001</c:v>
                </c:pt>
                <c:pt idx="1386" formatCode="General">
                  <c:v>49.975000000000001</c:v>
                </c:pt>
                <c:pt idx="1387" formatCode="General">
                  <c:v>49.978999999999999</c:v>
                </c:pt>
                <c:pt idx="1388" formatCode="General">
                  <c:v>49.98</c:v>
                </c:pt>
                <c:pt idx="1389" formatCode="General">
                  <c:v>49.981000000000002</c:v>
                </c:pt>
                <c:pt idx="1390" formatCode="General">
                  <c:v>49.984999999999999</c:v>
                </c:pt>
                <c:pt idx="1391" formatCode="General">
                  <c:v>49.981999999999999</c:v>
                </c:pt>
                <c:pt idx="1392" formatCode="General">
                  <c:v>49.984999999999999</c:v>
                </c:pt>
                <c:pt idx="1393" formatCode="General">
                  <c:v>49.984000000000002</c:v>
                </c:pt>
                <c:pt idx="1394" formatCode="General">
                  <c:v>49.984000000000002</c:v>
                </c:pt>
                <c:pt idx="1395" formatCode="General">
                  <c:v>49.984000000000002</c:v>
                </c:pt>
                <c:pt idx="1396" formatCode="General">
                  <c:v>49.982999999999997</c:v>
                </c:pt>
                <c:pt idx="1397" formatCode="General">
                  <c:v>49.985999999999997</c:v>
                </c:pt>
                <c:pt idx="1398" formatCode="General">
                  <c:v>49.988</c:v>
                </c:pt>
                <c:pt idx="1399" formatCode="General">
                  <c:v>49.993000000000002</c:v>
                </c:pt>
                <c:pt idx="1400" formatCode="General">
                  <c:v>49.997</c:v>
                </c:pt>
                <c:pt idx="1401" formatCode="General">
                  <c:v>49.997999999999998</c:v>
                </c:pt>
                <c:pt idx="1402" formatCode="General">
                  <c:v>50.003</c:v>
                </c:pt>
                <c:pt idx="1403" formatCode="General">
                  <c:v>50.003999999999998</c:v>
                </c:pt>
                <c:pt idx="1404" formatCode="General">
                  <c:v>50.009</c:v>
                </c:pt>
                <c:pt idx="1405" formatCode="General">
                  <c:v>50.01</c:v>
                </c:pt>
                <c:pt idx="1406" formatCode="General">
                  <c:v>50.012999999999998</c:v>
                </c:pt>
                <c:pt idx="1407" formatCode="General">
                  <c:v>50.012999999999998</c:v>
                </c:pt>
                <c:pt idx="1408" formatCode="General">
                  <c:v>50.015999999999998</c:v>
                </c:pt>
                <c:pt idx="1409" formatCode="General">
                  <c:v>50.012999999999998</c:v>
                </c:pt>
                <c:pt idx="1410" formatCode="General">
                  <c:v>50.014000000000003</c:v>
                </c:pt>
                <c:pt idx="1411" formatCode="General">
                  <c:v>50.011000000000003</c:v>
                </c:pt>
                <c:pt idx="1412" formatCode="General">
                  <c:v>50.01</c:v>
                </c:pt>
                <c:pt idx="1413" formatCode="General">
                  <c:v>50.01</c:v>
                </c:pt>
                <c:pt idx="1414" formatCode="General">
                  <c:v>50.009</c:v>
                </c:pt>
                <c:pt idx="1415" formatCode="General">
                  <c:v>50.01</c:v>
                </c:pt>
                <c:pt idx="1416" formatCode="General">
                  <c:v>50.01</c:v>
                </c:pt>
                <c:pt idx="1417" formatCode="General">
                  <c:v>50.012</c:v>
                </c:pt>
                <c:pt idx="1418" formatCode="General">
                  <c:v>50.015000000000001</c:v>
                </c:pt>
                <c:pt idx="1419" formatCode="General">
                  <c:v>50.014000000000003</c:v>
                </c:pt>
                <c:pt idx="1420" formatCode="General">
                  <c:v>50.015000000000001</c:v>
                </c:pt>
                <c:pt idx="1421" formatCode="General">
                  <c:v>50.015000000000001</c:v>
                </c:pt>
                <c:pt idx="1422" formatCode="General">
                  <c:v>50.012</c:v>
                </c:pt>
                <c:pt idx="1423" formatCode="General">
                  <c:v>50.012999999999998</c:v>
                </c:pt>
                <c:pt idx="1424" formatCode="General">
                  <c:v>50.012</c:v>
                </c:pt>
                <c:pt idx="1425" formatCode="General">
                  <c:v>50.011000000000003</c:v>
                </c:pt>
                <c:pt idx="1426" formatCode="General">
                  <c:v>50.014000000000003</c:v>
                </c:pt>
                <c:pt idx="1427" formatCode="General">
                  <c:v>50.01</c:v>
                </c:pt>
                <c:pt idx="1428" formatCode="General">
                  <c:v>50.008000000000003</c:v>
                </c:pt>
                <c:pt idx="1429" formatCode="General">
                  <c:v>50.008000000000003</c:v>
                </c:pt>
                <c:pt idx="1430" formatCode="General">
                  <c:v>50.003999999999998</c:v>
                </c:pt>
                <c:pt idx="1431" formatCode="General">
                  <c:v>50.000999999999998</c:v>
                </c:pt>
                <c:pt idx="1432" formatCode="General">
                  <c:v>49.997999999999998</c:v>
                </c:pt>
                <c:pt idx="1433" formatCode="General">
                  <c:v>49.993000000000002</c:v>
                </c:pt>
                <c:pt idx="1434" formatCode="General">
                  <c:v>49.988</c:v>
                </c:pt>
                <c:pt idx="1435" formatCode="General">
                  <c:v>49.981999999999999</c:v>
                </c:pt>
                <c:pt idx="1436" formatCode="General">
                  <c:v>49.975999999999999</c:v>
                </c:pt>
                <c:pt idx="1437" formatCode="General">
                  <c:v>49.975000000000001</c:v>
                </c:pt>
                <c:pt idx="1438" formatCode="General">
                  <c:v>49.972000000000001</c:v>
                </c:pt>
                <c:pt idx="1439" formatCode="General">
                  <c:v>49.969000000000001</c:v>
                </c:pt>
                <c:pt idx="1440" formatCode="General">
                  <c:v>49.970999999999997</c:v>
                </c:pt>
                <c:pt idx="1441" formatCode="General">
                  <c:v>49.97</c:v>
                </c:pt>
                <c:pt idx="1442" formatCode="General">
                  <c:v>49.969000000000001</c:v>
                </c:pt>
                <c:pt idx="1443" formatCode="General">
                  <c:v>49.970999999999997</c:v>
                </c:pt>
                <c:pt idx="1444" formatCode="General">
                  <c:v>49.970999999999997</c:v>
                </c:pt>
                <c:pt idx="1445" formatCode="General">
                  <c:v>49.972999999999999</c:v>
                </c:pt>
                <c:pt idx="1446" formatCode="General">
                  <c:v>49.975000000000001</c:v>
                </c:pt>
                <c:pt idx="1447" formatCode="General">
                  <c:v>49.976999999999997</c:v>
                </c:pt>
                <c:pt idx="1448" formatCode="General">
                  <c:v>49.978000000000002</c:v>
                </c:pt>
                <c:pt idx="1449" formatCode="General">
                  <c:v>49.978000000000002</c:v>
                </c:pt>
                <c:pt idx="1450" formatCode="General">
                  <c:v>49.98</c:v>
                </c:pt>
                <c:pt idx="1451" formatCode="General">
                  <c:v>49.978999999999999</c:v>
                </c:pt>
                <c:pt idx="1452" formatCode="General">
                  <c:v>49.981999999999999</c:v>
                </c:pt>
                <c:pt idx="1453" formatCode="General">
                  <c:v>49.982999999999997</c:v>
                </c:pt>
                <c:pt idx="1454" formatCode="General">
                  <c:v>49.984999999999999</c:v>
                </c:pt>
                <c:pt idx="1455" formatCode="General">
                  <c:v>49.984000000000002</c:v>
                </c:pt>
                <c:pt idx="1456" formatCode="General">
                  <c:v>49.987000000000002</c:v>
                </c:pt>
                <c:pt idx="1457" formatCode="General">
                  <c:v>49.99</c:v>
                </c:pt>
                <c:pt idx="1458" formatCode="General">
                  <c:v>49.994999999999997</c:v>
                </c:pt>
                <c:pt idx="1459" formatCode="General">
                  <c:v>50</c:v>
                </c:pt>
                <c:pt idx="1460" formatCode="General">
                  <c:v>50.005000000000003</c:v>
                </c:pt>
                <c:pt idx="1461" formatCode="General">
                  <c:v>50.009</c:v>
                </c:pt>
                <c:pt idx="1462" formatCode="General">
                  <c:v>50.011000000000003</c:v>
                </c:pt>
                <c:pt idx="1463" formatCode="General">
                  <c:v>50.014000000000003</c:v>
                </c:pt>
                <c:pt idx="1464" formatCode="General">
                  <c:v>50.012</c:v>
                </c:pt>
                <c:pt idx="1465" formatCode="General">
                  <c:v>50.015999999999998</c:v>
                </c:pt>
                <c:pt idx="1466" formatCode="General">
                  <c:v>50.015000000000001</c:v>
                </c:pt>
                <c:pt idx="1467" formatCode="General">
                  <c:v>50.017000000000003</c:v>
                </c:pt>
                <c:pt idx="1468" formatCode="General">
                  <c:v>50.017000000000003</c:v>
                </c:pt>
                <c:pt idx="1469" formatCode="General">
                  <c:v>50.021000000000001</c:v>
                </c:pt>
                <c:pt idx="1470" formatCode="General">
                  <c:v>50.021999999999998</c:v>
                </c:pt>
                <c:pt idx="1471" formatCode="General">
                  <c:v>50.023000000000003</c:v>
                </c:pt>
                <c:pt idx="1472" formatCode="General">
                  <c:v>50.027999999999999</c:v>
                </c:pt>
                <c:pt idx="1473" formatCode="General">
                  <c:v>50.027999999999999</c:v>
                </c:pt>
                <c:pt idx="1474" formatCode="General">
                  <c:v>50.03</c:v>
                </c:pt>
                <c:pt idx="1475" formatCode="General">
                  <c:v>50.030999999999999</c:v>
                </c:pt>
                <c:pt idx="1476" formatCode="General">
                  <c:v>50.031999999999996</c:v>
                </c:pt>
                <c:pt idx="1477" formatCode="General">
                  <c:v>50.033999999999999</c:v>
                </c:pt>
                <c:pt idx="1478" formatCode="General">
                  <c:v>50.034999999999997</c:v>
                </c:pt>
                <c:pt idx="1479" formatCode="General">
                  <c:v>50.030999999999999</c:v>
                </c:pt>
                <c:pt idx="1480" formatCode="General">
                  <c:v>50.03</c:v>
                </c:pt>
                <c:pt idx="1481" formatCode="General">
                  <c:v>50.027999999999999</c:v>
                </c:pt>
                <c:pt idx="1482" formatCode="General">
                  <c:v>50.024999999999999</c:v>
                </c:pt>
                <c:pt idx="1483" formatCode="General">
                  <c:v>50.024000000000001</c:v>
                </c:pt>
                <c:pt idx="1484" formatCode="General">
                  <c:v>50.021000000000001</c:v>
                </c:pt>
                <c:pt idx="1485" formatCode="General">
                  <c:v>50.017000000000003</c:v>
                </c:pt>
                <c:pt idx="1486" formatCode="General">
                  <c:v>50.015000000000001</c:v>
                </c:pt>
                <c:pt idx="1487" formatCode="General">
                  <c:v>50.014000000000003</c:v>
                </c:pt>
                <c:pt idx="1488" formatCode="General">
                  <c:v>50.008000000000003</c:v>
                </c:pt>
                <c:pt idx="1489" formatCode="General">
                  <c:v>50.006</c:v>
                </c:pt>
                <c:pt idx="1490" formatCode="General">
                  <c:v>50.002000000000002</c:v>
                </c:pt>
                <c:pt idx="1491" formatCode="General">
                  <c:v>50</c:v>
                </c:pt>
                <c:pt idx="1492" formatCode="General">
                  <c:v>49.997999999999998</c:v>
                </c:pt>
                <c:pt idx="1493" formatCode="General">
                  <c:v>49.994999999999997</c:v>
                </c:pt>
                <c:pt idx="1494" formatCode="General">
                  <c:v>49.996000000000002</c:v>
                </c:pt>
                <c:pt idx="1495" formatCode="General">
                  <c:v>49.991999999999997</c:v>
                </c:pt>
                <c:pt idx="1496" formatCode="General">
                  <c:v>49.991</c:v>
                </c:pt>
                <c:pt idx="1497" formatCode="General">
                  <c:v>49.988</c:v>
                </c:pt>
                <c:pt idx="1498" formatCode="General">
                  <c:v>49.981000000000002</c:v>
                </c:pt>
                <c:pt idx="1499" formatCode="General">
                  <c:v>49.978000000000002</c:v>
                </c:pt>
                <c:pt idx="1500" formatCode="General">
                  <c:v>49.975000000000001</c:v>
                </c:pt>
                <c:pt idx="1501" formatCode="General">
                  <c:v>49.969000000000001</c:v>
                </c:pt>
                <c:pt idx="1502" formatCode="General">
                  <c:v>49.969000000000001</c:v>
                </c:pt>
                <c:pt idx="1503" formatCode="General">
                  <c:v>49.966000000000001</c:v>
                </c:pt>
                <c:pt idx="1504" formatCode="General">
                  <c:v>49.963999999999999</c:v>
                </c:pt>
                <c:pt idx="1505" formatCode="General">
                  <c:v>49.965000000000003</c:v>
                </c:pt>
                <c:pt idx="1506" formatCode="General">
                  <c:v>49.963000000000001</c:v>
                </c:pt>
                <c:pt idx="1507" formatCode="General">
                  <c:v>49.959000000000003</c:v>
                </c:pt>
                <c:pt idx="1508" formatCode="General">
                  <c:v>49.959000000000003</c:v>
                </c:pt>
                <c:pt idx="1509" formatCode="General">
                  <c:v>49.96</c:v>
                </c:pt>
                <c:pt idx="1510" formatCode="General">
                  <c:v>49.96</c:v>
                </c:pt>
                <c:pt idx="1511" formatCode="General">
                  <c:v>49.960999999999999</c:v>
                </c:pt>
                <c:pt idx="1512" formatCode="General">
                  <c:v>49.959000000000003</c:v>
                </c:pt>
                <c:pt idx="1513" formatCode="General">
                  <c:v>49.959000000000003</c:v>
                </c:pt>
                <c:pt idx="1514" formatCode="General">
                  <c:v>49.960999999999999</c:v>
                </c:pt>
                <c:pt idx="1515" formatCode="General">
                  <c:v>49.963999999999999</c:v>
                </c:pt>
                <c:pt idx="1516" formatCode="General">
                  <c:v>49.966999999999999</c:v>
                </c:pt>
                <c:pt idx="1517" formatCode="General">
                  <c:v>49.966999999999999</c:v>
                </c:pt>
                <c:pt idx="1518" formatCode="General">
                  <c:v>49.970999999999997</c:v>
                </c:pt>
                <c:pt idx="1519" formatCode="General">
                  <c:v>49.972000000000001</c:v>
                </c:pt>
                <c:pt idx="1520" formatCode="General">
                  <c:v>49.978000000000002</c:v>
                </c:pt>
                <c:pt idx="1521" formatCode="General">
                  <c:v>49.98</c:v>
                </c:pt>
                <c:pt idx="1522" formatCode="General">
                  <c:v>49.985999999999997</c:v>
                </c:pt>
                <c:pt idx="1523" formatCode="General">
                  <c:v>49.987000000000002</c:v>
                </c:pt>
                <c:pt idx="1524" formatCode="General">
                  <c:v>49.991</c:v>
                </c:pt>
                <c:pt idx="1525" formatCode="General">
                  <c:v>49.991999999999997</c:v>
                </c:pt>
                <c:pt idx="1526" formatCode="General">
                  <c:v>49.997999999999998</c:v>
                </c:pt>
                <c:pt idx="1527" formatCode="General">
                  <c:v>50.000999999999998</c:v>
                </c:pt>
                <c:pt idx="1528" formatCode="General">
                  <c:v>50.009</c:v>
                </c:pt>
                <c:pt idx="1529" formatCode="General">
                  <c:v>50.01</c:v>
                </c:pt>
                <c:pt idx="1530" formatCode="General">
                  <c:v>50.012999999999998</c:v>
                </c:pt>
              </c:numCache>
            </c:numRef>
          </c:val>
          <c:smooth val="0"/>
          <c:extLst>
            <c:ext xmlns:c16="http://schemas.microsoft.com/office/drawing/2014/chart" uri="{C3380CC4-5D6E-409C-BE32-E72D297353CC}">
              <c16:uniqueId val="{00000000-79D5-407C-ADD7-297C3F1BA8A1}"/>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6929773697028346E-2"/>
          <c:y val="1.4816502073878138E-2"/>
          <c:w val="0.94897362391902007"/>
          <c:h val="0.89682613502886133"/>
        </c:manualLayout>
      </c:layout>
      <c:lineChart>
        <c:grouping val="standard"/>
        <c:varyColors val="0"/>
        <c:ser>
          <c:idx val="0"/>
          <c:order val="0"/>
          <c:spPr>
            <a:ln w="28575" cap="rnd">
              <a:solidFill>
                <a:srgbClr val="F26522"/>
              </a:solidFill>
              <a:round/>
            </a:ln>
            <a:effectLst/>
          </c:spPr>
          <c:marker>
            <c:symbol val="none"/>
          </c:marker>
          <c:cat>
            <c:numRef>
              <c:f>'20251130-1'!$B$3:$B$838</c:f>
              <c:numCache>
                <c:formatCode>h:mm:ss</c:formatCode>
                <c:ptCount val="836"/>
                <c:pt idx="0">
                  <c:v>0.65005787037037033</c:v>
                </c:pt>
                <c:pt idx="1">
                  <c:v>0.65006944444444448</c:v>
                </c:pt>
                <c:pt idx="2">
                  <c:v>0.65008101851851852</c:v>
                </c:pt>
                <c:pt idx="3">
                  <c:v>0.65009259259259256</c:v>
                </c:pt>
                <c:pt idx="4">
                  <c:v>0.65010416666666671</c:v>
                </c:pt>
                <c:pt idx="5">
                  <c:v>0.65011574074074074</c:v>
                </c:pt>
                <c:pt idx="6">
                  <c:v>0.65012731481481478</c:v>
                </c:pt>
                <c:pt idx="7">
                  <c:v>0.65013888888888893</c:v>
                </c:pt>
                <c:pt idx="8">
                  <c:v>0.65015046296296297</c:v>
                </c:pt>
                <c:pt idx="9">
                  <c:v>0.65016203703703701</c:v>
                </c:pt>
                <c:pt idx="10">
                  <c:v>0.65017361111111116</c:v>
                </c:pt>
                <c:pt idx="11">
                  <c:v>0.6501851851851852</c:v>
                </c:pt>
                <c:pt idx="12">
                  <c:v>0.65019675925925924</c:v>
                </c:pt>
                <c:pt idx="13">
                  <c:v>0.65020833333333339</c:v>
                </c:pt>
                <c:pt idx="14">
                  <c:v>0.65021990740740743</c:v>
                </c:pt>
                <c:pt idx="15">
                  <c:v>0.65023148148148147</c:v>
                </c:pt>
                <c:pt idx="16">
                  <c:v>0.6502430555555555</c:v>
                </c:pt>
                <c:pt idx="17">
                  <c:v>0.65025462962962965</c:v>
                </c:pt>
                <c:pt idx="18">
                  <c:v>0.65026620370370369</c:v>
                </c:pt>
                <c:pt idx="19">
                  <c:v>0.65027777777777773</c:v>
                </c:pt>
                <c:pt idx="20">
                  <c:v>0.65028935185185188</c:v>
                </c:pt>
                <c:pt idx="21">
                  <c:v>0.65030092592592592</c:v>
                </c:pt>
                <c:pt idx="22">
                  <c:v>0.65031249999999996</c:v>
                </c:pt>
                <c:pt idx="23">
                  <c:v>0.65032407407407411</c:v>
                </c:pt>
                <c:pt idx="24">
                  <c:v>0.65033564814814815</c:v>
                </c:pt>
                <c:pt idx="25">
                  <c:v>0.65034722222222219</c:v>
                </c:pt>
                <c:pt idx="26">
                  <c:v>0.65035879629629634</c:v>
                </c:pt>
                <c:pt idx="27">
                  <c:v>0.65037037037037038</c:v>
                </c:pt>
                <c:pt idx="28">
                  <c:v>0.65038194444444442</c:v>
                </c:pt>
                <c:pt idx="29">
                  <c:v>0.65039351851851857</c:v>
                </c:pt>
                <c:pt idx="30">
                  <c:v>0.6504050925925926</c:v>
                </c:pt>
                <c:pt idx="31">
                  <c:v>0.65041666666666664</c:v>
                </c:pt>
                <c:pt idx="32">
                  <c:v>0.65042824074074079</c:v>
                </c:pt>
                <c:pt idx="33">
                  <c:v>0.65043981481481483</c:v>
                </c:pt>
                <c:pt idx="34">
                  <c:v>0.65045138888888887</c:v>
                </c:pt>
                <c:pt idx="35">
                  <c:v>0.65046296296296291</c:v>
                </c:pt>
                <c:pt idx="36">
                  <c:v>0.65047453703703706</c:v>
                </c:pt>
                <c:pt idx="37">
                  <c:v>0.6504861111111111</c:v>
                </c:pt>
                <c:pt idx="38">
                  <c:v>0.65049768518518514</c:v>
                </c:pt>
                <c:pt idx="39">
                  <c:v>0.65050925925925929</c:v>
                </c:pt>
                <c:pt idx="40">
                  <c:v>0.65052083333333333</c:v>
                </c:pt>
                <c:pt idx="41">
                  <c:v>0.65053240740740736</c:v>
                </c:pt>
                <c:pt idx="42">
                  <c:v>0.65054398148148151</c:v>
                </c:pt>
                <c:pt idx="43">
                  <c:v>0.65055555555555555</c:v>
                </c:pt>
                <c:pt idx="44">
                  <c:v>0.65056712962962959</c:v>
                </c:pt>
                <c:pt idx="45">
                  <c:v>0.65057870370370374</c:v>
                </c:pt>
                <c:pt idx="46">
                  <c:v>0.65059027777777778</c:v>
                </c:pt>
                <c:pt idx="47">
                  <c:v>0.65060185185185182</c:v>
                </c:pt>
                <c:pt idx="48">
                  <c:v>0.65061342592592597</c:v>
                </c:pt>
                <c:pt idx="49">
                  <c:v>0.65062500000000001</c:v>
                </c:pt>
                <c:pt idx="50">
                  <c:v>0.65063657407407405</c:v>
                </c:pt>
                <c:pt idx="51">
                  <c:v>0.6506481481481482</c:v>
                </c:pt>
                <c:pt idx="52">
                  <c:v>0.65065972222222224</c:v>
                </c:pt>
                <c:pt idx="53">
                  <c:v>0.65067129629629628</c:v>
                </c:pt>
                <c:pt idx="54">
                  <c:v>0.65068287037037043</c:v>
                </c:pt>
                <c:pt idx="55">
                  <c:v>0.65069444444444446</c:v>
                </c:pt>
                <c:pt idx="56">
                  <c:v>0.6507060185185185</c:v>
                </c:pt>
                <c:pt idx="57">
                  <c:v>0.65071759259259254</c:v>
                </c:pt>
                <c:pt idx="58">
                  <c:v>0.65072916666666669</c:v>
                </c:pt>
                <c:pt idx="59">
                  <c:v>0.65074074074074073</c:v>
                </c:pt>
                <c:pt idx="60">
                  <c:v>0.65075231481481477</c:v>
                </c:pt>
                <c:pt idx="61">
                  <c:v>0.65076388888888892</c:v>
                </c:pt>
                <c:pt idx="62">
                  <c:v>0.65077546296296296</c:v>
                </c:pt>
                <c:pt idx="63">
                  <c:v>0.650787037037037</c:v>
                </c:pt>
                <c:pt idx="64">
                  <c:v>0.65079861111111115</c:v>
                </c:pt>
                <c:pt idx="65">
                  <c:v>0.65081018518518519</c:v>
                </c:pt>
                <c:pt idx="66">
                  <c:v>0.65082175925925922</c:v>
                </c:pt>
                <c:pt idx="67">
                  <c:v>0.65083333333333337</c:v>
                </c:pt>
                <c:pt idx="68">
                  <c:v>0.65084490740740741</c:v>
                </c:pt>
                <c:pt idx="69">
                  <c:v>0.65085648148148145</c:v>
                </c:pt>
                <c:pt idx="70">
                  <c:v>0.6508680555555556</c:v>
                </c:pt>
                <c:pt idx="71">
                  <c:v>0.65087962962962964</c:v>
                </c:pt>
                <c:pt idx="72">
                  <c:v>0.65089120370370368</c:v>
                </c:pt>
                <c:pt idx="73">
                  <c:v>0.65090277777777783</c:v>
                </c:pt>
                <c:pt idx="74">
                  <c:v>0.65091435185185187</c:v>
                </c:pt>
                <c:pt idx="75">
                  <c:v>0.65092592592592591</c:v>
                </c:pt>
                <c:pt idx="76">
                  <c:v>0.65093749999999995</c:v>
                </c:pt>
                <c:pt idx="77">
                  <c:v>0.6509490740740741</c:v>
                </c:pt>
                <c:pt idx="78">
                  <c:v>0.65096064814814814</c:v>
                </c:pt>
                <c:pt idx="79">
                  <c:v>0.65097222222222217</c:v>
                </c:pt>
                <c:pt idx="80">
                  <c:v>0.65098379629629632</c:v>
                </c:pt>
                <c:pt idx="81">
                  <c:v>0.65099537037037036</c:v>
                </c:pt>
                <c:pt idx="82">
                  <c:v>0.6510069444444444</c:v>
                </c:pt>
                <c:pt idx="83">
                  <c:v>0.65101851851851855</c:v>
                </c:pt>
                <c:pt idx="84">
                  <c:v>0.65103009259259259</c:v>
                </c:pt>
                <c:pt idx="85">
                  <c:v>0.65104166666666663</c:v>
                </c:pt>
                <c:pt idx="86">
                  <c:v>0.65105324074074078</c:v>
                </c:pt>
                <c:pt idx="87">
                  <c:v>0.65106481481481482</c:v>
                </c:pt>
                <c:pt idx="88">
                  <c:v>0.65107638888888886</c:v>
                </c:pt>
                <c:pt idx="89">
                  <c:v>0.65108796296296301</c:v>
                </c:pt>
                <c:pt idx="90">
                  <c:v>0.65109953703703705</c:v>
                </c:pt>
                <c:pt idx="91">
                  <c:v>0.65111111111111108</c:v>
                </c:pt>
                <c:pt idx="92">
                  <c:v>0.65112268518518523</c:v>
                </c:pt>
                <c:pt idx="93">
                  <c:v>0.65113425925925927</c:v>
                </c:pt>
                <c:pt idx="94">
                  <c:v>0.65114583333333331</c:v>
                </c:pt>
                <c:pt idx="95">
                  <c:v>0.65115740740740746</c:v>
                </c:pt>
                <c:pt idx="96">
                  <c:v>0.6511689814814815</c:v>
                </c:pt>
                <c:pt idx="97">
                  <c:v>0.65118055555555554</c:v>
                </c:pt>
                <c:pt idx="98">
                  <c:v>0.65119212962962958</c:v>
                </c:pt>
                <c:pt idx="99">
                  <c:v>0.65120370370370373</c:v>
                </c:pt>
                <c:pt idx="100">
                  <c:v>0.65121527777777777</c:v>
                </c:pt>
                <c:pt idx="101">
                  <c:v>0.65122685185185181</c:v>
                </c:pt>
                <c:pt idx="102">
                  <c:v>0.65123842592592596</c:v>
                </c:pt>
                <c:pt idx="103">
                  <c:v>0.65125</c:v>
                </c:pt>
                <c:pt idx="104">
                  <c:v>0.65126157407407403</c:v>
                </c:pt>
                <c:pt idx="105">
                  <c:v>0.65127314814814818</c:v>
                </c:pt>
                <c:pt idx="106">
                  <c:v>0.65128472222222222</c:v>
                </c:pt>
                <c:pt idx="107">
                  <c:v>0.65129629629629626</c:v>
                </c:pt>
                <c:pt idx="108">
                  <c:v>0.65130787037037041</c:v>
                </c:pt>
                <c:pt idx="109">
                  <c:v>0.65131944444444445</c:v>
                </c:pt>
                <c:pt idx="110">
                  <c:v>0.65133101851851849</c:v>
                </c:pt>
                <c:pt idx="111">
                  <c:v>0.65134259259259264</c:v>
                </c:pt>
                <c:pt idx="112">
                  <c:v>0.65135416666666668</c:v>
                </c:pt>
                <c:pt idx="113">
                  <c:v>0.65136574074074072</c:v>
                </c:pt>
                <c:pt idx="114">
                  <c:v>0.65137731481481487</c:v>
                </c:pt>
                <c:pt idx="115">
                  <c:v>0.65138888888888891</c:v>
                </c:pt>
                <c:pt idx="116">
                  <c:v>0.65140046296296295</c:v>
                </c:pt>
                <c:pt idx="117">
                  <c:v>0.65141203703703698</c:v>
                </c:pt>
                <c:pt idx="118">
                  <c:v>0.65142361111111113</c:v>
                </c:pt>
                <c:pt idx="119">
                  <c:v>0.65143518518518517</c:v>
                </c:pt>
                <c:pt idx="120">
                  <c:v>0.65144675925925921</c:v>
                </c:pt>
                <c:pt idx="121">
                  <c:v>0.65145833333333336</c:v>
                </c:pt>
                <c:pt idx="122">
                  <c:v>0.6514699074074074</c:v>
                </c:pt>
                <c:pt idx="123">
                  <c:v>0.65148148148148144</c:v>
                </c:pt>
                <c:pt idx="124">
                  <c:v>0.65149305555555559</c:v>
                </c:pt>
                <c:pt idx="125">
                  <c:v>0.65150462962962963</c:v>
                </c:pt>
                <c:pt idx="126">
                  <c:v>0.65151620370370367</c:v>
                </c:pt>
                <c:pt idx="127">
                  <c:v>0.65152777777777782</c:v>
                </c:pt>
                <c:pt idx="128">
                  <c:v>0.65153935185185186</c:v>
                </c:pt>
                <c:pt idx="129">
                  <c:v>0.65155092592592589</c:v>
                </c:pt>
                <c:pt idx="130">
                  <c:v>0.65156250000000004</c:v>
                </c:pt>
                <c:pt idx="131">
                  <c:v>0.65157407407407408</c:v>
                </c:pt>
                <c:pt idx="132">
                  <c:v>0.65158564814814812</c:v>
                </c:pt>
                <c:pt idx="133">
                  <c:v>0.65159722222222227</c:v>
                </c:pt>
                <c:pt idx="134">
                  <c:v>0.65160879629629631</c:v>
                </c:pt>
                <c:pt idx="135">
                  <c:v>0.65162037037037035</c:v>
                </c:pt>
                <c:pt idx="136">
                  <c:v>0.6516319444444445</c:v>
                </c:pt>
                <c:pt idx="137">
                  <c:v>0.65164351851851854</c:v>
                </c:pt>
                <c:pt idx="138">
                  <c:v>0.65165509259259258</c:v>
                </c:pt>
                <c:pt idx="139">
                  <c:v>0.65166666666666662</c:v>
                </c:pt>
                <c:pt idx="140">
                  <c:v>0.65167824074074077</c:v>
                </c:pt>
                <c:pt idx="141">
                  <c:v>0.65168981481481481</c:v>
                </c:pt>
                <c:pt idx="142">
                  <c:v>0.65170138888888884</c:v>
                </c:pt>
                <c:pt idx="143">
                  <c:v>0.65171296296296299</c:v>
                </c:pt>
                <c:pt idx="144">
                  <c:v>0.65172453703703703</c:v>
                </c:pt>
                <c:pt idx="145">
                  <c:v>0.65173611111111107</c:v>
                </c:pt>
                <c:pt idx="146">
                  <c:v>0.65174768518518522</c:v>
                </c:pt>
                <c:pt idx="147">
                  <c:v>0.65175925925925926</c:v>
                </c:pt>
                <c:pt idx="148">
                  <c:v>0.6517708333333333</c:v>
                </c:pt>
                <c:pt idx="149">
                  <c:v>0.65178240740740745</c:v>
                </c:pt>
                <c:pt idx="150">
                  <c:v>0.65179398148148149</c:v>
                </c:pt>
                <c:pt idx="151">
                  <c:v>0.65180555555555553</c:v>
                </c:pt>
                <c:pt idx="152">
                  <c:v>0.65181712962962968</c:v>
                </c:pt>
                <c:pt idx="153">
                  <c:v>0.65182870370370372</c:v>
                </c:pt>
                <c:pt idx="154">
                  <c:v>0.65184027777777775</c:v>
                </c:pt>
                <c:pt idx="155">
                  <c:v>0.6518518518518519</c:v>
                </c:pt>
                <c:pt idx="156">
                  <c:v>0.65186342592592594</c:v>
                </c:pt>
                <c:pt idx="157">
                  <c:v>0.65187499999999998</c:v>
                </c:pt>
                <c:pt idx="158">
                  <c:v>0.65188657407407402</c:v>
                </c:pt>
                <c:pt idx="159">
                  <c:v>0.65189814814814817</c:v>
                </c:pt>
                <c:pt idx="160">
                  <c:v>0.65190972222222221</c:v>
                </c:pt>
                <c:pt idx="161">
                  <c:v>0.65192129629629625</c:v>
                </c:pt>
                <c:pt idx="162">
                  <c:v>0.6519328703703704</c:v>
                </c:pt>
                <c:pt idx="163">
                  <c:v>0.65194444444444444</c:v>
                </c:pt>
                <c:pt idx="164">
                  <c:v>0.65195601851851848</c:v>
                </c:pt>
                <c:pt idx="165">
                  <c:v>0.65196759259259263</c:v>
                </c:pt>
                <c:pt idx="166">
                  <c:v>0.65197916666666667</c:v>
                </c:pt>
                <c:pt idx="167">
                  <c:v>0.6519907407407407</c:v>
                </c:pt>
                <c:pt idx="168">
                  <c:v>0.65200231481481485</c:v>
                </c:pt>
                <c:pt idx="169">
                  <c:v>0.65201388888888889</c:v>
                </c:pt>
                <c:pt idx="170">
                  <c:v>0.65202546296296293</c:v>
                </c:pt>
                <c:pt idx="171">
                  <c:v>0.65203703703703708</c:v>
                </c:pt>
                <c:pt idx="172">
                  <c:v>0.65204861111111112</c:v>
                </c:pt>
                <c:pt idx="173">
                  <c:v>0.65206018518518516</c:v>
                </c:pt>
                <c:pt idx="174">
                  <c:v>0.65207175925925931</c:v>
                </c:pt>
                <c:pt idx="175">
                  <c:v>0.65208333333333335</c:v>
                </c:pt>
                <c:pt idx="176">
                  <c:v>0.65209490740740739</c:v>
                </c:pt>
                <c:pt idx="177">
                  <c:v>0.65210648148148154</c:v>
                </c:pt>
                <c:pt idx="178">
                  <c:v>0.65211805555555558</c:v>
                </c:pt>
                <c:pt idx="179">
                  <c:v>0.65212962962962961</c:v>
                </c:pt>
                <c:pt idx="180">
                  <c:v>0.65214120370370365</c:v>
                </c:pt>
                <c:pt idx="181">
                  <c:v>0.6521527777777778</c:v>
                </c:pt>
                <c:pt idx="182">
                  <c:v>0.65216435185185184</c:v>
                </c:pt>
                <c:pt idx="183">
                  <c:v>0.65217592592592588</c:v>
                </c:pt>
                <c:pt idx="184">
                  <c:v>0.65218750000000003</c:v>
                </c:pt>
                <c:pt idx="185">
                  <c:v>0.65219907407407407</c:v>
                </c:pt>
                <c:pt idx="186">
                  <c:v>0.65221064814814811</c:v>
                </c:pt>
                <c:pt idx="187">
                  <c:v>0.65222222222222226</c:v>
                </c:pt>
                <c:pt idx="188">
                  <c:v>0.6522337962962963</c:v>
                </c:pt>
                <c:pt idx="189">
                  <c:v>0.65224537037037034</c:v>
                </c:pt>
                <c:pt idx="190">
                  <c:v>0.65225694444444449</c:v>
                </c:pt>
                <c:pt idx="191">
                  <c:v>0.65226851851851853</c:v>
                </c:pt>
                <c:pt idx="192">
                  <c:v>0.65228009259259256</c:v>
                </c:pt>
                <c:pt idx="193">
                  <c:v>0.65229166666666671</c:v>
                </c:pt>
                <c:pt idx="194">
                  <c:v>0.65230324074074075</c:v>
                </c:pt>
                <c:pt idx="195">
                  <c:v>0.65231481481481479</c:v>
                </c:pt>
                <c:pt idx="196">
                  <c:v>0.65232638888888894</c:v>
                </c:pt>
                <c:pt idx="197">
                  <c:v>0.65233796296296298</c:v>
                </c:pt>
                <c:pt idx="198">
                  <c:v>0.65234953703703702</c:v>
                </c:pt>
                <c:pt idx="199">
                  <c:v>0.65236111111111106</c:v>
                </c:pt>
                <c:pt idx="200">
                  <c:v>0.65237268518518521</c:v>
                </c:pt>
                <c:pt idx="201">
                  <c:v>0.65238425925925925</c:v>
                </c:pt>
                <c:pt idx="202">
                  <c:v>0.65239583333333329</c:v>
                </c:pt>
                <c:pt idx="203">
                  <c:v>0.65240740740740744</c:v>
                </c:pt>
                <c:pt idx="204">
                  <c:v>0.65241898148148147</c:v>
                </c:pt>
                <c:pt idx="205">
                  <c:v>0.65243055555555551</c:v>
                </c:pt>
                <c:pt idx="206">
                  <c:v>0.65244212962962966</c:v>
                </c:pt>
                <c:pt idx="207">
                  <c:v>0.6524537037037037</c:v>
                </c:pt>
                <c:pt idx="208">
                  <c:v>0.65246527777777774</c:v>
                </c:pt>
                <c:pt idx="209">
                  <c:v>0.65247685185185189</c:v>
                </c:pt>
                <c:pt idx="210">
                  <c:v>0.65248842592592593</c:v>
                </c:pt>
                <c:pt idx="211">
                  <c:v>0.65249999999999997</c:v>
                </c:pt>
                <c:pt idx="212">
                  <c:v>0.65251157407407412</c:v>
                </c:pt>
                <c:pt idx="213">
                  <c:v>0.65252314814814816</c:v>
                </c:pt>
                <c:pt idx="214">
                  <c:v>0.6525347222222222</c:v>
                </c:pt>
                <c:pt idx="215">
                  <c:v>0.65254629629629635</c:v>
                </c:pt>
                <c:pt idx="216">
                  <c:v>0.65255787037037039</c:v>
                </c:pt>
                <c:pt idx="217">
                  <c:v>0.65256944444444442</c:v>
                </c:pt>
                <c:pt idx="218">
                  <c:v>0.65258101851851846</c:v>
                </c:pt>
                <c:pt idx="219">
                  <c:v>0.65259259259259261</c:v>
                </c:pt>
                <c:pt idx="220">
                  <c:v>0.65260416666666665</c:v>
                </c:pt>
                <c:pt idx="221">
                  <c:v>0.65261574074074069</c:v>
                </c:pt>
                <c:pt idx="222">
                  <c:v>0.65262731481481484</c:v>
                </c:pt>
                <c:pt idx="223">
                  <c:v>0.65263888888888888</c:v>
                </c:pt>
                <c:pt idx="224">
                  <c:v>0.65265046296296292</c:v>
                </c:pt>
                <c:pt idx="225">
                  <c:v>0.65266203703703707</c:v>
                </c:pt>
                <c:pt idx="226">
                  <c:v>0.65267361111111111</c:v>
                </c:pt>
                <c:pt idx="227">
                  <c:v>0.65268518518518515</c:v>
                </c:pt>
                <c:pt idx="228">
                  <c:v>0.6526967592592593</c:v>
                </c:pt>
                <c:pt idx="229">
                  <c:v>0.65270833333333333</c:v>
                </c:pt>
                <c:pt idx="230">
                  <c:v>0.65271990740740737</c:v>
                </c:pt>
                <c:pt idx="231">
                  <c:v>0.65273148148148152</c:v>
                </c:pt>
                <c:pt idx="232">
                  <c:v>0.65274305555555556</c:v>
                </c:pt>
                <c:pt idx="233">
                  <c:v>0.6527546296296296</c:v>
                </c:pt>
                <c:pt idx="234">
                  <c:v>0.65276620370370375</c:v>
                </c:pt>
                <c:pt idx="235">
                  <c:v>0.65277777777777779</c:v>
                </c:pt>
                <c:pt idx="236">
                  <c:v>0.65278935185185183</c:v>
                </c:pt>
                <c:pt idx="237">
                  <c:v>0.65280092592592598</c:v>
                </c:pt>
                <c:pt idx="238">
                  <c:v>0.65281250000000002</c:v>
                </c:pt>
                <c:pt idx="239">
                  <c:v>0.65282407407407406</c:v>
                </c:pt>
                <c:pt idx="240">
                  <c:v>0.6528356481481481</c:v>
                </c:pt>
                <c:pt idx="241">
                  <c:v>0.65284722222222225</c:v>
                </c:pt>
                <c:pt idx="242">
                  <c:v>0.65285879629629628</c:v>
                </c:pt>
                <c:pt idx="243">
                  <c:v>0.65287037037037032</c:v>
                </c:pt>
                <c:pt idx="244">
                  <c:v>0.65288194444444447</c:v>
                </c:pt>
                <c:pt idx="245">
                  <c:v>0.65289351851851851</c:v>
                </c:pt>
                <c:pt idx="246">
                  <c:v>0.65290509259259255</c:v>
                </c:pt>
                <c:pt idx="247">
                  <c:v>0.6529166666666667</c:v>
                </c:pt>
                <c:pt idx="248">
                  <c:v>0.65292824074074074</c:v>
                </c:pt>
                <c:pt idx="249">
                  <c:v>0.65293981481481478</c:v>
                </c:pt>
                <c:pt idx="250">
                  <c:v>0.65295138888888893</c:v>
                </c:pt>
                <c:pt idx="251">
                  <c:v>0.65296296296296297</c:v>
                </c:pt>
                <c:pt idx="252">
                  <c:v>0.65297453703703701</c:v>
                </c:pt>
                <c:pt idx="253">
                  <c:v>0.65298611111111116</c:v>
                </c:pt>
                <c:pt idx="254">
                  <c:v>0.65299768518518519</c:v>
                </c:pt>
                <c:pt idx="255">
                  <c:v>0.65300925925925923</c:v>
                </c:pt>
                <c:pt idx="256">
                  <c:v>0.65302083333333338</c:v>
                </c:pt>
                <c:pt idx="257">
                  <c:v>0.65303240740740742</c:v>
                </c:pt>
                <c:pt idx="258">
                  <c:v>0.65304398148148146</c:v>
                </c:pt>
                <c:pt idx="259">
                  <c:v>0.6530555555555555</c:v>
                </c:pt>
                <c:pt idx="260">
                  <c:v>0.65306712962962965</c:v>
                </c:pt>
                <c:pt idx="261">
                  <c:v>0.65307870370370369</c:v>
                </c:pt>
                <c:pt idx="262">
                  <c:v>0.65309027777777773</c:v>
                </c:pt>
                <c:pt idx="263">
                  <c:v>0.65310185185185188</c:v>
                </c:pt>
                <c:pt idx="264">
                  <c:v>0.65311342592592592</c:v>
                </c:pt>
                <c:pt idx="265">
                  <c:v>0.65312499999999996</c:v>
                </c:pt>
                <c:pt idx="266">
                  <c:v>0.65313657407407411</c:v>
                </c:pt>
                <c:pt idx="267">
                  <c:v>0.65314814814814814</c:v>
                </c:pt>
                <c:pt idx="268">
                  <c:v>0.65315972222222218</c:v>
                </c:pt>
                <c:pt idx="269">
                  <c:v>0.65317129629629633</c:v>
                </c:pt>
                <c:pt idx="270">
                  <c:v>0.65318287037037037</c:v>
                </c:pt>
                <c:pt idx="271">
                  <c:v>0.65319444444444441</c:v>
                </c:pt>
                <c:pt idx="272">
                  <c:v>0.65320601851851856</c:v>
                </c:pt>
                <c:pt idx="273">
                  <c:v>0.6532175925925926</c:v>
                </c:pt>
                <c:pt idx="274">
                  <c:v>0.65322916666666664</c:v>
                </c:pt>
                <c:pt idx="275">
                  <c:v>0.65324074074074079</c:v>
                </c:pt>
                <c:pt idx="276">
                  <c:v>0.65325231481481483</c:v>
                </c:pt>
                <c:pt idx="277">
                  <c:v>0.65326388888888887</c:v>
                </c:pt>
                <c:pt idx="278">
                  <c:v>0.65327546296296302</c:v>
                </c:pt>
                <c:pt idx="279">
                  <c:v>0.65328703703703705</c:v>
                </c:pt>
                <c:pt idx="280">
                  <c:v>0.65329861111111109</c:v>
                </c:pt>
                <c:pt idx="281">
                  <c:v>0.65331018518518513</c:v>
                </c:pt>
                <c:pt idx="282">
                  <c:v>0.65332175925925928</c:v>
                </c:pt>
                <c:pt idx="283">
                  <c:v>0.65333333333333332</c:v>
                </c:pt>
                <c:pt idx="284">
                  <c:v>0.65334490740740736</c:v>
                </c:pt>
                <c:pt idx="285">
                  <c:v>0.65335648148148151</c:v>
                </c:pt>
                <c:pt idx="286">
                  <c:v>0.65336805555555555</c:v>
                </c:pt>
                <c:pt idx="287">
                  <c:v>0.65337962962962959</c:v>
                </c:pt>
                <c:pt idx="288">
                  <c:v>0.65339120370370374</c:v>
                </c:pt>
                <c:pt idx="289">
                  <c:v>0.65340277777777778</c:v>
                </c:pt>
                <c:pt idx="290">
                  <c:v>0.65341435185185182</c:v>
                </c:pt>
                <c:pt idx="291">
                  <c:v>0.65342592592592597</c:v>
                </c:pt>
                <c:pt idx="292">
                  <c:v>0.6534375</c:v>
                </c:pt>
                <c:pt idx="293">
                  <c:v>0.65344907407407404</c:v>
                </c:pt>
                <c:pt idx="294">
                  <c:v>0.65346064814814819</c:v>
                </c:pt>
                <c:pt idx="295">
                  <c:v>0.65347222222222223</c:v>
                </c:pt>
                <c:pt idx="296">
                  <c:v>0.65348379629629627</c:v>
                </c:pt>
                <c:pt idx="297">
                  <c:v>0.65349537037037042</c:v>
                </c:pt>
                <c:pt idx="298">
                  <c:v>0.65350694444444446</c:v>
                </c:pt>
                <c:pt idx="299">
                  <c:v>0.6535185185185185</c:v>
                </c:pt>
                <c:pt idx="300">
                  <c:v>0.65353009259259254</c:v>
                </c:pt>
                <c:pt idx="301">
                  <c:v>0.65354166666666669</c:v>
                </c:pt>
                <c:pt idx="302">
                  <c:v>0.65355324074074073</c:v>
                </c:pt>
                <c:pt idx="303">
                  <c:v>0.65356481481481477</c:v>
                </c:pt>
                <c:pt idx="304">
                  <c:v>0.65357638888888892</c:v>
                </c:pt>
                <c:pt idx="305">
                  <c:v>0.65358796296296295</c:v>
                </c:pt>
                <c:pt idx="306">
                  <c:v>0.65359953703703699</c:v>
                </c:pt>
                <c:pt idx="307">
                  <c:v>0.65361111111111114</c:v>
                </c:pt>
                <c:pt idx="308">
                  <c:v>0.65362268518518518</c:v>
                </c:pt>
                <c:pt idx="309">
                  <c:v>0.65363425925925922</c:v>
                </c:pt>
                <c:pt idx="310">
                  <c:v>0.65364583333333337</c:v>
                </c:pt>
                <c:pt idx="311">
                  <c:v>0.65365740740740741</c:v>
                </c:pt>
                <c:pt idx="312">
                  <c:v>0.65366898148148145</c:v>
                </c:pt>
                <c:pt idx="313">
                  <c:v>0.6536805555555556</c:v>
                </c:pt>
                <c:pt idx="314">
                  <c:v>0.65369212962962964</c:v>
                </c:pt>
                <c:pt idx="315">
                  <c:v>0.65370370370370368</c:v>
                </c:pt>
                <c:pt idx="316">
                  <c:v>0.65371527777777783</c:v>
                </c:pt>
                <c:pt idx="317">
                  <c:v>0.65372685185185186</c:v>
                </c:pt>
                <c:pt idx="318">
                  <c:v>0.6537384259259259</c:v>
                </c:pt>
                <c:pt idx="319">
                  <c:v>0.65375000000000005</c:v>
                </c:pt>
                <c:pt idx="320">
                  <c:v>0.65376157407407409</c:v>
                </c:pt>
                <c:pt idx="321">
                  <c:v>0.65377314814814813</c:v>
                </c:pt>
                <c:pt idx="322">
                  <c:v>0.65378472222222217</c:v>
                </c:pt>
                <c:pt idx="323">
                  <c:v>0.65379629629629632</c:v>
                </c:pt>
                <c:pt idx="324">
                  <c:v>0.65380787037037036</c:v>
                </c:pt>
                <c:pt idx="325">
                  <c:v>0.6538194444444444</c:v>
                </c:pt>
                <c:pt idx="326">
                  <c:v>0.65383101851851855</c:v>
                </c:pt>
                <c:pt idx="327">
                  <c:v>0.65384259259259259</c:v>
                </c:pt>
                <c:pt idx="328">
                  <c:v>0.65385416666666663</c:v>
                </c:pt>
                <c:pt idx="329">
                  <c:v>0.65386574074074078</c:v>
                </c:pt>
                <c:pt idx="330">
                  <c:v>0.65387731481481481</c:v>
                </c:pt>
                <c:pt idx="331">
                  <c:v>0.65388888888888885</c:v>
                </c:pt>
                <c:pt idx="332">
                  <c:v>0.653900462962963</c:v>
                </c:pt>
                <c:pt idx="333">
                  <c:v>0.65391203703703704</c:v>
                </c:pt>
                <c:pt idx="334">
                  <c:v>0.65392361111111108</c:v>
                </c:pt>
                <c:pt idx="335">
                  <c:v>0.65393518518518523</c:v>
                </c:pt>
                <c:pt idx="336">
                  <c:v>0.65394675925925927</c:v>
                </c:pt>
                <c:pt idx="337">
                  <c:v>0.65395833333333331</c:v>
                </c:pt>
                <c:pt idx="338">
                  <c:v>0.65396990740740746</c:v>
                </c:pt>
                <c:pt idx="339">
                  <c:v>0.6539814814814815</c:v>
                </c:pt>
                <c:pt idx="340">
                  <c:v>0.65399305555555554</c:v>
                </c:pt>
                <c:pt idx="341">
                  <c:v>0.65400462962962957</c:v>
                </c:pt>
                <c:pt idx="342">
                  <c:v>0.65401620370370372</c:v>
                </c:pt>
                <c:pt idx="343">
                  <c:v>0.65402777777777776</c:v>
                </c:pt>
                <c:pt idx="344">
                  <c:v>0.6540393518518518</c:v>
                </c:pt>
                <c:pt idx="345">
                  <c:v>0.65405092592592595</c:v>
                </c:pt>
                <c:pt idx="346">
                  <c:v>0.65406249999999999</c:v>
                </c:pt>
                <c:pt idx="347">
                  <c:v>0.65407407407407403</c:v>
                </c:pt>
                <c:pt idx="348">
                  <c:v>0.65408564814814818</c:v>
                </c:pt>
                <c:pt idx="349">
                  <c:v>0.65409722222222222</c:v>
                </c:pt>
                <c:pt idx="350">
                  <c:v>0.65410879629629626</c:v>
                </c:pt>
                <c:pt idx="351">
                  <c:v>0.65412037037037041</c:v>
                </c:pt>
                <c:pt idx="352">
                  <c:v>0.65413194444444445</c:v>
                </c:pt>
                <c:pt idx="353">
                  <c:v>0.65414351851851849</c:v>
                </c:pt>
                <c:pt idx="354">
                  <c:v>0.65415509259259264</c:v>
                </c:pt>
                <c:pt idx="355">
                  <c:v>0.65416666666666667</c:v>
                </c:pt>
                <c:pt idx="356">
                  <c:v>0.65417824074074071</c:v>
                </c:pt>
                <c:pt idx="357">
                  <c:v>0.65418981481481486</c:v>
                </c:pt>
                <c:pt idx="358">
                  <c:v>0.6542013888888889</c:v>
                </c:pt>
                <c:pt idx="359">
                  <c:v>0.65421296296296294</c:v>
                </c:pt>
                <c:pt idx="360">
                  <c:v>0.65422453703703709</c:v>
                </c:pt>
                <c:pt idx="361">
                  <c:v>0.65423611111111113</c:v>
                </c:pt>
                <c:pt idx="362">
                  <c:v>0.65424768518518517</c:v>
                </c:pt>
                <c:pt idx="363">
                  <c:v>0.65425925925925921</c:v>
                </c:pt>
                <c:pt idx="364">
                  <c:v>0.65427083333333336</c:v>
                </c:pt>
                <c:pt idx="365">
                  <c:v>0.6542824074074074</c:v>
                </c:pt>
                <c:pt idx="366">
                  <c:v>0.65429398148148143</c:v>
                </c:pt>
                <c:pt idx="367">
                  <c:v>0.65430555555555558</c:v>
                </c:pt>
                <c:pt idx="368">
                  <c:v>0.65431712962962962</c:v>
                </c:pt>
                <c:pt idx="369">
                  <c:v>0.65432870370370366</c:v>
                </c:pt>
                <c:pt idx="370">
                  <c:v>0.65434027777777781</c:v>
                </c:pt>
                <c:pt idx="371">
                  <c:v>0.65435185185185185</c:v>
                </c:pt>
                <c:pt idx="372">
                  <c:v>0.65436342592592589</c:v>
                </c:pt>
                <c:pt idx="373">
                  <c:v>0.65437500000000004</c:v>
                </c:pt>
                <c:pt idx="374">
                  <c:v>0.65438657407407408</c:v>
                </c:pt>
                <c:pt idx="375">
                  <c:v>0.65439814814814812</c:v>
                </c:pt>
                <c:pt idx="376">
                  <c:v>0.65440972222222227</c:v>
                </c:pt>
                <c:pt idx="377">
                  <c:v>0.65442129629629631</c:v>
                </c:pt>
                <c:pt idx="378">
                  <c:v>0.65443287037037035</c:v>
                </c:pt>
                <c:pt idx="379">
                  <c:v>0.6544444444444445</c:v>
                </c:pt>
                <c:pt idx="380">
                  <c:v>0.65445601851851853</c:v>
                </c:pt>
                <c:pt idx="381">
                  <c:v>0.65446759259259257</c:v>
                </c:pt>
                <c:pt idx="382">
                  <c:v>0.65447916666666661</c:v>
                </c:pt>
                <c:pt idx="383">
                  <c:v>0.65449074074074076</c:v>
                </c:pt>
                <c:pt idx="384">
                  <c:v>0.6545023148148148</c:v>
                </c:pt>
                <c:pt idx="385">
                  <c:v>0.65451388888888884</c:v>
                </c:pt>
                <c:pt idx="386">
                  <c:v>0.65452546296296299</c:v>
                </c:pt>
                <c:pt idx="387">
                  <c:v>0.65453703703703703</c:v>
                </c:pt>
                <c:pt idx="388">
                  <c:v>0.65454861111111107</c:v>
                </c:pt>
                <c:pt idx="389">
                  <c:v>0.65456018518518522</c:v>
                </c:pt>
                <c:pt idx="390">
                  <c:v>0.65457175925925926</c:v>
                </c:pt>
                <c:pt idx="391">
                  <c:v>0.65458333333333329</c:v>
                </c:pt>
                <c:pt idx="392">
                  <c:v>0.65459490740740744</c:v>
                </c:pt>
                <c:pt idx="393">
                  <c:v>0.65460648148148148</c:v>
                </c:pt>
                <c:pt idx="394">
                  <c:v>0.65461805555555552</c:v>
                </c:pt>
                <c:pt idx="395">
                  <c:v>0.65462962962962967</c:v>
                </c:pt>
                <c:pt idx="396">
                  <c:v>0.65464120370370371</c:v>
                </c:pt>
                <c:pt idx="397">
                  <c:v>0.65465277777777775</c:v>
                </c:pt>
                <c:pt idx="398">
                  <c:v>0.6546643518518519</c:v>
                </c:pt>
                <c:pt idx="399">
                  <c:v>0.65467592592592594</c:v>
                </c:pt>
                <c:pt idx="400">
                  <c:v>0.65468749999999998</c:v>
                </c:pt>
                <c:pt idx="401">
                  <c:v>0.65469907407407413</c:v>
                </c:pt>
                <c:pt idx="402">
                  <c:v>0.65471064814814817</c:v>
                </c:pt>
                <c:pt idx="403">
                  <c:v>0.65472222222222221</c:v>
                </c:pt>
                <c:pt idx="404">
                  <c:v>0.65473379629629624</c:v>
                </c:pt>
                <c:pt idx="405">
                  <c:v>0.65474537037037039</c:v>
                </c:pt>
                <c:pt idx="406">
                  <c:v>0.65475694444444443</c:v>
                </c:pt>
                <c:pt idx="407">
                  <c:v>0.65476851851851847</c:v>
                </c:pt>
                <c:pt idx="408">
                  <c:v>0.65478009259259262</c:v>
                </c:pt>
                <c:pt idx="409">
                  <c:v>0.65479166666666666</c:v>
                </c:pt>
                <c:pt idx="410">
                  <c:v>0.6548032407407407</c:v>
                </c:pt>
                <c:pt idx="411">
                  <c:v>0.65481481481481485</c:v>
                </c:pt>
                <c:pt idx="412">
                  <c:v>0.65482638888888889</c:v>
                </c:pt>
                <c:pt idx="413">
                  <c:v>0.65483796296296293</c:v>
                </c:pt>
                <c:pt idx="414">
                  <c:v>0.65484953703703708</c:v>
                </c:pt>
                <c:pt idx="415">
                  <c:v>0.65486111111111112</c:v>
                </c:pt>
                <c:pt idx="416">
                  <c:v>0.65487268518518515</c:v>
                </c:pt>
                <c:pt idx="417">
                  <c:v>0.6548842592592593</c:v>
                </c:pt>
                <c:pt idx="418">
                  <c:v>0.65489583333333334</c:v>
                </c:pt>
                <c:pt idx="419">
                  <c:v>0.65490740740740738</c:v>
                </c:pt>
                <c:pt idx="420">
                  <c:v>0.65491898148148153</c:v>
                </c:pt>
                <c:pt idx="421">
                  <c:v>0.65493055555555557</c:v>
                </c:pt>
                <c:pt idx="422">
                  <c:v>0.65494212962962961</c:v>
                </c:pt>
                <c:pt idx="423">
                  <c:v>0.65495370370370365</c:v>
                </c:pt>
                <c:pt idx="424">
                  <c:v>0.6549652777777778</c:v>
                </c:pt>
                <c:pt idx="425">
                  <c:v>0.65497685185185184</c:v>
                </c:pt>
                <c:pt idx="426">
                  <c:v>0.65498842592592588</c:v>
                </c:pt>
                <c:pt idx="427">
                  <c:v>0.65500000000000003</c:v>
                </c:pt>
                <c:pt idx="428">
                  <c:v>0.65501157407407407</c:v>
                </c:pt>
                <c:pt idx="429">
                  <c:v>0.6550231481481481</c:v>
                </c:pt>
                <c:pt idx="430">
                  <c:v>0.65503472222222225</c:v>
                </c:pt>
                <c:pt idx="431">
                  <c:v>0.65504629629629629</c:v>
                </c:pt>
                <c:pt idx="432">
                  <c:v>0.65505787037037033</c:v>
                </c:pt>
                <c:pt idx="433">
                  <c:v>0.65506944444444448</c:v>
                </c:pt>
                <c:pt idx="434">
                  <c:v>0.65508101851851852</c:v>
                </c:pt>
                <c:pt idx="435">
                  <c:v>0.65509259259259256</c:v>
                </c:pt>
                <c:pt idx="436">
                  <c:v>0.65510416666666671</c:v>
                </c:pt>
                <c:pt idx="437">
                  <c:v>0.65511574074074075</c:v>
                </c:pt>
                <c:pt idx="438">
                  <c:v>0.65512731481481479</c:v>
                </c:pt>
                <c:pt idx="439">
                  <c:v>0.65513888888888894</c:v>
                </c:pt>
                <c:pt idx="440">
                  <c:v>0.65515046296296298</c:v>
                </c:pt>
                <c:pt idx="441">
                  <c:v>0.65516203703703701</c:v>
                </c:pt>
                <c:pt idx="442">
                  <c:v>0.65517361111111116</c:v>
                </c:pt>
                <c:pt idx="443">
                  <c:v>0.6551851851851852</c:v>
                </c:pt>
                <c:pt idx="444">
                  <c:v>0.65519675925925924</c:v>
                </c:pt>
                <c:pt idx="445">
                  <c:v>0.65520833333333328</c:v>
                </c:pt>
                <c:pt idx="446">
                  <c:v>0.65521990740740743</c:v>
                </c:pt>
                <c:pt idx="447">
                  <c:v>0.65523148148148147</c:v>
                </c:pt>
                <c:pt idx="448">
                  <c:v>0.65524305555555551</c:v>
                </c:pt>
                <c:pt idx="449">
                  <c:v>0.65525462962962966</c:v>
                </c:pt>
                <c:pt idx="450">
                  <c:v>0.6552662037037037</c:v>
                </c:pt>
                <c:pt idx="451">
                  <c:v>0.65527777777777774</c:v>
                </c:pt>
                <c:pt idx="452">
                  <c:v>0.65528935185185189</c:v>
                </c:pt>
                <c:pt idx="453">
                  <c:v>0.65530092592592593</c:v>
                </c:pt>
                <c:pt idx="454">
                  <c:v>0.65531249999999996</c:v>
                </c:pt>
                <c:pt idx="455">
                  <c:v>0.65532407407407411</c:v>
                </c:pt>
                <c:pt idx="456">
                  <c:v>0.65533564814814815</c:v>
                </c:pt>
                <c:pt idx="457">
                  <c:v>0.65534722222222219</c:v>
                </c:pt>
                <c:pt idx="458">
                  <c:v>0.65535879629629634</c:v>
                </c:pt>
                <c:pt idx="459">
                  <c:v>0.65537037037037038</c:v>
                </c:pt>
                <c:pt idx="460">
                  <c:v>0.65538194444444442</c:v>
                </c:pt>
                <c:pt idx="461">
                  <c:v>0.65539351851851857</c:v>
                </c:pt>
                <c:pt idx="462">
                  <c:v>0.65540509259259261</c:v>
                </c:pt>
                <c:pt idx="463">
                  <c:v>0.65541666666666665</c:v>
                </c:pt>
                <c:pt idx="464">
                  <c:v>0.65542824074074069</c:v>
                </c:pt>
                <c:pt idx="465">
                  <c:v>0.65543981481481484</c:v>
                </c:pt>
                <c:pt idx="466">
                  <c:v>0.65545138888888888</c:v>
                </c:pt>
                <c:pt idx="467">
                  <c:v>0.65546296296296291</c:v>
                </c:pt>
                <c:pt idx="468">
                  <c:v>0.65547453703703706</c:v>
                </c:pt>
                <c:pt idx="469">
                  <c:v>0.6554861111111111</c:v>
                </c:pt>
                <c:pt idx="470">
                  <c:v>0.65549768518518514</c:v>
                </c:pt>
                <c:pt idx="471">
                  <c:v>0.65550925925925929</c:v>
                </c:pt>
                <c:pt idx="472">
                  <c:v>0.65552083333333333</c:v>
                </c:pt>
                <c:pt idx="473">
                  <c:v>0.65553240740740737</c:v>
                </c:pt>
                <c:pt idx="474">
                  <c:v>0.65554398148148152</c:v>
                </c:pt>
                <c:pt idx="475">
                  <c:v>0.65555555555555556</c:v>
                </c:pt>
                <c:pt idx="476">
                  <c:v>0.6555671296296296</c:v>
                </c:pt>
                <c:pt idx="477">
                  <c:v>0.65557870370370375</c:v>
                </c:pt>
                <c:pt idx="478">
                  <c:v>0.65559027777777779</c:v>
                </c:pt>
                <c:pt idx="479">
                  <c:v>0.65560185185185182</c:v>
                </c:pt>
                <c:pt idx="480">
                  <c:v>0.65561342592592597</c:v>
                </c:pt>
                <c:pt idx="481">
                  <c:v>0.65562500000000001</c:v>
                </c:pt>
                <c:pt idx="482">
                  <c:v>0.65563657407407405</c:v>
                </c:pt>
                <c:pt idx="483">
                  <c:v>0.6556481481481482</c:v>
                </c:pt>
                <c:pt idx="484">
                  <c:v>0.65565972222222224</c:v>
                </c:pt>
                <c:pt idx="485">
                  <c:v>0.65567129629629628</c:v>
                </c:pt>
                <c:pt idx="486">
                  <c:v>0.65568287037037032</c:v>
                </c:pt>
                <c:pt idx="487">
                  <c:v>0.65569444444444447</c:v>
                </c:pt>
                <c:pt idx="488">
                  <c:v>0.65570601851851851</c:v>
                </c:pt>
                <c:pt idx="489">
                  <c:v>0.65571759259259255</c:v>
                </c:pt>
                <c:pt idx="490">
                  <c:v>0.6557291666666667</c:v>
                </c:pt>
                <c:pt idx="491">
                  <c:v>0.65574074074074074</c:v>
                </c:pt>
                <c:pt idx="492">
                  <c:v>0.65575231481481477</c:v>
                </c:pt>
                <c:pt idx="493">
                  <c:v>0.65576388888888892</c:v>
                </c:pt>
                <c:pt idx="494">
                  <c:v>0.65577546296296296</c:v>
                </c:pt>
                <c:pt idx="495">
                  <c:v>0.655787037037037</c:v>
                </c:pt>
                <c:pt idx="496">
                  <c:v>0.65579861111111115</c:v>
                </c:pt>
                <c:pt idx="497">
                  <c:v>0.65581018518518519</c:v>
                </c:pt>
                <c:pt idx="498">
                  <c:v>0.65582175925925923</c:v>
                </c:pt>
                <c:pt idx="499">
                  <c:v>0.65583333333333338</c:v>
                </c:pt>
                <c:pt idx="500">
                  <c:v>0.65584490740740742</c:v>
                </c:pt>
                <c:pt idx="501">
                  <c:v>0.65585648148148146</c:v>
                </c:pt>
                <c:pt idx="502">
                  <c:v>0.65586805555555561</c:v>
                </c:pt>
                <c:pt idx="503">
                  <c:v>0.65587962962962965</c:v>
                </c:pt>
                <c:pt idx="504">
                  <c:v>0.65589120370370368</c:v>
                </c:pt>
                <c:pt idx="505">
                  <c:v>0.65590277777777772</c:v>
                </c:pt>
                <c:pt idx="506">
                  <c:v>0.65591435185185187</c:v>
                </c:pt>
                <c:pt idx="507">
                  <c:v>0.65592592592592591</c:v>
                </c:pt>
                <c:pt idx="508">
                  <c:v>0.65593749999999995</c:v>
                </c:pt>
                <c:pt idx="509">
                  <c:v>0.6559490740740741</c:v>
                </c:pt>
                <c:pt idx="510">
                  <c:v>0.65596064814814814</c:v>
                </c:pt>
                <c:pt idx="511">
                  <c:v>0.65597222222222218</c:v>
                </c:pt>
                <c:pt idx="512">
                  <c:v>0.65598379629629633</c:v>
                </c:pt>
                <c:pt idx="513">
                  <c:v>0.65599537037037037</c:v>
                </c:pt>
                <c:pt idx="514">
                  <c:v>0.65600694444444441</c:v>
                </c:pt>
                <c:pt idx="515">
                  <c:v>0.65601851851851856</c:v>
                </c:pt>
                <c:pt idx="516">
                  <c:v>0.6560300925925926</c:v>
                </c:pt>
                <c:pt idx="517">
                  <c:v>0.65604166666666663</c:v>
                </c:pt>
                <c:pt idx="518">
                  <c:v>0.65605324074074078</c:v>
                </c:pt>
                <c:pt idx="519">
                  <c:v>0.65606481481481482</c:v>
                </c:pt>
                <c:pt idx="520">
                  <c:v>0.65607638888888886</c:v>
                </c:pt>
                <c:pt idx="521">
                  <c:v>0.65608796296296301</c:v>
                </c:pt>
                <c:pt idx="522">
                  <c:v>0.65609953703703705</c:v>
                </c:pt>
                <c:pt idx="523">
                  <c:v>0.65611111111111109</c:v>
                </c:pt>
                <c:pt idx="524">
                  <c:v>0.65612268518518524</c:v>
                </c:pt>
                <c:pt idx="525">
                  <c:v>0.65613425925925928</c:v>
                </c:pt>
                <c:pt idx="526">
                  <c:v>0.65614583333333332</c:v>
                </c:pt>
                <c:pt idx="527">
                  <c:v>0.65615740740740736</c:v>
                </c:pt>
                <c:pt idx="528">
                  <c:v>0.65616898148148151</c:v>
                </c:pt>
                <c:pt idx="529">
                  <c:v>0.65618055555555554</c:v>
                </c:pt>
                <c:pt idx="530">
                  <c:v>0.65619212962962958</c:v>
                </c:pt>
                <c:pt idx="531">
                  <c:v>0.65620370370370373</c:v>
                </c:pt>
                <c:pt idx="532">
                  <c:v>0.65621527777777777</c:v>
                </c:pt>
                <c:pt idx="533">
                  <c:v>0.65622685185185181</c:v>
                </c:pt>
                <c:pt idx="534">
                  <c:v>0.65623842592592596</c:v>
                </c:pt>
                <c:pt idx="535">
                  <c:v>0.65625</c:v>
                </c:pt>
                <c:pt idx="536">
                  <c:v>0.65626157407407404</c:v>
                </c:pt>
                <c:pt idx="537">
                  <c:v>0.65627314814814819</c:v>
                </c:pt>
                <c:pt idx="538">
                  <c:v>0.65628472222222223</c:v>
                </c:pt>
                <c:pt idx="539">
                  <c:v>0.65629629629629627</c:v>
                </c:pt>
                <c:pt idx="540">
                  <c:v>0.65630787037037042</c:v>
                </c:pt>
                <c:pt idx="541">
                  <c:v>0.65631944444444446</c:v>
                </c:pt>
                <c:pt idx="542">
                  <c:v>0.65633101851851849</c:v>
                </c:pt>
                <c:pt idx="543">
                  <c:v>0.65634259259259264</c:v>
                </c:pt>
                <c:pt idx="544">
                  <c:v>0.65635416666666668</c:v>
                </c:pt>
                <c:pt idx="545">
                  <c:v>0.65636574074074072</c:v>
                </c:pt>
                <c:pt idx="546">
                  <c:v>0.65637731481481476</c:v>
                </c:pt>
                <c:pt idx="547">
                  <c:v>0.65638888888888891</c:v>
                </c:pt>
                <c:pt idx="548">
                  <c:v>0.65640046296296295</c:v>
                </c:pt>
                <c:pt idx="549">
                  <c:v>0.65641203703703699</c:v>
                </c:pt>
                <c:pt idx="550">
                  <c:v>0.65642361111111114</c:v>
                </c:pt>
                <c:pt idx="551">
                  <c:v>0.65643518518518518</c:v>
                </c:pt>
                <c:pt idx="552">
                  <c:v>0.65644675925925922</c:v>
                </c:pt>
                <c:pt idx="553">
                  <c:v>0.65645833333333337</c:v>
                </c:pt>
                <c:pt idx="554">
                  <c:v>0.6564699074074074</c:v>
                </c:pt>
                <c:pt idx="555">
                  <c:v>0.65648148148148144</c:v>
                </c:pt>
                <c:pt idx="556">
                  <c:v>0.65649305555555559</c:v>
                </c:pt>
                <c:pt idx="557">
                  <c:v>0.65650462962962963</c:v>
                </c:pt>
                <c:pt idx="558">
                  <c:v>0.65651620370370367</c:v>
                </c:pt>
                <c:pt idx="559">
                  <c:v>0.65652777777777782</c:v>
                </c:pt>
                <c:pt idx="560">
                  <c:v>0.65653935185185186</c:v>
                </c:pt>
                <c:pt idx="561">
                  <c:v>0.6565509259259259</c:v>
                </c:pt>
                <c:pt idx="562">
                  <c:v>0.65656250000000005</c:v>
                </c:pt>
                <c:pt idx="563">
                  <c:v>0.65657407407407409</c:v>
                </c:pt>
                <c:pt idx="564">
                  <c:v>0.65658564814814813</c:v>
                </c:pt>
                <c:pt idx="565">
                  <c:v>0.65659722222222228</c:v>
                </c:pt>
                <c:pt idx="566">
                  <c:v>0.65660879629629632</c:v>
                </c:pt>
                <c:pt idx="567">
                  <c:v>0.65662037037037035</c:v>
                </c:pt>
                <c:pt idx="568">
                  <c:v>0.65663194444444439</c:v>
                </c:pt>
                <c:pt idx="569">
                  <c:v>0.65664351851851854</c:v>
                </c:pt>
                <c:pt idx="570">
                  <c:v>0.65665509259259258</c:v>
                </c:pt>
                <c:pt idx="571">
                  <c:v>0.65666666666666662</c:v>
                </c:pt>
                <c:pt idx="572">
                  <c:v>0.65667824074074077</c:v>
                </c:pt>
                <c:pt idx="573">
                  <c:v>0.65668981481481481</c:v>
                </c:pt>
                <c:pt idx="574">
                  <c:v>0.65670138888888885</c:v>
                </c:pt>
                <c:pt idx="575">
                  <c:v>0.656712962962963</c:v>
                </c:pt>
                <c:pt idx="576">
                  <c:v>0.65672453703703704</c:v>
                </c:pt>
                <c:pt idx="577">
                  <c:v>0.65673611111111108</c:v>
                </c:pt>
                <c:pt idx="578">
                  <c:v>0.65674768518518523</c:v>
                </c:pt>
                <c:pt idx="579">
                  <c:v>0.65675925925925926</c:v>
                </c:pt>
                <c:pt idx="580">
                  <c:v>0.6567708333333333</c:v>
                </c:pt>
                <c:pt idx="581">
                  <c:v>0.65678240740740745</c:v>
                </c:pt>
                <c:pt idx="582">
                  <c:v>0.65679398148148149</c:v>
                </c:pt>
                <c:pt idx="583">
                  <c:v>0.65680555555555553</c:v>
                </c:pt>
                <c:pt idx="584">
                  <c:v>0.65681712962962968</c:v>
                </c:pt>
                <c:pt idx="585">
                  <c:v>0.65682870370370372</c:v>
                </c:pt>
                <c:pt idx="586">
                  <c:v>0.65684027777777776</c:v>
                </c:pt>
                <c:pt idx="587">
                  <c:v>0.6568518518518518</c:v>
                </c:pt>
                <c:pt idx="588">
                  <c:v>0.65686342592592595</c:v>
                </c:pt>
                <c:pt idx="589">
                  <c:v>0.65687499999999999</c:v>
                </c:pt>
                <c:pt idx="590">
                  <c:v>0.65688657407407403</c:v>
                </c:pt>
                <c:pt idx="591">
                  <c:v>0.65689814814814818</c:v>
                </c:pt>
                <c:pt idx="592">
                  <c:v>0.65690972222222221</c:v>
                </c:pt>
                <c:pt idx="593">
                  <c:v>0.65692129629629625</c:v>
                </c:pt>
                <c:pt idx="594">
                  <c:v>0.6569328703703704</c:v>
                </c:pt>
                <c:pt idx="595">
                  <c:v>0.65694444444444444</c:v>
                </c:pt>
                <c:pt idx="596">
                  <c:v>0.65695601851851848</c:v>
                </c:pt>
                <c:pt idx="597">
                  <c:v>0.65696759259259263</c:v>
                </c:pt>
                <c:pt idx="598">
                  <c:v>0.65697916666666667</c:v>
                </c:pt>
                <c:pt idx="599">
                  <c:v>0.65699074074074071</c:v>
                </c:pt>
                <c:pt idx="600">
                  <c:v>0.65700231481481486</c:v>
                </c:pt>
                <c:pt idx="601">
                  <c:v>0.6570138888888889</c:v>
                </c:pt>
                <c:pt idx="602">
                  <c:v>0.65702546296296294</c:v>
                </c:pt>
                <c:pt idx="603">
                  <c:v>0.65703703703703709</c:v>
                </c:pt>
                <c:pt idx="604">
                  <c:v>0.65704861111111112</c:v>
                </c:pt>
                <c:pt idx="605">
                  <c:v>0.65706018518518516</c:v>
                </c:pt>
                <c:pt idx="606">
                  <c:v>0.65707175925925931</c:v>
                </c:pt>
                <c:pt idx="607">
                  <c:v>0.65708333333333335</c:v>
                </c:pt>
                <c:pt idx="608">
                  <c:v>0.65709490740740739</c:v>
                </c:pt>
                <c:pt idx="609">
                  <c:v>0.65710648148148143</c:v>
                </c:pt>
                <c:pt idx="610">
                  <c:v>0.65711805555555558</c:v>
                </c:pt>
                <c:pt idx="611">
                  <c:v>0.65712962962962962</c:v>
                </c:pt>
                <c:pt idx="612">
                  <c:v>0.65714120370370366</c:v>
                </c:pt>
                <c:pt idx="613">
                  <c:v>0.65715277777777781</c:v>
                </c:pt>
                <c:pt idx="614">
                  <c:v>0.65716435185185185</c:v>
                </c:pt>
                <c:pt idx="615">
                  <c:v>0.65717592592592589</c:v>
                </c:pt>
                <c:pt idx="616">
                  <c:v>0.65718750000000004</c:v>
                </c:pt>
                <c:pt idx="617">
                  <c:v>0.65719907407407407</c:v>
                </c:pt>
                <c:pt idx="618">
                  <c:v>0.65721064814814811</c:v>
                </c:pt>
                <c:pt idx="619">
                  <c:v>0.65722222222222226</c:v>
                </c:pt>
                <c:pt idx="620">
                  <c:v>0.6572337962962963</c:v>
                </c:pt>
                <c:pt idx="621">
                  <c:v>0.65724537037037034</c:v>
                </c:pt>
                <c:pt idx="622">
                  <c:v>0.65725694444444449</c:v>
                </c:pt>
                <c:pt idx="623">
                  <c:v>0.65726851851851853</c:v>
                </c:pt>
                <c:pt idx="624">
                  <c:v>0.65728009259259257</c:v>
                </c:pt>
                <c:pt idx="625">
                  <c:v>0.65729166666666672</c:v>
                </c:pt>
                <c:pt idx="626">
                  <c:v>0.65730324074074076</c:v>
                </c:pt>
                <c:pt idx="627">
                  <c:v>0.6573148148148148</c:v>
                </c:pt>
                <c:pt idx="628">
                  <c:v>0.65732638888888884</c:v>
                </c:pt>
                <c:pt idx="629">
                  <c:v>0.65733796296296299</c:v>
                </c:pt>
                <c:pt idx="630">
                  <c:v>0.65734953703703702</c:v>
                </c:pt>
                <c:pt idx="631">
                  <c:v>0.65736111111111106</c:v>
                </c:pt>
                <c:pt idx="632">
                  <c:v>0.65737268518518521</c:v>
                </c:pt>
                <c:pt idx="633">
                  <c:v>0.65738425925925925</c:v>
                </c:pt>
                <c:pt idx="634">
                  <c:v>0.65739583333333329</c:v>
                </c:pt>
                <c:pt idx="635">
                  <c:v>0.65740740740740744</c:v>
                </c:pt>
                <c:pt idx="636">
                  <c:v>0.65741898148148148</c:v>
                </c:pt>
                <c:pt idx="637">
                  <c:v>0.65743055555555552</c:v>
                </c:pt>
                <c:pt idx="638">
                  <c:v>0.65744212962962967</c:v>
                </c:pt>
                <c:pt idx="639">
                  <c:v>0.65745370370370371</c:v>
                </c:pt>
                <c:pt idx="640">
                  <c:v>0.65746527777777775</c:v>
                </c:pt>
                <c:pt idx="641">
                  <c:v>0.6574768518518519</c:v>
                </c:pt>
                <c:pt idx="642">
                  <c:v>0.65748842592592593</c:v>
                </c:pt>
                <c:pt idx="643">
                  <c:v>0.65749999999999997</c:v>
                </c:pt>
                <c:pt idx="644">
                  <c:v>0.65751157407407412</c:v>
                </c:pt>
                <c:pt idx="645">
                  <c:v>0.65752314814814816</c:v>
                </c:pt>
                <c:pt idx="646">
                  <c:v>0.6575347222222222</c:v>
                </c:pt>
                <c:pt idx="647">
                  <c:v>0.65754629629629635</c:v>
                </c:pt>
                <c:pt idx="648">
                  <c:v>0.65755787037037039</c:v>
                </c:pt>
                <c:pt idx="649">
                  <c:v>0.65756944444444443</c:v>
                </c:pt>
                <c:pt idx="650">
                  <c:v>0.65758101851851847</c:v>
                </c:pt>
                <c:pt idx="651">
                  <c:v>0.65759259259259262</c:v>
                </c:pt>
                <c:pt idx="652">
                  <c:v>0.65760416666666666</c:v>
                </c:pt>
                <c:pt idx="653">
                  <c:v>0.6576157407407407</c:v>
                </c:pt>
                <c:pt idx="654">
                  <c:v>0.65762731481481485</c:v>
                </c:pt>
                <c:pt idx="655">
                  <c:v>0.65763888888888888</c:v>
                </c:pt>
                <c:pt idx="656">
                  <c:v>0.65765046296296292</c:v>
                </c:pt>
                <c:pt idx="657">
                  <c:v>0.65766203703703707</c:v>
                </c:pt>
                <c:pt idx="658">
                  <c:v>0.65767361111111111</c:v>
                </c:pt>
                <c:pt idx="659">
                  <c:v>0.65768518518518515</c:v>
                </c:pt>
                <c:pt idx="660">
                  <c:v>0.6576967592592593</c:v>
                </c:pt>
                <c:pt idx="661">
                  <c:v>0.65770833333333334</c:v>
                </c:pt>
                <c:pt idx="662">
                  <c:v>0.65771990740740738</c:v>
                </c:pt>
                <c:pt idx="663">
                  <c:v>0.65773148148148153</c:v>
                </c:pt>
                <c:pt idx="664">
                  <c:v>0.65774305555555557</c:v>
                </c:pt>
                <c:pt idx="665">
                  <c:v>0.65775462962962961</c:v>
                </c:pt>
                <c:pt idx="666">
                  <c:v>0.65776620370370376</c:v>
                </c:pt>
                <c:pt idx="667">
                  <c:v>0.65777777777777779</c:v>
                </c:pt>
                <c:pt idx="668">
                  <c:v>0.65778935185185183</c:v>
                </c:pt>
                <c:pt idx="669">
                  <c:v>0.65780092592592587</c:v>
                </c:pt>
                <c:pt idx="670">
                  <c:v>0.65781250000000002</c:v>
                </c:pt>
                <c:pt idx="671">
                  <c:v>0.65782407407407406</c:v>
                </c:pt>
                <c:pt idx="672">
                  <c:v>0.6578356481481481</c:v>
                </c:pt>
                <c:pt idx="673">
                  <c:v>0.65784722222222225</c:v>
                </c:pt>
                <c:pt idx="674">
                  <c:v>0.65785879629629629</c:v>
                </c:pt>
                <c:pt idx="675">
                  <c:v>0.65787037037037033</c:v>
                </c:pt>
                <c:pt idx="676">
                  <c:v>0.65788194444444448</c:v>
                </c:pt>
                <c:pt idx="677">
                  <c:v>0.65789351851851852</c:v>
                </c:pt>
                <c:pt idx="678">
                  <c:v>0.65790509259259256</c:v>
                </c:pt>
                <c:pt idx="679">
                  <c:v>0.65791666666666671</c:v>
                </c:pt>
                <c:pt idx="680">
                  <c:v>0.65792824074074074</c:v>
                </c:pt>
                <c:pt idx="681">
                  <c:v>0.65793981481481478</c:v>
                </c:pt>
                <c:pt idx="682">
                  <c:v>0.65795138888888893</c:v>
                </c:pt>
                <c:pt idx="683">
                  <c:v>0.65796296296296297</c:v>
                </c:pt>
                <c:pt idx="684">
                  <c:v>0.65797453703703701</c:v>
                </c:pt>
                <c:pt idx="685">
                  <c:v>0.65798611111111116</c:v>
                </c:pt>
                <c:pt idx="686">
                  <c:v>0.6579976851851852</c:v>
                </c:pt>
                <c:pt idx="687">
                  <c:v>0.65800925925925924</c:v>
                </c:pt>
                <c:pt idx="688">
                  <c:v>0.65802083333333339</c:v>
                </c:pt>
                <c:pt idx="689">
                  <c:v>0.65803240740740743</c:v>
                </c:pt>
                <c:pt idx="690">
                  <c:v>0.65804398148148147</c:v>
                </c:pt>
                <c:pt idx="691">
                  <c:v>0.6580555555555555</c:v>
                </c:pt>
                <c:pt idx="692">
                  <c:v>0.65806712962962965</c:v>
                </c:pt>
                <c:pt idx="693">
                  <c:v>0.65807870370370369</c:v>
                </c:pt>
                <c:pt idx="694">
                  <c:v>0.65809027777777773</c:v>
                </c:pt>
                <c:pt idx="695">
                  <c:v>0.65810185185185188</c:v>
                </c:pt>
                <c:pt idx="696">
                  <c:v>0.65811342592592592</c:v>
                </c:pt>
                <c:pt idx="697">
                  <c:v>0.65812499999999996</c:v>
                </c:pt>
                <c:pt idx="698">
                  <c:v>0.65813657407407411</c:v>
                </c:pt>
                <c:pt idx="699">
                  <c:v>0.65814814814814815</c:v>
                </c:pt>
                <c:pt idx="700">
                  <c:v>0.65815972222222219</c:v>
                </c:pt>
                <c:pt idx="701">
                  <c:v>0.65817129629629634</c:v>
                </c:pt>
                <c:pt idx="702">
                  <c:v>0.65818287037037038</c:v>
                </c:pt>
                <c:pt idx="703">
                  <c:v>0.65819444444444442</c:v>
                </c:pt>
                <c:pt idx="704">
                  <c:v>0.65820601851851857</c:v>
                </c:pt>
                <c:pt idx="705">
                  <c:v>0.6582175925925926</c:v>
                </c:pt>
                <c:pt idx="706">
                  <c:v>0.65822916666666664</c:v>
                </c:pt>
                <c:pt idx="707">
                  <c:v>0.65824074074074079</c:v>
                </c:pt>
                <c:pt idx="708">
                  <c:v>0.65825231481481483</c:v>
                </c:pt>
                <c:pt idx="709">
                  <c:v>0.65826388888888887</c:v>
                </c:pt>
                <c:pt idx="710">
                  <c:v>0.65827546296296291</c:v>
                </c:pt>
                <c:pt idx="711">
                  <c:v>0.65828703703703706</c:v>
                </c:pt>
                <c:pt idx="712">
                  <c:v>0.6582986111111111</c:v>
                </c:pt>
                <c:pt idx="713">
                  <c:v>0.65831018518518514</c:v>
                </c:pt>
                <c:pt idx="714">
                  <c:v>0.65832175925925929</c:v>
                </c:pt>
                <c:pt idx="715">
                  <c:v>0.65833333333333333</c:v>
                </c:pt>
                <c:pt idx="716">
                  <c:v>0.65834490740740736</c:v>
                </c:pt>
                <c:pt idx="717">
                  <c:v>0.65835648148148151</c:v>
                </c:pt>
                <c:pt idx="718">
                  <c:v>0.65836805555555555</c:v>
                </c:pt>
                <c:pt idx="719">
                  <c:v>0.65837962962962959</c:v>
                </c:pt>
                <c:pt idx="720">
                  <c:v>0.65839120370370374</c:v>
                </c:pt>
                <c:pt idx="721">
                  <c:v>0.65840277777777778</c:v>
                </c:pt>
                <c:pt idx="722">
                  <c:v>0.65841435185185182</c:v>
                </c:pt>
                <c:pt idx="723">
                  <c:v>0.65842592592592597</c:v>
                </c:pt>
                <c:pt idx="724">
                  <c:v>0.65843750000000001</c:v>
                </c:pt>
                <c:pt idx="725">
                  <c:v>0.65844907407407405</c:v>
                </c:pt>
                <c:pt idx="726">
                  <c:v>0.6584606481481482</c:v>
                </c:pt>
                <c:pt idx="727">
                  <c:v>0.65847222222222224</c:v>
                </c:pt>
                <c:pt idx="728">
                  <c:v>0.65848379629629628</c:v>
                </c:pt>
                <c:pt idx="729">
                  <c:v>0.65849537037037043</c:v>
                </c:pt>
                <c:pt idx="730">
                  <c:v>0.65850694444444446</c:v>
                </c:pt>
                <c:pt idx="731">
                  <c:v>0.6585185185185185</c:v>
                </c:pt>
                <c:pt idx="732">
                  <c:v>0.65853009259259254</c:v>
                </c:pt>
                <c:pt idx="733">
                  <c:v>0.65854166666666669</c:v>
                </c:pt>
                <c:pt idx="734">
                  <c:v>0.65855324074074073</c:v>
                </c:pt>
                <c:pt idx="735">
                  <c:v>0.65856481481481477</c:v>
                </c:pt>
                <c:pt idx="736">
                  <c:v>0.65857638888888892</c:v>
                </c:pt>
                <c:pt idx="737">
                  <c:v>0.65858796296296296</c:v>
                </c:pt>
                <c:pt idx="738">
                  <c:v>0.658599537037037</c:v>
                </c:pt>
                <c:pt idx="739">
                  <c:v>0.65861111111111115</c:v>
                </c:pt>
                <c:pt idx="740">
                  <c:v>0.65862268518518519</c:v>
                </c:pt>
                <c:pt idx="741">
                  <c:v>0.65863425925925922</c:v>
                </c:pt>
                <c:pt idx="742">
                  <c:v>0.65864583333333337</c:v>
                </c:pt>
                <c:pt idx="743">
                  <c:v>0.65865740740740741</c:v>
                </c:pt>
                <c:pt idx="744">
                  <c:v>0.65866898148148145</c:v>
                </c:pt>
                <c:pt idx="745">
                  <c:v>0.6586805555555556</c:v>
                </c:pt>
                <c:pt idx="746">
                  <c:v>0.65869212962962964</c:v>
                </c:pt>
                <c:pt idx="747">
                  <c:v>0.65870370370370368</c:v>
                </c:pt>
                <c:pt idx="748">
                  <c:v>0.65871527777777783</c:v>
                </c:pt>
                <c:pt idx="749">
                  <c:v>0.65872685185185187</c:v>
                </c:pt>
                <c:pt idx="750">
                  <c:v>0.65873842592592591</c:v>
                </c:pt>
                <c:pt idx="751">
                  <c:v>0.65874999999999995</c:v>
                </c:pt>
                <c:pt idx="752">
                  <c:v>0.6587615740740741</c:v>
                </c:pt>
                <c:pt idx="753">
                  <c:v>0.65877314814814814</c:v>
                </c:pt>
                <c:pt idx="754">
                  <c:v>0.65878472222222217</c:v>
                </c:pt>
                <c:pt idx="755">
                  <c:v>0.65879629629629632</c:v>
                </c:pt>
                <c:pt idx="756">
                  <c:v>0.65880787037037036</c:v>
                </c:pt>
                <c:pt idx="757">
                  <c:v>0.6588194444444444</c:v>
                </c:pt>
                <c:pt idx="758">
                  <c:v>0.65883101851851855</c:v>
                </c:pt>
                <c:pt idx="759">
                  <c:v>0.65884259259259259</c:v>
                </c:pt>
                <c:pt idx="760">
                  <c:v>0.65885416666666663</c:v>
                </c:pt>
                <c:pt idx="761">
                  <c:v>0.65886574074074078</c:v>
                </c:pt>
                <c:pt idx="762">
                  <c:v>0.65887731481481482</c:v>
                </c:pt>
                <c:pt idx="763">
                  <c:v>0.65888888888888886</c:v>
                </c:pt>
                <c:pt idx="764">
                  <c:v>0.65890046296296301</c:v>
                </c:pt>
                <c:pt idx="765">
                  <c:v>0.65891203703703705</c:v>
                </c:pt>
                <c:pt idx="766">
                  <c:v>0.65892361111111108</c:v>
                </c:pt>
                <c:pt idx="767">
                  <c:v>0.65893518518518523</c:v>
                </c:pt>
                <c:pt idx="768">
                  <c:v>0.65894675925925927</c:v>
                </c:pt>
                <c:pt idx="769">
                  <c:v>0.65895833333333331</c:v>
                </c:pt>
                <c:pt idx="770">
                  <c:v>0.65896990740740746</c:v>
                </c:pt>
                <c:pt idx="771">
                  <c:v>0.6589814814814815</c:v>
                </c:pt>
                <c:pt idx="772">
                  <c:v>0.65899305555555554</c:v>
                </c:pt>
                <c:pt idx="773">
                  <c:v>0.65900462962962958</c:v>
                </c:pt>
                <c:pt idx="774">
                  <c:v>0.65901620370370373</c:v>
                </c:pt>
                <c:pt idx="775">
                  <c:v>0.65902777777777777</c:v>
                </c:pt>
                <c:pt idx="776">
                  <c:v>0.65903935185185181</c:v>
                </c:pt>
                <c:pt idx="777">
                  <c:v>0.65905092592592596</c:v>
                </c:pt>
                <c:pt idx="778">
                  <c:v>0.6590625</c:v>
                </c:pt>
                <c:pt idx="779">
                  <c:v>0.65907407407407403</c:v>
                </c:pt>
                <c:pt idx="780">
                  <c:v>0.65908564814814818</c:v>
                </c:pt>
                <c:pt idx="781">
                  <c:v>0.65909722222222222</c:v>
                </c:pt>
                <c:pt idx="782">
                  <c:v>0.65910879629629626</c:v>
                </c:pt>
                <c:pt idx="783">
                  <c:v>0.65912037037037041</c:v>
                </c:pt>
                <c:pt idx="784">
                  <c:v>0.65913194444444445</c:v>
                </c:pt>
                <c:pt idx="785">
                  <c:v>0.65914351851851849</c:v>
                </c:pt>
                <c:pt idx="786">
                  <c:v>0.65915509259259264</c:v>
                </c:pt>
                <c:pt idx="787">
                  <c:v>0.65916666666666668</c:v>
                </c:pt>
                <c:pt idx="788">
                  <c:v>0.65917824074074072</c:v>
                </c:pt>
                <c:pt idx="789">
                  <c:v>0.65918981481481487</c:v>
                </c:pt>
                <c:pt idx="790">
                  <c:v>0.65920138888888891</c:v>
                </c:pt>
                <c:pt idx="791">
                  <c:v>0.65921296296296295</c:v>
                </c:pt>
                <c:pt idx="792">
                  <c:v>0.65922453703703698</c:v>
                </c:pt>
                <c:pt idx="793">
                  <c:v>0.65923611111111113</c:v>
                </c:pt>
                <c:pt idx="794">
                  <c:v>0.65924768518518517</c:v>
                </c:pt>
                <c:pt idx="795">
                  <c:v>0.65925925925925921</c:v>
                </c:pt>
                <c:pt idx="796">
                  <c:v>0.65927083333333336</c:v>
                </c:pt>
                <c:pt idx="797">
                  <c:v>0.6592824074074074</c:v>
                </c:pt>
                <c:pt idx="798">
                  <c:v>0.65929398148148144</c:v>
                </c:pt>
                <c:pt idx="799">
                  <c:v>0.65930555555555559</c:v>
                </c:pt>
                <c:pt idx="800">
                  <c:v>0.65931712962962963</c:v>
                </c:pt>
                <c:pt idx="801">
                  <c:v>0.65932870370370367</c:v>
                </c:pt>
                <c:pt idx="802">
                  <c:v>0.65934027777777782</c:v>
                </c:pt>
                <c:pt idx="803">
                  <c:v>0.65935185185185186</c:v>
                </c:pt>
                <c:pt idx="804">
                  <c:v>0.65936342592592589</c:v>
                </c:pt>
                <c:pt idx="805">
                  <c:v>0.65937500000000004</c:v>
                </c:pt>
                <c:pt idx="806">
                  <c:v>0.65938657407407408</c:v>
                </c:pt>
                <c:pt idx="807">
                  <c:v>0.65939814814814812</c:v>
                </c:pt>
                <c:pt idx="808">
                  <c:v>0.65940972222222227</c:v>
                </c:pt>
                <c:pt idx="809">
                  <c:v>0.65942129629629631</c:v>
                </c:pt>
                <c:pt idx="810">
                  <c:v>0.65943287037037035</c:v>
                </c:pt>
                <c:pt idx="811">
                  <c:v>0.6594444444444445</c:v>
                </c:pt>
                <c:pt idx="812">
                  <c:v>0.65945601851851854</c:v>
                </c:pt>
                <c:pt idx="813">
                  <c:v>0.65946759259259258</c:v>
                </c:pt>
                <c:pt idx="814">
                  <c:v>0.65947916666666662</c:v>
                </c:pt>
                <c:pt idx="815">
                  <c:v>0.65949074074074077</c:v>
                </c:pt>
                <c:pt idx="816">
                  <c:v>0.65950231481481481</c:v>
                </c:pt>
                <c:pt idx="817">
                  <c:v>0.65951388888888884</c:v>
                </c:pt>
                <c:pt idx="818">
                  <c:v>0.65952546296296299</c:v>
                </c:pt>
                <c:pt idx="819">
                  <c:v>0.65953703703703703</c:v>
                </c:pt>
                <c:pt idx="820">
                  <c:v>0.65954861111111107</c:v>
                </c:pt>
                <c:pt idx="821">
                  <c:v>0.65956018518518522</c:v>
                </c:pt>
                <c:pt idx="822">
                  <c:v>0.65957175925925926</c:v>
                </c:pt>
                <c:pt idx="823">
                  <c:v>0.6595833333333333</c:v>
                </c:pt>
                <c:pt idx="824">
                  <c:v>0.65959490740740745</c:v>
                </c:pt>
                <c:pt idx="825">
                  <c:v>0.65960648148148149</c:v>
                </c:pt>
                <c:pt idx="826">
                  <c:v>0.65961805555555553</c:v>
                </c:pt>
                <c:pt idx="827">
                  <c:v>0.65962962962962968</c:v>
                </c:pt>
                <c:pt idx="828">
                  <c:v>0.65964120370370372</c:v>
                </c:pt>
                <c:pt idx="829">
                  <c:v>0.65965277777777775</c:v>
                </c:pt>
                <c:pt idx="830">
                  <c:v>0.6596643518518519</c:v>
                </c:pt>
                <c:pt idx="831">
                  <c:v>0.65967592592592594</c:v>
                </c:pt>
                <c:pt idx="832">
                  <c:v>0.65968749999999998</c:v>
                </c:pt>
                <c:pt idx="833">
                  <c:v>0.65969907407407402</c:v>
                </c:pt>
                <c:pt idx="834">
                  <c:v>0.65971064814814817</c:v>
                </c:pt>
                <c:pt idx="835">
                  <c:v>0.65972222222222221</c:v>
                </c:pt>
              </c:numCache>
            </c:numRef>
          </c:cat>
          <c:val>
            <c:numRef>
              <c:f>'20251130-1'!$C$3:$C$838</c:f>
              <c:numCache>
                <c:formatCode>0.000</c:formatCode>
                <c:ptCount val="836"/>
                <c:pt idx="0">
                  <c:v>49.960999999999999</c:v>
                </c:pt>
                <c:pt idx="1">
                  <c:v>49.96</c:v>
                </c:pt>
                <c:pt idx="2">
                  <c:v>49.957000000000001</c:v>
                </c:pt>
                <c:pt idx="3">
                  <c:v>49.953000000000003</c:v>
                </c:pt>
                <c:pt idx="4">
                  <c:v>49.951000000000001</c:v>
                </c:pt>
                <c:pt idx="5">
                  <c:v>49.945999999999998</c:v>
                </c:pt>
                <c:pt idx="6">
                  <c:v>49.947000000000003</c:v>
                </c:pt>
                <c:pt idx="7">
                  <c:v>49.948999999999998</c:v>
                </c:pt>
                <c:pt idx="8">
                  <c:v>49.948999999999998</c:v>
                </c:pt>
                <c:pt idx="9">
                  <c:v>49.948</c:v>
                </c:pt>
                <c:pt idx="10">
                  <c:v>49.951000000000001</c:v>
                </c:pt>
                <c:pt idx="11">
                  <c:v>49.948</c:v>
                </c:pt>
                <c:pt idx="12">
                  <c:v>49.95</c:v>
                </c:pt>
                <c:pt idx="13">
                  <c:v>49.951000000000001</c:v>
                </c:pt>
                <c:pt idx="14">
                  <c:v>49.951000000000001</c:v>
                </c:pt>
                <c:pt idx="15">
                  <c:v>49.948999999999998</c:v>
                </c:pt>
                <c:pt idx="16">
                  <c:v>49.948</c:v>
                </c:pt>
                <c:pt idx="17">
                  <c:v>49.954000000000001</c:v>
                </c:pt>
                <c:pt idx="18">
                  <c:v>49.947000000000003</c:v>
                </c:pt>
                <c:pt idx="19">
                  <c:v>49.951999999999998</c:v>
                </c:pt>
                <c:pt idx="20">
                  <c:v>49.951999999999998</c:v>
                </c:pt>
                <c:pt idx="21">
                  <c:v>49.951999999999998</c:v>
                </c:pt>
                <c:pt idx="22">
                  <c:v>49.951999999999998</c:v>
                </c:pt>
                <c:pt idx="23">
                  <c:v>49.948</c:v>
                </c:pt>
                <c:pt idx="24">
                  <c:v>49.951000000000001</c:v>
                </c:pt>
                <c:pt idx="25">
                  <c:v>49.942999999999998</c:v>
                </c:pt>
                <c:pt idx="26">
                  <c:v>49.95</c:v>
                </c:pt>
                <c:pt idx="27">
                  <c:v>49.953000000000003</c:v>
                </c:pt>
                <c:pt idx="28">
                  <c:v>49.957999999999998</c:v>
                </c:pt>
                <c:pt idx="29">
                  <c:v>49.959000000000003</c:v>
                </c:pt>
                <c:pt idx="30">
                  <c:v>49.963999999999999</c:v>
                </c:pt>
                <c:pt idx="31">
                  <c:v>49.965000000000003</c:v>
                </c:pt>
                <c:pt idx="32">
                  <c:v>49.966000000000001</c:v>
                </c:pt>
                <c:pt idx="33">
                  <c:v>49.963000000000001</c:v>
                </c:pt>
                <c:pt idx="34">
                  <c:v>49.966999999999999</c:v>
                </c:pt>
                <c:pt idx="35">
                  <c:v>49.966999999999999</c:v>
                </c:pt>
                <c:pt idx="36">
                  <c:v>49.963999999999999</c:v>
                </c:pt>
                <c:pt idx="37">
                  <c:v>49.963999999999999</c:v>
                </c:pt>
                <c:pt idx="38">
                  <c:v>49.963000000000001</c:v>
                </c:pt>
                <c:pt idx="39">
                  <c:v>49.962000000000003</c:v>
                </c:pt>
                <c:pt idx="40">
                  <c:v>49.957999999999998</c:v>
                </c:pt>
                <c:pt idx="41">
                  <c:v>49.954999999999998</c:v>
                </c:pt>
                <c:pt idx="42">
                  <c:v>49.953000000000003</c:v>
                </c:pt>
                <c:pt idx="43">
                  <c:v>49.95</c:v>
                </c:pt>
                <c:pt idx="44">
                  <c:v>49.948999999999998</c:v>
                </c:pt>
                <c:pt idx="45">
                  <c:v>49.945999999999998</c:v>
                </c:pt>
                <c:pt idx="46">
                  <c:v>49.942999999999998</c:v>
                </c:pt>
                <c:pt idx="47">
                  <c:v>49.936</c:v>
                </c:pt>
                <c:pt idx="48">
                  <c:v>49.94</c:v>
                </c:pt>
                <c:pt idx="49">
                  <c:v>49.942999999999998</c:v>
                </c:pt>
                <c:pt idx="50">
                  <c:v>49.942999999999998</c:v>
                </c:pt>
                <c:pt idx="51">
                  <c:v>49.942999999999998</c:v>
                </c:pt>
                <c:pt idx="52">
                  <c:v>49.944000000000003</c:v>
                </c:pt>
                <c:pt idx="53">
                  <c:v>49.948999999999998</c:v>
                </c:pt>
                <c:pt idx="54">
                  <c:v>49.942</c:v>
                </c:pt>
                <c:pt idx="55">
                  <c:v>49.947000000000003</c:v>
                </c:pt>
                <c:pt idx="56">
                  <c:v>49.948</c:v>
                </c:pt>
                <c:pt idx="57">
                  <c:v>49.951000000000001</c:v>
                </c:pt>
                <c:pt idx="58">
                  <c:v>49.95</c:v>
                </c:pt>
                <c:pt idx="59">
                  <c:v>49.95</c:v>
                </c:pt>
                <c:pt idx="60">
                  <c:v>49.954000000000001</c:v>
                </c:pt>
                <c:pt idx="61">
                  <c:v>49.941000000000003</c:v>
                </c:pt>
                <c:pt idx="62">
                  <c:v>49.902000000000001</c:v>
                </c:pt>
                <c:pt idx="63">
                  <c:v>49.874000000000002</c:v>
                </c:pt>
                <c:pt idx="64">
                  <c:v>49.869</c:v>
                </c:pt>
                <c:pt idx="65">
                  <c:v>49.869</c:v>
                </c:pt>
                <c:pt idx="66">
                  <c:v>49.871000000000002</c:v>
                </c:pt>
                <c:pt idx="67">
                  <c:v>49.871000000000002</c:v>
                </c:pt>
                <c:pt idx="68">
                  <c:v>49.866999999999997</c:v>
                </c:pt>
                <c:pt idx="69">
                  <c:v>49.866</c:v>
                </c:pt>
                <c:pt idx="70">
                  <c:v>49.87</c:v>
                </c:pt>
                <c:pt idx="71">
                  <c:v>49.871000000000002</c:v>
                </c:pt>
                <c:pt idx="72">
                  <c:v>49.872</c:v>
                </c:pt>
                <c:pt idx="73">
                  <c:v>49.875</c:v>
                </c:pt>
                <c:pt idx="74">
                  <c:v>49.872999999999998</c:v>
                </c:pt>
                <c:pt idx="75">
                  <c:v>49.872</c:v>
                </c:pt>
                <c:pt idx="76">
                  <c:v>49.872999999999998</c:v>
                </c:pt>
                <c:pt idx="77">
                  <c:v>49.87</c:v>
                </c:pt>
                <c:pt idx="78">
                  <c:v>49.87</c:v>
                </c:pt>
                <c:pt idx="79">
                  <c:v>49.869</c:v>
                </c:pt>
                <c:pt idx="80">
                  <c:v>49.87</c:v>
                </c:pt>
                <c:pt idx="81">
                  <c:v>49.872</c:v>
                </c:pt>
                <c:pt idx="82">
                  <c:v>49.875999999999998</c:v>
                </c:pt>
                <c:pt idx="83">
                  <c:v>49.87</c:v>
                </c:pt>
                <c:pt idx="84">
                  <c:v>49.87</c:v>
                </c:pt>
                <c:pt idx="85">
                  <c:v>49.871000000000002</c:v>
                </c:pt>
                <c:pt idx="86">
                  <c:v>49.871000000000002</c:v>
                </c:pt>
                <c:pt idx="87">
                  <c:v>49.872</c:v>
                </c:pt>
                <c:pt idx="88">
                  <c:v>49.872999999999998</c:v>
                </c:pt>
                <c:pt idx="89">
                  <c:v>49.874000000000002</c:v>
                </c:pt>
                <c:pt idx="90">
                  <c:v>49.872999999999998</c:v>
                </c:pt>
                <c:pt idx="91">
                  <c:v>49.868000000000002</c:v>
                </c:pt>
                <c:pt idx="92">
                  <c:v>49.872999999999998</c:v>
                </c:pt>
                <c:pt idx="93">
                  <c:v>49.87</c:v>
                </c:pt>
                <c:pt idx="94">
                  <c:v>49.869</c:v>
                </c:pt>
                <c:pt idx="95">
                  <c:v>49.866999999999997</c:v>
                </c:pt>
                <c:pt idx="96">
                  <c:v>49.865000000000002</c:v>
                </c:pt>
                <c:pt idx="97">
                  <c:v>49.863999999999997</c:v>
                </c:pt>
                <c:pt idx="98">
                  <c:v>49.871000000000002</c:v>
                </c:pt>
                <c:pt idx="99">
                  <c:v>49.87</c:v>
                </c:pt>
                <c:pt idx="100">
                  <c:v>49.872</c:v>
                </c:pt>
                <c:pt idx="101">
                  <c:v>49.87</c:v>
                </c:pt>
                <c:pt idx="102">
                  <c:v>49.871000000000002</c:v>
                </c:pt>
                <c:pt idx="103">
                  <c:v>49.87</c:v>
                </c:pt>
                <c:pt idx="104">
                  <c:v>49.868000000000002</c:v>
                </c:pt>
                <c:pt idx="105">
                  <c:v>49.866999999999997</c:v>
                </c:pt>
                <c:pt idx="106">
                  <c:v>49.87</c:v>
                </c:pt>
                <c:pt idx="107">
                  <c:v>49.862000000000002</c:v>
                </c:pt>
                <c:pt idx="108">
                  <c:v>49.866</c:v>
                </c:pt>
                <c:pt idx="109">
                  <c:v>49.866999999999997</c:v>
                </c:pt>
                <c:pt idx="110">
                  <c:v>49.868000000000002</c:v>
                </c:pt>
                <c:pt idx="111">
                  <c:v>49.866999999999997</c:v>
                </c:pt>
                <c:pt idx="112">
                  <c:v>49.866999999999997</c:v>
                </c:pt>
                <c:pt idx="113">
                  <c:v>49.863999999999997</c:v>
                </c:pt>
                <c:pt idx="114">
                  <c:v>49.868000000000002</c:v>
                </c:pt>
                <c:pt idx="115">
                  <c:v>49.86</c:v>
                </c:pt>
                <c:pt idx="116">
                  <c:v>49.863</c:v>
                </c:pt>
                <c:pt idx="117">
                  <c:v>49.860999999999997</c:v>
                </c:pt>
                <c:pt idx="118">
                  <c:v>49.862000000000002</c:v>
                </c:pt>
                <c:pt idx="119">
                  <c:v>49.862000000000002</c:v>
                </c:pt>
                <c:pt idx="120">
                  <c:v>49.860999999999997</c:v>
                </c:pt>
                <c:pt idx="121">
                  <c:v>49.86</c:v>
                </c:pt>
                <c:pt idx="122">
                  <c:v>49.866</c:v>
                </c:pt>
                <c:pt idx="123">
                  <c:v>49.863</c:v>
                </c:pt>
                <c:pt idx="124">
                  <c:v>49.859000000000002</c:v>
                </c:pt>
                <c:pt idx="125">
                  <c:v>49.862000000000002</c:v>
                </c:pt>
                <c:pt idx="126">
                  <c:v>49.863</c:v>
                </c:pt>
                <c:pt idx="127">
                  <c:v>49.862000000000002</c:v>
                </c:pt>
                <c:pt idx="128">
                  <c:v>49.862000000000002</c:v>
                </c:pt>
                <c:pt idx="129">
                  <c:v>49.860999999999997</c:v>
                </c:pt>
                <c:pt idx="130">
                  <c:v>49.860999999999997</c:v>
                </c:pt>
                <c:pt idx="131">
                  <c:v>49.859000000000002</c:v>
                </c:pt>
                <c:pt idx="132">
                  <c:v>49.856000000000002</c:v>
                </c:pt>
                <c:pt idx="133">
                  <c:v>49.857999999999997</c:v>
                </c:pt>
                <c:pt idx="134">
                  <c:v>49.857999999999997</c:v>
                </c:pt>
                <c:pt idx="135">
                  <c:v>49.856999999999999</c:v>
                </c:pt>
                <c:pt idx="136">
                  <c:v>49.856999999999999</c:v>
                </c:pt>
                <c:pt idx="137">
                  <c:v>49.856999999999999</c:v>
                </c:pt>
                <c:pt idx="138">
                  <c:v>49.859000000000002</c:v>
                </c:pt>
                <c:pt idx="139">
                  <c:v>49.86</c:v>
                </c:pt>
                <c:pt idx="140">
                  <c:v>49.851999999999997</c:v>
                </c:pt>
                <c:pt idx="141">
                  <c:v>49.856000000000002</c:v>
                </c:pt>
                <c:pt idx="142">
                  <c:v>49.856999999999999</c:v>
                </c:pt>
                <c:pt idx="143">
                  <c:v>49.856000000000002</c:v>
                </c:pt>
                <c:pt idx="144">
                  <c:v>49.856000000000002</c:v>
                </c:pt>
                <c:pt idx="145">
                  <c:v>49.859000000000002</c:v>
                </c:pt>
                <c:pt idx="146">
                  <c:v>49.865000000000002</c:v>
                </c:pt>
                <c:pt idx="147">
                  <c:v>49.859000000000002</c:v>
                </c:pt>
                <c:pt idx="148">
                  <c:v>49.859000000000002</c:v>
                </c:pt>
                <c:pt idx="149">
                  <c:v>49.863999999999997</c:v>
                </c:pt>
                <c:pt idx="150">
                  <c:v>49.865000000000002</c:v>
                </c:pt>
                <c:pt idx="151">
                  <c:v>49.865000000000002</c:v>
                </c:pt>
                <c:pt idx="152">
                  <c:v>49.865000000000002</c:v>
                </c:pt>
                <c:pt idx="153">
                  <c:v>49.872</c:v>
                </c:pt>
                <c:pt idx="154">
                  <c:v>49.866</c:v>
                </c:pt>
                <c:pt idx="155">
                  <c:v>49.862000000000002</c:v>
                </c:pt>
                <c:pt idx="156">
                  <c:v>49.866</c:v>
                </c:pt>
                <c:pt idx="157">
                  <c:v>49.866</c:v>
                </c:pt>
                <c:pt idx="158">
                  <c:v>49.866999999999997</c:v>
                </c:pt>
                <c:pt idx="159">
                  <c:v>49.863999999999997</c:v>
                </c:pt>
                <c:pt idx="160">
                  <c:v>49.865000000000002</c:v>
                </c:pt>
                <c:pt idx="161">
                  <c:v>49.866</c:v>
                </c:pt>
                <c:pt idx="162">
                  <c:v>49.869</c:v>
                </c:pt>
                <c:pt idx="163">
                  <c:v>49.860999999999997</c:v>
                </c:pt>
                <c:pt idx="164">
                  <c:v>49.865000000000002</c:v>
                </c:pt>
                <c:pt idx="165">
                  <c:v>49.863999999999997</c:v>
                </c:pt>
                <c:pt idx="166">
                  <c:v>49.862000000000002</c:v>
                </c:pt>
                <c:pt idx="167">
                  <c:v>49.860999999999997</c:v>
                </c:pt>
                <c:pt idx="168">
                  <c:v>49.862000000000002</c:v>
                </c:pt>
                <c:pt idx="169">
                  <c:v>49.863999999999997</c:v>
                </c:pt>
                <c:pt idx="170">
                  <c:v>49.868000000000002</c:v>
                </c:pt>
                <c:pt idx="171">
                  <c:v>49.863999999999997</c:v>
                </c:pt>
                <c:pt idx="172">
                  <c:v>49.860999999999997</c:v>
                </c:pt>
                <c:pt idx="173">
                  <c:v>49.865000000000002</c:v>
                </c:pt>
                <c:pt idx="174">
                  <c:v>49.865000000000002</c:v>
                </c:pt>
                <c:pt idx="175">
                  <c:v>49.868000000000002</c:v>
                </c:pt>
                <c:pt idx="176">
                  <c:v>49.87</c:v>
                </c:pt>
                <c:pt idx="177">
                  <c:v>49.872</c:v>
                </c:pt>
                <c:pt idx="178">
                  <c:v>49.872999999999998</c:v>
                </c:pt>
                <c:pt idx="179">
                  <c:v>49.88</c:v>
                </c:pt>
                <c:pt idx="180">
                  <c:v>49.875</c:v>
                </c:pt>
                <c:pt idx="181">
                  <c:v>49.881</c:v>
                </c:pt>
                <c:pt idx="182">
                  <c:v>49.883000000000003</c:v>
                </c:pt>
                <c:pt idx="183">
                  <c:v>49.883000000000003</c:v>
                </c:pt>
                <c:pt idx="184">
                  <c:v>49.884</c:v>
                </c:pt>
                <c:pt idx="185">
                  <c:v>49.887</c:v>
                </c:pt>
                <c:pt idx="186">
                  <c:v>49.887</c:v>
                </c:pt>
                <c:pt idx="187">
                  <c:v>49.892000000000003</c:v>
                </c:pt>
                <c:pt idx="188">
                  <c:v>49.892000000000003</c:v>
                </c:pt>
                <c:pt idx="189">
                  <c:v>49.887</c:v>
                </c:pt>
                <c:pt idx="190">
                  <c:v>49.890999999999998</c:v>
                </c:pt>
                <c:pt idx="191">
                  <c:v>49.890999999999998</c:v>
                </c:pt>
                <c:pt idx="192">
                  <c:v>49.890999999999998</c:v>
                </c:pt>
                <c:pt idx="193">
                  <c:v>49.893000000000001</c:v>
                </c:pt>
                <c:pt idx="194">
                  <c:v>49.892000000000003</c:v>
                </c:pt>
                <c:pt idx="195">
                  <c:v>49.898000000000003</c:v>
                </c:pt>
                <c:pt idx="196">
                  <c:v>49.887999999999998</c:v>
                </c:pt>
                <c:pt idx="197">
                  <c:v>49.892000000000003</c:v>
                </c:pt>
                <c:pt idx="198">
                  <c:v>49.89</c:v>
                </c:pt>
                <c:pt idx="199">
                  <c:v>49.887999999999998</c:v>
                </c:pt>
                <c:pt idx="200">
                  <c:v>49.887999999999998</c:v>
                </c:pt>
                <c:pt idx="201">
                  <c:v>49.887</c:v>
                </c:pt>
                <c:pt idx="202">
                  <c:v>49.887</c:v>
                </c:pt>
                <c:pt idx="203">
                  <c:v>49.89</c:v>
                </c:pt>
                <c:pt idx="204">
                  <c:v>49.895000000000003</c:v>
                </c:pt>
                <c:pt idx="205">
                  <c:v>49.887</c:v>
                </c:pt>
                <c:pt idx="206">
                  <c:v>49.89</c:v>
                </c:pt>
                <c:pt idx="207">
                  <c:v>49.892000000000003</c:v>
                </c:pt>
                <c:pt idx="208">
                  <c:v>49.890999999999998</c:v>
                </c:pt>
                <c:pt idx="209">
                  <c:v>49.890999999999998</c:v>
                </c:pt>
                <c:pt idx="210">
                  <c:v>49.89</c:v>
                </c:pt>
                <c:pt idx="211">
                  <c:v>49.890999999999998</c:v>
                </c:pt>
                <c:pt idx="212">
                  <c:v>49.896999999999998</c:v>
                </c:pt>
                <c:pt idx="213">
                  <c:v>49.887999999999998</c:v>
                </c:pt>
                <c:pt idx="214">
                  <c:v>49.892000000000003</c:v>
                </c:pt>
                <c:pt idx="215">
                  <c:v>49.893000000000001</c:v>
                </c:pt>
                <c:pt idx="216">
                  <c:v>49.893999999999998</c:v>
                </c:pt>
                <c:pt idx="217">
                  <c:v>49.893000000000001</c:v>
                </c:pt>
                <c:pt idx="218">
                  <c:v>49.893000000000001</c:v>
                </c:pt>
                <c:pt idx="219">
                  <c:v>49.893999999999998</c:v>
                </c:pt>
                <c:pt idx="220">
                  <c:v>49.9</c:v>
                </c:pt>
                <c:pt idx="221">
                  <c:v>49.893000000000001</c:v>
                </c:pt>
                <c:pt idx="222">
                  <c:v>49.896000000000001</c:v>
                </c:pt>
                <c:pt idx="223">
                  <c:v>49.899000000000001</c:v>
                </c:pt>
                <c:pt idx="224">
                  <c:v>49.898000000000003</c:v>
                </c:pt>
                <c:pt idx="225">
                  <c:v>49.896000000000001</c:v>
                </c:pt>
                <c:pt idx="226">
                  <c:v>49.893999999999998</c:v>
                </c:pt>
                <c:pt idx="227">
                  <c:v>49.895000000000003</c:v>
                </c:pt>
                <c:pt idx="228">
                  <c:v>49.899000000000001</c:v>
                </c:pt>
                <c:pt idx="229">
                  <c:v>49.893000000000001</c:v>
                </c:pt>
                <c:pt idx="230">
                  <c:v>49.889000000000003</c:v>
                </c:pt>
                <c:pt idx="231">
                  <c:v>49.893999999999998</c:v>
                </c:pt>
                <c:pt idx="232">
                  <c:v>49.896000000000001</c:v>
                </c:pt>
                <c:pt idx="233">
                  <c:v>49.896000000000001</c:v>
                </c:pt>
                <c:pt idx="234">
                  <c:v>49.896999999999998</c:v>
                </c:pt>
                <c:pt idx="235">
                  <c:v>49.902000000000001</c:v>
                </c:pt>
                <c:pt idx="236">
                  <c:v>49.899000000000001</c:v>
                </c:pt>
                <c:pt idx="237">
                  <c:v>49.890999999999998</c:v>
                </c:pt>
                <c:pt idx="238">
                  <c:v>49.893000000000001</c:v>
                </c:pt>
                <c:pt idx="239">
                  <c:v>49.896000000000001</c:v>
                </c:pt>
                <c:pt idx="240">
                  <c:v>49.896999999999998</c:v>
                </c:pt>
                <c:pt idx="241">
                  <c:v>49.896000000000001</c:v>
                </c:pt>
                <c:pt idx="242">
                  <c:v>49.896999999999998</c:v>
                </c:pt>
                <c:pt idx="243">
                  <c:v>49.896999999999998</c:v>
                </c:pt>
                <c:pt idx="244">
                  <c:v>49.9</c:v>
                </c:pt>
                <c:pt idx="245">
                  <c:v>49.893999999999998</c:v>
                </c:pt>
                <c:pt idx="246">
                  <c:v>49.899000000000001</c:v>
                </c:pt>
                <c:pt idx="247">
                  <c:v>49.899000000000001</c:v>
                </c:pt>
                <c:pt idx="248">
                  <c:v>49.901000000000003</c:v>
                </c:pt>
                <c:pt idx="249">
                  <c:v>49.901000000000003</c:v>
                </c:pt>
                <c:pt idx="250">
                  <c:v>49.902999999999999</c:v>
                </c:pt>
                <c:pt idx="251">
                  <c:v>49.904000000000003</c:v>
                </c:pt>
                <c:pt idx="252">
                  <c:v>49.9</c:v>
                </c:pt>
                <c:pt idx="253">
                  <c:v>49.895000000000003</c:v>
                </c:pt>
                <c:pt idx="254">
                  <c:v>49.898000000000003</c:v>
                </c:pt>
                <c:pt idx="255">
                  <c:v>49.896999999999998</c:v>
                </c:pt>
                <c:pt idx="256">
                  <c:v>49.895000000000003</c:v>
                </c:pt>
                <c:pt idx="257">
                  <c:v>49.893999999999998</c:v>
                </c:pt>
                <c:pt idx="258">
                  <c:v>49.896999999999998</c:v>
                </c:pt>
                <c:pt idx="259">
                  <c:v>49.898000000000003</c:v>
                </c:pt>
                <c:pt idx="260">
                  <c:v>49.902999999999999</c:v>
                </c:pt>
                <c:pt idx="261">
                  <c:v>49.902000000000001</c:v>
                </c:pt>
                <c:pt idx="262">
                  <c:v>49.899000000000001</c:v>
                </c:pt>
                <c:pt idx="263">
                  <c:v>49.902999999999999</c:v>
                </c:pt>
                <c:pt idx="264">
                  <c:v>49.902000000000001</c:v>
                </c:pt>
                <c:pt idx="265">
                  <c:v>49.901000000000003</c:v>
                </c:pt>
                <c:pt idx="266">
                  <c:v>49.901000000000003</c:v>
                </c:pt>
                <c:pt idx="267">
                  <c:v>49.898000000000003</c:v>
                </c:pt>
                <c:pt idx="268">
                  <c:v>49.895000000000003</c:v>
                </c:pt>
                <c:pt idx="269">
                  <c:v>49.893999999999998</c:v>
                </c:pt>
                <c:pt idx="270">
                  <c:v>49.896999999999998</c:v>
                </c:pt>
                <c:pt idx="271">
                  <c:v>49.892000000000003</c:v>
                </c:pt>
                <c:pt idx="272">
                  <c:v>49.893999999999998</c:v>
                </c:pt>
                <c:pt idx="273">
                  <c:v>49.895000000000003</c:v>
                </c:pt>
                <c:pt idx="274">
                  <c:v>49.893999999999998</c:v>
                </c:pt>
                <c:pt idx="275">
                  <c:v>49.895000000000003</c:v>
                </c:pt>
                <c:pt idx="276">
                  <c:v>49.895000000000003</c:v>
                </c:pt>
                <c:pt idx="277">
                  <c:v>49.893999999999998</c:v>
                </c:pt>
                <c:pt idx="278">
                  <c:v>49.899000000000001</c:v>
                </c:pt>
                <c:pt idx="279">
                  <c:v>49.896000000000001</c:v>
                </c:pt>
                <c:pt idx="280">
                  <c:v>49.892000000000003</c:v>
                </c:pt>
                <c:pt idx="281">
                  <c:v>49.896000000000001</c:v>
                </c:pt>
                <c:pt idx="282">
                  <c:v>49.893999999999998</c:v>
                </c:pt>
                <c:pt idx="283">
                  <c:v>49.896000000000001</c:v>
                </c:pt>
                <c:pt idx="284">
                  <c:v>49.893999999999998</c:v>
                </c:pt>
                <c:pt idx="285">
                  <c:v>49.896000000000001</c:v>
                </c:pt>
                <c:pt idx="286">
                  <c:v>49.9</c:v>
                </c:pt>
                <c:pt idx="287">
                  <c:v>49.896000000000001</c:v>
                </c:pt>
                <c:pt idx="288">
                  <c:v>49.89</c:v>
                </c:pt>
                <c:pt idx="289">
                  <c:v>49.890999999999998</c:v>
                </c:pt>
                <c:pt idx="290">
                  <c:v>49.890999999999998</c:v>
                </c:pt>
                <c:pt idx="291">
                  <c:v>49.887999999999998</c:v>
                </c:pt>
                <c:pt idx="292">
                  <c:v>49.890999999999998</c:v>
                </c:pt>
                <c:pt idx="293">
                  <c:v>49.889000000000003</c:v>
                </c:pt>
                <c:pt idx="294">
                  <c:v>49.89</c:v>
                </c:pt>
                <c:pt idx="295">
                  <c:v>49.890999999999998</c:v>
                </c:pt>
                <c:pt idx="296">
                  <c:v>49.893999999999998</c:v>
                </c:pt>
                <c:pt idx="297">
                  <c:v>49.887999999999998</c:v>
                </c:pt>
                <c:pt idx="298">
                  <c:v>49.893000000000001</c:v>
                </c:pt>
                <c:pt idx="299">
                  <c:v>49.893999999999998</c:v>
                </c:pt>
                <c:pt idx="300">
                  <c:v>49.896000000000001</c:v>
                </c:pt>
                <c:pt idx="301">
                  <c:v>49.899000000000001</c:v>
                </c:pt>
                <c:pt idx="302">
                  <c:v>49.898000000000003</c:v>
                </c:pt>
                <c:pt idx="303">
                  <c:v>49.896000000000001</c:v>
                </c:pt>
                <c:pt idx="304">
                  <c:v>49.893000000000001</c:v>
                </c:pt>
                <c:pt idx="305">
                  <c:v>49.895000000000003</c:v>
                </c:pt>
                <c:pt idx="306">
                  <c:v>49.898000000000003</c:v>
                </c:pt>
                <c:pt idx="307">
                  <c:v>49.895000000000003</c:v>
                </c:pt>
                <c:pt idx="308">
                  <c:v>49.893000000000001</c:v>
                </c:pt>
                <c:pt idx="309">
                  <c:v>49.895000000000003</c:v>
                </c:pt>
                <c:pt idx="310">
                  <c:v>49.896000000000001</c:v>
                </c:pt>
                <c:pt idx="311">
                  <c:v>49.893999999999998</c:v>
                </c:pt>
                <c:pt idx="312">
                  <c:v>49.895000000000003</c:v>
                </c:pt>
                <c:pt idx="313">
                  <c:v>49.896999999999998</c:v>
                </c:pt>
                <c:pt idx="314">
                  <c:v>49.896999999999998</c:v>
                </c:pt>
                <c:pt idx="315">
                  <c:v>49.9</c:v>
                </c:pt>
                <c:pt idx="316">
                  <c:v>49.896999999999998</c:v>
                </c:pt>
                <c:pt idx="317">
                  <c:v>49.89</c:v>
                </c:pt>
                <c:pt idx="318">
                  <c:v>49.890999999999998</c:v>
                </c:pt>
                <c:pt idx="319">
                  <c:v>49.892000000000003</c:v>
                </c:pt>
                <c:pt idx="320">
                  <c:v>49.893000000000001</c:v>
                </c:pt>
                <c:pt idx="321">
                  <c:v>49.893000000000001</c:v>
                </c:pt>
                <c:pt idx="322">
                  <c:v>49.893000000000001</c:v>
                </c:pt>
                <c:pt idx="323">
                  <c:v>49.892000000000003</c:v>
                </c:pt>
                <c:pt idx="324">
                  <c:v>49.895000000000003</c:v>
                </c:pt>
                <c:pt idx="325">
                  <c:v>49.898000000000003</c:v>
                </c:pt>
                <c:pt idx="326">
                  <c:v>49.889000000000003</c:v>
                </c:pt>
                <c:pt idx="327">
                  <c:v>49.895000000000003</c:v>
                </c:pt>
                <c:pt idx="328">
                  <c:v>49.895000000000003</c:v>
                </c:pt>
                <c:pt idx="329">
                  <c:v>49.895000000000003</c:v>
                </c:pt>
                <c:pt idx="330">
                  <c:v>49.895000000000003</c:v>
                </c:pt>
                <c:pt idx="331">
                  <c:v>49.896999999999998</c:v>
                </c:pt>
                <c:pt idx="332">
                  <c:v>49.901000000000003</c:v>
                </c:pt>
                <c:pt idx="333">
                  <c:v>49.896000000000001</c:v>
                </c:pt>
                <c:pt idx="334">
                  <c:v>49.899000000000001</c:v>
                </c:pt>
                <c:pt idx="335">
                  <c:v>49.890999999999998</c:v>
                </c:pt>
                <c:pt idx="336">
                  <c:v>49.895000000000003</c:v>
                </c:pt>
                <c:pt idx="337">
                  <c:v>49.896999999999998</c:v>
                </c:pt>
                <c:pt idx="338">
                  <c:v>49.896000000000001</c:v>
                </c:pt>
                <c:pt idx="339">
                  <c:v>49.896999999999998</c:v>
                </c:pt>
                <c:pt idx="340">
                  <c:v>49.896999999999998</c:v>
                </c:pt>
                <c:pt idx="341">
                  <c:v>49.895000000000003</c:v>
                </c:pt>
                <c:pt idx="342">
                  <c:v>49.892000000000003</c:v>
                </c:pt>
                <c:pt idx="343">
                  <c:v>49.896000000000001</c:v>
                </c:pt>
                <c:pt idx="344">
                  <c:v>49.896999999999998</c:v>
                </c:pt>
                <c:pt idx="345">
                  <c:v>49.898000000000003</c:v>
                </c:pt>
                <c:pt idx="346">
                  <c:v>49.896000000000001</c:v>
                </c:pt>
                <c:pt idx="347">
                  <c:v>49.893999999999998</c:v>
                </c:pt>
                <c:pt idx="348">
                  <c:v>49.895000000000003</c:v>
                </c:pt>
                <c:pt idx="349">
                  <c:v>49.895000000000003</c:v>
                </c:pt>
                <c:pt idx="350">
                  <c:v>49.892000000000003</c:v>
                </c:pt>
                <c:pt idx="351">
                  <c:v>49.89</c:v>
                </c:pt>
                <c:pt idx="352">
                  <c:v>49.893999999999998</c:v>
                </c:pt>
                <c:pt idx="353">
                  <c:v>49.893999999999998</c:v>
                </c:pt>
                <c:pt idx="354">
                  <c:v>49.893999999999998</c:v>
                </c:pt>
                <c:pt idx="355">
                  <c:v>49.896000000000001</c:v>
                </c:pt>
                <c:pt idx="356">
                  <c:v>49.895000000000003</c:v>
                </c:pt>
                <c:pt idx="357">
                  <c:v>49.893999999999998</c:v>
                </c:pt>
                <c:pt idx="358">
                  <c:v>49.890999999999998</c:v>
                </c:pt>
                <c:pt idx="359">
                  <c:v>49.893000000000001</c:v>
                </c:pt>
                <c:pt idx="360">
                  <c:v>49.892000000000003</c:v>
                </c:pt>
                <c:pt idx="361">
                  <c:v>49.886000000000003</c:v>
                </c:pt>
                <c:pt idx="362">
                  <c:v>49.889000000000003</c:v>
                </c:pt>
                <c:pt idx="363">
                  <c:v>49.892000000000003</c:v>
                </c:pt>
                <c:pt idx="364">
                  <c:v>49.892000000000003</c:v>
                </c:pt>
                <c:pt idx="365">
                  <c:v>49.889000000000003</c:v>
                </c:pt>
                <c:pt idx="366">
                  <c:v>49.890999999999998</c:v>
                </c:pt>
                <c:pt idx="367">
                  <c:v>49.893999999999998</c:v>
                </c:pt>
                <c:pt idx="368">
                  <c:v>49.890999999999998</c:v>
                </c:pt>
                <c:pt idx="369">
                  <c:v>49.896000000000001</c:v>
                </c:pt>
                <c:pt idx="370">
                  <c:v>49.898000000000003</c:v>
                </c:pt>
                <c:pt idx="371">
                  <c:v>49.889000000000003</c:v>
                </c:pt>
                <c:pt idx="372">
                  <c:v>49.892000000000003</c:v>
                </c:pt>
                <c:pt idx="373">
                  <c:v>49.896000000000001</c:v>
                </c:pt>
                <c:pt idx="374">
                  <c:v>49.895000000000003</c:v>
                </c:pt>
                <c:pt idx="375">
                  <c:v>49.896000000000001</c:v>
                </c:pt>
                <c:pt idx="376">
                  <c:v>49.896999999999998</c:v>
                </c:pt>
                <c:pt idx="377">
                  <c:v>49.896000000000001</c:v>
                </c:pt>
                <c:pt idx="378">
                  <c:v>49.895000000000003</c:v>
                </c:pt>
                <c:pt idx="379">
                  <c:v>49.896999999999998</c:v>
                </c:pt>
                <c:pt idx="380">
                  <c:v>49.902000000000001</c:v>
                </c:pt>
                <c:pt idx="381">
                  <c:v>49.901000000000003</c:v>
                </c:pt>
                <c:pt idx="382">
                  <c:v>49.896999999999998</c:v>
                </c:pt>
                <c:pt idx="383">
                  <c:v>49.893000000000001</c:v>
                </c:pt>
                <c:pt idx="384">
                  <c:v>49.896999999999998</c:v>
                </c:pt>
                <c:pt idx="385">
                  <c:v>49.896999999999998</c:v>
                </c:pt>
                <c:pt idx="386">
                  <c:v>49.898000000000003</c:v>
                </c:pt>
                <c:pt idx="387">
                  <c:v>49.898000000000003</c:v>
                </c:pt>
                <c:pt idx="388">
                  <c:v>49.896999999999998</c:v>
                </c:pt>
                <c:pt idx="389">
                  <c:v>49.899000000000001</c:v>
                </c:pt>
                <c:pt idx="390">
                  <c:v>49.899000000000001</c:v>
                </c:pt>
                <c:pt idx="391">
                  <c:v>49.896999999999998</c:v>
                </c:pt>
                <c:pt idx="392">
                  <c:v>49.9</c:v>
                </c:pt>
                <c:pt idx="393">
                  <c:v>49.898000000000003</c:v>
                </c:pt>
                <c:pt idx="394">
                  <c:v>49.893000000000001</c:v>
                </c:pt>
                <c:pt idx="395">
                  <c:v>49.896999999999998</c:v>
                </c:pt>
                <c:pt idx="396">
                  <c:v>49.898000000000003</c:v>
                </c:pt>
                <c:pt idx="397">
                  <c:v>49.895000000000003</c:v>
                </c:pt>
                <c:pt idx="398">
                  <c:v>49.898000000000003</c:v>
                </c:pt>
                <c:pt idx="399">
                  <c:v>49.898000000000003</c:v>
                </c:pt>
                <c:pt idx="400">
                  <c:v>49.893999999999998</c:v>
                </c:pt>
                <c:pt idx="401">
                  <c:v>49.893999999999998</c:v>
                </c:pt>
                <c:pt idx="402">
                  <c:v>49.895000000000003</c:v>
                </c:pt>
                <c:pt idx="403">
                  <c:v>49.898000000000003</c:v>
                </c:pt>
                <c:pt idx="404">
                  <c:v>49.896000000000001</c:v>
                </c:pt>
                <c:pt idx="405">
                  <c:v>49.893000000000001</c:v>
                </c:pt>
                <c:pt idx="406">
                  <c:v>49.895000000000003</c:v>
                </c:pt>
                <c:pt idx="407">
                  <c:v>49.893000000000001</c:v>
                </c:pt>
                <c:pt idx="408">
                  <c:v>49.890999999999998</c:v>
                </c:pt>
                <c:pt idx="409">
                  <c:v>49.889000000000003</c:v>
                </c:pt>
                <c:pt idx="410">
                  <c:v>49.89</c:v>
                </c:pt>
                <c:pt idx="411">
                  <c:v>49.886000000000003</c:v>
                </c:pt>
                <c:pt idx="412">
                  <c:v>49.89</c:v>
                </c:pt>
                <c:pt idx="413">
                  <c:v>49.886000000000003</c:v>
                </c:pt>
                <c:pt idx="414">
                  <c:v>49.890999999999998</c:v>
                </c:pt>
                <c:pt idx="415">
                  <c:v>49.887999999999998</c:v>
                </c:pt>
                <c:pt idx="416">
                  <c:v>49.881999999999998</c:v>
                </c:pt>
                <c:pt idx="417">
                  <c:v>49.887</c:v>
                </c:pt>
                <c:pt idx="418">
                  <c:v>49.89</c:v>
                </c:pt>
                <c:pt idx="419">
                  <c:v>49.890999999999998</c:v>
                </c:pt>
                <c:pt idx="420">
                  <c:v>49.890999999999998</c:v>
                </c:pt>
                <c:pt idx="421">
                  <c:v>49.893999999999998</c:v>
                </c:pt>
                <c:pt idx="422">
                  <c:v>49.893999999999998</c:v>
                </c:pt>
                <c:pt idx="423">
                  <c:v>49.896000000000001</c:v>
                </c:pt>
                <c:pt idx="424">
                  <c:v>49.89</c:v>
                </c:pt>
                <c:pt idx="425">
                  <c:v>49.893999999999998</c:v>
                </c:pt>
                <c:pt idx="426">
                  <c:v>49.892000000000003</c:v>
                </c:pt>
                <c:pt idx="427">
                  <c:v>49.89</c:v>
                </c:pt>
                <c:pt idx="428">
                  <c:v>49.887</c:v>
                </c:pt>
                <c:pt idx="429">
                  <c:v>49.892000000000003</c:v>
                </c:pt>
                <c:pt idx="430">
                  <c:v>49.890999999999998</c:v>
                </c:pt>
                <c:pt idx="431">
                  <c:v>49.887999999999998</c:v>
                </c:pt>
                <c:pt idx="432">
                  <c:v>49.89</c:v>
                </c:pt>
                <c:pt idx="433">
                  <c:v>49.889000000000003</c:v>
                </c:pt>
                <c:pt idx="434">
                  <c:v>49.887999999999998</c:v>
                </c:pt>
                <c:pt idx="435">
                  <c:v>49.889000000000003</c:v>
                </c:pt>
                <c:pt idx="436">
                  <c:v>49.892000000000003</c:v>
                </c:pt>
                <c:pt idx="437">
                  <c:v>49.887999999999998</c:v>
                </c:pt>
                <c:pt idx="438">
                  <c:v>49.886000000000003</c:v>
                </c:pt>
                <c:pt idx="439">
                  <c:v>49.884999999999998</c:v>
                </c:pt>
                <c:pt idx="440">
                  <c:v>49.890999999999998</c:v>
                </c:pt>
                <c:pt idx="441">
                  <c:v>49.890999999999998</c:v>
                </c:pt>
                <c:pt idx="442">
                  <c:v>49.89</c:v>
                </c:pt>
                <c:pt idx="443">
                  <c:v>49.889000000000003</c:v>
                </c:pt>
                <c:pt idx="444">
                  <c:v>49.890999999999998</c:v>
                </c:pt>
                <c:pt idx="445">
                  <c:v>49.89</c:v>
                </c:pt>
                <c:pt idx="446">
                  <c:v>49.889000000000003</c:v>
                </c:pt>
                <c:pt idx="447">
                  <c:v>49.892000000000003</c:v>
                </c:pt>
                <c:pt idx="448">
                  <c:v>49.895000000000003</c:v>
                </c:pt>
                <c:pt idx="449">
                  <c:v>49.893999999999998</c:v>
                </c:pt>
                <c:pt idx="450">
                  <c:v>49.887999999999998</c:v>
                </c:pt>
                <c:pt idx="451">
                  <c:v>49.889000000000003</c:v>
                </c:pt>
                <c:pt idx="452">
                  <c:v>49.89</c:v>
                </c:pt>
                <c:pt idx="453">
                  <c:v>49.890999999999998</c:v>
                </c:pt>
                <c:pt idx="454">
                  <c:v>49.893000000000001</c:v>
                </c:pt>
                <c:pt idx="455">
                  <c:v>49.89</c:v>
                </c:pt>
                <c:pt idx="456">
                  <c:v>49.893000000000001</c:v>
                </c:pt>
                <c:pt idx="457">
                  <c:v>49.893000000000001</c:v>
                </c:pt>
                <c:pt idx="458">
                  <c:v>49.895000000000003</c:v>
                </c:pt>
                <c:pt idx="459">
                  <c:v>49.896000000000001</c:v>
                </c:pt>
                <c:pt idx="460">
                  <c:v>49.895000000000003</c:v>
                </c:pt>
                <c:pt idx="461">
                  <c:v>49.893999999999998</c:v>
                </c:pt>
                <c:pt idx="462">
                  <c:v>49.893000000000001</c:v>
                </c:pt>
                <c:pt idx="463">
                  <c:v>49.898000000000003</c:v>
                </c:pt>
                <c:pt idx="464">
                  <c:v>49.896999999999998</c:v>
                </c:pt>
                <c:pt idx="465">
                  <c:v>49.893000000000001</c:v>
                </c:pt>
                <c:pt idx="466">
                  <c:v>49.889000000000003</c:v>
                </c:pt>
                <c:pt idx="467">
                  <c:v>49.893000000000001</c:v>
                </c:pt>
                <c:pt idx="468">
                  <c:v>49.890999999999998</c:v>
                </c:pt>
                <c:pt idx="469">
                  <c:v>49.890999999999998</c:v>
                </c:pt>
                <c:pt idx="470">
                  <c:v>49.887999999999998</c:v>
                </c:pt>
                <c:pt idx="471">
                  <c:v>49.89</c:v>
                </c:pt>
                <c:pt idx="472">
                  <c:v>49.889000000000003</c:v>
                </c:pt>
                <c:pt idx="473">
                  <c:v>49.89</c:v>
                </c:pt>
                <c:pt idx="474">
                  <c:v>49.889000000000003</c:v>
                </c:pt>
                <c:pt idx="475">
                  <c:v>49.89</c:v>
                </c:pt>
                <c:pt idx="476">
                  <c:v>49.893000000000001</c:v>
                </c:pt>
                <c:pt idx="477">
                  <c:v>49.893000000000001</c:v>
                </c:pt>
                <c:pt idx="478">
                  <c:v>49.890999999999998</c:v>
                </c:pt>
                <c:pt idx="479">
                  <c:v>49.887999999999998</c:v>
                </c:pt>
                <c:pt idx="480">
                  <c:v>49.893000000000001</c:v>
                </c:pt>
                <c:pt idx="481">
                  <c:v>49.89</c:v>
                </c:pt>
                <c:pt idx="482">
                  <c:v>49.889000000000003</c:v>
                </c:pt>
                <c:pt idx="483">
                  <c:v>49.890999999999998</c:v>
                </c:pt>
                <c:pt idx="484">
                  <c:v>49.892000000000003</c:v>
                </c:pt>
                <c:pt idx="485">
                  <c:v>49.892000000000003</c:v>
                </c:pt>
                <c:pt idx="486">
                  <c:v>49.89</c:v>
                </c:pt>
                <c:pt idx="487">
                  <c:v>49.89</c:v>
                </c:pt>
                <c:pt idx="488">
                  <c:v>49.889000000000003</c:v>
                </c:pt>
                <c:pt idx="489">
                  <c:v>49.887999999999998</c:v>
                </c:pt>
                <c:pt idx="490">
                  <c:v>49.893999999999998</c:v>
                </c:pt>
                <c:pt idx="491">
                  <c:v>49.895000000000003</c:v>
                </c:pt>
                <c:pt idx="492">
                  <c:v>49.889000000000003</c:v>
                </c:pt>
                <c:pt idx="493">
                  <c:v>49.884</c:v>
                </c:pt>
                <c:pt idx="494">
                  <c:v>49.892000000000003</c:v>
                </c:pt>
                <c:pt idx="495">
                  <c:v>49.893000000000001</c:v>
                </c:pt>
                <c:pt idx="496">
                  <c:v>49.892000000000003</c:v>
                </c:pt>
                <c:pt idx="497">
                  <c:v>49.893000000000001</c:v>
                </c:pt>
                <c:pt idx="498">
                  <c:v>49.892000000000003</c:v>
                </c:pt>
                <c:pt idx="499">
                  <c:v>49.890999999999998</c:v>
                </c:pt>
                <c:pt idx="500">
                  <c:v>49.893000000000001</c:v>
                </c:pt>
                <c:pt idx="501">
                  <c:v>49.890999999999998</c:v>
                </c:pt>
                <c:pt idx="502">
                  <c:v>49.893000000000001</c:v>
                </c:pt>
                <c:pt idx="503">
                  <c:v>49.893000000000001</c:v>
                </c:pt>
                <c:pt idx="504">
                  <c:v>49.893999999999998</c:v>
                </c:pt>
                <c:pt idx="505">
                  <c:v>49.896000000000001</c:v>
                </c:pt>
                <c:pt idx="506">
                  <c:v>49.896000000000001</c:v>
                </c:pt>
                <c:pt idx="507">
                  <c:v>49.886000000000003</c:v>
                </c:pt>
                <c:pt idx="508">
                  <c:v>49.883000000000003</c:v>
                </c:pt>
                <c:pt idx="509">
                  <c:v>49.884999999999998</c:v>
                </c:pt>
                <c:pt idx="510">
                  <c:v>49.886000000000003</c:v>
                </c:pt>
                <c:pt idx="511">
                  <c:v>49.884999999999998</c:v>
                </c:pt>
                <c:pt idx="512">
                  <c:v>49.884999999999998</c:v>
                </c:pt>
                <c:pt idx="513">
                  <c:v>49.889000000000003</c:v>
                </c:pt>
                <c:pt idx="514">
                  <c:v>49.884999999999998</c:v>
                </c:pt>
                <c:pt idx="515">
                  <c:v>49.884</c:v>
                </c:pt>
                <c:pt idx="516">
                  <c:v>49.884</c:v>
                </c:pt>
                <c:pt idx="517">
                  <c:v>49.883000000000003</c:v>
                </c:pt>
                <c:pt idx="518">
                  <c:v>49.887999999999998</c:v>
                </c:pt>
                <c:pt idx="519">
                  <c:v>49.892000000000003</c:v>
                </c:pt>
                <c:pt idx="520">
                  <c:v>49.887</c:v>
                </c:pt>
                <c:pt idx="521">
                  <c:v>49.884999999999998</c:v>
                </c:pt>
                <c:pt idx="522">
                  <c:v>49.89</c:v>
                </c:pt>
                <c:pt idx="523">
                  <c:v>49.889000000000003</c:v>
                </c:pt>
                <c:pt idx="524">
                  <c:v>49.887999999999998</c:v>
                </c:pt>
                <c:pt idx="525">
                  <c:v>49.884999999999998</c:v>
                </c:pt>
                <c:pt idx="526">
                  <c:v>49.884999999999998</c:v>
                </c:pt>
                <c:pt idx="527">
                  <c:v>49.884</c:v>
                </c:pt>
                <c:pt idx="528">
                  <c:v>49.884999999999998</c:v>
                </c:pt>
                <c:pt idx="529">
                  <c:v>49.889000000000003</c:v>
                </c:pt>
                <c:pt idx="530">
                  <c:v>49.892000000000003</c:v>
                </c:pt>
                <c:pt idx="531">
                  <c:v>49.886000000000003</c:v>
                </c:pt>
                <c:pt idx="532">
                  <c:v>49.883000000000003</c:v>
                </c:pt>
                <c:pt idx="533">
                  <c:v>49.887</c:v>
                </c:pt>
                <c:pt idx="534">
                  <c:v>49.886000000000003</c:v>
                </c:pt>
                <c:pt idx="535">
                  <c:v>49.884999999999998</c:v>
                </c:pt>
                <c:pt idx="536">
                  <c:v>49.881</c:v>
                </c:pt>
                <c:pt idx="537">
                  <c:v>49.881</c:v>
                </c:pt>
                <c:pt idx="538">
                  <c:v>49.881999999999998</c:v>
                </c:pt>
                <c:pt idx="539">
                  <c:v>49.884</c:v>
                </c:pt>
                <c:pt idx="540">
                  <c:v>49.884999999999998</c:v>
                </c:pt>
                <c:pt idx="541">
                  <c:v>49.886000000000003</c:v>
                </c:pt>
                <c:pt idx="542">
                  <c:v>49.889000000000003</c:v>
                </c:pt>
                <c:pt idx="543">
                  <c:v>49.887</c:v>
                </c:pt>
                <c:pt idx="544">
                  <c:v>49.878999999999998</c:v>
                </c:pt>
                <c:pt idx="545">
                  <c:v>49.883000000000003</c:v>
                </c:pt>
                <c:pt idx="546">
                  <c:v>49.887</c:v>
                </c:pt>
                <c:pt idx="547">
                  <c:v>49.886000000000003</c:v>
                </c:pt>
                <c:pt idx="548">
                  <c:v>49.887</c:v>
                </c:pt>
                <c:pt idx="549">
                  <c:v>49.889000000000003</c:v>
                </c:pt>
                <c:pt idx="550">
                  <c:v>49.89</c:v>
                </c:pt>
                <c:pt idx="551">
                  <c:v>49.887</c:v>
                </c:pt>
                <c:pt idx="552">
                  <c:v>49.887</c:v>
                </c:pt>
                <c:pt idx="553">
                  <c:v>49.884999999999998</c:v>
                </c:pt>
                <c:pt idx="554">
                  <c:v>49.884999999999998</c:v>
                </c:pt>
                <c:pt idx="555">
                  <c:v>49.886000000000003</c:v>
                </c:pt>
                <c:pt idx="556">
                  <c:v>49.887999999999998</c:v>
                </c:pt>
                <c:pt idx="557">
                  <c:v>49.89</c:v>
                </c:pt>
                <c:pt idx="558">
                  <c:v>49.884999999999998</c:v>
                </c:pt>
                <c:pt idx="559">
                  <c:v>49.88</c:v>
                </c:pt>
                <c:pt idx="560">
                  <c:v>49.884</c:v>
                </c:pt>
                <c:pt idx="561">
                  <c:v>49.884</c:v>
                </c:pt>
                <c:pt idx="562">
                  <c:v>49.884999999999998</c:v>
                </c:pt>
                <c:pt idx="563">
                  <c:v>49.884</c:v>
                </c:pt>
                <c:pt idx="564">
                  <c:v>49.887</c:v>
                </c:pt>
                <c:pt idx="565">
                  <c:v>49.887999999999998</c:v>
                </c:pt>
                <c:pt idx="566">
                  <c:v>49.893000000000001</c:v>
                </c:pt>
                <c:pt idx="567">
                  <c:v>49.893000000000001</c:v>
                </c:pt>
                <c:pt idx="568">
                  <c:v>49.896999999999998</c:v>
                </c:pt>
                <c:pt idx="569">
                  <c:v>49.893999999999998</c:v>
                </c:pt>
                <c:pt idx="570">
                  <c:v>49.895000000000003</c:v>
                </c:pt>
                <c:pt idx="571">
                  <c:v>49.896000000000001</c:v>
                </c:pt>
                <c:pt idx="572">
                  <c:v>49.896000000000001</c:v>
                </c:pt>
                <c:pt idx="573">
                  <c:v>49.889000000000003</c:v>
                </c:pt>
                <c:pt idx="574">
                  <c:v>49.890999999999998</c:v>
                </c:pt>
                <c:pt idx="575">
                  <c:v>49.893000000000001</c:v>
                </c:pt>
                <c:pt idx="576">
                  <c:v>49.895000000000003</c:v>
                </c:pt>
                <c:pt idx="577">
                  <c:v>49.895000000000003</c:v>
                </c:pt>
                <c:pt idx="578">
                  <c:v>49.896000000000001</c:v>
                </c:pt>
                <c:pt idx="579">
                  <c:v>49.893999999999998</c:v>
                </c:pt>
                <c:pt idx="580">
                  <c:v>49.895000000000003</c:v>
                </c:pt>
                <c:pt idx="581">
                  <c:v>49.895000000000003</c:v>
                </c:pt>
                <c:pt idx="582">
                  <c:v>49.893000000000001</c:v>
                </c:pt>
                <c:pt idx="583">
                  <c:v>49.893999999999998</c:v>
                </c:pt>
                <c:pt idx="584">
                  <c:v>49.890999999999998</c:v>
                </c:pt>
                <c:pt idx="585">
                  <c:v>49.890999999999998</c:v>
                </c:pt>
                <c:pt idx="586">
                  <c:v>49.890999999999998</c:v>
                </c:pt>
                <c:pt idx="587">
                  <c:v>49.895000000000003</c:v>
                </c:pt>
                <c:pt idx="588">
                  <c:v>49.893000000000001</c:v>
                </c:pt>
                <c:pt idx="589">
                  <c:v>49.890999999999998</c:v>
                </c:pt>
                <c:pt idx="590">
                  <c:v>49.884999999999998</c:v>
                </c:pt>
                <c:pt idx="591">
                  <c:v>49.89</c:v>
                </c:pt>
                <c:pt idx="592">
                  <c:v>49.890999999999998</c:v>
                </c:pt>
                <c:pt idx="593">
                  <c:v>49.890999999999998</c:v>
                </c:pt>
                <c:pt idx="594">
                  <c:v>49.893000000000001</c:v>
                </c:pt>
                <c:pt idx="595">
                  <c:v>49.892000000000003</c:v>
                </c:pt>
                <c:pt idx="596">
                  <c:v>49.889000000000003</c:v>
                </c:pt>
                <c:pt idx="597">
                  <c:v>49.89</c:v>
                </c:pt>
                <c:pt idx="598">
                  <c:v>49.89</c:v>
                </c:pt>
                <c:pt idx="599">
                  <c:v>49.892000000000003</c:v>
                </c:pt>
                <c:pt idx="600">
                  <c:v>49.893000000000001</c:v>
                </c:pt>
                <c:pt idx="601">
                  <c:v>49.895000000000003</c:v>
                </c:pt>
                <c:pt idx="602">
                  <c:v>49.887999999999998</c:v>
                </c:pt>
                <c:pt idx="603">
                  <c:v>49.887</c:v>
                </c:pt>
                <c:pt idx="604">
                  <c:v>49.887</c:v>
                </c:pt>
                <c:pt idx="605">
                  <c:v>49.89</c:v>
                </c:pt>
                <c:pt idx="606">
                  <c:v>49.881</c:v>
                </c:pt>
                <c:pt idx="607">
                  <c:v>49.887</c:v>
                </c:pt>
                <c:pt idx="608">
                  <c:v>49.887999999999998</c:v>
                </c:pt>
                <c:pt idx="609">
                  <c:v>49.887</c:v>
                </c:pt>
                <c:pt idx="610">
                  <c:v>49.884</c:v>
                </c:pt>
                <c:pt idx="611">
                  <c:v>49.887999999999998</c:v>
                </c:pt>
                <c:pt idx="612">
                  <c:v>49.889000000000003</c:v>
                </c:pt>
                <c:pt idx="613">
                  <c:v>49.889000000000003</c:v>
                </c:pt>
                <c:pt idx="614">
                  <c:v>49.892000000000003</c:v>
                </c:pt>
                <c:pt idx="615">
                  <c:v>49.892000000000003</c:v>
                </c:pt>
                <c:pt idx="616">
                  <c:v>49.893000000000001</c:v>
                </c:pt>
                <c:pt idx="617">
                  <c:v>49.892000000000003</c:v>
                </c:pt>
                <c:pt idx="618">
                  <c:v>49.893999999999998</c:v>
                </c:pt>
                <c:pt idx="619">
                  <c:v>49.893999999999998</c:v>
                </c:pt>
                <c:pt idx="620">
                  <c:v>49.893999999999998</c:v>
                </c:pt>
                <c:pt idx="621">
                  <c:v>49.896000000000001</c:v>
                </c:pt>
                <c:pt idx="622">
                  <c:v>49.902000000000001</c:v>
                </c:pt>
                <c:pt idx="623">
                  <c:v>49.905000000000001</c:v>
                </c:pt>
                <c:pt idx="624">
                  <c:v>49.908999999999999</c:v>
                </c:pt>
                <c:pt idx="625">
                  <c:v>49.917000000000002</c:v>
                </c:pt>
                <c:pt idx="626">
                  <c:v>49.914000000000001</c:v>
                </c:pt>
                <c:pt idx="627">
                  <c:v>49.912999999999997</c:v>
                </c:pt>
                <c:pt idx="628">
                  <c:v>49.915999999999997</c:v>
                </c:pt>
                <c:pt idx="629">
                  <c:v>49.92</c:v>
                </c:pt>
                <c:pt idx="630">
                  <c:v>49.921999999999997</c:v>
                </c:pt>
                <c:pt idx="631">
                  <c:v>49.921999999999997</c:v>
                </c:pt>
                <c:pt idx="632">
                  <c:v>49.920999999999999</c:v>
                </c:pt>
                <c:pt idx="633">
                  <c:v>49.920999999999999</c:v>
                </c:pt>
                <c:pt idx="634">
                  <c:v>49.921999999999997</c:v>
                </c:pt>
                <c:pt idx="635">
                  <c:v>49.926000000000002</c:v>
                </c:pt>
                <c:pt idx="636">
                  <c:v>49.927999999999997</c:v>
                </c:pt>
                <c:pt idx="637">
                  <c:v>49.930999999999997</c:v>
                </c:pt>
                <c:pt idx="638">
                  <c:v>49.933</c:v>
                </c:pt>
                <c:pt idx="639">
                  <c:v>49.935000000000002</c:v>
                </c:pt>
                <c:pt idx="640">
                  <c:v>49.935000000000002</c:v>
                </c:pt>
                <c:pt idx="641">
                  <c:v>49.933999999999997</c:v>
                </c:pt>
                <c:pt idx="642">
                  <c:v>49.935000000000002</c:v>
                </c:pt>
                <c:pt idx="643">
                  <c:v>49.936</c:v>
                </c:pt>
                <c:pt idx="644">
                  <c:v>49.941000000000003</c:v>
                </c:pt>
                <c:pt idx="645">
                  <c:v>49.942999999999998</c:v>
                </c:pt>
                <c:pt idx="646">
                  <c:v>49.94</c:v>
                </c:pt>
                <c:pt idx="647">
                  <c:v>49.933</c:v>
                </c:pt>
                <c:pt idx="648">
                  <c:v>49.933</c:v>
                </c:pt>
                <c:pt idx="649">
                  <c:v>49.933999999999997</c:v>
                </c:pt>
                <c:pt idx="650">
                  <c:v>49.936999999999998</c:v>
                </c:pt>
                <c:pt idx="651">
                  <c:v>49.939</c:v>
                </c:pt>
                <c:pt idx="652">
                  <c:v>49.939</c:v>
                </c:pt>
                <c:pt idx="653">
                  <c:v>49.938000000000002</c:v>
                </c:pt>
                <c:pt idx="654">
                  <c:v>49.936999999999998</c:v>
                </c:pt>
                <c:pt idx="655">
                  <c:v>49.936</c:v>
                </c:pt>
                <c:pt idx="656">
                  <c:v>49.935000000000002</c:v>
                </c:pt>
                <c:pt idx="657">
                  <c:v>49.933999999999997</c:v>
                </c:pt>
                <c:pt idx="658">
                  <c:v>49.933999999999997</c:v>
                </c:pt>
                <c:pt idx="659">
                  <c:v>49.933999999999997</c:v>
                </c:pt>
                <c:pt idx="660">
                  <c:v>49.935000000000002</c:v>
                </c:pt>
                <c:pt idx="661">
                  <c:v>49.936</c:v>
                </c:pt>
                <c:pt idx="662">
                  <c:v>49.936999999999998</c:v>
                </c:pt>
                <c:pt idx="663">
                  <c:v>49.939</c:v>
                </c:pt>
                <c:pt idx="664">
                  <c:v>49.94</c:v>
                </c:pt>
                <c:pt idx="665">
                  <c:v>49.942</c:v>
                </c:pt>
                <c:pt idx="666">
                  <c:v>49.945</c:v>
                </c:pt>
                <c:pt idx="667">
                  <c:v>49.945</c:v>
                </c:pt>
                <c:pt idx="668">
                  <c:v>49.945999999999998</c:v>
                </c:pt>
                <c:pt idx="669">
                  <c:v>49.95</c:v>
                </c:pt>
                <c:pt idx="670">
                  <c:v>49.95</c:v>
                </c:pt>
                <c:pt idx="671">
                  <c:v>49.948</c:v>
                </c:pt>
                <c:pt idx="672">
                  <c:v>49.945999999999998</c:v>
                </c:pt>
                <c:pt idx="673">
                  <c:v>49.941000000000003</c:v>
                </c:pt>
                <c:pt idx="674">
                  <c:v>49.942</c:v>
                </c:pt>
                <c:pt idx="675">
                  <c:v>49.942</c:v>
                </c:pt>
                <c:pt idx="676">
                  <c:v>49.945999999999998</c:v>
                </c:pt>
                <c:pt idx="677">
                  <c:v>49.944000000000003</c:v>
                </c:pt>
                <c:pt idx="678">
                  <c:v>49.942</c:v>
                </c:pt>
                <c:pt idx="679">
                  <c:v>49.939</c:v>
                </c:pt>
                <c:pt idx="680">
                  <c:v>49.936</c:v>
                </c:pt>
                <c:pt idx="681">
                  <c:v>49.935000000000002</c:v>
                </c:pt>
                <c:pt idx="682">
                  <c:v>49.933</c:v>
                </c:pt>
                <c:pt idx="683">
                  <c:v>49.933</c:v>
                </c:pt>
                <c:pt idx="684">
                  <c:v>49.933999999999997</c:v>
                </c:pt>
                <c:pt idx="685">
                  <c:v>49.933</c:v>
                </c:pt>
                <c:pt idx="686">
                  <c:v>49.933</c:v>
                </c:pt>
                <c:pt idx="687">
                  <c:v>49.930999999999997</c:v>
                </c:pt>
                <c:pt idx="688">
                  <c:v>49.933</c:v>
                </c:pt>
                <c:pt idx="689">
                  <c:v>49.933</c:v>
                </c:pt>
                <c:pt idx="690">
                  <c:v>49.936</c:v>
                </c:pt>
                <c:pt idx="691">
                  <c:v>49.936999999999998</c:v>
                </c:pt>
                <c:pt idx="692">
                  <c:v>49.94</c:v>
                </c:pt>
                <c:pt idx="693">
                  <c:v>49.942</c:v>
                </c:pt>
                <c:pt idx="694">
                  <c:v>49.942</c:v>
                </c:pt>
                <c:pt idx="695">
                  <c:v>49.942999999999998</c:v>
                </c:pt>
                <c:pt idx="696">
                  <c:v>49.944000000000003</c:v>
                </c:pt>
                <c:pt idx="697">
                  <c:v>49.944000000000003</c:v>
                </c:pt>
                <c:pt idx="698">
                  <c:v>49.945</c:v>
                </c:pt>
                <c:pt idx="699">
                  <c:v>49.947000000000003</c:v>
                </c:pt>
                <c:pt idx="700">
                  <c:v>49.947000000000003</c:v>
                </c:pt>
                <c:pt idx="701">
                  <c:v>49.945999999999998</c:v>
                </c:pt>
                <c:pt idx="702">
                  <c:v>49.942999999999998</c:v>
                </c:pt>
                <c:pt idx="703">
                  <c:v>49.944000000000003</c:v>
                </c:pt>
                <c:pt idx="704">
                  <c:v>49.942999999999998</c:v>
                </c:pt>
                <c:pt idx="705">
                  <c:v>49.942</c:v>
                </c:pt>
                <c:pt idx="706">
                  <c:v>49.947000000000003</c:v>
                </c:pt>
                <c:pt idx="707">
                  <c:v>49.945</c:v>
                </c:pt>
                <c:pt idx="708">
                  <c:v>49.942999999999998</c:v>
                </c:pt>
                <c:pt idx="709">
                  <c:v>49.944000000000003</c:v>
                </c:pt>
                <c:pt idx="710">
                  <c:v>49.942</c:v>
                </c:pt>
                <c:pt idx="711">
                  <c:v>49.941000000000003</c:v>
                </c:pt>
                <c:pt idx="712">
                  <c:v>49.944000000000003</c:v>
                </c:pt>
                <c:pt idx="713">
                  <c:v>49.945999999999998</c:v>
                </c:pt>
                <c:pt idx="714">
                  <c:v>49.945</c:v>
                </c:pt>
                <c:pt idx="715">
                  <c:v>49.945999999999998</c:v>
                </c:pt>
                <c:pt idx="716">
                  <c:v>49.947000000000003</c:v>
                </c:pt>
                <c:pt idx="717">
                  <c:v>49.947000000000003</c:v>
                </c:pt>
                <c:pt idx="718">
                  <c:v>49.947000000000003</c:v>
                </c:pt>
                <c:pt idx="719">
                  <c:v>49.948</c:v>
                </c:pt>
                <c:pt idx="720">
                  <c:v>49.948999999999998</c:v>
                </c:pt>
                <c:pt idx="721">
                  <c:v>49.948</c:v>
                </c:pt>
                <c:pt idx="722">
                  <c:v>49.951999999999998</c:v>
                </c:pt>
                <c:pt idx="723">
                  <c:v>49.954000000000001</c:v>
                </c:pt>
                <c:pt idx="724">
                  <c:v>49.953000000000003</c:v>
                </c:pt>
                <c:pt idx="725">
                  <c:v>49.954000000000001</c:v>
                </c:pt>
                <c:pt idx="726">
                  <c:v>49.954999999999998</c:v>
                </c:pt>
                <c:pt idx="727">
                  <c:v>49.957000000000001</c:v>
                </c:pt>
                <c:pt idx="728">
                  <c:v>49.959000000000003</c:v>
                </c:pt>
                <c:pt idx="729">
                  <c:v>49.957999999999998</c:v>
                </c:pt>
                <c:pt idx="730">
                  <c:v>49.953000000000003</c:v>
                </c:pt>
                <c:pt idx="731">
                  <c:v>49.953000000000003</c:v>
                </c:pt>
                <c:pt idx="732">
                  <c:v>49.95</c:v>
                </c:pt>
                <c:pt idx="733">
                  <c:v>49.944000000000003</c:v>
                </c:pt>
                <c:pt idx="734">
                  <c:v>49.94</c:v>
                </c:pt>
                <c:pt idx="735">
                  <c:v>49.938000000000002</c:v>
                </c:pt>
                <c:pt idx="736">
                  <c:v>49.936999999999998</c:v>
                </c:pt>
                <c:pt idx="737">
                  <c:v>49.939</c:v>
                </c:pt>
                <c:pt idx="738">
                  <c:v>49.935000000000002</c:v>
                </c:pt>
                <c:pt idx="739">
                  <c:v>49.930999999999997</c:v>
                </c:pt>
                <c:pt idx="740">
                  <c:v>49.93</c:v>
                </c:pt>
                <c:pt idx="741">
                  <c:v>49.927999999999997</c:v>
                </c:pt>
                <c:pt idx="742">
                  <c:v>49.924999999999997</c:v>
                </c:pt>
                <c:pt idx="743">
                  <c:v>49.923999999999999</c:v>
                </c:pt>
                <c:pt idx="744">
                  <c:v>49.924999999999997</c:v>
                </c:pt>
                <c:pt idx="745">
                  <c:v>49.923000000000002</c:v>
                </c:pt>
                <c:pt idx="746">
                  <c:v>49.926000000000002</c:v>
                </c:pt>
                <c:pt idx="747">
                  <c:v>49.93</c:v>
                </c:pt>
                <c:pt idx="748">
                  <c:v>49.93</c:v>
                </c:pt>
                <c:pt idx="749">
                  <c:v>49.930999999999997</c:v>
                </c:pt>
                <c:pt idx="750">
                  <c:v>49.933</c:v>
                </c:pt>
                <c:pt idx="751">
                  <c:v>49.936</c:v>
                </c:pt>
                <c:pt idx="752">
                  <c:v>49.942</c:v>
                </c:pt>
                <c:pt idx="753">
                  <c:v>49.942999999999998</c:v>
                </c:pt>
                <c:pt idx="754">
                  <c:v>49.948999999999998</c:v>
                </c:pt>
                <c:pt idx="755">
                  <c:v>49.947000000000003</c:v>
                </c:pt>
                <c:pt idx="756">
                  <c:v>49.945999999999998</c:v>
                </c:pt>
                <c:pt idx="757">
                  <c:v>49.947000000000003</c:v>
                </c:pt>
                <c:pt idx="758">
                  <c:v>49.948999999999998</c:v>
                </c:pt>
                <c:pt idx="759">
                  <c:v>49.948</c:v>
                </c:pt>
                <c:pt idx="760">
                  <c:v>49.945999999999998</c:v>
                </c:pt>
                <c:pt idx="761">
                  <c:v>49.945999999999998</c:v>
                </c:pt>
                <c:pt idx="762">
                  <c:v>49.95</c:v>
                </c:pt>
                <c:pt idx="763">
                  <c:v>49.951999999999998</c:v>
                </c:pt>
                <c:pt idx="764">
                  <c:v>49.951999999999998</c:v>
                </c:pt>
                <c:pt idx="765">
                  <c:v>49.953000000000003</c:v>
                </c:pt>
                <c:pt idx="766">
                  <c:v>49.957999999999998</c:v>
                </c:pt>
                <c:pt idx="767">
                  <c:v>49.959000000000003</c:v>
                </c:pt>
                <c:pt idx="768">
                  <c:v>49.959000000000003</c:v>
                </c:pt>
                <c:pt idx="769">
                  <c:v>49.957999999999998</c:v>
                </c:pt>
                <c:pt idx="770">
                  <c:v>49.96</c:v>
                </c:pt>
                <c:pt idx="771">
                  <c:v>49.962000000000003</c:v>
                </c:pt>
                <c:pt idx="772">
                  <c:v>49.963000000000001</c:v>
                </c:pt>
                <c:pt idx="773">
                  <c:v>49.962000000000003</c:v>
                </c:pt>
                <c:pt idx="774">
                  <c:v>49.959000000000003</c:v>
                </c:pt>
                <c:pt idx="775">
                  <c:v>49.956000000000003</c:v>
                </c:pt>
                <c:pt idx="776">
                  <c:v>49.954000000000001</c:v>
                </c:pt>
                <c:pt idx="777">
                  <c:v>49.954000000000001</c:v>
                </c:pt>
                <c:pt idx="778">
                  <c:v>49.956000000000003</c:v>
                </c:pt>
                <c:pt idx="779">
                  <c:v>49.960999999999999</c:v>
                </c:pt>
                <c:pt idx="780">
                  <c:v>49.965000000000003</c:v>
                </c:pt>
                <c:pt idx="781">
                  <c:v>49.96</c:v>
                </c:pt>
                <c:pt idx="782">
                  <c:v>49.960999999999999</c:v>
                </c:pt>
                <c:pt idx="783">
                  <c:v>49.956000000000003</c:v>
                </c:pt>
                <c:pt idx="784">
                  <c:v>49.959000000000003</c:v>
                </c:pt>
                <c:pt idx="785">
                  <c:v>49.968000000000004</c:v>
                </c:pt>
                <c:pt idx="786">
                  <c:v>49.97</c:v>
                </c:pt>
                <c:pt idx="787">
                  <c:v>49.970999999999997</c:v>
                </c:pt>
                <c:pt idx="788">
                  <c:v>49.975000000000001</c:v>
                </c:pt>
                <c:pt idx="789">
                  <c:v>49.978000000000002</c:v>
                </c:pt>
                <c:pt idx="790">
                  <c:v>49.981999999999999</c:v>
                </c:pt>
                <c:pt idx="791">
                  <c:v>49.984999999999999</c:v>
                </c:pt>
                <c:pt idx="792">
                  <c:v>49.985999999999997</c:v>
                </c:pt>
                <c:pt idx="793">
                  <c:v>49.988999999999997</c:v>
                </c:pt>
                <c:pt idx="794">
                  <c:v>49.993000000000002</c:v>
                </c:pt>
                <c:pt idx="795">
                  <c:v>49.994</c:v>
                </c:pt>
                <c:pt idx="796">
                  <c:v>49.997999999999998</c:v>
                </c:pt>
                <c:pt idx="797">
                  <c:v>50.002000000000002</c:v>
                </c:pt>
                <c:pt idx="798">
                  <c:v>50.000999999999998</c:v>
                </c:pt>
                <c:pt idx="799">
                  <c:v>50.000999999999998</c:v>
                </c:pt>
                <c:pt idx="800">
                  <c:v>50.003</c:v>
                </c:pt>
                <c:pt idx="801">
                  <c:v>50.006999999999998</c:v>
                </c:pt>
                <c:pt idx="802">
                  <c:v>50.009</c:v>
                </c:pt>
                <c:pt idx="803">
                  <c:v>50.01</c:v>
                </c:pt>
                <c:pt idx="804">
                  <c:v>50.014000000000003</c:v>
                </c:pt>
                <c:pt idx="805">
                  <c:v>50.012</c:v>
                </c:pt>
                <c:pt idx="806">
                  <c:v>50.015999999999998</c:v>
                </c:pt>
                <c:pt idx="807">
                  <c:v>50.015999999999998</c:v>
                </c:pt>
                <c:pt idx="808">
                  <c:v>50.024999999999999</c:v>
                </c:pt>
                <c:pt idx="809">
                  <c:v>50.024000000000001</c:v>
                </c:pt>
                <c:pt idx="810">
                  <c:v>50.029000000000003</c:v>
                </c:pt>
                <c:pt idx="811">
                  <c:v>50.030999999999999</c:v>
                </c:pt>
                <c:pt idx="812">
                  <c:v>50.033000000000001</c:v>
                </c:pt>
                <c:pt idx="813">
                  <c:v>50.034999999999997</c:v>
                </c:pt>
                <c:pt idx="814">
                  <c:v>50.036000000000001</c:v>
                </c:pt>
                <c:pt idx="815">
                  <c:v>50.036999999999999</c:v>
                </c:pt>
                <c:pt idx="816">
                  <c:v>50.037999999999997</c:v>
                </c:pt>
                <c:pt idx="817">
                  <c:v>50.039000000000001</c:v>
                </c:pt>
                <c:pt idx="818">
                  <c:v>50.036999999999999</c:v>
                </c:pt>
                <c:pt idx="819">
                  <c:v>50.036000000000001</c:v>
                </c:pt>
                <c:pt idx="820">
                  <c:v>50.036000000000001</c:v>
                </c:pt>
                <c:pt idx="821">
                  <c:v>50.034999999999997</c:v>
                </c:pt>
                <c:pt idx="822">
                  <c:v>50.033999999999999</c:v>
                </c:pt>
                <c:pt idx="823">
                  <c:v>50.033999999999999</c:v>
                </c:pt>
                <c:pt idx="824">
                  <c:v>50.034999999999997</c:v>
                </c:pt>
                <c:pt idx="825">
                  <c:v>50.036999999999999</c:v>
                </c:pt>
                <c:pt idx="826">
                  <c:v>50.036999999999999</c:v>
                </c:pt>
                <c:pt idx="827">
                  <c:v>50.042000000000002</c:v>
                </c:pt>
                <c:pt idx="828">
                  <c:v>50.042000000000002</c:v>
                </c:pt>
                <c:pt idx="829">
                  <c:v>50.045000000000002</c:v>
                </c:pt>
                <c:pt idx="830">
                  <c:v>50.039000000000001</c:v>
                </c:pt>
                <c:pt idx="831">
                  <c:v>50.036000000000001</c:v>
                </c:pt>
                <c:pt idx="832">
                  <c:v>50.037999999999997</c:v>
                </c:pt>
                <c:pt idx="833">
                  <c:v>50.036999999999999</c:v>
                </c:pt>
                <c:pt idx="834">
                  <c:v>50.033999999999999</c:v>
                </c:pt>
                <c:pt idx="835">
                  <c:v>50.033000000000001</c:v>
                </c:pt>
              </c:numCache>
            </c:numRef>
          </c:val>
          <c:smooth val="0"/>
          <c:extLst>
            <c:ext xmlns:c16="http://schemas.microsoft.com/office/drawing/2014/chart" uri="{C3380CC4-5D6E-409C-BE32-E72D297353CC}">
              <c16:uniqueId val="{00000000-8B05-489D-A49E-7CEBBF9390DC}"/>
            </c:ext>
          </c:extLst>
        </c:ser>
        <c:dLbls>
          <c:showLegendKey val="0"/>
          <c:showVal val="0"/>
          <c:showCatName val="0"/>
          <c:showSerName val="0"/>
          <c:showPercent val="0"/>
          <c:showBubbleSize val="0"/>
        </c:dLbls>
        <c:smooth val="0"/>
        <c:axId val="661919992"/>
        <c:axId val="661919664"/>
      </c:lineChart>
      <c:catAx>
        <c:axId val="6619199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h:mm:ss"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664"/>
        <c:crosses val="autoZero"/>
        <c:auto val="1"/>
        <c:lblAlgn val="ctr"/>
        <c:lblOffset val="100"/>
        <c:noMultiLvlLbl val="0"/>
      </c:catAx>
      <c:valAx>
        <c:axId val="661919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Frequency (Hz)</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191999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1" Type="http://schemas.openxmlformats.org/officeDocument/2006/relationships/chart" Target="../charts/chart2.xml"/></Relationships>
</file>

<file path=xl/drawings/_rels/drawing3.xml.rels><?xml version="1.0" encoding="UTF-8" standalone="yes"?>
<Relationships xmlns="http://schemas.openxmlformats.org/package/2006/relationships"><Relationship Id="rId1" Type="http://schemas.openxmlformats.org/officeDocument/2006/relationships/chart" Target="../charts/chart3.xml"/></Relationships>
</file>

<file path=xl/drawings/_rels/drawing4.xml.rels><?xml version="1.0" encoding="UTF-8" standalone="yes"?>
<Relationships xmlns="http://schemas.openxmlformats.org/package/2006/relationships"><Relationship Id="rId1" Type="http://schemas.openxmlformats.org/officeDocument/2006/relationships/chart" Target="../charts/chart4.xml"/></Relationships>
</file>

<file path=xl/drawings/_rels/drawing5.xml.rels><?xml version="1.0" encoding="UTF-8" standalone="yes"?>
<Relationships xmlns="http://schemas.openxmlformats.org/package/2006/relationships"><Relationship Id="rId1" Type="http://schemas.openxmlformats.org/officeDocument/2006/relationships/chart" Target="../charts/chart5.xml"/></Relationships>
</file>

<file path=xl/drawings/_rels/drawing6.xml.rels><?xml version="1.0" encoding="UTF-8" standalone="yes"?>
<Relationships xmlns="http://schemas.openxmlformats.org/package/2006/relationships"><Relationship Id="rId1" Type="http://schemas.openxmlformats.org/officeDocument/2006/relationships/chart" Target="../charts/chart6.xml"/></Relationships>
</file>

<file path=xl/drawings/_rels/drawing7.xml.rels><?xml version="1.0" encoding="UTF-8" standalone="yes"?>
<Relationships xmlns="http://schemas.openxmlformats.org/package/2006/relationships"><Relationship Id="rId1" Type="http://schemas.openxmlformats.org/officeDocument/2006/relationships/chart" Target="../charts/chart7.xml"/></Relationships>
</file>

<file path=xl/drawings/_rels/drawing8.xml.rels><?xml version="1.0" encoding="UTF-8" standalone="yes"?>
<Relationships xmlns="http://schemas.openxmlformats.org/package/2006/relationships"><Relationship Id="rId1" Type="http://schemas.openxmlformats.org/officeDocument/2006/relationships/chart" Target="../charts/chart8.xml"/></Relationships>
</file>

<file path=xl/drawings/_rels/drawing9.xml.rels><?xml version="1.0" encoding="UTF-8" standalone="yes"?>
<Relationships xmlns="http://schemas.openxmlformats.org/package/2006/relationships"><Relationship Id="rId1" Type="http://schemas.openxmlformats.org/officeDocument/2006/relationships/chart" Target="../charts/chart9.xml"/></Relationships>
</file>

<file path=xl/drawings/_rels/drawing10.xml.rels><?xml version="1.0" encoding="UTF-8" standalone="yes"?>
<Relationships xmlns="http://schemas.openxmlformats.org/package/2006/relationships"><Relationship Id="rId1" Type="http://schemas.openxmlformats.org/officeDocument/2006/relationships/chart" Target="../charts/chart10.xml"/></Relationships>
</file>

<file path=xl/drawings/_rels/drawing11.xml.rels><?xml version="1.0" encoding="UTF-8" standalone="yes"?>
<Relationships xmlns="http://schemas.openxmlformats.org/package/2006/relationships"><Relationship Id="rId1" Type="http://schemas.openxmlformats.org/officeDocument/2006/relationships/chart" Target="../charts/chart11.xml"/></Relationships>
</file>

<file path=xl/drawings/drawing1.xml><?xml version="1.0" encoding="utf-8"?>
<xdr:wsDr xmlns:xdr="http://schemas.openxmlformats.org/drawingml/2006/spreadsheetDrawing" xmlns:a="http://schemas.openxmlformats.org/drawingml/2006/main">
  <xdr:twoCellAnchor>
    <xdr:from>
      <xdr:col>3</xdr:col>
      <xdr:colOff>0</xdr:colOff>
      <xdr:row>2</xdr:row>
      <xdr:rowOff>27081</xdr:rowOff>
    </xdr:from>
    <xdr:to>
      <xdr:col>30</xdr:col>
      <xdr:colOff>328519</xdr:colOff>
      <xdr:row>53</xdr:row>
      <xdr:rowOff>121306</xdr:rowOff>
    </xdr:to>
    <xdr:graphicFrame macro="">
      <xdr:nvGraphicFramePr>
        <xdr:cNvPr id="2" name="Chart 1">
          <a:extLst>
            <a:ext uri="{FF2B5EF4-FFF2-40B4-BE49-F238E27FC236}">
              <a16:creationId xmlns:a16="http://schemas.microsoft.com/office/drawing/2014/main" id="{1E288927-8540-421F-81BA-78DE0161B3F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xdr:from>
      <xdr:col>3</xdr:col>
      <xdr:colOff>0</xdr:colOff>
      <xdr:row>2</xdr:row>
      <xdr:rowOff>27081</xdr:rowOff>
    </xdr:from>
    <xdr:to>
      <xdr:col>30</xdr:col>
      <xdr:colOff>328519</xdr:colOff>
      <xdr:row>53</xdr:row>
      <xdr:rowOff>121306</xdr:rowOff>
    </xdr:to>
    <xdr:graphicFrame macro="">
      <xdr:nvGraphicFramePr>
        <xdr:cNvPr id="2" name="Chart 1">
          <a:extLst>
            <a:ext uri="{FF2B5EF4-FFF2-40B4-BE49-F238E27FC236}">
              <a16:creationId xmlns:a16="http://schemas.microsoft.com/office/drawing/2014/main" id="{1AFD0283-6E5D-4CEF-889D-2FA54D4B8F3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23B17FF6-9D8B-4F8A-9FEA-F4039102B3A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86F9FCFD-9C06-45E8-A5CE-D5B81AB50DC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3</xdr:col>
      <xdr:colOff>598715</xdr:colOff>
      <xdr:row>2</xdr:row>
      <xdr:rowOff>40821</xdr:rowOff>
    </xdr:from>
    <xdr:to>
      <xdr:col>31</xdr:col>
      <xdr:colOff>264523</xdr:colOff>
      <xdr:row>54</xdr:row>
      <xdr:rowOff>135120</xdr:rowOff>
    </xdr:to>
    <xdr:graphicFrame macro="">
      <xdr:nvGraphicFramePr>
        <xdr:cNvPr id="2" name="Chart 1">
          <a:extLst>
            <a:ext uri="{FF2B5EF4-FFF2-40B4-BE49-F238E27FC236}">
              <a16:creationId xmlns:a16="http://schemas.microsoft.com/office/drawing/2014/main" id="{362B9926-C6F2-4B88-8AE1-E56B49B4C36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1DC2128D-6A91-41BA-8B05-D385D884FA0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CB77B1B8-E981-4F41-9D4A-C709E418CF3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91F7C79A-F2E6-4596-AA6E-00096F6D44DC}"/>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7258F015-4E63-4F87-95B8-F8105E6AC82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0.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B8420879-50E3-4A9F-AF68-1C5447B55F2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1.xml><?xml version="1.0" encoding="utf-8"?>
<xdr:wsDr xmlns:xdr="http://schemas.openxmlformats.org/drawingml/2006/spreadsheetDrawing" xmlns:a="http://schemas.openxmlformats.org/drawingml/2006/main">
  <xdr:twoCellAnchor>
    <xdr:from>
      <xdr:col>4</xdr:col>
      <xdr:colOff>0</xdr:colOff>
      <xdr:row>2</xdr:row>
      <xdr:rowOff>0</xdr:rowOff>
    </xdr:from>
    <xdr:to>
      <xdr:col>31</xdr:col>
      <xdr:colOff>276225</xdr:colOff>
      <xdr:row>54</xdr:row>
      <xdr:rowOff>90489</xdr:rowOff>
    </xdr:to>
    <xdr:graphicFrame macro="">
      <xdr:nvGraphicFramePr>
        <xdr:cNvPr id="2" name="Chart 1">
          <a:extLst>
            <a:ext uri="{FF2B5EF4-FFF2-40B4-BE49-F238E27FC236}">
              <a16:creationId xmlns:a16="http://schemas.microsoft.com/office/drawing/2014/main" id="{A65A354E-94A1-48AC-8823-9DCCB96F185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New Text Document_6" connectionId="1" xr16:uid="{7F513E25-7148-43C7-81D9-09D25F4C6908}" autoFormatId="16" applyNumberFormats="0" applyBorderFormats="0" applyFontFormats="0" applyPatternFormats="0" applyAlignmentFormats="0" applyWidthHeightFormats="0"/>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New Text Document_6" connectionId="2" xr16:uid="{9CC3798E-C7DA-461C-8A94-66C8421CAD47}" autoFormatId="16" applyNumberFormats="0" applyBorderFormats="0" applyFontFormats="0" applyPatternFormats="0" applyAlignmentFormats="0" applyWidthHeightFormats="0"/>
</file>

<file path=xl/queryTables/queryTable3.xml><?xml version="1.0" encoding="utf-8"?>
<queryTable xmlns="http://schemas.openxmlformats.org/spreadsheetml/2006/main" xmlns:mc="http://schemas.openxmlformats.org/markup-compatibility/2006" xmlns:xr16="http://schemas.microsoft.com/office/spreadsheetml/2017/revision16" mc:Ignorable="xr16" name="New Text Document_6" connectionId="3" xr16:uid="{16E850BA-84DC-4656-8855-480DF627F4AB}" autoFormatId="16" applyNumberFormats="0" applyBorderFormats="0" applyFontFormats="0" applyPatternFormats="0" applyAlignmentFormats="0" applyWidthHeightFormats="0"/>
</file>

<file path=xl/queryTables/queryTable4.xml><?xml version="1.0" encoding="utf-8"?>
<queryTable xmlns="http://schemas.openxmlformats.org/spreadsheetml/2006/main" xmlns:mc="http://schemas.openxmlformats.org/markup-compatibility/2006" xmlns:xr16="http://schemas.microsoft.com/office/spreadsheetml/2017/revision16" mc:Ignorable="xr16" name="New Text Document_6" connectionId="4" xr16:uid="{F17F9A5D-56B1-40C9-A956-BE51D1466894}" autoFormatId="16" applyNumberFormats="0" applyBorderFormats="0" applyFontFormats="0" applyPatternFormats="0" applyAlignmentFormats="0" applyWidthHeightFormats="0"/>
</file>

<file path=xl/queryTables/queryTable5.xml><?xml version="1.0" encoding="utf-8"?>
<queryTable xmlns="http://schemas.openxmlformats.org/spreadsheetml/2006/main" xmlns:mc="http://schemas.openxmlformats.org/markup-compatibility/2006" xmlns:xr16="http://schemas.microsoft.com/office/spreadsheetml/2017/revision16" mc:Ignorable="xr16" name="New Text Document_6" connectionId="5" xr16:uid="{B5B713E7-88E0-4477-8359-EEA44F1AD994}" autoFormatId="16" applyNumberFormats="0" applyBorderFormats="0" applyFontFormats="0" applyPatternFormats="0" applyAlignmentFormats="0" applyWidthHeightFormats="0"/>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8.xml.rels><?xml version="1.0" encoding="UTF-8" standalone="yes"?>
<Relationships xmlns="http://schemas.openxmlformats.org/package/2006/relationships"><Relationship Id="rId2" Type="http://schemas.openxmlformats.org/officeDocument/2006/relationships/queryTable" Target="../queryTables/queryTable1.xml"/><Relationship Id="rId1" Type="http://schemas.openxmlformats.org/officeDocument/2006/relationships/drawing" Target="../drawings/drawing4.xml"/></Relationships>
</file>

<file path=xl/worksheets/_rels/sheet9.xml.rels><?xml version="1.0" encoding="UTF-8" standalone="yes"?>
<Relationships xmlns="http://schemas.openxmlformats.org/package/2006/relationships"><Relationship Id="rId2" Type="http://schemas.openxmlformats.org/officeDocument/2006/relationships/queryTable" Target="../queryTables/queryTable2.xml"/><Relationship Id="rId1" Type="http://schemas.openxmlformats.org/officeDocument/2006/relationships/drawing" Target="../drawings/drawing5.xml"/></Relationships>
</file>

<file path=xl/worksheets/_rels/sheet10.xml.rels><?xml version="1.0" encoding="UTF-8" standalone="yes"?>
<Relationships xmlns="http://schemas.openxmlformats.org/package/2006/relationships"><Relationship Id="rId2" Type="http://schemas.openxmlformats.org/officeDocument/2006/relationships/queryTable" Target="../queryTables/queryTable3.xml"/><Relationship Id="rId1" Type="http://schemas.openxmlformats.org/officeDocument/2006/relationships/drawing" Target="../drawings/drawing6.xml"/></Relationships>
</file>

<file path=xl/worksheets/_rels/sheet11.xml.rels><?xml version="1.0" encoding="UTF-8" standalone="yes"?>
<Relationships xmlns="http://schemas.openxmlformats.org/package/2006/relationships"><Relationship Id="rId2" Type="http://schemas.openxmlformats.org/officeDocument/2006/relationships/queryTable" Target="../queryTables/queryTable4.xml"/><Relationship Id="rId1" Type="http://schemas.openxmlformats.org/officeDocument/2006/relationships/drawing" Target="../drawings/drawing7.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5.xml.rels><?xml version="1.0" encoding="UTF-8" standalone="yes"?>
<Relationships xmlns="http://schemas.openxmlformats.org/package/2006/relationships"><Relationship Id="rId2" Type="http://schemas.openxmlformats.org/officeDocument/2006/relationships/queryTable" Target="../queryTables/queryTable5.xml"/><Relationship Id="rId1" Type="http://schemas.openxmlformats.org/officeDocument/2006/relationships/drawing" Target="../drawings/drawing1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4A7F7F-4E42-4EBF-B9F8-60023814A5A3}">
  <sheetPr codeName="Sheet2"/>
  <dimension ref="A1:C5"/>
  <sheetViews>
    <sheetView tabSelected="1" zoomScaleNormal="100" workbookViewId="0">
      <selection activeCell="C7" sqref="C7"/>
    </sheetView>
  </sheetViews>
  <sheetFormatPr defaultRowHeight="15" x14ac:dyDescent="0.25"/>
  <cols>
    <col min="1" max="1" width="10.85546875" bestFit="1" customWidth="1"/>
    <col min="3" max="3" width="152.140625" bestFit="1" customWidth="1"/>
  </cols>
  <sheetData>
    <row r="1" spans="1:3" x14ac:dyDescent="0.25">
      <c r="A1" s="62" t="s">
        <v>46</v>
      </c>
      <c r="B1" s="62" t="s">
        <v>60</v>
      </c>
      <c r="C1" s="62" t="s">
        <v>59</v>
      </c>
    </row>
    <row r="2" spans="1:3" x14ac:dyDescent="0.25">
      <c r="A2" s="63">
        <v>45975</v>
      </c>
      <c r="B2" s="62">
        <v>1</v>
      </c>
      <c r="C2" s="62" t="s">
        <v>89</v>
      </c>
    </row>
    <row r="3" spans="1:3" x14ac:dyDescent="0.25">
      <c r="A3" s="63">
        <v>46006</v>
      </c>
      <c r="B3" s="62">
        <v>2</v>
      </c>
      <c r="C3" s="62" t="s">
        <v>114</v>
      </c>
    </row>
    <row r="4" spans="1:3" x14ac:dyDescent="0.25">
      <c r="A4" s="78">
        <v>46042</v>
      </c>
      <c r="B4" s="79">
        <v>3</v>
      </c>
      <c r="C4" s="62" t="s">
        <v>108</v>
      </c>
    </row>
    <row r="5" spans="1:3" x14ac:dyDescent="0.25">
      <c r="A5" s="63">
        <v>46182</v>
      </c>
      <c r="B5" s="88">
        <v>4</v>
      </c>
      <c r="C5" s="88" t="s">
        <v>113</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B1:C7"/>
  <sheetViews>
    <sheetView showGridLines="0" zoomScale="106" zoomScaleNormal="106" workbookViewId="0">
      <pane xSplit="2" ySplit="2" topLeftCell="C3" activePane="bottomRight" state="frozen"/>
      <selection activeCell="Q13" sqref="Q13"/>
      <selection pane="topRight" activeCell="Q13" sqref="Q13"/>
      <selection pane="bottomLeft" activeCell="Q13" sqref="Q13"/>
      <selection pane="bottomRight" activeCell="C7" sqref="C7"/>
    </sheetView>
  </sheetViews>
  <sheetFormatPr defaultRowHeight="15" x14ac:dyDescent="0.25"/>
  <cols>
    <col min="2" max="2" width="23.7109375" style="5" customWidth="1"/>
    <col min="3" max="3" width="92.42578125" style="5" bestFit="1" customWidth="1"/>
  </cols>
  <sheetData>
    <row r="1" spans="2:3" x14ac:dyDescent="0.25">
      <c r="B1"/>
      <c r="C1"/>
    </row>
    <row r="2" spans="2:3" ht="18.75" x14ac:dyDescent="0.3">
      <c r="B2" s="38" t="s">
        <v>0</v>
      </c>
      <c r="C2" s="38" t="s">
        <v>1</v>
      </c>
    </row>
    <row r="3" spans="2:3" ht="75" x14ac:dyDescent="0.25">
      <c r="B3" s="1" t="s">
        <v>2</v>
      </c>
      <c r="C3" s="2" t="s">
        <v>7</v>
      </c>
    </row>
    <row r="4" spans="2:3" ht="37.5" x14ac:dyDescent="0.25">
      <c r="B4" s="1" t="s">
        <v>3</v>
      </c>
      <c r="C4" s="2" t="s">
        <v>4</v>
      </c>
    </row>
    <row r="5" spans="2:3" ht="131.25" x14ac:dyDescent="0.25">
      <c r="B5" s="3" t="s">
        <v>5</v>
      </c>
      <c r="C5" s="4" t="s">
        <v>6</v>
      </c>
    </row>
    <row r="6" spans="2:3" ht="93.75" x14ac:dyDescent="0.25">
      <c r="B6" s="6" t="s">
        <v>8</v>
      </c>
      <c r="C6" s="4" t="s">
        <v>9</v>
      </c>
    </row>
    <row r="7" spans="2:3" ht="120" customHeight="1" x14ac:dyDescent="0.25">
      <c r="B7" s="6" t="s">
        <v>109</v>
      </c>
      <c r="C7" s="4" t="s">
        <v>112</v>
      </c>
    </row>
  </sheetData>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CF7B81-348B-474A-A253-405FD9742FE5}">
  <sheetPr codeName="Sheet3"/>
  <dimension ref="A1:E11"/>
  <sheetViews>
    <sheetView showGridLines="0" zoomScale="110" zoomScaleNormal="110" workbookViewId="0">
      <pane xSplit="2" ySplit="1" topLeftCell="C2" activePane="bottomRight" state="frozen"/>
      <selection activeCell="C4" sqref="C4"/>
      <selection pane="topRight" activeCell="C4" sqref="C4"/>
      <selection pane="bottomLeft" activeCell="C4" sqref="C4"/>
      <selection pane="bottomRight" activeCell="A6" sqref="A6"/>
    </sheetView>
  </sheetViews>
  <sheetFormatPr defaultRowHeight="15" x14ac:dyDescent="0.25"/>
  <cols>
    <col min="1" max="1" width="101.85546875" bestFit="1" customWidth="1"/>
    <col min="2" max="2" width="21.5703125" style="7" customWidth="1"/>
    <col min="3" max="3" width="19.42578125" style="10" customWidth="1"/>
    <col min="4" max="4" width="20.140625" style="7" customWidth="1"/>
    <col min="5" max="5" width="34.140625" style="11" customWidth="1"/>
    <col min="6" max="6" width="16" bestFit="1" customWidth="1"/>
  </cols>
  <sheetData>
    <row r="1" spans="1:5" s="15" customFormat="1" ht="37.5" x14ac:dyDescent="0.25">
      <c r="A1" s="72" t="s">
        <v>90</v>
      </c>
      <c r="B1" s="72" t="s">
        <v>91</v>
      </c>
      <c r="C1" s="73" t="s">
        <v>31</v>
      </c>
      <c r="D1" s="74" t="s">
        <v>92</v>
      </c>
      <c r="E1" s="75" t="s">
        <v>1</v>
      </c>
    </row>
    <row r="2" spans="1:5" s="12" customFormat="1" ht="16.7" customHeight="1" x14ac:dyDescent="0.25">
      <c r="A2" s="15" t="s">
        <v>96</v>
      </c>
      <c r="B2" s="7" t="s">
        <v>93</v>
      </c>
      <c r="C2" s="86">
        <v>45966.512037037035</v>
      </c>
      <c r="D2" s="67"/>
      <c r="E2" s="33"/>
    </row>
    <row r="3" spans="1:5" s="15" customFormat="1" ht="16.7" customHeight="1" x14ac:dyDescent="0.25">
      <c r="A3" s="76" t="s">
        <v>97</v>
      </c>
      <c r="B3" s="76" t="s">
        <v>98</v>
      </c>
      <c r="C3" s="87">
        <v>45969.392384259256</v>
      </c>
      <c r="D3" s="77"/>
      <c r="E3" s="36"/>
    </row>
    <row r="4" spans="1:5" s="12" customFormat="1" ht="16.7" customHeight="1" x14ac:dyDescent="0.25">
      <c r="A4" s="15" t="s">
        <v>99</v>
      </c>
      <c r="B4" s="7" t="s">
        <v>93</v>
      </c>
      <c r="C4" s="86">
        <v>45975.621527777781</v>
      </c>
      <c r="D4" s="67"/>
      <c r="E4" s="33"/>
    </row>
    <row r="5" spans="1:5" s="15" customFormat="1" ht="16.7" customHeight="1" x14ac:dyDescent="0.25">
      <c r="A5" s="76" t="s">
        <v>100</v>
      </c>
      <c r="B5" s="76" t="s">
        <v>98</v>
      </c>
      <c r="C5" s="87">
        <v>45976.590057870373</v>
      </c>
      <c r="D5" s="77"/>
      <c r="E5" s="36"/>
    </row>
    <row r="6" spans="1:5" x14ac:dyDescent="0.25">
      <c r="A6" s="15" t="s">
        <v>101</v>
      </c>
      <c r="B6" s="7" t="s">
        <v>93</v>
      </c>
      <c r="C6" s="86">
        <v>45978.263599537036</v>
      </c>
      <c r="D6" s="67"/>
      <c r="E6" s="33"/>
    </row>
    <row r="7" spans="1:5" x14ac:dyDescent="0.25">
      <c r="A7" s="76" t="s">
        <v>102</v>
      </c>
      <c r="B7" s="76" t="s">
        <v>93</v>
      </c>
      <c r="C7" s="87">
        <v>45980.170138888891</v>
      </c>
      <c r="D7" s="77"/>
      <c r="E7" s="36"/>
    </row>
    <row r="8" spans="1:5" x14ac:dyDescent="0.25">
      <c r="A8" s="15" t="s">
        <v>103</v>
      </c>
      <c r="B8" s="7" t="s">
        <v>93</v>
      </c>
      <c r="C8" s="86">
        <v>45980.181250000001</v>
      </c>
      <c r="D8" s="67"/>
      <c r="E8" s="33"/>
    </row>
    <row r="9" spans="1:5" x14ac:dyDescent="0.25">
      <c r="A9" s="76" t="s">
        <v>104</v>
      </c>
      <c r="B9" s="76" t="s">
        <v>93</v>
      </c>
      <c r="C9" s="87">
        <v>45980.184027777781</v>
      </c>
      <c r="D9" s="77"/>
      <c r="E9" s="36"/>
    </row>
    <row r="10" spans="1:5" x14ac:dyDescent="0.25">
      <c r="A10" s="15" t="s">
        <v>105</v>
      </c>
      <c r="B10" s="7" t="s">
        <v>106</v>
      </c>
      <c r="C10" s="86">
        <v>45988.955381944441</v>
      </c>
      <c r="D10" s="67"/>
      <c r="E10" s="33"/>
    </row>
    <row r="11" spans="1:5" x14ac:dyDescent="0.25">
      <c r="A11" s="76" t="s">
        <v>107</v>
      </c>
      <c r="B11" s="76" t="s">
        <v>106</v>
      </c>
      <c r="C11" s="87">
        <v>45989.290972222225</v>
      </c>
      <c r="D11" s="77"/>
      <c r="E11" s="36"/>
    </row>
  </sheetData>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14E00-4D14-4C63-B1CD-040FFAB2AE3D}">
  <sheetPr codeName="Sheet5"/>
  <dimension ref="A1:R14"/>
  <sheetViews>
    <sheetView showGridLines="0" zoomScale="115" zoomScaleNormal="115" workbookViewId="0">
      <pane xSplit="2" ySplit="2" topLeftCell="C3" activePane="bottomRight" state="frozen"/>
      <selection activeCell="Q13" sqref="Q13"/>
      <selection pane="topRight" activeCell="Q13" sqref="Q13"/>
      <selection pane="bottomLeft" activeCell="Q13" sqref="Q13"/>
      <selection pane="bottomRight" activeCell="A6" sqref="A6"/>
    </sheetView>
  </sheetViews>
  <sheetFormatPr defaultRowHeight="15" x14ac:dyDescent="0.25"/>
  <cols>
    <col min="1" max="1" width="13" style="7" bestFit="1" customWidth="1"/>
    <col min="2" max="2" width="28.42578125" style="7" customWidth="1"/>
    <col min="3" max="3" width="72" style="11" bestFit="1" customWidth="1"/>
    <col min="4" max="4" width="21.7109375" style="10" bestFit="1" customWidth="1"/>
    <col min="5" max="5" width="38.85546875" style="7" customWidth="1"/>
    <col min="6" max="7" width="18.5703125" style="9" bestFit="1" customWidth="1"/>
    <col min="8" max="8" width="19.42578125" style="8" bestFit="1" customWidth="1"/>
    <col min="9" max="9" width="18" style="7" bestFit="1" customWidth="1"/>
    <col min="10" max="10" width="20.5703125" style="7" bestFit="1" customWidth="1"/>
    <col min="11" max="11" width="10.7109375" style="7" customWidth="1"/>
    <col min="12" max="12" width="23.42578125" style="7" bestFit="1" customWidth="1"/>
    <col min="13" max="13" width="11.28515625" style="7" customWidth="1"/>
    <col min="14" max="14" width="23.85546875" style="7" bestFit="1" customWidth="1"/>
    <col min="15" max="15" width="10.7109375" style="7" customWidth="1"/>
    <col min="16" max="16" width="48.42578125" style="7" customWidth="1"/>
    <col min="17" max="17" width="26.42578125" style="7" bestFit="1" customWidth="1"/>
    <col min="18" max="18" width="38.85546875" style="7" bestFit="1" customWidth="1"/>
    <col min="19" max="19" width="35.140625" bestFit="1" customWidth="1"/>
  </cols>
  <sheetData>
    <row r="1" spans="1:18" s="15" customFormat="1" ht="112.5" x14ac:dyDescent="0.25">
      <c r="A1" s="39"/>
      <c r="B1" s="40"/>
      <c r="C1" s="41"/>
      <c r="D1" s="42" t="s">
        <v>45</v>
      </c>
      <c r="E1" s="43" t="s">
        <v>44</v>
      </c>
      <c r="F1" s="44" t="s">
        <v>43</v>
      </c>
      <c r="G1" s="44" t="s">
        <v>42</v>
      </c>
      <c r="H1" s="45" t="s">
        <v>41</v>
      </c>
      <c r="I1" s="43" t="s">
        <v>40</v>
      </c>
      <c r="J1" s="81" t="s">
        <v>39</v>
      </c>
      <c r="K1" s="82"/>
      <c r="L1" s="81" t="s">
        <v>38</v>
      </c>
      <c r="M1" s="82"/>
      <c r="N1" s="81" t="s">
        <v>37</v>
      </c>
      <c r="O1" s="82"/>
      <c r="P1" s="43" t="s">
        <v>36</v>
      </c>
      <c r="Q1" s="43" t="s">
        <v>35</v>
      </c>
      <c r="R1" s="43" t="s">
        <v>34</v>
      </c>
    </row>
    <row r="2" spans="1:18" s="15" customFormat="1" ht="36.950000000000003" customHeight="1" x14ac:dyDescent="0.25">
      <c r="A2" s="46" t="s">
        <v>33</v>
      </c>
      <c r="B2" s="46" t="s">
        <v>32</v>
      </c>
      <c r="C2" s="47" t="s">
        <v>1</v>
      </c>
      <c r="D2" s="48" t="s">
        <v>31</v>
      </c>
      <c r="E2" s="47" t="s">
        <v>30</v>
      </c>
      <c r="F2" s="49" t="s">
        <v>29</v>
      </c>
      <c r="G2" s="49" t="s">
        <v>28</v>
      </c>
      <c r="H2" s="50" t="s">
        <v>27</v>
      </c>
      <c r="I2" s="47" t="s">
        <v>26</v>
      </c>
      <c r="J2" s="83" t="s">
        <v>25</v>
      </c>
      <c r="K2" s="83"/>
      <c r="L2" s="83" t="s">
        <v>24</v>
      </c>
      <c r="M2" s="83"/>
      <c r="N2" s="83" t="s">
        <v>23</v>
      </c>
      <c r="O2" s="83"/>
      <c r="P2" s="47" t="s">
        <v>22</v>
      </c>
      <c r="Q2" s="47" t="s">
        <v>21</v>
      </c>
      <c r="R2" s="51" t="s">
        <v>20</v>
      </c>
    </row>
    <row r="3" spans="1:18" s="13" customFormat="1" x14ac:dyDescent="0.25">
      <c r="A3" s="12" t="s">
        <v>63</v>
      </c>
      <c r="B3" s="53" t="s">
        <v>64</v>
      </c>
      <c r="C3" s="53"/>
      <c r="D3" s="34">
        <v>45966.388807870368</v>
      </c>
      <c r="E3" s="59" t="s">
        <v>63</v>
      </c>
      <c r="F3" s="14">
        <v>50.031999999999996</v>
      </c>
      <c r="G3" s="14">
        <v>49.817999999999998</v>
      </c>
      <c r="H3" s="29">
        <v>-0.15912605623259779</v>
      </c>
      <c r="I3" s="33">
        <v>183</v>
      </c>
      <c r="J3" s="53" t="s">
        <v>80</v>
      </c>
      <c r="K3" s="64">
        <v>965.68</v>
      </c>
      <c r="L3" s="53"/>
      <c r="M3" s="53"/>
      <c r="N3" s="53"/>
      <c r="O3" s="53"/>
      <c r="P3" s="53"/>
      <c r="Q3" s="53"/>
      <c r="R3" s="53"/>
    </row>
    <row r="4" spans="1:18" s="12" customFormat="1" x14ac:dyDescent="0.25">
      <c r="A4" s="35" t="s">
        <v>65</v>
      </c>
      <c r="B4" s="35" t="s">
        <v>61</v>
      </c>
      <c r="C4" s="36"/>
      <c r="D4" s="55">
        <v>45966.707152777781</v>
      </c>
      <c r="E4" s="60" t="s">
        <v>65</v>
      </c>
      <c r="F4" s="56">
        <v>49.945999999999998</v>
      </c>
      <c r="G4" s="56">
        <v>49.896999999999998</v>
      </c>
      <c r="H4" s="57">
        <v>-4.424133004425812E-2</v>
      </c>
      <c r="I4" s="35">
        <v>227</v>
      </c>
      <c r="J4" s="35" t="s">
        <v>82</v>
      </c>
      <c r="K4" s="65">
        <v>250.7</v>
      </c>
      <c r="L4" s="35"/>
      <c r="M4" s="35"/>
      <c r="N4" s="35"/>
      <c r="O4" s="61"/>
      <c r="P4" s="35"/>
      <c r="Q4" s="58"/>
      <c r="R4" s="58"/>
    </row>
    <row r="5" spans="1:18" s="13" customFormat="1" x14ac:dyDescent="0.25">
      <c r="A5" s="12" t="s">
        <v>66</v>
      </c>
      <c r="B5" s="53" t="s">
        <v>64</v>
      </c>
      <c r="C5" s="53" t="s">
        <v>88</v>
      </c>
      <c r="D5" s="34">
        <v>45967.615081018521</v>
      </c>
      <c r="E5" s="59" t="s">
        <v>66</v>
      </c>
      <c r="F5" s="14">
        <v>50.042000000000002</v>
      </c>
      <c r="G5" s="14">
        <v>49.83</v>
      </c>
      <c r="H5" s="29">
        <v>-9.50626939745014E-2</v>
      </c>
      <c r="I5" s="33">
        <v>285</v>
      </c>
      <c r="J5" s="53" t="s">
        <v>80</v>
      </c>
      <c r="K5" s="64">
        <v>1003.8</v>
      </c>
      <c r="L5" s="53"/>
      <c r="M5" s="53"/>
      <c r="N5" s="53"/>
      <c r="O5" s="53"/>
      <c r="P5" s="53"/>
      <c r="Q5" s="53"/>
      <c r="R5" s="53"/>
    </row>
    <row r="6" spans="1:18" s="84" customFormat="1" x14ac:dyDescent="0.25">
      <c r="A6" s="35" t="s">
        <v>67</v>
      </c>
      <c r="B6" s="35" t="s">
        <v>64</v>
      </c>
      <c r="C6" s="36"/>
      <c r="D6" s="55">
        <v>45978.263599537036</v>
      </c>
      <c r="E6" s="60" t="s">
        <v>67</v>
      </c>
      <c r="F6" s="56">
        <v>49.948</v>
      </c>
      <c r="G6" s="56">
        <v>49.753</v>
      </c>
      <c r="H6" s="57">
        <v>-0.22798243361170023</v>
      </c>
      <c r="I6" s="85">
        <v>176</v>
      </c>
      <c r="J6" s="35" t="s">
        <v>80</v>
      </c>
      <c r="K6" s="65">
        <v>975.41</v>
      </c>
      <c r="L6" s="35"/>
      <c r="M6" s="35"/>
      <c r="N6" s="35"/>
      <c r="O6" s="61"/>
      <c r="P6" s="35"/>
      <c r="Q6" s="58"/>
      <c r="R6" s="58"/>
    </row>
    <row r="7" spans="1:18" s="13" customFormat="1" x14ac:dyDescent="0.25">
      <c r="A7" s="12" t="s">
        <v>69</v>
      </c>
      <c r="B7" s="53" t="s">
        <v>78</v>
      </c>
      <c r="C7" s="53" t="s">
        <v>111</v>
      </c>
      <c r="D7" s="34">
        <v>45979.40934027778</v>
      </c>
      <c r="E7" s="59" t="s">
        <v>69</v>
      </c>
      <c r="F7" s="14">
        <v>50.136000000000003</v>
      </c>
      <c r="G7" s="14">
        <v>50.168999999999997</v>
      </c>
      <c r="H7" s="29">
        <v>8.6330102876033266E-3</v>
      </c>
      <c r="I7" s="33">
        <v>276</v>
      </c>
      <c r="J7" s="53" t="s">
        <v>83</v>
      </c>
      <c r="K7" s="64">
        <v>-299.32</v>
      </c>
      <c r="L7" s="53"/>
      <c r="M7" s="53"/>
      <c r="N7" s="53"/>
      <c r="O7" s="53"/>
      <c r="P7" s="53"/>
      <c r="Q7" s="53"/>
      <c r="R7" s="53"/>
    </row>
    <row r="8" spans="1:18" s="12" customFormat="1" x14ac:dyDescent="0.25">
      <c r="A8" s="52" t="s">
        <v>70</v>
      </c>
      <c r="B8" s="54" t="s">
        <v>62</v>
      </c>
      <c r="C8" s="36"/>
      <c r="D8" s="55">
        <v>45979.438067129631</v>
      </c>
      <c r="E8" s="60" t="s">
        <v>70</v>
      </c>
      <c r="F8" s="56">
        <v>50.110999999999997</v>
      </c>
      <c r="G8" s="56">
        <v>49.975000000000001</v>
      </c>
      <c r="H8" s="57">
        <v>-3.5971213858548623E-2</v>
      </c>
      <c r="I8" s="35">
        <v>276</v>
      </c>
      <c r="J8" s="35" t="s">
        <v>81</v>
      </c>
      <c r="K8" s="65">
        <v>504.25</v>
      </c>
      <c r="L8" s="58"/>
      <c r="M8" s="58"/>
      <c r="N8" s="58"/>
      <c r="O8" s="58"/>
      <c r="P8" s="35"/>
      <c r="Q8" s="58"/>
      <c r="R8" s="58"/>
    </row>
    <row r="9" spans="1:18" s="13" customFormat="1" x14ac:dyDescent="0.25">
      <c r="A9" s="67" t="s">
        <v>68</v>
      </c>
      <c r="B9" s="5" t="s">
        <v>79</v>
      </c>
      <c r="C9" s="53" t="s">
        <v>110</v>
      </c>
      <c r="D9" s="34">
        <v>45980.170127314814</v>
      </c>
      <c r="E9" s="59" t="s">
        <v>68</v>
      </c>
      <c r="F9" s="14">
        <v>49.924999999999997</v>
      </c>
      <c r="G9" s="14">
        <v>49.829000000000001</v>
      </c>
      <c r="H9" s="29">
        <v>-0.1465026485934473</v>
      </c>
      <c r="I9" s="33">
        <v>141</v>
      </c>
      <c r="J9" s="53" t="s">
        <v>84</v>
      </c>
      <c r="K9" s="64">
        <v>268.57</v>
      </c>
      <c r="L9" s="53"/>
      <c r="M9" s="53"/>
      <c r="N9" s="53"/>
      <c r="O9" s="66"/>
      <c r="P9" s="53"/>
      <c r="Q9" s="53"/>
      <c r="R9" s="53"/>
    </row>
    <row r="10" spans="1:18" s="12" customFormat="1" x14ac:dyDescent="0.25">
      <c r="A10" s="52" t="s">
        <v>71</v>
      </c>
      <c r="B10" s="54" t="s">
        <v>72</v>
      </c>
      <c r="C10" s="36"/>
      <c r="D10" s="55">
        <v>45981.821631944447</v>
      </c>
      <c r="E10" s="60" t="s">
        <v>71</v>
      </c>
      <c r="F10" s="56">
        <v>50.070999999999998</v>
      </c>
      <c r="G10" s="56">
        <v>50.031999999999996</v>
      </c>
      <c r="H10" s="57">
        <v>-3.3659140683006683E-3</v>
      </c>
      <c r="I10" s="35">
        <v>307</v>
      </c>
      <c r="J10" s="35" t="s">
        <v>85</v>
      </c>
      <c r="K10" s="65">
        <v>445.2</v>
      </c>
      <c r="L10" s="58"/>
      <c r="M10" s="58"/>
      <c r="N10" s="35"/>
      <c r="O10" s="61"/>
      <c r="P10" s="35"/>
      <c r="Q10" s="58"/>
      <c r="R10" s="58"/>
    </row>
    <row r="11" spans="1:18" s="37" customFormat="1" x14ac:dyDescent="0.25">
      <c r="A11" s="12" t="s">
        <v>73</v>
      </c>
      <c r="B11" s="53" t="s">
        <v>74</v>
      </c>
      <c r="D11" s="34">
        <v>45981.934004629627</v>
      </c>
      <c r="E11" s="59" t="s">
        <v>73</v>
      </c>
      <c r="F11" s="14">
        <v>49.945</v>
      </c>
      <c r="G11" s="14">
        <v>49.832000000000001</v>
      </c>
      <c r="H11" s="29">
        <v>-6.6813018139246338E-2</v>
      </c>
      <c r="I11" s="33">
        <v>283</v>
      </c>
      <c r="J11" s="53" t="s">
        <v>86</v>
      </c>
      <c r="K11" s="64">
        <v>730</v>
      </c>
      <c r="L11" s="53"/>
      <c r="M11" s="53"/>
      <c r="N11" s="53"/>
      <c r="O11" s="66"/>
      <c r="P11" s="53"/>
      <c r="Q11" s="53"/>
      <c r="R11" s="53"/>
    </row>
    <row r="12" spans="1:18" s="12" customFormat="1" x14ac:dyDescent="0.25">
      <c r="A12" s="35" t="s">
        <v>75</v>
      </c>
      <c r="B12" s="35" t="s">
        <v>62</v>
      </c>
      <c r="C12" s="36"/>
      <c r="D12" s="55">
        <v>45985.637129629627</v>
      </c>
      <c r="E12" s="60" t="s">
        <v>75</v>
      </c>
      <c r="F12" s="56">
        <v>50.067999999999998</v>
      </c>
      <c r="G12" s="56">
        <v>49.936</v>
      </c>
      <c r="H12" s="57">
        <v>-4.6686251345846586E-2</v>
      </c>
      <c r="I12" s="35">
        <v>282</v>
      </c>
      <c r="J12" s="35" t="s">
        <v>81</v>
      </c>
      <c r="K12" s="65">
        <v>505.4</v>
      </c>
      <c r="L12" s="35"/>
      <c r="M12" s="35"/>
      <c r="N12" s="35"/>
      <c r="O12" s="61"/>
      <c r="P12" s="35"/>
      <c r="Q12" s="58"/>
      <c r="R12" s="58"/>
    </row>
    <row r="13" spans="1:18" s="37" customFormat="1" x14ac:dyDescent="0.25">
      <c r="A13" s="12" t="s">
        <v>76</v>
      </c>
      <c r="B13" s="53" t="s">
        <v>77</v>
      </c>
      <c r="C13" s="53"/>
      <c r="D13" s="34">
        <v>45991.650752314818</v>
      </c>
      <c r="E13" s="59" t="s">
        <v>76</v>
      </c>
      <c r="F13" s="14">
        <v>49.954000000000001</v>
      </c>
      <c r="G13" s="14">
        <v>49.869</v>
      </c>
      <c r="H13" s="29">
        <v>-6.6450440933202515E-2</v>
      </c>
      <c r="I13" s="33">
        <v>225</v>
      </c>
      <c r="J13" s="53" t="s">
        <v>87</v>
      </c>
      <c r="K13" s="64">
        <v>426.3</v>
      </c>
      <c r="L13" s="53"/>
      <c r="M13" s="53"/>
      <c r="N13" s="53"/>
      <c r="O13" s="66"/>
      <c r="P13" s="53"/>
      <c r="Q13" s="53"/>
      <c r="R13" s="53"/>
    </row>
    <row r="14" spans="1:18" x14ac:dyDescent="0.25">
      <c r="A14" s="67"/>
      <c r="B14" s="67"/>
      <c r="C14" s="33"/>
      <c r="D14" s="68"/>
      <c r="E14" s="68"/>
      <c r="F14" s="69"/>
      <c r="G14" s="67"/>
      <c r="H14" s="67"/>
      <c r="I14" s="64"/>
      <c r="J14" s="67"/>
      <c r="K14" s="67"/>
      <c r="L14" s="67"/>
      <c r="M14" s="70"/>
      <c r="N14" s="67"/>
      <c r="O14" s="71"/>
      <c r="P14" s="71"/>
      <c r="Q14" s="68"/>
      <c r="R14" s="68"/>
    </row>
  </sheetData>
  <mergeCells count="6">
    <mergeCell ref="J1:K1"/>
    <mergeCell ref="L1:M1"/>
    <mergeCell ref="N1:O1"/>
    <mergeCell ref="J2:K2"/>
    <mergeCell ref="L2:M2"/>
    <mergeCell ref="N2:O2"/>
  </mergeCells>
  <hyperlinks>
    <hyperlink ref="A1" location="'20230928-1'!New_Text_Document_1" display="'20230928-1'!New_Text_Document_1" xr:uid="{32C7D332-1D8D-4950-9A2B-269D1B345250}"/>
    <hyperlink ref="E3" location="'20251105-1'!A1" display="20251105-1" xr:uid="{550876EF-15FE-4E96-9EBB-88765FA6A011}"/>
    <hyperlink ref="E4" location="'20251105-2'!A1" display="20251105-2" xr:uid="{8560624B-FD12-4F51-AA27-506B230154C8}"/>
    <hyperlink ref="E5" location="'20251106-1'!A1" display="20251106-1" xr:uid="{C37C9857-FB4C-440B-AE1E-39D46A1CA744}"/>
    <hyperlink ref="E6" location="'20251117-1'!A1" display="20251117-1" xr:uid="{81A759FF-B18C-4774-9AFE-9333FA6FD524}"/>
    <hyperlink ref="E7" location="'20251118-1'!A1" display="20251118-1" xr:uid="{F402CB2F-9BBB-47AC-9A66-2DF41FA3C297}"/>
    <hyperlink ref="E8" location="'20251118-2'!A1" display="20251118-2" xr:uid="{AF7E796E-646E-4272-8002-9827E21646AA}"/>
    <hyperlink ref="E9" location="'20251119-1'!A1" display="20251119-1" xr:uid="{4334C7C9-9211-40F2-AA7F-AB1AFDB73662}"/>
    <hyperlink ref="E10" location="'20251120-1'!A1" display="20251120-1" xr:uid="{6DEB0EE4-E2B4-4888-A1AF-B43A8C4C2087}"/>
    <hyperlink ref="E11" location="'20251120-2'!A1" display="20251120-2" xr:uid="{DAD5306D-9DCF-4FAE-9F2C-F8302EBB47BF}"/>
    <hyperlink ref="E12" location="'20251124-1'!A1" display="20251124-1" xr:uid="{2F7C6F31-69C1-49D0-AD4A-40DC7FDAC96F}"/>
    <hyperlink ref="E13" location="'20251130-1'!A1" display="20251130-1" xr:uid="{C2D52E4F-C803-4BD0-8578-B5E18A6FE94E}"/>
  </hyperlink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82BD4C-3BB9-4736-9F6A-925D0C32C758}">
  <sheetPr codeName="Sheet4"/>
  <dimension ref="A1:Q5832"/>
  <sheetViews>
    <sheetView zoomScale="70" zoomScaleNormal="70" workbookViewId="0"/>
  </sheetViews>
  <sheetFormatPr defaultRowHeight="15" x14ac:dyDescent="0.25"/>
  <cols>
    <col min="1" max="1" width="12" bestFit="1" customWidth="1"/>
    <col min="2" max="2" width="9.5703125" bestFit="1" customWidth="1"/>
    <col min="3" max="3" width="9.7109375" style="16" customWidth="1"/>
    <col min="10" max="10" width="11.42578125" bestFit="1" customWidth="1"/>
    <col min="17" max="17" width="38.85546875" bestFit="1" customWidth="1"/>
  </cols>
  <sheetData>
    <row r="1" spans="1:17" x14ac:dyDescent="0.25">
      <c r="A1" t="s">
        <v>58</v>
      </c>
    </row>
    <row r="2" spans="1:17" x14ac:dyDescent="0.25">
      <c r="A2" t="s">
        <v>46</v>
      </c>
      <c r="B2" t="s">
        <v>57</v>
      </c>
      <c r="C2" s="16" t="s">
        <v>56</v>
      </c>
    </row>
    <row r="3" spans="1:17" x14ac:dyDescent="0.25">
      <c r="A3" s="19">
        <v>45966</v>
      </c>
      <c r="B3" s="20">
        <v>0.3881134259259259</v>
      </c>
      <c r="C3" s="21">
        <v>49.987000000000002</v>
      </c>
      <c r="H3">
        <v>193</v>
      </c>
      <c r="I3" t="s">
        <v>19</v>
      </c>
      <c r="J3" s="28">
        <v>847.99</v>
      </c>
      <c r="Q3" t="s">
        <v>55</v>
      </c>
    </row>
    <row r="4" spans="1:17" x14ac:dyDescent="0.25">
      <c r="A4" s="19">
        <v>45966</v>
      </c>
      <c r="B4" s="20">
        <v>0.388125</v>
      </c>
      <c r="C4" s="21">
        <v>49.987000000000002</v>
      </c>
      <c r="H4">
        <v>222</v>
      </c>
      <c r="I4" t="s">
        <v>18</v>
      </c>
      <c r="J4" s="28">
        <v>676.21100000000001</v>
      </c>
    </row>
    <row r="5" spans="1:17" x14ac:dyDescent="0.25">
      <c r="A5" s="19">
        <v>45966</v>
      </c>
      <c r="B5" s="20">
        <v>0.38813657407407409</v>
      </c>
      <c r="C5" s="21">
        <v>49.991</v>
      </c>
      <c r="H5">
        <v>268</v>
      </c>
      <c r="I5" t="s">
        <v>17</v>
      </c>
      <c r="J5" s="28">
        <v>428.15600000000001</v>
      </c>
    </row>
    <row r="6" spans="1:17" x14ac:dyDescent="0.25">
      <c r="A6" s="19">
        <v>45966</v>
      </c>
      <c r="B6" s="20">
        <v>0.38814814814814813</v>
      </c>
      <c r="C6" s="21">
        <v>49.994</v>
      </c>
      <c r="J6" s="28"/>
      <c r="M6" s="31" t="s">
        <v>16</v>
      </c>
      <c r="N6" s="31">
        <v>14</v>
      </c>
      <c r="O6" s="31" t="s">
        <v>54</v>
      </c>
    </row>
    <row r="7" spans="1:17" x14ac:dyDescent="0.25">
      <c r="A7" s="19">
        <v>45966</v>
      </c>
      <c r="B7" s="20">
        <v>0.38815972222222223</v>
      </c>
      <c r="C7" s="30">
        <v>49.997</v>
      </c>
      <c r="I7" t="s">
        <v>15</v>
      </c>
      <c r="J7" s="28">
        <v>-648.9</v>
      </c>
    </row>
    <row r="8" spans="1:17" x14ac:dyDescent="0.25">
      <c r="A8" s="19">
        <v>45966</v>
      </c>
      <c r="B8" s="20">
        <v>0.38817129629629632</v>
      </c>
      <c r="C8" s="21">
        <v>50.003999999999998</v>
      </c>
      <c r="I8" t="s">
        <v>15</v>
      </c>
      <c r="J8" s="28">
        <v>1398.96</v>
      </c>
    </row>
    <row r="9" spans="1:17" x14ac:dyDescent="0.25">
      <c r="A9" s="19">
        <v>45966</v>
      </c>
      <c r="B9" s="20">
        <v>0.38818287037037036</v>
      </c>
      <c r="C9" s="21">
        <v>50.009</v>
      </c>
      <c r="H9">
        <v>209</v>
      </c>
      <c r="I9" t="s">
        <v>14</v>
      </c>
      <c r="J9" s="28">
        <v>626.95000000000005</v>
      </c>
    </row>
    <row r="10" spans="1:17" x14ac:dyDescent="0.25">
      <c r="A10" s="19">
        <v>45966</v>
      </c>
      <c r="B10" s="32">
        <v>0.38819444444444445</v>
      </c>
      <c r="C10" s="21">
        <v>50.012</v>
      </c>
      <c r="H10">
        <v>154</v>
      </c>
      <c r="I10" t="s">
        <v>13</v>
      </c>
      <c r="J10" s="28">
        <v>391.57</v>
      </c>
    </row>
    <row r="11" spans="1:17" x14ac:dyDescent="0.25">
      <c r="A11" s="19">
        <v>45966</v>
      </c>
      <c r="B11" s="32">
        <v>0.38820601851851849</v>
      </c>
      <c r="C11" s="21">
        <v>50.012999999999998</v>
      </c>
      <c r="H11">
        <v>268</v>
      </c>
      <c r="I11" t="s">
        <v>12</v>
      </c>
      <c r="J11" s="28">
        <v>468.49502570000004</v>
      </c>
    </row>
    <row r="12" spans="1:17" x14ac:dyDescent="0.25">
      <c r="A12" s="19">
        <v>45966</v>
      </c>
      <c r="B12" s="32">
        <v>0.38821759259259259</v>
      </c>
      <c r="C12" s="29">
        <v>50.015999999999998</v>
      </c>
      <c r="H12">
        <v>148</v>
      </c>
      <c r="I12" t="s">
        <v>10</v>
      </c>
      <c r="J12" s="28">
        <v>945.47299999999996</v>
      </c>
    </row>
    <row r="13" spans="1:17" x14ac:dyDescent="0.25">
      <c r="A13" s="19">
        <v>45966</v>
      </c>
      <c r="B13" s="32">
        <v>0.38822916666666668</v>
      </c>
      <c r="C13" s="29">
        <v>50.02</v>
      </c>
      <c r="H13">
        <v>132</v>
      </c>
      <c r="I13" t="s">
        <v>10</v>
      </c>
      <c r="J13" s="28">
        <v>999.1</v>
      </c>
    </row>
    <row r="14" spans="1:17" x14ac:dyDescent="0.25">
      <c r="A14" s="19">
        <v>45966</v>
      </c>
      <c r="B14" s="32">
        <v>0.38824074074074072</v>
      </c>
      <c r="C14" s="29">
        <v>50.021000000000001</v>
      </c>
      <c r="H14">
        <v>141</v>
      </c>
      <c r="I14" t="s">
        <v>11</v>
      </c>
      <c r="J14" s="28">
        <v>1000</v>
      </c>
    </row>
    <row r="15" spans="1:17" x14ac:dyDescent="0.25">
      <c r="A15" s="19">
        <v>45966</v>
      </c>
      <c r="B15" s="32">
        <v>0.38825231481481481</v>
      </c>
      <c r="C15" s="29">
        <v>50.023000000000003</v>
      </c>
      <c r="H15">
        <v>135</v>
      </c>
      <c r="I15" t="s">
        <v>10</v>
      </c>
      <c r="J15" s="28">
        <v>996.74998000000005</v>
      </c>
    </row>
    <row r="16" spans="1:17" x14ac:dyDescent="0.25">
      <c r="A16" s="19">
        <v>45966</v>
      </c>
      <c r="B16" s="20">
        <v>0.38826388888888891</v>
      </c>
      <c r="C16" s="21">
        <v>50.02</v>
      </c>
      <c r="I16" t="s">
        <v>15</v>
      </c>
      <c r="J16" s="28">
        <v>-780.3</v>
      </c>
    </row>
    <row r="17" spans="1:10" x14ac:dyDescent="0.25">
      <c r="A17" s="19">
        <v>45966</v>
      </c>
      <c r="B17" s="20">
        <v>0.38827546296296295</v>
      </c>
      <c r="C17" s="21">
        <v>50.018000000000001</v>
      </c>
    </row>
    <row r="18" spans="1:10" x14ac:dyDescent="0.25">
      <c r="A18" s="19">
        <v>45966</v>
      </c>
      <c r="B18" s="20">
        <v>0.38828703703703704</v>
      </c>
      <c r="C18" s="21">
        <v>50.018000000000001</v>
      </c>
    </row>
    <row r="19" spans="1:10" x14ac:dyDescent="0.25">
      <c r="A19" s="19">
        <v>45966</v>
      </c>
      <c r="B19" s="20">
        <v>0.38829861111111114</v>
      </c>
      <c r="C19" s="21">
        <v>50.02</v>
      </c>
    </row>
    <row r="20" spans="1:10" x14ac:dyDescent="0.25">
      <c r="A20" s="19">
        <v>45966</v>
      </c>
      <c r="B20" s="20">
        <v>0.38831018518518517</v>
      </c>
      <c r="C20" s="21">
        <v>50.02</v>
      </c>
    </row>
    <row r="21" spans="1:10" x14ac:dyDescent="0.25">
      <c r="A21" s="19">
        <v>45966</v>
      </c>
      <c r="B21" s="20">
        <v>0.38832175925925927</v>
      </c>
      <c r="C21" s="21">
        <v>50.018999999999998</v>
      </c>
    </row>
    <row r="22" spans="1:10" x14ac:dyDescent="0.25">
      <c r="A22" s="19">
        <v>45966</v>
      </c>
      <c r="B22" s="20">
        <v>0.38833333333333331</v>
      </c>
      <c r="C22" s="21">
        <v>50.018000000000001</v>
      </c>
      <c r="H22">
        <v>130</v>
      </c>
      <c r="I22" t="s">
        <v>53</v>
      </c>
      <c r="J22" s="27">
        <v>271.90799432</v>
      </c>
    </row>
    <row r="23" spans="1:10" x14ac:dyDescent="0.25">
      <c r="A23" s="19">
        <v>45966</v>
      </c>
      <c r="B23" s="20">
        <v>0.3883449074074074</v>
      </c>
      <c r="C23" s="21">
        <v>50.015999999999998</v>
      </c>
      <c r="H23">
        <v>228</v>
      </c>
      <c r="I23" t="s">
        <v>52</v>
      </c>
      <c r="J23">
        <v>303.75</v>
      </c>
    </row>
    <row r="24" spans="1:10" x14ac:dyDescent="0.25">
      <c r="A24" s="19">
        <v>45966</v>
      </c>
      <c r="B24" s="20">
        <v>0.3883564814814815</v>
      </c>
      <c r="C24" s="21">
        <v>50.015000000000001</v>
      </c>
    </row>
    <row r="25" spans="1:10" x14ac:dyDescent="0.25">
      <c r="A25" s="19">
        <v>45966</v>
      </c>
      <c r="B25" s="20">
        <v>0.38836805555555554</v>
      </c>
      <c r="C25" s="21">
        <v>50.015000000000001</v>
      </c>
    </row>
    <row r="26" spans="1:10" x14ac:dyDescent="0.25">
      <c r="A26" s="19">
        <v>45966</v>
      </c>
      <c r="B26" s="20">
        <v>0.38837962962962963</v>
      </c>
      <c r="C26" s="21">
        <v>50.015000000000001</v>
      </c>
    </row>
    <row r="27" spans="1:10" x14ac:dyDescent="0.25">
      <c r="A27" s="19">
        <v>45966</v>
      </c>
      <c r="B27" s="20">
        <v>0.38839120370370372</v>
      </c>
      <c r="C27" s="21">
        <v>50.015999999999998</v>
      </c>
    </row>
    <row r="28" spans="1:10" x14ac:dyDescent="0.25">
      <c r="A28" s="19">
        <v>45966</v>
      </c>
      <c r="B28" s="20">
        <v>0.38840277777777776</v>
      </c>
      <c r="C28" s="21">
        <v>50.014000000000003</v>
      </c>
    </row>
    <row r="29" spans="1:10" x14ac:dyDescent="0.25">
      <c r="A29" s="19">
        <v>45966</v>
      </c>
      <c r="B29" s="20">
        <v>0.38841435185185186</v>
      </c>
      <c r="C29" s="21">
        <v>50.014000000000003</v>
      </c>
    </row>
    <row r="30" spans="1:10" x14ac:dyDescent="0.25">
      <c r="A30" s="19">
        <v>45966</v>
      </c>
      <c r="B30" s="20">
        <v>0.38842592592592595</v>
      </c>
      <c r="C30" s="21">
        <v>50.012</v>
      </c>
    </row>
    <row r="31" spans="1:10" x14ac:dyDescent="0.25">
      <c r="A31" s="19">
        <v>45966</v>
      </c>
      <c r="B31" s="20">
        <v>0.38843749999999999</v>
      </c>
      <c r="C31" s="21">
        <v>50.014000000000003</v>
      </c>
    </row>
    <row r="32" spans="1:10" x14ac:dyDescent="0.25">
      <c r="A32" s="19">
        <v>45966</v>
      </c>
      <c r="B32" s="20">
        <v>0.38844907407407409</v>
      </c>
      <c r="C32" s="21">
        <v>50.012999999999998</v>
      </c>
    </row>
    <row r="33" spans="1:15" s="23" customFormat="1" x14ac:dyDescent="0.25">
      <c r="A33" s="26">
        <v>45966</v>
      </c>
      <c r="B33" s="25">
        <v>0.38846064814814812</v>
      </c>
      <c r="C33" s="24">
        <v>50.012</v>
      </c>
      <c r="H33" s="23">
        <v>211</v>
      </c>
      <c r="I33" s="23" t="s">
        <v>13</v>
      </c>
      <c r="J33" s="23">
        <v>291.5</v>
      </c>
    </row>
    <row r="34" spans="1:15" x14ac:dyDescent="0.25">
      <c r="A34" s="19">
        <v>45966</v>
      </c>
      <c r="B34" s="20">
        <v>0.38847222222222222</v>
      </c>
      <c r="C34" s="21">
        <v>50.01</v>
      </c>
      <c r="H34">
        <v>199</v>
      </c>
      <c r="I34" t="s">
        <v>51</v>
      </c>
      <c r="J34">
        <v>413.125</v>
      </c>
    </row>
    <row r="35" spans="1:15" s="23" customFormat="1" x14ac:dyDescent="0.25">
      <c r="A35" s="26">
        <v>45966</v>
      </c>
      <c r="B35" s="25">
        <v>0.38848379629629631</v>
      </c>
      <c r="C35" s="24">
        <v>50.008000000000003</v>
      </c>
      <c r="H35" s="23">
        <v>173</v>
      </c>
      <c r="I35" s="23" t="s">
        <v>13</v>
      </c>
      <c r="J35" s="23">
        <v>397.375</v>
      </c>
    </row>
    <row r="36" spans="1:15" x14ac:dyDescent="0.25">
      <c r="A36" s="19">
        <v>45966</v>
      </c>
      <c r="B36" s="20">
        <v>0.38849537037037035</v>
      </c>
      <c r="C36" s="21">
        <v>50.005000000000003</v>
      </c>
      <c r="H36">
        <v>248</v>
      </c>
      <c r="I36" t="s">
        <v>50</v>
      </c>
      <c r="J36">
        <v>361.25</v>
      </c>
    </row>
    <row r="37" spans="1:15" s="23" customFormat="1" x14ac:dyDescent="0.25">
      <c r="A37" s="26">
        <v>45966</v>
      </c>
      <c r="B37" s="25">
        <v>0.38850694444444445</v>
      </c>
      <c r="C37" s="24">
        <v>50.003</v>
      </c>
      <c r="H37" s="23">
        <v>255</v>
      </c>
      <c r="I37" s="23" t="s">
        <v>49</v>
      </c>
      <c r="J37" s="23">
        <v>995.650024519</v>
      </c>
    </row>
    <row r="38" spans="1:15" x14ac:dyDescent="0.25">
      <c r="A38" s="19">
        <v>45966</v>
      </c>
      <c r="B38" s="20">
        <v>0.38851851851851854</v>
      </c>
      <c r="C38" s="22">
        <v>49.999000000000002</v>
      </c>
      <c r="M38" t="s">
        <v>48</v>
      </c>
      <c r="N38">
        <v>21</v>
      </c>
      <c r="O38" t="s">
        <v>47</v>
      </c>
    </row>
    <row r="39" spans="1:15" x14ac:dyDescent="0.25">
      <c r="A39" s="19">
        <v>45966</v>
      </c>
      <c r="B39" s="20">
        <v>0.38853009259259258</v>
      </c>
      <c r="C39" s="21">
        <v>49.997</v>
      </c>
    </row>
    <row r="40" spans="1:15" x14ac:dyDescent="0.25">
      <c r="A40" s="19">
        <v>45966</v>
      </c>
      <c r="B40" s="20">
        <v>0.38854166666666667</v>
      </c>
      <c r="C40" s="21">
        <v>49.993000000000002</v>
      </c>
    </row>
    <row r="41" spans="1:15" x14ac:dyDescent="0.25">
      <c r="A41" s="19">
        <v>45966</v>
      </c>
      <c r="B41" s="20">
        <v>0.38855324074074077</v>
      </c>
      <c r="C41" s="21">
        <v>49.993000000000002</v>
      </c>
    </row>
    <row r="42" spans="1:15" x14ac:dyDescent="0.25">
      <c r="A42" s="19">
        <v>45966</v>
      </c>
      <c r="B42" s="20">
        <v>0.38856481481481481</v>
      </c>
      <c r="C42" s="21">
        <v>49.993000000000002</v>
      </c>
    </row>
    <row r="43" spans="1:15" x14ac:dyDescent="0.25">
      <c r="A43" s="19">
        <v>45966</v>
      </c>
      <c r="B43" s="20">
        <v>0.3885763888888889</v>
      </c>
      <c r="C43" s="21">
        <v>49.993000000000002</v>
      </c>
    </row>
    <row r="44" spans="1:15" x14ac:dyDescent="0.25">
      <c r="A44" s="19">
        <v>45966</v>
      </c>
      <c r="B44" s="20">
        <v>0.38858796296296294</v>
      </c>
      <c r="C44" s="21">
        <v>49.991999999999997</v>
      </c>
    </row>
    <row r="45" spans="1:15" x14ac:dyDescent="0.25">
      <c r="A45" s="19">
        <v>45966</v>
      </c>
      <c r="B45" s="20">
        <v>0.38859953703703703</v>
      </c>
      <c r="C45" s="21">
        <v>49.99</v>
      </c>
    </row>
    <row r="46" spans="1:15" x14ac:dyDescent="0.25">
      <c r="A46" s="19">
        <v>45966</v>
      </c>
      <c r="B46" s="20">
        <v>0.38861111111111113</v>
      </c>
      <c r="C46" s="21">
        <v>49.988</v>
      </c>
    </row>
    <row r="47" spans="1:15" x14ac:dyDescent="0.25">
      <c r="A47" s="19">
        <v>45966</v>
      </c>
      <c r="B47" s="20">
        <v>0.38862268518518517</v>
      </c>
      <c r="C47" s="21">
        <v>49.985999999999997</v>
      </c>
    </row>
    <row r="48" spans="1:15" x14ac:dyDescent="0.25">
      <c r="A48" s="19">
        <v>45966</v>
      </c>
      <c r="B48" s="20">
        <v>0.38863425925925926</v>
      </c>
      <c r="C48" s="21">
        <v>49.988</v>
      </c>
    </row>
    <row r="49" spans="1:3" x14ac:dyDescent="0.25">
      <c r="A49" s="19">
        <v>45966</v>
      </c>
      <c r="B49" s="20">
        <v>0.38864583333333336</v>
      </c>
      <c r="C49" s="21">
        <v>49.99</v>
      </c>
    </row>
    <row r="50" spans="1:3" x14ac:dyDescent="0.25">
      <c r="A50" s="19">
        <v>45966</v>
      </c>
      <c r="B50" s="20">
        <v>0.3886574074074074</v>
      </c>
      <c r="C50" s="21">
        <v>49.994</v>
      </c>
    </row>
    <row r="51" spans="1:3" x14ac:dyDescent="0.25">
      <c r="A51" s="19">
        <v>45966</v>
      </c>
      <c r="B51" s="20">
        <v>0.38866898148148149</v>
      </c>
      <c r="C51" s="21">
        <v>50.000999999999998</v>
      </c>
    </row>
    <row r="52" spans="1:3" x14ac:dyDescent="0.25">
      <c r="A52" s="19">
        <v>45966</v>
      </c>
      <c r="B52" s="20">
        <v>0.38868055555555553</v>
      </c>
      <c r="C52" s="21">
        <v>50.012</v>
      </c>
    </row>
    <row r="53" spans="1:3" x14ac:dyDescent="0.25">
      <c r="A53" s="19">
        <v>45966</v>
      </c>
      <c r="B53" s="20">
        <v>0.38869212962962962</v>
      </c>
      <c r="C53" s="21">
        <v>50.023000000000003</v>
      </c>
    </row>
    <row r="54" spans="1:3" x14ac:dyDescent="0.25">
      <c r="A54" s="19">
        <v>45966</v>
      </c>
      <c r="B54" s="20">
        <v>0.38870370370370372</v>
      </c>
      <c r="C54" s="21">
        <v>50.03</v>
      </c>
    </row>
    <row r="55" spans="1:3" x14ac:dyDescent="0.25">
      <c r="A55" s="19">
        <v>45966</v>
      </c>
      <c r="B55" s="20">
        <v>0.38871527777777776</v>
      </c>
      <c r="C55" s="21">
        <v>50.033000000000001</v>
      </c>
    </row>
    <row r="56" spans="1:3" x14ac:dyDescent="0.25">
      <c r="A56" s="19">
        <v>45966</v>
      </c>
      <c r="B56" s="20">
        <v>0.38872685185185185</v>
      </c>
      <c r="C56" s="21">
        <v>50.033000000000001</v>
      </c>
    </row>
    <row r="57" spans="1:3" x14ac:dyDescent="0.25">
      <c r="A57" s="19">
        <v>45966</v>
      </c>
      <c r="B57" s="20">
        <v>0.38873842592592595</v>
      </c>
      <c r="C57" s="21">
        <v>50.030999999999999</v>
      </c>
    </row>
    <row r="58" spans="1:3" x14ac:dyDescent="0.25">
      <c r="A58" s="19">
        <v>45966</v>
      </c>
      <c r="B58" s="20">
        <v>0.38874999999999998</v>
      </c>
      <c r="C58" s="21">
        <v>50.026000000000003</v>
      </c>
    </row>
    <row r="59" spans="1:3" x14ac:dyDescent="0.25">
      <c r="A59" s="19">
        <v>45966</v>
      </c>
      <c r="B59" s="20">
        <v>0.38876157407407408</v>
      </c>
      <c r="C59" s="21">
        <v>50.024000000000001</v>
      </c>
    </row>
    <row r="60" spans="1:3" x14ac:dyDescent="0.25">
      <c r="A60" s="19">
        <v>45966</v>
      </c>
      <c r="B60" s="20">
        <v>0.38877314814814817</v>
      </c>
      <c r="C60" s="21">
        <v>50.024999999999999</v>
      </c>
    </row>
    <row r="61" spans="1:3" x14ac:dyDescent="0.25">
      <c r="A61" s="19">
        <v>45966</v>
      </c>
      <c r="B61" s="20">
        <v>0.38878472222222221</v>
      </c>
      <c r="C61" s="21">
        <v>50.027999999999999</v>
      </c>
    </row>
    <row r="62" spans="1:3" x14ac:dyDescent="0.25">
      <c r="A62" s="19">
        <v>45966</v>
      </c>
      <c r="B62" s="20">
        <v>0.38879629629629631</v>
      </c>
      <c r="C62" s="21">
        <v>50.029000000000003</v>
      </c>
    </row>
    <row r="63" spans="1:3" x14ac:dyDescent="0.25">
      <c r="A63" s="19">
        <v>45966</v>
      </c>
      <c r="B63" s="20">
        <v>0.38880787037037035</v>
      </c>
      <c r="C63" s="21">
        <v>50.031999999999996</v>
      </c>
    </row>
    <row r="64" spans="1:3" x14ac:dyDescent="0.25">
      <c r="A64" s="19">
        <v>45966</v>
      </c>
      <c r="B64" s="20">
        <v>0.38881944444444444</v>
      </c>
      <c r="C64" s="21">
        <v>49.968000000000004</v>
      </c>
    </row>
    <row r="65" spans="1:3" x14ac:dyDescent="0.25">
      <c r="A65" s="19">
        <v>45966</v>
      </c>
      <c r="B65" s="20">
        <v>0.38883101851851853</v>
      </c>
      <c r="C65" s="21">
        <v>49.91</v>
      </c>
    </row>
    <row r="66" spans="1:3" x14ac:dyDescent="0.25">
      <c r="A66" s="19">
        <v>45966</v>
      </c>
      <c r="B66" s="20">
        <v>0.38884259259259257</v>
      </c>
      <c r="C66" s="21">
        <v>49.835999999999999</v>
      </c>
    </row>
    <row r="67" spans="1:3" x14ac:dyDescent="0.25">
      <c r="A67" s="19">
        <v>45966</v>
      </c>
      <c r="B67" s="20">
        <v>0.38885416666666667</v>
      </c>
      <c r="C67" s="21">
        <v>49.817999999999998</v>
      </c>
    </row>
    <row r="68" spans="1:3" x14ac:dyDescent="0.25">
      <c r="A68" s="19">
        <v>45966</v>
      </c>
      <c r="B68" s="20">
        <v>0.38886574074074076</v>
      </c>
      <c r="C68" s="21">
        <v>49.823999999999998</v>
      </c>
    </row>
    <row r="69" spans="1:3" x14ac:dyDescent="0.25">
      <c r="A69" s="19">
        <v>45966</v>
      </c>
      <c r="B69" s="20">
        <v>0.3888773148148148</v>
      </c>
      <c r="C69" s="21">
        <v>49.826999999999998</v>
      </c>
    </row>
    <row r="70" spans="1:3" x14ac:dyDescent="0.25">
      <c r="A70" s="19">
        <v>45966</v>
      </c>
      <c r="B70" s="20">
        <v>0.3888888888888889</v>
      </c>
      <c r="C70" s="21">
        <v>49.823999999999998</v>
      </c>
    </row>
    <row r="71" spans="1:3" x14ac:dyDescent="0.25">
      <c r="A71" s="19">
        <v>45966</v>
      </c>
      <c r="B71" s="20">
        <v>0.38890046296296299</v>
      </c>
      <c r="C71" s="21">
        <v>49.82</v>
      </c>
    </row>
    <row r="72" spans="1:3" x14ac:dyDescent="0.25">
      <c r="A72" s="19">
        <v>45966</v>
      </c>
      <c r="B72" s="20">
        <v>0.38891203703703703</v>
      </c>
      <c r="C72" s="21">
        <v>49.817999999999998</v>
      </c>
    </row>
    <row r="73" spans="1:3" x14ac:dyDescent="0.25">
      <c r="A73" s="19">
        <v>45966</v>
      </c>
      <c r="B73" s="20">
        <v>0.38892361111111112</v>
      </c>
      <c r="C73" s="21">
        <v>49.819000000000003</v>
      </c>
    </row>
    <row r="74" spans="1:3" x14ac:dyDescent="0.25">
      <c r="A74" s="19">
        <v>45966</v>
      </c>
      <c r="B74" s="20">
        <v>0.38893518518518516</v>
      </c>
      <c r="C74" s="21">
        <v>49.819000000000003</v>
      </c>
    </row>
    <row r="75" spans="1:3" x14ac:dyDescent="0.25">
      <c r="A75" s="19">
        <v>45966</v>
      </c>
      <c r="B75" s="20">
        <v>0.38894675925925926</v>
      </c>
      <c r="C75" s="21">
        <v>49.819000000000003</v>
      </c>
    </row>
    <row r="76" spans="1:3" x14ac:dyDescent="0.25">
      <c r="A76" s="19">
        <v>45966</v>
      </c>
      <c r="B76" s="20">
        <v>0.38895833333333335</v>
      </c>
      <c r="C76" s="21">
        <v>49.817999999999998</v>
      </c>
    </row>
    <row r="77" spans="1:3" x14ac:dyDescent="0.25">
      <c r="A77" s="19">
        <v>45966</v>
      </c>
      <c r="B77" s="20">
        <v>0.38896990740740739</v>
      </c>
      <c r="C77" s="21">
        <v>49.819000000000003</v>
      </c>
    </row>
    <row r="78" spans="1:3" x14ac:dyDescent="0.25">
      <c r="A78" s="19">
        <v>45966</v>
      </c>
      <c r="B78" s="20">
        <v>0.38898148148148148</v>
      </c>
      <c r="C78" s="21">
        <v>49.819000000000003</v>
      </c>
    </row>
    <row r="79" spans="1:3" x14ac:dyDescent="0.25">
      <c r="A79" s="19">
        <v>45966</v>
      </c>
      <c r="B79" s="20">
        <v>0.38899305555555558</v>
      </c>
      <c r="C79" s="21">
        <v>49.819000000000003</v>
      </c>
    </row>
    <row r="80" spans="1:3" x14ac:dyDescent="0.25">
      <c r="A80" s="19">
        <v>45966</v>
      </c>
      <c r="B80" s="20">
        <v>0.38900462962962962</v>
      </c>
      <c r="C80" s="21">
        <v>49.819000000000003</v>
      </c>
    </row>
    <row r="81" spans="1:3" x14ac:dyDescent="0.25">
      <c r="A81" s="19">
        <v>45966</v>
      </c>
      <c r="B81" s="20">
        <v>0.38901620370370371</v>
      </c>
      <c r="C81" s="21">
        <v>49.817</v>
      </c>
    </row>
    <row r="82" spans="1:3" x14ac:dyDescent="0.25">
      <c r="A82" s="19">
        <v>45966</v>
      </c>
      <c r="B82" s="20">
        <v>0.38902777777777775</v>
      </c>
      <c r="C82" s="21">
        <v>49.817</v>
      </c>
    </row>
    <row r="83" spans="1:3" x14ac:dyDescent="0.25">
      <c r="A83" s="19">
        <v>45966</v>
      </c>
      <c r="B83" s="20">
        <v>0.38903935185185184</v>
      </c>
      <c r="C83" s="21">
        <v>49.814999999999998</v>
      </c>
    </row>
    <row r="84" spans="1:3" x14ac:dyDescent="0.25">
      <c r="A84" s="19">
        <v>45966</v>
      </c>
      <c r="B84" s="20">
        <v>0.38905092592592594</v>
      </c>
      <c r="C84" s="21">
        <v>49.819000000000003</v>
      </c>
    </row>
    <row r="85" spans="1:3" x14ac:dyDescent="0.25">
      <c r="A85" s="19">
        <v>45966</v>
      </c>
      <c r="B85" s="20">
        <v>0.38906249999999998</v>
      </c>
      <c r="C85" s="21">
        <v>49.820999999999998</v>
      </c>
    </row>
    <row r="86" spans="1:3" x14ac:dyDescent="0.25">
      <c r="A86" s="19">
        <v>45966</v>
      </c>
      <c r="B86" s="20">
        <v>0.38907407407407407</v>
      </c>
      <c r="C86" s="21">
        <v>49.819000000000003</v>
      </c>
    </row>
    <row r="87" spans="1:3" x14ac:dyDescent="0.25">
      <c r="A87" s="19">
        <v>45966</v>
      </c>
      <c r="B87" s="20">
        <v>0.38908564814814817</v>
      </c>
      <c r="C87" s="21">
        <v>49.817999999999998</v>
      </c>
    </row>
    <row r="88" spans="1:3" x14ac:dyDescent="0.25">
      <c r="A88" s="19">
        <v>45966</v>
      </c>
      <c r="B88" s="20">
        <v>0.38909722222222221</v>
      </c>
      <c r="C88" s="21">
        <v>49.819000000000003</v>
      </c>
    </row>
    <row r="89" spans="1:3" x14ac:dyDescent="0.25">
      <c r="A89" s="19">
        <v>45966</v>
      </c>
      <c r="B89" s="20">
        <v>0.3891087962962963</v>
      </c>
      <c r="C89" s="21">
        <v>49.817999999999998</v>
      </c>
    </row>
    <row r="90" spans="1:3" x14ac:dyDescent="0.25">
      <c r="A90" s="19">
        <v>45966</v>
      </c>
      <c r="B90" s="20">
        <v>0.38912037037037039</v>
      </c>
      <c r="C90" s="21">
        <v>49.817</v>
      </c>
    </row>
    <row r="91" spans="1:3" x14ac:dyDescent="0.25">
      <c r="A91" s="19">
        <v>45966</v>
      </c>
      <c r="B91" s="20">
        <v>0.38913194444444443</v>
      </c>
      <c r="C91" s="21">
        <v>49.817</v>
      </c>
    </row>
    <row r="92" spans="1:3" x14ac:dyDescent="0.25">
      <c r="A92" s="19">
        <v>45966</v>
      </c>
      <c r="B92" s="20">
        <v>0.38914351851851853</v>
      </c>
      <c r="C92" s="21">
        <v>49.814</v>
      </c>
    </row>
    <row r="93" spans="1:3" x14ac:dyDescent="0.25">
      <c r="A93" s="19">
        <v>45966</v>
      </c>
      <c r="B93" s="20">
        <v>0.38915509259259257</v>
      </c>
      <c r="C93" s="21">
        <v>49.814</v>
      </c>
    </row>
    <row r="94" spans="1:3" x14ac:dyDescent="0.25">
      <c r="A94" s="19">
        <v>45966</v>
      </c>
      <c r="B94" s="20">
        <v>0.38916666666666666</v>
      </c>
      <c r="C94" s="21">
        <v>49.811999999999998</v>
      </c>
    </row>
    <row r="95" spans="1:3" x14ac:dyDescent="0.25">
      <c r="A95" s="19">
        <v>45966</v>
      </c>
      <c r="B95" s="20">
        <v>0.38917824074074076</v>
      </c>
      <c r="C95" s="21">
        <v>49.813000000000002</v>
      </c>
    </row>
    <row r="96" spans="1:3" x14ac:dyDescent="0.25">
      <c r="A96" s="19">
        <v>45966</v>
      </c>
      <c r="B96" s="20">
        <v>0.38918981481481479</v>
      </c>
      <c r="C96" s="21">
        <v>49.814</v>
      </c>
    </row>
    <row r="97" spans="1:3" x14ac:dyDescent="0.25">
      <c r="A97" s="19">
        <v>45966</v>
      </c>
      <c r="B97" s="20">
        <v>0.38920138888888889</v>
      </c>
      <c r="C97" s="21">
        <v>49.814</v>
      </c>
    </row>
    <row r="98" spans="1:3" x14ac:dyDescent="0.25">
      <c r="A98" s="19">
        <v>45966</v>
      </c>
      <c r="B98" s="20">
        <v>0.38921296296296298</v>
      </c>
      <c r="C98" s="21">
        <v>49.814</v>
      </c>
    </row>
    <row r="99" spans="1:3" x14ac:dyDescent="0.25">
      <c r="A99" s="19">
        <v>45966</v>
      </c>
      <c r="B99" s="20">
        <v>0.38922453703703702</v>
      </c>
      <c r="C99" s="21">
        <v>49.816000000000003</v>
      </c>
    </row>
    <row r="100" spans="1:3" x14ac:dyDescent="0.25">
      <c r="A100" s="19">
        <v>45966</v>
      </c>
      <c r="B100" s="20">
        <v>0.38923611111111112</v>
      </c>
      <c r="C100" s="21">
        <v>49.817999999999998</v>
      </c>
    </row>
    <row r="101" spans="1:3" x14ac:dyDescent="0.25">
      <c r="A101" s="19">
        <v>45966</v>
      </c>
      <c r="B101" s="20">
        <v>0.38924768518518521</v>
      </c>
      <c r="C101" s="21">
        <v>49.816000000000003</v>
      </c>
    </row>
    <row r="102" spans="1:3" x14ac:dyDescent="0.25">
      <c r="A102" s="19">
        <v>45966</v>
      </c>
      <c r="B102" s="20">
        <v>0.38925925925925925</v>
      </c>
      <c r="C102" s="21">
        <v>49.814999999999998</v>
      </c>
    </row>
    <row r="103" spans="1:3" x14ac:dyDescent="0.25">
      <c r="A103" s="19">
        <v>45966</v>
      </c>
      <c r="B103" s="20">
        <v>0.38927083333333334</v>
      </c>
      <c r="C103" s="21">
        <v>49.816000000000003</v>
      </c>
    </row>
    <row r="104" spans="1:3" x14ac:dyDescent="0.25">
      <c r="A104" s="19">
        <v>45966</v>
      </c>
      <c r="B104" s="20">
        <v>0.38928240740740738</v>
      </c>
      <c r="C104" s="21">
        <v>49.817</v>
      </c>
    </row>
    <row r="105" spans="1:3" x14ac:dyDescent="0.25">
      <c r="A105" s="19">
        <v>45966</v>
      </c>
      <c r="B105" s="20">
        <v>0.38929398148148148</v>
      </c>
      <c r="C105" s="21">
        <v>49.816000000000003</v>
      </c>
    </row>
    <row r="106" spans="1:3" x14ac:dyDescent="0.25">
      <c r="A106" s="19">
        <v>45966</v>
      </c>
      <c r="B106" s="20">
        <v>0.38930555555555557</v>
      </c>
      <c r="C106" s="21">
        <v>49.816000000000003</v>
      </c>
    </row>
    <row r="107" spans="1:3" x14ac:dyDescent="0.25">
      <c r="A107" s="19">
        <v>45966</v>
      </c>
      <c r="B107" s="20">
        <v>0.38931712962962961</v>
      </c>
      <c r="C107" s="21">
        <v>49.817999999999998</v>
      </c>
    </row>
    <row r="108" spans="1:3" x14ac:dyDescent="0.25">
      <c r="A108" s="19">
        <v>45966</v>
      </c>
      <c r="B108" s="20">
        <v>0.3893287037037037</v>
      </c>
      <c r="C108" s="21">
        <v>49.819000000000003</v>
      </c>
    </row>
    <row r="109" spans="1:3" x14ac:dyDescent="0.25">
      <c r="A109" s="19">
        <v>45966</v>
      </c>
      <c r="B109" s="20">
        <v>0.3893402777777778</v>
      </c>
      <c r="C109" s="21">
        <v>49.82</v>
      </c>
    </row>
    <row r="110" spans="1:3" x14ac:dyDescent="0.25">
      <c r="A110" s="19">
        <v>45966</v>
      </c>
      <c r="B110" s="20">
        <v>0.38935185185185184</v>
      </c>
      <c r="C110" s="21">
        <v>49.82</v>
      </c>
    </row>
    <row r="111" spans="1:3" x14ac:dyDescent="0.25">
      <c r="A111" s="19">
        <v>45966</v>
      </c>
      <c r="B111" s="20">
        <v>0.38936342592592593</v>
      </c>
      <c r="C111" s="21">
        <v>49.822000000000003</v>
      </c>
    </row>
    <row r="112" spans="1:3" x14ac:dyDescent="0.25">
      <c r="A112" s="19">
        <v>45966</v>
      </c>
      <c r="B112" s="20">
        <v>0.38937500000000003</v>
      </c>
      <c r="C112" s="21">
        <v>49.823999999999998</v>
      </c>
    </row>
    <row r="113" spans="1:3" x14ac:dyDescent="0.25">
      <c r="A113" s="19">
        <v>45966</v>
      </c>
      <c r="B113" s="20">
        <v>0.38938657407407407</v>
      </c>
      <c r="C113" s="21">
        <v>49.825000000000003</v>
      </c>
    </row>
    <row r="114" spans="1:3" x14ac:dyDescent="0.25">
      <c r="A114" s="19">
        <v>45966</v>
      </c>
      <c r="B114" s="20">
        <v>0.38939814814814816</v>
      </c>
      <c r="C114" s="21">
        <v>49.826999999999998</v>
      </c>
    </row>
    <row r="115" spans="1:3" x14ac:dyDescent="0.25">
      <c r="A115" s="19">
        <v>45966</v>
      </c>
      <c r="B115" s="20">
        <v>0.3894097222222222</v>
      </c>
      <c r="C115" s="21">
        <v>49.829000000000001</v>
      </c>
    </row>
    <row r="116" spans="1:3" x14ac:dyDescent="0.25">
      <c r="A116" s="19">
        <v>45966</v>
      </c>
      <c r="B116" s="20">
        <v>0.38942129629629629</v>
      </c>
      <c r="C116" s="21">
        <v>49.832000000000001</v>
      </c>
    </row>
    <row r="117" spans="1:3" x14ac:dyDescent="0.25">
      <c r="A117" s="19">
        <v>45966</v>
      </c>
      <c r="B117" s="20">
        <v>0.38943287037037039</v>
      </c>
      <c r="C117" s="21">
        <v>49.834000000000003</v>
      </c>
    </row>
    <row r="118" spans="1:3" x14ac:dyDescent="0.25">
      <c r="A118" s="19">
        <v>45966</v>
      </c>
      <c r="B118" s="20">
        <v>0.38944444444444443</v>
      </c>
      <c r="C118" s="21">
        <v>49.834000000000003</v>
      </c>
    </row>
    <row r="119" spans="1:3" x14ac:dyDescent="0.25">
      <c r="A119" s="19">
        <v>45966</v>
      </c>
      <c r="B119" s="20">
        <v>0.38945601851851852</v>
      </c>
      <c r="C119" s="21">
        <v>49.835000000000001</v>
      </c>
    </row>
    <row r="120" spans="1:3" x14ac:dyDescent="0.25">
      <c r="A120" s="19">
        <v>45966</v>
      </c>
      <c r="B120" s="20">
        <v>0.38946759259259262</v>
      </c>
      <c r="C120" s="21">
        <v>49.835999999999999</v>
      </c>
    </row>
    <row r="121" spans="1:3" x14ac:dyDescent="0.25">
      <c r="A121" s="19">
        <v>45966</v>
      </c>
      <c r="B121" s="20">
        <v>0.38947916666666665</v>
      </c>
      <c r="C121" s="21">
        <v>49.841999999999999</v>
      </c>
    </row>
    <row r="122" spans="1:3" x14ac:dyDescent="0.25">
      <c r="A122" s="19">
        <v>45966</v>
      </c>
      <c r="B122" s="20">
        <v>0.38949074074074075</v>
      </c>
      <c r="C122" s="21">
        <v>49.844000000000001</v>
      </c>
    </row>
    <row r="123" spans="1:3" x14ac:dyDescent="0.25">
      <c r="A123" s="19">
        <v>45966</v>
      </c>
      <c r="B123" s="20">
        <v>0.38950231481481479</v>
      </c>
      <c r="C123" s="21">
        <v>49.847999999999999</v>
      </c>
    </row>
    <row r="124" spans="1:3" x14ac:dyDescent="0.25">
      <c r="A124" s="19">
        <v>45966</v>
      </c>
      <c r="B124" s="20">
        <v>0.38951388888888888</v>
      </c>
      <c r="C124" s="21">
        <v>49.851999999999997</v>
      </c>
    </row>
    <row r="125" spans="1:3" x14ac:dyDescent="0.25">
      <c r="A125" s="19">
        <v>45966</v>
      </c>
      <c r="B125" s="20">
        <v>0.38952546296296298</v>
      </c>
      <c r="C125" s="21">
        <v>49.853999999999999</v>
      </c>
    </row>
    <row r="126" spans="1:3" x14ac:dyDescent="0.25">
      <c r="A126" s="19">
        <v>45966</v>
      </c>
      <c r="B126" s="20">
        <v>0.38953703703703701</v>
      </c>
      <c r="C126" s="21">
        <v>49.857999999999997</v>
      </c>
    </row>
    <row r="127" spans="1:3" x14ac:dyDescent="0.25">
      <c r="A127" s="19">
        <v>45966</v>
      </c>
      <c r="B127" s="20">
        <v>0.38954861111111111</v>
      </c>
      <c r="C127" s="21">
        <v>49.860999999999997</v>
      </c>
    </row>
    <row r="128" spans="1:3" x14ac:dyDescent="0.25">
      <c r="A128" s="19">
        <v>45966</v>
      </c>
      <c r="B128" s="20">
        <v>0.3895601851851852</v>
      </c>
      <c r="C128" s="21">
        <v>49.863999999999997</v>
      </c>
    </row>
    <row r="129" spans="1:3" x14ac:dyDescent="0.25">
      <c r="A129" s="19">
        <v>45966</v>
      </c>
      <c r="B129" s="20">
        <v>0.38957175925925924</v>
      </c>
      <c r="C129" s="21">
        <v>49.866</v>
      </c>
    </row>
    <row r="130" spans="1:3" x14ac:dyDescent="0.25">
      <c r="A130" s="19">
        <v>45966</v>
      </c>
      <c r="B130" s="20">
        <v>0.38958333333333334</v>
      </c>
      <c r="C130" s="21">
        <v>49.868000000000002</v>
      </c>
    </row>
    <row r="131" spans="1:3" x14ac:dyDescent="0.25">
      <c r="A131" s="19">
        <v>45966</v>
      </c>
      <c r="B131" s="20">
        <v>0.38959490740740743</v>
      </c>
      <c r="C131" s="21">
        <v>49.869</v>
      </c>
    </row>
    <row r="132" spans="1:3" x14ac:dyDescent="0.25">
      <c r="A132" s="19">
        <v>45966</v>
      </c>
      <c r="B132" s="20">
        <v>0.38960648148148147</v>
      </c>
      <c r="C132" s="21">
        <v>49.87</v>
      </c>
    </row>
    <row r="133" spans="1:3" x14ac:dyDescent="0.25">
      <c r="A133" s="19">
        <v>45966</v>
      </c>
      <c r="B133" s="20">
        <v>0.38961805555555556</v>
      </c>
      <c r="C133" s="21">
        <v>49.872999999999998</v>
      </c>
    </row>
    <row r="134" spans="1:3" x14ac:dyDescent="0.25">
      <c r="A134" s="19">
        <v>45966</v>
      </c>
      <c r="B134" s="20">
        <v>0.3896296296296296</v>
      </c>
      <c r="C134" s="21">
        <v>49.871000000000002</v>
      </c>
    </row>
    <row r="135" spans="1:3" x14ac:dyDescent="0.25">
      <c r="A135" s="19">
        <v>45966</v>
      </c>
      <c r="B135" s="20">
        <v>0.3896412037037037</v>
      </c>
      <c r="C135" s="21">
        <v>49.872</v>
      </c>
    </row>
    <row r="136" spans="1:3" x14ac:dyDescent="0.25">
      <c r="A136" s="19">
        <v>45966</v>
      </c>
      <c r="B136" s="20">
        <v>0.38965277777777779</v>
      </c>
      <c r="C136" s="21">
        <v>49.87</v>
      </c>
    </row>
    <row r="137" spans="1:3" x14ac:dyDescent="0.25">
      <c r="A137" s="19">
        <v>45966</v>
      </c>
      <c r="B137" s="20">
        <v>0.38966435185185183</v>
      </c>
      <c r="C137" s="21">
        <v>49.871000000000002</v>
      </c>
    </row>
    <row r="138" spans="1:3" x14ac:dyDescent="0.25">
      <c r="A138" s="19">
        <v>45966</v>
      </c>
      <c r="B138" s="20">
        <v>0.38967592592592593</v>
      </c>
      <c r="C138" s="21">
        <v>49.872999999999998</v>
      </c>
    </row>
    <row r="139" spans="1:3" x14ac:dyDescent="0.25">
      <c r="A139" s="19">
        <v>45966</v>
      </c>
      <c r="B139" s="20">
        <v>0.38968750000000002</v>
      </c>
      <c r="C139" s="21">
        <v>49.87</v>
      </c>
    </row>
    <row r="140" spans="1:3" x14ac:dyDescent="0.25">
      <c r="A140" s="19">
        <v>45966</v>
      </c>
      <c r="B140" s="20">
        <v>0.38969907407407406</v>
      </c>
      <c r="C140" s="21">
        <v>49.866999999999997</v>
      </c>
    </row>
    <row r="141" spans="1:3" x14ac:dyDescent="0.25">
      <c r="A141" s="19">
        <v>45966</v>
      </c>
      <c r="B141" s="20">
        <v>0.38971064814814815</v>
      </c>
      <c r="C141" s="21">
        <v>49.868000000000002</v>
      </c>
    </row>
    <row r="142" spans="1:3" x14ac:dyDescent="0.25">
      <c r="A142" s="19">
        <v>45966</v>
      </c>
      <c r="B142" s="20">
        <v>0.38972222222222225</v>
      </c>
      <c r="C142" s="21">
        <v>49.87</v>
      </c>
    </row>
    <row r="143" spans="1:3" x14ac:dyDescent="0.25">
      <c r="A143" s="19">
        <v>45966</v>
      </c>
      <c r="B143" s="20">
        <v>0.38973379629629629</v>
      </c>
      <c r="C143" s="21">
        <v>49.874000000000002</v>
      </c>
    </row>
    <row r="144" spans="1:3" x14ac:dyDescent="0.25">
      <c r="A144" s="19">
        <v>45966</v>
      </c>
      <c r="B144" s="20">
        <v>0.38974537037037038</v>
      </c>
      <c r="C144" s="21">
        <v>49.874000000000002</v>
      </c>
    </row>
    <row r="145" spans="1:3" x14ac:dyDescent="0.25">
      <c r="A145" s="19">
        <v>45966</v>
      </c>
      <c r="B145" s="20">
        <v>0.38975694444444442</v>
      </c>
      <c r="C145" s="21">
        <v>49.872</v>
      </c>
    </row>
    <row r="146" spans="1:3" x14ac:dyDescent="0.25">
      <c r="A146" s="19">
        <v>45966</v>
      </c>
      <c r="B146" s="20">
        <v>0.38976851851851851</v>
      </c>
      <c r="C146" s="21">
        <v>49.872</v>
      </c>
    </row>
    <row r="147" spans="1:3" x14ac:dyDescent="0.25">
      <c r="A147" s="19">
        <v>45966</v>
      </c>
      <c r="B147" s="20">
        <v>0.38978009259259261</v>
      </c>
      <c r="C147" s="21">
        <v>49.872</v>
      </c>
    </row>
    <row r="148" spans="1:3" x14ac:dyDescent="0.25">
      <c r="A148" s="19">
        <v>45966</v>
      </c>
      <c r="B148" s="20">
        <v>0.38979166666666665</v>
      </c>
      <c r="C148" s="21">
        <v>49.874000000000002</v>
      </c>
    </row>
    <row r="149" spans="1:3" x14ac:dyDescent="0.25">
      <c r="A149" s="19">
        <v>45966</v>
      </c>
      <c r="B149" s="20">
        <v>0.38980324074074074</v>
      </c>
      <c r="C149" s="21">
        <v>49.872999999999998</v>
      </c>
    </row>
    <row r="150" spans="1:3" x14ac:dyDescent="0.25">
      <c r="A150" s="19">
        <v>45966</v>
      </c>
      <c r="B150" s="20">
        <v>0.38981481481481484</v>
      </c>
      <c r="C150" s="21">
        <v>49.872</v>
      </c>
    </row>
    <row r="151" spans="1:3" x14ac:dyDescent="0.25">
      <c r="A151" s="19">
        <v>45966</v>
      </c>
      <c r="B151" s="20">
        <v>0.38982638888888888</v>
      </c>
      <c r="C151" s="21">
        <v>49.87</v>
      </c>
    </row>
    <row r="152" spans="1:3" x14ac:dyDescent="0.25">
      <c r="A152" s="19">
        <v>45966</v>
      </c>
      <c r="B152" s="20">
        <v>0.38983796296296297</v>
      </c>
      <c r="C152" s="21">
        <v>49.87</v>
      </c>
    </row>
    <row r="153" spans="1:3" x14ac:dyDescent="0.25">
      <c r="A153" s="19">
        <v>45966</v>
      </c>
      <c r="B153" s="20">
        <v>0.38984953703703706</v>
      </c>
      <c r="C153" s="21">
        <v>49.87</v>
      </c>
    </row>
    <row r="154" spans="1:3" x14ac:dyDescent="0.25">
      <c r="A154" s="19">
        <v>45966</v>
      </c>
      <c r="B154" s="20">
        <v>0.3898611111111111</v>
      </c>
      <c r="C154" s="21">
        <v>49.872</v>
      </c>
    </row>
    <row r="155" spans="1:3" x14ac:dyDescent="0.25">
      <c r="A155" s="19">
        <v>45966</v>
      </c>
      <c r="B155" s="20">
        <v>0.3898726851851852</v>
      </c>
      <c r="C155" s="21">
        <v>49.874000000000002</v>
      </c>
    </row>
    <row r="156" spans="1:3" x14ac:dyDescent="0.25">
      <c r="A156" s="19">
        <v>45966</v>
      </c>
      <c r="B156" s="20">
        <v>0.38988425925925924</v>
      </c>
      <c r="C156" s="21">
        <v>49.875999999999998</v>
      </c>
    </row>
    <row r="157" spans="1:3" x14ac:dyDescent="0.25">
      <c r="A157" s="19">
        <v>45966</v>
      </c>
      <c r="B157" s="20">
        <v>0.38989583333333333</v>
      </c>
      <c r="C157" s="21">
        <v>49.877000000000002</v>
      </c>
    </row>
    <row r="158" spans="1:3" x14ac:dyDescent="0.25">
      <c r="A158" s="19">
        <v>45966</v>
      </c>
      <c r="B158" s="20">
        <v>0.38990740740740742</v>
      </c>
      <c r="C158" s="21">
        <v>49.877000000000002</v>
      </c>
    </row>
    <row r="159" spans="1:3" x14ac:dyDescent="0.25">
      <c r="A159" s="19">
        <v>45966</v>
      </c>
      <c r="B159" s="20">
        <v>0.38991898148148146</v>
      </c>
      <c r="C159" s="21">
        <v>49.877000000000002</v>
      </c>
    </row>
    <row r="160" spans="1:3" x14ac:dyDescent="0.25">
      <c r="A160" s="19">
        <v>45966</v>
      </c>
      <c r="B160" s="20">
        <v>0.38993055555555556</v>
      </c>
      <c r="C160" s="21">
        <v>49.875999999999998</v>
      </c>
    </row>
    <row r="161" spans="1:3" x14ac:dyDescent="0.25">
      <c r="A161" s="19">
        <v>45966</v>
      </c>
      <c r="B161" s="20">
        <v>0.38994212962962965</v>
      </c>
      <c r="C161" s="21">
        <v>49.874000000000002</v>
      </c>
    </row>
    <row r="162" spans="1:3" x14ac:dyDescent="0.25">
      <c r="A162" s="19">
        <v>45966</v>
      </c>
      <c r="B162" s="20">
        <v>0.38995370370370369</v>
      </c>
      <c r="C162" s="21">
        <v>49.874000000000002</v>
      </c>
    </row>
    <row r="163" spans="1:3" x14ac:dyDescent="0.25">
      <c r="A163" s="19">
        <v>45966</v>
      </c>
      <c r="B163" s="20">
        <v>0.38996527777777779</v>
      </c>
      <c r="C163" s="21">
        <v>49.875999999999998</v>
      </c>
    </row>
    <row r="164" spans="1:3" x14ac:dyDescent="0.25">
      <c r="A164" s="19">
        <v>45966</v>
      </c>
      <c r="B164" s="20">
        <v>0.38997685185185182</v>
      </c>
      <c r="C164" s="21">
        <v>49.872999999999998</v>
      </c>
    </row>
    <row r="165" spans="1:3" x14ac:dyDescent="0.25">
      <c r="A165" s="19">
        <v>45966</v>
      </c>
      <c r="B165" s="20">
        <v>0.38998842592592592</v>
      </c>
      <c r="C165" s="21">
        <v>49.872</v>
      </c>
    </row>
    <row r="166" spans="1:3" x14ac:dyDescent="0.25">
      <c r="A166" s="19">
        <v>45966</v>
      </c>
      <c r="B166" s="20">
        <v>0.39</v>
      </c>
      <c r="C166" s="21">
        <v>49.872</v>
      </c>
    </row>
    <row r="167" spans="1:3" x14ac:dyDescent="0.25">
      <c r="A167" s="19">
        <v>45966</v>
      </c>
      <c r="B167" s="20">
        <v>0.39001157407407405</v>
      </c>
      <c r="C167" s="21">
        <v>49.871000000000002</v>
      </c>
    </row>
    <row r="168" spans="1:3" x14ac:dyDescent="0.25">
      <c r="A168" s="19">
        <v>45966</v>
      </c>
      <c r="B168" s="20">
        <v>0.39002314814814815</v>
      </c>
      <c r="C168" s="21">
        <v>49.87</v>
      </c>
    </row>
    <row r="169" spans="1:3" x14ac:dyDescent="0.25">
      <c r="A169" s="19">
        <v>45966</v>
      </c>
      <c r="B169" s="20">
        <v>0.39003472222222224</v>
      </c>
      <c r="C169" s="21">
        <v>49.871000000000002</v>
      </c>
    </row>
    <row r="170" spans="1:3" x14ac:dyDescent="0.25">
      <c r="A170" s="19">
        <v>45966</v>
      </c>
      <c r="B170" s="20">
        <v>0.39004629629629628</v>
      </c>
      <c r="C170" s="21">
        <v>49.872</v>
      </c>
    </row>
    <row r="171" spans="1:3" x14ac:dyDescent="0.25">
      <c r="A171" s="19">
        <v>45966</v>
      </c>
      <c r="B171" s="20">
        <v>0.39005787037037037</v>
      </c>
      <c r="C171" s="21">
        <v>49.87</v>
      </c>
    </row>
    <row r="172" spans="1:3" x14ac:dyDescent="0.25">
      <c r="A172" s="19">
        <v>45966</v>
      </c>
      <c r="B172" s="20">
        <v>0.39006944444444447</v>
      </c>
      <c r="C172" s="21">
        <v>49.869</v>
      </c>
    </row>
    <row r="173" spans="1:3" x14ac:dyDescent="0.25">
      <c r="A173" s="19">
        <v>45966</v>
      </c>
      <c r="B173" s="20">
        <v>0.39008101851851851</v>
      </c>
      <c r="C173" s="21">
        <v>49.87</v>
      </c>
    </row>
    <row r="174" spans="1:3" x14ac:dyDescent="0.25">
      <c r="A174" s="19">
        <v>45966</v>
      </c>
      <c r="B174" s="20">
        <v>0.3900925925925926</v>
      </c>
      <c r="C174" s="21">
        <v>49.87</v>
      </c>
    </row>
    <row r="175" spans="1:3" x14ac:dyDescent="0.25">
      <c r="A175" s="19">
        <v>45966</v>
      </c>
      <c r="B175" s="20">
        <v>0.39010416666666664</v>
      </c>
      <c r="C175" s="21">
        <v>49.871000000000002</v>
      </c>
    </row>
    <row r="176" spans="1:3" x14ac:dyDescent="0.25">
      <c r="A176" s="19">
        <v>45966</v>
      </c>
      <c r="B176" s="20">
        <v>0.39011574074074074</v>
      </c>
      <c r="C176" s="21">
        <v>49.871000000000002</v>
      </c>
    </row>
    <row r="177" spans="1:3" x14ac:dyDescent="0.25">
      <c r="A177" s="19">
        <v>45966</v>
      </c>
      <c r="B177" s="20">
        <v>0.39012731481481483</v>
      </c>
      <c r="C177" s="21">
        <v>49.871000000000002</v>
      </c>
    </row>
    <row r="178" spans="1:3" x14ac:dyDescent="0.25">
      <c r="A178" s="19">
        <v>45966</v>
      </c>
      <c r="B178" s="20">
        <v>0.39013888888888887</v>
      </c>
      <c r="C178" s="21">
        <v>49.874000000000002</v>
      </c>
    </row>
    <row r="179" spans="1:3" x14ac:dyDescent="0.25">
      <c r="A179" s="19">
        <v>45966</v>
      </c>
      <c r="B179" s="20">
        <v>0.39015046296296296</v>
      </c>
      <c r="C179" s="21">
        <v>49.875</v>
      </c>
    </row>
    <row r="180" spans="1:3" x14ac:dyDescent="0.25">
      <c r="A180" s="19">
        <v>45966</v>
      </c>
      <c r="B180" s="20">
        <v>0.39016203703703706</v>
      </c>
      <c r="C180" s="21">
        <v>49.874000000000002</v>
      </c>
    </row>
    <row r="181" spans="1:3" x14ac:dyDescent="0.25">
      <c r="A181" s="19">
        <v>45966</v>
      </c>
      <c r="B181" s="20">
        <v>0.3901736111111111</v>
      </c>
      <c r="C181" s="21">
        <v>49.87</v>
      </c>
    </row>
    <row r="182" spans="1:3" x14ac:dyDescent="0.25">
      <c r="A182" s="19">
        <v>45966</v>
      </c>
      <c r="B182" s="20">
        <v>0.39018518518518519</v>
      </c>
      <c r="C182" s="21">
        <v>49.868000000000002</v>
      </c>
    </row>
    <row r="183" spans="1:3" x14ac:dyDescent="0.25">
      <c r="A183" s="19">
        <v>45966</v>
      </c>
      <c r="B183" s="20">
        <v>0.39019675925925928</v>
      </c>
      <c r="C183" s="21">
        <v>49.866999999999997</v>
      </c>
    </row>
    <row r="184" spans="1:3" x14ac:dyDescent="0.25">
      <c r="A184" s="19">
        <v>45966</v>
      </c>
      <c r="B184" s="20">
        <v>0.39020833333333332</v>
      </c>
      <c r="C184" s="21">
        <v>49.866999999999997</v>
      </c>
    </row>
    <row r="185" spans="1:3" x14ac:dyDescent="0.25">
      <c r="A185" s="19">
        <v>45966</v>
      </c>
      <c r="B185" s="20">
        <v>0.39021990740740742</v>
      </c>
      <c r="C185" s="21">
        <v>49.87</v>
      </c>
    </row>
    <row r="186" spans="1:3" x14ac:dyDescent="0.25">
      <c r="A186" s="19">
        <v>45966</v>
      </c>
      <c r="B186" s="20">
        <v>0.39023148148148146</v>
      </c>
      <c r="C186" s="21">
        <v>49.871000000000002</v>
      </c>
    </row>
    <row r="187" spans="1:3" x14ac:dyDescent="0.25">
      <c r="A187" s="19">
        <v>45966</v>
      </c>
      <c r="B187" s="20">
        <v>0.39024305555555555</v>
      </c>
      <c r="C187" s="21">
        <v>49.872</v>
      </c>
    </row>
    <row r="188" spans="1:3" x14ac:dyDescent="0.25">
      <c r="A188" s="19">
        <v>45966</v>
      </c>
      <c r="B188" s="20">
        <v>0.39025462962962965</v>
      </c>
      <c r="C188" s="21">
        <v>49.875</v>
      </c>
    </row>
    <row r="189" spans="1:3" x14ac:dyDescent="0.25">
      <c r="A189" s="19">
        <v>45966</v>
      </c>
      <c r="B189" s="20">
        <v>0.39026620370370368</v>
      </c>
      <c r="C189" s="21">
        <v>49.875</v>
      </c>
    </row>
    <row r="190" spans="1:3" x14ac:dyDescent="0.25">
      <c r="A190" s="19">
        <v>45966</v>
      </c>
      <c r="B190" s="20">
        <v>0.39027777777777778</v>
      </c>
      <c r="C190" s="21">
        <v>49.874000000000002</v>
      </c>
    </row>
    <row r="191" spans="1:3" x14ac:dyDescent="0.25">
      <c r="A191" s="19">
        <v>45966</v>
      </c>
      <c r="B191" s="20">
        <v>0.39028935185185187</v>
      </c>
      <c r="C191" s="21">
        <v>49.872999999999998</v>
      </c>
    </row>
    <row r="192" spans="1:3" x14ac:dyDescent="0.25">
      <c r="A192" s="19">
        <v>45966</v>
      </c>
      <c r="B192" s="20">
        <v>0.39030092592592591</v>
      </c>
      <c r="C192" s="21">
        <v>49.874000000000002</v>
      </c>
    </row>
    <row r="193" spans="1:3" x14ac:dyDescent="0.25">
      <c r="A193" s="19">
        <v>45966</v>
      </c>
      <c r="B193" s="20">
        <v>0.39031250000000001</v>
      </c>
      <c r="C193" s="21">
        <v>49.875999999999998</v>
      </c>
    </row>
    <row r="194" spans="1:3" x14ac:dyDescent="0.25">
      <c r="A194" s="19">
        <v>45966</v>
      </c>
      <c r="B194" s="20">
        <v>0.3903240740740741</v>
      </c>
      <c r="C194" s="21">
        <v>49.878</v>
      </c>
    </row>
    <row r="195" spans="1:3" x14ac:dyDescent="0.25">
      <c r="A195" s="19">
        <v>45966</v>
      </c>
      <c r="B195" s="20">
        <v>0.39033564814814814</v>
      </c>
      <c r="C195" s="21">
        <v>49.877000000000002</v>
      </c>
    </row>
    <row r="196" spans="1:3" x14ac:dyDescent="0.25">
      <c r="A196" s="19">
        <v>45966</v>
      </c>
      <c r="B196" s="20">
        <v>0.39034722222222223</v>
      </c>
      <c r="C196" s="21">
        <v>49.877000000000002</v>
      </c>
    </row>
    <row r="197" spans="1:3" x14ac:dyDescent="0.25">
      <c r="A197" s="19">
        <v>45966</v>
      </c>
      <c r="B197" s="20">
        <v>0.39035879629629627</v>
      </c>
      <c r="C197" s="21">
        <v>49.875999999999998</v>
      </c>
    </row>
    <row r="198" spans="1:3" x14ac:dyDescent="0.25">
      <c r="A198" s="19">
        <v>45966</v>
      </c>
      <c r="B198" s="20">
        <v>0.39037037037037037</v>
      </c>
      <c r="C198" s="21">
        <v>49.875</v>
      </c>
    </row>
    <row r="199" spans="1:3" x14ac:dyDescent="0.25">
      <c r="A199" s="19">
        <v>45966</v>
      </c>
      <c r="B199" s="20">
        <v>0.39038194444444446</v>
      </c>
      <c r="C199" s="21">
        <v>49.874000000000002</v>
      </c>
    </row>
    <row r="200" spans="1:3" x14ac:dyDescent="0.25">
      <c r="A200" s="19">
        <v>45966</v>
      </c>
      <c r="B200" s="20">
        <v>0.3903935185185185</v>
      </c>
      <c r="C200" s="21">
        <v>49.874000000000002</v>
      </c>
    </row>
    <row r="201" spans="1:3" x14ac:dyDescent="0.25">
      <c r="A201" s="19">
        <v>45966</v>
      </c>
      <c r="B201" s="20">
        <v>0.3904050925925926</v>
      </c>
      <c r="C201" s="21">
        <v>49.877000000000002</v>
      </c>
    </row>
    <row r="202" spans="1:3" x14ac:dyDescent="0.25">
      <c r="A202" s="19">
        <v>45966</v>
      </c>
      <c r="B202" s="20">
        <v>0.39041666666666669</v>
      </c>
      <c r="C202" s="21">
        <v>49.877000000000002</v>
      </c>
    </row>
    <row r="203" spans="1:3" x14ac:dyDescent="0.25">
      <c r="A203" s="19">
        <v>45966</v>
      </c>
      <c r="B203" s="20">
        <v>0.39042824074074073</v>
      </c>
      <c r="C203" s="21">
        <v>49.875999999999998</v>
      </c>
    </row>
    <row r="204" spans="1:3" x14ac:dyDescent="0.25">
      <c r="A204" s="19">
        <v>45966</v>
      </c>
      <c r="B204" s="20">
        <v>0.39043981481481482</v>
      </c>
      <c r="C204" s="21">
        <v>49.875</v>
      </c>
    </row>
    <row r="205" spans="1:3" x14ac:dyDescent="0.25">
      <c r="A205" s="19">
        <v>45966</v>
      </c>
      <c r="B205" s="20">
        <v>0.39045138888888886</v>
      </c>
      <c r="C205" s="21">
        <v>49.872999999999998</v>
      </c>
    </row>
    <row r="206" spans="1:3" x14ac:dyDescent="0.25">
      <c r="A206" s="19">
        <v>45966</v>
      </c>
      <c r="B206" s="20">
        <v>0.39046296296296296</v>
      </c>
      <c r="C206" s="21">
        <v>49.875999999999998</v>
      </c>
    </row>
    <row r="207" spans="1:3" x14ac:dyDescent="0.25">
      <c r="A207" s="19">
        <v>45966</v>
      </c>
      <c r="B207" s="20">
        <v>0.39047453703703705</v>
      </c>
      <c r="C207" s="21">
        <v>49.878</v>
      </c>
    </row>
    <row r="208" spans="1:3" x14ac:dyDescent="0.25">
      <c r="A208" s="19">
        <v>45966</v>
      </c>
      <c r="B208" s="20">
        <v>0.39048611111111109</v>
      </c>
      <c r="C208" s="21">
        <v>49.88</v>
      </c>
    </row>
    <row r="209" spans="1:3" x14ac:dyDescent="0.25">
      <c r="A209" s="19">
        <v>45966</v>
      </c>
      <c r="B209" s="20">
        <v>0.39049768518518518</v>
      </c>
      <c r="C209" s="21">
        <v>49.884</v>
      </c>
    </row>
    <row r="210" spans="1:3" x14ac:dyDescent="0.25">
      <c r="A210" s="19">
        <v>45966</v>
      </c>
      <c r="B210" s="20">
        <v>0.39050925925925928</v>
      </c>
      <c r="C210" s="21">
        <v>49.884999999999998</v>
      </c>
    </row>
    <row r="211" spans="1:3" x14ac:dyDescent="0.25">
      <c r="A211" s="19">
        <v>45966</v>
      </c>
      <c r="B211" s="20">
        <v>0.39052083333333332</v>
      </c>
      <c r="C211" s="21">
        <v>49.884</v>
      </c>
    </row>
    <row r="212" spans="1:3" x14ac:dyDescent="0.25">
      <c r="A212" s="19">
        <v>45966</v>
      </c>
      <c r="B212" s="20">
        <v>0.39053240740740741</v>
      </c>
      <c r="C212" s="21">
        <v>49.884999999999998</v>
      </c>
    </row>
    <row r="213" spans="1:3" x14ac:dyDescent="0.25">
      <c r="A213" s="19">
        <v>45966</v>
      </c>
      <c r="B213" s="20">
        <v>0.39054398148148151</v>
      </c>
      <c r="C213" s="21">
        <v>49.886000000000003</v>
      </c>
    </row>
    <row r="214" spans="1:3" x14ac:dyDescent="0.25">
      <c r="A214" s="19">
        <v>45966</v>
      </c>
      <c r="B214" s="20">
        <v>0.39055555555555554</v>
      </c>
      <c r="C214" s="21">
        <v>49.887</v>
      </c>
    </row>
    <row r="215" spans="1:3" x14ac:dyDescent="0.25">
      <c r="A215" s="19">
        <v>45966</v>
      </c>
      <c r="B215" s="20">
        <v>0.39056712962962964</v>
      </c>
      <c r="C215" s="21">
        <v>49.887999999999998</v>
      </c>
    </row>
    <row r="216" spans="1:3" x14ac:dyDescent="0.25">
      <c r="A216" s="19">
        <v>45966</v>
      </c>
      <c r="B216" s="20">
        <v>0.39057870370370368</v>
      </c>
      <c r="C216" s="21">
        <v>49.889000000000003</v>
      </c>
    </row>
    <row r="217" spans="1:3" x14ac:dyDescent="0.25">
      <c r="A217" s="19">
        <v>45966</v>
      </c>
      <c r="B217" s="20">
        <v>0.39059027777777777</v>
      </c>
      <c r="C217" s="21">
        <v>49.889000000000003</v>
      </c>
    </row>
    <row r="218" spans="1:3" x14ac:dyDescent="0.25">
      <c r="A218" s="19">
        <v>45966</v>
      </c>
      <c r="B218" s="20">
        <v>0.39060185185185187</v>
      </c>
      <c r="C218" s="21">
        <v>49.889000000000003</v>
      </c>
    </row>
    <row r="219" spans="1:3" x14ac:dyDescent="0.25">
      <c r="A219" s="19">
        <v>45966</v>
      </c>
      <c r="B219" s="20">
        <v>0.39061342592592591</v>
      </c>
      <c r="C219" s="21">
        <v>49.887999999999998</v>
      </c>
    </row>
    <row r="220" spans="1:3" x14ac:dyDescent="0.25">
      <c r="A220" s="19">
        <v>45966</v>
      </c>
      <c r="B220" s="20">
        <v>0.390625</v>
      </c>
      <c r="C220" s="21">
        <v>49.887</v>
      </c>
    </row>
    <row r="221" spans="1:3" x14ac:dyDescent="0.25">
      <c r="A221" s="19">
        <v>45966</v>
      </c>
      <c r="B221" s="20">
        <v>0.39063657407407409</v>
      </c>
      <c r="C221" s="21">
        <v>49.887999999999998</v>
      </c>
    </row>
    <row r="222" spans="1:3" x14ac:dyDescent="0.25">
      <c r="A222" s="19">
        <v>45966</v>
      </c>
      <c r="B222" s="20">
        <v>0.39064814814814813</v>
      </c>
      <c r="C222" s="21">
        <v>49.887999999999998</v>
      </c>
    </row>
    <row r="223" spans="1:3" x14ac:dyDescent="0.25">
      <c r="A223" s="19">
        <v>45966</v>
      </c>
      <c r="B223" s="20">
        <v>0.39065972222222223</v>
      </c>
      <c r="C223" s="21">
        <v>49.889000000000003</v>
      </c>
    </row>
    <row r="224" spans="1:3" x14ac:dyDescent="0.25">
      <c r="A224" s="19">
        <v>45966</v>
      </c>
      <c r="B224" s="20">
        <v>0.39067129629629632</v>
      </c>
      <c r="C224" s="21">
        <v>49.89</v>
      </c>
    </row>
    <row r="225" spans="1:3" x14ac:dyDescent="0.25">
      <c r="A225" s="19">
        <v>45966</v>
      </c>
      <c r="B225" s="20">
        <v>0.39068287037037036</v>
      </c>
      <c r="C225" s="21">
        <v>49.890999999999998</v>
      </c>
    </row>
    <row r="226" spans="1:3" x14ac:dyDescent="0.25">
      <c r="A226" s="19">
        <v>45966</v>
      </c>
      <c r="B226" s="20">
        <v>0.39069444444444446</v>
      </c>
      <c r="C226" s="21">
        <v>49.89</v>
      </c>
    </row>
    <row r="227" spans="1:3" x14ac:dyDescent="0.25">
      <c r="A227" s="19">
        <v>45966</v>
      </c>
      <c r="B227" s="20">
        <v>0.39070601851851849</v>
      </c>
      <c r="C227" s="21">
        <v>49.890999999999998</v>
      </c>
    </row>
    <row r="228" spans="1:3" x14ac:dyDescent="0.25">
      <c r="A228" s="19">
        <v>45966</v>
      </c>
      <c r="B228" s="20">
        <v>0.39071759259259259</v>
      </c>
      <c r="C228" s="21">
        <v>49.890999999999998</v>
      </c>
    </row>
    <row r="229" spans="1:3" x14ac:dyDescent="0.25">
      <c r="A229" s="19">
        <v>45966</v>
      </c>
      <c r="B229" s="20">
        <v>0.39072916666666668</v>
      </c>
      <c r="C229" s="21">
        <v>49.892000000000003</v>
      </c>
    </row>
    <row r="230" spans="1:3" x14ac:dyDescent="0.25">
      <c r="A230" s="19">
        <v>45966</v>
      </c>
      <c r="B230" s="20">
        <v>0.39074074074074072</v>
      </c>
      <c r="C230" s="21">
        <v>49.890999999999998</v>
      </c>
    </row>
    <row r="231" spans="1:3" x14ac:dyDescent="0.25">
      <c r="A231" s="19">
        <v>45966</v>
      </c>
      <c r="B231" s="20">
        <v>0.39075231481481482</v>
      </c>
      <c r="C231" s="21">
        <v>49.889000000000003</v>
      </c>
    </row>
    <row r="232" spans="1:3" x14ac:dyDescent="0.25">
      <c r="A232" s="19">
        <v>45966</v>
      </c>
      <c r="B232" s="20">
        <v>0.39076388888888891</v>
      </c>
      <c r="C232" s="21">
        <v>49.889000000000003</v>
      </c>
    </row>
    <row r="233" spans="1:3" x14ac:dyDescent="0.25">
      <c r="A233" s="19">
        <v>45966</v>
      </c>
      <c r="B233" s="20">
        <v>0.39077546296296295</v>
      </c>
      <c r="C233" s="21">
        <v>49.887999999999998</v>
      </c>
    </row>
    <row r="234" spans="1:3" x14ac:dyDescent="0.25">
      <c r="A234" s="19">
        <v>45966</v>
      </c>
      <c r="B234" s="20">
        <v>0.39078703703703704</v>
      </c>
      <c r="C234" s="21">
        <v>49.884999999999998</v>
      </c>
    </row>
    <row r="235" spans="1:3" x14ac:dyDescent="0.25">
      <c r="A235" s="19">
        <v>45966</v>
      </c>
      <c r="B235" s="20">
        <v>0.39079861111111114</v>
      </c>
      <c r="C235" s="21">
        <v>49.884999999999998</v>
      </c>
    </row>
    <row r="236" spans="1:3" x14ac:dyDescent="0.25">
      <c r="A236" s="19">
        <v>45966</v>
      </c>
      <c r="B236" s="20">
        <v>0.39081018518518518</v>
      </c>
      <c r="C236" s="21">
        <v>49.884999999999998</v>
      </c>
    </row>
    <row r="237" spans="1:3" x14ac:dyDescent="0.25">
      <c r="A237" s="19">
        <v>45966</v>
      </c>
      <c r="B237" s="20">
        <v>0.39082175925925927</v>
      </c>
      <c r="C237" s="21">
        <v>49.887</v>
      </c>
    </row>
    <row r="238" spans="1:3" x14ac:dyDescent="0.25">
      <c r="A238" s="19">
        <v>45966</v>
      </c>
      <c r="B238" s="20">
        <v>0.39083333333333331</v>
      </c>
      <c r="C238" s="21">
        <v>49.889000000000003</v>
      </c>
    </row>
    <row r="239" spans="1:3" x14ac:dyDescent="0.25">
      <c r="A239" s="19">
        <v>45966</v>
      </c>
      <c r="B239" s="20">
        <v>0.3908449074074074</v>
      </c>
      <c r="C239" s="21">
        <v>49.889000000000003</v>
      </c>
    </row>
    <row r="240" spans="1:3" x14ac:dyDescent="0.25">
      <c r="A240" s="19">
        <v>45966</v>
      </c>
      <c r="B240" s="20">
        <v>0.3908564814814815</v>
      </c>
      <c r="C240" s="21">
        <v>49.889000000000003</v>
      </c>
    </row>
    <row r="241" spans="1:3" x14ac:dyDescent="0.25">
      <c r="A241" s="19">
        <v>45966</v>
      </c>
      <c r="B241" s="20">
        <v>0.39086805555555554</v>
      </c>
      <c r="C241" s="21">
        <v>49.89</v>
      </c>
    </row>
    <row r="242" spans="1:3" x14ac:dyDescent="0.25">
      <c r="A242" s="19">
        <v>45966</v>
      </c>
      <c r="B242" s="20">
        <v>0.39087962962962963</v>
      </c>
      <c r="C242" s="21">
        <v>49.89</v>
      </c>
    </row>
    <row r="243" spans="1:3" x14ac:dyDescent="0.25">
      <c r="A243" s="19">
        <v>45966</v>
      </c>
      <c r="B243" s="20">
        <v>0.39089120370370373</v>
      </c>
      <c r="C243" s="21">
        <v>49.89</v>
      </c>
    </row>
    <row r="244" spans="1:3" x14ac:dyDescent="0.25">
      <c r="A244" s="19">
        <v>45966</v>
      </c>
      <c r="B244" s="20">
        <v>0.39090277777777777</v>
      </c>
      <c r="C244" s="21">
        <v>49.892000000000003</v>
      </c>
    </row>
    <row r="245" spans="1:3" x14ac:dyDescent="0.25">
      <c r="A245" s="19">
        <v>45966</v>
      </c>
      <c r="B245" s="20">
        <v>0.39091435185185186</v>
      </c>
      <c r="C245" s="21">
        <v>49.893000000000001</v>
      </c>
    </row>
    <row r="246" spans="1:3" x14ac:dyDescent="0.25">
      <c r="A246" s="19">
        <v>45966</v>
      </c>
      <c r="B246" s="20">
        <v>0.3909259259259259</v>
      </c>
      <c r="C246" s="21">
        <v>49.893000000000001</v>
      </c>
    </row>
    <row r="247" spans="1:3" x14ac:dyDescent="0.25">
      <c r="A247" s="19">
        <v>45966</v>
      </c>
      <c r="B247" s="20">
        <v>0.39093749999999999</v>
      </c>
      <c r="C247" s="21">
        <v>49.893000000000001</v>
      </c>
    </row>
    <row r="248" spans="1:3" x14ac:dyDescent="0.25">
      <c r="A248" s="19">
        <v>45966</v>
      </c>
      <c r="B248" s="20">
        <v>0.39094907407407409</v>
      </c>
      <c r="C248" s="21">
        <v>49.893999999999998</v>
      </c>
    </row>
    <row r="249" spans="1:3" x14ac:dyDescent="0.25">
      <c r="A249" s="19">
        <v>45966</v>
      </c>
      <c r="B249" s="20">
        <v>0.39096064814814813</v>
      </c>
      <c r="C249" s="21">
        <v>49.893999999999998</v>
      </c>
    </row>
    <row r="250" spans="1:3" x14ac:dyDescent="0.25">
      <c r="A250" s="19">
        <v>45966</v>
      </c>
      <c r="B250" s="20">
        <v>0.39097222222222222</v>
      </c>
      <c r="C250" s="21">
        <v>49.89</v>
      </c>
    </row>
    <row r="251" spans="1:3" x14ac:dyDescent="0.25">
      <c r="A251" s="19"/>
      <c r="B251" s="20"/>
      <c r="C251" s="21"/>
    </row>
    <row r="252" spans="1:3" x14ac:dyDescent="0.25">
      <c r="A252" s="19"/>
      <c r="B252" s="20"/>
      <c r="C252" s="21"/>
    </row>
    <row r="253" spans="1:3" x14ac:dyDescent="0.25">
      <c r="A253" s="19"/>
      <c r="B253" s="20"/>
      <c r="C253" s="21"/>
    </row>
    <row r="254" spans="1:3" x14ac:dyDescent="0.25">
      <c r="A254" s="19"/>
      <c r="B254" s="20"/>
      <c r="C254" s="21"/>
    </row>
    <row r="255" spans="1:3" x14ac:dyDescent="0.25">
      <c r="A255" s="19"/>
      <c r="B255" s="20"/>
      <c r="C255" s="21"/>
    </row>
    <row r="256" spans="1:3" x14ac:dyDescent="0.25">
      <c r="A256" s="19"/>
      <c r="B256" s="20"/>
      <c r="C256" s="21"/>
    </row>
    <row r="257" spans="1:3" x14ac:dyDescent="0.25">
      <c r="A257" s="19"/>
      <c r="B257" s="20"/>
      <c r="C257" s="21"/>
    </row>
    <row r="258" spans="1:3" x14ac:dyDescent="0.25">
      <c r="A258" s="19"/>
      <c r="B258" s="20"/>
      <c r="C258" s="21"/>
    </row>
    <row r="259" spans="1:3" x14ac:dyDescent="0.25">
      <c r="A259" s="19"/>
      <c r="B259" s="20"/>
      <c r="C259" s="21"/>
    </row>
    <row r="260" spans="1:3" x14ac:dyDescent="0.25">
      <c r="A260" s="19"/>
      <c r="B260" s="20"/>
      <c r="C260" s="21"/>
    </row>
    <row r="261" spans="1:3" x14ac:dyDescent="0.25">
      <c r="A261" s="19"/>
      <c r="B261" s="20"/>
      <c r="C261" s="21"/>
    </row>
    <row r="262" spans="1:3" x14ac:dyDescent="0.25">
      <c r="A262" s="19"/>
      <c r="B262" s="20"/>
      <c r="C262" s="21"/>
    </row>
    <row r="263" spans="1:3" x14ac:dyDescent="0.25">
      <c r="A263" s="19"/>
      <c r="B263" s="20"/>
      <c r="C263" s="21"/>
    </row>
    <row r="264" spans="1:3" x14ac:dyDescent="0.25">
      <c r="A264" s="19"/>
      <c r="B264" s="20"/>
      <c r="C264" s="21"/>
    </row>
    <row r="265" spans="1:3" x14ac:dyDescent="0.25">
      <c r="A265" s="19"/>
      <c r="B265" s="20"/>
      <c r="C265" s="21"/>
    </row>
    <row r="266" spans="1:3" x14ac:dyDescent="0.25">
      <c r="A266" s="19"/>
      <c r="B266" s="20"/>
      <c r="C266" s="21"/>
    </row>
    <row r="267" spans="1:3" x14ac:dyDescent="0.25">
      <c r="A267" s="19"/>
      <c r="B267" s="20"/>
      <c r="C267" s="21"/>
    </row>
    <row r="268" spans="1:3" x14ac:dyDescent="0.25">
      <c r="A268" s="19"/>
      <c r="B268" s="20"/>
      <c r="C268" s="21"/>
    </row>
    <row r="269" spans="1:3" x14ac:dyDescent="0.25">
      <c r="A269" s="19"/>
      <c r="B269" s="20"/>
      <c r="C269" s="21"/>
    </row>
    <row r="270" spans="1:3" x14ac:dyDescent="0.25">
      <c r="A270" s="19"/>
      <c r="B270" s="20"/>
      <c r="C270" s="21"/>
    </row>
    <row r="271" spans="1:3" x14ac:dyDescent="0.25">
      <c r="A271" s="19"/>
      <c r="B271" s="20"/>
      <c r="C271" s="21"/>
    </row>
    <row r="272" spans="1:3" x14ac:dyDescent="0.25">
      <c r="A272" s="19"/>
      <c r="B272" s="20"/>
      <c r="C272" s="21"/>
    </row>
    <row r="273" spans="1:3" x14ac:dyDescent="0.25">
      <c r="A273" s="19"/>
      <c r="B273" s="20"/>
      <c r="C273" s="21"/>
    </row>
    <row r="274" spans="1:3" x14ac:dyDescent="0.25">
      <c r="A274" s="19"/>
      <c r="B274" s="20"/>
      <c r="C274" s="21"/>
    </row>
    <row r="275" spans="1:3" x14ac:dyDescent="0.25">
      <c r="A275" s="19"/>
      <c r="B275" s="20"/>
      <c r="C275" s="21"/>
    </row>
    <row r="276" spans="1:3" x14ac:dyDescent="0.25">
      <c r="A276" s="19"/>
      <c r="B276" s="20"/>
      <c r="C276" s="21"/>
    </row>
    <row r="277" spans="1:3" x14ac:dyDescent="0.25">
      <c r="A277" s="19"/>
      <c r="B277" s="20"/>
      <c r="C277" s="21"/>
    </row>
    <row r="278" spans="1:3" x14ac:dyDescent="0.25">
      <c r="A278" s="19"/>
      <c r="B278" s="20"/>
      <c r="C278" s="21"/>
    </row>
    <row r="279" spans="1:3" x14ac:dyDescent="0.25">
      <c r="A279" s="19"/>
      <c r="B279" s="20"/>
      <c r="C279" s="21"/>
    </row>
    <row r="280" spans="1:3" x14ac:dyDescent="0.25">
      <c r="A280" s="19"/>
      <c r="B280" s="20"/>
      <c r="C280" s="21"/>
    </row>
    <row r="281" spans="1:3" x14ac:dyDescent="0.25">
      <c r="A281" s="19"/>
      <c r="B281" s="20"/>
      <c r="C281" s="21"/>
    </row>
    <row r="282" spans="1:3" x14ac:dyDescent="0.25">
      <c r="A282" s="19"/>
      <c r="B282" s="20"/>
      <c r="C282" s="21"/>
    </row>
    <row r="283" spans="1:3" x14ac:dyDescent="0.25">
      <c r="A283" s="19"/>
      <c r="B283" s="20"/>
      <c r="C283" s="21"/>
    </row>
    <row r="284" spans="1:3" x14ac:dyDescent="0.25">
      <c r="A284" s="19"/>
      <c r="B284" s="20"/>
      <c r="C284" s="21"/>
    </row>
    <row r="285" spans="1:3" x14ac:dyDescent="0.25">
      <c r="A285" s="19"/>
      <c r="B285" s="20"/>
      <c r="C285" s="21"/>
    </row>
    <row r="286" spans="1:3" x14ac:dyDescent="0.25">
      <c r="A286" s="19"/>
      <c r="B286" s="20"/>
      <c r="C286" s="21"/>
    </row>
    <row r="287" spans="1:3" x14ac:dyDescent="0.25">
      <c r="A287" s="19"/>
      <c r="B287" s="20"/>
      <c r="C287" s="21"/>
    </row>
    <row r="288" spans="1:3" x14ac:dyDescent="0.25">
      <c r="A288" s="19"/>
      <c r="B288" s="20"/>
      <c r="C288" s="21"/>
    </row>
    <row r="289" spans="1:3" x14ac:dyDescent="0.25">
      <c r="A289" s="19"/>
      <c r="B289" s="20"/>
      <c r="C289" s="21"/>
    </row>
    <row r="290" spans="1:3" x14ac:dyDescent="0.25">
      <c r="A290" s="19"/>
      <c r="B290" s="20"/>
      <c r="C290" s="21"/>
    </row>
    <row r="291" spans="1:3" x14ac:dyDescent="0.25">
      <c r="A291" s="19"/>
      <c r="B291" s="20"/>
      <c r="C291" s="21"/>
    </row>
    <row r="292" spans="1:3" x14ac:dyDescent="0.25">
      <c r="A292" s="19"/>
      <c r="B292" s="20"/>
      <c r="C292" s="21"/>
    </row>
    <row r="293" spans="1:3" x14ac:dyDescent="0.25">
      <c r="A293" s="19"/>
      <c r="B293" s="20"/>
      <c r="C293" s="21"/>
    </row>
    <row r="294" spans="1:3" x14ac:dyDescent="0.25">
      <c r="A294" s="19"/>
      <c r="B294" s="20"/>
      <c r="C294" s="21"/>
    </row>
    <row r="295" spans="1:3" x14ac:dyDescent="0.25">
      <c r="A295" s="19"/>
      <c r="B295" s="20"/>
      <c r="C295" s="21"/>
    </row>
    <row r="296" spans="1:3" x14ac:dyDescent="0.25">
      <c r="A296" s="19"/>
      <c r="B296" s="20"/>
      <c r="C296" s="21"/>
    </row>
    <row r="297" spans="1:3" x14ac:dyDescent="0.25">
      <c r="A297" s="19"/>
      <c r="B297" s="20"/>
      <c r="C297" s="21"/>
    </row>
    <row r="298" spans="1:3" x14ac:dyDescent="0.25">
      <c r="A298" s="19"/>
      <c r="B298" s="20"/>
      <c r="C298" s="21"/>
    </row>
    <row r="299" spans="1:3" x14ac:dyDescent="0.25">
      <c r="A299" s="19"/>
      <c r="B299" s="20"/>
      <c r="C299" s="21"/>
    </row>
    <row r="300" spans="1:3" x14ac:dyDescent="0.25">
      <c r="A300" s="19"/>
      <c r="B300" s="20"/>
      <c r="C300" s="21"/>
    </row>
    <row r="301" spans="1:3" x14ac:dyDescent="0.25">
      <c r="A301" s="19"/>
      <c r="B301" s="20"/>
      <c r="C301" s="21"/>
    </row>
    <row r="302" spans="1:3" x14ac:dyDescent="0.25">
      <c r="A302" s="19"/>
      <c r="B302" s="20"/>
      <c r="C302" s="21"/>
    </row>
    <row r="303" spans="1:3" x14ac:dyDescent="0.25">
      <c r="A303" s="19"/>
      <c r="B303" s="20"/>
      <c r="C303" s="21"/>
    </row>
    <row r="304" spans="1:3" x14ac:dyDescent="0.25">
      <c r="A304" s="19"/>
      <c r="B304" s="20"/>
      <c r="C304" s="21"/>
    </row>
    <row r="305" spans="1:3" x14ac:dyDescent="0.25">
      <c r="A305" s="19"/>
      <c r="B305" s="20"/>
      <c r="C305" s="21"/>
    </row>
    <row r="306" spans="1:3" x14ac:dyDescent="0.25">
      <c r="A306" s="19"/>
      <c r="B306" s="20"/>
      <c r="C306" s="21"/>
    </row>
    <row r="307" spans="1:3" x14ac:dyDescent="0.25">
      <c r="A307" s="19"/>
      <c r="B307" s="20"/>
      <c r="C307" s="21"/>
    </row>
    <row r="308" spans="1:3" x14ac:dyDescent="0.25">
      <c r="A308" s="19"/>
      <c r="B308" s="20"/>
      <c r="C308" s="21"/>
    </row>
    <row r="309" spans="1:3" x14ac:dyDescent="0.25">
      <c r="A309" s="19"/>
      <c r="B309" s="20"/>
      <c r="C309" s="21"/>
    </row>
    <row r="310" spans="1:3" x14ac:dyDescent="0.25">
      <c r="A310" s="19"/>
      <c r="B310" s="20"/>
      <c r="C310" s="21"/>
    </row>
    <row r="311" spans="1:3" x14ac:dyDescent="0.25">
      <c r="A311" s="19"/>
      <c r="B311" s="20"/>
      <c r="C311" s="21"/>
    </row>
    <row r="312" spans="1:3" x14ac:dyDescent="0.25">
      <c r="A312" s="19"/>
      <c r="B312" s="20"/>
      <c r="C312" s="21"/>
    </row>
    <row r="313" spans="1:3" x14ac:dyDescent="0.25">
      <c r="A313" s="19"/>
      <c r="B313" s="20"/>
      <c r="C313" s="21"/>
    </row>
    <row r="314" spans="1:3" x14ac:dyDescent="0.25">
      <c r="A314" s="19"/>
      <c r="B314" s="20"/>
      <c r="C314" s="21"/>
    </row>
    <row r="315" spans="1:3" x14ac:dyDescent="0.25">
      <c r="A315" s="19"/>
      <c r="B315" s="20"/>
      <c r="C315" s="21"/>
    </row>
    <row r="316" spans="1:3" x14ac:dyDescent="0.25">
      <c r="A316" s="19"/>
      <c r="B316" s="20"/>
      <c r="C316" s="21"/>
    </row>
    <row r="317" spans="1:3" x14ac:dyDescent="0.25">
      <c r="A317" s="19"/>
      <c r="B317" s="20"/>
      <c r="C317" s="21"/>
    </row>
    <row r="318" spans="1:3" x14ac:dyDescent="0.25">
      <c r="A318" s="19"/>
      <c r="B318" s="20"/>
      <c r="C318" s="21"/>
    </row>
    <row r="319" spans="1:3" x14ac:dyDescent="0.25">
      <c r="A319" s="19"/>
      <c r="B319" s="20"/>
      <c r="C319" s="21"/>
    </row>
    <row r="320" spans="1:3" x14ac:dyDescent="0.25">
      <c r="A320" s="19"/>
      <c r="B320" s="20"/>
      <c r="C320" s="21"/>
    </row>
    <row r="321" spans="1:3" x14ac:dyDescent="0.25">
      <c r="A321" s="19"/>
      <c r="B321" s="20"/>
      <c r="C321" s="21"/>
    </row>
    <row r="322" spans="1:3" x14ac:dyDescent="0.25">
      <c r="A322" s="19"/>
      <c r="B322" s="20"/>
      <c r="C322" s="21"/>
    </row>
    <row r="323" spans="1:3" x14ac:dyDescent="0.25">
      <c r="A323" s="19"/>
      <c r="B323" s="20"/>
      <c r="C323" s="21"/>
    </row>
    <row r="324" spans="1:3" x14ac:dyDescent="0.25">
      <c r="A324" s="19"/>
      <c r="B324" s="20"/>
      <c r="C324" s="21"/>
    </row>
    <row r="325" spans="1:3" x14ac:dyDescent="0.25">
      <c r="A325" s="19"/>
      <c r="B325" s="20"/>
      <c r="C325" s="21"/>
    </row>
    <row r="326" spans="1:3" x14ac:dyDescent="0.25">
      <c r="A326" s="19"/>
      <c r="B326" s="20"/>
      <c r="C326" s="21"/>
    </row>
    <row r="327" spans="1:3" x14ac:dyDescent="0.25">
      <c r="A327" s="19"/>
      <c r="B327" s="20"/>
      <c r="C327" s="21"/>
    </row>
    <row r="328" spans="1:3" x14ac:dyDescent="0.25">
      <c r="A328" s="19"/>
      <c r="B328" s="20"/>
      <c r="C328" s="21"/>
    </row>
    <row r="329" spans="1:3" x14ac:dyDescent="0.25">
      <c r="A329" s="19"/>
      <c r="B329" s="20"/>
      <c r="C329" s="21"/>
    </row>
    <row r="330" spans="1:3" x14ac:dyDescent="0.25">
      <c r="A330" s="19"/>
      <c r="B330" s="20"/>
      <c r="C330" s="21"/>
    </row>
    <row r="331" spans="1:3" x14ac:dyDescent="0.25">
      <c r="A331" s="19"/>
      <c r="B331" s="20"/>
      <c r="C331" s="21"/>
    </row>
    <row r="332" spans="1:3" x14ac:dyDescent="0.25">
      <c r="A332" s="19"/>
      <c r="B332" s="20"/>
      <c r="C332" s="21"/>
    </row>
    <row r="333" spans="1:3" x14ac:dyDescent="0.25">
      <c r="A333" s="19"/>
      <c r="B333" s="20"/>
      <c r="C333" s="21"/>
    </row>
    <row r="334" spans="1:3" x14ac:dyDescent="0.25">
      <c r="A334" s="19"/>
      <c r="B334" s="20"/>
      <c r="C334" s="21"/>
    </row>
    <row r="335" spans="1:3" x14ac:dyDescent="0.25">
      <c r="A335" s="19"/>
      <c r="B335" s="20"/>
      <c r="C335" s="21"/>
    </row>
    <row r="336" spans="1:3" x14ac:dyDescent="0.25">
      <c r="A336" s="19"/>
      <c r="B336" s="20"/>
      <c r="C336" s="21"/>
    </row>
    <row r="337" spans="1:3" x14ac:dyDescent="0.25">
      <c r="A337" s="19"/>
      <c r="B337" s="20"/>
      <c r="C337" s="21"/>
    </row>
    <row r="338" spans="1:3" x14ac:dyDescent="0.25">
      <c r="A338" s="19"/>
      <c r="B338" s="20"/>
      <c r="C338" s="21"/>
    </row>
    <row r="339" spans="1:3" x14ac:dyDescent="0.25">
      <c r="A339" s="19"/>
      <c r="B339" s="20"/>
      <c r="C339" s="21"/>
    </row>
    <row r="340" spans="1:3" x14ac:dyDescent="0.25">
      <c r="A340" s="19"/>
      <c r="B340" s="20"/>
      <c r="C340" s="21"/>
    </row>
    <row r="341" spans="1:3" x14ac:dyDescent="0.25">
      <c r="A341" s="19"/>
      <c r="B341" s="20"/>
      <c r="C341" s="21"/>
    </row>
    <row r="342" spans="1:3" x14ac:dyDescent="0.25">
      <c r="A342" s="19"/>
      <c r="B342" s="20"/>
      <c r="C342" s="21"/>
    </row>
    <row r="343" spans="1:3" x14ac:dyDescent="0.25">
      <c r="A343" s="19"/>
      <c r="B343" s="20"/>
      <c r="C343" s="21"/>
    </row>
    <row r="344" spans="1:3" x14ac:dyDescent="0.25">
      <c r="A344" s="19"/>
      <c r="B344" s="20"/>
      <c r="C344" s="21"/>
    </row>
    <row r="345" spans="1:3" x14ac:dyDescent="0.25">
      <c r="A345" s="19"/>
      <c r="B345" s="20"/>
      <c r="C345" s="21"/>
    </row>
    <row r="346" spans="1:3" x14ac:dyDescent="0.25">
      <c r="A346" s="19"/>
      <c r="B346" s="20"/>
      <c r="C346" s="21"/>
    </row>
    <row r="347" spans="1:3" x14ac:dyDescent="0.25">
      <c r="A347" s="19"/>
      <c r="B347" s="20"/>
      <c r="C347" s="21"/>
    </row>
    <row r="348" spans="1:3" x14ac:dyDescent="0.25">
      <c r="A348" s="19"/>
      <c r="B348" s="20"/>
      <c r="C348" s="21"/>
    </row>
    <row r="349" spans="1:3" x14ac:dyDescent="0.25">
      <c r="A349" s="19"/>
      <c r="B349" s="20"/>
      <c r="C349" s="21"/>
    </row>
    <row r="350" spans="1:3" x14ac:dyDescent="0.25">
      <c r="A350" s="19"/>
      <c r="B350" s="20"/>
      <c r="C350" s="21"/>
    </row>
    <row r="351" spans="1:3" x14ac:dyDescent="0.25">
      <c r="A351" s="19"/>
      <c r="B351" s="20"/>
      <c r="C351" s="21"/>
    </row>
    <row r="352" spans="1:3" x14ac:dyDescent="0.25">
      <c r="A352" s="19"/>
      <c r="B352" s="20"/>
      <c r="C352" s="21"/>
    </row>
    <row r="353" spans="1:3" x14ac:dyDescent="0.25">
      <c r="A353" s="19"/>
      <c r="B353" s="20"/>
      <c r="C353" s="21"/>
    </row>
    <row r="354" spans="1:3" x14ac:dyDescent="0.25">
      <c r="A354" s="19"/>
      <c r="B354" s="20"/>
      <c r="C354" s="21"/>
    </row>
    <row r="355" spans="1:3" x14ac:dyDescent="0.25">
      <c r="A355" s="19"/>
      <c r="B355" s="20"/>
      <c r="C355" s="21"/>
    </row>
    <row r="356" spans="1:3" x14ac:dyDescent="0.25">
      <c r="A356" s="19"/>
      <c r="B356" s="20"/>
      <c r="C356" s="21"/>
    </row>
    <row r="357" spans="1:3" x14ac:dyDescent="0.25">
      <c r="A357" s="19"/>
      <c r="B357" s="20"/>
      <c r="C357" s="21"/>
    </row>
    <row r="358" spans="1:3" x14ac:dyDescent="0.25">
      <c r="A358" s="19"/>
      <c r="B358" s="20"/>
      <c r="C358" s="21"/>
    </row>
    <row r="359" spans="1:3" x14ac:dyDescent="0.25">
      <c r="A359" s="19"/>
      <c r="B359" s="20"/>
      <c r="C359" s="21"/>
    </row>
    <row r="360" spans="1:3" x14ac:dyDescent="0.25">
      <c r="A360" s="19"/>
      <c r="B360" s="20"/>
      <c r="C360" s="21"/>
    </row>
    <row r="361" spans="1:3" x14ac:dyDescent="0.25">
      <c r="A361" s="19"/>
      <c r="B361" s="20"/>
      <c r="C361" s="21"/>
    </row>
    <row r="362" spans="1:3" x14ac:dyDescent="0.25">
      <c r="A362" s="19"/>
      <c r="B362" s="20"/>
      <c r="C362" s="21"/>
    </row>
    <row r="363" spans="1:3" x14ac:dyDescent="0.25">
      <c r="A363" s="19"/>
      <c r="B363" s="20"/>
      <c r="C363" s="21"/>
    </row>
    <row r="364" spans="1:3" x14ac:dyDescent="0.25">
      <c r="A364" s="19"/>
      <c r="B364" s="20"/>
      <c r="C364" s="21"/>
    </row>
    <row r="365" spans="1:3" x14ac:dyDescent="0.25">
      <c r="A365" s="19"/>
      <c r="B365" s="20"/>
      <c r="C365" s="21"/>
    </row>
    <row r="366" spans="1:3" x14ac:dyDescent="0.25">
      <c r="A366" s="19"/>
      <c r="B366" s="20"/>
      <c r="C366" s="21"/>
    </row>
    <row r="367" spans="1:3" x14ac:dyDescent="0.25">
      <c r="A367" s="19"/>
      <c r="B367" s="20"/>
      <c r="C367" s="21"/>
    </row>
    <row r="368" spans="1:3" x14ac:dyDescent="0.25">
      <c r="A368" s="19"/>
      <c r="B368" s="20"/>
      <c r="C368" s="21"/>
    </row>
    <row r="369" spans="1:3" x14ac:dyDescent="0.25">
      <c r="A369" s="19"/>
      <c r="B369" s="20"/>
      <c r="C369" s="21"/>
    </row>
    <row r="370" spans="1:3" x14ac:dyDescent="0.25">
      <c r="A370" s="19"/>
      <c r="B370" s="20"/>
      <c r="C370" s="21"/>
    </row>
    <row r="371" spans="1:3" x14ac:dyDescent="0.25">
      <c r="A371" s="19"/>
      <c r="B371" s="20"/>
      <c r="C371" s="21"/>
    </row>
    <row r="372" spans="1:3" x14ac:dyDescent="0.25">
      <c r="A372" s="19"/>
      <c r="B372" s="20"/>
      <c r="C372" s="21"/>
    </row>
    <row r="373" spans="1:3" x14ac:dyDescent="0.25">
      <c r="A373" s="19"/>
      <c r="B373" s="20"/>
      <c r="C373" s="21"/>
    </row>
    <row r="374" spans="1:3" x14ac:dyDescent="0.25">
      <c r="A374" s="19"/>
      <c r="B374" s="20"/>
      <c r="C374" s="21"/>
    </row>
    <row r="375" spans="1:3" x14ac:dyDescent="0.25">
      <c r="A375" s="19"/>
      <c r="B375" s="20"/>
      <c r="C375" s="21"/>
    </row>
    <row r="376" spans="1:3" x14ac:dyDescent="0.25">
      <c r="A376" s="19"/>
      <c r="B376" s="20"/>
      <c r="C376" s="21"/>
    </row>
    <row r="377" spans="1:3" x14ac:dyDescent="0.25">
      <c r="A377" s="19"/>
      <c r="B377" s="20"/>
      <c r="C377" s="21"/>
    </row>
    <row r="378" spans="1:3" x14ac:dyDescent="0.25">
      <c r="A378" s="19"/>
      <c r="B378" s="20"/>
      <c r="C378" s="21"/>
    </row>
    <row r="379" spans="1:3" x14ac:dyDescent="0.25">
      <c r="A379" s="19"/>
      <c r="B379" s="20"/>
      <c r="C379" s="21"/>
    </row>
    <row r="380" spans="1:3" x14ac:dyDescent="0.25">
      <c r="A380" s="19"/>
      <c r="B380" s="20"/>
      <c r="C380" s="21"/>
    </row>
    <row r="381" spans="1:3" x14ac:dyDescent="0.25">
      <c r="A381" s="19"/>
      <c r="B381" s="20"/>
      <c r="C381" s="21"/>
    </row>
    <row r="382" spans="1:3" x14ac:dyDescent="0.25">
      <c r="A382" s="19"/>
      <c r="B382" s="20"/>
      <c r="C382" s="21"/>
    </row>
    <row r="383" spans="1:3" x14ac:dyDescent="0.25">
      <c r="A383" s="19"/>
      <c r="B383" s="20"/>
      <c r="C383" s="21"/>
    </row>
    <row r="384" spans="1:3" x14ac:dyDescent="0.25">
      <c r="A384" s="19"/>
      <c r="B384" s="20"/>
      <c r="C384" s="21"/>
    </row>
    <row r="385" spans="1:3" x14ac:dyDescent="0.25">
      <c r="A385" s="19"/>
      <c r="B385" s="20"/>
      <c r="C385" s="21"/>
    </row>
    <row r="386" spans="1:3" x14ac:dyDescent="0.25">
      <c r="A386" s="19"/>
      <c r="B386" s="20"/>
      <c r="C386" s="21"/>
    </row>
    <row r="387" spans="1:3" x14ac:dyDescent="0.25">
      <c r="A387" s="19"/>
      <c r="B387" s="20"/>
      <c r="C387" s="21"/>
    </row>
    <row r="388" spans="1:3" x14ac:dyDescent="0.25">
      <c r="A388" s="19"/>
      <c r="B388" s="20"/>
      <c r="C388" s="21"/>
    </row>
    <row r="389" spans="1:3" x14ac:dyDescent="0.25">
      <c r="A389" s="19"/>
      <c r="B389" s="20"/>
      <c r="C389" s="21"/>
    </row>
    <row r="390" spans="1:3" x14ac:dyDescent="0.25">
      <c r="A390" s="19"/>
      <c r="B390" s="20"/>
      <c r="C390" s="21"/>
    </row>
    <row r="391" spans="1:3" x14ac:dyDescent="0.25">
      <c r="A391" s="19"/>
      <c r="B391" s="20"/>
      <c r="C391" s="21"/>
    </row>
    <row r="392" spans="1:3" x14ac:dyDescent="0.25">
      <c r="A392" s="19"/>
      <c r="B392" s="20"/>
      <c r="C392" s="21"/>
    </row>
    <row r="393" spans="1:3" x14ac:dyDescent="0.25">
      <c r="A393" s="19"/>
      <c r="B393" s="20"/>
      <c r="C393" s="21"/>
    </row>
    <row r="394" spans="1:3" x14ac:dyDescent="0.25">
      <c r="A394" s="19"/>
      <c r="B394" s="20"/>
      <c r="C394" s="21"/>
    </row>
    <row r="395" spans="1:3" x14ac:dyDescent="0.25">
      <c r="A395" s="19"/>
      <c r="B395" s="20"/>
      <c r="C395" s="21"/>
    </row>
    <row r="396" spans="1:3" x14ac:dyDescent="0.25">
      <c r="A396" s="19"/>
      <c r="B396" s="20"/>
      <c r="C396" s="21"/>
    </row>
    <row r="397" spans="1:3" x14ac:dyDescent="0.25">
      <c r="A397" s="19"/>
      <c r="B397" s="20"/>
      <c r="C397" s="21"/>
    </row>
    <row r="398" spans="1:3" x14ac:dyDescent="0.25">
      <c r="A398" s="19"/>
      <c r="B398" s="20"/>
      <c r="C398" s="21"/>
    </row>
    <row r="399" spans="1:3" x14ac:dyDescent="0.25">
      <c r="A399" s="19"/>
      <c r="B399" s="20"/>
      <c r="C399" s="21"/>
    </row>
    <row r="400" spans="1:3" x14ac:dyDescent="0.25">
      <c r="A400" s="19"/>
      <c r="B400" s="20"/>
      <c r="C400" s="21"/>
    </row>
    <row r="401" spans="1:3" x14ac:dyDescent="0.25">
      <c r="A401" s="19"/>
      <c r="B401" s="20"/>
      <c r="C401" s="21"/>
    </row>
    <row r="402" spans="1:3" x14ac:dyDescent="0.25">
      <c r="A402" s="19"/>
      <c r="B402" s="20"/>
      <c r="C402" s="21"/>
    </row>
    <row r="403" spans="1:3" x14ac:dyDescent="0.25">
      <c r="A403" s="19"/>
      <c r="B403" s="20"/>
      <c r="C403" s="21"/>
    </row>
    <row r="404" spans="1:3" x14ac:dyDescent="0.25">
      <c r="A404" s="19"/>
      <c r="B404" s="20"/>
      <c r="C404" s="21"/>
    </row>
    <row r="405" spans="1:3" x14ac:dyDescent="0.25">
      <c r="A405" s="19"/>
      <c r="B405" s="20"/>
      <c r="C405" s="21"/>
    </row>
    <row r="406" spans="1:3" x14ac:dyDescent="0.25">
      <c r="A406" s="19"/>
      <c r="B406" s="20"/>
      <c r="C406" s="21"/>
    </row>
    <row r="407" spans="1:3" x14ac:dyDescent="0.25">
      <c r="A407" s="19"/>
      <c r="B407" s="20"/>
      <c r="C407" s="21"/>
    </row>
    <row r="408" spans="1:3" x14ac:dyDescent="0.25">
      <c r="A408" s="19"/>
      <c r="B408" s="20"/>
      <c r="C408" s="21"/>
    </row>
    <row r="409" spans="1:3" x14ac:dyDescent="0.25">
      <c r="A409" s="19"/>
      <c r="B409" s="20"/>
      <c r="C409" s="21"/>
    </row>
    <row r="410" spans="1:3" x14ac:dyDescent="0.25">
      <c r="A410" s="19"/>
      <c r="B410" s="20"/>
      <c r="C410" s="21"/>
    </row>
    <row r="411" spans="1:3" x14ac:dyDescent="0.25">
      <c r="A411" s="19"/>
      <c r="B411" s="20"/>
      <c r="C411" s="21"/>
    </row>
    <row r="412" spans="1:3" x14ac:dyDescent="0.25">
      <c r="A412" s="19"/>
      <c r="B412" s="20"/>
      <c r="C412" s="21"/>
    </row>
    <row r="413" spans="1:3" x14ac:dyDescent="0.25">
      <c r="A413" s="19"/>
      <c r="B413" s="20"/>
      <c r="C413" s="21"/>
    </row>
    <row r="414" spans="1:3" x14ac:dyDescent="0.25">
      <c r="A414" s="19"/>
      <c r="B414" s="20"/>
      <c r="C414" s="21"/>
    </row>
    <row r="415" spans="1:3" x14ac:dyDescent="0.25">
      <c r="A415" s="19"/>
      <c r="B415" s="20"/>
      <c r="C415" s="21"/>
    </row>
    <row r="416" spans="1:3" x14ac:dyDescent="0.25">
      <c r="A416" s="19"/>
      <c r="B416" s="20"/>
      <c r="C416" s="21"/>
    </row>
    <row r="417" spans="1:3" x14ac:dyDescent="0.25">
      <c r="A417" s="19"/>
      <c r="B417" s="20"/>
      <c r="C417" s="21"/>
    </row>
    <row r="418" spans="1:3" x14ac:dyDescent="0.25">
      <c r="A418" s="19"/>
      <c r="B418" s="20"/>
      <c r="C418" s="21"/>
    </row>
    <row r="419" spans="1:3" x14ac:dyDescent="0.25">
      <c r="A419" s="19"/>
      <c r="B419" s="20"/>
      <c r="C419" s="21"/>
    </row>
    <row r="420" spans="1:3" x14ac:dyDescent="0.25">
      <c r="A420" s="19"/>
      <c r="B420" s="20"/>
      <c r="C420" s="21"/>
    </row>
    <row r="421" spans="1:3" x14ac:dyDescent="0.25">
      <c r="A421" s="19"/>
      <c r="B421" s="20"/>
      <c r="C421" s="21"/>
    </row>
    <row r="422" spans="1:3" x14ac:dyDescent="0.25">
      <c r="A422" s="19"/>
      <c r="B422" s="20"/>
      <c r="C422" s="21"/>
    </row>
    <row r="423" spans="1:3" x14ac:dyDescent="0.25">
      <c r="A423" s="19"/>
      <c r="B423" s="20"/>
      <c r="C423" s="21"/>
    </row>
    <row r="424" spans="1:3" x14ac:dyDescent="0.25">
      <c r="A424" s="19"/>
      <c r="B424" s="20"/>
      <c r="C424" s="21"/>
    </row>
    <row r="425" spans="1:3" x14ac:dyDescent="0.25">
      <c r="A425" s="19"/>
      <c r="B425" s="20"/>
      <c r="C425" s="21"/>
    </row>
    <row r="426" spans="1:3" x14ac:dyDescent="0.25">
      <c r="A426" s="19"/>
      <c r="B426" s="20"/>
      <c r="C426" s="21"/>
    </row>
    <row r="427" spans="1:3" x14ac:dyDescent="0.25">
      <c r="A427" s="19"/>
      <c r="B427" s="20"/>
      <c r="C427" s="21"/>
    </row>
    <row r="428" spans="1:3" x14ac:dyDescent="0.25">
      <c r="A428" s="19"/>
      <c r="B428" s="20"/>
      <c r="C428" s="21"/>
    </row>
    <row r="429" spans="1:3" x14ac:dyDescent="0.25">
      <c r="A429" s="19"/>
      <c r="B429" s="20"/>
      <c r="C429" s="21"/>
    </row>
    <row r="430" spans="1:3" x14ac:dyDescent="0.25">
      <c r="A430" s="19"/>
      <c r="B430" s="20"/>
      <c r="C430" s="21"/>
    </row>
    <row r="431" spans="1:3" x14ac:dyDescent="0.25">
      <c r="A431" s="19"/>
      <c r="B431" s="20"/>
      <c r="C431" s="21"/>
    </row>
    <row r="432" spans="1:3" x14ac:dyDescent="0.25">
      <c r="A432" s="19"/>
      <c r="B432" s="20"/>
      <c r="C432" s="21"/>
    </row>
    <row r="433" spans="1:3" x14ac:dyDescent="0.25">
      <c r="A433" s="19"/>
      <c r="B433" s="20"/>
      <c r="C433" s="21"/>
    </row>
    <row r="434" spans="1:3" x14ac:dyDescent="0.25">
      <c r="A434" s="19"/>
      <c r="B434" s="20"/>
      <c r="C434" s="21"/>
    </row>
    <row r="435" spans="1:3" x14ac:dyDescent="0.25">
      <c r="A435" s="19"/>
      <c r="B435" s="20"/>
      <c r="C435" s="21"/>
    </row>
    <row r="436" spans="1:3" x14ac:dyDescent="0.25">
      <c r="A436" s="19"/>
      <c r="B436" s="20"/>
      <c r="C436" s="21"/>
    </row>
    <row r="437" spans="1:3" x14ac:dyDescent="0.25">
      <c r="A437" s="19"/>
      <c r="B437" s="20"/>
      <c r="C437" s="21"/>
    </row>
    <row r="438" spans="1:3" x14ac:dyDescent="0.25">
      <c r="A438" s="19"/>
      <c r="B438" s="20"/>
      <c r="C438" s="21"/>
    </row>
    <row r="439" spans="1:3" x14ac:dyDescent="0.25">
      <c r="A439" s="19"/>
      <c r="B439" s="20"/>
      <c r="C439" s="21"/>
    </row>
    <row r="440" spans="1:3" x14ac:dyDescent="0.25">
      <c r="A440" s="19"/>
      <c r="B440" s="20"/>
      <c r="C440" s="21"/>
    </row>
    <row r="441" spans="1:3" x14ac:dyDescent="0.25">
      <c r="A441" s="19"/>
      <c r="B441" s="20"/>
      <c r="C441" s="21"/>
    </row>
    <row r="442" spans="1:3" x14ac:dyDescent="0.25">
      <c r="A442" s="19"/>
      <c r="B442" s="20"/>
      <c r="C442" s="21"/>
    </row>
    <row r="443" spans="1:3" x14ac:dyDescent="0.25">
      <c r="A443" s="19"/>
      <c r="B443" s="20"/>
      <c r="C443" s="21"/>
    </row>
    <row r="444" spans="1:3" x14ac:dyDescent="0.25">
      <c r="A444" s="19"/>
      <c r="B444" s="20"/>
      <c r="C444" s="21"/>
    </row>
    <row r="445" spans="1:3" x14ac:dyDescent="0.25">
      <c r="A445" s="19"/>
      <c r="B445" s="20"/>
      <c r="C445" s="21"/>
    </row>
    <row r="446" spans="1:3" x14ac:dyDescent="0.25">
      <c r="A446" s="19"/>
      <c r="B446" s="20"/>
      <c r="C446" s="21"/>
    </row>
    <row r="447" spans="1:3" x14ac:dyDescent="0.25">
      <c r="A447" s="19"/>
      <c r="B447" s="20"/>
      <c r="C447" s="21"/>
    </row>
    <row r="448" spans="1:3" x14ac:dyDescent="0.25">
      <c r="A448" s="19"/>
      <c r="B448" s="20"/>
      <c r="C448" s="21"/>
    </row>
    <row r="449" spans="1:3" x14ac:dyDescent="0.25">
      <c r="A449" s="19"/>
      <c r="B449" s="20"/>
      <c r="C449" s="21"/>
    </row>
    <row r="450" spans="1:3" x14ac:dyDescent="0.25">
      <c r="A450" s="19"/>
      <c r="B450" s="20"/>
      <c r="C450" s="21"/>
    </row>
    <row r="451" spans="1:3" x14ac:dyDescent="0.25">
      <c r="A451" s="19"/>
      <c r="B451" s="20"/>
      <c r="C451" s="21"/>
    </row>
    <row r="452" spans="1:3" x14ac:dyDescent="0.25">
      <c r="A452" s="19"/>
      <c r="B452" s="20"/>
      <c r="C452" s="21"/>
    </row>
    <row r="453" spans="1:3" x14ac:dyDescent="0.25">
      <c r="A453" s="19"/>
      <c r="B453" s="20"/>
      <c r="C453" s="21"/>
    </row>
    <row r="454" spans="1:3" x14ac:dyDescent="0.25">
      <c r="A454" s="19"/>
      <c r="B454" s="20"/>
      <c r="C454" s="21"/>
    </row>
    <row r="455" spans="1:3" x14ac:dyDescent="0.25">
      <c r="A455" s="19"/>
      <c r="B455" s="20"/>
      <c r="C455" s="21"/>
    </row>
    <row r="456" spans="1:3" x14ac:dyDescent="0.25">
      <c r="A456" s="19"/>
      <c r="B456" s="20"/>
      <c r="C456" s="21"/>
    </row>
    <row r="457" spans="1:3" x14ac:dyDescent="0.25">
      <c r="A457" s="19"/>
      <c r="B457" s="20"/>
      <c r="C457" s="21"/>
    </row>
    <row r="458" spans="1:3" x14ac:dyDescent="0.25">
      <c r="A458" s="19"/>
      <c r="B458" s="20"/>
      <c r="C458" s="21"/>
    </row>
    <row r="459" spans="1:3" x14ac:dyDescent="0.25">
      <c r="A459" s="19"/>
      <c r="B459" s="20"/>
      <c r="C459" s="21"/>
    </row>
    <row r="460" spans="1:3" x14ac:dyDescent="0.25">
      <c r="A460" s="19"/>
      <c r="B460" s="20"/>
      <c r="C460" s="21"/>
    </row>
    <row r="461" spans="1:3" x14ac:dyDescent="0.25">
      <c r="A461" s="19"/>
      <c r="B461" s="20"/>
      <c r="C461" s="21"/>
    </row>
    <row r="462" spans="1:3" x14ac:dyDescent="0.25">
      <c r="A462" s="19"/>
      <c r="B462" s="20"/>
      <c r="C462" s="21"/>
    </row>
    <row r="463" spans="1:3" x14ac:dyDescent="0.25">
      <c r="A463" s="19"/>
      <c r="B463" s="20"/>
      <c r="C463" s="21"/>
    </row>
    <row r="464" spans="1:3" x14ac:dyDescent="0.25">
      <c r="A464" s="19"/>
      <c r="B464" s="20"/>
      <c r="C464" s="21"/>
    </row>
    <row r="465" spans="1:3" x14ac:dyDescent="0.25">
      <c r="A465" s="19"/>
      <c r="B465" s="20"/>
      <c r="C465" s="21"/>
    </row>
    <row r="466" spans="1:3" x14ac:dyDescent="0.25">
      <c r="A466" s="19"/>
      <c r="B466" s="20"/>
      <c r="C466" s="21"/>
    </row>
    <row r="467" spans="1:3" x14ac:dyDescent="0.25">
      <c r="A467" s="19"/>
      <c r="B467" s="20"/>
      <c r="C467" s="21"/>
    </row>
    <row r="468" spans="1:3" x14ac:dyDescent="0.25">
      <c r="A468" s="19"/>
      <c r="B468" s="20"/>
      <c r="C468" s="21"/>
    </row>
    <row r="469" spans="1:3" x14ac:dyDescent="0.25">
      <c r="A469" s="19"/>
      <c r="B469" s="20"/>
      <c r="C469" s="21"/>
    </row>
    <row r="470" spans="1:3" x14ac:dyDescent="0.25">
      <c r="A470" s="19"/>
      <c r="B470" s="20"/>
      <c r="C470" s="21"/>
    </row>
    <row r="471" spans="1:3" x14ac:dyDescent="0.25">
      <c r="A471" s="19"/>
      <c r="B471" s="20"/>
      <c r="C471" s="21"/>
    </row>
    <row r="472" spans="1:3" x14ac:dyDescent="0.25">
      <c r="A472" s="19"/>
      <c r="B472" s="20"/>
      <c r="C472" s="21"/>
    </row>
    <row r="473" spans="1:3" x14ac:dyDescent="0.25">
      <c r="A473" s="19"/>
      <c r="B473" s="20"/>
      <c r="C473" s="21"/>
    </row>
    <row r="474" spans="1:3" x14ac:dyDescent="0.25">
      <c r="A474" s="19"/>
      <c r="B474" s="20"/>
      <c r="C474" s="21"/>
    </row>
    <row r="475" spans="1:3" x14ac:dyDescent="0.25">
      <c r="A475" s="19"/>
      <c r="B475" s="20"/>
      <c r="C475" s="21"/>
    </row>
    <row r="476" spans="1:3" x14ac:dyDescent="0.25">
      <c r="A476" s="19"/>
      <c r="B476" s="20"/>
      <c r="C476" s="21"/>
    </row>
    <row r="477" spans="1:3" x14ac:dyDescent="0.25">
      <c r="A477" s="19"/>
      <c r="B477" s="20"/>
      <c r="C477" s="21"/>
    </row>
    <row r="478" spans="1:3" x14ac:dyDescent="0.25">
      <c r="A478" s="19"/>
      <c r="B478" s="20"/>
      <c r="C478" s="21"/>
    </row>
    <row r="479" spans="1:3" x14ac:dyDescent="0.25">
      <c r="A479" s="19"/>
      <c r="B479" s="20"/>
      <c r="C479" s="21"/>
    </row>
    <row r="480" spans="1:3" x14ac:dyDescent="0.25">
      <c r="A480" s="19"/>
      <c r="B480" s="20"/>
      <c r="C480" s="21"/>
    </row>
    <row r="481" spans="1:3" x14ac:dyDescent="0.25">
      <c r="A481" s="19"/>
      <c r="B481" s="20"/>
      <c r="C481" s="21"/>
    </row>
    <row r="482" spans="1:3" x14ac:dyDescent="0.25">
      <c r="A482" s="19"/>
      <c r="B482" s="20"/>
      <c r="C482" s="21"/>
    </row>
    <row r="483" spans="1:3" x14ac:dyDescent="0.25">
      <c r="A483" s="19"/>
      <c r="B483" s="20"/>
      <c r="C483" s="21"/>
    </row>
    <row r="484" spans="1:3" x14ac:dyDescent="0.25">
      <c r="A484" s="19"/>
      <c r="B484" s="20"/>
      <c r="C484" s="21"/>
    </row>
    <row r="485" spans="1:3" x14ac:dyDescent="0.25">
      <c r="A485" s="19"/>
      <c r="B485" s="20"/>
      <c r="C485" s="21"/>
    </row>
    <row r="486" spans="1:3" x14ac:dyDescent="0.25">
      <c r="A486" s="19"/>
      <c r="B486" s="20"/>
      <c r="C486" s="21"/>
    </row>
    <row r="487" spans="1:3" x14ac:dyDescent="0.25">
      <c r="A487" s="19"/>
      <c r="B487" s="20"/>
      <c r="C487" s="21"/>
    </row>
    <row r="488" spans="1:3" x14ac:dyDescent="0.25">
      <c r="A488" s="19"/>
      <c r="B488" s="20"/>
      <c r="C488" s="21"/>
    </row>
    <row r="489" spans="1:3" x14ac:dyDescent="0.25">
      <c r="A489" s="19"/>
      <c r="B489" s="20"/>
      <c r="C489" s="21"/>
    </row>
    <row r="490" spans="1:3" x14ac:dyDescent="0.25">
      <c r="A490" s="19"/>
      <c r="B490" s="20"/>
      <c r="C490" s="21"/>
    </row>
    <row r="491" spans="1:3" x14ac:dyDescent="0.25">
      <c r="A491" s="19"/>
      <c r="B491" s="20"/>
      <c r="C491" s="21"/>
    </row>
    <row r="492" spans="1:3" x14ac:dyDescent="0.25">
      <c r="A492" s="19"/>
      <c r="B492" s="20"/>
      <c r="C492" s="21"/>
    </row>
    <row r="493" spans="1:3" x14ac:dyDescent="0.25">
      <c r="A493" s="19"/>
      <c r="B493" s="20"/>
      <c r="C493" s="21"/>
    </row>
    <row r="494" spans="1:3" x14ac:dyDescent="0.25">
      <c r="A494" s="19"/>
      <c r="B494" s="20"/>
      <c r="C494" s="21"/>
    </row>
    <row r="495" spans="1:3" x14ac:dyDescent="0.25">
      <c r="A495" s="19"/>
      <c r="B495" s="20"/>
      <c r="C495" s="21"/>
    </row>
    <row r="496" spans="1:3" x14ac:dyDescent="0.25">
      <c r="A496" s="19"/>
      <c r="B496" s="20"/>
      <c r="C496" s="21"/>
    </row>
    <row r="497" spans="1:3" x14ac:dyDescent="0.25">
      <c r="A497" s="19"/>
      <c r="B497" s="20"/>
      <c r="C497" s="21"/>
    </row>
    <row r="498" spans="1:3" x14ac:dyDescent="0.25">
      <c r="A498" s="19"/>
      <c r="B498" s="20"/>
      <c r="C498" s="21"/>
    </row>
    <row r="499" spans="1:3" x14ac:dyDescent="0.25">
      <c r="A499" s="19"/>
      <c r="B499" s="20"/>
      <c r="C499" s="21"/>
    </row>
    <row r="500" spans="1:3" x14ac:dyDescent="0.25">
      <c r="A500" s="19"/>
      <c r="B500" s="20"/>
      <c r="C500" s="21"/>
    </row>
    <row r="501" spans="1:3" x14ac:dyDescent="0.25">
      <c r="A501" s="19"/>
      <c r="B501" s="20"/>
      <c r="C501" s="21"/>
    </row>
    <row r="502" spans="1:3" x14ac:dyDescent="0.25">
      <c r="A502" s="19"/>
      <c r="B502" s="20"/>
      <c r="C502" s="21"/>
    </row>
    <row r="503" spans="1:3" x14ac:dyDescent="0.25">
      <c r="A503" s="19"/>
      <c r="B503" s="20"/>
      <c r="C503" s="21"/>
    </row>
    <row r="504" spans="1:3" x14ac:dyDescent="0.25">
      <c r="A504" s="19"/>
      <c r="B504" s="20"/>
      <c r="C504" s="21"/>
    </row>
    <row r="505" spans="1:3" x14ac:dyDescent="0.25">
      <c r="A505" s="19"/>
      <c r="B505" s="20"/>
      <c r="C505" s="21"/>
    </row>
    <row r="506" spans="1:3" x14ac:dyDescent="0.25">
      <c r="A506" s="19"/>
      <c r="B506" s="20"/>
      <c r="C506" s="21"/>
    </row>
    <row r="507" spans="1:3" x14ac:dyDescent="0.25">
      <c r="A507" s="19"/>
      <c r="B507" s="20"/>
      <c r="C507" s="21"/>
    </row>
    <row r="508" spans="1:3" x14ac:dyDescent="0.25">
      <c r="A508" s="19"/>
      <c r="B508" s="20"/>
      <c r="C508" s="21"/>
    </row>
    <row r="509" spans="1:3" x14ac:dyDescent="0.25">
      <c r="A509" s="19"/>
      <c r="B509" s="20"/>
      <c r="C509" s="21"/>
    </row>
    <row r="510" spans="1:3" x14ac:dyDescent="0.25">
      <c r="A510" s="19"/>
      <c r="B510" s="20"/>
      <c r="C510" s="21"/>
    </row>
    <row r="511" spans="1:3" x14ac:dyDescent="0.25">
      <c r="A511" s="19"/>
      <c r="B511" s="20"/>
      <c r="C511" s="21"/>
    </row>
    <row r="512" spans="1:3" x14ac:dyDescent="0.25">
      <c r="A512" s="19"/>
      <c r="B512" s="20"/>
      <c r="C512" s="21"/>
    </row>
    <row r="513" spans="1:3" x14ac:dyDescent="0.25">
      <c r="A513" s="19"/>
      <c r="B513" s="20"/>
      <c r="C513" s="21"/>
    </row>
    <row r="514" spans="1:3" x14ac:dyDescent="0.25">
      <c r="A514" s="19"/>
      <c r="B514" s="20"/>
      <c r="C514" s="21"/>
    </row>
    <row r="515" spans="1:3" x14ac:dyDescent="0.25">
      <c r="A515" s="19"/>
      <c r="B515" s="20"/>
      <c r="C515" s="21"/>
    </row>
    <row r="516" spans="1:3" x14ac:dyDescent="0.25">
      <c r="A516" s="19"/>
      <c r="B516" s="20"/>
      <c r="C516" s="21"/>
    </row>
    <row r="517" spans="1:3" x14ac:dyDescent="0.25">
      <c r="A517" s="19"/>
      <c r="B517" s="20"/>
      <c r="C517" s="21"/>
    </row>
    <row r="518" spans="1:3" x14ac:dyDescent="0.25">
      <c r="A518" s="19"/>
      <c r="B518" s="20"/>
      <c r="C518" s="21"/>
    </row>
    <row r="519" spans="1:3" x14ac:dyDescent="0.25">
      <c r="A519" s="19"/>
      <c r="B519" s="20"/>
      <c r="C519" s="21"/>
    </row>
    <row r="520" spans="1:3" x14ac:dyDescent="0.25">
      <c r="A520" s="19"/>
      <c r="B520" s="20"/>
      <c r="C520" s="21"/>
    </row>
    <row r="521" spans="1:3" x14ac:dyDescent="0.25">
      <c r="A521" s="19"/>
      <c r="B521" s="20"/>
      <c r="C521" s="21"/>
    </row>
    <row r="522" spans="1:3" x14ac:dyDescent="0.25">
      <c r="A522" s="19"/>
      <c r="B522" s="20"/>
      <c r="C522" s="21"/>
    </row>
    <row r="523" spans="1:3" x14ac:dyDescent="0.25">
      <c r="A523" s="19"/>
      <c r="B523" s="20"/>
      <c r="C523" s="21"/>
    </row>
    <row r="524" spans="1:3" x14ac:dyDescent="0.25">
      <c r="A524" s="19"/>
      <c r="B524" s="20"/>
      <c r="C524" s="21"/>
    </row>
    <row r="525" spans="1:3" x14ac:dyDescent="0.25">
      <c r="A525" s="19"/>
      <c r="B525" s="20"/>
      <c r="C525" s="21"/>
    </row>
    <row r="526" spans="1:3" x14ac:dyDescent="0.25">
      <c r="A526" s="19"/>
      <c r="B526" s="20"/>
      <c r="C526" s="21"/>
    </row>
    <row r="527" spans="1:3" x14ac:dyDescent="0.25">
      <c r="A527" s="19"/>
      <c r="B527" s="20"/>
      <c r="C527" s="21"/>
    </row>
    <row r="528" spans="1:3" x14ac:dyDescent="0.25">
      <c r="A528" s="19"/>
      <c r="B528" s="20"/>
      <c r="C528" s="21"/>
    </row>
    <row r="529" spans="1:3" x14ac:dyDescent="0.25">
      <c r="A529" s="19"/>
      <c r="B529" s="20"/>
      <c r="C529" s="21"/>
    </row>
    <row r="530" spans="1:3" x14ac:dyDescent="0.25">
      <c r="A530" s="19"/>
      <c r="B530" s="20"/>
      <c r="C530" s="21"/>
    </row>
    <row r="531" spans="1:3" x14ac:dyDescent="0.25">
      <c r="A531" s="19"/>
      <c r="B531" s="20"/>
      <c r="C531" s="21"/>
    </row>
    <row r="532" spans="1:3" x14ac:dyDescent="0.25">
      <c r="A532" s="19"/>
      <c r="B532" s="20"/>
      <c r="C532" s="21"/>
    </row>
    <row r="533" spans="1:3" x14ac:dyDescent="0.25">
      <c r="A533" s="19"/>
      <c r="B533" s="20"/>
      <c r="C533" s="21"/>
    </row>
    <row r="534" spans="1:3" x14ac:dyDescent="0.25">
      <c r="A534" s="19"/>
      <c r="B534" s="20"/>
      <c r="C534" s="21"/>
    </row>
    <row r="535" spans="1:3" x14ac:dyDescent="0.25">
      <c r="A535" s="19"/>
      <c r="B535" s="20"/>
      <c r="C535" s="21"/>
    </row>
    <row r="536" spans="1:3" x14ac:dyDescent="0.25">
      <c r="A536" s="19"/>
      <c r="B536" s="20"/>
      <c r="C536" s="21"/>
    </row>
    <row r="537" spans="1:3" x14ac:dyDescent="0.25">
      <c r="A537" s="19"/>
      <c r="B537" s="20"/>
      <c r="C537" s="21"/>
    </row>
    <row r="538" spans="1:3" x14ac:dyDescent="0.25">
      <c r="A538" s="19"/>
      <c r="B538" s="20"/>
      <c r="C538" s="21"/>
    </row>
    <row r="539" spans="1:3" x14ac:dyDescent="0.25">
      <c r="A539" s="19"/>
      <c r="B539" s="20"/>
      <c r="C539" s="21"/>
    </row>
    <row r="540" spans="1:3" x14ac:dyDescent="0.25">
      <c r="A540" s="19"/>
      <c r="B540" s="20"/>
      <c r="C540" s="21"/>
    </row>
    <row r="541" spans="1:3" x14ac:dyDescent="0.25">
      <c r="A541" s="19"/>
      <c r="B541" s="20"/>
      <c r="C541" s="21"/>
    </row>
    <row r="542" spans="1:3" x14ac:dyDescent="0.25">
      <c r="A542" s="19"/>
      <c r="B542" s="20"/>
      <c r="C542" s="21"/>
    </row>
    <row r="543" spans="1:3" x14ac:dyDescent="0.25">
      <c r="A543" s="19"/>
      <c r="B543" s="20"/>
      <c r="C543" s="21"/>
    </row>
    <row r="544" spans="1:3" x14ac:dyDescent="0.25">
      <c r="A544" s="19"/>
      <c r="B544" s="20"/>
      <c r="C544" s="21"/>
    </row>
    <row r="545" spans="1:3" x14ac:dyDescent="0.25">
      <c r="A545" s="19"/>
      <c r="B545" s="20"/>
      <c r="C545" s="21"/>
    </row>
    <row r="546" spans="1:3" x14ac:dyDescent="0.25">
      <c r="A546" s="19"/>
      <c r="B546" s="20"/>
      <c r="C546" s="21"/>
    </row>
    <row r="547" spans="1:3" x14ac:dyDescent="0.25">
      <c r="A547" s="19"/>
      <c r="B547" s="20"/>
      <c r="C547" s="21"/>
    </row>
    <row r="548" spans="1:3" x14ac:dyDescent="0.25">
      <c r="A548" s="19"/>
      <c r="B548" s="20"/>
      <c r="C548" s="21"/>
    </row>
    <row r="549" spans="1:3" x14ac:dyDescent="0.25">
      <c r="A549" s="19"/>
      <c r="B549" s="20"/>
      <c r="C549" s="21"/>
    </row>
    <row r="550" spans="1:3" x14ac:dyDescent="0.25">
      <c r="A550" s="19"/>
      <c r="B550" s="20"/>
      <c r="C550" s="21"/>
    </row>
    <row r="551" spans="1:3" x14ac:dyDescent="0.25">
      <c r="A551" s="19"/>
      <c r="B551" s="20"/>
      <c r="C551" s="21"/>
    </row>
    <row r="552" spans="1:3" x14ac:dyDescent="0.25">
      <c r="A552" s="19"/>
      <c r="B552" s="20"/>
      <c r="C552" s="21"/>
    </row>
    <row r="553" spans="1:3" x14ac:dyDescent="0.25">
      <c r="A553" s="19"/>
      <c r="B553" s="20"/>
      <c r="C553" s="21"/>
    </row>
    <row r="554" spans="1:3" x14ac:dyDescent="0.25">
      <c r="A554" s="19"/>
      <c r="B554" s="20"/>
      <c r="C554" s="21"/>
    </row>
    <row r="555" spans="1:3" x14ac:dyDescent="0.25">
      <c r="A555" s="19"/>
      <c r="B555" s="20"/>
      <c r="C555" s="21"/>
    </row>
    <row r="556" spans="1:3" x14ac:dyDescent="0.25">
      <c r="A556" s="19"/>
      <c r="B556" s="20"/>
      <c r="C556" s="21"/>
    </row>
    <row r="557" spans="1:3" x14ac:dyDescent="0.25">
      <c r="A557" s="19"/>
      <c r="B557" s="20"/>
      <c r="C557" s="21"/>
    </row>
    <row r="558" spans="1:3" x14ac:dyDescent="0.25">
      <c r="A558" s="19"/>
      <c r="B558" s="20"/>
      <c r="C558" s="21"/>
    </row>
    <row r="559" spans="1:3" x14ac:dyDescent="0.25">
      <c r="A559" s="19"/>
      <c r="B559" s="20"/>
      <c r="C559" s="21"/>
    </row>
    <row r="560" spans="1:3" x14ac:dyDescent="0.25">
      <c r="A560" s="19"/>
      <c r="B560" s="20"/>
      <c r="C560" s="21"/>
    </row>
    <row r="561" spans="1:3" x14ac:dyDescent="0.25">
      <c r="A561" s="19"/>
      <c r="B561" s="20"/>
      <c r="C561" s="21"/>
    </row>
    <row r="562" spans="1:3" x14ac:dyDescent="0.25">
      <c r="A562" s="19"/>
      <c r="B562" s="20"/>
      <c r="C562" s="21"/>
    </row>
    <row r="563" spans="1:3" x14ac:dyDescent="0.25">
      <c r="A563" s="19"/>
      <c r="B563" s="20"/>
      <c r="C563" s="21"/>
    </row>
    <row r="564" spans="1:3" x14ac:dyDescent="0.25">
      <c r="A564" s="19"/>
      <c r="B564" s="20"/>
      <c r="C564" s="21"/>
    </row>
    <row r="565" spans="1:3" x14ac:dyDescent="0.25">
      <c r="A565" s="19"/>
      <c r="B565" s="20"/>
      <c r="C565" s="21"/>
    </row>
    <row r="566" spans="1:3" x14ac:dyDescent="0.25">
      <c r="A566" s="19"/>
      <c r="B566" s="20"/>
      <c r="C566" s="21"/>
    </row>
    <row r="567" spans="1:3" x14ac:dyDescent="0.25">
      <c r="A567" s="19"/>
      <c r="B567" s="20"/>
      <c r="C567" s="21"/>
    </row>
    <row r="568" spans="1:3" x14ac:dyDescent="0.25">
      <c r="A568" s="19"/>
      <c r="B568" s="20"/>
      <c r="C568" s="21"/>
    </row>
    <row r="569" spans="1:3" x14ac:dyDescent="0.25">
      <c r="A569" s="19"/>
      <c r="B569" s="20"/>
      <c r="C569" s="21"/>
    </row>
    <row r="570" spans="1:3" x14ac:dyDescent="0.25">
      <c r="A570" s="19"/>
      <c r="B570" s="20"/>
      <c r="C570" s="21"/>
    </row>
    <row r="571" spans="1:3" x14ac:dyDescent="0.25">
      <c r="A571" s="19"/>
      <c r="B571" s="20"/>
      <c r="C571" s="21"/>
    </row>
    <row r="572" spans="1:3" x14ac:dyDescent="0.25">
      <c r="A572" s="19"/>
      <c r="B572" s="20"/>
      <c r="C572" s="21"/>
    </row>
    <row r="573" spans="1:3" x14ac:dyDescent="0.25">
      <c r="A573" s="19"/>
      <c r="B573" s="20"/>
      <c r="C573" s="21"/>
    </row>
    <row r="574" spans="1:3" x14ac:dyDescent="0.25">
      <c r="A574" s="19"/>
      <c r="B574" s="20"/>
      <c r="C574" s="21"/>
    </row>
    <row r="575" spans="1:3" x14ac:dyDescent="0.25">
      <c r="A575" s="19"/>
      <c r="B575" s="20"/>
      <c r="C575" s="21"/>
    </row>
    <row r="576" spans="1:3" x14ac:dyDescent="0.25">
      <c r="A576" s="19"/>
      <c r="B576" s="20"/>
      <c r="C576" s="21"/>
    </row>
    <row r="577" spans="1:3" x14ac:dyDescent="0.25">
      <c r="A577" s="19"/>
      <c r="B577" s="20"/>
      <c r="C577" s="21"/>
    </row>
    <row r="578" spans="1:3" x14ac:dyDescent="0.25">
      <c r="A578" s="19"/>
      <c r="B578" s="20"/>
      <c r="C578" s="21"/>
    </row>
    <row r="579" spans="1:3" x14ac:dyDescent="0.25">
      <c r="A579" s="19"/>
      <c r="B579" s="20"/>
      <c r="C579" s="21"/>
    </row>
    <row r="580" spans="1:3" x14ac:dyDescent="0.25">
      <c r="A580" s="19"/>
      <c r="B580" s="20"/>
      <c r="C580" s="21"/>
    </row>
    <row r="581" spans="1:3" x14ac:dyDescent="0.25">
      <c r="A581" s="19"/>
      <c r="B581" s="20"/>
      <c r="C581" s="21"/>
    </row>
    <row r="582" spans="1:3" x14ac:dyDescent="0.25">
      <c r="A582" s="19"/>
      <c r="B582" s="20"/>
      <c r="C582" s="21"/>
    </row>
    <row r="583" spans="1:3" x14ac:dyDescent="0.25">
      <c r="A583" s="19"/>
      <c r="B583" s="20"/>
      <c r="C583" s="21"/>
    </row>
    <row r="584" spans="1:3" x14ac:dyDescent="0.25">
      <c r="A584" s="19"/>
      <c r="B584" s="20"/>
      <c r="C584" s="21"/>
    </row>
    <row r="585" spans="1:3" x14ac:dyDescent="0.25">
      <c r="A585" s="19"/>
      <c r="B585" s="20"/>
      <c r="C585" s="21"/>
    </row>
    <row r="586" spans="1:3" x14ac:dyDescent="0.25">
      <c r="A586" s="19"/>
      <c r="B586" s="20"/>
      <c r="C586" s="21"/>
    </row>
    <row r="587" spans="1:3" x14ac:dyDescent="0.25">
      <c r="A587" s="19"/>
      <c r="B587" s="20"/>
      <c r="C587" s="21"/>
    </row>
    <row r="588" spans="1:3" x14ac:dyDescent="0.25">
      <c r="A588" s="19"/>
      <c r="B588" s="20"/>
      <c r="C588" s="21"/>
    </row>
    <row r="589" spans="1:3" x14ac:dyDescent="0.25">
      <c r="A589" s="19"/>
      <c r="B589" s="20"/>
      <c r="C589" s="21"/>
    </row>
    <row r="590" spans="1:3" x14ac:dyDescent="0.25">
      <c r="A590" s="19"/>
      <c r="B590" s="20"/>
      <c r="C590" s="21"/>
    </row>
    <row r="591" spans="1:3" x14ac:dyDescent="0.25">
      <c r="A591" s="19"/>
      <c r="B591" s="20"/>
      <c r="C591" s="21"/>
    </row>
    <row r="592" spans="1:3" x14ac:dyDescent="0.25">
      <c r="A592" s="19"/>
      <c r="B592" s="20"/>
      <c r="C592" s="21"/>
    </row>
    <row r="593" spans="1:3" x14ac:dyDescent="0.25">
      <c r="A593" s="19"/>
      <c r="B593" s="20"/>
      <c r="C593" s="21"/>
    </row>
    <row r="594" spans="1:3" x14ac:dyDescent="0.25">
      <c r="A594" s="19"/>
      <c r="B594" s="20"/>
      <c r="C594" s="21"/>
    </row>
    <row r="595" spans="1:3" x14ac:dyDescent="0.25">
      <c r="A595" s="19"/>
      <c r="B595" s="20"/>
      <c r="C595" s="21"/>
    </row>
    <row r="596" spans="1:3" x14ac:dyDescent="0.25">
      <c r="A596" s="19"/>
      <c r="B596" s="20"/>
      <c r="C596" s="21"/>
    </row>
    <row r="597" spans="1:3" x14ac:dyDescent="0.25">
      <c r="A597" s="19"/>
      <c r="B597" s="20"/>
      <c r="C597" s="21"/>
    </row>
    <row r="598" spans="1:3" x14ac:dyDescent="0.25">
      <c r="A598" s="19"/>
      <c r="B598" s="20"/>
      <c r="C598" s="21"/>
    </row>
    <row r="599" spans="1:3" x14ac:dyDescent="0.25">
      <c r="A599" s="19"/>
      <c r="B599" s="20"/>
      <c r="C599" s="21"/>
    </row>
    <row r="600" spans="1:3" x14ac:dyDescent="0.25">
      <c r="A600" s="19"/>
      <c r="B600" s="20"/>
      <c r="C600" s="21"/>
    </row>
    <row r="601" spans="1:3" x14ac:dyDescent="0.25">
      <c r="A601" s="19"/>
      <c r="B601" s="20"/>
      <c r="C601" s="21"/>
    </row>
    <row r="602" spans="1:3" x14ac:dyDescent="0.25">
      <c r="A602" s="19"/>
      <c r="B602" s="20"/>
      <c r="C602" s="21"/>
    </row>
    <row r="603" spans="1:3" x14ac:dyDescent="0.25">
      <c r="A603" s="19"/>
      <c r="B603" s="20"/>
      <c r="C603" s="21"/>
    </row>
    <row r="604" spans="1:3" x14ac:dyDescent="0.25">
      <c r="A604" s="19"/>
      <c r="B604" s="20"/>
      <c r="C604" s="21"/>
    </row>
    <row r="605" spans="1:3" x14ac:dyDescent="0.25">
      <c r="A605" s="19"/>
      <c r="B605" s="20"/>
      <c r="C605" s="21"/>
    </row>
    <row r="606" spans="1:3" x14ac:dyDescent="0.25">
      <c r="A606" s="19"/>
      <c r="B606" s="20"/>
      <c r="C606" s="21"/>
    </row>
    <row r="607" spans="1:3" x14ac:dyDescent="0.25">
      <c r="A607" s="19"/>
      <c r="B607" s="20"/>
      <c r="C607" s="21"/>
    </row>
    <row r="608" spans="1:3" x14ac:dyDescent="0.25">
      <c r="A608" s="19"/>
      <c r="B608" s="20"/>
      <c r="C608" s="21"/>
    </row>
    <row r="609" spans="1:3" x14ac:dyDescent="0.25">
      <c r="A609" s="19"/>
      <c r="B609" s="20"/>
      <c r="C609" s="21"/>
    </row>
    <row r="610" spans="1:3" x14ac:dyDescent="0.25">
      <c r="A610" s="19"/>
      <c r="B610" s="20"/>
      <c r="C610" s="21"/>
    </row>
    <row r="611" spans="1:3" x14ac:dyDescent="0.25">
      <c r="A611" s="19"/>
      <c r="B611" s="20"/>
      <c r="C611" s="21"/>
    </row>
    <row r="612" spans="1:3" x14ac:dyDescent="0.25">
      <c r="A612" s="19"/>
      <c r="B612" s="20"/>
      <c r="C612" s="21"/>
    </row>
    <row r="613" spans="1:3" x14ac:dyDescent="0.25">
      <c r="A613" s="19"/>
      <c r="B613" s="20"/>
      <c r="C613" s="21"/>
    </row>
    <row r="614" spans="1:3" x14ac:dyDescent="0.25">
      <c r="A614" s="19"/>
      <c r="B614" s="20"/>
      <c r="C614" s="21"/>
    </row>
    <row r="615" spans="1:3" x14ac:dyDescent="0.25">
      <c r="A615" s="19"/>
      <c r="B615" s="20"/>
      <c r="C615" s="21"/>
    </row>
    <row r="616" spans="1:3" x14ac:dyDescent="0.25">
      <c r="A616" s="19"/>
      <c r="B616" s="20"/>
      <c r="C616" s="21"/>
    </row>
    <row r="617" spans="1:3" x14ac:dyDescent="0.25">
      <c r="A617" s="19"/>
      <c r="B617" s="20"/>
      <c r="C617" s="21"/>
    </row>
    <row r="618" spans="1:3" x14ac:dyDescent="0.25">
      <c r="A618" s="19"/>
      <c r="B618" s="20"/>
      <c r="C618" s="21"/>
    </row>
    <row r="619" spans="1:3" x14ac:dyDescent="0.25">
      <c r="A619" s="19"/>
      <c r="B619" s="20"/>
      <c r="C619" s="21"/>
    </row>
    <row r="620" spans="1:3" x14ac:dyDescent="0.25">
      <c r="A620" s="19"/>
      <c r="B620" s="20"/>
      <c r="C620" s="21"/>
    </row>
    <row r="621" spans="1:3" x14ac:dyDescent="0.25">
      <c r="A621" s="19"/>
      <c r="B621" s="20"/>
      <c r="C621" s="21"/>
    </row>
    <row r="622" spans="1:3" x14ac:dyDescent="0.25">
      <c r="A622" s="19"/>
      <c r="B622" s="20"/>
      <c r="C622" s="21"/>
    </row>
    <row r="623" spans="1:3" x14ac:dyDescent="0.25">
      <c r="A623" s="19"/>
      <c r="B623" s="20"/>
      <c r="C623" s="21"/>
    </row>
    <row r="624" spans="1:3" x14ac:dyDescent="0.25">
      <c r="A624" s="19"/>
      <c r="B624" s="20"/>
      <c r="C624" s="21"/>
    </row>
    <row r="625" spans="1:3" x14ac:dyDescent="0.25">
      <c r="A625" s="19"/>
      <c r="B625" s="20"/>
      <c r="C625" s="21"/>
    </row>
    <row r="626" spans="1:3" x14ac:dyDescent="0.25">
      <c r="A626" s="19"/>
      <c r="B626" s="20"/>
      <c r="C626" s="21"/>
    </row>
    <row r="627" spans="1:3" x14ac:dyDescent="0.25">
      <c r="A627" s="19"/>
      <c r="B627" s="20"/>
      <c r="C627" s="21"/>
    </row>
    <row r="628" spans="1:3" x14ac:dyDescent="0.25">
      <c r="A628" s="19"/>
      <c r="B628" s="20"/>
      <c r="C628" s="21"/>
    </row>
    <row r="629" spans="1:3" x14ac:dyDescent="0.25">
      <c r="A629" s="19"/>
      <c r="B629" s="20"/>
      <c r="C629" s="21"/>
    </row>
    <row r="630" spans="1:3" x14ac:dyDescent="0.25">
      <c r="A630" s="19"/>
      <c r="B630" s="20"/>
      <c r="C630" s="21"/>
    </row>
    <row r="631" spans="1:3" x14ac:dyDescent="0.25">
      <c r="A631" s="19"/>
      <c r="B631" s="20"/>
      <c r="C631" s="21"/>
    </row>
    <row r="632" spans="1:3" x14ac:dyDescent="0.25">
      <c r="A632" s="19"/>
      <c r="B632" s="20"/>
      <c r="C632" s="21"/>
    </row>
    <row r="633" spans="1:3" x14ac:dyDescent="0.25">
      <c r="A633" s="19"/>
      <c r="B633" s="20"/>
      <c r="C633" s="21"/>
    </row>
    <row r="634" spans="1:3" x14ac:dyDescent="0.25">
      <c r="A634" s="19"/>
      <c r="B634" s="20"/>
      <c r="C634" s="21"/>
    </row>
    <row r="635" spans="1:3" x14ac:dyDescent="0.25">
      <c r="A635" s="19"/>
      <c r="B635" s="20"/>
      <c r="C635" s="21"/>
    </row>
    <row r="636" spans="1:3" x14ac:dyDescent="0.25">
      <c r="A636" s="19"/>
      <c r="B636" s="20"/>
      <c r="C636" s="21"/>
    </row>
    <row r="637" spans="1:3" x14ac:dyDescent="0.25">
      <c r="A637" s="19"/>
      <c r="B637" s="20"/>
      <c r="C637" s="21"/>
    </row>
    <row r="638" spans="1:3" x14ac:dyDescent="0.25">
      <c r="A638" s="19"/>
      <c r="B638" s="20"/>
      <c r="C638" s="21"/>
    </row>
    <row r="639" spans="1:3" x14ac:dyDescent="0.25">
      <c r="A639" s="19"/>
      <c r="B639" s="20"/>
      <c r="C639" s="21"/>
    </row>
    <row r="640" spans="1:3" x14ac:dyDescent="0.25">
      <c r="A640" s="19"/>
      <c r="B640" s="20"/>
      <c r="C640" s="21"/>
    </row>
    <row r="641" spans="1:3" x14ac:dyDescent="0.25">
      <c r="A641" s="19"/>
      <c r="B641" s="20"/>
      <c r="C641" s="21"/>
    </row>
    <row r="642" spans="1:3" x14ac:dyDescent="0.25">
      <c r="A642" s="19"/>
      <c r="B642" s="20"/>
      <c r="C642" s="21"/>
    </row>
    <row r="643" spans="1:3" x14ac:dyDescent="0.25">
      <c r="A643" s="19"/>
      <c r="B643" s="20"/>
      <c r="C643" s="21"/>
    </row>
    <row r="644" spans="1:3" x14ac:dyDescent="0.25">
      <c r="A644" s="19"/>
      <c r="B644" s="20"/>
      <c r="C644" s="21"/>
    </row>
    <row r="645" spans="1:3" x14ac:dyDescent="0.25">
      <c r="A645" s="19"/>
      <c r="B645" s="20"/>
      <c r="C645" s="21"/>
    </row>
    <row r="646" spans="1:3" x14ac:dyDescent="0.25">
      <c r="A646" s="19"/>
      <c r="B646" s="20"/>
      <c r="C646" s="21"/>
    </row>
    <row r="647" spans="1:3" x14ac:dyDescent="0.25">
      <c r="A647" s="19"/>
      <c r="B647" s="20"/>
      <c r="C647" s="21"/>
    </row>
    <row r="648" spans="1:3" x14ac:dyDescent="0.25">
      <c r="A648" s="19"/>
      <c r="B648" s="20"/>
      <c r="C648" s="21"/>
    </row>
    <row r="649" spans="1:3" x14ac:dyDescent="0.25">
      <c r="A649" s="19"/>
      <c r="B649" s="20"/>
      <c r="C649" s="21"/>
    </row>
    <row r="650" spans="1:3" x14ac:dyDescent="0.25">
      <c r="A650" s="19"/>
      <c r="B650" s="20"/>
      <c r="C650" s="21"/>
    </row>
    <row r="651" spans="1:3" x14ac:dyDescent="0.25">
      <c r="A651" s="19"/>
      <c r="B651" s="20"/>
      <c r="C651" s="21"/>
    </row>
    <row r="652" spans="1:3" x14ac:dyDescent="0.25">
      <c r="A652" s="19"/>
      <c r="B652" s="20"/>
      <c r="C652" s="21"/>
    </row>
    <row r="653" spans="1:3" x14ac:dyDescent="0.25">
      <c r="A653" s="19"/>
      <c r="B653" s="20"/>
      <c r="C653" s="21"/>
    </row>
    <row r="654" spans="1:3" x14ac:dyDescent="0.25">
      <c r="A654" s="19"/>
      <c r="B654" s="20"/>
      <c r="C654" s="21"/>
    </row>
    <row r="655" spans="1:3" x14ac:dyDescent="0.25">
      <c r="A655" s="19"/>
      <c r="B655" s="20"/>
      <c r="C655" s="21"/>
    </row>
    <row r="656" spans="1:3" x14ac:dyDescent="0.25">
      <c r="A656" s="19"/>
      <c r="B656" s="20"/>
      <c r="C656" s="21"/>
    </row>
    <row r="657" spans="1:3" x14ac:dyDescent="0.25">
      <c r="A657" s="19"/>
      <c r="B657" s="20"/>
      <c r="C657" s="21"/>
    </row>
    <row r="658" spans="1:3" x14ac:dyDescent="0.25">
      <c r="A658" s="19"/>
      <c r="B658" s="20"/>
      <c r="C658" s="21"/>
    </row>
    <row r="659" spans="1:3" x14ac:dyDescent="0.25">
      <c r="A659" s="19"/>
      <c r="B659" s="20"/>
      <c r="C659" s="21"/>
    </row>
    <row r="660" spans="1:3" x14ac:dyDescent="0.25">
      <c r="A660" s="19"/>
      <c r="B660" s="20"/>
      <c r="C660" s="21"/>
    </row>
    <row r="661" spans="1:3" x14ac:dyDescent="0.25">
      <c r="A661" s="19"/>
      <c r="B661" s="20"/>
      <c r="C661" s="21"/>
    </row>
    <row r="662" spans="1:3" x14ac:dyDescent="0.25">
      <c r="A662" s="19"/>
      <c r="B662" s="20"/>
      <c r="C662" s="21"/>
    </row>
    <row r="663" spans="1:3" x14ac:dyDescent="0.25">
      <c r="A663" s="19"/>
      <c r="B663" s="20"/>
      <c r="C663" s="21"/>
    </row>
    <row r="664" spans="1:3" x14ac:dyDescent="0.25">
      <c r="A664" s="19"/>
      <c r="B664" s="20"/>
      <c r="C664" s="21"/>
    </row>
    <row r="665" spans="1:3" x14ac:dyDescent="0.25">
      <c r="A665" s="19"/>
      <c r="B665" s="20"/>
      <c r="C665" s="21"/>
    </row>
    <row r="666" spans="1:3" x14ac:dyDescent="0.25">
      <c r="A666" s="19"/>
      <c r="B666" s="20"/>
      <c r="C666" s="21"/>
    </row>
    <row r="667" spans="1:3" x14ac:dyDescent="0.25">
      <c r="A667" s="19"/>
      <c r="B667" s="20"/>
      <c r="C667" s="21"/>
    </row>
    <row r="668" spans="1:3" x14ac:dyDescent="0.25">
      <c r="A668" s="19"/>
      <c r="B668" s="20"/>
      <c r="C668" s="21"/>
    </row>
    <row r="669" spans="1:3" x14ac:dyDescent="0.25">
      <c r="A669" s="19"/>
      <c r="B669" s="20"/>
      <c r="C669" s="21"/>
    </row>
    <row r="670" spans="1:3" x14ac:dyDescent="0.25">
      <c r="A670" s="19"/>
      <c r="B670" s="20"/>
      <c r="C670" s="21"/>
    </row>
    <row r="671" spans="1:3" x14ac:dyDescent="0.25">
      <c r="A671" s="19"/>
      <c r="B671" s="20"/>
      <c r="C671" s="21"/>
    </row>
    <row r="672" spans="1:3" x14ac:dyDescent="0.25">
      <c r="A672" s="19"/>
      <c r="B672" s="20"/>
      <c r="C672" s="21"/>
    </row>
    <row r="673" spans="1:3" x14ac:dyDescent="0.25">
      <c r="A673" s="19"/>
      <c r="B673" s="20"/>
      <c r="C673" s="21"/>
    </row>
    <row r="674" spans="1:3" x14ac:dyDescent="0.25">
      <c r="A674" s="19"/>
      <c r="B674" s="20"/>
      <c r="C674" s="21"/>
    </row>
    <row r="675" spans="1:3" x14ac:dyDescent="0.25">
      <c r="A675" s="19"/>
      <c r="B675" s="20"/>
      <c r="C675" s="21"/>
    </row>
    <row r="676" spans="1:3" x14ac:dyDescent="0.25">
      <c r="A676" s="19"/>
      <c r="B676" s="20"/>
      <c r="C676" s="21"/>
    </row>
    <row r="677" spans="1:3" x14ac:dyDescent="0.25">
      <c r="A677" s="19"/>
      <c r="B677" s="20"/>
      <c r="C677" s="21"/>
    </row>
    <row r="678" spans="1:3" x14ac:dyDescent="0.25">
      <c r="A678" s="19"/>
      <c r="B678" s="20"/>
      <c r="C678" s="21"/>
    </row>
    <row r="679" spans="1:3" x14ac:dyDescent="0.25">
      <c r="A679" s="19"/>
      <c r="B679" s="20"/>
      <c r="C679" s="21"/>
    </row>
    <row r="680" spans="1:3" x14ac:dyDescent="0.25">
      <c r="A680" s="19"/>
      <c r="B680" s="20"/>
      <c r="C680" s="21"/>
    </row>
    <row r="681" spans="1:3" x14ac:dyDescent="0.25">
      <c r="A681" s="19"/>
      <c r="B681" s="20"/>
      <c r="C681" s="21"/>
    </row>
    <row r="682" spans="1:3" x14ac:dyDescent="0.25">
      <c r="A682" s="19"/>
      <c r="B682" s="20"/>
      <c r="C682" s="21"/>
    </row>
    <row r="683" spans="1:3" x14ac:dyDescent="0.25">
      <c r="A683" s="19"/>
      <c r="B683" s="20"/>
      <c r="C683" s="21"/>
    </row>
    <row r="684" spans="1:3" x14ac:dyDescent="0.25">
      <c r="A684" s="19"/>
      <c r="B684" s="20"/>
      <c r="C684" s="21"/>
    </row>
    <row r="685" spans="1:3" x14ac:dyDescent="0.25">
      <c r="A685" s="19"/>
      <c r="B685" s="20"/>
      <c r="C685" s="21"/>
    </row>
    <row r="686" spans="1:3" x14ac:dyDescent="0.25">
      <c r="A686" s="19"/>
      <c r="B686" s="20"/>
      <c r="C686" s="21"/>
    </row>
    <row r="687" spans="1:3" x14ac:dyDescent="0.25">
      <c r="A687" s="19"/>
      <c r="B687" s="20"/>
      <c r="C687" s="21"/>
    </row>
    <row r="688" spans="1:3" x14ac:dyDescent="0.25">
      <c r="A688" s="19"/>
      <c r="B688" s="20"/>
      <c r="C688" s="21"/>
    </row>
    <row r="689" spans="1:3" x14ac:dyDescent="0.25">
      <c r="A689" s="19"/>
      <c r="B689" s="20"/>
      <c r="C689" s="21"/>
    </row>
    <row r="690" spans="1:3" x14ac:dyDescent="0.25">
      <c r="A690" s="19"/>
      <c r="B690" s="20"/>
      <c r="C690" s="21"/>
    </row>
    <row r="691" spans="1:3" x14ac:dyDescent="0.25">
      <c r="A691" s="19"/>
      <c r="B691" s="20"/>
      <c r="C691" s="21"/>
    </row>
    <row r="692" spans="1:3" x14ac:dyDescent="0.25">
      <c r="A692" s="19"/>
      <c r="B692" s="20"/>
      <c r="C692" s="21"/>
    </row>
    <row r="693" spans="1:3" x14ac:dyDescent="0.25">
      <c r="A693" s="19"/>
      <c r="B693" s="20"/>
      <c r="C693" s="21"/>
    </row>
    <row r="694" spans="1:3" x14ac:dyDescent="0.25">
      <c r="A694" s="19"/>
      <c r="B694" s="20"/>
      <c r="C694" s="21"/>
    </row>
    <row r="695" spans="1:3" x14ac:dyDescent="0.25">
      <c r="A695" s="19"/>
      <c r="B695" s="20"/>
      <c r="C695" s="21"/>
    </row>
    <row r="696" spans="1:3" x14ac:dyDescent="0.25">
      <c r="A696" s="19"/>
      <c r="B696" s="20"/>
      <c r="C696" s="21"/>
    </row>
    <row r="697" spans="1:3" x14ac:dyDescent="0.25">
      <c r="A697" s="19"/>
      <c r="B697" s="20"/>
      <c r="C697" s="21"/>
    </row>
    <row r="698" spans="1:3" x14ac:dyDescent="0.25">
      <c r="A698" s="19"/>
      <c r="B698" s="20"/>
      <c r="C698" s="21"/>
    </row>
    <row r="699" spans="1:3" x14ac:dyDescent="0.25">
      <c r="A699" s="19"/>
      <c r="B699" s="20"/>
      <c r="C699" s="21"/>
    </row>
    <row r="700" spans="1:3" x14ac:dyDescent="0.25">
      <c r="A700" s="19"/>
      <c r="B700" s="20"/>
      <c r="C700" s="21"/>
    </row>
    <row r="701" spans="1:3" x14ac:dyDescent="0.25">
      <c r="A701" s="19"/>
      <c r="B701" s="20"/>
      <c r="C701" s="21"/>
    </row>
    <row r="702" spans="1:3" x14ac:dyDescent="0.25">
      <c r="A702" s="19"/>
      <c r="B702" s="20"/>
      <c r="C702" s="21"/>
    </row>
    <row r="703" spans="1:3" x14ac:dyDescent="0.25">
      <c r="A703" s="19"/>
      <c r="B703" s="20"/>
      <c r="C703" s="21"/>
    </row>
    <row r="704" spans="1:3" x14ac:dyDescent="0.25">
      <c r="A704" s="19"/>
      <c r="B704" s="20"/>
      <c r="C704" s="21"/>
    </row>
    <row r="705" spans="1:3" x14ac:dyDescent="0.25">
      <c r="A705" s="19"/>
      <c r="B705" s="20"/>
      <c r="C705" s="21"/>
    </row>
    <row r="706" spans="1:3" x14ac:dyDescent="0.25">
      <c r="A706" s="19"/>
      <c r="B706" s="20"/>
      <c r="C706" s="21"/>
    </row>
    <row r="707" spans="1:3" x14ac:dyDescent="0.25">
      <c r="A707" s="19"/>
      <c r="B707" s="20"/>
      <c r="C707" s="21"/>
    </row>
    <row r="708" spans="1:3" x14ac:dyDescent="0.25">
      <c r="A708" s="19"/>
      <c r="B708" s="20"/>
      <c r="C708" s="21"/>
    </row>
    <row r="709" spans="1:3" x14ac:dyDescent="0.25">
      <c r="A709" s="19"/>
      <c r="B709" s="20"/>
      <c r="C709" s="21"/>
    </row>
    <row r="710" spans="1:3" x14ac:dyDescent="0.25">
      <c r="A710" s="19"/>
      <c r="B710" s="20"/>
      <c r="C710" s="21"/>
    </row>
    <row r="711" spans="1:3" x14ac:dyDescent="0.25">
      <c r="A711" s="19"/>
      <c r="B711" s="20"/>
      <c r="C711" s="21"/>
    </row>
    <row r="712" spans="1:3" x14ac:dyDescent="0.25">
      <c r="A712" s="19"/>
      <c r="B712" s="20"/>
      <c r="C712" s="21"/>
    </row>
    <row r="713" spans="1:3" x14ac:dyDescent="0.25">
      <c r="A713" s="19"/>
      <c r="B713" s="20"/>
      <c r="C713" s="21"/>
    </row>
    <row r="714" spans="1:3" x14ac:dyDescent="0.25">
      <c r="A714" s="19"/>
      <c r="B714" s="20"/>
      <c r="C714" s="21"/>
    </row>
    <row r="715" spans="1:3" x14ac:dyDescent="0.25">
      <c r="A715" s="19"/>
      <c r="B715" s="20"/>
      <c r="C715" s="21"/>
    </row>
    <row r="716" spans="1:3" x14ac:dyDescent="0.25">
      <c r="A716" s="19"/>
      <c r="B716" s="20"/>
      <c r="C716" s="21"/>
    </row>
    <row r="717" spans="1:3" x14ac:dyDescent="0.25">
      <c r="A717" s="19"/>
      <c r="B717" s="20"/>
      <c r="C717" s="21"/>
    </row>
    <row r="718" spans="1:3" x14ac:dyDescent="0.25">
      <c r="A718" s="19"/>
      <c r="B718" s="20"/>
      <c r="C718" s="21"/>
    </row>
    <row r="719" spans="1:3" x14ac:dyDescent="0.25">
      <c r="A719" s="19"/>
      <c r="B719" s="20"/>
      <c r="C719" s="21"/>
    </row>
    <row r="720" spans="1:3" x14ac:dyDescent="0.25">
      <c r="A720" s="19"/>
      <c r="B720" s="20"/>
      <c r="C720" s="21"/>
    </row>
    <row r="721" spans="1:3" x14ac:dyDescent="0.25">
      <c r="A721" s="19"/>
      <c r="B721" s="20"/>
      <c r="C721" s="21"/>
    </row>
    <row r="722" spans="1:3" x14ac:dyDescent="0.25">
      <c r="A722" s="19"/>
      <c r="B722" s="20"/>
      <c r="C722" s="21"/>
    </row>
    <row r="723" spans="1:3" x14ac:dyDescent="0.25">
      <c r="A723" s="19"/>
      <c r="B723" s="20"/>
      <c r="C723" s="21"/>
    </row>
    <row r="724" spans="1:3" x14ac:dyDescent="0.25">
      <c r="A724" s="19"/>
      <c r="B724" s="20"/>
      <c r="C724" s="21"/>
    </row>
    <row r="725" spans="1:3" x14ac:dyDescent="0.25">
      <c r="A725" s="19"/>
      <c r="B725" s="20"/>
      <c r="C725" s="21"/>
    </row>
    <row r="726" spans="1:3" x14ac:dyDescent="0.25">
      <c r="A726" s="19"/>
      <c r="B726" s="20"/>
      <c r="C726" s="21"/>
    </row>
    <row r="727" spans="1:3" x14ac:dyDescent="0.25">
      <c r="A727" s="19"/>
      <c r="B727" s="20"/>
      <c r="C727" s="21"/>
    </row>
    <row r="728" spans="1:3" x14ac:dyDescent="0.25">
      <c r="A728" s="19"/>
      <c r="B728" s="20"/>
      <c r="C728" s="21"/>
    </row>
    <row r="729" spans="1:3" x14ac:dyDescent="0.25">
      <c r="A729" s="19"/>
      <c r="B729" s="20"/>
      <c r="C729" s="21"/>
    </row>
    <row r="730" spans="1:3" x14ac:dyDescent="0.25">
      <c r="A730" s="19"/>
      <c r="B730" s="20"/>
      <c r="C730" s="21"/>
    </row>
    <row r="731" spans="1:3" x14ac:dyDescent="0.25">
      <c r="A731" s="19"/>
      <c r="B731" s="20"/>
      <c r="C731" s="21"/>
    </row>
    <row r="732" spans="1:3" x14ac:dyDescent="0.25">
      <c r="A732" s="19"/>
      <c r="B732" s="20"/>
      <c r="C732" s="21"/>
    </row>
    <row r="733" spans="1:3" x14ac:dyDescent="0.25">
      <c r="A733" s="19"/>
      <c r="B733" s="20"/>
      <c r="C733" s="21"/>
    </row>
    <row r="734" spans="1:3" x14ac:dyDescent="0.25">
      <c r="A734" s="19"/>
      <c r="B734" s="20"/>
      <c r="C734" s="21"/>
    </row>
    <row r="735" spans="1:3" x14ac:dyDescent="0.25">
      <c r="A735" s="19"/>
      <c r="B735" s="20"/>
      <c r="C735" s="21"/>
    </row>
    <row r="736" spans="1:3" x14ac:dyDescent="0.25">
      <c r="A736" s="19"/>
      <c r="B736" s="20"/>
      <c r="C736" s="21"/>
    </row>
    <row r="737" spans="1:3" x14ac:dyDescent="0.25">
      <c r="A737" s="19"/>
      <c r="B737" s="20"/>
      <c r="C737" s="21"/>
    </row>
    <row r="738" spans="1:3" x14ac:dyDescent="0.25">
      <c r="A738" s="19"/>
      <c r="B738" s="20"/>
      <c r="C738" s="21"/>
    </row>
    <row r="739" spans="1:3" x14ac:dyDescent="0.25">
      <c r="A739" s="19"/>
      <c r="B739" s="20"/>
      <c r="C739" s="21"/>
    </row>
    <row r="740" spans="1:3" x14ac:dyDescent="0.25">
      <c r="A740" s="19"/>
      <c r="B740" s="20"/>
      <c r="C740" s="21"/>
    </row>
    <row r="741" spans="1:3" x14ac:dyDescent="0.25">
      <c r="A741" s="19"/>
      <c r="B741" s="20"/>
      <c r="C741" s="21"/>
    </row>
    <row r="742" spans="1:3" x14ac:dyDescent="0.25">
      <c r="A742" s="19"/>
      <c r="B742" s="20"/>
      <c r="C742" s="21"/>
    </row>
    <row r="743" spans="1:3" x14ac:dyDescent="0.25">
      <c r="A743" s="19"/>
      <c r="B743" s="20"/>
      <c r="C743" s="21"/>
    </row>
    <row r="744" spans="1:3" x14ac:dyDescent="0.25">
      <c r="A744" s="19"/>
      <c r="B744" s="20"/>
      <c r="C744" s="21"/>
    </row>
    <row r="745" spans="1:3" x14ac:dyDescent="0.25">
      <c r="A745" s="19"/>
      <c r="B745" s="20"/>
      <c r="C745" s="21"/>
    </row>
    <row r="746" spans="1:3" x14ac:dyDescent="0.25">
      <c r="A746" s="19"/>
      <c r="B746" s="20"/>
      <c r="C746" s="21"/>
    </row>
    <row r="747" spans="1:3" x14ac:dyDescent="0.25">
      <c r="A747" s="19"/>
      <c r="B747" s="20"/>
      <c r="C747" s="21"/>
    </row>
    <row r="748" spans="1:3" x14ac:dyDescent="0.25">
      <c r="A748" s="19"/>
      <c r="B748" s="20"/>
      <c r="C748" s="21"/>
    </row>
    <row r="749" spans="1:3" x14ac:dyDescent="0.25">
      <c r="A749" s="19"/>
      <c r="B749" s="20"/>
      <c r="C749" s="21"/>
    </row>
    <row r="750" spans="1:3" x14ac:dyDescent="0.25">
      <c r="A750" s="19"/>
      <c r="B750" s="20"/>
      <c r="C750" s="21"/>
    </row>
    <row r="751" spans="1:3" x14ac:dyDescent="0.25">
      <c r="A751" s="19"/>
      <c r="B751" s="20"/>
      <c r="C751" s="21"/>
    </row>
    <row r="752" spans="1:3" x14ac:dyDescent="0.25">
      <c r="A752" s="19"/>
      <c r="B752" s="20"/>
      <c r="C752" s="21"/>
    </row>
    <row r="753" spans="1:3" x14ac:dyDescent="0.25">
      <c r="A753" s="19"/>
      <c r="B753" s="20"/>
      <c r="C753" s="21"/>
    </row>
    <row r="754" spans="1:3" x14ac:dyDescent="0.25">
      <c r="A754" s="19"/>
      <c r="B754" s="20"/>
      <c r="C754" s="21"/>
    </row>
    <row r="755" spans="1:3" x14ac:dyDescent="0.25">
      <c r="A755" s="19"/>
      <c r="B755" s="20"/>
      <c r="C755" s="21"/>
    </row>
    <row r="756" spans="1:3" x14ac:dyDescent="0.25">
      <c r="A756" s="19"/>
      <c r="B756" s="20"/>
      <c r="C756" s="21"/>
    </row>
    <row r="757" spans="1:3" x14ac:dyDescent="0.25">
      <c r="A757" s="19"/>
      <c r="B757" s="20"/>
      <c r="C757" s="21"/>
    </row>
    <row r="758" spans="1:3" x14ac:dyDescent="0.25">
      <c r="A758" s="19"/>
      <c r="B758" s="20"/>
      <c r="C758" s="21"/>
    </row>
    <row r="759" spans="1:3" x14ac:dyDescent="0.25">
      <c r="A759" s="19"/>
      <c r="B759" s="20"/>
      <c r="C759" s="21"/>
    </row>
    <row r="760" spans="1:3" x14ac:dyDescent="0.25">
      <c r="A760" s="19"/>
      <c r="B760" s="20"/>
      <c r="C760" s="21"/>
    </row>
    <row r="761" spans="1:3" x14ac:dyDescent="0.25">
      <c r="A761" s="19"/>
      <c r="B761" s="20"/>
      <c r="C761" s="21"/>
    </row>
    <row r="762" spans="1:3" x14ac:dyDescent="0.25">
      <c r="A762" s="19"/>
      <c r="B762" s="20"/>
      <c r="C762" s="21"/>
    </row>
    <row r="763" spans="1:3" x14ac:dyDescent="0.25">
      <c r="A763" s="19"/>
      <c r="B763" s="20"/>
      <c r="C763" s="21"/>
    </row>
    <row r="764" spans="1:3" x14ac:dyDescent="0.25">
      <c r="A764" s="19"/>
      <c r="B764" s="20"/>
      <c r="C764" s="21"/>
    </row>
    <row r="765" spans="1:3" x14ac:dyDescent="0.25">
      <c r="A765" s="19"/>
      <c r="B765" s="20"/>
      <c r="C765" s="21"/>
    </row>
    <row r="766" spans="1:3" x14ac:dyDescent="0.25">
      <c r="A766" s="19"/>
      <c r="B766" s="20"/>
      <c r="C766" s="21"/>
    </row>
    <row r="767" spans="1:3" x14ac:dyDescent="0.25">
      <c r="A767" s="19"/>
      <c r="B767" s="20"/>
      <c r="C767" s="21"/>
    </row>
    <row r="768" spans="1:3" x14ac:dyDescent="0.25">
      <c r="A768" s="19"/>
      <c r="B768" s="20"/>
      <c r="C768" s="21"/>
    </row>
    <row r="769" spans="1:3" x14ac:dyDescent="0.25">
      <c r="A769" s="19"/>
      <c r="B769" s="20"/>
      <c r="C769" s="21"/>
    </row>
    <row r="770" spans="1:3" x14ac:dyDescent="0.25">
      <c r="A770" s="19"/>
      <c r="B770" s="20"/>
      <c r="C770" s="21"/>
    </row>
    <row r="771" spans="1:3" x14ac:dyDescent="0.25">
      <c r="A771" s="19"/>
      <c r="B771" s="20"/>
      <c r="C771" s="21"/>
    </row>
    <row r="772" spans="1:3" x14ac:dyDescent="0.25">
      <c r="A772" s="19"/>
      <c r="B772" s="20"/>
      <c r="C772" s="21"/>
    </row>
    <row r="773" spans="1:3" x14ac:dyDescent="0.25">
      <c r="A773" s="19"/>
      <c r="B773" s="20"/>
      <c r="C773" s="21"/>
    </row>
    <row r="774" spans="1:3" x14ac:dyDescent="0.25">
      <c r="A774" s="19"/>
      <c r="B774" s="20"/>
      <c r="C774" s="21"/>
    </row>
    <row r="775" spans="1:3" x14ac:dyDescent="0.25">
      <c r="A775" s="19"/>
      <c r="B775" s="20"/>
      <c r="C775" s="21"/>
    </row>
    <row r="776" spans="1:3" x14ac:dyDescent="0.25">
      <c r="A776" s="19"/>
      <c r="B776" s="20"/>
      <c r="C776" s="21"/>
    </row>
    <row r="777" spans="1:3" x14ac:dyDescent="0.25">
      <c r="A777" s="19"/>
      <c r="B777" s="20"/>
      <c r="C777" s="21"/>
    </row>
    <row r="778" spans="1:3" x14ac:dyDescent="0.25">
      <c r="A778" s="19"/>
      <c r="B778" s="20"/>
      <c r="C778" s="21"/>
    </row>
    <row r="779" spans="1:3" x14ac:dyDescent="0.25">
      <c r="A779" s="19"/>
      <c r="B779" s="20"/>
      <c r="C779" s="21"/>
    </row>
    <row r="780" spans="1:3" x14ac:dyDescent="0.25">
      <c r="A780" s="19"/>
      <c r="B780" s="20"/>
      <c r="C780" s="21"/>
    </row>
    <row r="781" spans="1:3" x14ac:dyDescent="0.25">
      <c r="A781" s="19"/>
      <c r="B781" s="20"/>
      <c r="C781" s="21"/>
    </row>
    <row r="782" spans="1:3" x14ac:dyDescent="0.25">
      <c r="A782" s="19"/>
      <c r="B782" s="20"/>
      <c r="C782" s="21"/>
    </row>
    <row r="783" spans="1:3" x14ac:dyDescent="0.25">
      <c r="A783" s="19"/>
      <c r="B783" s="20"/>
      <c r="C783" s="21"/>
    </row>
    <row r="784" spans="1:3" x14ac:dyDescent="0.25">
      <c r="A784" s="19"/>
      <c r="B784" s="20"/>
      <c r="C784" s="21"/>
    </row>
    <row r="785" spans="1:3" x14ac:dyDescent="0.25">
      <c r="A785" s="19"/>
      <c r="B785" s="20"/>
      <c r="C785" s="21"/>
    </row>
    <row r="786" spans="1:3" x14ac:dyDescent="0.25">
      <c r="A786" s="19"/>
      <c r="B786" s="20"/>
      <c r="C786" s="21"/>
    </row>
    <row r="787" spans="1:3" x14ac:dyDescent="0.25">
      <c r="A787" s="19"/>
      <c r="B787" s="20"/>
      <c r="C787" s="21"/>
    </row>
    <row r="788" spans="1:3" x14ac:dyDescent="0.25">
      <c r="A788" s="19"/>
      <c r="B788" s="20"/>
      <c r="C788" s="21"/>
    </row>
    <row r="789" spans="1:3" x14ac:dyDescent="0.25">
      <c r="A789" s="19"/>
      <c r="B789" s="20"/>
      <c r="C789" s="21"/>
    </row>
    <row r="790" spans="1:3" x14ac:dyDescent="0.25">
      <c r="A790" s="19"/>
      <c r="B790" s="20"/>
      <c r="C790" s="21"/>
    </row>
    <row r="791" spans="1:3" x14ac:dyDescent="0.25">
      <c r="A791" s="19"/>
      <c r="B791" s="20"/>
      <c r="C791" s="21"/>
    </row>
    <row r="792" spans="1:3" x14ac:dyDescent="0.25">
      <c r="A792" s="19"/>
      <c r="B792" s="20"/>
      <c r="C792" s="21"/>
    </row>
    <row r="793" spans="1:3" x14ac:dyDescent="0.25">
      <c r="A793" s="19"/>
      <c r="B793" s="20"/>
      <c r="C793" s="21"/>
    </row>
    <row r="794" spans="1:3" x14ac:dyDescent="0.25">
      <c r="A794" s="19"/>
      <c r="B794" s="20"/>
      <c r="C794" s="21"/>
    </row>
    <row r="795" spans="1:3" x14ac:dyDescent="0.25">
      <c r="A795" s="19"/>
      <c r="B795" s="20"/>
      <c r="C795" s="21"/>
    </row>
    <row r="796" spans="1:3" x14ac:dyDescent="0.25">
      <c r="A796" s="19"/>
      <c r="B796" s="20"/>
      <c r="C796" s="21"/>
    </row>
    <row r="797" spans="1:3" x14ac:dyDescent="0.25">
      <c r="A797" s="19"/>
      <c r="B797" s="20"/>
      <c r="C797" s="21"/>
    </row>
    <row r="798" spans="1:3" x14ac:dyDescent="0.25">
      <c r="A798" s="19"/>
      <c r="B798" s="20"/>
      <c r="C798" s="21"/>
    </row>
    <row r="799" spans="1:3" x14ac:dyDescent="0.25">
      <c r="A799" s="19"/>
      <c r="B799" s="20"/>
      <c r="C799" s="21"/>
    </row>
    <row r="800" spans="1:3" x14ac:dyDescent="0.25">
      <c r="A800" s="19"/>
      <c r="B800" s="20"/>
      <c r="C800" s="21"/>
    </row>
    <row r="801" spans="1:3" x14ac:dyDescent="0.25">
      <c r="A801" s="19"/>
      <c r="B801" s="20"/>
      <c r="C801" s="21"/>
    </row>
    <row r="802" spans="1:3" x14ac:dyDescent="0.25">
      <c r="A802" s="19"/>
      <c r="B802" s="20"/>
      <c r="C802" s="21"/>
    </row>
    <row r="803" spans="1:3" x14ac:dyDescent="0.25">
      <c r="A803" s="19"/>
      <c r="B803" s="20"/>
      <c r="C803" s="21"/>
    </row>
    <row r="804" spans="1:3" x14ac:dyDescent="0.25">
      <c r="A804" s="19"/>
      <c r="B804" s="20"/>
      <c r="C804" s="21"/>
    </row>
    <row r="805" spans="1:3" x14ac:dyDescent="0.25">
      <c r="A805" s="19"/>
      <c r="B805" s="20"/>
      <c r="C805" s="21"/>
    </row>
    <row r="806" spans="1:3" x14ac:dyDescent="0.25">
      <c r="A806" s="19"/>
      <c r="B806" s="20"/>
      <c r="C806" s="21"/>
    </row>
    <row r="807" spans="1:3" x14ac:dyDescent="0.25">
      <c r="A807" s="19"/>
      <c r="B807" s="20"/>
      <c r="C807" s="21"/>
    </row>
    <row r="808" spans="1:3" x14ac:dyDescent="0.25">
      <c r="A808" s="19"/>
      <c r="B808" s="20"/>
      <c r="C808" s="21"/>
    </row>
    <row r="809" spans="1:3" x14ac:dyDescent="0.25">
      <c r="A809" s="19"/>
      <c r="B809" s="20"/>
      <c r="C809" s="21"/>
    </row>
    <row r="810" spans="1:3" x14ac:dyDescent="0.25">
      <c r="A810" s="19"/>
      <c r="B810" s="20"/>
      <c r="C810" s="21"/>
    </row>
    <row r="811" spans="1:3" x14ac:dyDescent="0.25">
      <c r="A811" s="19"/>
      <c r="B811" s="20"/>
      <c r="C811" s="21"/>
    </row>
    <row r="812" spans="1:3" x14ac:dyDescent="0.25">
      <c r="A812" s="19"/>
      <c r="B812" s="20"/>
      <c r="C812" s="21"/>
    </row>
    <row r="813" spans="1:3" x14ac:dyDescent="0.25">
      <c r="A813" s="19"/>
      <c r="B813" s="20"/>
      <c r="C813" s="21"/>
    </row>
    <row r="814" spans="1:3" x14ac:dyDescent="0.25">
      <c r="A814" s="19"/>
      <c r="B814" s="20"/>
      <c r="C814" s="21"/>
    </row>
    <row r="815" spans="1:3" x14ac:dyDescent="0.25">
      <c r="A815" s="19"/>
      <c r="B815" s="20"/>
      <c r="C815" s="21"/>
    </row>
    <row r="816" spans="1:3" x14ac:dyDescent="0.25">
      <c r="A816" s="19"/>
      <c r="B816" s="20"/>
      <c r="C816" s="21"/>
    </row>
    <row r="817" spans="1:3" x14ac:dyDescent="0.25">
      <c r="A817" s="19"/>
      <c r="B817" s="20"/>
      <c r="C817" s="21"/>
    </row>
    <row r="818" spans="1:3" x14ac:dyDescent="0.25">
      <c r="A818" s="19"/>
      <c r="B818" s="20"/>
      <c r="C818" s="21"/>
    </row>
    <row r="819" spans="1:3" x14ac:dyDescent="0.25">
      <c r="A819" s="19"/>
      <c r="B819" s="20"/>
      <c r="C819" s="21"/>
    </row>
    <row r="820" spans="1:3" x14ac:dyDescent="0.25">
      <c r="A820" s="19"/>
      <c r="B820" s="20"/>
      <c r="C820" s="21"/>
    </row>
    <row r="821" spans="1:3" x14ac:dyDescent="0.25">
      <c r="A821" s="19"/>
      <c r="B821" s="20"/>
      <c r="C821" s="21"/>
    </row>
    <row r="822" spans="1:3" x14ac:dyDescent="0.25">
      <c r="A822" s="19"/>
      <c r="B822" s="20"/>
      <c r="C822" s="21"/>
    </row>
    <row r="823" spans="1:3" x14ac:dyDescent="0.25">
      <c r="A823" s="19"/>
      <c r="B823" s="20"/>
      <c r="C823" s="21"/>
    </row>
    <row r="824" spans="1:3" x14ac:dyDescent="0.25">
      <c r="A824" s="19"/>
      <c r="B824" s="20"/>
      <c r="C824" s="21"/>
    </row>
    <row r="825" spans="1:3" x14ac:dyDescent="0.25">
      <c r="A825" s="19"/>
      <c r="B825" s="20"/>
      <c r="C825" s="21"/>
    </row>
    <row r="826" spans="1:3" x14ac:dyDescent="0.25">
      <c r="A826" s="19"/>
      <c r="B826" s="20"/>
      <c r="C826" s="21"/>
    </row>
    <row r="827" spans="1:3" x14ac:dyDescent="0.25">
      <c r="A827" s="19"/>
      <c r="B827" s="20"/>
      <c r="C827" s="21"/>
    </row>
    <row r="828" spans="1:3" x14ac:dyDescent="0.25">
      <c r="A828" s="19"/>
      <c r="B828" s="20"/>
      <c r="C828" s="21"/>
    </row>
    <row r="829" spans="1:3" x14ac:dyDescent="0.25">
      <c r="A829" s="19"/>
      <c r="B829" s="20"/>
      <c r="C829" s="21"/>
    </row>
    <row r="830" spans="1:3" x14ac:dyDescent="0.25">
      <c r="A830" s="19"/>
      <c r="B830" s="20"/>
      <c r="C830" s="21"/>
    </row>
    <row r="831" spans="1:3" x14ac:dyDescent="0.25">
      <c r="A831" s="19"/>
      <c r="B831" s="20"/>
      <c r="C831" s="21"/>
    </row>
    <row r="832" spans="1:3" x14ac:dyDescent="0.25">
      <c r="A832" s="19"/>
      <c r="B832" s="20"/>
      <c r="C832" s="21"/>
    </row>
    <row r="833" spans="1:3" x14ac:dyDescent="0.25">
      <c r="A833" s="19"/>
      <c r="B833" s="20"/>
      <c r="C833" s="21"/>
    </row>
    <row r="834" spans="1:3" x14ac:dyDescent="0.25">
      <c r="A834" s="19"/>
      <c r="B834" s="20"/>
      <c r="C834" s="21"/>
    </row>
    <row r="835" spans="1:3" x14ac:dyDescent="0.25">
      <c r="A835" s="19"/>
      <c r="B835" s="20"/>
      <c r="C835" s="21"/>
    </row>
    <row r="836" spans="1:3" x14ac:dyDescent="0.25">
      <c r="A836" s="19"/>
      <c r="B836" s="20"/>
      <c r="C836" s="21"/>
    </row>
    <row r="837" spans="1:3" x14ac:dyDescent="0.25">
      <c r="A837" s="19"/>
      <c r="B837" s="20"/>
      <c r="C837" s="21"/>
    </row>
    <row r="838" spans="1:3" x14ac:dyDescent="0.25">
      <c r="A838" s="19"/>
      <c r="B838" s="20"/>
      <c r="C838" s="21"/>
    </row>
    <row r="839" spans="1:3" x14ac:dyDescent="0.25">
      <c r="A839" s="19"/>
      <c r="B839" s="20"/>
      <c r="C839" s="21"/>
    </row>
    <row r="840" spans="1:3" x14ac:dyDescent="0.25">
      <c r="A840" s="19"/>
      <c r="B840" s="20"/>
      <c r="C840" s="21"/>
    </row>
    <row r="841" spans="1:3" x14ac:dyDescent="0.25">
      <c r="A841" s="19"/>
      <c r="B841" s="20"/>
      <c r="C841" s="21"/>
    </row>
    <row r="842" spans="1:3" x14ac:dyDescent="0.25">
      <c r="A842" s="19"/>
      <c r="B842" s="20"/>
      <c r="C842" s="21"/>
    </row>
    <row r="843" spans="1:3" x14ac:dyDescent="0.25">
      <c r="A843" s="19"/>
      <c r="B843" s="20"/>
    </row>
    <row r="844" spans="1:3" x14ac:dyDescent="0.25">
      <c r="A844" s="19"/>
      <c r="B844" s="20"/>
    </row>
    <row r="845" spans="1:3" x14ac:dyDescent="0.25">
      <c r="A845" s="19"/>
      <c r="B845" s="20"/>
    </row>
    <row r="846" spans="1:3" x14ac:dyDescent="0.25">
      <c r="A846" s="19"/>
      <c r="B846" s="20"/>
    </row>
    <row r="847" spans="1:3" x14ac:dyDescent="0.25">
      <c r="A847" s="19"/>
      <c r="B847" s="20"/>
    </row>
    <row r="848" spans="1:3" x14ac:dyDescent="0.25">
      <c r="A848" s="19"/>
      <c r="B848" s="20"/>
    </row>
    <row r="849" spans="1:17" s="16" customFormat="1" x14ac:dyDescent="0.25">
      <c r="A849" s="19"/>
      <c r="B849" s="20"/>
      <c r="D849"/>
      <c r="E849"/>
      <c r="F849"/>
      <c r="G849"/>
      <c r="H849"/>
      <c r="I849"/>
      <c r="J849"/>
      <c r="K849"/>
      <c r="L849"/>
      <c r="M849"/>
      <c r="N849"/>
      <c r="O849"/>
      <c r="P849"/>
      <c r="Q849"/>
    </row>
    <row r="850" spans="1:17" s="16" customFormat="1" x14ac:dyDescent="0.25">
      <c r="A850" s="19"/>
      <c r="B850" s="20"/>
      <c r="D850"/>
      <c r="E850"/>
      <c r="F850"/>
      <c r="G850"/>
      <c r="H850"/>
      <c r="I850"/>
      <c r="J850"/>
      <c r="K850"/>
      <c r="L850"/>
      <c r="M850"/>
      <c r="N850"/>
      <c r="O850"/>
      <c r="P850"/>
      <c r="Q850"/>
    </row>
    <row r="851" spans="1:17" s="16" customFormat="1" x14ac:dyDescent="0.25">
      <c r="A851" s="19"/>
      <c r="B851" s="20"/>
      <c r="D851"/>
      <c r="E851"/>
      <c r="F851"/>
      <c r="G851"/>
      <c r="H851"/>
      <c r="I851"/>
      <c r="J851"/>
      <c r="K851"/>
      <c r="L851"/>
      <c r="M851"/>
      <c r="N851"/>
      <c r="O851"/>
      <c r="P851"/>
      <c r="Q851"/>
    </row>
    <row r="852" spans="1:17" s="16" customFormat="1" x14ac:dyDescent="0.25">
      <c r="A852" s="19"/>
      <c r="B852" s="20"/>
      <c r="D852"/>
      <c r="E852"/>
      <c r="F852"/>
      <c r="G852"/>
      <c r="H852"/>
      <c r="I852"/>
      <c r="J852"/>
      <c r="K852"/>
      <c r="L852"/>
      <c r="M852"/>
      <c r="N852"/>
      <c r="O852"/>
      <c r="P852"/>
      <c r="Q852"/>
    </row>
    <row r="853" spans="1:17" s="16" customFormat="1" x14ac:dyDescent="0.25">
      <c r="A853" s="19"/>
      <c r="B853" s="20"/>
      <c r="D853"/>
      <c r="E853"/>
      <c r="F853"/>
      <c r="G853"/>
      <c r="H853"/>
      <c r="I853"/>
      <c r="J853"/>
      <c r="K853"/>
      <c r="L853"/>
      <c r="M853"/>
      <c r="N853"/>
      <c r="O853"/>
      <c r="P853"/>
      <c r="Q853"/>
    </row>
    <row r="854" spans="1:17" s="16" customFormat="1" x14ac:dyDescent="0.25">
      <c r="A854" s="19"/>
      <c r="B854" s="20"/>
      <c r="D854"/>
      <c r="E854"/>
      <c r="F854"/>
      <c r="G854"/>
      <c r="H854"/>
      <c r="I854"/>
      <c r="J854"/>
      <c r="K854"/>
      <c r="L854"/>
      <c r="M854"/>
      <c r="N854"/>
      <c r="O854"/>
      <c r="P854"/>
      <c r="Q854"/>
    </row>
    <row r="855" spans="1:17" s="16" customFormat="1" x14ac:dyDescent="0.25">
      <c r="A855" s="19"/>
      <c r="B855" s="20"/>
      <c r="D855"/>
      <c r="E855"/>
      <c r="F855"/>
      <c r="G855"/>
      <c r="H855"/>
      <c r="I855"/>
      <c r="J855"/>
      <c r="K855"/>
      <c r="L855"/>
      <c r="M855"/>
      <c r="N855"/>
      <c r="O855"/>
      <c r="P855"/>
      <c r="Q855"/>
    </row>
    <row r="856" spans="1:17" s="16" customFormat="1" x14ac:dyDescent="0.25">
      <c r="A856" s="19"/>
      <c r="B856" s="20"/>
      <c r="D856"/>
      <c r="E856"/>
      <c r="F856"/>
      <c r="G856"/>
      <c r="H856"/>
      <c r="I856"/>
      <c r="J856"/>
      <c r="K856"/>
      <c r="L856"/>
      <c r="M856"/>
      <c r="N856"/>
      <c r="O856"/>
      <c r="P856"/>
      <c r="Q856"/>
    </row>
    <row r="857" spans="1:17" s="16" customFormat="1" x14ac:dyDescent="0.25">
      <c r="A857" s="19"/>
      <c r="B857" s="20"/>
      <c r="D857"/>
      <c r="E857"/>
      <c r="F857"/>
      <c r="G857"/>
      <c r="H857"/>
      <c r="I857"/>
      <c r="J857"/>
      <c r="K857"/>
      <c r="L857"/>
      <c r="M857"/>
      <c r="N857"/>
      <c r="O857"/>
      <c r="P857"/>
      <c r="Q857"/>
    </row>
    <row r="858" spans="1:17" s="16" customFormat="1" x14ac:dyDescent="0.25">
      <c r="A858" s="19"/>
      <c r="B858" s="20"/>
      <c r="D858"/>
      <c r="E858"/>
      <c r="F858"/>
      <c r="G858"/>
      <c r="H858"/>
      <c r="I858"/>
      <c r="J858"/>
      <c r="K858"/>
      <c r="L858"/>
      <c r="M858"/>
      <c r="N858"/>
      <c r="O858"/>
      <c r="P858"/>
      <c r="Q858"/>
    </row>
    <row r="859" spans="1:17" s="16" customFormat="1" x14ac:dyDescent="0.25">
      <c r="A859" s="19"/>
      <c r="B859" s="20"/>
      <c r="D859"/>
      <c r="E859"/>
      <c r="F859"/>
      <c r="G859"/>
      <c r="H859"/>
      <c r="I859"/>
      <c r="J859"/>
      <c r="K859"/>
      <c r="L859"/>
      <c r="M859"/>
      <c r="N859"/>
      <c r="O859"/>
      <c r="P859"/>
      <c r="Q859"/>
    </row>
    <row r="860" spans="1:17" s="16" customFormat="1" x14ac:dyDescent="0.25">
      <c r="A860" s="19"/>
      <c r="B860" s="20"/>
      <c r="D860"/>
      <c r="E860"/>
      <c r="F860"/>
      <c r="G860"/>
      <c r="H860"/>
      <c r="I860"/>
      <c r="J860"/>
      <c r="K860"/>
      <c r="L860"/>
      <c r="M860"/>
      <c r="N860"/>
      <c r="O860"/>
      <c r="P860"/>
      <c r="Q860"/>
    </row>
    <row r="861" spans="1:17" s="16" customFormat="1" x14ac:dyDescent="0.25">
      <c r="A861" s="19"/>
      <c r="B861" s="20"/>
      <c r="D861"/>
      <c r="E861"/>
      <c r="F861"/>
      <c r="G861"/>
      <c r="H861"/>
      <c r="I861"/>
      <c r="J861"/>
      <c r="K861"/>
      <c r="L861"/>
      <c r="M861"/>
      <c r="N861"/>
      <c r="O861"/>
      <c r="P861"/>
      <c r="Q861"/>
    </row>
    <row r="862" spans="1:17" s="16" customFormat="1" x14ac:dyDescent="0.25">
      <c r="A862" s="19"/>
      <c r="B862" s="20"/>
      <c r="D862"/>
      <c r="E862"/>
      <c r="F862"/>
      <c r="G862"/>
      <c r="H862"/>
      <c r="I862"/>
      <c r="J862"/>
      <c r="K862"/>
      <c r="L862"/>
      <c r="M862"/>
      <c r="N862"/>
      <c r="O862"/>
      <c r="P862"/>
      <c r="Q862"/>
    </row>
    <row r="863" spans="1:17" s="16" customFormat="1" x14ac:dyDescent="0.25">
      <c r="A863" s="19"/>
      <c r="B863" s="20"/>
      <c r="D863"/>
      <c r="E863"/>
      <c r="F863"/>
      <c r="G863"/>
      <c r="H863"/>
      <c r="I863"/>
      <c r="J863"/>
      <c r="K863"/>
      <c r="L863"/>
      <c r="M863"/>
      <c r="N863"/>
      <c r="O863"/>
      <c r="P863"/>
      <c r="Q863"/>
    </row>
    <row r="864" spans="1:17" s="16" customFormat="1" x14ac:dyDescent="0.25">
      <c r="A864" s="19"/>
      <c r="B864" s="20"/>
      <c r="D864"/>
      <c r="E864"/>
      <c r="F864"/>
      <c r="G864"/>
      <c r="H864"/>
      <c r="I864"/>
      <c r="J864"/>
      <c r="K864"/>
      <c r="L864"/>
      <c r="M864"/>
      <c r="N864"/>
      <c r="O864"/>
      <c r="P864"/>
      <c r="Q864"/>
    </row>
    <row r="865" spans="1:17" s="16" customFormat="1" x14ac:dyDescent="0.25">
      <c r="A865" s="19"/>
      <c r="B865" s="20"/>
      <c r="D865"/>
      <c r="E865"/>
      <c r="F865"/>
      <c r="G865"/>
      <c r="H865"/>
      <c r="I865"/>
      <c r="J865"/>
      <c r="K865"/>
      <c r="L865"/>
      <c r="M865"/>
      <c r="N865"/>
      <c r="O865"/>
      <c r="P865"/>
      <c r="Q865"/>
    </row>
    <row r="866" spans="1:17" s="16" customFormat="1" x14ac:dyDescent="0.25">
      <c r="A866" s="19"/>
      <c r="B866" s="20"/>
      <c r="D866"/>
      <c r="E866"/>
      <c r="F866"/>
      <c r="G866"/>
      <c r="H866"/>
      <c r="I866"/>
      <c r="J866"/>
      <c r="K866"/>
      <c r="L866"/>
      <c r="M866"/>
      <c r="N866"/>
      <c r="O866"/>
      <c r="P866"/>
      <c r="Q866"/>
    </row>
    <row r="867" spans="1:17" s="16" customFormat="1" x14ac:dyDescent="0.25">
      <c r="A867" s="19"/>
      <c r="B867" s="20"/>
      <c r="D867"/>
      <c r="E867"/>
      <c r="F867"/>
      <c r="G867"/>
      <c r="H867"/>
      <c r="I867"/>
      <c r="J867"/>
      <c r="K867"/>
      <c r="L867"/>
      <c r="M867"/>
      <c r="N867"/>
      <c r="O867"/>
      <c r="P867"/>
      <c r="Q867"/>
    </row>
    <row r="868" spans="1:17" s="16" customFormat="1" x14ac:dyDescent="0.25">
      <c r="A868" s="19"/>
      <c r="B868" s="20"/>
      <c r="D868"/>
      <c r="E868"/>
      <c r="F868"/>
      <c r="G868"/>
      <c r="H868"/>
      <c r="I868"/>
      <c r="J868"/>
      <c r="K868"/>
      <c r="L868"/>
      <c r="M868"/>
      <c r="N868"/>
      <c r="O868"/>
      <c r="P868"/>
      <c r="Q868"/>
    </row>
    <row r="869" spans="1:17" s="16" customFormat="1" x14ac:dyDescent="0.25">
      <c r="A869" s="19"/>
      <c r="B869" s="20"/>
      <c r="D869"/>
      <c r="E869"/>
      <c r="F869"/>
      <c r="G869"/>
      <c r="H869"/>
      <c r="I869"/>
      <c r="J869"/>
      <c r="K869"/>
      <c r="L869"/>
      <c r="M869"/>
      <c r="N869"/>
      <c r="O869"/>
      <c r="P869"/>
      <c r="Q869"/>
    </row>
    <row r="870" spans="1:17" s="16" customFormat="1" x14ac:dyDescent="0.25">
      <c r="A870" s="19"/>
      <c r="B870" s="20"/>
      <c r="D870"/>
      <c r="E870"/>
      <c r="F870"/>
      <c r="G870"/>
      <c r="H870"/>
      <c r="I870"/>
      <c r="J870"/>
      <c r="K870"/>
      <c r="L870"/>
      <c r="M870"/>
      <c r="N870"/>
      <c r="O870"/>
      <c r="P870"/>
      <c r="Q870"/>
    </row>
    <row r="871" spans="1:17" s="16" customFormat="1" x14ac:dyDescent="0.25">
      <c r="A871" s="19"/>
      <c r="B871" s="20"/>
      <c r="D871"/>
      <c r="E871"/>
      <c r="F871"/>
      <c r="G871"/>
      <c r="H871"/>
      <c r="I871"/>
      <c r="J871"/>
      <c r="K871"/>
      <c r="L871"/>
      <c r="M871"/>
      <c r="N871"/>
      <c r="O871"/>
      <c r="P871"/>
      <c r="Q871"/>
    </row>
    <row r="872" spans="1:17" s="16" customFormat="1" x14ac:dyDescent="0.25">
      <c r="A872" s="19"/>
      <c r="B872" s="20"/>
      <c r="D872"/>
      <c r="E872"/>
      <c r="F872"/>
      <c r="G872"/>
      <c r="H872"/>
      <c r="I872"/>
      <c r="J872"/>
      <c r="K872"/>
      <c r="L872"/>
      <c r="M872"/>
      <c r="N872"/>
      <c r="O872"/>
      <c r="P872"/>
      <c r="Q872"/>
    </row>
    <row r="873" spans="1:17" s="16" customFormat="1" x14ac:dyDescent="0.25">
      <c r="A873" s="19"/>
      <c r="B873" s="20"/>
      <c r="D873"/>
      <c r="E873"/>
      <c r="F873"/>
      <c r="G873"/>
      <c r="H873"/>
      <c r="I873"/>
      <c r="J873"/>
      <c r="K873"/>
      <c r="L873"/>
      <c r="M873"/>
      <c r="N873"/>
      <c r="O873"/>
      <c r="P873"/>
      <c r="Q873"/>
    </row>
    <row r="874" spans="1:17" s="16" customFormat="1" x14ac:dyDescent="0.25">
      <c r="A874" s="19"/>
      <c r="B874" s="20"/>
      <c r="D874"/>
      <c r="E874"/>
      <c r="F874"/>
      <c r="G874"/>
      <c r="H874"/>
      <c r="I874"/>
      <c r="J874"/>
      <c r="K874"/>
      <c r="L874"/>
      <c r="M874"/>
      <c r="N874"/>
      <c r="O874"/>
      <c r="P874"/>
      <c r="Q874"/>
    </row>
    <row r="875" spans="1:17" s="16" customFormat="1" x14ac:dyDescent="0.25">
      <c r="A875" s="19"/>
      <c r="B875" s="20"/>
      <c r="D875"/>
      <c r="E875"/>
      <c r="F875"/>
      <c r="G875"/>
      <c r="H875"/>
      <c r="I875"/>
      <c r="J875"/>
      <c r="K875"/>
      <c r="L875"/>
      <c r="M875"/>
      <c r="N875"/>
      <c r="O875"/>
      <c r="P875"/>
      <c r="Q875"/>
    </row>
    <row r="876" spans="1:17" s="16" customFormat="1" x14ac:dyDescent="0.25">
      <c r="A876" s="19"/>
      <c r="B876" s="20"/>
      <c r="D876"/>
      <c r="E876"/>
      <c r="F876"/>
      <c r="G876"/>
      <c r="H876"/>
      <c r="I876"/>
      <c r="J876"/>
      <c r="K876"/>
      <c r="L876"/>
      <c r="M876"/>
      <c r="N876"/>
      <c r="O876"/>
      <c r="P876"/>
      <c r="Q876"/>
    </row>
    <row r="877" spans="1:17" s="16" customFormat="1" x14ac:dyDescent="0.25">
      <c r="A877" s="19"/>
      <c r="B877" s="20"/>
      <c r="D877"/>
      <c r="E877"/>
      <c r="F877"/>
      <c r="G877"/>
      <c r="H877"/>
      <c r="I877"/>
      <c r="J877"/>
      <c r="K877"/>
      <c r="L877"/>
      <c r="M877"/>
      <c r="N877"/>
      <c r="O877"/>
      <c r="P877"/>
      <c r="Q877"/>
    </row>
    <row r="878" spans="1:17" s="16" customFormat="1" x14ac:dyDescent="0.25">
      <c r="A878" s="19"/>
      <c r="B878" s="20"/>
      <c r="D878"/>
      <c r="E878"/>
      <c r="F878"/>
      <c r="G878"/>
      <c r="H878"/>
      <c r="I878"/>
      <c r="J878"/>
      <c r="K878"/>
      <c r="L878"/>
      <c r="M878"/>
      <c r="N878"/>
      <c r="O878"/>
      <c r="P878"/>
      <c r="Q878"/>
    </row>
    <row r="879" spans="1:17" s="16" customFormat="1" x14ac:dyDescent="0.25">
      <c r="A879" s="19"/>
      <c r="B879" s="20"/>
      <c r="D879"/>
      <c r="E879"/>
      <c r="F879"/>
      <c r="G879"/>
      <c r="H879"/>
      <c r="I879"/>
      <c r="J879"/>
      <c r="K879"/>
      <c r="L879"/>
      <c r="M879"/>
      <c r="N879"/>
      <c r="O879"/>
      <c r="P879"/>
      <c r="Q879"/>
    </row>
    <row r="880" spans="1:17" s="16" customFormat="1" x14ac:dyDescent="0.25">
      <c r="A880" s="19"/>
      <c r="B880" s="20"/>
      <c r="D880"/>
      <c r="E880"/>
      <c r="F880"/>
      <c r="G880"/>
      <c r="H880"/>
      <c r="I880"/>
      <c r="J880"/>
      <c r="K880"/>
      <c r="L880"/>
      <c r="M880"/>
      <c r="N880"/>
      <c r="O880"/>
      <c r="P880"/>
      <c r="Q880"/>
    </row>
    <row r="881" spans="1:17" s="16" customFormat="1" x14ac:dyDescent="0.25">
      <c r="A881" s="19"/>
      <c r="B881" s="20"/>
      <c r="D881"/>
      <c r="E881"/>
      <c r="F881"/>
      <c r="G881"/>
      <c r="H881"/>
      <c r="I881"/>
      <c r="J881"/>
      <c r="K881"/>
      <c r="L881"/>
      <c r="M881"/>
      <c r="N881"/>
      <c r="O881"/>
      <c r="P881"/>
      <c r="Q881"/>
    </row>
    <row r="882" spans="1:17" s="16" customFormat="1" x14ac:dyDescent="0.25">
      <c r="A882" s="19"/>
      <c r="B882" s="20"/>
      <c r="D882"/>
      <c r="E882"/>
      <c r="F882"/>
      <c r="G882"/>
      <c r="H882"/>
      <c r="I882"/>
      <c r="J882"/>
      <c r="K882"/>
      <c r="L882"/>
      <c r="M882"/>
      <c r="N882"/>
      <c r="O882"/>
      <c r="P882"/>
      <c r="Q882"/>
    </row>
    <row r="883" spans="1:17" s="16" customFormat="1" x14ac:dyDescent="0.25">
      <c r="A883" s="19"/>
      <c r="B883" s="20"/>
      <c r="D883"/>
      <c r="E883"/>
      <c r="F883"/>
      <c r="G883"/>
      <c r="H883"/>
      <c r="I883"/>
      <c r="J883"/>
      <c r="K883"/>
      <c r="L883"/>
      <c r="M883"/>
      <c r="N883"/>
      <c r="O883"/>
      <c r="P883"/>
      <c r="Q883"/>
    </row>
    <row r="884" spans="1:17" s="16" customFormat="1" x14ac:dyDescent="0.25">
      <c r="A884" s="19"/>
      <c r="B884" s="20"/>
      <c r="D884"/>
      <c r="E884"/>
      <c r="F884"/>
      <c r="G884"/>
      <c r="H884"/>
      <c r="I884"/>
      <c r="J884"/>
      <c r="K884"/>
      <c r="L884"/>
      <c r="M884"/>
      <c r="N884"/>
      <c r="O884"/>
      <c r="P884"/>
      <c r="Q884"/>
    </row>
    <row r="885" spans="1:17" s="16" customFormat="1" x14ac:dyDescent="0.25">
      <c r="A885" s="19"/>
      <c r="B885" s="20"/>
      <c r="D885"/>
      <c r="E885"/>
      <c r="F885"/>
      <c r="G885"/>
      <c r="H885"/>
      <c r="I885"/>
      <c r="J885"/>
      <c r="K885"/>
      <c r="L885"/>
      <c r="M885"/>
      <c r="N885"/>
      <c r="O885"/>
      <c r="P885"/>
      <c r="Q885"/>
    </row>
    <row r="886" spans="1:17" s="16" customFormat="1" x14ac:dyDescent="0.25">
      <c r="A886" s="19"/>
      <c r="B886" s="20"/>
      <c r="D886"/>
      <c r="E886"/>
      <c r="F886"/>
      <c r="G886"/>
      <c r="H886"/>
      <c r="I886"/>
      <c r="J886"/>
      <c r="K886"/>
      <c r="L886"/>
      <c r="M886"/>
      <c r="N886"/>
      <c r="O886"/>
      <c r="P886"/>
      <c r="Q886"/>
    </row>
    <row r="887" spans="1:17" s="16" customFormat="1" x14ac:dyDescent="0.25">
      <c r="A887" s="19"/>
      <c r="B887" s="20"/>
      <c r="D887"/>
      <c r="E887"/>
      <c r="F887"/>
      <c r="G887"/>
      <c r="H887"/>
      <c r="I887"/>
      <c r="J887"/>
      <c r="K887"/>
      <c r="L887"/>
      <c r="M887"/>
      <c r="N887"/>
      <c r="O887"/>
      <c r="P887"/>
      <c r="Q887"/>
    </row>
    <row r="888" spans="1:17" s="16" customFormat="1" x14ac:dyDescent="0.25">
      <c r="A888" s="19"/>
      <c r="B888" s="20"/>
      <c r="D888"/>
      <c r="E888"/>
      <c r="F888"/>
      <c r="G888"/>
      <c r="H888"/>
      <c r="I888"/>
      <c r="J888"/>
      <c r="K888"/>
      <c r="L888"/>
      <c r="M888"/>
      <c r="N888"/>
      <c r="O888"/>
      <c r="P888"/>
      <c r="Q888"/>
    </row>
    <row r="889" spans="1:17" s="16" customFormat="1" x14ac:dyDescent="0.25">
      <c r="A889" s="19"/>
      <c r="B889" s="20"/>
      <c r="D889"/>
      <c r="E889"/>
      <c r="F889"/>
      <c r="G889"/>
      <c r="H889"/>
      <c r="I889"/>
      <c r="J889"/>
      <c r="K889"/>
      <c r="L889"/>
      <c r="M889"/>
      <c r="N889"/>
      <c r="O889"/>
      <c r="P889"/>
      <c r="Q889"/>
    </row>
    <row r="890" spans="1:17" s="16" customFormat="1" x14ac:dyDescent="0.25">
      <c r="A890" s="19"/>
      <c r="B890" s="20"/>
      <c r="D890"/>
      <c r="E890"/>
      <c r="F890"/>
      <c r="G890"/>
      <c r="H890"/>
      <c r="I890"/>
      <c r="J890"/>
      <c r="K890"/>
      <c r="L890"/>
      <c r="M890"/>
      <c r="N890"/>
      <c r="O890"/>
      <c r="P890"/>
      <c r="Q890"/>
    </row>
    <row r="891" spans="1:17" s="16" customFormat="1" x14ac:dyDescent="0.25">
      <c r="A891" s="19"/>
      <c r="B891" s="20"/>
      <c r="D891"/>
      <c r="E891"/>
      <c r="F891"/>
      <c r="G891"/>
      <c r="H891"/>
      <c r="I891"/>
      <c r="J891"/>
      <c r="K891"/>
      <c r="L891"/>
      <c r="M891"/>
      <c r="N891"/>
      <c r="O891"/>
      <c r="P891"/>
      <c r="Q891"/>
    </row>
    <row r="892" spans="1:17" s="16" customFormat="1" x14ac:dyDescent="0.25">
      <c r="A892" s="19"/>
      <c r="B892" s="20"/>
      <c r="D892"/>
      <c r="E892"/>
      <c r="F892"/>
      <c r="G892"/>
      <c r="H892"/>
      <c r="I892"/>
      <c r="J892"/>
      <c r="K892"/>
      <c r="L892"/>
      <c r="M892"/>
      <c r="N892"/>
      <c r="O892"/>
      <c r="P892"/>
      <c r="Q892"/>
    </row>
    <row r="893" spans="1:17" s="16" customFormat="1" x14ac:dyDescent="0.25">
      <c r="A893" s="19"/>
      <c r="B893" s="20"/>
      <c r="D893"/>
      <c r="E893"/>
      <c r="F893"/>
      <c r="G893"/>
      <c r="H893"/>
      <c r="I893"/>
      <c r="J893"/>
      <c r="K893"/>
      <c r="L893"/>
      <c r="M893"/>
      <c r="N893"/>
      <c r="O893"/>
      <c r="P893"/>
      <c r="Q893"/>
    </row>
    <row r="894" spans="1:17" s="16" customFormat="1" x14ac:dyDescent="0.25">
      <c r="A894" s="19"/>
      <c r="B894" s="20"/>
      <c r="D894"/>
      <c r="E894"/>
      <c r="F894"/>
      <c r="G894"/>
      <c r="H894"/>
      <c r="I894"/>
      <c r="J894"/>
      <c r="K894"/>
      <c r="L894"/>
      <c r="M894"/>
      <c r="N894"/>
      <c r="O894"/>
      <c r="P894"/>
      <c r="Q894"/>
    </row>
    <row r="895" spans="1:17" s="16" customFormat="1" x14ac:dyDescent="0.25">
      <c r="A895" s="19"/>
      <c r="B895" s="20"/>
      <c r="D895"/>
      <c r="E895"/>
      <c r="F895"/>
      <c r="G895"/>
      <c r="H895"/>
      <c r="I895"/>
      <c r="J895"/>
      <c r="K895"/>
      <c r="L895"/>
      <c r="M895"/>
      <c r="N895"/>
      <c r="O895"/>
      <c r="P895"/>
      <c r="Q895"/>
    </row>
    <row r="896" spans="1:17" s="16" customFormat="1" x14ac:dyDescent="0.25">
      <c r="A896" s="19"/>
      <c r="B896" s="20"/>
      <c r="D896"/>
      <c r="E896"/>
      <c r="F896"/>
      <c r="G896"/>
      <c r="H896"/>
      <c r="I896"/>
      <c r="J896"/>
      <c r="K896"/>
      <c r="L896"/>
      <c r="M896"/>
      <c r="N896"/>
      <c r="O896"/>
      <c r="P896"/>
      <c r="Q896"/>
    </row>
    <row r="897" spans="1:17" s="16" customFormat="1" x14ac:dyDescent="0.25">
      <c r="A897" s="19"/>
      <c r="B897" s="20"/>
      <c r="D897"/>
      <c r="E897"/>
      <c r="F897"/>
      <c r="G897"/>
      <c r="H897"/>
      <c r="I897"/>
      <c r="J897"/>
      <c r="K897"/>
      <c r="L897"/>
      <c r="M897"/>
      <c r="N897"/>
      <c r="O897"/>
      <c r="P897"/>
      <c r="Q897"/>
    </row>
    <row r="898" spans="1:17" s="16" customFormat="1" x14ac:dyDescent="0.25">
      <c r="A898" s="19"/>
      <c r="B898" s="20"/>
      <c r="D898"/>
      <c r="E898"/>
      <c r="F898"/>
      <c r="G898"/>
      <c r="H898"/>
      <c r="I898"/>
      <c r="J898"/>
      <c r="K898"/>
      <c r="L898"/>
      <c r="M898"/>
      <c r="N898"/>
      <c r="O898"/>
      <c r="P898"/>
      <c r="Q898"/>
    </row>
    <row r="899" spans="1:17" s="16" customFormat="1" x14ac:dyDescent="0.25">
      <c r="A899" s="19"/>
      <c r="B899" s="20"/>
      <c r="D899"/>
      <c r="E899"/>
      <c r="F899"/>
      <c r="G899"/>
      <c r="H899"/>
      <c r="I899"/>
      <c r="J899"/>
      <c r="K899"/>
      <c r="L899"/>
      <c r="M899"/>
      <c r="N899"/>
      <c r="O899"/>
      <c r="P899"/>
      <c r="Q899"/>
    </row>
    <row r="900" spans="1:17" s="16" customFormat="1" x14ac:dyDescent="0.25">
      <c r="A900" s="19"/>
      <c r="B900" s="20"/>
      <c r="D900"/>
      <c r="E900"/>
      <c r="F900"/>
      <c r="G900"/>
      <c r="H900"/>
      <c r="I900"/>
      <c r="J900"/>
      <c r="K900"/>
      <c r="L900"/>
      <c r="M900"/>
      <c r="N900"/>
      <c r="O900"/>
      <c r="P900"/>
      <c r="Q900"/>
    </row>
    <row r="901" spans="1:17" s="16" customFormat="1" x14ac:dyDescent="0.25">
      <c r="A901" s="19"/>
      <c r="B901" s="20"/>
      <c r="D901"/>
      <c r="E901"/>
      <c r="F901"/>
      <c r="G901"/>
      <c r="H901"/>
      <c r="I901"/>
      <c r="J901"/>
      <c r="K901"/>
      <c r="L901"/>
      <c r="M901"/>
      <c r="N901"/>
      <c r="O901"/>
      <c r="P901"/>
      <c r="Q901"/>
    </row>
    <row r="902" spans="1:17" s="16" customFormat="1" x14ac:dyDescent="0.25">
      <c r="A902" s="19"/>
      <c r="B902" s="20"/>
      <c r="D902"/>
      <c r="E902"/>
      <c r="F902"/>
      <c r="G902"/>
      <c r="H902"/>
      <c r="I902"/>
      <c r="J902"/>
      <c r="K902"/>
      <c r="L902"/>
      <c r="M902"/>
      <c r="N902"/>
      <c r="O902"/>
      <c r="P902"/>
      <c r="Q902"/>
    </row>
    <row r="903" spans="1:17" s="16" customFormat="1" x14ac:dyDescent="0.25">
      <c r="A903" s="19"/>
      <c r="B903" s="20"/>
      <c r="D903"/>
      <c r="E903"/>
      <c r="F903"/>
      <c r="G903"/>
      <c r="H903"/>
      <c r="I903"/>
      <c r="J903"/>
      <c r="K903"/>
      <c r="L903"/>
      <c r="M903"/>
      <c r="N903"/>
      <c r="O903"/>
      <c r="P903"/>
      <c r="Q903"/>
    </row>
    <row r="904" spans="1:17" s="16" customFormat="1" x14ac:dyDescent="0.25">
      <c r="A904" s="19"/>
      <c r="B904" s="20"/>
      <c r="D904"/>
      <c r="E904"/>
      <c r="F904"/>
      <c r="G904"/>
      <c r="H904"/>
      <c r="I904"/>
      <c r="J904"/>
      <c r="K904"/>
      <c r="L904"/>
      <c r="M904"/>
      <c r="N904"/>
      <c r="O904"/>
      <c r="P904"/>
      <c r="Q904"/>
    </row>
    <row r="905" spans="1:17" s="16" customFormat="1" x14ac:dyDescent="0.25">
      <c r="A905" s="19"/>
      <c r="B905" s="20"/>
      <c r="D905"/>
      <c r="E905"/>
      <c r="F905"/>
      <c r="G905"/>
      <c r="H905"/>
      <c r="I905"/>
      <c r="J905"/>
      <c r="K905"/>
      <c r="L905"/>
      <c r="M905"/>
      <c r="N905"/>
      <c r="O905"/>
      <c r="P905"/>
      <c r="Q905"/>
    </row>
    <row r="906" spans="1:17" s="16" customFormat="1" x14ac:dyDescent="0.25">
      <c r="A906" s="19"/>
      <c r="B906" s="20"/>
      <c r="D906"/>
      <c r="E906"/>
      <c r="F906"/>
      <c r="G906"/>
      <c r="H906"/>
      <c r="I906"/>
      <c r="J906"/>
      <c r="K906"/>
      <c r="L906"/>
      <c r="M906"/>
      <c r="N906"/>
      <c r="O906"/>
      <c r="P906"/>
      <c r="Q906"/>
    </row>
    <row r="907" spans="1:17" s="16" customFormat="1" x14ac:dyDescent="0.25">
      <c r="A907" s="19"/>
      <c r="B907" s="20"/>
      <c r="D907"/>
      <c r="E907"/>
      <c r="F907"/>
      <c r="G907"/>
      <c r="H907"/>
      <c r="I907"/>
      <c r="J907"/>
      <c r="K907"/>
      <c r="L907"/>
      <c r="M907"/>
      <c r="N907"/>
      <c r="O907"/>
      <c r="P907"/>
      <c r="Q907"/>
    </row>
    <row r="908" spans="1:17" s="16" customFormat="1" x14ac:dyDescent="0.25">
      <c r="A908" s="19"/>
      <c r="B908" s="20"/>
      <c r="D908"/>
      <c r="E908"/>
      <c r="F908"/>
      <c r="G908"/>
      <c r="H908"/>
      <c r="I908"/>
      <c r="J908"/>
      <c r="K908"/>
      <c r="L908"/>
      <c r="M908"/>
      <c r="N908"/>
      <c r="O908"/>
      <c r="P908"/>
      <c r="Q908"/>
    </row>
    <row r="909" spans="1:17" s="16" customFormat="1" x14ac:dyDescent="0.25">
      <c r="A909" s="19"/>
      <c r="B909" s="20"/>
      <c r="D909"/>
      <c r="E909"/>
      <c r="F909"/>
      <c r="G909"/>
      <c r="H909"/>
      <c r="I909"/>
      <c r="J909"/>
      <c r="K909"/>
      <c r="L909"/>
      <c r="M909"/>
      <c r="N909"/>
      <c r="O909"/>
      <c r="P909"/>
      <c r="Q909"/>
    </row>
    <row r="910" spans="1:17" s="16" customFormat="1" x14ac:dyDescent="0.25">
      <c r="A910" s="19"/>
      <c r="B910" s="20"/>
      <c r="D910"/>
      <c r="E910"/>
      <c r="F910"/>
      <c r="G910"/>
      <c r="H910"/>
      <c r="I910"/>
      <c r="J910"/>
      <c r="K910"/>
      <c r="L910"/>
      <c r="M910"/>
      <c r="N910"/>
      <c r="O910"/>
      <c r="P910"/>
      <c r="Q910"/>
    </row>
    <row r="911" spans="1:17" s="16" customFormat="1" x14ac:dyDescent="0.25">
      <c r="A911" s="19"/>
      <c r="B911" s="20"/>
      <c r="D911"/>
      <c r="E911"/>
      <c r="F911"/>
      <c r="G911"/>
      <c r="H911"/>
      <c r="I911"/>
      <c r="J911"/>
      <c r="K911"/>
      <c r="L911"/>
      <c r="M911"/>
      <c r="N911"/>
      <c r="O911"/>
      <c r="P911"/>
      <c r="Q911"/>
    </row>
    <row r="912" spans="1:17" s="16" customFormat="1" x14ac:dyDescent="0.25">
      <c r="A912" s="19"/>
      <c r="B912" s="20"/>
      <c r="D912"/>
      <c r="E912"/>
      <c r="F912"/>
      <c r="G912"/>
      <c r="H912"/>
      <c r="I912"/>
      <c r="J912"/>
      <c r="K912"/>
      <c r="L912"/>
      <c r="M912"/>
      <c r="N912"/>
      <c r="O912"/>
      <c r="P912"/>
      <c r="Q912"/>
    </row>
    <row r="913" spans="1:17" s="16" customFormat="1" x14ac:dyDescent="0.25">
      <c r="A913" s="19"/>
      <c r="B913" s="20"/>
      <c r="D913"/>
      <c r="E913"/>
      <c r="F913"/>
      <c r="G913"/>
      <c r="H913"/>
      <c r="I913"/>
      <c r="J913"/>
      <c r="K913"/>
      <c r="L913"/>
      <c r="M913"/>
      <c r="N913"/>
      <c r="O913"/>
      <c r="P913"/>
      <c r="Q913"/>
    </row>
    <row r="914" spans="1:17" s="16" customFormat="1" x14ac:dyDescent="0.25">
      <c r="A914" s="19"/>
      <c r="B914" s="20"/>
      <c r="D914"/>
      <c r="E914"/>
      <c r="F914"/>
      <c r="G914"/>
      <c r="H914"/>
      <c r="I914"/>
      <c r="J914"/>
      <c r="K914"/>
      <c r="L914"/>
      <c r="M914"/>
      <c r="N914"/>
      <c r="O914"/>
      <c r="P914"/>
      <c r="Q914"/>
    </row>
    <row r="915" spans="1:17" s="16" customFormat="1" x14ac:dyDescent="0.25">
      <c r="A915" s="19"/>
      <c r="B915" s="20"/>
      <c r="D915"/>
      <c r="E915"/>
      <c r="F915"/>
      <c r="G915"/>
      <c r="H915"/>
      <c r="I915"/>
      <c r="J915"/>
      <c r="K915"/>
      <c r="L915"/>
      <c r="M915"/>
      <c r="N915"/>
      <c r="O915"/>
      <c r="P915"/>
      <c r="Q915"/>
    </row>
    <row r="916" spans="1:17" s="16" customFormat="1" x14ac:dyDescent="0.25">
      <c r="A916" s="19"/>
      <c r="B916" s="20"/>
      <c r="D916"/>
      <c r="E916"/>
      <c r="F916"/>
      <c r="G916"/>
      <c r="H916"/>
      <c r="I916"/>
      <c r="J916"/>
      <c r="K916"/>
      <c r="L916"/>
      <c r="M916"/>
      <c r="N916"/>
      <c r="O916"/>
      <c r="P916"/>
      <c r="Q916"/>
    </row>
    <row r="917" spans="1:17" s="16" customFormat="1" x14ac:dyDescent="0.25">
      <c r="A917" s="19"/>
      <c r="B917" s="20"/>
      <c r="D917"/>
      <c r="E917"/>
      <c r="F917"/>
      <c r="G917"/>
      <c r="H917"/>
      <c r="I917"/>
      <c r="J917"/>
      <c r="K917"/>
      <c r="L917"/>
      <c r="M917"/>
      <c r="N917"/>
      <c r="O917"/>
      <c r="P917"/>
      <c r="Q917"/>
    </row>
    <row r="918" spans="1:17" s="16" customFormat="1" x14ac:dyDescent="0.25">
      <c r="A918" s="19"/>
      <c r="B918" s="20"/>
      <c r="D918"/>
      <c r="E918"/>
      <c r="F918"/>
      <c r="G918"/>
      <c r="H918"/>
      <c r="I918"/>
      <c r="J918"/>
      <c r="K918"/>
      <c r="L918"/>
      <c r="M918"/>
      <c r="N918"/>
      <c r="O918"/>
      <c r="P918"/>
      <c r="Q918"/>
    </row>
    <row r="919" spans="1:17" s="16" customFormat="1" x14ac:dyDescent="0.25">
      <c r="A919" s="19"/>
      <c r="B919" s="20"/>
      <c r="D919"/>
      <c r="E919"/>
      <c r="F919"/>
      <c r="G919"/>
      <c r="H919"/>
      <c r="I919"/>
      <c r="J919"/>
      <c r="K919"/>
      <c r="L919"/>
      <c r="M919"/>
      <c r="N919"/>
      <c r="O919"/>
      <c r="P919"/>
      <c r="Q919"/>
    </row>
    <row r="920" spans="1:17" s="16" customFormat="1" x14ac:dyDescent="0.25">
      <c r="A920" s="19"/>
      <c r="B920" s="20"/>
      <c r="D920"/>
      <c r="E920"/>
      <c r="F920"/>
      <c r="G920"/>
      <c r="H920"/>
      <c r="I920"/>
      <c r="J920"/>
      <c r="K920"/>
      <c r="L920"/>
      <c r="M920"/>
      <c r="N920"/>
      <c r="O920"/>
      <c r="P920"/>
      <c r="Q920"/>
    </row>
    <row r="921" spans="1:17" s="16" customFormat="1" x14ac:dyDescent="0.25">
      <c r="A921" s="19"/>
      <c r="B921" s="20"/>
      <c r="D921"/>
      <c r="E921"/>
      <c r="F921"/>
      <c r="G921"/>
      <c r="H921"/>
      <c r="I921"/>
      <c r="J921"/>
      <c r="K921"/>
      <c r="L921"/>
      <c r="M921"/>
      <c r="N921"/>
      <c r="O921"/>
      <c r="P921"/>
      <c r="Q921"/>
    </row>
    <row r="922" spans="1:17" s="16" customFormat="1" x14ac:dyDescent="0.25">
      <c r="A922" s="19"/>
      <c r="B922" s="20"/>
      <c r="D922"/>
      <c r="E922"/>
      <c r="F922"/>
      <c r="G922"/>
      <c r="H922"/>
      <c r="I922"/>
      <c r="J922"/>
      <c r="K922"/>
      <c r="L922"/>
      <c r="M922"/>
      <c r="N922"/>
      <c r="O922"/>
      <c r="P922"/>
      <c r="Q922"/>
    </row>
    <row r="923" spans="1:17" s="16" customFormat="1" x14ac:dyDescent="0.25">
      <c r="A923" s="19"/>
      <c r="B923" s="20"/>
      <c r="D923"/>
      <c r="E923"/>
      <c r="F923"/>
      <c r="G923"/>
      <c r="H923"/>
      <c r="I923"/>
      <c r="J923"/>
      <c r="K923"/>
      <c r="L923"/>
      <c r="M923"/>
      <c r="N923"/>
      <c r="O923"/>
      <c r="P923"/>
      <c r="Q923"/>
    </row>
    <row r="924" spans="1:17" s="16" customFormat="1" x14ac:dyDescent="0.25">
      <c r="A924" s="19"/>
      <c r="B924" s="20"/>
      <c r="D924"/>
      <c r="E924"/>
      <c r="F924"/>
      <c r="G924"/>
      <c r="H924"/>
      <c r="I924"/>
      <c r="J924"/>
      <c r="K924"/>
      <c r="L924"/>
      <c r="M924"/>
      <c r="N924"/>
      <c r="O924"/>
      <c r="P924"/>
      <c r="Q924"/>
    </row>
    <row r="925" spans="1:17" s="16" customFormat="1" x14ac:dyDescent="0.25">
      <c r="A925" s="19"/>
      <c r="B925" s="20"/>
      <c r="D925"/>
      <c r="E925"/>
      <c r="F925"/>
      <c r="G925"/>
      <c r="H925"/>
      <c r="I925"/>
      <c r="J925"/>
      <c r="K925"/>
      <c r="L925"/>
      <c r="M925"/>
      <c r="N925"/>
      <c r="O925"/>
      <c r="P925"/>
      <c r="Q925"/>
    </row>
    <row r="926" spans="1:17" s="16" customFormat="1" x14ac:dyDescent="0.25">
      <c r="A926" s="19"/>
      <c r="B926" s="20"/>
      <c r="D926"/>
      <c r="E926"/>
      <c r="F926"/>
      <c r="G926"/>
      <c r="H926"/>
      <c r="I926"/>
      <c r="J926"/>
      <c r="K926"/>
      <c r="L926"/>
      <c r="M926"/>
      <c r="N926"/>
      <c r="O926"/>
      <c r="P926"/>
      <c r="Q926"/>
    </row>
    <row r="927" spans="1:17" s="16" customFormat="1" x14ac:dyDescent="0.25">
      <c r="A927" s="19"/>
      <c r="B927" s="20"/>
      <c r="D927"/>
      <c r="E927"/>
      <c r="F927"/>
      <c r="G927"/>
      <c r="H927"/>
      <c r="I927"/>
      <c r="J927"/>
      <c r="K927"/>
      <c r="L927"/>
      <c r="M927"/>
      <c r="N927"/>
      <c r="O927"/>
      <c r="P927"/>
      <c r="Q927"/>
    </row>
    <row r="928" spans="1:17" s="16" customFormat="1" x14ac:dyDescent="0.25">
      <c r="A928" s="19"/>
      <c r="B928" s="20"/>
      <c r="D928"/>
      <c r="E928"/>
      <c r="F928"/>
      <c r="G928"/>
      <c r="H928"/>
      <c r="I928"/>
      <c r="J928"/>
      <c r="K928"/>
      <c r="L928"/>
      <c r="M928"/>
      <c r="N928"/>
      <c r="O928"/>
      <c r="P928"/>
      <c r="Q928"/>
    </row>
    <row r="929" spans="1:17" s="16" customFormat="1" x14ac:dyDescent="0.25">
      <c r="A929" s="19"/>
      <c r="B929" s="20"/>
      <c r="D929"/>
      <c r="E929"/>
      <c r="F929"/>
      <c r="G929"/>
      <c r="H929"/>
      <c r="I929"/>
      <c r="J929"/>
      <c r="K929"/>
      <c r="L929"/>
      <c r="M929"/>
      <c r="N929"/>
      <c r="O929"/>
      <c r="P929"/>
      <c r="Q929"/>
    </row>
    <row r="930" spans="1:17" s="16" customFormat="1" x14ac:dyDescent="0.25">
      <c r="A930" s="19"/>
      <c r="B930" s="20"/>
      <c r="D930"/>
      <c r="E930"/>
      <c r="F930"/>
      <c r="G930"/>
      <c r="H930"/>
      <c r="I930"/>
      <c r="J930"/>
      <c r="K930"/>
      <c r="L930"/>
      <c r="M930"/>
      <c r="N930"/>
      <c r="O930"/>
      <c r="P930"/>
      <c r="Q930"/>
    </row>
    <row r="931" spans="1:17" s="16" customFormat="1" x14ac:dyDescent="0.25">
      <c r="A931" s="19"/>
      <c r="B931" s="20"/>
      <c r="D931"/>
      <c r="E931"/>
      <c r="F931"/>
      <c r="G931"/>
      <c r="H931"/>
      <c r="I931"/>
      <c r="J931"/>
      <c r="K931"/>
      <c r="L931"/>
      <c r="M931"/>
      <c r="N931"/>
      <c r="O931"/>
      <c r="P931"/>
      <c r="Q931"/>
    </row>
    <row r="932" spans="1:17" s="16" customFormat="1" x14ac:dyDescent="0.25">
      <c r="A932" s="19"/>
      <c r="B932" s="20"/>
      <c r="D932"/>
      <c r="E932"/>
      <c r="F932"/>
      <c r="G932"/>
      <c r="H932"/>
      <c r="I932"/>
      <c r="J932"/>
      <c r="K932"/>
      <c r="L932"/>
      <c r="M932"/>
      <c r="N932"/>
      <c r="O932"/>
      <c r="P932"/>
      <c r="Q932"/>
    </row>
    <row r="933" spans="1:17" s="16" customFormat="1" x14ac:dyDescent="0.25">
      <c r="A933" s="19"/>
      <c r="B933" s="20"/>
      <c r="D933"/>
      <c r="E933"/>
      <c r="F933"/>
      <c r="G933"/>
      <c r="H933"/>
      <c r="I933"/>
      <c r="J933"/>
      <c r="K933"/>
      <c r="L933"/>
      <c r="M933"/>
      <c r="N933"/>
      <c r="O933"/>
      <c r="P933"/>
      <c r="Q933"/>
    </row>
    <row r="934" spans="1:17" s="16" customFormat="1" x14ac:dyDescent="0.25">
      <c r="A934" s="19"/>
      <c r="B934" s="20"/>
      <c r="D934"/>
      <c r="E934"/>
      <c r="F934"/>
      <c r="G934"/>
      <c r="H934"/>
      <c r="I934"/>
      <c r="J934"/>
      <c r="K934"/>
      <c r="L934"/>
      <c r="M934"/>
      <c r="N934"/>
      <c r="O934"/>
      <c r="P934"/>
      <c r="Q934"/>
    </row>
    <row r="935" spans="1:17" s="16" customFormat="1" x14ac:dyDescent="0.25">
      <c r="A935" s="19"/>
      <c r="B935" s="20"/>
      <c r="D935"/>
      <c r="E935"/>
      <c r="F935"/>
      <c r="G935"/>
      <c r="H935"/>
      <c r="I935"/>
      <c r="J935"/>
      <c r="K935"/>
      <c r="L935"/>
      <c r="M935"/>
      <c r="N935"/>
      <c r="O935"/>
      <c r="P935"/>
      <c r="Q935"/>
    </row>
    <row r="936" spans="1:17" s="16" customFormat="1" x14ac:dyDescent="0.25">
      <c r="A936" s="19"/>
      <c r="B936" s="20"/>
      <c r="D936"/>
      <c r="E936"/>
      <c r="F936"/>
      <c r="G936"/>
      <c r="H936"/>
      <c r="I936"/>
      <c r="J936"/>
      <c r="K936"/>
      <c r="L936"/>
      <c r="M936"/>
      <c r="N936"/>
      <c r="O936"/>
      <c r="P936"/>
      <c r="Q936"/>
    </row>
    <row r="937" spans="1:17" s="16" customFormat="1" x14ac:dyDescent="0.25">
      <c r="A937" s="19"/>
      <c r="B937" s="20"/>
      <c r="D937"/>
      <c r="E937"/>
      <c r="F937"/>
      <c r="G937"/>
      <c r="H937"/>
      <c r="I937"/>
      <c r="J937"/>
      <c r="K937"/>
      <c r="L937"/>
      <c r="M937"/>
      <c r="N937"/>
      <c r="O937"/>
      <c r="P937"/>
      <c r="Q937"/>
    </row>
    <row r="938" spans="1:17" s="16" customFormat="1" x14ac:dyDescent="0.25">
      <c r="A938" s="19"/>
      <c r="B938" s="20"/>
      <c r="D938"/>
      <c r="E938"/>
      <c r="F938"/>
      <c r="G938"/>
      <c r="H938"/>
      <c r="I938"/>
      <c r="J938"/>
      <c r="K938"/>
      <c r="L938"/>
      <c r="M938"/>
      <c r="N938"/>
      <c r="O938"/>
      <c r="P938"/>
      <c r="Q938"/>
    </row>
    <row r="939" spans="1:17" s="16" customFormat="1" x14ac:dyDescent="0.25">
      <c r="A939" s="19"/>
      <c r="B939" s="20"/>
      <c r="D939"/>
      <c r="E939"/>
      <c r="F939"/>
      <c r="G939"/>
      <c r="H939"/>
      <c r="I939"/>
      <c r="J939"/>
      <c r="K939"/>
      <c r="L939"/>
      <c r="M939"/>
      <c r="N939"/>
      <c r="O939"/>
      <c r="P939"/>
      <c r="Q939"/>
    </row>
    <row r="940" spans="1:17" s="16" customFormat="1" x14ac:dyDescent="0.25">
      <c r="A940" s="19"/>
      <c r="B940" s="20"/>
      <c r="D940"/>
      <c r="E940"/>
      <c r="F940"/>
      <c r="G940"/>
      <c r="H940"/>
      <c r="I940"/>
      <c r="J940"/>
      <c r="K940"/>
      <c r="L940"/>
      <c r="M940"/>
      <c r="N940"/>
      <c r="O940"/>
      <c r="P940"/>
      <c r="Q940"/>
    </row>
    <row r="941" spans="1:17" s="16" customFormat="1" x14ac:dyDescent="0.25">
      <c r="A941" s="19"/>
      <c r="B941" s="20"/>
      <c r="D941"/>
      <c r="E941"/>
      <c r="F941"/>
      <c r="G941"/>
      <c r="H941"/>
      <c r="I941"/>
      <c r="J941"/>
      <c r="K941"/>
      <c r="L941"/>
      <c r="M941"/>
      <c r="N941"/>
      <c r="O941"/>
      <c r="P941"/>
      <c r="Q941"/>
    </row>
    <row r="942" spans="1:17" s="16" customFormat="1" x14ac:dyDescent="0.25">
      <c r="A942" s="19"/>
      <c r="B942" s="20"/>
      <c r="D942"/>
      <c r="E942"/>
      <c r="F942"/>
      <c r="G942"/>
      <c r="H942"/>
      <c r="I942"/>
      <c r="J942"/>
      <c r="K942"/>
      <c r="L942"/>
      <c r="M942"/>
      <c r="N942"/>
      <c r="O942"/>
      <c r="P942"/>
      <c r="Q942"/>
    </row>
    <row r="943" spans="1:17" s="16" customFormat="1" x14ac:dyDescent="0.25">
      <c r="A943" s="19"/>
      <c r="B943" s="20"/>
      <c r="D943"/>
      <c r="E943"/>
      <c r="F943"/>
      <c r="G943"/>
      <c r="H943"/>
      <c r="I943"/>
      <c r="J943"/>
      <c r="K943"/>
      <c r="L943"/>
      <c r="M943"/>
      <c r="N943"/>
      <c r="O943"/>
      <c r="P943"/>
      <c r="Q943"/>
    </row>
    <row r="944" spans="1:17" s="16" customFormat="1" x14ac:dyDescent="0.25">
      <c r="A944" s="19"/>
      <c r="B944" s="20"/>
      <c r="D944"/>
      <c r="E944"/>
      <c r="F944"/>
      <c r="G944"/>
      <c r="H944"/>
      <c r="I944"/>
      <c r="J944"/>
      <c r="K944"/>
      <c r="L944"/>
      <c r="M944"/>
      <c r="N944"/>
      <c r="O944"/>
      <c r="P944"/>
      <c r="Q944"/>
    </row>
    <row r="945" spans="1:17" s="16" customFormat="1" x14ac:dyDescent="0.25">
      <c r="A945" s="19"/>
      <c r="B945" s="20"/>
      <c r="D945"/>
      <c r="E945"/>
      <c r="F945"/>
      <c r="G945"/>
      <c r="H945"/>
      <c r="I945"/>
      <c r="J945"/>
      <c r="K945"/>
      <c r="L945"/>
      <c r="M945"/>
      <c r="N945"/>
      <c r="O945"/>
      <c r="P945"/>
      <c r="Q945"/>
    </row>
    <row r="946" spans="1:17" s="16" customFormat="1" x14ac:dyDescent="0.25">
      <c r="A946" s="19"/>
      <c r="B946" s="20"/>
      <c r="D946"/>
      <c r="E946"/>
      <c r="F946"/>
      <c r="G946"/>
      <c r="H946"/>
      <c r="I946"/>
      <c r="J946"/>
      <c r="K946"/>
      <c r="L946"/>
      <c r="M946"/>
      <c r="N946"/>
      <c r="O946"/>
      <c r="P946"/>
      <c r="Q946"/>
    </row>
    <row r="947" spans="1:17" s="16" customFormat="1" x14ac:dyDescent="0.25">
      <c r="A947" s="19"/>
      <c r="B947" s="20"/>
      <c r="D947"/>
      <c r="E947"/>
      <c r="F947"/>
      <c r="G947"/>
      <c r="H947"/>
      <c r="I947"/>
      <c r="J947"/>
      <c r="K947"/>
      <c r="L947"/>
      <c r="M947"/>
      <c r="N947"/>
      <c r="O947"/>
      <c r="P947"/>
      <c r="Q947"/>
    </row>
    <row r="948" spans="1:17" s="16" customFormat="1" x14ac:dyDescent="0.25">
      <c r="A948" s="19"/>
      <c r="B948" s="20"/>
      <c r="D948"/>
      <c r="E948"/>
      <c r="F948"/>
      <c r="G948"/>
      <c r="H948"/>
      <c r="I948"/>
      <c r="J948"/>
      <c r="K948"/>
      <c r="L948"/>
      <c r="M948"/>
      <c r="N948"/>
      <c r="O948"/>
      <c r="P948"/>
      <c r="Q948"/>
    </row>
    <row r="949" spans="1:17" s="16" customFormat="1" x14ac:dyDescent="0.25">
      <c r="A949" s="19"/>
      <c r="B949" s="20"/>
      <c r="D949"/>
      <c r="E949"/>
      <c r="F949"/>
      <c r="G949"/>
      <c r="H949"/>
      <c r="I949"/>
      <c r="J949"/>
      <c r="K949"/>
      <c r="L949"/>
      <c r="M949"/>
      <c r="N949"/>
      <c r="O949"/>
      <c r="P949"/>
      <c r="Q949"/>
    </row>
    <row r="950" spans="1:17" s="16" customFormat="1" x14ac:dyDescent="0.25">
      <c r="A950" s="19"/>
      <c r="B950" s="20"/>
      <c r="D950"/>
      <c r="E950"/>
      <c r="F950"/>
      <c r="G950"/>
      <c r="H950"/>
      <c r="I950"/>
      <c r="J950"/>
      <c r="K950"/>
      <c r="L950"/>
      <c r="M950"/>
      <c r="N950"/>
      <c r="O950"/>
      <c r="P950"/>
      <c r="Q950"/>
    </row>
    <row r="951" spans="1:17" s="16" customFormat="1" x14ac:dyDescent="0.25">
      <c r="A951" s="19"/>
      <c r="B951" s="20"/>
      <c r="D951"/>
      <c r="E951"/>
      <c r="F951"/>
      <c r="G951"/>
      <c r="H951"/>
      <c r="I951"/>
      <c r="J951"/>
      <c r="K951"/>
      <c r="L951"/>
      <c r="M951"/>
      <c r="N951"/>
      <c r="O951"/>
      <c r="P951"/>
      <c r="Q951"/>
    </row>
    <row r="952" spans="1:17" s="16" customFormat="1" x14ac:dyDescent="0.25">
      <c r="A952" s="19"/>
      <c r="B952" s="20"/>
      <c r="D952"/>
      <c r="E952"/>
      <c r="F952"/>
      <c r="G952"/>
      <c r="H952"/>
      <c r="I952"/>
      <c r="J952"/>
      <c r="K952"/>
      <c r="L952"/>
      <c r="M952"/>
      <c r="N952"/>
      <c r="O952"/>
      <c r="P952"/>
      <c r="Q952"/>
    </row>
    <row r="953" spans="1:17" s="16" customFormat="1" x14ac:dyDescent="0.25">
      <c r="A953" s="19"/>
      <c r="B953" s="20"/>
      <c r="D953"/>
      <c r="E953"/>
      <c r="F953"/>
      <c r="G953"/>
      <c r="H953"/>
      <c r="I953"/>
      <c r="J953"/>
      <c r="K953"/>
      <c r="L953"/>
      <c r="M953"/>
      <c r="N953"/>
      <c r="O953"/>
      <c r="P953"/>
      <c r="Q953"/>
    </row>
    <row r="954" spans="1:17" s="16" customFormat="1" x14ac:dyDescent="0.25">
      <c r="A954" s="19"/>
      <c r="B954" s="20"/>
      <c r="D954"/>
      <c r="E954"/>
      <c r="F954"/>
      <c r="G954"/>
      <c r="H954"/>
      <c r="I954"/>
      <c r="J954"/>
      <c r="K954"/>
      <c r="L954"/>
      <c r="M954"/>
      <c r="N954"/>
      <c r="O954"/>
      <c r="P954"/>
      <c r="Q954"/>
    </row>
    <row r="955" spans="1:17" s="16" customFormat="1" x14ac:dyDescent="0.25">
      <c r="A955" s="19"/>
      <c r="B955" s="20"/>
      <c r="D955"/>
      <c r="E955"/>
      <c r="F955"/>
      <c r="G955"/>
      <c r="H955"/>
      <c r="I955"/>
      <c r="J955"/>
      <c r="K955"/>
      <c r="L955"/>
      <c r="M955"/>
      <c r="N955"/>
      <c r="O955"/>
      <c r="P955"/>
      <c r="Q955"/>
    </row>
    <row r="956" spans="1:17" s="16" customFormat="1" x14ac:dyDescent="0.25">
      <c r="A956" s="19"/>
      <c r="B956" s="20"/>
      <c r="D956"/>
      <c r="E956"/>
      <c r="F956"/>
      <c r="G956"/>
      <c r="H956"/>
      <c r="I956"/>
      <c r="J956"/>
      <c r="K956"/>
      <c r="L956"/>
      <c r="M956"/>
      <c r="N956"/>
      <c r="O956"/>
      <c r="P956"/>
      <c r="Q956"/>
    </row>
    <row r="957" spans="1:17" s="16" customFormat="1" x14ac:dyDescent="0.25">
      <c r="A957" s="19"/>
      <c r="B957" s="20"/>
      <c r="D957"/>
      <c r="E957"/>
      <c r="F957"/>
      <c r="G957"/>
      <c r="H957"/>
      <c r="I957"/>
      <c r="J957"/>
      <c r="K957"/>
      <c r="L957"/>
      <c r="M957"/>
      <c r="N957"/>
      <c r="O957"/>
      <c r="P957"/>
      <c r="Q957"/>
    </row>
    <row r="958" spans="1:17" s="16" customFormat="1" x14ac:dyDescent="0.25">
      <c r="A958" s="19"/>
      <c r="B958" s="20"/>
      <c r="D958"/>
      <c r="E958"/>
      <c r="F958"/>
      <c r="G958"/>
      <c r="H958"/>
      <c r="I958"/>
      <c r="J958"/>
      <c r="K958"/>
      <c r="L958"/>
      <c r="M958"/>
      <c r="N958"/>
      <c r="O958"/>
      <c r="P958"/>
      <c r="Q958"/>
    </row>
    <row r="959" spans="1:17" s="16" customFormat="1" x14ac:dyDescent="0.25">
      <c r="A959" s="19"/>
      <c r="B959" s="20"/>
      <c r="D959"/>
      <c r="E959"/>
      <c r="F959"/>
      <c r="G959"/>
      <c r="H959"/>
      <c r="I959"/>
      <c r="J959"/>
      <c r="K959"/>
      <c r="L959"/>
      <c r="M959"/>
      <c r="N959"/>
      <c r="O959"/>
      <c r="P959"/>
      <c r="Q959"/>
    </row>
    <row r="960" spans="1:17" s="16" customFormat="1" x14ac:dyDescent="0.25">
      <c r="A960" s="19"/>
      <c r="B960" s="20"/>
      <c r="D960"/>
      <c r="E960"/>
      <c r="F960"/>
      <c r="G960"/>
      <c r="H960"/>
      <c r="I960"/>
      <c r="J960"/>
      <c r="K960"/>
      <c r="L960"/>
      <c r="M960"/>
      <c r="N960"/>
      <c r="O960"/>
      <c r="P960"/>
      <c r="Q960"/>
    </row>
    <row r="961" spans="1:17" s="16" customFormat="1" x14ac:dyDescent="0.25">
      <c r="A961" s="19"/>
      <c r="B961" s="20"/>
      <c r="D961"/>
      <c r="E961"/>
      <c r="F961"/>
      <c r="G961"/>
      <c r="H961"/>
      <c r="I961"/>
      <c r="J961"/>
      <c r="K961"/>
      <c r="L961"/>
      <c r="M961"/>
      <c r="N961"/>
      <c r="O961"/>
      <c r="P961"/>
      <c r="Q961"/>
    </row>
    <row r="962" spans="1:17" s="16" customFormat="1" x14ac:dyDescent="0.25">
      <c r="A962" s="19"/>
      <c r="B962" s="20"/>
      <c r="D962"/>
      <c r="E962"/>
      <c r="F962"/>
      <c r="G962"/>
      <c r="H962"/>
      <c r="I962"/>
      <c r="J962"/>
      <c r="K962"/>
      <c r="L962"/>
      <c r="M962"/>
      <c r="N962"/>
      <c r="O962"/>
      <c r="P962"/>
      <c r="Q962"/>
    </row>
    <row r="963" spans="1:17" s="16" customFormat="1" x14ac:dyDescent="0.25">
      <c r="A963" s="19"/>
      <c r="B963" s="20"/>
      <c r="D963"/>
      <c r="E963"/>
      <c r="F963"/>
      <c r="G963"/>
      <c r="H963"/>
      <c r="I963"/>
      <c r="J963"/>
      <c r="K963"/>
      <c r="L963"/>
      <c r="M963"/>
      <c r="N963"/>
      <c r="O963"/>
      <c r="P963"/>
      <c r="Q963"/>
    </row>
    <row r="964" spans="1:17" s="16" customFormat="1" x14ac:dyDescent="0.25">
      <c r="A964" s="19"/>
      <c r="B964" s="20"/>
      <c r="D964"/>
      <c r="E964"/>
      <c r="F964"/>
      <c r="G964"/>
      <c r="H964"/>
      <c r="I964"/>
      <c r="J964"/>
      <c r="K964"/>
      <c r="L964"/>
      <c r="M964"/>
      <c r="N964"/>
      <c r="O964"/>
      <c r="P964"/>
      <c r="Q964"/>
    </row>
    <row r="965" spans="1:17" s="16" customFormat="1" x14ac:dyDescent="0.25">
      <c r="A965" s="19"/>
      <c r="B965" s="20"/>
      <c r="D965"/>
      <c r="E965"/>
      <c r="F965"/>
      <c r="G965"/>
      <c r="H965"/>
      <c r="I965"/>
      <c r="J965"/>
      <c r="K965"/>
      <c r="L965"/>
      <c r="M965"/>
      <c r="N965"/>
      <c r="O965"/>
      <c r="P965"/>
      <c r="Q965"/>
    </row>
    <row r="966" spans="1:17" s="16" customFormat="1" x14ac:dyDescent="0.25">
      <c r="A966" s="19"/>
      <c r="B966" s="20"/>
      <c r="D966"/>
      <c r="E966"/>
      <c r="F966"/>
      <c r="G966"/>
      <c r="H966"/>
      <c r="I966"/>
      <c r="J966"/>
      <c r="K966"/>
      <c r="L966"/>
      <c r="M966"/>
      <c r="N966"/>
      <c r="O966"/>
      <c r="P966"/>
      <c r="Q966"/>
    </row>
    <row r="967" spans="1:17" s="16" customFormat="1" x14ac:dyDescent="0.25">
      <c r="A967" s="19"/>
      <c r="B967" s="20"/>
      <c r="D967"/>
      <c r="E967"/>
      <c r="F967"/>
      <c r="G967"/>
      <c r="H967"/>
      <c r="I967"/>
      <c r="J967"/>
      <c r="K967"/>
      <c r="L967"/>
      <c r="M967"/>
      <c r="N967"/>
      <c r="O967"/>
      <c r="P967"/>
      <c r="Q967"/>
    </row>
    <row r="968" spans="1:17" s="16" customFormat="1" x14ac:dyDescent="0.25">
      <c r="A968" s="19"/>
      <c r="B968" s="20"/>
      <c r="D968"/>
      <c r="E968"/>
      <c r="F968"/>
      <c r="G968"/>
      <c r="H968"/>
      <c r="I968"/>
      <c r="J968"/>
      <c r="K968"/>
      <c r="L968"/>
      <c r="M968"/>
      <c r="N968"/>
      <c r="O968"/>
      <c r="P968"/>
      <c r="Q968"/>
    </row>
    <row r="969" spans="1:17" s="16" customFormat="1" x14ac:dyDescent="0.25">
      <c r="A969" s="19"/>
      <c r="B969" s="20"/>
      <c r="D969"/>
      <c r="E969"/>
      <c r="F969"/>
      <c r="G969"/>
      <c r="H969"/>
      <c r="I969"/>
      <c r="J969"/>
      <c r="K969"/>
      <c r="L969"/>
      <c r="M969"/>
      <c r="N969"/>
      <c r="O969"/>
      <c r="P969"/>
      <c r="Q969"/>
    </row>
    <row r="970" spans="1:17" s="16" customFormat="1" x14ac:dyDescent="0.25">
      <c r="A970" s="19"/>
      <c r="B970" s="20"/>
      <c r="D970"/>
      <c r="E970"/>
      <c r="F970"/>
      <c r="G970"/>
      <c r="H970"/>
      <c r="I970"/>
      <c r="J970"/>
      <c r="K970"/>
      <c r="L970"/>
      <c r="M970"/>
      <c r="N970"/>
      <c r="O970"/>
      <c r="P970"/>
      <c r="Q970"/>
    </row>
    <row r="971" spans="1:17" s="16" customFormat="1" x14ac:dyDescent="0.25">
      <c r="A971" s="19"/>
      <c r="B971" s="20"/>
      <c r="D971"/>
      <c r="E971"/>
      <c r="F971"/>
      <c r="G971"/>
      <c r="H971"/>
      <c r="I971"/>
      <c r="J971"/>
      <c r="K971"/>
      <c r="L971"/>
      <c r="M971"/>
      <c r="N971"/>
      <c r="O971"/>
      <c r="P971"/>
      <c r="Q971"/>
    </row>
    <row r="972" spans="1:17" s="16" customFormat="1" x14ac:dyDescent="0.25">
      <c r="A972" s="19"/>
      <c r="B972" s="20"/>
      <c r="D972"/>
      <c r="E972"/>
      <c r="F972"/>
      <c r="G972"/>
      <c r="H972"/>
      <c r="I972"/>
      <c r="J972"/>
      <c r="K972"/>
      <c r="L972"/>
      <c r="M972"/>
      <c r="N972"/>
      <c r="O972"/>
      <c r="P972"/>
      <c r="Q972"/>
    </row>
    <row r="973" spans="1:17" s="16" customFormat="1" x14ac:dyDescent="0.25">
      <c r="A973" s="19"/>
      <c r="B973" s="20"/>
      <c r="D973"/>
      <c r="E973"/>
      <c r="F973"/>
      <c r="G973"/>
      <c r="H973"/>
      <c r="I973"/>
      <c r="J973"/>
      <c r="K973"/>
      <c r="L973"/>
      <c r="M973"/>
      <c r="N973"/>
      <c r="O973"/>
      <c r="P973"/>
      <c r="Q973"/>
    </row>
    <row r="974" spans="1:17" s="16" customFormat="1" x14ac:dyDescent="0.25">
      <c r="A974" s="19"/>
      <c r="B974" s="20"/>
      <c r="D974"/>
      <c r="E974"/>
      <c r="F974"/>
      <c r="G974"/>
      <c r="H974"/>
      <c r="I974"/>
      <c r="J974"/>
      <c r="K974"/>
      <c r="L974"/>
      <c r="M974"/>
      <c r="N974"/>
      <c r="O974"/>
      <c r="P974"/>
      <c r="Q974"/>
    </row>
    <row r="975" spans="1:17" s="16" customFormat="1" x14ac:dyDescent="0.25">
      <c r="A975" s="19"/>
      <c r="B975" s="20"/>
      <c r="D975"/>
      <c r="E975"/>
      <c r="F975"/>
      <c r="G975"/>
      <c r="H975"/>
      <c r="I975"/>
      <c r="J975"/>
      <c r="K975"/>
      <c r="L975"/>
      <c r="M975"/>
      <c r="N975"/>
      <c r="O975"/>
      <c r="P975"/>
      <c r="Q975"/>
    </row>
    <row r="976" spans="1:17" s="16" customFormat="1" x14ac:dyDescent="0.25">
      <c r="A976" s="19"/>
      <c r="B976" s="20"/>
      <c r="D976"/>
      <c r="E976"/>
      <c r="F976"/>
      <c r="G976"/>
      <c r="H976"/>
      <c r="I976"/>
      <c r="J976"/>
      <c r="K976"/>
      <c r="L976"/>
      <c r="M976"/>
      <c r="N976"/>
      <c r="O976"/>
      <c r="P976"/>
      <c r="Q976"/>
    </row>
    <row r="977" spans="1:17" s="16" customFormat="1" x14ac:dyDescent="0.25">
      <c r="A977" s="19"/>
      <c r="B977" s="20"/>
      <c r="D977"/>
      <c r="E977"/>
      <c r="F977"/>
      <c r="G977"/>
      <c r="H977"/>
      <c r="I977"/>
      <c r="J977"/>
      <c r="K977"/>
      <c r="L977"/>
      <c r="M977"/>
      <c r="N977"/>
      <c r="O977"/>
      <c r="P977"/>
      <c r="Q977"/>
    </row>
    <row r="978" spans="1:17" s="16" customFormat="1" x14ac:dyDescent="0.25">
      <c r="A978" s="19"/>
      <c r="B978" s="20"/>
      <c r="D978"/>
      <c r="E978"/>
      <c r="F978"/>
      <c r="G978"/>
      <c r="H978"/>
      <c r="I978"/>
      <c r="J978"/>
      <c r="K978"/>
      <c r="L978"/>
      <c r="M978"/>
      <c r="N978"/>
      <c r="O978"/>
      <c r="P978"/>
      <c r="Q978"/>
    </row>
    <row r="979" spans="1:17" s="16" customFormat="1" x14ac:dyDescent="0.25">
      <c r="A979" s="19"/>
      <c r="B979" s="20"/>
      <c r="D979"/>
      <c r="E979"/>
      <c r="F979"/>
      <c r="G979"/>
      <c r="H979"/>
      <c r="I979"/>
      <c r="J979"/>
      <c r="K979"/>
      <c r="L979"/>
      <c r="M979"/>
      <c r="N979"/>
      <c r="O979"/>
      <c r="P979"/>
      <c r="Q979"/>
    </row>
    <row r="980" spans="1:17" s="16" customFormat="1" x14ac:dyDescent="0.25">
      <c r="A980" s="19"/>
      <c r="B980" s="20"/>
      <c r="D980"/>
      <c r="E980"/>
      <c r="F980"/>
      <c r="G980"/>
      <c r="H980"/>
      <c r="I980"/>
      <c r="J980"/>
      <c r="K980"/>
      <c r="L980"/>
      <c r="M980"/>
      <c r="N980"/>
      <c r="O980"/>
      <c r="P980"/>
      <c r="Q980"/>
    </row>
    <row r="981" spans="1:17" s="16" customFormat="1" x14ac:dyDescent="0.25">
      <c r="A981" s="19"/>
      <c r="B981" s="20"/>
      <c r="D981"/>
      <c r="E981"/>
      <c r="F981"/>
      <c r="G981"/>
      <c r="H981"/>
      <c r="I981"/>
      <c r="J981"/>
      <c r="K981"/>
      <c r="L981"/>
      <c r="M981"/>
      <c r="N981"/>
      <c r="O981"/>
      <c r="P981"/>
      <c r="Q981"/>
    </row>
    <row r="982" spans="1:17" s="16" customFormat="1" x14ac:dyDescent="0.25">
      <c r="A982" s="19"/>
      <c r="B982" s="20"/>
      <c r="D982"/>
      <c r="E982"/>
      <c r="F982"/>
      <c r="G982"/>
      <c r="H982"/>
      <c r="I982"/>
      <c r="J982"/>
      <c r="K982"/>
      <c r="L982"/>
      <c r="M982"/>
      <c r="N982"/>
      <c r="O982"/>
      <c r="P982"/>
      <c r="Q982"/>
    </row>
    <row r="983" spans="1:17" s="16" customFormat="1" x14ac:dyDescent="0.25">
      <c r="A983" s="19"/>
      <c r="B983" s="20"/>
      <c r="D983"/>
      <c r="E983"/>
      <c r="F983"/>
      <c r="G983"/>
      <c r="H983"/>
      <c r="I983"/>
      <c r="J983"/>
      <c r="K983"/>
      <c r="L983"/>
      <c r="M983"/>
      <c r="N983"/>
      <c r="O983"/>
      <c r="P983"/>
      <c r="Q983"/>
    </row>
    <row r="984" spans="1:17" s="16" customFormat="1" x14ac:dyDescent="0.25">
      <c r="A984" s="19"/>
      <c r="B984" s="20"/>
      <c r="D984"/>
      <c r="E984"/>
      <c r="F984"/>
      <c r="G984"/>
      <c r="H984"/>
      <c r="I984"/>
      <c r="J984"/>
      <c r="K984"/>
      <c r="L984"/>
      <c r="M984"/>
      <c r="N984"/>
      <c r="O984"/>
      <c r="P984"/>
      <c r="Q984"/>
    </row>
    <row r="985" spans="1:17" s="16" customFormat="1" x14ac:dyDescent="0.25">
      <c r="A985" s="19"/>
      <c r="B985" s="20"/>
      <c r="D985"/>
      <c r="E985"/>
      <c r="F985"/>
      <c r="G985"/>
      <c r="H985"/>
      <c r="I985"/>
      <c r="J985"/>
      <c r="K985"/>
      <c r="L985"/>
      <c r="M985"/>
      <c r="N985"/>
      <c r="O985"/>
      <c r="P985"/>
      <c r="Q985"/>
    </row>
    <row r="986" spans="1:17" s="16" customFormat="1" x14ac:dyDescent="0.25">
      <c r="A986" s="19"/>
      <c r="B986" s="20"/>
      <c r="D986"/>
      <c r="E986"/>
      <c r="F986"/>
      <c r="G986"/>
      <c r="H986"/>
      <c r="I986"/>
      <c r="J986"/>
      <c r="K986"/>
      <c r="L986"/>
      <c r="M986"/>
      <c r="N986"/>
      <c r="O986"/>
      <c r="P986"/>
      <c r="Q986"/>
    </row>
    <row r="987" spans="1:17" s="16" customFormat="1" x14ac:dyDescent="0.25">
      <c r="A987" s="19"/>
      <c r="B987" s="20"/>
      <c r="D987"/>
      <c r="E987"/>
      <c r="F987"/>
      <c r="G987"/>
      <c r="H987"/>
      <c r="I987"/>
      <c r="J987"/>
      <c r="K987"/>
      <c r="L987"/>
      <c r="M987"/>
      <c r="N987"/>
      <c r="O987"/>
      <c r="P987"/>
      <c r="Q987"/>
    </row>
    <row r="988" spans="1:17" s="16" customFormat="1" x14ac:dyDescent="0.25">
      <c r="A988" s="19"/>
      <c r="B988" s="20"/>
      <c r="D988"/>
      <c r="E988"/>
      <c r="F988"/>
      <c r="G988"/>
      <c r="H988"/>
      <c r="I988"/>
      <c r="J988"/>
      <c r="K988"/>
      <c r="L988"/>
      <c r="M988"/>
      <c r="N988"/>
      <c r="O988"/>
      <c r="P988"/>
      <c r="Q988"/>
    </row>
    <row r="989" spans="1:17" s="16" customFormat="1" x14ac:dyDescent="0.25">
      <c r="A989" s="19"/>
      <c r="B989" s="20"/>
      <c r="D989"/>
      <c r="E989"/>
      <c r="F989"/>
      <c r="G989"/>
      <c r="H989"/>
      <c r="I989"/>
      <c r="J989"/>
      <c r="K989"/>
      <c r="L989"/>
      <c r="M989"/>
      <c r="N989"/>
      <c r="O989"/>
      <c r="P989"/>
      <c r="Q989"/>
    </row>
    <row r="990" spans="1:17" s="16" customFormat="1" x14ac:dyDescent="0.25">
      <c r="A990" s="19"/>
      <c r="B990" s="20"/>
      <c r="D990"/>
      <c r="E990"/>
      <c r="F990"/>
      <c r="G990"/>
      <c r="H990"/>
      <c r="I990"/>
      <c r="J990"/>
      <c r="K990"/>
      <c r="L990"/>
      <c r="M990"/>
      <c r="N990"/>
      <c r="O990"/>
      <c r="P990"/>
      <c r="Q990"/>
    </row>
    <row r="991" spans="1:17" s="16" customFormat="1" x14ac:dyDescent="0.25">
      <c r="A991" s="19"/>
      <c r="B991" s="20"/>
      <c r="D991"/>
      <c r="E991"/>
      <c r="F991"/>
      <c r="G991"/>
      <c r="H991"/>
      <c r="I991"/>
      <c r="J991"/>
      <c r="K991"/>
      <c r="L991"/>
      <c r="M991"/>
      <c r="N991"/>
      <c r="O991"/>
      <c r="P991"/>
      <c r="Q991"/>
    </row>
    <row r="992" spans="1:17" s="16" customFormat="1" x14ac:dyDescent="0.25">
      <c r="A992" s="19"/>
      <c r="B992" s="20"/>
      <c r="D992"/>
      <c r="E992"/>
      <c r="F992"/>
      <c r="G992"/>
      <c r="H992"/>
      <c r="I992"/>
      <c r="J992"/>
      <c r="K992"/>
      <c r="L992"/>
      <c r="M992"/>
      <c r="N992"/>
      <c r="O992"/>
      <c r="P992"/>
      <c r="Q992"/>
    </row>
    <row r="993" spans="1:17" s="16" customFormat="1" x14ac:dyDescent="0.25">
      <c r="A993" s="19"/>
      <c r="B993" s="20"/>
      <c r="D993"/>
      <c r="E993"/>
      <c r="F993"/>
      <c r="G993"/>
      <c r="H993"/>
      <c r="I993"/>
      <c r="J993"/>
      <c r="K993"/>
      <c r="L993"/>
      <c r="M993"/>
      <c r="N993"/>
      <c r="O993"/>
      <c r="P993"/>
      <c r="Q993"/>
    </row>
    <row r="994" spans="1:17" s="16" customFormat="1" x14ac:dyDescent="0.25">
      <c r="A994" s="19"/>
      <c r="B994" s="20"/>
      <c r="D994"/>
      <c r="E994"/>
      <c r="F994"/>
      <c r="G994"/>
      <c r="H994"/>
      <c r="I994"/>
      <c r="J994"/>
      <c r="K994"/>
      <c r="L994"/>
      <c r="M994"/>
      <c r="N994"/>
      <c r="O994"/>
      <c r="P994"/>
      <c r="Q994"/>
    </row>
    <row r="995" spans="1:17" s="16" customFormat="1" x14ac:dyDescent="0.25">
      <c r="A995" s="19"/>
      <c r="B995" s="20"/>
      <c r="D995"/>
      <c r="E995"/>
      <c r="F995"/>
      <c r="G995"/>
      <c r="H995"/>
      <c r="I995"/>
      <c r="J995"/>
      <c r="K995"/>
      <c r="L995"/>
      <c r="M995"/>
      <c r="N995"/>
      <c r="O995"/>
      <c r="P995"/>
      <c r="Q995"/>
    </row>
    <row r="996" spans="1:17" s="16" customFormat="1" x14ac:dyDescent="0.25">
      <c r="A996" s="19"/>
      <c r="B996" s="20"/>
      <c r="D996"/>
      <c r="E996"/>
      <c r="F996"/>
      <c r="G996"/>
      <c r="H996"/>
      <c r="I996"/>
      <c r="J996"/>
      <c r="K996"/>
      <c r="L996"/>
      <c r="M996"/>
      <c r="N996"/>
      <c r="O996"/>
      <c r="P996"/>
      <c r="Q996"/>
    </row>
    <row r="997" spans="1:17" s="16" customFormat="1" x14ac:dyDescent="0.25">
      <c r="A997" s="19"/>
      <c r="B997" s="20"/>
      <c r="D997"/>
      <c r="E997"/>
      <c r="F997"/>
      <c r="G997"/>
      <c r="H997"/>
      <c r="I997"/>
      <c r="J997"/>
      <c r="K997"/>
      <c r="L997"/>
      <c r="M997"/>
      <c r="N997"/>
      <c r="O997"/>
      <c r="P997"/>
      <c r="Q997"/>
    </row>
    <row r="998" spans="1:17" s="16" customFormat="1" x14ac:dyDescent="0.25">
      <c r="A998" s="19"/>
      <c r="B998" s="20"/>
      <c r="D998"/>
      <c r="E998"/>
      <c r="F998"/>
      <c r="G998"/>
      <c r="H998"/>
      <c r="I998"/>
      <c r="J998"/>
      <c r="K998"/>
      <c r="L998"/>
      <c r="M998"/>
      <c r="N998"/>
      <c r="O998"/>
      <c r="P998"/>
      <c r="Q998"/>
    </row>
    <row r="999" spans="1:17" s="16" customFormat="1" x14ac:dyDescent="0.25">
      <c r="A999" s="19"/>
      <c r="B999" s="20"/>
      <c r="D999"/>
      <c r="E999"/>
      <c r="F999"/>
      <c r="G999"/>
      <c r="H999"/>
      <c r="I999"/>
      <c r="J999"/>
      <c r="K999"/>
      <c r="L999"/>
      <c r="M999"/>
      <c r="N999"/>
      <c r="O999"/>
      <c r="P999"/>
      <c r="Q999"/>
    </row>
    <row r="1000" spans="1:17" s="16" customFormat="1" x14ac:dyDescent="0.25">
      <c r="A1000" s="19"/>
      <c r="B1000" s="20"/>
      <c r="D1000"/>
      <c r="E1000"/>
      <c r="F1000"/>
      <c r="G1000"/>
      <c r="H1000"/>
      <c r="I1000"/>
      <c r="J1000"/>
      <c r="K1000"/>
      <c r="L1000"/>
      <c r="M1000"/>
      <c r="N1000"/>
      <c r="O1000"/>
      <c r="P1000"/>
      <c r="Q1000"/>
    </row>
    <row r="1001" spans="1:17" s="16" customFormat="1" x14ac:dyDescent="0.25">
      <c r="A1001" s="19"/>
      <c r="B1001" s="20"/>
      <c r="D1001"/>
      <c r="E1001"/>
      <c r="F1001"/>
      <c r="G1001"/>
      <c r="H1001"/>
      <c r="I1001"/>
      <c r="J1001"/>
      <c r="K1001"/>
      <c r="L1001"/>
      <c r="M1001"/>
      <c r="N1001"/>
      <c r="O1001"/>
      <c r="P1001"/>
      <c r="Q1001"/>
    </row>
    <row r="1002" spans="1:17" s="16" customFormat="1" x14ac:dyDescent="0.25">
      <c r="A1002" s="19"/>
      <c r="B1002" s="20"/>
      <c r="D1002"/>
      <c r="E1002"/>
      <c r="F1002"/>
      <c r="G1002"/>
      <c r="H1002"/>
      <c r="I1002"/>
      <c r="J1002"/>
      <c r="K1002"/>
      <c r="L1002"/>
      <c r="M1002"/>
      <c r="N1002"/>
      <c r="O1002"/>
      <c r="P1002"/>
      <c r="Q1002"/>
    </row>
    <row r="1003" spans="1:17" s="16" customFormat="1" x14ac:dyDescent="0.25">
      <c r="A1003" s="19"/>
      <c r="B1003" s="20"/>
      <c r="D1003"/>
      <c r="E1003"/>
      <c r="F1003"/>
      <c r="G1003"/>
      <c r="H1003"/>
      <c r="I1003"/>
      <c r="J1003"/>
      <c r="K1003"/>
      <c r="L1003"/>
      <c r="M1003"/>
      <c r="N1003"/>
      <c r="O1003"/>
      <c r="P1003"/>
      <c r="Q1003"/>
    </row>
    <row r="1004" spans="1:17" s="16" customFormat="1" x14ac:dyDescent="0.25">
      <c r="A1004" s="19"/>
      <c r="B1004" s="20"/>
      <c r="D1004"/>
      <c r="E1004"/>
      <c r="F1004"/>
      <c r="G1004"/>
      <c r="H1004"/>
      <c r="I1004"/>
      <c r="J1004"/>
      <c r="K1004"/>
      <c r="L1004"/>
      <c r="M1004"/>
      <c r="N1004"/>
      <c r="O1004"/>
      <c r="P1004"/>
      <c r="Q1004"/>
    </row>
    <row r="1005" spans="1:17" s="16" customFormat="1" x14ac:dyDescent="0.25">
      <c r="A1005" s="19"/>
      <c r="B1005" s="20"/>
      <c r="D1005"/>
      <c r="E1005"/>
      <c r="F1005"/>
      <c r="G1005"/>
      <c r="H1005"/>
      <c r="I1005"/>
      <c r="J1005"/>
      <c r="K1005"/>
      <c r="L1005"/>
      <c r="M1005"/>
      <c r="N1005"/>
      <c r="O1005"/>
      <c r="P1005"/>
      <c r="Q1005"/>
    </row>
    <row r="1006" spans="1:17" s="16" customFormat="1" x14ac:dyDescent="0.25">
      <c r="A1006" s="19"/>
      <c r="B1006" s="20"/>
      <c r="D1006"/>
      <c r="E1006"/>
      <c r="F1006"/>
      <c r="G1006"/>
      <c r="H1006"/>
      <c r="I1006"/>
      <c r="J1006"/>
      <c r="K1006"/>
      <c r="L1006"/>
      <c r="M1006"/>
      <c r="N1006"/>
      <c r="O1006"/>
      <c r="P1006"/>
      <c r="Q1006"/>
    </row>
    <row r="1007" spans="1:17" s="16" customFormat="1" x14ac:dyDescent="0.25">
      <c r="A1007" s="19"/>
      <c r="B1007" s="20"/>
      <c r="D1007"/>
      <c r="E1007"/>
      <c r="F1007"/>
      <c r="G1007"/>
      <c r="H1007"/>
      <c r="I1007"/>
      <c r="J1007"/>
      <c r="K1007"/>
      <c r="L1007"/>
      <c r="M1007"/>
      <c r="N1007"/>
      <c r="O1007"/>
      <c r="P1007"/>
      <c r="Q1007"/>
    </row>
    <row r="1008" spans="1:17" s="16" customFormat="1" x14ac:dyDescent="0.25">
      <c r="A1008" s="19"/>
      <c r="B1008" s="20"/>
      <c r="D1008"/>
      <c r="E1008"/>
      <c r="F1008"/>
      <c r="G1008"/>
      <c r="H1008"/>
      <c r="I1008"/>
      <c r="J1008"/>
      <c r="K1008"/>
      <c r="L1008"/>
      <c r="M1008"/>
      <c r="N1008"/>
      <c r="O1008"/>
      <c r="P1008"/>
      <c r="Q1008"/>
    </row>
    <row r="1009" spans="1:17" s="16" customFormat="1" x14ac:dyDescent="0.25">
      <c r="A1009" s="19"/>
      <c r="B1009" s="20"/>
      <c r="D1009"/>
      <c r="E1009"/>
      <c r="F1009"/>
      <c r="G1009"/>
      <c r="H1009"/>
      <c r="I1009"/>
      <c r="J1009"/>
      <c r="K1009"/>
      <c r="L1009"/>
      <c r="M1009"/>
      <c r="N1009"/>
      <c r="O1009"/>
      <c r="P1009"/>
      <c r="Q1009"/>
    </row>
    <row r="1010" spans="1:17" s="16" customFormat="1" x14ac:dyDescent="0.25">
      <c r="A1010" s="19"/>
      <c r="B1010" s="20"/>
      <c r="D1010"/>
      <c r="E1010"/>
      <c r="F1010"/>
      <c r="G1010"/>
      <c r="H1010"/>
      <c r="I1010"/>
      <c r="J1010"/>
      <c r="K1010"/>
      <c r="L1010"/>
      <c r="M1010"/>
      <c r="N1010"/>
      <c r="O1010"/>
      <c r="P1010"/>
      <c r="Q1010"/>
    </row>
    <row r="1011" spans="1:17" s="16" customFormat="1" x14ac:dyDescent="0.25">
      <c r="A1011" s="19"/>
      <c r="B1011" s="20"/>
      <c r="D1011"/>
      <c r="E1011"/>
      <c r="F1011"/>
      <c r="G1011"/>
      <c r="H1011"/>
      <c r="I1011"/>
      <c r="J1011"/>
      <c r="K1011"/>
      <c r="L1011"/>
      <c r="M1011"/>
      <c r="N1011"/>
      <c r="O1011"/>
      <c r="P1011"/>
      <c r="Q1011"/>
    </row>
    <row r="1012" spans="1:17" s="16" customFormat="1" x14ac:dyDescent="0.25">
      <c r="A1012" s="19"/>
      <c r="B1012" s="20"/>
      <c r="D1012"/>
      <c r="E1012"/>
      <c r="F1012"/>
      <c r="G1012"/>
      <c r="H1012"/>
      <c r="I1012"/>
      <c r="J1012"/>
      <c r="K1012"/>
      <c r="L1012"/>
      <c r="M1012"/>
      <c r="N1012"/>
      <c r="O1012"/>
      <c r="P1012"/>
      <c r="Q1012"/>
    </row>
    <row r="1013" spans="1:17" s="16" customFormat="1" x14ac:dyDescent="0.25">
      <c r="A1013" s="19"/>
      <c r="B1013" s="20"/>
      <c r="D1013"/>
      <c r="E1013"/>
      <c r="F1013"/>
      <c r="G1013"/>
      <c r="H1013"/>
      <c r="I1013"/>
      <c r="J1013"/>
      <c r="K1013"/>
      <c r="L1013"/>
      <c r="M1013"/>
      <c r="N1013"/>
      <c r="O1013"/>
      <c r="P1013"/>
      <c r="Q1013"/>
    </row>
    <row r="1014" spans="1:17" s="16" customFormat="1" x14ac:dyDescent="0.25">
      <c r="A1014" s="19"/>
      <c r="B1014" s="20"/>
      <c r="D1014"/>
      <c r="E1014"/>
      <c r="F1014"/>
      <c r="G1014"/>
      <c r="H1014"/>
      <c r="I1014"/>
      <c r="J1014"/>
      <c r="K1014"/>
      <c r="L1014"/>
      <c r="M1014"/>
      <c r="N1014"/>
      <c r="O1014"/>
      <c r="P1014"/>
      <c r="Q1014"/>
    </row>
    <row r="1015" spans="1:17" s="16" customFormat="1" x14ac:dyDescent="0.25">
      <c r="A1015" s="19"/>
      <c r="B1015" s="20"/>
      <c r="D1015"/>
      <c r="E1015"/>
      <c r="F1015"/>
      <c r="G1015"/>
      <c r="H1015"/>
      <c r="I1015"/>
      <c r="J1015"/>
      <c r="K1015"/>
      <c r="L1015"/>
      <c r="M1015"/>
      <c r="N1015"/>
      <c r="O1015"/>
      <c r="P1015"/>
      <c r="Q1015"/>
    </row>
    <row r="1016" spans="1:17" s="16" customFormat="1" x14ac:dyDescent="0.25">
      <c r="A1016" s="19"/>
      <c r="B1016" s="20"/>
      <c r="D1016"/>
      <c r="E1016"/>
      <c r="F1016"/>
      <c r="G1016"/>
      <c r="H1016"/>
      <c r="I1016"/>
      <c r="J1016"/>
      <c r="K1016"/>
      <c r="L1016"/>
      <c r="M1016"/>
      <c r="N1016"/>
      <c r="O1016"/>
      <c r="P1016"/>
      <c r="Q1016"/>
    </row>
    <row r="1017" spans="1:17" s="16" customFormat="1" x14ac:dyDescent="0.25">
      <c r="A1017" s="19"/>
      <c r="B1017" s="20"/>
      <c r="D1017"/>
      <c r="E1017"/>
      <c r="F1017"/>
      <c r="G1017"/>
      <c r="H1017"/>
      <c r="I1017"/>
      <c r="J1017"/>
      <c r="K1017"/>
      <c r="L1017"/>
      <c r="M1017"/>
      <c r="N1017"/>
      <c r="O1017"/>
      <c r="P1017"/>
      <c r="Q1017"/>
    </row>
    <row r="1018" spans="1:17" s="16" customFormat="1" x14ac:dyDescent="0.25">
      <c r="A1018" s="19"/>
      <c r="B1018" s="20"/>
      <c r="D1018"/>
      <c r="E1018"/>
      <c r="F1018"/>
      <c r="G1018"/>
      <c r="H1018"/>
      <c r="I1018"/>
      <c r="J1018"/>
      <c r="K1018"/>
      <c r="L1018"/>
      <c r="M1018"/>
      <c r="N1018"/>
      <c r="O1018"/>
      <c r="P1018"/>
      <c r="Q1018"/>
    </row>
    <row r="1019" spans="1:17" s="16" customFormat="1" x14ac:dyDescent="0.25">
      <c r="A1019" s="19"/>
      <c r="B1019" s="20"/>
      <c r="D1019"/>
      <c r="E1019"/>
      <c r="F1019"/>
      <c r="G1019"/>
      <c r="H1019"/>
      <c r="I1019"/>
      <c r="J1019"/>
      <c r="K1019"/>
      <c r="L1019"/>
      <c r="M1019"/>
      <c r="N1019"/>
      <c r="O1019"/>
      <c r="P1019"/>
      <c r="Q1019"/>
    </row>
    <row r="1020" spans="1:17" s="16" customFormat="1" x14ac:dyDescent="0.25">
      <c r="A1020" s="19"/>
      <c r="B1020" s="20"/>
      <c r="D1020"/>
      <c r="E1020"/>
      <c r="F1020"/>
      <c r="G1020"/>
      <c r="H1020"/>
      <c r="I1020"/>
      <c r="J1020"/>
      <c r="K1020"/>
      <c r="L1020"/>
      <c r="M1020"/>
      <c r="N1020"/>
      <c r="O1020"/>
      <c r="P1020"/>
      <c r="Q1020"/>
    </row>
    <row r="1021" spans="1:17" s="16" customFormat="1" x14ac:dyDescent="0.25">
      <c r="A1021" s="19"/>
      <c r="B1021" s="20"/>
      <c r="D1021"/>
      <c r="E1021"/>
      <c r="F1021"/>
      <c r="G1021"/>
      <c r="H1021"/>
      <c r="I1021"/>
      <c r="J1021"/>
      <c r="K1021"/>
      <c r="L1021"/>
      <c r="M1021"/>
      <c r="N1021"/>
      <c r="O1021"/>
      <c r="P1021"/>
      <c r="Q1021"/>
    </row>
    <row r="1022" spans="1:17" s="16" customFormat="1" x14ac:dyDescent="0.25">
      <c r="A1022" s="19"/>
      <c r="B1022" s="20"/>
      <c r="D1022"/>
      <c r="E1022"/>
      <c r="F1022"/>
      <c r="G1022"/>
      <c r="H1022"/>
      <c r="I1022"/>
      <c r="J1022"/>
      <c r="K1022"/>
      <c r="L1022"/>
      <c r="M1022"/>
      <c r="N1022"/>
      <c r="O1022"/>
      <c r="P1022"/>
      <c r="Q1022"/>
    </row>
    <row r="1023" spans="1:17" s="16" customFormat="1" x14ac:dyDescent="0.25">
      <c r="A1023" s="19"/>
      <c r="B1023" s="20"/>
      <c r="D1023"/>
      <c r="E1023"/>
      <c r="F1023"/>
      <c r="G1023"/>
      <c r="H1023"/>
      <c r="I1023"/>
      <c r="J1023"/>
      <c r="K1023"/>
      <c r="L1023"/>
      <c r="M1023"/>
      <c r="N1023"/>
      <c r="O1023"/>
      <c r="P1023"/>
      <c r="Q1023"/>
    </row>
    <row r="1024" spans="1:17" s="16" customFormat="1" x14ac:dyDescent="0.25">
      <c r="A1024" s="19"/>
      <c r="B1024" s="20"/>
      <c r="D1024"/>
      <c r="E1024"/>
      <c r="F1024"/>
      <c r="G1024"/>
      <c r="H1024"/>
      <c r="I1024"/>
      <c r="J1024"/>
      <c r="K1024"/>
      <c r="L1024"/>
      <c r="M1024"/>
      <c r="N1024"/>
      <c r="O1024"/>
      <c r="P1024"/>
      <c r="Q1024"/>
    </row>
    <row r="1025" spans="1:17" s="16" customFormat="1" x14ac:dyDescent="0.25">
      <c r="A1025" s="19"/>
      <c r="B1025" s="20"/>
      <c r="D1025"/>
      <c r="E1025"/>
      <c r="F1025"/>
      <c r="G1025"/>
      <c r="H1025"/>
      <c r="I1025"/>
      <c r="J1025"/>
      <c r="K1025"/>
      <c r="L1025"/>
      <c r="M1025"/>
      <c r="N1025"/>
      <c r="O1025"/>
      <c r="P1025"/>
      <c r="Q1025"/>
    </row>
    <row r="1026" spans="1:17" s="16" customFormat="1" x14ac:dyDescent="0.25">
      <c r="A1026" s="19"/>
      <c r="B1026" s="20"/>
      <c r="D1026"/>
      <c r="E1026"/>
      <c r="F1026"/>
      <c r="G1026"/>
      <c r="H1026"/>
      <c r="I1026"/>
      <c r="J1026"/>
      <c r="K1026"/>
      <c r="L1026"/>
      <c r="M1026"/>
      <c r="N1026"/>
      <c r="O1026"/>
      <c r="P1026"/>
      <c r="Q1026"/>
    </row>
    <row r="1027" spans="1:17" s="16" customFormat="1" x14ac:dyDescent="0.25">
      <c r="A1027" s="19"/>
      <c r="B1027" s="20"/>
      <c r="D1027"/>
      <c r="E1027"/>
      <c r="F1027"/>
      <c r="G1027"/>
      <c r="H1027"/>
      <c r="I1027"/>
      <c r="J1027"/>
      <c r="K1027"/>
      <c r="L1027"/>
      <c r="M1027"/>
      <c r="N1027"/>
      <c r="O1027"/>
      <c r="P1027"/>
      <c r="Q1027"/>
    </row>
    <row r="1028" spans="1:17" s="16" customFormat="1" x14ac:dyDescent="0.25">
      <c r="A1028" s="19"/>
      <c r="B1028" s="20"/>
      <c r="D1028"/>
      <c r="E1028"/>
      <c r="F1028"/>
      <c r="G1028"/>
      <c r="H1028"/>
      <c r="I1028"/>
      <c r="J1028"/>
      <c r="K1028"/>
      <c r="L1028"/>
      <c r="M1028"/>
      <c r="N1028"/>
      <c r="O1028"/>
      <c r="P1028"/>
      <c r="Q1028"/>
    </row>
    <row r="1029" spans="1:17" s="16" customFormat="1" x14ac:dyDescent="0.25">
      <c r="A1029" s="19"/>
      <c r="B1029" s="20"/>
      <c r="D1029"/>
      <c r="E1029"/>
      <c r="F1029"/>
      <c r="G1029"/>
      <c r="H1029"/>
      <c r="I1029"/>
      <c r="J1029"/>
      <c r="K1029"/>
      <c r="L1029"/>
      <c r="M1029"/>
      <c r="N1029"/>
      <c r="O1029"/>
      <c r="P1029"/>
      <c r="Q1029"/>
    </row>
    <row r="1030" spans="1:17" s="16" customFormat="1" x14ac:dyDescent="0.25">
      <c r="A1030" s="19"/>
      <c r="B1030" s="20"/>
      <c r="D1030"/>
      <c r="E1030"/>
      <c r="F1030"/>
      <c r="G1030"/>
      <c r="H1030"/>
      <c r="I1030"/>
      <c r="J1030"/>
      <c r="K1030"/>
      <c r="L1030"/>
      <c r="M1030"/>
      <c r="N1030"/>
      <c r="O1030"/>
      <c r="P1030"/>
      <c r="Q1030"/>
    </row>
    <row r="1031" spans="1:17" s="16" customFormat="1" x14ac:dyDescent="0.25">
      <c r="A1031" s="19"/>
      <c r="B1031" s="20"/>
      <c r="D1031"/>
      <c r="E1031"/>
      <c r="F1031"/>
      <c r="G1031"/>
      <c r="H1031"/>
      <c r="I1031"/>
      <c r="J1031"/>
      <c r="K1031"/>
      <c r="L1031"/>
      <c r="M1031"/>
      <c r="N1031"/>
      <c r="O1031"/>
      <c r="P1031"/>
      <c r="Q1031"/>
    </row>
    <row r="1032" spans="1:17" s="16" customFormat="1" x14ac:dyDescent="0.25">
      <c r="A1032" s="19"/>
      <c r="B1032" s="20"/>
      <c r="D1032"/>
      <c r="E1032"/>
      <c r="F1032"/>
      <c r="G1032"/>
      <c r="H1032"/>
      <c r="I1032"/>
      <c r="J1032"/>
      <c r="K1032"/>
      <c r="L1032"/>
      <c r="M1032"/>
      <c r="N1032"/>
      <c r="O1032"/>
      <c r="P1032"/>
      <c r="Q1032"/>
    </row>
    <row r="1033" spans="1:17" s="16" customFormat="1" x14ac:dyDescent="0.25">
      <c r="A1033" s="19"/>
      <c r="B1033" s="20"/>
      <c r="D1033"/>
      <c r="E1033"/>
      <c r="F1033"/>
      <c r="G1033"/>
      <c r="H1033"/>
      <c r="I1033"/>
      <c r="J1033"/>
      <c r="K1033"/>
      <c r="L1033"/>
      <c r="M1033"/>
      <c r="N1033"/>
      <c r="O1033"/>
      <c r="P1033"/>
      <c r="Q1033"/>
    </row>
    <row r="1034" spans="1:17" s="16" customFormat="1" x14ac:dyDescent="0.25">
      <c r="A1034" s="19"/>
      <c r="B1034" s="20"/>
      <c r="D1034"/>
      <c r="E1034"/>
      <c r="F1034"/>
      <c r="G1034"/>
      <c r="H1034"/>
      <c r="I1034"/>
      <c r="J1034"/>
      <c r="K1034"/>
      <c r="L1034"/>
      <c r="M1034"/>
      <c r="N1034"/>
      <c r="O1034"/>
      <c r="P1034"/>
      <c r="Q1034"/>
    </row>
    <row r="1035" spans="1:17" s="16" customFormat="1" x14ac:dyDescent="0.25">
      <c r="A1035" s="19"/>
      <c r="B1035" s="20"/>
      <c r="D1035"/>
      <c r="E1035"/>
      <c r="F1035"/>
      <c r="G1035"/>
      <c r="H1035"/>
      <c r="I1035"/>
      <c r="J1035"/>
      <c r="K1035"/>
      <c r="L1035"/>
      <c r="M1035"/>
      <c r="N1035"/>
      <c r="O1035"/>
      <c r="P1035"/>
      <c r="Q1035"/>
    </row>
    <row r="1036" spans="1:17" s="16" customFormat="1" x14ac:dyDescent="0.25">
      <c r="A1036" s="19"/>
      <c r="B1036" s="20"/>
      <c r="D1036"/>
      <c r="E1036"/>
      <c r="F1036"/>
      <c r="G1036"/>
      <c r="H1036"/>
      <c r="I1036"/>
      <c r="J1036"/>
      <c r="K1036"/>
      <c r="L1036"/>
      <c r="M1036"/>
      <c r="N1036"/>
      <c r="O1036"/>
      <c r="P1036"/>
      <c r="Q1036"/>
    </row>
    <row r="1037" spans="1:17" s="16" customFormat="1" x14ac:dyDescent="0.25">
      <c r="A1037" s="19"/>
      <c r="B1037" s="20"/>
      <c r="D1037"/>
      <c r="E1037"/>
      <c r="F1037"/>
      <c r="G1037"/>
      <c r="H1037"/>
      <c r="I1037"/>
      <c r="J1037"/>
      <c r="K1037"/>
      <c r="L1037"/>
      <c r="M1037"/>
      <c r="N1037"/>
      <c r="O1037"/>
      <c r="P1037"/>
      <c r="Q1037"/>
    </row>
    <row r="1038" spans="1:17" s="16" customFormat="1" x14ac:dyDescent="0.25">
      <c r="A1038" s="19"/>
      <c r="B1038" s="20"/>
      <c r="D1038"/>
      <c r="E1038"/>
      <c r="F1038"/>
      <c r="G1038"/>
      <c r="H1038"/>
      <c r="I1038"/>
      <c r="J1038"/>
      <c r="K1038"/>
      <c r="L1038"/>
      <c r="M1038"/>
      <c r="N1038"/>
      <c r="O1038"/>
      <c r="P1038"/>
      <c r="Q1038"/>
    </row>
    <row r="1039" spans="1:17" s="16" customFormat="1" x14ac:dyDescent="0.25">
      <c r="A1039" s="19"/>
      <c r="B1039" s="20"/>
      <c r="D1039"/>
      <c r="E1039"/>
      <c r="F1039"/>
      <c r="G1039"/>
      <c r="H1039"/>
      <c r="I1039"/>
      <c r="J1039"/>
      <c r="K1039"/>
      <c r="L1039"/>
      <c r="M1039"/>
      <c r="N1039"/>
      <c r="O1039"/>
      <c r="P1039"/>
      <c r="Q1039"/>
    </row>
    <row r="1040" spans="1:17" s="16" customFormat="1" x14ac:dyDescent="0.25">
      <c r="A1040" s="19"/>
      <c r="B1040" s="20"/>
      <c r="D1040"/>
      <c r="E1040"/>
      <c r="F1040"/>
      <c r="G1040"/>
      <c r="H1040"/>
      <c r="I1040"/>
      <c r="J1040"/>
      <c r="K1040"/>
      <c r="L1040"/>
      <c r="M1040"/>
      <c r="N1040"/>
      <c r="O1040"/>
      <c r="P1040"/>
      <c r="Q1040"/>
    </row>
    <row r="1041" spans="1:17" s="16" customFormat="1" x14ac:dyDescent="0.25">
      <c r="A1041" s="19"/>
      <c r="B1041" s="20"/>
      <c r="D1041"/>
      <c r="E1041"/>
      <c r="F1041"/>
      <c r="G1041"/>
      <c r="H1041"/>
      <c r="I1041"/>
      <c r="J1041"/>
      <c r="K1041"/>
      <c r="L1041"/>
      <c r="M1041"/>
      <c r="N1041"/>
      <c r="O1041"/>
      <c r="P1041"/>
      <c r="Q1041"/>
    </row>
    <row r="1042" spans="1:17" s="16" customFormat="1" x14ac:dyDescent="0.25">
      <c r="A1042" s="19"/>
      <c r="B1042" s="20"/>
      <c r="D1042"/>
      <c r="E1042"/>
      <c r="F1042"/>
      <c r="G1042"/>
      <c r="H1042"/>
      <c r="I1042"/>
      <c r="J1042"/>
      <c r="K1042"/>
      <c r="L1042"/>
      <c r="M1042"/>
      <c r="N1042"/>
      <c r="O1042"/>
      <c r="P1042"/>
      <c r="Q1042"/>
    </row>
    <row r="1043" spans="1:17" s="16" customFormat="1" x14ac:dyDescent="0.25">
      <c r="A1043" s="19"/>
      <c r="B1043" s="20"/>
      <c r="D1043"/>
      <c r="E1043"/>
      <c r="F1043"/>
      <c r="G1043"/>
      <c r="H1043"/>
      <c r="I1043"/>
      <c r="J1043"/>
      <c r="K1043"/>
      <c r="L1043"/>
      <c r="M1043"/>
      <c r="N1043"/>
      <c r="O1043"/>
      <c r="P1043"/>
      <c r="Q1043"/>
    </row>
    <row r="1044" spans="1:17" s="16" customFormat="1" x14ac:dyDescent="0.25">
      <c r="A1044" s="19"/>
      <c r="B1044" s="20"/>
      <c r="D1044"/>
      <c r="E1044"/>
      <c r="F1044"/>
      <c r="G1044"/>
      <c r="H1044"/>
      <c r="I1044"/>
      <c r="J1044"/>
      <c r="K1044"/>
      <c r="L1044"/>
      <c r="M1044"/>
      <c r="N1044"/>
      <c r="O1044"/>
      <c r="P1044"/>
      <c r="Q1044"/>
    </row>
    <row r="1045" spans="1:17" s="16" customFormat="1" x14ac:dyDescent="0.25">
      <c r="A1045" s="19"/>
      <c r="B1045" s="20"/>
      <c r="D1045"/>
      <c r="E1045"/>
      <c r="F1045"/>
      <c r="G1045"/>
      <c r="H1045"/>
      <c r="I1045"/>
      <c r="J1045"/>
      <c r="K1045"/>
      <c r="L1045"/>
      <c r="M1045"/>
      <c r="N1045"/>
      <c r="O1045"/>
      <c r="P1045"/>
      <c r="Q1045"/>
    </row>
    <row r="1046" spans="1:17" s="16" customFormat="1" x14ac:dyDescent="0.25">
      <c r="A1046" s="19"/>
      <c r="B1046" s="20"/>
      <c r="D1046"/>
      <c r="E1046"/>
      <c r="F1046"/>
      <c r="G1046"/>
      <c r="H1046"/>
      <c r="I1046"/>
      <c r="J1046"/>
      <c r="K1046"/>
      <c r="L1046"/>
      <c r="M1046"/>
      <c r="N1046"/>
      <c r="O1046"/>
      <c r="P1046"/>
      <c r="Q1046"/>
    </row>
    <row r="1047" spans="1:17" s="16" customFormat="1" x14ac:dyDescent="0.25">
      <c r="A1047" s="19"/>
      <c r="B1047" s="20"/>
      <c r="D1047"/>
      <c r="E1047"/>
      <c r="F1047"/>
      <c r="G1047"/>
      <c r="H1047"/>
      <c r="I1047"/>
      <c r="J1047"/>
      <c r="K1047"/>
      <c r="L1047"/>
      <c r="M1047"/>
      <c r="N1047"/>
      <c r="O1047"/>
      <c r="P1047"/>
      <c r="Q1047"/>
    </row>
    <row r="1048" spans="1:17" s="16" customFormat="1" x14ac:dyDescent="0.25">
      <c r="A1048" s="19"/>
      <c r="B1048" s="20"/>
      <c r="D1048"/>
      <c r="E1048"/>
      <c r="F1048"/>
      <c r="G1048"/>
      <c r="H1048"/>
      <c r="I1048"/>
      <c r="J1048"/>
      <c r="K1048"/>
      <c r="L1048"/>
      <c r="M1048"/>
      <c r="N1048"/>
      <c r="O1048"/>
      <c r="P1048"/>
      <c r="Q1048"/>
    </row>
    <row r="1049" spans="1:17" s="16" customFormat="1" x14ac:dyDescent="0.25">
      <c r="A1049" s="19"/>
      <c r="B1049" s="20"/>
      <c r="D1049"/>
      <c r="E1049"/>
      <c r="F1049"/>
      <c r="G1049"/>
      <c r="H1049"/>
      <c r="I1049"/>
      <c r="J1049"/>
      <c r="K1049"/>
      <c r="L1049"/>
      <c r="M1049"/>
      <c r="N1049"/>
      <c r="O1049"/>
      <c r="P1049"/>
      <c r="Q1049"/>
    </row>
    <row r="1050" spans="1:17" s="16" customFormat="1" x14ac:dyDescent="0.25">
      <c r="A1050" s="19"/>
      <c r="B1050" s="20"/>
      <c r="D1050"/>
      <c r="E1050"/>
      <c r="F1050"/>
      <c r="G1050"/>
      <c r="H1050"/>
      <c r="I1050"/>
      <c r="J1050"/>
      <c r="K1050"/>
      <c r="L1050"/>
      <c r="M1050"/>
      <c r="N1050"/>
      <c r="O1050"/>
      <c r="P1050"/>
      <c r="Q1050"/>
    </row>
    <row r="1051" spans="1:17" s="16" customFormat="1" x14ac:dyDescent="0.25">
      <c r="A1051" s="19"/>
      <c r="B1051" s="20"/>
      <c r="D1051"/>
      <c r="E1051"/>
      <c r="F1051"/>
      <c r="G1051"/>
      <c r="H1051"/>
      <c r="I1051"/>
      <c r="J1051"/>
      <c r="K1051"/>
      <c r="L1051"/>
      <c r="M1051"/>
      <c r="N1051"/>
      <c r="O1051"/>
      <c r="P1051"/>
      <c r="Q1051"/>
    </row>
    <row r="1052" spans="1:17" s="16" customFormat="1" x14ac:dyDescent="0.25">
      <c r="A1052" s="19"/>
      <c r="B1052" s="20"/>
      <c r="D1052"/>
      <c r="E1052"/>
      <c r="F1052"/>
      <c r="G1052"/>
      <c r="H1052"/>
      <c r="I1052"/>
      <c r="J1052"/>
      <c r="K1052"/>
      <c r="L1052"/>
      <c r="M1052"/>
      <c r="N1052"/>
      <c r="O1052"/>
      <c r="P1052"/>
      <c r="Q1052"/>
    </row>
    <row r="1053" spans="1:17" s="16" customFormat="1" x14ac:dyDescent="0.25">
      <c r="A1053" s="19"/>
      <c r="B1053" s="20"/>
      <c r="D1053"/>
      <c r="E1053"/>
      <c r="F1053"/>
      <c r="G1053"/>
      <c r="H1053"/>
      <c r="I1053"/>
      <c r="J1053"/>
      <c r="K1053"/>
      <c r="L1053"/>
      <c r="M1053"/>
      <c r="N1053"/>
      <c r="O1053"/>
      <c r="P1053"/>
      <c r="Q1053"/>
    </row>
    <row r="1054" spans="1:17" s="16" customFormat="1" x14ac:dyDescent="0.25">
      <c r="A1054" s="19"/>
      <c r="B1054" s="20"/>
      <c r="D1054"/>
      <c r="E1054"/>
      <c r="F1054"/>
      <c r="G1054"/>
      <c r="H1054"/>
      <c r="I1054"/>
      <c r="J1054"/>
      <c r="K1054"/>
      <c r="L1054"/>
      <c r="M1054"/>
      <c r="N1054"/>
      <c r="O1054"/>
      <c r="P1054"/>
      <c r="Q1054"/>
    </row>
    <row r="1055" spans="1:17" s="16" customFormat="1" x14ac:dyDescent="0.25">
      <c r="A1055" s="19"/>
      <c r="B1055" s="20"/>
      <c r="D1055"/>
      <c r="E1055"/>
      <c r="F1055"/>
      <c r="G1055"/>
      <c r="H1055"/>
      <c r="I1055"/>
      <c r="J1055"/>
      <c r="K1055"/>
      <c r="L1055"/>
      <c r="M1055"/>
      <c r="N1055"/>
      <c r="O1055"/>
      <c r="P1055"/>
      <c r="Q1055"/>
    </row>
    <row r="1056" spans="1:17" s="16" customFormat="1" x14ac:dyDescent="0.25">
      <c r="A1056" s="19"/>
      <c r="B1056" s="20"/>
      <c r="D1056"/>
      <c r="E1056"/>
      <c r="F1056"/>
      <c r="G1056"/>
      <c r="H1056"/>
      <c r="I1056"/>
      <c r="J1056"/>
      <c r="K1056"/>
      <c r="L1056"/>
      <c r="M1056"/>
      <c r="N1056"/>
      <c r="O1056"/>
      <c r="P1056"/>
      <c r="Q1056"/>
    </row>
    <row r="1057" spans="1:17" s="16" customFormat="1" x14ac:dyDescent="0.25">
      <c r="A1057" s="19"/>
      <c r="B1057" s="20"/>
      <c r="D1057"/>
      <c r="E1057"/>
      <c r="F1057"/>
      <c r="G1057"/>
      <c r="H1057"/>
      <c r="I1057"/>
      <c r="J1057"/>
      <c r="K1057"/>
      <c r="L1057"/>
      <c r="M1057"/>
      <c r="N1057"/>
      <c r="O1057"/>
      <c r="P1057"/>
      <c r="Q1057"/>
    </row>
    <row r="1058" spans="1:17" s="16" customFormat="1" x14ac:dyDescent="0.25">
      <c r="A1058" s="19"/>
      <c r="B1058" s="20"/>
      <c r="D1058"/>
      <c r="E1058"/>
      <c r="F1058"/>
      <c r="G1058"/>
      <c r="H1058"/>
      <c r="I1058"/>
      <c r="J1058"/>
      <c r="K1058"/>
      <c r="L1058"/>
      <c r="M1058"/>
      <c r="N1058"/>
      <c r="O1058"/>
      <c r="P1058"/>
      <c r="Q1058"/>
    </row>
    <row r="1059" spans="1:17" s="16" customFormat="1" x14ac:dyDescent="0.25">
      <c r="A1059" s="19"/>
      <c r="B1059" s="20"/>
      <c r="D1059"/>
      <c r="E1059"/>
      <c r="F1059"/>
      <c r="G1059"/>
      <c r="H1059"/>
      <c r="I1059"/>
      <c r="J1059"/>
      <c r="K1059"/>
      <c r="L1059"/>
      <c r="M1059"/>
      <c r="N1059"/>
      <c r="O1059"/>
      <c r="P1059"/>
      <c r="Q1059"/>
    </row>
    <row r="1060" spans="1:17" s="16" customFormat="1" x14ac:dyDescent="0.25">
      <c r="A1060" s="19"/>
      <c r="B1060" s="20"/>
      <c r="D1060"/>
      <c r="E1060"/>
      <c r="F1060"/>
      <c r="G1060"/>
      <c r="H1060"/>
      <c r="I1060"/>
      <c r="J1060"/>
      <c r="K1060"/>
      <c r="L1060"/>
      <c r="M1060"/>
      <c r="N1060"/>
      <c r="O1060"/>
      <c r="P1060"/>
      <c r="Q1060"/>
    </row>
    <row r="1061" spans="1:17" s="16" customFormat="1" x14ac:dyDescent="0.25">
      <c r="A1061" s="19"/>
      <c r="B1061" s="20"/>
      <c r="D1061"/>
      <c r="E1061"/>
      <c r="F1061"/>
      <c r="G1061"/>
      <c r="H1061"/>
      <c r="I1061"/>
      <c r="J1061"/>
      <c r="K1061"/>
      <c r="L1061"/>
      <c r="M1061"/>
      <c r="N1061"/>
      <c r="O1061"/>
      <c r="P1061"/>
      <c r="Q1061"/>
    </row>
    <row r="1062" spans="1:17" s="16" customFormat="1" x14ac:dyDescent="0.25">
      <c r="A1062" s="19"/>
      <c r="B1062" s="20"/>
      <c r="D1062"/>
      <c r="E1062"/>
      <c r="F1062"/>
      <c r="G1062"/>
      <c r="H1062"/>
      <c r="I1062"/>
      <c r="J1062"/>
      <c r="K1062"/>
      <c r="L1062"/>
      <c r="M1062"/>
      <c r="N1062"/>
      <c r="O1062"/>
      <c r="P1062"/>
      <c r="Q1062"/>
    </row>
    <row r="1063" spans="1:17" s="16" customFormat="1" x14ac:dyDescent="0.25">
      <c r="A1063" s="19"/>
      <c r="B1063" s="20"/>
      <c r="D1063"/>
      <c r="E1063"/>
      <c r="F1063"/>
      <c r="G1063"/>
      <c r="H1063"/>
      <c r="I1063"/>
      <c r="J1063"/>
      <c r="K1063"/>
      <c r="L1063"/>
      <c r="M1063"/>
      <c r="N1063"/>
      <c r="O1063"/>
      <c r="P1063"/>
      <c r="Q1063"/>
    </row>
    <row r="1064" spans="1:17" s="16" customFormat="1" x14ac:dyDescent="0.25">
      <c r="A1064" s="19"/>
      <c r="B1064" s="20"/>
      <c r="D1064"/>
      <c r="E1064"/>
      <c r="F1064"/>
      <c r="G1064"/>
      <c r="H1064"/>
      <c r="I1064"/>
      <c r="J1064"/>
      <c r="K1064"/>
      <c r="L1064"/>
      <c r="M1064"/>
      <c r="N1064"/>
      <c r="O1064"/>
      <c r="P1064"/>
      <c r="Q1064"/>
    </row>
    <row r="1065" spans="1:17" s="16" customFormat="1" x14ac:dyDescent="0.25">
      <c r="A1065" s="19"/>
      <c r="B1065" s="20"/>
      <c r="D1065"/>
      <c r="E1065"/>
      <c r="F1065"/>
      <c r="G1065"/>
      <c r="H1065"/>
      <c r="I1065"/>
      <c r="J1065"/>
      <c r="K1065"/>
      <c r="L1065"/>
      <c r="M1065"/>
      <c r="N1065"/>
      <c r="O1065"/>
      <c r="P1065"/>
      <c r="Q1065"/>
    </row>
    <row r="1066" spans="1:17" s="16" customFormat="1" x14ac:dyDescent="0.25">
      <c r="A1066" s="19"/>
      <c r="B1066" s="20"/>
      <c r="D1066"/>
      <c r="E1066"/>
      <c r="F1066"/>
      <c r="G1066"/>
      <c r="H1066"/>
      <c r="I1066"/>
      <c r="J1066"/>
      <c r="K1066"/>
      <c r="L1066"/>
      <c r="M1066"/>
      <c r="N1066"/>
      <c r="O1066"/>
      <c r="P1066"/>
      <c r="Q1066"/>
    </row>
    <row r="1067" spans="1:17" s="16" customFormat="1" x14ac:dyDescent="0.25">
      <c r="A1067" s="19"/>
      <c r="B1067" s="20"/>
      <c r="D1067"/>
      <c r="E1067"/>
      <c r="F1067"/>
      <c r="G1067"/>
      <c r="H1067"/>
      <c r="I1067"/>
      <c r="J1067"/>
      <c r="K1067"/>
      <c r="L1067"/>
      <c r="M1067"/>
      <c r="N1067"/>
      <c r="O1067"/>
      <c r="P1067"/>
      <c r="Q1067"/>
    </row>
    <row r="1068" spans="1:17" s="16" customFormat="1" x14ac:dyDescent="0.25">
      <c r="A1068" s="19"/>
      <c r="B1068" s="20"/>
      <c r="D1068"/>
      <c r="E1068"/>
      <c r="F1068"/>
      <c r="G1068"/>
      <c r="H1068"/>
      <c r="I1068"/>
      <c r="J1068"/>
      <c r="K1068"/>
      <c r="L1068"/>
      <c r="M1068"/>
      <c r="N1068"/>
      <c r="O1068"/>
      <c r="P1068"/>
      <c r="Q1068"/>
    </row>
    <row r="1069" spans="1:17" s="16" customFormat="1" x14ac:dyDescent="0.25">
      <c r="A1069" s="19"/>
      <c r="B1069" s="20"/>
      <c r="D1069"/>
      <c r="E1069"/>
      <c r="F1069"/>
      <c r="G1069"/>
      <c r="H1069"/>
      <c r="I1069"/>
      <c r="J1069"/>
      <c r="K1069"/>
      <c r="L1069"/>
      <c r="M1069"/>
      <c r="N1069"/>
      <c r="O1069"/>
      <c r="P1069"/>
      <c r="Q1069"/>
    </row>
    <row r="1070" spans="1:17" s="16" customFormat="1" x14ac:dyDescent="0.25">
      <c r="A1070" s="19"/>
      <c r="B1070" s="20"/>
      <c r="D1070"/>
      <c r="E1070"/>
      <c r="F1070"/>
      <c r="G1070"/>
      <c r="H1070"/>
      <c r="I1070"/>
      <c r="J1070"/>
      <c r="K1070"/>
      <c r="L1070"/>
      <c r="M1070"/>
      <c r="N1070"/>
      <c r="O1070"/>
      <c r="P1070"/>
      <c r="Q1070"/>
    </row>
    <row r="1071" spans="1:17" s="16" customFormat="1" x14ac:dyDescent="0.25">
      <c r="A1071" s="19"/>
      <c r="B1071" s="20"/>
      <c r="D1071"/>
      <c r="E1071"/>
      <c r="F1071"/>
      <c r="G1071"/>
      <c r="H1071"/>
      <c r="I1071"/>
      <c r="J1071"/>
      <c r="K1071"/>
      <c r="L1071"/>
      <c r="M1071"/>
      <c r="N1071"/>
      <c r="O1071"/>
      <c r="P1071"/>
      <c r="Q1071"/>
    </row>
    <row r="1072" spans="1:17" s="16" customFormat="1" x14ac:dyDescent="0.25">
      <c r="A1072" s="19"/>
      <c r="B1072" s="20"/>
      <c r="D1072"/>
      <c r="E1072"/>
      <c r="F1072"/>
      <c r="G1072"/>
      <c r="H1072"/>
      <c r="I1072"/>
      <c r="J1072"/>
      <c r="K1072"/>
      <c r="L1072"/>
      <c r="M1072"/>
      <c r="N1072"/>
      <c r="O1072"/>
      <c r="P1072"/>
      <c r="Q1072"/>
    </row>
    <row r="1073" spans="1:17" s="16" customFormat="1" x14ac:dyDescent="0.25">
      <c r="A1073" s="19"/>
      <c r="B1073" s="20"/>
      <c r="D1073"/>
      <c r="E1073"/>
      <c r="F1073"/>
      <c r="G1073"/>
      <c r="H1073"/>
      <c r="I1073"/>
      <c r="J1073"/>
      <c r="K1073"/>
      <c r="L1073"/>
      <c r="M1073"/>
      <c r="N1073"/>
      <c r="O1073"/>
      <c r="P1073"/>
      <c r="Q1073"/>
    </row>
    <row r="1074" spans="1:17" s="16" customFormat="1" x14ac:dyDescent="0.25">
      <c r="A1074" s="19"/>
      <c r="B1074" s="20"/>
      <c r="D1074"/>
      <c r="E1074"/>
      <c r="F1074"/>
      <c r="G1074"/>
      <c r="H1074"/>
      <c r="I1074"/>
      <c r="J1074"/>
      <c r="K1074"/>
      <c r="L1074"/>
      <c r="M1074"/>
      <c r="N1074"/>
      <c r="O1074"/>
      <c r="P1074"/>
      <c r="Q1074"/>
    </row>
    <row r="1075" spans="1:17" s="16" customFormat="1" x14ac:dyDescent="0.25">
      <c r="A1075" s="19"/>
      <c r="B1075" s="20"/>
      <c r="D1075"/>
      <c r="E1075"/>
      <c r="F1075"/>
      <c r="G1075"/>
      <c r="H1075"/>
      <c r="I1075"/>
      <c r="J1075"/>
      <c r="K1075"/>
      <c r="L1075"/>
      <c r="M1075"/>
      <c r="N1075"/>
      <c r="O1075"/>
      <c r="P1075"/>
      <c r="Q1075"/>
    </row>
    <row r="1076" spans="1:17" s="16" customFormat="1" x14ac:dyDescent="0.25">
      <c r="A1076" s="19"/>
      <c r="B1076" s="20"/>
      <c r="D1076"/>
      <c r="E1076"/>
      <c r="F1076"/>
      <c r="G1076"/>
      <c r="H1076"/>
      <c r="I1076"/>
      <c r="J1076"/>
      <c r="K1076"/>
      <c r="L1076"/>
      <c r="M1076"/>
      <c r="N1076"/>
      <c r="O1076"/>
      <c r="P1076"/>
      <c r="Q1076"/>
    </row>
    <row r="1077" spans="1:17" s="16" customFormat="1" x14ac:dyDescent="0.25">
      <c r="A1077" s="19"/>
      <c r="B1077" s="20"/>
      <c r="D1077"/>
      <c r="E1077"/>
      <c r="F1077"/>
      <c r="G1077"/>
      <c r="H1077"/>
      <c r="I1077"/>
      <c r="J1077"/>
      <c r="K1077"/>
      <c r="L1077"/>
      <c r="M1077"/>
      <c r="N1077"/>
      <c r="O1077"/>
      <c r="P1077"/>
      <c r="Q1077"/>
    </row>
    <row r="1078" spans="1:17" s="16" customFormat="1" x14ac:dyDescent="0.25">
      <c r="A1078" s="19"/>
      <c r="B1078" s="20"/>
      <c r="D1078"/>
      <c r="E1078"/>
      <c r="F1078"/>
      <c r="G1078"/>
      <c r="H1078"/>
      <c r="I1078"/>
      <c r="J1078"/>
      <c r="K1078"/>
      <c r="L1078"/>
      <c r="M1078"/>
      <c r="N1078"/>
      <c r="O1078"/>
      <c r="P1078"/>
      <c r="Q1078"/>
    </row>
    <row r="1079" spans="1:17" s="16" customFormat="1" x14ac:dyDescent="0.25">
      <c r="A1079" s="19"/>
      <c r="B1079" s="20"/>
      <c r="D1079"/>
      <c r="E1079"/>
      <c r="F1079"/>
      <c r="G1079"/>
      <c r="H1079"/>
      <c r="I1079"/>
      <c r="J1079"/>
      <c r="K1079"/>
      <c r="L1079"/>
      <c r="M1079"/>
      <c r="N1079"/>
      <c r="O1079"/>
      <c r="P1079"/>
      <c r="Q1079"/>
    </row>
    <row r="1080" spans="1:17" s="16" customFormat="1" x14ac:dyDescent="0.25">
      <c r="A1080" s="19"/>
      <c r="B1080" s="20"/>
      <c r="D1080"/>
      <c r="E1080"/>
      <c r="F1080"/>
      <c r="G1080"/>
      <c r="H1080"/>
      <c r="I1080"/>
      <c r="J1080"/>
      <c r="K1080"/>
      <c r="L1080"/>
      <c r="M1080"/>
      <c r="N1080"/>
      <c r="O1080"/>
      <c r="P1080"/>
      <c r="Q1080"/>
    </row>
    <row r="1081" spans="1:17" s="16" customFormat="1" x14ac:dyDescent="0.25">
      <c r="A1081" s="19"/>
      <c r="B1081" s="20"/>
      <c r="D1081"/>
      <c r="E1081"/>
      <c r="F1081"/>
      <c r="G1081"/>
      <c r="H1081"/>
      <c r="I1081"/>
      <c r="J1081"/>
      <c r="K1081"/>
      <c r="L1081"/>
      <c r="M1081"/>
      <c r="N1081"/>
      <c r="O1081"/>
      <c r="P1081"/>
      <c r="Q1081"/>
    </row>
    <row r="1082" spans="1:17" s="16" customFormat="1" x14ac:dyDescent="0.25">
      <c r="A1082" s="19"/>
      <c r="B1082" s="20"/>
      <c r="D1082"/>
      <c r="E1082"/>
      <c r="F1082"/>
      <c r="G1082"/>
      <c r="H1082"/>
      <c r="I1082"/>
      <c r="J1082"/>
      <c r="K1082"/>
      <c r="L1082"/>
      <c r="M1082"/>
      <c r="N1082"/>
      <c r="O1082"/>
      <c r="P1082"/>
      <c r="Q1082"/>
    </row>
    <row r="1083" spans="1:17" s="16" customFormat="1" x14ac:dyDescent="0.25">
      <c r="A1083" s="19"/>
      <c r="B1083" s="20"/>
      <c r="D1083"/>
      <c r="E1083"/>
      <c r="F1083"/>
      <c r="G1083"/>
      <c r="H1083"/>
      <c r="I1083"/>
      <c r="J1083"/>
      <c r="K1083"/>
      <c r="L1083"/>
      <c r="M1083"/>
      <c r="N1083"/>
      <c r="O1083"/>
      <c r="P1083"/>
      <c r="Q1083"/>
    </row>
    <row r="1084" spans="1:17" s="16" customFormat="1" x14ac:dyDescent="0.25">
      <c r="A1084" s="19"/>
      <c r="B1084" s="20"/>
      <c r="D1084"/>
      <c r="E1084"/>
      <c r="F1084"/>
      <c r="G1084"/>
      <c r="H1084"/>
      <c r="I1084"/>
      <c r="J1084"/>
      <c r="K1084"/>
      <c r="L1084"/>
      <c r="M1084"/>
      <c r="N1084"/>
      <c r="O1084"/>
      <c r="P1084"/>
      <c r="Q1084"/>
    </row>
    <row r="1085" spans="1:17" s="16" customFormat="1" x14ac:dyDescent="0.25">
      <c r="A1085" s="19"/>
      <c r="B1085" s="20"/>
      <c r="D1085"/>
      <c r="E1085"/>
      <c r="F1085"/>
      <c r="G1085"/>
      <c r="H1085"/>
      <c r="I1085"/>
      <c r="J1085"/>
      <c r="K1085"/>
      <c r="L1085"/>
      <c r="M1085"/>
      <c r="N1085"/>
      <c r="O1085"/>
      <c r="P1085"/>
      <c r="Q1085"/>
    </row>
    <row r="1086" spans="1:17" s="16" customFormat="1" x14ac:dyDescent="0.25">
      <c r="A1086" s="19"/>
      <c r="B1086" s="20"/>
      <c r="D1086"/>
      <c r="E1086"/>
      <c r="F1086"/>
      <c r="G1086"/>
      <c r="H1086"/>
      <c r="I1086"/>
      <c r="J1086"/>
      <c r="K1086"/>
      <c r="L1086"/>
      <c r="M1086"/>
      <c r="N1086"/>
      <c r="O1086"/>
      <c r="P1086"/>
      <c r="Q1086"/>
    </row>
    <row r="1087" spans="1:17" s="16" customFormat="1" x14ac:dyDescent="0.25">
      <c r="A1087" s="19"/>
      <c r="B1087" s="20"/>
      <c r="D1087"/>
      <c r="E1087"/>
      <c r="F1087"/>
      <c r="G1087"/>
      <c r="H1087"/>
      <c r="I1087"/>
      <c r="J1087"/>
      <c r="K1087"/>
      <c r="L1087"/>
      <c r="M1087"/>
      <c r="N1087"/>
      <c r="O1087"/>
      <c r="P1087"/>
      <c r="Q1087"/>
    </row>
    <row r="1088" spans="1:17" s="16" customFormat="1" x14ac:dyDescent="0.25">
      <c r="A1088" s="19"/>
      <c r="B1088" s="20"/>
      <c r="D1088"/>
      <c r="E1088"/>
      <c r="F1088"/>
      <c r="G1088"/>
      <c r="H1088"/>
      <c r="I1088"/>
      <c r="J1088"/>
      <c r="K1088"/>
      <c r="L1088"/>
      <c r="M1088"/>
      <c r="N1088"/>
      <c r="O1088"/>
      <c r="P1088"/>
      <c r="Q1088"/>
    </row>
    <row r="1089" spans="1:17" s="16" customFormat="1" x14ac:dyDescent="0.25">
      <c r="A1089" s="19"/>
      <c r="B1089" s="20"/>
      <c r="D1089"/>
      <c r="E1089"/>
      <c r="F1089"/>
      <c r="G1089"/>
      <c r="H1089"/>
      <c r="I1089"/>
      <c r="J1089"/>
      <c r="K1089"/>
      <c r="L1089"/>
      <c r="M1089"/>
      <c r="N1089"/>
      <c r="O1089"/>
      <c r="P1089"/>
      <c r="Q1089"/>
    </row>
    <row r="1090" spans="1:17" s="16" customFormat="1" x14ac:dyDescent="0.25">
      <c r="A1090" s="19"/>
      <c r="B1090" s="20"/>
      <c r="D1090"/>
      <c r="E1090"/>
      <c r="F1090"/>
      <c r="G1090"/>
      <c r="H1090"/>
      <c r="I1090"/>
      <c r="J1090"/>
      <c r="K1090"/>
      <c r="L1090"/>
      <c r="M1090"/>
      <c r="N1090"/>
      <c r="O1090"/>
      <c r="P1090"/>
      <c r="Q1090"/>
    </row>
    <row r="1091" spans="1:17" s="16" customFormat="1" x14ac:dyDescent="0.25">
      <c r="A1091" s="19"/>
      <c r="B1091" s="20"/>
      <c r="D1091"/>
      <c r="E1091"/>
      <c r="F1091"/>
      <c r="G1091"/>
      <c r="H1091"/>
      <c r="I1091"/>
      <c r="J1091"/>
      <c r="K1091"/>
      <c r="L1091"/>
      <c r="M1091"/>
      <c r="N1091"/>
      <c r="O1091"/>
      <c r="P1091"/>
      <c r="Q1091"/>
    </row>
    <row r="1092" spans="1:17" s="16" customFormat="1" x14ac:dyDescent="0.25">
      <c r="A1092" s="19"/>
      <c r="B1092" s="20"/>
      <c r="D1092"/>
      <c r="E1092"/>
      <c r="F1092"/>
      <c r="G1092"/>
      <c r="H1092"/>
      <c r="I1092"/>
      <c r="J1092"/>
      <c r="K1092"/>
      <c r="L1092"/>
      <c r="M1092"/>
      <c r="N1092"/>
      <c r="O1092"/>
      <c r="P1092"/>
      <c r="Q1092"/>
    </row>
    <row r="1093" spans="1:17" s="16" customFormat="1" x14ac:dyDescent="0.25">
      <c r="A1093" s="19"/>
      <c r="B1093" s="20"/>
      <c r="D1093"/>
      <c r="E1093"/>
      <c r="F1093"/>
      <c r="G1093"/>
      <c r="H1093"/>
      <c r="I1093"/>
      <c r="J1093"/>
      <c r="K1093"/>
      <c r="L1093"/>
      <c r="M1093"/>
      <c r="N1093"/>
      <c r="O1093"/>
      <c r="P1093"/>
      <c r="Q1093"/>
    </row>
    <row r="1094" spans="1:17" s="16" customFormat="1" x14ac:dyDescent="0.25">
      <c r="A1094" s="19"/>
      <c r="B1094" s="20"/>
      <c r="D1094"/>
      <c r="E1094"/>
      <c r="F1094"/>
      <c r="G1094"/>
      <c r="H1094"/>
      <c r="I1094"/>
      <c r="J1094"/>
      <c r="K1094"/>
      <c r="L1094"/>
      <c r="M1094"/>
      <c r="N1094"/>
      <c r="O1094"/>
      <c r="P1094"/>
      <c r="Q1094"/>
    </row>
    <row r="1095" spans="1:17" s="16" customFormat="1" x14ac:dyDescent="0.25">
      <c r="A1095" s="19"/>
      <c r="B1095" s="20"/>
      <c r="D1095"/>
      <c r="E1095"/>
      <c r="F1095"/>
      <c r="G1095"/>
      <c r="H1095"/>
      <c r="I1095"/>
      <c r="J1095"/>
      <c r="K1095"/>
      <c r="L1095"/>
      <c r="M1095"/>
      <c r="N1095"/>
      <c r="O1095"/>
      <c r="P1095"/>
      <c r="Q1095"/>
    </row>
    <row r="1096" spans="1:17" s="16" customFormat="1" x14ac:dyDescent="0.25">
      <c r="A1096" s="19"/>
      <c r="B1096" s="20"/>
      <c r="D1096"/>
      <c r="E1096"/>
      <c r="F1096"/>
      <c r="G1096"/>
      <c r="H1096"/>
      <c r="I1096"/>
      <c r="J1096"/>
      <c r="K1096"/>
      <c r="L1096"/>
      <c r="M1096"/>
      <c r="N1096"/>
      <c r="O1096"/>
      <c r="P1096"/>
      <c r="Q1096"/>
    </row>
    <row r="1097" spans="1:17" s="16" customFormat="1" x14ac:dyDescent="0.25">
      <c r="A1097" s="19"/>
      <c r="B1097" s="20"/>
      <c r="D1097"/>
      <c r="E1097"/>
      <c r="F1097"/>
      <c r="G1097"/>
      <c r="H1097"/>
      <c r="I1097"/>
      <c r="J1097"/>
      <c r="K1097"/>
      <c r="L1097"/>
      <c r="M1097"/>
      <c r="N1097"/>
      <c r="O1097"/>
      <c r="P1097"/>
      <c r="Q1097"/>
    </row>
    <row r="1098" spans="1:17" s="16" customFormat="1" x14ac:dyDescent="0.25">
      <c r="A1098" s="19"/>
      <c r="B1098" s="20"/>
      <c r="D1098"/>
      <c r="E1098"/>
      <c r="F1098"/>
      <c r="G1098"/>
      <c r="H1098"/>
      <c r="I1098"/>
      <c r="J1098"/>
      <c r="K1098"/>
      <c r="L1098"/>
      <c r="M1098"/>
      <c r="N1098"/>
      <c r="O1098"/>
      <c r="P1098"/>
      <c r="Q1098"/>
    </row>
    <row r="1099" spans="1:17" s="16" customFormat="1" x14ac:dyDescent="0.25">
      <c r="A1099" s="19"/>
      <c r="B1099" s="20"/>
      <c r="D1099"/>
      <c r="E1099"/>
      <c r="F1099"/>
      <c r="G1099"/>
      <c r="H1099"/>
      <c r="I1099"/>
      <c r="J1099"/>
      <c r="K1099"/>
      <c r="L1099"/>
      <c r="M1099"/>
      <c r="N1099"/>
      <c r="O1099"/>
      <c r="P1099"/>
      <c r="Q1099"/>
    </row>
    <row r="1100" spans="1:17" s="16" customFormat="1" x14ac:dyDescent="0.25">
      <c r="A1100" s="19"/>
      <c r="B1100" s="20"/>
      <c r="D1100"/>
      <c r="E1100"/>
      <c r="F1100"/>
      <c r="G1100"/>
      <c r="H1100"/>
      <c r="I1100"/>
      <c r="J1100"/>
      <c r="K1100"/>
      <c r="L1100"/>
      <c r="M1100"/>
      <c r="N1100"/>
      <c r="O1100"/>
      <c r="P1100"/>
      <c r="Q1100"/>
    </row>
    <row r="1101" spans="1:17" s="16" customFormat="1" x14ac:dyDescent="0.25">
      <c r="A1101" s="19"/>
      <c r="B1101" s="20"/>
      <c r="D1101"/>
      <c r="E1101"/>
      <c r="F1101"/>
      <c r="G1101"/>
      <c r="H1101"/>
      <c r="I1101"/>
      <c r="J1101"/>
      <c r="K1101"/>
      <c r="L1101"/>
      <c r="M1101"/>
      <c r="N1101"/>
      <c r="O1101"/>
      <c r="P1101"/>
      <c r="Q1101"/>
    </row>
    <row r="1102" spans="1:17" s="16" customFormat="1" x14ac:dyDescent="0.25">
      <c r="A1102" s="19"/>
      <c r="B1102" s="20"/>
      <c r="D1102"/>
      <c r="E1102"/>
      <c r="F1102"/>
      <c r="G1102"/>
      <c r="H1102"/>
      <c r="I1102"/>
      <c r="J1102"/>
      <c r="K1102"/>
      <c r="L1102"/>
      <c r="M1102"/>
      <c r="N1102"/>
      <c r="O1102"/>
      <c r="P1102"/>
      <c r="Q1102"/>
    </row>
    <row r="1103" spans="1:17" s="16" customFormat="1" x14ac:dyDescent="0.25">
      <c r="A1103" s="19"/>
      <c r="B1103" s="20"/>
      <c r="D1103"/>
      <c r="E1103"/>
      <c r="F1103"/>
      <c r="G1103"/>
      <c r="H1103"/>
      <c r="I1103"/>
      <c r="J1103"/>
      <c r="K1103"/>
      <c r="L1103"/>
      <c r="M1103"/>
      <c r="N1103"/>
      <c r="O1103"/>
      <c r="P1103"/>
      <c r="Q1103"/>
    </row>
    <row r="1104" spans="1:17" s="16" customFormat="1" x14ac:dyDescent="0.25">
      <c r="A1104" s="19"/>
      <c r="B1104" s="20"/>
      <c r="D1104"/>
      <c r="E1104"/>
      <c r="F1104"/>
      <c r="G1104"/>
      <c r="H1104"/>
      <c r="I1104"/>
      <c r="J1104"/>
      <c r="K1104"/>
      <c r="L1104"/>
      <c r="M1104"/>
      <c r="N1104"/>
      <c r="O1104"/>
      <c r="P1104"/>
      <c r="Q1104"/>
    </row>
    <row r="1105" spans="1:17" s="16" customFormat="1" x14ac:dyDescent="0.25">
      <c r="A1105" s="19"/>
      <c r="B1105" s="20"/>
      <c r="D1105"/>
      <c r="E1105"/>
      <c r="F1105"/>
      <c r="G1105"/>
      <c r="H1105"/>
      <c r="I1105"/>
      <c r="J1105"/>
      <c r="K1105"/>
      <c r="L1105"/>
      <c r="M1105"/>
      <c r="N1105"/>
      <c r="O1105"/>
      <c r="P1105"/>
      <c r="Q1105"/>
    </row>
    <row r="1106" spans="1:17" s="16" customFormat="1" x14ac:dyDescent="0.25">
      <c r="A1106" s="19"/>
      <c r="B1106" s="20"/>
      <c r="D1106"/>
      <c r="E1106"/>
      <c r="F1106"/>
      <c r="G1106"/>
      <c r="H1106"/>
      <c r="I1106"/>
      <c r="J1106"/>
      <c r="K1106"/>
      <c r="L1106"/>
      <c r="M1106"/>
      <c r="N1106"/>
      <c r="O1106"/>
      <c r="P1106"/>
      <c r="Q1106"/>
    </row>
    <row r="1107" spans="1:17" s="16" customFormat="1" x14ac:dyDescent="0.25">
      <c r="A1107" s="19"/>
      <c r="B1107" s="20"/>
      <c r="D1107"/>
      <c r="E1107"/>
      <c r="F1107"/>
      <c r="G1107"/>
      <c r="H1107"/>
      <c r="I1107"/>
      <c r="J1107"/>
      <c r="K1107"/>
      <c r="L1107"/>
      <c r="M1107"/>
      <c r="N1107"/>
      <c r="O1107"/>
      <c r="P1107"/>
      <c r="Q1107"/>
    </row>
    <row r="1108" spans="1:17" s="16" customFormat="1" x14ac:dyDescent="0.25">
      <c r="A1108" s="19"/>
      <c r="B1108" s="20"/>
      <c r="D1108"/>
      <c r="E1108"/>
      <c r="F1108"/>
      <c r="G1108"/>
      <c r="H1108"/>
      <c r="I1108"/>
      <c r="J1108"/>
      <c r="K1108"/>
      <c r="L1108"/>
      <c r="M1108"/>
      <c r="N1108"/>
      <c r="O1108"/>
      <c r="P1108"/>
      <c r="Q1108"/>
    </row>
    <row r="1109" spans="1:17" s="16" customFormat="1" x14ac:dyDescent="0.25">
      <c r="A1109" s="19"/>
      <c r="B1109" s="20"/>
      <c r="D1109"/>
      <c r="E1109"/>
      <c r="F1109"/>
      <c r="G1109"/>
      <c r="H1109"/>
      <c r="I1109"/>
      <c r="J1109"/>
      <c r="K1109"/>
      <c r="L1109"/>
      <c r="M1109"/>
      <c r="N1109"/>
      <c r="O1109"/>
      <c r="P1109"/>
      <c r="Q1109"/>
    </row>
    <row r="1110" spans="1:17" s="16" customFormat="1" x14ac:dyDescent="0.25">
      <c r="A1110" s="19"/>
      <c r="B1110" s="20"/>
      <c r="D1110"/>
      <c r="E1110"/>
      <c r="F1110"/>
      <c r="G1110"/>
      <c r="H1110"/>
      <c r="I1110"/>
      <c r="J1110"/>
      <c r="K1110"/>
      <c r="L1110"/>
      <c r="M1110"/>
      <c r="N1110"/>
      <c r="O1110"/>
      <c r="P1110"/>
      <c r="Q1110"/>
    </row>
    <row r="1111" spans="1:17" s="16" customFormat="1" x14ac:dyDescent="0.25">
      <c r="A1111" s="19"/>
      <c r="B1111" s="20"/>
      <c r="D1111"/>
      <c r="E1111"/>
      <c r="F1111"/>
      <c r="G1111"/>
      <c r="H1111"/>
      <c r="I1111"/>
      <c r="J1111"/>
      <c r="K1111"/>
      <c r="L1111"/>
      <c r="M1111"/>
      <c r="N1111"/>
      <c r="O1111"/>
      <c r="P1111"/>
      <c r="Q1111"/>
    </row>
    <row r="1112" spans="1:17" s="16" customFormat="1" x14ac:dyDescent="0.25">
      <c r="A1112" s="19"/>
      <c r="B1112" s="20"/>
      <c r="D1112"/>
      <c r="E1112"/>
      <c r="F1112"/>
      <c r="G1112"/>
      <c r="H1112"/>
      <c r="I1112"/>
      <c r="J1112"/>
      <c r="K1112"/>
      <c r="L1112"/>
      <c r="M1112"/>
      <c r="N1112"/>
      <c r="O1112"/>
      <c r="P1112"/>
      <c r="Q1112"/>
    </row>
    <row r="1113" spans="1:17" s="16" customFormat="1" x14ac:dyDescent="0.25">
      <c r="A1113" s="19"/>
      <c r="B1113" s="20"/>
      <c r="D1113"/>
      <c r="E1113"/>
      <c r="F1113"/>
      <c r="G1113"/>
      <c r="H1113"/>
      <c r="I1113"/>
      <c r="J1113"/>
      <c r="K1113"/>
      <c r="L1113"/>
      <c r="M1113"/>
      <c r="N1113"/>
      <c r="O1113"/>
      <c r="P1113"/>
      <c r="Q1113"/>
    </row>
    <row r="1114" spans="1:17" s="16" customFormat="1" x14ac:dyDescent="0.25">
      <c r="A1114" s="19"/>
      <c r="B1114" s="20"/>
      <c r="D1114"/>
      <c r="E1114"/>
      <c r="F1114"/>
      <c r="G1114"/>
      <c r="H1114"/>
      <c r="I1114"/>
      <c r="J1114"/>
      <c r="K1114"/>
      <c r="L1114"/>
      <c r="M1114"/>
      <c r="N1114"/>
      <c r="O1114"/>
      <c r="P1114"/>
      <c r="Q1114"/>
    </row>
    <row r="1115" spans="1:17" s="16" customFormat="1" x14ac:dyDescent="0.25">
      <c r="A1115" s="19"/>
      <c r="B1115" s="20"/>
      <c r="D1115"/>
      <c r="E1115"/>
      <c r="F1115"/>
      <c r="G1115"/>
      <c r="H1115"/>
      <c r="I1115"/>
      <c r="J1115"/>
      <c r="K1115"/>
      <c r="L1115"/>
      <c r="M1115"/>
      <c r="N1115"/>
      <c r="O1115"/>
      <c r="P1115"/>
      <c r="Q1115"/>
    </row>
    <row r="1116" spans="1:17" s="16" customFormat="1" x14ac:dyDescent="0.25">
      <c r="A1116" s="19"/>
      <c r="B1116" s="20"/>
      <c r="D1116"/>
      <c r="E1116"/>
      <c r="F1116"/>
      <c r="G1116"/>
      <c r="H1116"/>
      <c r="I1116"/>
      <c r="J1116"/>
      <c r="K1116"/>
      <c r="L1116"/>
      <c r="M1116"/>
      <c r="N1116"/>
      <c r="O1116"/>
      <c r="P1116"/>
      <c r="Q1116"/>
    </row>
    <row r="1117" spans="1:17" s="16" customFormat="1" x14ac:dyDescent="0.25">
      <c r="A1117" s="19"/>
      <c r="B1117" s="20"/>
      <c r="D1117"/>
      <c r="E1117"/>
      <c r="F1117"/>
      <c r="G1117"/>
      <c r="H1117"/>
      <c r="I1117"/>
      <c r="J1117"/>
      <c r="K1117"/>
      <c r="L1117"/>
      <c r="M1117"/>
      <c r="N1117"/>
      <c r="O1117"/>
      <c r="P1117"/>
      <c r="Q1117"/>
    </row>
    <row r="1118" spans="1:17" s="16" customFormat="1" x14ac:dyDescent="0.25">
      <c r="A1118" s="19"/>
      <c r="B1118" s="20"/>
      <c r="D1118"/>
      <c r="E1118"/>
      <c r="F1118"/>
      <c r="G1118"/>
      <c r="H1118"/>
      <c r="I1118"/>
      <c r="J1118"/>
      <c r="K1118"/>
      <c r="L1118"/>
      <c r="M1118"/>
      <c r="N1118"/>
      <c r="O1118"/>
      <c r="P1118"/>
      <c r="Q1118"/>
    </row>
    <row r="1119" spans="1:17" s="16" customFormat="1" x14ac:dyDescent="0.25">
      <c r="A1119" s="19"/>
      <c r="B1119" s="20"/>
      <c r="D1119"/>
      <c r="E1119"/>
      <c r="F1119"/>
      <c r="G1119"/>
      <c r="H1119"/>
      <c r="I1119"/>
      <c r="J1119"/>
      <c r="K1119"/>
      <c r="L1119"/>
      <c r="M1119"/>
      <c r="N1119"/>
      <c r="O1119"/>
      <c r="P1119"/>
      <c r="Q1119"/>
    </row>
    <row r="1120" spans="1:17" s="16" customFormat="1" x14ac:dyDescent="0.25">
      <c r="A1120" s="19"/>
      <c r="B1120" s="20"/>
      <c r="D1120"/>
      <c r="E1120"/>
      <c r="F1120"/>
      <c r="G1120"/>
      <c r="H1120"/>
      <c r="I1120"/>
      <c r="J1120"/>
      <c r="K1120"/>
      <c r="L1120"/>
      <c r="M1120"/>
      <c r="N1120"/>
      <c r="O1120"/>
      <c r="P1120"/>
      <c r="Q1120"/>
    </row>
    <row r="1121" spans="1:17" s="16" customFormat="1" x14ac:dyDescent="0.25">
      <c r="A1121" s="19"/>
      <c r="B1121" s="20"/>
      <c r="D1121"/>
      <c r="E1121"/>
      <c r="F1121"/>
      <c r="G1121"/>
      <c r="H1121"/>
      <c r="I1121"/>
      <c r="J1121"/>
      <c r="K1121"/>
      <c r="L1121"/>
      <c r="M1121"/>
      <c r="N1121"/>
      <c r="O1121"/>
      <c r="P1121"/>
      <c r="Q1121"/>
    </row>
    <row r="1122" spans="1:17" s="16" customFormat="1" x14ac:dyDescent="0.25">
      <c r="A1122" s="19"/>
      <c r="B1122" s="20"/>
      <c r="D1122"/>
      <c r="E1122"/>
      <c r="F1122"/>
      <c r="G1122"/>
      <c r="H1122"/>
      <c r="I1122"/>
      <c r="J1122"/>
      <c r="K1122"/>
      <c r="L1122"/>
      <c r="M1122"/>
      <c r="N1122"/>
      <c r="O1122"/>
      <c r="P1122"/>
      <c r="Q1122"/>
    </row>
    <row r="1123" spans="1:17" s="16" customFormat="1" x14ac:dyDescent="0.25">
      <c r="A1123" s="19"/>
      <c r="B1123" s="20"/>
      <c r="D1123"/>
      <c r="E1123"/>
      <c r="F1123"/>
      <c r="G1123"/>
      <c r="H1123"/>
      <c r="I1123"/>
      <c r="J1123"/>
      <c r="K1123"/>
      <c r="L1123"/>
      <c r="M1123"/>
      <c r="N1123"/>
      <c r="O1123"/>
      <c r="P1123"/>
      <c r="Q1123"/>
    </row>
    <row r="1124" spans="1:17" s="16" customFormat="1" x14ac:dyDescent="0.25">
      <c r="A1124" s="19"/>
      <c r="B1124" s="20"/>
      <c r="D1124"/>
      <c r="E1124"/>
      <c r="F1124"/>
      <c r="G1124"/>
      <c r="H1124"/>
      <c r="I1124"/>
      <c r="J1124"/>
      <c r="K1124"/>
      <c r="L1124"/>
      <c r="M1124"/>
      <c r="N1124"/>
      <c r="O1124"/>
      <c r="P1124"/>
      <c r="Q1124"/>
    </row>
    <row r="1125" spans="1:17" s="16" customFormat="1" x14ac:dyDescent="0.25">
      <c r="A1125" s="19"/>
      <c r="B1125" s="20"/>
      <c r="D1125"/>
      <c r="E1125"/>
      <c r="F1125"/>
      <c r="G1125"/>
      <c r="H1125"/>
      <c r="I1125"/>
      <c r="J1125"/>
      <c r="K1125"/>
      <c r="L1125"/>
      <c r="M1125"/>
      <c r="N1125"/>
      <c r="O1125"/>
      <c r="P1125"/>
      <c r="Q1125"/>
    </row>
    <row r="1126" spans="1:17" s="16" customFormat="1" x14ac:dyDescent="0.25">
      <c r="A1126" s="19"/>
      <c r="B1126" s="20"/>
      <c r="D1126"/>
      <c r="E1126"/>
      <c r="F1126"/>
      <c r="G1126"/>
      <c r="H1126"/>
      <c r="I1126"/>
      <c r="J1126"/>
      <c r="K1126"/>
      <c r="L1126"/>
      <c r="M1126"/>
      <c r="N1126"/>
      <c r="O1126"/>
      <c r="P1126"/>
      <c r="Q1126"/>
    </row>
    <row r="1127" spans="1:17" s="16" customFormat="1" x14ac:dyDescent="0.25">
      <c r="A1127" s="19"/>
      <c r="B1127" s="20"/>
      <c r="D1127"/>
      <c r="E1127"/>
      <c r="F1127"/>
      <c r="G1127"/>
      <c r="H1127"/>
      <c r="I1127"/>
      <c r="J1127"/>
      <c r="K1127"/>
      <c r="L1127"/>
      <c r="M1127"/>
      <c r="N1127"/>
      <c r="O1127"/>
      <c r="P1127"/>
      <c r="Q1127"/>
    </row>
    <row r="1128" spans="1:17" s="16" customFormat="1" x14ac:dyDescent="0.25">
      <c r="A1128" s="19"/>
      <c r="B1128" s="20"/>
      <c r="D1128"/>
      <c r="E1128"/>
      <c r="F1128"/>
      <c r="G1128"/>
      <c r="H1128"/>
      <c r="I1128"/>
      <c r="J1128"/>
      <c r="K1128"/>
      <c r="L1128"/>
      <c r="M1128"/>
      <c r="N1128"/>
      <c r="O1128"/>
      <c r="P1128"/>
      <c r="Q1128"/>
    </row>
    <row r="1129" spans="1:17" s="16" customFormat="1" x14ac:dyDescent="0.25">
      <c r="A1129" s="19"/>
      <c r="B1129" s="20"/>
      <c r="D1129"/>
      <c r="E1129"/>
      <c r="F1129"/>
      <c r="G1129"/>
      <c r="H1129"/>
      <c r="I1129"/>
      <c r="J1129"/>
      <c r="K1129"/>
      <c r="L1129"/>
      <c r="M1129"/>
      <c r="N1129"/>
      <c r="O1129"/>
      <c r="P1129"/>
      <c r="Q1129"/>
    </row>
    <row r="1130" spans="1:17" s="16" customFormat="1" x14ac:dyDescent="0.25">
      <c r="A1130" s="19"/>
      <c r="B1130" s="20"/>
      <c r="D1130"/>
      <c r="E1130"/>
      <c r="F1130"/>
      <c r="G1130"/>
      <c r="H1130"/>
      <c r="I1130"/>
      <c r="J1130"/>
      <c r="K1130"/>
      <c r="L1130"/>
      <c r="M1130"/>
      <c r="N1130"/>
      <c r="O1130"/>
      <c r="P1130"/>
      <c r="Q1130"/>
    </row>
    <row r="1131" spans="1:17" s="16" customFormat="1" x14ac:dyDescent="0.25">
      <c r="A1131" s="19"/>
      <c r="B1131" s="20"/>
      <c r="D1131"/>
      <c r="E1131"/>
      <c r="F1131"/>
      <c r="G1131"/>
      <c r="H1131"/>
      <c r="I1131"/>
      <c r="J1131"/>
      <c r="K1131"/>
      <c r="L1131"/>
      <c r="M1131"/>
      <c r="N1131"/>
      <c r="O1131"/>
      <c r="P1131"/>
      <c r="Q1131"/>
    </row>
    <row r="1132" spans="1:17" s="16" customFormat="1" x14ac:dyDescent="0.25">
      <c r="A1132" s="19"/>
      <c r="B1132" s="20"/>
      <c r="D1132"/>
      <c r="E1132"/>
      <c r="F1132"/>
      <c r="G1132"/>
      <c r="H1132"/>
      <c r="I1132"/>
      <c r="J1132"/>
      <c r="K1132"/>
      <c r="L1132"/>
      <c r="M1132"/>
      <c r="N1132"/>
      <c r="O1132"/>
      <c r="P1132"/>
      <c r="Q1132"/>
    </row>
    <row r="1133" spans="1:17" s="16" customFormat="1" x14ac:dyDescent="0.25">
      <c r="A1133" s="19"/>
      <c r="B1133" s="20"/>
      <c r="D1133"/>
      <c r="E1133"/>
      <c r="F1133"/>
      <c r="G1133"/>
      <c r="H1133"/>
      <c r="I1133"/>
      <c r="J1133"/>
      <c r="K1133"/>
      <c r="L1133"/>
      <c r="M1133"/>
      <c r="N1133"/>
      <c r="O1133"/>
      <c r="P1133"/>
      <c r="Q1133"/>
    </row>
    <row r="1134" spans="1:17" s="16" customFormat="1" x14ac:dyDescent="0.25">
      <c r="A1134" s="19"/>
      <c r="B1134" s="20"/>
      <c r="D1134"/>
      <c r="E1134"/>
      <c r="F1134"/>
      <c r="G1134"/>
      <c r="H1134"/>
      <c r="I1134"/>
      <c r="J1134"/>
      <c r="K1134"/>
      <c r="L1134"/>
      <c r="M1134"/>
      <c r="N1134"/>
      <c r="O1134"/>
      <c r="P1134"/>
      <c r="Q1134"/>
    </row>
    <row r="1135" spans="1:17" s="16" customFormat="1" x14ac:dyDescent="0.25">
      <c r="A1135" s="19"/>
      <c r="B1135" s="20"/>
      <c r="D1135"/>
      <c r="E1135"/>
      <c r="F1135"/>
      <c r="G1135"/>
      <c r="H1135"/>
      <c r="I1135"/>
      <c r="J1135"/>
      <c r="K1135"/>
      <c r="L1135"/>
      <c r="M1135"/>
      <c r="N1135"/>
      <c r="O1135"/>
      <c r="P1135"/>
      <c r="Q1135"/>
    </row>
    <row r="1136" spans="1:17" s="16" customFormat="1" x14ac:dyDescent="0.25">
      <c r="A1136" s="19"/>
      <c r="B1136" s="20"/>
      <c r="D1136"/>
      <c r="E1136"/>
      <c r="F1136"/>
      <c r="G1136"/>
      <c r="H1136"/>
      <c r="I1136"/>
      <c r="J1136"/>
      <c r="K1136"/>
      <c r="L1136"/>
      <c r="M1136"/>
      <c r="N1136"/>
      <c r="O1136"/>
      <c r="P1136"/>
      <c r="Q1136"/>
    </row>
    <row r="1137" spans="1:17" s="16" customFormat="1" x14ac:dyDescent="0.25">
      <c r="A1137" s="19"/>
      <c r="B1137" s="20"/>
      <c r="D1137"/>
      <c r="E1137"/>
      <c r="F1137"/>
      <c r="G1137"/>
      <c r="H1137"/>
      <c r="I1137"/>
      <c r="J1137"/>
      <c r="K1137"/>
      <c r="L1137"/>
      <c r="M1137"/>
      <c r="N1137"/>
      <c r="O1137"/>
      <c r="P1137"/>
      <c r="Q1137"/>
    </row>
    <row r="1138" spans="1:17" s="16" customFormat="1" x14ac:dyDescent="0.25">
      <c r="A1138" s="19"/>
      <c r="B1138" s="20"/>
      <c r="D1138"/>
      <c r="E1138"/>
      <c r="F1138"/>
      <c r="G1138"/>
      <c r="H1138"/>
      <c r="I1138"/>
      <c r="J1138"/>
      <c r="K1138"/>
      <c r="L1138"/>
      <c r="M1138"/>
      <c r="N1138"/>
      <c r="O1138"/>
      <c r="P1138"/>
      <c r="Q1138"/>
    </row>
    <row r="1139" spans="1:17" s="16" customFormat="1" x14ac:dyDescent="0.25">
      <c r="A1139" s="19"/>
      <c r="B1139" s="20"/>
      <c r="D1139"/>
      <c r="E1139"/>
      <c r="F1139"/>
      <c r="G1139"/>
      <c r="H1139"/>
      <c r="I1139"/>
      <c r="J1139"/>
      <c r="K1139"/>
      <c r="L1139"/>
      <c r="M1139"/>
      <c r="N1139"/>
      <c r="O1139"/>
      <c r="P1139"/>
      <c r="Q1139"/>
    </row>
    <row r="1140" spans="1:17" s="16" customFormat="1" x14ac:dyDescent="0.25">
      <c r="A1140" s="19"/>
      <c r="B1140" s="20"/>
      <c r="D1140"/>
      <c r="E1140"/>
      <c r="F1140"/>
      <c r="G1140"/>
      <c r="H1140"/>
      <c r="I1140"/>
      <c r="J1140"/>
      <c r="K1140"/>
      <c r="L1140"/>
      <c r="M1140"/>
      <c r="N1140"/>
      <c r="O1140"/>
      <c r="P1140"/>
      <c r="Q1140"/>
    </row>
    <row r="1141" spans="1:17" s="16" customFormat="1" x14ac:dyDescent="0.25">
      <c r="A1141" s="19"/>
      <c r="B1141" s="20"/>
      <c r="D1141"/>
      <c r="E1141"/>
      <c r="F1141"/>
      <c r="G1141"/>
      <c r="H1141"/>
      <c r="I1141"/>
      <c r="J1141"/>
      <c r="K1141"/>
      <c r="L1141"/>
      <c r="M1141"/>
      <c r="N1141"/>
      <c r="O1141"/>
      <c r="P1141"/>
      <c r="Q1141"/>
    </row>
    <row r="1142" spans="1:17" s="16" customFormat="1" x14ac:dyDescent="0.25">
      <c r="A1142" s="19"/>
      <c r="B1142" s="20"/>
      <c r="D1142"/>
      <c r="E1142"/>
      <c r="F1142"/>
      <c r="G1142"/>
      <c r="H1142"/>
      <c r="I1142"/>
      <c r="J1142"/>
      <c r="K1142"/>
      <c r="L1142"/>
      <c r="M1142"/>
      <c r="N1142"/>
      <c r="O1142"/>
      <c r="P1142"/>
      <c r="Q1142"/>
    </row>
    <row r="1143" spans="1:17" s="16" customFormat="1" x14ac:dyDescent="0.25">
      <c r="A1143" s="19"/>
      <c r="B1143" s="20"/>
      <c r="D1143"/>
      <c r="E1143"/>
      <c r="F1143"/>
      <c r="G1143"/>
      <c r="H1143"/>
      <c r="I1143"/>
      <c r="J1143"/>
      <c r="K1143"/>
      <c r="L1143"/>
      <c r="M1143"/>
      <c r="N1143"/>
      <c r="O1143"/>
      <c r="P1143"/>
      <c r="Q1143"/>
    </row>
    <row r="1144" spans="1:17" s="16" customFormat="1" x14ac:dyDescent="0.25">
      <c r="A1144" s="19"/>
      <c r="B1144" s="20"/>
      <c r="D1144"/>
      <c r="E1144"/>
      <c r="F1144"/>
      <c r="G1144"/>
      <c r="H1144"/>
      <c r="I1144"/>
      <c r="J1144"/>
      <c r="K1144"/>
      <c r="L1144"/>
      <c r="M1144"/>
      <c r="N1144"/>
      <c r="O1144"/>
      <c r="P1144"/>
      <c r="Q1144"/>
    </row>
    <row r="1145" spans="1:17" s="16" customFormat="1" x14ac:dyDescent="0.25">
      <c r="A1145" s="19"/>
      <c r="B1145" s="20"/>
      <c r="D1145"/>
      <c r="E1145"/>
      <c r="F1145"/>
      <c r="G1145"/>
      <c r="H1145"/>
      <c r="I1145"/>
      <c r="J1145"/>
      <c r="K1145"/>
      <c r="L1145"/>
      <c r="M1145"/>
      <c r="N1145"/>
      <c r="O1145"/>
      <c r="P1145"/>
      <c r="Q1145"/>
    </row>
    <row r="1146" spans="1:17" s="16" customFormat="1" x14ac:dyDescent="0.25">
      <c r="A1146" s="19"/>
      <c r="B1146" s="20"/>
      <c r="D1146"/>
      <c r="E1146"/>
      <c r="F1146"/>
      <c r="G1146"/>
      <c r="H1146"/>
      <c r="I1146"/>
      <c r="J1146"/>
      <c r="K1146"/>
      <c r="L1146"/>
      <c r="M1146"/>
      <c r="N1146"/>
      <c r="O1146"/>
      <c r="P1146"/>
      <c r="Q1146"/>
    </row>
    <row r="1147" spans="1:17" s="16" customFormat="1" x14ac:dyDescent="0.25">
      <c r="A1147" s="19"/>
      <c r="B1147" s="20"/>
      <c r="D1147"/>
      <c r="E1147"/>
      <c r="F1147"/>
      <c r="G1147"/>
      <c r="H1147"/>
      <c r="I1147"/>
      <c r="J1147"/>
      <c r="K1147"/>
      <c r="L1147"/>
      <c r="M1147"/>
      <c r="N1147"/>
      <c r="O1147"/>
      <c r="P1147"/>
      <c r="Q1147"/>
    </row>
    <row r="1148" spans="1:17" s="16" customFormat="1" x14ac:dyDescent="0.25">
      <c r="A1148" s="19"/>
      <c r="B1148" s="20"/>
      <c r="D1148"/>
      <c r="E1148"/>
      <c r="F1148"/>
      <c r="G1148"/>
      <c r="H1148"/>
      <c r="I1148"/>
      <c r="J1148"/>
      <c r="K1148"/>
      <c r="L1148"/>
      <c r="M1148"/>
      <c r="N1148"/>
      <c r="O1148"/>
      <c r="P1148"/>
      <c r="Q1148"/>
    </row>
    <row r="1149" spans="1:17" s="16" customFormat="1" x14ac:dyDescent="0.25">
      <c r="A1149" s="19"/>
      <c r="B1149" s="20"/>
      <c r="D1149"/>
      <c r="E1149"/>
      <c r="F1149"/>
      <c r="G1149"/>
      <c r="H1149"/>
      <c r="I1149"/>
      <c r="J1149"/>
      <c r="K1149"/>
      <c r="L1149"/>
      <c r="M1149"/>
      <c r="N1149"/>
      <c r="O1149"/>
      <c r="P1149"/>
      <c r="Q1149"/>
    </row>
    <row r="1150" spans="1:17" s="16" customFormat="1" x14ac:dyDescent="0.25">
      <c r="A1150" s="19"/>
      <c r="B1150" s="20"/>
      <c r="D1150"/>
      <c r="E1150"/>
      <c r="F1150"/>
      <c r="G1150"/>
      <c r="H1150"/>
      <c r="I1150"/>
      <c r="J1150"/>
      <c r="K1150"/>
      <c r="L1150"/>
      <c r="M1150"/>
      <c r="N1150"/>
      <c r="O1150"/>
      <c r="P1150"/>
      <c r="Q1150"/>
    </row>
    <row r="1151" spans="1:17" s="16" customFormat="1" x14ac:dyDescent="0.25">
      <c r="A1151" s="19"/>
      <c r="B1151" s="20"/>
      <c r="D1151"/>
      <c r="E1151"/>
      <c r="F1151"/>
      <c r="G1151"/>
      <c r="H1151"/>
      <c r="I1151"/>
      <c r="J1151"/>
      <c r="K1151"/>
      <c r="L1151"/>
      <c r="M1151"/>
      <c r="N1151"/>
      <c r="O1151"/>
      <c r="P1151"/>
      <c r="Q1151"/>
    </row>
    <row r="1152" spans="1:17" s="16" customFormat="1" x14ac:dyDescent="0.25">
      <c r="A1152" s="19"/>
      <c r="B1152" s="20"/>
      <c r="D1152"/>
      <c r="E1152"/>
      <c r="F1152"/>
      <c r="G1152"/>
      <c r="H1152"/>
      <c r="I1152"/>
      <c r="J1152"/>
      <c r="K1152"/>
      <c r="L1152"/>
      <c r="M1152"/>
      <c r="N1152"/>
      <c r="O1152"/>
      <c r="P1152"/>
      <c r="Q1152"/>
    </row>
    <row r="1153" spans="1:17" s="16" customFormat="1" x14ac:dyDescent="0.25">
      <c r="A1153" s="19"/>
      <c r="B1153" s="20"/>
      <c r="D1153"/>
      <c r="E1153"/>
      <c r="F1153"/>
      <c r="G1153"/>
      <c r="H1153"/>
      <c r="I1153"/>
      <c r="J1153"/>
      <c r="K1153"/>
      <c r="L1153"/>
      <c r="M1153"/>
      <c r="N1153"/>
      <c r="O1153"/>
      <c r="P1153"/>
      <c r="Q1153"/>
    </row>
    <row r="1154" spans="1:17" s="16" customFormat="1" x14ac:dyDescent="0.25">
      <c r="A1154" s="19"/>
      <c r="B1154" s="20"/>
      <c r="D1154"/>
      <c r="E1154"/>
      <c r="F1154"/>
      <c r="G1154"/>
      <c r="H1154"/>
      <c r="I1154"/>
      <c r="J1154"/>
      <c r="K1154"/>
      <c r="L1154"/>
      <c r="M1154"/>
      <c r="N1154"/>
      <c r="O1154"/>
      <c r="P1154"/>
      <c r="Q1154"/>
    </row>
    <row r="1155" spans="1:17" s="16" customFormat="1" x14ac:dyDescent="0.25">
      <c r="A1155" s="19"/>
      <c r="B1155" s="20"/>
      <c r="D1155"/>
      <c r="E1155"/>
      <c r="F1155"/>
      <c r="G1155"/>
      <c r="H1155"/>
      <c r="I1155"/>
      <c r="J1155"/>
      <c r="K1155"/>
      <c r="L1155"/>
      <c r="M1155"/>
      <c r="N1155"/>
      <c r="O1155"/>
      <c r="P1155"/>
      <c r="Q1155"/>
    </row>
    <row r="1156" spans="1:17" s="16" customFormat="1" x14ac:dyDescent="0.25">
      <c r="A1156" s="19"/>
      <c r="B1156" s="20"/>
      <c r="D1156"/>
      <c r="E1156"/>
      <c r="F1156"/>
      <c r="G1156"/>
      <c r="H1156"/>
      <c r="I1156"/>
      <c r="J1156"/>
      <c r="K1156"/>
      <c r="L1156"/>
      <c r="M1156"/>
      <c r="N1156"/>
      <c r="O1156"/>
      <c r="P1156"/>
      <c r="Q1156"/>
    </row>
    <row r="1157" spans="1:17" s="16" customFormat="1" x14ac:dyDescent="0.25">
      <c r="A1157" s="19"/>
      <c r="B1157" s="20"/>
      <c r="D1157"/>
      <c r="E1157"/>
      <c r="F1157"/>
      <c r="G1157"/>
      <c r="H1157"/>
      <c r="I1157"/>
      <c r="J1157"/>
      <c r="K1157"/>
      <c r="L1157"/>
      <c r="M1157"/>
      <c r="N1157"/>
      <c r="O1157"/>
      <c r="P1157"/>
      <c r="Q1157"/>
    </row>
    <row r="1158" spans="1:17" s="16" customFormat="1" x14ac:dyDescent="0.25">
      <c r="A1158" s="19"/>
      <c r="B1158" s="20"/>
      <c r="D1158"/>
      <c r="E1158"/>
      <c r="F1158"/>
      <c r="G1158"/>
      <c r="H1158"/>
      <c r="I1158"/>
      <c r="J1158"/>
      <c r="K1158"/>
      <c r="L1158"/>
      <c r="M1158"/>
      <c r="N1158"/>
      <c r="O1158"/>
      <c r="P1158"/>
      <c r="Q1158"/>
    </row>
    <row r="1159" spans="1:17" s="16" customFormat="1" x14ac:dyDescent="0.25">
      <c r="A1159" s="19"/>
      <c r="B1159" s="20"/>
      <c r="D1159"/>
      <c r="E1159"/>
      <c r="F1159"/>
      <c r="G1159"/>
      <c r="H1159"/>
      <c r="I1159"/>
      <c r="J1159"/>
      <c r="K1159"/>
      <c r="L1159"/>
      <c r="M1159"/>
      <c r="N1159"/>
      <c r="O1159"/>
      <c r="P1159"/>
      <c r="Q1159"/>
    </row>
    <row r="1160" spans="1:17" s="16" customFormat="1" x14ac:dyDescent="0.25">
      <c r="A1160" s="19"/>
      <c r="B1160" s="20"/>
      <c r="D1160"/>
      <c r="E1160"/>
      <c r="F1160"/>
      <c r="G1160"/>
      <c r="H1160"/>
      <c r="I1160"/>
      <c r="J1160"/>
      <c r="K1160"/>
      <c r="L1160"/>
      <c r="M1160"/>
      <c r="N1160"/>
      <c r="O1160"/>
      <c r="P1160"/>
      <c r="Q1160"/>
    </row>
    <row r="1161" spans="1:17" s="16" customFormat="1" x14ac:dyDescent="0.25">
      <c r="A1161" s="19"/>
      <c r="B1161" s="20"/>
      <c r="D1161"/>
      <c r="E1161"/>
      <c r="F1161"/>
      <c r="G1161"/>
      <c r="H1161"/>
      <c r="I1161"/>
      <c r="J1161"/>
      <c r="K1161"/>
      <c r="L1161"/>
      <c r="M1161"/>
      <c r="N1161"/>
      <c r="O1161"/>
      <c r="P1161"/>
      <c r="Q1161"/>
    </row>
    <row r="1162" spans="1:17" s="16" customFormat="1" x14ac:dyDescent="0.25">
      <c r="A1162" s="19"/>
      <c r="B1162" s="20"/>
      <c r="D1162"/>
      <c r="E1162"/>
      <c r="F1162"/>
      <c r="G1162"/>
      <c r="H1162"/>
      <c r="I1162"/>
      <c r="J1162"/>
      <c r="K1162"/>
      <c r="L1162"/>
      <c r="M1162"/>
      <c r="N1162"/>
      <c r="O1162"/>
      <c r="P1162"/>
      <c r="Q1162"/>
    </row>
    <row r="1163" spans="1:17" s="16" customFormat="1" x14ac:dyDescent="0.25">
      <c r="A1163" s="19"/>
      <c r="B1163" s="20"/>
      <c r="D1163"/>
      <c r="E1163"/>
      <c r="F1163"/>
      <c r="G1163"/>
      <c r="H1163"/>
      <c r="I1163"/>
      <c r="J1163"/>
      <c r="K1163"/>
      <c r="L1163"/>
      <c r="M1163"/>
      <c r="N1163"/>
      <c r="O1163"/>
      <c r="P1163"/>
      <c r="Q1163"/>
    </row>
    <row r="1164" spans="1:17" s="16" customFormat="1" x14ac:dyDescent="0.25">
      <c r="A1164" s="19"/>
      <c r="B1164" s="20"/>
      <c r="D1164"/>
      <c r="E1164"/>
      <c r="F1164"/>
      <c r="G1164"/>
      <c r="H1164"/>
      <c r="I1164"/>
      <c r="J1164"/>
      <c r="K1164"/>
      <c r="L1164"/>
      <c r="M1164"/>
      <c r="N1164"/>
      <c r="O1164"/>
      <c r="P1164"/>
      <c r="Q1164"/>
    </row>
    <row r="1165" spans="1:17" s="16" customFormat="1" x14ac:dyDescent="0.25">
      <c r="A1165" s="19"/>
      <c r="B1165" s="20"/>
      <c r="D1165"/>
      <c r="E1165"/>
      <c r="F1165"/>
      <c r="G1165"/>
      <c r="H1165"/>
      <c r="I1165"/>
      <c r="J1165"/>
      <c r="K1165"/>
      <c r="L1165"/>
      <c r="M1165"/>
      <c r="N1165"/>
      <c r="O1165"/>
      <c r="P1165"/>
      <c r="Q1165"/>
    </row>
    <row r="1166" spans="1:17" s="16" customFormat="1" x14ac:dyDescent="0.25">
      <c r="A1166" s="19"/>
      <c r="B1166" s="20"/>
      <c r="D1166"/>
      <c r="E1166"/>
      <c r="F1166"/>
      <c r="G1166"/>
      <c r="H1166"/>
      <c r="I1166"/>
      <c r="J1166"/>
      <c r="K1166"/>
      <c r="L1166"/>
      <c r="M1166"/>
      <c r="N1166"/>
      <c r="O1166"/>
      <c r="P1166"/>
      <c r="Q1166"/>
    </row>
    <row r="1167" spans="1:17" s="16" customFormat="1" x14ac:dyDescent="0.25">
      <c r="A1167" s="19"/>
      <c r="B1167" s="20"/>
      <c r="D1167"/>
      <c r="E1167"/>
      <c r="F1167"/>
      <c r="G1167"/>
      <c r="H1167"/>
      <c r="I1167"/>
      <c r="J1167"/>
      <c r="K1167"/>
      <c r="L1167"/>
      <c r="M1167"/>
      <c r="N1167"/>
      <c r="O1167"/>
      <c r="P1167"/>
      <c r="Q1167"/>
    </row>
    <row r="1168" spans="1:17" s="16" customFormat="1" x14ac:dyDescent="0.25">
      <c r="A1168" s="19"/>
      <c r="B1168" s="20"/>
      <c r="D1168"/>
      <c r="E1168"/>
      <c r="F1168"/>
      <c r="G1168"/>
      <c r="H1168"/>
      <c r="I1168"/>
      <c r="J1168"/>
      <c r="K1168"/>
      <c r="L1168"/>
      <c r="M1168"/>
      <c r="N1168"/>
      <c r="O1168"/>
      <c r="P1168"/>
      <c r="Q1168"/>
    </row>
    <row r="1169" spans="1:17" s="16" customFormat="1" x14ac:dyDescent="0.25">
      <c r="A1169" s="19"/>
      <c r="B1169" s="20"/>
      <c r="D1169"/>
      <c r="E1169"/>
      <c r="F1169"/>
      <c r="G1169"/>
      <c r="H1169"/>
      <c r="I1169"/>
      <c r="J1169"/>
      <c r="K1169"/>
      <c r="L1169"/>
      <c r="M1169"/>
      <c r="N1169"/>
      <c r="O1169"/>
      <c r="P1169"/>
      <c r="Q1169"/>
    </row>
    <row r="1170" spans="1:17" s="16" customFormat="1" x14ac:dyDescent="0.25">
      <c r="A1170" s="19"/>
      <c r="B1170" s="20"/>
      <c r="D1170"/>
      <c r="E1170"/>
      <c r="F1170"/>
      <c r="G1170"/>
      <c r="H1170"/>
      <c r="I1170"/>
      <c r="J1170"/>
      <c r="K1170"/>
      <c r="L1170"/>
      <c r="M1170"/>
      <c r="N1170"/>
      <c r="O1170"/>
      <c r="P1170"/>
      <c r="Q1170"/>
    </row>
    <row r="1171" spans="1:17" s="16" customFormat="1" x14ac:dyDescent="0.25">
      <c r="A1171" s="19"/>
      <c r="B1171" s="20"/>
      <c r="D1171"/>
      <c r="E1171"/>
      <c r="F1171"/>
      <c r="G1171"/>
      <c r="H1171"/>
      <c r="I1171"/>
      <c r="J1171"/>
      <c r="K1171"/>
      <c r="L1171"/>
      <c r="M1171"/>
      <c r="N1171"/>
      <c r="O1171"/>
      <c r="P1171"/>
      <c r="Q1171"/>
    </row>
    <row r="1172" spans="1:17" s="16" customFormat="1" x14ac:dyDescent="0.25">
      <c r="A1172" s="19"/>
      <c r="B1172" s="20"/>
      <c r="D1172"/>
      <c r="E1172"/>
      <c r="F1172"/>
      <c r="G1172"/>
      <c r="H1172"/>
      <c r="I1172"/>
      <c r="J1172"/>
      <c r="K1172"/>
      <c r="L1172"/>
      <c r="M1172"/>
      <c r="N1172"/>
      <c r="O1172"/>
      <c r="P1172"/>
      <c r="Q1172"/>
    </row>
    <row r="1173" spans="1:17" s="16" customFormat="1" x14ac:dyDescent="0.25">
      <c r="A1173" s="19"/>
      <c r="B1173" s="20"/>
      <c r="D1173"/>
      <c r="E1173"/>
      <c r="F1173"/>
      <c r="G1173"/>
      <c r="H1173"/>
      <c r="I1173"/>
      <c r="J1173"/>
      <c r="K1173"/>
      <c r="L1173"/>
      <c r="M1173"/>
      <c r="N1173"/>
      <c r="O1173"/>
      <c r="P1173"/>
      <c r="Q1173"/>
    </row>
    <row r="1174" spans="1:17" s="16" customFormat="1" x14ac:dyDescent="0.25">
      <c r="A1174" s="19"/>
      <c r="B1174" s="20"/>
      <c r="D1174"/>
      <c r="E1174"/>
      <c r="F1174"/>
      <c r="G1174"/>
      <c r="H1174"/>
      <c r="I1174"/>
      <c r="J1174"/>
      <c r="K1174"/>
      <c r="L1174"/>
      <c r="M1174"/>
      <c r="N1174"/>
      <c r="O1174"/>
      <c r="P1174"/>
      <c r="Q1174"/>
    </row>
    <row r="1175" spans="1:17" s="16" customFormat="1" x14ac:dyDescent="0.25">
      <c r="A1175" s="19"/>
      <c r="B1175" s="20"/>
      <c r="D1175"/>
      <c r="E1175"/>
      <c r="F1175"/>
      <c r="G1175"/>
      <c r="H1175"/>
      <c r="I1175"/>
      <c r="J1175"/>
      <c r="K1175"/>
      <c r="L1175"/>
      <c r="M1175"/>
      <c r="N1175"/>
      <c r="O1175"/>
      <c r="P1175"/>
      <c r="Q1175"/>
    </row>
    <row r="1176" spans="1:17" s="16" customFormat="1" x14ac:dyDescent="0.25">
      <c r="A1176" s="19"/>
      <c r="B1176" s="20"/>
      <c r="D1176"/>
      <c r="E1176"/>
      <c r="F1176"/>
      <c r="G1176"/>
      <c r="H1176"/>
      <c r="I1176"/>
      <c r="J1176"/>
      <c r="K1176"/>
      <c r="L1176"/>
      <c r="M1176"/>
      <c r="N1176"/>
      <c r="O1176"/>
      <c r="P1176"/>
      <c r="Q1176"/>
    </row>
    <row r="1177" spans="1:17" s="16" customFormat="1" x14ac:dyDescent="0.25">
      <c r="A1177" s="19"/>
      <c r="B1177" s="20"/>
      <c r="D1177"/>
      <c r="E1177"/>
      <c r="F1177"/>
      <c r="G1177"/>
      <c r="H1177"/>
      <c r="I1177"/>
      <c r="J1177"/>
      <c r="K1177"/>
      <c r="L1177"/>
      <c r="M1177"/>
      <c r="N1177"/>
      <c r="O1177"/>
      <c r="P1177"/>
      <c r="Q1177"/>
    </row>
    <row r="1178" spans="1:17" s="16" customFormat="1" x14ac:dyDescent="0.25">
      <c r="A1178" s="19"/>
      <c r="B1178" s="20"/>
      <c r="D1178"/>
      <c r="E1178"/>
      <c r="F1178"/>
      <c r="G1178"/>
      <c r="H1178"/>
      <c r="I1178"/>
      <c r="J1178"/>
      <c r="K1178"/>
      <c r="L1178"/>
      <c r="M1178"/>
      <c r="N1178"/>
      <c r="O1178"/>
      <c r="P1178"/>
      <c r="Q1178"/>
    </row>
    <row r="1179" spans="1:17" s="16" customFormat="1" x14ac:dyDescent="0.25">
      <c r="A1179" s="19"/>
      <c r="B1179" s="20"/>
      <c r="D1179"/>
      <c r="E1179"/>
      <c r="F1179"/>
      <c r="G1179"/>
      <c r="H1179"/>
      <c r="I1179"/>
      <c r="J1179"/>
      <c r="K1179"/>
      <c r="L1179"/>
      <c r="M1179"/>
      <c r="N1179"/>
      <c r="O1179"/>
      <c r="P1179"/>
      <c r="Q1179"/>
    </row>
    <row r="1180" spans="1:17" s="16" customFormat="1" x14ac:dyDescent="0.25">
      <c r="A1180" s="19"/>
      <c r="B1180" s="20"/>
      <c r="D1180"/>
      <c r="E1180"/>
      <c r="F1180"/>
      <c r="G1180"/>
      <c r="H1180"/>
      <c r="I1180"/>
      <c r="J1180"/>
      <c r="K1180"/>
      <c r="L1180"/>
      <c r="M1180"/>
      <c r="N1180"/>
      <c r="O1180"/>
      <c r="P1180"/>
      <c r="Q1180"/>
    </row>
    <row r="1181" spans="1:17" s="16" customFormat="1" x14ac:dyDescent="0.25">
      <c r="A1181" s="19"/>
      <c r="B1181" s="20"/>
      <c r="D1181"/>
      <c r="E1181"/>
      <c r="F1181"/>
      <c r="G1181"/>
      <c r="H1181"/>
      <c r="I1181"/>
      <c r="J1181"/>
      <c r="K1181"/>
      <c r="L1181"/>
      <c r="M1181"/>
      <c r="N1181"/>
      <c r="O1181"/>
      <c r="P1181"/>
      <c r="Q1181"/>
    </row>
    <row r="1182" spans="1:17" s="16" customFormat="1" x14ac:dyDescent="0.25">
      <c r="A1182" s="19"/>
      <c r="B1182" s="20"/>
      <c r="D1182"/>
      <c r="E1182"/>
      <c r="F1182"/>
      <c r="G1182"/>
      <c r="H1182"/>
      <c r="I1182"/>
      <c r="J1182"/>
      <c r="K1182"/>
      <c r="L1182"/>
      <c r="M1182"/>
      <c r="N1182"/>
      <c r="O1182"/>
      <c r="P1182"/>
      <c r="Q1182"/>
    </row>
    <row r="1183" spans="1:17" s="16" customFormat="1" x14ac:dyDescent="0.25">
      <c r="A1183" s="19"/>
      <c r="B1183" s="20"/>
      <c r="D1183"/>
      <c r="E1183"/>
      <c r="F1183"/>
      <c r="G1183"/>
      <c r="H1183"/>
      <c r="I1183"/>
      <c r="J1183"/>
      <c r="K1183"/>
      <c r="L1183"/>
      <c r="M1183"/>
      <c r="N1183"/>
      <c r="O1183"/>
      <c r="P1183"/>
      <c r="Q1183"/>
    </row>
    <row r="1184" spans="1:17" s="16" customFormat="1" x14ac:dyDescent="0.25">
      <c r="A1184" s="19"/>
      <c r="B1184" s="20"/>
      <c r="D1184"/>
      <c r="E1184"/>
      <c r="F1184"/>
      <c r="G1184"/>
      <c r="H1184"/>
      <c r="I1184"/>
      <c r="J1184"/>
      <c r="K1184"/>
      <c r="L1184"/>
      <c r="M1184"/>
      <c r="N1184"/>
      <c r="O1184"/>
      <c r="P1184"/>
      <c r="Q1184"/>
    </row>
    <row r="1185" spans="1:17" s="16" customFormat="1" x14ac:dyDescent="0.25">
      <c r="A1185" s="19"/>
      <c r="B1185" s="20"/>
      <c r="D1185"/>
      <c r="E1185"/>
      <c r="F1185"/>
      <c r="G1185"/>
      <c r="H1185"/>
      <c r="I1185"/>
      <c r="J1185"/>
      <c r="K1185"/>
      <c r="L1185"/>
      <c r="M1185"/>
      <c r="N1185"/>
      <c r="O1185"/>
      <c r="P1185"/>
      <c r="Q1185"/>
    </row>
    <row r="1186" spans="1:17" s="16" customFormat="1" x14ac:dyDescent="0.25">
      <c r="A1186" s="19"/>
      <c r="B1186" s="20"/>
      <c r="D1186"/>
      <c r="E1186"/>
      <c r="F1186"/>
      <c r="G1186"/>
      <c r="H1186"/>
      <c r="I1186"/>
      <c r="J1186"/>
      <c r="K1186"/>
      <c r="L1186"/>
      <c r="M1186"/>
      <c r="N1186"/>
      <c r="O1186"/>
      <c r="P1186"/>
      <c r="Q1186"/>
    </row>
    <row r="1187" spans="1:17" s="16" customFormat="1" x14ac:dyDescent="0.25">
      <c r="A1187" s="19"/>
      <c r="B1187" s="20"/>
      <c r="D1187"/>
      <c r="E1187"/>
      <c r="F1187"/>
      <c r="G1187"/>
      <c r="H1187"/>
      <c r="I1187"/>
      <c r="J1187"/>
      <c r="K1187"/>
      <c r="L1187"/>
      <c r="M1187"/>
      <c r="N1187"/>
      <c r="O1187"/>
      <c r="P1187"/>
      <c r="Q1187"/>
    </row>
    <row r="1188" spans="1:17" s="16" customFormat="1" x14ac:dyDescent="0.25">
      <c r="A1188" s="19"/>
      <c r="B1188" s="20"/>
      <c r="D1188"/>
      <c r="E1188"/>
      <c r="F1188"/>
      <c r="G1188"/>
      <c r="H1188"/>
      <c r="I1188"/>
      <c r="J1188"/>
      <c r="K1188"/>
      <c r="L1188"/>
      <c r="M1188"/>
      <c r="N1188"/>
      <c r="O1188"/>
      <c r="P1188"/>
      <c r="Q1188"/>
    </row>
    <row r="1189" spans="1:17" s="16" customFormat="1" x14ac:dyDescent="0.25">
      <c r="A1189" s="19"/>
      <c r="B1189" s="20"/>
      <c r="D1189"/>
      <c r="E1189"/>
      <c r="F1189"/>
      <c r="G1189"/>
      <c r="H1189"/>
      <c r="I1189"/>
      <c r="J1189"/>
      <c r="K1189"/>
      <c r="L1189"/>
      <c r="M1189"/>
      <c r="N1189"/>
      <c r="O1189"/>
      <c r="P1189"/>
      <c r="Q1189"/>
    </row>
    <row r="1190" spans="1:17" s="16" customFormat="1" x14ac:dyDescent="0.25">
      <c r="A1190" s="19"/>
      <c r="B1190" s="20"/>
      <c r="D1190"/>
      <c r="E1190"/>
      <c r="F1190"/>
      <c r="G1190"/>
      <c r="H1190"/>
      <c r="I1190"/>
      <c r="J1190"/>
      <c r="K1190"/>
      <c r="L1190"/>
      <c r="M1190"/>
      <c r="N1190"/>
      <c r="O1190"/>
      <c r="P1190"/>
      <c r="Q1190"/>
    </row>
    <row r="1191" spans="1:17" s="16" customFormat="1" x14ac:dyDescent="0.25">
      <c r="A1191" s="19"/>
      <c r="B1191" s="20"/>
      <c r="D1191"/>
      <c r="E1191"/>
      <c r="F1191"/>
      <c r="G1191"/>
      <c r="H1191"/>
      <c r="I1191"/>
      <c r="J1191"/>
      <c r="K1191"/>
      <c r="L1191"/>
      <c r="M1191"/>
      <c r="N1191"/>
      <c r="O1191"/>
      <c r="P1191"/>
      <c r="Q1191"/>
    </row>
    <row r="1192" spans="1:17" s="16" customFormat="1" x14ac:dyDescent="0.25">
      <c r="A1192" s="19"/>
      <c r="B1192" s="20"/>
      <c r="D1192"/>
      <c r="E1192"/>
      <c r="F1192"/>
      <c r="G1192"/>
      <c r="H1192"/>
      <c r="I1192"/>
      <c r="J1192"/>
      <c r="K1192"/>
      <c r="L1192"/>
      <c r="M1192"/>
      <c r="N1192"/>
      <c r="O1192"/>
      <c r="P1192"/>
      <c r="Q1192"/>
    </row>
    <row r="1193" spans="1:17" s="16" customFormat="1" x14ac:dyDescent="0.25">
      <c r="A1193" s="19"/>
      <c r="B1193" s="20"/>
      <c r="D1193"/>
      <c r="E1193"/>
      <c r="F1193"/>
      <c r="G1193"/>
      <c r="H1193"/>
      <c r="I1193"/>
      <c r="J1193"/>
      <c r="K1193"/>
      <c r="L1193"/>
      <c r="M1193"/>
      <c r="N1193"/>
      <c r="O1193"/>
      <c r="P1193"/>
      <c r="Q1193"/>
    </row>
    <row r="1194" spans="1:17" s="16" customFormat="1" x14ac:dyDescent="0.25">
      <c r="A1194" s="19"/>
      <c r="B1194" s="20"/>
      <c r="D1194"/>
      <c r="E1194"/>
      <c r="F1194"/>
      <c r="G1194"/>
      <c r="H1194"/>
      <c r="I1194"/>
      <c r="J1194"/>
      <c r="K1194"/>
      <c r="L1194"/>
      <c r="M1194"/>
      <c r="N1194"/>
      <c r="O1194"/>
      <c r="P1194"/>
      <c r="Q1194"/>
    </row>
    <row r="1195" spans="1:17" s="16" customFormat="1" x14ac:dyDescent="0.25">
      <c r="A1195" s="19"/>
      <c r="B1195" s="20"/>
      <c r="D1195"/>
      <c r="E1195"/>
      <c r="F1195"/>
      <c r="G1195"/>
      <c r="H1195"/>
      <c r="I1195"/>
      <c r="J1195"/>
      <c r="K1195"/>
      <c r="L1195"/>
      <c r="M1195"/>
      <c r="N1195"/>
      <c r="O1195"/>
      <c r="P1195"/>
      <c r="Q1195"/>
    </row>
    <row r="1196" spans="1:17" s="16" customFormat="1" x14ac:dyDescent="0.25">
      <c r="A1196" s="19"/>
      <c r="B1196" s="20"/>
      <c r="D1196"/>
      <c r="E1196"/>
      <c r="F1196"/>
      <c r="G1196"/>
      <c r="H1196"/>
      <c r="I1196"/>
      <c r="J1196"/>
      <c r="K1196"/>
      <c r="L1196"/>
      <c r="M1196"/>
      <c r="N1196"/>
      <c r="O1196"/>
      <c r="P1196"/>
      <c r="Q1196"/>
    </row>
    <row r="1197" spans="1:17" s="16" customFormat="1" x14ac:dyDescent="0.25">
      <c r="A1197" s="19"/>
      <c r="B1197" s="20"/>
      <c r="D1197"/>
      <c r="E1197"/>
      <c r="F1197"/>
      <c r="G1197"/>
      <c r="H1197"/>
      <c r="I1197"/>
      <c r="J1197"/>
      <c r="K1197"/>
      <c r="L1197"/>
      <c r="M1197"/>
      <c r="N1197"/>
      <c r="O1197"/>
      <c r="P1197"/>
      <c r="Q1197"/>
    </row>
    <row r="1198" spans="1:17" s="16" customFormat="1" x14ac:dyDescent="0.25">
      <c r="A1198" s="19"/>
      <c r="B1198" s="20"/>
      <c r="D1198"/>
      <c r="E1198"/>
      <c r="F1198"/>
      <c r="G1198"/>
      <c r="H1198"/>
      <c r="I1198"/>
      <c r="J1198"/>
      <c r="K1198"/>
      <c r="L1198"/>
      <c r="M1198"/>
      <c r="N1198"/>
      <c r="O1198"/>
      <c r="P1198"/>
      <c r="Q1198"/>
    </row>
    <row r="1199" spans="1:17" s="16" customFormat="1" x14ac:dyDescent="0.25">
      <c r="A1199" s="19"/>
      <c r="B1199" s="20"/>
      <c r="D1199"/>
      <c r="E1199"/>
      <c r="F1199"/>
      <c r="G1199"/>
      <c r="H1199"/>
      <c r="I1199"/>
      <c r="J1199"/>
      <c r="K1199"/>
      <c r="L1199"/>
      <c r="M1199"/>
      <c r="N1199"/>
      <c r="O1199"/>
      <c r="P1199"/>
      <c r="Q1199"/>
    </row>
    <row r="1200" spans="1:17" s="16" customFormat="1" x14ac:dyDescent="0.25">
      <c r="A1200" s="19"/>
      <c r="B1200" s="20"/>
      <c r="D1200"/>
      <c r="E1200"/>
      <c r="F1200"/>
      <c r="G1200"/>
      <c r="H1200"/>
      <c r="I1200"/>
      <c r="J1200"/>
      <c r="K1200"/>
      <c r="L1200"/>
      <c r="M1200"/>
      <c r="N1200"/>
      <c r="O1200"/>
      <c r="P1200"/>
      <c r="Q1200"/>
    </row>
    <row r="1201" spans="1:17" s="16" customFormat="1" x14ac:dyDescent="0.25">
      <c r="A1201" s="19"/>
      <c r="B1201" s="20"/>
      <c r="D1201"/>
      <c r="E1201"/>
      <c r="F1201"/>
      <c r="G1201"/>
      <c r="H1201"/>
      <c r="I1201"/>
      <c r="J1201"/>
      <c r="K1201"/>
      <c r="L1201"/>
      <c r="M1201"/>
      <c r="N1201"/>
      <c r="O1201"/>
      <c r="P1201"/>
      <c r="Q1201"/>
    </row>
    <row r="1202" spans="1:17" s="16" customFormat="1" x14ac:dyDescent="0.25">
      <c r="A1202" s="19"/>
      <c r="B1202" s="20"/>
      <c r="D1202"/>
      <c r="E1202"/>
      <c r="F1202"/>
      <c r="G1202"/>
      <c r="H1202"/>
      <c r="I1202"/>
      <c r="J1202"/>
      <c r="K1202"/>
      <c r="L1202"/>
      <c r="M1202"/>
      <c r="N1202"/>
      <c r="O1202"/>
      <c r="P1202"/>
      <c r="Q1202"/>
    </row>
    <row r="1203" spans="1:17" s="16" customFormat="1" x14ac:dyDescent="0.25">
      <c r="A1203" s="19"/>
      <c r="B1203" s="20"/>
      <c r="D1203"/>
      <c r="E1203"/>
      <c r="F1203"/>
      <c r="G1203"/>
      <c r="H1203"/>
      <c r="I1203"/>
      <c r="J1203"/>
      <c r="K1203"/>
      <c r="L1203"/>
      <c r="M1203"/>
      <c r="N1203"/>
      <c r="O1203"/>
      <c r="P1203"/>
      <c r="Q1203"/>
    </row>
    <row r="1204" spans="1:17" s="16" customFormat="1" x14ac:dyDescent="0.25">
      <c r="A1204" s="19"/>
      <c r="B1204" s="20"/>
      <c r="D1204"/>
      <c r="E1204"/>
      <c r="F1204"/>
      <c r="G1204"/>
      <c r="H1204"/>
      <c r="I1204"/>
      <c r="J1204"/>
      <c r="K1204"/>
      <c r="L1204"/>
      <c r="M1204"/>
      <c r="N1204"/>
      <c r="O1204"/>
      <c r="P1204"/>
      <c r="Q1204"/>
    </row>
    <row r="1205" spans="1:17" s="16" customFormat="1" x14ac:dyDescent="0.25">
      <c r="A1205" s="19"/>
      <c r="B1205" s="20"/>
      <c r="D1205"/>
      <c r="E1205"/>
      <c r="F1205"/>
      <c r="G1205"/>
      <c r="H1205"/>
      <c r="I1205"/>
      <c r="J1205"/>
      <c r="K1205"/>
      <c r="L1205"/>
      <c r="M1205"/>
      <c r="N1205"/>
      <c r="O1205"/>
      <c r="P1205"/>
      <c r="Q1205"/>
    </row>
    <row r="1206" spans="1:17" s="16" customFormat="1" x14ac:dyDescent="0.25">
      <c r="A1206" s="19"/>
      <c r="B1206" s="20"/>
      <c r="D1206"/>
      <c r="E1206"/>
      <c r="F1206"/>
      <c r="G1206"/>
      <c r="H1206"/>
      <c r="I1206"/>
      <c r="J1206"/>
      <c r="K1206"/>
      <c r="L1206"/>
      <c r="M1206"/>
      <c r="N1206"/>
      <c r="O1206"/>
      <c r="P1206"/>
      <c r="Q1206"/>
    </row>
    <row r="1207" spans="1:17" s="16" customFormat="1" x14ac:dyDescent="0.25">
      <c r="A1207" s="19"/>
      <c r="B1207" s="20"/>
      <c r="D1207"/>
      <c r="E1207"/>
      <c r="F1207"/>
      <c r="G1207"/>
      <c r="H1207"/>
      <c r="I1207"/>
      <c r="J1207"/>
      <c r="K1207"/>
      <c r="L1207"/>
      <c r="M1207"/>
      <c r="N1207"/>
      <c r="O1207"/>
      <c r="P1207"/>
      <c r="Q1207"/>
    </row>
    <row r="1208" spans="1:17" s="16" customFormat="1" x14ac:dyDescent="0.25">
      <c r="A1208" s="19"/>
      <c r="B1208" s="20"/>
      <c r="D1208"/>
      <c r="E1208"/>
      <c r="F1208"/>
      <c r="G1208"/>
      <c r="H1208"/>
      <c r="I1208"/>
      <c r="J1208"/>
      <c r="K1208"/>
      <c r="L1208"/>
      <c r="M1208"/>
      <c r="N1208"/>
      <c r="O1208"/>
      <c r="P1208"/>
      <c r="Q1208"/>
    </row>
    <row r="1209" spans="1:17" s="16" customFormat="1" x14ac:dyDescent="0.25">
      <c r="A1209" s="19"/>
      <c r="B1209" s="20"/>
      <c r="D1209"/>
      <c r="E1209"/>
      <c r="F1209"/>
      <c r="G1209"/>
      <c r="H1209"/>
      <c r="I1209"/>
      <c r="J1209"/>
      <c r="K1209"/>
      <c r="L1209"/>
      <c r="M1209"/>
      <c r="N1209"/>
      <c r="O1209"/>
      <c r="P1209"/>
      <c r="Q1209"/>
    </row>
    <row r="1210" spans="1:17" s="16" customFormat="1" x14ac:dyDescent="0.25">
      <c r="A1210" s="19"/>
      <c r="B1210" s="20"/>
      <c r="D1210"/>
      <c r="E1210"/>
      <c r="F1210"/>
      <c r="G1210"/>
      <c r="H1210"/>
      <c r="I1210"/>
      <c r="J1210"/>
      <c r="K1210"/>
      <c r="L1210"/>
      <c r="M1210"/>
      <c r="N1210"/>
      <c r="O1210"/>
      <c r="P1210"/>
      <c r="Q1210"/>
    </row>
    <row r="1211" spans="1:17" s="16" customFormat="1" x14ac:dyDescent="0.25">
      <c r="A1211" s="19"/>
      <c r="B1211" s="20"/>
      <c r="D1211"/>
      <c r="E1211"/>
      <c r="F1211"/>
      <c r="G1211"/>
      <c r="H1211"/>
      <c r="I1211"/>
      <c r="J1211"/>
      <c r="K1211"/>
      <c r="L1211"/>
      <c r="M1211"/>
      <c r="N1211"/>
      <c r="O1211"/>
      <c r="P1211"/>
      <c r="Q1211"/>
    </row>
    <row r="1212" spans="1:17" s="16" customFormat="1" x14ac:dyDescent="0.25">
      <c r="A1212" s="19"/>
      <c r="B1212" s="20"/>
      <c r="D1212"/>
      <c r="E1212"/>
      <c r="F1212"/>
      <c r="G1212"/>
      <c r="H1212"/>
      <c r="I1212"/>
      <c r="J1212"/>
      <c r="K1212"/>
      <c r="L1212"/>
      <c r="M1212"/>
      <c r="N1212"/>
      <c r="O1212"/>
      <c r="P1212"/>
      <c r="Q1212"/>
    </row>
    <row r="1213" spans="1:17" s="16" customFormat="1" x14ac:dyDescent="0.25">
      <c r="A1213" s="19"/>
      <c r="B1213" s="20"/>
      <c r="D1213"/>
      <c r="E1213"/>
      <c r="F1213"/>
      <c r="G1213"/>
      <c r="H1213"/>
      <c r="I1213"/>
      <c r="J1213"/>
      <c r="K1213"/>
      <c r="L1213"/>
      <c r="M1213"/>
      <c r="N1213"/>
      <c r="O1213"/>
      <c r="P1213"/>
      <c r="Q1213"/>
    </row>
    <row r="1214" spans="1:17" s="16" customFormat="1" x14ac:dyDescent="0.25">
      <c r="A1214" s="19"/>
      <c r="B1214" s="20"/>
      <c r="D1214"/>
      <c r="E1214"/>
      <c r="F1214"/>
      <c r="G1214"/>
      <c r="H1214"/>
      <c r="I1214"/>
      <c r="J1214"/>
      <c r="K1214"/>
      <c r="L1214"/>
      <c r="M1214"/>
      <c r="N1214"/>
      <c r="O1214"/>
      <c r="P1214"/>
      <c r="Q1214"/>
    </row>
    <row r="1215" spans="1:17" s="16" customFormat="1" x14ac:dyDescent="0.25">
      <c r="A1215" s="19"/>
      <c r="B1215" s="20"/>
      <c r="D1215"/>
      <c r="E1215"/>
      <c r="F1215"/>
      <c r="G1215"/>
      <c r="H1215"/>
      <c r="I1215"/>
      <c r="J1215"/>
      <c r="K1215"/>
      <c r="L1215"/>
      <c r="M1215"/>
      <c r="N1215"/>
      <c r="O1215"/>
      <c r="P1215"/>
      <c r="Q1215"/>
    </row>
    <row r="1216" spans="1:17" s="16" customFormat="1" x14ac:dyDescent="0.25">
      <c r="A1216" s="19"/>
      <c r="B1216" s="20"/>
      <c r="D1216"/>
      <c r="E1216"/>
      <c r="F1216"/>
      <c r="G1216"/>
      <c r="H1216"/>
      <c r="I1216"/>
      <c r="J1216"/>
      <c r="K1216"/>
      <c r="L1216"/>
      <c r="M1216"/>
      <c r="N1216"/>
      <c r="O1216"/>
      <c r="P1216"/>
      <c r="Q1216"/>
    </row>
    <row r="1217" spans="1:17" s="16" customFormat="1" x14ac:dyDescent="0.25">
      <c r="A1217" s="19"/>
      <c r="B1217" s="20"/>
      <c r="D1217"/>
      <c r="E1217"/>
      <c r="F1217"/>
      <c r="G1217"/>
      <c r="H1217"/>
      <c r="I1217"/>
      <c r="J1217"/>
      <c r="K1217"/>
      <c r="L1217"/>
      <c r="M1217"/>
      <c r="N1217"/>
      <c r="O1217"/>
      <c r="P1217"/>
      <c r="Q1217"/>
    </row>
    <row r="1218" spans="1:17" s="16" customFormat="1" x14ac:dyDescent="0.25">
      <c r="A1218" s="19"/>
      <c r="B1218" s="20"/>
      <c r="D1218"/>
      <c r="E1218"/>
      <c r="F1218"/>
      <c r="G1218"/>
      <c r="H1218"/>
      <c r="I1218"/>
      <c r="J1218"/>
      <c r="K1218"/>
      <c r="L1218"/>
      <c r="M1218"/>
      <c r="N1218"/>
      <c r="O1218"/>
      <c r="P1218"/>
      <c r="Q1218"/>
    </row>
    <row r="1219" spans="1:17" s="16" customFormat="1" x14ac:dyDescent="0.25">
      <c r="A1219" s="19"/>
      <c r="B1219" s="20"/>
      <c r="D1219"/>
      <c r="E1219"/>
      <c r="F1219"/>
      <c r="G1219"/>
      <c r="H1219"/>
      <c r="I1219"/>
      <c r="J1219"/>
      <c r="K1219"/>
      <c r="L1219"/>
      <c r="M1219"/>
      <c r="N1219"/>
      <c r="O1219"/>
      <c r="P1219"/>
      <c r="Q1219"/>
    </row>
    <row r="1220" spans="1:17" s="16" customFormat="1" x14ac:dyDescent="0.25">
      <c r="A1220" s="19"/>
      <c r="B1220" s="20"/>
      <c r="D1220"/>
      <c r="E1220"/>
      <c r="F1220"/>
      <c r="G1220"/>
      <c r="H1220"/>
      <c r="I1220"/>
      <c r="J1220"/>
      <c r="K1220"/>
      <c r="L1220"/>
      <c r="M1220"/>
      <c r="N1220"/>
      <c r="O1220"/>
      <c r="P1220"/>
      <c r="Q1220"/>
    </row>
    <row r="1221" spans="1:17" s="16" customFormat="1" x14ac:dyDescent="0.25">
      <c r="A1221" s="19"/>
      <c r="B1221" s="20"/>
      <c r="D1221"/>
      <c r="E1221"/>
      <c r="F1221"/>
      <c r="G1221"/>
      <c r="H1221"/>
      <c r="I1221"/>
      <c r="J1221"/>
      <c r="K1221"/>
      <c r="L1221"/>
      <c r="M1221"/>
      <c r="N1221"/>
      <c r="O1221"/>
      <c r="P1221"/>
      <c r="Q1221"/>
    </row>
    <row r="1222" spans="1:17" s="16" customFormat="1" x14ac:dyDescent="0.25">
      <c r="A1222" s="19"/>
      <c r="B1222" s="20"/>
      <c r="D1222"/>
      <c r="E1222"/>
      <c r="F1222"/>
      <c r="G1222"/>
      <c r="H1222"/>
      <c r="I1222"/>
      <c r="J1222"/>
      <c r="K1222"/>
      <c r="L1222"/>
      <c r="M1222"/>
      <c r="N1222"/>
      <c r="O1222"/>
      <c r="P1222"/>
      <c r="Q1222"/>
    </row>
    <row r="1223" spans="1:17" s="16" customFormat="1" x14ac:dyDescent="0.25">
      <c r="A1223" s="19"/>
      <c r="B1223" s="20"/>
      <c r="D1223"/>
      <c r="E1223"/>
      <c r="F1223"/>
      <c r="G1223"/>
      <c r="H1223"/>
      <c r="I1223"/>
      <c r="J1223"/>
      <c r="K1223"/>
      <c r="L1223"/>
      <c r="M1223"/>
      <c r="N1223"/>
      <c r="O1223"/>
      <c r="P1223"/>
      <c r="Q1223"/>
    </row>
    <row r="1224" spans="1:17" s="16" customFormat="1" x14ac:dyDescent="0.25">
      <c r="A1224" s="19"/>
      <c r="B1224" s="20"/>
      <c r="D1224"/>
      <c r="E1224"/>
      <c r="F1224"/>
      <c r="G1224"/>
      <c r="H1224"/>
      <c r="I1224"/>
      <c r="J1224"/>
      <c r="K1224"/>
      <c r="L1224"/>
      <c r="M1224"/>
      <c r="N1224"/>
      <c r="O1224"/>
      <c r="P1224"/>
      <c r="Q1224"/>
    </row>
    <row r="1225" spans="1:17" s="16" customFormat="1" x14ac:dyDescent="0.25">
      <c r="A1225" s="19"/>
      <c r="B1225" s="20"/>
      <c r="D1225"/>
      <c r="E1225"/>
      <c r="F1225"/>
      <c r="G1225"/>
      <c r="H1225"/>
      <c r="I1225"/>
      <c r="J1225"/>
      <c r="K1225"/>
      <c r="L1225"/>
      <c r="M1225"/>
      <c r="N1225"/>
      <c r="O1225"/>
      <c r="P1225"/>
      <c r="Q1225"/>
    </row>
    <row r="1226" spans="1:17" s="16" customFormat="1" x14ac:dyDescent="0.25">
      <c r="A1226" s="19"/>
      <c r="B1226" s="20"/>
      <c r="D1226"/>
      <c r="E1226"/>
      <c r="F1226"/>
      <c r="G1226"/>
      <c r="H1226"/>
      <c r="I1226"/>
      <c r="J1226"/>
      <c r="K1226"/>
      <c r="L1226"/>
      <c r="M1226"/>
      <c r="N1226"/>
      <c r="O1226"/>
      <c r="P1226"/>
      <c r="Q1226"/>
    </row>
    <row r="1227" spans="1:17" s="16" customFormat="1" x14ac:dyDescent="0.25">
      <c r="A1227" s="19"/>
      <c r="B1227" s="20"/>
      <c r="D1227"/>
      <c r="E1227"/>
      <c r="F1227"/>
      <c r="G1227"/>
      <c r="H1227"/>
      <c r="I1227"/>
      <c r="J1227"/>
      <c r="K1227"/>
      <c r="L1227"/>
      <c r="M1227"/>
      <c r="N1227"/>
      <c r="O1227"/>
      <c r="P1227"/>
      <c r="Q1227"/>
    </row>
    <row r="1228" spans="1:17" s="16" customFormat="1" x14ac:dyDescent="0.25">
      <c r="A1228" s="19"/>
      <c r="B1228" s="20"/>
      <c r="D1228"/>
      <c r="E1228"/>
      <c r="F1228"/>
      <c r="G1228"/>
      <c r="H1228"/>
      <c r="I1228"/>
      <c r="J1228"/>
      <c r="K1228"/>
      <c r="L1228"/>
      <c r="M1228"/>
      <c r="N1228"/>
      <c r="O1228"/>
      <c r="P1228"/>
      <c r="Q1228"/>
    </row>
    <row r="1229" spans="1:17" s="16" customFormat="1" x14ac:dyDescent="0.25">
      <c r="A1229" s="19"/>
      <c r="B1229" s="20"/>
      <c r="D1229"/>
      <c r="E1229"/>
      <c r="F1229"/>
      <c r="G1229"/>
      <c r="H1229"/>
      <c r="I1229"/>
      <c r="J1229"/>
      <c r="K1229"/>
      <c r="L1229"/>
      <c r="M1229"/>
      <c r="N1229"/>
      <c r="O1229"/>
      <c r="P1229"/>
      <c r="Q1229"/>
    </row>
    <row r="1230" spans="1:17" s="16" customFormat="1" x14ac:dyDescent="0.25">
      <c r="A1230" s="19"/>
      <c r="B1230" s="20"/>
      <c r="D1230"/>
      <c r="E1230"/>
      <c r="F1230"/>
      <c r="G1230"/>
      <c r="H1230"/>
      <c r="I1230"/>
      <c r="J1230"/>
      <c r="K1230"/>
      <c r="L1230"/>
      <c r="M1230"/>
      <c r="N1230"/>
      <c r="O1230"/>
      <c r="P1230"/>
      <c r="Q1230"/>
    </row>
    <row r="1231" spans="1:17" s="16" customFormat="1" x14ac:dyDescent="0.25">
      <c r="A1231" s="19"/>
      <c r="B1231" s="20"/>
      <c r="D1231"/>
      <c r="E1231"/>
      <c r="F1231"/>
      <c r="G1231"/>
      <c r="H1231"/>
      <c r="I1231"/>
      <c r="J1231"/>
      <c r="K1231"/>
      <c r="L1231"/>
      <c r="M1231"/>
      <c r="N1231"/>
      <c r="O1231"/>
      <c r="P1231"/>
      <c r="Q1231"/>
    </row>
    <row r="1232" spans="1:17" s="16" customFormat="1" x14ac:dyDescent="0.25">
      <c r="A1232" s="19"/>
      <c r="B1232" s="20"/>
      <c r="D1232"/>
      <c r="E1232"/>
      <c r="F1232"/>
      <c r="G1232"/>
      <c r="H1232"/>
      <c r="I1232"/>
      <c r="J1232"/>
      <c r="K1232"/>
      <c r="L1232"/>
      <c r="M1232"/>
      <c r="N1232"/>
      <c r="O1232"/>
      <c r="P1232"/>
      <c r="Q1232"/>
    </row>
    <row r="1233" spans="1:17" s="16" customFormat="1" x14ac:dyDescent="0.25">
      <c r="A1233" s="19"/>
      <c r="B1233" s="20"/>
      <c r="D1233"/>
      <c r="E1233"/>
      <c r="F1233"/>
      <c r="G1233"/>
      <c r="H1233"/>
      <c r="I1233"/>
      <c r="J1233"/>
      <c r="K1233"/>
      <c r="L1233"/>
      <c r="M1233"/>
      <c r="N1233"/>
      <c r="O1233"/>
      <c r="P1233"/>
      <c r="Q1233"/>
    </row>
    <row r="1234" spans="1:17" s="16" customFormat="1" x14ac:dyDescent="0.25">
      <c r="A1234" s="19"/>
      <c r="B1234" s="20"/>
      <c r="D1234"/>
      <c r="E1234"/>
      <c r="F1234"/>
      <c r="G1234"/>
      <c r="H1234"/>
      <c r="I1234"/>
      <c r="J1234"/>
      <c r="K1234"/>
      <c r="L1234"/>
      <c r="M1234"/>
      <c r="N1234"/>
      <c r="O1234"/>
      <c r="P1234"/>
      <c r="Q1234"/>
    </row>
    <row r="1235" spans="1:17" s="16" customFormat="1" x14ac:dyDescent="0.25">
      <c r="A1235" s="19"/>
      <c r="B1235" s="20"/>
      <c r="D1235"/>
      <c r="E1235"/>
      <c r="F1235"/>
      <c r="G1235"/>
      <c r="H1235"/>
      <c r="I1235"/>
      <c r="J1235"/>
      <c r="K1235"/>
      <c r="L1235"/>
      <c r="M1235"/>
      <c r="N1235"/>
      <c r="O1235"/>
      <c r="P1235"/>
      <c r="Q1235"/>
    </row>
    <row r="1236" spans="1:17" s="16" customFormat="1" x14ac:dyDescent="0.25">
      <c r="A1236" s="19"/>
      <c r="B1236" s="20"/>
      <c r="D1236"/>
      <c r="E1236"/>
      <c r="F1236"/>
      <c r="G1236"/>
      <c r="H1236"/>
      <c r="I1236"/>
      <c r="J1236"/>
      <c r="K1236"/>
      <c r="L1236"/>
      <c r="M1236"/>
      <c r="N1236"/>
      <c r="O1236"/>
      <c r="P1236"/>
      <c r="Q1236"/>
    </row>
    <row r="1237" spans="1:17" s="16" customFormat="1" x14ac:dyDescent="0.25">
      <c r="A1237" s="19"/>
      <c r="B1237" s="20"/>
      <c r="D1237"/>
      <c r="E1237"/>
      <c r="F1237"/>
      <c r="G1237"/>
      <c r="H1237"/>
      <c r="I1237"/>
      <c r="J1237"/>
      <c r="K1237"/>
      <c r="L1237"/>
      <c r="M1237"/>
      <c r="N1237"/>
      <c r="O1237"/>
      <c r="P1237"/>
      <c r="Q1237"/>
    </row>
    <row r="1238" spans="1:17" s="16" customFormat="1" x14ac:dyDescent="0.25">
      <c r="A1238" s="19"/>
      <c r="B1238" s="20"/>
      <c r="D1238"/>
      <c r="E1238"/>
      <c r="F1238"/>
      <c r="G1238"/>
      <c r="H1238"/>
      <c r="I1238"/>
      <c r="J1238"/>
      <c r="K1238"/>
      <c r="L1238"/>
      <c r="M1238"/>
      <c r="N1238"/>
      <c r="O1238"/>
      <c r="P1238"/>
      <c r="Q1238"/>
    </row>
    <row r="1239" spans="1:17" s="16" customFormat="1" x14ac:dyDescent="0.25">
      <c r="A1239" s="19"/>
      <c r="B1239" s="20"/>
      <c r="D1239"/>
      <c r="E1239"/>
      <c r="F1239"/>
      <c r="G1239"/>
      <c r="H1239"/>
      <c r="I1239"/>
      <c r="J1239"/>
      <c r="K1239"/>
      <c r="L1239"/>
      <c r="M1239"/>
      <c r="N1239"/>
      <c r="O1239"/>
      <c r="P1239"/>
      <c r="Q1239"/>
    </row>
    <row r="1240" spans="1:17" s="16" customFormat="1" x14ac:dyDescent="0.25">
      <c r="A1240" s="19"/>
      <c r="B1240" s="20"/>
      <c r="D1240"/>
      <c r="E1240"/>
      <c r="F1240"/>
      <c r="G1240"/>
      <c r="H1240"/>
      <c r="I1240"/>
      <c r="J1240"/>
      <c r="K1240"/>
      <c r="L1240"/>
      <c r="M1240"/>
      <c r="N1240"/>
      <c r="O1240"/>
      <c r="P1240"/>
      <c r="Q1240"/>
    </row>
    <row r="1241" spans="1:17" s="16" customFormat="1" x14ac:dyDescent="0.25">
      <c r="A1241" s="19"/>
      <c r="B1241" s="20"/>
      <c r="D1241"/>
      <c r="E1241"/>
      <c r="F1241"/>
      <c r="G1241"/>
      <c r="H1241"/>
      <c r="I1241"/>
      <c r="J1241"/>
      <c r="K1241"/>
      <c r="L1241"/>
      <c r="M1241"/>
      <c r="N1241"/>
      <c r="O1241"/>
      <c r="P1241"/>
      <c r="Q1241"/>
    </row>
    <row r="1242" spans="1:17" s="16" customFormat="1" x14ac:dyDescent="0.25">
      <c r="A1242" s="19"/>
      <c r="B1242" s="20"/>
      <c r="D1242"/>
      <c r="E1242"/>
      <c r="F1242"/>
      <c r="G1242"/>
      <c r="H1242"/>
      <c r="I1242"/>
      <c r="J1242"/>
      <c r="K1242"/>
      <c r="L1242"/>
      <c r="M1242"/>
      <c r="N1242"/>
      <c r="O1242"/>
      <c r="P1242"/>
      <c r="Q1242"/>
    </row>
    <row r="1243" spans="1:17" s="16" customFormat="1" x14ac:dyDescent="0.25">
      <c r="A1243" s="19"/>
      <c r="B1243" s="20"/>
      <c r="D1243"/>
      <c r="E1243"/>
      <c r="F1243"/>
      <c r="G1243"/>
      <c r="H1243"/>
      <c r="I1243"/>
      <c r="J1243"/>
      <c r="K1243"/>
      <c r="L1243"/>
      <c r="M1243"/>
      <c r="N1243"/>
      <c r="O1243"/>
      <c r="P1243"/>
      <c r="Q1243"/>
    </row>
    <row r="1244" spans="1:17" s="16" customFormat="1" x14ac:dyDescent="0.25">
      <c r="A1244" s="19"/>
      <c r="B1244" s="20"/>
      <c r="D1244"/>
      <c r="E1244"/>
      <c r="F1244"/>
      <c r="G1244"/>
      <c r="H1244"/>
      <c r="I1244"/>
      <c r="J1244"/>
      <c r="K1244"/>
      <c r="L1244"/>
      <c r="M1244"/>
      <c r="N1244"/>
      <c r="O1244"/>
      <c r="P1244"/>
      <c r="Q1244"/>
    </row>
    <row r="1245" spans="1:17" s="16" customFormat="1" x14ac:dyDescent="0.25">
      <c r="A1245" s="19"/>
      <c r="B1245" s="20"/>
      <c r="D1245"/>
      <c r="E1245"/>
      <c r="F1245"/>
      <c r="G1245"/>
      <c r="H1245"/>
      <c r="I1245"/>
      <c r="J1245"/>
      <c r="K1245"/>
      <c r="L1245"/>
      <c r="M1245"/>
      <c r="N1245"/>
      <c r="O1245"/>
      <c r="P1245"/>
      <c r="Q1245"/>
    </row>
    <row r="1246" spans="1:17" s="16" customFormat="1" x14ac:dyDescent="0.25">
      <c r="A1246" s="19"/>
      <c r="B1246" s="20"/>
      <c r="D1246"/>
      <c r="E1246"/>
      <c r="F1246"/>
      <c r="G1246"/>
      <c r="H1246"/>
      <c r="I1246"/>
      <c r="J1246"/>
      <c r="K1246"/>
      <c r="L1246"/>
      <c r="M1246"/>
      <c r="N1246"/>
      <c r="O1246"/>
      <c r="P1246"/>
      <c r="Q1246"/>
    </row>
    <row r="1247" spans="1:17" s="16" customFormat="1" x14ac:dyDescent="0.25">
      <c r="A1247" s="19"/>
      <c r="B1247" s="20"/>
      <c r="D1247"/>
      <c r="E1247"/>
      <c r="F1247"/>
      <c r="G1247"/>
      <c r="H1247"/>
      <c r="I1247"/>
      <c r="J1247"/>
      <c r="K1247"/>
      <c r="L1247"/>
      <c r="M1247"/>
      <c r="N1247"/>
      <c r="O1247"/>
      <c r="P1247"/>
      <c r="Q1247"/>
    </row>
    <row r="1248" spans="1:17" s="16" customFormat="1" x14ac:dyDescent="0.25">
      <c r="A1248" s="19"/>
      <c r="B1248" s="20"/>
      <c r="D1248"/>
      <c r="E1248"/>
      <c r="F1248"/>
      <c r="G1248"/>
      <c r="H1248"/>
      <c r="I1248"/>
      <c r="J1248"/>
      <c r="K1248"/>
      <c r="L1248"/>
      <c r="M1248"/>
      <c r="N1248"/>
      <c r="O1248"/>
      <c r="P1248"/>
      <c r="Q1248"/>
    </row>
    <row r="1249" spans="1:17" s="16" customFormat="1" x14ac:dyDescent="0.25">
      <c r="A1249" s="19"/>
      <c r="B1249" s="20"/>
      <c r="D1249"/>
      <c r="E1249"/>
      <c r="F1249"/>
      <c r="G1249"/>
      <c r="H1249"/>
      <c r="I1249"/>
      <c r="J1249"/>
      <c r="K1249"/>
      <c r="L1249"/>
      <c r="M1249"/>
      <c r="N1249"/>
      <c r="O1249"/>
      <c r="P1249"/>
      <c r="Q1249"/>
    </row>
    <row r="1250" spans="1:17" s="16" customFormat="1" x14ac:dyDescent="0.25">
      <c r="A1250" s="19"/>
      <c r="B1250" s="20"/>
      <c r="D1250"/>
      <c r="E1250"/>
      <c r="F1250"/>
      <c r="G1250"/>
      <c r="H1250"/>
      <c r="I1250"/>
      <c r="J1250"/>
      <c r="K1250"/>
      <c r="L1250"/>
      <c r="M1250"/>
      <c r="N1250"/>
      <c r="O1250"/>
      <c r="P1250"/>
      <c r="Q1250"/>
    </row>
    <row r="1251" spans="1:17" s="16" customFormat="1" x14ac:dyDescent="0.25">
      <c r="A1251" s="19"/>
      <c r="B1251" s="20"/>
      <c r="D1251"/>
      <c r="E1251"/>
      <c r="F1251"/>
      <c r="G1251"/>
      <c r="H1251"/>
      <c r="I1251"/>
      <c r="J1251"/>
      <c r="K1251"/>
      <c r="L1251"/>
      <c r="M1251"/>
      <c r="N1251"/>
      <c r="O1251"/>
      <c r="P1251"/>
      <c r="Q1251"/>
    </row>
    <row r="1252" spans="1:17" s="16" customFormat="1" x14ac:dyDescent="0.25">
      <c r="A1252" s="19"/>
      <c r="B1252" s="20"/>
      <c r="D1252"/>
      <c r="E1252"/>
      <c r="F1252"/>
      <c r="G1252"/>
      <c r="H1252"/>
      <c r="I1252"/>
      <c r="J1252"/>
      <c r="K1252"/>
      <c r="L1252"/>
      <c r="M1252"/>
      <c r="N1252"/>
      <c r="O1252"/>
      <c r="P1252"/>
      <c r="Q1252"/>
    </row>
    <row r="1253" spans="1:17" s="16" customFormat="1" x14ac:dyDescent="0.25">
      <c r="A1253" s="19"/>
      <c r="B1253" s="20"/>
      <c r="D1253"/>
      <c r="E1253"/>
      <c r="F1253"/>
      <c r="G1253"/>
      <c r="H1253"/>
      <c r="I1253"/>
      <c r="J1253"/>
      <c r="K1253"/>
      <c r="L1253"/>
      <c r="M1253"/>
      <c r="N1253"/>
      <c r="O1253"/>
      <c r="P1253"/>
      <c r="Q1253"/>
    </row>
    <row r="1254" spans="1:17" s="16" customFormat="1" x14ac:dyDescent="0.25">
      <c r="A1254" s="19"/>
      <c r="B1254" s="20"/>
      <c r="D1254"/>
      <c r="E1254"/>
      <c r="F1254"/>
      <c r="G1254"/>
      <c r="H1254"/>
      <c r="I1254"/>
      <c r="J1254"/>
      <c r="K1254"/>
      <c r="L1254"/>
      <c r="M1254"/>
      <c r="N1254"/>
      <c r="O1254"/>
      <c r="P1254"/>
      <c r="Q1254"/>
    </row>
    <row r="1255" spans="1:17" s="16" customFormat="1" x14ac:dyDescent="0.25">
      <c r="A1255" s="19"/>
      <c r="B1255" s="20"/>
      <c r="D1255"/>
      <c r="E1255"/>
      <c r="F1255"/>
      <c r="G1255"/>
      <c r="H1255"/>
      <c r="I1255"/>
      <c r="J1255"/>
      <c r="K1255"/>
      <c r="L1255"/>
      <c r="M1255"/>
      <c r="N1255"/>
      <c r="O1255"/>
      <c r="P1255"/>
      <c r="Q1255"/>
    </row>
    <row r="1256" spans="1:17" s="16" customFormat="1" x14ac:dyDescent="0.25">
      <c r="A1256" s="19"/>
      <c r="B1256" s="20"/>
      <c r="D1256"/>
      <c r="E1256"/>
      <c r="F1256"/>
      <c r="G1256"/>
      <c r="H1256"/>
      <c r="I1256"/>
      <c r="J1256"/>
      <c r="K1256"/>
      <c r="L1256"/>
      <c r="M1256"/>
      <c r="N1256"/>
      <c r="O1256"/>
      <c r="P1256"/>
      <c r="Q1256"/>
    </row>
    <row r="1257" spans="1:17" s="16" customFormat="1" x14ac:dyDescent="0.25">
      <c r="A1257" s="19"/>
      <c r="B1257" s="20"/>
      <c r="D1257"/>
      <c r="E1257"/>
      <c r="F1257"/>
      <c r="G1257"/>
      <c r="H1257"/>
      <c r="I1257"/>
      <c r="J1257"/>
      <c r="K1257"/>
      <c r="L1257"/>
      <c r="M1257"/>
      <c r="N1257"/>
      <c r="O1257"/>
      <c r="P1257"/>
      <c r="Q1257"/>
    </row>
    <row r="1258" spans="1:17" s="16" customFormat="1" x14ac:dyDescent="0.25">
      <c r="A1258" s="19"/>
      <c r="B1258" s="20"/>
      <c r="D1258"/>
      <c r="E1258"/>
      <c r="F1258"/>
      <c r="G1258"/>
      <c r="H1258"/>
      <c r="I1258"/>
      <c r="J1258"/>
      <c r="K1258"/>
      <c r="L1258"/>
      <c r="M1258"/>
      <c r="N1258"/>
      <c r="O1258"/>
      <c r="P1258"/>
      <c r="Q1258"/>
    </row>
    <row r="1259" spans="1:17" s="16" customFormat="1" x14ac:dyDescent="0.25">
      <c r="A1259" s="19"/>
      <c r="B1259" s="20"/>
      <c r="D1259"/>
      <c r="E1259"/>
      <c r="F1259"/>
      <c r="G1259"/>
      <c r="H1259"/>
      <c r="I1259"/>
      <c r="J1259"/>
      <c r="K1259"/>
      <c r="L1259"/>
      <c r="M1259"/>
      <c r="N1259"/>
      <c r="O1259"/>
      <c r="P1259"/>
      <c r="Q1259"/>
    </row>
    <row r="1260" spans="1:17" s="16" customFormat="1" x14ac:dyDescent="0.25">
      <c r="A1260" s="19"/>
      <c r="B1260" s="20"/>
      <c r="D1260"/>
      <c r="E1260"/>
      <c r="F1260"/>
      <c r="G1260"/>
      <c r="H1260"/>
      <c r="I1260"/>
      <c r="J1260"/>
      <c r="K1260"/>
      <c r="L1260"/>
      <c r="M1260"/>
      <c r="N1260"/>
      <c r="O1260"/>
      <c r="P1260"/>
      <c r="Q1260"/>
    </row>
    <row r="1261" spans="1:17" s="16" customFormat="1" x14ac:dyDescent="0.25">
      <c r="A1261" s="19"/>
      <c r="B1261" s="20"/>
      <c r="D1261"/>
      <c r="E1261"/>
      <c r="F1261"/>
      <c r="G1261"/>
      <c r="H1261"/>
      <c r="I1261"/>
      <c r="J1261"/>
      <c r="K1261"/>
      <c r="L1261"/>
      <c r="M1261"/>
      <c r="N1261"/>
      <c r="O1261"/>
      <c r="P1261"/>
      <c r="Q1261"/>
    </row>
    <row r="1262" spans="1:17" s="16" customFormat="1" x14ac:dyDescent="0.25">
      <c r="A1262" s="19"/>
      <c r="B1262" s="20"/>
      <c r="D1262"/>
      <c r="E1262"/>
      <c r="F1262"/>
      <c r="G1262"/>
      <c r="H1262"/>
      <c r="I1262"/>
      <c r="J1262"/>
      <c r="K1262"/>
      <c r="L1262"/>
      <c r="M1262"/>
      <c r="N1262"/>
      <c r="O1262"/>
      <c r="P1262"/>
      <c r="Q1262"/>
    </row>
    <row r="1263" spans="1:17" s="16" customFormat="1" x14ac:dyDescent="0.25">
      <c r="A1263" s="19"/>
      <c r="B1263" s="20"/>
      <c r="D1263"/>
      <c r="E1263"/>
      <c r="F1263"/>
      <c r="G1263"/>
      <c r="H1263"/>
      <c r="I1263"/>
      <c r="J1263"/>
      <c r="K1263"/>
      <c r="L1263"/>
      <c r="M1263"/>
      <c r="N1263"/>
      <c r="O1263"/>
      <c r="P1263"/>
      <c r="Q1263"/>
    </row>
    <row r="1264" spans="1:17" s="16" customFormat="1" x14ac:dyDescent="0.25">
      <c r="A1264" s="19"/>
      <c r="B1264" s="20"/>
      <c r="D1264"/>
      <c r="E1264"/>
      <c r="F1264"/>
      <c r="G1264"/>
      <c r="H1264"/>
      <c r="I1264"/>
      <c r="J1264"/>
      <c r="K1264"/>
      <c r="L1264"/>
      <c r="M1264"/>
      <c r="N1264"/>
      <c r="O1264"/>
      <c r="P1264"/>
      <c r="Q1264"/>
    </row>
    <row r="1265" spans="1:17" s="16" customFormat="1" x14ac:dyDescent="0.25">
      <c r="A1265" s="19"/>
      <c r="B1265" s="20"/>
      <c r="D1265"/>
      <c r="E1265"/>
      <c r="F1265"/>
      <c r="G1265"/>
      <c r="H1265"/>
      <c r="I1265"/>
      <c r="J1265"/>
      <c r="K1265"/>
      <c r="L1265"/>
      <c r="M1265"/>
      <c r="N1265"/>
      <c r="O1265"/>
      <c r="P1265"/>
      <c r="Q1265"/>
    </row>
    <row r="1266" spans="1:17" s="16" customFormat="1" x14ac:dyDescent="0.25">
      <c r="A1266" s="19"/>
      <c r="B1266" s="20"/>
      <c r="D1266"/>
      <c r="E1266"/>
      <c r="F1266"/>
      <c r="G1266"/>
      <c r="H1266"/>
      <c r="I1266"/>
      <c r="J1266"/>
      <c r="K1266"/>
      <c r="L1266"/>
      <c r="M1266"/>
      <c r="N1266"/>
      <c r="O1266"/>
      <c r="P1266"/>
      <c r="Q1266"/>
    </row>
    <row r="1267" spans="1:17" s="16" customFormat="1" x14ac:dyDescent="0.25">
      <c r="A1267" s="19"/>
      <c r="B1267" s="20"/>
      <c r="D1267"/>
      <c r="E1267"/>
      <c r="F1267"/>
      <c r="G1267"/>
      <c r="H1267"/>
      <c r="I1267"/>
      <c r="J1267"/>
      <c r="K1267"/>
      <c r="L1267"/>
      <c r="M1267"/>
      <c r="N1267"/>
      <c r="O1267"/>
      <c r="P1267"/>
      <c r="Q1267"/>
    </row>
    <row r="1268" spans="1:17" s="16" customFormat="1" x14ac:dyDescent="0.25">
      <c r="A1268" s="19"/>
      <c r="B1268" s="20"/>
      <c r="D1268"/>
      <c r="E1268"/>
      <c r="F1268"/>
      <c r="G1268"/>
      <c r="H1268"/>
      <c r="I1268"/>
      <c r="J1268"/>
      <c r="K1268"/>
      <c r="L1268"/>
      <c r="M1268"/>
      <c r="N1268"/>
      <c r="O1268"/>
      <c r="P1268"/>
      <c r="Q1268"/>
    </row>
    <row r="1269" spans="1:17" s="16" customFormat="1" x14ac:dyDescent="0.25">
      <c r="A1269" s="19"/>
      <c r="B1269" s="20"/>
      <c r="D1269"/>
      <c r="E1269"/>
      <c r="F1269"/>
      <c r="G1269"/>
      <c r="H1269"/>
      <c r="I1269"/>
      <c r="J1269"/>
      <c r="K1269"/>
      <c r="L1269"/>
      <c r="M1269"/>
      <c r="N1269"/>
      <c r="O1269"/>
      <c r="P1269"/>
      <c r="Q1269"/>
    </row>
    <row r="1270" spans="1:17" s="16" customFormat="1" x14ac:dyDescent="0.25">
      <c r="A1270" s="19"/>
      <c r="B1270" s="20"/>
      <c r="D1270"/>
      <c r="E1270"/>
      <c r="F1270"/>
      <c r="G1270"/>
      <c r="H1270"/>
      <c r="I1270"/>
      <c r="J1270"/>
      <c r="K1270"/>
      <c r="L1270"/>
      <c r="M1270"/>
      <c r="N1270"/>
      <c r="O1270"/>
      <c r="P1270"/>
      <c r="Q1270"/>
    </row>
    <row r="1271" spans="1:17" s="16" customFormat="1" x14ac:dyDescent="0.25">
      <c r="A1271" s="19"/>
      <c r="B1271" s="20"/>
      <c r="D1271"/>
      <c r="E1271"/>
      <c r="F1271"/>
      <c r="G1271"/>
      <c r="H1271"/>
      <c r="I1271"/>
      <c r="J1271"/>
      <c r="K1271"/>
      <c r="L1271"/>
      <c r="M1271"/>
      <c r="N1271"/>
      <c r="O1271"/>
      <c r="P1271"/>
      <c r="Q1271"/>
    </row>
    <row r="1272" spans="1:17" s="16" customFormat="1" x14ac:dyDescent="0.25">
      <c r="A1272" s="19"/>
      <c r="B1272" s="20"/>
      <c r="D1272"/>
      <c r="E1272"/>
      <c r="F1272"/>
      <c r="G1272"/>
      <c r="H1272"/>
      <c r="I1272"/>
      <c r="J1272"/>
      <c r="K1272"/>
      <c r="L1272"/>
      <c r="M1272"/>
      <c r="N1272"/>
      <c r="O1272"/>
      <c r="P1272"/>
      <c r="Q1272"/>
    </row>
    <row r="1273" spans="1:17" s="16" customFormat="1" x14ac:dyDescent="0.25">
      <c r="A1273" s="19"/>
      <c r="B1273" s="20"/>
      <c r="D1273"/>
      <c r="E1273"/>
      <c r="F1273"/>
      <c r="G1273"/>
      <c r="H1273"/>
      <c r="I1273"/>
      <c r="J1273"/>
      <c r="K1273"/>
      <c r="L1273"/>
      <c r="M1273"/>
      <c r="N1273"/>
      <c r="O1273"/>
      <c r="P1273"/>
      <c r="Q1273"/>
    </row>
    <row r="1274" spans="1:17" s="16" customFormat="1" x14ac:dyDescent="0.25">
      <c r="A1274" s="19"/>
      <c r="B1274" s="20"/>
      <c r="D1274"/>
      <c r="E1274"/>
      <c r="F1274"/>
      <c r="G1274"/>
      <c r="H1274"/>
      <c r="I1274"/>
      <c r="J1274"/>
      <c r="K1274"/>
      <c r="L1274"/>
      <c r="M1274"/>
      <c r="N1274"/>
      <c r="O1274"/>
      <c r="P1274"/>
      <c r="Q1274"/>
    </row>
    <row r="1275" spans="1:17" s="16" customFormat="1" x14ac:dyDescent="0.25">
      <c r="A1275" s="19"/>
      <c r="B1275" s="20"/>
      <c r="D1275"/>
      <c r="E1275"/>
      <c r="F1275"/>
      <c r="G1275"/>
      <c r="H1275"/>
      <c r="I1275"/>
      <c r="J1275"/>
      <c r="K1275"/>
      <c r="L1275"/>
      <c r="M1275"/>
      <c r="N1275"/>
      <c r="O1275"/>
      <c r="P1275"/>
      <c r="Q1275"/>
    </row>
    <row r="1276" spans="1:17" s="16" customFormat="1" x14ac:dyDescent="0.25">
      <c r="A1276" s="19"/>
      <c r="B1276" s="20"/>
      <c r="D1276"/>
      <c r="E1276"/>
      <c r="F1276"/>
      <c r="G1276"/>
      <c r="H1276"/>
      <c r="I1276"/>
      <c r="J1276"/>
      <c r="K1276"/>
      <c r="L1276"/>
      <c r="M1276"/>
      <c r="N1276"/>
      <c r="O1276"/>
      <c r="P1276"/>
      <c r="Q1276"/>
    </row>
    <row r="1277" spans="1:17" s="16" customFormat="1" x14ac:dyDescent="0.25">
      <c r="A1277" s="19"/>
      <c r="B1277" s="20"/>
      <c r="D1277"/>
      <c r="E1277"/>
      <c r="F1277"/>
      <c r="G1277"/>
      <c r="H1277"/>
      <c r="I1277"/>
      <c r="J1277"/>
      <c r="K1277"/>
      <c r="L1277"/>
      <c r="M1277"/>
      <c r="N1277"/>
      <c r="O1277"/>
      <c r="P1277"/>
      <c r="Q1277"/>
    </row>
    <row r="1278" spans="1:17" s="16" customFormat="1" x14ac:dyDescent="0.25">
      <c r="A1278" s="19"/>
      <c r="B1278" s="20"/>
      <c r="D1278"/>
      <c r="E1278"/>
      <c r="F1278"/>
      <c r="G1278"/>
      <c r="H1278"/>
      <c r="I1278"/>
      <c r="J1278"/>
      <c r="K1278"/>
      <c r="L1278"/>
      <c r="M1278"/>
      <c r="N1278"/>
      <c r="O1278"/>
      <c r="P1278"/>
      <c r="Q1278"/>
    </row>
    <row r="1279" spans="1:17" s="16" customFormat="1" x14ac:dyDescent="0.25">
      <c r="A1279" s="19"/>
      <c r="B1279" s="20"/>
      <c r="D1279"/>
      <c r="E1279"/>
      <c r="F1279"/>
      <c r="G1279"/>
      <c r="H1279"/>
      <c r="I1279"/>
      <c r="J1279"/>
      <c r="K1279"/>
      <c r="L1279"/>
      <c r="M1279"/>
      <c r="N1279"/>
      <c r="O1279"/>
      <c r="P1279"/>
      <c r="Q1279"/>
    </row>
    <row r="1280" spans="1:17" s="16" customFormat="1" x14ac:dyDescent="0.25">
      <c r="A1280" s="19"/>
      <c r="B1280" s="20"/>
      <c r="D1280"/>
      <c r="E1280"/>
      <c r="F1280"/>
      <c r="G1280"/>
      <c r="H1280"/>
      <c r="I1280"/>
      <c r="J1280"/>
      <c r="K1280"/>
      <c r="L1280"/>
      <c r="M1280"/>
      <c r="N1280"/>
      <c r="O1280"/>
      <c r="P1280"/>
      <c r="Q1280"/>
    </row>
    <row r="1281" spans="1:17" s="16" customFormat="1" x14ac:dyDescent="0.25">
      <c r="A1281" s="19"/>
      <c r="B1281" s="20"/>
      <c r="D1281"/>
      <c r="E1281"/>
      <c r="F1281"/>
      <c r="G1281"/>
      <c r="H1281"/>
      <c r="I1281"/>
      <c r="J1281"/>
      <c r="K1281"/>
      <c r="L1281"/>
      <c r="M1281"/>
      <c r="N1281"/>
      <c r="O1281"/>
      <c r="P1281"/>
      <c r="Q1281"/>
    </row>
    <row r="1282" spans="1:17" s="16" customFormat="1" x14ac:dyDescent="0.25">
      <c r="A1282" s="19"/>
      <c r="B1282" s="20"/>
      <c r="D1282"/>
      <c r="E1282"/>
      <c r="F1282"/>
      <c r="G1282"/>
      <c r="H1282"/>
      <c r="I1282"/>
      <c r="J1282"/>
      <c r="K1282"/>
      <c r="L1282"/>
      <c r="M1282"/>
      <c r="N1282"/>
      <c r="O1282"/>
      <c r="P1282"/>
      <c r="Q1282"/>
    </row>
    <row r="1283" spans="1:17" s="16" customFormat="1" x14ac:dyDescent="0.25">
      <c r="A1283" s="19"/>
      <c r="B1283" s="20"/>
      <c r="D1283"/>
      <c r="E1283"/>
      <c r="F1283"/>
      <c r="G1283"/>
      <c r="H1283"/>
      <c r="I1283"/>
      <c r="J1283"/>
      <c r="K1283"/>
      <c r="L1283"/>
      <c r="M1283"/>
      <c r="N1283"/>
      <c r="O1283"/>
      <c r="P1283"/>
      <c r="Q1283"/>
    </row>
    <row r="1284" spans="1:17" s="16" customFormat="1" x14ac:dyDescent="0.25">
      <c r="A1284" s="19"/>
      <c r="B1284" s="20"/>
      <c r="D1284"/>
      <c r="E1284"/>
      <c r="F1284"/>
      <c r="G1284"/>
      <c r="H1284"/>
      <c r="I1284"/>
      <c r="J1284"/>
      <c r="K1284"/>
      <c r="L1284"/>
      <c r="M1284"/>
      <c r="N1284"/>
      <c r="O1284"/>
      <c r="P1284"/>
      <c r="Q1284"/>
    </row>
    <row r="1285" spans="1:17" s="16" customFormat="1" x14ac:dyDescent="0.25">
      <c r="A1285" s="19"/>
      <c r="B1285" s="20"/>
      <c r="D1285"/>
      <c r="E1285"/>
      <c r="F1285"/>
      <c r="G1285"/>
      <c r="H1285"/>
      <c r="I1285"/>
      <c r="J1285"/>
      <c r="K1285"/>
      <c r="L1285"/>
      <c r="M1285"/>
      <c r="N1285"/>
      <c r="O1285"/>
      <c r="P1285"/>
      <c r="Q1285"/>
    </row>
    <row r="1286" spans="1:17" s="16" customFormat="1" x14ac:dyDescent="0.25">
      <c r="A1286" s="19"/>
      <c r="B1286" s="20"/>
      <c r="D1286"/>
      <c r="E1286"/>
      <c r="F1286"/>
      <c r="G1286"/>
      <c r="H1286"/>
      <c r="I1286"/>
      <c r="J1286"/>
      <c r="K1286"/>
      <c r="L1286"/>
      <c r="M1286"/>
      <c r="N1286"/>
      <c r="O1286"/>
      <c r="P1286"/>
      <c r="Q1286"/>
    </row>
    <row r="1287" spans="1:17" s="16" customFormat="1" x14ac:dyDescent="0.25">
      <c r="A1287" s="19"/>
      <c r="B1287" s="20"/>
      <c r="D1287"/>
      <c r="E1287"/>
      <c r="F1287"/>
      <c r="G1287"/>
      <c r="H1287"/>
      <c r="I1287"/>
      <c r="J1287"/>
      <c r="K1287"/>
      <c r="L1287"/>
      <c r="M1287"/>
      <c r="N1287"/>
      <c r="O1287"/>
      <c r="P1287"/>
      <c r="Q1287"/>
    </row>
    <row r="1288" spans="1:17" s="16" customFormat="1" x14ac:dyDescent="0.25">
      <c r="A1288" s="19"/>
      <c r="B1288" s="20"/>
      <c r="D1288"/>
      <c r="E1288"/>
      <c r="F1288"/>
      <c r="G1288"/>
      <c r="H1288"/>
      <c r="I1288"/>
      <c r="J1288"/>
      <c r="K1288"/>
      <c r="L1288"/>
      <c r="M1288"/>
      <c r="N1288"/>
      <c r="O1288"/>
      <c r="P1288"/>
      <c r="Q1288"/>
    </row>
    <row r="1289" spans="1:17" s="16" customFormat="1" x14ac:dyDescent="0.25">
      <c r="A1289" s="19"/>
      <c r="B1289" s="20"/>
      <c r="D1289"/>
      <c r="E1289"/>
      <c r="F1289"/>
      <c r="G1289"/>
      <c r="H1289"/>
      <c r="I1289"/>
      <c r="J1289"/>
      <c r="K1289"/>
      <c r="L1289"/>
      <c r="M1289"/>
      <c r="N1289"/>
      <c r="O1289"/>
      <c r="P1289"/>
      <c r="Q1289"/>
    </row>
    <row r="1290" spans="1:17" s="16" customFormat="1" x14ac:dyDescent="0.25">
      <c r="A1290" s="19"/>
      <c r="B1290" s="20"/>
      <c r="D1290"/>
      <c r="E1290"/>
      <c r="F1290"/>
      <c r="G1290"/>
      <c r="H1290"/>
      <c r="I1290"/>
      <c r="J1290"/>
      <c r="K1290"/>
      <c r="L1290"/>
      <c r="M1290"/>
      <c r="N1290"/>
      <c r="O1290"/>
      <c r="P1290"/>
      <c r="Q1290"/>
    </row>
    <row r="1291" spans="1:17" s="16" customFormat="1" x14ac:dyDescent="0.25">
      <c r="A1291" s="19"/>
      <c r="B1291" s="20"/>
      <c r="D1291"/>
      <c r="E1291"/>
      <c r="F1291"/>
      <c r="G1291"/>
      <c r="H1291"/>
      <c r="I1291"/>
      <c r="J1291"/>
      <c r="K1291"/>
      <c r="L1291"/>
      <c r="M1291"/>
      <c r="N1291"/>
      <c r="O1291"/>
      <c r="P1291"/>
      <c r="Q1291"/>
    </row>
    <row r="1292" spans="1:17" s="16" customFormat="1" x14ac:dyDescent="0.25">
      <c r="A1292" s="19"/>
      <c r="B1292" s="20"/>
      <c r="D1292"/>
      <c r="E1292"/>
      <c r="F1292"/>
      <c r="G1292"/>
      <c r="H1292"/>
      <c r="I1292"/>
      <c r="J1292"/>
      <c r="K1292"/>
      <c r="L1292"/>
      <c r="M1292"/>
      <c r="N1292"/>
      <c r="O1292"/>
      <c r="P1292"/>
      <c r="Q1292"/>
    </row>
    <row r="1293" spans="1:17" s="16" customFormat="1" x14ac:dyDescent="0.25">
      <c r="A1293" s="19"/>
      <c r="B1293" s="20"/>
      <c r="D1293"/>
      <c r="E1293"/>
      <c r="F1293"/>
      <c r="G1293"/>
      <c r="H1293"/>
      <c r="I1293"/>
      <c r="J1293"/>
      <c r="K1293"/>
      <c r="L1293"/>
      <c r="M1293"/>
      <c r="N1293"/>
      <c r="O1293"/>
      <c r="P1293"/>
      <c r="Q1293"/>
    </row>
    <row r="1294" spans="1:17" s="16" customFormat="1" x14ac:dyDescent="0.25">
      <c r="A1294" s="19"/>
      <c r="B1294" s="20"/>
      <c r="D1294"/>
      <c r="E1294"/>
      <c r="F1294"/>
      <c r="G1294"/>
      <c r="H1294"/>
      <c r="I1294"/>
      <c r="J1294"/>
      <c r="K1294"/>
      <c r="L1294"/>
      <c r="M1294"/>
      <c r="N1294"/>
      <c r="O1294"/>
      <c r="P1294"/>
      <c r="Q1294"/>
    </row>
    <row r="1295" spans="1:17" s="16" customFormat="1" x14ac:dyDescent="0.25">
      <c r="A1295" s="19"/>
      <c r="B1295" s="20"/>
      <c r="D1295"/>
      <c r="E1295"/>
      <c r="F1295"/>
      <c r="G1295"/>
      <c r="H1295"/>
      <c r="I1295"/>
      <c r="J1295"/>
      <c r="K1295"/>
      <c r="L1295"/>
      <c r="M1295"/>
      <c r="N1295"/>
      <c r="O1295"/>
      <c r="P1295"/>
      <c r="Q1295"/>
    </row>
    <row r="1296" spans="1:17" s="16" customFormat="1" x14ac:dyDescent="0.25">
      <c r="A1296" s="19"/>
      <c r="B1296" s="20"/>
      <c r="D1296"/>
      <c r="E1296"/>
      <c r="F1296"/>
      <c r="G1296"/>
      <c r="H1296"/>
      <c r="I1296"/>
      <c r="J1296"/>
      <c r="K1296"/>
      <c r="L1296"/>
      <c r="M1296"/>
      <c r="N1296"/>
      <c r="O1296"/>
      <c r="P1296"/>
      <c r="Q1296"/>
    </row>
    <row r="1297" spans="1:17" s="16" customFormat="1" x14ac:dyDescent="0.25">
      <c r="A1297" s="19"/>
      <c r="B1297" s="20"/>
      <c r="D1297"/>
      <c r="E1297"/>
      <c r="F1297"/>
      <c r="G1297"/>
      <c r="H1297"/>
      <c r="I1297"/>
      <c r="J1297"/>
      <c r="K1297"/>
      <c r="L1297"/>
      <c r="M1297"/>
      <c r="N1297"/>
      <c r="O1297"/>
      <c r="P1297"/>
      <c r="Q1297"/>
    </row>
    <row r="1298" spans="1:17" s="16" customFormat="1" x14ac:dyDescent="0.25">
      <c r="A1298" s="19"/>
      <c r="B1298" s="20"/>
      <c r="D1298"/>
      <c r="E1298"/>
      <c r="F1298"/>
      <c r="G1298"/>
      <c r="H1298"/>
      <c r="I1298"/>
      <c r="J1298"/>
      <c r="K1298"/>
      <c r="L1298"/>
      <c r="M1298"/>
      <c r="N1298"/>
      <c r="O1298"/>
      <c r="P1298"/>
      <c r="Q1298"/>
    </row>
    <row r="1299" spans="1:17" s="16" customFormat="1" x14ac:dyDescent="0.25">
      <c r="A1299" s="19"/>
      <c r="B1299" s="20"/>
      <c r="D1299"/>
      <c r="E1299"/>
      <c r="F1299"/>
      <c r="G1299"/>
      <c r="H1299"/>
      <c r="I1299"/>
      <c r="J1299"/>
      <c r="K1299"/>
      <c r="L1299"/>
      <c r="M1299"/>
      <c r="N1299"/>
      <c r="O1299"/>
      <c r="P1299"/>
      <c r="Q1299"/>
    </row>
    <row r="1300" spans="1:17" s="16" customFormat="1" x14ac:dyDescent="0.25">
      <c r="A1300" s="19"/>
      <c r="B1300" s="20"/>
      <c r="D1300"/>
      <c r="E1300"/>
      <c r="F1300"/>
      <c r="G1300"/>
      <c r="H1300"/>
      <c r="I1300"/>
      <c r="J1300"/>
      <c r="K1300"/>
      <c r="L1300"/>
      <c r="M1300"/>
      <c r="N1300"/>
      <c r="O1300"/>
      <c r="P1300"/>
      <c r="Q1300"/>
    </row>
    <row r="1301" spans="1:17" s="16" customFormat="1" x14ac:dyDescent="0.25">
      <c r="A1301" s="19"/>
      <c r="B1301" s="20"/>
      <c r="D1301"/>
      <c r="E1301"/>
      <c r="F1301"/>
      <c r="G1301"/>
      <c r="H1301"/>
      <c r="I1301"/>
      <c r="J1301"/>
      <c r="K1301"/>
      <c r="L1301"/>
      <c r="M1301"/>
      <c r="N1301"/>
      <c r="O1301"/>
      <c r="P1301"/>
      <c r="Q1301"/>
    </row>
    <row r="1302" spans="1:17" s="16" customFormat="1" x14ac:dyDescent="0.25">
      <c r="A1302" s="19"/>
      <c r="B1302" s="20"/>
      <c r="D1302"/>
      <c r="E1302"/>
      <c r="F1302"/>
      <c r="G1302"/>
      <c r="H1302"/>
      <c r="I1302"/>
      <c r="J1302"/>
      <c r="K1302"/>
      <c r="L1302"/>
      <c r="M1302"/>
      <c r="N1302"/>
      <c r="O1302"/>
      <c r="P1302"/>
      <c r="Q1302"/>
    </row>
    <row r="1303" spans="1:17" s="16" customFormat="1" x14ac:dyDescent="0.25">
      <c r="A1303" s="19"/>
      <c r="B1303" s="20"/>
      <c r="D1303"/>
      <c r="E1303"/>
      <c r="F1303"/>
      <c r="G1303"/>
      <c r="H1303"/>
      <c r="I1303"/>
      <c r="J1303"/>
      <c r="K1303"/>
      <c r="L1303"/>
      <c r="M1303"/>
      <c r="N1303"/>
      <c r="O1303"/>
      <c r="P1303"/>
      <c r="Q1303"/>
    </row>
    <row r="1304" spans="1:17" s="16" customFormat="1" x14ac:dyDescent="0.25">
      <c r="A1304" s="19"/>
      <c r="B1304" s="20"/>
      <c r="D1304"/>
      <c r="E1304"/>
      <c r="F1304"/>
      <c r="G1304"/>
      <c r="H1304"/>
      <c r="I1304"/>
      <c r="J1304"/>
      <c r="K1304"/>
      <c r="L1304"/>
      <c r="M1304"/>
      <c r="N1304"/>
      <c r="O1304"/>
      <c r="P1304"/>
      <c r="Q1304"/>
    </row>
    <row r="1305" spans="1:17" s="16" customFormat="1" x14ac:dyDescent="0.25">
      <c r="A1305" s="19"/>
      <c r="B1305" s="20"/>
      <c r="D1305"/>
      <c r="E1305"/>
      <c r="F1305"/>
      <c r="G1305"/>
      <c r="H1305"/>
      <c r="I1305"/>
      <c r="J1305"/>
      <c r="K1305"/>
      <c r="L1305"/>
      <c r="M1305"/>
      <c r="N1305"/>
      <c r="O1305"/>
      <c r="P1305"/>
      <c r="Q1305"/>
    </row>
    <row r="1306" spans="1:17" s="16" customFormat="1" x14ac:dyDescent="0.25">
      <c r="A1306" s="19"/>
      <c r="B1306" s="20"/>
      <c r="D1306"/>
      <c r="E1306"/>
      <c r="F1306"/>
      <c r="G1306"/>
      <c r="H1306"/>
      <c r="I1306"/>
      <c r="J1306"/>
      <c r="K1306"/>
      <c r="L1306"/>
      <c r="M1306"/>
      <c r="N1306"/>
      <c r="O1306"/>
      <c r="P1306"/>
      <c r="Q1306"/>
    </row>
    <row r="1307" spans="1:17" s="16" customFormat="1" x14ac:dyDescent="0.25">
      <c r="A1307" s="19"/>
      <c r="B1307" s="20"/>
      <c r="D1307"/>
      <c r="E1307"/>
      <c r="F1307"/>
      <c r="G1307"/>
      <c r="H1307"/>
      <c r="I1307"/>
      <c r="J1307"/>
      <c r="K1307"/>
      <c r="L1307"/>
      <c r="M1307"/>
      <c r="N1307"/>
      <c r="O1307"/>
      <c r="P1307"/>
      <c r="Q1307"/>
    </row>
    <row r="1308" spans="1:17" s="16" customFormat="1" x14ac:dyDescent="0.25">
      <c r="A1308" s="19"/>
      <c r="B1308" s="20"/>
      <c r="D1308"/>
      <c r="E1308"/>
      <c r="F1308"/>
      <c r="G1308"/>
      <c r="H1308"/>
      <c r="I1308"/>
      <c r="J1308"/>
      <c r="K1308"/>
      <c r="L1308"/>
      <c r="M1308"/>
      <c r="N1308"/>
      <c r="O1308"/>
      <c r="P1308"/>
      <c r="Q1308"/>
    </row>
    <row r="1309" spans="1:17" s="16" customFormat="1" x14ac:dyDescent="0.25">
      <c r="A1309" s="19"/>
      <c r="B1309" s="20"/>
      <c r="D1309"/>
      <c r="E1309"/>
      <c r="F1309"/>
      <c r="G1309"/>
      <c r="H1309"/>
      <c r="I1309"/>
      <c r="J1309"/>
      <c r="K1309"/>
      <c r="L1309"/>
      <c r="M1309"/>
      <c r="N1309"/>
      <c r="O1309"/>
      <c r="P1309"/>
      <c r="Q1309"/>
    </row>
    <row r="1310" spans="1:17" s="16" customFormat="1" x14ac:dyDescent="0.25">
      <c r="A1310" s="19"/>
      <c r="B1310" s="20"/>
      <c r="D1310"/>
      <c r="E1310"/>
      <c r="F1310"/>
      <c r="G1310"/>
      <c r="H1310"/>
      <c r="I1310"/>
      <c r="J1310"/>
      <c r="K1310"/>
      <c r="L1310"/>
      <c r="M1310"/>
      <c r="N1310"/>
      <c r="O1310"/>
      <c r="P1310"/>
      <c r="Q1310"/>
    </row>
    <row r="1311" spans="1:17" s="16" customFormat="1" x14ac:dyDescent="0.25">
      <c r="A1311" s="19"/>
      <c r="B1311" s="20"/>
      <c r="D1311"/>
      <c r="E1311"/>
      <c r="F1311"/>
      <c r="G1311"/>
      <c r="H1311"/>
      <c r="I1311"/>
      <c r="J1311"/>
      <c r="K1311"/>
      <c r="L1311"/>
      <c r="M1311"/>
      <c r="N1311"/>
      <c r="O1311"/>
      <c r="P1311"/>
      <c r="Q1311"/>
    </row>
    <row r="1312" spans="1:17" s="16" customFormat="1" x14ac:dyDescent="0.25">
      <c r="A1312" s="19"/>
      <c r="B1312" s="20"/>
      <c r="D1312"/>
      <c r="E1312"/>
      <c r="F1312"/>
      <c r="G1312"/>
      <c r="H1312"/>
      <c r="I1312"/>
      <c r="J1312"/>
      <c r="K1312"/>
      <c r="L1312"/>
      <c r="M1312"/>
      <c r="N1312"/>
      <c r="O1312"/>
      <c r="P1312"/>
      <c r="Q1312"/>
    </row>
    <row r="1313" spans="1:17" s="16" customFormat="1" x14ac:dyDescent="0.25">
      <c r="A1313" s="19"/>
      <c r="B1313" s="20"/>
      <c r="D1313"/>
      <c r="E1313"/>
      <c r="F1313"/>
      <c r="G1313"/>
      <c r="H1313"/>
      <c r="I1313"/>
      <c r="J1313"/>
      <c r="K1313"/>
      <c r="L1313"/>
      <c r="M1313"/>
      <c r="N1313"/>
      <c r="O1313"/>
      <c r="P1313"/>
      <c r="Q1313"/>
    </row>
    <row r="1314" spans="1:17" s="16" customFormat="1" x14ac:dyDescent="0.25">
      <c r="A1314" s="19"/>
      <c r="B1314" s="20"/>
      <c r="D1314"/>
      <c r="E1314"/>
      <c r="F1314"/>
      <c r="G1314"/>
      <c r="H1314"/>
      <c r="I1314"/>
      <c r="J1314"/>
      <c r="K1314"/>
      <c r="L1314"/>
      <c r="M1314"/>
      <c r="N1314"/>
      <c r="O1314"/>
      <c r="P1314"/>
      <c r="Q1314"/>
    </row>
    <row r="1315" spans="1:17" s="16" customFormat="1" x14ac:dyDescent="0.25">
      <c r="A1315" s="19"/>
      <c r="B1315" s="20"/>
      <c r="D1315"/>
      <c r="E1315"/>
      <c r="F1315"/>
      <c r="G1315"/>
      <c r="H1315"/>
      <c r="I1315"/>
      <c r="J1315"/>
      <c r="K1315"/>
      <c r="L1315"/>
      <c r="M1315"/>
      <c r="N1315"/>
      <c r="O1315"/>
      <c r="P1315"/>
      <c r="Q1315"/>
    </row>
    <row r="1316" spans="1:17" s="16" customFormat="1" x14ac:dyDescent="0.25">
      <c r="A1316" s="19"/>
      <c r="B1316" s="20"/>
      <c r="D1316"/>
      <c r="E1316"/>
      <c r="F1316"/>
      <c r="G1316"/>
      <c r="H1316"/>
      <c r="I1316"/>
      <c r="J1316"/>
      <c r="K1316"/>
      <c r="L1316"/>
      <c r="M1316"/>
      <c r="N1316"/>
      <c r="O1316"/>
      <c r="P1316"/>
      <c r="Q1316"/>
    </row>
    <row r="1317" spans="1:17" s="16" customFormat="1" x14ac:dyDescent="0.25">
      <c r="A1317" s="19"/>
      <c r="B1317" s="20"/>
      <c r="D1317"/>
      <c r="E1317"/>
      <c r="F1317"/>
      <c r="G1317"/>
      <c r="H1317"/>
      <c r="I1317"/>
      <c r="J1317"/>
      <c r="K1317"/>
      <c r="L1317"/>
      <c r="M1317"/>
      <c r="N1317"/>
      <c r="O1317"/>
      <c r="P1317"/>
      <c r="Q1317"/>
    </row>
    <row r="1318" spans="1:17" s="16" customFormat="1" x14ac:dyDescent="0.25">
      <c r="A1318" s="19"/>
      <c r="B1318" s="20"/>
      <c r="D1318"/>
      <c r="E1318"/>
      <c r="F1318"/>
      <c r="G1318"/>
      <c r="H1318"/>
      <c r="I1318"/>
      <c r="J1318"/>
      <c r="K1318"/>
      <c r="L1318"/>
      <c r="M1318"/>
      <c r="N1318"/>
      <c r="O1318"/>
      <c r="P1318"/>
      <c r="Q1318"/>
    </row>
    <row r="1319" spans="1:17" s="16" customFormat="1" x14ac:dyDescent="0.25">
      <c r="A1319" s="19"/>
      <c r="B1319" s="20"/>
      <c r="D1319"/>
      <c r="E1319"/>
      <c r="F1319"/>
      <c r="G1319"/>
      <c r="H1319"/>
      <c r="I1319"/>
      <c r="J1319"/>
      <c r="K1319"/>
      <c r="L1319"/>
      <c r="M1319"/>
      <c r="N1319"/>
      <c r="O1319"/>
      <c r="P1319"/>
      <c r="Q1319"/>
    </row>
    <row r="1320" spans="1:17" s="16" customFormat="1" x14ac:dyDescent="0.25">
      <c r="A1320" s="19"/>
      <c r="B1320" s="20"/>
      <c r="D1320"/>
      <c r="E1320"/>
      <c r="F1320"/>
      <c r="G1320"/>
      <c r="H1320"/>
      <c r="I1320"/>
      <c r="J1320"/>
      <c r="K1320"/>
      <c r="L1320"/>
      <c r="M1320"/>
      <c r="N1320"/>
      <c r="O1320"/>
      <c r="P1320"/>
      <c r="Q1320"/>
    </row>
    <row r="1321" spans="1:17" s="16" customFormat="1" x14ac:dyDescent="0.25">
      <c r="A1321" s="19"/>
      <c r="B1321" s="20"/>
      <c r="D1321"/>
      <c r="E1321"/>
      <c r="F1321"/>
      <c r="G1321"/>
      <c r="H1321"/>
      <c r="I1321"/>
      <c r="J1321"/>
      <c r="K1321"/>
      <c r="L1321"/>
      <c r="M1321"/>
      <c r="N1321"/>
      <c r="O1321"/>
      <c r="P1321"/>
      <c r="Q1321"/>
    </row>
    <row r="1322" spans="1:17" s="16" customFormat="1" x14ac:dyDescent="0.25">
      <c r="A1322" s="19"/>
      <c r="B1322" s="20"/>
      <c r="D1322"/>
      <c r="E1322"/>
      <c r="F1322"/>
      <c r="G1322"/>
      <c r="H1322"/>
      <c r="I1322"/>
      <c r="J1322"/>
      <c r="K1322"/>
      <c r="L1322"/>
      <c r="M1322"/>
      <c r="N1322"/>
      <c r="O1322"/>
      <c r="P1322"/>
      <c r="Q1322"/>
    </row>
    <row r="1323" spans="1:17" s="16" customFormat="1" x14ac:dyDescent="0.25">
      <c r="A1323" s="19"/>
      <c r="B1323" s="20"/>
      <c r="D1323"/>
      <c r="E1323"/>
      <c r="F1323"/>
      <c r="G1323"/>
      <c r="H1323"/>
      <c r="I1323"/>
      <c r="J1323"/>
      <c r="K1323"/>
      <c r="L1323"/>
      <c r="M1323"/>
      <c r="N1323"/>
      <c r="O1323"/>
      <c r="P1323"/>
      <c r="Q1323"/>
    </row>
    <row r="1324" spans="1:17" s="16" customFormat="1" x14ac:dyDescent="0.25">
      <c r="A1324" s="19"/>
      <c r="B1324" s="20"/>
      <c r="D1324"/>
      <c r="E1324"/>
      <c r="F1324"/>
      <c r="G1324"/>
      <c r="H1324"/>
      <c r="I1324"/>
      <c r="J1324"/>
      <c r="K1324"/>
      <c r="L1324"/>
      <c r="M1324"/>
      <c r="N1324"/>
      <c r="O1324"/>
      <c r="P1324"/>
      <c r="Q1324"/>
    </row>
    <row r="1325" spans="1:17" s="16" customFormat="1" x14ac:dyDescent="0.25">
      <c r="A1325" s="19"/>
      <c r="B1325" s="20"/>
      <c r="D1325"/>
      <c r="E1325"/>
      <c r="F1325"/>
      <c r="G1325"/>
      <c r="H1325"/>
      <c r="I1325"/>
      <c r="J1325"/>
      <c r="K1325"/>
      <c r="L1325"/>
      <c r="M1325"/>
      <c r="N1325"/>
      <c r="O1325"/>
      <c r="P1325"/>
      <c r="Q1325"/>
    </row>
    <row r="1326" spans="1:17" s="16" customFormat="1" x14ac:dyDescent="0.25">
      <c r="A1326" s="19"/>
      <c r="B1326" s="20"/>
      <c r="D1326"/>
      <c r="E1326"/>
      <c r="F1326"/>
      <c r="G1326"/>
      <c r="H1326"/>
      <c r="I1326"/>
      <c r="J1326"/>
      <c r="K1326"/>
      <c r="L1326"/>
      <c r="M1326"/>
      <c r="N1326"/>
      <c r="O1326"/>
      <c r="P1326"/>
      <c r="Q1326"/>
    </row>
    <row r="1327" spans="1:17" s="16" customFormat="1" x14ac:dyDescent="0.25">
      <c r="A1327" s="19"/>
      <c r="B1327" s="20"/>
      <c r="D1327"/>
      <c r="E1327"/>
      <c r="F1327"/>
      <c r="G1327"/>
      <c r="H1327"/>
      <c r="I1327"/>
      <c r="J1327"/>
      <c r="K1327"/>
      <c r="L1327"/>
      <c r="M1327"/>
      <c r="N1327"/>
      <c r="O1327"/>
      <c r="P1327"/>
      <c r="Q1327"/>
    </row>
    <row r="1328" spans="1:17" s="16" customFormat="1" x14ac:dyDescent="0.25">
      <c r="A1328" s="19"/>
      <c r="B1328" s="20"/>
      <c r="D1328"/>
      <c r="E1328"/>
      <c r="F1328"/>
      <c r="G1328"/>
      <c r="H1328"/>
      <c r="I1328"/>
      <c r="J1328"/>
      <c r="K1328"/>
      <c r="L1328"/>
      <c r="M1328"/>
      <c r="N1328"/>
      <c r="O1328"/>
      <c r="P1328"/>
      <c r="Q1328"/>
    </row>
    <row r="1329" spans="1:17" s="16" customFormat="1" x14ac:dyDescent="0.25">
      <c r="A1329" s="19"/>
      <c r="B1329" s="20"/>
      <c r="D1329"/>
      <c r="E1329"/>
      <c r="F1329"/>
      <c r="G1329"/>
      <c r="H1329"/>
      <c r="I1329"/>
      <c r="J1329"/>
      <c r="K1329"/>
      <c r="L1329"/>
      <c r="M1329"/>
      <c r="N1329"/>
      <c r="O1329"/>
      <c r="P1329"/>
      <c r="Q1329"/>
    </row>
    <row r="1330" spans="1:17" s="16" customFormat="1" x14ac:dyDescent="0.25">
      <c r="A1330" s="19"/>
      <c r="B1330" s="20"/>
      <c r="D1330"/>
      <c r="E1330"/>
      <c r="F1330"/>
      <c r="G1330"/>
      <c r="H1330"/>
      <c r="I1330"/>
      <c r="J1330"/>
      <c r="K1330"/>
      <c r="L1330"/>
      <c r="M1330"/>
      <c r="N1330"/>
      <c r="O1330"/>
      <c r="P1330"/>
      <c r="Q1330"/>
    </row>
    <row r="1331" spans="1:17" s="16" customFormat="1" x14ac:dyDescent="0.25">
      <c r="A1331" s="19"/>
      <c r="B1331" s="20"/>
      <c r="D1331"/>
      <c r="E1331"/>
      <c r="F1331"/>
      <c r="G1331"/>
      <c r="H1331"/>
      <c r="I1331"/>
      <c r="J1331"/>
      <c r="K1331"/>
      <c r="L1331"/>
      <c r="M1331"/>
      <c r="N1331"/>
      <c r="O1331"/>
      <c r="P1331"/>
      <c r="Q1331"/>
    </row>
    <row r="1332" spans="1:17" s="16" customFormat="1" x14ac:dyDescent="0.25">
      <c r="A1332" s="19"/>
      <c r="B1332" s="20"/>
      <c r="D1332"/>
      <c r="E1332"/>
      <c r="F1332"/>
      <c r="G1332"/>
      <c r="H1332"/>
      <c r="I1332"/>
      <c r="J1332"/>
      <c r="K1332"/>
      <c r="L1332"/>
      <c r="M1332"/>
      <c r="N1332"/>
      <c r="O1332"/>
      <c r="P1332"/>
      <c r="Q1332"/>
    </row>
    <row r="1333" spans="1:17" s="16" customFormat="1" x14ac:dyDescent="0.25">
      <c r="A1333" s="19"/>
      <c r="B1333" s="20"/>
      <c r="D1333"/>
      <c r="E1333"/>
      <c r="F1333"/>
      <c r="G1333"/>
      <c r="H1333"/>
      <c r="I1333"/>
      <c r="J1333"/>
      <c r="K1333"/>
      <c r="L1333"/>
      <c r="M1333"/>
      <c r="N1333"/>
      <c r="O1333"/>
      <c r="P1333"/>
      <c r="Q1333"/>
    </row>
    <row r="1334" spans="1:17" s="16" customFormat="1" x14ac:dyDescent="0.25">
      <c r="A1334" s="19"/>
      <c r="B1334" s="20"/>
      <c r="D1334"/>
      <c r="E1334"/>
      <c r="F1334"/>
      <c r="G1334"/>
      <c r="H1334"/>
      <c r="I1334"/>
      <c r="J1334"/>
      <c r="K1334"/>
      <c r="L1334"/>
      <c r="M1334"/>
      <c r="N1334"/>
      <c r="O1334"/>
      <c r="P1334"/>
      <c r="Q1334"/>
    </row>
    <row r="1335" spans="1:17" s="16" customFormat="1" x14ac:dyDescent="0.25">
      <c r="A1335" s="19"/>
      <c r="B1335" s="20"/>
      <c r="D1335"/>
      <c r="E1335"/>
      <c r="F1335"/>
      <c r="G1335"/>
      <c r="H1335"/>
      <c r="I1335"/>
      <c r="J1335"/>
      <c r="K1335"/>
      <c r="L1335"/>
      <c r="M1335"/>
      <c r="N1335"/>
      <c r="O1335"/>
      <c r="P1335"/>
      <c r="Q1335"/>
    </row>
    <row r="1336" spans="1:17" s="16" customFormat="1" x14ac:dyDescent="0.25">
      <c r="A1336" s="19"/>
      <c r="B1336" s="20"/>
      <c r="D1336"/>
      <c r="E1336"/>
      <c r="F1336"/>
      <c r="G1336"/>
      <c r="H1336"/>
      <c r="I1336"/>
      <c r="J1336"/>
      <c r="K1336"/>
      <c r="L1336"/>
      <c r="M1336"/>
      <c r="N1336"/>
      <c r="O1336"/>
      <c r="P1336"/>
      <c r="Q1336"/>
    </row>
    <row r="1337" spans="1:17" s="16" customFormat="1" x14ac:dyDescent="0.25">
      <c r="A1337" s="19"/>
      <c r="B1337" s="20"/>
      <c r="D1337"/>
      <c r="E1337"/>
      <c r="F1337"/>
      <c r="G1337"/>
      <c r="H1337"/>
      <c r="I1337"/>
      <c r="J1337"/>
      <c r="K1337"/>
      <c r="L1337"/>
      <c r="M1337"/>
      <c r="N1337"/>
      <c r="O1337"/>
      <c r="P1337"/>
      <c r="Q1337"/>
    </row>
    <row r="1338" spans="1:17" s="16" customFormat="1" x14ac:dyDescent="0.25">
      <c r="A1338" s="19"/>
      <c r="B1338" s="20"/>
      <c r="D1338"/>
      <c r="E1338"/>
      <c r="F1338"/>
      <c r="G1338"/>
      <c r="H1338"/>
      <c r="I1338"/>
      <c r="J1338"/>
      <c r="K1338"/>
      <c r="L1338"/>
      <c r="M1338"/>
      <c r="N1338"/>
      <c r="O1338"/>
      <c r="P1338"/>
      <c r="Q1338"/>
    </row>
    <row r="1339" spans="1:17" s="16" customFormat="1" x14ac:dyDescent="0.25">
      <c r="A1339" s="19"/>
      <c r="B1339" s="20"/>
      <c r="D1339"/>
      <c r="E1339"/>
      <c r="F1339"/>
      <c r="G1339"/>
      <c r="H1339"/>
      <c r="I1339"/>
      <c r="J1339"/>
      <c r="K1339"/>
      <c r="L1339"/>
      <c r="M1339"/>
      <c r="N1339"/>
      <c r="O1339"/>
      <c r="P1339"/>
      <c r="Q1339"/>
    </row>
    <row r="1340" spans="1:17" s="16" customFormat="1" x14ac:dyDescent="0.25">
      <c r="A1340" s="19"/>
      <c r="B1340" s="20"/>
      <c r="D1340"/>
      <c r="E1340"/>
      <c r="F1340"/>
      <c r="G1340"/>
      <c r="H1340"/>
      <c r="I1340"/>
      <c r="J1340"/>
      <c r="K1340"/>
      <c r="L1340"/>
      <c r="M1340"/>
      <c r="N1340"/>
      <c r="O1340"/>
      <c r="P1340"/>
      <c r="Q1340"/>
    </row>
    <row r="1341" spans="1:17" s="16" customFormat="1" x14ac:dyDescent="0.25">
      <c r="A1341" s="19"/>
      <c r="B1341" s="20"/>
      <c r="D1341"/>
      <c r="E1341"/>
      <c r="F1341"/>
      <c r="G1341"/>
      <c r="H1341"/>
      <c r="I1341"/>
      <c r="J1341"/>
      <c r="K1341"/>
      <c r="L1341"/>
      <c r="M1341"/>
      <c r="N1341"/>
      <c r="O1341"/>
      <c r="P1341"/>
      <c r="Q1341"/>
    </row>
    <row r="1342" spans="1:17" s="16" customFormat="1" x14ac:dyDescent="0.25">
      <c r="A1342" s="19"/>
      <c r="B1342" s="20"/>
      <c r="D1342"/>
      <c r="E1342"/>
      <c r="F1342"/>
      <c r="G1342"/>
      <c r="H1342"/>
      <c r="I1342"/>
      <c r="J1342"/>
      <c r="K1342"/>
      <c r="L1342"/>
      <c r="M1342"/>
      <c r="N1342"/>
      <c r="O1342"/>
      <c r="P1342"/>
      <c r="Q1342"/>
    </row>
    <row r="1343" spans="1:17" s="16" customFormat="1" x14ac:dyDescent="0.25">
      <c r="A1343" s="19"/>
      <c r="B1343" s="20"/>
      <c r="D1343"/>
      <c r="E1343"/>
      <c r="F1343"/>
      <c r="G1343"/>
      <c r="H1343"/>
      <c r="I1343"/>
      <c r="J1343"/>
      <c r="K1343"/>
      <c r="L1343"/>
      <c r="M1343"/>
      <c r="N1343"/>
      <c r="O1343"/>
      <c r="P1343"/>
      <c r="Q1343"/>
    </row>
    <row r="1344" spans="1:17" s="16" customFormat="1" x14ac:dyDescent="0.25">
      <c r="A1344" s="19"/>
      <c r="B1344" s="20"/>
      <c r="D1344"/>
      <c r="E1344"/>
      <c r="F1344"/>
      <c r="G1344"/>
      <c r="H1344"/>
      <c r="I1344"/>
      <c r="J1344"/>
      <c r="K1344"/>
      <c r="L1344"/>
      <c r="M1344"/>
      <c r="N1344"/>
      <c r="O1344"/>
      <c r="P1344"/>
      <c r="Q1344"/>
    </row>
    <row r="1345" spans="1:17" s="16" customFormat="1" x14ac:dyDescent="0.25">
      <c r="A1345" s="19"/>
      <c r="B1345" s="20"/>
      <c r="D1345"/>
      <c r="E1345"/>
      <c r="F1345"/>
      <c r="G1345"/>
      <c r="H1345"/>
      <c r="I1345"/>
      <c r="J1345"/>
      <c r="K1345"/>
      <c r="L1345"/>
      <c r="M1345"/>
      <c r="N1345"/>
      <c r="O1345"/>
      <c r="P1345"/>
      <c r="Q1345"/>
    </row>
    <row r="1346" spans="1:17" s="16" customFormat="1" x14ac:dyDescent="0.25">
      <c r="A1346" s="19"/>
      <c r="B1346" s="20"/>
      <c r="D1346"/>
      <c r="E1346"/>
      <c r="F1346"/>
      <c r="G1346"/>
      <c r="H1346"/>
      <c r="I1346"/>
      <c r="J1346"/>
      <c r="K1346"/>
      <c r="L1346"/>
      <c r="M1346"/>
      <c r="N1346"/>
      <c r="O1346"/>
      <c r="P1346"/>
      <c r="Q1346"/>
    </row>
    <row r="1347" spans="1:17" s="16" customFormat="1" x14ac:dyDescent="0.25">
      <c r="A1347" s="19"/>
      <c r="B1347" s="20"/>
      <c r="D1347"/>
      <c r="E1347"/>
      <c r="F1347"/>
      <c r="G1347"/>
      <c r="H1347"/>
      <c r="I1347"/>
      <c r="J1347"/>
      <c r="K1347"/>
      <c r="L1347"/>
      <c r="M1347"/>
      <c r="N1347"/>
      <c r="O1347"/>
      <c r="P1347"/>
      <c r="Q1347"/>
    </row>
    <row r="1348" spans="1:17" s="16" customFormat="1" x14ac:dyDescent="0.25">
      <c r="A1348" s="19"/>
      <c r="B1348" s="20"/>
      <c r="D1348"/>
      <c r="E1348"/>
      <c r="F1348"/>
      <c r="G1348"/>
      <c r="H1348"/>
      <c r="I1348"/>
      <c r="J1348"/>
      <c r="K1348"/>
      <c r="L1348"/>
      <c r="M1348"/>
      <c r="N1348"/>
      <c r="O1348"/>
      <c r="P1348"/>
      <c r="Q1348"/>
    </row>
    <row r="1349" spans="1:17" s="16" customFormat="1" x14ac:dyDescent="0.25">
      <c r="A1349" s="19"/>
      <c r="B1349" s="20"/>
      <c r="D1349"/>
      <c r="E1349"/>
      <c r="F1349"/>
      <c r="G1349"/>
      <c r="H1349"/>
      <c r="I1349"/>
      <c r="J1349"/>
      <c r="K1349"/>
      <c r="L1349"/>
      <c r="M1349"/>
      <c r="N1349"/>
      <c r="O1349"/>
      <c r="P1349"/>
      <c r="Q1349"/>
    </row>
    <row r="1350" spans="1:17" s="16" customFormat="1" x14ac:dyDescent="0.25">
      <c r="A1350" s="19"/>
      <c r="B1350" s="20"/>
      <c r="D1350"/>
      <c r="E1350"/>
      <c r="F1350"/>
      <c r="G1350"/>
      <c r="H1350"/>
      <c r="I1350"/>
      <c r="J1350"/>
      <c r="K1350"/>
      <c r="L1350"/>
      <c r="M1350"/>
      <c r="N1350"/>
      <c r="O1350"/>
      <c r="P1350"/>
      <c r="Q1350"/>
    </row>
    <row r="1351" spans="1:17" s="16" customFormat="1" x14ac:dyDescent="0.25">
      <c r="A1351" s="19"/>
      <c r="B1351" s="20"/>
      <c r="D1351"/>
      <c r="E1351"/>
      <c r="F1351"/>
      <c r="G1351"/>
      <c r="H1351"/>
      <c r="I1351"/>
      <c r="J1351"/>
      <c r="K1351"/>
      <c r="L1351"/>
      <c r="M1351"/>
      <c r="N1351"/>
      <c r="O1351"/>
      <c r="P1351"/>
      <c r="Q1351"/>
    </row>
    <row r="1352" spans="1:17" s="16" customFormat="1" x14ac:dyDescent="0.25">
      <c r="A1352" s="19"/>
      <c r="B1352" s="20"/>
      <c r="D1352"/>
      <c r="E1352"/>
      <c r="F1352"/>
      <c r="G1352"/>
      <c r="H1352"/>
      <c r="I1352"/>
      <c r="J1352"/>
      <c r="K1352"/>
      <c r="L1352"/>
      <c r="M1352"/>
      <c r="N1352"/>
      <c r="O1352"/>
      <c r="P1352"/>
      <c r="Q1352"/>
    </row>
    <row r="1353" spans="1:17" s="16" customFormat="1" x14ac:dyDescent="0.25">
      <c r="A1353" s="19"/>
      <c r="B1353" s="20"/>
      <c r="D1353"/>
      <c r="E1353"/>
      <c r="F1353"/>
      <c r="G1353"/>
      <c r="H1353"/>
      <c r="I1353"/>
      <c r="J1353"/>
      <c r="K1353"/>
      <c r="L1353"/>
      <c r="M1353"/>
      <c r="N1353"/>
      <c r="O1353"/>
      <c r="P1353"/>
      <c r="Q1353"/>
    </row>
    <row r="1354" spans="1:17" s="16" customFormat="1" x14ac:dyDescent="0.25">
      <c r="A1354" s="19"/>
      <c r="B1354" s="20"/>
      <c r="D1354"/>
      <c r="E1354"/>
      <c r="F1354"/>
      <c r="G1354"/>
      <c r="H1354"/>
      <c r="I1354"/>
      <c r="J1354"/>
      <c r="K1354"/>
      <c r="L1354"/>
      <c r="M1354"/>
      <c r="N1354"/>
      <c r="O1354"/>
      <c r="P1354"/>
      <c r="Q1354"/>
    </row>
    <row r="1355" spans="1:17" s="16" customFormat="1" x14ac:dyDescent="0.25">
      <c r="A1355" s="19"/>
      <c r="B1355" s="20"/>
      <c r="D1355"/>
      <c r="E1355"/>
      <c r="F1355"/>
      <c r="G1355"/>
      <c r="H1355"/>
      <c r="I1355"/>
      <c r="J1355"/>
      <c r="K1355"/>
      <c r="L1355"/>
      <c r="M1355"/>
      <c r="N1355"/>
      <c r="O1355"/>
      <c r="P1355"/>
      <c r="Q1355"/>
    </row>
    <row r="1356" spans="1:17" s="16" customFormat="1" x14ac:dyDescent="0.25">
      <c r="A1356" s="19"/>
      <c r="B1356" s="20"/>
      <c r="D1356"/>
      <c r="E1356"/>
      <c r="F1356"/>
      <c r="G1356"/>
      <c r="H1356"/>
      <c r="I1356"/>
      <c r="J1356"/>
      <c r="K1356"/>
      <c r="L1356"/>
      <c r="M1356"/>
      <c r="N1356"/>
      <c r="O1356"/>
      <c r="P1356"/>
      <c r="Q1356"/>
    </row>
    <row r="1357" spans="1:17" s="16" customFormat="1" x14ac:dyDescent="0.25">
      <c r="A1357" s="19"/>
      <c r="B1357" s="20"/>
      <c r="D1357"/>
      <c r="E1357"/>
      <c r="F1357"/>
      <c r="G1357"/>
      <c r="H1357"/>
      <c r="I1357"/>
      <c r="J1357"/>
      <c r="K1357"/>
      <c r="L1357"/>
      <c r="M1357"/>
      <c r="N1357"/>
      <c r="O1357"/>
      <c r="P1357"/>
      <c r="Q1357"/>
    </row>
    <row r="1358" spans="1:17" s="16" customFormat="1" x14ac:dyDescent="0.25">
      <c r="A1358" s="19"/>
      <c r="B1358" s="20"/>
      <c r="D1358"/>
      <c r="E1358"/>
      <c r="F1358"/>
      <c r="G1358"/>
      <c r="H1358"/>
      <c r="I1358"/>
      <c r="J1358"/>
      <c r="K1358"/>
      <c r="L1358"/>
      <c r="M1358"/>
      <c r="N1358"/>
      <c r="O1358"/>
      <c r="P1358"/>
      <c r="Q1358"/>
    </row>
    <row r="1359" spans="1:17" s="16" customFormat="1" x14ac:dyDescent="0.25">
      <c r="A1359" s="19"/>
      <c r="B1359" s="20"/>
      <c r="D1359"/>
      <c r="E1359"/>
      <c r="F1359"/>
      <c r="G1359"/>
      <c r="H1359"/>
      <c r="I1359"/>
      <c r="J1359"/>
      <c r="K1359"/>
      <c r="L1359"/>
      <c r="M1359"/>
      <c r="N1359"/>
      <c r="O1359"/>
      <c r="P1359"/>
      <c r="Q1359"/>
    </row>
    <row r="1360" spans="1:17" s="16" customFormat="1" x14ac:dyDescent="0.25">
      <c r="A1360" s="19"/>
      <c r="B1360" s="20"/>
      <c r="D1360"/>
      <c r="E1360"/>
      <c r="F1360"/>
      <c r="G1360"/>
      <c r="H1360"/>
      <c r="I1360"/>
      <c r="J1360"/>
      <c r="K1360"/>
      <c r="L1360"/>
      <c r="M1360"/>
      <c r="N1360"/>
      <c r="O1360"/>
      <c r="P1360"/>
      <c r="Q1360"/>
    </row>
    <row r="1361" spans="1:17" s="16" customFormat="1" x14ac:dyDescent="0.25">
      <c r="A1361" s="19"/>
      <c r="B1361" s="20"/>
      <c r="D1361"/>
      <c r="E1361"/>
      <c r="F1361"/>
      <c r="G1361"/>
      <c r="H1361"/>
      <c r="I1361"/>
      <c r="J1361"/>
      <c r="K1361"/>
      <c r="L1361"/>
      <c r="M1361"/>
      <c r="N1361"/>
      <c r="O1361"/>
      <c r="P1361"/>
      <c r="Q1361"/>
    </row>
    <row r="1362" spans="1:17" s="16" customFormat="1" x14ac:dyDescent="0.25">
      <c r="A1362" s="19"/>
      <c r="B1362" s="20"/>
      <c r="D1362"/>
      <c r="E1362"/>
      <c r="F1362"/>
      <c r="G1362"/>
      <c r="H1362"/>
      <c r="I1362"/>
      <c r="J1362"/>
      <c r="K1362"/>
      <c r="L1362"/>
      <c r="M1362"/>
      <c r="N1362"/>
      <c r="O1362"/>
      <c r="P1362"/>
      <c r="Q1362"/>
    </row>
    <row r="1363" spans="1:17" s="16" customFormat="1" x14ac:dyDescent="0.25">
      <c r="A1363" s="19"/>
      <c r="B1363" s="20"/>
      <c r="D1363"/>
      <c r="E1363"/>
      <c r="F1363"/>
      <c r="G1363"/>
      <c r="H1363"/>
      <c r="I1363"/>
      <c r="J1363"/>
      <c r="K1363"/>
      <c r="L1363"/>
      <c r="M1363"/>
      <c r="N1363"/>
      <c r="O1363"/>
      <c r="P1363"/>
      <c r="Q1363"/>
    </row>
    <row r="1364" spans="1:17" s="16" customFormat="1" x14ac:dyDescent="0.25">
      <c r="A1364" s="19"/>
      <c r="B1364" s="20"/>
      <c r="D1364"/>
      <c r="E1364"/>
      <c r="F1364"/>
      <c r="G1364"/>
      <c r="H1364"/>
      <c r="I1364"/>
      <c r="J1364"/>
      <c r="K1364"/>
      <c r="L1364"/>
      <c r="M1364"/>
      <c r="N1364"/>
      <c r="O1364"/>
      <c r="P1364"/>
      <c r="Q1364"/>
    </row>
    <row r="1365" spans="1:17" s="16" customFormat="1" x14ac:dyDescent="0.25">
      <c r="A1365" s="19"/>
      <c r="B1365" s="20"/>
      <c r="D1365"/>
      <c r="E1365"/>
      <c r="F1365"/>
      <c r="G1365"/>
      <c r="H1365"/>
      <c r="I1365"/>
      <c r="J1365"/>
      <c r="K1365"/>
      <c r="L1365"/>
      <c r="M1365"/>
      <c r="N1365"/>
      <c r="O1365"/>
      <c r="P1365"/>
      <c r="Q1365"/>
    </row>
    <row r="1366" spans="1:17" s="16" customFormat="1" x14ac:dyDescent="0.25">
      <c r="A1366" s="19"/>
      <c r="B1366" s="20"/>
      <c r="D1366"/>
      <c r="E1366"/>
      <c r="F1366"/>
      <c r="G1366"/>
      <c r="H1366"/>
      <c r="I1366"/>
      <c r="J1366"/>
      <c r="K1366"/>
      <c r="L1366"/>
      <c r="M1366"/>
      <c r="N1366"/>
      <c r="O1366"/>
      <c r="P1366"/>
      <c r="Q1366"/>
    </row>
    <row r="1367" spans="1:17" s="16" customFormat="1" x14ac:dyDescent="0.25">
      <c r="A1367" s="19"/>
      <c r="B1367" s="20"/>
      <c r="D1367"/>
      <c r="E1367"/>
      <c r="F1367"/>
      <c r="G1367"/>
      <c r="H1367"/>
      <c r="I1367"/>
      <c r="J1367"/>
      <c r="K1367"/>
      <c r="L1367"/>
      <c r="M1367"/>
      <c r="N1367"/>
      <c r="O1367"/>
      <c r="P1367"/>
      <c r="Q1367"/>
    </row>
    <row r="1368" spans="1:17" s="16" customFormat="1" x14ac:dyDescent="0.25">
      <c r="A1368" s="19"/>
      <c r="B1368" s="20"/>
      <c r="D1368"/>
      <c r="E1368"/>
      <c r="F1368"/>
      <c r="G1368"/>
      <c r="H1368"/>
      <c r="I1368"/>
      <c r="J1368"/>
      <c r="K1368"/>
      <c r="L1368"/>
      <c r="M1368"/>
      <c r="N1368"/>
      <c r="O1368"/>
      <c r="P1368"/>
      <c r="Q1368"/>
    </row>
    <row r="1369" spans="1:17" s="16" customFormat="1" x14ac:dyDescent="0.25">
      <c r="A1369" s="19"/>
      <c r="B1369" s="20"/>
      <c r="D1369"/>
      <c r="E1369"/>
      <c r="F1369"/>
      <c r="G1369"/>
      <c r="H1369"/>
      <c r="I1369"/>
      <c r="J1369"/>
      <c r="K1369"/>
      <c r="L1369"/>
      <c r="M1369"/>
      <c r="N1369"/>
      <c r="O1369"/>
      <c r="P1369"/>
      <c r="Q1369"/>
    </row>
    <row r="1370" spans="1:17" s="16" customFormat="1" x14ac:dyDescent="0.25">
      <c r="A1370" s="19"/>
      <c r="B1370" s="20"/>
      <c r="D1370"/>
      <c r="E1370"/>
      <c r="F1370"/>
      <c r="G1370"/>
      <c r="H1370"/>
      <c r="I1370"/>
      <c r="J1370"/>
      <c r="K1370"/>
      <c r="L1370"/>
      <c r="M1370"/>
      <c r="N1370"/>
      <c r="O1370"/>
      <c r="P1370"/>
      <c r="Q1370"/>
    </row>
    <row r="1371" spans="1:17" s="16" customFormat="1" x14ac:dyDescent="0.25">
      <c r="A1371" s="19"/>
      <c r="B1371" s="20"/>
      <c r="D1371"/>
      <c r="E1371"/>
      <c r="F1371"/>
      <c r="G1371"/>
      <c r="H1371"/>
      <c r="I1371"/>
      <c r="J1371"/>
      <c r="K1371"/>
      <c r="L1371"/>
      <c r="M1371"/>
      <c r="N1371"/>
      <c r="O1371"/>
      <c r="P1371"/>
      <c r="Q1371"/>
    </row>
    <row r="1372" spans="1:17" s="16" customFormat="1" x14ac:dyDescent="0.25">
      <c r="A1372" s="19"/>
      <c r="B1372" s="20"/>
      <c r="D1372"/>
      <c r="E1372"/>
      <c r="F1372"/>
      <c r="G1372"/>
      <c r="H1372"/>
      <c r="I1372"/>
      <c r="J1372"/>
      <c r="K1372"/>
      <c r="L1372"/>
      <c r="M1372"/>
      <c r="N1372"/>
      <c r="O1372"/>
      <c r="P1372"/>
      <c r="Q1372"/>
    </row>
    <row r="1373" spans="1:17" s="16" customFormat="1" x14ac:dyDescent="0.25">
      <c r="A1373" s="19"/>
      <c r="B1373" s="20"/>
      <c r="D1373"/>
      <c r="E1373"/>
      <c r="F1373"/>
      <c r="G1373"/>
      <c r="H1373"/>
      <c r="I1373"/>
      <c r="J1373"/>
      <c r="K1373"/>
      <c r="L1373"/>
      <c r="M1373"/>
      <c r="N1373"/>
      <c r="O1373"/>
      <c r="P1373"/>
      <c r="Q1373"/>
    </row>
    <row r="1374" spans="1:17" s="16" customFormat="1" x14ac:dyDescent="0.25">
      <c r="A1374" s="19"/>
      <c r="B1374" s="20"/>
      <c r="D1374"/>
      <c r="E1374"/>
      <c r="F1374"/>
      <c r="G1374"/>
      <c r="H1374"/>
      <c r="I1374"/>
      <c r="J1374"/>
      <c r="K1374"/>
      <c r="L1374"/>
      <c r="M1374"/>
      <c r="N1374"/>
      <c r="O1374"/>
      <c r="P1374"/>
      <c r="Q1374"/>
    </row>
    <row r="1375" spans="1:17" s="16" customFormat="1" x14ac:dyDescent="0.25">
      <c r="A1375" s="19"/>
      <c r="B1375" s="20"/>
      <c r="D1375"/>
      <c r="E1375"/>
      <c r="F1375"/>
      <c r="G1375"/>
      <c r="H1375"/>
      <c r="I1375"/>
      <c r="J1375"/>
      <c r="K1375"/>
      <c r="L1375"/>
      <c r="M1375"/>
      <c r="N1375"/>
      <c r="O1375"/>
      <c r="P1375"/>
      <c r="Q1375"/>
    </row>
    <row r="1376" spans="1:17" s="16" customFormat="1" x14ac:dyDescent="0.25">
      <c r="A1376" s="19"/>
      <c r="B1376" s="20"/>
      <c r="D1376"/>
      <c r="E1376"/>
      <c r="F1376"/>
      <c r="G1376"/>
      <c r="H1376"/>
      <c r="I1376"/>
      <c r="J1376"/>
      <c r="K1376"/>
      <c r="L1376"/>
      <c r="M1376"/>
      <c r="N1376"/>
      <c r="O1376"/>
      <c r="P1376"/>
      <c r="Q1376"/>
    </row>
    <row r="1377" spans="1:17" s="16" customFormat="1" x14ac:dyDescent="0.25">
      <c r="A1377" s="19"/>
      <c r="B1377" s="20"/>
      <c r="D1377"/>
      <c r="E1377"/>
      <c r="F1377"/>
      <c r="G1377"/>
      <c r="H1377"/>
      <c r="I1377"/>
      <c r="J1377"/>
      <c r="K1377"/>
      <c r="L1377"/>
      <c r="M1377"/>
      <c r="N1377"/>
      <c r="O1377"/>
      <c r="P1377"/>
      <c r="Q1377"/>
    </row>
    <row r="1378" spans="1:17" s="16" customFormat="1" x14ac:dyDescent="0.25">
      <c r="A1378" s="19"/>
      <c r="B1378" s="20"/>
      <c r="D1378"/>
      <c r="E1378"/>
      <c r="F1378"/>
      <c r="G1378"/>
      <c r="H1378"/>
      <c r="I1378"/>
      <c r="J1378"/>
      <c r="K1378"/>
      <c r="L1378"/>
      <c r="M1378"/>
      <c r="N1378"/>
      <c r="O1378"/>
      <c r="P1378"/>
      <c r="Q1378"/>
    </row>
    <row r="1379" spans="1:17" s="16" customFormat="1" x14ac:dyDescent="0.25">
      <c r="A1379" s="19"/>
      <c r="B1379" s="20"/>
      <c r="D1379"/>
      <c r="E1379"/>
      <c r="F1379"/>
      <c r="G1379"/>
      <c r="H1379"/>
      <c r="I1379"/>
      <c r="J1379"/>
      <c r="K1379"/>
      <c r="L1379"/>
      <c r="M1379"/>
      <c r="N1379"/>
      <c r="O1379"/>
      <c r="P1379"/>
      <c r="Q1379"/>
    </row>
    <row r="1380" spans="1:17" s="16" customFormat="1" x14ac:dyDescent="0.25">
      <c r="A1380" s="19"/>
      <c r="B1380" s="20"/>
      <c r="D1380"/>
      <c r="E1380"/>
      <c r="F1380"/>
      <c r="G1380"/>
      <c r="H1380"/>
      <c r="I1380"/>
      <c r="J1380"/>
      <c r="K1380"/>
      <c r="L1380"/>
      <c r="M1380"/>
      <c r="N1380"/>
      <c r="O1380"/>
      <c r="P1380"/>
      <c r="Q1380"/>
    </row>
    <row r="1381" spans="1:17" s="16" customFormat="1" x14ac:dyDescent="0.25">
      <c r="A1381" s="19"/>
      <c r="B1381" s="20"/>
      <c r="D1381"/>
      <c r="E1381"/>
      <c r="F1381"/>
      <c r="G1381"/>
      <c r="H1381"/>
      <c r="I1381"/>
      <c r="J1381"/>
      <c r="K1381"/>
      <c r="L1381"/>
      <c r="M1381"/>
      <c r="N1381"/>
      <c r="O1381"/>
      <c r="P1381"/>
      <c r="Q1381"/>
    </row>
    <row r="1382" spans="1:17" s="16" customFormat="1" x14ac:dyDescent="0.25">
      <c r="A1382" s="19"/>
      <c r="B1382" s="20"/>
      <c r="D1382"/>
      <c r="E1382"/>
      <c r="F1382"/>
      <c r="G1382"/>
      <c r="H1382"/>
      <c r="I1382"/>
      <c r="J1382"/>
      <c r="K1382"/>
      <c r="L1382"/>
      <c r="M1382"/>
      <c r="N1382"/>
      <c r="O1382"/>
      <c r="P1382"/>
      <c r="Q1382"/>
    </row>
    <row r="1383" spans="1:17" s="16" customFormat="1" x14ac:dyDescent="0.25">
      <c r="A1383" s="19"/>
      <c r="B1383" s="20"/>
      <c r="D1383"/>
      <c r="E1383"/>
      <c r="F1383"/>
      <c r="G1383"/>
      <c r="H1383"/>
      <c r="I1383"/>
      <c r="J1383"/>
      <c r="K1383"/>
      <c r="L1383"/>
      <c r="M1383"/>
      <c r="N1383"/>
      <c r="O1383"/>
      <c r="P1383"/>
      <c r="Q1383"/>
    </row>
    <row r="1384" spans="1:17" s="16" customFormat="1" x14ac:dyDescent="0.25">
      <c r="A1384" s="19"/>
      <c r="B1384" s="20"/>
      <c r="D1384"/>
      <c r="E1384"/>
      <c r="F1384"/>
      <c r="G1384"/>
      <c r="H1384"/>
      <c r="I1384"/>
      <c r="J1384"/>
      <c r="K1384"/>
      <c r="L1384"/>
      <c r="M1384"/>
      <c r="N1384"/>
      <c r="O1384"/>
      <c r="P1384"/>
      <c r="Q1384"/>
    </row>
    <row r="1385" spans="1:17" s="16" customFormat="1" x14ac:dyDescent="0.25">
      <c r="A1385" s="19"/>
      <c r="B1385" s="20"/>
      <c r="D1385"/>
      <c r="E1385"/>
      <c r="F1385"/>
      <c r="G1385"/>
      <c r="H1385"/>
      <c r="I1385"/>
      <c r="J1385"/>
      <c r="K1385"/>
      <c r="L1385"/>
      <c r="M1385"/>
      <c r="N1385"/>
      <c r="O1385"/>
      <c r="P1385"/>
      <c r="Q1385"/>
    </row>
    <row r="1386" spans="1:17" s="16" customFormat="1" x14ac:dyDescent="0.25">
      <c r="A1386" s="19"/>
      <c r="B1386" s="20"/>
      <c r="D1386"/>
      <c r="E1386"/>
      <c r="F1386"/>
      <c r="G1386"/>
      <c r="H1386"/>
      <c r="I1386"/>
      <c r="J1386"/>
      <c r="K1386"/>
      <c r="L1386"/>
      <c r="M1386"/>
      <c r="N1386"/>
      <c r="O1386"/>
      <c r="P1386"/>
      <c r="Q1386"/>
    </row>
    <row r="1387" spans="1:17" s="16" customFormat="1" x14ac:dyDescent="0.25">
      <c r="A1387" s="19"/>
      <c r="B1387" s="20"/>
      <c r="D1387"/>
      <c r="E1387"/>
      <c r="F1387"/>
      <c r="G1387"/>
      <c r="H1387"/>
      <c r="I1387"/>
      <c r="J1387"/>
      <c r="K1387"/>
      <c r="L1387"/>
      <c r="M1387"/>
      <c r="N1387"/>
      <c r="O1387"/>
      <c r="P1387"/>
      <c r="Q1387"/>
    </row>
    <row r="1388" spans="1:17" s="16" customFormat="1" x14ac:dyDescent="0.25">
      <c r="A1388" s="19"/>
      <c r="B1388" s="20"/>
      <c r="D1388"/>
      <c r="E1388"/>
      <c r="F1388"/>
      <c r="G1388"/>
      <c r="H1388"/>
      <c r="I1388"/>
      <c r="J1388"/>
      <c r="K1388"/>
      <c r="L1388"/>
      <c r="M1388"/>
      <c r="N1388"/>
      <c r="O1388"/>
      <c r="P1388"/>
      <c r="Q1388"/>
    </row>
    <row r="1389" spans="1:17" s="16" customFormat="1" x14ac:dyDescent="0.25">
      <c r="A1389" s="19"/>
      <c r="B1389" s="20"/>
      <c r="D1389"/>
      <c r="E1389"/>
      <c r="F1389"/>
      <c r="G1389"/>
      <c r="H1389"/>
      <c r="I1389"/>
      <c r="J1389"/>
      <c r="K1389"/>
      <c r="L1389"/>
      <c r="M1389"/>
      <c r="N1389"/>
      <c r="O1389"/>
      <c r="P1389"/>
      <c r="Q1389"/>
    </row>
    <row r="1390" spans="1:17" s="16" customFormat="1" x14ac:dyDescent="0.25">
      <c r="A1390" s="19"/>
      <c r="B1390" s="20"/>
      <c r="D1390"/>
      <c r="E1390"/>
      <c r="F1390"/>
      <c r="G1390"/>
      <c r="H1390"/>
      <c r="I1390"/>
      <c r="J1390"/>
      <c r="K1390"/>
      <c r="L1390"/>
      <c r="M1390"/>
      <c r="N1390"/>
      <c r="O1390"/>
      <c r="P1390"/>
      <c r="Q1390"/>
    </row>
    <row r="1391" spans="1:17" s="16" customFormat="1" x14ac:dyDescent="0.25">
      <c r="A1391" s="19"/>
      <c r="B1391" s="20"/>
      <c r="D1391"/>
      <c r="E1391"/>
      <c r="F1391"/>
      <c r="G1391"/>
      <c r="H1391"/>
      <c r="I1391"/>
      <c r="J1391"/>
      <c r="K1391"/>
      <c r="L1391"/>
      <c r="M1391"/>
      <c r="N1391"/>
      <c r="O1391"/>
      <c r="P1391"/>
      <c r="Q1391"/>
    </row>
    <row r="1392" spans="1:17" s="16" customFormat="1" x14ac:dyDescent="0.25">
      <c r="A1392" s="19"/>
      <c r="B1392" s="20"/>
      <c r="D1392"/>
      <c r="E1392"/>
      <c r="F1392"/>
      <c r="G1392"/>
      <c r="H1392"/>
      <c r="I1392"/>
      <c r="J1392"/>
      <c r="K1392"/>
      <c r="L1392"/>
      <c r="M1392"/>
      <c r="N1392"/>
      <c r="O1392"/>
      <c r="P1392"/>
      <c r="Q1392"/>
    </row>
    <row r="1393" spans="1:17" s="16" customFormat="1" x14ac:dyDescent="0.25">
      <c r="A1393" s="19"/>
      <c r="B1393" s="20"/>
      <c r="D1393"/>
      <c r="E1393"/>
      <c r="F1393"/>
      <c r="G1393"/>
      <c r="H1393"/>
      <c r="I1393"/>
      <c r="J1393"/>
      <c r="K1393"/>
      <c r="L1393"/>
      <c r="M1393"/>
      <c r="N1393"/>
      <c r="O1393"/>
      <c r="P1393"/>
      <c r="Q1393"/>
    </row>
    <row r="1394" spans="1:17" s="16" customFormat="1" x14ac:dyDescent="0.25">
      <c r="A1394" s="19"/>
      <c r="B1394" s="20"/>
      <c r="D1394"/>
      <c r="E1394"/>
      <c r="F1394"/>
      <c r="G1394"/>
      <c r="H1394"/>
      <c r="I1394"/>
      <c r="J1394"/>
      <c r="K1394"/>
      <c r="L1394"/>
      <c r="M1394"/>
      <c r="N1394"/>
      <c r="O1394"/>
      <c r="P1394"/>
      <c r="Q1394"/>
    </row>
    <row r="1395" spans="1:17" s="16" customFormat="1" x14ac:dyDescent="0.25">
      <c r="A1395" s="19"/>
      <c r="B1395" s="20"/>
      <c r="D1395"/>
      <c r="E1395"/>
      <c r="F1395"/>
      <c r="G1395"/>
      <c r="H1395"/>
      <c r="I1395"/>
      <c r="J1395"/>
      <c r="K1395"/>
      <c r="L1395"/>
      <c r="M1395"/>
      <c r="N1395"/>
      <c r="O1395"/>
      <c r="P1395"/>
      <c r="Q1395"/>
    </row>
    <row r="1396" spans="1:17" s="16" customFormat="1" x14ac:dyDescent="0.25">
      <c r="A1396" s="19"/>
      <c r="B1396" s="20"/>
      <c r="D1396"/>
      <c r="E1396"/>
      <c r="F1396"/>
      <c r="G1396"/>
      <c r="H1396"/>
      <c r="I1396"/>
      <c r="J1396"/>
      <c r="K1396"/>
      <c r="L1396"/>
      <c r="M1396"/>
      <c r="N1396"/>
      <c r="O1396"/>
      <c r="P1396"/>
      <c r="Q1396"/>
    </row>
    <row r="1397" spans="1:17" s="16" customFormat="1" x14ac:dyDescent="0.25">
      <c r="A1397" s="19"/>
      <c r="B1397" s="20"/>
      <c r="D1397"/>
      <c r="E1397"/>
      <c r="F1397"/>
      <c r="G1397"/>
      <c r="H1397"/>
      <c r="I1397"/>
      <c r="J1397"/>
      <c r="K1397"/>
      <c r="L1397"/>
      <c r="M1397"/>
      <c r="N1397"/>
      <c r="O1397"/>
      <c r="P1397"/>
      <c r="Q1397"/>
    </row>
    <row r="1398" spans="1:17" s="16" customFormat="1" x14ac:dyDescent="0.25">
      <c r="A1398" s="19"/>
      <c r="B1398" s="20"/>
      <c r="D1398"/>
      <c r="E1398"/>
      <c r="F1398"/>
      <c r="G1398"/>
      <c r="H1398"/>
      <c r="I1398"/>
      <c r="J1398"/>
      <c r="K1398"/>
      <c r="L1398"/>
      <c r="M1398"/>
      <c r="N1398"/>
      <c r="O1398"/>
      <c r="P1398"/>
      <c r="Q1398"/>
    </row>
    <row r="1399" spans="1:17" s="16" customFormat="1" x14ac:dyDescent="0.25">
      <c r="A1399" s="19"/>
      <c r="B1399" s="20"/>
      <c r="D1399"/>
      <c r="E1399"/>
      <c r="F1399"/>
      <c r="G1399"/>
      <c r="H1399"/>
      <c r="I1399"/>
      <c r="J1399"/>
      <c r="K1399"/>
      <c r="L1399"/>
      <c r="M1399"/>
      <c r="N1399"/>
      <c r="O1399"/>
      <c r="P1399"/>
      <c r="Q1399"/>
    </row>
    <row r="1400" spans="1:17" s="16" customFormat="1" x14ac:dyDescent="0.25">
      <c r="A1400" s="19"/>
      <c r="B1400" s="20"/>
      <c r="D1400"/>
      <c r="E1400"/>
      <c r="F1400"/>
      <c r="G1400"/>
      <c r="H1400"/>
      <c r="I1400"/>
      <c r="J1400"/>
      <c r="K1400"/>
      <c r="L1400"/>
      <c r="M1400"/>
      <c r="N1400"/>
      <c r="O1400"/>
      <c r="P1400"/>
      <c r="Q1400"/>
    </row>
    <row r="1401" spans="1:17" s="16" customFormat="1" x14ac:dyDescent="0.25">
      <c r="A1401" s="19"/>
      <c r="B1401" s="20"/>
      <c r="D1401"/>
      <c r="E1401"/>
      <c r="F1401"/>
      <c r="G1401"/>
      <c r="H1401"/>
      <c r="I1401"/>
      <c r="J1401"/>
      <c r="K1401"/>
      <c r="L1401"/>
      <c r="M1401"/>
      <c r="N1401"/>
      <c r="O1401"/>
      <c r="P1401"/>
      <c r="Q1401"/>
    </row>
    <row r="1402" spans="1:17" s="16" customFormat="1" x14ac:dyDescent="0.25">
      <c r="A1402" s="19"/>
      <c r="B1402" s="20"/>
      <c r="D1402"/>
      <c r="E1402"/>
      <c r="F1402"/>
      <c r="G1402"/>
      <c r="H1402"/>
      <c r="I1402"/>
      <c r="J1402"/>
      <c r="K1402"/>
      <c r="L1402"/>
      <c r="M1402"/>
      <c r="N1402"/>
      <c r="O1402"/>
      <c r="P1402"/>
      <c r="Q1402"/>
    </row>
    <row r="1403" spans="1:17" s="16" customFormat="1" x14ac:dyDescent="0.25">
      <c r="A1403" s="19"/>
      <c r="B1403" s="20"/>
      <c r="D1403"/>
      <c r="E1403"/>
      <c r="F1403"/>
      <c r="G1403"/>
      <c r="H1403"/>
      <c r="I1403"/>
      <c r="J1403"/>
      <c r="K1403"/>
      <c r="L1403"/>
      <c r="M1403"/>
      <c r="N1403"/>
      <c r="O1403"/>
      <c r="P1403"/>
      <c r="Q1403"/>
    </row>
    <row r="1404" spans="1:17" s="16" customFormat="1" x14ac:dyDescent="0.25">
      <c r="A1404" s="19"/>
      <c r="B1404" s="20"/>
      <c r="D1404"/>
      <c r="E1404"/>
      <c r="F1404"/>
      <c r="G1404"/>
      <c r="H1404"/>
      <c r="I1404"/>
      <c r="J1404"/>
      <c r="K1404"/>
      <c r="L1404"/>
      <c r="M1404"/>
      <c r="N1404"/>
      <c r="O1404"/>
      <c r="P1404"/>
      <c r="Q1404"/>
    </row>
    <row r="1405" spans="1:17" s="16" customFormat="1" x14ac:dyDescent="0.25">
      <c r="A1405" s="19"/>
      <c r="B1405" s="20"/>
      <c r="D1405"/>
      <c r="E1405"/>
      <c r="F1405"/>
      <c r="G1405"/>
      <c r="H1405"/>
      <c r="I1405"/>
      <c r="J1405"/>
      <c r="K1405"/>
      <c r="L1405"/>
      <c r="M1405"/>
      <c r="N1405"/>
      <c r="O1405"/>
      <c r="P1405"/>
      <c r="Q1405"/>
    </row>
    <row r="1406" spans="1:17" s="16" customFormat="1" x14ac:dyDescent="0.25">
      <c r="A1406" s="19"/>
      <c r="B1406" s="20"/>
      <c r="D1406"/>
      <c r="E1406"/>
      <c r="F1406"/>
      <c r="G1406"/>
      <c r="H1406"/>
      <c r="I1406"/>
      <c r="J1406"/>
      <c r="K1406"/>
      <c r="L1406"/>
      <c r="M1406"/>
      <c r="N1406"/>
      <c r="O1406"/>
      <c r="P1406"/>
      <c r="Q1406"/>
    </row>
    <row r="1407" spans="1:17" s="16" customFormat="1" x14ac:dyDescent="0.25">
      <c r="A1407" s="19"/>
      <c r="B1407" s="20"/>
      <c r="D1407"/>
      <c r="E1407"/>
      <c r="F1407"/>
      <c r="G1407"/>
      <c r="H1407"/>
      <c r="I1407"/>
      <c r="J1407"/>
      <c r="K1407"/>
      <c r="L1407"/>
      <c r="M1407"/>
      <c r="N1407"/>
      <c r="O1407"/>
      <c r="P1407"/>
      <c r="Q1407"/>
    </row>
    <row r="1408" spans="1:17" s="16" customFormat="1" x14ac:dyDescent="0.25">
      <c r="A1408" s="19"/>
      <c r="B1408" s="20"/>
      <c r="D1408"/>
      <c r="E1408"/>
      <c r="F1408"/>
      <c r="G1408"/>
      <c r="H1408"/>
      <c r="I1408"/>
      <c r="J1408"/>
      <c r="K1408"/>
      <c r="L1408"/>
      <c r="M1408"/>
      <c r="N1408"/>
      <c r="O1408"/>
      <c r="P1408"/>
      <c r="Q1408"/>
    </row>
    <row r="1409" spans="1:17" s="16" customFormat="1" x14ac:dyDescent="0.25">
      <c r="A1409" s="19"/>
      <c r="B1409" s="20"/>
      <c r="D1409"/>
      <c r="E1409"/>
      <c r="F1409"/>
      <c r="G1409"/>
      <c r="H1409"/>
      <c r="I1409"/>
      <c r="J1409"/>
      <c r="K1409"/>
      <c r="L1409"/>
      <c r="M1409"/>
      <c r="N1409"/>
      <c r="O1409"/>
      <c r="P1409"/>
      <c r="Q1409"/>
    </row>
    <row r="1410" spans="1:17" s="16" customFormat="1" x14ac:dyDescent="0.25">
      <c r="A1410" s="19"/>
      <c r="B1410" s="20"/>
      <c r="D1410"/>
      <c r="E1410"/>
      <c r="F1410"/>
      <c r="G1410"/>
      <c r="H1410"/>
      <c r="I1410"/>
      <c r="J1410"/>
      <c r="K1410"/>
      <c r="L1410"/>
      <c r="M1410"/>
      <c r="N1410"/>
      <c r="O1410"/>
      <c r="P1410"/>
      <c r="Q1410"/>
    </row>
    <row r="1411" spans="1:17" s="16" customFormat="1" x14ac:dyDescent="0.25">
      <c r="A1411" s="19"/>
      <c r="B1411" s="20"/>
      <c r="D1411"/>
      <c r="E1411"/>
      <c r="F1411"/>
      <c r="G1411"/>
      <c r="H1411"/>
      <c r="I1411"/>
      <c r="J1411"/>
      <c r="K1411"/>
      <c r="L1411"/>
      <c r="M1411"/>
      <c r="N1411"/>
      <c r="O1411"/>
      <c r="P1411"/>
      <c r="Q1411"/>
    </row>
    <row r="1412" spans="1:17" s="16" customFormat="1" x14ac:dyDescent="0.25">
      <c r="A1412" s="19"/>
      <c r="B1412" s="20"/>
      <c r="D1412"/>
      <c r="E1412"/>
      <c r="F1412"/>
      <c r="G1412"/>
      <c r="H1412"/>
      <c r="I1412"/>
      <c r="J1412"/>
      <c r="K1412"/>
      <c r="L1412"/>
      <c r="M1412"/>
      <c r="N1412"/>
      <c r="O1412"/>
      <c r="P1412"/>
      <c r="Q1412"/>
    </row>
    <row r="1413" spans="1:17" s="16" customFormat="1" x14ac:dyDescent="0.25">
      <c r="A1413" s="19"/>
      <c r="B1413" s="20"/>
      <c r="D1413"/>
      <c r="E1413"/>
      <c r="F1413"/>
      <c r="G1413"/>
      <c r="H1413"/>
      <c r="I1413"/>
      <c r="J1413"/>
      <c r="K1413"/>
      <c r="L1413"/>
      <c r="M1413"/>
      <c r="N1413"/>
      <c r="O1413"/>
      <c r="P1413"/>
      <c r="Q1413"/>
    </row>
    <row r="1414" spans="1:17" s="16" customFormat="1" x14ac:dyDescent="0.25">
      <c r="A1414" s="19"/>
      <c r="B1414" s="20"/>
      <c r="D1414"/>
      <c r="E1414"/>
      <c r="F1414"/>
      <c r="G1414"/>
      <c r="H1414"/>
      <c r="I1414"/>
      <c r="J1414"/>
      <c r="K1414"/>
      <c r="L1414"/>
      <c r="M1414"/>
      <c r="N1414"/>
      <c r="O1414"/>
      <c r="P1414"/>
      <c r="Q1414"/>
    </row>
    <row r="1415" spans="1:17" s="16" customFormat="1" x14ac:dyDescent="0.25">
      <c r="A1415" s="19"/>
      <c r="B1415" s="20"/>
      <c r="D1415"/>
      <c r="E1415"/>
      <c r="F1415"/>
      <c r="G1415"/>
      <c r="H1415"/>
      <c r="I1415"/>
      <c r="J1415"/>
      <c r="K1415"/>
      <c r="L1415"/>
      <c r="M1415"/>
      <c r="N1415"/>
      <c r="O1415"/>
      <c r="P1415"/>
      <c r="Q1415"/>
    </row>
    <row r="1416" spans="1:17" s="16" customFormat="1" x14ac:dyDescent="0.25">
      <c r="A1416" s="19"/>
      <c r="B1416" s="20"/>
      <c r="D1416"/>
      <c r="E1416"/>
      <c r="F1416"/>
      <c r="G1416"/>
      <c r="H1416"/>
      <c r="I1416"/>
      <c r="J1416"/>
      <c r="K1416"/>
      <c r="L1416"/>
      <c r="M1416"/>
      <c r="N1416"/>
      <c r="O1416"/>
      <c r="P1416"/>
      <c r="Q1416"/>
    </row>
    <row r="1417" spans="1:17" s="16" customFormat="1" x14ac:dyDescent="0.25">
      <c r="A1417" s="19"/>
      <c r="B1417" s="20"/>
      <c r="D1417"/>
      <c r="E1417"/>
      <c r="F1417"/>
      <c r="G1417"/>
      <c r="H1417"/>
      <c r="I1417"/>
      <c r="J1417"/>
      <c r="K1417"/>
      <c r="L1417"/>
      <c r="M1417"/>
      <c r="N1417"/>
      <c r="O1417"/>
      <c r="P1417"/>
      <c r="Q1417"/>
    </row>
    <row r="1418" spans="1:17" s="16" customFormat="1" x14ac:dyDescent="0.25">
      <c r="A1418" s="19"/>
      <c r="B1418" s="20"/>
      <c r="D1418"/>
      <c r="E1418"/>
      <c r="F1418"/>
      <c r="G1418"/>
      <c r="H1418"/>
      <c r="I1418"/>
      <c r="J1418"/>
      <c r="K1418"/>
      <c r="L1418"/>
      <c r="M1418"/>
      <c r="N1418"/>
      <c r="O1418"/>
      <c r="P1418"/>
      <c r="Q1418"/>
    </row>
    <row r="1419" spans="1:17" s="16" customFormat="1" x14ac:dyDescent="0.25">
      <c r="A1419" s="19"/>
      <c r="B1419" s="20"/>
      <c r="D1419"/>
      <c r="E1419"/>
      <c r="F1419"/>
      <c r="G1419"/>
      <c r="H1419"/>
      <c r="I1419"/>
      <c r="J1419"/>
      <c r="K1419"/>
      <c r="L1419"/>
      <c r="M1419"/>
      <c r="N1419"/>
      <c r="O1419"/>
      <c r="P1419"/>
      <c r="Q1419"/>
    </row>
    <row r="1420" spans="1:17" s="16" customFormat="1" x14ac:dyDescent="0.25">
      <c r="A1420" s="19"/>
      <c r="B1420" s="20"/>
      <c r="D1420"/>
      <c r="E1420"/>
      <c r="F1420"/>
      <c r="G1420"/>
      <c r="H1420"/>
      <c r="I1420"/>
      <c r="J1420"/>
      <c r="K1420"/>
      <c r="L1420"/>
      <c r="M1420"/>
      <c r="N1420"/>
      <c r="O1420"/>
      <c r="P1420"/>
      <c r="Q1420"/>
    </row>
    <row r="1421" spans="1:17" s="16" customFormat="1" x14ac:dyDescent="0.25">
      <c r="A1421" s="19"/>
      <c r="B1421" s="20"/>
      <c r="D1421"/>
      <c r="E1421"/>
      <c r="F1421"/>
      <c r="G1421"/>
      <c r="H1421"/>
      <c r="I1421"/>
      <c r="J1421"/>
      <c r="K1421"/>
      <c r="L1421"/>
      <c r="M1421"/>
      <c r="N1421"/>
      <c r="O1421"/>
      <c r="P1421"/>
      <c r="Q1421"/>
    </row>
    <row r="1422" spans="1:17" s="16" customFormat="1" x14ac:dyDescent="0.25">
      <c r="A1422" s="19"/>
      <c r="B1422" s="20"/>
      <c r="D1422"/>
      <c r="E1422"/>
      <c r="F1422"/>
      <c r="G1422"/>
      <c r="H1422"/>
      <c r="I1422"/>
      <c r="J1422"/>
      <c r="K1422"/>
      <c r="L1422"/>
      <c r="M1422"/>
      <c r="N1422"/>
      <c r="O1422"/>
      <c r="P1422"/>
      <c r="Q1422"/>
    </row>
    <row r="1423" spans="1:17" s="16" customFormat="1" x14ac:dyDescent="0.25">
      <c r="A1423" s="19"/>
      <c r="B1423" s="20"/>
      <c r="D1423"/>
      <c r="E1423"/>
      <c r="F1423"/>
      <c r="G1423"/>
      <c r="H1423"/>
      <c r="I1423"/>
      <c r="J1423"/>
      <c r="K1423"/>
      <c r="L1423"/>
      <c r="M1423"/>
      <c r="N1423"/>
      <c r="O1423"/>
      <c r="P1423"/>
      <c r="Q1423"/>
    </row>
    <row r="1424" spans="1:17" s="16" customFormat="1" x14ac:dyDescent="0.25">
      <c r="A1424" s="19"/>
      <c r="B1424" s="20"/>
      <c r="D1424"/>
      <c r="E1424"/>
      <c r="F1424"/>
      <c r="G1424"/>
      <c r="H1424"/>
      <c r="I1424"/>
      <c r="J1424"/>
      <c r="K1424"/>
      <c r="L1424"/>
      <c r="M1424"/>
      <c r="N1424"/>
      <c r="O1424"/>
      <c r="P1424"/>
      <c r="Q1424"/>
    </row>
    <row r="1425" spans="1:17" s="16" customFormat="1" x14ac:dyDescent="0.25">
      <c r="A1425" s="19"/>
      <c r="B1425" s="20"/>
      <c r="D1425"/>
      <c r="E1425"/>
      <c r="F1425"/>
      <c r="G1425"/>
      <c r="H1425"/>
      <c r="I1425"/>
      <c r="J1425"/>
      <c r="K1425"/>
      <c r="L1425"/>
      <c r="M1425"/>
      <c r="N1425"/>
      <c r="O1425"/>
      <c r="P1425"/>
      <c r="Q1425"/>
    </row>
    <row r="1426" spans="1:17" s="16" customFormat="1" x14ac:dyDescent="0.25">
      <c r="A1426" s="19"/>
      <c r="B1426" s="20"/>
      <c r="D1426"/>
      <c r="E1426"/>
      <c r="F1426"/>
      <c r="G1426"/>
      <c r="H1426"/>
      <c r="I1426"/>
      <c r="J1426"/>
      <c r="K1426"/>
      <c r="L1426"/>
      <c r="M1426"/>
      <c r="N1426"/>
      <c r="O1426"/>
      <c r="P1426"/>
      <c r="Q1426"/>
    </row>
    <row r="1427" spans="1:17" s="16" customFormat="1" x14ac:dyDescent="0.25">
      <c r="A1427" s="19"/>
      <c r="B1427" s="20"/>
      <c r="D1427"/>
      <c r="E1427"/>
      <c r="F1427"/>
      <c r="G1427"/>
      <c r="H1427"/>
      <c r="I1427"/>
      <c r="J1427"/>
      <c r="K1427"/>
      <c r="L1427"/>
      <c r="M1427"/>
      <c r="N1427"/>
      <c r="O1427"/>
      <c r="P1427"/>
      <c r="Q1427"/>
    </row>
    <row r="1428" spans="1:17" s="16" customFormat="1" x14ac:dyDescent="0.25">
      <c r="A1428" s="19"/>
      <c r="B1428" s="20"/>
      <c r="D1428"/>
      <c r="E1428"/>
      <c r="F1428"/>
      <c r="G1428"/>
      <c r="H1428"/>
      <c r="I1428"/>
      <c r="J1428"/>
      <c r="K1428"/>
      <c r="L1428"/>
      <c r="M1428"/>
      <c r="N1428"/>
      <c r="O1428"/>
      <c r="P1428"/>
      <c r="Q1428"/>
    </row>
    <row r="1429" spans="1:17" s="16" customFormat="1" x14ac:dyDescent="0.25">
      <c r="A1429" s="19"/>
      <c r="B1429" s="20"/>
      <c r="D1429"/>
      <c r="E1429"/>
      <c r="F1429"/>
      <c r="G1429"/>
      <c r="H1429"/>
      <c r="I1429"/>
      <c r="J1429"/>
      <c r="K1429"/>
      <c r="L1429"/>
      <c r="M1429"/>
      <c r="N1429"/>
      <c r="O1429"/>
      <c r="P1429"/>
      <c r="Q1429"/>
    </row>
    <row r="1430" spans="1:17" s="16" customFormat="1" x14ac:dyDescent="0.25">
      <c r="A1430" s="19"/>
      <c r="B1430" s="20"/>
      <c r="D1430"/>
      <c r="E1430"/>
      <c r="F1430"/>
      <c r="G1430"/>
      <c r="H1430"/>
      <c r="I1430"/>
      <c r="J1430"/>
      <c r="K1430"/>
      <c r="L1430"/>
      <c r="M1430"/>
      <c r="N1430"/>
      <c r="O1430"/>
      <c r="P1430"/>
      <c r="Q1430"/>
    </row>
    <row r="1431" spans="1:17" s="16" customFormat="1" x14ac:dyDescent="0.25">
      <c r="A1431" s="19"/>
      <c r="B1431" s="20"/>
      <c r="D1431"/>
      <c r="E1431"/>
      <c r="F1431"/>
      <c r="G1431"/>
      <c r="H1431"/>
      <c r="I1431"/>
      <c r="J1431"/>
      <c r="K1431"/>
      <c r="L1431"/>
      <c r="M1431"/>
      <c r="N1431"/>
      <c r="O1431"/>
      <c r="P1431"/>
      <c r="Q1431"/>
    </row>
    <row r="1432" spans="1:17" s="16" customFormat="1" x14ac:dyDescent="0.25">
      <c r="A1432" s="19"/>
      <c r="B1432" s="20"/>
      <c r="D1432"/>
      <c r="E1432"/>
      <c r="F1432"/>
      <c r="G1432"/>
      <c r="H1432"/>
      <c r="I1432"/>
      <c r="J1432"/>
      <c r="K1432"/>
      <c r="L1432"/>
      <c r="M1432"/>
      <c r="N1432"/>
      <c r="O1432"/>
      <c r="P1432"/>
      <c r="Q1432"/>
    </row>
    <row r="1433" spans="1:17" s="16" customFormat="1" x14ac:dyDescent="0.25">
      <c r="A1433" s="19"/>
      <c r="B1433" s="20"/>
      <c r="D1433"/>
      <c r="E1433"/>
      <c r="F1433"/>
      <c r="G1433"/>
      <c r="H1433"/>
      <c r="I1433"/>
      <c r="J1433"/>
      <c r="K1433"/>
      <c r="L1433"/>
      <c r="M1433"/>
      <c r="N1433"/>
      <c r="O1433"/>
      <c r="P1433"/>
      <c r="Q1433"/>
    </row>
    <row r="1434" spans="1:17" s="16" customFormat="1" x14ac:dyDescent="0.25">
      <c r="A1434" s="19"/>
      <c r="B1434" s="20"/>
      <c r="D1434"/>
      <c r="E1434"/>
      <c r="F1434"/>
      <c r="G1434"/>
      <c r="H1434"/>
      <c r="I1434"/>
      <c r="J1434"/>
      <c r="K1434"/>
      <c r="L1434"/>
      <c r="M1434"/>
      <c r="N1434"/>
      <c r="O1434"/>
      <c r="P1434"/>
      <c r="Q1434"/>
    </row>
    <row r="1435" spans="1:17" s="16" customFormat="1" x14ac:dyDescent="0.25">
      <c r="A1435" s="19"/>
      <c r="B1435" s="20"/>
      <c r="D1435"/>
      <c r="E1435"/>
      <c r="F1435"/>
      <c r="G1435"/>
      <c r="H1435"/>
      <c r="I1435"/>
      <c r="J1435"/>
      <c r="K1435"/>
      <c r="L1435"/>
      <c r="M1435"/>
      <c r="N1435"/>
      <c r="O1435"/>
      <c r="P1435"/>
      <c r="Q1435"/>
    </row>
    <row r="1436" spans="1:17" s="16" customFormat="1" x14ac:dyDescent="0.25">
      <c r="A1436" s="19"/>
      <c r="B1436" s="20"/>
      <c r="D1436"/>
      <c r="E1436"/>
      <c r="F1436"/>
      <c r="G1436"/>
      <c r="H1436"/>
      <c r="I1436"/>
      <c r="J1436"/>
      <c r="K1436"/>
      <c r="L1436"/>
      <c r="M1436"/>
      <c r="N1436"/>
      <c r="O1436"/>
      <c r="P1436"/>
      <c r="Q1436"/>
    </row>
    <row r="1437" spans="1:17" s="16" customFormat="1" x14ac:dyDescent="0.25">
      <c r="A1437" s="19"/>
      <c r="B1437" s="20"/>
      <c r="D1437"/>
      <c r="E1437"/>
      <c r="F1437"/>
      <c r="G1437"/>
      <c r="H1437"/>
      <c r="I1437"/>
      <c r="J1437"/>
      <c r="K1437"/>
      <c r="L1437"/>
      <c r="M1437"/>
      <c r="N1437"/>
      <c r="O1437"/>
      <c r="P1437"/>
      <c r="Q1437"/>
    </row>
    <row r="1438" spans="1:17" s="16" customFormat="1" x14ac:dyDescent="0.25">
      <c r="A1438" s="19"/>
      <c r="B1438" s="20"/>
      <c r="D1438"/>
      <c r="E1438"/>
      <c r="F1438"/>
      <c r="G1438"/>
      <c r="H1438"/>
      <c r="I1438"/>
      <c r="J1438"/>
      <c r="K1438"/>
      <c r="L1438"/>
      <c r="M1438"/>
      <c r="N1438"/>
      <c r="O1438"/>
      <c r="P1438"/>
      <c r="Q1438"/>
    </row>
    <row r="1439" spans="1:17" s="16" customFormat="1" x14ac:dyDescent="0.25">
      <c r="A1439" s="19"/>
      <c r="B1439" s="20"/>
      <c r="D1439"/>
      <c r="E1439"/>
      <c r="F1439"/>
      <c r="G1439"/>
      <c r="H1439"/>
      <c r="I1439"/>
      <c r="J1439"/>
      <c r="K1439"/>
      <c r="L1439"/>
      <c r="M1439"/>
      <c r="N1439"/>
      <c r="O1439"/>
      <c r="P1439"/>
      <c r="Q1439"/>
    </row>
    <row r="1440" spans="1:17" s="16" customFormat="1" x14ac:dyDescent="0.25">
      <c r="A1440" s="19"/>
      <c r="B1440" s="20"/>
      <c r="D1440"/>
      <c r="E1440"/>
      <c r="F1440"/>
      <c r="G1440"/>
      <c r="H1440"/>
      <c r="I1440"/>
      <c r="J1440"/>
      <c r="K1440"/>
      <c r="L1440"/>
      <c r="M1440"/>
      <c r="N1440"/>
      <c r="O1440"/>
      <c r="P1440"/>
      <c r="Q1440"/>
    </row>
    <row r="1441" spans="1:17" s="16" customFormat="1" x14ac:dyDescent="0.25">
      <c r="A1441" s="19"/>
      <c r="B1441" s="20"/>
      <c r="D1441"/>
      <c r="E1441"/>
      <c r="F1441"/>
      <c r="G1441"/>
      <c r="H1441"/>
      <c r="I1441"/>
      <c r="J1441"/>
      <c r="K1441"/>
      <c r="L1441"/>
      <c r="M1441"/>
      <c r="N1441"/>
      <c r="O1441"/>
      <c r="P1441"/>
      <c r="Q1441"/>
    </row>
    <row r="1442" spans="1:17" s="16" customFormat="1" x14ac:dyDescent="0.25">
      <c r="A1442" s="19"/>
      <c r="B1442" s="20"/>
      <c r="D1442"/>
      <c r="E1442"/>
      <c r="F1442"/>
      <c r="G1442"/>
      <c r="H1442"/>
      <c r="I1442"/>
      <c r="J1442"/>
      <c r="K1442"/>
      <c r="L1442"/>
      <c r="M1442"/>
      <c r="N1442"/>
      <c r="O1442"/>
      <c r="P1442"/>
      <c r="Q1442"/>
    </row>
    <row r="1443" spans="1:17" s="16" customFormat="1" x14ac:dyDescent="0.25">
      <c r="A1443" s="19"/>
      <c r="B1443" s="20"/>
      <c r="D1443"/>
      <c r="E1443"/>
      <c r="F1443"/>
      <c r="G1443"/>
      <c r="H1443"/>
      <c r="I1443"/>
      <c r="J1443"/>
      <c r="K1443"/>
      <c r="L1443"/>
      <c r="M1443"/>
      <c r="N1443"/>
      <c r="O1443"/>
      <c r="P1443"/>
      <c r="Q1443"/>
    </row>
    <row r="1444" spans="1:17" s="16" customFormat="1" x14ac:dyDescent="0.25">
      <c r="A1444" s="19"/>
      <c r="B1444" s="20"/>
      <c r="D1444"/>
      <c r="E1444"/>
      <c r="F1444"/>
      <c r="G1444"/>
      <c r="H1444"/>
      <c r="I1444"/>
      <c r="J1444"/>
      <c r="K1444"/>
      <c r="L1444"/>
      <c r="M1444"/>
      <c r="N1444"/>
      <c r="O1444"/>
      <c r="P1444"/>
      <c r="Q1444"/>
    </row>
    <row r="1445" spans="1:17" s="16" customFormat="1" x14ac:dyDescent="0.25">
      <c r="A1445" s="19"/>
      <c r="B1445" s="20"/>
      <c r="D1445"/>
      <c r="E1445"/>
      <c r="F1445"/>
      <c r="G1445"/>
      <c r="H1445"/>
      <c r="I1445"/>
      <c r="J1445"/>
      <c r="K1445"/>
      <c r="L1445"/>
      <c r="M1445"/>
      <c r="N1445"/>
      <c r="O1445"/>
      <c r="P1445"/>
      <c r="Q1445"/>
    </row>
    <row r="1446" spans="1:17" s="16" customFormat="1" x14ac:dyDescent="0.25">
      <c r="A1446" s="19"/>
      <c r="B1446" s="20"/>
      <c r="D1446"/>
      <c r="E1446"/>
      <c r="F1446"/>
      <c r="G1446"/>
      <c r="H1446"/>
      <c r="I1446"/>
      <c r="J1446"/>
      <c r="K1446"/>
      <c r="L1446"/>
      <c r="M1446"/>
      <c r="N1446"/>
      <c r="O1446"/>
      <c r="P1446"/>
      <c r="Q1446"/>
    </row>
    <row r="1447" spans="1:17" s="16" customFormat="1" x14ac:dyDescent="0.25">
      <c r="A1447" s="19"/>
      <c r="B1447" s="20"/>
      <c r="D1447"/>
      <c r="E1447"/>
      <c r="F1447"/>
      <c r="G1447"/>
      <c r="H1447"/>
      <c r="I1447"/>
      <c r="J1447"/>
      <c r="K1447"/>
      <c r="L1447"/>
      <c r="M1447"/>
      <c r="N1447"/>
      <c r="O1447"/>
      <c r="P1447"/>
      <c r="Q1447"/>
    </row>
    <row r="1448" spans="1:17" s="16" customFormat="1" x14ac:dyDescent="0.25">
      <c r="A1448" s="19"/>
      <c r="B1448" s="20"/>
      <c r="D1448"/>
      <c r="E1448"/>
      <c r="F1448"/>
      <c r="G1448"/>
      <c r="H1448"/>
      <c r="I1448"/>
      <c r="J1448"/>
      <c r="K1448"/>
      <c r="L1448"/>
      <c r="M1448"/>
      <c r="N1448"/>
      <c r="O1448"/>
      <c r="P1448"/>
      <c r="Q1448"/>
    </row>
    <row r="1449" spans="1:17" s="16" customFormat="1" x14ac:dyDescent="0.25">
      <c r="A1449" s="19"/>
      <c r="B1449" s="20"/>
      <c r="D1449"/>
      <c r="E1449"/>
      <c r="F1449"/>
      <c r="G1449"/>
      <c r="H1449"/>
      <c r="I1449"/>
      <c r="J1449"/>
      <c r="K1449"/>
      <c r="L1449"/>
      <c r="M1449"/>
      <c r="N1449"/>
      <c r="O1449"/>
      <c r="P1449"/>
      <c r="Q1449"/>
    </row>
    <row r="1450" spans="1:17" s="16" customFormat="1" x14ac:dyDescent="0.25">
      <c r="A1450" s="19"/>
      <c r="B1450" s="20"/>
      <c r="D1450"/>
      <c r="E1450"/>
      <c r="F1450"/>
      <c r="G1450"/>
      <c r="H1450"/>
      <c r="I1450"/>
      <c r="J1450"/>
      <c r="K1450"/>
      <c r="L1450"/>
      <c r="M1450"/>
      <c r="N1450"/>
      <c r="O1450"/>
      <c r="P1450"/>
      <c r="Q1450"/>
    </row>
    <row r="1451" spans="1:17" s="16" customFormat="1" x14ac:dyDescent="0.25">
      <c r="A1451" s="19"/>
      <c r="B1451" s="20"/>
      <c r="D1451"/>
      <c r="E1451"/>
      <c r="F1451"/>
      <c r="G1451"/>
      <c r="H1451"/>
      <c r="I1451"/>
      <c r="J1451"/>
      <c r="K1451"/>
      <c r="L1451"/>
      <c r="M1451"/>
      <c r="N1451"/>
      <c r="O1451"/>
      <c r="P1451"/>
      <c r="Q1451"/>
    </row>
    <row r="1452" spans="1:17" s="16" customFormat="1" x14ac:dyDescent="0.25">
      <c r="A1452" s="19"/>
      <c r="B1452" s="18"/>
      <c r="D1452"/>
      <c r="E1452"/>
      <c r="F1452"/>
      <c r="G1452"/>
      <c r="H1452"/>
      <c r="I1452"/>
      <c r="J1452"/>
      <c r="K1452"/>
      <c r="L1452"/>
      <c r="M1452"/>
      <c r="N1452"/>
      <c r="O1452"/>
      <c r="P1452"/>
      <c r="Q1452"/>
    </row>
    <row r="1453" spans="1:17" s="16" customFormat="1" x14ac:dyDescent="0.25">
      <c r="A1453" s="19"/>
      <c r="B1453" s="18"/>
      <c r="D1453"/>
      <c r="E1453"/>
      <c r="F1453"/>
      <c r="G1453"/>
      <c r="H1453"/>
      <c r="I1453"/>
      <c r="J1453"/>
      <c r="K1453"/>
      <c r="L1453"/>
      <c r="M1453"/>
      <c r="N1453"/>
      <c r="O1453"/>
      <c r="P1453"/>
      <c r="Q1453"/>
    </row>
    <row r="1454" spans="1:17" s="16" customFormat="1" x14ac:dyDescent="0.25">
      <c r="A1454" s="19"/>
      <c r="B1454" s="18"/>
      <c r="D1454"/>
      <c r="E1454"/>
      <c r="F1454"/>
      <c r="G1454"/>
      <c r="H1454"/>
      <c r="I1454"/>
      <c r="J1454"/>
      <c r="K1454"/>
      <c r="L1454"/>
      <c r="M1454"/>
      <c r="N1454"/>
      <c r="O1454"/>
      <c r="P1454"/>
      <c r="Q1454"/>
    </row>
    <row r="1455" spans="1:17" s="16" customFormat="1" x14ac:dyDescent="0.25">
      <c r="A1455" s="19"/>
      <c r="B1455" s="18"/>
      <c r="D1455"/>
      <c r="E1455"/>
      <c r="F1455"/>
      <c r="G1455"/>
      <c r="H1455"/>
      <c r="I1455"/>
      <c r="J1455"/>
      <c r="K1455"/>
      <c r="L1455"/>
      <c r="M1455"/>
      <c r="N1455"/>
      <c r="O1455"/>
      <c r="P1455"/>
      <c r="Q1455"/>
    </row>
    <row r="1456" spans="1:17" s="16" customFormat="1" x14ac:dyDescent="0.25">
      <c r="A1456" s="19"/>
      <c r="B1456" s="18"/>
      <c r="D1456"/>
      <c r="E1456"/>
      <c r="F1456"/>
      <c r="G1456"/>
      <c r="H1456"/>
      <c r="I1456"/>
      <c r="J1456"/>
      <c r="K1456"/>
      <c r="L1456"/>
      <c r="M1456"/>
      <c r="N1456"/>
      <c r="O1456"/>
      <c r="P1456"/>
      <c r="Q1456"/>
    </row>
    <row r="1457" spans="1:17" s="16" customFormat="1" x14ac:dyDescent="0.25">
      <c r="A1457" s="19"/>
      <c r="B1457" s="18"/>
      <c r="D1457"/>
      <c r="E1457"/>
      <c r="F1457"/>
      <c r="G1457"/>
      <c r="H1457"/>
      <c r="I1457"/>
      <c r="J1457"/>
      <c r="K1457"/>
      <c r="L1457"/>
      <c r="M1457"/>
      <c r="N1457"/>
      <c r="O1457"/>
      <c r="P1457"/>
      <c r="Q1457"/>
    </row>
    <row r="1458" spans="1:17" s="16" customFormat="1" x14ac:dyDescent="0.25">
      <c r="A1458" s="19"/>
      <c r="B1458" s="18"/>
      <c r="D1458"/>
      <c r="E1458"/>
      <c r="F1458"/>
      <c r="G1458"/>
      <c r="H1458"/>
      <c r="I1458"/>
      <c r="J1458"/>
      <c r="K1458"/>
      <c r="L1458"/>
      <c r="M1458"/>
      <c r="N1458"/>
      <c r="O1458"/>
      <c r="P1458"/>
      <c r="Q1458"/>
    </row>
    <row r="1459" spans="1:17" s="16" customFormat="1" x14ac:dyDescent="0.25">
      <c r="A1459" s="19"/>
      <c r="B1459" s="18"/>
      <c r="D1459"/>
      <c r="E1459"/>
      <c r="F1459"/>
      <c r="G1459"/>
      <c r="H1459"/>
      <c r="I1459"/>
      <c r="J1459"/>
      <c r="K1459"/>
      <c r="L1459"/>
      <c r="M1459"/>
      <c r="N1459"/>
      <c r="O1459"/>
      <c r="P1459"/>
      <c r="Q1459"/>
    </row>
    <row r="1460" spans="1:17" s="16" customFormat="1" x14ac:dyDescent="0.25">
      <c r="A1460" s="19"/>
      <c r="B1460" s="18"/>
      <c r="D1460"/>
      <c r="E1460"/>
      <c r="F1460"/>
      <c r="G1460"/>
      <c r="H1460"/>
      <c r="I1460"/>
      <c r="J1460"/>
      <c r="K1460"/>
      <c r="L1460"/>
      <c r="M1460"/>
      <c r="N1460"/>
      <c r="O1460"/>
      <c r="P1460"/>
      <c r="Q1460"/>
    </row>
    <row r="1461" spans="1:17" s="16" customFormat="1" x14ac:dyDescent="0.25">
      <c r="A1461" s="19"/>
      <c r="B1461" s="18"/>
      <c r="D1461"/>
      <c r="E1461"/>
      <c r="F1461"/>
      <c r="G1461"/>
      <c r="H1461"/>
      <c r="I1461"/>
      <c r="J1461"/>
      <c r="K1461"/>
      <c r="L1461"/>
      <c r="M1461"/>
      <c r="N1461"/>
      <c r="O1461"/>
      <c r="P1461"/>
      <c r="Q1461"/>
    </row>
    <row r="1462" spans="1:17" s="16" customFormat="1" x14ac:dyDescent="0.25">
      <c r="A1462" s="19"/>
      <c r="B1462" s="18"/>
      <c r="D1462"/>
      <c r="E1462"/>
      <c r="F1462"/>
      <c r="G1462"/>
      <c r="H1462"/>
      <c r="I1462"/>
      <c r="J1462"/>
      <c r="K1462"/>
      <c r="L1462"/>
      <c r="M1462"/>
      <c r="N1462"/>
      <c r="O1462"/>
      <c r="P1462"/>
      <c r="Q1462"/>
    </row>
    <row r="1463" spans="1:17" s="16" customFormat="1" x14ac:dyDescent="0.25">
      <c r="A1463" s="19"/>
      <c r="B1463" s="18"/>
      <c r="D1463"/>
      <c r="E1463"/>
      <c r="F1463"/>
      <c r="G1463"/>
      <c r="H1463"/>
      <c r="I1463"/>
      <c r="J1463"/>
      <c r="K1463"/>
      <c r="L1463"/>
      <c r="M1463"/>
      <c r="N1463"/>
      <c r="O1463"/>
      <c r="P1463"/>
      <c r="Q1463"/>
    </row>
    <row r="1464" spans="1:17" s="16" customFormat="1" x14ac:dyDescent="0.25">
      <c r="A1464" s="19"/>
      <c r="B1464" s="18"/>
      <c r="D1464"/>
      <c r="E1464"/>
      <c r="F1464"/>
      <c r="G1464"/>
      <c r="H1464"/>
      <c r="I1464"/>
      <c r="J1464"/>
      <c r="K1464"/>
      <c r="L1464"/>
      <c r="M1464"/>
      <c r="N1464"/>
      <c r="O1464"/>
      <c r="P1464"/>
      <c r="Q1464"/>
    </row>
    <row r="1465" spans="1:17" s="16" customFormat="1" x14ac:dyDescent="0.25">
      <c r="A1465" s="19"/>
      <c r="B1465" s="18"/>
      <c r="D1465"/>
      <c r="E1465"/>
      <c r="F1465"/>
      <c r="G1465"/>
      <c r="H1465"/>
      <c r="I1465"/>
      <c r="J1465"/>
      <c r="K1465"/>
      <c r="L1465"/>
      <c r="M1465"/>
      <c r="N1465"/>
      <c r="O1465"/>
      <c r="P1465"/>
      <c r="Q1465"/>
    </row>
    <row r="1466" spans="1:17" s="16" customFormat="1" x14ac:dyDescent="0.25">
      <c r="A1466" s="19"/>
      <c r="B1466" s="18"/>
      <c r="D1466"/>
      <c r="E1466"/>
      <c r="F1466"/>
      <c r="G1466"/>
      <c r="H1466"/>
      <c r="I1466"/>
      <c r="J1466"/>
      <c r="K1466"/>
      <c r="L1466"/>
      <c r="M1466"/>
      <c r="N1466"/>
      <c r="O1466"/>
      <c r="P1466"/>
      <c r="Q1466"/>
    </row>
    <row r="1467" spans="1:17" s="16" customFormat="1" x14ac:dyDescent="0.25">
      <c r="A1467" s="19"/>
      <c r="B1467" s="18"/>
      <c r="D1467"/>
      <c r="E1467"/>
      <c r="F1467"/>
      <c r="G1467"/>
      <c r="H1467"/>
      <c r="I1467"/>
      <c r="J1467"/>
      <c r="K1467"/>
      <c r="L1467"/>
      <c r="M1467"/>
      <c r="N1467"/>
      <c r="O1467"/>
      <c r="P1467"/>
      <c r="Q1467"/>
    </row>
    <row r="1468" spans="1:17" s="16" customFormat="1" x14ac:dyDescent="0.25">
      <c r="A1468" s="19"/>
      <c r="B1468" s="18"/>
      <c r="D1468"/>
      <c r="E1468"/>
      <c r="F1468"/>
      <c r="G1468"/>
      <c r="H1468"/>
      <c r="I1468"/>
      <c r="J1468"/>
      <c r="K1468"/>
      <c r="L1468"/>
      <c r="M1468"/>
      <c r="N1468"/>
      <c r="O1468"/>
      <c r="P1468"/>
      <c r="Q1468"/>
    </row>
    <row r="1469" spans="1:17" s="16" customFormat="1" x14ac:dyDescent="0.25">
      <c r="A1469" s="19"/>
      <c r="B1469" s="18"/>
      <c r="D1469"/>
      <c r="E1469"/>
      <c r="F1469"/>
      <c r="G1469"/>
      <c r="H1469"/>
      <c r="I1469"/>
      <c r="J1469"/>
      <c r="K1469"/>
      <c r="L1469"/>
      <c r="M1469"/>
      <c r="N1469"/>
      <c r="O1469"/>
      <c r="P1469"/>
      <c r="Q1469"/>
    </row>
    <row r="1470" spans="1:17" s="16" customFormat="1" x14ac:dyDescent="0.25">
      <c r="A1470" s="19"/>
      <c r="B1470" s="18"/>
      <c r="D1470"/>
      <c r="E1470"/>
      <c r="F1470"/>
      <c r="G1470"/>
      <c r="H1470"/>
      <c r="I1470"/>
      <c r="J1470"/>
      <c r="K1470"/>
      <c r="L1470"/>
      <c r="M1470"/>
      <c r="N1470"/>
      <c r="O1470"/>
      <c r="P1470"/>
      <c r="Q1470"/>
    </row>
    <row r="1471" spans="1:17" s="16" customFormat="1" x14ac:dyDescent="0.25">
      <c r="A1471" s="19"/>
      <c r="B1471" s="18"/>
      <c r="D1471"/>
      <c r="E1471"/>
      <c r="F1471"/>
      <c r="G1471"/>
      <c r="H1471"/>
      <c r="I1471"/>
      <c r="J1471"/>
      <c r="K1471"/>
      <c r="L1471"/>
      <c r="M1471"/>
      <c r="N1471"/>
      <c r="O1471"/>
      <c r="P1471"/>
      <c r="Q1471"/>
    </row>
    <row r="1472" spans="1:17" s="16" customFormat="1" x14ac:dyDescent="0.25">
      <c r="A1472" s="19"/>
      <c r="B1472" s="18"/>
      <c r="D1472"/>
      <c r="E1472"/>
      <c r="F1472"/>
      <c r="G1472"/>
      <c r="H1472"/>
      <c r="I1472"/>
      <c r="J1472"/>
      <c r="K1472"/>
      <c r="L1472"/>
      <c r="M1472"/>
      <c r="N1472"/>
      <c r="O1472"/>
      <c r="P1472"/>
      <c r="Q1472"/>
    </row>
    <row r="1473" spans="1:17" s="16" customFormat="1" x14ac:dyDescent="0.25">
      <c r="A1473" s="19"/>
      <c r="B1473" s="18"/>
      <c r="D1473"/>
      <c r="E1473"/>
      <c r="F1473"/>
      <c r="G1473"/>
      <c r="H1473"/>
      <c r="I1473"/>
      <c r="J1473"/>
      <c r="K1473"/>
      <c r="L1473"/>
      <c r="M1473"/>
      <c r="N1473"/>
      <c r="O1473"/>
      <c r="P1473"/>
      <c r="Q1473"/>
    </row>
    <row r="1474" spans="1:17" s="16" customFormat="1" x14ac:dyDescent="0.25">
      <c r="A1474" s="19"/>
      <c r="B1474" s="18"/>
      <c r="D1474"/>
      <c r="E1474"/>
      <c r="F1474"/>
      <c r="G1474"/>
      <c r="H1474"/>
      <c r="I1474"/>
      <c r="J1474"/>
      <c r="K1474"/>
      <c r="L1474"/>
      <c r="M1474"/>
      <c r="N1474"/>
      <c r="O1474"/>
      <c r="P1474"/>
      <c r="Q1474"/>
    </row>
    <row r="1475" spans="1:17" s="16" customFormat="1" x14ac:dyDescent="0.25">
      <c r="A1475" s="19"/>
      <c r="B1475" s="18"/>
      <c r="D1475"/>
      <c r="E1475"/>
      <c r="F1475"/>
      <c r="G1475"/>
      <c r="H1475"/>
      <c r="I1475"/>
      <c r="J1475"/>
      <c r="K1475"/>
      <c r="L1475"/>
      <c r="M1475"/>
      <c r="N1475"/>
      <c r="O1475"/>
      <c r="P1475"/>
      <c r="Q1475"/>
    </row>
    <row r="1476" spans="1:17" s="16" customFormat="1" x14ac:dyDescent="0.25">
      <c r="A1476" s="19"/>
      <c r="B1476" s="18"/>
      <c r="D1476"/>
      <c r="E1476"/>
      <c r="F1476"/>
      <c r="G1476"/>
      <c r="H1476"/>
      <c r="I1476"/>
      <c r="J1476"/>
      <c r="K1476"/>
      <c r="L1476"/>
      <c r="M1476"/>
      <c r="N1476"/>
      <c r="O1476"/>
      <c r="P1476"/>
      <c r="Q1476"/>
    </row>
    <row r="1477" spans="1:17" s="16" customFormat="1" x14ac:dyDescent="0.25">
      <c r="A1477" s="19"/>
      <c r="B1477" s="18"/>
      <c r="D1477"/>
      <c r="E1477"/>
      <c r="F1477"/>
      <c r="G1477"/>
      <c r="H1477"/>
      <c r="I1477"/>
      <c r="J1477"/>
      <c r="K1477"/>
      <c r="L1477"/>
      <c r="M1477"/>
      <c r="N1477"/>
      <c r="O1477"/>
      <c r="P1477"/>
      <c r="Q1477"/>
    </row>
    <row r="1478" spans="1:17" s="16" customFormat="1" x14ac:dyDescent="0.25">
      <c r="A1478" s="19"/>
      <c r="B1478" s="18"/>
      <c r="D1478"/>
      <c r="E1478"/>
      <c r="F1478"/>
      <c r="G1478"/>
      <c r="H1478"/>
      <c r="I1478"/>
      <c r="J1478"/>
      <c r="K1478"/>
      <c r="L1478"/>
      <c r="M1478"/>
      <c r="N1478"/>
      <c r="O1478"/>
      <c r="P1478"/>
      <c r="Q1478"/>
    </row>
    <row r="1479" spans="1:17" s="16" customFormat="1" x14ac:dyDescent="0.25">
      <c r="A1479" s="19"/>
      <c r="B1479" s="18"/>
      <c r="D1479"/>
      <c r="E1479"/>
      <c r="F1479"/>
      <c r="G1479"/>
      <c r="H1479"/>
      <c r="I1479"/>
      <c r="J1479"/>
      <c r="K1479"/>
      <c r="L1479"/>
      <c r="M1479"/>
      <c r="N1479"/>
      <c r="O1479"/>
      <c r="P1479"/>
      <c r="Q1479"/>
    </row>
    <row r="1480" spans="1:17" s="16" customFormat="1" x14ac:dyDescent="0.25">
      <c r="A1480" s="19"/>
      <c r="B1480" s="18"/>
      <c r="D1480"/>
      <c r="E1480"/>
      <c r="F1480"/>
      <c r="G1480"/>
      <c r="H1480"/>
      <c r="I1480"/>
      <c r="J1480"/>
      <c r="K1480"/>
      <c r="L1480"/>
      <c r="M1480"/>
      <c r="N1480"/>
      <c r="O1480"/>
      <c r="P1480"/>
      <c r="Q1480"/>
    </row>
    <row r="1481" spans="1:17" s="16" customFormat="1" x14ac:dyDescent="0.25">
      <c r="A1481" s="19"/>
      <c r="B1481" s="18"/>
      <c r="D1481"/>
      <c r="E1481"/>
      <c r="F1481"/>
      <c r="G1481"/>
      <c r="H1481"/>
      <c r="I1481"/>
      <c r="J1481"/>
      <c r="K1481"/>
      <c r="L1481"/>
      <c r="M1481"/>
      <c r="N1481"/>
      <c r="O1481"/>
      <c r="P1481"/>
      <c r="Q1481"/>
    </row>
    <row r="1482" spans="1:17" s="16" customFormat="1" x14ac:dyDescent="0.25">
      <c r="A1482" s="19"/>
      <c r="B1482" s="20"/>
      <c r="D1482"/>
      <c r="E1482"/>
      <c r="F1482"/>
      <c r="G1482"/>
      <c r="H1482"/>
      <c r="I1482"/>
      <c r="J1482"/>
      <c r="K1482"/>
      <c r="L1482"/>
      <c r="M1482"/>
      <c r="N1482"/>
      <c r="O1482"/>
      <c r="P1482"/>
      <c r="Q1482"/>
    </row>
    <row r="1483" spans="1:17" s="16" customFormat="1" x14ac:dyDescent="0.25">
      <c r="A1483" s="19"/>
      <c r="B1483" s="18"/>
      <c r="D1483"/>
      <c r="E1483"/>
      <c r="F1483"/>
      <c r="G1483"/>
      <c r="H1483"/>
      <c r="I1483"/>
      <c r="J1483"/>
      <c r="K1483"/>
      <c r="L1483"/>
      <c r="M1483"/>
      <c r="N1483"/>
      <c r="O1483"/>
      <c r="P1483"/>
      <c r="Q1483"/>
    </row>
    <row r="1484" spans="1:17" s="16" customFormat="1" x14ac:dyDescent="0.25">
      <c r="A1484" s="19"/>
      <c r="B1484" s="18"/>
      <c r="D1484"/>
      <c r="E1484"/>
      <c r="F1484"/>
      <c r="G1484"/>
      <c r="H1484"/>
      <c r="I1484"/>
      <c r="J1484"/>
      <c r="K1484"/>
      <c r="L1484"/>
      <c r="M1484"/>
      <c r="N1484"/>
      <c r="O1484"/>
      <c r="P1484"/>
      <c r="Q1484"/>
    </row>
    <row r="1485" spans="1:17" s="16" customFormat="1" x14ac:dyDescent="0.25">
      <c r="A1485" s="19"/>
      <c r="B1485" s="18"/>
      <c r="D1485"/>
      <c r="E1485"/>
      <c r="F1485"/>
      <c r="G1485"/>
      <c r="H1485"/>
      <c r="I1485"/>
      <c r="J1485"/>
      <c r="K1485"/>
      <c r="L1485"/>
      <c r="M1485"/>
      <c r="N1485"/>
      <c r="O1485"/>
      <c r="P1485"/>
      <c r="Q1485"/>
    </row>
    <row r="1486" spans="1:17" s="16" customFormat="1" x14ac:dyDescent="0.25">
      <c r="A1486" s="19"/>
      <c r="B1486" s="18"/>
      <c r="D1486"/>
      <c r="E1486"/>
      <c r="F1486"/>
      <c r="G1486"/>
      <c r="H1486"/>
      <c r="I1486"/>
      <c r="J1486"/>
      <c r="K1486"/>
      <c r="L1486"/>
      <c r="M1486"/>
      <c r="N1486"/>
      <c r="O1486"/>
      <c r="P1486"/>
      <c r="Q1486"/>
    </row>
    <row r="1487" spans="1:17" s="16" customFormat="1" x14ac:dyDescent="0.25">
      <c r="A1487" s="19"/>
      <c r="B1487" s="18"/>
      <c r="D1487"/>
      <c r="E1487"/>
      <c r="F1487"/>
      <c r="G1487"/>
      <c r="H1487"/>
      <c r="I1487"/>
      <c r="J1487"/>
      <c r="K1487"/>
      <c r="L1487"/>
      <c r="M1487"/>
      <c r="N1487"/>
      <c r="O1487"/>
      <c r="P1487"/>
      <c r="Q1487"/>
    </row>
    <row r="1488" spans="1:17" s="16" customFormat="1" x14ac:dyDescent="0.25">
      <c r="A1488" s="19"/>
      <c r="B1488" s="18"/>
      <c r="D1488"/>
      <c r="E1488"/>
      <c r="F1488"/>
      <c r="G1488"/>
      <c r="H1488"/>
      <c r="I1488"/>
      <c r="J1488"/>
      <c r="K1488"/>
      <c r="L1488"/>
      <c r="M1488"/>
      <c r="N1488"/>
      <c r="O1488"/>
      <c r="P1488"/>
      <c r="Q1488"/>
    </row>
    <row r="1489" spans="1:17" s="16" customFormat="1" x14ac:dyDescent="0.25">
      <c r="A1489" s="19"/>
      <c r="B1489" s="18"/>
      <c r="D1489"/>
      <c r="E1489"/>
      <c r="F1489"/>
      <c r="G1489"/>
      <c r="H1489"/>
      <c r="I1489"/>
      <c r="J1489"/>
      <c r="K1489"/>
      <c r="L1489"/>
      <c r="M1489"/>
      <c r="N1489"/>
      <c r="O1489"/>
      <c r="P1489"/>
      <c r="Q1489"/>
    </row>
    <row r="1490" spans="1:17" s="16" customFormat="1" x14ac:dyDescent="0.25">
      <c r="A1490" s="19"/>
      <c r="B1490" s="18"/>
      <c r="D1490"/>
      <c r="E1490"/>
      <c r="F1490"/>
      <c r="G1490"/>
      <c r="H1490"/>
      <c r="I1490"/>
      <c r="J1490"/>
      <c r="K1490"/>
      <c r="L1490"/>
      <c r="M1490"/>
      <c r="N1490"/>
      <c r="O1490"/>
      <c r="P1490"/>
      <c r="Q1490"/>
    </row>
    <row r="1491" spans="1:17" s="16" customFormat="1" x14ac:dyDescent="0.25">
      <c r="A1491" s="19"/>
      <c r="B1491" s="18"/>
      <c r="D1491"/>
      <c r="E1491"/>
      <c r="F1491"/>
      <c r="G1491"/>
      <c r="H1491"/>
      <c r="I1491"/>
      <c r="J1491"/>
      <c r="K1491"/>
      <c r="L1491"/>
      <c r="M1491"/>
      <c r="N1491"/>
      <c r="O1491"/>
      <c r="P1491"/>
      <c r="Q1491"/>
    </row>
    <row r="1492" spans="1:17" s="16" customFormat="1" x14ac:dyDescent="0.25">
      <c r="A1492" s="19"/>
      <c r="B1492" s="18"/>
      <c r="D1492"/>
      <c r="E1492"/>
      <c r="F1492"/>
      <c r="G1492"/>
      <c r="H1492"/>
      <c r="I1492"/>
      <c r="J1492"/>
      <c r="K1492"/>
      <c r="L1492"/>
      <c r="M1492"/>
      <c r="N1492"/>
      <c r="O1492"/>
      <c r="P1492"/>
      <c r="Q1492"/>
    </row>
    <row r="1493" spans="1:17" s="16" customFormat="1" x14ac:dyDescent="0.25">
      <c r="A1493" s="19"/>
      <c r="B1493" s="18"/>
      <c r="D1493"/>
      <c r="E1493"/>
      <c r="F1493"/>
      <c r="G1493"/>
      <c r="H1493"/>
      <c r="I1493"/>
      <c r="J1493"/>
      <c r="K1493"/>
      <c r="L1493"/>
      <c r="M1493"/>
      <c r="N1493"/>
      <c r="O1493"/>
      <c r="P1493"/>
      <c r="Q1493"/>
    </row>
    <row r="1494" spans="1:17" s="16" customFormat="1" x14ac:dyDescent="0.25">
      <c r="A1494" s="19"/>
      <c r="B1494" s="18"/>
      <c r="D1494"/>
      <c r="E1494"/>
      <c r="F1494"/>
      <c r="G1494"/>
      <c r="H1494"/>
      <c r="I1494"/>
      <c r="J1494"/>
      <c r="K1494"/>
      <c r="L1494"/>
      <c r="M1494"/>
      <c r="N1494"/>
      <c r="O1494"/>
      <c r="P1494"/>
      <c r="Q1494"/>
    </row>
    <row r="1495" spans="1:17" s="16" customFormat="1" x14ac:dyDescent="0.25">
      <c r="A1495" s="19"/>
      <c r="B1495" s="18"/>
      <c r="D1495"/>
      <c r="E1495"/>
      <c r="F1495"/>
      <c r="G1495"/>
      <c r="H1495"/>
      <c r="I1495"/>
      <c r="J1495"/>
      <c r="K1495"/>
      <c r="L1495"/>
      <c r="M1495"/>
      <c r="N1495"/>
      <c r="O1495"/>
      <c r="P1495"/>
      <c r="Q1495"/>
    </row>
    <row r="1496" spans="1:17" s="16" customFormat="1" x14ac:dyDescent="0.25">
      <c r="A1496" s="19"/>
      <c r="B1496" s="18"/>
      <c r="D1496"/>
      <c r="E1496"/>
      <c r="F1496"/>
      <c r="G1496"/>
      <c r="H1496"/>
      <c r="I1496"/>
      <c r="J1496"/>
      <c r="K1496"/>
      <c r="L1496"/>
      <c r="M1496"/>
      <c r="N1496"/>
      <c r="O1496"/>
      <c r="P1496"/>
      <c r="Q1496"/>
    </row>
    <row r="1497" spans="1:17" s="16" customFormat="1" x14ac:dyDescent="0.25">
      <c r="A1497" s="19"/>
      <c r="B1497" s="18"/>
      <c r="D1497"/>
      <c r="E1497"/>
      <c r="F1497"/>
      <c r="G1497"/>
      <c r="H1497"/>
      <c r="I1497"/>
      <c r="J1497"/>
      <c r="K1497"/>
      <c r="L1497"/>
      <c r="M1497"/>
      <c r="N1497"/>
      <c r="O1497"/>
      <c r="P1497"/>
      <c r="Q1497"/>
    </row>
    <row r="1498" spans="1:17" s="16" customFormat="1" x14ac:dyDescent="0.25">
      <c r="A1498" s="19"/>
      <c r="B1498" s="18"/>
      <c r="D1498"/>
      <c r="E1498"/>
      <c r="F1498"/>
      <c r="G1498"/>
      <c r="H1498"/>
      <c r="I1498"/>
      <c r="J1498"/>
      <c r="K1498"/>
      <c r="L1498"/>
      <c r="M1498"/>
      <c r="N1498"/>
      <c r="O1498"/>
      <c r="P1498"/>
      <c r="Q1498"/>
    </row>
    <row r="1499" spans="1:17" s="16" customFormat="1" x14ac:dyDescent="0.25">
      <c r="A1499" s="19"/>
      <c r="B1499" s="18"/>
      <c r="D1499"/>
      <c r="E1499"/>
      <c r="F1499"/>
      <c r="G1499"/>
      <c r="H1499"/>
      <c r="I1499"/>
      <c r="J1499"/>
      <c r="K1499"/>
      <c r="L1499"/>
      <c r="M1499"/>
      <c r="N1499"/>
      <c r="O1499"/>
      <c r="P1499"/>
      <c r="Q1499"/>
    </row>
    <row r="1500" spans="1:17" s="16" customFormat="1" x14ac:dyDescent="0.25">
      <c r="A1500" s="19"/>
      <c r="B1500" s="18"/>
      <c r="D1500"/>
      <c r="E1500"/>
      <c r="F1500"/>
      <c r="G1500"/>
      <c r="H1500"/>
      <c r="I1500"/>
      <c r="J1500"/>
      <c r="K1500"/>
      <c r="L1500"/>
      <c r="M1500"/>
      <c r="N1500"/>
      <c r="O1500"/>
      <c r="P1500"/>
      <c r="Q1500"/>
    </row>
    <row r="1501" spans="1:17" s="16" customFormat="1" x14ac:dyDescent="0.25">
      <c r="A1501" s="19"/>
      <c r="B1501" s="18"/>
      <c r="D1501"/>
      <c r="E1501"/>
      <c r="F1501"/>
      <c r="G1501"/>
      <c r="H1501"/>
      <c r="I1501"/>
      <c r="J1501"/>
      <c r="K1501"/>
      <c r="L1501"/>
      <c r="M1501"/>
      <c r="N1501"/>
      <c r="O1501"/>
      <c r="P1501"/>
      <c r="Q1501"/>
    </row>
    <row r="1502" spans="1:17" s="16" customFormat="1" x14ac:dyDescent="0.25">
      <c r="A1502" s="19"/>
      <c r="B1502" s="18"/>
      <c r="D1502"/>
      <c r="E1502"/>
      <c r="F1502"/>
      <c r="G1502"/>
      <c r="H1502"/>
      <c r="I1502"/>
      <c r="J1502"/>
      <c r="K1502"/>
      <c r="L1502"/>
      <c r="M1502"/>
      <c r="N1502"/>
      <c r="O1502"/>
      <c r="P1502"/>
      <c r="Q1502"/>
    </row>
    <row r="1503" spans="1:17" s="16" customFormat="1" x14ac:dyDescent="0.25">
      <c r="A1503" s="19"/>
      <c r="B1503" s="18"/>
      <c r="D1503"/>
      <c r="E1503"/>
      <c r="F1503"/>
      <c r="G1503"/>
      <c r="H1503"/>
      <c r="I1503"/>
      <c r="J1503"/>
      <c r="K1503"/>
      <c r="L1503"/>
      <c r="M1503"/>
      <c r="N1503"/>
      <c r="O1503"/>
      <c r="P1503"/>
      <c r="Q1503"/>
    </row>
    <row r="1504" spans="1:17" s="16" customFormat="1" x14ac:dyDescent="0.25">
      <c r="A1504" s="19"/>
      <c r="B1504" s="18"/>
      <c r="D1504"/>
      <c r="E1504"/>
      <c r="F1504"/>
      <c r="G1504"/>
      <c r="H1504"/>
      <c r="I1504"/>
      <c r="J1504"/>
      <c r="K1504"/>
      <c r="L1504"/>
      <c r="M1504"/>
      <c r="N1504"/>
      <c r="O1504"/>
      <c r="P1504"/>
      <c r="Q1504"/>
    </row>
    <row r="1505" spans="1:17" s="16" customFormat="1" x14ac:dyDescent="0.25">
      <c r="A1505" s="19"/>
      <c r="B1505" s="18"/>
      <c r="D1505"/>
      <c r="E1505"/>
      <c r="F1505"/>
      <c r="G1505"/>
      <c r="H1505"/>
      <c r="I1505"/>
      <c r="J1505"/>
      <c r="K1505"/>
      <c r="L1505"/>
      <c r="M1505"/>
      <c r="N1505"/>
      <c r="O1505"/>
      <c r="P1505"/>
      <c r="Q1505"/>
    </row>
    <row r="1506" spans="1:17" s="16" customFormat="1" x14ac:dyDescent="0.25">
      <c r="A1506" s="19"/>
      <c r="B1506" s="18"/>
      <c r="D1506"/>
      <c r="E1506"/>
      <c r="F1506"/>
      <c r="G1506"/>
      <c r="H1506"/>
      <c r="I1506"/>
      <c r="J1506"/>
      <c r="K1506"/>
      <c r="L1506"/>
      <c r="M1506"/>
      <c r="N1506"/>
      <c r="O1506"/>
      <c r="P1506"/>
      <c r="Q1506"/>
    </row>
    <row r="1507" spans="1:17" s="16" customFormat="1" x14ac:dyDescent="0.25">
      <c r="A1507" s="19"/>
      <c r="B1507" s="18"/>
      <c r="D1507"/>
      <c r="E1507"/>
      <c r="F1507"/>
      <c r="G1507"/>
      <c r="H1507"/>
      <c r="I1507"/>
      <c r="J1507"/>
      <c r="K1507"/>
      <c r="L1507"/>
      <c r="M1507"/>
      <c r="N1507"/>
      <c r="O1507"/>
      <c r="P1507"/>
      <c r="Q1507"/>
    </row>
    <row r="1508" spans="1:17" s="16" customFormat="1" x14ac:dyDescent="0.25">
      <c r="A1508" s="19"/>
      <c r="B1508" s="18"/>
      <c r="D1508"/>
      <c r="E1508"/>
      <c r="F1508"/>
      <c r="G1508"/>
      <c r="H1508"/>
      <c r="I1508"/>
      <c r="J1508"/>
      <c r="K1508"/>
      <c r="L1508"/>
      <c r="M1508"/>
      <c r="N1508"/>
      <c r="O1508"/>
      <c r="P1508"/>
      <c r="Q1508"/>
    </row>
    <row r="1509" spans="1:17" s="16" customFormat="1" x14ac:dyDescent="0.25">
      <c r="A1509" s="19"/>
      <c r="B1509" s="18"/>
      <c r="D1509"/>
      <c r="E1509"/>
      <c r="F1509"/>
      <c r="G1509"/>
      <c r="H1509"/>
      <c r="I1509"/>
      <c r="J1509"/>
      <c r="K1509"/>
      <c r="L1509"/>
      <c r="M1509"/>
      <c r="N1509"/>
      <c r="O1509"/>
      <c r="P1509"/>
      <c r="Q1509"/>
    </row>
    <row r="1510" spans="1:17" s="16" customFormat="1" x14ac:dyDescent="0.25">
      <c r="A1510" s="19"/>
      <c r="B1510" s="18"/>
      <c r="D1510"/>
      <c r="E1510"/>
      <c r="F1510"/>
      <c r="G1510"/>
      <c r="H1510"/>
      <c r="I1510"/>
      <c r="J1510"/>
      <c r="K1510"/>
      <c r="L1510"/>
      <c r="M1510"/>
      <c r="N1510"/>
      <c r="O1510"/>
      <c r="P1510"/>
      <c r="Q1510"/>
    </row>
    <row r="1511" spans="1:17" s="16" customFormat="1" x14ac:dyDescent="0.25">
      <c r="A1511" s="19"/>
      <c r="B1511" s="18"/>
      <c r="D1511"/>
      <c r="E1511"/>
      <c r="F1511"/>
      <c r="G1511"/>
      <c r="H1511"/>
      <c r="I1511"/>
      <c r="J1511"/>
      <c r="K1511"/>
      <c r="L1511"/>
      <c r="M1511"/>
      <c r="N1511"/>
      <c r="O1511"/>
      <c r="P1511"/>
      <c r="Q1511"/>
    </row>
    <row r="1512" spans="1:17" s="16" customFormat="1" x14ac:dyDescent="0.25">
      <c r="A1512" s="19"/>
      <c r="B1512" s="18"/>
      <c r="D1512"/>
      <c r="E1512"/>
      <c r="F1512"/>
      <c r="G1512"/>
      <c r="H1512"/>
      <c r="I1512"/>
      <c r="J1512"/>
      <c r="K1512"/>
      <c r="L1512"/>
      <c r="M1512"/>
      <c r="N1512"/>
      <c r="O1512"/>
      <c r="P1512"/>
      <c r="Q1512"/>
    </row>
    <row r="1513" spans="1:17" s="16" customFormat="1" x14ac:dyDescent="0.25">
      <c r="A1513" s="19"/>
      <c r="B1513" s="18"/>
      <c r="D1513"/>
      <c r="E1513"/>
      <c r="F1513"/>
      <c r="G1513"/>
      <c r="H1513"/>
      <c r="I1513"/>
      <c r="J1513"/>
      <c r="K1513"/>
      <c r="L1513"/>
      <c r="M1513"/>
      <c r="N1513"/>
      <c r="O1513"/>
      <c r="P1513"/>
      <c r="Q1513"/>
    </row>
    <row r="1514" spans="1:17" s="16" customFormat="1" x14ac:dyDescent="0.25">
      <c r="A1514" s="19"/>
      <c r="B1514" s="18"/>
      <c r="D1514"/>
      <c r="E1514"/>
      <c r="F1514"/>
      <c r="G1514"/>
      <c r="H1514"/>
      <c r="I1514"/>
      <c r="J1514"/>
      <c r="K1514"/>
      <c r="L1514"/>
      <c r="M1514"/>
      <c r="N1514"/>
      <c r="O1514"/>
      <c r="P1514"/>
      <c r="Q1514"/>
    </row>
    <row r="1515" spans="1:17" s="16" customFormat="1" x14ac:dyDescent="0.25">
      <c r="A1515" s="19"/>
      <c r="B1515" s="18"/>
      <c r="D1515"/>
      <c r="E1515"/>
      <c r="F1515"/>
      <c r="G1515"/>
      <c r="H1515"/>
      <c r="I1515"/>
      <c r="J1515"/>
      <c r="K1515"/>
      <c r="L1515"/>
      <c r="M1515"/>
      <c r="N1515"/>
      <c r="O1515"/>
      <c r="P1515"/>
      <c r="Q1515"/>
    </row>
    <row r="1516" spans="1:17" s="16" customFormat="1" x14ac:dyDescent="0.25">
      <c r="A1516" s="19"/>
      <c r="B1516" s="18"/>
      <c r="D1516"/>
      <c r="E1516"/>
      <c r="F1516"/>
      <c r="G1516"/>
      <c r="H1516"/>
      <c r="I1516"/>
      <c r="J1516"/>
      <c r="K1516"/>
      <c r="L1516"/>
      <c r="M1516"/>
      <c r="N1516"/>
      <c r="O1516"/>
      <c r="P1516"/>
      <c r="Q1516"/>
    </row>
    <row r="1517" spans="1:17" s="16" customFormat="1" x14ac:dyDescent="0.25">
      <c r="A1517" s="19"/>
      <c r="B1517" s="18"/>
      <c r="D1517"/>
      <c r="E1517"/>
      <c r="F1517"/>
      <c r="G1517"/>
      <c r="H1517"/>
      <c r="I1517"/>
      <c r="J1517"/>
      <c r="K1517"/>
      <c r="L1517"/>
      <c r="M1517"/>
      <c r="N1517"/>
      <c r="O1517"/>
      <c r="P1517"/>
      <c r="Q1517"/>
    </row>
    <row r="1518" spans="1:17" s="16" customFormat="1" x14ac:dyDescent="0.25">
      <c r="A1518" s="19"/>
      <c r="B1518" s="18"/>
      <c r="D1518"/>
      <c r="E1518"/>
      <c r="F1518"/>
      <c r="G1518"/>
      <c r="H1518"/>
      <c r="I1518"/>
      <c r="J1518"/>
      <c r="K1518"/>
      <c r="L1518"/>
      <c r="M1518"/>
      <c r="N1518"/>
      <c r="O1518"/>
      <c r="P1518"/>
      <c r="Q1518"/>
    </row>
    <row r="1519" spans="1:17" s="16" customFormat="1" x14ac:dyDescent="0.25">
      <c r="A1519" s="19"/>
      <c r="B1519" s="18"/>
      <c r="D1519"/>
      <c r="E1519"/>
      <c r="F1519"/>
      <c r="G1519"/>
      <c r="H1519"/>
      <c r="I1519"/>
      <c r="J1519"/>
      <c r="K1519"/>
      <c r="L1519"/>
      <c r="M1519"/>
      <c r="N1519"/>
      <c r="O1519"/>
      <c r="P1519"/>
      <c r="Q1519"/>
    </row>
    <row r="1520" spans="1:17" s="16" customFormat="1" x14ac:dyDescent="0.25">
      <c r="A1520" s="19"/>
      <c r="B1520" s="18"/>
      <c r="D1520"/>
      <c r="E1520"/>
      <c r="F1520"/>
      <c r="G1520"/>
      <c r="H1520"/>
      <c r="I1520"/>
      <c r="J1520"/>
      <c r="K1520"/>
      <c r="L1520"/>
      <c r="M1520"/>
      <c r="N1520"/>
      <c r="O1520"/>
      <c r="P1520"/>
      <c r="Q1520"/>
    </row>
    <row r="1521" spans="1:17" s="16" customFormat="1" x14ac:dyDescent="0.25">
      <c r="A1521" s="19"/>
      <c r="B1521" s="18"/>
      <c r="D1521"/>
      <c r="E1521"/>
      <c r="F1521"/>
      <c r="G1521"/>
      <c r="H1521"/>
      <c r="I1521"/>
      <c r="J1521"/>
      <c r="K1521"/>
      <c r="L1521"/>
      <c r="M1521"/>
      <c r="N1521"/>
      <c r="O1521"/>
      <c r="P1521"/>
      <c r="Q1521"/>
    </row>
    <row r="1522" spans="1:17" s="16" customFormat="1" x14ac:dyDescent="0.25">
      <c r="A1522" s="19"/>
      <c r="B1522" s="18"/>
      <c r="D1522"/>
      <c r="E1522"/>
      <c r="F1522"/>
      <c r="G1522"/>
      <c r="H1522"/>
      <c r="I1522"/>
      <c r="J1522"/>
      <c r="K1522"/>
      <c r="L1522"/>
      <c r="M1522"/>
      <c r="N1522"/>
      <c r="O1522"/>
      <c r="P1522"/>
      <c r="Q1522"/>
    </row>
    <row r="1523" spans="1:17" s="16" customFormat="1" x14ac:dyDescent="0.25">
      <c r="A1523" s="19"/>
      <c r="B1523" s="18"/>
      <c r="D1523"/>
      <c r="E1523"/>
      <c r="F1523"/>
      <c r="G1523"/>
      <c r="H1523"/>
      <c r="I1523"/>
      <c r="J1523"/>
      <c r="K1523"/>
      <c r="L1523"/>
      <c r="M1523"/>
      <c r="N1523"/>
      <c r="O1523"/>
      <c r="P1523"/>
      <c r="Q1523"/>
    </row>
    <row r="1524" spans="1:17" s="16" customFormat="1" x14ac:dyDescent="0.25">
      <c r="A1524" s="19"/>
      <c r="B1524" s="18"/>
      <c r="D1524"/>
      <c r="E1524"/>
      <c r="F1524"/>
      <c r="G1524"/>
      <c r="H1524"/>
      <c r="I1524"/>
      <c r="J1524"/>
      <c r="K1524"/>
      <c r="L1524"/>
      <c r="M1524"/>
      <c r="N1524"/>
      <c r="O1524"/>
      <c r="P1524"/>
      <c r="Q1524"/>
    </row>
    <row r="1525" spans="1:17" s="16" customFormat="1" x14ac:dyDescent="0.25">
      <c r="A1525" s="19"/>
      <c r="B1525" s="18"/>
      <c r="D1525"/>
      <c r="E1525"/>
      <c r="F1525"/>
      <c r="G1525"/>
      <c r="H1525"/>
      <c r="I1525"/>
      <c r="J1525"/>
      <c r="K1525"/>
      <c r="L1525"/>
      <c r="M1525"/>
      <c r="N1525"/>
      <c r="O1525"/>
      <c r="P1525"/>
      <c r="Q1525"/>
    </row>
    <row r="1526" spans="1:17" s="16" customFormat="1" x14ac:dyDescent="0.25">
      <c r="A1526" s="19"/>
      <c r="B1526" s="18"/>
      <c r="D1526"/>
      <c r="E1526"/>
      <c r="F1526"/>
      <c r="G1526"/>
      <c r="H1526"/>
      <c r="I1526"/>
      <c r="J1526"/>
      <c r="K1526"/>
      <c r="L1526"/>
      <c r="M1526"/>
      <c r="N1526"/>
      <c r="O1526"/>
      <c r="P1526"/>
      <c r="Q1526"/>
    </row>
    <row r="1527" spans="1:17" s="16" customFormat="1" x14ac:dyDescent="0.25">
      <c r="A1527" s="19"/>
      <c r="B1527" s="18"/>
      <c r="D1527"/>
      <c r="E1527"/>
      <c r="F1527"/>
      <c r="G1527"/>
      <c r="H1527"/>
      <c r="I1527"/>
      <c r="J1527"/>
      <c r="K1527"/>
      <c r="L1527"/>
      <c r="M1527"/>
      <c r="N1527"/>
      <c r="O1527"/>
      <c r="P1527"/>
      <c r="Q1527"/>
    </row>
    <row r="1528" spans="1:17" s="16" customFormat="1" x14ac:dyDescent="0.25">
      <c r="A1528" s="19"/>
      <c r="B1528" s="18"/>
      <c r="D1528"/>
      <c r="E1528"/>
      <c r="F1528"/>
      <c r="G1528"/>
      <c r="H1528"/>
      <c r="I1528"/>
      <c r="J1528"/>
      <c r="K1528"/>
      <c r="L1528"/>
      <c r="M1528"/>
      <c r="N1528"/>
      <c r="O1528"/>
      <c r="P1528"/>
      <c r="Q1528"/>
    </row>
    <row r="1529" spans="1:17" s="16" customFormat="1" x14ac:dyDescent="0.25">
      <c r="A1529" s="19"/>
      <c r="B1529" s="18"/>
      <c r="D1529"/>
      <c r="E1529"/>
      <c r="F1529"/>
      <c r="G1529"/>
      <c r="H1529"/>
      <c r="I1529"/>
      <c r="J1529"/>
      <c r="K1529"/>
      <c r="L1529"/>
      <c r="M1529"/>
      <c r="N1529"/>
      <c r="O1529"/>
      <c r="P1529"/>
      <c r="Q1529"/>
    </row>
    <row r="1530" spans="1:17" s="16" customFormat="1" x14ac:dyDescent="0.25">
      <c r="A1530" s="19"/>
      <c r="B1530" s="18"/>
      <c r="D1530"/>
      <c r="E1530"/>
      <c r="F1530"/>
      <c r="G1530"/>
      <c r="H1530"/>
      <c r="I1530"/>
      <c r="J1530"/>
      <c r="K1530"/>
      <c r="L1530"/>
      <c r="M1530"/>
      <c r="N1530"/>
      <c r="O1530"/>
      <c r="P1530"/>
      <c r="Q1530"/>
    </row>
    <row r="1531" spans="1:17" s="16" customFormat="1" x14ac:dyDescent="0.25">
      <c r="A1531" s="19"/>
      <c r="B1531" s="18"/>
      <c r="D1531"/>
      <c r="E1531"/>
      <c r="F1531"/>
      <c r="G1531"/>
      <c r="H1531"/>
      <c r="I1531"/>
      <c r="J1531"/>
      <c r="K1531"/>
      <c r="L1531"/>
      <c r="M1531"/>
      <c r="N1531"/>
      <c r="O1531"/>
      <c r="P1531"/>
      <c r="Q1531"/>
    </row>
    <row r="1532" spans="1:17" s="16" customFormat="1" x14ac:dyDescent="0.25">
      <c r="A1532" s="19"/>
      <c r="B1532" s="20"/>
      <c r="D1532"/>
      <c r="E1532"/>
      <c r="F1532"/>
      <c r="G1532"/>
      <c r="H1532"/>
      <c r="I1532"/>
      <c r="J1532"/>
      <c r="K1532"/>
      <c r="L1532"/>
      <c r="M1532"/>
      <c r="N1532"/>
      <c r="O1532"/>
      <c r="P1532"/>
      <c r="Q1532"/>
    </row>
    <row r="1533" spans="1:17" s="16" customFormat="1" x14ac:dyDescent="0.25">
      <c r="A1533" s="19"/>
      <c r="B1533" s="18"/>
      <c r="D1533"/>
      <c r="E1533"/>
      <c r="F1533"/>
      <c r="G1533"/>
      <c r="H1533"/>
      <c r="I1533"/>
      <c r="J1533"/>
      <c r="K1533"/>
      <c r="L1533"/>
      <c r="M1533"/>
      <c r="N1533"/>
      <c r="O1533"/>
      <c r="P1533"/>
      <c r="Q1533"/>
    </row>
    <row r="1534" spans="1:17" s="16" customFormat="1" x14ac:dyDescent="0.25">
      <c r="A1534" s="19"/>
      <c r="B1534" s="18"/>
      <c r="D1534"/>
      <c r="E1534"/>
      <c r="F1534"/>
      <c r="G1534"/>
      <c r="H1534"/>
      <c r="I1534"/>
      <c r="J1534"/>
      <c r="K1534"/>
      <c r="L1534"/>
      <c r="M1534"/>
      <c r="N1534"/>
      <c r="O1534"/>
      <c r="P1534"/>
      <c r="Q1534"/>
    </row>
    <row r="1535" spans="1:17" s="16" customFormat="1" x14ac:dyDescent="0.25">
      <c r="A1535" s="19"/>
      <c r="B1535" s="18"/>
      <c r="D1535"/>
      <c r="E1535"/>
      <c r="F1535"/>
      <c r="G1535"/>
      <c r="H1535"/>
      <c r="I1535"/>
      <c r="J1535"/>
      <c r="K1535"/>
      <c r="L1535"/>
      <c r="M1535"/>
      <c r="N1535"/>
      <c r="O1535"/>
      <c r="P1535"/>
      <c r="Q1535"/>
    </row>
    <row r="1536" spans="1:17" s="16" customFormat="1" x14ac:dyDescent="0.25">
      <c r="A1536" s="19"/>
      <c r="B1536" s="18"/>
      <c r="D1536"/>
      <c r="E1536"/>
      <c r="F1536"/>
      <c r="G1536"/>
      <c r="H1536"/>
      <c r="I1536"/>
      <c r="J1536"/>
      <c r="K1536"/>
      <c r="L1536"/>
      <c r="M1536"/>
      <c r="N1536"/>
      <c r="O1536"/>
      <c r="P1536"/>
      <c r="Q1536"/>
    </row>
    <row r="1537" spans="1:17" s="16" customFormat="1" x14ac:dyDescent="0.25">
      <c r="A1537" s="19"/>
      <c r="B1537" s="18"/>
      <c r="D1537"/>
      <c r="E1537"/>
      <c r="F1537"/>
      <c r="G1537"/>
      <c r="H1537"/>
      <c r="I1537"/>
      <c r="J1537"/>
      <c r="K1537"/>
      <c r="L1537"/>
      <c r="M1537"/>
      <c r="N1537"/>
      <c r="O1537"/>
      <c r="P1537"/>
      <c r="Q1537"/>
    </row>
    <row r="1538" spans="1:17" s="16" customFormat="1" x14ac:dyDescent="0.25">
      <c r="A1538" s="19"/>
      <c r="B1538" s="18"/>
      <c r="D1538"/>
      <c r="E1538"/>
      <c r="F1538"/>
      <c r="G1538"/>
      <c r="H1538"/>
      <c r="I1538"/>
      <c r="J1538"/>
      <c r="K1538"/>
      <c r="L1538"/>
      <c r="M1538"/>
      <c r="N1538"/>
      <c r="O1538"/>
      <c r="P1538"/>
      <c r="Q1538"/>
    </row>
    <row r="1539" spans="1:17" s="16" customFormat="1" x14ac:dyDescent="0.25">
      <c r="A1539" s="19"/>
      <c r="B1539" s="18"/>
      <c r="D1539"/>
      <c r="E1539"/>
      <c r="F1539"/>
      <c r="G1539"/>
      <c r="H1539"/>
      <c r="I1539"/>
      <c r="J1539"/>
      <c r="K1539"/>
      <c r="L1539"/>
      <c r="M1539"/>
      <c r="N1539"/>
      <c r="O1539"/>
      <c r="P1539"/>
      <c r="Q1539"/>
    </row>
    <row r="1540" spans="1:17" s="16" customFormat="1" x14ac:dyDescent="0.25">
      <c r="A1540" s="19"/>
      <c r="B1540" s="18"/>
      <c r="D1540"/>
      <c r="E1540"/>
      <c r="F1540"/>
      <c r="G1540"/>
      <c r="H1540"/>
      <c r="I1540"/>
      <c r="J1540"/>
      <c r="K1540"/>
      <c r="L1540"/>
      <c r="M1540"/>
      <c r="N1540"/>
      <c r="O1540"/>
      <c r="P1540"/>
      <c r="Q1540"/>
    </row>
    <row r="1541" spans="1:17" s="16" customFormat="1" x14ac:dyDescent="0.25">
      <c r="A1541" s="19"/>
      <c r="B1541" s="18"/>
      <c r="D1541"/>
      <c r="E1541"/>
      <c r="F1541"/>
      <c r="G1541"/>
      <c r="H1541"/>
      <c r="I1541"/>
      <c r="J1541"/>
      <c r="K1541"/>
      <c r="L1541"/>
      <c r="M1541"/>
      <c r="N1541"/>
      <c r="O1541"/>
      <c r="P1541"/>
      <c r="Q1541"/>
    </row>
    <row r="1542" spans="1:17" s="16" customFormat="1" x14ac:dyDescent="0.25">
      <c r="A1542" s="19"/>
      <c r="B1542" s="18"/>
      <c r="D1542"/>
      <c r="E1542"/>
      <c r="F1542"/>
      <c r="G1542"/>
      <c r="H1542"/>
      <c r="I1542"/>
      <c r="J1542"/>
      <c r="K1542"/>
      <c r="L1542"/>
      <c r="M1542"/>
      <c r="N1542"/>
      <c r="O1542"/>
      <c r="P1542"/>
      <c r="Q1542"/>
    </row>
    <row r="1543" spans="1:17" s="16" customFormat="1" x14ac:dyDescent="0.25">
      <c r="A1543" s="19"/>
      <c r="B1543" s="18"/>
      <c r="D1543"/>
      <c r="E1543"/>
      <c r="F1543"/>
      <c r="G1543"/>
      <c r="H1543"/>
      <c r="I1543"/>
      <c r="J1543"/>
      <c r="K1543"/>
      <c r="L1543"/>
      <c r="M1543"/>
      <c r="N1543"/>
      <c r="O1543"/>
      <c r="P1543"/>
      <c r="Q1543"/>
    </row>
    <row r="1544" spans="1:17" s="16" customFormat="1" x14ac:dyDescent="0.25">
      <c r="A1544" s="19"/>
      <c r="B1544" s="18"/>
      <c r="D1544"/>
      <c r="E1544"/>
      <c r="F1544"/>
      <c r="G1544"/>
      <c r="H1544"/>
      <c r="I1544"/>
      <c r="J1544"/>
      <c r="K1544"/>
      <c r="L1544"/>
      <c r="M1544"/>
      <c r="N1544"/>
      <c r="O1544"/>
      <c r="P1544"/>
      <c r="Q1544"/>
    </row>
    <row r="1545" spans="1:17" s="16" customFormat="1" x14ac:dyDescent="0.25">
      <c r="A1545" s="19"/>
      <c r="B1545" s="18"/>
      <c r="D1545"/>
      <c r="E1545"/>
      <c r="F1545"/>
      <c r="G1545"/>
      <c r="H1545"/>
      <c r="I1545"/>
      <c r="J1545"/>
      <c r="K1545"/>
      <c r="L1545"/>
      <c r="M1545"/>
      <c r="N1545"/>
      <c r="O1545"/>
      <c r="P1545"/>
      <c r="Q1545"/>
    </row>
    <row r="1546" spans="1:17" s="16" customFormat="1" x14ac:dyDescent="0.25">
      <c r="A1546" s="19"/>
      <c r="B1546" s="18"/>
      <c r="D1546"/>
      <c r="E1546"/>
      <c r="F1546"/>
      <c r="G1546"/>
      <c r="H1546"/>
      <c r="I1546"/>
      <c r="J1546"/>
      <c r="K1546"/>
      <c r="L1546"/>
      <c r="M1546"/>
      <c r="N1546"/>
      <c r="O1546"/>
      <c r="P1546"/>
      <c r="Q1546"/>
    </row>
    <row r="1547" spans="1:17" s="16" customFormat="1" x14ac:dyDescent="0.25">
      <c r="A1547" s="19"/>
      <c r="B1547" s="18"/>
      <c r="D1547"/>
      <c r="E1547"/>
      <c r="F1547"/>
      <c r="G1547"/>
      <c r="H1547"/>
      <c r="I1547"/>
      <c r="J1547"/>
      <c r="K1547"/>
      <c r="L1547"/>
      <c r="M1547"/>
      <c r="N1547"/>
      <c r="O1547"/>
      <c r="P1547"/>
      <c r="Q1547"/>
    </row>
    <row r="1548" spans="1:17" s="16" customFormat="1" x14ac:dyDescent="0.25">
      <c r="A1548" s="19"/>
      <c r="B1548" s="18"/>
      <c r="D1548"/>
      <c r="E1548"/>
      <c r="F1548"/>
      <c r="G1548"/>
      <c r="H1548"/>
      <c r="I1548"/>
      <c r="J1548"/>
      <c r="K1548"/>
      <c r="L1548"/>
      <c r="M1548"/>
      <c r="N1548"/>
      <c r="O1548"/>
      <c r="P1548"/>
      <c r="Q1548"/>
    </row>
    <row r="1549" spans="1:17" s="16" customFormat="1" x14ac:dyDescent="0.25">
      <c r="A1549" s="19"/>
      <c r="B1549" s="18"/>
      <c r="D1549"/>
      <c r="E1549"/>
      <c r="F1549"/>
      <c r="G1549"/>
      <c r="H1549"/>
      <c r="I1549"/>
      <c r="J1549"/>
      <c r="K1549"/>
      <c r="L1549"/>
      <c r="M1549"/>
      <c r="N1549"/>
      <c r="O1549"/>
      <c r="P1549"/>
      <c r="Q1549"/>
    </row>
    <row r="1550" spans="1:17" s="16" customFormat="1" x14ac:dyDescent="0.25">
      <c r="A1550" s="19"/>
      <c r="B1550" s="18"/>
      <c r="D1550"/>
      <c r="E1550"/>
      <c r="F1550"/>
      <c r="G1550"/>
      <c r="H1550"/>
      <c r="I1550"/>
      <c r="J1550"/>
      <c r="K1550"/>
      <c r="L1550"/>
      <c r="M1550"/>
      <c r="N1550"/>
      <c r="O1550"/>
      <c r="P1550"/>
      <c r="Q1550"/>
    </row>
    <row r="1551" spans="1:17" s="16" customFormat="1" x14ac:dyDescent="0.25">
      <c r="A1551" s="19"/>
      <c r="B1551" s="18"/>
      <c r="D1551"/>
      <c r="E1551"/>
      <c r="F1551"/>
      <c r="G1551"/>
      <c r="H1551"/>
      <c r="I1551"/>
      <c r="J1551"/>
      <c r="K1551"/>
      <c r="L1551"/>
      <c r="M1551"/>
      <c r="N1551"/>
      <c r="O1551"/>
      <c r="P1551"/>
      <c r="Q1551"/>
    </row>
    <row r="1552" spans="1:17" s="16" customFormat="1" x14ac:dyDescent="0.25">
      <c r="A1552" s="19"/>
      <c r="B1552" s="18"/>
      <c r="D1552"/>
      <c r="E1552"/>
      <c r="F1552"/>
      <c r="G1552"/>
      <c r="H1552"/>
      <c r="I1552"/>
      <c r="J1552"/>
      <c r="K1552"/>
      <c r="L1552"/>
      <c r="M1552"/>
      <c r="N1552"/>
      <c r="O1552"/>
      <c r="P1552"/>
      <c r="Q1552"/>
    </row>
    <row r="1553" spans="1:17" s="16" customFormat="1" x14ac:dyDescent="0.25">
      <c r="A1553" s="19"/>
      <c r="B1553" s="18"/>
      <c r="D1553"/>
      <c r="E1553"/>
      <c r="F1553"/>
      <c r="G1553"/>
      <c r="H1553"/>
      <c r="I1553"/>
      <c r="J1553"/>
      <c r="K1553"/>
      <c r="L1553"/>
      <c r="M1553"/>
      <c r="N1553"/>
      <c r="O1553"/>
      <c r="P1553"/>
      <c r="Q1553"/>
    </row>
    <row r="1554" spans="1:17" s="16" customFormat="1" x14ac:dyDescent="0.25">
      <c r="A1554" s="19"/>
      <c r="B1554" s="18"/>
      <c r="D1554"/>
      <c r="E1554"/>
      <c r="F1554"/>
      <c r="G1554"/>
      <c r="H1554"/>
      <c r="I1554"/>
      <c r="J1554"/>
      <c r="K1554"/>
      <c r="L1554"/>
      <c r="M1554"/>
      <c r="N1554"/>
      <c r="O1554"/>
      <c r="P1554"/>
      <c r="Q1554"/>
    </row>
    <row r="1555" spans="1:17" s="16" customFormat="1" x14ac:dyDescent="0.25">
      <c r="A1555" s="19"/>
      <c r="B1555" s="18"/>
      <c r="D1555"/>
      <c r="E1555"/>
      <c r="F1555"/>
      <c r="G1555"/>
      <c r="H1555"/>
      <c r="I1555"/>
      <c r="J1555"/>
      <c r="K1555"/>
      <c r="L1555"/>
      <c r="M1555"/>
      <c r="N1555"/>
      <c r="O1555"/>
      <c r="P1555"/>
      <c r="Q1555"/>
    </row>
    <row r="1556" spans="1:17" s="16" customFormat="1" x14ac:dyDescent="0.25">
      <c r="A1556" s="19"/>
      <c r="B1556" s="18"/>
      <c r="D1556"/>
      <c r="E1556"/>
      <c r="F1556"/>
      <c r="G1556"/>
      <c r="H1556"/>
      <c r="I1556"/>
      <c r="J1556"/>
      <c r="K1556"/>
      <c r="L1556"/>
      <c r="M1556"/>
      <c r="N1556"/>
      <c r="O1556"/>
      <c r="P1556"/>
      <c r="Q1556"/>
    </row>
    <row r="1557" spans="1:17" s="16" customFormat="1" x14ac:dyDescent="0.25">
      <c r="A1557" s="19"/>
      <c r="B1557" s="18"/>
      <c r="D1557"/>
      <c r="E1557"/>
      <c r="F1557"/>
      <c r="G1557"/>
      <c r="H1557"/>
      <c r="I1557"/>
      <c r="J1557"/>
      <c r="K1557"/>
      <c r="L1557"/>
      <c r="M1557"/>
      <c r="N1557"/>
      <c r="O1557"/>
      <c r="P1557"/>
      <c r="Q1557"/>
    </row>
    <row r="1558" spans="1:17" s="16" customFormat="1" x14ac:dyDescent="0.25">
      <c r="A1558" s="19"/>
      <c r="B1558" s="18"/>
      <c r="D1558"/>
      <c r="E1558"/>
      <c r="F1558"/>
      <c r="G1558"/>
      <c r="H1558"/>
      <c r="I1558"/>
      <c r="J1558"/>
      <c r="K1558"/>
      <c r="L1558"/>
      <c r="M1558"/>
      <c r="N1558"/>
      <c r="O1558"/>
      <c r="P1558"/>
      <c r="Q1558"/>
    </row>
    <row r="1559" spans="1:17" s="16" customFormat="1" x14ac:dyDescent="0.25">
      <c r="A1559" s="19"/>
      <c r="B1559" s="18"/>
      <c r="D1559"/>
      <c r="E1559"/>
      <c r="F1559"/>
      <c r="G1559"/>
      <c r="H1559"/>
      <c r="I1559"/>
      <c r="J1559"/>
      <c r="K1559"/>
      <c r="L1559"/>
      <c r="M1559"/>
      <c r="N1559"/>
      <c r="O1559"/>
      <c r="P1559"/>
      <c r="Q1559"/>
    </row>
    <row r="1560" spans="1:17" s="16" customFormat="1" x14ac:dyDescent="0.25">
      <c r="A1560" s="19"/>
      <c r="B1560" s="18"/>
      <c r="D1560"/>
      <c r="E1560"/>
      <c r="F1560"/>
      <c r="G1560"/>
      <c r="H1560"/>
      <c r="I1560"/>
      <c r="J1560"/>
      <c r="K1560"/>
      <c r="L1560"/>
      <c r="M1560"/>
      <c r="N1560"/>
      <c r="O1560"/>
      <c r="P1560"/>
      <c r="Q1560"/>
    </row>
    <row r="1561" spans="1:17" s="16" customFormat="1" x14ac:dyDescent="0.25">
      <c r="A1561" s="19"/>
      <c r="B1561" s="18"/>
      <c r="D1561"/>
      <c r="E1561"/>
      <c r="F1561"/>
      <c r="G1561"/>
      <c r="H1561"/>
      <c r="I1561"/>
      <c r="J1561"/>
      <c r="K1561"/>
      <c r="L1561"/>
      <c r="M1561"/>
      <c r="N1561"/>
      <c r="O1561"/>
      <c r="P1561"/>
      <c r="Q1561"/>
    </row>
    <row r="1562" spans="1:17" s="16" customFormat="1" x14ac:dyDescent="0.25">
      <c r="A1562" s="19"/>
      <c r="B1562" s="18"/>
      <c r="D1562"/>
      <c r="E1562"/>
      <c r="F1562"/>
      <c r="G1562"/>
      <c r="H1562"/>
      <c r="I1562"/>
      <c r="J1562"/>
      <c r="K1562"/>
      <c r="L1562"/>
      <c r="M1562"/>
      <c r="N1562"/>
      <c r="O1562"/>
      <c r="P1562"/>
      <c r="Q1562"/>
    </row>
    <row r="1563" spans="1:17" s="16" customFormat="1" x14ac:dyDescent="0.25">
      <c r="A1563" s="19"/>
      <c r="B1563" s="18"/>
      <c r="D1563"/>
      <c r="E1563"/>
      <c r="F1563"/>
      <c r="G1563"/>
      <c r="H1563"/>
      <c r="I1563"/>
      <c r="J1563"/>
      <c r="K1563"/>
      <c r="L1563"/>
      <c r="M1563"/>
      <c r="N1563"/>
      <c r="O1563"/>
      <c r="P1563"/>
      <c r="Q1563"/>
    </row>
    <row r="1564" spans="1:17" s="16" customFormat="1" x14ac:dyDescent="0.25">
      <c r="A1564" s="19"/>
      <c r="B1564" s="18"/>
      <c r="D1564"/>
      <c r="E1564"/>
      <c r="F1564"/>
      <c r="G1564"/>
      <c r="H1564"/>
      <c r="I1564"/>
      <c r="J1564"/>
      <c r="K1564"/>
      <c r="L1564"/>
      <c r="M1564"/>
      <c r="N1564"/>
      <c r="O1564"/>
      <c r="P1564"/>
      <c r="Q1564"/>
    </row>
    <row r="1565" spans="1:17" s="16" customFormat="1" x14ac:dyDescent="0.25">
      <c r="A1565" s="19"/>
      <c r="B1565" s="18"/>
      <c r="D1565"/>
      <c r="E1565"/>
      <c r="F1565"/>
      <c r="G1565"/>
      <c r="H1565"/>
      <c r="I1565"/>
      <c r="J1565"/>
      <c r="K1565"/>
      <c r="L1565"/>
      <c r="M1565"/>
      <c r="N1565"/>
      <c r="O1565"/>
      <c r="P1565"/>
      <c r="Q1565"/>
    </row>
    <row r="1566" spans="1:17" s="16" customFormat="1" x14ac:dyDescent="0.25">
      <c r="A1566" s="19"/>
      <c r="B1566" s="18"/>
      <c r="D1566"/>
      <c r="E1566"/>
      <c r="F1566"/>
      <c r="G1566"/>
      <c r="H1566"/>
      <c r="I1566"/>
      <c r="J1566"/>
      <c r="K1566"/>
      <c r="L1566"/>
      <c r="M1566"/>
      <c r="N1566"/>
      <c r="O1566"/>
      <c r="P1566"/>
      <c r="Q1566"/>
    </row>
    <row r="1567" spans="1:17" s="16" customFormat="1" x14ac:dyDescent="0.25">
      <c r="A1567" s="19"/>
      <c r="B1567" s="18"/>
      <c r="D1567"/>
      <c r="E1567"/>
      <c r="F1567"/>
      <c r="G1567"/>
      <c r="H1567"/>
      <c r="I1567"/>
      <c r="J1567"/>
      <c r="K1567"/>
      <c r="L1567"/>
      <c r="M1567"/>
      <c r="N1567"/>
      <c r="O1567"/>
      <c r="P1567"/>
      <c r="Q1567"/>
    </row>
    <row r="1568" spans="1:17" s="16" customFormat="1" x14ac:dyDescent="0.25">
      <c r="A1568" s="19"/>
      <c r="B1568" s="18"/>
      <c r="D1568"/>
      <c r="E1568"/>
      <c r="F1568"/>
      <c r="G1568"/>
      <c r="H1568"/>
      <c r="I1568"/>
      <c r="J1568"/>
      <c r="K1568"/>
      <c r="L1568"/>
      <c r="M1568"/>
      <c r="N1568"/>
      <c r="O1568"/>
      <c r="P1568"/>
      <c r="Q1568"/>
    </row>
    <row r="1569" spans="1:17" s="16" customFormat="1" x14ac:dyDescent="0.25">
      <c r="A1569" s="19"/>
      <c r="B1569" s="18"/>
      <c r="D1569"/>
      <c r="E1569"/>
      <c r="F1569"/>
      <c r="G1569"/>
      <c r="H1569"/>
      <c r="I1569"/>
      <c r="J1569"/>
      <c r="K1569"/>
      <c r="L1569"/>
      <c r="M1569"/>
      <c r="N1569"/>
      <c r="O1569"/>
      <c r="P1569"/>
      <c r="Q1569"/>
    </row>
    <row r="1570" spans="1:17" s="16" customFormat="1" x14ac:dyDescent="0.25">
      <c r="A1570" s="19"/>
      <c r="B1570" s="18"/>
      <c r="D1570"/>
      <c r="E1570"/>
      <c r="F1570"/>
      <c r="G1570"/>
      <c r="H1570"/>
      <c r="I1570"/>
      <c r="J1570"/>
      <c r="K1570"/>
      <c r="L1570"/>
      <c r="M1570"/>
      <c r="N1570"/>
      <c r="O1570"/>
      <c r="P1570"/>
      <c r="Q1570"/>
    </row>
    <row r="1571" spans="1:17" s="16" customFormat="1" x14ac:dyDescent="0.25">
      <c r="A1571" s="19"/>
      <c r="B1571" s="18"/>
      <c r="D1571"/>
      <c r="E1571"/>
      <c r="F1571"/>
      <c r="G1571"/>
      <c r="H1571"/>
      <c r="I1571"/>
      <c r="J1571"/>
      <c r="K1571"/>
      <c r="L1571"/>
      <c r="M1571"/>
      <c r="N1571"/>
      <c r="O1571"/>
      <c r="P1571"/>
      <c r="Q1571"/>
    </row>
    <row r="1572" spans="1:17" s="16" customFormat="1" x14ac:dyDescent="0.25">
      <c r="A1572" s="19"/>
      <c r="B1572" s="18"/>
      <c r="D1572"/>
      <c r="E1572"/>
      <c r="F1572"/>
      <c r="G1572"/>
      <c r="H1572"/>
      <c r="I1572"/>
      <c r="J1572"/>
      <c r="K1572"/>
      <c r="L1572"/>
      <c r="M1572"/>
      <c r="N1572"/>
      <c r="O1572"/>
      <c r="P1572"/>
      <c r="Q1572"/>
    </row>
    <row r="1573" spans="1:17" s="16" customFormat="1" x14ac:dyDescent="0.25">
      <c r="A1573" s="19"/>
      <c r="B1573" s="18"/>
      <c r="D1573"/>
      <c r="E1573"/>
      <c r="F1573"/>
      <c r="G1573"/>
      <c r="H1573"/>
      <c r="I1573"/>
      <c r="J1573"/>
      <c r="K1573"/>
      <c r="L1573"/>
      <c r="M1573"/>
      <c r="N1573"/>
      <c r="O1573"/>
      <c r="P1573"/>
      <c r="Q1573"/>
    </row>
    <row r="1574" spans="1:17" s="16" customFormat="1" x14ac:dyDescent="0.25">
      <c r="A1574" s="19"/>
      <c r="B1574" s="18"/>
      <c r="D1574"/>
      <c r="E1574"/>
      <c r="F1574"/>
      <c r="G1574"/>
      <c r="H1574"/>
      <c r="I1574"/>
      <c r="J1574"/>
      <c r="K1574"/>
      <c r="L1574"/>
      <c r="M1574"/>
      <c r="N1574"/>
      <c r="O1574"/>
      <c r="P1574"/>
      <c r="Q1574"/>
    </row>
    <row r="1575" spans="1:17" s="16" customFormat="1" x14ac:dyDescent="0.25">
      <c r="A1575" s="19"/>
      <c r="B1575" s="18"/>
      <c r="D1575"/>
      <c r="E1575"/>
      <c r="F1575"/>
      <c r="G1575"/>
      <c r="H1575"/>
      <c r="I1575"/>
      <c r="J1575"/>
      <c r="K1575"/>
      <c r="L1575"/>
      <c r="M1575"/>
      <c r="N1575"/>
      <c r="O1575"/>
      <c r="P1575"/>
      <c r="Q1575"/>
    </row>
    <row r="1576" spans="1:17" s="16" customFormat="1" x14ac:dyDescent="0.25">
      <c r="A1576" s="19"/>
      <c r="B1576" s="18"/>
      <c r="D1576"/>
      <c r="E1576"/>
      <c r="F1576"/>
      <c r="G1576"/>
      <c r="H1576"/>
      <c r="I1576"/>
      <c r="J1576"/>
      <c r="K1576"/>
      <c r="L1576"/>
      <c r="M1576"/>
      <c r="N1576"/>
      <c r="O1576"/>
      <c r="P1576"/>
      <c r="Q1576"/>
    </row>
    <row r="1577" spans="1:17" s="16" customFormat="1" x14ac:dyDescent="0.25">
      <c r="A1577" s="19"/>
      <c r="B1577" s="18"/>
      <c r="D1577"/>
      <c r="E1577"/>
      <c r="F1577"/>
      <c r="G1577"/>
      <c r="H1577"/>
      <c r="I1577"/>
      <c r="J1577"/>
      <c r="K1577"/>
      <c r="L1577"/>
      <c r="M1577"/>
      <c r="N1577"/>
      <c r="O1577"/>
      <c r="P1577"/>
      <c r="Q1577"/>
    </row>
    <row r="1578" spans="1:17" s="16" customFormat="1" x14ac:dyDescent="0.25">
      <c r="A1578" s="19"/>
      <c r="B1578" s="18"/>
      <c r="D1578"/>
      <c r="E1578"/>
      <c r="F1578"/>
      <c r="G1578"/>
      <c r="H1578"/>
      <c r="I1578"/>
      <c r="J1578"/>
      <c r="K1578"/>
      <c r="L1578"/>
      <c r="M1578"/>
      <c r="N1578"/>
      <c r="O1578"/>
      <c r="P1578"/>
      <c r="Q1578"/>
    </row>
    <row r="1579" spans="1:17" s="16" customFormat="1" x14ac:dyDescent="0.25">
      <c r="A1579" s="19"/>
      <c r="B1579" s="18"/>
      <c r="D1579"/>
      <c r="E1579"/>
      <c r="F1579"/>
      <c r="G1579"/>
      <c r="H1579"/>
      <c r="I1579"/>
      <c r="J1579"/>
      <c r="K1579"/>
      <c r="L1579"/>
      <c r="M1579"/>
      <c r="N1579"/>
      <c r="O1579"/>
      <c r="P1579"/>
      <c r="Q1579"/>
    </row>
    <row r="1580" spans="1:17" s="16" customFormat="1" x14ac:dyDescent="0.25">
      <c r="A1580" s="19"/>
      <c r="B1580" s="18"/>
      <c r="D1580"/>
      <c r="E1580"/>
      <c r="F1580"/>
      <c r="G1580"/>
      <c r="H1580"/>
      <c r="I1580"/>
      <c r="J1580"/>
      <c r="K1580"/>
      <c r="L1580"/>
      <c r="M1580"/>
      <c r="N1580"/>
      <c r="O1580"/>
      <c r="P1580"/>
      <c r="Q1580"/>
    </row>
    <row r="1581" spans="1:17" s="16" customFormat="1" x14ac:dyDescent="0.25">
      <c r="A1581" s="19"/>
      <c r="B1581" s="18"/>
      <c r="D1581"/>
      <c r="E1581"/>
      <c r="F1581"/>
      <c r="G1581"/>
      <c r="H1581"/>
      <c r="I1581"/>
      <c r="J1581"/>
      <c r="K1581"/>
      <c r="L1581"/>
      <c r="M1581"/>
      <c r="N1581"/>
      <c r="O1581"/>
      <c r="P1581"/>
      <c r="Q1581"/>
    </row>
    <row r="1582" spans="1:17" s="16" customFormat="1" x14ac:dyDescent="0.25">
      <c r="A1582" s="19"/>
      <c r="B1582" s="20"/>
      <c r="D1582"/>
      <c r="E1582"/>
      <c r="F1582"/>
      <c r="G1582"/>
      <c r="H1582"/>
      <c r="I1582"/>
      <c r="J1582"/>
      <c r="K1582"/>
      <c r="L1582"/>
      <c r="M1582"/>
      <c r="N1582"/>
      <c r="O1582"/>
      <c r="P1582"/>
      <c r="Q1582"/>
    </row>
    <row r="1583" spans="1:17" s="16" customFormat="1" x14ac:dyDescent="0.25">
      <c r="A1583" s="19"/>
      <c r="B1583" s="18"/>
      <c r="D1583"/>
      <c r="E1583"/>
      <c r="F1583"/>
      <c r="G1583"/>
      <c r="H1583"/>
      <c r="I1583"/>
      <c r="J1583"/>
      <c r="K1583"/>
      <c r="L1583"/>
      <c r="M1583"/>
      <c r="N1583"/>
      <c r="O1583"/>
      <c r="P1583"/>
      <c r="Q1583"/>
    </row>
    <row r="1584" spans="1:17" s="16" customFormat="1" x14ac:dyDescent="0.25">
      <c r="A1584" s="19"/>
      <c r="B1584" s="18"/>
      <c r="D1584"/>
      <c r="E1584"/>
      <c r="F1584"/>
      <c r="G1584"/>
      <c r="H1584"/>
      <c r="I1584"/>
      <c r="J1584"/>
      <c r="K1584"/>
      <c r="L1584"/>
      <c r="M1584"/>
      <c r="N1584"/>
      <c r="O1584"/>
      <c r="P1584"/>
      <c r="Q1584"/>
    </row>
    <row r="1585" spans="1:17" s="16" customFormat="1" x14ac:dyDescent="0.25">
      <c r="A1585" s="19"/>
      <c r="B1585" s="18"/>
      <c r="D1585"/>
      <c r="E1585"/>
      <c r="F1585"/>
      <c r="G1585"/>
      <c r="H1585"/>
      <c r="I1585"/>
      <c r="J1585"/>
      <c r="K1585"/>
      <c r="L1585"/>
      <c r="M1585"/>
      <c r="N1585"/>
      <c r="O1585"/>
      <c r="P1585"/>
      <c r="Q1585"/>
    </row>
    <row r="1586" spans="1:17" s="16" customFormat="1" x14ac:dyDescent="0.25">
      <c r="A1586" s="19"/>
      <c r="B1586" s="18"/>
      <c r="D1586"/>
      <c r="E1586"/>
      <c r="F1586"/>
      <c r="G1586"/>
      <c r="H1586"/>
      <c r="I1586"/>
      <c r="J1586"/>
      <c r="K1586"/>
      <c r="L1586"/>
      <c r="M1586"/>
      <c r="N1586"/>
      <c r="O1586"/>
      <c r="P1586"/>
      <c r="Q1586"/>
    </row>
    <row r="1587" spans="1:17" s="16" customFormat="1" x14ac:dyDescent="0.25">
      <c r="A1587" s="19"/>
      <c r="B1587" s="18"/>
      <c r="D1587"/>
      <c r="E1587"/>
      <c r="F1587"/>
      <c r="G1587"/>
      <c r="H1587"/>
      <c r="I1587"/>
      <c r="J1587"/>
      <c r="K1587"/>
      <c r="L1587"/>
      <c r="M1587"/>
      <c r="N1587"/>
      <c r="O1587"/>
      <c r="P1587"/>
      <c r="Q1587"/>
    </row>
    <row r="1588" spans="1:17" s="16" customFormat="1" x14ac:dyDescent="0.25">
      <c r="A1588" s="19"/>
      <c r="B1588" s="18"/>
      <c r="D1588"/>
      <c r="E1588"/>
      <c r="F1588"/>
      <c r="G1588"/>
      <c r="H1588"/>
      <c r="I1588"/>
      <c r="J1588"/>
      <c r="K1588"/>
      <c r="L1588"/>
      <c r="M1588"/>
      <c r="N1588"/>
      <c r="O1588"/>
      <c r="P1588"/>
      <c r="Q1588"/>
    </row>
    <row r="1589" spans="1:17" s="16" customFormat="1" x14ac:dyDescent="0.25">
      <c r="A1589" s="19"/>
      <c r="B1589" s="18"/>
      <c r="D1589"/>
      <c r="E1589"/>
      <c r="F1589"/>
      <c r="G1589"/>
      <c r="H1589"/>
      <c r="I1589"/>
      <c r="J1589"/>
      <c r="K1589"/>
      <c r="L1589"/>
      <c r="M1589"/>
      <c r="N1589"/>
      <c r="O1589"/>
      <c r="P1589"/>
      <c r="Q1589"/>
    </row>
    <row r="1590" spans="1:17" s="16" customFormat="1" x14ac:dyDescent="0.25">
      <c r="A1590" s="19"/>
      <c r="B1590" s="18"/>
      <c r="D1590"/>
      <c r="E1590"/>
      <c r="F1590"/>
      <c r="G1590"/>
      <c r="H1590"/>
      <c r="I1590"/>
      <c r="J1590"/>
      <c r="K1590"/>
      <c r="L1590"/>
      <c r="M1590"/>
      <c r="N1590"/>
      <c r="O1590"/>
      <c r="P1590"/>
      <c r="Q1590"/>
    </row>
    <row r="1591" spans="1:17" s="16" customFormat="1" x14ac:dyDescent="0.25">
      <c r="A1591" s="19"/>
      <c r="B1591" s="18"/>
      <c r="D1591"/>
      <c r="E1591"/>
      <c r="F1591"/>
      <c r="G1591"/>
      <c r="H1591"/>
      <c r="I1591"/>
      <c r="J1591"/>
      <c r="K1591"/>
      <c r="L1591"/>
      <c r="M1591"/>
      <c r="N1591"/>
      <c r="O1591"/>
      <c r="P1591"/>
      <c r="Q1591"/>
    </row>
    <row r="1592" spans="1:17" s="16" customFormat="1" x14ac:dyDescent="0.25">
      <c r="A1592" s="19"/>
      <c r="B1592" s="18"/>
      <c r="D1592"/>
      <c r="E1592"/>
      <c r="F1592"/>
      <c r="G1592"/>
      <c r="H1592"/>
      <c r="I1592"/>
      <c r="J1592"/>
      <c r="K1592"/>
      <c r="L1592"/>
      <c r="M1592"/>
      <c r="N1592"/>
      <c r="O1592"/>
      <c r="P1592"/>
      <c r="Q1592"/>
    </row>
    <row r="1593" spans="1:17" s="16" customFormat="1" x14ac:dyDescent="0.25">
      <c r="A1593" s="19"/>
      <c r="B1593" s="18"/>
      <c r="D1593"/>
      <c r="E1593"/>
      <c r="F1593"/>
      <c r="G1593"/>
      <c r="H1593"/>
      <c r="I1593"/>
      <c r="J1593"/>
      <c r="K1593"/>
      <c r="L1593"/>
      <c r="M1593"/>
      <c r="N1593"/>
      <c r="O1593"/>
      <c r="P1593"/>
      <c r="Q1593"/>
    </row>
    <row r="1594" spans="1:17" s="16" customFormat="1" x14ac:dyDescent="0.25">
      <c r="A1594" s="19"/>
      <c r="B1594" s="18"/>
      <c r="D1594"/>
      <c r="E1594"/>
      <c r="F1594"/>
      <c r="G1594"/>
      <c r="H1594"/>
      <c r="I1594"/>
      <c r="J1594"/>
      <c r="K1594"/>
      <c r="L1594"/>
      <c r="M1594"/>
      <c r="N1594"/>
      <c r="O1594"/>
      <c r="P1594"/>
      <c r="Q1594"/>
    </row>
    <row r="1595" spans="1:17" s="16" customFormat="1" x14ac:dyDescent="0.25">
      <c r="A1595" s="19"/>
      <c r="B1595" s="18"/>
      <c r="D1595"/>
      <c r="E1595"/>
      <c r="F1595"/>
      <c r="G1595"/>
      <c r="H1595"/>
      <c r="I1595"/>
      <c r="J1595"/>
      <c r="K1595"/>
      <c r="L1595"/>
      <c r="M1595"/>
      <c r="N1595"/>
      <c r="O1595"/>
      <c r="P1595"/>
      <c r="Q1595"/>
    </row>
    <row r="1596" spans="1:17" s="16" customFormat="1" x14ac:dyDescent="0.25">
      <c r="A1596" s="19"/>
      <c r="B1596" s="18"/>
      <c r="D1596"/>
      <c r="E1596"/>
      <c r="F1596"/>
      <c r="G1596"/>
      <c r="H1596"/>
      <c r="I1596"/>
      <c r="J1596"/>
      <c r="K1596"/>
      <c r="L1596"/>
      <c r="M1596"/>
      <c r="N1596"/>
      <c r="O1596"/>
      <c r="P1596"/>
      <c r="Q1596"/>
    </row>
    <row r="1597" spans="1:17" s="16" customFormat="1" x14ac:dyDescent="0.25">
      <c r="A1597" s="19"/>
      <c r="B1597" s="18"/>
      <c r="D1597"/>
      <c r="E1597"/>
      <c r="F1597"/>
      <c r="G1597"/>
      <c r="H1597"/>
      <c r="I1597"/>
      <c r="J1597"/>
      <c r="K1597"/>
      <c r="L1597"/>
      <c r="M1597"/>
      <c r="N1597"/>
      <c r="O1597"/>
      <c r="P1597"/>
      <c r="Q1597"/>
    </row>
    <row r="1598" spans="1:17" s="16" customFormat="1" x14ac:dyDescent="0.25">
      <c r="A1598" s="19"/>
      <c r="B1598" s="18"/>
      <c r="D1598"/>
      <c r="E1598"/>
      <c r="F1598"/>
      <c r="G1598"/>
      <c r="H1598"/>
      <c r="I1598"/>
      <c r="J1598"/>
      <c r="K1598"/>
      <c r="L1598"/>
      <c r="M1598"/>
      <c r="N1598"/>
      <c r="O1598"/>
      <c r="P1598"/>
      <c r="Q1598"/>
    </row>
    <row r="1599" spans="1:17" s="16" customFormat="1" x14ac:dyDescent="0.25">
      <c r="A1599" s="19"/>
      <c r="B1599" s="18"/>
      <c r="D1599"/>
      <c r="E1599"/>
      <c r="F1599"/>
      <c r="G1599"/>
      <c r="H1599"/>
      <c r="I1599"/>
      <c r="J1599"/>
      <c r="K1599"/>
      <c r="L1599"/>
      <c r="M1599"/>
      <c r="N1599"/>
      <c r="O1599"/>
      <c r="P1599"/>
      <c r="Q1599"/>
    </row>
    <row r="1600" spans="1:17" s="16" customFormat="1" x14ac:dyDescent="0.25">
      <c r="A1600" s="19"/>
      <c r="B1600" s="18"/>
      <c r="D1600"/>
      <c r="E1600"/>
      <c r="F1600"/>
      <c r="G1600"/>
      <c r="H1600"/>
      <c r="I1600"/>
      <c r="J1600"/>
      <c r="K1600"/>
      <c r="L1600"/>
      <c r="M1600"/>
      <c r="N1600"/>
      <c r="O1600"/>
      <c r="P1600"/>
      <c r="Q1600"/>
    </row>
    <row r="1601" spans="1:17" s="16" customFormat="1" x14ac:dyDescent="0.25">
      <c r="A1601" s="19"/>
      <c r="B1601" s="18"/>
      <c r="D1601"/>
      <c r="E1601"/>
      <c r="F1601"/>
      <c r="G1601"/>
      <c r="H1601"/>
      <c r="I1601"/>
      <c r="J1601"/>
      <c r="K1601"/>
      <c r="L1601"/>
      <c r="M1601"/>
      <c r="N1601"/>
      <c r="O1601"/>
      <c r="P1601"/>
      <c r="Q1601"/>
    </row>
    <row r="1602" spans="1:17" s="16" customFormat="1" x14ac:dyDescent="0.25">
      <c r="A1602" s="19"/>
      <c r="B1602" s="18"/>
      <c r="D1602"/>
      <c r="E1602"/>
      <c r="F1602"/>
      <c r="G1602"/>
      <c r="H1602"/>
      <c r="I1602"/>
      <c r="J1602"/>
      <c r="K1602"/>
      <c r="L1602"/>
      <c r="M1602"/>
      <c r="N1602"/>
      <c r="O1602"/>
      <c r="P1602"/>
      <c r="Q1602"/>
    </row>
    <row r="1603" spans="1:17" s="16" customFormat="1" x14ac:dyDescent="0.25">
      <c r="A1603" s="19"/>
      <c r="B1603" s="18"/>
      <c r="D1603"/>
      <c r="E1603"/>
      <c r="F1603"/>
      <c r="G1603"/>
      <c r="H1603"/>
      <c r="I1603"/>
      <c r="J1603"/>
      <c r="K1603"/>
      <c r="L1603"/>
      <c r="M1603"/>
      <c r="N1603"/>
      <c r="O1603"/>
      <c r="P1603"/>
      <c r="Q1603"/>
    </row>
    <row r="1604" spans="1:17" s="16" customFormat="1" x14ac:dyDescent="0.25">
      <c r="A1604" s="19"/>
      <c r="B1604" s="18"/>
      <c r="D1604"/>
      <c r="E1604"/>
      <c r="F1604"/>
      <c r="G1604"/>
      <c r="H1604"/>
      <c r="I1604"/>
      <c r="J1604"/>
      <c r="K1604"/>
      <c r="L1604"/>
      <c r="M1604"/>
      <c r="N1604"/>
      <c r="O1604"/>
      <c r="P1604"/>
      <c r="Q1604"/>
    </row>
    <row r="1605" spans="1:17" s="16" customFormat="1" x14ac:dyDescent="0.25">
      <c r="A1605" s="19"/>
      <c r="B1605" s="18"/>
      <c r="D1605"/>
      <c r="E1605"/>
      <c r="F1605"/>
      <c r="G1605"/>
      <c r="H1605"/>
      <c r="I1605"/>
      <c r="J1605"/>
      <c r="K1605"/>
      <c r="L1605"/>
      <c r="M1605"/>
      <c r="N1605"/>
      <c r="O1605"/>
      <c r="P1605"/>
      <c r="Q1605"/>
    </row>
    <row r="1606" spans="1:17" s="16" customFormat="1" x14ac:dyDescent="0.25">
      <c r="A1606" s="19"/>
      <c r="B1606" s="18"/>
      <c r="D1606"/>
      <c r="E1606"/>
      <c r="F1606"/>
      <c r="G1606"/>
      <c r="H1606"/>
      <c r="I1606"/>
      <c r="J1606"/>
      <c r="K1606"/>
      <c r="L1606"/>
      <c r="M1606"/>
      <c r="N1606"/>
      <c r="O1606"/>
      <c r="P1606"/>
      <c r="Q1606"/>
    </row>
    <row r="1607" spans="1:17" s="16" customFormat="1" x14ac:dyDescent="0.25">
      <c r="A1607" s="19"/>
      <c r="B1607" s="18"/>
      <c r="D1607"/>
      <c r="E1607"/>
      <c r="F1607"/>
      <c r="G1607"/>
      <c r="H1607"/>
      <c r="I1607"/>
      <c r="J1607"/>
      <c r="K1607"/>
      <c r="L1607"/>
      <c r="M1607"/>
      <c r="N1607"/>
      <c r="O1607"/>
      <c r="P1607"/>
      <c r="Q1607"/>
    </row>
    <row r="1608" spans="1:17" s="16" customFormat="1" x14ac:dyDescent="0.25">
      <c r="A1608" s="19"/>
      <c r="B1608" s="18"/>
      <c r="D1608"/>
      <c r="E1608"/>
      <c r="F1608"/>
      <c r="G1608"/>
      <c r="H1608"/>
      <c r="I1608"/>
      <c r="J1608"/>
      <c r="K1608"/>
      <c r="L1608"/>
      <c r="M1608"/>
      <c r="N1608"/>
      <c r="O1608"/>
      <c r="P1608"/>
      <c r="Q1608"/>
    </row>
    <row r="1609" spans="1:17" s="16" customFormat="1" x14ac:dyDescent="0.25">
      <c r="A1609" s="19"/>
      <c r="B1609" s="18"/>
      <c r="D1609"/>
      <c r="E1609"/>
      <c r="F1609"/>
      <c r="G1609"/>
      <c r="H1609"/>
      <c r="I1609"/>
      <c r="J1609"/>
      <c r="K1609"/>
      <c r="L1609"/>
      <c r="M1609"/>
      <c r="N1609"/>
      <c r="O1609"/>
      <c r="P1609"/>
      <c r="Q1609"/>
    </row>
    <row r="1610" spans="1:17" s="16" customFormat="1" x14ac:dyDescent="0.25">
      <c r="A1610" s="19"/>
      <c r="B1610" s="18"/>
      <c r="D1610"/>
      <c r="E1610"/>
      <c r="F1610"/>
      <c r="G1610"/>
      <c r="H1610"/>
      <c r="I1610"/>
      <c r="J1610"/>
      <c r="K1610"/>
      <c r="L1610"/>
      <c r="M1610"/>
      <c r="N1610"/>
      <c r="O1610"/>
      <c r="P1610"/>
      <c r="Q1610"/>
    </row>
    <row r="1611" spans="1:17" s="16" customFormat="1" x14ac:dyDescent="0.25">
      <c r="A1611" s="19"/>
      <c r="B1611" s="18"/>
      <c r="D1611"/>
      <c r="E1611"/>
      <c r="F1611"/>
      <c r="G1611"/>
      <c r="H1611"/>
      <c r="I1611"/>
      <c r="J1611"/>
      <c r="K1611"/>
      <c r="L1611"/>
      <c r="M1611"/>
      <c r="N1611"/>
      <c r="O1611"/>
      <c r="P1611"/>
      <c r="Q1611"/>
    </row>
    <row r="1612" spans="1:17" s="16" customFormat="1" x14ac:dyDescent="0.25">
      <c r="A1612" s="19"/>
      <c r="B1612" s="18"/>
      <c r="D1612"/>
      <c r="E1612"/>
      <c r="F1612"/>
      <c r="G1612"/>
      <c r="H1612"/>
      <c r="I1612"/>
      <c r="J1612"/>
      <c r="K1612"/>
      <c r="L1612"/>
      <c r="M1612"/>
      <c r="N1612"/>
      <c r="O1612"/>
      <c r="P1612"/>
      <c r="Q1612"/>
    </row>
    <row r="1613" spans="1:17" s="16" customFormat="1" x14ac:dyDescent="0.25">
      <c r="A1613" s="19"/>
      <c r="B1613" s="18"/>
      <c r="D1613"/>
      <c r="E1613"/>
      <c r="F1613"/>
      <c r="G1613"/>
      <c r="H1613"/>
      <c r="I1613"/>
      <c r="J1613"/>
      <c r="K1613"/>
      <c r="L1613"/>
      <c r="M1613"/>
      <c r="N1613"/>
      <c r="O1613"/>
      <c r="P1613"/>
      <c r="Q1613"/>
    </row>
    <row r="1614" spans="1:17" s="16" customFormat="1" x14ac:dyDescent="0.25">
      <c r="A1614" s="19"/>
      <c r="B1614" s="18"/>
      <c r="D1614"/>
      <c r="E1614"/>
      <c r="F1614"/>
      <c r="G1614"/>
      <c r="H1614"/>
      <c r="I1614"/>
      <c r="J1614"/>
      <c r="K1614"/>
      <c r="L1614"/>
      <c r="M1614"/>
      <c r="N1614"/>
      <c r="O1614"/>
      <c r="P1614"/>
      <c r="Q1614"/>
    </row>
    <row r="1615" spans="1:17" s="16" customFormat="1" x14ac:dyDescent="0.25">
      <c r="A1615" s="19"/>
      <c r="B1615" s="18"/>
      <c r="D1615"/>
      <c r="E1615"/>
      <c r="F1615"/>
      <c r="G1615"/>
      <c r="H1615"/>
      <c r="I1615"/>
      <c r="J1615"/>
      <c r="K1615"/>
      <c r="L1615"/>
      <c r="M1615"/>
      <c r="N1615"/>
      <c r="O1615"/>
      <c r="P1615"/>
      <c r="Q1615"/>
    </row>
    <row r="1616" spans="1:17" s="16" customFormat="1" x14ac:dyDescent="0.25">
      <c r="A1616" s="19"/>
      <c r="B1616" s="18"/>
      <c r="D1616"/>
      <c r="E1616"/>
      <c r="F1616"/>
      <c r="G1616"/>
      <c r="H1616"/>
      <c r="I1616"/>
      <c r="J1616"/>
      <c r="K1616"/>
      <c r="L1616"/>
      <c r="M1616"/>
      <c r="N1616"/>
      <c r="O1616"/>
      <c r="P1616"/>
      <c r="Q1616"/>
    </row>
    <row r="1617" spans="1:17" s="16" customFormat="1" x14ac:dyDescent="0.25">
      <c r="A1617" s="19"/>
      <c r="B1617" s="18"/>
      <c r="D1617"/>
      <c r="E1617"/>
      <c r="F1617"/>
      <c r="G1617"/>
      <c r="H1617"/>
      <c r="I1617"/>
      <c r="J1617"/>
      <c r="K1617"/>
      <c r="L1617"/>
      <c r="M1617"/>
      <c r="N1617"/>
      <c r="O1617"/>
      <c r="P1617"/>
      <c r="Q1617"/>
    </row>
    <row r="1618" spans="1:17" s="16" customFormat="1" x14ac:dyDescent="0.25">
      <c r="A1618" s="19"/>
      <c r="B1618" s="18"/>
      <c r="D1618"/>
      <c r="E1618"/>
      <c r="F1618"/>
      <c r="G1618"/>
      <c r="H1618"/>
      <c r="I1618"/>
      <c r="J1618"/>
      <c r="K1618"/>
      <c r="L1618"/>
      <c r="M1618"/>
      <c r="N1618"/>
      <c r="O1618"/>
      <c r="P1618"/>
      <c r="Q1618"/>
    </row>
    <row r="1619" spans="1:17" s="16" customFormat="1" x14ac:dyDescent="0.25">
      <c r="A1619" s="19"/>
      <c r="B1619" s="18"/>
      <c r="D1619"/>
      <c r="E1619"/>
      <c r="F1619"/>
      <c r="G1619"/>
      <c r="H1619"/>
      <c r="I1619"/>
      <c r="J1619"/>
      <c r="K1619"/>
      <c r="L1619"/>
      <c r="M1619"/>
      <c r="N1619"/>
      <c r="O1619"/>
      <c r="P1619"/>
      <c r="Q1619"/>
    </row>
    <row r="1620" spans="1:17" s="16" customFormat="1" x14ac:dyDescent="0.25">
      <c r="A1620" s="19"/>
      <c r="B1620" s="18"/>
      <c r="D1620"/>
      <c r="E1620"/>
      <c r="F1620"/>
      <c r="G1620"/>
      <c r="H1620"/>
      <c r="I1620"/>
      <c r="J1620"/>
      <c r="K1620"/>
      <c r="L1620"/>
      <c r="M1620"/>
      <c r="N1620"/>
      <c r="O1620"/>
      <c r="P1620"/>
      <c r="Q1620"/>
    </row>
    <row r="1621" spans="1:17" s="16" customFormat="1" x14ac:dyDescent="0.25">
      <c r="A1621" s="19"/>
      <c r="B1621" s="18"/>
      <c r="D1621"/>
      <c r="E1621"/>
      <c r="F1621"/>
      <c r="G1621"/>
      <c r="H1621"/>
      <c r="I1621"/>
      <c r="J1621"/>
      <c r="K1621"/>
      <c r="L1621"/>
      <c r="M1621"/>
      <c r="N1621"/>
      <c r="O1621"/>
      <c r="P1621"/>
      <c r="Q1621"/>
    </row>
    <row r="1622" spans="1:17" s="16" customFormat="1" x14ac:dyDescent="0.25">
      <c r="A1622" s="19"/>
      <c r="B1622" s="18"/>
      <c r="D1622"/>
      <c r="E1622"/>
      <c r="F1622"/>
      <c r="G1622"/>
      <c r="H1622"/>
      <c r="I1622"/>
      <c r="J1622"/>
      <c r="K1622"/>
      <c r="L1622"/>
      <c r="M1622"/>
      <c r="N1622"/>
      <c r="O1622"/>
      <c r="P1622"/>
      <c r="Q1622"/>
    </row>
    <row r="1623" spans="1:17" s="16" customFormat="1" x14ac:dyDescent="0.25">
      <c r="A1623" s="19"/>
      <c r="B1623" s="18"/>
      <c r="D1623"/>
      <c r="E1623"/>
      <c r="F1623"/>
      <c r="G1623"/>
      <c r="H1623"/>
      <c r="I1623"/>
      <c r="J1623"/>
      <c r="K1623"/>
      <c r="L1623"/>
      <c r="M1623"/>
      <c r="N1623"/>
      <c r="O1623"/>
      <c r="P1623"/>
      <c r="Q1623"/>
    </row>
    <row r="1624" spans="1:17" s="16" customFormat="1" x14ac:dyDescent="0.25">
      <c r="A1624" s="19"/>
      <c r="B1624" s="18"/>
      <c r="D1624"/>
      <c r="E1624"/>
      <c r="F1624"/>
      <c r="G1624"/>
      <c r="H1624"/>
      <c r="I1624"/>
      <c r="J1624"/>
      <c r="K1624"/>
      <c r="L1624"/>
      <c r="M1624"/>
      <c r="N1624"/>
      <c r="O1624"/>
      <c r="P1624"/>
      <c r="Q1624"/>
    </row>
    <row r="1625" spans="1:17" s="16" customFormat="1" x14ac:dyDescent="0.25">
      <c r="A1625" s="19"/>
      <c r="B1625" s="18"/>
      <c r="D1625"/>
      <c r="E1625"/>
      <c r="F1625"/>
      <c r="G1625"/>
      <c r="H1625"/>
      <c r="I1625"/>
      <c r="J1625"/>
      <c r="K1625"/>
      <c r="L1625"/>
      <c r="M1625"/>
      <c r="N1625"/>
      <c r="O1625"/>
      <c r="P1625"/>
      <c r="Q1625"/>
    </row>
    <row r="1626" spans="1:17" s="16" customFormat="1" x14ac:dyDescent="0.25">
      <c r="A1626" s="19"/>
      <c r="B1626" s="18"/>
      <c r="D1626"/>
      <c r="E1626"/>
      <c r="F1626"/>
      <c r="G1626"/>
      <c r="H1626"/>
      <c r="I1626"/>
      <c r="J1626"/>
      <c r="K1626"/>
      <c r="L1626"/>
      <c r="M1626"/>
      <c r="N1626"/>
      <c r="O1626"/>
      <c r="P1626"/>
      <c r="Q1626"/>
    </row>
    <row r="1627" spans="1:17" s="16" customFormat="1" x14ac:dyDescent="0.25">
      <c r="A1627" s="19"/>
      <c r="B1627" s="18"/>
      <c r="D1627"/>
      <c r="E1627"/>
      <c r="F1627"/>
      <c r="G1627"/>
      <c r="H1627"/>
      <c r="I1627"/>
      <c r="J1627"/>
      <c r="K1627"/>
      <c r="L1627"/>
      <c r="M1627"/>
      <c r="N1627"/>
      <c r="O1627"/>
      <c r="P1627"/>
      <c r="Q1627"/>
    </row>
    <row r="1628" spans="1:17" s="16" customFormat="1" x14ac:dyDescent="0.25">
      <c r="A1628" s="19"/>
      <c r="B1628" s="18"/>
      <c r="D1628"/>
      <c r="E1628"/>
      <c r="F1628"/>
      <c r="G1628"/>
      <c r="H1628"/>
      <c r="I1628"/>
      <c r="J1628"/>
      <c r="K1628"/>
      <c r="L1628"/>
      <c r="M1628"/>
      <c r="N1628"/>
      <c r="O1628"/>
      <c r="P1628"/>
      <c r="Q1628"/>
    </row>
    <row r="1629" spans="1:17" s="16" customFormat="1" x14ac:dyDescent="0.25">
      <c r="A1629" s="19"/>
      <c r="B1629" s="18"/>
      <c r="D1629"/>
      <c r="E1629"/>
      <c r="F1629"/>
      <c r="G1629"/>
      <c r="H1629"/>
      <c r="I1629"/>
      <c r="J1629"/>
      <c r="K1629"/>
      <c r="L1629"/>
      <c r="M1629"/>
      <c r="N1629"/>
      <c r="O1629"/>
      <c r="P1629"/>
      <c r="Q1629"/>
    </row>
    <row r="1630" spans="1:17" s="16" customFormat="1" x14ac:dyDescent="0.25">
      <c r="A1630" s="19"/>
      <c r="B1630" s="18"/>
      <c r="D1630"/>
      <c r="E1630"/>
      <c r="F1630"/>
      <c r="G1630"/>
      <c r="H1630"/>
      <c r="I1630"/>
      <c r="J1630"/>
      <c r="K1630"/>
      <c r="L1630"/>
      <c r="M1630"/>
      <c r="N1630"/>
      <c r="O1630"/>
      <c r="P1630"/>
      <c r="Q1630"/>
    </row>
    <row r="1631" spans="1:17" s="16" customFormat="1" x14ac:dyDescent="0.25">
      <c r="A1631" s="19"/>
      <c r="B1631" s="18"/>
      <c r="D1631"/>
      <c r="E1631"/>
      <c r="F1631"/>
      <c r="G1631"/>
      <c r="H1631"/>
      <c r="I1631"/>
      <c r="J1631"/>
      <c r="K1631"/>
      <c r="L1631"/>
      <c r="M1631"/>
      <c r="N1631"/>
      <c r="O1631"/>
      <c r="P1631"/>
      <c r="Q1631"/>
    </row>
    <row r="1632" spans="1:17" s="16" customFormat="1" x14ac:dyDescent="0.25">
      <c r="A1632" s="19"/>
      <c r="B1632" s="20"/>
      <c r="D1632"/>
      <c r="E1632"/>
      <c r="F1632"/>
      <c r="G1632"/>
      <c r="H1632"/>
      <c r="I1632"/>
      <c r="J1632"/>
      <c r="K1632"/>
      <c r="L1632"/>
      <c r="M1632"/>
      <c r="N1632"/>
      <c r="O1632"/>
      <c r="P1632"/>
      <c r="Q1632"/>
    </row>
    <row r="1633" spans="1:17" s="16" customFormat="1" x14ac:dyDescent="0.25">
      <c r="A1633" s="19"/>
      <c r="B1633" s="18"/>
      <c r="D1633"/>
      <c r="E1633"/>
      <c r="F1633"/>
      <c r="G1633"/>
      <c r="H1633"/>
      <c r="I1633"/>
      <c r="J1633"/>
      <c r="K1633"/>
      <c r="L1633"/>
      <c r="M1633"/>
      <c r="N1633"/>
      <c r="O1633"/>
      <c r="P1633"/>
      <c r="Q1633"/>
    </row>
    <row r="1634" spans="1:17" s="16" customFormat="1" x14ac:dyDescent="0.25">
      <c r="A1634" s="19"/>
      <c r="B1634" s="18"/>
      <c r="D1634"/>
      <c r="E1634"/>
      <c r="F1634"/>
      <c r="G1634"/>
      <c r="H1634"/>
      <c r="I1634"/>
      <c r="J1634"/>
      <c r="K1634"/>
      <c r="L1634"/>
      <c r="M1634"/>
      <c r="N1634"/>
      <c r="O1634"/>
      <c r="P1634"/>
      <c r="Q1634"/>
    </row>
    <row r="1635" spans="1:17" s="16" customFormat="1" x14ac:dyDescent="0.25">
      <c r="A1635" s="19"/>
      <c r="B1635" s="18"/>
      <c r="D1635"/>
      <c r="E1635"/>
      <c r="F1635"/>
      <c r="G1635"/>
      <c r="H1635"/>
      <c r="I1635"/>
      <c r="J1635"/>
      <c r="K1635"/>
      <c r="L1635"/>
      <c r="M1635"/>
      <c r="N1635"/>
      <c r="O1635"/>
      <c r="P1635"/>
      <c r="Q1635"/>
    </row>
    <row r="1636" spans="1:17" s="16" customFormat="1" x14ac:dyDescent="0.25">
      <c r="A1636" s="19"/>
      <c r="B1636" s="18"/>
      <c r="D1636"/>
      <c r="E1636"/>
      <c r="F1636"/>
      <c r="G1636"/>
      <c r="H1636"/>
      <c r="I1636"/>
      <c r="J1636"/>
      <c r="K1636"/>
      <c r="L1636"/>
      <c r="M1636"/>
      <c r="N1636"/>
      <c r="O1636"/>
      <c r="P1636"/>
      <c r="Q1636"/>
    </row>
    <row r="1637" spans="1:17" s="16" customFormat="1" x14ac:dyDescent="0.25">
      <c r="A1637" s="19"/>
      <c r="B1637" s="18"/>
      <c r="D1637"/>
      <c r="E1637"/>
      <c r="F1637"/>
      <c r="G1637"/>
      <c r="H1637"/>
      <c r="I1637"/>
      <c r="J1637"/>
      <c r="K1637"/>
      <c r="L1637"/>
      <c r="M1637"/>
      <c r="N1637"/>
      <c r="O1637"/>
      <c r="P1637"/>
      <c r="Q1637"/>
    </row>
    <row r="1638" spans="1:17" s="16" customFormat="1" x14ac:dyDescent="0.25">
      <c r="A1638" s="19"/>
      <c r="B1638" s="18"/>
      <c r="D1638"/>
      <c r="E1638"/>
      <c r="F1638"/>
      <c r="G1638"/>
      <c r="H1638"/>
      <c r="I1638"/>
      <c r="J1638"/>
      <c r="K1638"/>
      <c r="L1638"/>
      <c r="M1638"/>
      <c r="N1638"/>
      <c r="O1638"/>
      <c r="P1638"/>
      <c r="Q1638"/>
    </row>
    <row r="1639" spans="1:17" s="16" customFormat="1" x14ac:dyDescent="0.25">
      <c r="A1639" s="19"/>
      <c r="B1639" s="18"/>
      <c r="D1639"/>
      <c r="E1639"/>
      <c r="F1639"/>
      <c r="G1639"/>
      <c r="H1639"/>
      <c r="I1639"/>
      <c r="J1639"/>
      <c r="K1639"/>
      <c r="L1639"/>
      <c r="M1639"/>
      <c r="N1639"/>
      <c r="O1639"/>
      <c r="P1639"/>
      <c r="Q1639"/>
    </row>
    <row r="1640" spans="1:17" s="16" customFormat="1" x14ac:dyDescent="0.25">
      <c r="A1640" s="19"/>
      <c r="B1640" s="18"/>
      <c r="D1640"/>
      <c r="E1640"/>
      <c r="F1640"/>
      <c r="G1640"/>
      <c r="H1640"/>
      <c r="I1640"/>
      <c r="J1640"/>
      <c r="K1640"/>
      <c r="L1640"/>
      <c r="M1640"/>
      <c r="N1640"/>
      <c r="O1640"/>
      <c r="P1640"/>
      <c r="Q1640"/>
    </row>
    <row r="1641" spans="1:17" s="16" customFormat="1" x14ac:dyDescent="0.25">
      <c r="A1641" s="19"/>
      <c r="B1641" s="18"/>
      <c r="D1641"/>
      <c r="E1641"/>
      <c r="F1641"/>
      <c r="G1641"/>
      <c r="H1641"/>
      <c r="I1641"/>
      <c r="J1641"/>
      <c r="K1641"/>
      <c r="L1641"/>
      <c r="M1641"/>
      <c r="N1641"/>
      <c r="O1641"/>
      <c r="P1641"/>
      <c r="Q1641"/>
    </row>
    <row r="1642" spans="1:17" s="16" customFormat="1" x14ac:dyDescent="0.25">
      <c r="A1642" s="19"/>
      <c r="B1642" s="18"/>
      <c r="D1642"/>
      <c r="E1642"/>
      <c r="F1642"/>
      <c r="G1642"/>
      <c r="H1642"/>
      <c r="I1642"/>
      <c r="J1642"/>
      <c r="K1642"/>
      <c r="L1642"/>
      <c r="M1642"/>
      <c r="N1642"/>
      <c r="O1642"/>
      <c r="P1642"/>
      <c r="Q1642"/>
    </row>
    <row r="1643" spans="1:17" s="16" customFormat="1" x14ac:dyDescent="0.25">
      <c r="A1643" s="19"/>
      <c r="B1643" s="18"/>
      <c r="D1643"/>
      <c r="E1643"/>
      <c r="F1643"/>
      <c r="G1643"/>
      <c r="H1643"/>
      <c r="I1643"/>
      <c r="J1643"/>
      <c r="K1643"/>
      <c r="L1643"/>
      <c r="M1643"/>
      <c r="N1643"/>
      <c r="O1643"/>
      <c r="P1643"/>
      <c r="Q1643"/>
    </row>
    <row r="1644" spans="1:17" s="16" customFormat="1" x14ac:dyDescent="0.25">
      <c r="A1644" s="19"/>
      <c r="B1644" s="18"/>
      <c r="D1644"/>
      <c r="E1644"/>
      <c r="F1644"/>
      <c r="G1644"/>
      <c r="H1644"/>
      <c r="I1644"/>
      <c r="J1644"/>
      <c r="K1644"/>
      <c r="L1644"/>
      <c r="M1644"/>
      <c r="N1644"/>
      <c r="O1644"/>
      <c r="P1644"/>
      <c r="Q1644"/>
    </row>
    <row r="1645" spans="1:17" s="16" customFormat="1" x14ac:dyDescent="0.25">
      <c r="A1645" s="19"/>
      <c r="B1645" s="18"/>
      <c r="D1645"/>
      <c r="E1645"/>
      <c r="F1645"/>
      <c r="G1645"/>
      <c r="H1645"/>
      <c r="I1645"/>
      <c r="J1645"/>
      <c r="K1645"/>
      <c r="L1645"/>
      <c r="M1645"/>
      <c r="N1645"/>
      <c r="O1645"/>
      <c r="P1645"/>
      <c r="Q1645"/>
    </row>
    <row r="1646" spans="1:17" s="16" customFormat="1" x14ac:dyDescent="0.25">
      <c r="A1646" s="19"/>
      <c r="B1646" s="18"/>
      <c r="D1646"/>
      <c r="E1646"/>
      <c r="F1646"/>
      <c r="G1646"/>
      <c r="H1646"/>
      <c r="I1646"/>
      <c r="J1646"/>
      <c r="K1646"/>
      <c r="L1646"/>
      <c r="M1646"/>
      <c r="N1646"/>
      <c r="O1646"/>
      <c r="P1646"/>
      <c r="Q1646"/>
    </row>
    <row r="1647" spans="1:17" s="16" customFormat="1" x14ac:dyDescent="0.25">
      <c r="A1647" s="19"/>
      <c r="B1647" s="18"/>
      <c r="D1647"/>
      <c r="E1647"/>
      <c r="F1647"/>
      <c r="G1647"/>
      <c r="H1647"/>
      <c r="I1647"/>
      <c r="J1647"/>
      <c r="K1647"/>
      <c r="L1647"/>
      <c r="M1647"/>
      <c r="N1647"/>
      <c r="O1647"/>
      <c r="P1647"/>
      <c r="Q1647"/>
    </row>
    <row r="1648" spans="1:17" s="16" customFormat="1" x14ac:dyDescent="0.25">
      <c r="A1648" s="19"/>
      <c r="B1648" s="18"/>
      <c r="D1648"/>
      <c r="E1648"/>
      <c r="F1648"/>
      <c r="G1648"/>
      <c r="H1648"/>
      <c r="I1648"/>
      <c r="J1648"/>
      <c r="K1648"/>
      <c r="L1648"/>
      <c r="M1648"/>
      <c r="N1648"/>
      <c r="O1648"/>
      <c r="P1648"/>
      <c r="Q1648"/>
    </row>
    <row r="1649" spans="1:17" s="16" customFormat="1" x14ac:dyDescent="0.25">
      <c r="A1649" s="19"/>
      <c r="B1649" s="18"/>
      <c r="D1649"/>
      <c r="E1649"/>
      <c r="F1649"/>
      <c r="G1649"/>
      <c r="H1649"/>
      <c r="I1649"/>
      <c r="J1649"/>
      <c r="K1649"/>
      <c r="L1649"/>
      <c r="M1649"/>
      <c r="N1649"/>
      <c r="O1649"/>
      <c r="P1649"/>
      <c r="Q1649"/>
    </row>
    <row r="1650" spans="1:17" s="16" customFormat="1" x14ac:dyDescent="0.25">
      <c r="A1650" s="19"/>
      <c r="B1650" s="18"/>
      <c r="D1650"/>
      <c r="E1650"/>
      <c r="F1650"/>
      <c r="G1650"/>
      <c r="H1650"/>
      <c r="I1650"/>
      <c r="J1650"/>
      <c r="K1650"/>
      <c r="L1650"/>
      <c r="M1650"/>
      <c r="N1650"/>
      <c r="O1650"/>
      <c r="P1650"/>
      <c r="Q1650"/>
    </row>
    <row r="1651" spans="1:17" s="16" customFormat="1" x14ac:dyDescent="0.25">
      <c r="A1651" s="19"/>
      <c r="B1651" s="18"/>
      <c r="D1651"/>
      <c r="E1651"/>
      <c r="F1651"/>
      <c r="G1651"/>
      <c r="H1651"/>
      <c r="I1651"/>
      <c r="J1651"/>
      <c r="K1651"/>
      <c r="L1651"/>
      <c r="M1651"/>
      <c r="N1651"/>
      <c r="O1651"/>
      <c r="P1651"/>
      <c r="Q1651"/>
    </row>
    <row r="1652" spans="1:17" s="16" customFormat="1" x14ac:dyDescent="0.25">
      <c r="A1652" s="19"/>
      <c r="B1652" s="18"/>
      <c r="D1652"/>
      <c r="E1652"/>
      <c r="F1652"/>
      <c r="G1652"/>
      <c r="H1652"/>
      <c r="I1652"/>
      <c r="J1652"/>
      <c r="K1652"/>
      <c r="L1652"/>
      <c r="M1652"/>
      <c r="N1652"/>
      <c r="O1652"/>
      <c r="P1652"/>
      <c r="Q1652"/>
    </row>
    <row r="1653" spans="1:17" s="16" customFormat="1" x14ac:dyDescent="0.25">
      <c r="A1653" s="19"/>
      <c r="B1653" s="18"/>
      <c r="D1653"/>
      <c r="E1653"/>
      <c r="F1653"/>
      <c r="G1653"/>
      <c r="H1653"/>
      <c r="I1653"/>
      <c r="J1653"/>
      <c r="K1653"/>
      <c r="L1653"/>
      <c r="M1653"/>
      <c r="N1653"/>
      <c r="O1653"/>
      <c r="P1653"/>
      <c r="Q1653"/>
    </row>
    <row r="1654" spans="1:17" s="16" customFormat="1" x14ac:dyDescent="0.25">
      <c r="A1654" s="19"/>
      <c r="B1654" s="18"/>
      <c r="D1654"/>
      <c r="E1654"/>
      <c r="F1654"/>
      <c r="G1654"/>
      <c r="H1654"/>
      <c r="I1654"/>
      <c r="J1654"/>
      <c r="K1654"/>
      <c r="L1654"/>
      <c r="M1654"/>
      <c r="N1654"/>
      <c r="O1654"/>
      <c r="P1654"/>
      <c r="Q1654"/>
    </row>
    <row r="1655" spans="1:17" s="16" customFormat="1" x14ac:dyDescent="0.25">
      <c r="A1655" s="19"/>
      <c r="B1655" s="18"/>
      <c r="D1655"/>
      <c r="E1655"/>
      <c r="F1655"/>
      <c r="G1655"/>
      <c r="H1655"/>
      <c r="I1655"/>
      <c r="J1655"/>
      <c r="K1655"/>
      <c r="L1655"/>
      <c r="M1655"/>
      <c r="N1655"/>
      <c r="O1655"/>
      <c r="P1655"/>
      <c r="Q1655"/>
    </row>
    <row r="1656" spans="1:17" s="16" customFormat="1" x14ac:dyDescent="0.25">
      <c r="A1656" s="19"/>
      <c r="B1656" s="18"/>
      <c r="D1656"/>
      <c r="E1656"/>
      <c r="F1656"/>
      <c r="G1656"/>
      <c r="H1656"/>
      <c r="I1656"/>
      <c r="J1656"/>
      <c r="K1656"/>
      <c r="L1656"/>
      <c r="M1656"/>
      <c r="N1656"/>
      <c r="O1656"/>
      <c r="P1656"/>
      <c r="Q1656"/>
    </row>
    <row r="1657" spans="1:17" s="16" customFormat="1" x14ac:dyDescent="0.25">
      <c r="A1657" s="19"/>
      <c r="B1657" s="18"/>
      <c r="D1657"/>
      <c r="E1657"/>
      <c r="F1657"/>
      <c r="G1657"/>
      <c r="H1657"/>
      <c r="I1657"/>
      <c r="J1657"/>
      <c r="K1657"/>
      <c r="L1657"/>
      <c r="M1657"/>
      <c r="N1657"/>
      <c r="O1657"/>
      <c r="P1657"/>
      <c r="Q1657"/>
    </row>
    <row r="1658" spans="1:17" s="16" customFormat="1" x14ac:dyDescent="0.25">
      <c r="A1658" s="19"/>
      <c r="B1658" s="18"/>
      <c r="D1658"/>
      <c r="E1658"/>
      <c r="F1658"/>
      <c r="G1658"/>
      <c r="H1658"/>
      <c r="I1658"/>
      <c r="J1658"/>
      <c r="K1658"/>
      <c r="L1658"/>
      <c r="M1658"/>
      <c r="N1658"/>
      <c r="O1658"/>
      <c r="P1658"/>
      <c r="Q1658"/>
    </row>
    <row r="1659" spans="1:17" s="16" customFormat="1" x14ac:dyDescent="0.25">
      <c r="A1659" s="19"/>
      <c r="B1659" s="18"/>
      <c r="D1659"/>
      <c r="E1659"/>
      <c r="F1659"/>
      <c r="G1659"/>
      <c r="H1659"/>
      <c r="I1659"/>
      <c r="J1659"/>
      <c r="K1659"/>
      <c r="L1659"/>
      <c r="M1659"/>
      <c r="N1659"/>
      <c r="O1659"/>
      <c r="P1659"/>
      <c r="Q1659"/>
    </row>
    <row r="1660" spans="1:17" s="16" customFormat="1" x14ac:dyDescent="0.25">
      <c r="A1660" s="19"/>
      <c r="B1660" s="18"/>
      <c r="D1660"/>
      <c r="E1660"/>
      <c r="F1660"/>
      <c r="G1660"/>
      <c r="H1660"/>
      <c r="I1660"/>
      <c r="J1660"/>
      <c r="K1660"/>
      <c r="L1660"/>
      <c r="M1660"/>
      <c r="N1660"/>
      <c r="O1660"/>
      <c r="P1660"/>
      <c r="Q1660"/>
    </row>
    <row r="1661" spans="1:17" s="16" customFormat="1" x14ac:dyDescent="0.25">
      <c r="A1661" s="19"/>
      <c r="B1661" s="18"/>
      <c r="D1661"/>
      <c r="E1661"/>
      <c r="F1661"/>
      <c r="G1661"/>
      <c r="H1661"/>
      <c r="I1661"/>
      <c r="J1661"/>
      <c r="K1661"/>
      <c r="L1661"/>
      <c r="M1661"/>
      <c r="N1661"/>
      <c r="O1661"/>
      <c r="P1661"/>
      <c r="Q1661"/>
    </row>
    <row r="1662" spans="1:17" s="16" customFormat="1" x14ac:dyDescent="0.25">
      <c r="A1662" s="19"/>
      <c r="B1662" s="18"/>
      <c r="D1662"/>
      <c r="E1662"/>
      <c r="F1662"/>
      <c r="G1662"/>
      <c r="H1662"/>
      <c r="I1662"/>
      <c r="J1662"/>
      <c r="K1662"/>
      <c r="L1662"/>
      <c r="M1662"/>
      <c r="N1662"/>
      <c r="O1662"/>
      <c r="P1662"/>
      <c r="Q1662"/>
    </row>
    <row r="1663" spans="1:17" s="16" customFormat="1" x14ac:dyDescent="0.25">
      <c r="A1663" s="19"/>
      <c r="B1663" s="18"/>
      <c r="D1663"/>
      <c r="E1663"/>
      <c r="F1663"/>
      <c r="G1663"/>
      <c r="H1663"/>
      <c r="I1663"/>
      <c r="J1663"/>
      <c r="K1663"/>
      <c r="L1663"/>
      <c r="M1663"/>
      <c r="N1663"/>
      <c r="O1663"/>
      <c r="P1663"/>
      <c r="Q1663"/>
    </row>
    <row r="1664" spans="1:17" s="16" customFormat="1" x14ac:dyDescent="0.25">
      <c r="A1664" s="19"/>
      <c r="B1664" s="18"/>
      <c r="D1664"/>
      <c r="E1664"/>
      <c r="F1664"/>
      <c r="G1664"/>
      <c r="H1664"/>
      <c r="I1664"/>
      <c r="J1664"/>
      <c r="K1664"/>
      <c r="L1664"/>
      <c r="M1664"/>
      <c r="N1664"/>
      <c r="O1664"/>
      <c r="P1664"/>
      <c r="Q1664"/>
    </row>
    <row r="1665" spans="1:17" s="16" customFormat="1" x14ac:dyDescent="0.25">
      <c r="A1665" s="19"/>
      <c r="B1665" s="18"/>
      <c r="D1665"/>
      <c r="E1665"/>
      <c r="F1665"/>
      <c r="G1665"/>
      <c r="H1665"/>
      <c r="I1665"/>
      <c r="J1665"/>
      <c r="K1665"/>
      <c r="L1665"/>
      <c r="M1665"/>
      <c r="N1665"/>
      <c r="O1665"/>
      <c r="P1665"/>
      <c r="Q1665"/>
    </row>
    <row r="1666" spans="1:17" s="16" customFormat="1" x14ac:dyDescent="0.25">
      <c r="A1666" s="19"/>
      <c r="B1666" s="18"/>
      <c r="D1666"/>
      <c r="E1666"/>
      <c r="F1666"/>
      <c r="G1666"/>
      <c r="H1666"/>
      <c r="I1666"/>
      <c r="J1666"/>
      <c r="K1666"/>
      <c r="L1666"/>
      <c r="M1666"/>
      <c r="N1666"/>
      <c r="O1666"/>
      <c r="P1666"/>
      <c r="Q1666"/>
    </row>
    <row r="1667" spans="1:17" s="16" customFormat="1" x14ac:dyDescent="0.25">
      <c r="A1667" s="19"/>
      <c r="B1667" s="18"/>
      <c r="D1667"/>
      <c r="E1667"/>
      <c r="F1667"/>
      <c r="G1667"/>
      <c r="H1667"/>
      <c r="I1667"/>
      <c r="J1667"/>
      <c r="K1667"/>
      <c r="L1667"/>
      <c r="M1667"/>
      <c r="N1667"/>
      <c r="O1667"/>
      <c r="P1667"/>
      <c r="Q1667"/>
    </row>
    <row r="1668" spans="1:17" s="16" customFormat="1" x14ac:dyDescent="0.25">
      <c r="A1668" s="19"/>
      <c r="B1668" s="18"/>
      <c r="D1668"/>
      <c r="E1668"/>
      <c r="F1668"/>
      <c r="G1668"/>
      <c r="H1668"/>
      <c r="I1668"/>
      <c r="J1668"/>
      <c r="K1668"/>
      <c r="L1668"/>
      <c r="M1668"/>
      <c r="N1668"/>
      <c r="O1668"/>
      <c r="P1668"/>
      <c r="Q1668"/>
    </row>
    <row r="1669" spans="1:17" s="16" customFormat="1" x14ac:dyDescent="0.25">
      <c r="A1669" s="19"/>
      <c r="B1669" s="18"/>
      <c r="D1669"/>
      <c r="E1669"/>
      <c r="F1669"/>
      <c r="G1669"/>
      <c r="H1669"/>
      <c r="I1669"/>
      <c r="J1669"/>
      <c r="K1669"/>
      <c r="L1669"/>
      <c r="M1669"/>
      <c r="N1669"/>
      <c r="O1669"/>
      <c r="P1669"/>
      <c r="Q1669"/>
    </row>
    <row r="1670" spans="1:17" s="16" customFormat="1" x14ac:dyDescent="0.25">
      <c r="A1670" s="19"/>
      <c r="B1670" s="18"/>
      <c r="D1670"/>
      <c r="E1670"/>
      <c r="F1670"/>
      <c r="G1670"/>
      <c r="H1670"/>
      <c r="I1670"/>
      <c r="J1670"/>
      <c r="K1670"/>
      <c r="L1670"/>
      <c r="M1670"/>
      <c r="N1670"/>
      <c r="O1670"/>
      <c r="P1670"/>
      <c r="Q1670"/>
    </row>
    <row r="1671" spans="1:17" s="16" customFormat="1" x14ac:dyDescent="0.25">
      <c r="A1671" s="19"/>
      <c r="B1671" s="18"/>
      <c r="D1671"/>
      <c r="E1671"/>
      <c r="F1671"/>
      <c r="G1671"/>
      <c r="H1671"/>
      <c r="I1671"/>
      <c r="J1671"/>
      <c r="K1671"/>
      <c r="L1671"/>
      <c r="M1671"/>
      <c r="N1671"/>
      <c r="O1671"/>
      <c r="P1671"/>
      <c r="Q1671"/>
    </row>
    <row r="1672" spans="1:17" s="16" customFormat="1" x14ac:dyDescent="0.25">
      <c r="A1672" s="19"/>
      <c r="B1672" s="18"/>
      <c r="D1672"/>
      <c r="E1672"/>
      <c r="F1672"/>
      <c r="G1672"/>
      <c r="H1672"/>
      <c r="I1672"/>
      <c r="J1672"/>
      <c r="K1672"/>
      <c r="L1672"/>
      <c r="M1672"/>
      <c r="N1672"/>
      <c r="O1672"/>
      <c r="P1672"/>
      <c r="Q1672"/>
    </row>
    <row r="1673" spans="1:17" s="16" customFormat="1" x14ac:dyDescent="0.25">
      <c r="A1673" s="19"/>
      <c r="B1673" s="18"/>
      <c r="D1673"/>
      <c r="E1673"/>
      <c r="F1673"/>
      <c r="G1673"/>
      <c r="H1673"/>
      <c r="I1673"/>
      <c r="J1673"/>
      <c r="K1673"/>
      <c r="L1673"/>
      <c r="M1673"/>
      <c r="N1673"/>
      <c r="O1673"/>
      <c r="P1673"/>
      <c r="Q1673"/>
    </row>
    <row r="1674" spans="1:17" s="16" customFormat="1" x14ac:dyDescent="0.25">
      <c r="A1674" s="19"/>
      <c r="B1674" s="18"/>
      <c r="D1674"/>
      <c r="E1674"/>
      <c r="F1674"/>
      <c r="G1674"/>
      <c r="H1674"/>
      <c r="I1674"/>
      <c r="J1674"/>
      <c r="K1674"/>
      <c r="L1674"/>
      <c r="M1674"/>
      <c r="N1674"/>
      <c r="O1674"/>
      <c r="P1674"/>
      <c r="Q1674"/>
    </row>
    <row r="1675" spans="1:17" s="16" customFormat="1" x14ac:dyDescent="0.25">
      <c r="A1675" s="19"/>
      <c r="B1675" s="18"/>
      <c r="D1675"/>
      <c r="E1675"/>
      <c r="F1675"/>
      <c r="G1675"/>
      <c r="H1675"/>
      <c r="I1675"/>
      <c r="J1675"/>
      <c r="K1675"/>
      <c r="L1675"/>
      <c r="M1675"/>
      <c r="N1675"/>
      <c r="O1675"/>
      <c r="P1675"/>
      <c r="Q1675"/>
    </row>
    <row r="1676" spans="1:17" s="16" customFormat="1" x14ac:dyDescent="0.25">
      <c r="A1676" s="19"/>
      <c r="B1676" s="18"/>
      <c r="D1676"/>
      <c r="E1676"/>
      <c r="F1676"/>
      <c r="G1676"/>
      <c r="H1676"/>
      <c r="I1676"/>
      <c r="J1676"/>
      <c r="K1676"/>
      <c r="L1676"/>
      <c r="M1676"/>
      <c r="N1676"/>
      <c r="O1676"/>
      <c r="P1676"/>
      <c r="Q1676"/>
    </row>
    <row r="1677" spans="1:17" s="16" customFormat="1" x14ac:dyDescent="0.25">
      <c r="A1677" s="19"/>
      <c r="B1677" s="18"/>
      <c r="D1677"/>
      <c r="E1677"/>
      <c r="F1677"/>
      <c r="G1677"/>
      <c r="H1677"/>
      <c r="I1677"/>
      <c r="J1677"/>
      <c r="K1677"/>
      <c r="L1677"/>
      <c r="M1677"/>
      <c r="N1677"/>
      <c r="O1677"/>
      <c r="P1677"/>
      <c r="Q1677"/>
    </row>
    <row r="1678" spans="1:17" s="16" customFormat="1" x14ac:dyDescent="0.25">
      <c r="A1678" s="19"/>
      <c r="B1678" s="18"/>
      <c r="D1678"/>
      <c r="E1678"/>
      <c r="F1678"/>
      <c r="G1678"/>
      <c r="H1678"/>
      <c r="I1678"/>
      <c r="J1678"/>
      <c r="K1678"/>
      <c r="L1678"/>
      <c r="M1678"/>
      <c r="N1678"/>
      <c r="O1678"/>
      <c r="P1678"/>
      <c r="Q1678"/>
    </row>
    <row r="1679" spans="1:17" s="16" customFormat="1" x14ac:dyDescent="0.25">
      <c r="A1679" s="19"/>
      <c r="B1679" s="18"/>
      <c r="D1679"/>
      <c r="E1679"/>
      <c r="F1679"/>
      <c r="G1679"/>
      <c r="H1679"/>
      <c r="I1679"/>
      <c r="J1679"/>
      <c r="K1679"/>
      <c r="L1679"/>
      <c r="M1679"/>
      <c r="N1679"/>
      <c r="O1679"/>
      <c r="P1679"/>
      <c r="Q1679"/>
    </row>
    <row r="1680" spans="1:17" s="16" customFormat="1" x14ac:dyDescent="0.25">
      <c r="A1680" s="19"/>
      <c r="B1680" s="18"/>
      <c r="D1680"/>
      <c r="E1680"/>
      <c r="F1680"/>
      <c r="G1680"/>
      <c r="H1680"/>
      <c r="I1680"/>
      <c r="J1680"/>
      <c r="K1680"/>
      <c r="L1680"/>
      <c r="M1680"/>
      <c r="N1680"/>
      <c r="O1680"/>
      <c r="P1680"/>
      <c r="Q1680"/>
    </row>
    <row r="1681" spans="1:17" s="16" customFormat="1" x14ac:dyDescent="0.25">
      <c r="A1681" s="19"/>
      <c r="B1681" s="18"/>
      <c r="D1681"/>
      <c r="E1681"/>
      <c r="F1681"/>
      <c r="G1681"/>
      <c r="H1681"/>
      <c r="I1681"/>
      <c r="J1681"/>
      <c r="K1681"/>
      <c r="L1681"/>
      <c r="M1681"/>
      <c r="N1681"/>
      <c r="O1681"/>
      <c r="P1681"/>
      <c r="Q1681"/>
    </row>
    <row r="1682" spans="1:17" s="16" customFormat="1" x14ac:dyDescent="0.25">
      <c r="A1682" s="19"/>
      <c r="B1682" s="20"/>
      <c r="D1682"/>
      <c r="E1682"/>
      <c r="F1682"/>
      <c r="G1682"/>
      <c r="H1682"/>
      <c r="I1682"/>
      <c r="J1682"/>
      <c r="K1682"/>
      <c r="L1682"/>
      <c r="M1682"/>
      <c r="N1682"/>
      <c r="O1682"/>
      <c r="P1682"/>
      <c r="Q1682"/>
    </row>
    <row r="1683" spans="1:17" s="16" customFormat="1" x14ac:dyDescent="0.25">
      <c r="A1683" s="19"/>
      <c r="B1683" s="18"/>
      <c r="D1683"/>
      <c r="E1683"/>
      <c r="F1683"/>
      <c r="G1683"/>
      <c r="H1683"/>
      <c r="I1683"/>
      <c r="J1683"/>
      <c r="K1683"/>
      <c r="L1683"/>
      <c r="M1683"/>
      <c r="N1683"/>
      <c r="O1683"/>
      <c r="P1683"/>
      <c r="Q1683"/>
    </row>
    <row r="1684" spans="1:17" s="16" customFormat="1" x14ac:dyDescent="0.25">
      <c r="A1684" s="19"/>
      <c r="B1684" s="18"/>
      <c r="D1684"/>
      <c r="E1684"/>
      <c r="F1684"/>
      <c r="G1684"/>
      <c r="H1684"/>
      <c r="I1684"/>
      <c r="J1684"/>
      <c r="K1684"/>
      <c r="L1684"/>
      <c r="M1684"/>
      <c r="N1684"/>
      <c r="O1684"/>
      <c r="P1684"/>
      <c r="Q1684"/>
    </row>
    <row r="1685" spans="1:17" s="16" customFormat="1" x14ac:dyDescent="0.25">
      <c r="A1685" s="19"/>
      <c r="B1685" s="18"/>
      <c r="D1685"/>
      <c r="E1685"/>
      <c r="F1685"/>
      <c r="G1685"/>
      <c r="H1685"/>
      <c r="I1685"/>
      <c r="J1685"/>
      <c r="K1685"/>
      <c r="L1685"/>
      <c r="M1685"/>
      <c r="N1685"/>
      <c r="O1685"/>
      <c r="P1685"/>
      <c r="Q1685"/>
    </row>
    <row r="1686" spans="1:17" s="16" customFormat="1" x14ac:dyDescent="0.25">
      <c r="A1686" s="19"/>
      <c r="B1686" s="18"/>
      <c r="D1686"/>
      <c r="E1686"/>
      <c r="F1686"/>
      <c r="G1686"/>
      <c r="H1686"/>
      <c r="I1686"/>
      <c r="J1686"/>
      <c r="K1686"/>
      <c r="L1686"/>
      <c r="M1686"/>
      <c r="N1686"/>
      <c r="O1686"/>
      <c r="P1686"/>
      <c r="Q1686"/>
    </row>
    <row r="1687" spans="1:17" s="16" customFormat="1" x14ac:dyDescent="0.25">
      <c r="A1687" s="19"/>
      <c r="B1687" s="18"/>
      <c r="D1687"/>
      <c r="E1687"/>
      <c r="F1687"/>
      <c r="G1687"/>
      <c r="H1687"/>
      <c r="I1687"/>
      <c r="J1687"/>
      <c r="K1687"/>
      <c r="L1687"/>
      <c r="M1687"/>
      <c r="N1687"/>
      <c r="O1687"/>
      <c r="P1687"/>
      <c r="Q1687"/>
    </row>
    <row r="1688" spans="1:17" s="16" customFormat="1" x14ac:dyDescent="0.25">
      <c r="A1688" s="19"/>
      <c r="B1688" s="18"/>
      <c r="D1688"/>
      <c r="E1688"/>
      <c r="F1688"/>
      <c r="G1688"/>
      <c r="H1688"/>
      <c r="I1688"/>
      <c r="J1688"/>
      <c r="K1688"/>
      <c r="L1688"/>
      <c r="M1688"/>
      <c r="N1688"/>
      <c r="O1688"/>
      <c r="P1688"/>
      <c r="Q1688"/>
    </row>
    <row r="1689" spans="1:17" s="16" customFormat="1" x14ac:dyDescent="0.25">
      <c r="A1689" s="19"/>
      <c r="B1689" s="18"/>
      <c r="D1689"/>
      <c r="E1689"/>
      <c r="F1689"/>
      <c r="G1689"/>
      <c r="H1689"/>
      <c r="I1689"/>
      <c r="J1689"/>
      <c r="K1689"/>
      <c r="L1689"/>
      <c r="M1689"/>
      <c r="N1689"/>
      <c r="O1689"/>
      <c r="P1689"/>
      <c r="Q1689"/>
    </row>
    <row r="1690" spans="1:17" s="16" customFormat="1" x14ac:dyDescent="0.25">
      <c r="A1690" s="19"/>
      <c r="B1690" s="18"/>
      <c r="D1690"/>
      <c r="E1690"/>
      <c r="F1690"/>
      <c r="G1690"/>
      <c r="H1690"/>
      <c r="I1690"/>
      <c r="J1690"/>
      <c r="K1690"/>
      <c r="L1690"/>
      <c r="M1690"/>
      <c r="N1690"/>
      <c r="O1690"/>
      <c r="P1690"/>
      <c r="Q1690"/>
    </row>
    <row r="1691" spans="1:17" s="16" customFormat="1" x14ac:dyDescent="0.25">
      <c r="A1691" s="19"/>
      <c r="B1691" s="18"/>
      <c r="D1691"/>
      <c r="E1691"/>
      <c r="F1691"/>
      <c r="G1691"/>
      <c r="H1691"/>
      <c r="I1691"/>
      <c r="J1691"/>
      <c r="K1691"/>
      <c r="L1691"/>
      <c r="M1691"/>
      <c r="N1691"/>
      <c r="O1691"/>
      <c r="P1691"/>
      <c r="Q1691"/>
    </row>
    <row r="1692" spans="1:17" s="16" customFormat="1" x14ac:dyDescent="0.25">
      <c r="A1692" s="19"/>
      <c r="B1692" s="18"/>
      <c r="D1692"/>
      <c r="E1692"/>
      <c r="F1692"/>
      <c r="G1692"/>
      <c r="H1692"/>
      <c r="I1692"/>
      <c r="J1692"/>
      <c r="K1692"/>
      <c r="L1692"/>
      <c r="M1692"/>
      <c r="N1692"/>
      <c r="O1692"/>
      <c r="P1692"/>
      <c r="Q1692"/>
    </row>
    <row r="1693" spans="1:17" s="16" customFormat="1" x14ac:dyDescent="0.25">
      <c r="A1693" s="19"/>
      <c r="B1693" s="18"/>
      <c r="D1693"/>
      <c r="E1693"/>
      <c r="F1693"/>
      <c r="G1693"/>
      <c r="H1693"/>
      <c r="I1693"/>
      <c r="J1693"/>
      <c r="K1693"/>
      <c r="L1693"/>
      <c r="M1693"/>
      <c r="N1693"/>
      <c r="O1693"/>
      <c r="P1693"/>
      <c r="Q1693"/>
    </row>
    <row r="1694" spans="1:17" s="16" customFormat="1" x14ac:dyDescent="0.25">
      <c r="A1694" s="19"/>
      <c r="B1694" s="18"/>
      <c r="D1694"/>
      <c r="E1694"/>
      <c r="F1694"/>
      <c r="G1694"/>
      <c r="H1694"/>
      <c r="I1694"/>
      <c r="J1694"/>
      <c r="K1694"/>
      <c r="L1694"/>
      <c r="M1694"/>
      <c r="N1694"/>
      <c r="O1694"/>
      <c r="P1694"/>
      <c r="Q1694"/>
    </row>
    <row r="1695" spans="1:17" s="16" customFormat="1" x14ac:dyDescent="0.25">
      <c r="A1695" s="19"/>
      <c r="B1695" s="18"/>
      <c r="D1695"/>
      <c r="E1695"/>
      <c r="F1695"/>
      <c r="G1695"/>
      <c r="H1695"/>
      <c r="I1695"/>
      <c r="J1695"/>
      <c r="K1695"/>
      <c r="L1695"/>
      <c r="M1695"/>
      <c r="N1695"/>
      <c r="O1695"/>
      <c r="P1695"/>
      <c r="Q1695"/>
    </row>
    <row r="1696" spans="1:17" s="16" customFormat="1" x14ac:dyDescent="0.25">
      <c r="A1696" s="19"/>
      <c r="B1696" s="18"/>
      <c r="D1696"/>
      <c r="E1696"/>
      <c r="F1696"/>
      <c r="G1696"/>
      <c r="H1696"/>
      <c r="I1696"/>
      <c r="J1696"/>
      <c r="K1696"/>
      <c r="L1696"/>
      <c r="M1696"/>
      <c r="N1696"/>
      <c r="O1696"/>
      <c r="P1696"/>
      <c r="Q1696"/>
    </row>
    <row r="1697" spans="1:17" s="16" customFormat="1" x14ac:dyDescent="0.25">
      <c r="A1697" s="19"/>
      <c r="B1697" s="18"/>
      <c r="D1697"/>
      <c r="E1697"/>
      <c r="F1697"/>
      <c r="G1697"/>
      <c r="H1697"/>
      <c r="I1697"/>
      <c r="J1697"/>
      <c r="K1697"/>
      <c r="L1697"/>
      <c r="M1697"/>
      <c r="N1697"/>
      <c r="O1697"/>
      <c r="P1697"/>
      <c r="Q1697"/>
    </row>
    <row r="1698" spans="1:17" s="16" customFormat="1" x14ac:dyDescent="0.25">
      <c r="A1698" s="19"/>
      <c r="B1698" s="18"/>
      <c r="D1698"/>
      <c r="E1698"/>
      <c r="F1698"/>
      <c r="G1698"/>
      <c r="H1698"/>
      <c r="I1698"/>
      <c r="J1698"/>
      <c r="K1698"/>
      <c r="L1698"/>
      <c r="M1698"/>
      <c r="N1698"/>
      <c r="O1698"/>
      <c r="P1698"/>
      <c r="Q1698"/>
    </row>
    <row r="1699" spans="1:17" s="16" customFormat="1" x14ac:dyDescent="0.25">
      <c r="A1699" s="19"/>
      <c r="B1699" s="18"/>
      <c r="D1699"/>
      <c r="E1699"/>
      <c r="F1699"/>
      <c r="G1699"/>
      <c r="H1699"/>
      <c r="I1699"/>
      <c r="J1699"/>
      <c r="K1699"/>
      <c r="L1699"/>
      <c r="M1699"/>
      <c r="N1699"/>
      <c r="O1699"/>
      <c r="P1699"/>
      <c r="Q1699"/>
    </row>
    <row r="1700" spans="1:17" s="16" customFormat="1" x14ac:dyDescent="0.25">
      <c r="A1700" s="19"/>
      <c r="B1700" s="18"/>
      <c r="D1700"/>
      <c r="E1700"/>
      <c r="F1700"/>
      <c r="G1700"/>
      <c r="H1700"/>
      <c r="I1700"/>
      <c r="J1700"/>
      <c r="K1700"/>
      <c r="L1700"/>
      <c r="M1700"/>
      <c r="N1700"/>
      <c r="O1700"/>
      <c r="P1700"/>
      <c r="Q1700"/>
    </row>
    <row r="1701" spans="1:17" s="16" customFormat="1" x14ac:dyDescent="0.25">
      <c r="A1701" s="19"/>
      <c r="B1701" s="18"/>
      <c r="D1701"/>
      <c r="E1701"/>
      <c r="F1701"/>
      <c r="G1701"/>
      <c r="H1701"/>
      <c r="I1701"/>
      <c r="J1701"/>
      <c r="K1701"/>
      <c r="L1701"/>
      <c r="M1701"/>
      <c r="N1701"/>
      <c r="O1701"/>
      <c r="P1701"/>
      <c r="Q1701"/>
    </row>
    <row r="1702" spans="1:17" s="16" customFormat="1" x14ac:dyDescent="0.25">
      <c r="A1702" s="19"/>
      <c r="B1702" s="18"/>
      <c r="D1702"/>
      <c r="E1702"/>
      <c r="F1702"/>
      <c r="G1702"/>
      <c r="H1702"/>
      <c r="I1702"/>
      <c r="J1702"/>
      <c r="K1702"/>
      <c r="L1702"/>
      <c r="M1702"/>
      <c r="N1702"/>
      <c r="O1702"/>
      <c r="P1702"/>
      <c r="Q1702"/>
    </row>
    <row r="1703" spans="1:17" s="16" customFormat="1" x14ac:dyDescent="0.25">
      <c r="A1703" s="19"/>
      <c r="B1703" s="18"/>
      <c r="D1703"/>
      <c r="E1703"/>
      <c r="F1703"/>
      <c r="G1703"/>
      <c r="H1703"/>
      <c r="I1703"/>
      <c r="J1703"/>
      <c r="K1703"/>
      <c r="L1703"/>
      <c r="M1703"/>
      <c r="N1703"/>
      <c r="O1703"/>
      <c r="P1703"/>
      <c r="Q1703"/>
    </row>
    <row r="1704" spans="1:17" s="16" customFormat="1" x14ac:dyDescent="0.25">
      <c r="A1704" s="19"/>
      <c r="B1704" s="18"/>
      <c r="D1704"/>
      <c r="E1704"/>
      <c r="F1704"/>
      <c r="G1704"/>
      <c r="H1704"/>
      <c r="I1704"/>
      <c r="J1704"/>
      <c r="K1704"/>
      <c r="L1704"/>
      <c r="M1704"/>
      <c r="N1704"/>
      <c r="O1704"/>
      <c r="P1704"/>
      <c r="Q1704"/>
    </row>
    <row r="1705" spans="1:17" s="16" customFormat="1" x14ac:dyDescent="0.25">
      <c r="A1705" s="19"/>
      <c r="B1705" s="18"/>
      <c r="D1705"/>
      <c r="E1705"/>
      <c r="F1705"/>
      <c r="G1705"/>
      <c r="H1705"/>
      <c r="I1705"/>
      <c r="J1705"/>
      <c r="K1705"/>
      <c r="L1705"/>
      <c r="M1705"/>
      <c r="N1705"/>
      <c r="O1705"/>
      <c r="P1705"/>
      <c r="Q1705"/>
    </row>
    <row r="1706" spans="1:17" s="16" customFormat="1" x14ac:dyDescent="0.25">
      <c r="A1706" s="19"/>
      <c r="B1706" s="18"/>
      <c r="D1706"/>
      <c r="E1706"/>
      <c r="F1706"/>
      <c r="G1706"/>
      <c r="H1706"/>
      <c r="I1706"/>
      <c r="J1706"/>
      <c r="K1706"/>
      <c r="L1706"/>
      <c r="M1706"/>
      <c r="N1706"/>
      <c r="O1706"/>
      <c r="P1706"/>
      <c r="Q1706"/>
    </row>
    <row r="1707" spans="1:17" s="16" customFormat="1" x14ac:dyDescent="0.25">
      <c r="A1707" s="19"/>
      <c r="B1707" s="18"/>
      <c r="D1707"/>
      <c r="E1707"/>
      <c r="F1707"/>
      <c r="G1707"/>
      <c r="H1707"/>
      <c r="I1707"/>
      <c r="J1707"/>
      <c r="K1707"/>
      <c r="L1707"/>
      <c r="M1707"/>
      <c r="N1707"/>
      <c r="O1707"/>
      <c r="P1707"/>
      <c r="Q1707"/>
    </row>
    <row r="1708" spans="1:17" s="16" customFormat="1" x14ac:dyDescent="0.25">
      <c r="A1708" s="19"/>
      <c r="B1708" s="18"/>
      <c r="D1708"/>
      <c r="E1708"/>
      <c r="F1708"/>
      <c r="G1708"/>
      <c r="H1708"/>
      <c r="I1708"/>
      <c r="J1708"/>
      <c r="K1708"/>
      <c r="L1708"/>
      <c r="M1708"/>
      <c r="N1708"/>
      <c r="O1708"/>
      <c r="P1708"/>
      <c r="Q1708"/>
    </row>
    <row r="1709" spans="1:17" s="16" customFormat="1" x14ac:dyDescent="0.25">
      <c r="A1709" s="19"/>
      <c r="B1709" s="18"/>
      <c r="D1709"/>
      <c r="E1709"/>
      <c r="F1709"/>
      <c r="G1709"/>
      <c r="H1709"/>
      <c r="I1709"/>
      <c r="J1709"/>
      <c r="K1709"/>
      <c r="L1709"/>
      <c r="M1709"/>
      <c r="N1709"/>
      <c r="O1709"/>
      <c r="P1709"/>
      <c r="Q1709"/>
    </row>
    <row r="1710" spans="1:17" s="16" customFormat="1" x14ac:dyDescent="0.25">
      <c r="A1710" s="19"/>
      <c r="B1710" s="18"/>
      <c r="D1710"/>
      <c r="E1710"/>
      <c r="F1710"/>
      <c r="G1710"/>
      <c r="H1710"/>
      <c r="I1710"/>
      <c r="J1710"/>
      <c r="K1710"/>
      <c r="L1710"/>
      <c r="M1710"/>
      <c r="N1710"/>
      <c r="O1710"/>
      <c r="P1710"/>
      <c r="Q1710"/>
    </row>
    <row r="1711" spans="1:17" s="16" customFormat="1" x14ac:dyDescent="0.25">
      <c r="A1711" s="19"/>
      <c r="B1711" s="18"/>
      <c r="D1711"/>
      <c r="E1711"/>
      <c r="F1711"/>
      <c r="G1711"/>
      <c r="H1711"/>
      <c r="I1711"/>
      <c r="J1711"/>
      <c r="K1711"/>
      <c r="L1711"/>
      <c r="M1711"/>
      <c r="N1711"/>
      <c r="O1711"/>
      <c r="P1711"/>
      <c r="Q1711"/>
    </row>
    <row r="1712" spans="1:17" s="16" customFormat="1" x14ac:dyDescent="0.25">
      <c r="A1712" s="19"/>
      <c r="B1712" s="18"/>
      <c r="D1712"/>
      <c r="E1712"/>
      <c r="F1712"/>
      <c r="G1712"/>
      <c r="H1712"/>
      <c r="I1712"/>
      <c r="J1712"/>
      <c r="K1712"/>
      <c r="L1712"/>
      <c r="M1712"/>
      <c r="N1712"/>
      <c r="O1712"/>
      <c r="P1712"/>
      <c r="Q1712"/>
    </row>
    <row r="1713" spans="1:17" s="16" customFormat="1" x14ac:dyDescent="0.25">
      <c r="A1713" s="19"/>
      <c r="B1713" s="18"/>
      <c r="D1713"/>
      <c r="E1713"/>
      <c r="F1713"/>
      <c r="G1713"/>
      <c r="H1713"/>
      <c r="I1713"/>
      <c r="J1713"/>
      <c r="K1713"/>
      <c r="L1713"/>
      <c r="M1713"/>
      <c r="N1713"/>
      <c r="O1713"/>
      <c r="P1713"/>
      <c r="Q1713"/>
    </row>
    <row r="1714" spans="1:17" s="16" customFormat="1" x14ac:dyDescent="0.25">
      <c r="A1714" s="19"/>
      <c r="B1714" s="18"/>
      <c r="D1714"/>
      <c r="E1714"/>
      <c r="F1714"/>
      <c r="G1714"/>
      <c r="H1714"/>
      <c r="I1714"/>
      <c r="J1714"/>
      <c r="K1714"/>
      <c r="L1714"/>
      <c r="M1714"/>
      <c r="N1714"/>
      <c r="O1714"/>
      <c r="P1714"/>
      <c r="Q1714"/>
    </row>
    <row r="1715" spans="1:17" s="16" customFormat="1" x14ac:dyDescent="0.25">
      <c r="A1715" s="19"/>
      <c r="B1715" s="18"/>
      <c r="D1715"/>
      <c r="E1715"/>
      <c r="F1715"/>
      <c r="G1715"/>
      <c r="H1715"/>
      <c r="I1715"/>
      <c r="J1715"/>
      <c r="K1715"/>
      <c r="L1715"/>
      <c r="M1715"/>
      <c r="N1715"/>
      <c r="O1715"/>
      <c r="P1715"/>
      <c r="Q1715"/>
    </row>
    <row r="1716" spans="1:17" s="16" customFormat="1" x14ac:dyDescent="0.25">
      <c r="A1716" s="19"/>
      <c r="B1716" s="18"/>
      <c r="D1716"/>
      <c r="E1716"/>
      <c r="F1716"/>
      <c r="G1716"/>
      <c r="H1716"/>
      <c r="I1716"/>
      <c r="J1716"/>
      <c r="K1716"/>
      <c r="L1716"/>
      <c r="M1716"/>
      <c r="N1716"/>
      <c r="O1716"/>
      <c r="P1716"/>
      <c r="Q1716"/>
    </row>
    <row r="1717" spans="1:17" s="16" customFormat="1" x14ac:dyDescent="0.25">
      <c r="A1717" s="19"/>
      <c r="B1717" s="18"/>
      <c r="D1717"/>
      <c r="E1717"/>
      <c r="F1717"/>
      <c r="G1717"/>
      <c r="H1717"/>
      <c r="I1717"/>
      <c r="J1717"/>
      <c r="K1717"/>
      <c r="L1717"/>
      <c r="M1717"/>
      <c r="N1717"/>
      <c r="O1717"/>
      <c r="P1717"/>
      <c r="Q1717"/>
    </row>
    <row r="1718" spans="1:17" s="16" customFormat="1" x14ac:dyDescent="0.25">
      <c r="A1718" s="19"/>
      <c r="B1718" s="18"/>
      <c r="D1718"/>
      <c r="E1718"/>
      <c r="F1718"/>
      <c r="G1718"/>
      <c r="H1718"/>
      <c r="I1718"/>
      <c r="J1718"/>
      <c r="K1718"/>
      <c r="L1718"/>
      <c r="M1718"/>
      <c r="N1718"/>
      <c r="O1718"/>
      <c r="P1718"/>
      <c r="Q1718"/>
    </row>
    <row r="1719" spans="1:17" s="16" customFormat="1" x14ac:dyDescent="0.25">
      <c r="A1719" s="19"/>
      <c r="B1719" s="18"/>
      <c r="D1719"/>
      <c r="E1719"/>
      <c r="F1719"/>
      <c r="G1719"/>
      <c r="H1719"/>
      <c r="I1719"/>
      <c r="J1719"/>
      <c r="K1719"/>
      <c r="L1719"/>
      <c r="M1719"/>
      <c r="N1719"/>
      <c r="O1719"/>
      <c r="P1719"/>
      <c r="Q1719"/>
    </row>
    <row r="1720" spans="1:17" s="16" customFormat="1" x14ac:dyDescent="0.25">
      <c r="A1720" s="19"/>
      <c r="B1720" s="18"/>
      <c r="D1720"/>
      <c r="E1720"/>
      <c r="F1720"/>
      <c r="G1720"/>
      <c r="H1720"/>
      <c r="I1720"/>
      <c r="J1720"/>
      <c r="K1720"/>
      <c r="L1720"/>
      <c r="M1720"/>
      <c r="N1720"/>
      <c r="O1720"/>
      <c r="P1720"/>
      <c r="Q1720"/>
    </row>
    <row r="1721" spans="1:17" s="16" customFormat="1" x14ac:dyDescent="0.25">
      <c r="A1721" s="19"/>
      <c r="B1721" s="18"/>
      <c r="D1721"/>
      <c r="E1721"/>
      <c r="F1721"/>
      <c r="G1721"/>
      <c r="H1721"/>
      <c r="I1721"/>
      <c r="J1721"/>
      <c r="K1721"/>
      <c r="L1721"/>
      <c r="M1721"/>
      <c r="N1721"/>
      <c r="O1721"/>
      <c r="P1721"/>
      <c r="Q1721"/>
    </row>
    <row r="1722" spans="1:17" s="16" customFormat="1" x14ac:dyDescent="0.25">
      <c r="A1722" s="19"/>
      <c r="B1722" s="18"/>
      <c r="D1722"/>
      <c r="E1722"/>
      <c r="F1722"/>
      <c r="G1722"/>
      <c r="H1722"/>
      <c r="I1722"/>
      <c r="J1722"/>
      <c r="K1722"/>
      <c r="L1722"/>
      <c r="M1722"/>
      <c r="N1722"/>
      <c r="O1722"/>
      <c r="P1722"/>
      <c r="Q1722"/>
    </row>
    <row r="1723" spans="1:17" s="16" customFormat="1" x14ac:dyDescent="0.25">
      <c r="A1723" s="19"/>
      <c r="B1723" s="18"/>
      <c r="D1723"/>
      <c r="E1723"/>
      <c r="F1723"/>
      <c r="G1723"/>
      <c r="H1723"/>
      <c r="I1723"/>
      <c r="J1723"/>
      <c r="K1723"/>
      <c r="L1723"/>
      <c r="M1723"/>
      <c r="N1723"/>
      <c r="O1723"/>
      <c r="P1723"/>
      <c r="Q1723"/>
    </row>
    <row r="1724" spans="1:17" s="16" customFormat="1" x14ac:dyDescent="0.25">
      <c r="A1724" s="19"/>
      <c r="B1724" s="18"/>
      <c r="D1724"/>
      <c r="E1724"/>
      <c r="F1724"/>
      <c r="G1724"/>
      <c r="H1724"/>
      <c r="I1724"/>
      <c r="J1724"/>
      <c r="K1724"/>
      <c r="L1724"/>
      <c r="M1724"/>
      <c r="N1724"/>
      <c r="O1724"/>
      <c r="P1724"/>
      <c r="Q1724"/>
    </row>
    <row r="1725" spans="1:17" s="16" customFormat="1" x14ac:dyDescent="0.25">
      <c r="A1725" s="19"/>
      <c r="B1725" s="18"/>
      <c r="D1725"/>
      <c r="E1725"/>
      <c r="F1725"/>
      <c r="G1725"/>
      <c r="H1725"/>
      <c r="I1725"/>
      <c r="J1725"/>
      <c r="K1725"/>
      <c r="L1725"/>
      <c r="M1725"/>
      <c r="N1725"/>
      <c r="O1725"/>
      <c r="P1725"/>
      <c r="Q1725"/>
    </row>
    <row r="1726" spans="1:17" s="16" customFormat="1" x14ac:dyDescent="0.25">
      <c r="A1726" s="19"/>
      <c r="B1726" s="18"/>
      <c r="D1726"/>
      <c r="E1726"/>
      <c r="F1726"/>
      <c r="G1726"/>
      <c r="H1726"/>
      <c r="I1726"/>
      <c r="J1726"/>
      <c r="K1726"/>
      <c r="L1726"/>
      <c r="M1726"/>
      <c r="N1726"/>
      <c r="O1726"/>
      <c r="P1726"/>
      <c r="Q1726"/>
    </row>
    <row r="1727" spans="1:17" s="16" customFormat="1" x14ac:dyDescent="0.25">
      <c r="A1727" s="19"/>
      <c r="B1727" s="18"/>
      <c r="D1727"/>
      <c r="E1727"/>
      <c r="F1727"/>
      <c r="G1727"/>
      <c r="H1727"/>
      <c r="I1727"/>
      <c r="J1727"/>
      <c r="K1727"/>
      <c r="L1727"/>
      <c r="M1727"/>
      <c r="N1727"/>
      <c r="O1727"/>
      <c r="P1727"/>
      <c r="Q1727"/>
    </row>
    <row r="1728" spans="1:17" s="16" customFormat="1" x14ac:dyDescent="0.25">
      <c r="A1728" s="19"/>
      <c r="B1728" s="18"/>
      <c r="D1728"/>
      <c r="E1728"/>
      <c r="F1728"/>
      <c r="G1728"/>
      <c r="H1728"/>
      <c r="I1728"/>
      <c r="J1728"/>
      <c r="K1728"/>
      <c r="L1728"/>
      <c r="M1728"/>
      <c r="N1728"/>
      <c r="O1728"/>
      <c r="P1728"/>
      <c r="Q1728"/>
    </row>
    <row r="1729" spans="1:17" s="16" customFormat="1" x14ac:dyDescent="0.25">
      <c r="A1729" s="19"/>
      <c r="B1729" s="18"/>
      <c r="D1729"/>
      <c r="E1729"/>
      <c r="F1729"/>
      <c r="G1729"/>
      <c r="H1729"/>
      <c r="I1729"/>
      <c r="J1729"/>
      <c r="K1729"/>
      <c r="L1729"/>
      <c r="M1729"/>
      <c r="N1729"/>
      <c r="O1729"/>
      <c r="P1729"/>
      <c r="Q1729"/>
    </row>
    <row r="1730" spans="1:17" s="16" customFormat="1" x14ac:dyDescent="0.25">
      <c r="A1730" s="19"/>
      <c r="B1730" s="18"/>
      <c r="D1730"/>
      <c r="E1730"/>
      <c r="F1730"/>
      <c r="G1730"/>
      <c r="H1730"/>
      <c r="I1730"/>
      <c r="J1730"/>
      <c r="K1730"/>
      <c r="L1730"/>
      <c r="M1730"/>
      <c r="N1730"/>
      <c r="O1730"/>
      <c r="P1730"/>
      <c r="Q1730"/>
    </row>
    <row r="1731" spans="1:17" s="16" customFormat="1" x14ac:dyDescent="0.25">
      <c r="A1731" s="19"/>
      <c r="B1731" s="18"/>
      <c r="D1731"/>
      <c r="E1731"/>
      <c r="F1731"/>
      <c r="G1731"/>
      <c r="H1731"/>
      <c r="I1731"/>
      <c r="J1731"/>
      <c r="K1731"/>
      <c r="L1731"/>
      <c r="M1731"/>
      <c r="N1731"/>
      <c r="O1731"/>
      <c r="P1731"/>
      <c r="Q1731"/>
    </row>
    <row r="1732" spans="1:17" s="16" customFormat="1" x14ac:dyDescent="0.25">
      <c r="A1732" s="19"/>
      <c r="B1732" s="20"/>
      <c r="D1732"/>
      <c r="E1732"/>
      <c r="F1732"/>
      <c r="G1732"/>
      <c r="H1732"/>
      <c r="I1732"/>
      <c r="J1732"/>
      <c r="K1732"/>
      <c r="L1732"/>
      <c r="M1732"/>
      <c r="N1732"/>
      <c r="O1732"/>
      <c r="P1732"/>
      <c r="Q1732"/>
    </row>
    <row r="1733" spans="1:17" s="16" customFormat="1" x14ac:dyDescent="0.25">
      <c r="A1733" s="19"/>
      <c r="B1733" s="18"/>
      <c r="D1733"/>
      <c r="E1733"/>
      <c r="F1733"/>
      <c r="G1733"/>
      <c r="H1733"/>
      <c r="I1733"/>
      <c r="J1733"/>
      <c r="K1733"/>
      <c r="L1733"/>
      <c r="M1733"/>
      <c r="N1733"/>
      <c r="O1733"/>
      <c r="P1733"/>
      <c r="Q1733"/>
    </row>
    <row r="1734" spans="1:17" s="16" customFormat="1" x14ac:dyDescent="0.25">
      <c r="A1734" s="19"/>
      <c r="B1734" s="18"/>
      <c r="D1734"/>
      <c r="E1734"/>
      <c r="F1734"/>
      <c r="G1734"/>
      <c r="H1734"/>
      <c r="I1734"/>
      <c r="J1734"/>
      <c r="K1734"/>
      <c r="L1734"/>
      <c r="M1734"/>
      <c r="N1734"/>
      <c r="O1734"/>
      <c r="P1734"/>
      <c r="Q1734"/>
    </row>
    <row r="1735" spans="1:17" s="16" customFormat="1" x14ac:dyDescent="0.25">
      <c r="A1735" s="19"/>
      <c r="B1735" s="18"/>
      <c r="D1735"/>
      <c r="E1735"/>
      <c r="F1735"/>
      <c r="G1735"/>
      <c r="H1735"/>
      <c r="I1735"/>
      <c r="J1735"/>
      <c r="K1735"/>
      <c r="L1735"/>
      <c r="M1735"/>
      <c r="N1735"/>
      <c r="O1735"/>
      <c r="P1735"/>
      <c r="Q1735"/>
    </row>
    <row r="1736" spans="1:17" s="16" customFormat="1" x14ac:dyDescent="0.25">
      <c r="A1736" s="19"/>
      <c r="B1736" s="18"/>
      <c r="D1736"/>
      <c r="E1736"/>
      <c r="F1736"/>
      <c r="G1736"/>
      <c r="H1736"/>
      <c r="I1736"/>
      <c r="J1736"/>
      <c r="K1736"/>
      <c r="L1736"/>
      <c r="M1736"/>
      <c r="N1736"/>
      <c r="O1736"/>
      <c r="P1736"/>
      <c r="Q1736"/>
    </row>
    <row r="1737" spans="1:17" s="16" customFormat="1" x14ac:dyDescent="0.25">
      <c r="A1737" s="19"/>
      <c r="B1737" s="18"/>
      <c r="D1737"/>
      <c r="E1737"/>
      <c r="F1737"/>
      <c r="G1737"/>
      <c r="H1737"/>
      <c r="I1737"/>
      <c r="J1737"/>
      <c r="K1737"/>
      <c r="L1737"/>
      <c r="M1737"/>
      <c r="N1737"/>
      <c r="O1737"/>
      <c r="P1737"/>
      <c r="Q1737"/>
    </row>
    <row r="1738" spans="1:17" s="16" customFormat="1" x14ac:dyDescent="0.25">
      <c r="A1738" s="19"/>
      <c r="B1738" s="18"/>
      <c r="D1738"/>
      <c r="E1738"/>
      <c r="F1738"/>
      <c r="G1738"/>
      <c r="H1738"/>
      <c r="I1738"/>
      <c r="J1738"/>
      <c r="K1738"/>
      <c r="L1738"/>
      <c r="M1738"/>
      <c r="N1738"/>
      <c r="O1738"/>
      <c r="P1738"/>
      <c r="Q1738"/>
    </row>
    <row r="1739" spans="1:17" s="16" customFormat="1" x14ac:dyDescent="0.25">
      <c r="A1739" s="19"/>
      <c r="B1739" s="18"/>
      <c r="D1739"/>
      <c r="E1739"/>
      <c r="F1739"/>
      <c r="G1739"/>
      <c r="H1739"/>
      <c r="I1739"/>
      <c r="J1739"/>
      <c r="K1739"/>
      <c r="L1739"/>
      <c r="M1739"/>
      <c r="N1739"/>
      <c r="O1739"/>
      <c r="P1739"/>
      <c r="Q1739"/>
    </row>
    <row r="1740" spans="1:17" s="16" customFormat="1" x14ac:dyDescent="0.25">
      <c r="A1740" s="19"/>
      <c r="B1740" s="18"/>
      <c r="D1740"/>
      <c r="E1740"/>
      <c r="F1740"/>
      <c r="G1740"/>
      <c r="H1740"/>
      <c r="I1740"/>
      <c r="J1740"/>
      <c r="K1740"/>
      <c r="L1740"/>
      <c r="M1740"/>
      <c r="N1740"/>
      <c r="O1740"/>
      <c r="P1740"/>
      <c r="Q1740"/>
    </row>
    <row r="1741" spans="1:17" s="16" customFormat="1" x14ac:dyDescent="0.25">
      <c r="A1741" s="19"/>
      <c r="B1741" s="18"/>
      <c r="D1741"/>
      <c r="E1741"/>
      <c r="F1741"/>
      <c r="G1741"/>
      <c r="H1741"/>
      <c r="I1741"/>
      <c r="J1741"/>
      <c r="K1741"/>
      <c r="L1741"/>
      <c r="M1741"/>
      <c r="N1741"/>
      <c r="O1741"/>
      <c r="P1741"/>
      <c r="Q1741"/>
    </row>
    <row r="1742" spans="1:17" s="16" customFormat="1" x14ac:dyDescent="0.25">
      <c r="A1742" s="19"/>
      <c r="B1742" s="18"/>
      <c r="D1742"/>
      <c r="E1742"/>
      <c r="F1742"/>
      <c r="G1742"/>
      <c r="H1742"/>
      <c r="I1742"/>
      <c r="J1742"/>
      <c r="K1742"/>
      <c r="L1742"/>
      <c r="M1742"/>
      <c r="N1742"/>
      <c r="O1742"/>
      <c r="P1742"/>
      <c r="Q1742"/>
    </row>
    <row r="1743" spans="1:17" s="16" customFormat="1" x14ac:dyDescent="0.25">
      <c r="A1743" s="19"/>
      <c r="B1743" s="18"/>
      <c r="D1743"/>
      <c r="E1743"/>
      <c r="F1743"/>
      <c r="G1743"/>
      <c r="H1743"/>
      <c r="I1743"/>
      <c r="J1743"/>
      <c r="K1743"/>
      <c r="L1743"/>
      <c r="M1743"/>
      <c r="N1743"/>
      <c r="O1743"/>
      <c r="P1743"/>
      <c r="Q1743"/>
    </row>
    <row r="1744" spans="1:17" s="16" customFormat="1" x14ac:dyDescent="0.25">
      <c r="A1744" s="19"/>
      <c r="B1744" s="18"/>
      <c r="D1744"/>
      <c r="E1744"/>
      <c r="F1744"/>
      <c r="G1744"/>
      <c r="H1744"/>
      <c r="I1744"/>
      <c r="J1744"/>
      <c r="K1744"/>
      <c r="L1744"/>
      <c r="M1744"/>
      <c r="N1744"/>
      <c r="O1744"/>
      <c r="P1744"/>
      <c r="Q1744"/>
    </row>
    <row r="1745" spans="1:17" s="16" customFormat="1" x14ac:dyDescent="0.25">
      <c r="A1745" s="19"/>
      <c r="B1745" s="18"/>
      <c r="D1745"/>
      <c r="E1745"/>
      <c r="F1745"/>
      <c r="G1745"/>
      <c r="H1745"/>
      <c r="I1745"/>
      <c r="J1745"/>
      <c r="K1745"/>
      <c r="L1745"/>
      <c r="M1745"/>
      <c r="N1745"/>
      <c r="O1745"/>
      <c r="P1745"/>
      <c r="Q1745"/>
    </row>
    <row r="1746" spans="1:17" s="16" customFormat="1" x14ac:dyDescent="0.25">
      <c r="A1746" s="19"/>
      <c r="B1746" s="18"/>
      <c r="D1746"/>
      <c r="E1746"/>
      <c r="F1746"/>
      <c r="G1746"/>
      <c r="H1746"/>
      <c r="I1746"/>
      <c r="J1746"/>
      <c r="K1746"/>
      <c r="L1746"/>
      <c r="M1746"/>
      <c r="N1746"/>
      <c r="O1746"/>
      <c r="P1746"/>
      <c r="Q1746"/>
    </row>
    <row r="1747" spans="1:17" s="16" customFormat="1" x14ac:dyDescent="0.25">
      <c r="A1747" s="19"/>
      <c r="B1747" s="18"/>
      <c r="D1747"/>
      <c r="E1747"/>
      <c r="F1747"/>
      <c r="G1747"/>
      <c r="H1747"/>
      <c r="I1747"/>
      <c r="J1747"/>
      <c r="K1747"/>
      <c r="L1747"/>
      <c r="M1747"/>
      <c r="N1747"/>
      <c r="O1747"/>
      <c r="P1747"/>
      <c r="Q1747"/>
    </row>
    <row r="1748" spans="1:17" s="16" customFormat="1" x14ac:dyDescent="0.25">
      <c r="A1748" s="19"/>
      <c r="B1748" s="18"/>
      <c r="D1748"/>
      <c r="E1748"/>
      <c r="F1748"/>
      <c r="G1748"/>
      <c r="H1748"/>
      <c r="I1748"/>
      <c r="J1748"/>
      <c r="K1748"/>
      <c r="L1748"/>
      <c r="M1748"/>
      <c r="N1748"/>
      <c r="O1748"/>
      <c r="P1748"/>
      <c r="Q1748"/>
    </row>
    <row r="1749" spans="1:17" s="16" customFormat="1" x14ac:dyDescent="0.25">
      <c r="A1749" s="19"/>
      <c r="B1749" s="18"/>
      <c r="D1749"/>
      <c r="E1749"/>
      <c r="F1749"/>
      <c r="G1749"/>
      <c r="H1749"/>
      <c r="I1749"/>
      <c r="J1749"/>
      <c r="K1749"/>
      <c r="L1749"/>
      <c r="M1749"/>
      <c r="N1749"/>
      <c r="O1749"/>
      <c r="P1749"/>
      <c r="Q1749"/>
    </row>
    <row r="1750" spans="1:17" s="16" customFormat="1" x14ac:dyDescent="0.25">
      <c r="A1750" s="19"/>
      <c r="B1750" s="18"/>
      <c r="D1750"/>
      <c r="E1750"/>
      <c r="F1750"/>
      <c r="G1750"/>
      <c r="H1750"/>
      <c r="I1750"/>
      <c r="J1750"/>
      <c r="K1750"/>
      <c r="L1750"/>
      <c r="M1750"/>
      <c r="N1750"/>
      <c r="O1750"/>
      <c r="P1750"/>
      <c r="Q1750"/>
    </row>
    <row r="1751" spans="1:17" s="16" customFormat="1" x14ac:dyDescent="0.25">
      <c r="A1751" s="19"/>
      <c r="B1751" s="18"/>
      <c r="D1751"/>
      <c r="E1751"/>
      <c r="F1751"/>
      <c r="G1751"/>
      <c r="H1751"/>
      <c r="I1751"/>
      <c r="J1751"/>
      <c r="K1751"/>
      <c r="L1751"/>
      <c r="M1751"/>
      <c r="N1751"/>
      <c r="O1751"/>
      <c r="P1751"/>
      <c r="Q1751"/>
    </row>
    <row r="1752" spans="1:17" s="16" customFormat="1" x14ac:dyDescent="0.25">
      <c r="A1752" s="19"/>
      <c r="B1752" s="18"/>
      <c r="D1752"/>
      <c r="E1752"/>
      <c r="F1752"/>
      <c r="G1752"/>
      <c r="H1752"/>
      <c r="I1752"/>
      <c r="J1752"/>
      <c r="K1752"/>
      <c r="L1752"/>
      <c r="M1752"/>
      <c r="N1752"/>
      <c r="O1752"/>
      <c r="P1752"/>
      <c r="Q1752"/>
    </row>
    <row r="1753" spans="1:17" s="16" customFormat="1" x14ac:dyDescent="0.25">
      <c r="A1753" s="19"/>
      <c r="B1753" s="18"/>
      <c r="D1753"/>
      <c r="E1753"/>
      <c r="F1753"/>
      <c r="G1753"/>
      <c r="H1753"/>
      <c r="I1753"/>
      <c r="J1753"/>
      <c r="K1753"/>
      <c r="L1753"/>
      <c r="M1753"/>
      <c r="N1753"/>
      <c r="O1753"/>
      <c r="P1753"/>
      <c r="Q1753"/>
    </row>
    <row r="1754" spans="1:17" s="16" customFormat="1" x14ac:dyDescent="0.25">
      <c r="A1754" s="19"/>
      <c r="B1754" s="18"/>
      <c r="D1754"/>
      <c r="E1754"/>
      <c r="F1754"/>
      <c r="G1754"/>
      <c r="H1754"/>
      <c r="I1754"/>
      <c r="J1754"/>
      <c r="K1754"/>
      <c r="L1754"/>
      <c r="M1754"/>
      <c r="N1754"/>
      <c r="O1754"/>
      <c r="P1754"/>
      <c r="Q1754"/>
    </row>
    <row r="1755" spans="1:17" s="16" customFormat="1" x14ac:dyDescent="0.25">
      <c r="A1755" s="19"/>
      <c r="B1755" s="18"/>
      <c r="D1755"/>
      <c r="E1755"/>
      <c r="F1755"/>
      <c r="G1755"/>
      <c r="H1755"/>
      <c r="I1755"/>
      <c r="J1755"/>
      <c r="K1755"/>
      <c r="L1755"/>
      <c r="M1755"/>
      <c r="N1755"/>
      <c r="O1755"/>
      <c r="P1755"/>
      <c r="Q1755"/>
    </row>
    <row r="1756" spans="1:17" s="16" customFormat="1" x14ac:dyDescent="0.25">
      <c r="A1756" s="19"/>
      <c r="B1756" s="18"/>
      <c r="D1756"/>
      <c r="E1756"/>
      <c r="F1756"/>
      <c r="G1756"/>
      <c r="H1756"/>
      <c r="I1756"/>
      <c r="J1756"/>
      <c r="K1756"/>
      <c r="L1756"/>
      <c r="M1756"/>
      <c r="N1756"/>
      <c r="O1756"/>
      <c r="P1756"/>
      <c r="Q1756"/>
    </row>
    <row r="1757" spans="1:17" s="16" customFormat="1" x14ac:dyDescent="0.25">
      <c r="A1757" s="19"/>
      <c r="B1757" s="18"/>
      <c r="D1757"/>
      <c r="E1757"/>
      <c r="F1757"/>
      <c r="G1757"/>
      <c r="H1757"/>
      <c r="I1757"/>
      <c r="J1757"/>
      <c r="K1757"/>
      <c r="L1757"/>
      <c r="M1757"/>
      <c r="N1757"/>
      <c r="O1757"/>
      <c r="P1757"/>
      <c r="Q1757"/>
    </row>
    <row r="1758" spans="1:17" s="16" customFormat="1" x14ac:dyDescent="0.25">
      <c r="A1758" s="19"/>
      <c r="B1758" s="18"/>
      <c r="D1758"/>
      <c r="E1758"/>
      <c r="F1758"/>
      <c r="G1758"/>
      <c r="H1758"/>
      <c r="I1758"/>
      <c r="J1758"/>
      <c r="K1758"/>
      <c r="L1758"/>
      <c r="M1758"/>
      <c r="N1758"/>
      <c r="O1758"/>
      <c r="P1758"/>
      <c r="Q1758"/>
    </row>
    <row r="1759" spans="1:17" s="16" customFormat="1" x14ac:dyDescent="0.25">
      <c r="A1759" s="19"/>
      <c r="B1759" s="18"/>
      <c r="D1759"/>
      <c r="E1759"/>
      <c r="F1759"/>
      <c r="G1759"/>
      <c r="H1759"/>
      <c r="I1759"/>
      <c r="J1759"/>
      <c r="K1759"/>
      <c r="L1759"/>
      <c r="M1759"/>
      <c r="N1759"/>
      <c r="O1759"/>
      <c r="P1759"/>
      <c r="Q1759"/>
    </row>
    <row r="1760" spans="1:17" s="16" customFormat="1" x14ac:dyDescent="0.25">
      <c r="A1760" s="19"/>
      <c r="B1760" s="18"/>
      <c r="D1760"/>
      <c r="E1760"/>
      <c r="F1760"/>
      <c r="G1760"/>
      <c r="H1760"/>
      <c r="I1760"/>
      <c r="J1760"/>
      <c r="K1760"/>
      <c r="L1760"/>
      <c r="M1760"/>
      <c r="N1760"/>
      <c r="O1760"/>
      <c r="P1760"/>
      <c r="Q1760"/>
    </row>
    <row r="1761" spans="1:17" s="16" customFormat="1" x14ac:dyDescent="0.25">
      <c r="A1761" s="19"/>
      <c r="B1761" s="18"/>
      <c r="D1761"/>
      <c r="E1761"/>
      <c r="F1761"/>
      <c r="G1761"/>
      <c r="H1761"/>
      <c r="I1761"/>
      <c r="J1761"/>
      <c r="K1761"/>
      <c r="L1761"/>
      <c r="M1761"/>
      <c r="N1761"/>
      <c r="O1761"/>
      <c r="P1761"/>
      <c r="Q1761"/>
    </row>
    <row r="1762" spans="1:17" s="16" customFormat="1" x14ac:dyDescent="0.25">
      <c r="A1762" s="19"/>
      <c r="B1762" s="18"/>
      <c r="D1762"/>
      <c r="E1762"/>
      <c r="F1762"/>
      <c r="G1762"/>
      <c r="H1762"/>
      <c r="I1762"/>
      <c r="J1762"/>
      <c r="K1762"/>
      <c r="L1762"/>
      <c r="M1762"/>
      <c r="N1762"/>
      <c r="O1762"/>
      <c r="P1762"/>
      <c r="Q1762"/>
    </row>
    <row r="1763" spans="1:17" s="16" customFormat="1" x14ac:dyDescent="0.25">
      <c r="A1763" s="19"/>
      <c r="B1763" s="18"/>
      <c r="D1763"/>
      <c r="E1763"/>
      <c r="F1763"/>
      <c r="G1763"/>
      <c r="H1763"/>
      <c r="I1763"/>
      <c r="J1763"/>
      <c r="K1763"/>
      <c r="L1763"/>
      <c r="M1763"/>
      <c r="N1763"/>
      <c r="O1763"/>
      <c r="P1763"/>
      <c r="Q1763"/>
    </row>
    <row r="1764" spans="1:17" s="16" customFormat="1" x14ac:dyDescent="0.25">
      <c r="A1764" s="19"/>
      <c r="B1764" s="18"/>
      <c r="D1764"/>
      <c r="E1764"/>
      <c r="F1764"/>
      <c r="G1764"/>
      <c r="H1764"/>
      <c r="I1764"/>
      <c r="J1764"/>
      <c r="K1764"/>
      <c r="L1764"/>
      <c r="M1764"/>
      <c r="N1764"/>
      <c r="O1764"/>
      <c r="P1764"/>
      <c r="Q1764"/>
    </row>
    <row r="1765" spans="1:17" s="16" customFormat="1" x14ac:dyDescent="0.25">
      <c r="A1765" s="19"/>
      <c r="B1765" s="18"/>
      <c r="D1765"/>
      <c r="E1765"/>
      <c r="F1765"/>
      <c r="G1765"/>
      <c r="H1765"/>
      <c r="I1765"/>
      <c r="J1765"/>
      <c r="K1765"/>
      <c r="L1765"/>
      <c r="M1765"/>
      <c r="N1765"/>
      <c r="O1765"/>
      <c r="P1765"/>
      <c r="Q1765"/>
    </row>
    <row r="1766" spans="1:17" s="16" customFormat="1" x14ac:dyDescent="0.25">
      <c r="A1766" s="19"/>
      <c r="B1766" s="18"/>
      <c r="D1766"/>
      <c r="E1766"/>
      <c r="F1766"/>
      <c r="G1766"/>
      <c r="H1766"/>
      <c r="I1766"/>
      <c r="J1766"/>
      <c r="K1766"/>
      <c r="L1766"/>
      <c r="M1766"/>
      <c r="N1766"/>
      <c r="O1766"/>
      <c r="P1766"/>
      <c r="Q1766"/>
    </row>
    <row r="1767" spans="1:17" s="16" customFormat="1" x14ac:dyDescent="0.25">
      <c r="A1767" s="19"/>
      <c r="B1767" s="18"/>
      <c r="D1767"/>
      <c r="E1767"/>
      <c r="F1767"/>
      <c r="G1767"/>
      <c r="H1767"/>
      <c r="I1767"/>
      <c r="J1767"/>
      <c r="K1767"/>
      <c r="L1767"/>
      <c r="M1767"/>
      <c r="N1767"/>
      <c r="O1767"/>
      <c r="P1767"/>
      <c r="Q1767"/>
    </row>
    <row r="1768" spans="1:17" s="16" customFormat="1" x14ac:dyDescent="0.25">
      <c r="A1768" s="19"/>
      <c r="B1768" s="18"/>
      <c r="D1768"/>
      <c r="E1768"/>
      <c r="F1768"/>
      <c r="G1768"/>
      <c r="H1768"/>
      <c r="I1768"/>
      <c r="J1768"/>
      <c r="K1768"/>
      <c r="L1768"/>
      <c r="M1768"/>
      <c r="N1768"/>
      <c r="O1768"/>
      <c r="P1768"/>
      <c r="Q1768"/>
    </row>
    <row r="1769" spans="1:17" s="16" customFormat="1" x14ac:dyDescent="0.25">
      <c r="A1769" s="19"/>
      <c r="B1769" s="18"/>
      <c r="D1769"/>
      <c r="E1769"/>
      <c r="F1769"/>
      <c r="G1769"/>
      <c r="H1769"/>
      <c r="I1769"/>
      <c r="J1769"/>
      <c r="K1769"/>
      <c r="L1769"/>
      <c r="M1769"/>
      <c r="N1769"/>
      <c r="O1769"/>
      <c r="P1769"/>
      <c r="Q1769"/>
    </row>
    <row r="1770" spans="1:17" s="16" customFormat="1" x14ac:dyDescent="0.25">
      <c r="A1770" s="19"/>
      <c r="B1770" s="18"/>
      <c r="D1770"/>
      <c r="E1770"/>
      <c r="F1770"/>
      <c r="G1770"/>
      <c r="H1770"/>
      <c r="I1770"/>
      <c r="J1770"/>
      <c r="K1770"/>
      <c r="L1770"/>
      <c r="M1770"/>
      <c r="N1770"/>
      <c r="O1770"/>
      <c r="P1770"/>
      <c r="Q1770"/>
    </row>
    <row r="1771" spans="1:17" s="16" customFormat="1" x14ac:dyDescent="0.25">
      <c r="A1771" s="19"/>
      <c r="B1771" s="18"/>
      <c r="D1771"/>
      <c r="E1771"/>
      <c r="F1771"/>
      <c r="G1771"/>
      <c r="H1771"/>
      <c r="I1771"/>
      <c r="J1771"/>
      <c r="K1771"/>
      <c r="L1771"/>
      <c r="M1771"/>
      <c r="N1771"/>
      <c r="O1771"/>
      <c r="P1771"/>
      <c r="Q1771"/>
    </row>
    <row r="1772" spans="1:17" s="16" customFormat="1" x14ac:dyDescent="0.25">
      <c r="A1772" s="19"/>
      <c r="B1772" s="18"/>
      <c r="D1772"/>
      <c r="E1772"/>
      <c r="F1772"/>
      <c r="G1772"/>
      <c r="H1772"/>
      <c r="I1772"/>
      <c r="J1772"/>
      <c r="K1772"/>
      <c r="L1772"/>
      <c r="M1772"/>
      <c r="N1772"/>
      <c r="O1772"/>
      <c r="P1772"/>
      <c r="Q1772"/>
    </row>
    <row r="1773" spans="1:17" s="16" customFormat="1" x14ac:dyDescent="0.25">
      <c r="A1773" s="19"/>
      <c r="B1773" s="18"/>
      <c r="D1773"/>
      <c r="E1773"/>
      <c r="F1773"/>
      <c r="G1773"/>
      <c r="H1773"/>
      <c r="I1773"/>
      <c r="J1773"/>
      <c r="K1773"/>
      <c r="L1773"/>
      <c r="M1773"/>
      <c r="N1773"/>
      <c r="O1773"/>
      <c r="P1773"/>
      <c r="Q1773"/>
    </row>
    <row r="1774" spans="1:17" s="16" customFormat="1" x14ac:dyDescent="0.25">
      <c r="A1774" s="19"/>
      <c r="B1774" s="18"/>
      <c r="D1774"/>
      <c r="E1774"/>
      <c r="F1774"/>
      <c r="G1774"/>
      <c r="H1774"/>
      <c r="I1774"/>
      <c r="J1774"/>
      <c r="K1774"/>
      <c r="L1774"/>
      <c r="M1774"/>
      <c r="N1774"/>
      <c r="O1774"/>
      <c r="P1774"/>
      <c r="Q1774"/>
    </row>
    <row r="1775" spans="1:17" s="16" customFormat="1" x14ac:dyDescent="0.25">
      <c r="A1775" s="19"/>
      <c r="B1775" s="18"/>
      <c r="D1775"/>
      <c r="E1775"/>
      <c r="F1775"/>
      <c r="G1775"/>
      <c r="H1775"/>
      <c r="I1775"/>
      <c r="J1775"/>
      <c r="K1775"/>
      <c r="L1775"/>
      <c r="M1775"/>
      <c r="N1775"/>
      <c r="O1775"/>
      <c r="P1775"/>
      <c r="Q1775"/>
    </row>
    <row r="1776" spans="1:17" s="16" customFormat="1" x14ac:dyDescent="0.25">
      <c r="A1776" s="19"/>
      <c r="B1776" s="18"/>
      <c r="D1776"/>
      <c r="E1776"/>
      <c r="F1776"/>
      <c r="G1776"/>
      <c r="H1776"/>
      <c r="I1776"/>
      <c r="J1776"/>
      <c r="K1776"/>
      <c r="L1776"/>
      <c r="M1776"/>
      <c r="N1776"/>
      <c r="O1776"/>
      <c r="P1776"/>
      <c r="Q1776"/>
    </row>
    <row r="1777" spans="1:17" s="16" customFormat="1" x14ac:dyDescent="0.25">
      <c r="A1777" s="19"/>
      <c r="B1777" s="18"/>
      <c r="D1777"/>
      <c r="E1777"/>
      <c r="F1777"/>
      <c r="G1777"/>
      <c r="H1777"/>
      <c r="I1777"/>
      <c r="J1777"/>
      <c r="K1777"/>
      <c r="L1777"/>
      <c r="M1777"/>
      <c r="N1777"/>
      <c r="O1777"/>
      <c r="P1777"/>
      <c r="Q1777"/>
    </row>
    <row r="1778" spans="1:17" s="16" customFormat="1" x14ac:dyDescent="0.25">
      <c r="A1778" s="19"/>
      <c r="B1778" s="18"/>
      <c r="D1778"/>
      <c r="E1778"/>
      <c r="F1778"/>
      <c r="G1778"/>
      <c r="H1778"/>
      <c r="I1778"/>
      <c r="J1778"/>
      <c r="K1778"/>
      <c r="L1778"/>
      <c r="M1778"/>
      <c r="N1778"/>
      <c r="O1778"/>
      <c r="P1778"/>
      <c r="Q1778"/>
    </row>
    <row r="1779" spans="1:17" s="16" customFormat="1" x14ac:dyDescent="0.25">
      <c r="A1779" s="19"/>
      <c r="B1779" s="18"/>
      <c r="D1779"/>
      <c r="E1779"/>
      <c r="F1779"/>
      <c r="G1779"/>
      <c r="H1779"/>
      <c r="I1779"/>
      <c r="J1779"/>
      <c r="K1779"/>
      <c r="L1779"/>
      <c r="M1779"/>
      <c r="N1779"/>
      <c r="O1779"/>
      <c r="P1779"/>
      <c r="Q1779"/>
    </row>
    <row r="1780" spans="1:17" s="16" customFormat="1" x14ac:dyDescent="0.25">
      <c r="A1780" s="19"/>
      <c r="B1780" s="18"/>
      <c r="D1780"/>
      <c r="E1780"/>
      <c r="F1780"/>
      <c r="G1780"/>
      <c r="H1780"/>
      <c r="I1780"/>
      <c r="J1780"/>
      <c r="K1780"/>
      <c r="L1780"/>
      <c r="M1780"/>
      <c r="N1780"/>
      <c r="O1780"/>
      <c r="P1780"/>
      <c r="Q1780"/>
    </row>
    <row r="1781" spans="1:17" s="16" customFormat="1" x14ac:dyDescent="0.25">
      <c r="A1781" s="19"/>
      <c r="B1781" s="18"/>
      <c r="D1781"/>
      <c r="E1781"/>
      <c r="F1781"/>
      <c r="G1781"/>
      <c r="H1781"/>
      <c r="I1781"/>
      <c r="J1781"/>
      <c r="K1781"/>
      <c r="L1781"/>
      <c r="M1781"/>
      <c r="N1781"/>
      <c r="O1781"/>
      <c r="P1781"/>
      <c r="Q1781"/>
    </row>
    <row r="1782" spans="1:17" s="16" customFormat="1" x14ac:dyDescent="0.25">
      <c r="A1782" s="19"/>
      <c r="B1782" s="20"/>
      <c r="D1782"/>
      <c r="E1782"/>
      <c r="F1782"/>
      <c r="G1782"/>
      <c r="H1782"/>
      <c r="I1782"/>
      <c r="J1782"/>
      <c r="K1782"/>
      <c r="L1782"/>
      <c r="M1782"/>
      <c r="N1782"/>
      <c r="O1782"/>
      <c r="P1782"/>
      <c r="Q1782"/>
    </row>
    <row r="1783" spans="1:17" s="16" customFormat="1" x14ac:dyDescent="0.25">
      <c r="A1783" s="19"/>
      <c r="B1783" s="18"/>
      <c r="D1783"/>
      <c r="E1783"/>
      <c r="F1783"/>
      <c r="G1783"/>
      <c r="H1783"/>
      <c r="I1783"/>
      <c r="J1783"/>
      <c r="K1783"/>
      <c r="L1783"/>
      <c r="M1783"/>
      <c r="N1783"/>
      <c r="O1783"/>
      <c r="P1783"/>
      <c r="Q1783"/>
    </row>
    <row r="1784" spans="1:17" s="16" customFormat="1" x14ac:dyDescent="0.25">
      <c r="A1784" s="19"/>
      <c r="B1784" s="18"/>
      <c r="D1784"/>
      <c r="E1784"/>
      <c r="F1784"/>
      <c r="G1784"/>
      <c r="H1784"/>
      <c r="I1784"/>
      <c r="J1784"/>
      <c r="K1784"/>
      <c r="L1784"/>
      <c r="M1784"/>
      <c r="N1784"/>
      <c r="O1784"/>
      <c r="P1784"/>
      <c r="Q1784"/>
    </row>
    <row r="1785" spans="1:17" s="16" customFormat="1" x14ac:dyDescent="0.25">
      <c r="A1785" s="19"/>
      <c r="B1785" s="18"/>
      <c r="D1785"/>
      <c r="E1785"/>
      <c r="F1785"/>
      <c r="G1785"/>
      <c r="H1785"/>
      <c r="I1785"/>
      <c r="J1785"/>
      <c r="K1785"/>
      <c r="L1785"/>
      <c r="M1785"/>
      <c r="N1785"/>
      <c r="O1785"/>
      <c r="P1785"/>
      <c r="Q1785"/>
    </row>
    <row r="1786" spans="1:17" s="16" customFormat="1" x14ac:dyDescent="0.25">
      <c r="A1786" s="19"/>
      <c r="B1786" s="18"/>
      <c r="D1786"/>
      <c r="E1786"/>
      <c r="F1786"/>
      <c r="G1786"/>
      <c r="H1786"/>
      <c r="I1786"/>
      <c r="J1786"/>
      <c r="K1786"/>
      <c r="L1786"/>
      <c r="M1786"/>
      <c r="N1786"/>
      <c r="O1786"/>
      <c r="P1786"/>
      <c r="Q1786"/>
    </row>
    <row r="1787" spans="1:17" s="16" customFormat="1" x14ac:dyDescent="0.25">
      <c r="A1787" s="19"/>
      <c r="B1787" s="18"/>
      <c r="D1787"/>
      <c r="E1787"/>
      <c r="F1787"/>
      <c r="G1787"/>
      <c r="H1787"/>
      <c r="I1787"/>
      <c r="J1787"/>
      <c r="K1787"/>
      <c r="L1787"/>
      <c r="M1787"/>
      <c r="N1787"/>
      <c r="O1787"/>
      <c r="P1787"/>
      <c r="Q1787"/>
    </row>
    <row r="1788" spans="1:17" s="16" customFormat="1" x14ac:dyDescent="0.25">
      <c r="A1788" s="19"/>
      <c r="B1788" s="18"/>
      <c r="D1788"/>
      <c r="E1788"/>
      <c r="F1788"/>
      <c r="G1788"/>
      <c r="H1788"/>
      <c r="I1788"/>
      <c r="J1788"/>
      <c r="K1788"/>
      <c r="L1788"/>
      <c r="M1788"/>
      <c r="N1788"/>
      <c r="O1788"/>
      <c r="P1788"/>
      <c r="Q1788"/>
    </row>
    <row r="1789" spans="1:17" s="16" customFormat="1" x14ac:dyDescent="0.25">
      <c r="A1789" s="19"/>
      <c r="B1789" s="18"/>
      <c r="D1789"/>
      <c r="E1789"/>
      <c r="F1789"/>
      <c r="G1789"/>
      <c r="H1789"/>
      <c r="I1789"/>
      <c r="J1789"/>
      <c r="K1789"/>
      <c r="L1789"/>
      <c r="M1789"/>
      <c r="N1789"/>
      <c r="O1789"/>
      <c r="P1789"/>
      <c r="Q1789"/>
    </row>
    <row r="1790" spans="1:17" s="16" customFormat="1" x14ac:dyDescent="0.25">
      <c r="A1790" s="19"/>
      <c r="B1790" s="18"/>
      <c r="D1790"/>
      <c r="E1790"/>
      <c r="F1790"/>
      <c r="G1790"/>
      <c r="H1790"/>
      <c r="I1790"/>
      <c r="J1790"/>
      <c r="K1790"/>
      <c r="L1790"/>
      <c r="M1790"/>
      <c r="N1790"/>
      <c r="O1790"/>
      <c r="P1790"/>
      <c r="Q1790"/>
    </row>
    <row r="1791" spans="1:17" s="16" customFormat="1" x14ac:dyDescent="0.25">
      <c r="A1791" s="19"/>
      <c r="B1791" s="18"/>
      <c r="D1791"/>
      <c r="E1791"/>
      <c r="F1791"/>
      <c r="G1791"/>
      <c r="H1791"/>
      <c r="I1791"/>
      <c r="J1791"/>
      <c r="K1791"/>
      <c r="L1791"/>
      <c r="M1791"/>
      <c r="N1791"/>
      <c r="O1791"/>
      <c r="P1791"/>
      <c r="Q1791"/>
    </row>
    <row r="1792" spans="1:17" s="16" customFormat="1" x14ac:dyDescent="0.25">
      <c r="A1792" s="19"/>
      <c r="B1792" s="18"/>
      <c r="D1792"/>
      <c r="E1792"/>
      <c r="F1792"/>
      <c r="G1792"/>
      <c r="H1792"/>
      <c r="I1792"/>
      <c r="J1792"/>
      <c r="K1792"/>
      <c r="L1792"/>
      <c r="M1792"/>
      <c r="N1792"/>
      <c r="O1792"/>
      <c r="P1792"/>
      <c r="Q1792"/>
    </row>
    <row r="1793" spans="1:17" s="16" customFormat="1" x14ac:dyDescent="0.25">
      <c r="A1793" s="19"/>
      <c r="B1793" s="18"/>
      <c r="D1793"/>
      <c r="E1793"/>
      <c r="F1793"/>
      <c r="G1793"/>
      <c r="H1793"/>
      <c r="I1793"/>
      <c r="J1793"/>
      <c r="K1793"/>
      <c r="L1793"/>
      <c r="M1793"/>
      <c r="N1793"/>
      <c r="O1793"/>
      <c r="P1793"/>
      <c r="Q1793"/>
    </row>
    <row r="1794" spans="1:17" s="16" customFormat="1" x14ac:dyDescent="0.25">
      <c r="A1794" s="19"/>
      <c r="B1794" s="18"/>
      <c r="D1794"/>
      <c r="E1794"/>
      <c r="F1794"/>
      <c r="G1794"/>
      <c r="H1794"/>
      <c r="I1794"/>
      <c r="J1794"/>
      <c r="K1794"/>
      <c r="L1794"/>
      <c r="M1794"/>
      <c r="N1794"/>
      <c r="O1794"/>
      <c r="P1794"/>
      <c r="Q1794"/>
    </row>
    <row r="1795" spans="1:17" s="16" customFormat="1" x14ac:dyDescent="0.25">
      <c r="A1795" s="19"/>
      <c r="B1795" s="18"/>
      <c r="D1795"/>
      <c r="E1795"/>
      <c r="F1795"/>
      <c r="G1795"/>
      <c r="H1795"/>
      <c r="I1795"/>
      <c r="J1795"/>
      <c r="K1795"/>
      <c r="L1795"/>
      <c r="M1795"/>
      <c r="N1795"/>
      <c r="O1795"/>
      <c r="P1795"/>
      <c r="Q1795"/>
    </row>
    <row r="1796" spans="1:17" s="16" customFormat="1" x14ac:dyDescent="0.25">
      <c r="A1796" s="19"/>
      <c r="B1796" s="18"/>
      <c r="D1796"/>
      <c r="E1796"/>
      <c r="F1796"/>
      <c r="G1796"/>
      <c r="H1796"/>
      <c r="I1796"/>
      <c r="J1796"/>
      <c r="K1796"/>
      <c r="L1796"/>
      <c r="M1796"/>
      <c r="N1796"/>
      <c r="O1796"/>
      <c r="P1796"/>
      <c r="Q1796"/>
    </row>
    <row r="1797" spans="1:17" s="16" customFormat="1" x14ac:dyDescent="0.25">
      <c r="A1797" s="19"/>
      <c r="B1797" s="18"/>
      <c r="D1797"/>
      <c r="E1797"/>
      <c r="F1797"/>
      <c r="G1797"/>
      <c r="H1797"/>
      <c r="I1797"/>
      <c r="J1797"/>
      <c r="K1797"/>
      <c r="L1797"/>
      <c r="M1797"/>
      <c r="N1797"/>
      <c r="O1797"/>
      <c r="P1797"/>
      <c r="Q1797"/>
    </row>
    <row r="1798" spans="1:17" s="16" customFormat="1" x14ac:dyDescent="0.25">
      <c r="A1798" s="19"/>
      <c r="B1798" s="18"/>
      <c r="D1798"/>
      <c r="E1798"/>
      <c r="F1798"/>
      <c r="G1798"/>
      <c r="H1798"/>
      <c r="I1798"/>
      <c r="J1798"/>
      <c r="K1798"/>
      <c r="L1798"/>
      <c r="M1798"/>
      <c r="N1798"/>
      <c r="O1798"/>
      <c r="P1798"/>
      <c r="Q1798"/>
    </row>
    <row r="1799" spans="1:17" s="16" customFormat="1" x14ac:dyDescent="0.25">
      <c r="A1799" s="19"/>
      <c r="B1799" s="18"/>
      <c r="D1799"/>
      <c r="E1799"/>
      <c r="F1799"/>
      <c r="G1799"/>
      <c r="H1799"/>
      <c r="I1799"/>
      <c r="J1799"/>
      <c r="K1799"/>
      <c r="L1799"/>
      <c r="M1799"/>
      <c r="N1799"/>
      <c r="O1799"/>
      <c r="P1799"/>
      <c r="Q1799"/>
    </row>
    <row r="1800" spans="1:17" s="16" customFormat="1" x14ac:dyDescent="0.25">
      <c r="A1800" s="19"/>
      <c r="B1800" s="18"/>
      <c r="D1800"/>
      <c r="E1800"/>
      <c r="F1800"/>
      <c r="G1800"/>
      <c r="H1800"/>
      <c r="I1800"/>
      <c r="J1800"/>
      <c r="K1800"/>
      <c r="L1800"/>
      <c r="M1800"/>
      <c r="N1800"/>
      <c r="O1800"/>
      <c r="P1800"/>
      <c r="Q1800"/>
    </row>
    <row r="1801" spans="1:17" s="16" customFormat="1" x14ac:dyDescent="0.25">
      <c r="A1801" s="19"/>
      <c r="B1801" s="18"/>
      <c r="D1801"/>
      <c r="E1801"/>
      <c r="F1801"/>
      <c r="G1801"/>
      <c r="H1801"/>
      <c r="I1801"/>
      <c r="J1801"/>
      <c r="K1801"/>
      <c r="L1801"/>
      <c r="M1801"/>
      <c r="N1801"/>
      <c r="O1801"/>
      <c r="P1801"/>
      <c r="Q1801"/>
    </row>
    <row r="1802" spans="1:17" s="16" customFormat="1" x14ac:dyDescent="0.25">
      <c r="A1802" s="19"/>
      <c r="B1802" s="18"/>
      <c r="D1802"/>
      <c r="E1802"/>
      <c r="F1802"/>
      <c r="G1802"/>
      <c r="H1802"/>
      <c r="I1802"/>
      <c r="J1802"/>
      <c r="K1802"/>
      <c r="L1802"/>
      <c r="M1802"/>
      <c r="N1802"/>
      <c r="O1802"/>
      <c r="P1802"/>
      <c r="Q1802"/>
    </row>
    <row r="1803" spans="1:17" s="16" customFormat="1" x14ac:dyDescent="0.25">
      <c r="A1803" s="19"/>
      <c r="B1803" s="18"/>
      <c r="D1803"/>
      <c r="E1803"/>
      <c r="F1803"/>
      <c r="G1803"/>
      <c r="H1803"/>
      <c r="I1803"/>
      <c r="J1803"/>
      <c r="K1803"/>
      <c r="L1803"/>
      <c r="M1803"/>
      <c r="N1803"/>
      <c r="O1803"/>
      <c r="P1803"/>
      <c r="Q1803"/>
    </row>
    <row r="1804" spans="1:17" s="16" customFormat="1" x14ac:dyDescent="0.25">
      <c r="A1804" s="19"/>
      <c r="B1804" s="18"/>
      <c r="D1804"/>
      <c r="E1804"/>
      <c r="F1804"/>
      <c r="G1804"/>
      <c r="H1804"/>
      <c r="I1804"/>
      <c r="J1804"/>
      <c r="K1804"/>
      <c r="L1804"/>
      <c r="M1804"/>
      <c r="N1804"/>
      <c r="O1804"/>
      <c r="P1804"/>
      <c r="Q1804"/>
    </row>
    <row r="1805" spans="1:17" s="16" customFormat="1" x14ac:dyDescent="0.25">
      <c r="A1805" s="19"/>
      <c r="B1805" s="18"/>
      <c r="D1805"/>
      <c r="E1805"/>
      <c r="F1805"/>
      <c r="G1805"/>
      <c r="H1805"/>
      <c r="I1805"/>
      <c r="J1805"/>
      <c r="K1805"/>
      <c r="L1805"/>
      <c r="M1805"/>
      <c r="N1805"/>
      <c r="O1805"/>
      <c r="P1805"/>
      <c r="Q1805"/>
    </row>
    <row r="1806" spans="1:17" s="16" customFormat="1" x14ac:dyDescent="0.25">
      <c r="A1806" s="19"/>
      <c r="B1806" s="18"/>
      <c r="D1806"/>
      <c r="E1806"/>
      <c r="F1806"/>
      <c r="G1806"/>
      <c r="H1806"/>
      <c r="I1806"/>
      <c r="J1806"/>
      <c r="K1806"/>
      <c r="L1806"/>
      <c r="M1806"/>
      <c r="N1806"/>
      <c r="O1806"/>
      <c r="P1806"/>
      <c r="Q1806"/>
    </row>
    <row r="1807" spans="1:17" s="16" customFormat="1" x14ac:dyDescent="0.25">
      <c r="A1807" s="19"/>
      <c r="B1807" s="18"/>
      <c r="D1807"/>
      <c r="E1807"/>
      <c r="F1807"/>
      <c r="G1807"/>
      <c r="H1807"/>
      <c r="I1807"/>
      <c r="J1807"/>
      <c r="K1807"/>
      <c r="L1807"/>
      <c r="M1807"/>
      <c r="N1807"/>
      <c r="O1807"/>
      <c r="P1807"/>
      <c r="Q1807"/>
    </row>
    <row r="1808" spans="1:17" s="16" customFormat="1" x14ac:dyDescent="0.25">
      <c r="A1808" s="19"/>
      <c r="B1808" s="18"/>
      <c r="D1808"/>
      <c r="E1808"/>
      <c r="F1808"/>
      <c r="G1808"/>
      <c r="H1808"/>
      <c r="I1808"/>
      <c r="J1808"/>
      <c r="K1808"/>
      <c r="L1808"/>
      <c r="M1808"/>
      <c r="N1808"/>
      <c r="O1808"/>
      <c r="P1808"/>
      <c r="Q1808"/>
    </row>
    <row r="1809" spans="1:17" s="16" customFormat="1" x14ac:dyDescent="0.25">
      <c r="A1809" s="19"/>
      <c r="B1809" s="18"/>
      <c r="D1809"/>
      <c r="E1809"/>
      <c r="F1809"/>
      <c r="G1809"/>
      <c r="H1809"/>
      <c r="I1809"/>
      <c r="J1809"/>
      <c r="K1809"/>
      <c r="L1809"/>
      <c r="M1809"/>
      <c r="N1809"/>
      <c r="O1809"/>
      <c r="P1809"/>
      <c r="Q1809"/>
    </row>
    <row r="1810" spans="1:17" s="16" customFormat="1" x14ac:dyDescent="0.25">
      <c r="A1810" s="19"/>
      <c r="B1810" s="18"/>
      <c r="D1810"/>
      <c r="E1810"/>
      <c r="F1810"/>
      <c r="G1810"/>
      <c r="H1810"/>
      <c r="I1810"/>
      <c r="J1810"/>
      <c r="K1810"/>
      <c r="L1810"/>
      <c r="M1810"/>
      <c r="N1810"/>
      <c r="O1810"/>
      <c r="P1810"/>
      <c r="Q1810"/>
    </row>
    <row r="1811" spans="1:17" s="16" customFormat="1" x14ac:dyDescent="0.25">
      <c r="A1811" s="19"/>
      <c r="B1811" s="18"/>
      <c r="D1811"/>
      <c r="E1811"/>
      <c r="F1811"/>
      <c r="G1811"/>
      <c r="H1811"/>
      <c r="I1811"/>
      <c r="J1811"/>
      <c r="K1811"/>
      <c r="L1811"/>
      <c r="M1811"/>
      <c r="N1811"/>
      <c r="O1811"/>
      <c r="P1811"/>
      <c r="Q1811"/>
    </row>
    <row r="1812" spans="1:17" s="16" customFormat="1" x14ac:dyDescent="0.25">
      <c r="A1812" s="19"/>
      <c r="B1812" s="18"/>
      <c r="D1812"/>
      <c r="E1812"/>
      <c r="F1812"/>
      <c r="G1812"/>
      <c r="H1812"/>
      <c r="I1812"/>
      <c r="J1812"/>
      <c r="K1812"/>
      <c r="L1812"/>
      <c r="M1812"/>
      <c r="N1812"/>
      <c r="O1812"/>
      <c r="P1812"/>
      <c r="Q1812"/>
    </row>
    <row r="1813" spans="1:17" s="16" customFormat="1" x14ac:dyDescent="0.25">
      <c r="A1813" s="19"/>
      <c r="B1813" s="18"/>
      <c r="D1813"/>
      <c r="E1813"/>
      <c r="F1813"/>
      <c r="G1813"/>
      <c r="H1813"/>
      <c r="I1813"/>
      <c r="J1813"/>
      <c r="K1813"/>
      <c r="L1813"/>
      <c r="M1813"/>
      <c r="N1813"/>
      <c r="O1813"/>
      <c r="P1813"/>
      <c r="Q1813"/>
    </row>
    <row r="1814" spans="1:17" s="16" customFormat="1" x14ac:dyDescent="0.25">
      <c r="A1814" s="19"/>
      <c r="B1814" s="18"/>
      <c r="D1814"/>
      <c r="E1814"/>
      <c r="F1814"/>
      <c r="G1814"/>
      <c r="H1814"/>
      <c r="I1814"/>
      <c r="J1814"/>
      <c r="K1814"/>
      <c r="L1814"/>
      <c r="M1814"/>
      <c r="N1814"/>
      <c r="O1814"/>
      <c r="P1814"/>
      <c r="Q1814"/>
    </row>
    <row r="1815" spans="1:17" s="16" customFormat="1" x14ac:dyDescent="0.25">
      <c r="A1815" s="19"/>
      <c r="B1815" s="18"/>
      <c r="D1815"/>
      <c r="E1815"/>
      <c r="F1815"/>
      <c r="G1815"/>
      <c r="H1815"/>
      <c r="I1815"/>
      <c r="J1815"/>
      <c r="K1815"/>
      <c r="L1815"/>
      <c r="M1815"/>
      <c r="N1815"/>
      <c r="O1815"/>
      <c r="P1815"/>
      <c r="Q1815"/>
    </row>
    <row r="1816" spans="1:17" s="16" customFormat="1" x14ac:dyDescent="0.25">
      <c r="A1816" s="19"/>
      <c r="B1816" s="18"/>
      <c r="D1816"/>
      <c r="E1816"/>
      <c r="F1816"/>
      <c r="G1816"/>
      <c r="H1816"/>
      <c r="I1816"/>
      <c r="J1816"/>
      <c r="K1816"/>
      <c r="L1816"/>
      <c r="M1816"/>
      <c r="N1816"/>
      <c r="O1816"/>
      <c r="P1816"/>
      <c r="Q1816"/>
    </row>
    <row r="1817" spans="1:17" s="16" customFormat="1" x14ac:dyDescent="0.25">
      <c r="A1817" s="19"/>
      <c r="B1817" s="18"/>
      <c r="D1817"/>
      <c r="E1817"/>
      <c r="F1817"/>
      <c r="G1817"/>
      <c r="H1817"/>
      <c r="I1817"/>
      <c r="J1817"/>
      <c r="K1817"/>
      <c r="L1817"/>
      <c r="M1817"/>
      <c r="N1817"/>
      <c r="O1817"/>
      <c r="P1817"/>
      <c r="Q1817"/>
    </row>
    <row r="1818" spans="1:17" s="16" customFormat="1" x14ac:dyDescent="0.25">
      <c r="A1818" s="19"/>
      <c r="B1818" s="18"/>
      <c r="D1818"/>
      <c r="E1818"/>
      <c r="F1818"/>
      <c r="G1818"/>
      <c r="H1818"/>
      <c r="I1818"/>
      <c r="J1818"/>
      <c r="K1818"/>
      <c r="L1818"/>
      <c r="M1818"/>
      <c r="N1818"/>
      <c r="O1818"/>
      <c r="P1818"/>
      <c r="Q1818"/>
    </row>
    <row r="1819" spans="1:17" s="16" customFormat="1" x14ac:dyDescent="0.25">
      <c r="A1819" s="19"/>
      <c r="B1819" s="18"/>
      <c r="D1819"/>
      <c r="E1819"/>
      <c r="F1819"/>
      <c r="G1819"/>
      <c r="H1819"/>
      <c r="I1819"/>
      <c r="J1819"/>
      <c r="K1819"/>
      <c r="L1819"/>
      <c r="M1819"/>
      <c r="N1819"/>
      <c r="O1819"/>
      <c r="P1819"/>
      <c r="Q1819"/>
    </row>
    <row r="1820" spans="1:17" s="16" customFormat="1" x14ac:dyDescent="0.25">
      <c r="A1820" s="19"/>
      <c r="B1820" s="18"/>
      <c r="D1820"/>
      <c r="E1820"/>
      <c r="F1820"/>
      <c r="G1820"/>
      <c r="H1820"/>
      <c r="I1820"/>
      <c r="J1820"/>
      <c r="K1820"/>
      <c r="L1820"/>
      <c r="M1820"/>
      <c r="N1820"/>
      <c r="O1820"/>
      <c r="P1820"/>
      <c r="Q1820"/>
    </row>
    <row r="1821" spans="1:17" s="16" customFormat="1" x14ac:dyDescent="0.25">
      <c r="A1821" s="19"/>
      <c r="B1821" s="18"/>
      <c r="D1821"/>
      <c r="E1821"/>
      <c r="F1821"/>
      <c r="G1821"/>
      <c r="H1821"/>
      <c r="I1821"/>
      <c r="J1821"/>
      <c r="K1821"/>
      <c r="L1821"/>
      <c r="M1821"/>
      <c r="N1821"/>
      <c r="O1821"/>
      <c r="P1821"/>
      <c r="Q1821"/>
    </row>
    <row r="1822" spans="1:17" s="16" customFormat="1" x14ac:dyDescent="0.25">
      <c r="A1822" s="19"/>
      <c r="B1822" s="18"/>
      <c r="D1822"/>
      <c r="E1822"/>
      <c r="F1822"/>
      <c r="G1822"/>
      <c r="H1822"/>
      <c r="I1822"/>
      <c r="J1822"/>
      <c r="K1822"/>
      <c r="L1822"/>
      <c r="M1822"/>
      <c r="N1822"/>
      <c r="O1822"/>
      <c r="P1822"/>
      <c r="Q1822"/>
    </row>
    <row r="1823" spans="1:17" s="16" customFormat="1" x14ac:dyDescent="0.25">
      <c r="A1823" s="19"/>
      <c r="B1823" s="18"/>
      <c r="D1823"/>
      <c r="E1823"/>
      <c r="F1823"/>
      <c r="G1823"/>
      <c r="H1823"/>
      <c r="I1823"/>
      <c r="J1823"/>
      <c r="K1823"/>
      <c r="L1823"/>
      <c r="M1823"/>
      <c r="N1823"/>
      <c r="O1823"/>
      <c r="P1823"/>
      <c r="Q1823"/>
    </row>
    <row r="1824" spans="1:17" s="16" customFormat="1" x14ac:dyDescent="0.25">
      <c r="A1824" s="19"/>
      <c r="B1824" s="18"/>
      <c r="D1824"/>
      <c r="E1824"/>
      <c r="F1824"/>
      <c r="G1824"/>
      <c r="H1824"/>
      <c r="I1824"/>
      <c r="J1824"/>
      <c r="K1824"/>
      <c r="L1824"/>
      <c r="M1824"/>
      <c r="N1824"/>
      <c r="O1824"/>
      <c r="P1824"/>
      <c r="Q1824"/>
    </row>
    <row r="1825" spans="1:17" s="16" customFormat="1" x14ac:dyDescent="0.25">
      <c r="A1825" s="19"/>
      <c r="B1825" s="18"/>
      <c r="D1825"/>
      <c r="E1825"/>
      <c r="F1825"/>
      <c r="G1825"/>
      <c r="H1825"/>
      <c r="I1825"/>
      <c r="J1825"/>
      <c r="K1825"/>
      <c r="L1825"/>
      <c r="M1825"/>
      <c r="N1825"/>
      <c r="O1825"/>
      <c r="P1825"/>
      <c r="Q1825"/>
    </row>
    <row r="1826" spans="1:17" s="16" customFormat="1" x14ac:dyDescent="0.25">
      <c r="A1826" s="19"/>
      <c r="B1826" s="18"/>
      <c r="D1826"/>
      <c r="E1826"/>
      <c r="F1826"/>
      <c r="G1826"/>
      <c r="H1826"/>
      <c r="I1826"/>
      <c r="J1826"/>
      <c r="K1826"/>
      <c r="L1826"/>
      <c r="M1826"/>
      <c r="N1826"/>
      <c r="O1826"/>
      <c r="P1826"/>
      <c r="Q1826"/>
    </row>
    <row r="1827" spans="1:17" s="16" customFormat="1" x14ac:dyDescent="0.25">
      <c r="A1827" s="19"/>
      <c r="B1827" s="18"/>
      <c r="D1827"/>
      <c r="E1827"/>
      <c r="F1827"/>
      <c r="G1827"/>
      <c r="H1827"/>
      <c r="I1827"/>
      <c r="J1827"/>
      <c r="K1827"/>
      <c r="L1827"/>
      <c r="M1827"/>
      <c r="N1827"/>
      <c r="O1827"/>
      <c r="P1827"/>
      <c r="Q1827"/>
    </row>
    <row r="1828" spans="1:17" s="16" customFormat="1" x14ac:dyDescent="0.25">
      <c r="A1828" s="19"/>
      <c r="B1828" s="18"/>
      <c r="D1828"/>
      <c r="E1828"/>
      <c r="F1828"/>
      <c r="G1828"/>
      <c r="H1828"/>
      <c r="I1828"/>
      <c r="J1828"/>
      <c r="K1828"/>
      <c r="L1828"/>
      <c r="M1828"/>
      <c r="N1828"/>
      <c r="O1828"/>
      <c r="P1828"/>
      <c r="Q1828"/>
    </row>
    <row r="1829" spans="1:17" s="16" customFormat="1" x14ac:dyDescent="0.25">
      <c r="A1829" s="19"/>
      <c r="B1829" s="18"/>
      <c r="D1829"/>
      <c r="E1829"/>
      <c r="F1829"/>
      <c r="G1829"/>
      <c r="H1829"/>
      <c r="I1829"/>
      <c r="J1829"/>
      <c r="K1829"/>
      <c r="L1829"/>
      <c r="M1829"/>
      <c r="N1829"/>
      <c r="O1829"/>
      <c r="P1829"/>
      <c r="Q1829"/>
    </row>
    <row r="1830" spans="1:17" s="16" customFormat="1" x14ac:dyDescent="0.25">
      <c r="A1830" s="19"/>
      <c r="B1830" s="18"/>
      <c r="D1830"/>
      <c r="E1830"/>
      <c r="F1830"/>
      <c r="G1830"/>
      <c r="H1830"/>
      <c r="I1830"/>
      <c r="J1830"/>
      <c r="K1830"/>
      <c r="L1830"/>
      <c r="M1830"/>
      <c r="N1830"/>
      <c r="O1830"/>
      <c r="P1830"/>
      <c r="Q1830"/>
    </row>
    <row r="1831" spans="1:17" s="16" customFormat="1" x14ac:dyDescent="0.25">
      <c r="A1831" s="19"/>
      <c r="B1831" s="18"/>
      <c r="D1831"/>
      <c r="E1831"/>
      <c r="F1831"/>
      <c r="G1831"/>
      <c r="H1831"/>
      <c r="I1831"/>
      <c r="J1831"/>
      <c r="K1831"/>
      <c r="L1831"/>
      <c r="M1831"/>
      <c r="N1831"/>
      <c r="O1831"/>
      <c r="P1831"/>
      <c r="Q1831"/>
    </row>
    <row r="1832" spans="1:17" s="16" customFormat="1" x14ac:dyDescent="0.25">
      <c r="A1832" s="19"/>
      <c r="B1832" s="20"/>
      <c r="D1832"/>
      <c r="E1832"/>
      <c r="F1832"/>
      <c r="G1832"/>
      <c r="H1832"/>
      <c r="I1832"/>
      <c r="J1832"/>
      <c r="K1832"/>
      <c r="L1832"/>
      <c r="M1832"/>
      <c r="N1832"/>
      <c r="O1832"/>
      <c r="P1832"/>
      <c r="Q1832"/>
    </row>
    <row r="1833" spans="1:17" s="16" customFormat="1" x14ac:dyDescent="0.25">
      <c r="A1833" s="19"/>
      <c r="B1833" s="18"/>
      <c r="D1833"/>
      <c r="E1833"/>
      <c r="F1833"/>
      <c r="G1833"/>
      <c r="H1833"/>
      <c r="I1833"/>
      <c r="J1833"/>
      <c r="K1833"/>
      <c r="L1833"/>
      <c r="M1833"/>
      <c r="N1833"/>
      <c r="O1833"/>
      <c r="P1833"/>
      <c r="Q1833"/>
    </row>
    <row r="1834" spans="1:17" s="16" customFormat="1" x14ac:dyDescent="0.25">
      <c r="A1834" s="19"/>
      <c r="B1834" s="18"/>
      <c r="D1834"/>
      <c r="E1834"/>
      <c r="F1834"/>
      <c r="G1834"/>
      <c r="H1834"/>
      <c r="I1834"/>
      <c r="J1834"/>
      <c r="K1834"/>
      <c r="L1834"/>
      <c r="M1834"/>
      <c r="N1834"/>
      <c r="O1834"/>
      <c r="P1834"/>
      <c r="Q1834"/>
    </row>
    <row r="1835" spans="1:17" s="16" customFormat="1" x14ac:dyDescent="0.25">
      <c r="A1835" s="19"/>
      <c r="B1835" s="18"/>
      <c r="D1835"/>
      <c r="E1835"/>
      <c r="F1835"/>
      <c r="G1835"/>
      <c r="H1835"/>
      <c r="I1835"/>
      <c r="J1835"/>
      <c r="K1835"/>
      <c r="L1835"/>
      <c r="M1835"/>
      <c r="N1835"/>
      <c r="O1835"/>
      <c r="P1835"/>
      <c r="Q1835"/>
    </row>
    <row r="1836" spans="1:17" s="16" customFormat="1" x14ac:dyDescent="0.25">
      <c r="A1836" s="19"/>
      <c r="B1836" s="18"/>
      <c r="D1836"/>
      <c r="E1836"/>
      <c r="F1836"/>
      <c r="G1836"/>
      <c r="H1836"/>
      <c r="I1836"/>
      <c r="J1836"/>
      <c r="K1836"/>
      <c r="L1836"/>
      <c r="M1836"/>
      <c r="N1836"/>
      <c r="O1836"/>
      <c r="P1836"/>
      <c r="Q1836"/>
    </row>
    <row r="1837" spans="1:17" s="16" customFormat="1" x14ac:dyDescent="0.25">
      <c r="A1837" s="19"/>
      <c r="B1837" s="18"/>
      <c r="D1837"/>
      <c r="E1837"/>
      <c r="F1837"/>
      <c r="G1837"/>
      <c r="H1837"/>
      <c r="I1837"/>
      <c r="J1837"/>
      <c r="K1837"/>
      <c r="L1837"/>
      <c r="M1837"/>
      <c r="N1837"/>
      <c r="O1837"/>
      <c r="P1837"/>
      <c r="Q1837"/>
    </row>
    <row r="1838" spans="1:17" s="16" customFormat="1" x14ac:dyDescent="0.25">
      <c r="A1838" s="19"/>
      <c r="B1838" s="18"/>
      <c r="D1838"/>
      <c r="E1838"/>
      <c r="F1838"/>
      <c r="G1838"/>
      <c r="H1838"/>
      <c r="I1838"/>
      <c r="J1838"/>
      <c r="K1838"/>
      <c r="L1838"/>
      <c r="M1838"/>
      <c r="N1838"/>
      <c r="O1838"/>
      <c r="P1838"/>
      <c r="Q1838"/>
    </row>
    <row r="1839" spans="1:17" s="16" customFormat="1" x14ac:dyDescent="0.25">
      <c r="A1839" s="19"/>
      <c r="B1839" s="18"/>
      <c r="D1839"/>
      <c r="E1839"/>
      <c r="F1839"/>
      <c r="G1839"/>
      <c r="H1839"/>
      <c r="I1839"/>
      <c r="J1839"/>
      <c r="K1839"/>
      <c r="L1839"/>
      <c r="M1839"/>
      <c r="N1839"/>
      <c r="O1839"/>
      <c r="P1839"/>
      <c r="Q1839"/>
    </row>
    <row r="1840" spans="1:17" s="16" customFormat="1" x14ac:dyDescent="0.25">
      <c r="A1840" s="19"/>
      <c r="B1840" s="18"/>
      <c r="D1840"/>
      <c r="E1840"/>
      <c r="F1840"/>
      <c r="G1840"/>
      <c r="H1840"/>
      <c r="I1840"/>
      <c r="J1840"/>
      <c r="K1840"/>
      <c r="L1840"/>
      <c r="M1840"/>
      <c r="N1840"/>
      <c r="O1840"/>
      <c r="P1840"/>
      <c r="Q1840"/>
    </row>
    <row r="1841" spans="1:17" s="16" customFormat="1" x14ac:dyDescent="0.25">
      <c r="A1841" s="19"/>
      <c r="B1841" s="18"/>
      <c r="D1841"/>
      <c r="E1841"/>
      <c r="F1841"/>
      <c r="G1841"/>
      <c r="H1841"/>
      <c r="I1841"/>
      <c r="J1841"/>
      <c r="K1841"/>
      <c r="L1841"/>
      <c r="M1841"/>
      <c r="N1841"/>
      <c r="O1841"/>
      <c r="P1841"/>
      <c r="Q1841"/>
    </row>
    <row r="1842" spans="1:17" s="16" customFormat="1" x14ac:dyDescent="0.25">
      <c r="A1842" s="19"/>
      <c r="B1842" s="18"/>
      <c r="D1842"/>
      <c r="E1842"/>
      <c r="F1842"/>
      <c r="G1842"/>
      <c r="H1842"/>
      <c r="I1842"/>
      <c r="J1842"/>
      <c r="K1842"/>
      <c r="L1842"/>
      <c r="M1842"/>
      <c r="N1842"/>
      <c r="O1842"/>
      <c r="P1842"/>
      <c r="Q1842"/>
    </row>
    <row r="1843" spans="1:17" s="16" customFormat="1" x14ac:dyDescent="0.25">
      <c r="A1843" s="19"/>
      <c r="B1843" s="18"/>
      <c r="D1843"/>
      <c r="E1843"/>
      <c r="F1843"/>
      <c r="G1843"/>
      <c r="H1843"/>
      <c r="I1843"/>
      <c r="J1843"/>
      <c r="K1843"/>
      <c r="L1843"/>
      <c r="M1843"/>
      <c r="N1843"/>
      <c r="O1843"/>
      <c r="P1843"/>
      <c r="Q1843"/>
    </row>
    <row r="1844" spans="1:17" s="16" customFormat="1" x14ac:dyDescent="0.25">
      <c r="A1844" s="19"/>
      <c r="B1844" s="18"/>
      <c r="D1844"/>
      <c r="E1844"/>
      <c r="F1844"/>
      <c r="G1844"/>
      <c r="H1844"/>
      <c r="I1844"/>
      <c r="J1844"/>
      <c r="K1844"/>
      <c r="L1844"/>
      <c r="M1844"/>
      <c r="N1844"/>
      <c r="O1844"/>
      <c r="P1844"/>
      <c r="Q1844"/>
    </row>
    <row r="1845" spans="1:17" s="16" customFormat="1" x14ac:dyDescent="0.25">
      <c r="A1845" s="19"/>
      <c r="B1845" s="18"/>
      <c r="D1845"/>
      <c r="E1845"/>
      <c r="F1845"/>
      <c r="G1845"/>
      <c r="H1845"/>
      <c r="I1845"/>
      <c r="J1845"/>
      <c r="K1845"/>
      <c r="L1845"/>
      <c r="M1845"/>
      <c r="N1845"/>
      <c r="O1845"/>
      <c r="P1845"/>
      <c r="Q1845"/>
    </row>
    <row r="1846" spans="1:17" s="16" customFormat="1" x14ac:dyDescent="0.25">
      <c r="A1846" s="19"/>
      <c r="B1846" s="18"/>
      <c r="D1846"/>
      <c r="E1846"/>
      <c r="F1846"/>
      <c r="G1846"/>
      <c r="H1846"/>
      <c r="I1846"/>
      <c r="J1846"/>
      <c r="K1846"/>
      <c r="L1846"/>
      <c r="M1846"/>
      <c r="N1846"/>
      <c r="O1846"/>
      <c r="P1846"/>
      <c r="Q1846"/>
    </row>
    <row r="1847" spans="1:17" s="16" customFormat="1" x14ac:dyDescent="0.25">
      <c r="A1847" s="19"/>
      <c r="B1847" s="18"/>
      <c r="D1847"/>
      <c r="E1847"/>
      <c r="F1847"/>
      <c r="G1847"/>
      <c r="H1847"/>
      <c r="I1847"/>
      <c r="J1847"/>
      <c r="K1847"/>
      <c r="L1847"/>
      <c r="M1847"/>
      <c r="N1847"/>
      <c r="O1847"/>
      <c r="P1847"/>
      <c r="Q1847"/>
    </row>
    <row r="1848" spans="1:17" s="16" customFormat="1" x14ac:dyDescent="0.25">
      <c r="A1848" s="19"/>
      <c r="B1848" s="18"/>
      <c r="D1848"/>
      <c r="E1848"/>
      <c r="F1848"/>
      <c r="G1848"/>
      <c r="H1848"/>
      <c r="I1848"/>
      <c r="J1848"/>
      <c r="K1848"/>
      <c r="L1848"/>
      <c r="M1848"/>
      <c r="N1848"/>
      <c r="O1848"/>
      <c r="P1848"/>
      <c r="Q1848"/>
    </row>
    <row r="1849" spans="1:17" s="16" customFormat="1" x14ac:dyDescent="0.25">
      <c r="A1849" s="19"/>
      <c r="B1849" s="18"/>
      <c r="D1849"/>
      <c r="E1849"/>
      <c r="F1849"/>
      <c r="G1849"/>
      <c r="H1849"/>
      <c r="I1849"/>
      <c r="J1849"/>
      <c r="K1849"/>
      <c r="L1849"/>
      <c r="M1849"/>
      <c r="N1849"/>
      <c r="O1849"/>
      <c r="P1849"/>
      <c r="Q1849"/>
    </row>
    <row r="1850" spans="1:17" s="16" customFormat="1" x14ac:dyDescent="0.25">
      <c r="A1850" s="19"/>
      <c r="B1850" s="18"/>
      <c r="D1850"/>
      <c r="E1850"/>
      <c r="F1850"/>
      <c r="G1850"/>
      <c r="H1850"/>
      <c r="I1850"/>
      <c r="J1850"/>
      <c r="K1850"/>
      <c r="L1850"/>
      <c r="M1850"/>
      <c r="N1850"/>
      <c r="O1850"/>
      <c r="P1850"/>
      <c r="Q1850"/>
    </row>
    <row r="1851" spans="1:17" s="16" customFormat="1" x14ac:dyDescent="0.25">
      <c r="A1851" s="19"/>
      <c r="B1851" s="18"/>
      <c r="D1851"/>
      <c r="E1851"/>
      <c r="F1851"/>
      <c r="G1851"/>
      <c r="H1851"/>
      <c r="I1851"/>
      <c r="J1851"/>
      <c r="K1851"/>
      <c r="L1851"/>
      <c r="M1851"/>
      <c r="N1851"/>
      <c r="O1851"/>
      <c r="P1851"/>
      <c r="Q1851"/>
    </row>
    <row r="1852" spans="1:17" s="16" customFormat="1" x14ac:dyDescent="0.25">
      <c r="A1852" s="19"/>
      <c r="B1852" s="18"/>
      <c r="D1852"/>
      <c r="E1852"/>
      <c r="F1852"/>
      <c r="G1852"/>
      <c r="H1852"/>
      <c r="I1852"/>
      <c r="J1852"/>
      <c r="K1852"/>
      <c r="L1852"/>
      <c r="M1852"/>
      <c r="N1852"/>
      <c r="O1852"/>
      <c r="P1852"/>
      <c r="Q1852"/>
    </row>
    <row r="1853" spans="1:17" s="16" customFormat="1" x14ac:dyDescent="0.25">
      <c r="A1853" s="19"/>
      <c r="B1853" s="18"/>
      <c r="D1853"/>
      <c r="E1853"/>
      <c r="F1853"/>
      <c r="G1853"/>
      <c r="H1853"/>
      <c r="I1853"/>
      <c r="J1853"/>
      <c r="K1853"/>
      <c r="L1853"/>
      <c r="M1853"/>
      <c r="N1853"/>
      <c r="O1853"/>
      <c r="P1853"/>
      <c r="Q1853"/>
    </row>
    <row r="1854" spans="1:17" s="16" customFormat="1" x14ac:dyDescent="0.25">
      <c r="A1854" s="19"/>
      <c r="B1854" s="18"/>
      <c r="D1854"/>
      <c r="E1854"/>
      <c r="F1854"/>
      <c r="G1854"/>
      <c r="H1854"/>
      <c r="I1854"/>
      <c r="J1854"/>
      <c r="K1854"/>
      <c r="L1854"/>
      <c r="M1854"/>
      <c r="N1854"/>
      <c r="O1854"/>
      <c r="P1854"/>
      <c r="Q1854"/>
    </row>
    <row r="1855" spans="1:17" s="16" customFormat="1" x14ac:dyDescent="0.25">
      <c r="A1855" s="19"/>
      <c r="B1855" s="18"/>
      <c r="D1855"/>
      <c r="E1855"/>
      <c r="F1855"/>
      <c r="G1855"/>
      <c r="H1855"/>
      <c r="I1855"/>
      <c r="J1855"/>
      <c r="K1855"/>
      <c r="L1855"/>
      <c r="M1855"/>
      <c r="N1855"/>
      <c r="O1855"/>
      <c r="P1855"/>
      <c r="Q1855"/>
    </row>
    <row r="1856" spans="1:17" s="16" customFormat="1" x14ac:dyDescent="0.25">
      <c r="A1856" s="19"/>
      <c r="B1856" s="18"/>
      <c r="D1856"/>
      <c r="E1856"/>
      <c r="F1856"/>
      <c r="G1856"/>
      <c r="H1856"/>
      <c r="I1856"/>
      <c r="J1856"/>
      <c r="K1856"/>
      <c r="L1856"/>
      <c r="M1856"/>
      <c r="N1856"/>
      <c r="O1856"/>
      <c r="P1856"/>
      <c r="Q1856"/>
    </row>
    <row r="1857" spans="1:17" s="16" customFormat="1" x14ac:dyDescent="0.25">
      <c r="A1857" s="19"/>
      <c r="B1857" s="18"/>
      <c r="D1857"/>
      <c r="E1857"/>
      <c r="F1857"/>
      <c r="G1857"/>
      <c r="H1857"/>
      <c r="I1857"/>
      <c r="J1857"/>
      <c r="K1857"/>
      <c r="L1857"/>
      <c r="M1857"/>
      <c r="N1857"/>
      <c r="O1857"/>
      <c r="P1857"/>
      <c r="Q1857"/>
    </row>
    <row r="1858" spans="1:17" s="16" customFormat="1" x14ac:dyDescent="0.25">
      <c r="A1858" s="19"/>
      <c r="B1858" s="18"/>
      <c r="D1858"/>
      <c r="E1858"/>
      <c r="F1858"/>
      <c r="G1858"/>
      <c r="H1858"/>
      <c r="I1858"/>
      <c r="J1858"/>
      <c r="K1858"/>
      <c r="L1858"/>
      <c r="M1858"/>
      <c r="N1858"/>
      <c r="O1858"/>
      <c r="P1858"/>
      <c r="Q1858"/>
    </row>
    <row r="1859" spans="1:17" s="16" customFormat="1" x14ac:dyDescent="0.25">
      <c r="A1859" s="19"/>
      <c r="B1859" s="18"/>
      <c r="D1859"/>
      <c r="E1859"/>
      <c r="F1859"/>
      <c r="G1859"/>
      <c r="H1859"/>
      <c r="I1859"/>
      <c r="J1859"/>
      <c r="K1859"/>
      <c r="L1859"/>
      <c r="M1859"/>
      <c r="N1859"/>
      <c r="O1859"/>
      <c r="P1859"/>
      <c r="Q1859"/>
    </row>
    <row r="1860" spans="1:17" s="16" customFormat="1" x14ac:dyDescent="0.25">
      <c r="A1860" s="19"/>
      <c r="B1860" s="18"/>
      <c r="D1860"/>
      <c r="E1860"/>
      <c r="F1860"/>
      <c r="G1860"/>
      <c r="H1860"/>
      <c r="I1860"/>
      <c r="J1860"/>
      <c r="K1860"/>
      <c r="L1860"/>
      <c r="M1860"/>
      <c r="N1860"/>
      <c r="O1860"/>
      <c r="P1860"/>
      <c r="Q1860"/>
    </row>
    <row r="1861" spans="1:17" s="16" customFormat="1" x14ac:dyDescent="0.25">
      <c r="A1861" s="19"/>
      <c r="B1861" s="18"/>
      <c r="D1861"/>
      <c r="E1861"/>
      <c r="F1861"/>
      <c r="G1861"/>
      <c r="H1861"/>
      <c r="I1861"/>
      <c r="J1861"/>
      <c r="K1861"/>
      <c r="L1861"/>
      <c r="M1861"/>
      <c r="N1861"/>
      <c r="O1861"/>
      <c r="P1861"/>
      <c r="Q1861"/>
    </row>
    <row r="1862" spans="1:17" s="16" customFormat="1" x14ac:dyDescent="0.25">
      <c r="A1862" s="19"/>
      <c r="B1862" s="18"/>
      <c r="D1862"/>
      <c r="E1862"/>
      <c r="F1862"/>
      <c r="G1862"/>
      <c r="H1862"/>
      <c r="I1862"/>
      <c r="J1862"/>
      <c r="K1862"/>
      <c r="L1862"/>
      <c r="M1862"/>
      <c r="N1862"/>
      <c r="O1862"/>
      <c r="P1862"/>
      <c r="Q1862"/>
    </row>
    <row r="1863" spans="1:17" s="16" customFormat="1" x14ac:dyDescent="0.25">
      <c r="A1863" s="19"/>
      <c r="B1863" s="18"/>
      <c r="D1863"/>
      <c r="E1863"/>
      <c r="F1863"/>
      <c r="G1863"/>
      <c r="H1863"/>
      <c r="I1863"/>
      <c r="J1863"/>
      <c r="K1863"/>
      <c r="L1863"/>
      <c r="M1863"/>
      <c r="N1863"/>
      <c r="O1863"/>
      <c r="P1863"/>
      <c r="Q1863"/>
    </row>
    <row r="1864" spans="1:17" s="16" customFormat="1" x14ac:dyDescent="0.25">
      <c r="A1864" s="19"/>
      <c r="B1864" s="18"/>
      <c r="D1864"/>
      <c r="E1864"/>
      <c r="F1864"/>
      <c r="G1864"/>
      <c r="H1864"/>
      <c r="I1864"/>
      <c r="J1864"/>
      <c r="K1864"/>
      <c r="L1864"/>
      <c r="M1864"/>
      <c r="N1864"/>
      <c r="O1864"/>
      <c r="P1864"/>
      <c r="Q1864"/>
    </row>
    <row r="1865" spans="1:17" s="16" customFormat="1" x14ac:dyDescent="0.25">
      <c r="A1865" s="19"/>
      <c r="B1865" s="18"/>
      <c r="D1865"/>
      <c r="E1865"/>
      <c r="F1865"/>
      <c r="G1865"/>
      <c r="H1865"/>
      <c r="I1865"/>
      <c r="J1865"/>
      <c r="K1865"/>
      <c r="L1865"/>
      <c r="M1865"/>
      <c r="N1865"/>
      <c r="O1865"/>
      <c r="P1865"/>
      <c r="Q1865"/>
    </row>
    <row r="1866" spans="1:17" s="16" customFormat="1" x14ac:dyDescent="0.25">
      <c r="A1866" s="19"/>
      <c r="B1866" s="18"/>
      <c r="D1866"/>
      <c r="E1866"/>
      <c r="F1866"/>
      <c r="G1866"/>
      <c r="H1866"/>
      <c r="I1866"/>
      <c r="J1866"/>
      <c r="K1866"/>
      <c r="L1866"/>
      <c r="M1866"/>
      <c r="N1866"/>
      <c r="O1866"/>
      <c r="P1866"/>
      <c r="Q1866"/>
    </row>
    <row r="1867" spans="1:17" s="16" customFormat="1" x14ac:dyDescent="0.25">
      <c r="A1867" s="19"/>
      <c r="B1867" s="18"/>
      <c r="D1867"/>
      <c r="E1867"/>
      <c r="F1867"/>
      <c r="G1867"/>
      <c r="H1867"/>
      <c r="I1867"/>
      <c r="J1867"/>
      <c r="K1867"/>
      <c r="L1867"/>
      <c r="M1867"/>
      <c r="N1867"/>
      <c r="O1867"/>
      <c r="P1867"/>
      <c r="Q1867"/>
    </row>
    <row r="1868" spans="1:17" s="16" customFormat="1" x14ac:dyDescent="0.25">
      <c r="A1868" s="19"/>
      <c r="B1868" s="18"/>
      <c r="D1868"/>
      <c r="E1868"/>
      <c r="F1868"/>
      <c r="G1868"/>
      <c r="H1868"/>
      <c r="I1868"/>
      <c r="J1868"/>
      <c r="K1868"/>
      <c r="L1868"/>
      <c r="M1868"/>
      <c r="N1868"/>
      <c r="O1868"/>
      <c r="P1868"/>
      <c r="Q1868"/>
    </row>
    <row r="1869" spans="1:17" s="16" customFormat="1" x14ac:dyDescent="0.25">
      <c r="A1869" s="19"/>
      <c r="B1869" s="18"/>
      <c r="D1869"/>
      <c r="E1869"/>
      <c r="F1869"/>
      <c r="G1869"/>
      <c r="H1869"/>
      <c r="I1869"/>
      <c r="J1869"/>
      <c r="K1869"/>
      <c r="L1869"/>
      <c r="M1869"/>
      <c r="N1869"/>
      <c r="O1869"/>
      <c r="P1869"/>
      <c r="Q1869"/>
    </row>
    <row r="1870" spans="1:17" s="16" customFormat="1" x14ac:dyDescent="0.25">
      <c r="A1870" s="19"/>
      <c r="B1870" s="18"/>
      <c r="D1870"/>
      <c r="E1870"/>
      <c r="F1870"/>
      <c r="G1870"/>
      <c r="H1870"/>
      <c r="I1870"/>
      <c r="J1870"/>
      <c r="K1870"/>
      <c r="L1870"/>
      <c r="M1870"/>
      <c r="N1870"/>
      <c r="O1870"/>
      <c r="P1870"/>
      <c r="Q1870"/>
    </row>
    <row r="1871" spans="1:17" s="16" customFormat="1" x14ac:dyDescent="0.25">
      <c r="A1871" s="19"/>
      <c r="B1871" s="18"/>
      <c r="D1871"/>
      <c r="E1871"/>
      <c r="F1871"/>
      <c r="G1871"/>
      <c r="H1871"/>
      <c r="I1871"/>
      <c r="J1871"/>
      <c r="K1871"/>
      <c r="L1871"/>
      <c r="M1871"/>
      <c r="N1871"/>
      <c r="O1871"/>
      <c r="P1871"/>
      <c r="Q1871"/>
    </row>
    <row r="1872" spans="1:17" s="16" customFormat="1" x14ac:dyDescent="0.25">
      <c r="A1872" s="19"/>
      <c r="B1872" s="18"/>
      <c r="D1872"/>
      <c r="E1872"/>
      <c r="F1872"/>
      <c r="G1872"/>
      <c r="H1872"/>
      <c r="I1872"/>
      <c r="J1872"/>
      <c r="K1872"/>
      <c r="L1872"/>
      <c r="M1872"/>
      <c r="N1872"/>
      <c r="O1872"/>
      <c r="P1872"/>
      <c r="Q1872"/>
    </row>
    <row r="1873" spans="1:17" s="16" customFormat="1" x14ac:dyDescent="0.25">
      <c r="A1873" s="19"/>
      <c r="B1873" s="18"/>
      <c r="D1873"/>
      <c r="E1873"/>
      <c r="F1873"/>
      <c r="G1873"/>
      <c r="H1873"/>
      <c r="I1873"/>
      <c r="J1873"/>
      <c r="K1873"/>
      <c r="L1873"/>
      <c r="M1873"/>
      <c r="N1873"/>
      <c r="O1873"/>
      <c r="P1873"/>
      <c r="Q1873"/>
    </row>
    <row r="1874" spans="1:17" s="16" customFormat="1" x14ac:dyDescent="0.25">
      <c r="A1874" s="19"/>
      <c r="B1874" s="18"/>
      <c r="D1874"/>
      <c r="E1874"/>
      <c r="F1874"/>
      <c r="G1874"/>
      <c r="H1874"/>
      <c r="I1874"/>
      <c r="J1874"/>
      <c r="K1874"/>
      <c r="L1874"/>
      <c r="M1874"/>
      <c r="N1874"/>
      <c r="O1874"/>
      <c r="P1874"/>
      <c r="Q1874"/>
    </row>
    <row r="1875" spans="1:17" s="16" customFormat="1" x14ac:dyDescent="0.25">
      <c r="A1875" s="19"/>
      <c r="B1875" s="18"/>
      <c r="D1875"/>
      <c r="E1875"/>
      <c r="F1875"/>
      <c r="G1875"/>
      <c r="H1875"/>
      <c r="I1875"/>
      <c r="J1875"/>
      <c r="K1875"/>
      <c r="L1875"/>
      <c r="M1875"/>
      <c r="N1875"/>
      <c r="O1875"/>
      <c r="P1875"/>
      <c r="Q1875"/>
    </row>
    <row r="1876" spans="1:17" s="16" customFormat="1" x14ac:dyDescent="0.25">
      <c r="A1876" s="19"/>
      <c r="B1876" s="18"/>
      <c r="D1876"/>
      <c r="E1876"/>
      <c r="F1876"/>
      <c r="G1876"/>
      <c r="H1876"/>
      <c r="I1876"/>
      <c r="J1876"/>
      <c r="K1876"/>
      <c r="L1876"/>
      <c r="M1876"/>
      <c r="N1876"/>
      <c r="O1876"/>
      <c r="P1876"/>
      <c r="Q1876"/>
    </row>
    <row r="1877" spans="1:17" s="16" customFormat="1" x14ac:dyDescent="0.25">
      <c r="A1877" s="19"/>
      <c r="B1877" s="18"/>
      <c r="D1877"/>
      <c r="E1877"/>
      <c r="F1877"/>
      <c r="G1877"/>
      <c r="H1877"/>
      <c r="I1877"/>
      <c r="J1877"/>
      <c r="K1877"/>
      <c r="L1877"/>
      <c r="M1877"/>
      <c r="N1877"/>
      <c r="O1877"/>
      <c r="P1877"/>
      <c r="Q1877"/>
    </row>
    <row r="1878" spans="1:17" s="16" customFormat="1" x14ac:dyDescent="0.25">
      <c r="A1878" s="19"/>
      <c r="B1878" s="18"/>
      <c r="D1878"/>
      <c r="E1878"/>
      <c r="F1878"/>
      <c r="G1878"/>
      <c r="H1878"/>
      <c r="I1878"/>
      <c r="J1878"/>
      <c r="K1878"/>
      <c r="L1878"/>
      <c r="M1878"/>
      <c r="N1878"/>
      <c r="O1878"/>
      <c r="P1878"/>
      <c r="Q1878"/>
    </row>
    <row r="1879" spans="1:17" s="16" customFormat="1" x14ac:dyDescent="0.25">
      <c r="A1879" s="19"/>
      <c r="B1879" s="18"/>
      <c r="D1879"/>
      <c r="E1879"/>
      <c r="F1879"/>
      <c r="G1879"/>
      <c r="H1879"/>
      <c r="I1879"/>
      <c r="J1879"/>
      <c r="K1879"/>
      <c r="L1879"/>
      <c r="M1879"/>
      <c r="N1879"/>
      <c r="O1879"/>
      <c r="P1879"/>
      <c r="Q1879"/>
    </row>
    <row r="1880" spans="1:17" s="16" customFormat="1" x14ac:dyDescent="0.25">
      <c r="A1880" s="19"/>
      <c r="B1880" s="18"/>
      <c r="D1880"/>
      <c r="E1880"/>
      <c r="F1880"/>
      <c r="G1880"/>
      <c r="H1880"/>
      <c r="I1880"/>
      <c r="J1880"/>
      <c r="K1880"/>
      <c r="L1880"/>
      <c r="M1880"/>
      <c r="N1880"/>
      <c r="O1880"/>
      <c r="P1880"/>
      <c r="Q1880"/>
    </row>
    <row r="1881" spans="1:17" s="16" customFormat="1" x14ac:dyDescent="0.25">
      <c r="A1881" s="19"/>
      <c r="B1881" s="18"/>
      <c r="D1881"/>
      <c r="E1881"/>
      <c r="F1881"/>
      <c r="G1881"/>
      <c r="H1881"/>
      <c r="I1881"/>
      <c r="J1881"/>
      <c r="K1881"/>
      <c r="L1881"/>
      <c r="M1881"/>
      <c r="N1881"/>
      <c r="O1881"/>
      <c r="P1881"/>
      <c r="Q1881"/>
    </row>
    <row r="1882" spans="1:17" s="16" customFormat="1" x14ac:dyDescent="0.25">
      <c r="A1882" s="19"/>
      <c r="B1882" s="20"/>
      <c r="D1882"/>
      <c r="E1882"/>
      <c r="F1882"/>
      <c r="G1882"/>
      <c r="H1882"/>
      <c r="I1882"/>
      <c r="J1882"/>
      <c r="K1882"/>
      <c r="L1882"/>
      <c r="M1882"/>
      <c r="N1882"/>
      <c r="O1882"/>
      <c r="P1882"/>
      <c r="Q1882"/>
    </row>
    <row r="1883" spans="1:17" s="16" customFormat="1" x14ac:dyDescent="0.25">
      <c r="A1883" s="19"/>
      <c r="B1883" s="18"/>
      <c r="D1883"/>
      <c r="E1883"/>
      <c r="F1883"/>
      <c r="G1883"/>
      <c r="H1883"/>
      <c r="I1883"/>
      <c r="J1883"/>
      <c r="K1883"/>
      <c r="L1883"/>
      <c r="M1883"/>
      <c r="N1883"/>
      <c r="O1883"/>
      <c r="P1883"/>
      <c r="Q1883"/>
    </row>
    <row r="1884" spans="1:17" s="16" customFormat="1" x14ac:dyDescent="0.25">
      <c r="A1884" s="19"/>
      <c r="B1884" s="18"/>
      <c r="D1884"/>
      <c r="E1884"/>
      <c r="F1884"/>
      <c r="G1884"/>
      <c r="H1884"/>
      <c r="I1884"/>
      <c r="J1884"/>
      <c r="K1884"/>
      <c r="L1884"/>
      <c r="M1884"/>
      <c r="N1884"/>
      <c r="O1884"/>
      <c r="P1884"/>
      <c r="Q1884"/>
    </row>
    <row r="1885" spans="1:17" s="16" customFormat="1" x14ac:dyDescent="0.25">
      <c r="A1885" s="19"/>
      <c r="B1885" s="18"/>
      <c r="D1885"/>
      <c r="E1885"/>
      <c r="F1885"/>
      <c r="G1885"/>
      <c r="H1885"/>
      <c r="I1885"/>
      <c r="J1885"/>
      <c r="K1885"/>
      <c r="L1885"/>
      <c r="M1885"/>
      <c r="N1885"/>
      <c r="O1885"/>
      <c r="P1885"/>
      <c r="Q1885"/>
    </row>
    <row r="1886" spans="1:17" s="16" customFormat="1" x14ac:dyDescent="0.25">
      <c r="A1886" s="19"/>
      <c r="B1886" s="18"/>
      <c r="D1886"/>
      <c r="E1886"/>
      <c r="F1886"/>
      <c r="G1886"/>
      <c r="H1886"/>
      <c r="I1886"/>
      <c r="J1886"/>
      <c r="K1886"/>
      <c r="L1886"/>
      <c r="M1886"/>
      <c r="N1886"/>
      <c r="O1886"/>
      <c r="P1886"/>
      <c r="Q1886"/>
    </row>
    <row r="1887" spans="1:17" s="16" customFormat="1" x14ac:dyDescent="0.25">
      <c r="A1887" s="19"/>
      <c r="B1887" s="18"/>
      <c r="D1887"/>
      <c r="E1887"/>
      <c r="F1887"/>
      <c r="G1887"/>
      <c r="H1887"/>
      <c r="I1887"/>
      <c r="J1887"/>
      <c r="K1887"/>
      <c r="L1887"/>
      <c r="M1887"/>
      <c r="N1887"/>
      <c r="O1887"/>
      <c r="P1887"/>
      <c r="Q1887"/>
    </row>
    <row r="1888" spans="1:17" s="16" customFormat="1" x14ac:dyDescent="0.25">
      <c r="A1888" s="19"/>
      <c r="B1888" s="18"/>
      <c r="D1888"/>
      <c r="E1888"/>
      <c r="F1888"/>
      <c r="G1888"/>
      <c r="H1888"/>
      <c r="I1888"/>
      <c r="J1888"/>
      <c r="K1888"/>
      <c r="L1888"/>
      <c r="M1888"/>
      <c r="N1888"/>
      <c r="O1888"/>
      <c r="P1888"/>
      <c r="Q1888"/>
    </row>
    <row r="1889" spans="1:17" s="16" customFormat="1" x14ac:dyDescent="0.25">
      <c r="A1889" s="19"/>
      <c r="B1889" s="18"/>
      <c r="D1889"/>
      <c r="E1889"/>
      <c r="F1889"/>
      <c r="G1889"/>
      <c r="H1889"/>
      <c r="I1889"/>
      <c r="J1889"/>
      <c r="K1889"/>
      <c r="L1889"/>
      <c r="M1889"/>
      <c r="N1889"/>
      <c r="O1889"/>
      <c r="P1889"/>
      <c r="Q1889"/>
    </row>
    <row r="1890" spans="1:17" s="16" customFormat="1" x14ac:dyDescent="0.25">
      <c r="A1890" s="19"/>
      <c r="B1890" s="18"/>
      <c r="D1890"/>
      <c r="E1890"/>
      <c r="F1890"/>
      <c r="G1890"/>
      <c r="H1890"/>
      <c r="I1890"/>
      <c r="J1890"/>
      <c r="K1890"/>
      <c r="L1890"/>
      <c r="M1890"/>
      <c r="N1890"/>
      <c r="O1890"/>
      <c r="P1890"/>
      <c r="Q1890"/>
    </row>
    <row r="1891" spans="1:17" s="16" customFormat="1" x14ac:dyDescent="0.25">
      <c r="A1891" s="19"/>
      <c r="B1891" s="18"/>
      <c r="D1891"/>
      <c r="E1891"/>
      <c r="F1891"/>
      <c r="G1891"/>
      <c r="H1891"/>
      <c r="I1891"/>
      <c r="J1891"/>
      <c r="K1891"/>
      <c r="L1891"/>
      <c r="M1891"/>
      <c r="N1891"/>
      <c r="O1891"/>
      <c r="P1891"/>
      <c r="Q1891"/>
    </row>
    <row r="1892" spans="1:17" s="16" customFormat="1" x14ac:dyDescent="0.25">
      <c r="A1892" s="19"/>
      <c r="B1892" s="18"/>
      <c r="D1892"/>
      <c r="E1892"/>
      <c r="F1892"/>
      <c r="G1892"/>
      <c r="H1892"/>
      <c r="I1892"/>
      <c r="J1892"/>
      <c r="K1892"/>
      <c r="L1892"/>
      <c r="M1892"/>
      <c r="N1892"/>
      <c r="O1892"/>
      <c r="P1892"/>
      <c r="Q1892"/>
    </row>
    <row r="1893" spans="1:17" s="16" customFormat="1" x14ac:dyDescent="0.25">
      <c r="A1893" s="19"/>
      <c r="B1893" s="18"/>
      <c r="D1893"/>
      <c r="E1893"/>
      <c r="F1893"/>
      <c r="G1893"/>
      <c r="H1893"/>
      <c r="I1893"/>
      <c r="J1893"/>
      <c r="K1893"/>
      <c r="L1893"/>
      <c r="M1893"/>
      <c r="N1893"/>
      <c r="O1893"/>
      <c r="P1893"/>
      <c r="Q1893"/>
    </row>
    <row r="1894" spans="1:17" s="16" customFormat="1" x14ac:dyDescent="0.25">
      <c r="A1894" s="19"/>
      <c r="B1894" s="18"/>
      <c r="D1894"/>
      <c r="E1894"/>
      <c r="F1894"/>
      <c r="G1894"/>
      <c r="H1894"/>
      <c r="I1894"/>
      <c r="J1894"/>
      <c r="K1894"/>
      <c r="L1894"/>
      <c r="M1894"/>
      <c r="N1894"/>
      <c r="O1894"/>
      <c r="P1894"/>
      <c r="Q1894"/>
    </row>
    <row r="1895" spans="1:17" s="16" customFormat="1" x14ac:dyDescent="0.25">
      <c r="A1895" s="19"/>
      <c r="B1895" s="18"/>
      <c r="D1895"/>
      <c r="E1895"/>
      <c r="F1895"/>
      <c r="G1895"/>
      <c r="H1895"/>
      <c r="I1895"/>
      <c r="J1895"/>
      <c r="K1895"/>
      <c r="L1895"/>
      <c r="M1895"/>
      <c r="N1895"/>
      <c r="O1895"/>
      <c r="P1895"/>
      <c r="Q1895"/>
    </row>
    <row r="1896" spans="1:17" s="16" customFormat="1" x14ac:dyDescent="0.25">
      <c r="A1896" s="19"/>
      <c r="B1896" s="18"/>
      <c r="D1896"/>
      <c r="E1896"/>
      <c r="F1896"/>
      <c r="G1896"/>
      <c r="H1896"/>
      <c r="I1896"/>
      <c r="J1896"/>
      <c r="K1896"/>
      <c r="L1896"/>
      <c r="M1896"/>
      <c r="N1896"/>
      <c r="O1896"/>
      <c r="P1896"/>
      <c r="Q1896"/>
    </row>
    <row r="1897" spans="1:17" s="16" customFormat="1" x14ac:dyDescent="0.25">
      <c r="A1897" s="19"/>
      <c r="B1897" s="18"/>
      <c r="D1897"/>
      <c r="E1897"/>
      <c r="F1897"/>
      <c r="G1897"/>
      <c r="H1897"/>
      <c r="I1897"/>
      <c r="J1897"/>
      <c r="K1897"/>
      <c r="L1897"/>
      <c r="M1897"/>
      <c r="N1897"/>
      <c r="O1897"/>
      <c r="P1897"/>
      <c r="Q1897"/>
    </row>
    <row r="1898" spans="1:17" s="16" customFormat="1" x14ac:dyDescent="0.25">
      <c r="A1898" s="19"/>
      <c r="B1898" s="18"/>
      <c r="D1898"/>
      <c r="E1898"/>
      <c r="F1898"/>
      <c r="G1898"/>
      <c r="H1898"/>
      <c r="I1898"/>
      <c r="J1898"/>
      <c r="K1898"/>
      <c r="L1898"/>
      <c r="M1898"/>
      <c r="N1898"/>
      <c r="O1898"/>
      <c r="P1898"/>
      <c r="Q1898"/>
    </row>
    <row r="1899" spans="1:17" s="16" customFormat="1" x14ac:dyDescent="0.25">
      <c r="A1899" s="19"/>
      <c r="B1899" s="18"/>
      <c r="D1899"/>
      <c r="E1899"/>
      <c r="F1899"/>
      <c r="G1899"/>
      <c r="H1899"/>
      <c r="I1899"/>
      <c r="J1899"/>
      <c r="K1899"/>
      <c r="L1899"/>
      <c r="M1899"/>
      <c r="N1899"/>
      <c r="O1899"/>
      <c r="P1899"/>
      <c r="Q1899"/>
    </row>
    <row r="1900" spans="1:17" s="16" customFormat="1" x14ac:dyDescent="0.25">
      <c r="A1900" s="19"/>
      <c r="B1900" s="18"/>
      <c r="D1900"/>
      <c r="E1900"/>
      <c r="F1900"/>
      <c r="G1900"/>
      <c r="H1900"/>
      <c r="I1900"/>
      <c r="J1900"/>
      <c r="K1900"/>
      <c r="L1900"/>
      <c r="M1900"/>
      <c r="N1900"/>
      <c r="O1900"/>
      <c r="P1900"/>
      <c r="Q1900"/>
    </row>
    <row r="1901" spans="1:17" s="16" customFormat="1" x14ac:dyDescent="0.25">
      <c r="A1901" s="19"/>
      <c r="B1901" s="18"/>
      <c r="D1901"/>
      <c r="E1901"/>
      <c r="F1901"/>
      <c r="G1901"/>
      <c r="H1901"/>
      <c r="I1901"/>
      <c r="J1901"/>
      <c r="K1901"/>
      <c r="L1901"/>
      <c r="M1901"/>
      <c r="N1901"/>
      <c r="O1901"/>
      <c r="P1901"/>
      <c r="Q1901"/>
    </row>
    <row r="1902" spans="1:17" s="16" customFormat="1" x14ac:dyDescent="0.25">
      <c r="A1902" s="19"/>
      <c r="B1902" s="18"/>
      <c r="D1902"/>
      <c r="E1902"/>
      <c r="F1902"/>
      <c r="G1902"/>
      <c r="H1902"/>
      <c r="I1902"/>
      <c r="J1902"/>
      <c r="K1902"/>
      <c r="L1902"/>
      <c r="M1902"/>
      <c r="N1902"/>
      <c r="O1902"/>
      <c r="P1902"/>
      <c r="Q1902"/>
    </row>
    <row r="1903" spans="1:17" s="16" customFormat="1" x14ac:dyDescent="0.25">
      <c r="A1903" s="19"/>
      <c r="B1903" s="18"/>
      <c r="D1903"/>
      <c r="E1903"/>
      <c r="F1903"/>
      <c r="G1903"/>
      <c r="H1903"/>
      <c r="I1903"/>
      <c r="J1903"/>
      <c r="K1903"/>
      <c r="L1903"/>
      <c r="M1903"/>
      <c r="N1903"/>
      <c r="O1903"/>
      <c r="P1903"/>
      <c r="Q1903"/>
    </row>
    <row r="1904" spans="1:17" s="16" customFormat="1" x14ac:dyDescent="0.25">
      <c r="A1904" s="19"/>
      <c r="B1904" s="18"/>
      <c r="D1904"/>
      <c r="E1904"/>
      <c r="F1904"/>
      <c r="G1904"/>
      <c r="H1904"/>
      <c r="I1904"/>
      <c r="J1904"/>
      <c r="K1904"/>
      <c r="L1904"/>
      <c r="M1904"/>
      <c r="N1904"/>
      <c r="O1904"/>
      <c r="P1904"/>
      <c r="Q1904"/>
    </row>
    <row r="1905" spans="1:17" s="16" customFormat="1" x14ac:dyDescent="0.25">
      <c r="A1905" s="19"/>
      <c r="B1905" s="18"/>
      <c r="D1905"/>
      <c r="E1905"/>
      <c r="F1905"/>
      <c r="G1905"/>
      <c r="H1905"/>
      <c r="I1905"/>
      <c r="J1905"/>
      <c r="K1905"/>
      <c r="L1905"/>
      <c r="M1905"/>
      <c r="N1905"/>
      <c r="O1905"/>
      <c r="P1905"/>
      <c r="Q1905"/>
    </row>
    <row r="1906" spans="1:17" s="16" customFormat="1" x14ac:dyDescent="0.25">
      <c r="A1906" s="19"/>
      <c r="B1906" s="18"/>
      <c r="D1906"/>
      <c r="E1906"/>
      <c r="F1906"/>
      <c r="G1906"/>
      <c r="H1906"/>
      <c r="I1906"/>
      <c r="J1906"/>
      <c r="K1906"/>
      <c r="L1906"/>
      <c r="M1906"/>
      <c r="N1906"/>
      <c r="O1906"/>
      <c r="P1906"/>
      <c r="Q1906"/>
    </row>
    <row r="1907" spans="1:17" s="16" customFormat="1" x14ac:dyDescent="0.25">
      <c r="A1907" s="19"/>
      <c r="B1907" s="18"/>
      <c r="D1907"/>
      <c r="E1907"/>
      <c r="F1907"/>
      <c r="G1907"/>
      <c r="H1907"/>
      <c r="I1907"/>
      <c r="J1907"/>
      <c r="K1907"/>
      <c r="L1907"/>
      <c r="M1907"/>
      <c r="N1907"/>
      <c r="O1907"/>
      <c r="P1907"/>
      <c r="Q1907"/>
    </row>
    <row r="1908" spans="1:17" s="16" customFormat="1" x14ac:dyDescent="0.25">
      <c r="A1908" s="19"/>
      <c r="B1908" s="18"/>
      <c r="D1908"/>
      <c r="E1908"/>
      <c r="F1908"/>
      <c r="G1908"/>
      <c r="H1908"/>
      <c r="I1908"/>
      <c r="J1908"/>
      <c r="K1908"/>
      <c r="L1908"/>
      <c r="M1908"/>
      <c r="N1908"/>
      <c r="O1908"/>
      <c r="P1908"/>
      <c r="Q1908"/>
    </row>
    <row r="1909" spans="1:17" s="16" customFormat="1" x14ac:dyDescent="0.25">
      <c r="A1909" s="19"/>
      <c r="B1909" s="18"/>
      <c r="D1909"/>
      <c r="E1909"/>
      <c r="F1909"/>
      <c r="G1909"/>
      <c r="H1909"/>
      <c r="I1909"/>
      <c r="J1909"/>
      <c r="K1909"/>
      <c r="L1909"/>
      <c r="M1909"/>
      <c r="N1909"/>
      <c r="O1909"/>
      <c r="P1909"/>
      <c r="Q1909"/>
    </row>
    <row r="1910" spans="1:17" s="16" customFormat="1" x14ac:dyDescent="0.25">
      <c r="A1910" s="19"/>
      <c r="B1910" s="18"/>
      <c r="D1910"/>
      <c r="E1910"/>
      <c r="F1910"/>
      <c r="G1910"/>
      <c r="H1910"/>
      <c r="I1910"/>
      <c r="J1910"/>
      <c r="K1910"/>
      <c r="L1910"/>
      <c r="M1910"/>
      <c r="N1910"/>
      <c r="O1910"/>
      <c r="P1910"/>
      <c r="Q1910"/>
    </row>
    <row r="1911" spans="1:17" s="16" customFormat="1" x14ac:dyDescent="0.25">
      <c r="A1911" s="19"/>
      <c r="B1911" s="18"/>
      <c r="D1911"/>
      <c r="E1911"/>
      <c r="F1911"/>
      <c r="G1911"/>
      <c r="H1911"/>
      <c r="I1911"/>
      <c r="J1911"/>
      <c r="K1911"/>
      <c r="L1911"/>
      <c r="M1911"/>
      <c r="N1911"/>
      <c r="O1911"/>
      <c r="P1911"/>
      <c r="Q1911"/>
    </row>
    <row r="1912" spans="1:17" s="16" customFormat="1" x14ac:dyDescent="0.25">
      <c r="A1912" s="19"/>
      <c r="B1912" s="18"/>
      <c r="D1912"/>
      <c r="E1912"/>
      <c r="F1912"/>
      <c r="G1912"/>
      <c r="H1912"/>
      <c r="I1912"/>
      <c r="J1912"/>
      <c r="K1912"/>
      <c r="L1912"/>
      <c r="M1912"/>
      <c r="N1912"/>
      <c r="O1912"/>
      <c r="P1912"/>
      <c r="Q1912"/>
    </row>
    <row r="1913" spans="1:17" s="16" customFormat="1" x14ac:dyDescent="0.25">
      <c r="A1913" s="19"/>
      <c r="B1913" s="18"/>
      <c r="D1913"/>
      <c r="E1913"/>
      <c r="F1913"/>
      <c r="G1913"/>
      <c r="H1913"/>
      <c r="I1913"/>
      <c r="J1913"/>
      <c r="K1913"/>
      <c r="L1913"/>
      <c r="M1913"/>
      <c r="N1913"/>
      <c r="O1913"/>
      <c r="P1913"/>
      <c r="Q1913"/>
    </row>
    <row r="1914" spans="1:17" s="16" customFormat="1" x14ac:dyDescent="0.25">
      <c r="A1914" s="19"/>
      <c r="B1914" s="18"/>
      <c r="D1914"/>
      <c r="E1914"/>
      <c r="F1914"/>
      <c r="G1914"/>
      <c r="H1914"/>
      <c r="I1914"/>
      <c r="J1914"/>
      <c r="K1914"/>
      <c r="L1914"/>
      <c r="M1914"/>
      <c r="N1914"/>
      <c r="O1914"/>
      <c r="P1914"/>
      <c r="Q1914"/>
    </row>
    <row r="1915" spans="1:17" s="16" customFormat="1" x14ac:dyDescent="0.25">
      <c r="A1915" s="19"/>
      <c r="B1915" s="18"/>
      <c r="D1915"/>
      <c r="E1915"/>
      <c r="F1915"/>
      <c r="G1915"/>
      <c r="H1915"/>
      <c r="I1915"/>
      <c r="J1915"/>
      <c r="K1915"/>
      <c r="L1915"/>
      <c r="M1915"/>
      <c r="N1915"/>
      <c r="O1915"/>
      <c r="P1915"/>
      <c r="Q1915"/>
    </row>
    <row r="1916" spans="1:17" s="16" customFormat="1" x14ac:dyDescent="0.25">
      <c r="A1916" s="19"/>
      <c r="B1916" s="18"/>
      <c r="D1916"/>
      <c r="E1916"/>
      <c r="F1916"/>
      <c r="G1916"/>
      <c r="H1916"/>
      <c r="I1916"/>
      <c r="J1916"/>
      <c r="K1916"/>
      <c r="L1916"/>
      <c r="M1916"/>
      <c r="N1916"/>
      <c r="O1916"/>
      <c r="P1916"/>
      <c r="Q1916"/>
    </row>
    <row r="1917" spans="1:17" s="16" customFormat="1" x14ac:dyDescent="0.25">
      <c r="A1917" s="19"/>
      <c r="B1917" s="18"/>
      <c r="D1917"/>
      <c r="E1917"/>
      <c r="F1917"/>
      <c r="G1917"/>
      <c r="H1917"/>
      <c r="I1917"/>
      <c r="J1917"/>
      <c r="K1917"/>
      <c r="L1917"/>
      <c r="M1917"/>
      <c r="N1917"/>
      <c r="O1917"/>
      <c r="P1917"/>
      <c r="Q1917"/>
    </row>
    <row r="1918" spans="1:17" s="16" customFormat="1" x14ac:dyDescent="0.25">
      <c r="A1918" s="19"/>
      <c r="B1918" s="18"/>
      <c r="D1918"/>
      <c r="E1918"/>
      <c r="F1918"/>
      <c r="G1918"/>
      <c r="H1918"/>
      <c r="I1918"/>
      <c r="J1918"/>
      <c r="K1918"/>
      <c r="L1918"/>
      <c r="M1918"/>
      <c r="N1918"/>
      <c r="O1918"/>
      <c r="P1918"/>
      <c r="Q1918"/>
    </row>
    <row r="1919" spans="1:17" s="16" customFormat="1" x14ac:dyDescent="0.25">
      <c r="A1919" s="19"/>
      <c r="B1919" s="18"/>
      <c r="D1919"/>
      <c r="E1919"/>
      <c r="F1919"/>
      <c r="G1919"/>
      <c r="H1919"/>
      <c r="I1919"/>
      <c r="J1919"/>
      <c r="K1919"/>
      <c r="L1919"/>
      <c r="M1919"/>
      <c r="N1919"/>
      <c r="O1919"/>
      <c r="P1919"/>
      <c r="Q1919"/>
    </row>
    <row r="1920" spans="1:17" s="16" customFormat="1" x14ac:dyDescent="0.25">
      <c r="A1920" s="19"/>
      <c r="B1920" s="18"/>
      <c r="D1920"/>
      <c r="E1920"/>
      <c r="F1920"/>
      <c r="G1920"/>
      <c r="H1920"/>
      <c r="I1920"/>
      <c r="J1920"/>
      <c r="K1920"/>
      <c r="L1920"/>
      <c r="M1920"/>
      <c r="N1920"/>
      <c r="O1920"/>
      <c r="P1920"/>
      <c r="Q1920"/>
    </row>
    <row r="1921" spans="1:17" s="16" customFormat="1" x14ac:dyDescent="0.25">
      <c r="A1921" s="19"/>
      <c r="B1921" s="18"/>
      <c r="D1921"/>
      <c r="E1921"/>
      <c r="F1921"/>
      <c r="G1921"/>
      <c r="H1921"/>
      <c r="I1921"/>
      <c r="J1921"/>
      <c r="K1921"/>
      <c r="L1921"/>
      <c r="M1921"/>
      <c r="N1921"/>
      <c r="O1921"/>
      <c r="P1921"/>
      <c r="Q1921"/>
    </row>
    <row r="1922" spans="1:17" s="16" customFormat="1" x14ac:dyDescent="0.25">
      <c r="A1922" s="19"/>
      <c r="B1922" s="18"/>
      <c r="D1922"/>
      <c r="E1922"/>
      <c r="F1922"/>
      <c r="G1922"/>
      <c r="H1922"/>
      <c r="I1922"/>
      <c r="J1922"/>
      <c r="K1922"/>
      <c r="L1922"/>
      <c r="M1922"/>
      <c r="N1922"/>
      <c r="O1922"/>
      <c r="P1922"/>
      <c r="Q1922"/>
    </row>
    <row r="1923" spans="1:17" s="16" customFormat="1" x14ac:dyDescent="0.25">
      <c r="A1923" s="19"/>
      <c r="B1923" s="18"/>
      <c r="D1923"/>
      <c r="E1923"/>
      <c r="F1923"/>
      <c r="G1923"/>
      <c r="H1923"/>
      <c r="I1923"/>
      <c r="J1923"/>
      <c r="K1923"/>
      <c r="L1923"/>
      <c r="M1923"/>
      <c r="N1923"/>
      <c r="O1923"/>
      <c r="P1923"/>
      <c r="Q1923"/>
    </row>
    <row r="1924" spans="1:17" s="16" customFormat="1" x14ac:dyDescent="0.25">
      <c r="A1924" s="19"/>
      <c r="B1924" s="18"/>
      <c r="D1924"/>
      <c r="E1924"/>
      <c r="F1924"/>
      <c r="G1924"/>
      <c r="H1924"/>
      <c r="I1924"/>
      <c r="J1924"/>
      <c r="K1924"/>
      <c r="L1924"/>
      <c r="M1924"/>
      <c r="N1924"/>
      <c r="O1924"/>
      <c r="P1924"/>
      <c r="Q1924"/>
    </row>
    <row r="1925" spans="1:17" s="16" customFormat="1" x14ac:dyDescent="0.25">
      <c r="A1925" s="19"/>
      <c r="B1925" s="18"/>
      <c r="D1925"/>
      <c r="E1925"/>
      <c r="F1925"/>
      <c r="G1925"/>
      <c r="H1925"/>
      <c r="I1925"/>
      <c r="J1925"/>
      <c r="K1925"/>
      <c r="L1925"/>
      <c r="M1925"/>
      <c r="N1925"/>
      <c r="O1925"/>
      <c r="P1925"/>
      <c r="Q1925"/>
    </row>
    <row r="1926" spans="1:17" s="16" customFormat="1" x14ac:dyDescent="0.25">
      <c r="A1926" s="19"/>
      <c r="B1926" s="18"/>
      <c r="D1926"/>
      <c r="E1926"/>
      <c r="F1926"/>
      <c r="G1926"/>
      <c r="H1926"/>
      <c r="I1926"/>
      <c r="J1926"/>
      <c r="K1926"/>
      <c r="L1926"/>
      <c r="M1926"/>
      <c r="N1926"/>
      <c r="O1926"/>
      <c r="P1926"/>
      <c r="Q1926"/>
    </row>
    <row r="1927" spans="1:17" s="16" customFormat="1" x14ac:dyDescent="0.25">
      <c r="A1927" s="19"/>
      <c r="B1927" s="18"/>
      <c r="D1927"/>
      <c r="E1927"/>
      <c r="F1927"/>
      <c r="G1927"/>
      <c r="H1927"/>
      <c r="I1927"/>
      <c r="J1927"/>
      <c r="K1927"/>
      <c r="L1927"/>
      <c r="M1927"/>
      <c r="N1927"/>
      <c r="O1927"/>
      <c r="P1927"/>
      <c r="Q1927"/>
    </row>
    <row r="1928" spans="1:17" s="16" customFormat="1" x14ac:dyDescent="0.25">
      <c r="A1928" s="19"/>
      <c r="B1928" s="18"/>
      <c r="D1928"/>
      <c r="E1928"/>
      <c r="F1928"/>
      <c r="G1928"/>
      <c r="H1928"/>
      <c r="I1928"/>
      <c r="J1928"/>
      <c r="K1928"/>
      <c r="L1928"/>
      <c r="M1928"/>
      <c r="N1928"/>
      <c r="O1928"/>
      <c r="P1928"/>
      <c r="Q1928"/>
    </row>
    <row r="1929" spans="1:17" s="16" customFormat="1" x14ac:dyDescent="0.25">
      <c r="A1929" s="19"/>
      <c r="B1929" s="18"/>
      <c r="D1929"/>
      <c r="E1929"/>
      <c r="F1929"/>
      <c r="G1929"/>
      <c r="H1929"/>
      <c r="I1929"/>
      <c r="J1929"/>
      <c r="K1929"/>
      <c r="L1929"/>
      <c r="M1929"/>
      <c r="N1929"/>
      <c r="O1929"/>
      <c r="P1929"/>
      <c r="Q1929"/>
    </row>
    <row r="1930" spans="1:17" s="16" customFormat="1" x14ac:dyDescent="0.25">
      <c r="A1930" s="19"/>
      <c r="B1930" s="18"/>
      <c r="D1930"/>
      <c r="E1930"/>
      <c r="F1930"/>
      <c r="G1930"/>
      <c r="H1930"/>
      <c r="I1930"/>
      <c r="J1930"/>
      <c r="K1930"/>
      <c r="L1930"/>
      <c r="M1930"/>
      <c r="N1930"/>
      <c r="O1930"/>
      <c r="P1930"/>
      <c r="Q1930"/>
    </row>
    <row r="1931" spans="1:17" s="16" customFormat="1" x14ac:dyDescent="0.25">
      <c r="A1931" s="19"/>
      <c r="B1931" s="18"/>
      <c r="D1931"/>
      <c r="E1931"/>
      <c r="F1931"/>
      <c r="G1931"/>
      <c r="H1931"/>
      <c r="I1931"/>
      <c r="J1931"/>
      <c r="K1931"/>
      <c r="L1931"/>
      <c r="M1931"/>
      <c r="N1931"/>
      <c r="O1931"/>
      <c r="P1931"/>
      <c r="Q1931"/>
    </row>
    <row r="1932" spans="1:17" s="16" customFormat="1" x14ac:dyDescent="0.25">
      <c r="A1932" s="19"/>
      <c r="B1932" s="20"/>
      <c r="D1932"/>
      <c r="E1932"/>
      <c r="F1932"/>
      <c r="G1932"/>
      <c r="H1932"/>
      <c r="I1932"/>
      <c r="J1932"/>
      <c r="K1932"/>
      <c r="L1932"/>
      <c r="M1932"/>
      <c r="N1932"/>
      <c r="O1932"/>
      <c r="P1932"/>
      <c r="Q1932"/>
    </row>
    <row r="1933" spans="1:17" s="16" customFormat="1" x14ac:dyDescent="0.25">
      <c r="A1933" s="19"/>
      <c r="B1933" s="18"/>
      <c r="D1933"/>
      <c r="E1933"/>
      <c r="F1933"/>
      <c r="G1933"/>
      <c r="H1933"/>
      <c r="I1933"/>
      <c r="J1933"/>
      <c r="K1933"/>
      <c r="L1933"/>
      <c r="M1933"/>
      <c r="N1933"/>
      <c r="O1933"/>
      <c r="P1933"/>
      <c r="Q1933"/>
    </row>
    <row r="1934" spans="1:17" s="16" customFormat="1" x14ac:dyDescent="0.25">
      <c r="A1934" s="19"/>
      <c r="B1934" s="18"/>
      <c r="D1934"/>
      <c r="E1934"/>
      <c r="F1934"/>
      <c r="G1934"/>
      <c r="H1934"/>
      <c r="I1934"/>
      <c r="J1934"/>
      <c r="K1934"/>
      <c r="L1934"/>
      <c r="M1934"/>
      <c r="N1934"/>
      <c r="O1934"/>
      <c r="P1934"/>
      <c r="Q1934"/>
    </row>
    <row r="1935" spans="1:17" s="16" customFormat="1" x14ac:dyDescent="0.25">
      <c r="A1935" s="19"/>
      <c r="B1935" s="18"/>
      <c r="D1935"/>
      <c r="E1935"/>
      <c r="F1935"/>
      <c r="G1935"/>
      <c r="H1935"/>
      <c r="I1935"/>
      <c r="J1935"/>
      <c r="K1935"/>
      <c r="L1935"/>
      <c r="M1935"/>
      <c r="N1935"/>
      <c r="O1935"/>
      <c r="P1935"/>
      <c r="Q1935"/>
    </row>
    <row r="1936" spans="1:17" s="16" customFormat="1" x14ac:dyDescent="0.25">
      <c r="A1936" s="19"/>
      <c r="B1936" s="18"/>
      <c r="D1936"/>
      <c r="E1936"/>
      <c r="F1936"/>
      <c r="G1936"/>
      <c r="H1936"/>
      <c r="I1936"/>
      <c r="J1936"/>
      <c r="K1936"/>
      <c r="L1936"/>
      <c r="M1936"/>
      <c r="N1936"/>
      <c r="O1936"/>
      <c r="P1936"/>
      <c r="Q1936"/>
    </row>
    <row r="1937" spans="1:17" s="16" customFormat="1" x14ac:dyDescent="0.25">
      <c r="A1937" s="19"/>
      <c r="B1937" s="18"/>
      <c r="D1937"/>
      <c r="E1937"/>
      <c r="F1937"/>
      <c r="G1937"/>
      <c r="H1937"/>
      <c r="I1937"/>
      <c r="J1937"/>
      <c r="K1937"/>
      <c r="L1937"/>
      <c r="M1937"/>
      <c r="N1937"/>
      <c r="O1937"/>
      <c r="P1937"/>
      <c r="Q1937"/>
    </row>
    <row r="1938" spans="1:17" s="16" customFormat="1" x14ac:dyDescent="0.25">
      <c r="A1938" s="19"/>
      <c r="B1938" s="18"/>
      <c r="D1938"/>
      <c r="E1938"/>
      <c r="F1938"/>
      <c r="G1938"/>
      <c r="H1938"/>
      <c r="I1938"/>
      <c r="J1938"/>
      <c r="K1938"/>
      <c r="L1938"/>
      <c r="M1938"/>
      <c r="N1938"/>
      <c r="O1938"/>
      <c r="P1938"/>
      <c r="Q1938"/>
    </row>
    <row r="1939" spans="1:17" s="16" customFormat="1" x14ac:dyDescent="0.25">
      <c r="A1939" s="19"/>
      <c r="B1939" s="18"/>
      <c r="D1939"/>
      <c r="E1939"/>
      <c r="F1939"/>
      <c r="G1939"/>
      <c r="H1939"/>
      <c r="I1939"/>
      <c r="J1939"/>
      <c r="K1939"/>
      <c r="L1939"/>
      <c r="M1939"/>
      <c r="N1939"/>
      <c r="O1939"/>
      <c r="P1939"/>
      <c r="Q1939"/>
    </row>
    <row r="1940" spans="1:17" s="16" customFormat="1" x14ac:dyDescent="0.25">
      <c r="A1940" s="19"/>
      <c r="B1940" s="18"/>
      <c r="D1940"/>
      <c r="E1940"/>
      <c r="F1940"/>
      <c r="G1940"/>
      <c r="H1940"/>
      <c r="I1940"/>
      <c r="J1940"/>
      <c r="K1940"/>
      <c r="L1940"/>
      <c r="M1940"/>
      <c r="N1940"/>
      <c r="O1940"/>
      <c r="P1940"/>
      <c r="Q1940"/>
    </row>
    <row r="1941" spans="1:17" s="16" customFormat="1" x14ac:dyDescent="0.25">
      <c r="A1941" s="19"/>
      <c r="B1941" s="18"/>
      <c r="D1941"/>
      <c r="E1941"/>
      <c r="F1941"/>
      <c r="G1941"/>
      <c r="H1941"/>
      <c r="I1941"/>
      <c r="J1941"/>
      <c r="K1941"/>
      <c r="L1941"/>
      <c r="M1941"/>
      <c r="N1941"/>
      <c r="O1941"/>
      <c r="P1941"/>
      <c r="Q1941"/>
    </row>
    <row r="1942" spans="1:17" s="16" customFormat="1" x14ac:dyDescent="0.25">
      <c r="A1942" s="19"/>
      <c r="B1942" s="18"/>
      <c r="D1942"/>
      <c r="E1942"/>
      <c r="F1942"/>
      <c r="G1942"/>
      <c r="H1942"/>
      <c r="I1942"/>
      <c r="J1942"/>
      <c r="K1942"/>
      <c r="L1942"/>
      <c r="M1942"/>
      <c r="N1942"/>
      <c r="O1942"/>
      <c r="P1942"/>
      <c r="Q1942"/>
    </row>
    <row r="1943" spans="1:17" s="16" customFormat="1" x14ac:dyDescent="0.25">
      <c r="A1943" s="19"/>
      <c r="B1943" s="18"/>
      <c r="D1943"/>
      <c r="E1943"/>
      <c r="F1943"/>
      <c r="G1943"/>
      <c r="H1943"/>
      <c r="I1943"/>
      <c r="J1943"/>
      <c r="K1943"/>
      <c r="L1943"/>
      <c r="M1943"/>
      <c r="N1943"/>
      <c r="O1943"/>
      <c r="P1943"/>
      <c r="Q1943"/>
    </row>
    <row r="1944" spans="1:17" s="16" customFormat="1" x14ac:dyDescent="0.25">
      <c r="A1944" s="19"/>
      <c r="B1944" s="18"/>
      <c r="D1944"/>
      <c r="E1944"/>
      <c r="F1944"/>
      <c r="G1944"/>
      <c r="H1944"/>
      <c r="I1944"/>
      <c r="J1944"/>
      <c r="K1944"/>
      <c r="L1944"/>
      <c r="M1944"/>
      <c r="N1944"/>
      <c r="O1944"/>
      <c r="P1944"/>
      <c r="Q1944"/>
    </row>
    <row r="1945" spans="1:17" s="16" customFormat="1" x14ac:dyDescent="0.25">
      <c r="A1945" s="19"/>
      <c r="B1945" s="18"/>
      <c r="D1945"/>
      <c r="E1945"/>
      <c r="F1945"/>
      <c r="G1945"/>
      <c r="H1945"/>
      <c r="I1945"/>
      <c r="J1945"/>
      <c r="K1945"/>
      <c r="L1945"/>
      <c r="M1945"/>
      <c r="N1945"/>
      <c r="O1945"/>
      <c r="P1945"/>
      <c r="Q1945"/>
    </row>
    <row r="1946" spans="1:17" s="16" customFormat="1" x14ac:dyDescent="0.25">
      <c r="A1946" s="19"/>
      <c r="B1946" s="18"/>
      <c r="D1946"/>
      <c r="E1946"/>
      <c r="F1946"/>
      <c r="G1946"/>
      <c r="H1946"/>
      <c r="I1946"/>
      <c r="J1946"/>
      <c r="K1946"/>
      <c r="L1946"/>
      <c r="M1946"/>
      <c r="N1946"/>
      <c r="O1946"/>
      <c r="P1946"/>
      <c r="Q1946"/>
    </row>
    <row r="1947" spans="1:17" s="16" customFormat="1" x14ac:dyDescent="0.25">
      <c r="A1947" s="19"/>
      <c r="B1947" s="18"/>
      <c r="D1947"/>
      <c r="E1947"/>
      <c r="F1947"/>
      <c r="G1947"/>
      <c r="H1947"/>
      <c r="I1947"/>
      <c r="J1947"/>
      <c r="K1947"/>
      <c r="L1947"/>
      <c r="M1947"/>
      <c r="N1947"/>
      <c r="O1947"/>
      <c r="P1947"/>
      <c r="Q1947"/>
    </row>
    <row r="1948" spans="1:17" s="16" customFormat="1" x14ac:dyDescent="0.25">
      <c r="A1948" s="19"/>
      <c r="B1948" s="18"/>
      <c r="D1948"/>
      <c r="E1948"/>
      <c r="F1948"/>
      <c r="G1948"/>
      <c r="H1948"/>
      <c r="I1948"/>
      <c r="J1948"/>
      <c r="K1948"/>
      <c r="L1948"/>
      <c r="M1948"/>
      <c r="N1948"/>
      <c r="O1948"/>
      <c r="P1948"/>
      <c r="Q1948"/>
    </row>
    <row r="1949" spans="1:17" s="16" customFormat="1" x14ac:dyDescent="0.25">
      <c r="A1949" s="19"/>
      <c r="B1949" s="18"/>
      <c r="D1949"/>
      <c r="E1949"/>
      <c r="F1949"/>
      <c r="G1949"/>
      <c r="H1949"/>
      <c r="I1949"/>
      <c r="J1949"/>
      <c r="K1949"/>
      <c r="L1949"/>
      <c r="M1949"/>
      <c r="N1949"/>
      <c r="O1949"/>
      <c r="P1949"/>
      <c r="Q1949"/>
    </row>
    <row r="1950" spans="1:17" s="16" customFormat="1" x14ac:dyDescent="0.25">
      <c r="A1950" s="19"/>
      <c r="B1950" s="18"/>
      <c r="D1950"/>
      <c r="E1950"/>
      <c r="F1950"/>
      <c r="G1950"/>
      <c r="H1950"/>
      <c r="I1950"/>
      <c r="J1950"/>
      <c r="K1950"/>
      <c r="L1950"/>
      <c r="M1950"/>
      <c r="N1950"/>
      <c r="O1950"/>
      <c r="P1950"/>
      <c r="Q1950"/>
    </row>
    <row r="1951" spans="1:17" s="16" customFormat="1" x14ac:dyDescent="0.25">
      <c r="A1951" s="19"/>
      <c r="B1951" s="18"/>
      <c r="D1951"/>
      <c r="E1951"/>
      <c r="F1951"/>
      <c r="G1951"/>
      <c r="H1951"/>
      <c r="I1951"/>
      <c r="J1951"/>
      <c r="K1951"/>
      <c r="L1951"/>
      <c r="M1951"/>
      <c r="N1951"/>
      <c r="O1951"/>
      <c r="P1951"/>
      <c r="Q1951"/>
    </row>
    <row r="1952" spans="1:17" s="16" customFormat="1" x14ac:dyDescent="0.25">
      <c r="A1952" s="19"/>
      <c r="B1952" s="18"/>
      <c r="D1952"/>
      <c r="E1952"/>
      <c r="F1952"/>
      <c r="G1952"/>
      <c r="H1952"/>
      <c r="I1952"/>
      <c r="J1952"/>
      <c r="K1952"/>
      <c r="L1952"/>
      <c r="M1952"/>
      <c r="N1952"/>
      <c r="O1952"/>
      <c r="P1952"/>
      <c r="Q1952"/>
    </row>
    <row r="1953" spans="1:17" s="16" customFormat="1" x14ac:dyDescent="0.25">
      <c r="A1953" s="19"/>
      <c r="B1953" s="18"/>
      <c r="D1953"/>
      <c r="E1953"/>
      <c r="F1953"/>
      <c r="G1953"/>
      <c r="H1953"/>
      <c r="I1953"/>
      <c r="J1953"/>
      <c r="K1953"/>
      <c r="L1953"/>
      <c r="M1953"/>
      <c r="N1953"/>
      <c r="O1953"/>
      <c r="P1953"/>
      <c r="Q1953"/>
    </row>
    <row r="1954" spans="1:17" s="16" customFormat="1" x14ac:dyDescent="0.25">
      <c r="A1954" s="19"/>
      <c r="B1954" s="18"/>
      <c r="D1954"/>
      <c r="E1954"/>
      <c r="F1954"/>
      <c r="G1954"/>
      <c r="H1954"/>
      <c r="I1954"/>
      <c r="J1954"/>
      <c r="K1954"/>
      <c r="L1954"/>
      <c r="M1954"/>
      <c r="N1954"/>
      <c r="O1954"/>
      <c r="P1954"/>
      <c r="Q1954"/>
    </row>
    <row r="1955" spans="1:17" s="16" customFormat="1" x14ac:dyDescent="0.25">
      <c r="A1955" s="19"/>
      <c r="B1955" s="18"/>
      <c r="D1955"/>
      <c r="E1955"/>
      <c r="F1955"/>
      <c r="G1955"/>
      <c r="H1955"/>
      <c r="I1955"/>
      <c r="J1955"/>
      <c r="K1955"/>
      <c r="L1955"/>
      <c r="M1955"/>
      <c r="N1955"/>
      <c r="O1955"/>
      <c r="P1955"/>
      <c r="Q1955"/>
    </row>
    <row r="1956" spans="1:17" s="16" customFormat="1" x14ac:dyDescent="0.25">
      <c r="A1956" s="19"/>
      <c r="B1956" s="18"/>
      <c r="D1956"/>
      <c r="E1956"/>
      <c r="F1956"/>
      <c r="G1956"/>
      <c r="H1956"/>
      <c r="I1956"/>
      <c r="J1956"/>
      <c r="K1956"/>
      <c r="L1956"/>
      <c r="M1956"/>
      <c r="N1956"/>
      <c r="O1956"/>
      <c r="P1956"/>
      <c r="Q1956"/>
    </row>
    <row r="1957" spans="1:17" s="16" customFormat="1" x14ac:dyDescent="0.25">
      <c r="A1957" s="19"/>
      <c r="B1957" s="18"/>
      <c r="D1957"/>
      <c r="E1957"/>
      <c r="F1957"/>
      <c r="G1957"/>
      <c r="H1957"/>
      <c r="I1957"/>
      <c r="J1957"/>
      <c r="K1957"/>
      <c r="L1957"/>
      <c r="M1957"/>
      <c r="N1957"/>
      <c r="O1957"/>
      <c r="P1957"/>
      <c r="Q1957"/>
    </row>
    <row r="1958" spans="1:17" s="16" customFormat="1" x14ac:dyDescent="0.25">
      <c r="A1958" s="19"/>
      <c r="B1958" s="18"/>
      <c r="D1958"/>
      <c r="E1958"/>
      <c r="F1958"/>
      <c r="G1958"/>
      <c r="H1958"/>
      <c r="I1958"/>
      <c r="J1958"/>
      <c r="K1958"/>
      <c r="L1958"/>
      <c r="M1958"/>
      <c r="N1958"/>
      <c r="O1958"/>
      <c r="P1958"/>
      <c r="Q1958"/>
    </row>
    <row r="1959" spans="1:17" s="16" customFormat="1" x14ac:dyDescent="0.25">
      <c r="A1959" s="19"/>
      <c r="B1959" s="18"/>
      <c r="D1959"/>
      <c r="E1959"/>
      <c r="F1959"/>
      <c r="G1959"/>
      <c r="H1959"/>
      <c r="I1959"/>
      <c r="J1959"/>
      <c r="K1959"/>
      <c r="L1959"/>
      <c r="M1959"/>
      <c r="N1959"/>
      <c r="O1959"/>
      <c r="P1959"/>
      <c r="Q1959"/>
    </row>
    <row r="1960" spans="1:17" s="16" customFormat="1" x14ac:dyDescent="0.25">
      <c r="A1960" s="19"/>
      <c r="B1960" s="18"/>
      <c r="D1960"/>
      <c r="E1960"/>
      <c r="F1960"/>
      <c r="G1960"/>
      <c r="H1960"/>
      <c r="I1960"/>
      <c r="J1960"/>
      <c r="K1960"/>
      <c r="L1960"/>
      <c r="M1960"/>
      <c r="N1960"/>
      <c r="O1960"/>
      <c r="P1960"/>
      <c r="Q1960"/>
    </row>
    <row r="1961" spans="1:17" s="16" customFormat="1" x14ac:dyDescent="0.25">
      <c r="A1961" s="19"/>
      <c r="B1961" s="18"/>
      <c r="D1961"/>
      <c r="E1961"/>
      <c r="F1961"/>
      <c r="G1961"/>
      <c r="H1961"/>
      <c r="I1961"/>
      <c r="J1961"/>
      <c r="K1961"/>
      <c r="L1961"/>
      <c r="M1961"/>
      <c r="N1961"/>
      <c r="O1961"/>
      <c r="P1961"/>
      <c r="Q1961"/>
    </row>
    <row r="1962" spans="1:17" s="16" customFormat="1" x14ac:dyDescent="0.25">
      <c r="A1962" s="19"/>
      <c r="B1962" s="18"/>
      <c r="D1962"/>
      <c r="E1962"/>
      <c r="F1962"/>
      <c r="G1962"/>
      <c r="H1962"/>
      <c r="I1962"/>
      <c r="J1962"/>
      <c r="K1962"/>
      <c r="L1962"/>
      <c r="M1962"/>
      <c r="N1962"/>
      <c r="O1962"/>
      <c r="P1962"/>
      <c r="Q1962"/>
    </row>
    <row r="1963" spans="1:17" s="16" customFormat="1" x14ac:dyDescent="0.25">
      <c r="A1963" s="19"/>
      <c r="B1963" s="18"/>
      <c r="D1963"/>
      <c r="E1963"/>
      <c r="F1963"/>
      <c r="G1963"/>
      <c r="H1963"/>
      <c r="I1963"/>
      <c r="J1963"/>
      <c r="K1963"/>
      <c r="L1963"/>
      <c r="M1963"/>
      <c r="N1963"/>
      <c r="O1963"/>
      <c r="P1963"/>
      <c r="Q1963"/>
    </row>
    <row r="1964" spans="1:17" s="16" customFormat="1" x14ac:dyDescent="0.25">
      <c r="A1964" s="19"/>
      <c r="B1964" s="18"/>
      <c r="D1964"/>
      <c r="E1964"/>
      <c r="F1964"/>
      <c r="G1964"/>
      <c r="H1964"/>
      <c r="I1964"/>
      <c r="J1964"/>
      <c r="K1964"/>
      <c r="L1964"/>
      <c r="M1964"/>
      <c r="N1964"/>
      <c r="O1964"/>
      <c r="P1964"/>
      <c r="Q1964"/>
    </row>
    <row r="1965" spans="1:17" s="16" customFormat="1" x14ac:dyDescent="0.25">
      <c r="A1965" s="19"/>
      <c r="B1965" s="18"/>
      <c r="D1965"/>
      <c r="E1965"/>
      <c r="F1965"/>
      <c r="G1965"/>
      <c r="H1965"/>
      <c r="I1965"/>
      <c r="J1965"/>
      <c r="K1965"/>
      <c r="L1965"/>
      <c r="M1965"/>
      <c r="N1965"/>
      <c r="O1965"/>
      <c r="P1965"/>
      <c r="Q1965"/>
    </row>
    <row r="1966" spans="1:17" s="16" customFormat="1" x14ac:dyDescent="0.25">
      <c r="A1966" s="19"/>
      <c r="B1966" s="18"/>
      <c r="D1966"/>
      <c r="E1966"/>
      <c r="F1966"/>
      <c r="G1966"/>
      <c r="H1966"/>
      <c r="I1966"/>
      <c r="J1966"/>
      <c r="K1966"/>
      <c r="L1966"/>
      <c r="M1966"/>
      <c r="N1966"/>
      <c r="O1966"/>
      <c r="P1966"/>
      <c r="Q1966"/>
    </row>
    <row r="1967" spans="1:17" s="16" customFormat="1" x14ac:dyDescent="0.25">
      <c r="A1967" s="19"/>
      <c r="B1967" s="18"/>
      <c r="D1967"/>
      <c r="E1967"/>
      <c r="F1967"/>
      <c r="G1967"/>
      <c r="H1967"/>
      <c r="I1967"/>
      <c r="J1967"/>
      <c r="K1967"/>
      <c r="L1967"/>
      <c r="M1967"/>
      <c r="N1967"/>
      <c r="O1967"/>
      <c r="P1967"/>
      <c r="Q1967"/>
    </row>
    <row r="1968" spans="1:17" s="16" customFormat="1" x14ac:dyDescent="0.25">
      <c r="A1968" s="19"/>
      <c r="B1968" s="18"/>
      <c r="D1968"/>
      <c r="E1968"/>
      <c r="F1968"/>
      <c r="G1968"/>
      <c r="H1968"/>
      <c r="I1968"/>
      <c r="J1968"/>
      <c r="K1968"/>
      <c r="L1968"/>
      <c r="M1968"/>
      <c r="N1968"/>
      <c r="O1968"/>
      <c r="P1968"/>
      <c r="Q1968"/>
    </row>
    <row r="1969" spans="1:17" s="16" customFormat="1" x14ac:dyDescent="0.25">
      <c r="A1969" s="19"/>
      <c r="B1969" s="18"/>
      <c r="D1969"/>
      <c r="E1969"/>
      <c r="F1969"/>
      <c r="G1969"/>
      <c r="H1969"/>
      <c r="I1969"/>
      <c r="J1969"/>
      <c r="K1969"/>
      <c r="L1969"/>
      <c r="M1969"/>
      <c r="N1969"/>
      <c r="O1969"/>
      <c r="P1969"/>
      <c r="Q1969"/>
    </row>
    <row r="1970" spans="1:17" s="16" customFormat="1" x14ac:dyDescent="0.25">
      <c r="A1970" s="19"/>
      <c r="B1970" s="18"/>
      <c r="D1970"/>
      <c r="E1970"/>
      <c r="F1970"/>
      <c r="G1970"/>
      <c r="H1970"/>
      <c r="I1970"/>
      <c r="J1970"/>
      <c r="K1970"/>
      <c r="L1970"/>
      <c r="M1970"/>
      <c r="N1970"/>
      <c r="O1970"/>
      <c r="P1970"/>
      <c r="Q1970"/>
    </row>
    <row r="1971" spans="1:17" s="16" customFormat="1" x14ac:dyDescent="0.25">
      <c r="A1971" s="19"/>
      <c r="B1971" s="18"/>
      <c r="D1971"/>
      <c r="E1971"/>
      <c r="F1971"/>
      <c r="G1971"/>
      <c r="H1971"/>
      <c r="I1971"/>
      <c r="J1971"/>
      <c r="K1971"/>
      <c r="L1971"/>
      <c r="M1971"/>
      <c r="N1971"/>
      <c r="O1971"/>
      <c r="P1971"/>
      <c r="Q1971"/>
    </row>
    <row r="1972" spans="1:17" s="16" customFormat="1" x14ac:dyDescent="0.25">
      <c r="A1972" s="19"/>
      <c r="B1972" s="18"/>
      <c r="D1972"/>
      <c r="E1972"/>
      <c r="F1972"/>
      <c r="G1972"/>
      <c r="H1972"/>
      <c r="I1972"/>
      <c r="J1972"/>
      <c r="K1972"/>
      <c r="L1972"/>
      <c r="M1972"/>
      <c r="N1972"/>
      <c r="O1972"/>
      <c r="P1972"/>
      <c r="Q1972"/>
    </row>
    <row r="1973" spans="1:17" s="16" customFormat="1" x14ac:dyDescent="0.25">
      <c r="A1973" s="19"/>
      <c r="B1973" s="18"/>
      <c r="D1973"/>
      <c r="E1973"/>
      <c r="F1973"/>
      <c r="G1973"/>
      <c r="H1973"/>
      <c r="I1973"/>
      <c r="J1973"/>
      <c r="K1973"/>
      <c r="L1973"/>
      <c r="M1973"/>
      <c r="N1973"/>
      <c r="O1973"/>
      <c r="P1973"/>
      <c r="Q1973"/>
    </row>
    <row r="1974" spans="1:17" s="16" customFormat="1" x14ac:dyDescent="0.25">
      <c r="A1974" s="19"/>
      <c r="B1974" s="18"/>
      <c r="D1974"/>
      <c r="E1974"/>
      <c r="F1974"/>
      <c r="G1974"/>
      <c r="H1974"/>
      <c r="I1974"/>
      <c r="J1974"/>
      <c r="K1974"/>
      <c r="L1974"/>
      <c r="M1974"/>
      <c r="N1974"/>
      <c r="O1974"/>
      <c r="P1974"/>
      <c r="Q1974"/>
    </row>
    <row r="1975" spans="1:17" s="16" customFormat="1" x14ac:dyDescent="0.25">
      <c r="A1975" s="19"/>
      <c r="B1975" s="18"/>
      <c r="D1975"/>
      <c r="E1975"/>
      <c r="F1975"/>
      <c r="G1975"/>
      <c r="H1975"/>
      <c r="I1975"/>
      <c r="J1975"/>
      <c r="K1975"/>
      <c r="L1975"/>
      <c r="M1975"/>
      <c r="N1975"/>
      <c r="O1975"/>
      <c r="P1975"/>
      <c r="Q1975"/>
    </row>
    <row r="1976" spans="1:17" s="16" customFormat="1" x14ac:dyDescent="0.25">
      <c r="A1976" s="19"/>
      <c r="B1976" s="18"/>
      <c r="D1976"/>
      <c r="E1976"/>
      <c r="F1976"/>
      <c r="G1976"/>
      <c r="H1976"/>
      <c r="I1976"/>
      <c r="J1976"/>
      <c r="K1976"/>
      <c r="L1976"/>
      <c r="M1976"/>
      <c r="N1976"/>
      <c r="O1976"/>
      <c r="P1976"/>
      <c r="Q1976"/>
    </row>
    <row r="1977" spans="1:17" s="16" customFormat="1" x14ac:dyDescent="0.25">
      <c r="A1977" s="19"/>
      <c r="B1977" s="18"/>
      <c r="D1977"/>
      <c r="E1977"/>
      <c r="F1977"/>
      <c r="G1977"/>
      <c r="H1977"/>
      <c r="I1977"/>
      <c r="J1977"/>
      <c r="K1977"/>
      <c r="L1977"/>
      <c r="M1977"/>
      <c r="N1977"/>
      <c r="O1977"/>
      <c r="P1977"/>
      <c r="Q1977"/>
    </row>
    <row r="1978" spans="1:17" s="16" customFormat="1" x14ac:dyDescent="0.25">
      <c r="A1978" s="19"/>
      <c r="B1978" s="18"/>
      <c r="D1978"/>
      <c r="E1978"/>
      <c r="F1978"/>
      <c r="G1978"/>
      <c r="H1978"/>
      <c r="I1978"/>
      <c r="J1978"/>
      <c r="K1978"/>
      <c r="L1978"/>
      <c r="M1978"/>
      <c r="N1978"/>
      <c r="O1978"/>
      <c r="P1978"/>
      <c r="Q1978"/>
    </row>
    <row r="1979" spans="1:17" s="16" customFormat="1" x14ac:dyDescent="0.25">
      <c r="A1979" s="19"/>
      <c r="B1979" s="18"/>
      <c r="D1979"/>
      <c r="E1979"/>
      <c r="F1979"/>
      <c r="G1979"/>
      <c r="H1979"/>
      <c r="I1979"/>
      <c r="J1979"/>
      <c r="K1979"/>
      <c r="L1979"/>
      <c r="M1979"/>
      <c r="N1979"/>
      <c r="O1979"/>
      <c r="P1979"/>
      <c r="Q1979"/>
    </row>
    <row r="1980" spans="1:17" s="16" customFormat="1" x14ac:dyDescent="0.25">
      <c r="A1980" s="19"/>
      <c r="B1980" s="18"/>
      <c r="D1980"/>
      <c r="E1980"/>
      <c r="F1980"/>
      <c r="G1980"/>
      <c r="H1980"/>
      <c r="I1980"/>
      <c r="J1980"/>
      <c r="K1980"/>
      <c r="L1980"/>
      <c r="M1980"/>
      <c r="N1980"/>
      <c r="O1980"/>
      <c r="P1980"/>
      <c r="Q1980"/>
    </row>
    <row r="1981" spans="1:17" s="16" customFormat="1" x14ac:dyDescent="0.25">
      <c r="A1981" s="19"/>
      <c r="B1981" s="18"/>
      <c r="D1981"/>
      <c r="E1981"/>
      <c r="F1981"/>
      <c r="G1981"/>
      <c r="H1981"/>
      <c r="I1981"/>
      <c r="J1981"/>
      <c r="K1981"/>
      <c r="L1981"/>
      <c r="M1981"/>
      <c r="N1981"/>
      <c r="O1981"/>
      <c r="P1981"/>
      <c r="Q1981"/>
    </row>
    <row r="1982" spans="1:17" s="16" customFormat="1" x14ac:dyDescent="0.25">
      <c r="A1982" s="19"/>
      <c r="B1982" s="20"/>
      <c r="D1982"/>
      <c r="E1982"/>
      <c r="F1982"/>
      <c r="G1982"/>
      <c r="H1982"/>
      <c r="I1982"/>
      <c r="J1982"/>
      <c r="K1982"/>
      <c r="L1982"/>
      <c r="M1982"/>
      <c r="N1982"/>
      <c r="O1982"/>
      <c r="P1982"/>
      <c r="Q1982"/>
    </row>
    <row r="1983" spans="1:17" s="16" customFormat="1" x14ac:dyDescent="0.25">
      <c r="A1983" s="19"/>
      <c r="B1983" s="18"/>
      <c r="D1983"/>
      <c r="E1983"/>
      <c r="F1983"/>
      <c r="G1983"/>
      <c r="H1983"/>
      <c r="I1983"/>
      <c r="J1983"/>
      <c r="K1983"/>
      <c r="L1983"/>
      <c r="M1983"/>
      <c r="N1983"/>
      <c r="O1983"/>
      <c r="P1983"/>
      <c r="Q1983"/>
    </row>
    <row r="1984" spans="1:17" s="16" customFormat="1" x14ac:dyDescent="0.25">
      <c r="A1984" s="19"/>
      <c r="B1984" s="18"/>
      <c r="D1984"/>
      <c r="E1984"/>
      <c r="F1984"/>
      <c r="G1984"/>
      <c r="H1984"/>
      <c r="I1984"/>
      <c r="J1984"/>
      <c r="K1984"/>
      <c r="L1984"/>
      <c r="M1984"/>
      <c r="N1984"/>
      <c r="O1984"/>
      <c r="P1984"/>
      <c r="Q1984"/>
    </row>
    <row r="1985" spans="1:17" s="16" customFormat="1" x14ac:dyDescent="0.25">
      <c r="A1985" s="19"/>
      <c r="B1985" s="18"/>
      <c r="D1985"/>
      <c r="E1985"/>
      <c r="F1985"/>
      <c r="G1985"/>
      <c r="H1985"/>
      <c r="I1985"/>
      <c r="J1985"/>
      <c r="K1985"/>
      <c r="L1985"/>
      <c r="M1985"/>
      <c r="N1985"/>
      <c r="O1985"/>
      <c r="P1985"/>
      <c r="Q1985"/>
    </row>
    <row r="1986" spans="1:17" s="16" customFormat="1" x14ac:dyDescent="0.25">
      <c r="A1986" s="19"/>
      <c r="B1986" s="18"/>
      <c r="D1986"/>
      <c r="E1986"/>
      <c r="F1986"/>
      <c r="G1986"/>
      <c r="H1986"/>
      <c r="I1986"/>
      <c r="J1986"/>
      <c r="K1986"/>
      <c r="L1986"/>
      <c r="M1986"/>
      <c r="N1986"/>
      <c r="O1986"/>
      <c r="P1986"/>
      <c r="Q1986"/>
    </row>
    <row r="1987" spans="1:17" s="16" customFormat="1" x14ac:dyDescent="0.25">
      <c r="A1987" s="19"/>
      <c r="B1987" s="18"/>
      <c r="D1987"/>
      <c r="E1987"/>
      <c r="F1987"/>
      <c r="G1987"/>
      <c r="H1987"/>
      <c r="I1987"/>
      <c r="J1987"/>
      <c r="K1987"/>
      <c r="L1987"/>
      <c r="M1987"/>
      <c r="N1987"/>
      <c r="O1987"/>
      <c r="P1987"/>
      <c r="Q1987"/>
    </row>
    <row r="1988" spans="1:17" s="16" customFormat="1" x14ac:dyDescent="0.25">
      <c r="A1988" s="19"/>
      <c r="B1988" s="18"/>
      <c r="D1988"/>
      <c r="E1988"/>
      <c r="F1988"/>
      <c r="G1988"/>
      <c r="H1988"/>
      <c r="I1988"/>
      <c r="J1988"/>
      <c r="K1988"/>
      <c r="L1988"/>
      <c r="M1988"/>
      <c r="N1988"/>
      <c r="O1988"/>
      <c r="P1988"/>
      <c r="Q1988"/>
    </row>
    <row r="1989" spans="1:17" s="16" customFormat="1" x14ac:dyDescent="0.25">
      <c r="A1989" s="19"/>
      <c r="B1989" s="18"/>
      <c r="D1989"/>
      <c r="E1989"/>
      <c r="F1989"/>
      <c r="G1989"/>
      <c r="H1989"/>
      <c r="I1989"/>
      <c r="J1989"/>
      <c r="K1989"/>
      <c r="L1989"/>
      <c r="M1989"/>
      <c r="N1989"/>
      <c r="O1989"/>
      <c r="P1989"/>
      <c r="Q1989"/>
    </row>
    <row r="1990" spans="1:17" s="16" customFormat="1" x14ac:dyDescent="0.25">
      <c r="A1990" s="19"/>
      <c r="B1990" s="18"/>
      <c r="D1990"/>
      <c r="E1990"/>
      <c r="F1990"/>
      <c r="G1990"/>
      <c r="H1990"/>
      <c r="I1990"/>
      <c r="J1990"/>
      <c r="K1990"/>
      <c r="L1990"/>
      <c r="M1990"/>
      <c r="N1990"/>
      <c r="O1990"/>
      <c r="P1990"/>
      <c r="Q1990"/>
    </row>
    <row r="1991" spans="1:17" s="16" customFormat="1" x14ac:dyDescent="0.25">
      <c r="A1991" s="19"/>
      <c r="B1991" s="18"/>
      <c r="D1991"/>
      <c r="E1991"/>
      <c r="F1991"/>
      <c r="G1991"/>
      <c r="H1991"/>
      <c r="I1991"/>
      <c r="J1991"/>
      <c r="K1991"/>
      <c r="L1991"/>
      <c r="M1991"/>
      <c r="N1991"/>
      <c r="O1991"/>
      <c r="P1991"/>
      <c r="Q1991"/>
    </row>
    <row r="1992" spans="1:17" s="16" customFormat="1" x14ac:dyDescent="0.25">
      <c r="A1992" s="19"/>
      <c r="B1992" s="18"/>
      <c r="D1992"/>
      <c r="E1992"/>
      <c r="F1992"/>
      <c r="G1992"/>
      <c r="H1992"/>
      <c r="I1992"/>
      <c r="J1992"/>
      <c r="K1992"/>
      <c r="L1992"/>
      <c r="M1992"/>
      <c r="N1992"/>
      <c r="O1992"/>
      <c r="P1992"/>
      <c r="Q1992"/>
    </row>
    <row r="1993" spans="1:17" s="16" customFormat="1" x14ac:dyDescent="0.25">
      <c r="A1993" s="19"/>
      <c r="B1993" s="18"/>
      <c r="D1993"/>
      <c r="E1993"/>
      <c r="F1993"/>
      <c r="G1993"/>
      <c r="H1993"/>
      <c r="I1993"/>
      <c r="J1993"/>
      <c r="K1993"/>
      <c r="L1993"/>
      <c r="M1993"/>
      <c r="N1993"/>
      <c r="O1993"/>
      <c r="P1993"/>
      <c r="Q1993"/>
    </row>
    <row r="1994" spans="1:17" s="16" customFormat="1" x14ac:dyDescent="0.25">
      <c r="A1994" s="19"/>
      <c r="B1994" s="18"/>
      <c r="D1994"/>
      <c r="E1994"/>
      <c r="F1994"/>
      <c r="G1994"/>
      <c r="H1994"/>
      <c r="I1994"/>
      <c r="J1994"/>
      <c r="K1994"/>
      <c r="L1994"/>
      <c r="M1994"/>
      <c r="N1994"/>
      <c r="O1994"/>
      <c r="P1994"/>
      <c r="Q1994"/>
    </row>
    <row r="1995" spans="1:17" s="16" customFormat="1" x14ac:dyDescent="0.25">
      <c r="A1995" s="19"/>
      <c r="B1995" s="18"/>
      <c r="D1995"/>
      <c r="E1995"/>
      <c r="F1995"/>
      <c r="G1995"/>
      <c r="H1995"/>
      <c r="I1995"/>
      <c r="J1995"/>
      <c r="K1995"/>
      <c r="L1995"/>
      <c r="M1995"/>
      <c r="N1995"/>
      <c r="O1995"/>
      <c r="P1995"/>
      <c r="Q1995"/>
    </row>
    <row r="1996" spans="1:17" s="16" customFormat="1" x14ac:dyDescent="0.25">
      <c r="A1996" s="19"/>
      <c r="B1996" s="18"/>
      <c r="D1996"/>
      <c r="E1996"/>
      <c r="F1996"/>
      <c r="G1996"/>
      <c r="H1996"/>
      <c r="I1996"/>
      <c r="J1996"/>
      <c r="K1996"/>
      <c r="L1996"/>
      <c r="M1996"/>
      <c r="N1996"/>
      <c r="O1996"/>
      <c r="P1996"/>
      <c r="Q1996"/>
    </row>
    <row r="1997" spans="1:17" s="16" customFormat="1" x14ac:dyDescent="0.25">
      <c r="A1997" s="19"/>
      <c r="B1997" s="18"/>
      <c r="D1997"/>
      <c r="E1997"/>
      <c r="F1997"/>
      <c r="G1997"/>
      <c r="H1997"/>
      <c r="I1997"/>
      <c r="J1997"/>
      <c r="K1997"/>
      <c r="L1997"/>
      <c r="M1997"/>
      <c r="N1997"/>
      <c r="O1997"/>
      <c r="P1997"/>
      <c r="Q1997"/>
    </row>
    <row r="1998" spans="1:17" s="16" customFormat="1" x14ac:dyDescent="0.25">
      <c r="A1998" s="19"/>
      <c r="B1998" s="18"/>
      <c r="D1998"/>
      <c r="E1998"/>
      <c r="F1998"/>
      <c r="G1998"/>
      <c r="H1998"/>
      <c r="I1998"/>
      <c r="J1998"/>
      <c r="K1998"/>
      <c r="L1998"/>
      <c r="M1998"/>
      <c r="N1998"/>
      <c r="O1998"/>
      <c r="P1998"/>
      <c r="Q1998"/>
    </row>
    <row r="1999" spans="1:17" s="16" customFormat="1" x14ac:dyDescent="0.25">
      <c r="A1999" s="19"/>
      <c r="B1999" s="18"/>
      <c r="D1999"/>
      <c r="E1999"/>
      <c r="F1999"/>
      <c r="G1999"/>
      <c r="H1999"/>
      <c r="I1999"/>
      <c r="J1999"/>
      <c r="K1999"/>
      <c r="L1999"/>
      <c r="M1999"/>
      <c r="N1999"/>
      <c r="O1999"/>
      <c r="P1999"/>
      <c r="Q1999"/>
    </row>
    <row r="2000" spans="1:17" s="16" customFormat="1" x14ac:dyDescent="0.25">
      <c r="A2000" s="19"/>
      <c r="B2000" s="18"/>
      <c r="D2000"/>
      <c r="E2000"/>
      <c r="F2000"/>
      <c r="G2000"/>
      <c r="H2000"/>
      <c r="I2000"/>
      <c r="J2000"/>
      <c r="K2000"/>
      <c r="L2000"/>
      <c r="M2000"/>
      <c r="N2000"/>
      <c r="O2000"/>
      <c r="P2000"/>
      <c r="Q2000"/>
    </row>
    <row r="2001" spans="1:17" s="16" customFormat="1" x14ac:dyDescent="0.25">
      <c r="A2001" s="19"/>
      <c r="B2001" s="18"/>
      <c r="D2001"/>
      <c r="E2001"/>
      <c r="F2001"/>
      <c r="G2001"/>
      <c r="H2001"/>
      <c r="I2001"/>
      <c r="J2001"/>
      <c r="K2001"/>
      <c r="L2001"/>
      <c r="M2001"/>
      <c r="N2001"/>
      <c r="O2001"/>
      <c r="P2001"/>
      <c r="Q2001"/>
    </row>
    <row r="2002" spans="1:17" s="16" customFormat="1" x14ac:dyDescent="0.25">
      <c r="A2002" s="19"/>
      <c r="B2002" s="18"/>
      <c r="D2002"/>
      <c r="E2002"/>
      <c r="F2002"/>
      <c r="G2002"/>
      <c r="H2002"/>
      <c r="I2002"/>
      <c r="J2002"/>
      <c r="K2002"/>
      <c r="L2002"/>
      <c r="M2002"/>
      <c r="N2002"/>
      <c r="O2002"/>
      <c r="P2002"/>
      <c r="Q2002"/>
    </row>
    <row r="2003" spans="1:17" s="16" customFormat="1" x14ac:dyDescent="0.25">
      <c r="A2003" s="19"/>
      <c r="B2003" s="18"/>
      <c r="D2003"/>
      <c r="E2003"/>
      <c r="F2003"/>
      <c r="G2003"/>
      <c r="H2003"/>
      <c r="I2003"/>
      <c r="J2003"/>
      <c r="K2003"/>
      <c r="L2003"/>
      <c r="M2003"/>
      <c r="N2003"/>
      <c r="O2003"/>
      <c r="P2003"/>
      <c r="Q2003"/>
    </row>
    <row r="2004" spans="1:17" s="16" customFormat="1" x14ac:dyDescent="0.25">
      <c r="A2004" s="19"/>
      <c r="B2004" s="18"/>
      <c r="D2004"/>
      <c r="E2004"/>
      <c r="F2004"/>
      <c r="G2004"/>
      <c r="H2004"/>
      <c r="I2004"/>
      <c r="J2004"/>
      <c r="K2004"/>
      <c r="L2004"/>
      <c r="M2004"/>
      <c r="N2004"/>
      <c r="O2004"/>
      <c r="P2004"/>
      <c r="Q2004"/>
    </row>
    <row r="2005" spans="1:17" s="16" customFormat="1" x14ac:dyDescent="0.25">
      <c r="A2005" s="19"/>
      <c r="B2005" s="18"/>
      <c r="D2005"/>
      <c r="E2005"/>
      <c r="F2005"/>
      <c r="G2005"/>
      <c r="H2005"/>
      <c r="I2005"/>
      <c r="J2005"/>
      <c r="K2005"/>
      <c r="L2005"/>
      <c r="M2005"/>
      <c r="N2005"/>
      <c r="O2005"/>
      <c r="P2005"/>
      <c r="Q2005"/>
    </row>
    <row r="2006" spans="1:17" s="16" customFormat="1" x14ac:dyDescent="0.25">
      <c r="A2006" s="19"/>
      <c r="B2006" s="18"/>
      <c r="D2006"/>
      <c r="E2006"/>
      <c r="F2006"/>
      <c r="G2006"/>
      <c r="H2006"/>
      <c r="I2006"/>
      <c r="J2006"/>
      <c r="K2006"/>
      <c r="L2006"/>
      <c r="M2006"/>
      <c r="N2006"/>
      <c r="O2006"/>
      <c r="P2006"/>
      <c r="Q2006"/>
    </row>
    <row r="2007" spans="1:17" s="16" customFormat="1" x14ac:dyDescent="0.25">
      <c r="A2007" s="19"/>
      <c r="B2007" s="18"/>
      <c r="D2007"/>
      <c r="E2007"/>
      <c r="F2007"/>
      <c r="G2007"/>
      <c r="H2007"/>
      <c r="I2007"/>
      <c r="J2007"/>
      <c r="K2007"/>
      <c r="L2007"/>
      <c r="M2007"/>
      <c r="N2007"/>
      <c r="O2007"/>
      <c r="P2007"/>
      <c r="Q2007"/>
    </row>
    <row r="2008" spans="1:17" s="16" customFormat="1" x14ac:dyDescent="0.25">
      <c r="A2008" s="19"/>
      <c r="B2008" s="18"/>
      <c r="D2008"/>
      <c r="E2008"/>
      <c r="F2008"/>
      <c r="G2008"/>
      <c r="H2008"/>
      <c r="I2008"/>
      <c r="J2008"/>
      <c r="K2008"/>
      <c r="L2008"/>
      <c r="M2008"/>
      <c r="N2008"/>
      <c r="O2008"/>
      <c r="P2008"/>
      <c r="Q2008"/>
    </row>
    <row r="2009" spans="1:17" s="16" customFormat="1" x14ac:dyDescent="0.25">
      <c r="A2009" s="19"/>
      <c r="B2009" s="18"/>
      <c r="D2009"/>
      <c r="E2009"/>
      <c r="F2009"/>
      <c r="G2009"/>
      <c r="H2009"/>
      <c r="I2009"/>
      <c r="J2009"/>
      <c r="K2009"/>
      <c r="L2009"/>
      <c r="M2009"/>
      <c r="N2009"/>
      <c r="O2009"/>
      <c r="P2009"/>
      <c r="Q2009"/>
    </row>
    <row r="2010" spans="1:17" s="16" customFormat="1" x14ac:dyDescent="0.25">
      <c r="A2010" s="19"/>
      <c r="B2010" s="18"/>
      <c r="D2010"/>
      <c r="E2010"/>
      <c r="F2010"/>
      <c r="G2010"/>
      <c r="H2010"/>
      <c r="I2010"/>
      <c r="J2010"/>
      <c r="K2010"/>
      <c r="L2010"/>
      <c r="M2010"/>
      <c r="N2010"/>
      <c r="O2010"/>
      <c r="P2010"/>
      <c r="Q2010"/>
    </row>
    <row r="2011" spans="1:17" s="16" customFormat="1" x14ac:dyDescent="0.25">
      <c r="A2011" s="19"/>
      <c r="B2011" s="18"/>
      <c r="D2011"/>
      <c r="E2011"/>
      <c r="F2011"/>
      <c r="G2011"/>
      <c r="H2011"/>
      <c r="I2011"/>
      <c r="J2011"/>
      <c r="K2011"/>
      <c r="L2011"/>
      <c r="M2011"/>
      <c r="N2011"/>
      <c r="O2011"/>
      <c r="P2011"/>
      <c r="Q2011"/>
    </row>
    <row r="2012" spans="1:17" s="16" customFormat="1" x14ac:dyDescent="0.25">
      <c r="A2012" s="19"/>
      <c r="B2012" s="18"/>
      <c r="D2012"/>
      <c r="E2012"/>
      <c r="F2012"/>
      <c r="G2012"/>
      <c r="H2012"/>
      <c r="I2012"/>
      <c r="J2012"/>
      <c r="K2012"/>
      <c r="L2012"/>
      <c r="M2012"/>
      <c r="N2012"/>
      <c r="O2012"/>
      <c r="P2012"/>
      <c r="Q2012"/>
    </row>
    <row r="2013" spans="1:17" s="16" customFormat="1" x14ac:dyDescent="0.25">
      <c r="A2013" s="19"/>
      <c r="B2013" s="18"/>
      <c r="D2013"/>
      <c r="E2013"/>
      <c r="F2013"/>
      <c r="G2013"/>
      <c r="H2013"/>
      <c r="I2013"/>
      <c r="J2013"/>
      <c r="K2013"/>
      <c r="L2013"/>
      <c r="M2013"/>
      <c r="N2013"/>
      <c r="O2013"/>
      <c r="P2013"/>
      <c r="Q2013"/>
    </row>
    <row r="2014" spans="1:17" s="16" customFormat="1" x14ac:dyDescent="0.25">
      <c r="A2014" s="19"/>
      <c r="B2014" s="18"/>
      <c r="D2014"/>
      <c r="E2014"/>
      <c r="F2014"/>
      <c r="G2014"/>
      <c r="H2014"/>
      <c r="I2014"/>
      <c r="J2014"/>
      <c r="K2014"/>
      <c r="L2014"/>
      <c r="M2014"/>
      <c r="N2014"/>
      <c r="O2014"/>
      <c r="P2014"/>
      <c r="Q2014"/>
    </row>
    <row r="2015" spans="1:17" s="16" customFormat="1" x14ac:dyDescent="0.25">
      <c r="A2015" s="19"/>
      <c r="B2015" s="18"/>
      <c r="D2015"/>
      <c r="E2015"/>
      <c r="F2015"/>
      <c r="G2015"/>
      <c r="H2015"/>
      <c r="I2015"/>
      <c r="J2015"/>
      <c r="K2015"/>
      <c r="L2015"/>
      <c r="M2015"/>
      <c r="N2015"/>
      <c r="O2015"/>
      <c r="P2015"/>
      <c r="Q2015"/>
    </row>
    <row r="2016" spans="1:17" s="16" customFormat="1" x14ac:dyDescent="0.25">
      <c r="A2016" s="19"/>
      <c r="B2016" s="18"/>
      <c r="D2016"/>
      <c r="E2016"/>
      <c r="F2016"/>
      <c r="G2016"/>
      <c r="H2016"/>
      <c r="I2016"/>
      <c r="J2016"/>
      <c r="K2016"/>
      <c r="L2016"/>
      <c r="M2016"/>
      <c r="N2016"/>
      <c r="O2016"/>
      <c r="P2016"/>
      <c r="Q2016"/>
    </row>
    <row r="2017" spans="1:17" s="16" customFormat="1" x14ac:dyDescent="0.25">
      <c r="A2017" s="19"/>
      <c r="B2017" s="18"/>
      <c r="D2017"/>
      <c r="E2017"/>
      <c r="F2017"/>
      <c r="G2017"/>
      <c r="H2017"/>
      <c r="I2017"/>
      <c r="J2017"/>
      <c r="K2017"/>
      <c r="L2017"/>
      <c r="M2017"/>
      <c r="N2017"/>
      <c r="O2017"/>
      <c r="P2017"/>
      <c r="Q2017"/>
    </row>
    <row r="2018" spans="1:17" s="16" customFormat="1" x14ac:dyDescent="0.25">
      <c r="A2018" s="19"/>
      <c r="B2018" s="18"/>
      <c r="D2018"/>
      <c r="E2018"/>
      <c r="F2018"/>
      <c r="G2018"/>
      <c r="H2018"/>
      <c r="I2018"/>
      <c r="J2018"/>
      <c r="K2018"/>
      <c r="L2018"/>
      <c r="M2018"/>
      <c r="N2018"/>
      <c r="O2018"/>
      <c r="P2018"/>
      <c r="Q2018"/>
    </row>
    <row r="2019" spans="1:17" s="16" customFormat="1" x14ac:dyDescent="0.25">
      <c r="A2019" s="19"/>
      <c r="B2019" s="18"/>
      <c r="D2019"/>
      <c r="E2019"/>
      <c r="F2019"/>
      <c r="G2019"/>
      <c r="H2019"/>
      <c r="I2019"/>
      <c r="J2019"/>
      <c r="K2019"/>
      <c r="L2019"/>
      <c r="M2019"/>
      <c r="N2019"/>
      <c r="O2019"/>
      <c r="P2019"/>
      <c r="Q2019"/>
    </row>
    <row r="2020" spans="1:17" s="16" customFormat="1" x14ac:dyDescent="0.25">
      <c r="A2020" s="19"/>
      <c r="B2020" s="18"/>
      <c r="D2020"/>
      <c r="E2020"/>
      <c r="F2020"/>
      <c r="G2020"/>
      <c r="H2020"/>
      <c r="I2020"/>
      <c r="J2020"/>
      <c r="K2020"/>
      <c r="L2020"/>
      <c r="M2020"/>
      <c r="N2020"/>
      <c r="O2020"/>
      <c r="P2020"/>
      <c r="Q2020"/>
    </row>
    <row r="2021" spans="1:17" s="16" customFormat="1" x14ac:dyDescent="0.25">
      <c r="A2021" s="19"/>
      <c r="B2021" s="18"/>
      <c r="D2021"/>
      <c r="E2021"/>
      <c r="F2021"/>
      <c r="G2021"/>
      <c r="H2021"/>
      <c r="I2021"/>
      <c r="J2021"/>
      <c r="K2021"/>
      <c r="L2021"/>
      <c r="M2021"/>
      <c r="N2021"/>
      <c r="O2021"/>
      <c r="P2021"/>
      <c r="Q2021"/>
    </row>
    <row r="2022" spans="1:17" s="16" customFormat="1" x14ac:dyDescent="0.25">
      <c r="A2022" s="19"/>
      <c r="B2022" s="18"/>
      <c r="D2022"/>
      <c r="E2022"/>
      <c r="F2022"/>
      <c r="G2022"/>
      <c r="H2022"/>
      <c r="I2022"/>
      <c r="J2022"/>
      <c r="K2022"/>
      <c r="L2022"/>
      <c r="M2022"/>
      <c r="N2022"/>
      <c r="O2022"/>
      <c r="P2022"/>
      <c r="Q2022"/>
    </row>
    <row r="2023" spans="1:17" s="16" customFormat="1" x14ac:dyDescent="0.25">
      <c r="A2023" s="19"/>
      <c r="B2023" s="18"/>
      <c r="D2023"/>
      <c r="E2023"/>
      <c r="F2023"/>
      <c r="G2023"/>
      <c r="H2023"/>
      <c r="I2023"/>
      <c r="J2023"/>
      <c r="K2023"/>
      <c r="L2023"/>
      <c r="M2023"/>
      <c r="N2023"/>
      <c r="O2023"/>
      <c r="P2023"/>
      <c r="Q2023"/>
    </row>
    <row r="2024" spans="1:17" s="16" customFormat="1" x14ac:dyDescent="0.25">
      <c r="A2024" s="19"/>
      <c r="B2024" s="18"/>
      <c r="D2024"/>
      <c r="E2024"/>
      <c r="F2024"/>
      <c r="G2024"/>
      <c r="H2024"/>
      <c r="I2024"/>
      <c r="J2024"/>
      <c r="K2024"/>
      <c r="L2024"/>
      <c r="M2024"/>
      <c r="N2024"/>
      <c r="O2024"/>
      <c r="P2024"/>
      <c r="Q2024"/>
    </row>
    <row r="2025" spans="1:17" s="16" customFormat="1" x14ac:dyDescent="0.25">
      <c r="A2025" s="19"/>
      <c r="B2025" s="18"/>
      <c r="D2025"/>
      <c r="E2025"/>
      <c r="F2025"/>
      <c r="G2025"/>
      <c r="H2025"/>
      <c r="I2025"/>
      <c r="J2025"/>
      <c r="K2025"/>
      <c r="L2025"/>
      <c r="M2025"/>
      <c r="N2025"/>
      <c r="O2025"/>
      <c r="P2025"/>
      <c r="Q2025"/>
    </row>
    <row r="2026" spans="1:17" s="16" customFormat="1" x14ac:dyDescent="0.25">
      <c r="A2026" s="19"/>
      <c r="B2026" s="18"/>
      <c r="D2026"/>
      <c r="E2026"/>
      <c r="F2026"/>
      <c r="G2026"/>
      <c r="H2026"/>
      <c r="I2026"/>
      <c r="J2026"/>
      <c r="K2026"/>
      <c r="L2026"/>
      <c r="M2026"/>
      <c r="N2026"/>
      <c r="O2026"/>
      <c r="P2026"/>
      <c r="Q2026"/>
    </row>
    <row r="2027" spans="1:17" s="16" customFormat="1" x14ac:dyDescent="0.25">
      <c r="A2027" s="19"/>
      <c r="B2027" s="18"/>
      <c r="D2027"/>
      <c r="E2027"/>
      <c r="F2027"/>
      <c r="G2027"/>
      <c r="H2027"/>
      <c r="I2027"/>
      <c r="J2027"/>
      <c r="K2027"/>
      <c r="L2027"/>
      <c r="M2027"/>
      <c r="N2027"/>
      <c r="O2027"/>
      <c r="P2027"/>
      <c r="Q2027"/>
    </row>
    <row r="2028" spans="1:17" s="16" customFormat="1" x14ac:dyDescent="0.25">
      <c r="A2028" s="19"/>
      <c r="B2028" s="18"/>
      <c r="D2028"/>
      <c r="E2028"/>
      <c r="F2028"/>
      <c r="G2028"/>
      <c r="H2028"/>
      <c r="I2028"/>
      <c r="J2028"/>
      <c r="K2028"/>
      <c r="L2028"/>
      <c r="M2028"/>
      <c r="N2028"/>
      <c r="O2028"/>
      <c r="P2028"/>
      <c r="Q2028"/>
    </row>
    <row r="2029" spans="1:17" s="16" customFormat="1" x14ac:dyDescent="0.25">
      <c r="A2029" s="19"/>
      <c r="B2029" s="18"/>
      <c r="D2029"/>
      <c r="E2029"/>
      <c r="F2029"/>
      <c r="G2029"/>
      <c r="H2029"/>
      <c r="I2029"/>
      <c r="J2029"/>
      <c r="K2029"/>
      <c r="L2029"/>
      <c r="M2029"/>
      <c r="N2029"/>
      <c r="O2029"/>
      <c r="P2029"/>
      <c r="Q2029"/>
    </row>
    <row r="2030" spans="1:17" s="16" customFormat="1" x14ac:dyDescent="0.25">
      <c r="A2030" s="19"/>
      <c r="B2030" s="18"/>
      <c r="D2030"/>
      <c r="E2030"/>
      <c r="F2030"/>
      <c r="G2030"/>
      <c r="H2030"/>
      <c r="I2030"/>
      <c r="J2030"/>
      <c r="K2030"/>
      <c r="L2030"/>
      <c r="M2030"/>
      <c r="N2030"/>
      <c r="O2030"/>
      <c r="P2030"/>
      <c r="Q2030"/>
    </row>
    <row r="2031" spans="1:17" s="16" customFormat="1" x14ac:dyDescent="0.25">
      <c r="A2031" s="19"/>
      <c r="B2031" s="18"/>
      <c r="D2031"/>
      <c r="E2031"/>
      <c r="F2031"/>
      <c r="G2031"/>
      <c r="H2031"/>
      <c r="I2031"/>
      <c r="J2031"/>
      <c r="K2031"/>
      <c r="L2031"/>
      <c r="M2031"/>
      <c r="N2031"/>
      <c r="O2031"/>
      <c r="P2031"/>
      <c r="Q2031"/>
    </row>
    <row r="2032" spans="1:17" s="16" customFormat="1" x14ac:dyDescent="0.25">
      <c r="A2032" s="19"/>
      <c r="B2032" s="20"/>
      <c r="D2032"/>
      <c r="E2032"/>
      <c r="F2032"/>
      <c r="G2032"/>
      <c r="H2032"/>
      <c r="I2032"/>
      <c r="J2032"/>
      <c r="K2032"/>
      <c r="L2032"/>
      <c r="M2032"/>
      <c r="N2032"/>
      <c r="O2032"/>
      <c r="P2032"/>
      <c r="Q2032"/>
    </row>
    <row r="2033" spans="1:17" s="16" customFormat="1" x14ac:dyDescent="0.25">
      <c r="A2033" s="19"/>
      <c r="B2033" s="18"/>
      <c r="D2033"/>
      <c r="E2033"/>
      <c r="F2033"/>
      <c r="G2033"/>
      <c r="H2033"/>
      <c r="I2033"/>
      <c r="J2033"/>
      <c r="K2033"/>
      <c r="L2033"/>
      <c r="M2033"/>
      <c r="N2033"/>
      <c r="O2033"/>
      <c r="P2033"/>
      <c r="Q2033"/>
    </row>
    <row r="2034" spans="1:17" s="16" customFormat="1" x14ac:dyDescent="0.25">
      <c r="A2034" s="19"/>
      <c r="B2034" s="18"/>
      <c r="D2034"/>
      <c r="E2034"/>
      <c r="F2034"/>
      <c r="G2034"/>
      <c r="H2034"/>
      <c r="I2034"/>
      <c r="J2034"/>
      <c r="K2034"/>
      <c r="L2034"/>
      <c r="M2034"/>
      <c r="N2034"/>
      <c r="O2034"/>
      <c r="P2034"/>
      <c r="Q2034"/>
    </row>
    <row r="2035" spans="1:17" s="16" customFormat="1" x14ac:dyDescent="0.25">
      <c r="A2035" s="19"/>
      <c r="B2035" s="18"/>
      <c r="D2035"/>
      <c r="E2035"/>
      <c r="F2035"/>
      <c r="G2035"/>
      <c r="H2035"/>
      <c r="I2035"/>
      <c r="J2035"/>
      <c r="K2035"/>
      <c r="L2035"/>
      <c r="M2035"/>
      <c r="N2035"/>
      <c r="O2035"/>
      <c r="P2035"/>
      <c r="Q2035"/>
    </row>
    <row r="2036" spans="1:17" s="16" customFormat="1" x14ac:dyDescent="0.25">
      <c r="A2036" s="19"/>
      <c r="B2036" s="18"/>
      <c r="D2036"/>
      <c r="E2036"/>
      <c r="F2036"/>
      <c r="G2036"/>
      <c r="H2036"/>
      <c r="I2036"/>
      <c r="J2036"/>
      <c r="K2036"/>
      <c r="L2036"/>
      <c r="M2036"/>
      <c r="N2036"/>
      <c r="O2036"/>
      <c r="P2036"/>
      <c r="Q2036"/>
    </row>
    <row r="2037" spans="1:17" s="16" customFormat="1" x14ac:dyDescent="0.25">
      <c r="A2037" s="19"/>
      <c r="B2037" s="18"/>
      <c r="D2037"/>
      <c r="E2037"/>
      <c r="F2037"/>
      <c r="G2037"/>
      <c r="H2037"/>
      <c r="I2037"/>
      <c r="J2037"/>
      <c r="K2037"/>
      <c r="L2037"/>
      <c r="M2037"/>
      <c r="N2037"/>
      <c r="O2037"/>
      <c r="P2037"/>
      <c r="Q2037"/>
    </row>
    <row r="2038" spans="1:17" s="16" customFormat="1" x14ac:dyDescent="0.25">
      <c r="A2038" s="19"/>
      <c r="B2038" s="18"/>
      <c r="D2038"/>
      <c r="E2038"/>
      <c r="F2038"/>
      <c r="G2038"/>
      <c r="H2038"/>
      <c r="I2038"/>
      <c r="J2038"/>
      <c r="K2038"/>
      <c r="L2038"/>
      <c r="M2038"/>
      <c r="N2038"/>
      <c r="O2038"/>
      <c r="P2038"/>
      <c r="Q2038"/>
    </row>
    <row r="2039" spans="1:17" s="16" customFormat="1" x14ac:dyDescent="0.25">
      <c r="A2039" s="19"/>
      <c r="B2039" s="18"/>
      <c r="D2039"/>
      <c r="E2039"/>
      <c r="F2039"/>
      <c r="G2039"/>
      <c r="H2039"/>
      <c r="I2039"/>
      <c r="J2039"/>
      <c r="K2039"/>
      <c r="L2039"/>
      <c r="M2039"/>
      <c r="N2039"/>
      <c r="O2039"/>
      <c r="P2039"/>
      <c r="Q2039"/>
    </row>
    <row r="2040" spans="1:17" s="16" customFormat="1" x14ac:dyDescent="0.25">
      <c r="A2040" s="19"/>
      <c r="B2040" s="18"/>
      <c r="D2040"/>
      <c r="E2040"/>
      <c r="F2040"/>
      <c r="G2040"/>
      <c r="H2040"/>
      <c r="I2040"/>
      <c r="J2040"/>
      <c r="K2040"/>
      <c r="L2040"/>
      <c r="M2040"/>
      <c r="N2040"/>
      <c r="O2040"/>
      <c r="P2040"/>
      <c r="Q2040"/>
    </row>
    <row r="2041" spans="1:17" s="16" customFormat="1" x14ac:dyDescent="0.25">
      <c r="A2041" s="19"/>
      <c r="B2041" s="18"/>
      <c r="D2041"/>
      <c r="E2041"/>
      <c r="F2041"/>
      <c r="G2041"/>
      <c r="H2041"/>
      <c r="I2041"/>
      <c r="J2041"/>
      <c r="K2041"/>
      <c r="L2041"/>
      <c r="M2041"/>
      <c r="N2041"/>
      <c r="O2041"/>
      <c r="P2041"/>
      <c r="Q2041"/>
    </row>
    <row r="2042" spans="1:17" s="16" customFormat="1" x14ac:dyDescent="0.25">
      <c r="A2042" s="19"/>
      <c r="B2042" s="18"/>
      <c r="D2042"/>
      <c r="E2042"/>
      <c r="F2042"/>
      <c r="G2042"/>
      <c r="H2042"/>
      <c r="I2042"/>
      <c r="J2042"/>
      <c r="K2042"/>
      <c r="L2042"/>
      <c r="M2042"/>
      <c r="N2042"/>
      <c r="O2042"/>
      <c r="P2042"/>
      <c r="Q2042"/>
    </row>
    <row r="2043" spans="1:17" s="16" customFormat="1" x14ac:dyDescent="0.25">
      <c r="A2043" s="19"/>
      <c r="B2043" s="18"/>
      <c r="D2043"/>
      <c r="E2043"/>
      <c r="F2043"/>
      <c r="G2043"/>
      <c r="H2043"/>
      <c r="I2043"/>
      <c r="J2043"/>
      <c r="K2043"/>
      <c r="L2043"/>
      <c r="M2043"/>
      <c r="N2043"/>
      <c r="O2043"/>
      <c r="P2043"/>
      <c r="Q2043"/>
    </row>
    <row r="2044" spans="1:17" s="16" customFormat="1" x14ac:dyDescent="0.25">
      <c r="A2044" s="19"/>
      <c r="B2044" s="18"/>
      <c r="D2044"/>
      <c r="E2044"/>
      <c r="F2044"/>
      <c r="G2044"/>
      <c r="H2044"/>
      <c r="I2044"/>
      <c r="J2044"/>
      <c r="K2044"/>
      <c r="L2044"/>
      <c r="M2044"/>
      <c r="N2044"/>
      <c r="O2044"/>
      <c r="P2044"/>
      <c r="Q2044"/>
    </row>
    <row r="2045" spans="1:17" s="16" customFormat="1" x14ac:dyDescent="0.25">
      <c r="A2045" s="19"/>
      <c r="B2045" s="18"/>
      <c r="D2045"/>
      <c r="E2045"/>
      <c r="F2045"/>
      <c r="G2045"/>
      <c r="H2045"/>
      <c r="I2045"/>
      <c r="J2045"/>
      <c r="K2045"/>
      <c r="L2045"/>
      <c r="M2045"/>
      <c r="N2045"/>
      <c r="O2045"/>
      <c r="P2045"/>
      <c r="Q2045"/>
    </row>
    <row r="2046" spans="1:17" s="16" customFormat="1" x14ac:dyDescent="0.25">
      <c r="A2046" s="19"/>
      <c r="B2046" s="18"/>
      <c r="D2046"/>
      <c r="E2046"/>
      <c r="F2046"/>
      <c r="G2046"/>
      <c r="H2046"/>
      <c r="I2046"/>
      <c r="J2046"/>
      <c r="K2046"/>
      <c r="L2046"/>
      <c r="M2046"/>
      <c r="N2046"/>
      <c r="O2046"/>
      <c r="P2046"/>
      <c r="Q2046"/>
    </row>
    <row r="2047" spans="1:17" s="16" customFormat="1" x14ac:dyDescent="0.25">
      <c r="A2047" s="19"/>
      <c r="B2047" s="18"/>
      <c r="D2047"/>
      <c r="E2047"/>
      <c r="F2047"/>
      <c r="G2047"/>
      <c r="H2047"/>
      <c r="I2047"/>
      <c r="J2047"/>
      <c r="K2047"/>
      <c r="L2047"/>
      <c r="M2047"/>
      <c r="N2047"/>
      <c r="O2047"/>
      <c r="P2047"/>
      <c r="Q2047"/>
    </row>
    <row r="2048" spans="1:17" s="16" customFormat="1" x14ac:dyDescent="0.25">
      <c r="A2048" s="19"/>
      <c r="B2048" s="18"/>
      <c r="D2048"/>
      <c r="E2048"/>
      <c r="F2048"/>
      <c r="G2048"/>
      <c r="H2048"/>
      <c r="I2048"/>
      <c r="J2048"/>
      <c r="K2048"/>
      <c r="L2048"/>
      <c r="M2048"/>
      <c r="N2048"/>
      <c r="O2048"/>
      <c r="P2048"/>
      <c r="Q2048"/>
    </row>
    <row r="2049" spans="1:17" s="16" customFormat="1" x14ac:dyDescent="0.25">
      <c r="A2049" s="19"/>
      <c r="B2049" s="18"/>
      <c r="D2049"/>
      <c r="E2049"/>
      <c r="F2049"/>
      <c r="G2049"/>
      <c r="H2049"/>
      <c r="I2049"/>
      <c r="J2049"/>
      <c r="K2049"/>
      <c r="L2049"/>
      <c r="M2049"/>
      <c r="N2049"/>
      <c r="O2049"/>
      <c r="P2049"/>
      <c r="Q2049"/>
    </row>
    <row r="2050" spans="1:17" s="16" customFormat="1" x14ac:dyDescent="0.25">
      <c r="A2050" s="19"/>
      <c r="B2050" s="18"/>
      <c r="D2050"/>
      <c r="E2050"/>
      <c r="F2050"/>
      <c r="G2050"/>
      <c r="H2050"/>
      <c r="I2050"/>
      <c r="J2050"/>
      <c r="K2050"/>
      <c r="L2050"/>
      <c r="M2050"/>
      <c r="N2050"/>
      <c r="O2050"/>
      <c r="P2050"/>
      <c r="Q2050"/>
    </row>
    <row r="2051" spans="1:17" s="16" customFormat="1" x14ac:dyDescent="0.25">
      <c r="A2051" s="19"/>
      <c r="B2051" s="18"/>
      <c r="D2051"/>
      <c r="E2051"/>
      <c r="F2051"/>
      <c r="G2051"/>
      <c r="H2051"/>
      <c r="I2051"/>
      <c r="J2051"/>
      <c r="K2051"/>
      <c r="L2051"/>
      <c r="M2051"/>
      <c r="N2051"/>
      <c r="O2051"/>
      <c r="P2051"/>
      <c r="Q2051"/>
    </row>
    <row r="2052" spans="1:17" s="16" customFormat="1" x14ac:dyDescent="0.25">
      <c r="A2052" s="19"/>
      <c r="B2052" s="18"/>
      <c r="D2052"/>
      <c r="E2052"/>
      <c r="F2052"/>
      <c r="G2052"/>
      <c r="H2052"/>
      <c r="I2052"/>
      <c r="J2052"/>
      <c r="K2052"/>
      <c r="L2052"/>
      <c r="M2052"/>
      <c r="N2052"/>
      <c r="O2052"/>
      <c r="P2052"/>
      <c r="Q2052"/>
    </row>
    <row r="2053" spans="1:17" s="16" customFormat="1" x14ac:dyDescent="0.25">
      <c r="A2053" s="19"/>
      <c r="B2053" s="18"/>
      <c r="D2053"/>
      <c r="E2053"/>
      <c r="F2053"/>
      <c r="G2053"/>
      <c r="H2053"/>
      <c r="I2053"/>
      <c r="J2053"/>
      <c r="K2053"/>
      <c r="L2053"/>
      <c r="M2053"/>
      <c r="N2053"/>
      <c r="O2053"/>
      <c r="P2053"/>
      <c r="Q2053"/>
    </row>
    <row r="2054" spans="1:17" s="16" customFormat="1" x14ac:dyDescent="0.25">
      <c r="A2054" s="19"/>
      <c r="B2054" s="18"/>
      <c r="D2054"/>
      <c r="E2054"/>
      <c r="F2054"/>
      <c r="G2054"/>
      <c r="H2054"/>
      <c r="I2054"/>
      <c r="J2054"/>
      <c r="K2054"/>
      <c r="L2054"/>
      <c r="M2054"/>
      <c r="N2054"/>
      <c r="O2054"/>
      <c r="P2054"/>
      <c r="Q2054"/>
    </row>
    <row r="2055" spans="1:17" s="16" customFormat="1" x14ac:dyDescent="0.25">
      <c r="A2055" s="19"/>
      <c r="B2055" s="18"/>
      <c r="D2055"/>
      <c r="E2055"/>
      <c r="F2055"/>
      <c r="G2055"/>
      <c r="H2055"/>
      <c r="I2055"/>
      <c r="J2055"/>
      <c r="K2055"/>
      <c r="L2055"/>
      <c r="M2055"/>
      <c r="N2055"/>
      <c r="O2055"/>
      <c r="P2055"/>
      <c r="Q2055"/>
    </row>
    <row r="2056" spans="1:17" s="16" customFormat="1" x14ac:dyDescent="0.25">
      <c r="A2056" s="19"/>
      <c r="B2056" s="18"/>
      <c r="D2056"/>
      <c r="E2056"/>
      <c r="F2056"/>
      <c r="G2056"/>
      <c r="H2056"/>
      <c r="I2056"/>
      <c r="J2056"/>
      <c r="K2056"/>
      <c r="L2056"/>
      <c r="M2056"/>
      <c r="N2056"/>
      <c r="O2056"/>
      <c r="P2056"/>
      <c r="Q2056"/>
    </row>
    <row r="2057" spans="1:17" s="16" customFormat="1" x14ac:dyDescent="0.25">
      <c r="A2057" s="19"/>
      <c r="B2057" s="18"/>
      <c r="D2057"/>
      <c r="E2057"/>
      <c r="F2057"/>
      <c r="G2057"/>
      <c r="H2057"/>
      <c r="I2057"/>
      <c r="J2057"/>
      <c r="K2057"/>
      <c r="L2057"/>
      <c r="M2057"/>
      <c r="N2057"/>
      <c r="O2057"/>
      <c r="P2057"/>
      <c r="Q2057"/>
    </row>
    <row r="2058" spans="1:17" s="16" customFormat="1" x14ac:dyDescent="0.25">
      <c r="A2058" s="19"/>
      <c r="B2058" s="18"/>
      <c r="D2058"/>
      <c r="E2058"/>
      <c r="F2058"/>
      <c r="G2058"/>
      <c r="H2058"/>
      <c r="I2058"/>
      <c r="J2058"/>
      <c r="K2058"/>
      <c r="L2058"/>
      <c r="M2058"/>
      <c r="N2058"/>
      <c r="O2058"/>
      <c r="P2058"/>
      <c r="Q2058"/>
    </row>
    <row r="2059" spans="1:17" s="16" customFormat="1" x14ac:dyDescent="0.25">
      <c r="A2059" s="19"/>
      <c r="B2059" s="18"/>
      <c r="D2059"/>
      <c r="E2059"/>
      <c r="F2059"/>
      <c r="G2059"/>
      <c r="H2059"/>
      <c r="I2059"/>
      <c r="J2059"/>
      <c r="K2059"/>
      <c r="L2059"/>
      <c r="M2059"/>
      <c r="N2059"/>
      <c r="O2059"/>
      <c r="P2059"/>
      <c r="Q2059"/>
    </row>
    <row r="2060" spans="1:17" s="16" customFormat="1" x14ac:dyDescent="0.25">
      <c r="A2060" s="19"/>
      <c r="B2060" s="18"/>
      <c r="D2060"/>
      <c r="E2060"/>
      <c r="F2060"/>
      <c r="G2060"/>
      <c r="H2060"/>
      <c r="I2060"/>
      <c r="J2060"/>
      <c r="K2060"/>
      <c r="L2060"/>
      <c r="M2060"/>
      <c r="N2060"/>
      <c r="O2060"/>
      <c r="P2060"/>
      <c r="Q2060"/>
    </row>
    <row r="2061" spans="1:17" s="16" customFormat="1" x14ac:dyDescent="0.25">
      <c r="A2061" s="19"/>
      <c r="B2061" s="18"/>
      <c r="D2061"/>
      <c r="E2061"/>
      <c r="F2061"/>
      <c r="G2061"/>
      <c r="H2061"/>
      <c r="I2061"/>
      <c r="J2061"/>
      <c r="K2061"/>
      <c r="L2061"/>
      <c r="M2061"/>
      <c r="N2061"/>
      <c r="O2061"/>
      <c r="P2061"/>
      <c r="Q2061"/>
    </row>
    <row r="2062" spans="1:17" s="16" customFormat="1" x14ac:dyDescent="0.25">
      <c r="A2062" s="19"/>
      <c r="B2062" s="18"/>
      <c r="D2062"/>
      <c r="E2062"/>
      <c r="F2062"/>
      <c r="G2062"/>
      <c r="H2062"/>
      <c r="I2062"/>
      <c r="J2062"/>
      <c r="K2062"/>
      <c r="L2062"/>
      <c r="M2062"/>
      <c r="N2062"/>
      <c r="O2062"/>
      <c r="P2062"/>
      <c r="Q2062"/>
    </row>
    <row r="2063" spans="1:17" s="16" customFormat="1" x14ac:dyDescent="0.25">
      <c r="A2063" s="19"/>
      <c r="B2063" s="18"/>
      <c r="D2063"/>
      <c r="E2063"/>
      <c r="F2063"/>
      <c r="G2063"/>
      <c r="H2063"/>
      <c r="I2063"/>
      <c r="J2063"/>
      <c r="K2063"/>
      <c r="L2063"/>
      <c r="M2063"/>
      <c r="N2063"/>
      <c r="O2063"/>
      <c r="P2063"/>
      <c r="Q2063"/>
    </row>
    <row r="2064" spans="1:17" s="16" customFormat="1" x14ac:dyDescent="0.25">
      <c r="A2064" s="19"/>
      <c r="B2064" s="18"/>
      <c r="D2064"/>
      <c r="E2064"/>
      <c r="F2064"/>
      <c r="G2064"/>
      <c r="H2064"/>
      <c r="I2064"/>
      <c r="J2064"/>
      <c r="K2064"/>
      <c r="L2064"/>
      <c r="M2064"/>
      <c r="N2064"/>
      <c r="O2064"/>
      <c r="P2064"/>
      <c r="Q2064"/>
    </row>
    <row r="2065" spans="1:17" s="16" customFormat="1" x14ac:dyDescent="0.25">
      <c r="A2065" s="19"/>
      <c r="B2065" s="18"/>
      <c r="D2065"/>
      <c r="E2065"/>
      <c r="F2065"/>
      <c r="G2065"/>
      <c r="H2065"/>
      <c r="I2065"/>
      <c r="J2065"/>
      <c r="K2065"/>
      <c r="L2065"/>
      <c r="M2065"/>
      <c r="N2065"/>
      <c r="O2065"/>
      <c r="P2065"/>
      <c r="Q2065"/>
    </row>
    <row r="2066" spans="1:17" s="16" customFormat="1" x14ac:dyDescent="0.25">
      <c r="A2066" s="19"/>
      <c r="B2066" s="18"/>
      <c r="D2066"/>
      <c r="E2066"/>
      <c r="F2066"/>
      <c r="G2066"/>
      <c r="H2066"/>
      <c r="I2066"/>
      <c r="J2066"/>
      <c r="K2066"/>
      <c r="L2066"/>
      <c r="M2066"/>
      <c r="N2066"/>
      <c r="O2066"/>
      <c r="P2066"/>
      <c r="Q2066"/>
    </row>
    <row r="2067" spans="1:17" s="16" customFormat="1" x14ac:dyDescent="0.25">
      <c r="A2067" s="19"/>
      <c r="B2067" s="18"/>
      <c r="D2067"/>
      <c r="E2067"/>
      <c r="F2067"/>
      <c r="G2067"/>
      <c r="H2067"/>
      <c r="I2067"/>
      <c r="J2067"/>
      <c r="K2067"/>
      <c r="L2067"/>
      <c r="M2067"/>
      <c r="N2067"/>
      <c r="O2067"/>
      <c r="P2067"/>
      <c r="Q2067"/>
    </row>
    <row r="2068" spans="1:17" s="16" customFormat="1" x14ac:dyDescent="0.25">
      <c r="A2068" s="19"/>
      <c r="B2068" s="18"/>
      <c r="D2068"/>
      <c r="E2068"/>
      <c r="F2068"/>
      <c r="G2068"/>
      <c r="H2068"/>
      <c r="I2068"/>
      <c r="J2068"/>
      <c r="K2068"/>
      <c r="L2068"/>
      <c r="M2068"/>
      <c r="N2068"/>
      <c r="O2068"/>
      <c r="P2068"/>
      <c r="Q2068"/>
    </row>
    <row r="2069" spans="1:17" s="16" customFormat="1" x14ac:dyDescent="0.25">
      <c r="A2069" s="19"/>
      <c r="B2069" s="18"/>
      <c r="D2069"/>
      <c r="E2069"/>
      <c r="F2069"/>
      <c r="G2069"/>
      <c r="H2069"/>
      <c r="I2069"/>
      <c r="J2069"/>
      <c r="K2069"/>
      <c r="L2069"/>
      <c r="M2069"/>
      <c r="N2069"/>
      <c r="O2069"/>
      <c r="P2069"/>
      <c r="Q2069"/>
    </row>
    <row r="2070" spans="1:17" s="16" customFormat="1" x14ac:dyDescent="0.25">
      <c r="A2070" s="19"/>
      <c r="B2070" s="18"/>
      <c r="D2070"/>
      <c r="E2070"/>
      <c r="F2070"/>
      <c r="G2070"/>
      <c r="H2070"/>
      <c r="I2070"/>
      <c r="J2070"/>
      <c r="K2070"/>
      <c r="L2070"/>
      <c r="M2070"/>
      <c r="N2070"/>
      <c r="O2070"/>
      <c r="P2070"/>
      <c r="Q2070"/>
    </row>
    <row r="2071" spans="1:17" s="16" customFormat="1" x14ac:dyDescent="0.25">
      <c r="A2071" s="19"/>
      <c r="B2071" s="18"/>
      <c r="D2071"/>
      <c r="E2071"/>
      <c r="F2071"/>
      <c r="G2071"/>
      <c r="H2071"/>
      <c r="I2071"/>
      <c r="J2071"/>
      <c r="K2071"/>
      <c r="L2071"/>
      <c r="M2071"/>
      <c r="N2071"/>
      <c r="O2071"/>
      <c r="P2071"/>
      <c r="Q2071"/>
    </row>
    <row r="2072" spans="1:17" s="16" customFormat="1" x14ac:dyDescent="0.25">
      <c r="A2072" s="19"/>
      <c r="B2072" s="18"/>
      <c r="D2072"/>
      <c r="E2072"/>
      <c r="F2072"/>
      <c r="G2072"/>
      <c r="H2072"/>
      <c r="I2072"/>
      <c r="J2072"/>
      <c r="K2072"/>
      <c r="L2072"/>
      <c r="M2072"/>
      <c r="N2072"/>
      <c r="O2072"/>
      <c r="P2072"/>
      <c r="Q2072"/>
    </row>
    <row r="2073" spans="1:17" s="16" customFormat="1" x14ac:dyDescent="0.25">
      <c r="A2073" s="19"/>
      <c r="B2073" s="18"/>
      <c r="D2073"/>
      <c r="E2073"/>
      <c r="F2073"/>
      <c r="G2073"/>
      <c r="H2073"/>
      <c r="I2073"/>
      <c r="J2073"/>
      <c r="K2073"/>
      <c r="L2073"/>
      <c r="M2073"/>
      <c r="N2073"/>
      <c r="O2073"/>
      <c r="P2073"/>
      <c r="Q2073"/>
    </row>
    <row r="2074" spans="1:17" s="16" customFormat="1" x14ac:dyDescent="0.25">
      <c r="A2074" s="19"/>
      <c r="B2074" s="18"/>
      <c r="D2074"/>
      <c r="E2074"/>
      <c r="F2074"/>
      <c r="G2074"/>
      <c r="H2074"/>
      <c r="I2074"/>
      <c r="J2074"/>
      <c r="K2074"/>
      <c r="L2074"/>
      <c r="M2074"/>
      <c r="N2074"/>
      <c r="O2074"/>
      <c r="P2074"/>
      <c r="Q2074"/>
    </row>
    <row r="2075" spans="1:17" s="16" customFormat="1" x14ac:dyDescent="0.25">
      <c r="A2075" s="19"/>
      <c r="B2075" s="18"/>
      <c r="D2075"/>
      <c r="E2075"/>
      <c r="F2075"/>
      <c r="G2075"/>
      <c r="H2075"/>
      <c r="I2075"/>
      <c r="J2075"/>
      <c r="K2075"/>
      <c r="L2075"/>
      <c r="M2075"/>
      <c r="N2075"/>
      <c r="O2075"/>
      <c r="P2075"/>
      <c r="Q2075"/>
    </row>
    <row r="2076" spans="1:17" s="16" customFormat="1" x14ac:dyDescent="0.25">
      <c r="A2076" s="19"/>
      <c r="B2076" s="18"/>
      <c r="D2076"/>
      <c r="E2076"/>
      <c r="F2076"/>
      <c r="G2076"/>
      <c r="H2076"/>
      <c r="I2076"/>
      <c r="J2076"/>
      <c r="K2076"/>
      <c r="L2076"/>
      <c r="M2076"/>
      <c r="N2076"/>
      <c r="O2076"/>
      <c r="P2076"/>
      <c r="Q2076"/>
    </row>
    <row r="2077" spans="1:17" s="16" customFormat="1" x14ac:dyDescent="0.25">
      <c r="A2077" s="19"/>
      <c r="B2077" s="18"/>
      <c r="D2077"/>
      <c r="E2077"/>
      <c r="F2077"/>
      <c r="G2077"/>
      <c r="H2077"/>
      <c r="I2077"/>
      <c r="J2077"/>
      <c r="K2077"/>
      <c r="L2077"/>
      <c r="M2077"/>
      <c r="N2077"/>
      <c r="O2077"/>
      <c r="P2077"/>
      <c r="Q2077"/>
    </row>
    <row r="2078" spans="1:17" s="16" customFormat="1" x14ac:dyDescent="0.25">
      <c r="A2078" s="19"/>
      <c r="B2078" s="18"/>
      <c r="D2078"/>
      <c r="E2078"/>
      <c r="F2078"/>
      <c r="G2078"/>
      <c r="H2078"/>
      <c r="I2078"/>
      <c r="J2078"/>
      <c r="K2078"/>
      <c r="L2078"/>
      <c r="M2078"/>
      <c r="N2078"/>
      <c r="O2078"/>
      <c r="P2078"/>
      <c r="Q2078"/>
    </row>
    <row r="2079" spans="1:17" s="16" customFormat="1" x14ac:dyDescent="0.25">
      <c r="A2079" s="19"/>
      <c r="B2079" s="18"/>
      <c r="D2079"/>
      <c r="E2079"/>
      <c r="F2079"/>
      <c r="G2079"/>
      <c r="H2079"/>
      <c r="I2079"/>
      <c r="J2079"/>
      <c r="K2079"/>
      <c r="L2079"/>
      <c r="M2079"/>
      <c r="N2079"/>
      <c r="O2079"/>
      <c r="P2079"/>
      <c r="Q2079"/>
    </row>
    <row r="2080" spans="1:17" s="16" customFormat="1" x14ac:dyDescent="0.25">
      <c r="A2080" s="19"/>
      <c r="B2080" s="18"/>
      <c r="D2080"/>
      <c r="E2080"/>
      <c r="F2080"/>
      <c r="G2080"/>
      <c r="H2080"/>
      <c r="I2080"/>
      <c r="J2080"/>
      <c r="K2080"/>
      <c r="L2080"/>
      <c r="M2080"/>
      <c r="N2080"/>
      <c r="O2080"/>
      <c r="P2080"/>
      <c r="Q2080"/>
    </row>
    <row r="2081" spans="1:17" s="16" customFormat="1" x14ac:dyDescent="0.25">
      <c r="A2081" s="19"/>
      <c r="B2081" s="18"/>
      <c r="D2081"/>
      <c r="E2081"/>
      <c r="F2081"/>
      <c r="G2081"/>
      <c r="H2081"/>
      <c r="I2081"/>
      <c r="J2081"/>
      <c r="K2081"/>
      <c r="L2081"/>
      <c r="M2081"/>
      <c r="N2081"/>
      <c r="O2081"/>
      <c r="P2081"/>
      <c r="Q2081"/>
    </row>
    <row r="2082" spans="1:17" s="16" customFormat="1" x14ac:dyDescent="0.25">
      <c r="A2082" s="19"/>
      <c r="B2082" s="20"/>
      <c r="D2082"/>
      <c r="E2082"/>
      <c r="F2082"/>
      <c r="G2082"/>
      <c r="H2082"/>
      <c r="I2082"/>
      <c r="J2082"/>
      <c r="K2082"/>
      <c r="L2082"/>
      <c r="M2082"/>
      <c r="N2082"/>
      <c r="O2082"/>
      <c r="P2082"/>
      <c r="Q2082"/>
    </row>
    <row r="2083" spans="1:17" s="16" customFormat="1" x14ac:dyDescent="0.25">
      <c r="A2083" s="19"/>
      <c r="B2083" s="18"/>
      <c r="D2083"/>
      <c r="E2083"/>
      <c r="F2083"/>
      <c r="G2083"/>
      <c r="H2083"/>
      <c r="I2083"/>
      <c r="J2083"/>
      <c r="K2083"/>
      <c r="L2083"/>
      <c r="M2083"/>
      <c r="N2083"/>
      <c r="O2083"/>
      <c r="P2083"/>
      <c r="Q2083"/>
    </row>
    <row r="2084" spans="1:17" s="16" customFormat="1" x14ac:dyDescent="0.25">
      <c r="A2084" s="19"/>
      <c r="B2084" s="18"/>
      <c r="D2084"/>
      <c r="E2084"/>
      <c r="F2084"/>
      <c r="G2084"/>
      <c r="H2084"/>
      <c r="I2084"/>
      <c r="J2084"/>
      <c r="K2084"/>
      <c r="L2084"/>
      <c r="M2084"/>
      <c r="N2084"/>
      <c r="O2084"/>
      <c r="P2084"/>
      <c r="Q2084"/>
    </row>
    <row r="2085" spans="1:17" s="16" customFormat="1" x14ac:dyDescent="0.25">
      <c r="A2085" s="19"/>
      <c r="B2085" s="18"/>
      <c r="D2085"/>
      <c r="E2085"/>
      <c r="F2085"/>
      <c r="G2085"/>
      <c r="H2085"/>
      <c r="I2085"/>
      <c r="J2085"/>
      <c r="K2085"/>
      <c r="L2085"/>
      <c r="M2085"/>
      <c r="N2085"/>
      <c r="O2085"/>
      <c r="P2085"/>
      <c r="Q2085"/>
    </row>
    <row r="2086" spans="1:17" s="16" customFormat="1" x14ac:dyDescent="0.25">
      <c r="A2086" s="19"/>
      <c r="B2086" s="18"/>
      <c r="D2086"/>
      <c r="E2086"/>
      <c r="F2086"/>
      <c r="G2086"/>
      <c r="H2086"/>
      <c r="I2086"/>
      <c r="J2086"/>
      <c r="K2086"/>
      <c r="L2086"/>
      <c r="M2086"/>
      <c r="N2086"/>
      <c r="O2086"/>
      <c r="P2086"/>
      <c r="Q2086"/>
    </row>
    <row r="2087" spans="1:17" s="16" customFormat="1" x14ac:dyDescent="0.25">
      <c r="A2087" s="19"/>
      <c r="B2087" s="18"/>
      <c r="D2087"/>
      <c r="E2087"/>
      <c r="F2087"/>
      <c r="G2087"/>
      <c r="H2087"/>
      <c r="I2087"/>
      <c r="J2087"/>
      <c r="K2087"/>
      <c r="L2087"/>
      <c r="M2087"/>
      <c r="N2087"/>
      <c r="O2087"/>
      <c r="P2087"/>
      <c r="Q2087"/>
    </row>
    <row r="2088" spans="1:17" s="16" customFormat="1" x14ac:dyDescent="0.25">
      <c r="A2088" s="19"/>
      <c r="B2088" s="18"/>
      <c r="D2088"/>
      <c r="E2088"/>
      <c r="F2088"/>
      <c r="G2088"/>
      <c r="H2088"/>
      <c r="I2088"/>
      <c r="J2088"/>
      <c r="K2088"/>
      <c r="L2088"/>
      <c r="M2088"/>
      <c r="N2088"/>
      <c r="O2088"/>
      <c r="P2088"/>
      <c r="Q2088"/>
    </row>
    <row r="2089" spans="1:17" s="16" customFormat="1" x14ac:dyDescent="0.25">
      <c r="A2089" s="19"/>
      <c r="B2089" s="18"/>
      <c r="D2089"/>
      <c r="E2089"/>
      <c r="F2089"/>
      <c r="G2089"/>
      <c r="H2089"/>
      <c r="I2089"/>
      <c r="J2089"/>
      <c r="K2089"/>
      <c r="L2089"/>
      <c r="M2089"/>
      <c r="N2089"/>
      <c r="O2089"/>
      <c r="P2089"/>
      <c r="Q2089"/>
    </row>
    <row r="2090" spans="1:17" s="16" customFormat="1" x14ac:dyDescent="0.25">
      <c r="A2090" s="19"/>
      <c r="B2090" s="18"/>
      <c r="D2090"/>
      <c r="E2090"/>
      <c r="F2090"/>
      <c r="G2090"/>
      <c r="H2090"/>
      <c r="I2090"/>
      <c r="J2090"/>
      <c r="K2090"/>
      <c r="L2090"/>
      <c r="M2090"/>
      <c r="N2090"/>
      <c r="O2090"/>
      <c r="P2090"/>
      <c r="Q2090"/>
    </row>
    <row r="2091" spans="1:17" s="16" customFormat="1" x14ac:dyDescent="0.25">
      <c r="A2091" s="19"/>
      <c r="B2091" s="18"/>
      <c r="D2091"/>
      <c r="E2091"/>
      <c r="F2091"/>
      <c r="G2091"/>
      <c r="H2091"/>
      <c r="I2091"/>
      <c r="J2091"/>
      <c r="K2091"/>
      <c r="L2091"/>
      <c r="M2091"/>
      <c r="N2091"/>
      <c r="O2091"/>
      <c r="P2091"/>
      <c r="Q2091"/>
    </row>
    <row r="2092" spans="1:17" s="16" customFormat="1" x14ac:dyDescent="0.25">
      <c r="A2092" s="19"/>
      <c r="B2092" s="18"/>
      <c r="D2092"/>
      <c r="E2092"/>
      <c r="F2092"/>
      <c r="G2092"/>
      <c r="H2092"/>
      <c r="I2092"/>
      <c r="J2092"/>
      <c r="K2092"/>
      <c r="L2092"/>
      <c r="M2092"/>
      <c r="N2092"/>
      <c r="O2092"/>
      <c r="P2092"/>
      <c r="Q2092"/>
    </row>
    <row r="2093" spans="1:17" s="16" customFormat="1" x14ac:dyDescent="0.25">
      <c r="A2093" s="19"/>
      <c r="B2093" s="18"/>
      <c r="D2093"/>
      <c r="E2093"/>
      <c r="F2093"/>
      <c r="G2093"/>
      <c r="H2093"/>
      <c r="I2093"/>
      <c r="J2093"/>
      <c r="K2093"/>
      <c r="L2093"/>
      <c r="M2093"/>
      <c r="N2093"/>
      <c r="O2093"/>
      <c r="P2093"/>
      <c r="Q2093"/>
    </row>
    <row r="2094" spans="1:17" s="16" customFormat="1" x14ac:dyDescent="0.25">
      <c r="A2094" s="19"/>
      <c r="B2094" s="18"/>
      <c r="D2094"/>
      <c r="E2094"/>
      <c r="F2094"/>
      <c r="G2094"/>
      <c r="H2094"/>
      <c r="I2094"/>
      <c r="J2094"/>
      <c r="K2094"/>
      <c r="L2094"/>
      <c r="M2094"/>
      <c r="N2094"/>
      <c r="O2094"/>
      <c r="P2094"/>
      <c r="Q2094"/>
    </row>
    <row r="2095" spans="1:17" s="16" customFormat="1" x14ac:dyDescent="0.25">
      <c r="A2095" s="19"/>
      <c r="B2095" s="18"/>
      <c r="D2095"/>
      <c r="E2095"/>
      <c r="F2095"/>
      <c r="G2095"/>
      <c r="H2095"/>
      <c r="I2095"/>
      <c r="J2095"/>
      <c r="K2095"/>
      <c r="L2095"/>
      <c r="M2095"/>
      <c r="N2095"/>
      <c r="O2095"/>
      <c r="P2095"/>
      <c r="Q2095"/>
    </row>
    <row r="2096" spans="1:17" s="16" customFormat="1" x14ac:dyDescent="0.25">
      <c r="A2096" s="19"/>
      <c r="B2096" s="18"/>
      <c r="D2096"/>
      <c r="E2096"/>
      <c r="F2096"/>
      <c r="G2096"/>
      <c r="H2096"/>
      <c r="I2096"/>
      <c r="J2096"/>
      <c r="K2096"/>
      <c r="L2096"/>
      <c r="M2096"/>
      <c r="N2096"/>
      <c r="O2096"/>
      <c r="P2096"/>
      <c r="Q2096"/>
    </row>
    <row r="2097" spans="1:17" s="16" customFormat="1" x14ac:dyDescent="0.25">
      <c r="A2097" s="19"/>
      <c r="B2097" s="18"/>
      <c r="D2097"/>
      <c r="E2097"/>
      <c r="F2097"/>
      <c r="G2097"/>
      <c r="H2097"/>
      <c r="I2097"/>
      <c r="J2097"/>
      <c r="K2097"/>
      <c r="L2097"/>
      <c r="M2097"/>
      <c r="N2097"/>
      <c r="O2097"/>
      <c r="P2097"/>
      <c r="Q2097"/>
    </row>
    <row r="2098" spans="1:17" s="16" customFormat="1" x14ac:dyDescent="0.25">
      <c r="A2098" s="19"/>
      <c r="B2098" s="18"/>
      <c r="D2098"/>
      <c r="E2098"/>
      <c r="F2098"/>
      <c r="G2098"/>
      <c r="H2098"/>
      <c r="I2098"/>
      <c r="J2098"/>
      <c r="K2098"/>
      <c r="L2098"/>
      <c r="M2098"/>
      <c r="N2098"/>
      <c r="O2098"/>
      <c r="P2098"/>
      <c r="Q2098"/>
    </row>
    <row r="2099" spans="1:17" s="16" customFormat="1" x14ac:dyDescent="0.25">
      <c r="A2099" s="19"/>
      <c r="B2099" s="18"/>
      <c r="D2099"/>
      <c r="E2099"/>
      <c r="F2099"/>
      <c r="G2099"/>
      <c r="H2099"/>
      <c r="I2099"/>
      <c r="J2099"/>
      <c r="K2099"/>
      <c r="L2099"/>
      <c r="M2099"/>
      <c r="N2099"/>
      <c r="O2099"/>
      <c r="P2099"/>
      <c r="Q2099"/>
    </row>
    <row r="2100" spans="1:17" s="16" customFormat="1" x14ac:dyDescent="0.25">
      <c r="A2100" s="19"/>
      <c r="B2100" s="18"/>
      <c r="D2100"/>
      <c r="E2100"/>
      <c r="F2100"/>
      <c r="G2100"/>
      <c r="H2100"/>
      <c r="I2100"/>
      <c r="J2100"/>
      <c r="K2100"/>
      <c r="L2100"/>
      <c r="M2100"/>
      <c r="N2100"/>
      <c r="O2100"/>
      <c r="P2100"/>
      <c r="Q2100"/>
    </row>
    <row r="2101" spans="1:17" s="16" customFormat="1" x14ac:dyDescent="0.25">
      <c r="A2101" s="19"/>
      <c r="B2101" s="18"/>
      <c r="D2101"/>
      <c r="E2101"/>
      <c r="F2101"/>
      <c r="G2101"/>
      <c r="H2101"/>
      <c r="I2101"/>
      <c r="J2101"/>
      <c r="K2101"/>
      <c r="L2101"/>
      <c r="M2101"/>
      <c r="N2101"/>
      <c r="O2101"/>
      <c r="P2101"/>
      <c r="Q2101"/>
    </row>
    <row r="2102" spans="1:17" s="16" customFormat="1" x14ac:dyDescent="0.25">
      <c r="A2102" s="19"/>
      <c r="B2102" s="18"/>
      <c r="D2102"/>
      <c r="E2102"/>
      <c r="F2102"/>
      <c r="G2102"/>
      <c r="H2102"/>
      <c r="I2102"/>
      <c r="J2102"/>
      <c r="K2102"/>
      <c r="L2102"/>
      <c r="M2102"/>
      <c r="N2102"/>
      <c r="O2102"/>
      <c r="P2102"/>
      <c r="Q2102"/>
    </row>
    <row r="2103" spans="1:17" s="16" customFormat="1" x14ac:dyDescent="0.25">
      <c r="A2103" s="19"/>
      <c r="B2103" s="18"/>
      <c r="D2103"/>
      <c r="E2103"/>
      <c r="F2103"/>
      <c r="G2103"/>
      <c r="H2103"/>
      <c r="I2103"/>
      <c r="J2103"/>
      <c r="K2103"/>
      <c r="L2103"/>
      <c r="M2103"/>
      <c r="N2103"/>
      <c r="O2103"/>
      <c r="P2103"/>
      <c r="Q2103"/>
    </row>
    <row r="2104" spans="1:17" s="16" customFormat="1" x14ac:dyDescent="0.25">
      <c r="A2104" s="19"/>
      <c r="B2104" s="18"/>
      <c r="D2104"/>
      <c r="E2104"/>
      <c r="F2104"/>
      <c r="G2104"/>
      <c r="H2104"/>
      <c r="I2104"/>
      <c r="J2104"/>
      <c r="K2104"/>
      <c r="L2104"/>
      <c r="M2104"/>
      <c r="N2104"/>
      <c r="O2104"/>
      <c r="P2104"/>
      <c r="Q2104"/>
    </row>
    <row r="2105" spans="1:17" s="16" customFormat="1" x14ac:dyDescent="0.25">
      <c r="A2105" s="19"/>
      <c r="B2105" s="18"/>
      <c r="D2105"/>
      <c r="E2105"/>
      <c r="F2105"/>
      <c r="G2105"/>
      <c r="H2105"/>
      <c r="I2105"/>
      <c r="J2105"/>
      <c r="K2105"/>
      <c r="L2105"/>
      <c r="M2105"/>
      <c r="N2105"/>
      <c r="O2105"/>
      <c r="P2105"/>
      <c r="Q2105"/>
    </row>
    <row r="2106" spans="1:17" s="16" customFormat="1" x14ac:dyDescent="0.25">
      <c r="A2106" s="19"/>
      <c r="B2106" s="18"/>
      <c r="D2106"/>
      <c r="E2106"/>
      <c r="F2106"/>
      <c r="G2106"/>
      <c r="H2106"/>
      <c r="I2106"/>
      <c r="J2106"/>
      <c r="K2106"/>
      <c r="L2106"/>
      <c r="M2106"/>
      <c r="N2106"/>
      <c r="O2106"/>
      <c r="P2106"/>
      <c r="Q2106"/>
    </row>
    <row r="2107" spans="1:17" s="16" customFormat="1" x14ac:dyDescent="0.25">
      <c r="A2107" s="19"/>
      <c r="B2107" s="18"/>
      <c r="D2107"/>
      <c r="E2107"/>
      <c r="F2107"/>
      <c r="G2107"/>
      <c r="H2107"/>
      <c r="I2107"/>
      <c r="J2107"/>
      <c r="K2107"/>
      <c r="L2107"/>
      <c r="M2107"/>
      <c r="N2107"/>
      <c r="O2107"/>
      <c r="P2107"/>
      <c r="Q2107"/>
    </row>
    <row r="2108" spans="1:17" s="16" customFormat="1" x14ac:dyDescent="0.25">
      <c r="A2108" s="19"/>
      <c r="B2108" s="18"/>
      <c r="D2108"/>
      <c r="E2108"/>
      <c r="F2108"/>
      <c r="G2108"/>
      <c r="H2108"/>
      <c r="I2108"/>
      <c r="J2108"/>
      <c r="K2108"/>
      <c r="L2108"/>
      <c r="M2108"/>
      <c r="N2108"/>
      <c r="O2108"/>
      <c r="P2108"/>
      <c r="Q2108"/>
    </row>
    <row r="2109" spans="1:17" s="16" customFormat="1" x14ac:dyDescent="0.25">
      <c r="A2109" s="19"/>
      <c r="B2109" s="18"/>
      <c r="D2109"/>
      <c r="E2109"/>
      <c r="F2109"/>
      <c r="G2109"/>
      <c r="H2109"/>
      <c r="I2109"/>
      <c r="J2109"/>
      <c r="K2109"/>
      <c r="L2109"/>
      <c r="M2109"/>
      <c r="N2109"/>
      <c r="O2109"/>
      <c r="P2109"/>
      <c r="Q2109"/>
    </row>
    <row r="2110" spans="1:17" s="16" customFormat="1" x14ac:dyDescent="0.25">
      <c r="A2110" s="19"/>
      <c r="B2110" s="18"/>
      <c r="D2110"/>
      <c r="E2110"/>
      <c r="F2110"/>
      <c r="G2110"/>
      <c r="H2110"/>
      <c r="I2110"/>
      <c r="J2110"/>
      <c r="K2110"/>
      <c r="L2110"/>
      <c r="M2110"/>
      <c r="N2110"/>
      <c r="O2110"/>
      <c r="P2110"/>
      <c r="Q2110"/>
    </row>
    <row r="2111" spans="1:17" s="16" customFormat="1" x14ac:dyDescent="0.25">
      <c r="A2111" s="19"/>
      <c r="B2111" s="18"/>
      <c r="D2111"/>
      <c r="E2111"/>
      <c r="F2111"/>
      <c r="G2111"/>
      <c r="H2111"/>
      <c r="I2111"/>
      <c r="J2111"/>
      <c r="K2111"/>
      <c r="L2111"/>
      <c r="M2111"/>
      <c r="N2111"/>
      <c r="O2111"/>
      <c r="P2111"/>
      <c r="Q2111"/>
    </row>
    <row r="2112" spans="1:17" s="16" customFormat="1" x14ac:dyDescent="0.25">
      <c r="A2112" s="19"/>
      <c r="B2112" s="18"/>
      <c r="D2112"/>
      <c r="E2112"/>
      <c r="F2112"/>
      <c r="G2112"/>
      <c r="H2112"/>
      <c r="I2112"/>
      <c r="J2112"/>
      <c r="K2112"/>
      <c r="L2112"/>
      <c r="M2112"/>
      <c r="N2112"/>
      <c r="O2112"/>
      <c r="P2112"/>
      <c r="Q2112"/>
    </row>
    <row r="2113" spans="1:17" s="16" customFormat="1" x14ac:dyDescent="0.25">
      <c r="A2113" s="19"/>
      <c r="B2113" s="18"/>
      <c r="D2113"/>
      <c r="E2113"/>
      <c r="F2113"/>
      <c r="G2113"/>
      <c r="H2113"/>
      <c r="I2113"/>
      <c r="J2113"/>
      <c r="K2113"/>
      <c r="L2113"/>
      <c r="M2113"/>
      <c r="N2113"/>
      <c r="O2113"/>
      <c r="P2113"/>
      <c r="Q2113"/>
    </row>
    <row r="2114" spans="1:17" s="16" customFormat="1" x14ac:dyDescent="0.25">
      <c r="A2114" s="19"/>
      <c r="B2114" s="18"/>
      <c r="D2114"/>
      <c r="E2114"/>
      <c r="F2114"/>
      <c r="G2114"/>
      <c r="H2114"/>
      <c r="I2114"/>
      <c r="J2114"/>
      <c r="K2114"/>
      <c r="L2114"/>
      <c r="M2114"/>
      <c r="N2114"/>
      <c r="O2114"/>
      <c r="P2114"/>
      <c r="Q2114"/>
    </row>
    <row r="2115" spans="1:17" s="16" customFormat="1" x14ac:dyDescent="0.25">
      <c r="A2115" s="19"/>
      <c r="B2115" s="18"/>
      <c r="D2115"/>
      <c r="E2115"/>
      <c r="F2115"/>
      <c r="G2115"/>
      <c r="H2115"/>
      <c r="I2115"/>
      <c r="J2115"/>
      <c r="K2115"/>
      <c r="L2115"/>
      <c r="M2115"/>
      <c r="N2115"/>
      <c r="O2115"/>
      <c r="P2115"/>
      <c r="Q2115"/>
    </row>
    <row r="2116" spans="1:17" s="16" customFormat="1" x14ac:dyDescent="0.25">
      <c r="A2116" s="19"/>
      <c r="B2116" s="18"/>
      <c r="D2116"/>
      <c r="E2116"/>
      <c r="F2116"/>
      <c r="G2116"/>
      <c r="H2116"/>
      <c r="I2116"/>
      <c r="J2116"/>
      <c r="K2116"/>
      <c r="L2116"/>
      <c r="M2116"/>
      <c r="N2116"/>
      <c r="O2116"/>
      <c r="P2116"/>
      <c r="Q2116"/>
    </row>
    <row r="2117" spans="1:17" s="16" customFormat="1" x14ac:dyDescent="0.25">
      <c r="A2117" s="19"/>
      <c r="B2117" s="18"/>
      <c r="D2117"/>
      <c r="E2117"/>
      <c r="F2117"/>
      <c r="G2117"/>
      <c r="H2117"/>
      <c r="I2117"/>
      <c r="J2117"/>
      <c r="K2117"/>
      <c r="L2117"/>
      <c r="M2117"/>
      <c r="N2117"/>
      <c r="O2117"/>
      <c r="P2117"/>
      <c r="Q2117"/>
    </row>
    <row r="2118" spans="1:17" s="16" customFormat="1" x14ac:dyDescent="0.25">
      <c r="A2118" s="19"/>
      <c r="B2118" s="18"/>
      <c r="D2118"/>
      <c r="E2118"/>
      <c r="F2118"/>
      <c r="G2118"/>
      <c r="H2118"/>
      <c r="I2118"/>
      <c r="J2118"/>
      <c r="K2118"/>
      <c r="L2118"/>
      <c r="M2118"/>
      <c r="N2118"/>
      <c r="O2118"/>
      <c r="P2118"/>
      <c r="Q2118"/>
    </row>
    <row r="2119" spans="1:17" s="16" customFormat="1" x14ac:dyDescent="0.25">
      <c r="A2119" s="19"/>
      <c r="B2119" s="18"/>
      <c r="D2119"/>
      <c r="E2119"/>
      <c r="F2119"/>
      <c r="G2119"/>
      <c r="H2119"/>
      <c r="I2119"/>
      <c r="J2119"/>
      <c r="K2119"/>
      <c r="L2119"/>
      <c r="M2119"/>
      <c r="N2119"/>
      <c r="O2119"/>
      <c r="P2119"/>
      <c r="Q2119"/>
    </row>
    <row r="2120" spans="1:17" s="16" customFormat="1" x14ac:dyDescent="0.25">
      <c r="A2120" s="19"/>
      <c r="B2120" s="18"/>
      <c r="D2120"/>
      <c r="E2120"/>
      <c r="F2120"/>
      <c r="G2120"/>
      <c r="H2120"/>
      <c r="I2120"/>
      <c r="J2120"/>
      <c r="K2120"/>
      <c r="L2120"/>
      <c r="M2120"/>
      <c r="N2120"/>
      <c r="O2120"/>
      <c r="P2120"/>
      <c r="Q2120"/>
    </row>
    <row r="2121" spans="1:17" s="16" customFormat="1" x14ac:dyDescent="0.25">
      <c r="A2121" s="19"/>
      <c r="B2121" s="18"/>
      <c r="D2121"/>
      <c r="E2121"/>
      <c r="F2121"/>
      <c r="G2121"/>
      <c r="H2121"/>
      <c r="I2121"/>
      <c r="J2121"/>
      <c r="K2121"/>
      <c r="L2121"/>
      <c r="M2121"/>
      <c r="N2121"/>
      <c r="O2121"/>
      <c r="P2121"/>
      <c r="Q2121"/>
    </row>
    <row r="2122" spans="1:17" s="16" customFormat="1" x14ac:dyDescent="0.25">
      <c r="A2122" s="19"/>
      <c r="B2122" s="18"/>
      <c r="D2122"/>
      <c r="E2122"/>
      <c r="F2122"/>
      <c r="G2122"/>
      <c r="H2122"/>
      <c r="I2122"/>
      <c r="J2122"/>
      <c r="K2122"/>
      <c r="L2122"/>
      <c r="M2122"/>
      <c r="N2122"/>
      <c r="O2122"/>
      <c r="P2122"/>
      <c r="Q2122"/>
    </row>
    <row r="2123" spans="1:17" s="16" customFormat="1" x14ac:dyDescent="0.25">
      <c r="A2123" s="19"/>
      <c r="B2123" s="18"/>
      <c r="D2123"/>
      <c r="E2123"/>
      <c r="F2123"/>
      <c r="G2123"/>
      <c r="H2123"/>
      <c r="I2123"/>
      <c r="J2123"/>
      <c r="K2123"/>
      <c r="L2123"/>
      <c r="M2123"/>
      <c r="N2123"/>
      <c r="O2123"/>
      <c r="P2123"/>
      <c r="Q2123"/>
    </row>
    <row r="2124" spans="1:17" s="16" customFormat="1" x14ac:dyDescent="0.25">
      <c r="A2124" s="19"/>
      <c r="B2124" s="18"/>
      <c r="D2124"/>
      <c r="E2124"/>
      <c r="F2124"/>
      <c r="G2124"/>
      <c r="H2124"/>
      <c r="I2124"/>
      <c r="J2124"/>
      <c r="K2124"/>
      <c r="L2124"/>
      <c r="M2124"/>
      <c r="N2124"/>
      <c r="O2124"/>
      <c r="P2124"/>
      <c r="Q2124"/>
    </row>
    <row r="2125" spans="1:17" s="16" customFormat="1" x14ac:dyDescent="0.25">
      <c r="A2125" s="19"/>
      <c r="B2125" s="18"/>
      <c r="D2125"/>
      <c r="E2125"/>
      <c r="F2125"/>
      <c r="G2125"/>
      <c r="H2125"/>
      <c r="I2125"/>
      <c r="J2125"/>
      <c r="K2125"/>
      <c r="L2125"/>
      <c r="M2125"/>
      <c r="N2125"/>
      <c r="O2125"/>
      <c r="P2125"/>
      <c r="Q2125"/>
    </row>
    <row r="2126" spans="1:17" s="16" customFormat="1" x14ac:dyDescent="0.25">
      <c r="A2126" s="19"/>
      <c r="B2126" s="18"/>
      <c r="D2126"/>
      <c r="E2126"/>
      <c r="F2126"/>
      <c r="G2126"/>
      <c r="H2126"/>
      <c r="I2126"/>
      <c r="J2126"/>
      <c r="K2126"/>
      <c r="L2126"/>
      <c r="M2126"/>
      <c r="N2126"/>
      <c r="O2126"/>
      <c r="P2126"/>
      <c r="Q2126"/>
    </row>
    <row r="2127" spans="1:17" s="16" customFormat="1" x14ac:dyDescent="0.25">
      <c r="A2127" s="19"/>
      <c r="B2127" s="18"/>
      <c r="D2127"/>
      <c r="E2127"/>
      <c r="F2127"/>
      <c r="G2127"/>
      <c r="H2127"/>
      <c r="I2127"/>
      <c r="J2127"/>
      <c r="K2127"/>
      <c r="L2127"/>
      <c r="M2127"/>
      <c r="N2127"/>
      <c r="O2127"/>
      <c r="P2127"/>
      <c r="Q2127"/>
    </row>
    <row r="2128" spans="1:17" s="16" customFormat="1" x14ac:dyDescent="0.25">
      <c r="A2128" s="19"/>
      <c r="B2128" s="18"/>
      <c r="D2128"/>
      <c r="E2128"/>
      <c r="F2128"/>
      <c r="G2128"/>
      <c r="H2128"/>
      <c r="I2128"/>
      <c r="J2128"/>
      <c r="K2128"/>
      <c r="L2128"/>
      <c r="M2128"/>
      <c r="N2128"/>
      <c r="O2128"/>
      <c r="P2128"/>
      <c r="Q2128"/>
    </row>
    <row r="2129" spans="1:17" s="16" customFormat="1" x14ac:dyDescent="0.25">
      <c r="A2129" s="19"/>
      <c r="B2129" s="18"/>
      <c r="D2129"/>
      <c r="E2129"/>
      <c r="F2129"/>
      <c r="G2129"/>
      <c r="H2129"/>
      <c r="I2129"/>
      <c r="J2129"/>
      <c r="K2129"/>
      <c r="L2129"/>
      <c r="M2129"/>
      <c r="N2129"/>
      <c r="O2129"/>
      <c r="P2129"/>
      <c r="Q2129"/>
    </row>
    <row r="2130" spans="1:17" s="16" customFormat="1" x14ac:dyDescent="0.25">
      <c r="A2130" s="19"/>
      <c r="B2130" s="18"/>
      <c r="D2130"/>
      <c r="E2130"/>
      <c r="F2130"/>
      <c r="G2130"/>
      <c r="H2130"/>
      <c r="I2130"/>
      <c r="J2130"/>
      <c r="K2130"/>
      <c r="L2130"/>
      <c r="M2130"/>
      <c r="N2130"/>
      <c r="O2130"/>
      <c r="P2130"/>
      <c r="Q2130"/>
    </row>
    <row r="2131" spans="1:17" s="16" customFormat="1" x14ac:dyDescent="0.25">
      <c r="A2131" s="19"/>
      <c r="B2131" s="18"/>
      <c r="D2131"/>
      <c r="E2131"/>
      <c r="F2131"/>
      <c r="G2131"/>
      <c r="H2131"/>
      <c r="I2131"/>
      <c r="J2131"/>
      <c r="K2131"/>
      <c r="L2131"/>
      <c r="M2131"/>
      <c r="N2131"/>
      <c r="O2131"/>
      <c r="P2131"/>
      <c r="Q2131"/>
    </row>
    <row r="2132" spans="1:17" s="16" customFormat="1" x14ac:dyDescent="0.25">
      <c r="A2132" s="19"/>
      <c r="B2132" s="20"/>
      <c r="D2132"/>
      <c r="E2132"/>
      <c r="F2132"/>
      <c r="G2132"/>
      <c r="H2132"/>
      <c r="I2132"/>
      <c r="J2132"/>
      <c r="K2132"/>
      <c r="L2132"/>
      <c r="M2132"/>
      <c r="N2132"/>
      <c r="O2132"/>
      <c r="P2132"/>
      <c r="Q2132"/>
    </row>
    <row r="2133" spans="1:17" s="16" customFormat="1" x14ac:dyDescent="0.25">
      <c r="A2133" s="19"/>
      <c r="B2133" s="18"/>
      <c r="D2133"/>
      <c r="E2133"/>
      <c r="F2133"/>
      <c r="G2133"/>
      <c r="H2133"/>
      <c r="I2133"/>
      <c r="J2133"/>
      <c r="K2133"/>
      <c r="L2133"/>
      <c r="M2133"/>
      <c r="N2133"/>
      <c r="O2133"/>
      <c r="P2133"/>
      <c r="Q2133"/>
    </row>
    <row r="2134" spans="1:17" s="16" customFormat="1" x14ac:dyDescent="0.25">
      <c r="A2134" s="19"/>
      <c r="B2134" s="18"/>
      <c r="D2134"/>
      <c r="E2134"/>
      <c r="F2134"/>
      <c r="G2134"/>
      <c r="H2134"/>
      <c r="I2134"/>
      <c r="J2134"/>
      <c r="K2134"/>
      <c r="L2134"/>
      <c r="M2134"/>
      <c r="N2134"/>
      <c r="O2134"/>
      <c r="P2134"/>
      <c r="Q2134"/>
    </row>
    <row r="2135" spans="1:17" s="16" customFormat="1" x14ac:dyDescent="0.25">
      <c r="A2135" s="19"/>
      <c r="B2135" s="18"/>
      <c r="D2135"/>
      <c r="E2135"/>
      <c r="F2135"/>
      <c r="G2135"/>
      <c r="H2135"/>
      <c r="I2135"/>
      <c r="J2135"/>
      <c r="K2135"/>
      <c r="L2135"/>
      <c r="M2135"/>
      <c r="N2135"/>
      <c r="O2135"/>
      <c r="P2135"/>
      <c r="Q2135"/>
    </row>
    <row r="2136" spans="1:17" s="16" customFormat="1" x14ac:dyDescent="0.25">
      <c r="A2136" s="19"/>
      <c r="B2136" s="18"/>
      <c r="D2136"/>
      <c r="E2136"/>
      <c r="F2136"/>
      <c r="G2136"/>
      <c r="H2136"/>
      <c r="I2136"/>
      <c r="J2136"/>
      <c r="K2136"/>
      <c r="L2136"/>
      <c r="M2136"/>
      <c r="N2136"/>
      <c r="O2136"/>
      <c r="P2136"/>
      <c r="Q2136"/>
    </row>
    <row r="2137" spans="1:17" s="16" customFormat="1" x14ac:dyDescent="0.25">
      <c r="A2137" s="19"/>
      <c r="B2137" s="18"/>
      <c r="D2137"/>
      <c r="E2137"/>
      <c r="F2137"/>
      <c r="G2137"/>
      <c r="H2137"/>
      <c r="I2137"/>
      <c r="J2137"/>
      <c r="K2137"/>
      <c r="L2137"/>
      <c r="M2137"/>
      <c r="N2137"/>
      <c r="O2137"/>
      <c r="P2137"/>
      <c r="Q2137"/>
    </row>
    <row r="2138" spans="1:17" s="16" customFormat="1" x14ac:dyDescent="0.25">
      <c r="A2138" s="19"/>
      <c r="B2138" s="18"/>
      <c r="D2138"/>
      <c r="E2138"/>
      <c r="F2138"/>
      <c r="G2138"/>
      <c r="H2138"/>
      <c r="I2138"/>
      <c r="J2138"/>
      <c r="K2138"/>
      <c r="L2138"/>
      <c r="M2138"/>
      <c r="N2138"/>
      <c r="O2138"/>
      <c r="P2138"/>
      <c r="Q2138"/>
    </row>
    <row r="2139" spans="1:17" s="16" customFormat="1" x14ac:dyDescent="0.25">
      <c r="A2139" s="19"/>
      <c r="B2139" s="18"/>
      <c r="D2139"/>
      <c r="E2139"/>
      <c r="F2139"/>
      <c r="G2139"/>
      <c r="H2139"/>
      <c r="I2139"/>
      <c r="J2139"/>
      <c r="K2139"/>
      <c r="L2139"/>
      <c r="M2139"/>
      <c r="N2139"/>
      <c r="O2139"/>
      <c r="P2139"/>
      <c r="Q2139"/>
    </row>
    <row r="2140" spans="1:17" s="16" customFormat="1" x14ac:dyDescent="0.25">
      <c r="A2140" s="19"/>
      <c r="B2140" s="18"/>
      <c r="D2140"/>
      <c r="E2140"/>
      <c r="F2140"/>
      <c r="G2140"/>
      <c r="H2140"/>
      <c r="I2140"/>
      <c r="J2140"/>
      <c r="K2140"/>
      <c r="L2140"/>
      <c r="M2140"/>
      <c r="N2140"/>
      <c r="O2140"/>
      <c r="P2140"/>
      <c r="Q2140"/>
    </row>
    <row r="2141" spans="1:17" s="16" customFormat="1" x14ac:dyDescent="0.25">
      <c r="A2141" s="19"/>
      <c r="B2141" s="18"/>
      <c r="D2141"/>
      <c r="E2141"/>
      <c r="F2141"/>
      <c r="G2141"/>
      <c r="H2141"/>
      <c r="I2141"/>
      <c r="J2141"/>
      <c r="K2141"/>
      <c r="L2141"/>
      <c r="M2141"/>
      <c r="N2141"/>
      <c r="O2141"/>
      <c r="P2141"/>
      <c r="Q2141"/>
    </row>
    <row r="2142" spans="1:17" s="16" customFormat="1" x14ac:dyDescent="0.25">
      <c r="A2142" s="19"/>
      <c r="B2142" s="18"/>
      <c r="D2142"/>
      <c r="E2142"/>
      <c r="F2142"/>
      <c r="G2142"/>
      <c r="H2142"/>
      <c r="I2142"/>
      <c r="J2142"/>
      <c r="K2142"/>
      <c r="L2142"/>
      <c r="M2142"/>
      <c r="N2142"/>
      <c r="O2142"/>
      <c r="P2142"/>
      <c r="Q2142"/>
    </row>
    <row r="2143" spans="1:17" s="16" customFormat="1" x14ac:dyDescent="0.25">
      <c r="A2143" s="19"/>
      <c r="B2143" s="18"/>
      <c r="D2143"/>
      <c r="E2143"/>
      <c r="F2143"/>
      <c r="G2143"/>
      <c r="H2143"/>
      <c r="I2143"/>
      <c r="J2143"/>
      <c r="K2143"/>
      <c r="L2143"/>
      <c r="M2143"/>
      <c r="N2143"/>
      <c r="O2143"/>
      <c r="P2143"/>
      <c r="Q2143"/>
    </row>
    <row r="2144" spans="1:17" s="16" customFormat="1" x14ac:dyDescent="0.25">
      <c r="A2144" s="19"/>
      <c r="B2144" s="18"/>
      <c r="D2144"/>
      <c r="E2144"/>
      <c r="F2144"/>
      <c r="G2144"/>
      <c r="H2144"/>
      <c r="I2144"/>
      <c r="J2144"/>
      <c r="K2144"/>
      <c r="L2144"/>
      <c r="M2144"/>
      <c r="N2144"/>
      <c r="O2144"/>
      <c r="P2144"/>
      <c r="Q2144"/>
    </row>
    <row r="2145" spans="1:17" s="16" customFormat="1" x14ac:dyDescent="0.25">
      <c r="A2145" s="19"/>
      <c r="B2145" s="18"/>
      <c r="D2145"/>
      <c r="E2145"/>
      <c r="F2145"/>
      <c r="G2145"/>
      <c r="H2145"/>
      <c r="I2145"/>
      <c r="J2145"/>
      <c r="K2145"/>
      <c r="L2145"/>
      <c r="M2145"/>
      <c r="N2145"/>
      <c r="O2145"/>
      <c r="P2145"/>
      <c r="Q2145"/>
    </row>
    <row r="2146" spans="1:17" s="16" customFormat="1" x14ac:dyDescent="0.25">
      <c r="A2146" s="19"/>
      <c r="B2146" s="18"/>
      <c r="D2146"/>
      <c r="E2146"/>
      <c r="F2146"/>
      <c r="G2146"/>
      <c r="H2146"/>
      <c r="I2146"/>
      <c r="J2146"/>
      <c r="K2146"/>
      <c r="L2146"/>
      <c r="M2146"/>
      <c r="N2146"/>
      <c r="O2146"/>
      <c r="P2146"/>
      <c r="Q2146"/>
    </row>
    <row r="2147" spans="1:17" s="16" customFormat="1" x14ac:dyDescent="0.25">
      <c r="A2147" s="19"/>
      <c r="B2147" s="18"/>
      <c r="D2147"/>
      <c r="E2147"/>
      <c r="F2147"/>
      <c r="G2147"/>
      <c r="H2147"/>
      <c r="I2147"/>
      <c r="J2147"/>
      <c r="K2147"/>
      <c r="L2147"/>
      <c r="M2147"/>
      <c r="N2147"/>
      <c r="O2147"/>
      <c r="P2147"/>
      <c r="Q2147"/>
    </row>
    <row r="2148" spans="1:17" s="16" customFormat="1" x14ac:dyDescent="0.25">
      <c r="A2148" s="19"/>
      <c r="B2148" s="18"/>
      <c r="D2148"/>
      <c r="E2148"/>
      <c r="F2148"/>
      <c r="G2148"/>
      <c r="H2148"/>
      <c r="I2148"/>
      <c r="J2148"/>
      <c r="K2148"/>
      <c r="L2148"/>
      <c r="M2148"/>
      <c r="N2148"/>
      <c r="O2148"/>
      <c r="P2148"/>
      <c r="Q2148"/>
    </row>
    <row r="2149" spans="1:17" s="16" customFormat="1" x14ac:dyDescent="0.25">
      <c r="A2149" s="19"/>
      <c r="B2149" s="18"/>
      <c r="D2149"/>
      <c r="E2149"/>
      <c r="F2149"/>
      <c r="G2149"/>
      <c r="H2149"/>
      <c r="I2149"/>
      <c r="J2149"/>
      <c r="K2149"/>
      <c r="L2149"/>
      <c r="M2149"/>
      <c r="N2149"/>
      <c r="O2149"/>
      <c r="P2149"/>
      <c r="Q2149"/>
    </row>
    <row r="2150" spans="1:17" s="16" customFormat="1" x14ac:dyDescent="0.25">
      <c r="A2150" s="19"/>
      <c r="B2150" s="18"/>
      <c r="D2150"/>
      <c r="E2150"/>
      <c r="F2150"/>
      <c r="G2150"/>
      <c r="H2150"/>
      <c r="I2150"/>
      <c r="J2150"/>
      <c r="K2150"/>
      <c r="L2150"/>
      <c r="M2150"/>
      <c r="N2150"/>
      <c r="O2150"/>
      <c r="P2150"/>
      <c r="Q2150"/>
    </row>
    <row r="2151" spans="1:17" s="16" customFormat="1" x14ac:dyDescent="0.25">
      <c r="A2151" s="19"/>
      <c r="B2151" s="18"/>
      <c r="D2151"/>
      <c r="E2151"/>
      <c r="F2151"/>
      <c r="G2151"/>
      <c r="H2151"/>
      <c r="I2151"/>
      <c r="J2151"/>
      <c r="K2151"/>
      <c r="L2151"/>
      <c r="M2151"/>
      <c r="N2151"/>
      <c r="O2151"/>
      <c r="P2151"/>
      <c r="Q2151"/>
    </row>
    <row r="2152" spans="1:17" s="16" customFormat="1" x14ac:dyDescent="0.25">
      <c r="A2152" s="19"/>
      <c r="B2152" s="18"/>
      <c r="D2152"/>
      <c r="E2152"/>
      <c r="F2152"/>
      <c r="G2152"/>
      <c r="H2152"/>
      <c r="I2152"/>
      <c r="J2152"/>
      <c r="K2152"/>
      <c r="L2152"/>
      <c r="M2152"/>
      <c r="N2152"/>
      <c r="O2152"/>
      <c r="P2152"/>
      <c r="Q2152"/>
    </row>
    <row r="2153" spans="1:17" s="16" customFormat="1" x14ac:dyDescent="0.25">
      <c r="A2153" s="19"/>
      <c r="B2153" s="18"/>
      <c r="D2153"/>
      <c r="E2153"/>
      <c r="F2153"/>
      <c r="G2153"/>
      <c r="H2153"/>
      <c r="I2153"/>
      <c r="J2153"/>
      <c r="K2153"/>
      <c r="L2153"/>
      <c r="M2153"/>
      <c r="N2153"/>
      <c r="O2153"/>
      <c r="P2153"/>
      <c r="Q2153"/>
    </row>
    <row r="2154" spans="1:17" s="16" customFormat="1" x14ac:dyDescent="0.25">
      <c r="A2154" s="19"/>
      <c r="B2154" s="18"/>
      <c r="D2154"/>
      <c r="E2154"/>
      <c r="F2154"/>
      <c r="G2154"/>
      <c r="H2154"/>
      <c r="I2154"/>
      <c r="J2154"/>
      <c r="K2154"/>
      <c r="L2154"/>
      <c r="M2154"/>
      <c r="N2154"/>
      <c r="O2154"/>
      <c r="P2154"/>
      <c r="Q2154"/>
    </row>
    <row r="2155" spans="1:17" s="16" customFormat="1" x14ac:dyDescent="0.25">
      <c r="A2155" s="19"/>
      <c r="B2155" s="18"/>
      <c r="D2155"/>
      <c r="E2155"/>
      <c r="F2155"/>
      <c r="G2155"/>
      <c r="H2155"/>
      <c r="I2155"/>
      <c r="J2155"/>
      <c r="K2155"/>
      <c r="L2155"/>
      <c r="M2155"/>
      <c r="N2155"/>
      <c r="O2155"/>
      <c r="P2155"/>
      <c r="Q2155"/>
    </row>
    <row r="2156" spans="1:17" s="16" customFormat="1" x14ac:dyDescent="0.25">
      <c r="A2156" s="19"/>
      <c r="B2156" s="18"/>
      <c r="D2156"/>
      <c r="E2156"/>
      <c r="F2156"/>
      <c r="G2156"/>
      <c r="H2156"/>
      <c r="I2156"/>
      <c r="J2156"/>
      <c r="K2156"/>
      <c r="L2156"/>
      <c r="M2156"/>
      <c r="N2156"/>
      <c r="O2156"/>
      <c r="P2156"/>
      <c r="Q2156"/>
    </row>
    <row r="2157" spans="1:17" s="16" customFormat="1" x14ac:dyDescent="0.25">
      <c r="A2157" s="19"/>
      <c r="B2157" s="18"/>
      <c r="D2157"/>
      <c r="E2157"/>
      <c r="F2157"/>
      <c r="G2157"/>
      <c r="H2157"/>
      <c r="I2157"/>
      <c r="J2157"/>
      <c r="K2157"/>
      <c r="L2157"/>
      <c r="M2157"/>
      <c r="N2157"/>
      <c r="O2157"/>
      <c r="P2157"/>
      <c r="Q2157"/>
    </row>
    <row r="2158" spans="1:17" s="16" customFormat="1" x14ac:dyDescent="0.25">
      <c r="A2158" s="19"/>
      <c r="B2158" s="18"/>
      <c r="D2158"/>
      <c r="E2158"/>
      <c r="F2158"/>
      <c r="G2158"/>
      <c r="H2158"/>
      <c r="I2158"/>
      <c r="J2158"/>
      <c r="K2158"/>
      <c r="L2158"/>
      <c r="M2158"/>
      <c r="N2158"/>
      <c r="O2158"/>
      <c r="P2158"/>
      <c r="Q2158"/>
    </row>
    <row r="2159" spans="1:17" s="16" customFormat="1" x14ac:dyDescent="0.25">
      <c r="A2159" s="19"/>
      <c r="B2159" s="18"/>
      <c r="D2159"/>
      <c r="E2159"/>
      <c r="F2159"/>
      <c r="G2159"/>
      <c r="H2159"/>
      <c r="I2159"/>
      <c r="J2159"/>
      <c r="K2159"/>
      <c r="L2159"/>
      <c r="M2159"/>
      <c r="N2159"/>
      <c r="O2159"/>
      <c r="P2159"/>
      <c r="Q2159"/>
    </row>
    <row r="2160" spans="1:17" s="16" customFormat="1" x14ac:dyDescent="0.25">
      <c r="A2160" s="19"/>
      <c r="B2160" s="18"/>
      <c r="D2160"/>
      <c r="E2160"/>
      <c r="F2160"/>
      <c r="G2160"/>
      <c r="H2160"/>
      <c r="I2160"/>
      <c r="J2160"/>
      <c r="K2160"/>
      <c r="L2160"/>
      <c r="M2160"/>
      <c r="N2160"/>
      <c r="O2160"/>
      <c r="P2160"/>
      <c r="Q2160"/>
    </row>
    <row r="2161" spans="1:17" s="16" customFormat="1" x14ac:dyDescent="0.25">
      <c r="A2161" s="19"/>
      <c r="B2161" s="18"/>
      <c r="D2161"/>
      <c r="E2161"/>
      <c r="F2161"/>
      <c r="G2161"/>
      <c r="H2161"/>
      <c r="I2161"/>
      <c r="J2161"/>
      <c r="K2161"/>
      <c r="L2161"/>
      <c r="M2161"/>
      <c r="N2161"/>
      <c r="O2161"/>
      <c r="P2161"/>
      <c r="Q2161"/>
    </row>
    <row r="2162" spans="1:17" s="16" customFormat="1" x14ac:dyDescent="0.25">
      <c r="A2162" s="19"/>
      <c r="B2162" s="18"/>
      <c r="D2162"/>
      <c r="E2162"/>
      <c r="F2162"/>
      <c r="G2162"/>
      <c r="H2162"/>
      <c r="I2162"/>
      <c r="J2162"/>
      <c r="K2162"/>
      <c r="L2162"/>
      <c r="M2162"/>
      <c r="N2162"/>
      <c r="O2162"/>
      <c r="P2162"/>
      <c r="Q2162"/>
    </row>
    <row r="2163" spans="1:17" s="16" customFormat="1" x14ac:dyDescent="0.25">
      <c r="A2163" s="19"/>
      <c r="B2163" s="18"/>
      <c r="D2163"/>
      <c r="E2163"/>
      <c r="F2163"/>
      <c r="G2163"/>
      <c r="H2163"/>
      <c r="I2163"/>
      <c r="J2163"/>
      <c r="K2163"/>
      <c r="L2163"/>
      <c r="M2163"/>
      <c r="N2163"/>
      <c r="O2163"/>
      <c r="P2163"/>
      <c r="Q2163"/>
    </row>
    <row r="2164" spans="1:17" s="16" customFormat="1" x14ac:dyDescent="0.25">
      <c r="A2164" s="19"/>
      <c r="B2164" s="18"/>
      <c r="D2164"/>
      <c r="E2164"/>
      <c r="F2164"/>
      <c r="G2164"/>
      <c r="H2164"/>
      <c r="I2164"/>
      <c r="J2164"/>
      <c r="K2164"/>
      <c r="L2164"/>
      <c r="M2164"/>
      <c r="N2164"/>
      <c r="O2164"/>
      <c r="P2164"/>
      <c r="Q2164"/>
    </row>
    <row r="2165" spans="1:17" s="16" customFormat="1" x14ac:dyDescent="0.25">
      <c r="A2165" s="19"/>
      <c r="B2165" s="18"/>
      <c r="D2165"/>
      <c r="E2165"/>
      <c r="F2165"/>
      <c r="G2165"/>
      <c r="H2165"/>
      <c r="I2165"/>
      <c r="J2165"/>
      <c r="K2165"/>
      <c r="L2165"/>
      <c r="M2165"/>
      <c r="N2165"/>
      <c r="O2165"/>
      <c r="P2165"/>
      <c r="Q2165"/>
    </row>
    <row r="2166" spans="1:17" s="16" customFormat="1" x14ac:dyDescent="0.25">
      <c r="A2166" s="19"/>
      <c r="B2166" s="18"/>
      <c r="D2166"/>
      <c r="E2166"/>
      <c r="F2166"/>
      <c r="G2166"/>
      <c r="H2166"/>
      <c r="I2166"/>
      <c r="J2166"/>
      <c r="K2166"/>
      <c r="L2166"/>
      <c r="M2166"/>
      <c r="N2166"/>
      <c r="O2166"/>
      <c r="P2166"/>
      <c r="Q2166"/>
    </row>
    <row r="2167" spans="1:17" s="16" customFormat="1" x14ac:dyDescent="0.25">
      <c r="A2167" s="19"/>
      <c r="B2167" s="18"/>
      <c r="D2167"/>
      <c r="E2167"/>
      <c r="F2167"/>
      <c r="G2167"/>
      <c r="H2167"/>
      <c r="I2167"/>
      <c r="J2167"/>
      <c r="K2167"/>
      <c r="L2167"/>
      <c r="M2167"/>
      <c r="N2167"/>
      <c r="O2167"/>
      <c r="P2167"/>
      <c r="Q2167"/>
    </row>
    <row r="2168" spans="1:17" s="16" customFormat="1" x14ac:dyDescent="0.25">
      <c r="A2168" s="19"/>
      <c r="B2168" s="18"/>
      <c r="D2168"/>
      <c r="E2168"/>
      <c r="F2168"/>
      <c r="G2168"/>
      <c r="H2168"/>
      <c r="I2168"/>
      <c r="J2168"/>
      <c r="K2168"/>
      <c r="L2168"/>
      <c r="M2168"/>
      <c r="N2168"/>
      <c r="O2168"/>
      <c r="P2168"/>
      <c r="Q2168"/>
    </row>
    <row r="2169" spans="1:17" s="16" customFormat="1" x14ac:dyDescent="0.25">
      <c r="A2169" s="19"/>
      <c r="B2169" s="18"/>
      <c r="D2169"/>
      <c r="E2169"/>
      <c r="F2169"/>
      <c r="G2169"/>
      <c r="H2169"/>
      <c r="I2169"/>
      <c r="J2169"/>
      <c r="K2169"/>
      <c r="L2169"/>
      <c r="M2169"/>
      <c r="N2169"/>
      <c r="O2169"/>
      <c r="P2169"/>
      <c r="Q2169"/>
    </row>
    <row r="2170" spans="1:17" s="16" customFormat="1" x14ac:dyDescent="0.25">
      <c r="A2170" s="19"/>
      <c r="B2170" s="18"/>
      <c r="D2170"/>
      <c r="E2170"/>
      <c r="F2170"/>
      <c r="G2170"/>
      <c r="H2170"/>
      <c r="I2170"/>
      <c r="J2170"/>
      <c r="K2170"/>
      <c r="L2170"/>
      <c r="M2170"/>
      <c r="N2170"/>
      <c r="O2170"/>
      <c r="P2170"/>
      <c r="Q2170"/>
    </row>
    <row r="2171" spans="1:17" s="16" customFormat="1" x14ac:dyDescent="0.25">
      <c r="A2171" s="19"/>
      <c r="B2171" s="18"/>
      <c r="D2171"/>
      <c r="E2171"/>
      <c r="F2171"/>
      <c r="G2171"/>
      <c r="H2171"/>
      <c r="I2171"/>
      <c r="J2171"/>
      <c r="K2171"/>
      <c r="L2171"/>
      <c r="M2171"/>
      <c r="N2171"/>
      <c r="O2171"/>
      <c r="P2171"/>
      <c r="Q2171"/>
    </row>
    <row r="2172" spans="1:17" s="16" customFormat="1" x14ac:dyDescent="0.25">
      <c r="A2172" s="19"/>
      <c r="B2172" s="18"/>
      <c r="D2172"/>
      <c r="E2172"/>
      <c r="F2172"/>
      <c r="G2172"/>
      <c r="H2172"/>
      <c r="I2172"/>
      <c r="J2172"/>
      <c r="K2172"/>
      <c r="L2172"/>
      <c r="M2172"/>
      <c r="N2172"/>
      <c r="O2172"/>
      <c r="P2172"/>
      <c r="Q2172"/>
    </row>
    <row r="2173" spans="1:17" s="16" customFormat="1" x14ac:dyDescent="0.25">
      <c r="A2173" s="19"/>
      <c r="B2173" s="18"/>
      <c r="D2173"/>
      <c r="E2173"/>
      <c r="F2173"/>
      <c r="G2173"/>
      <c r="H2173"/>
      <c r="I2173"/>
      <c r="J2173"/>
      <c r="K2173"/>
      <c r="L2173"/>
      <c r="M2173"/>
      <c r="N2173"/>
      <c r="O2173"/>
      <c r="P2173"/>
      <c r="Q2173"/>
    </row>
    <row r="2174" spans="1:17" s="16" customFormat="1" x14ac:dyDescent="0.25">
      <c r="A2174" s="19"/>
      <c r="B2174" s="18"/>
      <c r="D2174"/>
      <c r="E2174"/>
      <c r="F2174"/>
      <c r="G2174"/>
      <c r="H2174"/>
      <c r="I2174"/>
      <c r="J2174"/>
      <c r="K2174"/>
      <c r="L2174"/>
      <c r="M2174"/>
      <c r="N2174"/>
      <c r="O2174"/>
      <c r="P2174"/>
      <c r="Q2174"/>
    </row>
    <row r="2175" spans="1:17" s="16" customFormat="1" x14ac:dyDescent="0.25">
      <c r="A2175" s="19"/>
      <c r="B2175" s="18"/>
      <c r="D2175"/>
      <c r="E2175"/>
      <c r="F2175"/>
      <c r="G2175"/>
      <c r="H2175"/>
      <c r="I2175"/>
      <c r="J2175"/>
      <c r="K2175"/>
      <c r="L2175"/>
      <c r="M2175"/>
      <c r="N2175"/>
      <c r="O2175"/>
      <c r="P2175"/>
      <c r="Q2175"/>
    </row>
    <row r="2176" spans="1:17" s="16" customFormat="1" x14ac:dyDescent="0.25">
      <c r="A2176" s="19"/>
      <c r="B2176" s="18"/>
      <c r="D2176"/>
      <c r="E2176"/>
      <c r="F2176"/>
      <c r="G2176"/>
      <c r="H2176"/>
      <c r="I2176"/>
      <c r="J2176"/>
      <c r="K2176"/>
      <c r="L2176"/>
      <c r="M2176"/>
      <c r="N2176"/>
      <c r="O2176"/>
      <c r="P2176"/>
      <c r="Q2176"/>
    </row>
    <row r="2177" spans="1:17" s="16" customFormat="1" x14ac:dyDescent="0.25">
      <c r="A2177" s="19"/>
      <c r="B2177" s="18"/>
      <c r="D2177"/>
      <c r="E2177"/>
      <c r="F2177"/>
      <c r="G2177"/>
      <c r="H2177"/>
      <c r="I2177"/>
      <c r="J2177"/>
      <c r="K2177"/>
      <c r="L2177"/>
      <c r="M2177"/>
      <c r="N2177"/>
      <c r="O2177"/>
      <c r="P2177"/>
      <c r="Q2177"/>
    </row>
    <row r="2178" spans="1:17" s="16" customFormat="1" x14ac:dyDescent="0.25">
      <c r="A2178" s="19"/>
      <c r="B2178" s="18"/>
      <c r="D2178"/>
      <c r="E2178"/>
      <c r="F2178"/>
      <c r="G2178"/>
      <c r="H2178"/>
      <c r="I2178"/>
      <c r="J2178"/>
      <c r="K2178"/>
      <c r="L2178"/>
      <c r="M2178"/>
      <c r="N2178"/>
      <c r="O2178"/>
      <c r="P2178"/>
      <c r="Q2178"/>
    </row>
    <row r="2179" spans="1:17" s="16" customFormat="1" x14ac:dyDescent="0.25">
      <c r="A2179" s="19"/>
      <c r="B2179" s="18"/>
      <c r="D2179"/>
      <c r="E2179"/>
      <c r="F2179"/>
      <c r="G2179"/>
      <c r="H2179"/>
      <c r="I2179"/>
      <c r="J2179"/>
      <c r="K2179"/>
      <c r="L2179"/>
      <c r="M2179"/>
      <c r="N2179"/>
      <c r="O2179"/>
      <c r="P2179"/>
      <c r="Q2179"/>
    </row>
    <row r="2180" spans="1:17" s="16" customFormat="1" x14ac:dyDescent="0.25">
      <c r="A2180" s="19"/>
      <c r="B2180" s="18"/>
      <c r="D2180"/>
      <c r="E2180"/>
      <c r="F2180"/>
      <c r="G2180"/>
      <c r="H2180"/>
      <c r="I2180"/>
      <c r="J2180"/>
      <c r="K2180"/>
      <c r="L2180"/>
      <c r="M2180"/>
      <c r="N2180"/>
      <c r="O2180"/>
      <c r="P2180"/>
      <c r="Q2180"/>
    </row>
    <row r="2181" spans="1:17" s="16" customFormat="1" x14ac:dyDescent="0.25">
      <c r="A2181" s="19"/>
      <c r="B2181" s="18"/>
      <c r="D2181"/>
      <c r="E2181"/>
      <c r="F2181"/>
      <c r="G2181"/>
      <c r="H2181"/>
      <c r="I2181"/>
      <c r="J2181"/>
      <c r="K2181"/>
      <c r="L2181"/>
      <c r="M2181"/>
      <c r="N2181"/>
      <c r="O2181"/>
      <c r="P2181"/>
      <c r="Q2181"/>
    </row>
    <row r="2182" spans="1:17" s="16" customFormat="1" x14ac:dyDescent="0.25">
      <c r="A2182" s="19"/>
      <c r="B2182" s="20"/>
      <c r="D2182"/>
      <c r="E2182"/>
      <c r="F2182"/>
      <c r="G2182"/>
      <c r="H2182"/>
      <c r="I2182"/>
      <c r="J2182"/>
      <c r="K2182"/>
      <c r="L2182"/>
      <c r="M2182"/>
      <c r="N2182"/>
      <c r="O2182"/>
      <c r="P2182"/>
      <c r="Q2182"/>
    </row>
    <row r="2183" spans="1:17" s="16" customFormat="1" x14ac:dyDescent="0.25">
      <c r="A2183" s="19"/>
      <c r="B2183" s="18"/>
      <c r="D2183"/>
      <c r="E2183"/>
      <c r="F2183"/>
      <c r="G2183"/>
      <c r="H2183"/>
      <c r="I2183"/>
      <c r="J2183"/>
      <c r="K2183"/>
      <c r="L2183"/>
      <c r="M2183"/>
      <c r="N2183"/>
      <c r="O2183"/>
      <c r="P2183"/>
      <c r="Q2183"/>
    </row>
    <row r="2184" spans="1:17" s="16" customFormat="1" x14ac:dyDescent="0.25">
      <c r="A2184" s="19"/>
      <c r="B2184" s="18"/>
      <c r="D2184"/>
      <c r="E2184"/>
      <c r="F2184"/>
      <c r="G2184"/>
      <c r="H2184"/>
      <c r="I2184"/>
      <c r="J2184"/>
      <c r="K2184"/>
      <c r="L2184"/>
      <c r="M2184"/>
      <c r="N2184"/>
      <c r="O2184"/>
      <c r="P2184"/>
      <c r="Q2184"/>
    </row>
    <row r="2185" spans="1:17" s="16" customFormat="1" x14ac:dyDescent="0.25">
      <c r="A2185" s="19"/>
      <c r="B2185" s="18"/>
      <c r="D2185"/>
      <c r="E2185"/>
      <c r="F2185"/>
      <c r="G2185"/>
      <c r="H2185"/>
      <c r="I2185"/>
      <c r="J2185"/>
      <c r="K2185"/>
      <c r="L2185"/>
      <c r="M2185"/>
      <c r="N2185"/>
      <c r="O2185"/>
      <c r="P2185"/>
      <c r="Q2185"/>
    </row>
    <row r="2186" spans="1:17" s="16" customFormat="1" x14ac:dyDescent="0.25">
      <c r="A2186" s="19"/>
      <c r="B2186" s="18"/>
      <c r="D2186"/>
      <c r="E2186"/>
      <c r="F2186"/>
      <c r="G2186"/>
      <c r="H2186"/>
      <c r="I2186"/>
      <c r="J2186"/>
      <c r="K2186"/>
      <c r="L2186"/>
      <c r="M2186"/>
      <c r="N2186"/>
      <c r="O2186"/>
      <c r="P2186"/>
      <c r="Q2186"/>
    </row>
    <row r="2187" spans="1:17" s="16" customFormat="1" x14ac:dyDescent="0.25">
      <c r="A2187" s="19"/>
      <c r="B2187" s="18"/>
      <c r="D2187"/>
      <c r="E2187"/>
      <c r="F2187"/>
      <c r="G2187"/>
      <c r="H2187"/>
      <c r="I2187"/>
      <c r="J2187"/>
      <c r="K2187"/>
      <c r="L2187"/>
      <c r="M2187"/>
      <c r="N2187"/>
      <c r="O2187"/>
      <c r="P2187"/>
      <c r="Q2187"/>
    </row>
    <row r="2188" spans="1:17" s="16" customFormat="1" x14ac:dyDescent="0.25">
      <c r="A2188" s="19"/>
      <c r="B2188" s="18"/>
      <c r="D2188"/>
      <c r="E2188"/>
      <c r="F2188"/>
      <c r="G2188"/>
      <c r="H2188"/>
      <c r="I2188"/>
      <c r="J2188"/>
      <c r="K2188"/>
      <c r="L2188"/>
      <c r="M2188"/>
      <c r="N2188"/>
      <c r="O2188"/>
      <c r="P2188"/>
      <c r="Q2188"/>
    </row>
    <row r="2189" spans="1:17" s="16" customFormat="1" x14ac:dyDescent="0.25">
      <c r="A2189" s="19"/>
      <c r="B2189" s="18"/>
      <c r="D2189"/>
      <c r="E2189"/>
      <c r="F2189"/>
      <c r="G2189"/>
      <c r="H2189"/>
      <c r="I2189"/>
      <c r="J2189"/>
      <c r="K2189"/>
      <c r="L2189"/>
      <c r="M2189"/>
      <c r="N2189"/>
      <c r="O2189"/>
      <c r="P2189"/>
      <c r="Q2189"/>
    </row>
    <row r="2190" spans="1:17" s="16" customFormat="1" x14ac:dyDescent="0.25">
      <c r="A2190" s="19"/>
      <c r="B2190" s="18"/>
      <c r="D2190"/>
      <c r="E2190"/>
      <c r="F2190"/>
      <c r="G2190"/>
      <c r="H2190"/>
      <c r="I2190"/>
      <c r="J2190"/>
      <c r="K2190"/>
      <c r="L2190"/>
      <c r="M2190"/>
      <c r="N2190"/>
      <c r="O2190"/>
      <c r="P2190"/>
      <c r="Q2190"/>
    </row>
    <row r="2191" spans="1:17" s="16" customFormat="1" x14ac:dyDescent="0.25">
      <c r="A2191" s="19"/>
      <c r="B2191" s="18"/>
      <c r="D2191"/>
      <c r="E2191"/>
      <c r="F2191"/>
      <c r="G2191"/>
      <c r="H2191"/>
      <c r="I2191"/>
      <c r="J2191"/>
      <c r="K2191"/>
      <c r="L2191"/>
      <c r="M2191"/>
      <c r="N2191"/>
      <c r="O2191"/>
      <c r="P2191"/>
      <c r="Q2191"/>
    </row>
    <row r="2192" spans="1:17" s="16" customFormat="1" x14ac:dyDescent="0.25">
      <c r="A2192" s="19"/>
      <c r="B2192" s="18"/>
      <c r="D2192"/>
      <c r="E2192"/>
      <c r="F2192"/>
      <c r="G2192"/>
      <c r="H2192"/>
      <c r="I2192"/>
      <c r="J2192"/>
      <c r="K2192"/>
      <c r="L2192"/>
      <c r="M2192"/>
      <c r="N2192"/>
      <c r="O2192"/>
      <c r="P2192"/>
      <c r="Q2192"/>
    </row>
    <row r="2193" spans="1:17" s="16" customFormat="1" x14ac:dyDescent="0.25">
      <c r="A2193" s="19"/>
      <c r="B2193" s="18"/>
      <c r="D2193"/>
      <c r="E2193"/>
      <c r="F2193"/>
      <c r="G2193"/>
      <c r="H2193"/>
      <c r="I2193"/>
      <c r="J2193"/>
      <c r="K2193"/>
      <c r="L2193"/>
      <c r="M2193"/>
      <c r="N2193"/>
      <c r="O2193"/>
      <c r="P2193"/>
      <c r="Q2193"/>
    </row>
    <row r="2194" spans="1:17" s="16" customFormat="1" x14ac:dyDescent="0.25">
      <c r="A2194" s="19"/>
      <c r="B2194" s="18"/>
      <c r="D2194"/>
      <c r="E2194"/>
      <c r="F2194"/>
      <c r="G2194"/>
      <c r="H2194"/>
      <c r="I2194"/>
      <c r="J2194"/>
      <c r="K2194"/>
      <c r="L2194"/>
      <c r="M2194"/>
      <c r="N2194"/>
      <c r="O2194"/>
      <c r="P2194"/>
      <c r="Q2194"/>
    </row>
    <row r="2195" spans="1:17" s="16" customFormat="1" x14ac:dyDescent="0.25">
      <c r="A2195" s="19"/>
      <c r="B2195" s="18"/>
      <c r="D2195"/>
      <c r="E2195"/>
      <c r="F2195"/>
      <c r="G2195"/>
      <c r="H2195"/>
      <c r="I2195"/>
      <c r="J2195"/>
      <c r="K2195"/>
      <c r="L2195"/>
      <c r="M2195"/>
      <c r="N2195"/>
      <c r="O2195"/>
      <c r="P2195"/>
      <c r="Q2195"/>
    </row>
    <row r="2196" spans="1:17" s="16" customFormat="1" x14ac:dyDescent="0.25">
      <c r="A2196" s="19"/>
      <c r="B2196" s="18"/>
      <c r="D2196"/>
      <c r="E2196"/>
      <c r="F2196"/>
      <c r="G2196"/>
      <c r="H2196"/>
      <c r="I2196"/>
      <c r="J2196"/>
      <c r="K2196"/>
      <c r="L2196"/>
      <c r="M2196"/>
      <c r="N2196"/>
      <c r="O2196"/>
      <c r="P2196"/>
      <c r="Q2196"/>
    </row>
    <row r="2197" spans="1:17" s="16" customFormat="1" x14ac:dyDescent="0.25">
      <c r="A2197" s="19"/>
      <c r="B2197" s="18"/>
      <c r="D2197"/>
      <c r="E2197"/>
      <c r="F2197"/>
      <c r="G2197"/>
      <c r="H2197"/>
      <c r="I2197"/>
      <c r="J2197"/>
      <c r="K2197"/>
      <c r="L2197"/>
      <c r="M2197"/>
      <c r="N2197"/>
      <c r="O2197"/>
      <c r="P2197"/>
      <c r="Q2197"/>
    </row>
    <row r="2198" spans="1:17" s="16" customFormat="1" x14ac:dyDescent="0.25">
      <c r="A2198" s="19"/>
      <c r="B2198" s="18"/>
      <c r="D2198"/>
      <c r="E2198"/>
      <c r="F2198"/>
      <c r="G2198"/>
      <c r="H2198"/>
      <c r="I2198"/>
      <c r="J2198"/>
      <c r="K2198"/>
      <c r="L2198"/>
      <c r="M2198"/>
      <c r="N2198"/>
      <c r="O2198"/>
      <c r="P2198"/>
      <c r="Q2198"/>
    </row>
    <row r="2199" spans="1:17" s="16" customFormat="1" x14ac:dyDescent="0.25">
      <c r="A2199" s="19"/>
      <c r="B2199" s="18"/>
      <c r="D2199"/>
      <c r="E2199"/>
      <c r="F2199"/>
      <c r="G2199"/>
      <c r="H2199"/>
      <c r="I2199"/>
      <c r="J2199"/>
      <c r="K2199"/>
      <c r="L2199"/>
      <c r="M2199"/>
      <c r="N2199"/>
      <c r="O2199"/>
      <c r="P2199"/>
      <c r="Q2199"/>
    </row>
    <row r="2200" spans="1:17" s="16" customFormat="1" x14ac:dyDescent="0.25">
      <c r="A2200" s="19"/>
      <c r="B2200" s="18"/>
      <c r="D2200"/>
      <c r="E2200"/>
      <c r="F2200"/>
      <c r="G2200"/>
      <c r="H2200"/>
      <c r="I2200"/>
      <c r="J2200"/>
      <c r="K2200"/>
      <c r="L2200"/>
      <c r="M2200"/>
      <c r="N2200"/>
      <c r="O2200"/>
      <c r="P2200"/>
      <c r="Q2200"/>
    </row>
    <row r="2201" spans="1:17" s="16" customFormat="1" x14ac:dyDescent="0.25">
      <c r="A2201" s="19"/>
      <c r="B2201" s="18"/>
      <c r="D2201"/>
      <c r="E2201"/>
      <c r="F2201"/>
      <c r="G2201"/>
      <c r="H2201"/>
      <c r="I2201"/>
      <c r="J2201"/>
      <c r="K2201"/>
      <c r="L2201"/>
      <c r="M2201"/>
      <c r="N2201"/>
      <c r="O2201"/>
      <c r="P2201"/>
      <c r="Q2201"/>
    </row>
    <row r="2202" spans="1:17" s="16" customFormat="1" x14ac:dyDescent="0.25">
      <c r="A2202" s="19"/>
      <c r="B2202" s="18"/>
      <c r="D2202"/>
      <c r="E2202"/>
      <c r="F2202"/>
      <c r="G2202"/>
      <c r="H2202"/>
      <c r="I2202"/>
      <c r="J2202"/>
      <c r="K2202"/>
      <c r="L2202"/>
      <c r="M2202"/>
      <c r="N2202"/>
      <c r="O2202"/>
      <c r="P2202"/>
      <c r="Q2202"/>
    </row>
    <row r="2203" spans="1:17" s="16" customFormat="1" x14ac:dyDescent="0.25">
      <c r="A2203" s="19"/>
      <c r="B2203" s="18"/>
      <c r="D2203"/>
      <c r="E2203"/>
      <c r="F2203"/>
      <c r="G2203"/>
      <c r="H2203"/>
      <c r="I2203"/>
      <c r="J2203"/>
      <c r="K2203"/>
      <c r="L2203"/>
      <c r="M2203"/>
      <c r="N2203"/>
      <c r="O2203"/>
      <c r="P2203"/>
      <c r="Q2203"/>
    </row>
    <row r="2204" spans="1:17" s="16" customFormat="1" x14ac:dyDescent="0.25">
      <c r="A2204" s="19"/>
      <c r="B2204" s="18"/>
      <c r="D2204"/>
      <c r="E2204"/>
      <c r="F2204"/>
      <c r="G2204"/>
      <c r="H2204"/>
      <c r="I2204"/>
      <c r="J2204"/>
      <c r="K2204"/>
      <c r="L2204"/>
      <c r="M2204"/>
      <c r="N2204"/>
      <c r="O2204"/>
      <c r="P2204"/>
      <c r="Q2204"/>
    </row>
    <row r="2205" spans="1:17" s="16" customFormat="1" x14ac:dyDescent="0.25">
      <c r="A2205" s="19"/>
      <c r="B2205" s="18"/>
      <c r="D2205"/>
      <c r="E2205"/>
      <c r="F2205"/>
      <c r="G2205"/>
      <c r="H2205"/>
      <c r="I2205"/>
      <c r="J2205"/>
      <c r="K2205"/>
      <c r="L2205"/>
      <c r="M2205"/>
      <c r="N2205"/>
      <c r="O2205"/>
      <c r="P2205"/>
      <c r="Q2205"/>
    </row>
    <row r="2206" spans="1:17" s="16" customFormat="1" x14ac:dyDescent="0.25">
      <c r="A2206" s="19"/>
      <c r="B2206" s="18"/>
      <c r="D2206"/>
      <c r="E2206"/>
      <c r="F2206"/>
      <c r="G2206"/>
      <c r="H2206"/>
      <c r="I2206"/>
      <c r="J2206"/>
      <c r="K2206"/>
      <c r="L2206"/>
      <c r="M2206"/>
      <c r="N2206"/>
      <c r="O2206"/>
      <c r="P2206"/>
      <c r="Q2206"/>
    </row>
    <row r="2207" spans="1:17" s="16" customFormat="1" x14ac:dyDescent="0.25">
      <c r="A2207" s="19"/>
      <c r="B2207" s="18"/>
      <c r="D2207"/>
      <c r="E2207"/>
      <c r="F2207"/>
      <c r="G2207"/>
      <c r="H2207"/>
      <c r="I2207"/>
      <c r="J2207"/>
      <c r="K2207"/>
      <c r="L2207"/>
      <c r="M2207"/>
      <c r="N2207"/>
      <c r="O2207"/>
      <c r="P2207"/>
      <c r="Q2207"/>
    </row>
    <row r="2208" spans="1:17" s="16" customFormat="1" x14ac:dyDescent="0.25">
      <c r="A2208" s="19"/>
      <c r="B2208" s="18"/>
      <c r="D2208"/>
      <c r="E2208"/>
      <c r="F2208"/>
      <c r="G2208"/>
      <c r="H2208"/>
      <c r="I2208"/>
      <c r="J2208"/>
      <c r="K2208"/>
      <c r="L2208"/>
      <c r="M2208"/>
      <c r="N2208"/>
      <c r="O2208"/>
      <c r="P2208"/>
      <c r="Q2208"/>
    </row>
    <row r="2209" spans="1:17" s="16" customFormat="1" x14ac:dyDescent="0.25">
      <c r="A2209" s="19"/>
      <c r="B2209" s="18"/>
      <c r="D2209"/>
      <c r="E2209"/>
      <c r="F2209"/>
      <c r="G2209"/>
      <c r="H2209"/>
      <c r="I2209"/>
      <c r="J2209"/>
      <c r="K2209"/>
      <c r="L2209"/>
      <c r="M2209"/>
      <c r="N2209"/>
      <c r="O2209"/>
      <c r="P2209"/>
      <c r="Q2209"/>
    </row>
    <row r="2210" spans="1:17" s="16" customFormat="1" x14ac:dyDescent="0.25">
      <c r="A2210" s="19"/>
      <c r="B2210" s="18"/>
      <c r="D2210"/>
      <c r="E2210"/>
      <c r="F2210"/>
      <c r="G2210"/>
      <c r="H2210"/>
      <c r="I2210"/>
      <c r="J2210"/>
      <c r="K2210"/>
      <c r="L2210"/>
      <c r="M2210"/>
      <c r="N2210"/>
      <c r="O2210"/>
      <c r="P2210"/>
      <c r="Q2210"/>
    </row>
    <row r="2211" spans="1:17" s="16" customFormat="1" x14ac:dyDescent="0.25">
      <c r="A2211" s="19"/>
      <c r="B2211" s="18"/>
      <c r="D2211"/>
      <c r="E2211"/>
      <c r="F2211"/>
      <c r="G2211"/>
      <c r="H2211"/>
      <c r="I2211"/>
      <c r="J2211"/>
      <c r="K2211"/>
      <c r="L2211"/>
      <c r="M2211"/>
      <c r="N2211"/>
      <c r="O2211"/>
      <c r="P2211"/>
      <c r="Q2211"/>
    </row>
    <row r="2212" spans="1:17" s="16" customFormat="1" x14ac:dyDescent="0.25">
      <c r="A2212" s="19"/>
      <c r="B2212" s="18"/>
      <c r="D2212"/>
      <c r="E2212"/>
      <c r="F2212"/>
      <c r="G2212"/>
      <c r="H2212"/>
      <c r="I2212"/>
      <c r="J2212"/>
      <c r="K2212"/>
      <c r="L2212"/>
      <c r="M2212"/>
      <c r="N2212"/>
      <c r="O2212"/>
      <c r="P2212"/>
      <c r="Q2212"/>
    </row>
    <row r="2213" spans="1:17" s="16" customFormat="1" x14ac:dyDescent="0.25">
      <c r="A2213" s="19"/>
      <c r="B2213" s="18"/>
      <c r="D2213"/>
      <c r="E2213"/>
      <c r="F2213"/>
      <c r="G2213"/>
      <c r="H2213"/>
      <c r="I2213"/>
      <c r="J2213"/>
      <c r="K2213"/>
      <c r="L2213"/>
      <c r="M2213"/>
      <c r="N2213"/>
      <c r="O2213"/>
      <c r="P2213"/>
      <c r="Q2213"/>
    </row>
    <row r="2214" spans="1:17" s="16" customFormat="1" x14ac:dyDescent="0.25">
      <c r="A2214" s="19"/>
      <c r="B2214" s="18"/>
      <c r="D2214"/>
      <c r="E2214"/>
      <c r="F2214"/>
      <c r="G2214"/>
      <c r="H2214"/>
      <c r="I2214"/>
      <c r="J2214"/>
      <c r="K2214"/>
      <c r="L2214"/>
      <c r="M2214"/>
      <c r="N2214"/>
      <c r="O2214"/>
      <c r="P2214"/>
      <c r="Q2214"/>
    </row>
    <row r="2215" spans="1:17" s="16" customFormat="1" x14ac:dyDescent="0.25">
      <c r="A2215" s="19"/>
      <c r="B2215" s="18"/>
      <c r="D2215"/>
      <c r="E2215"/>
      <c r="F2215"/>
      <c r="G2215"/>
      <c r="H2215"/>
      <c r="I2215"/>
      <c r="J2215"/>
      <c r="K2215"/>
      <c r="L2215"/>
      <c r="M2215"/>
      <c r="N2215"/>
      <c r="O2215"/>
      <c r="P2215"/>
      <c r="Q2215"/>
    </row>
    <row r="2216" spans="1:17" s="16" customFormat="1" x14ac:dyDescent="0.25">
      <c r="A2216" s="19"/>
      <c r="B2216" s="18"/>
      <c r="D2216"/>
      <c r="E2216"/>
      <c r="F2216"/>
      <c r="G2216"/>
      <c r="H2216"/>
      <c r="I2216"/>
      <c r="J2216"/>
      <c r="K2216"/>
      <c r="L2216"/>
      <c r="M2216"/>
      <c r="N2216"/>
      <c r="O2216"/>
      <c r="P2216"/>
      <c r="Q2216"/>
    </row>
    <row r="2217" spans="1:17" s="16" customFormat="1" x14ac:dyDescent="0.25">
      <c r="A2217" s="19"/>
      <c r="B2217" s="18"/>
      <c r="D2217"/>
      <c r="E2217"/>
      <c r="F2217"/>
      <c r="G2217"/>
      <c r="H2217"/>
      <c r="I2217"/>
      <c r="J2217"/>
      <c r="K2217"/>
      <c r="L2217"/>
      <c r="M2217"/>
      <c r="N2217"/>
      <c r="O2217"/>
      <c r="P2217"/>
      <c r="Q2217"/>
    </row>
    <row r="2218" spans="1:17" s="16" customFormat="1" x14ac:dyDescent="0.25">
      <c r="A2218" s="19"/>
      <c r="B2218" s="18"/>
      <c r="D2218"/>
      <c r="E2218"/>
      <c r="F2218"/>
      <c r="G2218"/>
      <c r="H2218"/>
      <c r="I2218"/>
      <c r="J2218"/>
      <c r="K2218"/>
      <c r="L2218"/>
      <c r="M2218"/>
      <c r="N2218"/>
      <c r="O2218"/>
      <c r="P2218"/>
      <c r="Q2218"/>
    </row>
    <row r="2219" spans="1:17" s="16" customFormat="1" x14ac:dyDescent="0.25">
      <c r="A2219" s="19"/>
      <c r="B2219" s="18"/>
      <c r="D2219"/>
      <c r="E2219"/>
      <c r="F2219"/>
      <c r="G2219"/>
      <c r="H2219"/>
      <c r="I2219"/>
      <c r="J2219"/>
      <c r="K2219"/>
      <c r="L2219"/>
      <c r="M2219"/>
      <c r="N2219"/>
      <c r="O2219"/>
      <c r="P2219"/>
      <c r="Q2219"/>
    </row>
    <row r="2220" spans="1:17" s="16" customFormat="1" x14ac:dyDescent="0.25">
      <c r="A2220" s="19"/>
      <c r="B2220" s="18"/>
      <c r="D2220"/>
      <c r="E2220"/>
      <c r="F2220"/>
      <c r="G2220"/>
      <c r="H2220"/>
      <c r="I2220"/>
      <c r="J2220"/>
      <c r="K2220"/>
      <c r="L2220"/>
      <c r="M2220"/>
      <c r="N2220"/>
      <c r="O2220"/>
      <c r="P2220"/>
      <c r="Q2220"/>
    </row>
    <row r="2221" spans="1:17" s="16" customFormat="1" x14ac:dyDescent="0.25">
      <c r="A2221" s="19"/>
      <c r="B2221" s="18"/>
      <c r="D2221"/>
      <c r="E2221"/>
      <c r="F2221"/>
      <c r="G2221"/>
      <c r="H2221"/>
      <c r="I2221"/>
      <c r="J2221"/>
      <c r="K2221"/>
      <c r="L2221"/>
      <c r="M2221"/>
      <c r="N2221"/>
      <c r="O2221"/>
      <c r="P2221"/>
      <c r="Q2221"/>
    </row>
    <row r="2222" spans="1:17" s="16" customFormat="1" x14ac:dyDescent="0.25">
      <c r="A2222" s="19"/>
      <c r="B2222" s="18"/>
      <c r="D2222"/>
      <c r="E2222"/>
      <c r="F2222"/>
      <c r="G2222"/>
      <c r="H2222"/>
      <c r="I2222"/>
      <c r="J2222"/>
      <c r="K2222"/>
      <c r="L2222"/>
      <c r="M2222"/>
      <c r="N2222"/>
      <c r="O2222"/>
      <c r="P2222"/>
      <c r="Q2222"/>
    </row>
    <row r="2223" spans="1:17" s="16" customFormat="1" x14ac:dyDescent="0.25">
      <c r="A2223" s="19"/>
      <c r="B2223" s="18"/>
      <c r="D2223"/>
      <c r="E2223"/>
      <c r="F2223"/>
      <c r="G2223"/>
      <c r="H2223"/>
      <c r="I2223"/>
      <c r="J2223"/>
      <c r="K2223"/>
      <c r="L2223"/>
      <c r="M2223"/>
      <c r="N2223"/>
      <c r="O2223"/>
      <c r="P2223"/>
      <c r="Q2223"/>
    </row>
    <row r="2224" spans="1:17" s="16" customFormat="1" x14ac:dyDescent="0.25">
      <c r="A2224" s="19"/>
      <c r="B2224" s="18"/>
      <c r="D2224"/>
      <c r="E2224"/>
      <c r="F2224"/>
      <c r="G2224"/>
      <c r="H2224"/>
      <c r="I2224"/>
      <c r="J2224"/>
      <c r="K2224"/>
      <c r="L2224"/>
      <c r="M2224"/>
      <c r="N2224"/>
      <c r="O2224"/>
      <c r="P2224"/>
      <c r="Q2224"/>
    </row>
    <row r="2225" spans="1:17" s="16" customFormat="1" x14ac:dyDescent="0.25">
      <c r="A2225" s="19"/>
      <c r="B2225" s="18"/>
      <c r="D2225"/>
      <c r="E2225"/>
      <c r="F2225"/>
      <c r="G2225"/>
      <c r="H2225"/>
      <c r="I2225"/>
      <c r="J2225"/>
      <c r="K2225"/>
      <c r="L2225"/>
      <c r="M2225"/>
      <c r="N2225"/>
      <c r="O2225"/>
      <c r="P2225"/>
      <c r="Q2225"/>
    </row>
    <row r="2226" spans="1:17" s="16" customFormat="1" x14ac:dyDescent="0.25">
      <c r="A2226" s="19"/>
      <c r="B2226" s="18"/>
      <c r="D2226"/>
      <c r="E2226"/>
      <c r="F2226"/>
      <c r="G2226"/>
      <c r="H2226"/>
      <c r="I2226"/>
      <c r="J2226"/>
      <c r="K2226"/>
      <c r="L2226"/>
      <c r="M2226"/>
      <c r="N2226"/>
      <c r="O2226"/>
      <c r="P2226"/>
      <c r="Q2226"/>
    </row>
    <row r="2227" spans="1:17" s="16" customFormat="1" x14ac:dyDescent="0.25">
      <c r="A2227" s="19"/>
      <c r="B2227" s="18"/>
      <c r="D2227"/>
      <c r="E2227"/>
      <c r="F2227"/>
      <c r="G2227"/>
      <c r="H2227"/>
      <c r="I2227"/>
      <c r="J2227"/>
      <c r="K2227"/>
      <c r="L2227"/>
      <c r="M2227"/>
      <c r="N2227"/>
      <c r="O2227"/>
      <c r="P2227"/>
      <c r="Q2227"/>
    </row>
    <row r="2228" spans="1:17" s="16" customFormat="1" x14ac:dyDescent="0.25">
      <c r="A2228" s="19"/>
      <c r="B2228" s="18"/>
      <c r="D2228"/>
      <c r="E2228"/>
      <c r="F2228"/>
      <c r="G2228"/>
      <c r="H2228"/>
      <c r="I2228"/>
      <c r="J2228"/>
      <c r="K2228"/>
      <c r="L2228"/>
      <c r="M2228"/>
      <c r="N2228"/>
      <c r="O2228"/>
      <c r="P2228"/>
      <c r="Q2228"/>
    </row>
    <row r="2229" spans="1:17" s="16" customFormat="1" x14ac:dyDescent="0.25">
      <c r="A2229" s="19"/>
      <c r="B2229" s="18"/>
      <c r="D2229"/>
      <c r="E2229"/>
      <c r="F2229"/>
      <c r="G2229"/>
      <c r="H2229"/>
      <c r="I2229"/>
      <c r="J2229"/>
      <c r="K2229"/>
      <c r="L2229"/>
      <c r="M2229"/>
      <c r="N2229"/>
      <c r="O2229"/>
      <c r="P2229"/>
      <c r="Q2229"/>
    </row>
    <row r="2230" spans="1:17" s="16" customFormat="1" x14ac:dyDescent="0.25">
      <c r="A2230" s="19"/>
      <c r="B2230" s="18"/>
      <c r="D2230"/>
      <c r="E2230"/>
      <c r="F2230"/>
      <c r="G2230"/>
      <c r="H2230"/>
      <c r="I2230"/>
      <c r="J2230"/>
      <c r="K2230"/>
      <c r="L2230"/>
      <c r="M2230"/>
      <c r="N2230"/>
      <c r="O2230"/>
      <c r="P2230"/>
      <c r="Q2230"/>
    </row>
    <row r="2231" spans="1:17" s="16" customFormat="1" x14ac:dyDescent="0.25">
      <c r="A2231" s="19"/>
      <c r="B2231" s="18"/>
      <c r="D2231"/>
      <c r="E2231"/>
      <c r="F2231"/>
      <c r="G2231"/>
      <c r="H2231"/>
      <c r="I2231"/>
      <c r="J2231"/>
      <c r="K2231"/>
      <c r="L2231"/>
      <c r="M2231"/>
      <c r="N2231"/>
      <c r="O2231"/>
      <c r="P2231"/>
      <c r="Q2231"/>
    </row>
    <row r="2232" spans="1:17" s="16" customFormat="1" x14ac:dyDescent="0.25">
      <c r="A2232" s="19"/>
      <c r="B2232" s="20"/>
      <c r="D2232"/>
      <c r="E2232"/>
      <c r="F2232"/>
      <c r="G2232"/>
      <c r="H2232"/>
      <c r="I2232"/>
      <c r="J2232"/>
      <c r="K2232"/>
      <c r="L2232"/>
      <c r="M2232"/>
      <c r="N2232"/>
      <c r="O2232"/>
      <c r="P2232"/>
      <c r="Q2232"/>
    </row>
    <row r="2233" spans="1:17" s="16" customFormat="1" x14ac:dyDescent="0.25">
      <c r="A2233" s="19"/>
      <c r="B2233" s="18"/>
      <c r="D2233"/>
      <c r="E2233"/>
      <c r="F2233"/>
      <c r="G2233"/>
      <c r="H2233"/>
      <c r="I2233"/>
      <c r="J2233"/>
      <c r="K2233"/>
      <c r="L2233"/>
      <c r="M2233"/>
      <c r="N2233"/>
      <c r="O2233"/>
      <c r="P2233"/>
      <c r="Q2233"/>
    </row>
    <row r="2234" spans="1:17" s="16" customFormat="1" x14ac:dyDescent="0.25">
      <c r="A2234" s="19"/>
      <c r="B2234" s="18"/>
      <c r="D2234"/>
      <c r="E2234"/>
      <c r="F2234"/>
      <c r="G2234"/>
      <c r="H2234"/>
      <c r="I2234"/>
      <c r="J2234"/>
      <c r="K2234"/>
      <c r="L2234"/>
      <c r="M2234"/>
      <c r="N2234"/>
      <c r="O2234"/>
      <c r="P2234"/>
      <c r="Q2234"/>
    </row>
    <row r="2235" spans="1:17" s="16" customFormat="1" x14ac:dyDescent="0.25">
      <c r="A2235" s="19"/>
      <c r="B2235" s="18"/>
      <c r="D2235"/>
      <c r="E2235"/>
      <c r="F2235"/>
      <c r="G2235"/>
      <c r="H2235"/>
      <c r="I2235"/>
      <c r="J2235"/>
      <c r="K2235"/>
      <c r="L2235"/>
      <c r="M2235"/>
      <c r="N2235"/>
      <c r="O2235"/>
      <c r="P2235"/>
      <c r="Q2235"/>
    </row>
    <row r="2236" spans="1:17" s="16" customFormat="1" x14ac:dyDescent="0.25">
      <c r="A2236" s="19"/>
      <c r="B2236" s="18"/>
      <c r="D2236"/>
      <c r="E2236"/>
      <c r="F2236"/>
      <c r="G2236"/>
      <c r="H2236"/>
      <c r="I2236"/>
      <c r="J2236"/>
      <c r="K2236"/>
      <c r="L2236"/>
      <c r="M2236"/>
      <c r="N2236"/>
      <c r="O2236"/>
      <c r="P2236"/>
      <c r="Q2236"/>
    </row>
    <row r="2237" spans="1:17" s="16" customFormat="1" x14ac:dyDescent="0.25">
      <c r="A2237" s="19"/>
      <c r="B2237" s="18"/>
      <c r="D2237"/>
      <c r="E2237"/>
      <c r="F2237"/>
      <c r="G2237"/>
      <c r="H2237"/>
      <c r="I2237"/>
      <c r="J2237"/>
      <c r="K2237"/>
      <c r="L2237"/>
      <c r="M2237"/>
      <c r="N2237"/>
      <c r="O2237"/>
      <c r="P2237"/>
      <c r="Q2237"/>
    </row>
    <row r="2238" spans="1:17" s="16" customFormat="1" x14ac:dyDescent="0.25">
      <c r="A2238" s="19"/>
      <c r="B2238" s="18"/>
      <c r="D2238"/>
      <c r="E2238"/>
      <c r="F2238"/>
      <c r="G2238"/>
      <c r="H2238"/>
      <c r="I2238"/>
      <c r="J2238"/>
      <c r="K2238"/>
      <c r="L2238"/>
      <c r="M2238"/>
      <c r="N2238"/>
      <c r="O2238"/>
      <c r="P2238"/>
      <c r="Q2238"/>
    </row>
    <row r="2239" spans="1:17" s="16" customFormat="1" x14ac:dyDescent="0.25">
      <c r="A2239" s="19"/>
      <c r="B2239" s="18"/>
      <c r="D2239"/>
      <c r="E2239"/>
      <c r="F2239"/>
      <c r="G2239"/>
      <c r="H2239"/>
      <c r="I2239"/>
      <c r="J2239"/>
      <c r="K2239"/>
      <c r="L2239"/>
      <c r="M2239"/>
      <c r="N2239"/>
      <c r="O2239"/>
      <c r="P2239"/>
      <c r="Q2239"/>
    </row>
    <row r="2240" spans="1:17" s="16" customFormat="1" x14ac:dyDescent="0.25">
      <c r="A2240" s="19"/>
      <c r="B2240" s="18"/>
      <c r="D2240"/>
      <c r="E2240"/>
      <c r="F2240"/>
      <c r="G2240"/>
      <c r="H2240"/>
      <c r="I2240"/>
      <c r="J2240"/>
      <c r="K2240"/>
      <c r="L2240"/>
      <c r="M2240"/>
      <c r="N2240"/>
      <c r="O2240"/>
      <c r="P2240"/>
      <c r="Q2240"/>
    </row>
    <row r="2241" spans="1:17" s="16" customFormat="1" x14ac:dyDescent="0.25">
      <c r="A2241" s="19"/>
      <c r="B2241" s="18"/>
      <c r="D2241"/>
      <c r="E2241"/>
      <c r="F2241"/>
      <c r="G2241"/>
      <c r="H2241"/>
      <c r="I2241"/>
      <c r="J2241"/>
      <c r="K2241"/>
      <c r="L2241"/>
      <c r="M2241"/>
      <c r="N2241"/>
      <c r="O2241"/>
      <c r="P2241"/>
      <c r="Q2241"/>
    </row>
    <row r="2242" spans="1:17" s="16" customFormat="1" x14ac:dyDescent="0.25">
      <c r="A2242" s="19"/>
      <c r="B2242" s="18"/>
      <c r="D2242"/>
      <c r="E2242"/>
      <c r="F2242"/>
      <c r="G2242"/>
      <c r="H2242"/>
      <c r="I2242"/>
      <c r="J2242"/>
      <c r="K2242"/>
      <c r="L2242"/>
      <c r="M2242"/>
      <c r="N2242"/>
      <c r="O2242"/>
      <c r="P2242"/>
      <c r="Q2242"/>
    </row>
    <row r="2243" spans="1:17" s="16" customFormat="1" x14ac:dyDescent="0.25">
      <c r="A2243" s="19"/>
      <c r="B2243" s="18"/>
      <c r="D2243"/>
      <c r="E2243"/>
      <c r="F2243"/>
      <c r="G2243"/>
      <c r="H2243"/>
      <c r="I2243"/>
      <c r="J2243"/>
      <c r="K2243"/>
      <c r="L2243"/>
      <c r="M2243"/>
      <c r="N2243"/>
      <c r="O2243"/>
      <c r="P2243"/>
      <c r="Q2243"/>
    </row>
    <row r="2244" spans="1:17" s="16" customFormat="1" x14ac:dyDescent="0.25">
      <c r="A2244" s="19"/>
      <c r="B2244" s="18"/>
      <c r="D2244"/>
      <c r="E2244"/>
      <c r="F2244"/>
      <c r="G2244"/>
      <c r="H2244"/>
      <c r="I2244"/>
      <c r="J2244"/>
      <c r="K2244"/>
      <c r="L2244"/>
      <c r="M2244"/>
      <c r="N2244"/>
      <c r="O2244"/>
      <c r="P2244"/>
      <c r="Q2244"/>
    </row>
    <row r="2245" spans="1:17" s="16" customFormat="1" x14ac:dyDescent="0.25">
      <c r="A2245" s="19"/>
      <c r="B2245" s="18"/>
      <c r="D2245"/>
      <c r="E2245"/>
      <c r="F2245"/>
      <c r="G2245"/>
      <c r="H2245"/>
      <c r="I2245"/>
      <c r="J2245"/>
      <c r="K2245"/>
      <c r="L2245"/>
      <c r="M2245"/>
      <c r="N2245"/>
      <c r="O2245"/>
      <c r="P2245"/>
      <c r="Q2245"/>
    </row>
    <row r="2246" spans="1:17" s="16" customFormat="1" x14ac:dyDescent="0.25">
      <c r="A2246" s="19"/>
      <c r="B2246" s="18"/>
      <c r="D2246"/>
      <c r="E2246"/>
      <c r="F2246"/>
      <c r="G2246"/>
      <c r="H2246"/>
      <c r="I2246"/>
      <c r="J2246"/>
      <c r="K2246"/>
      <c r="L2246"/>
      <c r="M2246"/>
      <c r="N2246"/>
      <c r="O2246"/>
      <c r="P2246"/>
      <c r="Q2246"/>
    </row>
    <row r="2247" spans="1:17" s="16" customFormat="1" x14ac:dyDescent="0.25">
      <c r="A2247" s="19"/>
      <c r="B2247" s="18"/>
      <c r="D2247"/>
      <c r="E2247"/>
      <c r="F2247"/>
      <c r="G2247"/>
      <c r="H2247"/>
      <c r="I2247"/>
      <c r="J2247"/>
      <c r="K2247"/>
      <c r="L2247"/>
      <c r="M2247"/>
      <c r="N2247"/>
      <c r="O2247"/>
      <c r="P2247"/>
      <c r="Q2247"/>
    </row>
    <row r="2248" spans="1:17" s="16" customFormat="1" x14ac:dyDescent="0.25">
      <c r="A2248" s="19"/>
      <c r="B2248" s="18"/>
      <c r="D2248"/>
      <c r="E2248"/>
      <c r="F2248"/>
      <c r="G2248"/>
      <c r="H2248"/>
      <c r="I2248"/>
      <c r="J2248"/>
      <c r="K2248"/>
      <c r="L2248"/>
      <c r="M2248"/>
      <c r="N2248"/>
      <c r="O2248"/>
      <c r="P2248"/>
      <c r="Q2248"/>
    </row>
    <row r="2249" spans="1:17" s="16" customFormat="1" x14ac:dyDescent="0.25">
      <c r="A2249" s="19"/>
      <c r="B2249" s="18"/>
      <c r="D2249"/>
      <c r="E2249"/>
      <c r="F2249"/>
      <c r="G2249"/>
      <c r="H2249"/>
      <c r="I2249"/>
      <c r="J2249"/>
      <c r="K2249"/>
      <c r="L2249"/>
      <c r="M2249"/>
      <c r="N2249"/>
      <c r="O2249"/>
      <c r="P2249"/>
      <c r="Q2249"/>
    </row>
    <row r="2250" spans="1:17" s="16" customFormat="1" x14ac:dyDescent="0.25">
      <c r="A2250" s="19"/>
      <c r="B2250" s="18"/>
      <c r="D2250"/>
      <c r="E2250"/>
      <c r="F2250"/>
      <c r="G2250"/>
      <c r="H2250"/>
      <c r="I2250"/>
      <c r="J2250"/>
      <c r="K2250"/>
      <c r="L2250"/>
      <c r="M2250"/>
      <c r="N2250"/>
      <c r="O2250"/>
      <c r="P2250"/>
      <c r="Q2250"/>
    </row>
    <row r="2251" spans="1:17" s="16" customFormat="1" x14ac:dyDescent="0.25">
      <c r="A2251" s="19"/>
      <c r="B2251" s="18"/>
      <c r="D2251"/>
      <c r="E2251"/>
      <c r="F2251"/>
      <c r="G2251"/>
      <c r="H2251"/>
      <c r="I2251"/>
      <c r="J2251"/>
      <c r="K2251"/>
      <c r="L2251"/>
      <c r="M2251"/>
      <c r="N2251"/>
      <c r="O2251"/>
      <c r="P2251"/>
      <c r="Q2251"/>
    </row>
    <row r="2252" spans="1:17" s="16" customFormat="1" x14ac:dyDescent="0.25">
      <c r="A2252" s="19"/>
      <c r="B2252" s="18"/>
      <c r="D2252"/>
      <c r="E2252"/>
      <c r="F2252"/>
      <c r="G2252"/>
      <c r="H2252"/>
      <c r="I2252"/>
      <c r="J2252"/>
      <c r="K2252"/>
      <c r="L2252"/>
      <c r="M2252"/>
      <c r="N2252"/>
      <c r="O2252"/>
      <c r="P2252"/>
      <c r="Q2252"/>
    </row>
    <row r="2253" spans="1:17" s="16" customFormat="1" x14ac:dyDescent="0.25">
      <c r="A2253" s="19"/>
      <c r="B2253" s="18"/>
      <c r="D2253"/>
      <c r="E2253"/>
      <c r="F2253"/>
      <c r="G2253"/>
      <c r="H2253"/>
      <c r="I2253"/>
      <c r="J2253"/>
      <c r="K2253"/>
      <c r="L2253"/>
      <c r="M2253"/>
      <c r="N2253"/>
      <c r="O2253"/>
      <c r="P2253"/>
      <c r="Q2253"/>
    </row>
    <row r="2254" spans="1:17" s="16" customFormat="1" x14ac:dyDescent="0.25">
      <c r="A2254" s="19"/>
      <c r="B2254" s="18"/>
      <c r="D2254"/>
      <c r="E2254"/>
      <c r="F2254"/>
      <c r="G2254"/>
      <c r="H2254"/>
      <c r="I2254"/>
      <c r="J2254"/>
      <c r="K2254"/>
      <c r="L2254"/>
      <c r="M2254"/>
      <c r="N2254"/>
      <c r="O2254"/>
      <c r="P2254"/>
      <c r="Q2254"/>
    </row>
    <row r="2255" spans="1:17" s="16" customFormat="1" x14ac:dyDescent="0.25">
      <c r="A2255" s="19"/>
      <c r="B2255" s="18"/>
      <c r="D2255"/>
      <c r="E2255"/>
      <c r="F2255"/>
      <c r="G2255"/>
      <c r="H2255"/>
      <c r="I2255"/>
      <c r="J2255"/>
      <c r="K2255"/>
      <c r="L2255"/>
      <c r="M2255"/>
      <c r="N2255"/>
      <c r="O2255"/>
      <c r="P2255"/>
      <c r="Q2255"/>
    </row>
    <row r="2256" spans="1:17" s="16" customFormat="1" x14ac:dyDescent="0.25">
      <c r="A2256" s="19"/>
      <c r="B2256" s="18"/>
      <c r="D2256"/>
      <c r="E2256"/>
      <c r="F2256"/>
      <c r="G2256"/>
      <c r="H2256"/>
      <c r="I2256"/>
      <c r="J2256"/>
      <c r="K2256"/>
      <c r="L2256"/>
      <c r="M2256"/>
      <c r="N2256"/>
      <c r="O2256"/>
      <c r="P2256"/>
      <c r="Q2256"/>
    </row>
    <row r="2257" spans="1:17" s="16" customFormat="1" x14ac:dyDescent="0.25">
      <c r="A2257" s="19"/>
      <c r="B2257" s="18"/>
      <c r="D2257"/>
      <c r="E2257"/>
      <c r="F2257"/>
      <c r="G2257"/>
      <c r="H2257"/>
      <c r="I2257"/>
      <c r="J2257"/>
      <c r="K2257"/>
      <c r="L2257"/>
      <c r="M2257"/>
      <c r="N2257"/>
      <c r="O2257"/>
      <c r="P2257"/>
      <c r="Q2257"/>
    </row>
    <row r="2258" spans="1:17" s="16" customFormat="1" x14ac:dyDescent="0.25">
      <c r="A2258" s="19"/>
      <c r="B2258" s="18"/>
      <c r="D2258"/>
      <c r="E2258"/>
      <c r="F2258"/>
      <c r="G2258"/>
      <c r="H2258"/>
      <c r="I2258"/>
      <c r="J2258"/>
      <c r="K2258"/>
      <c r="L2258"/>
      <c r="M2258"/>
      <c r="N2258"/>
      <c r="O2258"/>
      <c r="P2258"/>
      <c r="Q2258"/>
    </row>
    <row r="2259" spans="1:17" s="16" customFormat="1" x14ac:dyDescent="0.25">
      <c r="A2259" s="19"/>
      <c r="B2259" s="18"/>
      <c r="D2259"/>
      <c r="E2259"/>
      <c r="F2259"/>
      <c r="G2259"/>
      <c r="H2259"/>
      <c r="I2259"/>
      <c r="J2259"/>
      <c r="K2259"/>
      <c r="L2259"/>
      <c r="M2259"/>
      <c r="N2259"/>
      <c r="O2259"/>
      <c r="P2259"/>
      <c r="Q2259"/>
    </row>
    <row r="2260" spans="1:17" s="16" customFormat="1" x14ac:dyDescent="0.25">
      <c r="A2260" s="19"/>
      <c r="B2260" s="18"/>
      <c r="D2260"/>
      <c r="E2260"/>
      <c r="F2260"/>
      <c r="G2260"/>
      <c r="H2260"/>
      <c r="I2260"/>
      <c r="J2260"/>
      <c r="K2260"/>
      <c r="L2260"/>
      <c r="M2260"/>
      <c r="N2260"/>
      <c r="O2260"/>
      <c r="P2260"/>
      <c r="Q2260"/>
    </row>
    <row r="2261" spans="1:17" s="16" customFormat="1" x14ac:dyDescent="0.25">
      <c r="A2261" s="19"/>
      <c r="B2261" s="18"/>
      <c r="D2261"/>
      <c r="E2261"/>
      <c r="F2261"/>
      <c r="G2261"/>
      <c r="H2261"/>
      <c r="I2261"/>
      <c r="J2261"/>
      <c r="K2261"/>
      <c r="L2261"/>
      <c r="M2261"/>
      <c r="N2261"/>
      <c r="O2261"/>
      <c r="P2261"/>
      <c r="Q2261"/>
    </row>
    <row r="2262" spans="1:17" s="16" customFormat="1" x14ac:dyDescent="0.25">
      <c r="A2262" s="19"/>
      <c r="B2262" s="18"/>
      <c r="D2262"/>
      <c r="E2262"/>
      <c r="F2262"/>
      <c r="G2262"/>
      <c r="H2262"/>
      <c r="I2262"/>
      <c r="J2262"/>
      <c r="K2262"/>
      <c r="L2262"/>
      <c r="M2262"/>
      <c r="N2262"/>
      <c r="O2262"/>
      <c r="P2262"/>
      <c r="Q2262"/>
    </row>
    <row r="2263" spans="1:17" s="16" customFormat="1" x14ac:dyDescent="0.25">
      <c r="A2263" s="19"/>
      <c r="B2263" s="18"/>
      <c r="D2263"/>
      <c r="E2263"/>
      <c r="F2263"/>
      <c r="G2263"/>
      <c r="H2263"/>
      <c r="I2263"/>
      <c r="J2263"/>
      <c r="K2263"/>
      <c r="L2263"/>
      <c r="M2263"/>
      <c r="N2263"/>
      <c r="O2263"/>
      <c r="P2263"/>
      <c r="Q2263"/>
    </row>
    <row r="2264" spans="1:17" s="16" customFormat="1" x14ac:dyDescent="0.25">
      <c r="A2264" s="19"/>
      <c r="B2264" s="18"/>
      <c r="D2264"/>
      <c r="E2264"/>
      <c r="F2264"/>
      <c r="G2264"/>
      <c r="H2264"/>
      <c r="I2264"/>
      <c r="J2264"/>
      <c r="K2264"/>
      <c r="L2264"/>
      <c r="M2264"/>
      <c r="N2264"/>
      <c r="O2264"/>
      <c r="P2264"/>
      <c r="Q2264"/>
    </row>
    <row r="2265" spans="1:17" s="16" customFormat="1" x14ac:dyDescent="0.25">
      <c r="A2265" s="19"/>
      <c r="B2265" s="18"/>
      <c r="D2265"/>
      <c r="E2265"/>
      <c r="F2265"/>
      <c r="G2265"/>
      <c r="H2265"/>
      <c r="I2265"/>
      <c r="J2265"/>
      <c r="K2265"/>
      <c r="L2265"/>
      <c r="M2265"/>
      <c r="N2265"/>
      <c r="O2265"/>
      <c r="P2265"/>
      <c r="Q2265"/>
    </row>
    <row r="2266" spans="1:17" s="16" customFormat="1" x14ac:dyDescent="0.25">
      <c r="A2266" s="19"/>
      <c r="B2266" s="18"/>
      <c r="D2266"/>
      <c r="E2266"/>
      <c r="F2266"/>
      <c r="G2266"/>
      <c r="H2266"/>
      <c r="I2266"/>
      <c r="J2266"/>
      <c r="K2266"/>
      <c r="L2266"/>
      <c r="M2266"/>
      <c r="N2266"/>
      <c r="O2266"/>
      <c r="P2266"/>
      <c r="Q2266"/>
    </row>
    <row r="2267" spans="1:17" s="16" customFormat="1" x14ac:dyDescent="0.25">
      <c r="A2267" s="19"/>
      <c r="B2267" s="18"/>
      <c r="D2267"/>
      <c r="E2267"/>
      <c r="F2267"/>
      <c r="G2267"/>
      <c r="H2267"/>
      <c r="I2267"/>
      <c r="J2267"/>
      <c r="K2267"/>
      <c r="L2267"/>
      <c r="M2267"/>
      <c r="N2267"/>
      <c r="O2267"/>
      <c r="P2267"/>
      <c r="Q2267"/>
    </row>
    <row r="2268" spans="1:17" s="16" customFormat="1" x14ac:dyDescent="0.25">
      <c r="A2268" s="19"/>
      <c r="B2268" s="18"/>
      <c r="D2268"/>
      <c r="E2268"/>
      <c r="F2268"/>
      <c r="G2268"/>
      <c r="H2268"/>
      <c r="I2268"/>
      <c r="J2268"/>
      <c r="K2268"/>
      <c r="L2268"/>
      <c r="M2268"/>
      <c r="N2268"/>
      <c r="O2268"/>
      <c r="P2268"/>
      <c r="Q2268"/>
    </row>
    <row r="2269" spans="1:17" s="16" customFormat="1" x14ac:dyDescent="0.25">
      <c r="A2269" s="19"/>
      <c r="B2269" s="18"/>
      <c r="D2269"/>
      <c r="E2269"/>
      <c r="F2269"/>
      <c r="G2269"/>
      <c r="H2269"/>
      <c r="I2269"/>
      <c r="J2269"/>
      <c r="K2269"/>
      <c r="L2269"/>
      <c r="M2269"/>
      <c r="N2269"/>
      <c r="O2269"/>
      <c r="P2269"/>
      <c r="Q2269"/>
    </row>
    <row r="2270" spans="1:17" s="16" customFormat="1" x14ac:dyDescent="0.25">
      <c r="A2270" s="19"/>
      <c r="B2270" s="18"/>
      <c r="D2270"/>
      <c r="E2270"/>
      <c r="F2270"/>
      <c r="G2270"/>
      <c r="H2270"/>
      <c r="I2270"/>
      <c r="J2270"/>
      <c r="K2270"/>
      <c r="L2270"/>
      <c r="M2270"/>
      <c r="N2270"/>
      <c r="O2270"/>
      <c r="P2270"/>
      <c r="Q2270"/>
    </row>
    <row r="2271" spans="1:17" s="16" customFormat="1" x14ac:dyDescent="0.25">
      <c r="A2271" s="19"/>
      <c r="B2271" s="18"/>
      <c r="D2271"/>
      <c r="E2271"/>
      <c r="F2271"/>
      <c r="G2271"/>
      <c r="H2271"/>
      <c r="I2271"/>
      <c r="J2271"/>
      <c r="K2271"/>
      <c r="L2271"/>
      <c r="M2271"/>
      <c r="N2271"/>
      <c r="O2271"/>
      <c r="P2271"/>
      <c r="Q2271"/>
    </row>
    <row r="2272" spans="1:17" s="16" customFormat="1" x14ac:dyDescent="0.25">
      <c r="A2272" s="19"/>
      <c r="B2272" s="18"/>
      <c r="D2272"/>
      <c r="E2272"/>
      <c r="F2272"/>
      <c r="G2272"/>
      <c r="H2272"/>
      <c r="I2272"/>
      <c r="J2272"/>
      <c r="K2272"/>
      <c r="L2272"/>
      <c r="M2272"/>
      <c r="N2272"/>
      <c r="O2272"/>
      <c r="P2272"/>
      <c r="Q2272"/>
    </row>
    <row r="2273" spans="1:17" s="16" customFormat="1" x14ac:dyDescent="0.25">
      <c r="A2273" s="19"/>
      <c r="B2273" s="18"/>
      <c r="D2273"/>
      <c r="E2273"/>
      <c r="F2273"/>
      <c r="G2273"/>
      <c r="H2273"/>
      <c r="I2273"/>
      <c r="J2273"/>
      <c r="K2273"/>
      <c r="L2273"/>
      <c r="M2273"/>
      <c r="N2273"/>
      <c r="O2273"/>
      <c r="P2273"/>
      <c r="Q2273"/>
    </row>
    <row r="2274" spans="1:17" s="16" customFormat="1" x14ac:dyDescent="0.25">
      <c r="A2274" s="19"/>
      <c r="B2274" s="18"/>
      <c r="D2274"/>
      <c r="E2274"/>
      <c r="F2274"/>
      <c r="G2274"/>
      <c r="H2274"/>
      <c r="I2274"/>
      <c r="J2274"/>
      <c r="K2274"/>
      <c r="L2274"/>
      <c r="M2274"/>
      <c r="N2274"/>
      <c r="O2274"/>
      <c r="P2274"/>
      <c r="Q2274"/>
    </row>
    <row r="2275" spans="1:17" s="16" customFormat="1" x14ac:dyDescent="0.25">
      <c r="A2275" s="19"/>
      <c r="B2275" s="18"/>
      <c r="D2275"/>
      <c r="E2275"/>
      <c r="F2275"/>
      <c r="G2275"/>
      <c r="H2275"/>
      <c r="I2275"/>
      <c r="J2275"/>
      <c r="K2275"/>
      <c r="L2275"/>
      <c r="M2275"/>
      <c r="N2275"/>
      <c r="O2275"/>
      <c r="P2275"/>
      <c r="Q2275"/>
    </row>
    <row r="2276" spans="1:17" s="16" customFormat="1" x14ac:dyDescent="0.25">
      <c r="A2276" s="19"/>
      <c r="B2276" s="18"/>
      <c r="D2276"/>
      <c r="E2276"/>
      <c r="F2276"/>
      <c r="G2276"/>
      <c r="H2276"/>
      <c r="I2276"/>
      <c r="J2276"/>
      <c r="K2276"/>
      <c r="L2276"/>
      <c r="M2276"/>
      <c r="N2276"/>
      <c r="O2276"/>
      <c r="P2276"/>
      <c r="Q2276"/>
    </row>
    <row r="2277" spans="1:17" s="16" customFormat="1" x14ac:dyDescent="0.25">
      <c r="A2277" s="19"/>
      <c r="B2277" s="18"/>
      <c r="D2277"/>
      <c r="E2277"/>
      <c r="F2277"/>
      <c r="G2277"/>
      <c r="H2277"/>
      <c r="I2277"/>
      <c r="J2277"/>
      <c r="K2277"/>
      <c r="L2277"/>
      <c r="M2277"/>
      <c r="N2277"/>
      <c r="O2277"/>
      <c r="P2277"/>
      <c r="Q2277"/>
    </row>
    <row r="2278" spans="1:17" s="16" customFormat="1" x14ac:dyDescent="0.25">
      <c r="A2278" s="19"/>
      <c r="B2278" s="18"/>
      <c r="D2278"/>
      <c r="E2278"/>
      <c r="F2278"/>
      <c r="G2278"/>
      <c r="H2278"/>
      <c r="I2278"/>
      <c r="J2278"/>
      <c r="K2278"/>
      <c r="L2278"/>
      <c r="M2278"/>
      <c r="N2278"/>
      <c r="O2278"/>
      <c r="P2278"/>
      <c r="Q2278"/>
    </row>
    <row r="2279" spans="1:17" s="16" customFormat="1" x14ac:dyDescent="0.25">
      <c r="A2279" s="19"/>
      <c r="B2279" s="18"/>
      <c r="D2279"/>
      <c r="E2279"/>
      <c r="F2279"/>
      <c r="G2279"/>
      <c r="H2279"/>
      <c r="I2279"/>
      <c r="J2279"/>
      <c r="K2279"/>
      <c r="L2279"/>
      <c r="M2279"/>
      <c r="N2279"/>
      <c r="O2279"/>
      <c r="P2279"/>
      <c r="Q2279"/>
    </row>
    <row r="2280" spans="1:17" s="16" customFormat="1" x14ac:dyDescent="0.25">
      <c r="A2280" s="19"/>
      <c r="B2280" s="18"/>
      <c r="D2280"/>
      <c r="E2280"/>
      <c r="F2280"/>
      <c r="G2280"/>
      <c r="H2280"/>
      <c r="I2280"/>
      <c r="J2280"/>
      <c r="K2280"/>
      <c r="L2280"/>
      <c r="M2280"/>
      <c r="N2280"/>
      <c r="O2280"/>
      <c r="P2280"/>
      <c r="Q2280"/>
    </row>
    <row r="2281" spans="1:17" s="16" customFormat="1" x14ac:dyDescent="0.25">
      <c r="A2281" s="19"/>
      <c r="B2281" s="18"/>
      <c r="D2281"/>
      <c r="E2281"/>
      <c r="F2281"/>
      <c r="G2281"/>
      <c r="H2281"/>
      <c r="I2281"/>
      <c r="J2281"/>
      <c r="K2281"/>
      <c r="L2281"/>
      <c r="M2281"/>
      <c r="N2281"/>
      <c r="O2281"/>
      <c r="P2281"/>
      <c r="Q2281"/>
    </row>
    <row r="2282" spans="1:17" s="16" customFormat="1" x14ac:dyDescent="0.25">
      <c r="A2282" s="19"/>
      <c r="B2282" s="20"/>
      <c r="D2282"/>
      <c r="E2282"/>
      <c r="F2282"/>
      <c r="G2282"/>
      <c r="H2282"/>
      <c r="I2282"/>
      <c r="J2282"/>
      <c r="K2282"/>
      <c r="L2282"/>
      <c r="M2282"/>
      <c r="N2282"/>
      <c r="O2282"/>
      <c r="P2282"/>
      <c r="Q2282"/>
    </row>
    <row r="2283" spans="1:17" s="16" customFormat="1" x14ac:dyDescent="0.25">
      <c r="A2283" s="19"/>
      <c r="B2283" s="18"/>
      <c r="D2283"/>
      <c r="E2283"/>
      <c r="F2283"/>
      <c r="G2283"/>
      <c r="H2283"/>
      <c r="I2283"/>
      <c r="J2283"/>
      <c r="K2283"/>
      <c r="L2283"/>
      <c r="M2283"/>
      <c r="N2283"/>
      <c r="O2283"/>
      <c r="P2283"/>
      <c r="Q2283"/>
    </row>
    <row r="2284" spans="1:17" s="16" customFormat="1" x14ac:dyDescent="0.25">
      <c r="A2284" s="19"/>
      <c r="B2284" s="18"/>
      <c r="D2284"/>
      <c r="E2284"/>
      <c r="F2284"/>
      <c r="G2284"/>
      <c r="H2284"/>
      <c r="I2284"/>
      <c r="J2284"/>
      <c r="K2284"/>
      <c r="L2284"/>
      <c r="M2284"/>
      <c r="N2284"/>
      <c r="O2284"/>
      <c r="P2284"/>
      <c r="Q2284"/>
    </row>
    <row r="2285" spans="1:17" s="16" customFormat="1" x14ac:dyDescent="0.25">
      <c r="A2285" s="19"/>
      <c r="B2285" s="18"/>
      <c r="D2285"/>
      <c r="E2285"/>
      <c r="F2285"/>
      <c r="G2285"/>
      <c r="H2285"/>
      <c r="I2285"/>
      <c r="J2285"/>
      <c r="K2285"/>
      <c r="L2285"/>
      <c r="M2285"/>
      <c r="N2285"/>
      <c r="O2285"/>
      <c r="P2285"/>
      <c r="Q2285"/>
    </row>
    <row r="2286" spans="1:17" s="16" customFormat="1" x14ac:dyDescent="0.25">
      <c r="A2286" s="19"/>
      <c r="B2286" s="18"/>
      <c r="D2286"/>
      <c r="E2286"/>
      <c r="F2286"/>
      <c r="G2286"/>
      <c r="H2286"/>
      <c r="I2286"/>
      <c r="J2286"/>
      <c r="K2286"/>
      <c r="L2286"/>
      <c r="M2286"/>
      <c r="N2286"/>
      <c r="O2286"/>
      <c r="P2286"/>
      <c r="Q2286"/>
    </row>
    <row r="2287" spans="1:17" s="16" customFormat="1" x14ac:dyDescent="0.25">
      <c r="A2287" s="19"/>
      <c r="B2287" s="18"/>
      <c r="D2287"/>
      <c r="E2287"/>
      <c r="F2287"/>
      <c r="G2287"/>
      <c r="H2287"/>
      <c r="I2287"/>
      <c r="J2287"/>
      <c r="K2287"/>
      <c r="L2287"/>
      <c r="M2287"/>
      <c r="N2287"/>
      <c r="O2287"/>
      <c r="P2287"/>
      <c r="Q2287"/>
    </row>
    <row r="2288" spans="1:17" s="16" customFormat="1" x14ac:dyDescent="0.25">
      <c r="A2288" s="19"/>
      <c r="B2288" s="18"/>
      <c r="D2288"/>
      <c r="E2288"/>
      <c r="F2288"/>
      <c r="G2288"/>
      <c r="H2288"/>
      <c r="I2288"/>
      <c r="J2288"/>
      <c r="K2288"/>
      <c r="L2288"/>
      <c r="M2288"/>
      <c r="N2288"/>
      <c r="O2288"/>
      <c r="P2288"/>
      <c r="Q2288"/>
    </row>
    <row r="2289" spans="1:17" s="16" customFormat="1" x14ac:dyDescent="0.25">
      <c r="A2289" s="19"/>
      <c r="B2289" s="18"/>
      <c r="D2289"/>
      <c r="E2289"/>
      <c r="F2289"/>
      <c r="G2289"/>
      <c r="H2289"/>
      <c r="I2289"/>
      <c r="J2289"/>
      <c r="K2289"/>
      <c r="L2289"/>
      <c r="M2289"/>
      <c r="N2289"/>
      <c r="O2289"/>
      <c r="P2289"/>
      <c r="Q2289"/>
    </row>
    <row r="2290" spans="1:17" s="16" customFormat="1" x14ac:dyDescent="0.25">
      <c r="A2290" s="19"/>
      <c r="B2290" s="18"/>
      <c r="D2290"/>
      <c r="E2290"/>
      <c r="F2290"/>
      <c r="G2290"/>
      <c r="H2290"/>
      <c r="I2290"/>
      <c r="J2290"/>
      <c r="K2290"/>
      <c r="L2290"/>
      <c r="M2290"/>
      <c r="N2290"/>
      <c r="O2290"/>
      <c r="P2290"/>
      <c r="Q2290"/>
    </row>
    <row r="2291" spans="1:17" s="16" customFormat="1" x14ac:dyDescent="0.25">
      <c r="A2291" s="19"/>
      <c r="B2291" s="18"/>
      <c r="D2291"/>
      <c r="E2291"/>
      <c r="F2291"/>
      <c r="G2291"/>
      <c r="H2291"/>
      <c r="I2291"/>
      <c r="J2291"/>
      <c r="K2291"/>
      <c r="L2291"/>
      <c r="M2291"/>
      <c r="N2291"/>
      <c r="O2291"/>
      <c r="P2291"/>
      <c r="Q2291"/>
    </row>
    <row r="2292" spans="1:17" s="16" customFormat="1" x14ac:dyDescent="0.25">
      <c r="A2292" s="19"/>
      <c r="B2292" s="18"/>
      <c r="D2292"/>
      <c r="E2292"/>
      <c r="F2292"/>
      <c r="G2292"/>
      <c r="H2292"/>
      <c r="I2292"/>
      <c r="J2292"/>
      <c r="K2292"/>
      <c r="L2292"/>
      <c r="M2292"/>
      <c r="N2292"/>
      <c r="O2292"/>
      <c r="P2292"/>
      <c r="Q2292"/>
    </row>
    <row r="2293" spans="1:17" s="16" customFormat="1" x14ac:dyDescent="0.25">
      <c r="A2293" s="19"/>
      <c r="B2293" s="18"/>
      <c r="D2293"/>
      <c r="E2293"/>
      <c r="F2293"/>
      <c r="G2293"/>
      <c r="H2293"/>
      <c r="I2293"/>
      <c r="J2293"/>
      <c r="K2293"/>
      <c r="L2293"/>
      <c r="M2293"/>
      <c r="N2293"/>
      <c r="O2293"/>
      <c r="P2293"/>
      <c r="Q2293"/>
    </row>
    <row r="2294" spans="1:17" s="16" customFormat="1" x14ac:dyDescent="0.25">
      <c r="A2294" s="19"/>
      <c r="B2294" s="18"/>
      <c r="D2294"/>
      <c r="E2294"/>
      <c r="F2294"/>
      <c r="G2294"/>
      <c r="H2294"/>
      <c r="I2294"/>
      <c r="J2294"/>
      <c r="K2294"/>
      <c r="L2294"/>
      <c r="M2294"/>
      <c r="N2294"/>
      <c r="O2294"/>
      <c r="P2294"/>
      <c r="Q2294"/>
    </row>
    <row r="2295" spans="1:17" s="16" customFormat="1" x14ac:dyDescent="0.25">
      <c r="A2295" s="19"/>
      <c r="B2295" s="18"/>
      <c r="D2295"/>
      <c r="E2295"/>
      <c r="F2295"/>
      <c r="G2295"/>
      <c r="H2295"/>
      <c r="I2295"/>
      <c r="J2295"/>
      <c r="K2295"/>
      <c r="L2295"/>
      <c r="M2295"/>
      <c r="N2295"/>
      <c r="O2295"/>
      <c r="P2295"/>
      <c r="Q2295"/>
    </row>
    <row r="2296" spans="1:17" s="16" customFormat="1" x14ac:dyDescent="0.25">
      <c r="A2296" s="19"/>
      <c r="B2296" s="18"/>
      <c r="D2296"/>
      <c r="E2296"/>
      <c r="F2296"/>
      <c r="G2296"/>
      <c r="H2296"/>
      <c r="I2296"/>
      <c r="J2296"/>
      <c r="K2296"/>
      <c r="L2296"/>
      <c r="M2296"/>
      <c r="N2296"/>
      <c r="O2296"/>
      <c r="P2296"/>
      <c r="Q2296"/>
    </row>
    <row r="2297" spans="1:17" s="16" customFormat="1" x14ac:dyDescent="0.25">
      <c r="A2297" s="19"/>
      <c r="B2297" s="18"/>
      <c r="D2297"/>
      <c r="E2297"/>
      <c r="F2297"/>
      <c r="G2297"/>
      <c r="H2297"/>
      <c r="I2297"/>
      <c r="J2297"/>
      <c r="K2297"/>
      <c r="L2297"/>
      <c r="M2297"/>
      <c r="N2297"/>
      <c r="O2297"/>
      <c r="P2297"/>
      <c r="Q2297"/>
    </row>
    <row r="2298" spans="1:17" s="16" customFormat="1" x14ac:dyDescent="0.25">
      <c r="A2298" s="19"/>
      <c r="B2298" s="18"/>
      <c r="D2298"/>
      <c r="E2298"/>
      <c r="F2298"/>
      <c r="G2298"/>
      <c r="H2298"/>
      <c r="I2298"/>
      <c r="J2298"/>
      <c r="K2298"/>
      <c r="L2298"/>
      <c r="M2298"/>
      <c r="N2298"/>
      <c r="O2298"/>
      <c r="P2298"/>
      <c r="Q2298"/>
    </row>
    <row r="2299" spans="1:17" s="16" customFormat="1" x14ac:dyDescent="0.25">
      <c r="A2299" s="19"/>
      <c r="B2299" s="18"/>
      <c r="D2299"/>
      <c r="E2299"/>
      <c r="F2299"/>
      <c r="G2299"/>
      <c r="H2299"/>
      <c r="I2299"/>
      <c r="J2299"/>
      <c r="K2299"/>
      <c r="L2299"/>
      <c r="M2299"/>
      <c r="N2299"/>
      <c r="O2299"/>
      <c r="P2299"/>
      <c r="Q2299"/>
    </row>
    <row r="2300" spans="1:17" s="16" customFormat="1" x14ac:dyDescent="0.25">
      <c r="A2300" s="19"/>
      <c r="B2300" s="18"/>
      <c r="D2300"/>
      <c r="E2300"/>
      <c r="F2300"/>
      <c r="G2300"/>
      <c r="H2300"/>
      <c r="I2300"/>
      <c r="J2300"/>
      <c r="K2300"/>
      <c r="L2300"/>
      <c r="M2300"/>
      <c r="N2300"/>
      <c r="O2300"/>
      <c r="P2300"/>
      <c r="Q2300"/>
    </row>
    <row r="2301" spans="1:17" s="16" customFormat="1" x14ac:dyDescent="0.25">
      <c r="A2301" s="19"/>
      <c r="B2301" s="18"/>
      <c r="D2301"/>
      <c r="E2301"/>
      <c r="F2301"/>
      <c r="G2301"/>
      <c r="H2301"/>
      <c r="I2301"/>
      <c r="J2301"/>
      <c r="K2301"/>
      <c r="L2301"/>
      <c r="M2301"/>
      <c r="N2301"/>
      <c r="O2301"/>
      <c r="P2301"/>
      <c r="Q2301"/>
    </row>
    <row r="2302" spans="1:17" s="16" customFormat="1" x14ac:dyDescent="0.25">
      <c r="A2302" s="19"/>
      <c r="B2302" s="18"/>
      <c r="D2302"/>
      <c r="E2302"/>
      <c r="F2302"/>
      <c r="G2302"/>
      <c r="H2302"/>
      <c r="I2302"/>
      <c r="J2302"/>
      <c r="K2302"/>
      <c r="L2302"/>
      <c r="M2302"/>
      <c r="N2302"/>
      <c r="O2302"/>
      <c r="P2302"/>
      <c r="Q2302"/>
    </row>
    <row r="2303" spans="1:17" s="16" customFormat="1" x14ac:dyDescent="0.25">
      <c r="A2303" s="19"/>
      <c r="B2303" s="18"/>
      <c r="D2303"/>
      <c r="E2303"/>
      <c r="F2303"/>
      <c r="G2303"/>
      <c r="H2303"/>
      <c r="I2303"/>
      <c r="J2303"/>
      <c r="K2303"/>
      <c r="L2303"/>
      <c r="M2303"/>
      <c r="N2303"/>
      <c r="O2303"/>
      <c r="P2303"/>
      <c r="Q2303"/>
    </row>
    <row r="2304" spans="1:17" s="16" customFormat="1" x14ac:dyDescent="0.25">
      <c r="A2304" s="19"/>
      <c r="B2304" s="18"/>
      <c r="D2304"/>
      <c r="E2304"/>
      <c r="F2304"/>
      <c r="G2304"/>
      <c r="H2304"/>
      <c r="I2304"/>
      <c r="J2304"/>
      <c r="K2304"/>
      <c r="L2304"/>
      <c r="M2304"/>
      <c r="N2304"/>
      <c r="O2304"/>
      <c r="P2304"/>
      <c r="Q2304"/>
    </row>
    <row r="2305" spans="1:17" s="16" customFormat="1" x14ac:dyDescent="0.25">
      <c r="A2305" s="19"/>
      <c r="B2305" s="18"/>
      <c r="D2305"/>
      <c r="E2305"/>
      <c r="F2305"/>
      <c r="G2305"/>
      <c r="H2305"/>
      <c r="I2305"/>
      <c r="J2305"/>
      <c r="K2305"/>
      <c r="L2305"/>
      <c r="M2305"/>
      <c r="N2305"/>
      <c r="O2305"/>
      <c r="P2305"/>
      <c r="Q2305"/>
    </row>
    <row r="2306" spans="1:17" s="16" customFormat="1" x14ac:dyDescent="0.25">
      <c r="A2306" s="19"/>
      <c r="B2306" s="18"/>
      <c r="D2306"/>
      <c r="E2306"/>
      <c r="F2306"/>
      <c r="G2306"/>
      <c r="H2306"/>
      <c r="I2306"/>
      <c r="J2306"/>
      <c r="K2306"/>
      <c r="L2306"/>
      <c r="M2306"/>
      <c r="N2306"/>
      <c r="O2306"/>
      <c r="P2306"/>
      <c r="Q2306"/>
    </row>
    <row r="2307" spans="1:17" s="16" customFormat="1" x14ac:dyDescent="0.25">
      <c r="A2307" s="19"/>
      <c r="B2307" s="18"/>
      <c r="D2307"/>
      <c r="E2307"/>
      <c r="F2307"/>
      <c r="G2307"/>
      <c r="H2307"/>
      <c r="I2307"/>
      <c r="J2307"/>
      <c r="K2307"/>
      <c r="L2307"/>
      <c r="M2307"/>
      <c r="N2307"/>
      <c r="O2307"/>
      <c r="P2307"/>
      <c r="Q2307"/>
    </row>
    <row r="2308" spans="1:17" s="16" customFormat="1" x14ac:dyDescent="0.25">
      <c r="A2308" s="19"/>
      <c r="B2308" s="18"/>
      <c r="D2308"/>
      <c r="E2308"/>
      <c r="F2308"/>
      <c r="G2308"/>
      <c r="H2308"/>
      <c r="I2308"/>
      <c r="J2308"/>
      <c r="K2308"/>
      <c r="L2308"/>
      <c r="M2308"/>
      <c r="N2308"/>
      <c r="O2308"/>
      <c r="P2308"/>
      <c r="Q2308"/>
    </row>
    <row r="2309" spans="1:17" s="16" customFormat="1" x14ac:dyDescent="0.25">
      <c r="A2309" s="19"/>
      <c r="B2309" s="18"/>
      <c r="D2309"/>
      <c r="E2309"/>
      <c r="F2309"/>
      <c r="G2309"/>
      <c r="H2309"/>
      <c r="I2309"/>
      <c r="J2309"/>
      <c r="K2309"/>
      <c r="L2309"/>
      <c r="M2309"/>
      <c r="N2309"/>
      <c r="O2309"/>
      <c r="P2309"/>
      <c r="Q2309"/>
    </row>
    <row r="2310" spans="1:17" s="16" customFormat="1" x14ac:dyDescent="0.25">
      <c r="A2310" s="19"/>
      <c r="B2310" s="18"/>
      <c r="D2310"/>
      <c r="E2310"/>
      <c r="F2310"/>
      <c r="G2310"/>
      <c r="H2310"/>
      <c r="I2310"/>
      <c r="J2310"/>
      <c r="K2310"/>
      <c r="L2310"/>
      <c r="M2310"/>
      <c r="N2310"/>
      <c r="O2310"/>
      <c r="P2310"/>
      <c r="Q2310"/>
    </row>
    <row r="2311" spans="1:17" s="16" customFormat="1" x14ac:dyDescent="0.25">
      <c r="A2311" s="19"/>
      <c r="B2311" s="18"/>
      <c r="D2311"/>
      <c r="E2311"/>
      <c r="F2311"/>
      <c r="G2311"/>
      <c r="H2311"/>
      <c r="I2311"/>
      <c r="J2311"/>
      <c r="K2311"/>
      <c r="L2311"/>
      <c r="M2311"/>
      <c r="N2311"/>
      <c r="O2311"/>
      <c r="P2311"/>
      <c r="Q2311"/>
    </row>
    <row r="2312" spans="1:17" s="16" customFormat="1" x14ac:dyDescent="0.25">
      <c r="A2312" s="19"/>
      <c r="B2312" s="18"/>
      <c r="D2312"/>
      <c r="E2312"/>
      <c r="F2312"/>
      <c r="G2312"/>
      <c r="H2312"/>
      <c r="I2312"/>
      <c r="J2312"/>
      <c r="K2312"/>
      <c r="L2312"/>
      <c r="M2312"/>
      <c r="N2312"/>
      <c r="O2312"/>
      <c r="P2312"/>
      <c r="Q2312"/>
    </row>
    <row r="2313" spans="1:17" s="16" customFormat="1" x14ac:dyDescent="0.25">
      <c r="A2313" s="19"/>
      <c r="B2313" s="18"/>
      <c r="D2313"/>
      <c r="E2313"/>
      <c r="F2313"/>
      <c r="G2313"/>
      <c r="H2313"/>
      <c r="I2313"/>
      <c r="J2313"/>
      <c r="K2313"/>
      <c r="L2313"/>
      <c r="M2313"/>
      <c r="N2313"/>
      <c r="O2313"/>
      <c r="P2313"/>
      <c r="Q2313"/>
    </row>
    <row r="2314" spans="1:17" s="16" customFormat="1" x14ac:dyDescent="0.25">
      <c r="A2314" s="19"/>
      <c r="B2314" s="18"/>
      <c r="D2314"/>
      <c r="E2314"/>
      <c r="F2314"/>
      <c r="G2314"/>
      <c r="H2314"/>
      <c r="I2314"/>
      <c r="J2314"/>
      <c r="K2314"/>
      <c r="L2314"/>
      <c r="M2314"/>
      <c r="N2314"/>
      <c r="O2314"/>
      <c r="P2314"/>
      <c r="Q2314"/>
    </row>
    <row r="2315" spans="1:17" s="16" customFormat="1" x14ac:dyDescent="0.25">
      <c r="A2315" s="19"/>
      <c r="B2315" s="18"/>
      <c r="D2315"/>
      <c r="E2315"/>
      <c r="F2315"/>
      <c r="G2315"/>
      <c r="H2315"/>
      <c r="I2315"/>
      <c r="J2315"/>
      <c r="K2315"/>
      <c r="L2315"/>
      <c r="M2315"/>
      <c r="N2315"/>
      <c r="O2315"/>
      <c r="P2315"/>
      <c r="Q2315"/>
    </row>
    <row r="2316" spans="1:17" s="16" customFormat="1" x14ac:dyDescent="0.25">
      <c r="A2316" s="19"/>
      <c r="B2316" s="18"/>
      <c r="D2316"/>
      <c r="E2316"/>
      <c r="F2316"/>
      <c r="G2316"/>
      <c r="H2316"/>
      <c r="I2316"/>
      <c r="J2316"/>
      <c r="K2316"/>
      <c r="L2316"/>
      <c r="M2316"/>
      <c r="N2316"/>
      <c r="O2316"/>
      <c r="P2316"/>
      <c r="Q2316"/>
    </row>
    <row r="2317" spans="1:17" s="16" customFormat="1" x14ac:dyDescent="0.25">
      <c r="A2317" s="19"/>
      <c r="B2317" s="18"/>
      <c r="D2317"/>
      <c r="E2317"/>
      <c r="F2317"/>
      <c r="G2317"/>
      <c r="H2317"/>
      <c r="I2317"/>
      <c r="J2317"/>
      <c r="K2317"/>
      <c r="L2317"/>
      <c r="M2317"/>
      <c r="N2317"/>
      <c r="O2317"/>
      <c r="P2317"/>
      <c r="Q2317"/>
    </row>
    <row r="2318" spans="1:17" s="16" customFormat="1" x14ac:dyDescent="0.25">
      <c r="A2318" s="19"/>
      <c r="B2318" s="18"/>
      <c r="D2318"/>
      <c r="E2318"/>
      <c r="F2318"/>
      <c r="G2318"/>
      <c r="H2318"/>
      <c r="I2318"/>
      <c r="J2318"/>
      <c r="K2318"/>
      <c r="L2318"/>
      <c r="M2318"/>
      <c r="N2318"/>
      <c r="O2318"/>
      <c r="P2318"/>
      <c r="Q2318"/>
    </row>
    <row r="2319" spans="1:17" s="16" customFormat="1" x14ac:dyDescent="0.25">
      <c r="A2319" s="19"/>
      <c r="B2319" s="18"/>
      <c r="D2319"/>
      <c r="E2319"/>
      <c r="F2319"/>
      <c r="G2319"/>
      <c r="H2319"/>
      <c r="I2319"/>
      <c r="J2319"/>
      <c r="K2319"/>
      <c r="L2319"/>
      <c r="M2319"/>
      <c r="N2319"/>
      <c r="O2319"/>
      <c r="P2319"/>
      <c r="Q2319"/>
    </row>
    <row r="2320" spans="1:17" s="16" customFormat="1" x14ac:dyDescent="0.25">
      <c r="A2320" s="19"/>
      <c r="B2320" s="18"/>
      <c r="D2320"/>
      <c r="E2320"/>
      <c r="F2320"/>
      <c r="G2320"/>
      <c r="H2320"/>
      <c r="I2320"/>
      <c r="J2320"/>
      <c r="K2320"/>
      <c r="L2320"/>
      <c r="M2320"/>
      <c r="N2320"/>
      <c r="O2320"/>
      <c r="P2320"/>
      <c r="Q2320"/>
    </row>
    <row r="2321" spans="1:17" s="16" customFormat="1" x14ac:dyDescent="0.25">
      <c r="A2321" s="19"/>
      <c r="B2321" s="18"/>
      <c r="D2321"/>
      <c r="E2321"/>
      <c r="F2321"/>
      <c r="G2321"/>
      <c r="H2321"/>
      <c r="I2321"/>
      <c r="J2321"/>
      <c r="K2321"/>
      <c r="L2321"/>
      <c r="M2321"/>
      <c r="N2321"/>
      <c r="O2321"/>
      <c r="P2321"/>
      <c r="Q2321"/>
    </row>
    <row r="2322" spans="1:17" s="16" customFormat="1" x14ac:dyDescent="0.25">
      <c r="A2322" s="19"/>
      <c r="B2322" s="18"/>
      <c r="D2322"/>
      <c r="E2322"/>
      <c r="F2322"/>
      <c r="G2322"/>
      <c r="H2322"/>
      <c r="I2322"/>
      <c r="J2322"/>
      <c r="K2322"/>
      <c r="L2322"/>
      <c r="M2322"/>
      <c r="N2322"/>
      <c r="O2322"/>
      <c r="P2322"/>
      <c r="Q2322"/>
    </row>
    <row r="2323" spans="1:17" s="16" customFormat="1" x14ac:dyDescent="0.25">
      <c r="A2323" s="19"/>
      <c r="B2323" s="18"/>
      <c r="D2323"/>
      <c r="E2323"/>
      <c r="F2323"/>
      <c r="G2323"/>
      <c r="H2323"/>
      <c r="I2323"/>
      <c r="J2323"/>
      <c r="K2323"/>
      <c r="L2323"/>
      <c r="M2323"/>
      <c r="N2323"/>
      <c r="O2323"/>
      <c r="P2323"/>
      <c r="Q2323"/>
    </row>
    <row r="2324" spans="1:17" s="16" customFormat="1" x14ac:dyDescent="0.25">
      <c r="A2324" s="19"/>
      <c r="B2324" s="18"/>
      <c r="D2324"/>
      <c r="E2324"/>
      <c r="F2324"/>
      <c r="G2324"/>
      <c r="H2324"/>
      <c r="I2324"/>
      <c r="J2324"/>
      <c r="K2324"/>
      <c r="L2324"/>
      <c r="M2324"/>
      <c r="N2324"/>
      <c r="O2324"/>
      <c r="P2324"/>
      <c r="Q2324"/>
    </row>
    <row r="2325" spans="1:17" s="16" customFormat="1" x14ac:dyDescent="0.25">
      <c r="A2325" s="19"/>
      <c r="B2325" s="18"/>
      <c r="D2325"/>
      <c r="E2325"/>
      <c r="F2325"/>
      <c r="G2325"/>
      <c r="H2325"/>
      <c r="I2325"/>
      <c r="J2325"/>
      <c r="K2325"/>
      <c r="L2325"/>
      <c r="M2325"/>
      <c r="N2325"/>
      <c r="O2325"/>
      <c r="P2325"/>
      <c r="Q2325"/>
    </row>
    <row r="2326" spans="1:17" s="16" customFormat="1" x14ac:dyDescent="0.25">
      <c r="A2326" s="19"/>
      <c r="B2326" s="18"/>
      <c r="D2326"/>
      <c r="E2326"/>
      <c r="F2326"/>
      <c r="G2326"/>
      <c r="H2326"/>
      <c r="I2326"/>
      <c r="J2326"/>
      <c r="K2326"/>
      <c r="L2326"/>
      <c r="M2326"/>
      <c r="N2326"/>
      <c r="O2326"/>
      <c r="P2326"/>
      <c r="Q2326"/>
    </row>
    <row r="2327" spans="1:17" s="16" customFormat="1" x14ac:dyDescent="0.25">
      <c r="A2327" s="19"/>
      <c r="B2327" s="18"/>
      <c r="D2327"/>
      <c r="E2327"/>
      <c r="F2327"/>
      <c r="G2327"/>
      <c r="H2327"/>
      <c r="I2327"/>
      <c r="J2327"/>
      <c r="K2327"/>
      <c r="L2327"/>
      <c r="M2327"/>
      <c r="N2327"/>
      <c r="O2327"/>
      <c r="P2327"/>
      <c r="Q2327"/>
    </row>
    <row r="2328" spans="1:17" s="16" customFormat="1" x14ac:dyDescent="0.25">
      <c r="A2328" s="19"/>
      <c r="B2328" s="18"/>
      <c r="D2328"/>
      <c r="E2328"/>
      <c r="F2328"/>
      <c r="G2328"/>
      <c r="H2328"/>
      <c r="I2328"/>
      <c r="J2328"/>
      <c r="K2328"/>
      <c r="L2328"/>
      <c r="M2328"/>
      <c r="N2328"/>
      <c r="O2328"/>
      <c r="P2328"/>
      <c r="Q2328"/>
    </row>
    <row r="2329" spans="1:17" s="16" customFormat="1" x14ac:dyDescent="0.25">
      <c r="A2329" s="19"/>
      <c r="B2329" s="18"/>
      <c r="D2329"/>
      <c r="E2329"/>
      <c r="F2329"/>
      <c r="G2329"/>
      <c r="H2329"/>
      <c r="I2329"/>
      <c r="J2329"/>
      <c r="K2329"/>
      <c r="L2329"/>
      <c r="M2329"/>
      <c r="N2329"/>
      <c r="O2329"/>
      <c r="P2329"/>
      <c r="Q2329"/>
    </row>
    <row r="2330" spans="1:17" s="16" customFormat="1" x14ac:dyDescent="0.25">
      <c r="A2330" s="19"/>
      <c r="B2330" s="18"/>
      <c r="D2330"/>
      <c r="E2330"/>
      <c r="F2330"/>
      <c r="G2330"/>
      <c r="H2330"/>
      <c r="I2330"/>
      <c r="J2330"/>
      <c r="K2330"/>
      <c r="L2330"/>
      <c r="M2330"/>
      <c r="N2330"/>
      <c r="O2330"/>
      <c r="P2330"/>
      <c r="Q2330"/>
    </row>
    <row r="2331" spans="1:17" s="16" customFormat="1" x14ac:dyDescent="0.25">
      <c r="A2331" s="19"/>
      <c r="B2331" s="18"/>
      <c r="D2331"/>
      <c r="E2331"/>
      <c r="F2331"/>
      <c r="G2331"/>
      <c r="H2331"/>
      <c r="I2331"/>
      <c r="J2331"/>
      <c r="K2331"/>
      <c r="L2331"/>
      <c r="M2331"/>
      <c r="N2331"/>
      <c r="O2331"/>
      <c r="P2331"/>
      <c r="Q2331"/>
    </row>
    <row r="2332" spans="1:17" s="16" customFormat="1" x14ac:dyDescent="0.25">
      <c r="A2332" s="19"/>
      <c r="B2332" s="20"/>
      <c r="D2332"/>
      <c r="E2332"/>
      <c r="F2332"/>
      <c r="G2332"/>
      <c r="H2332"/>
      <c r="I2332"/>
      <c r="J2332"/>
      <c r="K2332"/>
      <c r="L2332"/>
      <c r="M2332"/>
      <c r="N2332"/>
      <c r="O2332"/>
      <c r="P2332"/>
      <c r="Q2332"/>
    </row>
    <row r="2333" spans="1:17" s="16" customFormat="1" x14ac:dyDescent="0.25">
      <c r="A2333" s="19"/>
      <c r="B2333" s="18"/>
      <c r="D2333"/>
      <c r="E2333"/>
      <c r="F2333"/>
      <c r="G2333"/>
      <c r="H2333"/>
      <c r="I2333"/>
      <c r="J2333"/>
      <c r="K2333"/>
      <c r="L2333"/>
      <c r="M2333"/>
      <c r="N2333"/>
      <c r="O2333"/>
      <c r="P2333"/>
      <c r="Q2333"/>
    </row>
    <row r="2334" spans="1:17" s="16" customFormat="1" x14ac:dyDescent="0.25">
      <c r="A2334" s="19"/>
      <c r="B2334" s="18"/>
      <c r="D2334"/>
      <c r="E2334"/>
      <c r="F2334"/>
      <c r="G2334"/>
      <c r="H2334"/>
      <c r="I2334"/>
      <c r="J2334"/>
      <c r="K2334"/>
      <c r="L2334"/>
      <c r="M2334"/>
      <c r="N2334"/>
      <c r="O2334"/>
      <c r="P2334"/>
      <c r="Q2334"/>
    </row>
    <row r="2335" spans="1:17" s="16" customFormat="1" x14ac:dyDescent="0.25">
      <c r="A2335" s="19"/>
      <c r="B2335" s="18"/>
      <c r="D2335"/>
      <c r="E2335"/>
      <c r="F2335"/>
      <c r="G2335"/>
      <c r="H2335"/>
      <c r="I2335"/>
      <c r="J2335"/>
      <c r="K2335"/>
      <c r="L2335"/>
      <c r="M2335"/>
      <c r="N2335"/>
      <c r="O2335"/>
      <c r="P2335"/>
      <c r="Q2335"/>
    </row>
    <row r="2336" spans="1:17" s="16" customFormat="1" x14ac:dyDescent="0.25">
      <c r="A2336" s="19"/>
      <c r="B2336" s="18"/>
      <c r="D2336"/>
      <c r="E2336"/>
      <c r="F2336"/>
      <c r="G2336"/>
      <c r="H2336"/>
      <c r="I2336"/>
      <c r="J2336"/>
      <c r="K2336"/>
      <c r="L2336"/>
      <c r="M2336"/>
      <c r="N2336"/>
      <c r="O2336"/>
      <c r="P2336"/>
      <c r="Q2336"/>
    </row>
    <row r="2337" spans="1:17" s="16" customFormat="1" x14ac:dyDescent="0.25">
      <c r="A2337" s="19"/>
      <c r="B2337" s="18"/>
      <c r="D2337"/>
      <c r="E2337"/>
      <c r="F2337"/>
      <c r="G2337"/>
      <c r="H2337"/>
      <c r="I2337"/>
      <c r="J2337"/>
      <c r="K2337"/>
      <c r="L2337"/>
      <c r="M2337"/>
      <c r="N2337"/>
      <c r="O2337"/>
      <c r="P2337"/>
      <c r="Q2337"/>
    </row>
    <row r="2338" spans="1:17" s="16" customFormat="1" x14ac:dyDescent="0.25">
      <c r="A2338" s="19"/>
      <c r="B2338" s="18"/>
      <c r="D2338"/>
      <c r="E2338"/>
      <c r="F2338"/>
      <c r="G2338"/>
      <c r="H2338"/>
      <c r="I2338"/>
      <c r="J2338"/>
      <c r="K2338"/>
      <c r="L2338"/>
      <c r="M2338"/>
      <c r="N2338"/>
      <c r="O2338"/>
      <c r="P2338"/>
      <c r="Q2338"/>
    </row>
    <row r="2339" spans="1:17" s="16" customFormat="1" x14ac:dyDescent="0.25">
      <c r="A2339" s="19"/>
      <c r="B2339" s="18"/>
      <c r="D2339"/>
      <c r="E2339"/>
      <c r="F2339"/>
      <c r="G2339"/>
      <c r="H2339"/>
      <c r="I2339"/>
      <c r="J2339"/>
      <c r="K2339"/>
      <c r="L2339"/>
      <c r="M2339"/>
      <c r="N2339"/>
      <c r="O2339"/>
      <c r="P2339"/>
      <c r="Q2339"/>
    </row>
    <row r="2340" spans="1:17" s="16" customFormat="1" x14ac:dyDescent="0.25">
      <c r="A2340" s="19"/>
      <c r="B2340" s="18"/>
      <c r="D2340"/>
      <c r="E2340"/>
      <c r="F2340"/>
      <c r="G2340"/>
      <c r="H2340"/>
      <c r="I2340"/>
      <c r="J2340"/>
      <c r="K2340"/>
      <c r="L2340"/>
      <c r="M2340"/>
      <c r="N2340"/>
      <c r="O2340"/>
      <c r="P2340"/>
      <c r="Q2340"/>
    </row>
    <row r="2341" spans="1:17" s="16" customFormat="1" x14ac:dyDescent="0.25">
      <c r="A2341" s="19"/>
      <c r="B2341" s="18"/>
      <c r="D2341"/>
      <c r="E2341"/>
      <c r="F2341"/>
      <c r="G2341"/>
      <c r="H2341"/>
      <c r="I2341"/>
      <c r="J2341"/>
      <c r="K2341"/>
      <c r="L2341"/>
      <c r="M2341"/>
      <c r="N2341"/>
      <c r="O2341"/>
      <c r="P2341"/>
      <c r="Q2341"/>
    </row>
    <row r="2342" spans="1:17" s="16" customFormat="1" x14ac:dyDescent="0.25">
      <c r="A2342" s="19"/>
      <c r="B2342" s="18"/>
      <c r="D2342"/>
      <c r="E2342"/>
      <c r="F2342"/>
      <c r="G2342"/>
      <c r="H2342"/>
      <c r="I2342"/>
      <c r="J2342"/>
      <c r="K2342"/>
      <c r="L2342"/>
      <c r="M2342"/>
      <c r="N2342"/>
      <c r="O2342"/>
      <c r="P2342"/>
      <c r="Q2342"/>
    </row>
    <row r="2343" spans="1:17" s="16" customFormat="1" x14ac:dyDescent="0.25">
      <c r="A2343" s="19"/>
      <c r="B2343" s="18"/>
      <c r="D2343"/>
      <c r="E2343"/>
      <c r="F2343"/>
      <c r="G2343"/>
      <c r="H2343"/>
      <c r="I2343"/>
      <c r="J2343"/>
      <c r="K2343"/>
      <c r="L2343"/>
      <c r="M2343"/>
      <c r="N2343"/>
      <c r="O2343"/>
      <c r="P2343"/>
      <c r="Q2343"/>
    </row>
    <row r="2344" spans="1:17" s="16" customFormat="1" x14ac:dyDescent="0.25">
      <c r="A2344" s="19"/>
      <c r="B2344" s="18"/>
      <c r="D2344"/>
      <c r="E2344"/>
      <c r="F2344"/>
      <c r="G2344"/>
      <c r="H2344"/>
      <c r="I2344"/>
      <c r="J2344"/>
      <c r="K2344"/>
      <c r="L2344"/>
      <c r="M2344"/>
      <c r="N2344"/>
      <c r="O2344"/>
      <c r="P2344"/>
      <c r="Q2344"/>
    </row>
    <row r="2345" spans="1:17" s="16" customFormat="1" x14ac:dyDescent="0.25">
      <c r="A2345" s="19"/>
      <c r="B2345" s="18"/>
      <c r="D2345"/>
      <c r="E2345"/>
      <c r="F2345"/>
      <c r="G2345"/>
      <c r="H2345"/>
      <c r="I2345"/>
      <c r="J2345"/>
      <c r="K2345"/>
      <c r="L2345"/>
      <c r="M2345"/>
      <c r="N2345"/>
      <c r="O2345"/>
      <c r="P2345"/>
      <c r="Q2345"/>
    </row>
    <row r="2346" spans="1:17" s="16" customFormat="1" x14ac:dyDescent="0.25">
      <c r="A2346" s="19"/>
      <c r="B2346" s="18"/>
      <c r="D2346"/>
      <c r="E2346"/>
      <c r="F2346"/>
      <c r="G2346"/>
      <c r="H2346"/>
      <c r="I2346"/>
      <c r="J2346"/>
      <c r="K2346"/>
      <c r="L2346"/>
      <c r="M2346"/>
      <c r="N2346"/>
      <c r="O2346"/>
      <c r="P2346"/>
      <c r="Q2346"/>
    </row>
    <row r="2347" spans="1:17" s="16" customFormat="1" x14ac:dyDescent="0.25">
      <c r="A2347" s="19"/>
      <c r="B2347" s="18"/>
      <c r="D2347"/>
      <c r="E2347"/>
      <c r="F2347"/>
      <c r="G2347"/>
      <c r="H2347"/>
      <c r="I2347"/>
      <c r="J2347"/>
      <c r="K2347"/>
      <c r="L2347"/>
      <c r="M2347"/>
      <c r="N2347"/>
      <c r="O2347"/>
      <c r="P2347"/>
      <c r="Q2347"/>
    </row>
    <row r="2348" spans="1:17" s="16" customFormat="1" x14ac:dyDescent="0.25">
      <c r="A2348" s="19"/>
      <c r="B2348" s="18"/>
      <c r="D2348"/>
      <c r="E2348"/>
      <c r="F2348"/>
      <c r="G2348"/>
      <c r="H2348"/>
      <c r="I2348"/>
      <c r="J2348"/>
      <c r="K2348"/>
      <c r="L2348"/>
      <c r="M2348"/>
      <c r="N2348"/>
      <c r="O2348"/>
      <c r="P2348"/>
      <c r="Q2348"/>
    </row>
    <row r="2349" spans="1:17" s="16" customFormat="1" x14ac:dyDescent="0.25">
      <c r="A2349" s="19"/>
      <c r="B2349" s="18"/>
      <c r="D2349"/>
      <c r="E2349"/>
      <c r="F2349"/>
      <c r="G2349"/>
      <c r="H2349"/>
      <c r="I2349"/>
      <c r="J2349"/>
      <c r="K2349"/>
      <c r="L2349"/>
      <c r="M2349"/>
      <c r="N2349"/>
      <c r="O2349"/>
      <c r="P2349"/>
      <c r="Q2349"/>
    </row>
    <row r="2350" spans="1:17" s="16" customFormat="1" x14ac:dyDescent="0.25">
      <c r="A2350" s="19"/>
      <c r="B2350" s="18"/>
      <c r="D2350"/>
      <c r="E2350"/>
      <c r="F2350"/>
      <c r="G2350"/>
      <c r="H2350"/>
      <c r="I2350"/>
      <c r="J2350"/>
      <c r="K2350"/>
      <c r="L2350"/>
      <c r="M2350"/>
      <c r="N2350"/>
      <c r="O2350"/>
      <c r="P2350"/>
      <c r="Q2350"/>
    </row>
    <row r="2351" spans="1:17" s="16" customFormat="1" x14ac:dyDescent="0.25">
      <c r="A2351" s="19"/>
      <c r="B2351" s="18"/>
      <c r="D2351"/>
      <c r="E2351"/>
      <c r="F2351"/>
      <c r="G2351"/>
      <c r="H2351"/>
      <c r="I2351"/>
      <c r="J2351"/>
      <c r="K2351"/>
      <c r="L2351"/>
      <c r="M2351"/>
      <c r="N2351"/>
      <c r="O2351"/>
      <c r="P2351"/>
      <c r="Q2351"/>
    </row>
    <row r="2352" spans="1:17" s="16" customFormat="1" x14ac:dyDescent="0.25">
      <c r="A2352"/>
      <c r="B2352" s="18"/>
      <c r="D2352"/>
      <c r="E2352"/>
      <c r="F2352"/>
      <c r="G2352"/>
      <c r="H2352"/>
      <c r="I2352"/>
      <c r="J2352"/>
      <c r="K2352"/>
      <c r="L2352"/>
      <c r="M2352"/>
      <c r="N2352"/>
      <c r="O2352"/>
      <c r="P2352"/>
      <c r="Q2352"/>
    </row>
    <row r="2353" spans="1:17" s="16" customFormat="1" x14ac:dyDescent="0.25">
      <c r="A2353"/>
      <c r="B2353" s="18"/>
      <c r="D2353"/>
      <c r="E2353"/>
      <c r="F2353"/>
      <c r="G2353"/>
      <c r="H2353"/>
      <c r="I2353"/>
      <c r="J2353"/>
      <c r="K2353"/>
      <c r="L2353"/>
      <c r="M2353"/>
      <c r="N2353"/>
      <c r="O2353"/>
      <c r="P2353"/>
      <c r="Q2353"/>
    </row>
    <row r="2354" spans="1:17" s="16" customFormat="1" x14ac:dyDescent="0.25">
      <c r="A2354"/>
      <c r="B2354" s="18"/>
      <c r="D2354"/>
      <c r="E2354"/>
      <c r="F2354"/>
      <c r="G2354"/>
      <c r="H2354"/>
      <c r="I2354"/>
      <c r="J2354"/>
      <c r="K2354"/>
      <c r="L2354"/>
      <c r="M2354"/>
      <c r="N2354"/>
      <c r="O2354"/>
      <c r="P2354"/>
      <c r="Q2354"/>
    </row>
    <row r="2355" spans="1:17" s="16" customFormat="1" x14ac:dyDescent="0.25">
      <c r="A2355"/>
      <c r="B2355" s="18"/>
      <c r="D2355"/>
      <c r="E2355"/>
      <c r="F2355"/>
      <c r="G2355"/>
      <c r="H2355"/>
      <c r="I2355"/>
      <c r="J2355"/>
      <c r="K2355"/>
      <c r="L2355"/>
      <c r="M2355"/>
      <c r="N2355"/>
      <c r="O2355"/>
      <c r="P2355"/>
      <c r="Q2355"/>
    </row>
    <row r="2356" spans="1:17" s="16" customFormat="1" x14ac:dyDescent="0.25">
      <c r="A2356"/>
      <c r="B2356" s="18"/>
      <c r="D2356"/>
      <c r="E2356"/>
      <c r="F2356"/>
      <c r="G2356"/>
      <c r="H2356"/>
      <c r="I2356"/>
      <c r="J2356"/>
      <c r="K2356"/>
      <c r="L2356"/>
      <c r="M2356"/>
      <c r="N2356"/>
      <c r="O2356"/>
      <c r="P2356"/>
      <c r="Q2356"/>
    </row>
    <row r="2357" spans="1:17" s="16" customFormat="1" x14ac:dyDescent="0.25">
      <c r="A2357"/>
      <c r="B2357" s="18"/>
      <c r="D2357"/>
      <c r="E2357"/>
      <c r="F2357"/>
      <c r="G2357"/>
      <c r="H2357"/>
      <c r="I2357"/>
      <c r="J2357"/>
      <c r="K2357"/>
      <c r="L2357"/>
      <c r="M2357"/>
      <c r="N2357"/>
      <c r="O2357"/>
      <c r="P2357"/>
      <c r="Q2357"/>
    </row>
    <row r="2358" spans="1:17" s="16" customFormat="1" x14ac:dyDescent="0.25">
      <c r="A2358"/>
      <c r="B2358" s="18"/>
      <c r="D2358"/>
      <c r="E2358"/>
      <c r="F2358"/>
      <c r="G2358"/>
      <c r="H2358"/>
      <c r="I2358"/>
      <c r="J2358"/>
      <c r="K2358"/>
      <c r="L2358"/>
      <c r="M2358"/>
      <c r="N2358"/>
      <c r="O2358"/>
      <c r="P2358"/>
      <c r="Q2358"/>
    </row>
    <row r="2359" spans="1:17" s="16" customFormat="1" x14ac:dyDescent="0.25">
      <c r="A2359"/>
      <c r="B2359" s="18"/>
      <c r="D2359"/>
      <c r="E2359"/>
      <c r="F2359"/>
      <c r="G2359"/>
      <c r="H2359"/>
      <c r="I2359"/>
      <c r="J2359"/>
      <c r="K2359"/>
      <c r="L2359"/>
      <c r="M2359"/>
      <c r="N2359"/>
      <c r="O2359"/>
      <c r="P2359"/>
      <c r="Q2359"/>
    </row>
    <row r="2360" spans="1:17" s="16" customFormat="1" x14ac:dyDescent="0.25">
      <c r="A2360"/>
      <c r="B2360" s="18"/>
      <c r="D2360"/>
      <c r="E2360"/>
      <c r="F2360"/>
      <c r="G2360"/>
      <c r="H2360"/>
      <c r="I2360"/>
      <c r="J2360"/>
      <c r="K2360"/>
      <c r="L2360"/>
      <c r="M2360"/>
      <c r="N2360"/>
      <c r="O2360"/>
      <c r="P2360"/>
      <c r="Q2360"/>
    </row>
    <row r="2361" spans="1:17" s="16" customFormat="1" x14ac:dyDescent="0.25">
      <c r="A2361"/>
      <c r="B2361" s="18"/>
      <c r="D2361"/>
      <c r="E2361"/>
      <c r="F2361"/>
      <c r="G2361"/>
      <c r="H2361"/>
      <c r="I2361"/>
      <c r="J2361"/>
      <c r="K2361"/>
      <c r="L2361"/>
      <c r="M2361"/>
      <c r="N2361"/>
      <c r="O2361"/>
      <c r="P2361"/>
      <c r="Q2361"/>
    </row>
    <row r="2362" spans="1:17" s="16" customFormat="1" x14ac:dyDescent="0.25">
      <c r="A2362"/>
      <c r="B2362" s="18"/>
      <c r="D2362"/>
      <c r="E2362"/>
      <c r="F2362"/>
      <c r="G2362"/>
      <c r="H2362"/>
      <c r="I2362"/>
      <c r="J2362"/>
      <c r="K2362"/>
      <c r="L2362"/>
      <c r="M2362"/>
      <c r="N2362"/>
      <c r="O2362"/>
      <c r="P2362"/>
      <c r="Q2362"/>
    </row>
    <row r="2363" spans="1:17" s="16" customFormat="1" x14ac:dyDescent="0.25">
      <c r="A2363"/>
      <c r="B2363" s="18"/>
      <c r="D2363"/>
      <c r="E2363"/>
      <c r="F2363"/>
      <c r="G2363"/>
      <c r="H2363"/>
      <c r="I2363"/>
      <c r="J2363"/>
      <c r="K2363"/>
      <c r="L2363"/>
      <c r="M2363"/>
      <c r="N2363"/>
      <c r="O2363"/>
      <c r="P2363"/>
      <c r="Q2363"/>
    </row>
    <row r="2364" spans="1:17" s="16" customFormat="1" x14ac:dyDescent="0.25">
      <c r="A2364"/>
      <c r="B2364" s="18"/>
      <c r="D2364"/>
      <c r="E2364"/>
      <c r="F2364"/>
      <c r="G2364"/>
      <c r="H2364"/>
      <c r="I2364"/>
      <c r="J2364"/>
      <c r="K2364"/>
      <c r="L2364"/>
      <c r="M2364"/>
      <c r="N2364"/>
      <c r="O2364"/>
      <c r="P2364"/>
      <c r="Q2364"/>
    </row>
    <row r="2365" spans="1:17" s="16" customFormat="1" x14ac:dyDescent="0.25">
      <c r="A2365"/>
      <c r="B2365" s="18"/>
      <c r="D2365"/>
      <c r="E2365"/>
      <c r="F2365"/>
      <c r="G2365"/>
      <c r="H2365"/>
      <c r="I2365"/>
      <c r="J2365"/>
      <c r="K2365"/>
      <c r="L2365"/>
      <c r="M2365"/>
      <c r="N2365"/>
      <c r="O2365"/>
      <c r="P2365"/>
      <c r="Q2365"/>
    </row>
    <row r="2366" spans="1:17" s="16" customFormat="1" x14ac:dyDescent="0.25">
      <c r="A2366"/>
      <c r="B2366" s="18"/>
      <c r="D2366"/>
      <c r="E2366"/>
      <c r="F2366"/>
      <c r="G2366"/>
      <c r="H2366"/>
      <c r="I2366"/>
      <c r="J2366"/>
      <c r="K2366"/>
      <c r="L2366"/>
      <c r="M2366"/>
      <c r="N2366"/>
      <c r="O2366"/>
      <c r="P2366"/>
      <c r="Q2366"/>
    </row>
    <row r="2367" spans="1:17" s="16" customFormat="1" x14ac:dyDescent="0.25">
      <c r="A2367"/>
      <c r="B2367" s="18"/>
      <c r="D2367"/>
      <c r="E2367"/>
      <c r="F2367"/>
      <c r="G2367"/>
      <c r="H2367"/>
      <c r="I2367"/>
      <c r="J2367"/>
      <c r="K2367"/>
      <c r="L2367"/>
      <c r="M2367"/>
      <c r="N2367"/>
      <c r="O2367"/>
      <c r="P2367"/>
      <c r="Q2367"/>
    </row>
    <row r="2368" spans="1:17" s="16" customFormat="1" x14ac:dyDescent="0.25">
      <c r="A2368"/>
      <c r="B2368" s="18"/>
      <c r="D2368"/>
      <c r="E2368"/>
      <c r="F2368"/>
      <c r="G2368"/>
      <c r="H2368"/>
      <c r="I2368"/>
      <c r="J2368"/>
      <c r="K2368"/>
      <c r="L2368"/>
      <c r="M2368"/>
      <c r="N2368"/>
      <c r="O2368"/>
      <c r="P2368"/>
      <c r="Q2368"/>
    </row>
    <row r="2369" spans="1:17" s="16" customFormat="1" x14ac:dyDescent="0.25">
      <c r="A2369"/>
      <c r="B2369" s="18"/>
      <c r="D2369"/>
      <c r="E2369"/>
      <c r="F2369"/>
      <c r="G2369"/>
      <c r="H2369"/>
      <c r="I2369"/>
      <c r="J2369"/>
      <c r="K2369"/>
      <c r="L2369"/>
      <c r="M2369"/>
      <c r="N2369"/>
      <c r="O2369"/>
      <c r="P2369"/>
      <c r="Q2369"/>
    </row>
    <row r="2370" spans="1:17" s="16" customFormat="1" x14ac:dyDescent="0.25">
      <c r="A2370"/>
      <c r="B2370" s="18"/>
      <c r="D2370"/>
      <c r="E2370"/>
      <c r="F2370"/>
      <c r="G2370"/>
      <c r="H2370"/>
      <c r="I2370"/>
      <c r="J2370"/>
      <c r="K2370"/>
      <c r="L2370"/>
      <c r="M2370"/>
      <c r="N2370"/>
      <c r="O2370"/>
      <c r="P2370"/>
      <c r="Q2370"/>
    </row>
    <row r="2371" spans="1:17" s="16" customFormat="1" x14ac:dyDescent="0.25">
      <c r="A2371"/>
      <c r="B2371" s="18"/>
      <c r="D2371"/>
      <c r="E2371"/>
      <c r="F2371"/>
      <c r="G2371"/>
      <c r="H2371"/>
      <c r="I2371"/>
      <c r="J2371"/>
      <c r="K2371"/>
      <c r="L2371"/>
      <c r="M2371"/>
      <c r="N2371"/>
      <c r="O2371"/>
      <c r="P2371"/>
      <c r="Q2371"/>
    </row>
    <row r="2372" spans="1:17" s="16" customFormat="1" x14ac:dyDescent="0.25">
      <c r="A2372"/>
      <c r="B2372" s="18"/>
      <c r="D2372"/>
      <c r="E2372"/>
      <c r="F2372"/>
      <c r="G2372"/>
      <c r="H2372"/>
      <c r="I2372"/>
      <c r="J2372"/>
      <c r="K2372"/>
      <c r="L2372"/>
      <c r="M2372"/>
      <c r="N2372"/>
      <c r="O2372"/>
      <c r="P2372"/>
      <c r="Q2372"/>
    </row>
    <row r="2373" spans="1:17" s="16" customFormat="1" x14ac:dyDescent="0.25">
      <c r="A2373"/>
      <c r="B2373" s="18"/>
      <c r="D2373"/>
      <c r="E2373"/>
      <c r="F2373"/>
      <c r="G2373"/>
      <c r="H2373"/>
      <c r="I2373"/>
      <c r="J2373"/>
      <c r="K2373"/>
      <c r="L2373"/>
      <c r="M2373"/>
      <c r="N2373"/>
      <c r="O2373"/>
      <c r="P2373"/>
      <c r="Q2373"/>
    </row>
    <row r="2374" spans="1:17" s="16" customFormat="1" x14ac:dyDescent="0.25">
      <c r="A2374"/>
      <c r="B2374" s="18"/>
      <c r="D2374"/>
      <c r="E2374"/>
      <c r="F2374"/>
      <c r="G2374"/>
      <c r="H2374"/>
      <c r="I2374"/>
      <c r="J2374"/>
      <c r="K2374"/>
      <c r="L2374"/>
      <c r="M2374"/>
      <c r="N2374"/>
      <c r="O2374"/>
      <c r="P2374"/>
      <c r="Q2374"/>
    </row>
    <row r="2375" spans="1:17" s="16" customFormat="1" x14ac:dyDescent="0.25">
      <c r="A2375"/>
      <c r="B2375" s="18"/>
      <c r="D2375"/>
      <c r="E2375"/>
      <c r="F2375"/>
      <c r="G2375"/>
      <c r="H2375"/>
      <c r="I2375"/>
      <c r="J2375"/>
      <c r="K2375"/>
      <c r="L2375"/>
      <c r="M2375"/>
      <c r="N2375"/>
      <c r="O2375"/>
      <c r="P2375"/>
      <c r="Q2375"/>
    </row>
    <row r="2376" spans="1:17" s="16" customFormat="1" x14ac:dyDescent="0.25">
      <c r="A2376"/>
      <c r="B2376" s="18"/>
      <c r="D2376"/>
      <c r="E2376"/>
      <c r="F2376"/>
      <c r="G2376"/>
      <c r="H2376"/>
      <c r="I2376"/>
      <c r="J2376"/>
      <c r="K2376"/>
      <c r="L2376"/>
      <c r="M2376"/>
      <c r="N2376"/>
      <c r="O2376"/>
      <c r="P2376"/>
      <c r="Q2376"/>
    </row>
    <row r="2377" spans="1:17" s="16" customFormat="1" x14ac:dyDescent="0.25">
      <c r="A2377"/>
      <c r="B2377" s="18"/>
      <c r="D2377"/>
      <c r="E2377"/>
      <c r="F2377"/>
      <c r="G2377"/>
      <c r="H2377"/>
      <c r="I2377"/>
      <c r="J2377"/>
      <c r="K2377"/>
      <c r="L2377"/>
      <c r="M2377"/>
      <c r="N2377"/>
      <c r="O2377"/>
      <c r="P2377"/>
      <c r="Q2377"/>
    </row>
    <row r="2378" spans="1:17" s="16" customFormat="1" x14ac:dyDescent="0.25">
      <c r="A2378"/>
      <c r="B2378" s="18"/>
      <c r="D2378"/>
      <c r="E2378"/>
      <c r="F2378"/>
      <c r="G2378"/>
      <c r="H2378"/>
      <c r="I2378"/>
      <c r="J2378"/>
      <c r="K2378"/>
      <c r="L2378"/>
      <c r="M2378"/>
      <c r="N2378"/>
      <c r="O2378"/>
      <c r="P2378"/>
      <c r="Q2378"/>
    </row>
    <row r="2379" spans="1:17" s="16" customFormat="1" x14ac:dyDescent="0.25">
      <c r="A2379"/>
      <c r="B2379" s="18"/>
      <c r="D2379"/>
      <c r="E2379"/>
      <c r="F2379"/>
      <c r="G2379"/>
      <c r="H2379"/>
      <c r="I2379"/>
      <c r="J2379"/>
      <c r="K2379"/>
      <c r="L2379"/>
      <c r="M2379"/>
      <c r="N2379"/>
      <c r="O2379"/>
      <c r="P2379"/>
      <c r="Q2379"/>
    </row>
    <row r="2380" spans="1:17" s="16" customFormat="1" x14ac:dyDescent="0.25">
      <c r="A2380"/>
      <c r="B2380" s="18"/>
      <c r="D2380"/>
      <c r="E2380"/>
      <c r="F2380"/>
      <c r="G2380"/>
      <c r="H2380"/>
      <c r="I2380"/>
      <c r="J2380"/>
      <c r="K2380"/>
      <c r="L2380"/>
      <c r="M2380"/>
      <c r="N2380"/>
      <c r="O2380"/>
      <c r="P2380"/>
      <c r="Q2380"/>
    </row>
    <row r="2381" spans="1:17" s="16" customFormat="1" x14ac:dyDescent="0.25">
      <c r="A2381"/>
      <c r="B2381" s="18"/>
      <c r="D2381"/>
      <c r="E2381"/>
      <c r="F2381"/>
      <c r="G2381"/>
      <c r="H2381"/>
      <c r="I2381"/>
      <c r="J2381"/>
      <c r="K2381"/>
      <c r="L2381"/>
      <c r="M2381"/>
      <c r="N2381"/>
      <c r="O2381"/>
      <c r="P2381"/>
      <c r="Q2381"/>
    </row>
    <row r="2382" spans="1:17" s="16" customFormat="1" x14ac:dyDescent="0.25">
      <c r="A2382"/>
      <c r="B2382" s="17"/>
      <c r="D2382"/>
      <c r="E2382"/>
      <c r="F2382"/>
      <c r="G2382"/>
      <c r="H2382"/>
      <c r="I2382"/>
      <c r="J2382"/>
      <c r="K2382"/>
      <c r="L2382"/>
      <c r="M2382"/>
      <c r="N2382"/>
      <c r="O2382"/>
      <c r="P2382"/>
      <c r="Q2382"/>
    </row>
    <row r="2383" spans="1:17" s="16" customFormat="1" x14ac:dyDescent="0.25">
      <c r="A2383"/>
      <c r="B2383" s="18"/>
      <c r="D2383"/>
      <c r="E2383"/>
      <c r="F2383"/>
      <c r="G2383"/>
      <c r="H2383"/>
      <c r="I2383"/>
      <c r="J2383"/>
      <c r="K2383"/>
      <c r="L2383"/>
      <c r="M2383"/>
      <c r="N2383"/>
      <c r="O2383"/>
      <c r="P2383"/>
      <c r="Q2383"/>
    </row>
    <row r="2384" spans="1:17" s="16" customFormat="1" x14ac:dyDescent="0.25">
      <c r="A2384"/>
      <c r="B2384" s="18"/>
      <c r="D2384"/>
      <c r="E2384"/>
      <c r="F2384"/>
      <c r="G2384"/>
      <c r="H2384"/>
      <c r="I2384"/>
      <c r="J2384"/>
      <c r="K2384"/>
      <c r="L2384"/>
      <c r="M2384"/>
      <c r="N2384"/>
      <c r="O2384"/>
      <c r="P2384"/>
      <c r="Q2384"/>
    </row>
    <row r="2385" spans="1:17" s="16" customFormat="1" x14ac:dyDescent="0.25">
      <c r="A2385"/>
      <c r="B2385" s="18"/>
      <c r="D2385"/>
      <c r="E2385"/>
      <c r="F2385"/>
      <c r="G2385"/>
      <c r="H2385"/>
      <c r="I2385"/>
      <c r="J2385"/>
      <c r="K2385"/>
      <c r="L2385"/>
      <c r="M2385"/>
      <c r="N2385"/>
      <c r="O2385"/>
      <c r="P2385"/>
      <c r="Q2385"/>
    </row>
    <row r="2386" spans="1:17" s="16" customFormat="1" x14ac:dyDescent="0.25">
      <c r="A2386"/>
      <c r="B2386" s="18"/>
      <c r="D2386"/>
      <c r="E2386"/>
      <c r="F2386"/>
      <c r="G2386"/>
      <c r="H2386"/>
      <c r="I2386"/>
      <c r="J2386"/>
      <c r="K2386"/>
      <c r="L2386"/>
      <c r="M2386"/>
      <c r="N2386"/>
      <c r="O2386"/>
      <c r="P2386"/>
      <c r="Q2386"/>
    </row>
    <row r="2387" spans="1:17" s="16" customFormat="1" x14ac:dyDescent="0.25">
      <c r="A2387"/>
      <c r="B2387" s="18"/>
      <c r="D2387"/>
      <c r="E2387"/>
      <c r="F2387"/>
      <c r="G2387"/>
      <c r="H2387"/>
      <c r="I2387"/>
      <c r="J2387"/>
      <c r="K2387"/>
      <c r="L2387"/>
      <c r="M2387"/>
      <c r="N2387"/>
      <c r="O2387"/>
      <c r="P2387"/>
      <c r="Q2387"/>
    </row>
    <row r="2388" spans="1:17" s="16" customFormat="1" x14ac:dyDescent="0.25">
      <c r="A2388"/>
      <c r="B2388" s="18"/>
      <c r="D2388"/>
      <c r="E2388"/>
      <c r="F2388"/>
      <c r="G2388"/>
      <c r="H2388"/>
      <c r="I2388"/>
      <c r="J2388"/>
      <c r="K2388"/>
      <c r="L2388"/>
      <c r="M2388"/>
      <c r="N2388"/>
      <c r="O2388"/>
      <c r="P2388"/>
      <c r="Q2388"/>
    </row>
    <row r="2389" spans="1:17" s="16" customFormat="1" x14ac:dyDescent="0.25">
      <c r="A2389"/>
      <c r="B2389" s="18"/>
      <c r="D2389"/>
      <c r="E2389"/>
      <c r="F2389"/>
      <c r="G2389"/>
      <c r="H2389"/>
      <c r="I2389"/>
      <c r="J2389"/>
      <c r="K2389"/>
      <c r="L2389"/>
      <c r="M2389"/>
      <c r="N2389"/>
      <c r="O2389"/>
      <c r="P2389"/>
      <c r="Q2389"/>
    </row>
    <row r="2390" spans="1:17" s="16" customFormat="1" x14ac:dyDescent="0.25">
      <c r="A2390"/>
      <c r="B2390" s="18"/>
      <c r="D2390"/>
      <c r="E2390"/>
      <c r="F2390"/>
      <c r="G2390"/>
      <c r="H2390"/>
      <c r="I2390"/>
      <c r="J2390"/>
      <c r="K2390"/>
      <c r="L2390"/>
      <c r="M2390"/>
      <c r="N2390"/>
      <c r="O2390"/>
      <c r="P2390"/>
      <c r="Q2390"/>
    </row>
    <row r="2391" spans="1:17" s="16" customFormat="1" x14ac:dyDescent="0.25">
      <c r="A2391"/>
      <c r="B2391" s="18"/>
      <c r="D2391"/>
      <c r="E2391"/>
      <c r="F2391"/>
      <c r="G2391"/>
      <c r="H2391"/>
      <c r="I2391"/>
      <c r="J2391"/>
      <c r="K2391"/>
      <c r="L2391"/>
      <c r="M2391"/>
      <c r="N2391"/>
      <c r="O2391"/>
      <c r="P2391"/>
      <c r="Q2391"/>
    </row>
    <row r="2392" spans="1:17" s="16" customFormat="1" x14ac:dyDescent="0.25">
      <c r="A2392"/>
      <c r="B2392" s="18"/>
      <c r="D2392"/>
      <c r="E2392"/>
      <c r="F2392"/>
      <c r="G2392"/>
      <c r="H2392"/>
      <c r="I2392"/>
      <c r="J2392"/>
      <c r="K2392"/>
      <c r="L2392"/>
      <c r="M2392"/>
      <c r="N2392"/>
      <c r="O2392"/>
      <c r="P2392"/>
      <c r="Q2392"/>
    </row>
    <row r="2393" spans="1:17" s="16" customFormat="1" x14ac:dyDescent="0.25">
      <c r="A2393"/>
      <c r="B2393" s="18"/>
      <c r="D2393"/>
      <c r="E2393"/>
      <c r="F2393"/>
      <c r="G2393"/>
      <c r="H2393"/>
      <c r="I2393"/>
      <c r="J2393"/>
      <c r="K2393"/>
      <c r="L2393"/>
      <c r="M2393"/>
      <c r="N2393"/>
      <c r="O2393"/>
      <c r="P2393"/>
      <c r="Q2393"/>
    </row>
    <row r="2394" spans="1:17" s="16" customFormat="1" x14ac:dyDescent="0.25">
      <c r="A2394"/>
      <c r="B2394" s="18"/>
      <c r="D2394"/>
      <c r="E2394"/>
      <c r="F2394"/>
      <c r="G2394"/>
      <c r="H2394"/>
      <c r="I2394"/>
      <c r="J2394"/>
      <c r="K2394"/>
      <c r="L2394"/>
      <c r="M2394"/>
      <c r="N2394"/>
      <c r="O2394"/>
      <c r="P2394"/>
      <c r="Q2394"/>
    </row>
    <row r="2395" spans="1:17" s="16" customFormat="1" x14ac:dyDescent="0.25">
      <c r="A2395"/>
      <c r="B2395" s="18"/>
      <c r="D2395"/>
      <c r="E2395"/>
      <c r="F2395"/>
      <c r="G2395"/>
      <c r="H2395"/>
      <c r="I2395"/>
      <c r="J2395"/>
      <c r="K2395"/>
      <c r="L2395"/>
      <c r="M2395"/>
      <c r="N2395"/>
      <c r="O2395"/>
      <c r="P2395"/>
      <c r="Q2395"/>
    </row>
    <row r="2396" spans="1:17" s="16" customFormat="1" x14ac:dyDescent="0.25">
      <c r="A2396"/>
      <c r="B2396" s="18"/>
      <c r="D2396"/>
      <c r="E2396"/>
      <c r="F2396"/>
      <c r="G2396"/>
      <c r="H2396"/>
      <c r="I2396"/>
      <c r="J2396"/>
      <c r="K2396"/>
      <c r="L2396"/>
      <c r="M2396"/>
      <c r="N2396"/>
      <c r="O2396"/>
      <c r="P2396"/>
      <c r="Q2396"/>
    </row>
    <row r="2397" spans="1:17" s="16" customFormat="1" x14ac:dyDescent="0.25">
      <c r="A2397"/>
      <c r="B2397" s="18"/>
      <c r="D2397"/>
      <c r="E2397"/>
      <c r="F2397"/>
      <c r="G2397"/>
      <c r="H2397"/>
      <c r="I2397"/>
      <c r="J2397"/>
      <c r="K2397"/>
      <c r="L2397"/>
      <c r="M2397"/>
      <c r="N2397"/>
      <c r="O2397"/>
      <c r="P2397"/>
      <c r="Q2397"/>
    </row>
    <row r="2398" spans="1:17" s="16" customFormat="1" x14ac:dyDescent="0.25">
      <c r="A2398"/>
      <c r="B2398" s="18"/>
      <c r="D2398"/>
      <c r="E2398"/>
      <c r="F2398"/>
      <c r="G2398"/>
      <c r="H2398"/>
      <c r="I2398"/>
      <c r="J2398"/>
      <c r="K2398"/>
      <c r="L2398"/>
      <c r="M2398"/>
      <c r="N2398"/>
      <c r="O2398"/>
      <c r="P2398"/>
      <c r="Q2398"/>
    </row>
    <row r="2399" spans="1:17" s="16" customFormat="1" x14ac:dyDescent="0.25">
      <c r="A2399"/>
      <c r="B2399" s="18"/>
      <c r="D2399"/>
      <c r="E2399"/>
      <c r="F2399"/>
      <c r="G2399"/>
      <c r="H2399"/>
      <c r="I2399"/>
      <c r="J2399"/>
      <c r="K2399"/>
      <c r="L2399"/>
      <c r="M2399"/>
      <c r="N2399"/>
      <c r="O2399"/>
      <c r="P2399"/>
      <c r="Q2399"/>
    </row>
    <row r="2400" spans="1:17" s="16" customFormat="1" x14ac:dyDescent="0.25">
      <c r="A2400"/>
      <c r="B2400" s="18"/>
      <c r="D2400"/>
      <c r="E2400"/>
      <c r="F2400"/>
      <c r="G2400"/>
      <c r="H2400"/>
      <c r="I2400"/>
      <c r="J2400"/>
      <c r="K2400"/>
      <c r="L2400"/>
      <c r="M2400"/>
      <c r="N2400"/>
      <c r="O2400"/>
      <c r="P2400"/>
      <c r="Q2400"/>
    </row>
    <row r="2401" spans="1:17" s="16" customFormat="1" x14ac:dyDescent="0.25">
      <c r="A2401"/>
      <c r="B2401" s="18"/>
      <c r="D2401"/>
      <c r="E2401"/>
      <c r="F2401"/>
      <c r="G2401"/>
      <c r="H2401"/>
      <c r="I2401"/>
      <c r="J2401"/>
      <c r="K2401"/>
      <c r="L2401"/>
      <c r="M2401"/>
      <c r="N2401"/>
      <c r="O2401"/>
      <c r="P2401"/>
      <c r="Q2401"/>
    </row>
    <row r="2402" spans="1:17" s="16" customFormat="1" x14ac:dyDescent="0.25">
      <c r="A2402"/>
      <c r="B2402" s="18"/>
      <c r="D2402"/>
      <c r="E2402"/>
      <c r="F2402"/>
      <c r="G2402"/>
      <c r="H2402"/>
      <c r="I2402"/>
      <c r="J2402"/>
      <c r="K2402"/>
      <c r="L2402"/>
      <c r="M2402"/>
      <c r="N2402"/>
      <c r="O2402"/>
      <c r="P2402"/>
      <c r="Q2402"/>
    </row>
    <row r="2403" spans="1:17" s="16" customFormat="1" x14ac:dyDescent="0.25">
      <c r="A2403"/>
      <c r="B2403" s="18"/>
      <c r="D2403"/>
      <c r="E2403"/>
      <c r="F2403"/>
      <c r="G2403"/>
      <c r="H2403"/>
      <c r="I2403"/>
      <c r="J2403"/>
      <c r="K2403"/>
      <c r="L2403"/>
      <c r="M2403"/>
      <c r="N2403"/>
      <c r="O2403"/>
      <c r="P2403"/>
      <c r="Q2403"/>
    </row>
    <row r="2404" spans="1:17" s="16" customFormat="1" x14ac:dyDescent="0.25">
      <c r="A2404"/>
      <c r="B2404" s="18"/>
      <c r="D2404"/>
      <c r="E2404"/>
      <c r="F2404"/>
      <c r="G2404"/>
      <c r="H2404"/>
      <c r="I2404"/>
      <c r="J2404"/>
      <c r="K2404"/>
      <c r="L2404"/>
      <c r="M2404"/>
      <c r="N2404"/>
      <c r="O2404"/>
      <c r="P2404"/>
      <c r="Q2404"/>
    </row>
    <row r="2405" spans="1:17" s="16" customFormat="1" x14ac:dyDescent="0.25">
      <c r="A2405"/>
      <c r="B2405" s="18"/>
      <c r="D2405"/>
      <c r="E2405"/>
      <c r="F2405"/>
      <c r="G2405"/>
      <c r="H2405"/>
      <c r="I2405"/>
      <c r="J2405"/>
      <c r="K2405"/>
      <c r="L2405"/>
      <c r="M2405"/>
      <c r="N2405"/>
      <c r="O2405"/>
      <c r="P2405"/>
      <c r="Q2405"/>
    </row>
    <row r="2406" spans="1:17" s="16" customFormat="1" x14ac:dyDescent="0.25">
      <c r="A2406"/>
      <c r="B2406" s="18"/>
      <c r="D2406"/>
      <c r="E2406"/>
      <c r="F2406"/>
      <c r="G2406"/>
      <c r="H2406"/>
      <c r="I2406"/>
      <c r="J2406"/>
      <c r="K2406"/>
      <c r="L2406"/>
      <c r="M2406"/>
      <c r="N2406"/>
      <c r="O2406"/>
      <c r="P2406"/>
      <c r="Q2406"/>
    </row>
    <row r="2407" spans="1:17" s="16" customFormat="1" x14ac:dyDescent="0.25">
      <c r="A2407"/>
      <c r="B2407" s="18"/>
      <c r="D2407"/>
      <c r="E2407"/>
      <c r="F2407"/>
      <c r="G2407"/>
      <c r="H2407"/>
      <c r="I2407"/>
      <c r="J2407"/>
      <c r="K2407"/>
      <c r="L2407"/>
      <c r="M2407"/>
      <c r="N2407"/>
      <c r="O2407"/>
      <c r="P2407"/>
      <c r="Q2407"/>
    </row>
    <row r="2408" spans="1:17" s="16" customFormat="1" x14ac:dyDescent="0.25">
      <c r="A2408"/>
      <c r="B2408" s="18"/>
      <c r="D2408"/>
      <c r="E2408"/>
      <c r="F2408"/>
      <c r="G2408"/>
      <c r="H2408"/>
      <c r="I2408"/>
      <c r="J2408"/>
      <c r="K2408"/>
      <c r="L2408"/>
      <c r="M2408"/>
      <c r="N2408"/>
      <c r="O2408"/>
      <c r="P2408"/>
      <c r="Q2408"/>
    </row>
    <row r="2409" spans="1:17" s="16" customFormat="1" x14ac:dyDescent="0.25">
      <c r="A2409"/>
      <c r="B2409" s="18"/>
      <c r="D2409"/>
      <c r="E2409"/>
      <c r="F2409"/>
      <c r="G2409"/>
      <c r="H2409"/>
      <c r="I2409"/>
      <c r="J2409"/>
      <c r="K2409"/>
      <c r="L2409"/>
      <c r="M2409"/>
      <c r="N2409"/>
      <c r="O2409"/>
      <c r="P2409"/>
      <c r="Q2409"/>
    </row>
    <row r="2410" spans="1:17" s="16" customFormat="1" x14ac:dyDescent="0.25">
      <c r="A2410"/>
      <c r="B2410" s="18"/>
      <c r="D2410"/>
      <c r="E2410"/>
      <c r="F2410"/>
      <c r="G2410"/>
      <c r="H2410"/>
      <c r="I2410"/>
      <c r="J2410"/>
      <c r="K2410"/>
      <c r="L2410"/>
      <c r="M2410"/>
      <c r="N2410"/>
      <c r="O2410"/>
      <c r="P2410"/>
      <c r="Q2410"/>
    </row>
    <row r="2411" spans="1:17" s="16" customFormat="1" x14ac:dyDescent="0.25">
      <c r="A2411"/>
      <c r="B2411" s="18"/>
      <c r="D2411"/>
      <c r="E2411"/>
      <c r="F2411"/>
      <c r="G2411"/>
      <c r="H2411"/>
      <c r="I2411"/>
      <c r="J2411"/>
      <c r="K2411"/>
      <c r="L2411"/>
      <c r="M2411"/>
      <c r="N2411"/>
      <c r="O2411"/>
      <c r="P2411"/>
      <c r="Q2411"/>
    </row>
    <row r="2412" spans="1:17" s="16" customFormat="1" x14ac:dyDescent="0.25">
      <c r="A2412"/>
      <c r="B2412" s="18"/>
      <c r="D2412"/>
      <c r="E2412"/>
      <c r="F2412"/>
      <c r="G2412"/>
      <c r="H2412"/>
      <c r="I2412"/>
      <c r="J2412"/>
      <c r="K2412"/>
      <c r="L2412"/>
      <c r="M2412"/>
      <c r="N2412"/>
      <c r="O2412"/>
      <c r="P2412"/>
      <c r="Q2412"/>
    </row>
    <row r="2413" spans="1:17" s="16" customFormat="1" x14ac:dyDescent="0.25">
      <c r="A2413"/>
      <c r="B2413" s="18"/>
      <c r="D2413"/>
      <c r="E2413"/>
      <c r="F2413"/>
      <c r="G2413"/>
      <c r="H2413"/>
      <c r="I2413"/>
      <c r="J2413"/>
      <c r="K2413"/>
      <c r="L2413"/>
      <c r="M2413"/>
      <c r="N2413"/>
      <c r="O2413"/>
      <c r="P2413"/>
      <c r="Q2413"/>
    </row>
    <row r="2414" spans="1:17" s="16" customFormat="1" x14ac:dyDescent="0.25">
      <c r="A2414"/>
      <c r="B2414" s="18"/>
      <c r="D2414"/>
      <c r="E2414"/>
      <c r="F2414"/>
      <c r="G2414"/>
      <c r="H2414"/>
      <c r="I2414"/>
      <c r="J2414"/>
      <c r="K2414"/>
      <c r="L2414"/>
      <c r="M2414"/>
      <c r="N2414"/>
      <c r="O2414"/>
      <c r="P2414"/>
      <c r="Q2414"/>
    </row>
    <row r="2415" spans="1:17" s="16" customFormat="1" x14ac:dyDescent="0.25">
      <c r="A2415"/>
      <c r="B2415" s="18"/>
      <c r="D2415"/>
      <c r="E2415"/>
      <c r="F2415"/>
      <c r="G2415"/>
      <c r="H2415"/>
      <c r="I2415"/>
      <c r="J2415"/>
      <c r="K2415"/>
      <c r="L2415"/>
      <c r="M2415"/>
      <c r="N2415"/>
      <c r="O2415"/>
      <c r="P2415"/>
      <c r="Q2415"/>
    </row>
    <row r="2416" spans="1:17" s="16" customFormat="1" x14ac:dyDescent="0.25">
      <c r="A2416"/>
      <c r="B2416" s="18"/>
      <c r="D2416"/>
      <c r="E2416"/>
      <c r="F2416"/>
      <c r="G2416"/>
      <c r="H2416"/>
      <c r="I2416"/>
      <c r="J2416"/>
      <c r="K2416"/>
      <c r="L2416"/>
      <c r="M2416"/>
      <c r="N2416"/>
      <c r="O2416"/>
      <c r="P2416"/>
      <c r="Q2416"/>
    </row>
    <row r="2417" spans="1:17" s="16" customFormat="1" x14ac:dyDescent="0.25">
      <c r="A2417"/>
      <c r="B2417" s="18"/>
      <c r="D2417"/>
      <c r="E2417"/>
      <c r="F2417"/>
      <c r="G2417"/>
      <c r="H2417"/>
      <c r="I2417"/>
      <c r="J2417"/>
      <c r="K2417"/>
      <c r="L2417"/>
      <c r="M2417"/>
      <c r="N2417"/>
      <c r="O2417"/>
      <c r="P2417"/>
      <c r="Q2417"/>
    </row>
    <row r="2418" spans="1:17" s="16" customFormat="1" x14ac:dyDescent="0.25">
      <c r="A2418"/>
      <c r="B2418" s="18"/>
      <c r="D2418"/>
      <c r="E2418"/>
      <c r="F2418"/>
      <c r="G2418"/>
      <c r="H2418"/>
      <c r="I2418"/>
      <c r="J2418"/>
      <c r="K2418"/>
      <c r="L2418"/>
      <c r="M2418"/>
      <c r="N2418"/>
      <c r="O2418"/>
      <c r="P2418"/>
      <c r="Q2418"/>
    </row>
    <row r="2419" spans="1:17" s="16" customFormat="1" x14ac:dyDescent="0.25">
      <c r="A2419"/>
      <c r="B2419" s="18"/>
      <c r="D2419"/>
      <c r="E2419"/>
      <c r="F2419"/>
      <c r="G2419"/>
      <c r="H2419"/>
      <c r="I2419"/>
      <c r="J2419"/>
      <c r="K2419"/>
      <c r="L2419"/>
      <c r="M2419"/>
      <c r="N2419"/>
      <c r="O2419"/>
      <c r="P2419"/>
      <c r="Q2419"/>
    </row>
    <row r="2420" spans="1:17" s="16" customFormat="1" x14ac:dyDescent="0.25">
      <c r="A2420"/>
      <c r="B2420" s="18"/>
      <c r="D2420"/>
      <c r="E2420"/>
      <c r="F2420"/>
      <c r="G2420"/>
      <c r="H2420"/>
      <c r="I2420"/>
      <c r="J2420"/>
      <c r="K2420"/>
      <c r="L2420"/>
      <c r="M2420"/>
      <c r="N2420"/>
      <c r="O2420"/>
      <c r="P2420"/>
      <c r="Q2420"/>
    </row>
    <row r="2421" spans="1:17" s="16" customFormat="1" x14ac:dyDescent="0.25">
      <c r="A2421"/>
      <c r="B2421" s="18"/>
      <c r="D2421"/>
      <c r="E2421"/>
      <c r="F2421"/>
      <c r="G2421"/>
      <c r="H2421"/>
      <c r="I2421"/>
      <c r="J2421"/>
      <c r="K2421"/>
      <c r="L2421"/>
      <c r="M2421"/>
      <c r="N2421"/>
      <c r="O2421"/>
      <c r="P2421"/>
      <c r="Q2421"/>
    </row>
    <row r="2422" spans="1:17" s="16" customFormat="1" x14ac:dyDescent="0.25">
      <c r="A2422"/>
      <c r="B2422" s="18"/>
      <c r="D2422"/>
      <c r="E2422"/>
      <c r="F2422"/>
      <c r="G2422"/>
      <c r="H2422"/>
      <c r="I2422"/>
      <c r="J2422"/>
      <c r="K2422"/>
      <c r="L2422"/>
      <c r="M2422"/>
      <c r="N2422"/>
      <c r="O2422"/>
      <c r="P2422"/>
      <c r="Q2422"/>
    </row>
    <row r="2423" spans="1:17" s="16" customFormat="1" x14ac:dyDescent="0.25">
      <c r="A2423"/>
      <c r="B2423" s="18"/>
      <c r="D2423"/>
      <c r="E2423"/>
      <c r="F2423"/>
      <c r="G2423"/>
      <c r="H2423"/>
      <c r="I2423"/>
      <c r="J2423"/>
      <c r="K2423"/>
      <c r="L2423"/>
      <c r="M2423"/>
      <c r="N2423"/>
      <c r="O2423"/>
      <c r="P2423"/>
      <c r="Q2423"/>
    </row>
    <row r="2424" spans="1:17" s="16" customFormat="1" x14ac:dyDescent="0.25">
      <c r="A2424"/>
      <c r="B2424" s="18"/>
      <c r="D2424"/>
      <c r="E2424"/>
      <c r="F2424"/>
      <c r="G2424"/>
      <c r="H2424"/>
      <c r="I2424"/>
      <c r="J2424"/>
      <c r="K2424"/>
      <c r="L2424"/>
      <c r="M2424"/>
      <c r="N2424"/>
      <c r="O2424"/>
      <c r="P2424"/>
      <c r="Q2424"/>
    </row>
    <row r="2425" spans="1:17" s="16" customFormat="1" x14ac:dyDescent="0.25">
      <c r="A2425"/>
      <c r="B2425" s="18"/>
      <c r="D2425"/>
      <c r="E2425"/>
      <c r="F2425"/>
      <c r="G2425"/>
      <c r="H2425"/>
      <c r="I2425"/>
      <c r="J2425"/>
      <c r="K2425"/>
      <c r="L2425"/>
      <c r="M2425"/>
      <c r="N2425"/>
      <c r="O2425"/>
      <c r="P2425"/>
      <c r="Q2425"/>
    </row>
    <row r="2426" spans="1:17" s="16" customFormat="1" x14ac:dyDescent="0.25">
      <c r="A2426"/>
      <c r="B2426" s="18"/>
      <c r="D2426"/>
      <c r="E2426"/>
      <c r="F2426"/>
      <c r="G2426"/>
      <c r="H2426"/>
      <c r="I2426"/>
      <c r="J2426"/>
      <c r="K2426"/>
      <c r="L2426"/>
      <c r="M2426"/>
      <c r="N2426"/>
      <c r="O2426"/>
      <c r="P2426"/>
      <c r="Q2426"/>
    </row>
    <row r="2427" spans="1:17" s="16" customFormat="1" x14ac:dyDescent="0.25">
      <c r="A2427"/>
      <c r="B2427" s="18"/>
      <c r="D2427"/>
      <c r="E2427"/>
      <c r="F2427"/>
      <c r="G2427"/>
      <c r="H2427"/>
      <c r="I2427"/>
      <c r="J2427"/>
      <c r="K2427"/>
      <c r="L2427"/>
      <c r="M2427"/>
      <c r="N2427"/>
      <c r="O2427"/>
      <c r="P2427"/>
      <c r="Q2427"/>
    </row>
    <row r="2428" spans="1:17" s="16" customFormat="1" x14ac:dyDescent="0.25">
      <c r="A2428"/>
      <c r="B2428" s="18"/>
      <c r="D2428"/>
      <c r="E2428"/>
      <c r="F2428"/>
      <c r="G2428"/>
      <c r="H2428"/>
      <c r="I2428"/>
      <c r="J2428"/>
      <c r="K2428"/>
      <c r="L2428"/>
      <c r="M2428"/>
      <c r="N2428"/>
      <c r="O2428"/>
      <c r="P2428"/>
      <c r="Q2428"/>
    </row>
    <row r="2429" spans="1:17" s="16" customFormat="1" x14ac:dyDescent="0.25">
      <c r="A2429"/>
      <c r="B2429" s="18"/>
      <c r="D2429"/>
      <c r="E2429"/>
      <c r="F2429"/>
      <c r="G2429"/>
      <c r="H2429"/>
      <c r="I2429"/>
      <c r="J2429"/>
      <c r="K2429"/>
      <c r="L2429"/>
      <c r="M2429"/>
      <c r="N2429"/>
      <c r="O2429"/>
      <c r="P2429"/>
      <c r="Q2429"/>
    </row>
    <row r="2430" spans="1:17" s="16" customFormat="1" x14ac:dyDescent="0.25">
      <c r="A2430"/>
      <c r="B2430" s="18"/>
      <c r="D2430"/>
      <c r="E2430"/>
      <c r="F2430"/>
      <c r="G2430"/>
      <c r="H2430"/>
      <c r="I2430"/>
      <c r="J2430"/>
      <c r="K2430"/>
      <c r="L2430"/>
      <c r="M2430"/>
      <c r="N2430"/>
      <c r="O2430"/>
      <c r="P2430"/>
      <c r="Q2430"/>
    </row>
    <row r="2431" spans="1:17" s="16" customFormat="1" x14ac:dyDescent="0.25">
      <c r="A2431"/>
      <c r="B2431" s="18"/>
      <c r="D2431"/>
      <c r="E2431"/>
      <c r="F2431"/>
      <c r="G2431"/>
      <c r="H2431"/>
      <c r="I2431"/>
      <c r="J2431"/>
      <c r="K2431"/>
      <c r="L2431"/>
      <c r="M2431"/>
      <c r="N2431"/>
      <c r="O2431"/>
      <c r="P2431"/>
      <c r="Q2431"/>
    </row>
    <row r="2432" spans="1:17" s="16" customFormat="1" x14ac:dyDescent="0.25">
      <c r="A2432"/>
      <c r="B2432" s="17"/>
      <c r="D2432"/>
      <c r="E2432"/>
      <c r="F2432"/>
      <c r="G2432"/>
      <c r="H2432"/>
      <c r="I2432"/>
      <c r="J2432"/>
      <c r="K2432"/>
      <c r="L2432"/>
      <c r="M2432"/>
      <c r="N2432"/>
      <c r="O2432"/>
      <c r="P2432"/>
      <c r="Q2432"/>
    </row>
    <row r="2433" spans="1:17" s="16" customFormat="1" x14ac:dyDescent="0.25">
      <c r="A2433"/>
      <c r="B2433" s="18"/>
      <c r="D2433"/>
      <c r="E2433"/>
      <c r="F2433"/>
      <c r="G2433"/>
      <c r="H2433"/>
      <c r="I2433"/>
      <c r="J2433"/>
      <c r="K2433"/>
      <c r="L2433"/>
      <c r="M2433"/>
      <c r="N2433"/>
      <c r="O2433"/>
      <c r="P2433"/>
      <c r="Q2433"/>
    </row>
    <row r="2434" spans="1:17" s="16" customFormat="1" x14ac:dyDescent="0.25">
      <c r="A2434"/>
      <c r="B2434" s="18"/>
      <c r="D2434"/>
      <c r="E2434"/>
      <c r="F2434"/>
      <c r="G2434"/>
      <c r="H2434"/>
      <c r="I2434"/>
      <c r="J2434"/>
      <c r="K2434"/>
      <c r="L2434"/>
      <c r="M2434"/>
      <c r="N2434"/>
      <c r="O2434"/>
      <c r="P2434"/>
      <c r="Q2434"/>
    </row>
    <row r="2435" spans="1:17" s="16" customFormat="1" x14ac:dyDescent="0.25">
      <c r="A2435"/>
      <c r="B2435" s="18"/>
      <c r="D2435"/>
      <c r="E2435"/>
      <c r="F2435"/>
      <c r="G2435"/>
      <c r="H2435"/>
      <c r="I2435"/>
      <c r="J2435"/>
      <c r="K2435"/>
      <c r="L2435"/>
      <c r="M2435"/>
      <c r="N2435"/>
      <c r="O2435"/>
      <c r="P2435"/>
      <c r="Q2435"/>
    </row>
    <row r="2436" spans="1:17" s="16" customFormat="1" x14ac:dyDescent="0.25">
      <c r="A2436"/>
      <c r="B2436" s="18"/>
      <c r="D2436"/>
      <c r="E2436"/>
      <c r="F2436"/>
      <c r="G2436"/>
      <c r="H2436"/>
      <c r="I2436"/>
      <c r="J2436"/>
      <c r="K2436"/>
      <c r="L2436"/>
      <c r="M2436"/>
      <c r="N2436"/>
      <c r="O2436"/>
      <c r="P2436"/>
      <c r="Q2436"/>
    </row>
    <row r="2437" spans="1:17" s="16" customFormat="1" x14ac:dyDescent="0.25">
      <c r="A2437"/>
      <c r="B2437" s="18"/>
      <c r="D2437"/>
      <c r="E2437"/>
      <c r="F2437"/>
      <c r="G2437"/>
      <c r="H2437"/>
      <c r="I2437"/>
      <c r="J2437"/>
      <c r="K2437"/>
      <c r="L2437"/>
      <c r="M2437"/>
      <c r="N2437"/>
      <c r="O2437"/>
      <c r="P2437"/>
      <c r="Q2437"/>
    </row>
    <row r="2438" spans="1:17" s="16" customFormat="1" x14ac:dyDescent="0.25">
      <c r="A2438"/>
      <c r="B2438" s="18"/>
      <c r="D2438"/>
      <c r="E2438"/>
      <c r="F2438"/>
      <c r="G2438"/>
      <c r="H2438"/>
      <c r="I2438"/>
      <c r="J2438"/>
      <c r="K2438"/>
      <c r="L2438"/>
      <c r="M2438"/>
      <c r="N2438"/>
      <c r="O2438"/>
      <c r="P2438"/>
      <c r="Q2438"/>
    </row>
    <row r="2439" spans="1:17" s="16" customFormat="1" x14ac:dyDescent="0.25">
      <c r="A2439"/>
      <c r="B2439" s="18"/>
      <c r="D2439"/>
      <c r="E2439"/>
      <c r="F2439"/>
      <c r="G2439"/>
      <c r="H2439"/>
      <c r="I2439"/>
      <c r="J2439"/>
      <c r="K2439"/>
      <c r="L2439"/>
      <c r="M2439"/>
      <c r="N2439"/>
      <c r="O2439"/>
      <c r="P2439"/>
      <c r="Q2439"/>
    </row>
    <row r="2440" spans="1:17" s="16" customFormat="1" x14ac:dyDescent="0.25">
      <c r="A2440"/>
      <c r="B2440" s="18"/>
      <c r="D2440"/>
      <c r="E2440"/>
      <c r="F2440"/>
      <c r="G2440"/>
      <c r="H2440"/>
      <c r="I2440"/>
      <c r="J2440"/>
      <c r="K2440"/>
      <c r="L2440"/>
      <c r="M2440"/>
      <c r="N2440"/>
      <c r="O2440"/>
      <c r="P2440"/>
      <c r="Q2440"/>
    </row>
    <row r="2441" spans="1:17" s="16" customFormat="1" x14ac:dyDescent="0.25">
      <c r="A2441"/>
      <c r="B2441" s="18"/>
      <c r="D2441"/>
      <c r="E2441"/>
      <c r="F2441"/>
      <c r="G2441"/>
      <c r="H2441"/>
      <c r="I2441"/>
      <c r="J2441"/>
      <c r="K2441"/>
      <c r="L2441"/>
      <c r="M2441"/>
      <c r="N2441"/>
      <c r="O2441"/>
      <c r="P2441"/>
      <c r="Q2441"/>
    </row>
    <row r="2442" spans="1:17" s="16" customFormat="1" x14ac:dyDescent="0.25">
      <c r="A2442"/>
      <c r="B2442" s="18"/>
      <c r="D2442"/>
      <c r="E2442"/>
      <c r="F2442"/>
      <c r="G2442"/>
      <c r="H2442"/>
      <c r="I2442"/>
      <c r="J2442"/>
      <c r="K2442"/>
      <c r="L2442"/>
      <c r="M2442"/>
      <c r="N2442"/>
      <c r="O2442"/>
      <c r="P2442"/>
      <c r="Q2442"/>
    </row>
    <row r="2443" spans="1:17" s="16" customFormat="1" x14ac:dyDescent="0.25">
      <c r="A2443"/>
      <c r="B2443" s="18"/>
      <c r="D2443"/>
      <c r="E2443"/>
      <c r="F2443"/>
      <c r="G2443"/>
      <c r="H2443"/>
      <c r="I2443"/>
      <c r="J2443"/>
      <c r="K2443"/>
      <c r="L2443"/>
      <c r="M2443"/>
      <c r="N2443"/>
      <c r="O2443"/>
      <c r="P2443"/>
      <c r="Q2443"/>
    </row>
    <row r="2444" spans="1:17" s="16" customFormat="1" x14ac:dyDescent="0.25">
      <c r="A2444"/>
      <c r="B2444" s="18"/>
      <c r="D2444"/>
      <c r="E2444"/>
      <c r="F2444"/>
      <c r="G2444"/>
      <c r="H2444"/>
      <c r="I2444"/>
      <c r="J2444"/>
      <c r="K2444"/>
      <c r="L2444"/>
      <c r="M2444"/>
      <c r="N2444"/>
      <c r="O2444"/>
      <c r="P2444"/>
      <c r="Q2444"/>
    </row>
    <row r="2445" spans="1:17" s="16" customFormat="1" x14ac:dyDescent="0.25">
      <c r="A2445"/>
      <c r="B2445" s="18"/>
      <c r="D2445"/>
      <c r="E2445"/>
      <c r="F2445"/>
      <c r="G2445"/>
      <c r="H2445"/>
      <c r="I2445"/>
      <c r="J2445"/>
      <c r="K2445"/>
      <c r="L2445"/>
      <c r="M2445"/>
      <c r="N2445"/>
      <c r="O2445"/>
      <c r="P2445"/>
      <c r="Q2445"/>
    </row>
    <row r="2446" spans="1:17" s="16" customFormat="1" x14ac:dyDescent="0.25">
      <c r="A2446"/>
      <c r="B2446" s="18"/>
      <c r="D2446"/>
      <c r="E2446"/>
      <c r="F2446"/>
      <c r="G2446"/>
      <c r="H2446"/>
      <c r="I2446"/>
      <c r="J2446"/>
      <c r="K2446"/>
      <c r="L2446"/>
      <c r="M2446"/>
      <c r="N2446"/>
      <c r="O2446"/>
      <c r="P2446"/>
      <c r="Q2446"/>
    </row>
    <row r="2447" spans="1:17" s="16" customFormat="1" x14ac:dyDescent="0.25">
      <c r="A2447"/>
      <c r="B2447" s="18"/>
      <c r="D2447"/>
      <c r="E2447"/>
      <c r="F2447"/>
      <c r="G2447"/>
      <c r="H2447"/>
      <c r="I2447"/>
      <c r="J2447"/>
      <c r="K2447"/>
      <c r="L2447"/>
      <c r="M2447"/>
      <c r="N2447"/>
      <c r="O2447"/>
      <c r="P2447"/>
      <c r="Q2447"/>
    </row>
    <row r="2448" spans="1:17" s="16" customFormat="1" x14ac:dyDescent="0.25">
      <c r="A2448"/>
      <c r="B2448" s="18"/>
      <c r="D2448"/>
      <c r="E2448"/>
      <c r="F2448"/>
      <c r="G2448"/>
      <c r="H2448"/>
      <c r="I2448"/>
      <c r="J2448"/>
      <c r="K2448"/>
      <c r="L2448"/>
      <c r="M2448"/>
      <c r="N2448"/>
      <c r="O2448"/>
      <c r="P2448"/>
      <c r="Q2448"/>
    </row>
    <row r="2449" spans="1:17" s="16" customFormat="1" x14ac:dyDescent="0.25">
      <c r="A2449"/>
      <c r="B2449" s="18"/>
      <c r="D2449"/>
      <c r="E2449"/>
      <c r="F2449"/>
      <c r="G2449"/>
      <c r="H2449"/>
      <c r="I2449"/>
      <c r="J2449"/>
      <c r="K2449"/>
      <c r="L2449"/>
      <c r="M2449"/>
      <c r="N2449"/>
      <c r="O2449"/>
      <c r="P2449"/>
      <c r="Q2449"/>
    </row>
    <row r="2450" spans="1:17" s="16" customFormat="1" x14ac:dyDescent="0.25">
      <c r="A2450"/>
      <c r="B2450" s="18"/>
      <c r="D2450"/>
      <c r="E2450"/>
      <c r="F2450"/>
      <c r="G2450"/>
      <c r="H2450"/>
      <c r="I2450"/>
      <c r="J2450"/>
      <c r="K2450"/>
      <c r="L2450"/>
      <c r="M2450"/>
      <c r="N2450"/>
      <c r="O2450"/>
      <c r="P2450"/>
      <c r="Q2450"/>
    </row>
    <row r="2451" spans="1:17" s="16" customFormat="1" x14ac:dyDescent="0.25">
      <c r="A2451"/>
      <c r="B2451" s="18"/>
      <c r="D2451"/>
      <c r="E2451"/>
      <c r="F2451"/>
      <c r="G2451"/>
      <c r="H2451"/>
      <c r="I2451"/>
      <c r="J2451"/>
      <c r="K2451"/>
      <c r="L2451"/>
      <c r="M2451"/>
      <c r="N2451"/>
      <c r="O2451"/>
      <c r="P2451"/>
      <c r="Q2451"/>
    </row>
    <row r="2452" spans="1:17" s="16" customFormat="1" x14ac:dyDescent="0.25">
      <c r="A2452"/>
      <c r="B2452" s="18"/>
      <c r="D2452"/>
      <c r="E2452"/>
      <c r="F2452"/>
      <c r="G2452"/>
      <c r="H2452"/>
      <c r="I2452"/>
      <c r="J2452"/>
      <c r="K2452"/>
      <c r="L2452"/>
      <c r="M2452"/>
      <c r="N2452"/>
      <c r="O2452"/>
      <c r="P2452"/>
      <c r="Q2452"/>
    </row>
    <row r="2453" spans="1:17" s="16" customFormat="1" x14ac:dyDescent="0.25">
      <c r="A2453"/>
      <c r="B2453" s="18"/>
      <c r="D2453"/>
      <c r="E2453"/>
      <c r="F2453"/>
      <c r="G2453"/>
      <c r="H2453"/>
      <c r="I2453"/>
      <c r="J2453"/>
      <c r="K2453"/>
      <c r="L2453"/>
      <c r="M2453"/>
      <c r="N2453"/>
      <c r="O2453"/>
      <c r="P2453"/>
      <c r="Q2453"/>
    </row>
    <row r="2454" spans="1:17" s="16" customFormat="1" x14ac:dyDescent="0.25">
      <c r="A2454"/>
      <c r="B2454" s="18"/>
      <c r="D2454"/>
      <c r="E2454"/>
      <c r="F2454"/>
      <c r="G2454"/>
      <c r="H2454"/>
      <c r="I2454"/>
      <c r="J2454"/>
      <c r="K2454"/>
      <c r="L2454"/>
      <c r="M2454"/>
      <c r="N2454"/>
      <c r="O2454"/>
      <c r="P2454"/>
      <c r="Q2454"/>
    </row>
    <row r="2455" spans="1:17" s="16" customFormat="1" x14ac:dyDescent="0.25">
      <c r="A2455"/>
      <c r="B2455" s="18"/>
      <c r="D2455"/>
      <c r="E2455"/>
      <c r="F2455"/>
      <c r="G2455"/>
      <c r="H2455"/>
      <c r="I2455"/>
      <c r="J2455"/>
      <c r="K2455"/>
      <c r="L2455"/>
      <c r="M2455"/>
      <c r="N2455"/>
      <c r="O2455"/>
      <c r="P2455"/>
      <c r="Q2455"/>
    </row>
    <row r="2456" spans="1:17" s="16" customFormat="1" x14ac:dyDescent="0.25">
      <c r="A2456"/>
      <c r="B2456" s="18"/>
      <c r="D2456"/>
      <c r="E2456"/>
      <c r="F2456"/>
      <c r="G2456"/>
      <c r="H2456"/>
      <c r="I2456"/>
      <c r="J2456"/>
      <c r="K2456"/>
      <c r="L2456"/>
      <c r="M2456"/>
      <c r="N2456"/>
      <c r="O2456"/>
      <c r="P2456"/>
      <c r="Q2456"/>
    </row>
    <row r="2457" spans="1:17" s="16" customFormat="1" x14ac:dyDescent="0.25">
      <c r="A2457"/>
      <c r="B2457" s="18"/>
      <c r="D2457"/>
      <c r="E2457"/>
      <c r="F2457"/>
      <c r="G2457"/>
      <c r="H2457"/>
      <c r="I2457"/>
      <c r="J2457"/>
      <c r="K2457"/>
      <c r="L2457"/>
      <c r="M2457"/>
      <c r="N2457"/>
      <c r="O2457"/>
      <c r="P2457"/>
      <c r="Q2457"/>
    </row>
    <row r="2458" spans="1:17" s="16" customFormat="1" x14ac:dyDescent="0.25">
      <c r="A2458"/>
      <c r="B2458" s="18"/>
      <c r="D2458"/>
      <c r="E2458"/>
      <c r="F2458"/>
      <c r="G2458"/>
      <c r="H2458"/>
      <c r="I2458"/>
      <c r="J2458"/>
      <c r="K2458"/>
      <c r="L2458"/>
      <c r="M2458"/>
      <c r="N2458"/>
      <c r="O2458"/>
      <c r="P2458"/>
      <c r="Q2458"/>
    </row>
    <row r="2459" spans="1:17" s="16" customFormat="1" x14ac:dyDescent="0.25">
      <c r="A2459"/>
      <c r="B2459" s="18"/>
      <c r="D2459"/>
      <c r="E2459"/>
      <c r="F2459"/>
      <c r="G2459"/>
      <c r="H2459"/>
      <c r="I2459"/>
      <c r="J2459"/>
      <c r="K2459"/>
      <c r="L2459"/>
      <c r="M2459"/>
      <c r="N2459"/>
      <c r="O2459"/>
      <c r="P2459"/>
      <c r="Q2459"/>
    </row>
    <row r="2460" spans="1:17" s="16" customFormat="1" x14ac:dyDescent="0.25">
      <c r="A2460"/>
      <c r="B2460" s="18"/>
      <c r="D2460"/>
      <c r="E2460"/>
      <c r="F2460"/>
      <c r="G2460"/>
      <c r="H2460"/>
      <c r="I2460"/>
      <c r="J2460"/>
      <c r="K2460"/>
      <c r="L2460"/>
      <c r="M2460"/>
      <c r="N2460"/>
      <c r="O2460"/>
      <c r="P2460"/>
      <c r="Q2460"/>
    </row>
    <row r="2461" spans="1:17" s="16" customFormat="1" x14ac:dyDescent="0.25">
      <c r="A2461"/>
      <c r="B2461" s="18"/>
      <c r="D2461"/>
      <c r="E2461"/>
      <c r="F2461"/>
      <c r="G2461"/>
      <c r="H2461"/>
      <c r="I2461"/>
      <c r="J2461"/>
      <c r="K2461"/>
      <c r="L2461"/>
      <c r="M2461"/>
      <c r="N2461"/>
      <c r="O2461"/>
      <c r="P2461"/>
      <c r="Q2461"/>
    </row>
    <row r="2462" spans="1:17" s="16" customFormat="1" x14ac:dyDescent="0.25">
      <c r="A2462"/>
      <c r="B2462" s="18"/>
      <c r="D2462"/>
      <c r="E2462"/>
      <c r="F2462"/>
      <c r="G2462"/>
      <c r="H2462"/>
      <c r="I2462"/>
      <c r="J2462"/>
      <c r="K2462"/>
      <c r="L2462"/>
      <c r="M2462"/>
      <c r="N2462"/>
      <c r="O2462"/>
      <c r="P2462"/>
      <c r="Q2462"/>
    </row>
    <row r="2463" spans="1:17" s="16" customFormat="1" x14ac:dyDescent="0.25">
      <c r="A2463"/>
      <c r="B2463" s="18"/>
      <c r="D2463"/>
      <c r="E2463"/>
      <c r="F2463"/>
      <c r="G2463"/>
      <c r="H2463"/>
      <c r="I2463"/>
      <c r="J2463"/>
      <c r="K2463"/>
      <c r="L2463"/>
      <c r="M2463"/>
      <c r="N2463"/>
      <c r="O2463"/>
      <c r="P2463"/>
      <c r="Q2463"/>
    </row>
    <row r="2464" spans="1:17" s="16" customFormat="1" x14ac:dyDescent="0.25">
      <c r="A2464"/>
      <c r="B2464" s="18"/>
      <c r="D2464"/>
      <c r="E2464"/>
      <c r="F2464"/>
      <c r="G2464"/>
      <c r="H2464"/>
      <c r="I2464"/>
      <c r="J2464"/>
      <c r="K2464"/>
      <c r="L2464"/>
      <c r="M2464"/>
      <c r="N2464"/>
      <c r="O2464"/>
      <c r="P2464"/>
      <c r="Q2464"/>
    </row>
    <row r="2465" spans="1:17" s="16" customFormat="1" x14ac:dyDescent="0.25">
      <c r="A2465"/>
      <c r="B2465" s="18"/>
      <c r="D2465"/>
      <c r="E2465"/>
      <c r="F2465"/>
      <c r="G2465"/>
      <c r="H2465"/>
      <c r="I2465"/>
      <c r="J2465"/>
      <c r="K2465"/>
      <c r="L2465"/>
      <c r="M2465"/>
      <c r="N2465"/>
      <c r="O2465"/>
      <c r="P2465"/>
      <c r="Q2465"/>
    </row>
    <row r="2466" spans="1:17" s="16" customFormat="1" x14ac:dyDescent="0.25">
      <c r="A2466"/>
      <c r="B2466" s="18"/>
      <c r="D2466"/>
      <c r="E2466"/>
      <c r="F2466"/>
      <c r="G2466"/>
      <c r="H2466"/>
      <c r="I2466"/>
      <c r="J2466"/>
      <c r="K2466"/>
      <c r="L2466"/>
      <c r="M2466"/>
      <c r="N2466"/>
      <c r="O2466"/>
      <c r="P2466"/>
      <c r="Q2466"/>
    </row>
    <row r="2467" spans="1:17" s="16" customFormat="1" x14ac:dyDescent="0.25">
      <c r="A2467"/>
      <c r="B2467" s="18"/>
      <c r="D2467"/>
      <c r="E2467"/>
      <c r="F2467"/>
      <c r="G2467"/>
      <c r="H2467"/>
      <c r="I2467"/>
      <c r="J2467"/>
      <c r="K2467"/>
      <c r="L2467"/>
      <c r="M2467"/>
      <c r="N2467"/>
      <c r="O2467"/>
      <c r="P2467"/>
      <c r="Q2467"/>
    </row>
    <row r="2468" spans="1:17" s="16" customFormat="1" x14ac:dyDescent="0.25">
      <c r="A2468"/>
      <c r="B2468" s="18"/>
      <c r="D2468"/>
      <c r="E2468"/>
      <c r="F2468"/>
      <c r="G2468"/>
      <c r="H2468"/>
      <c r="I2468"/>
      <c r="J2468"/>
      <c r="K2468"/>
      <c r="L2468"/>
      <c r="M2468"/>
      <c r="N2468"/>
      <c r="O2468"/>
      <c r="P2468"/>
      <c r="Q2468"/>
    </row>
    <row r="2469" spans="1:17" s="16" customFormat="1" x14ac:dyDescent="0.25">
      <c r="A2469"/>
      <c r="B2469" s="18"/>
      <c r="D2469"/>
      <c r="E2469"/>
      <c r="F2469"/>
      <c r="G2469"/>
      <c r="H2469"/>
      <c r="I2469"/>
      <c r="J2469"/>
      <c r="K2469"/>
      <c r="L2469"/>
      <c r="M2469"/>
      <c r="N2469"/>
      <c r="O2469"/>
      <c r="P2469"/>
      <c r="Q2469"/>
    </row>
    <row r="2470" spans="1:17" s="16" customFormat="1" x14ac:dyDescent="0.25">
      <c r="A2470"/>
      <c r="B2470" s="18"/>
      <c r="D2470"/>
      <c r="E2470"/>
      <c r="F2470"/>
      <c r="G2470"/>
      <c r="H2470"/>
      <c r="I2470"/>
      <c r="J2470"/>
      <c r="K2470"/>
      <c r="L2470"/>
      <c r="M2470"/>
      <c r="N2470"/>
      <c r="O2470"/>
      <c r="P2470"/>
      <c r="Q2470"/>
    </row>
    <row r="2471" spans="1:17" s="16" customFormat="1" x14ac:dyDescent="0.25">
      <c r="A2471"/>
      <c r="B2471" s="18"/>
      <c r="D2471"/>
      <c r="E2471"/>
      <c r="F2471"/>
      <c r="G2471"/>
      <c r="H2471"/>
      <c r="I2471"/>
      <c r="J2471"/>
      <c r="K2471"/>
      <c r="L2471"/>
      <c r="M2471"/>
      <c r="N2471"/>
      <c r="O2471"/>
      <c r="P2471"/>
      <c r="Q2471"/>
    </row>
    <row r="2472" spans="1:17" s="16" customFormat="1" x14ac:dyDescent="0.25">
      <c r="A2472"/>
      <c r="B2472" s="18"/>
      <c r="D2472"/>
      <c r="E2472"/>
      <c r="F2472"/>
      <c r="G2472"/>
      <c r="H2472"/>
      <c r="I2472"/>
      <c r="J2472"/>
      <c r="K2472"/>
      <c r="L2472"/>
      <c r="M2472"/>
      <c r="N2472"/>
      <c r="O2472"/>
      <c r="P2472"/>
      <c r="Q2472"/>
    </row>
    <row r="2473" spans="1:17" s="16" customFormat="1" x14ac:dyDescent="0.25">
      <c r="A2473"/>
      <c r="B2473" s="18"/>
      <c r="D2473"/>
      <c r="E2473"/>
      <c r="F2473"/>
      <c r="G2473"/>
      <c r="H2473"/>
      <c r="I2473"/>
      <c r="J2473"/>
      <c r="K2473"/>
      <c r="L2473"/>
      <c r="M2473"/>
      <c r="N2473"/>
      <c r="O2473"/>
      <c r="P2473"/>
      <c r="Q2473"/>
    </row>
    <row r="2474" spans="1:17" s="16" customFormat="1" x14ac:dyDescent="0.25">
      <c r="A2474"/>
      <c r="B2474" s="18"/>
      <c r="D2474"/>
      <c r="E2474"/>
      <c r="F2474"/>
      <c r="G2474"/>
      <c r="H2474"/>
      <c r="I2474"/>
      <c r="J2474"/>
      <c r="K2474"/>
      <c r="L2474"/>
      <c r="M2474"/>
      <c r="N2474"/>
      <c r="O2474"/>
      <c r="P2474"/>
      <c r="Q2474"/>
    </row>
    <row r="2475" spans="1:17" s="16" customFormat="1" x14ac:dyDescent="0.25">
      <c r="A2475"/>
      <c r="B2475" s="18"/>
      <c r="D2475"/>
      <c r="E2475"/>
      <c r="F2475"/>
      <c r="G2475"/>
      <c r="H2475"/>
      <c r="I2475"/>
      <c r="J2475"/>
      <c r="K2475"/>
      <c r="L2475"/>
      <c r="M2475"/>
      <c r="N2475"/>
      <c r="O2475"/>
      <c r="P2475"/>
      <c r="Q2475"/>
    </row>
    <row r="2476" spans="1:17" s="16" customFormat="1" x14ac:dyDescent="0.25">
      <c r="A2476"/>
      <c r="B2476" s="18"/>
      <c r="D2476"/>
      <c r="E2476"/>
      <c r="F2476"/>
      <c r="G2476"/>
      <c r="H2476"/>
      <c r="I2476"/>
      <c r="J2476"/>
      <c r="K2476"/>
      <c r="L2476"/>
      <c r="M2476"/>
      <c r="N2476"/>
      <c r="O2476"/>
      <c r="P2476"/>
      <c r="Q2476"/>
    </row>
    <row r="2477" spans="1:17" s="16" customFormat="1" x14ac:dyDescent="0.25">
      <c r="A2477"/>
      <c r="B2477" s="18"/>
      <c r="D2477"/>
      <c r="E2477"/>
      <c r="F2477"/>
      <c r="G2477"/>
      <c r="H2477"/>
      <c r="I2477"/>
      <c r="J2477"/>
      <c r="K2477"/>
      <c r="L2477"/>
      <c r="M2477"/>
      <c r="N2477"/>
      <c r="O2477"/>
      <c r="P2477"/>
      <c r="Q2477"/>
    </row>
    <row r="2478" spans="1:17" s="16" customFormat="1" x14ac:dyDescent="0.25">
      <c r="A2478"/>
      <c r="B2478" s="18"/>
      <c r="D2478"/>
      <c r="E2478"/>
      <c r="F2478"/>
      <c r="G2478"/>
      <c r="H2478"/>
      <c r="I2478"/>
      <c r="J2478"/>
      <c r="K2478"/>
      <c r="L2478"/>
      <c r="M2478"/>
      <c r="N2478"/>
      <c r="O2478"/>
      <c r="P2478"/>
      <c r="Q2478"/>
    </row>
    <row r="2479" spans="1:17" s="16" customFormat="1" x14ac:dyDescent="0.25">
      <c r="A2479"/>
      <c r="B2479" s="18"/>
      <c r="D2479"/>
      <c r="E2479"/>
      <c r="F2479"/>
      <c r="G2479"/>
      <c r="H2479"/>
      <c r="I2479"/>
      <c r="J2479"/>
      <c r="K2479"/>
      <c r="L2479"/>
      <c r="M2479"/>
      <c r="N2479"/>
      <c r="O2479"/>
      <c r="P2479"/>
      <c r="Q2479"/>
    </row>
    <row r="2480" spans="1:17" s="16" customFormat="1" x14ac:dyDescent="0.25">
      <c r="A2480"/>
      <c r="B2480" s="18"/>
      <c r="D2480"/>
      <c r="E2480"/>
      <c r="F2480"/>
      <c r="G2480"/>
      <c r="H2480"/>
      <c r="I2480"/>
      <c r="J2480"/>
      <c r="K2480"/>
      <c r="L2480"/>
      <c r="M2480"/>
      <c r="N2480"/>
      <c r="O2480"/>
      <c r="P2480"/>
      <c r="Q2480"/>
    </row>
    <row r="2481" spans="1:17" s="16" customFormat="1" x14ac:dyDescent="0.25">
      <c r="A2481"/>
      <c r="B2481" s="18"/>
      <c r="D2481"/>
      <c r="E2481"/>
      <c r="F2481"/>
      <c r="G2481"/>
      <c r="H2481"/>
      <c r="I2481"/>
      <c r="J2481"/>
      <c r="K2481"/>
      <c r="L2481"/>
      <c r="M2481"/>
      <c r="N2481"/>
      <c r="O2481"/>
      <c r="P2481"/>
      <c r="Q2481"/>
    </row>
    <row r="2482" spans="1:17" s="16" customFormat="1" x14ac:dyDescent="0.25">
      <c r="A2482"/>
      <c r="B2482" s="17"/>
      <c r="D2482"/>
      <c r="E2482"/>
      <c r="F2482"/>
      <c r="G2482"/>
      <c r="H2482"/>
      <c r="I2482"/>
      <c r="J2482"/>
      <c r="K2482"/>
      <c r="L2482"/>
      <c r="M2482"/>
      <c r="N2482"/>
      <c r="O2482"/>
      <c r="P2482"/>
      <c r="Q2482"/>
    </row>
    <row r="2483" spans="1:17" s="16" customFormat="1" x14ac:dyDescent="0.25">
      <c r="A2483"/>
      <c r="B2483" s="18"/>
      <c r="D2483"/>
      <c r="E2483"/>
      <c r="F2483"/>
      <c r="G2483"/>
      <c r="H2483"/>
      <c r="I2483"/>
      <c r="J2483"/>
      <c r="K2483"/>
      <c r="L2483"/>
      <c r="M2483"/>
      <c r="N2483"/>
      <c r="O2483"/>
      <c r="P2483"/>
      <c r="Q2483"/>
    </row>
    <row r="2484" spans="1:17" s="16" customFormat="1" x14ac:dyDescent="0.25">
      <c r="A2484"/>
      <c r="B2484" s="18"/>
      <c r="D2484"/>
      <c r="E2484"/>
      <c r="F2484"/>
      <c r="G2484"/>
      <c r="H2484"/>
      <c r="I2484"/>
      <c r="J2484"/>
      <c r="K2484"/>
      <c r="L2484"/>
      <c r="M2484"/>
      <c r="N2484"/>
      <c r="O2484"/>
      <c r="P2484"/>
      <c r="Q2484"/>
    </row>
    <row r="2485" spans="1:17" s="16" customFormat="1" x14ac:dyDescent="0.25">
      <c r="A2485"/>
      <c r="B2485" s="18"/>
      <c r="D2485"/>
      <c r="E2485"/>
      <c r="F2485"/>
      <c r="G2485"/>
      <c r="H2485"/>
      <c r="I2485"/>
      <c r="J2485"/>
      <c r="K2485"/>
      <c r="L2485"/>
      <c r="M2485"/>
      <c r="N2485"/>
      <c r="O2485"/>
      <c r="P2485"/>
      <c r="Q2485"/>
    </row>
    <row r="2486" spans="1:17" s="16" customFormat="1" x14ac:dyDescent="0.25">
      <c r="A2486"/>
      <c r="B2486" s="18"/>
      <c r="D2486"/>
      <c r="E2486"/>
      <c r="F2486"/>
      <c r="G2486"/>
      <c r="H2486"/>
      <c r="I2486"/>
      <c r="J2486"/>
      <c r="K2486"/>
      <c r="L2486"/>
      <c r="M2486"/>
      <c r="N2486"/>
      <c r="O2486"/>
      <c r="P2486"/>
      <c r="Q2486"/>
    </row>
    <row r="2487" spans="1:17" s="16" customFormat="1" x14ac:dyDescent="0.25">
      <c r="A2487"/>
      <c r="B2487" s="18"/>
      <c r="D2487"/>
      <c r="E2487"/>
      <c r="F2487"/>
      <c r="G2487"/>
      <c r="H2487"/>
      <c r="I2487"/>
      <c r="J2487"/>
      <c r="K2487"/>
      <c r="L2487"/>
      <c r="M2487"/>
      <c r="N2487"/>
      <c r="O2487"/>
      <c r="P2487"/>
      <c r="Q2487"/>
    </row>
    <row r="2488" spans="1:17" s="16" customFormat="1" x14ac:dyDescent="0.25">
      <c r="A2488"/>
      <c r="B2488" s="18"/>
      <c r="D2488"/>
      <c r="E2488"/>
      <c r="F2488"/>
      <c r="G2488"/>
      <c r="H2488"/>
      <c r="I2488"/>
      <c r="J2488"/>
      <c r="K2488"/>
      <c r="L2488"/>
      <c r="M2488"/>
      <c r="N2488"/>
      <c r="O2488"/>
      <c r="P2488"/>
      <c r="Q2488"/>
    </row>
    <row r="2489" spans="1:17" s="16" customFormat="1" x14ac:dyDescent="0.25">
      <c r="A2489"/>
      <c r="B2489" s="18"/>
      <c r="D2489"/>
      <c r="E2489"/>
      <c r="F2489"/>
      <c r="G2489"/>
      <c r="H2489"/>
      <c r="I2489"/>
      <c r="J2489"/>
      <c r="K2489"/>
      <c r="L2489"/>
      <c r="M2489"/>
      <c r="N2489"/>
      <c r="O2489"/>
      <c r="P2489"/>
      <c r="Q2489"/>
    </row>
    <row r="2490" spans="1:17" s="16" customFormat="1" x14ac:dyDescent="0.25">
      <c r="A2490"/>
      <c r="B2490" s="18"/>
      <c r="D2490"/>
      <c r="E2490"/>
      <c r="F2490"/>
      <c r="G2490"/>
      <c r="H2490"/>
      <c r="I2490"/>
      <c r="J2490"/>
      <c r="K2490"/>
      <c r="L2490"/>
      <c r="M2490"/>
      <c r="N2490"/>
      <c r="O2490"/>
      <c r="P2490"/>
      <c r="Q2490"/>
    </row>
    <row r="2491" spans="1:17" s="16" customFormat="1" x14ac:dyDescent="0.25">
      <c r="A2491"/>
      <c r="B2491" s="18"/>
      <c r="D2491"/>
      <c r="E2491"/>
      <c r="F2491"/>
      <c r="G2491"/>
      <c r="H2491"/>
      <c r="I2491"/>
      <c r="J2491"/>
      <c r="K2491"/>
      <c r="L2491"/>
      <c r="M2491"/>
      <c r="N2491"/>
      <c r="O2491"/>
      <c r="P2491"/>
      <c r="Q2491"/>
    </row>
    <row r="2492" spans="1:17" s="16" customFormat="1" x14ac:dyDescent="0.25">
      <c r="A2492"/>
      <c r="B2492" s="18"/>
      <c r="D2492"/>
      <c r="E2492"/>
      <c r="F2492"/>
      <c r="G2492"/>
      <c r="H2492"/>
      <c r="I2492"/>
      <c r="J2492"/>
      <c r="K2492"/>
      <c r="L2492"/>
      <c r="M2492"/>
      <c r="N2492"/>
      <c r="O2492"/>
      <c r="P2492"/>
      <c r="Q2492"/>
    </row>
    <row r="2493" spans="1:17" s="16" customFormat="1" x14ac:dyDescent="0.25">
      <c r="A2493"/>
      <c r="B2493" s="18"/>
      <c r="D2493"/>
      <c r="E2493"/>
      <c r="F2493"/>
      <c r="G2493"/>
      <c r="H2493"/>
      <c r="I2493"/>
      <c r="J2493"/>
      <c r="K2493"/>
      <c r="L2493"/>
      <c r="M2493"/>
      <c r="N2493"/>
      <c r="O2493"/>
      <c r="P2493"/>
      <c r="Q2493"/>
    </row>
    <row r="2494" spans="1:17" s="16" customFormat="1" x14ac:dyDescent="0.25">
      <c r="A2494"/>
      <c r="B2494" s="18"/>
      <c r="D2494"/>
      <c r="E2494"/>
      <c r="F2494"/>
      <c r="G2494"/>
      <c r="H2494"/>
      <c r="I2494"/>
      <c r="J2494"/>
      <c r="K2494"/>
      <c r="L2494"/>
      <c r="M2494"/>
      <c r="N2494"/>
      <c r="O2494"/>
      <c r="P2494"/>
      <c r="Q2494"/>
    </row>
    <row r="2495" spans="1:17" s="16" customFormat="1" x14ac:dyDescent="0.25">
      <c r="A2495"/>
      <c r="B2495" s="18"/>
      <c r="D2495"/>
      <c r="E2495"/>
      <c r="F2495"/>
      <c r="G2495"/>
      <c r="H2495"/>
      <c r="I2495"/>
      <c r="J2495"/>
      <c r="K2495"/>
      <c r="L2495"/>
      <c r="M2495"/>
      <c r="N2495"/>
      <c r="O2495"/>
      <c r="P2495"/>
      <c r="Q2495"/>
    </row>
    <row r="2496" spans="1:17" s="16" customFormat="1" x14ac:dyDescent="0.25">
      <c r="A2496"/>
      <c r="B2496" s="18"/>
      <c r="D2496"/>
      <c r="E2496"/>
      <c r="F2496"/>
      <c r="G2496"/>
      <c r="H2496"/>
      <c r="I2496"/>
      <c r="J2496"/>
      <c r="K2496"/>
      <c r="L2496"/>
      <c r="M2496"/>
      <c r="N2496"/>
      <c r="O2496"/>
      <c r="P2496"/>
      <c r="Q2496"/>
    </row>
    <row r="2497" spans="1:17" s="16" customFormat="1" x14ac:dyDescent="0.25">
      <c r="A2497"/>
      <c r="B2497" s="18"/>
      <c r="D2497"/>
      <c r="E2497"/>
      <c r="F2497"/>
      <c r="G2497"/>
      <c r="H2497"/>
      <c r="I2497"/>
      <c r="J2497"/>
      <c r="K2497"/>
      <c r="L2497"/>
      <c r="M2497"/>
      <c r="N2497"/>
      <c r="O2497"/>
      <c r="P2497"/>
      <c r="Q2497"/>
    </row>
    <row r="2498" spans="1:17" s="16" customFormat="1" x14ac:dyDescent="0.25">
      <c r="A2498"/>
      <c r="B2498" s="18"/>
      <c r="D2498"/>
      <c r="E2498"/>
      <c r="F2498"/>
      <c r="G2498"/>
      <c r="H2498"/>
      <c r="I2498"/>
      <c r="J2498"/>
      <c r="K2498"/>
      <c r="L2498"/>
      <c r="M2498"/>
      <c r="N2498"/>
      <c r="O2498"/>
      <c r="P2498"/>
      <c r="Q2498"/>
    </row>
    <row r="2499" spans="1:17" s="16" customFormat="1" x14ac:dyDescent="0.25">
      <c r="A2499"/>
      <c r="B2499" s="18"/>
      <c r="D2499"/>
      <c r="E2499"/>
      <c r="F2499"/>
      <c r="G2499"/>
      <c r="H2499"/>
      <c r="I2499"/>
      <c r="J2499"/>
      <c r="K2499"/>
      <c r="L2499"/>
      <c r="M2499"/>
      <c r="N2499"/>
      <c r="O2499"/>
      <c r="P2499"/>
      <c r="Q2499"/>
    </row>
    <row r="2500" spans="1:17" s="16" customFormat="1" x14ac:dyDescent="0.25">
      <c r="A2500"/>
      <c r="B2500" s="18"/>
      <c r="D2500"/>
      <c r="E2500"/>
      <c r="F2500"/>
      <c r="G2500"/>
      <c r="H2500"/>
      <c r="I2500"/>
      <c r="J2500"/>
      <c r="K2500"/>
      <c r="L2500"/>
      <c r="M2500"/>
      <c r="N2500"/>
      <c r="O2500"/>
      <c r="P2500"/>
      <c r="Q2500"/>
    </row>
    <row r="2501" spans="1:17" s="16" customFormat="1" x14ac:dyDescent="0.25">
      <c r="A2501"/>
      <c r="B2501" s="18"/>
      <c r="D2501"/>
      <c r="E2501"/>
      <c r="F2501"/>
      <c r="G2501"/>
      <c r="H2501"/>
      <c r="I2501"/>
      <c r="J2501"/>
      <c r="K2501"/>
      <c r="L2501"/>
      <c r="M2501"/>
      <c r="N2501"/>
      <c r="O2501"/>
      <c r="P2501"/>
      <c r="Q2501"/>
    </row>
    <row r="2502" spans="1:17" s="16" customFormat="1" x14ac:dyDescent="0.25">
      <c r="A2502"/>
      <c r="B2502" s="18"/>
      <c r="D2502"/>
      <c r="E2502"/>
      <c r="F2502"/>
      <c r="G2502"/>
      <c r="H2502"/>
      <c r="I2502"/>
      <c r="J2502"/>
      <c r="K2502"/>
      <c r="L2502"/>
      <c r="M2502"/>
      <c r="N2502"/>
      <c r="O2502"/>
      <c r="P2502"/>
      <c r="Q2502"/>
    </row>
    <row r="2503" spans="1:17" s="16" customFormat="1" x14ac:dyDescent="0.25">
      <c r="A2503"/>
      <c r="B2503" s="18"/>
      <c r="D2503"/>
      <c r="E2503"/>
      <c r="F2503"/>
      <c r="G2503"/>
      <c r="H2503"/>
      <c r="I2503"/>
      <c r="J2503"/>
      <c r="K2503"/>
      <c r="L2503"/>
      <c r="M2503"/>
      <c r="N2503"/>
      <c r="O2503"/>
      <c r="P2503"/>
      <c r="Q2503"/>
    </row>
    <row r="2504" spans="1:17" s="16" customFormat="1" x14ac:dyDescent="0.25">
      <c r="A2504"/>
      <c r="B2504" s="18"/>
      <c r="D2504"/>
      <c r="E2504"/>
      <c r="F2504"/>
      <c r="G2504"/>
      <c r="H2504"/>
      <c r="I2504"/>
      <c r="J2504"/>
      <c r="K2504"/>
      <c r="L2504"/>
      <c r="M2504"/>
      <c r="N2504"/>
      <c r="O2504"/>
      <c r="P2504"/>
      <c r="Q2504"/>
    </row>
    <row r="2505" spans="1:17" s="16" customFormat="1" x14ac:dyDescent="0.25">
      <c r="A2505"/>
      <c r="B2505" s="18"/>
      <c r="D2505"/>
      <c r="E2505"/>
      <c r="F2505"/>
      <c r="G2505"/>
      <c r="H2505"/>
      <c r="I2505"/>
      <c r="J2505"/>
      <c r="K2505"/>
      <c r="L2505"/>
      <c r="M2505"/>
      <c r="N2505"/>
      <c r="O2505"/>
      <c r="P2505"/>
      <c r="Q2505"/>
    </row>
    <row r="2506" spans="1:17" s="16" customFormat="1" x14ac:dyDescent="0.25">
      <c r="A2506"/>
      <c r="B2506" s="18"/>
      <c r="D2506"/>
      <c r="E2506"/>
      <c r="F2506"/>
      <c r="G2506"/>
      <c r="H2506"/>
      <c r="I2506"/>
      <c r="J2506"/>
      <c r="K2506"/>
      <c r="L2506"/>
      <c r="M2506"/>
      <c r="N2506"/>
      <c r="O2506"/>
      <c r="P2506"/>
      <c r="Q2506"/>
    </row>
    <row r="2507" spans="1:17" s="16" customFormat="1" x14ac:dyDescent="0.25">
      <c r="A2507"/>
      <c r="B2507" s="18"/>
      <c r="D2507"/>
      <c r="E2507"/>
      <c r="F2507"/>
      <c r="G2507"/>
      <c r="H2507"/>
      <c r="I2507"/>
      <c r="J2507"/>
      <c r="K2507"/>
      <c r="L2507"/>
      <c r="M2507"/>
      <c r="N2507"/>
      <c r="O2507"/>
      <c r="P2507"/>
      <c r="Q2507"/>
    </row>
    <row r="2508" spans="1:17" s="16" customFormat="1" x14ac:dyDescent="0.25">
      <c r="A2508"/>
      <c r="B2508" s="18"/>
      <c r="D2508"/>
      <c r="E2508"/>
      <c r="F2508"/>
      <c r="G2508"/>
      <c r="H2508"/>
      <c r="I2508"/>
      <c r="J2508"/>
      <c r="K2508"/>
      <c r="L2508"/>
      <c r="M2508"/>
      <c r="N2508"/>
      <c r="O2508"/>
      <c r="P2508"/>
      <c r="Q2508"/>
    </row>
    <row r="2509" spans="1:17" s="16" customFormat="1" x14ac:dyDescent="0.25">
      <c r="A2509"/>
      <c r="B2509" s="18"/>
      <c r="D2509"/>
      <c r="E2509"/>
      <c r="F2509"/>
      <c r="G2509"/>
      <c r="H2509"/>
      <c r="I2509"/>
      <c r="J2509"/>
      <c r="K2509"/>
      <c r="L2509"/>
      <c r="M2509"/>
      <c r="N2509"/>
      <c r="O2509"/>
      <c r="P2509"/>
      <c r="Q2509"/>
    </row>
    <row r="2510" spans="1:17" s="16" customFormat="1" x14ac:dyDescent="0.25">
      <c r="A2510"/>
      <c r="B2510" s="18"/>
      <c r="D2510"/>
      <c r="E2510"/>
      <c r="F2510"/>
      <c r="G2510"/>
      <c r="H2510"/>
      <c r="I2510"/>
      <c r="J2510"/>
      <c r="K2510"/>
      <c r="L2510"/>
      <c r="M2510"/>
      <c r="N2510"/>
      <c r="O2510"/>
      <c r="P2510"/>
      <c r="Q2510"/>
    </row>
    <row r="2511" spans="1:17" s="16" customFormat="1" x14ac:dyDescent="0.25">
      <c r="A2511"/>
      <c r="B2511" s="18"/>
      <c r="D2511"/>
      <c r="E2511"/>
      <c r="F2511"/>
      <c r="G2511"/>
      <c r="H2511"/>
      <c r="I2511"/>
      <c r="J2511"/>
      <c r="K2511"/>
      <c r="L2511"/>
      <c r="M2511"/>
      <c r="N2511"/>
      <c r="O2511"/>
      <c r="P2511"/>
      <c r="Q2511"/>
    </row>
    <row r="2512" spans="1:17" s="16" customFormat="1" x14ac:dyDescent="0.25">
      <c r="A2512"/>
      <c r="B2512" s="18"/>
      <c r="D2512"/>
      <c r="E2512"/>
      <c r="F2512"/>
      <c r="G2512"/>
      <c r="H2512"/>
      <c r="I2512"/>
      <c r="J2512"/>
      <c r="K2512"/>
      <c r="L2512"/>
      <c r="M2512"/>
      <c r="N2512"/>
      <c r="O2512"/>
      <c r="P2512"/>
      <c r="Q2512"/>
    </row>
    <row r="2513" spans="1:17" s="16" customFormat="1" x14ac:dyDescent="0.25">
      <c r="A2513"/>
      <c r="B2513" s="18"/>
      <c r="D2513"/>
      <c r="E2513"/>
      <c r="F2513"/>
      <c r="G2513"/>
      <c r="H2513"/>
      <c r="I2513"/>
      <c r="J2513"/>
      <c r="K2513"/>
      <c r="L2513"/>
      <c r="M2513"/>
      <c r="N2513"/>
      <c r="O2513"/>
      <c r="P2513"/>
      <c r="Q2513"/>
    </row>
    <row r="2514" spans="1:17" s="16" customFormat="1" x14ac:dyDescent="0.25">
      <c r="A2514"/>
      <c r="B2514" s="18"/>
      <c r="D2514"/>
      <c r="E2514"/>
      <c r="F2514"/>
      <c r="G2514"/>
      <c r="H2514"/>
      <c r="I2514"/>
      <c r="J2514"/>
      <c r="K2514"/>
      <c r="L2514"/>
      <c r="M2514"/>
      <c r="N2514"/>
      <c r="O2514"/>
      <c r="P2514"/>
      <c r="Q2514"/>
    </row>
    <row r="2515" spans="1:17" s="16" customFormat="1" x14ac:dyDescent="0.25">
      <c r="A2515"/>
      <c r="B2515" s="18"/>
      <c r="D2515"/>
      <c r="E2515"/>
      <c r="F2515"/>
      <c r="G2515"/>
      <c r="H2515"/>
      <c r="I2515"/>
      <c r="J2515"/>
      <c r="K2515"/>
      <c r="L2515"/>
      <c r="M2515"/>
      <c r="N2515"/>
      <c r="O2515"/>
      <c r="P2515"/>
      <c r="Q2515"/>
    </row>
    <row r="2516" spans="1:17" s="16" customFormat="1" x14ac:dyDescent="0.25">
      <c r="A2516"/>
      <c r="B2516" s="18"/>
      <c r="D2516"/>
      <c r="E2516"/>
      <c r="F2516"/>
      <c r="G2516"/>
      <c r="H2516"/>
      <c r="I2516"/>
      <c r="J2516"/>
      <c r="K2516"/>
      <c r="L2516"/>
      <c r="M2516"/>
      <c r="N2516"/>
      <c r="O2516"/>
      <c r="P2516"/>
      <c r="Q2516"/>
    </row>
    <row r="2517" spans="1:17" s="16" customFormat="1" x14ac:dyDescent="0.25">
      <c r="A2517"/>
      <c r="B2517" s="18"/>
      <c r="D2517"/>
      <c r="E2517"/>
      <c r="F2517"/>
      <c r="G2517"/>
      <c r="H2517"/>
      <c r="I2517"/>
      <c r="J2517"/>
      <c r="K2517"/>
      <c r="L2517"/>
      <c r="M2517"/>
      <c r="N2517"/>
      <c r="O2517"/>
      <c r="P2517"/>
      <c r="Q2517"/>
    </row>
    <row r="2518" spans="1:17" s="16" customFormat="1" x14ac:dyDescent="0.25">
      <c r="A2518"/>
      <c r="B2518" s="18"/>
      <c r="D2518"/>
      <c r="E2518"/>
      <c r="F2518"/>
      <c r="G2518"/>
      <c r="H2518"/>
      <c r="I2518"/>
      <c r="J2518"/>
      <c r="K2518"/>
      <c r="L2518"/>
      <c r="M2518"/>
      <c r="N2518"/>
      <c r="O2518"/>
      <c r="P2518"/>
      <c r="Q2518"/>
    </row>
    <row r="2519" spans="1:17" s="16" customFormat="1" x14ac:dyDescent="0.25">
      <c r="A2519"/>
      <c r="B2519" s="18"/>
      <c r="D2519"/>
      <c r="E2519"/>
      <c r="F2519"/>
      <c r="G2519"/>
      <c r="H2519"/>
      <c r="I2519"/>
      <c r="J2519"/>
      <c r="K2519"/>
      <c r="L2519"/>
      <c r="M2519"/>
      <c r="N2519"/>
      <c r="O2519"/>
      <c r="P2519"/>
      <c r="Q2519"/>
    </row>
    <row r="2520" spans="1:17" s="16" customFormat="1" x14ac:dyDescent="0.25">
      <c r="A2520"/>
      <c r="B2520" s="18"/>
      <c r="D2520"/>
      <c r="E2520"/>
      <c r="F2520"/>
      <c r="G2520"/>
      <c r="H2520"/>
      <c r="I2520"/>
      <c r="J2520"/>
      <c r="K2520"/>
      <c r="L2520"/>
      <c r="M2520"/>
      <c r="N2520"/>
      <c r="O2520"/>
      <c r="P2520"/>
      <c r="Q2520"/>
    </row>
    <row r="2521" spans="1:17" s="16" customFormat="1" x14ac:dyDescent="0.25">
      <c r="A2521"/>
      <c r="B2521" s="18"/>
      <c r="D2521"/>
      <c r="E2521"/>
      <c r="F2521"/>
      <c r="G2521"/>
      <c r="H2521"/>
      <c r="I2521"/>
      <c r="J2521"/>
      <c r="K2521"/>
      <c r="L2521"/>
      <c r="M2521"/>
      <c r="N2521"/>
      <c r="O2521"/>
      <c r="P2521"/>
      <c r="Q2521"/>
    </row>
    <row r="2522" spans="1:17" s="16" customFormat="1" x14ac:dyDescent="0.25">
      <c r="A2522"/>
      <c r="B2522" s="18"/>
      <c r="D2522"/>
      <c r="E2522"/>
      <c r="F2522"/>
      <c r="G2522"/>
      <c r="H2522"/>
      <c r="I2522"/>
      <c r="J2522"/>
      <c r="K2522"/>
      <c r="L2522"/>
      <c r="M2522"/>
      <c r="N2522"/>
      <c r="O2522"/>
      <c r="P2522"/>
      <c r="Q2522"/>
    </row>
    <row r="2523" spans="1:17" s="16" customFormat="1" x14ac:dyDescent="0.25">
      <c r="A2523"/>
      <c r="B2523" s="18"/>
      <c r="D2523"/>
      <c r="E2523"/>
      <c r="F2523"/>
      <c r="G2523"/>
      <c r="H2523"/>
      <c r="I2523"/>
      <c r="J2523"/>
      <c r="K2523"/>
      <c r="L2523"/>
      <c r="M2523"/>
      <c r="N2523"/>
      <c r="O2523"/>
      <c r="P2523"/>
      <c r="Q2523"/>
    </row>
    <row r="2524" spans="1:17" s="16" customFormat="1" x14ac:dyDescent="0.25">
      <c r="A2524"/>
      <c r="B2524" s="18"/>
      <c r="D2524"/>
      <c r="E2524"/>
      <c r="F2524"/>
      <c r="G2524"/>
      <c r="H2524"/>
      <c r="I2524"/>
      <c r="J2524"/>
      <c r="K2524"/>
      <c r="L2524"/>
      <c r="M2524"/>
      <c r="N2524"/>
      <c r="O2524"/>
      <c r="P2524"/>
      <c r="Q2524"/>
    </row>
    <row r="2525" spans="1:17" s="16" customFormat="1" x14ac:dyDescent="0.25">
      <c r="A2525"/>
      <c r="B2525" s="18"/>
      <c r="D2525"/>
      <c r="E2525"/>
      <c r="F2525"/>
      <c r="G2525"/>
      <c r="H2525"/>
      <c r="I2525"/>
      <c r="J2525"/>
      <c r="K2525"/>
      <c r="L2525"/>
      <c r="M2525"/>
      <c r="N2525"/>
      <c r="O2525"/>
      <c r="P2525"/>
      <c r="Q2525"/>
    </row>
    <row r="2526" spans="1:17" s="16" customFormat="1" x14ac:dyDescent="0.25">
      <c r="A2526"/>
      <c r="B2526" s="18"/>
      <c r="D2526"/>
      <c r="E2526"/>
      <c r="F2526"/>
      <c r="G2526"/>
      <c r="H2526"/>
      <c r="I2526"/>
      <c r="J2526"/>
      <c r="K2526"/>
      <c r="L2526"/>
      <c r="M2526"/>
      <c r="N2526"/>
      <c r="O2526"/>
      <c r="P2526"/>
      <c r="Q2526"/>
    </row>
    <row r="2527" spans="1:17" s="16" customFormat="1" x14ac:dyDescent="0.25">
      <c r="A2527"/>
      <c r="B2527" s="18"/>
      <c r="D2527"/>
      <c r="E2527"/>
      <c r="F2527"/>
      <c r="G2527"/>
      <c r="H2527"/>
      <c r="I2527"/>
      <c r="J2527"/>
      <c r="K2527"/>
      <c r="L2527"/>
      <c r="M2527"/>
      <c r="N2527"/>
      <c r="O2527"/>
      <c r="P2527"/>
      <c r="Q2527"/>
    </row>
    <row r="2528" spans="1:17" s="16" customFormat="1" x14ac:dyDescent="0.25">
      <c r="A2528"/>
      <c r="B2528" s="18"/>
      <c r="D2528"/>
      <c r="E2528"/>
      <c r="F2528"/>
      <c r="G2528"/>
      <c r="H2528"/>
      <c r="I2528"/>
      <c r="J2528"/>
      <c r="K2528"/>
      <c r="L2528"/>
      <c r="M2528"/>
      <c r="N2528"/>
      <c r="O2528"/>
      <c r="P2528"/>
      <c r="Q2528"/>
    </row>
    <row r="2529" spans="1:17" s="16" customFormat="1" x14ac:dyDescent="0.25">
      <c r="A2529"/>
      <c r="B2529" s="18"/>
      <c r="D2529"/>
      <c r="E2529"/>
      <c r="F2529"/>
      <c r="G2529"/>
      <c r="H2529"/>
      <c r="I2529"/>
      <c r="J2529"/>
      <c r="K2529"/>
      <c r="L2529"/>
      <c r="M2529"/>
      <c r="N2529"/>
      <c r="O2529"/>
      <c r="P2529"/>
      <c r="Q2529"/>
    </row>
    <row r="2530" spans="1:17" s="16" customFormat="1" x14ac:dyDescent="0.25">
      <c r="A2530"/>
      <c r="B2530" s="18"/>
      <c r="D2530"/>
      <c r="E2530"/>
      <c r="F2530"/>
      <c r="G2530"/>
      <c r="H2530"/>
      <c r="I2530"/>
      <c r="J2530"/>
      <c r="K2530"/>
      <c r="L2530"/>
      <c r="M2530"/>
      <c r="N2530"/>
      <c r="O2530"/>
      <c r="P2530"/>
      <c r="Q2530"/>
    </row>
    <row r="2531" spans="1:17" s="16" customFormat="1" x14ac:dyDescent="0.25">
      <c r="A2531"/>
      <c r="B2531" s="18"/>
      <c r="D2531"/>
      <c r="E2531"/>
      <c r="F2531"/>
      <c r="G2531"/>
      <c r="H2531"/>
      <c r="I2531"/>
      <c r="J2531"/>
      <c r="K2531"/>
      <c r="L2531"/>
      <c r="M2531"/>
      <c r="N2531"/>
      <c r="O2531"/>
      <c r="P2531"/>
      <c r="Q2531"/>
    </row>
    <row r="2532" spans="1:17" s="16" customFormat="1" x14ac:dyDescent="0.25">
      <c r="A2532"/>
      <c r="B2532" s="17"/>
      <c r="D2532"/>
      <c r="E2532"/>
      <c r="F2532"/>
      <c r="G2532"/>
      <c r="H2532"/>
      <c r="I2532"/>
      <c r="J2532"/>
      <c r="K2532"/>
      <c r="L2532"/>
      <c r="M2532"/>
      <c r="N2532"/>
      <c r="O2532"/>
      <c r="P2532"/>
      <c r="Q2532"/>
    </row>
    <row r="2533" spans="1:17" s="16" customFormat="1" x14ac:dyDescent="0.25">
      <c r="A2533"/>
      <c r="B2533" s="18"/>
      <c r="D2533"/>
      <c r="E2533"/>
      <c r="F2533"/>
      <c r="G2533"/>
      <c r="H2533"/>
      <c r="I2533"/>
      <c r="J2533"/>
      <c r="K2533"/>
      <c r="L2533"/>
      <c r="M2533"/>
      <c r="N2533"/>
      <c r="O2533"/>
      <c r="P2533"/>
      <c r="Q2533"/>
    </row>
    <row r="2534" spans="1:17" s="16" customFormat="1" x14ac:dyDescent="0.25">
      <c r="A2534"/>
      <c r="B2534" s="18"/>
      <c r="D2534"/>
      <c r="E2534"/>
      <c r="F2534"/>
      <c r="G2534"/>
      <c r="H2534"/>
      <c r="I2534"/>
      <c r="J2534"/>
      <c r="K2534"/>
      <c r="L2534"/>
      <c r="M2534"/>
      <c r="N2534"/>
      <c r="O2534"/>
      <c r="P2534"/>
      <c r="Q2534"/>
    </row>
    <row r="2535" spans="1:17" s="16" customFormat="1" x14ac:dyDescent="0.25">
      <c r="A2535"/>
      <c r="B2535" s="18"/>
      <c r="D2535"/>
      <c r="E2535"/>
      <c r="F2535"/>
      <c r="G2535"/>
      <c r="H2535"/>
      <c r="I2535"/>
      <c r="J2535"/>
      <c r="K2535"/>
      <c r="L2535"/>
      <c r="M2535"/>
      <c r="N2535"/>
      <c r="O2535"/>
      <c r="P2535"/>
      <c r="Q2535"/>
    </row>
    <row r="2536" spans="1:17" s="16" customFormat="1" x14ac:dyDescent="0.25">
      <c r="A2536"/>
      <c r="B2536" s="18"/>
      <c r="D2536"/>
      <c r="E2536"/>
      <c r="F2536"/>
      <c r="G2536"/>
      <c r="H2536"/>
      <c r="I2536"/>
      <c r="J2536"/>
      <c r="K2536"/>
      <c r="L2536"/>
      <c r="M2536"/>
      <c r="N2536"/>
      <c r="O2536"/>
      <c r="P2536"/>
      <c r="Q2536"/>
    </row>
    <row r="2537" spans="1:17" s="16" customFormat="1" x14ac:dyDescent="0.25">
      <c r="A2537"/>
      <c r="B2537" s="18"/>
      <c r="D2537"/>
      <c r="E2537"/>
      <c r="F2537"/>
      <c r="G2537"/>
      <c r="H2537"/>
      <c r="I2537"/>
      <c r="J2537"/>
      <c r="K2537"/>
      <c r="L2537"/>
      <c r="M2537"/>
      <c r="N2537"/>
      <c r="O2537"/>
      <c r="P2537"/>
      <c r="Q2537"/>
    </row>
    <row r="2538" spans="1:17" s="16" customFormat="1" x14ac:dyDescent="0.25">
      <c r="A2538"/>
      <c r="B2538" s="18"/>
      <c r="D2538"/>
      <c r="E2538"/>
      <c r="F2538"/>
      <c r="G2538"/>
      <c r="H2538"/>
      <c r="I2538"/>
      <c r="J2538"/>
      <c r="K2538"/>
      <c r="L2538"/>
      <c r="M2538"/>
      <c r="N2538"/>
      <c r="O2538"/>
      <c r="P2538"/>
      <c r="Q2538"/>
    </row>
    <row r="2539" spans="1:17" s="16" customFormat="1" x14ac:dyDescent="0.25">
      <c r="A2539"/>
      <c r="B2539" s="18"/>
      <c r="D2539"/>
      <c r="E2539"/>
      <c r="F2539"/>
      <c r="G2539"/>
      <c r="H2539"/>
      <c r="I2539"/>
      <c r="J2539"/>
      <c r="K2539"/>
      <c r="L2539"/>
      <c r="M2539"/>
      <c r="N2539"/>
      <c r="O2539"/>
      <c r="P2539"/>
      <c r="Q2539"/>
    </row>
    <row r="2540" spans="1:17" s="16" customFormat="1" x14ac:dyDescent="0.25">
      <c r="A2540"/>
      <c r="B2540" s="18"/>
      <c r="D2540"/>
      <c r="E2540"/>
      <c r="F2540"/>
      <c r="G2540"/>
      <c r="H2540"/>
      <c r="I2540"/>
      <c r="J2540"/>
      <c r="K2540"/>
      <c r="L2540"/>
      <c r="M2540"/>
      <c r="N2540"/>
      <c r="O2540"/>
      <c r="P2540"/>
      <c r="Q2540"/>
    </row>
    <row r="2541" spans="1:17" s="16" customFormat="1" x14ac:dyDescent="0.25">
      <c r="A2541"/>
      <c r="B2541" s="18"/>
      <c r="D2541"/>
      <c r="E2541"/>
      <c r="F2541"/>
      <c r="G2541"/>
      <c r="H2541"/>
      <c r="I2541"/>
      <c r="J2541"/>
      <c r="K2541"/>
      <c r="L2541"/>
      <c r="M2541"/>
      <c r="N2541"/>
      <c r="O2541"/>
      <c r="P2541"/>
      <c r="Q2541"/>
    </row>
    <row r="2542" spans="1:17" s="16" customFormat="1" x14ac:dyDescent="0.25">
      <c r="A2542"/>
      <c r="B2542" s="18"/>
      <c r="D2542"/>
      <c r="E2542"/>
      <c r="F2542"/>
      <c r="G2542"/>
      <c r="H2542"/>
      <c r="I2542"/>
      <c r="J2542"/>
      <c r="K2542"/>
      <c r="L2542"/>
      <c r="M2542"/>
      <c r="N2542"/>
      <c r="O2542"/>
      <c r="P2542"/>
      <c r="Q2542"/>
    </row>
    <row r="2543" spans="1:17" s="16" customFormat="1" x14ac:dyDescent="0.25">
      <c r="A2543"/>
      <c r="B2543" s="18"/>
      <c r="D2543"/>
      <c r="E2543"/>
      <c r="F2543"/>
      <c r="G2543"/>
      <c r="H2543"/>
      <c r="I2543"/>
      <c r="J2543"/>
      <c r="K2543"/>
      <c r="L2543"/>
      <c r="M2543"/>
      <c r="N2543"/>
      <c r="O2543"/>
      <c r="P2543"/>
      <c r="Q2543"/>
    </row>
    <row r="2544" spans="1:17" s="16" customFormat="1" x14ac:dyDescent="0.25">
      <c r="A2544"/>
      <c r="B2544" s="18"/>
      <c r="D2544"/>
      <c r="E2544"/>
      <c r="F2544"/>
      <c r="G2544"/>
      <c r="H2544"/>
      <c r="I2544"/>
      <c r="J2544"/>
      <c r="K2544"/>
      <c r="L2544"/>
      <c r="M2544"/>
      <c r="N2544"/>
      <c r="O2544"/>
      <c r="P2544"/>
      <c r="Q2544"/>
    </row>
    <row r="2545" spans="1:17" s="16" customFormat="1" x14ac:dyDescent="0.25">
      <c r="A2545"/>
      <c r="B2545" s="18"/>
      <c r="D2545"/>
      <c r="E2545"/>
      <c r="F2545"/>
      <c r="G2545"/>
      <c r="H2545"/>
      <c r="I2545"/>
      <c r="J2545"/>
      <c r="K2545"/>
      <c r="L2545"/>
      <c r="M2545"/>
      <c r="N2545"/>
      <c r="O2545"/>
      <c r="P2545"/>
      <c r="Q2545"/>
    </row>
    <row r="2546" spans="1:17" s="16" customFormat="1" x14ac:dyDescent="0.25">
      <c r="A2546"/>
      <c r="B2546" s="18"/>
      <c r="D2546"/>
      <c r="E2546"/>
      <c r="F2546"/>
      <c r="G2546"/>
      <c r="H2546"/>
      <c r="I2546"/>
      <c r="J2546"/>
      <c r="K2546"/>
      <c r="L2546"/>
      <c r="M2546"/>
      <c r="N2546"/>
      <c r="O2546"/>
      <c r="P2546"/>
      <c r="Q2546"/>
    </row>
    <row r="2547" spans="1:17" s="16" customFormat="1" x14ac:dyDescent="0.25">
      <c r="A2547"/>
      <c r="B2547" s="18"/>
      <c r="D2547"/>
      <c r="E2547"/>
      <c r="F2547"/>
      <c r="G2547"/>
      <c r="H2547"/>
      <c r="I2547"/>
      <c r="J2547"/>
      <c r="K2547"/>
      <c r="L2547"/>
      <c r="M2547"/>
      <c r="N2547"/>
      <c r="O2547"/>
      <c r="P2547"/>
      <c r="Q2547"/>
    </row>
    <row r="2548" spans="1:17" s="16" customFormat="1" x14ac:dyDescent="0.25">
      <c r="A2548"/>
      <c r="B2548" s="18"/>
      <c r="D2548"/>
      <c r="E2548"/>
      <c r="F2548"/>
      <c r="G2548"/>
      <c r="H2548"/>
      <c r="I2548"/>
      <c r="J2548"/>
      <c r="K2548"/>
      <c r="L2548"/>
      <c r="M2548"/>
      <c r="N2548"/>
      <c r="O2548"/>
      <c r="P2548"/>
      <c r="Q2548"/>
    </row>
    <row r="2549" spans="1:17" s="16" customFormat="1" x14ac:dyDescent="0.25">
      <c r="A2549"/>
      <c r="B2549" s="18"/>
      <c r="D2549"/>
      <c r="E2549"/>
      <c r="F2549"/>
      <c r="G2549"/>
      <c r="H2549"/>
      <c r="I2549"/>
      <c r="J2549"/>
      <c r="K2549"/>
      <c r="L2549"/>
      <c r="M2549"/>
      <c r="N2549"/>
      <c r="O2549"/>
      <c r="P2549"/>
      <c r="Q2549"/>
    </row>
    <row r="2550" spans="1:17" s="16" customFormat="1" x14ac:dyDescent="0.25">
      <c r="A2550"/>
      <c r="B2550" s="18"/>
      <c r="D2550"/>
      <c r="E2550"/>
      <c r="F2550"/>
      <c r="G2550"/>
      <c r="H2550"/>
      <c r="I2550"/>
      <c r="J2550"/>
      <c r="K2550"/>
      <c r="L2550"/>
      <c r="M2550"/>
      <c r="N2550"/>
      <c r="O2550"/>
      <c r="P2550"/>
      <c r="Q2550"/>
    </row>
    <row r="2551" spans="1:17" s="16" customFormat="1" x14ac:dyDescent="0.25">
      <c r="A2551"/>
      <c r="B2551" s="18"/>
      <c r="D2551"/>
      <c r="E2551"/>
      <c r="F2551"/>
      <c r="G2551"/>
      <c r="H2551"/>
      <c r="I2551"/>
      <c r="J2551"/>
      <c r="K2551"/>
      <c r="L2551"/>
      <c r="M2551"/>
      <c r="N2551"/>
      <c r="O2551"/>
      <c r="P2551"/>
      <c r="Q2551"/>
    </row>
    <row r="2552" spans="1:17" s="16" customFormat="1" x14ac:dyDescent="0.25">
      <c r="A2552"/>
      <c r="B2552" s="18"/>
      <c r="D2552"/>
      <c r="E2552"/>
      <c r="F2552"/>
      <c r="G2552"/>
      <c r="H2552"/>
      <c r="I2552"/>
      <c r="J2552"/>
      <c r="K2552"/>
      <c r="L2552"/>
      <c r="M2552"/>
      <c r="N2552"/>
      <c r="O2552"/>
      <c r="P2552"/>
      <c r="Q2552"/>
    </row>
    <row r="2553" spans="1:17" s="16" customFormat="1" x14ac:dyDescent="0.25">
      <c r="A2553"/>
      <c r="B2553" s="18"/>
      <c r="D2553"/>
      <c r="E2553"/>
      <c r="F2553"/>
      <c r="G2553"/>
      <c r="H2553"/>
      <c r="I2553"/>
      <c r="J2553"/>
      <c r="K2553"/>
      <c r="L2553"/>
      <c r="M2553"/>
      <c r="N2553"/>
      <c r="O2553"/>
      <c r="P2553"/>
      <c r="Q2553"/>
    </row>
    <row r="2554" spans="1:17" s="16" customFormat="1" x14ac:dyDescent="0.25">
      <c r="A2554"/>
      <c r="B2554" s="18"/>
      <c r="D2554"/>
      <c r="E2554"/>
      <c r="F2554"/>
      <c r="G2554"/>
      <c r="H2554"/>
      <c r="I2554"/>
      <c r="J2554"/>
      <c r="K2554"/>
      <c r="L2554"/>
      <c r="M2554"/>
      <c r="N2554"/>
      <c r="O2554"/>
      <c r="P2554"/>
      <c r="Q2554"/>
    </row>
    <row r="2555" spans="1:17" s="16" customFormat="1" x14ac:dyDescent="0.25">
      <c r="A2555"/>
      <c r="B2555" s="18"/>
      <c r="D2555"/>
      <c r="E2555"/>
      <c r="F2555"/>
      <c r="G2555"/>
      <c r="H2555"/>
      <c r="I2555"/>
      <c r="J2555"/>
      <c r="K2555"/>
      <c r="L2555"/>
      <c r="M2555"/>
      <c r="N2555"/>
      <c r="O2555"/>
      <c r="P2555"/>
      <c r="Q2555"/>
    </row>
    <row r="2556" spans="1:17" s="16" customFormat="1" x14ac:dyDescent="0.25">
      <c r="A2556"/>
      <c r="B2556" s="18"/>
      <c r="D2556"/>
      <c r="E2556"/>
      <c r="F2556"/>
      <c r="G2556"/>
      <c r="H2556"/>
      <c r="I2556"/>
      <c r="J2556"/>
      <c r="K2556"/>
      <c r="L2556"/>
      <c r="M2556"/>
      <c r="N2556"/>
      <c r="O2556"/>
      <c r="P2556"/>
      <c r="Q2556"/>
    </row>
    <row r="2557" spans="1:17" s="16" customFormat="1" x14ac:dyDescent="0.25">
      <c r="A2557"/>
      <c r="B2557" s="18"/>
      <c r="D2557"/>
      <c r="E2557"/>
      <c r="F2557"/>
      <c r="G2557"/>
      <c r="H2557"/>
      <c r="I2557"/>
      <c r="J2557"/>
      <c r="K2557"/>
      <c r="L2557"/>
      <c r="M2557"/>
      <c r="N2557"/>
      <c r="O2557"/>
      <c r="P2557"/>
      <c r="Q2557"/>
    </row>
    <row r="2558" spans="1:17" s="16" customFormat="1" x14ac:dyDescent="0.25">
      <c r="A2558"/>
      <c r="B2558" s="18"/>
      <c r="D2558"/>
      <c r="E2558"/>
      <c r="F2558"/>
      <c r="G2558"/>
      <c r="H2558"/>
      <c r="I2558"/>
      <c r="J2558"/>
      <c r="K2558"/>
      <c r="L2558"/>
      <c r="M2558"/>
      <c r="N2558"/>
      <c r="O2558"/>
      <c r="P2558"/>
      <c r="Q2558"/>
    </row>
    <row r="2559" spans="1:17" s="16" customFormat="1" x14ac:dyDescent="0.25">
      <c r="A2559"/>
      <c r="B2559" s="18"/>
      <c r="D2559"/>
      <c r="E2559"/>
      <c r="F2559"/>
      <c r="G2559"/>
      <c r="H2559"/>
      <c r="I2559"/>
      <c r="J2559"/>
      <c r="K2559"/>
      <c r="L2559"/>
      <c r="M2559"/>
      <c r="N2559"/>
      <c r="O2559"/>
      <c r="P2559"/>
      <c r="Q2559"/>
    </row>
    <row r="2560" spans="1:17" s="16" customFormat="1" x14ac:dyDescent="0.25">
      <c r="A2560"/>
      <c r="B2560" s="18"/>
      <c r="D2560"/>
      <c r="E2560"/>
      <c r="F2560"/>
      <c r="G2560"/>
      <c r="H2560"/>
      <c r="I2560"/>
      <c r="J2560"/>
      <c r="K2560"/>
      <c r="L2560"/>
      <c r="M2560"/>
      <c r="N2560"/>
      <c r="O2560"/>
      <c r="P2560"/>
      <c r="Q2560"/>
    </row>
    <row r="2561" spans="1:17" s="16" customFormat="1" x14ac:dyDescent="0.25">
      <c r="A2561"/>
      <c r="B2561" s="18"/>
      <c r="D2561"/>
      <c r="E2561"/>
      <c r="F2561"/>
      <c r="G2561"/>
      <c r="H2561"/>
      <c r="I2561"/>
      <c r="J2561"/>
      <c r="K2561"/>
      <c r="L2561"/>
      <c r="M2561"/>
      <c r="N2561"/>
      <c r="O2561"/>
      <c r="P2561"/>
      <c r="Q2561"/>
    </row>
    <row r="2562" spans="1:17" s="16" customFormat="1" x14ac:dyDescent="0.25">
      <c r="A2562"/>
      <c r="B2562" s="18"/>
      <c r="D2562"/>
      <c r="E2562"/>
      <c r="F2562"/>
      <c r="G2562"/>
      <c r="H2562"/>
      <c r="I2562"/>
      <c r="J2562"/>
      <c r="K2562"/>
      <c r="L2562"/>
      <c r="M2562"/>
      <c r="N2562"/>
      <c r="O2562"/>
      <c r="P2562"/>
      <c r="Q2562"/>
    </row>
    <row r="2563" spans="1:17" s="16" customFormat="1" x14ac:dyDescent="0.25">
      <c r="A2563"/>
      <c r="B2563" s="18"/>
      <c r="D2563"/>
      <c r="E2563"/>
      <c r="F2563"/>
      <c r="G2563"/>
      <c r="H2563"/>
      <c r="I2563"/>
      <c r="J2563"/>
      <c r="K2563"/>
      <c r="L2563"/>
      <c r="M2563"/>
      <c r="N2563"/>
      <c r="O2563"/>
      <c r="P2563"/>
      <c r="Q2563"/>
    </row>
    <row r="2564" spans="1:17" s="16" customFormat="1" x14ac:dyDescent="0.25">
      <c r="A2564"/>
      <c r="B2564" s="18"/>
      <c r="D2564"/>
      <c r="E2564"/>
      <c r="F2564"/>
      <c r="G2564"/>
      <c r="H2564"/>
      <c r="I2564"/>
      <c r="J2564"/>
      <c r="K2564"/>
      <c r="L2564"/>
      <c r="M2564"/>
      <c r="N2564"/>
      <c r="O2564"/>
      <c r="P2564"/>
      <c r="Q2564"/>
    </row>
    <row r="2565" spans="1:17" s="16" customFormat="1" x14ac:dyDescent="0.25">
      <c r="A2565"/>
      <c r="B2565" s="18"/>
      <c r="D2565"/>
      <c r="E2565"/>
      <c r="F2565"/>
      <c r="G2565"/>
      <c r="H2565"/>
      <c r="I2565"/>
      <c r="J2565"/>
      <c r="K2565"/>
      <c r="L2565"/>
      <c r="M2565"/>
      <c r="N2565"/>
      <c r="O2565"/>
      <c r="P2565"/>
      <c r="Q2565"/>
    </row>
    <row r="2566" spans="1:17" s="16" customFormat="1" x14ac:dyDescent="0.25">
      <c r="A2566"/>
      <c r="B2566" s="18"/>
      <c r="D2566"/>
      <c r="E2566"/>
      <c r="F2566"/>
      <c r="G2566"/>
      <c r="H2566"/>
      <c r="I2566"/>
      <c r="J2566"/>
      <c r="K2566"/>
      <c r="L2566"/>
      <c r="M2566"/>
      <c r="N2566"/>
      <c r="O2566"/>
      <c r="P2566"/>
      <c r="Q2566"/>
    </row>
    <row r="2567" spans="1:17" s="16" customFormat="1" x14ac:dyDescent="0.25">
      <c r="A2567"/>
      <c r="B2567" s="18"/>
      <c r="D2567"/>
      <c r="E2567"/>
      <c r="F2567"/>
      <c r="G2567"/>
      <c r="H2567"/>
      <c r="I2567"/>
      <c r="J2567"/>
      <c r="K2567"/>
      <c r="L2567"/>
      <c r="M2567"/>
      <c r="N2567"/>
      <c r="O2567"/>
      <c r="P2567"/>
      <c r="Q2567"/>
    </row>
    <row r="2568" spans="1:17" s="16" customFormat="1" x14ac:dyDescent="0.25">
      <c r="A2568"/>
      <c r="B2568" s="18"/>
      <c r="D2568"/>
      <c r="E2568"/>
      <c r="F2568"/>
      <c r="G2568"/>
      <c r="H2568"/>
      <c r="I2568"/>
      <c r="J2568"/>
      <c r="K2568"/>
      <c r="L2568"/>
      <c r="M2568"/>
      <c r="N2568"/>
      <c r="O2568"/>
      <c r="P2568"/>
      <c r="Q2568"/>
    </row>
    <row r="2569" spans="1:17" s="16" customFormat="1" x14ac:dyDescent="0.25">
      <c r="A2569"/>
      <c r="B2569" s="18"/>
      <c r="D2569"/>
      <c r="E2569"/>
      <c r="F2569"/>
      <c r="G2569"/>
      <c r="H2569"/>
      <c r="I2569"/>
      <c r="J2569"/>
      <c r="K2569"/>
      <c r="L2569"/>
      <c r="M2569"/>
      <c r="N2569"/>
      <c r="O2569"/>
      <c r="P2569"/>
      <c r="Q2569"/>
    </row>
    <row r="2570" spans="1:17" s="16" customFormat="1" x14ac:dyDescent="0.25">
      <c r="A2570"/>
      <c r="B2570" s="18"/>
      <c r="D2570"/>
      <c r="E2570"/>
      <c r="F2570"/>
      <c r="G2570"/>
      <c r="H2570"/>
      <c r="I2570"/>
      <c r="J2570"/>
      <c r="K2570"/>
      <c r="L2570"/>
      <c r="M2570"/>
      <c r="N2570"/>
      <c r="O2570"/>
      <c r="P2570"/>
      <c r="Q2570"/>
    </row>
    <row r="2571" spans="1:17" s="16" customFormat="1" x14ac:dyDescent="0.25">
      <c r="A2571"/>
      <c r="B2571" s="18"/>
      <c r="D2571"/>
      <c r="E2571"/>
      <c r="F2571"/>
      <c r="G2571"/>
      <c r="H2571"/>
      <c r="I2571"/>
      <c r="J2571"/>
      <c r="K2571"/>
      <c r="L2571"/>
      <c r="M2571"/>
      <c r="N2571"/>
      <c r="O2571"/>
      <c r="P2571"/>
      <c r="Q2571"/>
    </row>
    <row r="2572" spans="1:17" s="16" customFormat="1" x14ac:dyDescent="0.25">
      <c r="A2572"/>
      <c r="B2572" s="18"/>
      <c r="D2572"/>
      <c r="E2572"/>
      <c r="F2572"/>
      <c r="G2572"/>
      <c r="H2572"/>
      <c r="I2572"/>
      <c r="J2572"/>
      <c r="K2572"/>
      <c r="L2572"/>
      <c r="M2572"/>
      <c r="N2572"/>
      <c r="O2572"/>
      <c r="P2572"/>
      <c r="Q2572"/>
    </row>
    <row r="2573" spans="1:17" s="16" customFormat="1" x14ac:dyDescent="0.25">
      <c r="A2573"/>
      <c r="B2573" s="18"/>
      <c r="D2573"/>
      <c r="E2573"/>
      <c r="F2573"/>
      <c r="G2573"/>
      <c r="H2573"/>
      <c r="I2573"/>
      <c r="J2573"/>
      <c r="K2573"/>
      <c r="L2573"/>
      <c r="M2573"/>
      <c r="N2573"/>
      <c r="O2573"/>
      <c r="P2573"/>
      <c r="Q2573"/>
    </row>
    <row r="2574" spans="1:17" s="16" customFormat="1" x14ac:dyDescent="0.25">
      <c r="A2574"/>
      <c r="B2574" s="18"/>
      <c r="D2574"/>
      <c r="E2574"/>
      <c r="F2574"/>
      <c r="G2574"/>
      <c r="H2574"/>
      <c r="I2574"/>
      <c r="J2574"/>
      <c r="K2574"/>
      <c r="L2574"/>
      <c r="M2574"/>
      <c r="N2574"/>
      <c r="O2574"/>
      <c r="P2574"/>
      <c r="Q2574"/>
    </row>
    <row r="2575" spans="1:17" s="16" customFormat="1" x14ac:dyDescent="0.25">
      <c r="A2575"/>
      <c r="B2575" s="18"/>
      <c r="D2575"/>
      <c r="E2575"/>
      <c r="F2575"/>
      <c r="G2575"/>
      <c r="H2575"/>
      <c r="I2575"/>
      <c r="J2575"/>
      <c r="K2575"/>
      <c r="L2575"/>
      <c r="M2575"/>
      <c r="N2575"/>
      <c r="O2575"/>
      <c r="P2575"/>
      <c r="Q2575"/>
    </row>
    <row r="2576" spans="1:17" s="16" customFormat="1" x14ac:dyDescent="0.25">
      <c r="A2576"/>
      <c r="B2576" s="18"/>
      <c r="D2576"/>
      <c r="E2576"/>
      <c r="F2576"/>
      <c r="G2576"/>
      <c r="H2576"/>
      <c r="I2576"/>
      <c r="J2576"/>
      <c r="K2576"/>
      <c r="L2576"/>
      <c r="M2576"/>
      <c r="N2576"/>
      <c r="O2576"/>
      <c r="P2576"/>
      <c r="Q2576"/>
    </row>
    <row r="2577" spans="1:17" s="16" customFormat="1" x14ac:dyDescent="0.25">
      <c r="A2577"/>
      <c r="B2577" s="18"/>
      <c r="D2577"/>
      <c r="E2577"/>
      <c r="F2577"/>
      <c r="G2577"/>
      <c r="H2577"/>
      <c r="I2577"/>
      <c r="J2577"/>
      <c r="K2577"/>
      <c r="L2577"/>
      <c r="M2577"/>
      <c r="N2577"/>
      <c r="O2577"/>
      <c r="P2577"/>
      <c r="Q2577"/>
    </row>
    <row r="2578" spans="1:17" s="16" customFormat="1" x14ac:dyDescent="0.25">
      <c r="A2578"/>
      <c r="B2578" s="18"/>
      <c r="D2578"/>
      <c r="E2578"/>
      <c r="F2578"/>
      <c r="G2578"/>
      <c r="H2578"/>
      <c r="I2578"/>
      <c r="J2578"/>
      <c r="K2578"/>
      <c r="L2578"/>
      <c r="M2578"/>
      <c r="N2578"/>
      <c r="O2578"/>
      <c r="P2578"/>
      <c r="Q2578"/>
    </row>
    <row r="2579" spans="1:17" s="16" customFormat="1" x14ac:dyDescent="0.25">
      <c r="A2579"/>
      <c r="B2579" s="18"/>
      <c r="D2579"/>
      <c r="E2579"/>
      <c r="F2579"/>
      <c r="G2579"/>
      <c r="H2579"/>
      <c r="I2579"/>
      <c r="J2579"/>
      <c r="K2579"/>
      <c r="L2579"/>
      <c r="M2579"/>
      <c r="N2579"/>
      <c r="O2579"/>
      <c r="P2579"/>
      <c r="Q2579"/>
    </row>
    <row r="2580" spans="1:17" s="16" customFormat="1" x14ac:dyDescent="0.25">
      <c r="A2580"/>
      <c r="B2580" s="18"/>
      <c r="D2580"/>
      <c r="E2580"/>
      <c r="F2580"/>
      <c r="G2580"/>
      <c r="H2580"/>
      <c r="I2580"/>
      <c r="J2580"/>
      <c r="K2580"/>
      <c r="L2580"/>
      <c r="M2580"/>
      <c r="N2580"/>
      <c r="O2580"/>
      <c r="P2580"/>
      <c r="Q2580"/>
    </row>
    <row r="2581" spans="1:17" s="16" customFormat="1" x14ac:dyDescent="0.25">
      <c r="A2581"/>
      <c r="B2581" s="18"/>
      <c r="D2581"/>
      <c r="E2581"/>
      <c r="F2581"/>
      <c r="G2581"/>
      <c r="H2581"/>
      <c r="I2581"/>
      <c r="J2581"/>
      <c r="K2581"/>
      <c r="L2581"/>
      <c r="M2581"/>
      <c r="N2581"/>
      <c r="O2581"/>
      <c r="P2581"/>
      <c r="Q2581"/>
    </row>
    <row r="2582" spans="1:17" s="16" customFormat="1" x14ac:dyDescent="0.25">
      <c r="A2582"/>
      <c r="B2582" s="17"/>
      <c r="D2582"/>
      <c r="E2582"/>
      <c r="F2582"/>
      <c r="G2582"/>
      <c r="H2582"/>
      <c r="I2582"/>
      <c r="J2582"/>
      <c r="K2582"/>
      <c r="L2582"/>
      <c r="M2582"/>
      <c r="N2582"/>
      <c r="O2582"/>
      <c r="P2582"/>
      <c r="Q2582"/>
    </row>
    <row r="2583" spans="1:17" s="16" customFormat="1" x14ac:dyDescent="0.25">
      <c r="A2583"/>
      <c r="B2583" s="18"/>
      <c r="D2583"/>
      <c r="E2583"/>
      <c r="F2583"/>
      <c r="G2583"/>
      <c r="H2583"/>
      <c r="I2583"/>
      <c r="J2583"/>
      <c r="K2583"/>
      <c r="L2583"/>
      <c r="M2583"/>
      <c r="N2583"/>
      <c r="O2583"/>
      <c r="P2583"/>
      <c r="Q2583"/>
    </row>
    <row r="2584" spans="1:17" s="16" customFormat="1" x14ac:dyDescent="0.25">
      <c r="A2584"/>
      <c r="B2584" s="18"/>
      <c r="D2584"/>
      <c r="E2584"/>
      <c r="F2584"/>
      <c r="G2584"/>
      <c r="H2584"/>
      <c r="I2584"/>
      <c r="J2584"/>
      <c r="K2584"/>
      <c r="L2584"/>
      <c r="M2584"/>
      <c r="N2584"/>
      <c r="O2584"/>
      <c r="P2584"/>
      <c r="Q2584"/>
    </row>
    <row r="2585" spans="1:17" s="16" customFormat="1" x14ac:dyDescent="0.25">
      <c r="A2585"/>
      <c r="B2585" s="18"/>
      <c r="D2585"/>
      <c r="E2585"/>
      <c r="F2585"/>
      <c r="G2585"/>
      <c r="H2585"/>
      <c r="I2585"/>
      <c r="J2585"/>
      <c r="K2585"/>
      <c r="L2585"/>
      <c r="M2585"/>
      <c r="N2585"/>
      <c r="O2585"/>
      <c r="P2585"/>
      <c r="Q2585"/>
    </row>
    <row r="2586" spans="1:17" s="16" customFormat="1" x14ac:dyDescent="0.25">
      <c r="A2586"/>
      <c r="B2586" s="18"/>
      <c r="D2586"/>
      <c r="E2586"/>
      <c r="F2586"/>
      <c r="G2586"/>
      <c r="H2586"/>
      <c r="I2586"/>
      <c r="J2586"/>
      <c r="K2586"/>
      <c r="L2586"/>
      <c r="M2586"/>
      <c r="N2586"/>
      <c r="O2586"/>
      <c r="P2586"/>
      <c r="Q2586"/>
    </row>
    <row r="2587" spans="1:17" s="16" customFormat="1" x14ac:dyDescent="0.25">
      <c r="A2587"/>
      <c r="B2587" s="18"/>
      <c r="D2587"/>
      <c r="E2587"/>
      <c r="F2587"/>
      <c r="G2587"/>
      <c r="H2587"/>
      <c r="I2587"/>
      <c r="J2587"/>
      <c r="K2587"/>
      <c r="L2587"/>
      <c r="M2587"/>
      <c r="N2587"/>
      <c r="O2587"/>
      <c r="P2587"/>
      <c r="Q2587"/>
    </row>
    <row r="2588" spans="1:17" s="16" customFormat="1" x14ac:dyDescent="0.25">
      <c r="A2588"/>
      <c r="B2588" s="18"/>
      <c r="D2588"/>
      <c r="E2588"/>
      <c r="F2588"/>
      <c r="G2588"/>
      <c r="H2588"/>
      <c r="I2588"/>
      <c r="J2588"/>
      <c r="K2588"/>
      <c r="L2588"/>
      <c r="M2588"/>
      <c r="N2588"/>
      <c r="O2588"/>
      <c r="P2588"/>
      <c r="Q2588"/>
    </row>
    <row r="2589" spans="1:17" s="16" customFormat="1" x14ac:dyDescent="0.25">
      <c r="A2589"/>
      <c r="B2589" s="18"/>
      <c r="D2589"/>
      <c r="E2589"/>
      <c r="F2589"/>
      <c r="G2589"/>
      <c r="H2589"/>
      <c r="I2589"/>
      <c r="J2589"/>
      <c r="K2589"/>
      <c r="L2589"/>
      <c r="M2589"/>
      <c r="N2589"/>
      <c r="O2589"/>
      <c r="P2589"/>
      <c r="Q2589"/>
    </row>
    <row r="2590" spans="1:17" s="16" customFormat="1" x14ac:dyDescent="0.25">
      <c r="A2590"/>
      <c r="B2590" s="18"/>
      <c r="D2590"/>
      <c r="E2590"/>
      <c r="F2590"/>
      <c r="G2590"/>
      <c r="H2590"/>
      <c r="I2590"/>
      <c r="J2590"/>
      <c r="K2590"/>
      <c r="L2590"/>
      <c r="M2590"/>
      <c r="N2590"/>
      <c r="O2590"/>
      <c r="P2590"/>
      <c r="Q2590"/>
    </row>
    <row r="2591" spans="1:17" s="16" customFormat="1" x14ac:dyDescent="0.25">
      <c r="A2591"/>
      <c r="B2591" s="18"/>
      <c r="D2591"/>
      <c r="E2591"/>
      <c r="F2591"/>
      <c r="G2591"/>
      <c r="H2591"/>
      <c r="I2591"/>
      <c r="J2591"/>
      <c r="K2591"/>
      <c r="L2591"/>
      <c r="M2591"/>
      <c r="N2591"/>
      <c r="O2591"/>
      <c r="P2591"/>
      <c r="Q2591"/>
    </row>
    <row r="2592" spans="1:17" s="16" customFormat="1" x14ac:dyDescent="0.25">
      <c r="A2592"/>
      <c r="B2592" s="18"/>
      <c r="D2592"/>
      <c r="E2592"/>
      <c r="F2592"/>
      <c r="G2592"/>
      <c r="H2592"/>
      <c r="I2592"/>
      <c r="J2592"/>
      <c r="K2592"/>
      <c r="L2592"/>
      <c r="M2592"/>
      <c r="N2592"/>
      <c r="O2592"/>
      <c r="P2592"/>
      <c r="Q2592"/>
    </row>
    <row r="2593" spans="1:17" s="16" customFormat="1" x14ac:dyDescent="0.25">
      <c r="A2593"/>
      <c r="B2593" s="18"/>
      <c r="D2593"/>
      <c r="E2593"/>
      <c r="F2593"/>
      <c r="G2593"/>
      <c r="H2593"/>
      <c r="I2593"/>
      <c r="J2593"/>
      <c r="K2593"/>
      <c r="L2593"/>
      <c r="M2593"/>
      <c r="N2593"/>
      <c r="O2593"/>
      <c r="P2593"/>
      <c r="Q2593"/>
    </row>
    <row r="2594" spans="1:17" s="16" customFormat="1" x14ac:dyDescent="0.25">
      <c r="A2594"/>
      <c r="B2594" s="18"/>
      <c r="D2594"/>
      <c r="E2594"/>
      <c r="F2594"/>
      <c r="G2594"/>
      <c r="H2594"/>
      <c r="I2594"/>
      <c r="J2594"/>
      <c r="K2594"/>
      <c r="L2594"/>
      <c r="M2594"/>
      <c r="N2594"/>
      <c r="O2594"/>
      <c r="P2594"/>
      <c r="Q2594"/>
    </row>
    <row r="2595" spans="1:17" s="16" customFormat="1" x14ac:dyDescent="0.25">
      <c r="A2595"/>
      <c r="B2595" s="18"/>
      <c r="D2595"/>
      <c r="E2595"/>
      <c r="F2595"/>
      <c r="G2595"/>
      <c r="H2595"/>
      <c r="I2595"/>
      <c r="J2595"/>
      <c r="K2595"/>
      <c r="L2595"/>
      <c r="M2595"/>
      <c r="N2595"/>
      <c r="O2595"/>
      <c r="P2595"/>
      <c r="Q2595"/>
    </row>
    <row r="2596" spans="1:17" s="16" customFormat="1" x14ac:dyDescent="0.25">
      <c r="A2596"/>
      <c r="B2596" s="18"/>
      <c r="D2596"/>
      <c r="E2596"/>
      <c r="F2596"/>
      <c r="G2596"/>
      <c r="H2596"/>
      <c r="I2596"/>
      <c r="J2596"/>
      <c r="K2596"/>
      <c r="L2596"/>
      <c r="M2596"/>
      <c r="N2596"/>
      <c r="O2596"/>
      <c r="P2596"/>
      <c r="Q2596"/>
    </row>
    <row r="2597" spans="1:17" s="16" customFormat="1" x14ac:dyDescent="0.25">
      <c r="A2597"/>
      <c r="B2597" s="18"/>
      <c r="D2597"/>
      <c r="E2597"/>
      <c r="F2597"/>
      <c r="G2597"/>
      <c r="H2597"/>
      <c r="I2597"/>
      <c r="J2597"/>
      <c r="K2597"/>
      <c r="L2597"/>
      <c r="M2597"/>
      <c r="N2597"/>
      <c r="O2597"/>
      <c r="P2597"/>
      <c r="Q2597"/>
    </row>
    <row r="2598" spans="1:17" s="16" customFormat="1" x14ac:dyDescent="0.25">
      <c r="A2598"/>
      <c r="B2598" s="18"/>
      <c r="D2598"/>
      <c r="E2598"/>
      <c r="F2598"/>
      <c r="G2598"/>
      <c r="H2598"/>
      <c r="I2598"/>
      <c r="J2598"/>
      <c r="K2598"/>
      <c r="L2598"/>
      <c r="M2598"/>
      <c r="N2598"/>
      <c r="O2598"/>
      <c r="P2598"/>
      <c r="Q2598"/>
    </row>
    <row r="2599" spans="1:17" s="16" customFormat="1" x14ac:dyDescent="0.25">
      <c r="A2599"/>
      <c r="B2599" s="18"/>
      <c r="D2599"/>
      <c r="E2599"/>
      <c r="F2599"/>
      <c r="G2599"/>
      <c r="H2599"/>
      <c r="I2599"/>
      <c r="J2599"/>
      <c r="K2599"/>
      <c r="L2599"/>
      <c r="M2599"/>
      <c r="N2599"/>
      <c r="O2599"/>
      <c r="P2599"/>
      <c r="Q2599"/>
    </row>
    <row r="2600" spans="1:17" s="16" customFormat="1" x14ac:dyDescent="0.25">
      <c r="A2600"/>
      <c r="B2600" s="18"/>
      <c r="D2600"/>
      <c r="E2600"/>
      <c r="F2600"/>
      <c r="G2600"/>
      <c r="H2600"/>
      <c r="I2600"/>
      <c r="J2600"/>
      <c r="K2600"/>
      <c r="L2600"/>
      <c r="M2600"/>
      <c r="N2600"/>
      <c r="O2600"/>
      <c r="P2600"/>
      <c r="Q2600"/>
    </row>
    <row r="2601" spans="1:17" s="16" customFormat="1" x14ac:dyDescent="0.25">
      <c r="A2601"/>
      <c r="B2601" s="18"/>
      <c r="D2601"/>
      <c r="E2601"/>
      <c r="F2601"/>
      <c r="G2601"/>
      <c r="H2601"/>
      <c r="I2601"/>
      <c r="J2601"/>
      <c r="K2601"/>
      <c r="L2601"/>
      <c r="M2601"/>
      <c r="N2601"/>
      <c r="O2601"/>
      <c r="P2601"/>
      <c r="Q2601"/>
    </row>
    <row r="2602" spans="1:17" s="16" customFormat="1" x14ac:dyDescent="0.25">
      <c r="A2602"/>
      <c r="B2602" s="18"/>
      <c r="D2602"/>
      <c r="E2602"/>
      <c r="F2602"/>
      <c r="G2602"/>
      <c r="H2602"/>
      <c r="I2602"/>
      <c r="J2602"/>
      <c r="K2602"/>
      <c r="L2602"/>
      <c r="M2602"/>
      <c r="N2602"/>
      <c r="O2602"/>
      <c r="P2602"/>
      <c r="Q2602"/>
    </row>
    <row r="2603" spans="1:17" s="16" customFormat="1" x14ac:dyDescent="0.25">
      <c r="A2603"/>
      <c r="B2603" s="18"/>
      <c r="D2603"/>
      <c r="E2603"/>
      <c r="F2603"/>
      <c r="G2603"/>
      <c r="H2603"/>
      <c r="I2603"/>
      <c r="J2603"/>
      <c r="K2603"/>
      <c r="L2603"/>
      <c r="M2603"/>
      <c r="N2603"/>
      <c r="O2603"/>
      <c r="P2603"/>
      <c r="Q2603"/>
    </row>
    <row r="2604" spans="1:17" s="16" customFormat="1" x14ac:dyDescent="0.25">
      <c r="A2604"/>
      <c r="B2604" s="18"/>
      <c r="D2604"/>
      <c r="E2604"/>
      <c r="F2604"/>
      <c r="G2604"/>
      <c r="H2604"/>
      <c r="I2604"/>
      <c r="J2604"/>
      <c r="K2604"/>
      <c r="L2604"/>
      <c r="M2604"/>
      <c r="N2604"/>
      <c r="O2604"/>
      <c r="P2604"/>
      <c r="Q2604"/>
    </row>
    <row r="2605" spans="1:17" s="16" customFormat="1" x14ac:dyDescent="0.25">
      <c r="A2605"/>
      <c r="B2605" s="18"/>
      <c r="D2605"/>
      <c r="E2605"/>
      <c r="F2605"/>
      <c r="G2605"/>
      <c r="H2605"/>
      <c r="I2605"/>
      <c r="J2605"/>
      <c r="K2605"/>
      <c r="L2605"/>
      <c r="M2605"/>
      <c r="N2605"/>
      <c r="O2605"/>
      <c r="P2605"/>
      <c r="Q2605"/>
    </row>
    <row r="2606" spans="1:17" s="16" customFormat="1" x14ac:dyDescent="0.25">
      <c r="A2606"/>
      <c r="B2606" s="18"/>
      <c r="D2606"/>
      <c r="E2606"/>
      <c r="F2606"/>
      <c r="G2606"/>
      <c r="H2606"/>
      <c r="I2606"/>
      <c r="J2606"/>
      <c r="K2606"/>
      <c r="L2606"/>
      <c r="M2606"/>
      <c r="N2606"/>
      <c r="O2606"/>
      <c r="P2606"/>
      <c r="Q2606"/>
    </row>
    <row r="2607" spans="1:17" s="16" customFormat="1" x14ac:dyDescent="0.25">
      <c r="A2607"/>
      <c r="B2607" s="18"/>
      <c r="D2607"/>
      <c r="E2607"/>
      <c r="F2607"/>
      <c r="G2607"/>
      <c r="H2607"/>
      <c r="I2607"/>
      <c r="J2607"/>
      <c r="K2607"/>
      <c r="L2607"/>
      <c r="M2607"/>
      <c r="N2607"/>
      <c r="O2607"/>
      <c r="P2607"/>
      <c r="Q2607"/>
    </row>
    <row r="2608" spans="1:17" s="16" customFormat="1" x14ac:dyDescent="0.25">
      <c r="A2608"/>
      <c r="B2608" s="18"/>
      <c r="D2608"/>
      <c r="E2608"/>
      <c r="F2608"/>
      <c r="G2608"/>
      <c r="H2608"/>
      <c r="I2608"/>
      <c r="J2608"/>
      <c r="K2608"/>
      <c r="L2608"/>
      <c r="M2608"/>
      <c r="N2608"/>
      <c r="O2608"/>
      <c r="P2608"/>
      <c r="Q2608"/>
    </row>
    <row r="2609" spans="1:17" s="16" customFormat="1" x14ac:dyDescent="0.25">
      <c r="A2609"/>
      <c r="B2609" s="18"/>
      <c r="D2609"/>
      <c r="E2609"/>
      <c r="F2609"/>
      <c r="G2609"/>
      <c r="H2609"/>
      <c r="I2609"/>
      <c r="J2609"/>
      <c r="K2609"/>
      <c r="L2609"/>
      <c r="M2609"/>
      <c r="N2609"/>
      <c r="O2609"/>
      <c r="P2609"/>
      <c r="Q2609"/>
    </row>
    <row r="2610" spans="1:17" s="16" customFormat="1" x14ac:dyDescent="0.25">
      <c r="A2610"/>
      <c r="B2610" s="18"/>
      <c r="D2610"/>
      <c r="E2610"/>
      <c r="F2610"/>
      <c r="G2610"/>
      <c r="H2610"/>
      <c r="I2610"/>
      <c r="J2610"/>
      <c r="K2610"/>
      <c r="L2610"/>
      <c r="M2610"/>
      <c r="N2610"/>
      <c r="O2610"/>
      <c r="P2610"/>
      <c r="Q2610"/>
    </row>
    <row r="2611" spans="1:17" s="16" customFormat="1" x14ac:dyDescent="0.25">
      <c r="A2611"/>
      <c r="B2611" s="18"/>
      <c r="D2611"/>
      <c r="E2611"/>
      <c r="F2611"/>
      <c r="G2611"/>
      <c r="H2611"/>
      <c r="I2611"/>
      <c r="J2611"/>
      <c r="K2611"/>
      <c r="L2611"/>
      <c r="M2611"/>
      <c r="N2611"/>
      <c r="O2611"/>
      <c r="P2611"/>
      <c r="Q2611"/>
    </row>
    <row r="2612" spans="1:17" s="16" customFormat="1" x14ac:dyDescent="0.25">
      <c r="A2612"/>
      <c r="B2612" s="18"/>
      <c r="D2612"/>
      <c r="E2612"/>
      <c r="F2612"/>
      <c r="G2612"/>
      <c r="H2612"/>
      <c r="I2612"/>
      <c r="J2612"/>
      <c r="K2612"/>
      <c r="L2612"/>
      <c r="M2612"/>
      <c r="N2612"/>
      <c r="O2612"/>
      <c r="P2612"/>
      <c r="Q2612"/>
    </row>
    <row r="2613" spans="1:17" s="16" customFormat="1" x14ac:dyDescent="0.25">
      <c r="A2613"/>
      <c r="B2613" s="18"/>
      <c r="D2613"/>
      <c r="E2613"/>
      <c r="F2613"/>
      <c r="G2613"/>
      <c r="H2613"/>
      <c r="I2613"/>
      <c r="J2613"/>
      <c r="K2613"/>
      <c r="L2613"/>
      <c r="M2613"/>
      <c r="N2613"/>
      <c r="O2613"/>
      <c r="P2613"/>
      <c r="Q2613"/>
    </row>
    <row r="2614" spans="1:17" s="16" customFormat="1" x14ac:dyDescent="0.25">
      <c r="A2614"/>
      <c r="B2614" s="18"/>
      <c r="D2614"/>
      <c r="E2614"/>
      <c r="F2614"/>
      <c r="G2614"/>
      <c r="H2614"/>
      <c r="I2614"/>
      <c r="J2614"/>
      <c r="K2614"/>
      <c r="L2614"/>
      <c r="M2614"/>
      <c r="N2614"/>
      <c r="O2614"/>
      <c r="P2614"/>
      <c r="Q2614"/>
    </row>
    <row r="2615" spans="1:17" s="16" customFormat="1" x14ac:dyDescent="0.25">
      <c r="A2615"/>
      <c r="B2615" s="18"/>
      <c r="D2615"/>
      <c r="E2615"/>
      <c r="F2615"/>
      <c r="G2615"/>
      <c r="H2615"/>
      <c r="I2615"/>
      <c r="J2615"/>
      <c r="K2615"/>
      <c r="L2615"/>
      <c r="M2615"/>
      <c r="N2615"/>
      <c r="O2615"/>
      <c r="P2615"/>
      <c r="Q2615"/>
    </row>
    <row r="2616" spans="1:17" s="16" customFormat="1" x14ac:dyDescent="0.25">
      <c r="A2616"/>
      <c r="B2616" s="18"/>
      <c r="D2616"/>
      <c r="E2616"/>
      <c r="F2616"/>
      <c r="G2616"/>
      <c r="H2616"/>
      <c r="I2616"/>
      <c r="J2616"/>
      <c r="K2616"/>
      <c r="L2616"/>
      <c r="M2616"/>
      <c r="N2616"/>
      <c r="O2616"/>
      <c r="P2616"/>
      <c r="Q2616"/>
    </row>
    <row r="2617" spans="1:17" s="16" customFormat="1" x14ac:dyDescent="0.25">
      <c r="A2617"/>
      <c r="B2617" s="18"/>
      <c r="D2617"/>
      <c r="E2617"/>
      <c r="F2617"/>
      <c r="G2617"/>
      <c r="H2617"/>
      <c r="I2617"/>
      <c r="J2617"/>
      <c r="K2617"/>
      <c r="L2617"/>
      <c r="M2617"/>
      <c r="N2617"/>
      <c r="O2617"/>
      <c r="P2617"/>
      <c r="Q2617"/>
    </row>
    <row r="2618" spans="1:17" s="16" customFormat="1" x14ac:dyDescent="0.25">
      <c r="A2618"/>
      <c r="B2618" s="18"/>
      <c r="D2618"/>
      <c r="E2618"/>
      <c r="F2618"/>
      <c r="G2618"/>
      <c r="H2618"/>
      <c r="I2618"/>
      <c r="J2618"/>
      <c r="K2618"/>
      <c r="L2618"/>
      <c r="M2618"/>
      <c r="N2618"/>
      <c r="O2618"/>
      <c r="P2618"/>
      <c r="Q2618"/>
    </row>
    <row r="2619" spans="1:17" s="16" customFormat="1" x14ac:dyDescent="0.25">
      <c r="A2619"/>
      <c r="B2619" s="18"/>
      <c r="D2619"/>
      <c r="E2619"/>
      <c r="F2619"/>
      <c r="G2619"/>
      <c r="H2619"/>
      <c r="I2619"/>
      <c r="J2619"/>
      <c r="K2619"/>
      <c r="L2619"/>
      <c r="M2619"/>
      <c r="N2619"/>
      <c r="O2619"/>
      <c r="P2619"/>
      <c r="Q2619"/>
    </row>
    <row r="2620" spans="1:17" s="16" customFormat="1" x14ac:dyDescent="0.25">
      <c r="A2620"/>
      <c r="B2620" s="18"/>
      <c r="D2620"/>
      <c r="E2620"/>
      <c r="F2620"/>
      <c r="G2620"/>
      <c r="H2620"/>
      <c r="I2620"/>
      <c r="J2620"/>
      <c r="K2620"/>
      <c r="L2620"/>
      <c r="M2620"/>
      <c r="N2620"/>
      <c r="O2620"/>
      <c r="P2620"/>
      <c r="Q2620"/>
    </row>
    <row r="2621" spans="1:17" s="16" customFormat="1" x14ac:dyDescent="0.25">
      <c r="A2621"/>
      <c r="B2621" s="18"/>
      <c r="D2621"/>
      <c r="E2621"/>
      <c r="F2621"/>
      <c r="G2621"/>
      <c r="H2621"/>
      <c r="I2621"/>
      <c r="J2621"/>
      <c r="K2621"/>
      <c r="L2621"/>
      <c r="M2621"/>
      <c r="N2621"/>
      <c r="O2621"/>
      <c r="P2621"/>
      <c r="Q2621"/>
    </row>
    <row r="2622" spans="1:17" s="16" customFormat="1" x14ac:dyDescent="0.25">
      <c r="A2622"/>
      <c r="B2622" s="18"/>
      <c r="D2622"/>
      <c r="E2622"/>
      <c r="F2622"/>
      <c r="G2622"/>
      <c r="H2622"/>
      <c r="I2622"/>
      <c r="J2622"/>
      <c r="K2622"/>
      <c r="L2622"/>
      <c r="M2622"/>
      <c r="N2622"/>
      <c r="O2622"/>
      <c r="P2622"/>
      <c r="Q2622"/>
    </row>
    <row r="2623" spans="1:17" s="16" customFormat="1" x14ac:dyDescent="0.25">
      <c r="A2623"/>
      <c r="B2623" s="18"/>
      <c r="D2623"/>
      <c r="E2623"/>
      <c r="F2623"/>
      <c r="G2623"/>
      <c r="H2623"/>
      <c r="I2623"/>
      <c r="J2623"/>
      <c r="K2623"/>
      <c r="L2623"/>
      <c r="M2623"/>
      <c r="N2623"/>
      <c r="O2623"/>
      <c r="P2623"/>
      <c r="Q2623"/>
    </row>
    <row r="2624" spans="1:17" s="16" customFormat="1" x14ac:dyDescent="0.25">
      <c r="A2624"/>
      <c r="B2624" s="18"/>
      <c r="D2624"/>
      <c r="E2624"/>
      <c r="F2624"/>
      <c r="G2624"/>
      <c r="H2624"/>
      <c r="I2624"/>
      <c r="J2624"/>
      <c r="K2624"/>
      <c r="L2624"/>
      <c r="M2624"/>
      <c r="N2624"/>
      <c r="O2624"/>
      <c r="P2624"/>
      <c r="Q2624"/>
    </row>
    <row r="2625" spans="1:17" s="16" customFormat="1" x14ac:dyDescent="0.25">
      <c r="A2625"/>
      <c r="B2625" s="18"/>
      <c r="D2625"/>
      <c r="E2625"/>
      <c r="F2625"/>
      <c r="G2625"/>
      <c r="H2625"/>
      <c r="I2625"/>
      <c r="J2625"/>
      <c r="K2625"/>
      <c r="L2625"/>
      <c r="M2625"/>
      <c r="N2625"/>
      <c r="O2625"/>
      <c r="P2625"/>
      <c r="Q2625"/>
    </row>
    <row r="2626" spans="1:17" s="16" customFormat="1" x14ac:dyDescent="0.25">
      <c r="A2626"/>
      <c r="B2626" s="18"/>
      <c r="D2626"/>
      <c r="E2626"/>
      <c r="F2626"/>
      <c r="G2626"/>
      <c r="H2626"/>
      <c r="I2626"/>
      <c r="J2626"/>
      <c r="K2626"/>
      <c r="L2626"/>
      <c r="M2626"/>
      <c r="N2626"/>
      <c r="O2626"/>
      <c r="P2626"/>
      <c r="Q2626"/>
    </row>
    <row r="2627" spans="1:17" s="16" customFormat="1" x14ac:dyDescent="0.25">
      <c r="A2627"/>
      <c r="B2627" s="18"/>
      <c r="D2627"/>
      <c r="E2627"/>
      <c r="F2627"/>
      <c r="G2627"/>
      <c r="H2627"/>
      <c r="I2627"/>
      <c r="J2627"/>
      <c r="K2627"/>
      <c r="L2627"/>
      <c r="M2627"/>
      <c r="N2627"/>
      <c r="O2627"/>
      <c r="P2627"/>
      <c r="Q2627"/>
    </row>
    <row r="2628" spans="1:17" s="16" customFormat="1" x14ac:dyDescent="0.25">
      <c r="A2628"/>
      <c r="B2628" s="18"/>
      <c r="D2628"/>
      <c r="E2628"/>
      <c r="F2628"/>
      <c r="G2628"/>
      <c r="H2628"/>
      <c r="I2628"/>
      <c r="J2628"/>
      <c r="K2628"/>
      <c r="L2628"/>
      <c r="M2628"/>
      <c r="N2628"/>
      <c r="O2628"/>
      <c r="P2628"/>
      <c r="Q2628"/>
    </row>
    <row r="2629" spans="1:17" s="16" customFormat="1" x14ac:dyDescent="0.25">
      <c r="A2629"/>
      <c r="B2629" s="18"/>
      <c r="D2629"/>
      <c r="E2629"/>
      <c r="F2629"/>
      <c r="G2629"/>
      <c r="H2629"/>
      <c r="I2629"/>
      <c r="J2629"/>
      <c r="K2629"/>
      <c r="L2629"/>
      <c r="M2629"/>
      <c r="N2629"/>
      <c r="O2629"/>
      <c r="P2629"/>
      <c r="Q2629"/>
    </row>
    <row r="2630" spans="1:17" s="16" customFormat="1" x14ac:dyDescent="0.25">
      <c r="A2630"/>
      <c r="B2630" s="18"/>
      <c r="D2630"/>
      <c r="E2630"/>
      <c r="F2630"/>
      <c r="G2630"/>
      <c r="H2630"/>
      <c r="I2630"/>
      <c r="J2630"/>
      <c r="K2630"/>
      <c r="L2630"/>
      <c r="M2630"/>
      <c r="N2630"/>
      <c r="O2630"/>
      <c r="P2630"/>
      <c r="Q2630"/>
    </row>
    <row r="2631" spans="1:17" s="16" customFormat="1" x14ac:dyDescent="0.25">
      <c r="A2631"/>
      <c r="B2631" s="18"/>
      <c r="D2631"/>
      <c r="E2631"/>
      <c r="F2631"/>
      <c r="G2631"/>
      <c r="H2631"/>
      <c r="I2631"/>
      <c r="J2631"/>
      <c r="K2631"/>
      <c r="L2631"/>
      <c r="M2631"/>
      <c r="N2631"/>
      <c r="O2631"/>
      <c r="P2631"/>
      <c r="Q2631"/>
    </row>
    <row r="2632" spans="1:17" s="16" customFormat="1" x14ac:dyDescent="0.25">
      <c r="A2632"/>
      <c r="B2632" s="17"/>
      <c r="D2632"/>
      <c r="E2632"/>
      <c r="F2632"/>
      <c r="G2632"/>
      <c r="H2632"/>
      <c r="I2632"/>
      <c r="J2632"/>
      <c r="K2632"/>
      <c r="L2632"/>
      <c r="M2632"/>
      <c r="N2632"/>
      <c r="O2632"/>
      <c r="P2632"/>
      <c r="Q2632"/>
    </row>
    <row r="2633" spans="1:17" s="16" customFormat="1" x14ac:dyDescent="0.25">
      <c r="A2633"/>
      <c r="B2633" s="18"/>
      <c r="D2633"/>
      <c r="E2633"/>
      <c r="F2633"/>
      <c r="G2633"/>
      <c r="H2633"/>
      <c r="I2633"/>
      <c r="J2633"/>
      <c r="K2633"/>
      <c r="L2633"/>
      <c r="M2633"/>
      <c r="N2633"/>
      <c r="O2633"/>
      <c r="P2633"/>
      <c r="Q2633"/>
    </row>
    <row r="2634" spans="1:17" s="16" customFormat="1" x14ac:dyDescent="0.25">
      <c r="A2634"/>
      <c r="B2634" s="18"/>
      <c r="D2634"/>
      <c r="E2634"/>
      <c r="F2634"/>
      <c r="G2634"/>
      <c r="H2634"/>
      <c r="I2634"/>
      <c r="J2634"/>
      <c r="K2634"/>
      <c r="L2634"/>
      <c r="M2634"/>
      <c r="N2634"/>
      <c r="O2634"/>
      <c r="P2634"/>
      <c r="Q2634"/>
    </row>
    <row r="2635" spans="1:17" s="16" customFormat="1" x14ac:dyDescent="0.25">
      <c r="A2635"/>
      <c r="B2635" s="18"/>
      <c r="D2635"/>
      <c r="E2635"/>
      <c r="F2635"/>
      <c r="G2635"/>
      <c r="H2635"/>
      <c r="I2635"/>
      <c r="J2635"/>
      <c r="K2635"/>
      <c r="L2635"/>
      <c r="M2635"/>
      <c r="N2635"/>
      <c r="O2635"/>
      <c r="P2635"/>
      <c r="Q2635"/>
    </row>
    <row r="2636" spans="1:17" s="16" customFormat="1" x14ac:dyDescent="0.25">
      <c r="A2636"/>
      <c r="B2636" s="18"/>
      <c r="D2636"/>
      <c r="E2636"/>
      <c r="F2636"/>
      <c r="G2636"/>
      <c r="H2636"/>
      <c r="I2636"/>
      <c r="J2636"/>
      <c r="K2636"/>
      <c r="L2636"/>
      <c r="M2636"/>
      <c r="N2636"/>
      <c r="O2636"/>
      <c r="P2636"/>
      <c r="Q2636"/>
    </row>
    <row r="2637" spans="1:17" s="16" customFormat="1" x14ac:dyDescent="0.25">
      <c r="A2637"/>
      <c r="B2637" s="18"/>
      <c r="D2637"/>
      <c r="E2637"/>
      <c r="F2637"/>
      <c r="G2637"/>
      <c r="H2637"/>
      <c r="I2637"/>
      <c r="J2637"/>
      <c r="K2637"/>
      <c r="L2637"/>
      <c r="M2637"/>
      <c r="N2637"/>
      <c r="O2637"/>
      <c r="P2637"/>
      <c r="Q2637"/>
    </row>
    <row r="2638" spans="1:17" s="16" customFormat="1" x14ac:dyDescent="0.25">
      <c r="A2638"/>
      <c r="B2638" s="18"/>
      <c r="D2638"/>
      <c r="E2638"/>
      <c r="F2638"/>
      <c r="G2638"/>
      <c r="H2638"/>
      <c r="I2638"/>
      <c r="J2638"/>
      <c r="K2638"/>
      <c r="L2638"/>
      <c r="M2638"/>
      <c r="N2638"/>
      <c r="O2638"/>
      <c r="P2638"/>
      <c r="Q2638"/>
    </row>
    <row r="2639" spans="1:17" s="16" customFormat="1" x14ac:dyDescent="0.25">
      <c r="A2639"/>
      <c r="B2639" s="18"/>
      <c r="D2639"/>
      <c r="E2639"/>
      <c r="F2639"/>
      <c r="G2639"/>
      <c r="H2639"/>
      <c r="I2639"/>
      <c r="J2639"/>
      <c r="K2639"/>
      <c r="L2639"/>
      <c r="M2639"/>
      <c r="N2639"/>
      <c r="O2639"/>
      <c r="P2639"/>
      <c r="Q2639"/>
    </row>
    <row r="2640" spans="1:17" s="16" customFormat="1" x14ac:dyDescent="0.25">
      <c r="A2640"/>
      <c r="B2640" s="18"/>
      <c r="D2640"/>
      <c r="E2640"/>
      <c r="F2640"/>
      <c r="G2640"/>
      <c r="H2640"/>
      <c r="I2640"/>
      <c r="J2640"/>
      <c r="K2640"/>
      <c r="L2640"/>
      <c r="M2640"/>
      <c r="N2640"/>
      <c r="O2640"/>
      <c r="P2640"/>
      <c r="Q2640"/>
    </row>
    <row r="2641" spans="1:17" s="16" customFormat="1" x14ac:dyDescent="0.25">
      <c r="A2641"/>
      <c r="B2641" s="18"/>
      <c r="D2641"/>
      <c r="E2641"/>
      <c r="F2641"/>
      <c r="G2641"/>
      <c r="H2641"/>
      <c r="I2641"/>
      <c r="J2641"/>
      <c r="K2641"/>
      <c r="L2641"/>
      <c r="M2641"/>
      <c r="N2641"/>
      <c r="O2641"/>
      <c r="P2641"/>
      <c r="Q2641"/>
    </row>
    <row r="2642" spans="1:17" s="16" customFormat="1" x14ac:dyDescent="0.25">
      <c r="A2642"/>
      <c r="B2642" s="18"/>
      <c r="D2642"/>
      <c r="E2642"/>
      <c r="F2642"/>
      <c r="G2642"/>
      <c r="H2642"/>
      <c r="I2642"/>
      <c r="J2642"/>
      <c r="K2642"/>
      <c r="L2642"/>
      <c r="M2642"/>
      <c r="N2642"/>
      <c r="O2642"/>
      <c r="P2642"/>
      <c r="Q2642"/>
    </row>
    <row r="2643" spans="1:17" s="16" customFormat="1" x14ac:dyDescent="0.25">
      <c r="A2643"/>
      <c r="B2643" s="18"/>
      <c r="D2643"/>
      <c r="E2643"/>
      <c r="F2643"/>
      <c r="G2643"/>
      <c r="H2643"/>
      <c r="I2643"/>
      <c r="J2643"/>
      <c r="K2643"/>
      <c r="L2643"/>
      <c r="M2643"/>
      <c r="N2643"/>
      <c r="O2643"/>
      <c r="P2643"/>
      <c r="Q2643"/>
    </row>
    <row r="2644" spans="1:17" s="16" customFormat="1" x14ac:dyDescent="0.25">
      <c r="A2644"/>
      <c r="B2644" s="18"/>
      <c r="D2644"/>
      <c r="E2644"/>
      <c r="F2644"/>
      <c r="G2644"/>
      <c r="H2644"/>
      <c r="I2644"/>
      <c r="J2644"/>
      <c r="K2644"/>
      <c r="L2644"/>
      <c r="M2644"/>
      <c r="N2644"/>
      <c r="O2644"/>
      <c r="P2644"/>
      <c r="Q2644"/>
    </row>
    <row r="2645" spans="1:17" s="16" customFormat="1" x14ac:dyDescent="0.25">
      <c r="A2645"/>
      <c r="B2645" s="18"/>
      <c r="D2645"/>
      <c r="E2645"/>
      <c r="F2645"/>
      <c r="G2645"/>
      <c r="H2645"/>
      <c r="I2645"/>
      <c r="J2645"/>
      <c r="K2645"/>
      <c r="L2645"/>
      <c r="M2645"/>
      <c r="N2645"/>
      <c r="O2645"/>
      <c r="P2645"/>
      <c r="Q2645"/>
    </row>
    <row r="2646" spans="1:17" s="16" customFormat="1" x14ac:dyDescent="0.25">
      <c r="A2646"/>
      <c r="B2646" s="18"/>
      <c r="D2646"/>
      <c r="E2646"/>
      <c r="F2646"/>
      <c r="G2646"/>
      <c r="H2646"/>
      <c r="I2646"/>
      <c r="J2646"/>
      <c r="K2646"/>
      <c r="L2646"/>
      <c r="M2646"/>
      <c r="N2646"/>
      <c r="O2646"/>
      <c r="P2646"/>
      <c r="Q2646"/>
    </row>
    <row r="2647" spans="1:17" s="16" customFormat="1" x14ac:dyDescent="0.25">
      <c r="A2647"/>
      <c r="B2647" s="18"/>
      <c r="D2647"/>
      <c r="E2647"/>
      <c r="F2647"/>
      <c r="G2647"/>
      <c r="H2647"/>
      <c r="I2647"/>
      <c r="J2647"/>
      <c r="K2647"/>
      <c r="L2647"/>
      <c r="M2647"/>
      <c r="N2647"/>
      <c r="O2647"/>
      <c r="P2647"/>
      <c r="Q2647"/>
    </row>
    <row r="2648" spans="1:17" s="16" customFormat="1" x14ac:dyDescent="0.25">
      <c r="A2648"/>
      <c r="B2648" s="18"/>
      <c r="D2648"/>
      <c r="E2648"/>
      <c r="F2648"/>
      <c r="G2648"/>
      <c r="H2648"/>
      <c r="I2648"/>
      <c r="J2648"/>
      <c r="K2648"/>
      <c r="L2648"/>
      <c r="M2648"/>
      <c r="N2648"/>
      <c r="O2648"/>
      <c r="P2648"/>
      <c r="Q2648"/>
    </row>
    <row r="2649" spans="1:17" s="16" customFormat="1" x14ac:dyDescent="0.25">
      <c r="A2649"/>
      <c r="B2649" s="18"/>
      <c r="D2649"/>
      <c r="E2649"/>
      <c r="F2649"/>
      <c r="G2649"/>
      <c r="H2649"/>
      <c r="I2649"/>
      <c r="J2649"/>
      <c r="K2649"/>
      <c r="L2649"/>
      <c r="M2649"/>
      <c r="N2649"/>
      <c r="O2649"/>
      <c r="P2649"/>
      <c r="Q2649"/>
    </row>
    <row r="2650" spans="1:17" s="16" customFormat="1" x14ac:dyDescent="0.25">
      <c r="A2650"/>
      <c r="B2650" s="18"/>
      <c r="D2650"/>
      <c r="E2650"/>
      <c r="F2650"/>
      <c r="G2650"/>
      <c r="H2650"/>
      <c r="I2650"/>
      <c r="J2650"/>
      <c r="K2650"/>
      <c r="L2650"/>
      <c r="M2650"/>
      <c r="N2650"/>
      <c r="O2650"/>
      <c r="P2650"/>
      <c r="Q2650"/>
    </row>
    <row r="2651" spans="1:17" s="16" customFormat="1" x14ac:dyDescent="0.25">
      <c r="A2651"/>
      <c r="B2651" s="18"/>
      <c r="D2651"/>
      <c r="E2651"/>
      <c r="F2651"/>
      <c r="G2651"/>
      <c r="H2651"/>
      <c r="I2651"/>
      <c r="J2651"/>
      <c r="K2651"/>
      <c r="L2651"/>
      <c r="M2651"/>
      <c r="N2651"/>
      <c r="O2651"/>
      <c r="P2651"/>
      <c r="Q2651"/>
    </row>
    <row r="2652" spans="1:17" s="16" customFormat="1" x14ac:dyDescent="0.25">
      <c r="A2652"/>
      <c r="B2652" s="18"/>
      <c r="D2652"/>
      <c r="E2652"/>
      <c r="F2652"/>
      <c r="G2652"/>
      <c r="H2652"/>
      <c r="I2652"/>
      <c r="J2652"/>
      <c r="K2652"/>
      <c r="L2652"/>
      <c r="M2652"/>
      <c r="N2652"/>
      <c r="O2652"/>
      <c r="P2652"/>
      <c r="Q2652"/>
    </row>
    <row r="2653" spans="1:17" s="16" customFormat="1" x14ac:dyDescent="0.25">
      <c r="A2653"/>
      <c r="B2653" s="18"/>
      <c r="D2653"/>
      <c r="E2653"/>
      <c r="F2653"/>
      <c r="G2653"/>
      <c r="H2653"/>
      <c r="I2653"/>
      <c r="J2653"/>
      <c r="K2653"/>
      <c r="L2653"/>
      <c r="M2653"/>
      <c r="N2653"/>
      <c r="O2653"/>
      <c r="P2653"/>
      <c r="Q2653"/>
    </row>
    <row r="2654" spans="1:17" s="16" customFormat="1" x14ac:dyDescent="0.25">
      <c r="A2654"/>
      <c r="B2654" s="18"/>
      <c r="D2654"/>
      <c r="E2654"/>
      <c r="F2654"/>
      <c r="G2654"/>
      <c r="H2654"/>
      <c r="I2654"/>
      <c r="J2654"/>
      <c r="K2654"/>
      <c r="L2654"/>
      <c r="M2654"/>
      <c r="N2654"/>
      <c r="O2654"/>
      <c r="P2654"/>
      <c r="Q2654"/>
    </row>
    <row r="2655" spans="1:17" s="16" customFormat="1" x14ac:dyDescent="0.25">
      <c r="A2655"/>
      <c r="B2655" s="18"/>
      <c r="D2655"/>
      <c r="E2655"/>
      <c r="F2655"/>
      <c r="G2655"/>
      <c r="H2655"/>
      <c r="I2655"/>
      <c r="J2655"/>
      <c r="K2655"/>
      <c r="L2655"/>
      <c r="M2655"/>
      <c r="N2655"/>
      <c r="O2655"/>
      <c r="P2655"/>
      <c r="Q2655"/>
    </row>
    <row r="2656" spans="1:17" s="16" customFormat="1" x14ac:dyDescent="0.25">
      <c r="A2656"/>
      <c r="B2656" s="18"/>
      <c r="D2656"/>
      <c r="E2656"/>
      <c r="F2656"/>
      <c r="G2656"/>
      <c r="H2656"/>
      <c r="I2656"/>
      <c r="J2656"/>
      <c r="K2656"/>
      <c r="L2656"/>
      <c r="M2656"/>
      <c r="N2656"/>
      <c r="O2656"/>
      <c r="P2656"/>
      <c r="Q2656"/>
    </row>
    <row r="2657" spans="1:17" s="16" customFormat="1" x14ac:dyDescent="0.25">
      <c r="A2657"/>
      <c r="B2657" s="18"/>
      <c r="D2657"/>
      <c r="E2657"/>
      <c r="F2657"/>
      <c r="G2657"/>
      <c r="H2657"/>
      <c r="I2657"/>
      <c r="J2657"/>
      <c r="K2657"/>
      <c r="L2657"/>
      <c r="M2657"/>
      <c r="N2657"/>
      <c r="O2657"/>
      <c r="P2657"/>
      <c r="Q2657"/>
    </row>
    <row r="2658" spans="1:17" s="16" customFormat="1" x14ac:dyDescent="0.25">
      <c r="A2658"/>
      <c r="B2658" s="18"/>
      <c r="D2658"/>
      <c r="E2658"/>
      <c r="F2658"/>
      <c r="G2658"/>
      <c r="H2658"/>
      <c r="I2658"/>
      <c r="J2658"/>
      <c r="K2658"/>
      <c r="L2658"/>
      <c r="M2658"/>
      <c r="N2658"/>
      <c r="O2658"/>
      <c r="P2658"/>
      <c r="Q2658"/>
    </row>
    <row r="2659" spans="1:17" s="16" customFormat="1" x14ac:dyDescent="0.25">
      <c r="A2659"/>
      <c r="B2659" s="18"/>
      <c r="D2659"/>
      <c r="E2659"/>
      <c r="F2659"/>
      <c r="G2659"/>
      <c r="H2659"/>
      <c r="I2659"/>
      <c r="J2659"/>
      <c r="K2659"/>
      <c r="L2659"/>
      <c r="M2659"/>
      <c r="N2659"/>
      <c r="O2659"/>
      <c r="P2659"/>
      <c r="Q2659"/>
    </row>
    <row r="2660" spans="1:17" s="16" customFormat="1" x14ac:dyDescent="0.25">
      <c r="A2660"/>
      <c r="B2660" s="18"/>
      <c r="D2660"/>
      <c r="E2660"/>
      <c r="F2660"/>
      <c r="G2660"/>
      <c r="H2660"/>
      <c r="I2660"/>
      <c r="J2660"/>
      <c r="K2660"/>
      <c r="L2660"/>
      <c r="M2660"/>
      <c r="N2660"/>
      <c r="O2660"/>
      <c r="P2660"/>
      <c r="Q2660"/>
    </row>
    <row r="2661" spans="1:17" s="16" customFormat="1" x14ac:dyDescent="0.25">
      <c r="A2661"/>
      <c r="B2661" s="18"/>
      <c r="D2661"/>
      <c r="E2661"/>
      <c r="F2661"/>
      <c r="G2661"/>
      <c r="H2661"/>
      <c r="I2661"/>
      <c r="J2661"/>
      <c r="K2661"/>
      <c r="L2661"/>
      <c r="M2661"/>
      <c r="N2661"/>
      <c r="O2661"/>
      <c r="P2661"/>
      <c r="Q2661"/>
    </row>
    <row r="2662" spans="1:17" s="16" customFormat="1" x14ac:dyDescent="0.25">
      <c r="A2662"/>
      <c r="B2662" s="18"/>
      <c r="D2662"/>
      <c r="E2662"/>
      <c r="F2662"/>
      <c r="G2662"/>
      <c r="H2662"/>
      <c r="I2662"/>
      <c r="J2662"/>
      <c r="K2662"/>
      <c r="L2662"/>
      <c r="M2662"/>
      <c r="N2662"/>
      <c r="O2662"/>
      <c r="P2662"/>
      <c r="Q2662"/>
    </row>
    <row r="2663" spans="1:17" s="16" customFormat="1" x14ac:dyDescent="0.25">
      <c r="A2663"/>
      <c r="B2663" s="18"/>
      <c r="D2663"/>
      <c r="E2663"/>
      <c r="F2663"/>
      <c r="G2663"/>
      <c r="H2663"/>
      <c r="I2663"/>
      <c r="J2663"/>
      <c r="K2663"/>
      <c r="L2663"/>
      <c r="M2663"/>
      <c r="N2663"/>
      <c r="O2663"/>
      <c r="P2663"/>
      <c r="Q2663"/>
    </row>
    <row r="2664" spans="1:17" s="16" customFormat="1" x14ac:dyDescent="0.25">
      <c r="A2664"/>
      <c r="B2664" s="18"/>
      <c r="D2664"/>
      <c r="E2664"/>
      <c r="F2664"/>
      <c r="G2664"/>
      <c r="H2664"/>
      <c r="I2664"/>
      <c r="J2664"/>
      <c r="K2664"/>
      <c r="L2664"/>
      <c r="M2664"/>
      <c r="N2664"/>
      <c r="O2664"/>
      <c r="P2664"/>
      <c r="Q2664"/>
    </row>
    <row r="2665" spans="1:17" s="16" customFormat="1" x14ac:dyDescent="0.25">
      <c r="A2665"/>
      <c r="B2665" s="18"/>
      <c r="D2665"/>
      <c r="E2665"/>
      <c r="F2665"/>
      <c r="G2665"/>
      <c r="H2665"/>
      <c r="I2665"/>
      <c r="J2665"/>
      <c r="K2665"/>
      <c r="L2665"/>
      <c r="M2665"/>
      <c r="N2665"/>
      <c r="O2665"/>
      <c r="P2665"/>
      <c r="Q2665"/>
    </row>
    <row r="2666" spans="1:17" s="16" customFormat="1" x14ac:dyDescent="0.25">
      <c r="A2666"/>
      <c r="B2666" s="18"/>
      <c r="D2666"/>
      <c r="E2666"/>
      <c r="F2666"/>
      <c r="G2666"/>
      <c r="H2666"/>
      <c r="I2666"/>
      <c r="J2666"/>
      <c r="K2666"/>
      <c r="L2666"/>
      <c r="M2666"/>
      <c r="N2666"/>
      <c r="O2666"/>
      <c r="P2666"/>
      <c r="Q2666"/>
    </row>
    <row r="2667" spans="1:17" s="16" customFormat="1" x14ac:dyDescent="0.25">
      <c r="A2667"/>
      <c r="B2667" s="18"/>
      <c r="D2667"/>
      <c r="E2667"/>
      <c r="F2667"/>
      <c r="G2667"/>
      <c r="H2667"/>
      <c r="I2667"/>
      <c r="J2667"/>
      <c r="K2667"/>
      <c r="L2667"/>
      <c r="M2667"/>
      <c r="N2667"/>
      <c r="O2667"/>
      <c r="P2667"/>
      <c r="Q2667"/>
    </row>
    <row r="2668" spans="1:17" s="16" customFormat="1" x14ac:dyDescent="0.25">
      <c r="A2668"/>
      <c r="B2668" s="18"/>
      <c r="D2668"/>
      <c r="E2668"/>
      <c r="F2668"/>
      <c r="G2668"/>
      <c r="H2668"/>
      <c r="I2668"/>
      <c r="J2668"/>
      <c r="K2668"/>
      <c r="L2668"/>
      <c r="M2668"/>
      <c r="N2668"/>
      <c r="O2668"/>
      <c r="P2668"/>
      <c r="Q2668"/>
    </row>
    <row r="2669" spans="1:17" s="16" customFormat="1" x14ac:dyDescent="0.25">
      <c r="A2669"/>
      <c r="B2669" s="18"/>
      <c r="D2669"/>
      <c r="E2669"/>
      <c r="F2669"/>
      <c r="G2669"/>
      <c r="H2669"/>
      <c r="I2669"/>
      <c r="J2669"/>
      <c r="K2669"/>
      <c r="L2669"/>
      <c r="M2669"/>
      <c r="N2669"/>
      <c r="O2669"/>
      <c r="P2669"/>
      <c r="Q2669"/>
    </row>
    <row r="2670" spans="1:17" s="16" customFormat="1" x14ac:dyDescent="0.25">
      <c r="A2670"/>
      <c r="B2670" s="18"/>
      <c r="D2670"/>
      <c r="E2670"/>
      <c r="F2670"/>
      <c r="G2670"/>
      <c r="H2670"/>
      <c r="I2670"/>
      <c r="J2670"/>
      <c r="K2670"/>
      <c r="L2670"/>
      <c r="M2670"/>
      <c r="N2670"/>
      <c r="O2670"/>
      <c r="P2670"/>
      <c r="Q2670"/>
    </row>
    <row r="2671" spans="1:17" s="16" customFormat="1" x14ac:dyDescent="0.25">
      <c r="A2671"/>
      <c r="B2671" s="18"/>
      <c r="D2671"/>
      <c r="E2671"/>
      <c r="F2671"/>
      <c r="G2671"/>
      <c r="H2671"/>
      <c r="I2671"/>
      <c r="J2671"/>
      <c r="K2671"/>
      <c r="L2671"/>
      <c r="M2671"/>
      <c r="N2671"/>
      <c r="O2671"/>
      <c r="P2671"/>
      <c r="Q2671"/>
    </row>
    <row r="2672" spans="1:17" s="16" customFormat="1" x14ac:dyDescent="0.25">
      <c r="A2672"/>
      <c r="B2672" s="18"/>
      <c r="D2672"/>
      <c r="E2672"/>
      <c r="F2672"/>
      <c r="G2672"/>
      <c r="H2672"/>
      <c r="I2672"/>
      <c r="J2672"/>
      <c r="K2672"/>
      <c r="L2672"/>
      <c r="M2672"/>
      <c r="N2672"/>
      <c r="O2672"/>
      <c r="P2672"/>
      <c r="Q2672"/>
    </row>
    <row r="2673" spans="1:17" s="16" customFormat="1" x14ac:dyDescent="0.25">
      <c r="A2673"/>
      <c r="B2673" s="18"/>
      <c r="D2673"/>
      <c r="E2673"/>
      <c r="F2673"/>
      <c r="G2673"/>
      <c r="H2673"/>
      <c r="I2673"/>
      <c r="J2673"/>
      <c r="K2673"/>
      <c r="L2673"/>
      <c r="M2673"/>
      <c r="N2673"/>
      <c r="O2673"/>
      <c r="P2673"/>
      <c r="Q2673"/>
    </row>
    <row r="2674" spans="1:17" s="16" customFormat="1" x14ac:dyDescent="0.25">
      <c r="A2674"/>
      <c r="B2674" s="18"/>
      <c r="D2674"/>
      <c r="E2674"/>
      <c r="F2674"/>
      <c r="G2674"/>
      <c r="H2674"/>
      <c r="I2674"/>
      <c r="J2674"/>
      <c r="K2674"/>
      <c r="L2674"/>
      <c r="M2674"/>
      <c r="N2674"/>
      <c r="O2674"/>
      <c r="P2674"/>
      <c r="Q2674"/>
    </row>
    <row r="2675" spans="1:17" s="16" customFormat="1" x14ac:dyDescent="0.25">
      <c r="A2675"/>
      <c r="B2675" s="18"/>
      <c r="D2675"/>
      <c r="E2675"/>
      <c r="F2675"/>
      <c r="G2675"/>
      <c r="H2675"/>
      <c r="I2675"/>
      <c r="J2675"/>
      <c r="K2675"/>
      <c r="L2675"/>
      <c r="M2675"/>
      <c r="N2675"/>
      <c r="O2675"/>
      <c r="P2675"/>
      <c r="Q2675"/>
    </row>
    <row r="2676" spans="1:17" s="16" customFormat="1" x14ac:dyDescent="0.25">
      <c r="A2676"/>
      <c r="B2676" s="18"/>
      <c r="D2676"/>
      <c r="E2676"/>
      <c r="F2676"/>
      <c r="G2676"/>
      <c r="H2676"/>
      <c r="I2676"/>
      <c r="J2676"/>
      <c r="K2676"/>
      <c r="L2676"/>
      <c r="M2676"/>
      <c r="N2676"/>
      <c r="O2676"/>
      <c r="P2676"/>
      <c r="Q2676"/>
    </row>
    <row r="2677" spans="1:17" s="16" customFormat="1" x14ac:dyDescent="0.25">
      <c r="A2677"/>
      <c r="B2677" s="18"/>
      <c r="D2677"/>
      <c r="E2677"/>
      <c r="F2677"/>
      <c r="G2677"/>
      <c r="H2677"/>
      <c r="I2677"/>
      <c r="J2677"/>
      <c r="K2677"/>
      <c r="L2677"/>
      <c r="M2677"/>
      <c r="N2677"/>
      <c r="O2677"/>
      <c r="P2677"/>
      <c r="Q2677"/>
    </row>
    <row r="2678" spans="1:17" s="16" customFormat="1" x14ac:dyDescent="0.25">
      <c r="A2678"/>
      <c r="B2678" s="18"/>
      <c r="D2678"/>
      <c r="E2678"/>
      <c r="F2678"/>
      <c r="G2678"/>
      <c r="H2678"/>
      <c r="I2678"/>
      <c r="J2678"/>
      <c r="K2678"/>
      <c r="L2678"/>
      <c r="M2678"/>
      <c r="N2678"/>
      <c r="O2678"/>
      <c r="P2678"/>
      <c r="Q2678"/>
    </row>
    <row r="2679" spans="1:17" s="16" customFormat="1" x14ac:dyDescent="0.25">
      <c r="A2679"/>
      <c r="B2679" s="18"/>
      <c r="D2679"/>
      <c r="E2679"/>
      <c r="F2679"/>
      <c r="G2679"/>
      <c r="H2679"/>
      <c r="I2679"/>
      <c r="J2679"/>
      <c r="K2679"/>
      <c r="L2679"/>
      <c r="M2679"/>
      <c r="N2679"/>
      <c r="O2679"/>
      <c r="P2679"/>
      <c r="Q2679"/>
    </row>
    <row r="2680" spans="1:17" s="16" customFormat="1" x14ac:dyDescent="0.25">
      <c r="A2680"/>
      <c r="B2680" s="18"/>
      <c r="D2680"/>
      <c r="E2680"/>
      <c r="F2680"/>
      <c r="G2680"/>
      <c r="H2680"/>
      <c r="I2680"/>
      <c r="J2680"/>
      <c r="K2680"/>
      <c r="L2680"/>
      <c r="M2680"/>
      <c r="N2680"/>
      <c r="O2680"/>
      <c r="P2680"/>
      <c r="Q2680"/>
    </row>
    <row r="2681" spans="1:17" s="16" customFormat="1" x14ac:dyDescent="0.25">
      <c r="A2681"/>
      <c r="B2681" s="18"/>
      <c r="D2681"/>
      <c r="E2681"/>
      <c r="F2681"/>
      <c r="G2681"/>
      <c r="H2681"/>
      <c r="I2681"/>
      <c r="J2681"/>
      <c r="K2681"/>
      <c r="L2681"/>
      <c r="M2681"/>
      <c r="N2681"/>
      <c r="O2681"/>
      <c r="P2681"/>
      <c r="Q2681"/>
    </row>
    <row r="2682" spans="1:17" s="16" customFormat="1" x14ac:dyDescent="0.25">
      <c r="A2682"/>
      <c r="B2682" s="17"/>
      <c r="D2682"/>
      <c r="E2682"/>
      <c r="F2682"/>
      <c r="G2682"/>
      <c r="H2682"/>
      <c r="I2682"/>
      <c r="J2682"/>
      <c r="K2682"/>
      <c r="L2682"/>
      <c r="M2682"/>
      <c r="N2682"/>
      <c r="O2682"/>
      <c r="P2682"/>
      <c r="Q2682"/>
    </row>
    <row r="2683" spans="1:17" s="16" customFormat="1" x14ac:dyDescent="0.25">
      <c r="A2683"/>
      <c r="B2683" s="18"/>
      <c r="D2683"/>
      <c r="E2683"/>
      <c r="F2683"/>
      <c r="G2683"/>
      <c r="H2683"/>
      <c r="I2683"/>
      <c r="J2683"/>
      <c r="K2683"/>
      <c r="L2683"/>
      <c r="M2683"/>
      <c r="N2683"/>
      <c r="O2683"/>
      <c r="P2683"/>
      <c r="Q2683"/>
    </row>
    <row r="2684" spans="1:17" s="16" customFormat="1" x14ac:dyDescent="0.25">
      <c r="A2684"/>
      <c r="B2684" s="18"/>
      <c r="D2684"/>
      <c r="E2684"/>
      <c r="F2684"/>
      <c r="G2684"/>
      <c r="H2684"/>
      <c r="I2684"/>
      <c r="J2684"/>
      <c r="K2684"/>
      <c r="L2684"/>
      <c r="M2684"/>
      <c r="N2684"/>
      <c r="O2684"/>
      <c r="P2684"/>
      <c r="Q2684"/>
    </row>
    <row r="2685" spans="1:17" s="16" customFormat="1" x14ac:dyDescent="0.25">
      <c r="A2685"/>
      <c r="B2685" s="18"/>
      <c r="D2685"/>
      <c r="E2685"/>
      <c r="F2685"/>
      <c r="G2685"/>
      <c r="H2685"/>
      <c r="I2685"/>
      <c r="J2685"/>
      <c r="K2685"/>
      <c r="L2685"/>
      <c r="M2685"/>
      <c r="N2685"/>
      <c r="O2685"/>
      <c r="P2685"/>
      <c r="Q2685"/>
    </row>
    <row r="2686" spans="1:17" s="16" customFormat="1" x14ac:dyDescent="0.25">
      <c r="A2686"/>
      <c r="B2686" s="18"/>
      <c r="D2686"/>
      <c r="E2686"/>
      <c r="F2686"/>
      <c r="G2686"/>
      <c r="H2686"/>
      <c r="I2686"/>
      <c r="J2686"/>
      <c r="K2686"/>
      <c r="L2686"/>
      <c r="M2686"/>
      <c r="N2686"/>
      <c r="O2686"/>
      <c r="P2686"/>
      <c r="Q2686"/>
    </row>
    <row r="2687" spans="1:17" s="16" customFormat="1" x14ac:dyDescent="0.25">
      <c r="A2687"/>
      <c r="B2687" s="18"/>
      <c r="D2687"/>
      <c r="E2687"/>
      <c r="F2687"/>
      <c r="G2687"/>
      <c r="H2687"/>
      <c r="I2687"/>
      <c r="J2687"/>
      <c r="K2687"/>
      <c r="L2687"/>
      <c r="M2687"/>
      <c r="N2687"/>
      <c r="O2687"/>
      <c r="P2687"/>
      <c r="Q2687"/>
    </row>
    <row r="2688" spans="1:17" s="16" customFormat="1" x14ac:dyDescent="0.25">
      <c r="A2688"/>
      <c r="B2688" s="18"/>
      <c r="D2688"/>
      <c r="E2688"/>
      <c r="F2688"/>
      <c r="G2688"/>
      <c r="H2688"/>
      <c r="I2688"/>
      <c r="J2688"/>
      <c r="K2688"/>
      <c r="L2688"/>
      <c r="M2688"/>
      <c r="N2688"/>
      <c r="O2688"/>
      <c r="P2688"/>
      <c r="Q2688"/>
    </row>
    <row r="2689" spans="1:17" s="16" customFormat="1" x14ac:dyDescent="0.25">
      <c r="A2689"/>
      <c r="B2689" s="18"/>
      <c r="D2689"/>
      <c r="E2689"/>
      <c r="F2689"/>
      <c r="G2689"/>
      <c r="H2689"/>
      <c r="I2689"/>
      <c r="J2689"/>
      <c r="K2689"/>
      <c r="L2689"/>
      <c r="M2689"/>
      <c r="N2689"/>
      <c r="O2689"/>
      <c r="P2689"/>
      <c r="Q2689"/>
    </row>
    <row r="2690" spans="1:17" s="16" customFormat="1" x14ac:dyDescent="0.25">
      <c r="A2690"/>
      <c r="B2690" s="18"/>
      <c r="D2690"/>
      <c r="E2690"/>
      <c r="F2690"/>
      <c r="G2690"/>
      <c r="H2690"/>
      <c r="I2690"/>
      <c r="J2690"/>
      <c r="K2690"/>
      <c r="L2690"/>
      <c r="M2690"/>
      <c r="N2690"/>
      <c r="O2690"/>
      <c r="P2690"/>
      <c r="Q2690"/>
    </row>
    <row r="2691" spans="1:17" s="16" customFormat="1" x14ac:dyDescent="0.25">
      <c r="A2691"/>
      <c r="B2691" s="18"/>
      <c r="D2691"/>
      <c r="E2691"/>
      <c r="F2691"/>
      <c r="G2691"/>
      <c r="H2691"/>
      <c r="I2691"/>
      <c r="J2691"/>
      <c r="K2691"/>
      <c r="L2691"/>
      <c r="M2691"/>
      <c r="N2691"/>
      <c r="O2691"/>
      <c r="P2691"/>
      <c r="Q2691"/>
    </row>
    <row r="2692" spans="1:17" s="16" customFormat="1" x14ac:dyDescent="0.25">
      <c r="A2692"/>
      <c r="B2692" s="18"/>
      <c r="D2692"/>
      <c r="E2692"/>
      <c r="F2692"/>
      <c r="G2692"/>
      <c r="H2692"/>
      <c r="I2692"/>
      <c r="J2692"/>
      <c r="K2692"/>
      <c r="L2692"/>
      <c r="M2692"/>
      <c r="N2692"/>
      <c r="O2692"/>
      <c r="P2692"/>
      <c r="Q2692"/>
    </row>
    <row r="2693" spans="1:17" s="16" customFormat="1" x14ac:dyDescent="0.25">
      <c r="A2693"/>
      <c r="B2693" s="18"/>
      <c r="D2693"/>
      <c r="E2693"/>
      <c r="F2693"/>
      <c r="G2693"/>
      <c r="H2693"/>
      <c r="I2693"/>
      <c r="J2693"/>
      <c r="K2693"/>
      <c r="L2693"/>
      <c r="M2693"/>
      <c r="N2693"/>
      <c r="O2693"/>
      <c r="P2693"/>
      <c r="Q2693"/>
    </row>
    <row r="2694" spans="1:17" s="16" customFormat="1" x14ac:dyDescent="0.25">
      <c r="A2694"/>
      <c r="B2694" s="18"/>
      <c r="D2694"/>
      <c r="E2694"/>
      <c r="F2694"/>
      <c r="G2694"/>
      <c r="H2694"/>
      <c r="I2694"/>
      <c r="J2694"/>
      <c r="K2694"/>
      <c r="L2694"/>
      <c r="M2694"/>
      <c r="N2694"/>
      <c r="O2694"/>
      <c r="P2694"/>
      <c r="Q2694"/>
    </row>
    <row r="2695" spans="1:17" s="16" customFormat="1" x14ac:dyDescent="0.25">
      <c r="A2695"/>
      <c r="B2695" s="18"/>
      <c r="D2695"/>
      <c r="E2695"/>
      <c r="F2695"/>
      <c r="G2695"/>
      <c r="H2695"/>
      <c r="I2695"/>
      <c r="J2695"/>
      <c r="K2695"/>
      <c r="L2695"/>
      <c r="M2695"/>
      <c r="N2695"/>
      <c r="O2695"/>
      <c r="P2695"/>
      <c r="Q2695"/>
    </row>
    <row r="2696" spans="1:17" s="16" customFormat="1" x14ac:dyDescent="0.25">
      <c r="A2696"/>
      <c r="B2696" s="18"/>
      <c r="D2696"/>
      <c r="E2696"/>
      <c r="F2696"/>
      <c r="G2696"/>
      <c r="H2696"/>
      <c r="I2696"/>
      <c r="J2696"/>
      <c r="K2696"/>
      <c r="L2696"/>
      <c r="M2696"/>
      <c r="N2696"/>
      <c r="O2696"/>
      <c r="P2696"/>
      <c r="Q2696"/>
    </row>
    <row r="2697" spans="1:17" s="16" customFormat="1" x14ac:dyDescent="0.25">
      <c r="A2697"/>
      <c r="B2697" s="18"/>
      <c r="D2697"/>
      <c r="E2697"/>
      <c r="F2697"/>
      <c r="G2697"/>
      <c r="H2697"/>
      <c r="I2697"/>
      <c r="J2697"/>
      <c r="K2697"/>
      <c r="L2697"/>
      <c r="M2697"/>
      <c r="N2697"/>
      <c r="O2697"/>
      <c r="P2697"/>
      <c r="Q2697"/>
    </row>
    <row r="2698" spans="1:17" s="16" customFormat="1" x14ac:dyDescent="0.25">
      <c r="A2698"/>
      <c r="B2698" s="18"/>
      <c r="D2698"/>
      <c r="E2698"/>
      <c r="F2698"/>
      <c r="G2698"/>
      <c r="H2698"/>
      <c r="I2698"/>
      <c r="J2698"/>
      <c r="K2698"/>
      <c r="L2698"/>
      <c r="M2698"/>
      <c r="N2698"/>
      <c r="O2698"/>
      <c r="P2698"/>
      <c r="Q2698"/>
    </row>
    <row r="2699" spans="1:17" s="16" customFormat="1" x14ac:dyDescent="0.25">
      <c r="A2699"/>
      <c r="B2699" s="18"/>
      <c r="D2699"/>
      <c r="E2699"/>
      <c r="F2699"/>
      <c r="G2699"/>
      <c r="H2699"/>
      <c r="I2699"/>
      <c r="J2699"/>
      <c r="K2699"/>
      <c r="L2699"/>
      <c r="M2699"/>
      <c r="N2699"/>
      <c r="O2699"/>
      <c r="P2699"/>
      <c r="Q2699"/>
    </row>
    <row r="2700" spans="1:17" s="16" customFormat="1" x14ac:dyDescent="0.25">
      <c r="A2700"/>
      <c r="B2700" s="18"/>
      <c r="D2700"/>
      <c r="E2700"/>
      <c r="F2700"/>
      <c r="G2700"/>
      <c r="H2700"/>
      <c r="I2700"/>
      <c r="J2700"/>
      <c r="K2700"/>
      <c r="L2700"/>
      <c r="M2700"/>
      <c r="N2700"/>
      <c r="O2700"/>
      <c r="P2700"/>
      <c r="Q2700"/>
    </row>
    <row r="2701" spans="1:17" s="16" customFormat="1" x14ac:dyDescent="0.25">
      <c r="A2701"/>
      <c r="B2701" s="18"/>
      <c r="D2701"/>
      <c r="E2701"/>
      <c r="F2701"/>
      <c r="G2701"/>
      <c r="H2701"/>
      <c r="I2701"/>
      <c r="J2701"/>
      <c r="K2701"/>
      <c r="L2701"/>
      <c r="M2701"/>
      <c r="N2701"/>
      <c r="O2701"/>
      <c r="P2701"/>
      <c r="Q2701"/>
    </row>
    <row r="2702" spans="1:17" s="16" customFormat="1" x14ac:dyDescent="0.25">
      <c r="A2702"/>
      <c r="B2702" s="18"/>
      <c r="D2702"/>
      <c r="E2702"/>
      <c r="F2702"/>
      <c r="G2702"/>
      <c r="H2702"/>
      <c r="I2702"/>
      <c r="J2702"/>
      <c r="K2702"/>
      <c r="L2702"/>
      <c r="M2702"/>
      <c r="N2702"/>
      <c r="O2702"/>
      <c r="P2702"/>
      <c r="Q2702"/>
    </row>
    <row r="2703" spans="1:17" s="16" customFormat="1" x14ac:dyDescent="0.25">
      <c r="A2703"/>
      <c r="B2703" s="18"/>
      <c r="D2703"/>
      <c r="E2703"/>
      <c r="F2703"/>
      <c r="G2703"/>
      <c r="H2703"/>
      <c r="I2703"/>
      <c r="J2703"/>
      <c r="K2703"/>
      <c r="L2703"/>
      <c r="M2703"/>
      <c r="N2703"/>
      <c r="O2703"/>
      <c r="P2703"/>
      <c r="Q2703"/>
    </row>
    <row r="2704" spans="1:17" s="16" customFormat="1" x14ac:dyDescent="0.25">
      <c r="A2704"/>
      <c r="B2704" s="18"/>
      <c r="D2704"/>
      <c r="E2704"/>
      <c r="F2704"/>
      <c r="G2704"/>
      <c r="H2704"/>
      <c r="I2704"/>
      <c r="J2704"/>
      <c r="K2704"/>
      <c r="L2704"/>
      <c r="M2704"/>
      <c r="N2704"/>
      <c r="O2704"/>
      <c r="P2704"/>
      <c r="Q2704"/>
    </row>
    <row r="2705" spans="1:17" s="16" customFormat="1" x14ac:dyDescent="0.25">
      <c r="A2705"/>
      <c r="B2705" s="18"/>
      <c r="D2705"/>
      <c r="E2705"/>
      <c r="F2705"/>
      <c r="G2705"/>
      <c r="H2705"/>
      <c r="I2705"/>
      <c r="J2705"/>
      <c r="K2705"/>
      <c r="L2705"/>
      <c r="M2705"/>
      <c r="N2705"/>
      <c r="O2705"/>
      <c r="P2705"/>
      <c r="Q2705"/>
    </row>
    <row r="2706" spans="1:17" s="16" customFormat="1" x14ac:dyDescent="0.25">
      <c r="A2706"/>
      <c r="B2706" s="18"/>
      <c r="D2706"/>
      <c r="E2706"/>
      <c r="F2706"/>
      <c r="G2706"/>
      <c r="H2706"/>
      <c r="I2706"/>
      <c r="J2706"/>
      <c r="K2706"/>
      <c r="L2706"/>
      <c r="M2706"/>
      <c r="N2706"/>
      <c r="O2706"/>
      <c r="P2706"/>
      <c r="Q2706"/>
    </row>
    <row r="2707" spans="1:17" s="16" customFormat="1" x14ac:dyDescent="0.25">
      <c r="A2707"/>
      <c r="B2707" s="18"/>
      <c r="D2707"/>
      <c r="E2707"/>
      <c r="F2707"/>
      <c r="G2707"/>
      <c r="H2707"/>
      <c r="I2707"/>
      <c r="J2707"/>
      <c r="K2707"/>
      <c r="L2707"/>
      <c r="M2707"/>
      <c r="N2707"/>
      <c r="O2707"/>
      <c r="P2707"/>
      <c r="Q2707"/>
    </row>
    <row r="2708" spans="1:17" s="16" customFormat="1" x14ac:dyDescent="0.25">
      <c r="A2708"/>
      <c r="B2708" s="18"/>
      <c r="D2708"/>
      <c r="E2708"/>
      <c r="F2708"/>
      <c r="G2708"/>
      <c r="H2708"/>
      <c r="I2708"/>
      <c r="J2708"/>
      <c r="K2708"/>
      <c r="L2708"/>
      <c r="M2708"/>
      <c r="N2708"/>
      <c r="O2708"/>
      <c r="P2708"/>
      <c r="Q2708"/>
    </row>
    <row r="2709" spans="1:17" s="16" customFormat="1" x14ac:dyDescent="0.25">
      <c r="A2709"/>
      <c r="B2709" s="18"/>
      <c r="D2709"/>
      <c r="E2709"/>
      <c r="F2709"/>
      <c r="G2709"/>
      <c r="H2709"/>
      <c r="I2709"/>
      <c r="J2709"/>
      <c r="K2709"/>
      <c r="L2709"/>
      <c r="M2709"/>
      <c r="N2709"/>
      <c r="O2709"/>
      <c r="P2709"/>
      <c r="Q2709"/>
    </row>
    <row r="2710" spans="1:17" s="16" customFormat="1" x14ac:dyDescent="0.25">
      <c r="A2710"/>
      <c r="B2710" s="18"/>
      <c r="D2710"/>
      <c r="E2710"/>
      <c r="F2710"/>
      <c r="G2710"/>
      <c r="H2710"/>
      <c r="I2710"/>
      <c r="J2710"/>
      <c r="K2710"/>
      <c r="L2710"/>
      <c r="M2710"/>
      <c r="N2710"/>
      <c r="O2710"/>
      <c r="P2710"/>
      <c r="Q2710"/>
    </row>
    <row r="2711" spans="1:17" s="16" customFormat="1" x14ac:dyDescent="0.25">
      <c r="A2711"/>
      <c r="B2711" s="18"/>
      <c r="D2711"/>
      <c r="E2711"/>
      <c r="F2711"/>
      <c r="G2711"/>
      <c r="H2711"/>
      <c r="I2711"/>
      <c r="J2711"/>
      <c r="K2711"/>
      <c r="L2711"/>
      <c r="M2711"/>
      <c r="N2711"/>
      <c r="O2711"/>
      <c r="P2711"/>
      <c r="Q2711"/>
    </row>
    <row r="2712" spans="1:17" s="16" customFormat="1" x14ac:dyDescent="0.25">
      <c r="A2712"/>
      <c r="B2712" s="18"/>
      <c r="D2712"/>
      <c r="E2712"/>
      <c r="F2712"/>
      <c r="G2712"/>
      <c r="H2712"/>
      <c r="I2712"/>
      <c r="J2712"/>
      <c r="K2712"/>
      <c r="L2712"/>
      <c r="M2712"/>
      <c r="N2712"/>
      <c r="O2712"/>
      <c r="P2712"/>
      <c r="Q2712"/>
    </row>
    <row r="2713" spans="1:17" s="16" customFormat="1" x14ac:dyDescent="0.25">
      <c r="A2713"/>
      <c r="B2713" s="18"/>
      <c r="D2713"/>
      <c r="E2713"/>
      <c r="F2713"/>
      <c r="G2713"/>
      <c r="H2713"/>
      <c r="I2713"/>
      <c r="J2713"/>
      <c r="K2713"/>
      <c r="L2713"/>
      <c r="M2713"/>
      <c r="N2713"/>
      <c r="O2713"/>
      <c r="P2713"/>
      <c r="Q2713"/>
    </row>
    <row r="2714" spans="1:17" s="16" customFormat="1" x14ac:dyDescent="0.25">
      <c r="A2714"/>
      <c r="B2714" s="18"/>
      <c r="D2714"/>
      <c r="E2714"/>
      <c r="F2714"/>
      <c r="G2714"/>
      <c r="H2714"/>
      <c r="I2714"/>
      <c r="J2714"/>
      <c r="K2714"/>
      <c r="L2714"/>
      <c r="M2714"/>
      <c r="N2714"/>
      <c r="O2714"/>
      <c r="P2714"/>
      <c r="Q2714"/>
    </row>
    <row r="2715" spans="1:17" s="16" customFormat="1" x14ac:dyDescent="0.25">
      <c r="A2715"/>
      <c r="B2715" s="18"/>
      <c r="D2715"/>
      <c r="E2715"/>
      <c r="F2715"/>
      <c r="G2715"/>
      <c r="H2715"/>
      <c r="I2715"/>
      <c r="J2715"/>
      <c r="K2715"/>
      <c r="L2715"/>
      <c r="M2715"/>
      <c r="N2715"/>
      <c r="O2715"/>
      <c r="P2715"/>
      <c r="Q2715"/>
    </row>
    <row r="2716" spans="1:17" s="16" customFormat="1" x14ac:dyDescent="0.25">
      <c r="A2716"/>
      <c r="B2716" s="18"/>
      <c r="D2716"/>
      <c r="E2716"/>
      <c r="F2716"/>
      <c r="G2716"/>
      <c r="H2716"/>
      <c r="I2716"/>
      <c r="J2716"/>
      <c r="K2716"/>
      <c r="L2716"/>
      <c r="M2716"/>
      <c r="N2716"/>
      <c r="O2716"/>
      <c r="P2716"/>
      <c r="Q2716"/>
    </row>
    <row r="2717" spans="1:17" s="16" customFormat="1" x14ac:dyDescent="0.25">
      <c r="A2717"/>
      <c r="B2717" s="18"/>
      <c r="D2717"/>
      <c r="E2717"/>
      <c r="F2717"/>
      <c r="G2717"/>
      <c r="H2717"/>
      <c r="I2717"/>
      <c r="J2717"/>
      <c r="K2717"/>
      <c r="L2717"/>
      <c r="M2717"/>
      <c r="N2717"/>
      <c r="O2717"/>
      <c r="P2717"/>
      <c r="Q2717"/>
    </row>
    <row r="2718" spans="1:17" s="16" customFormat="1" x14ac:dyDescent="0.25">
      <c r="A2718"/>
      <c r="B2718" s="18"/>
      <c r="D2718"/>
      <c r="E2718"/>
      <c r="F2718"/>
      <c r="G2718"/>
      <c r="H2718"/>
      <c r="I2718"/>
      <c r="J2718"/>
      <c r="K2718"/>
      <c r="L2718"/>
      <c r="M2718"/>
      <c r="N2718"/>
      <c r="O2718"/>
      <c r="P2718"/>
      <c r="Q2718"/>
    </row>
    <row r="2719" spans="1:17" s="16" customFormat="1" x14ac:dyDescent="0.25">
      <c r="A2719"/>
      <c r="B2719" s="18"/>
      <c r="D2719"/>
      <c r="E2719"/>
      <c r="F2719"/>
      <c r="G2719"/>
      <c r="H2719"/>
      <c r="I2719"/>
      <c r="J2719"/>
      <c r="K2719"/>
      <c r="L2719"/>
      <c r="M2719"/>
      <c r="N2719"/>
      <c r="O2719"/>
      <c r="P2719"/>
      <c r="Q2719"/>
    </row>
    <row r="2720" spans="1:17" s="16" customFormat="1" x14ac:dyDescent="0.25">
      <c r="A2720"/>
      <c r="B2720" s="18"/>
      <c r="D2720"/>
      <c r="E2720"/>
      <c r="F2720"/>
      <c r="G2720"/>
      <c r="H2720"/>
      <c r="I2720"/>
      <c r="J2720"/>
      <c r="K2720"/>
      <c r="L2720"/>
      <c r="M2720"/>
      <c r="N2720"/>
      <c r="O2720"/>
      <c r="P2720"/>
      <c r="Q2720"/>
    </row>
    <row r="2721" spans="1:17" s="16" customFormat="1" x14ac:dyDescent="0.25">
      <c r="A2721"/>
      <c r="B2721" s="18"/>
      <c r="D2721"/>
      <c r="E2721"/>
      <c r="F2721"/>
      <c r="G2721"/>
      <c r="H2721"/>
      <c r="I2721"/>
      <c r="J2721"/>
      <c r="K2721"/>
      <c r="L2721"/>
      <c r="M2721"/>
      <c r="N2721"/>
      <c r="O2721"/>
      <c r="P2721"/>
      <c r="Q2721"/>
    </row>
    <row r="2722" spans="1:17" s="16" customFormat="1" x14ac:dyDescent="0.25">
      <c r="A2722"/>
      <c r="B2722" s="18"/>
      <c r="D2722"/>
      <c r="E2722"/>
      <c r="F2722"/>
      <c r="G2722"/>
      <c r="H2722"/>
      <c r="I2722"/>
      <c r="J2722"/>
      <c r="K2722"/>
      <c r="L2722"/>
      <c r="M2722"/>
      <c r="N2722"/>
      <c r="O2722"/>
      <c r="P2722"/>
      <c r="Q2722"/>
    </row>
    <row r="2723" spans="1:17" s="16" customFormat="1" x14ac:dyDescent="0.25">
      <c r="A2723"/>
      <c r="B2723" s="18"/>
      <c r="D2723"/>
      <c r="E2723"/>
      <c r="F2723"/>
      <c r="G2723"/>
      <c r="H2723"/>
      <c r="I2723"/>
      <c r="J2723"/>
      <c r="K2723"/>
      <c r="L2723"/>
      <c r="M2723"/>
      <c r="N2723"/>
      <c r="O2723"/>
      <c r="P2723"/>
      <c r="Q2723"/>
    </row>
    <row r="2724" spans="1:17" s="16" customFormat="1" x14ac:dyDescent="0.25">
      <c r="A2724"/>
      <c r="B2724" s="18"/>
      <c r="D2724"/>
      <c r="E2724"/>
      <c r="F2724"/>
      <c r="G2724"/>
      <c r="H2724"/>
      <c r="I2724"/>
      <c r="J2724"/>
      <c r="K2724"/>
      <c r="L2724"/>
      <c r="M2724"/>
      <c r="N2724"/>
      <c r="O2724"/>
      <c r="P2724"/>
      <c r="Q2724"/>
    </row>
    <row r="2725" spans="1:17" s="16" customFormat="1" x14ac:dyDescent="0.25">
      <c r="A2725"/>
      <c r="B2725" s="18"/>
      <c r="D2725"/>
      <c r="E2725"/>
      <c r="F2725"/>
      <c r="G2725"/>
      <c r="H2725"/>
      <c r="I2725"/>
      <c r="J2725"/>
      <c r="K2725"/>
      <c r="L2725"/>
      <c r="M2725"/>
      <c r="N2725"/>
      <c r="O2725"/>
      <c r="P2725"/>
      <c r="Q2725"/>
    </row>
    <row r="2726" spans="1:17" s="16" customFormat="1" x14ac:dyDescent="0.25">
      <c r="A2726"/>
      <c r="B2726" s="18"/>
      <c r="D2726"/>
      <c r="E2726"/>
      <c r="F2726"/>
      <c r="G2726"/>
      <c r="H2726"/>
      <c r="I2726"/>
      <c r="J2726"/>
      <c r="K2726"/>
      <c r="L2726"/>
      <c r="M2726"/>
      <c r="N2726"/>
      <c r="O2726"/>
      <c r="P2726"/>
      <c r="Q2726"/>
    </row>
    <row r="2727" spans="1:17" s="16" customFormat="1" x14ac:dyDescent="0.25">
      <c r="A2727"/>
      <c r="B2727" s="18"/>
      <c r="D2727"/>
      <c r="E2727"/>
      <c r="F2727"/>
      <c r="G2727"/>
      <c r="H2727"/>
      <c r="I2727"/>
      <c r="J2727"/>
      <c r="K2727"/>
      <c r="L2727"/>
      <c r="M2727"/>
      <c r="N2727"/>
      <c r="O2727"/>
      <c r="P2727"/>
      <c r="Q2727"/>
    </row>
    <row r="2728" spans="1:17" s="16" customFormat="1" x14ac:dyDescent="0.25">
      <c r="A2728"/>
      <c r="B2728" s="18"/>
      <c r="D2728"/>
      <c r="E2728"/>
      <c r="F2728"/>
      <c r="G2728"/>
      <c r="H2728"/>
      <c r="I2728"/>
      <c r="J2728"/>
      <c r="K2728"/>
      <c r="L2728"/>
      <c r="M2728"/>
      <c r="N2728"/>
      <c r="O2728"/>
      <c r="P2728"/>
      <c r="Q2728"/>
    </row>
    <row r="2729" spans="1:17" s="16" customFormat="1" x14ac:dyDescent="0.25">
      <c r="A2729"/>
      <c r="B2729" s="18"/>
      <c r="D2729"/>
      <c r="E2729"/>
      <c r="F2729"/>
      <c r="G2729"/>
      <c r="H2729"/>
      <c r="I2729"/>
      <c r="J2729"/>
      <c r="K2729"/>
      <c r="L2729"/>
      <c r="M2729"/>
      <c r="N2729"/>
      <c r="O2729"/>
      <c r="P2729"/>
      <c r="Q2729"/>
    </row>
    <row r="2730" spans="1:17" s="16" customFormat="1" x14ac:dyDescent="0.25">
      <c r="A2730"/>
      <c r="B2730" s="18"/>
      <c r="D2730"/>
      <c r="E2730"/>
      <c r="F2730"/>
      <c r="G2730"/>
      <c r="H2730"/>
      <c r="I2730"/>
      <c r="J2730"/>
      <c r="K2730"/>
      <c r="L2730"/>
      <c r="M2730"/>
      <c r="N2730"/>
      <c r="O2730"/>
      <c r="P2730"/>
      <c r="Q2730"/>
    </row>
    <row r="2731" spans="1:17" s="16" customFormat="1" x14ac:dyDescent="0.25">
      <c r="A2731"/>
      <c r="B2731" s="18"/>
      <c r="D2731"/>
      <c r="E2731"/>
      <c r="F2731"/>
      <c r="G2731"/>
      <c r="H2731"/>
      <c r="I2731"/>
      <c r="J2731"/>
      <c r="K2731"/>
      <c r="L2731"/>
      <c r="M2731"/>
      <c r="N2731"/>
      <c r="O2731"/>
      <c r="P2731"/>
      <c r="Q2731"/>
    </row>
    <row r="2732" spans="1:17" s="16" customFormat="1" x14ac:dyDescent="0.25">
      <c r="A2732"/>
      <c r="B2732" s="17"/>
      <c r="D2732"/>
      <c r="E2732"/>
      <c r="F2732"/>
      <c r="G2732"/>
      <c r="H2732"/>
      <c r="I2732"/>
      <c r="J2732"/>
      <c r="K2732"/>
      <c r="L2732"/>
      <c r="M2732"/>
      <c r="N2732"/>
      <c r="O2732"/>
      <c r="P2732"/>
      <c r="Q2732"/>
    </row>
    <row r="2733" spans="1:17" s="16" customFormat="1" x14ac:dyDescent="0.25">
      <c r="A2733"/>
      <c r="B2733" s="18"/>
      <c r="D2733"/>
      <c r="E2733"/>
      <c r="F2733"/>
      <c r="G2733"/>
      <c r="H2733"/>
      <c r="I2733"/>
      <c r="J2733"/>
      <c r="K2733"/>
      <c r="L2733"/>
      <c r="M2733"/>
      <c r="N2733"/>
      <c r="O2733"/>
      <c r="P2733"/>
      <c r="Q2733"/>
    </row>
    <row r="2734" spans="1:17" s="16" customFormat="1" x14ac:dyDescent="0.25">
      <c r="A2734"/>
      <c r="B2734" s="18"/>
      <c r="D2734"/>
      <c r="E2734"/>
      <c r="F2734"/>
      <c r="G2734"/>
      <c r="H2734"/>
      <c r="I2734"/>
      <c r="J2734"/>
      <c r="K2734"/>
      <c r="L2734"/>
      <c r="M2734"/>
      <c r="N2734"/>
      <c r="O2734"/>
      <c r="P2734"/>
      <c r="Q2734"/>
    </row>
    <row r="2735" spans="1:17" s="16" customFormat="1" x14ac:dyDescent="0.25">
      <c r="A2735"/>
      <c r="B2735" s="18"/>
      <c r="D2735"/>
      <c r="E2735"/>
      <c r="F2735"/>
      <c r="G2735"/>
      <c r="H2735"/>
      <c r="I2735"/>
      <c r="J2735"/>
      <c r="K2735"/>
      <c r="L2735"/>
      <c r="M2735"/>
      <c r="N2735"/>
      <c r="O2735"/>
      <c r="P2735"/>
      <c r="Q2735"/>
    </row>
    <row r="2736" spans="1:17" s="16" customFormat="1" x14ac:dyDescent="0.25">
      <c r="A2736"/>
      <c r="B2736" s="18"/>
      <c r="D2736"/>
      <c r="E2736"/>
      <c r="F2736"/>
      <c r="G2736"/>
      <c r="H2736"/>
      <c r="I2736"/>
      <c r="J2736"/>
      <c r="K2736"/>
      <c r="L2736"/>
      <c r="M2736"/>
      <c r="N2736"/>
      <c r="O2736"/>
      <c r="P2736"/>
      <c r="Q2736"/>
    </row>
    <row r="2737" spans="1:17" s="16" customFormat="1" x14ac:dyDescent="0.25">
      <c r="A2737"/>
      <c r="B2737" s="18"/>
      <c r="D2737"/>
      <c r="E2737"/>
      <c r="F2737"/>
      <c r="G2737"/>
      <c r="H2737"/>
      <c r="I2737"/>
      <c r="J2737"/>
      <c r="K2737"/>
      <c r="L2737"/>
      <c r="M2737"/>
      <c r="N2737"/>
      <c r="O2737"/>
      <c r="P2737"/>
      <c r="Q2737"/>
    </row>
    <row r="2738" spans="1:17" s="16" customFormat="1" x14ac:dyDescent="0.25">
      <c r="A2738"/>
      <c r="B2738" s="18"/>
      <c r="D2738"/>
      <c r="E2738"/>
      <c r="F2738"/>
      <c r="G2738"/>
      <c r="H2738"/>
      <c r="I2738"/>
      <c r="J2738"/>
      <c r="K2738"/>
      <c r="L2738"/>
      <c r="M2738"/>
      <c r="N2738"/>
      <c r="O2738"/>
      <c r="P2738"/>
      <c r="Q2738"/>
    </row>
    <row r="2739" spans="1:17" s="16" customFormat="1" x14ac:dyDescent="0.25">
      <c r="A2739"/>
      <c r="B2739" s="18"/>
      <c r="D2739"/>
      <c r="E2739"/>
      <c r="F2739"/>
      <c r="G2739"/>
      <c r="H2739"/>
      <c r="I2739"/>
      <c r="J2739"/>
      <c r="K2739"/>
      <c r="L2739"/>
      <c r="M2739"/>
      <c r="N2739"/>
      <c r="O2739"/>
      <c r="P2739"/>
      <c r="Q2739"/>
    </row>
    <row r="2740" spans="1:17" s="16" customFormat="1" x14ac:dyDescent="0.25">
      <c r="A2740"/>
      <c r="B2740" s="18"/>
      <c r="D2740"/>
      <c r="E2740"/>
      <c r="F2740"/>
      <c r="G2740"/>
      <c r="H2740"/>
      <c r="I2740"/>
      <c r="J2740"/>
      <c r="K2740"/>
      <c r="L2740"/>
      <c r="M2740"/>
      <c r="N2740"/>
      <c r="O2740"/>
      <c r="P2740"/>
      <c r="Q2740"/>
    </row>
    <row r="2741" spans="1:17" s="16" customFormat="1" x14ac:dyDescent="0.25">
      <c r="A2741"/>
      <c r="B2741" s="18"/>
      <c r="D2741"/>
      <c r="E2741"/>
      <c r="F2741"/>
      <c r="G2741"/>
      <c r="H2741"/>
      <c r="I2741"/>
      <c r="J2741"/>
      <c r="K2741"/>
      <c r="L2741"/>
      <c r="M2741"/>
      <c r="N2741"/>
      <c r="O2741"/>
      <c r="P2741"/>
      <c r="Q2741"/>
    </row>
    <row r="2742" spans="1:17" s="16" customFormat="1" x14ac:dyDescent="0.25">
      <c r="A2742"/>
      <c r="B2742" s="18"/>
      <c r="D2742"/>
      <c r="E2742"/>
      <c r="F2742"/>
      <c r="G2742"/>
      <c r="H2742"/>
      <c r="I2742"/>
      <c r="J2742"/>
      <c r="K2742"/>
      <c r="L2742"/>
      <c r="M2742"/>
      <c r="N2742"/>
      <c r="O2742"/>
      <c r="P2742"/>
      <c r="Q2742"/>
    </row>
    <row r="2743" spans="1:17" s="16" customFormat="1" x14ac:dyDescent="0.25">
      <c r="A2743"/>
      <c r="B2743" s="18"/>
      <c r="D2743"/>
      <c r="E2743"/>
      <c r="F2743"/>
      <c r="G2743"/>
      <c r="H2743"/>
      <c r="I2743"/>
      <c r="J2743"/>
      <c r="K2743"/>
      <c r="L2743"/>
      <c r="M2743"/>
      <c r="N2743"/>
      <c r="O2743"/>
      <c r="P2743"/>
      <c r="Q2743"/>
    </row>
    <row r="2744" spans="1:17" s="16" customFormat="1" x14ac:dyDescent="0.25">
      <c r="A2744"/>
      <c r="B2744" s="18"/>
      <c r="D2744"/>
      <c r="E2744"/>
      <c r="F2744"/>
      <c r="G2744"/>
      <c r="H2744"/>
      <c r="I2744"/>
      <c r="J2744"/>
      <c r="K2744"/>
      <c r="L2744"/>
      <c r="M2744"/>
      <c r="N2744"/>
      <c r="O2744"/>
      <c r="P2744"/>
      <c r="Q2744"/>
    </row>
    <row r="2745" spans="1:17" s="16" customFormat="1" x14ac:dyDescent="0.25">
      <c r="A2745"/>
      <c r="B2745" s="18"/>
      <c r="D2745"/>
      <c r="E2745"/>
      <c r="F2745"/>
      <c r="G2745"/>
      <c r="H2745"/>
      <c r="I2745"/>
      <c r="J2745"/>
      <c r="K2745"/>
      <c r="L2745"/>
      <c r="M2745"/>
      <c r="N2745"/>
      <c r="O2745"/>
      <c r="P2745"/>
      <c r="Q2745"/>
    </row>
    <row r="2746" spans="1:17" s="16" customFormat="1" x14ac:dyDescent="0.25">
      <c r="A2746"/>
      <c r="B2746" s="18"/>
      <c r="D2746"/>
      <c r="E2746"/>
      <c r="F2746"/>
      <c r="G2746"/>
      <c r="H2746"/>
      <c r="I2746"/>
      <c r="J2746"/>
      <c r="K2746"/>
      <c r="L2746"/>
      <c r="M2746"/>
      <c r="N2746"/>
      <c r="O2746"/>
      <c r="P2746"/>
      <c r="Q2746"/>
    </row>
    <row r="2747" spans="1:17" s="16" customFormat="1" x14ac:dyDescent="0.25">
      <c r="A2747"/>
      <c r="B2747" s="18"/>
      <c r="D2747"/>
      <c r="E2747"/>
      <c r="F2747"/>
      <c r="G2747"/>
      <c r="H2747"/>
      <c r="I2747"/>
      <c r="J2747"/>
      <c r="K2747"/>
      <c r="L2747"/>
      <c r="M2747"/>
      <c r="N2747"/>
      <c r="O2747"/>
      <c r="P2747"/>
      <c r="Q2747"/>
    </row>
    <row r="2748" spans="1:17" s="16" customFormat="1" x14ac:dyDescent="0.25">
      <c r="A2748"/>
      <c r="B2748" s="18"/>
      <c r="D2748"/>
      <c r="E2748"/>
      <c r="F2748"/>
      <c r="G2748"/>
      <c r="H2748"/>
      <c r="I2748"/>
      <c r="J2748"/>
      <c r="K2748"/>
      <c r="L2748"/>
      <c r="M2748"/>
      <c r="N2748"/>
      <c r="O2748"/>
      <c r="P2748"/>
      <c r="Q2748"/>
    </row>
    <row r="2749" spans="1:17" s="16" customFormat="1" x14ac:dyDescent="0.25">
      <c r="A2749"/>
      <c r="B2749" s="18"/>
      <c r="D2749"/>
      <c r="E2749"/>
      <c r="F2749"/>
      <c r="G2749"/>
      <c r="H2749"/>
      <c r="I2749"/>
      <c r="J2749"/>
      <c r="K2749"/>
      <c r="L2749"/>
      <c r="M2749"/>
      <c r="N2749"/>
      <c r="O2749"/>
      <c r="P2749"/>
      <c r="Q2749"/>
    </row>
    <row r="2750" spans="1:17" s="16" customFormat="1" x14ac:dyDescent="0.25">
      <c r="A2750"/>
      <c r="B2750" s="18"/>
      <c r="D2750"/>
      <c r="E2750"/>
      <c r="F2750"/>
      <c r="G2750"/>
      <c r="H2750"/>
      <c r="I2750"/>
      <c r="J2750"/>
      <c r="K2750"/>
      <c r="L2750"/>
      <c r="M2750"/>
      <c r="N2750"/>
      <c r="O2750"/>
      <c r="P2750"/>
      <c r="Q2750"/>
    </row>
    <row r="2751" spans="1:17" s="16" customFormat="1" x14ac:dyDescent="0.25">
      <c r="A2751"/>
      <c r="B2751" s="18"/>
      <c r="D2751"/>
      <c r="E2751"/>
      <c r="F2751"/>
      <c r="G2751"/>
      <c r="H2751"/>
      <c r="I2751"/>
      <c r="J2751"/>
      <c r="K2751"/>
      <c r="L2751"/>
      <c r="M2751"/>
      <c r="N2751"/>
      <c r="O2751"/>
      <c r="P2751"/>
      <c r="Q2751"/>
    </row>
    <row r="2752" spans="1:17" s="16" customFormat="1" x14ac:dyDescent="0.25">
      <c r="A2752"/>
      <c r="B2752" s="18"/>
      <c r="D2752"/>
      <c r="E2752"/>
      <c r="F2752"/>
      <c r="G2752"/>
      <c r="H2752"/>
      <c r="I2752"/>
      <c r="J2752"/>
      <c r="K2752"/>
      <c r="L2752"/>
      <c r="M2752"/>
      <c r="N2752"/>
      <c r="O2752"/>
      <c r="P2752"/>
      <c r="Q2752"/>
    </row>
    <row r="2753" spans="1:17" s="16" customFormat="1" x14ac:dyDescent="0.25">
      <c r="A2753"/>
      <c r="B2753" s="18"/>
      <c r="D2753"/>
      <c r="E2753"/>
      <c r="F2753"/>
      <c r="G2753"/>
      <c r="H2753"/>
      <c r="I2753"/>
      <c r="J2753"/>
      <c r="K2753"/>
      <c r="L2753"/>
      <c r="M2753"/>
      <c r="N2753"/>
      <c r="O2753"/>
      <c r="P2753"/>
      <c r="Q2753"/>
    </row>
    <row r="2754" spans="1:17" s="16" customFormat="1" x14ac:dyDescent="0.25">
      <c r="A2754"/>
      <c r="B2754" s="18"/>
      <c r="D2754"/>
      <c r="E2754"/>
      <c r="F2754"/>
      <c r="G2754"/>
      <c r="H2754"/>
      <c r="I2754"/>
      <c r="J2754"/>
      <c r="K2754"/>
      <c r="L2754"/>
      <c r="M2754"/>
      <c r="N2754"/>
      <c r="O2754"/>
      <c r="P2754"/>
      <c r="Q2754"/>
    </row>
    <row r="2755" spans="1:17" s="16" customFormat="1" x14ac:dyDescent="0.25">
      <c r="A2755"/>
      <c r="B2755" s="18"/>
      <c r="D2755"/>
      <c r="E2755"/>
      <c r="F2755"/>
      <c r="G2755"/>
      <c r="H2755"/>
      <c r="I2755"/>
      <c r="J2755"/>
      <c r="K2755"/>
      <c r="L2755"/>
      <c r="M2755"/>
      <c r="N2755"/>
      <c r="O2755"/>
      <c r="P2755"/>
      <c r="Q2755"/>
    </row>
    <row r="2756" spans="1:17" s="16" customFormat="1" x14ac:dyDescent="0.25">
      <c r="A2756"/>
      <c r="B2756" s="18"/>
      <c r="D2756"/>
      <c r="E2756"/>
      <c r="F2756"/>
      <c r="G2756"/>
      <c r="H2756"/>
      <c r="I2756"/>
      <c r="J2756"/>
      <c r="K2756"/>
      <c r="L2756"/>
      <c r="M2756"/>
      <c r="N2756"/>
      <c r="O2756"/>
      <c r="P2756"/>
      <c r="Q2756"/>
    </row>
    <row r="2757" spans="1:17" s="16" customFormat="1" x14ac:dyDescent="0.25">
      <c r="A2757"/>
      <c r="B2757" s="18"/>
      <c r="D2757"/>
      <c r="E2757"/>
      <c r="F2757"/>
      <c r="G2757"/>
      <c r="H2757"/>
      <c r="I2757"/>
      <c r="J2757"/>
      <c r="K2757"/>
      <c r="L2757"/>
      <c r="M2757"/>
      <c r="N2757"/>
      <c r="O2757"/>
      <c r="P2757"/>
      <c r="Q2757"/>
    </row>
    <row r="2758" spans="1:17" s="16" customFormat="1" x14ac:dyDescent="0.25">
      <c r="A2758"/>
      <c r="B2758" s="18"/>
      <c r="D2758"/>
      <c r="E2758"/>
      <c r="F2758"/>
      <c r="G2758"/>
      <c r="H2758"/>
      <c r="I2758"/>
      <c r="J2758"/>
      <c r="K2758"/>
      <c r="L2758"/>
      <c r="M2758"/>
      <c r="N2758"/>
      <c r="O2758"/>
      <c r="P2758"/>
      <c r="Q2758"/>
    </row>
    <row r="2759" spans="1:17" s="16" customFormat="1" x14ac:dyDescent="0.25">
      <c r="A2759"/>
      <c r="B2759" s="18"/>
      <c r="D2759"/>
      <c r="E2759"/>
      <c r="F2759"/>
      <c r="G2759"/>
      <c r="H2759"/>
      <c r="I2759"/>
      <c r="J2759"/>
      <c r="K2759"/>
      <c r="L2759"/>
      <c r="M2759"/>
      <c r="N2759"/>
      <c r="O2759"/>
      <c r="P2759"/>
      <c r="Q2759"/>
    </row>
    <row r="2760" spans="1:17" s="16" customFormat="1" x14ac:dyDescent="0.25">
      <c r="A2760"/>
      <c r="B2760" s="18"/>
      <c r="D2760"/>
      <c r="E2760"/>
      <c r="F2760"/>
      <c r="G2760"/>
      <c r="H2760"/>
      <c r="I2760"/>
      <c r="J2760"/>
      <c r="K2760"/>
      <c r="L2760"/>
      <c r="M2760"/>
      <c r="N2760"/>
      <c r="O2760"/>
      <c r="P2760"/>
      <c r="Q2760"/>
    </row>
    <row r="2761" spans="1:17" s="16" customFormat="1" x14ac:dyDescent="0.25">
      <c r="A2761"/>
      <c r="B2761" s="18"/>
      <c r="D2761"/>
      <c r="E2761"/>
      <c r="F2761"/>
      <c r="G2761"/>
      <c r="H2761"/>
      <c r="I2761"/>
      <c r="J2761"/>
      <c r="K2761"/>
      <c r="L2761"/>
      <c r="M2761"/>
      <c r="N2761"/>
      <c r="O2761"/>
      <c r="P2761"/>
      <c r="Q2761"/>
    </row>
    <row r="2762" spans="1:17" s="16" customFormat="1" x14ac:dyDescent="0.25">
      <c r="A2762"/>
      <c r="B2762" s="18"/>
      <c r="D2762"/>
      <c r="E2762"/>
      <c r="F2762"/>
      <c r="G2762"/>
      <c r="H2762"/>
      <c r="I2762"/>
      <c r="J2762"/>
      <c r="K2762"/>
      <c r="L2762"/>
      <c r="M2762"/>
      <c r="N2762"/>
      <c r="O2762"/>
      <c r="P2762"/>
      <c r="Q2762"/>
    </row>
    <row r="2763" spans="1:17" s="16" customFormat="1" x14ac:dyDescent="0.25">
      <c r="A2763"/>
      <c r="B2763" s="18"/>
      <c r="D2763"/>
      <c r="E2763"/>
      <c r="F2763"/>
      <c r="G2763"/>
      <c r="H2763"/>
      <c r="I2763"/>
      <c r="J2763"/>
      <c r="K2763"/>
      <c r="L2763"/>
      <c r="M2763"/>
      <c r="N2763"/>
      <c r="O2763"/>
      <c r="P2763"/>
      <c r="Q2763"/>
    </row>
    <row r="2764" spans="1:17" s="16" customFormat="1" x14ac:dyDescent="0.25">
      <c r="A2764"/>
      <c r="B2764" s="18"/>
      <c r="D2764"/>
      <c r="E2764"/>
      <c r="F2764"/>
      <c r="G2764"/>
      <c r="H2764"/>
      <c r="I2764"/>
      <c r="J2764"/>
      <c r="K2764"/>
      <c r="L2764"/>
      <c r="M2764"/>
      <c r="N2764"/>
      <c r="O2764"/>
      <c r="P2764"/>
      <c r="Q2764"/>
    </row>
    <row r="2765" spans="1:17" s="16" customFormat="1" x14ac:dyDescent="0.25">
      <c r="A2765"/>
      <c r="B2765" s="18"/>
      <c r="D2765"/>
      <c r="E2765"/>
      <c r="F2765"/>
      <c r="G2765"/>
      <c r="H2765"/>
      <c r="I2765"/>
      <c r="J2765"/>
      <c r="K2765"/>
      <c r="L2765"/>
      <c r="M2765"/>
      <c r="N2765"/>
      <c r="O2765"/>
      <c r="P2765"/>
      <c r="Q2765"/>
    </row>
    <row r="2766" spans="1:17" s="16" customFormat="1" x14ac:dyDescent="0.25">
      <c r="A2766"/>
      <c r="B2766" s="18"/>
      <c r="D2766"/>
      <c r="E2766"/>
      <c r="F2766"/>
      <c r="G2766"/>
      <c r="H2766"/>
      <c r="I2766"/>
      <c r="J2766"/>
      <c r="K2766"/>
      <c r="L2766"/>
      <c r="M2766"/>
      <c r="N2766"/>
      <c r="O2766"/>
      <c r="P2766"/>
      <c r="Q2766"/>
    </row>
    <row r="2767" spans="1:17" s="16" customFormat="1" x14ac:dyDescent="0.25">
      <c r="A2767"/>
      <c r="B2767" s="18"/>
      <c r="D2767"/>
      <c r="E2767"/>
      <c r="F2767"/>
      <c r="G2767"/>
      <c r="H2767"/>
      <c r="I2767"/>
      <c r="J2767"/>
      <c r="K2767"/>
      <c r="L2767"/>
      <c r="M2767"/>
      <c r="N2767"/>
      <c r="O2767"/>
      <c r="P2767"/>
      <c r="Q2767"/>
    </row>
    <row r="2768" spans="1:17" s="16" customFormat="1" x14ac:dyDescent="0.25">
      <c r="A2768"/>
      <c r="B2768" s="18"/>
      <c r="D2768"/>
      <c r="E2768"/>
      <c r="F2768"/>
      <c r="G2768"/>
      <c r="H2768"/>
      <c r="I2768"/>
      <c r="J2768"/>
      <c r="K2768"/>
      <c r="L2768"/>
      <c r="M2768"/>
      <c r="N2768"/>
      <c r="O2768"/>
      <c r="P2768"/>
      <c r="Q2768"/>
    </row>
    <row r="2769" spans="1:17" s="16" customFormat="1" x14ac:dyDescent="0.25">
      <c r="A2769"/>
      <c r="B2769" s="18"/>
      <c r="D2769"/>
      <c r="E2769"/>
      <c r="F2769"/>
      <c r="G2769"/>
      <c r="H2769"/>
      <c r="I2769"/>
      <c r="J2769"/>
      <c r="K2769"/>
      <c r="L2769"/>
      <c r="M2769"/>
      <c r="N2769"/>
      <c r="O2769"/>
      <c r="P2769"/>
      <c r="Q2769"/>
    </row>
    <row r="2770" spans="1:17" s="16" customFormat="1" x14ac:dyDescent="0.25">
      <c r="A2770"/>
      <c r="B2770" s="18"/>
      <c r="D2770"/>
      <c r="E2770"/>
      <c r="F2770"/>
      <c r="G2770"/>
      <c r="H2770"/>
      <c r="I2770"/>
      <c r="J2770"/>
      <c r="K2770"/>
      <c r="L2770"/>
      <c r="M2770"/>
      <c r="N2770"/>
      <c r="O2770"/>
      <c r="P2770"/>
      <c r="Q2770"/>
    </row>
    <row r="2771" spans="1:17" s="16" customFormat="1" x14ac:dyDescent="0.25">
      <c r="A2771"/>
      <c r="B2771" s="18"/>
      <c r="D2771"/>
      <c r="E2771"/>
      <c r="F2771"/>
      <c r="G2771"/>
      <c r="H2771"/>
      <c r="I2771"/>
      <c r="J2771"/>
      <c r="K2771"/>
      <c r="L2771"/>
      <c r="M2771"/>
      <c r="N2771"/>
      <c r="O2771"/>
      <c r="P2771"/>
      <c r="Q2771"/>
    </row>
    <row r="2772" spans="1:17" s="16" customFormat="1" x14ac:dyDescent="0.25">
      <c r="A2772"/>
      <c r="B2772" s="18"/>
      <c r="D2772"/>
      <c r="E2772"/>
      <c r="F2772"/>
      <c r="G2772"/>
      <c r="H2772"/>
      <c r="I2772"/>
      <c r="J2772"/>
      <c r="K2772"/>
      <c r="L2772"/>
      <c r="M2772"/>
      <c r="N2772"/>
      <c r="O2772"/>
      <c r="P2772"/>
      <c r="Q2772"/>
    </row>
    <row r="2773" spans="1:17" s="16" customFormat="1" x14ac:dyDescent="0.25">
      <c r="A2773"/>
      <c r="B2773" s="18"/>
      <c r="D2773"/>
      <c r="E2773"/>
      <c r="F2773"/>
      <c r="G2773"/>
      <c r="H2773"/>
      <c r="I2773"/>
      <c r="J2773"/>
      <c r="K2773"/>
      <c r="L2773"/>
      <c r="M2773"/>
      <c r="N2773"/>
      <c r="O2773"/>
      <c r="P2773"/>
      <c r="Q2773"/>
    </row>
    <row r="2774" spans="1:17" s="16" customFormat="1" x14ac:dyDescent="0.25">
      <c r="A2774"/>
      <c r="B2774" s="18"/>
      <c r="D2774"/>
      <c r="E2774"/>
      <c r="F2774"/>
      <c r="G2774"/>
      <c r="H2774"/>
      <c r="I2774"/>
      <c r="J2774"/>
      <c r="K2774"/>
      <c r="L2774"/>
      <c r="M2774"/>
      <c r="N2774"/>
      <c r="O2774"/>
      <c r="P2774"/>
      <c r="Q2774"/>
    </row>
    <row r="2775" spans="1:17" s="16" customFormat="1" x14ac:dyDescent="0.25">
      <c r="A2775"/>
      <c r="B2775" s="18"/>
      <c r="D2775"/>
      <c r="E2775"/>
      <c r="F2775"/>
      <c r="G2775"/>
      <c r="H2775"/>
      <c r="I2775"/>
      <c r="J2775"/>
      <c r="K2775"/>
      <c r="L2775"/>
      <c r="M2775"/>
      <c r="N2775"/>
      <c r="O2775"/>
      <c r="P2775"/>
      <c r="Q2775"/>
    </row>
    <row r="2776" spans="1:17" s="16" customFormat="1" x14ac:dyDescent="0.25">
      <c r="A2776"/>
      <c r="B2776" s="18"/>
      <c r="D2776"/>
      <c r="E2776"/>
      <c r="F2776"/>
      <c r="G2776"/>
      <c r="H2776"/>
      <c r="I2776"/>
      <c r="J2776"/>
      <c r="K2776"/>
      <c r="L2776"/>
      <c r="M2776"/>
      <c r="N2776"/>
      <c r="O2776"/>
      <c r="P2776"/>
      <c r="Q2776"/>
    </row>
    <row r="2777" spans="1:17" s="16" customFormat="1" x14ac:dyDescent="0.25">
      <c r="A2777"/>
      <c r="B2777" s="18"/>
      <c r="D2777"/>
      <c r="E2777"/>
      <c r="F2777"/>
      <c r="G2777"/>
      <c r="H2777"/>
      <c r="I2777"/>
      <c r="J2777"/>
      <c r="K2777"/>
      <c r="L2777"/>
      <c r="M2777"/>
      <c r="N2777"/>
      <c r="O2777"/>
      <c r="P2777"/>
      <c r="Q2777"/>
    </row>
    <row r="2778" spans="1:17" s="16" customFormat="1" x14ac:dyDescent="0.25">
      <c r="A2778"/>
      <c r="B2778" s="18"/>
      <c r="D2778"/>
      <c r="E2778"/>
      <c r="F2778"/>
      <c r="G2778"/>
      <c r="H2778"/>
      <c r="I2778"/>
      <c r="J2778"/>
      <c r="K2778"/>
      <c r="L2778"/>
      <c r="M2778"/>
      <c r="N2778"/>
      <c r="O2778"/>
      <c r="P2778"/>
      <c r="Q2778"/>
    </row>
    <row r="2779" spans="1:17" s="16" customFormat="1" x14ac:dyDescent="0.25">
      <c r="A2779"/>
      <c r="B2779" s="18"/>
      <c r="D2779"/>
      <c r="E2779"/>
      <c r="F2779"/>
      <c r="G2779"/>
      <c r="H2779"/>
      <c r="I2779"/>
      <c r="J2779"/>
      <c r="K2779"/>
      <c r="L2779"/>
      <c r="M2779"/>
      <c r="N2779"/>
      <c r="O2779"/>
      <c r="P2779"/>
      <c r="Q2779"/>
    </row>
    <row r="2780" spans="1:17" s="16" customFormat="1" x14ac:dyDescent="0.25">
      <c r="A2780"/>
      <c r="B2780" s="18"/>
      <c r="D2780"/>
      <c r="E2780"/>
      <c r="F2780"/>
      <c r="G2780"/>
      <c r="H2780"/>
      <c r="I2780"/>
      <c r="J2780"/>
      <c r="K2780"/>
      <c r="L2780"/>
      <c r="M2780"/>
      <c r="N2780"/>
      <c r="O2780"/>
      <c r="P2780"/>
      <c r="Q2780"/>
    </row>
    <row r="2781" spans="1:17" s="16" customFormat="1" x14ac:dyDescent="0.25">
      <c r="A2781"/>
      <c r="B2781" s="18"/>
      <c r="D2781"/>
      <c r="E2781"/>
      <c r="F2781"/>
      <c r="G2781"/>
      <c r="H2781"/>
      <c r="I2781"/>
      <c r="J2781"/>
      <c r="K2781"/>
      <c r="L2781"/>
      <c r="M2781"/>
      <c r="N2781"/>
      <c r="O2781"/>
      <c r="P2781"/>
      <c r="Q2781"/>
    </row>
    <row r="2782" spans="1:17" s="16" customFormat="1" x14ac:dyDescent="0.25">
      <c r="A2782"/>
      <c r="B2782" s="17"/>
      <c r="D2782"/>
      <c r="E2782"/>
      <c r="F2782"/>
      <c r="G2782"/>
      <c r="H2782"/>
      <c r="I2782"/>
      <c r="J2782"/>
      <c r="K2782"/>
      <c r="L2782"/>
      <c r="M2782"/>
      <c r="N2782"/>
      <c r="O2782"/>
      <c r="P2782"/>
      <c r="Q2782"/>
    </row>
    <row r="2783" spans="1:17" s="16" customFormat="1" x14ac:dyDescent="0.25">
      <c r="A2783"/>
      <c r="B2783" s="18"/>
      <c r="D2783"/>
      <c r="E2783"/>
      <c r="F2783"/>
      <c r="G2783"/>
      <c r="H2783"/>
      <c r="I2783"/>
      <c r="J2783"/>
      <c r="K2783"/>
      <c r="L2783"/>
      <c r="M2783"/>
      <c r="N2783"/>
      <c r="O2783"/>
      <c r="P2783"/>
      <c r="Q2783"/>
    </row>
    <row r="2784" spans="1:17" s="16" customFormat="1" x14ac:dyDescent="0.25">
      <c r="A2784"/>
      <c r="B2784" s="18"/>
      <c r="D2784"/>
      <c r="E2784"/>
      <c r="F2784"/>
      <c r="G2784"/>
      <c r="H2784"/>
      <c r="I2784"/>
      <c r="J2784"/>
      <c r="K2784"/>
      <c r="L2784"/>
      <c r="M2784"/>
      <c r="N2784"/>
      <c r="O2784"/>
      <c r="P2784"/>
      <c r="Q2784"/>
    </row>
    <row r="2785" spans="1:17" s="16" customFormat="1" x14ac:dyDescent="0.25">
      <c r="A2785"/>
      <c r="B2785" s="18"/>
      <c r="D2785"/>
      <c r="E2785"/>
      <c r="F2785"/>
      <c r="G2785"/>
      <c r="H2785"/>
      <c r="I2785"/>
      <c r="J2785"/>
      <c r="K2785"/>
      <c r="L2785"/>
      <c r="M2785"/>
      <c r="N2785"/>
      <c r="O2785"/>
      <c r="P2785"/>
      <c r="Q2785"/>
    </row>
    <row r="2786" spans="1:17" s="16" customFormat="1" x14ac:dyDescent="0.25">
      <c r="A2786"/>
      <c r="B2786" s="18"/>
      <c r="D2786"/>
      <c r="E2786"/>
      <c r="F2786"/>
      <c r="G2786"/>
      <c r="H2786"/>
      <c r="I2786"/>
      <c r="J2786"/>
      <c r="K2786"/>
      <c r="L2786"/>
      <c r="M2786"/>
      <c r="N2786"/>
      <c r="O2786"/>
      <c r="P2786"/>
      <c r="Q2786"/>
    </row>
    <row r="2787" spans="1:17" s="16" customFormat="1" x14ac:dyDescent="0.25">
      <c r="A2787"/>
      <c r="B2787" s="18"/>
      <c r="D2787"/>
      <c r="E2787"/>
      <c r="F2787"/>
      <c r="G2787"/>
      <c r="H2787"/>
      <c r="I2787"/>
      <c r="J2787"/>
      <c r="K2787"/>
      <c r="L2787"/>
      <c r="M2787"/>
      <c r="N2787"/>
      <c r="O2787"/>
      <c r="P2787"/>
      <c r="Q2787"/>
    </row>
    <row r="2788" spans="1:17" s="16" customFormat="1" x14ac:dyDescent="0.25">
      <c r="A2788"/>
      <c r="B2788" s="18"/>
      <c r="D2788"/>
      <c r="E2788"/>
      <c r="F2788"/>
      <c r="G2788"/>
      <c r="H2788"/>
      <c r="I2788"/>
      <c r="J2788"/>
      <c r="K2788"/>
      <c r="L2788"/>
      <c r="M2788"/>
      <c r="N2788"/>
      <c r="O2788"/>
      <c r="P2788"/>
      <c r="Q2788"/>
    </row>
    <row r="2789" spans="1:17" s="16" customFormat="1" x14ac:dyDescent="0.25">
      <c r="A2789"/>
      <c r="B2789" s="18"/>
      <c r="D2789"/>
      <c r="E2789"/>
      <c r="F2789"/>
      <c r="G2789"/>
      <c r="H2789"/>
      <c r="I2789"/>
      <c r="J2789"/>
      <c r="K2789"/>
      <c r="L2789"/>
      <c r="M2789"/>
      <c r="N2789"/>
      <c r="O2789"/>
      <c r="P2789"/>
      <c r="Q2789"/>
    </row>
    <row r="2790" spans="1:17" s="16" customFormat="1" x14ac:dyDescent="0.25">
      <c r="A2790"/>
      <c r="B2790" s="18"/>
      <c r="D2790"/>
      <c r="E2790"/>
      <c r="F2790"/>
      <c r="G2790"/>
      <c r="H2790"/>
      <c r="I2790"/>
      <c r="J2790"/>
      <c r="K2790"/>
      <c r="L2790"/>
      <c r="M2790"/>
      <c r="N2790"/>
      <c r="O2790"/>
      <c r="P2790"/>
      <c r="Q2790"/>
    </row>
    <row r="2791" spans="1:17" s="16" customFormat="1" x14ac:dyDescent="0.25">
      <c r="A2791"/>
      <c r="B2791" s="18"/>
      <c r="D2791"/>
      <c r="E2791"/>
      <c r="F2791"/>
      <c r="G2791"/>
      <c r="H2791"/>
      <c r="I2791"/>
      <c r="J2791"/>
      <c r="K2791"/>
      <c r="L2791"/>
      <c r="M2791"/>
      <c r="N2791"/>
      <c r="O2791"/>
      <c r="P2791"/>
      <c r="Q2791"/>
    </row>
    <row r="2792" spans="1:17" s="16" customFormat="1" x14ac:dyDescent="0.25">
      <c r="A2792"/>
      <c r="B2792" s="18"/>
      <c r="D2792"/>
      <c r="E2792"/>
      <c r="F2792"/>
      <c r="G2792"/>
      <c r="H2792"/>
      <c r="I2792"/>
      <c r="J2792"/>
      <c r="K2792"/>
      <c r="L2792"/>
      <c r="M2792"/>
      <c r="N2792"/>
      <c r="O2792"/>
      <c r="P2792"/>
      <c r="Q2792"/>
    </row>
    <row r="2793" spans="1:17" s="16" customFormat="1" x14ac:dyDescent="0.25">
      <c r="A2793"/>
      <c r="B2793" s="18"/>
      <c r="D2793"/>
      <c r="E2793"/>
      <c r="F2793"/>
      <c r="G2793"/>
      <c r="H2793"/>
      <c r="I2793"/>
      <c r="J2793"/>
      <c r="K2793"/>
      <c r="L2793"/>
      <c r="M2793"/>
      <c r="N2793"/>
      <c r="O2793"/>
      <c r="P2793"/>
      <c r="Q2793"/>
    </row>
    <row r="2794" spans="1:17" s="16" customFormat="1" x14ac:dyDescent="0.25">
      <c r="A2794"/>
      <c r="B2794" s="18"/>
      <c r="D2794"/>
      <c r="E2794"/>
      <c r="F2794"/>
      <c r="G2794"/>
      <c r="H2794"/>
      <c r="I2794"/>
      <c r="J2794"/>
      <c r="K2794"/>
      <c r="L2794"/>
      <c r="M2794"/>
      <c r="N2794"/>
      <c r="O2794"/>
      <c r="P2794"/>
      <c r="Q2794"/>
    </row>
    <row r="2795" spans="1:17" s="16" customFormat="1" x14ac:dyDescent="0.25">
      <c r="A2795"/>
      <c r="B2795" s="18"/>
      <c r="D2795"/>
      <c r="E2795"/>
      <c r="F2795"/>
      <c r="G2795"/>
      <c r="H2795"/>
      <c r="I2795"/>
      <c r="J2795"/>
      <c r="K2795"/>
      <c r="L2795"/>
      <c r="M2795"/>
      <c r="N2795"/>
      <c r="O2795"/>
      <c r="P2795"/>
      <c r="Q2795"/>
    </row>
    <row r="2796" spans="1:17" s="16" customFormat="1" x14ac:dyDescent="0.25">
      <c r="A2796"/>
      <c r="B2796" s="18"/>
      <c r="D2796"/>
      <c r="E2796"/>
      <c r="F2796"/>
      <c r="G2796"/>
      <c r="H2796"/>
      <c r="I2796"/>
      <c r="J2796"/>
      <c r="K2796"/>
      <c r="L2796"/>
      <c r="M2796"/>
      <c r="N2796"/>
      <c r="O2796"/>
      <c r="P2796"/>
      <c r="Q2796"/>
    </row>
    <row r="2797" spans="1:17" s="16" customFormat="1" x14ac:dyDescent="0.25">
      <c r="A2797"/>
      <c r="B2797" s="18"/>
      <c r="D2797"/>
      <c r="E2797"/>
      <c r="F2797"/>
      <c r="G2797"/>
      <c r="H2797"/>
      <c r="I2797"/>
      <c r="J2797"/>
      <c r="K2797"/>
      <c r="L2797"/>
      <c r="M2797"/>
      <c r="N2797"/>
      <c r="O2797"/>
      <c r="P2797"/>
      <c r="Q2797"/>
    </row>
    <row r="2798" spans="1:17" s="16" customFormat="1" x14ac:dyDescent="0.25">
      <c r="A2798"/>
      <c r="B2798" s="18"/>
      <c r="D2798"/>
      <c r="E2798"/>
      <c r="F2798"/>
      <c r="G2798"/>
      <c r="H2798"/>
      <c r="I2798"/>
      <c r="J2798"/>
      <c r="K2798"/>
      <c r="L2798"/>
      <c r="M2798"/>
      <c r="N2798"/>
      <c r="O2798"/>
      <c r="P2798"/>
      <c r="Q2798"/>
    </row>
    <row r="2799" spans="1:17" s="16" customFormat="1" x14ac:dyDescent="0.25">
      <c r="A2799"/>
      <c r="B2799" s="18"/>
      <c r="D2799"/>
      <c r="E2799"/>
      <c r="F2799"/>
      <c r="G2799"/>
      <c r="H2799"/>
      <c r="I2799"/>
      <c r="J2799"/>
      <c r="K2799"/>
      <c r="L2799"/>
      <c r="M2799"/>
      <c r="N2799"/>
      <c r="O2799"/>
      <c r="P2799"/>
      <c r="Q2799"/>
    </row>
    <row r="2800" spans="1:17" s="16" customFormat="1" x14ac:dyDescent="0.25">
      <c r="A2800"/>
      <c r="B2800" s="18"/>
      <c r="D2800"/>
      <c r="E2800"/>
      <c r="F2800"/>
      <c r="G2800"/>
      <c r="H2800"/>
      <c r="I2800"/>
      <c r="J2800"/>
      <c r="K2800"/>
      <c r="L2800"/>
      <c r="M2800"/>
      <c r="N2800"/>
      <c r="O2800"/>
      <c r="P2800"/>
      <c r="Q2800"/>
    </row>
    <row r="2801" spans="1:17" s="16" customFormat="1" x14ac:dyDescent="0.25">
      <c r="A2801"/>
      <c r="B2801" s="18"/>
      <c r="D2801"/>
      <c r="E2801"/>
      <c r="F2801"/>
      <c r="G2801"/>
      <c r="H2801"/>
      <c r="I2801"/>
      <c r="J2801"/>
      <c r="K2801"/>
      <c r="L2801"/>
      <c r="M2801"/>
      <c r="N2801"/>
      <c r="O2801"/>
      <c r="P2801"/>
      <c r="Q2801"/>
    </row>
    <row r="2802" spans="1:17" s="16" customFormat="1" x14ac:dyDescent="0.25">
      <c r="A2802"/>
      <c r="B2802" s="18"/>
      <c r="D2802"/>
      <c r="E2802"/>
      <c r="F2802"/>
      <c r="G2802"/>
      <c r="H2802"/>
      <c r="I2802"/>
      <c r="J2802"/>
      <c r="K2802"/>
      <c r="L2802"/>
      <c r="M2802"/>
      <c r="N2802"/>
      <c r="O2802"/>
      <c r="P2802"/>
      <c r="Q2802"/>
    </row>
    <row r="2803" spans="1:17" s="16" customFormat="1" x14ac:dyDescent="0.25">
      <c r="A2803"/>
      <c r="B2803" s="18"/>
      <c r="D2803"/>
      <c r="E2803"/>
      <c r="F2803"/>
      <c r="G2803"/>
      <c r="H2803"/>
      <c r="I2803"/>
      <c r="J2803"/>
      <c r="K2803"/>
      <c r="L2803"/>
      <c r="M2803"/>
      <c r="N2803"/>
      <c r="O2803"/>
      <c r="P2803"/>
      <c r="Q2803"/>
    </row>
    <row r="2804" spans="1:17" s="16" customFormat="1" x14ac:dyDescent="0.25">
      <c r="A2804"/>
      <c r="B2804" s="18"/>
      <c r="D2804"/>
      <c r="E2804"/>
      <c r="F2804"/>
      <c r="G2804"/>
      <c r="H2804"/>
      <c r="I2804"/>
      <c r="J2804"/>
      <c r="K2804"/>
      <c r="L2804"/>
      <c r="M2804"/>
      <c r="N2804"/>
      <c r="O2804"/>
      <c r="P2804"/>
      <c r="Q2804"/>
    </row>
    <row r="2805" spans="1:17" s="16" customFormat="1" x14ac:dyDescent="0.25">
      <c r="A2805"/>
      <c r="B2805" s="18"/>
      <c r="D2805"/>
      <c r="E2805"/>
      <c r="F2805"/>
      <c r="G2805"/>
      <c r="H2805"/>
      <c r="I2805"/>
      <c r="J2805"/>
      <c r="K2805"/>
      <c r="L2805"/>
      <c r="M2805"/>
      <c r="N2805"/>
      <c r="O2805"/>
      <c r="P2805"/>
      <c r="Q2805"/>
    </row>
    <row r="2806" spans="1:17" s="16" customFormat="1" x14ac:dyDescent="0.25">
      <c r="A2806"/>
      <c r="B2806" s="18"/>
      <c r="D2806"/>
      <c r="E2806"/>
      <c r="F2806"/>
      <c r="G2806"/>
      <c r="H2806"/>
      <c r="I2806"/>
      <c r="J2806"/>
      <c r="K2806"/>
      <c r="L2806"/>
      <c r="M2806"/>
      <c r="N2806"/>
      <c r="O2806"/>
      <c r="P2806"/>
      <c r="Q2806"/>
    </row>
    <row r="2807" spans="1:17" s="16" customFormat="1" x14ac:dyDescent="0.25">
      <c r="A2807"/>
      <c r="B2807" s="18"/>
      <c r="D2807"/>
      <c r="E2807"/>
      <c r="F2807"/>
      <c r="G2807"/>
      <c r="H2807"/>
      <c r="I2807"/>
      <c r="J2807"/>
      <c r="K2807"/>
      <c r="L2807"/>
      <c r="M2807"/>
      <c r="N2807"/>
      <c r="O2807"/>
      <c r="P2807"/>
      <c r="Q2807"/>
    </row>
    <row r="2808" spans="1:17" s="16" customFormat="1" x14ac:dyDescent="0.25">
      <c r="A2808"/>
      <c r="B2808" s="18"/>
      <c r="D2808"/>
      <c r="E2808"/>
      <c r="F2808"/>
      <c r="G2808"/>
      <c r="H2808"/>
      <c r="I2808"/>
      <c r="J2808"/>
      <c r="K2808"/>
      <c r="L2808"/>
      <c r="M2808"/>
      <c r="N2808"/>
      <c r="O2808"/>
      <c r="P2808"/>
      <c r="Q2808"/>
    </row>
    <row r="2809" spans="1:17" s="16" customFormat="1" x14ac:dyDescent="0.25">
      <c r="A2809"/>
      <c r="B2809" s="18"/>
      <c r="D2809"/>
      <c r="E2809"/>
      <c r="F2809"/>
      <c r="G2809"/>
      <c r="H2809"/>
      <c r="I2809"/>
      <c r="J2809"/>
      <c r="K2809"/>
      <c r="L2809"/>
      <c r="M2809"/>
      <c r="N2809"/>
      <c r="O2809"/>
      <c r="P2809"/>
      <c r="Q2809"/>
    </row>
    <row r="2810" spans="1:17" s="16" customFormat="1" x14ac:dyDescent="0.25">
      <c r="A2810"/>
      <c r="B2810" s="18"/>
      <c r="D2810"/>
      <c r="E2810"/>
      <c r="F2810"/>
      <c r="G2810"/>
      <c r="H2810"/>
      <c r="I2810"/>
      <c r="J2810"/>
      <c r="K2810"/>
      <c r="L2810"/>
      <c r="M2810"/>
      <c r="N2810"/>
      <c r="O2810"/>
      <c r="P2810"/>
      <c r="Q2810"/>
    </row>
    <row r="2811" spans="1:17" s="16" customFormat="1" x14ac:dyDescent="0.25">
      <c r="A2811"/>
      <c r="B2811" s="18"/>
      <c r="D2811"/>
      <c r="E2811"/>
      <c r="F2811"/>
      <c r="G2811"/>
      <c r="H2811"/>
      <c r="I2811"/>
      <c r="J2811"/>
      <c r="K2811"/>
      <c r="L2811"/>
      <c r="M2811"/>
      <c r="N2811"/>
      <c r="O2811"/>
      <c r="P2811"/>
      <c r="Q2811"/>
    </row>
    <row r="2812" spans="1:17" s="16" customFormat="1" x14ac:dyDescent="0.25">
      <c r="A2812"/>
      <c r="B2812" s="18"/>
      <c r="D2812"/>
      <c r="E2812"/>
      <c r="F2812"/>
      <c r="G2812"/>
      <c r="H2812"/>
      <c r="I2812"/>
      <c r="J2812"/>
      <c r="K2812"/>
      <c r="L2812"/>
      <c r="M2812"/>
      <c r="N2812"/>
      <c r="O2812"/>
      <c r="P2812"/>
      <c r="Q2812"/>
    </row>
    <row r="2813" spans="1:17" s="16" customFormat="1" x14ac:dyDescent="0.25">
      <c r="A2813"/>
      <c r="B2813" s="18"/>
      <c r="D2813"/>
      <c r="E2813"/>
      <c r="F2813"/>
      <c r="G2813"/>
      <c r="H2813"/>
      <c r="I2813"/>
      <c r="J2813"/>
      <c r="K2813"/>
      <c r="L2813"/>
      <c r="M2813"/>
      <c r="N2813"/>
      <c r="O2813"/>
      <c r="P2813"/>
      <c r="Q2813"/>
    </row>
    <row r="2814" spans="1:17" s="16" customFormat="1" x14ac:dyDescent="0.25">
      <c r="A2814"/>
      <c r="B2814" s="18"/>
      <c r="D2814"/>
      <c r="E2814"/>
      <c r="F2814"/>
      <c r="G2814"/>
      <c r="H2814"/>
      <c r="I2814"/>
      <c r="J2814"/>
      <c r="K2814"/>
      <c r="L2814"/>
      <c r="M2814"/>
      <c r="N2814"/>
      <c r="O2814"/>
      <c r="P2814"/>
      <c r="Q2814"/>
    </row>
    <row r="2815" spans="1:17" s="16" customFormat="1" x14ac:dyDescent="0.25">
      <c r="A2815"/>
      <c r="B2815" s="18"/>
      <c r="D2815"/>
      <c r="E2815"/>
      <c r="F2815"/>
      <c r="G2815"/>
      <c r="H2815"/>
      <c r="I2815"/>
      <c r="J2815"/>
      <c r="K2815"/>
      <c r="L2815"/>
      <c r="M2815"/>
      <c r="N2815"/>
      <c r="O2815"/>
      <c r="P2815"/>
      <c r="Q2815"/>
    </row>
    <row r="2816" spans="1:17" s="16" customFormat="1" x14ac:dyDescent="0.25">
      <c r="A2816"/>
      <c r="B2816" s="18"/>
      <c r="D2816"/>
      <c r="E2816"/>
      <c r="F2816"/>
      <c r="G2816"/>
      <c r="H2816"/>
      <c r="I2816"/>
      <c r="J2816"/>
      <c r="K2816"/>
      <c r="L2816"/>
      <c r="M2816"/>
      <c r="N2816"/>
      <c r="O2816"/>
      <c r="P2816"/>
      <c r="Q2816"/>
    </row>
    <row r="2817" spans="1:17" s="16" customFormat="1" x14ac:dyDescent="0.25">
      <c r="A2817"/>
      <c r="B2817" s="18"/>
      <c r="D2817"/>
      <c r="E2817"/>
      <c r="F2817"/>
      <c r="G2817"/>
      <c r="H2817"/>
      <c r="I2817"/>
      <c r="J2817"/>
      <c r="K2817"/>
      <c r="L2817"/>
      <c r="M2817"/>
      <c r="N2817"/>
      <c r="O2817"/>
      <c r="P2817"/>
      <c r="Q2817"/>
    </row>
    <row r="2818" spans="1:17" s="16" customFormat="1" x14ac:dyDescent="0.25">
      <c r="A2818"/>
      <c r="B2818" s="18"/>
      <c r="D2818"/>
      <c r="E2818"/>
      <c r="F2818"/>
      <c r="G2818"/>
      <c r="H2818"/>
      <c r="I2818"/>
      <c r="J2818"/>
      <c r="K2818"/>
      <c r="L2818"/>
      <c r="M2818"/>
      <c r="N2818"/>
      <c r="O2818"/>
      <c r="P2818"/>
      <c r="Q2818"/>
    </row>
    <row r="2819" spans="1:17" s="16" customFormat="1" x14ac:dyDescent="0.25">
      <c r="A2819"/>
      <c r="B2819" s="18"/>
      <c r="D2819"/>
      <c r="E2819"/>
      <c r="F2819"/>
      <c r="G2819"/>
      <c r="H2819"/>
      <c r="I2819"/>
      <c r="J2819"/>
      <c r="K2819"/>
      <c r="L2819"/>
      <c r="M2819"/>
      <c r="N2819"/>
      <c r="O2819"/>
      <c r="P2819"/>
      <c r="Q2819"/>
    </row>
    <row r="2820" spans="1:17" s="16" customFormat="1" x14ac:dyDescent="0.25">
      <c r="A2820"/>
      <c r="B2820" s="18"/>
      <c r="D2820"/>
      <c r="E2820"/>
      <c r="F2820"/>
      <c r="G2820"/>
      <c r="H2820"/>
      <c r="I2820"/>
      <c r="J2820"/>
      <c r="K2820"/>
      <c r="L2820"/>
      <c r="M2820"/>
      <c r="N2820"/>
      <c r="O2820"/>
      <c r="P2820"/>
      <c r="Q2820"/>
    </row>
    <row r="2821" spans="1:17" s="16" customFormat="1" x14ac:dyDescent="0.25">
      <c r="A2821"/>
      <c r="B2821" s="18"/>
      <c r="D2821"/>
      <c r="E2821"/>
      <c r="F2821"/>
      <c r="G2821"/>
      <c r="H2821"/>
      <c r="I2821"/>
      <c r="J2821"/>
      <c r="K2821"/>
      <c r="L2821"/>
      <c r="M2821"/>
      <c r="N2821"/>
      <c r="O2821"/>
      <c r="P2821"/>
      <c r="Q2821"/>
    </row>
    <row r="2822" spans="1:17" s="16" customFormat="1" x14ac:dyDescent="0.25">
      <c r="A2822"/>
      <c r="B2822" s="18"/>
      <c r="D2822"/>
      <c r="E2822"/>
      <c r="F2822"/>
      <c r="G2822"/>
      <c r="H2822"/>
      <c r="I2822"/>
      <c r="J2822"/>
      <c r="K2822"/>
      <c r="L2822"/>
      <c r="M2822"/>
      <c r="N2822"/>
      <c r="O2822"/>
      <c r="P2822"/>
      <c r="Q2822"/>
    </row>
    <row r="2823" spans="1:17" s="16" customFormat="1" x14ac:dyDescent="0.25">
      <c r="A2823"/>
      <c r="B2823" s="18"/>
      <c r="D2823"/>
      <c r="E2823"/>
      <c r="F2823"/>
      <c r="G2823"/>
      <c r="H2823"/>
      <c r="I2823"/>
      <c r="J2823"/>
      <c r="K2823"/>
      <c r="L2823"/>
      <c r="M2823"/>
      <c r="N2823"/>
      <c r="O2823"/>
      <c r="P2823"/>
      <c r="Q2823"/>
    </row>
    <row r="2824" spans="1:17" s="16" customFormat="1" x14ac:dyDescent="0.25">
      <c r="A2824"/>
      <c r="B2824" s="18"/>
      <c r="D2824"/>
      <c r="E2824"/>
      <c r="F2824"/>
      <c r="G2824"/>
      <c r="H2824"/>
      <c r="I2824"/>
      <c r="J2824"/>
      <c r="K2824"/>
      <c r="L2824"/>
      <c r="M2824"/>
      <c r="N2824"/>
      <c r="O2824"/>
      <c r="P2824"/>
      <c r="Q2824"/>
    </row>
    <row r="2825" spans="1:17" s="16" customFormat="1" x14ac:dyDescent="0.25">
      <c r="A2825"/>
      <c r="B2825" s="18"/>
      <c r="D2825"/>
      <c r="E2825"/>
      <c r="F2825"/>
      <c r="G2825"/>
      <c r="H2825"/>
      <c r="I2825"/>
      <c r="J2825"/>
      <c r="K2825"/>
      <c r="L2825"/>
      <c r="M2825"/>
      <c r="N2825"/>
      <c r="O2825"/>
      <c r="P2825"/>
      <c r="Q2825"/>
    </row>
    <row r="2826" spans="1:17" s="16" customFormat="1" x14ac:dyDescent="0.25">
      <c r="A2826"/>
      <c r="B2826" s="18"/>
      <c r="D2826"/>
      <c r="E2826"/>
      <c r="F2826"/>
      <c r="G2826"/>
      <c r="H2826"/>
      <c r="I2826"/>
      <c r="J2826"/>
      <c r="K2826"/>
      <c r="L2826"/>
      <c r="M2826"/>
      <c r="N2826"/>
      <c r="O2826"/>
      <c r="P2826"/>
      <c r="Q2826"/>
    </row>
    <row r="2827" spans="1:17" s="16" customFormat="1" x14ac:dyDescent="0.25">
      <c r="A2827"/>
      <c r="B2827" s="18"/>
      <c r="D2827"/>
      <c r="E2827"/>
      <c r="F2827"/>
      <c r="G2827"/>
      <c r="H2827"/>
      <c r="I2827"/>
      <c r="J2827"/>
      <c r="K2827"/>
      <c r="L2827"/>
      <c r="M2827"/>
      <c r="N2827"/>
      <c r="O2827"/>
      <c r="P2827"/>
      <c r="Q2827"/>
    </row>
    <row r="2828" spans="1:17" s="16" customFormat="1" x14ac:dyDescent="0.25">
      <c r="A2828"/>
      <c r="B2828" s="18"/>
      <c r="D2828"/>
      <c r="E2828"/>
      <c r="F2828"/>
      <c r="G2828"/>
      <c r="H2828"/>
      <c r="I2828"/>
      <c r="J2828"/>
      <c r="K2828"/>
      <c r="L2828"/>
      <c r="M2828"/>
      <c r="N2828"/>
      <c r="O2828"/>
      <c r="P2828"/>
      <c r="Q2828"/>
    </row>
    <row r="2829" spans="1:17" s="16" customFormat="1" x14ac:dyDescent="0.25">
      <c r="A2829"/>
      <c r="B2829" s="18"/>
      <c r="D2829"/>
      <c r="E2829"/>
      <c r="F2829"/>
      <c r="G2829"/>
      <c r="H2829"/>
      <c r="I2829"/>
      <c r="J2829"/>
      <c r="K2829"/>
      <c r="L2829"/>
      <c r="M2829"/>
      <c r="N2829"/>
      <c r="O2829"/>
      <c r="P2829"/>
      <c r="Q2829"/>
    </row>
    <row r="2830" spans="1:17" s="16" customFormat="1" x14ac:dyDescent="0.25">
      <c r="A2830"/>
      <c r="B2830" s="18"/>
      <c r="D2830"/>
      <c r="E2830"/>
      <c r="F2830"/>
      <c r="G2830"/>
      <c r="H2830"/>
      <c r="I2830"/>
      <c r="J2830"/>
      <c r="K2830"/>
      <c r="L2830"/>
      <c r="M2830"/>
      <c r="N2830"/>
      <c r="O2830"/>
      <c r="P2830"/>
      <c r="Q2830"/>
    </row>
    <row r="2831" spans="1:17" s="16" customFormat="1" x14ac:dyDescent="0.25">
      <c r="A2831"/>
      <c r="B2831" s="18"/>
      <c r="D2831"/>
      <c r="E2831"/>
      <c r="F2831"/>
      <c r="G2831"/>
      <c r="H2831"/>
      <c r="I2831"/>
      <c r="J2831"/>
      <c r="K2831"/>
      <c r="L2831"/>
      <c r="M2831"/>
      <c r="N2831"/>
      <c r="O2831"/>
      <c r="P2831"/>
      <c r="Q2831"/>
    </row>
    <row r="2832" spans="1:17" s="16" customFormat="1" x14ac:dyDescent="0.25">
      <c r="A2832"/>
      <c r="B2832" s="17"/>
      <c r="D2832"/>
      <c r="E2832"/>
      <c r="F2832"/>
      <c r="G2832"/>
      <c r="H2832"/>
      <c r="I2832"/>
      <c r="J2832"/>
      <c r="K2832"/>
      <c r="L2832"/>
      <c r="M2832"/>
      <c r="N2832"/>
      <c r="O2832"/>
      <c r="P2832"/>
      <c r="Q2832"/>
    </row>
    <row r="2833" spans="1:17" s="16" customFormat="1" x14ac:dyDescent="0.25">
      <c r="A2833"/>
      <c r="B2833" s="18"/>
      <c r="D2833"/>
      <c r="E2833"/>
      <c r="F2833"/>
      <c r="G2833"/>
      <c r="H2833"/>
      <c r="I2833"/>
      <c r="J2833"/>
      <c r="K2833"/>
      <c r="L2833"/>
      <c r="M2833"/>
      <c r="N2833"/>
      <c r="O2833"/>
      <c r="P2833"/>
      <c r="Q2833"/>
    </row>
    <row r="2834" spans="1:17" s="16" customFormat="1" x14ac:dyDescent="0.25">
      <c r="A2834"/>
      <c r="B2834" s="18"/>
      <c r="D2834"/>
      <c r="E2834"/>
      <c r="F2834"/>
      <c r="G2834"/>
      <c r="H2834"/>
      <c r="I2834"/>
      <c r="J2834"/>
      <c r="K2834"/>
      <c r="L2834"/>
      <c r="M2834"/>
      <c r="N2834"/>
      <c r="O2834"/>
      <c r="P2834"/>
      <c r="Q2834"/>
    </row>
    <row r="2835" spans="1:17" s="16" customFormat="1" x14ac:dyDescent="0.25">
      <c r="A2835"/>
      <c r="B2835" s="18"/>
      <c r="D2835"/>
      <c r="E2835"/>
      <c r="F2835"/>
      <c r="G2835"/>
      <c r="H2835"/>
      <c r="I2835"/>
      <c r="J2835"/>
      <c r="K2835"/>
      <c r="L2835"/>
      <c r="M2835"/>
      <c r="N2835"/>
      <c r="O2835"/>
      <c r="P2835"/>
      <c r="Q2835"/>
    </row>
    <row r="2836" spans="1:17" s="16" customFormat="1" x14ac:dyDescent="0.25">
      <c r="A2836"/>
      <c r="B2836" s="18"/>
      <c r="D2836"/>
      <c r="E2836"/>
      <c r="F2836"/>
      <c r="G2836"/>
      <c r="H2836"/>
      <c r="I2836"/>
      <c r="J2836"/>
      <c r="K2836"/>
      <c r="L2836"/>
      <c r="M2836"/>
      <c r="N2836"/>
      <c r="O2836"/>
      <c r="P2836"/>
      <c r="Q2836"/>
    </row>
    <row r="2837" spans="1:17" s="16" customFormat="1" x14ac:dyDescent="0.25">
      <c r="A2837"/>
      <c r="B2837" s="18"/>
      <c r="D2837"/>
      <c r="E2837"/>
      <c r="F2837"/>
      <c r="G2837"/>
      <c r="H2837"/>
      <c r="I2837"/>
      <c r="J2837"/>
      <c r="K2837"/>
      <c r="L2837"/>
      <c r="M2837"/>
      <c r="N2837"/>
      <c r="O2837"/>
      <c r="P2837"/>
      <c r="Q2837"/>
    </row>
    <row r="2838" spans="1:17" s="16" customFormat="1" x14ac:dyDescent="0.25">
      <c r="A2838"/>
      <c r="B2838" s="18"/>
      <c r="D2838"/>
      <c r="E2838"/>
      <c r="F2838"/>
      <c r="G2838"/>
      <c r="H2838"/>
      <c r="I2838"/>
      <c r="J2838"/>
      <c r="K2838"/>
      <c r="L2838"/>
      <c r="M2838"/>
      <c r="N2838"/>
      <c r="O2838"/>
      <c r="P2838"/>
      <c r="Q2838"/>
    </row>
    <row r="2839" spans="1:17" s="16" customFormat="1" x14ac:dyDescent="0.25">
      <c r="A2839"/>
      <c r="B2839" s="18"/>
      <c r="D2839"/>
      <c r="E2839"/>
      <c r="F2839"/>
      <c r="G2839"/>
      <c r="H2839"/>
      <c r="I2839"/>
      <c r="J2839"/>
      <c r="K2839"/>
      <c r="L2839"/>
      <c r="M2839"/>
      <c r="N2839"/>
      <c r="O2839"/>
      <c r="P2839"/>
      <c r="Q2839"/>
    </row>
    <row r="2840" spans="1:17" s="16" customFormat="1" x14ac:dyDescent="0.25">
      <c r="A2840"/>
      <c r="B2840" s="18"/>
      <c r="D2840"/>
      <c r="E2840"/>
      <c r="F2840"/>
      <c r="G2840"/>
      <c r="H2840"/>
      <c r="I2840"/>
      <c r="J2840"/>
      <c r="K2840"/>
      <c r="L2840"/>
      <c r="M2840"/>
      <c r="N2840"/>
      <c r="O2840"/>
      <c r="P2840"/>
      <c r="Q2840"/>
    </row>
    <row r="2841" spans="1:17" s="16" customFormat="1" x14ac:dyDescent="0.25">
      <c r="A2841"/>
      <c r="B2841" s="18"/>
      <c r="D2841"/>
      <c r="E2841"/>
      <c r="F2841"/>
      <c r="G2841"/>
      <c r="H2841"/>
      <c r="I2841"/>
      <c r="J2841"/>
      <c r="K2841"/>
      <c r="L2841"/>
      <c r="M2841"/>
      <c r="N2841"/>
      <c r="O2841"/>
      <c r="P2841"/>
      <c r="Q2841"/>
    </row>
    <row r="2842" spans="1:17" s="16" customFormat="1" x14ac:dyDescent="0.25">
      <c r="A2842"/>
      <c r="B2842" s="18"/>
      <c r="D2842"/>
      <c r="E2842"/>
      <c r="F2842"/>
      <c r="G2842"/>
      <c r="H2842"/>
      <c r="I2842"/>
      <c r="J2842"/>
      <c r="K2842"/>
      <c r="L2842"/>
      <c r="M2842"/>
      <c r="N2842"/>
      <c r="O2842"/>
      <c r="P2842"/>
      <c r="Q2842"/>
    </row>
    <row r="2843" spans="1:17" s="16" customFormat="1" x14ac:dyDescent="0.25">
      <c r="A2843"/>
      <c r="B2843" s="18"/>
      <c r="D2843"/>
      <c r="E2843"/>
      <c r="F2843"/>
      <c r="G2843"/>
      <c r="H2843"/>
      <c r="I2843"/>
      <c r="J2843"/>
      <c r="K2843"/>
      <c r="L2843"/>
      <c r="M2843"/>
      <c r="N2843"/>
      <c r="O2843"/>
      <c r="P2843"/>
      <c r="Q2843"/>
    </row>
    <row r="2844" spans="1:17" s="16" customFormat="1" x14ac:dyDescent="0.25">
      <c r="A2844"/>
      <c r="B2844" s="18"/>
      <c r="D2844"/>
      <c r="E2844"/>
      <c r="F2844"/>
      <c r="G2844"/>
      <c r="H2844"/>
      <c r="I2844"/>
      <c r="J2844"/>
      <c r="K2844"/>
      <c r="L2844"/>
      <c r="M2844"/>
      <c r="N2844"/>
      <c r="O2844"/>
      <c r="P2844"/>
      <c r="Q2844"/>
    </row>
    <row r="2845" spans="1:17" s="16" customFormat="1" x14ac:dyDescent="0.25">
      <c r="A2845"/>
      <c r="B2845" s="18"/>
      <c r="D2845"/>
      <c r="E2845"/>
      <c r="F2845"/>
      <c r="G2845"/>
      <c r="H2845"/>
      <c r="I2845"/>
      <c r="J2845"/>
      <c r="K2845"/>
      <c r="L2845"/>
      <c r="M2845"/>
      <c r="N2845"/>
      <c r="O2845"/>
      <c r="P2845"/>
      <c r="Q2845"/>
    </row>
    <row r="2846" spans="1:17" s="16" customFormat="1" x14ac:dyDescent="0.25">
      <c r="A2846"/>
      <c r="B2846" s="18"/>
      <c r="D2846"/>
      <c r="E2846"/>
      <c r="F2846"/>
      <c r="G2846"/>
      <c r="H2846"/>
      <c r="I2846"/>
      <c r="J2846"/>
      <c r="K2846"/>
      <c r="L2846"/>
      <c r="M2846"/>
      <c r="N2846"/>
      <c r="O2846"/>
      <c r="P2846"/>
      <c r="Q2846"/>
    </row>
    <row r="2847" spans="1:17" s="16" customFormat="1" x14ac:dyDescent="0.25">
      <c r="A2847"/>
      <c r="B2847" s="18"/>
      <c r="D2847"/>
      <c r="E2847"/>
      <c r="F2847"/>
      <c r="G2847"/>
      <c r="H2847"/>
      <c r="I2847"/>
      <c r="J2847"/>
      <c r="K2847"/>
      <c r="L2847"/>
      <c r="M2847"/>
      <c r="N2847"/>
      <c r="O2847"/>
      <c r="P2847"/>
      <c r="Q2847"/>
    </row>
    <row r="2848" spans="1:17" s="16" customFormat="1" x14ac:dyDescent="0.25">
      <c r="A2848"/>
      <c r="B2848" s="18"/>
      <c r="D2848"/>
      <c r="E2848"/>
      <c r="F2848"/>
      <c r="G2848"/>
      <c r="H2848"/>
      <c r="I2848"/>
      <c r="J2848"/>
      <c r="K2848"/>
      <c r="L2848"/>
      <c r="M2848"/>
      <c r="N2848"/>
      <c r="O2848"/>
      <c r="P2848"/>
      <c r="Q2848"/>
    </row>
    <row r="2849" spans="1:17" s="16" customFormat="1" x14ac:dyDescent="0.25">
      <c r="A2849"/>
      <c r="B2849" s="18"/>
      <c r="D2849"/>
      <c r="E2849"/>
      <c r="F2849"/>
      <c r="G2849"/>
      <c r="H2849"/>
      <c r="I2849"/>
      <c r="J2849"/>
      <c r="K2849"/>
      <c r="L2849"/>
      <c r="M2849"/>
      <c r="N2849"/>
      <c r="O2849"/>
      <c r="P2849"/>
      <c r="Q2849"/>
    </row>
    <row r="2850" spans="1:17" s="16" customFormat="1" x14ac:dyDescent="0.25">
      <c r="A2850"/>
      <c r="B2850" s="18"/>
      <c r="D2850"/>
      <c r="E2850"/>
      <c r="F2850"/>
      <c r="G2850"/>
      <c r="H2850"/>
      <c r="I2850"/>
      <c r="J2850"/>
      <c r="K2850"/>
      <c r="L2850"/>
      <c r="M2850"/>
      <c r="N2850"/>
      <c r="O2850"/>
      <c r="P2850"/>
      <c r="Q2850"/>
    </row>
    <row r="2851" spans="1:17" s="16" customFormat="1" x14ac:dyDescent="0.25">
      <c r="A2851"/>
      <c r="B2851" s="18"/>
      <c r="D2851"/>
      <c r="E2851"/>
      <c r="F2851"/>
      <c r="G2851"/>
      <c r="H2851"/>
      <c r="I2851"/>
      <c r="J2851"/>
      <c r="K2851"/>
      <c r="L2851"/>
      <c r="M2851"/>
      <c r="N2851"/>
      <c r="O2851"/>
      <c r="P2851"/>
      <c r="Q2851"/>
    </row>
    <row r="2852" spans="1:17" s="16" customFormat="1" x14ac:dyDescent="0.25">
      <c r="A2852"/>
      <c r="B2852" s="18"/>
      <c r="D2852"/>
      <c r="E2852"/>
      <c r="F2852"/>
      <c r="G2852"/>
      <c r="H2852"/>
      <c r="I2852"/>
      <c r="J2852"/>
      <c r="K2852"/>
      <c r="L2852"/>
      <c r="M2852"/>
      <c r="N2852"/>
      <c r="O2852"/>
      <c r="P2852"/>
      <c r="Q2852"/>
    </row>
    <row r="2853" spans="1:17" s="16" customFormat="1" x14ac:dyDescent="0.25">
      <c r="A2853"/>
      <c r="B2853" s="18"/>
      <c r="D2853"/>
      <c r="E2853"/>
      <c r="F2853"/>
      <c r="G2853"/>
      <c r="H2853"/>
      <c r="I2853"/>
      <c r="J2853"/>
      <c r="K2853"/>
      <c r="L2853"/>
      <c r="M2853"/>
      <c r="N2853"/>
      <c r="O2853"/>
      <c r="P2853"/>
      <c r="Q2853"/>
    </row>
    <row r="2854" spans="1:17" s="16" customFormat="1" x14ac:dyDescent="0.25">
      <c r="A2854"/>
      <c r="B2854" s="18"/>
      <c r="D2854"/>
      <c r="E2854"/>
      <c r="F2854"/>
      <c r="G2854"/>
      <c r="H2854"/>
      <c r="I2854"/>
      <c r="J2854"/>
      <c r="K2854"/>
      <c r="L2854"/>
      <c r="M2854"/>
      <c r="N2854"/>
      <c r="O2854"/>
      <c r="P2854"/>
      <c r="Q2854"/>
    </row>
    <row r="2855" spans="1:17" s="16" customFormat="1" x14ac:dyDescent="0.25">
      <c r="A2855"/>
      <c r="B2855" s="18"/>
      <c r="D2855"/>
      <c r="E2855"/>
      <c r="F2855"/>
      <c r="G2855"/>
      <c r="H2855"/>
      <c r="I2855"/>
      <c r="J2855"/>
      <c r="K2855"/>
      <c r="L2855"/>
      <c r="M2855"/>
      <c r="N2855"/>
      <c r="O2855"/>
      <c r="P2855"/>
      <c r="Q2855"/>
    </row>
    <row r="2856" spans="1:17" s="16" customFormat="1" x14ac:dyDescent="0.25">
      <c r="A2856"/>
      <c r="B2856" s="18"/>
      <c r="D2856"/>
      <c r="E2856"/>
      <c r="F2856"/>
      <c r="G2856"/>
      <c r="H2856"/>
      <c r="I2856"/>
      <c r="J2856"/>
      <c r="K2856"/>
      <c r="L2856"/>
      <c r="M2856"/>
      <c r="N2856"/>
      <c r="O2856"/>
      <c r="P2856"/>
      <c r="Q2856"/>
    </row>
    <row r="2857" spans="1:17" s="16" customFormat="1" x14ac:dyDescent="0.25">
      <c r="A2857"/>
      <c r="B2857" s="18"/>
      <c r="D2857"/>
      <c r="E2857"/>
      <c r="F2857"/>
      <c r="G2857"/>
      <c r="H2857"/>
      <c r="I2857"/>
      <c r="J2857"/>
      <c r="K2857"/>
      <c r="L2857"/>
      <c r="M2857"/>
      <c r="N2857"/>
      <c r="O2857"/>
      <c r="P2857"/>
      <c r="Q2857"/>
    </row>
    <row r="2858" spans="1:17" s="16" customFormat="1" x14ac:dyDescent="0.25">
      <c r="A2858"/>
      <c r="B2858" s="18"/>
      <c r="D2858"/>
      <c r="E2858"/>
      <c r="F2858"/>
      <c r="G2858"/>
      <c r="H2858"/>
      <c r="I2858"/>
      <c r="J2858"/>
      <c r="K2858"/>
      <c r="L2858"/>
      <c r="M2858"/>
      <c r="N2858"/>
      <c r="O2858"/>
      <c r="P2858"/>
      <c r="Q2858"/>
    </row>
    <row r="2859" spans="1:17" s="16" customFormat="1" x14ac:dyDescent="0.25">
      <c r="A2859"/>
      <c r="B2859" s="18"/>
      <c r="D2859"/>
      <c r="E2859"/>
      <c r="F2859"/>
      <c r="G2859"/>
      <c r="H2859"/>
      <c r="I2859"/>
      <c r="J2859"/>
      <c r="K2859"/>
      <c r="L2859"/>
      <c r="M2859"/>
      <c r="N2859"/>
      <c r="O2859"/>
      <c r="P2859"/>
      <c r="Q2859"/>
    </row>
    <row r="2860" spans="1:17" s="16" customFormat="1" x14ac:dyDescent="0.25">
      <c r="A2860"/>
      <c r="B2860" s="18"/>
      <c r="D2860"/>
      <c r="E2860"/>
      <c r="F2860"/>
      <c r="G2860"/>
      <c r="H2860"/>
      <c r="I2860"/>
      <c r="J2860"/>
      <c r="K2860"/>
      <c r="L2860"/>
      <c r="M2860"/>
      <c r="N2860"/>
      <c r="O2860"/>
      <c r="P2860"/>
      <c r="Q2860"/>
    </row>
    <row r="2861" spans="1:17" s="16" customFormat="1" x14ac:dyDescent="0.25">
      <c r="A2861"/>
      <c r="B2861" s="18"/>
      <c r="D2861"/>
      <c r="E2861"/>
      <c r="F2861"/>
      <c r="G2861"/>
      <c r="H2861"/>
      <c r="I2861"/>
      <c r="J2861"/>
      <c r="K2861"/>
      <c r="L2861"/>
      <c r="M2861"/>
      <c r="N2861"/>
      <c r="O2861"/>
      <c r="P2861"/>
      <c r="Q2861"/>
    </row>
    <row r="2862" spans="1:17" s="16" customFormat="1" x14ac:dyDescent="0.25">
      <c r="A2862"/>
      <c r="B2862" s="18"/>
      <c r="D2862"/>
      <c r="E2862"/>
      <c r="F2862"/>
      <c r="G2862"/>
      <c r="H2862"/>
      <c r="I2862"/>
      <c r="J2862"/>
      <c r="K2862"/>
      <c r="L2862"/>
      <c r="M2862"/>
      <c r="N2862"/>
      <c r="O2862"/>
      <c r="P2862"/>
      <c r="Q2862"/>
    </row>
    <row r="2863" spans="1:17" s="16" customFormat="1" x14ac:dyDescent="0.25">
      <c r="A2863"/>
      <c r="B2863" s="18"/>
      <c r="D2863"/>
      <c r="E2863"/>
      <c r="F2863"/>
      <c r="G2863"/>
      <c r="H2863"/>
      <c r="I2863"/>
      <c r="J2863"/>
      <c r="K2863"/>
      <c r="L2863"/>
      <c r="M2863"/>
      <c r="N2863"/>
      <c r="O2863"/>
      <c r="P2863"/>
      <c r="Q2863"/>
    </row>
    <row r="2864" spans="1:17" s="16" customFormat="1" x14ac:dyDescent="0.25">
      <c r="A2864"/>
      <c r="B2864" s="18"/>
      <c r="D2864"/>
      <c r="E2864"/>
      <c r="F2864"/>
      <c r="G2864"/>
      <c r="H2864"/>
      <c r="I2864"/>
      <c r="J2864"/>
      <c r="K2864"/>
      <c r="L2864"/>
      <c r="M2864"/>
      <c r="N2864"/>
      <c r="O2864"/>
      <c r="P2864"/>
      <c r="Q2864"/>
    </row>
    <row r="2865" spans="1:17" s="16" customFormat="1" x14ac:dyDescent="0.25">
      <c r="A2865"/>
      <c r="B2865" s="18"/>
      <c r="D2865"/>
      <c r="E2865"/>
      <c r="F2865"/>
      <c r="G2865"/>
      <c r="H2865"/>
      <c r="I2865"/>
      <c r="J2865"/>
      <c r="K2865"/>
      <c r="L2865"/>
      <c r="M2865"/>
      <c r="N2865"/>
      <c r="O2865"/>
      <c r="P2865"/>
      <c r="Q2865"/>
    </row>
    <row r="2866" spans="1:17" s="16" customFormat="1" x14ac:dyDescent="0.25">
      <c r="A2866"/>
      <c r="B2866" s="18"/>
      <c r="D2866"/>
      <c r="E2866"/>
      <c r="F2866"/>
      <c r="G2866"/>
      <c r="H2866"/>
      <c r="I2866"/>
      <c r="J2866"/>
      <c r="K2866"/>
      <c r="L2866"/>
      <c r="M2866"/>
      <c r="N2866"/>
      <c r="O2866"/>
      <c r="P2866"/>
      <c r="Q2866"/>
    </row>
    <row r="2867" spans="1:17" s="16" customFormat="1" x14ac:dyDescent="0.25">
      <c r="A2867"/>
      <c r="B2867" s="18"/>
      <c r="D2867"/>
      <c r="E2867"/>
      <c r="F2867"/>
      <c r="G2867"/>
      <c r="H2867"/>
      <c r="I2867"/>
      <c r="J2867"/>
      <c r="K2867"/>
      <c r="L2867"/>
      <c r="M2867"/>
      <c r="N2867"/>
      <c r="O2867"/>
      <c r="P2867"/>
      <c r="Q2867"/>
    </row>
    <row r="2868" spans="1:17" s="16" customFormat="1" x14ac:dyDescent="0.25">
      <c r="A2868"/>
      <c r="B2868" s="18"/>
      <c r="D2868"/>
      <c r="E2868"/>
      <c r="F2868"/>
      <c r="G2868"/>
      <c r="H2868"/>
      <c r="I2868"/>
      <c r="J2868"/>
      <c r="K2868"/>
      <c r="L2868"/>
      <c r="M2868"/>
      <c r="N2868"/>
      <c r="O2868"/>
      <c r="P2868"/>
      <c r="Q2868"/>
    </row>
    <row r="2869" spans="1:17" s="16" customFormat="1" x14ac:dyDescent="0.25">
      <c r="A2869"/>
      <c r="B2869" s="18"/>
      <c r="D2869"/>
      <c r="E2869"/>
      <c r="F2869"/>
      <c r="G2869"/>
      <c r="H2869"/>
      <c r="I2869"/>
      <c r="J2869"/>
      <c r="K2869"/>
      <c r="L2869"/>
      <c r="M2869"/>
      <c r="N2869"/>
      <c r="O2869"/>
      <c r="P2869"/>
      <c r="Q2869"/>
    </row>
    <row r="2870" spans="1:17" s="16" customFormat="1" x14ac:dyDescent="0.25">
      <c r="A2870"/>
      <c r="B2870" s="18"/>
      <c r="D2870"/>
      <c r="E2870"/>
      <c r="F2870"/>
      <c r="G2870"/>
      <c r="H2870"/>
      <c r="I2870"/>
      <c r="J2870"/>
      <c r="K2870"/>
      <c r="L2870"/>
      <c r="M2870"/>
      <c r="N2870"/>
      <c r="O2870"/>
      <c r="P2870"/>
      <c r="Q2870"/>
    </row>
    <row r="2871" spans="1:17" s="16" customFormat="1" x14ac:dyDescent="0.25">
      <c r="A2871"/>
      <c r="B2871" s="18"/>
      <c r="D2871"/>
      <c r="E2871"/>
      <c r="F2871"/>
      <c r="G2871"/>
      <c r="H2871"/>
      <c r="I2871"/>
      <c r="J2871"/>
      <c r="K2871"/>
      <c r="L2871"/>
      <c r="M2871"/>
      <c r="N2871"/>
      <c r="O2871"/>
      <c r="P2871"/>
      <c r="Q2871"/>
    </row>
    <row r="2872" spans="1:17" s="16" customFormat="1" x14ac:dyDescent="0.25">
      <c r="A2872"/>
      <c r="B2872" s="18"/>
      <c r="D2872"/>
      <c r="E2872"/>
      <c r="F2872"/>
      <c r="G2872"/>
      <c r="H2872"/>
      <c r="I2872"/>
      <c r="J2872"/>
      <c r="K2872"/>
      <c r="L2872"/>
      <c r="M2872"/>
      <c r="N2872"/>
      <c r="O2872"/>
      <c r="P2872"/>
      <c r="Q2872"/>
    </row>
    <row r="2873" spans="1:17" s="16" customFormat="1" x14ac:dyDescent="0.25">
      <c r="A2873"/>
      <c r="B2873" s="18"/>
      <c r="D2873"/>
      <c r="E2873"/>
      <c r="F2873"/>
      <c r="G2873"/>
      <c r="H2873"/>
      <c r="I2873"/>
      <c r="J2873"/>
      <c r="K2873"/>
      <c r="L2873"/>
      <c r="M2873"/>
      <c r="N2873"/>
      <c r="O2873"/>
      <c r="P2873"/>
      <c r="Q2873"/>
    </row>
    <row r="2874" spans="1:17" s="16" customFormat="1" x14ac:dyDescent="0.25">
      <c r="A2874"/>
      <c r="B2874" s="18"/>
      <c r="D2874"/>
      <c r="E2874"/>
      <c r="F2874"/>
      <c r="G2874"/>
      <c r="H2874"/>
      <c r="I2874"/>
      <c r="J2874"/>
      <c r="K2874"/>
      <c r="L2874"/>
      <c r="M2874"/>
      <c r="N2874"/>
      <c r="O2874"/>
      <c r="P2874"/>
      <c r="Q2874"/>
    </row>
    <row r="2875" spans="1:17" s="16" customFormat="1" x14ac:dyDescent="0.25">
      <c r="A2875"/>
      <c r="B2875" s="18"/>
      <c r="D2875"/>
      <c r="E2875"/>
      <c r="F2875"/>
      <c r="G2875"/>
      <c r="H2875"/>
      <c r="I2875"/>
      <c r="J2875"/>
      <c r="K2875"/>
      <c r="L2875"/>
      <c r="M2875"/>
      <c r="N2875"/>
      <c r="O2875"/>
      <c r="P2875"/>
      <c r="Q2875"/>
    </row>
    <row r="2876" spans="1:17" s="16" customFormat="1" x14ac:dyDescent="0.25">
      <c r="A2876"/>
      <c r="B2876" s="18"/>
      <c r="D2876"/>
      <c r="E2876"/>
      <c r="F2876"/>
      <c r="G2876"/>
      <c r="H2876"/>
      <c r="I2876"/>
      <c r="J2876"/>
      <c r="K2876"/>
      <c r="L2876"/>
      <c r="M2876"/>
      <c r="N2876"/>
      <c r="O2876"/>
      <c r="P2876"/>
      <c r="Q2876"/>
    </row>
    <row r="2877" spans="1:17" s="16" customFormat="1" x14ac:dyDescent="0.25">
      <c r="A2877"/>
      <c r="B2877" s="18"/>
      <c r="D2877"/>
      <c r="E2877"/>
      <c r="F2877"/>
      <c r="G2877"/>
      <c r="H2877"/>
      <c r="I2877"/>
      <c r="J2877"/>
      <c r="K2877"/>
      <c r="L2877"/>
      <c r="M2877"/>
      <c r="N2877"/>
      <c r="O2877"/>
      <c r="P2877"/>
      <c r="Q2877"/>
    </row>
    <row r="2878" spans="1:17" s="16" customFormat="1" x14ac:dyDescent="0.25">
      <c r="A2878"/>
      <c r="B2878" s="18"/>
      <c r="D2878"/>
      <c r="E2878"/>
      <c r="F2878"/>
      <c r="G2878"/>
      <c r="H2878"/>
      <c r="I2878"/>
      <c r="J2878"/>
      <c r="K2878"/>
      <c r="L2878"/>
      <c r="M2878"/>
      <c r="N2878"/>
      <c r="O2878"/>
      <c r="P2878"/>
      <c r="Q2878"/>
    </row>
    <row r="2879" spans="1:17" s="16" customFormat="1" x14ac:dyDescent="0.25">
      <c r="A2879"/>
      <c r="B2879" s="18"/>
      <c r="D2879"/>
      <c r="E2879"/>
      <c r="F2879"/>
      <c r="G2879"/>
      <c r="H2879"/>
      <c r="I2879"/>
      <c r="J2879"/>
      <c r="K2879"/>
      <c r="L2879"/>
      <c r="M2879"/>
      <c r="N2879"/>
      <c r="O2879"/>
      <c r="P2879"/>
      <c r="Q2879"/>
    </row>
    <row r="2880" spans="1:17" s="16" customFormat="1" x14ac:dyDescent="0.25">
      <c r="A2880"/>
      <c r="B2880" s="18"/>
      <c r="D2880"/>
      <c r="E2880"/>
      <c r="F2880"/>
      <c r="G2880"/>
      <c r="H2880"/>
      <c r="I2880"/>
      <c r="J2880"/>
      <c r="K2880"/>
      <c r="L2880"/>
      <c r="M2880"/>
      <c r="N2880"/>
      <c r="O2880"/>
      <c r="P2880"/>
      <c r="Q2880"/>
    </row>
    <row r="2881" spans="1:17" s="16" customFormat="1" x14ac:dyDescent="0.25">
      <c r="A2881"/>
      <c r="B2881" s="18"/>
      <c r="D2881"/>
      <c r="E2881"/>
      <c r="F2881"/>
      <c r="G2881"/>
      <c r="H2881"/>
      <c r="I2881"/>
      <c r="J2881"/>
      <c r="K2881"/>
      <c r="L2881"/>
      <c r="M2881"/>
      <c r="N2881"/>
      <c r="O2881"/>
      <c r="P2881"/>
      <c r="Q2881"/>
    </row>
    <row r="2882" spans="1:17" s="16" customFormat="1" x14ac:dyDescent="0.25">
      <c r="A2882"/>
      <c r="B2882" s="17"/>
      <c r="D2882"/>
      <c r="E2882"/>
      <c r="F2882"/>
      <c r="G2882"/>
      <c r="H2882"/>
      <c r="I2882"/>
      <c r="J2882"/>
      <c r="K2882"/>
      <c r="L2882"/>
      <c r="M2882"/>
      <c r="N2882"/>
      <c r="O2882"/>
      <c r="P2882"/>
      <c r="Q2882"/>
    </row>
    <row r="2883" spans="1:17" s="16" customFormat="1" x14ac:dyDescent="0.25">
      <c r="A2883"/>
      <c r="B2883" s="18"/>
      <c r="D2883"/>
      <c r="E2883"/>
      <c r="F2883"/>
      <c r="G2883"/>
      <c r="H2883"/>
      <c r="I2883"/>
      <c r="J2883"/>
      <c r="K2883"/>
      <c r="L2883"/>
      <c r="M2883"/>
      <c r="N2883"/>
      <c r="O2883"/>
      <c r="P2883"/>
      <c r="Q2883"/>
    </row>
    <row r="2884" spans="1:17" s="16" customFormat="1" x14ac:dyDescent="0.25">
      <c r="A2884"/>
      <c r="B2884" s="18"/>
      <c r="D2884"/>
      <c r="E2884"/>
      <c r="F2884"/>
      <c r="G2884"/>
      <c r="H2884"/>
      <c r="I2884"/>
      <c r="J2884"/>
      <c r="K2884"/>
      <c r="L2884"/>
      <c r="M2884"/>
      <c r="N2884"/>
      <c r="O2884"/>
      <c r="P2884"/>
      <c r="Q2884"/>
    </row>
    <row r="2885" spans="1:17" s="16" customFormat="1" x14ac:dyDescent="0.25">
      <c r="A2885"/>
      <c r="B2885" s="18"/>
      <c r="D2885"/>
      <c r="E2885"/>
      <c r="F2885"/>
      <c r="G2885"/>
      <c r="H2885"/>
      <c r="I2885"/>
      <c r="J2885"/>
      <c r="K2885"/>
      <c r="L2885"/>
      <c r="M2885"/>
      <c r="N2885"/>
      <c r="O2885"/>
      <c r="P2885"/>
      <c r="Q2885"/>
    </row>
    <row r="2886" spans="1:17" s="16" customFormat="1" x14ac:dyDescent="0.25">
      <c r="A2886"/>
      <c r="B2886" s="18"/>
      <c r="D2886"/>
      <c r="E2886"/>
      <c r="F2886"/>
      <c r="G2886"/>
      <c r="H2886"/>
      <c r="I2886"/>
      <c r="J2886"/>
      <c r="K2886"/>
      <c r="L2886"/>
      <c r="M2886"/>
      <c r="N2886"/>
      <c r="O2886"/>
      <c r="P2886"/>
      <c r="Q2886"/>
    </row>
    <row r="2887" spans="1:17" s="16" customFormat="1" x14ac:dyDescent="0.25">
      <c r="A2887"/>
      <c r="B2887" s="18"/>
      <c r="D2887"/>
      <c r="E2887"/>
      <c r="F2887"/>
      <c r="G2887"/>
      <c r="H2887"/>
      <c r="I2887"/>
      <c r="J2887"/>
      <c r="K2887"/>
      <c r="L2887"/>
      <c r="M2887"/>
      <c r="N2887"/>
      <c r="O2887"/>
      <c r="P2887"/>
      <c r="Q2887"/>
    </row>
    <row r="2888" spans="1:17" s="16" customFormat="1" x14ac:dyDescent="0.25">
      <c r="A2888"/>
      <c r="B2888" s="18"/>
      <c r="D2888"/>
      <c r="E2888"/>
      <c r="F2888"/>
      <c r="G2888"/>
      <c r="H2888"/>
      <c r="I2888"/>
      <c r="J2888"/>
      <c r="K2888"/>
      <c r="L2888"/>
      <c r="M2888"/>
      <c r="N2888"/>
      <c r="O2888"/>
      <c r="P2888"/>
      <c r="Q2888"/>
    </row>
    <row r="2889" spans="1:17" s="16" customFormat="1" x14ac:dyDescent="0.25">
      <c r="A2889"/>
      <c r="B2889" s="18"/>
      <c r="D2889"/>
      <c r="E2889"/>
      <c r="F2889"/>
      <c r="G2889"/>
      <c r="H2889"/>
      <c r="I2889"/>
      <c r="J2889"/>
      <c r="K2889"/>
      <c r="L2889"/>
      <c r="M2889"/>
      <c r="N2889"/>
      <c r="O2889"/>
      <c r="P2889"/>
      <c r="Q2889"/>
    </row>
    <row r="2890" spans="1:17" s="16" customFormat="1" x14ac:dyDescent="0.25">
      <c r="A2890"/>
      <c r="B2890" s="18"/>
      <c r="D2890"/>
      <c r="E2890"/>
      <c r="F2890"/>
      <c r="G2890"/>
      <c r="H2890"/>
      <c r="I2890"/>
      <c r="J2890"/>
      <c r="K2890"/>
      <c r="L2890"/>
      <c r="M2890"/>
      <c r="N2890"/>
      <c r="O2890"/>
      <c r="P2890"/>
      <c r="Q2890"/>
    </row>
    <row r="2891" spans="1:17" s="16" customFormat="1" x14ac:dyDescent="0.25">
      <c r="A2891"/>
      <c r="B2891" s="18"/>
      <c r="D2891"/>
      <c r="E2891"/>
      <c r="F2891"/>
      <c r="G2891"/>
      <c r="H2891"/>
      <c r="I2891"/>
      <c r="J2891"/>
      <c r="K2891"/>
      <c r="L2891"/>
      <c r="M2891"/>
      <c r="N2891"/>
      <c r="O2891"/>
      <c r="P2891"/>
      <c r="Q2891"/>
    </row>
    <row r="2892" spans="1:17" s="16" customFormat="1" x14ac:dyDescent="0.25">
      <c r="A2892"/>
      <c r="B2892" s="18"/>
      <c r="D2892"/>
      <c r="E2892"/>
      <c r="F2892"/>
      <c r="G2892"/>
      <c r="H2892"/>
      <c r="I2892"/>
      <c r="J2892"/>
      <c r="K2892"/>
      <c r="L2892"/>
      <c r="M2892"/>
      <c r="N2892"/>
      <c r="O2892"/>
      <c r="P2892"/>
      <c r="Q2892"/>
    </row>
    <row r="2893" spans="1:17" s="16" customFormat="1" x14ac:dyDescent="0.25">
      <c r="A2893"/>
      <c r="B2893" s="18"/>
      <c r="D2893"/>
      <c r="E2893"/>
      <c r="F2893"/>
      <c r="G2893"/>
      <c r="H2893"/>
      <c r="I2893"/>
      <c r="J2893"/>
      <c r="K2893"/>
      <c r="L2893"/>
      <c r="M2893"/>
      <c r="N2893"/>
      <c r="O2893"/>
      <c r="P2893"/>
      <c r="Q2893"/>
    </row>
    <row r="2894" spans="1:17" s="16" customFormat="1" x14ac:dyDescent="0.25">
      <c r="A2894"/>
      <c r="B2894" s="18"/>
      <c r="D2894"/>
      <c r="E2894"/>
      <c r="F2894"/>
      <c r="G2894"/>
      <c r="H2894"/>
      <c r="I2894"/>
      <c r="J2894"/>
      <c r="K2894"/>
      <c r="L2894"/>
      <c r="M2894"/>
      <c r="N2894"/>
      <c r="O2894"/>
      <c r="P2894"/>
      <c r="Q2894"/>
    </row>
    <row r="2895" spans="1:17" s="16" customFormat="1" x14ac:dyDescent="0.25">
      <c r="A2895"/>
      <c r="B2895" s="18"/>
      <c r="D2895"/>
      <c r="E2895"/>
      <c r="F2895"/>
      <c r="G2895"/>
      <c r="H2895"/>
      <c r="I2895"/>
      <c r="J2895"/>
      <c r="K2895"/>
      <c r="L2895"/>
      <c r="M2895"/>
      <c r="N2895"/>
      <c r="O2895"/>
      <c r="P2895"/>
      <c r="Q2895"/>
    </row>
    <row r="2896" spans="1:17" s="16" customFormat="1" x14ac:dyDescent="0.25">
      <c r="A2896"/>
      <c r="B2896" s="18"/>
      <c r="D2896"/>
      <c r="E2896"/>
      <c r="F2896"/>
      <c r="G2896"/>
      <c r="H2896"/>
      <c r="I2896"/>
      <c r="J2896"/>
      <c r="K2896"/>
      <c r="L2896"/>
      <c r="M2896"/>
      <c r="N2896"/>
      <c r="O2896"/>
      <c r="P2896"/>
      <c r="Q2896"/>
    </row>
    <row r="2897" spans="1:17" s="16" customFormat="1" x14ac:dyDescent="0.25">
      <c r="A2897"/>
      <c r="B2897" s="18"/>
      <c r="D2897"/>
      <c r="E2897"/>
      <c r="F2897"/>
      <c r="G2897"/>
      <c r="H2897"/>
      <c r="I2897"/>
      <c r="J2897"/>
      <c r="K2897"/>
      <c r="L2897"/>
      <c r="M2897"/>
      <c r="N2897"/>
      <c r="O2897"/>
      <c r="P2897"/>
      <c r="Q2897"/>
    </row>
    <row r="2898" spans="1:17" s="16" customFormat="1" x14ac:dyDescent="0.25">
      <c r="A2898"/>
      <c r="B2898" s="18"/>
      <c r="D2898"/>
      <c r="E2898"/>
      <c r="F2898"/>
      <c r="G2898"/>
      <c r="H2898"/>
      <c r="I2898"/>
      <c r="J2898"/>
      <c r="K2898"/>
      <c r="L2898"/>
      <c r="M2898"/>
      <c r="N2898"/>
      <c r="O2898"/>
      <c r="P2898"/>
      <c r="Q2898"/>
    </row>
    <row r="2899" spans="1:17" s="16" customFormat="1" x14ac:dyDescent="0.25">
      <c r="A2899"/>
      <c r="B2899" s="18"/>
      <c r="D2899"/>
      <c r="E2899"/>
      <c r="F2899"/>
      <c r="G2899"/>
      <c r="H2899"/>
      <c r="I2899"/>
      <c r="J2899"/>
      <c r="K2899"/>
      <c r="L2899"/>
      <c r="M2899"/>
      <c r="N2899"/>
      <c r="O2899"/>
      <c r="P2899"/>
      <c r="Q2899"/>
    </row>
    <row r="2900" spans="1:17" s="16" customFormat="1" x14ac:dyDescent="0.25">
      <c r="A2900"/>
      <c r="B2900" s="18"/>
      <c r="D2900"/>
      <c r="E2900"/>
      <c r="F2900"/>
      <c r="G2900"/>
      <c r="H2900"/>
      <c r="I2900"/>
      <c r="J2900"/>
      <c r="K2900"/>
      <c r="L2900"/>
      <c r="M2900"/>
      <c r="N2900"/>
      <c r="O2900"/>
      <c r="P2900"/>
      <c r="Q2900"/>
    </row>
    <row r="2901" spans="1:17" s="16" customFormat="1" x14ac:dyDescent="0.25">
      <c r="A2901"/>
      <c r="B2901" s="18"/>
      <c r="D2901"/>
      <c r="E2901"/>
      <c r="F2901"/>
      <c r="G2901"/>
      <c r="H2901"/>
      <c r="I2901"/>
      <c r="J2901"/>
      <c r="K2901"/>
      <c r="L2901"/>
      <c r="M2901"/>
      <c r="N2901"/>
      <c r="O2901"/>
      <c r="P2901"/>
      <c r="Q2901"/>
    </row>
    <row r="2902" spans="1:17" s="16" customFormat="1" x14ac:dyDescent="0.25">
      <c r="A2902"/>
      <c r="B2902" s="18"/>
      <c r="D2902"/>
      <c r="E2902"/>
      <c r="F2902"/>
      <c r="G2902"/>
      <c r="H2902"/>
      <c r="I2902"/>
      <c r="J2902"/>
      <c r="K2902"/>
      <c r="L2902"/>
      <c r="M2902"/>
      <c r="N2902"/>
      <c r="O2902"/>
      <c r="P2902"/>
      <c r="Q2902"/>
    </row>
    <row r="2903" spans="1:17" s="16" customFormat="1" x14ac:dyDescent="0.25">
      <c r="A2903"/>
      <c r="B2903" s="18"/>
      <c r="D2903"/>
      <c r="E2903"/>
      <c r="F2903"/>
      <c r="G2903"/>
      <c r="H2903"/>
      <c r="I2903"/>
      <c r="J2903"/>
      <c r="K2903"/>
      <c r="L2903"/>
      <c r="M2903"/>
      <c r="N2903"/>
      <c r="O2903"/>
      <c r="P2903"/>
      <c r="Q2903"/>
    </row>
    <row r="2904" spans="1:17" s="16" customFormat="1" x14ac:dyDescent="0.25">
      <c r="A2904"/>
      <c r="B2904" s="18"/>
      <c r="D2904"/>
      <c r="E2904"/>
      <c r="F2904"/>
      <c r="G2904"/>
      <c r="H2904"/>
      <c r="I2904"/>
      <c r="J2904"/>
      <c r="K2904"/>
      <c r="L2904"/>
      <c r="M2904"/>
      <c r="N2904"/>
      <c r="O2904"/>
      <c r="P2904"/>
      <c r="Q2904"/>
    </row>
    <row r="2905" spans="1:17" s="16" customFormat="1" x14ac:dyDescent="0.25">
      <c r="A2905"/>
      <c r="B2905" s="18"/>
      <c r="D2905"/>
      <c r="E2905"/>
      <c r="F2905"/>
      <c r="G2905"/>
      <c r="H2905"/>
      <c r="I2905"/>
      <c r="J2905"/>
      <c r="K2905"/>
      <c r="L2905"/>
      <c r="M2905"/>
      <c r="N2905"/>
      <c r="O2905"/>
      <c r="P2905"/>
      <c r="Q2905"/>
    </row>
    <row r="2906" spans="1:17" s="16" customFormat="1" x14ac:dyDescent="0.25">
      <c r="A2906"/>
      <c r="B2906" s="18"/>
      <c r="D2906"/>
      <c r="E2906"/>
      <c r="F2906"/>
      <c r="G2906"/>
      <c r="H2906"/>
      <c r="I2906"/>
      <c r="J2906"/>
      <c r="K2906"/>
      <c r="L2906"/>
      <c r="M2906"/>
      <c r="N2906"/>
      <c r="O2906"/>
      <c r="P2906"/>
      <c r="Q2906"/>
    </row>
    <row r="2907" spans="1:17" s="16" customFormat="1" x14ac:dyDescent="0.25">
      <c r="A2907"/>
      <c r="B2907" s="18"/>
      <c r="D2907"/>
      <c r="E2907"/>
      <c r="F2907"/>
      <c r="G2907"/>
      <c r="H2907"/>
      <c r="I2907"/>
      <c r="J2907"/>
      <c r="K2907"/>
      <c r="L2907"/>
      <c r="M2907"/>
      <c r="N2907"/>
      <c r="O2907"/>
      <c r="P2907"/>
      <c r="Q2907"/>
    </row>
    <row r="2908" spans="1:17" s="16" customFormat="1" x14ac:dyDescent="0.25">
      <c r="A2908"/>
      <c r="B2908" s="18"/>
      <c r="D2908"/>
      <c r="E2908"/>
      <c r="F2908"/>
      <c r="G2908"/>
      <c r="H2908"/>
      <c r="I2908"/>
      <c r="J2908"/>
      <c r="K2908"/>
      <c r="L2908"/>
      <c r="M2908"/>
      <c r="N2908"/>
      <c r="O2908"/>
      <c r="P2908"/>
      <c r="Q2908"/>
    </row>
    <row r="2909" spans="1:17" s="16" customFormat="1" x14ac:dyDescent="0.25">
      <c r="A2909"/>
      <c r="B2909" s="18"/>
      <c r="D2909"/>
      <c r="E2909"/>
      <c r="F2909"/>
      <c r="G2909"/>
      <c r="H2909"/>
      <c r="I2909"/>
      <c r="J2909"/>
      <c r="K2909"/>
      <c r="L2909"/>
      <c r="M2909"/>
      <c r="N2909"/>
      <c r="O2909"/>
      <c r="P2909"/>
      <c r="Q2909"/>
    </row>
    <row r="2910" spans="1:17" s="16" customFormat="1" x14ac:dyDescent="0.25">
      <c r="A2910"/>
      <c r="B2910" s="18"/>
      <c r="D2910"/>
      <c r="E2910"/>
      <c r="F2910"/>
      <c r="G2910"/>
      <c r="H2910"/>
      <c r="I2910"/>
      <c r="J2910"/>
      <c r="K2910"/>
      <c r="L2910"/>
      <c r="M2910"/>
      <c r="N2910"/>
      <c r="O2910"/>
      <c r="P2910"/>
      <c r="Q2910"/>
    </row>
    <row r="2911" spans="1:17" s="16" customFormat="1" x14ac:dyDescent="0.25">
      <c r="A2911"/>
      <c r="B2911" s="18"/>
      <c r="D2911"/>
      <c r="E2911"/>
      <c r="F2911"/>
      <c r="G2911"/>
      <c r="H2911"/>
      <c r="I2911"/>
      <c r="J2911"/>
      <c r="K2911"/>
      <c r="L2911"/>
      <c r="M2911"/>
      <c r="N2911"/>
      <c r="O2911"/>
      <c r="P2911"/>
      <c r="Q2911"/>
    </row>
    <row r="2912" spans="1:17" s="16" customFormat="1" x14ac:dyDescent="0.25">
      <c r="A2912"/>
      <c r="B2912" s="18"/>
      <c r="D2912"/>
      <c r="E2912"/>
      <c r="F2912"/>
      <c r="G2912"/>
      <c r="H2912"/>
      <c r="I2912"/>
      <c r="J2912"/>
      <c r="K2912"/>
      <c r="L2912"/>
      <c r="M2912"/>
      <c r="N2912"/>
      <c r="O2912"/>
      <c r="P2912"/>
      <c r="Q2912"/>
    </row>
    <row r="2913" spans="1:17" s="16" customFormat="1" x14ac:dyDescent="0.25">
      <c r="A2913"/>
      <c r="B2913" s="18"/>
      <c r="D2913"/>
      <c r="E2913"/>
      <c r="F2913"/>
      <c r="G2913"/>
      <c r="H2913"/>
      <c r="I2913"/>
      <c r="J2913"/>
      <c r="K2913"/>
      <c r="L2913"/>
      <c r="M2913"/>
      <c r="N2913"/>
      <c r="O2913"/>
      <c r="P2913"/>
      <c r="Q2913"/>
    </row>
    <row r="2914" spans="1:17" s="16" customFormat="1" x14ac:dyDescent="0.25">
      <c r="A2914"/>
      <c r="B2914" s="18"/>
      <c r="D2914"/>
      <c r="E2914"/>
      <c r="F2914"/>
      <c r="G2914"/>
      <c r="H2914"/>
      <c r="I2914"/>
      <c r="J2914"/>
      <c r="K2914"/>
      <c r="L2914"/>
      <c r="M2914"/>
      <c r="N2914"/>
      <c r="O2914"/>
      <c r="P2914"/>
      <c r="Q2914"/>
    </row>
    <row r="2915" spans="1:17" s="16" customFormat="1" x14ac:dyDescent="0.25">
      <c r="A2915"/>
      <c r="B2915" s="18"/>
      <c r="D2915"/>
      <c r="E2915"/>
      <c r="F2915"/>
      <c r="G2915"/>
      <c r="H2915"/>
      <c r="I2915"/>
      <c r="J2915"/>
      <c r="K2915"/>
      <c r="L2915"/>
      <c r="M2915"/>
      <c r="N2915"/>
      <c r="O2915"/>
      <c r="P2915"/>
      <c r="Q2915"/>
    </row>
    <row r="2916" spans="1:17" s="16" customFormat="1" x14ac:dyDescent="0.25">
      <c r="A2916"/>
      <c r="B2916" s="18"/>
      <c r="D2916"/>
      <c r="E2916"/>
      <c r="F2916"/>
      <c r="G2916"/>
      <c r="H2916"/>
      <c r="I2916"/>
      <c r="J2916"/>
      <c r="K2916"/>
      <c r="L2916"/>
      <c r="M2916"/>
      <c r="N2916"/>
      <c r="O2916"/>
      <c r="P2916"/>
      <c r="Q2916"/>
    </row>
    <row r="2917" spans="1:17" s="16" customFormat="1" x14ac:dyDescent="0.25">
      <c r="A2917"/>
      <c r="B2917" s="18"/>
      <c r="D2917"/>
      <c r="E2917"/>
      <c r="F2917"/>
      <c r="G2917"/>
      <c r="H2917"/>
      <c r="I2917"/>
      <c r="J2917"/>
      <c r="K2917"/>
      <c r="L2917"/>
      <c r="M2917"/>
      <c r="N2917"/>
      <c r="O2917"/>
      <c r="P2917"/>
      <c r="Q2917"/>
    </row>
    <row r="2918" spans="1:17" s="16" customFormat="1" x14ac:dyDescent="0.25">
      <c r="A2918"/>
      <c r="B2918" s="18"/>
      <c r="D2918"/>
      <c r="E2918"/>
      <c r="F2918"/>
      <c r="G2918"/>
      <c r="H2918"/>
      <c r="I2918"/>
      <c r="J2918"/>
      <c r="K2918"/>
      <c r="L2918"/>
      <c r="M2918"/>
      <c r="N2918"/>
      <c r="O2918"/>
      <c r="P2918"/>
      <c r="Q2918"/>
    </row>
    <row r="2919" spans="1:17" s="16" customFormat="1" x14ac:dyDescent="0.25">
      <c r="A2919"/>
      <c r="B2919" s="18"/>
      <c r="D2919"/>
      <c r="E2919"/>
      <c r="F2919"/>
      <c r="G2919"/>
      <c r="H2919"/>
      <c r="I2919"/>
      <c r="J2919"/>
      <c r="K2919"/>
      <c r="L2919"/>
      <c r="M2919"/>
      <c r="N2919"/>
      <c r="O2919"/>
      <c r="P2919"/>
      <c r="Q2919"/>
    </row>
    <row r="2920" spans="1:17" s="16" customFormat="1" x14ac:dyDescent="0.25">
      <c r="A2920"/>
      <c r="B2920" s="18"/>
      <c r="D2920"/>
      <c r="E2920"/>
      <c r="F2920"/>
      <c r="G2920"/>
      <c r="H2920"/>
      <c r="I2920"/>
      <c r="J2920"/>
      <c r="K2920"/>
      <c r="L2920"/>
      <c r="M2920"/>
      <c r="N2920"/>
      <c r="O2920"/>
      <c r="P2920"/>
      <c r="Q2920"/>
    </row>
    <row r="2921" spans="1:17" s="16" customFormat="1" x14ac:dyDescent="0.25">
      <c r="A2921"/>
      <c r="B2921" s="18"/>
      <c r="D2921"/>
      <c r="E2921"/>
      <c r="F2921"/>
      <c r="G2921"/>
      <c r="H2921"/>
      <c r="I2921"/>
      <c r="J2921"/>
      <c r="K2921"/>
      <c r="L2921"/>
      <c r="M2921"/>
      <c r="N2921"/>
      <c r="O2921"/>
      <c r="P2921"/>
      <c r="Q2921"/>
    </row>
    <row r="2922" spans="1:17" s="16" customFormat="1" x14ac:dyDescent="0.25">
      <c r="A2922"/>
      <c r="B2922" s="18"/>
      <c r="D2922"/>
      <c r="E2922"/>
      <c r="F2922"/>
      <c r="G2922"/>
      <c r="H2922"/>
      <c r="I2922"/>
      <c r="J2922"/>
      <c r="K2922"/>
      <c r="L2922"/>
      <c r="M2922"/>
      <c r="N2922"/>
      <c r="O2922"/>
      <c r="P2922"/>
      <c r="Q2922"/>
    </row>
    <row r="2923" spans="1:17" s="16" customFormat="1" x14ac:dyDescent="0.25">
      <c r="A2923"/>
      <c r="B2923" s="18"/>
      <c r="D2923"/>
      <c r="E2923"/>
      <c r="F2923"/>
      <c r="G2923"/>
      <c r="H2923"/>
      <c r="I2923"/>
      <c r="J2923"/>
      <c r="K2923"/>
      <c r="L2923"/>
      <c r="M2923"/>
      <c r="N2923"/>
      <c r="O2923"/>
      <c r="P2923"/>
      <c r="Q2923"/>
    </row>
    <row r="2924" spans="1:17" s="16" customFormat="1" x14ac:dyDescent="0.25">
      <c r="A2924"/>
      <c r="B2924" s="18"/>
      <c r="D2924"/>
      <c r="E2924"/>
      <c r="F2924"/>
      <c r="G2924"/>
      <c r="H2924"/>
      <c r="I2924"/>
      <c r="J2924"/>
      <c r="K2924"/>
      <c r="L2924"/>
      <c r="M2924"/>
      <c r="N2924"/>
      <c r="O2924"/>
      <c r="P2924"/>
      <c r="Q2924"/>
    </row>
    <row r="2925" spans="1:17" s="16" customFormat="1" x14ac:dyDescent="0.25">
      <c r="A2925"/>
      <c r="B2925" s="18"/>
      <c r="D2925"/>
      <c r="E2925"/>
      <c r="F2925"/>
      <c r="G2925"/>
      <c r="H2925"/>
      <c r="I2925"/>
      <c r="J2925"/>
      <c r="K2925"/>
      <c r="L2925"/>
      <c r="M2925"/>
      <c r="N2925"/>
      <c r="O2925"/>
      <c r="P2925"/>
      <c r="Q2925"/>
    </row>
    <row r="2926" spans="1:17" s="16" customFormat="1" x14ac:dyDescent="0.25">
      <c r="A2926"/>
      <c r="B2926" s="18"/>
      <c r="D2926"/>
      <c r="E2926"/>
      <c r="F2926"/>
      <c r="G2926"/>
      <c r="H2926"/>
      <c r="I2926"/>
      <c r="J2926"/>
      <c r="K2926"/>
      <c r="L2926"/>
      <c r="M2926"/>
      <c r="N2926"/>
      <c r="O2926"/>
      <c r="P2926"/>
      <c r="Q2926"/>
    </row>
    <row r="2927" spans="1:17" s="16" customFormat="1" x14ac:dyDescent="0.25">
      <c r="A2927"/>
      <c r="B2927" s="18"/>
      <c r="D2927"/>
      <c r="E2927"/>
      <c r="F2927"/>
      <c r="G2927"/>
      <c r="H2927"/>
      <c r="I2927"/>
      <c r="J2927"/>
      <c r="K2927"/>
      <c r="L2927"/>
      <c r="M2927"/>
      <c r="N2927"/>
      <c r="O2927"/>
      <c r="P2927"/>
      <c r="Q2927"/>
    </row>
    <row r="2928" spans="1:17" s="16" customFormat="1" x14ac:dyDescent="0.25">
      <c r="A2928"/>
      <c r="B2928" s="18"/>
      <c r="D2928"/>
      <c r="E2928"/>
      <c r="F2928"/>
      <c r="G2928"/>
      <c r="H2928"/>
      <c r="I2928"/>
      <c r="J2928"/>
      <c r="K2928"/>
      <c r="L2928"/>
      <c r="M2928"/>
      <c r="N2928"/>
      <c r="O2928"/>
      <c r="P2928"/>
      <c r="Q2928"/>
    </row>
    <row r="2929" spans="1:17" s="16" customFormat="1" x14ac:dyDescent="0.25">
      <c r="A2929"/>
      <c r="B2929" s="18"/>
      <c r="D2929"/>
      <c r="E2929"/>
      <c r="F2929"/>
      <c r="G2929"/>
      <c r="H2929"/>
      <c r="I2929"/>
      <c r="J2929"/>
      <c r="K2929"/>
      <c r="L2929"/>
      <c r="M2929"/>
      <c r="N2929"/>
      <c r="O2929"/>
      <c r="P2929"/>
      <c r="Q2929"/>
    </row>
    <row r="2930" spans="1:17" s="16" customFormat="1" x14ac:dyDescent="0.25">
      <c r="A2930"/>
      <c r="B2930" s="18"/>
      <c r="D2930"/>
      <c r="E2930"/>
      <c r="F2930"/>
      <c r="G2930"/>
      <c r="H2930"/>
      <c r="I2930"/>
      <c r="J2930"/>
      <c r="K2930"/>
      <c r="L2930"/>
      <c r="M2930"/>
      <c r="N2930"/>
      <c r="O2930"/>
      <c r="P2930"/>
      <c r="Q2930"/>
    </row>
    <row r="2931" spans="1:17" s="16" customFormat="1" x14ac:dyDescent="0.25">
      <c r="A2931"/>
      <c r="B2931" s="18"/>
      <c r="D2931"/>
      <c r="E2931"/>
      <c r="F2931"/>
      <c r="G2931"/>
      <c r="H2931"/>
      <c r="I2931"/>
      <c r="J2931"/>
      <c r="K2931"/>
      <c r="L2931"/>
      <c r="M2931"/>
      <c r="N2931"/>
      <c r="O2931"/>
      <c r="P2931"/>
      <c r="Q2931"/>
    </row>
    <row r="2932" spans="1:17" s="16" customFormat="1" x14ac:dyDescent="0.25">
      <c r="A2932"/>
      <c r="B2932" s="17"/>
      <c r="D2932"/>
      <c r="E2932"/>
      <c r="F2932"/>
      <c r="G2932"/>
      <c r="H2932"/>
      <c r="I2932"/>
      <c r="J2932"/>
      <c r="K2932"/>
      <c r="L2932"/>
      <c r="M2932"/>
      <c r="N2932"/>
      <c r="O2932"/>
      <c r="P2932"/>
      <c r="Q2932"/>
    </row>
    <row r="2933" spans="1:17" s="16" customFormat="1" x14ac:dyDescent="0.25">
      <c r="A2933"/>
      <c r="B2933" s="18"/>
      <c r="D2933"/>
      <c r="E2933"/>
      <c r="F2933"/>
      <c r="G2933"/>
      <c r="H2933"/>
      <c r="I2933"/>
      <c r="J2933"/>
      <c r="K2933"/>
      <c r="L2933"/>
      <c r="M2933"/>
      <c r="N2933"/>
      <c r="O2933"/>
      <c r="P2933"/>
      <c r="Q2933"/>
    </row>
    <row r="2934" spans="1:17" s="16" customFormat="1" x14ac:dyDescent="0.25">
      <c r="A2934"/>
      <c r="B2934" s="18"/>
      <c r="D2934"/>
      <c r="E2934"/>
      <c r="F2934"/>
      <c r="G2934"/>
      <c r="H2934"/>
      <c r="I2934"/>
      <c r="J2934"/>
      <c r="K2934"/>
      <c r="L2934"/>
      <c r="M2934"/>
      <c r="N2934"/>
      <c r="O2934"/>
      <c r="P2934"/>
      <c r="Q2934"/>
    </row>
    <row r="2935" spans="1:17" s="16" customFormat="1" x14ac:dyDescent="0.25">
      <c r="A2935"/>
      <c r="B2935" s="18"/>
      <c r="D2935"/>
      <c r="E2935"/>
      <c r="F2935"/>
      <c r="G2935"/>
      <c r="H2935"/>
      <c r="I2935"/>
      <c r="J2935"/>
      <c r="K2935"/>
      <c r="L2935"/>
      <c r="M2935"/>
      <c r="N2935"/>
      <c r="O2935"/>
      <c r="P2935"/>
      <c r="Q2935"/>
    </row>
    <row r="2936" spans="1:17" s="16" customFormat="1" x14ac:dyDescent="0.25">
      <c r="A2936"/>
      <c r="B2936" s="18"/>
      <c r="D2936"/>
      <c r="E2936"/>
      <c r="F2936"/>
      <c r="G2936"/>
      <c r="H2936"/>
      <c r="I2936"/>
      <c r="J2936"/>
      <c r="K2936"/>
      <c r="L2936"/>
      <c r="M2936"/>
      <c r="N2936"/>
      <c r="O2936"/>
      <c r="P2936"/>
      <c r="Q2936"/>
    </row>
    <row r="2937" spans="1:17" s="16" customFormat="1" x14ac:dyDescent="0.25">
      <c r="A2937"/>
      <c r="B2937" s="18"/>
      <c r="D2937"/>
      <c r="E2937"/>
      <c r="F2937"/>
      <c r="G2937"/>
      <c r="H2937"/>
      <c r="I2937"/>
      <c r="J2937"/>
      <c r="K2937"/>
      <c r="L2937"/>
      <c r="M2937"/>
      <c r="N2937"/>
      <c r="O2937"/>
      <c r="P2937"/>
      <c r="Q2937"/>
    </row>
    <row r="2938" spans="1:17" s="16" customFormat="1" x14ac:dyDescent="0.25">
      <c r="A2938"/>
      <c r="B2938" s="18"/>
      <c r="D2938"/>
      <c r="E2938"/>
      <c r="F2938"/>
      <c r="G2938"/>
      <c r="H2938"/>
      <c r="I2938"/>
      <c r="J2938"/>
      <c r="K2938"/>
      <c r="L2938"/>
      <c r="M2938"/>
      <c r="N2938"/>
      <c r="O2938"/>
      <c r="P2938"/>
      <c r="Q2938"/>
    </row>
    <row r="2939" spans="1:17" s="16" customFormat="1" x14ac:dyDescent="0.25">
      <c r="A2939"/>
      <c r="B2939" s="18"/>
      <c r="D2939"/>
      <c r="E2939"/>
      <c r="F2939"/>
      <c r="G2939"/>
      <c r="H2939"/>
      <c r="I2939"/>
      <c r="J2939"/>
      <c r="K2939"/>
      <c r="L2939"/>
      <c r="M2939"/>
      <c r="N2939"/>
      <c r="O2939"/>
      <c r="P2939"/>
      <c r="Q2939"/>
    </row>
    <row r="2940" spans="1:17" s="16" customFormat="1" x14ac:dyDescent="0.25">
      <c r="A2940"/>
      <c r="B2940" s="18"/>
      <c r="D2940"/>
      <c r="E2940"/>
      <c r="F2940"/>
      <c r="G2940"/>
      <c r="H2940"/>
      <c r="I2940"/>
      <c r="J2940"/>
      <c r="K2940"/>
      <c r="L2940"/>
      <c r="M2940"/>
      <c r="N2940"/>
      <c r="O2940"/>
      <c r="P2940"/>
      <c r="Q2940"/>
    </row>
    <row r="2941" spans="1:17" s="16" customFormat="1" x14ac:dyDescent="0.25">
      <c r="A2941"/>
      <c r="B2941" s="18"/>
      <c r="D2941"/>
      <c r="E2941"/>
      <c r="F2941"/>
      <c r="G2941"/>
      <c r="H2941"/>
      <c r="I2941"/>
      <c r="J2941"/>
      <c r="K2941"/>
      <c r="L2941"/>
      <c r="M2941"/>
      <c r="N2941"/>
      <c r="O2941"/>
      <c r="P2941"/>
      <c r="Q2941"/>
    </row>
    <row r="2942" spans="1:17" s="16" customFormat="1" x14ac:dyDescent="0.25">
      <c r="A2942"/>
      <c r="B2942" s="18"/>
      <c r="D2942"/>
      <c r="E2942"/>
      <c r="F2942"/>
      <c r="G2942"/>
      <c r="H2942"/>
      <c r="I2942"/>
      <c r="J2942"/>
      <c r="K2942"/>
      <c r="L2942"/>
      <c r="M2942"/>
      <c r="N2942"/>
      <c r="O2942"/>
      <c r="P2942"/>
      <c r="Q2942"/>
    </row>
    <row r="2943" spans="1:17" s="16" customFormat="1" x14ac:dyDescent="0.25">
      <c r="A2943"/>
      <c r="B2943" s="18"/>
      <c r="D2943"/>
      <c r="E2943"/>
      <c r="F2943"/>
      <c r="G2943"/>
      <c r="H2943"/>
      <c r="I2943"/>
      <c r="J2943"/>
      <c r="K2943"/>
      <c r="L2943"/>
      <c r="M2943"/>
      <c r="N2943"/>
      <c r="O2943"/>
      <c r="P2943"/>
      <c r="Q2943"/>
    </row>
    <row r="2944" spans="1:17" s="16" customFormat="1" x14ac:dyDescent="0.25">
      <c r="A2944"/>
      <c r="B2944" s="18"/>
      <c r="D2944"/>
      <c r="E2944"/>
      <c r="F2944"/>
      <c r="G2944"/>
      <c r="H2944"/>
      <c r="I2944"/>
      <c r="J2944"/>
      <c r="K2944"/>
      <c r="L2944"/>
      <c r="M2944"/>
      <c r="N2944"/>
      <c r="O2944"/>
      <c r="P2944"/>
      <c r="Q2944"/>
    </row>
    <row r="2945" spans="1:17" s="16" customFormat="1" x14ac:dyDescent="0.25">
      <c r="A2945"/>
      <c r="B2945" s="18"/>
      <c r="D2945"/>
      <c r="E2945"/>
      <c r="F2945"/>
      <c r="G2945"/>
      <c r="H2945"/>
      <c r="I2945"/>
      <c r="J2945"/>
      <c r="K2945"/>
      <c r="L2945"/>
      <c r="M2945"/>
      <c r="N2945"/>
      <c r="O2945"/>
      <c r="P2945"/>
      <c r="Q2945"/>
    </row>
    <row r="2946" spans="1:17" s="16" customFormat="1" x14ac:dyDescent="0.25">
      <c r="A2946"/>
      <c r="B2946" s="18"/>
      <c r="D2946"/>
      <c r="E2946"/>
      <c r="F2946"/>
      <c r="G2946"/>
      <c r="H2946"/>
      <c r="I2946"/>
      <c r="J2946"/>
      <c r="K2946"/>
      <c r="L2946"/>
      <c r="M2946"/>
      <c r="N2946"/>
      <c r="O2946"/>
      <c r="P2946"/>
      <c r="Q2946"/>
    </row>
    <row r="2947" spans="1:17" s="16" customFormat="1" x14ac:dyDescent="0.25">
      <c r="A2947"/>
      <c r="B2947" s="18"/>
      <c r="D2947"/>
      <c r="E2947"/>
      <c r="F2947"/>
      <c r="G2947"/>
      <c r="H2947"/>
      <c r="I2947"/>
      <c r="J2947"/>
      <c r="K2947"/>
      <c r="L2947"/>
      <c r="M2947"/>
      <c r="N2947"/>
      <c r="O2947"/>
      <c r="P2947"/>
      <c r="Q2947"/>
    </row>
    <row r="2948" spans="1:17" s="16" customFormat="1" x14ac:dyDescent="0.25">
      <c r="A2948"/>
      <c r="B2948" s="18"/>
      <c r="D2948"/>
      <c r="E2948"/>
      <c r="F2948"/>
      <c r="G2948"/>
      <c r="H2948"/>
      <c r="I2948"/>
      <c r="J2948"/>
      <c r="K2948"/>
      <c r="L2948"/>
      <c r="M2948"/>
      <c r="N2948"/>
      <c r="O2948"/>
      <c r="P2948"/>
      <c r="Q2948"/>
    </row>
    <row r="2949" spans="1:17" s="16" customFormat="1" x14ac:dyDescent="0.25">
      <c r="A2949"/>
      <c r="B2949" s="18"/>
      <c r="D2949"/>
      <c r="E2949"/>
      <c r="F2949"/>
      <c r="G2949"/>
      <c r="H2949"/>
      <c r="I2949"/>
      <c r="J2949"/>
      <c r="K2949"/>
      <c r="L2949"/>
      <c r="M2949"/>
      <c r="N2949"/>
      <c r="O2949"/>
      <c r="P2949"/>
      <c r="Q2949"/>
    </row>
    <row r="2950" spans="1:17" s="16" customFormat="1" x14ac:dyDescent="0.25">
      <c r="A2950"/>
      <c r="B2950" s="18"/>
      <c r="D2950"/>
      <c r="E2950"/>
      <c r="F2950"/>
      <c r="G2950"/>
      <c r="H2950"/>
      <c r="I2950"/>
      <c r="J2950"/>
      <c r="K2950"/>
      <c r="L2950"/>
      <c r="M2950"/>
      <c r="N2950"/>
      <c r="O2950"/>
      <c r="P2950"/>
      <c r="Q2950"/>
    </row>
    <row r="2951" spans="1:17" s="16" customFormat="1" x14ac:dyDescent="0.25">
      <c r="A2951"/>
      <c r="B2951" s="18"/>
      <c r="D2951"/>
      <c r="E2951"/>
      <c r="F2951"/>
      <c r="G2951"/>
      <c r="H2951"/>
      <c r="I2951"/>
      <c r="J2951"/>
      <c r="K2951"/>
      <c r="L2951"/>
      <c r="M2951"/>
      <c r="N2951"/>
      <c r="O2951"/>
      <c r="P2951"/>
      <c r="Q2951"/>
    </row>
    <row r="2952" spans="1:17" s="16" customFormat="1" x14ac:dyDescent="0.25">
      <c r="A2952"/>
      <c r="B2952" s="18"/>
      <c r="D2952"/>
      <c r="E2952"/>
      <c r="F2952"/>
      <c r="G2952"/>
      <c r="H2952"/>
      <c r="I2952"/>
      <c r="J2952"/>
      <c r="K2952"/>
      <c r="L2952"/>
      <c r="M2952"/>
      <c r="N2952"/>
      <c r="O2952"/>
      <c r="P2952"/>
      <c r="Q2952"/>
    </row>
    <row r="2953" spans="1:17" s="16" customFormat="1" x14ac:dyDescent="0.25">
      <c r="A2953"/>
      <c r="B2953" s="18"/>
      <c r="D2953"/>
      <c r="E2953"/>
      <c r="F2953"/>
      <c r="G2953"/>
      <c r="H2953"/>
      <c r="I2953"/>
      <c r="J2953"/>
      <c r="K2953"/>
      <c r="L2953"/>
      <c r="M2953"/>
      <c r="N2953"/>
      <c r="O2953"/>
      <c r="P2953"/>
      <c r="Q2953"/>
    </row>
    <row r="2954" spans="1:17" s="16" customFormat="1" x14ac:dyDescent="0.25">
      <c r="A2954"/>
      <c r="B2954" s="18"/>
      <c r="D2954"/>
      <c r="E2954"/>
      <c r="F2954"/>
      <c r="G2954"/>
      <c r="H2954"/>
      <c r="I2954"/>
      <c r="J2954"/>
      <c r="K2954"/>
      <c r="L2954"/>
      <c r="M2954"/>
      <c r="N2954"/>
      <c r="O2954"/>
      <c r="P2954"/>
      <c r="Q2954"/>
    </row>
    <row r="2955" spans="1:17" s="16" customFormat="1" x14ac:dyDescent="0.25">
      <c r="A2955"/>
      <c r="B2955" s="18"/>
      <c r="D2955"/>
      <c r="E2955"/>
      <c r="F2955"/>
      <c r="G2955"/>
      <c r="H2955"/>
      <c r="I2955"/>
      <c r="J2955"/>
      <c r="K2955"/>
      <c r="L2955"/>
      <c r="M2955"/>
      <c r="N2955"/>
      <c r="O2955"/>
      <c r="P2955"/>
      <c r="Q2955"/>
    </row>
    <row r="2956" spans="1:17" s="16" customFormat="1" x14ac:dyDescent="0.25">
      <c r="A2956"/>
      <c r="B2956" s="18"/>
      <c r="D2956"/>
      <c r="E2956"/>
      <c r="F2956"/>
      <c r="G2956"/>
      <c r="H2956"/>
      <c r="I2956"/>
      <c r="J2956"/>
      <c r="K2956"/>
      <c r="L2956"/>
      <c r="M2956"/>
      <c r="N2956"/>
      <c r="O2956"/>
      <c r="P2956"/>
      <c r="Q2956"/>
    </row>
    <row r="2957" spans="1:17" s="16" customFormat="1" x14ac:dyDescent="0.25">
      <c r="A2957"/>
      <c r="B2957" s="18"/>
      <c r="D2957"/>
      <c r="E2957"/>
      <c r="F2957"/>
      <c r="G2957"/>
      <c r="H2957"/>
      <c r="I2957"/>
      <c r="J2957"/>
      <c r="K2957"/>
      <c r="L2957"/>
      <c r="M2957"/>
      <c r="N2957"/>
      <c r="O2957"/>
      <c r="P2957"/>
      <c r="Q2957"/>
    </row>
    <row r="2958" spans="1:17" s="16" customFormat="1" x14ac:dyDescent="0.25">
      <c r="A2958"/>
      <c r="B2958" s="18"/>
      <c r="D2958"/>
      <c r="E2958"/>
      <c r="F2958"/>
      <c r="G2958"/>
      <c r="H2958"/>
      <c r="I2958"/>
      <c r="J2958"/>
      <c r="K2958"/>
      <c r="L2958"/>
      <c r="M2958"/>
      <c r="N2958"/>
      <c r="O2958"/>
      <c r="P2958"/>
      <c r="Q2958"/>
    </row>
    <row r="2959" spans="1:17" s="16" customFormat="1" x14ac:dyDescent="0.25">
      <c r="A2959"/>
      <c r="B2959" s="18"/>
      <c r="D2959"/>
      <c r="E2959"/>
      <c r="F2959"/>
      <c r="G2959"/>
      <c r="H2959"/>
      <c r="I2959"/>
      <c r="J2959"/>
      <c r="K2959"/>
      <c r="L2959"/>
      <c r="M2959"/>
      <c r="N2959"/>
      <c r="O2959"/>
      <c r="P2959"/>
      <c r="Q2959"/>
    </row>
    <row r="2960" spans="1:17" s="16" customFormat="1" x14ac:dyDescent="0.25">
      <c r="A2960"/>
      <c r="B2960" s="18"/>
      <c r="D2960"/>
      <c r="E2960"/>
      <c r="F2960"/>
      <c r="G2960"/>
      <c r="H2960"/>
      <c r="I2960"/>
      <c r="J2960"/>
      <c r="K2960"/>
      <c r="L2960"/>
      <c r="M2960"/>
      <c r="N2960"/>
      <c r="O2960"/>
      <c r="P2960"/>
      <c r="Q2960"/>
    </row>
    <row r="2961" spans="1:17" s="16" customFormat="1" x14ac:dyDescent="0.25">
      <c r="A2961"/>
      <c r="B2961" s="18"/>
      <c r="D2961"/>
      <c r="E2961"/>
      <c r="F2961"/>
      <c r="G2961"/>
      <c r="H2961"/>
      <c r="I2961"/>
      <c r="J2961"/>
      <c r="K2961"/>
      <c r="L2961"/>
      <c r="M2961"/>
      <c r="N2961"/>
      <c r="O2961"/>
      <c r="P2961"/>
      <c r="Q2961"/>
    </row>
    <row r="2962" spans="1:17" s="16" customFormat="1" x14ac:dyDescent="0.25">
      <c r="A2962"/>
      <c r="B2962" s="18"/>
      <c r="D2962"/>
      <c r="E2962"/>
      <c r="F2962"/>
      <c r="G2962"/>
      <c r="H2962"/>
      <c r="I2962"/>
      <c r="J2962"/>
      <c r="K2962"/>
      <c r="L2962"/>
      <c r="M2962"/>
      <c r="N2962"/>
      <c r="O2962"/>
      <c r="P2962"/>
      <c r="Q2962"/>
    </row>
    <row r="2963" spans="1:17" s="16" customFormat="1" x14ac:dyDescent="0.25">
      <c r="A2963"/>
      <c r="B2963" s="18"/>
      <c r="D2963"/>
      <c r="E2963"/>
      <c r="F2963"/>
      <c r="G2963"/>
      <c r="H2963"/>
      <c r="I2963"/>
      <c r="J2963"/>
      <c r="K2963"/>
      <c r="L2963"/>
      <c r="M2963"/>
      <c r="N2963"/>
      <c r="O2963"/>
      <c r="P2963"/>
      <c r="Q2963"/>
    </row>
    <row r="2964" spans="1:17" s="16" customFormat="1" x14ac:dyDescent="0.25">
      <c r="A2964"/>
      <c r="B2964" s="18"/>
      <c r="D2964"/>
      <c r="E2964"/>
      <c r="F2964"/>
      <c r="G2964"/>
      <c r="H2964"/>
      <c r="I2964"/>
      <c r="J2964"/>
      <c r="K2964"/>
      <c r="L2964"/>
      <c r="M2964"/>
      <c r="N2964"/>
      <c r="O2964"/>
      <c r="P2964"/>
      <c r="Q2964"/>
    </row>
    <row r="2965" spans="1:17" s="16" customFormat="1" x14ac:dyDescent="0.25">
      <c r="A2965"/>
      <c r="B2965" s="18"/>
      <c r="D2965"/>
      <c r="E2965"/>
      <c r="F2965"/>
      <c r="G2965"/>
      <c r="H2965"/>
      <c r="I2965"/>
      <c r="J2965"/>
      <c r="K2965"/>
      <c r="L2965"/>
      <c r="M2965"/>
      <c r="N2965"/>
      <c r="O2965"/>
      <c r="P2965"/>
      <c r="Q2965"/>
    </row>
    <row r="2966" spans="1:17" s="16" customFormat="1" x14ac:dyDescent="0.25">
      <c r="A2966"/>
      <c r="B2966" s="18"/>
      <c r="D2966"/>
      <c r="E2966"/>
      <c r="F2966"/>
      <c r="G2966"/>
      <c r="H2966"/>
      <c r="I2966"/>
      <c r="J2966"/>
      <c r="K2966"/>
      <c r="L2966"/>
      <c r="M2966"/>
      <c r="N2966"/>
      <c r="O2966"/>
      <c r="P2966"/>
      <c r="Q2966"/>
    </row>
    <row r="2967" spans="1:17" s="16" customFormat="1" x14ac:dyDescent="0.25">
      <c r="A2967"/>
      <c r="B2967" s="18"/>
      <c r="D2967"/>
      <c r="E2967"/>
      <c r="F2967"/>
      <c r="G2967"/>
      <c r="H2967"/>
      <c r="I2967"/>
      <c r="J2967"/>
      <c r="K2967"/>
      <c r="L2967"/>
      <c r="M2967"/>
      <c r="N2967"/>
      <c r="O2967"/>
      <c r="P2967"/>
      <c r="Q2967"/>
    </row>
    <row r="2968" spans="1:17" s="16" customFormat="1" x14ac:dyDescent="0.25">
      <c r="A2968"/>
      <c r="B2968" s="18"/>
      <c r="D2968"/>
      <c r="E2968"/>
      <c r="F2968"/>
      <c r="G2968"/>
      <c r="H2968"/>
      <c r="I2968"/>
      <c r="J2968"/>
      <c r="K2968"/>
      <c r="L2968"/>
      <c r="M2968"/>
      <c r="N2968"/>
      <c r="O2968"/>
      <c r="P2968"/>
      <c r="Q2968"/>
    </row>
    <row r="2969" spans="1:17" s="16" customFormat="1" x14ac:dyDescent="0.25">
      <c r="A2969"/>
      <c r="B2969" s="18"/>
      <c r="D2969"/>
      <c r="E2969"/>
      <c r="F2969"/>
      <c r="G2969"/>
      <c r="H2969"/>
      <c r="I2969"/>
      <c r="J2969"/>
      <c r="K2969"/>
      <c r="L2969"/>
      <c r="M2969"/>
      <c r="N2969"/>
      <c r="O2969"/>
      <c r="P2969"/>
      <c r="Q2969"/>
    </row>
    <row r="2970" spans="1:17" s="16" customFormat="1" x14ac:dyDescent="0.25">
      <c r="A2970"/>
      <c r="B2970" s="18"/>
      <c r="D2970"/>
      <c r="E2970"/>
      <c r="F2970"/>
      <c r="G2970"/>
      <c r="H2970"/>
      <c r="I2970"/>
      <c r="J2970"/>
      <c r="K2970"/>
      <c r="L2970"/>
      <c r="M2970"/>
      <c r="N2970"/>
      <c r="O2970"/>
      <c r="P2970"/>
      <c r="Q2970"/>
    </row>
    <row r="2971" spans="1:17" s="16" customFormat="1" x14ac:dyDescent="0.25">
      <c r="A2971"/>
      <c r="B2971" s="18"/>
      <c r="D2971"/>
      <c r="E2971"/>
      <c r="F2971"/>
      <c r="G2971"/>
      <c r="H2971"/>
      <c r="I2971"/>
      <c r="J2971"/>
      <c r="K2971"/>
      <c r="L2971"/>
      <c r="M2971"/>
      <c r="N2971"/>
      <c r="O2971"/>
      <c r="P2971"/>
      <c r="Q2971"/>
    </row>
    <row r="2972" spans="1:17" s="16" customFormat="1" x14ac:dyDescent="0.25">
      <c r="A2972"/>
      <c r="B2972" s="18"/>
      <c r="D2972"/>
      <c r="E2972"/>
      <c r="F2972"/>
      <c r="G2972"/>
      <c r="H2972"/>
      <c r="I2972"/>
      <c r="J2972"/>
      <c r="K2972"/>
      <c r="L2972"/>
      <c r="M2972"/>
      <c r="N2972"/>
      <c r="O2972"/>
      <c r="P2972"/>
      <c r="Q2972"/>
    </row>
    <row r="2973" spans="1:17" s="16" customFormat="1" x14ac:dyDescent="0.25">
      <c r="A2973"/>
      <c r="B2973" s="18"/>
      <c r="D2973"/>
      <c r="E2973"/>
      <c r="F2973"/>
      <c r="G2973"/>
      <c r="H2973"/>
      <c r="I2973"/>
      <c r="J2973"/>
      <c r="K2973"/>
      <c r="L2973"/>
      <c r="M2973"/>
      <c r="N2973"/>
      <c r="O2973"/>
      <c r="P2973"/>
      <c r="Q2973"/>
    </row>
    <row r="2974" spans="1:17" s="16" customFormat="1" x14ac:dyDescent="0.25">
      <c r="A2974"/>
      <c r="B2974" s="18"/>
      <c r="D2974"/>
      <c r="E2974"/>
      <c r="F2974"/>
      <c r="G2974"/>
      <c r="H2974"/>
      <c r="I2974"/>
      <c r="J2974"/>
      <c r="K2974"/>
      <c r="L2974"/>
      <c r="M2974"/>
      <c r="N2974"/>
      <c r="O2974"/>
      <c r="P2974"/>
      <c r="Q2974"/>
    </row>
    <row r="2975" spans="1:17" s="16" customFormat="1" x14ac:dyDescent="0.25">
      <c r="A2975"/>
      <c r="B2975" s="18"/>
      <c r="D2975"/>
      <c r="E2975"/>
      <c r="F2975"/>
      <c r="G2975"/>
      <c r="H2975"/>
      <c r="I2975"/>
      <c r="J2975"/>
      <c r="K2975"/>
      <c r="L2975"/>
      <c r="M2975"/>
      <c r="N2975"/>
      <c r="O2975"/>
      <c r="P2975"/>
      <c r="Q2975"/>
    </row>
    <row r="2976" spans="1:17" s="16" customFormat="1" x14ac:dyDescent="0.25">
      <c r="A2976"/>
      <c r="B2976" s="18"/>
      <c r="D2976"/>
      <c r="E2976"/>
      <c r="F2976"/>
      <c r="G2976"/>
      <c r="H2976"/>
      <c r="I2976"/>
      <c r="J2976"/>
      <c r="K2976"/>
      <c r="L2976"/>
      <c r="M2976"/>
      <c r="N2976"/>
      <c r="O2976"/>
      <c r="P2976"/>
      <c r="Q2976"/>
    </row>
    <row r="2977" spans="1:17" s="16" customFormat="1" x14ac:dyDescent="0.25">
      <c r="A2977"/>
      <c r="B2977" s="18"/>
      <c r="D2977"/>
      <c r="E2977"/>
      <c r="F2977"/>
      <c r="G2977"/>
      <c r="H2977"/>
      <c r="I2977"/>
      <c r="J2977"/>
      <c r="K2977"/>
      <c r="L2977"/>
      <c r="M2977"/>
      <c r="N2977"/>
      <c r="O2977"/>
      <c r="P2977"/>
      <c r="Q2977"/>
    </row>
    <row r="2978" spans="1:17" s="16" customFormat="1" x14ac:dyDescent="0.25">
      <c r="A2978"/>
      <c r="B2978" s="18"/>
      <c r="D2978"/>
      <c r="E2978"/>
      <c r="F2978"/>
      <c r="G2978"/>
      <c r="H2978"/>
      <c r="I2978"/>
      <c r="J2978"/>
      <c r="K2978"/>
      <c r="L2978"/>
      <c r="M2978"/>
      <c r="N2978"/>
      <c r="O2978"/>
      <c r="P2978"/>
      <c r="Q2978"/>
    </row>
    <row r="2979" spans="1:17" s="16" customFormat="1" x14ac:dyDescent="0.25">
      <c r="A2979"/>
      <c r="B2979" s="18"/>
      <c r="D2979"/>
      <c r="E2979"/>
      <c r="F2979"/>
      <c r="G2979"/>
      <c r="H2979"/>
      <c r="I2979"/>
      <c r="J2979"/>
      <c r="K2979"/>
      <c r="L2979"/>
      <c r="M2979"/>
      <c r="N2979"/>
      <c r="O2979"/>
      <c r="P2979"/>
      <c r="Q2979"/>
    </row>
    <row r="2980" spans="1:17" s="16" customFormat="1" x14ac:dyDescent="0.25">
      <c r="A2980"/>
      <c r="B2980" s="18"/>
      <c r="D2980"/>
      <c r="E2980"/>
      <c r="F2980"/>
      <c r="G2980"/>
      <c r="H2980"/>
      <c r="I2980"/>
      <c r="J2980"/>
      <c r="K2980"/>
      <c r="L2980"/>
      <c r="M2980"/>
      <c r="N2980"/>
      <c r="O2980"/>
      <c r="P2980"/>
      <c r="Q2980"/>
    </row>
    <row r="2981" spans="1:17" s="16" customFormat="1" x14ac:dyDescent="0.25">
      <c r="A2981"/>
      <c r="B2981" s="18"/>
      <c r="D2981"/>
      <c r="E2981"/>
      <c r="F2981"/>
      <c r="G2981"/>
      <c r="H2981"/>
      <c r="I2981"/>
      <c r="J2981"/>
      <c r="K2981"/>
      <c r="L2981"/>
      <c r="M2981"/>
      <c r="N2981"/>
      <c r="O2981"/>
      <c r="P2981"/>
      <c r="Q2981"/>
    </row>
    <row r="2982" spans="1:17" s="16" customFormat="1" x14ac:dyDescent="0.25">
      <c r="A2982"/>
      <c r="B2982" s="17"/>
      <c r="D2982"/>
      <c r="E2982"/>
      <c r="F2982"/>
      <c r="G2982"/>
      <c r="H2982"/>
      <c r="I2982"/>
      <c r="J2982"/>
      <c r="K2982"/>
      <c r="L2982"/>
      <c r="M2982"/>
      <c r="N2982"/>
      <c r="O2982"/>
      <c r="P2982"/>
      <c r="Q2982"/>
    </row>
    <row r="2983" spans="1:17" s="16" customFormat="1" x14ac:dyDescent="0.25">
      <c r="A2983"/>
      <c r="B2983" s="18"/>
      <c r="D2983"/>
      <c r="E2983"/>
      <c r="F2983"/>
      <c r="G2983"/>
      <c r="H2983"/>
      <c r="I2983"/>
      <c r="J2983"/>
      <c r="K2983"/>
      <c r="L2983"/>
      <c r="M2983"/>
      <c r="N2983"/>
      <c r="O2983"/>
      <c r="P2983"/>
      <c r="Q2983"/>
    </row>
    <row r="2984" spans="1:17" s="16" customFormat="1" x14ac:dyDescent="0.25">
      <c r="A2984"/>
      <c r="B2984" s="18"/>
      <c r="D2984"/>
      <c r="E2984"/>
      <c r="F2984"/>
      <c r="G2984"/>
      <c r="H2984"/>
      <c r="I2984"/>
      <c r="J2984"/>
      <c r="K2984"/>
      <c r="L2984"/>
      <c r="M2984"/>
      <c r="N2984"/>
      <c r="O2984"/>
      <c r="P2984"/>
      <c r="Q2984"/>
    </row>
    <row r="2985" spans="1:17" s="16" customFormat="1" x14ac:dyDescent="0.25">
      <c r="A2985"/>
      <c r="B2985" s="18"/>
      <c r="D2985"/>
      <c r="E2985"/>
      <c r="F2985"/>
      <c r="G2985"/>
      <c r="H2985"/>
      <c r="I2985"/>
      <c r="J2985"/>
      <c r="K2985"/>
      <c r="L2985"/>
      <c r="M2985"/>
      <c r="N2985"/>
      <c r="O2985"/>
      <c r="P2985"/>
      <c r="Q2985"/>
    </row>
    <row r="2986" spans="1:17" s="16" customFormat="1" x14ac:dyDescent="0.25">
      <c r="A2986"/>
      <c r="B2986" s="18"/>
      <c r="D2986"/>
      <c r="E2986"/>
      <c r="F2986"/>
      <c r="G2986"/>
      <c r="H2986"/>
      <c r="I2986"/>
      <c r="J2986"/>
      <c r="K2986"/>
      <c r="L2986"/>
      <c r="M2986"/>
      <c r="N2986"/>
      <c r="O2986"/>
      <c r="P2986"/>
      <c r="Q2986"/>
    </row>
    <row r="2987" spans="1:17" s="16" customFormat="1" x14ac:dyDescent="0.25">
      <c r="A2987"/>
      <c r="B2987" s="18"/>
      <c r="D2987"/>
      <c r="E2987"/>
      <c r="F2987"/>
      <c r="G2987"/>
      <c r="H2987"/>
      <c r="I2987"/>
      <c r="J2987"/>
      <c r="K2987"/>
      <c r="L2987"/>
      <c r="M2987"/>
      <c r="N2987"/>
      <c r="O2987"/>
      <c r="P2987"/>
      <c r="Q2987"/>
    </row>
    <row r="2988" spans="1:17" s="16" customFormat="1" x14ac:dyDescent="0.25">
      <c r="A2988"/>
      <c r="B2988" s="18"/>
      <c r="D2988"/>
      <c r="E2988"/>
      <c r="F2988"/>
      <c r="G2988"/>
      <c r="H2988"/>
      <c r="I2988"/>
      <c r="J2988"/>
      <c r="K2988"/>
      <c r="L2988"/>
      <c r="M2988"/>
      <c r="N2988"/>
      <c r="O2988"/>
      <c r="P2988"/>
      <c r="Q2988"/>
    </row>
    <row r="2989" spans="1:17" s="16" customFormat="1" x14ac:dyDescent="0.25">
      <c r="A2989"/>
      <c r="B2989" s="18"/>
      <c r="D2989"/>
      <c r="E2989"/>
      <c r="F2989"/>
      <c r="G2989"/>
      <c r="H2989"/>
      <c r="I2989"/>
      <c r="J2989"/>
      <c r="K2989"/>
      <c r="L2989"/>
      <c r="M2989"/>
      <c r="N2989"/>
      <c r="O2989"/>
      <c r="P2989"/>
      <c r="Q2989"/>
    </row>
    <row r="2990" spans="1:17" s="16" customFormat="1" x14ac:dyDescent="0.25">
      <c r="A2990"/>
      <c r="B2990" s="18"/>
      <c r="D2990"/>
      <c r="E2990"/>
      <c r="F2990"/>
      <c r="G2990"/>
      <c r="H2990"/>
      <c r="I2990"/>
      <c r="J2990"/>
      <c r="K2990"/>
      <c r="L2990"/>
      <c r="M2990"/>
      <c r="N2990"/>
      <c r="O2990"/>
      <c r="P2990"/>
      <c r="Q2990"/>
    </row>
    <row r="2991" spans="1:17" s="16" customFormat="1" x14ac:dyDescent="0.25">
      <c r="A2991"/>
      <c r="B2991" s="18"/>
      <c r="D2991"/>
      <c r="E2991"/>
      <c r="F2991"/>
      <c r="G2991"/>
      <c r="H2991"/>
      <c r="I2991"/>
      <c r="J2991"/>
      <c r="K2991"/>
      <c r="L2991"/>
      <c r="M2991"/>
      <c r="N2991"/>
      <c r="O2991"/>
      <c r="P2991"/>
      <c r="Q2991"/>
    </row>
    <row r="2992" spans="1:17" s="16" customFormat="1" x14ac:dyDescent="0.25">
      <c r="A2992"/>
      <c r="B2992" s="18"/>
      <c r="D2992"/>
      <c r="E2992"/>
      <c r="F2992"/>
      <c r="G2992"/>
      <c r="H2992"/>
      <c r="I2992"/>
      <c r="J2992"/>
      <c r="K2992"/>
      <c r="L2992"/>
      <c r="M2992"/>
      <c r="N2992"/>
      <c r="O2992"/>
      <c r="P2992"/>
      <c r="Q2992"/>
    </row>
    <row r="2993" spans="1:17" s="16" customFormat="1" x14ac:dyDescent="0.25">
      <c r="A2993"/>
      <c r="B2993" s="18"/>
      <c r="D2993"/>
      <c r="E2993"/>
      <c r="F2993"/>
      <c r="G2993"/>
      <c r="H2993"/>
      <c r="I2993"/>
      <c r="J2993"/>
      <c r="K2993"/>
      <c r="L2993"/>
      <c r="M2993"/>
      <c r="N2993"/>
      <c r="O2993"/>
      <c r="P2993"/>
      <c r="Q2993"/>
    </row>
    <row r="2994" spans="1:17" s="16" customFormat="1" x14ac:dyDescent="0.25">
      <c r="A2994"/>
      <c r="B2994" s="18"/>
      <c r="D2994"/>
      <c r="E2994"/>
      <c r="F2994"/>
      <c r="G2994"/>
      <c r="H2994"/>
      <c r="I2994"/>
      <c r="J2994"/>
      <c r="K2994"/>
      <c r="L2994"/>
      <c r="M2994"/>
      <c r="N2994"/>
      <c r="O2994"/>
      <c r="P2994"/>
      <c r="Q2994"/>
    </row>
    <row r="2995" spans="1:17" s="16" customFormat="1" x14ac:dyDescent="0.25">
      <c r="A2995"/>
      <c r="B2995" s="18"/>
      <c r="D2995"/>
      <c r="E2995"/>
      <c r="F2995"/>
      <c r="G2995"/>
      <c r="H2995"/>
      <c r="I2995"/>
      <c r="J2995"/>
      <c r="K2995"/>
      <c r="L2995"/>
      <c r="M2995"/>
      <c r="N2995"/>
      <c r="O2995"/>
      <c r="P2995"/>
      <c r="Q2995"/>
    </row>
    <row r="2996" spans="1:17" s="16" customFormat="1" x14ac:dyDescent="0.25">
      <c r="A2996"/>
      <c r="B2996" s="18"/>
      <c r="D2996"/>
      <c r="E2996"/>
      <c r="F2996"/>
      <c r="G2996"/>
      <c r="H2996"/>
      <c r="I2996"/>
      <c r="J2996"/>
      <c r="K2996"/>
      <c r="L2996"/>
      <c r="M2996"/>
      <c r="N2996"/>
      <c r="O2996"/>
      <c r="P2996"/>
      <c r="Q2996"/>
    </row>
    <row r="2997" spans="1:17" s="16" customFormat="1" x14ac:dyDescent="0.25">
      <c r="A2997"/>
      <c r="B2997" s="18"/>
      <c r="D2997"/>
      <c r="E2997"/>
      <c r="F2997"/>
      <c r="G2997"/>
      <c r="H2997"/>
      <c r="I2997"/>
      <c r="J2997"/>
      <c r="K2997"/>
      <c r="L2997"/>
      <c r="M2997"/>
      <c r="N2997"/>
      <c r="O2997"/>
      <c r="P2997"/>
      <c r="Q2997"/>
    </row>
    <row r="2998" spans="1:17" s="16" customFormat="1" x14ac:dyDescent="0.25">
      <c r="A2998"/>
      <c r="B2998" s="18"/>
      <c r="D2998"/>
      <c r="E2998"/>
      <c r="F2998"/>
      <c r="G2998"/>
      <c r="H2998"/>
      <c r="I2998"/>
      <c r="J2998"/>
      <c r="K2998"/>
      <c r="L2998"/>
      <c r="M2998"/>
      <c r="N2998"/>
      <c r="O2998"/>
      <c r="P2998"/>
      <c r="Q2998"/>
    </row>
    <row r="2999" spans="1:17" s="16" customFormat="1" x14ac:dyDescent="0.25">
      <c r="A2999"/>
      <c r="B2999" s="18"/>
      <c r="D2999"/>
      <c r="E2999"/>
      <c r="F2999"/>
      <c r="G2999"/>
      <c r="H2999"/>
      <c r="I2999"/>
      <c r="J2999"/>
      <c r="K2999"/>
      <c r="L2999"/>
      <c r="M2999"/>
      <c r="N2999"/>
      <c r="O2999"/>
      <c r="P2999"/>
      <c r="Q2999"/>
    </row>
    <row r="3000" spans="1:17" s="16" customFormat="1" x14ac:dyDescent="0.25">
      <c r="A3000"/>
      <c r="B3000" s="18"/>
      <c r="D3000"/>
      <c r="E3000"/>
      <c r="F3000"/>
      <c r="G3000"/>
      <c r="H3000"/>
      <c r="I3000"/>
      <c r="J3000"/>
      <c r="K3000"/>
      <c r="L3000"/>
      <c r="M3000"/>
      <c r="N3000"/>
      <c r="O3000"/>
      <c r="P3000"/>
      <c r="Q3000"/>
    </row>
    <row r="3001" spans="1:17" s="16" customFormat="1" x14ac:dyDescent="0.25">
      <c r="A3001"/>
      <c r="B3001" s="18"/>
      <c r="D3001"/>
      <c r="E3001"/>
      <c r="F3001"/>
      <c r="G3001"/>
      <c r="H3001"/>
      <c r="I3001"/>
      <c r="J3001"/>
      <c r="K3001"/>
      <c r="L3001"/>
      <c r="M3001"/>
      <c r="N3001"/>
      <c r="O3001"/>
      <c r="P3001"/>
      <c r="Q3001"/>
    </row>
    <row r="3002" spans="1:17" s="16" customFormat="1" x14ac:dyDescent="0.25">
      <c r="A3002"/>
      <c r="B3002" s="18"/>
      <c r="D3002"/>
      <c r="E3002"/>
      <c r="F3002"/>
      <c r="G3002"/>
      <c r="H3002"/>
      <c r="I3002"/>
      <c r="J3002"/>
      <c r="K3002"/>
      <c r="L3002"/>
      <c r="M3002"/>
      <c r="N3002"/>
      <c r="O3002"/>
      <c r="P3002"/>
      <c r="Q3002"/>
    </row>
    <row r="3003" spans="1:17" s="16" customFormat="1" x14ac:dyDescent="0.25">
      <c r="A3003"/>
      <c r="B3003" s="18"/>
      <c r="D3003"/>
      <c r="E3003"/>
      <c r="F3003"/>
      <c r="G3003"/>
      <c r="H3003"/>
      <c r="I3003"/>
      <c r="J3003"/>
      <c r="K3003"/>
      <c r="L3003"/>
      <c r="M3003"/>
      <c r="N3003"/>
      <c r="O3003"/>
      <c r="P3003"/>
      <c r="Q3003"/>
    </row>
    <row r="3004" spans="1:17" s="16" customFormat="1" x14ac:dyDescent="0.25">
      <c r="A3004"/>
      <c r="B3004" s="18"/>
      <c r="D3004"/>
      <c r="E3004"/>
      <c r="F3004"/>
      <c r="G3004"/>
      <c r="H3004"/>
      <c r="I3004"/>
      <c r="J3004"/>
      <c r="K3004"/>
      <c r="L3004"/>
      <c r="M3004"/>
      <c r="N3004"/>
      <c r="O3004"/>
      <c r="P3004"/>
      <c r="Q3004"/>
    </row>
    <row r="3005" spans="1:17" s="16" customFormat="1" x14ac:dyDescent="0.25">
      <c r="A3005"/>
      <c r="B3005" s="18"/>
      <c r="D3005"/>
      <c r="E3005"/>
      <c r="F3005"/>
      <c r="G3005"/>
      <c r="H3005"/>
      <c r="I3005"/>
      <c r="J3005"/>
      <c r="K3005"/>
      <c r="L3005"/>
      <c r="M3005"/>
      <c r="N3005"/>
      <c r="O3005"/>
      <c r="P3005"/>
      <c r="Q3005"/>
    </row>
    <row r="3006" spans="1:17" s="16" customFormat="1" x14ac:dyDescent="0.25">
      <c r="A3006"/>
      <c r="B3006" s="18"/>
      <c r="D3006"/>
      <c r="E3006"/>
      <c r="F3006"/>
      <c r="G3006"/>
      <c r="H3006"/>
      <c r="I3006"/>
      <c r="J3006"/>
      <c r="K3006"/>
      <c r="L3006"/>
      <c r="M3006"/>
      <c r="N3006"/>
      <c r="O3006"/>
      <c r="P3006"/>
      <c r="Q3006"/>
    </row>
    <row r="3007" spans="1:17" s="16" customFormat="1" x14ac:dyDescent="0.25">
      <c r="A3007"/>
      <c r="B3007" s="18"/>
      <c r="D3007"/>
      <c r="E3007"/>
      <c r="F3007"/>
      <c r="G3007"/>
      <c r="H3007"/>
      <c r="I3007"/>
      <c r="J3007"/>
      <c r="K3007"/>
      <c r="L3007"/>
      <c r="M3007"/>
      <c r="N3007"/>
      <c r="O3007"/>
      <c r="P3007"/>
      <c r="Q3007"/>
    </row>
    <row r="3008" spans="1:17" s="16" customFormat="1" x14ac:dyDescent="0.25">
      <c r="A3008"/>
      <c r="B3008" s="18"/>
      <c r="D3008"/>
      <c r="E3008"/>
      <c r="F3008"/>
      <c r="G3008"/>
      <c r="H3008"/>
      <c r="I3008"/>
      <c r="J3008"/>
      <c r="K3008"/>
      <c r="L3008"/>
      <c r="M3008"/>
      <c r="N3008"/>
      <c r="O3008"/>
      <c r="P3008"/>
      <c r="Q3008"/>
    </row>
    <row r="3009" spans="1:17" s="16" customFormat="1" x14ac:dyDescent="0.25">
      <c r="A3009"/>
      <c r="B3009" s="18"/>
      <c r="D3009"/>
      <c r="E3009"/>
      <c r="F3009"/>
      <c r="G3009"/>
      <c r="H3009"/>
      <c r="I3009"/>
      <c r="J3009"/>
      <c r="K3009"/>
      <c r="L3009"/>
      <c r="M3009"/>
      <c r="N3009"/>
      <c r="O3009"/>
      <c r="P3009"/>
      <c r="Q3009"/>
    </row>
    <row r="3010" spans="1:17" s="16" customFormat="1" x14ac:dyDescent="0.25">
      <c r="A3010"/>
      <c r="B3010" s="18"/>
      <c r="D3010"/>
      <c r="E3010"/>
      <c r="F3010"/>
      <c r="G3010"/>
      <c r="H3010"/>
      <c r="I3010"/>
      <c r="J3010"/>
      <c r="K3010"/>
      <c r="L3010"/>
      <c r="M3010"/>
      <c r="N3010"/>
      <c r="O3010"/>
      <c r="P3010"/>
      <c r="Q3010"/>
    </row>
    <row r="3011" spans="1:17" s="16" customFormat="1" x14ac:dyDescent="0.25">
      <c r="A3011"/>
      <c r="B3011" s="18"/>
      <c r="D3011"/>
      <c r="E3011"/>
      <c r="F3011"/>
      <c r="G3011"/>
      <c r="H3011"/>
      <c r="I3011"/>
      <c r="J3011"/>
      <c r="K3011"/>
      <c r="L3011"/>
      <c r="M3011"/>
      <c r="N3011"/>
      <c r="O3011"/>
      <c r="P3011"/>
      <c r="Q3011"/>
    </row>
    <row r="3012" spans="1:17" s="16" customFormat="1" x14ac:dyDescent="0.25">
      <c r="A3012"/>
      <c r="B3012" s="18"/>
      <c r="D3012"/>
      <c r="E3012"/>
      <c r="F3012"/>
      <c r="G3012"/>
      <c r="H3012"/>
      <c r="I3012"/>
      <c r="J3012"/>
      <c r="K3012"/>
      <c r="L3012"/>
      <c r="M3012"/>
      <c r="N3012"/>
      <c r="O3012"/>
      <c r="P3012"/>
      <c r="Q3012"/>
    </row>
    <row r="3013" spans="1:17" s="16" customFormat="1" x14ac:dyDescent="0.25">
      <c r="A3013"/>
      <c r="B3013" s="18"/>
      <c r="D3013"/>
      <c r="E3013"/>
      <c r="F3013"/>
      <c r="G3013"/>
      <c r="H3013"/>
      <c r="I3013"/>
      <c r="J3013"/>
      <c r="K3013"/>
      <c r="L3013"/>
      <c r="M3013"/>
      <c r="N3013"/>
      <c r="O3013"/>
      <c r="P3013"/>
      <c r="Q3013"/>
    </row>
    <row r="3014" spans="1:17" s="16" customFormat="1" x14ac:dyDescent="0.25">
      <c r="A3014"/>
      <c r="B3014" s="18"/>
      <c r="D3014"/>
      <c r="E3014"/>
      <c r="F3014"/>
      <c r="G3014"/>
      <c r="H3014"/>
      <c r="I3014"/>
      <c r="J3014"/>
      <c r="K3014"/>
      <c r="L3014"/>
      <c r="M3014"/>
      <c r="N3014"/>
      <c r="O3014"/>
      <c r="P3014"/>
      <c r="Q3014"/>
    </row>
    <row r="3015" spans="1:17" s="16" customFormat="1" x14ac:dyDescent="0.25">
      <c r="A3015"/>
      <c r="B3015" s="18"/>
      <c r="D3015"/>
      <c r="E3015"/>
      <c r="F3015"/>
      <c r="G3015"/>
      <c r="H3015"/>
      <c r="I3015"/>
      <c r="J3015"/>
      <c r="K3015"/>
      <c r="L3015"/>
      <c r="M3015"/>
      <c r="N3015"/>
      <c r="O3015"/>
      <c r="P3015"/>
      <c r="Q3015"/>
    </row>
    <row r="3016" spans="1:17" s="16" customFormat="1" x14ac:dyDescent="0.25">
      <c r="A3016"/>
      <c r="B3016" s="18"/>
      <c r="D3016"/>
      <c r="E3016"/>
      <c r="F3016"/>
      <c r="G3016"/>
      <c r="H3016"/>
      <c r="I3016"/>
      <c r="J3016"/>
      <c r="K3016"/>
      <c r="L3016"/>
      <c r="M3016"/>
      <c r="N3016"/>
      <c r="O3016"/>
      <c r="P3016"/>
      <c r="Q3016"/>
    </row>
    <row r="3017" spans="1:17" s="16" customFormat="1" x14ac:dyDescent="0.25">
      <c r="A3017"/>
      <c r="B3017" s="18"/>
      <c r="D3017"/>
      <c r="E3017"/>
      <c r="F3017"/>
      <c r="G3017"/>
      <c r="H3017"/>
      <c r="I3017"/>
      <c r="J3017"/>
      <c r="K3017"/>
      <c r="L3017"/>
      <c r="M3017"/>
      <c r="N3017"/>
      <c r="O3017"/>
      <c r="P3017"/>
      <c r="Q3017"/>
    </row>
    <row r="3018" spans="1:17" s="16" customFormat="1" x14ac:dyDescent="0.25">
      <c r="A3018"/>
      <c r="B3018" s="18"/>
      <c r="D3018"/>
      <c r="E3018"/>
      <c r="F3018"/>
      <c r="G3018"/>
      <c r="H3018"/>
      <c r="I3018"/>
      <c r="J3018"/>
      <c r="K3018"/>
      <c r="L3018"/>
      <c r="M3018"/>
      <c r="N3018"/>
      <c r="O3018"/>
      <c r="P3018"/>
      <c r="Q3018"/>
    </row>
    <row r="3019" spans="1:17" s="16" customFormat="1" x14ac:dyDescent="0.25">
      <c r="A3019"/>
      <c r="B3019" s="18"/>
      <c r="D3019"/>
      <c r="E3019"/>
      <c r="F3019"/>
      <c r="G3019"/>
      <c r="H3019"/>
      <c r="I3019"/>
      <c r="J3019"/>
      <c r="K3019"/>
      <c r="L3019"/>
      <c r="M3019"/>
      <c r="N3019"/>
      <c r="O3019"/>
      <c r="P3019"/>
      <c r="Q3019"/>
    </row>
    <row r="3020" spans="1:17" s="16" customFormat="1" x14ac:dyDescent="0.25">
      <c r="A3020"/>
      <c r="B3020" s="18"/>
      <c r="D3020"/>
      <c r="E3020"/>
      <c r="F3020"/>
      <c r="G3020"/>
      <c r="H3020"/>
      <c r="I3020"/>
      <c r="J3020"/>
      <c r="K3020"/>
      <c r="L3020"/>
      <c r="M3020"/>
      <c r="N3020"/>
      <c r="O3020"/>
      <c r="P3020"/>
      <c r="Q3020"/>
    </row>
    <row r="3021" spans="1:17" s="16" customFormat="1" x14ac:dyDescent="0.25">
      <c r="A3021"/>
      <c r="B3021" s="18"/>
      <c r="D3021"/>
      <c r="E3021"/>
      <c r="F3021"/>
      <c r="G3021"/>
      <c r="H3021"/>
      <c r="I3021"/>
      <c r="J3021"/>
      <c r="K3021"/>
      <c r="L3021"/>
      <c r="M3021"/>
      <c r="N3021"/>
      <c r="O3021"/>
      <c r="P3021"/>
      <c r="Q3021"/>
    </row>
    <row r="3022" spans="1:17" s="16" customFormat="1" x14ac:dyDescent="0.25">
      <c r="A3022"/>
      <c r="B3022" s="18"/>
      <c r="D3022"/>
      <c r="E3022"/>
      <c r="F3022"/>
      <c r="G3022"/>
      <c r="H3022"/>
      <c r="I3022"/>
      <c r="J3022"/>
      <c r="K3022"/>
      <c r="L3022"/>
      <c r="M3022"/>
      <c r="N3022"/>
      <c r="O3022"/>
      <c r="P3022"/>
      <c r="Q3022"/>
    </row>
    <row r="3023" spans="1:17" s="16" customFormat="1" x14ac:dyDescent="0.25">
      <c r="A3023"/>
      <c r="B3023" s="18"/>
      <c r="D3023"/>
      <c r="E3023"/>
      <c r="F3023"/>
      <c r="G3023"/>
      <c r="H3023"/>
      <c r="I3023"/>
      <c r="J3023"/>
      <c r="K3023"/>
      <c r="L3023"/>
      <c r="M3023"/>
      <c r="N3023"/>
      <c r="O3023"/>
      <c r="P3023"/>
      <c r="Q3023"/>
    </row>
    <row r="3024" spans="1:17" s="16" customFormat="1" x14ac:dyDescent="0.25">
      <c r="A3024"/>
      <c r="B3024" s="18"/>
      <c r="D3024"/>
      <c r="E3024"/>
      <c r="F3024"/>
      <c r="G3024"/>
      <c r="H3024"/>
      <c r="I3024"/>
      <c r="J3024"/>
      <c r="K3024"/>
      <c r="L3024"/>
      <c r="M3024"/>
      <c r="N3024"/>
      <c r="O3024"/>
      <c r="P3024"/>
      <c r="Q3024"/>
    </row>
    <row r="3025" spans="1:17" s="16" customFormat="1" x14ac:dyDescent="0.25">
      <c r="A3025"/>
      <c r="B3025" s="18"/>
      <c r="D3025"/>
      <c r="E3025"/>
      <c r="F3025"/>
      <c r="G3025"/>
      <c r="H3025"/>
      <c r="I3025"/>
      <c r="J3025"/>
      <c r="K3025"/>
      <c r="L3025"/>
      <c r="M3025"/>
      <c r="N3025"/>
      <c r="O3025"/>
      <c r="P3025"/>
      <c r="Q3025"/>
    </row>
    <row r="3026" spans="1:17" s="16" customFormat="1" x14ac:dyDescent="0.25">
      <c r="A3026"/>
      <c r="B3026" s="18"/>
      <c r="D3026"/>
      <c r="E3026"/>
      <c r="F3026"/>
      <c r="G3026"/>
      <c r="H3026"/>
      <c r="I3026"/>
      <c r="J3026"/>
      <c r="K3026"/>
      <c r="L3026"/>
      <c r="M3026"/>
      <c r="N3026"/>
      <c r="O3026"/>
      <c r="P3026"/>
      <c r="Q3026"/>
    </row>
    <row r="3027" spans="1:17" s="16" customFormat="1" x14ac:dyDescent="0.25">
      <c r="A3027"/>
      <c r="B3027" s="18"/>
      <c r="D3027"/>
      <c r="E3027"/>
      <c r="F3027"/>
      <c r="G3027"/>
      <c r="H3027"/>
      <c r="I3027"/>
      <c r="J3027"/>
      <c r="K3027"/>
      <c r="L3027"/>
      <c r="M3027"/>
      <c r="N3027"/>
      <c r="O3027"/>
      <c r="P3027"/>
      <c r="Q3027"/>
    </row>
    <row r="3028" spans="1:17" s="16" customFormat="1" x14ac:dyDescent="0.25">
      <c r="A3028"/>
      <c r="B3028" s="18"/>
      <c r="D3028"/>
      <c r="E3028"/>
      <c r="F3028"/>
      <c r="G3028"/>
      <c r="H3028"/>
      <c r="I3028"/>
      <c r="J3028"/>
      <c r="K3028"/>
      <c r="L3028"/>
      <c r="M3028"/>
      <c r="N3028"/>
      <c r="O3028"/>
      <c r="P3028"/>
      <c r="Q3028"/>
    </row>
    <row r="3029" spans="1:17" s="16" customFormat="1" x14ac:dyDescent="0.25">
      <c r="A3029"/>
      <c r="B3029" s="18"/>
      <c r="D3029"/>
      <c r="E3029"/>
      <c r="F3029"/>
      <c r="G3029"/>
      <c r="H3029"/>
      <c r="I3029"/>
      <c r="J3029"/>
      <c r="K3029"/>
      <c r="L3029"/>
      <c r="M3029"/>
      <c r="N3029"/>
      <c r="O3029"/>
      <c r="P3029"/>
      <c r="Q3029"/>
    </row>
    <row r="3030" spans="1:17" s="16" customFormat="1" x14ac:dyDescent="0.25">
      <c r="A3030"/>
      <c r="B3030" s="18"/>
      <c r="D3030"/>
      <c r="E3030"/>
      <c r="F3030"/>
      <c r="G3030"/>
      <c r="H3030"/>
      <c r="I3030"/>
      <c r="J3030"/>
      <c r="K3030"/>
      <c r="L3030"/>
      <c r="M3030"/>
      <c r="N3030"/>
      <c r="O3030"/>
      <c r="P3030"/>
      <c r="Q3030"/>
    </row>
    <row r="3031" spans="1:17" s="16" customFormat="1" x14ac:dyDescent="0.25">
      <c r="A3031"/>
      <c r="B3031" s="18"/>
      <c r="D3031"/>
      <c r="E3031"/>
      <c r="F3031"/>
      <c r="G3031"/>
      <c r="H3031"/>
      <c r="I3031"/>
      <c r="J3031"/>
      <c r="K3031"/>
      <c r="L3031"/>
      <c r="M3031"/>
      <c r="N3031"/>
      <c r="O3031"/>
      <c r="P3031"/>
      <c r="Q3031"/>
    </row>
    <row r="3032" spans="1:17" s="16" customFormat="1" x14ac:dyDescent="0.25">
      <c r="A3032"/>
      <c r="B3032" s="17"/>
      <c r="D3032"/>
      <c r="E3032"/>
      <c r="F3032"/>
      <c r="G3032"/>
      <c r="H3032"/>
      <c r="I3032"/>
      <c r="J3032"/>
      <c r="K3032"/>
      <c r="L3032"/>
      <c r="M3032"/>
      <c r="N3032"/>
      <c r="O3032"/>
      <c r="P3032"/>
      <c r="Q3032"/>
    </row>
    <row r="3033" spans="1:17" s="16" customFormat="1" x14ac:dyDescent="0.25">
      <c r="A3033"/>
      <c r="B3033" s="18"/>
      <c r="D3033"/>
      <c r="E3033"/>
      <c r="F3033"/>
      <c r="G3033"/>
      <c r="H3033"/>
      <c r="I3033"/>
      <c r="J3033"/>
      <c r="K3033"/>
      <c r="L3033"/>
      <c r="M3033"/>
      <c r="N3033"/>
      <c r="O3033"/>
      <c r="P3033"/>
      <c r="Q3033"/>
    </row>
    <row r="3034" spans="1:17" s="16" customFormat="1" x14ac:dyDescent="0.25">
      <c r="A3034"/>
      <c r="B3034" s="18"/>
      <c r="D3034"/>
      <c r="E3034"/>
      <c r="F3034"/>
      <c r="G3034"/>
      <c r="H3034"/>
      <c r="I3034"/>
      <c r="J3034"/>
      <c r="K3034"/>
      <c r="L3034"/>
      <c r="M3034"/>
      <c r="N3034"/>
      <c r="O3034"/>
      <c r="P3034"/>
      <c r="Q3034"/>
    </row>
    <row r="3035" spans="1:17" s="16" customFormat="1" x14ac:dyDescent="0.25">
      <c r="A3035"/>
      <c r="B3035" s="18"/>
      <c r="D3035"/>
      <c r="E3035"/>
      <c r="F3035"/>
      <c r="G3035"/>
      <c r="H3035"/>
      <c r="I3035"/>
      <c r="J3035"/>
      <c r="K3035"/>
      <c r="L3035"/>
      <c r="M3035"/>
      <c r="N3035"/>
      <c r="O3035"/>
      <c r="P3035"/>
      <c r="Q3035"/>
    </row>
    <row r="3036" spans="1:17" s="16" customFormat="1" x14ac:dyDescent="0.25">
      <c r="A3036"/>
      <c r="B3036" s="18"/>
      <c r="D3036"/>
      <c r="E3036"/>
      <c r="F3036"/>
      <c r="G3036"/>
      <c r="H3036"/>
      <c r="I3036"/>
      <c r="J3036"/>
      <c r="K3036"/>
      <c r="L3036"/>
      <c r="M3036"/>
      <c r="N3036"/>
      <c r="O3036"/>
      <c r="P3036"/>
      <c r="Q3036"/>
    </row>
    <row r="3037" spans="1:17" s="16" customFormat="1" x14ac:dyDescent="0.25">
      <c r="A3037"/>
      <c r="B3037" s="18"/>
      <c r="D3037"/>
      <c r="E3037"/>
      <c r="F3037"/>
      <c r="G3037"/>
      <c r="H3037"/>
      <c r="I3037"/>
      <c r="J3037"/>
      <c r="K3037"/>
      <c r="L3037"/>
      <c r="M3037"/>
      <c r="N3037"/>
      <c r="O3037"/>
      <c r="P3037"/>
      <c r="Q3037"/>
    </row>
    <row r="3038" spans="1:17" s="16" customFormat="1" x14ac:dyDescent="0.25">
      <c r="A3038"/>
      <c r="B3038" s="18"/>
      <c r="D3038"/>
      <c r="E3038"/>
      <c r="F3038"/>
      <c r="G3038"/>
      <c r="H3038"/>
      <c r="I3038"/>
      <c r="J3038"/>
      <c r="K3038"/>
      <c r="L3038"/>
      <c r="M3038"/>
      <c r="N3038"/>
      <c r="O3038"/>
      <c r="P3038"/>
      <c r="Q3038"/>
    </row>
    <row r="3039" spans="1:17" s="16" customFormat="1" x14ac:dyDescent="0.25">
      <c r="A3039"/>
      <c r="B3039" s="18"/>
      <c r="D3039"/>
      <c r="E3039"/>
      <c r="F3039"/>
      <c r="G3039"/>
      <c r="H3039"/>
      <c r="I3039"/>
      <c r="J3039"/>
      <c r="K3039"/>
      <c r="L3039"/>
      <c r="M3039"/>
      <c r="N3039"/>
      <c r="O3039"/>
      <c r="P3039"/>
      <c r="Q3039"/>
    </row>
    <row r="3040" spans="1:17" s="16" customFormat="1" x14ac:dyDescent="0.25">
      <c r="A3040"/>
      <c r="B3040" s="18"/>
      <c r="D3040"/>
      <c r="E3040"/>
      <c r="F3040"/>
      <c r="G3040"/>
      <c r="H3040"/>
      <c r="I3040"/>
      <c r="J3040"/>
      <c r="K3040"/>
      <c r="L3040"/>
      <c r="M3040"/>
      <c r="N3040"/>
      <c r="O3040"/>
      <c r="P3040"/>
      <c r="Q3040"/>
    </row>
    <row r="3041" spans="1:17" s="16" customFormat="1" x14ac:dyDescent="0.25">
      <c r="A3041"/>
      <c r="B3041" s="18"/>
      <c r="D3041"/>
      <c r="E3041"/>
      <c r="F3041"/>
      <c r="G3041"/>
      <c r="H3041"/>
      <c r="I3041"/>
      <c r="J3041"/>
      <c r="K3041"/>
      <c r="L3041"/>
      <c r="M3041"/>
      <c r="N3041"/>
      <c r="O3041"/>
      <c r="P3041"/>
      <c r="Q3041"/>
    </row>
    <row r="3042" spans="1:17" s="16" customFormat="1" x14ac:dyDescent="0.25">
      <c r="A3042"/>
      <c r="B3042" s="18"/>
      <c r="D3042"/>
      <c r="E3042"/>
      <c r="F3042"/>
      <c r="G3042"/>
      <c r="H3042"/>
      <c r="I3042"/>
      <c r="J3042"/>
      <c r="K3042"/>
      <c r="L3042"/>
      <c r="M3042"/>
      <c r="N3042"/>
      <c r="O3042"/>
      <c r="P3042"/>
      <c r="Q3042"/>
    </row>
    <row r="3043" spans="1:17" s="16" customFormat="1" x14ac:dyDescent="0.25">
      <c r="A3043"/>
      <c r="B3043" s="18"/>
      <c r="D3043"/>
      <c r="E3043"/>
      <c r="F3043"/>
      <c r="G3043"/>
      <c r="H3043"/>
      <c r="I3043"/>
      <c r="J3043"/>
      <c r="K3043"/>
      <c r="L3043"/>
      <c r="M3043"/>
      <c r="N3043"/>
      <c r="O3043"/>
      <c r="P3043"/>
      <c r="Q3043"/>
    </row>
    <row r="3044" spans="1:17" s="16" customFormat="1" x14ac:dyDescent="0.25">
      <c r="A3044"/>
      <c r="B3044" s="18"/>
      <c r="D3044"/>
      <c r="E3044"/>
      <c r="F3044"/>
      <c r="G3044"/>
      <c r="H3044"/>
      <c r="I3044"/>
      <c r="J3044"/>
      <c r="K3044"/>
      <c r="L3044"/>
      <c r="M3044"/>
      <c r="N3044"/>
      <c r="O3044"/>
      <c r="P3044"/>
      <c r="Q3044"/>
    </row>
    <row r="3045" spans="1:17" s="16" customFormat="1" x14ac:dyDescent="0.25">
      <c r="A3045"/>
      <c r="B3045" s="18"/>
      <c r="D3045"/>
      <c r="E3045"/>
      <c r="F3045"/>
      <c r="G3045"/>
      <c r="H3045"/>
      <c r="I3045"/>
      <c r="J3045"/>
      <c r="K3045"/>
      <c r="L3045"/>
      <c r="M3045"/>
      <c r="N3045"/>
      <c r="O3045"/>
      <c r="P3045"/>
      <c r="Q3045"/>
    </row>
    <row r="3046" spans="1:17" s="16" customFormat="1" x14ac:dyDescent="0.25">
      <c r="A3046"/>
      <c r="B3046" s="18"/>
      <c r="D3046"/>
      <c r="E3046"/>
      <c r="F3046"/>
      <c r="G3046"/>
      <c r="H3046"/>
      <c r="I3046"/>
      <c r="J3046"/>
      <c r="K3046"/>
      <c r="L3046"/>
      <c r="M3046"/>
      <c r="N3046"/>
      <c r="O3046"/>
      <c r="P3046"/>
      <c r="Q3046"/>
    </row>
    <row r="3047" spans="1:17" s="16" customFormat="1" x14ac:dyDescent="0.25">
      <c r="A3047"/>
      <c r="B3047" s="18"/>
      <c r="D3047"/>
      <c r="E3047"/>
      <c r="F3047"/>
      <c r="G3047"/>
      <c r="H3047"/>
      <c r="I3047"/>
      <c r="J3047"/>
      <c r="K3047"/>
      <c r="L3047"/>
      <c r="M3047"/>
      <c r="N3047"/>
      <c r="O3047"/>
      <c r="P3047"/>
      <c r="Q3047"/>
    </row>
    <row r="3048" spans="1:17" s="16" customFormat="1" x14ac:dyDescent="0.25">
      <c r="A3048"/>
      <c r="B3048" s="18"/>
      <c r="D3048"/>
      <c r="E3048"/>
      <c r="F3048"/>
      <c r="G3048"/>
      <c r="H3048"/>
      <c r="I3048"/>
      <c r="J3048"/>
      <c r="K3048"/>
      <c r="L3048"/>
      <c r="M3048"/>
      <c r="N3048"/>
      <c r="O3048"/>
      <c r="P3048"/>
      <c r="Q3048"/>
    </row>
    <row r="3049" spans="1:17" s="16" customFormat="1" x14ac:dyDescent="0.25">
      <c r="A3049"/>
      <c r="B3049" s="18"/>
      <c r="D3049"/>
      <c r="E3049"/>
      <c r="F3049"/>
      <c r="G3049"/>
      <c r="H3049"/>
      <c r="I3049"/>
      <c r="J3049"/>
      <c r="K3049"/>
      <c r="L3049"/>
      <c r="M3049"/>
      <c r="N3049"/>
      <c r="O3049"/>
      <c r="P3049"/>
      <c r="Q3049"/>
    </row>
    <row r="3050" spans="1:17" s="16" customFormat="1" x14ac:dyDescent="0.25">
      <c r="A3050"/>
      <c r="B3050" s="18"/>
      <c r="D3050"/>
      <c r="E3050"/>
      <c r="F3050"/>
      <c r="G3050"/>
      <c r="H3050"/>
      <c r="I3050"/>
      <c r="J3050"/>
      <c r="K3050"/>
      <c r="L3050"/>
      <c r="M3050"/>
      <c r="N3050"/>
      <c r="O3050"/>
      <c r="P3050"/>
      <c r="Q3050"/>
    </row>
    <row r="3051" spans="1:17" s="16" customFormat="1" x14ac:dyDescent="0.25">
      <c r="A3051"/>
      <c r="B3051" s="18"/>
      <c r="D3051"/>
      <c r="E3051"/>
      <c r="F3051"/>
      <c r="G3051"/>
      <c r="H3051"/>
      <c r="I3051"/>
      <c r="J3051"/>
      <c r="K3051"/>
      <c r="L3051"/>
      <c r="M3051"/>
      <c r="N3051"/>
      <c r="O3051"/>
      <c r="P3051"/>
      <c r="Q3051"/>
    </row>
    <row r="3052" spans="1:17" s="16" customFormat="1" x14ac:dyDescent="0.25">
      <c r="A3052"/>
      <c r="B3052" s="18"/>
      <c r="D3052"/>
      <c r="E3052"/>
      <c r="F3052"/>
      <c r="G3052"/>
      <c r="H3052"/>
      <c r="I3052"/>
      <c r="J3052"/>
      <c r="K3052"/>
      <c r="L3052"/>
      <c r="M3052"/>
      <c r="N3052"/>
      <c r="O3052"/>
      <c r="P3052"/>
      <c r="Q3052"/>
    </row>
    <row r="3053" spans="1:17" s="16" customFormat="1" x14ac:dyDescent="0.25">
      <c r="A3053"/>
      <c r="B3053" s="18"/>
      <c r="D3053"/>
      <c r="E3053"/>
      <c r="F3053"/>
      <c r="G3053"/>
      <c r="H3053"/>
      <c r="I3053"/>
      <c r="J3053"/>
      <c r="K3053"/>
      <c r="L3053"/>
      <c r="M3053"/>
      <c r="N3053"/>
      <c r="O3053"/>
      <c r="P3053"/>
      <c r="Q3053"/>
    </row>
    <row r="3054" spans="1:17" s="16" customFormat="1" x14ac:dyDescent="0.25">
      <c r="A3054"/>
      <c r="B3054" s="18"/>
      <c r="D3054"/>
      <c r="E3054"/>
      <c r="F3054"/>
      <c r="G3054"/>
      <c r="H3054"/>
      <c r="I3054"/>
      <c r="J3054"/>
      <c r="K3054"/>
      <c r="L3054"/>
      <c r="M3054"/>
      <c r="N3054"/>
      <c r="O3054"/>
      <c r="P3054"/>
      <c r="Q3054"/>
    </row>
    <row r="3055" spans="1:17" s="16" customFormat="1" x14ac:dyDescent="0.25">
      <c r="A3055"/>
      <c r="B3055" s="18"/>
      <c r="D3055"/>
      <c r="E3055"/>
      <c r="F3055"/>
      <c r="G3055"/>
      <c r="H3055"/>
      <c r="I3055"/>
      <c r="J3055"/>
      <c r="K3055"/>
      <c r="L3055"/>
      <c r="M3055"/>
      <c r="N3055"/>
      <c r="O3055"/>
      <c r="P3055"/>
      <c r="Q3055"/>
    </row>
    <row r="3056" spans="1:17" s="16" customFormat="1" x14ac:dyDescent="0.25">
      <c r="A3056"/>
      <c r="B3056" s="18"/>
      <c r="D3056"/>
      <c r="E3056"/>
      <c r="F3056"/>
      <c r="G3056"/>
      <c r="H3056"/>
      <c r="I3056"/>
      <c r="J3056"/>
      <c r="K3056"/>
      <c r="L3056"/>
      <c r="M3056"/>
      <c r="N3056"/>
      <c r="O3056"/>
      <c r="P3056"/>
      <c r="Q3056"/>
    </row>
    <row r="3057" spans="1:17" s="16" customFormat="1" x14ac:dyDescent="0.25">
      <c r="A3057"/>
      <c r="B3057" s="18"/>
      <c r="D3057"/>
      <c r="E3057"/>
      <c r="F3057"/>
      <c r="G3057"/>
      <c r="H3057"/>
      <c r="I3057"/>
      <c r="J3057"/>
      <c r="K3057"/>
      <c r="L3057"/>
      <c r="M3057"/>
      <c r="N3057"/>
      <c r="O3057"/>
      <c r="P3057"/>
      <c r="Q3057"/>
    </row>
    <row r="3058" spans="1:17" s="16" customFormat="1" x14ac:dyDescent="0.25">
      <c r="A3058"/>
      <c r="B3058" s="18"/>
      <c r="D3058"/>
      <c r="E3058"/>
      <c r="F3058"/>
      <c r="G3058"/>
      <c r="H3058"/>
      <c r="I3058"/>
      <c r="J3058"/>
      <c r="K3058"/>
      <c r="L3058"/>
      <c r="M3058"/>
      <c r="N3058"/>
      <c r="O3058"/>
      <c r="P3058"/>
      <c r="Q3058"/>
    </row>
    <row r="3059" spans="1:17" s="16" customFormat="1" x14ac:dyDescent="0.25">
      <c r="A3059"/>
      <c r="B3059" s="18"/>
      <c r="D3059"/>
      <c r="E3059"/>
      <c r="F3059"/>
      <c r="G3059"/>
      <c r="H3059"/>
      <c r="I3059"/>
      <c r="J3059"/>
      <c r="K3059"/>
      <c r="L3059"/>
      <c r="M3059"/>
      <c r="N3059"/>
      <c r="O3059"/>
      <c r="P3059"/>
      <c r="Q3059"/>
    </row>
    <row r="3060" spans="1:17" s="16" customFormat="1" x14ac:dyDescent="0.25">
      <c r="A3060"/>
      <c r="B3060" s="18"/>
      <c r="D3060"/>
      <c r="E3060"/>
      <c r="F3060"/>
      <c r="G3060"/>
      <c r="H3060"/>
      <c r="I3060"/>
      <c r="J3060"/>
      <c r="K3060"/>
      <c r="L3060"/>
      <c r="M3060"/>
      <c r="N3060"/>
      <c r="O3060"/>
      <c r="P3060"/>
      <c r="Q3060"/>
    </row>
    <row r="3061" spans="1:17" s="16" customFormat="1" x14ac:dyDescent="0.25">
      <c r="A3061"/>
      <c r="B3061" s="18"/>
      <c r="D3061"/>
      <c r="E3061"/>
      <c r="F3061"/>
      <c r="G3061"/>
      <c r="H3061"/>
      <c r="I3061"/>
      <c r="J3061"/>
      <c r="K3061"/>
      <c r="L3061"/>
      <c r="M3061"/>
      <c r="N3061"/>
      <c r="O3061"/>
      <c r="P3061"/>
      <c r="Q3061"/>
    </row>
    <row r="3062" spans="1:17" s="16" customFormat="1" x14ac:dyDescent="0.25">
      <c r="A3062"/>
      <c r="B3062" s="18"/>
      <c r="D3062"/>
      <c r="E3062"/>
      <c r="F3062"/>
      <c r="G3062"/>
      <c r="H3062"/>
      <c r="I3062"/>
      <c r="J3062"/>
      <c r="K3062"/>
      <c r="L3062"/>
      <c r="M3062"/>
      <c r="N3062"/>
      <c r="O3062"/>
      <c r="P3062"/>
      <c r="Q3062"/>
    </row>
    <row r="3063" spans="1:17" s="16" customFormat="1" x14ac:dyDescent="0.25">
      <c r="A3063"/>
      <c r="B3063" s="18"/>
      <c r="D3063"/>
      <c r="E3063"/>
      <c r="F3063"/>
      <c r="G3063"/>
      <c r="H3063"/>
      <c r="I3063"/>
      <c r="J3063"/>
      <c r="K3063"/>
      <c r="L3063"/>
      <c r="M3063"/>
      <c r="N3063"/>
      <c r="O3063"/>
      <c r="P3063"/>
      <c r="Q3063"/>
    </row>
    <row r="3064" spans="1:17" s="16" customFormat="1" x14ac:dyDescent="0.25">
      <c r="A3064"/>
      <c r="B3064" s="18"/>
      <c r="D3064"/>
      <c r="E3064"/>
      <c r="F3064"/>
      <c r="G3064"/>
      <c r="H3064"/>
      <c r="I3064"/>
      <c r="J3064"/>
      <c r="K3064"/>
      <c r="L3064"/>
      <c r="M3064"/>
      <c r="N3064"/>
      <c r="O3064"/>
      <c r="P3064"/>
      <c r="Q3064"/>
    </row>
    <row r="3065" spans="1:17" s="16" customFormat="1" x14ac:dyDescent="0.25">
      <c r="A3065"/>
      <c r="B3065" s="18"/>
      <c r="D3065"/>
      <c r="E3065"/>
      <c r="F3065"/>
      <c r="G3065"/>
      <c r="H3065"/>
      <c r="I3065"/>
      <c r="J3065"/>
      <c r="K3065"/>
      <c r="L3065"/>
      <c r="M3065"/>
      <c r="N3065"/>
      <c r="O3065"/>
      <c r="P3065"/>
      <c r="Q3065"/>
    </row>
    <row r="3066" spans="1:17" s="16" customFormat="1" x14ac:dyDescent="0.25">
      <c r="A3066"/>
      <c r="B3066" s="18"/>
      <c r="D3066"/>
      <c r="E3066"/>
      <c r="F3066"/>
      <c r="G3066"/>
      <c r="H3066"/>
      <c r="I3066"/>
      <c r="J3066"/>
      <c r="K3066"/>
      <c r="L3066"/>
      <c r="M3066"/>
      <c r="N3066"/>
      <c r="O3066"/>
      <c r="P3066"/>
      <c r="Q3066"/>
    </row>
    <row r="3067" spans="1:17" s="16" customFormat="1" x14ac:dyDescent="0.25">
      <c r="A3067"/>
      <c r="B3067" s="18"/>
      <c r="D3067"/>
      <c r="E3067"/>
      <c r="F3067"/>
      <c r="G3067"/>
      <c r="H3067"/>
      <c r="I3067"/>
      <c r="J3067"/>
      <c r="K3067"/>
      <c r="L3067"/>
      <c r="M3067"/>
      <c r="N3067"/>
      <c r="O3067"/>
      <c r="P3067"/>
      <c r="Q3067"/>
    </row>
    <row r="3068" spans="1:17" s="16" customFormat="1" x14ac:dyDescent="0.25">
      <c r="A3068"/>
      <c r="B3068" s="18"/>
      <c r="D3068"/>
      <c r="E3068"/>
      <c r="F3068"/>
      <c r="G3068"/>
      <c r="H3068"/>
      <c r="I3068"/>
      <c r="J3068"/>
      <c r="K3068"/>
      <c r="L3068"/>
      <c r="M3068"/>
      <c r="N3068"/>
      <c r="O3068"/>
      <c r="P3068"/>
      <c r="Q3068"/>
    </row>
    <row r="3069" spans="1:17" s="16" customFormat="1" x14ac:dyDescent="0.25">
      <c r="A3069"/>
      <c r="B3069" s="18"/>
      <c r="D3069"/>
      <c r="E3069"/>
      <c r="F3069"/>
      <c r="G3069"/>
      <c r="H3069"/>
      <c r="I3069"/>
      <c r="J3069"/>
      <c r="K3069"/>
      <c r="L3069"/>
      <c r="M3069"/>
      <c r="N3069"/>
      <c r="O3069"/>
      <c r="P3069"/>
      <c r="Q3069"/>
    </row>
    <row r="3070" spans="1:17" s="16" customFormat="1" x14ac:dyDescent="0.25">
      <c r="A3070"/>
      <c r="B3070" s="18"/>
      <c r="D3070"/>
      <c r="E3070"/>
      <c r="F3070"/>
      <c r="G3070"/>
      <c r="H3070"/>
      <c r="I3070"/>
      <c r="J3070"/>
      <c r="K3070"/>
      <c r="L3070"/>
      <c r="M3070"/>
      <c r="N3070"/>
      <c r="O3070"/>
      <c r="P3070"/>
      <c r="Q3070"/>
    </row>
    <row r="3071" spans="1:17" s="16" customFormat="1" x14ac:dyDescent="0.25">
      <c r="A3071"/>
      <c r="B3071" s="18"/>
      <c r="D3071"/>
      <c r="E3071"/>
      <c r="F3071"/>
      <c r="G3071"/>
      <c r="H3071"/>
      <c r="I3071"/>
      <c r="J3071"/>
      <c r="K3071"/>
      <c r="L3071"/>
      <c r="M3071"/>
      <c r="N3071"/>
      <c r="O3071"/>
      <c r="P3071"/>
      <c r="Q3071"/>
    </row>
    <row r="3072" spans="1:17" s="16" customFormat="1" x14ac:dyDescent="0.25">
      <c r="A3072"/>
      <c r="B3072" s="18"/>
      <c r="D3072"/>
      <c r="E3072"/>
      <c r="F3072"/>
      <c r="G3072"/>
      <c r="H3072"/>
      <c r="I3072"/>
      <c r="J3072"/>
      <c r="K3072"/>
      <c r="L3072"/>
      <c r="M3072"/>
      <c r="N3072"/>
      <c r="O3072"/>
      <c r="P3072"/>
      <c r="Q3072"/>
    </row>
    <row r="3073" spans="1:17" s="16" customFormat="1" x14ac:dyDescent="0.25">
      <c r="A3073"/>
      <c r="B3073" s="18"/>
      <c r="D3073"/>
      <c r="E3073"/>
      <c r="F3073"/>
      <c r="G3073"/>
      <c r="H3073"/>
      <c r="I3073"/>
      <c r="J3073"/>
      <c r="K3073"/>
      <c r="L3073"/>
      <c r="M3073"/>
      <c r="N3073"/>
      <c r="O3073"/>
      <c r="P3073"/>
      <c r="Q3073"/>
    </row>
    <row r="3074" spans="1:17" s="16" customFormat="1" x14ac:dyDescent="0.25">
      <c r="A3074"/>
      <c r="B3074" s="18"/>
      <c r="D3074"/>
      <c r="E3074"/>
      <c r="F3074"/>
      <c r="G3074"/>
      <c r="H3074"/>
      <c r="I3074"/>
      <c r="J3074"/>
      <c r="K3074"/>
      <c r="L3074"/>
      <c r="M3074"/>
      <c r="N3074"/>
      <c r="O3074"/>
      <c r="P3074"/>
      <c r="Q3074"/>
    </row>
    <row r="3075" spans="1:17" s="16" customFormat="1" x14ac:dyDescent="0.25">
      <c r="A3075"/>
      <c r="B3075" s="18"/>
      <c r="D3075"/>
      <c r="E3075"/>
      <c r="F3075"/>
      <c r="G3075"/>
      <c r="H3075"/>
      <c r="I3075"/>
      <c r="J3075"/>
      <c r="K3075"/>
      <c r="L3075"/>
      <c r="M3075"/>
      <c r="N3075"/>
      <c r="O3075"/>
      <c r="P3075"/>
      <c r="Q3075"/>
    </row>
    <row r="3076" spans="1:17" s="16" customFormat="1" x14ac:dyDescent="0.25">
      <c r="A3076"/>
      <c r="B3076" s="18"/>
      <c r="D3076"/>
      <c r="E3076"/>
      <c r="F3076"/>
      <c r="G3076"/>
      <c r="H3076"/>
      <c r="I3076"/>
      <c r="J3076"/>
      <c r="K3076"/>
      <c r="L3076"/>
      <c r="M3076"/>
      <c r="N3076"/>
      <c r="O3076"/>
      <c r="P3076"/>
      <c r="Q3076"/>
    </row>
    <row r="3077" spans="1:17" s="16" customFormat="1" x14ac:dyDescent="0.25">
      <c r="A3077"/>
      <c r="B3077" s="18"/>
      <c r="D3077"/>
      <c r="E3077"/>
      <c r="F3077"/>
      <c r="G3077"/>
      <c r="H3077"/>
      <c r="I3077"/>
      <c r="J3077"/>
      <c r="K3077"/>
      <c r="L3077"/>
      <c r="M3077"/>
      <c r="N3077"/>
      <c r="O3077"/>
      <c r="P3077"/>
      <c r="Q3077"/>
    </row>
    <row r="3078" spans="1:17" s="16" customFormat="1" x14ac:dyDescent="0.25">
      <c r="A3078"/>
      <c r="B3078" s="18"/>
      <c r="D3078"/>
      <c r="E3078"/>
      <c r="F3078"/>
      <c r="G3078"/>
      <c r="H3078"/>
      <c r="I3078"/>
      <c r="J3078"/>
      <c r="K3078"/>
      <c r="L3078"/>
      <c r="M3078"/>
      <c r="N3078"/>
      <c r="O3078"/>
      <c r="P3078"/>
      <c r="Q3078"/>
    </row>
    <row r="3079" spans="1:17" s="16" customFormat="1" x14ac:dyDescent="0.25">
      <c r="A3079"/>
      <c r="B3079" s="18"/>
      <c r="D3079"/>
      <c r="E3079"/>
      <c r="F3079"/>
      <c r="G3079"/>
      <c r="H3079"/>
      <c r="I3079"/>
      <c r="J3079"/>
      <c r="K3079"/>
      <c r="L3079"/>
      <c r="M3079"/>
      <c r="N3079"/>
      <c r="O3079"/>
      <c r="P3079"/>
      <c r="Q3079"/>
    </row>
    <row r="3080" spans="1:17" s="16" customFormat="1" x14ac:dyDescent="0.25">
      <c r="A3080"/>
      <c r="B3080" s="18"/>
      <c r="D3080"/>
      <c r="E3080"/>
      <c r="F3080"/>
      <c r="G3080"/>
      <c r="H3080"/>
      <c r="I3080"/>
      <c r="J3080"/>
      <c r="K3080"/>
      <c r="L3080"/>
      <c r="M3080"/>
      <c r="N3080"/>
      <c r="O3080"/>
      <c r="P3080"/>
      <c r="Q3080"/>
    </row>
    <row r="3081" spans="1:17" s="16" customFormat="1" x14ac:dyDescent="0.25">
      <c r="A3081"/>
      <c r="B3081" s="18"/>
      <c r="D3081"/>
      <c r="E3081"/>
      <c r="F3081"/>
      <c r="G3081"/>
      <c r="H3081"/>
      <c r="I3081"/>
      <c r="J3081"/>
      <c r="K3081"/>
      <c r="L3081"/>
      <c r="M3081"/>
      <c r="N3081"/>
      <c r="O3081"/>
      <c r="P3081"/>
      <c r="Q3081"/>
    </row>
    <row r="3082" spans="1:17" s="16" customFormat="1" x14ac:dyDescent="0.25">
      <c r="A3082"/>
      <c r="B3082" s="17"/>
      <c r="D3082"/>
      <c r="E3082"/>
      <c r="F3082"/>
      <c r="G3082"/>
      <c r="H3082"/>
      <c r="I3082"/>
      <c r="J3082"/>
      <c r="K3082"/>
      <c r="L3082"/>
      <c r="M3082"/>
      <c r="N3082"/>
      <c r="O3082"/>
      <c r="P3082"/>
      <c r="Q3082"/>
    </row>
    <row r="3083" spans="1:17" s="16" customFormat="1" x14ac:dyDescent="0.25">
      <c r="A3083"/>
      <c r="B3083" s="18"/>
      <c r="D3083"/>
      <c r="E3083"/>
      <c r="F3083"/>
      <c r="G3083"/>
      <c r="H3083"/>
      <c r="I3083"/>
      <c r="J3083"/>
      <c r="K3083"/>
      <c r="L3083"/>
      <c r="M3083"/>
      <c r="N3083"/>
      <c r="O3083"/>
      <c r="P3083"/>
      <c r="Q3083"/>
    </row>
    <row r="3084" spans="1:17" s="16" customFormat="1" x14ac:dyDescent="0.25">
      <c r="A3084"/>
      <c r="B3084" s="18"/>
      <c r="D3084"/>
      <c r="E3084"/>
      <c r="F3084"/>
      <c r="G3084"/>
      <c r="H3084"/>
      <c r="I3084"/>
      <c r="J3084"/>
      <c r="K3084"/>
      <c r="L3084"/>
      <c r="M3084"/>
      <c r="N3084"/>
      <c r="O3084"/>
      <c r="P3084"/>
      <c r="Q3084"/>
    </row>
    <row r="3085" spans="1:17" s="16" customFormat="1" x14ac:dyDescent="0.25">
      <c r="A3085"/>
      <c r="B3085" s="18"/>
      <c r="D3085"/>
      <c r="E3085"/>
      <c r="F3085"/>
      <c r="G3085"/>
      <c r="H3085"/>
      <c r="I3085"/>
      <c r="J3085"/>
      <c r="K3085"/>
      <c r="L3085"/>
      <c r="M3085"/>
      <c r="N3085"/>
      <c r="O3085"/>
      <c r="P3085"/>
      <c r="Q3085"/>
    </row>
    <row r="3086" spans="1:17" s="16" customFormat="1" x14ac:dyDescent="0.25">
      <c r="A3086"/>
      <c r="B3086" s="18"/>
      <c r="D3086"/>
      <c r="E3086"/>
      <c r="F3086"/>
      <c r="G3086"/>
      <c r="H3086"/>
      <c r="I3086"/>
      <c r="J3086"/>
      <c r="K3086"/>
      <c r="L3086"/>
      <c r="M3086"/>
      <c r="N3086"/>
      <c r="O3086"/>
      <c r="P3086"/>
      <c r="Q3086"/>
    </row>
    <row r="3087" spans="1:17" s="16" customFormat="1" x14ac:dyDescent="0.25">
      <c r="A3087"/>
      <c r="B3087" s="18"/>
      <c r="D3087"/>
      <c r="E3087"/>
      <c r="F3087"/>
      <c r="G3087"/>
      <c r="H3087"/>
      <c r="I3087"/>
      <c r="J3087"/>
      <c r="K3087"/>
      <c r="L3087"/>
      <c r="M3087"/>
      <c r="N3087"/>
      <c r="O3087"/>
      <c r="P3087"/>
      <c r="Q3087"/>
    </row>
    <row r="3088" spans="1:17" s="16" customFormat="1" x14ac:dyDescent="0.25">
      <c r="A3088"/>
      <c r="B3088" s="18"/>
      <c r="D3088"/>
      <c r="E3088"/>
      <c r="F3088"/>
      <c r="G3088"/>
      <c r="H3088"/>
      <c r="I3088"/>
      <c r="J3088"/>
      <c r="K3088"/>
      <c r="L3088"/>
      <c r="M3088"/>
      <c r="N3088"/>
      <c r="O3088"/>
      <c r="P3088"/>
      <c r="Q3088"/>
    </row>
    <row r="3089" spans="1:17" s="16" customFormat="1" x14ac:dyDescent="0.25">
      <c r="A3089"/>
      <c r="B3089" s="18"/>
      <c r="D3089"/>
      <c r="E3089"/>
      <c r="F3089"/>
      <c r="G3089"/>
      <c r="H3089"/>
      <c r="I3089"/>
      <c r="J3089"/>
      <c r="K3089"/>
      <c r="L3089"/>
      <c r="M3089"/>
      <c r="N3089"/>
      <c r="O3089"/>
      <c r="P3089"/>
      <c r="Q3089"/>
    </row>
    <row r="3090" spans="1:17" s="16" customFormat="1" x14ac:dyDescent="0.25">
      <c r="A3090"/>
      <c r="B3090" s="18"/>
      <c r="D3090"/>
      <c r="E3090"/>
      <c r="F3090"/>
      <c r="G3090"/>
      <c r="H3090"/>
      <c r="I3090"/>
      <c r="J3090"/>
      <c r="K3090"/>
      <c r="L3090"/>
      <c r="M3090"/>
      <c r="N3090"/>
      <c r="O3090"/>
      <c r="P3090"/>
      <c r="Q3090"/>
    </row>
    <row r="3091" spans="1:17" s="16" customFormat="1" x14ac:dyDescent="0.25">
      <c r="A3091"/>
      <c r="B3091" s="18"/>
      <c r="D3091"/>
      <c r="E3091"/>
      <c r="F3091"/>
      <c r="G3091"/>
      <c r="H3091"/>
      <c r="I3091"/>
      <c r="J3091"/>
      <c r="K3091"/>
      <c r="L3091"/>
      <c r="M3091"/>
      <c r="N3091"/>
      <c r="O3091"/>
      <c r="P3091"/>
      <c r="Q3091"/>
    </row>
    <row r="3092" spans="1:17" s="16" customFormat="1" x14ac:dyDescent="0.25">
      <c r="A3092"/>
      <c r="B3092" s="18"/>
      <c r="D3092"/>
      <c r="E3092"/>
      <c r="F3092"/>
      <c r="G3092"/>
      <c r="H3092"/>
      <c r="I3092"/>
      <c r="J3092"/>
      <c r="K3092"/>
      <c r="L3092"/>
      <c r="M3092"/>
      <c r="N3092"/>
      <c r="O3092"/>
      <c r="P3092"/>
      <c r="Q3092"/>
    </row>
    <row r="3093" spans="1:17" s="16" customFormat="1" x14ac:dyDescent="0.25">
      <c r="A3093"/>
      <c r="B3093" s="18"/>
      <c r="D3093"/>
      <c r="E3093"/>
      <c r="F3093"/>
      <c r="G3093"/>
      <c r="H3093"/>
      <c r="I3093"/>
      <c r="J3093"/>
      <c r="K3093"/>
      <c r="L3093"/>
      <c r="M3093"/>
      <c r="N3093"/>
      <c r="O3093"/>
      <c r="P3093"/>
      <c r="Q3093"/>
    </row>
    <row r="3094" spans="1:17" s="16" customFormat="1" x14ac:dyDescent="0.25">
      <c r="A3094"/>
      <c r="B3094" s="18"/>
      <c r="D3094"/>
      <c r="E3094"/>
      <c r="F3094"/>
      <c r="G3094"/>
      <c r="H3094"/>
      <c r="I3094"/>
      <c r="J3094"/>
      <c r="K3094"/>
      <c r="L3094"/>
      <c r="M3094"/>
      <c r="N3094"/>
      <c r="O3094"/>
      <c r="P3094"/>
      <c r="Q3094"/>
    </row>
    <row r="3095" spans="1:17" s="16" customFormat="1" x14ac:dyDescent="0.25">
      <c r="A3095"/>
      <c r="B3095" s="18"/>
      <c r="D3095"/>
      <c r="E3095"/>
      <c r="F3095"/>
      <c r="G3095"/>
      <c r="H3095"/>
      <c r="I3095"/>
      <c r="J3095"/>
      <c r="K3095"/>
      <c r="L3095"/>
      <c r="M3095"/>
      <c r="N3095"/>
      <c r="O3095"/>
      <c r="P3095"/>
      <c r="Q3095"/>
    </row>
    <row r="3096" spans="1:17" s="16" customFormat="1" x14ac:dyDescent="0.25">
      <c r="A3096"/>
      <c r="B3096" s="18"/>
      <c r="D3096"/>
      <c r="E3096"/>
      <c r="F3096"/>
      <c r="G3096"/>
      <c r="H3096"/>
      <c r="I3096"/>
      <c r="J3096"/>
      <c r="K3096"/>
      <c r="L3096"/>
      <c r="M3096"/>
      <c r="N3096"/>
      <c r="O3096"/>
      <c r="P3096"/>
      <c r="Q3096"/>
    </row>
    <row r="3097" spans="1:17" s="16" customFormat="1" x14ac:dyDescent="0.25">
      <c r="A3097"/>
      <c r="B3097" s="18"/>
      <c r="D3097"/>
      <c r="E3097"/>
      <c r="F3097"/>
      <c r="G3097"/>
      <c r="H3097"/>
      <c r="I3097"/>
      <c r="J3097"/>
      <c r="K3097"/>
      <c r="L3097"/>
      <c r="M3097"/>
      <c r="N3097"/>
      <c r="O3097"/>
      <c r="P3097"/>
      <c r="Q3097"/>
    </row>
    <row r="3098" spans="1:17" s="16" customFormat="1" x14ac:dyDescent="0.25">
      <c r="A3098"/>
      <c r="B3098" s="18"/>
      <c r="D3098"/>
      <c r="E3098"/>
      <c r="F3098"/>
      <c r="G3098"/>
      <c r="H3098"/>
      <c r="I3098"/>
      <c r="J3098"/>
      <c r="K3098"/>
      <c r="L3098"/>
      <c r="M3098"/>
      <c r="N3098"/>
      <c r="O3098"/>
      <c r="P3098"/>
      <c r="Q3098"/>
    </row>
    <row r="3099" spans="1:17" s="16" customFormat="1" x14ac:dyDescent="0.25">
      <c r="A3099"/>
      <c r="B3099" s="18"/>
      <c r="D3099"/>
      <c r="E3099"/>
      <c r="F3099"/>
      <c r="G3099"/>
      <c r="H3099"/>
      <c r="I3099"/>
      <c r="J3099"/>
      <c r="K3099"/>
      <c r="L3099"/>
      <c r="M3099"/>
      <c r="N3099"/>
      <c r="O3099"/>
      <c r="P3099"/>
      <c r="Q3099"/>
    </row>
    <row r="3100" spans="1:17" s="16" customFormat="1" x14ac:dyDescent="0.25">
      <c r="A3100"/>
      <c r="B3100" s="18"/>
      <c r="D3100"/>
      <c r="E3100"/>
      <c r="F3100"/>
      <c r="G3100"/>
      <c r="H3100"/>
      <c r="I3100"/>
      <c r="J3100"/>
      <c r="K3100"/>
      <c r="L3100"/>
      <c r="M3100"/>
      <c r="N3100"/>
      <c r="O3100"/>
      <c r="P3100"/>
      <c r="Q3100"/>
    </row>
    <row r="3101" spans="1:17" s="16" customFormat="1" x14ac:dyDescent="0.25">
      <c r="A3101"/>
      <c r="B3101" s="18"/>
      <c r="D3101"/>
      <c r="E3101"/>
      <c r="F3101"/>
      <c r="G3101"/>
      <c r="H3101"/>
      <c r="I3101"/>
      <c r="J3101"/>
      <c r="K3101"/>
      <c r="L3101"/>
      <c r="M3101"/>
      <c r="N3101"/>
      <c r="O3101"/>
      <c r="P3101"/>
      <c r="Q3101"/>
    </row>
    <row r="3102" spans="1:17" s="16" customFormat="1" x14ac:dyDescent="0.25">
      <c r="A3102"/>
      <c r="B3102" s="18"/>
      <c r="D3102"/>
      <c r="E3102"/>
      <c r="F3102"/>
      <c r="G3102"/>
      <c r="H3102"/>
      <c r="I3102"/>
      <c r="J3102"/>
      <c r="K3102"/>
      <c r="L3102"/>
      <c r="M3102"/>
      <c r="N3102"/>
      <c r="O3102"/>
      <c r="P3102"/>
      <c r="Q3102"/>
    </row>
    <row r="3103" spans="1:17" s="16" customFormat="1" x14ac:dyDescent="0.25">
      <c r="A3103"/>
      <c r="B3103" s="18"/>
      <c r="D3103"/>
      <c r="E3103"/>
      <c r="F3103"/>
      <c r="G3103"/>
      <c r="H3103"/>
      <c r="I3103"/>
      <c r="J3103"/>
      <c r="K3103"/>
      <c r="L3103"/>
      <c r="M3103"/>
      <c r="N3103"/>
      <c r="O3103"/>
      <c r="P3103"/>
      <c r="Q3103"/>
    </row>
    <row r="3104" spans="1:17" s="16" customFormat="1" x14ac:dyDescent="0.25">
      <c r="A3104"/>
      <c r="B3104" s="18"/>
      <c r="D3104"/>
      <c r="E3104"/>
      <c r="F3104"/>
      <c r="G3104"/>
      <c r="H3104"/>
      <c r="I3104"/>
      <c r="J3104"/>
      <c r="K3104"/>
      <c r="L3104"/>
      <c r="M3104"/>
      <c r="N3104"/>
      <c r="O3104"/>
      <c r="P3104"/>
      <c r="Q3104"/>
    </row>
    <row r="3105" spans="1:17" s="16" customFormat="1" x14ac:dyDescent="0.25">
      <c r="A3105"/>
      <c r="B3105" s="18"/>
      <c r="D3105"/>
      <c r="E3105"/>
      <c r="F3105"/>
      <c r="G3105"/>
      <c r="H3105"/>
      <c r="I3105"/>
      <c r="J3105"/>
      <c r="K3105"/>
      <c r="L3105"/>
      <c r="M3105"/>
      <c r="N3105"/>
      <c r="O3105"/>
      <c r="P3105"/>
      <c r="Q3105"/>
    </row>
    <row r="3106" spans="1:17" s="16" customFormat="1" x14ac:dyDescent="0.25">
      <c r="A3106"/>
      <c r="B3106" s="18"/>
      <c r="D3106"/>
      <c r="E3106"/>
      <c r="F3106"/>
      <c r="G3106"/>
      <c r="H3106"/>
      <c r="I3106"/>
      <c r="J3106"/>
      <c r="K3106"/>
      <c r="L3106"/>
      <c r="M3106"/>
      <c r="N3106"/>
      <c r="O3106"/>
      <c r="P3106"/>
      <c r="Q3106"/>
    </row>
    <row r="3107" spans="1:17" s="16" customFormat="1" x14ac:dyDescent="0.25">
      <c r="A3107"/>
      <c r="B3107" s="18"/>
      <c r="D3107"/>
      <c r="E3107"/>
      <c r="F3107"/>
      <c r="G3107"/>
      <c r="H3107"/>
      <c r="I3107"/>
      <c r="J3107"/>
      <c r="K3107"/>
      <c r="L3107"/>
      <c r="M3107"/>
      <c r="N3107"/>
      <c r="O3107"/>
      <c r="P3107"/>
      <c r="Q3107"/>
    </row>
    <row r="3108" spans="1:17" s="16" customFormat="1" x14ac:dyDescent="0.25">
      <c r="A3108"/>
      <c r="B3108" s="18"/>
      <c r="D3108"/>
      <c r="E3108"/>
      <c r="F3108"/>
      <c r="G3108"/>
      <c r="H3108"/>
      <c r="I3108"/>
      <c r="J3108"/>
      <c r="K3108"/>
      <c r="L3108"/>
      <c r="M3108"/>
      <c r="N3108"/>
      <c r="O3108"/>
      <c r="P3108"/>
      <c r="Q3108"/>
    </row>
    <row r="3109" spans="1:17" s="16" customFormat="1" x14ac:dyDescent="0.25">
      <c r="A3109"/>
      <c r="B3109" s="18"/>
      <c r="D3109"/>
      <c r="E3109"/>
      <c r="F3109"/>
      <c r="G3109"/>
      <c r="H3109"/>
      <c r="I3109"/>
      <c r="J3109"/>
      <c r="K3109"/>
      <c r="L3109"/>
      <c r="M3109"/>
      <c r="N3109"/>
      <c r="O3109"/>
      <c r="P3109"/>
      <c r="Q3109"/>
    </row>
    <row r="3110" spans="1:17" s="16" customFormat="1" x14ac:dyDescent="0.25">
      <c r="A3110"/>
      <c r="B3110" s="18"/>
      <c r="D3110"/>
      <c r="E3110"/>
      <c r="F3110"/>
      <c r="G3110"/>
      <c r="H3110"/>
      <c r="I3110"/>
      <c r="J3110"/>
      <c r="K3110"/>
      <c r="L3110"/>
      <c r="M3110"/>
      <c r="N3110"/>
      <c r="O3110"/>
      <c r="P3110"/>
      <c r="Q3110"/>
    </row>
    <row r="3111" spans="1:17" s="16" customFormat="1" x14ac:dyDescent="0.25">
      <c r="A3111"/>
      <c r="B3111" s="18"/>
      <c r="D3111"/>
      <c r="E3111"/>
      <c r="F3111"/>
      <c r="G3111"/>
      <c r="H3111"/>
      <c r="I3111"/>
      <c r="J3111"/>
      <c r="K3111"/>
      <c r="L3111"/>
      <c r="M3111"/>
      <c r="N3111"/>
      <c r="O3111"/>
      <c r="P3111"/>
      <c r="Q3111"/>
    </row>
    <row r="3112" spans="1:17" s="16" customFormat="1" x14ac:dyDescent="0.25">
      <c r="A3112"/>
      <c r="B3112" s="18"/>
      <c r="D3112"/>
      <c r="E3112"/>
      <c r="F3112"/>
      <c r="G3112"/>
      <c r="H3112"/>
      <c r="I3112"/>
      <c r="J3112"/>
      <c r="K3112"/>
      <c r="L3112"/>
      <c r="M3112"/>
      <c r="N3112"/>
      <c r="O3112"/>
      <c r="P3112"/>
      <c r="Q3112"/>
    </row>
    <row r="3113" spans="1:17" s="16" customFormat="1" x14ac:dyDescent="0.25">
      <c r="A3113"/>
      <c r="B3113" s="18"/>
      <c r="D3113"/>
      <c r="E3113"/>
      <c r="F3113"/>
      <c r="G3113"/>
      <c r="H3113"/>
      <c r="I3113"/>
      <c r="J3113"/>
      <c r="K3113"/>
      <c r="L3113"/>
      <c r="M3113"/>
      <c r="N3113"/>
      <c r="O3113"/>
      <c r="P3113"/>
      <c r="Q3113"/>
    </row>
    <row r="3114" spans="1:17" s="16" customFormat="1" x14ac:dyDescent="0.25">
      <c r="A3114"/>
      <c r="B3114" s="18"/>
      <c r="D3114"/>
      <c r="E3114"/>
      <c r="F3114"/>
      <c r="G3114"/>
      <c r="H3114"/>
      <c r="I3114"/>
      <c r="J3114"/>
      <c r="K3114"/>
      <c r="L3114"/>
      <c r="M3114"/>
      <c r="N3114"/>
      <c r="O3114"/>
      <c r="P3114"/>
      <c r="Q3114"/>
    </row>
    <row r="3115" spans="1:17" s="16" customFormat="1" x14ac:dyDescent="0.25">
      <c r="A3115"/>
      <c r="B3115" s="18"/>
      <c r="D3115"/>
      <c r="E3115"/>
      <c r="F3115"/>
      <c r="G3115"/>
      <c r="H3115"/>
      <c r="I3115"/>
      <c r="J3115"/>
      <c r="K3115"/>
      <c r="L3115"/>
      <c r="M3115"/>
      <c r="N3115"/>
      <c r="O3115"/>
      <c r="P3115"/>
      <c r="Q3115"/>
    </row>
    <row r="3116" spans="1:17" s="16" customFormat="1" x14ac:dyDescent="0.25">
      <c r="A3116"/>
      <c r="B3116" s="18"/>
      <c r="D3116"/>
      <c r="E3116"/>
      <c r="F3116"/>
      <c r="G3116"/>
      <c r="H3116"/>
      <c r="I3116"/>
      <c r="J3116"/>
      <c r="K3116"/>
      <c r="L3116"/>
      <c r="M3116"/>
      <c r="N3116"/>
      <c r="O3116"/>
      <c r="P3116"/>
      <c r="Q3116"/>
    </row>
    <row r="3117" spans="1:17" s="16" customFormat="1" x14ac:dyDescent="0.25">
      <c r="A3117"/>
      <c r="B3117" s="18"/>
      <c r="D3117"/>
      <c r="E3117"/>
      <c r="F3117"/>
      <c r="G3117"/>
      <c r="H3117"/>
      <c r="I3117"/>
      <c r="J3117"/>
      <c r="K3117"/>
      <c r="L3117"/>
      <c r="M3117"/>
      <c r="N3117"/>
      <c r="O3117"/>
      <c r="P3117"/>
      <c r="Q3117"/>
    </row>
    <row r="3118" spans="1:17" s="16" customFormat="1" x14ac:dyDescent="0.25">
      <c r="A3118"/>
      <c r="B3118" s="18"/>
      <c r="D3118"/>
      <c r="E3118"/>
      <c r="F3118"/>
      <c r="G3118"/>
      <c r="H3118"/>
      <c r="I3118"/>
      <c r="J3118"/>
      <c r="K3118"/>
      <c r="L3118"/>
      <c r="M3118"/>
      <c r="N3118"/>
      <c r="O3118"/>
      <c r="P3118"/>
      <c r="Q3118"/>
    </row>
    <row r="3119" spans="1:17" s="16" customFormat="1" x14ac:dyDescent="0.25">
      <c r="A3119"/>
      <c r="B3119" s="18"/>
      <c r="D3119"/>
      <c r="E3119"/>
      <c r="F3119"/>
      <c r="G3119"/>
      <c r="H3119"/>
      <c r="I3119"/>
      <c r="J3119"/>
      <c r="K3119"/>
      <c r="L3119"/>
      <c r="M3119"/>
      <c r="N3119"/>
      <c r="O3119"/>
      <c r="P3119"/>
      <c r="Q3119"/>
    </row>
    <row r="3120" spans="1:17" s="16" customFormat="1" x14ac:dyDescent="0.25">
      <c r="A3120"/>
      <c r="B3120" s="18"/>
      <c r="D3120"/>
      <c r="E3120"/>
      <c r="F3120"/>
      <c r="G3120"/>
      <c r="H3120"/>
      <c r="I3120"/>
      <c r="J3120"/>
      <c r="K3120"/>
      <c r="L3120"/>
      <c r="M3120"/>
      <c r="N3120"/>
      <c r="O3120"/>
      <c r="P3120"/>
      <c r="Q3120"/>
    </row>
    <row r="3121" spans="1:17" s="16" customFormat="1" x14ac:dyDescent="0.25">
      <c r="A3121"/>
      <c r="B3121" s="18"/>
      <c r="D3121"/>
      <c r="E3121"/>
      <c r="F3121"/>
      <c r="G3121"/>
      <c r="H3121"/>
      <c r="I3121"/>
      <c r="J3121"/>
      <c r="K3121"/>
      <c r="L3121"/>
      <c r="M3121"/>
      <c r="N3121"/>
      <c r="O3121"/>
      <c r="P3121"/>
      <c r="Q3121"/>
    </row>
    <row r="3122" spans="1:17" s="16" customFormat="1" x14ac:dyDescent="0.25">
      <c r="A3122"/>
      <c r="B3122" s="18"/>
      <c r="D3122"/>
      <c r="E3122"/>
      <c r="F3122"/>
      <c r="G3122"/>
      <c r="H3122"/>
      <c r="I3122"/>
      <c r="J3122"/>
      <c r="K3122"/>
      <c r="L3122"/>
      <c r="M3122"/>
      <c r="N3122"/>
      <c r="O3122"/>
      <c r="P3122"/>
      <c r="Q3122"/>
    </row>
    <row r="3123" spans="1:17" s="16" customFormat="1" x14ac:dyDescent="0.25">
      <c r="A3123"/>
      <c r="B3123" s="18"/>
      <c r="D3123"/>
      <c r="E3123"/>
      <c r="F3123"/>
      <c r="G3123"/>
      <c r="H3123"/>
      <c r="I3123"/>
      <c r="J3123"/>
      <c r="K3123"/>
      <c r="L3123"/>
      <c r="M3123"/>
      <c r="N3123"/>
      <c r="O3123"/>
      <c r="P3123"/>
      <c r="Q3123"/>
    </row>
    <row r="3124" spans="1:17" s="16" customFormat="1" x14ac:dyDescent="0.25">
      <c r="A3124"/>
      <c r="B3124" s="18"/>
      <c r="D3124"/>
      <c r="E3124"/>
      <c r="F3124"/>
      <c r="G3124"/>
      <c r="H3124"/>
      <c r="I3124"/>
      <c r="J3124"/>
      <c r="K3124"/>
      <c r="L3124"/>
      <c r="M3124"/>
      <c r="N3124"/>
      <c r="O3124"/>
      <c r="P3124"/>
      <c r="Q3124"/>
    </row>
    <row r="3125" spans="1:17" s="16" customFormat="1" x14ac:dyDescent="0.25">
      <c r="A3125"/>
      <c r="B3125" s="18"/>
      <c r="D3125"/>
      <c r="E3125"/>
      <c r="F3125"/>
      <c r="G3125"/>
      <c r="H3125"/>
      <c r="I3125"/>
      <c r="J3125"/>
      <c r="K3125"/>
      <c r="L3125"/>
      <c r="M3125"/>
      <c r="N3125"/>
      <c r="O3125"/>
      <c r="P3125"/>
      <c r="Q3125"/>
    </row>
    <row r="3126" spans="1:17" s="16" customFormat="1" x14ac:dyDescent="0.25">
      <c r="A3126"/>
      <c r="B3126" s="18"/>
      <c r="D3126"/>
      <c r="E3126"/>
      <c r="F3126"/>
      <c r="G3126"/>
      <c r="H3126"/>
      <c r="I3126"/>
      <c r="J3126"/>
      <c r="K3126"/>
      <c r="L3126"/>
      <c r="M3126"/>
      <c r="N3126"/>
      <c r="O3126"/>
      <c r="P3126"/>
      <c r="Q3126"/>
    </row>
    <row r="3127" spans="1:17" s="16" customFormat="1" x14ac:dyDescent="0.25">
      <c r="A3127"/>
      <c r="B3127" s="18"/>
      <c r="D3127"/>
      <c r="E3127"/>
      <c r="F3127"/>
      <c r="G3127"/>
      <c r="H3127"/>
      <c r="I3127"/>
      <c r="J3127"/>
      <c r="K3127"/>
      <c r="L3127"/>
      <c r="M3127"/>
      <c r="N3127"/>
      <c r="O3127"/>
      <c r="P3127"/>
      <c r="Q3127"/>
    </row>
    <row r="3128" spans="1:17" s="16" customFormat="1" x14ac:dyDescent="0.25">
      <c r="A3128"/>
      <c r="B3128" s="18"/>
      <c r="D3128"/>
      <c r="E3128"/>
      <c r="F3128"/>
      <c r="G3128"/>
      <c r="H3128"/>
      <c r="I3128"/>
      <c r="J3128"/>
      <c r="K3128"/>
      <c r="L3128"/>
      <c r="M3128"/>
      <c r="N3128"/>
      <c r="O3128"/>
      <c r="P3128"/>
      <c r="Q3128"/>
    </row>
    <row r="3129" spans="1:17" s="16" customFormat="1" x14ac:dyDescent="0.25">
      <c r="A3129"/>
      <c r="B3129" s="18"/>
      <c r="D3129"/>
      <c r="E3129"/>
      <c r="F3129"/>
      <c r="G3129"/>
      <c r="H3129"/>
      <c r="I3129"/>
      <c r="J3129"/>
      <c r="K3129"/>
      <c r="L3129"/>
      <c r="M3129"/>
      <c r="N3129"/>
      <c r="O3129"/>
      <c r="P3129"/>
      <c r="Q3129"/>
    </row>
    <row r="3130" spans="1:17" s="16" customFormat="1" x14ac:dyDescent="0.25">
      <c r="A3130"/>
      <c r="B3130" s="18"/>
      <c r="D3130"/>
      <c r="E3130"/>
      <c r="F3130"/>
      <c r="G3130"/>
      <c r="H3130"/>
      <c r="I3130"/>
      <c r="J3130"/>
      <c r="K3130"/>
      <c r="L3130"/>
      <c r="M3130"/>
      <c r="N3130"/>
      <c r="O3130"/>
      <c r="P3130"/>
      <c r="Q3130"/>
    </row>
    <row r="3131" spans="1:17" s="16" customFormat="1" x14ac:dyDescent="0.25">
      <c r="A3131"/>
      <c r="B3131" s="18"/>
      <c r="D3131"/>
      <c r="E3131"/>
      <c r="F3131"/>
      <c r="G3131"/>
      <c r="H3131"/>
      <c r="I3131"/>
      <c r="J3131"/>
      <c r="K3131"/>
      <c r="L3131"/>
      <c r="M3131"/>
      <c r="N3131"/>
      <c r="O3131"/>
      <c r="P3131"/>
      <c r="Q3131"/>
    </row>
    <row r="3132" spans="1:17" s="16" customFormat="1" x14ac:dyDescent="0.25">
      <c r="A3132"/>
      <c r="B3132" s="17"/>
      <c r="D3132"/>
      <c r="E3132"/>
      <c r="F3132"/>
      <c r="G3132"/>
      <c r="H3132"/>
      <c r="I3132"/>
      <c r="J3132"/>
      <c r="K3132"/>
      <c r="L3132"/>
      <c r="M3132"/>
      <c r="N3132"/>
      <c r="O3132"/>
      <c r="P3132"/>
      <c r="Q3132"/>
    </row>
    <row r="3133" spans="1:17" s="16" customFormat="1" x14ac:dyDescent="0.25">
      <c r="A3133"/>
      <c r="B3133" s="18"/>
      <c r="D3133"/>
      <c r="E3133"/>
      <c r="F3133"/>
      <c r="G3133"/>
      <c r="H3133"/>
      <c r="I3133"/>
      <c r="J3133"/>
      <c r="K3133"/>
      <c r="L3133"/>
      <c r="M3133"/>
      <c r="N3133"/>
      <c r="O3133"/>
      <c r="P3133"/>
      <c r="Q3133"/>
    </row>
    <row r="3134" spans="1:17" s="16" customFormat="1" x14ac:dyDescent="0.25">
      <c r="A3134"/>
      <c r="B3134" s="18"/>
      <c r="D3134"/>
      <c r="E3134"/>
      <c r="F3134"/>
      <c r="G3134"/>
      <c r="H3134"/>
      <c r="I3134"/>
      <c r="J3134"/>
      <c r="K3134"/>
      <c r="L3134"/>
      <c r="M3134"/>
      <c r="N3134"/>
      <c r="O3134"/>
      <c r="P3134"/>
      <c r="Q3134"/>
    </row>
    <row r="3135" spans="1:17" s="16" customFormat="1" x14ac:dyDescent="0.25">
      <c r="A3135"/>
      <c r="B3135" s="18"/>
      <c r="D3135"/>
      <c r="E3135"/>
      <c r="F3135"/>
      <c r="G3135"/>
      <c r="H3135"/>
      <c r="I3135"/>
      <c r="J3135"/>
      <c r="K3135"/>
      <c r="L3135"/>
      <c r="M3135"/>
      <c r="N3135"/>
      <c r="O3135"/>
      <c r="P3135"/>
      <c r="Q3135"/>
    </row>
    <row r="3136" spans="1:17" s="16" customFormat="1" x14ac:dyDescent="0.25">
      <c r="A3136"/>
      <c r="B3136" s="18"/>
      <c r="D3136"/>
      <c r="E3136"/>
      <c r="F3136"/>
      <c r="G3136"/>
      <c r="H3136"/>
      <c r="I3136"/>
      <c r="J3136"/>
      <c r="K3136"/>
      <c r="L3136"/>
      <c r="M3136"/>
      <c r="N3136"/>
      <c r="O3136"/>
      <c r="P3136"/>
      <c r="Q3136"/>
    </row>
    <row r="3137" spans="1:17" s="16" customFormat="1" x14ac:dyDescent="0.25">
      <c r="A3137"/>
      <c r="B3137" s="18"/>
      <c r="D3137"/>
      <c r="E3137"/>
      <c r="F3137"/>
      <c r="G3137"/>
      <c r="H3137"/>
      <c r="I3137"/>
      <c r="J3137"/>
      <c r="K3137"/>
      <c r="L3137"/>
      <c r="M3137"/>
      <c r="N3137"/>
      <c r="O3137"/>
      <c r="P3137"/>
      <c r="Q3137"/>
    </row>
    <row r="3138" spans="1:17" s="16" customFormat="1" x14ac:dyDescent="0.25">
      <c r="A3138"/>
      <c r="B3138" s="18"/>
      <c r="D3138"/>
      <c r="E3138"/>
      <c r="F3138"/>
      <c r="G3138"/>
      <c r="H3138"/>
      <c r="I3138"/>
      <c r="J3138"/>
      <c r="K3138"/>
      <c r="L3138"/>
      <c r="M3138"/>
      <c r="N3138"/>
      <c r="O3138"/>
      <c r="P3138"/>
      <c r="Q3138"/>
    </row>
    <row r="3139" spans="1:17" s="16" customFormat="1" x14ac:dyDescent="0.25">
      <c r="A3139"/>
      <c r="B3139" s="18"/>
      <c r="D3139"/>
      <c r="E3139"/>
      <c r="F3139"/>
      <c r="G3139"/>
      <c r="H3139"/>
      <c r="I3139"/>
      <c r="J3139"/>
      <c r="K3139"/>
      <c r="L3139"/>
      <c r="M3139"/>
      <c r="N3139"/>
      <c r="O3139"/>
      <c r="P3139"/>
      <c r="Q3139"/>
    </row>
    <row r="3140" spans="1:17" s="16" customFormat="1" x14ac:dyDescent="0.25">
      <c r="A3140"/>
      <c r="B3140" s="18"/>
      <c r="D3140"/>
      <c r="E3140"/>
      <c r="F3140"/>
      <c r="G3140"/>
      <c r="H3140"/>
      <c r="I3140"/>
      <c r="J3140"/>
      <c r="K3140"/>
      <c r="L3140"/>
      <c r="M3140"/>
      <c r="N3140"/>
      <c r="O3140"/>
      <c r="P3140"/>
      <c r="Q3140"/>
    </row>
    <row r="3141" spans="1:17" s="16" customFormat="1" x14ac:dyDescent="0.25">
      <c r="A3141"/>
      <c r="B3141" s="18"/>
      <c r="D3141"/>
      <c r="E3141"/>
      <c r="F3141"/>
      <c r="G3141"/>
      <c r="H3141"/>
      <c r="I3141"/>
      <c r="J3141"/>
      <c r="K3141"/>
      <c r="L3141"/>
      <c r="M3141"/>
      <c r="N3141"/>
      <c r="O3141"/>
      <c r="P3141"/>
      <c r="Q3141"/>
    </row>
    <row r="3142" spans="1:17" s="16" customFormat="1" x14ac:dyDescent="0.25">
      <c r="A3142"/>
      <c r="B3142" s="18"/>
      <c r="D3142"/>
      <c r="E3142"/>
      <c r="F3142"/>
      <c r="G3142"/>
      <c r="H3142"/>
      <c r="I3142"/>
      <c r="J3142"/>
      <c r="K3142"/>
      <c r="L3142"/>
      <c r="M3142"/>
      <c r="N3142"/>
      <c r="O3142"/>
      <c r="P3142"/>
      <c r="Q3142"/>
    </row>
    <row r="3143" spans="1:17" s="16" customFormat="1" x14ac:dyDescent="0.25">
      <c r="A3143"/>
      <c r="B3143" s="18"/>
      <c r="D3143"/>
      <c r="E3143"/>
      <c r="F3143"/>
      <c r="G3143"/>
      <c r="H3143"/>
      <c r="I3143"/>
      <c r="J3143"/>
      <c r="K3143"/>
      <c r="L3143"/>
      <c r="M3143"/>
      <c r="N3143"/>
      <c r="O3143"/>
      <c r="P3143"/>
      <c r="Q3143"/>
    </row>
    <row r="3144" spans="1:17" s="16" customFormat="1" x14ac:dyDescent="0.25">
      <c r="A3144"/>
      <c r="B3144" s="18"/>
      <c r="D3144"/>
      <c r="E3144"/>
      <c r="F3144"/>
      <c r="G3144"/>
      <c r="H3144"/>
      <c r="I3144"/>
      <c r="J3144"/>
      <c r="K3144"/>
      <c r="L3144"/>
      <c r="M3144"/>
      <c r="N3144"/>
      <c r="O3144"/>
      <c r="P3144"/>
      <c r="Q3144"/>
    </row>
    <row r="3145" spans="1:17" s="16" customFormat="1" x14ac:dyDescent="0.25">
      <c r="A3145"/>
      <c r="B3145" s="18"/>
      <c r="D3145"/>
      <c r="E3145"/>
      <c r="F3145"/>
      <c r="G3145"/>
      <c r="H3145"/>
      <c r="I3145"/>
      <c r="J3145"/>
      <c r="K3145"/>
      <c r="L3145"/>
      <c r="M3145"/>
      <c r="N3145"/>
      <c r="O3145"/>
      <c r="P3145"/>
      <c r="Q3145"/>
    </row>
    <row r="3146" spans="1:17" s="16" customFormat="1" x14ac:dyDescent="0.25">
      <c r="A3146"/>
      <c r="B3146" s="18"/>
      <c r="D3146"/>
      <c r="E3146"/>
      <c r="F3146"/>
      <c r="G3146"/>
      <c r="H3146"/>
      <c r="I3146"/>
      <c r="J3146"/>
      <c r="K3146"/>
      <c r="L3146"/>
      <c r="M3146"/>
      <c r="N3146"/>
      <c r="O3146"/>
      <c r="P3146"/>
      <c r="Q3146"/>
    </row>
    <row r="3147" spans="1:17" s="16" customFormat="1" x14ac:dyDescent="0.25">
      <c r="A3147"/>
      <c r="B3147" s="18"/>
      <c r="D3147"/>
      <c r="E3147"/>
      <c r="F3147"/>
      <c r="G3147"/>
      <c r="H3147"/>
      <c r="I3147"/>
      <c r="J3147"/>
      <c r="K3147"/>
      <c r="L3147"/>
      <c r="M3147"/>
      <c r="N3147"/>
      <c r="O3147"/>
      <c r="P3147"/>
      <c r="Q3147"/>
    </row>
    <row r="3148" spans="1:17" s="16" customFormat="1" x14ac:dyDescent="0.25">
      <c r="A3148"/>
      <c r="B3148" s="18"/>
      <c r="D3148"/>
      <c r="E3148"/>
      <c r="F3148"/>
      <c r="G3148"/>
      <c r="H3148"/>
      <c r="I3148"/>
      <c r="J3148"/>
      <c r="K3148"/>
      <c r="L3148"/>
      <c r="M3148"/>
      <c r="N3148"/>
      <c r="O3148"/>
      <c r="P3148"/>
      <c r="Q3148"/>
    </row>
    <row r="3149" spans="1:17" s="16" customFormat="1" x14ac:dyDescent="0.25">
      <c r="A3149"/>
      <c r="B3149" s="18"/>
      <c r="D3149"/>
      <c r="E3149"/>
      <c r="F3149"/>
      <c r="G3149"/>
      <c r="H3149"/>
      <c r="I3149"/>
      <c r="J3149"/>
      <c r="K3149"/>
      <c r="L3149"/>
      <c r="M3149"/>
      <c r="N3149"/>
      <c r="O3149"/>
      <c r="P3149"/>
      <c r="Q3149"/>
    </row>
    <row r="3150" spans="1:17" s="16" customFormat="1" x14ac:dyDescent="0.25">
      <c r="A3150"/>
      <c r="B3150" s="18"/>
      <c r="D3150"/>
      <c r="E3150"/>
      <c r="F3150"/>
      <c r="G3150"/>
      <c r="H3150"/>
      <c r="I3150"/>
      <c r="J3150"/>
      <c r="K3150"/>
      <c r="L3150"/>
      <c r="M3150"/>
      <c r="N3150"/>
      <c r="O3150"/>
      <c r="P3150"/>
      <c r="Q3150"/>
    </row>
    <row r="3151" spans="1:17" s="16" customFormat="1" x14ac:dyDescent="0.25">
      <c r="A3151"/>
      <c r="B3151" s="18"/>
      <c r="D3151"/>
      <c r="E3151"/>
      <c r="F3151"/>
      <c r="G3151"/>
      <c r="H3151"/>
      <c r="I3151"/>
      <c r="J3151"/>
      <c r="K3151"/>
      <c r="L3151"/>
      <c r="M3151"/>
      <c r="N3151"/>
      <c r="O3151"/>
      <c r="P3151"/>
      <c r="Q3151"/>
    </row>
    <row r="3152" spans="1:17" s="16" customFormat="1" x14ac:dyDescent="0.25">
      <c r="A3152"/>
      <c r="B3152" s="18"/>
      <c r="D3152"/>
      <c r="E3152"/>
      <c r="F3152"/>
      <c r="G3152"/>
      <c r="H3152"/>
      <c r="I3152"/>
      <c r="J3152"/>
      <c r="K3152"/>
      <c r="L3152"/>
      <c r="M3152"/>
      <c r="N3152"/>
      <c r="O3152"/>
      <c r="P3152"/>
      <c r="Q3152"/>
    </row>
    <row r="3153" spans="1:17" s="16" customFormat="1" x14ac:dyDescent="0.25">
      <c r="A3153"/>
      <c r="B3153" s="18"/>
      <c r="D3153"/>
      <c r="E3153"/>
      <c r="F3153"/>
      <c r="G3153"/>
      <c r="H3153"/>
      <c r="I3153"/>
      <c r="J3153"/>
      <c r="K3153"/>
      <c r="L3153"/>
      <c r="M3153"/>
      <c r="N3153"/>
      <c r="O3153"/>
      <c r="P3153"/>
      <c r="Q3153"/>
    </row>
    <row r="3154" spans="1:17" s="16" customFormat="1" x14ac:dyDescent="0.25">
      <c r="A3154"/>
      <c r="B3154" s="18"/>
      <c r="D3154"/>
      <c r="E3154"/>
      <c r="F3154"/>
      <c r="G3154"/>
      <c r="H3154"/>
      <c r="I3154"/>
      <c r="J3154"/>
      <c r="K3154"/>
      <c r="L3154"/>
      <c r="M3154"/>
      <c r="N3154"/>
      <c r="O3154"/>
      <c r="P3154"/>
      <c r="Q3154"/>
    </row>
    <row r="3155" spans="1:17" s="16" customFormat="1" x14ac:dyDescent="0.25">
      <c r="A3155"/>
      <c r="B3155" s="18"/>
      <c r="D3155"/>
      <c r="E3155"/>
      <c r="F3155"/>
      <c r="G3155"/>
      <c r="H3155"/>
      <c r="I3155"/>
      <c r="J3155"/>
      <c r="K3155"/>
      <c r="L3155"/>
      <c r="M3155"/>
      <c r="N3155"/>
      <c r="O3155"/>
      <c r="P3155"/>
      <c r="Q3155"/>
    </row>
    <row r="3156" spans="1:17" s="16" customFormat="1" x14ac:dyDescent="0.25">
      <c r="A3156"/>
      <c r="B3156" s="18"/>
      <c r="D3156"/>
      <c r="E3156"/>
      <c r="F3156"/>
      <c r="G3156"/>
      <c r="H3156"/>
      <c r="I3156"/>
      <c r="J3156"/>
      <c r="K3156"/>
      <c r="L3156"/>
      <c r="M3156"/>
      <c r="N3156"/>
      <c r="O3156"/>
      <c r="P3156"/>
      <c r="Q3156"/>
    </row>
    <row r="3157" spans="1:17" s="16" customFormat="1" x14ac:dyDescent="0.25">
      <c r="A3157"/>
      <c r="B3157" s="18"/>
      <c r="D3157"/>
      <c r="E3157"/>
      <c r="F3157"/>
      <c r="G3157"/>
      <c r="H3157"/>
      <c r="I3157"/>
      <c r="J3157"/>
      <c r="K3157"/>
      <c r="L3157"/>
      <c r="M3157"/>
      <c r="N3157"/>
      <c r="O3157"/>
      <c r="P3157"/>
      <c r="Q3157"/>
    </row>
    <row r="3158" spans="1:17" s="16" customFormat="1" x14ac:dyDescent="0.25">
      <c r="A3158"/>
      <c r="B3158" s="18"/>
      <c r="D3158"/>
      <c r="E3158"/>
      <c r="F3158"/>
      <c r="G3158"/>
      <c r="H3158"/>
      <c r="I3158"/>
      <c r="J3158"/>
      <c r="K3158"/>
      <c r="L3158"/>
      <c r="M3158"/>
      <c r="N3158"/>
      <c r="O3158"/>
      <c r="P3158"/>
      <c r="Q3158"/>
    </row>
    <row r="3159" spans="1:17" s="16" customFormat="1" x14ac:dyDescent="0.25">
      <c r="A3159"/>
      <c r="B3159" s="18"/>
      <c r="D3159"/>
      <c r="E3159"/>
      <c r="F3159"/>
      <c r="G3159"/>
      <c r="H3159"/>
      <c r="I3159"/>
      <c r="J3159"/>
      <c r="K3159"/>
      <c r="L3159"/>
      <c r="M3159"/>
      <c r="N3159"/>
      <c r="O3159"/>
      <c r="P3159"/>
      <c r="Q3159"/>
    </row>
    <row r="3160" spans="1:17" s="16" customFormat="1" x14ac:dyDescent="0.25">
      <c r="A3160"/>
      <c r="B3160" s="18"/>
      <c r="D3160"/>
      <c r="E3160"/>
      <c r="F3160"/>
      <c r="G3160"/>
      <c r="H3160"/>
      <c r="I3160"/>
      <c r="J3160"/>
      <c r="K3160"/>
      <c r="L3160"/>
      <c r="M3160"/>
      <c r="N3160"/>
      <c r="O3160"/>
      <c r="P3160"/>
      <c r="Q3160"/>
    </row>
    <row r="3161" spans="1:17" s="16" customFormat="1" x14ac:dyDescent="0.25">
      <c r="A3161"/>
      <c r="B3161" s="18"/>
      <c r="D3161"/>
      <c r="E3161"/>
      <c r="F3161"/>
      <c r="G3161"/>
      <c r="H3161"/>
      <c r="I3161"/>
      <c r="J3161"/>
      <c r="K3161"/>
      <c r="L3161"/>
      <c r="M3161"/>
      <c r="N3161"/>
      <c r="O3161"/>
      <c r="P3161"/>
      <c r="Q3161"/>
    </row>
    <row r="3162" spans="1:17" s="16" customFormat="1" x14ac:dyDescent="0.25">
      <c r="A3162"/>
      <c r="B3162" s="18"/>
      <c r="D3162"/>
      <c r="E3162"/>
      <c r="F3162"/>
      <c r="G3162"/>
      <c r="H3162"/>
      <c r="I3162"/>
      <c r="J3162"/>
      <c r="K3162"/>
      <c r="L3162"/>
      <c r="M3162"/>
      <c r="N3162"/>
      <c r="O3162"/>
      <c r="P3162"/>
      <c r="Q3162"/>
    </row>
    <row r="3163" spans="1:17" s="16" customFormat="1" x14ac:dyDescent="0.25">
      <c r="A3163"/>
      <c r="B3163" s="18"/>
      <c r="D3163"/>
      <c r="E3163"/>
      <c r="F3163"/>
      <c r="G3163"/>
      <c r="H3163"/>
      <c r="I3163"/>
      <c r="J3163"/>
      <c r="K3163"/>
      <c r="L3163"/>
      <c r="M3163"/>
      <c r="N3163"/>
      <c r="O3163"/>
      <c r="P3163"/>
      <c r="Q3163"/>
    </row>
    <row r="3164" spans="1:17" s="16" customFormat="1" x14ac:dyDescent="0.25">
      <c r="A3164"/>
      <c r="B3164" s="18"/>
      <c r="D3164"/>
      <c r="E3164"/>
      <c r="F3164"/>
      <c r="G3164"/>
      <c r="H3164"/>
      <c r="I3164"/>
      <c r="J3164"/>
      <c r="K3164"/>
      <c r="L3164"/>
      <c r="M3164"/>
      <c r="N3164"/>
      <c r="O3164"/>
      <c r="P3164"/>
      <c r="Q3164"/>
    </row>
    <row r="3165" spans="1:17" s="16" customFormat="1" x14ac:dyDescent="0.25">
      <c r="A3165"/>
      <c r="B3165" s="18"/>
      <c r="D3165"/>
      <c r="E3165"/>
      <c r="F3165"/>
      <c r="G3165"/>
      <c r="H3165"/>
      <c r="I3165"/>
      <c r="J3165"/>
      <c r="K3165"/>
      <c r="L3165"/>
      <c r="M3165"/>
      <c r="N3165"/>
      <c r="O3165"/>
      <c r="P3165"/>
      <c r="Q3165"/>
    </row>
    <row r="3166" spans="1:17" s="16" customFormat="1" x14ac:dyDescent="0.25">
      <c r="A3166"/>
      <c r="B3166" s="18"/>
      <c r="D3166"/>
      <c r="E3166"/>
      <c r="F3166"/>
      <c r="G3166"/>
      <c r="H3166"/>
      <c r="I3166"/>
      <c r="J3166"/>
      <c r="K3166"/>
      <c r="L3166"/>
      <c r="M3166"/>
      <c r="N3166"/>
      <c r="O3166"/>
      <c r="P3166"/>
      <c r="Q3166"/>
    </row>
    <row r="3167" spans="1:17" s="16" customFormat="1" x14ac:dyDescent="0.25">
      <c r="A3167"/>
      <c r="B3167" s="18"/>
      <c r="D3167"/>
      <c r="E3167"/>
      <c r="F3167"/>
      <c r="G3167"/>
      <c r="H3167"/>
      <c r="I3167"/>
      <c r="J3167"/>
      <c r="K3167"/>
      <c r="L3167"/>
      <c r="M3167"/>
      <c r="N3167"/>
      <c r="O3167"/>
      <c r="P3167"/>
      <c r="Q3167"/>
    </row>
    <row r="3168" spans="1:17" s="16" customFormat="1" x14ac:dyDescent="0.25">
      <c r="A3168"/>
      <c r="B3168" s="18"/>
      <c r="D3168"/>
      <c r="E3168"/>
      <c r="F3168"/>
      <c r="G3168"/>
      <c r="H3168"/>
      <c r="I3168"/>
      <c r="J3168"/>
      <c r="K3168"/>
      <c r="L3168"/>
      <c r="M3168"/>
      <c r="N3168"/>
      <c r="O3168"/>
      <c r="P3168"/>
      <c r="Q3168"/>
    </row>
    <row r="3169" spans="1:17" s="16" customFormat="1" x14ac:dyDescent="0.25">
      <c r="A3169"/>
      <c r="B3169" s="18"/>
      <c r="D3169"/>
      <c r="E3169"/>
      <c r="F3169"/>
      <c r="G3169"/>
      <c r="H3169"/>
      <c r="I3169"/>
      <c r="J3169"/>
      <c r="K3169"/>
      <c r="L3169"/>
      <c r="M3169"/>
      <c r="N3169"/>
      <c r="O3169"/>
      <c r="P3169"/>
      <c r="Q3169"/>
    </row>
    <row r="3170" spans="1:17" s="16" customFormat="1" x14ac:dyDescent="0.25">
      <c r="A3170"/>
      <c r="B3170" s="18"/>
      <c r="D3170"/>
      <c r="E3170"/>
      <c r="F3170"/>
      <c r="G3170"/>
      <c r="H3170"/>
      <c r="I3170"/>
      <c r="J3170"/>
      <c r="K3170"/>
      <c r="L3170"/>
      <c r="M3170"/>
      <c r="N3170"/>
      <c r="O3170"/>
      <c r="P3170"/>
      <c r="Q3170"/>
    </row>
    <row r="3171" spans="1:17" s="16" customFormat="1" x14ac:dyDescent="0.25">
      <c r="A3171"/>
      <c r="B3171" s="18"/>
      <c r="D3171"/>
      <c r="E3171"/>
      <c r="F3171"/>
      <c r="G3171"/>
      <c r="H3171"/>
      <c r="I3171"/>
      <c r="J3171"/>
      <c r="K3171"/>
      <c r="L3171"/>
      <c r="M3171"/>
      <c r="N3171"/>
      <c r="O3171"/>
      <c r="P3171"/>
      <c r="Q3171"/>
    </row>
    <row r="3172" spans="1:17" s="16" customFormat="1" x14ac:dyDescent="0.25">
      <c r="A3172"/>
      <c r="B3172" s="18"/>
      <c r="D3172"/>
      <c r="E3172"/>
      <c r="F3172"/>
      <c r="G3172"/>
      <c r="H3172"/>
      <c r="I3172"/>
      <c r="J3172"/>
      <c r="K3172"/>
      <c r="L3172"/>
      <c r="M3172"/>
      <c r="N3172"/>
      <c r="O3172"/>
      <c r="P3172"/>
      <c r="Q3172"/>
    </row>
    <row r="3173" spans="1:17" s="16" customFormat="1" x14ac:dyDescent="0.25">
      <c r="A3173"/>
      <c r="B3173" s="18"/>
      <c r="D3173"/>
      <c r="E3173"/>
      <c r="F3173"/>
      <c r="G3173"/>
      <c r="H3173"/>
      <c r="I3173"/>
      <c r="J3173"/>
      <c r="K3173"/>
      <c r="L3173"/>
      <c r="M3173"/>
      <c r="N3173"/>
      <c r="O3173"/>
      <c r="P3173"/>
      <c r="Q3173"/>
    </row>
    <row r="3174" spans="1:17" s="16" customFormat="1" x14ac:dyDescent="0.25">
      <c r="A3174"/>
      <c r="B3174" s="18"/>
      <c r="D3174"/>
      <c r="E3174"/>
      <c r="F3174"/>
      <c r="G3174"/>
      <c r="H3174"/>
      <c r="I3174"/>
      <c r="J3174"/>
      <c r="K3174"/>
      <c r="L3174"/>
      <c r="M3174"/>
      <c r="N3174"/>
      <c r="O3174"/>
      <c r="P3174"/>
      <c r="Q3174"/>
    </row>
    <row r="3175" spans="1:17" s="16" customFormat="1" x14ac:dyDescent="0.25">
      <c r="A3175"/>
      <c r="B3175" s="18"/>
      <c r="D3175"/>
      <c r="E3175"/>
      <c r="F3175"/>
      <c r="G3175"/>
      <c r="H3175"/>
      <c r="I3175"/>
      <c r="J3175"/>
      <c r="K3175"/>
      <c r="L3175"/>
      <c r="M3175"/>
      <c r="N3175"/>
      <c r="O3175"/>
      <c r="P3175"/>
      <c r="Q3175"/>
    </row>
    <row r="3176" spans="1:17" s="16" customFormat="1" x14ac:dyDescent="0.25">
      <c r="A3176"/>
      <c r="B3176" s="18"/>
      <c r="D3176"/>
      <c r="E3176"/>
      <c r="F3176"/>
      <c r="G3176"/>
      <c r="H3176"/>
      <c r="I3176"/>
      <c r="J3176"/>
      <c r="K3176"/>
      <c r="L3176"/>
      <c r="M3176"/>
      <c r="N3176"/>
      <c r="O3176"/>
      <c r="P3176"/>
      <c r="Q3176"/>
    </row>
    <row r="3177" spans="1:17" s="16" customFormat="1" x14ac:dyDescent="0.25">
      <c r="A3177"/>
      <c r="B3177" s="18"/>
      <c r="D3177"/>
      <c r="E3177"/>
      <c r="F3177"/>
      <c r="G3177"/>
      <c r="H3177"/>
      <c r="I3177"/>
      <c r="J3177"/>
      <c r="K3177"/>
      <c r="L3177"/>
      <c r="M3177"/>
      <c r="N3177"/>
      <c r="O3177"/>
      <c r="P3177"/>
      <c r="Q3177"/>
    </row>
    <row r="3178" spans="1:17" s="16" customFormat="1" x14ac:dyDescent="0.25">
      <c r="A3178"/>
      <c r="B3178" s="18"/>
      <c r="D3178"/>
      <c r="E3178"/>
      <c r="F3178"/>
      <c r="G3178"/>
      <c r="H3178"/>
      <c r="I3178"/>
      <c r="J3178"/>
      <c r="K3178"/>
      <c r="L3178"/>
      <c r="M3178"/>
      <c r="N3178"/>
      <c r="O3178"/>
      <c r="P3178"/>
      <c r="Q3178"/>
    </row>
    <row r="3179" spans="1:17" s="16" customFormat="1" x14ac:dyDescent="0.25">
      <c r="A3179"/>
      <c r="B3179" s="18"/>
      <c r="D3179"/>
      <c r="E3179"/>
      <c r="F3179"/>
      <c r="G3179"/>
      <c r="H3179"/>
      <c r="I3179"/>
      <c r="J3179"/>
      <c r="K3179"/>
      <c r="L3179"/>
      <c r="M3179"/>
      <c r="N3179"/>
      <c r="O3179"/>
      <c r="P3179"/>
      <c r="Q3179"/>
    </row>
    <row r="3180" spans="1:17" s="16" customFormat="1" x14ac:dyDescent="0.25">
      <c r="A3180"/>
      <c r="B3180" s="18"/>
      <c r="D3180"/>
      <c r="E3180"/>
      <c r="F3180"/>
      <c r="G3180"/>
      <c r="H3180"/>
      <c r="I3180"/>
      <c r="J3180"/>
      <c r="K3180"/>
      <c r="L3180"/>
      <c r="M3180"/>
      <c r="N3180"/>
      <c r="O3180"/>
      <c r="P3180"/>
      <c r="Q3180"/>
    </row>
    <row r="3181" spans="1:17" s="16" customFormat="1" x14ac:dyDescent="0.25">
      <c r="A3181"/>
      <c r="B3181" s="18"/>
      <c r="D3181"/>
      <c r="E3181"/>
      <c r="F3181"/>
      <c r="G3181"/>
      <c r="H3181"/>
      <c r="I3181"/>
      <c r="J3181"/>
      <c r="K3181"/>
      <c r="L3181"/>
      <c r="M3181"/>
      <c r="N3181"/>
      <c r="O3181"/>
      <c r="P3181"/>
      <c r="Q3181"/>
    </row>
    <row r="3182" spans="1:17" s="16" customFormat="1" x14ac:dyDescent="0.25">
      <c r="A3182"/>
      <c r="B3182" s="17"/>
      <c r="D3182"/>
      <c r="E3182"/>
      <c r="F3182"/>
      <c r="G3182"/>
      <c r="H3182"/>
      <c r="I3182"/>
      <c r="J3182"/>
      <c r="K3182"/>
      <c r="L3182"/>
      <c r="M3182"/>
      <c r="N3182"/>
      <c r="O3182"/>
      <c r="P3182"/>
      <c r="Q3182"/>
    </row>
    <row r="3183" spans="1:17" s="16" customFormat="1" x14ac:dyDescent="0.25">
      <c r="A3183"/>
      <c r="B3183" s="18"/>
      <c r="D3183"/>
      <c r="E3183"/>
      <c r="F3183"/>
      <c r="G3183"/>
      <c r="H3183"/>
      <c r="I3183"/>
      <c r="J3183"/>
      <c r="K3183"/>
      <c r="L3183"/>
      <c r="M3183"/>
      <c r="N3183"/>
      <c r="O3183"/>
      <c r="P3183"/>
      <c r="Q3183"/>
    </row>
    <row r="3184" spans="1:17" s="16" customFormat="1" x14ac:dyDescent="0.25">
      <c r="A3184"/>
      <c r="B3184" s="18"/>
      <c r="D3184"/>
      <c r="E3184"/>
      <c r="F3184"/>
      <c r="G3184"/>
      <c r="H3184"/>
      <c r="I3184"/>
      <c r="J3184"/>
      <c r="K3184"/>
      <c r="L3184"/>
      <c r="M3184"/>
      <c r="N3184"/>
      <c r="O3184"/>
      <c r="P3184"/>
      <c r="Q3184"/>
    </row>
    <row r="3185" spans="1:17" s="16" customFormat="1" x14ac:dyDescent="0.25">
      <c r="A3185"/>
      <c r="B3185" s="18"/>
      <c r="D3185"/>
      <c r="E3185"/>
      <c r="F3185"/>
      <c r="G3185"/>
      <c r="H3185"/>
      <c r="I3185"/>
      <c r="J3185"/>
      <c r="K3185"/>
      <c r="L3185"/>
      <c r="M3185"/>
      <c r="N3185"/>
      <c r="O3185"/>
      <c r="P3185"/>
      <c r="Q3185"/>
    </row>
    <row r="3186" spans="1:17" s="16" customFormat="1" x14ac:dyDescent="0.25">
      <c r="A3186"/>
      <c r="B3186" s="18"/>
      <c r="D3186"/>
      <c r="E3186"/>
      <c r="F3186"/>
      <c r="G3186"/>
      <c r="H3186"/>
      <c r="I3186"/>
      <c r="J3186"/>
      <c r="K3186"/>
      <c r="L3186"/>
      <c r="M3186"/>
      <c r="N3186"/>
      <c r="O3186"/>
      <c r="P3186"/>
      <c r="Q3186"/>
    </row>
    <row r="3187" spans="1:17" s="16" customFormat="1" x14ac:dyDescent="0.25">
      <c r="A3187"/>
      <c r="B3187" s="18"/>
      <c r="D3187"/>
      <c r="E3187"/>
      <c r="F3187"/>
      <c r="G3187"/>
      <c r="H3187"/>
      <c r="I3187"/>
      <c r="J3187"/>
      <c r="K3187"/>
      <c r="L3187"/>
      <c r="M3187"/>
      <c r="N3187"/>
      <c r="O3187"/>
      <c r="P3187"/>
      <c r="Q3187"/>
    </row>
    <row r="3188" spans="1:17" s="16" customFormat="1" x14ac:dyDescent="0.25">
      <c r="A3188"/>
      <c r="B3188" s="18"/>
      <c r="D3188"/>
      <c r="E3188"/>
      <c r="F3188"/>
      <c r="G3188"/>
      <c r="H3188"/>
      <c r="I3188"/>
      <c r="J3188"/>
      <c r="K3188"/>
      <c r="L3188"/>
      <c r="M3188"/>
      <c r="N3188"/>
      <c r="O3188"/>
      <c r="P3188"/>
      <c r="Q3188"/>
    </row>
    <row r="3189" spans="1:17" s="16" customFormat="1" x14ac:dyDescent="0.25">
      <c r="A3189"/>
      <c r="B3189" s="18"/>
      <c r="D3189"/>
      <c r="E3189"/>
      <c r="F3189"/>
      <c r="G3189"/>
      <c r="H3189"/>
      <c r="I3189"/>
      <c r="J3189"/>
      <c r="K3189"/>
      <c r="L3189"/>
      <c r="M3189"/>
      <c r="N3189"/>
      <c r="O3189"/>
      <c r="P3189"/>
      <c r="Q3189"/>
    </row>
    <row r="3190" spans="1:17" s="16" customFormat="1" x14ac:dyDescent="0.25">
      <c r="A3190"/>
      <c r="B3190" s="18"/>
      <c r="D3190"/>
      <c r="E3190"/>
      <c r="F3190"/>
      <c r="G3190"/>
      <c r="H3190"/>
      <c r="I3190"/>
      <c r="J3190"/>
      <c r="K3190"/>
      <c r="L3190"/>
      <c r="M3190"/>
      <c r="N3190"/>
      <c r="O3190"/>
      <c r="P3190"/>
      <c r="Q3190"/>
    </row>
    <row r="3191" spans="1:17" s="16" customFormat="1" x14ac:dyDescent="0.25">
      <c r="A3191"/>
      <c r="B3191" s="18"/>
      <c r="D3191"/>
      <c r="E3191"/>
      <c r="F3191"/>
      <c r="G3191"/>
      <c r="H3191"/>
      <c r="I3191"/>
      <c r="J3191"/>
      <c r="K3191"/>
      <c r="L3191"/>
      <c r="M3191"/>
      <c r="N3191"/>
      <c r="O3191"/>
      <c r="P3191"/>
      <c r="Q3191"/>
    </row>
    <row r="3192" spans="1:17" s="16" customFormat="1" x14ac:dyDescent="0.25">
      <c r="A3192"/>
      <c r="B3192" s="18"/>
      <c r="D3192"/>
      <c r="E3192"/>
      <c r="F3192"/>
      <c r="G3192"/>
      <c r="H3192"/>
      <c r="I3192"/>
      <c r="J3192"/>
      <c r="K3192"/>
      <c r="L3192"/>
      <c r="M3192"/>
      <c r="N3192"/>
      <c r="O3192"/>
      <c r="P3192"/>
      <c r="Q3192"/>
    </row>
    <row r="3193" spans="1:17" s="16" customFormat="1" x14ac:dyDescent="0.25">
      <c r="A3193"/>
      <c r="B3193" s="18"/>
      <c r="D3193"/>
      <c r="E3193"/>
      <c r="F3193"/>
      <c r="G3193"/>
      <c r="H3193"/>
      <c r="I3193"/>
      <c r="J3193"/>
      <c r="K3193"/>
      <c r="L3193"/>
      <c r="M3193"/>
      <c r="N3193"/>
      <c r="O3193"/>
      <c r="P3193"/>
      <c r="Q3193"/>
    </row>
    <row r="3194" spans="1:17" s="16" customFormat="1" x14ac:dyDescent="0.25">
      <c r="A3194"/>
      <c r="B3194" s="18"/>
      <c r="D3194"/>
      <c r="E3194"/>
      <c r="F3194"/>
      <c r="G3194"/>
      <c r="H3194"/>
      <c r="I3194"/>
      <c r="J3194"/>
      <c r="K3194"/>
      <c r="L3194"/>
      <c r="M3194"/>
      <c r="N3194"/>
      <c r="O3194"/>
      <c r="P3194"/>
      <c r="Q3194"/>
    </row>
    <row r="3195" spans="1:17" s="16" customFormat="1" x14ac:dyDescent="0.25">
      <c r="A3195"/>
      <c r="B3195" s="18"/>
      <c r="D3195"/>
      <c r="E3195"/>
      <c r="F3195"/>
      <c r="G3195"/>
      <c r="H3195"/>
      <c r="I3195"/>
      <c r="J3195"/>
      <c r="K3195"/>
      <c r="L3195"/>
      <c r="M3195"/>
      <c r="N3195"/>
      <c r="O3195"/>
      <c r="P3195"/>
      <c r="Q3195"/>
    </row>
    <row r="3196" spans="1:17" s="16" customFormat="1" x14ac:dyDescent="0.25">
      <c r="A3196"/>
      <c r="B3196" s="18"/>
      <c r="D3196"/>
      <c r="E3196"/>
      <c r="F3196"/>
      <c r="G3196"/>
      <c r="H3196"/>
      <c r="I3196"/>
      <c r="J3196"/>
      <c r="K3196"/>
      <c r="L3196"/>
      <c r="M3196"/>
      <c r="N3196"/>
      <c r="O3196"/>
      <c r="P3196"/>
      <c r="Q3196"/>
    </row>
    <row r="3197" spans="1:17" s="16" customFormat="1" x14ac:dyDescent="0.25">
      <c r="A3197"/>
      <c r="B3197" s="18"/>
      <c r="D3197"/>
      <c r="E3197"/>
      <c r="F3197"/>
      <c r="G3197"/>
      <c r="H3197"/>
      <c r="I3197"/>
      <c r="J3197"/>
      <c r="K3197"/>
      <c r="L3197"/>
      <c r="M3197"/>
      <c r="N3197"/>
      <c r="O3197"/>
      <c r="P3197"/>
      <c r="Q3197"/>
    </row>
    <row r="3198" spans="1:17" s="16" customFormat="1" x14ac:dyDescent="0.25">
      <c r="A3198"/>
      <c r="B3198" s="18"/>
      <c r="D3198"/>
      <c r="E3198"/>
      <c r="F3198"/>
      <c r="G3198"/>
      <c r="H3198"/>
      <c r="I3198"/>
      <c r="J3198"/>
      <c r="K3198"/>
      <c r="L3198"/>
      <c r="M3198"/>
      <c r="N3198"/>
      <c r="O3198"/>
      <c r="P3198"/>
      <c r="Q3198"/>
    </row>
    <row r="3199" spans="1:17" s="16" customFormat="1" x14ac:dyDescent="0.25">
      <c r="A3199"/>
      <c r="B3199" s="18"/>
      <c r="D3199"/>
      <c r="E3199"/>
      <c r="F3199"/>
      <c r="G3199"/>
      <c r="H3199"/>
      <c r="I3199"/>
      <c r="J3199"/>
      <c r="K3199"/>
      <c r="L3199"/>
      <c r="M3199"/>
      <c r="N3199"/>
      <c r="O3199"/>
      <c r="P3199"/>
      <c r="Q3199"/>
    </row>
    <row r="3200" spans="1:17" s="16" customFormat="1" x14ac:dyDescent="0.25">
      <c r="A3200"/>
      <c r="B3200" s="18"/>
      <c r="D3200"/>
      <c r="E3200"/>
      <c r="F3200"/>
      <c r="G3200"/>
      <c r="H3200"/>
      <c r="I3200"/>
      <c r="J3200"/>
      <c r="K3200"/>
      <c r="L3200"/>
      <c r="M3200"/>
      <c r="N3200"/>
      <c r="O3200"/>
      <c r="P3200"/>
      <c r="Q3200"/>
    </row>
    <row r="3201" spans="1:17" s="16" customFormat="1" x14ac:dyDescent="0.25">
      <c r="A3201"/>
      <c r="B3201" s="18"/>
      <c r="D3201"/>
      <c r="E3201"/>
      <c r="F3201"/>
      <c r="G3201"/>
      <c r="H3201"/>
      <c r="I3201"/>
      <c r="J3201"/>
      <c r="K3201"/>
      <c r="L3201"/>
      <c r="M3201"/>
      <c r="N3201"/>
      <c r="O3201"/>
      <c r="P3201"/>
      <c r="Q3201"/>
    </row>
    <row r="3202" spans="1:17" s="16" customFormat="1" x14ac:dyDescent="0.25">
      <c r="A3202"/>
      <c r="B3202" s="18"/>
      <c r="D3202"/>
      <c r="E3202"/>
      <c r="F3202"/>
      <c r="G3202"/>
      <c r="H3202"/>
      <c r="I3202"/>
      <c r="J3202"/>
      <c r="K3202"/>
      <c r="L3202"/>
      <c r="M3202"/>
      <c r="N3202"/>
      <c r="O3202"/>
      <c r="P3202"/>
      <c r="Q3202"/>
    </row>
    <row r="3203" spans="1:17" s="16" customFormat="1" x14ac:dyDescent="0.25">
      <c r="A3203"/>
      <c r="B3203" s="18"/>
      <c r="D3203"/>
      <c r="E3203"/>
      <c r="F3203"/>
      <c r="G3203"/>
      <c r="H3203"/>
      <c r="I3203"/>
      <c r="J3203"/>
      <c r="K3203"/>
      <c r="L3203"/>
      <c r="M3203"/>
      <c r="N3203"/>
      <c r="O3203"/>
      <c r="P3203"/>
      <c r="Q3203"/>
    </row>
    <row r="3204" spans="1:17" s="16" customFormat="1" x14ac:dyDescent="0.25">
      <c r="A3204"/>
      <c r="B3204" s="18"/>
      <c r="D3204"/>
      <c r="E3204"/>
      <c r="F3204"/>
      <c r="G3204"/>
      <c r="H3204"/>
      <c r="I3204"/>
      <c r="J3204"/>
      <c r="K3204"/>
      <c r="L3204"/>
      <c r="M3204"/>
      <c r="N3204"/>
      <c r="O3204"/>
      <c r="P3204"/>
      <c r="Q3204"/>
    </row>
    <row r="3205" spans="1:17" s="16" customFormat="1" x14ac:dyDescent="0.25">
      <c r="A3205"/>
      <c r="B3205" s="18"/>
      <c r="D3205"/>
      <c r="E3205"/>
      <c r="F3205"/>
      <c r="G3205"/>
      <c r="H3205"/>
      <c r="I3205"/>
      <c r="J3205"/>
      <c r="K3205"/>
      <c r="L3205"/>
      <c r="M3205"/>
      <c r="N3205"/>
      <c r="O3205"/>
      <c r="P3205"/>
      <c r="Q3205"/>
    </row>
    <row r="3206" spans="1:17" s="16" customFormat="1" x14ac:dyDescent="0.25">
      <c r="A3206"/>
      <c r="B3206" s="18"/>
      <c r="D3206"/>
      <c r="E3206"/>
      <c r="F3206"/>
      <c r="G3206"/>
      <c r="H3206"/>
      <c r="I3206"/>
      <c r="J3206"/>
      <c r="K3206"/>
      <c r="L3206"/>
      <c r="M3206"/>
      <c r="N3206"/>
      <c r="O3206"/>
      <c r="P3206"/>
      <c r="Q3206"/>
    </row>
    <row r="3207" spans="1:17" s="16" customFormat="1" x14ac:dyDescent="0.25">
      <c r="A3207"/>
      <c r="B3207" s="18"/>
      <c r="D3207"/>
      <c r="E3207"/>
      <c r="F3207"/>
      <c r="G3207"/>
      <c r="H3207"/>
      <c r="I3207"/>
      <c r="J3207"/>
      <c r="K3207"/>
      <c r="L3207"/>
      <c r="M3207"/>
      <c r="N3207"/>
      <c r="O3207"/>
      <c r="P3207"/>
      <c r="Q3207"/>
    </row>
    <row r="3208" spans="1:17" s="16" customFormat="1" x14ac:dyDescent="0.25">
      <c r="A3208"/>
      <c r="B3208" s="18"/>
      <c r="D3208"/>
      <c r="E3208"/>
      <c r="F3208"/>
      <c r="G3208"/>
      <c r="H3208"/>
      <c r="I3208"/>
      <c r="J3208"/>
      <c r="K3208"/>
      <c r="L3208"/>
      <c r="M3208"/>
      <c r="N3208"/>
      <c r="O3208"/>
      <c r="P3208"/>
      <c r="Q3208"/>
    </row>
    <row r="3209" spans="1:17" s="16" customFormat="1" x14ac:dyDescent="0.25">
      <c r="A3209"/>
      <c r="B3209" s="18"/>
      <c r="D3209"/>
      <c r="E3209"/>
      <c r="F3209"/>
      <c r="G3209"/>
      <c r="H3209"/>
      <c r="I3209"/>
      <c r="J3209"/>
      <c r="K3209"/>
      <c r="L3209"/>
      <c r="M3209"/>
      <c r="N3209"/>
      <c r="O3209"/>
      <c r="P3209"/>
      <c r="Q3209"/>
    </row>
    <row r="3210" spans="1:17" s="16" customFormat="1" x14ac:dyDescent="0.25">
      <c r="A3210"/>
      <c r="B3210" s="18"/>
      <c r="D3210"/>
      <c r="E3210"/>
      <c r="F3210"/>
      <c r="G3210"/>
      <c r="H3210"/>
      <c r="I3210"/>
      <c r="J3210"/>
      <c r="K3210"/>
      <c r="L3210"/>
      <c r="M3210"/>
      <c r="N3210"/>
      <c r="O3210"/>
      <c r="P3210"/>
      <c r="Q3210"/>
    </row>
    <row r="3211" spans="1:17" s="16" customFormat="1" x14ac:dyDescent="0.25">
      <c r="A3211"/>
      <c r="B3211" s="18"/>
      <c r="D3211"/>
      <c r="E3211"/>
      <c r="F3211"/>
      <c r="G3211"/>
      <c r="H3211"/>
      <c r="I3211"/>
      <c r="J3211"/>
      <c r="K3211"/>
      <c r="L3211"/>
      <c r="M3211"/>
      <c r="N3211"/>
      <c r="O3211"/>
      <c r="P3211"/>
      <c r="Q3211"/>
    </row>
    <row r="3212" spans="1:17" s="16" customFormat="1" x14ac:dyDescent="0.25">
      <c r="A3212"/>
      <c r="B3212" s="18"/>
      <c r="D3212"/>
      <c r="E3212"/>
      <c r="F3212"/>
      <c r="G3212"/>
      <c r="H3212"/>
      <c r="I3212"/>
      <c r="J3212"/>
      <c r="K3212"/>
      <c r="L3212"/>
      <c r="M3212"/>
      <c r="N3212"/>
      <c r="O3212"/>
      <c r="P3212"/>
      <c r="Q3212"/>
    </row>
    <row r="3213" spans="1:17" s="16" customFormat="1" x14ac:dyDescent="0.25">
      <c r="A3213"/>
      <c r="B3213" s="18"/>
      <c r="D3213"/>
      <c r="E3213"/>
      <c r="F3213"/>
      <c r="G3213"/>
      <c r="H3213"/>
      <c r="I3213"/>
      <c r="J3213"/>
      <c r="K3213"/>
      <c r="L3213"/>
      <c r="M3213"/>
      <c r="N3213"/>
      <c r="O3213"/>
      <c r="P3213"/>
      <c r="Q3213"/>
    </row>
    <row r="3214" spans="1:17" s="16" customFormat="1" x14ac:dyDescent="0.25">
      <c r="A3214"/>
      <c r="B3214" s="18"/>
      <c r="D3214"/>
      <c r="E3214"/>
      <c r="F3214"/>
      <c r="G3214"/>
      <c r="H3214"/>
      <c r="I3214"/>
      <c r="J3214"/>
      <c r="K3214"/>
      <c r="L3214"/>
      <c r="M3214"/>
      <c r="N3214"/>
      <c r="O3214"/>
      <c r="P3214"/>
      <c r="Q3214"/>
    </row>
    <row r="3215" spans="1:17" s="16" customFormat="1" x14ac:dyDescent="0.25">
      <c r="A3215"/>
      <c r="B3215" s="18"/>
      <c r="D3215"/>
      <c r="E3215"/>
      <c r="F3215"/>
      <c r="G3215"/>
      <c r="H3215"/>
      <c r="I3215"/>
      <c r="J3215"/>
      <c r="K3215"/>
      <c r="L3215"/>
      <c r="M3215"/>
      <c r="N3215"/>
      <c r="O3215"/>
      <c r="P3215"/>
      <c r="Q3215"/>
    </row>
    <row r="3216" spans="1:17" s="16" customFormat="1" x14ac:dyDescent="0.25">
      <c r="A3216"/>
      <c r="B3216" s="18"/>
      <c r="D3216"/>
      <c r="E3216"/>
      <c r="F3216"/>
      <c r="G3216"/>
      <c r="H3216"/>
      <c r="I3216"/>
      <c r="J3216"/>
      <c r="K3216"/>
      <c r="L3216"/>
      <c r="M3216"/>
      <c r="N3216"/>
      <c r="O3216"/>
      <c r="P3216"/>
      <c r="Q3216"/>
    </row>
    <row r="3217" spans="1:17" s="16" customFormat="1" x14ac:dyDescent="0.25">
      <c r="A3217"/>
      <c r="B3217" s="18"/>
      <c r="D3217"/>
      <c r="E3217"/>
      <c r="F3217"/>
      <c r="G3217"/>
      <c r="H3217"/>
      <c r="I3217"/>
      <c r="J3217"/>
      <c r="K3217"/>
      <c r="L3217"/>
      <c r="M3217"/>
      <c r="N3217"/>
      <c r="O3217"/>
      <c r="P3217"/>
      <c r="Q3217"/>
    </row>
    <row r="3218" spans="1:17" s="16" customFormat="1" x14ac:dyDescent="0.25">
      <c r="A3218"/>
      <c r="B3218" s="18"/>
      <c r="D3218"/>
      <c r="E3218"/>
      <c r="F3218"/>
      <c r="G3218"/>
      <c r="H3218"/>
      <c r="I3218"/>
      <c r="J3218"/>
      <c r="K3218"/>
      <c r="L3218"/>
      <c r="M3218"/>
      <c r="N3218"/>
      <c r="O3218"/>
      <c r="P3218"/>
      <c r="Q3218"/>
    </row>
    <row r="3219" spans="1:17" s="16" customFormat="1" x14ac:dyDescent="0.25">
      <c r="A3219"/>
      <c r="B3219" s="18"/>
      <c r="D3219"/>
      <c r="E3219"/>
      <c r="F3219"/>
      <c r="G3219"/>
      <c r="H3219"/>
      <c r="I3219"/>
      <c r="J3219"/>
      <c r="K3219"/>
      <c r="L3219"/>
      <c r="M3219"/>
      <c r="N3219"/>
      <c r="O3219"/>
      <c r="P3219"/>
      <c r="Q3219"/>
    </row>
    <row r="3220" spans="1:17" s="16" customFormat="1" x14ac:dyDescent="0.25">
      <c r="A3220"/>
      <c r="B3220" s="18"/>
      <c r="D3220"/>
      <c r="E3220"/>
      <c r="F3220"/>
      <c r="G3220"/>
      <c r="H3220"/>
      <c r="I3220"/>
      <c r="J3220"/>
      <c r="K3220"/>
      <c r="L3220"/>
      <c r="M3220"/>
      <c r="N3220"/>
      <c r="O3220"/>
      <c r="P3220"/>
      <c r="Q3220"/>
    </row>
    <row r="3221" spans="1:17" s="16" customFormat="1" x14ac:dyDescent="0.25">
      <c r="A3221"/>
      <c r="B3221" s="18"/>
      <c r="D3221"/>
      <c r="E3221"/>
      <c r="F3221"/>
      <c r="G3221"/>
      <c r="H3221"/>
      <c r="I3221"/>
      <c r="J3221"/>
      <c r="K3221"/>
      <c r="L3221"/>
      <c r="M3221"/>
      <c r="N3221"/>
      <c r="O3221"/>
      <c r="P3221"/>
      <c r="Q3221"/>
    </row>
    <row r="3222" spans="1:17" s="16" customFormat="1" x14ac:dyDescent="0.25">
      <c r="A3222"/>
      <c r="B3222" s="18"/>
      <c r="D3222"/>
      <c r="E3222"/>
      <c r="F3222"/>
      <c r="G3222"/>
      <c r="H3222"/>
      <c r="I3222"/>
      <c r="J3222"/>
      <c r="K3222"/>
      <c r="L3222"/>
      <c r="M3222"/>
      <c r="N3222"/>
      <c r="O3222"/>
      <c r="P3222"/>
      <c r="Q3222"/>
    </row>
    <row r="3223" spans="1:17" s="16" customFormat="1" x14ac:dyDescent="0.25">
      <c r="A3223"/>
      <c r="B3223" s="18"/>
      <c r="D3223"/>
      <c r="E3223"/>
      <c r="F3223"/>
      <c r="G3223"/>
      <c r="H3223"/>
      <c r="I3223"/>
      <c r="J3223"/>
      <c r="K3223"/>
      <c r="L3223"/>
      <c r="M3223"/>
      <c r="N3223"/>
      <c r="O3223"/>
      <c r="P3223"/>
      <c r="Q3223"/>
    </row>
    <row r="3224" spans="1:17" s="16" customFormat="1" x14ac:dyDescent="0.25">
      <c r="A3224"/>
      <c r="B3224" s="18"/>
      <c r="D3224"/>
      <c r="E3224"/>
      <c r="F3224"/>
      <c r="G3224"/>
      <c r="H3224"/>
      <c r="I3224"/>
      <c r="J3224"/>
      <c r="K3224"/>
      <c r="L3224"/>
      <c r="M3224"/>
      <c r="N3224"/>
      <c r="O3224"/>
      <c r="P3224"/>
      <c r="Q3224"/>
    </row>
    <row r="3225" spans="1:17" s="16" customFormat="1" x14ac:dyDescent="0.25">
      <c r="A3225"/>
      <c r="B3225" s="18"/>
      <c r="D3225"/>
      <c r="E3225"/>
      <c r="F3225"/>
      <c r="G3225"/>
      <c r="H3225"/>
      <c r="I3225"/>
      <c r="J3225"/>
      <c r="K3225"/>
      <c r="L3225"/>
      <c r="M3225"/>
      <c r="N3225"/>
      <c r="O3225"/>
      <c r="P3225"/>
      <c r="Q3225"/>
    </row>
    <row r="3226" spans="1:17" s="16" customFormat="1" x14ac:dyDescent="0.25">
      <c r="A3226"/>
      <c r="B3226" s="18"/>
      <c r="D3226"/>
      <c r="E3226"/>
      <c r="F3226"/>
      <c r="G3226"/>
      <c r="H3226"/>
      <c r="I3226"/>
      <c r="J3226"/>
      <c r="K3226"/>
      <c r="L3226"/>
      <c r="M3226"/>
      <c r="N3226"/>
      <c r="O3226"/>
      <c r="P3226"/>
      <c r="Q3226"/>
    </row>
    <row r="3227" spans="1:17" s="16" customFormat="1" x14ac:dyDescent="0.25">
      <c r="A3227"/>
      <c r="B3227" s="18"/>
      <c r="D3227"/>
      <c r="E3227"/>
      <c r="F3227"/>
      <c r="G3227"/>
      <c r="H3227"/>
      <c r="I3227"/>
      <c r="J3227"/>
      <c r="K3227"/>
      <c r="L3227"/>
      <c r="M3227"/>
      <c r="N3227"/>
      <c r="O3227"/>
      <c r="P3227"/>
      <c r="Q3227"/>
    </row>
    <row r="3228" spans="1:17" s="16" customFormat="1" x14ac:dyDescent="0.25">
      <c r="A3228"/>
      <c r="B3228" s="18"/>
      <c r="D3228"/>
      <c r="E3228"/>
      <c r="F3228"/>
      <c r="G3228"/>
      <c r="H3228"/>
      <c r="I3228"/>
      <c r="J3228"/>
      <c r="K3228"/>
      <c r="L3228"/>
      <c r="M3228"/>
      <c r="N3228"/>
      <c r="O3228"/>
      <c r="P3228"/>
      <c r="Q3228"/>
    </row>
    <row r="3229" spans="1:17" s="16" customFormat="1" x14ac:dyDescent="0.25">
      <c r="A3229"/>
      <c r="B3229" s="18"/>
      <c r="D3229"/>
      <c r="E3229"/>
      <c r="F3229"/>
      <c r="G3229"/>
      <c r="H3229"/>
      <c r="I3229"/>
      <c r="J3229"/>
      <c r="K3229"/>
      <c r="L3229"/>
      <c r="M3229"/>
      <c r="N3229"/>
      <c r="O3229"/>
      <c r="P3229"/>
      <c r="Q3229"/>
    </row>
    <row r="3230" spans="1:17" s="16" customFormat="1" x14ac:dyDescent="0.25">
      <c r="A3230"/>
      <c r="B3230" s="18"/>
      <c r="D3230"/>
      <c r="E3230"/>
      <c r="F3230"/>
      <c r="G3230"/>
      <c r="H3230"/>
      <c r="I3230"/>
      <c r="J3230"/>
      <c r="K3230"/>
      <c r="L3230"/>
      <c r="M3230"/>
      <c r="N3230"/>
      <c r="O3230"/>
      <c r="P3230"/>
      <c r="Q3230"/>
    </row>
    <row r="3231" spans="1:17" s="16" customFormat="1" x14ac:dyDescent="0.25">
      <c r="A3231"/>
      <c r="B3231" s="18"/>
      <c r="D3231"/>
      <c r="E3231"/>
      <c r="F3231"/>
      <c r="G3231"/>
      <c r="H3231"/>
      <c r="I3231"/>
      <c r="J3231"/>
      <c r="K3231"/>
      <c r="L3231"/>
      <c r="M3231"/>
      <c r="N3231"/>
      <c r="O3231"/>
      <c r="P3231"/>
      <c r="Q3231"/>
    </row>
    <row r="3232" spans="1:17" s="16" customFormat="1" x14ac:dyDescent="0.25">
      <c r="A3232"/>
      <c r="B3232" s="17"/>
      <c r="D3232"/>
      <c r="E3232"/>
      <c r="F3232"/>
      <c r="G3232"/>
      <c r="H3232"/>
      <c r="I3232"/>
      <c r="J3232"/>
      <c r="K3232"/>
      <c r="L3232"/>
      <c r="M3232"/>
      <c r="N3232"/>
      <c r="O3232"/>
      <c r="P3232"/>
      <c r="Q3232"/>
    </row>
    <row r="3233" spans="1:17" s="16" customFormat="1" x14ac:dyDescent="0.25">
      <c r="A3233"/>
      <c r="B3233" s="18"/>
      <c r="D3233"/>
      <c r="E3233"/>
      <c r="F3233"/>
      <c r="G3233"/>
      <c r="H3233"/>
      <c r="I3233"/>
      <c r="J3233"/>
      <c r="K3233"/>
      <c r="L3233"/>
      <c r="M3233"/>
      <c r="N3233"/>
      <c r="O3233"/>
      <c r="P3233"/>
      <c r="Q3233"/>
    </row>
    <row r="3234" spans="1:17" s="16" customFormat="1" x14ac:dyDescent="0.25">
      <c r="A3234"/>
      <c r="B3234" s="18"/>
      <c r="D3234"/>
      <c r="E3234"/>
      <c r="F3234"/>
      <c r="G3234"/>
      <c r="H3234"/>
      <c r="I3234"/>
      <c r="J3234"/>
      <c r="K3234"/>
      <c r="L3234"/>
      <c r="M3234"/>
      <c r="N3234"/>
      <c r="O3234"/>
      <c r="P3234"/>
      <c r="Q3234"/>
    </row>
    <row r="3235" spans="1:17" s="16" customFormat="1" x14ac:dyDescent="0.25">
      <c r="A3235"/>
      <c r="B3235" s="18"/>
      <c r="D3235"/>
      <c r="E3235"/>
      <c r="F3235"/>
      <c r="G3235"/>
      <c r="H3235"/>
      <c r="I3235"/>
      <c r="J3235"/>
      <c r="K3235"/>
      <c r="L3235"/>
      <c r="M3235"/>
      <c r="N3235"/>
      <c r="O3235"/>
      <c r="P3235"/>
      <c r="Q3235"/>
    </row>
    <row r="3236" spans="1:17" s="16" customFormat="1" x14ac:dyDescent="0.25">
      <c r="A3236"/>
      <c r="B3236" s="18"/>
      <c r="D3236"/>
      <c r="E3236"/>
      <c r="F3236"/>
      <c r="G3236"/>
      <c r="H3236"/>
      <c r="I3236"/>
      <c r="J3236"/>
      <c r="K3236"/>
      <c r="L3236"/>
      <c r="M3236"/>
      <c r="N3236"/>
      <c r="O3236"/>
      <c r="P3236"/>
      <c r="Q3236"/>
    </row>
    <row r="3237" spans="1:17" s="16" customFormat="1" x14ac:dyDescent="0.25">
      <c r="A3237"/>
      <c r="B3237" s="18"/>
      <c r="D3237"/>
      <c r="E3237"/>
      <c r="F3237"/>
      <c r="G3237"/>
      <c r="H3237"/>
      <c r="I3237"/>
      <c r="J3237"/>
      <c r="K3237"/>
      <c r="L3237"/>
      <c r="M3237"/>
      <c r="N3237"/>
      <c r="O3237"/>
      <c r="P3237"/>
      <c r="Q3237"/>
    </row>
    <row r="3238" spans="1:17" s="16" customFormat="1" x14ac:dyDescent="0.25">
      <c r="A3238"/>
      <c r="B3238" s="18"/>
      <c r="D3238"/>
      <c r="E3238"/>
      <c r="F3238"/>
      <c r="G3238"/>
      <c r="H3238"/>
      <c r="I3238"/>
      <c r="J3238"/>
      <c r="K3238"/>
      <c r="L3238"/>
      <c r="M3238"/>
      <c r="N3238"/>
      <c r="O3238"/>
      <c r="P3238"/>
      <c r="Q3238"/>
    </row>
    <row r="3239" spans="1:17" s="16" customFormat="1" x14ac:dyDescent="0.25">
      <c r="A3239"/>
      <c r="B3239" s="18"/>
      <c r="D3239"/>
      <c r="E3239"/>
      <c r="F3239"/>
      <c r="G3239"/>
      <c r="H3239"/>
      <c r="I3239"/>
      <c r="J3239"/>
      <c r="K3239"/>
      <c r="L3239"/>
      <c r="M3239"/>
      <c r="N3239"/>
      <c r="O3239"/>
      <c r="P3239"/>
      <c r="Q3239"/>
    </row>
    <row r="3240" spans="1:17" s="16" customFormat="1" x14ac:dyDescent="0.25">
      <c r="A3240"/>
      <c r="B3240" s="18"/>
      <c r="D3240"/>
      <c r="E3240"/>
      <c r="F3240"/>
      <c r="G3240"/>
      <c r="H3240"/>
      <c r="I3240"/>
      <c r="J3240"/>
      <c r="K3240"/>
      <c r="L3240"/>
      <c r="M3240"/>
      <c r="N3240"/>
      <c r="O3240"/>
      <c r="P3240"/>
      <c r="Q3240"/>
    </row>
    <row r="3241" spans="1:17" s="16" customFormat="1" x14ac:dyDescent="0.25">
      <c r="A3241"/>
      <c r="B3241" s="18"/>
      <c r="D3241"/>
      <c r="E3241"/>
      <c r="F3241"/>
      <c r="G3241"/>
      <c r="H3241"/>
      <c r="I3241"/>
      <c r="J3241"/>
      <c r="K3241"/>
      <c r="L3241"/>
      <c r="M3241"/>
      <c r="N3241"/>
      <c r="O3241"/>
      <c r="P3241"/>
      <c r="Q3241"/>
    </row>
    <row r="3242" spans="1:17" s="16" customFormat="1" x14ac:dyDescent="0.25">
      <c r="A3242"/>
      <c r="B3242" s="18"/>
      <c r="D3242"/>
      <c r="E3242"/>
      <c r="F3242"/>
      <c r="G3242"/>
      <c r="H3242"/>
      <c r="I3242"/>
      <c r="J3242"/>
      <c r="K3242"/>
      <c r="L3242"/>
      <c r="M3242"/>
      <c r="N3242"/>
      <c r="O3242"/>
      <c r="P3242"/>
      <c r="Q3242"/>
    </row>
    <row r="3243" spans="1:17" s="16" customFormat="1" x14ac:dyDescent="0.25">
      <c r="A3243"/>
      <c r="B3243" s="18"/>
      <c r="D3243"/>
      <c r="E3243"/>
      <c r="F3243"/>
      <c r="G3243"/>
      <c r="H3243"/>
      <c r="I3243"/>
      <c r="J3243"/>
      <c r="K3243"/>
      <c r="L3243"/>
      <c r="M3243"/>
      <c r="N3243"/>
      <c r="O3243"/>
      <c r="P3243"/>
      <c r="Q3243"/>
    </row>
    <row r="3244" spans="1:17" s="16" customFormat="1" x14ac:dyDescent="0.25">
      <c r="A3244"/>
      <c r="B3244" s="18"/>
      <c r="D3244"/>
      <c r="E3244"/>
      <c r="F3244"/>
      <c r="G3244"/>
      <c r="H3244"/>
      <c r="I3244"/>
      <c r="J3244"/>
      <c r="K3244"/>
      <c r="L3244"/>
      <c r="M3244"/>
      <c r="N3244"/>
      <c r="O3244"/>
      <c r="P3244"/>
      <c r="Q3244"/>
    </row>
    <row r="3245" spans="1:17" s="16" customFormat="1" x14ac:dyDescent="0.25">
      <c r="A3245"/>
      <c r="B3245" s="18"/>
      <c r="D3245"/>
      <c r="E3245"/>
      <c r="F3245"/>
      <c r="G3245"/>
      <c r="H3245"/>
      <c r="I3245"/>
      <c r="J3245"/>
      <c r="K3245"/>
      <c r="L3245"/>
      <c r="M3245"/>
      <c r="N3245"/>
      <c r="O3245"/>
      <c r="P3245"/>
      <c r="Q3245"/>
    </row>
    <row r="3246" spans="1:17" s="16" customFormat="1" x14ac:dyDescent="0.25">
      <c r="A3246"/>
      <c r="B3246" s="18"/>
      <c r="D3246"/>
      <c r="E3246"/>
      <c r="F3246"/>
      <c r="G3246"/>
      <c r="H3246"/>
      <c r="I3246"/>
      <c r="J3246"/>
      <c r="K3246"/>
      <c r="L3246"/>
      <c r="M3246"/>
      <c r="N3246"/>
      <c r="O3246"/>
      <c r="P3246"/>
      <c r="Q3246"/>
    </row>
    <row r="3247" spans="1:17" s="16" customFormat="1" x14ac:dyDescent="0.25">
      <c r="A3247"/>
      <c r="B3247" s="18"/>
      <c r="D3247"/>
      <c r="E3247"/>
      <c r="F3247"/>
      <c r="G3247"/>
      <c r="H3247"/>
      <c r="I3247"/>
      <c r="J3247"/>
      <c r="K3247"/>
      <c r="L3247"/>
      <c r="M3247"/>
      <c r="N3247"/>
      <c r="O3247"/>
      <c r="P3247"/>
      <c r="Q3247"/>
    </row>
    <row r="3248" spans="1:17" s="16" customFormat="1" x14ac:dyDescent="0.25">
      <c r="A3248"/>
      <c r="B3248" s="18"/>
      <c r="D3248"/>
      <c r="E3248"/>
      <c r="F3248"/>
      <c r="G3248"/>
      <c r="H3248"/>
      <c r="I3248"/>
      <c r="J3248"/>
      <c r="K3248"/>
      <c r="L3248"/>
      <c r="M3248"/>
      <c r="N3248"/>
      <c r="O3248"/>
      <c r="P3248"/>
      <c r="Q3248"/>
    </row>
    <row r="3249" spans="1:17" s="16" customFormat="1" x14ac:dyDescent="0.25">
      <c r="A3249"/>
      <c r="B3249" s="18"/>
      <c r="D3249"/>
      <c r="E3249"/>
      <c r="F3249"/>
      <c r="G3249"/>
      <c r="H3249"/>
      <c r="I3249"/>
      <c r="J3249"/>
      <c r="K3249"/>
      <c r="L3249"/>
      <c r="M3249"/>
      <c r="N3249"/>
      <c r="O3249"/>
      <c r="P3249"/>
      <c r="Q3249"/>
    </row>
    <row r="3250" spans="1:17" s="16" customFormat="1" x14ac:dyDescent="0.25">
      <c r="A3250"/>
      <c r="B3250" s="18"/>
      <c r="D3250"/>
      <c r="E3250"/>
      <c r="F3250"/>
      <c r="G3250"/>
      <c r="H3250"/>
      <c r="I3250"/>
      <c r="J3250"/>
      <c r="K3250"/>
      <c r="L3250"/>
      <c r="M3250"/>
      <c r="N3250"/>
      <c r="O3250"/>
      <c r="P3250"/>
      <c r="Q3250"/>
    </row>
    <row r="3251" spans="1:17" s="16" customFormat="1" x14ac:dyDescent="0.25">
      <c r="A3251"/>
      <c r="B3251" s="18"/>
      <c r="D3251"/>
      <c r="E3251"/>
      <c r="F3251"/>
      <c r="G3251"/>
      <c r="H3251"/>
      <c r="I3251"/>
      <c r="J3251"/>
      <c r="K3251"/>
      <c r="L3251"/>
      <c r="M3251"/>
      <c r="N3251"/>
      <c r="O3251"/>
      <c r="P3251"/>
      <c r="Q3251"/>
    </row>
    <row r="3252" spans="1:17" s="16" customFormat="1" x14ac:dyDescent="0.25">
      <c r="A3252"/>
      <c r="B3252" s="18"/>
      <c r="D3252"/>
      <c r="E3252"/>
      <c r="F3252"/>
      <c r="G3252"/>
      <c r="H3252"/>
      <c r="I3252"/>
      <c r="J3252"/>
      <c r="K3252"/>
      <c r="L3252"/>
      <c r="M3252"/>
      <c r="N3252"/>
      <c r="O3252"/>
      <c r="P3252"/>
      <c r="Q3252"/>
    </row>
    <row r="3253" spans="1:17" s="16" customFormat="1" x14ac:dyDescent="0.25">
      <c r="A3253"/>
      <c r="B3253" s="18"/>
      <c r="D3253"/>
      <c r="E3253"/>
      <c r="F3253"/>
      <c r="G3253"/>
      <c r="H3253"/>
      <c r="I3253"/>
      <c r="J3253"/>
      <c r="K3253"/>
      <c r="L3253"/>
      <c r="M3253"/>
      <c r="N3253"/>
      <c r="O3253"/>
      <c r="P3253"/>
      <c r="Q3253"/>
    </row>
    <row r="3254" spans="1:17" s="16" customFormat="1" x14ac:dyDescent="0.25">
      <c r="A3254"/>
      <c r="B3254" s="18"/>
      <c r="D3254"/>
      <c r="E3254"/>
      <c r="F3254"/>
      <c r="G3254"/>
      <c r="H3254"/>
      <c r="I3254"/>
      <c r="J3254"/>
      <c r="K3254"/>
      <c r="L3254"/>
      <c r="M3254"/>
      <c r="N3254"/>
      <c r="O3254"/>
      <c r="P3254"/>
      <c r="Q3254"/>
    </row>
    <row r="3255" spans="1:17" s="16" customFormat="1" x14ac:dyDescent="0.25">
      <c r="A3255"/>
      <c r="B3255" s="18"/>
      <c r="D3255"/>
      <c r="E3255"/>
      <c r="F3255"/>
      <c r="G3255"/>
      <c r="H3255"/>
      <c r="I3255"/>
      <c r="J3255"/>
      <c r="K3255"/>
      <c r="L3255"/>
      <c r="M3255"/>
      <c r="N3255"/>
      <c r="O3255"/>
      <c r="P3255"/>
      <c r="Q3255"/>
    </row>
    <row r="3256" spans="1:17" s="16" customFormat="1" x14ac:dyDescent="0.25">
      <c r="A3256"/>
      <c r="B3256" s="18"/>
      <c r="D3256"/>
      <c r="E3256"/>
      <c r="F3256"/>
      <c r="G3256"/>
      <c r="H3256"/>
      <c r="I3256"/>
      <c r="J3256"/>
      <c r="K3256"/>
      <c r="L3256"/>
      <c r="M3256"/>
      <c r="N3256"/>
      <c r="O3256"/>
      <c r="P3256"/>
      <c r="Q3256"/>
    </row>
    <row r="3257" spans="1:17" s="16" customFormat="1" x14ac:dyDescent="0.25">
      <c r="A3257"/>
      <c r="B3257" s="18"/>
      <c r="D3257"/>
      <c r="E3257"/>
      <c r="F3257"/>
      <c r="G3257"/>
      <c r="H3257"/>
      <c r="I3257"/>
      <c r="J3257"/>
      <c r="K3257"/>
      <c r="L3257"/>
      <c r="M3257"/>
      <c r="N3257"/>
      <c r="O3257"/>
      <c r="P3257"/>
      <c r="Q3257"/>
    </row>
    <row r="3258" spans="1:17" s="16" customFormat="1" x14ac:dyDescent="0.25">
      <c r="A3258"/>
      <c r="B3258" s="18"/>
      <c r="D3258"/>
      <c r="E3258"/>
      <c r="F3258"/>
      <c r="G3258"/>
      <c r="H3258"/>
      <c r="I3258"/>
      <c r="J3258"/>
      <c r="K3258"/>
      <c r="L3258"/>
      <c r="M3258"/>
      <c r="N3258"/>
      <c r="O3258"/>
      <c r="P3258"/>
      <c r="Q3258"/>
    </row>
    <row r="3259" spans="1:17" s="16" customFormat="1" x14ac:dyDescent="0.25">
      <c r="A3259"/>
      <c r="B3259" s="18"/>
      <c r="D3259"/>
      <c r="E3259"/>
      <c r="F3259"/>
      <c r="G3259"/>
      <c r="H3259"/>
      <c r="I3259"/>
      <c r="J3259"/>
      <c r="K3259"/>
      <c r="L3259"/>
      <c r="M3259"/>
      <c r="N3259"/>
      <c r="O3259"/>
      <c r="P3259"/>
      <c r="Q3259"/>
    </row>
    <row r="3260" spans="1:17" s="16" customFormat="1" x14ac:dyDescent="0.25">
      <c r="A3260"/>
      <c r="B3260" s="18"/>
      <c r="D3260"/>
      <c r="E3260"/>
      <c r="F3260"/>
      <c r="G3260"/>
      <c r="H3260"/>
      <c r="I3260"/>
      <c r="J3260"/>
      <c r="K3260"/>
      <c r="L3260"/>
      <c r="M3260"/>
      <c r="N3260"/>
      <c r="O3260"/>
      <c r="P3260"/>
      <c r="Q3260"/>
    </row>
    <row r="3261" spans="1:17" s="16" customFormat="1" x14ac:dyDescent="0.25">
      <c r="A3261"/>
      <c r="B3261" s="18"/>
      <c r="D3261"/>
      <c r="E3261"/>
      <c r="F3261"/>
      <c r="G3261"/>
      <c r="H3261"/>
      <c r="I3261"/>
      <c r="J3261"/>
      <c r="K3261"/>
      <c r="L3261"/>
      <c r="M3261"/>
      <c r="N3261"/>
      <c r="O3261"/>
      <c r="P3261"/>
      <c r="Q3261"/>
    </row>
    <row r="3262" spans="1:17" s="16" customFormat="1" x14ac:dyDescent="0.25">
      <c r="A3262"/>
      <c r="B3262" s="18"/>
      <c r="D3262"/>
      <c r="E3262"/>
      <c r="F3262"/>
      <c r="G3262"/>
      <c r="H3262"/>
      <c r="I3262"/>
      <c r="J3262"/>
      <c r="K3262"/>
      <c r="L3262"/>
      <c r="M3262"/>
      <c r="N3262"/>
      <c r="O3262"/>
      <c r="P3262"/>
      <c r="Q3262"/>
    </row>
    <row r="3263" spans="1:17" s="16" customFormat="1" x14ac:dyDescent="0.25">
      <c r="A3263"/>
      <c r="B3263" s="18"/>
      <c r="D3263"/>
      <c r="E3263"/>
      <c r="F3263"/>
      <c r="G3263"/>
      <c r="H3263"/>
      <c r="I3263"/>
      <c r="J3263"/>
      <c r="K3263"/>
      <c r="L3263"/>
      <c r="M3263"/>
      <c r="N3263"/>
      <c r="O3263"/>
      <c r="P3263"/>
      <c r="Q3263"/>
    </row>
    <row r="3264" spans="1:17" s="16" customFormat="1" x14ac:dyDescent="0.25">
      <c r="A3264"/>
      <c r="B3264" s="18"/>
      <c r="D3264"/>
      <c r="E3264"/>
      <c r="F3264"/>
      <c r="G3264"/>
      <c r="H3264"/>
      <c r="I3264"/>
      <c r="J3264"/>
      <c r="K3264"/>
      <c r="L3264"/>
      <c r="M3264"/>
      <c r="N3264"/>
      <c r="O3264"/>
      <c r="P3264"/>
      <c r="Q3264"/>
    </row>
    <row r="3265" spans="1:17" s="16" customFormat="1" x14ac:dyDescent="0.25">
      <c r="A3265"/>
      <c r="B3265" s="18"/>
      <c r="D3265"/>
      <c r="E3265"/>
      <c r="F3265"/>
      <c r="G3265"/>
      <c r="H3265"/>
      <c r="I3265"/>
      <c r="J3265"/>
      <c r="K3265"/>
      <c r="L3265"/>
      <c r="M3265"/>
      <c r="N3265"/>
      <c r="O3265"/>
      <c r="P3265"/>
      <c r="Q3265"/>
    </row>
    <row r="3266" spans="1:17" s="16" customFormat="1" x14ac:dyDescent="0.25">
      <c r="A3266"/>
      <c r="B3266" s="18"/>
      <c r="D3266"/>
      <c r="E3266"/>
      <c r="F3266"/>
      <c r="G3266"/>
      <c r="H3266"/>
      <c r="I3266"/>
      <c r="J3266"/>
      <c r="K3266"/>
      <c r="L3266"/>
      <c r="M3266"/>
      <c r="N3266"/>
      <c r="O3266"/>
      <c r="P3266"/>
      <c r="Q3266"/>
    </row>
    <row r="3267" spans="1:17" s="16" customFormat="1" x14ac:dyDescent="0.25">
      <c r="A3267"/>
      <c r="B3267" s="18"/>
      <c r="D3267"/>
      <c r="E3267"/>
      <c r="F3267"/>
      <c r="G3267"/>
      <c r="H3267"/>
      <c r="I3267"/>
      <c r="J3267"/>
      <c r="K3267"/>
      <c r="L3267"/>
      <c r="M3267"/>
      <c r="N3267"/>
      <c r="O3267"/>
      <c r="P3267"/>
      <c r="Q3267"/>
    </row>
    <row r="3268" spans="1:17" s="16" customFormat="1" x14ac:dyDescent="0.25">
      <c r="A3268"/>
      <c r="B3268" s="18"/>
      <c r="D3268"/>
      <c r="E3268"/>
      <c r="F3268"/>
      <c r="G3268"/>
      <c r="H3268"/>
      <c r="I3268"/>
      <c r="J3268"/>
      <c r="K3268"/>
      <c r="L3268"/>
      <c r="M3268"/>
      <c r="N3268"/>
      <c r="O3268"/>
      <c r="P3268"/>
      <c r="Q3268"/>
    </row>
    <row r="3269" spans="1:17" s="16" customFormat="1" x14ac:dyDescent="0.25">
      <c r="A3269"/>
      <c r="B3269" s="18"/>
      <c r="D3269"/>
      <c r="E3269"/>
      <c r="F3269"/>
      <c r="G3269"/>
      <c r="H3269"/>
      <c r="I3269"/>
      <c r="J3269"/>
      <c r="K3269"/>
      <c r="L3269"/>
      <c r="M3269"/>
      <c r="N3269"/>
      <c r="O3269"/>
      <c r="P3269"/>
      <c r="Q3269"/>
    </row>
    <row r="3270" spans="1:17" s="16" customFormat="1" x14ac:dyDescent="0.25">
      <c r="A3270"/>
      <c r="B3270" s="18"/>
      <c r="D3270"/>
      <c r="E3270"/>
      <c r="F3270"/>
      <c r="G3270"/>
      <c r="H3270"/>
      <c r="I3270"/>
      <c r="J3270"/>
      <c r="K3270"/>
      <c r="L3270"/>
      <c r="M3270"/>
      <c r="N3270"/>
      <c r="O3270"/>
      <c r="P3270"/>
      <c r="Q3270"/>
    </row>
    <row r="3271" spans="1:17" s="16" customFormat="1" x14ac:dyDescent="0.25">
      <c r="A3271"/>
      <c r="B3271" s="18"/>
      <c r="D3271"/>
      <c r="E3271"/>
      <c r="F3271"/>
      <c r="G3271"/>
      <c r="H3271"/>
      <c r="I3271"/>
      <c r="J3271"/>
      <c r="K3271"/>
      <c r="L3271"/>
      <c r="M3271"/>
      <c r="N3271"/>
      <c r="O3271"/>
      <c r="P3271"/>
      <c r="Q3271"/>
    </row>
    <row r="3272" spans="1:17" s="16" customFormat="1" x14ac:dyDescent="0.25">
      <c r="A3272"/>
      <c r="B3272" s="18"/>
      <c r="D3272"/>
      <c r="E3272"/>
      <c r="F3272"/>
      <c r="G3272"/>
      <c r="H3272"/>
      <c r="I3272"/>
      <c r="J3272"/>
      <c r="K3272"/>
      <c r="L3272"/>
      <c r="M3272"/>
      <c r="N3272"/>
      <c r="O3272"/>
      <c r="P3272"/>
      <c r="Q3272"/>
    </row>
    <row r="3273" spans="1:17" s="16" customFormat="1" x14ac:dyDescent="0.25">
      <c r="A3273"/>
      <c r="B3273" s="18"/>
      <c r="D3273"/>
      <c r="E3273"/>
      <c r="F3273"/>
      <c r="G3273"/>
      <c r="H3273"/>
      <c r="I3273"/>
      <c r="J3273"/>
      <c r="K3273"/>
      <c r="L3273"/>
      <c r="M3273"/>
      <c r="N3273"/>
      <c r="O3273"/>
      <c r="P3273"/>
      <c r="Q3273"/>
    </row>
    <row r="3274" spans="1:17" s="16" customFormat="1" x14ac:dyDescent="0.25">
      <c r="A3274"/>
      <c r="B3274" s="18"/>
      <c r="D3274"/>
      <c r="E3274"/>
      <c r="F3274"/>
      <c r="G3274"/>
      <c r="H3274"/>
      <c r="I3274"/>
      <c r="J3274"/>
      <c r="K3274"/>
      <c r="L3274"/>
      <c r="M3274"/>
      <c r="N3274"/>
      <c r="O3274"/>
      <c r="P3274"/>
      <c r="Q3274"/>
    </row>
    <row r="3275" spans="1:17" s="16" customFormat="1" x14ac:dyDescent="0.25">
      <c r="A3275"/>
      <c r="B3275" s="18"/>
      <c r="D3275"/>
      <c r="E3275"/>
      <c r="F3275"/>
      <c r="G3275"/>
      <c r="H3275"/>
      <c r="I3275"/>
      <c r="J3275"/>
      <c r="K3275"/>
      <c r="L3275"/>
      <c r="M3275"/>
      <c r="N3275"/>
      <c r="O3275"/>
      <c r="P3275"/>
      <c r="Q3275"/>
    </row>
    <row r="3276" spans="1:17" s="16" customFormat="1" x14ac:dyDescent="0.25">
      <c r="A3276"/>
      <c r="B3276" s="18"/>
      <c r="D3276"/>
      <c r="E3276"/>
      <c r="F3276"/>
      <c r="G3276"/>
      <c r="H3276"/>
      <c r="I3276"/>
      <c r="J3276"/>
      <c r="K3276"/>
      <c r="L3276"/>
      <c r="M3276"/>
      <c r="N3276"/>
      <c r="O3276"/>
      <c r="P3276"/>
      <c r="Q3276"/>
    </row>
    <row r="3277" spans="1:17" s="16" customFormat="1" x14ac:dyDescent="0.25">
      <c r="A3277"/>
      <c r="B3277" s="18"/>
      <c r="D3277"/>
      <c r="E3277"/>
      <c r="F3277"/>
      <c r="G3277"/>
      <c r="H3277"/>
      <c r="I3277"/>
      <c r="J3277"/>
      <c r="K3277"/>
      <c r="L3277"/>
      <c r="M3277"/>
      <c r="N3277"/>
      <c r="O3277"/>
      <c r="P3277"/>
      <c r="Q3277"/>
    </row>
    <row r="3278" spans="1:17" s="16" customFormat="1" x14ac:dyDescent="0.25">
      <c r="A3278"/>
      <c r="B3278" s="18"/>
      <c r="D3278"/>
      <c r="E3278"/>
      <c r="F3278"/>
      <c r="G3278"/>
      <c r="H3278"/>
      <c r="I3278"/>
      <c r="J3278"/>
      <c r="K3278"/>
      <c r="L3278"/>
      <c r="M3278"/>
      <c r="N3278"/>
      <c r="O3278"/>
      <c r="P3278"/>
      <c r="Q3278"/>
    </row>
    <row r="3279" spans="1:17" s="16" customFormat="1" x14ac:dyDescent="0.25">
      <c r="A3279"/>
      <c r="B3279" s="18"/>
      <c r="D3279"/>
      <c r="E3279"/>
      <c r="F3279"/>
      <c r="G3279"/>
      <c r="H3279"/>
      <c r="I3279"/>
      <c r="J3279"/>
      <c r="K3279"/>
      <c r="L3279"/>
      <c r="M3279"/>
      <c r="N3279"/>
      <c r="O3279"/>
      <c r="P3279"/>
      <c r="Q3279"/>
    </row>
    <row r="3280" spans="1:17" s="16" customFormat="1" x14ac:dyDescent="0.25">
      <c r="A3280"/>
      <c r="B3280" s="18"/>
      <c r="D3280"/>
      <c r="E3280"/>
      <c r="F3280"/>
      <c r="G3280"/>
      <c r="H3280"/>
      <c r="I3280"/>
      <c r="J3280"/>
      <c r="K3280"/>
      <c r="L3280"/>
      <c r="M3280"/>
      <c r="N3280"/>
      <c r="O3280"/>
      <c r="P3280"/>
      <c r="Q3280"/>
    </row>
    <row r="3281" spans="1:17" s="16" customFormat="1" x14ac:dyDescent="0.25">
      <c r="A3281"/>
      <c r="B3281" s="18"/>
      <c r="D3281"/>
      <c r="E3281"/>
      <c r="F3281"/>
      <c r="G3281"/>
      <c r="H3281"/>
      <c r="I3281"/>
      <c r="J3281"/>
      <c r="K3281"/>
      <c r="L3281"/>
      <c r="M3281"/>
      <c r="N3281"/>
      <c r="O3281"/>
      <c r="P3281"/>
      <c r="Q3281"/>
    </row>
    <row r="3282" spans="1:17" s="16" customFormat="1" x14ac:dyDescent="0.25">
      <c r="A3282"/>
      <c r="B3282" s="17"/>
      <c r="D3282"/>
      <c r="E3282"/>
      <c r="F3282"/>
      <c r="G3282"/>
      <c r="H3282"/>
      <c r="I3282"/>
      <c r="J3282"/>
      <c r="K3282"/>
      <c r="L3282"/>
      <c r="M3282"/>
      <c r="N3282"/>
      <c r="O3282"/>
      <c r="P3282"/>
      <c r="Q3282"/>
    </row>
    <row r="3283" spans="1:17" s="16" customFormat="1" x14ac:dyDescent="0.25">
      <c r="A3283"/>
      <c r="B3283" s="18"/>
      <c r="D3283"/>
      <c r="E3283"/>
      <c r="F3283"/>
      <c r="G3283"/>
      <c r="H3283"/>
      <c r="I3283"/>
      <c r="J3283"/>
      <c r="K3283"/>
      <c r="L3283"/>
      <c r="M3283"/>
      <c r="N3283"/>
      <c r="O3283"/>
      <c r="P3283"/>
      <c r="Q3283"/>
    </row>
    <row r="3284" spans="1:17" s="16" customFormat="1" x14ac:dyDescent="0.25">
      <c r="A3284"/>
      <c r="B3284" s="18"/>
      <c r="D3284"/>
      <c r="E3284"/>
      <c r="F3284"/>
      <c r="G3284"/>
      <c r="H3284"/>
      <c r="I3284"/>
      <c r="J3284"/>
      <c r="K3284"/>
      <c r="L3284"/>
      <c r="M3284"/>
      <c r="N3284"/>
      <c r="O3284"/>
      <c r="P3284"/>
      <c r="Q3284"/>
    </row>
    <row r="3285" spans="1:17" s="16" customFormat="1" x14ac:dyDescent="0.25">
      <c r="A3285"/>
      <c r="B3285" s="18"/>
      <c r="D3285"/>
      <c r="E3285"/>
      <c r="F3285"/>
      <c r="G3285"/>
      <c r="H3285"/>
      <c r="I3285"/>
      <c r="J3285"/>
      <c r="K3285"/>
      <c r="L3285"/>
      <c r="M3285"/>
      <c r="N3285"/>
      <c r="O3285"/>
      <c r="P3285"/>
      <c r="Q3285"/>
    </row>
    <row r="3286" spans="1:17" s="16" customFormat="1" x14ac:dyDescent="0.25">
      <c r="A3286"/>
      <c r="B3286" s="18"/>
      <c r="D3286"/>
      <c r="E3286"/>
      <c r="F3286"/>
      <c r="G3286"/>
      <c r="H3286"/>
      <c r="I3286"/>
      <c r="J3286"/>
      <c r="K3286"/>
      <c r="L3286"/>
      <c r="M3286"/>
      <c r="N3286"/>
      <c r="O3286"/>
      <c r="P3286"/>
      <c r="Q3286"/>
    </row>
    <row r="3287" spans="1:17" s="16" customFormat="1" x14ac:dyDescent="0.25">
      <c r="A3287"/>
      <c r="B3287" s="18"/>
      <c r="D3287"/>
      <c r="E3287"/>
      <c r="F3287"/>
      <c r="G3287"/>
      <c r="H3287"/>
      <c r="I3287"/>
      <c r="J3287"/>
      <c r="K3287"/>
      <c r="L3287"/>
      <c r="M3287"/>
      <c r="N3287"/>
      <c r="O3287"/>
      <c r="P3287"/>
      <c r="Q3287"/>
    </row>
    <row r="3288" spans="1:17" s="16" customFormat="1" x14ac:dyDescent="0.25">
      <c r="A3288"/>
      <c r="B3288" s="18"/>
      <c r="D3288"/>
      <c r="E3288"/>
      <c r="F3288"/>
      <c r="G3288"/>
      <c r="H3288"/>
      <c r="I3288"/>
      <c r="J3288"/>
      <c r="K3288"/>
      <c r="L3288"/>
      <c r="M3288"/>
      <c r="N3288"/>
      <c r="O3288"/>
      <c r="P3288"/>
      <c r="Q3288"/>
    </row>
    <row r="3289" spans="1:17" s="16" customFormat="1" x14ac:dyDescent="0.25">
      <c r="A3289"/>
      <c r="B3289" s="18"/>
      <c r="D3289"/>
      <c r="E3289"/>
      <c r="F3289"/>
      <c r="G3289"/>
      <c r="H3289"/>
      <c r="I3289"/>
      <c r="J3289"/>
      <c r="K3289"/>
      <c r="L3289"/>
      <c r="M3289"/>
      <c r="N3289"/>
      <c r="O3289"/>
      <c r="P3289"/>
      <c r="Q3289"/>
    </row>
    <row r="3290" spans="1:17" s="16" customFormat="1" x14ac:dyDescent="0.25">
      <c r="A3290"/>
      <c r="B3290" s="18"/>
      <c r="D3290"/>
      <c r="E3290"/>
      <c r="F3290"/>
      <c r="G3290"/>
      <c r="H3290"/>
      <c r="I3290"/>
      <c r="J3290"/>
      <c r="K3290"/>
      <c r="L3290"/>
      <c r="M3290"/>
      <c r="N3290"/>
      <c r="O3290"/>
      <c r="P3290"/>
      <c r="Q3290"/>
    </row>
    <row r="3291" spans="1:17" s="16" customFormat="1" x14ac:dyDescent="0.25">
      <c r="A3291"/>
      <c r="B3291" s="18"/>
      <c r="D3291"/>
      <c r="E3291"/>
      <c r="F3291"/>
      <c r="G3291"/>
      <c r="H3291"/>
      <c r="I3291"/>
      <c r="J3291"/>
      <c r="K3291"/>
      <c r="L3291"/>
      <c r="M3291"/>
      <c r="N3291"/>
      <c r="O3291"/>
      <c r="P3291"/>
      <c r="Q3291"/>
    </row>
    <row r="3292" spans="1:17" s="16" customFormat="1" x14ac:dyDescent="0.25">
      <c r="A3292"/>
      <c r="B3292" s="18"/>
      <c r="D3292"/>
      <c r="E3292"/>
      <c r="F3292"/>
      <c r="G3292"/>
      <c r="H3292"/>
      <c r="I3292"/>
      <c r="J3292"/>
      <c r="K3292"/>
      <c r="L3292"/>
      <c r="M3292"/>
      <c r="N3292"/>
      <c r="O3292"/>
      <c r="P3292"/>
      <c r="Q3292"/>
    </row>
    <row r="3293" spans="1:17" s="16" customFormat="1" x14ac:dyDescent="0.25">
      <c r="A3293"/>
      <c r="B3293" s="18"/>
      <c r="D3293"/>
      <c r="E3293"/>
      <c r="F3293"/>
      <c r="G3293"/>
      <c r="H3293"/>
      <c r="I3293"/>
      <c r="J3293"/>
      <c r="K3293"/>
      <c r="L3293"/>
      <c r="M3293"/>
      <c r="N3293"/>
      <c r="O3293"/>
      <c r="P3293"/>
      <c r="Q3293"/>
    </row>
    <row r="3294" spans="1:17" s="16" customFormat="1" x14ac:dyDescent="0.25">
      <c r="A3294"/>
      <c r="B3294" s="18"/>
      <c r="D3294"/>
      <c r="E3294"/>
      <c r="F3294"/>
      <c r="G3294"/>
      <c r="H3294"/>
      <c r="I3294"/>
      <c r="J3294"/>
      <c r="K3294"/>
      <c r="L3294"/>
      <c r="M3294"/>
      <c r="N3294"/>
      <c r="O3294"/>
      <c r="P3294"/>
      <c r="Q3294"/>
    </row>
    <row r="3295" spans="1:17" s="16" customFormat="1" x14ac:dyDescent="0.25">
      <c r="A3295"/>
      <c r="B3295" s="18"/>
      <c r="D3295"/>
      <c r="E3295"/>
      <c r="F3295"/>
      <c r="G3295"/>
      <c r="H3295"/>
      <c r="I3295"/>
      <c r="J3295"/>
      <c r="K3295"/>
      <c r="L3295"/>
      <c r="M3295"/>
      <c r="N3295"/>
      <c r="O3295"/>
      <c r="P3295"/>
      <c r="Q3295"/>
    </row>
    <row r="3296" spans="1:17" s="16" customFormat="1" x14ac:dyDescent="0.25">
      <c r="A3296"/>
      <c r="B3296" s="18"/>
      <c r="D3296"/>
      <c r="E3296"/>
      <c r="F3296"/>
      <c r="G3296"/>
      <c r="H3296"/>
      <c r="I3296"/>
      <c r="J3296"/>
      <c r="K3296"/>
      <c r="L3296"/>
      <c r="M3296"/>
      <c r="N3296"/>
      <c r="O3296"/>
      <c r="P3296"/>
      <c r="Q3296"/>
    </row>
    <row r="3297" spans="1:17" s="16" customFormat="1" x14ac:dyDescent="0.25">
      <c r="A3297"/>
      <c r="B3297" s="18"/>
      <c r="D3297"/>
      <c r="E3297"/>
      <c r="F3297"/>
      <c r="G3297"/>
      <c r="H3297"/>
      <c r="I3297"/>
      <c r="J3297"/>
      <c r="K3297"/>
      <c r="L3297"/>
      <c r="M3297"/>
      <c r="N3297"/>
      <c r="O3297"/>
      <c r="P3297"/>
      <c r="Q3297"/>
    </row>
    <row r="3298" spans="1:17" s="16" customFormat="1" x14ac:dyDescent="0.25">
      <c r="A3298"/>
      <c r="B3298" s="18"/>
      <c r="D3298"/>
      <c r="E3298"/>
      <c r="F3298"/>
      <c r="G3298"/>
      <c r="H3298"/>
      <c r="I3298"/>
      <c r="J3298"/>
      <c r="K3298"/>
      <c r="L3298"/>
      <c r="M3298"/>
      <c r="N3298"/>
      <c r="O3298"/>
      <c r="P3298"/>
      <c r="Q3298"/>
    </row>
    <row r="3299" spans="1:17" s="16" customFormat="1" x14ac:dyDescent="0.25">
      <c r="A3299"/>
      <c r="B3299" s="18"/>
      <c r="D3299"/>
      <c r="E3299"/>
      <c r="F3299"/>
      <c r="G3299"/>
      <c r="H3299"/>
      <c r="I3299"/>
      <c r="J3299"/>
      <c r="K3299"/>
      <c r="L3299"/>
      <c r="M3299"/>
      <c r="N3299"/>
      <c r="O3299"/>
      <c r="P3299"/>
      <c r="Q3299"/>
    </row>
    <row r="3300" spans="1:17" s="16" customFormat="1" x14ac:dyDescent="0.25">
      <c r="A3300"/>
      <c r="B3300" s="18"/>
      <c r="D3300"/>
      <c r="E3300"/>
      <c r="F3300"/>
      <c r="G3300"/>
      <c r="H3300"/>
      <c r="I3300"/>
      <c r="J3300"/>
      <c r="K3300"/>
      <c r="L3300"/>
      <c r="M3300"/>
      <c r="N3300"/>
      <c r="O3300"/>
      <c r="P3300"/>
      <c r="Q3300"/>
    </row>
    <row r="3301" spans="1:17" s="16" customFormat="1" x14ac:dyDescent="0.25">
      <c r="A3301"/>
      <c r="B3301" s="18"/>
      <c r="D3301"/>
      <c r="E3301"/>
      <c r="F3301"/>
      <c r="G3301"/>
      <c r="H3301"/>
      <c r="I3301"/>
      <c r="J3301"/>
      <c r="K3301"/>
      <c r="L3301"/>
      <c r="M3301"/>
      <c r="N3301"/>
      <c r="O3301"/>
      <c r="P3301"/>
      <c r="Q3301"/>
    </row>
    <row r="3302" spans="1:17" s="16" customFormat="1" x14ac:dyDescent="0.25">
      <c r="A3302"/>
      <c r="B3302" s="18"/>
      <c r="D3302"/>
      <c r="E3302"/>
      <c r="F3302"/>
      <c r="G3302"/>
      <c r="H3302"/>
      <c r="I3302"/>
      <c r="J3302"/>
      <c r="K3302"/>
      <c r="L3302"/>
      <c r="M3302"/>
      <c r="N3302"/>
      <c r="O3302"/>
      <c r="P3302"/>
      <c r="Q3302"/>
    </row>
    <row r="3303" spans="1:17" s="16" customFormat="1" x14ac:dyDescent="0.25">
      <c r="A3303"/>
      <c r="B3303" s="18"/>
      <c r="D3303"/>
      <c r="E3303"/>
      <c r="F3303"/>
      <c r="G3303"/>
      <c r="H3303"/>
      <c r="I3303"/>
      <c r="J3303"/>
      <c r="K3303"/>
      <c r="L3303"/>
      <c r="M3303"/>
      <c r="N3303"/>
      <c r="O3303"/>
      <c r="P3303"/>
      <c r="Q3303"/>
    </row>
    <row r="3304" spans="1:17" s="16" customFormat="1" x14ac:dyDescent="0.25">
      <c r="A3304"/>
      <c r="B3304" s="18"/>
      <c r="D3304"/>
      <c r="E3304"/>
      <c r="F3304"/>
      <c r="G3304"/>
      <c r="H3304"/>
      <c r="I3304"/>
      <c r="J3304"/>
      <c r="K3304"/>
      <c r="L3304"/>
      <c r="M3304"/>
      <c r="N3304"/>
      <c r="O3304"/>
      <c r="P3304"/>
      <c r="Q3304"/>
    </row>
    <row r="3305" spans="1:17" s="16" customFormat="1" x14ac:dyDescent="0.25">
      <c r="A3305"/>
      <c r="B3305" s="18"/>
      <c r="D3305"/>
      <c r="E3305"/>
      <c r="F3305"/>
      <c r="G3305"/>
      <c r="H3305"/>
      <c r="I3305"/>
      <c r="J3305"/>
      <c r="K3305"/>
      <c r="L3305"/>
      <c r="M3305"/>
      <c r="N3305"/>
      <c r="O3305"/>
      <c r="P3305"/>
      <c r="Q3305"/>
    </row>
    <row r="3306" spans="1:17" s="16" customFormat="1" x14ac:dyDescent="0.25">
      <c r="A3306"/>
      <c r="B3306" s="18"/>
      <c r="D3306"/>
      <c r="E3306"/>
      <c r="F3306"/>
      <c r="G3306"/>
      <c r="H3306"/>
      <c r="I3306"/>
      <c r="J3306"/>
      <c r="K3306"/>
      <c r="L3306"/>
      <c r="M3306"/>
      <c r="N3306"/>
      <c r="O3306"/>
      <c r="P3306"/>
      <c r="Q3306"/>
    </row>
    <row r="3307" spans="1:17" s="16" customFormat="1" x14ac:dyDescent="0.25">
      <c r="A3307"/>
      <c r="B3307" s="18"/>
      <c r="D3307"/>
      <c r="E3307"/>
      <c r="F3307"/>
      <c r="G3307"/>
      <c r="H3307"/>
      <c r="I3307"/>
      <c r="J3307"/>
      <c r="K3307"/>
      <c r="L3307"/>
      <c r="M3307"/>
      <c r="N3307"/>
      <c r="O3307"/>
      <c r="P3307"/>
      <c r="Q3307"/>
    </row>
    <row r="3308" spans="1:17" s="16" customFormat="1" x14ac:dyDescent="0.25">
      <c r="A3308"/>
      <c r="B3308" s="18"/>
      <c r="D3308"/>
      <c r="E3308"/>
      <c r="F3308"/>
      <c r="G3308"/>
      <c r="H3308"/>
      <c r="I3308"/>
      <c r="J3308"/>
      <c r="K3308"/>
      <c r="L3308"/>
      <c r="M3308"/>
      <c r="N3308"/>
      <c r="O3308"/>
      <c r="P3308"/>
      <c r="Q3308"/>
    </row>
    <row r="3309" spans="1:17" s="16" customFormat="1" x14ac:dyDescent="0.25">
      <c r="A3309"/>
      <c r="B3309" s="18"/>
      <c r="D3309"/>
      <c r="E3309"/>
      <c r="F3309"/>
      <c r="G3309"/>
      <c r="H3309"/>
      <c r="I3309"/>
      <c r="J3309"/>
      <c r="K3309"/>
      <c r="L3309"/>
      <c r="M3309"/>
      <c r="N3309"/>
      <c r="O3309"/>
      <c r="P3309"/>
      <c r="Q3309"/>
    </row>
    <row r="3310" spans="1:17" s="16" customFormat="1" x14ac:dyDescent="0.25">
      <c r="A3310"/>
      <c r="B3310" s="18"/>
      <c r="D3310"/>
      <c r="E3310"/>
      <c r="F3310"/>
      <c r="G3310"/>
      <c r="H3310"/>
      <c r="I3310"/>
      <c r="J3310"/>
      <c r="K3310"/>
      <c r="L3310"/>
      <c r="M3310"/>
      <c r="N3310"/>
      <c r="O3310"/>
      <c r="P3310"/>
      <c r="Q3310"/>
    </row>
    <row r="3311" spans="1:17" s="16" customFormat="1" x14ac:dyDescent="0.25">
      <c r="A3311"/>
      <c r="B3311" s="18"/>
      <c r="D3311"/>
      <c r="E3311"/>
      <c r="F3311"/>
      <c r="G3311"/>
      <c r="H3311"/>
      <c r="I3311"/>
      <c r="J3311"/>
      <c r="K3311"/>
      <c r="L3311"/>
      <c r="M3311"/>
      <c r="N3311"/>
      <c r="O3311"/>
      <c r="P3311"/>
      <c r="Q3311"/>
    </row>
    <row r="3312" spans="1:17" s="16" customFormat="1" x14ac:dyDescent="0.25">
      <c r="A3312"/>
      <c r="B3312" s="18"/>
      <c r="D3312"/>
      <c r="E3312"/>
      <c r="F3312"/>
      <c r="G3312"/>
      <c r="H3312"/>
      <c r="I3312"/>
      <c r="J3312"/>
      <c r="K3312"/>
      <c r="L3312"/>
      <c r="M3312"/>
      <c r="N3312"/>
      <c r="O3312"/>
      <c r="P3312"/>
      <c r="Q3312"/>
    </row>
    <row r="3313" spans="1:17" s="16" customFormat="1" x14ac:dyDescent="0.25">
      <c r="A3313"/>
      <c r="B3313" s="18"/>
      <c r="D3313"/>
      <c r="E3313"/>
      <c r="F3313"/>
      <c r="G3313"/>
      <c r="H3313"/>
      <c r="I3313"/>
      <c r="J3313"/>
      <c r="K3313"/>
      <c r="L3313"/>
      <c r="M3313"/>
      <c r="N3313"/>
      <c r="O3313"/>
      <c r="P3313"/>
      <c r="Q3313"/>
    </row>
    <row r="3314" spans="1:17" s="16" customFormat="1" x14ac:dyDescent="0.25">
      <c r="A3314"/>
      <c r="B3314" s="18"/>
      <c r="D3314"/>
      <c r="E3314"/>
      <c r="F3314"/>
      <c r="G3314"/>
      <c r="H3314"/>
      <c r="I3314"/>
      <c r="J3314"/>
      <c r="K3314"/>
      <c r="L3314"/>
      <c r="M3314"/>
      <c r="N3314"/>
      <c r="O3314"/>
      <c r="P3314"/>
      <c r="Q3314"/>
    </row>
    <row r="3315" spans="1:17" s="16" customFormat="1" x14ac:dyDescent="0.25">
      <c r="A3315"/>
      <c r="B3315" s="18"/>
      <c r="D3315"/>
      <c r="E3315"/>
      <c r="F3315"/>
      <c r="G3315"/>
      <c r="H3315"/>
      <c r="I3315"/>
      <c r="J3315"/>
      <c r="K3315"/>
      <c r="L3315"/>
      <c r="M3315"/>
      <c r="N3315"/>
      <c r="O3315"/>
      <c r="P3315"/>
      <c r="Q3315"/>
    </row>
    <row r="3316" spans="1:17" s="16" customFormat="1" x14ac:dyDescent="0.25">
      <c r="A3316"/>
      <c r="B3316" s="18"/>
      <c r="D3316"/>
      <c r="E3316"/>
      <c r="F3316"/>
      <c r="G3316"/>
      <c r="H3316"/>
      <c r="I3316"/>
      <c r="J3316"/>
      <c r="K3316"/>
      <c r="L3316"/>
      <c r="M3316"/>
      <c r="N3316"/>
      <c r="O3316"/>
      <c r="P3316"/>
      <c r="Q3316"/>
    </row>
    <row r="3317" spans="1:17" s="16" customFormat="1" x14ac:dyDescent="0.25">
      <c r="A3317"/>
      <c r="B3317" s="18"/>
      <c r="D3317"/>
      <c r="E3317"/>
      <c r="F3317"/>
      <c r="G3317"/>
      <c r="H3317"/>
      <c r="I3317"/>
      <c r="J3317"/>
      <c r="K3317"/>
      <c r="L3317"/>
      <c r="M3317"/>
      <c r="N3317"/>
      <c r="O3317"/>
      <c r="P3317"/>
      <c r="Q3317"/>
    </row>
    <row r="3318" spans="1:17" s="16" customFormat="1" x14ac:dyDescent="0.25">
      <c r="A3318"/>
      <c r="B3318" s="18"/>
      <c r="D3318"/>
      <c r="E3318"/>
      <c r="F3318"/>
      <c r="G3318"/>
      <c r="H3318"/>
      <c r="I3318"/>
      <c r="J3318"/>
      <c r="K3318"/>
      <c r="L3318"/>
      <c r="M3318"/>
      <c r="N3318"/>
      <c r="O3318"/>
      <c r="P3318"/>
      <c r="Q3318"/>
    </row>
    <row r="3319" spans="1:17" s="16" customFormat="1" x14ac:dyDescent="0.25">
      <c r="A3319"/>
      <c r="B3319" s="18"/>
      <c r="D3319"/>
      <c r="E3319"/>
      <c r="F3319"/>
      <c r="G3319"/>
      <c r="H3319"/>
      <c r="I3319"/>
      <c r="J3319"/>
      <c r="K3319"/>
      <c r="L3319"/>
      <c r="M3319"/>
      <c r="N3319"/>
      <c r="O3319"/>
      <c r="P3319"/>
      <c r="Q3319"/>
    </row>
    <row r="3320" spans="1:17" s="16" customFormat="1" x14ac:dyDescent="0.25">
      <c r="A3320"/>
      <c r="B3320" s="18"/>
      <c r="D3320"/>
      <c r="E3320"/>
      <c r="F3320"/>
      <c r="G3320"/>
      <c r="H3320"/>
      <c r="I3320"/>
      <c r="J3320"/>
      <c r="K3320"/>
      <c r="L3320"/>
      <c r="M3320"/>
      <c r="N3320"/>
      <c r="O3320"/>
      <c r="P3320"/>
      <c r="Q3320"/>
    </row>
    <row r="3321" spans="1:17" s="16" customFormat="1" x14ac:dyDescent="0.25">
      <c r="A3321"/>
      <c r="B3321" s="18"/>
      <c r="D3321"/>
      <c r="E3321"/>
      <c r="F3321"/>
      <c r="G3321"/>
      <c r="H3321"/>
      <c r="I3321"/>
      <c r="J3321"/>
      <c r="K3321"/>
      <c r="L3321"/>
      <c r="M3321"/>
      <c r="N3321"/>
      <c r="O3321"/>
      <c r="P3321"/>
      <c r="Q3321"/>
    </row>
    <row r="3322" spans="1:17" s="16" customFormat="1" x14ac:dyDescent="0.25">
      <c r="A3322"/>
      <c r="B3322" s="18"/>
      <c r="D3322"/>
      <c r="E3322"/>
      <c r="F3322"/>
      <c r="G3322"/>
      <c r="H3322"/>
      <c r="I3322"/>
      <c r="J3322"/>
      <c r="K3322"/>
      <c r="L3322"/>
      <c r="M3322"/>
      <c r="N3322"/>
      <c r="O3322"/>
      <c r="P3322"/>
      <c r="Q3322"/>
    </row>
    <row r="3323" spans="1:17" s="16" customFormat="1" x14ac:dyDescent="0.25">
      <c r="A3323"/>
      <c r="B3323" s="18"/>
      <c r="D3323"/>
      <c r="E3323"/>
      <c r="F3323"/>
      <c r="G3323"/>
      <c r="H3323"/>
      <c r="I3323"/>
      <c r="J3323"/>
      <c r="K3323"/>
      <c r="L3323"/>
      <c r="M3323"/>
      <c r="N3323"/>
      <c r="O3323"/>
      <c r="P3323"/>
      <c r="Q3323"/>
    </row>
    <row r="3324" spans="1:17" s="16" customFormat="1" x14ac:dyDescent="0.25">
      <c r="A3324"/>
      <c r="B3324" s="18"/>
      <c r="D3324"/>
      <c r="E3324"/>
      <c r="F3324"/>
      <c r="G3324"/>
      <c r="H3324"/>
      <c r="I3324"/>
      <c r="J3324"/>
      <c r="K3324"/>
      <c r="L3324"/>
      <c r="M3324"/>
      <c r="N3324"/>
      <c r="O3324"/>
      <c r="P3324"/>
      <c r="Q3324"/>
    </row>
    <row r="3325" spans="1:17" s="16" customFormat="1" x14ac:dyDescent="0.25">
      <c r="A3325"/>
      <c r="B3325" s="18"/>
      <c r="D3325"/>
      <c r="E3325"/>
      <c r="F3325"/>
      <c r="G3325"/>
      <c r="H3325"/>
      <c r="I3325"/>
      <c r="J3325"/>
      <c r="K3325"/>
      <c r="L3325"/>
      <c r="M3325"/>
      <c r="N3325"/>
      <c r="O3325"/>
      <c r="P3325"/>
      <c r="Q3325"/>
    </row>
    <row r="3326" spans="1:17" s="16" customFormat="1" x14ac:dyDescent="0.25">
      <c r="A3326"/>
      <c r="B3326" s="18"/>
      <c r="D3326"/>
      <c r="E3326"/>
      <c r="F3326"/>
      <c r="G3326"/>
      <c r="H3326"/>
      <c r="I3326"/>
      <c r="J3326"/>
      <c r="K3326"/>
      <c r="L3326"/>
      <c r="M3326"/>
      <c r="N3326"/>
      <c r="O3326"/>
      <c r="P3326"/>
      <c r="Q3326"/>
    </row>
    <row r="3327" spans="1:17" s="16" customFormat="1" x14ac:dyDescent="0.25">
      <c r="A3327"/>
      <c r="B3327" s="18"/>
      <c r="D3327"/>
      <c r="E3327"/>
      <c r="F3327"/>
      <c r="G3327"/>
      <c r="H3327"/>
      <c r="I3327"/>
      <c r="J3327"/>
      <c r="K3327"/>
      <c r="L3327"/>
      <c r="M3327"/>
      <c r="N3327"/>
      <c r="O3327"/>
      <c r="P3327"/>
      <c r="Q3327"/>
    </row>
    <row r="3328" spans="1:17" s="16" customFormat="1" x14ac:dyDescent="0.25">
      <c r="A3328"/>
      <c r="B3328" s="18"/>
      <c r="D3328"/>
      <c r="E3328"/>
      <c r="F3328"/>
      <c r="G3328"/>
      <c r="H3328"/>
      <c r="I3328"/>
      <c r="J3328"/>
      <c r="K3328"/>
      <c r="L3328"/>
      <c r="M3328"/>
      <c r="N3328"/>
      <c r="O3328"/>
      <c r="P3328"/>
      <c r="Q3328"/>
    </row>
    <row r="3329" spans="1:17" s="16" customFormat="1" x14ac:dyDescent="0.25">
      <c r="A3329"/>
      <c r="B3329" s="18"/>
      <c r="D3329"/>
      <c r="E3329"/>
      <c r="F3329"/>
      <c r="G3329"/>
      <c r="H3329"/>
      <c r="I3329"/>
      <c r="J3329"/>
      <c r="K3329"/>
      <c r="L3329"/>
      <c r="M3329"/>
      <c r="N3329"/>
      <c r="O3329"/>
      <c r="P3329"/>
      <c r="Q3329"/>
    </row>
    <row r="3330" spans="1:17" s="16" customFormat="1" x14ac:dyDescent="0.25">
      <c r="A3330"/>
      <c r="B3330" s="18"/>
      <c r="D3330"/>
      <c r="E3330"/>
      <c r="F3330"/>
      <c r="G3330"/>
      <c r="H3330"/>
      <c r="I3330"/>
      <c r="J3330"/>
      <c r="K3330"/>
      <c r="L3330"/>
      <c r="M3330"/>
      <c r="N3330"/>
      <c r="O3330"/>
      <c r="P3330"/>
      <c r="Q3330"/>
    </row>
    <row r="3331" spans="1:17" s="16" customFormat="1" x14ac:dyDescent="0.25">
      <c r="A3331"/>
      <c r="B3331" s="18"/>
      <c r="D3331"/>
      <c r="E3331"/>
      <c r="F3331"/>
      <c r="G3331"/>
      <c r="H3331"/>
      <c r="I3331"/>
      <c r="J3331"/>
      <c r="K3331"/>
      <c r="L3331"/>
      <c r="M3331"/>
      <c r="N3331"/>
      <c r="O3331"/>
      <c r="P3331"/>
      <c r="Q3331"/>
    </row>
    <row r="3332" spans="1:17" s="16" customFormat="1" x14ac:dyDescent="0.25">
      <c r="A3332"/>
      <c r="B3332" s="17"/>
      <c r="D3332"/>
      <c r="E3332"/>
      <c r="F3332"/>
      <c r="G3332"/>
      <c r="H3332"/>
      <c r="I3332"/>
      <c r="J3332"/>
      <c r="K3332"/>
      <c r="L3332"/>
      <c r="M3332"/>
      <c r="N3332"/>
      <c r="O3332"/>
      <c r="P3332"/>
      <c r="Q3332"/>
    </row>
    <row r="3333" spans="1:17" s="16" customFormat="1" x14ac:dyDescent="0.25">
      <c r="A3333"/>
      <c r="B3333" s="18"/>
      <c r="D3333"/>
      <c r="E3333"/>
      <c r="F3333"/>
      <c r="G3333"/>
      <c r="H3333"/>
      <c r="I3333"/>
      <c r="J3333"/>
      <c r="K3333"/>
      <c r="L3333"/>
      <c r="M3333"/>
      <c r="N3333"/>
      <c r="O3333"/>
      <c r="P3333"/>
      <c r="Q3333"/>
    </row>
    <row r="3334" spans="1:17" s="16" customFormat="1" x14ac:dyDescent="0.25">
      <c r="A3334"/>
      <c r="B3334" s="18"/>
      <c r="D3334"/>
      <c r="E3334"/>
      <c r="F3334"/>
      <c r="G3334"/>
      <c r="H3334"/>
      <c r="I3334"/>
      <c r="J3334"/>
      <c r="K3334"/>
      <c r="L3334"/>
      <c r="M3334"/>
      <c r="N3334"/>
      <c r="O3334"/>
      <c r="P3334"/>
      <c r="Q3334"/>
    </row>
    <row r="3335" spans="1:17" s="16" customFormat="1" x14ac:dyDescent="0.25">
      <c r="A3335"/>
      <c r="B3335" s="18"/>
      <c r="D3335"/>
      <c r="E3335"/>
      <c r="F3335"/>
      <c r="G3335"/>
      <c r="H3335"/>
      <c r="I3335"/>
      <c r="J3335"/>
      <c r="K3335"/>
      <c r="L3335"/>
      <c r="M3335"/>
      <c r="N3335"/>
      <c r="O3335"/>
      <c r="P3335"/>
      <c r="Q3335"/>
    </row>
    <row r="3336" spans="1:17" s="16" customFormat="1" x14ac:dyDescent="0.25">
      <c r="A3336"/>
      <c r="B3336" s="18"/>
      <c r="D3336"/>
      <c r="E3336"/>
      <c r="F3336"/>
      <c r="G3336"/>
      <c r="H3336"/>
      <c r="I3336"/>
      <c r="J3336"/>
      <c r="K3336"/>
      <c r="L3336"/>
      <c r="M3336"/>
      <c r="N3336"/>
      <c r="O3336"/>
      <c r="P3336"/>
      <c r="Q3336"/>
    </row>
    <row r="3337" spans="1:17" s="16" customFormat="1" x14ac:dyDescent="0.25">
      <c r="A3337"/>
      <c r="B3337" s="18"/>
      <c r="D3337"/>
      <c r="E3337"/>
      <c r="F3337"/>
      <c r="G3337"/>
      <c r="H3337"/>
      <c r="I3337"/>
      <c r="J3337"/>
      <c r="K3337"/>
      <c r="L3337"/>
      <c r="M3337"/>
      <c r="N3337"/>
      <c r="O3337"/>
      <c r="P3337"/>
      <c r="Q3337"/>
    </row>
    <row r="3338" spans="1:17" s="16" customFormat="1" x14ac:dyDescent="0.25">
      <c r="A3338"/>
      <c r="B3338" s="18"/>
      <c r="D3338"/>
      <c r="E3338"/>
      <c r="F3338"/>
      <c r="G3338"/>
      <c r="H3338"/>
      <c r="I3338"/>
      <c r="J3338"/>
      <c r="K3338"/>
      <c r="L3338"/>
      <c r="M3338"/>
      <c r="N3338"/>
      <c r="O3338"/>
      <c r="P3338"/>
      <c r="Q3338"/>
    </row>
    <row r="3339" spans="1:17" s="16" customFormat="1" x14ac:dyDescent="0.25">
      <c r="A3339"/>
      <c r="B3339" s="18"/>
      <c r="D3339"/>
      <c r="E3339"/>
      <c r="F3339"/>
      <c r="G3339"/>
      <c r="H3339"/>
      <c r="I3339"/>
      <c r="J3339"/>
      <c r="K3339"/>
      <c r="L3339"/>
      <c r="M3339"/>
      <c r="N3339"/>
      <c r="O3339"/>
      <c r="P3339"/>
      <c r="Q3339"/>
    </row>
    <row r="3340" spans="1:17" s="16" customFormat="1" x14ac:dyDescent="0.25">
      <c r="A3340"/>
      <c r="B3340" s="18"/>
      <c r="D3340"/>
      <c r="E3340"/>
      <c r="F3340"/>
      <c r="G3340"/>
      <c r="H3340"/>
      <c r="I3340"/>
      <c r="J3340"/>
      <c r="K3340"/>
      <c r="L3340"/>
      <c r="M3340"/>
      <c r="N3340"/>
      <c r="O3340"/>
      <c r="P3340"/>
      <c r="Q3340"/>
    </row>
    <row r="3341" spans="1:17" s="16" customFormat="1" x14ac:dyDescent="0.25">
      <c r="A3341"/>
      <c r="B3341" s="18"/>
      <c r="D3341"/>
      <c r="E3341"/>
      <c r="F3341"/>
      <c r="G3341"/>
      <c r="H3341"/>
      <c r="I3341"/>
      <c r="J3341"/>
      <c r="K3341"/>
      <c r="L3341"/>
      <c r="M3341"/>
      <c r="N3341"/>
      <c r="O3341"/>
      <c r="P3341"/>
      <c r="Q3341"/>
    </row>
    <row r="3342" spans="1:17" s="16" customFormat="1" x14ac:dyDescent="0.25">
      <c r="A3342"/>
      <c r="B3342" s="18"/>
      <c r="D3342"/>
      <c r="E3342"/>
      <c r="F3342"/>
      <c r="G3342"/>
      <c r="H3342"/>
      <c r="I3342"/>
      <c r="J3342"/>
      <c r="K3342"/>
      <c r="L3342"/>
      <c r="M3342"/>
      <c r="N3342"/>
      <c r="O3342"/>
      <c r="P3342"/>
      <c r="Q3342"/>
    </row>
    <row r="3343" spans="1:17" s="16" customFormat="1" x14ac:dyDescent="0.25">
      <c r="A3343"/>
      <c r="B3343" s="18"/>
      <c r="D3343"/>
      <c r="E3343"/>
      <c r="F3343"/>
      <c r="G3343"/>
      <c r="H3343"/>
      <c r="I3343"/>
      <c r="J3343"/>
      <c r="K3343"/>
      <c r="L3343"/>
      <c r="M3343"/>
      <c r="N3343"/>
      <c r="O3343"/>
      <c r="P3343"/>
      <c r="Q3343"/>
    </row>
    <row r="3344" spans="1:17" s="16" customFormat="1" x14ac:dyDescent="0.25">
      <c r="A3344"/>
      <c r="B3344" s="18"/>
      <c r="D3344"/>
      <c r="E3344"/>
      <c r="F3344"/>
      <c r="G3344"/>
      <c r="H3344"/>
      <c r="I3344"/>
      <c r="J3344"/>
      <c r="K3344"/>
      <c r="L3344"/>
      <c r="M3344"/>
      <c r="N3344"/>
      <c r="O3344"/>
      <c r="P3344"/>
      <c r="Q3344"/>
    </row>
    <row r="3345" spans="1:17" s="16" customFormat="1" x14ac:dyDescent="0.25">
      <c r="A3345"/>
      <c r="B3345" s="18"/>
      <c r="D3345"/>
      <c r="E3345"/>
      <c r="F3345"/>
      <c r="G3345"/>
      <c r="H3345"/>
      <c r="I3345"/>
      <c r="J3345"/>
      <c r="K3345"/>
      <c r="L3345"/>
      <c r="M3345"/>
      <c r="N3345"/>
      <c r="O3345"/>
      <c r="P3345"/>
      <c r="Q3345"/>
    </row>
    <row r="3346" spans="1:17" s="16" customFormat="1" x14ac:dyDescent="0.25">
      <c r="A3346"/>
      <c r="B3346" s="18"/>
      <c r="D3346"/>
      <c r="E3346"/>
      <c r="F3346"/>
      <c r="G3346"/>
      <c r="H3346"/>
      <c r="I3346"/>
      <c r="J3346"/>
      <c r="K3346"/>
      <c r="L3346"/>
      <c r="M3346"/>
      <c r="N3346"/>
      <c r="O3346"/>
      <c r="P3346"/>
      <c r="Q3346"/>
    </row>
    <row r="3347" spans="1:17" s="16" customFormat="1" x14ac:dyDescent="0.25">
      <c r="A3347"/>
      <c r="B3347" s="18"/>
      <c r="D3347"/>
      <c r="E3347"/>
      <c r="F3347"/>
      <c r="G3347"/>
      <c r="H3347"/>
      <c r="I3347"/>
      <c r="J3347"/>
      <c r="K3347"/>
      <c r="L3347"/>
      <c r="M3347"/>
      <c r="N3347"/>
      <c r="O3347"/>
      <c r="P3347"/>
      <c r="Q3347"/>
    </row>
    <row r="3348" spans="1:17" s="16" customFormat="1" x14ac:dyDescent="0.25">
      <c r="A3348"/>
      <c r="B3348" s="18"/>
      <c r="D3348"/>
      <c r="E3348"/>
      <c r="F3348"/>
      <c r="G3348"/>
      <c r="H3348"/>
      <c r="I3348"/>
      <c r="J3348"/>
      <c r="K3348"/>
      <c r="L3348"/>
      <c r="M3348"/>
      <c r="N3348"/>
      <c r="O3348"/>
      <c r="P3348"/>
      <c r="Q3348"/>
    </row>
    <row r="3349" spans="1:17" s="16" customFormat="1" x14ac:dyDescent="0.25">
      <c r="A3349"/>
      <c r="B3349" s="18"/>
      <c r="D3349"/>
      <c r="E3349"/>
      <c r="F3349"/>
      <c r="G3349"/>
      <c r="H3349"/>
      <c r="I3349"/>
      <c r="J3349"/>
      <c r="K3349"/>
      <c r="L3349"/>
      <c r="M3349"/>
      <c r="N3349"/>
      <c r="O3349"/>
      <c r="P3349"/>
      <c r="Q3349"/>
    </row>
    <row r="3350" spans="1:17" s="16" customFormat="1" x14ac:dyDescent="0.25">
      <c r="A3350"/>
      <c r="B3350" s="18"/>
      <c r="D3350"/>
      <c r="E3350"/>
      <c r="F3350"/>
      <c r="G3350"/>
      <c r="H3350"/>
      <c r="I3350"/>
      <c r="J3350"/>
      <c r="K3350"/>
      <c r="L3350"/>
      <c r="M3350"/>
      <c r="N3350"/>
      <c r="O3350"/>
      <c r="P3350"/>
      <c r="Q3350"/>
    </row>
    <row r="3351" spans="1:17" s="16" customFormat="1" x14ac:dyDescent="0.25">
      <c r="A3351"/>
      <c r="B3351" s="18"/>
      <c r="D3351"/>
      <c r="E3351"/>
      <c r="F3351"/>
      <c r="G3351"/>
      <c r="H3351"/>
      <c r="I3351"/>
      <c r="J3351"/>
      <c r="K3351"/>
      <c r="L3351"/>
      <c r="M3351"/>
      <c r="N3351"/>
      <c r="O3351"/>
      <c r="P3351"/>
      <c r="Q3351"/>
    </row>
    <row r="3352" spans="1:17" s="16" customFormat="1" x14ac:dyDescent="0.25">
      <c r="A3352"/>
      <c r="B3352" s="18"/>
      <c r="D3352"/>
      <c r="E3352"/>
      <c r="F3352"/>
      <c r="G3352"/>
      <c r="H3352"/>
      <c r="I3352"/>
      <c r="J3352"/>
      <c r="K3352"/>
      <c r="L3352"/>
      <c r="M3352"/>
      <c r="N3352"/>
      <c r="O3352"/>
      <c r="P3352"/>
      <c r="Q3352"/>
    </row>
    <row r="3353" spans="1:17" s="16" customFormat="1" x14ac:dyDescent="0.25">
      <c r="A3353"/>
      <c r="B3353" s="18"/>
      <c r="D3353"/>
      <c r="E3353"/>
      <c r="F3353"/>
      <c r="G3353"/>
      <c r="H3353"/>
      <c r="I3353"/>
      <c r="J3353"/>
      <c r="K3353"/>
      <c r="L3353"/>
      <c r="M3353"/>
      <c r="N3353"/>
      <c r="O3353"/>
      <c r="P3353"/>
      <c r="Q3353"/>
    </row>
    <row r="3354" spans="1:17" s="16" customFormat="1" x14ac:dyDescent="0.25">
      <c r="A3354"/>
      <c r="B3354" s="18"/>
      <c r="D3354"/>
      <c r="E3354"/>
      <c r="F3354"/>
      <c r="G3354"/>
      <c r="H3354"/>
      <c r="I3354"/>
      <c r="J3354"/>
      <c r="K3354"/>
      <c r="L3354"/>
      <c r="M3354"/>
      <c r="N3354"/>
      <c r="O3354"/>
      <c r="P3354"/>
      <c r="Q3354"/>
    </row>
    <row r="3355" spans="1:17" s="16" customFormat="1" x14ac:dyDescent="0.25">
      <c r="A3355"/>
      <c r="B3355" s="18"/>
      <c r="D3355"/>
      <c r="E3355"/>
      <c r="F3355"/>
      <c r="G3355"/>
      <c r="H3355"/>
      <c r="I3355"/>
      <c r="J3355"/>
      <c r="K3355"/>
      <c r="L3355"/>
      <c r="M3355"/>
      <c r="N3355"/>
      <c r="O3355"/>
      <c r="P3355"/>
      <c r="Q3355"/>
    </row>
    <row r="3356" spans="1:17" s="16" customFormat="1" x14ac:dyDescent="0.25">
      <c r="A3356"/>
      <c r="B3356" s="18"/>
      <c r="D3356"/>
      <c r="E3356"/>
      <c r="F3356"/>
      <c r="G3356"/>
      <c r="H3356"/>
      <c r="I3356"/>
      <c r="J3356"/>
      <c r="K3356"/>
      <c r="L3356"/>
      <c r="M3356"/>
      <c r="N3356"/>
      <c r="O3356"/>
      <c r="P3356"/>
      <c r="Q3356"/>
    </row>
    <row r="3357" spans="1:17" s="16" customFormat="1" x14ac:dyDescent="0.25">
      <c r="A3357"/>
      <c r="B3357" s="18"/>
      <c r="D3357"/>
      <c r="E3357"/>
      <c r="F3357"/>
      <c r="G3357"/>
      <c r="H3357"/>
      <c r="I3357"/>
      <c r="J3357"/>
      <c r="K3357"/>
      <c r="L3357"/>
      <c r="M3357"/>
      <c r="N3357"/>
      <c r="O3357"/>
      <c r="P3357"/>
      <c r="Q3357"/>
    </row>
    <row r="3358" spans="1:17" s="16" customFormat="1" x14ac:dyDescent="0.25">
      <c r="A3358"/>
      <c r="B3358" s="18"/>
      <c r="D3358"/>
      <c r="E3358"/>
      <c r="F3358"/>
      <c r="G3358"/>
      <c r="H3358"/>
      <c r="I3358"/>
      <c r="J3358"/>
      <c r="K3358"/>
      <c r="L3358"/>
      <c r="M3358"/>
      <c r="N3358"/>
      <c r="O3358"/>
      <c r="P3358"/>
      <c r="Q3358"/>
    </row>
    <row r="3359" spans="1:17" s="16" customFormat="1" x14ac:dyDescent="0.25">
      <c r="A3359"/>
      <c r="B3359" s="18"/>
      <c r="D3359"/>
      <c r="E3359"/>
      <c r="F3359"/>
      <c r="G3359"/>
      <c r="H3359"/>
      <c r="I3359"/>
      <c r="J3359"/>
      <c r="K3359"/>
      <c r="L3359"/>
      <c r="M3359"/>
      <c r="N3359"/>
      <c r="O3359"/>
      <c r="P3359"/>
      <c r="Q3359"/>
    </row>
    <row r="3360" spans="1:17" s="16" customFormat="1" x14ac:dyDescent="0.25">
      <c r="A3360"/>
      <c r="B3360" s="18"/>
      <c r="D3360"/>
      <c r="E3360"/>
      <c r="F3360"/>
      <c r="G3360"/>
      <c r="H3360"/>
      <c r="I3360"/>
      <c r="J3360"/>
      <c r="K3360"/>
      <c r="L3360"/>
      <c r="M3360"/>
      <c r="N3360"/>
      <c r="O3360"/>
      <c r="P3360"/>
      <c r="Q3360"/>
    </row>
    <row r="3361" spans="1:17" s="16" customFormat="1" x14ac:dyDescent="0.25">
      <c r="A3361"/>
      <c r="B3361" s="18"/>
      <c r="D3361"/>
      <c r="E3361"/>
      <c r="F3361"/>
      <c r="G3361"/>
      <c r="H3361"/>
      <c r="I3361"/>
      <c r="J3361"/>
      <c r="K3361"/>
      <c r="L3361"/>
      <c r="M3361"/>
      <c r="N3361"/>
      <c r="O3361"/>
      <c r="P3361"/>
      <c r="Q3361"/>
    </row>
    <row r="3362" spans="1:17" s="16" customFormat="1" x14ac:dyDescent="0.25">
      <c r="A3362"/>
      <c r="B3362" s="18"/>
      <c r="D3362"/>
      <c r="E3362"/>
      <c r="F3362"/>
      <c r="G3362"/>
      <c r="H3362"/>
      <c r="I3362"/>
      <c r="J3362"/>
      <c r="K3362"/>
      <c r="L3362"/>
      <c r="M3362"/>
      <c r="N3362"/>
      <c r="O3362"/>
      <c r="P3362"/>
      <c r="Q3362"/>
    </row>
    <row r="3363" spans="1:17" s="16" customFormat="1" x14ac:dyDescent="0.25">
      <c r="A3363"/>
      <c r="B3363" s="18"/>
      <c r="D3363"/>
      <c r="E3363"/>
      <c r="F3363"/>
      <c r="G3363"/>
      <c r="H3363"/>
      <c r="I3363"/>
      <c r="J3363"/>
      <c r="K3363"/>
      <c r="L3363"/>
      <c r="M3363"/>
      <c r="N3363"/>
      <c r="O3363"/>
      <c r="P3363"/>
      <c r="Q3363"/>
    </row>
    <row r="3364" spans="1:17" s="16" customFormat="1" x14ac:dyDescent="0.25">
      <c r="A3364"/>
      <c r="B3364" s="18"/>
      <c r="D3364"/>
      <c r="E3364"/>
      <c r="F3364"/>
      <c r="G3364"/>
      <c r="H3364"/>
      <c r="I3364"/>
      <c r="J3364"/>
      <c r="K3364"/>
      <c r="L3364"/>
      <c r="M3364"/>
      <c r="N3364"/>
      <c r="O3364"/>
      <c r="P3364"/>
      <c r="Q3364"/>
    </row>
    <row r="3365" spans="1:17" s="16" customFormat="1" x14ac:dyDescent="0.25">
      <c r="A3365"/>
      <c r="B3365" s="18"/>
      <c r="D3365"/>
      <c r="E3365"/>
      <c r="F3365"/>
      <c r="G3365"/>
      <c r="H3365"/>
      <c r="I3365"/>
      <c r="J3365"/>
      <c r="K3365"/>
      <c r="L3365"/>
      <c r="M3365"/>
      <c r="N3365"/>
      <c r="O3365"/>
      <c r="P3365"/>
      <c r="Q3365"/>
    </row>
    <row r="3366" spans="1:17" s="16" customFormat="1" x14ac:dyDescent="0.25">
      <c r="A3366"/>
      <c r="B3366" s="18"/>
      <c r="D3366"/>
      <c r="E3366"/>
      <c r="F3366"/>
      <c r="G3366"/>
      <c r="H3366"/>
      <c r="I3366"/>
      <c r="J3366"/>
      <c r="K3366"/>
      <c r="L3366"/>
      <c r="M3366"/>
      <c r="N3366"/>
      <c r="O3366"/>
      <c r="P3366"/>
      <c r="Q3366"/>
    </row>
    <row r="3367" spans="1:17" s="16" customFormat="1" x14ac:dyDescent="0.25">
      <c r="A3367"/>
      <c r="B3367" s="18"/>
      <c r="D3367"/>
      <c r="E3367"/>
      <c r="F3367"/>
      <c r="G3367"/>
      <c r="H3367"/>
      <c r="I3367"/>
      <c r="J3367"/>
      <c r="K3367"/>
      <c r="L3367"/>
      <c r="M3367"/>
      <c r="N3367"/>
      <c r="O3367"/>
      <c r="P3367"/>
      <c r="Q3367"/>
    </row>
    <row r="3368" spans="1:17" s="16" customFormat="1" x14ac:dyDescent="0.25">
      <c r="A3368"/>
      <c r="B3368" s="18"/>
      <c r="D3368"/>
      <c r="E3368"/>
      <c r="F3368"/>
      <c r="G3368"/>
      <c r="H3368"/>
      <c r="I3368"/>
      <c r="J3368"/>
      <c r="K3368"/>
      <c r="L3368"/>
      <c r="M3368"/>
      <c r="N3368"/>
      <c r="O3368"/>
      <c r="P3368"/>
      <c r="Q3368"/>
    </row>
    <row r="3369" spans="1:17" s="16" customFormat="1" x14ac:dyDescent="0.25">
      <c r="A3369"/>
      <c r="B3369" s="18"/>
      <c r="D3369"/>
      <c r="E3369"/>
      <c r="F3369"/>
      <c r="G3369"/>
      <c r="H3369"/>
      <c r="I3369"/>
      <c r="J3369"/>
      <c r="K3369"/>
      <c r="L3369"/>
      <c r="M3369"/>
      <c r="N3369"/>
      <c r="O3369"/>
      <c r="P3369"/>
      <c r="Q3369"/>
    </row>
    <row r="3370" spans="1:17" s="16" customFormat="1" x14ac:dyDescent="0.25">
      <c r="A3370"/>
      <c r="B3370" s="18"/>
      <c r="D3370"/>
      <c r="E3370"/>
      <c r="F3370"/>
      <c r="G3370"/>
      <c r="H3370"/>
      <c r="I3370"/>
      <c r="J3370"/>
      <c r="K3370"/>
      <c r="L3370"/>
      <c r="M3370"/>
      <c r="N3370"/>
      <c r="O3370"/>
      <c r="P3370"/>
      <c r="Q3370"/>
    </row>
    <row r="3371" spans="1:17" s="16" customFormat="1" x14ac:dyDescent="0.25">
      <c r="A3371"/>
      <c r="B3371" s="18"/>
      <c r="D3371"/>
      <c r="E3371"/>
      <c r="F3371"/>
      <c r="G3371"/>
      <c r="H3371"/>
      <c r="I3371"/>
      <c r="J3371"/>
      <c r="K3371"/>
      <c r="L3371"/>
      <c r="M3371"/>
      <c r="N3371"/>
      <c r="O3371"/>
      <c r="P3371"/>
      <c r="Q3371"/>
    </row>
    <row r="3372" spans="1:17" s="16" customFormat="1" x14ac:dyDescent="0.25">
      <c r="A3372"/>
      <c r="B3372" s="18"/>
      <c r="D3372"/>
      <c r="E3372"/>
      <c r="F3372"/>
      <c r="G3372"/>
      <c r="H3372"/>
      <c r="I3372"/>
      <c r="J3372"/>
      <c r="K3372"/>
      <c r="L3372"/>
      <c r="M3372"/>
      <c r="N3372"/>
      <c r="O3372"/>
      <c r="P3372"/>
      <c r="Q3372"/>
    </row>
    <row r="3373" spans="1:17" s="16" customFormat="1" x14ac:dyDescent="0.25">
      <c r="A3373"/>
      <c r="B3373" s="18"/>
      <c r="D3373"/>
      <c r="E3373"/>
      <c r="F3373"/>
      <c r="G3373"/>
      <c r="H3373"/>
      <c r="I3373"/>
      <c r="J3373"/>
      <c r="K3373"/>
      <c r="L3373"/>
      <c r="M3373"/>
      <c r="N3373"/>
      <c r="O3373"/>
      <c r="P3373"/>
      <c r="Q3373"/>
    </row>
    <row r="3374" spans="1:17" s="16" customFormat="1" x14ac:dyDescent="0.25">
      <c r="A3374"/>
      <c r="B3374" s="18"/>
      <c r="D3374"/>
      <c r="E3374"/>
      <c r="F3374"/>
      <c r="G3374"/>
      <c r="H3374"/>
      <c r="I3374"/>
      <c r="J3374"/>
      <c r="K3374"/>
      <c r="L3374"/>
      <c r="M3374"/>
      <c r="N3374"/>
      <c r="O3374"/>
      <c r="P3374"/>
      <c r="Q3374"/>
    </row>
    <row r="3375" spans="1:17" s="16" customFormat="1" x14ac:dyDescent="0.25">
      <c r="A3375"/>
      <c r="B3375" s="18"/>
      <c r="D3375"/>
      <c r="E3375"/>
      <c r="F3375"/>
      <c r="G3375"/>
      <c r="H3375"/>
      <c r="I3375"/>
      <c r="J3375"/>
      <c r="K3375"/>
      <c r="L3375"/>
      <c r="M3375"/>
      <c r="N3375"/>
      <c r="O3375"/>
      <c r="P3375"/>
      <c r="Q3375"/>
    </row>
    <row r="3376" spans="1:17" s="16" customFormat="1" x14ac:dyDescent="0.25">
      <c r="A3376"/>
      <c r="B3376" s="18"/>
      <c r="D3376"/>
      <c r="E3376"/>
      <c r="F3376"/>
      <c r="G3376"/>
      <c r="H3376"/>
      <c r="I3376"/>
      <c r="J3376"/>
      <c r="K3376"/>
      <c r="L3376"/>
      <c r="M3376"/>
      <c r="N3376"/>
      <c r="O3376"/>
      <c r="P3376"/>
      <c r="Q3376"/>
    </row>
    <row r="3377" spans="1:17" s="16" customFormat="1" x14ac:dyDescent="0.25">
      <c r="A3377"/>
      <c r="B3377" s="18"/>
      <c r="D3377"/>
      <c r="E3377"/>
      <c r="F3377"/>
      <c r="G3377"/>
      <c r="H3377"/>
      <c r="I3377"/>
      <c r="J3377"/>
      <c r="K3377"/>
      <c r="L3377"/>
      <c r="M3377"/>
      <c r="N3377"/>
      <c r="O3377"/>
      <c r="P3377"/>
      <c r="Q3377"/>
    </row>
    <row r="3378" spans="1:17" s="16" customFormat="1" x14ac:dyDescent="0.25">
      <c r="A3378"/>
      <c r="B3378" s="18"/>
      <c r="D3378"/>
      <c r="E3378"/>
      <c r="F3378"/>
      <c r="G3378"/>
      <c r="H3378"/>
      <c r="I3378"/>
      <c r="J3378"/>
      <c r="K3378"/>
      <c r="L3378"/>
      <c r="M3378"/>
      <c r="N3378"/>
      <c r="O3378"/>
      <c r="P3378"/>
      <c r="Q3378"/>
    </row>
    <row r="3379" spans="1:17" s="16" customFormat="1" x14ac:dyDescent="0.25">
      <c r="A3379"/>
      <c r="B3379" s="18"/>
      <c r="D3379"/>
      <c r="E3379"/>
      <c r="F3379"/>
      <c r="G3379"/>
      <c r="H3379"/>
      <c r="I3379"/>
      <c r="J3379"/>
      <c r="K3379"/>
      <c r="L3379"/>
      <c r="M3379"/>
      <c r="N3379"/>
      <c r="O3379"/>
      <c r="P3379"/>
      <c r="Q3379"/>
    </row>
    <row r="3380" spans="1:17" s="16" customFormat="1" x14ac:dyDescent="0.25">
      <c r="A3380"/>
      <c r="B3380" s="18"/>
      <c r="D3380"/>
      <c r="E3380"/>
      <c r="F3380"/>
      <c r="G3380"/>
      <c r="H3380"/>
      <c r="I3380"/>
      <c r="J3380"/>
      <c r="K3380"/>
      <c r="L3380"/>
      <c r="M3380"/>
      <c r="N3380"/>
      <c r="O3380"/>
      <c r="P3380"/>
      <c r="Q3380"/>
    </row>
    <row r="3381" spans="1:17" s="16" customFormat="1" x14ac:dyDescent="0.25">
      <c r="A3381"/>
      <c r="B3381" s="18"/>
      <c r="D3381"/>
      <c r="E3381"/>
      <c r="F3381"/>
      <c r="G3381"/>
      <c r="H3381"/>
      <c r="I3381"/>
      <c r="J3381"/>
      <c r="K3381"/>
      <c r="L3381"/>
      <c r="M3381"/>
      <c r="N3381"/>
      <c r="O3381"/>
      <c r="P3381"/>
      <c r="Q3381"/>
    </row>
    <row r="3382" spans="1:17" s="16" customFormat="1" x14ac:dyDescent="0.25">
      <c r="A3382"/>
      <c r="B3382" s="17"/>
      <c r="D3382"/>
      <c r="E3382"/>
      <c r="F3382"/>
      <c r="G3382"/>
      <c r="H3382"/>
      <c r="I3382"/>
      <c r="J3382"/>
      <c r="K3382"/>
      <c r="L3382"/>
      <c r="M3382"/>
      <c r="N3382"/>
      <c r="O3382"/>
      <c r="P3382"/>
      <c r="Q3382"/>
    </row>
    <row r="3383" spans="1:17" s="16" customFormat="1" x14ac:dyDescent="0.25">
      <c r="A3383"/>
      <c r="B3383" s="18"/>
      <c r="D3383"/>
      <c r="E3383"/>
      <c r="F3383"/>
      <c r="G3383"/>
      <c r="H3383"/>
      <c r="I3383"/>
      <c r="J3383"/>
      <c r="K3383"/>
      <c r="L3383"/>
      <c r="M3383"/>
      <c r="N3383"/>
      <c r="O3383"/>
      <c r="P3383"/>
      <c r="Q3383"/>
    </row>
    <row r="3384" spans="1:17" s="16" customFormat="1" x14ac:dyDescent="0.25">
      <c r="A3384"/>
      <c r="B3384" s="18"/>
      <c r="D3384"/>
      <c r="E3384"/>
      <c r="F3384"/>
      <c r="G3384"/>
      <c r="H3384"/>
      <c r="I3384"/>
      <c r="J3384"/>
      <c r="K3384"/>
      <c r="L3384"/>
      <c r="M3384"/>
      <c r="N3384"/>
      <c r="O3384"/>
      <c r="P3384"/>
      <c r="Q3384"/>
    </row>
    <row r="3385" spans="1:17" s="16" customFormat="1" x14ac:dyDescent="0.25">
      <c r="A3385"/>
      <c r="B3385" s="18"/>
      <c r="D3385"/>
      <c r="E3385"/>
      <c r="F3385"/>
      <c r="G3385"/>
      <c r="H3385"/>
      <c r="I3385"/>
      <c r="J3385"/>
      <c r="K3385"/>
      <c r="L3385"/>
      <c r="M3385"/>
      <c r="N3385"/>
      <c r="O3385"/>
      <c r="P3385"/>
      <c r="Q3385"/>
    </row>
    <row r="3386" spans="1:17" s="16" customFormat="1" x14ac:dyDescent="0.25">
      <c r="A3386"/>
      <c r="B3386" s="18"/>
      <c r="D3386"/>
      <c r="E3386"/>
      <c r="F3386"/>
      <c r="G3386"/>
      <c r="H3386"/>
      <c r="I3386"/>
      <c r="J3386"/>
      <c r="K3386"/>
      <c r="L3386"/>
      <c r="M3386"/>
      <c r="N3386"/>
      <c r="O3386"/>
      <c r="P3386"/>
      <c r="Q3386"/>
    </row>
    <row r="3387" spans="1:17" s="16" customFormat="1" x14ac:dyDescent="0.25">
      <c r="A3387"/>
      <c r="B3387" s="18"/>
      <c r="D3387"/>
      <c r="E3387"/>
      <c r="F3387"/>
      <c r="G3387"/>
      <c r="H3387"/>
      <c r="I3387"/>
      <c r="J3387"/>
      <c r="K3387"/>
      <c r="L3387"/>
      <c r="M3387"/>
      <c r="N3387"/>
      <c r="O3387"/>
      <c r="P3387"/>
      <c r="Q3387"/>
    </row>
    <row r="3388" spans="1:17" s="16" customFormat="1" x14ac:dyDescent="0.25">
      <c r="A3388"/>
      <c r="B3388" s="18"/>
      <c r="D3388"/>
      <c r="E3388"/>
      <c r="F3388"/>
      <c r="G3388"/>
      <c r="H3388"/>
      <c r="I3388"/>
      <c r="J3388"/>
      <c r="K3388"/>
      <c r="L3388"/>
      <c r="M3388"/>
      <c r="N3388"/>
      <c r="O3388"/>
      <c r="P3388"/>
      <c r="Q3388"/>
    </row>
    <row r="3389" spans="1:17" s="16" customFormat="1" x14ac:dyDescent="0.25">
      <c r="A3389"/>
      <c r="B3389" s="18"/>
      <c r="D3389"/>
      <c r="E3389"/>
      <c r="F3389"/>
      <c r="G3389"/>
      <c r="H3389"/>
      <c r="I3389"/>
      <c r="J3389"/>
      <c r="K3389"/>
      <c r="L3389"/>
      <c r="M3389"/>
      <c r="N3389"/>
      <c r="O3389"/>
      <c r="P3389"/>
      <c r="Q3389"/>
    </row>
    <row r="3390" spans="1:17" s="16" customFormat="1" x14ac:dyDescent="0.25">
      <c r="A3390"/>
      <c r="B3390" s="18"/>
      <c r="D3390"/>
      <c r="E3390"/>
      <c r="F3390"/>
      <c r="G3390"/>
      <c r="H3390"/>
      <c r="I3390"/>
      <c r="J3390"/>
      <c r="K3390"/>
      <c r="L3390"/>
      <c r="M3390"/>
      <c r="N3390"/>
      <c r="O3390"/>
      <c r="P3390"/>
      <c r="Q3390"/>
    </row>
    <row r="3391" spans="1:17" s="16" customFormat="1" x14ac:dyDescent="0.25">
      <c r="A3391"/>
      <c r="B3391" s="18"/>
      <c r="D3391"/>
      <c r="E3391"/>
      <c r="F3391"/>
      <c r="G3391"/>
      <c r="H3391"/>
      <c r="I3391"/>
      <c r="J3391"/>
      <c r="K3391"/>
      <c r="L3391"/>
      <c r="M3391"/>
      <c r="N3391"/>
      <c r="O3391"/>
      <c r="P3391"/>
      <c r="Q3391"/>
    </row>
    <row r="3392" spans="1:17" s="16" customFormat="1" x14ac:dyDescent="0.25">
      <c r="A3392"/>
      <c r="B3392" s="18"/>
      <c r="D3392"/>
      <c r="E3392"/>
      <c r="F3392"/>
      <c r="G3392"/>
      <c r="H3392"/>
      <c r="I3392"/>
      <c r="J3392"/>
      <c r="K3392"/>
      <c r="L3392"/>
      <c r="M3392"/>
      <c r="N3392"/>
      <c r="O3392"/>
      <c r="P3392"/>
      <c r="Q3392"/>
    </row>
    <row r="3393" spans="1:17" s="16" customFormat="1" x14ac:dyDescent="0.25">
      <c r="A3393"/>
      <c r="B3393" s="18"/>
      <c r="D3393"/>
      <c r="E3393"/>
      <c r="F3393"/>
      <c r="G3393"/>
      <c r="H3393"/>
      <c r="I3393"/>
      <c r="J3393"/>
      <c r="K3393"/>
      <c r="L3393"/>
      <c r="M3393"/>
      <c r="N3393"/>
      <c r="O3393"/>
      <c r="P3393"/>
      <c r="Q3393"/>
    </row>
    <row r="3394" spans="1:17" s="16" customFormat="1" x14ac:dyDescent="0.25">
      <c r="A3394"/>
      <c r="B3394" s="18"/>
      <c r="D3394"/>
      <c r="E3394"/>
      <c r="F3394"/>
      <c r="G3394"/>
      <c r="H3394"/>
      <c r="I3394"/>
      <c r="J3394"/>
      <c r="K3394"/>
      <c r="L3394"/>
      <c r="M3394"/>
      <c r="N3394"/>
      <c r="O3394"/>
      <c r="P3394"/>
      <c r="Q3394"/>
    </row>
    <row r="3395" spans="1:17" s="16" customFormat="1" x14ac:dyDescent="0.25">
      <c r="A3395"/>
      <c r="B3395" s="18"/>
      <c r="D3395"/>
      <c r="E3395"/>
      <c r="F3395"/>
      <c r="G3395"/>
      <c r="H3395"/>
      <c r="I3395"/>
      <c r="J3395"/>
      <c r="K3395"/>
      <c r="L3395"/>
      <c r="M3395"/>
      <c r="N3395"/>
      <c r="O3395"/>
      <c r="P3395"/>
      <c r="Q3395"/>
    </row>
    <row r="3396" spans="1:17" s="16" customFormat="1" x14ac:dyDescent="0.25">
      <c r="A3396"/>
      <c r="B3396" s="18"/>
      <c r="D3396"/>
      <c r="E3396"/>
      <c r="F3396"/>
      <c r="G3396"/>
      <c r="H3396"/>
      <c r="I3396"/>
      <c r="J3396"/>
      <c r="K3396"/>
      <c r="L3396"/>
      <c r="M3396"/>
      <c r="N3396"/>
      <c r="O3396"/>
      <c r="P3396"/>
      <c r="Q3396"/>
    </row>
    <row r="3397" spans="1:17" s="16" customFormat="1" x14ac:dyDescent="0.25">
      <c r="A3397"/>
      <c r="B3397" s="18"/>
      <c r="D3397"/>
      <c r="E3397"/>
      <c r="F3397"/>
      <c r="G3397"/>
      <c r="H3397"/>
      <c r="I3397"/>
      <c r="J3397"/>
      <c r="K3397"/>
      <c r="L3397"/>
      <c r="M3397"/>
      <c r="N3397"/>
      <c r="O3397"/>
      <c r="P3397"/>
      <c r="Q3397"/>
    </row>
    <row r="3398" spans="1:17" s="16" customFormat="1" x14ac:dyDescent="0.25">
      <c r="A3398"/>
      <c r="B3398" s="18"/>
      <c r="D3398"/>
      <c r="E3398"/>
      <c r="F3398"/>
      <c r="G3398"/>
      <c r="H3398"/>
      <c r="I3398"/>
      <c r="J3398"/>
      <c r="K3398"/>
      <c r="L3398"/>
      <c r="M3398"/>
      <c r="N3398"/>
      <c r="O3398"/>
      <c r="P3398"/>
      <c r="Q3398"/>
    </row>
    <row r="3399" spans="1:17" s="16" customFormat="1" x14ac:dyDescent="0.25">
      <c r="A3399"/>
      <c r="B3399" s="18"/>
      <c r="D3399"/>
      <c r="E3399"/>
      <c r="F3399"/>
      <c r="G3399"/>
      <c r="H3399"/>
      <c r="I3399"/>
      <c r="J3399"/>
      <c r="K3399"/>
      <c r="L3399"/>
      <c r="M3399"/>
      <c r="N3399"/>
      <c r="O3399"/>
      <c r="P3399"/>
      <c r="Q3399"/>
    </row>
    <row r="3400" spans="1:17" s="16" customFormat="1" x14ac:dyDescent="0.25">
      <c r="A3400"/>
      <c r="B3400" s="18"/>
      <c r="D3400"/>
      <c r="E3400"/>
      <c r="F3400"/>
      <c r="G3400"/>
      <c r="H3400"/>
      <c r="I3400"/>
      <c r="J3400"/>
      <c r="K3400"/>
      <c r="L3400"/>
      <c r="M3400"/>
      <c r="N3400"/>
      <c r="O3400"/>
      <c r="P3400"/>
      <c r="Q3400"/>
    </row>
    <row r="3401" spans="1:17" s="16" customFormat="1" x14ac:dyDescent="0.25">
      <c r="A3401"/>
      <c r="B3401" s="18"/>
      <c r="D3401"/>
      <c r="E3401"/>
      <c r="F3401"/>
      <c r="G3401"/>
      <c r="H3401"/>
      <c r="I3401"/>
      <c r="J3401"/>
      <c r="K3401"/>
      <c r="L3401"/>
      <c r="M3401"/>
      <c r="N3401"/>
      <c r="O3401"/>
      <c r="P3401"/>
      <c r="Q3401"/>
    </row>
    <row r="3402" spans="1:17" s="16" customFormat="1" x14ac:dyDescent="0.25">
      <c r="A3402"/>
      <c r="B3402" s="18"/>
      <c r="D3402"/>
      <c r="E3402"/>
      <c r="F3402"/>
      <c r="G3402"/>
      <c r="H3402"/>
      <c r="I3402"/>
      <c r="J3402"/>
      <c r="K3402"/>
      <c r="L3402"/>
      <c r="M3402"/>
      <c r="N3402"/>
      <c r="O3402"/>
      <c r="P3402"/>
      <c r="Q3402"/>
    </row>
    <row r="3403" spans="1:17" s="16" customFormat="1" x14ac:dyDescent="0.25">
      <c r="A3403"/>
      <c r="B3403" s="18"/>
      <c r="D3403"/>
      <c r="E3403"/>
      <c r="F3403"/>
      <c r="G3403"/>
      <c r="H3403"/>
      <c r="I3403"/>
      <c r="J3403"/>
      <c r="K3403"/>
      <c r="L3403"/>
      <c r="M3403"/>
      <c r="N3403"/>
      <c r="O3403"/>
      <c r="P3403"/>
      <c r="Q3403"/>
    </row>
    <row r="3404" spans="1:17" s="16" customFormat="1" x14ac:dyDescent="0.25">
      <c r="A3404"/>
      <c r="B3404" s="18"/>
      <c r="D3404"/>
      <c r="E3404"/>
      <c r="F3404"/>
      <c r="G3404"/>
      <c r="H3404"/>
      <c r="I3404"/>
      <c r="J3404"/>
      <c r="K3404"/>
      <c r="L3404"/>
      <c r="M3404"/>
      <c r="N3404"/>
      <c r="O3404"/>
      <c r="P3404"/>
      <c r="Q3404"/>
    </row>
    <row r="3405" spans="1:17" s="16" customFormat="1" x14ac:dyDescent="0.25">
      <c r="A3405"/>
      <c r="B3405" s="18"/>
      <c r="D3405"/>
      <c r="E3405"/>
      <c r="F3405"/>
      <c r="G3405"/>
      <c r="H3405"/>
      <c r="I3405"/>
      <c r="J3405"/>
      <c r="K3405"/>
      <c r="L3405"/>
      <c r="M3405"/>
      <c r="N3405"/>
      <c r="O3405"/>
      <c r="P3405"/>
      <c r="Q3405"/>
    </row>
    <row r="3406" spans="1:17" s="16" customFormat="1" x14ac:dyDescent="0.25">
      <c r="A3406"/>
      <c r="B3406" s="18"/>
      <c r="D3406"/>
      <c r="E3406"/>
      <c r="F3406"/>
      <c r="G3406"/>
      <c r="H3406"/>
      <c r="I3406"/>
      <c r="J3406"/>
      <c r="K3406"/>
      <c r="L3406"/>
      <c r="M3406"/>
      <c r="N3406"/>
      <c r="O3406"/>
      <c r="P3406"/>
      <c r="Q3406"/>
    </row>
    <row r="3407" spans="1:17" s="16" customFormat="1" x14ac:dyDescent="0.25">
      <c r="A3407"/>
      <c r="B3407" s="18"/>
      <c r="D3407"/>
      <c r="E3407"/>
      <c r="F3407"/>
      <c r="G3407"/>
      <c r="H3407"/>
      <c r="I3407"/>
      <c r="J3407"/>
      <c r="K3407"/>
      <c r="L3407"/>
      <c r="M3407"/>
      <c r="N3407"/>
      <c r="O3407"/>
      <c r="P3407"/>
      <c r="Q3407"/>
    </row>
    <row r="3408" spans="1:17" s="16" customFormat="1" x14ac:dyDescent="0.25">
      <c r="A3408"/>
      <c r="B3408" s="18"/>
      <c r="D3408"/>
      <c r="E3408"/>
      <c r="F3408"/>
      <c r="G3408"/>
      <c r="H3408"/>
      <c r="I3408"/>
      <c r="J3408"/>
      <c r="K3408"/>
      <c r="L3408"/>
      <c r="M3408"/>
      <c r="N3408"/>
      <c r="O3408"/>
      <c r="P3408"/>
      <c r="Q3408"/>
    </row>
    <row r="3409" spans="1:17" s="16" customFormat="1" x14ac:dyDescent="0.25">
      <c r="A3409"/>
      <c r="B3409" s="18"/>
      <c r="D3409"/>
      <c r="E3409"/>
      <c r="F3409"/>
      <c r="G3409"/>
      <c r="H3409"/>
      <c r="I3409"/>
      <c r="J3409"/>
      <c r="K3409"/>
      <c r="L3409"/>
      <c r="M3409"/>
      <c r="N3409"/>
      <c r="O3409"/>
      <c r="P3409"/>
      <c r="Q3409"/>
    </row>
    <row r="3410" spans="1:17" s="16" customFormat="1" x14ac:dyDescent="0.25">
      <c r="A3410"/>
      <c r="B3410" s="18"/>
      <c r="D3410"/>
      <c r="E3410"/>
      <c r="F3410"/>
      <c r="G3410"/>
      <c r="H3410"/>
      <c r="I3410"/>
      <c r="J3410"/>
      <c r="K3410"/>
      <c r="L3410"/>
      <c r="M3410"/>
      <c r="N3410"/>
      <c r="O3410"/>
      <c r="P3410"/>
      <c r="Q3410"/>
    </row>
    <row r="3411" spans="1:17" s="16" customFormat="1" x14ac:dyDescent="0.25">
      <c r="A3411"/>
      <c r="B3411" s="18"/>
      <c r="D3411"/>
      <c r="E3411"/>
      <c r="F3411"/>
      <c r="G3411"/>
      <c r="H3411"/>
      <c r="I3411"/>
      <c r="J3411"/>
      <c r="K3411"/>
      <c r="L3411"/>
      <c r="M3411"/>
      <c r="N3411"/>
      <c r="O3411"/>
      <c r="P3411"/>
      <c r="Q3411"/>
    </row>
    <row r="3412" spans="1:17" s="16" customFormat="1" x14ac:dyDescent="0.25">
      <c r="A3412"/>
      <c r="B3412" s="18"/>
      <c r="D3412"/>
      <c r="E3412"/>
      <c r="F3412"/>
      <c r="G3412"/>
      <c r="H3412"/>
      <c r="I3412"/>
      <c r="J3412"/>
      <c r="K3412"/>
      <c r="L3412"/>
      <c r="M3412"/>
      <c r="N3412"/>
      <c r="O3412"/>
      <c r="P3412"/>
      <c r="Q3412"/>
    </row>
    <row r="3413" spans="1:17" s="16" customFormat="1" x14ac:dyDescent="0.25">
      <c r="A3413"/>
      <c r="B3413" s="18"/>
      <c r="D3413"/>
      <c r="E3413"/>
      <c r="F3413"/>
      <c r="G3413"/>
      <c r="H3413"/>
      <c r="I3413"/>
      <c r="J3413"/>
      <c r="K3413"/>
      <c r="L3413"/>
      <c r="M3413"/>
      <c r="N3413"/>
      <c r="O3413"/>
      <c r="P3413"/>
      <c r="Q3413"/>
    </row>
    <row r="3414" spans="1:17" s="16" customFormat="1" x14ac:dyDescent="0.25">
      <c r="A3414"/>
      <c r="B3414" s="18"/>
      <c r="D3414"/>
      <c r="E3414"/>
      <c r="F3414"/>
      <c r="G3414"/>
      <c r="H3414"/>
      <c r="I3414"/>
      <c r="J3414"/>
      <c r="K3414"/>
      <c r="L3414"/>
      <c r="M3414"/>
      <c r="N3414"/>
      <c r="O3414"/>
      <c r="P3414"/>
      <c r="Q3414"/>
    </row>
    <row r="3415" spans="1:17" s="16" customFormat="1" x14ac:dyDescent="0.25">
      <c r="A3415"/>
      <c r="B3415" s="18"/>
      <c r="D3415"/>
      <c r="E3415"/>
      <c r="F3415"/>
      <c r="G3415"/>
      <c r="H3415"/>
      <c r="I3415"/>
      <c r="J3415"/>
      <c r="K3415"/>
      <c r="L3415"/>
      <c r="M3415"/>
      <c r="N3415"/>
      <c r="O3415"/>
      <c r="P3415"/>
      <c r="Q3415"/>
    </row>
    <row r="3416" spans="1:17" s="16" customFormat="1" x14ac:dyDescent="0.25">
      <c r="A3416"/>
      <c r="B3416" s="18"/>
      <c r="D3416"/>
      <c r="E3416"/>
      <c r="F3416"/>
      <c r="G3416"/>
      <c r="H3416"/>
      <c r="I3416"/>
      <c r="J3416"/>
      <c r="K3416"/>
      <c r="L3416"/>
      <c r="M3416"/>
      <c r="N3416"/>
      <c r="O3416"/>
      <c r="P3416"/>
      <c r="Q3416"/>
    </row>
    <row r="3417" spans="1:17" s="16" customFormat="1" x14ac:dyDescent="0.25">
      <c r="A3417"/>
      <c r="B3417" s="18"/>
      <c r="D3417"/>
      <c r="E3417"/>
      <c r="F3417"/>
      <c r="G3417"/>
      <c r="H3417"/>
      <c r="I3417"/>
      <c r="J3417"/>
      <c r="K3417"/>
      <c r="L3417"/>
      <c r="M3417"/>
      <c r="N3417"/>
      <c r="O3417"/>
      <c r="P3417"/>
      <c r="Q3417"/>
    </row>
    <row r="3418" spans="1:17" s="16" customFormat="1" x14ac:dyDescent="0.25">
      <c r="A3418"/>
      <c r="B3418" s="18"/>
      <c r="D3418"/>
      <c r="E3418"/>
      <c r="F3418"/>
      <c r="G3418"/>
      <c r="H3418"/>
      <c r="I3418"/>
      <c r="J3418"/>
      <c r="K3418"/>
      <c r="L3418"/>
      <c r="M3418"/>
      <c r="N3418"/>
      <c r="O3418"/>
      <c r="P3418"/>
      <c r="Q3418"/>
    </row>
    <row r="3419" spans="1:17" s="16" customFormat="1" x14ac:dyDescent="0.25">
      <c r="A3419"/>
      <c r="B3419" s="18"/>
      <c r="D3419"/>
      <c r="E3419"/>
      <c r="F3419"/>
      <c r="G3419"/>
      <c r="H3419"/>
      <c r="I3419"/>
      <c r="J3419"/>
      <c r="K3419"/>
      <c r="L3419"/>
      <c r="M3419"/>
      <c r="N3419"/>
      <c r="O3419"/>
      <c r="P3419"/>
      <c r="Q3419"/>
    </row>
    <row r="3420" spans="1:17" s="16" customFormat="1" x14ac:dyDescent="0.25">
      <c r="A3420"/>
      <c r="B3420" s="18"/>
      <c r="D3420"/>
      <c r="E3420"/>
      <c r="F3420"/>
      <c r="G3420"/>
      <c r="H3420"/>
      <c r="I3420"/>
      <c r="J3420"/>
      <c r="K3420"/>
      <c r="L3420"/>
      <c r="M3420"/>
      <c r="N3420"/>
      <c r="O3420"/>
      <c r="P3420"/>
      <c r="Q3420"/>
    </row>
    <row r="3421" spans="1:17" s="16" customFormat="1" x14ac:dyDescent="0.25">
      <c r="A3421"/>
      <c r="B3421" s="18"/>
      <c r="D3421"/>
      <c r="E3421"/>
      <c r="F3421"/>
      <c r="G3421"/>
      <c r="H3421"/>
      <c r="I3421"/>
      <c r="J3421"/>
      <c r="K3421"/>
      <c r="L3421"/>
      <c r="M3421"/>
      <c r="N3421"/>
      <c r="O3421"/>
      <c r="P3421"/>
      <c r="Q3421"/>
    </row>
    <row r="3422" spans="1:17" s="16" customFormat="1" x14ac:dyDescent="0.25">
      <c r="A3422"/>
      <c r="B3422" s="18"/>
      <c r="D3422"/>
      <c r="E3422"/>
      <c r="F3422"/>
      <c r="G3422"/>
      <c r="H3422"/>
      <c r="I3422"/>
      <c r="J3422"/>
      <c r="K3422"/>
      <c r="L3422"/>
      <c r="M3422"/>
      <c r="N3422"/>
      <c r="O3422"/>
      <c r="P3422"/>
      <c r="Q3422"/>
    </row>
    <row r="3423" spans="1:17" s="16" customFormat="1" x14ac:dyDescent="0.25">
      <c r="A3423"/>
      <c r="B3423" s="18"/>
      <c r="D3423"/>
      <c r="E3423"/>
      <c r="F3423"/>
      <c r="G3423"/>
      <c r="H3423"/>
      <c r="I3423"/>
      <c r="J3423"/>
      <c r="K3423"/>
      <c r="L3423"/>
      <c r="M3423"/>
      <c r="N3423"/>
      <c r="O3423"/>
      <c r="P3423"/>
      <c r="Q3423"/>
    </row>
    <row r="3424" spans="1:17" s="16" customFormat="1" x14ac:dyDescent="0.25">
      <c r="A3424"/>
      <c r="B3424" s="18"/>
      <c r="D3424"/>
      <c r="E3424"/>
      <c r="F3424"/>
      <c r="G3424"/>
      <c r="H3424"/>
      <c r="I3424"/>
      <c r="J3424"/>
      <c r="K3424"/>
      <c r="L3424"/>
      <c r="M3424"/>
      <c r="N3424"/>
      <c r="O3424"/>
      <c r="P3424"/>
      <c r="Q3424"/>
    </row>
    <row r="3425" spans="1:17" s="16" customFormat="1" x14ac:dyDescent="0.25">
      <c r="A3425"/>
      <c r="B3425" s="18"/>
      <c r="D3425"/>
      <c r="E3425"/>
      <c r="F3425"/>
      <c r="G3425"/>
      <c r="H3425"/>
      <c r="I3425"/>
      <c r="J3425"/>
      <c r="K3425"/>
      <c r="L3425"/>
      <c r="M3425"/>
      <c r="N3425"/>
      <c r="O3425"/>
      <c r="P3425"/>
      <c r="Q3425"/>
    </row>
    <row r="3426" spans="1:17" s="16" customFormat="1" x14ac:dyDescent="0.25">
      <c r="A3426"/>
      <c r="B3426" s="18"/>
      <c r="D3426"/>
      <c r="E3426"/>
      <c r="F3426"/>
      <c r="G3426"/>
      <c r="H3426"/>
      <c r="I3426"/>
      <c r="J3426"/>
      <c r="K3426"/>
      <c r="L3426"/>
      <c r="M3426"/>
      <c r="N3426"/>
      <c r="O3426"/>
      <c r="P3426"/>
      <c r="Q3426"/>
    </row>
    <row r="3427" spans="1:17" s="16" customFormat="1" x14ac:dyDescent="0.25">
      <c r="A3427"/>
      <c r="B3427" s="18"/>
      <c r="D3427"/>
      <c r="E3427"/>
      <c r="F3427"/>
      <c r="G3427"/>
      <c r="H3427"/>
      <c r="I3427"/>
      <c r="J3427"/>
      <c r="K3427"/>
      <c r="L3427"/>
      <c r="M3427"/>
      <c r="N3427"/>
      <c r="O3427"/>
      <c r="P3427"/>
      <c r="Q3427"/>
    </row>
    <row r="3428" spans="1:17" s="16" customFormat="1" x14ac:dyDescent="0.25">
      <c r="A3428"/>
      <c r="B3428" s="18"/>
      <c r="D3428"/>
      <c r="E3428"/>
      <c r="F3428"/>
      <c r="G3428"/>
      <c r="H3428"/>
      <c r="I3428"/>
      <c r="J3428"/>
      <c r="K3428"/>
      <c r="L3428"/>
      <c r="M3428"/>
      <c r="N3428"/>
      <c r="O3428"/>
      <c r="P3428"/>
      <c r="Q3428"/>
    </row>
    <row r="3429" spans="1:17" s="16" customFormat="1" x14ac:dyDescent="0.25">
      <c r="A3429"/>
      <c r="B3429" s="18"/>
      <c r="D3429"/>
      <c r="E3429"/>
      <c r="F3429"/>
      <c r="G3429"/>
      <c r="H3429"/>
      <c r="I3429"/>
      <c r="J3429"/>
      <c r="K3429"/>
      <c r="L3429"/>
      <c r="M3429"/>
      <c r="N3429"/>
      <c r="O3429"/>
      <c r="P3429"/>
      <c r="Q3429"/>
    </row>
    <row r="3430" spans="1:17" s="16" customFormat="1" x14ac:dyDescent="0.25">
      <c r="A3430"/>
      <c r="B3430" s="18"/>
      <c r="D3430"/>
      <c r="E3430"/>
      <c r="F3430"/>
      <c r="G3430"/>
      <c r="H3430"/>
      <c r="I3430"/>
      <c r="J3430"/>
      <c r="K3430"/>
      <c r="L3430"/>
      <c r="M3430"/>
      <c r="N3430"/>
      <c r="O3430"/>
      <c r="P3430"/>
      <c r="Q3430"/>
    </row>
    <row r="3431" spans="1:17" s="16" customFormat="1" x14ac:dyDescent="0.25">
      <c r="A3431"/>
      <c r="B3431" s="18"/>
      <c r="D3431"/>
      <c r="E3431"/>
      <c r="F3431"/>
      <c r="G3431"/>
      <c r="H3431"/>
      <c r="I3431"/>
      <c r="J3431"/>
      <c r="K3431"/>
      <c r="L3431"/>
      <c r="M3431"/>
      <c r="N3431"/>
      <c r="O3431"/>
      <c r="P3431"/>
      <c r="Q3431"/>
    </row>
    <row r="3432" spans="1:17" s="16" customFormat="1" x14ac:dyDescent="0.25">
      <c r="A3432"/>
      <c r="B3432" s="17"/>
      <c r="D3432"/>
      <c r="E3432"/>
      <c r="F3432"/>
      <c r="G3432"/>
      <c r="H3432"/>
      <c r="I3432"/>
      <c r="J3432"/>
      <c r="K3432"/>
      <c r="L3432"/>
      <c r="M3432"/>
      <c r="N3432"/>
      <c r="O3432"/>
      <c r="P3432"/>
      <c r="Q3432"/>
    </row>
    <row r="3433" spans="1:17" s="16" customFormat="1" x14ac:dyDescent="0.25">
      <c r="A3433"/>
      <c r="B3433" s="18"/>
      <c r="D3433"/>
      <c r="E3433"/>
      <c r="F3433"/>
      <c r="G3433"/>
      <c r="H3433"/>
      <c r="I3433"/>
      <c r="J3433"/>
      <c r="K3433"/>
      <c r="L3433"/>
      <c r="M3433"/>
      <c r="N3433"/>
      <c r="O3433"/>
      <c r="P3433"/>
      <c r="Q3433"/>
    </row>
    <row r="3434" spans="1:17" s="16" customFormat="1" x14ac:dyDescent="0.25">
      <c r="A3434"/>
      <c r="B3434" s="18"/>
      <c r="D3434"/>
      <c r="E3434"/>
      <c r="F3434"/>
      <c r="G3434"/>
      <c r="H3434"/>
      <c r="I3434"/>
      <c r="J3434"/>
      <c r="K3434"/>
      <c r="L3434"/>
      <c r="M3434"/>
      <c r="N3434"/>
      <c r="O3434"/>
      <c r="P3434"/>
      <c r="Q3434"/>
    </row>
    <row r="3435" spans="1:17" s="16" customFormat="1" x14ac:dyDescent="0.25">
      <c r="A3435"/>
      <c r="B3435" s="18"/>
      <c r="D3435"/>
      <c r="E3435"/>
      <c r="F3435"/>
      <c r="G3435"/>
      <c r="H3435"/>
      <c r="I3435"/>
      <c r="J3435"/>
      <c r="K3435"/>
      <c r="L3435"/>
      <c r="M3435"/>
      <c r="N3435"/>
      <c r="O3435"/>
      <c r="P3435"/>
      <c r="Q3435"/>
    </row>
    <row r="3436" spans="1:17" s="16" customFormat="1" x14ac:dyDescent="0.25">
      <c r="A3436"/>
      <c r="B3436" s="18"/>
      <c r="D3436"/>
      <c r="E3436"/>
      <c r="F3436"/>
      <c r="G3436"/>
      <c r="H3436"/>
      <c r="I3436"/>
      <c r="J3436"/>
      <c r="K3436"/>
      <c r="L3436"/>
      <c r="M3436"/>
      <c r="N3436"/>
      <c r="O3436"/>
      <c r="P3436"/>
      <c r="Q3436"/>
    </row>
    <row r="3437" spans="1:17" s="16" customFormat="1" x14ac:dyDescent="0.25">
      <c r="A3437"/>
      <c r="B3437" s="18"/>
      <c r="D3437"/>
      <c r="E3437"/>
      <c r="F3437"/>
      <c r="G3437"/>
      <c r="H3437"/>
      <c r="I3437"/>
      <c r="J3437"/>
      <c r="K3437"/>
      <c r="L3437"/>
      <c r="M3437"/>
      <c r="N3437"/>
      <c r="O3437"/>
      <c r="P3437"/>
      <c r="Q3437"/>
    </row>
    <row r="3438" spans="1:17" s="16" customFormat="1" x14ac:dyDescent="0.25">
      <c r="A3438"/>
      <c r="B3438" s="18"/>
      <c r="D3438"/>
      <c r="E3438"/>
      <c r="F3438"/>
      <c r="G3438"/>
      <c r="H3438"/>
      <c r="I3438"/>
      <c r="J3438"/>
      <c r="K3438"/>
      <c r="L3438"/>
      <c r="M3438"/>
      <c r="N3438"/>
      <c r="O3438"/>
      <c r="P3438"/>
      <c r="Q3438"/>
    </row>
    <row r="3439" spans="1:17" s="16" customFormat="1" x14ac:dyDescent="0.25">
      <c r="A3439"/>
      <c r="B3439" s="18"/>
      <c r="D3439"/>
      <c r="E3439"/>
      <c r="F3439"/>
      <c r="G3439"/>
      <c r="H3439"/>
      <c r="I3439"/>
      <c r="J3439"/>
      <c r="K3439"/>
      <c r="L3439"/>
      <c r="M3439"/>
      <c r="N3439"/>
      <c r="O3439"/>
      <c r="P3439"/>
      <c r="Q3439"/>
    </row>
    <row r="3440" spans="1:17" s="16" customFormat="1" x14ac:dyDescent="0.25">
      <c r="A3440"/>
      <c r="B3440" s="18"/>
      <c r="D3440"/>
      <c r="E3440"/>
      <c r="F3440"/>
      <c r="G3440"/>
      <c r="H3440"/>
      <c r="I3440"/>
      <c r="J3440"/>
      <c r="K3440"/>
      <c r="L3440"/>
      <c r="M3440"/>
      <c r="N3440"/>
      <c r="O3440"/>
      <c r="P3440"/>
      <c r="Q3440"/>
    </row>
    <row r="3441" spans="1:17" s="16" customFormat="1" x14ac:dyDescent="0.25">
      <c r="A3441"/>
      <c r="B3441" s="18"/>
      <c r="D3441"/>
      <c r="E3441"/>
      <c r="F3441"/>
      <c r="G3441"/>
      <c r="H3441"/>
      <c r="I3441"/>
      <c r="J3441"/>
      <c r="K3441"/>
      <c r="L3441"/>
      <c r="M3441"/>
      <c r="N3441"/>
      <c r="O3441"/>
      <c r="P3441"/>
      <c r="Q3441"/>
    </row>
    <row r="3442" spans="1:17" s="16" customFormat="1" x14ac:dyDescent="0.25">
      <c r="A3442"/>
      <c r="B3442" s="18"/>
      <c r="D3442"/>
      <c r="E3442"/>
      <c r="F3442"/>
      <c r="G3442"/>
      <c r="H3442"/>
      <c r="I3442"/>
      <c r="J3442"/>
      <c r="K3442"/>
      <c r="L3442"/>
      <c r="M3442"/>
      <c r="N3442"/>
      <c r="O3442"/>
      <c r="P3442"/>
      <c r="Q3442"/>
    </row>
    <row r="3443" spans="1:17" s="16" customFormat="1" x14ac:dyDescent="0.25">
      <c r="A3443"/>
      <c r="B3443" s="18"/>
      <c r="D3443"/>
      <c r="E3443"/>
      <c r="F3443"/>
      <c r="G3443"/>
      <c r="H3443"/>
      <c r="I3443"/>
      <c r="J3443"/>
      <c r="K3443"/>
      <c r="L3443"/>
      <c r="M3443"/>
      <c r="N3443"/>
      <c r="O3443"/>
      <c r="P3443"/>
      <c r="Q3443"/>
    </row>
    <row r="3444" spans="1:17" s="16" customFormat="1" x14ac:dyDescent="0.25">
      <c r="A3444"/>
      <c r="B3444" s="18"/>
      <c r="D3444"/>
      <c r="E3444"/>
      <c r="F3444"/>
      <c r="G3444"/>
      <c r="H3444"/>
      <c r="I3444"/>
      <c r="J3444"/>
      <c r="K3444"/>
      <c r="L3444"/>
      <c r="M3444"/>
      <c r="N3444"/>
      <c r="O3444"/>
      <c r="P3444"/>
      <c r="Q3444"/>
    </row>
    <row r="3445" spans="1:17" s="16" customFormat="1" x14ac:dyDescent="0.25">
      <c r="A3445"/>
      <c r="B3445" s="18"/>
      <c r="D3445"/>
      <c r="E3445"/>
      <c r="F3445"/>
      <c r="G3445"/>
      <c r="H3445"/>
      <c r="I3445"/>
      <c r="J3445"/>
      <c r="K3445"/>
      <c r="L3445"/>
      <c r="M3445"/>
      <c r="N3445"/>
      <c r="O3445"/>
      <c r="P3445"/>
      <c r="Q3445"/>
    </row>
    <row r="3446" spans="1:17" s="16" customFormat="1" x14ac:dyDescent="0.25">
      <c r="A3446"/>
      <c r="B3446" s="18"/>
      <c r="D3446"/>
      <c r="E3446"/>
      <c r="F3446"/>
      <c r="G3446"/>
      <c r="H3446"/>
      <c r="I3446"/>
      <c r="J3446"/>
      <c r="K3446"/>
      <c r="L3446"/>
      <c r="M3446"/>
      <c r="N3446"/>
      <c r="O3446"/>
      <c r="P3446"/>
      <c r="Q3446"/>
    </row>
    <row r="3447" spans="1:17" s="16" customFormat="1" x14ac:dyDescent="0.25">
      <c r="A3447"/>
      <c r="B3447" s="18"/>
      <c r="D3447"/>
      <c r="E3447"/>
      <c r="F3447"/>
      <c r="G3447"/>
      <c r="H3447"/>
      <c r="I3447"/>
      <c r="J3447"/>
      <c r="K3447"/>
      <c r="L3447"/>
      <c r="M3447"/>
      <c r="N3447"/>
      <c r="O3447"/>
      <c r="P3447"/>
      <c r="Q3447"/>
    </row>
    <row r="3448" spans="1:17" s="16" customFormat="1" x14ac:dyDescent="0.25">
      <c r="A3448"/>
      <c r="B3448" s="18"/>
      <c r="D3448"/>
      <c r="E3448"/>
      <c r="F3448"/>
      <c r="G3448"/>
      <c r="H3448"/>
      <c r="I3448"/>
      <c r="J3448"/>
      <c r="K3448"/>
      <c r="L3448"/>
      <c r="M3448"/>
      <c r="N3448"/>
      <c r="O3448"/>
      <c r="P3448"/>
      <c r="Q3448"/>
    </row>
    <row r="3449" spans="1:17" s="16" customFormat="1" x14ac:dyDescent="0.25">
      <c r="A3449"/>
      <c r="B3449" s="18"/>
      <c r="D3449"/>
      <c r="E3449"/>
      <c r="F3449"/>
      <c r="G3449"/>
      <c r="H3449"/>
      <c r="I3449"/>
      <c r="J3449"/>
      <c r="K3449"/>
      <c r="L3449"/>
      <c r="M3449"/>
      <c r="N3449"/>
      <c r="O3449"/>
      <c r="P3449"/>
      <c r="Q3449"/>
    </row>
    <row r="3450" spans="1:17" s="16" customFormat="1" x14ac:dyDescent="0.25">
      <c r="A3450"/>
      <c r="B3450" s="18"/>
      <c r="D3450"/>
      <c r="E3450"/>
      <c r="F3450"/>
      <c r="G3450"/>
      <c r="H3450"/>
      <c r="I3450"/>
      <c r="J3450"/>
      <c r="K3450"/>
      <c r="L3450"/>
      <c r="M3450"/>
      <c r="N3450"/>
      <c r="O3450"/>
      <c r="P3450"/>
      <c r="Q3450"/>
    </row>
    <row r="3451" spans="1:17" s="16" customFormat="1" x14ac:dyDescent="0.25">
      <c r="A3451"/>
      <c r="B3451" s="18"/>
      <c r="D3451"/>
      <c r="E3451"/>
      <c r="F3451"/>
      <c r="G3451"/>
      <c r="H3451"/>
      <c r="I3451"/>
      <c r="J3451"/>
      <c r="K3451"/>
      <c r="L3451"/>
      <c r="M3451"/>
      <c r="N3451"/>
      <c r="O3451"/>
      <c r="P3451"/>
      <c r="Q3451"/>
    </row>
    <row r="3452" spans="1:17" s="16" customFormat="1" x14ac:dyDescent="0.25">
      <c r="A3452"/>
      <c r="B3452" s="18"/>
      <c r="D3452"/>
      <c r="E3452"/>
      <c r="F3452"/>
      <c r="G3452"/>
      <c r="H3452"/>
      <c r="I3452"/>
      <c r="J3452"/>
      <c r="K3452"/>
      <c r="L3452"/>
      <c r="M3452"/>
      <c r="N3452"/>
      <c r="O3452"/>
      <c r="P3452"/>
      <c r="Q3452"/>
    </row>
    <row r="3453" spans="1:17" s="16" customFormat="1" x14ac:dyDescent="0.25">
      <c r="A3453"/>
      <c r="B3453" s="18"/>
      <c r="D3453"/>
      <c r="E3453"/>
      <c r="F3453"/>
      <c r="G3453"/>
      <c r="H3453"/>
      <c r="I3453"/>
      <c r="J3453"/>
      <c r="K3453"/>
      <c r="L3453"/>
      <c r="M3453"/>
      <c r="N3453"/>
      <c r="O3453"/>
      <c r="P3453"/>
      <c r="Q3453"/>
    </row>
    <row r="3454" spans="1:17" s="16" customFormat="1" x14ac:dyDescent="0.25">
      <c r="A3454"/>
      <c r="B3454" s="18"/>
      <c r="D3454"/>
      <c r="E3454"/>
      <c r="F3454"/>
      <c r="G3454"/>
      <c r="H3454"/>
      <c r="I3454"/>
      <c r="J3454"/>
      <c r="K3454"/>
      <c r="L3454"/>
      <c r="M3454"/>
      <c r="N3454"/>
      <c r="O3454"/>
      <c r="P3454"/>
      <c r="Q3454"/>
    </row>
    <row r="3455" spans="1:17" s="16" customFormat="1" x14ac:dyDescent="0.25">
      <c r="A3455"/>
      <c r="B3455" s="18"/>
      <c r="D3455"/>
      <c r="E3455"/>
      <c r="F3455"/>
      <c r="G3455"/>
      <c r="H3455"/>
      <c r="I3455"/>
      <c r="J3455"/>
      <c r="K3455"/>
      <c r="L3455"/>
      <c r="M3455"/>
      <c r="N3455"/>
      <c r="O3455"/>
      <c r="P3455"/>
      <c r="Q3455"/>
    </row>
    <row r="3456" spans="1:17" s="16" customFormat="1" x14ac:dyDescent="0.25">
      <c r="A3456"/>
      <c r="B3456" s="18"/>
      <c r="D3456"/>
      <c r="E3456"/>
      <c r="F3456"/>
      <c r="G3456"/>
      <c r="H3456"/>
      <c r="I3456"/>
      <c r="J3456"/>
      <c r="K3456"/>
      <c r="L3456"/>
      <c r="M3456"/>
      <c r="N3456"/>
      <c r="O3456"/>
      <c r="P3456"/>
      <c r="Q3456"/>
    </row>
    <row r="3457" spans="1:17" s="16" customFormat="1" x14ac:dyDescent="0.25">
      <c r="A3457"/>
      <c r="B3457" s="18"/>
      <c r="D3457"/>
      <c r="E3457"/>
      <c r="F3457"/>
      <c r="G3457"/>
      <c r="H3457"/>
      <c r="I3457"/>
      <c r="J3457"/>
      <c r="K3457"/>
      <c r="L3457"/>
      <c r="M3457"/>
      <c r="N3457"/>
      <c r="O3457"/>
      <c r="P3457"/>
      <c r="Q3457"/>
    </row>
    <row r="3458" spans="1:17" s="16" customFormat="1" x14ac:dyDescent="0.25">
      <c r="A3458"/>
      <c r="B3458" s="18"/>
      <c r="D3458"/>
      <c r="E3458"/>
      <c r="F3458"/>
      <c r="G3458"/>
      <c r="H3458"/>
      <c r="I3458"/>
      <c r="J3458"/>
      <c r="K3458"/>
      <c r="L3458"/>
      <c r="M3458"/>
      <c r="N3458"/>
      <c r="O3458"/>
      <c r="P3458"/>
      <c r="Q3458"/>
    </row>
    <row r="3459" spans="1:17" s="16" customFormat="1" x14ac:dyDescent="0.25">
      <c r="A3459"/>
      <c r="B3459" s="18"/>
      <c r="D3459"/>
      <c r="E3459"/>
      <c r="F3459"/>
      <c r="G3459"/>
      <c r="H3459"/>
      <c r="I3459"/>
      <c r="J3459"/>
      <c r="K3459"/>
      <c r="L3459"/>
      <c r="M3459"/>
      <c r="N3459"/>
      <c r="O3459"/>
      <c r="P3459"/>
      <c r="Q3459"/>
    </row>
    <row r="3460" spans="1:17" s="16" customFormat="1" x14ac:dyDescent="0.25">
      <c r="A3460"/>
      <c r="B3460" s="18"/>
      <c r="D3460"/>
      <c r="E3460"/>
      <c r="F3460"/>
      <c r="G3460"/>
      <c r="H3460"/>
      <c r="I3460"/>
      <c r="J3460"/>
      <c r="K3460"/>
      <c r="L3460"/>
      <c r="M3460"/>
      <c r="N3460"/>
      <c r="O3460"/>
      <c r="P3460"/>
      <c r="Q3460"/>
    </row>
    <row r="3461" spans="1:17" s="16" customFormat="1" x14ac:dyDescent="0.25">
      <c r="A3461"/>
      <c r="B3461" s="18"/>
      <c r="D3461"/>
      <c r="E3461"/>
      <c r="F3461"/>
      <c r="G3461"/>
      <c r="H3461"/>
      <c r="I3461"/>
      <c r="J3461"/>
      <c r="K3461"/>
      <c r="L3461"/>
      <c r="M3461"/>
      <c r="N3461"/>
      <c r="O3461"/>
      <c r="P3461"/>
      <c r="Q3461"/>
    </row>
    <row r="3462" spans="1:17" s="16" customFormat="1" x14ac:dyDescent="0.25">
      <c r="A3462"/>
      <c r="B3462" s="18"/>
      <c r="D3462"/>
      <c r="E3462"/>
      <c r="F3462"/>
      <c r="G3462"/>
      <c r="H3462"/>
      <c r="I3462"/>
      <c r="J3462"/>
      <c r="K3462"/>
      <c r="L3462"/>
      <c r="M3462"/>
      <c r="N3462"/>
      <c r="O3462"/>
      <c r="P3462"/>
      <c r="Q3462"/>
    </row>
    <row r="3463" spans="1:17" s="16" customFormat="1" x14ac:dyDescent="0.25">
      <c r="A3463"/>
      <c r="B3463" s="18"/>
      <c r="D3463"/>
      <c r="E3463"/>
      <c r="F3463"/>
      <c r="G3463"/>
      <c r="H3463"/>
      <c r="I3463"/>
      <c r="J3463"/>
      <c r="K3463"/>
      <c r="L3463"/>
      <c r="M3463"/>
      <c r="N3463"/>
      <c r="O3463"/>
      <c r="P3463"/>
      <c r="Q3463"/>
    </row>
    <row r="3464" spans="1:17" s="16" customFormat="1" x14ac:dyDescent="0.25">
      <c r="A3464"/>
      <c r="B3464" s="18"/>
      <c r="D3464"/>
      <c r="E3464"/>
      <c r="F3464"/>
      <c r="G3464"/>
      <c r="H3464"/>
      <c r="I3464"/>
      <c r="J3464"/>
      <c r="K3464"/>
      <c r="L3464"/>
      <c r="M3464"/>
      <c r="N3464"/>
      <c r="O3464"/>
      <c r="P3464"/>
      <c r="Q3464"/>
    </row>
    <row r="3465" spans="1:17" s="16" customFormat="1" x14ac:dyDescent="0.25">
      <c r="A3465"/>
      <c r="B3465" s="18"/>
      <c r="D3465"/>
      <c r="E3465"/>
      <c r="F3465"/>
      <c r="G3465"/>
      <c r="H3465"/>
      <c r="I3465"/>
      <c r="J3465"/>
      <c r="K3465"/>
      <c r="L3465"/>
      <c r="M3465"/>
      <c r="N3465"/>
      <c r="O3465"/>
      <c r="P3465"/>
      <c r="Q3465"/>
    </row>
    <row r="3466" spans="1:17" s="16" customFormat="1" x14ac:dyDescent="0.25">
      <c r="A3466"/>
      <c r="B3466" s="18"/>
      <c r="D3466"/>
      <c r="E3466"/>
      <c r="F3466"/>
      <c r="G3466"/>
      <c r="H3466"/>
      <c r="I3466"/>
      <c r="J3466"/>
      <c r="K3466"/>
      <c r="L3466"/>
      <c r="M3466"/>
      <c r="N3466"/>
      <c r="O3466"/>
      <c r="P3466"/>
      <c r="Q3466"/>
    </row>
    <row r="3467" spans="1:17" s="16" customFormat="1" x14ac:dyDescent="0.25">
      <c r="A3467"/>
      <c r="B3467" s="18"/>
      <c r="D3467"/>
      <c r="E3467"/>
      <c r="F3467"/>
      <c r="G3467"/>
      <c r="H3467"/>
      <c r="I3467"/>
      <c r="J3467"/>
      <c r="K3467"/>
      <c r="L3467"/>
      <c r="M3467"/>
      <c r="N3467"/>
      <c r="O3467"/>
      <c r="P3467"/>
      <c r="Q3467"/>
    </row>
    <row r="3468" spans="1:17" s="16" customFormat="1" x14ac:dyDescent="0.25">
      <c r="A3468"/>
      <c r="B3468" s="18"/>
      <c r="D3468"/>
      <c r="E3468"/>
      <c r="F3468"/>
      <c r="G3468"/>
      <c r="H3468"/>
      <c r="I3468"/>
      <c r="J3468"/>
      <c r="K3468"/>
      <c r="L3468"/>
      <c r="M3468"/>
      <c r="N3468"/>
      <c r="O3468"/>
      <c r="P3468"/>
      <c r="Q3468"/>
    </row>
    <row r="3469" spans="1:17" s="16" customFormat="1" x14ac:dyDescent="0.25">
      <c r="A3469"/>
      <c r="B3469" s="18"/>
      <c r="D3469"/>
      <c r="E3469"/>
      <c r="F3469"/>
      <c r="G3469"/>
      <c r="H3469"/>
      <c r="I3469"/>
      <c r="J3469"/>
      <c r="K3469"/>
      <c r="L3469"/>
      <c r="M3469"/>
      <c r="N3469"/>
      <c r="O3469"/>
      <c r="P3469"/>
      <c r="Q3469"/>
    </row>
    <row r="3470" spans="1:17" s="16" customFormat="1" x14ac:dyDescent="0.25">
      <c r="A3470"/>
      <c r="B3470" s="18"/>
      <c r="D3470"/>
      <c r="E3470"/>
      <c r="F3470"/>
      <c r="G3470"/>
      <c r="H3470"/>
      <c r="I3470"/>
      <c r="J3470"/>
      <c r="K3470"/>
      <c r="L3470"/>
      <c r="M3470"/>
      <c r="N3470"/>
      <c r="O3470"/>
      <c r="P3470"/>
      <c r="Q3470"/>
    </row>
    <row r="3471" spans="1:17" s="16" customFormat="1" x14ac:dyDescent="0.25">
      <c r="A3471"/>
      <c r="B3471" s="18"/>
      <c r="D3471"/>
      <c r="E3471"/>
      <c r="F3471"/>
      <c r="G3471"/>
      <c r="H3471"/>
      <c r="I3471"/>
      <c r="J3471"/>
      <c r="K3471"/>
      <c r="L3471"/>
      <c r="M3471"/>
      <c r="N3471"/>
      <c r="O3471"/>
      <c r="P3471"/>
      <c r="Q3471"/>
    </row>
    <row r="3472" spans="1:17" s="16" customFormat="1" x14ac:dyDescent="0.25">
      <c r="A3472"/>
      <c r="B3472" s="18"/>
      <c r="D3472"/>
      <c r="E3472"/>
      <c r="F3472"/>
      <c r="G3472"/>
      <c r="H3472"/>
      <c r="I3472"/>
      <c r="J3472"/>
      <c r="K3472"/>
      <c r="L3472"/>
      <c r="M3472"/>
      <c r="N3472"/>
      <c r="O3472"/>
      <c r="P3472"/>
      <c r="Q3472"/>
    </row>
    <row r="3473" spans="1:17" s="16" customFormat="1" x14ac:dyDescent="0.25">
      <c r="A3473"/>
      <c r="B3473" s="18"/>
      <c r="D3473"/>
      <c r="E3473"/>
      <c r="F3473"/>
      <c r="G3473"/>
      <c r="H3473"/>
      <c r="I3473"/>
      <c r="J3473"/>
      <c r="K3473"/>
      <c r="L3473"/>
      <c r="M3473"/>
      <c r="N3473"/>
      <c r="O3473"/>
      <c r="P3473"/>
      <c r="Q3473"/>
    </row>
    <row r="3474" spans="1:17" s="16" customFormat="1" x14ac:dyDescent="0.25">
      <c r="A3474"/>
      <c r="B3474" s="18"/>
      <c r="D3474"/>
      <c r="E3474"/>
      <c r="F3474"/>
      <c r="G3474"/>
      <c r="H3474"/>
      <c r="I3474"/>
      <c r="J3474"/>
      <c r="K3474"/>
      <c r="L3474"/>
      <c r="M3474"/>
      <c r="N3474"/>
      <c r="O3474"/>
      <c r="P3474"/>
      <c r="Q3474"/>
    </row>
    <row r="3475" spans="1:17" s="16" customFormat="1" x14ac:dyDescent="0.25">
      <c r="A3475"/>
      <c r="B3475" s="18"/>
      <c r="D3475"/>
      <c r="E3475"/>
      <c r="F3475"/>
      <c r="G3475"/>
      <c r="H3475"/>
      <c r="I3475"/>
      <c r="J3475"/>
      <c r="K3475"/>
      <c r="L3475"/>
      <c r="M3475"/>
      <c r="N3475"/>
      <c r="O3475"/>
      <c r="P3475"/>
      <c r="Q3475"/>
    </row>
    <row r="3476" spans="1:17" s="16" customFormat="1" x14ac:dyDescent="0.25">
      <c r="A3476"/>
      <c r="B3476" s="18"/>
      <c r="D3476"/>
      <c r="E3476"/>
      <c r="F3476"/>
      <c r="G3476"/>
      <c r="H3476"/>
      <c r="I3476"/>
      <c r="J3476"/>
      <c r="K3476"/>
      <c r="L3476"/>
      <c r="M3476"/>
      <c r="N3476"/>
      <c r="O3476"/>
      <c r="P3476"/>
      <c r="Q3476"/>
    </row>
    <row r="3477" spans="1:17" s="16" customFormat="1" x14ac:dyDescent="0.25">
      <c r="A3477"/>
      <c r="B3477" s="18"/>
      <c r="D3477"/>
      <c r="E3477"/>
      <c r="F3477"/>
      <c r="G3477"/>
      <c r="H3477"/>
      <c r="I3477"/>
      <c r="J3477"/>
      <c r="K3477"/>
      <c r="L3477"/>
      <c r="M3477"/>
      <c r="N3477"/>
      <c r="O3477"/>
      <c r="P3477"/>
      <c r="Q3477"/>
    </row>
    <row r="3478" spans="1:17" s="16" customFormat="1" x14ac:dyDescent="0.25">
      <c r="A3478"/>
      <c r="B3478" s="18"/>
      <c r="D3478"/>
      <c r="E3478"/>
      <c r="F3478"/>
      <c r="G3478"/>
      <c r="H3478"/>
      <c r="I3478"/>
      <c r="J3478"/>
      <c r="K3478"/>
      <c r="L3478"/>
      <c r="M3478"/>
      <c r="N3478"/>
      <c r="O3478"/>
      <c r="P3478"/>
      <c r="Q3478"/>
    </row>
    <row r="3479" spans="1:17" s="16" customFormat="1" x14ac:dyDescent="0.25">
      <c r="A3479"/>
      <c r="B3479" s="18"/>
      <c r="D3479"/>
      <c r="E3479"/>
      <c r="F3479"/>
      <c r="G3479"/>
      <c r="H3479"/>
      <c r="I3479"/>
      <c r="J3479"/>
      <c r="K3479"/>
      <c r="L3479"/>
      <c r="M3479"/>
      <c r="N3479"/>
      <c r="O3479"/>
      <c r="P3479"/>
      <c r="Q3479"/>
    </row>
    <row r="3480" spans="1:17" s="16" customFormat="1" x14ac:dyDescent="0.25">
      <c r="A3480"/>
      <c r="B3480" s="18"/>
      <c r="D3480"/>
      <c r="E3480"/>
      <c r="F3480"/>
      <c r="G3480"/>
      <c r="H3480"/>
      <c r="I3480"/>
      <c r="J3480"/>
      <c r="K3480"/>
      <c r="L3480"/>
      <c r="M3480"/>
      <c r="N3480"/>
      <c r="O3480"/>
      <c r="P3480"/>
      <c r="Q3480"/>
    </row>
    <row r="3481" spans="1:17" s="16" customFormat="1" x14ac:dyDescent="0.25">
      <c r="A3481"/>
      <c r="B3481" s="18"/>
      <c r="D3481"/>
      <c r="E3481"/>
      <c r="F3481"/>
      <c r="G3481"/>
      <c r="H3481"/>
      <c r="I3481"/>
      <c r="J3481"/>
      <c r="K3481"/>
      <c r="L3481"/>
      <c r="M3481"/>
      <c r="N3481"/>
      <c r="O3481"/>
      <c r="P3481"/>
      <c r="Q3481"/>
    </row>
    <row r="3482" spans="1:17" s="16" customFormat="1" x14ac:dyDescent="0.25">
      <c r="A3482"/>
      <c r="B3482" s="17"/>
      <c r="D3482"/>
      <c r="E3482"/>
      <c r="F3482"/>
      <c r="G3482"/>
      <c r="H3482"/>
      <c r="I3482"/>
      <c r="J3482"/>
      <c r="K3482"/>
      <c r="L3482"/>
      <c r="M3482"/>
      <c r="N3482"/>
      <c r="O3482"/>
      <c r="P3482"/>
      <c r="Q3482"/>
    </row>
    <row r="3483" spans="1:17" s="16" customFormat="1" x14ac:dyDescent="0.25">
      <c r="A3483"/>
      <c r="B3483" s="18"/>
      <c r="D3483"/>
      <c r="E3483"/>
      <c r="F3483"/>
      <c r="G3483"/>
      <c r="H3483"/>
      <c r="I3483"/>
      <c r="J3483"/>
      <c r="K3483"/>
      <c r="L3483"/>
      <c r="M3483"/>
      <c r="N3483"/>
      <c r="O3483"/>
      <c r="P3483"/>
      <c r="Q3483"/>
    </row>
    <row r="3484" spans="1:17" s="16" customFormat="1" x14ac:dyDescent="0.25">
      <c r="A3484"/>
      <c r="B3484" s="18"/>
      <c r="D3484"/>
      <c r="E3484"/>
      <c r="F3484"/>
      <c r="G3484"/>
      <c r="H3484"/>
      <c r="I3484"/>
      <c r="J3484"/>
      <c r="K3484"/>
      <c r="L3484"/>
      <c r="M3484"/>
      <c r="N3484"/>
      <c r="O3484"/>
      <c r="P3484"/>
      <c r="Q3484"/>
    </row>
    <row r="3485" spans="1:17" s="16" customFormat="1" x14ac:dyDescent="0.25">
      <c r="A3485"/>
      <c r="B3485" s="18"/>
      <c r="D3485"/>
      <c r="E3485"/>
      <c r="F3485"/>
      <c r="G3485"/>
      <c r="H3485"/>
      <c r="I3485"/>
      <c r="J3485"/>
      <c r="K3485"/>
      <c r="L3485"/>
      <c r="M3485"/>
      <c r="N3485"/>
      <c r="O3485"/>
      <c r="P3485"/>
      <c r="Q3485"/>
    </row>
    <row r="3486" spans="1:17" s="16" customFormat="1" x14ac:dyDescent="0.25">
      <c r="A3486"/>
      <c r="B3486" s="18"/>
      <c r="D3486"/>
      <c r="E3486"/>
      <c r="F3486"/>
      <c r="G3486"/>
      <c r="H3486"/>
      <c r="I3486"/>
      <c r="J3486"/>
      <c r="K3486"/>
      <c r="L3486"/>
      <c r="M3486"/>
      <c r="N3486"/>
      <c r="O3486"/>
      <c r="P3486"/>
      <c r="Q3486"/>
    </row>
    <row r="3487" spans="1:17" s="16" customFormat="1" x14ac:dyDescent="0.25">
      <c r="A3487"/>
      <c r="B3487" s="18"/>
      <c r="D3487"/>
      <c r="E3487"/>
      <c r="F3487"/>
      <c r="G3487"/>
      <c r="H3487"/>
      <c r="I3487"/>
      <c r="J3487"/>
      <c r="K3487"/>
      <c r="L3487"/>
      <c r="M3487"/>
      <c r="N3487"/>
      <c r="O3487"/>
      <c r="P3487"/>
      <c r="Q3487"/>
    </row>
    <row r="3488" spans="1:17" s="16" customFormat="1" x14ac:dyDescent="0.25">
      <c r="A3488"/>
      <c r="B3488" s="18"/>
      <c r="D3488"/>
      <c r="E3488"/>
      <c r="F3488"/>
      <c r="G3488"/>
      <c r="H3488"/>
      <c r="I3488"/>
      <c r="J3488"/>
      <c r="K3488"/>
      <c r="L3488"/>
      <c r="M3488"/>
      <c r="N3488"/>
      <c r="O3488"/>
      <c r="P3488"/>
      <c r="Q3488"/>
    </row>
    <row r="3489" spans="1:17" s="16" customFormat="1" x14ac:dyDescent="0.25">
      <c r="A3489"/>
      <c r="B3489" s="18"/>
      <c r="D3489"/>
      <c r="E3489"/>
      <c r="F3489"/>
      <c r="G3489"/>
      <c r="H3489"/>
      <c r="I3489"/>
      <c r="J3489"/>
      <c r="K3489"/>
      <c r="L3489"/>
      <c r="M3489"/>
      <c r="N3489"/>
      <c r="O3489"/>
      <c r="P3489"/>
      <c r="Q3489"/>
    </row>
    <row r="3490" spans="1:17" s="16" customFormat="1" x14ac:dyDescent="0.25">
      <c r="A3490"/>
      <c r="B3490" s="18"/>
      <c r="D3490"/>
      <c r="E3490"/>
      <c r="F3490"/>
      <c r="G3490"/>
      <c r="H3490"/>
      <c r="I3490"/>
      <c r="J3490"/>
      <c r="K3490"/>
      <c r="L3490"/>
      <c r="M3490"/>
      <c r="N3490"/>
      <c r="O3490"/>
      <c r="P3490"/>
      <c r="Q3490"/>
    </row>
    <row r="3491" spans="1:17" s="16" customFormat="1" x14ac:dyDescent="0.25">
      <c r="A3491"/>
      <c r="B3491" s="18"/>
      <c r="D3491"/>
      <c r="E3491"/>
      <c r="F3491"/>
      <c r="G3491"/>
      <c r="H3491"/>
      <c r="I3491"/>
      <c r="J3491"/>
      <c r="K3491"/>
      <c r="L3491"/>
      <c r="M3491"/>
      <c r="N3491"/>
      <c r="O3491"/>
      <c r="P3491"/>
      <c r="Q3491"/>
    </row>
    <row r="3492" spans="1:17" s="16" customFormat="1" x14ac:dyDescent="0.25">
      <c r="A3492"/>
      <c r="B3492" s="18"/>
      <c r="D3492"/>
      <c r="E3492"/>
      <c r="F3492"/>
      <c r="G3492"/>
      <c r="H3492"/>
      <c r="I3492"/>
      <c r="J3492"/>
      <c r="K3492"/>
      <c r="L3492"/>
      <c r="M3492"/>
      <c r="N3492"/>
      <c r="O3492"/>
      <c r="P3492"/>
      <c r="Q3492"/>
    </row>
    <row r="3493" spans="1:17" s="16" customFormat="1" x14ac:dyDescent="0.25">
      <c r="A3493"/>
      <c r="B3493" s="18"/>
      <c r="D3493"/>
      <c r="E3493"/>
      <c r="F3493"/>
      <c r="G3493"/>
      <c r="H3493"/>
      <c r="I3493"/>
      <c r="J3493"/>
      <c r="K3493"/>
      <c r="L3493"/>
      <c r="M3493"/>
      <c r="N3493"/>
      <c r="O3493"/>
      <c r="P3493"/>
      <c r="Q3493"/>
    </row>
    <row r="3494" spans="1:17" s="16" customFormat="1" x14ac:dyDescent="0.25">
      <c r="A3494"/>
      <c r="B3494" s="18"/>
      <c r="D3494"/>
      <c r="E3494"/>
      <c r="F3494"/>
      <c r="G3494"/>
      <c r="H3494"/>
      <c r="I3494"/>
      <c r="J3494"/>
      <c r="K3494"/>
      <c r="L3494"/>
      <c r="M3494"/>
      <c r="N3494"/>
      <c r="O3494"/>
      <c r="P3494"/>
      <c r="Q3494"/>
    </row>
    <row r="3495" spans="1:17" s="16" customFormat="1" x14ac:dyDescent="0.25">
      <c r="A3495"/>
      <c r="B3495" s="18"/>
      <c r="D3495"/>
      <c r="E3495"/>
      <c r="F3495"/>
      <c r="G3495"/>
      <c r="H3495"/>
      <c r="I3495"/>
      <c r="J3495"/>
      <c r="K3495"/>
      <c r="L3495"/>
      <c r="M3495"/>
      <c r="N3495"/>
      <c r="O3495"/>
      <c r="P3495"/>
      <c r="Q3495"/>
    </row>
    <row r="3496" spans="1:17" s="16" customFormat="1" x14ac:dyDescent="0.25">
      <c r="A3496"/>
      <c r="B3496" s="18"/>
      <c r="D3496"/>
      <c r="E3496"/>
      <c r="F3496"/>
      <c r="G3496"/>
      <c r="H3496"/>
      <c r="I3496"/>
      <c r="J3496"/>
      <c r="K3496"/>
      <c r="L3496"/>
      <c r="M3496"/>
      <c r="N3496"/>
      <c r="O3496"/>
      <c r="P3496"/>
      <c r="Q3496"/>
    </row>
    <row r="3497" spans="1:17" s="16" customFormat="1" x14ac:dyDescent="0.25">
      <c r="A3497"/>
      <c r="B3497" s="18"/>
      <c r="D3497"/>
      <c r="E3497"/>
      <c r="F3497"/>
      <c r="G3497"/>
      <c r="H3497"/>
      <c r="I3497"/>
      <c r="J3497"/>
      <c r="K3497"/>
      <c r="L3497"/>
      <c r="M3497"/>
      <c r="N3497"/>
      <c r="O3497"/>
      <c r="P3497"/>
      <c r="Q3497"/>
    </row>
    <row r="3498" spans="1:17" s="16" customFormat="1" x14ac:dyDescent="0.25">
      <c r="A3498"/>
      <c r="B3498" s="18"/>
      <c r="D3498"/>
      <c r="E3498"/>
      <c r="F3498"/>
      <c r="G3498"/>
      <c r="H3498"/>
      <c r="I3498"/>
      <c r="J3498"/>
      <c r="K3498"/>
      <c r="L3498"/>
      <c r="M3498"/>
      <c r="N3498"/>
      <c r="O3498"/>
      <c r="P3498"/>
      <c r="Q3498"/>
    </row>
    <row r="3499" spans="1:17" s="16" customFormat="1" x14ac:dyDescent="0.25">
      <c r="A3499"/>
      <c r="B3499" s="18"/>
      <c r="D3499"/>
      <c r="E3499"/>
      <c r="F3499"/>
      <c r="G3499"/>
      <c r="H3499"/>
      <c r="I3499"/>
      <c r="J3499"/>
      <c r="K3499"/>
      <c r="L3499"/>
      <c r="M3499"/>
      <c r="N3499"/>
      <c r="O3499"/>
      <c r="P3499"/>
      <c r="Q3499"/>
    </row>
    <row r="3500" spans="1:17" s="16" customFormat="1" x14ac:dyDescent="0.25">
      <c r="A3500"/>
      <c r="B3500" s="18"/>
      <c r="D3500"/>
      <c r="E3500"/>
      <c r="F3500"/>
      <c r="G3500"/>
      <c r="H3500"/>
      <c r="I3500"/>
      <c r="J3500"/>
      <c r="K3500"/>
      <c r="L3500"/>
      <c r="M3500"/>
      <c r="N3500"/>
      <c r="O3500"/>
      <c r="P3500"/>
      <c r="Q3500"/>
    </row>
    <row r="3501" spans="1:17" s="16" customFormat="1" x14ac:dyDescent="0.25">
      <c r="A3501"/>
      <c r="B3501" s="18"/>
      <c r="D3501"/>
      <c r="E3501"/>
      <c r="F3501"/>
      <c r="G3501"/>
      <c r="H3501"/>
      <c r="I3501"/>
      <c r="J3501"/>
      <c r="K3501"/>
      <c r="L3501"/>
      <c r="M3501"/>
      <c r="N3501"/>
      <c r="O3501"/>
      <c r="P3501"/>
      <c r="Q3501"/>
    </row>
    <row r="3502" spans="1:17" s="16" customFormat="1" x14ac:dyDescent="0.25">
      <c r="A3502"/>
      <c r="B3502" s="18"/>
      <c r="D3502"/>
      <c r="E3502"/>
      <c r="F3502"/>
      <c r="G3502"/>
      <c r="H3502"/>
      <c r="I3502"/>
      <c r="J3502"/>
      <c r="K3502"/>
      <c r="L3502"/>
      <c r="M3502"/>
      <c r="N3502"/>
      <c r="O3502"/>
      <c r="P3502"/>
      <c r="Q3502"/>
    </row>
    <row r="3503" spans="1:17" s="16" customFormat="1" x14ac:dyDescent="0.25">
      <c r="A3503"/>
      <c r="B3503" s="18"/>
      <c r="D3503"/>
      <c r="E3503"/>
      <c r="F3503"/>
      <c r="G3503"/>
      <c r="H3503"/>
      <c r="I3503"/>
      <c r="J3503"/>
      <c r="K3503"/>
      <c r="L3503"/>
      <c r="M3503"/>
      <c r="N3503"/>
      <c r="O3503"/>
      <c r="P3503"/>
      <c r="Q3503"/>
    </row>
    <row r="3504" spans="1:17" s="16" customFormat="1" x14ac:dyDescent="0.25">
      <c r="A3504"/>
      <c r="B3504" s="18"/>
      <c r="D3504"/>
      <c r="E3504"/>
      <c r="F3504"/>
      <c r="G3504"/>
      <c r="H3504"/>
      <c r="I3504"/>
      <c r="J3504"/>
      <c r="K3504"/>
      <c r="L3504"/>
      <c r="M3504"/>
      <c r="N3504"/>
      <c r="O3504"/>
      <c r="P3504"/>
      <c r="Q3504"/>
    </row>
    <row r="3505" spans="1:17" s="16" customFormat="1" x14ac:dyDescent="0.25">
      <c r="A3505"/>
      <c r="B3505" s="18"/>
      <c r="D3505"/>
      <c r="E3505"/>
      <c r="F3505"/>
      <c r="G3505"/>
      <c r="H3505"/>
      <c r="I3505"/>
      <c r="J3505"/>
      <c r="K3505"/>
      <c r="L3505"/>
      <c r="M3505"/>
      <c r="N3505"/>
      <c r="O3505"/>
      <c r="P3505"/>
      <c r="Q3505"/>
    </row>
    <row r="3506" spans="1:17" s="16" customFormat="1" x14ac:dyDescent="0.25">
      <c r="A3506"/>
      <c r="B3506" s="18"/>
      <c r="D3506"/>
      <c r="E3506"/>
      <c r="F3506"/>
      <c r="G3506"/>
      <c r="H3506"/>
      <c r="I3506"/>
      <c r="J3506"/>
      <c r="K3506"/>
      <c r="L3506"/>
      <c r="M3506"/>
      <c r="N3506"/>
      <c r="O3506"/>
      <c r="P3506"/>
      <c r="Q3506"/>
    </row>
    <row r="3507" spans="1:17" s="16" customFormat="1" x14ac:dyDescent="0.25">
      <c r="A3507"/>
      <c r="B3507" s="18"/>
      <c r="D3507"/>
      <c r="E3507"/>
      <c r="F3507"/>
      <c r="G3507"/>
      <c r="H3507"/>
      <c r="I3507"/>
      <c r="J3507"/>
      <c r="K3507"/>
      <c r="L3507"/>
      <c r="M3507"/>
      <c r="N3507"/>
      <c r="O3507"/>
      <c r="P3507"/>
      <c r="Q3507"/>
    </row>
    <row r="3508" spans="1:17" s="16" customFormat="1" x14ac:dyDescent="0.25">
      <c r="A3508"/>
      <c r="B3508" s="18"/>
      <c r="D3508"/>
      <c r="E3508"/>
      <c r="F3508"/>
      <c r="G3508"/>
      <c r="H3508"/>
      <c r="I3508"/>
      <c r="J3508"/>
      <c r="K3508"/>
      <c r="L3508"/>
      <c r="M3508"/>
      <c r="N3508"/>
      <c r="O3508"/>
      <c r="P3508"/>
      <c r="Q3508"/>
    </row>
    <row r="3509" spans="1:17" s="16" customFormat="1" x14ac:dyDescent="0.25">
      <c r="A3509"/>
      <c r="B3509" s="18"/>
      <c r="D3509"/>
      <c r="E3509"/>
      <c r="F3509"/>
      <c r="G3509"/>
      <c r="H3509"/>
      <c r="I3509"/>
      <c r="J3509"/>
      <c r="K3509"/>
      <c r="L3509"/>
      <c r="M3509"/>
      <c r="N3509"/>
      <c r="O3509"/>
      <c r="P3509"/>
      <c r="Q3509"/>
    </row>
    <row r="3510" spans="1:17" s="16" customFormat="1" x14ac:dyDescent="0.25">
      <c r="A3510"/>
      <c r="B3510" s="18"/>
      <c r="D3510"/>
      <c r="E3510"/>
      <c r="F3510"/>
      <c r="G3510"/>
      <c r="H3510"/>
      <c r="I3510"/>
      <c r="J3510"/>
      <c r="K3510"/>
      <c r="L3510"/>
      <c r="M3510"/>
      <c r="N3510"/>
      <c r="O3510"/>
      <c r="P3510"/>
      <c r="Q3510"/>
    </row>
    <row r="3511" spans="1:17" s="16" customFormat="1" x14ac:dyDescent="0.25">
      <c r="A3511"/>
      <c r="B3511" s="18"/>
      <c r="D3511"/>
      <c r="E3511"/>
      <c r="F3511"/>
      <c r="G3511"/>
      <c r="H3511"/>
      <c r="I3511"/>
      <c r="J3511"/>
      <c r="K3511"/>
      <c r="L3511"/>
      <c r="M3511"/>
      <c r="N3511"/>
      <c r="O3511"/>
      <c r="P3511"/>
      <c r="Q3511"/>
    </row>
    <row r="3512" spans="1:17" s="16" customFormat="1" x14ac:dyDescent="0.25">
      <c r="A3512"/>
      <c r="B3512" s="18"/>
      <c r="D3512"/>
      <c r="E3512"/>
      <c r="F3512"/>
      <c r="G3512"/>
      <c r="H3512"/>
      <c r="I3512"/>
      <c r="J3512"/>
      <c r="K3512"/>
      <c r="L3512"/>
      <c r="M3512"/>
      <c r="N3512"/>
      <c r="O3512"/>
      <c r="P3512"/>
      <c r="Q3512"/>
    </row>
    <row r="3513" spans="1:17" s="16" customFormat="1" x14ac:dyDescent="0.25">
      <c r="A3513"/>
      <c r="B3513" s="18"/>
      <c r="D3513"/>
      <c r="E3513"/>
      <c r="F3513"/>
      <c r="G3513"/>
      <c r="H3513"/>
      <c r="I3513"/>
      <c r="J3513"/>
      <c r="K3513"/>
      <c r="L3513"/>
      <c r="M3513"/>
      <c r="N3513"/>
      <c r="O3513"/>
      <c r="P3513"/>
      <c r="Q3513"/>
    </row>
    <row r="3514" spans="1:17" s="16" customFormat="1" x14ac:dyDescent="0.25">
      <c r="A3514"/>
      <c r="B3514" s="18"/>
      <c r="D3514"/>
      <c r="E3514"/>
      <c r="F3514"/>
      <c r="G3514"/>
      <c r="H3514"/>
      <c r="I3514"/>
      <c r="J3514"/>
      <c r="K3514"/>
      <c r="L3514"/>
      <c r="M3514"/>
      <c r="N3514"/>
      <c r="O3514"/>
      <c r="P3514"/>
      <c r="Q3514"/>
    </row>
    <row r="3515" spans="1:17" s="16" customFormat="1" x14ac:dyDescent="0.25">
      <c r="A3515"/>
      <c r="B3515" s="18"/>
      <c r="D3515"/>
      <c r="E3515"/>
      <c r="F3515"/>
      <c r="G3515"/>
      <c r="H3515"/>
      <c r="I3515"/>
      <c r="J3515"/>
      <c r="K3515"/>
      <c r="L3515"/>
      <c r="M3515"/>
      <c r="N3515"/>
      <c r="O3515"/>
      <c r="P3515"/>
      <c r="Q3515"/>
    </row>
    <row r="3516" spans="1:17" s="16" customFormat="1" x14ac:dyDescent="0.25">
      <c r="A3516"/>
      <c r="B3516" s="18"/>
      <c r="D3516"/>
      <c r="E3516"/>
      <c r="F3516"/>
      <c r="G3516"/>
      <c r="H3516"/>
      <c r="I3516"/>
      <c r="J3516"/>
      <c r="K3516"/>
      <c r="L3516"/>
      <c r="M3516"/>
      <c r="N3516"/>
      <c r="O3516"/>
      <c r="P3516"/>
      <c r="Q3516"/>
    </row>
    <row r="3517" spans="1:17" s="16" customFormat="1" x14ac:dyDescent="0.25">
      <c r="A3517"/>
      <c r="B3517" s="18"/>
      <c r="D3517"/>
      <c r="E3517"/>
      <c r="F3517"/>
      <c r="G3517"/>
      <c r="H3517"/>
      <c r="I3517"/>
      <c r="J3517"/>
      <c r="K3517"/>
      <c r="L3517"/>
      <c r="M3517"/>
      <c r="N3517"/>
      <c r="O3517"/>
      <c r="P3517"/>
      <c r="Q3517"/>
    </row>
    <row r="3518" spans="1:17" s="16" customFormat="1" x14ac:dyDescent="0.25">
      <c r="A3518"/>
      <c r="B3518" s="18"/>
      <c r="D3518"/>
      <c r="E3518"/>
      <c r="F3518"/>
      <c r="G3518"/>
      <c r="H3518"/>
      <c r="I3518"/>
      <c r="J3518"/>
      <c r="K3518"/>
      <c r="L3518"/>
      <c r="M3518"/>
      <c r="N3518"/>
      <c r="O3518"/>
      <c r="P3518"/>
      <c r="Q3518"/>
    </row>
    <row r="3519" spans="1:17" s="16" customFormat="1" x14ac:dyDescent="0.25">
      <c r="A3519"/>
      <c r="B3519" s="18"/>
      <c r="D3519"/>
      <c r="E3519"/>
      <c r="F3519"/>
      <c r="G3519"/>
      <c r="H3519"/>
      <c r="I3519"/>
      <c r="J3519"/>
      <c r="K3519"/>
      <c r="L3519"/>
      <c r="M3519"/>
      <c r="N3519"/>
      <c r="O3519"/>
      <c r="P3519"/>
      <c r="Q3519"/>
    </row>
    <row r="3520" spans="1:17" s="16" customFormat="1" x14ac:dyDescent="0.25">
      <c r="A3520"/>
      <c r="B3520" s="18"/>
      <c r="D3520"/>
      <c r="E3520"/>
      <c r="F3520"/>
      <c r="G3520"/>
      <c r="H3520"/>
      <c r="I3520"/>
      <c r="J3520"/>
      <c r="K3520"/>
      <c r="L3520"/>
      <c r="M3520"/>
      <c r="N3520"/>
      <c r="O3520"/>
      <c r="P3520"/>
      <c r="Q3520"/>
    </row>
    <row r="3521" spans="1:17" s="16" customFormat="1" x14ac:dyDescent="0.25">
      <c r="A3521"/>
      <c r="B3521" s="18"/>
      <c r="D3521"/>
      <c r="E3521"/>
      <c r="F3521"/>
      <c r="G3521"/>
      <c r="H3521"/>
      <c r="I3521"/>
      <c r="J3521"/>
      <c r="K3521"/>
      <c r="L3521"/>
      <c r="M3521"/>
      <c r="N3521"/>
      <c r="O3521"/>
      <c r="P3521"/>
      <c r="Q3521"/>
    </row>
    <row r="3522" spans="1:17" s="16" customFormat="1" x14ac:dyDescent="0.25">
      <c r="A3522"/>
      <c r="B3522" s="18"/>
      <c r="D3522"/>
      <c r="E3522"/>
      <c r="F3522"/>
      <c r="G3522"/>
      <c r="H3522"/>
      <c r="I3522"/>
      <c r="J3522"/>
      <c r="K3522"/>
      <c r="L3522"/>
      <c r="M3522"/>
      <c r="N3522"/>
      <c r="O3522"/>
      <c r="P3522"/>
      <c r="Q3522"/>
    </row>
    <row r="3523" spans="1:17" s="16" customFormat="1" x14ac:dyDescent="0.25">
      <c r="A3523"/>
      <c r="B3523" s="18"/>
      <c r="D3523"/>
      <c r="E3523"/>
      <c r="F3523"/>
      <c r="G3523"/>
      <c r="H3523"/>
      <c r="I3523"/>
      <c r="J3523"/>
      <c r="K3523"/>
      <c r="L3523"/>
      <c r="M3523"/>
      <c r="N3523"/>
      <c r="O3523"/>
      <c r="P3523"/>
      <c r="Q3523"/>
    </row>
    <row r="3524" spans="1:17" s="16" customFormat="1" x14ac:dyDescent="0.25">
      <c r="A3524"/>
      <c r="B3524" s="18"/>
      <c r="D3524"/>
      <c r="E3524"/>
      <c r="F3524"/>
      <c r="G3524"/>
      <c r="H3524"/>
      <c r="I3524"/>
      <c r="J3524"/>
      <c r="K3524"/>
      <c r="L3524"/>
      <c r="M3524"/>
      <c r="N3524"/>
      <c r="O3524"/>
      <c r="P3524"/>
      <c r="Q3524"/>
    </row>
    <row r="3525" spans="1:17" s="16" customFormat="1" x14ac:dyDescent="0.25">
      <c r="A3525"/>
      <c r="B3525" s="18"/>
      <c r="D3525"/>
      <c r="E3525"/>
      <c r="F3525"/>
      <c r="G3525"/>
      <c r="H3525"/>
      <c r="I3525"/>
      <c r="J3525"/>
      <c r="K3525"/>
      <c r="L3525"/>
      <c r="M3525"/>
      <c r="N3525"/>
      <c r="O3525"/>
      <c r="P3525"/>
      <c r="Q3525"/>
    </row>
    <row r="3526" spans="1:17" s="16" customFormat="1" x14ac:dyDescent="0.25">
      <c r="A3526"/>
      <c r="B3526" s="18"/>
      <c r="D3526"/>
      <c r="E3526"/>
      <c r="F3526"/>
      <c r="G3526"/>
      <c r="H3526"/>
      <c r="I3526"/>
      <c r="J3526"/>
      <c r="K3526"/>
      <c r="L3526"/>
      <c r="M3526"/>
      <c r="N3526"/>
      <c r="O3526"/>
      <c r="P3526"/>
      <c r="Q3526"/>
    </row>
    <row r="3527" spans="1:17" s="16" customFormat="1" x14ac:dyDescent="0.25">
      <c r="A3527"/>
      <c r="B3527" s="18"/>
      <c r="D3527"/>
      <c r="E3527"/>
      <c r="F3527"/>
      <c r="G3527"/>
      <c r="H3527"/>
      <c r="I3527"/>
      <c r="J3527"/>
      <c r="K3527"/>
      <c r="L3527"/>
      <c r="M3527"/>
      <c r="N3527"/>
      <c r="O3527"/>
      <c r="P3527"/>
      <c r="Q3527"/>
    </row>
    <row r="3528" spans="1:17" s="16" customFormat="1" x14ac:dyDescent="0.25">
      <c r="A3528"/>
      <c r="B3528" s="18"/>
      <c r="D3528"/>
      <c r="E3528"/>
      <c r="F3528"/>
      <c r="G3528"/>
      <c r="H3528"/>
      <c r="I3528"/>
      <c r="J3528"/>
      <c r="K3528"/>
      <c r="L3528"/>
      <c r="M3528"/>
      <c r="N3528"/>
      <c r="O3528"/>
      <c r="P3528"/>
      <c r="Q3528"/>
    </row>
    <row r="3529" spans="1:17" s="16" customFormat="1" x14ac:dyDescent="0.25">
      <c r="A3529"/>
      <c r="B3529" s="18"/>
      <c r="D3529"/>
      <c r="E3529"/>
      <c r="F3529"/>
      <c r="G3529"/>
      <c r="H3529"/>
      <c r="I3529"/>
      <c r="J3529"/>
      <c r="K3529"/>
      <c r="L3529"/>
      <c r="M3529"/>
      <c r="N3529"/>
      <c r="O3529"/>
      <c r="P3529"/>
      <c r="Q3529"/>
    </row>
    <row r="3530" spans="1:17" s="16" customFormat="1" x14ac:dyDescent="0.25">
      <c r="A3530"/>
      <c r="B3530" s="18"/>
      <c r="D3530"/>
      <c r="E3530"/>
      <c r="F3530"/>
      <c r="G3530"/>
      <c r="H3530"/>
      <c r="I3530"/>
      <c r="J3530"/>
      <c r="K3530"/>
      <c r="L3530"/>
      <c r="M3530"/>
      <c r="N3530"/>
      <c r="O3530"/>
      <c r="P3530"/>
      <c r="Q3530"/>
    </row>
    <row r="3531" spans="1:17" s="16" customFormat="1" x14ac:dyDescent="0.25">
      <c r="A3531"/>
      <c r="B3531" s="18"/>
      <c r="D3531"/>
      <c r="E3531"/>
      <c r="F3531"/>
      <c r="G3531"/>
      <c r="H3531"/>
      <c r="I3531"/>
      <c r="J3531"/>
      <c r="K3531"/>
      <c r="L3531"/>
      <c r="M3531"/>
      <c r="N3531"/>
      <c r="O3531"/>
      <c r="P3531"/>
      <c r="Q3531"/>
    </row>
    <row r="3532" spans="1:17" s="16" customFormat="1" x14ac:dyDescent="0.25">
      <c r="A3532"/>
      <c r="B3532" s="17"/>
      <c r="D3532"/>
      <c r="E3532"/>
      <c r="F3532"/>
      <c r="G3532"/>
      <c r="H3532"/>
      <c r="I3532"/>
      <c r="J3532"/>
      <c r="K3532"/>
      <c r="L3532"/>
      <c r="M3532"/>
      <c r="N3532"/>
      <c r="O3532"/>
      <c r="P3532"/>
      <c r="Q3532"/>
    </row>
    <row r="3533" spans="1:17" s="16" customFormat="1" x14ac:dyDescent="0.25">
      <c r="A3533"/>
      <c r="B3533" s="18"/>
      <c r="D3533"/>
      <c r="E3533"/>
      <c r="F3533"/>
      <c r="G3533"/>
      <c r="H3533"/>
      <c r="I3533"/>
      <c r="J3533"/>
      <c r="K3533"/>
      <c r="L3533"/>
      <c r="M3533"/>
      <c r="N3533"/>
      <c r="O3533"/>
      <c r="P3533"/>
      <c r="Q3533"/>
    </row>
    <row r="3534" spans="1:17" s="16" customFormat="1" x14ac:dyDescent="0.25">
      <c r="A3534"/>
      <c r="B3534" s="18"/>
      <c r="D3534"/>
      <c r="E3534"/>
      <c r="F3534"/>
      <c r="G3534"/>
      <c r="H3534"/>
      <c r="I3534"/>
      <c r="J3534"/>
      <c r="K3534"/>
      <c r="L3534"/>
      <c r="M3534"/>
      <c r="N3534"/>
      <c r="O3534"/>
      <c r="P3534"/>
      <c r="Q3534"/>
    </row>
    <row r="3535" spans="1:17" s="16" customFormat="1" x14ac:dyDescent="0.25">
      <c r="A3535"/>
      <c r="B3535" s="18"/>
      <c r="D3535"/>
      <c r="E3535"/>
      <c r="F3535"/>
      <c r="G3535"/>
      <c r="H3535"/>
      <c r="I3535"/>
      <c r="J3535"/>
      <c r="K3535"/>
      <c r="L3535"/>
      <c r="M3535"/>
      <c r="N3535"/>
      <c r="O3535"/>
      <c r="P3535"/>
      <c r="Q3535"/>
    </row>
    <row r="3536" spans="1:17" s="16" customFormat="1" x14ac:dyDescent="0.25">
      <c r="A3536"/>
      <c r="B3536" s="18"/>
      <c r="D3536"/>
      <c r="E3536"/>
      <c r="F3536"/>
      <c r="G3536"/>
      <c r="H3536"/>
      <c r="I3536"/>
      <c r="J3536"/>
      <c r="K3536"/>
      <c r="L3536"/>
      <c r="M3536"/>
      <c r="N3536"/>
      <c r="O3536"/>
      <c r="P3536"/>
      <c r="Q3536"/>
    </row>
    <row r="3537" spans="1:17" s="16" customFormat="1" x14ac:dyDescent="0.25">
      <c r="A3537"/>
      <c r="B3537" s="18"/>
      <c r="D3537"/>
      <c r="E3537"/>
      <c r="F3537"/>
      <c r="G3537"/>
      <c r="H3537"/>
      <c r="I3537"/>
      <c r="J3537"/>
      <c r="K3537"/>
      <c r="L3537"/>
      <c r="M3537"/>
      <c r="N3537"/>
      <c r="O3537"/>
      <c r="P3537"/>
      <c r="Q3537"/>
    </row>
    <row r="3538" spans="1:17" s="16" customFormat="1" x14ac:dyDescent="0.25">
      <c r="A3538"/>
      <c r="B3538" s="18"/>
      <c r="D3538"/>
      <c r="E3538"/>
      <c r="F3538"/>
      <c r="G3538"/>
      <c r="H3538"/>
      <c r="I3538"/>
      <c r="J3538"/>
      <c r="K3538"/>
      <c r="L3538"/>
      <c r="M3538"/>
      <c r="N3538"/>
      <c r="O3538"/>
      <c r="P3538"/>
      <c r="Q3538"/>
    </row>
    <row r="3539" spans="1:17" s="16" customFormat="1" x14ac:dyDescent="0.25">
      <c r="A3539"/>
      <c r="B3539" s="18"/>
      <c r="D3539"/>
      <c r="E3539"/>
      <c r="F3539"/>
      <c r="G3539"/>
      <c r="H3539"/>
      <c r="I3539"/>
      <c r="J3539"/>
      <c r="K3539"/>
      <c r="L3539"/>
      <c r="M3539"/>
      <c r="N3539"/>
      <c r="O3539"/>
      <c r="P3539"/>
      <c r="Q3539"/>
    </row>
    <row r="3540" spans="1:17" s="16" customFormat="1" x14ac:dyDescent="0.25">
      <c r="A3540"/>
      <c r="B3540" s="18"/>
      <c r="D3540"/>
      <c r="E3540"/>
      <c r="F3540"/>
      <c r="G3540"/>
      <c r="H3540"/>
      <c r="I3540"/>
      <c r="J3540"/>
      <c r="K3540"/>
      <c r="L3540"/>
      <c r="M3540"/>
      <c r="N3540"/>
      <c r="O3540"/>
      <c r="P3540"/>
      <c r="Q3540"/>
    </row>
    <row r="3541" spans="1:17" s="16" customFormat="1" x14ac:dyDescent="0.25">
      <c r="A3541"/>
      <c r="B3541" s="18"/>
      <c r="D3541"/>
      <c r="E3541"/>
      <c r="F3541"/>
      <c r="G3541"/>
      <c r="H3541"/>
      <c r="I3541"/>
      <c r="J3541"/>
      <c r="K3541"/>
      <c r="L3541"/>
      <c r="M3541"/>
      <c r="N3541"/>
      <c r="O3541"/>
      <c r="P3541"/>
      <c r="Q3541"/>
    </row>
    <row r="3542" spans="1:17" s="16" customFormat="1" x14ac:dyDescent="0.25">
      <c r="A3542"/>
      <c r="B3542" s="18"/>
      <c r="D3542"/>
      <c r="E3542"/>
      <c r="F3542"/>
      <c r="G3542"/>
      <c r="H3542"/>
      <c r="I3542"/>
      <c r="J3542"/>
      <c r="K3542"/>
      <c r="L3542"/>
      <c r="M3542"/>
      <c r="N3542"/>
      <c r="O3542"/>
      <c r="P3542"/>
      <c r="Q3542"/>
    </row>
    <row r="3543" spans="1:17" s="16" customFormat="1" x14ac:dyDescent="0.25">
      <c r="A3543"/>
      <c r="B3543" s="18"/>
      <c r="D3543"/>
      <c r="E3543"/>
      <c r="F3543"/>
      <c r="G3543"/>
      <c r="H3543"/>
      <c r="I3543"/>
      <c r="J3543"/>
      <c r="K3543"/>
      <c r="L3543"/>
      <c r="M3543"/>
      <c r="N3543"/>
      <c r="O3543"/>
      <c r="P3543"/>
      <c r="Q3543"/>
    </row>
    <row r="3544" spans="1:17" s="16" customFormat="1" x14ac:dyDescent="0.25">
      <c r="A3544"/>
      <c r="B3544" s="18"/>
      <c r="D3544"/>
      <c r="E3544"/>
      <c r="F3544"/>
      <c r="G3544"/>
      <c r="H3544"/>
      <c r="I3544"/>
      <c r="J3544"/>
      <c r="K3544"/>
      <c r="L3544"/>
      <c r="M3544"/>
      <c r="N3544"/>
      <c r="O3544"/>
      <c r="P3544"/>
      <c r="Q3544"/>
    </row>
    <row r="3545" spans="1:17" s="16" customFormat="1" x14ac:dyDescent="0.25">
      <c r="A3545"/>
      <c r="B3545" s="18"/>
      <c r="D3545"/>
      <c r="E3545"/>
      <c r="F3545"/>
      <c r="G3545"/>
      <c r="H3545"/>
      <c r="I3545"/>
      <c r="J3545"/>
      <c r="K3545"/>
      <c r="L3545"/>
      <c r="M3545"/>
      <c r="N3545"/>
      <c r="O3545"/>
      <c r="P3545"/>
      <c r="Q3545"/>
    </row>
    <row r="3546" spans="1:17" s="16" customFormat="1" x14ac:dyDescent="0.25">
      <c r="A3546"/>
      <c r="B3546" s="18"/>
      <c r="D3546"/>
      <c r="E3546"/>
      <c r="F3546"/>
      <c r="G3546"/>
      <c r="H3546"/>
      <c r="I3546"/>
      <c r="J3546"/>
      <c r="K3546"/>
      <c r="L3546"/>
      <c r="M3546"/>
      <c r="N3546"/>
      <c r="O3546"/>
      <c r="P3546"/>
      <c r="Q3546"/>
    </row>
    <row r="3547" spans="1:17" s="16" customFormat="1" x14ac:dyDescent="0.25">
      <c r="A3547"/>
      <c r="B3547" s="18"/>
      <c r="D3547"/>
      <c r="E3547"/>
      <c r="F3547"/>
      <c r="G3547"/>
      <c r="H3547"/>
      <c r="I3547"/>
      <c r="J3547"/>
      <c r="K3547"/>
      <c r="L3547"/>
      <c r="M3547"/>
      <c r="N3547"/>
      <c r="O3547"/>
      <c r="P3547"/>
      <c r="Q3547"/>
    </row>
    <row r="3548" spans="1:17" s="16" customFormat="1" x14ac:dyDescent="0.25">
      <c r="A3548"/>
      <c r="B3548" s="18"/>
      <c r="D3548"/>
      <c r="E3548"/>
      <c r="F3548"/>
      <c r="G3548"/>
      <c r="H3548"/>
      <c r="I3548"/>
      <c r="J3548"/>
      <c r="K3548"/>
      <c r="L3548"/>
      <c r="M3548"/>
      <c r="N3548"/>
      <c r="O3548"/>
      <c r="P3548"/>
      <c r="Q3548"/>
    </row>
    <row r="3549" spans="1:17" s="16" customFormat="1" x14ac:dyDescent="0.25">
      <c r="A3549"/>
      <c r="B3549" s="18"/>
      <c r="D3549"/>
      <c r="E3549"/>
      <c r="F3549"/>
      <c r="G3549"/>
      <c r="H3549"/>
      <c r="I3549"/>
      <c r="J3549"/>
      <c r="K3549"/>
      <c r="L3549"/>
      <c r="M3549"/>
      <c r="N3549"/>
      <c r="O3549"/>
      <c r="P3549"/>
      <c r="Q3549"/>
    </row>
    <row r="3550" spans="1:17" s="16" customFormat="1" x14ac:dyDescent="0.25">
      <c r="A3550"/>
      <c r="B3550" s="18"/>
      <c r="D3550"/>
      <c r="E3550"/>
      <c r="F3550"/>
      <c r="G3550"/>
      <c r="H3550"/>
      <c r="I3550"/>
      <c r="J3550"/>
      <c r="K3550"/>
      <c r="L3550"/>
      <c r="M3550"/>
      <c r="N3550"/>
      <c r="O3550"/>
      <c r="P3550"/>
      <c r="Q3550"/>
    </row>
    <row r="3551" spans="1:17" s="16" customFormat="1" x14ac:dyDescent="0.25">
      <c r="A3551"/>
      <c r="B3551" s="18"/>
      <c r="D3551"/>
      <c r="E3551"/>
      <c r="F3551"/>
      <c r="G3551"/>
      <c r="H3551"/>
      <c r="I3551"/>
      <c r="J3551"/>
      <c r="K3551"/>
      <c r="L3551"/>
      <c r="M3551"/>
      <c r="N3551"/>
      <c r="O3551"/>
      <c r="P3551"/>
      <c r="Q3551"/>
    </row>
    <row r="3552" spans="1:17" s="16" customFormat="1" x14ac:dyDescent="0.25">
      <c r="A3552"/>
      <c r="B3552" s="18"/>
      <c r="D3552"/>
      <c r="E3552"/>
      <c r="F3552"/>
      <c r="G3552"/>
      <c r="H3552"/>
      <c r="I3552"/>
      <c r="J3552"/>
      <c r="K3552"/>
      <c r="L3552"/>
      <c r="M3552"/>
      <c r="N3552"/>
      <c r="O3552"/>
      <c r="P3552"/>
      <c r="Q3552"/>
    </row>
    <row r="3553" spans="1:17" s="16" customFormat="1" x14ac:dyDescent="0.25">
      <c r="A3553"/>
      <c r="B3553" s="18"/>
      <c r="D3553"/>
      <c r="E3553"/>
      <c r="F3553"/>
      <c r="G3553"/>
      <c r="H3553"/>
      <c r="I3553"/>
      <c r="J3553"/>
      <c r="K3553"/>
      <c r="L3553"/>
      <c r="M3553"/>
      <c r="N3553"/>
      <c r="O3553"/>
      <c r="P3553"/>
      <c r="Q3553"/>
    </row>
    <row r="3554" spans="1:17" s="16" customFormat="1" x14ac:dyDescent="0.25">
      <c r="A3554"/>
      <c r="B3554" s="18"/>
      <c r="D3554"/>
      <c r="E3554"/>
      <c r="F3554"/>
      <c r="G3554"/>
      <c r="H3554"/>
      <c r="I3554"/>
      <c r="J3554"/>
      <c r="K3554"/>
      <c r="L3554"/>
      <c r="M3554"/>
      <c r="N3554"/>
      <c r="O3554"/>
      <c r="P3554"/>
      <c r="Q3554"/>
    </row>
    <row r="3555" spans="1:17" s="16" customFormat="1" x14ac:dyDescent="0.25">
      <c r="A3555"/>
      <c r="B3555" s="18"/>
      <c r="D3555"/>
      <c r="E3555"/>
      <c r="F3555"/>
      <c r="G3555"/>
      <c r="H3555"/>
      <c r="I3555"/>
      <c r="J3555"/>
      <c r="K3555"/>
      <c r="L3555"/>
      <c r="M3555"/>
      <c r="N3555"/>
      <c r="O3555"/>
      <c r="P3555"/>
      <c r="Q3555"/>
    </row>
    <row r="3556" spans="1:17" s="16" customFormat="1" x14ac:dyDescent="0.25">
      <c r="A3556"/>
      <c r="B3556" s="18"/>
      <c r="D3556"/>
      <c r="E3556"/>
      <c r="F3556"/>
      <c r="G3556"/>
      <c r="H3556"/>
      <c r="I3556"/>
      <c r="J3556"/>
      <c r="K3556"/>
      <c r="L3556"/>
      <c r="M3556"/>
      <c r="N3556"/>
      <c r="O3556"/>
      <c r="P3556"/>
      <c r="Q3556"/>
    </row>
    <row r="3557" spans="1:17" s="16" customFormat="1" x14ac:dyDescent="0.25">
      <c r="A3557"/>
      <c r="B3557" s="18"/>
      <c r="D3557"/>
      <c r="E3557"/>
      <c r="F3557"/>
      <c r="G3557"/>
      <c r="H3557"/>
      <c r="I3557"/>
      <c r="J3557"/>
      <c r="K3557"/>
      <c r="L3557"/>
      <c r="M3557"/>
      <c r="N3557"/>
      <c r="O3557"/>
      <c r="P3557"/>
      <c r="Q3557"/>
    </row>
    <row r="3558" spans="1:17" s="16" customFormat="1" x14ac:dyDescent="0.25">
      <c r="A3558"/>
      <c r="B3558" s="18"/>
      <c r="D3558"/>
      <c r="E3558"/>
      <c r="F3558"/>
      <c r="G3558"/>
      <c r="H3558"/>
      <c r="I3558"/>
      <c r="J3558"/>
      <c r="K3558"/>
      <c r="L3558"/>
      <c r="M3558"/>
      <c r="N3558"/>
      <c r="O3558"/>
      <c r="P3558"/>
      <c r="Q3558"/>
    </row>
    <row r="3559" spans="1:17" s="16" customFormat="1" x14ac:dyDescent="0.25">
      <c r="A3559"/>
      <c r="B3559" s="18"/>
      <c r="D3559"/>
      <c r="E3559"/>
      <c r="F3559"/>
      <c r="G3559"/>
      <c r="H3559"/>
      <c r="I3559"/>
      <c r="J3559"/>
      <c r="K3559"/>
      <c r="L3559"/>
      <c r="M3559"/>
      <c r="N3559"/>
      <c r="O3559"/>
      <c r="P3559"/>
      <c r="Q3559"/>
    </row>
    <row r="3560" spans="1:17" s="16" customFormat="1" x14ac:dyDescent="0.25">
      <c r="A3560"/>
      <c r="B3560" s="18"/>
      <c r="D3560"/>
      <c r="E3560"/>
      <c r="F3560"/>
      <c r="G3560"/>
      <c r="H3560"/>
      <c r="I3560"/>
      <c r="J3560"/>
      <c r="K3560"/>
      <c r="L3560"/>
      <c r="M3560"/>
      <c r="N3560"/>
      <c r="O3560"/>
      <c r="P3560"/>
      <c r="Q3560"/>
    </row>
    <row r="3561" spans="1:17" s="16" customFormat="1" x14ac:dyDescent="0.25">
      <c r="A3561"/>
      <c r="B3561" s="18"/>
      <c r="D3561"/>
      <c r="E3561"/>
      <c r="F3561"/>
      <c r="G3561"/>
      <c r="H3561"/>
      <c r="I3561"/>
      <c r="J3561"/>
      <c r="K3561"/>
      <c r="L3561"/>
      <c r="M3561"/>
      <c r="N3561"/>
      <c r="O3561"/>
      <c r="P3561"/>
      <c r="Q3561"/>
    </row>
    <row r="3562" spans="1:17" s="16" customFormat="1" x14ac:dyDescent="0.25">
      <c r="A3562"/>
      <c r="B3562" s="18"/>
      <c r="D3562"/>
      <c r="E3562"/>
      <c r="F3562"/>
      <c r="G3562"/>
      <c r="H3562"/>
      <c r="I3562"/>
      <c r="J3562"/>
      <c r="K3562"/>
      <c r="L3562"/>
      <c r="M3562"/>
      <c r="N3562"/>
      <c r="O3562"/>
      <c r="P3562"/>
      <c r="Q3562"/>
    </row>
    <row r="3563" spans="1:17" s="16" customFormat="1" x14ac:dyDescent="0.25">
      <c r="A3563"/>
      <c r="B3563" s="18"/>
      <c r="D3563"/>
      <c r="E3563"/>
      <c r="F3563"/>
      <c r="G3563"/>
      <c r="H3563"/>
      <c r="I3563"/>
      <c r="J3563"/>
      <c r="K3563"/>
      <c r="L3563"/>
      <c r="M3563"/>
      <c r="N3563"/>
      <c r="O3563"/>
      <c r="P3563"/>
      <c r="Q3563"/>
    </row>
    <row r="3564" spans="1:17" s="16" customFormat="1" x14ac:dyDescent="0.25">
      <c r="A3564"/>
      <c r="B3564" s="18"/>
      <c r="D3564"/>
      <c r="E3564"/>
      <c r="F3564"/>
      <c r="G3564"/>
      <c r="H3564"/>
      <c r="I3564"/>
      <c r="J3564"/>
      <c r="K3564"/>
      <c r="L3564"/>
      <c r="M3564"/>
      <c r="N3564"/>
      <c r="O3564"/>
      <c r="P3564"/>
      <c r="Q3564"/>
    </row>
    <row r="3565" spans="1:17" s="16" customFormat="1" x14ac:dyDescent="0.25">
      <c r="A3565"/>
      <c r="B3565" s="18"/>
      <c r="D3565"/>
      <c r="E3565"/>
      <c r="F3565"/>
      <c r="G3565"/>
      <c r="H3565"/>
      <c r="I3565"/>
      <c r="J3565"/>
      <c r="K3565"/>
      <c r="L3565"/>
      <c r="M3565"/>
      <c r="N3565"/>
      <c r="O3565"/>
      <c r="P3565"/>
      <c r="Q3565"/>
    </row>
    <row r="3566" spans="1:17" s="16" customFormat="1" x14ac:dyDescent="0.25">
      <c r="A3566"/>
      <c r="B3566" s="18"/>
      <c r="D3566"/>
      <c r="E3566"/>
      <c r="F3566"/>
      <c r="G3566"/>
      <c r="H3566"/>
      <c r="I3566"/>
      <c r="J3566"/>
      <c r="K3566"/>
      <c r="L3566"/>
      <c r="M3566"/>
      <c r="N3566"/>
      <c r="O3566"/>
      <c r="P3566"/>
      <c r="Q3566"/>
    </row>
    <row r="3567" spans="1:17" s="16" customFormat="1" x14ac:dyDescent="0.25">
      <c r="A3567"/>
      <c r="B3567" s="18"/>
      <c r="D3567"/>
      <c r="E3567"/>
      <c r="F3567"/>
      <c r="G3567"/>
      <c r="H3567"/>
      <c r="I3567"/>
      <c r="J3567"/>
      <c r="K3567"/>
      <c r="L3567"/>
      <c r="M3567"/>
      <c r="N3567"/>
      <c r="O3567"/>
      <c r="P3567"/>
      <c r="Q3567"/>
    </row>
    <row r="3568" spans="1:17" s="16" customFormat="1" x14ac:dyDescent="0.25">
      <c r="A3568"/>
      <c r="B3568" s="18"/>
      <c r="D3568"/>
      <c r="E3568"/>
      <c r="F3568"/>
      <c r="G3568"/>
      <c r="H3568"/>
      <c r="I3568"/>
      <c r="J3568"/>
      <c r="K3568"/>
      <c r="L3568"/>
      <c r="M3568"/>
      <c r="N3568"/>
      <c r="O3568"/>
      <c r="P3568"/>
      <c r="Q3568"/>
    </row>
    <row r="3569" spans="1:17" s="16" customFormat="1" x14ac:dyDescent="0.25">
      <c r="A3569"/>
      <c r="B3569" s="18"/>
      <c r="D3569"/>
      <c r="E3569"/>
      <c r="F3569"/>
      <c r="G3569"/>
      <c r="H3569"/>
      <c r="I3569"/>
      <c r="J3569"/>
      <c r="K3569"/>
      <c r="L3569"/>
      <c r="M3569"/>
      <c r="N3569"/>
      <c r="O3569"/>
      <c r="P3569"/>
      <c r="Q3569"/>
    </row>
    <row r="3570" spans="1:17" s="16" customFormat="1" x14ac:dyDescent="0.25">
      <c r="A3570"/>
      <c r="B3570" s="18"/>
      <c r="D3570"/>
      <c r="E3570"/>
      <c r="F3570"/>
      <c r="G3570"/>
      <c r="H3570"/>
      <c r="I3570"/>
      <c r="J3570"/>
      <c r="K3570"/>
      <c r="L3570"/>
      <c r="M3570"/>
      <c r="N3570"/>
      <c r="O3570"/>
      <c r="P3570"/>
      <c r="Q3570"/>
    </row>
    <row r="3571" spans="1:17" s="16" customFormat="1" x14ac:dyDescent="0.25">
      <c r="A3571"/>
      <c r="B3571" s="18"/>
      <c r="D3571"/>
      <c r="E3571"/>
      <c r="F3571"/>
      <c r="G3571"/>
      <c r="H3571"/>
      <c r="I3571"/>
      <c r="J3571"/>
      <c r="K3571"/>
      <c r="L3571"/>
      <c r="M3571"/>
      <c r="N3571"/>
      <c r="O3571"/>
      <c r="P3571"/>
      <c r="Q3571"/>
    </row>
    <row r="3572" spans="1:17" s="16" customFormat="1" x14ac:dyDescent="0.25">
      <c r="A3572"/>
      <c r="B3572" s="18"/>
      <c r="D3572"/>
      <c r="E3572"/>
      <c r="F3572"/>
      <c r="G3572"/>
      <c r="H3572"/>
      <c r="I3572"/>
      <c r="J3572"/>
      <c r="K3572"/>
      <c r="L3572"/>
      <c r="M3572"/>
      <c r="N3572"/>
      <c r="O3572"/>
      <c r="P3572"/>
      <c r="Q3572"/>
    </row>
    <row r="3573" spans="1:17" s="16" customFormat="1" x14ac:dyDescent="0.25">
      <c r="A3573"/>
      <c r="B3573" s="18"/>
      <c r="D3573"/>
      <c r="E3573"/>
      <c r="F3573"/>
      <c r="G3573"/>
      <c r="H3573"/>
      <c r="I3573"/>
      <c r="J3573"/>
      <c r="K3573"/>
      <c r="L3573"/>
      <c r="M3573"/>
      <c r="N3573"/>
      <c r="O3573"/>
      <c r="P3573"/>
      <c r="Q3573"/>
    </row>
    <row r="3574" spans="1:17" s="16" customFormat="1" x14ac:dyDescent="0.25">
      <c r="A3574"/>
      <c r="B3574" s="18"/>
      <c r="D3574"/>
      <c r="E3574"/>
      <c r="F3574"/>
      <c r="G3574"/>
      <c r="H3574"/>
      <c r="I3574"/>
      <c r="J3574"/>
      <c r="K3574"/>
      <c r="L3574"/>
      <c r="M3574"/>
      <c r="N3574"/>
      <c r="O3574"/>
      <c r="P3574"/>
      <c r="Q3574"/>
    </row>
    <row r="3575" spans="1:17" s="16" customFormat="1" x14ac:dyDescent="0.25">
      <c r="A3575"/>
      <c r="B3575" s="18"/>
      <c r="D3575"/>
      <c r="E3575"/>
      <c r="F3575"/>
      <c r="G3575"/>
      <c r="H3575"/>
      <c r="I3575"/>
      <c r="J3575"/>
      <c r="K3575"/>
      <c r="L3575"/>
      <c r="M3575"/>
      <c r="N3575"/>
      <c r="O3575"/>
      <c r="P3575"/>
      <c r="Q3575"/>
    </row>
    <row r="3576" spans="1:17" s="16" customFormat="1" x14ac:dyDescent="0.25">
      <c r="A3576"/>
      <c r="B3576" s="18"/>
      <c r="D3576"/>
      <c r="E3576"/>
      <c r="F3576"/>
      <c r="G3576"/>
      <c r="H3576"/>
      <c r="I3576"/>
      <c r="J3576"/>
      <c r="K3576"/>
      <c r="L3576"/>
      <c r="M3576"/>
      <c r="N3576"/>
      <c r="O3576"/>
      <c r="P3576"/>
      <c r="Q3576"/>
    </row>
    <row r="3577" spans="1:17" s="16" customFormat="1" x14ac:dyDescent="0.25">
      <c r="A3577"/>
      <c r="B3577" s="18"/>
      <c r="D3577"/>
      <c r="E3577"/>
      <c r="F3577"/>
      <c r="G3577"/>
      <c r="H3577"/>
      <c r="I3577"/>
      <c r="J3577"/>
      <c r="K3577"/>
      <c r="L3577"/>
      <c r="M3577"/>
      <c r="N3577"/>
      <c r="O3577"/>
      <c r="P3577"/>
      <c r="Q3577"/>
    </row>
    <row r="3578" spans="1:17" s="16" customFormat="1" x14ac:dyDescent="0.25">
      <c r="A3578"/>
      <c r="B3578" s="18"/>
      <c r="D3578"/>
      <c r="E3578"/>
      <c r="F3578"/>
      <c r="G3578"/>
      <c r="H3578"/>
      <c r="I3578"/>
      <c r="J3578"/>
      <c r="K3578"/>
      <c r="L3578"/>
      <c r="M3578"/>
      <c r="N3578"/>
      <c r="O3578"/>
      <c r="P3578"/>
      <c r="Q3578"/>
    </row>
    <row r="3579" spans="1:17" s="16" customFormat="1" x14ac:dyDescent="0.25">
      <c r="A3579"/>
      <c r="B3579" s="18"/>
      <c r="D3579"/>
      <c r="E3579"/>
      <c r="F3579"/>
      <c r="G3579"/>
      <c r="H3579"/>
      <c r="I3579"/>
      <c r="J3579"/>
      <c r="K3579"/>
      <c r="L3579"/>
      <c r="M3579"/>
      <c r="N3579"/>
      <c r="O3579"/>
      <c r="P3579"/>
      <c r="Q3579"/>
    </row>
    <row r="3580" spans="1:17" s="16" customFormat="1" x14ac:dyDescent="0.25">
      <c r="A3580"/>
      <c r="B3580" s="18"/>
      <c r="D3580"/>
      <c r="E3580"/>
      <c r="F3580"/>
      <c r="G3580"/>
      <c r="H3580"/>
      <c r="I3580"/>
      <c r="J3580"/>
      <c r="K3580"/>
      <c r="L3580"/>
      <c r="M3580"/>
      <c r="N3580"/>
      <c r="O3580"/>
      <c r="P3580"/>
      <c r="Q3580"/>
    </row>
    <row r="3581" spans="1:17" s="16" customFormat="1" x14ac:dyDescent="0.25">
      <c r="A3581"/>
      <c r="B3581" s="18"/>
      <c r="D3581"/>
      <c r="E3581"/>
      <c r="F3581"/>
      <c r="G3581"/>
      <c r="H3581"/>
      <c r="I3581"/>
      <c r="J3581"/>
      <c r="K3581"/>
      <c r="L3581"/>
      <c r="M3581"/>
      <c r="N3581"/>
      <c r="O3581"/>
      <c r="P3581"/>
      <c r="Q3581"/>
    </row>
    <row r="3582" spans="1:17" s="16" customFormat="1" x14ac:dyDescent="0.25">
      <c r="A3582"/>
      <c r="B3582" s="17"/>
      <c r="D3582"/>
      <c r="E3582"/>
      <c r="F3582"/>
      <c r="G3582"/>
      <c r="H3582"/>
      <c r="I3582"/>
      <c r="J3582"/>
      <c r="K3582"/>
      <c r="L3582"/>
      <c r="M3582"/>
      <c r="N3582"/>
      <c r="O3582"/>
      <c r="P3582"/>
      <c r="Q3582"/>
    </row>
    <row r="3583" spans="1:17" s="16" customFormat="1" x14ac:dyDescent="0.25">
      <c r="A3583"/>
      <c r="B3583" s="18"/>
      <c r="D3583"/>
      <c r="E3583"/>
      <c r="F3583"/>
      <c r="G3583"/>
      <c r="H3583"/>
      <c r="I3583"/>
      <c r="J3583"/>
      <c r="K3583"/>
      <c r="L3583"/>
      <c r="M3583"/>
      <c r="N3583"/>
      <c r="O3583"/>
      <c r="P3583"/>
      <c r="Q3583"/>
    </row>
    <row r="3584" spans="1:17" s="16" customFormat="1" x14ac:dyDescent="0.25">
      <c r="A3584"/>
      <c r="B3584" s="18"/>
      <c r="D3584"/>
      <c r="E3584"/>
      <c r="F3584"/>
      <c r="G3584"/>
      <c r="H3584"/>
      <c r="I3584"/>
      <c r="J3584"/>
      <c r="K3584"/>
      <c r="L3584"/>
      <c r="M3584"/>
      <c r="N3584"/>
      <c r="O3584"/>
      <c r="P3584"/>
      <c r="Q3584"/>
    </row>
    <row r="3585" spans="1:17" s="16" customFormat="1" x14ac:dyDescent="0.25">
      <c r="A3585"/>
      <c r="B3585" s="18"/>
      <c r="D3585"/>
      <c r="E3585"/>
      <c r="F3585"/>
      <c r="G3585"/>
      <c r="H3585"/>
      <c r="I3585"/>
      <c r="J3585"/>
      <c r="K3585"/>
      <c r="L3585"/>
      <c r="M3585"/>
      <c r="N3585"/>
      <c r="O3585"/>
      <c r="P3585"/>
      <c r="Q3585"/>
    </row>
    <row r="3586" spans="1:17" s="16" customFormat="1" x14ac:dyDescent="0.25">
      <c r="A3586"/>
      <c r="B3586" s="18"/>
      <c r="D3586"/>
      <c r="E3586"/>
      <c r="F3586"/>
      <c r="G3586"/>
      <c r="H3586"/>
      <c r="I3586"/>
      <c r="J3586"/>
      <c r="K3586"/>
      <c r="L3586"/>
      <c r="M3586"/>
      <c r="N3586"/>
      <c r="O3586"/>
      <c r="P3586"/>
      <c r="Q3586"/>
    </row>
    <row r="3587" spans="1:17" s="16" customFormat="1" x14ac:dyDescent="0.25">
      <c r="A3587"/>
      <c r="B3587" s="18"/>
      <c r="D3587"/>
      <c r="E3587"/>
      <c r="F3587"/>
      <c r="G3587"/>
      <c r="H3587"/>
      <c r="I3587"/>
      <c r="J3587"/>
      <c r="K3587"/>
      <c r="L3587"/>
      <c r="M3587"/>
      <c r="N3587"/>
      <c r="O3587"/>
      <c r="P3587"/>
      <c r="Q3587"/>
    </row>
    <row r="3588" spans="1:17" s="16" customFormat="1" x14ac:dyDescent="0.25">
      <c r="A3588"/>
      <c r="B3588" s="18"/>
      <c r="D3588"/>
      <c r="E3588"/>
      <c r="F3588"/>
      <c r="G3588"/>
      <c r="H3588"/>
      <c r="I3588"/>
      <c r="J3588"/>
      <c r="K3588"/>
      <c r="L3588"/>
      <c r="M3588"/>
      <c r="N3588"/>
      <c r="O3588"/>
      <c r="P3588"/>
      <c r="Q3588"/>
    </row>
    <row r="3589" spans="1:17" s="16" customFormat="1" x14ac:dyDescent="0.25">
      <c r="A3589"/>
      <c r="B3589" s="18"/>
      <c r="D3589"/>
      <c r="E3589"/>
      <c r="F3589"/>
      <c r="G3589"/>
      <c r="H3589"/>
      <c r="I3589"/>
      <c r="J3589"/>
      <c r="K3589"/>
      <c r="L3589"/>
      <c r="M3589"/>
      <c r="N3589"/>
      <c r="O3589"/>
      <c r="P3589"/>
      <c r="Q3589"/>
    </row>
    <row r="3590" spans="1:17" s="16" customFormat="1" x14ac:dyDescent="0.25">
      <c r="A3590"/>
      <c r="B3590" s="18"/>
      <c r="D3590"/>
      <c r="E3590"/>
      <c r="F3590"/>
      <c r="G3590"/>
      <c r="H3590"/>
      <c r="I3590"/>
      <c r="J3590"/>
      <c r="K3590"/>
      <c r="L3590"/>
      <c r="M3590"/>
      <c r="N3590"/>
      <c r="O3590"/>
      <c r="P3590"/>
      <c r="Q3590"/>
    </row>
    <row r="3591" spans="1:17" s="16" customFormat="1" x14ac:dyDescent="0.25">
      <c r="A3591"/>
      <c r="B3591" s="18"/>
      <c r="D3591"/>
      <c r="E3591"/>
      <c r="F3591"/>
      <c r="G3591"/>
      <c r="H3591"/>
      <c r="I3591"/>
      <c r="J3591"/>
      <c r="K3591"/>
      <c r="L3591"/>
      <c r="M3591"/>
      <c r="N3591"/>
      <c r="O3591"/>
      <c r="P3591"/>
      <c r="Q3591"/>
    </row>
    <row r="3592" spans="1:17" s="16" customFormat="1" x14ac:dyDescent="0.25">
      <c r="A3592"/>
      <c r="B3592" s="18"/>
      <c r="D3592"/>
      <c r="E3592"/>
      <c r="F3592"/>
      <c r="G3592"/>
      <c r="H3592"/>
      <c r="I3592"/>
      <c r="J3592"/>
      <c r="K3592"/>
      <c r="L3592"/>
      <c r="M3592"/>
      <c r="N3592"/>
      <c r="O3592"/>
      <c r="P3592"/>
      <c r="Q3592"/>
    </row>
    <row r="3593" spans="1:17" s="16" customFormat="1" x14ac:dyDescent="0.25">
      <c r="A3593"/>
      <c r="B3593" s="18"/>
      <c r="D3593"/>
      <c r="E3593"/>
      <c r="F3593"/>
      <c r="G3593"/>
      <c r="H3593"/>
      <c r="I3593"/>
      <c r="J3593"/>
      <c r="K3593"/>
      <c r="L3593"/>
      <c r="M3593"/>
      <c r="N3593"/>
      <c r="O3593"/>
      <c r="P3593"/>
      <c r="Q3593"/>
    </row>
    <row r="3594" spans="1:17" s="16" customFormat="1" x14ac:dyDescent="0.25">
      <c r="A3594"/>
      <c r="B3594" s="18"/>
      <c r="D3594"/>
      <c r="E3594"/>
      <c r="F3594"/>
      <c r="G3594"/>
      <c r="H3594"/>
      <c r="I3594"/>
      <c r="J3594"/>
      <c r="K3594"/>
      <c r="L3594"/>
      <c r="M3594"/>
      <c r="N3594"/>
      <c r="O3594"/>
      <c r="P3594"/>
      <c r="Q3594"/>
    </row>
    <row r="3595" spans="1:17" s="16" customFormat="1" x14ac:dyDescent="0.25">
      <c r="A3595"/>
      <c r="B3595" s="18"/>
      <c r="D3595"/>
      <c r="E3595"/>
      <c r="F3595"/>
      <c r="G3595"/>
      <c r="H3595"/>
      <c r="I3595"/>
      <c r="J3595"/>
      <c r="K3595"/>
      <c r="L3595"/>
      <c r="M3595"/>
      <c r="N3595"/>
      <c r="O3595"/>
      <c r="P3595"/>
      <c r="Q3595"/>
    </row>
    <row r="3596" spans="1:17" s="16" customFormat="1" x14ac:dyDescent="0.25">
      <c r="A3596"/>
      <c r="B3596" s="18"/>
      <c r="D3596"/>
      <c r="E3596"/>
      <c r="F3596"/>
      <c r="G3596"/>
      <c r="H3596"/>
      <c r="I3596"/>
      <c r="J3596"/>
      <c r="K3596"/>
      <c r="L3596"/>
      <c r="M3596"/>
      <c r="N3596"/>
      <c r="O3596"/>
      <c r="P3596"/>
      <c r="Q3596"/>
    </row>
    <row r="3597" spans="1:17" s="16" customFormat="1" x14ac:dyDescent="0.25">
      <c r="A3597"/>
      <c r="B3597" s="18"/>
      <c r="D3597"/>
      <c r="E3597"/>
      <c r="F3597"/>
      <c r="G3597"/>
      <c r="H3597"/>
      <c r="I3597"/>
      <c r="J3597"/>
      <c r="K3597"/>
      <c r="L3597"/>
      <c r="M3597"/>
      <c r="N3597"/>
      <c r="O3597"/>
      <c r="P3597"/>
      <c r="Q3597"/>
    </row>
    <row r="3598" spans="1:17" s="16" customFormat="1" x14ac:dyDescent="0.25">
      <c r="A3598"/>
      <c r="B3598" s="18"/>
      <c r="D3598"/>
      <c r="E3598"/>
      <c r="F3598"/>
      <c r="G3598"/>
      <c r="H3598"/>
      <c r="I3598"/>
      <c r="J3598"/>
      <c r="K3598"/>
      <c r="L3598"/>
      <c r="M3598"/>
      <c r="N3598"/>
      <c r="O3598"/>
      <c r="P3598"/>
      <c r="Q3598"/>
    </row>
    <row r="3599" spans="1:17" s="16" customFormat="1" x14ac:dyDescent="0.25">
      <c r="A3599"/>
      <c r="B3599" s="18"/>
      <c r="D3599"/>
      <c r="E3599"/>
      <c r="F3599"/>
      <c r="G3599"/>
      <c r="H3599"/>
      <c r="I3599"/>
      <c r="J3599"/>
      <c r="K3599"/>
      <c r="L3599"/>
      <c r="M3599"/>
      <c r="N3599"/>
      <c r="O3599"/>
      <c r="P3599"/>
      <c r="Q3599"/>
    </row>
    <row r="3600" spans="1:17" s="16" customFormat="1" x14ac:dyDescent="0.25">
      <c r="A3600"/>
      <c r="B3600" s="18"/>
      <c r="D3600"/>
      <c r="E3600"/>
      <c r="F3600"/>
      <c r="G3600"/>
      <c r="H3600"/>
      <c r="I3600"/>
      <c r="J3600"/>
      <c r="K3600"/>
      <c r="L3600"/>
      <c r="M3600"/>
      <c r="N3600"/>
      <c r="O3600"/>
      <c r="P3600"/>
      <c r="Q3600"/>
    </row>
    <row r="3601" spans="1:17" s="16" customFormat="1" x14ac:dyDescent="0.25">
      <c r="A3601"/>
      <c r="B3601" s="18"/>
      <c r="D3601"/>
      <c r="E3601"/>
      <c r="F3601"/>
      <c r="G3601"/>
      <c r="H3601"/>
      <c r="I3601"/>
      <c r="J3601"/>
      <c r="K3601"/>
      <c r="L3601"/>
      <c r="M3601"/>
      <c r="N3601"/>
      <c r="O3601"/>
      <c r="P3601"/>
      <c r="Q3601"/>
    </row>
    <row r="3602" spans="1:17" s="16" customFormat="1" x14ac:dyDescent="0.25">
      <c r="A3602"/>
      <c r="B3602" s="18"/>
      <c r="D3602"/>
      <c r="E3602"/>
      <c r="F3602"/>
      <c r="G3602"/>
      <c r="H3602"/>
      <c r="I3602"/>
      <c r="J3602"/>
      <c r="K3602"/>
      <c r="L3602"/>
      <c r="M3602"/>
      <c r="N3602"/>
      <c r="O3602"/>
      <c r="P3602"/>
      <c r="Q3602"/>
    </row>
    <row r="3603" spans="1:17" s="16" customFormat="1" x14ac:dyDescent="0.25">
      <c r="A3603"/>
      <c r="B3603" s="18"/>
      <c r="D3603"/>
      <c r="E3603"/>
      <c r="F3603"/>
      <c r="G3603"/>
      <c r="H3603"/>
      <c r="I3603"/>
      <c r="J3603"/>
      <c r="K3603"/>
      <c r="L3603"/>
      <c r="M3603"/>
      <c r="N3603"/>
      <c r="O3603"/>
      <c r="P3603"/>
      <c r="Q3603"/>
    </row>
    <row r="3604" spans="1:17" s="16" customFormat="1" x14ac:dyDescent="0.25">
      <c r="A3604"/>
      <c r="B3604" s="18"/>
      <c r="D3604"/>
      <c r="E3604"/>
      <c r="F3604"/>
      <c r="G3604"/>
      <c r="H3604"/>
      <c r="I3604"/>
      <c r="J3604"/>
      <c r="K3604"/>
      <c r="L3604"/>
      <c r="M3604"/>
      <c r="N3604"/>
      <c r="O3604"/>
      <c r="P3604"/>
      <c r="Q3604"/>
    </row>
    <row r="3605" spans="1:17" s="16" customFormat="1" x14ac:dyDescent="0.25">
      <c r="A3605"/>
      <c r="B3605" s="18"/>
      <c r="D3605"/>
      <c r="E3605"/>
      <c r="F3605"/>
      <c r="G3605"/>
      <c r="H3605"/>
      <c r="I3605"/>
      <c r="J3605"/>
      <c r="K3605"/>
      <c r="L3605"/>
      <c r="M3605"/>
      <c r="N3605"/>
      <c r="O3605"/>
      <c r="P3605"/>
      <c r="Q3605"/>
    </row>
    <row r="3606" spans="1:17" s="16" customFormat="1" x14ac:dyDescent="0.25">
      <c r="A3606"/>
      <c r="B3606" s="18"/>
      <c r="D3606"/>
      <c r="E3606"/>
      <c r="F3606"/>
      <c r="G3606"/>
      <c r="H3606"/>
      <c r="I3606"/>
      <c r="J3606"/>
      <c r="K3606"/>
      <c r="L3606"/>
      <c r="M3606"/>
      <c r="N3606"/>
      <c r="O3606"/>
      <c r="P3606"/>
      <c r="Q3606"/>
    </row>
    <row r="3607" spans="1:17" s="16" customFormat="1" x14ac:dyDescent="0.25">
      <c r="A3607"/>
      <c r="B3607" s="18"/>
      <c r="D3607"/>
      <c r="E3607"/>
      <c r="F3607"/>
      <c r="G3607"/>
      <c r="H3607"/>
      <c r="I3607"/>
      <c r="J3607"/>
      <c r="K3607"/>
      <c r="L3607"/>
      <c r="M3607"/>
      <c r="N3607"/>
      <c r="O3607"/>
      <c r="P3607"/>
      <c r="Q3607"/>
    </row>
    <row r="3608" spans="1:17" s="16" customFormat="1" x14ac:dyDescent="0.25">
      <c r="A3608"/>
      <c r="B3608" s="18"/>
      <c r="D3608"/>
      <c r="E3608"/>
      <c r="F3608"/>
      <c r="G3608"/>
      <c r="H3608"/>
      <c r="I3608"/>
      <c r="J3608"/>
      <c r="K3608"/>
      <c r="L3608"/>
      <c r="M3608"/>
      <c r="N3608"/>
      <c r="O3608"/>
      <c r="P3608"/>
      <c r="Q3608"/>
    </row>
    <row r="3609" spans="1:17" s="16" customFormat="1" x14ac:dyDescent="0.25">
      <c r="A3609"/>
      <c r="B3609" s="18"/>
      <c r="D3609"/>
      <c r="E3609"/>
      <c r="F3609"/>
      <c r="G3609"/>
      <c r="H3609"/>
      <c r="I3609"/>
      <c r="J3609"/>
      <c r="K3609"/>
      <c r="L3609"/>
      <c r="M3609"/>
      <c r="N3609"/>
      <c r="O3609"/>
      <c r="P3609"/>
      <c r="Q3609"/>
    </row>
    <row r="3610" spans="1:17" s="16" customFormat="1" x14ac:dyDescent="0.25">
      <c r="A3610"/>
      <c r="B3610" s="18"/>
      <c r="D3610"/>
      <c r="E3610"/>
      <c r="F3610"/>
      <c r="G3610"/>
      <c r="H3610"/>
      <c r="I3610"/>
      <c r="J3610"/>
      <c r="K3610"/>
      <c r="L3610"/>
      <c r="M3610"/>
      <c r="N3610"/>
      <c r="O3610"/>
      <c r="P3610"/>
      <c r="Q3610"/>
    </row>
    <row r="3611" spans="1:17" s="16" customFormat="1" x14ac:dyDescent="0.25">
      <c r="A3611"/>
      <c r="B3611" s="18"/>
      <c r="D3611"/>
      <c r="E3611"/>
      <c r="F3611"/>
      <c r="G3611"/>
      <c r="H3611"/>
      <c r="I3611"/>
      <c r="J3611"/>
      <c r="K3611"/>
      <c r="L3611"/>
      <c r="M3611"/>
      <c r="N3611"/>
      <c r="O3611"/>
      <c r="P3611"/>
      <c r="Q3611"/>
    </row>
    <row r="3612" spans="1:17" s="16" customFormat="1" x14ac:dyDescent="0.25">
      <c r="A3612"/>
      <c r="B3612" s="18"/>
      <c r="D3612"/>
      <c r="E3612"/>
      <c r="F3612"/>
      <c r="G3612"/>
      <c r="H3612"/>
      <c r="I3612"/>
      <c r="J3612"/>
      <c r="K3612"/>
      <c r="L3612"/>
      <c r="M3612"/>
      <c r="N3612"/>
      <c r="O3612"/>
      <c r="P3612"/>
      <c r="Q3612"/>
    </row>
    <row r="3613" spans="1:17" s="16" customFormat="1" x14ac:dyDescent="0.25">
      <c r="A3613"/>
      <c r="B3613" s="18"/>
      <c r="D3613"/>
      <c r="E3613"/>
      <c r="F3613"/>
      <c r="G3613"/>
      <c r="H3613"/>
      <c r="I3613"/>
      <c r="J3613"/>
      <c r="K3613"/>
      <c r="L3613"/>
      <c r="M3613"/>
      <c r="N3613"/>
      <c r="O3613"/>
      <c r="P3613"/>
      <c r="Q3613"/>
    </row>
    <row r="3614" spans="1:17" s="16" customFormat="1" x14ac:dyDescent="0.25">
      <c r="A3614"/>
      <c r="B3614" s="18"/>
      <c r="D3614"/>
      <c r="E3614"/>
      <c r="F3614"/>
      <c r="G3614"/>
      <c r="H3614"/>
      <c r="I3614"/>
      <c r="J3614"/>
      <c r="K3614"/>
      <c r="L3614"/>
      <c r="M3614"/>
      <c r="N3614"/>
      <c r="O3614"/>
      <c r="P3614"/>
      <c r="Q3614"/>
    </row>
    <row r="3615" spans="1:17" s="16" customFormat="1" x14ac:dyDescent="0.25">
      <c r="A3615"/>
      <c r="B3615" s="18"/>
      <c r="D3615"/>
      <c r="E3615"/>
      <c r="F3615"/>
      <c r="G3615"/>
      <c r="H3615"/>
      <c r="I3615"/>
      <c r="J3615"/>
      <c r="K3615"/>
      <c r="L3615"/>
      <c r="M3615"/>
      <c r="N3615"/>
      <c r="O3615"/>
      <c r="P3615"/>
      <c r="Q3615"/>
    </row>
    <row r="3616" spans="1:17" s="16" customFormat="1" x14ac:dyDescent="0.25">
      <c r="A3616"/>
      <c r="B3616" s="18"/>
      <c r="D3616"/>
      <c r="E3616"/>
      <c r="F3616"/>
      <c r="G3616"/>
      <c r="H3616"/>
      <c r="I3616"/>
      <c r="J3616"/>
      <c r="K3616"/>
      <c r="L3616"/>
      <c r="M3616"/>
      <c r="N3616"/>
      <c r="O3616"/>
      <c r="P3616"/>
      <c r="Q3616"/>
    </row>
    <row r="3617" spans="1:17" s="16" customFormat="1" x14ac:dyDescent="0.25">
      <c r="A3617"/>
      <c r="B3617" s="18"/>
      <c r="D3617"/>
      <c r="E3617"/>
      <c r="F3617"/>
      <c r="G3617"/>
      <c r="H3617"/>
      <c r="I3617"/>
      <c r="J3617"/>
      <c r="K3617"/>
      <c r="L3617"/>
      <c r="M3617"/>
      <c r="N3617"/>
      <c r="O3617"/>
      <c r="P3617"/>
      <c r="Q3617"/>
    </row>
    <row r="3618" spans="1:17" s="16" customFormat="1" x14ac:dyDescent="0.25">
      <c r="A3618"/>
      <c r="B3618" s="18"/>
      <c r="D3618"/>
      <c r="E3618"/>
      <c r="F3618"/>
      <c r="G3618"/>
      <c r="H3618"/>
      <c r="I3618"/>
      <c r="J3618"/>
      <c r="K3618"/>
      <c r="L3618"/>
      <c r="M3618"/>
      <c r="N3618"/>
      <c r="O3618"/>
      <c r="P3618"/>
      <c r="Q3618"/>
    </row>
    <row r="3619" spans="1:17" s="16" customFormat="1" x14ac:dyDescent="0.25">
      <c r="A3619"/>
      <c r="B3619" s="18"/>
      <c r="D3619"/>
      <c r="E3619"/>
      <c r="F3619"/>
      <c r="G3619"/>
      <c r="H3619"/>
      <c r="I3619"/>
      <c r="J3619"/>
      <c r="K3619"/>
      <c r="L3619"/>
      <c r="M3619"/>
      <c r="N3619"/>
      <c r="O3619"/>
      <c r="P3619"/>
      <c r="Q3619"/>
    </row>
    <row r="3620" spans="1:17" s="16" customFormat="1" x14ac:dyDescent="0.25">
      <c r="A3620"/>
      <c r="B3620" s="18"/>
      <c r="D3620"/>
      <c r="E3620"/>
      <c r="F3620"/>
      <c r="G3620"/>
      <c r="H3620"/>
      <c r="I3620"/>
      <c r="J3620"/>
      <c r="K3620"/>
      <c r="L3620"/>
      <c r="M3620"/>
      <c r="N3620"/>
      <c r="O3620"/>
      <c r="P3620"/>
      <c r="Q3620"/>
    </row>
    <row r="3621" spans="1:17" s="16" customFormat="1" x14ac:dyDescent="0.25">
      <c r="A3621"/>
      <c r="B3621" s="18"/>
      <c r="D3621"/>
      <c r="E3621"/>
      <c r="F3621"/>
      <c r="G3621"/>
      <c r="H3621"/>
      <c r="I3621"/>
      <c r="J3621"/>
      <c r="K3621"/>
      <c r="L3621"/>
      <c r="M3621"/>
      <c r="N3621"/>
      <c r="O3621"/>
      <c r="P3621"/>
      <c r="Q3621"/>
    </row>
    <row r="3622" spans="1:17" s="16" customFormat="1" x14ac:dyDescent="0.25">
      <c r="A3622"/>
      <c r="B3622" s="18"/>
      <c r="D3622"/>
      <c r="E3622"/>
      <c r="F3622"/>
      <c r="G3622"/>
      <c r="H3622"/>
      <c r="I3622"/>
      <c r="J3622"/>
      <c r="K3622"/>
      <c r="L3622"/>
      <c r="M3622"/>
      <c r="N3622"/>
      <c r="O3622"/>
      <c r="P3622"/>
      <c r="Q3622"/>
    </row>
    <row r="3623" spans="1:17" s="16" customFormat="1" x14ac:dyDescent="0.25">
      <c r="A3623"/>
      <c r="B3623" s="18"/>
      <c r="D3623"/>
      <c r="E3623"/>
      <c r="F3623"/>
      <c r="G3623"/>
      <c r="H3623"/>
      <c r="I3623"/>
      <c r="J3623"/>
      <c r="K3623"/>
      <c r="L3623"/>
      <c r="M3623"/>
      <c r="N3623"/>
      <c r="O3623"/>
      <c r="P3623"/>
      <c r="Q3623"/>
    </row>
    <row r="3624" spans="1:17" s="16" customFormat="1" x14ac:dyDescent="0.25">
      <c r="A3624"/>
      <c r="B3624" s="18"/>
      <c r="D3624"/>
      <c r="E3624"/>
      <c r="F3624"/>
      <c r="G3624"/>
      <c r="H3624"/>
      <c r="I3624"/>
      <c r="J3624"/>
      <c r="K3624"/>
      <c r="L3624"/>
      <c r="M3624"/>
      <c r="N3624"/>
      <c r="O3624"/>
      <c r="P3624"/>
      <c r="Q3624"/>
    </row>
    <row r="3625" spans="1:17" s="16" customFormat="1" x14ac:dyDescent="0.25">
      <c r="A3625"/>
      <c r="B3625" s="18"/>
      <c r="D3625"/>
      <c r="E3625"/>
      <c r="F3625"/>
      <c r="G3625"/>
      <c r="H3625"/>
      <c r="I3625"/>
      <c r="J3625"/>
      <c r="K3625"/>
      <c r="L3625"/>
      <c r="M3625"/>
      <c r="N3625"/>
      <c r="O3625"/>
      <c r="P3625"/>
      <c r="Q3625"/>
    </row>
    <row r="3626" spans="1:17" s="16" customFormat="1" x14ac:dyDescent="0.25">
      <c r="A3626"/>
      <c r="B3626" s="18"/>
      <c r="D3626"/>
      <c r="E3626"/>
      <c r="F3626"/>
      <c r="G3626"/>
      <c r="H3626"/>
      <c r="I3626"/>
      <c r="J3626"/>
      <c r="K3626"/>
      <c r="L3626"/>
      <c r="M3626"/>
      <c r="N3626"/>
      <c r="O3626"/>
      <c r="P3626"/>
      <c r="Q3626"/>
    </row>
    <row r="3627" spans="1:17" s="16" customFormat="1" x14ac:dyDescent="0.25">
      <c r="A3627"/>
      <c r="B3627" s="18"/>
      <c r="D3627"/>
      <c r="E3627"/>
      <c r="F3627"/>
      <c r="G3627"/>
      <c r="H3627"/>
      <c r="I3627"/>
      <c r="J3627"/>
      <c r="K3627"/>
      <c r="L3627"/>
      <c r="M3627"/>
      <c r="N3627"/>
      <c r="O3627"/>
      <c r="P3627"/>
      <c r="Q3627"/>
    </row>
    <row r="3628" spans="1:17" s="16" customFormat="1" x14ac:dyDescent="0.25">
      <c r="A3628"/>
      <c r="B3628" s="18"/>
      <c r="D3628"/>
      <c r="E3628"/>
      <c r="F3628"/>
      <c r="G3628"/>
      <c r="H3628"/>
      <c r="I3628"/>
      <c r="J3628"/>
      <c r="K3628"/>
      <c r="L3628"/>
      <c r="M3628"/>
      <c r="N3628"/>
      <c r="O3628"/>
      <c r="P3628"/>
      <c r="Q3628"/>
    </row>
    <row r="3629" spans="1:17" s="16" customFormat="1" x14ac:dyDescent="0.25">
      <c r="A3629"/>
      <c r="B3629" s="18"/>
      <c r="D3629"/>
      <c r="E3629"/>
      <c r="F3629"/>
      <c r="G3629"/>
      <c r="H3629"/>
      <c r="I3629"/>
      <c r="J3629"/>
      <c r="K3629"/>
      <c r="L3629"/>
      <c r="M3629"/>
      <c r="N3629"/>
      <c r="O3629"/>
      <c r="P3629"/>
      <c r="Q3629"/>
    </row>
    <row r="3630" spans="1:17" s="16" customFormat="1" x14ac:dyDescent="0.25">
      <c r="A3630"/>
      <c r="B3630" s="18"/>
      <c r="D3630"/>
      <c r="E3630"/>
      <c r="F3630"/>
      <c r="G3630"/>
      <c r="H3630"/>
      <c r="I3630"/>
      <c r="J3630"/>
      <c r="K3630"/>
      <c r="L3630"/>
      <c r="M3630"/>
      <c r="N3630"/>
      <c r="O3630"/>
      <c r="P3630"/>
      <c r="Q3630"/>
    </row>
    <row r="3631" spans="1:17" s="16" customFormat="1" x14ac:dyDescent="0.25">
      <c r="A3631"/>
      <c r="B3631" s="18"/>
      <c r="D3631"/>
      <c r="E3631"/>
      <c r="F3631"/>
      <c r="G3631"/>
      <c r="H3631"/>
      <c r="I3631"/>
      <c r="J3631"/>
      <c r="K3631"/>
      <c r="L3631"/>
      <c r="M3631"/>
      <c r="N3631"/>
      <c r="O3631"/>
      <c r="P3631"/>
      <c r="Q3631"/>
    </row>
    <row r="3632" spans="1:17" s="16" customFormat="1" x14ac:dyDescent="0.25">
      <c r="A3632"/>
      <c r="B3632" s="17"/>
      <c r="D3632"/>
      <c r="E3632"/>
      <c r="F3632"/>
      <c r="G3632"/>
      <c r="H3632"/>
      <c r="I3632"/>
      <c r="J3632"/>
      <c r="K3632"/>
      <c r="L3632"/>
      <c r="M3632"/>
      <c r="N3632"/>
      <c r="O3632"/>
      <c r="P3632"/>
      <c r="Q3632"/>
    </row>
    <row r="3633" spans="1:17" s="16" customFormat="1" x14ac:dyDescent="0.25">
      <c r="A3633"/>
      <c r="B3633" s="18"/>
      <c r="D3633"/>
      <c r="E3633"/>
      <c r="F3633"/>
      <c r="G3633"/>
      <c r="H3633"/>
      <c r="I3633"/>
      <c r="J3633"/>
      <c r="K3633"/>
      <c r="L3633"/>
      <c r="M3633"/>
      <c r="N3633"/>
      <c r="O3633"/>
      <c r="P3633"/>
      <c r="Q3633"/>
    </row>
    <row r="3634" spans="1:17" s="16" customFormat="1" x14ac:dyDescent="0.25">
      <c r="A3634"/>
      <c r="B3634" s="18"/>
      <c r="D3634"/>
      <c r="E3634"/>
      <c r="F3634"/>
      <c r="G3634"/>
      <c r="H3634"/>
      <c r="I3634"/>
      <c r="J3634"/>
      <c r="K3634"/>
      <c r="L3634"/>
      <c r="M3634"/>
      <c r="N3634"/>
      <c r="O3634"/>
      <c r="P3634"/>
      <c r="Q3634"/>
    </row>
    <row r="3635" spans="1:17" s="16" customFormat="1" x14ac:dyDescent="0.25">
      <c r="A3635"/>
      <c r="B3635" s="18"/>
      <c r="D3635"/>
      <c r="E3635"/>
      <c r="F3635"/>
      <c r="G3635"/>
      <c r="H3635"/>
      <c r="I3635"/>
      <c r="J3635"/>
      <c r="K3635"/>
      <c r="L3635"/>
      <c r="M3635"/>
      <c r="N3635"/>
      <c r="O3635"/>
      <c r="P3635"/>
      <c r="Q3635"/>
    </row>
    <row r="3636" spans="1:17" s="16" customFormat="1" x14ac:dyDescent="0.25">
      <c r="A3636"/>
      <c r="B3636" s="18"/>
      <c r="D3636"/>
      <c r="E3636"/>
      <c r="F3636"/>
      <c r="G3636"/>
      <c r="H3636"/>
      <c r="I3636"/>
      <c r="J3636"/>
      <c r="K3636"/>
      <c r="L3636"/>
      <c r="M3636"/>
      <c r="N3636"/>
      <c r="O3636"/>
      <c r="P3636"/>
      <c r="Q3636"/>
    </row>
    <row r="3637" spans="1:17" s="16" customFormat="1" x14ac:dyDescent="0.25">
      <c r="A3637"/>
      <c r="B3637" s="18"/>
      <c r="D3637"/>
      <c r="E3637"/>
      <c r="F3637"/>
      <c r="G3637"/>
      <c r="H3637"/>
      <c r="I3637"/>
      <c r="J3637"/>
      <c r="K3637"/>
      <c r="L3637"/>
      <c r="M3637"/>
      <c r="N3637"/>
      <c r="O3637"/>
      <c r="P3637"/>
      <c r="Q3637"/>
    </row>
    <row r="3638" spans="1:17" s="16" customFormat="1" x14ac:dyDescent="0.25">
      <c r="A3638"/>
      <c r="B3638" s="18"/>
      <c r="D3638"/>
      <c r="E3638"/>
      <c r="F3638"/>
      <c r="G3638"/>
      <c r="H3638"/>
      <c r="I3638"/>
      <c r="J3638"/>
      <c r="K3638"/>
      <c r="L3638"/>
      <c r="M3638"/>
      <c r="N3638"/>
      <c r="O3638"/>
      <c r="P3638"/>
      <c r="Q3638"/>
    </row>
    <row r="3639" spans="1:17" s="16" customFormat="1" x14ac:dyDescent="0.25">
      <c r="A3639"/>
      <c r="B3639" s="18"/>
      <c r="D3639"/>
      <c r="E3639"/>
      <c r="F3639"/>
      <c r="G3639"/>
      <c r="H3639"/>
      <c r="I3639"/>
      <c r="J3639"/>
      <c r="K3639"/>
      <c r="L3639"/>
      <c r="M3639"/>
      <c r="N3639"/>
      <c r="O3639"/>
      <c r="P3639"/>
      <c r="Q3639"/>
    </row>
    <row r="3640" spans="1:17" s="16" customFormat="1" x14ac:dyDescent="0.25">
      <c r="A3640"/>
      <c r="B3640" s="18"/>
      <c r="D3640"/>
      <c r="E3640"/>
      <c r="F3640"/>
      <c r="G3640"/>
      <c r="H3640"/>
      <c r="I3640"/>
      <c r="J3640"/>
      <c r="K3640"/>
      <c r="L3640"/>
      <c r="M3640"/>
      <c r="N3640"/>
      <c r="O3640"/>
      <c r="P3640"/>
      <c r="Q3640"/>
    </row>
    <row r="3641" spans="1:17" s="16" customFormat="1" x14ac:dyDescent="0.25">
      <c r="A3641"/>
      <c r="B3641" s="18"/>
      <c r="D3641"/>
      <c r="E3641"/>
      <c r="F3641"/>
      <c r="G3641"/>
      <c r="H3641"/>
      <c r="I3641"/>
      <c r="J3641"/>
      <c r="K3641"/>
      <c r="L3641"/>
      <c r="M3641"/>
      <c r="N3641"/>
      <c r="O3641"/>
      <c r="P3641"/>
      <c r="Q3641"/>
    </row>
    <row r="3642" spans="1:17" s="16" customFormat="1" x14ac:dyDescent="0.25">
      <c r="A3642"/>
      <c r="B3642" s="18"/>
      <c r="D3642"/>
      <c r="E3642"/>
      <c r="F3642"/>
      <c r="G3642"/>
      <c r="H3642"/>
      <c r="I3642"/>
      <c r="J3642"/>
      <c r="K3642"/>
      <c r="L3642"/>
      <c r="M3642"/>
      <c r="N3642"/>
      <c r="O3642"/>
      <c r="P3642"/>
      <c r="Q3642"/>
    </row>
    <row r="3643" spans="1:17" s="16" customFormat="1" x14ac:dyDescent="0.25">
      <c r="A3643"/>
      <c r="B3643" s="18"/>
      <c r="D3643"/>
      <c r="E3643"/>
      <c r="F3643"/>
      <c r="G3643"/>
      <c r="H3643"/>
      <c r="I3643"/>
      <c r="J3643"/>
      <c r="K3643"/>
      <c r="L3643"/>
      <c r="M3643"/>
      <c r="N3643"/>
      <c r="O3643"/>
      <c r="P3643"/>
      <c r="Q3643"/>
    </row>
    <row r="3644" spans="1:17" s="16" customFormat="1" x14ac:dyDescent="0.25">
      <c r="A3644"/>
      <c r="B3644" s="18"/>
      <c r="D3644"/>
      <c r="E3644"/>
      <c r="F3644"/>
      <c r="G3644"/>
      <c r="H3644"/>
      <c r="I3644"/>
      <c r="J3644"/>
      <c r="K3644"/>
      <c r="L3644"/>
      <c r="M3644"/>
      <c r="N3644"/>
      <c r="O3644"/>
      <c r="P3644"/>
      <c r="Q3644"/>
    </row>
    <row r="3645" spans="1:17" s="16" customFormat="1" x14ac:dyDescent="0.25">
      <c r="A3645"/>
      <c r="B3645" s="18"/>
      <c r="D3645"/>
      <c r="E3645"/>
      <c r="F3645"/>
      <c r="G3645"/>
      <c r="H3645"/>
      <c r="I3645"/>
      <c r="J3645"/>
      <c r="K3645"/>
      <c r="L3645"/>
      <c r="M3645"/>
      <c r="N3645"/>
      <c r="O3645"/>
      <c r="P3645"/>
      <c r="Q3645"/>
    </row>
    <row r="3646" spans="1:17" s="16" customFormat="1" x14ac:dyDescent="0.25">
      <c r="A3646"/>
      <c r="B3646" s="18"/>
      <c r="D3646"/>
      <c r="E3646"/>
      <c r="F3646"/>
      <c r="G3646"/>
      <c r="H3646"/>
      <c r="I3646"/>
      <c r="J3646"/>
      <c r="K3646"/>
      <c r="L3646"/>
      <c r="M3646"/>
      <c r="N3646"/>
      <c r="O3646"/>
      <c r="P3646"/>
      <c r="Q3646"/>
    </row>
    <row r="3647" spans="1:17" s="16" customFormat="1" x14ac:dyDescent="0.25">
      <c r="A3647"/>
      <c r="B3647" s="18"/>
      <c r="D3647"/>
      <c r="E3647"/>
      <c r="F3647"/>
      <c r="G3647"/>
      <c r="H3647"/>
      <c r="I3647"/>
      <c r="J3647"/>
      <c r="K3647"/>
      <c r="L3647"/>
      <c r="M3647"/>
      <c r="N3647"/>
      <c r="O3647"/>
      <c r="P3647"/>
      <c r="Q3647"/>
    </row>
    <row r="3648" spans="1:17" s="16" customFormat="1" x14ac:dyDescent="0.25">
      <c r="A3648"/>
      <c r="B3648" s="18"/>
      <c r="D3648"/>
      <c r="E3648"/>
      <c r="F3648"/>
      <c r="G3648"/>
      <c r="H3648"/>
      <c r="I3648"/>
      <c r="J3648"/>
      <c r="K3648"/>
      <c r="L3648"/>
      <c r="M3648"/>
      <c r="N3648"/>
      <c r="O3648"/>
      <c r="P3648"/>
      <c r="Q3648"/>
    </row>
    <row r="3649" spans="1:17" s="16" customFormat="1" x14ac:dyDescent="0.25">
      <c r="A3649"/>
      <c r="B3649" s="18"/>
      <c r="D3649"/>
      <c r="E3649"/>
      <c r="F3649"/>
      <c r="G3649"/>
      <c r="H3649"/>
      <c r="I3649"/>
      <c r="J3649"/>
      <c r="K3649"/>
      <c r="L3649"/>
      <c r="M3649"/>
      <c r="N3649"/>
      <c r="O3649"/>
      <c r="P3649"/>
      <c r="Q3649"/>
    </row>
    <row r="3650" spans="1:17" s="16" customFormat="1" x14ac:dyDescent="0.25">
      <c r="A3650"/>
      <c r="B3650" s="18"/>
      <c r="D3650"/>
      <c r="E3650"/>
      <c r="F3650"/>
      <c r="G3650"/>
      <c r="H3650"/>
      <c r="I3650"/>
      <c r="J3650"/>
      <c r="K3650"/>
      <c r="L3650"/>
      <c r="M3650"/>
      <c r="N3650"/>
      <c r="O3650"/>
      <c r="P3650"/>
      <c r="Q3650"/>
    </row>
    <row r="3651" spans="1:17" s="16" customFormat="1" x14ac:dyDescent="0.25">
      <c r="A3651"/>
      <c r="B3651" s="18"/>
      <c r="D3651"/>
      <c r="E3651"/>
      <c r="F3651"/>
      <c r="G3651"/>
      <c r="H3651"/>
      <c r="I3651"/>
      <c r="J3651"/>
      <c r="K3651"/>
      <c r="L3651"/>
      <c r="M3651"/>
      <c r="N3651"/>
      <c r="O3651"/>
      <c r="P3651"/>
      <c r="Q3651"/>
    </row>
    <row r="3652" spans="1:17" s="16" customFormat="1" x14ac:dyDescent="0.25">
      <c r="A3652"/>
      <c r="B3652" s="18"/>
      <c r="D3652"/>
      <c r="E3652"/>
      <c r="F3652"/>
      <c r="G3652"/>
      <c r="H3652"/>
      <c r="I3652"/>
      <c r="J3652"/>
      <c r="K3652"/>
      <c r="L3652"/>
      <c r="M3652"/>
      <c r="N3652"/>
      <c r="O3652"/>
      <c r="P3652"/>
      <c r="Q3652"/>
    </row>
    <row r="3653" spans="1:17" s="16" customFormat="1" x14ac:dyDescent="0.25">
      <c r="A3653"/>
      <c r="B3653" s="18"/>
      <c r="D3653"/>
      <c r="E3653"/>
      <c r="F3653"/>
      <c r="G3653"/>
      <c r="H3653"/>
      <c r="I3653"/>
      <c r="J3653"/>
      <c r="K3653"/>
      <c r="L3653"/>
      <c r="M3653"/>
      <c r="N3653"/>
      <c r="O3653"/>
      <c r="P3653"/>
      <c r="Q3653"/>
    </row>
    <row r="3654" spans="1:17" s="16" customFormat="1" x14ac:dyDescent="0.25">
      <c r="A3654"/>
      <c r="B3654" s="18"/>
      <c r="D3654"/>
      <c r="E3654"/>
      <c r="F3654"/>
      <c r="G3654"/>
      <c r="H3654"/>
      <c r="I3654"/>
      <c r="J3654"/>
      <c r="K3654"/>
      <c r="L3654"/>
      <c r="M3654"/>
      <c r="N3654"/>
      <c r="O3654"/>
      <c r="P3654"/>
      <c r="Q3654"/>
    </row>
    <row r="3655" spans="1:17" s="16" customFormat="1" x14ac:dyDescent="0.25">
      <c r="A3655"/>
      <c r="B3655" s="18"/>
      <c r="D3655"/>
      <c r="E3655"/>
      <c r="F3655"/>
      <c r="G3655"/>
      <c r="H3655"/>
      <c r="I3655"/>
      <c r="J3655"/>
      <c r="K3655"/>
      <c r="L3655"/>
      <c r="M3655"/>
      <c r="N3655"/>
      <c r="O3655"/>
      <c r="P3655"/>
      <c r="Q3655"/>
    </row>
    <row r="3656" spans="1:17" s="16" customFormat="1" x14ac:dyDescent="0.25">
      <c r="A3656"/>
      <c r="B3656" s="18"/>
      <c r="D3656"/>
      <c r="E3656"/>
      <c r="F3656"/>
      <c r="G3656"/>
      <c r="H3656"/>
      <c r="I3656"/>
      <c r="J3656"/>
      <c r="K3656"/>
      <c r="L3656"/>
      <c r="M3656"/>
      <c r="N3656"/>
      <c r="O3656"/>
      <c r="P3656"/>
      <c r="Q3656"/>
    </row>
    <row r="3657" spans="1:17" s="16" customFormat="1" x14ac:dyDescent="0.25">
      <c r="A3657"/>
      <c r="B3657" s="18"/>
      <c r="D3657"/>
      <c r="E3657"/>
      <c r="F3657"/>
      <c r="G3657"/>
      <c r="H3657"/>
      <c r="I3657"/>
      <c r="J3657"/>
      <c r="K3657"/>
      <c r="L3657"/>
      <c r="M3657"/>
      <c r="N3657"/>
      <c r="O3657"/>
      <c r="P3657"/>
      <c r="Q3657"/>
    </row>
    <row r="3658" spans="1:17" s="16" customFormat="1" x14ac:dyDescent="0.25">
      <c r="A3658"/>
      <c r="B3658" s="18"/>
      <c r="D3658"/>
      <c r="E3658"/>
      <c r="F3658"/>
      <c r="G3658"/>
      <c r="H3658"/>
      <c r="I3658"/>
      <c r="J3658"/>
      <c r="K3658"/>
      <c r="L3658"/>
      <c r="M3658"/>
      <c r="N3658"/>
      <c r="O3658"/>
      <c r="P3658"/>
      <c r="Q3658"/>
    </row>
    <row r="3659" spans="1:17" s="16" customFormat="1" x14ac:dyDescent="0.25">
      <c r="A3659"/>
      <c r="B3659" s="18"/>
      <c r="D3659"/>
      <c r="E3659"/>
      <c r="F3659"/>
      <c r="G3659"/>
      <c r="H3659"/>
      <c r="I3659"/>
      <c r="J3659"/>
      <c r="K3659"/>
      <c r="L3659"/>
      <c r="M3659"/>
      <c r="N3659"/>
      <c r="O3659"/>
      <c r="P3659"/>
      <c r="Q3659"/>
    </row>
    <row r="3660" spans="1:17" s="16" customFormat="1" x14ac:dyDescent="0.25">
      <c r="A3660"/>
      <c r="B3660" s="18"/>
      <c r="D3660"/>
      <c r="E3660"/>
      <c r="F3660"/>
      <c r="G3660"/>
      <c r="H3660"/>
      <c r="I3660"/>
      <c r="J3660"/>
      <c r="K3660"/>
      <c r="L3660"/>
      <c r="M3660"/>
      <c r="N3660"/>
      <c r="O3660"/>
      <c r="P3660"/>
      <c r="Q3660"/>
    </row>
    <row r="3661" spans="1:17" s="16" customFormat="1" x14ac:dyDescent="0.25">
      <c r="A3661"/>
      <c r="B3661" s="18"/>
      <c r="D3661"/>
      <c r="E3661"/>
      <c r="F3661"/>
      <c r="G3661"/>
      <c r="H3661"/>
      <c r="I3661"/>
      <c r="J3661"/>
      <c r="K3661"/>
      <c r="L3661"/>
      <c r="M3661"/>
      <c r="N3661"/>
      <c r="O3661"/>
      <c r="P3661"/>
      <c r="Q3661"/>
    </row>
    <row r="3662" spans="1:17" s="16" customFormat="1" x14ac:dyDescent="0.25">
      <c r="A3662"/>
      <c r="B3662" s="18"/>
      <c r="D3662"/>
      <c r="E3662"/>
      <c r="F3662"/>
      <c r="G3662"/>
      <c r="H3662"/>
      <c r="I3662"/>
      <c r="J3662"/>
      <c r="K3662"/>
      <c r="L3662"/>
      <c r="M3662"/>
      <c r="N3662"/>
      <c r="O3662"/>
      <c r="P3662"/>
      <c r="Q3662"/>
    </row>
    <row r="3663" spans="1:17" s="16" customFormat="1" x14ac:dyDescent="0.25">
      <c r="A3663"/>
      <c r="B3663" s="18"/>
      <c r="D3663"/>
      <c r="E3663"/>
      <c r="F3663"/>
      <c r="G3663"/>
      <c r="H3663"/>
      <c r="I3663"/>
      <c r="J3663"/>
      <c r="K3663"/>
      <c r="L3663"/>
      <c r="M3663"/>
      <c r="N3663"/>
      <c r="O3663"/>
      <c r="P3663"/>
      <c r="Q3663"/>
    </row>
    <row r="3664" spans="1:17" s="16" customFormat="1" x14ac:dyDescent="0.25">
      <c r="A3664"/>
      <c r="B3664" s="18"/>
      <c r="D3664"/>
      <c r="E3664"/>
      <c r="F3664"/>
      <c r="G3664"/>
      <c r="H3664"/>
      <c r="I3664"/>
      <c r="J3664"/>
      <c r="K3664"/>
      <c r="L3664"/>
      <c r="M3664"/>
      <c r="N3664"/>
      <c r="O3664"/>
      <c r="P3664"/>
      <c r="Q3664"/>
    </row>
    <row r="3665" spans="1:17" s="16" customFormat="1" x14ac:dyDescent="0.25">
      <c r="A3665"/>
      <c r="B3665" s="18"/>
      <c r="D3665"/>
      <c r="E3665"/>
      <c r="F3665"/>
      <c r="G3665"/>
      <c r="H3665"/>
      <c r="I3665"/>
      <c r="J3665"/>
      <c r="K3665"/>
      <c r="L3665"/>
      <c r="M3665"/>
      <c r="N3665"/>
      <c r="O3665"/>
      <c r="P3665"/>
      <c r="Q3665"/>
    </row>
    <row r="3666" spans="1:17" s="16" customFormat="1" x14ac:dyDescent="0.25">
      <c r="A3666"/>
      <c r="B3666" s="18"/>
      <c r="D3666"/>
      <c r="E3666"/>
      <c r="F3666"/>
      <c r="G3666"/>
      <c r="H3666"/>
      <c r="I3666"/>
      <c r="J3666"/>
      <c r="K3666"/>
      <c r="L3666"/>
      <c r="M3666"/>
      <c r="N3666"/>
      <c r="O3666"/>
      <c r="P3666"/>
      <c r="Q3666"/>
    </row>
    <row r="3667" spans="1:17" s="16" customFormat="1" x14ac:dyDescent="0.25">
      <c r="A3667"/>
      <c r="B3667" s="18"/>
      <c r="D3667"/>
      <c r="E3667"/>
      <c r="F3667"/>
      <c r="G3667"/>
      <c r="H3667"/>
      <c r="I3667"/>
      <c r="J3667"/>
      <c r="K3667"/>
      <c r="L3667"/>
      <c r="M3667"/>
      <c r="N3667"/>
      <c r="O3667"/>
      <c r="P3667"/>
      <c r="Q3667"/>
    </row>
    <row r="3668" spans="1:17" s="16" customFormat="1" x14ac:dyDescent="0.25">
      <c r="A3668"/>
      <c r="B3668" s="18"/>
      <c r="D3668"/>
      <c r="E3668"/>
      <c r="F3668"/>
      <c r="G3668"/>
      <c r="H3668"/>
      <c r="I3668"/>
      <c r="J3668"/>
      <c r="K3668"/>
      <c r="L3668"/>
      <c r="M3668"/>
      <c r="N3668"/>
      <c r="O3668"/>
      <c r="P3668"/>
      <c r="Q3668"/>
    </row>
    <row r="3669" spans="1:17" s="16" customFormat="1" x14ac:dyDescent="0.25">
      <c r="A3669"/>
      <c r="B3669" s="18"/>
      <c r="D3669"/>
      <c r="E3669"/>
      <c r="F3669"/>
      <c r="G3669"/>
      <c r="H3669"/>
      <c r="I3669"/>
      <c r="J3669"/>
      <c r="K3669"/>
      <c r="L3669"/>
      <c r="M3669"/>
      <c r="N3669"/>
      <c r="O3669"/>
      <c r="P3669"/>
      <c r="Q3669"/>
    </row>
    <row r="3670" spans="1:17" s="16" customFormat="1" x14ac:dyDescent="0.25">
      <c r="A3670"/>
      <c r="B3670" s="18"/>
      <c r="D3670"/>
      <c r="E3670"/>
      <c r="F3670"/>
      <c r="G3670"/>
      <c r="H3670"/>
      <c r="I3670"/>
      <c r="J3670"/>
      <c r="K3670"/>
      <c r="L3670"/>
      <c r="M3670"/>
      <c r="N3670"/>
      <c r="O3670"/>
      <c r="P3670"/>
      <c r="Q3670"/>
    </row>
    <row r="3671" spans="1:17" s="16" customFormat="1" x14ac:dyDescent="0.25">
      <c r="A3671"/>
      <c r="B3671" s="18"/>
      <c r="D3671"/>
      <c r="E3671"/>
      <c r="F3671"/>
      <c r="G3671"/>
      <c r="H3671"/>
      <c r="I3671"/>
      <c r="J3671"/>
      <c r="K3671"/>
      <c r="L3671"/>
      <c r="M3671"/>
      <c r="N3671"/>
      <c r="O3671"/>
      <c r="P3671"/>
      <c r="Q3671"/>
    </row>
    <row r="3672" spans="1:17" s="16" customFormat="1" x14ac:dyDescent="0.25">
      <c r="A3672"/>
      <c r="B3672" s="18"/>
      <c r="D3672"/>
      <c r="E3672"/>
      <c r="F3672"/>
      <c r="G3672"/>
      <c r="H3672"/>
      <c r="I3672"/>
      <c r="J3672"/>
      <c r="K3672"/>
      <c r="L3672"/>
      <c r="M3672"/>
      <c r="N3672"/>
      <c r="O3672"/>
      <c r="P3672"/>
      <c r="Q3672"/>
    </row>
    <row r="3673" spans="1:17" s="16" customFormat="1" x14ac:dyDescent="0.25">
      <c r="A3673"/>
      <c r="B3673" s="18"/>
      <c r="D3673"/>
      <c r="E3673"/>
      <c r="F3673"/>
      <c r="G3673"/>
      <c r="H3673"/>
      <c r="I3673"/>
      <c r="J3673"/>
      <c r="K3673"/>
      <c r="L3673"/>
      <c r="M3673"/>
      <c r="N3673"/>
      <c r="O3673"/>
      <c r="P3673"/>
      <c r="Q3673"/>
    </row>
    <row r="3674" spans="1:17" s="16" customFormat="1" x14ac:dyDescent="0.25">
      <c r="A3674"/>
      <c r="B3674" s="18"/>
      <c r="D3674"/>
      <c r="E3674"/>
      <c r="F3674"/>
      <c r="G3674"/>
      <c r="H3674"/>
      <c r="I3674"/>
      <c r="J3674"/>
      <c r="K3674"/>
      <c r="L3674"/>
      <c r="M3674"/>
      <c r="N3674"/>
      <c r="O3674"/>
      <c r="P3674"/>
      <c r="Q3674"/>
    </row>
    <row r="3675" spans="1:17" s="16" customFormat="1" x14ac:dyDescent="0.25">
      <c r="A3675"/>
      <c r="B3675" s="18"/>
      <c r="D3675"/>
      <c r="E3675"/>
      <c r="F3675"/>
      <c r="G3675"/>
      <c r="H3675"/>
      <c r="I3675"/>
      <c r="J3675"/>
      <c r="K3675"/>
      <c r="L3675"/>
      <c r="M3675"/>
      <c r="N3675"/>
      <c r="O3675"/>
      <c r="P3675"/>
      <c r="Q3675"/>
    </row>
    <row r="3676" spans="1:17" s="16" customFormat="1" x14ac:dyDescent="0.25">
      <c r="A3676"/>
      <c r="B3676" s="18"/>
      <c r="D3676"/>
      <c r="E3676"/>
      <c r="F3676"/>
      <c r="G3676"/>
      <c r="H3676"/>
      <c r="I3676"/>
      <c r="J3676"/>
      <c r="K3676"/>
      <c r="L3676"/>
      <c r="M3676"/>
      <c r="N3676"/>
      <c r="O3676"/>
      <c r="P3676"/>
      <c r="Q3676"/>
    </row>
    <row r="3677" spans="1:17" s="16" customFormat="1" x14ac:dyDescent="0.25">
      <c r="A3677"/>
      <c r="B3677" s="18"/>
      <c r="D3677"/>
      <c r="E3677"/>
      <c r="F3677"/>
      <c r="G3677"/>
      <c r="H3677"/>
      <c r="I3677"/>
      <c r="J3677"/>
      <c r="K3677"/>
      <c r="L3677"/>
      <c r="M3677"/>
      <c r="N3677"/>
      <c r="O3677"/>
      <c r="P3677"/>
      <c r="Q3677"/>
    </row>
    <row r="3678" spans="1:17" s="16" customFormat="1" x14ac:dyDescent="0.25">
      <c r="A3678"/>
      <c r="B3678" s="18"/>
      <c r="D3678"/>
      <c r="E3678"/>
      <c r="F3678"/>
      <c r="G3678"/>
      <c r="H3678"/>
      <c r="I3678"/>
      <c r="J3678"/>
      <c r="K3678"/>
      <c r="L3678"/>
      <c r="M3678"/>
      <c r="N3678"/>
      <c r="O3678"/>
      <c r="P3678"/>
      <c r="Q3678"/>
    </row>
    <row r="3679" spans="1:17" s="16" customFormat="1" x14ac:dyDescent="0.25">
      <c r="A3679"/>
      <c r="B3679" s="18"/>
      <c r="D3679"/>
      <c r="E3679"/>
      <c r="F3679"/>
      <c r="G3679"/>
      <c r="H3679"/>
      <c r="I3679"/>
      <c r="J3679"/>
      <c r="K3679"/>
      <c r="L3679"/>
      <c r="M3679"/>
      <c r="N3679"/>
      <c r="O3679"/>
      <c r="P3679"/>
      <c r="Q3679"/>
    </row>
    <row r="3680" spans="1:17" s="16" customFormat="1" x14ac:dyDescent="0.25">
      <c r="A3680"/>
      <c r="B3680" s="18"/>
      <c r="D3680"/>
      <c r="E3680"/>
      <c r="F3680"/>
      <c r="G3680"/>
      <c r="H3680"/>
      <c r="I3680"/>
      <c r="J3680"/>
      <c r="K3680"/>
      <c r="L3680"/>
      <c r="M3680"/>
      <c r="N3680"/>
      <c r="O3680"/>
      <c r="P3680"/>
      <c r="Q3680"/>
    </row>
    <row r="3681" spans="1:17" s="16" customFormat="1" x14ac:dyDescent="0.25">
      <c r="A3681"/>
      <c r="B3681" s="18"/>
      <c r="D3681"/>
      <c r="E3681"/>
      <c r="F3681"/>
      <c r="G3681"/>
      <c r="H3681"/>
      <c r="I3681"/>
      <c r="J3681"/>
      <c r="K3681"/>
      <c r="L3681"/>
      <c r="M3681"/>
      <c r="N3681"/>
      <c r="O3681"/>
      <c r="P3681"/>
      <c r="Q3681"/>
    </row>
    <row r="3682" spans="1:17" s="16" customFormat="1" x14ac:dyDescent="0.25">
      <c r="A3682"/>
      <c r="B3682" s="17"/>
      <c r="D3682"/>
      <c r="E3682"/>
      <c r="F3682"/>
      <c r="G3682"/>
      <c r="H3682"/>
      <c r="I3682"/>
      <c r="J3682"/>
      <c r="K3682"/>
      <c r="L3682"/>
      <c r="M3682"/>
      <c r="N3682"/>
      <c r="O3682"/>
      <c r="P3682"/>
      <c r="Q3682"/>
    </row>
    <row r="3683" spans="1:17" s="16" customFormat="1" x14ac:dyDescent="0.25">
      <c r="A3683"/>
      <c r="B3683" s="18"/>
      <c r="D3683"/>
      <c r="E3683"/>
      <c r="F3683"/>
      <c r="G3683"/>
      <c r="H3683"/>
      <c r="I3683"/>
      <c r="J3683"/>
      <c r="K3683"/>
      <c r="L3683"/>
      <c r="M3683"/>
      <c r="N3683"/>
      <c r="O3683"/>
      <c r="P3683"/>
      <c r="Q3683"/>
    </row>
    <row r="3684" spans="1:17" s="16" customFormat="1" x14ac:dyDescent="0.25">
      <c r="A3684"/>
      <c r="B3684" s="18"/>
      <c r="D3684"/>
      <c r="E3684"/>
      <c r="F3684"/>
      <c r="G3684"/>
      <c r="H3684"/>
      <c r="I3684"/>
      <c r="J3684"/>
      <c r="K3684"/>
      <c r="L3684"/>
      <c r="M3684"/>
      <c r="N3684"/>
      <c r="O3684"/>
      <c r="P3684"/>
      <c r="Q3684"/>
    </row>
    <row r="3685" spans="1:17" s="16" customFormat="1" x14ac:dyDescent="0.25">
      <c r="A3685"/>
      <c r="B3685" s="18"/>
      <c r="D3685"/>
      <c r="E3685"/>
      <c r="F3685"/>
      <c r="G3685"/>
      <c r="H3685"/>
      <c r="I3685"/>
      <c r="J3685"/>
      <c r="K3685"/>
      <c r="L3685"/>
      <c r="M3685"/>
      <c r="N3685"/>
      <c r="O3685"/>
      <c r="P3685"/>
      <c r="Q3685"/>
    </row>
    <row r="3686" spans="1:17" s="16" customFormat="1" x14ac:dyDescent="0.25">
      <c r="A3686"/>
      <c r="B3686" s="18"/>
      <c r="D3686"/>
      <c r="E3686"/>
      <c r="F3686"/>
      <c r="G3686"/>
      <c r="H3686"/>
      <c r="I3686"/>
      <c r="J3686"/>
      <c r="K3686"/>
      <c r="L3686"/>
      <c r="M3686"/>
      <c r="N3686"/>
      <c r="O3686"/>
      <c r="P3686"/>
      <c r="Q3686"/>
    </row>
    <row r="3687" spans="1:17" s="16" customFormat="1" x14ac:dyDescent="0.25">
      <c r="A3687"/>
      <c r="B3687" s="18"/>
      <c r="D3687"/>
      <c r="E3687"/>
      <c r="F3687"/>
      <c r="G3687"/>
      <c r="H3687"/>
      <c r="I3687"/>
      <c r="J3687"/>
      <c r="K3687"/>
      <c r="L3687"/>
      <c r="M3687"/>
      <c r="N3687"/>
      <c r="O3687"/>
      <c r="P3687"/>
      <c r="Q3687"/>
    </row>
    <row r="3688" spans="1:17" s="16" customFormat="1" x14ac:dyDescent="0.25">
      <c r="A3688"/>
      <c r="B3688" s="18"/>
      <c r="D3688"/>
      <c r="E3688"/>
      <c r="F3688"/>
      <c r="G3688"/>
      <c r="H3688"/>
      <c r="I3688"/>
      <c r="J3688"/>
      <c r="K3688"/>
      <c r="L3688"/>
      <c r="M3688"/>
      <c r="N3688"/>
      <c r="O3688"/>
      <c r="P3688"/>
      <c r="Q3688"/>
    </row>
    <row r="3689" spans="1:17" s="16" customFormat="1" x14ac:dyDescent="0.25">
      <c r="A3689"/>
      <c r="B3689" s="18"/>
      <c r="D3689"/>
      <c r="E3689"/>
      <c r="F3689"/>
      <c r="G3689"/>
      <c r="H3689"/>
      <c r="I3689"/>
      <c r="J3689"/>
      <c r="K3689"/>
      <c r="L3689"/>
      <c r="M3689"/>
      <c r="N3689"/>
      <c r="O3689"/>
      <c r="P3689"/>
      <c r="Q3689"/>
    </row>
    <row r="3690" spans="1:17" s="16" customFormat="1" x14ac:dyDescent="0.25">
      <c r="A3690"/>
      <c r="B3690" s="18"/>
      <c r="D3690"/>
      <c r="E3690"/>
      <c r="F3690"/>
      <c r="G3690"/>
      <c r="H3690"/>
      <c r="I3690"/>
      <c r="J3690"/>
      <c r="K3690"/>
      <c r="L3690"/>
      <c r="M3690"/>
      <c r="N3690"/>
      <c r="O3690"/>
      <c r="P3690"/>
      <c r="Q3690"/>
    </row>
    <row r="3691" spans="1:17" s="16" customFormat="1" x14ac:dyDescent="0.25">
      <c r="A3691"/>
      <c r="B3691" s="18"/>
      <c r="D3691"/>
      <c r="E3691"/>
      <c r="F3691"/>
      <c r="G3691"/>
      <c r="H3691"/>
      <c r="I3691"/>
      <c r="J3691"/>
      <c r="K3691"/>
      <c r="L3691"/>
      <c r="M3691"/>
      <c r="N3691"/>
      <c r="O3691"/>
      <c r="P3691"/>
      <c r="Q3691"/>
    </row>
    <row r="3692" spans="1:17" s="16" customFormat="1" x14ac:dyDescent="0.25">
      <c r="A3692"/>
      <c r="B3692" s="18"/>
      <c r="D3692"/>
      <c r="E3692"/>
      <c r="F3692"/>
      <c r="G3692"/>
      <c r="H3692"/>
      <c r="I3692"/>
      <c r="J3692"/>
      <c r="K3692"/>
      <c r="L3692"/>
      <c r="M3692"/>
      <c r="N3692"/>
      <c r="O3692"/>
      <c r="P3692"/>
      <c r="Q3692"/>
    </row>
    <row r="3693" spans="1:17" s="16" customFormat="1" x14ac:dyDescent="0.25">
      <c r="A3693"/>
      <c r="B3693" s="18"/>
      <c r="D3693"/>
      <c r="E3693"/>
      <c r="F3693"/>
      <c r="G3693"/>
      <c r="H3693"/>
      <c r="I3693"/>
      <c r="J3693"/>
      <c r="K3693"/>
      <c r="L3693"/>
      <c r="M3693"/>
      <c r="N3693"/>
      <c r="O3693"/>
      <c r="P3693"/>
      <c r="Q3693"/>
    </row>
    <row r="3694" spans="1:17" s="16" customFormat="1" x14ac:dyDescent="0.25">
      <c r="A3694"/>
      <c r="B3694" s="18"/>
      <c r="D3694"/>
      <c r="E3694"/>
      <c r="F3694"/>
      <c r="G3694"/>
      <c r="H3694"/>
      <c r="I3694"/>
      <c r="J3694"/>
      <c r="K3694"/>
      <c r="L3694"/>
      <c r="M3694"/>
      <c r="N3694"/>
      <c r="O3694"/>
      <c r="P3694"/>
      <c r="Q3694"/>
    </row>
    <row r="3695" spans="1:17" s="16" customFormat="1" x14ac:dyDescent="0.25">
      <c r="A3695"/>
      <c r="B3695" s="18"/>
      <c r="D3695"/>
      <c r="E3695"/>
      <c r="F3695"/>
      <c r="G3695"/>
      <c r="H3695"/>
      <c r="I3695"/>
      <c r="J3695"/>
      <c r="K3695"/>
      <c r="L3695"/>
      <c r="M3695"/>
      <c r="N3695"/>
      <c r="O3695"/>
      <c r="P3695"/>
      <c r="Q3695"/>
    </row>
    <row r="3696" spans="1:17" s="16" customFormat="1" x14ac:dyDescent="0.25">
      <c r="A3696"/>
      <c r="B3696" s="18"/>
      <c r="D3696"/>
      <c r="E3696"/>
      <c r="F3696"/>
      <c r="G3696"/>
      <c r="H3696"/>
      <c r="I3696"/>
      <c r="J3696"/>
      <c r="K3696"/>
      <c r="L3696"/>
      <c r="M3696"/>
      <c r="N3696"/>
      <c r="O3696"/>
      <c r="P3696"/>
      <c r="Q3696"/>
    </row>
    <row r="3697" spans="1:17" s="16" customFormat="1" x14ac:dyDescent="0.25">
      <c r="A3697"/>
      <c r="B3697" s="18"/>
      <c r="D3697"/>
      <c r="E3697"/>
      <c r="F3697"/>
      <c r="G3697"/>
      <c r="H3697"/>
      <c r="I3697"/>
      <c r="J3697"/>
      <c r="K3697"/>
      <c r="L3697"/>
      <c r="M3697"/>
      <c r="N3697"/>
      <c r="O3697"/>
      <c r="P3697"/>
      <c r="Q3697"/>
    </row>
    <row r="3698" spans="1:17" s="16" customFormat="1" x14ac:dyDescent="0.25">
      <c r="A3698"/>
      <c r="B3698" s="18"/>
      <c r="D3698"/>
      <c r="E3698"/>
      <c r="F3698"/>
      <c r="G3698"/>
      <c r="H3698"/>
      <c r="I3698"/>
      <c r="J3698"/>
      <c r="K3698"/>
      <c r="L3698"/>
      <c r="M3698"/>
      <c r="N3698"/>
      <c r="O3698"/>
      <c r="P3698"/>
      <c r="Q3698"/>
    </row>
    <row r="3699" spans="1:17" s="16" customFormat="1" x14ac:dyDescent="0.25">
      <c r="A3699"/>
      <c r="B3699" s="18"/>
      <c r="D3699"/>
      <c r="E3699"/>
      <c r="F3699"/>
      <c r="G3699"/>
      <c r="H3699"/>
      <c r="I3699"/>
      <c r="J3699"/>
      <c r="K3699"/>
      <c r="L3699"/>
      <c r="M3699"/>
      <c r="N3699"/>
      <c r="O3699"/>
      <c r="P3699"/>
      <c r="Q3699"/>
    </row>
    <row r="3700" spans="1:17" s="16" customFormat="1" x14ac:dyDescent="0.25">
      <c r="A3700"/>
      <c r="B3700" s="18"/>
      <c r="D3700"/>
      <c r="E3700"/>
      <c r="F3700"/>
      <c r="G3700"/>
      <c r="H3700"/>
      <c r="I3700"/>
      <c r="J3700"/>
      <c r="K3700"/>
      <c r="L3700"/>
      <c r="M3700"/>
      <c r="N3700"/>
      <c r="O3700"/>
      <c r="P3700"/>
      <c r="Q3700"/>
    </row>
    <row r="3701" spans="1:17" s="16" customFormat="1" x14ac:dyDescent="0.25">
      <c r="A3701"/>
      <c r="B3701" s="18"/>
      <c r="D3701"/>
      <c r="E3701"/>
      <c r="F3701"/>
      <c r="G3701"/>
      <c r="H3701"/>
      <c r="I3701"/>
      <c r="J3701"/>
      <c r="K3701"/>
      <c r="L3701"/>
      <c r="M3701"/>
      <c r="N3701"/>
      <c r="O3701"/>
      <c r="P3701"/>
      <c r="Q3701"/>
    </row>
    <row r="3702" spans="1:17" s="16" customFormat="1" x14ac:dyDescent="0.25">
      <c r="A3702"/>
      <c r="B3702" s="18"/>
      <c r="D3702"/>
      <c r="E3702"/>
      <c r="F3702"/>
      <c r="G3702"/>
      <c r="H3702"/>
      <c r="I3702"/>
      <c r="J3702"/>
      <c r="K3702"/>
      <c r="L3702"/>
      <c r="M3702"/>
      <c r="N3702"/>
      <c r="O3702"/>
      <c r="P3702"/>
      <c r="Q3702"/>
    </row>
    <row r="3703" spans="1:17" s="16" customFormat="1" x14ac:dyDescent="0.25">
      <c r="A3703"/>
      <c r="B3703" s="18"/>
      <c r="D3703"/>
      <c r="E3703"/>
      <c r="F3703"/>
      <c r="G3703"/>
      <c r="H3703"/>
      <c r="I3703"/>
      <c r="J3703"/>
      <c r="K3703"/>
      <c r="L3703"/>
      <c r="M3703"/>
      <c r="N3703"/>
      <c r="O3703"/>
      <c r="P3703"/>
      <c r="Q3703"/>
    </row>
    <row r="3704" spans="1:17" s="16" customFormat="1" x14ac:dyDescent="0.25">
      <c r="A3704"/>
      <c r="B3704" s="18"/>
      <c r="D3704"/>
      <c r="E3704"/>
      <c r="F3704"/>
      <c r="G3704"/>
      <c r="H3704"/>
      <c r="I3704"/>
      <c r="J3704"/>
      <c r="K3704"/>
      <c r="L3704"/>
      <c r="M3704"/>
      <c r="N3704"/>
      <c r="O3704"/>
      <c r="P3704"/>
      <c r="Q3704"/>
    </row>
    <row r="3705" spans="1:17" s="16" customFormat="1" x14ac:dyDescent="0.25">
      <c r="A3705"/>
      <c r="B3705" s="18"/>
      <c r="D3705"/>
      <c r="E3705"/>
      <c r="F3705"/>
      <c r="G3705"/>
      <c r="H3705"/>
      <c r="I3705"/>
      <c r="J3705"/>
      <c r="K3705"/>
      <c r="L3705"/>
      <c r="M3705"/>
      <c r="N3705"/>
      <c r="O3705"/>
      <c r="P3705"/>
      <c r="Q3705"/>
    </row>
    <row r="3706" spans="1:17" s="16" customFormat="1" x14ac:dyDescent="0.25">
      <c r="A3706"/>
      <c r="B3706" s="18"/>
      <c r="D3706"/>
      <c r="E3706"/>
      <c r="F3706"/>
      <c r="G3706"/>
      <c r="H3706"/>
      <c r="I3706"/>
      <c r="J3706"/>
      <c r="K3706"/>
      <c r="L3706"/>
      <c r="M3706"/>
      <c r="N3706"/>
      <c r="O3706"/>
      <c r="P3706"/>
      <c r="Q3706"/>
    </row>
    <row r="3707" spans="1:17" s="16" customFormat="1" x14ac:dyDescent="0.25">
      <c r="A3707"/>
      <c r="B3707" s="18"/>
      <c r="D3707"/>
      <c r="E3707"/>
      <c r="F3707"/>
      <c r="G3707"/>
      <c r="H3707"/>
      <c r="I3707"/>
      <c r="J3707"/>
      <c r="K3707"/>
      <c r="L3707"/>
      <c r="M3707"/>
      <c r="N3707"/>
      <c r="O3707"/>
      <c r="P3707"/>
      <c r="Q3707"/>
    </row>
    <row r="3708" spans="1:17" s="16" customFormat="1" x14ac:dyDescent="0.25">
      <c r="A3708"/>
      <c r="B3708" s="18"/>
      <c r="D3708"/>
      <c r="E3708"/>
      <c r="F3708"/>
      <c r="G3708"/>
      <c r="H3708"/>
      <c r="I3708"/>
      <c r="J3708"/>
      <c r="K3708"/>
      <c r="L3708"/>
      <c r="M3708"/>
      <c r="N3708"/>
      <c r="O3708"/>
      <c r="P3708"/>
      <c r="Q3708"/>
    </row>
    <row r="3709" spans="1:17" s="16" customFormat="1" x14ac:dyDescent="0.25">
      <c r="A3709"/>
      <c r="B3709" s="18"/>
      <c r="D3709"/>
      <c r="E3709"/>
      <c r="F3709"/>
      <c r="G3709"/>
      <c r="H3709"/>
      <c r="I3709"/>
      <c r="J3709"/>
      <c r="K3709"/>
      <c r="L3709"/>
      <c r="M3709"/>
      <c r="N3709"/>
      <c r="O3709"/>
      <c r="P3709"/>
      <c r="Q3709"/>
    </row>
    <row r="3710" spans="1:17" s="16" customFormat="1" x14ac:dyDescent="0.25">
      <c r="A3710"/>
      <c r="B3710" s="18"/>
      <c r="D3710"/>
      <c r="E3710"/>
      <c r="F3710"/>
      <c r="G3710"/>
      <c r="H3710"/>
      <c r="I3710"/>
      <c r="J3710"/>
      <c r="K3710"/>
      <c r="L3710"/>
      <c r="M3710"/>
      <c r="N3710"/>
      <c r="O3710"/>
      <c r="P3710"/>
      <c r="Q3710"/>
    </row>
    <row r="3711" spans="1:17" s="16" customFormat="1" x14ac:dyDescent="0.25">
      <c r="A3711"/>
      <c r="B3711" s="18"/>
      <c r="D3711"/>
      <c r="E3711"/>
      <c r="F3711"/>
      <c r="G3711"/>
      <c r="H3711"/>
      <c r="I3711"/>
      <c r="J3711"/>
      <c r="K3711"/>
      <c r="L3711"/>
      <c r="M3711"/>
      <c r="N3711"/>
      <c r="O3711"/>
      <c r="P3711"/>
      <c r="Q3711"/>
    </row>
    <row r="3712" spans="1:17" s="16" customFormat="1" x14ac:dyDescent="0.25">
      <c r="A3712"/>
      <c r="B3712" s="18"/>
      <c r="D3712"/>
      <c r="E3712"/>
      <c r="F3712"/>
      <c r="G3712"/>
      <c r="H3712"/>
      <c r="I3712"/>
      <c r="J3712"/>
      <c r="K3712"/>
      <c r="L3712"/>
      <c r="M3712"/>
      <c r="N3712"/>
      <c r="O3712"/>
      <c r="P3712"/>
      <c r="Q3712"/>
    </row>
    <row r="3713" spans="1:17" s="16" customFormat="1" x14ac:dyDescent="0.25">
      <c r="A3713"/>
      <c r="B3713" s="18"/>
      <c r="D3713"/>
      <c r="E3713"/>
      <c r="F3713"/>
      <c r="G3713"/>
      <c r="H3713"/>
      <c r="I3713"/>
      <c r="J3713"/>
      <c r="K3713"/>
      <c r="L3713"/>
      <c r="M3713"/>
      <c r="N3713"/>
      <c r="O3713"/>
      <c r="P3713"/>
      <c r="Q3713"/>
    </row>
    <row r="3714" spans="1:17" s="16" customFormat="1" x14ac:dyDescent="0.25">
      <c r="A3714"/>
      <c r="B3714" s="18"/>
      <c r="D3714"/>
      <c r="E3714"/>
      <c r="F3714"/>
      <c r="G3714"/>
      <c r="H3714"/>
      <c r="I3714"/>
      <c r="J3714"/>
      <c r="K3714"/>
      <c r="L3714"/>
      <c r="M3714"/>
      <c r="N3714"/>
      <c r="O3714"/>
      <c r="P3714"/>
      <c r="Q3714"/>
    </row>
    <row r="3715" spans="1:17" s="16" customFormat="1" x14ac:dyDescent="0.25">
      <c r="A3715"/>
      <c r="B3715" s="18"/>
      <c r="D3715"/>
      <c r="E3715"/>
      <c r="F3715"/>
      <c r="G3715"/>
      <c r="H3715"/>
      <c r="I3715"/>
      <c r="J3715"/>
      <c r="K3715"/>
      <c r="L3715"/>
      <c r="M3715"/>
      <c r="N3715"/>
      <c r="O3715"/>
      <c r="P3715"/>
      <c r="Q3715"/>
    </row>
    <row r="3716" spans="1:17" s="16" customFormat="1" x14ac:dyDescent="0.25">
      <c r="A3716"/>
      <c r="B3716" s="18"/>
      <c r="D3716"/>
      <c r="E3716"/>
      <c r="F3716"/>
      <c r="G3716"/>
      <c r="H3716"/>
      <c r="I3716"/>
      <c r="J3716"/>
      <c r="K3716"/>
      <c r="L3716"/>
      <c r="M3716"/>
      <c r="N3716"/>
      <c r="O3716"/>
      <c r="P3716"/>
      <c r="Q3716"/>
    </row>
    <row r="3717" spans="1:17" s="16" customFormat="1" x14ac:dyDescent="0.25">
      <c r="A3717"/>
      <c r="B3717" s="18"/>
      <c r="D3717"/>
      <c r="E3717"/>
      <c r="F3717"/>
      <c r="G3717"/>
      <c r="H3717"/>
      <c r="I3717"/>
      <c r="J3717"/>
      <c r="K3717"/>
      <c r="L3717"/>
      <c r="M3717"/>
      <c r="N3717"/>
      <c r="O3717"/>
      <c r="P3717"/>
      <c r="Q3717"/>
    </row>
    <row r="3718" spans="1:17" s="16" customFormat="1" x14ac:dyDescent="0.25">
      <c r="A3718"/>
      <c r="B3718" s="18"/>
      <c r="D3718"/>
      <c r="E3718"/>
      <c r="F3718"/>
      <c r="G3718"/>
      <c r="H3718"/>
      <c r="I3718"/>
      <c r="J3718"/>
      <c r="K3718"/>
      <c r="L3718"/>
      <c r="M3718"/>
      <c r="N3718"/>
      <c r="O3718"/>
      <c r="P3718"/>
      <c r="Q3718"/>
    </row>
    <row r="3719" spans="1:17" s="16" customFormat="1" x14ac:dyDescent="0.25">
      <c r="A3719"/>
      <c r="B3719" s="18"/>
      <c r="D3719"/>
      <c r="E3719"/>
      <c r="F3719"/>
      <c r="G3719"/>
      <c r="H3719"/>
      <c r="I3719"/>
      <c r="J3719"/>
      <c r="K3719"/>
      <c r="L3719"/>
      <c r="M3719"/>
      <c r="N3719"/>
      <c r="O3719"/>
      <c r="P3719"/>
      <c r="Q3719"/>
    </row>
    <row r="3720" spans="1:17" s="16" customFormat="1" x14ac:dyDescent="0.25">
      <c r="A3720"/>
      <c r="B3720" s="18"/>
      <c r="D3720"/>
      <c r="E3720"/>
      <c r="F3720"/>
      <c r="G3720"/>
      <c r="H3720"/>
      <c r="I3720"/>
      <c r="J3720"/>
      <c r="K3720"/>
      <c r="L3720"/>
      <c r="M3720"/>
      <c r="N3720"/>
      <c r="O3720"/>
      <c r="P3720"/>
      <c r="Q3720"/>
    </row>
    <row r="3721" spans="1:17" s="16" customFormat="1" x14ac:dyDescent="0.25">
      <c r="A3721"/>
      <c r="B3721" s="18"/>
      <c r="D3721"/>
      <c r="E3721"/>
      <c r="F3721"/>
      <c r="G3721"/>
      <c r="H3721"/>
      <c r="I3721"/>
      <c r="J3721"/>
      <c r="K3721"/>
      <c r="L3721"/>
      <c r="M3721"/>
      <c r="N3721"/>
      <c r="O3721"/>
      <c r="P3721"/>
      <c r="Q3721"/>
    </row>
    <row r="3722" spans="1:17" s="16" customFormat="1" x14ac:dyDescent="0.25">
      <c r="A3722"/>
      <c r="B3722" s="18"/>
      <c r="D3722"/>
      <c r="E3722"/>
      <c r="F3722"/>
      <c r="G3722"/>
      <c r="H3722"/>
      <c r="I3722"/>
      <c r="J3722"/>
      <c r="K3722"/>
      <c r="L3722"/>
      <c r="M3722"/>
      <c r="N3722"/>
      <c r="O3722"/>
      <c r="P3722"/>
      <c r="Q3722"/>
    </row>
    <row r="3723" spans="1:17" s="16" customFormat="1" x14ac:dyDescent="0.25">
      <c r="A3723"/>
      <c r="B3723" s="18"/>
      <c r="D3723"/>
      <c r="E3723"/>
      <c r="F3723"/>
      <c r="G3723"/>
      <c r="H3723"/>
      <c r="I3723"/>
      <c r="J3723"/>
      <c r="K3723"/>
      <c r="L3723"/>
      <c r="M3723"/>
      <c r="N3723"/>
      <c r="O3723"/>
      <c r="P3723"/>
      <c r="Q3723"/>
    </row>
    <row r="3724" spans="1:17" s="16" customFormat="1" x14ac:dyDescent="0.25">
      <c r="A3724"/>
      <c r="B3724" s="18"/>
      <c r="D3724"/>
      <c r="E3724"/>
      <c r="F3724"/>
      <c r="G3724"/>
      <c r="H3724"/>
      <c r="I3724"/>
      <c r="J3724"/>
      <c r="K3724"/>
      <c r="L3724"/>
      <c r="M3724"/>
      <c r="N3724"/>
      <c r="O3724"/>
      <c r="P3724"/>
      <c r="Q3724"/>
    </row>
    <row r="3725" spans="1:17" s="16" customFormat="1" x14ac:dyDescent="0.25">
      <c r="A3725"/>
      <c r="B3725" s="18"/>
      <c r="D3725"/>
      <c r="E3725"/>
      <c r="F3725"/>
      <c r="G3725"/>
      <c r="H3725"/>
      <c r="I3725"/>
      <c r="J3725"/>
      <c r="K3725"/>
      <c r="L3725"/>
      <c r="M3725"/>
      <c r="N3725"/>
      <c r="O3725"/>
      <c r="P3725"/>
      <c r="Q3725"/>
    </row>
    <row r="3726" spans="1:17" s="16" customFormat="1" x14ac:dyDescent="0.25">
      <c r="A3726"/>
      <c r="B3726" s="18"/>
      <c r="D3726"/>
      <c r="E3726"/>
      <c r="F3726"/>
      <c r="G3726"/>
      <c r="H3726"/>
      <c r="I3726"/>
      <c r="J3726"/>
      <c r="K3726"/>
      <c r="L3726"/>
      <c r="M3726"/>
      <c r="N3726"/>
      <c r="O3726"/>
      <c r="P3726"/>
      <c r="Q3726"/>
    </row>
    <row r="3727" spans="1:17" s="16" customFormat="1" x14ac:dyDescent="0.25">
      <c r="A3727"/>
      <c r="B3727" s="18"/>
      <c r="D3727"/>
      <c r="E3727"/>
      <c r="F3727"/>
      <c r="G3727"/>
      <c r="H3727"/>
      <c r="I3727"/>
      <c r="J3727"/>
      <c r="K3727"/>
      <c r="L3727"/>
      <c r="M3727"/>
      <c r="N3727"/>
      <c r="O3727"/>
      <c r="P3727"/>
      <c r="Q3727"/>
    </row>
    <row r="3728" spans="1:17" s="16" customFormat="1" x14ac:dyDescent="0.25">
      <c r="A3728"/>
      <c r="B3728" s="18"/>
      <c r="D3728"/>
      <c r="E3728"/>
      <c r="F3728"/>
      <c r="G3728"/>
      <c r="H3728"/>
      <c r="I3728"/>
      <c r="J3728"/>
      <c r="K3728"/>
      <c r="L3728"/>
      <c r="M3728"/>
      <c r="N3728"/>
      <c r="O3728"/>
      <c r="P3728"/>
      <c r="Q3728"/>
    </row>
    <row r="3729" spans="1:17" s="16" customFormat="1" x14ac:dyDescent="0.25">
      <c r="A3729"/>
      <c r="B3729" s="18"/>
      <c r="D3729"/>
      <c r="E3729"/>
      <c r="F3729"/>
      <c r="G3729"/>
      <c r="H3729"/>
      <c r="I3729"/>
      <c r="J3729"/>
      <c r="K3729"/>
      <c r="L3729"/>
      <c r="M3729"/>
      <c r="N3729"/>
      <c r="O3729"/>
      <c r="P3729"/>
      <c r="Q3729"/>
    </row>
    <row r="3730" spans="1:17" s="16" customFormat="1" x14ac:dyDescent="0.25">
      <c r="A3730"/>
      <c r="B3730" s="18"/>
      <c r="D3730"/>
      <c r="E3730"/>
      <c r="F3730"/>
      <c r="G3730"/>
      <c r="H3730"/>
      <c r="I3730"/>
      <c r="J3730"/>
      <c r="K3730"/>
      <c r="L3730"/>
      <c r="M3730"/>
      <c r="N3730"/>
      <c r="O3730"/>
      <c r="P3730"/>
      <c r="Q3730"/>
    </row>
    <row r="3731" spans="1:17" s="16" customFormat="1" x14ac:dyDescent="0.25">
      <c r="A3731"/>
      <c r="B3731" s="18"/>
      <c r="D3731"/>
      <c r="E3731"/>
      <c r="F3731"/>
      <c r="G3731"/>
      <c r="H3731"/>
      <c r="I3731"/>
      <c r="J3731"/>
      <c r="K3731"/>
      <c r="L3731"/>
      <c r="M3731"/>
      <c r="N3731"/>
      <c r="O3731"/>
      <c r="P3731"/>
      <c r="Q3731"/>
    </row>
    <row r="3732" spans="1:17" s="16" customFormat="1" x14ac:dyDescent="0.25">
      <c r="A3732"/>
      <c r="B3732" s="17"/>
      <c r="D3732"/>
      <c r="E3732"/>
      <c r="F3732"/>
      <c r="G3732"/>
      <c r="H3732"/>
      <c r="I3732"/>
      <c r="J3732"/>
      <c r="K3732"/>
      <c r="L3732"/>
      <c r="M3732"/>
      <c r="N3732"/>
      <c r="O3732"/>
      <c r="P3732"/>
      <c r="Q3732"/>
    </row>
    <row r="3733" spans="1:17" s="16" customFormat="1" x14ac:dyDescent="0.25">
      <c r="A3733"/>
      <c r="B3733" s="18"/>
      <c r="D3733"/>
      <c r="E3733"/>
      <c r="F3733"/>
      <c r="G3733"/>
      <c r="H3733"/>
      <c r="I3733"/>
      <c r="J3733"/>
      <c r="K3733"/>
      <c r="L3733"/>
      <c r="M3733"/>
      <c r="N3733"/>
      <c r="O3733"/>
      <c r="P3733"/>
      <c r="Q3733"/>
    </row>
    <row r="3734" spans="1:17" s="16" customFormat="1" x14ac:dyDescent="0.25">
      <c r="A3734"/>
      <c r="B3734" s="18"/>
      <c r="D3734"/>
      <c r="E3734"/>
      <c r="F3734"/>
      <c r="G3734"/>
      <c r="H3734"/>
      <c r="I3734"/>
      <c r="J3734"/>
      <c r="K3734"/>
      <c r="L3734"/>
      <c r="M3734"/>
      <c r="N3734"/>
      <c r="O3734"/>
      <c r="P3734"/>
      <c r="Q3734"/>
    </row>
    <row r="3735" spans="1:17" s="16" customFormat="1" x14ac:dyDescent="0.25">
      <c r="A3735"/>
      <c r="B3735" s="18"/>
      <c r="D3735"/>
      <c r="E3735"/>
      <c r="F3735"/>
      <c r="G3735"/>
      <c r="H3735"/>
      <c r="I3735"/>
      <c r="J3735"/>
      <c r="K3735"/>
      <c r="L3735"/>
      <c r="M3735"/>
      <c r="N3735"/>
      <c r="O3735"/>
      <c r="P3735"/>
      <c r="Q3735"/>
    </row>
    <row r="3736" spans="1:17" s="16" customFormat="1" x14ac:dyDescent="0.25">
      <c r="A3736"/>
      <c r="B3736" s="18"/>
      <c r="D3736"/>
      <c r="E3736"/>
      <c r="F3736"/>
      <c r="G3736"/>
      <c r="H3736"/>
      <c r="I3736"/>
      <c r="J3736"/>
      <c r="K3736"/>
      <c r="L3736"/>
      <c r="M3736"/>
      <c r="N3736"/>
      <c r="O3736"/>
      <c r="P3736"/>
      <c r="Q3736"/>
    </row>
    <row r="3737" spans="1:17" s="16" customFormat="1" x14ac:dyDescent="0.25">
      <c r="A3737"/>
      <c r="B3737" s="18"/>
      <c r="D3737"/>
      <c r="E3737"/>
      <c r="F3737"/>
      <c r="G3737"/>
      <c r="H3737"/>
      <c r="I3737"/>
      <c r="J3737"/>
      <c r="K3737"/>
      <c r="L3737"/>
      <c r="M3737"/>
      <c r="N3737"/>
      <c r="O3737"/>
      <c r="P3737"/>
      <c r="Q3737"/>
    </row>
    <row r="3738" spans="1:17" s="16" customFormat="1" x14ac:dyDescent="0.25">
      <c r="A3738"/>
      <c r="B3738" s="18"/>
      <c r="D3738"/>
      <c r="E3738"/>
      <c r="F3738"/>
      <c r="G3738"/>
      <c r="H3738"/>
      <c r="I3738"/>
      <c r="J3738"/>
      <c r="K3738"/>
      <c r="L3738"/>
      <c r="M3738"/>
      <c r="N3738"/>
      <c r="O3738"/>
      <c r="P3738"/>
      <c r="Q3738"/>
    </row>
    <row r="3739" spans="1:17" s="16" customFormat="1" x14ac:dyDescent="0.25">
      <c r="A3739"/>
      <c r="B3739" s="18"/>
      <c r="D3739"/>
      <c r="E3739"/>
      <c r="F3739"/>
      <c r="G3739"/>
      <c r="H3739"/>
      <c r="I3739"/>
      <c r="J3739"/>
      <c r="K3739"/>
      <c r="L3739"/>
      <c r="M3739"/>
      <c r="N3739"/>
      <c r="O3739"/>
      <c r="P3739"/>
      <c r="Q3739"/>
    </row>
    <row r="3740" spans="1:17" s="16" customFormat="1" x14ac:dyDescent="0.25">
      <c r="A3740"/>
      <c r="B3740" s="18"/>
      <c r="D3740"/>
      <c r="E3740"/>
      <c r="F3740"/>
      <c r="G3740"/>
      <c r="H3740"/>
      <c r="I3740"/>
      <c r="J3740"/>
      <c r="K3740"/>
      <c r="L3740"/>
      <c r="M3740"/>
      <c r="N3740"/>
      <c r="O3740"/>
      <c r="P3740"/>
      <c r="Q3740"/>
    </row>
    <row r="3741" spans="1:17" s="16" customFormat="1" x14ac:dyDescent="0.25">
      <c r="A3741"/>
      <c r="B3741" s="18"/>
      <c r="D3741"/>
      <c r="E3741"/>
      <c r="F3741"/>
      <c r="G3741"/>
      <c r="H3741"/>
      <c r="I3741"/>
      <c r="J3741"/>
      <c r="K3741"/>
      <c r="L3741"/>
      <c r="M3741"/>
      <c r="N3741"/>
      <c r="O3741"/>
      <c r="P3741"/>
      <c r="Q3741"/>
    </row>
    <row r="3742" spans="1:17" s="16" customFormat="1" x14ac:dyDescent="0.25">
      <c r="A3742"/>
      <c r="B3742" s="18"/>
      <c r="D3742"/>
      <c r="E3742"/>
      <c r="F3742"/>
      <c r="G3742"/>
      <c r="H3742"/>
      <c r="I3742"/>
      <c r="J3742"/>
      <c r="K3742"/>
      <c r="L3742"/>
      <c r="M3742"/>
      <c r="N3742"/>
      <c r="O3742"/>
      <c r="P3742"/>
      <c r="Q3742"/>
    </row>
    <row r="3743" spans="1:17" s="16" customFormat="1" x14ac:dyDescent="0.25">
      <c r="A3743"/>
      <c r="B3743" s="18"/>
      <c r="D3743"/>
      <c r="E3743"/>
      <c r="F3743"/>
      <c r="G3743"/>
      <c r="H3743"/>
      <c r="I3743"/>
      <c r="J3743"/>
      <c r="K3743"/>
      <c r="L3743"/>
      <c r="M3743"/>
      <c r="N3743"/>
      <c r="O3743"/>
      <c r="P3743"/>
      <c r="Q3743"/>
    </row>
    <row r="3744" spans="1:17" s="16" customFormat="1" x14ac:dyDescent="0.25">
      <c r="A3744"/>
      <c r="B3744" s="18"/>
      <c r="D3744"/>
      <c r="E3744"/>
      <c r="F3744"/>
      <c r="G3744"/>
      <c r="H3744"/>
      <c r="I3744"/>
      <c r="J3744"/>
      <c r="K3744"/>
      <c r="L3744"/>
      <c r="M3744"/>
      <c r="N3744"/>
      <c r="O3744"/>
      <c r="P3744"/>
      <c r="Q3744"/>
    </row>
    <row r="3745" spans="1:17" s="16" customFormat="1" x14ac:dyDescent="0.25">
      <c r="A3745"/>
      <c r="B3745" s="18"/>
      <c r="D3745"/>
      <c r="E3745"/>
      <c r="F3745"/>
      <c r="G3745"/>
      <c r="H3745"/>
      <c r="I3745"/>
      <c r="J3745"/>
      <c r="K3745"/>
      <c r="L3745"/>
      <c r="M3745"/>
      <c r="N3745"/>
      <c r="O3745"/>
      <c r="P3745"/>
      <c r="Q3745"/>
    </row>
    <row r="3746" spans="1:17" s="16" customFormat="1" x14ac:dyDescent="0.25">
      <c r="A3746"/>
      <c r="B3746" s="18"/>
      <c r="D3746"/>
      <c r="E3746"/>
      <c r="F3746"/>
      <c r="G3746"/>
      <c r="H3746"/>
      <c r="I3746"/>
      <c r="J3746"/>
      <c r="K3746"/>
      <c r="L3746"/>
      <c r="M3746"/>
      <c r="N3746"/>
      <c r="O3746"/>
      <c r="P3746"/>
      <c r="Q3746"/>
    </row>
    <row r="3747" spans="1:17" s="16" customFormat="1" x14ac:dyDescent="0.25">
      <c r="A3747"/>
      <c r="B3747" s="18"/>
      <c r="D3747"/>
      <c r="E3747"/>
      <c r="F3747"/>
      <c r="G3747"/>
      <c r="H3747"/>
      <c r="I3747"/>
      <c r="J3747"/>
      <c r="K3747"/>
      <c r="L3747"/>
      <c r="M3747"/>
      <c r="N3747"/>
      <c r="O3747"/>
      <c r="P3747"/>
      <c r="Q3747"/>
    </row>
    <row r="3748" spans="1:17" s="16" customFormat="1" x14ac:dyDescent="0.25">
      <c r="A3748"/>
      <c r="B3748" s="18"/>
      <c r="D3748"/>
      <c r="E3748"/>
      <c r="F3748"/>
      <c r="G3748"/>
      <c r="H3748"/>
      <c r="I3748"/>
      <c r="J3748"/>
      <c r="K3748"/>
      <c r="L3748"/>
      <c r="M3748"/>
      <c r="N3748"/>
      <c r="O3748"/>
      <c r="P3748"/>
      <c r="Q3748"/>
    </row>
    <row r="3749" spans="1:17" s="16" customFormat="1" x14ac:dyDescent="0.25">
      <c r="A3749"/>
      <c r="B3749" s="18"/>
      <c r="D3749"/>
      <c r="E3749"/>
      <c r="F3749"/>
      <c r="G3749"/>
      <c r="H3749"/>
      <c r="I3749"/>
      <c r="J3749"/>
      <c r="K3749"/>
      <c r="L3749"/>
      <c r="M3749"/>
      <c r="N3749"/>
      <c r="O3749"/>
      <c r="P3749"/>
      <c r="Q3749"/>
    </row>
    <row r="3750" spans="1:17" s="16" customFormat="1" x14ac:dyDescent="0.25">
      <c r="A3750"/>
      <c r="B3750" s="18"/>
      <c r="D3750"/>
      <c r="E3750"/>
      <c r="F3750"/>
      <c r="G3750"/>
      <c r="H3750"/>
      <c r="I3750"/>
      <c r="J3750"/>
      <c r="K3750"/>
      <c r="L3750"/>
      <c r="M3750"/>
      <c r="N3750"/>
      <c r="O3750"/>
      <c r="P3750"/>
      <c r="Q3750"/>
    </row>
    <row r="3751" spans="1:17" s="16" customFormat="1" x14ac:dyDescent="0.25">
      <c r="A3751"/>
      <c r="B3751" s="18"/>
      <c r="D3751"/>
      <c r="E3751"/>
      <c r="F3751"/>
      <c r="G3751"/>
      <c r="H3751"/>
      <c r="I3751"/>
      <c r="J3751"/>
      <c r="K3751"/>
      <c r="L3751"/>
      <c r="M3751"/>
      <c r="N3751"/>
      <c r="O3751"/>
      <c r="P3751"/>
      <c r="Q3751"/>
    </row>
    <row r="3752" spans="1:17" s="16" customFormat="1" x14ac:dyDescent="0.25">
      <c r="A3752"/>
      <c r="B3752" s="18"/>
      <c r="D3752"/>
      <c r="E3752"/>
      <c r="F3752"/>
      <c r="G3752"/>
      <c r="H3752"/>
      <c r="I3752"/>
      <c r="J3752"/>
      <c r="K3752"/>
      <c r="L3752"/>
      <c r="M3752"/>
      <c r="N3752"/>
      <c r="O3752"/>
      <c r="P3752"/>
      <c r="Q3752"/>
    </row>
    <row r="3753" spans="1:17" s="16" customFormat="1" x14ac:dyDescent="0.25">
      <c r="A3753"/>
      <c r="B3753" s="18"/>
      <c r="D3753"/>
      <c r="E3753"/>
      <c r="F3753"/>
      <c r="G3753"/>
      <c r="H3753"/>
      <c r="I3753"/>
      <c r="J3753"/>
      <c r="K3753"/>
      <c r="L3753"/>
      <c r="M3753"/>
      <c r="N3753"/>
      <c r="O3753"/>
      <c r="P3753"/>
      <c r="Q3753"/>
    </row>
    <row r="3754" spans="1:17" s="16" customFormat="1" x14ac:dyDescent="0.25">
      <c r="A3754"/>
      <c r="B3754" s="18"/>
      <c r="D3754"/>
      <c r="E3754"/>
      <c r="F3754"/>
      <c r="G3754"/>
      <c r="H3754"/>
      <c r="I3754"/>
      <c r="J3754"/>
      <c r="K3754"/>
      <c r="L3754"/>
      <c r="M3754"/>
      <c r="N3754"/>
      <c r="O3754"/>
      <c r="P3754"/>
      <c r="Q3754"/>
    </row>
    <row r="3755" spans="1:17" s="16" customFormat="1" x14ac:dyDescent="0.25">
      <c r="A3755"/>
      <c r="B3755" s="18"/>
      <c r="D3755"/>
      <c r="E3755"/>
      <c r="F3755"/>
      <c r="G3755"/>
      <c r="H3755"/>
      <c r="I3755"/>
      <c r="J3755"/>
      <c r="K3755"/>
      <c r="L3755"/>
      <c r="M3755"/>
      <c r="N3755"/>
      <c r="O3755"/>
      <c r="P3755"/>
      <c r="Q3755"/>
    </row>
    <row r="3756" spans="1:17" s="16" customFormat="1" x14ac:dyDescent="0.25">
      <c r="A3756"/>
      <c r="B3756" s="18"/>
      <c r="D3756"/>
      <c r="E3756"/>
      <c r="F3756"/>
      <c r="G3756"/>
      <c r="H3756"/>
      <c r="I3756"/>
      <c r="J3756"/>
      <c r="K3756"/>
      <c r="L3756"/>
      <c r="M3756"/>
      <c r="N3756"/>
      <c r="O3756"/>
      <c r="P3756"/>
      <c r="Q3756"/>
    </row>
    <row r="3757" spans="1:17" s="16" customFormat="1" x14ac:dyDescent="0.25">
      <c r="A3757"/>
      <c r="B3757" s="18"/>
      <c r="D3757"/>
      <c r="E3757"/>
      <c r="F3757"/>
      <c r="G3757"/>
      <c r="H3757"/>
      <c r="I3757"/>
      <c r="J3757"/>
      <c r="K3757"/>
      <c r="L3757"/>
      <c r="M3757"/>
      <c r="N3757"/>
      <c r="O3757"/>
      <c r="P3757"/>
      <c r="Q3757"/>
    </row>
    <row r="3758" spans="1:17" s="16" customFormat="1" x14ac:dyDescent="0.25">
      <c r="A3758"/>
      <c r="B3758" s="18"/>
      <c r="D3758"/>
      <c r="E3758"/>
      <c r="F3758"/>
      <c r="G3758"/>
      <c r="H3758"/>
      <c r="I3758"/>
      <c r="J3758"/>
      <c r="K3758"/>
      <c r="L3758"/>
      <c r="M3758"/>
      <c r="N3758"/>
      <c r="O3758"/>
      <c r="P3758"/>
      <c r="Q3758"/>
    </row>
    <row r="3759" spans="1:17" s="16" customFormat="1" x14ac:dyDescent="0.25">
      <c r="A3759"/>
      <c r="B3759" s="18"/>
      <c r="D3759"/>
      <c r="E3759"/>
      <c r="F3759"/>
      <c r="G3759"/>
      <c r="H3759"/>
      <c r="I3759"/>
      <c r="J3759"/>
      <c r="K3759"/>
      <c r="L3759"/>
      <c r="M3759"/>
      <c r="N3759"/>
      <c r="O3759"/>
      <c r="P3759"/>
      <c r="Q3759"/>
    </row>
    <row r="3760" spans="1:17" s="16" customFormat="1" x14ac:dyDescent="0.25">
      <c r="A3760"/>
      <c r="B3760" s="18"/>
      <c r="D3760"/>
      <c r="E3760"/>
      <c r="F3760"/>
      <c r="G3760"/>
      <c r="H3760"/>
      <c r="I3760"/>
      <c r="J3760"/>
      <c r="K3760"/>
      <c r="L3760"/>
      <c r="M3760"/>
      <c r="N3760"/>
      <c r="O3760"/>
      <c r="P3760"/>
      <c r="Q3760"/>
    </row>
    <row r="3761" spans="1:17" s="16" customFormat="1" x14ac:dyDescent="0.25">
      <c r="A3761"/>
      <c r="B3761" s="18"/>
      <c r="D3761"/>
      <c r="E3761"/>
      <c r="F3761"/>
      <c r="G3761"/>
      <c r="H3761"/>
      <c r="I3761"/>
      <c r="J3761"/>
      <c r="K3761"/>
      <c r="L3761"/>
      <c r="M3761"/>
      <c r="N3761"/>
      <c r="O3761"/>
      <c r="P3761"/>
      <c r="Q3761"/>
    </row>
    <row r="3762" spans="1:17" s="16" customFormat="1" x14ac:dyDescent="0.25">
      <c r="A3762"/>
      <c r="B3762" s="18"/>
      <c r="D3762"/>
      <c r="E3762"/>
      <c r="F3762"/>
      <c r="G3762"/>
      <c r="H3762"/>
      <c r="I3762"/>
      <c r="J3762"/>
      <c r="K3762"/>
      <c r="L3762"/>
      <c r="M3762"/>
      <c r="N3762"/>
      <c r="O3762"/>
      <c r="P3762"/>
      <c r="Q3762"/>
    </row>
    <row r="3763" spans="1:17" s="16" customFormat="1" x14ac:dyDescent="0.25">
      <c r="A3763"/>
      <c r="B3763" s="18"/>
      <c r="D3763"/>
      <c r="E3763"/>
      <c r="F3763"/>
      <c r="G3763"/>
      <c r="H3763"/>
      <c r="I3763"/>
      <c r="J3763"/>
      <c r="K3763"/>
      <c r="L3763"/>
      <c r="M3763"/>
      <c r="N3763"/>
      <c r="O3763"/>
      <c r="P3763"/>
      <c r="Q3763"/>
    </row>
    <row r="3764" spans="1:17" s="16" customFormat="1" x14ac:dyDescent="0.25">
      <c r="A3764"/>
      <c r="B3764" s="18"/>
      <c r="D3764"/>
      <c r="E3764"/>
      <c r="F3764"/>
      <c r="G3764"/>
      <c r="H3764"/>
      <c r="I3764"/>
      <c r="J3764"/>
      <c r="K3764"/>
      <c r="L3764"/>
      <c r="M3764"/>
      <c r="N3764"/>
      <c r="O3764"/>
      <c r="P3764"/>
      <c r="Q3764"/>
    </row>
    <row r="3765" spans="1:17" s="16" customFormat="1" x14ac:dyDescent="0.25">
      <c r="A3765"/>
      <c r="B3765" s="18"/>
      <c r="D3765"/>
      <c r="E3765"/>
      <c r="F3765"/>
      <c r="G3765"/>
      <c r="H3765"/>
      <c r="I3765"/>
      <c r="J3765"/>
      <c r="K3765"/>
      <c r="L3765"/>
      <c r="M3765"/>
      <c r="N3765"/>
      <c r="O3765"/>
      <c r="P3765"/>
      <c r="Q3765"/>
    </row>
    <row r="3766" spans="1:17" s="16" customFormat="1" x14ac:dyDescent="0.25">
      <c r="A3766"/>
      <c r="B3766" s="18"/>
      <c r="D3766"/>
      <c r="E3766"/>
      <c r="F3766"/>
      <c r="G3766"/>
      <c r="H3766"/>
      <c r="I3766"/>
      <c r="J3766"/>
      <c r="K3766"/>
      <c r="L3766"/>
      <c r="M3766"/>
      <c r="N3766"/>
      <c r="O3766"/>
      <c r="P3766"/>
      <c r="Q3766"/>
    </row>
    <row r="3767" spans="1:17" s="16" customFormat="1" x14ac:dyDescent="0.25">
      <c r="A3767"/>
      <c r="B3767" s="18"/>
      <c r="D3767"/>
      <c r="E3767"/>
      <c r="F3767"/>
      <c r="G3767"/>
      <c r="H3767"/>
      <c r="I3767"/>
      <c r="J3767"/>
      <c r="K3767"/>
      <c r="L3767"/>
      <c r="M3767"/>
      <c r="N3767"/>
      <c r="O3767"/>
      <c r="P3767"/>
      <c r="Q3767"/>
    </row>
    <row r="3768" spans="1:17" s="16" customFormat="1" x14ac:dyDescent="0.25">
      <c r="A3768"/>
      <c r="B3768" s="18"/>
      <c r="D3768"/>
      <c r="E3768"/>
      <c r="F3768"/>
      <c r="G3768"/>
      <c r="H3768"/>
      <c r="I3768"/>
      <c r="J3768"/>
      <c r="K3768"/>
      <c r="L3768"/>
      <c r="M3768"/>
      <c r="N3768"/>
      <c r="O3768"/>
      <c r="P3768"/>
      <c r="Q3768"/>
    </row>
    <row r="3769" spans="1:17" s="16" customFormat="1" x14ac:dyDescent="0.25">
      <c r="A3769"/>
      <c r="B3769" s="18"/>
      <c r="D3769"/>
      <c r="E3769"/>
      <c r="F3769"/>
      <c r="G3769"/>
      <c r="H3769"/>
      <c r="I3769"/>
      <c r="J3769"/>
      <c r="K3769"/>
      <c r="L3769"/>
      <c r="M3769"/>
      <c r="N3769"/>
      <c r="O3769"/>
      <c r="P3769"/>
      <c r="Q3769"/>
    </row>
    <row r="3770" spans="1:17" s="16" customFormat="1" x14ac:dyDescent="0.25">
      <c r="A3770"/>
      <c r="B3770" s="18"/>
      <c r="D3770"/>
      <c r="E3770"/>
      <c r="F3770"/>
      <c r="G3770"/>
      <c r="H3770"/>
      <c r="I3770"/>
      <c r="J3770"/>
      <c r="K3770"/>
      <c r="L3770"/>
      <c r="M3770"/>
      <c r="N3770"/>
      <c r="O3770"/>
      <c r="P3770"/>
      <c r="Q3770"/>
    </row>
    <row r="3771" spans="1:17" s="16" customFormat="1" x14ac:dyDescent="0.25">
      <c r="A3771"/>
      <c r="B3771" s="18"/>
      <c r="D3771"/>
      <c r="E3771"/>
      <c r="F3771"/>
      <c r="G3771"/>
      <c r="H3771"/>
      <c r="I3771"/>
      <c r="J3771"/>
      <c r="K3771"/>
      <c r="L3771"/>
      <c r="M3771"/>
      <c r="N3771"/>
      <c r="O3771"/>
      <c r="P3771"/>
      <c r="Q3771"/>
    </row>
    <row r="3772" spans="1:17" s="16" customFormat="1" x14ac:dyDescent="0.25">
      <c r="A3772"/>
      <c r="B3772" s="18"/>
      <c r="D3772"/>
      <c r="E3772"/>
      <c r="F3772"/>
      <c r="G3772"/>
      <c r="H3772"/>
      <c r="I3772"/>
      <c r="J3772"/>
      <c r="K3772"/>
      <c r="L3772"/>
      <c r="M3772"/>
      <c r="N3772"/>
      <c r="O3772"/>
      <c r="P3772"/>
      <c r="Q3772"/>
    </row>
    <row r="3773" spans="1:17" s="16" customFormat="1" x14ac:dyDescent="0.25">
      <c r="A3773"/>
      <c r="B3773" s="18"/>
      <c r="D3773"/>
      <c r="E3773"/>
      <c r="F3773"/>
      <c r="G3773"/>
      <c r="H3773"/>
      <c r="I3773"/>
      <c r="J3773"/>
      <c r="K3773"/>
      <c r="L3773"/>
      <c r="M3773"/>
      <c r="N3773"/>
      <c r="O3773"/>
      <c r="P3773"/>
      <c r="Q3773"/>
    </row>
    <row r="3774" spans="1:17" s="16" customFormat="1" x14ac:dyDescent="0.25">
      <c r="A3774"/>
      <c r="B3774" s="18"/>
      <c r="D3774"/>
      <c r="E3774"/>
      <c r="F3774"/>
      <c r="G3774"/>
      <c r="H3774"/>
      <c r="I3774"/>
      <c r="J3774"/>
      <c r="K3774"/>
      <c r="L3774"/>
      <c r="M3774"/>
      <c r="N3774"/>
      <c r="O3774"/>
      <c r="P3774"/>
      <c r="Q3774"/>
    </row>
    <row r="3775" spans="1:17" s="16" customFormat="1" x14ac:dyDescent="0.25">
      <c r="A3775"/>
      <c r="B3775" s="18"/>
      <c r="D3775"/>
      <c r="E3775"/>
      <c r="F3775"/>
      <c r="G3775"/>
      <c r="H3775"/>
      <c r="I3775"/>
      <c r="J3775"/>
      <c r="K3775"/>
      <c r="L3775"/>
      <c r="M3775"/>
      <c r="N3775"/>
      <c r="O3775"/>
      <c r="P3775"/>
      <c r="Q3775"/>
    </row>
    <row r="3776" spans="1:17" s="16" customFormat="1" x14ac:dyDescent="0.25">
      <c r="A3776"/>
      <c r="B3776" s="18"/>
      <c r="D3776"/>
      <c r="E3776"/>
      <c r="F3776"/>
      <c r="G3776"/>
      <c r="H3776"/>
      <c r="I3776"/>
      <c r="J3776"/>
      <c r="K3776"/>
      <c r="L3776"/>
      <c r="M3776"/>
      <c r="N3776"/>
      <c r="O3776"/>
      <c r="P3776"/>
      <c r="Q3776"/>
    </row>
    <row r="3777" spans="1:17" s="16" customFormat="1" x14ac:dyDescent="0.25">
      <c r="A3777"/>
      <c r="B3777" s="18"/>
      <c r="D3777"/>
      <c r="E3777"/>
      <c r="F3777"/>
      <c r="G3777"/>
      <c r="H3777"/>
      <c r="I3777"/>
      <c r="J3777"/>
      <c r="K3777"/>
      <c r="L3777"/>
      <c r="M3777"/>
      <c r="N3777"/>
      <c r="O3777"/>
      <c r="P3777"/>
      <c r="Q3777"/>
    </row>
    <row r="3778" spans="1:17" s="16" customFormat="1" x14ac:dyDescent="0.25">
      <c r="A3778"/>
      <c r="B3778" s="18"/>
      <c r="D3778"/>
      <c r="E3778"/>
      <c r="F3778"/>
      <c r="G3778"/>
      <c r="H3778"/>
      <c r="I3778"/>
      <c r="J3778"/>
      <c r="K3778"/>
      <c r="L3778"/>
      <c r="M3778"/>
      <c r="N3778"/>
      <c r="O3778"/>
      <c r="P3778"/>
      <c r="Q3778"/>
    </row>
    <row r="3779" spans="1:17" s="16" customFormat="1" x14ac:dyDescent="0.25">
      <c r="A3779"/>
      <c r="B3779" s="18"/>
      <c r="D3779"/>
      <c r="E3779"/>
      <c r="F3779"/>
      <c r="G3779"/>
      <c r="H3779"/>
      <c r="I3779"/>
      <c r="J3779"/>
      <c r="K3779"/>
      <c r="L3779"/>
      <c r="M3779"/>
      <c r="N3779"/>
      <c r="O3779"/>
      <c r="P3779"/>
      <c r="Q3779"/>
    </row>
    <row r="3780" spans="1:17" s="16" customFormat="1" x14ac:dyDescent="0.25">
      <c r="A3780"/>
      <c r="B3780" s="18"/>
      <c r="D3780"/>
      <c r="E3780"/>
      <c r="F3780"/>
      <c r="G3780"/>
      <c r="H3780"/>
      <c r="I3780"/>
      <c r="J3780"/>
      <c r="K3780"/>
      <c r="L3780"/>
      <c r="M3780"/>
      <c r="N3780"/>
      <c r="O3780"/>
      <c r="P3780"/>
      <c r="Q3780"/>
    </row>
    <row r="3781" spans="1:17" s="16" customFormat="1" x14ac:dyDescent="0.25">
      <c r="A3781"/>
      <c r="B3781" s="18"/>
      <c r="D3781"/>
      <c r="E3781"/>
      <c r="F3781"/>
      <c r="G3781"/>
      <c r="H3781"/>
      <c r="I3781"/>
      <c r="J3781"/>
      <c r="K3781"/>
      <c r="L3781"/>
      <c r="M3781"/>
      <c r="N3781"/>
      <c r="O3781"/>
      <c r="P3781"/>
      <c r="Q3781"/>
    </row>
    <row r="3782" spans="1:17" s="16" customFormat="1" x14ac:dyDescent="0.25">
      <c r="A3782"/>
      <c r="B3782" s="17"/>
      <c r="D3782"/>
      <c r="E3782"/>
      <c r="F3782"/>
      <c r="G3782"/>
      <c r="H3782"/>
      <c r="I3782"/>
      <c r="J3782"/>
      <c r="K3782"/>
      <c r="L3782"/>
      <c r="M3782"/>
      <c r="N3782"/>
      <c r="O3782"/>
      <c r="P3782"/>
      <c r="Q3782"/>
    </row>
    <row r="3783" spans="1:17" s="16" customFormat="1" x14ac:dyDescent="0.25">
      <c r="A3783"/>
      <c r="B3783" s="18"/>
      <c r="D3783"/>
      <c r="E3783"/>
      <c r="F3783"/>
      <c r="G3783"/>
      <c r="H3783"/>
      <c r="I3783"/>
      <c r="J3783"/>
      <c r="K3783"/>
      <c r="L3783"/>
      <c r="M3783"/>
      <c r="N3783"/>
      <c r="O3783"/>
      <c r="P3783"/>
      <c r="Q3783"/>
    </row>
    <row r="3784" spans="1:17" s="16" customFormat="1" x14ac:dyDescent="0.25">
      <c r="A3784"/>
      <c r="B3784" s="18"/>
      <c r="D3784"/>
      <c r="E3784"/>
      <c r="F3784"/>
      <c r="G3784"/>
      <c r="H3784"/>
      <c r="I3784"/>
      <c r="J3784"/>
      <c r="K3784"/>
      <c r="L3784"/>
      <c r="M3784"/>
      <c r="N3784"/>
      <c r="O3784"/>
      <c r="P3784"/>
      <c r="Q3784"/>
    </row>
    <row r="3785" spans="1:17" s="16" customFormat="1" x14ac:dyDescent="0.25">
      <c r="A3785"/>
      <c r="B3785" s="18"/>
      <c r="D3785"/>
      <c r="E3785"/>
      <c r="F3785"/>
      <c r="G3785"/>
      <c r="H3785"/>
      <c r="I3785"/>
      <c r="J3785"/>
      <c r="K3785"/>
      <c r="L3785"/>
      <c r="M3785"/>
      <c r="N3785"/>
      <c r="O3785"/>
      <c r="P3785"/>
      <c r="Q3785"/>
    </row>
    <row r="3786" spans="1:17" s="16" customFormat="1" x14ac:dyDescent="0.25">
      <c r="A3786"/>
      <c r="B3786" s="18"/>
      <c r="D3786"/>
      <c r="E3786"/>
      <c r="F3786"/>
      <c r="G3786"/>
      <c r="H3786"/>
      <c r="I3786"/>
      <c r="J3786"/>
      <c r="K3786"/>
      <c r="L3786"/>
      <c r="M3786"/>
      <c r="N3786"/>
      <c r="O3786"/>
      <c r="P3786"/>
      <c r="Q3786"/>
    </row>
    <row r="3787" spans="1:17" s="16" customFormat="1" x14ac:dyDescent="0.25">
      <c r="A3787"/>
      <c r="B3787" s="18"/>
      <c r="D3787"/>
      <c r="E3787"/>
      <c r="F3787"/>
      <c r="G3787"/>
      <c r="H3787"/>
      <c r="I3787"/>
      <c r="J3787"/>
      <c r="K3787"/>
      <c r="L3787"/>
      <c r="M3787"/>
      <c r="N3787"/>
      <c r="O3787"/>
      <c r="P3787"/>
      <c r="Q3787"/>
    </row>
    <row r="3788" spans="1:17" s="16" customFormat="1" x14ac:dyDescent="0.25">
      <c r="A3788"/>
      <c r="B3788" s="18"/>
      <c r="D3788"/>
      <c r="E3788"/>
      <c r="F3788"/>
      <c r="G3788"/>
      <c r="H3788"/>
      <c r="I3788"/>
      <c r="J3788"/>
      <c r="K3788"/>
      <c r="L3788"/>
      <c r="M3788"/>
      <c r="N3788"/>
      <c r="O3788"/>
      <c r="P3788"/>
      <c r="Q3788"/>
    </row>
    <row r="3789" spans="1:17" s="16" customFormat="1" x14ac:dyDescent="0.25">
      <c r="A3789"/>
      <c r="B3789" s="18"/>
      <c r="D3789"/>
      <c r="E3789"/>
      <c r="F3789"/>
      <c r="G3789"/>
      <c r="H3789"/>
      <c r="I3789"/>
      <c r="J3789"/>
      <c r="K3789"/>
      <c r="L3789"/>
      <c r="M3789"/>
      <c r="N3789"/>
      <c r="O3789"/>
      <c r="P3789"/>
      <c r="Q3789"/>
    </row>
    <row r="3790" spans="1:17" s="16" customFormat="1" x14ac:dyDescent="0.25">
      <c r="A3790"/>
      <c r="B3790" s="18"/>
      <c r="D3790"/>
      <c r="E3790"/>
      <c r="F3790"/>
      <c r="G3790"/>
      <c r="H3790"/>
      <c r="I3790"/>
      <c r="J3790"/>
      <c r="K3790"/>
      <c r="L3790"/>
      <c r="M3790"/>
      <c r="N3790"/>
      <c r="O3790"/>
      <c r="P3790"/>
      <c r="Q3790"/>
    </row>
    <row r="3791" spans="1:17" s="16" customFormat="1" x14ac:dyDescent="0.25">
      <c r="A3791"/>
      <c r="B3791" s="18"/>
      <c r="D3791"/>
      <c r="E3791"/>
      <c r="F3791"/>
      <c r="G3791"/>
      <c r="H3791"/>
      <c r="I3791"/>
      <c r="J3791"/>
      <c r="K3791"/>
      <c r="L3791"/>
      <c r="M3791"/>
      <c r="N3791"/>
      <c r="O3791"/>
      <c r="P3791"/>
      <c r="Q3791"/>
    </row>
    <row r="3792" spans="1:17" s="16" customFormat="1" x14ac:dyDescent="0.25">
      <c r="A3792"/>
      <c r="B3792" s="18"/>
      <c r="D3792"/>
      <c r="E3792"/>
      <c r="F3792"/>
      <c r="G3792"/>
      <c r="H3792"/>
      <c r="I3792"/>
      <c r="J3792"/>
      <c r="K3792"/>
      <c r="L3792"/>
      <c r="M3792"/>
      <c r="N3792"/>
      <c r="O3792"/>
      <c r="P3792"/>
      <c r="Q3792"/>
    </row>
    <row r="3793" spans="1:17" s="16" customFormat="1" x14ac:dyDescent="0.25">
      <c r="A3793"/>
      <c r="B3793" s="18"/>
      <c r="D3793"/>
      <c r="E3793"/>
      <c r="F3793"/>
      <c r="G3793"/>
      <c r="H3793"/>
      <c r="I3793"/>
      <c r="J3793"/>
      <c r="K3793"/>
      <c r="L3793"/>
      <c r="M3793"/>
      <c r="N3793"/>
      <c r="O3793"/>
      <c r="P3793"/>
      <c r="Q3793"/>
    </row>
    <row r="3794" spans="1:17" s="16" customFormat="1" x14ac:dyDescent="0.25">
      <c r="A3794"/>
      <c r="B3794" s="18"/>
      <c r="D3794"/>
      <c r="E3794"/>
      <c r="F3794"/>
      <c r="G3794"/>
      <c r="H3794"/>
      <c r="I3794"/>
      <c r="J3794"/>
      <c r="K3794"/>
      <c r="L3794"/>
      <c r="M3794"/>
      <c r="N3794"/>
      <c r="O3794"/>
      <c r="P3794"/>
      <c r="Q3794"/>
    </row>
    <row r="3795" spans="1:17" s="16" customFormat="1" x14ac:dyDescent="0.25">
      <c r="A3795"/>
      <c r="B3795" s="18"/>
      <c r="D3795"/>
      <c r="E3795"/>
      <c r="F3795"/>
      <c r="G3795"/>
      <c r="H3795"/>
      <c r="I3795"/>
      <c r="J3795"/>
      <c r="K3795"/>
      <c r="L3795"/>
      <c r="M3795"/>
      <c r="N3795"/>
      <c r="O3795"/>
      <c r="P3795"/>
      <c r="Q3795"/>
    </row>
    <row r="3796" spans="1:17" s="16" customFormat="1" x14ac:dyDescent="0.25">
      <c r="A3796"/>
      <c r="B3796" s="18"/>
      <c r="D3796"/>
      <c r="E3796"/>
      <c r="F3796"/>
      <c r="G3796"/>
      <c r="H3796"/>
      <c r="I3796"/>
      <c r="J3796"/>
      <c r="K3796"/>
      <c r="L3796"/>
      <c r="M3796"/>
      <c r="N3796"/>
      <c r="O3796"/>
      <c r="P3796"/>
      <c r="Q3796"/>
    </row>
    <row r="3797" spans="1:17" s="16" customFormat="1" x14ac:dyDescent="0.25">
      <c r="A3797"/>
      <c r="B3797" s="18"/>
      <c r="D3797"/>
      <c r="E3797"/>
      <c r="F3797"/>
      <c r="G3797"/>
      <c r="H3797"/>
      <c r="I3797"/>
      <c r="J3797"/>
      <c r="K3797"/>
      <c r="L3797"/>
      <c r="M3797"/>
      <c r="N3797"/>
      <c r="O3797"/>
      <c r="P3797"/>
      <c r="Q3797"/>
    </row>
    <row r="3798" spans="1:17" s="16" customFormat="1" x14ac:dyDescent="0.25">
      <c r="A3798"/>
      <c r="B3798" s="18"/>
      <c r="D3798"/>
      <c r="E3798"/>
      <c r="F3798"/>
      <c r="G3798"/>
      <c r="H3798"/>
      <c r="I3798"/>
      <c r="J3798"/>
      <c r="K3798"/>
      <c r="L3798"/>
      <c r="M3798"/>
      <c r="N3798"/>
      <c r="O3798"/>
      <c r="P3798"/>
      <c r="Q3798"/>
    </row>
    <row r="3799" spans="1:17" s="16" customFormat="1" x14ac:dyDescent="0.25">
      <c r="A3799"/>
      <c r="B3799" s="18"/>
      <c r="D3799"/>
      <c r="E3799"/>
      <c r="F3799"/>
      <c r="G3799"/>
      <c r="H3799"/>
      <c r="I3799"/>
      <c r="J3799"/>
      <c r="K3799"/>
      <c r="L3799"/>
      <c r="M3799"/>
      <c r="N3799"/>
      <c r="O3799"/>
      <c r="P3799"/>
      <c r="Q3799"/>
    </row>
    <row r="3800" spans="1:17" s="16" customFormat="1" x14ac:dyDescent="0.25">
      <c r="A3800"/>
      <c r="B3800" s="18"/>
      <c r="D3800"/>
      <c r="E3800"/>
      <c r="F3800"/>
      <c r="G3800"/>
      <c r="H3800"/>
      <c r="I3800"/>
      <c r="J3800"/>
      <c r="K3800"/>
      <c r="L3800"/>
      <c r="M3800"/>
      <c r="N3800"/>
      <c r="O3800"/>
      <c r="P3800"/>
      <c r="Q3800"/>
    </row>
    <row r="3801" spans="1:17" s="16" customFormat="1" x14ac:dyDescent="0.25">
      <c r="A3801"/>
      <c r="B3801" s="18"/>
      <c r="D3801"/>
      <c r="E3801"/>
      <c r="F3801"/>
      <c r="G3801"/>
      <c r="H3801"/>
      <c r="I3801"/>
      <c r="J3801"/>
      <c r="K3801"/>
      <c r="L3801"/>
      <c r="M3801"/>
      <c r="N3801"/>
      <c r="O3801"/>
      <c r="P3801"/>
      <c r="Q3801"/>
    </row>
    <row r="3802" spans="1:17" s="16" customFormat="1" x14ac:dyDescent="0.25">
      <c r="A3802"/>
      <c r="B3802" s="18"/>
      <c r="D3802"/>
      <c r="E3802"/>
      <c r="F3802"/>
      <c r="G3802"/>
      <c r="H3802"/>
      <c r="I3802"/>
      <c r="J3802"/>
      <c r="K3802"/>
      <c r="L3802"/>
      <c r="M3802"/>
      <c r="N3802"/>
      <c r="O3802"/>
      <c r="P3802"/>
      <c r="Q3802"/>
    </row>
    <row r="3803" spans="1:17" s="16" customFormat="1" x14ac:dyDescent="0.25">
      <c r="A3803"/>
      <c r="B3803" s="18"/>
      <c r="D3803"/>
      <c r="E3803"/>
      <c r="F3803"/>
      <c r="G3803"/>
      <c r="H3803"/>
      <c r="I3803"/>
      <c r="J3803"/>
      <c r="K3803"/>
      <c r="L3803"/>
      <c r="M3803"/>
      <c r="N3803"/>
      <c r="O3803"/>
      <c r="P3803"/>
      <c r="Q3803"/>
    </row>
    <row r="3804" spans="1:17" s="16" customFormat="1" x14ac:dyDescent="0.25">
      <c r="A3804"/>
      <c r="B3804" s="18"/>
      <c r="D3804"/>
      <c r="E3804"/>
      <c r="F3804"/>
      <c r="G3804"/>
      <c r="H3804"/>
      <c r="I3804"/>
      <c r="J3804"/>
      <c r="K3804"/>
      <c r="L3804"/>
      <c r="M3804"/>
      <c r="N3804"/>
      <c r="O3804"/>
      <c r="P3804"/>
      <c r="Q3804"/>
    </row>
    <row r="3805" spans="1:17" s="16" customFormat="1" x14ac:dyDescent="0.25">
      <c r="A3805"/>
      <c r="B3805" s="18"/>
      <c r="D3805"/>
      <c r="E3805"/>
      <c r="F3805"/>
      <c r="G3805"/>
      <c r="H3805"/>
      <c r="I3805"/>
      <c r="J3805"/>
      <c r="K3805"/>
      <c r="L3805"/>
      <c r="M3805"/>
      <c r="N3805"/>
      <c r="O3805"/>
      <c r="P3805"/>
      <c r="Q3805"/>
    </row>
    <row r="3806" spans="1:17" s="16" customFormat="1" x14ac:dyDescent="0.25">
      <c r="A3806"/>
      <c r="B3806" s="18"/>
      <c r="D3806"/>
      <c r="E3806"/>
      <c r="F3806"/>
      <c r="G3806"/>
      <c r="H3806"/>
      <c r="I3806"/>
      <c r="J3806"/>
      <c r="K3806"/>
      <c r="L3806"/>
      <c r="M3806"/>
      <c r="N3806"/>
      <c r="O3806"/>
      <c r="P3806"/>
      <c r="Q3806"/>
    </row>
    <row r="3807" spans="1:17" s="16" customFormat="1" x14ac:dyDescent="0.25">
      <c r="A3807"/>
      <c r="B3807" s="18"/>
      <c r="D3807"/>
      <c r="E3807"/>
      <c r="F3807"/>
      <c r="G3807"/>
      <c r="H3807"/>
      <c r="I3807"/>
      <c r="J3807"/>
      <c r="K3807"/>
      <c r="L3807"/>
      <c r="M3807"/>
      <c r="N3807"/>
      <c r="O3807"/>
      <c r="P3807"/>
      <c r="Q3807"/>
    </row>
    <row r="3808" spans="1:17" s="16" customFormat="1" x14ac:dyDescent="0.25">
      <c r="A3808"/>
      <c r="B3808" s="18"/>
      <c r="D3808"/>
      <c r="E3808"/>
      <c r="F3808"/>
      <c r="G3808"/>
      <c r="H3808"/>
      <c r="I3808"/>
      <c r="J3808"/>
      <c r="K3808"/>
      <c r="L3808"/>
      <c r="M3808"/>
      <c r="N3808"/>
      <c r="O3808"/>
      <c r="P3808"/>
      <c r="Q3808"/>
    </row>
    <row r="3809" spans="1:17" s="16" customFormat="1" x14ac:dyDescent="0.25">
      <c r="A3809"/>
      <c r="B3809" s="18"/>
      <c r="D3809"/>
      <c r="E3809"/>
      <c r="F3809"/>
      <c r="G3809"/>
      <c r="H3809"/>
      <c r="I3809"/>
      <c r="J3809"/>
      <c r="K3809"/>
      <c r="L3809"/>
      <c r="M3809"/>
      <c r="N3809"/>
      <c r="O3809"/>
      <c r="P3809"/>
      <c r="Q3809"/>
    </row>
    <row r="3810" spans="1:17" s="16" customFormat="1" x14ac:dyDescent="0.25">
      <c r="A3810"/>
      <c r="B3810" s="18"/>
      <c r="D3810"/>
      <c r="E3810"/>
      <c r="F3810"/>
      <c r="G3810"/>
      <c r="H3810"/>
      <c r="I3810"/>
      <c r="J3810"/>
      <c r="K3810"/>
      <c r="L3810"/>
      <c r="M3810"/>
      <c r="N3810"/>
      <c r="O3810"/>
      <c r="P3810"/>
      <c r="Q3810"/>
    </row>
    <row r="3811" spans="1:17" s="16" customFormat="1" x14ac:dyDescent="0.25">
      <c r="A3811"/>
      <c r="B3811" s="18"/>
      <c r="D3811"/>
      <c r="E3811"/>
      <c r="F3811"/>
      <c r="G3811"/>
      <c r="H3811"/>
      <c r="I3811"/>
      <c r="J3811"/>
      <c r="K3811"/>
      <c r="L3811"/>
      <c r="M3811"/>
      <c r="N3811"/>
      <c r="O3811"/>
      <c r="P3811"/>
      <c r="Q3811"/>
    </row>
    <row r="3812" spans="1:17" s="16" customFormat="1" x14ac:dyDescent="0.25">
      <c r="A3812"/>
      <c r="B3812" s="18"/>
      <c r="D3812"/>
      <c r="E3812"/>
      <c r="F3812"/>
      <c r="G3812"/>
      <c r="H3812"/>
      <c r="I3812"/>
      <c r="J3812"/>
      <c r="K3812"/>
      <c r="L3812"/>
      <c r="M3812"/>
      <c r="N3812"/>
      <c r="O3812"/>
      <c r="P3812"/>
      <c r="Q3812"/>
    </row>
    <row r="3813" spans="1:17" s="16" customFormat="1" x14ac:dyDescent="0.25">
      <c r="A3813"/>
      <c r="B3813" s="18"/>
      <c r="D3813"/>
      <c r="E3813"/>
      <c r="F3813"/>
      <c r="G3813"/>
      <c r="H3813"/>
      <c r="I3813"/>
      <c r="J3813"/>
      <c r="K3813"/>
      <c r="L3813"/>
      <c r="M3813"/>
      <c r="N3813"/>
      <c r="O3813"/>
      <c r="P3813"/>
      <c r="Q3813"/>
    </row>
    <row r="3814" spans="1:17" s="16" customFormat="1" x14ac:dyDescent="0.25">
      <c r="A3814"/>
      <c r="B3814" s="18"/>
      <c r="D3814"/>
      <c r="E3814"/>
      <c r="F3814"/>
      <c r="G3814"/>
      <c r="H3814"/>
      <c r="I3814"/>
      <c r="J3814"/>
      <c r="K3814"/>
      <c r="L3814"/>
      <c r="M3814"/>
      <c r="N3814"/>
      <c r="O3814"/>
      <c r="P3814"/>
      <c r="Q3814"/>
    </row>
    <row r="3815" spans="1:17" s="16" customFormat="1" x14ac:dyDescent="0.25">
      <c r="A3815"/>
      <c r="B3815" s="18"/>
      <c r="D3815"/>
      <c r="E3815"/>
      <c r="F3815"/>
      <c r="G3815"/>
      <c r="H3815"/>
      <c r="I3815"/>
      <c r="J3815"/>
      <c r="K3815"/>
      <c r="L3815"/>
      <c r="M3815"/>
      <c r="N3815"/>
      <c r="O3815"/>
      <c r="P3815"/>
      <c r="Q3815"/>
    </row>
    <row r="3816" spans="1:17" s="16" customFormat="1" x14ac:dyDescent="0.25">
      <c r="A3816"/>
      <c r="B3816" s="18"/>
      <c r="D3816"/>
      <c r="E3816"/>
      <c r="F3816"/>
      <c r="G3816"/>
      <c r="H3816"/>
      <c r="I3816"/>
      <c r="J3816"/>
      <c r="K3816"/>
      <c r="L3816"/>
      <c r="M3816"/>
      <c r="N3816"/>
      <c r="O3816"/>
      <c r="P3816"/>
      <c r="Q3816"/>
    </row>
    <row r="3817" spans="1:17" s="16" customFormat="1" x14ac:dyDescent="0.25">
      <c r="A3817"/>
      <c r="B3817" s="18"/>
      <c r="D3817"/>
      <c r="E3817"/>
      <c r="F3817"/>
      <c r="G3817"/>
      <c r="H3817"/>
      <c r="I3817"/>
      <c r="J3817"/>
      <c r="K3817"/>
      <c r="L3817"/>
      <c r="M3817"/>
      <c r="N3817"/>
      <c r="O3817"/>
      <c r="P3817"/>
      <c r="Q3817"/>
    </row>
    <row r="3818" spans="1:17" s="16" customFormat="1" x14ac:dyDescent="0.25">
      <c r="A3818"/>
      <c r="B3818" s="18"/>
      <c r="D3818"/>
      <c r="E3818"/>
      <c r="F3818"/>
      <c r="G3818"/>
      <c r="H3818"/>
      <c r="I3818"/>
      <c r="J3818"/>
      <c r="K3818"/>
      <c r="L3818"/>
      <c r="M3818"/>
      <c r="N3818"/>
      <c r="O3818"/>
      <c r="P3818"/>
      <c r="Q3818"/>
    </row>
    <row r="3819" spans="1:17" s="16" customFormat="1" x14ac:dyDescent="0.25">
      <c r="A3819"/>
      <c r="B3819" s="18"/>
      <c r="D3819"/>
      <c r="E3819"/>
      <c r="F3819"/>
      <c r="G3819"/>
      <c r="H3819"/>
      <c r="I3819"/>
      <c r="J3819"/>
      <c r="K3819"/>
      <c r="L3819"/>
      <c r="M3819"/>
      <c r="N3819"/>
      <c r="O3819"/>
      <c r="P3819"/>
      <c r="Q3819"/>
    </row>
    <row r="3820" spans="1:17" s="16" customFormat="1" x14ac:dyDescent="0.25">
      <c r="A3820"/>
      <c r="B3820" s="18"/>
      <c r="D3820"/>
      <c r="E3820"/>
      <c r="F3820"/>
      <c r="G3820"/>
      <c r="H3820"/>
      <c r="I3820"/>
      <c r="J3820"/>
      <c r="K3820"/>
      <c r="L3820"/>
      <c r="M3820"/>
      <c r="N3820"/>
      <c r="O3820"/>
      <c r="P3820"/>
      <c r="Q3820"/>
    </row>
    <row r="3821" spans="1:17" s="16" customFormat="1" x14ac:dyDescent="0.25">
      <c r="A3821"/>
      <c r="B3821" s="18"/>
      <c r="D3821"/>
      <c r="E3821"/>
      <c r="F3821"/>
      <c r="G3821"/>
      <c r="H3821"/>
      <c r="I3821"/>
      <c r="J3821"/>
      <c r="K3821"/>
      <c r="L3821"/>
      <c r="M3821"/>
      <c r="N3821"/>
      <c r="O3821"/>
      <c r="P3821"/>
      <c r="Q3821"/>
    </row>
    <row r="3822" spans="1:17" s="16" customFormat="1" x14ac:dyDescent="0.25">
      <c r="A3822"/>
      <c r="B3822" s="18"/>
      <c r="D3822"/>
      <c r="E3822"/>
      <c r="F3822"/>
      <c r="G3822"/>
      <c r="H3822"/>
      <c r="I3822"/>
      <c r="J3822"/>
      <c r="K3822"/>
      <c r="L3822"/>
      <c r="M3822"/>
      <c r="N3822"/>
      <c r="O3822"/>
      <c r="P3822"/>
      <c r="Q3822"/>
    </row>
    <row r="3823" spans="1:17" s="16" customFormat="1" x14ac:dyDescent="0.25">
      <c r="A3823"/>
      <c r="B3823" s="18"/>
      <c r="D3823"/>
      <c r="E3823"/>
      <c r="F3823"/>
      <c r="G3823"/>
      <c r="H3823"/>
      <c r="I3823"/>
      <c r="J3823"/>
      <c r="K3823"/>
      <c r="L3823"/>
      <c r="M3823"/>
      <c r="N3823"/>
      <c r="O3823"/>
      <c r="P3823"/>
      <c r="Q3823"/>
    </row>
    <row r="3824" spans="1:17" s="16" customFormat="1" x14ac:dyDescent="0.25">
      <c r="A3824"/>
      <c r="B3824" s="18"/>
      <c r="D3824"/>
      <c r="E3824"/>
      <c r="F3824"/>
      <c r="G3824"/>
      <c r="H3824"/>
      <c r="I3824"/>
      <c r="J3824"/>
      <c r="K3824"/>
      <c r="L3824"/>
      <c r="M3824"/>
      <c r="N3824"/>
      <c r="O3824"/>
      <c r="P3824"/>
      <c r="Q3824"/>
    </row>
    <row r="3825" spans="1:17" s="16" customFormat="1" x14ac:dyDescent="0.25">
      <c r="A3825"/>
      <c r="B3825" s="18"/>
      <c r="D3825"/>
      <c r="E3825"/>
      <c r="F3825"/>
      <c r="G3825"/>
      <c r="H3825"/>
      <c r="I3825"/>
      <c r="J3825"/>
      <c r="K3825"/>
      <c r="L3825"/>
      <c r="M3825"/>
      <c r="N3825"/>
      <c r="O3825"/>
      <c r="P3825"/>
      <c r="Q3825"/>
    </row>
    <row r="3826" spans="1:17" s="16" customFormat="1" x14ac:dyDescent="0.25">
      <c r="A3826"/>
      <c r="B3826" s="18"/>
      <c r="D3826"/>
      <c r="E3826"/>
      <c r="F3826"/>
      <c r="G3826"/>
      <c r="H3826"/>
      <c r="I3826"/>
      <c r="J3826"/>
      <c r="K3826"/>
      <c r="L3826"/>
      <c r="M3826"/>
      <c r="N3826"/>
      <c r="O3826"/>
      <c r="P3826"/>
      <c r="Q3826"/>
    </row>
    <row r="3827" spans="1:17" s="16" customFormat="1" x14ac:dyDescent="0.25">
      <c r="A3827"/>
      <c r="B3827" s="18"/>
      <c r="D3827"/>
      <c r="E3827"/>
      <c r="F3827"/>
      <c r="G3827"/>
      <c r="H3827"/>
      <c r="I3827"/>
      <c r="J3827"/>
      <c r="K3827"/>
      <c r="L3827"/>
      <c r="M3827"/>
      <c r="N3827"/>
      <c r="O3827"/>
      <c r="P3827"/>
      <c r="Q3827"/>
    </row>
    <row r="3828" spans="1:17" s="16" customFormat="1" x14ac:dyDescent="0.25">
      <c r="A3828"/>
      <c r="B3828" s="18"/>
      <c r="D3828"/>
      <c r="E3828"/>
      <c r="F3828"/>
      <c r="G3828"/>
      <c r="H3828"/>
      <c r="I3828"/>
      <c r="J3828"/>
      <c r="K3828"/>
      <c r="L3828"/>
      <c r="M3828"/>
      <c r="N3828"/>
      <c r="O3828"/>
      <c r="P3828"/>
      <c r="Q3828"/>
    </row>
    <row r="3829" spans="1:17" s="16" customFormat="1" x14ac:dyDescent="0.25">
      <c r="A3829"/>
      <c r="B3829" s="18"/>
      <c r="D3829"/>
      <c r="E3829"/>
      <c r="F3829"/>
      <c r="G3829"/>
      <c r="H3829"/>
      <c r="I3829"/>
      <c r="J3829"/>
      <c r="K3829"/>
      <c r="L3829"/>
      <c r="M3829"/>
      <c r="N3829"/>
      <c r="O3829"/>
      <c r="P3829"/>
      <c r="Q3829"/>
    </row>
    <row r="3830" spans="1:17" s="16" customFormat="1" x14ac:dyDescent="0.25">
      <c r="A3830"/>
      <c r="B3830" s="18"/>
      <c r="D3830"/>
      <c r="E3830"/>
      <c r="F3830"/>
      <c r="G3830"/>
      <c r="H3830"/>
      <c r="I3830"/>
      <c r="J3830"/>
      <c r="K3830"/>
      <c r="L3830"/>
      <c r="M3830"/>
      <c r="N3830"/>
      <c r="O3830"/>
      <c r="P3830"/>
      <c r="Q3830"/>
    </row>
    <row r="3831" spans="1:17" s="16" customFormat="1" x14ac:dyDescent="0.25">
      <c r="A3831"/>
      <c r="B3831" s="18"/>
      <c r="D3831"/>
      <c r="E3831"/>
      <c r="F3831"/>
      <c r="G3831"/>
      <c r="H3831"/>
      <c r="I3831"/>
      <c r="J3831"/>
      <c r="K3831"/>
      <c r="L3831"/>
      <c r="M3831"/>
      <c r="N3831"/>
      <c r="O3831"/>
      <c r="P3831"/>
      <c r="Q3831"/>
    </row>
    <row r="3832" spans="1:17" s="16" customFormat="1" x14ac:dyDescent="0.25">
      <c r="A3832"/>
      <c r="B3832" s="17"/>
      <c r="D3832"/>
      <c r="E3832"/>
      <c r="F3832"/>
      <c r="G3832"/>
      <c r="H3832"/>
      <c r="I3832"/>
      <c r="J3832"/>
      <c r="K3832"/>
      <c r="L3832"/>
      <c r="M3832"/>
      <c r="N3832"/>
      <c r="O3832"/>
      <c r="P3832"/>
      <c r="Q3832"/>
    </row>
    <row r="3833" spans="1:17" s="16" customFormat="1" x14ac:dyDescent="0.25">
      <c r="A3833"/>
      <c r="B3833" s="18"/>
      <c r="D3833"/>
      <c r="E3833"/>
      <c r="F3833"/>
      <c r="G3833"/>
      <c r="H3833"/>
      <c r="I3833"/>
      <c r="J3833"/>
      <c r="K3833"/>
      <c r="L3833"/>
      <c r="M3833"/>
      <c r="N3833"/>
      <c r="O3833"/>
      <c r="P3833"/>
      <c r="Q3833"/>
    </row>
    <row r="3834" spans="1:17" s="16" customFormat="1" x14ac:dyDescent="0.25">
      <c r="A3834"/>
      <c r="B3834" s="18"/>
      <c r="D3834"/>
      <c r="E3834"/>
      <c r="F3834"/>
      <c r="G3834"/>
      <c r="H3834"/>
      <c r="I3834"/>
      <c r="J3834"/>
      <c r="K3834"/>
      <c r="L3834"/>
      <c r="M3834"/>
      <c r="N3834"/>
      <c r="O3834"/>
      <c r="P3834"/>
      <c r="Q3834"/>
    </row>
    <row r="3835" spans="1:17" s="16" customFormat="1" x14ac:dyDescent="0.25">
      <c r="A3835"/>
      <c r="B3835" s="18"/>
      <c r="D3835"/>
      <c r="E3835"/>
      <c r="F3835"/>
      <c r="G3835"/>
      <c r="H3835"/>
      <c r="I3835"/>
      <c r="J3835"/>
      <c r="K3835"/>
      <c r="L3835"/>
      <c r="M3835"/>
      <c r="N3835"/>
      <c r="O3835"/>
      <c r="P3835"/>
      <c r="Q3835"/>
    </row>
    <row r="3836" spans="1:17" s="16" customFormat="1" x14ac:dyDescent="0.25">
      <c r="A3836"/>
      <c r="B3836" s="18"/>
      <c r="D3836"/>
      <c r="E3836"/>
      <c r="F3836"/>
      <c r="G3836"/>
      <c r="H3836"/>
      <c r="I3836"/>
      <c r="J3836"/>
      <c r="K3836"/>
      <c r="L3836"/>
      <c r="M3836"/>
      <c r="N3836"/>
      <c r="O3836"/>
      <c r="P3836"/>
      <c r="Q3836"/>
    </row>
    <row r="3837" spans="1:17" s="16" customFormat="1" x14ac:dyDescent="0.25">
      <c r="A3837"/>
      <c r="B3837" s="18"/>
      <c r="D3837"/>
      <c r="E3837"/>
      <c r="F3837"/>
      <c r="G3837"/>
      <c r="H3837"/>
      <c r="I3837"/>
      <c r="J3837"/>
      <c r="K3837"/>
      <c r="L3837"/>
      <c r="M3837"/>
      <c r="N3837"/>
      <c r="O3837"/>
      <c r="P3837"/>
      <c r="Q3837"/>
    </row>
    <row r="3838" spans="1:17" s="16" customFormat="1" x14ac:dyDescent="0.25">
      <c r="A3838"/>
      <c r="B3838" s="18"/>
      <c r="D3838"/>
      <c r="E3838"/>
      <c r="F3838"/>
      <c r="G3838"/>
      <c r="H3838"/>
      <c r="I3838"/>
      <c r="J3838"/>
      <c r="K3838"/>
      <c r="L3838"/>
      <c r="M3838"/>
      <c r="N3838"/>
      <c r="O3838"/>
      <c r="P3838"/>
      <c r="Q3838"/>
    </row>
    <row r="3839" spans="1:17" s="16" customFormat="1" x14ac:dyDescent="0.25">
      <c r="A3839"/>
      <c r="B3839" s="18"/>
      <c r="D3839"/>
      <c r="E3839"/>
      <c r="F3839"/>
      <c r="G3839"/>
      <c r="H3839"/>
      <c r="I3839"/>
      <c r="J3839"/>
      <c r="K3839"/>
      <c r="L3839"/>
      <c r="M3839"/>
      <c r="N3839"/>
      <c r="O3839"/>
      <c r="P3839"/>
      <c r="Q3839"/>
    </row>
    <row r="3840" spans="1:17" s="16" customFormat="1" x14ac:dyDescent="0.25">
      <c r="A3840"/>
      <c r="B3840" s="18"/>
      <c r="D3840"/>
      <c r="E3840"/>
      <c r="F3840"/>
      <c r="G3840"/>
      <c r="H3840"/>
      <c r="I3840"/>
      <c r="J3840"/>
      <c r="K3840"/>
      <c r="L3840"/>
      <c r="M3840"/>
      <c r="N3840"/>
      <c r="O3840"/>
      <c r="P3840"/>
      <c r="Q3840"/>
    </row>
    <row r="3841" spans="1:17" s="16" customFormat="1" x14ac:dyDescent="0.25">
      <c r="A3841"/>
      <c r="B3841" s="18"/>
      <c r="D3841"/>
      <c r="E3841"/>
      <c r="F3841"/>
      <c r="G3841"/>
      <c r="H3841"/>
      <c r="I3841"/>
      <c r="J3841"/>
      <c r="K3841"/>
      <c r="L3841"/>
      <c r="M3841"/>
      <c r="N3841"/>
      <c r="O3841"/>
      <c r="P3841"/>
      <c r="Q3841"/>
    </row>
    <row r="3842" spans="1:17" s="16" customFormat="1" x14ac:dyDescent="0.25">
      <c r="A3842"/>
      <c r="B3842" s="18"/>
      <c r="D3842"/>
      <c r="E3842"/>
      <c r="F3842"/>
      <c r="G3842"/>
      <c r="H3842"/>
      <c r="I3842"/>
      <c r="J3842"/>
      <c r="K3842"/>
      <c r="L3842"/>
      <c r="M3842"/>
      <c r="N3842"/>
      <c r="O3842"/>
      <c r="P3842"/>
      <c r="Q3842"/>
    </row>
    <row r="3843" spans="1:17" s="16" customFormat="1" x14ac:dyDescent="0.25">
      <c r="A3843"/>
      <c r="B3843" s="18"/>
      <c r="D3843"/>
      <c r="E3843"/>
      <c r="F3843"/>
      <c r="G3843"/>
      <c r="H3843"/>
      <c r="I3843"/>
      <c r="J3843"/>
      <c r="K3843"/>
      <c r="L3843"/>
      <c r="M3843"/>
      <c r="N3843"/>
      <c r="O3843"/>
      <c r="P3843"/>
      <c r="Q3843"/>
    </row>
    <row r="3844" spans="1:17" s="16" customFormat="1" x14ac:dyDescent="0.25">
      <c r="A3844"/>
      <c r="B3844" s="18"/>
      <c r="D3844"/>
      <c r="E3844"/>
      <c r="F3844"/>
      <c r="G3844"/>
      <c r="H3844"/>
      <c r="I3844"/>
      <c r="J3844"/>
      <c r="K3844"/>
      <c r="L3844"/>
      <c r="M3844"/>
      <c r="N3844"/>
      <c r="O3844"/>
      <c r="P3844"/>
      <c r="Q3844"/>
    </row>
    <row r="3845" spans="1:17" s="16" customFormat="1" x14ac:dyDescent="0.25">
      <c r="A3845"/>
      <c r="B3845" s="18"/>
      <c r="D3845"/>
      <c r="E3845"/>
      <c r="F3845"/>
      <c r="G3845"/>
      <c r="H3845"/>
      <c r="I3845"/>
      <c r="J3845"/>
      <c r="K3845"/>
      <c r="L3845"/>
      <c r="M3845"/>
      <c r="N3845"/>
      <c r="O3845"/>
      <c r="P3845"/>
      <c r="Q3845"/>
    </row>
    <row r="3846" spans="1:17" s="16" customFormat="1" x14ac:dyDescent="0.25">
      <c r="A3846"/>
      <c r="B3846" s="18"/>
      <c r="D3846"/>
      <c r="E3846"/>
      <c r="F3846"/>
      <c r="G3846"/>
      <c r="H3846"/>
      <c r="I3846"/>
      <c r="J3846"/>
      <c r="K3846"/>
      <c r="L3846"/>
      <c r="M3846"/>
      <c r="N3846"/>
      <c r="O3846"/>
      <c r="P3846"/>
      <c r="Q3846"/>
    </row>
    <row r="3847" spans="1:17" s="16" customFormat="1" x14ac:dyDescent="0.25">
      <c r="A3847"/>
      <c r="B3847" s="18"/>
      <c r="D3847"/>
      <c r="E3847"/>
      <c r="F3847"/>
      <c r="G3847"/>
      <c r="H3847"/>
      <c r="I3847"/>
      <c r="J3847"/>
      <c r="K3847"/>
      <c r="L3847"/>
      <c r="M3847"/>
      <c r="N3847"/>
      <c r="O3847"/>
      <c r="P3847"/>
      <c r="Q3847"/>
    </row>
    <row r="3848" spans="1:17" s="16" customFormat="1" x14ac:dyDescent="0.25">
      <c r="A3848"/>
      <c r="B3848" s="18"/>
      <c r="D3848"/>
      <c r="E3848"/>
      <c r="F3848"/>
      <c r="G3848"/>
      <c r="H3848"/>
      <c r="I3848"/>
      <c r="J3848"/>
      <c r="K3848"/>
      <c r="L3848"/>
      <c r="M3848"/>
      <c r="N3848"/>
      <c r="O3848"/>
      <c r="P3848"/>
      <c r="Q3848"/>
    </row>
    <row r="3849" spans="1:17" s="16" customFormat="1" x14ac:dyDescent="0.25">
      <c r="A3849"/>
      <c r="B3849" s="18"/>
      <c r="D3849"/>
      <c r="E3849"/>
      <c r="F3849"/>
      <c r="G3849"/>
      <c r="H3849"/>
      <c r="I3849"/>
      <c r="J3849"/>
      <c r="K3849"/>
      <c r="L3849"/>
      <c r="M3849"/>
      <c r="N3849"/>
      <c r="O3849"/>
      <c r="P3849"/>
      <c r="Q3849"/>
    </row>
    <row r="3850" spans="1:17" s="16" customFormat="1" x14ac:dyDescent="0.25">
      <c r="A3850"/>
      <c r="B3850" s="18"/>
      <c r="D3850"/>
      <c r="E3850"/>
      <c r="F3850"/>
      <c r="G3850"/>
      <c r="H3850"/>
      <c r="I3850"/>
      <c r="J3850"/>
      <c r="K3850"/>
      <c r="L3850"/>
      <c r="M3850"/>
      <c r="N3850"/>
      <c r="O3850"/>
      <c r="P3850"/>
      <c r="Q3850"/>
    </row>
    <row r="3851" spans="1:17" s="16" customFormat="1" x14ac:dyDescent="0.25">
      <c r="A3851"/>
      <c r="B3851" s="18"/>
      <c r="D3851"/>
      <c r="E3851"/>
      <c r="F3851"/>
      <c r="G3851"/>
      <c r="H3851"/>
      <c r="I3851"/>
      <c r="J3851"/>
      <c r="K3851"/>
      <c r="L3851"/>
      <c r="M3851"/>
      <c r="N3851"/>
      <c r="O3851"/>
      <c r="P3851"/>
      <c r="Q3851"/>
    </row>
    <row r="3852" spans="1:17" s="16" customFormat="1" x14ac:dyDescent="0.25">
      <c r="A3852"/>
      <c r="B3852" s="18"/>
      <c r="D3852"/>
      <c r="E3852"/>
      <c r="F3852"/>
      <c r="G3852"/>
      <c r="H3852"/>
      <c r="I3852"/>
      <c r="J3852"/>
      <c r="K3852"/>
      <c r="L3852"/>
      <c r="M3852"/>
      <c r="N3852"/>
      <c r="O3852"/>
      <c r="P3852"/>
      <c r="Q3852"/>
    </row>
    <row r="3853" spans="1:17" s="16" customFormat="1" x14ac:dyDescent="0.25">
      <c r="A3853"/>
      <c r="B3853" s="18"/>
      <c r="D3853"/>
      <c r="E3853"/>
      <c r="F3853"/>
      <c r="G3853"/>
      <c r="H3853"/>
      <c r="I3853"/>
      <c r="J3853"/>
      <c r="K3853"/>
      <c r="L3853"/>
      <c r="M3853"/>
      <c r="N3853"/>
      <c r="O3853"/>
      <c r="P3853"/>
      <c r="Q3853"/>
    </row>
    <row r="3854" spans="1:17" s="16" customFormat="1" x14ac:dyDescent="0.25">
      <c r="A3854"/>
      <c r="B3854" s="18"/>
      <c r="D3854"/>
      <c r="E3854"/>
      <c r="F3854"/>
      <c r="G3854"/>
      <c r="H3854"/>
      <c r="I3854"/>
      <c r="J3854"/>
      <c r="K3854"/>
      <c r="L3854"/>
      <c r="M3854"/>
      <c r="N3854"/>
      <c r="O3854"/>
      <c r="P3854"/>
      <c r="Q3854"/>
    </row>
    <row r="3855" spans="1:17" s="16" customFormat="1" x14ac:dyDescent="0.25">
      <c r="A3855"/>
      <c r="B3855" s="18"/>
      <c r="D3855"/>
      <c r="E3855"/>
      <c r="F3855"/>
      <c r="G3855"/>
      <c r="H3855"/>
      <c r="I3855"/>
      <c r="J3855"/>
      <c r="K3855"/>
      <c r="L3855"/>
      <c r="M3855"/>
      <c r="N3855"/>
      <c r="O3855"/>
      <c r="P3855"/>
      <c r="Q3855"/>
    </row>
    <row r="3856" spans="1:17" s="16" customFormat="1" x14ac:dyDescent="0.25">
      <c r="A3856"/>
      <c r="B3856" s="18"/>
      <c r="D3856"/>
      <c r="E3856"/>
      <c r="F3856"/>
      <c r="G3856"/>
      <c r="H3856"/>
      <c r="I3856"/>
      <c r="J3856"/>
      <c r="K3856"/>
      <c r="L3856"/>
      <c r="M3856"/>
      <c r="N3856"/>
      <c r="O3856"/>
      <c r="P3856"/>
      <c r="Q3856"/>
    </row>
    <row r="3857" spans="1:17" s="16" customFormat="1" x14ac:dyDescent="0.25">
      <c r="A3857"/>
      <c r="B3857" s="18"/>
      <c r="D3857"/>
      <c r="E3857"/>
      <c r="F3857"/>
      <c r="G3857"/>
      <c r="H3857"/>
      <c r="I3857"/>
      <c r="J3857"/>
      <c r="K3857"/>
      <c r="L3857"/>
      <c r="M3857"/>
      <c r="N3857"/>
      <c r="O3857"/>
      <c r="P3857"/>
      <c r="Q3857"/>
    </row>
    <row r="3858" spans="1:17" s="16" customFormat="1" x14ac:dyDescent="0.25">
      <c r="A3858"/>
      <c r="B3858" s="18"/>
      <c r="D3858"/>
      <c r="E3858"/>
      <c r="F3858"/>
      <c r="G3858"/>
      <c r="H3858"/>
      <c r="I3858"/>
      <c r="J3858"/>
      <c r="K3858"/>
      <c r="L3858"/>
      <c r="M3858"/>
      <c r="N3858"/>
      <c r="O3858"/>
      <c r="P3858"/>
      <c r="Q3858"/>
    </row>
    <row r="3859" spans="1:17" s="16" customFormat="1" x14ac:dyDescent="0.25">
      <c r="A3859"/>
      <c r="B3859" s="18"/>
      <c r="D3859"/>
      <c r="E3859"/>
      <c r="F3859"/>
      <c r="G3859"/>
      <c r="H3859"/>
      <c r="I3859"/>
      <c r="J3859"/>
      <c r="K3859"/>
      <c r="L3859"/>
      <c r="M3859"/>
      <c r="N3859"/>
      <c r="O3859"/>
      <c r="P3859"/>
      <c r="Q3859"/>
    </row>
    <row r="3860" spans="1:17" s="16" customFormat="1" x14ac:dyDescent="0.25">
      <c r="A3860"/>
      <c r="B3860" s="18"/>
      <c r="D3860"/>
      <c r="E3860"/>
      <c r="F3860"/>
      <c r="G3860"/>
      <c r="H3860"/>
      <c r="I3860"/>
      <c r="J3860"/>
      <c r="K3860"/>
      <c r="L3860"/>
      <c r="M3860"/>
      <c r="N3860"/>
      <c r="O3860"/>
      <c r="P3860"/>
      <c r="Q3860"/>
    </row>
    <row r="3861" spans="1:17" s="16" customFormat="1" x14ac:dyDescent="0.25">
      <c r="A3861"/>
      <c r="B3861" s="18"/>
      <c r="D3861"/>
      <c r="E3861"/>
      <c r="F3861"/>
      <c r="G3861"/>
      <c r="H3861"/>
      <c r="I3861"/>
      <c r="J3861"/>
      <c r="K3861"/>
      <c r="L3861"/>
      <c r="M3861"/>
      <c r="N3861"/>
      <c r="O3861"/>
      <c r="P3861"/>
      <c r="Q3861"/>
    </row>
    <row r="3862" spans="1:17" s="16" customFormat="1" x14ac:dyDescent="0.25">
      <c r="A3862"/>
      <c r="B3862" s="18"/>
      <c r="D3862"/>
      <c r="E3862"/>
      <c r="F3862"/>
      <c r="G3862"/>
      <c r="H3862"/>
      <c r="I3862"/>
      <c r="J3862"/>
      <c r="K3862"/>
      <c r="L3862"/>
      <c r="M3862"/>
      <c r="N3862"/>
      <c r="O3862"/>
      <c r="P3862"/>
      <c r="Q3862"/>
    </row>
    <row r="3863" spans="1:17" s="16" customFormat="1" x14ac:dyDescent="0.25">
      <c r="A3863"/>
      <c r="B3863" s="18"/>
      <c r="D3863"/>
      <c r="E3863"/>
      <c r="F3863"/>
      <c r="G3863"/>
      <c r="H3863"/>
      <c r="I3863"/>
      <c r="J3863"/>
      <c r="K3863"/>
      <c r="L3863"/>
      <c r="M3863"/>
      <c r="N3863"/>
      <c r="O3863"/>
      <c r="P3863"/>
      <c r="Q3863"/>
    </row>
    <row r="3864" spans="1:17" s="16" customFormat="1" x14ac:dyDescent="0.25">
      <c r="A3864"/>
      <c r="B3864" s="18"/>
      <c r="D3864"/>
      <c r="E3864"/>
      <c r="F3864"/>
      <c r="G3864"/>
      <c r="H3864"/>
      <c r="I3864"/>
      <c r="J3864"/>
      <c r="K3864"/>
      <c r="L3864"/>
      <c r="M3864"/>
      <c r="N3864"/>
      <c r="O3864"/>
      <c r="P3864"/>
      <c r="Q3864"/>
    </row>
    <row r="3865" spans="1:17" s="16" customFormat="1" x14ac:dyDescent="0.25">
      <c r="A3865"/>
      <c r="B3865" s="18"/>
      <c r="D3865"/>
      <c r="E3865"/>
      <c r="F3865"/>
      <c r="G3865"/>
      <c r="H3865"/>
      <c r="I3865"/>
      <c r="J3865"/>
      <c r="K3865"/>
      <c r="L3865"/>
      <c r="M3865"/>
      <c r="N3865"/>
      <c r="O3865"/>
      <c r="P3865"/>
      <c r="Q3865"/>
    </row>
    <row r="3866" spans="1:17" s="16" customFormat="1" x14ac:dyDescent="0.25">
      <c r="A3866"/>
      <c r="B3866" s="18"/>
      <c r="D3866"/>
      <c r="E3866"/>
      <c r="F3866"/>
      <c r="G3866"/>
      <c r="H3866"/>
      <c r="I3866"/>
      <c r="J3866"/>
      <c r="K3866"/>
      <c r="L3866"/>
      <c r="M3866"/>
      <c r="N3866"/>
      <c r="O3866"/>
      <c r="P3866"/>
      <c r="Q3866"/>
    </row>
    <row r="3867" spans="1:17" s="16" customFormat="1" x14ac:dyDescent="0.25">
      <c r="A3867"/>
      <c r="B3867" s="18"/>
      <c r="D3867"/>
      <c r="E3867"/>
      <c r="F3867"/>
      <c r="G3867"/>
      <c r="H3867"/>
      <c r="I3867"/>
      <c r="J3867"/>
      <c r="K3867"/>
      <c r="L3867"/>
      <c r="M3867"/>
      <c r="N3867"/>
      <c r="O3867"/>
      <c r="P3867"/>
      <c r="Q3867"/>
    </row>
    <row r="3868" spans="1:17" s="16" customFormat="1" x14ac:dyDescent="0.25">
      <c r="A3868"/>
      <c r="B3868" s="18"/>
      <c r="D3868"/>
      <c r="E3868"/>
      <c r="F3868"/>
      <c r="G3868"/>
      <c r="H3868"/>
      <c r="I3868"/>
      <c r="J3868"/>
      <c r="K3868"/>
      <c r="L3868"/>
      <c r="M3868"/>
      <c r="N3868"/>
      <c r="O3868"/>
      <c r="P3868"/>
      <c r="Q3868"/>
    </row>
    <row r="3869" spans="1:17" s="16" customFormat="1" x14ac:dyDescent="0.25">
      <c r="A3869"/>
      <c r="B3869" s="18"/>
      <c r="D3869"/>
      <c r="E3869"/>
      <c r="F3869"/>
      <c r="G3869"/>
      <c r="H3869"/>
      <c r="I3869"/>
      <c r="J3869"/>
      <c r="K3869"/>
      <c r="L3869"/>
      <c r="M3869"/>
      <c r="N3869"/>
      <c r="O3869"/>
      <c r="P3869"/>
      <c r="Q3869"/>
    </row>
    <row r="3870" spans="1:17" s="16" customFormat="1" x14ac:dyDescent="0.25">
      <c r="A3870"/>
      <c r="B3870" s="18"/>
      <c r="D3870"/>
      <c r="E3870"/>
      <c r="F3870"/>
      <c r="G3870"/>
      <c r="H3870"/>
      <c r="I3870"/>
      <c r="J3870"/>
      <c r="K3870"/>
      <c r="L3870"/>
      <c r="M3870"/>
      <c r="N3870"/>
      <c r="O3870"/>
      <c r="P3870"/>
      <c r="Q3870"/>
    </row>
    <row r="3871" spans="1:17" s="16" customFormat="1" x14ac:dyDescent="0.25">
      <c r="A3871"/>
      <c r="B3871" s="18"/>
      <c r="D3871"/>
      <c r="E3871"/>
      <c r="F3871"/>
      <c r="G3871"/>
      <c r="H3871"/>
      <c r="I3871"/>
      <c r="J3871"/>
      <c r="K3871"/>
      <c r="L3871"/>
      <c r="M3871"/>
      <c r="N3871"/>
      <c r="O3871"/>
      <c r="P3871"/>
      <c r="Q3871"/>
    </row>
    <row r="3872" spans="1:17" s="16" customFormat="1" x14ac:dyDescent="0.25">
      <c r="A3872"/>
      <c r="B3872" s="18"/>
      <c r="D3872"/>
      <c r="E3872"/>
      <c r="F3872"/>
      <c r="G3872"/>
      <c r="H3872"/>
      <c r="I3872"/>
      <c r="J3872"/>
      <c r="K3872"/>
      <c r="L3872"/>
      <c r="M3872"/>
      <c r="N3872"/>
      <c r="O3872"/>
      <c r="P3872"/>
      <c r="Q3872"/>
    </row>
    <row r="3873" spans="1:17" s="16" customFormat="1" x14ac:dyDescent="0.25">
      <c r="A3873"/>
      <c r="B3873" s="18"/>
      <c r="D3873"/>
      <c r="E3873"/>
      <c r="F3873"/>
      <c r="G3873"/>
      <c r="H3873"/>
      <c r="I3873"/>
      <c r="J3873"/>
      <c r="K3873"/>
      <c r="L3873"/>
      <c r="M3873"/>
      <c r="N3873"/>
      <c r="O3873"/>
      <c r="P3873"/>
      <c r="Q3873"/>
    </row>
    <row r="3874" spans="1:17" s="16" customFormat="1" x14ac:dyDescent="0.25">
      <c r="A3874"/>
      <c r="B3874" s="18"/>
      <c r="D3874"/>
      <c r="E3874"/>
      <c r="F3874"/>
      <c r="G3874"/>
      <c r="H3874"/>
      <c r="I3874"/>
      <c r="J3874"/>
      <c r="K3874"/>
      <c r="L3874"/>
      <c r="M3874"/>
      <c r="N3874"/>
      <c r="O3874"/>
      <c r="P3874"/>
      <c r="Q3874"/>
    </row>
    <row r="3875" spans="1:17" s="16" customFormat="1" x14ac:dyDescent="0.25">
      <c r="A3875"/>
      <c r="B3875" s="18"/>
      <c r="D3875"/>
      <c r="E3875"/>
      <c r="F3875"/>
      <c r="G3875"/>
      <c r="H3875"/>
      <c r="I3875"/>
      <c r="J3875"/>
      <c r="K3875"/>
      <c r="L3875"/>
      <c r="M3875"/>
      <c r="N3875"/>
      <c r="O3875"/>
      <c r="P3875"/>
      <c r="Q3875"/>
    </row>
    <row r="3876" spans="1:17" s="16" customFormat="1" x14ac:dyDescent="0.25">
      <c r="A3876"/>
      <c r="B3876" s="18"/>
      <c r="D3876"/>
      <c r="E3876"/>
      <c r="F3876"/>
      <c r="G3876"/>
      <c r="H3876"/>
      <c r="I3876"/>
      <c r="J3876"/>
      <c r="K3876"/>
      <c r="L3876"/>
      <c r="M3876"/>
      <c r="N3876"/>
      <c r="O3876"/>
      <c r="P3876"/>
      <c r="Q3876"/>
    </row>
    <row r="3877" spans="1:17" s="16" customFormat="1" x14ac:dyDescent="0.25">
      <c r="A3877"/>
      <c r="B3877" s="18"/>
      <c r="D3877"/>
      <c r="E3877"/>
      <c r="F3877"/>
      <c r="G3877"/>
      <c r="H3877"/>
      <c r="I3877"/>
      <c r="J3877"/>
      <c r="K3877"/>
      <c r="L3877"/>
      <c r="M3877"/>
      <c r="N3877"/>
      <c r="O3877"/>
      <c r="P3877"/>
      <c r="Q3877"/>
    </row>
    <row r="3878" spans="1:17" s="16" customFormat="1" x14ac:dyDescent="0.25">
      <c r="A3878"/>
      <c r="B3878" s="18"/>
      <c r="D3878"/>
      <c r="E3878"/>
      <c r="F3878"/>
      <c r="G3878"/>
      <c r="H3878"/>
      <c r="I3878"/>
      <c r="J3878"/>
      <c r="K3878"/>
      <c r="L3878"/>
      <c r="M3878"/>
      <c r="N3878"/>
      <c r="O3878"/>
      <c r="P3878"/>
      <c r="Q3878"/>
    </row>
    <row r="3879" spans="1:17" s="16" customFormat="1" x14ac:dyDescent="0.25">
      <c r="A3879"/>
      <c r="B3879" s="18"/>
      <c r="D3879"/>
      <c r="E3879"/>
      <c r="F3879"/>
      <c r="G3879"/>
      <c r="H3879"/>
      <c r="I3879"/>
      <c r="J3879"/>
      <c r="K3879"/>
      <c r="L3879"/>
      <c r="M3879"/>
      <c r="N3879"/>
      <c r="O3879"/>
      <c r="P3879"/>
      <c r="Q3879"/>
    </row>
    <row r="3880" spans="1:17" s="16" customFormat="1" x14ac:dyDescent="0.25">
      <c r="A3880"/>
      <c r="B3880" s="18"/>
      <c r="D3880"/>
      <c r="E3880"/>
      <c r="F3880"/>
      <c r="G3880"/>
      <c r="H3880"/>
      <c r="I3880"/>
      <c r="J3880"/>
      <c r="K3880"/>
      <c r="L3880"/>
      <c r="M3880"/>
      <c r="N3880"/>
      <c r="O3880"/>
      <c r="P3880"/>
      <c r="Q3880"/>
    </row>
    <row r="3881" spans="1:17" s="16" customFormat="1" x14ac:dyDescent="0.25">
      <c r="A3881"/>
      <c r="B3881" s="18"/>
      <c r="D3881"/>
      <c r="E3881"/>
      <c r="F3881"/>
      <c r="G3881"/>
      <c r="H3881"/>
      <c r="I3881"/>
      <c r="J3881"/>
      <c r="K3881"/>
      <c r="L3881"/>
      <c r="M3881"/>
      <c r="N3881"/>
      <c r="O3881"/>
      <c r="P3881"/>
      <c r="Q3881"/>
    </row>
    <row r="3882" spans="1:17" s="16" customFormat="1" x14ac:dyDescent="0.25">
      <c r="A3882"/>
      <c r="B3882" s="17"/>
      <c r="D3882"/>
      <c r="E3882"/>
      <c r="F3882"/>
      <c r="G3882"/>
      <c r="H3882"/>
      <c r="I3882"/>
      <c r="J3882"/>
      <c r="K3882"/>
      <c r="L3882"/>
      <c r="M3882"/>
      <c r="N3882"/>
      <c r="O3882"/>
      <c r="P3882"/>
      <c r="Q3882"/>
    </row>
    <row r="3883" spans="1:17" s="16" customFormat="1" x14ac:dyDescent="0.25">
      <c r="A3883"/>
      <c r="B3883" s="18"/>
      <c r="D3883"/>
      <c r="E3883"/>
      <c r="F3883"/>
      <c r="G3883"/>
      <c r="H3883"/>
      <c r="I3883"/>
      <c r="J3883"/>
      <c r="K3883"/>
      <c r="L3883"/>
      <c r="M3883"/>
      <c r="N3883"/>
      <c r="O3883"/>
      <c r="P3883"/>
      <c r="Q3883"/>
    </row>
    <row r="3884" spans="1:17" s="16" customFormat="1" x14ac:dyDescent="0.25">
      <c r="A3884"/>
      <c r="B3884" s="18"/>
      <c r="D3884"/>
      <c r="E3884"/>
      <c r="F3884"/>
      <c r="G3884"/>
      <c r="H3884"/>
      <c r="I3884"/>
      <c r="J3884"/>
      <c r="K3884"/>
      <c r="L3884"/>
      <c r="M3884"/>
      <c r="N3884"/>
      <c r="O3884"/>
      <c r="P3884"/>
      <c r="Q3884"/>
    </row>
    <row r="3885" spans="1:17" s="16" customFormat="1" x14ac:dyDescent="0.25">
      <c r="A3885"/>
      <c r="B3885" s="18"/>
      <c r="D3885"/>
      <c r="E3885"/>
      <c r="F3885"/>
      <c r="G3885"/>
      <c r="H3885"/>
      <c r="I3885"/>
      <c r="J3885"/>
      <c r="K3885"/>
      <c r="L3885"/>
      <c r="M3885"/>
      <c r="N3885"/>
      <c r="O3885"/>
      <c r="P3885"/>
      <c r="Q3885"/>
    </row>
    <row r="3886" spans="1:17" s="16" customFormat="1" x14ac:dyDescent="0.25">
      <c r="A3886"/>
      <c r="B3886" s="18"/>
      <c r="D3886"/>
      <c r="E3886"/>
      <c r="F3886"/>
      <c r="G3886"/>
      <c r="H3886"/>
      <c r="I3886"/>
      <c r="J3886"/>
      <c r="K3886"/>
      <c r="L3886"/>
      <c r="M3886"/>
      <c r="N3886"/>
      <c r="O3886"/>
      <c r="P3886"/>
      <c r="Q3886"/>
    </row>
    <row r="3887" spans="1:17" s="16" customFormat="1" x14ac:dyDescent="0.25">
      <c r="A3887"/>
      <c r="B3887" s="18"/>
      <c r="D3887"/>
      <c r="E3887"/>
      <c r="F3887"/>
      <c r="G3887"/>
      <c r="H3887"/>
      <c r="I3887"/>
      <c r="J3887"/>
      <c r="K3887"/>
      <c r="L3887"/>
      <c r="M3887"/>
      <c r="N3887"/>
      <c r="O3887"/>
      <c r="P3887"/>
      <c r="Q3887"/>
    </row>
    <row r="3888" spans="1:17" s="16" customFormat="1" x14ac:dyDescent="0.25">
      <c r="A3888"/>
      <c r="B3888" s="18"/>
      <c r="D3888"/>
      <c r="E3888"/>
      <c r="F3888"/>
      <c r="G3888"/>
      <c r="H3888"/>
      <c r="I3888"/>
      <c r="J3888"/>
      <c r="K3888"/>
      <c r="L3888"/>
      <c r="M3888"/>
      <c r="N3888"/>
      <c r="O3888"/>
      <c r="P3888"/>
      <c r="Q3888"/>
    </row>
    <row r="3889" spans="1:17" s="16" customFormat="1" x14ac:dyDescent="0.25">
      <c r="A3889"/>
      <c r="B3889" s="18"/>
      <c r="D3889"/>
      <c r="E3889"/>
      <c r="F3889"/>
      <c r="G3889"/>
      <c r="H3889"/>
      <c r="I3889"/>
      <c r="J3889"/>
      <c r="K3889"/>
      <c r="L3889"/>
      <c r="M3889"/>
      <c r="N3889"/>
      <c r="O3889"/>
      <c r="P3889"/>
      <c r="Q3889"/>
    </row>
    <row r="3890" spans="1:17" s="16" customFormat="1" x14ac:dyDescent="0.25">
      <c r="A3890"/>
      <c r="B3890" s="18"/>
      <c r="D3890"/>
      <c r="E3890"/>
      <c r="F3890"/>
      <c r="G3890"/>
      <c r="H3890"/>
      <c r="I3890"/>
      <c r="J3890"/>
      <c r="K3890"/>
      <c r="L3890"/>
      <c r="M3890"/>
      <c r="N3890"/>
      <c r="O3890"/>
      <c r="P3890"/>
      <c r="Q3890"/>
    </row>
    <row r="3891" spans="1:17" s="16" customFormat="1" x14ac:dyDescent="0.25">
      <c r="A3891"/>
      <c r="B3891" s="18"/>
      <c r="D3891"/>
      <c r="E3891"/>
      <c r="F3891"/>
      <c r="G3891"/>
      <c r="H3891"/>
      <c r="I3891"/>
      <c r="J3891"/>
      <c r="K3891"/>
      <c r="L3891"/>
      <c r="M3891"/>
      <c r="N3891"/>
      <c r="O3891"/>
      <c r="P3891"/>
      <c r="Q3891"/>
    </row>
    <row r="3892" spans="1:17" s="16" customFormat="1" x14ac:dyDescent="0.25">
      <c r="A3892"/>
      <c r="B3892" s="18"/>
      <c r="D3892"/>
      <c r="E3892"/>
      <c r="F3892"/>
      <c r="G3892"/>
      <c r="H3892"/>
      <c r="I3892"/>
      <c r="J3892"/>
      <c r="K3892"/>
      <c r="L3892"/>
      <c r="M3892"/>
      <c r="N3892"/>
      <c r="O3892"/>
      <c r="P3892"/>
      <c r="Q3892"/>
    </row>
    <row r="3893" spans="1:17" s="16" customFormat="1" x14ac:dyDescent="0.25">
      <c r="A3893"/>
      <c r="B3893" s="18"/>
      <c r="D3893"/>
      <c r="E3893"/>
      <c r="F3893"/>
      <c r="G3893"/>
      <c r="H3893"/>
      <c r="I3893"/>
      <c r="J3893"/>
      <c r="K3893"/>
      <c r="L3893"/>
      <c r="M3893"/>
      <c r="N3893"/>
      <c r="O3893"/>
      <c r="P3893"/>
      <c r="Q3893"/>
    </row>
    <row r="3894" spans="1:17" s="16" customFormat="1" x14ac:dyDescent="0.25">
      <c r="A3894"/>
      <c r="B3894" s="18"/>
      <c r="D3894"/>
      <c r="E3894"/>
      <c r="F3894"/>
      <c r="G3894"/>
      <c r="H3894"/>
      <c r="I3894"/>
      <c r="J3894"/>
      <c r="K3894"/>
      <c r="L3894"/>
      <c r="M3894"/>
      <c r="N3894"/>
      <c r="O3894"/>
      <c r="P3894"/>
      <c r="Q3894"/>
    </row>
    <row r="3895" spans="1:17" s="16" customFormat="1" x14ac:dyDescent="0.25">
      <c r="A3895"/>
      <c r="B3895" s="18"/>
      <c r="D3895"/>
      <c r="E3895"/>
      <c r="F3895"/>
      <c r="G3895"/>
      <c r="H3895"/>
      <c r="I3895"/>
      <c r="J3895"/>
      <c r="K3895"/>
      <c r="L3895"/>
      <c r="M3895"/>
      <c r="N3895"/>
      <c r="O3895"/>
      <c r="P3895"/>
      <c r="Q3895"/>
    </row>
    <row r="3896" spans="1:17" s="16" customFormat="1" x14ac:dyDescent="0.25">
      <c r="A3896"/>
      <c r="B3896" s="18"/>
      <c r="D3896"/>
      <c r="E3896"/>
      <c r="F3896"/>
      <c r="G3896"/>
      <c r="H3896"/>
      <c r="I3896"/>
      <c r="J3896"/>
      <c r="K3896"/>
      <c r="L3896"/>
      <c r="M3896"/>
      <c r="N3896"/>
      <c r="O3896"/>
      <c r="P3896"/>
      <c r="Q3896"/>
    </row>
    <row r="3897" spans="1:17" s="16" customFormat="1" x14ac:dyDescent="0.25">
      <c r="A3897"/>
      <c r="B3897" s="18"/>
      <c r="D3897"/>
      <c r="E3897"/>
      <c r="F3897"/>
      <c r="G3897"/>
      <c r="H3897"/>
      <c r="I3897"/>
      <c r="J3897"/>
      <c r="K3897"/>
      <c r="L3897"/>
      <c r="M3897"/>
      <c r="N3897"/>
      <c r="O3897"/>
      <c r="P3897"/>
      <c r="Q3897"/>
    </row>
    <row r="3898" spans="1:17" s="16" customFormat="1" x14ac:dyDescent="0.25">
      <c r="A3898"/>
      <c r="B3898" s="18"/>
      <c r="D3898"/>
      <c r="E3898"/>
      <c r="F3898"/>
      <c r="G3898"/>
      <c r="H3898"/>
      <c r="I3898"/>
      <c r="J3898"/>
      <c r="K3898"/>
      <c r="L3898"/>
      <c r="M3898"/>
      <c r="N3898"/>
      <c r="O3898"/>
      <c r="P3898"/>
      <c r="Q3898"/>
    </row>
    <row r="3899" spans="1:17" s="16" customFormat="1" x14ac:dyDescent="0.25">
      <c r="A3899"/>
      <c r="B3899" s="18"/>
      <c r="D3899"/>
      <c r="E3899"/>
      <c r="F3899"/>
      <c r="G3899"/>
      <c r="H3899"/>
      <c r="I3899"/>
      <c r="J3899"/>
      <c r="K3899"/>
      <c r="L3899"/>
      <c r="M3899"/>
      <c r="N3899"/>
      <c r="O3899"/>
      <c r="P3899"/>
      <c r="Q3899"/>
    </row>
    <row r="3900" spans="1:17" s="16" customFormat="1" x14ac:dyDescent="0.25">
      <c r="A3900"/>
      <c r="B3900" s="18"/>
      <c r="D3900"/>
      <c r="E3900"/>
      <c r="F3900"/>
      <c r="G3900"/>
      <c r="H3900"/>
      <c r="I3900"/>
      <c r="J3900"/>
      <c r="K3900"/>
      <c r="L3900"/>
      <c r="M3900"/>
      <c r="N3900"/>
      <c r="O3900"/>
      <c r="P3900"/>
      <c r="Q3900"/>
    </row>
    <row r="3901" spans="1:17" s="16" customFormat="1" x14ac:dyDescent="0.25">
      <c r="A3901"/>
      <c r="B3901" s="18"/>
      <c r="D3901"/>
      <c r="E3901"/>
      <c r="F3901"/>
      <c r="G3901"/>
      <c r="H3901"/>
      <c r="I3901"/>
      <c r="J3901"/>
      <c r="K3901"/>
      <c r="L3901"/>
      <c r="M3901"/>
      <c r="N3901"/>
      <c r="O3901"/>
      <c r="P3901"/>
      <c r="Q3901"/>
    </row>
    <row r="3902" spans="1:17" s="16" customFormat="1" x14ac:dyDescent="0.25">
      <c r="A3902"/>
      <c r="B3902" s="18"/>
      <c r="D3902"/>
      <c r="E3902"/>
      <c r="F3902"/>
      <c r="G3902"/>
      <c r="H3902"/>
      <c r="I3902"/>
      <c r="J3902"/>
      <c r="K3902"/>
      <c r="L3902"/>
      <c r="M3902"/>
      <c r="N3902"/>
      <c r="O3902"/>
      <c r="P3902"/>
      <c r="Q3902"/>
    </row>
    <row r="3903" spans="1:17" s="16" customFormat="1" x14ac:dyDescent="0.25">
      <c r="A3903"/>
      <c r="B3903" s="18"/>
      <c r="D3903"/>
      <c r="E3903"/>
      <c r="F3903"/>
      <c r="G3903"/>
      <c r="H3903"/>
      <c r="I3903"/>
      <c r="J3903"/>
      <c r="K3903"/>
      <c r="L3903"/>
      <c r="M3903"/>
      <c r="N3903"/>
      <c r="O3903"/>
      <c r="P3903"/>
      <c r="Q3903"/>
    </row>
    <row r="3904" spans="1:17" s="16" customFormat="1" x14ac:dyDescent="0.25">
      <c r="A3904"/>
      <c r="B3904" s="18"/>
      <c r="D3904"/>
      <c r="E3904"/>
      <c r="F3904"/>
      <c r="G3904"/>
      <c r="H3904"/>
      <c r="I3904"/>
      <c r="J3904"/>
      <c r="K3904"/>
      <c r="L3904"/>
      <c r="M3904"/>
      <c r="N3904"/>
      <c r="O3904"/>
      <c r="P3904"/>
      <c r="Q3904"/>
    </row>
    <row r="3905" spans="1:17" s="16" customFormat="1" x14ac:dyDescent="0.25">
      <c r="A3905"/>
      <c r="B3905" s="18"/>
      <c r="D3905"/>
      <c r="E3905"/>
      <c r="F3905"/>
      <c r="G3905"/>
      <c r="H3905"/>
      <c r="I3905"/>
      <c r="J3905"/>
      <c r="K3905"/>
      <c r="L3905"/>
      <c r="M3905"/>
      <c r="N3905"/>
      <c r="O3905"/>
      <c r="P3905"/>
      <c r="Q3905"/>
    </row>
    <row r="3906" spans="1:17" s="16" customFormat="1" x14ac:dyDescent="0.25">
      <c r="A3906"/>
      <c r="B3906" s="18"/>
      <c r="D3906"/>
      <c r="E3906"/>
      <c r="F3906"/>
      <c r="G3906"/>
      <c r="H3906"/>
      <c r="I3906"/>
      <c r="J3906"/>
      <c r="K3906"/>
      <c r="L3906"/>
      <c r="M3906"/>
      <c r="N3906"/>
      <c r="O3906"/>
      <c r="P3906"/>
      <c r="Q3906"/>
    </row>
    <row r="3907" spans="1:17" s="16" customFormat="1" x14ac:dyDescent="0.25">
      <c r="A3907"/>
      <c r="B3907" s="18"/>
      <c r="D3907"/>
      <c r="E3907"/>
      <c r="F3907"/>
      <c r="G3907"/>
      <c r="H3907"/>
      <c r="I3907"/>
      <c r="J3907"/>
      <c r="K3907"/>
      <c r="L3907"/>
      <c r="M3907"/>
      <c r="N3907"/>
      <c r="O3907"/>
      <c r="P3907"/>
      <c r="Q3907"/>
    </row>
    <row r="3908" spans="1:17" s="16" customFormat="1" x14ac:dyDescent="0.25">
      <c r="A3908"/>
      <c r="B3908" s="18"/>
      <c r="D3908"/>
      <c r="E3908"/>
      <c r="F3908"/>
      <c r="G3908"/>
      <c r="H3908"/>
      <c r="I3908"/>
      <c r="J3908"/>
      <c r="K3908"/>
      <c r="L3908"/>
      <c r="M3908"/>
      <c r="N3908"/>
      <c r="O3908"/>
      <c r="P3908"/>
      <c r="Q3908"/>
    </row>
    <row r="3909" spans="1:17" s="16" customFormat="1" x14ac:dyDescent="0.25">
      <c r="A3909"/>
      <c r="B3909" s="18"/>
      <c r="D3909"/>
      <c r="E3909"/>
      <c r="F3909"/>
      <c r="G3909"/>
      <c r="H3909"/>
      <c r="I3909"/>
      <c r="J3909"/>
      <c r="K3909"/>
      <c r="L3909"/>
      <c r="M3909"/>
      <c r="N3909"/>
      <c r="O3909"/>
      <c r="P3909"/>
      <c r="Q3909"/>
    </row>
    <row r="3910" spans="1:17" s="16" customFormat="1" x14ac:dyDescent="0.25">
      <c r="A3910"/>
      <c r="B3910" s="18"/>
      <c r="D3910"/>
      <c r="E3910"/>
      <c r="F3910"/>
      <c r="G3910"/>
      <c r="H3910"/>
      <c r="I3910"/>
      <c r="J3910"/>
      <c r="K3910"/>
      <c r="L3910"/>
      <c r="M3910"/>
      <c r="N3910"/>
      <c r="O3910"/>
      <c r="P3910"/>
      <c r="Q3910"/>
    </row>
    <row r="3911" spans="1:17" s="16" customFormat="1" x14ac:dyDescent="0.25">
      <c r="A3911"/>
      <c r="B3911" s="18"/>
      <c r="D3911"/>
      <c r="E3911"/>
      <c r="F3911"/>
      <c r="G3911"/>
      <c r="H3911"/>
      <c r="I3911"/>
      <c r="J3911"/>
      <c r="K3911"/>
      <c r="L3911"/>
      <c r="M3911"/>
      <c r="N3911"/>
      <c r="O3911"/>
      <c r="P3911"/>
      <c r="Q3911"/>
    </row>
    <row r="3912" spans="1:17" s="16" customFormat="1" x14ac:dyDescent="0.25">
      <c r="A3912"/>
      <c r="B3912" s="18"/>
      <c r="D3912"/>
      <c r="E3912"/>
      <c r="F3912"/>
      <c r="G3912"/>
      <c r="H3912"/>
      <c r="I3912"/>
      <c r="J3912"/>
      <c r="K3912"/>
      <c r="L3912"/>
      <c r="M3912"/>
      <c r="N3912"/>
      <c r="O3912"/>
      <c r="P3912"/>
      <c r="Q3912"/>
    </row>
    <row r="3913" spans="1:17" s="16" customFormat="1" x14ac:dyDescent="0.25">
      <c r="A3913"/>
      <c r="B3913" s="18"/>
      <c r="D3913"/>
      <c r="E3913"/>
      <c r="F3913"/>
      <c r="G3913"/>
      <c r="H3913"/>
      <c r="I3913"/>
      <c r="J3913"/>
      <c r="K3913"/>
      <c r="L3913"/>
      <c r="M3913"/>
      <c r="N3913"/>
      <c r="O3913"/>
      <c r="P3913"/>
      <c r="Q3913"/>
    </row>
    <row r="3914" spans="1:17" s="16" customFormat="1" x14ac:dyDescent="0.25">
      <c r="A3914"/>
      <c r="B3914" s="18"/>
      <c r="D3914"/>
      <c r="E3914"/>
      <c r="F3914"/>
      <c r="G3914"/>
      <c r="H3914"/>
      <c r="I3914"/>
      <c r="J3914"/>
      <c r="K3914"/>
      <c r="L3914"/>
      <c r="M3914"/>
      <c r="N3914"/>
      <c r="O3914"/>
      <c r="P3914"/>
      <c r="Q3914"/>
    </row>
    <row r="3915" spans="1:17" s="16" customFormat="1" x14ac:dyDescent="0.25">
      <c r="A3915"/>
      <c r="B3915" s="18"/>
      <c r="D3915"/>
      <c r="E3915"/>
      <c r="F3915"/>
      <c r="G3915"/>
      <c r="H3915"/>
      <c r="I3915"/>
      <c r="J3915"/>
      <c r="K3915"/>
      <c r="L3915"/>
      <c r="M3915"/>
      <c r="N3915"/>
      <c r="O3915"/>
      <c r="P3915"/>
      <c r="Q3915"/>
    </row>
    <row r="3916" spans="1:17" s="16" customFormat="1" x14ac:dyDescent="0.25">
      <c r="A3916"/>
      <c r="B3916" s="18"/>
      <c r="D3916"/>
      <c r="E3916"/>
      <c r="F3916"/>
      <c r="G3916"/>
      <c r="H3916"/>
      <c r="I3916"/>
      <c r="J3916"/>
      <c r="K3916"/>
      <c r="L3916"/>
      <c r="M3916"/>
      <c r="N3916"/>
      <c r="O3916"/>
      <c r="P3916"/>
      <c r="Q3916"/>
    </row>
    <row r="3917" spans="1:17" s="16" customFormat="1" x14ac:dyDescent="0.25">
      <c r="A3917"/>
      <c r="B3917" s="18"/>
      <c r="D3917"/>
      <c r="E3917"/>
      <c r="F3917"/>
      <c r="G3917"/>
      <c r="H3917"/>
      <c r="I3917"/>
      <c r="J3917"/>
      <c r="K3917"/>
      <c r="L3917"/>
      <c r="M3917"/>
      <c r="N3917"/>
      <c r="O3917"/>
      <c r="P3917"/>
      <c r="Q3917"/>
    </row>
    <row r="3918" spans="1:17" s="16" customFormat="1" x14ac:dyDescent="0.25">
      <c r="A3918"/>
      <c r="B3918" s="18"/>
      <c r="D3918"/>
      <c r="E3918"/>
      <c r="F3918"/>
      <c r="G3918"/>
      <c r="H3918"/>
      <c r="I3918"/>
      <c r="J3918"/>
      <c r="K3918"/>
      <c r="L3918"/>
      <c r="M3918"/>
      <c r="N3918"/>
      <c r="O3918"/>
      <c r="P3918"/>
      <c r="Q3918"/>
    </row>
    <row r="3919" spans="1:17" s="16" customFormat="1" x14ac:dyDescent="0.25">
      <c r="A3919"/>
      <c r="B3919" s="18"/>
      <c r="D3919"/>
      <c r="E3919"/>
      <c r="F3919"/>
      <c r="G3919"/>
      <c r="H3919"/>
      <c r="I3919"/>
      <c r="J3919"/>
      <c r="K3919"/>
      <c r="L3919"/>
      <c r="M3919"/>
      <c r="N3919"/>
      <c r="O3919"/>
      <c r="P3919"/>
      <c r="Q3919"/>
    </row>
    <row r="3920" spans="1:17" s="16" customFormat="1" x14ac:dyDescent="0.25">
      <c r="A3920"/>
      <c r="B3920" s="18"/>
      <c r="D3920"/>
      <c r="E3920"/>
      <c r="F3920"/>
      <c r="G3920"/>
      <c r="H3920"/>
      <c r="I3920"/>
      <c r="J3920"/>
      <c r="K3920"/>
      <c r="L3920"/>
      <c r="M3920"/>
      <c r="N3920"/>
      <c r="O3920"/>
      <c r="P3920"/>
      <c r="Q3920"/>
    </row>
    <row r="3921" spans="1:17" s="16" customFormat="1" x14ac:dyDescent="0.25">
      <c r="A3921"/>
      <c r="B3921" s="18"/>
      <c r="D3921"/>
      <c r="E3921"/>
      <c r="F3921"/>
      <c r="G3921"/>
      <c r="H3921"/>
      <c r="I3921"/>
      <c r="J3921"/>
      <c r="K3921"/>
      <c r="L3921"/>
      <c r="M3921"/>
      <c r="N3921"/>
      <c r="O3921"/>
      <c r="P3921"/>
      <c r="Q3921"/>
    </row>
    <row r="3922" spans="1:17" s="16" customFormat="1" x14ac:dyDescent="0.25">
      <c r="A3922"/>
      <c r="B3922" s="18"/>
      <c r="D3922"/>
      <c r="E3922"/>
      <c r="F3922"/>
      <c r="G3922"/>
      <c r="H3922"/>
      <c r="I3922"/>
      <c r="J3922"/>
      <c r="K3922"/>
      <c r="L3922"/>
      <c r="M3922"/>
      <c r="N3922"/>
      <c r="O3922"/>
      <c r="P3922"/>
      <c r="Q3922"/>
    </row>
    <row r="3923" spans="1:17" s="16" customFormat="1" x14ac:dyDescent="0.25">
      <c r="A3923"/>
      <c r="B3923" s="18"/>
      <c r="D3923"/>
      <c r="E3923"/>
      <c r="F3923"/>
      <c r="G3923"/>
      <c r="H3923"/>
      <c r="I3923"/>
      <c r="J3923"/>
      <c r="K3923"/>
      <c r="L3923"/>
      <c r="M3923"/>
      <c r="N3923"/>
      <c r="O3923"/>
      <c r="P3923"/>
      <c r="Q3923"/>
    </row>
    <row r="3924" spans="1:17" s="16" customFormat="1" x14ac:dyDescent="0.25">
      <c r="A3924"/>
      <c r="B3924" s="18"/>
      <c r="D3924"/>
      <c r="E3924"/>
      <c r="F3924"/>
      <c r="G3924"/>
      <c r="H3924"/>
      <c r="I3924"/>
      <c r="J3924"/>
      <c r="K3924"/>
      <c r="L3924"/>
      <c r="M3924"/>
      <c r="N3924"/>
      <c r="O3924"/>
      <c r="P3924"/>
      <c r="Q3924"/>
    </row>
    <row r="3925" spans="1:17" s="16" customFormat="1" x14ac:dyDescent="0.25">
      <c r="A3925"/>
      <c r="B3925" s="18"/>
      <c r="D3925"/>
      <c r="E3925"/>
      <c r="F3925"/>
      <c r="G3925"/>
      <c r="H3925"/>
      <c r="I3925"/>
      <c r="J3925"/>
      <c r="K3925"/>
      <c r="L3925"/>
      <c r="M3925"/>
      <c r="N3925"/>
      <c r="O3925"/>
      <c r="P3925"/>
      <c r="Q3925"/>
    </row>
    <row r="3926" spans="1:17" s="16" customFormat="1" x14ac:dyDescent="0.25">
      <c r="A3926"/>
      <c r="B3926" s="18"/>
      <c r="D3926"/>
      <c r="E3926"/>
      <c r="F3926"/>
      <c r="G3926"/>
      <c r="H3926"/>
      <c r="I3926"/>
      <c r="J3926"/>
      <c r="K3926"/>
      <c r="L3926"/>
      <c r="M3926"/>
      <c r="N3926"/>
      <c r="O3926"/>
      <c r="P3926"/>
      <c r="Q3926"/>
    </row>
    <row r="3927" spans="1:17" s="16" customFormat="1" x14ac:dyDescent="0.25">
      <c r="A3927"/>
      <c r="B3927" s="18"/>
      <c r="D3927"/>
      <c r="E3927"/>
      <c r="F3927"/>
      <c r="G3927"/>
      <c r="H3927"/>
      <c r="I3927"/>
      <c r="J3927"/>
      <c r="K3927"/>
      <c r="L3927"/>
      <c r="M3927"/>
      <c r="N3927"/>
      <c r="O3927"/>
      <c r="P3927"/>
      <c r="Q3927"/>
    </row>
    <row r="3928" spans="1:17" s="16" customFormat="1" x14ac:dyDescent="0.25">
      <c r="A3928"/>
      <c r="B3928" s="18"/>
      <c r="D3928"/>
      <c r="E3928"/>
      <c r="F3928"/>
      <c r="G3928"/>
      <c r="H3928"/>
      <c r="I3928"/>
      <c r="J3928"/>
      <c r="K3928"/>
      <c r="L3928"/>
      <c r="M3928"/>
      <c r="N3928"/>
      <c r="O3928"/>
      <c r="P3928"/>
      <c r="Q3928"/>
    </row>
    <row r="3929" spans="1:17" s="16" customFormat="1" x14ac:dyDescent="0.25">
      <c r="A3929"/>
      <c r="B3929" s="18"/>
      <c r="D3929"/>
      <c r="E3929"/>
      <c r="F3929"/>
      <c r="G3929"/>
      <c r="H3929"/>
      <c r="I3929"/>
      <c r="J3929"/>
      <c r="K3929"/>
      <c r="L3929"/>
      <c r="M3929"/>
      <c r="N3929"/>
      <c r="O3929"/>
      <c r="P3929"/>
      <c r="Q3929"/>
    </row>
    <row r="3930" spans="1:17" s="16" customFormat="1" x14ac:dyDescent="0.25">
      <c r="A3930"/>
      <c r="B3930" s="18"/>
      <c r="D3930"/>
      <c r="E3930"/>
      <c r="F3930"/>
      <c r="G3930"/>
      <c r="H3930"/>
      <c r="I3930"/>
      <c r="J3930"/>
      <c r="K3930"/>
      <c r="L3930"/>
      <c r="M3930"/>
      <c r="N3930"/>
      <c r="O3930"/>
      <c r="P3930"/>
      <c r="Q3930"/>
    </row>
    <row r="3931" spans="1:17" s="16" customFormat="1" x14ac:dyDescent="0.25">
      <c r="A3931"/>
      <c r="B3931" s="18"/>
      <c r="D3931"/>
      <c r="E3931"/>
      <c r="F3931"/>
      <c r="G3931"/>
      <c r="H3931"/>
      <c r="I3931"/>
      <c r="J3931"/>
      <c r="K3931"/>
      <c r="L3931"/>
      <c r="M3931"/>
      <c r="N3931"/>
      <c r="O3931"/>
      <c r="P3931"/>
      <c r="Q3931"/>
    </row>
    <row r="3932" spans="1:17" s="16" customFormat="1" x14ac:dyDescent="0.25">
      <c r="A3932"/>
      <c r="B3932" s="17"/>
      <c r="D3932"/>
      <c r="E3932"/>
      <c r="F3932"/>
      <c r="G3932"/>
      <c r="H3932"/>
      <c r="I3932"/>
      <c r="J3932"/>
      <c r="K3932"/>
      <c r="L3932"/>
      <c r="M3932"/>
      <c r="N3932"/>
      <c r="O3932"/>
      <c r="P3932"/>
      <c r="Q3932"/>
    </row>
    <row r="3933" spans="1:17" s="16" customFormat="1" x14ac:dyDescent="0.25">
      <c r="A3933"/>
      <c r="B3933" s="18"/>
      <c r="D3933"/>
      <c r="E3933"/>
      <c r="F3933"/>
      <c r="G3933"/>
      <c r="H3933"/>
      <c r="I3933"/>
      <c r="J3933"/>
      <c r="K3933"/>
      <c r="L3933"/>
      <c r="M3933"/>
      <c r="N3933"/>
      <c r="O3933"/>
      <c r="P3933"/>
      <c r="Q3933"/>
    </row>
    <row r="3934" spans="1:17" s="16" customFormat="1" x14ac:dyDescent="0.25">
      <c r="A3934"/>
      <c r="B3934" s="18"/>
      <c r="D3934"/>
      <c r="E3934"/>
      <c r="F3934"/>
      <c r="G3934"/>
      <c r="H3934"/>
      <c r="I3934"/>
      <c r="J3934"/>
      <c r="K3934"/>
      <c r="L3934"/>
      <c r="M3934"/>
      <c r="N3934"/>
      <c r="O3934"/>
      <c r="P3934"/>
      <c r="Q3934"/>
    </row>
    <row r="3935" spans="1:17" s="16" customFormat="1" x14ac:dyDescent="0.25">
      <c r="A3935"/>
      <c r="B3935" s="18"/>
      <c r="D3935"/>
      <c r="E3935"/>
      <c r="F3935"/>
      <c r="G3935"/>
      <c r="H3935"/>
      <c r="I3935"/>
      <c r="J3935"/>
      <c r="K3935"/>
      <c r="L3935"/>
      <c r="M3935"/>
      <c r="N3935"/>
      <c r="O3935"/>
      <c r="P3935"/>
      <c r="Q3935"/>
    </row>
    <row r="3936" spans="1:17" s="16" customFormat="1" x14ac:dyDescent="0.25">
      <c r="A3936"/>
      <c r="B3936" s="18"/>
      <c r="D3936"/>
      <c r="E3936"/>
      <c r="F3936"/>
      <c r="G3936"/>
      <c r="H3936"/>
      <c r="I3936"/>
      <c r="J3936"/>
      <c r="K3936"/>
      <c r="L3936"/>
      <c r="M3936"/>
      <c r="N3936"/>
      <c r="O3936"/>
      <c r="P3936"/>
      <c r="Q3936"/>
    </row>
    <row r="3937" spans="1:17" s="16" customFormat="1" x14ac:dyDescent="0.25">
      <c r="A3937"/>
      <c r="B3937" s="18"/>
      <c r="D3937"/>
      <c r="E3937"/>
      <c r="F3937"/>
      <c r="G3937"/>
      <c r="H3937"/>
      <c r="I3937"/>
      <c r="J3937"/>
      <c r="K3937"/>
      <c r="L3937"/>
      <c r="M3937"/>
      <c r="N3937"/>
      <c r="O3937"/>
      <c r="P3937"/>
      <c r="Q3937"/>
    </row>
    <row r="3938" spans="1:17" s="16" customFormat="1" x14ac:dyDescent="0.25">
      <c r="A3938"/>
      <c r="B3938" s="18"/>
      <c r="D3938"/>
      <c r="E3938"/>
      <c r="F3938"/>
      <c r="G3938"/>
      <c r="H3938"/>
      <c r="I3938"/>
      <c r="J3938"/>
      <c r="K3938"/>
      <c r="L3938"/>
      <c r="M3938"/>
      <c r="N3938"/>
      <c r="O3938"/>
      <c r="P3938"/>
      <c r="Q3938"/>
    </row>
    <row r="3939" spans="1:17" s="16" customFormat="1" x14ac:dyDescent="0.25">
      <c r="A3939"/>
      <c r="B3939" s="18"/>
      <c r="D3939"/>
      <c r="E3939"/>
      <c r="F3939"/>
      <c r="G3939"/>
      <c r="H3939"/>
      <c r="I3939"/>
      <c r="J3939"/>
      <c r="K3939"/>
      <c r="L3939"/>
      <c r="M3939"/>
      <c r="N3939"/>
      <c r="O3939"/>
      <c r="P3939"/>
      <c r="Q3939"/>
    </row>
    <row r="3940" spans="1:17" s="16" customFormat="1" x14ac:dyDescent="0.25">
      <c r="A3940"/>
      <c r="B3940" s="18"/>
      <c r="D3940"/>
      <c r="E3940"/>
      <c r="F3940"/>
      <c r="G3940"/>
      <c r="H3940"/>
      <c r="I3940"/>
      <c r="J3940"/>
      <c r="K3940"/>
      <c r="L3940"/>
      <c r="M3940"/>
      <c r="N3940"/>
      <c r="O3940"/>
      <c r="P3940"/>
      <c r="Q3940"/>
    </row>
    <row r="3941" spans="1:17" s="16" customFormat="1" x14ac:dyDescent="0.25">
      <c r="A3941"/>
      <c r="B3941" s="18"/>
      <c r="D3941"/>
      <c r="E3941"/>
      <c r="F3941"/>
      <c r="G3941"/>
      <c r="H3941"/>
      <c r="I3941"/>
      <c r="J3941"/>
      <c r="K3941"/>
      <c r="L3941"/>
      <c r="M3941"/>
      <c r="N3941"/>
      <c r="O3941"/>
      <c r="P3941"/>
      <c r="Q3941"/>
    </row>
    <row r="3942" spans="1:17" s="16" customFormat="1" x14ac:dyDescent="0.25">
      <c r="A3942"/>
      <c r="B3942" s="18"/>
      <c r="D3942"/>
      <c r="E3942"/>
      <c r="F3942"/>
      <c r="G3942"/>
      <c r="H3942"/>
      <c r="I3942"/>
      <c r="J3942"/>
      <c r="K3942"/>
      <c r="L3942"/>
      <c r="M3942"/>
      <c r="N3942"/>
      <c r="O3942"/>
      <c r="P3942"/>
      <c r="Q3942"/>
    </row>
    <row r="3943" spans="1:17" s="16" customFormat="1" x14ac:dyDescent="0.25">
      <c r="A3943"/>
      <c r="B3943" s="18"/>
      <c r="D3943"/>
      <c r="E3943"/>
      <c r="F3943"/>
      <c r="G3943"/>
      <c r="H3943"/>
      <c r="I3943"/>
      <c r="J3943"/>
      <c r="K3943"/>
      <c r="L3943"/>
      <c r="M3943"/>
      <c r="N3943"/>
      <c r="O3943"/>
      <c r="P3943"/>
      <c r="Q3943"/>
    </row>
    <row r="3944" spans="1:17" s="16" customFormat="1" x14ac:dyDescent="0.25">
      <c r="A3944"/>
      <c r="B3944" s="18"/>
      <c r="D3944"/>
      <c r="E3944"/>
      <c r="F3944"/>
      <c r="G3944"/>
      <c r="H3944"/>
      <c r="I3944"/>
      <c r="J3944"/>
      <c r="K3944"/>
      <c r="L3944"/>
      <c r="M3944"/>
      <c r="N3944"/>
      <c r="O3944"/>
      <c r="P3944"/>
      <c r="Q3944"/>
    </row>
    <row r="3945" spans="1:17" s="16" customFormat="1" x14ac:dyDescent="0.25">
      <c r="A3945"/>
      <c r="B3945" s="18"/>
      <c r="D3945"/>
      <c r="E3945"/>
      <c r="F3945"/>
      <c r="G3945"/>
      <c r="H3945"/>
      <c r="I3945"/>
      <c r="J3945"/>
      <c r="K3945"/>
      <c r="L3945"/>
      <c r="M3945"/>
      <c r="N3945"/>
      <c r="O3945"/>
      <c r="P3945"/>
      <c r="Q3945"/>
    </row>
    <row r="3946" spans="1:17" s="16" customFormat="1" x14ac:dyDescent="0.25">
      <c r="A3946"/>
      <c r="B3946" s="18"/>
      <c r="D3946"/>
      <c r="E3946"/>
      <c r="F3946"/>
      <c r="G3946"/>
      <c r="H3946"/>
      <c r="I3946"/>
      <c r="J3946"/>
      <c r="K3946"/>
      <c r="L3946"/>
      <c r="M3946"/>
      <c r="N3946"/>
      <c r="O3946"/>
      <c r="P3946"/>
      <c r="Q3946"/>
    </row>
    <row r="3947" spans="1:17" s="16" customFormat="1" x14ac:dyDescent="0.25">
      <c r="A3947"/>
      <c r="B3947" s="18"/>
      <c r="D3947"/>
      <c r="E3947"/>
      <c r="F3947"/>
      <c r="G3947"/>
      <c r="H3947"/>
      <c r="I3947"/>
      <c r="J3947"/>
      <c r="K3947"/>
      <c r="L3947"/>
      <c r="M3947"/>
      <c r="N3947"/>
      <c r="O3947"/>
      <c r="P3947"/>
      <c r="Q3947"/>
    </row>
    <row r="3948" spans="1:17" s="16" customFormat="1" x14ac:dyDescent="0.25">
      <c r="A3948"/>
      <c r="B3948" s="18"/>
      <c r="D3948"/>
      <c r="E3948"/>
      <c r="F3948"/>
      <c r="G3948"/>
      <c r="H3948"/>
      <c r="I3948"/>
      <c r="J3948"/>
      <c r="K3948"/>
      <c r="L3948"/>
      <c r="M3948"/>
      <c r="N3948"/>
      <c r="O3948"/>
      <c r="P3948"/>
      <c r="Q3948"/>
    </row>
    <row r="3949" spans="1:17" s="16" customFormat="1" x14ac:dyDescent="0.25">
      <c r="A3949"/>
      <c r="B3949" s="18"/>
      <c r="D3949"/>
      <c r="E3949"/>
      <c r="F3949"/>
      <c r="G3949"/>
      <c r="H3949"/>
      <c r="I3949"/>
      <c r="J3949"/>
      <c r="K3949"/>
      <c r="L3949"/>
      <c r="M3949"/>
      <c r="N3949"/>
      <c r="O3949"/>
      <c r="P3949"/>
      <c r="Q3949"/>
    </row>
    <row r="3950" spans="1:17" s="16" customFormat="1" x14ac:dyDescent="0.25">
      <c r="A3950"/>
      <c r="B3950" s="18"/>
      <c r="D3950"/>
      <c r="E3950"/>
      <c r="F3950"/>
      <c r="G3950"/>
      <c r="H3950"/>
      <c r="I3950"/>
      <c r="J3950"/>
      <c r="K3950"/>
      <c r="L3950"/>
      <c r="M3950"/>
      <c r="N3950"/>
      <c r="O3950"/>
      <c r="P3950"/>
      <c r="Q3950"/>
    </row>
    <row r="3951" spans="1:17" s="16" customFormat="1" x14ac:dyDescent="0.25">
      <c r="A3951"/>
      <c r="B3951" s="18"/>
      <c r="D3951"/>
      <c r="E3951"/>
      <c r="F3951"/>
      <c r="G3951"/>
      <c r="H3951"/>
      <c r="I3951"/>
      <c r="J3951"/>
      <c r="K3951"/>
      <c r="L3951"/>
      <c r="M3951"/>
      <c r="N3951"/>
      <c r="O3951"/>
      <c r="P3951"/>
      <c r="Q3951"/>
    </row>
    <row r="3952" spans="1:17" s="16" customFormat="1" x14ac:dyDescent="0.25">
      <c r="A3952"/>
      <c r="B3952" s="18"/>
      <c r="D3952"/>
      <c r="E3952"/>
      <c r="F3952"/>
      <c r="G3952"/>
      <c r="H3952"/>
      <c r="I3952"/>
      <c r="J3952"/>
      <c r="K3952"/>
      <c r="L3952"/>
      <c r="M3952"/>
      <c r="N3952"/>
      <c r="O3952"/>
      <c r="P3952"/>
      <c r="Q3952"/>
    </row>
    <row r="3953" spans="1:17" s="16" customFormat="1" x14ac:dyDescent="0.25">
      <c r="A3953"/>
      <c r="B3953" s="18"/>
      <c r="D3953"/>
      <c r="E3953"/>
      <c r="F3953"/>
      <c r="G3953"/>
      <c r="H3953"/>
      <c r="I3953"/>
      <c r="J3953"/>
      <c r="K3953"/>
      <c r="L3953"/>
      <c r="M3953"/>
      <c r="N3953"/>
      <c r="O3953"/>
      <c r="P3953"/>
      <c r="Q3953"/>
    </row>
    <row r="3954" spans="1:17" s="16" customFormat="1" x14ac:dyDescent="0.25">
      <c r="A3954"/>
      <c r="B3954" s="18"/>
      <c r="D3954"/>
      <c r="E3954"/>
      <c r="F3954"/>
      <c r="G3954"/>
      <c r="H3954"/>
      <c r="I3954"/>
      <c r="J3954"/>
      <c r="K3954"/>
      <c r="L3954"/>
      <c r="M3954"/>
      <c r="N3954"/>
      <c r="O3954"/>
      <c r="P3954"/>
      <c r="Q3954"/>
    </row>
    <row r="3955" spans="1:17" s="16" customFormat="1" x14ac:dyDescent="0.25">
      <c r="A3955"/>
      <c r="B3955" s="18"/>
      <c r="D3955"/>
      <c r="E3955"/>
      <c r="F3955"/>
      <c r="G3955"/>
      <c r="H3955"/>
      <c r="I3955"/>
      <c r="J3955"/>
      <c r="K3955"/>
      <c r="L3955"/>
      <c r="M3955"/>
      <c r="N3955"/>
      <c r="O3955"/>
      <c r="P3955"/>
      <c r="Q3955"/>
    </row>
    <row r="3956" spans="1:17" s="16" customFormat="1" x14ac:dyDescent="0.25">
      <c r="A3956"/>
      <c r="B3956" s="18"/>
      <c r="D3956"/>
      <c r="E3956"/>
      <c r="F3956"/>
      <c r="G3956"/>
      <c r="H3956"/>
      <c r="I3956"/>
      <c r="J3956"/>
      <c r="K3956"/>
      <c r="L3956"/>
      <c r="M3956"/>
      <c r="N3956"/>
      <c r="O3956"/>
      <c r="P3956"/>
      <c r="Q3956"/>
    </row>
    <row r="3957" spans="1:17" s="16" customFormat="1" x14ac:dyDescent="0.25">
      <c r="A3957"/>
      <c r="B3957" s="18"/>
      <c r="D3957"/>
      <c r="E3957"/>
      <c r="F3957"/>
      <c r="G3957"/>
      <c r="H3957"/>
      <c r="I3957"/>
      <c r="J3957"/>
      <c r="K3957"/>
      <c r="L3957"/>
      <c r="M3957"/>
      <c r="N3957"/>
      <c r="O3957"/>
      <c r="P3957"/>
      <c r="Q3957"/>
    </row>
    <row r="3958" spans="1:17" s="16" customFormat="1" x14ac:dyDescent="0.25">
      <c r="A3958"/>
      <c r="B3958" s="18"/>
      <c r="D3958"/>
      <c r="E3958"/>
      <c r="F3958"/>
      <c r="G3958"/>
      <c r="H3958"/>
      <c r="I3958"/>
      <c r="J3958"/>
      <c r="K3958"/>
      <c r="L3958"/>
      <c r="M3958"/>
      <c r="N3958"/>
      <c r="O3958"/>
      <c r="P3958"/>
      <c r="Q3958"/>
    </row>
    <row r="3959" spans="1:17" s="16" customFormat="1" x14ac:dyDescent="0.25">
      <c r="A3959"/>
      <c r="B3959" s="18"/>
      <c r="D3959"/>
      <c r="E3959"/>
      <c r="F3959"/>
      <c r="G3959"/>
      <c r="H3959"/>
      <c r="I3959"/>
      <c r="J3959"/>
      <c r="K3959"/>
      <c r="L3959"/>
      <c r="M3959"/>
      <c r="N3959"/>
      <c r="O3959"/>
      <c r="P3959"/>
      <c r="Q3959"/>
    </row>
    <row r="3960" spans="1:17" s="16" customFormat="1" x14ac:dyDescent="0.25">
      <c r="A3960"/>
      <c r="B3960" s="18"/>
      <c r="D3960"/>
      <c r="E3960"/>
      <c r="F3960"/>
      <c r="G3960"/>
      <c r="H3960"/>
      <c r="I3960"/>
      <c r="J3960"/>
      <c r="K3960"/>
      <c r="L3960"/>
      <c r="M3960"/>
      <c r="N3960"/>
      <c r="O3960"/>
      <c r="P3960"/>
      <c r="Q3960"/>
    </row>
    <row r="3961" spans="1:17" s="16" customFormat="1" x14ac:dyDescent="0.25">
      <c r="A3961"/>
      <c r="B3961" s="18"/>
      <c r="D3961"/>
      <c r="E3961"/>
      <c r="F3961"/>
      <c r="G3961"/>
      <c r="H3961"/>
      <c r="I3961"/>
      <c r="J3961"/>
      <c r="K3961"/>
      <c r="L3961"/>
      <c r="M3961"/>
      <c r="N3961"/>
      <c r="O3961"/>
      <c r="P3961"/>
      <c r="Q3961"/>
    </row>
    <row r="3962" spans="1:17" s="16" customFormat="1" x14ac:dyDescent="0.25">
      <c r="A3962"/>
      <c r="B3962" s="18"/>
      <c r="D3962"/>
      <c r="E3962"/>
      <c r="F3962"/>
      <c r="G3962"/>
      <c r="H3962"/>
      <c r="I3962"/>
      <c r="J3962"/>
      <c r="K3962"/>
      <c r="L3962"/>
      <c r="M3962"/>
      <c r="N3962"/>
      <c r="O3962"/>
      <c r="P3962"/>
      <c r="Q3962"/>
    </row>
    <row r="3963" spans="1:17" s="16" customFormat="1" x14ac:dyDescent="0.25">
      <c r="A3963"/>
      <c r="B3963" s="18"/>
      <c r="D3963"/>
      <c r="E3963"/>
      <c r="F3963"/>
      <c r="G3963"/>
      <c r="H3963"/>
      <c r="I3963"/>
      <c r="J3963"/>
      <c r="K3963"/>
      <c r="L3963"/>
      <c r="M3963"/>
      <c r="N3963"/>
      <c r="O3963"/>
      <c r="P3963"/>
      <c r="Q3963"/>
    </row>
    <row r="3964" spans="1:17" s="16" customFormat="1" x14ac:dyDescent="0.25">
      <c r="A3964"/>
      <c r="B3964" s="18"/>
      <c r="D3964"/>
      <c r="E3964"/>
      <c r="F3964"/>
      <c r="G3964"/>
      <c r="H3964"/>
      <c r="I3964"/>
      <c r="J3964"/>
      <c r="K3964"/>
      <c r="L3964"/>
      <c r="M3964"/>
      <c r="N3964"/>
      <c r="O3964"/>
      <c r="P3964"/>
      <c r="Q3964"/>
    </row>
    <row r="3965" spans="1:17" s="16" customFormat="1" x14ac:dyDescent="0.25">
      <c r="A3965"/>
      <c r="B3965" s="18"/>
      <c r="D3965"/>
      <c r="E3965"/>
      <c r="F3965"/>
      <c r="G3965"/>
      <c r="H3965"/>
      <c r="I3965"/>
      <c r="J3965"/>
      <c r="K3965"/>
      <c r="L3965"/>
      <c r="M3965"/>
      <c r="N3965"/>
      <c r="O3965"/>
      <c r="P3965"/>
      <c r="Q3965"/>
    </row>
    <row r="3966" spans="1:17" s="16" customFormat="1" x14ac:dyDescent="0.25">
      <c r="A3966"/>
      <c r="B3966" s="18"/>
      <c r="D3966"/>
      <c r="E3966"/>
      <c r="F3966"/>
      <c r="G3966"/>
      <c r="H3966"/>
      <c r="I3966"/>
      <c r="J3966"/>
      <c r="K3966"/>
      <c r="L3966"/>
      <c r="M3966"/>
      <c r="N3966"/>
      <c r="O3966"/>
      <c r="P3966"/>
      <c r="Q3966"/>
    </row>
    <row r="3967" spans="1:17" s="16" customFormat="1" x14ac:dyDescent="0.25">
      <c r="A3967"/>
      <c r="B3967" s="18"/>
      <c r="D3967"/>
      <c r="E3967"/>
      <c r="F3967"/>
      <c r="G3967"/>
      <c r="H3967"/>
      <c r="I3967"/>
      <c r="J3967"/>
      <c r="K3967"/>
      <c r="L3967"/>
      <c r="M3967"/>
      <c r="N3967"/>
      <c r="O3967"/>
      <c r="P3967"/>
      <c r="Q3967"/>
    </row>
    <row r="3968" spans="1:17" s="16" customFormat="1" x14ac:dyDescent="0.25">
      <c r="A3968"/>
      <c r="B3968" s="18"/>
      <c r="D3968"/>
      <c r="E3968"/>
      <c r="F3968"/>
      <c r="G3968"/>
      <c r="H3968"/>
      <c r="I3968"/>
      <c r="J3968"/>
      <c r="K3968"/>
      <c r="L3968"/>
      <c r="M3968"/>
      <c r="N3968"/>
      <c r="O3968"/>
      <c r="P3968"/>
      <c r="Q3968"/>
    </row>
    <row r="3969" spans="1:17" s="16" customFormat="1" x14ac:dyDescent="0.25">
      <c r="A3969"/>
      <c r="B3969" s="18"/>
      <c r="D3969"/>
      <c r="E3969"/>
      <c r="F3969"/>
      <c r="G3969"/>
      <c r="H3969"/>
      <c r="I3969"/>
      <c r="J3969"/>
      <c r="K3969"/>
      <c r="L3969"/>
      <c r="M3969"/>
      <c r="N3969"/>
      <c r="O3969"/>
      <c r="P3969"/>
      <c r="Q3969"/>
    </row>
    <row r="3970" spans="1:17" s="16" customFormat="1" x14ac:dyDescent="0.25">
      <c r="A3970"/>
      <c r="B3970" s="18"/>
      <c r="D3970"/>
      <c r="E3970"/>
      <c r="F3970"/>
      <c r="G3970"/>
      <c r="H3970"/>
      <c r="I3970"/>
      <c r="J3970"/>
      <c r="K3970"/>
      <c r="L3970"/>
      <c r="M3970"/>
      <c r="N3970"/>
      <c r="O3970"/>
      <c r="P3970"/>
      <c r="Q3970"/>
    </row>
    <row r="3971" spans="1:17" s="16" customFormat="1" x14ac:dyDescent="0.25">
      <c r="A3971"/>
      <c r="B3971" s="18"/>
      <c r="D3971"/>
      <c r="E3971"/>
      <c r="F3971"/>
      <c r="G3971"/>
      <c r="H3971"/>
      <c r="I3971"/>
      <c r="J3971"/>
      <c r="K3971"/>
      <c r="L3971"/>
      <c r="M3971"/>
      <c r="N3971"/>
      <c r="O3971"/>
      <c r="P3971"/>
      <c r="Q3971"/>
    </row>
    <row r="3972" spans="1:17" s="16" customFormat="1" x14ac:dyDescent="0.25">
      <c r="A3972"/>
      <c r="B3972" s="18"/>
      <c r="D3972"/>
      <c r="E3972"/>
      <c r="F3972"/>
      <c r="G3972"/>
      <c r="H3972"/>
      <c r="I3972"/>
      <c r="J3972"/>
      <c r="K3972"/>
      <c r="L3972"/>
      <c r="M3972"/>
      <c r="N3972"/>
      <c r="O3972"/>
      <c r="P3972"/>
      <c r="Q3972"/>
    </row>
    <row r="3973" spans="1:17" s="16" customFormat="1" x14ac:dyDescent="0.25">
      <c r="A3973"/>
      <c r="B3973" s="18"/>
      <c r="D3973"/>
      <c r="E3973"/>
      <c r="F3973"/>
      <c r="G3973"/>
      <c r="H3973"/>
      <c r="I3973"/>
      <c r="J3973"/>
      <c r="K3973"/>
      <c r="L3973"/>
      <c r="M3973"/>
      <c r="N3973"/>
      <c r="O3973"/>
      <c r="P3973"/>
      <c r="Q3973"/>
    </row>
    <row r="3974" spans="1:17" s="16" customFormat="1" x14ac:dyDescent="0.25">
      <c r="A3974"/>
      <c r="B3974" s="18"/>
      <c r="D3974"/>
      <c r="E3974"/>
      <c r="F3974"/>
      <c r="G3974"/>
      <c r="H3974"/>
      <c r="I3974"/>
      <c r="J3974"/>
      <c r="K3974"/>
      <c r="L3974"/>
      <c r="M3974"/>
      <c r="N3974"/>
      <c r="O3974"/>
      <c r="P3974"/>
      <c r="Q3974"/>
    </row>
    <row r="3975" spans="1:17" s="16" customFormat="1" x14ac:dyDescent="0.25">
      <c r="A3975"/>
      <c r="B3975" s="18"/>
      <c r="D3975"/>
      <c r="E3975"/>
      <c r="F3975"/>
      <c r="G3975"/>
      <c r="H3975"/>
      <c r="I3975"/>
      <c r="J3975"/>
      <c r="K3975"/>
      <c r="L3975"/>
      <c r="M3975"/>
      <c r="N3975"/>
      <c r="O3975"/>
      <c r="P3975"/>
      <c r="Q3975"/>
    </row>
    <row r="3976" spans="1:17" s="16" customFormat="1" x14ac:dyDescent="0.25">
      <c r="A3976"/>
      <c r="B3976" s="18"/>
      <c r="D3976"/>
      <c r="E3976"/>
      <c r="F3976"/>
      <c r="G3976"/>
      <c r="H3976"/>
      <c r="I3976"/>
      <c r="J3976"/>
      <c r="K3976"/>
      <c r="L3976"/>
      <c r="M3976"/>
      <c r="N3976"/>
      <c r="O3976"/>
      <c r="P3976"/>
      <c r="Q3976"/>
    </row>
    <row r="3977" spans="1:17" s="16" customFormat="1" x14ac:dyDescent="0.25">
      <c r="A3977"/>
      <c r="B3977" s="18"/>
      <c r="D3977"/>
      <c r="E3977"/>
      <c r="F3977"/>
      <c r="G3977"/>
      <c r="H3977"/>
      <c r="I3977"/>
      <c r="J3977"/>
      <c r="K3977"/>
      <c r="L3977"/>
      <c r="M3977"/>
      <c r="N3977"/>
      <c r="O3977"/>
      <c r="P3977"/>
      <c r="Q3977"/>
    </row>
    <row r="3978" spans="1:17" s="16" customFormat="1" x14ac:dyDescent="0.25">
      <c r="A3978"/>
      <c r="B3978" s="18"/>
      <c r="D3978"/>
      <c r="E3978"/>
      <c r="F3978"/>
      <c r="G3978"/>
      <c r="H3978"/>
      <c r="I3978"/>
      <c r="J3978"/>
      <c r="K3978"/>
      <c r="L3978"/>
      <c r="M3978"/>
      <c r="N3978"/>
      <c r="O3978"/>
      <c r="P3978"/>
      <c r="Q3978"/>
    </row>
    <row r="3979" spans="1:17" s="16" customFormat="1" x14ac:dyDescent="0.25">
      <c r="A3979"/>
      <c r="B3979" s="18"/>
      <c r="D3979"/>
      <c r="E3979"/>
      <c r="F3979"/>
      <c r="G3979"/>
      <c r="H3979"/>
      <c r="I3979"/>
      <c r="J3979"/>
      <c r="K3979"/>
      <c r="L3979"/>
      <c r="M3979"/>
      <c r="N3979"/>
      <c r="O3979"/>
      <c r="P3979"/>
      <c r="Q3979"/>
    </row>
    <row r="3980" spans="1:17" s="16" customFormat="1" x14ac:dyDescent="0.25">
      <c r="A3980"/>
      <c r="B3980" s="18"/>
      <c r="D3980"/>
      <c r="E3980"/>
      <c r="F3980"/>
      <c r="G3980"/>
      <c r="H3980"/>
      <c r="I3980"/>
      <c r="J3980"/>
      <c r="K3980"/>
      <c r="L3980"/>
      <c r="M3980"/>
      <c r="N3980"/>
      <c r="O3980"/>
      <c r="P3980"/>
      <c r="Q3980"/>
    </row>
    <row r="3981" spans="1:17" s="16" customFormat="1" x14ac:dyDescent="0.25">
      <c r="A3981"/>
      <c r="B3981" s="18"/>
      <c r="D3981"/>
      <c r="E3981"/>
      <c r="F3981"/>
      <c r="G3981"/>
      <c r="H3981"/>
      <c r="I3981"/>
      <c r="J3981"/>
      <c r="K3981"/>
      <c r="L3981"/>
      <c r="M3981"/>
      <c r="N3981"/>
      <c r="O3981"/>
      <c r="P3981"/>
      <c r="Q3981"/>
    </row>
    <row r="3982" spans="1:17" s="16" customFormat="1" x14ac:dyDescent="0.25">
      <c r="A3982"/>
      <c r="B3982" s="17"/>
      <c r="D3982"/>
      <c r="E3982"/>
      <c r="F3982"/>
      <c r="G3982"/>
      <c r="H3982"/>
      <c r="I3982"/>
      <c r="J3982"/>
      <c r="K3982"/>
      <c r="L3982"/>
      <c r="M3982"/>
      <c r="N3982"/>
      <c r="O3982"/>
      <c r="P3982"/>
      <c r="Q3982"/>
    </row>
    <row r="3983" spans="1:17" s="16" customFormat="1" x14ac:dyDescent="0.25">
      <c r="A3983"/>
      <c r="B3983" s="18"/>
      <c r="D3983"/>
      <c r="E3983"/>
      <c r="F3983"/>
      <c r="G3983"/>
      <c r="H3983"/>
      <c r="I3983"/>
      <c r="J3983"/>
      <c r="K3983"/>
      <c r="L3983"/>
      <c r="M3983"/>
      <c r="N3983"/>
      <c r="O3983"/>
      <c r="P3983"/>
      <c r="Q3983"/>
    </row>
    <row r="3984" spans="1:17" s="16" customFormat="1" x14ac:dyDescent="0.25">
      <c r="A3984"/>
      <c r="B3984" s="18"/>
      <c r="D3984"/>
      <c r="E3984"/>
      <c r="F3984"/>
      <c r="G3984"/>
      <c r="H3984"/>
      <c r="I3984"/>
      <c r="J3984"/>
      <c r="K3984"/>
      <c r="L3984"/>
      <c r="M3984"/>
      <c r="N3984"/>
      <c r="O3984"/>
      <c r="P3984"/>
      <c r="Q3984"/>
    </row>
    <row r="3985" spans="1:17" s="16" customFormat="1" x14ac:dyDescent="0.25">
      <c r="A3985"/>
      <c r="B3985" s="18"/>
      <c r="D3985"/>
      <c r="E3985"/>
      <c r="F3985"/>
      <c r="G3985"/>
      <c r="H3985"/>
      <c r="I3985"/>
      <c r="J3985"/>
      <c r="K3985"/>
      <c r="L3985"/>
      <c r="M3985"/>
      <c r="N3985"/>
      <c r="O3985"/>
      <c r="P3985"/>
      <c r="Q3985"/>
    </row>
    <row r="3986" spans="1:17" s="16" customFormat="1" x14ac:dyDescent="0.25">
      <c r="A3986"/>
      <c r="B3986" s="18"/>
      <c r="D3986"/>
      <c r="E3986"/>
      <c r="F3986"/>
      <c r="G3986"/>
      <c r="H3986"/>
      <c r="I3986"/>
      <c r="J3986"/>
      <c r="K3986"/>
      <c r="L3986"/>
      <c r="M3986"/>
      <c r="N3986"/>
      <c r="O3986"/>
      <c r="P3986"/>
      <c r="Q3986"/>
    </row>
    <row r="3987" spans="1:17" s="16" customFormat="1" x14ac:dyDescent="0.25">
      <c r="A3987"/>
      <c r="B3987" s="18"/>
      <c r="D3987"/>
      <c r="E3987"/>
      <c r="F3987"/>
      <c r="G3987"/>
      <c r="H3987"/>
      <c r="I3987"/>
      <c r="J3987"/>
      <c r="K3987"/>
      <c r="L3987"/>
      <c r="M3987"/>
      <c r="N3987"/>
      <c r="O3987"/>
      <c r="P3987"/>
      <c r="Q3987"/>
    </row>
    <row r="3988" spans="1:17" s="16" customFormat="1" x14ac:dyDescent="0.25">
      <c r="A3988"/>
      <c r="B3988" s="18"/>
      <c r="D3988"/>
      <c r="E3988"/>
      <c r="F3988"/>
      <c r="G3988"/>
      <c r="H3988"/>
      <c r="I3988"/>
      <c r="J3988"/>
      <c r="K3988"/>
      <c r="L3988"/>
      <c r="M3988"/>
      <c r="N3988"/>
      <c r="O3988"/>
      <c r="P3988"/>
      <c r="Q3988"/>
    </row>
    <row r="3989" spans="1:17" s="16" customFormat="1" x14ac:dyDescent="0.25">
      <c r="A3989"/>
      <c r="B3989" s="18"/>
      <c r="D3989"/>
      <c r="E3989"/>
      <c r="F3989"/>
      <c r="G3989"/>
      <c r="H3989"/>
      <c r="I3989"/>
      <c r="J3989"/>
      <c r="K3989"/>
      <c r="L3989"/>
      <c r="M3989"/>
      <c r="N3989"/>
      <c r="O3989"/>
      <c r="P3989"/>
      <c r="Q3989"/>
    </row>
    <row r="3990" spans="1:17" s="16" customFormat="1" x14ac:dyDescent="0.25">
      <c r="A3990"/>
      <c r="B3990" s="18"/>
      <c r="D3990"/>
      <c r="E3990"/>
      <c r="F3990"/>
      <c r="G3990"/>
      <c r="H3990"/>
      <c r="I3990"/>
      <c r="J3990"/>
      <c r="K3990"/>
      <c r="L3990"/>
      <c r="M3990"/>
      <c r="N3990"/>
      <c r="O3990"/>
      <c r="P3990"/>
      <c r="Q3990"/>
    </row>
    <row r="3991" spans="1:17" s="16" customFormat="1" x14ac:dyDescent="0.25">
      <c r="A3991"/>
      <c r="B3991" s="18"/>
      <c r="D3991"/>
      <c r="E3991"/>
      <c r="F3991"/>
      <c r="G3991"/>
      <c r="H3991"/>
      <c r="I3991"/>
      <c r="J3991"/>
      <c r="K3991"/>
      <c r="L3991"/>
      <c r="M3991"/>
      <c r="N3991"/>
      <c r="O3991"/>
      <c r="P3991"/>
      <c r="Q3991"/>
    </row>
    <row r="3992" spans="1:17" s="16" customFormat="1" x14ac:dyDescent="0.25">
      <c r="A3992"/>
      <c r="B3992" s="18"/>
      <c r="D3992"/>
      <c r="E3992"/>
      <c r="F3992"/>
      <c r="G3992"/>
      <c r="H3992"/>
      <c r="I3992"/>
      <c r="J3992"/>
      <c r="K3992"/>
      <c r="L3992"/>
      <c r="M3992"/>
      <c r="N3992"/>
      <c r="O3992"/>
      <c r="P3992"/>
      <c r="Q3992"/>
    </row>
    <row r="3993" spans="1:17" s="16" customFormat="1" x14ac:dyDescent="0.25">
      <c r="A3993"/>
      <c r="B3993" s="18"/>
      <c r="D3993"/>
      <c r="E3993"/>
      <c r="F3993"/>
      <c r="G3993"/>
      <c r="H3993"/>
      <c r="I3993"/>
      <c r="J3993"/>
      <c r="K3993"/>
      <c r="L3993"/>
      <c r="M3993"/>
      <c r="N3993"/>
      <c r="O3993"/>
      <c r="P3993"/>
      <c r="Q3993"/>
    </row>
    <row r="3994" spans="1:17" s="16" customFormat="1" x14ac:dyDescent="0.25">
      <c r="A3994"/>
      <c r="B3994" s="18"/>
      <c r="D3994"/>
      <c r="E3994"/>
      <c r="F3994"/>
      <c r="G3994"/>
      <c r="H3994"/>
      <c r="I3994"/>
      <c r="J3994"/>
      <c r="K3994"/>
      <c r="L3994"/>
      <c r="M3994"/>
      <c r="N3994"/>
      <c r="O3994"/>
      <c r="P3994"/>
      <c r="Q3994"/>
    </row>
    <row r="3995" spans="1:17" s="16" customFormat="1" x14ac:dyDescent="0.25">
      <c r="A3995"/>
      <c r="B3995" s="18"/>
      <c r="D3995"/>
      <c r="E3995"/>
      <c r="F3995"/>
      <c r="G3995"/>
      <c r="H3995"/>
      <c r="I3995"/>
      <c r="J3995"/>
      <c r="K3995"/>
      <c r="L3995"/>
      <c r="M3995"/>
      <c r="N3995"/>
      <c r="O3995"/>
      <c r="P3995"/>
      <c r="Q3995"/>
    </row>
    <row r="3996" spans="1:17" s="16" customFormat="1" x14ac:dyDescent="0.25">
      <c r="A3996"/>
      <c r="B3996" s="18"/>
      <c r="D3996"/>
      <c r="E3996"/>
      <c r="F3996"/>
      <c r="G3996"/>
      <c r="H3996"/>
      <c r="I3996"/>
      <c r="J3996"/>
      <c r="K3996"/>
      <c r="L3996"/>
      <c r="M3996"/>
      <c r="N3996"/>
      <c r="O3996"/>
      <c r="P3996"/>
      <c r="Q3996"/>
    </row>
    <row r="3997" spans="1:17" s="16" customFormat="1" x14ac:dyDescent="0.25">
      <c r="A3997"/>
      <c r="B3997" s="18"/>
      <c r="D3997"/>
      <c r="E3997"/>
      <c r="F3997"/>
      <c r="G3997"/>
      <c r="H3997"/>
      <c r="I3997"/>
      <c r="J3997"/>
      <c r="K3997"/>
      <c r="L3997"/>
      <c r="M3997"/>
      <c r="N3997"/>
      <c r="O3997"/>
      <c r="P3997"/>
      <c r="Q3997"/>
    </row>
    <row r="3998" spans="1:17" s="16" customFormat="1" x14ac:dyDescent="0.25">
      <c r="A3998"/>
      <c r="B3998" s="18"/>
      <c r="D3998"/>
      <c r="E3998"/>
      <c r="F3998"/>
      <c r="G3998"/>
      <c r="H3998"/>
      <c r="I3998"/>
      <c r="J3998"/>
      <c r="K3998"/>
      <c r="L3998"/>
      <c r="M3998"/>
      <c r="N3998"/>
      <c r="O3998"/>
      <c r="P3998"/>
      <c r="Q3998"/>
    </row>
    <row r="3999" spans="1:17" s="16" customFormat="1" x14ac:dyDescent="0.25">
      <c r="A3999"/>
      <c r="B3999" s="18"/>
      <c r="D3999"/>
      <c r="E3999"/>
      <c r="F3999"/>
      <c r="G3999"/>
      <c r="H3999"/>
      <c r="I3999"/>
      <c r="J3999"/>
      <c r="K3999"/>
      <c r="L3999"/>
      <c r="M3999"/>
      <c r="N3999"/>
      <c r="O3999"/>
      <c r="P3999"/>
      <c r="Q3999"/>
    </row>
    <row r="4000" spans="1:17" s="16" customFormat="1" x14ac:dyDescent="0.25">
      <c r="A4000"/>
      <c r="B4000" s="18"/>
      <c r="D4000"/>
      <c r="E4000"/>
      <c r="F4000"/>
      <c r="G4000"/>
      <c r="H4000"/>
      <c r="I4000"/>
      <c r="J4000"/>
      <c r="K4000"/>
      <c r="L4000"/>
      <c r="M4000"/>
      <c r="N4000"/>
      <c r="O4000"/>
      <c r="P4000"/>
      <c r="Q4000"/>
    </row>
    <row r="4001" spans="1:17" s="16" customFormat="1" x14ac:dyDescent="0.25">
      <c r="A4001"/>
      <c r="B4001" s="18"/>
      <c r="D4001"/>
      <c r="E4001"/>
      <c r="F4001"/>
      <c r="G4001"/>
      <c r="H4001"/>
      <c r="I4001"/>
      <c r="J4001"/>
      <c r="K4001"/>
      <c r="L4001"/>
      <c r="M4001"/>
      <c r="N4001"/>
      <c r="O4001"/>
      <c r="P4001"/>
      <c r="Q4001"/>
    </row>
    <row r="4002" spans="1:17" s="16" customFormat="1" x14ac:dyDescent="0.25">
      <c r="A4002"/>
      <c r="B4002" s="18"/>
      <c r="D4002"/>
      <c r="E4002"/>
      <c r="F4002"/>
      <c r="G4002"/>
      <c r="H4002"/>
      <c r="I4002"/>
      <c r="J4002"/>
      <c r="K4002"/>
      <c r="L4002"/>
      <c r="M4002"/>
      <c r="N4002"/>
      <c r="O4002"/>
      <c r="P4002"/>
      <c r="Q4002"/>
    </row>
    <row r="4003" spans="1:17" s="16" customFormat="1" x14ac:dyDescent="0.25">
      <c r="A4003"/>
      <c r="B4003" s="18"/>
      <c r="D4003"/>
      <c r="E4003"/>
      <c r="F4003"/>
      <c r="G4003"/>
      <c r="H4003"/>
      <c r="I4003"/>
      <c r="J4003"/>
      <c r="K4003"/>
      <c r="L4003"/>
      <c r="M4003"/>
      <c r="N4003"/>
      <c r="O4003"/>
      <c r="P4003"/>
      <c r="Q4003"/>
    </row>
    <row r="4004" spans="1:17" s="16" customFormat="1" x14ac:dyDescent="0.25">
      <c r="A4004"/>
      <c r="B4004" s="18"/>
      <c r="D4004"/>
      <c r="E4004"/>
      <c r="F4004"/>
      <c r="G4004"/>
      <c r="H4004"/>
      <c r="I4004"/>
      <c r="J4004"/>
      <c r="K4004"/>
      <c r="L4004"/>
      <c r="M4004"/>
      <c r="N4004"/>
      <c r="O4004"/>
      <c r="P4004"/>
      <c r="Q4004"/>
    </row>
    <row r="4005" spans="1:17" s="16" customFormat="1" x14ac:dyDescent="0.25">
      <c r="A4005"/>
      <c r="B4005" s="18"/>
      <c r="D4005"/>
      <c r="E4005"/>
      <c r="F4005"/>
      <c r="G4005"/>
      <c r="H4005"/>
      <c r="I4005"/>
      <c r="J4005"/>
      <c r="K4005"/>
      <c r="L4005"/>
      <c r="M4005"/>
      <c r="N4005"/>
      <c r="O4005"/>
      <c r="P4005"/>
      <c r="Q4005"/>
    </row>
    <row r="4006" spans="1:17" s="16" customFormat="1" x14ac:dyDescent="0.25">
      <c r="A4006"/>
      <c r="B4006" s="18"/>
      <c r="D4006"/>
      <c r="E4006"/>
      <c r="F4006"/>
      <c r="G4006"/>
      <c r="H4006"/>
      <c r="I4006"/>
      <c r="J4006"/>
      <c r="K4006"/>
      <c r="L4006"/>
      <c r="M4006"/>
      <c r="N4006"/>
      <c r="O4006"/>
      <c r="P4006"/>
      <c r="Q4006"/>
    </row>
    <row r="4007" spans="1:17" s="16" customFormat="1" x14ac:dyDescent="0.25">
      <c r="A4007"/>
      <c r="B4007" s="18"/>
      <c r="D4007"/>
      <c r="E4007"/>
      <c r="F4007"/>
      <c r="G4007"/>
      <c r="H4007"/>
      <c r="I4007"/>
      <c r="J4007"/>
      <c r="K4007"/>
      <c r="L4007"/>
      <c r="M4007"/>
      <c r="N4007"/>
      <c r="O4007"/>
      <c r="P4007"/>
      <c r="Q4007"/>
    </row>
    <row r="4008" spans="1:17" s="16" customFormat="1" x14ac:dyDescent="0.25">
      <c r="A4008"/>
      <c r="B4008" s="18"/>
      <c r="D4008"/>
      <c r="E4008"/>
      <c r="F4008"/>
      <c r="G4008"/>
      <c r="H4008"/>
      <c r="I4008"/>
      <c r="J4008"/>
      <c r="K4008"/>
      <c r="L4008"/>
      <c r="M4008"/>
      <c r="N4008"/>
      <c r="O4008"/>
      <c r="P4008"/>
      <c r="Q4008"/>
    </row>
    <row r="4009" spans="1:17" s="16" customFormat="1" x14ac:dyDescent="0.25">
      <c r="A4009"/>
      <c r="B4009" s="18"/>
      <c r="D4009"/>
      <c r="E4009"/>
      <c r="F4009"/>
      <c r="G4009"/>
      <c r="H4009"/>
      <c r="I4009"/>
      <c r="J4009"/>
      <c r="K4009"/>
      <c r="L4009"/>
      <c r="M4009"/>
      <c r="N4009"/>
      <c r="O4009"/>
      <c r="P4009"/>
      <c r="Q4009"/>
    </row>
    <row r="4010" spans="1:17" s="16" customFormat="1" x14ac:dyDescent="0.25">
      <c r="A4010"/>
      <c r="B4010" s="18"/>
      <c r="D4010"/>
      <c r="E4010"/>
      <c r="F4010"/>
      <c r="G4010"/>
      <c r="H4010"/>
      <c r="I4010"/>
      <c r="J4010"/>
      <c r="K4010"/>
      <c r="L4010"/>
      <c r="M4010"/>
      <c r="N4010"/>
      <c r="O4010"/>
      <c r="P4010"/>
      <c r="Q4010"/>
    </row>
    <row r="4011" spans="1:17" s="16" customFormat="1" x14ac:dyDescent="0.25">
      <c r="A4011"/>
      <c r="B4011" s="18"/>
      <c r="D4011"/>
      <c r="E4011"/>
      <c r="F4011"/>
      <c r="G4011"/>
      <c r="H4011"/>
      <c r="I4011"/>
      <c r="J4011"/>
      <c r="K4011"/>
      <c r="L4011"/>
      <c r="M4011"/>
      <c r="N4011"/>
      <c r="O4011"/>
      <c r="P4011"/>
      <c r="Q4011"/>
    </row>
    <row r="4012" spans="1:17" s="16" customFormat="1" x14ac:dyDescent="0.25">
      <c r="A4012"/>
      <c r="B4012" s="18"/>
      <c r="D4012"/>
      <c r="E4012"/>
      <c r="F4012"/>
      <c r="G4012"/>
      <c r="H4012"/>
      <c r="I4012"/>
      <c r="J4012"/>
      <c r="K4012"/>
      <c r="L4012"/>
      <c r="M4012"/>
      <c r="N4012"/>
      <c r="O4012"/>
      <c r="P4012"/>
      <c r="Q4012"/>
    </row>
    <row r="4013" spans="1:17" s="16" customFormat="1" x14ac:dyDescent="0.25">
      <c r="A4013"/>
      <c r="B4013" s="18"/>
      <c r="D4013"/>
      <c r="E4013"/>
      <c r="F4013"/>
      <c r="G4013"/>
      <c r="H4013"/>
      <c r="I4013"/>
      <c r="J4013"/>
      <c r="K4013"/>
      <c r="L4013"/>
      <c r="M4013"/>
      <c r="N4013"/>
      <c r="O4013"/>
      <c r="P4013"/>
      <c r="Q4013"/>
    </row>
    <row r="4014" spans="1:17" s="16" customFormat="1" x14ac:dyDescent="0.25">
      <c r="A4014"/>
      <c r="B4014" s="18"/>
      <c r="D4014"/>
      <c r="E4014"/>
      <c r="F4014"/>
      <c r="G4014"/>
      <c r="H4014"/>
      <c r="I4014"/>
      <c r="J4014"/>
      <c r="K4014"/>
      <c r="L4014"/>
      <c r="M4014"/>
      <c r="N4014"/>
      <c r="O4014"/>
      <c r="P4014"/>
      <c r="Q4014"/>
    </row>
    <row r="4015" spans="1:17" s="16" customFormat="1" x14ac:dyDescent="0.25">
      <c r="A4015"/>
      <c r="B4015" s="18"/>
      <c r="D4015"/>
      <c r="E4015"/>
      <c r="F4015"/>
      <c r="G4015"/>
      <c r="H4015"/>
      <c r="I4015"/>
      <c r="J4015"/>
      <c r="K4015"/>
      <c r="L4015"/>
      <c r="M4015"/>
      <c r="N4015"/>
      <c r="O4015"/>
      <c r="P4015"/>
      <c r="Q4015"/>
    </row>
    <row r="4016" spans="1:17" s="16" customFormat="1" x14ac:dyDescent="0.25">
      <c r="A4016"/>
      <c r="B4016" s="18"/>
      <c r="D4016"/>
      <c r="E4016"/>
      <c r="F4016"/>
      <c r="G4016"/>
      <c r="H4016"/>
      <c r="I4016"/>
      <c r="J4016"/>
      <c r="K4016"/>
      <c r="L4016"/>
      <c r="M4016"/>
      <c r="N4016"/>
      <c r="O4016"/>
      <c r="P4016"/>
      <c r="Q4016"/>
    </row>
    <row r="4017" spans="1:17" s="16" customFormat="1" x14ac:dyDescent="0.25">
      <c r="A4017"/>
      <c r="B4017" s="18"/>
      <c r="D4017"/>
      <c r="E4017"/>
      <c r="F4017"/>
      <c r="G4017"/>
      <c r="H4017"/>
      <c r="I4017"/>
      <c r="J4017"/>
      <c r="K4017"/>
      <c r="L4017"/>
      <c r="M4017"/>
      <c r="N4017"/>
      <c r="O4017"/>
      <c r="P4017"/>
      <c r="Q4017"/>
    </row>
    <row r="4018" spans="1:17" s="16" customFormat="1" x14ac:dyDescent="0.25">
      <c r="A4018"/>
      <c r="B4018" s="18"/>
      <c r="D4018"/>
      <c r="E4018"/>
      <c r="F4018"/>
      <c r="G4018"/>
      <c r="H4018"/>
      <c r="I4018"/>
      <c r="J4018"/>
      <c r="K4018"/>
      <c r="L4018"/>
      <c r="M4018"/>
      <c r="N4018"/>
      <c r="O4018"/>
      <c r="P4018"/>
      <c r="Q4018"/>
    </row>
    <row r="4019" spans="1:17" s="16" customFormat="1" x14ac:dyDescent="0.25">
      <c r="A4019"/>
      <c r="B4019" s="18"/>
      <c r="D4019"/>
      <c r="E4019"/>
      <c r="F4019"/>
      <c r="G4019"/>
      <c r="H4019"/>
      <c r="I4019"/>
      <c r="J4019"/>
      <c r="K4019"/>
      <c r="L4019"/>
      <c r="M4019"/>
      <c r="N4019"/>
      <c r="O4019"/>
      <c r="P4019"/>
      <c r="Q4019"/>
    </row>
    <row r="4020" spans="1:17" s="16" customFormat="1" x14ac:dyDescent="0.25">
      <c r="A4020"/>
      <c r="B4020" s="18"/>
      <c r="D4020"/>
      <c r="E4020"/>
      <c r="F4020"/>
      <c r="G4020"/>
      <c r="H4020"/>
      <c r="I4020"/>
      <c r="J4020"/>
      <c r="K4020"/>
      <c r="L4020"/>
      <c r="M4020"/>
      <c r="N4020"/>
      <c r="O4020"/>
      <c r="P4020"/>
      <c r="Q4020"/>
    </row>
    <row r="4021" spans="1:17" s="16" customFormat="1" x14ac:dyDescent="0.25">
      <c r="A4021"/>
      <c r="B4021" s="18"/>
      <c r="D4021"/>
      <c r="E4021"/>
      <c r="F4021"/>
      <c r="G4021"/>
      <c r="H4021"/>
      <c r="I4021"/>
      <c r="J4021"/>
      <c r="K4021"/>
      <c r="L4021"/>
      <c r="M4021"/>
      <c r="N4021"/>
      <c r="O4021"/>
      <c r="P4021"/>
      <c r="Q4021"/>
    </row>
    <row r="4022" spans="1:17" s="16" customFormat="1" x14ac:dyDescent="0.25">
      <c r="A4022"/>
      <c r="B4022" s="18"/>
      <c r="D4022"/>
      <c r="E4022"/>
      <c r="F4022"/>
      <c r="G4022"/>
      <c r="H4022"/>
      <c r="I4022"/>
      <c r="J4022"/>
      <c r="K4022"/>
      <c r="L4022"/>
      <c r="M4022"/>
      <c r="N4022"/>
      <c r="O4022"/>
      <c r="P4022"/>
      <c r="Q4022"/>
    </row>
    <row r="4023" spans="1:17" s="16" customFormat="1" x14ac:dyDescent="0.25">
      <c r="A4023"/>
      <c r="B4023" s="18"/>
      <c r="D4023"/>
      <c r="E4023"/>
      <c r="F4023"/>
      <c r="G4023"/>
      <c r="H4023"/>
      <c r="I4023"/>
      <c r="J4023"/>
      <c r="K4023"/>
      <c r="L4023"/>
      <c r="M4023"/>
      <c r="N4023"/>
      <c r="O4023"/>
      <c r="P4023"/>
      <c r="Q4023"/>
    </row>
    <row r="4024" spans="1:17" s="16" customFormat="1" x14ac:dyDescent="0.25">
      <c r="A4024"/>
      <c r="B4024" s="18"/>
      <c r="D4024"/>
      <c r="E4024"/>
      <c r="F4024"/>
      <c r="G4024"/>
      <c r="H4024"/>
      <c r="I4024"/>
      <c r="J4024"/>
      <c r="K4024"/>
      <c r="L4024"/>
      <c r="M4024"/>
      <c r="N4024"/>
      <c r="O4024"/>
      <c r="P4024"/>
      <c r="Q4024"/>
    </row>
    <row r="4025" spans="1:17" s="16" customFormat="1" x14ac:dyDescent="0.25">
      <c r="A4025"/>
      <c r="B4025" s="18"/>
      <c r="D4025"/>
      <c r="E4025"/>
      <c r="F4025"/>
      <c r="G4025"/>
      <c r="H4025"/>
      <c r="I4025"/>
      <c r="J4025"/>
      <c r="K4025"/>
      <c r="L4025"/>
      <c r="M4025"/>
      <c r="N4025"/>
      <c r="O4025"/>
      <c r="P4025"/>
      <c r="Q4025"/>
    </row>
    <row r="4026" spans="1:17" s="16" customFormat="1" x14ac:dyDescent="0.25">
      <c r="A4026"/>
      <c r="B4026" s="18"/>
      <c r="D4026"/>
      <c r="E4026"/>
      <c r="F4026"/>
      <c r="G4026"/>
      <c r="H4026"/>
      <c r="I4026"/>
      <c r="J4026"/>
      <c r="K4026"/>
      <c r="L4026"/>
      <c r="M4026"/>
      <c r="N4026"/>
      <c r="O4026"/>
      <c r="P4026"/>
      <c r="Q4026"/>
    </row>
    <row r="4027" spans="1:17" s="16" customFormat="1" x14ac:dyDescent="0.25">
      <c r="A4027"/>
      <c r="B4027" s="18"/>
      <c r="D4027"/>
      <c r="E4027"/>
      <c r="F4027"/>
      <c r="G4027"/>
      <c r="H4027"/>
      <c r="I4027"/>
      <c r="J4027"/>
      <c r="K4027"/>
      <c r="L4027"/>
      <c r="M4027"/>
      <c r="N4027"/>
      <c r="O4027"/>
      <c r="P4027"/>
      <c r="Q4027"/>
    </row>
    <row r="4028" spans="1:17" s="16" customFormat="1" x14ac:dyDescent="0.25">
      <c r="A4028"/>
      <c r="B4028" s="18"/>
      <c r="D4028"/>
      <c r="E4028"/>
      <c r="F4028"/>
      <c r="G4028"/>
      <c r="H4028"/>
      <c r="I4028"/>
      <c r="J4028"/>
      <c r="K4028"/>
      <c r="L4028"/>
      <c r="M4028"/>
      <c r="N4028"/>
      <c r="O4028"/>
      <c r="P4028"/>
      <c r="Q4028"/>
    </row>
    <row r="4029" spans="1:17" s="16" customFormat="1" x14ac:dyDescent="0.25">
      <c r="A4029"/>
      <c r="B4029" s="18"/>
      <c r="D4029"/>
      <c r="E4029"/>
      <c r="F4029"/>
      <c r="G4029"/>
      <c r="H4029"/>
      <c r="I4029"/>
      <c r="J4029"/>
      <c r="K4029"/>
      <c r="L4029"/>
      <c r="M4029"/>
      <c r="N4029"/>
      <c r="O4029"/>
      <c r="P4029"/>
      <c r="Q4029"/>
    </row>
    <row r="4030" spans="1:17" s="16" customFormat="1" x14ac:dyDescent="0.25">
      <c r="A4030"/>
      <c r="B4030" s="18"/>
      <c r="D4030"/>
      <c r="E4030"/>
      <c r="F4030"/>
      <c r="G4030"/>
      <c r="H4030"/>
      <c r="I4030"/>
      <c r="J4030"/>
      <c r="K4030"/>
      <c r="L4030"/>
      <c r="M4030"/>
      <c r="N4030"/>
      <c r="O4030"/>
      <c r="P4030"/>
      <c r="Q4030"/>
    </row>
    <row r="4031" spans="1:17" s="16" customFormat="1" x14ac:dyDescent="0.25">
      <c r="A4031"/>
      <c r="B4031" s="18"/>
      <c r="D4031"/>
      <c r="E4031"/>
      <c r="F4031"/>
      <c r="G4031"/>
      <c r="H4031"/>
      <c r="I4031"/>
      <c r="J4031"/>
      <c r="K4031"/>
      <c r="L4031"/>
      <c r="M4031"/>
      <c r="N4031"/>
      <c r="O4031"/>
      <c r="P4031"/>
      <c r="Q4031"/>
    </row>
    <row r="4032" spans="1:17" s="16" customFormat="1" x14ac:dyDescent="0.25">
      <c r="A4032"/>
      <c r="B4032" s="17"/>
      <c r="D4032"/>
      <c r="E4032"/>
      <c r="F4032"/>
      <c r="G4032"/>
      <c r="H4032"/>
      <c r="I4032"/>
      <c r="J4032"/>
      <c r="K4032"/>
      <c r="L4032"/>
      <c r="M4032"/>
      <c r="N4032"/>
      <c r="O4032"/>
      <c r="P4032"/>
      <c r="Q4032"/>
    </row>
    <row r="4033" spans="1:17" s="16" customFormat="1" x14ac:dyDescent="0.25">
      <c r="A4033"/>
      <c r="B4033" s="18"/>
      <c r="D4033"/>
      <c r="E4033"/>
      <c r="F4033"/>
      <c r="G4033"/>
      <c r="H4033"/>
      <c r="I4033"/>
      <c r="J4033"/>
      <c r="K4033"/>
      <c r="L4033"/>
      <c r="M4033"/>
      <c r="N4033"/>
      <c r="O4033"/>
      <c r="P4033"/>
      <c r="Q4033"/>
    </row>
    <row r="4034" spans="1:17" s="16" customFormat="1" x14ac:dyDescent="0.25">
      <c r="A4034"/>
      <c r="B4034" s="18"/>
      <c r="D4034"/>
      <c r="E4034"/>
      <c r="F4034"/>
      <c r="G4034"/>
      <c r="H4034"/>
      <c r="I4034"/>
      <c r="J4034"/>
      <c r="K4034"/>
      <c r="L4034"/>
      <c r="M4034"/>
      <c r="N4034"/>
      <c r="O4034"/>
      <c r="P4034"/>
      <c r="Q4034"/>
    </row>
    <row r="4035" spans="1:17" s="16" customFormat="1" x14ac:dyDescent="0.25">
      <c r="A4035"/>
      <c r="B4035" s="18"/>
      <c r="D4035"/>
      <c r="E4035"/>
      <c r="F4035"/>
      <c r="G4035"/>
      <c r="H4035"/>
      <c r="I4035"/>
      <c r="J4035"/>
      <c r="K4035"/>
      <c r="L4035"/>
      <c r="M4035"/>
      <c r="N4035"/>
      <c r="O4035"/>
      <c r="P4035"/>
      <c r="Q4035"/>
    </row>
    <row r="4036" spans="1:17" s="16" customFormat="1" x14ac:dyDescent="0.25">
      <c r="A4036"/>
      <c r="B4036" s="18"/>
      <c r="D4036"/>
      <c r="E4036"/>
      <c r="F4036"/>
      <c r="G4036"/>
      <c r="H4036"/>
      <c r="I4036"/>
      <c r="J4036"/>
      <c r="K4036"/>
      <c r="L4036"/>
      <c r="M4036"/>
      <c r="N4036"/>
      <c r="O4036"/>
      <c r="P4036"/>
      <c r="Q4036"/>
    </row>
    <row r="4037" spans="1:17" s="16" customFormat="1" x14ac:dyDescent="0.25">
      <c r="A4037"/>
      <c r="B4037" s="18"/>
      <c r="D4037"/>
      <c r="E4037"/>
      <c r="F4037"/>
      <c r="G4037"/>
      <c r="H4037"/>
      <c r="I4037"/>
      <c r="J4037"/>
      <c r="K4037"/>
      <c r="L4037"/>
      <c r="M4037"/>
      <c r="N4037"/>
      <c r="O4037"/>
      <c r="P4037"/>
      <c r="Q4037"/>
    </row>
    <row r="4038" spans="1:17" s="16" customFormat="1" x14ac:dyDescent="0.25">
      <c r="A4038"/>
      <c r="B4038" s="18"/>
      <c r="D4038"/>
      <c r="E4038"/>
      <c r="F4038"/>
      <c r="G4038"/>
      <c r="H4038"/>
      <c r="I4038"/>
      <c r="J4038"/>
      <c r="K4038"/>
      <c r="L4038"/>
      <c r="M4038"/>
      <c r="N4038"/>
      <c r="O4038"/>
      <c r="P4038"/>
      <c r="Q4038"/>
    </row>
    <row r="4039" spans="1:17" s="16" customFormat="1" x14ac:dyDescent="0.25">
      <c r="A4039"/>
      <c r="B4039" s="18"/>
      <c r="D4039"/>
      <c r="E4039"/>
      <c r="F4039"/>
      <c r="G4039"/>
      <c r="H4039"/>
      <c r="I4039"/>
      <c r="J4039"/>
      <c r="K4039"/>
      <c r="L4039"/>
      <c r="M4039"/>
      <c r="N4039"/>
      <c r="O4039"/>
      <c r="P4039"/>
      <c r="Q4039"/>
    </row>
    <row r="4040" spans="1:17" s="16" customFormat="1" x14ac:dyDescent="0.25">
      <c r="A4040"/>
      <c r="B4040" s="18"/>
      <c r="D4040"/>
      <c r="E4040"/>
      <c r="F4040"/>
      <c r="G4040"/>
      <c r="H4040"/>
      <c r="I4040"/>
      <c r="J4040"/>
      <c r="K4040"/>
      <c r="L4040"/>
      <c r="M4040"/>
      <c r="N4040"/>
      <c r="O4040"/>
      <c r="P4040"/>
      <c r="Q4040"/>
    </row>
    <row r="4041" spans="1:17" s="16" customFormat="1" x14ac:dyDescent="0.25">
      <c r="A4041"/>
      <c r="B4041" s="18"/>
      <c r="D4041"/>
      <c r="E4041"/>
      <c r="F4041"/>
      <c r="G4041"/>
      <c r="H4041"/>
      <c r="I4041"/>
      <c r="J4041"/>
      <c r="K4041"/>
      <c r="L4041"/>
      <c r="M4041"/>
      <c r="N4041"/>
      <c r="O4041"/>
      <c r="P4041"/>
      <c r="Q4041"/>
    </row>
    <row r="4042" spans="1:17" s="16" customFormat="1" x14ac:dyDescent="0.25">
      <c r="A4042"/>
      <c r="B4042" s="18"/>
      <c r="D4042"/>
      <c r="E4042"/>
      <c r="F4042"/>
      <c r="G4042"/>
      <c r="H4042"/>
      <c r="I4042"/>
      <c r="J4042"/>
      <c r="K4042"/>
      <c r="L4042"/>
      <c r="M4042"/>
      <c r="N4042"/>
      <c r="O4042"/>
      <c r="P4042"/>
      <c r="Q4042"/>
    </row>
    <row r="4043" spans="1:17" s="16" customFormat="1" x14ac:dyDescent="0.25">
      <c r="A4043"/>
      <c r="B4043" s="18"/>
      <c r="D4043"/>
      <c r="E4043"/>
      <c r="F4043"/>
      <c r="G4043"/>
      <c r="H4043"/>
      <c r="I4043"/>
      <c r="J4043"/>
      <c r="K4043"/>
      <c r="L4043"/>
      <c r="M4043"/>
      <c r="N4043"/>
      <c r="O4043"/>
      <c r="P4043"/>
      <c r="Q4043"/>
    </row>
    <row r="4044" spans="1:17" s="16" customFormat="1" x14ac:dyDescent="0.25">
      <c r="A4044"/>
      <c r="B4044" s="18"/>
      <c r="D4044"/>
      <c r="E4044"/>
      <c r="F4044"/>
      <c r="G4044"/>
      <c r="H4044"/>
      <c r="I4044"/>
      <c r="J4044"/>
      <c r="K4044"/>
      <c r="L4044"/>
      <c r="M4044"/>
      <c r="N4044"/>
      <c r="O4044"/>
      <c r="P4044"/>
      <c r="Q4044"/>
    </row>
    <row r="4045" spans="1:17" s="16" customFormat="1" x14ac:dyDescent="0.25">
      <c r="A4045"/>
      <c r="B4045" s="18"/>
      <c r="D4045"/>
      <c r="E4045"/>
      <c r="F4045"/>
      <c r="G4045"/>
      <c r="H4045"/>
      <c r="I4045"/>
      <c r="J4045"/>
      <c r="K4045"/>
      <c r="L4045"/>
      <c r="M4045"/>
      <c r="N4045"/>
      <c r="O4045"/>
      <c r="P4045"/>
      <c r="Q4045"/>
    </row>
    <row r="4046" spans="1:17" s="16" customFormat="1" x14ac:dyDescent="0.25">
      <c r="A4046"/>
      <c r="B4046" s="18"/>
      <c r="D4046"/>
      <c r="E4046"/>
      <c r="F4046"/>
      <c r="G4046"/>
      <c r="H4046"/>
      <c r="I4046"/>
      <c r="J4046"/>
      <c r="K4046"/>
      <c r="L4046"/>
      <c r="M4046"/>
      <c r="N4046"/>
      <c r="O4046"/>
      <c r="P4046"/>
      <c r="Q4046"/>
    </row>
    <row r="4047" spans="1:17" s="16" customFormat="1" x14ac:dyDescent="0.25">
      <c r="A4047"/>
      <c r="B4047" s="18"/>
      <c r="D4047"/>
      <c r="E4047"/>
      <c r="F4047"/>
      <c r="G4047"/>
      <c r="H4047"/>
      <c r="I4047"/>
      <c r="J4047"/>
      <c r="K4047"/>
      <c r="L4047"/>
      <c r="M4047"/>
      <c r="N4047"/>
      <c r="O4047"/>
      <c r="P4047"/>
      <c r="Q4047"/>
    </row>
    <row r="4048" spans="1:17" s="16" customFormat="1" x14ac:dyDescent="0.25">
      <c r="A4048"/>
      <c r="B4048" s="18"/>
      <c r="D4048"/>
      <c r="E4048"/>
      <c r="F4048"/>
      <c r="G4048"/>
      <c r="H4048"/>
      <c r="I4048"/>
      <c r="J4048"/>
      <c r="K4048"/>
      <c r="L4048"/>
      <c r="M4048"/>
      <c r="N4048"/>
      <c r="O4048"/>
      <c r="P4048"/>
      <c r="Q4048"/>
    </row>
    <row r="4049" spans="1:17" s="16" customFormat="1" x14ac:dyDescent="0.25">
      <c r="A4049"/>
      <c r="B4049" s="18"/>
      <c r="D4049"/>
      <c r="E4049"/>
      <c r="F4049"/>
      <c r="G4049"/>
      <c r="H4049"/>
      <c r="I4049"/>
      <c r="J4049"/>
      <c r="K4049"/>
      <c r="L4049"/>
      <c r="M4049"/>
      <c r="N4049"/>
      <c r="O4049"/>
      <c r="P4049"/>
      <c r="Q4049"/>
    </row>
    <row r="4050" spans="1:17" s="16" customFormat="1" x14ac:dyDescent="0.25">
      <c r="A4050"/>
      <c r="B4050" s="18"/>
      <c r="D4050"/>
      <c r="E4050"/>
      <c r="F4050"/>
      <c r="G4050"/>
      <c r="H4050"/>
      <c r="I4050"/>
      <c r="J4050"/>
      <c r="K4050"/>
      <c r="L4050"/>
      <c r="M4050"/>
      <c r="N4050"/>
      <c r="O4050"/>
      <c r="P4050"/>
      <c r="Q4050"/>
    </row>
    <row r="4051" spans="1:17" s="16" customFormat="1" x14ac:dyDescent="0.25">
      <c r="A4051"/>
      <c r="B4051" s="18"/>
      <c r="D4051"/>
      <c r="E4051"/>
      <c r="F4051"/>
      <c r="G4051"/>
      <c r="H4051"/>
      <c r="I4051"/>
      <c r="J4051"/>
      <c r="K4051"/>
      <c r="L4051"/>
      <c r="M4051"/>
      <c r="N4051"/>
      <c r="O4051"/>
      <c r="P4051"/>
      <c r="Q4051"/>
    </row>
    <row r="4052" spans="1:17" s="16" customFormat="1" x14ac:dyDescent="0.25">
      <c r="A4052"/>
      <c r="B4052" s="18"/>
      <c r="D4052"/>
      <c r="E4052"/>
      <c r="F4052"/>
      <c r="G4052"/>
      <c r="H4052"/>
      <c r="I4052"/>
      <c r="J4052"/>
      <c r="K4052"/>
      <c r="L4052"/>
      <c r="M4052"/>
      <c r="N4052"/>
      <c r="O4052"/>
      <c r="P4052"/>
      <c r="Q4052"/>
    </row>
    <row r="4053" spans="1:17" s="16" customFormat="1" x14ac:dyDescent="0.25">
      <c r="A4053"/>
      <c r="B4053" s="18"/>
      <c r="D4053"/>
      <c r="E4053"/>
      <c r="F4053"/>
      <c r="G4053"/>
      <c r="H4053"/>
      <c r="I4053"/>
      <c r="J4053"/>
      <c r="K4053"/>
      <c r="L4053"/>
      <c r="M4053"/>
      <c r="N4053"/>
      <c r="O4053"/>
      <c r="P4053"/>
      <c r="Q4053"/>
    </row>
    <row r="4054" spans="1:17" s="16" customFormat="1" x14ac:dyDescent="0.25">
      <c r="A4054"/>
      <c r="B4054" s="18"/>
      <c r="D4054"/>
      <c r="E4054"/>
      <c r="F4054"/>
      <c r="G4054"/>
      <c r="H4054"/>
      <c r="I4054"/>
      <c r="J4054"/>
      <c r="K4054"/>
      <c r="L4054"/>
      <c r="M4054"/>
      <c r="N4054"/>
      <c r="O4054"/>
      <c r="P4054"/>
      <c r="Q4054"/>
    </row>
    <row r="4055" spans="1:17" s="16" customFormat="1" x14ac:dyDescent="0.25">
      <c r="A4055"/>
      <c r="B4055" s="18"/>
      <c r="D4055"/>
      <c r="E4055"/>
      <c r="F4055"/>
      <c r="G4055"/>
      <c r="H4055"/>
      <c r="I4055"/>
      <c r="J4055"/>
      <c r="K4055"/>
      <c r="L4055"/>
      <c r="M4055"/>
      <c r="N4055"/>
      <c r="O4055"/>
      <c r="P4055"/>
      <c r="Q4055"/>
    </row>
    <row r="4056" spans="1:17" s="16" customFormat="1" x14ac:dyDescent="0.25">
      <c r="A4056"/>
      <c r="B4056" s="18"/>
      <c r="D4056"/>
      <c r="E4056"/>
      <c r="F4056"/>
      <c r="G4056"/>
      <c r="H4056"/>
      <c r="I4056"/>
      <c r="J4056"/>
      <c r="K4056"/>
      <c r="L4056"/>
      <c r="M4056"/>
      <c r="N4056"/>
      <c r="O4056"/>
      <c r="P4056"/>
      <c r="Q4056"/>
    </row>
    <row r="4057" spans="1:17" s="16" customFormat="1" x14ac:dyDescent="0.25">
      <c r="A4057"/>
      <c r="B4057" s="18"/>
      <c r="D4057"/>
      <c r="E4057"/>
      <c r="F4057"/>
      <c r="G4057"/>
      <c r="H4057"/>
      <c r="I4057"/>
      <c r="J4057"/>
      <c r="K4057"/>
      <c r="L4057"/>
      <c r="M4057"/>
      <c r="N4057"/>
      <c r="O4057"/>
      <c r="P4057"/>
      <c r="Q4057"/>
    </row>
    <row r="4058" spans="1:17" s="16" customFormat="1" x14ac:dyDescent="0.25">
      <c r="A4058"/>
      <c r="B4058" s="18"/>
      <c r="D4058"/>
      <c r="E4058"/>
      <c r="F4058"/>
      <c r="G4058"/>
      <c r="H4058"/>
      <c r="I4058"/>
      <c r="J4058"/>
      <c r="K4058"/>
      <c r="L4058"/>
      <c r="M4058"/>
      <c r="N4058"/>
      <c r="O4058"/>
      <c r="P4058"/>
      <c r="Q4058"/>
    </row>
    <row r="4059" spans="1:17" s="16" customFormat="1" x14ac:dyDescent="0.25">
      <c r="A4059"/>
      <c r="B4059" s="18"/>
      <c r="D4059"/>
      <c r="E4059"/>
      <c r="F4059"/>
      <c r="G4059"/>
      <c r="H4059"/>
      <c r="I4059"/>
      <c r="J4059"/>
      <c r="K4059"/>
      <c r="L4059"/>
      <c r="M4059"/>
      <c r="N4059"/>
      <c r="O4059"/>
      <c r="P4059"/>
      <c r="Q4059"/>
    </row>
    <row r="4060" spans="1:17" s="16" customFormat="1" x14ac:dyDescent="0.25">
      <c r="A4060"/>
      <c r="B4060" s="18"/>
      <c r="D4060"/>
      <c r="E4060"/>
      <c r="F4060"/>
      <c r="G4060"/>
      <c r="H4060"/>
      <c r="I4060"/>
      <c r="J4060"/>
      <c r="K4060"/>
      <c r="L4060"/>
      <c r="M4060"/>
      <c r="N4060"/>
      <c r="O4060"/>
      <c r="P4060"/>
      <c r="Q4060"/>
    </row>
    <row r="4061" spans="1:17" s="16" customFormat="1" x14ac:dyDescent="0.25">
      <c r="A4061"/>
      <c r="B4061" s="18"/>
      <c r="D4061"/>
      <c r="E4061"/>
      <c r="F4061"/>
      <c r="G4061"/>
      <c r="H4061"/>
      <c r="I4061"/>
      <c r="J4061"/>
      <c r="K4061"/>
      <c r="L4061"/>
      <c r="M4061"/>
      <c r="N4061"/>
      <c r="O4061"/>
      <c r="P4061"/>
      <c r="Q4061"/>
    </row>
    <row r="4062" spans="1:17" s="16" customFormat="1" x14ac:dyDescent="0.25">
      <c r="A4062"/>
      <c r="B4062" s="18"/>
      <c r="D4062"/>
      <c r="E4062"/>
      <c r="F4062"/>
      <c r="G4062"/>
      <c r="H4062"/>
      <c r="I4062"/>
      <c r="J4062"/>
      <c r="K4062"/>
      <c r="L4062"/>
      <c r="M4062"/>
      <c r="N4062"/>
      <c r="O4062"/>
      <c r="P4062"/>
      <c r="Q4062"/>
    </row>
    <row r="4063" spans="1:17" s="16" customFormat="1" x14ac:dyDescent="0.25">
      <c r="A4063"/>
      <c r="B4063" s="18"/>
      <c r="D4063"/>
      <c r="E4063"/>
      <c r="F4063"/>
      <c r="G4063"/>
      <c r="H4063"/>
      <c r="I4063"/>
      <c r="J4063"/>
      <c r="K4063"/>
      <c r="L4063"/>
      <c r="M4063"/>
      <c r="N4063"/>
      <c r="O4063"/>
      <c r="P4063"/>
      <c r="Q4063"/>
    </row>
    <row r="4064" spans="1:17" s="16" customFormat="1" x14ac:dyDescent="0.25">
      <c r="A4064"/>
      <c r="B4064" s="18"/>
      <c r="D4064"/>
      <c r="E4064"/>
      <c r="F4064"/>
      <c r="G4064"/>
      <c r="H4064"/>
      <c r="I4064"/>
      <c r="J4064"/>
      <c r="K4064"/>
      <c r="L4064"/>
      <c r="M4064"/>
      <c r="N4064"/>
      <c r="O4064"/>
      <c r="P4064"/>
      <c r="Q4064"/>
    </row>
    <row r="4065" spans="1:17" s="16" customFormat="1" x14ac:dyDescent="0.25">
      <c r="A4065"/>
      <c r="B4065" s="18"/>
      <c r="D4065"/>
      <c r="E4065"/>
      <c r="F4065"/>
      <c r="G4065"/>
      <c r="H4065"/>
      <c r="I4065"/>
      <c r="J4065"/>
      <c r="K4065"/>
      <c r="L4065"/>
      <c r="M4065"/>
      <c r="N4065"/>
      <c r="O4065"/>
      <c r="P4065"/>
      <c r="Q4065"/>
    </row>
    <row r="4066" spans="1:17" s="16" customFormat="1" x14ac:dyDescent="0.25">
      <c r="A4066"/>
      <c r="B4066" s="18"/>
      <c r="D4066"/>
      <c r="E4066"/>
      <c r="F4066"/>
      <c r="G4066"/>
      <c r="H4066"/>
      <c r="I4066"/>
      <c r="J4066"/>
      <c r="K4066"/>
      <c r="L4066"/>
      <c r="M4066"/>
      <c r="N4066"/>
      <c r="O4066"/>
      <c r="P4066"/>
      <c r="Q4066"/>
    </row>
    <row r="4067" spans="1:17" s="16" customFormat="1" x14ac:dyDescent="0.25">
      <c r="A4067"/>
      <c r="B4067" s="18"/>
      <c r="D4067"/>
      <c r="E4067"/>
      <c r="F4067"/>
      <c r="G4067"/>
      <c r="H4067"/>
      <c r="I4067"/>
      <c r="J4067"/>
      <c r="K4067"/>
      <c r="L4067"/>
      <c r="M4067"/>
      <c r="N4067"/>
      <c r="O4067"/>
      <c r="P4067"/>
      <c r="Q4067"/>
    </row>
    <row r="4068" spans="1:17" s="16" customFormat="1" x14ac:dyDescent="0.25">
      <c r="A4068"/>
      <c r="B4068" s="18"/>
      <c r="D4068"/>
      <c r="E4068"/>
      <c r="F4068"/>
      <c r="G4068"/>
      <c r="H4068"/>
      <c r="I4068"/>
      <c r="J4068"/>
      <c r="K4068"/>
      <c r="L4068"/>
      <c r="M4068"/>
      <c r="N4068"/>
      <c r="O4068"/>
      <c r="P4068"/>
      <c r="Q4068"/>
    </row>
    <row r="4069" spans="1:17" s="16" customFormat="1" x14ac:dyDescent="0.25">
      <c r="A4069"/>
      <c r="B4069" s="18"/>
      <c r="D4069"/>
      <c r="E4069"/>
      <c r="F4069"/>
      <c r="G4069"/>
      <c r="H4069"/>
      <c r="I4069"/>
      <c r="J4069"/>
      <c r="K4069"/>
      <c r="L4069"/>
      <c r="M4069"/>
      <c r="N4069"/>
      <c r="O4069"/>
      <c r="P4069"/>
      <c r="Q4069"/>
    </row>
    <row r="4070" spans="1:17" s="16" customFormat="1" x14ac:dyDescent="0.25">
      <c r="A4070"/>
      <c r="B4070" s="18"/>
      <c r="D4070"/>
      <c r="E4070"/>
      <c r="F4070"/>
      <c r="G4070"/>
      <c r="H4070"/>
      <c r="I4070"/>
      <c r="J4070"/>
      <c r="K4070"/>
      <c r="L4070"/>
      <c r="M4070"/>
      <c r="N4070"/>
      <c r="O4070"/>
      <c r="P4070"/>
      <c r="Q4070"/>
    </row>
    <row r="4071" spans="1:17" s="16" customFormat="1" x14ac:dyDescent="0.25">
      <c r="A4071"/>
      <c r="B4071" s="18"/>
      <c r="D4071"/>
      <c r="E4071"/>
      <c r="F4071"/>
      <c r="G4071"/>
      <c r="H4071"/>
      <c r="I4071"/>
      <c r="J4071"/>
      <c r="K4071"/>
      <c r="L4071"/>
      <c r="M4071"/>
      <c r="N4071"/>
      <c r="O4071"/>
      <c r="P4071"/>
      <c r="Q4071"/>
    </row>
    <row r="4072" spans="1:17" s="16" customFormat="1" x14ac:dyDescent="0.25">
      <c r="A4072"/>
      <c r="B4072" s="18"/>
      <c r="D4072"/>
      <c r="E4072"/>
      <c r="F4072"/>
      <c r="G4072"/>
      <c r="H4072"/>
      <c r="I4072"/>
      <c r="J4072"/>
      <c r="K4072"/>
      <c r="L4072"/>
      <c r="M4072"/>
      <c r="N4072"/>
      <c r="O4072"/>
      <c r="P4072"/>
      <c r="Q4072"/>
    </row>
    <row r="4073" spans="1:17" s="16" customFormat="1" x14ac:dyDescent="0.25">
      <c r="A4073"/>
      <c r="B4073" s="18"/>
      <c r="D4073"/>
      <c r="E4073"/>
      <c r="F4073"/>
      <c r="G4073"/>
      <c r="H4073"/>
      <c r="I4073"/>
      <c r="J4073"/>
      <c r="K4073"/>
      <c r="L4073"/>
      <c r="M4073"/>
      <c r="N4073"/>
      <c r="O4073"/>
      <c r="P4073"/>
      <c r="Q4073"/>
    </row>
    <row r="4074" spans="1:17" s="16" customFormat="1" x14ac:dyDescent="0.25">
      <c r="A4074"/>
      <c r="B4074" s="18"/>
      <c r="D4074"/>
      <c r="E4074"/>
      <c r="F4074"/>
      <c r="G4074"/>
      <c r="H4074"/>
      <c r="I4074"/>
      <c r="J4074"/>
      <c r="K4074"/>
      <c r="L4074"/>
      <c r="M4074"/>
      <c r="N4074"/>
      <c r="O4074"/>
      <c r="P4074"/>
      <c r="Q4074"/>
    </row>
    <row r="4075" spans="1:17" s="16" customFormat="1" x14ac:dyDescent="0.25">
      <c r="A4075"/>
      <c r="B4075" s="18"/>
      <c r="D4075"/>
      <c r="E4075"/>
      <c r="F4075"/>
      <c r="G4075"/>
      <c r="H4075"/>
      <c r="I4075"/>
      <c r="J4075"/>
      <c r="K4075"/>
      <c r="L4075"/>
      <c r="M4075"/>
      <c r="N4075"/>
      <c r="O4075"/>
      <c r="P4075"/>
      <c r="Q4075"/>
    </row>
    <row r="4076" spans="1:17" s="16" customFormat="1" x14ac:dyDescent="0.25">
      <c r="A4076"/>
      <c r="B4076" s="18"/>
      <c r="D4076"/>
      <c r="E4076"/>
      <c r="F4076"/>
      <c r="G4076"/>
      <c r="H4076"/>
      <c r="I4076"/>
      <c r="J4076"/>
      <c r="K4076"/>
      <c r="L4076"/>
      <c r="M4076"/>
      <c r="N4076"/>
      <c r="O4076"/>
      <c r="P4076"/>
      <c r="Q4076"/>
    </row>
    <row r="4077" spans="1:17" s="16" customFormat="1" x14ac:dyDescent="0.25">
      <c r="A4077"/>
      <c r="B4077" s="18"/>
      <c r="D4077"/>
      <c r="E4077"/>
      <c r="F4077"/>
      <c r="G4077"/>
      <c r="H4077"/>
      <c r="I4077"/>
      <c r="J4077"/>
      <c r="K4077"/>
      <c r="L4077"/>
      <c r="M4077"/>
      <c r="N4077"/>
      <c r="O4077"/>
      <c r="P4077"/>
      <c r="Q4077"/>
    </row>
    <row r="4078" spans="1:17" s="16" customFormat="1" x14ac:dyDescent="0.25">
      <c r="A4078"/>
      <c r="B4078" s="18"/>
      <c r="D4078"/>
      <c r="E4078"/>
      <c r="F4078"/>
      <c r="G4078"/>
      <c r="H4078"/>
      <c r="I4078"/>
      <c r="J4078"/>
      <c r="K4078"/>
      <c r="L4078"/>
      <c r="M4078"/>
      <c r="N4078"/>
      <c r="O4078"/>
      <c r="P4078"/>
      <c r="Q4078"/>
    </row>
    <row r="4079" spans="1:17" s="16" customFormat="1" x14ac:dyDescent="0.25">
      <c r="A4079"/>
      <c r="B4079" s="18"/>
      <c r="D4079"/>
      <c r="E4079"/>
      <c r="F4079"/>
      <c r="G4079"/>
      <c r="H4079"/>
      <c r="I4079"/>
      <c r="J4079"/>
      <c r="K4079"/>
      <c r="L4079"/>
      <c r="M4079"/>
      <c r="N4079"/>
      <c r="O4079"/>
      <c r="P4079"/>
      <c r="Q4079"/>
    </row>
    <row r="4080" spans="1:17" s="16" customFormat="1" x14ac:dyDescent="0.25">
      <c r="A4080"/>
      <c r="B4080" s="18"/>
      <c r="D4080"/>
      <c r="E4080"/>
      <c r="F4080"/>
      <c r="G4080"/>
      <c r="H4080"/>
      <c r="I4080"/>
      <c r="J4080"/>
      <c r="K4080"/>
      <c r="L4080"/>
      <c r="M4080"/>
      <c r="N4080"/>
      <c r="O4080"/>
      <c r="P4080"/>
      <c r="Q4080"/>
    </row>
    <row r="4081" spans="1:17" s="16" customFormat="1" x14ac:dyDescent="0.25">
      <c r="A4081"/>
      <c r="B4081" s="18"/>
      <c r="D4081"/>
      <c r="E4081"/>
      <c r="F4081"/>
      <c r="G4081"/>
      <c r="H4081"/>
      <c r="I4081"/>
      <c r="J4081"/>
      <c r="K4081"/>
      <c r="L4081"/>
      <c r="M4081"/>
      <c r="N4081"/>
      <c r="O4081"/>
      <c r="P4081"/>
      <c r="Q4081"/>
    </row>
    <row r="4082" spans="1:17" s="16" customFormat="1" x14ac:dyDescent="0.25">
      <c r="A4082"/>
      <c r="B4082" s="17"/>
      <c r="D4082"/>
      <c r="E4082"/>
      <c r="F4082"/>
      <c r="G4082"/>
      <c r="H4082"/>
      <c r="I4082"/>
      <c r="J4082"/>
      <c r="K4082"/>
      <c r="L4082"/>
      <c r="M4082"/>
      <c r="N4082"/>
      <c r="O4082"/>
      <c r="P4082"/>
      <c r="Q4082"/>
    </row>
    <row r="4083" spans="1:17" s="16" customFormat="1" x14ac:dyDescent="0.25">
      <c r="A4083"/>
      <c r="B4083" s="18"/>
      <c r="D4083"/>
      <c r="E4083"/>
      <c r="F4083"/>
      <c r="G4083"/>
      <c r="H4083"/>
      <c r="I4083"/>
      <c r="J4083"/>
      <c r="K4083"/>
      <c r="L4083"/>
      <c r="M4083"/>
      <c r="N4083"/>
      <c r="O4083"/>
      <c r="P4083"/>
      <c r="Q4083"/>
    </row>
    <row r="4084" spans="1:17" s="16" customFormat="1" x14ac:dyDescent="0.25">
      <c r="A4084"/>
      <c r="B4084" s="18"/>
      <c r="D4084"/>
      <c r="E4084"/>
      <c r="F4084"/>
      <c r="G4084"/>
      <c r="H4084"/>
      <c r="I4084"/>
      <c r="J4084"/>
      <c r="K4084"/>
      <c r="L4084"/>
      <c r="M4084"/>
      <c r="N4084"/>
      <c r="O4084"/>
      <c r="P4084"/>
      <c r="Q4084"/>
    </row>
    <row r="4085" spans="1:17" s="16" customFormat="1" x14ac:dyDescent="0.25">
      <c r="A4085"/>
      <c r="B4085" s="18"/>
      <c r="D4085"/>
      <c r="E4085"/>
      <c r="F4085"/>
      <c r="G4085"/>
      <c r="H4085"/>
      <c r="I4085"/>
      <c r="J4085"/>
      <c r="K4085"/>
      <c r="L4085"/>
      <c r="M4085"/>
      <c r="N4085"/>
      <c r="O4085"/>
      <c r="P4085"/>
      <c r="Q4085"/>
    </row>
    <row r="4086" spans="1:17" s="16" customFormat="1" x14ac:dyDescent="0.25">
      <c r="A4086"/>
      <c r="B4086" s="18"/>
      <c r="D4086"/>
      <c r="E4086"/>
      <c r="F4086"/>
      <c r="G4086"/>
      <c r="H4086"/>
      <c r="I4086"/>
      <c r="J4086"/>
      <c r="K4086"/>
      <c r="L4086"/>
      <c r="M4086"/>
      <c r="N4086"/>
      <c r="O4086"/>
      <c r="P4086"/>
      <c r="Q4086"/>
    </row>
    <row r="4087" spans="1:17" s="16" customFormat="1" x14ac:dyDescent="0.25">
      <c r="A4087"/>
      <c r="B4087" s="18"/>
      <c r="D4087"/>
      <c r="E4087"/>
      <c r="F4087"/>
      <c r="G4087"/>
      <c r="H4087"/>
      <c r="I4087"/>
      <c r="J4087"/>
      <c r="K4087"/>
      <c r="L4087"/>
      <c r="M4087"/>
      <c r="N4087"/>
      <c r="O4087"/>
      <c r="P4087"/>
      <c r="Q4087"/>
    </row>
    <row r="4088" spans="1:17" s="16" customFormat="1" x14ac:dyDescent="0.25">
      <c r="A4088"/>
      <c r="B4088" s="18"/>
      <c r="D4088"/>
      <c r="E4088"/>
      <c r="F4088"/>
      <c r="G4088"/>
      <c r="H4088"/>
      <c r="I4088"/>
      <c r="J4088"/>
      <c r="K4088"/>
      <c r="L4088"/>
      <c r="M4088"/>
      <c r="N4088"/>
      <c r="O4088"/>
      <c r="P4088"/>
      <c r="Q4088"/>
    </row>
    <row r="4089" spans="1:17" s="16" customFormat="1" x14ac:dyDescent="0.25">
      <c r="A4089"/>
      <c r="B4089" s="18"/>
      <c r="D4089"/>
      <c r="E4089"/>
      <c r="F4089"/>
      <c r="G4089"/>
      <c r="H4089"/>
      <c r="I4089"/>
      <c r="J4089"/>
      <c r="K4089"/>
      <c r="L4089"/>
      <c r="M4089"/>
      <c r="N4089"/>
      <c r="O4089"/>
      <c r="P4089"/>
      <c r="Q4089"/>
    </row>
    <row r="4090" spans="1:17" s="16" customFormat="1" x14ac:dyDescent="0.25">
      <c r="A4090"/>
      <c r="B4090" s="18"/>
      <c r="D4090"/>
      <c r="E4090"/>
      <c r="F4090"/>
      <c r="G4090"/>
      <c r="H4090"/>
      <c r="I4090"/>
      <c r="J4090"/>
      <c r="K4090"/>
      <c r="L4090"/>
      <c r="M4090"/>
      <c r="N4090"/>
      <c r="O4090"/>
      <c r="P4090"/>
      <c r="Q4090"/>
    </row>
    <row r="4091" spans="1:17" s="16" customFormat="1" x14ac:dyDescent="0.25">
      <c r="A4091"/>
      <c r="B4091" s="18"/>
      <c r="D4091"/>
      <c r="E4091"/>
      <c r="F4091"/>
      <c r="G4091"/>
      <c r="H4091"/>
      <c r="I4091"/>
      <c r="J4091"/>
      <c r="K4091"/>
      <c r="L4091"/>
      <c r="M4091"/>
      <c r="N4091"/>
      <c r="O4091"/>
      <c r="P4091"/>
      <c r="Q4091"/>
    </row>
    <row r="4092" spans="1:17" s="16" customFormat="1" x14ac:dyDescent="0.25">
      <c r="A4092"/>
      <c r="B4092" s="18"/>
      <c r="D4092"/>
      <c r="E4092"/>
      <c r="F4092"/>
      <c r="G4092"/>
      <c r="H4092"/>
      <c r="I4092"/>
      <c r="J4092"/>
      <c r="K4092"/>
      <c r="L4092"/>
      <c r="M4092"/>
      <c r="N4092"/>
      <c r="O4092"/>
      <c r="P4092"/>
      <c r="Q4092"/>
    </row>
    <row r="4093" spans="1:17" s="16" customFormat="1" x14ac:dyDescent="0.25">
      <c r="A4093"/>
      <c r="B4093" s="18"/>
      <c r="D4093"/>
      <c r="E4093"/>
      <c r="F4093"/>
      <c r="G4093"/>
      <c r="H4093"/>
      <c r="I4093"/>
      <c r="J4093"/>
      <c r="K4093"/>
      <c r="L4093"/>
      <c r="M4093"/>
      <c r="N4093"/>
      <c r="O4093"/>
      <c r="P4093"/>
      <c r="Q4093"/>
    </row>
    <row r="4094" spans="1:17" s="16" customFormat="1" x14ac:dyDescent="0.25">
      <c r="A4094"/>
      <c r="B4094" s="18"/>
      <c r="D4094"/>
      <c r="E4094"/>
      <c r="F4094"/>
      <c r="G4094"/>
      <c r="H4094"/>
      <c r="I4094"/>
      <c r="J4094"/>
      <c r="K4094"/>
      <c r="L4094"/>
      <c r="M4094"/>
      <c r="N4094"/>
      <c r="O4094"/>
      <c r="P4094"/>
      <c r="Q4094"/>
    </row>
    <row r="4095" spans="1:17" s="16" customFormat="1" x14ac:dyDescent="0.25">
      <c r="A4095"/>
      <c r="B4095" s="18"/>
      <c r="D4095"/>
      <c r="E4095"/>
      <c r="F4095"/>
      <c r="G4095"/>
      <c r="H4095"/>
      <c r="I4095"/>
      <c r="J4095"/>
      <c r="K4095"/>
      <c r="L4095"/>
      <c r="M4095"/>
      <c r="N4095"/>
      <c r="O4095"/>
      <c r="P4095"/>
      <c r="Q4095"/>
    </row>
    <row r="4096" spans="1:17" s="16" customFormat="1" x14ac:dyDescent="0.25">
      <c r="A4096"/>
      <c r="B4096" s="18"/>
      <c r="D4096"/>
      <c r="E4096"/>
      <c r="F4096"/>
      <c r="G4096"/>
      <c r="H4096"/>
      <c r="I4096"/>
      <c r="J4096"/>
      <c r="K4096"/>
      <c r="L4096"/>
      <c r="M4096"/>
      <c r="N4096"/>
      <c r="O4096"/>
      <c r="P4096"/>
      <c r="Q4096"/>
    </row>
    <row r="4097" spans="1:17" s="16" customFormat="1" x14ac:dyDescent="0.25">
      <c r="A4097"/>
      <c r="B4097" s="18"/>
      <c r="D4097"/>
      <c r="E4097"/>
      <c r="F4097"/>
      <c r="G4097"/>
      <c r="H4097"/>
      <c r="I4097"/>
      <c r="J4097"/>
      <c r="K4097"/>
      <c r="L4097"/>
      <c r="M4097"/>
      <c r="N4097"/>
      <c r="O4097"/>
      <c r="P4097"/>
      <c r="Q4097"/>
    </row>
    <row r="4098" spans="1:17" s="16" customFormat="1" x14ac:dyDescent="0.25">
      <c r="A4098"/>
      <c r="B4098" s="18"/>
      <c r="D4098"/>
      <c r="E4098"/>
      <c r="F4098"/>
      <c r="G4098"/>
      <c r="H4098"/>
      <c r="I4098"/>
      <c r="J4098"/>
      <c r="K4098"/>
      <c r="L4098"/>
      <c r="M4098"/>
      <c r="N4098"/>
      <c r="O4098"/>
      <c r="P4098"/>
      <c r="Q4098"/>
    </row>
    <row r="4099" spans="1:17" s="16" customFormat="1" x14ac:dyDescent="0.25">
      <c r="A4099"/>
      <c r="B4099" s="18"/>
      <c r="D4099"/>
      <c r="E4099"/>
      <c r="F4099"/>
      <c r="G4099"/>
      <c r="H4099"/>
      <c r="I4099"/>
      <c r="J4099"/>
      <c r="K4099"/>
      <c r="L4099"/>
      <c r="M4099"/>
      <c r="N4099"/>
      <c r="O4099"/>
      <c r="P4099"/>
      <c r="Q4099"/>
    </row>
    <row r="4100" spans="1:17" s="16" customFormat="1" x14ac:dyDescent="0.25">
      <c r="A4100"/>
      <c r="B4100" s="18"/>
      <c r="D4100"/>
      <c r="E4100"/>
      <c r="F4100"/>
      <c r="G4100"/>
      <c r="H4100"/>
      <c r="I4100"/>
      <c r="J4100"/>
      <c r="K4100"/>
      <c r="L4100"/>
      <c r="M4100"/>
      <c r="N4100"/>
      <c r="O4100"/>
      <c r="P4100"/>
      <c r="Q4100"/>
    </row>
    <row r="4101" spans="1:17" s="16" customFormat="1" x14ac:dyDescent="0.25">
      <c r="A4101"/>
      <c r="B4101" s="18"/>
      <c r="D4101"/>
      <c r="E4101"/>
      <c r="F4101"/>
      <c r="G4101"/>
      <c r="H4101"/>
      <c r="I4101"/>
      <c r="J4101"/>
      <c r="K4101"/>
      <c r="L4101"/>
      <c r="M4101"/>
      <c r="N4101"/>
      <c r="O4101"/>
      <c r="P4101"/>
      <c r="Q4101"/>
    </row>
    <row r="4102" spans="1:17" s="16" customFormat="1" x14ac:dyDescent="0.25">
      <c r="A4102"/>
      <c r="B4102" s="18"/>
      <c r="D4102"/>
      <c r="E4102"/>
      <c r="F4102"/>
      <c r="G4102"/>
      <c r="H4102"/>
      <c r="I4102"/>
      <c r="J4102"/>
      <c r="K4102"/>
      <c r="L4102"/>
      <c r="M4102"/>
      <c r="N4102"/>
      <c r="O4102"/>
      <c r="P4102"/>
      <c r="Q4102"/>
    </row>
    <row r="4103" spans="1:17" s="16" customFormat="1" x14ac:dyDescent="0.25">
      <c r="A4103"/>
      <c r="B4103" s="18"/>
      <c r="D4103"/>
      <c r="E4103"/>
      <c r="F4103"/>
      <c r="G4103"/>
      <c r="H4103"/>
      <c r="I4103"/>
      <c r="J4103"/>
      <c r="K4103"/>
      <c r="L4103"/>
      <c r="M4103"/>
      <c r="N4103"/>
      <c r="O4103"/>
      <c r="P4103"/>
      <c r="Q4103"/>
    </row>
    <row r="4104" spans="1:17" s="16" customFormat="1" x14ac:dyDescent="0.25">
      <c r="A4104"/>
      <c r="B4104" s="18"/>
      <c r="D4104"/>
      <c r="E4104"/>
      <c r="F4104"/>
      <c r="G4104"/>
      <c r="H4104"/>
      <c r="I4104"/>
      <c r="J4104"/>
      <c r="K4104"/>
      <c r="L4104"/>
      <c r="M4104"/>
      <c r="N4104"/>
      <c r="O4104"/>
      <c r="P4104"/>
      <c r="Q4104"/>
    </row>
    <row r="4105" spans="1:17" s="16" customFormat="1" x14ac:dyDescent="0.25">
      <c r="A4105"/>
      <c r="B4105" s="18"/>
      <c r="D4105"/>
      <c r="E4105"/>
      <c r="F4105"/>
      <c r="G4105"/>
      <c r="H4105"/>
      <c r="I4105"/>
      <c r="J4105"/>
      <c r="K4105"/>
      <c r="L4105"/>
      <c r="M4105"/>
      <c r="N4105"/>
      <c r="O4105"/>
      <c r="P4105"/>
      <c r="Q4105"/>
    </row>
    <row r="4106" spans="1:17" s="16" customFormat="1" x14ac:dyDescent="0.25">
      <c r="A4106"/>
      <c r="B4106" s="18"/>
      <c r="D4106"/>
      <c r="E4106"/>
      <c r="F4106"/>
      <c r="G4106"/>
      <c r="H4106"/>
      <c r="I4106"/>
      <c r="J4106"/>
      <c r="K4106"/>
      <c r="L4106"/>
      <c r="M4106"/>
      <c r="N4106"/>
      <c r="O4106"/>
      <c r="P4106"/>
      <c r="Q4106"/>
    </row>
    <row r="4107" spans="1:17" s="16" customFormat="1" x14ac:dyDescent="0.25">
      <c r="A4107"/>
      <c r="B4107" s="18"/>
      <c r="D4107"/>
      <c r="E4107"/>
      <c r="F4107"/>
      <c r="G4107"/>
      <c r="H4107"/>
      <c r="I4107"/>
      <c r="J4107"/>
      <c r="K4107"/>
      <c r="L4107"/>
      <c r="M4107"/>
      <c r="N4107"/>
      <c r="O4107"/>
      <c r="P4107"/>
      <c r="Q4107"/>
    </row>
    <row r="4108" spans="1:17" s="16" customFormat="1" x14ac:dyDescent="0.25">
      <c r="A4108"/>
      <c r="B4108" s="18"/>
      <c r="D4108"/>
      <c r="E4108"/>
      <c r="F4108"/>
      <c r="G4108"/>
      <c r="H4108"/>
      <c r="I4108"/>
      <c r="J4108"/>
      <c r="K4108"/>
      <c r="L4108"/>
      <c r="M4108"/>
      <c r="N4108"/>
      <c r="O4108"/>
      <c r="P4108"/>
      <c r="Q4108"/>
    </row>
    <row r="4109" spans="1:17" s="16" customFormat="1" x14ac:dyDescent="0.25">
      <c r="A4109"/>
      <c r="B4109" s="18"/>
      <c r="D4109"/>
      <c r="E4109"/>
      <c r="F4109"/>
      <c r="G4109"/>
      <c r="H4109"/>
      <c r="I4109"/>
      <c r="J4109"/>
      <c r="K4109"/>
      <c r="L4109"/>
      <c r="M4109"/>
      <c r="N4109"/>
      <c r="O4109"/>
      <c r="P4109"/>
      <c r="Q4109"/>
    </row>
    <row r="4110" spans="1:17" s="16" customFormat="1" x14ac:dyDescent="0.25">
      <c r="A4110"/>
      <c r="B4110" s="18"/>
      <c r="D4110"/>
      <c r="E4110"/>
      <c r="F4110"/>
      <c r="G4110"/>
      <c r="H4110"/>
      <c r="I4110"/>
      <c r="J4110"/>
      <c r="K4110"/>
      <c r="L4110"/>
      <c r="M4110"/>
      <c r="N4110"/>
      <c r="O4110"/>
      <c r="P4110"/>
      <c r="Q4110"/>
    </row>
    <row r="4111" spans="1:17" s="16" customFormat="1" x14ac:dyDescent="0.25">
      <c r="A4111"/>
      <c r="B4111" s="18"/>
      <c r="D4111"/>
      <c r="E4111"/>
      <c r="F4111"/>
      <c r="G4111"/>
      <c r="H4111"/>
      <c r="I4111"/>
      <c r="J4111"/>
      <c r="K4111"/>
      <c r="L4111"/>
      <c r="M4111"/>
      <c r="N4111"/>
      <c r="O4111"/>
      <c r="P4111"/>
      <c r="Q4111"/>
    </row>
    <row r="4112" spans="1:17" s="16" customFormat="1" x14ac:dyDescent="0.25">
      <c r="A4112"/>
      <c r="B4112" s="18"/>
      <c r="D4112"/>
      <c r="E4112"/>
      <c r="F4112"/>
      <c r="G4112"/>
      <c r="H4112"/>
      <c r="I4112"/>
      <c r="J4112"/>
      <c r="K4112"/>
      <c r="L4112"/>
      <c r="M4112"/>
      <c r="N4112"/>
      <c r="O4112"/>
      <c r="P4112"/>
      <c r="Q4112"/>
    </row>
    <row r="4113" spans="1:17" s="16" customFormat="1" x14ac:dyDescent="0.25">
      <c r="A4113"/>
      <c r="B4113" s="18"/>
      <c r="D4113"/>
      <c r="E4113"/>
      <c r="F4113"/>
      <c r="G4113"/>
      <c r="H4113"/>
      <c r="I4113"/>
      <c r="J4113"/>
      <c r="K4113"/>
      <c r="L4113"/>
      <c r="M4113"/>
      <c r="N4113"/>
      <c r="O4113"/>
      <c r="P4113"/>
      <c r="Q4113"/>
    </row>
    <row r="4114" spans="1:17" s="16" customFormat="1" x14ac:dyDescent="0.25">
      <c r="A4114"/>
      <c r="B4114" s="18"/>
      <c r="D4114"/>
      <c r="E4114"/>
      <c r="F4114"/>
      <c r="G4114"/>
      <c r="H4114"/>
      <c r="I4114"/>
      <c r="J4114"/>
      <c r="K4114"/>
      <c r="L4114"/>
      <c r="M4114"/>
      <c r="N4114"/>
      <c r="O4114"/>
      <c r="P4114"/>
      <c r="Q4114"/>
    </row>
    <row r="4115" spans="1:17" s="16" customFormat="1" x14ac:dyDescent="0.25">
      <c r="A4115"/>
      <c r="B4115" s="18"/>
      <c r="D4115"/>
      <c r="E4115"/>
      <c r="F4115"/>
      <c r="G4115"/>
      <c r="H4115"/>
      <c r="I4115"/>
      <c r="J4115"/>
      <c r="K4115"/>
      <c r="L4115"/>
      <c r="M4115"/>
      <c r="N4115"/>
      <c r="O4115"/>
      <c r="P4115"/>
      <c r="Q4115"/>
    </row>
    <row r="4116" spans="1:17" s="16" customFormat="1" x14ac:dyDescent="0.25">
      <c r="A4116"/>
      <c r="B4116" s="18"/>
      <c r="D4116"/>
      <c r="E4116"/>
      <c r="F4116"/>
      <c r="G4116"/>
      <c r="H4116"/>
      <c r="I4116"/>
      <c r="J4116"/>
      <c r="K4116"/>
      <c r="L4116"/>
      <c r="M4116"/>
      <c r="N4116"/>
      <c r="O4116"/>
      <c r="P4116"/>
      <c r="Q4116"/>
    </row>
    <row r="4117" spans="1:17" s="16" customFormat="1" x14ac:dyDescent="0.25">
      <c r="A4117"/>
      <c r="B4117" s="18"/>
      <c r="D4117"/>
      <c r="E4117"/>
      <c r="F4117"/>
      <c r="G4117"/>
      <c r="H4117"/>
      <c r="I4117"/>
      <c r="J4117"/>
      <c r="K4117"/>
      <c r="L4117"/>
      <c r="M4117"/>
      <c r="N4117"/>
      <c r="O4117"/>
      <c r="P4117"/>
      <c r="Q4117"/>
    </row>
    <row r="4118" spans="1:17" s="16" customFormat="1" x14ac:dyDescent="0.25">
      <c r="A4118"/>
      <c r="B4118" s="18"/>
      <c r="D4118"/>
      <c r="E4118"/>
      <c r="F4118"/>
      <c r="G4118"/>
      <c r="H4118"/>
      <c r="I4118"/>
      <c r="J4118"/>
      <c r="K4118"/>
      <c r="L4118"/>
      <c r="M4118"/>
      <c r="N4118"/>
      <c r="O4118"/>
      <c r="P4118"/>
      <c r="Q4118"/>
    </row>
    <row r="4119" spans="1:17" s="16" customFormat="1" x14ac:dyDescent="0.25">
      <c r="A4119"/>
      <c r="B4119" s="18"/>
      <c r="D4119"/>
      <c r="E4119"/>
      <c r="F4119"/>
      <c r="G4119"/>
      <c r="H4119"/>
      <c r="I4119"/>
      <c r="J4119"/>
      <c r="K4119"/>
      <c r="L4119"/>
      <c r="M4119"/>
      <c r="N4119"/>
      <c r="O4119"/>
      <c r="P4119"/>
      <c r="Q4119"/>
    </row>
    <row r="4120" spans="1:17" s="16" customFormat="1" x14ac:dyDescent="0.25">
      <c r="A4120"/>
      <c r="B4120" s="18"/>
      <c r="D4120"/>
      <c r="E4120"/>
      <c r="F4120"/>
      <c r="G4120"/>
      <c r="H4120"/>
      <c r="I4120"/>
      <c r="J4120"/>
      <c r="K4120"/>
      <c r="L4120"/>
      <c r="M4120"/>
      <c r="N4120"/>
      <c r="O4120"/>
      <c r="P4120"/>
      <c r="Q4120"/>
    </row>
    <row r="4121" spans="1:17" s="16" customFormat="1" x14ac:dyDescent="0.25">
      <c r="A4121"/>
      <c r="B4121" s="18"/>
      <c r="D4121"/>
      <c r="E4121"/>
      <c r="F4121"/>
      <c r="G4121"/>
      <c r="H4121"/>
      <c r="I4121"/>
      <c r="J4121"/>
      <c r="K4121"/>
      <c r="L4121"/>
      <c r="M4121"/>
      <c r="N4121"/>
      <c r="O4121"/>
      <c r="P4121"/>
      <c r="Q4121"/>
    </row>
    <row r="4122" spans="1:17" s="16" customFormat="1" x14ac:dyDescent="0.25">
      <c r="A4122"/>
      <c r="B4122" s="18"/>
      <c r="D4122"/>
      <c r="E4122"/>
      <c r="F4122"/>
      <c r="G4122"/>
      <c r="H4122"/>
      <c r="I4122"/>
      <c r="J4122"/>
      <c r="K4122"/>
      <c r="L4122"/>
      <c r="M4122"/>
      <c r="N4122"/>
      <c r="O4122"/>
      <c r="P4122"/>
      <c r="Q4122"/>
    </row>
    <row r="4123" spans="1:17" s="16" customFormat="1" x14ac:dyDescent="0.25">
      <c r="A4123"/>
      <c r="B4123" s="18"/>
      <c r="D4123"/>
      <c r="E4123"/>
      <c r="F4123"/>
      <c r="G4123"/>
      <c r="H4123"/>
      <c r="I4123"/>
      <c r="J4123"/>
      <c r="K4123"/>
      <c r="L4123"/>
      <c r="M4123"/>
      <c r="N4123"/>
      <c r="O4123"/>
      <c r="P4123"/>
      <c r="Q4123"/>
    </row>
    <row r="4124" spans="1:17" s="16" customFormat="1" x14ac:dyDescent="0.25">
      <c r="A4124"/>
      <c r="B4124" s="18"/>
      <c r="D4124"/>
      <c r="E4124"/>
      <c r="F4124"/>
      <c r="G4124"/>
      <c r="H4124"/>
      <c r="I4124"/>
      <c r="J4124"/>
      <c r="K4124"/>
      <c r="L4124"/>
      <c r="M4124"/>
      <c r="N4124"/>
      <c r="O4124"/>
      <c r="P4124"/>
      <c r="Q4124"/>
    </row>
    <row r="4125" spans="1:17" s="16" customFormat="1" x14ac:dyDescent="0.25">
      <c r="A4125"/>
      <c r="B4125" s="18"/>
      <c r="D4125"/>
      <c r="E4125"/>
      <c r="F4125"/>
      <c r="G4125"/>
      <c r="H4125"/>
      <c r="I4125"/>
      <c r="J4125"/>
      <c r="K4125"/>
      <c r="L4125"/>
      <c r="M4125"/>
      <c r="N4125"/>
      <c r="O4125"/>
      <c r="P4125"/>
      <c r="Q4125"/>
    </row>
    <row r="4126" spans="1:17" s="16" customFormat="1" x14ac:dyDescent="0.25">
      <c r="A4126"/>
      <c r="B4126" s="18"/>
      <c r="D4126"/>
      <c r="E4126"/>
      <c r="F4126"/>
      <c r="G4126"/>
      <c r="H4126"/>
      <c r="I4126"/>
      <c r="J4126"/>
      <c r="K4126"/>
      <c r="L4126"/>
      <c r="M4126"/>
      <c r="N4126"/>
      <c r="O4126"/>
      <c r="P4126"/>
      <c r="Q4126"/>
    </row>
    <row r="4127" spans="1:17" s="16" customFormat="1" x14ac:dyDescent="0.25">
      <c r="A4127"/>
      <c r="B4127" s="18"/>
      <c r="D4127"/>
      <c r="E4127"/>
      <c r="F4127"/>
      <c r="G4127"/>
      <c r="H4127"/>
      <c r="I4127"/>
      <c r="J4127"/>
      <c r="K4127"/>
      <c r="L4127"/>
      <c r="M4127"/>
      <c r="N4127"/>
      <c r="O4127"/>
      <c r="P4127"/>
      <c r="Q4127"/>
    </row>
    <row r="4128" spans="1:17" s="16" customFormat="1" x14ac:dyDescent="0.25">
      <c r="A4128"/>
      <c r="B4128" s="18"/>
      <c r="D4128"/>
      <c r="E4128"/>
      <c r="F4128"/>
      <c r="G4128"/>
      <c r="H4128"/>
      <c r="I4128"/>
      <c r="J4128"/>
      <c r="K4128"/>
      <c r="L4128"/>
      <c r="M4128"/>
      <c r="N4128"/>
      <c r="O4128"/>
      <c r="P4128"/>
      <c r="Q4128"/>
    </row>
    <row r="4129" spans="1:17" s="16" customFormat="1" x14ac:dyDescent="0.25">
      <c r="A4129"/>
      <c r="B4129" s="18"/>
      <c r="D4129"/>
      <c r="E4129"/>
      <c r="F4129"/>
      <c r="G4129"/>
      <c r="H4129"/>
      <c r="I4129"/>
      <c r="J4129"/>
      <c r="K4129"/>
      <c r="L4129"/>
      <c r="M4129"/>
      <c r="N4129"/>
      <c r="O4129"/>
      <c r="P4129"/>
      <c r="Q4129"/>
    </row>
    <row r="4130" spans="1:17" s="16" customFormat="1" x14ac:dyDescent="0.25">
      <c r="A4130"/>
      <c r="B4130" s="18"/>
      <c r="D4130"/>
      <c r="E4130"/>
      <c r="F4130"/>
      <c r="G4130"/>
      <c r="H4130"/>
      <c r="I4130"/>
      <c r="J4130"/>
      <c r="K4130"/>
      <c r="L4130"/>
      <c r="M4130"/>
      <c r="N4130"/>
      <c r="O4130"/>
      <c r="P4130"/>
      <c r="Q4130"/>
    </row>
    <row r="4131" spans="1:17" s="16" customFormat="1" x14ac:dyDescent="0.25">
      <c r="A4131"/>
      <c r="B4131" s="18"/>
      <c r="D4131"/>
      <c r="E4131"/>
      <c r="F4131"/>
      <c r="G4131"/>
      <c r="H4131"/>
      <c r="I4131"/>
      <c r="J4131"/>
      <c r="K4131"/>
      <c r="L4131"/>
      <c r="M4131"/>
      <c r="N4131"/>
      <c r="O4131"/>
      <c r="P4131"/>
      <c r="Q4131"/>
    </row>
    <row r="4132" spans="1:17" s="16" customFormat="1" x14ac:dyDescent="0.25">
      <c r="A4132"/>
      <c r="B4132" s="17"/>
      <c r="D4132"/>
      <c r="E4132"/>
      <c r="F4132"/>
      <c r="G4132"/>
      <c r="H4132"/>
      <c r="I4132"/>
      <c r="J4132"/>
      <c r="K4132"/>
      <c r="L4132"/>
      <c r="M4132"/>
      <c r="N4132"/>
      <c r="O4132"/>
      <c r="P4132"/>
      <c r="Q4132"/>
    </row>
    <row r="4133" spans="1:17" s="16" customFormat="1" x14ac:dyDescent="0.25">
      <c r="A4133"/>
      <c r="B4133" s="18"/>
      <c r="D4133"/>
      <c r="E4133"/>
      <c r="F4133"/>
      <c r="G4133"/>
      <c r="H4133"/>
      <c r="I4133"/>
      <c r="J4133"/>
      <c r="K4133"/>
      <c r="L4133"/>
      <c r="M4133"/>
      <c r="N4133"/>
      <c r="O4133"/>
      <c r="P4133"/>
      <c r="Q4133"/>
    </row>
    <row r="4134" spans="1:17" s="16" customFormat="1" x14ac:dyDescent="0.25">
      <c r="A4134"/>
      <c r="B4134" s="18"/>
      <c r="D4134"/>
      <c r="E4134"/>
      <c r="F4134"/>
      <c r="G4134"/>
      <c r="H4134"/>
      <c r="I4134"/>
      <c r="J4134"/>
      <c r="K4134"/>
      <c r="L4134"/>
      <c r="M4134"/>
      <c r="N4134"/>
      <c r="O4134"/>
      <c r="P4134"/>
      <c r="Q4134"/>
    </row>
    <row r="4135" spans="1:17" s="16" customFormat="1" x14ac:dyDescent="0.25">
      <c r="A4135"/>
      <c r="B4135" s="18"/>
      <c r="D4135"/>
      <c r="E4135"/>
      <c r="F4135"/>
      <c r="G4135"/>
      <c r="H4135"/>
      <c r="I4135"/>
      <c r="J4135"/>
      <c r="K4135"/>
      <c r="L4135"/>
      <c r="M4135"/>
      <c r="N4135"/>
      <c r="O4135"/>
      <c r="P4135"/>
      <c r="Q4135"/>
    </row>
    <row r="4136" spans="1:17" s="16" customFormat="1" x14ac:dyDescent="0.25">
      <c r="A4136"/>
      <c r="B4136" s="18"/>
      <c r="D4136"/>
      <c r="E4136"/>
      <c r="F4136"/>
      <c r="G4136"/>
      <c r="H4136"/>
      <c r="I4136"/>
      <c r="J4136"/>
      <c r="K4136"/>
      <c r="L4136"/>
      <c r="M4136"/>
      <c r="N4136"/>
      <c r="O4136"/>
      <c r="P4136"/>
      <c r="Q4136"/>
    </row>
    <row r="4137" spans="1:17" s="16" customFormat="1" x14ac:dyDescent="0.25">
      <c r="A4137"/>
      <c r="B4137" s="18"/>
      <c r="D4137"/>
      <c r="E4137"/>
      <c r="F4137"/>
      <c r="G4137"/>
      <c r="H4137"/>
      <c r="I4137"/>
      <c r="J4137"/>
      <c r="K4137"/>
      <c r="L4137"/>
      <c r="M4137"/>
      <c r="N4137"/>
      <c r="O4137"/>
      <c r="P4137"/>
      <c r="Q4137"/>
    </row>
    <row r="4138" spans="1:17" s="16" customFormat="1" x14ac:dyDescent="0.25">
      <c r="A4138"/>
      <c r="B4138" s="18"/>
      <c r="D4138"/>
      <c r="E4138"/>
      <c r="F4138"/>
      <c r="G4138"/>
      <c r="H4138"/>
      <c r="I4138"/>
      <c r="J4138"/>
      <c r="K4138"/>
      <c r="L4138"/>
      <c r="M4138"/>
      <c r="N4138"/>
      <c r="O4138"/>
      <c r="P4138"/>
      <c r="Q4138"/>
    </row>
    <row r="4139" spans="1:17" s="16" customFormat="1" x14ac:dyDescent="0.25">
      <c r="A4139"/>
      <c r="B4139" s="18"/>
      <c r="D4139"/>
      <c r="E4139"/>
      <c r="F4139"/>
      <c r="G4139"/>
      <c r="H4139"/>
      <c r="I4139"/>
      <c r="J4139"/>
      <c r="K4139"/>
      <c r="L4139"/>
      <c r="M4139"/>
      <c r="N4139"/>
      <c r="O4139"/>
      <c r="P4139"/>
      <c r="Q4139"/>
    </row>
    <row r="4140" spans="1:17" s="16" customFormat="1" x14ac:dyDescent="0.25">
      <c r="A4140"/>
      <c r="B4140" s="18"/>
      <c r="D4140"/>
      <c r="E4140"/>
      <c r="F4140"/>
      <c r="G4140"/>
      <c r="H4140"/>
      <c r="I4140"/>
      <c r="J4140"/>
      <c r="K4140"/>
      <c r="L4140"/>
      <c r="M4140"/>
      <c r="N4140"/>
      <c r="O4140"/>
      <c r="P4140"/>
      <c r="Q4140"/>
    </row>
    <row r="4141" spans="1:17" s="16" customFormat="1" x14ac:dyDescent="0.25">
      <c r="A4141"/>
      <c r="B4141" s="18"/>
      <c r="D4141"/>
      <c r="E4141"/>
      <c r="F4141"/>
      <c r="G4141"/>
      <c r="H4141"/>
      <c r="I4141"/>
      <c r="J4141"/>
      <c r="K4141"/>
      <c r="L4141"/>
      <c r="M4141"/>
      <c r="N4141"/>
      <c r="O4141"/>
      <c r="P4141"/>
      <c r="Q4141"/>
    </row>
    <row r="4142" spans="1:17" s="16" customFormat="1" x14ac:dyDescent="0.25">
      <c r="A4142"/>
      <c r="B4142" s="18"/>
      <c r="D4142"/>
      <c r="E4142"/>
      <c r="F4142"/>
      <c r="G4142"/>
      <c r="H4142"/>
      <c r="I4142"/>
      <c r="J4142"/>
      <c r="K4142"/>
      <c r="L4142"/>
      <c r="M4142"/>
      <c r="N4142"/>
      <c r="O4142"/>
      <c r="P4142"/>
      <c r="Q4142"/>
    </row>
    <row r="4143" spans="1:17" s="16" customFormat="1" x14ac:dyDescent="0.25">
      <c r="A4143"/>
      <c r="B4143" s="18"/>
      <c r="D4143"/>
      <c r="E4143"/>
      <c r="F4143"/>
      <c r="G4143"/>
      <c r="H4143"/>
      <c r="I4143"/>
      <c r="J4143"/>
      <c r="K4143"/>
      <c r="L4143"/>
      <c r="M4143"/>
      <c r="N4143"/>
      <c r="O4143"/>
      <c r="P4143"/>
      <c r="Q4143"/>
    </row>
    <row r="4144" spans="1:17" s="16" customFormat="1" x14ac:dyDescent="0.25">
      <c r="A4144"/>
      <c r="B4144" s="18"/>
      <c r="D4144"/>
      <c r="E4144"/>
      <c r="F4144"/>
      <c r="G4144"/>
      <c r="H4144"/>
      <c r="I4144"/>
      <c r="J4144"/>
      <c r="K4144"/>
      <c r="L4144"/>
      <c r="M4144"/>
      <c r="N4144"/>
      <c r="O4144"/>
      <c r="P4144"/>
      <c r="Q4144"/>
    </row>
    <row r="4145" spans="1:17" s="16" customFormat="1" x14ac:dyDescent="0.25">
      <c r="A4145"/>
      <c r="B4145" s="18"/>
      <c r="D4145"/>
      <c r="E4145"/>
      <c r="F4145"/>
      <c r="G4145"/>
      <c r="H4145"/>
      <c r="I4145"/>
      <c r="J4145"/>
      <c r="K4145"/>
      <c r="L4145"/>
      <c r="M4145"/>
      <c r="N4145"/>
      <c r="O4145"/>
      <c r="P4145"/>
      <c r="Q4145"/>
    </row>
    <row r="4146" spans="1:17" s="16" customFormat="1" x14ac:dyDescent="0.25">
      <c r="A4146"/>
      <c r="B4146" s="18"/>
      <c r="D4146"/>
      <c r="E4146"/>
      <c r="F4146"/>
      <c r="G4146"/>
      <c r="H4146"/>
      <c r="I4146"/>
      <c r="J4146"/>
      <c r="K4146"/>
      <c r="L4146"/>
      <c r="M4146"/>
      <c r="N4146"/>
      <c r="O4146"/>
      <c r="P4146"/>
      <c r="Q4146"/>
    </row>
    <row r="4147" spans="1:17" s="16" customFormat="1" x14ac:dyDescent="0.25">
      <c r="A4147"/>
      <c r="B4147" s="18"/>
      <c r="D4147"/>
      <c r="E4147"/>
      <c r="F4147"/>
      <c r="G4147"/>
      <c r="H4147"/>
      <c r="I4147"/>
      <c r="J4147"/>
      <c r="K4147"/>
      <c r="L4147"/>
      <c r="M4147"/>
      <c r="N4147"/>
      <c r="O4147"/>
      <c r="P4147"/>
      <c r="Q4147"/>
    </row>
    <row r="4148" spans="1:17" s="16" customFormat="1" x14ac:dyDescent="0.25">
      <c r="A4148"/>
      <c r="B4148" s="18"/>
      <c r="D4148"/>
      <c r="E4148"/>
      <c r="F4148"/>
      <c r="G4148"/>
      <c r="H4148"/>
      <c r="I4148"/>
      <c r="J4148"/>
      <c r="K4148"/>
      <c r="L4148"/>
      <c r="M4148"/>
      <c r="N4148"/>
      <c r="O4148"/>
      <c r="P4148"/>
      <c r="Q4148"/>
    </row>
    <row r="4149" spans="1:17" s="16" customFormat="1" x14ac:dyDescent="0.25">
      <c r="A4149"/>
      <c r="B4149" s="18"/>
      <c r="D4149"/>
      <c r="E4149"/>
      <c r="F4149"/>
      <c r="G4149"/>
      <c r="H4149"/>
      <c r="I4149"/>
      <c r="J4149"/>
      <c r="K4149"/>
      <c r="L4149"/>
      <c r="M4149"/>
      <c r="N4149"/>
      <c r="O4149"/>
      <c r="P4149"/>
      <c r="Q4149"/>
    </row>
    <row r="4150" spans="1:17" s="16" customFormat="1" x14ac:dyDescent="0.25">
      <c r="A4150"/>
      <c r="B4150" s="18"/>
      <c r="D4150"/>
      <c r="E4150"/>
      <c r="F4150"/>
      <c r="G4150"/>
      <c r="H4150"/>
      <c r="I4150"/>
      <c r="J4150"/>
      <c r="K4150"/>
      <c r="L4150"/>
      <c r="M4150"/>
      <c r="N4150"/>
      <c r="O4150"/>
      <c r="P4150"/>
      <c r="Q4150"/>
    </row>
    <row r="4151" spans="1:17" s="16" customFormat="1" x14ac:dyDescent="0.25">
      <c r="A4151"/>
      <c r="B4151" s="18"/>
      <c r="D4151"/>
      <c r="E4151"/>
      <c r="F4151"/>
      <c r="G4151"/>
      <c r="H4151"/>
      <c r="I4151"/>
      <c r="J4151"/>
      <c r="K4151"/>
      <c r="L4151"/>
      <c r="M4151"/>
      <c r="N4151"/>
      <c r="O4151"/>
      <c r="P4151"/>
      <c r="Q4151"/>
    </row>
    <row r="4152" spans="1:17" s="16" customFormat="1" x14ac:dyDescent="0.25">
      <c r="A4152"/>
      <c r="B4152" s="18"/>
      <c r="D4152"/>
      <c r="E4152"/>
      <c r="F4152"/>
      <c r="G4152"/>
      <c r="H4152"/>
      <c r="I4152"/>
      <c r="J4152"/>
      <c r="K4152"/>
      <c r="L4152"/>
      <c r="M4152"/>
      <c r="N4152"/>
      <c r="O4152"/>
      <c r="P4152"/>
      <c r="Q4152"/>
    </row>
    <row r="4153" spans="1:17" s="16" customFormat="1" x14ac:dyDescent="0.25">
      <c r="A4153"/>
      <c r="B4153" s="18"/>
      <c r="D4153"/>
      <c r="E4153"/>
      <c r="F4153"/>
      <c r="G4153"/>
      <c r="H4153"/>
      <c r="I4153"/>
      <c r="J4153"/>
      <c r="K4153"/>
      <c r="L4153"/>
      <c r="M4153"/>
      <c r="N4153"/>
      <c r="O4153"/>
      <c r="P4153"/>
      <c r="Q4153"/>
    </row>
    <row r="4154" spans="1:17" s="16" customFormat="1" x14ac:dyDescent="0.25">
      <c r="A4154"/>
      <c r="B4154" s="18"/>
      <c r="D4154"/>
      <c r="E4154"/>
      <c r="F4154"/>
      <c r="G4154"/>
      <c r="H4154"/>
      <c r="I4154"/>
      <c r="J4154"/>
      <c r="K4154"/>
      <c r="L4154"/>
      <c r="M4154"/>
      <c r="N4154"/>
      <c r="O4154"/>
      <c r="P4154"/>
      <c r="Q4154"/>
    </row>
    <row r="4155" spans="1:17" s="16" customFormat="1" x14ac:dyDescent="0.25">
      <c r="A4155"/>
      <c r="B4155" s="18"/>
      <c r="D4155"/>
      <c r="E4155"/>
      <c r="F4155"/>
      <c r="G4155"/>
      <c r="H4155"/>
      <c r="I4155"/>
      <c r="J4155"/>
      <c r="K4155"/>
      <c r="L4155"/>
      <c r="M4155"/>
      <c r="N4155"/>
      <c r="O4155"/>
      <c r="P4155"/>
      <c r="Q4155"/>
    </row>
    <row r="4156" spans="1:17" s="16" customFormat="1" x14ac:dyDescent="0.25">
      <c r="A4156"/>
      <c r="B4156" s="18"/>
      <c r="D4156"/>
      <c r="E4156"/>
      <c r="F4156"/>
      <c r="G4156"/>
      <c r="H4156"/>
      <c r="I4156"/>
      <c r="J4156"/>
      <c r="K4156"/>
      <c r="L4156"/>
      <c r="M4156"/>
      <c r="N4156"/>
      <c r="O4156"/>
      <c r="P4156"/>
      <c r="Q4156"/>
    </row>
    <row r="4157" spans="1:17" s="16" customFormat="1" x14ac:dyDescent="0.25">
      <c r="A4157"/>
      <c r="B4157" s="18"/>
      <c r="D4157"/>
      <c r="E4157"/>
      <c r="F4157"/>
      <c r="G4157"/>
      <c r="H4157"/>
      <c r="I4157"/>
      <c r="J4157"/>
      <c r="K4157"/>
      <c r="L4157"/>
      <c r="M4157"/>
      <c r="N4157"/>
      <c r="O4157"/>
      <c r="P4157"/>
      <c r="Q4157"/>
    </row>
    <row r="4158" spans="1:17" s="16" customFormat="1" x14ac:dyDescent="0.25">
      <c r="A4158"/>
      <c r="B4158" s="18"/>
      <c r="D4158"/>
      <c r="E4158"/>
      <c r="F4158"/>
      <c r="G4158"/>
      <c r="H4158"/>
      <c r="I4158"/>
      <c r="J4158"/>
      <c r="K4158"/>
      <c r="L4158"/>
      <c r="M4158"/>
      <c r="N4158"/>
      <c r="O4158"/>
      <c r="P4158"/>
      <c r="Q4158"/>
    </row>
    <row r="4159" spans="1:17" s="16" customFormat="1" x14ac:dyDescent="0.25">
      <c r="A4159"/>
      <c r="B4159" s="18"/>
      <c r="D4159"/>
      <c r="E4159"/>
      <c r="F4159"/>
      <c r="G4159"/>
      <c r="H4159"/>
      <c r="I4159"/>
      <c r="J4159"/>
      <c r="K4159"/>
      <c r="L4159"/>
      <c r="M4159"/>
      <c r="N4159"/>
      <c r="O4159"/>
      <c r="P4159"/>
      <c r="Q4159"/>
    </row>
    <row r="4160" spans="1:17" s="16" customFormat="1" x14ac:dyDescent="0.25">
      <c r="A4160"/>
      <c r="B4160" s="18"/>
      <c r="D4160"/>
      <c r="E4160"/>
      <c r="F4160"/>
      <c r="G4160"/>
      <c r="H4160"/>
      <c r="I4160"/>
      <c r="J4160"/>
      <c r="K4160"/>
      <c r="L4160"/>
      <c r="M4160"/>
      <c r="N4160"/>
      <c r="O4160"/>
      <c r="P4160"/>
      <c r="Q4160"/>
    </row>
    <row r="4161" spans="1:17" s="16" customFormat="1" x14ac:dyDescent="0.25">
      <c r="A4161"/>
      <c r="B4161" s="18"/>
      <c r="D4161"/>
      <c r="E4161"/>
      <c r="F4161"/>
      <c r="G4161"/>
      <c r="H4161"/>
      <c r="I4161"/>
      <c r="J4161"/>
      <c r="K4161"/>
      <c r="L4161"/>
      <c r="M4161"/>
      <c r="N4161"/>
      <c r="O4161"/>
      <c r="P4161"/>
      <c r="Q4161"/>
    </row>
    <row r="4162" spans="1:17" s="16" customFormat="1" x14ac:dyDescent="0.25">
      <c r="A4162"/>
      <c r="B4162" s="18"/>
      <c r="D4162"/>
      <c r="E4162"/>
      <c r="F4162"/>
      <c r="G4162"/>
      <c r="H4162"/>
      <c r="I4162"/>
      <c r="J4162"/>
      <c r="K4162"/>
      <c r="L4162"/>
      <c r="M4162"/>
      <c r="N4162"/>
      <c r="O4162"/>
      <c r="P4162"/>
      <c r="Q4162"/>
    </row>
    <row r="4163" spans="1:17" s="16" customFormat="1" x14ac:dyDescent="0.25">
      <c r="A4163"/>
      <c r="B4163" s="18"/>
      <c r="D4163"/>
      <c r="E4163"/>
      <c r="F4163"/>
      <c r="G4163"/>
      <c r="H4163"/>
      <c r="I4163"/>
      <c r="J4163"/>
      <c r="K4163"/>
      <c r="L4163"/>
      <c r="M4163"/>
      <c r="N4163"/>
      <c r="O4163"/>
      <c r="P4163"/>
      <c r="Q4163"/>
    </row>
    <row r="4164" spans="1:17" s="16" customFormat="1" x14ac:dyDescent="0.25">
      <c r="A4164"/>
      <c r="B4164" s="18"/>
      <c r="D4164"/>
      <c r="E4164"/>
      <c r="F4164"/>
      <c r="G4164"/>
      <c r="H4164"/>
      <c r="I4164"/>
      <c r="J4164"/>
      <c r="K4164"/>
      <c r="L4164"/>
      <c r="M4164"/>
      <c r="N4164"/>
      <c r="O4164"/>
      <c r="P4164"/>
      <c r="Q4164"/>
    </row>
    <row r="4165" spans="1:17" s="16" customFormat="1" x14ac:dyDescent="0.25">
      <c r="A4165"/>
      <c r="B4165" s="18"/>
      <c r="D4165"/>
      <c r="E4165"/>
      <c r="F4165"/>
      <c r="G4165"/>
      <c r="H4165"/>
      <c r="I4165"/>
      <c r="J4165"/>
      <c r="K4165"/>
      <c r="L4165"/>
      <c r="M4165"/>
      <c r="N4165"/>
      <c r="O4165"/>
      <c r="P4165"/>
      <c r="Q4165"/>
    </row>
    <row r="4166" spans="1:17" s="16" customFormat="1" x14ac:dyDescent="0.25">
      <c r="A4166"/>
      <c r="B4166" s="18"/>
      <c r="D4166"/>
      <c r="E4166"/>
      <c r="F4166"/>
      <c r="G4166"/>
      <c r="H4166"/>
      <c r="I4166"/>
      <c r="J4166"/>
      <c r="K4166"/>
      <c r="L4166"/>
      <c r="M4166"/>
      <c r="N4166"/>
      <c r="O4166"/>
      <c r="P4166"/>
      <c r="Q4166"/>
    </row>
    <row r="4167" spans="1:17" s="16" customFormat="1" x14ac:dyDescent="0.25">
      <c r="A4167"/>
      <c r="B4167" s="18"/>
      <c r="D4167"/>
      <c r="E4167"/>
      <c r="F4167"/>
      <c r="G4167"/>
      <c r="H4167"/>
      <c r="I4167"/>
      <c r="J4167"/>
      <c r="K4167"/>
      <c r="L4167"/>
      <c r="M4167"/>
      <c r="N4167"/>
      <c r="O4167"/>
      <c r="P4167"/>
      <c r="Q4167"/>
    </row>
    <row r="4168" spans="1:17" s="16" customFormat="1" x14ac:dyDescent="0.25">
      <c r="A4168"/>
      <c r="B4168" s="18"/>
      <c r="D4168"/>
      <c r="E4168"/>
      <c r="F4168"/>
      <c r="G4168"/>
      <c r="H4168"/>
      <c r="I4168"/>
      <c r="J4168"/>
      <c r="K4168"/>
      <c r="L4168"/>
      <c r="M4168"/>
      <c r="N4168"/>
      <c r="O4168"/>
      <c r="P4168"/>
      <c r="Q4168"/>
    </row>
    <row r="4169" spans="1:17" s="16" customFormat="1" x14ac:dyDescent="0.25">
      <c r="A4169"/>
      <c r="B4169" s="18"/>
      <c r="D4169"/>
      <c r="E4169"/>
      <c r="F4169"/>
      <c r="G4169"/>
      <c r="H4169"/>
      <c r="I4169"/>
      <c r="J4169"/>
      <c r="K4169"/>
      <c r="L4169"/>
      <c r="M4169"/>
      <c r="N4169"/>
      <c r="O4169"/>
      <c r="P4169"/>
      <c r="Q4169"/>
    </row>
    <row r="4170" spans="1:17" s="16" customFormat="1" x14ac:dyDescent="0.25">
      <c r="A4170"/>
      <c r="B4170" s="18"/>
      <c r="D4170"/>
      <c r="E4170"/>
      <c r="F4170"/>
      <c r="G4170"/>
      <c r="H4170"/>
      <c r="I4170"/>
      <c r="J4170"/>
      <c r="K4170"/>
      <c r="L4170"/>
      <c r="M4170"/>
      <c r="N4170"/>
      <c r="O4170"/>
      <c r="P4170"/>
      <c r="Q4170"/>
    </row>
    <row r="4171" spans="1:17" s="16" customFormat="1" x14ac:dyDescent="0.25">
      <c r="A4171"/>
      <c r="B4171" s="18"/>
      <c r="D4171"/>
      <c r="E4171"/>
      <c r="F4171"/>
      <c r="G4171"/>
      <c r="H4171"/>
      <c r="I4171"/>
      <c r="J4171"/>
      <c r="K4171"/>
      <c r="L4171"/>
      <c r="M4171"/>
      <c r="N4171"/>
      <c r="O4171"/>
      <c r="P4171"/>
      <c r="Q4171"/>
    </row>
    <row r="4172" spans="1:17" s="16" customFormat="1" x14ac:dyDescent="0.25">
      <c r="A4172"/>
      <c r="B4172" s="18"/>
      <c r="D4172"/>
      <c r="E4172"/>
      <c r="F4172"/>
      <c r="G4172"/>
      <c r="H4172"/>
      <c r="I4172"/>
      <c r="J4172"/>
      <c r="K4172"/>
      <c r="L4172"/>
      <c r="M4172"/>
      <c r="N4172"/>
      <c r="O4172"/>
      <c r="P4172"/>
      <c r="Q4172"/>
    </row>
    <row r="4173" spans="1:17" s="16" customFormat="1" x14ac:dyDescent="0.25">
      <c r="A4173"/>
      <c r="B4173" s="18"/>
      <c r="D4173"/>
      <c r="E4173"/>
      <c r="F4173"/>
      <c r="G4173"/>
      <c r="H4173"/>
      <c r="I4173"/>
      <c r="J4173"/>
      <c r="K4173"/>
      <c r="L4173"/>
      <c r="M4173"/>
      <c r="N4173"/>
      <c r="O4173"/>
      <c r="P4173"/>
      <c r="Q4173"/>
    </row>
    <row r="4174" spans="1:17" s="16" customFormat="1" x14ac:dyDescent="0.25">
      <c r="A4174"/>
      <c r="B4174" s="18"/>
      <c r="D4174"/>
      <c r="E4174"/>
      <c r="F4174"/>
      <c r="G4174"/>
      <c r="H4174"/>
      <c r="I4174"/>
      <c r="J4174"/>
      <c r="K4174"/>
      <c r="L4174"/>
      <c r="M4174"/>
      <c r="N4174"/>
      <c r="O4174"/>
      <c r="P4174"/>
      <c r="Q4174"/>
    </row>
    <row r="4175" spans="1:17" s="16" customFormat="1" x14ac:dyDescent="0.25">
      <c r="A4175"/>
      <c r="B4175" s="18"/>
      <c r="D4175"/>
      <c r="E4175"/>
      <c r="F4175"/>
      <c r="G4175"/>
      <c r="H4175"/>
      <c r="I4175"/>
      <c r="J4175"/>
      <c r="K4175"/>
      <c r="L4175"/>
      <c r="M4175"/>
      <c r="N4175"/>
      <c r="O4175"/>
      <c r="P4175"/>
      <c r="Q4175"/>
    </row>
    <row r="4176" spans="1:17" s="16" customFormat="1" x14ac:dyDescent="0.25">
      <c r="A4176"/>
      <c r="B4176" s="18"/>
      <c r="D4176"/>
      <c r="E4176"/>
      <c r="F4176"/>
      <c r="G4176"/>
      <c r="H4176"/>
      <c r="I4176"/>
      <c r="J4176"/>
      <c r="K4176"/>
      <c r="L4176"/>
      <c r="M4176"/>
      <c r="N4176"/>
      <c r="O4176"/>
      <c r="P4176"/>
      <c r="Q4176"/>
    </row>
    <row r="4177" spans="1:17" s="16" customFormat="1" x14ac:dyDescent="0.25">
      <c r="A4177"/>
      <c r="B4177" s="18"/>
      <c r="D4177"/>
      <c r="E4177"/>
      <c r="F4177"/>
      <c r="G4177"/>
      <c r="H4177"/>
      <c r="I4177"/>
      <c r="J4177"/>
      <c r="K4177"/>
      <c r="L4177"/>
      <c r="M4177"/>
      <c r="N4177"/>
      <c r="O4177"/>
      <c r="P4177"/>
      <c r="Q4177"/>
    </row>
    <row r="4178" spans="1:17" s="16" customFormat="1" x14ac:dyDescent="0.25">
      <c r="A4178"/>
      <c r="B4178" s="18"/>
      <c r="D4178"/>
      <c r="E4178"/>
      <c r="F4178"/>
      <c r="G4178"/>
      <c r="H4178"/>
      <c r="I4178"/>
      <c r="J4178"/>
      <c r="K4178"/>
      <c r="L4178"/>
      <c r="M4178"/>
      <c r="N4178"/>
      <c r="O4178"/>
      <c r="P4178"/>
      <c r="Q4178"/>
    </row>
    <row r="4179" spans="1:17" s="16" customFormat="1" x14ac:dyDescent="0.25">
      <c r="A4179"/>
      <c r="B4179" s="18"/>
      <c r="D4179"/>
      <c r="E4179"/>
      <c r="F4179"/>
      <c r="G4179"/>
      <c r="H4179"/>
      <c r="I4179"/>
      <c r="J4179"/>
      <c r="K4179"/>
      <c r="L4179"/>
      <c r="M4179"/>
      <c r="N4179"/>
      <c r="O4179"/>
      <c r="P4179"/>
      <c r="Q4179"/>
    </row>
    <row r="4180" spans="1:17" s="16" customFormat="1" x14ac:dyDescent="0.25">
      <c r="A4180"/>
      <c r="B4180" s="18"/>
      <c r="D4180"/>
      <c r="E4180"/>
      <c r="F4180"/>
      <c r="G4180"/>
      <c r="H4180"/>
      <c r="I4180"/>
      <c r="J4180"/>
      <c r="K4180"/>
      <c r="L4180"/>
      <c r="M4180"/>
      <c r="N4180"/>
      <c r="O4180"/>
      <c r="P4180"/>
      <c r="Q4180"/>
    </row>
    <row r="4181" spans="1:17" s="16" customFormat="1" x14ac:dyDescent="0.25">
      <c r="A4181"/>
      <c r="B4181" s="18"/>
      <c r="D4181"/>
      <c r="E4181"/>
      <c r="F4181"/>
      <c r="G4181"/>
      <c r="H4181"/>
      <c r="I4181"/>
      <c r="J4181"/>
      <c r="K4181"/>
      <c r="L4181"/>
      <c r="M4181"/>
      <c r="N4181"/>
      <c r="O4181"/>
      <c r="P4181"/>
      <c r="Q4181"/>
    </row>
    <row r="4182" spans="1:17" s="16" customFormat="1" x14ac:dyDescent="0.25">
      <c r="A4182"/>
      <c r="B4182" s="17"/>
      <c r="D4182"/>
      <c r="E4182"/>
      <c r="F4182"/>
      <c r="G4182"/>
      <c r="H4182"/>
      <c r="I4182"/>
      <c r="J4182"/>
      <c r="K4182"/>
      <c r="L4182"/>
      <c r="M4182"/>
      <c r="N4182"/>
      <c r="O4182"/>
      <c r="P4182"/>
      <c r="Q4182"/>
    </row>
    <row r="4183" spans="1:17" s="16" customFormat="1" x14ac:dyDescent="0.25">
      <c r="A4183"/>
      <c r="B4183" s="18"/>
      <c r="D4183"/>
      <c r="E4183"/>
      <c r="F4183"/>
      <c r="G4183"/>
      <c r="H4183"/>
      <c r="I4183"/>
      <c r="J4183"/>
      <c r="K4183"/>
      <c r="L4183"/>
      <c r="M4183"/>
      <c r="N4183"/>
      <c r="O4183"/>
      <c r="P4183"/>
      <c r="Q4183"/>
    </row>
    <row r="4184" spans="1:17" s="16" customFormat="1" x14ac:dyDescent="0.25">
      <c r="A4184"/>
      <c r="B4184" s="18"/>
      <c r="D4184"/>
      <c r="E4184"/>
      <c r="F4184"/>
      <c r="G4184"/>
      <c r="H4184"/>
      <c r="I4184"/>
      <c r="J4184"/>
      <c r="K4184"/>
      <c r="L4184"/>
      <c r="M4184"/>
      <c r="N4184"/>
      <c r="O4184"/>
      <c r="P4184"/>
      <c r="Q4184"/>
    </row>
    <row r="4185" spans="1:17" s="16" customFormat="1" x14ac:dyDescent="0.25">
      <c r="A4185"/>
      <c r="B4185" s="18"/>
      <c r="D4185"/>
      <c r="E4185"/>
      <c r="F4185"/>
      <c r="G4185"/>
      <c r="H4185"/>
      <c r="I4185"/>
      <c r="J4185"/>
      <c r="K4185"/>
      <c r="L4185"/>
      <c r="M4185"/>
      <c r="N4185"/>
      <c r="O4185"/>
      <c r="P4185"/>
      <c r="Q4185"/>
    </row>
    <row r="4186" spans="1:17" s="16" customFormat="1" x14ac:dyDescent="0.25">
      <c r="A4186"/>
      <c r="B4186" s="18"/>
      <c r="D4186"/>
      <c r="E4186"/>
      <c r="F4186"/>
      <c r="G4186"/>
      <c r="H4186"/>
      <c r="I4186"/>
      <c r="J4186"/>
      <c r="K4186"/>
      <c r="L4186"/>
      <c r="M4186"/>
      <c r="N4186"/>
      <c r="O4186"/>
      <c r="P4186"/>
      <c r="Q4186"/>
    </row>
    <row r="4187" spans="1:17" s="16" customFormat="1" x14ac:dyDescent="0.25">
      <c r="A4187"/>
      <c r="B4187" s="18"/>
      <c r="D4187"/>
      <c r="E4187"/>
      <c r="F4187"/>
      <c r="G4187"/>
      <c r="H4187"/>
      <c r="I4187"/>
      <c r="J4187"/>
      <c r="K4187"/>
      <c r="L4187"/>
      <c r="M4187"/>
      <c r="N4187"/>
      <c r="O4187"/>
      <c r="P4187"/>
      <c r="Q4187"/>
    </row>
    <row r="4188" spans="1:17" s="16" customFormat="1" x14ac:dyDescent="0.25">
      <c r="A4188"/>
      <c r="B4188" s="18"/>
      <c r="D4188"/>
      <c r="E4188"/>
      <c r="F4188"/>
      <c r="G4188"/>
      <c r="H4188"/>
      <c r="I4188"/>
      <c r="J4188"/>
      <c r="K4188"/>
      <c r="L4188"/>
      <c r="M4188"/>
      <c r="N4188"/>
      <c r="O4188"/>
      <c r="P4188"/>
      <c r="Q4188"/>
    </row>
    <row r="4189" spans="1:17" s="16" customFormat="1" x14ac:dyDescent="0.25">
      <c r="A4189"/>
      <c r="B4189" s="18"/>
      <c r="D4189"/>
      <c r="E4189"/>
      <c r="F4189"/>
      <c r="G4189"/>
      <c r="H4189"/>
      <c r="I4189"/>
      <c r="J4189"/>
      <c r="K4189"/>
      <c r="L4189"/>
      <c r="M4189"/>
      <c r="N4189"/>
      <c r="O4189"/>
      <c r="P4189"/>
      <c r="Q4189"/>
    </row>
    <row r="4190" spans="1:17" s="16" customFormat="1" x14ac:dyDescent="0.25">
      <c r="A4190"/>
      <c r="B4190" s="18"/>
      <c r="D4190"/>
      <c r="E4190"/>
      <c r="F4190"/>
      <c r="G4190"/>
      <c r="H4190"/>
      <c r="I4190"/>
      <c r="J4190"/>
      <c r="K4190"/>
      <c r="L4190"/>
      <c r="M4190"/>
      <c r="N4190"/>
      <c r="O4190"/>
      <c r="P4190"/>
      <c r="Q4190"/>
    </row>
    <row r="4191" spans="1:17" s="16" customFormat="1" x14ac:dyDescent="0.25">
      <c r="A4191"/>
      <c r="B4191" s="18"/>
      <c r="D4191"/>
      <c r="E4191"/>
      <c r="F4191"/>
      <c r="G4191"/>
      <c r="H4191"/>
      <c r="I4191"/>
      <c r="J4191"/>
      <c r="K4191"/>
      <c r="L4191"/>
      <c r="M4191"/>
      <c r="N4191"/>
      <c r="O4191"/>
      <c r="P4191"/>
      <c r="Q4191"/>
    </row>
    <row r="4192" spans="1:17" s="16" customFormat="1" x14ac:dyDescent="0.25">
      <c r="A4192"/>
      <c r="B4192" s="18"/>
      <c r="D4192"/>
      <c r="E4192"/>
      <c r="F4192"/>
      <c r="G4192"/>
      <c r="H4192"/>
      <c r="I4192"/>
      <c r="J4192"/>
      <c r="K4192"/>
      <c r="L4192"/>
      <c r="M4192"/>
      <c r="N4192"/>
      <c r="O4192"/>
      <c r="P4192"/>
      <c r="Q4192"/>
    </row>
    <row r="4193" spans="1:17" s="16" customFormat="1" x14ac:dyDescent="0.25">
      <c r="A4193"/>
      <c r="B4193" s="18"/>
      <c r="D4193"/>
      <c r="E4193"/>
      <c r="F4193"/>
      <c r="G4193"/>
      <c r="H4193"/>
      <c r="I4193"/>
      <c r="J4193"/>
      <c r="K4193"/>
      <c r="L4193"/>
      <c r="M4193"/>
      <c r="N4193"/>
      <c r="O4193"/>
      <c r="P4193"/>
      <c r="Q4193"/>
    </row>
    <row r="4194" spans="1:17" s="16" customFormat="1" x14ac:dyDescent="0.25">
      <c r="A4194"/>
      <c r="B4194" s="18"/>
      <c r="D4194"/>
      <c r="E4194"/>
      <c r="F4194"/>
      <c r="G4194"/>
      <c r="H4194"/>
      <c r="I4194"/>
      <c r="J4194"/>
      <c r="K4194"/>
      <c r="L4194"/>
      <c r="M4194"/>
      <c r="N4194"/>
      <c r="O4194"/>
      <c r="P4194"/>
      <c r="Q4194"/>
    </row>
    <row r="4195" spans="1:17" s="16" customFormat="1" x14ac:dyDescent="0.25">
      <c r="A4195"/>
      <c r="B4195" s="18"/>
      <c r="D4195"/>
      <c r="E4195"/>
      <c r="F4195"/>
      <c r="G4195"/>
      <c r="H4195"/>
      <c r="I4195"/>
      <c r="J4195"/>
      <c r="K4195"/>
      <c r="L4195"/>
      <c r="M4195"/>
      <c r="N4195"/>
      <c r="O4195"/>
      <c r="P4195"/>
      <c r="Q4195"/>
    </row>
    <row r="4196" spans="1:17" s="16" customFormat="1" x14ac:dyDescent="0.25">
      <c r="A4196"/>
      <c r="B4196" s="18"/>
      <c r="D4196"/>
      <c r="E4196"/>
      <c r="F4196"/>
      <c r="G4196"/>
      <c r="H4196"/>
      <c r="I4196"/>
      <c r="J4196"/>
      <c r="K4196"/>
      <c r="L4196"/>
      <c r="M4196"/>
      <c r="N4196"/>
      <c r="O4196"/>
      <c r="P4196"/>
      <c r="Q4196"/>
    </row>
    <row r="4197" spans="1:17" s="16" customFormat="1" x14ac:dyDescent="0.25">
      <c r="A4197"/>
      <c r="B4197" s="18"/>
      <c r="D4197"/>
      <c r="E4197"/>
      <c r="F4197"/>
      <c r="G4197"/>
      <c r="H4197"/>
      <c r="I4197"/>
      <c r="J4197"/>
      <c r="K4197"/>
      <c r="L4197"/>
      <c r="M4197"/>
      <c r="N4197"/>
      <c r="O4197"/>
      <c r="P4197"/>
      <c r="Q4197"/>
    </row>
    <row r="4198" spans="1:17" s="16" customFormat="1" x14ac:dyDescent="0.25">
      <c r="A4198"/>
      <c r="B4198" s="18"/>
      <c r="D4198"/>
      <c r="E4198"/>
      <c r="F4198"/>
      <c r="G4198"/>
      <c r="H4198"/>
      <c r="I4198"/>
      <c r="J4198"/>
      <c r="K4198"/>
      <c r="L4198"/>
      <c r="M4198"/>
      <c r="N4198"/>
      <c r="O4198"/>
      <c r="P4198"/>
      <c r="Q4198"/>
    </row>
    <row r="4199" spans="1:17" s="16" customFormat="1" x14ac:dyDescent="0.25">
      <c r="A4199"/>
      <c r="B4199" s="18"/>
      <c r="D4199"/>
      <c r="E4199"/>
      <c r="F4199"/>
      <c r="G4199"/>
      <c r="H4199"/>
      <c r="I4199"/>
      <c r="J4199"/>
      <c r="K4199"/>
      <c r="L4199"/>
      <c r="M4199"/>
      <c r="N4199"/>
      <c r="O4199"/>
      <c r="P4199"/>
      <c r="Q4199"/>
    </row>
    <row r="4200" spans="1:17" s="16" customFormat="1" x14ac:dyDescent="0.25">
      <c r="A4200"/>
      <c r="B4200" s="18"/>
      <c r="D4200"/>
      <c r="E4200"/>
      <c r="F4200"/>
      <c r="G4200"/>
      <c r="H4200"/>
      <c r="I4200"/>
      <c r="J4200"/>
      <c r="K4200"/>
      <c r="L4200"/>
      <c r="M4200"/>
      <c r="N4200"/>
      <c r="O4200"/>
      <c r="P4200"/>
      <c r="Q4200"/>
    </row>
    <row r="4201" spans="1:17" s="16" customFormat="1" x14ac:dyDescent="0.25">
      <c r="A4201"/>
      <c r="B4201" s="18"/>
      <c r="D4201"/>
      <c r="E4201"/>
      <c r="F4201"/>
      <c r="G4201"/>
      <c r="H4201"/>
      <c r="I4201"/>
      <c r="J4201"/>
      <c r="K4201"/>
      <c r="L4201"/>
      <c r="M4201"/>
      <c r="N4201"/>
      <c r="O4201"/>
      <c r="P4201"/>
      <c r="Q4201"/>
    </row>
    <row r="4202" spans="1:17" s="16" customFormat="1" x14ac:dyDescent="0.25">
      <c r="A4202"/>
      <c r="B4202" s="18"/>
      <c r="D4202"/>
      <c r="E4202"/>
      <c r="F4202"/>
      <c r="G4202"/>
      <c r="H4202"/>
      <c r="I4202"/>
      <c r="J4202"/>
      <c r="K4202"/>
      <c r="L4202"/>
      <c r="M4202"/>
      <c r="N4202"/>
      <c r="O4202"/>
      <c r="P4202"/>
      <c r="Q4202"/>
    </row>
    <row r="4203" spans="1:17" s="16" customFormat="1" x14ac:dyDescent="0.25">
      <c r="A4203"/>
      <c r="B4203" s="18"/>
      <c r="D4203"/>
      <c r="E4203"/>
      <c r="F4203"/>
      <c r="G4203"/>
      <c r="H4203"/>
      <c r="I4203"/>
      <c r="J4203"/>
      <c r="K4203"/>
      <c r="L4203"/>
      <c r="M4203"/>
      <c r="N4203"/>
      <c r="O4203"/>
      <c r="P4203"/>
      <c r="Q4203"/>
    </row>
    <row r="4204" spans="1:17" s="16" customFormat="1" x14ac:dyDescent="0.25">
      <c r="A4204"/>
      <c r="B4204" s="18"/>
      <c r="D4204"/>
      <c r="E4204"/>
      <c r="F4204"/>
      <c r="G4204"/>
      <c r="H4204"/>
      <c r="I4204"/>
      <c r="J4204"/>
      <c r="K4204"/>
      <c r="L4204"/>
      <c r="M4204"/>
      <c r="N4204"/>
      <c r="O4204"/>
      <c r="P4204"/>
      <c r="Q4204"/>
    </row>
    <row r="4205" spans="1:17" s="16" customFormat="1" x14ac:dyDescent="0.25">
      <c r="A4205"/>
      <c r="B4205" s="18"/>
      <c r="D4205"/>
      <c r="E4205"/>
      <c r="F4205"/>
      <c r="G4205"/>
      <c r="H4205"/>
      <c r="I4205"/>
      <c r="J4205"/>
      <c r="K4205"/>
      <c r="L4205"/>
      <c r="M4205"/>
      <c r="N4205"/>
      <c r="O4205"/>
      <c r="P4205"/>
      <c r="Q4205"/>
    </row>
    <row r="4206" spans="1:17" s="16" customFormat="1" x14ac:dyDescent="0.25">
      <c r="A4206"/>
      <c r="B4206" s="18"/>
      <c r="D4206"/>
      <c r="E4206"/>
      <c r="F4206"/>
      <c r="G4206"/>
      <c r="H4206"/>
      <c r="I4206"/>
      <c r="J4206"/>
      <c r="K4206"/>
      <c r="L4206"/>
      <c r="M4206"/>
      <c r="N4206"/>
      <c r="O4206"/>
      <c r="P4206"/>
      <c r="Q4206"/>
    </row>
    <row r="4207" spans="1:17" s="16" customFormat="1" x14ac:dyDescent="0.25">
      <c r="A4207"/>
      <c r="B4207" s="18"/>
      <c r="D4207"/>
      <c r="E4207"/>
      <c r="F4207"/>
      <c r="G4207"/>
      <c r="H4207"/>
      <c r="I4207"/>
      <c r="J4207"/>
      <c r="K4207"/>
      <c r="L4207"/>
      <c r="M4207"/>
      <c r="N4207"/>
      <c r="O4207"/>
      <c r="P4207"/>
      <c r="Q4207"/>
    </row>
    <row r="4208" spans="1:17" s="16" customFormat="1" x14ac:dyDescent="0.25">
      <c r="A4208"/>
      <c r="B4208" s="18"/>
      <c r="D4208"/>
      <c r="E4208"/>
      <c r="F4208"/>
      <c r="G4208"/>
      <c r="H4208"/>
      <c r="I4208"/>
      <c r="J4208"/>
      <c r="K4208"/>
      <c r="L4208"/>
      <c r="M4208"/>
      <c r="N4208"/>
      <c r="O4208"/>
      <c r="P4208"/>
      <c r="Q4208"/>
    </row>
    <row r="4209" spans="1:17" s="16" customFormat="1" x14ac:dyDescent="0.25">
      <c r="A4209"/>
      <c r="B4209" s="18"/>
      <c r="D4209"/>
      <c r="E4209"/>
      <c r="F4209"/>
      <c r="G4209"/>
      <c r="H4209"/>
      <c r="I4209"/>
      <c r="J4209"/>
      <c r="K4209"/>
      <c r="L4209"/>
      <c r="M4209"/>
      <c r="N4209"/>
      <c r="O4209"/>
      <c r="P4209"/>
      <c r="Q4209"/>
    </row>
    <row r="4210" spans="1:17" s="16" customFormat="1" x14ac:dyDescent="0.25">
      <c r="A4210"/>
      <c r="B4210" s="18"/>
      <c r="D4210"/>
      <c r="E4210"/>
      <c r="F4210"/>
      <c r="G4210"/>
      <c r="H4210"/>
      <c r="I4210"/>
      <c r="J4210"/>
      <c r="K4210"/>
      <c r="L4210"/>
      <c r="M4210"/>
      <c r="N4210"/>
      <c r="O4210"/>
      <c r="P4210"/>
      <c r="Q4210"/>
    </row>
    <row r="4211" spans="1:17" s="16" customFormat="1" x14ac:dyDescent="0.25">
      <c r="A4211"/>
      <c r="B4211" s="18"/>
      <c r="D4211"/>
      <c r="E4211"/>
      <c r="F4211"/>
      <c r="G4211"/>
      <c r="H4211"/>
      <c r="I4211"/>
      <c r="J4211"/>
      <c r="K4211"/>
      <c r="L4211"/>
      <c r="M4211"/>
      <c r="N4211"/>
      <c r="O4211"/>
      <c r="P4211"/>
      <c r="Q4211"/>
    </row>
    <row r="4212" spans="1:17" s="16" customFormat="1" x14ac:dyDescent="0.25">
      <c r="A4212"/>
      <c r="B4212" s="18"/>
      <c r="D4212"/>
      <c r="E4212"/>
      <c r="F4212"/>
      <c r="G4212"/>
      <c r="H4212"/>
      <c r="I4212"/>
      <c r="J4212"/>
      <c r="K4212"/>
      <c r="L4212"/>
      <c r="M4212"/>
      <c r="N4212"/>
      <c r="O4212"/>
      <c r="P4212"/>
      <c r="Q4212"/>
    </row>
    <row r="4213" spans="1:17" s="16" customFormat="1" x14ac:dyDescent="0.25">
      <c r="A4213"/>
      <c r="B4213" s="18"/>
      <c r="D4213"/>
      <c r="E4213"/>
      <c r="F4213"/>
      <c r="G4213"/>
      <c r="H4213"/>
      <c r="I4213"/>
      <c r="J4213"/>
      <c r="K4213"/>
      <c r="L4213"/>
      <c r="M4213"/>
      <c r="N4213"/>
      <c r="O4213"/>
      <c r="P4213"/>
      <c r="Q4213"/>
    </row>
    <row r="4214" spans="1:17" s="16" customFormat="1" x14ac:dyDescent="0.25">
      <c r="A4214"/>
      <c r="B4214" s="18"/>
      <c r="D4214"/>
      <c r="E4214"/>
      <c r="F4214"/>
      <c r="G4214"/>
      <c r="H4214"/>
      <c r="I4214"/>
      <c r="J4214"/>
      <c r="K4214"/>
      <c r="L4214"/>
      <c r="M4214"/>
      <c r="N4214"/>
      <c r="O4214"/>
      <c r="P4214"/>
      <c r="Q4214"/>
    </row>
    <row r="4215" spans="1:17" s="16" customFormat="1" x14ac:dyDescent="0.25">
      <c r="A4215"/>
      <c r="B4215" s="18"/>
      <c r="D4215"/>
      <c r="E4215"/>
      <c r="F4215"/>
      <c r="G4215"/>
      <c r="H4215"/>
      <c r="I4215"/>
      <c r="J4215"/>
      <c r="K4215"/>
      <c r="L4215"/>
      <c r="M4215"/>
      <c r="N4215"/>
      <c r="O4215"/>
      <c r="P4215"/>
      <c r="Q4215"/>
    </row>
    <row r="4216" spans="1:17" s="16" customFormat="1" x14ac:dyDescent="0.25">
      <c r="A4216"/>
      <c r="B4216" s="18"/>
      <c r="D4216"/>
      <c r="E4216"/>
      <c r="F4216"/>
      <c r="G4216"/>
      <c r="H4216"/>
      <c r="I4216"/>
      <c r="J4216"/>
      <c r="K4216"/>
      <c r="L4216"/>
      <c r="M4216"/>
      <c r="N4216"/>
      <c r="O4216"/>
      <c r="P4216"/>
      <c r="Q4216"/>
    </row>
    <row r="4217" spans="1:17" s="16" customFormat="1" x14ac:dyDescent="0.25">
      <c r="A4217"/>
      <c r="B4217" s="18"/>
      <c r="D4217"/>
      <c r="E4217"/>
      <c r="F4217"/>
      <c r="G4217"/>
      <c r="H4217"/>
      <c r="I4217"/>
      <c r="J4217"/>
      <c r="K4217"/>
      <c r="L4217"/>
      <c r="M4217"/>
      <c r="N4217"/>
      <c r="O4217"/>
      <c r="P4217"/>
      <c r="Q4217"/>
    </row>
    <row r="4218" spans="1:17" s="16" customFormat="1" x14ac:dyDescent="0.25">
      <c r="A4218"/>
      <c r="B4218" s="18"/>
      <c r="D4218"/>
      <c r="E4218"/>
      <c r="F4218"/>
      <c r="G4218"/>
      <c r="H4218"/>
      <c r="I4218"/>
      <c r="J4218"/>
      <c r="K4218"/>
      <c r="L4218"/>
      <c r="M4218"/>
      <c r="N4218"/>
      <c r="O4218"/>
      <c r="P4218"/>
      <c r="Q4218"/>
    </row>
    <row r="4219" spans="1:17" s="16" customFormat="1" x14ac:dyDescent="0.25">
      <c r="A4219"/>
      <c r="B4219" s="18"/>
      <c r="D4219"/>
      <c r="E4219"/>
      <c r="F4219"/>
      <c r="G4219"/>
      <c r="H4219"/>
      <c r="I4219"/>
      <c r="J4219"/>
      <c r="K4219"/>
      <c r="L4219"/>
      <c r="M4219"/>
      <c r="N4219"/>
      <c r="O4219"/>
      <c r="P4219"/>
      <c r="Q4219"/>
    </row>
    <row r="4220" spans="1:17" s="16" customFormat="1" x14ac:dyDescent="0.25">
      <c r="A4220"/>
      <c r="B4220" s="18"/>
      <c r="D4220"/>
      <c r="E4220"/>
      <c r="F4220"/>
      <c r="G4220"/>
      <c r="H4220"/>
      <c r="I4220"/>
      <c r="J4220"/>
      <c r="K4220"/>
      <c r="L4220"/>
      <c r="M4220"/>
      <c r="N4220"/>
      <c r="O4220"/>
      <c r="P4220"/>
      <c r="Q4220"/>
    </row>
    <row r="4221" spans="1:17" s="16" customFormat="1" x14ac:dyDescent="0.25">
      <c r="A4221"/>
      <c r="B4221" s="18"/>
      <c r="D4221"/>
      <c r="E4221"/>
      <c r="F4221"/>
      <c r="G4221"/>
      <c r="H4221"/>
      <c r="I4221"/>
      <c r="J4221"/>
      <c r="K4221"/>
      <c r="L4221"/>
      <c r="M4221"/>
      <c r="N4221"/>
      <c r="O4221"/>
      <c r="P4221"/>
      <c r="Q4221"/>
    </row>
    <row r="4222" spans="1:17" s="16" customFormat="1" x14ac:dyDescent="0.25">
      <c r="A4222"/>
      <c r="B4222" s="18"/>
      <c r="D4222"/>
      <c r="E4222"/>
      <c r="F4222"/>
      <c r="G4222"/>
      <c r="H4222"/>
      <c r="I4222"/>
      <c r="J4222"/>
      <c r="K4222"/>
      <c r="L4222"/>
      <c r="M4222"/>
      <c r="N4222"/>
      <c r="O4222"/>
      <c r="P4222"/>
      <c r="Q4222"/>
    </row>
    <row r="4223" spans="1:17" s="16" customFormat="1" x14ac:dyDescent="0.25">
      <c r="A4223"/>
      <c r="B4223" s="18"/>
      <c r="D4223"/>
      <c r="E4223"/>
      <c r="F4223"/>
      <c r="G4223"/>
      <c r="H4223"/>
      <c r="I4223"/>
      <c r="J4223"/>
      <c r="K4223"/>
      <c r="L4223"/>
      <c r="M4223"/>
      <c r="N4223"/>
      <c r="O4223"/>
      <c r="P4223"/>
      <c r="Q4223"/>
    </row>
    <row r="4224" spans="1:17" s="16" customFormat="1" x14ac:dyDescent="0.25">
      <c r="A4224"/>
      <c r="B4224" s="18"/>
      <c r="D4224"/>
      <c r="E4224"/>
      <c r="F4224"/>
      <c r="G4224"/>
      <c r="H4224"/>
      <c r="I4224"/>
      <c r="J4224"/>
      <c r="K4224"/>
      <c r="L4224"/>
      <c r="M4224"/>
      <c r="N4224"/>
      <c r="O4224"/>
      <c r="P4224"/>
      <c r="Q4224"/>
    </row>
    <row r="4225" spans="1:17" s="16" customFormat="1" x14ac:dyDescent="0.25">
      <c r="A4225"/>
      <c r="B4225" s="18"/>
      <c r="D4225"/>
      <c r="E4225"/>
      <c r="F4225"/>
      <c r="G4225"/>
      <c r="H4225"/>
      <c r="I4225"/>
      <c r="J4225"/>
      <c r="K4225"/>
      <c r="L4225"/>
      <c r="M4225"/>
      <c r="N4225"/>
      <c r="O4225"/>
      <c r="P4225"/>
      <c r="Q4225"/>
    </row>
    <row r="4226" spans="1:17" s="16" customFormat="1" x14ac:dyDescent="0.25">
      <c r="A4226"/>
      <c r="B4226" s="18"/>
      <c r="D4226"/>
      <c r="E4226"/>
      <c r="F4226"/>
      <c r="G4226"/>
      <c r="H4226"/>
      <c r="I4226"/>
      <c r="J4226"/>
      <c r="K4226"/>
      <c r="L4226"/>
      <c r="M4226"/>
      <c r="N4226"/>
      <c r="O4226"/>
      <c r="P4226"/>
      <c r="Q4226"/>
    </row>
    <row r="4227" spans="1:17" s="16" customFormat="1" x14ac:dyDescent="0.25">
      <c r="A4227"/>
      <c r="B4227" s="18"/>
      <c r="D4227"/>
      <c r="E4227"/>
      <c r="F4227"/>
      <c r="G4227"/>
      <c r="H4227"/>
      <c r="I4227"/>
      <c r="J4227"/>
      <c r="K4227"/>
      <c r="L4227"/>
      <c r="M4227"/>
      <c r="N4227"/>
      <c r="O4227"/>
      <c r="P4227"/>
      <c r="Q4227"/>
    </row>
    <row r="4228" spans="1:17" s="16" customFormat="1" x14ac:dyDescent="0.25">
      <c r="A4228"/>
      <c r="B4228" s="18"/>
      <c r="D4228"/>
      <c r="E4228"/>
      <c r="F4228"/>
      <c r="G4228"/>
      <c r="H4228"/>
      <c r="I4228"/>
      <c r="J4228"/>
      <c r="K4228"/>
      <c r="L4228"/>
      <c r="M4228"/>
      <c r="N4228"/>
      <c r="O4228"/>
      <c r="P4228"/>
      <c r="Q4228"/>
    </row>
    <row r="4229" spans="1:17" s="16" customFormat="1" x14ac:dyDescent="0.25">
      <c r="A4229"/>
      <c r="B4229" s="18"/>
      <c r="D4229"/>
      <c r="E4229"/>
      <c r="F4229"/>
      <c r="G4229"/>
      <c r="H4229"/>
      <c r="I4229"/>
      <c r="J4229"/>
      <c r="K4229"/>
      <c r="L4229"/>
      <c r="M4229"/>
      <c r="N4229"/>
      <c r="O4229"/>
      <c r="P4229"/>
      <c r="Q4229"/>
    </row>
    <row r="4230" spans="1:17" s="16" customFormat="1" x14ac:dyDescent="0.25">
      <c r="A4230"/>
      <c r="B4230" s="18"/>
      <c r="D4230"/>
      <c r="E4230"/>
      <c r="F4230"/>
      <c r="G4230"/>
      <c r="H4230"/>
      <c r="I4230"/>
      <c r="J4230"/>
      <c r="K4230"/>
      <c r="L4230"/>
      <c r="M4230"/>
      <c r="N4230"/>
      <c r="O4230"/>
      <c r="P4230"/>
      <c r="Q4230"/>
    </row>
    <row r="4231" spans="1:17" s="16" customFormat="1" x14ac:dyDescent="0.25">
      <c r="A4231"/>
      <c r="B4231" s="18"/>
      <c r="D4231"/>
      <c r="E4231"/>
      <c r="F4231"/>
      <c r="G4231"/>
      <c r="H4231"/>
      <c r="I4231"/>
      <c r="J4231"/>
      <c r="K4231"/>
      <c r="L4231"/>
      <c r="M4231"/>
      <c r="N4231"/>
      <c r="O4231"/>
      <c r="P4231"/>
      <c r="Q4231"/>
    </row>
    <row r="4232" spans="1:17" s="16" customFormat="1" x14ac:dyDescent="0.25">
      <c r="A4232"/>
      <c r="B4232" s="17"/>
      <c r="D4232"/>
      <c r="E4232"/>
      <c r="F4232"/>
      <c r="G4232"/>
      <c r="H4232"/>
      <c r="I4232"/>
      <c r="J4232"/>
      <c r="K4232"/>
      <c r="L4232"/>
      <c r="M4232"/>
      <c r="N4232"/>
      <c r="O4232"/>
      <c r="P4232"/>
      <c r="Q4232"/>
    </row>
    <row r="4233" spans="1:17" s="16" customFormat="1" x14ac:dyDescent="0.25">
      <c r="A4233"/>
      <c r="B4233" s="18"/>
      <c r="D4233"/>
      <c r="E4233"/>
      <c r="F4233"/>
      <c r="G4233"/>
      <c r="H4233"/>
      <c r="I4233"/>
      <c r="J4233"/>
      <c r="K4233"/>
      <c r="L4233"/>
      <c r="M4233"/>
      <c r="N4233"/>
      <c r="O4233"/>
      <c r="P4233"/>
      <c r="Q4233"/>
    </row>
    <row r="4234" spans="1:17" s="16" customFormat="1" x14ac:dyDescent="0.25">
      <c r="A4234"/>
      <c r="B4234" s="18"/>
      <c r="D4234"/>
      <c r="E4234"/>
      <c r="F4234"/>
      <c r="G4234"/>
      <c r="H4234"/>
      <c r="I4234"/>
      <c r="J4234"/>
      <c r="K4234"/>
      <c r="L4234"/>
      <c r="M4234"/>
      <c r="N4234"/>
      <c r="O4234"/>
      <c r="P4234"/>
      <c r="Q4234"/>
    </row>
    <row r="4235" spans="1:17" s="16" customFormat="1" x14ac:dyDescent="0.25">
      <c r="A4235"/>
      <c r="B4235" s="18"/>
      <c r="D4235"/>
      <c r="E4235"/>
      <c r="F4235"/>
      <c r="G4235"/>
      <c r="H4235"/>
      <c r="I4235"/>
      <c r="J4235"/>
      <c r="K4235"/>
      <c r="L4235"/>
      <c r="M4235"/>
      <c r="N4235"/>
      <c r="O4235"/>
      <c r="P4235"/>
      <c r="Q4235"/>
    </row>
    <row r="4236" spans="1:17" s="16" customFormat="1" x14ac:dyDescent="0.25">
      <c r="A4236"/>
      <c r="B4236" s="18"/>
      <c r="D4236"/>
      <c r="E4236"/>
      <c r="F4236"/>
      <c r="G4236"/>
      <c r="H4236"/>
      <c r="I4236"/>
      <c r="J4236"/>
      <c r="K4236"/>
      <c r="L4236"/>
      <c r="M4236"/>
      <c r="N4236"/>
      <c r="O4236"/>
      <c r="P4236"/>
      <c r="Q4236"/>
    </row>
    <row r="4237" spans="1:17" s="16" customFormat="1" x14ac:dyDescent="0.25">
      <c r="A4237"/>
      <c r="B4237" s="18"/>
      <c r="D4237"/>
      <c r="E4237"/>
      <c r="F4237"/>
      <c r="G4237"/>
      <c r="H4237"/>
      <c r="I4237"/>
      <c r="J4237"/>
      <c r="K4237"/>
      <c r="L4237"/>
      <c r="M4237"/>
      <c r="N4237"/>
      <c r="O4237"/>
      <c r="P4237"/>
      <c r="Q4237"/>
    </row>
    <row r="4238" spans="1:17" s="16" customFormat="1" x14ac:dyDescent="0.25">
      <c r="A4238"/>
      <c r="B4238" s="18"/>
      <c r="D4238"/>
      <c r="E4238"/>
      <c r="F4238"/>
      <c r="G4238"/>
      <c r="H4238"/>
      <c r="I4238"/>
      <c r="J4238"/>
      <c r="K4238"/>
      <c r="L4238"/>
      <c r="M4238"/>
      <c r="N4238"/>
      <c r="O4238"/>
      <c r="P4238"/>
      <c r="Q4238"/>
    </row>
    <row r="4239" spans="1:17" s="16" customFormat="1" x14ac:dyDescent="0.25">
      <c r="A4239"/>
      <c r="B4239" s="18"/>
      <c r="D4239"/>
      <c r="E4239"/>
      <c r="F4239"/>
      <c r="G4239"/>
      <c r="H4239"/>
      <c r="I4239"/>
      <c r="J4239"/>
      <c r="K4239"/>
      <c r="L4239"/>
      <c r="M4239"/>
      <c r="N4239"/>
      <c r="O4239"/>
      <c r="P4239"/>
      <c r="Q4239"/>
    </row>
    <row r="4240" spans="1:17" s="16" customFormat="1" x14ac:dyDescent="0.25">
      <c r="A4240"/>
      <c r="B4240" s="18"/>
      <c r="D4240"/>
      <c r="E4240"/>
      <c r="F4240"/>
      <c r="G4240"/>
      <c r="H4240"/>
      <c r="I4240"/>
      <c r="J4240"/>
      <c r="K4240"/>
      <c r="L4240"/>
      <c r="M4240"/>
      <c r="N4240"/>
      <c r="O4240"/>
      <c r="P4240"/>
      <c r="Q4240"/>
    </row>
    <row r="4241" spans="1:17" s="16" customFormat="1" x14ac:dyDescent="0.25">
      <c r="A4241"/>
      <c r="B4241" s="18"/>
      <c r="D4241"/>
      <c r="E4241"/>
      <c r="F4241"/>
      <c r="G4241"/>
      <c r="H4241"/>
      <c r="I4241"/>
      <c r="J4241"/>
      <c r="K4241"/>
      <c r="L4241"/>
      <c r="M4241"/>
      <c r="N4241"/>
      <c r="O4241"/>
      <c r="P4241"/>
      <c r="Q4241"/>
    </row>
    <row r="4242" spans="1:17" s="16" customFormat="1" x14ac:dyDescent="0.25">
      <c r="A4242"/>
      <c r="B4242" s="18"/>
      <c r="D4242"/>
      <c r="E4242"/>
      <c r="F4242"/>
      <c r="G4242"/>
      <c r="H4242"/>
      <c r="I4242"/>
      <c r="J4242"/>
      <c r="K4242"/>
      <c r="L4242"/>
      <c r="M4242"/>
      <c r="N4242"/>
      <c r="O4242"/>
      <c r="P4242"/>
      <c r="Q4242"/>
    </row>
    <row r="4243" spans="1:17" s="16" customFormat="1" x14ac:dyDescent="0.25">
      <c r="A4243"/>
      <c r="B4243" s="18"/>
      <c r="D4243"/>
      <c r="E4243"/>
      <c r="F4243"/>
      <c r="G4243"/>
      <c r="H4243"/>
      <c r="I4243"/>
      <c r="J4243"/>
      <c r="K4243"/>
      <c r="L4243"/>
      <c r="M4243"/>
      <c r="N4243"/>
      <c r="O4243"/>
      <c r="P4243"/>
      <c r="Q4243"/>
    </row>
    <row r="4244" spans="1:17" s="16" customFormat="1" x14ac:dyDescent="0.25">
      <c r="A4244"/>
      <c r="B4244" s="18"/>
      <c r="D4244"/>
      <c r="E4244"/>
      <c r="F4244"/>
      <c r="G4244"/>
      <c r="H4244"/>
      <c r="I4244"/>
      <c r="J4244"/>
      <c r="K4244"/>
      <c r="L4244"/>
      <c r="M4244"/>
      <c r="N4244"/>
      <c r="O4244"/>
      <c r="P4244"/>
      <c r="Q4244"/>
    </row>
    <row r="4245" spans="1:17" s="16" customFormat="1" x14ac:dyDescent="0.25">
      <c r="A4245"/>
      <c r="B4245" s="18"/>
      <c r="D4245"/>
      <c r="E4245"/>
      <c r="F4245"/>
      <c r="G4245"/>
      <c r="H4245"/>
      <c r="I4245"/>
      <c r="J4245"/>
      <c r="K4245"/>
      <c r="L4245"/>
      <c r="M4245"/>
      <c r="N4245"/>
      <c r="O4245"/>
      <c r="P4245"/>
      <c r="Q4245"/>
    </row>
    <row r="4246" spans="1:17" s="16" customFormat="1" x14ac:dyDescent="0.25">
      <c r="A4246"/>
      <c r="B4246" s="18"/>
      <c r="D4246"/>
      <c r="E4246"/>
      <c r="F4246"/>
      <c r="G4246"/>
      <c r="H4246"/>
      <c r="I4246"/>
      <c r="J4246"/>
      <c r="K4246"/>
      <c r="L4246"/>
      <c r="M4246"/>
      <c r="N4246"/>
      <c r="O4246"/>
      <c r="P4246"/>
      <c r="Q4246"/>
    </row>
    <row r="4247" spans="1:17" s="16" customFormat="1" x14ac:dyDescent="0.25">
      <c r="A4247"/>
      <c r="B4247" s="18"/>
      <c r="D4247"/>
      <c r="E4247"/>
      <c r="F4247"/>
      <c r="G4247"/>
      <c r="H4247"/>
      <c r="I4247"/>
      <c r="J4247"/>
      <c r="K4247"/>
      <c r="L4247"/>
      <c r="M4247"/>
      <c r="N4247"/>
      <c r="O4247"/>
      <c r="P4247"/>
      <c r="Q4247"/>
    </row>
    <row r="4248" spans="1:17" s="16" customFormat="1" x14ac:dyDescent="0.25">
      <c r="A4248"/>
      <c r="B4248" s="18"/>
      <c r="D4248"/>
      <c r="E4248"/>
      <c r="F4248"/>
      <c r="G4248"/>
      <c r="H4248"/>
      <c r="I4248"/>
      <c r="J4248"/>
      <c r="K4248"/>
      <c r="L4248"/>
      <c r="M4248"/>
      <c r="N4248"/>
      <c r="O4248"/>
      <c r="P4248"/>
      <c r="Q4248"/>
    </row>
    <row r="4249" spans="1:17" s="16" customFormat="1" x14ac:dyDescent="0.25">
      <c r="A4249"/>
      <c r="B4249" s="18"/>
      <c r="D4249"/>
      <c r="E4249"/>
      <c r="F4249"/>
      <c r="G4249"/>
      <c r="H4249"/>
      <c r="I4249"/>
      <c r="J4249"/>
      <c r="K4249"/>
      <c r="L4249"/>
      <c r="M4249"/>
      <c r="N4249"/>
      <c r="O4249"/>
      <c r="P4249"/>
      <c r="Q4249"/>
    </row>
    <row r="4250" spans="1:17" s="16" customFormat="1" x14ac:dyDescent="0.25">
      <c r="A4250"/>
      <c r="B4250" s="18"/>
      <c r="D4250"/>
      <c r="E4250"/>
      <c r="F4250"/>
      <c r="G4250"/>
      <c r="H4250"/>
      <c r="I4250"/>
      <c r="J4250"/>
      <c r="K4250"/>
      <c r="L4250"/>
      <c r="M4250"/>
      <c r="N4250"/>
      <c r="O4250"/>
      <c r="P4250"/>
      <c r="Q4250"/>
    </row>
    <row r="4251" spans="1:17" s="16" customFormat="1" x14ac:dyDescent="0.25">
      <c r="A4251"/>
      <c r="B4251" s="18"/>
      <c r="D4251"/>
      <c r="E4251"/>
      <c r="F4251"/>
      <c r="G4251"/>
      <c r="H4251"/>
      <c r="I4251"/>
      <c r="J4251"/>
      <c r="K4251"/>
      <c r="L4251"/>
      <c r="M4251"/>
      <c r="N4251"/>
      <c r="O4251"/>
      <c r="P4251"/>
      <c r="Q4251"/>
    </row>
    <row r="4252" spans="1:17" s="16" customFormat="1" x14ac:dyDescent="0.25">
      <c r="A4252"/>
      <c r="B4252" s="18"/>
      <c r="D4252"/>
      <c r="E4252"/>
      <c r="F4252"/>
      <c r="G4252"/>
      <c r="H4252"/>
      <c r="I4252"/>
      <c r="J4252"/>
      <c r="K4252"/>
      <c r="L4252"/>
      <c r="M4252"/>
      <c r="N4252"/>
      <c r="O4252"/>
      <c r="P4252"/>
      <c r="Q4252"/>
    </row>
    <row r="4253" spans="1:17" s="16" customFormat="1" x14ac:dyDescent="0.25">
      <c r="A4253"/>
      <c r="B4253" s="18"/>
      <c r="D4253"/>
      <c r="E4253"/>
      <c r="F4253"/>
      <c r="G4253"/>
      <c r="H4253"/>
      <c r="I4253"/>
      <c r="J4253"/>
      <c r="K4253"/>
      <c r="L4253"/>
      <c r="M4253"/>
      <c r="N4253"/>
      <c r="O4253"/>
      <c r="P4253"/>
      <c r="Q4253"/>
    </row>
    <row r="4254" spans="1:17" s="16" customFormat="1" x14ac:dyDescent="0.25">
      <c r="A4254"/>
      <c r="B4254" s="18"/>
      <c r="D4254"/>
      <c r="E4254"/>
      <c r="F4254"/>
      <c r="G4254"/>
      <c r="H4254"/>
      <c r="I4254"/>
      <c r="J4254"/>
      <c r="K4254"/>
      <c r="L4254"/>
      <c r="M4254"/>
      <c r="N4254"/>
      <c r="O4254"/>
      <c r="P4254"/>
      <c r="Q4254"/>
    </row>
    <row r="4255" spans="1:17" s="16" customFormat="1" x14ac:dyDescent="0.25">
      <c r="A4255"/>
      <c r="B4255" s="18"/>
      <c r="D4255"/>
      <c r="E4255"/>
      <c r="F4255"/>
      <c r="G4255"/>
      <c r="H4255"/>
      <c r="I4255"/>
      <c r="J4255"/>
      <c r="K4255"/>
      <c r="L4255"/>
      <c r="M4255"/>
      <c r="N4255"/>
      <c r="O4255"/>
      <c r="P4255"/>
      <c r="Q4255"/>
    </row>
    <row r="4256" spans="1:17" s="16" customFormat="1" x14ac:dyDescent="0.25">
      <c r="A4256"/>
      <c r="B4256" s="18"/>
      <c r="D4256"/>
      <c r="E4256"/>
      <c r="F4256"/>
      <c r="G4256"/>
      <c r="H4256"/>
      <c r="I4256"/>
      <c r="J4256"/>
      <c r="K4256"/>
      <c r="L4256"/>
      <c r="M4256"/>
      <c r="N4256"/>
      <c r="O4256"/>
      <c r="P4256"/>
      <c r="Q4256"/>
    </row>
    <row r="4257" spans="1:17" s="16" customFormat="1" x14ac:dyDescent="0.25">
      <c r="A4257"/>
      <c r="B4257" s="18"/>
      <c r="D4257"/>
      <c r="E4257"/>
      <c r="F4257"/>
      <c r="G4257"/>
      <c r="H4257"/>
      <c r="I4257"/>
      <c r="J4257"/>
      <c r="K4257"/>
      <c r="L4257"/>
      <c r="M4257"/>
      <c r="N4257"/>
      <c r="O4257"/>
      <c r="P4257"/>
      <c r="Q4257"/>
    </row>
    <row r="4258" spans="1:17" s="16" customFormat="1" x14ac:dyDescent="0.25">
      <c r="A4258"/>
      <c r="B4258" s="18"/>
      <c r="D4258"/>
      <c r="E4258"/>
      <c r="F4258"/>
      <c r="G4258"/>
      <c r="H4258"/>
      <c r="I4258"/>
      <c r="J4258"/>
      <c r="K4258"/>
      <c r="L4258"/>
      <c r="M4258"/>
      <c r="N4258"/>
      <c r="O4258"/>
      <c r="P4258"/>
      <c r="Q4258"/>
    </row>
    <row r="4259" spans="1:17" s="16" customFormat="1" x14ac:dyDescent="0.25">
      <c r="A4259"/>
      <c r="B4259" s="18"/>
      <c r="D4259"/>
      <c r="E4259"/>
      <c r="F4259"/>
      <c r="G4259"/>
      <c r="H4259"/>
      <c r="I4259"/>
      <c r="J4259"/>
      <c r="K4259"/>
      <c r="L4259"/>
      <c r="M4259"/>
      <c r="N4259"/>
      <c r="O4259"/>
      <c r="P4259"/>
      <c r="Q4259"/>
    </row>
    <row r="4260" spans="1:17" s="16" customFormat="1" x14ac:dyDescent="0.25">
      <c r="A4260"/>
      <c r="B4260" s="18"/>
      <c r="D4260"/>
      <c r="E4260"/>
      <c r="F4260"/>
      <c r="G4260"/>
      <c r="H4260"/>
      <c r="I4260"/>
      <c r="J4260"/>
      <c r="K4260"/>
      <c r="L4260"/>
      <c r="M4260"/>
      <c r="N4260"/>
      <c r="O4260"/>
      <c r="P4260"/>
      <c r="Q4260"/>
    </row>
    <row r="4261" spans="1:17" s="16" customFormat="1" x14ac:dyDescent="0.25">
      <c r="A4261"/>
      <c r="B4261" s="18"/>
      <c r="D4261"/>
      <c r="E4261"/>
      <c r="F4261"/>
      <c r="G4261"/>
      <c r="H4261"/>
      <c r="I4261"/>
      <c r="J4261"/>
      <c r="K4261"/>
      <c r="L4261"/>
      <c r="M4261"/>
      <c r="N4261"/>
      <c r="O4261"/>
      <c r="P4261"/>
      <c r="Q4261"/>
    </row>
    <row r="4262" spans="1:17" s="16" customFormat="1" x14ac:dyDescent="0.25">
      <c r="A4262"/>
      <c r="B4262" s="18"/>
      <c r="D4262"/>
      <c r="E4262"/>
      <c r="F4262"/>
      <c r="G4262"/>
      <c r="H4262"/>
      <c r="I4262"/>
      <c r="J4262"/>
      <c r="K4262"/>
      <c r="L4262"/>
      <c r="M4262"/>
      <c r="N4262"/>
      <c r="O4262"/>
      <c r="P4262"/>
      <c r="Q4262"/>
    </row>
    <row r="4263" spans="1:17" s="16" customFormat="1" x14ac:dyDescent="0.25">
      <c r="A4263"/>
      <c r="B4263" s="18"/>
      <c r="D4263"/>
      <c r="E4263"/>
      <c r="F4263"/>
      <c r="G4263"/>
      <c r="H4263"/>
      <c r="I4263"/>
      <c r="J4263"/>
      <c r="K4263"/>
      <c r="L4263"/>
      <c r="M4263"/>
      <c r="N4263"/>
      <c r="O4263"/>
      <c r="P4263"/>
      <c r="Q4263"/>
    </row>
    <row r="4264" spans="1:17" s="16" customFormat="1" x14ac:dyDescent="0.25">
      <c r="A4264"/>
      <c r="B4264" s="18"/>
      <c r="D4264"/>
      <c r="E4264"/>
      <c r="F4264"/>
      <c r="G4264"/>
      <c r="H4264"/>
      <c r="I4264"/>
      <c r="J4264"/>
      <c r="K4264"/>
      <c r="L4264"/>
      <c r="M4264"/>
      <c r="N4264"/>
      <c r="O4264"/>
      <c r="P4264"/>
      <c r="Q4264"/>
    </row>
    <row r="4265" spans="1:17" s="16" customFormat="1" x14ac:dyDescent="0.25">
      <c r="A4265"/>
      <c r="B4265" s="18"/>
      <c r="D4265"/>
      <c r="E4265"/>
      <c r="F4265"/>
      <c r="G4265"/>
      <c r="H4265"/>
      <c r="I4265"/>
      <c r="J4265"/>
      <c r="K4265"/>
      <c r="L4265"/>
      <c r="M4265"/>
      <c r="N4265"/>
      <c r="O4265"/>
      <c r="P4265"/>
      <c r="Q4265"/>
    </row>
    <row r="4266" spans="1:17" s="16" customFormat="1" x14ac:dyDescent="0.25">
      <c r="A4266"/>
      <c r="B4266" s="18"/>
      <c r="D4266"/>
      <c r="E4266"/>
      <c r="F4266"/>
      <c r="G4266"/>
      <c r="H4266"/>
      <c r="I4266"/>
      <c r="J4266"/>
      <c r="K4266"/>
      <c r="L4266"/>
      <c r="M4266"/>
      <c r="N4266"/>
      <c r="O4266"/>
      <c r="P4266"/>
      <c r="Q4266"/>
    </row>
    <row r="4267" spans="1:17" s="16" customFormat="1" x14ac:dyDescent="0.25">
      <c r="A4267"/>
      <c r="B4267" s="18"/>
      <c r="D4267"/>
      <c r="E4267"/>
      <c r="F4267"/>
      <c r="G4267"/>
      <c r="H4267"/>
      <c r="I4267"/>
      <c r="J4267"/>
      <c r="K4267"/>
      <c r="L4267"/>
      <c r="M4267"/>
      <c r="N4267"/>
      <c r="O4267"/>
      <c r="P4267"/>
      <c r="Q4267"/>
    </row>
    <row r="4268" spans="1:17" s="16" customFormat="1" x14ac:dyDescent="0.25">
      <c r="A4268"/>
      <c r="B4268" s="18"/>
      <c r="D4268"/>
      <c r="E4268"/>
      <c r="F4268"/>
      <c r="G4268"/>
      <c r="H4268"/>
      <c r="I4268"/>
      <c r="J4268"/>
      <c r="K4268"/>
      <c r="L4268"/>
      <c r="M4268"/>
      <c r="N4268"/>
      <c r="O4268"/>
      <c r="P4268"/>
      <c r="Q4268"/>
    </row>
    <row r="4269" spans="1:17" s="16" customFormat="1" x14ac:dyDescent="0.25">
      <c r="A4269"/>
      <c r="B4269" s="18"/>
      <c r="D4269"/>
      <c r="E4269"/>
      <c r="F4269"/>
      <c r="G4269"/>
      <c r="H4269"/>
      <c r="I4269"/>
      <c r="J4269"/>
      <c r="K4269"/>
      <c r="L4269"/>
      <c r="M4269"/>
      <c r="N4269"/>
      <c r="O4269"/>
      <c r="P4269"/>
      <c r="Q4269"/>
    </row>
    <row r="4270" spans="1:17" s="16" customFormat="1" x14ac:dyDescent="0.25">
      <c r="A4270"/>
      <c r="B4270" s="18"/>
      <c r="D4270"/>
      <c r="E4270"/>
      <c r="F4270"/>
      <c r="G4270"/>
      <c r="H4270"/>
      <c r="I4270"/>
      <c r="J4270"/>
      <c r="K4270"/>
      <c r="L4270"/>
      <c r="M4270"/>
      <c r="N4270"/>
      <c r="O4270"/>
      <c r="P4270"/>
      <c r="Q4270"/>
    </row>
    <row r="4271" spans="1:17" s="16" customFormat="1" x14ac:dyDescent="0.25">
      <c r="A4271"/>
      <c r="B4271" s="18"/>
      <c r="D4271"/>
      <c r="E4271"/>
      <c r="F4271"/>
      <c r="G4271"/>
      <c r="H4271"/>
      <c r="I4271"/>
      <c r="J4271"/>
      <c r="K4271"/>
      <c r="L4271"/>
      <c r="M4271"/>
      <c r="N4271"/>
      <c r="O4271"/>
      <c r="P4271"/>
      <c r="Q4271"/>
    </row>
    <row r="4272" spans="1:17" s="16" customFormat="1" x14ac:dyDescent="0.25">
      <c r="A4272"/>
      <c r="B4272" s="18"/>
      <c r="D4272"/>
      <c r="E4272"/>
      <c r="F4272"/>
      <c r="G4272"/>
      <c r="H4272"/>
      <c r="I4272"/>
      <c r="J4272"/>
      <c r="K4272"/>
      <c r="L4272"/>
      <c r="M4272"/>
      <c r="N4272"/>
      <c r="O4272"/>
      <c r="P4272"/>
      <c r="Q4272"/>
    </row>
    <row r="4273" spans="1:17" s="16" customFormat="1" x14ac:dyDescent="0.25">
      <c r="A4273"/>
      <c r="B4273" s="18"/>
      <c r="D4273"/>
      <c r="E4273"/>
      <c r="F4273"/>
      <c r="G4273"/>
      <c r="H4273"/>
      <c r="I4273"/>
      <c r="J4273"/>
      <c r="K4273"/>
      <c r="L4273"/>
      <c r="M4273"/>
      <c r="N4273"/>
      <c r="O4273"/>
      <c r="P4273"/>
      <c r="Q4273"/>
    </row>
    <row r="4274" spans="1:17" s="16" customFormat="1" x14ac:dyDescent="0.25">
      <c r="A4274"/>
      <c r="B4274" s="18"/>
      <c r="D4274"/>
      <c r="E4274"/>
      <c r="F4274"/>
      <c r="G4274"/>
      <c r="H4274"/>
      <c r="I4274"/>
      <c r="J4274"/>
      <c r="K4274"/>
      <c r="L4274"/>
      <c r="M4274"/>
      <c r="N4274"/>
      <c r="O4274"/>
      <c r="P4274"/>
      <c r="Q4274"/>
    </row>
    <row r="4275" spans="1:17" s="16" customFormat="1" x14ac:dyDescent="0.25">
      <c r="A4275"/>
      <c r="B4275" s="18"/>
      <c r="D4275"/>
      <c r="E4275"/>
      <c r="F4275"/>
      <c r="G4275"/>
      <c r="H4275"/>
      <c r="I4275"/>
      <c r="J4275"/>
      <c r="K4275"/>
      <c r="L4275"/>
      <c r="M4275"/>
      <c r="N4275"/>
      <c r="O4275"/>
      <c r="P4275"/>
      <c r="Q4275"/>
    </row>
    <row r="4276" spans="1:17" s="16" customFormat="1" x14ac:dyDescent="0.25">
      <c r="A4276"/>
      <c r="B4276" s="18"/>
      <c r="D4276"/>
      <c r="E4276"/>
      <c r="F4276"/>
      <c r="G4276"/>
      <c r="H4276"/>
      <c r="I4276"/>
      <c r="J4276"/>
      <c r="K4276"/>
      <c r="L4276"/>
      <c r="M4276"/>
      <c r="N4276"/>
      <c r="O4276"/>
      <c r="P4276"/>
      <c r="Q4276"/>
    </row>
    <row r="4277" spans="1:17" s="16" customFormat="1" x14ac:dyDescent="0.25">
      <c r="A4277"/>
      <c r="B4277" s="18"/>
      <c r="D4277"/>
      <c r="E4277"/>
      <c r="F4277"/>
      <c r="G4277"/>
      <c r="H4277"/>
      <c r="I4277"/>
      <c r="J4277"/>
      <c r="K4277"/>
      <c r="L4277"/>
      <c r="M4277"/>
      <c r="N4277"/>
      <c r="O4277"/>
      <c r="P4277"/>
      <c r="Q4277"/>
    </row>
    <row r="4278" spans="1:17" s="16" customFormat="1" x14ac:dyDescent="0.25">
      <c r="A4278"/>
      <c r="B4278" s="18"/>
      <c r="D4278"/>
      <c r="E4278"/>
      <c r="F4278"/>
      <c r="G4278"/>
      <c r="H4278"/>
      <c r="I4278"/>
      <c r="J4278"/>
      <c r="K4278"/>
      <c r="L4278"/>
      <c r="M4278"/>
      <c r="N4278"/>
      <c r="O4278"/>
      <c r="P4278"/>
      <c r="Q4278"/>
    </row>
    <row r="4279" spans="1:17" s="16" customFormat="1" x14ac:dyDescent="0.25">
      <c r="A4279"/>
      <c r="B4279" s="18"/>
      <c r="D4279"/>
      <c r="E4279"/>
      <c r="F4279"/>
      <c r="G4279"/>
      <c r="H4279"/>
      <c r="I4279"/>
      <c r="J4279"/>
      <c r="K4279"/>
      <c r="L4279"/>
      <c r="M4279"/>
      <c r="N4279"/>
      <c r="O4279"/>
      <c r="P4279"/>
      <c r="Q4279"/>
    </row>
    <row r="4280" spans="1:17" s="16" customFormat="1" x14ac:dyDescent="0.25">
      <c r="A4280"/>
      <c r="B4280" s="18"/>
      <c r="D4280"/>
      <c r="E4280"/>
      <c r="F4280"/>
      <c r="G4280"/>
      <c r="H4280"/>
      <c r="I4280"/>
      <c r="J4280"/>
      <c r="K4280"/>
      <c r="L4280"/>
      <c r="M4280"/>
      <c r="N4280"/>
      <c r="O4280"/>
      <c r="P4280"/>
      <c r="Q4280"/>
    </row>
    <row r="4281" spans="1:17" s="16" customFormat="1" x14ac:dyDescent="0.25">
      <c r="A4281"/>
      <c r="B4281" s="18"/>
      <c r="D4281"/>
      <c r="E4281"/>
      <c r="F4281"/>
      <c r="G4281"/>
      <c r="H4281"/>
      <c r="I4281"/>
      <c r="J4281"/>
      <c r="K4281"/>
      <c r="L4281"/>
      <c r="M4281"/>
      <c r="N4281"/>
      <c r="O4281"/>
      <c r="P4281"/>
      <c r="Q4281"/>
    </row>
    <row r="4282" spans="1:17" s="16" customFormat="1" x14ac:dyDescent="0.25">
      <c r="A4282"/>
      <c r="B4282" s="17"/>
      <c r="D4282"/>
      <c r="E4282"/>
      <c r="F4282"/>
      <c r="G4282"/>
      <c r="H4282"/>
      <c r="I4282"/>
      <c r="J4282"/>
      <c r="K4282"/>
      <c r="L4282"/>
      <c r="M4282"/>
      <c r="N4282"/>
      <c r="O4282"/>
      <c r="P4282"/>
      <c r="Q4282"/>
    </row>
    <row r="4283" spans="1:17" s="16" customFormat="1" x14ac:dyDescent="0.25">
      <c r="A4283"/>
      <c r="B4283" s="18"/>
      <c r="D4283"/>
      <c r="E4283"/>
      <c r="F4283"/>
      <c r="G4283"/>
      <c r="H4283"/>
      <c r="I4283"/>
      <c r="J4283"/>
      <c r="K4283"/>
      <c r="L4283"/>
      <c r="M4283"/>
      <c r="N4283"/>
      <c r="O4283"/>
      <c r="P4283"/>
      <c r="Q4283"/>
    </row>
    <row r="4284" spans="1:17" s="16" customFormat="1" x14ac:dyDescent="0.25">
      <c r="A4284"/>
      <c r="B4284" s="18"/>
      <c r="D4284"/>
      <c r="E4284"/>
      <c r="F4284"/>
      <c r="G4284"/>
      <c r="H4284"/>
      <c r="I4284"/>
      <c r="J4284"/>
      <c r="K4284"/>
      <c r="L4284"/>
      <c r="M4284"/>
      <c r="N4284"/>
      <c r="O4284"/>
      <c r="P4284"/>
      <c r="Q4284"/>
    </row>
    <row r="4285" spans="1:17" s="16" customFormat="1" x14ac:dyDescent="0.25">
      <c r="A4285"/>
      <c r="B4285" s="18"/>
      <c r="D4285"/>
      <c r="E4285"/>
      <c r="F4285"/>
      <c r="G4285"/>
      <c r="H4285"/>
      <c r="I4285"/>
      <c r="J4285"/>
      <c r="K4285"/>
      <c r="L4285"/>
      <c r="M4285"/>
      <c r="N4285"/>
      <c r="O4285"/>
      <c r="P4285"/>
      <c r="Q4285"/>
    </row>
    <row r="4286" spans="1:17" s="16" customFormat="1" x14ac:dyDescent="0.25">
      <c r="A4286"/>
      <c r="B4286" s="18"/>
      <c r="D4286"/>
      <c r="E4286"/>
      <c r="F4286"/>
      <c r="G4286"/>
      <c r="H4286"/>
      <c r="I4286"/>
      <c r="J4286"/>
      <c r="K4286"/>
      <c r="L4286"/>
      <c r="M4286"/>
      <c r="N4286"/>
      <c r="O4286"/>
      <c r="P4286"/>
      <c r="Q4286"/>
    </row>
    <row r="4287" spans="1:17" s="16" customFormat="1" x14ac:dyDescent="0.25">
      <c r="A4287"/>
      <c r="B4287" s="18"/>
      <c r="D4287"/>
      <c r="E4287"/>
      <c r="F4287"/>
      <c r="G4287"/>
      <c r="H4287"/>
      <c r="I4287"/>
      <c r="J4287"/>
      <c r="K4287"/>
      <c r="L4287"/>
      <c r="M4287"/>
      <c r="N4287"/>
      <c r="O4287"/>
      <c r="P4287"/>
      <c r="Q4287"/>
    </row>
    <row r="4288" spans="1:17" s="16" customFormat="1" x14ac:dyDescent="0.25">
      <c r="A4288"/>
      <c r="B4288" s="18"/>
      <c r="D4288"/>
      <c r="E4288"/>
      <c r="F4288"/>
      <c r="G4288"/>
      <c r="H4288"/>
      <c r="I4288"/>
      <c r="J4288"/>
      <c r="K4288"/>
      <c r="L4288"/>
      <c r="M4288"/>
      <c r="N4288"/>
      <c r="O4288"/>
      <c r="P4288"/>
      <c r="Q4288"/>
    </row>
    <row r="4289" spans="1:17" s="16" customFormat="1" x14ac:dyDescent="0.25">
      <c r="A4289"/>
      <c r="B4289" s="18"/>
      <c r="D4289"/>
      <c r="E4289"/>
      <c r="F4289"/>
      <c r="G4289"/>
      <c r="H4289"/>
      <c r="I4289"/>
      <c r="J4289"/>
      <c r="K4289"/>
      <c r="L4289"/>
      <c r="M4289"/>
      <c r="N4289"/>
      <c r="O4289"/>
      <c r="P4289"/>
      <c r="Q4289"/>
    </row>
    <row r="4290" spans="1:17" s="16" customFormat="1" x14ac:dyDescent="0.25">
      <c r="A4290"/>
      <c r="B4290" s="18"/>
      <c r="D4290"/>
      <c r="E4290"/>
      <c r="F4290"/>
      <c r="G4290"/>
      <c r="H4290"/>
      <c r="I4290"/>
      <c r="J4290"/>
      <c r="K4290"/>
      <c r="L4290"/>
      <c r="M4290"/>
      <c r="N4290"/>
      <c r="O4290"/>
      <c r="P4290"/>
      <c r="Q4290"/>
    </row>
    <row r="4291" spans="1:17" s="16" customFormat="1" x14ac:dyDescent="0.25">
      <c r="A4291"/>
      <c r="B4291" s="18"/>
      <c r="D4291"/>
      <c r="E4291"/>
      <c r="F4291"/>
      <c r="G4291"/>
      <c r="H4291"/>
      <c r="I4291"/>
      <c r="J4291"/>
      <c r="K4291"/>
      <c r="L4291"/>
      <c r="M4291"/>
      <c r="N4291"/>
      <c r="O4291"/>
      <c r="P4291"/>
      <c r="Q4291"/>
    </row>
    <row r="4292" spans="1:17" s="16" customFormat="1" x14ac:dyDescent="0.25">
      <c r="A4292"/>
      <c r="B4292" s="18"/>
      <c r="D4292"/>
      <c r="E4292"/>
      <c r="F4292"/>
      <c r="G4292"/>
      <c r="H4292"/>
      <c r="I4292"/>
      <c r="J4292"/>
      <c r="K4292"/>
      <c r="L4292"/>
      <c r="M4292"/>
      <c r="N4292"/>
      <c r="O4292"/>
      <c r="P4292"/>
      <c r="Q4292"/>
    </row>
    <row r="4293" spans="1:17" s="16" customFormat="1" x14ac:dyDescent="0.25">
      <c r="A4293"/>
      <c r="B4293" s="18"/>
      <c r="D4293"/>
      <c r="E4293"/>
      <c r="F4293"/>
      <c r="G4293"/>
      <c r="H4293"/>
      <c r="I4293"/>
      <c r="J4293"/>
      <c r="K4293"/>
      <c r="L4293"/>
      <c r="M4293"/>
      <c r="N4293"/>
      <c r="O4293"/>
      <c r="P4293"/>
      <c r="Q4293"/>
    </row>
    <row r="4294" spans="1:17" s="16" customFormat="1" x14ac:dyDescent="0.25">
      <c r="A4294"/>
      <c r="B4294" s="18"/>
      <c r="D4294"/>
      <c r="E4294"/>
      <c r="F4294"/>
      <c r="G4294"/>
      <c r="H4294"/>
      <c r="I4294"/>
      <c r="J4294"/>
      <c r="K4294"/>
      <c r="L4294"/>
      <c r="M4294"/>
      <c r="N4294"/>
      <c r="O4294"/>
      <c r="P4294"/>
      <c r="Q4294"/>
    </row>
    <row r="4295" spans="1:17" s="16" customFormat="1" x14ac:dyDescent="0.25">
      <c r="A4295"/>
      <c r="B4295" s="18"/>
      <c r="D4295"/>
      <c r="E4295"/>
      <c r="F4295"/>
      <c r="G4295"/>
      <c r="H4295"/>
      <c r="I4295"/>
      <c r="J4295"/>
      <c r="K4295"/>
      <c r="L4295"/>
      <c r="M4295"/>
      <c r="N4295"/>
      <c r="O4295"/>
      <c r="P4295"/>
      <c r="Q4295"/>
    </row>
    <row r="4296" spans="1:17" s="16" customFormat="1" x14ac:dyDescent="0.25">
      <c r="A4296"/>
      <c r="B4296" s="18"/>
      <c r="D4296"/>
      <c r="E4296"/>
      <c r="F4296"/>
      <c r="G4296"/>
      <c r="H4296"/>
      <c r="I4296"/>
      <c r="J4296"/>
      <c r="K4296"/>
      <c r="L4296"/>
      <c r="M4296"/>
      <c r="N4296"/>
      <c r="O4296"/>
      <c r="P4296"/>
      <c r="Q4296"/>
    </row>
    <row r="4297" spans="1:17" s="16" customFormat="1" x14ac:dyDescent="0.25">
      <c r="A4297"/>
      <c r="B4297" s="18"/>
      <c r="D4297"/>
      <c r="E4297"/>
      <c r="F4297"/>
      <c r="G4297"/>
      <c r="H4297"/>
      <c r="I4297"/>
      <c r="J4297"/>
      <c r="K4297"/>
      <c r="L4297"/>
      <c r="M4297"/>
      <c r="N4297"/>
      <c r="O4297"/>
      <c r="P4297"/>
      <c r="Q4297"/>
    </row>
    <row r="4298" spans="1:17" s="16" customFormat="1" x14ac:dyDescent="0.25">
      <c r="A4298"/>
      <c r="B4298" s="18"/>
      <c r="D4298"/>
      <c r="E4298"/>
      <c r="F4298"/>
      <c r="G4298"/>
      <c r="H4298"/>
      <c r="I4298"/>
      <c r="J4298"/>
      <c r="K4298"/>
      <c r="L4298"/>
      <c r="M4298"/>
      <c r="N4298"/>
      <c r="O4298"/>
      <c r="P4298"/>
      <c r="Q4298"/>
    </row>
    <row r="4299" spans="1:17" s="16" customFormat="1" x14ac:dyDescent="0.25">
      <c r="A4299"/>
      <c r="B4299" s="18"/>
      <c r="D4299"/>
      <c r="E4299"/>
      <c r="F4299"/>
      <c r="G4299"/>
      <c r="H4299"/>
      <c r="I4299"/>
      <c r="J4299"/>
      <c r="K4299"/>
      <c r="L4299"/>
      <c r="M4299"/>
      <c r="N4299"/>
      <c r="O4299"/>
      <c r="P4299"/>
      <c r="Q4299"/>
    </row>
    <row r="4300" spans="1:17" s="16" customFormat="1" x14ac:dyDescent="0.25">
      <c r="A4300"/>
      <c r="B4300" s="18"/>
      <c r="D4300"/>
      <c r="E4300"/>
      <c r="F4300"/>
      <c r="G4300"/>
      <c r="H4300"/>
      <c r="I4300"/>
      <c r="J4300"/>
      <c r="K4300"/>
      <c r="L4300"/>
      <c r="M4300"/>
      <c r="N4300"/>
      <c r="O4300"/>
      <c r="P4300"/>
      <c r="Q4300"/>
    </row>
    <row r="4301" spans="1:17" s="16" customFormat="1" x14ac:dyDescent="0.25">
      <c r="A4301"/>
      <c r="B4301" s="18"/>
      <c r="D4301"/>
      <c r="E4301"/>
      <c r="F4301"/>
      <c r="G4301"/>
      <c r="H4301"/>
      <c r="I4301"/>
      <c r="J4301"/>
      <c r="K4301"/>
      <c r="L4301"/>
      <c r="M4301"/>
      <c r="N4301"/>
      <c r="O4301"/>
      <c r="P4301"/>
      <c r="Q4301"/>
    </row>
    <row r="4302" spans="1:17" s="16" customFormat="1" x14ac:dyDescent="0.25">
      <c r="A4302"/>
      <c r="B4302" s="18"/>
      <c r="D4302"/>
      <c r="E4302"/>
      <c r="F4302"/>
      <c r="G4302"/>
      <c r="H4302"/>
      <c r="I4302"/>
      <c r="J4302"/>
      <c r="K4302"/>
      <c r="L4302"/>
      <c r="M4302"/>
      <c r="N4302"/>
      <c r="O4302"/>
      <c r="P4302"/>
      <c r="Q4302"/>
    </row>
    <row r="4303" spans="1:17" s="16" customFormat="1" x14ac:dyDescent="0.25">
      <c r="A4303"/>
      <c r="B4303" s="18"/>
      <c r="D4303"/>
      <c r="E4303"/>
      <c r="F4303"/>
      <c r="G4303"/>
      <c r="H4303"/>
      <c r="I4303"/>
      <c r="J4303"/>
      <c r="K4303"/>
      <c r="L4303"/>
      <c r="M4303"/>
      <c r="N4303"/>
      <c r="O4303"/>
      <c r="P4303"/>
      <c r="Q4303"/>
    </row>
    <row r="4304" spans="1:17" s="16" customFormat="1" x14ac:dyDescent="0.25">
      <c r="A4304"/>
      <c r="B4304" s="18"/>
      <c r="D4304"/>
      <c r="E4304"/>
      <c r="F4304"/>
      <c r="G4304"/>
      <c r="H4304"/>
      <c r="I4304"/>
      <c r="J4304"/>
      <c r="K4304"/>
      <c r="L4304"/>
      <c r="M4304"/>
      <c r="N4304"/>
      <c r="O4304"/>
      <c r="P4304"/>
      <c r="Q4304"/>
    </row>
    <row r="4305" spans="1:17" s="16" customFormat="1" x14ac:dyDescent="0.25">
      <c r="A4305"/>
      <c r="B4305" s="18"/>
      <c r="D4305"/>
      <c r="E4305"/>
      <c r="F4305"/>
      <c r="G4305"/>
      <c r="H4305"/>
      <c r="I4305"/>
      <c r="J4305"/>
      <c r="K4305"/>
      <c r="L4305"/>
      <c r="M4305"/>
      <c r="N4305"/>
      <c r="O4305"/>
      <c r="P4305"/>
      <c r="Q4305"/>
    </row>
    <row r="4306" spans="1:17" s="16" customFormat="1" x14ac:dyDescent="0.25">
      <c r="A4306"/>
      <c r="B4306" s="18"/>
      <c r="D4306"/>
      <c r="E4306"/>
      <c r="F4306"/>
      <c r="G4306"/>
      <c r="H4306"/>
      <c r="I4306"/>
      <c r="J4306"/>
      <c r="K4306"/>
      <c r="L4306"/>
      <c r="M4306"/>
      <c r="N4306"/>
      <c r="O4306"/>
      <c r="P4306"/>
      <c r="Q4306"/>
    </row>
    <row r="4307" spans="1:17" s="16" customFormat="1" x14ac:dyDescent="0.25">
      <c r="A4307"/>
      <c r="B4307" s="18"/>
      <c r="D4307"/>
      <c r="E4307"/>
      <c r="F4307"/>
      <c r="G4307"/>
      <c r="H4307"/>
      <c r="I4307"/>
      <c r="J4307"/>
      <c r="K4307"/>
      <c r="L4307"/>
      <c r="M4307"/>
      <c r="N4307"/>
      <c r="O4307"/>
      <c r="P4307"/>
      <c r="Q4307"/>
    </row>
    <row r="4308" spans="1:17" s="16" customFormat="1" x14ac:dyDescent="0.25">
      <c r="A4308"/>
      <c r="B4308" s="18"/>
      <c r="D4308"/>
      <c r="E4308"/>
      <c r="F4308"/>
      <c r="G4308"/>
      <c r="H4308"/>
      <c r="I4308"/>
      <c r="J4308"/>
      <c r="K4308"/>
      <c r="L4308"/>
      <c r="M4308"/>
      <c r="N4308"/>
      <c r="O4308"/>
      <c r="P4308"/>
      <c r="Q4308"/>
    </row>
    <row r="4309" spans="1:17" s="16" customFormat="1" x14ac:dyDescent="0.25">
      <c r="A4309"/>
      <c r="B4309" s="18"/>
      <c r="D4309"/>
      <c r="E4309"/>
      <c r="F4309"/>
      <c r="G4309"/>
      <c r="H4309"/>
      <c r="I4309"/>
      <c r="J4309"/>
      <c r="K4309"/>
      <c r="L4309"/>
      <c r="M4309"/>
      <c r="N4309"/>
      <c r="O4309"/>
      <c r="P4309"/>
      <c r="Q4309"/>
    </row>
    <row r="4310" spans="1:17" s="16" customFormat="1" x14ac:dyDescent="0.25">
      <c r="A4310"/>
      <c r="B4310" s="18"/>
      <c r="D4310"/>
      <c r="E4310"/>
      <c r="F4310"/>
      <c r="G4310"/>
      <c r="H4310"/>
      <c r="I4310"/>
      <c r="J4310"/>
      <c r="K4310"/>
      <c r="L4310"/>
      <c r="M4310"/>
      <c r="N4310"/>
      <c r="O4310"/>
      <c r="P4310"/>
      <c r="Q4310"/>
    </row>
    <row r="4311" spans="1:17" s="16" customFormat="1" x14ac:dyDescent="0.25">
      <c r="A4311"/>
      <c r="B4311" s="18"/>
      <c r="D4311"/>
      <c r="E4311"/>
      <c r="F4311"/>
      <c r="G4311"/>
      <c r="H4311"/>
      <c r="I4311"/>
      <c r="J4311"/>
      <c r="K4311"/>
      <c r="L4311"/>
      <c r="M4311"/>
      <c r="N4311"/>
      <c r="O4311"/>
      <c r="P4311"/>
      <c r="Q4311"/>
    </row>
    <row r="4312" spans="1:17" s="16" customFormat="1" x14ac:dyDescent="0.25">
      <c r="A4312"/>
      <c r="B4312" s="18"/>
      <c r="D4312"/>
      <c r="E4312"/>
      <c r="F4312"/>
      <c r="G4312"/>
      <c r="H4312"/>
      <c r="I4312"/>
      <c r="J4312"/>
      <c r="K4312"/>
      <c r="L4312"/>
      <c r="M4312"/>
      <c r="N4312"/>
      <c r="O4312"/>
      <c r="P4312"/>
      <c r="Q4312"/>
    </row>
    <row r="4313" spans="1:17" s="16" customFormat="1" x14ac:dyDescent="0.25">
      <c r="A4313"/>
      <c r="B4313" s="18"/>
      <c r="D4313"/>
      <c r="E4313"/>
      <c r="F4313"/>
      <c r="G4313"/>
      <c r="H4313"/>
      <c r="I4313"/>
      <c r="J4313"/>
      <c r="K4313"/>
      <c r="L4313"/>
      <c r="M4313"/>
      <c r="N4313"/>
      <c r="O4313"/>
      <c r="P4313"/>
      <c r="Q4313"/>
    </row>
    <row r="4314" spans="1:17" s="16" customFormat="1" x14ac:dyDescent="0.25">
      <c r="A4314"/>
      <c r="B4314" s="18"/>
      <c r="D4314"/>
      <c r="E4314"/>
      <c r="F4314"/>
      <c r="G4314"/>
      <c r="H4314"/>
      <c r="I4314"/>
      <c r="J4314"/>
      <c r="K4314"/>
      <c r="L4314"/>
      <c r="M4314"/>
      <c r="N4314"/>
      <c r="O4314"/>
      <c r="P4314"/>
      <c r="Q4314"/>
    </row>
    <row r="4315" spans="1:17" s="16" customFormat="1" x14ac:dyDescent="0.25">
      <c r="A4315"/>
      <c r="B4315" s="18"/>
      <c r="D4315"/>
      <c r="E4315"/>
      <c r="F4315"/>
      <c r="G4315"/>
      <c r="H4315"/>
      <c r="I4315"/>
      <c r="J4315"/>
      <c r="K4315"/>
      <c r="L4315"/>
      <c r="M4315"/>
      <c r="N4315"/>
      <c r="O4315"/>
      <c r="P4315"/>
      <c r="Q4315"/>
    </row>
    <row r="4316" spans="1:17" s="16" customFormat="1" x14ac:dyDescent="0.25">
      <c r="A4316"/>
      <c r="B4316" s="18"/>
      <c r="D4316"/>
      <c r="E4316"/>
      <c r="F4316"/>
      <c r="G4316"/>
      <c r="H4316"/>
      <c r="I4316"/>
      <c r="J4316"/>
      <c r="K4316"/>
      <c r="L4316"/>
      <c r="M4316"/>
      <c r="N4316"/>
      <c r="O4316"/>
      <c r="P4316"/>
      <c r="Q4316"/>
    </row>
    <row r="4317" spans="1:17" s="16" customFormat="1" x14ac:dyDescent="0.25">
      <c r="A4317"/>
      <c r="B4317" s="18"/>
      <c r="D4317"/>
      <c r="E4317"/>
      <c r="F4317"/>
      <c r="G4317"/>
      <c r="H4317"/>
      <c r="I4317"/>
      <c r="J4317"/>
      <c r="K4317"/>
      <c r="L4317"/>
      <c r="M4317"/>
      <c r="N4317"/>
      <c r="O4317"/>
      <c r="P4317"/>
      <c r="Q4317"/>
    </row>
    <row r="4318" spans="1:17" s="16" customFormat="1" x14ac:dyDescent="0.25">
      <c r="A4318"/>
      <c r="B4318" s="18"/>
      <c r="D4318"/>
      <c r="E4318"/>
      <c r="F4318"/>
      <c r="G4318"/>
      <c r="H4318"/>
      <c r="I4318"/>
      <c r="J4318"/>
      <c r="K4318"/>
      <c r="L4318"/>
      <c r="M4318"/>
      <c r="N4318"/>
      <c r="O4318"/>
      <c r="P4318"/>
      <c r="Q4318"/>
    </row>
    <row r="4319" spans="1:17" s="16" customFormat="1" x14ac:dyDescent="0.25">
      <c r="A4319"/>
      <c r="B4319" s="18"/>
      <c r="D4319"/>
      <c r="E4319"/>
      <c r="F4319"/>
      <c r="G4319"/>
      <c r="H4319"/>
      <c r="I4319"/>
      <c r="J4319"/>
      <c r="K4319"/>
      <c r="L4319"/>
      <c r="M4319"/>
      <c r="N4319"/>
      <c r="O4319"/>
      <c r="P4319"/>
      <c r="Q4319"/>
    </row>
    <row r="4320" spans="1:17" s="16" customFormat="1" x14ac:dyDescent="0.25">
      <c r="A4320"/>
      <c r="B4320" s="18"/>
      <c r="D4320"/>
      <c r="E4320"/>
      <c r="F4320"/>
      <c r="G4320"/>
      <c r="H4320"/>
      <c r="I4320"/>
      <c r="J4320"/>
      <c r="K4320"/>
      <c r="L4320"/>
      <c r="M4320"/>
      <c r="N4320"/>
      <c r="O4320"/>
      <c r="P4320"/>
      <c r="Q4320"/>
    </row>
    <row r="4321" spans="1:17" s="16" customFormat="1" x14ac:dyDescent="0.25">
      <c r="A4321"/>
      <c r="B4321" s="18"/>
      <c r="D4321"/>
      <c r="E4321"/>
      <c r="F4321"/>
      <c r="G4321"/>
      <c r="H4321"/>
      <c r="I4321"/>
      <c r="J4321"/>
      <c r="K4321"/>
      <c r="L4321"/>
      <c r="M4321"/>
      <c r="N4321"/>
      <c r="O4321"/>
      <c r="P4321"/>
      <c r="Q4321"/>
    </row>
    <row r="4322" spans="1:17" s="16" customFormat="1" x14ac:dyDescent="0.25">
      <c r="A4322"/>
      <c r="B4322" s="18"/>
      <c r="D4322"/>
      <c r="E4322"/>
      <c r="F4322"/>
      <c r="G4322"/>
      <c r="H4322"/>
      <c r="I4322"/>
      <c r="J4322"/>
      <c r="K4322"/>
      <c r="L4322"/>
      <c r="M4322"/>
      <c r="N4322"/>
      <c r="O4322"/>
      <c r="P4322"/>
      <c r="Q4322"/>
    </row>
    <row r="4323" spans="1:17" s="16" customFormat="1" x14ac:dyDescent="0.25">
      <c r="A4323"/>
      <c r="B4323" s="18"/>
      <c r="D4323"/>
      <c r="E4323"/>
      <c r="F4323"/>
      <c r="G4323"/>
      <c r="H4323"/>
      <c r="I4323"/>
      <c r="J4323"/>
      <c r="K4323"/>
      <c r="L4323"/>
      <c r="M4323"/>
      <c r="N4323"/>
      <c r="O4323"/>
      <c r="P4323"/>
      <c r="Q4323"/>
    </row>
    <row r="4324" spans="1:17" s="16" customFormat="1" x14ac:dyDescent="0.25">
      <c r="A4324"/>
      <c r="B4324" s="18"/>
      <c r="D4324"/>
      <c r="E4324"/>
      <c r="F4324"/>
      <c r="G4324"/>
      <c r="H4324"/>
      <c r="I4324"/>
      <c r="J4324"/>
      <c r="K4324"/>
      <c r="L4324"/>
      <c r="M4324"/>
      <c r="N4324"/>
      <c r="O4324"/>
      <c r="P4324"/>
      <c r="Q4324"/>
    </row>
    <row r="4325" spans="1:17" s="16" customFormat="1" x14ac:dyDescent="0.25">
      <c r="A4325"/>
      <c r="B4325" s="18"/>
      <c r="D4325"/>
      <c r="E4325"/>
      <c r="F4325"/>
      <c r="G4325"/>
      <c r="H4325"/>
      <c r="I4325"/>
      <c r="J4325"/>
      <c r="K4325"/>
      <c r="L4325"/>
      <c r="M4325"/>
      <c r="N4325"/>
      <c r="O4325"/>
      <c r="P4325"/>
      <c r="Q4325"/>
    </row>
    <row r="4326" spans="1:17" s="16" customFormat="1" x14ac:dyDescent="0.25">
      <c r="A4326"/>
      <c r="B4326" s="18"/>
      <c r="D4326"/>
      <c r="E4326"/>
      <c r="F4326"/>
      <c r="G4326"/>
      <c r="H4326"/>
      <c r="I4326"/>
      <c r="J4326"/>
      <c r="K4326"/>
      <c r="L4326"/>
      <c r="M4326"/>
      <c r="N4326"/>
      <c r="O4326"/>
      <c r="P4326"/>
      <c r="Q4326"/>
    </row>
    <row r="4327" spans="1:17" s="16" customFormat="1" x14ac:dyDescent="0.25">
      <c r="A4327"/>
      <c r="B4327" s="18"/>
      <c r="D4327"/>
      <c r="E4327"/>
      <c r="F4327"/>
      <c r="G4327"/>
      <c r="H4327"/>
      <c r="I4327"/>
      <c r="J4327"/>
      <c r="K4327"/>
      <c r="L4327"/>
      <c r="M4327"/>
      <c r="N4327"/>
      <c r="O4327"/>
      <c r="P4327"/>
      <c r="Q4327"/>
    </row>
    <row r="4328" spans="1:17" s="16" customFormat="1" x14ac:dyDescent="0.25">
      <c r="A4328"/>
      <c r="B4328" s="18"/>
      <c r="D4328"/>
      <c r="E4328"/>
      <c r="F4328"/>
      <c r="G4328"/>
      <c r="H4328"/>
      <c r="I4328"/>
      <c r="J4328"/>
      <c r="K4328"/>
      <c r="L4328"/>
      <c r="M4328"/>
      <c r="N4328"/>
      <c r="O4328"/>
      <c r="P4328"/>
      <c r="Q4328"/>
    </row>
    <row r="4329" spans="1:17" s="16" customFormat="1" x14ac:dyDescent="0.25">
      <c r="A4329"/>
      <c r="B4329" s="18"/>
      <c r="D4329"/>
      <c r="E4329"/>
      <c r="F4329"/>
      <c r="G4329"/>
      <c r="H4329"/>
      <c r="I4329"/>
      <c r="J4329"/>
      <c r="K4329"/>
      <c r="L4329"/>
      <c r="M4329"/>
      <c r="N4329"/>
      <c r="O4329"/>
      <c r="P4329"/>
      <c r="Q4329"/>
    </row>
    <row r="4330" spans="1:17" s="16" customFormat="1" x14ac:dyDescent="0.25">
      <c r="A4330"/>
      <c r="B4330" s="18"/>
      <c r="D4330"/>
      <c r="E4330"/>
      <c r="F4330"/>
      <c r="G4330"/>
      <c r="H4330"/>
      <c r="I4330"/>
      <c r="J4330"/>
      <c r="K4330"/>
      <c r="L4330"/>
      <c r="M4330"/>
      <c r="N4330"/>
      <c r="O4330"/>
      <c r="P4330"/>
      <c r="Q4330"/>
    </row>
    <row r="4331" spans="1:17" s="16" customFormat="1" x14ac:dyDescent="0.25">
      <c r="A4331"/>
      <c r="B4331" s="18"/>
      <c r="D4331"/>
      <c r="E4331"/>
      <c r="F4331"/>
      <c r="G4331"/>
      <c r="H4331"/>
      <c r="I4331"/>
      <c r="J4331"/>
      <c r="K4331"/>
      <c r="L4331"/>
      <c r="M4331"/>
      <c r="N4331"/>
      <c r="O4331"/>
      <c r="P4331"/>
      <c r="Q4331"/>
    </row>
    <row r="4332" spans="1:17" s="16" customFormat="1" x14ac:dyDescent="0.25">
      <c r="A4332"/>
      <c r="B4332" s="17"/>
      <c r="D4332"/>
      <c r="E4332"/>
      <c r="F4332"/>
      <c r="G4332"/>
      <c r="H4332"/>
      <c r="I4332"/>
      <c r="J4332"/>
      <c r="K4332"/>
      <c r="L4332"/>
      <c r="M4332"/>
      <c r="N4332"/>
      <c r="O4332"/>
      <c r="P4332"/>
      <c r="Q4332"/>
    </row>
    <row r="4333" spans="1:17" s="16" customFormat="1" x14ac:dyDescent="0.25">
      <c r="A4333"/>
      <c r="B4333" s="18"/>
      <c r="D4333"/>
      <c r="E4333"/>
      <c r="F4333"/>
      <c r="G4333"/>
      <c r="H4333"/>
      <c r="I4333"/>
      <c r="J4333"/>
      <c r="K4333"/>
      <c r="L4333"/>
      <c r="M4333"/>
      <c r="N4333"/>
      <c r="O4333"/>
      <c r="P4333"/>
      <c r="Q4333"/>
    </row>
    <row r="4334" spans="1:17" s="16" customFormat="1" x14ac:dyDescent="0.25">
      <c r="A4334"/>
      <c r="B4334" s="18"/>
      <c r="D4334"/>
      <c r="E4334"/>
      <c r="F4334"/>
      <c r="G4334"/>
      <c r="H4334"/>
      <c r="I4334"/>
      <c r="J4334"/>
      <c r="K4334"/>
      <c r="L4334"/>
      <c r="M4334"/>
      <c r="N4334"/>
      <c r="O4334"/>
      <c r="P4334"/>
      <c r="Q4334"/>
    </row>
    <row r="4335" spans="1:17" s="16" customFormat="1" x14ac:dyDescent="0.25">
      <c r="A4335"/>
      <c r="B4335" s="18"/>
      <c r="D4335"/>
      <c r="E4335"/>
      <c r="F4335"/>
      <c r="G4335"/>
      <c r="H4335"/>
      <c r="I4335"/>
      <c r="J4335"/>
      <c r="K4335"/>
      <c r="L4335"/>
      <c r="M4335"/>
      <c r="N4335"/>
      <c r="O4335"/>
      <c r="P4335"/>
      <c r="Q4335"/>
    </row>
    <row r="4336" spans="1:17" s="16" customFormat="1" x14ac:dyDescent="0.25">
      <c r="A4336"/>
      <c r="B4336" s="18"/>
      <c r="D4336"/>
      <c r="E4336"/>
      <c r="F4336"/>
      <c r="G4336"/>
      <c r="H4336"/>
      <c r="I4336"/>
      <c r="J4336"/>
      <c r="K4336"/>
      <c r="L4336"/>
      <c r="M4336"/>
      <c r="N4336"/>
      <c r="O4336"/>
      <c r="P4336"/>
      <c r="Q4336"/>
    </row>
    <row r="4337" spans="1:17" s="16" customFormat="1" x14ac:dyDescent="0.25">
      <c r="A4337"/>
      <c r="B4337" s="18"/>
      <c r="D4337"/>
      <c r="E4337"/>
      <c r="F4337"/>
      <c r="G4337"/>
      <c r="H4337"/>
      <c r="I4337"/>
      <c r="J4337"/>
      <c r="K4337"/>
      <c r="L4337"/>
      <c r="M4337"/>
      <c r="N4337"/>
      <c r="O4337"/>
      <c r="P4337"/>
      <c r="Q4337"/>
    </row>
    <row r="4338" spans="1:17" s="16" customFormat="1" x14ac:dyDescent="0.25">
      <c r="A4338"/>
      <c r="B4338" s="18"/>
      <c r="D4338"/>
      <c r="E4338"/>
      <c r="F4338"/>
      <c r="G4338"/>
      <c r="H4338"/>
      <c r="I4338"/>
      <c r="J4338"/>
      <c r="K4338"/>
      <c r="L4338"/>
      <c r="M4338"/>
      <c r="N4338"/>
      <c r="O4338"/>
      <c r="P4338"/>
      <c r="Q4338"/>
    </row>
    <row r="4339" spans="1:17" s="16" customFormat="1" x14ac:dyDescent="0.25">
      <c r="A4339"/>
      <c r="B4339" s="18"/>
      <c r="D4339"/>
      <c r="E4339"/>
      <c r="F4339"/>
      <c r="G4339"/>
      <c r="H4339"/>
      <c r="I4339"/>
      <c r="J4339"/>
      <c r="K4339"/>
      <c r="L4339"/>
      <c r="M4339"/>
      <c r="N4339"/>
      <c r="O4339"/>
      <c r="P4339"/>
      <c r="Q4339"/>
    </row>
    <row r="4340" spans="1:17" s="16" customFormat="1" x14ac:dyDescent="0.25">
      <c r="A4340"/>
      <c r="B4340" s="18"/>
      <c r="D4340"/>
      <c r="E4340"/>
      <c r="F4340"/>
      <c r="G4340"/>
      <c r="H4340"/>
      <c r="I4340"/>
      <c r="J4340"/>
      <c r="K4340"/>
      <c r="L4340"/>
      <c r="M4340"/>
      <c r="N4340"/>
      <c r="O4340"/>
      <c r="P4340"/>
      <c r="Q4340"/>
    </row>
    <row r="4341" spans="1:17" s="16" customFormat="1" x14ac:dyDescent="0.25">
      <c r="A4341"/>
      <c r="B4341" s="18"/>
      <c r="D4341"/>
      <c r="E4341"/>
      <c r="F4341"/>
      <c r="G4341"/>
      <c r="H4341"/>
      <c r="I4341"/>
      <c r="J4341"/>
      <c r="K4341"/>
      <c r="L4341"/>
      <c r="M4341"/>
      <c r="N4341"/>
      <c r="O4341"/>
      <c r="P4341"/>
      <c r="Q4341"/>
    </row>
    <row r="4342" spans="1:17" s="16" customFormat="1" x14ac:dyDescent="0.25">
      <c r="A4342"/>
      <c r="B4342" s="18"/>
      <c r="D4342"/>
      <c r="E4342"/>
      <c r="F4342"/>
      <c r="G4342"/>
      <c r="H4342"/>
      <c r="I4342"/>
      <c r="J4342"/>
      <c r="K4342"/>
      <c r="L4342"/>
      <c r="M4342"/>
      <c r="N4342"/>
      <c r="O4342"/>
      <c r="P4342"/>
      <c r="Q4342"/>
    </row>
    <row r="4343" spans="1:17" s="16" customFormat="1" x14ac:dyDescent="0.25">
      <c r="A4343"/>
      <c r="B4343" s="18"/>
      <c r="D4343"/>
      <c r="E4343"/>
      <c r="F4343"/>
      <c r="G4343"/>
      <c r="H4343"/>
      <c r="I4343"/>
      <c r="J4343"/>
      <c r="K4343"/>
      <c r="L4343"/>
      <c r="M4343"/>
      <c r="N4343"/>
      <c r="O4343"/>
      <c r="P4343"/>
      <c r="Q4343"/>
    </row>
    <row r="4344" spans="1:17" s="16" customFormat="1" x14ac:dyDescent="0.25">
      <c r="A4344"/>
      <c r="B4344" s="18"/>
      <c r="D4344"/>
      <c r="E4344"/>
      <c r="F4344"/>
      <c r="G4344"/>
      <c r="H4344"/>
      <c r="I4344"/>
      <c r="J4344"/>
      <c r="K4344"/>
      <c r="L4344"/>
      <c r="M4344"/>
      <c r="N4344"/>
      <c r="O4344"/>
      <c r="P4344"/>
      <c r="Q4344"/>
    </row>
    <row r="4345" spans="1:17" s="16" customFormat="1" x14ac:dyDescent="0.25">
      <c r="A4345"/>
      <c r="B4345" s="18"/>
      <c r="D4345"/>
      <c r="E4345"/>
      <c r="F4345"/>
      <c r="G4345"/>
      <c r="H4345"/>
      <c r="I4345"/>
      <c r="J4345"/>
      <c r="K4345"/>
      <c r="L4345"/>
      <c r="M4345"/>
      <c r="N4345"/>
      <c r="O4345"/>
      <c r="P4345"/>
      <c r="Q4345"/>
    </row>
    <row r="4346" spans="1:17" s="16" customFormat="1" x14ac:dyDescent="0.25">
      <c r="A4346"/>
      <c r="B4346" s="18"/>
      <c r="D4346"/>
      <c r="E4346"/>
      <c r="F4346"/>
      <c r="G4346"/>
      <c r="H4346"/>
      <c r="I4346"/>
      <c r="J4346"/>
      <c r="K4346"/>
      <c r="L4346"/>
      <c r="M4346"/>
      <c r="N4346"/>
      <c r="O4346"/>
      <c r="P4346"/>
      <c r="Q4346"/>
    </row>
    <row r="4347" spans="1:17" s="16" customFormat="1" x14ac:dyDescent="0.25">
      <c r="A4347"/>
      <c r="B4347" s="18"/>
      <c r="D4347"/>
      <c r="E4347"/>
      <c r="F4347"/>
      <c r="G4347"/>
      <c r="H4347"/>
      <c r="I4347"/>
      <c r="J4347"/>
      <c r="K4347"/>
      <c r="L4347"/>
      <c r="M4347"/>
      <c r="N4347"/>
      <c r="O4347"/>
      <c r="P4347"/>
      <c r="Q4347"/>
    </row>
    <row r="4348" spans="1:17" s="16" customFormat="1" x14ac:dyDescent="0.25">
      <c r="A4348"/>
      <c r="B4348" s="18"/>
      <c r="D4348"/>
      <c r="E4348"/>
      <c r="F4348"/>
      <c r="G4348"/>
      <c r="H4348"/>
      <c r="I4348"/>
      <c r="J4348"/>
      <c r="K4348"/>
      <c r="L4348"/>
      <c r="M4348"/>
      <c r="N4348"/>
      <c r="O4348"/>
      <c r="P4348"/>
      <c r="Q4348"/>
    </row>
    <row r="4349" spans="1:17" s="16" customFormat="1" x14ac:dyDescent="0.25">
      <c r="A4349"/>
      <c r="B4349" s="18"/>
      <c r="D4349"/>
      <c r="E4349"/>
      <c r="F4349"/>
      <c r="G4349"/>
      <c r="H4349"/>
      <c r="I4349"/>
      <c r="J4349"/>
      <c r="K4349"/>
      <c r="L4349"/>
      <c r="M4349"/>
      <c r="N4349"/>
      <c r="O4349"/>
      <c r="P4349"/>
      <c r="Q4349"/>
    </row>
    <row r="4350" spans="1:17" s="16" customFormat="1" x14ac:dyDescent="0.25">
      <c r="A4350"/>
      <c r="B4350" s="18"/>
      <c r="D4350"/>
      <c r="E4350"/>
      <c r="F4350"/>
      <c r="G4350"/>
      <c r="H4350"/>
      <c r="I4350"/>
      <c r="J4350"/>
      <c r="K4350"/>
      <c r="L4350"/>
      <c r="M4350"/>
      <c r="N4350"/>
      <c r="O4350"/>
      <c r="P4350"/>
      <c r="Q4350"/>
    </row>
    <row r="4351" spans="1:17" s="16" customFormat="1" x14ac:dyDescent="0.25">
      <c r="A4351"/>
      <c r="B4351" s="18"/>
      <c r="D4351"/>
      <c r="E4351"/>
      <c r="F4351"/>
      <c r="G4351"/>
      <c r="H4351"/>
      <c r="I4351"/>
      <c r="J4351"/>
      <c r="K4351"/>
      <c r="L4351"/>
      <c r="M4351"/>
      <c r="N4351"/>
      <c r="O4351"/>
      <c r="P4351"/>
      <c r="Q4351"/>
    </row>
    <row r="4352" spans="1:17" s="16" customFormat="1" x14ac:dyDescent="0.25">
      <c r="A4352"/>
      <c r="B4352" s="18"/>
      <c r="D4352"/>
      <c r="E4352"/>
      <c r="F4352"/>
      <c r="G4352"/>
      <c r="H4352"/>
      <c r="I4352"/>
      <c r="J4352"/>
      <c r="K4352"/>
      <c r="L4352"/>
      <c r="M4352"/>
      <c r="N4352"/>
      <c r="O4352"/>
      <c r="P4352"/>
      <c r="Q4352"/>
    </row>
    <row r="4353" spans="1:17" s="16" customFormat="1" x14ac:dyDescent="0.25">
      <c r="A4353"/>
      <c r="B4353" s="18"/>
      <c r="D4353"/>
      <c r="E4353"/>
      <c r="F4353"/>
      <c r="G4353"/>
      <c r="H4353"/>
      <c r="I4353"/>
      <c r="J4353"/>
      <c r="K4353"/>
      <c r="L4353"/>
      <c r="M4353"/>
      <c r="N4353"/>
      <c r="O4353"/>
      <c r="P4353"/>
      <c r="Q4353"/>
    </row>
    <row r="4354" spans="1:17" s="16" customFormat="1" x14ac:dyDescent="0.25">
      <c r="A4354"/>
      <c r="B4354" s="18"/>
      <c r="D4354"/>
      <c r="E4354"/>
      <c r="F4354"/>
      <c r="G4354"/>
      <c r="H4354"/>
      <c r="I4354"/>
      <c r="J4354"/>
      <c r="K4354"/>
      <c r="L4354"/>
      <c r="M4354"/>
      <c r="N4354"/>
      <c r="O4354"/>
      <c r="P4354"/>
      <c r="Q4354"/>
    </row>
    <row r="4355" spans="1:17" s="16" customFormat="1" x14ac:dyDescent="0.25">
      <c r="A4355"/>
      <c r="B4355" s="18"/>
      <c r="D4355"/>
      <c r="E4355"/>
      <c r="F4355"/>
      <c r="G4355"/>
      <c r="H4355"/>
      <c r="I4355"/>
      <c r="J4355"/>
      <c r="K4355"/>
      <c r="L4355"/>
      <c r="M4355"/>
      <c r="N4355"/>
      <c r="O4355"/>
      <c r="P4355"/>
      <c r="Q4355"/>
    </row>
    <row r="4356" spans="1:17" s="16" customFormat="1" x14ac:dyDescent="0.25">
      <c r="A4356"/>
      <c r="B4356" s="18"/>
      <c r="D4356"/>
      <c r="E4356"/>
      <c r="F4356"/>
      <c r="G4356"/>
      <c r="H4356"/>
      <c r="I4356"/>
      <c r="J4356"/>
      <c r="K4356"/>
      <c r="L4356"/>
      <c r="M4356"/>
      <c r="N4356"/>
      <c r="O4356"/>
      <c r="P4356"/>
      <c r="Q4356"/>
    </row>
    <row r="4357" spans="1:17" s="16" customFormat="1" x14ac:dyDescent="0.25">
      <c r="A4357"/>
      <c r="B4357" s="18"/>
      <c r="D4357"/>
      <c r="E4357"/>
      <c r="F4357"/>
      <c r="G4357"/>
      <c r="H4357"/>
      <c r="I4357"/>
      <c r="J4357"/>
      <c r="K4357"/>
      <c r="L4357"/>
      <c r="M4357"/>
      <c r="N4357"/>
      <c r="O4357"/>
      <c r="P4357"/>
      <c r="Q4357"/>
    </row>
    <row r="4358" spans="1:17" s="16" customFormat="1" x14ac:dyDescent="0.25">
      <c r="A4358"/>
      <c r="B4358" s="18"/>
      <c r="D4358"/>
      <c r="E4358"/>
      <c r="F4358"/>
      <c r="G4358"/>
      <c r="H4358"/>
      <c r="I4358"/>
      <c r="J4358"/>
      <c r="K4358"/>
      <c r="L4358"/>
      <c r="M4358"/>
      <c r="N4358"/>
      <c r="O4358"/>
      <c r="P4358"/>
      <c r="Q4358"/>
    </row>
    <row r="4359" spans="1:17" s="16" customFormat="1" x14ac:dyDescent="0.25">
      <c r="A4359"/>
      <c r="B4359" s="18"/>
      <c r="D4359"/>
      <c r="E4359"/>
      <c r="F4359"/>
      <c r="G4359"/>
      <c r="H4359"/>
      <c r="I4359"/>
      <c r="J4359"/>
      <c r="K4359"/>
      <c r="L4359"/>
      <c r="M4359"/>
      <c r="N4359"/>
      <c r="O4359"/>
      <c r="P4359"/>
      <c r="Q4359"/>
    </row>
    <row r="4360" spans="1:17" s="16" customFormat="1" x14ac:dyDescent="0.25">
      <c r="A4360"/>
      <c r="B4360" s="18"/>
      <c r="D4360"/>
      <c r="E4360"/>
      <c r="F4360"/>
      <c r="G4360"/>
      <c r="H4360"/>
      <c r="I4360"/>
      <c r="J4360"/>
      <c r="K4360"/>
      <c r="L4360"/>
      <c r="M4360"/>
      <c r="N4360"/>
      <c r="O4360"/>
      <c r="P4360"/>
      <c r="Q4360"/>
    </row>
    <row r="4361" spans="1:17" s="16" customFormat="1" x14ac:dyDescent="0.25">
      <c r="A4361"/>
      <c r="B4361" s="18"/>
      <c r="D4361"/>
      <c r="E4361"/>
      <c r="F4361"/>
      <c r="G4361"/>
      <c r="H4361"/>
      <c r="I4361"/>
      <c r="J4361"/>
      <c r="K4361"/>
      <c r="L4361"/>
      <c r="M4361"/>
      <c r="N4361"/>
      <c r="O4361"/>
      <c r="P4361"/>
      <c r="Q4361"/>
    </row>
    <row r="4362" spans="1:17" s="16" customFormat="1" x14ac:dyDescent="0.25">
      <c r="A4362"/>
      <c r="B4362" s="18"/>
      <c r="D4362"/>
      <c r="E4362"/>
      <c r="F4362"/>
      <c r="G4362"/>
      <c r="H4362"/>
      <c r="I4362"/>
      <c r="J4362"/>
      <c r="K4362"/>
      <c r="L4362"/>
      <c r="M4362"/>
      <c r="N4362"/>
      <c r="O4362"/>
      <c r="P4362"/>
      <c r="Q4362"/>
    </row>
    <row r="4363" spans="1:17" s="16" customFormat="1" x14ac:dyDescent="0.25">
      <c r="A4363"/>
      <c r="B4363" s="18"/>
      <c r="D4363"/>
      <c r="E4363"/>
      <c r="F4363"/>
      <c r="G4363"/>
      <c r="H4363"/>
      <c r="I4363"/>
      <c r="J4363"/>
      <c r="K4363"/>
      <c r="L4363"/>
      <c r="M4363"/>
      <c r="N4363"/>
      <c r="O4363"/>
      <c r="P4363"/>
      <c r="Q4363"/>
    </row>
    <row r="4364" spans="1:17" s="16" customFormat="1" x14ac:dyDescent="0.25">
      <c r="A4364"/>
      <c r="B4364" s="18"/>
      <c r="D4364"/>
      <c r="E4364"/>
      <c r="F4364"/>
      <c r="G4364"/>
      <c r="H4364"/>
      <c r="I4364"/>
      <c r="J4364"/>
      <c r="K4364"/>
      <c r="L4364"/>
      <c r="M4364"/>
      <c r="N4364"/>
      <c r="O4364"/>
      <c r="P4364"/>
      <c r="Q4364"/>
    </row>
    <row r="4365" spans="1:17" s="16" customFormat="1" x14ac:dyDescent="0.25">
      <c r="A4365"/>
      <c r="B4365" s="18"/>
      <c r="D4365"/>
      <c r="E4365"/>
      <c r="F4365"/>
      <c r="G4365"/>
      <c r="H4365"/>
      <c r="I4365"/>
      <c r="J4365"/>
      <c r="K4365"/>
      <c r="L4365"/>
      <c r="M4365"/>
      <c r="N4365"/>
      <c r="O4365"/>
      <c r="P4365"/>
      <c r="Q4365"/>
    </row>
    <row r="4366" spans="1:17" s="16" customFormat="1" x14ac:dyDescent="0.25">
      <c r="A4366"/>
      <c r="B4366" s="18"/>
      <c r="D4366"/>
      <c r="E4366"/>
      <c r="F4366"/>
      <c r="G4366"/>
      <c r="H4366"/>
      <c r="I4366"/>
      <c r="J4366"/>
      <c r="K4366"/>
      <c r="L4366"/>
      <c r="M4366"/>
      <c r="N4366"/>
      <c r="O4366"/>
      <c r="P4366"/>
      <c r="Q4366"/>
    </row>
    <row r="4367" spans="1:17" s="16" customFormat="1" x14ac:dyDescent="0.25">
      <c r="A4367"/>
      <c r="B4367" s="18"/>
      <c r="D4367"/>
      <c r="E4367"/>
      <c r="F4367"/>
      <c r="G4367"/>
      <c r="H4367"/>
      <c r="I4367"/>
      <c r="J4367"/>
      <c r="K4367"/>
      <c r="L4367"/>
      <c r="M4367"/>
      <c r="N4367"/>
      <c r="O4367"/>
      <c r="P4367"/>
      <c r="Q4367"/>
    </row>
    <row r="4368" spans="1:17" s="16" customFormat="1" x14ac:dyDescent="0.25">
      <c r="A4368"/>
      <c r="B4368" s="18"/>
      <c r="D4368"/>
      <c r="E4368"/>
      <c r="F4368"/>
      <c r="G4368"/>
      <c r="H4368"/>
      <c r="I4368"/>
      <c r="J4368"/>
      <c r="K4368"/>
      <c r="L4368"/>
      <c r="M4368"/>
      <c r="N4368"/>
      <c r="O4368"/>
      <c r="P4368"/>
      <c r="Q4368"/>
    </row>
    <row r="4369" spans="1:17" s="16" customFormat="1" x14ac:dyDescent="0.25">
      <c r="A4369"/>
      <c r="B4369" s="18"/>
      <c r="D4369"/>
      <c r="E4369"/>
      <c r="F4369"/>
      <c r="G4369"/>
      <c r="H4369"/>
      <c r="I4369"/>
      <c r="J4369"/>
      <c r="K4369"/>
      <c r="L4369"/>
      <c r="M4369"/>
      <c r="N4369"/>
      <c r="O4369"/>
      <c r="P4369"/>
      <c r="Q4369"/>
    </row>
    <row r="4370" spans="1:17" s="16" customFormat="1" x14ac:dyDescent="0.25">
      <c r="A4370"/>
      <c r="B4370" s="18"/>
      <c r="D4370"/>
      <c r="E4370"/>
      <c r="F4370"/>
      <c r="G4370"/>
      <c r="H4370"/>
      <c r="I4370"/>
      <c r="J4370"/>
      <c r="K4370"/>
      <c r="L4370"/>
      <c r="M4370"/>
      <c r="N4370"/>
      <c r="O4370"/>
      <c r="P4370"/>
      <c r="Q4370"/>
    </row>
    <row r="4371" spans="1:17" s="16" customFormat="1" x14ac:dyDescent="0.25">
      <c r="A4371"/>
      <c r="B4371" s="18"/>
      <c r="D4371"/>
      <c r="E4371"/>
      <c r="F4371"/>
      <c r="G4371"/>
      <c r="H4371"/>
      <c r="I4371"/>
      <c r="J4371"/>
      <c r="K4371"/>
      <c r="L4371"/>
      <c r="M4371"/>
      <c r="N4371"/>
      <c r="O4371"/>
      <c r="P4371"/>
      <c r="Q4371"/>
    </row>
    <row r="4372" spans="1:17" s="16" customFormat="1" x14ac:dyDescent="0.25">
      <c r="A4372"/>
      <c r="B4372" s="18"/>
      <c r="D4372"/>
      <c r="E4372"/>
      <c r="F4372"/>
      <c r="G4372"/>
      <c r="H4372"/>
      <c r="I4372"/>
      <c r="J4372"/>
      <c r="K4372"/>
      <c r="L4372"/>
      <c r="M4372"/>
      <c r="N4372"/>
      <c r="O4372"/>
      <c r="P4372"/>
      <c r="Q4372"/>
    </row>
    <row r="4373" spans="1:17" s="16" customFormat="1" x14ac:dyDescent="0.25">
      <c r="A4373"/>
      <c r="B4373" s="18"/>
      <c r="D4373"/>
      <c r="E4373"/>
      <c r="F4373"/>
      <c r="G4373"/>
      <c r="H4373"/>
      <c r="I4373"/>
      <c r="J4373"/>
      <c r="K4373"/>
      <c r="L4373"/>
      <c r="M4373"/>
      <c r="N4373"/>
      <c r="O4373"/>
      <c r="P4373"/>
      <c r="Q4373"/>
    </row>
    <row r="4374" spans="1:17" s="16" customFormat="1" x14ac:dyDescent="0.25">
      <c r="A4374"/>
      <c r="B4374" s="18"/>
      <c r="D4374"/>
      <c r="E4374"/>
      <c r="F4374"/>
      <c r="G4374"/>
      <c r="H4374"/>
      <c r="I4374"/>
      <c r="J4374"/>
      <c r="K4374"/>
      <c r="L4374"/>
      <c r="M4374"/>
      <c r="N4374"/>
      <c r="O4374"/>
      <c r="P4374"/>
      <c r="Q4374"/>
    </row>
    <row r="4375" spans="1:17" s="16" customFormat="1" x14ac:dyDescent="0.25">
      <c r="A4375"/>
      <c r="B4375" s="18"/>
      <c r="D4375"/>
      <c r="E4375"/>
      <c r="F4375"/>
      <c r="G4375"/>
      <c r="H4375"/>
      <c r="I4375"/>
      <c r="J4375"/>
      <c r="K4375"/>
      <c r="L4375"/>
      <c r="M4375"/>
      <c r="N4375"/>
      <c r="O4375"/>
      <c r="P4375"/>
      <c r="Q4375"/>
    </row>
    <row r="4376" spans="1:17" s="16" customFormat="1" x14ac:dyDescent="0.25">
      <c r="A4376"/>
      <c r="B4376" s="18"/>
      <c r="D4376"/>
      <c r="E4376"/>
      <c r="F4376"/>
      <c r="G4376"/>
      <c r="H4376"/>
      <c r="I4376"/>
      <c r="J4376"/>
      <c r="K4376"/>
      <c r="L4376"/>
      <c r="M4376"/>
      <c r="N4376"/>
      <c r="O4376"/>
      <c r="P4376"/>
      <c r="Q4376"/>
    </row>
    <row r="4377" spans="1:17" s="16" customFormat="1" x14ac:dyDescent="0.25">
      <c r="A4377"/>
      <c r="B4377" s="18"/>
      <c r="D4377"/>
      <c r="E4377"/>
      <c r="F4377"/>
      <c r="G4377"/>
      <c r="H4377"/>
      <c r="I4377"/>
      <c r="J4377"/>
      <c r="K4377"/>
      <c r="L4377"/>
      <c r="M4377"/>
      <c r="N4377"/>
      <c r="O4377"/>
      <c r="P4377"/>
      <c r="Q4377"/>
    </row>
    <row r="4378" spans="1:17" s="16" customFormat="1" x14ac:dyDescent="0.25">
      <c r="A4378"/>
      <c r="B4378" s="18"/>
      <c r="D4378"/>
      <c r="E4378"/>
      <c r="F4378"/>
      <c r="G4378"/>
      <c r="H4378"/>
      <c r="I4378"/>
      <c r="J4378"/>
      <c r="K4378"/>
      <c r="L4378"/>
      <c r="M4378"/>
      <c r="N4378"/>
      <c r="O4378"/>
      <c r="P4378"/>
      <c r="Q4378"/>
    </row>
    <row r="4379" spans="1:17" s="16" customFormat="1" x14ac:dyDescent="0.25">
      <c r="A4379"/>
      <c r="B4379" s="18"/>
      <c r="D4379"/>
      <c r="E4379"/>
      <c r="F4379"/>
      <c r="G4379"/>
      <c r="H4379"/>
      <c r="I4379"/>
      <c r="J4379"/>
      <c r="K4379"/>
      <c r="L4379"/>
      <c r="M4379"/>
      <c r="N4379"/>
      <c r="O4379"/>
      <c r="P4379"/>
      <c r="Q4379"/>
    </row>
    <row r="4380" spans="1:17" s="16" customFormat="1" x14ac:dyDescent="0.25">
      <c r="A4380"/>
      <c r="B4380" s="18"/>
      <c r="D4380"/>
      <c r="E4380"/>
      <c r="F4380"/>
      <c r="G4380"/>
      <c r="H4380"/>
      <c r="I4380"/>
      <c r="J4380"/>
      <c r="K4380"/>
      <c r="L4380"/>
      <c r="M4380"/>
      <c r="N4380"/>
      <c r="O4380"/>
      <c r="P4380"/>
      <c r="Q4380"/>
    </row>
    <row r="4381" spans="1:17" s="16" customFormat="1" x14ac:dyDescent="0.25">
      <c r="A4381"/>
      <c r="B4381" s="18"/>
      <c r="D4381"/>
      <c r="E4381"/>
      <c r="F4381"/>
      <c r="G4381"/>
      <c r="H4381"/>
      <c r="I4381"/>
      <c r="J4381"/>
      <c r="K4381"/>
      <c r="L4381"/>
      <c r="M4381"/>
      <c r="N4381"/>
      <c r="O4381"/>
      <c r="P4381"/>
      <c r="Q4381"/>
    </row>
    <row r="4382" spans="1:17" s="16" customFormat="1" x14ac:dyDescent="0.25">
      <c r="A4382"/>
      <c r="B4382" s="17"/>
      <c r="D4382"/>
      <c r="E4382"/>
      <c r="F4382"/>
      <c r="G4382"/>
      <c r="H4382"/>
      <c r="I4382"/>
      <c r="J4382"/>
      <c r="K4382"/>
      <c r="L4382"/>
      <c r="M4382"/>
      <c r="N4382"/>
      <c r="O4382"/>
      <c r="P4382"/>
      <c r="Q4382"/>
    </row>
    <row r="4383" spans="1:17" s="16" customFormat="1" x14ac:dyDescent="0.25">
      <c r="A4383"/>
      <c r="B4383" s="18"/>
      <c r="D4383"/>
      <c r="E4383"/>
      <c r="F4383"/>
      <c r="G4383"/>
      <c r="H4383"/>
      <c r="I4383"/>
      <c r="J4383"/>
      <c r="K4383"/>
      <c r="L4383"/>
      <c r="M4383"/>
      <c r="N4383"/>
      <c r="O4383"/>
      <c r="P4383"/>
      <c r="Q4383"/>
    </row>
    <row r="4384" spans="1:17" s="16" customFormat="1" x14ac:dyDescent="0.25">
      <c r="A4384"/>
      <c r="B4384" s="18"/>
      <c r="D4384"/>
      <c r="E4384"/>
      <c r="F4384"/>
      <c r="G4384"/>
      <c r="H4384"/>
      <c r="I4384"/>
      <c r="J4384"/>
      <c r="K4384"/>
      <c r="L4384"/>
      <c r="M4384"/>
      <c r="N4384"/>
      <c r="O4384"/>
      <c r="P4384"/>
      <c r="Q4384"/>
    </row>
    <row r="4385" spans="1:17" s="16" customFormat="1" x14ac:dyDescent="0.25">
      <c r="A4385"/>
      <c r="B4385" s="18"/>
      <c r="D4385"/>
      <c r="E4385"/>
      <c r="F4385"/>
      <c r="G4385"/>
      <c r="H4385"/>
      <c r="I4385"/>
      <c r="J4385"/>
      <c r="K4385"/>
      <c r="L4385"/>
      <c r="M4385"/>
      <c r="N4385"/>
      <c r="O4385"/>
      <c r="P4385"/>
      <c r="Q4385"/>
    </row>
    <row r="4386" spans="1:17" s="16" customFormat="1" x14ac:dyDescent="0.25">
      <c r="A4386"/>
      <c r="B4386" s="18"/>
      <c r="D4386"/>
      <c r="E4386"/>
      <c r="F4386"/>
      <c r="G4386"/>
      <c r="H4386"/>
      <c r="I4386"/>
      <c r="J4386"/>
      <c r="K4386"/>
      <c r="L4386"/>
      <c r="M4386"/>
      <c r="N4386"/>
      <c r="O4386"/>
      <c r="P4386"/>
      <c r="Q4386"/>
    </row>
    <row r="4387" spans="1:17" s="16" customFormat="1" x14ac:dyDescent="0.25">
      <c r="A4387"/>
      <c r="B4387" s="18"/>
      <c r="D4387"/>
      <c r="E4387"/>
      <c r="F4387"/>
      <c r="G4387"/>
      <c r="H4387"/>
      <c r="I4387"/>
      <c r="J4387"/>
      <c r="K4387"/>
      <c r="L4387"/>
      <c r="M4387"/>
      <c r="N4387"/>
      <c r="O4387"/>
      <c r="P4387"/>
      <c r="Q4387"/>
    </row>
    <row r="4388" spans="1:17" s="16" customFormat="1" x14ac:dyDescent="0.25">
      <c r="A4388"/>
      <c r="B4388" s="18"/>
      <c r="D4388"/>
      <c r="E4388"/>
      <c r="F4388"/>
      <c r="G4388"/>
      <c r="H4388"/>
      <c r="I4388"/>
      <c r="J4388"/>
      <c r="K4388"/>
      <c r="L4388"/>
      <c r="M4388"/>
      <c r="N4388"/>
      <c r="O4388"/>
      <c r="P4388"/>
      <c r="Q4388"/>
    </row>
    <row r="4389" spans="1:17" s="16" customFormat="1" x14ac:dyDescent="0.25">
      <c r="A4389"/>
      <c r="B4389" s="18"/>
      <c r="D4389"/>
      <c r="E4389"/>
      <c r="F4389"/>
      <c r="G4389"/>
      <c r="H4389"/>
      <c r="I4389"/>
      <c r="J4389"/>
      <c r="K4389"/>
      <c r="L4389"/>
      <c r="M4389"/>
      <c r="N4389"/>
      <c r="O4389"/>
      <c r="P4389"/>
      <c r="Q4389"/>
    </row>
    <row r="4390" spans="1:17" s="16" customFormat="1" x14ac:dyDescent="0.25">
      <c r="A4390"/>
      <c r="B4390" s="18"/>
      <c r="D4390"/>
      <c r="E4390"/>
      <c r="F4390"/>
      <c r="G4390"/>
      <c r="H4390"/>
      <c r="I4390"/>
      <c r="J4390"/>
      <c r="K4390"/>
      <c r="L4390"/>
      <c r="M4390"/>
      <c r="N4390"/>
      <c r="O4390"/>
      <c r="P4390"/>
      <c r="Q4390"/>
    </row>
    <row r="4391" spans="1:17" s="16" customFormat="1" x14ac:dyDescent="0.25">
      <c r="A4391"/>
      <c r="B4391" s="18"/>
      <c r="D4391"/>
      <c r="E4391"/>
      <c r="F4391"/>
      <c r="G4391"/>
      <c r="H4391"/>
      <c r="I4391"/>
      <c r="J4391"/>
      <c r="K4391"/>
      <c r="L4391"/>
      <c r="M4391"/>
      <c r="N4391"/>
      <c r="O4391"/>
      <c r="P4391"/>
      <c r="Q4391"/>
    </row>
    <row r="4392" spans="1:17" s="16" customFormat="1" x14ac:dyDescent="0.25">
      <c r="A4392"/>
      <c r="B4392" s="18"/>
      <c r="D4392"/>
      <c r="E4392"/>
      <c r="F4392"/>
      <c r="G4392"/>
      <c r="H4392"/>
      <c r="I4392"/>
      <c r="J4392"/>
      <c r="K4392"/>
      <c r="L4392"/>
      <c r="M4392"/>
      <c r="N4392"/>
      <c r="O4392"/>
      <c r="P4392"/>
      <c r="Q4392"/>
    </row>
    <row r="4393" spans="1:17" s="16" customFormat="1" x14ac:dyDescent="0.25">
      <c r="A4393"/>
      <c r="B4393" s="18"/>
      <c r="D4393"/>
      <c r="E4393"/>
      <c r="F4393"/>
      <c r="G4393"/>
      <c r="H4393"/>
      <c r="I4393"/>
      <c r="J4393"/>
      <c r="K4393"/>
      <c r="L4393"/>
      <c r="M4393"/>
      <c r="N4393"/>
      <c r="O4393"/>
      <c r="P4393"/>
      <c r="Q4393"/>
    </row>
    <row r="4394" spans="1:17" s="16" customFormat="1" x14ac:dyDescent="0.25">
      <c r="A4394"/>
      <c r="B4394" s="18"/>
      <c r="D4394"/>
      <c r="E4394"/>
      <c r="F4394"/>
      <c r="G4394"/>
      <c r="H4394"/>
      <c r="I4394"/>
      <c r="J4394"/>
      <c r="K4394"/>
      <c r="L4394"/>
      <c r="M4394"/>
      <c r="N4394"/>
      <c r="O4394"/>
      <c r="P4394"/>
      <c r="Q4394"/>
    </row>
    <row r="4395" spans="1:17" s="16" customFormat="1" x14ac:dyDescent="0.25">
      <c r="A4395"/>
      <c r="B4395" s="18"/>
      <c r="D4395"/>
      <c r="E4395"/>
      <c r="F4395"/>
      <c r="G4395"/>
      <c r="H4395"/>
      <c r="I4395"/>
      <c r="J4395"/>
      <c r="K4395"/>
      <c r="L4395"/>
      <c r="M4395"/>
      <c r="N4395"/>
      <c r="O4395"/>
      <c r="P4395"/>
      <c r="Q4395"/>
    </row>
    <row r="4396" spans="1:17" s="16" customFormat="1" x14ac:dyDescent="0.25">
      <c r="A4396"/>
      <c r="B4396" s="18"/>
      <c r="D4396"/>
      <c r="E4396"/>
      <c r="F4396"/>
      <c r="G4396"/>
      <c r="H4396"/>
      <c r="I4396"/>
      <c r="J4396"/>
      <c r="K4396"/>
      <c r="L4396"/>
      <c r="M4396"/>
      <c r="N4396"/>
      <c r="O4396"/>
      <c r="P4396"/>
      <c r="Q4396"/>
    </row>
    <row r="4397" spans="1:17" s="16" customFormat="1" x14ac:dyDescent="0.25">
      <c r="A4397"/>
      <c r="B4397" s="18"/>
      <c r="D4397"/>
      <c r="E4397"/>
      <c r="F4397"/>
      <c r="G4397"/>
      <c r="H4397"/>
      <c r="I4397"/>
      <c r="J4397"/>
      <c r="K4397"/>
      <c r="L4397"/>
      <c r="M4397"/>
      <c r="N4397"/>
      <c r="O4397"/>
      <c r="P4397"/>
      <c r="Q4397"/>
    </row>
    <row r="4398" spans="1:17" s="16" customFormat="1" x14ac:dyDescent="0.25">
      <c r="A4398"/>
      <c r="B4398" s="18"/>
      <c r="D4398"/>
      <c r="E4398"/>
      <c r="F4398"/>
      <c r="G4398"/>
      <c r="H4398"/>
      <c r="I4398"/>
      <c r="J4398"/>
      <c r="K4398"/>
      <c r="L4398"/>
      <c r="M4398"/>
      <c r="N4398"/>
      <c r="O4398"/>
      <c r="P4398"/>
      <c r="Q4398"/>
    </row>
    <row r="4399" spans="1:17" s="16" customFormat="1" x14ac:dyDescent="0.25">
      <c r="A4399"/>
      <c r="B4399" s="18"/>
      <c r="D4399"/>
      <c r="E4399"/>
      <c r="F4399"/>
      <c r="G4399"/>
      <c r="H4399"/>
      <c r="I4399"/>
      <c r="J4399"/>
      <c r="K4399"/>
      <c r="L4399"/>
      <c r="M4399"/>
      <c r="N4399"/>
      <c r="O4399"/>
      <c r="P4399"/>
      <c r="Q4399"/>
    </row>
    <row r="4400" spans="1:17" s="16" customFormat="1" x14ac:dyDescent="0.25">
      <c r="A4400"/>
      <c r="B4400" s="18"/>
      <c r="D4400"/>
      <c r="E4400"/>
      <c r="F4400"/>
      <c r="G4400"/>
      <c r="H4400"/>
      <c r="I4400"/>
      <c r="J4400"/>
      <c r="K4400"/>
      <c r="L4400"/>
      <c r="M4400"/>
      <c r="N4400"/>
      <c r="O4400"/>
      <c r="P4400"/>
      <c r="Q4400"/>
    </row>
    <row r="4401" spans="1:17" s="16" customFormat="1" x14ac:dyDescent="0.25">
      <c r="A4401"/>
      <c r="B4401" s="18"/>
      <c r="D4401"/>
      <c r="E4401"/>
      <c r="F4401"/>
      <c r="G4401"/>
      <c r="H4401"/>
      <c r="I4401"/>
      <c r="J4401"/>
      <c r="K4401"/>
      <c r="L4401"/>
      <c r="M4401"/>
      <c r="N4401"/>
      <c r="O4401"/>
      <c r="P4401"/>
      <c r="Q4401"/>
    </row>
    <row r="4402" spans="1:17" s="16" customFormat="1" x14ac:dyDescent="0.25">
      <c r="A4402"/>
      <c r="B4402" s="18"/>
      <c r="D4402"/>
      <c r="E4402"/>
      <c r="F4402"/>
      <c r="G4402"/>
      <c r="H4402"/>
      <c r="I4402"/>
      <c r="J4402"/>
      <c r="K4402"/>
      <c r="L4402"/>
      <c r="M4402"/>
      <c r="N4402"/>
      <c r="O4402"/>
      <c r="P4402"/>
      <c r="Q4402"/>
    </row>
    <row r="4403" spans="1:17" s="16" customFormat="1" x14ac:dyDescent="0.25">
      <c r="A4403"/>
      <c r="B4403" s="18"/>
      <c r="D4403"/>
      <c r="E4403"/>
      <c r="F4403"/>
      <c r="G4403"/>
      <c r="H4403"/>
      <c r="I4403"/>
      <c r="J4403"/>
      <c r="K4403"/>
      <c r="L4403"/>
      <c r="M4403"/>
      <c r="N4403"/>
      <c r="O4403"/>
      <c r="P4403"/>
      <c r="Q4403"/>
    </row>
    <row r="4404" spans="1:17" s="16" customFormat="1" x14ac:dyDescent="0.25">
      <c r="A4404"/>
      <c r="B4404" s="18"/>
      <c r="D4404"/>
      <c r="E4404"/>
      <c r="F4404"/>
      <c r="G4404"/>
      <c r="H4404"/>
      <c r="I4404"/>
      <c r="J4404"/>
      <c r="K4404"/>
      <c r="L4404"/>
      <c r="M4404"/>
      <c r="N4404"/>
      <c r="O4404"/>
      <c r="P4404"/>
      <c r="Q4404"/>
    </row>
    <row r="4405" spans="1:17" s="16" customFormat="1" x14ac:dyDescent="0.25">
      <c r="A4405"/>
      <c r="B4405" s="18"/>
      <c r="D4405"/>
      <c r="E4405"/>
      <c r="F4405"/>
      <c r="G4405"/>
      <c r="H4405"/>
      <c r="I4405"/>
      <c r="J4405"/>
      <c r="K4405"/>
      <c r="L4405"/>
      <c r="M4405"/>
      <c r="N4405"/>
      <c r="O4405"/>
      <c r="P4405"/>
      <c r="Q4405"/>
    </row>
    <row r="4406" spans="1:17" s="16" customFormat="1" x14ac:dyDescent="0.25">
      <c r="A4406"/>
      <c r="B4406" s="18"/>
      <c r="D4406"/>
      <c r="E4406"/>
      <c r="F4406"/>
      <c r="G4406"/>
      <c r="H4406"/>
      <c r="I4406"/>
      <c r="J4406"/>
      <c r="K4406"/>
      <c r="L4406"/>
      <c r="M4406"/>
      <c r="N4406"/>
      <c r="O4406"/>
      <c r="P4406"/>
      <c r="Q4406"/>
    </row>
    <row r="4407" spans="1:17" s="16" customFormat="1" x14ac:dyDescent="0.25">
      <c r="A4407"/>
      <c r="B4407" s="18"/>
      <c r="D4407"/>
      <c r="E4407"/>
      <c r="F4407"/>
      <c r="G4407"/>
      <c r="H4407"/>
      <c r="I4407"/>
      <c r="J4407"/>
      <c r="K4407"/>
      <c r="L4407"/>
      <c r="M4407"/>
      <c r="N4407"/>
      <c r="O4407"/>
      <c r="P4407"/>
      <c r="Q4407"/>
    </row>
    <row r="4408" spans="1:17" s="16" customFormat="1" x14ac:dyDescent="0.25">
      <c r="A4408"/>
      <c r="B4408" s="18"/>
      <c r="D4408"/>
      <c r="E4408"/>
      <c r="F4408"/>
      <c r="G4408"/>
      <c r="H4408"/>
      <c r="I4408"/>
      <c r="J4408"/>
      <c r="K4408"/>
      <c r="L4408"/>
      <c r="M4408"/>
      <c r="N4408"/>
      <c r="O4408"/>
      <c r="P4408"/>
      <c r="Q4408"/>
    </row>
    <row r="4409" spans="1:17" s="16" customFormat="1" x14ac:dyDescent="0.25">
      <c r="A4409"/>
      <c r="B4409" s="18"/>
      <c r="D4409"/>
      <c r="E4409"/>
      <c r="F4409"/>
      <c r="G4409"/>
      <c r="H4409"/>
      <c r="I4409"/>
      <c r="J4409"/>
      <c r="K4409"/>
      <c r="L4409"/>
      <c r="M4409"/>
      <c r="N4409"/>
      <c r="O4409"/>
      <c r="P4409"/>
      <c r="Q4409"/>
    </row>
    <row r="4410" spans="1:17" s="16" customFormat="1" x14ac:dyDescent="0.25">
      <c r="A4410"/>
      <c r="B4410" s="18"/>
      <c r="D4410"/>
      <c r="E4410"/>
      <c r="F4410"/>
      <c r="G4410"/>
      <c r="H4410"/>
      <c r="I4410"/>
      <c r="J4410"/>
      <c r="K4410"/>
      <c r="L4410"/>
      <c r="M4410"/>
      <c r="N4410"/>
      <c r="O4410"/>
      <c r="P4410"/>
      <c r="Q4410"/>
    </row>
    <row r="4411" spans="1:17" s="16" customFormat="1" x14ac:dyDescent="0.25">
      <c r="A4411"/>
      <c r="B4411" s="18"/>
      <c r="D4411"/>
      <c r="E4411"/>
      <c r="F4411"/>
      <c r="G4411"/>
      <c r="H4411"/>
      <c r="I4411"/>
      <c r="J4411"/>
      <c r="K4411"/>
      <c r="L4411"/>
      <c r="M4411"/>
      <c r="N4411"/>
      <c r="O4411"/>
      <c r="P4411"/>
      <c r="Q4411"/>
    </row>
    <row r="4412" spans="1:17" s="16" customFormat="1" x14ac:dyDescent="0.25">
      <c r="A4412"/>
      <c r="B4412" s="18"/>
      <c r="D4412"/>
      <c r="E4412"/>
      <c r="F4412"/>
      <c r="G4412"/>
      <c r="H4412"/>
      <c r="I4412"/>
      <c r="J4412"/>
      <c r="K4412"/>
      <c r="L4412"/>
      <c r="M4412"/>
      <c r="N4412"/>
      <c r="O4412"/>
      <c r="P4412"/>
      <c r="Q4412"/>
    </row>
    <row r="4413" spans="1:17" s="16" customFormat="1" x14ac:dyDescent="0.25">
      <c r="A4413"/>
      <c r="B4413" s="18"/>
      <c r="D4413"/>
      <c r="E4413"/>
      <c r="F4413"/>
      <c r="G4413"/>
      <c r="H4413"/>
      <c r="I4413"/>
      <c r="J4413"/>
      <c r="K4413"/>
      <c r="L4413"/>
      <c r="M4413"/>
      <c r="N4413"/>
      <c r="O4413"/>
      <c r="P4413"/>
      <c r="Q4413"/>
    </row>
    <row r="4414" spans="1:17" s="16" customFormat="1" x14ac:dyDescent="0.25">
      <c r="A4414"/>
      <c r="B4414" s="18"/>
      <c r="D4414"/>
      <c r="E4414"/>
      <c r="F4414"/>
      <c r="G4414"/>
      <c r="H4414"/>
      <c r="I4414"/>
      <c r="J4414"/>
      <c r="K4414"/>
      <c r="L4414"/>
      <c r="M4414"/>
      <c r="N4414"/>
      <c r="O4414"/>
      <c r="P4414"/>
      <c r="Q4414"/>
    </row>
    <row r="4415" spans="1:17" s="16" customFormat="1" x14ac:dyDescent="0.25">
      <c r="A4415"/>
      <c r="B4415" s="18"/>
      <c r="D4415"/>
      <c r="E4415"/>
      <c r="F4415"/>
      <c r="G4415"/>
      <c r="H4415"/>
      <c r="I4415"/>
      <c r="J4415"/>
      <c r="K4415"/>
      <c r="L4415"/>
      <c r="M4415"/>
      <c r="N4415"/>
      <c r="O4415"/>
      <c r="P4415"/>
      <c r="Q4415"/>
    </row>
    <row r="4416" spans="1:17" s="16" customFormat="1" x14ac:dyDescent="0.25">
      <c r="A4416"/>
      <c r="B4416" s="18"/>
      <c r="D4416"/>
      <c r="E4416"/>
      <c r="F4416"/>
      <c r="G4416"/>
      <c r="H4416"/>
      <c r="I4416"/>
      <c r="J4416"/>
      <c r="K4416"/>
      <c r="L4416"/>
      <c r="M4416"/>
      <c r="N4416"/>
      <c r="O4416"/>
      <c r="P4416"/>
      <c r="Q4416"/>
    </row>
    <row r="4417" spans="1:17" s="16" customFormat="1" x14ac:dyDescent="0.25">
      <c r="A4417"/>
      <c r="B4417" s="18"/>
      <c r="D4417"/>
      <c r="E4417"/>
      <c r="F4417"/>
      <c r="G4417"/>
      <c r="H4417"/>
      <c r="I4417"/>
      <c r="J4417"/>
      <c r="K4417"/>
      <c r="L4417"/>
      <c r="M4417"/>
      <c r="N4417"/>
      <c r="O4417"/>
      <c r="P4417"/>
      <c r="Q4417"/>
    </row>
    <row r="4418" spans="1:17" s="16" customFormat="1" x14ac:dyDescent="0.25">
      <c r="A4418"/>
      <c r="B4418" s="18"/>
      <c r="D4418"/>
      <c r="E4418"/>
      <c r="F4418"/>
      <c r="G4418"/>
      <c r="H4418"/>
      <c r="I4418"/>
      <c r="J4418"/>
      <c r="K4418"/>
      <c r="L4418"/>
      <c r="M4418"/>
      <c r="N4418"/>
      <c r="O4418"/>
      <c r="P4418"/>
      <c r="Q4418"/>
    </row>
    <row r="4419" spans="1:17" s="16" customFormat="1" x14ac:dyDescent="0.25">
      <c r="A4419"/>
      <c r="B4419" s="18"/>
      <c r="D4419"/>
      <c r="E4419"/>
      <c r="F4419"/>
      <c r="G4419"/>
      <c r="H4419"/>
      <c r="I4419"/>
      <c r="J4419"/>
      <c r="K4419"/>
      <c r="L4419"/>
      <c r="M4419"/>
      <c r="N4419"/>
      <c r="O4419"/>
      <c r="P4419"/>
      <c r="Q4419"/>
    </row>
    <row r="4420" spans="1:17" s="16" customFormat="1" x14ac:dyDescent="0.25">
      <c r="A4420"/>
      <c r="B4420" s="18"/>
      <c r="D4420"/>
      <c r="E4420"/>
      <c r="F4420"/>
      <c r="G4420"/>
      <c r="H4420"/>
      <c r="I4420"/>
      <c r="J4420"/>
      <c r="K4420"/>
      <c r="L4420"/>
      <c r="M4420"/>
      <c r="N4420"/>
      <c r="O4420"/>
      <c r="P4420"/>
      <c r="Q4420"/>
    </row>
    <row r="4421" spans="1:17" s="16" customFormat="1" x14ac:dyDescent="0.25">
      <c r="A4421"/>
      <c r="B4421" s="18"/>
      <c r="D4421"/>
      <c r="E4421"/>
      <c r="F4421"/>
      <c r="G4421"/>
      <c r="H4421"/>
      <c r="I4421"/>
      <c r="J4421"/>
      <c r="K4421"/>
      <c r="L4421"/>
      <c r="M4421"/>
      <c r="N4421"/>
      <c r="O4421"/>
      <c r="P4421"/>
      <c r="Q4421"/>
    </row>
    <row r="4422" spans="1:17" s="16" customFormat="1" x14ac:dyDescent="0.25">
      <c r="A4422"/>
      <c r="B4422" s="18"/>
      <c r="D4422"/>
      <c r="E4422"/>
      <c r="F4422"/>
      <c r="G4422"/>
      <c r="H4422"/>
      <c r="I4422"/>
      <c r="J4422"/>
      <c r="K4422"/>
      <c r="L4422"/>
      <c r="M4422"/>
      <c r="N4422"/>
      <c r="O4422"/>
      <c r="P4422"/>
      <c r="Q4422"/>
    </row>
    <row r="4423" spans="1:17" s="16" customFormat="1" x14ac:dyDescent="0.25">
      <c r="A4423"/>
      <c r="B4423" s="18"/>
      <c r="D4423"/>
      <c r="E4423"/>
      <c r="F4423"/>
      <c r="G4423"/>
      <c r="H4423"/>
      <c r="I4423"/>
      <c r="J4423"/>
      <c r="K4423"/>
      <c r="L4423"/>
      <c r="M4423"/>
      <c r="N4423"/>
      <c r="O4423"/>
      <c r="P4423"/>
      <c r="Q4423"/>
    </row>
    <row r="4424" spans="1:17" s="16" customFormat="1" x14ac:dyDescent="0.25">
      <c r="A4424"/>
      <c r="B4424" s="18"/>
      <c r="D4424"/>
      <c r="E4424"/>
      <c r="F4424"/>
      <c r="G4424"/>
      <c r="H4424"/>
      <c r="I4424"/>
      <c r="J4424"/>
      <c r="K4424"/>
      <c r="L4424"/>
      <c r="M4424"/>
      <c r="N4424"/>
      <c r="O4424"/>
      <c r="P4424"/>
      <c r="Q4424"/>
    </row>
    <row r="4425" spans="1:17" s="16" customFormat="1" x14ac:dyDescent="0.25">
      <c r="A4425"/>
      <c r="B4425" s="18"/>
      <c r="D4425"/>
      <c r="E4425"/>
      <c r="F4425"/>
      <c r="G4425"/>
      <c r="H4425"/>
      <c r="I4425"/>
      <c r="J4425"/>
      <c r="K4425"/>
      <c r="L4425"/>
      <c r="M4425"/>
      <c r="N4425"/>
      <c r="O4425"/>
      <c r="P4425"/>
      <c r="Q4425"/>
    </row>
    <row r="4426" spans="1:17" s="16" customFormat="1" x14ac:dyDescent="0.25">
      <c r="A4426"/>
      <c r="B4426" s="18"/>
      <c r="D4426"/>
      <c r="E4426"/>
      <c r="F4426"/>
      <c r="G4426"/>
      <c r="H4426"/>
      <c r="I4426"/>
      <c r="J4426"/>
      <c r="K4426"/>
      <c r="L4426"/>
      <c r="M4426"/>
      <c r="N4426"/>
      <c r="O4426"/>
      <c r="P4426"/>
      <c r="Q4426"/>
    </row>
    <row r="4427" spans="1:17" s="16" customFormat="1" x14ac:dyDescent="0.25">
      <c r="A4427"/>
      <c r="B4427" s="18"/>
      <c r="D4427"/>
      <c r="E4427"/>
      <c r="F4427"/>
      <c r="G4427"/>
      <c r="H4427"/>
      <c r="I4427"/>
      <c r="J4427"/>
      <c r="K4427"/>
      <c r="L4427"/>
      <c r="M4427"/>
      <c r="N4427"/>
      <c r="O4427"/>
      <c r="P4427"/>
      <c r="Q4427"/>
    </row>
    <row r="4428" spans="1:17" s="16" customFormat="1" x14ac:dyDescent="0.25">
      <c r="A4428"/>
      <c r="B4428" s="18"/>
      <c r="D4428"/>
      <c r="E4428"/>
      <c r="F4428"/>
      <c r="G4428"/>
      <c r="H4428"/>
      <c r="I4428"/>
      <c r="J4428"/>
      <c r="K4428"/>
      <c r="L4428"/>
      <c r="M4428"/>
      <c r="N4428"/>
      <c r="O4428"/>
      <c r="P4428"/>
      <c r="Q4428"/>
    </row>
    <row r="4429" spans="1:17" s="16" customFormat="1" x14ac:dyDescent="0.25">
      <c r="A4429"/>
      <c r="B4429" s="18"/>
      <c r="D4429"/>
      <c r="E4429"/>
      <c r="F4429"/>
      <c r="G4429"/>
      <c r="H4429"/>
      <c r="I4429"/>
      <c r="J4429"/>
      <c r="K4429"/>
      <c r="L4429"/>
      <c r="M4429"/>
      <c r="N4429"/>
      <c r="O4429"/>
      <c r="P4429"/>
      <c r="Q4429"/>
    </row>
    <row r="4430" spans="1:17" s="16" customFormat="1" x14ac:dyDescent="0.25">
      <c r="A4430"/>
      <c r="B4430" s="18"/>
      <c r="D4430"/>
      <c r="E4430"/>
      <c r="F4430"/>
      <c r="G4430"/>
      <c r="H4430"/>
      <c r="I4430"/>
      <c r="J4430"/>
      <c r="K4430"/>
      <c r="L4430"/>
      <c r="M4430"/>
      <c r="N4430"/>
      <c r="O4430"/>
      <c r="P4430"/>
      <c r="Q4430"/>
    </row>
    <row r="4431" spans="1:17" s="16" customFormat="1" x14ac:dyDescent="0.25">
      <c r="A4431"/>
      <c r="B4431" s="18"/>
      <c r="D4431"/>
      <c r="E4431"/>
      <c r="F4431"/>
      <c r="G4431"/>
      <c r="H4431"/>
      <c r="I4431"/>
      <c r="J4431"/>
      <c r="K4431"/>
      <c r="L4431"/>
      <c r="M4431"/>
      <c r="N4431"/>
      <c r="O4431"/>
      <c r="P4431"/>
      <c r="Q4431"/>
    </row>
    <row r="4432" spans="1:17" s="16" customFormat="1" x14ac:dyDescent="0.25">
      <c r="A4432"/>
      <c r="B4432" s="17"/>
      <c r="D4432"/>
      <c r="E4432"/>
      <c r="F4432"/>
      <c r="G4432"/>
      <c r="H4432"/>
      <c r="I4432"/>
      <c r="J4432"/>
      <c r="K4432"/>
      <c r="L4432"/>
      <c r="M4432"/>
      <c r="N4432"/>
      <c r="O4432"/>
      <c r="P4432"/>
      <c r="Q4432"/>
    </row>
    <row r="4433" spans="1:17" s="16" customFormat="1" x14ac:dyDescent="0.25">
      <c r="A4433"/>
      <c r="B4433" s="18"/>
      <c r="D4433"/>
      <c r="E4433"/>
      <c r="F4433"/>
      <c r="G4433"/>
      <c r="H4433"/>
      <c r="I4433"/>
      <c r="J4433"/>
      <c r="K4433"/>
      <c r="L4433"/>
      <c r="M4433"/>
      <c r="N4433"/>
      <c r="O4433"/>
      <c r="P4433"/>
      <c r="Q4433"/>
    </row>
    <row r="4434" spans="1:17" s="16" customFormat="1" x14ac:dyDescent="0.25">
      <c r="A4434"/>
      <c r="B4434" s="18"/>
      <c r="D4434"/>
      <c r="E4434"/>
      <c r="F4434"/>
      <c r="G4434"/>
      <c r="H4434"/>
      <c r="I4434"/>
      <c r="J4434"/>
      <c r="K4434"/>
      <c r="L4434"/>
      <c r="M4434"/>
      <c r="N4434"/>
      <c r="O4434"/>
      <c r="P4434"/>
      <c r="Q4434"/>
    </row>
    <row r="4435" spans="1:17" s="16" customFormat="1" x14ac:dyDescent="0.25">
      <c r="A4435"/>
      <c r="B4435" s="18"/>
      <c r="D4435"/>
      <c r="E4435"/>
      <c r="F4435"/>
      <c r="G4435"/>
      <c r="H4435"/>
      <c r="I4435"/>
      <c r="J4435"/>
      <c r="K4435"/>
      <c r="L4435"/>
      <c r="M4435"/>
      <c r="N4435"/>
      <c r="O4435"/>
      <c r="P4435"/>
      <c r="Q4435"/>
    </row>
    <row r="4436" spans="1:17" s="16" customFormat="1" x14ac:dyDescent="0.25">
      <c r="A4436"/>
      <c r="B4436" s="18"/>
      <c r="D4436"/>
      <c r="E4436"/>
      <c r="F4436"/>
      <c r="G4436"/>
      <c r="H4436"/>
      <c r="I4436"/>
      <c r="J4436"/>
      <c r="K4436"/>
      <c r="L4436"/>
      <c r="M4436"/>
      <c r="N4436"/>
      <c r="O4436"/>
      <c r="P4436"/>
      <c r="Q4436"/>
    </row>
    <row r="4437" spans="1:17" s="16" customFormat="1" x14ac:dyDescent="0.25">
      <c r="A4437"/>
      <c r="B4437" s="18"/>
      <c r="D4437"/>
      <c r="E4437"/>
      <c r="F4437"/>
      <c r="G4437"/>
      <c r="H4437"/>
      <c r="I4437"/>
      <c r="J4437"/>
      <c r="K4437"/>
      <c r="L4437"/>
      <c r="M4437"/>
      <c r="N4437"/>
      <c r="O4437"/>
      <c r="P4437"/>
      <c r="Q4437"/>
    </row>
    <row r="4438" spans="1:17" s="16" customFormat="1" x14ac:dyDescent="0.25">
      <c r="A4438"/>
      <c r="B4438" s="18"/>
      <c r="D4438"/>
      <c r="E4438"/>
      <c r="F4438"/>
      <c r="G4438"/>
      <c r="H4438"/>
      <c r="I4438"/>
      <c r="J4438"/>
      <c r="K4438"/>
      <c r="L4438"/>
      <c r="M4438"/>
      <c r="N4438"/>
      <c r="O4438"/>
      <c r="P4438"/>
      <c r="Q4438"/>
    </row>
    <row r="4439" spans="1:17" s="16" customFormat="1" x14ac:dyDescent="0.25">
      <c r="A4439"/>
      <c r="B4439" s="18"/>
      <c r="D4439"/>
      <c r="E4439"/>
      <c r="F4439"/>
      <c r="G4439"/>
      <c r="H4439"/>
      <c r="I4439"/>
      <c r="J4439"/>
      <c r="K4439"/>
      <c r="L4439"/>
      <c r="M4439"/>
      <c r="N4439"/>
      <c r="O4439"/>
      <c r="P4439"/>
      <c r="Q4439"/>
    </row>
    <row r="4440" spans="1:17" s="16" customFormat="1" x14ac:dyDescent="0.25">
      <c r="A4440"/>
      <c r="B4440" s="18"/>
      <c r="D4440"/>
      <c r="E4440"/>
      <c r="F4440"/>
      <c r="G4440"/>
      <c r="H4440"/>
      <c r="I4440"/>
      <c r="J4440"/>
      <c r="K4440"/>
      <c r="L4440"/>
      <c r="M4440"/>
      <c r="N4440"/>
      <c r="O4440"/>
      <c r="P4440"/>
      <c r="Q4440"/>
    </row>
    <row r="4441" spans="1:17" s="16" customFormat="1" x14ac:dyDescent="0.25">
      <c r="A4441"/>
      <c r="B4441" s="18"/>
      <c r="D4441"/>
      <c r="E4441"/>
      <c r="F4441"/>
      <c r="G4441"/>
      <c r="H4441"/>
      <c r="I4441"/>
      <c r="J4441"/>
      <c r="K4441"/>
      <c r="L4441"/>
      <c r="M4441"/>
      <c r="N4441"/>
      <c r="O4441"/>
      <c r="P4441"/>
      <c r="Q4441"/>
    </row>
    <row r="4442" spans="1:17" s="16" customFormat="1" x14ac:dyDescent="0.25">
      <c r="A4442"/>
      <c r="B4442" s="18"/>
      <c r="D4442"/>
      <c r="E4442"/>
      <c r="F4442"/>
      <c r="G4442"/>
      <c r="H4442"/>
      <c r="I4442"/>
      <c r="J4442"/>
      <c r="K4442"/>
      <c r="L4442"/>
      <c r="M4442"/>
      <c r="N4442"/>
      <c r="O4442"/>
      <c r="P4442"/>
      <c r="Q4442"/>
    </row>
    <row r="4443" spans="1:17" s="16" customFormat="1" x14ac:dyDescent="0.25">
      <c r="A4443"/>
      <c r="B4443" s="18"/>
      <c r="D4443"/>
      <c r="E4443"/>
      <c r="F4443"/>
      <c r="G4443"/>
      <c r="H4443"/>
      <c r="I4443"/>
      <c r="J4443"/>
      <c r="K4443"/>
      <c r="L4443"/>
      <c r="M4443"/>
      <c r="N4443"/>
      <c r="O4443"/>
      <c r="P4443"/>
      <c r="Q4443"/>
    </row>
    <row r="4444" spans="1:17" s="16" customFormat="1" x14ac:dyDescent="0.25">
      <c r="A4444"/>
      <c r="B4444" s="18"/>
      <c r="D4444"/>
      <c r="E4444"/>
      <c r="F4444"/>
      <c r="G4444"/>
      <c r="H4444"/>
      <c r="I4444"/>
      <c r="J4444"/>
      <c r="K4444"/>
      <c r="L4444"/>
      <c r="M4444"/>
      <c r="N4444"/>
      <c r="O4444"/>
      <c r="P4444"/>
      <c r="Q4444"/>
    </row>
    <row r="4445" spans="1:17" s="16" customFormat="1" x14ac:dyDescent="0.25">
      <c r="A4445"/>
      <c r="B4445" s="18"/>
      <c r="D4445"/>
      <c r="E4445"/>
      <c r="F4445"/>
      <c r="G4445"/>
      <c r="H4445"/>
      <c r="I4445"/>
      <c r="J4445"/>
      <c r="K4445"/>
      <c r="L4445"/>
      <c r="M4445"/>
      <c r="N4445"/>
      <c r="O4445"/>
      <c r="P4445"/>
      <c r="Q4445"/>
    </row>
    <row r="4446" spans="1:17" s="16" customFormat="1" x14ac:dyDescent="0.25">
      <c r="A4446"/>
      <c r="B4446" s="18"/>
      <c r="D4446"/>
      <c r="E4446"/>
      <c r="F4446"/>
      <c r="G4446"/>
      <c r="H4446"/>
      <c r="I4446"/>
      <c r="J4446"/>
      <c r="K4446"/>
      <c r="L4446"/>
      <c r="M4446"/>
      <c r="N4446"/>
      <c r="O4446"/>
      <c r="P4446"/>
      <c r="Q4446"/>
    </row>
    <row r="4447" spans="1:17" s="16" customFormat="1" x14ac:dyDescent="0.25">
      <c r="A4447"/>
      <c r="B4447" s="18"/>
      <c r="D4447"/>
      <c r="E4447"/>
      <c r="F4447"/>
      <c r="G4447"/>
      <c r="H4447"/>
      <c r="I4447"/>
      <c r="J4447"/>
      <c r="K4447"/>
      <c r="L4447"/>
      <c r="M4447"/>
      <c r="N4447"/>
      <c r="O4447"/>
      <c r="P4447"/>
      <c r="Q4447"/>
    </row>
    <row r="4448" spans="1:17" s="16" customFormat="1" x14ac:dyDescent="0.25">
      <c r="A4448"/>
      <c r="B4448" s="18"/>
      <c r="D4448"/>
      <c r="E4448"/>
      <c r="F4448"/>
      <c r="G4448"/>
      <c r="H4448"/>
      <c r="I4448"/>
      <c r="J4448"/>
      <c r="K4448"/>
      <c r="L4448"/>
      <c r="M4448"/>
      <c r="N4448"/>
      <c r="O4448"/>
      <c r="P4448"/>
      <c r="Q4448"/>
    </row>
    <row r="4449" spans="1:17" s="16" customFormat="1" x14ac:dyDescent="0.25">
      <c r="A4449"/>
      <c r="B4449" s="18"/>
      <c r="D4449"/>
      <c r="E4449"/>
      <c r="F4449"/>
      <c r="G4449"/>
      <c r="H4449"/>
      <c r="I4449"/>
      <c r="J4449"/>
      <c r="K4449"/>
      <c r="L4449"/>
      <c r="M4449"/>
      <c r="N4449"/>
      <c r="O4449"/>
      <c r="P4449"/>
      <c r="Q4449"/>
    </row>
    <row r="4450" spans="1:17" s="16" customFormat="1" x14ac:dyDescent="0.25">
      <c r="A4450"/>
      <c r="B4450" s="18"/>
      <c r="D4450"/>
      <c r="E4450"/>
      <c r="F4450"/>
      <c r="G4450"/>
      <c r="H4450"/>
      <c r="I4450"/>
      <c r="J4450"/>
      <c r="K4450"/>
      <c r="L4450"/>
      <c r="M4450"/>
      <c r="N4450"/>
      <c r="O4450"/>
      <c r="P4450"/>
      <c r="Q4450"/>
    </row>
    <row r="4451" spans="1:17" s="16" customFormat="1" x14ac:dyDescent="0.25">
      <c r="A4451"/>
      <c r="B4451" s="18"/>
      <c r="D4451"/>
      <c r="E4451"/>
      <c r="F4451"/>
      <c r="G4451"/>
      <c r="H4451"/>
      <c r="I4451"/>
      <c r="J4451"/>
      <c r="K4451"/>
      <c r="L4451"/>
      <c r="M4451"/>
      <c r="N4451"/>
      <c r="O4451"/>
      <c r="P4451"/>
      <c r="Q4451"/>
    </row>
    <row r="4452" spans="1:17" s="16" customFormat="1" x14ac:dyDescent="0.25">
      <c r="A4452"/>
      <c r="B4452" s="18"/>
      <c r="D4452"/>
      <c r="E4452"/>
      <c r="F4452"/>
      <c r="G4452"/>
      <c r="H4452"/>
      <c r="I4452"/>
      <c r="J4452"/>
      <c r="K4452"/>
      <c r="L4452"/>
      <c r="M4452"/>
      <c r="N4452"/>
      <c r="O4452"/>
      <c r="P4452"/>
      <c r="Q4452"/>
    </row>
    <row r="4453" spans="1:17" s="16" customFormat="1" x14ac:dyDescent="0.25">
      <c r="A4453"/>
      <c r="B4453" s="18"/>
      <c r="D4453"/>
      <c r="E4453"/>
      <c r="F4453"/>
      <c r="G4453"/>
      <c r="H4453"/>
      <c r="I4453"/>
      <c r="J4453"/>
      <c r="K4453"/>
      <c r="L4453"/>
      <c r="M4453"/>
      <c r="N4453"/>
      <c r="O4453"/>
      <c r="P4453"/>
      <c r="Q4453"/>
    </row>
    <row r="4454" spans="1:17" s="16" customFormat="1" x14ac:dyDescent="0.25">
      <c r="A4454"/>
      <c r="B4454" s="18"/>
      <c r="D4454"/>
      <c r="E4454"/>
      <c r="F4454"/>
      <c r="G4454"/>
      <c r="H4454"/>
      <c r="I4454"/>
      <c r="J4454"/>
      <c r="K4454"/>
      <c r="L4454"/>
      <c r="M4454"/>
      <c r="N4454"/>
      <c r="O4454"/>
      <c r="P4454"/>
      <c r="Q4454"/>
    </row>
    <row r="4455" spans="1:17" s="16" customFormat="1" x14ac:dyDescent="0.25">
      <c r="A4455"/>
      <c r="B4455" s="18"/>
      <c r="D4455"/>
      <c r="E4455"/>
      <c r="F4455"/>
      <c r="G4455"/>
      <c r="H4455"/>
      <c r="I4455"/>
      <c r="J4455"/>
      <c r="K4455"/>
      <c r="L4455"/>
      <c r="M4455"/>
      <c r="N4455"/>
      <c r="O4455"/>
      <c r="P4455"/>
      <c r="Q4455"/>
    </row>
    <row r="4456" spans="1:17" s="16" customFormat="1" x14ac:dyDescent="0.25">
      <c r="A4456"/>
      <c r="B4456" s="18"/>
      <c r="D4456"/>
      <c r="E4456"/>
      <c r="F4456"/>
      <c r="G4456"/>
      <c r="H4456"/>
      <c r="I4456"/>
      <c r="J4456"/>
      <c r="K4456"/>
      <c r="L4456"/>
      <c r="M4456"/>
      <c r="N4456"/>
      <c r="O4456"/>
      <c r="P4456"/>
      <c r="Q4456"/>
    </row>
    <row r="4457" spans="1:17" s="16" customFormat="1" x14ac:dyDescent="0.25">
      <c r="A4457"/>
      <c r="B4457" s="18"/>
      <c r="D4457"/>
      <c r="E4457"/>
      <c r="F4457"/>
      <c r="G4457"/>
      <c r="H4457"/>
      <c r="I4457"/>
      <c r="J4457"/>
      <c r="K4457"/>
      <c r="L4457"/>
      <c r="M4457"/>
      <c r="N4457"/>
      <c r="O4457"/>
      <c r="P4457"/>
      <c r="Q4457"/>
    </row>
    <row r="4458" spans="1:17" s="16" customFormat="1" x14ac:dyDescent="0.25">
      <c r="A4458"/>
      <c r="B4458" s="18"/>
      <c r="D4458"/>
      <c r="E4458"/>
      <c r="F4458"/>
      <c r="G4458"/>
      <c r="H4458"/>
      <c r="I4458"/>
      <c r="J4458"/>
      <c r="K4458"/>
      <c r="L4458"/>
      <c r="M4458"/>
      <c r="N4458"/>
      <c r="O4458"/>
      <c r="P4458"/>
      <c r="Q4458"/>
    </row>
    <row r="4459" spans="1:17" s="16" customFormat="1" x14ac:dyDescent="0.25">
      <c r="A4459"/>
      <c r="B4459" s="18"/>
      <c r="D4459"/>
      <c r="E4459"/>
      <c r="F4459"/>
      <c r="G4459"/>
      <c r="H4459"/>
      <c r="I4459"/>
      <c r="J4459"/>
      <c r="K4459"/>
      <c r="L4459"/>
      <c r="M4459"/>
      <c r="N4459"/>
      <c r="O4459"/>
      <c r="P4459"/>
      <c r="Q4459"/>
    </row>
    <row r="4460" spans="1:17" s="16" customFormat="1" x14ac:dyDescent="0.25">
      <c r="A4460"/>
      <c r="B4460" s="18"/>
      <c r="D4460"/>
      <c r="E4460"/>
      <c r="F4460"/>
      <c r="G4460"/>
      <c r="H4460"/>
      <c r="I4460"/>
      <c r="J4460"/>
      <c r="K4460"/>
      <c r="L4460"/>
      <c r="M4460"/>
      <c r="N4460"/>
      <c r="O4460"/>
      <c r="P4460"/>
      <c r="Q4460"/>
    </row>
    <row r="4461" spans="1:17" s="16" customFormat="1" x14ac:dyDescent="0.25">
      <c r="A4461"/>
      <c r="B4461" s="18"/>
      <c r="D4461"/>
      <c r="E4461"/>
      <c r="F4461"/>
      <c r="G4461"/>
      <c r="H4461"/>
      <c r="I4461"/>
      <c r="J4461"/>
      <c r="K4461"/>
      <c r="L4461"/>
      <c r="M4461"/>
      <c r="N4461"/>
      <c r="O4461"/>
      <c r="P4461"/>
      <c r="Q4461"/>
    </row>
    <row r="4462" spans="1:17" s="16" customFormat="1" x14ac:dyDescent="0.25">
      <c r="A4462"/>
      <c r="B4462" s="18"/>
      <c r="D4462"/>
      <c r="E4462"/>
      <c r="F4462"/>
      <c r="G4462"/>
      <c r="H4462"/>
      <c r="I4462"/>
      <c r="J4462"/>
      <c r="K4462"/>
      <c r="L4462"/>
      <c r="M4462"/>
      <c r="N4462"/>
      <c r="O4462"/>
      <c r="P4462"/>
      <c r="Q4462"/>
    </row>
    <row r="4463" spans="1:17" s="16" customFormat="1" x14ac:dyDescent="0.25">
      <c r="A4463"/>
      <c r="B4463" s="18"/>
      <c r="D4463"/>
      <c r="E4463"/>
      <c r="F4463"/>
      <c r="G4463"/>
      <c r="H4463"/>
      <c r="I4463"/>
      <c r="J4463"/>
      <c r="K4463"/>
      <c r="L4463"/>
      <c r="M4463"/>
      <c r="N4463"/>
      <c r="O4463"/>
      <c r="P4463"/>
      <c r="Q4463"/>
    </row>
    <row r="4464" spans="1:17" s="16" customFormat="1" x14ac:dyDescent="0.25">
      <c r="A4464"/>
      <c r="B4464" s="18"/>
      <c r="D4464"/>
      <c r="E4464"/>
      <c r="F4464"/>
      <c r="G4464"/>
      <c r="H4464"/>
      <c r="I4464"/>
      <c r="J4464"/>
      <c r="K4464"/>
      <c r="L4464"/>
      <c r="M4464"/>
      <c r="N4464"/>
      <c r="O4464"/>
      <c r="P4464"/>
      <c r="Q4464"/>
    </row>
    <row r="4465" spans="1:17" s="16" customFormat="1" x14ac:dyDescent="0.25">
      <c r="A4465"/>
      <c r="B4465" s="18"/>
      <c r="D4465"/>
      <c r="E4465"/>
      <c r="F4465"/>
      <c r="G4465"/>
      <c r="H4465"/>
      <c r="I4465"/>
      <c r="J4465"/>
      <c r="K4465"/>
      <c r="L4465"/>
      <c r="M4465"/>
      <c r="N4465"/>
      <c r="O4465"/>
      <c r="P4465"/>
      <c r="Q4465"/>
    </row>
    <row r="4466" spans="1:17" s="16" customFormat="1" x14ac:dyDescent="0.25">
      <c r="A4466"/>
      <c r="B4466" s="18"/>
      <c r="D4466"/>
      <c r="E4466"/>
      <c r="F4466"/>
      <c r="G4466"/>
      <c r="H4466"/>
      <c r="I4466"/>
      <c r="J4466"/>
      <c r="K4466"/>
      <c r="L4466"/>
      <c r="M4466"/>
      <c r="N4466"/>
      <c r="O4466"/>
      <c r="P4466"/>
      <c r="Q4466"/>
    </row>
    <row r="4467" spans="1:17" s="16" customFormat="1" x14ac:dyDescent="0.25">
      <c r="A4467"/>
      <c r="B4467" s="18"/>
      <c r="D4467"/>
      <c r="E4467"/>
      <c r="F4467"/>
      <c r="G4467"/>
      <c r="H4467"/>
      <c r="I4467"/>
      <c r="J4467"/>
      <c r="K4467"/>
      <c r="L4467"/>
      <c r="M4467"/>
      <c r="N4467"/>
      <c r="O4467"/>
      <c r="P4467"/>
      <c r="Q4467"/>
    </row>
    <row r="4468" spans="1:17" s="16" customFormat="1" x14ac:dyDescent="0.25">
      <c r="A4468"/>
      <c r="B4468" s="18"/>
      <c r="D4468"/>
      <c r="E4468"/>
      <c r="F4468"/>
      <c r="G4468"/>
      <c r="H4468"/>
      <c r="I4468"/>
      <c r="J4468"/>
      <c r="K4468"/>
      <c r="L4468"/>
      <c r="M4468"/>
      <c r="N4468"/>
      <c r="O4468"/>
      <c r="P4468"/>
      <c r="Q4468"/>
    </row>
    <row r="4469" spans="1:17" s="16" customFormat="1" x14ac:dyDescent="0.25">
      <c r="A4469"/>
      <c r="B4469" s="18"/>
      <c r="D4469"/>
      <c r="E4469"/>
      <c r="F4469"/>
      <c r="G4469"/>
      <c r="H4469"/>
      <c r="I4469"/>
      <c r="J4469"/>
      <c r="K4469"/>
      <c r="L4469"/>
      <c r="M4469"/>
      <c r="N4469"/>
      <c r="O4469"/>
      <c r="P4469"/>
      <c r="Q4469"/>
    </row>
    <row r="4470" spans="1:17" s="16" customFormat="1" x14ac:dyDescent="0.25">
      <c r="A4470"/>
      <c r="B4470" s="18"/>
      <c r="D4470"/>
      <c r="E4470"/>
      <c r="F4470"/>
      <c r="G4470"/>
      <c r="H4470"/>
      <c r="I4470"/>
      <c r="J4470"/>
      <c r="K4470"/>
      <c r="L4470"/>
      <c r="M4470"/>
      <c r="N4470"/>
      <c r="O4470"/>
      <c r="P4470"/>
      <c r="Q4470"/>
    </row>
    <row r="4471" spans="1:17" s="16" customFormat="1" x14ac:dyDescent="0.25">
      <c r="A4471"/>
      <c r="B4471" s="18"/>
      <c r="D4471"/>
      <c r="E4471"/>
      <c r="F4471"/>
      <c r="G4471"/>
      <c r="H4471"/>
      <c r="I4471"/>
      <c r="J4471"/>
      <c r="K4471"/>
      <c r="L4471"/>
      <c r="M4471"/>
      <c r="N4471"/>
      <c r="O4471"/>
      <c r="P4471"/>
      <c r="Q4471"/>
    </row>
    <row r="4472" spans="1:17" s="16" customFormat="1" x14ac:dyDescent="0.25">
      <c r="A4472"/>
      <c r="B4472" s="18"/>
      <c r="D4472"/>
      <c r="E4472"/>
      <c r="F4472"/>
      <c r="G4472"/>
      <c r="H4472"/>
      <c r="I4472"/>
      <c r="J4472"/>
      <c r="K4472"/>
      <c r="L4472"/>
      <c r="M4472"/>
      <c r="N4472"/>
      <c r="O4472"/>
      <c r="P4472"/>
      <c r="Q4472"/>
    </row>
    <row r="4473" spans="1:17" s="16" customFormat="1" x14ac:dyDescent="0.25">
      <c r="A4473"/>
      <c r="B4473" s="18"/>
      <c r="D4473"/>
      <c r="E4473"/>
      <c r="F4473"/>
      <c r="G4473"/>
      <c r="H4473"/>
      <c r="I4473"/>
      <c r="J4473"/>
      <c r="K4473"/>
      <c r="L4473"/>
      <c r="M4473"/>
      <c r="N4473"/>
      <c r="O4473"/>
      <c r="P4473"/>
      <c r="Q4473"/>
    </row>
    <row r="4474" spans="1:17" s="16" customFormat="1" x14ac:dyDescent="0.25">
      <c r="A4474"/>
      <c r="B4474" s="18"/>
      <c r="D4474"/>
      <c r="E4474"/>
      <c r="F4474"/>
      <c r="G4474"/>
      <c r="H4474"/>
      <c r="I4474"/>
      <c r="J4474"/>
      <c r="K4474"/>
      <c r="L4474"/>
      <c r="M4474"/>
      <c r="N4474"/>
      <c r="O4474"/>
      <c r="P4474"/>
      <c r="Q4474"/>
    </row>
    <row r="4475" spans="1:17" s="16" customFormat="1" x14ac:dyDescent="0.25">
      <c r="A4475"/>
      <c r="B4475" s="18"/>
      <c r="D4475"/>
      <c r="E4475"/>
      <c r="F4475"/>
      <c r="G4475"/>
      <c r="H4475"/>
      <c r="I4475"/>
      <c r="J4475"/>
      <c r="K4475"/>
      <c r="L4475"/>
      <c r="M4475"/>
      <c r="N4475"/>
      <c r="O4475"/>
      <c r="P4475"/>
      <c r="Q4475"/>
    </row>
    <row r="4476" spans="1:17" s="16" customFormat="1" x14ac:dyDescent="0.25">
      <c r="A4476"/>
      <c r="B4476" s="18"/>
      <c r="D4476"/>
      <c r="E4476"/>
      <c r="F4476"/>
      <c r="G4476"/>
      <c r="H4476"/>
      <c r="I4476"/>
      <c r="J4476"/>
      <c r="K4476"/>
      <c r="L4476"/>
      <c r="M4476"/>
      <c r="N4476"/>
      <c r="O4476"/>
      <c r="P4476"/>
      <c r="Q4476"/>
    </row>
    <row r="4477" spans="1:17" s="16" customFormat="1" x14ac:dyDescent="0.25">
      <c r="A4477"/>
      <c r="B4477" s="18"/>
      <c r="D4477"/>
      <c r="E4477"/>
      <c r="F4477"/>
      <c r="G4477"/>
      <c r="H4477"/>
      <c r="I4477"/>
      <c r="J4477"/>
      <c r="K4477"/>
      <c r="L4477"/>
      <c r="M4477"/>
      <c r="N4477"/>
      <c r="O4477"/>
      <c r="P4477"/>
      <c r="Q4477"/>
    </row>
    <row r="4478" spans="1:17" s="16" customFormat="1" x14ac:dyDescent="0.25">
      <c r="A4478"/>
      <c r="B4478" s="18"/>
      <c r="D4478"/>
      <c r="E4478"/>
      <c r="F4478"/>
      <c r="G4478"/>
      <c r="H4478"/>
      <c r="I4478"/>
      <c r="J4478"/>
      <c r="K4478"/>
      <c r="L4478"/>
      <c r="M4478"/>
      <c r="N4478"/>
      <c r="O4478"/>
      <c r="P4478"/>
      <c r="Q4478"/>
    </row>
    <row r="4479" spans="1:17" s="16" customFormat="1" x14ac:dyDescent="0.25">
      <c r="A4479"/>
      <c r="B4479" s="18"/>
      <c r="D4479"/>
      <c r="E4479"/>
      <c r="F4479"/>
      <c r="G4479"/>
      <c r="H4479"/>
      <c r="I4479"/>
      <c r="J4479"/>
      <c r="K4479"/>
      <c r="L4479"/>
      <c r="M4479"/>
      <c r="N4479"/>
      <c r="O4479"/>
      <c r="P4479"/>
      <c r="Q4479"/>
    </row>
    <row r="4480" spans="1:17" s="16" customFormat="1" x14ac:dyDescent="0.25">
      <c r="A4480"/>
      <c r="B4480" s="18"/>
      <c r="D4480"/>
      <c r="E4480"/>
      <c r="F4480"/>
      <c r="G4480"/>
      <c r="H4480"/>
      <c r="I4480"/>
      <c r="J4480"/>
      <c r="K4480"/>
      <c r="L4480"/>
      <c r="M4480"/>
      <c r="N4480"/>
      <c r="O4480"/>
      <c r="P4480"/>
      <c r="Q4480"/>
    </row>
    <row r="4481" spans="1:17" s="16" customFormat="1" x14ac:dyDescent="0.25">
      <c r="A4481"/>
      <c r="B4481" s="18"/>
      <c r="D4481"/>
      <c r="E4481"/>
      <c r="F4481"/>
      <c r="G4481"/>
      <c r="H4481"/>
      <c r="I4481"/>
      <c r="J4481"/>
      <c r="K4481"/>
      <c r="L4481"/>
      <c r="M4481"/>
      <c r="N4481"/>
      <c r="O4481"/>
      <c r="P4481"/>
      <c r="Q4481"/>
    </row>
    <row r="4482" spans="1:17" s="16" customFormat="1" x14ac:dyDescent="0.25">
      <c r="A4482"/>
      <c r="B4482" s="17"/>
      <c r="D4482"/>
      <c r="E4482"/>
      <c r="F4482"/>
      <c r="G4482"/>
      <c r="H4482"/>
      <c r="I4482"/>
      <c r="J4482"/>
      <c r="K4482"/>
      <c r="L4482"/>
      <c r="M4482"/>
      <c r="N4482"/>
      <c r="O4482"/>
      <c r="P4482"/>
      <c r="Q4482"/>
    </row>
    <row r="4483" spans="1:17" s="16" customFormat="1" x14ac:dyDescent="0.25">
      <c r="A4483"/>
      <c r="B4483" s="18"/>
      <c r="D4483"/>
      <c r="E4483"/>
      <c r="F4483"/>
      <c r="G4483"/>
      <c r="H4483"/>
      <c r="I4483"/>
      <c r="J4483"/>
      <c r="K4483"/>
      <c r="L4483"/>
      <c r="M4483"/>
      <c r="N4483"/>
      <c r="O4483"/>
      <c r="P4483"/>
      <c r="Q4483"/>
    </row>
    <row r="4484" spans="1:17" s="16" customFormat="1" x14ac:dyDescent="0.25">
      <c r="A4484"/>
      <c r="B4484" s="18"/>
      <c r="D4484"/>
      <c r="E4484"/>
      <c r="F4484"/>
      <c r="G4484"/>
      <c r="H4484"/>
      <c r="I4484"/>
      <c r="J4484"/>
      <c r="K4484"/>
      <c r="L4484"/>
      <c r="M4484"/>
      <c r="N4484"/>
      <c r="O4484"/>
      <c r="P4484"/>
      <c r="Q4484"/>
    </row>
    <row r="4485" spans="1:17" s="16" customFormat="1" x14ac:dyDescent="0.25">
      <c r="A4485"/>
      <c r="B4485" s="18"/>
      <c r="D4485"/>
      <c r="E4485"/>
      <c r="F4485"/>
      <c r="G4485"/>
      <c r="H4485"/>
      <c r="I4485"/>
      <c r="J4485"/>
      <c r="K4485"/>
      <c r="L4485"/>
      <c r="M4485"/>
      <c r="N4485"/>
      <c r="O4485"/>
      <c r="P4485"/>
      <c r="Q4485"/>
    </row>
    <row r="4486" spans="1:17" s="16" customFormat="1" x14ac:dyDescent="0.25">
      <c r="A4486"/>
      <c r="B4486" s="18"/>
      <c r="D4486"/>
      <c r="E4486"/>
      <c r="F4486"/>
      <c r="G4486"/>
      <c r="H4486"/>
      <c r="I4486"/>
      <c r="J4486"/>
      <c r="K4486"/>
      <c r="L4486"/>
      <c r="M4486"/>
      <c r="N4486"/>
      <c r="O4486"/>
      <c r="P4486"/>
      <c r="Q4486"/>
    </row>
    <row r="4487" spans="1:17" s="16" customFormat="1" x14ac:dyDescent="0.25">
      <c r="A4487"/>
      <c r="B4487" s="18"/>
      <c r="D4487"/>
      <c r="E4487"/>
      <c r="F4487"/>
      <c r="G4487"/>
      <c r="H4487"/>
      <c r="I4487"/>
      <c r="J4487"/>
      <c r="K4487"/>
      <c r="L4487"/>
      <c r="M4487"/>
      <c r="N4487"/>
      <c r="O4487"/>
      <c r="P4487"/>
      <c r="Q4487"/>
    </row>
    <row r="4488" spans="1:17" s="16" customFormat="1" x14ac:dyDescent="0.25">
      <c r="A4488"/>
      <c r="B4488" s="18"/>
      <c r="D4488"/>
      <c r="E4488"/>
      <c r="F4488"/>
      <c r="G4488"/>
      <c r="H4488"/>
      <c r="I4488"/>
      <c r="J4488"/>
      <c r="K4488"/>
      <c r="L4488"/>
      <c r="M4488"/>
      <c r="N4488"/>
      <c r="O4488"/>
      <c r="P4488"/>
      <c r="Q4488"/>
    </row>
    <row r="4489" spans="1:17" s="16" customFormat="1" x14ac:dyDescent="0.25">
      <c r="A4489"/>
      <c r="B4489" s="18"/>
      <c r="D4489"/>
      <c r="E4489"/>
      <c r="F4489"/>
      <c r="G4489"/>
      <c r="H4489"/>
      <c r="I4489"/>
      <c r="J4489"/>
      <c r="K4489"/>
      <c r="L4489"/>
      <c r="M4489"/>
      <c r="N4489"/>
      <c r="O4489"/>
      <c r="P4489"/>
      <c r="Q4489"/>
    </row>
    <row r="4490" spans="1:17" s="16" customFormat="1" x14ac:dyDescent="0.25">
      <c r="A4490"/>
      <c r="B4490" s="18"/>
      <c r="D4490"/>
      <c r="E4490"/>
      <c r="F4490"/>
      <c r="G4490"/>
      <c r="H4490"/>
      <c r="I4490"/>
      <c r="J4490"/>
      <c r="K4490"/>
      <c r="L4490"/>
      <c r="M4490"/>
      <c r="N4490"/>
      <c r="O4490"/>
      <c r="P4490"/>
      <c r="Q4490"/>
    </row>
    <row r="4491" spans="1:17" s="16" customFormat="1" x14ac:dyDescent="0.25">
      <c r="A4491"/>
      <c r="B4491" s="18"/>
      <c r="D4491"/>
      <c r="E4491"/>
      <c r="F4491"/>
      <c r="G4491"/>
      <c r="H4491"/>
      <c r="I4491"/>
      <c r="J4491"/>
      <c r="K4491"/>
      <c r="L4491"/>
      <c r="M4491"/>
      <c r="N4491"/>
      <c r="O4491"/>
      <c r="P4491"/>
      <c r="Q4491"/>
    </row>
    <row r="4492" spans="1:17" s="16" customFormat="1" x14ac:dyDescent="0.25">
      <c r="A4492"/>
      <c r="B4492" s="18"/>
      <c r="D4492"/>
      <c r="E4492"/>
      <c r="F4492"/>
      <c r="G4492"/>
      <c r="H4492"/>
      <c r="I4492"/>
      <c r="J4492"/>
      <c r="K4492"/>
      <c r="L4492"/>
      <c r="M4492"/>
      <c r="N4492"/>
      <c r="O4492"/>
      <c r="P4492"/>
      <c r="Q4492"/>
    </row>
    <row r="4493" spans="1:17" s="16" customFormat="1" x14ac:dyDescent="0.25">
      <c r="A4493"/>
      <c r="B4493" s="18"/>
      <c r="D4493"/>
      <c r="E4493"/>
      <c r="F4493"/>
      <c r="G4493"/>
      <c r="H4493"/>
      <c r="I4493"/>
      <c r="J4493"/>
      <c r="K4493"/>
      <c r="L4493"/>
      <c r="M4493"/>
      <c r="N4493"/>
      <c r="O4493"/>
      <c r="P4493"/>
      <c r="Q4493"/>
    </row>
    <row r="4494" spans="1:17" s="16" customFormat="1" x14ac:dyDescent="0.25">
      <c r="A4494"/>
      <c r="B4494" s="18"/>
      <c r="D4494"/>
      <c r="E4494"/>
      <c r="F4494"/>
      <c r="G4494"/>
      <c r="H4494"/>
      <c r="I4494"/>
      <c r="J4494"/>
      <c r="K4494"/>
      <c r="L4494"/>
      <c r="M4494"/>
      <c r="N4494"/>
      <c r="O4494"/>
      <c r="P4494"/>
      <c r="Q4494"/>
    </row>
    <row r="4495" spans="1:17" s="16" customFormat="1" x14ac:dyDescent="0.25">
      <c r="A4495"/>
      <c r="B4495" s="18"/>
      <c r="D4495"/>
      <c r="E4495"/>
      <c r="F4495"/>
      <c r="G4495"/>
      <c r="H4495"/>
      <c r="I4495"/>
      <c r="J4495"/>
      <c r="K4495"/>
      <c r="L4495"/>
      <c r="M4495"/>
      <c r="N4495"/>
      <c r="O4495"/>
      <c r="P4495"/>
      <c r="Q4495"/>
    </row>
    <row r="4496" spans="1:17" s="16" customFormat="1" x14ac:dyDescent="0.25">
      <c r="A4496"/>
      <c r="B4496" s="18"/>
      <c r="D4496"/>
      <c r="E4496"/>
      <c r="F4496"/>
      <c r="G4496"/>
      <c r="H4496"/>
      <c r="I4496"/>
      <c r="J4496"/>
      <c r="K4496"/>
      <c r="L4496"/>
      <c r="M4496"/>
      <c r="N4496"/>
      <c r="O4496"/>
      <c r="P4496"/>
      <c r="Q4496"/>
    </row>
    <row r="4497" spans="1:17" s="16" customFormat="1" x14ac:dyDescent="0.25">
      <c r="A4497"/>
      <c r="B4497" s="18"/>
      <c r="D4497"/>
      <c r="E4497"/>
      <c r="F4497"/>
      <c r="G4497"/>
      <c r="H4497"/>
      <c r="I4497"/>
      <c r="J4497"/>
      <c r="K4497"/>
      <c r="L4497"/>
      <c r="M4497"/>
      <c r="N4497"/>
      <c r="O4497"/>
      <c r="P4497"/>
      <c r="Q4497"/>
    </row>
    <row r="4498" spans="1:17" s="16" customFormat="1" x14ac:dyDescent="0.25">
      <c r="A4498"/>
      <c r="B4498" s="18"/>
      <c r="D4498"/>
      <c r="E4498"/>
      <c r="F4498"/>
      <c r="G4498"/>
      <c r="H4498"/>
      <c r="I4498"/>
      <c r="J4498"/>
      <c r="K4498"/>
      <c r="L4498"/>
      <c r="M4498"/>
      <c r="N4498"/>
      <c r="O4498"/>
      <c r="P4498"/>
      <c r="Q4498"/>
    </row>
    <row r="4499" spans="1:17" s="16" customFormat="1" x14ac:dyDescent="0.25">
      <c r="A4499"/>
      <c r="B4499" s="18"/>
      <c r="D4499"/>
      <c r="E4499"/>
      <c r="F4499"/>
      <c r="G4499"/>
      <c r="H4499"/>
      <c r="I4499"/>
      <c r="J4499"/>
      <c r="K4499"/>
      <c r="L4499"/>
      <c r="M4499"/>
      <c r="N4499"/>
      <c r="O4499"/>
      <c r="P4499"/>
      <c r="Q4499"/>
    </row>
    <row r="4500" spans="1:17" s="16" customFormat="1" x14ac:dyDescent="0.25">
      <c r="A4500"/>
      <c r="B4500" s="18"/>
      <c r="D4500"/>
      <c r="E4500"/>
      <c r="F4500"/>
      <c r="G4500"/>
      <c r="H4500"/>
      <c r="I4500"/>
      <c r="J4500"/>
      <c r="K4500"/>
      <c r="L4500"/>
      <c r="M4500"/>
      <c r="N4500"/>
      <c r="O4500"/>
      <c r="P4500"/>
      <c r="Q4500"/>
    </row>
    <row r="4501" spans="1:17" s="16" customFormat="1" x14ac:dyDescent="0.25">
      <c r="A4501"/>
      <c r="B4501" s="18"/>
      <c r="D4501"/>
      <c r="E4501"/>
      <c r="F4501"/>
      <c r="G4501"/>
      <c r="H4501"/>
      <c r="I4501"/>
      <c r="J4501"/>
      <c r="K4501"/>
      <c r="L4501"/>
      <c r="M4501"/>
      <c r="N4501"/>
      <c r="O4501"/>
      <c r="P4501"/>
      <c r="Q4501"/>
    </row>
    <row r="4502" spans="1:17" s="16" customFormat="1" x14ac:dyDescent="0.25">
      <c r="A4502"/>
      <c r="B4502" s="18"/>
      <c r="D4502"/>
      <c r="E4502"/>
      <c r="F4502"/>
      <c r="G4502"/>
      <c r="H4502"/>
      <c r="I4502"/>
      <c r="J4502"/>
      <c r="K4502"/>
      <c r="L4502"/>
      <c r="M4502"/>
      <c r="N4502"/>
      <c r="O4502"/>
      <c r="P4502"/>
      <c r="Q4502"/>
    </row>
    <row r="4503" spans="1:17" s="16" customFormat="1" x14ac:dyDescent="0.25">
      <c r="A4503"/>
      <c r="B4503" s="18"/>
      <c r="D4503"/>
      <c r="E4503"/>
      <c r="F4503"/>
      <c r="G4503"/>
      <c r="H4503"/>
      <c r="I4503"/>
      <c r="J4503"/>
      <c r="K4503"/>
      <c r="L4503"/>
      <c r="M4503"/>
      <c r="N4503"/>
      <c r="O4503"/>
      <c r="P4503"/>
      <c r="Q4503"/>
    </row>
    <row r="4504" spans="1:17" s="16" customFormat="1" x14ac:dyDescent="0.25">
      <c r="A4504"/>
      <c r="B4504" s="18"/>
      <c r="D4504"/>
      <c r="E4504"/>
      <c r="F4504"/>
      <c r="G4504"/>
      <c r="H4504"/>
      <c r="I4504"/>
      <c r="J4504"/>
      <c r="K4504"/>
      <c r="L4504"/>
      <c r="M4504"/>
      <c r="N4504"/>
      <c r="O4504"/>
      <c r="P4504"/>
      <c r="Q4504"/>
    </row>
    <row r="4505" spans="1:17" s="16" customFormat="1" x14ac:dyDescent="0.25">
      <c r="A4505"/>
      <c r="B4505" s="18"/>
      <c r="D4505"/>
      <c r="E4505"/>
      <c r="F4505"/>
      <c r="G4505"/>
      <c r="H4505"/>
      <c r="I4505"/>
      <c r="J4505"/>
      <c r="K4505"/>
      <c r="L4505"/>
      <c r="M4505"/>
      <c r="N4505"/>
      <c r="O4505"/>
      <c r="P4505"/>
      <c r="Q4505"/>
    </row>
    <row r="4506" spans="1:17" s="16" customFormat="1" x14ac:dyDescent="0.25">
      <c r="A4506"/>
      <c r="B4506" s="18"/>
      <c r="D4506"/>
      <c r="E4506"/>
      <c r="F4506"/>
      <c r="G4506"/>
      <c r="H4506"/>
      <c r="I4506"/>
      <c r="J4506"/>
      <c r="K4506"/>
      <c r="L4506"/>
      <c r="M4506"/>
      <c r="N4506"/>
      <c r="O4506"/>
      <c r="P4506"/>
      <c r="Q4506"/>
    </row>
    <row r="4507" spans="1:17" s="16" customFormat="1" x14ac:dyDescent="0.25">
      <c r="A4507"/>
      <c r="B4507" s="18"/>
      <c r="D4507"/>
      <c r="E4507"/>
      <c r="F4507"/>
      <c r="G4507"/>
      <c r="H4507"/>
      <c r="I4507"/>
      <c r="J4507"/>
      <c r="K4507"/>
      <c r="L4507"/>
      <c r="M4507"/>
      <c r="N4507"/>
      <c r="O4507"/>
      <c r="P4507"/>
      <c r="Q4507"/>
    </row>
    <row r="4508" spans="1:17" s="16" customFormat="1" x14ac:dyDescent="0.25">
      <c r="A4508"/>
      <c r="B4508" s="18"/>
      <c r="D4508"/>
      <c r="E4508"/>
      <c r="F4508"/>
      <c r="G4508"/>
      <c r="H4508"/>
      <c r="I4508"/>
      <c r="J4508"/>
      <c r="K4508"/>
      <c r="L4508"/>
      <c r="M4508"/>
      <c r="N4508"/>
      <c r="O4508"/>
      <c r="P4508"/>
      <c r="Q4508"/>
    </row>
    <row r="4509" spans="1:17" s="16" customFormat="1" x14ac:dyDescent="0.25">
      <c r="A4509"/>
      <c r="B4509" s="18"/>
      <c r="D4509"/>
      <c r="E4509"/>
      <c r="F4509"/>
      <c r="G4509"/>
      <c r="H4509"/>
      <c r="I4509"/>
      <c r="J4509"/>
      <c r="K4509"/>
      <c r="L4509"/>
      <c r="M4509"/>
      <c r="N4509"/>
      <c r="O4509"/>
      <c r="P4509"/>
      <c r="Q4509"/>
    </row>
    <row r="4510" spans="1:17" s="16" customFormat="1" x14ac:dyDescent="0.25">
      <c r="A4510"/>
      <c r="B4510" s="18"/>
      <c r="D4510"/>
      <c r="E4510"/>
      <c r="F4510"/>
      <c r="G4510"/>
      <c r="H4510"/>
      <c r="I4510"/>
      <c r="J4510"/>
      <c r="K4510"/>
      <c r="L4510"/>
      <c r="M4510"/>
      <c r="N4510"/>
      <c r="O4510"/>
      <c r="P4510"/>
      <c r="Q4510"/>
    </row>
    <row r="4511" spans="1:17" s="16" customFormat="1" x14ac:dyDescent="0.25">
      <c r="A4511"/>
      <c r="B4511" s="18"/>
      <c r="D4511"/>
      <c r="E4511"/>
      <c r="F4511"/>
      <c r="G4511"/>
      <c r="H4511"/>
      <c r="I4511"/>
      <c r="J4511"/>
      <c r="K4511"/>
      <c r="L4511"/>
      <c r="M4511"/>
      <c r="N4511"/>
      <c r="O4511"/>
      <c r="P4511"/>
      <c r="Q4511"/>
    </row>
    <row r="4512" spans="1:17" s="16" customFormat="1" x14ac:dyDescent="0.25">
      <c r="A4512"/>
      <c r="B4512" s="18"/>
      <c r="D4512"/>
      <c r="E4512"/>
      <c r="F4512"/>
      <c r="G4512"/>
      <c r="H4512"/>
      <c r="I4512"/>
      <c r="J4512"/>
      <c r="K4512"/>
      <c r="L4512"/>
      <c r="M4512"/>
      <c r="N4512"/>
      <c r="O4512"/>
      <c r="P4512"/>
      <c r="Q4512"/>
    </row>
    <row r="4513" spans="1:17" s="16" customFormat="1" x14ac:dyDescent="0.25">
      <c r="A4513"/>
      <c r="B4513" s="18"/>
      <c r="D4513"/>
      <c r="E4513"/>
      <c r="F4513"/>
      <c r="G4513"/>
      <c r="H4513"/>
      <c r="I4513"/>
      <c r="J4513"/>
      <c r="K4513"/>
      <c r="L4513"/>
      <c r="M4513"/>
      <c r="N4513"/>
      <c r="O4513"/>
      <c r="P4513"/>
      <c r="Q4513"/>
    </row>
    <row r="4514" spans="1:17" s="16" customFormat="1" x14ac:dyDescent="0.25">
      <c r="A4514"/>
      <c r="B4514" s="18"/>
      <c r="D4514"/>
      <c r="E4514"/>
      <c r="F4514"/>
      <c r="G4514"/>
      <c r="H4514"/>
      <c r="I4514"/>
      <c r="J4514"/>
      <c r="K4514"/>
      <c r="L4514"/>
      <c r="M4514"/>
      <c r="N4514"/>
      <c r="O4514"/>
      <c r="P4514"/>
      <c r="Q4514"/>
    </row>
    <row r="4515" spans="1:17" s="16" customFormat="1" x14ac:dyDescent="0.25">
      <c r="A4515"/>
      <c r="B4515" s="18"/>
      <c r="D4515"/>
      <c r="E4515"/>
      <c r="F4515"/>
      <c r="G4515"/>
      <c r="H4515"/>
      <c r="I4515"/>
      <c r="J4515"/>
      <c r="K4515"/>
      <c r="L4515"/>
      <c r="M4515"/>
      <c r="N4515"/>
      <c r="O4515"/>
      <c r="P4515"/>
      <c r="Q4515"/>
    </row>
    <row r="4516" spans="1:17" s="16" customFormat="1" x14ac:dyDescent="0.25">
      <c r="A4516"/>
      <c r="B4516" s="18"/>
      <c r="D4516"/>
      <c r="E4516"/>
      <c r="F4516"/>
      <c r="G4516"/>
      <c r="H4516"/>
      <c r="I4516"/>
      <c r="J4516"/>
      <c r="K4516"/>
      <c r="L4516"/>
      <c r="M4516"/>
      <c r="N4516"/>
      <c r="O4516"/>
      <c r="P4516"/>
      <c r="Q4516"/>
    </row>
    <row r="4517" spans="1:17" s="16" customFormat="1" x14ac:dyDescent="0.25">
      <c r="A4517"/>
      <c r="B4517" s="18"/>
      <c r="D4517"/>
      <c r="E4517"/>
      <c r="F4517"/>
      <c r="G4517"/>
      <c r="H4517"/>
      <c r="I4517"/>
      <c r="J4517"/>
      <c r="K4517"/>
      <c r="L4517"/>
      <c r="M4517"/>
      <c r="N4517"/>
      <c r="O4517"/>
      <c r="P4517"/>
      <c r="Q4517"/>
    </row>
    <row r="4518" spans="1:17" s="16" customFormat="1" x14ac:dyDescent="0.25">
      <c r="A4518"/>
      <c r="B4518" s="18"/>
      <c r="D4518"/>
      <c r="E4518"/>
      <c r="F4518"/>
      <c r="G4518"/>
      <c r="H4518"/>
      <c r="I4518"/>
      <c r="J4518"/>
      <c r="K4518"/>
      <c r="L4518"/>
      <c r="M4518"/>
      <c r="N4518"/>
      <c r="O4518"/>
      <c r="P4518"/>
      <c r="Q4518"/>
    </row>
    <row r="4519" spans="1:17" s="16" customFormat="1" x14ac:dyDescent="0.25">
      <c r="A4519"/>
      <c r="B4519" s="18"/>
      <c r="D4519"/>
      <c r="E4519"/>
      <c r="F4519"/>
      <c r="G4519"/>
      <c r="H4519"/>
      <c r="I4519"/>
      <c r="J4519"/>
      <c r="K4519"/>
      <c r="L4519"/>
      <c r="M4519"/>
      <c r="N4519"/>
      <c r="O4519"/>
      <c r="P4519"/>
      <c r="Q4519"/>
    </row>
    <row r="4520" spans="1:17" s="16" customFormat="1" x14ac:dyDescent="0.25">
      <c r="A4520"/>
      <c r="B4520" s="18"/>
      <c r="D4520"/>
      <c r="E4520"/>
      <c r="F4520"/>
      <c r="G4520"/>
      <c r="H4520"/>
      <c r="I4520"/>
      <c r="J4520"/>
      <c r="K4520"/>
      <c r="L4520"/>
      <c r="M4520"/>
      <c r="N4520"/>
      <c r="O4520"/>
      <c r="P4520"/>
      <c r="Q4520"/>
    </row>
    <row r="4521" spans="1:17" s="16" customFormat="1" x14ac:dyDescent="0.25">
      <c r="A4521"/>
      <c r="B4521" s="18"/>
      <c r="D4521"/>
      <c r="E4521"/>
      <c r="F4521"/>
      <c r="G4521"/>
      <c r="H4521"/>
      <c r="I4521"/>
      <c r="J4521"/>
      <c r="K4521"/>
      <c r="L4521"/>
      <c r="M4521"/>
      <c r="N4521"/>
      <c r="O4521"/>
      <c r="P4521"/>
      <c r="Q4521"/>
    </row>
    <row r="4522" spans="1:17" s="16" customFormat="1" x14ac:dyDescent="0.25">
      <c r="A4522"/>
      <c r="B4522" s="18"/>
      <c r="D4522"/>
      <c r="E4522"/>
      <c r="F4522"/>
      <c r="G4522"/>
      <c r="H4522"/>
      <c r="I4522"/>
      <c r="J4522"/>
      <c r="K4522"/>
      <c r="L4522"/>
      <c r="M4522"/>
      <c r="N4522"/>
      <c r="O4522"/>
      <c r="P4522"/>
      <c r="Q4522"/>
    </row>
    <row r="4523" spans="1:17" s="16" customFormat="1" x14ac:dyDescent="0.25">
      <c r="A4523"/>
      <c r="B4523" s="18"/>
      <c r="D4523"/>
      <c r="E4523"/>
      <c r="F4523"/>
      <c r="G4523"/>
      <c r="H4523"/>
      <c r="I4523"/>
      <c r="J4523"/>
      <c r="K4523"/>
      <c r="L4523"/>
      <c r="M4523"/>
      <c r="N4523"/>
      <c r="O4523"/>
      <c r="P4523"/>
      <c r="Q4523"/>
    </row>
    <row r="4524" spans="1:17" s="16" customFormat="1" x14ac:dyDescent="0.25">
      <c r="A4524"/>
      <c r="B4524" s="18"/>
      <c r="D4524"/>
      <c r="E4524"/>
      <c r="F4524"/>
      <c r="G4524"/>
      <c r="H4524"/>
      <c r="I4524"/>
      <c r="J4524"/>
      <c r="K4524"/>
      <c r="L4524"/>
      <c r="M4524"/>
      <c r="N4524"/>
      <c r="O4524"/>
      <c r="P4524"/>
      <c r="Q4524"/>
    </row>
    <row r="4525" spans="1:17" s="16" customFormat="1" x14ac:dyDescent="0.25">
      <c r="A4525"/>
      <c r="B4525" s="18"/>
      <c r="D4525"/>
      <c r="E4525"/>
      <c r="F4525"/>
      <c r="G4525"/>
      <c r="H4525"/>
      <c r="I4525"/>
      <c r="J4525"/>
      <c r="K4525"/>
      <c r="L4525"/>
      <c r="M4525"/>
      <c r="N4525"/>
      <c r="O4525"/>
      <c r="P4525"/>
      <c r="Q4525"/>
    </row>
    <row r="4526" spans="1:17" s="16" customFormat="1" x14ac:dyDescent="0.25">
      <c r="A4526"/>
      <c r="B4526" s="18"/>
      <c r="D4526"/>
      <c r="E4526"/>
      <c r="F4526"/>
      <c r="G4526"/>
      <c r="H4526"/>
      <c r="I4526"/>
      <c r="J4526"/>
      <c r="K4526"/>
      <c r="L4526"/>
      <c r="M4526"/>
      <c r="N4526"/>
      <c r="O4526"/>
      <c r="P4526"/>
      <c r="Q4526"/>
    </row>
    <row r="4527" spans="1:17" s="16" customFormat="1" x14ac:dyDescent="0.25">
      <c r="A4527"/>
      <c r="B4527" s="18"/>
      <c r="D4527"/>
      <c r="E4527"/>
      <c r="F4527"/>
      <c r="G4527"/>
      <c r="H4527"/>
      <c r="I4527"/>
      <c r="J4527"/>
      <c r="K4527"/>
      <c r="L4527"/>
      <c r="M4527"/>
      <c r="N4527"/>
      <c r="O4527"/>
      <c r="P4527"/>
      <c r="Q4527"/>
    </row>
    <row r="4528" spans="1:17" s="16" customFormat="1" x14ac:dyDescent="0.25">
      <c r="A4528"/>
      <c r="B4528" s="18"/>
      <c r="D4528"/>
      <c r="E4528"/>
      <c r="F4528"/>
      <c r="G4528"/>
      <c r="H4528"/>
      <c r="I4528"/>
      <c r="J4528"/>
      <c r="K4528"/>
      <c r="L4528"/>
      <c r="M4528"/>
      <c r="N4528"/>
      <c r="O4528"/>
      <c r="P4528"/>
      <c r="Q4528"/>
    </row>
    <row r="4529" spans="1:17" s="16" customFormat="1" x14ac:dyDescent="0.25">
      <c r="A4529"/>
      <c r="B4529" s="18"/>
      <c r="D4529"/>
      <c r="E4529"/>
      <c r="F4529"/>
      <c r="G4529"/>
      <c r="H4529"/>
      <c r="I4529"/>
      <c r="J4529"/>
      <c r="K4529"/>
      <c r="L4529"/>
      <c r="M4529"/>
      <c r="N4529"/>
      <c r="O4529"/>
      <c r="P4529"/>
      <c r="Q4529"/>
    </row>
    <row r="4530" spans="1:17" s="16" customFormat="1" x14ac:dyDescent="0.25">
      <c r="A4530"/>
      <c r="B4530" s="18"/>
      <c r="D4530"/>
      <c r="E4530"/>
      <c r="F4530"/>
      <c r="G4530"/>
      <c r="H4530"/>
      <c r="I4530"/>
      <c r="J4530"/>
      <c r="K4530"/>
      <c r="L4530"/>
      <c r="M4530"/>
      <c r="N4530"/>
      <c r="O4530"/>
      <c r="P4530"/>
      <c r="Q4530"/>
    </row>
    <row r="4531" spans="1:17" s="16" customFormat="1" x14ac:dyDescent="0.25">
      <c r="A4531"/>
      <c r="B4531" s="18"/>
      <c r="D4531"/>
      <c r="E4531"/>
      <c r="F4531"/>
      <c r="G4531"/>
      <c r="H4531"/>
      <c r="I4531"/>
      <c r="J4531"/>
      <c r="K4531"/>
      <c r="L4531"/>
      <c r="M4531"/>
      <c r="N4531"/>
      <c r="O4531"/>
      <c r="P4531"/>
      <c r="Q4531"/>
    </row>
    <row r="4532" spans="1:17" s="16" customFormat="1" x14ac:dyDescent="0.25">
      <c r="A4532"/>
      <c r="B4532" s="17"/>
      <c r="D4532"/>
      <c r="E4532"/>
      <c r="F4532"/>
      <c r="G4532"/>
      <c r="H4532"/>
      <c r="I4532"/>
      <c r="J4532"/>
      <c r="K4532"/>
      <c r="L4532"/>
      <c r="M4532"/>
      <c r="N4532"/>
      <c r="O4532"/>
      <c r="P4532"/>
      <c r="Q4532"/>
    </row>
    <row r="4533" spans="1:17" s="16" customFormat="1" x14ac:dyDescent="0.25">
      <c r="A4533"/>
      <c r="B4533" s="18"/>
      <c r="D4533"/>
      <c r="E4533"/>
      <c r="F4533"/>
      <c r="G4533"/>
      <c r="H4533"/>
      <c r="I4533"/>
      <c r="J4533"/>
      <c r="K4533"/>
      <c r="L4533"/>
      <c r="M4533"/>
      <c r="N4533"/>
      <c r="O4533"/>
      <c r="P4533"/>
      <c r="Q4533"/>
    </row>
    <row r="4534" spans="1:17" s="16" customFormat="1" x14ac:dyDescent="0.25">
      <c r="A4534"/>
      <c r="B4534" s="18"/>
      <c r="D4534"/>
      <c r="E4534"/>
      <c r="F4534"/>
      <c r="G4534"/>
      <c r="H4534"/>
      <c r="I4534"/>
      <c r="J4534"/>
      <c r="K4534"/>
      <c r="L4534"/>
      <c r="M4534"/>
      <c r="N4534"/>
      <c r="O4534"/>
      <c r="P4534"/>
      <c r="Q4534"/>
    </row>
    <row r="4535" spans="1:17" s="16" customFormat="1" x14ac:dyDescent="0.25">
      <c r="A4535"/>
      <c r="B4535" s="18"/>
      <c r="D4535"/>
      <c r="E4535"/>
      <c r="F4535"/>
      <c r="G4535"/>
      <c r="H4535"/>
      <c r="I4535"/>
      <c r="J4535"/>
      <c r="K4535"/>
      <c r="L4535"/>
      <c r="M4535"/>
      <c r="N4535"/>
      <c r="O4535"/>
      <c r="P4535"/>
      <c r="Q4535"/>
    </row>
    <row r="4536" spans="1:17" s="16" customFormat="1" x14ac:dyDescent="0.25">
      <c r="A4536"/>
      <c r="B4536" s="18"/>
      <c r="D4536"/>
      <c r="E4536"/>
      <c r="F4536"/>
      <c r="G4536"/>
      <c r="H4536"/>
      <c r="I4536"/>
      <c r="J4536"/>
      <c r="K4536"/>
      <c r="L4536"/>
      <c r="M4536"/>
      <c r="N4536"/>
      <c r="O4536"/>
      <c r="P4536"/>
      <c r="Q4536"/>
    </row>
    <row r="4537" spans="1:17" s="16" customFormat="1" x14ac:dyDescent="0.25">
      <c r="A4537"/>
      <c r="B4537" s="18"/>
      <c r="D4537"/>
      <c r="E4537"/>
      <c r="F4537"/>
      <c r="G4537"/>
      <c r="H4537"/>
      <c r="I4537"/>
      <c r="J4537"/>
      <c r="K4537"/>
      <c r="L4537"/>
      <c r="M4537"/>
      <c r="N4537"/>
      <c r="O4537"/>
      <c r="P4537"/>
      <c r="Q4537"/>
    </row>
    <row r="4538" spans="1:17" s="16" customFormat="1" x14ac:dyDescent="0.25">
      <c r="A4538"/>
      <c r="B4538" s="18"/>
      <c r="D4538"/>
      <c r="E4538"/>
      <c r="F4538"/>
      <c r="G4538"/>
      <c r="H4538"/>
      <c r="I4538"/>
      <c r="J4538"/>
      <c r="K4538"/>
      <c r="L4538"/>
      <c r="M4538"/>
      <c r="N4538"/>
      <c r="O4538"/>
      <c r="P4538"/>
      <c r="Q4538"/>
    </row>
    <row r="4539" spans="1:17" s="16" customFormat="1" x14ac:dyDescent="0.25">
      <c r="A4539"/>
      <c r="B4539" s="18"/>
      <c r="D4539"/>
      <c r="E4539"/>
      <c r="F4539"/>
      <c r="G4539"/>
      <c r="H4539"/>
      <c r="I4539"/>
      <c r="J4539"/>
      <c r="K4539"/>
      <c r="L4539"/>
      <c r="M4539"/>
      <c r="N4539"/>
      <c r="O4539"/>
      <c r="P4539"/>
      <c r="Q4539"/>
    </row>
    <row r="4540" spans="1:17" s="16" customFormat="1" x14ac:dyDescent="0.25">
      <c r="A4540"/>
      <c r="B4540" s="18"/>
      <c r="D4540"/>
      <c r="E4540"/>
      <c r="F4540"/>
      <c r="G4540"/>
      <c r="H4540"/>
      <c r="I4540"/>
      <c r="J4540"/>
      <c r="K4540"/>
      <c r="L4540"/>
      <c r="M4540"/>
      <c r="N4540"/>
      <c r="O4540"/>
      <c r="P4540"/>
      <c r="Q4540"/>
    </row>
    <row r="4541" spans="1:17" s="16" customFormat="1" x14ac:dyDescent="0.25">
      <c r="A4541"/>
      <c r="B4541" s="18"/>
      <c r="D4541"/>
      <c r="E4541"/>
      <c r="F4541"/>
      <c r="G4541"/>
      <c r="H4541"/>
      <c r="I4541"/>
      <c r="J4541"/>
      <c r="K4541"/>
      <c r="L4541"/>
      <c r="M4541"/>
      <c r="N4541"/>
      <c r="O4541"/>
      <c r="P4541"/>
      <c r="Q4541"/>
    </row>
    <row r="4542" spans="1:17" s="16" customFormat="1" x14ac:dyDescent="0.25">
      <c r="A4542"/>
      <c r="B4542" s="18"/>
      <c r="D4542"/>
      <c r="E4542"/>
      <c r="F4542"/>
      <c r="G4542"/>
      <c r="H4542"/>
      <c r="I4542"/>
      <c r="J4542"/>
      <c r="K4542"/>
      <c r="L4542"/>
      <c r="M4542"/>
      <c r="N4542"/>
      <c r="O4542"/>
      <c r="P4542"/>
      <c r="Q4542"/>
    </row>
    <row r="4543" spans="1:17" s="16" customFormat="1" x14ac:dyDescent="0.25">
      <c r="A4543"/>
      <c r="B4543" s="18"/>
      <c r="D4543"/>
      <c r="E4543"/>
      <c r="F4543"/>
      <c r="G4543"/>
      <c r="H4543"/>
      <c r="I4543"/>
      <c r="J4543"/>
      <c r="K4543"/>
      <c r="L4543"/>
      <c r="M4543"/>
      <c r="N4543"/>
      <c r="O4543"/>
      <c r="P4543"/>
      <c r="Q4543"/>
    </row>
    <row r="4544" spans="1:17" s="16" customFormat="1" x14ac:dyDescent="0.25">
      <c r="A4544"/>
      <c r="B4544" s="18"/>
      <c r="D4544"/>
      <c r="E4544"/>
      <c r="F4544"/>
      <c r="G4544"/>
      <c r="H4544"/>
      <c r="I4544"/>
      <c r="J4544"/>
      <c r="K4544"/>
      <c r="L4544"/>
      <c r="M4544"/>
      <c r="N4544"/>
      <c r="O4544"/>
      <c r="P4544"/>
      <c r="Q4544"/>
    </row>
    <row r="4545" spans="1:17" s="16" customFormat="1" x14ac:dyDescent="0.25">
      <c r="A4545"/>
      <c r="B4545" s="18"/>
      <c r="D4545"/>
      <c r="E4545"/>
      <c r="F4545"/>
      <c r="G4545"/>
      <c r="H4545"/>
      <c r="I4545"/>
      <c r="J4545"/>
      <c r="K4545"/>
      <c r="L4545"/>
      <c r="M4545"/>
      <c r="N4545"/>
      <c r="O4545"/>
      <c r="P4545"/>
      <c r="Q4545"/>
    </row>
    <row r="4546" spans="1:17" s="16" customFormat="1" x14ac:dyDescent="0.25">
      <c r="A4546"/>
      <c r="B4546" s="18"/>
      <c r="D4546"/>
      <c r="E4546"/>
      <c r="F4546"/>
      <c r="G4546"/>
      <c r="H4546"/>
      <c r="I4546"/>
      <c r="J4546"/>
      <c r="K4546"/>
      <c r="L4546"/>
      <c r="M4546"/>
      <c r="N4546"/>
      <c r="O4546"/>
      <c r="P4546"/>
      <c r="Q4546"/>
    </row>
    <row r="4547" spans="1:17" s="16" customFormat="1" x14ac:dyDescent="0.25">
      <c r="A4547"/>
      <c r="B4547" s="18"/>
      <c r="D4547"/>
      <c r="E4547"/>
      <c r="F4547"/>
      <c r="G4547"/>
      <c r="H4547"/>
      <c r="I4547"/>
      <c r="J4547"/>
      <c r="K4547"/>
      <c r="L4547"/>
      <c r="M4547"/>
      <c r="N4547"/>
      <c r="O4547"/>
      <c r="P4547"/>
      <c r="Q4547"/>
    </row>
    <row r="4548" spans="1:17" s="16" customFormat="1" x14ac:dyDescent="0.25">
      <c r="A4548"/>
      <c r="B4548" s="18"/>
      <c r="D4548"/>
      <c r="E4548"/>
      <c r="F4548"/>
      <c r="G4548"/>
      <c r="H4548"/>
      <c r="I4548"/>
      <c r="J4548"/>
      <c r="K4548"/>
      <c r="L4548"/>
      <c r="M4548"/>
      <c r="N4548"/>
      <c r="O4548"/>
      <c r="P4548"/>
      <c r="Q4548"/>
    </row>
    <row r="4549" spans="1:17" s="16" customFormat="1" x14ac:dyDescent="0.25">
      <c r="A4549"/>
      <c r="B4549" s="18"/>
      <c r="D4549"/>
      <c r="E4549"/>
      <c r="F4549"/>
      <c r="G4549"/>
      <c r="H4549"/>
      <c r="I4549"/>
      <c r="J4549"/>
      <c r="K4549"/>
      <c r="L4549"/>
      <c r="M4549"/>
      <c r="N4549"/>
      <c r="O4549"/>
      <c r="P4549"/>
      <c r="Q4549"/>
    </row>
    <row r="4550" spans="1:17" s="16" customFormat="1" x14ac:dyDescent="0.25">
      <c r="A4550"/>
      <c r="B4550" s="18"/>
      <c r="D4550"/>
      <c r="E4550"/>
      <c r="F4550"/>
      <c r="G4550"/>
      <c r="H4550"/>
      <c r="I4550"/>
      <c r="J4550"/>
      <c r="K4550"/>
      <c r="L4550"/>
      <c r="M4550"/>
      <c r="N4550"/>
      <c r="O4550"/>
      <c r="P4550"/>
      <c r="Q4550"/>
    </row>
    <row r="4551" spans="1:17" s="16" customFormat="1" x14ac:dyDescent="0.25">
      <c r="A4551"/>
      <c r="B4551" s="18"/>
      <c r="D4551"/>
      <c r="E4551"/>
      <c r="F4551"/>
      <c r="G4551"/>
      <c r="H4551"/>
      <c r="I4551"/>
      <c r="J4551"/>
      <c r="K4551"/>
      <c r="L4551"/>
      <c r="M4551"/>
      <c r="N4551"/>
      <c r="O4551"/>
      <c r="P4551"/>
      <c r="Q4551"/>
    </row>
    <row r="4552" spans="1:17" s="16" customFormat="1" x14ac:dyDescent="0.25">
      <c r="A4552"/>
      <c r="B4552" s="18"/>
      <c r="D4552"/>
      <c r="E4552"/>
      <c r="F4552"/>
      <c r="G4552"/>
      <c r="H4552"/>
      <c r="I4552"/>
      <c r="J4552"/>
      <c r="K4552"/>
      <c r="L4552"/>
      <c r="M4552"/>
      <c r="N4552"/>
      <c r="O4552"/>
      <c r="P4552"/>
      <c r="Q4552"/>
    </row>
    <row r="4553" spans="1:17" s="16" customFormat="1" x14ac:dyDescent="0.25">
      <c r="A4553"/>
      <c r="B4553" s="18"/>
      <c r="D4553"/>
      <c r="E4553"/>
      <c r="F4553"/>
      <c r="G4553"/>
      <c r="H4553"/>
      <c r="I4553"/>
      <c r="J4553"/>
      <c r="K4553"/>
      <c r="L4553"/>
      <c r="M4553"/>
      <c r="N4553"/>
      <c r="O4553"/>
      <c r="P4553"/>
      <c r="Q4553"/>
    </row>
    <row r="4554" spans="1:17" s="16" customFormat="1" x14ac:dyDescent="0.25">
      <c r="A4554"/>
      <c r="B4554" s="18"/>
      <c r="D4554"/>
      <c r="E4554"/>
      <c r="F4554"/>
      <c r="G4554"/>
      <c r="H4554"/>
      <c r="I4554"/>
      <c r="J4554"/>
      <c r="K4554"/>
      <c r="L4554"/>
      <c r="M4554"/>
      <c r="N4554"/>
      <c r="O4554"/>
      <c r="P4554"/>
      <c r="Q4554"/>
    </row>
    <row r="4555" spans="1:17" s="16" customFormat="1" x14ac:dyDescent="0.25">
      <c r="A4555"/>
      <c r="B4555" s="18"/>
      <c r="D4555"/>
      <c r="E4555"/>
      <c r="F4555"/>
      <c r="G4555"/>
      <c r="H4555"/>
      <c r="I4555"/>
      <c r="J4555"/>
      <c r="K4555"/>
      <c r="L4555"/>
      <c r="M4555"/>
      <c r="N4555"/>
      <c r="O4555"/>
      <c r="P4555"/>
      <c r="Q4555"/>
    </row>
    <row r="4556" spans="1:17" s="16" customFormat="1" x14ac:dyDescent="0.25">
      <c r="A4556"/>
      <c r="B4556" s="18"/>
      <c r="D4556"/>
      <c r="E4556"/>
      <c r="F4556"/>
      <c r="G4556"/>
      <c r="H4556"/>
      <c r="I4556"/>
      <c r="J4556"/>
      <c r="K4556"/>
      <c r="L4556"/>
      <c r="M4556"/>
      <c r="N4556"/>
      <c r="O4556"/>
      <c r="P4556"/>
      <c r="Q4556"/>
    </row>
    <row r="4557" spans="1:17" s="16" customFormat="1" x14ac:dyDescent="0.25">
      <c r="A4557"/>
      <c r="B4557" s="18"/>
      <c r="D4557"/>
      <c r="E4557"/>
      <c r="F4557"/>
      <c r="G4557"/>
      <c r="H4557"/>
      <c r="I4557"/>
      <c r="J4557"/>
      <c r="K4557"/>
      <c r="L4557"/>
      <c r="M4557"/>
      <c r="N4557"/>
      <c r="O4557"/>
      <c r="P4557"/>
      <c r="Q4557"/>
    </row>
    <row r="4558" spans="1:17" s="16" customFormat="1" x14ac:dyDescent="0.25">
      <c r="A4558"/>
      <c r="B4558" s="18"/>
      <c r="D4558"/>
      <c r="E4558"/>
      <c r="F4558"/>
      <c r="G4558"/>
      <c r="H4558"/>
      <c r="I4558"/>
      <c r="J4558"/>
      <c r="K4558"/>
      <c r="L4558"/>
      <c r="M4558"/>
      <c r="N4558"/>
      <c r="O4558"/>
      <c r="P4558"/>
      <c r="Q4558"/>
    </row>
    <row r="4559" spans="1:17" s="16" customFormat="1" x14ac:dyDescent="0.25">
      <c r="A4559"/>
      <c r="B4559" s="18"/>
      <c r="D4559"/>
      <c r="E4559"/>
      <c r="F4559"/>
      <c r="G4559"/>
      <c r="H4559"/>
      <c r="I4559"/>
      <c r="J4559"/>
      <c r="K4559"/>
      <c r="L4559"/>
      <c r="M4559"/>
      <c r="N4559"/>
      <c r="O4559"/>
      <c r="P4559"/>
      <c r="Q4559"/>
    </row>
    <row r="4560" spans="1:17" s="16" customFormat="1" x14ac:dyDescent="0.25">
      <c r="A4560"/>
      <c r="B4560" s="18"/>
      <c r="D4560"/>
      <c r="E4560"/>
      <c r="F4560"/>
      <c r="G4560"/>
      <c r="H4560"/>
      <c r="I4560"/>
      <c r="J4560"/>
      <c r="K4560"/>
      <c r="L4560"/>
      <c r="M4560"/>
      <c r="N4560"/>
      <c r="O4560"/>
      <c r="P4560"/>
      <c r="Q4560"/>
    </row>
    <row r="4561" spans="1:17" s="16" customFormat="1" x14ac:dyDescent="0.25">
      <c r="A4561"/>
      <c r="B4561" s="18"/>
      <c r="D4561"/>
      <c r="E4561"/>
      <c r="F4561"/>
      <c r="G4561"/>
      <c r="H4561"/>
      <c r="I4561"/>
      <c r="J4561"/>
      <c r="K4561"/>
      <c r="L4561"/>
      <c r="M4561"/>
      <c r="N4561"/>
      <c r="O4561"/>
      <c r="P4561"/>
      <c r="Q4561"/>
    </row>
    <row r="4562" spans="1:17" s="16" customFormat="1" x14ac:dyDescent="0.25">
      <c r="A4562"/>
      <c r="B4562" s="18"/>
      <c r="D4562"/>
      <c r="E4562"/>
      <c r="F4562"/>
      <c r="G4562"/>
      <c r="H4562"/>
      <c r="I4562"/>
      <c r="J4562"/>
      <c r="K4562"/>
      <c r="L4562"/>
      <c r="M4562"/>
      <c r="N4562"/>
      <c r="O4562"/>
      <c r="P4562"/>
      <c r="Q4562"/>
    </row>
    <row r="4563" spans="1:17" s="16" customFormat="1" x14ac:dyDescent="0.25">
      <c r="A4563"/>
      <c r="B4563" s="18"/>
      <c r="D4563"/>
      <c r="E4563"/>
      <c r="F4563"/>
      <c r="G4563"/>
      <c r="H4563"/>
      <c r="I4563"/>
      <c r="J4563"/>
      <c r="K4563"/>
      <c r="L4563"/>
      <c r="M4563"/>
      <c r="N4563"/>
      <c r="O4563"/>
      <c r="P4563"/>
      <c r="Q4563"/>
    </row>
    <row r="4564" spans="1:17" s="16" customFormat="1" x14ac:dyDescent="0.25">
      <c r="A4564"/>
      <c r="B4564" s="18"/>
      <c r="D4564"/>
      <c r="E4564"/>
      <c r="F4564"/>
      <c r="G4564"/>
      <c r="H4564"/>
      <c r="I4564"/>
      <c r="J4564"/>
      <c r="K4564"/>
      <c r="L4564"/>
      <c r="M4564"/>
      <c r="N4564"/>
      <c r="O4564"/>
      <c r="P4564"/>
      <c r="Q4564"/>
    </row>
    <row r="4565" spans="1:17" s="16" customFormat="1" x14ac:dyDescent="0.25">
      <c r="A4565"/>
      <c r="B4565" s="18"/>
      <c r="D4565"/>
      <c r="E4565"/>
      <c r="F4565"/>
      <c r="G4565"/>
      <c r="H4565"/>
      <c r="I4565"/>
      <c r="J4565"/>
      <c r="K4565"/>
      <c r="L4565"/>
      <c r="M4565"/>
      <c r="N4565"/>
      <c r="O4565"/>
      <c r="P4565"/>
      <c r="Q4565"/>
    </row>
    <row r="4566" spans="1:17" s="16" customFormat="1" x14ac:dyDescent="0.25">
      <c r="A4566"/>
      <c r="B4566" s="18"/>
      <c r="D4566"/>
      <c r="E4566"/>
      <c r="F4566"/>
      <c r="G4566"/>
      <c r="H4566"/>
      <c r="I4566"/>
      <c r="J4566"/>
      <c r="K4566"/>
      <c r="L4566"/>
      <c r="M4566"/>
      <c r="N4566"/>
      <c r="O4566"/>
      <c r="P4566"/>
      <c r="Q4566"/>
    </row>
    <row r="4567" spans="1:17" s="16" customFormat="1" x14ac:dyDescent="0.25">
      <c r="A4567"/>
      <c r="B4567" s="18"/>
      <c r="D4567"/>
      <c r="E4567"/>
      <c r="F4567"/>
      <c r="G4567"/>
      <c r="H4567"/>
      <c r="I4567"/>
      <c r="J4567"/>
      <c r="K4567"/>
      <c r="L4567"/>
      <c r="M4567"/>
      <c r="N4567"/>
      <c r="O4567"/>
      <c r="P4567"/>
      <c r="Q4567"/>
    </row>
    <row r="4568" spans="1:17" s="16" customFormat="1" x14ac:dyDescent="0.25">
      <c r="A4568"/>
      <c r="B4568" s="18"/>
      <c r="D4568"/>
      <c r="E4568"/>
      <c r="F4568"/>
      <c r="G4568"/>
      <c r="H4568"/>
      <c r="I4568"/>
      <c r="J4568"/>
      <c r="K4568"/>
      <c r="L4568"/>
      <c r="M4568"/>
      <c r="N4568"/>
      <c r="O4568"/>
      <c r="P4568"/>
      <c r="Q4568"/>
    </row>
    <row r="4569" spans="1:17" s="16" customFormat="1" x14ac:dyDescent="0.25">
      <c r="A4569"/>
      <c r="B4569" s="18"/>
      <c r="D4569"/>
      <c r="E4569"/>
      <c r="F4569"/>
      <c r="G4569"/>
      <c r="H4569"/>
      <c r="I4569"/>
      <c r="J4569"/>
      <c r="K4569"/>
      <c r="L4569"/>
      <c r="M4569"/>
      <c r="N4569"/>
      <c r="O4569"/>
      <c r="P4569"/>
      <c r="Q4569"/>
    </row>
    <row r="4570" spans="1:17" s="16" customFormat="1" x14ac:dyDescent="0.25">
      <c r="A4570"/>
      <c r="B4570" s="18"/>
      <c r="D4570"/>
      <c r="E4570"/>
      <c r="F4570"/>
      <c r="G4570"/>
      <c r="H4570"/>
      <c r="I4570"/>
      <c r="J4570"/>
      <c r="K4570"/>
      <c r="L4570"/>
      <c r="M4570"/>
      <c r="N4570"/>
      <c r="O4570"/>
      <c r="P4570"/>
      <c r="Q4570"/>
    </row>
    <row r="4571" spans="1:17" s="16" customFormat="1" x14ac:dyDescent="0.25">
      <c r="A4571"/>
      <c r="B4571" s="18"/>
      <c r="D4571"/>
      <c r="E4571"/>
      <c r="F4571"/>
      <c r="G4571"/>
      <c r="H4571"/>
      <c r="I4571"/>
      <c r="J4571"/>
      <c r="K4571"/>
      <c r="L4571"/>
      <c r="M4571"/>
      <c r="N4571"/>
      <c r="O4571"/>
      <c r="P4571"/>
      <c r="Q4571"/>
    </row>
    <row r="4572" spans="1:17" s="16" customFormat="1" x14ac:dyDescent="0.25">
      <c r="A4572"/>
      <c r="B4572" s="18"/>
      <c r="D4572"/>
      <c r="E4572"/>
      <c r="F4572"/>
      <c r="G4572"/>
      <c r="H4572"/>
      <c r="I4572"/>
      <c r="J4572"/>
      <c r="K4572"/>
      <c r="L4572"/>
      <c r="M4572"/>
      <c r="N4572"/>
      <c r="O4572"/>
      <c r="P4572"/>
      <c r="Q4572"/>
    </row>
    <row r="4573" spans="1:17" s="16" customFormat="1" x14ac:dyDescent="0.25">
      <c r="A4573"/>
      <c r="B4573" s="18"/>
      <c r="D4573"/>
      <c r="E4573"/>
      <c r="F4573"/>
      <c r="G4573"/>
      <c r="H4573"/>
      <c r="I4573"/>
      <c r="J4573"/>
      <c r="K4573"/>
      <c r="L4573"/>
      <c r="M4573"/>
      <c r="N4573"/>
      <c r="O4573"/>
      <c r="P4573"/>
      <c r="Q4573"/>
    </row>
    <row r="4574" spans="1:17" s="16" customFormat="1" x14ac:dyDescent="0.25">
      <c r="A4574"/>
      <c r="B4574" s="18"/>
      <c r="D4574"/>
      <c r="E4574"/>
      <c r="F4574"/>
      <c r="G4574"/>
      <c r="H4574"/>
      <c r="I4574"/>
      <c r="J4574"/>
      <c r="K4574"/>
      <c r="L4574"/>
      <c r="M4574"/>
      <c r="N4574"/>
      <c r="O4574"/>
      <c r="P4574"/>
      <c r="Q4574"/>
    </row>
    <row r="4575" spans="1:17" s="16" customFormat="1" x14ac:dyDescent="0.25">
      <c r="A4575"/>
      <c r="B4575" s="18"/>
      <c r="D4575"/>
      <c r="E4575"/>
      <c r="F4575"/>
      <c r="G4575"/>
      <c r="H4575"/>
      <c r="I4575"/>
      <c r="J4575"/>
      <c r="K4575"/>
      <c r="L4575"/>
      <c r="M4575"/>
      <c r="N4575"/>
      <c r="O4575"/>
      <c r="P4575"/>
      <c r="Q4575"/>
    </row>
    <row r="4576" spans="1:17" s="16" customFormat="1" x14ac:dyDescent="0.25">
      <c r="A4576"/>
      <c r="B4576" s="18"/>
      <c r="D4576"/>
      <c r="E4576"/>
      <c r="F4576"/>
      <c r="G4576"/>
      <c r="H4576"/>
      <c r="I4576"/>
      <c r="J4576"/>
      <c r="K4576"/>
      <c r="L4576"/>
      <c r="M4576"/>
      <c r="N4576"/>
      <c r="O4576"/>
      <c r="P4576"/>
      <c r="Q4576"/>
    </row>
    <row r="4577" spans="1:17" s="16" customFormat="1" x14ac:dyDescent="0.25">
      <c r="A4577"/>
      <c r="B4577" s="18"/>
      <c r="D4577"/>
      <c r="E4577"/>
      <c r="F4577"/>
      <c r="G4577"/>
      <c r="H4577"/>
      <c r="I4577"/>
      <c r="J4577"/>
      <c r="K4577"/>
      <c r="L4577"/>
      <c r="M4577"/>
      <c r="N4577"/>
      <c r="O4577"/>
      <c r="P4577"/>
      <c r="Q4577"/>
    </row>
    <row r="4578" spans="1:17" s="16" customFormat="1" x14ac:dyDescent="0.25">
      <c r="A4578"/>
      <c r="B4578" s="18"/>
      <c r="D4578"/>
      <c r="E4578"/>
      <c r="F4578"/>
      <c r="G4578"/>
      <c r="H4578"/>
      <c r="I4578"/>
      <c r="J4578"/>
      <c r="K4578"/>
      <c r="L4578"/>
      <c r="M4578"/>
      <c r="N4578"/>
      <c r="O4578"/>
      <c r="P4578"/>
      <c r="Q4578"/>
    </row>
    <row r="4579" spans="1:17" s="16" customFormat="1" x14ac:dyDescent="0.25">
      <c r="A4579"/>
      <c r="B4579" s="18"/>
      <c r="D4579"/>
      <c r="E4579"/>
      <c r="F4579"/>
      <c r="G4579"/>
      <c r="H4579"/>
      <c r="I4579"/>
      <c r="J4579"/>
      <c r="K4579"/>
      <c r="L4579"/>
      <c r="M4579"/>
      <c r="N4579"/>
      <c r="O4579"/>
      <c r="P4579"/>
      <c r="Q4579"/>
    </row>
    <row r="4580" spans="1:17" s="16" customFormat="1" x14ac:dyDescent="0.25">
      <c r="A4580"/>
      <c r="B4580" s="18"/>
      <c r="D4580"/>
      <c r="E4580"/>
      <c r="F4580"/>
      <c r="G4580"/>
      <c r="H4580"/>
      <c r="I4580"/>
      <c r="J4580"/>
      <c r="K4580"/>
      <c r="L4580"/>
      <c r="M4580"/>
      <c r="N4580"/>
      <c r="O4580"/>
      <c r="P4580"/>
      <c r="Q4580"/>
    </row>
    <row r="4581" spans="1:17" s="16" customFormat="1" x14ac:dyDescent="0.25">
      <c r="A4581"/>
      <c r="B4581" s="18"/>
      <c r="D4581"/>
      <c r="E4581"/>
      <c r="F4581"/>
      <c r="G4581"/>
      <c r="H4581"/>
      <c r="I4581"/>
      <c r="J4581"/>
      <c r="K4581"/>
      <c r="L4581"/>
      <c r="M4581"/>
      <c r="N4581"/>
      <c r="O4581"/>
      <c r="P4581"/>
      <c r="Q4581"/>
    </row>
    <row r="4582" spans="1:17" s="16" customFormat="1" x14ac:dyDescent="0.25">
      <c r="A4582"/>
      <c r="B4582" s="17"/>
      <c r="D4582"/>
      <c r="E4582"/>
      <c r="F4582"/>
      <c r="G4582"/>
      <c r="H4582"/>
      <c r="I4582"/>
      <c r="J4582"/>
      <c r="K4582"/>
      <c r="L4582"/>
      <c r="M4582"/>
      <c r="N4582"/>
      <c r="O4582"/>
      <c r="P4582"/>
      <c r="Q4582"/>
    </row>
    <row r="4583" spans="1:17" s="16" customFormat="1" x14ac:dyDescent="0.25">
      <c r="A4583"/>
      <c r="B4583" s="18"/>
      <c r="D4583"/>
      <c r="E4583"/>
      <c r="F4583"/>
      <c r="G4583"/>
      <c r="H4583"/>
      <c r="I4583"/>
      <c r="J4583"/>
      <c r="K4583"/>
      <c r="L4583"/>
      <c r="M4583"/>
      <c r="N4583"/>
      <c r="O4583"/>
      <c r="P4583"/>
      <c r="Q4583"/>
    </row>
    <row r="4584" spans="1:17" s="16" customFormat="1" x14ac:dyDescent="0.25">
      <c r="A4584"/>
      <c r="B4584" s="18"/>
      <c r="D4584"/>
      <c r="E4584"/>
      <c r="F4584"/>
      <c r="G4584"/>
      <c r="H4584"/>
      <c r="I4584"/>
      <c r="J4584"/>
      <c r="K4584"/>
      <c r="L4584"/>
      <c r="M4584"/>
      <c r="N4584"/>
      <c r="O4584"/>
      <c r="P4584"/>
      <c r="Q4584"/>
    </row>
    <row r="4585" spans="1:17" s="16" customFormat="1" x14ac:dyDescent="0.25">
      <c r="A4585"/>
      <c r="B4585" s="18"/>
      <c r="D4585"/>
      <c r="E4585"/>
      <c r="F4585"/>
      <c r="G4585"/>
      <c r="H4585"/>
      <c r="I4585"/>
      <c r="J4585"/>
      <c r="K4585"/>
      <c r="L4585"/>
      <c r="M4585"/>
      <c r="N4585"/>
      <c r="O4585"/>
      <c r="P4585"/>
      <c r="Q4585"/>
    </row>
    <row r="4586" spans="1:17" s="16" customFormat="1" x14ac:dyDescent="0.25">
      <c r="A4586"/>
      <c r="B4586" s="18"/>
      <c r="D4586"/>
      <c r="E4586"/>
      <c r="F4586"/>
      <c r="G4586"/>
      <c r="H4586"/>
      <c r="I4586"/>
      <c r="J4586"/>
      <c r="K4586"/>
      <c r="L4586"/>
      <c r="M4586"/>
      <c r="N4586"/>
      <c r="O4586"/>
      <c r="P4586"/>
      <c r="Q4586"/>
    </row>
    <row r="4587" spans="1:17" s="16" customFormat="1" x14ac:dyDescent="0.25">
      <c r="A4587"/>
      <c r="B4587" s="18"/>
      <c r="D4587"/>
      <c r="E4587"/>
      <c r="F4587"/>
      <c r="G4587"/>
      <c r="H4587"/>
      <c r="I4587"/>
      <c r="J4587"/>
      <c r="K4587"/>
      <c r="L4587"/>
      <c r="M4587"/>
      <c r="N4587"/>
      <c r="O4587"/>
      <c r="P4587"/>
      <c r="Q4587"/>
    </row>
    <row r="4588" spans="1:17" s="16" customFormat="1" x14ac:dyDescent="0.25">
      <c r="A4588"/>
      <c r="B4588" s="18"/>
      <c r="D4588"/>
      <c r="E4588"/>
      <c r="F4588"/>
      <c r="G4588"/>
      <c r="H4588"/>
      <c r="I4588"/>
      <c r="J4588"/>
      <c r="K4588"/>
      <c r="L4588"/>
      <c r="M4588"/>
      <c r="N4588"/>
      <c r="O4588"/>
      <c r="P4588"/>
      <c r="Q4588"/>
    </row>
    <row r="4589" spans="1:17" s="16" customFormat="1" x14ac:dyDescent="0.25">
      <c r="A4589"/>
      <c r="B4589" s="18"/>
      <c r="D4589"/>
      <c r="E4589"/>
      <c r="F4589"/>
      <c r="G4589"/>
      <c r="H4589"/>
      <c r="I4589"/>
      <c r="J4589"/>
      <c r="K4589"/>
      <c r="L4589"/>
      <c r="M4589"/>
      <c r="N4589"/>
      <c r="O4589"/>
      <c r="P4589"/>
      <c r="Q4589"/>
    </row>
    <row r="4590" spans="1:17" s="16" customFormat="1" x14ac:dyDescent="0.25">
      <c r="A4590"/>
      <c r="B4590" s="18"/>
      <c r="D4590"/>
      <c r="E4590"/>
      <c r="F4590"/>
      <c r="G4590"/>
      <c r="H4590"/>
      <c r="I4590"/>
      <c r="J4590"/>
      <c r="K4590"/>
      <c r="L4590"/>
      <c r="M4590"/>
      <c r="N4590"/>
      <c r="O4590"/>
      <c r="P4590"/>
      <c r="Q4590"/>
    </row>
    <row r="4591" spans="1:17" s="16" customFormat="1" x14ac:dyDescent="0.25">
      <c r="A4591"/>
      <c r="B4591" s="18"/>
      <c r="D4591"/>
      <c r="E4591"/>
      <c r="F4591"/>
      <c r="G4591"/>
      <c r="H4591"/>
      <c r="I4591"/>
      <c r="J4591"/>
      <c r="K4591"/>
      <c r="L4591"/>
      <c r="M4591"/>
      <c r="N4591"/>
      <c r="O4591"/>
      <c r="P4591"/>
      <c r="Q4591"/>
    </row>
    <row r="4592" spans="1:17" s="16" customFormat="1" x14ac:dyDescent="0.25">
      <c r="A4592"/>
      <c r="B4592" s="18"/>
      <c r="D4592"/>
      <c r="E4592"/>
      <c r="F4592"/>
      <c r="G4592"/>
      <c r="H4592"/>
      <c r="I4592"/>
      <c r="J4592"/>
      <c r="K4592"/>
      <c r="L4592"/>
      <c r="M4592"/>
      <c r="N4592"/>
      <c r="O4592"/>
      <c r="P4592"/>
      <c r="Q4592"/>
    </row>
    <row r="4593" spans="1:17" s="16" customFormat="1" x14ac:dyDescent="0.25">
      <c r="A4593"/>
      <c r="B4593" s="18"/>
      <c r="D4593"/>
      <c r="E4593"/>
      <c r="F4593"/>
      <c r="G4593"/>
      <c r="H4593"/>
      <c r="I4593"/>
      <c r="J4593"/>
      <c r="K4593"/>
      <c r="L4593"/>
      <c r="M4593"/>
      <c r="N4593"/>
      <c r="O4593"/>
      <c r="P4593"/>
      <c r="Q4593"/>
    </row>
    <row r="4594" spans="1:17" s="16" customFormat="1" x14ac:dyDescent="0.25">
      <c r="A4594"/>
      <c r="B4594" s="18"/>
      <c r="D4594"/>
      <c r="E4594"/>
      <c r="F4594"/>
      <c r="G4594"/>
      <c r="H4594"/>
      <c r="I4594"/>
      <c r="J4594"/>
      <c r="K4594"/>
      <c r="L4594"/>
      <c r="M4594"/>
      <c r="N4594"/>
      <c r="O4594"/>
      <c r="P4594"/>
      <c r="Q4594"/>
    </row>
    <row r="4595" spans="1:17" s="16" customFormat="1" x14ac:dyDescent="0.25">
      <c r="A4595"/>
      <c r="B4595" s="18"/>
      <c r="D4595"/>
      <c r="E4595"/>
      <c r="F4595"/>
      <c r="G4595"/>
      <c r="H4595"/>
      <c r="I4595"/>
      <c r="J4595"/>
      <c r="K4595"/>
      <c r="L4595"/>
      <c r="M4595"/>
      <c r="N4595"/>
      <c r="O4595"/>
      <c r="P4595"/>
      <c r="Q4595"/>
    </row>
    <row r="4596" spans="1:17" s="16" customFormat="1" x14ac:dyDescent="0.25">
      <c r="A4596"/>
      <c r="B4596" s="18"/>
      <c r="D4596"/>
      <c r="E4596"/>
      <c r="F4596"/>
      <c r="G4596"/>
      <c r="H4596"/>
      <c r="I4596"/>
      <c r="J4596"/>
      <c r="K4596"/>
      <c r="L4596"/>
      <c r="M4596"/>
      <c r="N4596"/>
      <c r="O4596"/>
      <c r="P4596"/>
      <c r="Q4596"/>
    </row>
    <row r="4597" spans="1:17" s="16" customFormat="1" x14ac:dyDescent="0.25">
      <c r="A4597"/>
      <c r="B4597" s="18"/>
      <c r="D4597"/>
      <c r="E4597"/>
      <c r="F4597"/>
      <c r="G4597"/>
      <c r="H4597"/>
      <c r="I4597"/>
      <c r="J4597"/>
      <c r="K4597"/>
      <c r="L4597"/>
      <c r="M4597"/>
      <c r="N4597"/>
      <c r="O4597"/>
      <c r="P4597"/>
      <c r="Q4597"/>
    </row>
    <row r="4598" spans="1:17" s="16" customFormat="1" x14ac:dyDescent="0.25">
      <c r="A4598"/>
      <c r="B4598" s="18"/>
      <c r="D4598"/>
      <c r="E4598"/>
      <c r="F4598"/>
      <c r="G4598"/>
      <c r="H4598"/>
      <c r="I4598"/>
      <c r="J4598"/>
      <c r="K4598"/>
      <c r="L4598"/>
      <c r="M4598"/>
      <c r="N4598"/>
      <c r="O4598"/>
      <c r="P4598"/>
      <c r="Q4598"/>
    </row>
    <row r="4599" spans="1:17" s="16" customFormat="1" x14ac:dyDescent="0.25">
      <c r="A4599"/>
      <c r="B4599" s="18"/>
      <c r="D4599"/>
      <c r="E4599"/>
      <c r="F4599"/>
      <c r="G4599"/>
      <c r="H4599"/>
      <c r="I4599"/>
      <c r="J4599"/>
      <c r="K4599"/>
      <c r="L4599"/>
      <c r="M4599"/>
      <c r="N4599"/>
      <c r="O4599"/>
      <c r="P4599"/>
      <c r="Q4599"/>
    </row>
    <row r="4600" spans="1:17" s="16" customFormat="1" x14ac:dyDescent="0.25">
      <c r="A4600"/>
      <c r="B4600" s="18"/>
      <c r="D4600"/>
      <c r="E4600"/>
      <c r="F4600"/>
      <c r="G4600"/>
      <c r="H4600"/>
      <c r="I4600"/>
      <c r="J4600"/>
      <c r="K4600"/>
      <c r="L4600"/>
      <c r="M4600"/>
      <c r="N4600"/>
      <c r="O4600"/>
      <c r="P4600"/>
      <c r="Q4600"/>
    </row>
    <row r="4601" spans="1:17" s="16" customFormat="1" x14ac:dyDescent="0.25">
      <c r="A4601"/>
      <c r="B4601" s="18"/>
      <c r="D4601"/>
      <c r="E4601"/>
      <c r="F4601"/>
      <c r="G4601"/>
      <c r="H4601"/>
      <c r="I4601"/>
      <c r="J4601"/>
      <c r="K4601"/>
      <c r="L4601"/>
      <c r="M4601"/>
      <c r="N4601"/>
      <c r="O4601"/>
      <c r="P4601"/>
      <c r="Q4601"/>
    </row>
    <row r="4602" spans="1:17" s="16" customFormat="1" x14ac:dyDescent="0.25">
      <c r="A4602"/>
      <c r="B4602" s="18"/>
      <c r="D4602"/>
      <c r="E4602"/>
      <c r="F4602"/>
      <c r="G4602"/>
      <c r="H4602"/>
      <c r="I4602"/>
      <c r="J4602"/>
      <c r="K4602"/>
      <c r="L4602"/>
      <c r="M4602"/>
      <c r="N4602"/>
      <c r="O4602"/>
      <c r="P4602"/>
      <c r="Q4602"/>
    </row>
    <row r="4603" spans="1:17" s="16" customFormat="1" x14ac:dyDescent="0.25">
      <c r="A4603"/>
      <c r="B4603" s="18"/>
      <c r="D4603"/>
      <c r="E4603"/>
      <c r="F4603"/>
      <c r="G4603"/>
      <c r="H4603"/>
      <c r="I4603"/>
      <c r="J4603"/>
      <c r="K4603"/>
      <c r="L4603"/>
      <c r="M4603"/>
      <c r="N4603"/>
      <c r="O4603"/>
      <c r="P4603"/>
      <c r="Q4603"/>
    </row>
    <row r="4604" spans="1:17" s="16" customFormat="1" x14ac:dyDescent="0.25">
      <c r="A4604"/>
      <c r="B4604" s="18"/>
      <c r="D4604"/>
      <c r="E4604"/>
      <c r="F4604"/>
      <c r="G4604"/>
      <c r="H4604"/>
      <c r="I4604"/>
      <c r="J4604"/>
      <c r="K4604"/>
      <c r="L4604"/>
      <c r="M4604"/>
      <c r="N4604"/>
      <c r="O4604"/>
      <c r="P4604"/>
      <c r="Q4604"/>
    </row>
    <row r="4605" spans="1:17" s="16" customFormat="1" x14ac:dyDescent="0.25">
      <c r="A4605"/>
      <c r="B4605" s="18"/>
      <c r="D4605"/>
      <c r="E4605"/>
      <c r="F4605"/>
      <c r="G4605"/>
      <c r="H4605"/>
      <c r="I4605"/>
      <c r="J4605"/>
      <c r="K4605"/>
      <c r="L4605"/>
      <c r="M4605"/>
      <c r="N4605"/>
      <c r="O4605"/>
      <c r="P4605"/>
      <c r="Q4605"/>
    </row>
    <row r="4606" spans="1:17" s="16" customFormat="1" x14ac:dyDescent="0.25">
      <c r="A4606"/>
      <c r="B4606" s="18"/>
      <c r="D4606"/>
      <c r="E4606"/>
      <c r="F4606"/>
      <c r="G4606"/>
      <c r="H4606"/>
      <c r="I4606"/>
      <c r="J4606"/>
      <c r="K4606"/>
      <c r="L4606"/>
      <c r="M4606"/>
      <c r="N4606"/>
      <c r="O4606"/>
      <c r="P4606"/>
      <c r="Q4606"/>
    </row>
    <row r="4607" spans="1:17" s="16" customFormat="1" x14ac:dyDescent="0.25">
      <c r="A4607"/>
      <c r="B4607" s="18"/>
      <c r="D4607"/>
      <c r="E4607"/>
      <c r="F4607"/>
      <c r="G4607"/>
      <c r="H4607"/>
      <c r="I4607"/>
      <c r="J4607"/>
      <c r="K4607"/>
      <c r="L4607"/>
      <c r="M4607"/>
      <c r="N4607"/>
      <c r="O4607"/>
      <c r="P4607"/>
      <c r="Q4607"/>
    </row>
    <row r="4608" spans="1:17" s="16" customFormat="1" x14ac:dyDescent="0.25">
      <c r="A4608"/>
      <c r="B4608" s="18"/>
      <c r="D4608"/>
      <c r="E4608"/>
      <c r="F4608"/>
      <c r="G4608"/>
      <c r="H4608"/>
      <c r="I4608"/>
      <c r="J4608"/>
      <c r="K4608"/>
      <c r="L4608"/>
      <c r="M4608"/>
      <c r="N4608"/>
      <c r="O4608"/>
      <c r="P4608"/>
      <c r="Q4608"/>
    </row>
    <row r="4609" spans="1:17" s="16" customFormat="1" x14ac:dyDescent="0.25">
      <c r="A4609"/>
      <c r="B4609" s="18"/>
      <c r="D4609"/>
      <c r="E4609"/>
      <c r="F4609"/>
      <c r="G4609"/>
      <c r="H4609"/>
      <c r="I4609"/>
      <c r="J4609"/>
      <c r="K4609"/>
      <c r="L4609"/>
      <c r="M4609"/>
      <c r="N4609"/>
      <c r="O4609"/>
      <c r="P4609"/>
      <c r="Q4609"/>
    </row>
    <row r="4610" spans="1:17" s="16" customFormat="1" x14ac:dyDescent="0.25">
      <c r="A4610"/>
      <c r="B4610" s="18"/>
      <c r="D4610"/>
      <c r="E4610"/>
      <c r="F4610"/>
      <c r="G4610"/>
      <c r="H4610"/>
      <c r="I4610"/>
      <c r="J4610"/>
      <c r="K4610"/>
      <c r="L4610"/>
      <c r="M4610"/>
      <c r="N4610"/>
      <c r="O4610"/>
      <c r="P4610"/>
      <c r="Q4610"/>
    </row>
    <row r="4611" spans="1:17" s="16" customFormat="1" x14ac:dyDescent="0.25">
      <c r="A4611"/>
      <c r="B4611" s="18"/>
      <c r="D4611"/>
      <c r="E4611"/>
      <c r="F4611"/>
      <c r="G4611"/>
      <c r="H4611"/>
      <c r="I4611"/>
      <c r="J4611"/>
      <c r="K4611"/>
      <c r="L4611"/>
      <c r="M4611"/>
      <c r="N4611"/>
      <c r="O4611"/>
      <c r="P4611"/>
      <c r="Q4611"/>
    </row>
    <row r="4612" spans="1:17" s="16" customFormat="1" x14ac:dyDescent="0.25">
      <c r="A4612"/>
      <c r="B4612" s="18"/>
      <c r="D4612"/>
      <c r="E4612"/>
      <c r="F4612"/>
      <c r="G4612"/>
      <c r="H4612"/>
      <c r="I4612"/>
      <c r="J4612"/>
      <c r="K4612"/>
      <c r="L4612"/>
      <c r="M4612"/>
      <c r="N4612"/>
      <c r="O4612"/>
      <c r="P4612"/>
      <c r="Q4612"/>
    </row>
    <row r="4613" spans="1:17" s="16" customFormat="1" x14ac:dyDescent="0.25">
      <c r="A4613"/>
      <c r="B4613" s="18"/>
      <c r="D4613"/>
      <c r="E4613"/>
      <c r="F4613"/>
      <c r="G4613"/>
      <c r="H4613"/>
      <c r="I4613"/>
      <c r="J4613"/>
      <c r="K4613"/>
      <c r="L4613"/>
      <c r="M4613"/>
      <c r="N4613"/>
      <c r="O4613"/>
      <c r="P4613"/>
      <c r="Q4613"/>
    </row>
    <row r="4614" spans="1:17" s="16" customFormat="1" x14ac:dyDescent="0.25">
      <c r="A4614"/>
      <c r="B4614" s="18"/>
      <c r="D4614"/>
      <c r="E4614"/>
      <c r="F4614"/>
      <c r="G4614"/>
      <c r="H4614"/>
      <c r="I4614"/>
      <c r="J4614"/>
      <c r="K4614"/>
      <c r="L4614"/>
      <c r="M4614"/>
      <c r="N4614"/>
      <c r="O4614"/>
      <c r="P4614"/>
      <c r="Q4614"/>
    </row>
    <row r="4615" spans="1:17" s="16" customFormat="1" x14ac:dyDescent="0.25">
      <c r="A4615"/>
      <c r="B4615" s="18"/>
      <c r="D4615"/>
      <c r="E4615"/>
      <c r="F4615"/>
      <c r="G4615"/>
      <c r="H4615"/>
      <c r="I4615"/>
      <c r="J4615"/>
      <c r="K4615"/>
      <c r="L4615"/>
      <c r="M4615"/>
      <c r="N4615"/>
      <c r="O4615"/>
      <c r="P4615"/>
      <c r="Q4615"/>
    </row>
    <row r="4616" spans="1:17" s="16" customFormat="1" x14ac:dyDescent="0.25">
      <c r="A4616"/>
      <c r="B4616" s="18"/>
      <c r="D4616"/>
      <c r="E4616"/>
      <c r="F4616"/>
      <c r="G4616"/>
      <c r="H4616"/>
      <c r="I4616"/>
      <c r="J4616"/>
      <c r="K4616"/>
      <c r="L4616"/>
      <c r="M4616"/>
      <c r="N4616"/>
      <c r="O4616"/>
      <c r="P4616"/>
      <c r="Q4616"/>
    </row>
    <row r="4617" spans="1:17" s="16" customFormat="1" x14ac:dyDescent="0.25">
      <c r="A4617"/>
      <c r="B4617" s="18"/>
      <c r="D4617"/>
      <c r="E4617"/>
      <c r="F4617"/>
      <c r="G4617"/>
      <c r="H4617"/>
      <c r="I4617"/>
      <c r="J4617"/>
      <c r="K4617"/>
      <c r="L4617"/>
      <c r="M4617"/>
      <c r="N4617"/>
      <c r="O4617"/>
      <c r="P4617"/>
      <c r="Q4617"/>
    </row>
    <row r="4618" spans="1:17" s="16" customFormat="1" x14ac:dyDescent="0.25">
      <c r="A4618"/>
      <c r="B4618" s="18"/>
      <c r="D4618"/>
      <c r="E4618"/>
      <c r="F4618"/>
      <c r="G4618"/>
      <c r="H4618"/>
      <c r="I4618"/>
      <c r="J4618"/>
      <c r="K4618"/>
      <c r="L4618"/>
      <c r="M4618"/>
      <c r="N4618"/>
      <c r="O4618"/>
      <c r="P4618"/>
      <c r="Q4618"/>
    </row>
    <row r="4619" spans="1:17" s="16" customFormat="1" x14ac:dyDescent="0.25">
      <c r="A4619"/>
      <c r="B4619" s="18"/>
      <c r="D4619"/>
      <c r="E4619"/>
      <c r="F4619"/>
      <c r="G4619"/>
      <c r="H4619"/>
      <c r="I4619"/>
      <c r="J4619"/>
      <c r="K4619"/>
      <c r="L4619"/>
      <c r="M4619"/>
      <c r="N4619"/>
      <c r="O4619"/>
      <c r="P4619"/>
      <c r="Q4619"/>
    </row>
    <row r="4620" spans="1:17" s="16" customFormat="1" x14ac:dyDescent="0.25">
      <c r="A4620"/>
      <c r="B4620" s="18"/>
      <c r="D4620"/>
      <c r="E4620"/>
      <c r="F4620"/>
      <c r="G4620"/>
      <c r="H4620"/>
      <c r="I4620"/>
      <c r="J4620"/>
      <c r="K4620"/>
      <c r="L4620"/>
      <c r="M4620"/>
      <c r="N4620"/>
      <c r="O4620"/>
      <c r="P4620"/>
      <c r="Q4620"/>
    </row>
    <row r="4621" spans="1:17" s="16" customFormat="1" x14ac:dyDescent="0.25">
      <c r="A4621"/>
      <c r="B4621" s="18"/>
      <c r="D4621"/>
      <c r="E4621"/>
      <c r="F4621"/>
      <c r="G4621"/>
      <c r="H4621"/>
      <c r="I4621"/>
      <c r="J4621"/>
      <c r="K4621"/>
      <c r="L4621"/>
      <c r="M4621"/>
      <c r="N4621"/>
      <c r="O4621"/>
      <c r="P4621"/>
      <c r="Q4621"/>
    </row>
    <row r="4622" spans="1:17" s="16" customFormat="1" x14ac:dyDescent="0.25">
      <c r="A4622"/>
      <c r="B4622" s="18"/>
      <c r="D4622"/>
      <c r="E4622"/>
      <c r="F4622"/>
      <c r="G4622"/>
      <c r="H4622"/>
      <c r="I4622"/>
      <c r="J4622"/>
      <c r="K4622"/>
      <c r="L4622"/>
      <c r="M4622"/>
      <c r="N4622"/>
      <c r="O4622"/>
      <c r="P4622"/>
      <c r="Q4622"/>
    </row>
    <row r="4623" spans="1:17" s="16" customFormat="1" x14ac:dyDescent="0.25">
      <c r="A4623"/>
      <c r="B4623" s="18"/>
      <c r="D4623"/>
      <c r="E4623"/>
      <c r="F4623"/>
      <c r="G4623"/>
      <c r="H4623"/>
      <c r="I4623"/>
      <c r="J4623"/>
      <c r="K4623"/>
      <c r="L4623"/>
      <c r="M4623"/>
      <c r="N4623"/>
      <c r="O4623"/>
      <c r="P4623"/>
      <c r="Q4623"/>
    </row>
    <row r="4624" spans="1:17" s="16" customFormat="1" x14ac:dyDescent="0.25">
      <c r="A4624"/>
      <c r="B4624" s="18"/>
      <c r="D4624"/>
      <c r="E4624"/>
      <c r="F4624"/>
      <c r="G4624"/>
      <c r="H4624"/>
      <c r="I4624"/>
      <c r="J4624"/>
      <c r="K4624"/>
      <c r="L4624"/>
      <c r="M4624"/>
      <c r="N4624"/>
      <c r="O4624"/>
      <c r="P4624"/>
      <c r="Q4624"/>
    </row>
    <row r="4625" spans="1:17" s="16" customFormat="1" x14ac:dyDescent="0.25">
      <c r="A4625"/>
      <c r="B4625" s="18"/>
      <c r="D4625"/>
      <c r="E4625"/>
      <c r="F4625"/>
      <c r="G4625"/>
      <c r="H4625"/>
      <c r="I4625"/>
      <c r="J4625"/>
      <c r="K4625"/>
      <c r="L4625"/>
      <c r="M4625"/>
      <c r="N4625"/>
      <c r="O4625"/>
      <c r="P4625"/>
      <c r="Q4625"/>
    </row>
    <row r="4626" spans="1:17" s="16" customFormat="1" x14ac:dyDescent="0.25">
      <c r="A4626"/>
      <c r="B4626" s="18"/>
      <c r="D4626"/>
      <c r="E4626"/>
      <c r="F4626"/>
      <c r="G4626"/>
      <c r="H4626"/>
      <c r="I4626"/>
      <c r="J4626"/>
      <c r="K4626"/>
      <c r="L4626"/>
      <c r="M4626"/>
      <c r="N4626"/>
      <c r="O4626"/>
      <c r="P4626"/>
      <c r="Q4626"/>
    </row>
    <row r="4627" spans="1:17" s="16" customFormat="1" x14ac:dyDescent="0.25">
      <c r="A4627"/>
      <c r="B4627" s="18"/>
      <c r="D4627"/>
      <c r="E4627"/>
      <c r="F4627"/>
      <c r="G4627"/>
      <c r="H4627"/>
      <c r="I4627"/>
      <c r="J4627"/>
      <c r="K4627"/>
      <c r="L4627"/>
      <c r="M4627"/>
      <c r="N4627"/>
      <c r="O4627"/>
      <c r="P4627"/>
      <c r="Q4627"/>
    </row>
    <row r="4628" spans="1:17" s="16" customFormat="1" x14ac:dyDescent="0.25">
      <c r="A4628"/>
      <c r="B4628" s="18"/>
      <c r="D4628"/>
      <c r="E4628"/>
      <c r="F4628"/>
      <c r="G4628"/>
      <c r="H4628"/>
      <c r="I4628"/>
      <c r="J4628"/>
      <c r="K4628"/>
      <c r="L4628"/>
      <c r="M4628"/>
      <c r="N4628"/>
      <c r="O4628"/>
      <c r="P4628"/>
      <c r="Q4628"/>
    </row>
    <row r="4629" spans="1:17" s="16" customFormat="1" x14ac:dyDescent="0.25">
      <c r="A4629"/>
      <c r="B4629" s="18"/>
      <c r="D4629"/>
      <c r="E4629"/>
      <c r="F4629"/>
      <c r="G4629"/>
      <c r="H4629"/>
      <c r="I4629"/>
      <c r="J4629"/>
      <c r="K4629"/>
      <c r="L4629"/>
      <c r="M4629"/>
      <c r="N4629"/>
      <c r="O4629"/>
      <c r="P4629"/>
      <c r="Q4629"/>
    </row>
    <row r="4630" spans="1:17" s="16" customFormat="1" x14ac:dyDescent="0.25">
      <c r="A4630"/>
      <c r="B4630" s="18"/>
      <c r="D4630"/>
      <c r="E4630"/>
      <c r="F4630"/>
      <c r="G4630"/>
      <c r="H4630"/>
      <c r="I4630"/>
      <c r="J4630"/>
      <c r="K4630"/>
      <c r="L4630"/>
      <c r="M4630"/>
      <c r="N4630"/>
      <c r="O4630"/>
      <c r="P4630"/>
      <c r="Q4630"/>
    </row>
    <row r="4631" spans="1:17" s="16" customFormat="1" x14ac:dyDescent="0.25">
      <c r="A4631"/>
      <c r="B4631" s="18"/>
      <c r="D4631"/>
      <c r="E4631"/>
      <c r="F4631"/>
      <c r="G4631"/>
      <c r="H4631"/>
      <c r="I4631"/>
      <c r="J4631"/>
      <c r="K4631"/>
      <c r="L4631"/>
      <c r="M4631"/>
      <c r="N4631"/>
      <c r="O4631"/>
      <c r="P4631"/>
      <c r="Q4631"/>
    </row>
    <row r="4632" spans="1:17" s="16" customFormat="1" x14ac:dyDescent="0.25">
      <c r="A4632"/>
      <c r="B4632" s="17"/>
      <c r="D4632"/>
      <c r="E4632"/>
      <c r="F4632"/>
      <c r="G4632"/>
      <c r="H4632"/>
      <c r="I4632"/>
      <c r="J4632"/>
      <c r="K4632"/>
      <c r="L4632"/>
      <c r="M4632"/>
      <c r="N4632"/>
      <c r="O4632"/>
      <c r="P4632"/>
      <c r="Q4632"/>
    </row>
    <row r="4633" spans="1:17" s="16" customFormat="1" x14ac:dyDescent="0.25">
      <c r="A4633"/>
      <c r="B4633" s="18"/>
      <c r="D4633"/>
      <c r="E4633"/>
      <c r="F4633"/>
      <c r="G4633"/>
      <c r="H4633"/>
      <c r="I4633"/>
      <c r="J4633"/>
      <c r="K4633"/>
      <c r="L4633"/>
      <c r="M4633"/>
      <c r="N4633"/>
      <c r="O4633"/>
      <c r="P4633"/>
      <c r="Q4633"/>
    </row>
    <row r="4634" spans="1:17" s="16" customFormat="1" x14ac:dyDescent="0.25">
      <c r="A4634"/>
      <c r="B4634" s="18"/>
      <c r="D4634"/>
      <c r="E4634"/>
      <c r="F4634"/>
      <c r="G4634"/>
      <c r="H4634"/>
      <c r="I4634"/>
      <c r="J4634"/>
      <c r="K4634"/>
      <c r="L4634"/>
      <c r="M4634"/>
      <c r="N4634"/>
      <c r="O4634"/>
      <c r="P4634"/>
      <c r="Q4634"/>
    </row>
    <row r="4635" spans="1:17" s="16" customFormat="1" x14ac:dyDescent="0.25">
      <c r="A4635"/>
      <c r="B4635" s="18"/>
      <c r="D4635"/>
      <c r="E4635"/>
      <c r="F4635"/>
      <c r="G4635"/>
      <c r="H4635"/>
      <c r="I4635"/>
      <c r="J4635"/>
      <c r="K4635"/>
      <c r="L4635"/>
      <c r="M4635"/>
      <c r="N4635"/>
      <c r="O4635"/>
      <c r="P4635"/>
      <c r="Q4635"/>
    </row>
    <row r="4636" spans="1:17" s="16" customFormat="1" x14ac:dyDescent="0.25">
      <c r="A4636"/>
      <c r="B4636" s="18"/>
      <c r="D4636"/>
      <c r="E4636"/>
      <c r="F4636"/>
      <c r="G4636"/>
      <c r="H4636"/>
      <c r="I4636"/>
      <c r="J4636"/>
      <c r="K4636"/>
      <c r="L4636"/>
      <c r="M4636"/>
      <c r="N4636"/>
      <c r="O4636"/>
      <c r="P4636"/>
      <c r="Q4636"/>
    </row>
    <row r="4637" spans="1:17" s="16" customFormat="1" x14ac:dyDescent="0.25">
      <c r="A4637"/>
      <c r="B4637" s="18"/>
      <c r="D4637"/>
      <c r="E4637"/>
      <c r="F4637"/>
      <c r="G4637"/>
      <c r="H4637"/>
      <c r="I4637"/>
      <c r="J4637"/>
      <c r="K4637"/>
      <c r="L4637"/>
      <c r="M4637"/>
      <c r="N4637"/>
      <c r="O4637"/>
      <c r="P4637"/>
      <c r="Q4637"/>
    </row>
    <row r="4638" spans="1:17" s="16" customFormat="1" x14ac:dyDescent="0.25">
      <c r="A4638"/>
      <c r="B4638" s="18"/>
      <c r="D4638"/>
      <c r="E4638"/>
      <c r="F4638"/>
      <c r="G4638"/>
      <c r="H4638"/>
      <c r="I4638"/>
      <c r="J4638"/>
      <c r="K4638"/>
      <c r="L4638"/>
      <c r="M4638"/>
      <c r="N4638"/>
      <c r="O4638"/>
      <c r="P4638"/>
      <c r="Q4638"/>
    </row>
    <row r="4639" spans="1:17" s="16" customFormat="1" x14ac:dyDescent="0.25">
      <c r="A4639"/>
      <c r="B4639" s="18"/>
      <c r="D4639"/>
      <c r="E4639"/>
      <c r="F4639"/>
      <c r="G4639"/>
      <c r="H4639"/>
      <c r="I4639"/>
      <c r="J4639"/>
      <c r="K4639"/>
      <c r="L4639"/>
      <c r="M4639"/>
      <c r="N4639"/>
      <c r="O4639"/>
      <c r="P4639"/>
      <c r="Q4639"/>
    </row>
    <row r="4640" spans="1:17" s="16" customFormat="1" x14ac:dyDescent="0.25">
      <c r="A4640"/>
      <c r="B4640" s="18"/>
      <c r="D4640"/>
      <c r="E4640"/>
      <c r="F4640"/>
      <c r="G4640"/>
      <c r="H4640"/>
      <c r="I4640"/>
      <c r="J4640"/>
      <c r="K4640"/>
      <c r="L4640"/>
      <c r="M4640"/>
      <c r="N4640"/>
      <c r="O4640"/>
      <c r="P4640"/>
      <c r="Q4640"/>
    </row>
    <row r="4641" spans="1:17" s="16" customFormat="1" x14ac:dyDescent="0.25">
      <c r="A4641"/>
      <c r="B4641" s="18"/>
      <c r="D4641"/>
      <c r="E4641"/>
      <c r="F4641"/>
      <c r="G4641"/>
      <c r="H4641"/>
      <c r="I4641"/>
      <c r="J4641"/>
      <c r="K4641"/>
      <c r="L4641"/>
      <c r="M4641"/>
      <c r="N4641"/>
      <c r="O4641"/>
      <c r="P4641"/>
      <c r="Q4641"/>
    </row>
    <row r="4642" spans="1:17" s="16" customFormat="1" x14ac:dyDescent="0.25">
      <c r="A4642"/>
      <c r="B4642" s="18"/>
      <c r="D4642"/>
      <c r="E4642"/>
      <c r="F4642"/>
      <c r="G4642"/>
      <c r="H4642"/>
      <c r="I4642"/>
      <c r="J4642"/>
      <c r="K4642"/>
      <c r="L4642"/>
      <c r="M4642"/>
      <c r="N4642"/>
      <c r="O4642"/>
      <c r="P4642"/>
      <c r="Q4642"/>
    </row>
    <row r="4643" spans="1:17" s="16" customFormat="1" x14ac:dyDescent="0.25">
      <c r="A4643"/>
      <c r="B4643" s="18"/>
      <c r="D4643"/>
      <c r="E4643"/>
      <c r="F4643"/>
      <c r="G4643"/>
      <c r="H4643"/>
      <c r="I4643"/>
      <c r="J4643"/>
      <c r="K4643"/>
      <c r="L4643"/>
      <c r="M4643"/>
      <c r="N4643"/>
      <c r="O4643"/>
      <c r="P4643"/>
      <c r="Q4643"/>
    </row>
    <row r="4644" spans="1:17" s="16" customFormat="1" x14ac:dyDescent="0.25">
      <c r="A4644"/>
      <c r="B4644" s="18"/>
      <c r="D4644"/>
      <c r="E4644"/>
      <c r="F4644"/>
      <c r="G4644"/>
      <c r="H4644"/>
      <c r="I4644"/>
      <c r="J4644"/>
      <c r="K4644"/>
      <c r="L4644"/>
      <c r="M4644"/>
      <c r="N4644"/>
      <c r="O4644"/>
      <c r="P4644"/>
      <c r="Q4644"/>
    </row>
    <row r="4645" spans="1:17" s="16" customFormat="1" x14ac:dyDescent="0.25">
      <c r="A4645"/>
      <c r="B4645" s="18"/>
      <c r="D4645"/>
      <c r="E4645"/>
      <c r="F4645"/>
      <c r="G4645"/>
      <c r="H4645"/>
      <c r="I4645"/>
      <c r="J4645"/>
      <c r="K4645"/>
      <c r="L4645"/>
      <c r="M4645"/>
      <c r="N4645"/>
      <c r="O4645"/>
      <c r="P4645"/>
      <c r="Q4645"/>
    </row>
    <row r="4646" spans="1:17" s="16" customFormat="1" x14ac:dyDescent="0.25">
      <c r="A4646"/>
      <c r="B4646" s="18"/>
      <c r="D4646"/>
      <c r="E4646"/>
      <c r="F4646"/>
      <c r="G4646"/>
      <c r="H4646"/>
      <c r="I4646"/>
      <c r="J4646"/>
      <c r="K4646"/>
      <c r="L4646"/>
      <c r="M4646"/>
      <c r="N4646"/>
      <c r="O4646"/>
      <c r="P4646"/>
      <c r="Q4646"/>
    </row>
    <row r="4647" spans="1:17" s="16" customFormat="1" x14ac:dyDescent="0.25">
      <c r="A4647"/>
      <c r="B4647" s="18"/>
      <c r="D4647"/>
      <c r="E4647"/>
      <c r="F4647"/>
      <c r="G4647"/>
      <c r="H4647"/>
      <c r="I4647"/>
      <c r="J4647"/>
      <c r="K4647"/>
      <c r="L4647"/>
      <c r="M4647"/>
      <c r="N4647"/>
      <c r="O4647"/>
      <c r="P4647"/>
      <c r="Q4647"/>
    </row>
    <row r="4648" spans="1:17" s="16" customFormat="1" x14ac:dyDescent="0.25">
      <c r="A4648"/>
      <c r="B4648" s="18"/>
      <c r="D4648"/>
      <c r="E4648"/>
      <c r="F4648"/>
      <c r="G4648"/>
      <c r="H4648"/>
      <c r="I4648"/>
      <c r="J4648"/>
      <c r="K4648"/>
      <c r="L4648"/>
      <c r="M4648"/>
      <c r="N4648"/>
      <c r="O4648"/>
      <c r="P4648"/>
      <c r="Q4648"/>
    </row>
    <row r="4649" spans="1:17" s="16" customFormat="1" x14ac:dyDescent="0.25">
      <c r="A4649"/>
      <c r="B4649" s="18"/>
      <c r="D4649"/>
      <c r="E4649"/>
      <c r="F4649"/>
      <c r="G4649"/>
      <c r="H4649"/>
      <c r="I4649"/>
      <c r="J4649"/>
      <c r="K4649"/>
      <c r="L4649"/>
      <c r="M4649"/>
      <c r="N4649"/>
      <c r="O4649"/>
      <c r="P4649"/>
      <c r="Q4649"/>
    </row>
    <row r="4650" spans="1:17" s="16" customFormat="1" x14ac:dyDescent="0.25">
      <c r="A4650"/>
      <c r="B4650" s="18"/>
      <c r="D4650"/>
      <c r="E4650"/>
      <c r="F4650"/>
      <c r="G4650"/>
      <c r="H4650"/>
      <c r="I4650"/>
      <c r="J4650"/>
      <c r="K4650"/>
      <c r="L4650"/>
      <c r="M4650"/>
      <c r="N4650"/>
      <c r="O4650"/>
      <c r="P4650"/>
      <c r="Q4650"/>
    </row>
    <row r="4651" spans="1:17" s="16" customFormat="1" x14ac:dyDescent="0.25">
      <c r="A4651"/>
      <c r="B4651" s="18"/>
      <c r="D4651"/>
      <c r="E4651"/>
      <c r="F4651"/>
      <c r="G4651"/>
      <c r="H4651"/>
      <c r="I4651"/>
      <c r="J4651"/>
      <c r="K4651"/>
      <c r="L4651"/>
      <c r="M4651"/>
      <c r="N4651"/>
      <c r="O4651"/>
      <c r="P4651"/>
      <c r="Q4651"/>
    </row>
    <row r="4652" spans="1:17" s="16" customFormat="1" x14ac:dyDescent="0.25">
      <c r="A4652"/>
      <c r="B4652" s="18"/>
      <c r="D4652"/>
      <c r="E4652"/>
      <c r="F4652"/>
      <c r="G4652"/>
      <c r="H4652"/>
      <c r="I4652"/>
      <c r="J4652"/>
      <c r="K4652"/>
      <c r="L4652"/>
      <c r="M4652"/>
      <c r="N4652"/>
      <c r="O4652"/>
      <c r="P4652"/>
      <c r="Q4652"/>
    </row>
    <row r="4653" spans="1:17" s="16" customFormat="1" x14ac:dyDescent="0.25">
      <c r="A4653"/>
      <c r="B4653" s="18"/>
      <c r="D4653"/>
      <c r="E4653"/>
      <c r="F4653"/>
      <c r="G4653"/>
      <c r="H4653"/>
      <c r="I4653"/>
      <c r="J4653"/>
      <c r="K4653"/>
      <c r="L4653"/>
      <c r="M4653"/>
      <c r="N4653"/>
      <c r="O4653"/>
      <c r="P4653"/>
      <c r="Q4653"/>
    </row>
    <row r="4654" spans="1:17" s="16" customFormat="1" x14ac:dyDescent="0.25">
      <c r="A4654"/>
      <c r="B4654" s="18"/>
      <c r="D4654"/>
      <c r="E4654"/>
      <c r="F4654"/>
      <c r="G4654"/>
      <c r="H4654"/>
      <c r="I4654"/>
      <c r="J4654"/>
      <c r="K4654"/>
      <c r="L4654"/>
      <c r="M4654"/>
      <c r="N4654"/>
      <c r="O4654"/>
      <c r="P4654"/>
      <c r="Q4654"/>
    </row>
    <row r="4655" spans="1:17" s="16" customFormat="1" x14ac:dyDescent="0.25">
      <c r="A4655"/>
      <c r="B4655" s="18"/>
      <c r="D4655"/>
      <c r="E4655"/>
      <c r="F4655"/>
      <c r="G4655"/>
      <c r="H4655"/>
      <c r="I4655"/>
      <c r="J4655"/>
      <c r="K4655"/>
      <c r="L4655"/>
      <c r="M4655"/>
      <c r="N4655"/>
      <c r="O4655"/>
      <c r="P4655"/>
      <c r="Q4655"/>
    </row>
    <row r="4656" spans="1:17" s="16" customFormat="1" x14ac:dyDescent="0.25">
      <c r="A4656"/>
      <c r="B4656" s="18"/>
      <c r="D4656"/>
      <c r="E4656"/>
      <c r="F4656"/>
      <c r="G4656"/>
      <c r="H4656"/>
      <c r="I4656"/>
      <c r="J4656"/>
      <c r="K4656"/>
      <c r="L4656"/>
      <c r="M4656"/>
      <c r="N4656"/>
      <c r="O4656"/>
      <c r="P4656"/>
      <c r="Q4656"/>
    </row>
    <row r="4657" spans="1:17" s="16" customFormat="1" x14ac:dyDescent="0.25">
      <c r="A4657"/>
      <c r="B4657" s="18"/>
      <c r="D4657"/>
      <c r="E4657"/>
      <c r="F4657"/>
      <c r="G4657"/>
      <c r="H4657"/>
      <c r="I4657"/>
      <c r="J4657"/>
      <c r="K4657"/>
      <c r="L4657"/>
      <c r="M4657"/>
      <c r="N4657"/>
      <c r="O4657"/>
      <c r="P4657"/>
      <c r="Q4657"/>
    </row>
    <row r="4658" spans="1:17" s="16" customFormat="1" x14ac:dyDescent="0.25">
      <c r="A4658"/>
      <c r="B4658" s="18"/>
      <c r="D4658"/>
      <c r="E4658"/>
      <c r="F4658"/>
      <c r="G4658"/>
      <c r="H4658"/>
      <c r="I4658"/>
      <c r="J4658"/>
      <c r="K4658"/>
      <c r="L4658"/>
      <c r="M4658"/>
      <c r="N4658"/>
      <c r="O4658"/>
      <c r="P4658"/>
      <c r="Q4658"/>
    </row>
    <row r="4659" spans="1:17" s="16" customFormat="1" x14ac:dyDescent="0.25">
      <c r="A4659"/>
      <c r="B4659" s="18"/>
      <c r="D4659"/>
      <c r="E4659"/>
      <c r="F4659"/>
      <c r="G4659"/>
      <c r="H4659"/>
      <c r="I4659"/>
      <c r="J4659"/>
      <c r="K4659"/>
      <c r="L4659"/>
      <c r="M4659"/>
      <c r="N4659"/>
      <c r="O4659"/>
      <c r="P4659"/>
      <c r="Q4659"/>
    </row>
    <row r="4660" spans="1:17" s="16" customFormat="1" x14ac:dyDescent="0.25">
      <c r="A4660"/>
      <c r="B4660" s="18"/>
      <c r="D4660"/>
      <c r="E4660"/>
      <c r="F4660"/>
      <c r="G4660"/>
      <c r="H4660"/>
      <c r="I4660"/>
      <c r="J4660"/>
      <c r="K4660"/>
      <c r="L4660"/>
      <c r="M4660"/>
      <c r="N4660"/>
      <c r="O4660"/>
      <c r="P4660"/>
      <c r="Q4660"/>
    </row>
    <row r="4661" spans="1:17" s="16" customFormat="1" x14ac:dyDescent="0.25">
      <c r="A4661"/>
      <c r="B4661" s="18"/>
      <c r="D4661"/>
      <c r="E4661"/>
      <c r="F4661"/>
      <c r="G4661"/>
      <c r="H4661"/>
      <c r="I4661"/>
      <c r="J4661"/>
      <c r="K4661"/>
      <c r="L4661"/>
      <c r="M4661"/>
      <c r="N4661"/>
      <c r="O4661"/>
      <c r="P4661"/>
      <c r="Q4661"/>
    </row>
    <row r="4662" spans="1:17" s="16" customFormat="1" x14ac:dyDescent="0.25">
      <c r="A4662"/>
      <c r="B4662" s="18"/>
      <c r="D4662"/>
      <c r="E4662"/>
      <c r="F4662"/>
      <c r="G4662"/>
      <c r="H4662"/>
      <c r="I4662"/>
      <c r="J4662"/>
      <c r="K4662"/>
      <c r="L4662"/>
      <c r="M4662"/>
      <c r="N4662"/>
      <c r="O4662"/>
      <c r="P4662"/>
      <c r="Q4662"/>
    </row>
    <row r="4663" spans="1:17" s="16" customFormat="1" x14ac:dyDescent="0.25">
      <c r="A4663"/>
      <c r="B4663" s="18"/>
      <c r="D4663"/>
      <c r="E4663"/>
      <c r="F4663"/>
      <c r="G4663"/>
      <c r="H4663"/>
      <c r="I4663"/>
      <c r="J4663"/>
      <c r="K4663"/>
      <c r="L4663"/>
      <c r="M4663"/>
      <c r="N4663"/>
      <c r="O4663"/>
      <c r="P4663"/>
      <c r="Q4663"/>
    </row>
    <row r="4664" spans="1:17" s="16" customFormat="1" x14ac:dyDescent="0.25">
      <c r="A4664"/>
      <c r="B4664" s="18"/>
      <c r="D4664"/>
      <c r="E4664"/>
      <c r="F4664"/>
      <c r="G4664"/>
      <c r="H4664"/>
      <c r="I4664"/>
      <c r="J4664"/>
      <c r="K4664"/>
      <c r="L4664"/>
      <c r="M4664"/>
      <c r="N4664"/>
      <c r="O4664"/>
      <c r="P4664"/>
      <c r="Q4664"/>
    </row>
    <row r="4665" spans="1:17" s="16" customFormat="1" x14ac:dyDescent="0.25">
      <c r="A4665"/>
      <c r="B4665" s="18"/>
      <c r="D4665"/>
      <c r="E4665"/>
      <c r="F4665"/>
      <c r="G4665"/>
      <c r="H4665"/>
      <c r="I4665"/>
      <c r="J4665"/>
      <c r="K4665"/>
      <c r="L4665"/>
      <c r="M4665"/>
      <c r="N4665"/>
      <c r="O4665"/>
      <c r="P4665"/>
      <c r="Q4665"/>
    </row>
    <row r="4666" spans="1:17" s="16" customFormat="1" x14ac:dyDescent="0.25">
      <c r="A4666"/>
      <c r="B4666" s="18"/>
      <c r="D4666"/>
      <c r="E4666"/>
      <c r="F4666"/>
      <c r="G4666"/>
      <c r="H4666"/>
      <c r="I4666"/>
      <c r="J4666"/>
      <c r="K4666"/>
      <c r="L4666"/>
      <c r="M4666"/>
      <c r="N4666"/>
      <c r="O4666"/>
      <c r="P4666"/>
      <c r="Q4666"/>
    </row>
    <row r="4667" spans="1:17" s="16" customFormat="1" x14ac:dyDescent="0.25">
      <c r="A4667"/>
      <c r="B4667" s="18"/>
      <c r="D4667"/>
      <c r="E4667"/>
      <c r="F4667"/>
      <c r="G4667"/>
      <c r="H4667"/>
      <c r="I4667"/>
      <c r="J4667"/>
      <c r="K4667"/>
      <c r="L4667"/>
      <c r="M4667"/>
      <c r="N4667"/>
      <c r="O4667"/>
      <c r="P4667"/>
      <c r="Q4667"/>
    </row>
    <row r="4668" spans="1:17" s="16" customFormat="1" x14ac:dyDescent="0.25">
      <c r="A4668"/>
      <c r="B4668" s="18"/>
      <c r="D4668"/>
      <c r="E4668"/>
      <c r="F4668"/>
      <c r="G4668"/>
      <c r="H4668"/>
      <c r="I4668"/>
      <c r="J4668"/>
      <c r="K4668"/>
      <c r="L4668"/>
      <c r="M4668"/>
      <c r="N4668"/>
      <c r="O4668"/>
      <c r="P4668"/>
      <c r="Q4668"/>
    </row>
    <row r="4669" spans="1:17" s="16" customFormat="1" x14ac:dyDescent="0.25">
      <c r="A4669"/>
      <c r="B4669" s="18"/>
      <c r="D4669"/>
      <c r="E4669"/>
      <c r="F4669"/>
      <c r="G4669"/>
      <c r="H4669"/>
      <c r="I4669"/>
      <c r="J4669"/>
      <c r="K4669"/>
      <c r="L4669"/>
      <c r="M4669"/>
      <c r="N4669"/>
      <c r="O4669"/>
      <c r="P4669"/>
      <c r="Q4669"/>
    </row>
    <row r="4670" spans="1:17" s="16" customFormat="1" x14ac:dyDescent="0.25">
      <c r="A4670"/>
      <c r="B4670" s="18"/>
      <c r="D4670"/>
      <c r="E4670"/>
      <c r="F4670"/>
      <c r="G4670"/>
      <c r="H4670"/>
      <c r="I4670"/>
      <c r="J4670"/>
      <c r="K4670"/>
      <c r="L4670"/>
      <c r="M4670"/>
      <c r="N4670"/>
      <c r="O4670"/>
      <c r="P4670"/>
      <c r="Q4670"/>
    </row>
    <row r="4671" spans="1:17" s="16" customFormat="1" x14ac:dyDescent="0.25">
      <c r="A4671"/>
      <c r="B4671" s="18"/>
      <c r="D4671"/>
      <c r="E4671"/>
      <c r="F4671"/>
      <c r="G4671"/>
      <c r="H4671"/>
      <c r="I4671"/>
      <c r="J4671"/>
      <c r="K4671"/>
      <c r="L4671"/>
      <c r="M4671"/>
      <c r="N4671"/>
      <c r="O4671"/>
      <c r="P4671"/>
      <c r="Q4671"/>
    </row>
    <row r="4672" spans="1:17" s="16" customFormat="1" x14ac:dyDescent="0.25">
      <c r="A4672"/>
      <c r="B4672" s="18"/>
      <c r="D4672"/>
      <c r="E4672"/>
      <c r="F4672"/>
      <c r="G4672"/>
      <c r="H4672"/>
      <c r="I4672"/>
      <c r="J4672"/>
      <c r="K4672"/>
      <c r="L4672"/>
      <c r="M4672"/>
      <c r="N4672"/>
      <c r="O4672"/>
      <c r="P4672"/>
      <c r="Q4672"/>
    </row>
    <row r="4673" spans="1:17" s="16" customFormat="1" x14ac:dyDescent="0.25">
      <c r="A4673"/>
      <c r="B4673" s="18"/>
      <c r="D4673"/>
      <c r="E4673"/>
      <c r="F4673"/>
      <c r="G4673"/>
      <c r="H4673"/>
      <c r="I4673"/>
      <c r="J4673"/>
      <c r="K4673"/>
      <c r="L4673"/>
      <c r="M4673"/>
      <c r="N4673"/>
      <c r="O4673"/>
      <c r="P4673"/>
      <c r="Q4673"/>
    </row>
    <row r="4674" spans="1:17" s="16" customFormat="1" x14ac:dyDescent="0.25">
      <c r="A4674"/>
      <c r="B4674" s="18"/>
      <c r="D4674"/>
      <c r="E4674"/>
      <c r="F4674"/>
      <c r="G4674"/>
      <c r="H4674"/>
      <c r="I4674"/>
      <c r="J4674"/>
      <c r="K4674"/>
      <c r="L4674"/>
      <c r="M4674"/>
      <c r="N4674"/>
      <c r="O4674"/>
      <c r="P4674"/>
      <c r="Q4674"/>
    </row>
    <row r="4675" spans="1:17" s="16" customFormat="1" x14ac:dyDescent="0.25">
      <c r="A4675"/>
      <c r="B4675" s="18"/>
      <c r="D4675"/>
      <c r="E4675"/>
      <c r="F4675"/>
      <c r="G4675"/>
      <c r="H4675"/>
      <c r="I4675"/>
      <c r="J4675"/>
      <c r="K4675"/>
      <c r="L4675"/>
      <c r="M4675"/>
      <c r="N4675"/>
      <c r="O4675"/>
      <c r="P4675"/>
      <c r="Q4675"/>
    </row>
    <row r="4676" spans="1:17" s="16" customFormat="1" x14ac:dyDescent="0.25">
      <c r="A4676"/>
      <c r="B4676" s="18"/>
      <c r="D4676"/>
      <c r="E4676"/>
      <c r="F4676"/>
      <c r="G4676"/>
      <c r="H4676"/>
      <c r="I4676"/>
      <c r="J4676"/>
      <c r="K4676"/>
      <c r="L4676"/>
      <c r="M4676"/>
      <c r="N4676"/>
      <c r="O4676"/>
      <c r="P4676"/>
      <c r="Q4676"/>
    </row>
    <row r="4677" spans="1:17" s="16" customFormat="1" x14ac:dyDescent="0.25">
      <c r="A4677"/>
      <c r="B4677" s="18"/>
      <c r="D4677"/>
      <c r="E4677"/>
      <c r="F4677"/>
      <c r="G4677"/>
      <c r="H4677"/>
      <c r="I4677"/>
      <c r="J4677"/>
      <c r="K4677"/>
      <c r="L4677"/>
      <c r="M4677"/>
      <c r="N4677"/>
      <c r="O4677"/>
      <c r="P4677"/>
      <c r="Q4677"/>
    </row>
    <row r="4678" spans="1:17" s="16" customFormat="1" x14ac:dyDescent="0.25">
      <c r="A4678"/>
      <c r="B4678" s="18"/>
      <c r="D4678"/>
      <c r="E4678"/>
      <c r="F4678"/>
      <c r="G4678"/>
      <c r="H4678"/>
      <c r="I4678"/>
      <c r="J4678"/>
      <c r="K4678"/>
      <c r="L4678"/>
      <c r="M4678"/>
      <c r="N4678"/>
      <c r="O4678"/>
      <c r="P4678"/>
      <c r="Q4678"/>
    </row>
    <row r="4679" spans="1:17" s="16" customFormat="1" x14ac:dyDescent="0.25">
      <c r="A4679"/>
      <c r="B4679" s="18"/>
      <c r="D4679"/>
      <c r="E4679"/>
      <c r="F4679"/>
      <c r="G4679"/>
      <c r="H4679"/>
      <c r="I4679"/>
      <c r="J4679"/>
      <c r="K4679"/>
      <c r="L4679"/>
      <c r="M4679"/>
      <c r="N4679"/>
      <c r="O4679"/>
      <c r="P4679"/>
      <c r="Q4679"/>
    </row>
    <row r="4680" spans="1:17" s="16" customFormat="1" x14ac:dyDescent="0.25">
      <c r="A4680"/>
      <c r="B4680" s="18"/>
      <c r="D4680"/>
      <c r="E4680"/>
      <c r="F4680"/>
      <c r="G4680"/>
      <c r="H4680"/>
      <c r="I4680"/>
      <c r="J4680"/>
      <c r="K4680"/>
      <c r="L4680"/>
      <c r="M4680"/>
      <c r="N4680"/>
      <c r="O4680"/>
      <c r="P4680"/>
      <c r="Q4680"/>
    </row>
    <row r="4681" spans="1:17" s="16" customFormat="1" x14ac:dyDescent="0.25">
      <c r="A4681"/>
      <c r="B4681" s="18"/>
      <c r="D4681"/>
      <c r="E4681"/>
      <c r="F4681"/>
      <c r="G4681"/>
      <c r="H4681"/>
      <c r="I4681"/>
      <c r="J4681"/>
      <c r="K4681"/>
      <c r="L4681"/>
      <c r="M4681"/>
      <c r="N4681"/>
      <c r="O4681"/>
      <c r="P4681"/>
      <c r="Q4681"/>
    </row>
    <row r="4682" spans="1:17" s="16" customFormat="1" x14ac:dyDescent="0.25">
      <c r="A4682"/>
      <c r="B4682" s="17"/>
      <c r="D4682"/>
      <c r="E4682"/>
      <c r="F4682"/>
      <c r="G4682"/>
      <c r="H4682"/>
      <c r="I4682"/>
      <c r="J4682"/>
      <c r="K4682"/>
      <c r="L4682"/>
      <c r="M4682"/>
      <c r="N4682"/>
      <c r="O4682"/>
      <c r="P4682"/>
      <c r="Q4682"/>
    </row>
    <row r="4683" spans="1:17" s="16" customFormat="1" x14ac:dyDescent="0.25">
      <c r="A4683"/>
      <c r="B4683" s="18"/>
      <c r="D4683"/>
      <c r="E4683"/>
      <c r="F4683"/>
      <c r="G4683"/>
      <c r="H4683"/>
      <c r="I4683"/>
      <c r="J4683"/>
      <c r="K4683"/>
      <c r="L4683"/>
      <c r="M4683"/>
      <c r="N4683"/>
      <c r="O4683"/>
      <c r="P4683"/>
      <c r="Q4683"/>
    </row>
    <row r="4684" spans="1:17" s="16" customFormat="1" x14ac:dyDescent="0.25">
      <c r="A4684"/>
      <c r="B4684" s="18"/>
      <c r="D4684"/>
      <c r="E4684"/>
      <c r="F4684"/>
      <c r="G4684"/>
      <c r="H4684"/>
      <c r="I4684"/>
      <c r="J4684"/>
      <c r="K4684"/>
      <c r="L4684"/>
      <c r="M4684"/>
      <c r="N4684"/>
      <c r="O4684"/>
      <c r="P4684"/>
      <c r="Q4684"/>
    </row>
    <row r="4685" spans="1:17" s="16" customFormat="1" x14ac:dyDescent="0.25">
      <c r="A4685"/>
      <c r="B4685" s="18"/>
      <c r="D4685"/>
      <c r="E4685"/>
      <c r="F4685"/>
      <c r="G4685"/>
      <c r="H4685"/>
      <c r="I4685"/>
      <c r="J4685"/>
      <c r="K4685"/>
      <c r="L4685"/>
      <c r="M4685"/>
      <c r="N4685"/>
      <c r="O4685"/>
      <c r="P4685"/>
      <c r="Q4685"/>
    </row>
    <row r="4686" spans="1:17" s="16" customFormat="1" x14ac:dyDescent="0.25">
      <c r="A4686"/>
      <c r="B4686" s="18"/>
      <c r="D4686"/>
      <c r="E4686"/>
      <c r="F4686"/>
      <c r="G4686"/>
      <c r="H4686"/>
      <c r="I4686"/>
      <c r="J4686"/>
      <c r="K4686"/>
      <c r="L4686"/>
      <c r="M4686"/>
      <c r="N4686"/>
      <c r="O4686"/>
      <c r="P4686"/>
      <c r="Q4686"/>
    </row>
    <row r="4687" spans="1:17" s="16" customFormat="1" x14ac:dyDescent="0.25">
      <c r="A4687"/>
      <c r="B4687" s="18"/>
      <c r="D4687"/>
      <c r="E4687"/>
      <c r="F4687"/>
      <c r="G4687"/>
      <c r="H4687"/>
      <c r="I4687"/>
      <c r="J4687"/>
      <c r="K4687"/>
      <c r="L4687"/>
      <c r="M4687"/>
      <c r="N4687"/>
      <c r="O4687"/>
      <c r="P4687"/>
      <c r="Q4687"/>
    </row>
    <row r="4688" spans="1:17" s="16" customFormat="1" x14ac:dyDescent="0.25">
      <c r="A4688"/>
      <c r="B4688" s="18"/>
      <c r="D4688"/>
      <c r="E4688"/>
      <c r="F4688"/>
      <c r="G4688"/>
      <c r="H4688"/>
      <c r="I4688"/>
      <c r="J4688"/>
      <c r="K4688"/>
      <c r="L4688"/>
      <c r="M4688"/>
      <c r="N4688"/>
      <c r="O4688"/>
      <c r="P4688"/>
      <c r="Q4688"/>
    </row>
    <row r="4689" spans="1:17" s="16" customFormat="1" x14ac:dyDescent="0.25">
      <c r="A4689"/>
      <c r="B4689" s="18"/>
      <c r="D4689"/>
      <c r="E4689"/>
      <c r="F4689"/>
      <c r="G4689"/>
      <c r="H4689"/>
      <c r="I4689"/>
      <c r="J4689"/>
      <c r="K4689"/>
      <c r="L4689"/>
      <c r="M4689"/>
      <c r="N4689"/>
      <c r="O4689"/>
      <c r="P4689"/>
      <c r="Q4689"/>
    </row>
    <row r="4690" spans="1:17" s="16" customFormat="1" x14ac:dyDescent="0.25">
      <c r="A4690"/>
      <c r="B4690" s="18"/>
      <c r="D4690"/>
      <c r="E4690"/>
      <c r="F4690"/>
      <c r="G4690"/>
      <c r="H4690"/>
      <c r="I4690"/>
      <c r="J4690"/>
      <c r="K4690"/>
      <c r="L4690"/>
      <c r="M4690"/>
      <c r="N4690"/>
      <c r="O4690"/>
      <c r="P4690"/>
      <c r="Q4690"/>
    </row>
    <row r="4691" spans="1:17" s="16" customFormat="1" x14ac:dyDescent="0.25">
      <c r="A4691"/>
      <c r="B4691" s="18"/>
      <c r="D4691"/>
      <c r="E4691"/>
      <c r="F4691"/>
      <c r="G4691"/>
      <c r="H4691"/>
      <c r="I4691"/>
      <c r="J4691"/>
      <c r="K4691"/>
      <c r="L4691"/>
      <c r="M4691"/>
      <c r="N4691"/>
      <c r="O4691"/>
      <c r="P4691"/>
      <c r="Q4691"/>
    </row>
    <row r="4692" spans="1:17" s="16" customFormat="1" x14ac:dyDescent="0.25">
      <c r="A4692"/>
      <c r="B4692" s="18"/>
      <c r="D4692"/>
      <c r="E4692"/>
      <c r="F4692"/>
      <c r="G4692"/>
      <c r="H4692"/>
      <c r="I4692"/>
      <c r="J4692"/>
      <c r="K4692"/>
      <c r="L4692"/>
      <c r="M4692"/>
      <c r="N4692"/>
      <c r="O4692"/>
      <c r="P4692"/>
      <c r="Q4692"/>
    </row>
    <row r="4693" spans="1:17" s="16" customFormat="1" x14ac:dyDescent="0.25">
      <c r="A4693"/>
      <c r="B4693" s="18"/>
      <c r="D4693"/>
      <c r="E4693"/>
      <c r="F4693"/>
      <c r="G4693"/>
      <c r="H4693"/>
      <c r="I4693"/>
      <c r="J4693"/>
      <c r="K4693"/>
      <c r="L4693"/>
      <c r="M4693"/>
      <c r="N4693"/>
      <c r="O4693"/>
      <c r="P4693"/>
      <c r="Q4693"/>
    </row>
    <row r="4694" spans="1:17" s="16" customFormat="1" x14ac:dyDescent="0.25">
      <c r="A4694"/>
      <c r="B4694" s="18"/>
      <c r="D4694"/>
      <c r="E4694"/>
      <c r="F4694"/>
      <c r="G4694"/>
      <c r="H4694"/>
      <c r="I4694"/>
      <c r="J4694"/>
      <c r="K4694"/>
      <c r="L4694"/>
      <c r="M4694"/>
      <c r="N4694"/>
      <c r="O4694"/>
      <c r="P4694"/>
      <c r="Q4694"/>
    </row>
    <row r="4695" spans="1:17" s="16" customFormat="1" x14ac:dyDescent="0.25">
      <c r="A4695"/>
      <c r="B4695" s="18"/>
      <c r="D4695"/>
      <c r="E4695"/>
      <c r="F4695"/>
      <c r="G4695"/>
      <c r="H4695"/>
      <c r="I4695"/>
      <c r="J4695"/>
      <c r="K4695"/>
      <c r="L4695"/>
      <c r="M4695"/>
      <c r="N4695"/>
      <c r="O4695"/>
      <c r="P4695"/>
      <c r="Q4695"/>
    </row>
    <row r="4696" spans="1:17" s="16" customFormat="1" x14ac:dyDescent="0.25">
      <c r="A4696"/>
      <c r="B4696" s="18"/>
      <c r="D4696"/>
      <c r="E4696"/>
      <c r="F4696"/>
      <c r="G4696"/>
      <c r="H4696"/>
      <c r="I4696"/>
      <c r="J4696"/>
      <c r="K4696"/>
      <c r="L4696"/>
      <c r="M4696"/>
      <c r="N4696"/>
      <c r="O4696"/>
      <c r="P4696"/>
      <c r="Q4696"/>
    </row>
    <row r="4697" spans="1:17" s="16" customFormat="1" x14ac:dyDescent="0.25">
      <c r="A4697"/>
      <c r="B4697" s="18"/>
      <c r="D4697"/>
      <c r="E4697"/>
      <c r="F4697"/>
      <c r="G4697"/>
      <c r="H4697"/>
      <c r="I4697"/>
      <c r="J4697"/>
      <c r="K4697"/>
      <c r="L4697"/>
      <c r="M4697"/>
      <c r="N4697"/>
      <c r="O4697"/>
      <c r="P4697"/>
      <c r="Q4697"/>
    </row>
    <row r="4698" spans="1:17" s="16" customFormat="1" x14ac:dyDescent="0.25">
      <c r="A4698"/>
      <c r="B4698" s="18"/>
      <c r="D4698"/>
      <c r="E4698"/>
      <c r="F4698"/>
      <c r="G4698"/>
      <c r="H4698"/>
      <c r="I4698"/>
      <c r="J4698"/>
      <c r="K4698"/>
      <c r="L4698"/>
      <c r="M4698"/>
      <c r="N4698"/>
      <c r="O4698"/>
      <c r="P4698"/>
      <c r="Q4698"/>
    </row>
    <row r="4699" spans="1:17" s="16" customFormat="1" x14ac:dyDescent="0.25">
      <c r="A4699"/>
      <c r="B4699" s="18"/>
      <c r="D4699"/>
      <c r="E4699"/>
      <c r="F4699"/>
      <c r="G4699"/>
      <c r="H4699"/>
      <c r="I4699"/>
      <c r="J4699"/>
      <c r="K4699"/>
      <c r="L4699"/>
      <c r="M4699"/>
      <c r="N4699"/>
      <c r="O4699"/>
      <c r="P4699"/>
      <c r="Q4699"/>
    </row>
    <row r="4700" spans="1:17" s="16" customFormat="1" x14ac:dyDescent="0.25">
      <c r="A4700"/>
      <c r="B4700" s="18"/>
      <c r="D4700"/>
      <c r="E4700"/>
      <c r="F4700"/>
      <c r="G4700"/>
      <c r="H4700"/>
      <c r="I4700"/>
      <c r="J4700"/>
      <c r="K4700"/>
      <c r="L4700"/>
      <c r="M4700"/>
      <c r="N4700"/>
      <c r="O4700"/>
      <c r="P4700"/>
      <c r="Q4700"/>
    </row>
    <row r="4701" spans="1:17" s="16" customFormat="1" x14ac:dyDescent="0.25">
      <c r="A4701"/>
      <c r="B4701" s="18"/>
      <c r="D4701"/>
      <c r="E4701"/>
      <c r="F4701"/>
      <c r="G4701"/>
      <c r="H4701"/>
      <c r="I4701"/>
      <c r="J4701"/>
      <c r="K4701"/>
      <c r="L4701"/>
      <c r="M4701"/>
      <c r="N4701"/>
      <c r="O4701"/>
      <c r="P4701"/>
      <c r="Q4701"/>
    </row>
    <row r="4702" spans="1:17" s="16" customFormat="1" x14ac:dyDescent="0.25">
      <c r="A4702"/>
      <c r="B4702" s="18"/>
      <c r="D4702"/>
      <c r="E4702"/>
      <c r="F4702"/>
      <c r="G4702"/>
      <c r="H4702"/>
      <c r="I4702"/>
      <c r="J4702"/>
      <c r="K4702"/>
      <c r="L4702"/>
      <c r="M4702"/>
      <c r="N4702"/>
      <c r="O4702"/>
      <c r="P4702"/>
      <c r="Q4702"/>
    </row>
    <row r="4703" spans="1:17" s="16" customFormat="1" x14ac:dyDescent="0.25">
      <c r="A4703"/>
      <c r="B4703" s="18"/>
      <c r="D4703"/>
      <c r="E4703"/>
      <c r="F4703"/>
      <c r="G4703"/>
      <c r="H4703"/>
      <c r="I4703"/>
      <c r="J4703"/>
      <c r="K4703"/>
      <c r="L4703"/>
      <c r="M4703"/>
      <c r="N4703"/>
      <c r="O4703"/>
      <c r="P4703"/>
      <c r="Q4703"/>
    </row>
    <row r="4704" spans="1:17" s="16" customFormat="1" x14ac:dyDescent="0.25">
      <c r="A4704"/>
      <c r="B4704" s="18"/>
      <c r="D4704"/>
      <c r="E4704"/>
      <c r="F4704"/>
      <c r="G4704"/>
      <c r="H4704"/>
      <c r="I4704"/>
      <c r="J4704"/>
      <c r="K4704"/>
      <c r="L4704"/>
      <c r="M4704"/>
      <c r="N4704"/>
      <c r="O4704"/>
      <c r="P4704"/>
      <c r="Q4704"/>
    </row>
    <row r="4705" spans="1:17" s="16" customFormat="1" x14ac:dyDescent="0.25">
      <c r="A4705"/>
      <c r="B4705" s="18"/>
      <c r="D4705"/>
      <c r="E4705"/>
      <c r="F4705"/>
      <c r="G4705"/>
      <c r="H4705"/>
      <c r="I4705"/>
      <c r="J4705"/>
      <c r="K4705"/>
      <c r="L4705"/>
      <c r="M4705"/>
      <c r="N4705"/>
      <c r="O4705"/>
      <c r="P4705"/>
      <c r="Q4705"/>
    </row>
    <row r="4706" spans="1:17" s="16" customFormat="1" x14ac:dyDescent="0.25">
      <c r="A4706"/>
      <c r="B4706" s="18"/>
      <c r="D4706"/>
      <c r="E4706"/>
      <c r="F4706"/>
      <c r="G4706"/>
      <c r="H4706"/>
      <c r="I4706"/>
      <c r="J4706"/>
      <c r="K4706"/>
      <c r="L4706"/>
      <c r="M4706"/>
      <c r="N4706"/>
      <c r="O4706"/>
      <c r="P4706"/>
      <c r="Q4706"/>
    </row>
    <row r="4707" spans="1:17" s="16" customFormat="1" x14ac:dyDescent="0.25">
      <c r="A4707"/>
      <c r="B4707" s="18"/>
      <c r="D4707"/>
      <c r="E4707"/>
      <c r="F4707"/>
      <c r="G4707"/>
      <c r="H4707"/>
      <c r="I4707"/>
      <c r="J4707"/>
      <c r="K4707"/>
      <c r="L4707"/>
      <c r="M4707"/>
      <c r="N4707"/>
      <c r="O4707"/>
      <c r="P4707"/>
      <c r="Q4707"/>
    </row>
    <row r="4708" spans="1:17" s="16" customFormat="1" x14ac:dyDescent="0.25">
      <c r="A4708"/>
      <c r="B4708" s="18"/>
      <c r="D4708"/>
      <c r="E4708"/>
      <c r="F4708"/>
      <c r="G4708"/>
      <c r="H4708"/>
      <c r="I4708"/>
      <c r="J4708"/>
      <c r="K4708"/>
      <c r="L4708"/>
      <c r="M4708"/>
      <c r="N4708"/>
      <c r="O4708"/>
      <c r="P4708"/>
      <c r="Q4708"/>
    </row>
    <row r="4709" spans="1:17" s="16" customFormat="1" x14ac:dyDescent="0.25">
      <c r="A4709"/>
      <c r="B4709" s="18"/>
      <c r="D4709"/>
      <c r="E4709"/>
      <c r="F4709"/>
      <c r="G4709"/>
      <c r="H4709"/>
      <c r="I4709"/>
      <c r="J4709"/>
      <c r="K4709"/>
      <c r="L4709"/>
      <c r="M4709"/>
      <c r="N4709"/>
      <c r="O4709"/>
      <c r="P4709"/>
      <c r="Q4709"/>
    </row>
    <row r="4710" spans="1:17" s="16" customFormat="1" x14ac:dyDescent="0.25">
      <c r="A4710"/>
      <c r="B4710" s="18"/>
      <c r="D4710"/>
      <c r="E4710"/>
      <c r="F4710"/>
      <c r="G4710"/>
      <c r="H4710"/>
      <c r="I4710"/>
      <c r="J4710"/>
      <c r="K4710"/>
      <c r="L4710"/>
      <c r="M4710"/>
      <c r="N4710"/>
      <c r="O4710"/>
      <c r="P4710"/>
      <c r="Q4710"/>
    </row>
    <row r="4711" spans="1:17" s="16" customFormat="1" x14ac:dyDescent="0.25">
      <c r="A4711"/>
      <c r="B4711" s="18"/>
      <c r="D4711"/>
      <c r="E4711"/>
      <c r="F4711"/>
      <c r="G4711"/>
      <c r="H4711"/>
      <c r="I4711"/>
      <c r="J4711"/>
      <c r="K4711"/>
      <c r="L4711"/>
      <c r="M4711"/>
      <c r="N4711"/>
      <c r="O4711"/>
      <c r="P4711"/>
      <c r="Q4711"/>
    </row>
    <row r="4712" spans="1:17" s="16" customFormat="1" x14ac:dyDescent="0.25">
      <c r="A4712"/>
      <c r="B4712" s="18"/>
      <c r="D4712"/>
      <c r="E4712"/>
      <c r="F4712"/>
      <c r="G4712"/>
      <c r="H4712"/>
      <c r="I4712"/>
      <c r="J4712"/>
      <c r="K4712"/>
      <c r="L4712"/>
      <c r="M4712"/>
      <c r="N4712"/>
      <c r="O4712"/>
      <c r="P4712"/>
      <c r="Q4712"/>
    </row>
    <row r="4713" spans="1:17" s="16" customFormat="1" x14ac:dyDescent="0.25">
      <c r="A4713"/>
      <c r="B4713" s="18"/>
      <c r="D4713"/>
      <c r="E4713"/>
      <c r="F4713"/>
      <c r="G4713"/>
      <c r="H4713"/>
      <c r="I4713"/>
      <c r="J4713"/>
      <c r="K4713"/>
      <c r="L4713"/>
      <c r="M4713"/>
      <c r="N4713"/>
      <c r="O4713"/>
      <c r="P4713"/>
      <c r="Q4713"/>
    </row>
    <row r="4714" spans="1:17" s="16" customFormat="1" x14ac:dyDescent="0.25">
      <c r="A4714"/>
      <c r="B4714" s="18"/>
      <c r="D4714"/>
      <c r="E4714"/>
      <c r="F4714"/>
      <c r="G4714"/>
      <c r="H4714"/>
      <c r="I4714"/>
      <c r="J4714"/>
      <c r="K4714"/>
      <c r="L4714"/>
      <c r="M4714"/>
      <c r="N4714"/>
      <c r="O4714"/>
      <c r="P4714"/>
      <c r="Q4714"/>
    </row>
    <row r="4715" spans="1:17" s="16" customFormat="1" x14ac:dyDescent="0.25">
      <c r="A4715"/>
      <c r="B4715" s="18"/>
      <c r="D4715"/>
      <c r="E4715"/>
      <c r="F4715"/>
      <c r="G4715"/>
      <c r="H4715"/>
      <c r="I4715"/>
      <c r="J4715"/>
      <c r="K4715"/>
      <c r="L4715"/>
      <c r="M4715"/>
      <c r="N4715"/>
      <c r="O4715"/>
      <c r="P4715"/>
      <c r="Q4715"/>
    </row>
    <row r="4716" spans="1:17" s="16" customFormat="1" x14ac:dyDescent="0.25">
      <c r="A4716"/>
      <c r="B4716" s="18"/>
      <c r="D4716"/>
      <c r="E4716"/>
      <c r="F4716"/>
      <c r="G4716"/>
      <c r="H4716"/>
      <c r="I4716"/>
      <c r="J4716"/>
      <c r="K4716"/>
      <c r="L4716"/>
      <c r="M4716"/>
      <c r="N4716"/>
      <c r="O4716"/>
      <c r="P4716"/>
      <c r="Q4716"/>
    </row>
    <row r="4717" spans="1:17" s="16" customFormat="1" x14ac:dyDescent="0.25">
      <c r="A4717"/>
      <c r="B4717" s="18"/>
      <c r="D4717"/>
      <c r="E4717"/>
      <c r="F4717"/>
      <c r="G4717"/>
      <c r="H4717"/>
      <c r="I4717"/>
      <c r="J4717"/>
      <c r="K4717"/>
      <c r="L4717"/>
      <c r="M4717"/>
      <c r="N4717"/>
      <c r="O4717"/>
      <c r="P4717"/>
      <c r="Q4717"/>
    </row>
    <row r="4718" spans="1:17" s="16" customFormat="1" x14ac:dyDescent="0.25">
      <c r="A4718"/>
      <c r="B4718" s="18"/>
      <c r="D4718"/>
      <c r="E4718"/>
      <c r="F4718"/>
      <c r="G4718"/>
      <c r="H4718"/>
      <c r="I4718"/>
      <c r="J4718"/>
      <c r="K4718"/>
      <c r="L4718"/>
      <c r="M4718"/>
      <c r="N4718"/>
      <c r="O4718"/>
      <c r="P4718"/>
      <c r="Q4718"/>
    </row>
    <row r="4719" spans="1:17" s="16" customFormat="1" x14ac:dyDescent="0.25">
      <c r="A4719"/>
      <c r="B4719" s="18"/>
      <c r="D4719"/>
      <c r="E4719"/>
      <c r="F4719"/>
      <c r="G4719"/>
      <c r="H4719"/>
      <c r="I4719"/>
      <c r="J4719"/>
      <c r="K4719"/>
      <c r="L4719"/>
      <c r="M4719"/>
      <c r="N4719"/>
      <c r="O4719"/>
      <c r="P4719"/>
      <c r="Q4719"/>
    </row>
    <row r="4720" spans="1:17" s="16" customFormat="1" x14ac:dyDescent="0.25">
      <c r="A4720"/>
      <c r="B4720" s="18"/>
      <c r="D4720"/>
      <c r="E4720"/>
      <c r="F4720"/>
      <c r="G4720"/>
      <c r="H4720"/>
      <c r="I4720"/>
      <c r="J4720"/>
      <c r="K4720"/>
      <c r="L4720"/>
      <c r="M4720"/>
      <c r="N4720"/>
      <c r="O4720"/>
      <c r="P4720"/>
      <c r="Q4720"/>
    </row>
    <row r="4721" spans="1:17" s="16" customFormat="1" x14ac:dyDescent="0.25">
      <c r="A4721"/>
      <c r="B4721" s="18"/>
      <c r="D4721"/>
      <c r="E4721"/>
      <c r="F4721"/>
      <c r="G4721"/>
      <c r="H4721"/>
      <c r="I4721"/>
      <c r="J4721"/>
      <c r="K4721"/>
      <c r="L4721"/>
      <c r="M4721"/>
      <c r="N4721"/>
      <c r="O4721"/>
      <c r="P4721"/>
      <c r="Q4721"/>
    </row>
    <row r="4722" spans="1:17" s="16" customFormat="1" x14ac:dyDescent="0.25">
      <c r="A4722"/>
      <c r="B4722" s="18"/>
      <c r="D4722"/>
      <c r="E4722"/>
      <c r="F4722"/>
      <c r="G4722"/>
      <c r="H4722"/>
      <c r="I4722"/>
      <c r="J4722"/>
      <c r="K4722"/>
      <c r="L4722"/>
      <c r="M4722"/>
      <c r="N4722"/>
      <c r="O4722"/>
      <c r="P4722"/>
      <c r="Q4722"/>
    </row>
    <row r="4723" spans="1:17" s="16" customFormat="1" x14ac:dyDescent="0.25">
      <c r="A4723"/>
      <c r="B4723" s="18"/>
      <c r="D4723"/>
      <c r="E4723"/>
      <c r="F4723"/>
      <c r="G4723"/>
      <c r="H4723"/>
      <c r="I4723"/>
      <c r="J4723"/>
      <c r="K4723"/>
      <c r="L4723"/>
      <c r="M4723"/>
      <c r="N4723"/>
      <c r="O4723"/>
      <c r="P4723"/>
      <c r="Q4723"/>
    </row>
    <row r="4724" spans="1:17" s="16" customFormat="1" x14ac:dyDescent="0.25">
      <c r="A4724"/>
      <c r="B4724" s="18"/>
      <c r="D4724"/>
      <c r="E4724"/>
      <c r="F4724"/>
      <c r="G4724"/>
      <c r="H4724"/>
      <c r="I4724"/>
      <c r="J4724"/>
      <c r="K4724"/>
      <c r="L4724"/>
      <c r="M4724"/>
      <c r="N4724"/>
      <c r="O4724"/>
      <c r="P4724"/>
      <c r="Q4724"/>
    </row>
    <row r="4725" spans="1:17" s="16" customFormat="1" x14ac:dyDescent="0.25">
      <c r="A4725"/>
      <c r="B4725" s="18"/>
      <c r="D4725"/>
      <c r="E4725"/>
      <c r="F4725"/>
      <c r="G4725"/>
      <c r="H4725"/>
      <c r="I4725"/>
      <c r="J4725"/>
      <c r="K4725"/>
      <c r="L4725"/>
      <c r="M4725"/>
      <c r="N4725"/>
      <c r="O4725"/>
      <c r="P4725"/>
      <c r="Q4725"/>
    </row>
    <row r="4726" spans="1:17" s="16" customFormat="1" x14ac:dyDescent="0.25">
      <c r="A4726"/>
      <c r="B4726" s="18"/>
      <c r="D4726"/>
      <c r="E4726"/>
      <c r="F4726"/>
      <c r="G4726"/>
      <c r="H4726"/>
      <c r="I4726"/>
      <c r="J4726"/>
      <c r="K4726"/>
      <c r="L4726"/>
      <c r="M4726"/>
      <c r="N4726"/>
      <c r="O4726"/>
      <c r="P4726"/>
      <c r="Q4726"/>
    </row>
    <row r="4727" spans="1:17" s="16" customFormat="1" x14ac:dyDescent="0.25">
      <c r="A4727"/>
      <c r="B4727" s="18"/>
      <c r="D4727"/>
      <c r="E4727"/>
      <c r="F4727"/>
      <c r="G4727"/>
      <c r="H4727"/>
      <c r="I4727"/>
      <c r="J4727"/>
      <c r="K4727"/>
      <c r="L4727"/>
      <c r="M4727"/>
      <c r="N4727"/>
      <c r="O4727"/>
      <c r="P4727"/>
      <c r="Q4727"/>
    </row>
    <row r="4728" spans="1:17" s="16" customFormat="1" x14ac:dyDescent="0.25">
      <c r="A4728"/>
      <c r="B4728" s="18"/>
      <c r="D4728"/>
      <c r="E4728"/>
      <c r="F4728"/>
      <c r="G4728"/>
      <c r="H4728"/>
      <c r="I4728"/>
      <c r="J4728"/>
      <c r="K4728"/>
      <c r="L4728"/>
      <c r="M4728"/>
      <c r="N4728"/>
      <c r="O4728"/>
      <c r="P4728"/>
      <c r="Q4728"/>
    </row>
    <row r="4729" spans="1:17" s="16" customFormat="1" x14ac:dyDescent="0.25">
      <c r="A4729"/>
      <c r="B4729" s="18"/>
      <c r="D4729"/>
      <c r="E4729"/>
      <c r="F4729"/>
      <c r="G4729"/>
      <c r="H4729"/>
      <c r="I4729"/>
      <c r="J4729"/>
      <c r="K4729"/>
      <c r="L4729"/>
      <c r="M4729"/>
      <c r="N4729"/>
      <c r="O4729"/>
      <c r="P4729"/>
      <c r="Q4729"/>
    </row>
    <row r="4730" spans="1:17" s="16" customFormat="1" x14ac:dyDescent="0.25">
      <c r="A4730"/>
      <c r="B4730" s="18"/>
      <c r="D4730"/>
      <c r="E4730"/>
      <c r="F4730"/>
      <c r="G4730"/>
      <c r="H4730"/>
      <c r="I4730"/>
      <c r="J4730"/>
      <c r="K4730"/>
      <c r="L4730"/>
      <c r="M4730"/>
      <c r="N4730"/>
      <c r="O4730"/>
      <c r="P4730"/>
      <c r="Q4730"/>
    </row>
    <row r="4731" spans="1:17" s="16" customFormat="1" x14ac:dyDescent="0.25">
      <c r="A4731"/>
      <c r="B4731" s="18"/>
      <c r="D4731"/>
      <c r="E4731"/>
      <c r="F4731"/>
      <c r="G4731"/>
      <c r="H4731"/>
      <c r="I4731"/>
      <c r="J4731"/>
      <c r="K4731"/>
      <c r="L4731"/>
      <c r="M4731"/>
      <c r="N4731"/>
      <c r="O4731"/>
      <c r="P4731"/>
      <c r="Q4731"/>
    </row>
    <row r="4732" spans="1:17" s="16" customFormat="1" x14ac:dyDescent="0.25">
      <c r="A4732"/>
      <c r="B4732" s="17"/>
      <c r="D4732"/>
      <c r="E4732"/>
      <c r="F4732"/>
      <c r="G4732"/>
      <c r="H4732"/>
      <c r="I4732"/>
      <c r="J4732"/>
      <c r="K4732"/>
      <c r="L4732"/>
      <c r="M4732"/>
      <c r="N4732"/>
      <c r="O4732"/>
      <c r="P4732"/>
      <c r="Q4732"/>
    </row>
    <row r="4733" spans="1:17" s="16" customFormat="1" x14ac:dyDescent="0.25">
      <c r="A4733"/>
      <c r="B4733" s="18"/>
      <c r="D4733"/>
      <c r="E4733"/>
      <c r="F4733"/>
      <c r="G4733"/>
      <c r="H4733"/>
      <c r="I4733"/>
      <c r="J4733"/>
      <c r="K4733"/>
      <c r="L4733"/>
      <c r="M4733"/>
      <c r="N4733"/>
      <c r="O4733"/>
      <c r="P4733"/>
      <c r="Q4733"/>
    </row>
    <row r="4734" spans="1:17" s="16" customFormat="1" x14ac:dyDescent="0.25">
      <c r="A4734"/>
      <c r="B4734" s="18"/>
      <c r="D4734"/>
      <c r="E4734"/>
      <c r="F4734"/>
      <c r="G4734"/>
      <c r="H4734"/>
      <c r="I4734"/>
      <c r="J4734"/>
      <c r="K4734"/>
      <c r="L4734"/>
      <c r="M4734"/>
      <c r="N4734"/>
      <c r="O4734"/>
      <c r="P4734"/>
      <c r="Q4734"/>
    </row>
    <row r="4735" spans="1:17" s="16" customFormat="1" x14ac:dyDescent="0.25">
      <c r="A4735"/>
      <c r="B4735" s="18"/>
      <c r="D4735"/>
      <c r="E4735"/>
      <c r="F4735"/>
      <c r="G4735"/>
      <c r="H4735"/>
      <c r="I4735"/>
      <c r="J4735"/>
      <c r="K4735"/>
      <c r="L4735"/>
      <c r="M4735"/>
      <c r="N4735"/>
      <c r="O4735"/>
      <c r="P4735"/>
      <c r="Q4735"/>
    </row>
    <row r="4736" spans="1:17" s="16" customFormat="1" x14ac:dyDescent="0.25">
      <c r="A4736"/>
      <c r="B4736" s="18"/>
      <c r="D4736"/>
      <c r="E4736"/>
      <c r="F4736"/>
      <c r="G4736"/>
      <c r="H4736"/>
      <c r="I4736"/>
      <c r="J4736"/>
      <c r="K4736"/>
      <c r="L4736"/>
      <c r="M4736"/>
      <c r="N4736"/>
      <c r="O4736"/>
      <c r="P4736"/>
      <c r="Q4736"/>
    </row>
    <row r="4737" spans="1:17" s="16" customFormat="1" x14ac:dyDescent="0.25">
      <c r="A4737"/>
      <c r="B4737" s="18"/>
      <c r="D4737"/>
      <c r="E4737"/>
      <c r="F4737"/>
      <c r="G4737"/>
      <c r="H4737"/>
      <c r="I4737"/>
      <c r="J4737"/>
      <c r="K4737"/>
      <c r="L4737"/>
      <c r="M4737"/>
      <c r="N4737"/>
      <c r="O4737"/>
      <c r="P4737"/>
      <c r="Q4737"/>
    </row>
    <row r="4738" spans="1:17" s="16" customFormat="1" x14ac:dyDescent="0.25">
      <c r="A4738"/>
      <c r="B4738" s="18"/>
      <c r="D4738"/>
      <c r="E4738"/>
      <c r="F4738"/>
      <c r="G4738"/>
      <c r="H4738"/>
      <c r="I4738"/>
      <c r="J4738"/>
      <c r="K4738"/>
      <c r="L4738"/>
      <c r="M4738"/>
      <c r="N4738"/>
      <c r="O4738"/>
      <c r="P4738"/>
      <c r="Q4738"/>
    </row>
    <row r="4739" spans="1:17" s="16" customFormat="1" x14ac:dyDescent="0.25">
      <c r="A4739"/>
      <c r="B4739" s="18"/>
      <c r="D4739"/>
      <c r="E4739"/>
      <c r="F4739"/>
      <c r="G4739"/>
      <c r="H4739"/>
      <c r="I4739"/>
      <c r="J4739"/>
      <c r="K4739"/>
      <c r="L4739"/>
      <c r="M4739"/>
      <c r="N4739"/>
      <c r="O4739"/>
      <c r="P4739"/>
      <c r="Q4739"/>
    </row>
    <row r="4740" spans="1:17" s="16" customFormat="1" x14ac:dyDescent="0.25">
      <c r="A4740"/>
      <c r="B4740" s="18"/>
      <c r="D4740"/>
      <c r="E4740"/>
      <c r="F4740"/>
      <c r="G4740"/>
      <c r="H4740"/>
      <c r="I4740"/>
      <c r="J4740"/>
      <c r="K4740"/>
      <c r="L4740"/>
      <c r="M4740"/>
      <c r="N4740"/>
      <c r="O4740"/>
      <c r="P4740"/>
      <c r="Q4740"/>
    </row>
    <row r="4741" spans="1:17" s="16" customFormat="1" x14ac:dyDescent="0.25">
      <c r="A4741"/>
      <c r="B4741" s="18"/>
      <c r="D4741"/>
      <c r="E4741"/>
      <c r="F4741"/>
      <c r="G4741"/>
      <c r="H4741"/>
      <c r="I4741"/>
      <c r="J4741"/>
      <c r="K4741"/>
      <c r="L4741"/>
      <c r="M4741"/>
      <c r="N4741"/>
      <c r="O4741"/>
      <c r="P4741"/>
      <c r="Q4741"/>
    </row>
    <row r="4742" spans="1:17" s="16" customFormat="1" x14ac:dyDescent="0.25">
      <c r="A4742"/>
      <c r="B4742" s="18"/>
      <c r="D4742"/>
      <c r="E4742"/>
      <c r="F4742"/>
      <c r="G4742"/>
      <c r="H4742"/>
      <c r="I4742"/>
      <c r="J4742"/>
      <c r="K4742"/>
      <c r="L4742"/>
      <c r="M4742"/>
      <c r="N4742"/>
      <c r="O4742"/>
      <c r="P4742"/>
      <c r="Q4742"/>
    </row>
    <row r="4743" spans="1:17" s="16" customFormat="1" x14ac:dyDescent="0.25">
      <c r="A4743"/>
      <c r="B4743" s="18"/>
      <c r="D4743"/>
      <c r="E4743"/>
      <c r="F4743"/>
      <c r="G4743"/>
      <c r="H4743"/>
      <c r="I4743"/>
      <c r="J4743"/>
      <c r="K4743"/>
      <c r="L4743"/>
      <c r="M4743"/>
      <c r="N4743"/>
      <c r="O4743"/>
      <c r="P4743"/>
      <c r="Q4743"/>
    </row>
    <row r="4744" spans="1:17" s="16" customFormat="1" x14ac:dyDescent="0.25">
      <c r="A4744"/>
      <c r="B4744" s="18"/>
      <c r="D4744"/>
      <c r="E4744"/>
      <c r="F4744"/>
      <c r="G4744"/>
      <c r="H4744"/>
      <c r="I4744"/>
      <c r="J4744"/>
      <c r="K4744"/>
      <c r="L4744"/>
      <c r="M4744"/>
      <c r="N4744"/>
      <c r="O4744"/>
      <c r="P4744"/>
      <c r="Q4744"/>
    </row>
    <row r="4745" spans="1:17" s="16" customFormat="1" x14ac:dyDescent="0.25">
      <c r="A4745"/>
      <c r="B4745" s="18"/>
      <c r="D4745"/>
      <c r="E4745"/>
      <c r="F4745"/>
      <c r="G4745"/>
      <c r="H4745"/>
      <c r="I4745"/>
      <c r="J4745"/>
      <c r="K4745"/>
      <c r="L4745"/>
      <c r="M4745"/>
      <c r="N4745"/>
      <c r="O4745"/>
      <c r="P4745"/>
      <c r="Q4745"/>
    </row>
    <row r="4746" spans="1:17" s="16" customFormat="1" x14ac:dyDescent="0.25">
      <c r="A4746"/>
      <c r="B4746" s="18"/>
      <c r="D4746"/>
      <c r="E4746"/>
      <c r="F4746"/>
      <c r="G4746"/>
      <c r="H4746"/>
      <c r="I4746"/>
      <c r="J4746"/>
      <c r="K4746"/>
      <c r="L4746"/>
      <c r="M4746"/>
      <c r="N4746"/>
      <c r="O4746"/>
      <c r="P4746"/>
      <c r="Q4746"/>
    </row>
    <row r="4747" spans="1:17" s="16" customFormat="1" x14ac:dyDescent="0.25">
      <c r="A4747"/>
      <c r="B4747" s="18"/>
      <c r="D4747"/>
      <c r="E4747"/>
      <c r="F4747"/>
      <c r="G4747"/>
      <c r="H4747"/>
      <c r="I4747"/>
      <c r="J4747"/>
      <c r="K4747"/>
      <c r="L4747"/>
      <c r="M4747"/>
      <c r="N4747"/>
      <c r="O4747"/>
      <c r="P4747"/>
      <c r="Q4747"/>
    </row>
    <row r="4748" spans="1:17" s="16" customFormat="1" x14ac:dyDescent="0.25">
      <c r="A4748"/>
      <c r="B4748" s="18"/>
      <c r="D4748"/>
      <c r="E4748"/>
      <c r="F4748"/>
      <c r="G4748"/>
      <c r="H4748"/>
      <c r="I4748"/>
      <c r="J4748"/>
      <c r="K4748"/>
      <c r="L4748"/>
      <c r="M4748"/>
      <c r="N4748"/>
      <c r="O4748"/>
      <c r="P4748"/>
      <c r="Q4748"/>
    </row>
    <row r="4749" spans="1:17" s="16" customFormat="1" x14ac:dyDescent="0.25">
      <c r="A4749"/>
      <c r="B4749" s="18"/>
      <c r="D4749"/>
      <c r="E4749"/>
      <c r="F4749"/>
      <c r="G4749"/>
      <c r="H4749"/>
      <c r="I4749"/>
      <c r="J4749"/>
      <c r="K4749"/>
      <c r="L4749"/>
      <c r="M4749"/>
      <c r="N4749"/>
      <c r="O4749"/>
      <c r="P4749"/>
      <c r="Q4749"/>
    </row>
    <row r="4750" spans="1:17" s="16" customFormat="1" x14ac:dyDescent="0.25">
      <c r="A4750"/>
      <c r="B4750" s="18"/>
      <c r="D4750"/>
      <c r="E4750"/>
      <c r="F4750"/>
      <c r="G4750"/>
      <c r="H4750"/>
      <c r="I4750"/>
      <c r="J4750"/>
      <c r="K4750"/>
      <c r="L4750"/>
      <c r="M4750"/>
      <c r="N4750"/>
      <c r="O4750"/>
      <c r="P4750"/>
      <c r="Q4750"/>
    </row>
    <row r="4751" spans="1:17" s="16" customFormat="1" x14ac:dyDescent="0.25">
      <c r="A4751"/>
      <c r="B4751" s="18"/>
      <c r="D4751"/>
      <c r="E4751"/>
      <c r="F4751"/>
      <c r="G4751"/>
      <c r="H4751"/>
      <c r="I4751"/>
      <c r="J4751"/>
      <c r="K4751"/>
      <c r="L4751"/>
      <c r="M4751"/>
      <c r="N4751"/>
      <c r="O4751"/>
      <c r="P4751"/>
      <c r="Q4751"/>
    </row>
    <row r="4752" spans="1:17" s="16" customFormat="1" x14ac:dyDescent="0.25">
      <c r="A4752"/>
      <c r="B4752" s="18"/>
      <c r="D4752"/>
      <c r="E4752"/>
      <c r="F4752"/>
      <c r="G4752"/>
      <c r="H4752"/>
      <c r="I4752"/>
      <c r="J4752"/>
      <c r="K4752"/>
      <c r="L4752"/>
      <c r="M4752"/>
      <c r="N4752"/>
      <c r="O4752"/>
      <c r="P4752"/>
      <c r="Q4752"/>
    </row>
    <row r="4753" spans="1:17" s="16" customFormat="1" x14ac:dyDescent="0.25">
      <c r="A4753"/>
      <c r="B4753" s="18"/>
      <c r="D4753"/>
      <c r="E4753"/>
      <c r="F4753"/>
      <c r="G4753"/>
      <c r="H4753"/>
      <c r="I4753"/>
      <c r="J4753"/>
      <c r="K4753"/>
      <c r="L4753"/>
      <c r="M4753"/>
      <c r="N4753"/>
      <c r="O4753"/>
      <c r="P4753"/>
      <c r="Q4753"/>
    </row>
    <row r="4754" spans="1:17" s="16" customFormat="1" x14ac:dyDescent="0.25">
      <c r="A4754"/>
      <c r="B4754" s="18"/>
      <c r="D4754"/>
      <c r="E4754"/>
      <c r="F4754"/>
      <c r="G4754"/>
      <c r="H4754"/>
      <c r="I4754"/>
      <c r="J4754"/>
      <c r="K4754"/>
      <c r="L4754"/>
      <c r="M4754"/>
      <c r="N4754"/>
      <c r="O4754"/>
      <c r="P4754"/>
      <c r="Q4754"/>
    </row>
    <row r="4755" spans="1:17" s="16" customFormat="1" x14ac:dyDescent="0.25">
      <c r="A4755"/>
      <c r="B4755" s="18"/>
      <c r="D4755"/>
      <c r="E4755"/>
      <c r="F4755"/>
      <c r="G4755"/>
      <c r="H4755"/>
      <c r="I4755"/>
      <c r="J4755"/>
      <c r="K4755"/>
      <c r="L4755"/>
      <c r="M4755"/>
      <c r="N4755"/>
      <c r="O4755"/>
      <c r="P4755"/>
      <c r="Q4755"/>
    </row>
    <row r="4756" spans="1:17" s="16" customFormat="1" x14ac:dyDescent="0.25">
      <c r="A4756"/>
      <c r="B4756" s="18"/>
      <c r="D4756"/>
      <c r="E4756"/>
      <c r="F4756"/>
      <c r="G4756"/>
      <c r="H4756"/>
      <c r="I4756"/>
      <c r="J4756"/>
      <c r="K4756"/>
      <c r="L4756"/>
      <c r="M4756"/>
      <c r="N4756"/>
      <c r="O4756"/>
      <c r="P4756"/>
      <c r="Q4756"/>
    </row>
    <row r="4757" spans="1:17" s="16" customFormat="1" x14ac:dyDescent="0.25">
      <c r="A4757"/>
      <c r="B4757" s="18"/>
      <c r="D4757"/>
      <c r="E4757"/>
      <c r="F4757"/>
      <c r="G4757"/>
      <c r="H4757"/>
      <c r="I4757"/>
      <c r="J4757"/>
      <c r="K4757"/>
      <c r="L4757"/>
      <c r="M4757"/>
      <c r="N4757"/>
      <c r="O4757"/>
      <c r="P4757"/>
      <c r="Q4757"/>
    </row>
    <row r="4758" spans="1:17" s="16" customFormat="1" x14ac:dyDescent="0.25">
      <c r="A4758"/>
      <c r="B4758" s="18"/>
      <c r="D4758"/>
      <c r="E4758"/>
      <c r="F4758"/>
      <c r="G4758"/>
      <c r="H4758"/>
      <c r="I4758"/>
      <c r="J4758"/>
      <c r="K4758"/>
      <c r="L4758"/>
      <c r="M4758"/>
      <c r="N4758"/>
      <c r="O4758"/>
      <c r="P4758"/>
      <c r="Q4758"/>
    </row>
    <row r="4759" spans="1:17" s="16" customFormat="1" x14ac:dyDescent="0.25">
      <c r="A4759"/>
      <c r="B4759" s="18"/>
      <c r="D4759"/>
      <c r="E4759"/>
      <c r="F4759"/>
      <c r="G4759"/>
      <c r="H4759"/>
      <c r="I4759"/>
      <c r="J4759"/>
      <c r="K4759"/>
      <c r="L4759"/>
      <c r="M4759"/>
      <c r="N4759"/>
      <c r="O4759"/>
      <c r="P4759"/>
      <c r="Q4759"/>
    </row>
    <row r="4760" spans="1:17" s="16" customFormat="1" x14ac:dyDescent="0.25">
      <c r="A4760"/>
      <c r="B4760" s="18"/>
      <c r="D4760"/>
      <c r="E4760"/>
      <c r="F4760"/>
      <c r="G4760"/>
      <c r="H4760"/>
      <c r="I4760"/>
      <c r="J4760"/>
      <c r="K4760"/>
      <c r="L4760"/>
      <c r="M4760"/>
      <c r="N4760"/>
      <c r="O4760"/>
      <c r="P4760"/>
      <c r="Q4760"/>
    </row>
    <row r="4761" spans="1:17" s="16" customFormat="1" x14ac:dyDescent="0.25">
      <c r="A4761"/>
      <c r="B4761" s="18"/>
      <c r="D4761"/>
      <c r="E4761"/>
      <c r="F4761"/>
      <c r="G4761"/>
      <c r="H4761"/>
      <c r="I4761"/>
      <c r="J4761"/>
      <c r="K4761"/>
      <c r="L4761"/>
      <c r="M4761"/>
      <c r="N4761"/>
      <c r="O4761"/>
      <c r="P4761"/>
      <c r="Q4761"/>
    </row>
    <row r="4762" spans="1:17" s="16" customFormat="1" x14ac:dyDescent="0.25">
      <c r="A4762"/>
      <c r="B4762" s="18"/>
      <c r="D4762"/>
      <c r="E4762"/>
      <c r="F4762"/>
      <c r="G4762"/>
      <c r="H4762"/>
      <c r="I4762"/>
      <c r="J4762"/>
      <c r="K4762"/>
      <c r="L4762"/>
      <c r="M4762"/>
      <c r="N4762"/>
      <c r="O4762"/>
      <c r="P4762"/>
      <c r="Q4762"/>
    </row>
    <row r="4763" spans="1:17" s="16" customFormat="1" x14ac:dyDescent="0.25">
      <c r="A4763"/>
      <c r="B4763" s="18"/>
      <c r="D4763"/>
      <c r="E4763"/>
      <c r="F4763"/>
      <c r="G4763"/>
      <c r="H4763"/>
      <c r="I4763"/>
      <c r="J4763"/>
      <c r="K4763"/>
      <c r="L4763"/>
      <c r="M4763"/>
      <c r="N4763"/>
      <c r="O4763"/>
      <c r="P4763"/>
      <c r="Q4763"/>
    </row>
    <row r="4764" spans="1:17" s="16" customFormat="1" x14ac:dyDescent="0.25">
      <c r="A4764"/>
      <c r="B4764" s="18"/>
      <c r="D4764"/>
      <c r="E4764"/>
      <c r="F4764"/>
      <c r="G4764"/>
      <c r="H4764"/>
      <c r="I4764"/>
      <c r="J4764"/>
      <c r="K4764"/>
      <c r="L4764"/>
      <c r="M4764"/>
      <c r="N4764"/>
      <c r="O4764"/>
      <c r="P4764"/>
      <c r="Q4764"/>
    </row>
    <row r="4765" spans="1:17" s="16" customFormat="1" x14ac:dyDescent="0.25">
      <c r="A4765"/>
      <c r="B4765" s="18"/>
      <c r="D4765"/>
      <c r="E4765"/>
      <c r="F4765"/>
      <c r="G4765"/>
      <c r="H4765"/>
      <c r="I4765"/>
      <c r="J4765"/>
      <c r="K4765"/>
      <c r="L4765"/>
      <c r="M4765"/>
      <c r="N4765"/>
      <c r="O4765"/>
      <c r="P4765"/>
      <c r="Q4765"/>
    </row>
    <row r="4766" spans="1:17" s="16" customFormat="1" x14ac:dyDescent="0.25">
      <c r="A4766"/>
      <c r="B4766" s="18"/>
      <c r="D4766"/>
      <c r="E4766"/>
      <c r="F4766"/>
      <c r="G4766"/>
      <c r="H4766"/>
      <c r="I4766"/>
      <c r="J4766"/>
      <c r="K4766"/>
      <c r="L4766"/>
      <c r="M4766"/>
      <c r="N4766"/>
      <c r="O4766"/>
      <c r="P4766"/>
      <c r="Q4766"/>
    </row>
    <row r="4767" spans="1:17" s="16" customFormat="1" x14ac:dyDescent="0.25">
      <c r="A4767"/>
      <c r="B4767" s="18"/>
      <c r="D4767"/>
      <c r="E4767"/>
      <c r="F4767"/>
      <c r="G4767"/>
      <c r="H4767"/>
      <c r="I4767"/>
      <c r="J4767"/>
      <c r="K4767"/>
      <c r="L4767"/>
      <c r="M4767"/>
      <c r="N4767"/>
      <c r="O4767"/>
      <c r="P4767"/>
      <c r="Q4767"/>
    </row>
    <row r="4768" spans="1:17" s="16" customFormat="1" x14ac:dyDescent="0.25">
      <c r="A4768"/>
      <c r="B4768" s="18"/>
      <c r="D4768"/>
      <c r="E4768"/>
      <c r="F4768"/>
      <c r="G4768"/>
      <c r="H4768"/>
      <c r="I4768"/>
      <c r="J4768"/>
      <c r="K4768"/>
      <c r="L4768"/>
      <c r="M4768"/>
      <c r="N4768"/>
      <c r="O4768"/>
      <c r="P4768"/>
      <c r="Q4768"/>
    </row>
    <row r="4769" spans="1:17" s="16" customFormat="1" x14ac:dyDescent="0.25">
      <c r="A4769"/>
      <c r="B4769" s="18"/>
      <c r="D4769"/>
      <c r="E4769"/>
      <c r="F4769"/>
      <c r="G4769"/>
      <c r="H4769"/>
      <c r="I4769"/>
      <c r="J4769"/>
      <c r="K4769"/>
      <c r="L4769"/>
      <c r="M4769"/>
      <c r="N4769"/>
      <c r="O4769"/>
      <c r="P4769"/>
      <c r="Q4769"/>
    </row>
    <row r="4770" spans="1:17" s="16" customFormat="1" x14ac:dyDescent="0.25">
      <c r="A4770"/>
      <c r="B4770" s="18"/>
      <c r="D4770"/>
      <c r="E4770"/>
      <c r="F4770"/>
      <c r="G4770"/>
      <c r="H4770"/>
      <c r="I4770"/>
      <c r="J4770"/>
      <c r="K4770"/>
      <c r="L4770"/>
      <c r="M4770"/>
      <c r="N4770"/>
      <c r="O4770"/>
      <c r="P4770"/>
      <c r="Q4770"/>
    </row>
    <row r="4771" spans="1:17" s="16" customFormat="1" x14ac:dyDescent="0.25">
      <c r="A4771"/>
      <c r="B4771" s="18"/>
      <c r="D4771"/>
      <c r="E4771"/>
      <c r="F4771"/>
      <c r="G4771"/>
      <c r="H4771"/>
      <c r="I4771"/>
      <c r="J4771"/>
      <c r="K4771"/>
      <c r="L4771"/>
      <c r="M4771"/>
      <c r="N4771"/>
      <c r="O4771"/>
      <c r="P4771"/>
      <c r="Q4771"/>
    </row>
    <row r="4772" spans="1:17" s="16" customFormat="1" x14ac:dyDescent="0.25">
      <c r="A4772"/>
      <c r="B4772" s="18"/>
      <c r="D4772"/>
      <c r="E4772"/>
      <c r="F4772"/>
      <c r="G4772"/>
      <c r="H4772"/>
      <c r="I4772"/>
      <c r="J4772"/>
      <c r="K4772"/>
      <c r="L4772"/>
      <c r="M4772"/>
      <c r="N4772"/>
      <c r="O4772"/>
      <c r="P4772"/>
      <c r="Q4772"/>
    </row>
    <row r="4773" spans="1:17" s="16" customFormat="1" x14ac:dyDescent="0.25">
      <c r="A4773"/>
      <c r="B4773" s="18"/>
      <c r="D4773"/>
      <c r="E4773"/>
      <c r="F4773"/>
      <c r="G4773"/>
      <c r="H4773"/>
      <c r="I4773"/>
      <c r="J4773"/>
      <c r="K4773"/>
      <c r="L4773"/>
      <c r="M4773"/>
      <c r="N4773"/>
      <c r="O4773"/>
      <c r="P4773"/>
      <c r="Q4773"/>
    </row>
    <row r="4774" spans="1:17" s="16" customFormat="1" x14ac:dyDescent="0.25">
      <c r="A4774"/>
      <c r="B4774" s="18"/>
      <c r="D4774"/>
      <c r="E4774"/>
      <c r="F4774"/>
      <c r="G4774"/>
      <c r="H4774"/>
      <c r="I4774"/>
      <c r="J4774"/>
      <c r="K4774"/>
      <c r="L4774"/>
      <c r="M4774"/>
      <c r="N4774"/>
      <c r="O4774"/>
      <c r="P4774"/>
      <c r="Q4774"/>
    </row>
    <row r="4775" spans="1:17" s="16" customFormat="1" x14ac:dyDescent="0.25">
      <c r="A4775"/>
      <c r="B4775" s="18"/>
      <c r="D4775"/>
      <c r="E4775"/>
      <c r="F4775"/>
      <c r="G4775"/>
      <c r="H4775"/>
      <c r="I4775"/>
      <c r="J4775"/>
      <c r="K4775"/>
      <c r="L4775"/>
      <c r="M4775"/>
      <c r="N4775"/>
      <c r="O4775"/>
      <c r="P4775"/>
      <c r="Q4775"/>
    </row>
    <row r="4776" spans="1:17" s="16" customFormat="1" x14ac:dyDescent="0.25">
      <c r="A4776"/>
      <c r="B4776" s="18"/>
      <c r="D4776"/>
      <c r="E4776"/>
      <c r="F4776"/>
      <c r="G4776"/>
      <c r="H4776"/>
      <c r="I4776"/>
      <c r="J4776"/>
      <c r="K4776"/>
      <c r="L4776"/>
      <c r="M4776"/>
      <c r="N4776"/>
      <c r="O4776"/>
      <c r="P4776"/>
      <c r="Q4776"/>
    </row>
    <row r="4777" spans="1:17" s="16" customFormat="1" x14ac:dyDescent="0.25">
      <c r="A4777"/>
      <c r="B4777" s="18"/>
      <c r="D4777"/>
      <c r="E4777"/>
      <c r="F4777"/>
      <c r="G4777"/>
      <c r="H4777"/>
      <c r="I4777"/>
      <c r="J4777"/>
      <c r="K4777"/>
      <c r="L4777"/>
      <c r="M4777"/>
      <c r="N4777"/>
      <c r="O4777"/>
      <c r="P4777"/>
      <c r="Q4777"/>
    </row>
    <row r="4778" spans="1:17" s="16" customFormat="1" x14ac:dyDescent="0.25">
      <c r="A4778"/>
      <c r="B4778" s="18"/>
      <c r="D4778"/>
      <c r="E4778"/>
      <c r="F4778"/>
      <c r="G4778"/>
      <c r="H4778"/>
      <c r="I4778"/>
      <c r="J4778"/>
      <c r="K4778"/>
      <c r="L4778"/>
      <c r="M4778"/>
      <c r="N4778"/>
      <c r="O4778"/>
      <c r="P4778"/>
      <c r="Q4778"/>
    </row>
    <row r="4779" spans="1:17" s="16" customFormat="1" x14ac:dyDescent="0.25">
      <c r="A4779"/>
      <c r="B4779" s="18"/>
      <c r="D4779"/>
      <c r="E4779"/>
      <c r="F4779"/>
      <c r="G4779"/>
      <c r="H4779"/>
      <c r="I4779"/>
      <c r="J4779"/>
      <c r="K4779"/>
      <c r="L4779"/>
      <c r="M4779"/>
      <c r="N4779"/>
      <c r="O4779"/>
      <c r="P4779"/>
      <c r="Q4779"/>
    </row>
    <row r="4780" spans="1:17" s="16" customFormat="1" x14ac:dyDescent="0.25">
      <c r="A4780"/>
      <c r="B4780" s="18"/>
      <c r="D4780"/>
      <c r="E4780"/>
      <c r="F4780"/>
      <c r="G4780"/>
      <c r="H4780"/>
      <c r="I4780"/>
      <c r="J4780"/>
      <c r="K4780"/>
      <c r="L4780"/>
      <c r="M4780"/>
      <c r="N4780"/>
      <c r="O4780"/>
      <c r="P4780"/>
      <c r="Q4780"/>
    </row>
    <row r="4781" spans="1:17" s="16" customFormat="1" x14ac:dyDescent="0.25">
      <c r="A4781"/>
      <c r="B4781" s="18"/>
      <c r="D4781"/>
      <c r="E4781"/>
      <c r="F4781"/>
      <c r="G4781"/>
      <c r="H4781"/>
      <c r="I4781"/>
      <c r="J4781"/>
      <c r="K4781"/>
      <c r="L4781"/>
      <c r="M4781"/>
      <c r="N4781"/>
      <c r="O4781"/>
      <c r="P4781"/>
      <c r="Q4781"/>
    </row>
    <row r="4782" spans="1:17" s="16" customFormat="1" x14ac:dyDescent="0.25">
      <c r="A4782"/>
      <c r="B4782" s="17"/>
      <c r="D4782"/>
      <c r="E4782"/>
      <c r="F4782"/>
      <c r="G4782"/>
      <c r="H4782"/>
      <c r="I4782"/>
      <c r="J4782"/>
      <c r="K4782"/>
      <c r="L4782"/>
      <c r="M4782"/>
      <c r="N4782"/>
      <c r="O4782"/>
      <c r="P4782"/>
      <c r="Q4782"/>
    </row>
    <row r="4783" spans="1:17" s="16" customFormat="1" x14ac:dyDescent="0.25">
      <c r="A4783"/>
      <c r="B4783" s="18"/>
      <c r="D4783"/>
      <c r="E4783"/>
      <c r="F4783"/>
      <c r="G4783"/>
      <c r="H4783"/>
      <c r="I4783"/>
      <c r="J4783"/>
      <c r="K4783"/>
      <c r="L4783"/>
      <c r="M4783"/>
      <c r="N4783"/>
      <c r="O4783"/>
      <c r="P4783"/>
      <c r="Q4783"/>
    </row>
    <row r="4784" spans="1:17" s="16" customFormat="1" x14ac:dyDescent="0.25">
      <c r="A4784"/>
      <c r="B4784" s="18"/>
      <c r="D4784"/>
      <c r="E4784"/>
      <c r="F4784"/>
      <c r="G4784"/>
      <c r="H4784"/>
      <c r="I4784"/>
      <c r="J4784"/>
      <c r="K4784"/>
      <c r="L4784"/>
      <c r="M4784"/>
      <c r="N4784"/>
      <c r="O4784"/>
      <c r="P4784"/>
      <c r="Q4784"/>
    </row>
    <row r="4785" spans="1:17" s="16" customFormat="1" x14ac:dyDescent="0.25">
      <c r="A4785"/>
      <c r="B4785" s="18"/>
      <c r="D4785"/>
      <c r="E4785"/>
      <c r="F4785"/>
      <c r="G4785"/>
      <c r="H4785"/>
      <c r="I4785"/>
      <c r="J4785"/>
      <c r="K4785"/>
      <c r="L4785"/>
      <c r="M4785"/>
      <c r="N4785"/>
      <c r="O4785"/>
      <c r="P4785"/>
      <c r="Q4785"/>
    </row>
    <row r="4786" spans="1:17" s="16" customFormat="1" x14ac:dyDescent="0.25">
      <c r="A4786"/>
      <c r="B4786" s="18"/>
      <c r="D4786"/>
      <c r="E4786"/>
      <c r="F4786"/>
      <c r="G4786"/>
      <c r="H4786"/>
      <c r="I4786"/>
      <c r="J4786"/>
      <c r="K4786"/>
      <c r="L4786"/>
      <c r="M4786"/>
      <c r="N4786"/>
      <c r="O4786"/>
      <c r="P4786"/>
      <c r="Q4786"/>
    </row>
    <row r="4787" spans="1:17" s="16" customFormat="1" x14ac:dyDescent="0.25">
      <c r="A4787"/>
      <c r="B4787" s="18"/>
      <c r="D4787"/>
      <c r="E4787"/>
      <c r="F4787"/>
      <c r="G4787"/>
      <c r="H4787"/>
      <c r="I4787"/>
      <c r="J4787"/>
      <c r="K4787"/>
      <c r="L4787"/>
      <c r="M4787"/>
      <c r="N4787"/>
      <c r="O4787"/>
      <c r="P4787"/>
      <c r="Q4787"/>
    </row>
    <row r="4788" spans="1:17" s="16" customFormat="1" x14ac:dyDescent="0.25">
      <c r="A4788"/>
      <c r="B4788" s="18"/>
      <c r="D4788"/>
      <c r="E4788"/>
      <c r="F4788"/>
      <c r="G4788"/>
      <c r="H4788"/>
      <c r="I4788"/>
      <c r="J4788"/>
      <c r="K4788"/>
      <c r="L4788"/>
      <c r="M4788"/>
      <c r="N4788"/>
      <c r="O4788"/>
      <c r="P4788"/>
      <c r="Q4788"/>
    </row>
    <row r="4789" spans="1:17" s="16" customFormat="1" x14ac:dyDescent="0.25">
      <c r="A4789"/>
      <c r="B4789" s="18"/>
      <c r="D4789"/>
      <c r="E4789"/>
      <c r="F4789"/>
      <c r="G4789"/>
      <c r="H4789"/>
      <c r="I4789"/>
      <c r="J4789"/>
      <c r="K4789"/>
      <c r="L4789"/>
      <c r="M4789"/>
      <c r="N4789"/>
      <c r="O4789"/>
      <c r="P4789"/>
      <c r="Q4789"/>
    </row>
    <row r="4790" spans="1:17" s="16" customFormat="1" x14ac:dyDescent="0.25">
      <c r="A4790"/>
      <c r="B4790" s="18"/>
      <c r="D4790"/>
      <c r="E4790"/>
      <c r="F4790"/>
      <c r="G4790"/>
      <c r="H4790"/>
      <c r="I4790"/>
      <c r="J4790"/>
      <c r="K4790"/>
      <c r="L4790"/>
      <c r="M4790"/>
      <c r="N4790"/>
      <c r="O4790"/>
      <c r="P4790"/>
      <c r="Q4790"/>
    </row>
    <row r="4791" spans="1:17" s="16" customFormat="1" x14ac:dyDescent="0.25">
      <c r="A4791"/>
      <c r="B4791" s="18"/>
      <c r="D4791"/>
      <c r="E4791"/>
      <c r="F4791"/>
      <c r="G4791"/>
      <c r="H4791"/>
      <c r="I4791"/>
      <c r="J4791"/>
      <c r="K4791"/>
      <c r="L4791"/>
      <c r="M4791"/>
      <c r="N4791"/>
      <c r="O4791"/>
      <c r="P4791"/>
      <c r="Q4791"/>
    </row>
    <row r="4792" spans="1:17" s="16" customFormat="1" x14ac:dyDescent="0.25">
      <c r="A4792"/>
      <c r="B4792" s="18"/>
      <c r="D4792"/>
      <c r="E4792"/>
      <c r="F4792"/>
      <c r="G4792"/>
      <c r="H4792"/>
      <c r="I4792"/>
      <c r="J4792"/>
      <c r="K4792"/>
      <c r="L4792"/>
      <c r="M4792"/>
      <c r="N4792"/>
      <c r="O4792"/>
      <c r="P4792"/>
      <c r="Q4792"/>
    </row>
    <row r="4793" spans="1:17" s="16" customFormat="1" x14ac:dyDescent="0.25">
      <c r="A4793"/>
      <c r="B4793" s="18"/>
      <c r="D4793"/>
      <c r="E4793"/>
      <c r="F4793"/>
      <c r="G4793"/>
      <c r="H4793"/>
      <c r="I4793"/>
      <c r="J4793"/>
      <c r="K4793"/>
      <c r="L4793"/>
      <c r="M4793"/>
      <c r="N4793"/>
      <c r="O4793"/>
      <c r="P4793"/>
      <c r="Q4793"/>
    </row>
    <row r="4794" spans="1:17" s="16" customFormat="1" x14ac:dyDescent="0.25">
      <c r="A4794"/>
      <c r="B4794" s="18"/>
      <c r="D4794"/>
      <c r="E4794"/>
      <c r="F4794"/>
      <c r="G4794"/>
      <c r="H4794"/>
      <c r="I4794"/>
      <c r="J4794"/>
      <c r="K4794"/>
      <c r="L4794"/>
      <c r="M4794"/>
      <c r="N4794"/>
      <c r="O4794"/>
      <c r="P4794"/>
      <c r="Q4794"/>
    </row>
    <row r="4795" spans="1:17" s="16" customFormat="1" x14ac:dyDescent="0.25">
      <c r="A4795"/>
      <c r="B4795" s="18"/>
      <c r="D4795"/>
      <c r="E4795"/>
      <c r="F4795"/>
      <c r="G4795"/>
      <c r="H4795"/>
      <c r="I4795"/>
      <c r="J4795"/>
      <c r="K4795"/>
      <c r="L4795"/>
      <c r="M4795"/>
      <c r="N4795"/>
      <c r="O4795"/>
      <c r="P4795"/>
      <c r="Q4795"/>
    </row>
    <row r="4796" spans="1:17" s="16" customFormat="1" x14ac:dyDescent="0.25">
      <c r="A4796"/>
      <c r="B4796" s="18"/>
      <c r="D4796"/>
      <c r="E4796"/>
      <c r="F4796"/>
      <c r="G4796"/>
      <c r="H4796"/>
      <c r="I4796"/>
      <c r="J4796"/>
      <c r="K4796"/>
      <c r="L4796"/>
      <c r="M4796"/>
      <c r="N4796"/>
      <c r="O4796"/>
      <c r="P4796"/>
      <c r="Q4796"/>
    </row>
    <row r="4797" spans="1:17" s="16" customFormat="1" x14ac:dyDescent="0.25">
      <c r="A4797"/>
      <c r="B4797" s="18"/>
      <c r="D4797"/>
      <c r="E4797"/>
      <c r="F4797"/>
      <c r="G4797"/>
      <c r="H4797"/>
      <c r="I4797"/>
      <c r="J4797"/>
      <c r="K4797"/>
      <c r="L4797"/>
      <c r="M4797"/>
      <c r="N4797"/>
      <c r="O4797"/>
      <c r="P4797"/>
      <c r="Q4797"/>
    </row>
    <row r="4798" spans="1:17" s="16" customFormat="1" x14ac:dyDescent="0.25">
      <c r="A4798"/>
      <c r="B4798" s="18"/>
      <c r="D4798"/>
      <c r="E4798"/>
      <c r="F4798"/>
      <c r="G4798"/>
      <c r="H4798"/>
      <c r="I4798"/>
      <c r="J4798"/>
      <c r="K4798"/>
      <c r="L4798"/>
      <c r="M4798"/>
      <c r="N4798"/>
      <c r="O4798"/>
      <c r="P4798"/>
      <c r="Q4798"/>
    </row>
    <row r="4799" spans="1:17" s="16" customFormat="1" x14ac:dyDescent="0.25">
      <c r="A4799"/>
      <c r="B4799" s="18"/>
      <c r="D4799"/>
      <c r="E4799"/>
      <c r="F4799"/>
      <c r="G4799"/>
      <c r="H4799"/>
      <c r="I4799"/>
      <c r="J4799"/>
      <c r="K4799"/>
      <c r="L4799"/>
      <c r="M4799"/>
      <c r="N4799"/>
      <c r="O4799"/>
      <c r="P4799"/>
      <c r="Q4799"/>
    </row>
    <row r="4800" spans="1:17" s="16" customFormat="1" x14ac:dyDescent="0.25">
      <c r="A4800"/>
      <c r="B4800" s="18"/>
      <c r="D4800"/>
      <c r="E4800"/>
      <c r="F4800"/>
      <c r="G4800"/>
      <c r="H4800"/>
      <c r="I4800"/>
      <c r="J4800"/>
      <c r="K4800"/>
      <c r="L4800"/>
      <c r="M4800"/>
      <c r="N4800"/>
      <c r="O4800"/>
      <c r="P4800"/>
      <c r="Q4800"/>
    </row>
    <row r="4801" spans="1:17" s="16" customFormat="1" x14ac:dyDescent="0.25">
      <c r="A4801"/>
      <c r="B4801" s="18"/>
      <c r="D4801"/>
      <c r="E4801"/>
      <c r="F4801"/>
      <c r="G4801"/>
      <c r="H4801"/>
      <c r="I4801"/>
      <c r="J4801"/>
      <c r="K4801"/>
      <c r="L4801"/>
      <c r="M4801"/>
      <c r="N4801"/>
      <c r="O4801"/>
      <c r="P4801"/>
      <c r="Q4801"/>
    </row>
    <row r="4802" spans="1:17" s="16" customFormat="1" x14ac:dyDescent="0.25">
      <c r="A4802"/>
      <c r="B4802" s="18"/>
      <c r="D4802"/>
      <c r="E4802"/>
      <c r="F4802"/>
      <c r="G4802"/>
      <c r="H4802"/>
      <c r="I4802"/>
      <c r="J4802"/>
      <c r="K4802"/>
      <c r="L4802"/>
      <c r="M4802"/>
      <c r="N4802"/>
      <c r="O4802"/>
      <c r="P4802"/>
      <c r="Q4802"/>
    </row>
    <row r="4803" spans="1:17" s="16" customFormat="1" x14ac:dyDescent="0.25">
      <c r="A4803"/>
      <c r="B4803" s="18"/>
      <c r="D4803"/>
      <c r="E4803"/>
      <c r="F4803"/>
      <c r="G4803"/>
      <c r="H4803"/>
      <c r="I4803"/>
      <c r="J4803"/>
      <c r="K4803"/>
      <c r="L4803"/>
      <c r="M4803"/>
      <c r="N4803"/>
      <c r="O4803"/>
      <c r="P4803"/>
      <c r="Q4803"/>
    </row>
    <row r="4804" spans="1:17" s="16" customFormat="1" x14ac:dyDescent="0.25">
      <c r="A4804"/>
      <c r="B4804" s="18"/>
      <c r="D4804"/>
      <c r="E4804"/>
      <c r="F4804"/>
      <c r="G4804"/>
      <c r="H4804"/>
      <c r="I4804"/>
      <c r="J4804"/>
      <c r="K4804"/>
      <c r="L4804"/>
      <c r="M4804"/>
      <c r="N4804"/>
      <c r="O4804"/>
      <c r="P4804"/>
      <c r="Q4804"/>
    </row>
    <row r="4805" spans="1:17" s="16" customFormat="1" x14ac:dyDescent="0.25">
      <c r="A4805"/>
      <c r="B4805" s="18"/>
      <c r="D4805"/>
      <c r="E4805"/>
      <c r="F4805"/>
      <c r="G4805"/>
      <c r="H4805"/>
      <c r="I4805"/>
      <c r="J4805"/>
      <c r="K4805"/>
      <c r="L4805"/>
      <c r="M4805"/>
      <c r="N4805"/>
      <c r="O4805"/>
      <c r="P4805"/>
      <c r="Q4805"/>
    </row>
    <row r="4806" spans="1:17" s="16" customFormat="1" x14ac:dyDescent="0.25">
      <c r="A4806"/>
      <c r="B4806" s="18"/>
      <c r="D4806"/>
      <c r="E4806"/>
      <c r="F4806"/>
      <c r="G4806"/>
      <c r="H4806"/>
      <c r="I4806"/>
      <c r="J4806"/>
      <c r="K4806"/>
      <c r="L4806"/>
      <c r="M4806"/>
      <c r="N4806"/>
      <c r="O4806"/>
      <c r="P4806"/>
      <c r="Q4806"/>
    </row>
    <row r="4807" spans="1:17" s="16" customFormat="1" x14ac:dyDescent="0.25">
      <c r="A4807"/>
      <c r="B4807" s="18"/>
      <c r="D4807"/>
      <c r="E4807"/>
      <c r="F4807"/>
      <c r="G4807"/>
      <c r="H4807"/>
      <c r="I4807"/>
      <c r="J4807"/>
      <c r="K4807"/>
      <c r="L4807"/>
      <c r="M4807"/>
      <c r="N4807"/>
      <c r="O4807"/>
      <c r="P4807"/>
      <c r="Q4807"/>
    </row>
    <row r="4808" spans="1:17" s="16" customFormat="1" x14ac:dyDescent="0.25">
      <c r="A4808"/>
      <c r="B4808" s="18"/>
      <c r="D4808"/>
      <c r="E4808"/>
      <c r="F4808"/>
      <c r="G4808"/>
      <c r="H4808"/>
      <c r="I4808"/>
      <c r="J4808"/>
      <c r="K4808"/>
      <c r="L4808"/>
      <c r="M4808"/>
      <c r="N4808"/>
      <c r="O4808"/>
      <c r="P4808"/>
      <c r="Q4808"/>
    </row>
    <row r="4809" spans="1:17" s="16" customFormat="1" x14ac:dyDescent="0.25">
      <c r="A4809"/>
      <c r="B4809" s="18"/>
      <c r="D4809"/>
      <c r="E4809"/>
      <c r="F4809"/>
      <c r="G4809"/>
      <c r="H4809"/>
      <c r="I4809"/>
      <c r="J4809"/>
      <c r="K4809"/>
      <c r="L4809"/>
      <c r="M4809"/>
      <c r="N4809"/>
      <c r="O4809"/>
      <c r="P4809"/>
      <c r="Q4809"/>
    </row>
    <row r="4810" spans="1:17" s="16" customFormat="1" x14ac:dyDescent="0.25">
      <c r="A4810"/>
      <c r="B4810" s="18"/>
      <c r="D4810"/>
      <c r="E4810"/>
      <c r="F4810"/>
      <c r="G4810"/>
      <c r="H4810"/>
      <c r="I4810"/>
      <c r="J4810"/>
      <c r="K4810"/>
      <c r="L4810"/>
      <c r="M4810"/>
      <c r="N4810"/>
      <c r="O4810"/>
      <c r="P4810"/>
      <c r="Q4810"/>
    </row>
    <row r="4811" spans="1:17" s="16" customFormat="1" x14ac:dyDescent="0.25">
      <c r="A4811"/>
      <c r="B4811" s="18"/>
      <c r="D4811"/>
      <c r="E4811"/>
      <c r="F4811"/>
      <c r="G4811"/>
      <c r="H4811"/>
      <c r="I4811"/>
      <c r="J4811"/>
      <c r="K4811"/>
      <c r="L4811"/>
      <c r="M4811"/>
      <c r="N4811"/>
      <c r="O4811"/>
      <c r="P4811"/>
      <c r="Q4811"/>
    </row>
    <row r="4812" spans="1:17" s="16" customFormat="1" x14ac:dyDescent="0.25">
      <c r="A4812"/>
      <c r="B4812" s="18"/>
      <c r="D4812"/>
      <c r="E4812"/>
      <c r="F4812"/>
      <c r="G4812"/>
      <c r="H4812"/>
      <c r="I4812"/>
      <c r="J4812"/>
      <c r="K4812"/>
      <c r="L4812"/>
      <c r="M4812"/>
      <c r="N4812"/>
      <c r="O4812"/>
      <c r="P4812"/>
      <c r="Q4812"/>
    </row>
    <row r="4813" spans="1:17" s="16" customFormat="1" x14ac:dyDescent="0.25">
      <c r="A4813"/>
      <c r="B4813" s="18"/>
      <c r="D4813"/>
      <c r="E4813"/>
      <c r="F4813"/>
      <c r="G4813"/>
      <c r="H4813"/>
      <c r="I4813"/>
      <c r="J4813"/>
      <c r="K4813"/>
      <c r="L4813"/>
      <c r="M4813"/>
      <c r="N4813"/>
      <c r="O4813"/>
      <c r="P4813"/>
      <c r="Q4813"/>
    </row>
    <row r="4814" spans="1:17" s="16" customFormat="1" x14ac:dyDescent="0.25">
      <c r="A4814"/>
      <c r="B4814" s="18"/>
      <c r="D4814"/>
      <c r="E4814"/>
      <c r="F4814"/>
      <c r="G4814"/>
      <c r="H4814"/>
      <c r="I4814"/>
      <c r="J4814"/>
      <c r="K4814"/>
      <c r="L4814"/>
      <c r="M4814"/>
      <c r="N4814"/>
      <c r="O4814"/>
      <c r="P4814"/>
      <c r="Q4814"/>
    </row>
    <row r="4815" spans="1:17" s="16" customFormat="1" x14ac:dyDescent="0.25">
      <c r="A4815"/>
      <c r="B4815" s="18"/>
      <c r="D4815"/>
      <c r="E4815"/>
      <c r="F4815"/>
      <c r="G4815"/>
      <c r="H4815"/>
      <c r="I4815"/>
      <c r="J4815"/>
      <c r="K4815"/>
      <c r="L4815"/>
      <c r="M4815"/>
      <c r="N4815"/>
      <c r="O4815"/>
      <c r="P4815"/>
      <c r="Q4815"/>
    </row>
    <row r="4816" spans="1:17" s="16" customFormat="1" x14ac:dyDescent="0.25">
      <c r="A4816"/>
      <c r="B4816" s="18"/>
      <c r="D4816"/>
      <c r="E4816"/>
      <c r="F4816"/>
      <c r="G4816"/>
      <c r="H4816"/>
      <c r="I4816"/>
      <c r="J4816"/>
      <c r="K4816"/>
      <c r="L4816"/>
      <c r="M4816"/>
      <c r="N4816"/>
      <c r="O4816"/>
      <c r="P4816"/>
      <c r="Q4816"/>
    </row>
    <row r="4817" spans="1:17" s="16" customFormat="1" x14ac:dyDescent="0.25">
      <c r="A4817"/>
      <c r="B4817" s="18"/>
      <c r="D4817"/>
      <c r="E4817"/>
      <c r="F4817"/>
      <c r="G4817"/>
      <c r="H4817"/>
      <c r="I4817"/>
      <c r="J4817"/>
      <c r="K4817"/>
      <c r="L4817"/>
      <c r="M4817"/>
      <c r="N4817"/>
      <c r="O4817"/>
      <c r="P4817"/>
      <c r="Q4817"/>
    </row>
    <row r="4818" spans="1:17" s="16" customFormat="1" x14ac:dyDescent="0.25">
      <c r="A4818"/>
      <c r="B4818" s="18"/>
      <c r="D4818"/>
      <c r="E4818"/>
      <c r="F4818"/>
      <c r="G4818"/>
      <c r="H4818"/>
      <c r="I4818"/>
      <c r="J4818"/>
      <c r="K4818"/>
      <c r="L4818"/>
      <c r="M4818"/>
      <c r="N4818"/>
      <c r="O4818"/>
      <c r="P4818"/>
      <c r="Q4818"/>
    </row>
    <row r="4819" spans="1:17" s="16" customFormat="1" x14ac:dyDescent="0.25">
      <c r="A4819"/>
      <c r="B4819" s="18"/>
      <c r="D4819"/>
      <c r="E4819"/>
      <c r="F4819"/>
      <c r="G4819"/>
      <c r="H4819"/>
      <c r="I4819"/>
      <c r="J4819"/>
      <c r="K4819"/>
      <c r="L4819"/>
      <c r="M4819"/>
      <c r="N4819"/>
      <c r="O4819"/>
      <c r="P4819"/>
      <c r="Q4819"/>
    </row>
    <row r="4820" spans="1:17" s="16" customFormat="1" x14ac:dyDescent="0.25">
      <c r="A4820"/>
      <c r="B4820" s="18"/>
      <c r="D4820"/>
      <c r="E4820"/>
      <c r="F4820"/>
      <c r="G4820"/>
      <c r="H4820"/>
      <c r="I4820"/>
      <c r="J4820"/>
      <c r="K4820"/>
      <c r="L4820"/>
      <c r="M4820"/>
      <c r="N4820"/>
      <c r="O4820"/>
      <c r="P4820"/>
      <c r="Q4820"/>
    </row>
    <row r="4821" spans="1:17" s="16" customFormat="1" x14ac:dyDescent="0.25">
      <c r="A4821"/>
      <c r="B4821" s="18"/>
      <c r="D4821"/>
      <c r="E4821"/>
      <c r="F4821"/>
      <c r="G4821"/>
      <c r="H4821"/>
      <c r="I4821"/>
      <c r="J4821"/>
      <c r="K4821"/>
      <c r="L4821"/>
      <c r="M4821"/>
      <c r="N4821"/>
      <c r="O4821"/>
      <c r="P4821"/>
      <c r="Q4821"/>
    </row>
    <row r="4822" spans="1:17" s="16" customFormat="1" x14ac:dyDescent="0.25">
      <c r="A4822"/>
      <c r="B4822" s="18"/>
      <c r="D4822"/>
      <c r="E4822"/>
      <c r="F4822"/>
      <c r="G4822"/>
      <c r="H4822"/>
      <c r="I4822"/>
      <c r="J4822"/>
      <c r="K4822"/>
      <c r="L4822"/>
      <c r="M4822"/>
      <c r="N4822"/>
      <c r="O4822"/>
      <c r="P4822"/>
      <c r="Q4822"/>
    </row>
    <row r="4823" spans="1:17" s="16" customFormat="1" x14ac:dyDescent="0.25">
      <c r="A4823"/>
      <c r="B4823" s="18"/>
      <c r="D4823"/>
      <c r="E4823"/>
      <c r="F4823"/>
      <c r="G4823"/>
      <c r="H4823"/>
      <c r="I4823"/>
      <c r="J4823"/>
      <c r="K4823"/>
      <c r="L4823"/>
      <c r="M4823"/>
      <c r="N4823"/>
      <c r="O4823"/>
      <c r="P4823"/>
      <c r="Q4823"/>
    </row>
    <row r="4824" spans="1:17" s="16" customFormat="1" x14ac:dyDescent="0.25">
      <c r="A4824"/>
      <c r="B4824" s="18"/>
      <c r="D4824"/>
      <c r="E4824"/>
      <c r="F4824"/>
      <c r="G4824"/>
      <c r="H4824"/>
      <c r="I4824"/>
      <c r="J4824"/>
      <c r="K4824"/>
      <c r="L4824"/>
      <c r="M4824"/>
      <c r="N4824"/>
      <c r="O4824"/>
      <c r="P4824"/>
      <c r="Q4824"/>
    </row>
    <row r="4825" spans="1:17" s="16" customFormat="1" x14ac:dyDescent="0.25">
      <c r="A4825"/>
      <c r="B4825" s="18"/>
      <c r="D4825"/>
      <c r="E4825"/>
      <c r="F4825"/>
      <c r="G4825"/>
      <c r="H4825"/>
      <c r="I4825"/>
      <c r="J4825"/>
      <c r="K4825"/>
      <c r="L4825"/>
      <c r="M4825"/>
      <c r="N4825"/>
      <c r="O4825"/>
      <c r="P4825"/>
      <c r="Q4825"/>
    </row>
    <row r="4826" spans="1:17" s="16" customFormat="1" x14ac:dyDescent="0.25">
      <c r="A4826"/>
      <c r="B4826" s="18"/>
      <c r="D4826"/>
      <c r="E4826"/>
      <c r="F4826"/>
      <c r="G4826"/>
      <c r="H4826"/>
      <c r="I4826"/>
      <c r="J4826"/>
      <c r="K4826"/>
      <c r="L4826"/>
      <c r="M4826"/>
      <c r="N4826"/>
      <c r="O4826"/>
      <c r="P4826"/>
      <c r="Q4826"/>
    </row>
    <row r="4827" spans="1:17" s="16" customFormat="1" x14ac:dyDescent="0.25">
      <c r="A4827"/>
      <c r="B4827" s="18"/>
      <c r="D4827"/>
      <c r="E4827"/>
      <c r="F4827"/>
      <c r="G4827"/>
      <c r="H4827"/>
      <c r="I4827"/>
      <c r="J4827"/>
      <c r="K4827"/>
      <c r="L4827"/>
      <c r="M4827"/>
      <c r="N4827"/>
      <c r="O4827"/>
      <c r="P4827"/>
      <c r="Q4827"/>
    </row>
    <row r="4828" spans="1:17" s="16" customFormat="1" x14ac:dyDescent="0.25">
      <c r="A4828"/>
      <c r="B4828" s="18"/>
      <c r="D4828"/>
      <c r="E4828"/>
      <c r="F4828"/>
      <c r="G4828"/>
      <c r="H4828"/>
      <c r="I4828"/>
      <c r="J4828"/>
      <c r="K4828"/>
      <c r="L4828"/>
      <c r="M4828"/>
      <c r="N4828"/>
      <c r="O4828"/>
      <c r="P4828"/>
      <c r="Q4828"/>
    </row>
    <row r="4829" spans="1:17" s="16" customFormat="1" x14ac:dyDescent="0.25">
      <c r="A4829"/>
      <c r="B4829" s="18"/>
      <c r="D4829"/>
      <c r="E4829"/>
      <c r="F4829"/>
      <c r="G4829"/>
      <c r="H4829"/>
      <c r="I4829"/>
      <c r="J4829"/>
      <c r="K4829"/>
      <c r="L4829"/>
      <c r="M4829"/>
      <c r="N4829"/>
      <c r="O4829"/>
      <c r="P4829"/>
      <c r="Q4829"/>
    </row>
    <row r="4830" spans="1:17" s="16" customFormat="1" x14ac:dyDescent="0.25">
      <c r="A4830"/>
      <c r="B4830" s="18"/>
      <c r="D4830"/>
      <c r="E4830"/>
      <c r="F4830"/>
      <c r="G4830"/>
      <c r="H4830"/>
      <c r="I4830"/>
      <c r="J4830"/>
      <c r="K4830"/>
      <c r="L4830"/>
      <c r="M4830"/>
      <c r="N4830"/>
      <c r="O4830"/>
      <c r="P4830"/>
      <c r="Q4830"/>
    </row>
    <row r="4831" spans="1:17" s="16" customFormat="1" x14ac:dyDescent="0.25">
      <c r="A4831"/>
      <c r="B4831" s="18"/>
      <c r="D4831"/>
      <c r="E4831"/>
      <c r="F4831"/>
      <c r="G4831"/>
      <c r="H4831"/>
      <c r="I4831"/>
      <c r="J4831"/>
      <c r="K4831"/>
      <c r="L4831"/>
      <c r="M4831"/>
      <c r="N4831"/>
      <c r="O4831"/>
      <c r="P4831"/>
      <c r="Q4831"/>
    </row>
    <row r="4832" spans="1:17" s="16" customFormat="1" x14ac:dyDescent="0.25">
      <c r="A4832"/>
      <c r="B4832" s="17"/>
      <c r="D4832"/>
      <c r="E4832"/>
      <c r="F4832"/>
      <c r="G4832"/>
      <c r="H4832"/>
      <c r="I4832"/>
      <c r="J4832"/>
      <c r="K4832"/>
      <c r="L4832"/>
      <c r="M4832"/>
      <c r="N4832"/>
      <c r="O4832"/>
      <c r="P4832"/>
      <c r="Q4832"/>
    </row>
    <row r="4833" spans="1:17" s="16" customFormat="1" x14ac:dyDescent="0.25">
      <c r="A4833"/>
      <c r="B4833" s="18"/>
      <c r="D4833"/>
      <c r="E4833"/>
      <c r="F4833"/>
      <c r="G4833"/>
      <c r="H4833"/>
      <c r="I4833"/>
      <c r="J4833"/>
      <c r="K4833"/>
      <c r="L4833"/>
      <c r="M4833"/>
      <c r="N4833"/>
      <c r="O4833"/>
      <c r="P4833"/>
      <c r="Q4833"/>
    </row>
    <row r="4834" spans="1:17" s="16" customFormat="1" x14ac:dyDescent="0.25">
      <c r="A4834"/>
      <c r="B4834" s="18"/>
      <c r="D4834"/>
      <c r="E4834"/>
      <c r="F4834"/>
      <c r="G4834"/>
      <c r="H4834"/>
      <c r="I4834"/>
      <c r="J4834"/>
      <c r="K4834"/>
      <c r="L4834"/>
      <c r="M4834"/>
      <c r="N4834"/>
      <c r="O4834"/>
      <c r="P4834"/>
      <c r="Q4834"/>
    </row>
    <row r="4835" spans="1:17" s="16" customFormat="1" x14ac:dyDescent="0.25">
      <c r="A4835"/>
      <c r="B4835" s="18"/>
      <c r="D4835"/>
      <c r="E4835"/>
      <c r="F4835"/>
      <c r="G4835"/>
      <c r="H4835"/>
      <c r="I4835"/>
      <c r="J4835"/>
      <c r="K4835"/>
      <c r="L4835"/>
      <c r="M4835"/>
      <c r="N4835"/>
      <c r="O4835"/>
      <c r="P4835"/>
      <c r="Q4835"/>
    </row>
    <row r="4836" spans="1:17" s="16" customFormat="1" x14ac:dyDescent="0.25">
      <c r="A4836"/>
      <c r="B4836" s="18"/>
      <c r="D4836"/>
      <c r="E4836"/>
      <c r="F4836"/>
      <c r="G4836"/>
      <c r="H4836"/>
      <c r="I4836"/>
      <c r="J4836"/>
      <c r="K4836"/>
      <c r="L4836"/>
      <c r="M4836"/>
      <c r="N4836"/>
      <c r="O4836"/>
      <c r="P4836"/>
      <c r="Q4836"/>
    </row>
    <row r="4837" spans="1:17" s="16" customFormat="1" x14ac:dyDescent="0.25">
      <c r="A4837"/>
      <c r="B4837" s="18"/>
      <c r="D4837"/>
      <c r="E4837"/>
      <c r="F4837"/>
      <c r="G4837"/>
      <c r="H4837"/>
      <c r="I4837"/>
      <c r="J4837"/>
      <c r="K4837"/>
      <c r="L4837"/>
      <c r="M4837"/>
      <c r="N4837"/>
      <c r="O4837"/>
      <c r="P4837"/>
      <c r="Q4837"/>
    </row>
    <row r="4838" spans="1:17" s="16" customFormat="1" x14ac:dyDescent="0.25">
      <c r="A4838"/>
      <c r="B4838" s="18"/>
      <c r="D4838"/>
      <c r="E4838"/>
      <c r="F4838"/>
      <c r="G4838"/>
      <c r="H4838"/>
      <c r="I4838"/>
      <c r="J4838"/>
      <c r="K4838"/>
      <c r="L4838"/>
      <c r="M4838"/>
      <c r="N4838"/>
      <c r="O4838"/>
      <c r="P4838"/>
      <c r="Q4838"/>
    </row>
    <row r="4839" spans="1:17" s="16" customFormat="1" x14ac:dyDescent="0.25">
      <c r="A4839"/>
      <c r="B4839" s="18"/>
      <c r="D4839"/>
      <c r="E4839"/>
      <c r="F4839"/>
      <c r="G4839"/>
      <c r="H4839"/>
      <c r="I4839"/>
      <c r="J4839"/>
      <c r="K4839"/>
      <c r="L4839"/>
      <c r="M4839"/>
      <c r="N4839"/>
      <c r="O4839"/>
      <c r="P4839"/>
      <c r="Q4839"/>
    </row>
    <row r="4840" spans="1:17" s="16" customFormat="1" x14ac:dyDescent="0.25">
      <c r="A4840"/>
      <c r="B4840" s="18"/>
      <c r="D4840"/>
      <c r="E4840"/>
      <c r="F4840"/>
      <c r="G4840"/>
      <c r="H4840"/>
      <c r="I4840"/>
      <c r="J4840"/>
      <c r="K4840"/>
      <c r="L4840"/>
      <c r="M4840"/>
      <c r="N4840"/>
      <c r="O4840"/>
      <c r="P4840"/>
      <c r="Q4840"/>
    </row>
    <row r="4841" spans="1:17" s="16" customFormat="1" x14ac:dyDescent="0.25">
      <c r="A4841"/>
      <c r="B4841" s="18"/>
      <c r="D4841"/>
      <c r="E4841"/>
      <c r="F4841"/>
      <c r="G4841"/>
      <c r="H4841"/>
      <c r="I4841"/>
      <c r="J4841"/>
      <c r="K4841"/>
      <c r="L4841"/>
      <c r="M4841"/>
      <c r="N4841"/>
      <c r="O4841"/>
      <c r="P4841"/>
      <c r="Q4841"/>
    </row>
    <row r="4842" spans="1:17" s="16" customFormat="1" x14ac:dyDescent="0.25">
      <c r="A4842"/>
      <c r="B4842" s="18"/>
      <c r="D4842"/>
      <c r="E4842"/>
      <c r="F4842"/>
      <c r="G4842"/>
      <c r="H4842"/>
      <c r="I4842"/>
      <c r="J4842"/>
      <c r="K4842"/>
      <c r="L4842"/>
      <c r="M4842"/>
      <c r="N4842"/>
      <c r="O4842"/>
      <c r="P4842"/>
      <c r="Q4842"/>
    </row>
    <row r="4843" spans="1:17" s="16" customFormat="1" x14ac:dyDescent="0.25">
      <c r="A4843"/>
      <c r="B4843" s="18"/>
      <c r="D4843"/>
      <c r="E4843"/>
      <c r="F4843"/>
      <c r="G4843"/>
      <c r="H4843"/>
      <c r="I4843"/>
      <c r="J4843"/>
      <c r="K4843"/>
      <c r="L4843"/>
      <c r="M4843"/>
      <c r="N4843"/>
      <c r="O4843"/>
      <c r="P4843"/>
      <c r="Q4843"/>
    </row>
    <row r="4844" spans="1:17" s="16" customFormat="1" x14ac:dyDescent="0.25">
      <c r="A4844"/>
      <c r="B4844" s="18"/>
      <c r="D4844"/>
      <c r="E4844"/>
      <c r="F4844"/>
      <c r="G4844"/>
      <c r="H4844"/>
      <c r="I4844"/>
      <c r="J4844"/>
      <c r="K4844"/>
      <c r="L4844"/>
      <c r="M4844"/>
      <c r="N4844"/>
      <c r="O4844"/>
      <c r="P4844"/>
      <c r="Q4844"/>
    </row>
    <row r="4845" spans="1:17" s="16" customFormat="1" x14ac:dyDescent="0.25">
      <c r="A4845"/>
      <c r="B4845" s="18"/>
      <c r="D4845"/>
      <c r="E4845"/>
      <c r="F4845"/>
      <c r="G4845"/>
      <c r="H4845"/>
      <c r="I4845"/>
      <c r="J4845"/>
      <c r="K4845"/>
      <c r="L4845"/>
      <c r="M4845"/>
      <c r="N4845"/>
      <c r="O4845"/>
      <c r="P4845"/>
      <c r="Q4845"/>
    </row>
    <row r="4846" spans="1:17" s="16" customFormat="1" x14ac:dyDescent="0.25">
      <c r="A4846"/>
      <c r="B4846" s="18"/>
      <c r="D4846"/>
      <c r="E4846"/>
      <c r="F4846"/>
      <c r="G4846"/>
      <c r="H4846"/>
      <c r="I4846"/>
      <c r="J4846"/>
      <c r="K4846"/>
      <c r="L4846"/>
      <c r="M4846"/>
      <c r="N4846"/>
      <c r="O4846"/>
      <c r="P4846"/>
      <c r="Q4846"/>
    </row>
    <row r="4847" spans="1:17" s="16" customFormat="1" x14ac:dyDescent="0.25">
      <c r="A4847"/>
      <c r="B4847" s="18"/>
      <c r="D4847"/>
      <c r="E4847"/>
      <c r="F4847"/>
      <c r="G4847"/>
      <c r="H4847"/>
      <c r="I4847"/>
      <c r="J4847"/>
      <c r="K4847"/>
      <c r="L4847"/>
      <c r="M4847"/>
      <c r="N4847"/>
      <c r="O4847"/>
      <c r="P4847"/>
      <c r="Q4847"/>
    </row>
    <row r="4848" spans="1:17" s="16" customFormat="1" x14ac:dyDescent="0.25">
      <c r="A4848"/>
      <c r="B4848" s="18"/>
      <c r="D4848"/>
      <c r="E4848"/>
      <c r="F4848"/>
      <c r="G4848"/>
      <c r="H4848"/>
      <c r="I4848"/>
      <c r="J4848"/>
      <c r="K4848"/>
      <c r="L4848"/>
      <c r="M4848"/>
      <c r="N4848"/>
      <c r="O4848"/>
      <c r="P4848"/>
      <c r="Q4848"/>
    </row>
    <row r="4849" spans="1:17" s="16" customFormat="1" x14ac:dyDescent="0.25">
      <c r="A4849"/>
      <c r="B4849" s="18"/>
      <c r="D4849"/>
      <c r="E4849"/>
      <c r="F4849"/>
      <c r="G4849"/>
      <c r="H4849"/>
      <c r="I4849"/>
      <c r="J4849"/>
      <c r="K4849"/>
      <c r="L4849"/>
      <c r="M4849"/>
      <c r="N4849"/>
      <c r="O4849"/>
      <c r="P4849"/>
      <c r="Q4849"/>
    </row>
    <row r="4850" spans="1:17" s="16" customFormat="1" x14ac:dyDescent="0.25">
      <c r="A4850"/>
      <c r="B4850" s="18"/>
      <c r="D4850"/>
      <c r="E4850"/>
      <c r="F4850"/>
      <c r="G4850"/>
      <c r="H4850"/>
      <c r="I4850"/>
      <c r="J4850"/>
      <c r="K4850"/>
      <c r="L4850"/>
      <c r="M4850"/>
      <c r="N4850"/>
      <c r="O4850"/>
      <c r="P4850"/>
      <c r="Q4850"/>
    </row>
    <row r="4851" spans="1:17" s="16" customFormat="1" x14ac:dyDescent="0.25">
      <c r="A4851"/>
      <c r="B4851" s="18"/>
      <c r="D4851"/>
      <c r="E4851"/>
      <c r="F4851"/>
      <c r="G4851"/>
      <c r="H4851"/>
      <c r="I4851"/>
      <c r="J4851"/>
      <c r="K4851"/>
      <c r="L4851"/>
      <c r="M4851"/>
      <c r="N4851"/>
      <c r="O4851"/>
      <c r="P4851"/>
      <c r="Q4851"/>
    </row>
    <row r="4852" spans="1:17" s="16" customFormat="1" x14ac:dyDescent="0.25">
      <c r="A4852"/>
      <c r="B4852" s="18"/>
      <c r="D4852"/>
      <c r="E4852"/>
      <c r="F4852"/>
      <c r="G4852"/>
      <c r="H4852"/>
      <c r="I4852"/>
      <c r="J4852"/>
      <c r="K4852"/>
      <c r="L4852"/>
      <c r="M4852"/>
      <c r="N4852"/>
      <c r="O4852"/>
      <c r="P4852"/>
      <c r="Q4852"/>
    </row>
    <row r="4853" spans="1:17" s="16" customFormat="1" x14ac:dyDescent="0.25">
      <c r="A4853"/>
      <c r="B4853" s="18"/>
      <c r="D4853"/>
      <c r="E4853"/>
      <c r="F4853"/>
      <c r="G4853"/>
      <c r="H4853"/>
      <c r="I4853"/>
      <c r="J4853"/>
      <c r="K4853"/>
      <c r="L4853"/>
      <c r="M4853"/>
      <c r="N4853"/>
      <c r="O4853"/>
      <c r="P4853"/>
      <c r="Q4853"/>
    </row>
    <row r="4854" spans="1:17" s="16" customFormat="1" x14ac:dyDescent="0.25">
      <c r="A4854"/>
      <c r="B4854" s="18"/>
      <c r="D4854"/>
      <c r="E4854"/>
      <c r="F4854"/>
      <c r="G4854"/>
      <c r="H4854"/>
      <c r="I4854"/>
      <c r="J4854"/>
      <c r="K4854"/>
      <c r="L4854"/>
      <c r="M4854"/>
      <c r="N4854"/>
      <c r="O4854"/>
      <c r="P4854"/>
      <c r="Q4854"/>
    </row>
    <row r="4855" spans="1:17" s="16" customFormat="1" x14ac:dyDescent="0.25">
      <c r="A4855"/>
      <c r="B4855" s="18"/>
      <c r="D4855"/>
      <c r="E4855"/>
      <c r="F4855"/>
      <c r="G4855"/>
      <c r="H4855"/>
      <c r="I4855"/>
      <c r="J4855"/>
      <c r="K4855"/>
      <c r="L4855"/>
      <c r="M4855"/>
      <c r="N4855"/>
      <c r="O4855"/>
      <c r="P4855"/>
      <c r="Q4855"/>
    </row>
    <row r="4856" spans="1:17" s="16" customFormat="1" x14ac:dyDescent="0.25">
      <c r="A4856"/>
      <c r="B4856" s="18"/>
      <c r="D4856"/>
      <c r="E4856"/>
      <c r="F4856"/>
      <c r="G4856"/>
      <c r="H4856"/>
      <c r="I4856"/>
      <c r="J4856"/>
      <c r="K4856"/>
      <c r="L4856"/>
      <c r="M4856"/>
      <c r="N4856"/>
      <c r="O4856"/>
      <c r="P4856"/>
      <c r="Q4856"/>
    </row>
    <row r="4857" spans="1:17" s="16" customFormat="1" x14ac:dyDescent="0.25">
      <c r="A4857"/>
      <c r="B4857" s="18"/>
      <c r="D4857"/>
      <c r="E4857"/>
      <c r="F4857"/>
      <c r="G4857"/>
      <c r="H4857"/>
      <c r="I4857"/>
      <c r="J4857"/>
      <c r="K4857"/>
      <c r="L4857"/>
      <c r="M4857"/>
      <c r="N4857"/>
      <c r="O4857"/>
      <c r="P4857"/>
      <c r="Q4857"/>
    </row>
    <row r="4858" spans="1:17" s="16" customFormat="1" x14ac:dyDescent="0.25">
      <c r="A4858"/>
      <c r="B4858" s="18"/>
      <c r="D4858"/>
      <c r="E4858"/>
      <c r="F4858"/>
      <c r="G4858"/>
      <c r="H4858"/>
      <c r="I4858"/>
      <c r="J4858"/>
      <c r="K4858"/>
      <c r="L4858"/>
      <c r="M4858"/>
      <c r="N4858"/>
      <c r="O4858"/>
      <c r="P4858"/>
      <c r="Q4858"/>
    </row>
    <row r="4859" spans="1:17" s="16" customFormat="1" x14ac:dyDescent="0.25">
      <c r="A4859"/>
      <c r="B4859" s="18"/>
      <c r="D4859"/>
      <c r="E4859"/>
      <c r="F4859"/>
      <c r="G4859"/>
      <c r="H4859"/>
      <c r="I4859"/>
      <c r="J4859"/>
      <c r="K4859"/>
      <c r="L4859"/>
      <c r="M4859"/>
      <c r="N4859"/>
      <c r="O4859"/>
      <c r="P4859"/>
      <c r="Q4859"/>
    </row>
    <row r="4860" spans="1:17" s="16" customFormat="1" x14ac:dyDescent="0.25">
      <c r="A4860"/>
      <c r="B4860" s="18"/>
      <c r="D4860"/>
      <c r="E4860"/>
      <c r="F4860"/>
      <c r="G4860"/>
      <c r="H4860"/>
      <c r="I4860"/>
      <c r="J4860"/>
      <c r="K4860"/>
      <c r="L4860"/>
      <c r="M4860"/>
      <c r="N4860"/>
      <c r="O4860"/>
      <c r="P4860"/>
      <c r="Q4860"/>
    </row>
    <row r="4861" spans="1:17" s="16" customFormat="1" x14ac:dyDescent="0.25">
      <c r="A4861"/>
      <c r="B4861" s="18"/>
      <c r="D4861"/>
      <c r="E4861"/>
      <c r="F4861"/>
      <c r="G4861"/>
      <c r="H4861"/>
      <c r="I4861"/>
      <c r="J4861"/>
      <c r="K4861"/>
      <c r="L4861"/>
      <c r="M4861"/>
      <c r="N4861"/>
      <c r="O4861"/>
      <c r="P4861"/>
      <c r="Q4861"/>
    </row>
    <row r="4862" spans="1:17" s="16" customFormat="1" x14ac:dyDescent="0.25">
      <c r="A4862"/>
      <c r="B4862" s="18"/>
      <c r="D4862"/>
      <c r="E4862"/>
      <c r="F4862"/>
      <c r="G4862"/>
      <c r="H4862"/>
      <c r="I4862"/>
      <c r="J4862"/>
      <c r="K4862"/>
      <c r="L4862"/>
      <c r="M4862"/>
      <c r="N4862"/>
      <c r="O4862"/>
      <c r="P4862"/>
      <c r="Q4862"/>
    </row>
    <row r="4863" spans="1:17" s="16" customFormat="1" x14ac:dyDescent="0.25">
      <c r="A4863"/>
      <c r="B4863" s="18"/>
      <c r="D4863"/>
      <c r="E4863"/>
      <c r="F4863"/>
      <c r="G4863"/>
      <c r="H4863"/>
      <c r="I4863"/>
      <c r="J4863"/>
      <c r="K4863"/>
      <c r="L4863"/>
      <c r="M4863"/>
      <c r="N4863"/>
      <c r="O4863"/>
      <c r="P4863"/>
      <c r="Q4863"/>
    </row>
    <row r="4864" spans="1:17" s="16" customFormat="1" x14ac:dyDescent="0.25">
      <c r="A4864"/>
      <c r="B4864" s="18"/>
      <c r="D4864"/>
      <c r="E4864"/>
      <c r="F4864"/>
      <c r="G4864"/>
      <c r="H4864"/>
      <c r="I4864"/>
      <c r="J4864"/>
      <c r="K4864"/>
      <c r="L4864"/>
      <c r="M4864"/>
      <c r="N4864"/>
      <c r="O4864"/>
      <c r="P4864"/>
      <c r="Q4864"/>
    </row>
    <row r="4865" spans="1:17" s="16" customFormat="1" x14ac:dyDescent="0.25">
      <c r="A4865"/>
      <c r="B4865" s="18"/>
      <c r="D4865"/>
      <c r="E4865"/>
      <c r="F4865"/>
      <c r="G4865"/>
      <c r="H4865"/>
      <c r="I4865"/>
      <c r="J4865"/>
      <c r="K4865"/>
      <c r="L4865"/>
      <c r="M4865"/>
      <c r="N4865"/>
      <c r="O4865"/>
      <c r="P4865"/>
      <c r="Q4865"/>
    </row>
    <row r="4866" spans="1:17" s="16" customFormat="1" x14ac:dyDescent="0.25">
      <c r="A4866"/>
      <c r="B4866" s="18"/>
      <c r="D4866"/>
      <c r="E4866"/>
      <c r="F4866"/>
      <c r="G4866"/>
      <c r="H4866"/>
      <c r="I4866"/>
      <c r="J4866"/>
      <c r="K4866"/>
      <c r="L4866"/>
      <c r="M4866"/>
      <c r="N4866"/>
      <c r="O4866"/>
      <c r="P4866"/>
      <c r="Q4866"/>
    </row>
    <row r="4867" spans="1:17" s="16" customFormat="1" x14ac:dyDescent="0.25">
      <c r="A4867"/>
      <c r="B4867" s="18"/>
      <c r="D4867"/>
      <c r="E4867"/>
      <c r="F4867"/>
      <c r="G4867"/>
      <c r="H4867"/>
      <c r="I4867"/>
      <c r="J4867"/>
      <c r="K4867"/>
      <c r="L4867"/>
      <c r="M4867"/>
      <c r="N4867"/>
      <c r="O4867"/>
      <c r="P4867"/>
      <c r="Q4867"/>
    </row>
    <row r="4868" spans="1:17" s="16" customFormat="1" x14ac:dyDescent="0.25">
      <c r="A4868"/>
      <c r="B4868" s="18"/>
      <c r="D4868"/>
      <c r="E4868"/>
      <c r="F4868"/>
      <c r="G4868"/>
      <c r="H4868"/>
      <c r="I4868"/>
      <c r="J4868"/>
      <c r="K4868"/>
      <c r="L4868"/>
      <c r="M4868"/>
      <c r="N4868"/>
      <c r="O4868"/>
      <c r="P4868"/>
      <c r="Q4868"/>
    </row>
    <row r="4869" spans="1:17" s="16" customFormat="1" x14ac:dyDescent="0.25">
      <c r="A4869"/>
      <c r="B4869" s="18"/>
      <c r="D4869"/>
      <c r="E4869"/>
      <c r="F4869"/>
      <c r="G4869"/>
      <c r="H4869"/>
      <c r="I4869"/>
      <c r="J4869"/>
      <c r="K4869"/>
      <c r="L4869"/>
      <c r="M4869"/>
      <c r="N4869"/>
      <c r="O4869"/>
      <c r="P4869"/>
      <c r="Q4869"/>
    </row>
    <row r="4870" spans="1:17" s="16" customFormat="1" x14ac:dyDescent="0.25">
      <c r="A4870"/>
      <c r="B4870" s="18"/>
      <c r="D4870"/>
      <c r="E4870"/>
      <c r="F4870"/>
      <c r="G4870"/>
      <c r="H4870"/>
      <c r="I4870"/>
      <c r="J4870"/>
      <c r="K4870"/>
      <c r="L4870"/>
      <c r="M4870"/>
      <c r="N4870"/>
      <c r="O4870"/>
      <c r="P4870"/>
      <c r="Q4870"/>
    </row>
    <row r="4871" spans="1:17" s="16" customFormat="1" x14ac:dyDescent="0.25">
      <c r="A4871"/>
      <c r="B4871" s="18"/>
      <c r="D4871"/>
      <c r="E4871"/>
      <c r="F4871"/>
      <c r="G4871"/>
      <c r="H4871"/>
      <c r="I4871"/>
      <c r="J4871"/>
      <c r="K4871"/>
      <c r="L4871"/>
      <c r="M4871"/>
      <c r="N4871"/>
      <c r="O4871"/>
      <c r="P4871"/>
      <c r="Q4871"/>
    </row>
    <row r="4872" spans="1:17" s="16" customFormat="1" x14ac:dyDescent="0.25">
      <c r="A4872"/>
      <c r="B4872" s="18"/>
      <c r="D4872"/>
      <c r="E4872"/>
      <c r="F4872"/>
      <c r="G4872"/>
      <c r="H4872"/>
      <c r="I4872"/>
      <c r="J4872"/>
      <c r="K4872"/>
      <c r="L4872"/>
      <c r="M4872"/>
      <c r="N4872"/>
      <c r="O4872"/>
      <c r="P4872"/>
      <c r="Q4872"/>
    </row>
    <row r="4873" spans="1:17" s="16" customFormat="1" x14ac:dyDescent="0.25">
      <c r="A4873"/>
      <c r="B4873" s="18"/>
      <c r="D4873"/>
      <c r="E4873"/>
      <c r="F4873"/>
      <c r="G4873"/>
      <c r="H4873"/>
      <c r="I4873"/>
      <c r="J4873"/>
      <c r="K4873"/>
      <c r="L4873"/>
      <c r="M4873"/>
      <c r="N4873"/>
      <c r="O4873"/>
      <c r="P4873"/>
      <c r="Q4873"/>
    </row>
    <row r="4874" spans="1:17" s="16" customFormat="1" x14ac:dyDescent="0.25">
      <c r="A4874"/>
      <c r="B4874" s="18"/>
      <c r="D4874"/>
      <c r="E4874"/>
      <c r="F4874"/>
      <c r="G4874"/>
      <c r="H4874"/>
      <c r="I4874"/>
      <c r="J4874"/>
      <c r="K4874"/>
      <c r="L4874"/>
      <c r="M4874"/>
      <c r="N4874"/>
      <c r="O4874"/>
      <c r="P4874"/>
      <c r="Q4874"/>
    </row>
    <row r="4875" spans="1:17" s="16" customFormat="1" x14ac:dyDescent="0.25">
      <c r="A4875"/>
      <c r="B4875" s="18"/>
      <c r="D4875"/>
      <c r="E4875"/>
      <c r="F4875"/>
      <c r="G4875"/>
      <c r="H4875"/>
      <c r="I4875"/>
      <c r="J4875"/>
      <c r="K4875"/>
      <c r="L4875"/>
      <c r="M4875"/>
      <c r="N4875"/>
      <c r="O4875"/>
      <c r="P4875"/>
      <c r="Q4875"/>
    </row>
    <row r="4876" spans="1:17" s="16" customFormat="1" x14ac:dyDescent="0.25">
      <c r="A4876"/>
      <c r="B4876" s="18"/>
      <c r="D4876"/>
      <c r="E4876"/>
      <c r="F4876"/>
      <c r="G4876"/>
      <c r="H4876"/>
      <c r="I4876"/>
      <c r="J4876"/>
      <c r="K4876"/>
      <c r="L4876"/>
      <c r="M4876"/>
      <c r="N4876"/>
      <c r="O4876"/>
      <c r="P4876"/>
      <c r="Q4876"/>
    </row>
    <row r="4877" spans="1:17" s="16" customFormat="1" x14ac:dyDescent="0.25">
      <c r="A4877"/>
      <c r="B4877" s="18"/>
      <c r="D4877"/>
      <c r="E4877"/>
      <c r="F4877"/>
      <c r="G4877"/>
      <c r="H4877"/>
      <c r="I4877"/>
      <c r="J4877"/>
      <c r="K4877"/>
      <c r="L4877"/>
      <c r="M4877"/>
      <c r="N4877"/>
      <c r="O4877"/>
      <c r="P4877"/>
      <c r="Q4877"/>
    </row>
    <row r="4878" spans="1:17" s="16" customFormat="1" x14ac:dyDescent="0.25">
      <c r="A4878"/>
      <c r="B4878" s="18"/>
      <c r="D4878"/>
      <c r="E4878"/>
      <c r="F4878"/>
      <c r="G4878"/>
      <c r="H4878"/>
      <c r="I4878"/>
      <c r="J4878"/>
      <c r="K4878"/>
      <c r="L4878"/>
      <c r="M4878"/>
      <c r="N4878"/>
      <c r="O4878"/>
      <c r="P4878"/>
      <c r="Q4878"/>
    </row>
    <row r="4879" spans="1:17" s="16" customFormat="1" x14ac:dyDescent="0.25">
      <c r="A4879"/>
      <c r="B4879" s="18"/>
      <c r="D4879"/>
      <c r="E4879"/>
      <c r="F4879"/>
      <c r="G4879"/>
      <c r="H4879"/>
      <c r="I4879"/>
      <c r="J4879"/>
      <c r="K4879"/>
      <c r="L4879"/>
      <c r="M4879"/>
      <c r="N4879"/>
      <c r="O4879"/>
      <c r="P4879"/>
      <c r="Q4879"/>
    </row>
    <row r="4880" spans="1:17" s="16" customFormat="1" x14ac:dyDescent="0.25">
      <c r="A4880"/>
      <c r="B4880" s="18"/>
      <c r="D4880"/>
      <c r="E4880"/>
      <c r="F4880"/>
      <c r="G4880"/>
      <c r="H4880"/>
      <c r="I4880"/>
      <c r="J4880"/>
      <c r="K4880"/>
      <c r="L4880"/>
      <c r="M4880"/>
      <c r="N4880"/>
      <c r="O4880"/>
      <c r="P4880"/>
      <c r="Q4880"/>
    </row>
    <row r="4881" spans="1:17" s="16" customFormat="1" x14ac:dyDescent="0.25">
      <c r="A4881"/>
      <c r="B4881" s="18"/>
      <c r="D4881"/>
      <c r="E4881"/>
      <c r="F4881"/>
      <c r="G4881"/>
      <c r="H4881"/>
      <c r="I4881"/>
      <c r="J4881"/>
      <c r="K4881"/>
      <c r="L4881"/>
      <c r="M4881"/>
      <c r="N4881"/>
      <c r="O4881"/>
      <c r="P4881"/>
      <c r="Q4881"/>
    </row>
    <row r="4882" spans="1:17" s="16" customFormat="1" x14ac:dyDescent="0.25">
      <c r="A4882"/>
      <c r="B4882" s="17"/>
      <c r="D4882"/>
      <c r="E4882"/>
      <c r="F4882"/>
      <c r="G4882"/>
      <c r="H4882"/>
      <c r="I4882"/>
      <c r="J4882"/>
      <c r="K4882"/>
      <c r="L4882"/>
      <c r="M4882"/>
      <c r="N4882"/>
      <c r="O4882"/>
      <c r="P4882"/>
      <c r="Q4882"/>
    </row>
    <row r="4883" spans="1:17" s="16" customFormat="1" x14ac:dyDescent="0.25">
      <c r="A4883"/>
      <c r="B4883" s="18"/>
      <c r="D4883"/>
      <c r="E4883"/>
      <c r="F4883"/>
      <c r="G4883"/>
      <c r="H4883"/>
      <c r="I4883"/>
      <c r="J4883"/>
      <c r="K4883"/>
      <c r="L4883"/>
      <c r="M4883"/>
      <c r="N4883"/>
      <c r="O4883"/>
      <c r="P4883"/>
      <c r="Q4883"/>
    </row>
    <row r="4884" spans="1:17" s="16" customFormat="1" x14ac:dyDescent="0.25">
      <c r="A4884"/>
      <c r="B4884" s="18"/>
      <c r="D4884"/>
      <c r="E4884"/>
      <c r="F4884"/>
      <c r="G4884"/>
      <c r="H4884"/>
      <c r="I4884"/>
      <c r="J4884"/>
      <c r="K4884"/>
      <c r="L4884"/>
      <c r="M4884"/>
      <c r="N4884"/>
      <c r="O4884"/>
      <c r="P4884"/>
      <c r="Q4884"/>
    </row>
    <row r="4885" spans="1:17" s="16" customFormat="1" x14ac:dyDescent="0.25">
      <c r="A4885"/>
      <c r="B4885" s="18"/>
      <c r="D4885"/>
      <c r="E4885"/>
      <c r="F4885"/>
      <c r="G4885"/>
      <c r="H4885"/>
      <c r="I4885"/>
      <c r="J4885"/>
      <c r="K4885"/>
      <c r="L4885"/>
      <c r="M4885"/>
      <c r="N4885"/>
      <c r="O4885"/>
      <c r="P4885"/>
      <c r="Q4885"/>
    </row>
    <row r="4886" spans="1:17" s="16" customFormat="1" x14ac:dyDescent="0.25">
      <c r="A4886"/>
      <c r="B4886" s="18"/>
      <c r="D4886"/>
      <c r="E4886"/>
      <c r="F4886"/>
      <c r="G4886"/>
      <c r="H4886"/>
      <c r="I4886"/>
      <c r="J4886"/>
      <c r="K4886"/>
      <c r="L4886"/>
      <c r="M4886"/>
      <c r="N4886"/>
      <c r="O4886"/>
      <c r="P4886"/>
      <c r="Q4886"/>
    </row>
    <row r="4887" spans="1:17" s="16" customFormat="1" x14ac:dyDescent="0.25">
      <c r="A4887"/>
      <c r="B4887" s="18"/>
      <c r="D4887"/>
      <c r="E4887"/>
      <c r="F4887"/>
      <c r="G4887"/>
      <c r="H4887"/>
      <c r="I4887"/>
      <c r="J4887"/>
      <c r="K4887"/>
      <c r="L4887"/>
      <c r="M4887"/>
      <c r="N4887"/>
      <c r="O4887"/>
      <c r="P4887"/>
      <c r="Q4887"/>
    </row>
    <row r="4888" spans="1:17" s="16" customFormat="1" x14ac:dyDescent="0.25">
      <c r="A4888"/>
      <c r="B4888" s="18"/>
      <c r="D4888"/>
      <c r="E4888"/>
      <c r="F4888"/>
      <c r="G4888"/>
      <c r="H4888"/>
      <c r="I4888"/>
      <c r="J4888"/>
      <c r="K4888"/>
      <c r="L4888"/>
      <c r="M4888"/>
      <c r="N4888"/>
      <c r="O4888"/>
      <c r="P4888"/>
      <c r="Q4888"/>
    </row>
    <row r="4889" spans="1:17" s="16" customFormat="1" x14ac:dyDescent="0.25">
      <c r="A4889"/>
      <c r="B4889" s="18"/>
      <c r="D4889"/>
      <c r="E4889"/>
      <c r="F4889"/>
      <c r="G4889"/>
      <c r="H4889"/>
      <c r="I4889"/>
      <c r="J4889"/>
      <c r="K4889"/>
      <c r="L4889"/>
      <c r="M4889"/>
      <c r="N4889"/>
      <c r="O4889"/>
      <c r="P4889"/>
      <c r="Q4889"/>
    </row>
    <row r="4890" spans="1:17" s="16" customFormat="1" x14ac:dyDescent="0.25">
      <c r="A4890"/>
      <c r="B4890" s="18"/>
      <c r="D4890"/>
      <c r="E4890"/>
      <c r="F4890"/>
      <c r="G4890"/>
      <c r="H4890"/>
      <c r="I4890"/>
      <c r="J4890"/>
      <c r="K4890"/>
      <c r="L4890"/>
      <c r="M4890"/>
      <c r="N4890"/>
      <c r="O4890"/>
      <c r="P4890"/>
      <c r="Q4890"/>
    </row>
    <row r="4891" spans="1:17" s="16" customFormat="1" x14ac:dyDescent="0.25">
      <c r="A4891"/>
      <c r="B4891" s="18"/>
      <c r="D4891"/>
      <c r="E4891"/>
      <c r="F4891"/>
      <c r="G4891"/>
      <c r="H4891"/>
      <c r="I4891"/>
      <c r="J4891"/>
      <c r="K4891"/>
      <c r="L4891"/>
      <c r="M4891"/>
      <c r="N4891"/>
      <c r="O4891"/>
      <c r="P4891"/>
      <c r="Q4891"/>
    </row>
    <row r="4892" spans="1:17" s="16" customFormat="1" x14ac:dyDescent="0.25">
      <c r="A4892"/>
      <c r="B4892" s="18"/>
      <c r="D4892"/>
      <c r="E4892"/>
      <c r="F4892"/>
      <c r="G4892"/>
      <c r="H4892"/>
      <c r="I4892"/>
      <c r="J4892"/>
      <c r="K4892"/>
      <c r="L4892"/>
      <c r="M4892"/>
      <c r="N4892"/>
      <c r="O4892"/>
      <c r="P4892"/>
      <c r="Q4892"/>
    </row>
    <row r="4893" spans="1:17" s="16" customFormat="1" x14ac:dyDescent="0.25">
      <c r="A4893"/>
      <c r="B4893" s="18"/>
      <c r="D4893"/>
      <c r="E4893"/>
      <c r="F4893"/>
      <c r="G4893"/>
      <c r="H4893"/>
      <c r="I4893"/>
      <c r="J4893"/>
      <c r="K4893"/>
      <c r="L4893"/>
      <c r="M4893"/>
      <c r="N4893"/>
      <c r="O4893"/>
      <c r="P4893"/>
      <c r="Q4893"/>
    </row>
    <row r="4894" spans="1:17" s="16" customFormat="1" x14ac:dyDescent="0.25">
      <c r="A4894"/>
      <c r="B4894" s="18"/>
      <c r="D4894"/>
      <c r="E4894"/>
      <c r="F4894"/>
      <c r="G4894"/>
      <c r="H4894"/>
      <c r="I4894"/>
      <c r="J4894"/>
      <c r="K4894"/>
      <c r="L4894"/>
      <c r="M4894"/>
      <c r="N4894"/>
      <c r="O4894"/>
      <c r="P4894"/>
      <c r="Q4894"/>
    </row>
    <row r="4895" spans="1:17" s="16" customFormat="1" x14ac:dyDescent="0.25">
      <c r="A4895"/>
      <c r="B4895" s="18"/>
      <c r="D4895"/>
      <c r="E4895"/>
      <c r="F4895"/>
      <c r="G4895"/>
      <c r="H4895"/>
      <c r="I4895"/>
      <c r="J4895"/>
      <c r="K4895"/>
      <c r="L4895"/>
      <c r="M4895"/>
      <c r="N4895"/>
      <c r="O4895"/>
      <c r="P4895"/>
      <c r="Q4895"/>
    </row>
    <row r="4896" spans="1:17" s="16" customFormat="1" x14ac:dyDescent="0.25">
      <c r="A4896"/>
      <c r="B4896" s="18"/>
      <c r="D4896"/>
      <c r="E4896"/>
      <c r="F4896"/>
      <c r="G4896"/>
      <c r="H4896"/>
      <c r="I4896"/>
      <c r="J4896"/>
      <c r="K4896"/>
      <c r="L4896"/>
      <c r="M4896"/>
      <c r="N4896"/>
      <c r="O4896"/>
      <c r="P4896"/>
      <c r="Q4896"/>
    </row>
    <row r="4897" spans="1:17" s="16" customFormat="1" x14ac:dyDescent="0.25">
      <c r="A4897"/>
      <c r="B4897" s="18"/>
      <c r="D4897"/>
      <c r="E4897"/>
      <c r="F4897"/>
      <c r="G4897"/>
      <c r="H4897"/>
      <c r="I4897"/>
      <c r="J4897"/>
      <c r="K4897"/>
      <c r="L4897"/>
      <c r="M4897"/>
      <c r="N4897"/>
      <c r="O4897"/>
      <c r="P4897"/>
      <c r="Q4897"/>
    </row>
    <row r="4898" spans="1:17" s="16" customFormat="1" x14ac:dyDescent="0.25">
      <c r="A4898"/>
      <c r="B4898" s="18"/>
      <c r="D4898"/>
      <c r="E4898"/>
      <c r="F4898"/>
      <c r="G4898"/>
      <c r="H4898"/>
      <c r="I4898"/>
      <c r="J4898"/>
      <c r="K4898"/>
      <c r="L4898"/>
      <c r="M4898"/>
      <c r="N4898"/>
      <c r="O4898"/>
      <c r="P4898"/>
      <c r="Q4898"/>
    </row>
    <row r="4899" spans="1:17" s="16" customFormat="1" x14ac:dyDescent="0.25">
      <c r="A4899"/>
      <c r="B4899" s="18"/>
      <c r="D4899"/>
      <c r="E4899"/>
      <c r="F4899"/>
      <c r="G4899"/>
      <c r="H4899"/>
      <c r="I4899"/>
      <c r="J4899"/>
      <c r="K4899"/>
      <c r="L4899"/>
      <c r="M4899"/>
      <c r="N4899"/>
      <c r="O4899"/>
      <c r="P4899"/>
      <c r="Q4899"/>
    </row>
    <row r="4900" spans="1:17" s="16" customFormat="1" x14ac:dyDescent="0.25">
      <c r="A4900"/>
      <c r="B4900" s="18"/>
      <c r="D4900"/>
      <c r="E4900"/>
      <c r="F4900"/>
      <c r="G4900"/>
      <c r="H4900"/>
      <c r="I4900"/>
      <c r="J4900"/>
      <c r="K4900"/>
      <c r="L4900"/>
      <c r="M4900"/>
      <c r="N4900"/>
      <c r="O4900"/>
      <c r="P4900"/>
      <c r="Q4900"/>
    </row>
    <row r="4901" spans="1:17" s="16" customFormat="1" x14ac:dyDescent="0.25">
      <c r="A4901"/>
      <c r="B4901" s="18"/>
      <c r="D4901"/>
      <c r="E4901"/>
      <c r="F4901"/>
      <c r="G4901"/>
      <c r="H4901"/>
      <c r="I4901"/>
      <c r="J4901"/>
      <c r="K4901"/>
      <c r="L4901"/>
      <c r="M4901"/>
      <c r="N4901"/>
      <c r="O4901"/>
      <c r="P4901"/>
      <c r="Q4901"/>
    </row>
    <row r="4902" spans="1:17" s="16" customFormat="1" x14ac:dyDescent="0.25">
      <c r="A4902"/>
      <c r="B4902" s="18"/>
      <c r="D4902"/>
      <c r="E4902"/>
      <c r="F4902"/>
      <c r="G4902"/>
      <c r="H4902"/>
      <c r="I4902"/>
      <c r="J4902"/>
      <c r="K4902"/>
      <c r="L4902"/>
      <c r="M4902"/>
      <c r="N4902"/>
      <c r="O4902"/>
      <c r="P4902"/>
      <c r="Q4902"/>
    </row>
    <row r="4903" spans="1:17" s="16" customFormat="1" x14ac:dyDescent="0.25">
      <c r="A4903"/>
      <c r="B4903" s="18"/>
      <c r="D4903"/>
      <c r="E4903"/>
      <c r="F4903"/>
      <c r="G4903"/>
      <c r="H4903"/>
      <c r="I4903"/>
      <c r="J4903"/>
      <c r="K4903"/>
      <c r="L4903"/>
      <c r="M4903"/>
      <c r="N4903"/>
      <c r="O4903"/>
      <c r="P4903"/>
      <c r="Q4903"/>
    </row>
    <row r="4904" spans="1:17" s="16" customFormat="1" x14ac:dyDescent="0.25">
      <c r="A4904"/>
      <c r="B4904" s="18"/>
      <c r="D4904"/>
      <c r="E4904"/>
      <c r="F4904"/>
      <c r="G4904"/>
      <c r="H4904"/>
      <c r="I4904"/>
      <c r="J4904"/>
      <c r="K4904"/>
      <c r="L4904"/>
      <c r="M4904"/>
      <c r="N4904"/>
      <c r="O4904"/>
      <c r="P4904"/>
      <c r="Q4904"/>
    </row>
    <row r="4905" spans="1:17" s="16" customFormat="1" x14ac:dyDescent="0.25">
      <c r="A4905"/>
      <c r="B4905" s="18"/>
      <c r="D4905"/>
      <c r="E4905"/>
      <c r="F4905"/>
      <c r="G4905"/>
      <c r="H4905"/>
      <c r="I4905"/>
      <c r="J4905"/>
      <c r="K4905"/>
      <c r="L4905"/>
      <c r="M4905"/>
      <c r="N4905"/>
      <c r="O4905"/>
      <c r="P4905"/>
      <c r="Q4905"/>
    </row>
    <row r="4906" spans="1:17" s="16" customFormat="1" x14ac:dyDescent="0.25">
      <c r="A4906"/>
      <c r="B4906" s="18"/>
      <c r="D4906"/>
      <c r="E4906"/>
      <c r="F4906"/>
      <c r="G4906"/>
      <c r="H4906"/>
      <c r="I4906"/>
      <c r="J4906"/>
      <c r="K4906"/>
      <c r="L4906"/>
      <c r="M4906"/>
      <c r="N4906"/>
      <c r="O4906"/>
      <c r="P4906"/>
      <c r="Q4906"/>
    </row>
    <row r="4907" spans="1:17" s="16" customFormat="1" x14ac:dyDescent="0.25">
      <c r="A4907"/>
      <c r="B4907" s="18"/>
      <c r="D4907"/>
      <c r="E4907"/>
      <c r="F4907"/>
      <c r="G4907"/>
      <c r="H4907"/>
      <c r="I4907"/>
      <c r="J4907"/>
      <c r="K4907"/>
      <c r="L4907"/>
      <c r="M4907"/>
      <c r="N4907"/>
      <c r="O4907"/>
      <c r="P4907"/>
      <c r="Q4907"/>
    </row>
    <row r="4908" spans="1:17" s="16" customFormat="1" x14ac:dyDescent="0.25">
      <c r="A4908"/>
      <c r="B4908" s="18"/>
      <c r="D4908"/>
      <c r="E4908"/>
      <c r="F4908"/>
      <c r="G4908"/>
      <c r="H4908"/>
      <c r="I4908"/>
      <c r="J4908"/>
      <c r="K4908"/>
      <c r="L4908"/>
      <c r="M4908"/>
      <c r="N4908"/>
      <c r="O4908"/>
      <c r="P4908"/>
      <c r="Q4908"/>
    </row>
    <row r="4909" spans="1:17" s="16" customFormat="1" x14ac:dyDescent="0.25">
      <c r="A4909"/>
      <c r="B4909" s="18"/>
      <c r="D4909"/>
      <c r="E4909"/>
      <c r="F4909"/>
      <c r="G4909"/>
      <c r="H4909"/>
      <c r="I4909"/>
      <c r="J4909"/>
      <c r="K4909"/>
      <c r="L4909"/>
      <c r="M4909"/>
      <c r="N4909"/>
      <c r="O4909"/>
      <c r="P4909"/>
      <c r="Q4909"/>
    </row>
    <row r="4910" spans="1:17" s="16" customFormat="1" x14ac:dyDescent="0.25">
      <c r="A4910"/>
      <c r="B4910" s="18"/>
      <c r="D4910"/>
      <c r="E4910"/>
      <c r="F4910"/>
      <c r="G4910"/>
      <c r="H4910"/>
      <c r="I4910"/>
      <c r="J4910"/>
      <c r="K4910"/>
      <c r="L4910"/>
      <c r="M4910"/>
      <c r="N4910"/>
      <c r="O4910"/>
      <c r="P4910"/>
      <c r="Q4910"/>
    </row>
    <row r="4911" spans="1:17" s="16" customFormat="1" x14ac:dyDescent="0.25">
      <c r="A4911"/>
      <c r="B4911" s="18"/>
      <c r="D4911"/>
      <c r="E4911"/>
      <c r="F4911"/>
      <c r="G4911"/>
      <c r="H4911"/>
      <c r="I4911"/>
      <c r="J4911"/>
      <c r="K4911"/>
      <c r="L4911"/>
      <c r="M4911"/>
      <c r="N4911"/>
      <c r="O4911"/>
      <c r="P4911"/>
      <c r="Q4911"/>
    </row>
    <row r="4912" spans="1:17" s="16" customFormat="1" x14ac:dyDescent="0.25">
      <c r="A4912"/>
      <c r="B4912" s="18"/>
      <c r="D4912"/>
      <c r="E4912"/>
      <c r="F4912"/>
      <c r="G4912"/>
      <c r="H4912"/>
      <c r="I4912"/>
      <c r="J4912"/>
      <c r="K4912"/>
      <c r="L4912"/>
      <c r="M4912"/>
      <c r="N4912"/>
      <c r="O4912"/>
      <c r="P4912"/>
      <c r="Q4912"/>
    </row>
    <row r="4913" spans="1:17" s="16" customFormat="1" x14ac:dyDescent="0.25">
      <c r="A4913"/>
      <c r="B4913" s="18"/>
      <c r="D4913"/>
      <c r="E4913"/>
      <c r="F4913"/>
      <c r="G4913"/>
      <c r="H4913"/>
      <c r="I4913"/>
      <c r="J4913"/>
      <c r="K4913"/>
      <c r="L4913"/>
      <c r="M4913"/>
      <c r="N4913"/>
      <c r="O4913"/>
      <c r="P4913"/>
      <c r="Q4913"/>
    </row>
    <row r="4914" spans="1:17" s="16" customFormat="1" x14ac:dyDescent="0.25">
      <c r="A4914"/>
      <c r="B4914" s="18"/>
      <c r="D4914"/>
      <c r="E4914"/>
      <c r="F4914"/>
      <c r="G4914"/>
      <c r="H4914"/>
      <c r="I4914"/>
      <c r="J4914"/>
      <c r="K4914"/>
      <c r="L4914"/>
      <c r="M4914"/>
      <c r="N4914"/>
      <c r="O4914"/>
      <c r="P4914"/>
      <c r="Q4914"/>
    </row>
    <row r="4915" spans="1:17" s="16" customFormat="1" x14ac:dyDescent="0.25">
      <c r="A4915"/>
      <c r="B4915" s="18"/>
      <c r="D4915"/>
      <c r="E4915"/>
      <c r="F4915"/>
      <c r="G4915"/>
      <c r="H4915"/>
      <c r="I4915"/>
      <c r="J4915"/>
      <c r="K4915"/>
      <c r="L4915"/>
      <c r="M4915"/>
      <c r="N4915"/>
      <c r="O4915"/>
      <c r="P4915"/>
      <c r="Q4915"/>
    </row>
    <row r="4916" spans="1:17" s="16" customFormat="1" x14ac:dyDescent="0.25">
      <c r="A4916"/>
      <c r="B4916" s="18"/>
      <c r="D4916"/>
      <c r="E4916"/>
      <c r="F4916"/>
      <c r="G4916"/>
      <c r="H4916"/>
      <c r="I4916"/>
      <c r="J4916"/>
      <c r="K4916"/>
      <c r="L4916"/>
      <c r="M4916"/>
      <c r="N4916"/>
      <c r="O4916"/>
      <c r="P4916"/>
      <c r="Q4916"/>
    </row>
    <row r="4917" spans="1:17" s="16" customFormat="1" x14ac:dyDescent="0.25">
      <c r="A4917"/>
      <c r="B4917" s="18"/>
      <c r="D4917"/>
      <c r="E4917"/>
      <c r="F4917"/>
      <c r="G4917"/>
      <c r="H4917"/>
      <c r="I4917"/>
      <c r="J4917"/>
      <c r="K4917"/>
      <c r="L4917"/>
      <c r="M4917"/>
      <c r="N4917"/>
      <c r="O4917"/>
      <c r="P4917"/>
      <c r="Q4917"/>
    </row>
    <row r="4918" spans="1:17" s="16" customFormat="1" x14ac:dyDescent="0.25">
      <c r="A4918"/>
      <c r="B4918" s="18"/>
      <c r="D4918"/>
      <c r="E4918"/>
      <c r="F4918"/>
      <c r="G4918"/>
      <c r="H4918"/>
      <c r="I4918"/>
      <c r="J4918"/>
      <c r="K4918"/>
      <c r="L4918"/>
      <c r="M4918"/>
      <c r="N4918"/>
      <c r="O4918"/>
      <c r="P4918"/>
      <c r="Q4918"/>
    </row>
    <row r="4919" spans="1:17" s="16" customFormat="1" x14ac:dyDescent="0.25">
      <c r="A4919"/>
      <c r="B4919" s="18"/>
      <c r="D4919"/>
      <c r="E4919"/>
      <c r="F4919"/>
      <c r="G4919"/>
      <c r="H4919"/>
      <c r="I4919"/>
      <c r="J4919"/>
      <c r="K4919"/>
      <c r="L4919"/>
      <c r="M4919"/>
      <c r="N4919"/>
      <c r="O4919"/>
      <c r="P4919"/>
      <c r="Q4919"/>
    </row>
    <row r="4920" spans="1:17" s="16" customFormat="1" x14ac:dyDescent="0.25">
      <c r="A4920"/>
      <c r="B4920" s="18"/>
      <c r="D4920"/>
      <c r="E4920"/>
      <c r="F4920"/>
      <c r="G4920"/>
      <c r="H4920"/>
      <c r="I4920"/>
      <c r="J4920"/>
      <c r="K4920"/>
      <c r="L4920"/>
      <c r="M4920"/>
      <c r="N4920"/>
      <c r="O4920"/>
      <c r="P4920"/>
      <c r="Q4920"/>
    </row>
    <row r="4921" spans="1:17" s="16" customFormat="1" x14ac:dyDescent="0.25">
      <c r="A4921"/>
      <c r="B4921" s="18"/>
      <c r="D4921"/>
      <c r="E4921"/>
      <c r="F4921"/>
      <c r="G4921"/>
      <c r="H4921"/>
      <c r="I4921"/>
      <c r="J4921"/>
      <c r="K4921"/>
      <c r="L4921"/>
      <c r="M4921"/>
      <c r="N4921"/>
      <c r="O4921"/>
      <c r="P4921"/>
      <c r="Q4921"/>
    </row>
    <row r="4922" spans="1:17" s="16" customFormat="1" x14ac:dyDescent="0.25">
      <c r="A4922"/>
      <c r="B4922" s="18"/>
      <c r="D4922"/>
      <c r="E4922"/>
      <c r="F4922"/>
      <c r="G4922"/>
      <c r="H4922"/>
      <c r="I4922"/>
      <c r="J4922"/>
      <c r="K4922"/>
      <c r="L4922"/>
      <c r="M4922"/>
      <c r="N4922"/>
      <c r="O4922"/>
      <c r="P4922"/>
      <c r="Q4922"/>
    </row>
    <row r="4923" spans="1:17" s="16" customFormat="1" x14ac:dyDescent="0.25">
      <c r="A4923"/>
      <c r="B4923" s="18"/>
      <c r="D4923"/>
      <c r="E4923"/>
      <c r="F4923"/>
      <c r="G4923"/>
      <c r="H4923"/>
      <c r="I4923"/>
      <c r="J4923"/>
      <c r="K4923"/>
      <c r="L4923"/>
      <c r="M4923"/>
      <c r="N4923"/>
      <c r="O4923"/>
      <c r="P4923"/>
      <c r="Q4923"/>
    </row>
    <row r="4924" spans="1:17" s="16" customFormat="1" x14ac:dyDescent="0.25">
      <c r="A4924"/>
      <c r="B4924" s="18"/>
      <c r="D4924"/>
      <c r="E4924"/>
      <c r="F4924"/>
      <c r="G4924"/>
      <c r="H4924"/>
      <c r="I4924"/>
      <c r="J4924"/>
      <c r="K4924"/>
      <c r="L4924"/>
      <c r="M4924"/>
      <c r="N4924"/>
      <c r="O4924"/>
      <c r="P4924"/>
      <c r="Q4924"/>
    </row>
    <row r="4925" spans="1:17" s="16" customFormat="1" x14ac:dyDescent="0.25">
      <c r="A4925"/>
      <c r="B4925" s="18"/>
      <c r="D4925"/>
      <c r="E4925"/>
      <c r="F4925"/>
      <c r="G4925"/>
      <c r="H4925"/>
      <c r="I4925"/>
      <c r="J4925"/>
      <c r="K4925"/>
      <c r="L4925"/>
      <c r="M4925"/>
      <c r="N4925"/>
      <c r="O4925"/>
      <c r="P4925"/>
      <c r="Q4925"/>
    </row>
    <row r="4926" spans="1:17" s="16" customFormat="1" x14ac:dyDescent="0.25">
      <c r="A4926"/>
      <c r="B4926" s="18"/>
      <c r="D4926"/>
      <c r="E4926"/>
      <c r="F4926"/>
      <c r="G4926"/>
      <c r="H4926"/>
      <c r="I4926"/>
      <c r="J4926"/>
      <c r="K4926"/>
      <c r="L4926"/>
      <c r="M4926"/>
      <c r="N4926"/>
      <c r="O4926"/>
      <c r="P4926"/>
      <c r="Q4926"/>
    </row>
    <row r="4927" spans="1:17" s="16" customFormat="1" x14ac:dyDescent="0.25">
      <c r="A4927"/>
      <c r="B4927" s="18"/>
      <c r="D4927"/>
      <c r="E4927"/>
      <c r="F4927"/>
      <c r="G4927"/>
      <c r="H4927"/>
      <c r="I4927"/>
      <c r="J4927"/>
      <c r="K4927"/>
      <c r="L4927"/>
      <c r="M4927"/>
      <c r="N4927"/>
      <c r="O4927"/>
      <c r="P4927"/>
      <c r="Q4927"/>
    </row>
    <row r="4928" spans="1:17" s="16" customFormat="1" x14ac:dyDescent="0.25">
      <c r="A4928"/>
      <c r="B4928" s="18"/>
      <c r="D4928"/>
      <c r="E4928"/>
      <c r="F4928"/>
      <c r="G4928"/>
      <c r="H4928"/>
      <c r="I4928"/>
      <c r="J4928"/>
      <c r="K4928"/>
      <c r="L4928"/>
      <c r="M4928"/>
      <c r="N4928"/>
      <c r="O4928"/>
      <c r="P4928"/>
      <c r="Q4928"/>
    </row>
    <row r="4929" spans="1:17" s="16" customFormat="1" x14ac:dyDescent="0.25">
      <c r="A4929"/>
      <c r="B4929" s="18"/>
      <c r="D4929"/>
      <c r="E4929"/>
      <c r="F4929"/>
      <c r="G4929"/>
      <c r="H4929"/>
      <c r="I4929"/>
      <c r="J4929"/>
      <c r="K4929"/>
      <c r="L4929"/>
      <c r="M4929"/>
      <c r="N4929"/>
      <c r="O4929"/>
      <c r="P4929"/>
      <c r="Q4929"/>
    </row>
    <row r="4930" spans="1:17" s="16" customFormat="1" x14ac:dyDescent="0.25">
      <c r="A4930"/>
      <c r="B4930" s="18"/>
      <c r="D4930"/>
      <c r="E4930"/>
      <c r="F4930"/>
      <c r="G4930"/>
      <c r="H4930"/>
      <c r="I4930"/>
      <c r="J4930"/>
      <c r="K4930"/>
      <c r="L4930"/>
      <c r="M4930"/>
      <c r="N4930"/>
      <c r="O4930"/>
      <c r="P4930"/>
      <c r="Q4930"/>
    </row>
    <row r="4931" spans="1:17" s="16" customFormat="1" x14ac:dyDescent="0.25">
      <c r="A4931"/>
      <c r="B4931" s="18"/>
      <c r="D4931"/>
      <c r="E4931"/>
      <c r="F4931"/>
      <c r="G4931"/>
      <c r="H4931"/>
      <c r="I4931"/>
      <c r="J4931"/>
      <c r="K4931"/>
      <c r="L4931"/>
      <c r="M4931"/>
      <c r="N4931"/>
      <c r="O4931"/>
      <c r="P4931"/>
      <c r="Q4931"/>
    </row>
    <row r="4932" spans="1:17" s="16" customFormat="1" x14ac:dyDescent="0.25">
      <c r="A4932"/>
      <c r="B4932" s="17"/>
      <c r="D4932"/>
      <c r="E4932"/>
      <c r="F4932"/>
      <c r="G4932"/>
      <c r="H4932"/>
      <c r="I4932"/>
      <c r="J4932"/>
      <c r="K4932"/>
      <c r="L4932"/>
      <c r="M4932"/>
      <c r="N4932"/>
      <c r="O4932"/>
      <c r="P4932"/>
      <c r="Q4932"/>
    </row>
    <row r="4933" spans="1:17" s="16" customFormat="1" x14ac:dyDescent="0.25">
      <c r="A4933"/>
      <c r="B4933" s="18"/>
      <c r="D4933"/>
      <c r="E4933"/>
      <c r="F4933"/>
      <c r="G4933"/>
      <c r="H4933"/>
      <c r="I4933"/>
      <c r="J4933"/>
      <c r="K4933"/>
      <c r="L4933"/>
      <c r="M4933"/>
      <c r="N4933"/>
      <c r="O4933"/>
      <c r="P4933"/>
      <c r="Q4933"/>
    </row>
    <row r="4934" spans="1:17" s="16" customFormat="1" x14ac:dyDescent="0.25">
      <c r="A4934"/>
      <c r="B4934" s="18"/>
      <c r="D4934"/>
      <c r="E4934"/>
      <c r="F4934"/>
      <c r="G4934"/>
      <c r="H4934"/>
      <c r="I4934"/>
      <c r="J4934"/>
      <c r="K4934"/>
      <c r="L4934"/>
      <c r="M4934"/>
      <c r="N4934"/>
      <c r="O4934"/>
      <c r="P4934"/>
      <c r="Q4934"/>
    </row>
    <row r="4935" spans="1:17" s="16" customFormat="1" x14ac:dyDescent="0.25">
      <c r="A4935"/>
      <c r="B4935" s="18"/>
      <c r="D4935"/>
      <c r="E4935"/>
      <c r="F4935"/>
      <c r="G4935"/>
      <c r="H4935"/>
      <c r="I4935"/>
      <c r="J4935"/>
      <c r="K4935"/>
      <c r="L4935"/>
      <c r="M4935"/>
      <c r="N4935"/>
      <c r="O4935"/>
      <c r="P4935"/>
      <c r="Q4935"/>
    </row>
    <row r="4936" spans="1:17" s="16" customFormat="1" x14ac:dyDescent="0.25">
      <c r="A4936"/>
      <c r="B4936" s="18"/>
      <c r="D4936"/>
      <c r="E4936"/>
      <c r="F4936"/>
      <c r="G4936"/>
      <c r="H4936"/>
      <c r="I4936"/>
      <c r="J4936"/>
      <c r="K4936"/>
      <c r="L4936"/>
      <c r="M4936"/>
      <c r="N4936"/>
      <c r="O4936"/>
      <c r="P4936"/>
      <c r="Q4936"/>
    </row>
    <row r="4937" spans="1:17" s="16" customFormat="1" x14ac:dyDescent="0.25">
      <c r="A4937"/>
      <c r="B4937" s="18"/>
      <c r="D4937"/>
      <c r="E4937"/>
      <c r="F4937"/>
      <c r="G4937"/>
      <c r="H4937"/>
      <c r="I4937"/>
      <c r="J4937"/>
      <c r="K4937"/>
      <c r="L4937"/>
      <c r="M4937"/>
      <c r="N4937"/>
      <c r="O4937"/>
      <c r="P4937"/>
      <c r="Q4937"/>
    </row>
    <row r="4938" spans="1:17" s="16" customFormat="1" x14ac:dyDescent="0.25">
      <c r="A4938"/>
      <c r="B4938" s="18"/>
      <c r="D4938"/>
      <c r="E4938"/>
      <c r="F4938"/>
      <c r="G4938"/>
      <c r="H4938"/>
      <c r="I4938"/>
      <c r="J4938"/>
      <c r="K4938"/>
      <c r="L4938"/>
      <c r="M4938"/>
      <c r="N4938"/>
      <c r="O4938"/>
      <c r="P4938"/>
      <c r="Q4938"/>
    </row>
    <row r="4939" spans="1:17" s="16" customFormat="1" x14ac:dyDescent="0.25">
      <c r="A4939"/>
      <c r="B4939" s="18"/>
      <c r="D4939"/>
      <c r="E4939"/>
      <c r="F4939"/>
      <c r="G4939"/>
      <c r="H4939"/>
      <c r="I4939"/>
      <c r="J4939"/>
      <c r="K4939"/>
      <c r="L4939"/>
      <c r="M4939"/>
      <c r="N4939"/>
      <c r="O4939"/>
      <c r="P4939"/>
      <c r="Q4939"/>
    </row>
    <row r="4940" spans="1:17" s="16" customFormat="1" x14ac:dyDescent="0.25">
      <c r="A4940"/>
      <c r="B4940" s="18"/>
      <c r="D4940"/>
      <c r="E4940"/>
      <c r="F4940"/>
      <c r="G4940"/>
      <c r="H4940"/>
      <c r="I4940"/>
      <c r="J4940"/>
      <c r="K4940"/>
      <c r="L4940"/>
      <c r="M4940"/>
      <c r="N4940"/>
      <c r="O4940"/>
      <c r="P4940"/>
      <c r="Q4940"/>
    </row>
    <row r="4941" spans="1:17" s="16" customFormat="1" x14ac:dyDescent="0.25">
      <c r="A4941"/>
      <c r="B4941" s="18"/>
      <c r="D4941"/>
      <c r="E4941"/>
      <c r="F4941"/>
      <c r="G4941"/>
      <c r="H4941"/>
      <c r="I4941"/>
      <c r="J4941"/>
      <c r="K4941"/>
      <c r="L4941"/>
      <c r="M4941"/>
      <c r="N4941"/>
      <c r="O4941"/>
      <c r="P4941"/>
      <c r="Q4941"/>
    </row>
    <row r="4942" spans="1:17" s="16" customFormat="1" x14ac:dyDescent="0.25">
      <c r="A4942"/>
      <c r="B4942" s="18"/>
      <c r="D4942"/>
      <c r="E4942"/>
      <c r="F4942"/>
      <c r="G4942"/>
      <c r="H4942"/>
      <c r="I4942"/>
      <c r="J4942"/>
      <c r="K4942"/>
      <c r="L4942"/>
      <c r="M4942"/>
      <c r="N4942"/>
      <c r="O4942"/>
      <c r="P4942"/>
      <c r="Q4942"/>
    </row>
    <row r="4943" spans="1:17" s="16" customFormat="1" x14ac:dyDescent="0.25">
      <c r="A4943"/>
      <c r="B4943" s="18"/>
      <c r="D4943"/>
      <c r="E4943"/>
      <c r="F4943"/>
      <c r="G4943"/>
      <c r="H4943"/>
      <c r="I4943"/>
      <c r="J4943"/>
      <c r="K4943"/>
      <c r="L4943"/>
      <c r="M4943"/>
      <c r="N4943"/>
      <c r="O4943"/>
      <c r="P4943"/>
      <c r="Q4943"/>
    </row>
    <row r="4944" spans="1:17" s="16" customFormat="1" x14ac:dyDescent="0.25">
      <c r="A4944"/>
      <c r="B4944" s="18"/>
      <c r="D4944"/>
      <c r="E4944"/>
      <c r="F4944"/>
      <c r="G4944"/>
      <c r="H4944"/>
      <c r="I4944"/>
      <c r="J4944"/>
      <c r="K4944"/>
      <c r="L4944"/>
      <c r="M4944"/>
      <c r="N4944"/>
      <c r="O4944"/>
      <c r="P4944"/>
      <c r="Q4944"/>
    </row>
    <row r="4945" spans="1:17" s="16" customFormat="1" x14ac:dyDescent="0.25">
      <c r="A4945"/>
      <c r="B4945" s="18"/>
      <c r="D4945"/>
      <c r="E4945"/>
      <c r="F4945"/>
      <c r="G4945"/>
      <c r="H4945"/>
      <c r="I4945"/>
      <c r="J4945"/>
      <c r="K4945"/>
      <c r="L4945"/>
      <c r="M4945"/>
      <c r="N4945"/>
      <c r="O4945"/>
      <c r="P4945"/>
      <c r="Q4945"/>
    </row>
    <row r="4946" spans="1:17" s="16" customFormat="1" x14ac:dyDescent="0.25">
      <c r="A4946"/>
      <c r="B4946" s="18"/>
      <c r="D4946"/>
      <c r="E4946"/>
      <c r="F4946"/>
      <c r="G4946"/>
      <c r="H4946"/>
      <c r="I4946"/>
      <c r="J4946"/>
      <c r="K4946"/>
      <c r="L4946"/>
      <c r="M4946"/>
      <c r="N4946"/>
      <c r="O4946"/>
      <c r="P4946"/>
      <c r="Q4946"/>
    </row>
    <row r="4947" spans="1:17" s="16" customFormat="1" x14ac:dyDescent="0.25">
      <c r="A4947"/>
      <c r="B4947" s="18"/>
      <c r="D4947"/>
      <c r="E4947"/>
      <c r="F4947"/>
      <c r="G4947"/>
      <c r="H4947"/>
      <c r="I4947"/>
      <c r="J4947"/>
      <c r="K4947"/>
      <c r="L4947"/>
      <c r="M4947"/>
      <c r="N4947"/>
      <c r="O4947"/>
      <c r="P4947"/>
      <c r="Q4947"/>
    </row>
    <row r="4948" spans="1:17" s="16" customFormat="1" x14ac:dyDescent="0.25">
      <c r="A4948"/>
      <c r="B4948" s="18"/>
      <c r="D4948"/>
      <c r="E4948"/>
      <c r="F4948"/>
      <c r="G4948"/>
      <c r="H4948"/>
      <c r="I4948"/>
      <c r="J4948"/>
      <c r="K4948"/>
      <c r="L4948"/>
      <c r="M4948"/>
      <c r="N4948"/>
      <c r="O4948"/>
      <c r="P4948"/>
      <c r="Q4948"/>
    </row>
    <row r="4949" spans="1:17" s="16" customFormat="1" x14ac:dyDescent="0.25">
      <c r="A4949"/>
      <c r="B4949" s="18"/>
      <c r="D4949"/>
      <c r="E4949"/>
      <c r="F4949"/>
      <c r="G4949"/>
      <c r="H4949"/>
      <c r="I4949"/>
      <c r="J4949"/>
      <c r="K4949"/>
      <c r="L4949"/>
      <c r="M4949"/>
      <c r="N4949"/>
      <c r="O4949"/>
      <c r="P4949"/>
      <c r="Q4949"/>
    </row>
    <row r="4950" spans="1:17" s="16" customFormat="1" x14ac:dyDescent="0.25">
      <c r="A4950"/>
      <c r="B4950" s="18"/>
      <c r="D4950"/>
      <c r="E4950"/>
      <c r="F4950"/>
      <c r="G4950"/>
      <c r="H4950"/>
      <c r="I4950"/>
      <c r="J4950"/>
      <c r="K4950"/>
      <c r="L4950"/>
      <c r="M4950"/>
      <c r="N4950"/>
      <c r="O4950"/>
      <c r="P4950"/>
      <c r="Q4950"/>
    </row>
    <row r="4951" spans="1:17" s="16" customFormat="1" x14ac:dyDescent="0.25">
      <c r="A4951"/>
      <c r="B4951" s="18"/>
      <c r="D4951"/>
      <c r="E4951"/>
      <c r="F4951"/>
      <c r="G4951"/>
      <c r="H4951"/>
      <c r="I4951"/>
      <c r="J4951"/>
      <c r="K4951"/>
      <c r="L4951"/>
      <c r="M4951"/>
      <c r="N4951"/>
      <c r="O4951"/>
      <c r="P4951"/>
      <c r="Q4951"/>
    </row>
    <row r="4952" spans="1:17" s="16" customFormat="1" x14ac:dyDescent="0.25">
      <c r="A4952"/>
      <c r="B4952" s="18"/>
      <c r="D4952"/>
      <c r="E4952"/>
      <c r="F4952"/>
      <c r="G4952"/>
      <c r="H4952"/>
      <c r="I4952"/>
      <c r="J4952"/>
      <c r="K4952"/>
      <c r="L4952"/>
      <c r="M4952"/>
      <c r="N4952"/>
      <c r="O4952"/>
      <c r="P4952"/>
      <c r="Q4952"/>
    </row>
    <row r="4953" spans="1:17" s="16" customFormat="1" x14ac:dyDescent="0.25">
      <c r="A4953"/>
      <c r="B4953" s="18"/>
      <c r="D4953"/>
      <c r="E4953"/>
      <c r="F4953"/>
      <c r="G4953"/>
      <c r="H4953"/>
      <c r="I4953"/>
      <c r="J4953"/>
      <c r="K4953"/>
      <c r="L4953"/>
      <c r="M4953"/>
      <c r="N4953"/>
      <c r="O4953"/>
      <c r="P4953"/>
      <c r="Q4953"/>
    </row>
    <row r="4954" spans="1:17" s="16" customFormat="1" x14ac:dyDescent="0.25">
      <c r="A4954"/>
      <c r="B4954" s="18"/>
      <c r="D4954"/>
      <c r="E4954"/>
      <c r="F4954"/>
      <c r="G4954"/>
      <c r="H4954"/>
      <c r="I4954"/>
      <c r="J4954"/>
      <c r="K4954"/>
      <c r="L4954"/>
      <c r="M4954"/>
      <c r="N4954"/>
      <c r="O4954"/>
      <c r="P4954"/>
      <c r="Q4954"/>
    </row>
    <row r="4955" spans="1:17" s="16" customFormat="1" x14ac:dyDescent="0.25">
      <c r="A4955"/>
      <c r="B4955" s="18"/>
      <c r="D4955"/>
      <c r="E4955"/>
      <c r="F4955"/>
      <c r="G4955"/>
      <c r="H4955"/>
      <c r="I4955"/>
      <c r="J4955"/>
      <c r="K4955"/>
      <c r="L4955"/>
      <c r="M4955"/>
      <c r="N4955"/>
      <c r="O4955"/>
      <c r="P4955"/>
      <c r="Q4955"/>
    </row>
    <row r="4956" spans="1:17" s="16" customFormat="1" x14ac:dyDescent="0.25">
      <c r="A4956"/>
      <c r="B4956" s="18"/>
      <c r="D4956"/>
      <c r="E4956"/>
      <c r="F4956"/>
      <c r="G4956"/>
      <c r="H4956"/>
      <c r="I4956"/>
      <c r="J4956"/>
      <c r="K4956"/>
      <c r="L4956"/>
      <c r="M4956"/>
      <c r="N4956"/>
      <c r="O4956"/>
      <c r="P4956"/>
      <c r="Q4956"/>
    </row>
    <row r="4957" spans="1:17" s="16" customFormat="1" x14ac:dyDescent="0.25">
      <c r="A4957"/>
      <c r="B4957" s="18"/>
      <c r="D4957"/>
      <c r="E4957"/>
      <c r="F4957"/>
      <c r="G4957"/>
      <c r="H4957"/>
      <c r="I4957"/>
      <c r="J4957"/>
      <c r="K4957"/>
      <c r="L4957"/>
      <c r="M4957"/>
      <c r="N4957"/>
      <c r="O4957"/>
      <c r="P4957"/>
      <c r="Q4957"/>
    </row>
    <row r="4958" spans="1:17" s="16" customFormat="1" x14ac:dyDescent="0.25">
      <c r="A4958"/>
      <c r="B4958" s="18"/>
      <c r="D4958"/>
      <c r="E4958"/>
      <c r="F4958"/>
      <c r="G4958"/>
      <c r="H4958"/>
      <c r="I4958"/>
      <c r="J4958"/>
      <c r="K4958"/>
      <c r="L4958"/>
      <c r="M4958"/>
      <c r="N4958"/>
      <c r="O4958"/>
      <c r="P4958"/>
      <c r="Q4958"/>
    </row>
    <row r="4959" spans="1:17" s="16" customFormat="1" x14ac:dyDescent="0.25">
      <c r="A4959"/>
      <c r="B4959" s="18"/>
      <c r="D4959"/>
      <c r="E4959"/>
      <c r="F4959"/>
      <c r="G4959"/>
      <c r="H4959"/>
      <c r="I4959"/>
      <c r="J4959"/>
      <c r="K4959"/>
      <c r="L4959"/>
      <c r="M4959"/>
      <c r="N4959"/>
      <c r="O4959"/>
      <c r="P4959"/>
      <c r="Q4959"/>
    </row>
    <row r="4960" spans="1:17" s="16" customFormat="1" x14ac:dyDescent="0.25">
      <c r="A4960"/>
      <c r="B4960" s="18"/>
      <c r="D4960"/>
      <c r="E4960"/>
      <c r="F4960"/>
      <c r="G4960"/>
      <c r="H4960"/>
      <c r="I4960"/>
      <c r="J4960"/>
      <c r="K4960"/>
      <c r="L4960"/>
      <c r="M4960"/>
      <c r="N4960"/>
      <c r="O4960"/>
      <c r="P4960"/>
      <c r="Q4960"/>
    </row>
    <row r="4961" spans="1:17" s="16" customFormat="1" x14ac:dyDescent="0.25">
      <c r="A4961"/>
      <c r="B4961" s="18"/>
      <c r="D4961"/>
      <c r="E4961"/>
      <c r="F4961"/>
      <c r="G4961"/>
      <c r="H4961"/>
      <c r="I4961"/>
      <c r="J4961"/>
      <c r="K4961"/>
      <c r="L4961"/>
      <c r="M4961"/>
      <c r="N4961"/>
      <c r="O4961"/>
      <c r="P4961"/>
      <c r="Q4961"/>
    </row>
    <row r="4962" spans="1:17" s="16" customFormat="1" x14ac:dyDescent="0.25">
      <c r="A4962"/>
      <c r="B4962" s="18"/>
      <c r="D4962"/>
      <c r="E4962"/>
      <c r="F4962"/>
      <c r="G4962"/>
      <c r="H4962"/>
      <c r="I4962"/>
      <c r="J4962"/>
      <c r="K4962"/>
      <c r="L4962"/>
      <c r="M4962"/>
      <c r="N4962"/>
      <c r="O4962"/>
      <c r="P4962"/>
      <c r="Q4962"/>
    </row>
    <row r="4963" spans="1:17" s="16" customFormat="1" x14ac:dyDescent="0.25">
      <c r="A4963"/>
      <c r="B4963" s="18"/>
      <c r="D4963"/>
      <c r="E4963"/>
      <c r="F4963"/>
      <c r="G4963"/>
      <c r="H4963"/>
      <c r="I4963"/>
      <c r="J4963"/>
      <c r="K4963"/>
      <c r="L4963"/>
      <c r="M4963"/>
      <c r="N4963"/>
      <c r="O4963"/>
      <c r="P4963"/>
      <c r="Q4963"/>
    </row>
    <row r="4964" spans="1:17" s="16" customFormat="1" x14ac:dyDescent="0.25">
      <c r="A4964"/>
      <c r="B4964" s="18"/>
      <c r="D4964"/>
      <c r="E4964"/>
      <c r="F4964"/>
      <c r="G4964"/>
      <c r="H4964"/>
      <c r="I4964"/>
      <c r="J4964"/>
      <c r="K4964"/>
      <c r="L4964"/>
      <c r="M4964"/>
      <c r="N4964"/>
      <c r="O4964"/>
      <c r="P4964"/>
      <c r="Q4964"/>
    </row>
    <row r="4965" spans="1:17" s="16" customFormat="1" x14ac:dyDescent="0.25">
      <c r="A4965"/>
      <c r="B4965" s="18"/>
      <c r="D4965"/>
      <c r="E4965"/>
      <c r="F4965"/>
      <c r="G4965"/>
      <c r="H4965"/>
      <c r="I4965"/>
      <c r="J4965"/>
      <c r="K4965"/>
      <c r="L4965"/>
      <c r="M4965"/>
      <c r="N4965"/>
      <c r="O4965"/>
      <c r="P4965"/>
      <c r="Q4965"/>
    </row>
    <row r="4966" spans="1:17" s="16" customFormat="1" x14ac:dyDescent="0.25">
      <c r="A4966"/>
      <c r="B4966" s="18"/>
      <c r="D4966"/>
      <c r="E4966"/>
      <c r="F4966"/>
      <c r="G4966"/>
      <c r="H4966"/>
      <c r="I4966"/>
      <c r="J4966"/>
      <c r="K4966"/>
      <c r="L4966"/>
      <c r="M4966"/>
      <c r="N4966"/>
      <c r="O4966"/>
      <c r="P4966"/>
      <c r="Q4966"/>
    </row>
    <row r="4967" spans="1:17" s="16" customFormat="1" x14ac:dyDescent="0.25">
      <c r="A4967"/>
      <c r="B4967" s="18"/>
      <c r="D4967"/>
      <c r="E4967"/>
      <c r="F4967"/>
      <c r="G4967"/>
      <c r="H4967"/>
      <c r="I4967"/>
      <c r="J4967"/>
      <c r="K4967"/>
      <c r="L4967"/>
      <c r="M4967"/>
      <c r="N4967"/>
      <c r="O4967"/>
      <c r="P4967"/>
      <c r="Q4967"/>
    </row>
    <row r="4968" spans="1:17" s="16" customFormat="1" x14ac:dyDescent="0.25">
      <c r="A4968"/>
      <c r="B4968" s="18"/>
      <c r="D4968"/>
      <c r="E4968"/>
      <c r="F4968"/>
      <c r="G4968"/>
      <c r="H4968"/>
      <c r="I4968"/>
      <c r="J4968"/>
      <c r="K4968"/>
      <c r="L4968"/>
      <c r="M4968"/>
      <c r="N4968"/>
      <c r="O4968"/>
      <c r="P4968"/>
      <c r="Q4968"/>
    </row>
    <row r="4969" spans="1:17" s="16" customFormat="1" x14ac:dyDescent="0.25">
      <c r="A4969"/>
      <c r="B4969" s="18"/>
      <c r="D4969"/>
      <c r="E4969"/>
      <c r="F4969"/>
      <c r="G4969"/>
      <c r="H4969"/>
      <c r="I4969"/>
      <c r="J4969"/>
      <c r="K4969"/>
      <c r="L4969"/>
      <c r="M4969"/>
      <c r="N4969"/>
      <c r="O4969"/>
      <c r="P4969"/>
      <c r="Q4969"/>
    </row>
    <row r="4970" spans="1:17" s="16" customFormat="1" x14ac:dyDescent="0.25">
      <c r="A4970"/>
      <c r="B4970" s="18"/>
      <c r="D4970"/>
      <c r="E4970"/>
      <c r="F4970"/>
      <c r="G4970"/>
      <c r="H4970"/>
      <c r="I4970"/>
      <c r="J4970"/>
      <c r="K4970"/>
      <c r="L4970"/>
      <c r="M4970"/>
      <c r="N4970"/>
      <c r="O4970"/>
      <c r="P4970"/>
      <c r="Q4970"/>
    </row>
    <row r="4971" spans="1:17" s="16" customFormat="1" x14ac:dyDescent="0.25">
      <c r="A4971"/>
      <c r="B4971" s="18"/>
      <c r="D4971"/>
      <c r="E4971"/>
      <c r="F4971"/>
      <c r="G4971"/>
      <c r="H4971"/>
      <c r="I4971"/>
      <c r="J4971"/>
      <c r="K4971"/>
      <c r="L4971"/>
      <c r="M4971"/>
      <c r="N4971"/>
      <c r="O4971"/>
      <c r="P4971"/>
      <c r="Q4971"/>
    </row>
    <row r="4972" spans="1:17" s="16" customFormat="1" x14ac:dyDescent="0.25">
      <c r="A4972"/>
      <c r="B4972" s="18"/>
      <c r="D4972"/>
      <c r="E4972"/>
      <c r="F4972"/>
      <c r="G4972"/>
      <c r="H4972"/>
      <c r="I4972"/>
      <c r="J4972"/>
      <c r="K4972"/>
      <c r="L4972"/>
      <c r="M4972"/>
      <c r="N4972"/>
      <c r="O4972"/>
      <c r="P4972"/>
      <c r="Q4972"/>
    </row>
    <row r="4973" spans="1:17" s="16" customFormat="1" x14ac:dyDescent="0.25">
      <c r="A4973"/>
      <c r="B4973" s="18"/>
      <c r="D4973"/>
      <c r="E4973"/>
      <c r="F4973"/>
      <c r="G4973"/>
      <c r="H4973"/>
      <c r="I4973"/>
      <c r="J4973"/>
      <c r="K4973"/>
      <c r="L4973"/>
      <c r="M4973"/>
      <c r="N4973"/>
      <c r="O4973"/>
      <c r="P4973"/>
      <c r="Q4973"/>
    </row>
    <row r="4974" spans="1:17" s="16" customFormat="1" x14ac:dyDescent="0.25">
      <c r="A4974"/>
      <c r="B4974" s="18"/>
      <c r="D4974"/>
      <c r="E4974"/>
      <c r="F4974"/>
      <c r="G4974"/>
      <c r="H4974"/>
      <c r="I4974"/>
      <c r="J4974"/>
      <c r="K4974"/>
      <c r="L4974"/>
      <c r="M4974"/>
      <c r="N4974"/>
      <c r="O4974"/>
      <c r="P4974"/>
      <c r="Q4974"/>
    </row>
    <row r="4975" spans="1:17" s="16" customFormat="1" x14ac:dyDescent="0.25">
      <c r="A4975"/>
      <c r="B4975" s="18"/>
      <c r="D4975"/>
      <c r="E4975"/>
      <c r="F4975"/>
      <c r="G4975"/>
      <c r="H4975"/>
      <c r="I4975"/>
      <c r="J4975"/>
      <c r="K4975"/>
      <c r="L4975"/>
      <c r="M4975"/>
      <c r="N4975"/>
      <c r="O4975"/>
      <c r="P4975"/>
      <c r="Q4975"/>
    </row>
    <row r="4976" spans="1:17" s="16" customFormat="1" x14ac:dyDescent="0.25">
      <c r="A4976"/>
      <c r="B4976" s="18"/>
      <c r="D4976"/>
      <c r="E4976"/>
      <c r="F4976"/>
      <c r="G4976"/>
      <c r="H4976"/>
      <c r="I4976"/>
      <c r="J4976"/>
      <c r="K4976"/>
      <c r="L4976"/>
      <c r="M4976"/>
      <c r="N4976"/>
      <c r="O4976"/>
      <c r="P4976"/>
      <c r="Q4976"/>
    </row>
    <row r="4977" spans="1:17" s="16" customFormat="1" x14ac:dyDescent="0.25">
      <c r="A4977"/>
      <c r="B4977" s="18"/>
      <c r="D4977"/>
      <c r="E4977"/>
      <c r="F4977"/>
      <c r="G4977"/>
      <c r="H4977"/>
      <c r="I4977"/>
      <c r="J4977"/>
      <c r="K4977"/>
      <c r="L4977"/>
      <c r="M4977"/>
      <c r="N4977"/>
      <c r="O4977"/>
      <c r="P4977"/>
      <c r="Q4977"/>
    </row>
    <row r="4978" spans="1:17" s="16" customFormat="1" x14ac:dyDescent="0.25">
      <c r="A4978"/>
      <c r="B4978" s="18"/>
      <c r="D4978"/>
      <c r="E4978"/>
      <c r="F4978"/>
      <c r="G4978"/>
      <c r="H4978"/>
      <c r="I4978"/>
      <c r="J4978"/>
      <c r="K4978"/>
      <c r="L4978"/>
      <c r="M4978"/>
      <c r="N4978"/>
      <c r="O4978"/>
      <c r="P4978"/>
      <c r="Q4978"/>
    </row>
    <row r="4979" spans="1:17" s="16" customFormat="1" x14ac:dyDescent="0.25">
      <c r="A4979"/>
      <c r="B4979" s="18"/>
      <c r="D4979"/>
      <c r="E4979"/>
      <c r="F4979"/>
      <c r="G4979"/>
      <c r="H4979"/>
      <c r="I4979"/>
      <c r="J4979"/>
      <c r="K4979"/>
      <c r="L4979"/>
      <c r="M4979"/>
      <c r="N4979"/>
      <c r="O4979"/>
      <c r="P4979"/>
      <c r="Q4979"/>
    </row>
    <row r="4980" spans="1:17" s="16" customFormat="1" x14ac:dyDescent="0.25">
      <c r="A4980"/>
      <c r="B4980" s="18"/>
      <c r="D4980"/>
      <c r="E4980"/>
      <c r="F4980"/>
      <c r="G4980"/>
      <c r="H4980"/>
      <c r="I4980"/>
      <c r="J4980"/>
      <c r="K4980"/>
      <c r="L4980"/>
      <c r="M4980"/>
      <c r="N4980"/>
      <c r="O4980"/>
      <c r="P4980"/>
      <c r="Q4980"/>
    </row>
    <row r="4981" spans="1:17" s="16" customFormat="1" x14ac:dyDescent="0.25">
      <c r="A4981"/>
      <c r="B4981" s="18"/>
      <c r="D4981"/>
      <c r="E4981"/>
      <c r="F4981"/>
      <c r="G4981"/>
      <c r="H4981"/>
      <c r="I4981"/>
      <c r="J4981"/>
      <c r="K4981"/>
      <c r="L4981"/>
      <c r="M4981"/>
      <c r="N4981"/>
      <c r="O4981"/>
      <c r="P4981"/>
      <c r="Q4981"/>
    </row>
    <row r="4982" spans="1:17" s="16" customFormat="1" x14ac:dyDescent="0.25">
      <c r="A4982"/>
      <c r="B4982" s="17"/>
      <c r="D4982"/>
      <c r="E4982"/>
      <c r="F4982"/>
      <c r="G4982"/>
      <c r="H4982"/>
      <c r="I4982"/>
      <c r="J4982"/>
      <c r="K4982"/>
      <c r="L4982"/>
      <c r="M4982"/>
      <c r="N4982"/>
      <c r="O4982"/>
      <c r="P4982"/>
      <c r="Q4982"/>
    </row>
    <row r="4983" spans="1:17" s="16" customFormat="1" x14ac:dyDescent="0.25">
      <c r="A4983"/>
      <c r="B4983" s="18"/>
      <c r="D4983"/>
      <c r="E4983"/>
      <c r="F4983"/>
      <c r="G4983"/>
      <c r="H4983"/>
      <c r="I4983"/>
      <c r="J4983"/>
      <c r="K4983"/>
      <c r="L4983"/>
      <c r="M4983"/>
      <c r="N4983"/>
      <c r="O4983"/>
      <c r="P4983"/>
      <c r="Q4983"/>
    </row>
    <row r="4984" spans="1:17" s="16" customFormat="1" x14ac:dyDescent="0.25">
      <c r="A4984"/>
      <c r="B4984" s="18"/>
      <c r="D4984"/>
      <c r="E4984"/>
      <c r="F4984"/>
      <c r="G4984"/>
      <c r="H4984"/>
      <c r="I4984"/>
      <c r="J4984"/>
      <c r="K4984"/>
      <c r="L4984"/>
      <c r="M4984"/>
      <c r="N4984"/>
      <c r="O4984"/>
      <c r="P4984"/>
      <c r="Q4984"/>
    </row>
    <row r="4985" spans="1:17" s="16" customFormat="1" x14ac:dyDescent="0.25">
      <c r="A4985"/>
      <c r="B4985" s="18"/>
      <c r="D4985"/>
      <c r="E4985"/>
      <c r="F4985"/>
      <c r="G4985"/>
      <c r="H4985"/>
      <c r="I4985"/>
      <c r="J4985"/>
      <c r="K4985"/>
      <c r="L4985"/>
      <c r="M4985"/>
      <c r="N4985"/>
      <c r="O4985"/>
      <c r="P4985"/>
      <c r="Q4985"/>
    </row>
    <row r="4986" spans="1:17" s="16" customFormat="1" x14ac:dyDescent="0.25">
      <c r="A4986"/>
      <c r="B4986" s="18"/>
      <c r="D4986"/>
      <c r="E4986"/>
      <c r="F4986"/>
      <c r="G4986"/>
      <c r="H4986"/>
      <c r="I4986"/>
      <c r="J4986"/>
      <c r="K4986"/>
      <c r="L4986"/>
      <c r="M4986"/>
      <c r="N4986"/>
      <c r="O4986"/>
      <c r="P4986"/>
      <c r="Q4986"/>
    </row>
    <row r="4987" spans="1:17" s="16" customFormat="1" x14ac:dyDescent="0.25">
      <c r="A4987"/>
      <c r="B4987" s="18"/>
      <c r="D4987"/>
      <c r="E4987"/>
      <c r="F4987"/>
      <c r="G4987"/>
      <c r="H4987"/>
      <c r="I4987"/>
      <c r="J4987"/>
      <c r="K4987"/>
      <c r="L4987"/>
      <c r="M4987"/>
      <c r="N4987"/>
      <c r="O4987"/>
      <c r="P4987"/>
      <c r="Q4987"/>
    </row>
    <row r="4988" spans="1:17" s="16" customFormat="1" x14ac:dyDescent="0.25">
      <c r="A4988"/>
      <c r="B4988" s="18"/>
      <c r="D4988"/>
      <c r="E4988"/>
      <c r="F4988"/>
      <c r="G4988"/>
      <c r="H4988"/>
      <c r="I4988"/>
      <c r="J4988"/>
      <c r="K4988"/>
      <c r="L4988"/>
      <c r="M4988"/>
      <c r="N4988"/>
      <c r="O4988"/>
      <c r="P4988"/>
      <c r="Q4988"/>
    </row>
    <row r="4989" spans="1:17" s="16" customFormat="1" x14ac:dyDescent="0.25">
      <c r="A4989"/>
      <c r="B4989" s="18"/>
      <c r="D4989"/>
      <c r="E4989"/>
      <c r="F4989"/>
      <c r="G4989"/>
      <c r="H4989"/>
      <c r="I4989"/>
      <c r="J4989"/>
      <c r="K4989"/>
      <c r="L4989"/>
      <c r="M4989"/>
      <c r="N4989"/>
      <c r="O4989"/>
      <c r="P4989"/>
      <c r="Q4989"/>
    </row>
    <row r="4990" spans="1:17" s="16" customFormat="1" x14ac:dyDescent="0.25">
      <c r="A4990"/>
      <c r="B4990" s="18"/>
      <c r="D4990"/>
      <c r="E4990"/>
      <c r="F4990"/>
      <c r="G4990"/>
      <c r="H4990"/>
      <c r="I4990"/>
      <c r="J4990"/>
      <c r="K4990"/>
      <c r="L4990"/>
      <c r="M4990"/>
      <c r="N4990"/>
      <c r="O4990"/>
      <c r="P4990"/>
      <c r="Q4990"/>
    </row>
    <row r="4991" spans="1:17" s="16" customFormat="1" x14ac:dyDescent="0.25">
      <c r="A4991"/>
      <c r="B4991" s="18"/>
      <c r="D4991"/>
      <c r="E4991"/>
      <c r="F4991"/>
      <c r="G4991"/>
      <c r="H4991"/>
      <c r="I4991"/>
      <c r="J4991"/>
      <c r="K4991"/>
      <c r="L4991"/>
      <c r="M4991"/>
      <c r="N4991"/>
      <c r="O4991"/>
      <c r="P4991"/>
      <c r="Q4991"/>
    </row>
    <row r="4992" spans="1:17" s="16" customFormat="1" x14ac:dyDescent="0.25">
      <c r="A4992"/>
      <c r="B4992" s="18"/>
      <c r="D4992"/>
      <c r="E4992"/>
      <c r="F4992"/>
      <c r="G4992"/>
      <c r="H4992"/>
      <c r="I4992"/>
      <c r="J4992"/>
      <c r="K4992"/>
      <c r="L4992"/>
      <c r="M4992"/>
      <c r="N4992"/>
      <c r="O4992"/>
      <c r="P4992"/>
      <c r="Q4992"/>
    </row>
    <row r="4993" spans="1:17" s="16" customFormat="1" x14ac:dyDescent="0.25">
      <c r="A4993"/>
      <c r="B4993" s="18"/>
      <c r="D4993"/>
      <c r="E4993"/>
      <c r="F4993"/>
      <c r="G4993"/>
      <c r="H4993"/>
      <c r="I4993"/>
      <c r="J4993"/>
      <c r="K4993"/>
      <c r="L4993"/>
      <c r="M4993"/>
      <c r="N4993"/>
      <c r="O4993"/>
      <c r="P4993"/>
      <c r="Q4993"/>
    </row>
    <row r="4994" spans="1:17" s="16" customFormat="1" x14ac:dyDescent="0.25">
      <c r="A4994"/>
      <c r="B4994" s="18"/>
      <c r="D4994"/>
      <c r="E4994"/>
      <c r="F4994"/>
      <c r="G4994"/>
      <c r="H4994"/>
      <c r="I4994"/>
      <c r="J4994"/>
      <c r="K4994"/>
      <c r="L4994"/>
      <c r="M4994"/>
      <c r="N4994"/>
      <c r="O4994"/>
      <c r="P4994"/>
      <c r="Q4994"/>
    </row>
    <row r="4995" spans="1:17" s="16" customFormat="1" x14ac:dyDescent="0.25">
      <c r="A4995"/>
      <c r="B4995" s="18"/>
      <c r="D4995"/>
      <c r="E4995"/>
      <c r="F4995"/>
      <c r="G4995"/>
      <c r="H4995"/>
      <c r="I4995"/>
      <c r="J4995"/>
      <c r="K4995"/>
      <c r="L4995"/>
      <c r="M4995"/>
      <c r="N4995"/>
      <c r="O4995"/>
      <c r="P4995"/>
      <c r="Q4995"/>
    </row>
    <row r="4996" spans="1:17" s="16" customFormat="1" x14ac:dyDescent="0.25">
      <c r="A4996"/>
      <c r="B4996" s="18"/>
      <c r="D4996"/>
      <c r="E4996"/>
      <c r="F4996"/>
      <c r="G4996"/>
      <c r="H4996"/>
      <c r="I4996"/>
      <c r="J4996"/>
      <c r="K4996"/>
      <c r="L4996"/>
      <c r="M4996"/>
      <c r="N4996"/>
      <c r="O4996"/>
      <c r="P4996"/>
      <c r="Q4996"/>
    </row>
    <row r="4997" spans="1:17" s="16" customFormat="1" x14ac:dyDescent="0.25">
      <c r="A4997"/>
      <c r="B4997" s="18"/>
      <c r="D4997"/>
      <c r="E4997"/>
      <c r="F4997"/>
      <c r="G4997"/>
      <c r="H4997"/>
      <c r="I4997"/>
      <c r="J4997"/>
      <c r="K4997"/>
      <c r="L4997"/>
      <c r="M4997"/>
      <c r="N4997"/>
      <c r="O4997"/>
      <c r="P4997"/>
      <c r="Q4997"/>
    </row>
    <row r="4998" spans="1:17" s="16" customFormat="1" x14ac:dyDescent="0.25">
      <c r="A4998"/>
      <c r="B4998" s="18"/>
      <c r="D4998"/>
      <c r="E4998"/>
      <c r="F4998"/>
      <c r="G4998"/>
      <c r="H4998"/>
      <c r="I4998"/>
      <c r="J4998"/>
      <c r="K4998"/>
      <c r="L4998"/>
      <c r="M4998"/>
      <c r="N4998"/>
      <c r="O4998"/>
      <c r="P4998"/>
      <c r="Q4998"/>
    </row>
    <row r="4999" spans="1:17" s="16" customFormat="1" x14ac:dyDescent="0.25">
      <c r="A4999"/>
      <c r="B4999" s="18"/>
      <c r="D4999"/>
      <c r="E4999"/>
      <c r="F4999"/>
      <c r="G4999"/>
      <c r="H4999"/>
      <c r="I4999"/>
      <c r="J4999"/>
      <c r="K4999"/>
      <c r="L4999"/>
      <c r="M4999"/>
      <c r="N4999"/>
      <c r="O4999"/>
      <c r="P4999"/>
      <c r="Q4999"/>
    </row>
    <row r="5000" spans="1:17" s="16" customFormat="1" x14ac:dyDescent="0.25">
      <c r="A5000"/>
      <c r="B5000" s="18"/>
      <c r="D5000"/>
      <c r="E5000"/>
      <c r="F5000"/>
      <c r="G5000"/>
      <c r="H5000"/>
      <c r="I5000"/>
      <c r="J5000"/>
      <c r="K5000"/>
      <c r="L5000"/>
      <c r="M5000"/>
      <c r="N5000"/>
      <c r="O5000"/>
      <c r="P5000"/>
      <c r="Q5000"/>
    </row>
    <row r="5001" spans="1:17" s="16" customFormat="1" x14ac:dyDescent="0.25">
      <c r="A5001"/>
      <c r="B5001" s="18"/>
      <c r="D5001"/>
      <c r="E5001"/>
      <c r="F5001"/>
      <c r="G5001"/>
      <c r="H5001"/>
      <c r="I5001"/>
      <c r="J5001"/>
      <c r="K5001"/>
      <c r="L5001"/>
      <c r="M5001"/>
      <c r="N5001"/>
      <c r="O5001"/>
      <c r="P5001"/>
      <c r="Q5001"/>
    </row>
    <row r="5002" spans="1:17" s="16" customFormat="1" x14ac:dyDescent="0.25">
      <c r="A5002"/>
      <c r="B5002" s="18"/>
      <c r="D5002"/>
      <c r="E5002"/>
      <c r="F5002"/>
      <c r="G5002"/>
      <c r="H5002"/>
      <c r="I5002"/>
      <c r="J5002"/>
      <c r="K5002"/>
      <c r="L5002"/>
      <c r="M5002"/>
      <c r="N5002"/>
      <c r="O5002"/>
      <c r="P5002"/>
      <c r="Q5002"/>
    </row>
    <row r="5003" spans="1:17" s="16" customFormat="1" x14ac:dyDescent="0.25">
      <c r="A5003"/>
      <c r="B5003" s="18"/>
      <c r="D5003"/>
      <c r="E5003"/>
      <c r="F5003"/>
      <c r="G5003"/>
      <c r="H5003"/>
      <c r="I5003"/>
      <c r="J5003"/>
      <c r="K5003"/>
      <c r="L5003"/>
      <c r="M5003"/>
      <c r="N5003"/>
      <c r="O5003"/>
      <c r="P5003"/>
      <c r="Q5003"/>
    </row>
    <row r="5004" spans="1:17" s="16" customFormat="1" x14ac:dyDescent="0.25">
      <c r="A5004"/>
      <c r="B5004" s="18"/>
      <c r="D5004"/>
      <c r="E5004"/>
      <c r="F5004"/>
      <c r="G5004"/>
      <c r="H5004"/>
      <c r="I5004"/>
      <c r="J5004"/>
      <c r="K5004"/>
      <c r="L5004"/>
      <c r="M5004"/>
      <c r="N5004"/>
      <c r="O5004"/>
      <c r="P5004"/>
      <c r="Q5004"/>
    </row>
    <row r="5005" spans="1:17" s="16" customFormat="1" x14ac:dyDescent="0.25">
      <c r="A5005"/>
      <c r="B5005" s="18"/>
      <c r="D5005"/>
      <c r="E5005"/>
      <c r="F5005"/>
      <c r="G5005"/>
      <c r="H5005"/>
      <c r="I5005"/>
      <c r="J5005"/>
      <c r="K5005"/>
      <c r="L5005"/>
      <c r="M5005"/>
      <c r="N5005"/>
      <c r="O5005"/>
      <c r="P5005"/>
      <c r="Q5005"/>
    </row>
    <row r="5006" spans="1:17" s="16" customFormat="1" x14ac:dyDescent="0.25">
      <c r="A5006"/>
      <c r="B5006" s="18"/>
      <c r="D5006"/>
      <c r="E5006"/>
      <c r="F5006"/>
      <c r="G5006"/>
      <c r="H5006"/>
      <c r="I5006"/>
      <c r="J5006"/>
      <c r="K5006"/>
      <c r="L5006"/>
      <c r="M5006"/>
      <c r="N5006"/>
      <c r="O5006"/>
      <c r="P5006"/>
      <c r="Q5006"/>
    </row>
    <row r="5007" spans="1:17" s="16" customFormat="1" x14ac:dyDescent="0.25">
      <c r="A5007"/>
      <c r="B5007" s="18"/>
      <c r="D5007"/>
      <c r="E5007"/>
      <c r="F5007"/>
      <c r="G5007"/>
      <c r="H5007"/>
      <c r="I5007"/>
      <c r="J5007"/>
      <c r="K5007"/>
      <c r="L5007"/>
      <c r="M5007"/>
      <c r="N5007"/>
      <c r="O5007"/>
      <c r="P5007"/>
      <c r="Q5007"/>
    </row>
    <row r="5008" spans="1:17" s="16" customFormat="1" x14ac:dyDescent="0.25">
      <c r="A5008"/>
      <c r="B5008" s="18"/>
      <c r="D5008"/>
      <c r="E5008"/>
      <c r="F5008"/>
      <c r="G5008"/>
      <c r="H5008"/>
      <c r="I5008"/>
      <c r="J5008"/>
      <c r="K5008"/>
      <c r="L5008"/>
      <c r="M5008"/>
      <c r="N5008"/>
      <c r="O5008"/>
      <c r="P5008"/>
      <c r="Q5008"/>
    </row>
    <row r="5009" spans="1:17" s="16" customFormat="1" x14ac:dyDescent="0.25">
      <c r="A5009"/>
      <c r="B5009" s="18"/>
      <c r="D5009"/>
      <c r="E5009"/>
      <c r="F5009"/>
      <c r="G5009"/>
      <c r="H5009"/>
      <c r="I5009"/>
      <c r="J5009"/>
      <c r="K5009"/>
      <c r="L5009"/>
      <c r="M5009"/>
      <c r="N5009"/>
      <c r="O5009"/>
      <c r="P5009"/>
      <c r="Q5009"/>
    </row>
    <row r="5010" spans="1:17" s="16" customFormat="1" x14ac:dyDescent="0.25">
      <c r="A5010"/>
      <c r="B5010" s="18"/>
      <c r="D5010"/>
      <c r="E5010"/>
      <c r="F5010"/>
      <c r="G5010"/>
      <c r="H5010"/>
      <c r="I5010"/>
      <c r="J5010"/>
      <c r="K5010"/>
      <c r="L5010"/>
      <c r="M5010"/>
      <c r="N5010"/>
      <c r="O5010"/>
      <c r="P5010"/>
      <c r="Q5010"/>
    </row>
    <row r="5011" spans="1:17" s="16" customFormat="1" x14ac:dyDescent="0.25">
      <c r="A5011"/>
      <c r="B5011" s="18"/>
      <c r="D5011"/>
      <c r="E5011"/>
      <c r="F5011"/>
      <c r="G5011"/>
      <c r="H5011"/>
      <c r="I5011"/>
      <c r="J5011"/>
      <c r="K5011"/>
      <c r="L5011"/>
      <c r="M5011"/>
      <c r="N5011"/>
      <c r="O5011"/>
      <c r="P5011"/>
      <c r="Q5011"/>
    </row>
    <row r="5012" spans="1:17" s="16" customFormat="1" x14ac:dyDescent="0.25">
      <c r="A5012"/>
      <c r="B5012" s="18"/>
      <c r="D5012"/>
      <c r="E5012"/>
      <c r="F5012"/>
      <c r="G5012"/>
      <c r="H5012"/>
      <c r="I5012"/>
      <c r="J5012"/>
      <c r="K5012"/>
      <c r="L5012"/>
      <c r="M5012"/>
      <c r="N5012"/>
      <c r="O5012"/>
      <c r="P5012"/>
      <c r="Q5012"/>
    </row>
    <row r="5013" spans="1:17" s="16" customFormat="1" x14ac:dyDescent="0.25">
      <c r="A5013"/>
      <c r="B5013" s="18"/>
      <c r="D5013"/>
      <c r="E5013"/>
      <c r="F5013"/>
      <c r="G5013"/>
      <c r="H5013"/>
      <c r="I5013"/>
      <c r="J5013"/>
      <c r="K5013"/>
      <c r="L5013"/>
      <c r="M5013"/>
      <c r="N5013"/>
      <c r="O5013"/>
      <c r="P5013"/>
      <c r="Q5013"/>
    </row>
    <row r="5014" spans="1:17" s="16" customFormat="1" x14ac:dyDescent="0.25">
      <c r="A5014"/>
      <c r="B5014" s="18"/>
      <c r="D5014"/>
      <c r="E5014"/>
      <c r="F5014"/>
      <c r="G5014"/>
      <c r="H5014"/>
      <c r="I5014"/>
      <c r="J5014"/>
      <c r="K5014"/>
      <c r="L5014"/>
      <c r="M5014"/>
      <c r="N5014"/>
      <c r="O5014"/>
      <c r="P5014"/>
      <c r="Q5014"/>
    </row>
    <row r="5015" spans="1:17" s="16" customFormat="1" x14ac:dyDescent="0.25">
      <c r="A5015"/>
      <c r="B5015" s="18"/>
      <c r="D5015"/>
      <c r="E5015"/>
      <c r="F5015"/>
      <c r="G5015"/>
      <c r="H5015"/>
      <c r="I5015"/>
      <c r="J5015"/>
      <c r="K5015"/>
      <c r="L5015"/>
      <c r="M5015"/>
      <c r="N5015"/>
      <c r="O5015"/>
      <c r="P5015"/>
      <c r="Q5015"/>
    </row>
    <row r="5016" spans="1:17" s="16" customFormat="1" x14ac:dyDescent="0.25">
      <c r="A5016"/>
      <c r="B5016" s="18"/>
      <c r="D5016"/>
      <c r="E5016"/>
      <c r="F5016"/>
      <c r="G5016"/>
      <c r="H5016"/>
      <c r="I5016"/>
      <c r="J5016"/>
      <c r="K5016"/>
      <c r="L5016"/>
      <c r="M5016"/>
      <c r="N5016"/>
      <c r="O5016"/>
      <c r="P5016"/>
      <c r="Q5016"/>
    </row>
    <row r="5017" spans="1:17" s="16" customFormat="1" x14ac:dyDescent="0.25">
      <c r="A5017"/>
      <c r="B5017" s="18"/>
      <c r="D5017"/>
      <c r="E5017"/>
      <c r="F5017"/>
      <c r="G5017"/>
      <c r="H5017"/>
      <c r="I5017"/>
      <c r="J5017"/>
      <c r="K5017"/>
      <c r="L5017"/>
      <c r="M5017"/>
      <c r="N5017"/>
      <c r="O5017"/>
      <c r="P5017"/>
      <c r="Q5017"/>
    </row>
    <row r="5018" spans="1:17" s="16" customFormat="1" x14ac:dyDescent="0.25">
      <c r="A5018"/>
      <c r="B5018" s="18"/>
      <c r="D5018"/>
      <c r="E5018"/>
      <c r="F5018"/>
      <c r="G5018"/>
      <c r="H5018"/>
      <c r="I5018"/>
      <c r="J5018"/>
      <c r="K5018"/>
      <c r="L5018"/>
      <c r="M5018"/>
      <c r="N5018"/>
      <c r="O5018"/>
      <c r="P5018"/>
      <c r="Q5018"/>
    </row>
    <row r="5019" spans="1:17" s="16" customFormat="1" x14ac:dyDescent="0.25">
      <c r="A5019"/>
      <c r="B5019" s="18"/>
      <c r="D5019"/>
      <c r="E5019"/>
      <c r="F5019"/>
      <c r="G5019"/>
      <c r="H5019"/>
      <c r="I5019"/>
      <c r="J5019"/>
      <c r="K5019"/>
      <c r="L5019"/>
      <c r="M5019"/>
      <c r="N5019"/>
      <c r="O5019"/>
      <c r="P5019"/>
      <c r="Q5019"/>
    </row>
    <row r="5020" spans="1:17" s="16" customFormat="1" x14ac:dyDescent="0.25">
      <c r="A5020"/>
      <c r="B5020" s="18"/>
      <c r="D5020"/>
      <c r="E5020"/>
      <c r="F5020"/>
      <c r="G5020"/>
      <c r="H5020"/>
      <c r="I5020"/>
      <c r="J5020"/>
      <c r="K5020"/>
      <c r="L5020"/>
      <c r="M5020"/>
      <c r="N5020"/>
      <c r="O5020"/>
      <c r="P5020"/>
      <c r="Q5020"/>
    </row>
    <row r="5021" spans="1:17" s="16" customFormat="1" x14ac:dyDescent="0.25">
      <c r="A5021"/>
      <c r="B5021" s="18"/>
      <c r="D5021"/>
      <c r="E5021"/>
      <c r="F5021"/>
      <c r="G5021"/>
      <c r="H5021"/>
      <c r="I5021"/>
      <c r="J5021"/>
      <c r="K5021"/>
      <c r="L5021"/>
      <c r="M5021"/>
      <c r="N5021"/>
      <c r="O5021"/>
      <c r="P5021"/>
      <c r="Q5021"/>
    </row>
    <row r="5022" spans="1:17" s="16" customFormat="1" x14ac:dyDescent="0.25">
      <c r="A5022"/>
      <c r="B5022" s="18"/>
      <c r="D5022"/>
      <c r="E5022"/>
      <c r="F5022"/>
      <c r="G5022"/>
      <c r="H5022"/>
      <c r="I5022"/>
      <c r="J5022"/>
      <c r="K5022"/>
      <c r="L5022"/>
      <c r="M5022"/>
      <c r="N5022"/>
      <c r="O5022"/>
      <c r="P5022"/>
      <c r="Q5022"/>
    </row>
    <row r="5023" spans="1:17" s="16" customFormat="1" x14ac:dyDescent="0.25">
      <c r="A5023"/>
      <c r="B5023" s="18"/>
      <c r="D5023"/>
      <c r="E5023"/>
      <c r="F5023"/>
      <c r="G5023"/>
      <c r="H5023"/>
      <c r="I5023"/>
      <c r="J5023"/>
      <c r="K5023"/>
      <c r="L5023"/>
      <c r="M5023"/>
      <c r="N5023"/>
      <c r="O5023"/>
      <c r="P5023"/>
      <c r="Q5023"/>
    </row>
    <row r="5024" spans="1:17" s="16" customFormat="1" x14ac:dyDescent="0.25">
      <c r="A5024"/>
      <c r="B5024" s="18"/>
      <c r="D5024"/>
      <c r="E5024"/>
      <c r="F5024"/>
      <c r="G5024"/>
      <c r="H5024"/>
      <c r="I5024"/>
      <c r="J5024"/>
      <c r="K5024"/>
      <c r="L5024"/>
      <c r="M5024"/>
      <c r="N5024"/>
      <c r="O5024"/>
      <c r="P5024"/>
      <c r="Q5024"/>
    </row>
    <row r="5025" spans="1:17" s="16" customFormat="1" x14ac:dyDescent="0.25">
      <c r="A5025"/>
      <c r="B5025" s="18"/>
      <c r="D5025"/>
      <c r="E5025"/>
      <c r="F5025"/>
      <c r="G5025"/>
      <c r="H5025"/>
      <c r="I5025"/>
      <c r="J5025"/>
      <c r="K5025"/>
      <c r="L5025"/>
      <c r="M5025"/>
      <c r="N5025"/>
      <c r="O5025"/>
      <c r="P5025"/>
      <c r="Q5025"/>
    </row>
    <row r="5026" spans="1:17" s="16" customFormat="1" x14ac:dyDescent="0.25">
      <c r="A5026"/>
      <c r="B5026" s="18"/>
      <c r="D5026"/>
      <c r="E5026"/>
      <c r="F5026"/>
      <c r="G5026"/>
      <c r="H5026"/>
      <c r="I5026"/>
      <c r="J5026"/>
      <c r="K5026"/>
      <c r="L5026"/>
      <c r="M5026"/>
      <c r="N5026"/>
      <c r="O5026"/>
      <c r="P5026"/>
      <c r="Q5026"/>
    </row>
    <row r="5027" spans="1:17" s="16" customFormat="1" x14ac:dyDescent="0.25">
      <c r="A5027"/>
      <c r="B5027" s="18"/>
      <c r="D5027"/>
      <c r="E5027"/>
      <c r="F5027"/>
      <c r="G5027"/>
      <c r="H5027"/>
      <c r="I5027"/>
      <c r="J5027"/>
      <c r="K5027"/>
      <c r="L5027"/>
      <c r="M5027"/>
      <c r="N5027"/>
      <c r="O5027"/>
      <c r="P5027"/>
      <c r="Q5027"/>
    </row>
    <row r="5028" spans="1:17" s="16" customFormat="1" x14ac:dyDescent="0.25">
      <c r="A5028"/>
      <c r="B5028" s="18"/>
      <c r="D5028"/>
      <c r="E5028"/>
      <c r="F5028"/>
      <c r="G5028"/>
      <c r="H5028"/>
      <c r="I5028"/>
      <c r="J5028"/>
      <c r="K5028"/>
      <c r="L5028"/>
      <c r="M5028"/>
      <c r="N5028"/>
      <c r="O5028"/>
      <c r="P5028"/>
      <c r="Q5028"/>
    </row>
    <row r="5029" spans="1:17" s="16" customFormat="1" x14ac:dyDescent="0.25">
      <c r="A5029"/>
      <c r="B5029" s="18"/>
      <c r="D5029"/>
      <c r="E5029"/>
      <c r="F5029"/>
      <c r="G5029"/>
      <c r="H5029"/>
      <c r="I5029"/>
      <c r="J5029"/>
      <c r="K5029"/>
      <c r="L5029"/>
      <c r="M5029"/>
      <c r="N5029"/>
      <c r="O5029"/>
      <c r="P5029"/>
      <c r="Q5029"/>
    </row>
    <row r="5030" spans="1:17" s="16" customFormat="1" x14ac:dyDescent="0.25">
      <c r="A5030"/>
      <c r="B5030" s="18"/>
      <c r="D5030"/>
      <c r="E5030"/>
      <c r="F5030"/>
      <c r="G5030"/>
      <c r="H5030"/>
      <c r="I5030"/>
      <c r="J5030"/>
      <c r="K5030"/>
      <c r="L5030"/>
      <c r="M5030"/>
      <c r="N5030"/>
      <c r="O5030"/>
      <c r="P5030"/>
      <c r="Q5030"/>
    </row>
    <row r="5031" spans="1:17" s="16" customFormat="1" x14ac:dyDescent="0.25">
      <c r="A5031"/>
      <c r="B5031" s="18"/>
      <c r="D5031"/>
      <c r="E5031"/>
      <c r="F5031"/>
      <c r="G5031"/>
      <c r="H5031"/>
      <c r="I5031"/>
      <c r="J5031"/>
      <c r="K5031"/>
      <c r="L5031"/>
      <c r="M5031"/>
      <c r="N5031"/>
      <c r="O5031"/>
      <c r="P5031"/>
      <c r="Q5031"/>
    </row>
    <row r="5032" spans="1:17" s="16" customFormat="1" x14ac:dyDescent="0.25">
      <c r="A5032"/>
      <c r="B5032" s="17"/>
      <c r="D5032"/>
      <c r="E5032"/>
      <c r="F5032"/>
      <c r="G5032"/>
      <c r="H5032"/>
      <c r="I5032"/>
      <c r="J5032"/>
      <c r="K5032"/>
      <c r="L5032"/>
      <c r="M5032"/>
      <c r="N5032"/>
      <c r="O5032"/>
      <c r="P5032"/>
      <c r="Q5032"/>
    </row>
    <row r="5033" spans="1:17" s="16" customFormat="1" x14ac:dyDescent="0.25">
      <c r="A5033"/>
      <c r="B5033" s="18"/>
      <c r="D5033"/>
      <c r="E5033"/>
      <c r="F5033"/>
      <c r="G5033"/>
      <c r="H5033"/>
      <c r="I5033"/>
      <c r="J5033"/>
      <c r="K5033"/>
      <c r="L5033"/>
      <c r="M5033"/>
      <c r="N5033"/>
      <c r="O5033"/>
      <c r="P5033"/>
      <c r="Q5033"/>
    </row>
    <row r="5034" spans="1:17" s="16" customFormat="1" x14ac:dyDescent="0.25">
      <c r="A5034"/>
      <c r="B5034" s="18"/>
      <c r="D5034"/>
      <c r="E5034"/>
      <c r="F5034"/>
      <c r="G5034"/>
      <c r="H5034"/>
      <c r="I5034"/>
      <c r="J5034"/>
      <c r="K5034"/>
      <c r="L5034"/>
      <c r="M5034"/>
      <c r="N5034"/>
      <c r="O5034"/>
      <c r="P5034"/>
      <c r="Q5034"/>
    </row>
    <row r="5035" spans="1:17" s="16" customFormat="1" x14ac:dyDescent="0.25">
      <c r="A5035"/>
      <c r="B5035" s="18"/>
      <c r="D5035"/>
      <c r="E5035"/>
      <c r="F5035"/>
      <c r="G5035"/>
      <c r="H5035"/>
      <c r="I5035"/>
      <c r="J5035"/>
      <c r="K5035"/>
      <c r="L5035"/>
      <c r="M5035"/>
      <c r="N5035"/>
      <c r="O5035"/>
      <c r="P5035"/>
      <c r="Q5035"/>
    </row>
    <row r="5036" spans="1:17" s="16" customFormat="1" x14ac:dyDescent="0.25">
      <c r="A5036"/>
      <c r="B5036" s="18"/>
      <c r="D5036"/>
      <c r="E5036"/>
      <c r="F5036"/>
      <c r="G5036"/>
      <c r="H5036"/>
      <c r="I5036"/>
      <c r="J5036"/>
      <c r="K5036"/>
      <c r="L5036"/>
      <c r="M5036"/>
      <c r="N5036"/>
      <c r="O5036"/>
      <c r="P5036"/>
      <c r="Q5036"/>
    </row>
    <row r="5037" spans="1:17" s="16" customFormat="1" x14ac:dyDescent="0.25">
      <c r="A5037"/>
      <c r="B5037" s="18"/>
      <c r="D5037"/>
      <c r="E5037"/>
      <c r="F5037"/>
      <c r="G5037"/>
      <c r="H5037"/>
      <c r="I5037"/>
      <c r="J5037"/>
      <c r="K5037"/>
      <c r="L5037"/>
      <c r="M5037"/>
      <c r="N5037"/>
      <c r="O5037"/>
      <c r="P5037"/>
      <c r="Q5037"/>
    </row>
    <row r="5038" spans="1:17" s="16" customFormat="1" x14ac:dyDescent="0.25">
      <c r="A5038"/>
      <c r="B5038" s="18"/>
      <c r="D5038"/>
      <c r="E5038"/>
      <c r="F5038"/>
      <c r="G5038"/>
      <c r="H5038"/>
      <c r="I5038"/>
      <c r="J5038"/>
      <c r="K5038"/>
      <c r="L5038"/>
      <c r="M5038"/>
      <c r="N5038"/>
      <c r="O5038"/>
      <c r="P5038"/>
      <c r="Q5038"/>
    </row>
    <row r="5039" spans="1:17" s="16" customFormat="1" x14ac:dyDescent="0.25">
      <c r="A5039"/>
      <c r="B5039" s="18"/>
      <c r="D5039"/>
      <c r="E5039"/>
      <c r="F5039"/>
      <c r="G5039"/>
      <c r="H5039"/>
      <c r="I5039"/>
      <c r="J5039"/>
      <c r="K5039"/>
      <c r="L5039"/>
      <c r="M5039"/>
      <c r="N5039"/>
      <c r="O5039"/>
      <c r="P5039"/>
      <c r="Q5039"/>
    </row>
    <row r="5040" spans="1:17" s="16" customFormat="1" x14ac:dyDescent="0.25">
      <c r="A5040"/>
      <c r="B5040" s="18"/>
      <c r="D5040"/>
      <c r="E5040"/>
      <c r="F5040"/>
      <c r="G5040"/>
      <c r="H5040"/>
      <c r="I5040"/>
      <c r="J5040"/>
      <c r="K5040"/>
      <c r="L5040"/>
      <c r="M5040"/>
      <c r="N5040"/>
      <c r="O5040"/>
      <c r="P5040"/>
      <c r="Q5040"/>
    </row>
    <row r="5041" spans="1:17" s="16" customFormat="1" x14ac:dyDescent="0.25">
      <c r="A5041"/>
      <c r="B5041" s="18"/>
      <c r="D5041"/>
      <c r="E5041"/>
      <c r="F5041"/>
      <c r="G5041"/>
      <c r="H5041"/>
      <c r="I5041"/>
      <c r="J5041"/>
      <c r="K5041"/>
      <c r="L5041"/>
      <c r="M5041"/>
      <c r="N5041"/>
      <c r="O5041"/>
      <c r="P5041"/>
      <c r="Q5041"/>
    </row>
    <row r="5042" spans="1:17" s="16" customFormat="1" x14ac:dyDescent="0.25">
      <c r="A5042"/>
      <c r="B5042" s="18"/>
      <c r="D5042"/>
      <c r="E5042"/>
      <c r="F5042"/>
      <c r="G5042"/>
      <c r="H5042"/>
      <c r="I5042"/>
      <c r="J5042"/>
      <c r="K5042"/>
      <c r="L5042"/>
      <c r="M5042"/>
      <c r="N5042"/>
      <c r="O5042"/>
      <c r="P5042"/>
      <c r="Q5042"/>
    </row>
    <row r="5043" spans="1:17" s="16" customFormat="1" x14ac:dyDescent="0.25">
      <c r="A5043"/>
      <c r="B5043" s="18"/>
      <c r="D5043"/>
      <c r="E5043"/>
      <c r="F5043"/>
      <c r="G5043"/>
      <c r="H5043"/>
      <c r="I5043"/>
      <c r="J5043"/>
      <c r="K5043"/>
      <c r="L5043"/>
      <c r="M5043"/>
      <c r="N5043"/>
      <c r="O5043"/>
      <c r="P5043"/>
      <c r="Q5043"/>
    </row>
    <row r="5044" spans="1:17" s="16" customFormat="1" x14ac:dyDescent="0.25">
      <c r="A5044"/>
      <c r="B5044" s="18"/>
      <c r="D5044"/>
      <c r="E5044"/>
      <c r="F5044"/>
      <c r="G5044"/>
      <c r="H5044"/>
      <c r="I5044"/>
      <c r="J5044"/>
      <c r="K5044"/>
      <c r="L5044"/>
      <c r="M5044"/>
      <c r="N5044"/>
      <c r="O5044"/>
      <c r="P5044"/>
      <c r="Q5044"/>
    </row>
    <row r="5045" spans="1:17" s="16" customFormat="1" x14ac:dyDescent="0.25">
      <c r="A5045"/>
      <c r="B5045" s="18"/>
      <c r="D5045"/>
      <c r="E5045"/>
      <c r="F5045"/>
      <c r="G5045"/>
      <c r="H5045"/>
      <c r="I5045"/>
      <c r="J5045"/>
      <c r="K5045"/>
      <c r="L5045"/>
      <c r="M5045"/>
      <c r="N5045"/>
      <c r="O5045"/>
      <c r="P5045"/>
      <c r="Q5045"/>
    </row>
    <row r="5046" spans="1:17" s="16" customFormat="1" x14ac:dyDescent="0.25">
      <c r="A5046"/>
      <c r="B5046" s="18"/>
      <c r="D5046"/>
      <c r="E5046"/>
      <c r="F5046"/>
      <c r="G5046"/>
      <c r="H5046"/>
      <c r="I5046"/>
      <c r="J5046"/>
      <c r="K5046"/>
      <c r="L5046"/>
      <c r="M5046"/>
      <c r="N5046"/>
      <c r="O5046"/>
      <c r="P5046"/>
      <c r="Q5046"/>
    </row>
    <row r="5047" spans="1:17" s="16" customFormat="1" x14ac:dyDescent="0.25">
      <c r="A5047"/>
      <c r="B5047" s="18"/>
      <c r="D5047"/>
      <c r="E5047"/>
      <c r="F5047"/>
      <c r="G5047"/>
      <c r="H5047"/>
      <c r="I5047"/>
      <c r="J5047"/>
      <c r="K5047"/>
      <c r="L5047"/>
      <c r="M5047"/>
      <c r="N5047"/>
      <c r="O5047"/>
      <c r="P5047"/>
      <c r="Q5047"/>
    </row>
    <row r="5048" spans="1:17" s="16" customFormat="1" x14ac:dyDescent="0.25">
      <c r="A5048"/>
      <c r="B5048" s="18"/>
      <c r="D5048"/>
      <c r="E5048"/>
      <c r="F5048"/>
      <c r="G5048"/>
      <c r="H5048"/>
      <c r="I5048"/>
      <c r="J5048"/>
      <c r="K5048"/>
      <c r="L5048"/>
      <c r="M5048"/>
      <c r="N5048"/>
      <c r="O5048"/>
      <c r="P5048"/>
      <c r="Q5048"/>
    </row>
    <row r="5049" spans="1:17" s="16" customFormat="1" x14ac:dyDescent="0.25">
      <c r="A5049"/>
      <c r="B5049" s="18"/>
      <c r="D5049"/>
      <c r="E5049"/>
      <c r="F5049"/>
      <c r="G5049"/>
      <c r="H5049"/>
      <c r="I5049"/>
      <c r="J5049"/>
      <c r="K5049"/>
      <c r="L5049"/>
      <c r="M5049"/>
      <c r="N5049"/>
      <c r="O5049"/>
      <c r="P5049"/>
      <c r="Q5049"/>
    </row>
    <row r="5050" spans="1:17" s="16" customFormat="1" x14ac:dyDescent="0.25">
      <c r="A5050"/>
      <c r="B5050" s="18"/>
      <c r="D5050"/>
      <c r="E5050"/>
      <c r="F5050"/>
      <c r="G5050"/>
      <c r="H5050"/>
      <c r="I5050"/>
      <c r="J5050"/>
      <c r="K5050"/>
      <c r="L5050"/>
      <c r="M5050"/>
      <c r="N5050"/>
      <c r="O5050"/>
      <c r="P5050"/>
      <c r="Q5050"/>
    </row>
    <row r="5051" spans="1:17" s="16" customFormat="1" x14ac:dyDescent="0.25">
      <c r="A5051"/>
      <c r="B5051" s="18"/>
      <c r="D5051"/>
      <c r="E5051"/>
      <c r="F5051"/>
      <c r="G5051"/>
      <c r="H5051"/>
      <c r="I5051"/>
      <c r="J5051"/>
      <c r="K5051"/>
      <c r="L5051"/>
      <c r="M5051"/>
      <c r="N5051"/>
      <c r="O5051"/>
      <c r="P5051"/>
      <c r="Q5051"/>
    </row>
    <row r="5052" spans="1:17" s="16" customFormat="1" x14ac:dyDescent="0.25">
      <c r="A5052"/>
      <c r="B5052" s="18"/>
      <c r="D5052"/>
      <c r="E5052"/>
      <c r="F5052"/>
      <c r="G5052"/>
      <c r="H5052"/>
      <c r="I5052"/>
      <c r="J5052"/>
      <c r="K5052"/>
      <c r="L5052"/>
      <c r="M5052"/>
      <c r="N5052"/>
      <c r="O5052"/>
      <c r="P5052"/>
      <c r="Q5052"/>
    </row>
    <row r="5053" spans="1:17" s="16" customFormat="1" x14ac:dyDescent="0.25">
      <c r="A5053"/>
      <c r="B5053" s="18"/>
      <c r="D5053"/>
      <c r="E5053"/>
      <c r="F5053"/>
      <c r="G5053"/>
      <c r="H5053"/>
      <c r="I5053"/>
      <c r="J5053"/>
      <c r="K5053"/>
      <c r="L5053"/>
      <c r="M5053"/>
      <c r="N5053"/>
      <c r="O5053"/>
      <c r="P5053"/>
      <c r="Q5053"/>
    </row>
    <row r="5054" spans="1:17" s="16" customFormat="1" x14ac:dyDescent="0.25">
      <c r="A5054"/>
      <c r="B5054" s="18"/>
      <c r="D5054"/>
      <c r="E5054"/>
      <c r="F5054"/>
      <c r="G5054"/>
      <c r="H5054"/>
      <c r="I5054"/>
      <c r="J5054"/>
      <c r="K5054"/>
      <c r="L5054"/>
      <c r="M5054"/>
      <c r="N5054"/>
      <c r="O5054"/>
      <c r="P5054"/>
      <c r="Q5054"/>
    </row>
    <row r="5055" spans="1:17" s="16" customFormat="1" x14ac:dyDescent="0.25">
      <c r="A5055"/>
      <c r="B5055" s="18"/>
      <c r="D5055"/>
      <c r="E5055"/>
      <c r="F5055"/>
      <c r="G5055"/>
      <c r="H5055"/>
      <c r="I5055"/>
      <c r="J5055"/>
      <c r="K5055"/>
      <c r="L5055"/>
      <c r="M5055"/>
      <c r="N5055"/>
      <c r="O5055"/>
      <c r="P5055"/>
      <c r="Q5055"/>
    </row>
    <row r="5056" spans="1:17" s="16" customFormat="1" x14ac:dyDescent="0.25">
      <c r="A5056"/>
      <c r="B5056" s="18"/>
      <c r="D5056"/>
      <c r="E5056"/>
      <c r="F5056"/>
      <c r="G5056"/>
      <c r="H5056"/>
      <c r="I5056"/>
      <c r="J5056"/>
      <c r="K5056"/>
      <c r="L5056"/>
      <c r="M5056"/>
      <c r="N5056"/>
      <c r="O5056"/>
      <c r="P5056"/>
      <c r="Q5056"/>
    </row>
    <row r="5057" spans="1:17" s="16" customFormat="1" x14ac:dyDescent="0.25">
      <c r="A5057"/>
      <c r="B5057" s="18"/>
      <c r="D5057"/>
      <c r="E5057"/>
      <c r="F5057"/>
      <c r="G5057"/>
      <c r="H5057"/>
      <c r="I5057"/>
      <c r="J5057"/>
      <c r="K5057"/>
      <c r="L5057"/>
      <c r="M5057"/>
      <c r="N5057"/>
      <c r="O5057"/>
      <c r="P5057"/>
      <c r="Q5057"/>
    </row>
    <row r="5058" spans="1:17" s="16" customFormat="1" x14ac:dyDescent="0.25">
      <c r="A5058"/>
      <c r="B5058" s="18"/>
      <c r="D5058"/>
      <c r="E5058"/>
      <c r="F5058"/>
      <c r="G5058"/>
      <c r="H5058"/>
      <c r="I5058"/>
      <c r="J5058"/>
      <c r="K5058"/>
      <c r="L5058"/>
      <c r="M5058"/>
      <c r="N5058"/>
      <c r="O5058"/>
      <c r="P5058"/>
      <c r="Q5058"/>
    </row>
    <row r="5059" spans="1:17" s="16" customFormat="1" x14ac:dyDescent="0.25">
      <c r="A5059"/>
      <c r="B5059" s="18"/>
      <c r="D5059"/>
      <c r="E5059"/>
      <c r="F5059"/>
      <c r="G5059"/>
      <c r="H5059"/>
      <c r="I5059"/>
      <c r="J5059"/>
      <c r="K5059"/>
      <c r="L5059"/>
      <c r="M5059"/>
      <c r="N5059"/>
      <c r="O5059"/>
      <c r="P5059"/>
      <c r="Q5059"/>
    </row>
    <row r="5060" spans="1:17" s="16" customFormat="1" x14ac:dyDescent="0.25">
      <c r="A5060"/>
      <c r="B5060" s="18"/>
      <c r="D5060"/>
      <c r="E5060"/>
      <c r="F5060"/>
      <c r="G5060"/>
      <c r="H5060"/>
      <c r="I5060"/>
      <c r="J5060"/>
      <c r="K5060"/>
      <c r="L5060"/>
      <c r="M5060"/>
      <c r="N5060"/>
      <c r="O5060"/>
      <c r="P5060"/>
      <c r="Q5060"/>
    </row>
    <row r="5061" spans="1:17" s="16" customFormat="1" x14ac:dyDescent="0.25">
      <c r="A5061"/>
      <c r="B5061" s="18"/>
      <c r="D5061"/>
      <c r="E5061"/>
      <c r="F5061"/>
      <c r="G5061"/>
      <c r="H5061"/>
      <c r="I5061"/>
      <c r="J5061"/>
      <c r="K5061"/>
      <c r="L5061"/>
      <c r="M5061"/>
      <c r="N5061"/>
      <c r="O5061"/>
      <c r="P5061"/>
      <c r="Q5061"/>
    </row>
    <row r="5062" spans="1:17" s="16" customFormat="1" x14ac:dyDescent="0.25">
      <c r="A5062"/>
      <c r="B5062" s="18"/>
      <c r="D5062"/>
      <c r="E5062"/>
      <c r="F5062"/>
      <c r="G5062"/>
      <c r="H5062"/>
      <c r="I5062"/>
      <c r="J5062"/>
      <c r="K5062"/>
      <c r="L5062"/>
      <c r="M5062"/>
      <c r="N5062"/>
      <c r="O5062"/>
      <c r="P5062"/>
      <c r="Q5062"/>
    </row>
    <row r="5063" spans="1:17" s="16" customFormat="1" x14ac:dyDescent="0.25">
      <c r="A5063"/>
      <c r="B5063" s="18"/>
      <c r="D5063"/>
      <c r="E5063"/>
      <c r="F5063"/>
      <c r="G5063"/>
      <c r="H5063"/>
      <c r="I5063"/>
      <c r="J5063"/>
      <c r="K5063"/>
      <c r="L5063"/>
      <c r="M5063"/>
      <c r="N5063"/>
      <c r="O5063"/>
      <c r="P5063"/>
      <c r="Q5063"/>
    </row>
    <row r="5064" spans="1:17" s="16" customFormat="1" x14ac:dyDescent="0.25">
      <c r="A5064"/>
      <c r="B5064" s="18"/>
      <c r="D5064"/>
      <c r="E5064"/>
      <c r="F5064"/>
      <c r="G5064"/>
      <c r="H5064"/>
      <c r="I5064"/>
      <c r="J5064"/>
      <c r="K5064"/>
      <c r="L5064"/>
      <c r="M5064"/>
      <c r="N5064"/>
      <c r="O5064"/>
      <c r="P5064"/>
      <c r="Q5064"/>
    </row>
    <row r="5065" spans="1:17" s="16" customFormat="1" x14ac:dyDescent="0.25">
      <c r="A5065"/>
      <c r="B5065" s="18"/>
      <c r="D5065"/>
      <c r="E5065"/>
      <c r="F5065"/>
      <c r="G5065"/>
      <c r="H5065"/>
      <c r="I5065"/>
      <c r="J5065"/>
      <c r="K5065"/>
      <c r="L5065"/>
      <c r="M5065"/>
      <c r="N5065"/>
      <c r="O5065"/>
      <c r="P5065"/>
      <c r="Q5065"/>
    </row>
    <row r="5066" spans="1:17" s="16" customFormat="1" x14ac:dyDescent="0.25">
      <c r="A5066"/>
      <c r="B5066" s="18"/>
      <c r="D5066"/>
      <c r="E5066"/>
      <c r="F5066"/>
      <c r="G5066"/>
      <c r="H5066"/>
      <c r="I5066"/>
      <c r="J5066"/>
      <c r="K5066"/>
      <c r="L5066"/>
      <c r="M5066"/>
      <c r="N5066"/>
      <c r="O5066"/>
      <c r="P5066"/>
      <c r="Q5066"/>
    </row>
    <row r="5067" spans="1:17" s="16" customFormat="1" x14ac:dyDescent="0.25">
      <c r="A5067"/>
      <c r="B5067" s="18"/>
      <c r="D5067"/>
      <c r="E5067"/>
      <c r="F5067"/>
      <c r="G5067"/>
      <c r="H5067"/>
      <c r="I5067"/>
      <c r="J5067"/>
      <c r="K5067"/>
      <c r="L5067"/>
      <c r="M5067"/>
      <c r="N5067"/>
      <c r="O5067"/>
      <c r="P5067"/>
      <c r="Q5067"/>
    </row>
    <row r="5068" spans="1:17" s="16" customFormat="1" x14ac:dyDescent="0.25">
      <c r="A5068"/>
      <c r="B5068" s="18"/>
      <c r="D5068"/>
      <c r="E5068"/>
      <c r="F5068"/>
      <c r="G5068"/>
      <c r="H5068"/>
      <c r="I5068"/>
      <c r="J5068"/>
      <c r="K5068"/>
      <c r="L5068"/>
      <c r="M5068"/>
      <c r="N5068"/>
      <c r="O5068"/>
      <c r="P5068"/>
      <c r="Q5068"/>
    </row>
    <row r="5069" spans="1:17" s="16" customFormat="1" x14ac:dyDescent="0.25">
      <c r="A5069"/>
      <c r="B5069" s="18"/>
      <c r="D5069"/>
      <c r="E5069"/>
      <c r="F5069"/>
      <c r="G5069"/>
      <c r="H5069"/>
      <c r="I5069"/>
      <c r="J5069"/>
      <c r="K5069"/>
      <c r="L5069"/>
      <c r="M5069"/>
      <c r="N5069"/>
      <c r="O5069"/>
      <c r="P5069"/>
      <c r="Q5069"/>
    </row>
    <row r="5070" spans="1:17" s="16" customFormat="1" x14ac:dyDescent="0.25">
      <c r="A5070"/>
      <c r="B5070" s="18"/>
      <c r="D5070"/>
      <c r="E5070"/>
      <c r="F5070"/>
      <c r="G5070"/>
      <c r="H5070"/>
      <c r="I5070"/>
      <c r="J5070"/>
      <c r="K5070"/>
      <c r="L5070"/>
      <c r="M5070"/>
      <c r="N5070"/>
      <c r="O5070"/>
      <c r="P5070"/>
      <c r="Q5070"/>
    </row>
    <row r="5071" spans="1:17" s="16" customFormat="1" x14ac:dyDescent="0.25">
      <c r="A5071"/>
      <c r="B5071" s="18"/>
      <c r="D5071"/>
      <c r="E5071"/>
      <c r="F5071"/>
      <c r="G5071"/>
      <c r="H5071"/>
      <c r="I5071"/>
      <c r="J5071"/>
      <c r="K5071"/>
      <c r="L5071"/>
      <c r="M5071"/>
      <c r="N5071"/>
      <c r="O5071"/>
      <c r="P5071"/>
      <c r="Q5071"/>
    </row>
    <row r="5072" spans="1:17" s="16" customFormat="1" x14ac:dyDescent="0.25">
      <c r="A5072"/>
      <c r="B5072" s="18"/>
      <c r="D5072"/>
      <c r="E5072"/>
      <c r="F5072"/>
      <c r="G5072"/>
      <c r="H5072"/>
      <c r="I5072"/>
      <c r="J5072"/>
      <c r="K5072"/>
      <c r="L5072"/>
      <c r="M5072"/>
      <c r="N5072"/>
      <c r="O5072"/>
      <c r="P5072"/>
      <c r="Q5072"/>
    </row>
    <row r="5073" spans="1:17" s="16" customFormat="1" x14ac:dyDescent="0.25">
      <c r="A5073"/>
      <c r="B5073" s="18"/>
      <c r="D5073"/>
      <c r="E5073"/>
      <c r="F5073"/>
      <c r="G5073"/>
      <c r="H5073"/>
      <c r="I5073"/>
      <c r="J5073"/>
      <c r="K5073"/>
      <c r="L5073"/>
      <c r="M5073"/>
      <c r="N5073"/>
      <c r="O5073"/>
      <c r="P5073"/>
      <c r="Q5073"/>
    </row>
    <row r="5074" spans="1:17" s="16" customFormat="1" x14ac:dyDescent="0.25">
      <c r="A5074"/>
      <c r="B5074" s="18"/>
      <c r="D5074"/>
      <c r="E5074"/>
      <c r="F5074"/>
      <c r="G5074"/>
      <c r="H5074"/>
      <c r="I5074"/>
      <c r="J5074"/>
      <c r="K5074"/>
      <c r="L5074"/>
      <c r="M5074"/>
      <c r="N5074"/>
      <c r="O5074"/>
      <c r="P5074"/>
      <c r="Q5074"/>
    </row>
    <row r="5075" spans="1:17" s="16" customFormat="1" x14ac:dyDescent="0.25">
      <c r="A5075"/>
      <c r="B5075" s="18"/>
      <c r="D5075"/>
      <c r="E5075"/>
      <c r="F5075"/>
      <c r="G5075"/>
      <c r="H5075"/>
      <c r="I5075"/>
      <c r="J5075"/>
      <c r="K5075"/>
      <c r="L5075"/>
      <c r="M5075"/>
      <c r="N5075"/>
      <c r="O5075"/>
      <c r="P5075"/>
      <c r="Q5075"/>
    </row>
    <row r="5076" spans="1:17" s="16" customFormat="1" x14ac:dyDescent="0.25">
      <c r="A5076"/>
      <c r="B5076" s="18"/>
      <c r="D5076"/>
      <c r="E5076"/>
      <c r="F5076"/>
      <c r="G5076"/>
      <c r="H5076"/>
      <c r="I5076"/>
      <c r="J5076"/>
      <c r="K5076"/>
      <c r="L5076"/>
      <c r="M5076"/>
      <c r="N5076"/>
      <c r="O5076"/>
      <c r="P5076"/>
      <c r="Q5076"/>
    </row>
    <row r="5077" spans="1:17" s="16" customFormat="1" x14ac:dyDescent="0.25">
      <c r="A5077"/>
      <c r="B5077" s="18"/>
      <c r="D5077"/>
      <c r="E5077"/>
      <c r="F5077"/>
      <c r="G5077"/>
      <c r="H5077"/>
      <c r="I5077"/>
      <c r="J5077"/>
      <c r="K5077"/>
      <c r="L5077"/>
      <c r="M5077"/>
      <c r="N5077"/>
      <c r="O5077"/>
      <c r="P5077"/>
      <c r="Q5077"/>
    </row>
    <row r="5078" spans="1:17" s="16" customFormat="1" x14ac:dyDescent="0.25">
      <c r="A5078"/>
      <c r="B5078" s="18"/>
      <c r="D5078"/>
      <c r="E5078"/>
      <c r="F5078"/>
      <c r="G5078"/>
      <c r="H5078"/>
      <c r="I5078"/>
      <c r="J5078"/>
      <c r="K5078"/>
      <c r="L5078"/>
      <c r="M5078"/>
      <c r="N5078"/>
      <c r="O5078"/>
      <c r="P5078"/>
      <c r="Q5078"/>
    </row>
    <row r="5079" spans="1:17" s="16" customFormat="1" x14ac:dyDescent="0.25">
      <c r="A5079"/>
      <c r="B5079" s="18"/>
      <c r="D5079"/>
      <c r="E5079"/>
      <c r="F5079"/>
      <c r="G5079"/>
      <c r="H5079"/>
      <c r="I5079"/>
      <c r="J5079"/>
      <c r="K5079"/>
      <c r="L5079"/>
      <c r="M5079"/>
      <c r="N5079"/>
      <c r="O5079"/>
      <c r="P5079"/>
      <c r="Q5079"/>
    </row>
    <row r="5080" spans="1:17" s="16" customFormat="1" x14ac:dyDescent="0.25">
      <c r="A5080"/>
      <c r="B5080" s="18"/>
      <c r="D5080"/>
      <c r="E5080"/>
      <c r="F5080"/>
      <c r="G5080"/>
      <c r="H5080"/>
      <c r="I5080"/>
      <c r="J5080"/>
      <c r="K5080"/>
      <c r="L5080"/>
      <c r="M5080"/>
      <c r="N5080"/>
      <c r="O5080"/>
      <c r="P5080"/>
      <c r="Q5080"/>
    </row>
    <row r="5081" spans="1:17" s="16" customFormat="1" x14ac:dyDescent="0.25">
      <c r="A5081"/>
      <c r="B5081" s="18"/>
      <c r="D5081"/>
      <c r="E5081"/>
      <c r="F5081"/>
      <c r="G5081"/>
      <c r="H5081"/>
      <c r="I5081"/>
      <c r="J5081"/>
      <c r="K5081"/>
      <c r="L5081"/>
      <c r="M5081"/>
      <c r="N5081"/>
      <c r="O5081"/>
      <c r="P5081"/>
      <c r="Q5081"/>
    </row>
    <row r="5082" spans="1:17" s="16" customFormat="1" x14ac:dyDescent="0.25">
      <c r="A5082"/>
      <c r="B5082" s="17"/>
      <c r="D5082"/>
      <c r="E5082"/>
      <c r="F5082"/>
      <c r="G5082"/>
      <c r="H5082"/>
      <c r="I5082"/>
      <c r="J5082"/>
      <c r="K5082"/>
      <c r="L5082"/>
      <c r="M5082"/>
      <c r="N5082"/>
      <c r="O5082"/>
      <c r="P5082"/>
      <c r="Q5082"/>
    </row>
    <row r="5083" spans="1:17" s="16" customFormat="1" x14ac:dyDescent="0.25">
      <c r="A5083"/>
      <c r="B5083" s="18"/>
      <c r="D5083"/>
      <c r="E5083"/>
      <c r="F5083"/>
      <c r="G5083"/>
      <c r="H5083"/>
      <c r="I5083"/>
      <c r="J5083"/>
      <c r="K5083"/>
      <c r="L5083"/>
      <c r="M5083"/>
      <c r="N5083"/>
      <c r="O5083"/>
      <c r="P5083"/>
      <c r="Q5083"/>
    </row>
    <row r="5084" spans="1:17" s="16" customFormat="1" x14ac:dyDescent="0.25">
      <c r="A5084"/>
      <c r="B5084" s="18"/>
      <c r="D5084"/>
      <c r="E5084"/>
      <c r="F5084"/>
      <c r="G5084"/>
      <c r="H5084"/>
      <c r="I5084"/>
      <c r="J5084"/>
      <c r="K5084"/>
      <c r="L5084"/>
      <c r="M5084"/>
      <c r="N5084"/>
      <c r="O5084"/>
      <c r="P5084"/>
      <c r="Q5084"/>
    </row>
    <row r="5085" spans="1:17" s="16" customFormat="1" x14ac:dyDescent="0.25">
      <c r="A5085"/>
      <c r="B5085" s="18"/>
      <c r="D5085"/>
      <c r="E5085"/>
      <c r="F5085"/>
      <c r="G5085"/>
      <c r="H5085"/>
      <c r="I5085"/>
      <c r="J5085"/>
      <c r="K5085"/>
      <c r="L5085"/>
      <c r="M5085"/>
      <c r="N5085"/>
      <c r="O5085"/>
      <c r="P5085"/>
      <c r="Q5085"/>
    </row>
    <row r="5086" spans="1:17" s="16" customFormat="1" x14ac:dyDescent="0.25">
      <c r="A5086"/>
      <c r="B5086" s="18"/>
      <c r="D5086"/>
      <c r="E5086"/>
      <c r="F5086"/>
      <c r="G5086"/>
      <c r="H5086"/>
      <c r="I5086"/>
      <c r="J5086"/>
      <c r="K5086"/>
      <c r="L5086"/>
      <c r="M5086"/>
      <c r="N5086"/>
      <c r="O5086"/>
      <c r="P5086"/>
      <c r="Q5086"/>
    </row>
    <row r="5087" spans="1:17" s="16" customFormat="1" x14ac:dyDescent="0.25">
      <c r="A5087"/>
      <c r="B5087" s="18"/>
      <c r="D5087"/>
      <c r="E5087"/>
      <c r="F5087"/>
      <c r="G5087"/>
      <c r="H5087"/>
      <c r="I5087"/>
      <c r="J5087"/>
      <c r="K5087"/>
      <c r="L5087"/>
      <c r="M5087"/>
      <c r="N5087"/>
      <c r="O5087"/>
      <c r="P5087"/>
      <c r="Q5087"/>
    </row>
    <row r="5088" spans="1:17" s="16" customFormat="1" x14ac:dyDescent="0.25">
      <c r="A5088"/>
      <c r="B5088" s="18"/>
      <c r="D5088"/>
      <c r="E5088"/>
      <c r="F5088"/>
      <c r="G5088"/>
      <c r="H5088"/>
      <c r="I5088"/>
      <c r="J5088"/>
      <c r="K5088"/>
      <c r="L5088"/>
      <c r="M5088"/>
      <c r="N5088"/>
      <c r="O5088"/>
      <c r="P5088"/>
      <c r="Q5088"/>
    </row>
    <row r="5089" spans="1:17" s="16" customFormat="1" x14ac:dyDescent="0.25">
      <c r="A5089"/>
      <c r="B5089" s="18"/>
      <c r="D5089"/>
      <c r="E5089"/>
      <c r="F5089"/>
      <c r="G5089"/>
      <c r="H5089"/>
      <c r="I5089"/>
      <c r="J5089"/>
      <c r="K5089"/>
      <c r="L5089"/>
      <c r="M5089"/>
      <c r="N5089"/>
      <c r="O5089"/>
      <c r="P5089"/>
      <c r="Q5089"/>
    </row>
    <row r="5090" spans="1:17" s="16" customFormat="1" x14ac:dyDescent="0.25">
      <c r="A5090"/>
      <c r="B5090" s="18"/>
      <c r="D5090"/>
      <c r="E5090"/>
      <c r="F5090"/>
      <c r="G5090"/>
      <c r="H5090"/>
      <c r="I5090"/>
      <c r="J5090"/>
      <c r="K5090"/>
      <c r="L5090"/>
      <c r="M5090"/>
      <c r="N5090"/>
      <c r="O5090"/>
      <c r="P5090"/>
      <c r="Q5090"/>
    </row>
    <row r="5091" spans="1:17" s="16" customFormat="1" x14ac:dyDescent="0.25">
      <c r="A5091"/>
      <c r="B5091" s="18"/>
      <c r="D5091"/>
      <c r="E5091"/>
      <c r="F5091"/>
      <c r="G5091"/>
      <c r="H5091"/>
      <c r="I5091"/>
      <c r="J5091"/>
      <c r="K5091"/>
      <c r="L5091"/>
      <c r="M5091"/>
      <c r="N5091"/>
      <c r="O5091"/>
      <c r="P5091"/>
      <c r="Q5091"/>
    </row>
    <row r="5092" spans="1:17" s="16" customFormat="1" x14ac:dyDescent="0.25">
      <c r="A5092"/>
      <c r="B5092" s="18"/>
      <c r="D5092"/>
      <c r="E5092"/>
      <c r="F5092"/>
      <c r="G5092"/>
      <c r="H5092"/>
      <c r="I5092"/>
      <c r="J5092"/>
      <c r="K5092"/>
      <c r="L5092"/>
      <c r="M5092"/>
      <c r="N5092"/>
      <c r="O5092"/>
      <c r="P5092"/>
      <c r="Q5092"/>
    </row>
    <row r="5093" spans="1:17" s="16" customFormat="1" x14ac:dyDescent="0.25">
      <c r="A5093"/>
      <c r="B5093" s="18"/>
      <c r="D5093"/>
      <c r="E5093"/>
      <c r="F5093"/>
      <c r="G5093"/>
      <c r="H5093"/>
      <c r="I5093"/>
      <c r="J5093"/>
      <c r="K5093"/>
      <c r="L5093"/>
      <c r="M5093"/>
      <c r="N5093"/>
      <c r="O5093"/>
      <c r="P5093"/>
      <c r="Q5093"/>
    </row>
    <row r="5094" spans="1:17" s="16" customFormat="1" x14ac:dyDescent="0.25">
      <c r="A5094"/>
      <c r="B5094" s="18"/>
      <c r="D5094"/>
      <c r="E5094"/>
      <c r="F5094"/>
      <c r="G5094"/>
      <c r="H5094"/>
      <c r="I5094"/>
      <c r="J5094"/>
      <c r="K5094"/>
      <c r="L5094"/>
      <c r="M5094"/>
      <c r="N5094"/>
      <c r="O5094"/>
      <c r="P5094"/>
      <c r="Q5094"/>
    </row>
    <row r="5095" spans="1:17" s="16" customFormat="1" x14ac:dyDescent="0.25">
      <c r="A5095"/>
      <c r="B5095" s="18"/>
      <c r="D5095"/>
      <c r="E5095"/>
      <c r="F5095"/>
      <c r="G5095"/>
      <c r="H5095"/>
      <c r="I5095"/>
      <c r="J5095"/>
      <c r="K5095"/>
      <c r="L5095"/>
      <c r="M5095"/>
      <c r="N5095"/>
      <c r="O5095"/>
      <c r="P5095"/>
      <c r="Q5095"/>
    </row>
    <row r="5096" spans="1:17" s="16" customFormat="1" x14ac:dyDescent="0.25">
      <c r="A5096"/>
      <c r="B5096" s="18"/>
      <c r="D5096"/>
      <c r="E5096"/>
      <c r="F5096"/>
      <c r="G5096"/>
      <c r="H5096"/>
      <c r="I5096"/>
      <c r="J5096"/>
      <c r="K5096"/>
      <c r="L5096"/>
      <c r="M5096"/>
      <c r="N5096"/>
      <c r="O5096"/>
      <c r="P5096"/>
      <c r="Q5096"/>
    </row>
    <row r="5097" spans="1:17" s="16" customFormat="1" x14ac:dyDescent="0.25">
      <c r="A5097"/>
      <c r="B5097" s="18"/>
      <c r="D5097"/>
      <c r="E5097"/>
      <c r="F5097"/>
      <c r="G5097"/>
      <c r="H5097"/>
      <c r="I5097"/>
      <c r="J5097"/>
      <c r="K5097"/>
      <c r="L5097"/>
      <c r="M5097"/>
      <c r="N5097"/>
      <c r="O5097"/>
      <c r="P5097"/>
      <c r="Q5097"/>
    </row>
    <row r="5098" spans="1:17" s="16" customFormat="1" x14ac:dyDescent="0.25">
      <c r="A5098"/>
      <c r="B5098" s="18"/>
      <c r="D5098"/>
      <c r="E5098"/>
      <c r="F5098"/>
      <c r="G5098"/>
      <c r="H5098"/>
      <c r="I5098"/>
      <c r="J5098"/>
      <c r="K5098"/>
      <c r="L5098"/>
      <c r="M5098"/>
      <c r="N5098"/>
      <c r="O5098"/>
      <c r="P5098"/>
      <c r="Q5098"/>
    </row>
    <row r="5099" spans="1:17" s="16" customFormat="1" x14ac:dyDescent="0.25">
      <c r="A5099"/>
      <c r="B5099" s="18"/>
      <c r="D5099"/>
      <c r="E5099"/>
      <c r="F5099"/>
      <c r="G5099"/>
      <c r="H5099"/>
      <c r="I5099"/>
      <c r="J5099"/>
      <c r="K5099"/>
      <c r="L5099"/>
      <c r="M5099"/>
      <c r="N5099"/>
      <c r="O5099"/>
      <c r="P5099"/>
      <c r="Q5099"/>
    </row>
    <row r="5100" spans="1:17" s="16" customFormat="1" x14ac:dyDescent="0.25">
      <c r="A5100"/>
      <c r="B5100" s="18"/>
      <c r="D5100"/>
      <c r="E5100"/>
      <c r="F5100"/>
      <c r="G5100"/>
      <c r="H5100"/>
      <c r="I5100"/>
      <c r="J5100"/>
      <c r="K5100"/>
      <c r="L5100"/>
      <c r="M5100"/>
      <c r="N5100"/>
      <c r="O5100"/>
      <c r="P5100"/>
      <c r="Q5100"/>
    </row>
    <row r="5101" spans="1:17" s="16" customFormat="1" x14ac:dyDescent="0.25">
      <c r="A5101"/>
      <c r="B5101" s="18"/>
      <c r="D5101"/>
      <c r="E5101"/>
      <c r="F5101"/>
      <c r="G5101"/>
      <c r="H5101"/>
      <c r="I5101"/>
      <c r="J5101"/>
      <c r="K5101"/>
      <c r="L5101"/>
      <c r="M5101"/>
      <c r="N5101"/>
      <c r="O5101"/>
      <c r="P5101"/>
      <c r="Q5101"/>
    </row>
    <row r="5102" spans="1:17" s="16" customFormat="1" x14ac:dyDescent="0.25">
      <c r="A5102"/>
      <c r="B5102" s="18"/>
      <c r="D5102"/>
      <c r="E5102"/>
      <c r="F5102"/>
      <c r="G5102"/>
      <c r="H5102"/>
      <c r="I5102"/>
      <c r="J5102"/>
      <c r="K5102"/>
      <c r="L5102"/>
      <c r="M5102"/>
      <c r="N5102"/>
      <c r="O5102"/>
      <c r="P5102"/>
      <c r="Q5102"/>
    </row>
    <row r="5103" spans="1:17" s="16" customFormat="1" x14ac:dyDescent="0.25">
      <c r="A5103"/>
      <c r="B5103" s="18"/>
      <c r="D5103"/>
      <c r="E5103"/>
      <c r="F5103"/>
      <c r="G5103"/>
      <c r="H5103"/>
      <c r="I5103"/>
      <c r="J5103"/>
      <c r="K5103"/>
      <c r="L5103"/>
      <c r="M5103"/>
      <c r="N5103"/>
      <c r="O5103"/>
      <c r="P5103"/>
      <c r="Q5103"/>
    </row>
    <row r="5104" spans="1:17" s="16" customFormat="1" x14ac:dyDescent="0.25">
      <c r="A5104"/>
      <c r="B5104" s="18"/>
      <c r="D5104"/>
      <c r="E5104"/>
      <c r="F5104"/>
      <c r="G5104"/>
      <c r="H5104"/>
      <c r="I5104"/>
      <c r="J5104"/>
      <c r="K5104"/>
      <c r="L5104"/>
      <c r="M5104"/>
      <c r="N5104"/>
      <c r="O5104"/>
      <c r="P5104"/>
      <c r="Q5104"/>
    </row>
    <row r="5105" spans="1:17" s="16" customFormat="1" x14ac:dyDescent="0.25">
      <c r="A5105"/>
      <c r="B5105" s="18"/>
      <c r="D5105"/>
      <c r="E5105"/>
      <c r="F5105"/>
      <c r="G5105"/>
      <c r="H5105"/>
      <c r="I5105"/>
      <c r="J5105"/>
      <c r="K5105"/>
      <c r="L5105"/>
      <c r="M5105"/>
      <c r="N5105"/>
      <c r="O5105"/>
      <c r="P5105"/>
      <c r="Q5105"/>
    </row>
    <row r="5106" spans="1:17" s="16" customFormat="1" x14ac:dyDescent="0.25">
      <c r="A5106"/>
      <c r="B5106" s="18"/>
      <c r="D5106"/>
      <c r="E5106"/>
      <c r="F5106"/>
      <c r="G5106"/>
      <c r="H5106"/>
      <c r="I5106"/>
      <c r="J5106"/>
      <c r="K5106"/>
      <c r="L5106"/>
      <c r="M5106"/>
      <c r="N5106"/>
      <c r="O5106"/>
      <c r="P5106"/>
      <c r="Q5106"/>
    </row>
    <row r="5107" spans="1:17" s="16" customFormat="1" x14ac:dyDescent="0.25">
      <c r="A5107"/>
      <c r="B5107" s="18"/>
      <c r="D5107"/>
      <c r="E5107"/>
      <c r="F5107"/>
      <c r="G5107"/>
      <c r="H5107"/>
      <c r="I5107"/>
      <c r="J5107"/>
      <c r="K5107"/>
      <c r="L5107"/>
      <c r="M5107"/>
      <c r="N5107"/>
      <c r="O5107"/>
      <c r="P5107"/>
      <c r="Q5107"/>
    </row>
    <row r="5108" spans="1:17" s="16" customFormat="1" x14ac:dyDescent="0.25">
      <c r="A5108"/>
      <c r="B5108" s="18"/>
      <c r="D5108"/>
      <c r="E5108"/>
      <c r="F5108"/>
      <c r="G5108"/>
      <c r="H5108"/>
      <c r="I5108"/>
      <c r="J5108"/>
      <c r="K5108"/>
      <c r="L5108"/>
      <c r="M5108"/>
      <c r="N5108"/>
      <c r="O5108"/>
      <c r="P5108"/>
      <c r="Q5108"/>
    </row>
    <row r="5109" spans="1:17" s="16" customFormat="1" x14ac:dyDescent="0.25">
      <c r="A5109"/>
      <c r="B5109" s="18"/>
      <c r="D5109"/>
      <c r="E5109"/>
      <c r="F5109"/>
      <c r="G5109"/>
      <c r="H5109"/>
      <c r="I5109"/>
      <c r="J5109"/>
      <c r="K5109"/>
      <c r="L5109"/>
      <c r="M5109"/>
      <c r="N5109"/>
      <c r="O5109"/>
      <c r="P5109"/>
      <c r="Q5109"/>
    </row>
    <row r="5110" spans="1:17" s="16" customFormat="1" x14ac:dyDescent="0.25">
      <c r="A5110"/>
      <c r="B5110" s="18"/>
      <c r="D5110"/>
      <c r="E5110"/>
      <c r="F5110"/>
      <c r="G5110"/>
      <c r="H5110"/>
      <c r="I5110"/>
      <c r="J5110"/>
      <c r="K5110"/>
      <c r="L5110"/>
      <c r="M5110"/>
      <c r="N5110"/>
      <c r="O5110"/>
      <c r="P5110"/>
      <c r="Q5110"/>
    </row>
    <row r="5111" spans="1:17" s="16" customFormat="1" x14ac:dyDescent="0.25">
      <c r="A5111"/>
      <c r="B5111" s="18"/>
      <c r="D5111"/>
      <c r="E5111"/>
      <c r="F5111"/>
      <c r="G5111"/>
      <c r="H5111"/>
      <c r="I5111"/>
      <c r="J5111"/>
      <c r="K5111"/>
      <c r="L5111"/>
      <c r="M5111"/>
      <c r="N5111"/>
      <c r="O5111"/>
      <c r="P5111"/>
      <c r="Q5111"/>
    </row>
    <row r="5112" spans="1:17" s="16" customFormat="1" x14ac:dyDescent="0.25">
      <c r="A5112"/>
      <c r="B5112" s="18"/>
      <c r="D5112"/>
      <c r="E5112"/>
      <c r="F5112"/>
      <c r="G5112"/>
      <c r="H5112"/>
      <c r="I5112"/>
      <c r="J5112"/>
      <c r="K5112"/>
      <c r="L5112"/>
      <c r="M5112"/>
      <c r="N5112"/>
      <c r="O5112"/>
      <c r="P5112"/>
      <c r="Q5112"/>
    </row>
    <row r="5113" spans="1:17" s="16" customFormat="1" x14ac:dyDescent="0.25">
      <c r="A5113"/>
      <c r="B5113" s="18"/>
      <c r="D5113"/>
      <c r="E5113"/>
      <c r="F5113"/>
      <c r="G5113"/>
      <c r="H5113"/>
      <c r="I5113"/>
      <c r="J5113"/>
      <c r="K5113"/>
      <c r="L5113"/>
      <c r="M5113"/>
      <c r="N5113"/>
      <c r="O5113"/>
      <c r="P5113"/>
      <c r="Q5113"/>
    </row>
    <row r="5114" spans="1:17" s="16" customFormat="1" x14ac:dyDescent="0.25">
      <c r="A5114"/>
      <c r="B5114" s="18"/>
      <c r="D5114"/>
      <c r="E5114"/>
      <c r="F5114"/>
      <c r="G5114"/>
      <c r="H5114"/>
      <c r="I5114"/>
      <c r="J5114"/>
      <c r="K5114"/>
      <c r="L5114"/>
      <c r="M5114"/>
      <c r="N5114"/>
      <c r="O5114"/>
      <c r="P5114"/>
      <c r="Q5114"/>
    </row>
    <row r="5115" spans="1:17" s="16" customFormat="1" x14ac:dyDescent="0.25">
      <c r="A5115"/>
      <c r="B5115" s="18"/>
      <c r="D5115"/>
      <c r="E5115"/>
      <c r="F5115"/>
      <c r="G5115"/>
      <c r="H5115"/>
      <c r="I5115"/>
      <c r="J5115"/>
      <c r="K5115"/>
      <c r="L5115"/>
      <c r="M5115"/>
      <c r="N5115"/>
      <c r="O5115"/>
      <c r="P5115"/>
      <c r="Q5115"/>
    </row>
    <row r="5116" spans="1:17" s="16" customFormat="1" x14ac:dyDescent="0.25">
      <c r="A5116"/>
      <c r="B5116" s="18"/>
      <c r="D5116"/>
      <c r="E5116"/>
      <c r="F5116"/>
      <c r="G5116"/>
      <c r="H5116"/>
      <c r="I5116"/>
      <c r="J5116"/>
      <c r="K5116"/>
      <c r="L5116"/>
      <c r="M5116"/>
      <c r="N5116"/>
      <c r="O5116"/>
      <c r="P5116"/>
      <c r="Q5116"/>
    </row>
    <row r="5117" spans="1:17" s="16" customFormat="1" x14ac:dyDescent="0.25">
      <c r="A5117"/>
      <c r="B5117" s="18"/>
      <c r="D5117"/>
      <c r="E5117"/>
      <c r="F5117"/>
      <c r="G5117"/>
      <c r="H5117"/>
      <c r="I5117"/>
      <c r="J5117"/>
      <c r="K5117"/>
      <c r="L5117"/>
      <c r="M5117"/>
      <c r="N5117"/>
      <c r="O5117"/>
      <c r="P5117"/>
      <c r="Q5117"/>
    </row>
    <row r="5118" spans="1:17" s="16" customFormat="1" x14ac:dyDescent="0.25">
      <c r="A5118"/>
      <c r="B5118" s="18"/>
      <c r="D5118"/>
      <c r="E5118"/>
      <c r="F5118"/>
      <c r="G5118"/>
      <c r="H5118"/>
      <c r="I5118"/>
      <c r="J5118"/>
      <c r="K5118"/>
      <c r="L5118"/>
      <c r="M5118"/>
      <c r="N5118"/>
      <c r="O5118"/>
      <c r="P5118"/>
      <c r="Q5118"/>
    </row>
    <row r="5119" spans="1:17" s="16" customFormat="1" x14ac:dyDescent="0.25">
      <c r="A5119"/>
      <c r="B5119" s="18"/>
      <c r="D5119"/>
      <c r="E5119"/>
      <c r="F5119"/>
      <c r="G5119"/>
      <c r="H5119"/>
      <c r="I5119"/>
      <c r="J5119"/>
      <c r="K5119"/>
      <c r="L5119"/>
      <c r="M5119"/>
      <c r="N5119"/>
      <c r="O5119"/>
      <c r="P5119"/>
      <c r="Q5119"/>
    </row>
    <row r="5120" spans="1:17" s="16" customFormat="1" x14ac:dyDescent="0.25">
      <c r="A5120"/>
      <c r="B5120" s="18"/>
      <c r="D5120"/>
      <c r="E5120"/>
      <c r="F5120"/>
      <c r="G5120"/>
      <c r="H5120"/>
      <c r="I5120"/>
      <c r="J5120"/>
      <c r="K5120"/>
      <c r="L5120"/>
      <c r="M5120"/>
      <c r="N5120"/>
      <c r="O5120"/>
      <c r="P5120"/>
      <c r="Q5120"/>
    </row>
    <row r="5121" spans="1:17" s="16" customFormat="1" x14ac:dyDescent="0.25">
      <c r="A5121"/>
      <c r="B5121" s="18"/>
      <c r="D5121"/>
      <c r="E5121"/>
      <c r="F5121"/>
      <c r="G5121"/>
      <c r="H5121"/>
      <c r="I5121"/>
      <c r="J5121"/>
      <c r="K5121"/>
      <c r="L5121"/>
      <c r="M5121"/>
      <c r="N5121"/>
      <c r="O5121"/>
      <c r="P5121"/>
      <c r="Q5121"/>
    </row>
    <row r="5122" spans="1:17" s="16" customFormat="1" x14ac:dyDescent="0.25">
      <c r="A5122"/>
      <c r="B5122" s="18"/>
      <c r="D5122"/>
      <c r="E5122"/>
      <c r="F5122"/>
      <c r="G5122"/>
      <c r="H5122"/>
      <c r="I5122"/>
      <c r="J5122"/>
      <c r="K5122"/>
      <c r="L5122"/>
      <c r="M5122"/>
      <c r="N5122"/>
      <c r="O5122"/>
      <c r="P5122"/>
      <c r="Q5122"/>
    </row>
    <row r="5123" spans="1:17" s="16" customFormat="1" x14ac:dyDescent="0.25">
      <c r="A5123"/>
      <c r="B5123" s="18"/>
      <c r="D5123"/>
      <c r="E5123"/>
      <c r="F5123"/>
      <c r="G5123"/>
      <c r="H5123"/>
      <c r="I5123"/>
      <c r="J5123"/>
      <c r="K5123"/>
      <c r="L5123"/>
      <c r="M5123"/>
      <c r="N5123"/>
      <c r="O5123"/>
      <c r="P5123"/>
      <c r="Q5123"/>
    </row>
    <row r="5124" spans="1:17" s="16" customFormat="1" x14ac:dyDescent="0.25">
      <c r="A5124"/>
      <c r="B5124" s="18"/>
      <c r="D5124"/>
      <c r="E5124"/>
      <c r="F5124"/>
      <c r="G5124"/>
      <c r="H5124"/>
      <c r="I5124"/>
      <c r="J5124"/>
      <c r="K5124"/>
      <c r="L5124"/>
      <c r="M5124"/>
      <c r="N5124"/>
      <c r="O5124"/>
      <c r="P5124"/>
      <c r="Q5124"/>
    </row>
    <row r="5125" spans="1:17" s="16" customFormat="1" x14ac:dyDescent="0.25">
      <c r="A5125"/>
      <c r="B5125" s="18"/>
      <c r="D5125"/>
      <c r="E5125"/>
      <c r="F5125"/>
      <c r="G5125"/>
      <c r="H5125"/>
      <c r="I5125"/>
      <c r="J5125"/>
      <c r="K5125"/>
      <c r="L5125"/>
      <c r="M5125"/>
      <c r="N5125"/>
      <c r="O5125"/>
      <c r="P5125"/>
      <c r="Q5125"/>
    </row>
    <row r="5126" spans="1:17" s="16" customFormat="1" x14ac:dyDescent="0.25">
      <c r="A5126"/>
      <c r="B5126" s="18"/>
      <c r="D5126"/>
      <c r="E5126"/>
      <c r="F5126"/>
      <c r="G5126"/>
      <c r="H5126"/>
      <c r="I5126"/>
      <c r="J5126"/>
      <c r="K5126"/>
      <c r="L5126"/>
      <c r="M5126"/>
      <c r="N5126"/>
      <c r="O5126"/>
      <c r="P5126"/>
      <c r="Q5126"/>
    </row>
    <row r="5127" spans="1:17" s="16" customFormat="1" x14ac:dyDescent="0.25">
      <c r="A5127"/>
      <c r="B5127" s="18"/>
      <c r="D5127"/>
      <c r="E5127"/>
      <c r="F5127"/>
      <c r="G5127"/>
      <c r="H5127"/>
      <c r="I5127"/>
      <c r="J5127"/>
      <c r="K5127"/>
      <c r="L5127"/>
      <c r="M5127"/>
      <c r="N5127"/>
      <c r="O5127"/>
      <c r="P5127"/>
      <c r="Q5127"/>
    </row>
    <row r="5128" spans="1:17" s="16" customFormat="1" x14ac:dyDescent="0.25">
      <c r="A5128"/>
      <c r="B5128" s="18"/>
      <c r="D5128"/>
      <c r="E5128"/>
      <c r="F5128"/>
      <c r="G5128"/>
      <c r="H5128"/>
      <c r="I5128"/>
      <c r="J5128"/>
      <c r="K5128"/>
      <c r="L5128"/>
      <c r="M5128"/>
      <c r="N5128"/>
      <c r="O5128"/>
      <c r="P5128"/>
      <c r="Q5128"/>
    </row>
    <row r="5129" spans="1:17" s="16" customFormat="1" x14ac:dyDescent="0.25">
      <c r="A5129"/>
      <c r="B5129" s="18"/>
      <c r="D5129"/>
      <c r="E5129"/>
      <c r="F5129"/>
      <c r="G5129"/>
      <c r="H5129"/>
      <c r="I5129"/>
      <c r="J5129"/>
      <c r="K5129"/>
      <c r="L5129"/>
      <c r="M5129"/>
      <c r="N5129"/>
      <c r="O5129"/>
      <c r="P5129"/>
      <c r="Q5129"/>
    </row>
    <row r="5130" spans="1:17" s="16" customFormat="1" x14ac:dyDescent="0.25">
      <c r="A5130"/>
      <c r="B5130" s="18"/>
      <c r="D5130"/>
      <c r="E5130"/>
      <c r="F5130"/>
      <c r="G5130"/>
      <c r="H5130"/>
      <c r="I5130"/>
      <c r="J5130"/>
      <c r="K5130"/>
      <c r="L5130"/>
      <c r="M5130"/>
      <c r="N5130"/>
      <c r="O5130"/>
      <c r="P5130"/>
      <c r="Q5130"/>
    </row>
    <row r="5131" spans="1:17" s="16" customFormat="1" x14ac:dyDescent="0.25">
      <c r="A5131"/>
      <c r="B5131" s="18"/>
      <c r="D5131"/>
      <c r="E5131"/>
      <c r="F5131"/>
      <c r="G5131"/>
      <c r="H5131"/>
      <c r="I5131"/>
      <c r="J5131"/>
      <c r="K5131"/>
      <c r="L5131"/>
      <c r="M5131"/>
      <c r="N5131"/>
      <c r="O5131"/>
      <c r="P5131"/>
      <c r="Q5131"/>
    </row>
    <row r="5132" spans="1:17" s="16" customFormat="1" x14ac:dyDescent="0.25">
      <c r="A5132"/>
      <c r="B5132" s="17"/>
      <c r="D5132"/>
      <c r="E5132"/>
      <c r="F5132"/>
      <c r="G5132"/>
      <c r="H5132"/>
      <c r="I5132"/>
      <c r="J5132"/>
      <c r="K5132"/>
      <c r="L5132"/>
      <c r="M5132"/>
      <c r="N5132"/>
      <c r="O5132"/>
      <c r="P5132"/>
      <c r="Q5132"/>
    </row>
    <row r="5133" spans="1:17" s="16" customFormat="1" x14ac:dyDescent="0.25">
      <c r="A5133"/>
      <c r="B5133" s="18"/>
      <c r="D5133"/>
      <c r="E5133"/>
      <c r="F5133"/>
      <c r="G5133"/>
      <c r="H5133"/>
      <c r="I5133"/>
      <c r="J5133"/>
      <c r="K5133"/>
      <c r="L5133"/>
      <c r="M5133"/>
      <c r="N5133"/>
      <c r="O5133"/>
      <c r="P5133"/>
      <c r="Q5133"/>
    </row>
    <row r="5134" spans="1:17" s="16" customFormat="1" x14ac:dyDescent="0.25">
      <c r="A5134"/>
      <c r="B5134" s="18"/>
      <c r="D5134"/>
      <c r="E5134"/>
      <c r="F5134"/>
      <c r="G5134"/>
      <c r="H5134"/>
      <c r="I5134"/>
      <c r="J5134"/>
      <c r="K5134"/>
      <c r="L5134"/>
      <c r="M5134"/>
      <c r="N5134"/>
      <c r="O5134"/>
      <c r="P5134"/>
      <c r="Q5134"/>
    </row>
    <row r="5135" spans="1:17" s="16" customFormat="1" x14ac:dyDescent="0.25">
      <c r="A5135"/>
      <c r="B5135" s="18"/>
      <c r="D5135"/>
      <c r="E5135"/>
      <c r="F5135"/>
      <c r="G5135"/>
      <c r="H5135"/>
      <c r="I5135"/>
      <c r="J5135"/>
      <c r="K5135"/>
      <c r="L5135"/>
      <c r="M5135"/>
      <c r="N5135"/>
      <c r="O5135"/>
      <c r="P5135"/>
      <c r="Q5135"/>
    </row>
    <row r="5136" spans="1:17" s="16" customFormat="1" x14ac:dyDescent="0.25">
      <c r="A5136"/>
      <c r="B5136" s="18"/>
      <c r="D5136"/>
      <c r="E5136"/>
      <c r="F5136"/>
      <c r="G5136"/>
      <c r="H5136"/>
      <c r="I5136"/>
      <c r="J5136"/>
      <c r="K5136"/>
      <c r="L5136"/>
      <c r="M5136"/>
      <c r="N5136"/>
      <c r="O5136"/>
      <c r="P5136"/>
      <c r="Q5136"/>
    </row>
    <row r="5137" spans="1:17" s="16" customFormat="1" x14ac:dyDescent="0.25">
      <c r="A5137"/>
      <c r="B5137" s="18"/>
      <c r="D5137"/>
      <c r="E5137"/>
      <c r="F5137"/>
      <c r="G5137"/>
      <c r="H5137"/>
      <c r="I5137"/>
      <c r="J5137"/>
      <c r="K5137"/>
      <c r="L5137"/>
      <c r="M5137"/>
      <c r="N5137"/>
      <c r="O5137"/>
      <c r="P5137"/>
      <c r="Q5137"/>
    </row>
    <row r="5138" spans="1:17" s="16" customFormat="1" x14ac:dyDescent="0.25">
      <c r="A5138"/>
      <c r="B5138" s="18"/>
      <c r="D5138"/>
      <c r="E5138"/>
      <c r="F5138"/>
      <c r="G5138"/>
      <c r="H5138"/>
      <c r="I5138"/>
      <c r="J5138"/>
      <c r="K5138"/>
      <c r="L5138"/>
      <c r="M5138"/>
      <c r="N5138"/>
      <c r="O5138"/>
      <c r="P5138"/>
      <c r="Q5138"/>
    </row>
    <row r="5139" spans="1:17" s="16" customFormat="1" x14ac:dyDescent="0.25">
      <c r="A5139"/>
      <c r="B5139" s="18"/>
      <c r="D5139"/>
      <c r="E5139"/>
      <c r="F5139"/>
      <c r="G5139"/>
      <c r="H5139"/>
      <c r="I5139"/>
      <c r="J5139"/>
      <c r="K5139"/>
      <c r="L5139"/>
      <c r="M5139"/>
      <c r="N5139"/>
      <c r="O5139"/>
      <c r="P5139"/>
      <c r="Q5139"/>
    </row>
    <row r="5140" spans="1:17" s="16" customFormat="1" x14ac:dyDescent="0.25">
      <c r="A5140"/>
      <c r="B5140" s="18"/>
      <c r="D5140"/>
      <c r="E5140"/>
      <c r="F5140"/>
      <c r="G5140"/>
      <c r="H5140"/>
      <c r="I5140"/>
      <c r="J5140"/>
      <c r="K5140"/>
      <c r="L5140"/>
      <c r="M5140"/>
      <c r="N5140"/>
      <c r="O5140"/>
      <c r="P5140"/>
      <c r="Q5140"/>
    </row>
    <row r="5141" spans="1:17" s="16" customFormat="1" x14ac:dyDescent="0.25">
      <c r="A5141"/>
      <c r="B5141" s="18"/>
      <c r="D5141"/>
      <c r="E5141"/>
      <c r="F5141"/>
      <c r="G5141"/>
      <c r="H5141"/>
      <c r="I5141"/>
      <c r="J5141"/>
      <c r="K5141"/>
      <c r="L5141"/>
      <c r="M5141"/>
      <c r="N5141"/>
      <c r="O5141"/>
      <c r="P5141"/>
      <c r="Q5141"/>
    </row>
    <row r="5142" spans="1:17" s="16" customFormat="1" x14ac:dyDescent="0.25">
      <c r="A5142"/>
      <c r="B5142" s="18"/>
      <c r="D5142"/>
      <c r="E5142"/>
      <c r="F5142"/>
      <c r="G5142"/>
      <c r="H5142"/>
      <c r="I5142"/>
      <c r="J5142"/>
      <c r="K5142"/>
      <c r="L5142"/>
      <c r="M5142"/>
      <c r="N5142"/>
      <c r="O5142"/>
      <c r="P5142"/>
      <c r="Q5142"/>
    </row>
    <row r="5143" spans="1:17" s="16" customFormat="1" x14ac:dyDescent="0.25">
      <c r="A5143"/>
      <c r="B5143" s="18"/>
      <c r="D5143"/>
      <c r="E5143"/>
      <c r="F5143"/>
      <c r="G5143"/>
      <c r="H5143"/>
      <c r="I5143"/>
      <c r="J5143"/>
      <c r="K5143"/>
      <c r="L5143"/>
      <c r="M5143"/>
      <c r="N5143"/>
      <c r="O5143"/>
      <c r="P5143"/>
      <c r="Q5143"/>
    </row>
    <row r="5144" spans="1:17" s="16" customFormat="1" x14ac:dyDescent="0.25">
      <c r="A5144"/>
      <c r="B5144" s="18"/>
      <c r="D5144"/>
      <c r="E5144"/>
      <c r="F5144"/>
      <c r="G5144"/>
      <c r="H5144"/>
      <c r="I5144"/>
      <c r="J5144"/>
      <c r="K5144"/>
      <c r="L5144"/>
      <c r="M5144"/>
      <c r="N5144"/>
      <c r="O5144"/>
      <c r="P5144"/>
      <c r="Q5144"/>
    </row>
    <row r="5145" spans="1:17" s="16" customFormat="1" x14ac:dyDescent="0.25">
      <c r="A5145"/>
      <c r="B5145" s="18"/>
      <c r="D5145"/>
      <c r="E5145"/>
      <c r="F5145"/>
      <c r="G5145"/>
      <c r="H5145"/>
      <c r="I5145"/>
      <c r="J5145"/>
      <c r="K5145"/>
      <c r="L5145"/>
      <c r="M5145"/>
      <c r="N5145"/>
      <c r="O5145"/>
      <c r="P5145"/>
      <c r="Q5145"/>
    </row>
    <row r="5146" spans="1:17" s="16" customFormat="1" x14ac:dyDescent="0.25">
      <c r="A5146"/>
      <c r="B5146" s="18"/>
      <c r="D5146"/>
      <c r="E5146"/>
      <c r="F5146"/>
      <c r="G5146"/>
      <c r="H5146"/>
      <c r="I5146"/>
      <c r="J5146"/>
      <c r="K5146"/>
      <c r="L5146"/>
      <c r="M5146"/>
      <c r="N5146"/>
      <c r="O5146"/>
      <c r="P5146"/>
      <c r="Q5146"/>
    </row>
    <row r="5147" spans="1:17" s="16" customFormat="1" x14ac:dyDescent="0.25">
      <c r="A5147"/>
      <c r="B5147" s="18"/>
      <c r="D5147"/>
      <c r="E5147"/>
      <c r="F5147"/>
      <c r="G5147"/>
      <c r="H5147"/>
      <c r="I5147"/>
      <c r="J5147"/>
      <c r="K5147"/>
      <c r="L5147"/>
      <c r="M5147"/>
      <c r="N5147"/>
      <c r="O5147"/>
      <c r="P5147"/>
      <c r="Q5147"/>
    </row>
    <row r="5148" spans="1:17" s="16" customFormat="1" x14ac:dyDescent="0.25">
      <c r="A5148"/>
      <c r="B5148" s="18"/>
      <c r="D5148"/>
      <c r="E5148"/>
      <c r="F5148"/>
      <c r="G5148"/>
      <c r="H5148"/>
      <c r="I5148"/>
      <c r="J5148"/>
      <c r="K5148"/>
      <c r="L5148"/>
      <c r="M5148"/>
      <c r="N5148"/>
      <c r="O5148"/>
      <c r="P5148"/>
      <c r="Q5148"/>
    </row>
    <row r="5149" spans="1:17" s="16" customFormat="1" x14ac:dyDescent="0.25">
      <c r="A5149"/>
      <c r="B5149" s="18"/>
      <c r="D5149"/>
      <c r="E5149"/>
      <c r="F5149"/>
      <c r="G5149"/>
      <c r="H5149"/>
      <c r="I5149"/>
      <c r="J5149"/>
      <c r="K5149"/>
      <c r="L5149"/>
      <c r="M5149"/>
      <c r="N5149"/>
      <c r="O5149"/>
      <c r="P5149"/>
      <c r="Q5149"/>
    </row>
    <row r="5150" spans="1:17" s="16" customFormat="1" x14ac:dyDescent="0.25">
      <c r="A5150"/>
      <c r="B5150" s="18"/>
      <c r="D5150"/>
      <c r="E5150"/>
      <c r="F5150"/>
      <c r="G5150"/>
      <c r="H5150"/>
      <c r="I5150"/>
      <c r="J5150"/>
      <c r="K5150"/>
      <c r="L5150"/>
      <c r="M5150"/>
      <c r="N5150"/>
      <c r="O5150"/>
      <c r="P5150"/>
      <c r="Q5150"/>
    </row>
    <row r="5151" spans="1:17" s="16" customFormat="1" x14ac:dyDescent="0.25">
      <c r="A5151"/>
      <c r="B5151" s="18"/>
      <c r="D5151"/>
      <c r="E5151"/>
      <c r="F5151"/>
      <c r="G5151"/>
      <c r="H5151"/>
      <c r="I5151"/>
      <c r="J5151"/>
      <c r="K5151"/>
      <c r="L5151"/>
      <c r="M5151"/>
      <c r="N5151"/>
      <c r="O5151"/>
      <c r="P5151"/>
      <c r="Q5151"/>
    </row>
    <row r="5152" spans="1:17" s="16" customFormat="1" x14ac:dyDescent="0.25">
      <c r="A5152"/>
      <c r="B5152" s="18"/>
      <c r="D5152"/>
      <c r="E5152"/>
      <c r="F5152"/>
      <c r="G5152"/>
      <c r="H5152"/>
      <c r="I5152"/>
      <c r="J5152"/>
      <c r="K5152"/>
      <c r="L5152"/>
      <c r="M5152"/>
      <c r="N5152"/>
      <c r="O5152"/>
      <c r="P5152"/>
      <c r="Q5152"/>
    </row>
    <row r="5153" spans="1:17" s="16" customFormat="1" x14ac:dyDescent="0.25">
      <c r="A5153"/>
      <c r="B5153" s="18"/>
      <c r="D5153"/>
      <c r="E5153"/>
      <c r="F5153"/>
      <c r="G5153"/>
      <c r="H5153"/>
      <c r="I5153"/>
      <c r="J5153"/>
      <c r="K5153"/>
      <c r="L5153"/>
      <c r="M5153"/>
      <c r="N5153"/>
      <c r="O5153"/>
      <c r="P5153"/>
      <c r="Q5153"/>
    </row>
    <row r="5154" spans="1:17" s="16" customFormat="1" x14ac:dyDescent="0.25">
      <c r="A5154"/>
      <c r="B5154" s="18"/>
      <c r="D5154"/>
      <c r="E5154"/>
      <c r="F5154"/>
      <c r="G5154"/>
      <c r="H5154"/>
      <c r="I5154"/>
      <c r="J5154"/>
      <c r="K5154"/>
      <c r="L5154"/>
      <c r="M5154"/>
      <c r="N5154"/>
      <c r="O5154"/>
      <c r="P5154"/>
      <c r="Q5154"/>
    </row>
    <row r="5155" spans="1:17" s="16" customFormat="1" x14ac:dyDescent="0.25">
      <c r="A5155"/>
      <c r="B5155" s="18"/>
      <c r="D5155"/>
      <c r="E5155"/>
      <c r="F5155"/>
      <c r="G5155"/>
      <c r="H5155"/>
      <c r="I5155"/>
      <c r="J5155"/>
      <c r="K5155"/>
      <c r="L5155"/>
      <c r="M5155"/>
      <c r="N5155"/>
      <c r="O5155"/>
      <c r="P5155"/>
      <c r="Q5155"/>
    </row>
    <row r="5156" spans="1:17" s="16" customFormat="1" x14ac:dyDescent="0.25">
      <c r="A5156"/>
      <c r="B5156" s="18"/>
      <c r="D5156"/>
      <c r="E5156"/>
      <c r="F5156"/>
      <c r="G5156"/>
      <c r="H5156"/>
      <c r="I5156"/>
      <c r="J5156"/>
      <c r="K5156"/>
      <c r="L5156"/>
      <c r="M5156"/>
      <c r="N5156"/>
      <c r="O5156"/>
      <c r="P5156"/>
      <c r="Q5156"/>
    </row>
    <row r="5157" spans="1:17" s="16" customFormat="1" x14ac:dyDescent="0.25">
      <c r="A5157"/>
      <c r="B5157" s="18"/>
      <c r="D5157"/>
      <c r="E5157"/>
      <c r="F5157"/>
      <c r="G5157"/>
      <c r="H5157"/>
      <c r="I5157"/>
      <c r="J5157"/>
      <c r="K5157"/>
      <c r="L5157"/>
      <c r="M5157"/>
      <c r="N5157"/>
      <c r="O5157"/>
      <c r="P5157"/>
      <c r="Q5157"/>
    </row>
    <row r="5158" spans="1:17" s="16" customFormat="1" x14ac:dyDescent="0.25">
      <c r="A5158"/>
      <c r="B5158" s="18"/>
      <c r="D5158"/>
      <c r="E5158"/>
      <c r="F5158"/>
      <c r="G5158"/>
      <c r="H5158"/>
      <c r="I5158"/>
      <c r="J5158"/>
      <c r="K5158"/>
      <c r="L5158"/>
      <c r="M5158"/>
      <c r="N5158"/>
      <c r="O5158"/>
      <c r="P5158"/>
      <c r="Q5158"/>
    </row>
    <row r="5159" spans="1:17" s="16" customFormat="1" x14ac:dyDescent="0.25">
      <c r="A5159"/>
      <c r="B5159" s="18"/>
      <c r="D5159"/>
      <c r="E5159"/>
      <c r="F5159"/>
      <c r="G5159"/>
      <c r="H5159"/>
      <c r="I5159"/>
      <c r="J5159"/>
      <c r="K5159"/>
      <c r="L5159"/>
      <c r="M5159"/>
      <c r="N5159"/>
      <c r="O5159"/>
      <c r="P5159"/>
      <c r="Q5159"/>
    </row>
    <row r="5160" spans="1:17" s="16" customFormat="1" x14ac:dyDescent="0.25">
      <c r="A5160"/>
      <c r="B5160" s="18"/>
      <c r="D5160"/>
      <c r="E5160"/>
      <c r="F5160"/>
      <c r="G5160"/>
      <c r="H5160"/>
      <c r="I5160"/>
      <c r="J5160"/>
      <c r="K5160"/>
      <c r="L5160"/>
      <c r="M5160"/>
      <c r="N5160"/>
      <c r="O5160"/>
      <c r="P5160"/>
      <c r="Q5160"/>
    </row>
    <row r="5161" spans="1:17" s="16" customFormat="1" x14ac:dyDescent="0.25">
      <c r="A5161"/>
      <c r="B5161" s="18"/>
      <c r="D5161"/>
      <c r="E5161"/>
      <c r="F5161"/>
      <c r="G5161"/>
      <c r="H5161"/>
      <c r="I5161"/>
      <c r="J5161"/>
      <c r="K5161"/>
      <c r="L5161"/>
      <c r="M5161"/>
      <c r="N5161"/>
      <c r="O5161"/>
      <c r="P5161"/>
      <c r="Q5161"/>
    </row>
    <row r="5162" spans="1:17" s="16" customFormat="1" x14ac:dyDescent="0.25">
      <c r="A5162"/>
      <c r="B5162" s="18"/>
      <c r="D5162"/>
      <c r="E5162"/>
      <c r="F5162"/>
      <c r="G5162"/>
      <c r="H5162"/>
      <c r="I5162"/>
      <c r="J5162"/>
      <c r="K5162"/>
      <c r="L5162"/>
      <c r="M5162"/>
      <c r="N5162"/>
      <c r="O5162"/>
      <c r="P5162"/>
      <c r="Q5162"/>
    </row>
    <row r="5163" spans="1:17" s="16" customFormat="1" x14ac:dyDescent="0.25">
      <c r="A5163"/>
      <c r="B5163" s="18"/>
      <c r="D5163"/>
      <c r="E5163"/>
      <c r="F5163"/>
      <c r="G5163"/>
      <c r="H5163"/>
      <c r="I5163"/>
      <c r="J5163"/>
      <c r="K5163"/>
      <c r="L5163"/>
      <c r="M5163"/>
      <c r="N5163"/>
      <c r="O5163"/>
      <c r="P5163"/>
      <c r="Q5163"/>
    </row>
    <row r="5164" spans="1:17" s="16" customFormat="1" x14ac:dyDescent="0.25">
      <c r="A5164"/>
      <c r="B5164" s="18"/>
      <c r="D5164"/>
      <c r="E5164"/>
      <c r="F5164"/>
      <c r="G5164"/>
      <c r="H5164"/>
      <c r="I5164"/>
      <c r="J5164"/>
      <c r="K5164"/>
      <c r="L5164"/>
      <c r="M5164"/>
      <c r="N5164"/>
      <c r="O5164"/>
      <c r="P5164"/>
      <c r="Q5164"/>
    </row>
    <row r="5165" spans="1:17" s="16" customFormat="1" x14ac:dyDescent="0.25">
      <c r="A5165"/>
      <c r="B5165" s="18"/>
      <c r="D5165"/>
      <c r="E5165"/>
      <c r="F5165"/>
      <c r="G5165"/>
      <c r="H5165"/>
      <c r="I5165"/>
      <c r="J5165"/>
      <c r="K5165"/>
      <c r="L5165"/>
      <c r="M5165"/>
      <c r="N5165"/>
      <c r="O5165"/>
      <c r="P5165"/>
      <c r="Q5165"/>
    </row>
    <row r="5166" spans="1:17" s="16" customFormat="1" x14ac:dyDescent="0.25">
      <c r="A5166"/>
      <c r="B5166" s="18"/>
      <c r="D5166"/>
      <c r="E5166"/>
      <c r="F5166"/>
      <c r="G5166"/>
      <c r="H5166"/>
      <c r="I5166"/>
      <c r="J5166"/>
      <c r="K5166"/>
      <c r="L5166"/>
      <c r="M5166"/>
      <c r="N5166"/>
      <c r="O5166"/>
      <c r="P5166"/>
      <c r="Q5166"/>
    </row>
    <row r="5167" spans="1:17" s="16" customFormat="1" x14ac:dyDescent="0.25">
      <c r="A5167"/>
      <c r="B5167" s="18"/>
      <c r="D5167"/>
      <c r="E5167"/>
      <c r="F5167"/>
      <c r="G5167"/>
      <c r="H5167"/>
      <c r="I5167"/>
      <c r="J5167"/>
      <c r="K5167"/>
      <c r="L5167"/>
      <c r="M5167"/>
      <c r="N5167"/>
      <c r="O5167"/>
      <c r="P5167"/>
      <c r="Q5167"/>
    </row>
    <row r="5168" spans="1:17" s="16" customFormat="1" x14ac:dyDescent="0.25">
      <c r="A5168"/>
      <c r="B5168" s="18"/>
      <c r="D5168"/>
      <c r="E5168"/>
      <c r="F5168"/>
      <c r="G5168"/>
      <c r="H5168"/>
      <c r="I5168"/>
      <c r="J5168"/>
      <c r="K5168"/>
      <c r="L5168"/>
      <c r="M5168"/>
      <c r="N5168"/>
      <c r="O5168"/>
      <c r="P5168"/>
      <c r="Q5168"/>
    </row>
    <row r="5169" spans="1:17" s="16" customFormat="1" x14ac:dyDescent="0.25">
      <c r="A5169"/>
      <c r="B5169" s="18"/>
      <c r="D5169"/>
      <c r="E5169"/>
      <c r="F5169"/>
      <c r="G5169"/>
      <c r="H5169"/>
      <c r="I5169"/>
      <c r="J5169"/>
      <c r="K5169"/>
      <c r="L5169"/>
      <c r="M5169"/>
      <c r="N5169"/>
      <c r="O5169"/>
      <c r="P5169"/>
      <c r="Q5169"/>
    </row>
    <row r="5170" spans="1:17" s="16" customFormat="1" x14ac:dyDescent="0.25">
      <c r="A5170"/>
      <c r="B5170" s="18"/>
      <c r="D5170"/>
      <c r="E5170"/>
      <c r="F5170"/>
      <c r="G5170"/>
      <c r="H5170"/>
      <c r="I5170"/>
      <c r="J5170"/>
      <c r="K5170"/>
      <c r="L5170"/>
      <c r="M5170"/>
      <c r="N5170"/>
      <c r="O5170"/>
      <c r="P5170"/>
      <c r="Q5170"/>
    </row>
    <row r="5171" spans="1:17" s="16" customFormat="1" x14ac:dyDescent="0.25">
      <c r="A5171"/>
      <c r="B5171" s="18"/>
      <c r="D5171"/>
      <c r="E5171"/>
      <c r="F5171"/>
      <c r="G5171"/>
      <c r="H5171"/>
      <c r="I5171"/>
      <c r="J5171"/>
      <c r="K5171"/>
      <c r="L5171"/>
      <c r="M5171"/>
      <c r="N5171"/>
      <c r="O5171"/>
      <c r="P5171"/>
      <c r="Q5171"/>
    </row>
    <row r="5172" spans="1:17" s="16" customFormat="1" x14ac:dyDescent="0.25">
      <c r="A5172"/>
      <c r="B5172" s="18"/>
      <c r="D5172"/>
      <c r="E5172"/>
      <c r="F5172"/>
      <c r="G5172"/>
      <c r="H5172"/>
      <c r="I5172"/>
      <c r="J5172"/>
      <c r="K5172"/>
      <c r="L5172"/>
      <c r="M5172"/>
      <c r="N5172"/>
      <c r="O5172"/>
      <c r="P5172"/>
      <c r="Q5172"/>
    </row>
    <row r="5173" spans="1:17" s="16" customFormat="1" x14ac:dyDescent="0.25">
      <c r="A5173"/>
      <c r="B5173" s="18"/>
      <c r="D5173"/>
      <c r="E5173"/>
      <c r="F5173"/>
      <c r="G5173"/>
      <c r="H5173"/>
      <c r="I5173"/>
      <c r="J5173"/>
      <c r="K5173"/>
      <c r="L5173"/>
      <c r="M5173"/>
      <c r="N5173"/>
      <c r="O5173"/>
      <c r="P5173"/>
      <c r="Q5173"/>
    </row>
    <row r="5174" spans="1:17" s="16" customFormat="1" x14ac:dyDescent="0.25">
      <c r="A5174"/>
      <c r="B5174" s="18"/>
      <c r="D5174"/>
      <c r="E5174"/>
      <c r="F5174"/>
      <c r="G5174"/>
      <c r="H5174"/>
      <c r="I5174"/>
      <c r="J5174"/>
      <c r="K5174"/>
      <c r="L5174"/>
      <c r="M5174"/>
      <c r="N5174"/>
      <c r="O5174"/>
      <c r="P5174"/>
      <c r="Q5174"/>
    </row>
    <row r="5175" spans="1:17" s="16" customFormat="1" x14ac:dyDescent="0.25">
      <c r="A5175"/>
      <c r="B5175" s="18"/>
      <c r="D5175"/>
      <c r="E5175"/>
      <c r="F5175"/>
      <c r="G5175"/>
      <c r="H5175"/>
      <c r="I5175"/>
      <c r="J5175"/>
      <c r="K5175"/>
      <c r="L5175"/>
      <c r="M5175"/>
      <c r="N5175"/>
      <c r="O5175"/>
      <c r="P5175"/>
      <c r="Q5175"/>
    </row>
    <row r="5176" spans="1:17" s="16" customFormat="1" x14ac:dyDescent="0.25">
      <c r="A5176"/>
      <c r="B5176" s="18"/>
      <c r="D5176"/>
      <c r="E5176"/>
      <c r="F5176"/>
      <c r="G5176"/>
      <c r="H5176"/>
      <c r="I5176"/>
      <c r="J5176"/>
      <c r="K5176"/>
      <c r="L5176"/>
      <c r="M5176"/>
      <c r="N5176"/>
      <c r="O5176"/>
      <c r="P5176"/>
      <c r="Q5176"/>
    </row>
    <row r="5177" spans="1:17" s="16" customFormat="1" x14ac:dyDescent="0.25">
      <c r="A5177"/>
      <c r="B5177" s="18"/>
      <c r="D5177"/>
      <c r="E5177"/>
      <c r="F5177"/>
      <c r="G5177"/>
      <c r="H5177"/>
      <c r="I5177"/>
      <c r="J5177"/>
      <c r="K5177"/>
      <c r="L5177"/>
      <c r="M5177"/>
      <c r="N5177"/>
      <c r="O5177"/>
      <c r="P5177"/>
      <c r="Q5177"/>
    </row>
    <row r="5178" spans="1:17" s="16" customFormat="1" x14ac:dyDescent="0.25">
      <c r="A5178"/>
      <c r="B5178" s="18"/>
      <c r="D5178"/>
      <c r="E5178"/>
      <c r="F5178"/>
      <c r="G5178"/>
      <c r="H5178"/>
      <c r="I5178"/>
      <c r="J5178"/>
      <c r="K5178"/>
      <c r="L5178"/>
      <c r="M5178"/>
      <c r="N5178"/>
      <c r="O5178"/>
      <c r="P5178"/>
      <c r="Q5178"/>
    </row>
    <row r="5179" spans="1:17" s="16" customFormat="1" x14ac:dyDescent="0.25">
      <c r="A5179"/>
      <c r="B5179" s="18"/>
      <c r="D5179"/>
      <c r="E5179"/>
      <c r="F5179"/>
      <c r="G5179"/>
      <c r="H5179"/>
      <c r="I5179"/>
      <c r="J5179"/>
      <c r="K5179"/>
      <c r="L5179"/>
      <c r="M5179"/>
      <c r="N5179"/>
      <c r="O5179"/>
      <c r="P5179"/>
      <c r="Q5179"/>
    </row>
    <row r="5180" spans="1:17" s="16" customFormat="1" x14ac:dyDescent="0.25">
      <c r="A5180"/>
      <c r="B5180" s="18"/>
      <c r="D5180"/>
      <c r="E5180"/>
      <c r="F5180"/>
      <c r="G5180"/>
      <c r="H5180"/>
      <c r="I5180"/>
      <c r="J5180"/>
      <c r="K5180"/>
      <c r="L5180"/>
      <c r="M5180"/>
      <c r="N5180"/>
      <c r="O5180"/>
      <c r="P5180"/>
      <c r="Q5180"/>
    </row>
    <row r="5181" spans="1:17" s="16" customFormat="1" x14ac:dyDescent="0.25">
      <c r="A5181"/>
      <c r="B5181" s="18"/>
      <c r="D5181"/>
      <c r="E5181"/>
      <c r="F5181"/>
      <c r="G5181"/>
      <c r="H5181"/>
      <c r="I5181"/>
      <c r="J5181"/>
      <c r="K5181"/>
      <c r="L5181"/>
      <c r="M5181"/>
      <c r="N5181"/>
      <c r="O5181"/>
      <c r="P5181"/>
      <c r="Q5181"/>
    </row>
    <row r="5182" spans="1:17" s="16" customFormat="1" x14ac:dyDescent="0.25">
      <c r="A5182"/>
      <c r="B5182" s="17"/>
      <c r="D5182"/>
      <c r="E5182"/>
      <c r="F5182"/>
      <c r="G5182"/>
      <c r="H5182"/>
      <c r="I5182"/>
      <c r="J5182"/>
      <c r="K5182"/>
      <c r="L5182"/>
      <c r="M5182"/>
      <c r="N5182"/>
      <c r="O5182"/>
      <c r="P5182"/>
      <c r="Q5182"/>
    </row>
    <row r="5183" spans="1:17" s="16" customFormat="1" x14ac:dyDescent="0.25">
      <c r="A5183"/>
      <c r="B5183" s="18"/>
      <c r="D5183"/>
      <c r="E5183"/>
      <c r="F5183"/>
      <c r="G5183"/>
      <c r="H5183"/>
      <c r="I5183"/>
      <c r="J5183"/>
      <c r="K5183"/>
      <c r="L5183"/>
      <c r="M5183"/>
      <c r="N5183"/>
      <c r="O5183"/>
      <c r="P5183"/>
      <c r="Q5183"/>
    </row>
    <row r="5184" spans="1:17" s="16" customFormat="1" x14ac:dyDescent="0.25">
      <c r="A5184"/>
      <c r="B5184" s="18"/>
      <c r="D5184"/>
      <c r="E5184"/>
      <c r="F5184"/>
      <c r="G5184"/>
      <c r="H5184"/>
      <c r="I5184"/>
      <c r="J5184"/>
      <c r="K5184"/>
      <c r="L5184"/>
      <c r="M5184"/>
      <c r="N5184"/>
      <c r="O5184"/>
      <c r="P5184"/>
      <c r="Q5184"/>
    </row>
    <row r="5185" spans="1:17" s="16" customFormat="1" x14ac:dyDescent="0.25">
      <c r="A5185"/>
      <c r="B5185" s="18"/>
      <c r="D5185"/>
      <c r="E5185"/>
      <c r="F5185"/>
      <c r="G5185"/>
      <c r="H5185"/>
      <c r="I5185"/>
      <c r="J5185"/>
      <c r="K5185"/>
      <c r="L5185"/>
      <c r="M5185"/>
      <c r="N5185"/>
      <c r="O5185"/>
      <c r="P5185"/>
      <c r="Q5185"/>
    </row>
    <row r="5186" spans="1:17" s="16" customFormat="1" x14ac:dyDescent="0.25">
      <c r="A5186"/>
      <c r="B5186" s="18"/>
      <c r="D5186"/>
      <c r="E5186"/>
      <c r="F5186"/>
      <c r="G5186"/>
      <c r="H5186"/>
      <c r="I5186"/>
      <c r="J5186"/>
      <c r="K5186"/>
      <c r="L5186"/>
      <c r="M5186"/>
      <c r="N5186"/>
      <c r="O5186"/>
      <c r="P5186"/>
      <c r="Q5186"/>
    </row>
    <row r="5187" spans="1:17" s="16" customFormat="1" x14ac:dyDescent="0.25">
      <c r="A5187"/>
      <c r="B5187" s="18"/>
      <c r="D5187"/>
      <c r="E5187"/>
      <c r="F5187"/>
      <c r="G5187"/>
      <c r="H5187"/>
      <c r="I5187"/>
      <c r="J5187"/>
      <c r="K5187"/>
      <c r="L5187"/>
      <c r="M5187"/>
      <c r="N5187"/>
      <c r="O5187"/>
      <c r="P5187"/>
      <c r="Q5187"/>
    </row>
    <row r="5188" spans="1:17" s="16" customFormat="1" x14ac:dyDescent="0.25">
      <c r="A5188"/>
      <c r="B5188" s="18"/>
      <c r="D5188"/>
      <c r="E5188"/>
      <c r="F5188"/>
      <c r="G5188"/>
      <c r="H5188"/>
      <c r="I5188"/>
      <c r="J5188"/>
      <c r="K5188"/>
      <c r="L5188"/>
      <c r="M5188"/>
      <c r="N5188"/>
      <c r="O5188"/>
      <c r="P5188"/>
      <c r="Q5188"/>
    </row>
    <row r="5189" spans="1:17" s="16" customFormat="1" x14ac:dyDescent="0.25">
      <c r="A5189"/>
      <c r="B5189" s="18"/>
      <c r="D5189"/>
      <c r="E5189"/>
      <c r="F5189"/>
      <c r="G5189"/>
      <c r="H5189"/>
      <c r="I5189"/>
      <c r="J5189"/>
      <c r="K5189"/>
      <c r="L5189"/>
      <c r="M5189"/>
      <c r="N5189"/>
      <c r="O5189"/>
      <c r="P5189"/>
      <c r="Q5189"/>
    </row>
    <row r="5190" spans="1:17" s="16" customFormat="1" x14ac:dyDescent="0.25">
      <c r="A5190"/>
      <c r="B5190" s="18"/>
      <c r="D5190"/>
      <c r="E5190"/>
      <c r="F5190"/>
      <c r="G5190"/>
      <c r="H5190"/>
      <c r="I5190"/>
      <c r="J5190"/>
      <c r="K5190"/>
      <c r="L5190"/>
      <c r="M5190"/>
      <c r="N5190"/>
      <c r="O5190"/>
      <c r="P5190"/>
      <c r="Q5190"/>
    </row>
    <row r="5191" spans="1:17" s="16" customFormat="1" x14ac:dyDescent="0.25">
      <c r="A5191"/>
      <c r="B5191" s="18"/>
      <c r="D5191"/>
      <c r="E5191"/>
      <c r="F5191"/>
      <c r="G5191"/>
      <c r="H5191"/>
      <c r="I5191"/>
      <c r="J5191"/>
      <c r="K5191"/>
      <c r="L5191"/>
      <c r="M5191"/>
      <c r="N5191"/>
      <c r="O5191"/>
      <c r="P5191"/>
      <c r="Q5191"/>
    </row>
    <row r="5192" spans="1:17" s="16" customFormat="1" x14ac:dyDescent="0.25">
      <c r="A5192"/>
      <c r="B5192" s="18"/>
      <c r="D5192"/>
      <c r="E5192"/>
      <c r="F5192"/>
      <c r="G5192"/>
      <c r="H5192"/>
      <c r="I5192"/>
      <c r="J5192"/>
      <c r="K5192"/>
      <c r="L5192"/>
      <c r="M5192"/>
      <c r="N5192"/>
      <c r="O5192"/>
      <c r="P5192"/>
      <c r="Q5192"/>
    </row>
    <row r="5193" spans="1:17" s="16" customFormat="1" x14ac:dyDescent="0.25">
      <c r="A5193"/>
      <c r="B5193" s="18"/>
      <c r="D5193"/>
      <c r="E5193"/>
      <c r="F5193"/>
      <c r="G5193"/>
      <c r="H5193"/>
      <c r="I5193"/>
      <c r="J5193"/>
      <c r="K5193"/>
      <c r="L5193"/>
      <c r="M5193"/>
      <c r="N5193"/>
      <c r="O5193"/>
      <c r="P5193"/>
      <c r="Q5193"/>
    </row>
    <row r="5194" spans="1:17" s="16" customFormat="1" x14ac:dyDescent="0.25">
      <c r="A5194"/>
      <c r="B5194" s="18"/>
      <c r="D5194"/>
      <c r="E5194"/>
      <c r="F5194"/>
      <c r="G5194"/>
      <c r="H5194"/>
      <c r="I5194"/>
      <c r="J5194"/>
      <c r="K5194"/>
      <c r="L5194"/>
      <c r="M5194"/>
      <c r="N5194"/>
      <c r="O5194"/>
      <c r="P5194"/>
      <c r="Q5194"/>
    </row>
    <row r="5195" spans="1:17" s="16" customFormat="1" x14ac:dyDescent="0.25">
      <c r="A5195"/>
      <c r="B5195" s="18"/>
      <c r="D5195"/>
      <c r="E5195"/>
      <c r="F5195"/>
      <c r="G5195"/>
      <c r="H5195"/>
      <c r="I5195"/>
      <c r="J5195"/>
      <c r="K5195"/>
      <c r="L5195"/>
      <c r="M5195"/>
      <c r="N5195"/>
      <c r="O5195"/>
      <c r="P5195"/>
      <c r="Q5195"/>
    </row>
    <row r="5196" spans="1:17" s="16" customFormat="1" x14ac:dyDescent="0.25">
      <c r="A5196"/>
      <c r="B5196" s="18"/>
      <c r="D5196"/>
      <c r="E5196"/>
      <c r="F5196"/>
      <c r="G5196"/>
      <c r="H5196"/>
      <c r="I5196"/>
      <c r="J5196"/>
      <c r="K5196"/>
      <c r="L5196"/>
      <c r="M5196"/>
      <c r="N5196"/>
      <c r="O5196"/>
      <c r="P5196"/>
      <c r="Q5196"/>
    </row>
    <row r="5197" spans="1:17" s="16" customFormat="1" x14ac:dyDescent="0.25">
      <c r="A5197"/>
      <c r="B5197" s="18"/>
      <c r="D5197"/>
      <c r="E5197"/>
      <c r="F5197"/>
      <c r="G5197"/>
      <c r="H5197"/>
      <c r="I5197"/>
      <c r="J5197"/>
      <c r="K5197"/>
      <c r="L5197"/>
      <c r="M5197"/>
      <c r="N5197"/>
      <c r="O5197"/>
      <c r="P5197"/>
      <c r="Q5197"/>
    </row>
    <row r="5198" spans="1:17" s="16" customFormat="1" x14ac:dyDescent="0.25">
      <c r="A5198"/>
      <c r="B5198" s="18"/>
      <c r="D5198"/>
      <c r="E5198"/>
      <c r="F5198"/>
      <c r="G5198"/>
      <c r="H5198"/>
      <c r="I5198"/>
      <c r="J5198"/>
      <c r="K5198"/>
      <c r="L5198"/>
      <c r="M5198"/>
      <c r="N5198"/>
      <c r="O5198"/>
      <c r="P5198"/>
      <c r="Q5198"/>
    </row>
    <row r="5199" spans="1:17" s="16" customFormat="1" x14ac:dyDescent="0.25">
      <c r="A5199"/>
      <c r="B5199" s="18"/>
      <c r="D5199"/>
      <c r="E5199"/>
      <c r="F5199"/>
      <c r="G5199"/>
      <c r="H5199"/>
      <c r="I5199"/>
      <c r="J5199"/>
      <c r="K5199"/>
      <c r="L5199"/>
      <c r="M5199"/>
      <c r="N5199"/>
      <c r="O5199"/>
      <c r="P5199"/>
      <c r="Q5199"/>
    </row>
    <row r="5200" spans="1:17" s="16" customFormat="1" x14ac:dyDescent="0.25">
      <c r="A5200"/>
      <c r="B5200" s="18"/>
      <c r="D5200"/>
      <c r="E5200"/>
      <c r="F5200"/>
      <c r="G5200"/>
      <c r="H5200"/>
      <c r="I5200"/>
      <c r="J5200"/>
      <c r="K5200"/>
      <c r="L5200"/>
      <c r="M5200"/>
      <c r="N5200"/>
      <c r="O5200"/>
      <c r="P5200"/>
      <c r="Q5200"/>
    </row>
    <row r="5201" spans="1:17" s="16" customFormat="1" x14ac:dyDescent="0.25">
      <c r="A5201"/>
      <c r="B5201" s="18"/>
      <c r="D5201"/>
      <c r="E5201"/>
      <c r="F5201"/>
      <c r="G5201"/>
      <c r="H5201"/>
      <c r="I5201"/>
      <c r="J5201"/>
      <c r="K5201"/>
      <c r="L5201"/>
      <c r="M5201"/>
      <c r="N5201"/>
      <c r="O5201"/>
      <c r="P5201"/>
      <c r="Q5201"/>
    </row>
    <row r="5202" spans="1:17" s="16" customFormat="1" x14ac:dyDescent="0.25">
      <c r="A5202"/>
      <c r="B5202" s="18"/>
      <c r="D5202"/>
      <c r="E5202"/>
      <c r="F5202"/>
      <c r="G5202"/>
      <c r="H5202"/>
      <c r="I5202"/>
      <c r="J5202"/>
      <c r="K5202"/>
      <c r="L5202"/>
      <c r="M5202"/>
      <c r="N5202"/>
      <c r="O5202"/>
      <c r="P5202"/>
      <c r="Q5202"/>
    </row>
    <row r="5203" spans="1:17" s="16" customFormat="1" x14ac:dyDescent="0.25">
      <c r="A5203"/>
      <c r="B5203" s="18"/>
      <c r="D5203"/>
      <c r="E5203"/>
      <c r="F5203"/>
      <c r="G5203"/>
      <c r="H5203"/>
      <c r="I5203"/>
      <c r="J5203"/>
      <c r="K5203"/>
      <c r="L5203"/>
      <c r="M5203"/>
      <c r="N5203"/>
      <c r="O5203"/>
      <c r="P5203"/>
      <c r="Q5203"/>
    </row>
    <row r="5204" spans="1:17" s="16" customFormat="1" x14ac:dyDescent="0.25">
      <c r="A5204"/>
      <c r="B5204" s="18"/>
      <c r="D5204"/>
      <c r="E5204"/>
      <c r="F5204"/>
      <c r="G5204"/>
      <c r="H5204"/>
      <c r="I5204"/>
      <c r="J5204"/>
      <c r="K5204"/>
      <c r="L5204"/>
      <c r="M5204"/>
      <c r="N5204"/>
      <c r="O5204"/>
      <c r="P5204"/>
      <c r="Q5204"/>
    </row>
    <row r="5205" spans="1:17" s="16" customFormat="1" x14ac:dyDescent="0.25">
      <c r="A5205"/>
      <c r="B5205" s="18"/>
      <c r="D5205"/>
      <c r="E5205"/>
      <c r="F5205"/>
      <c r="G5205"/>
      <c r="H5205"/>
      <c r="I5205"/>
      <c r="J5205"/>
      <c r="K5205"/>
      <c r="L5205"/>
      <c r="M5205"/>
      <c r="N5205"/>
      <c r="O5205"/>
      <c r="P5205"/>
      <c r="Q5205"/>
    </row>
    <row r="5206" spans="1:17" s="16" customFormat="1" x14ac:dyDescent="0.25">
      <c r="A5206"/>
      <c r="B5206" s="18"/>
      <c r="D5206"/>
      <c r="E5206"/>
      <c r="F5206"/>
      <c r="G5206"/>
      <c r="H5206"/>
      <c r="I5206"/>
      <c r="J5206"/>
      <c r="K5206"/>
      <c r="L5206"/>
      <c r="M5206"/>
      <c r="N5206"/>
      <c r="O5206"/>
      <c r="P5206"/>
      <c r="Q5206"/>
    </row>
    <row r="5207" spans="1:17" s="16" customFormat="1" x14ac:dyDescent="0.25">
      <c r="A5207"/>
      <c r="B5207" s="18"/>
      <c r="D5207"/>
      <c r="E5207"/>
      <c r="F5207"/>
      <c r="G5207"/>
      <c r="H5207"/>
      <c r="I5207"/>
      <c r="J5207"/>
      <c r="K5207"/>
      <c r="L5207"/>
      <c r="M5207"/>
      <c r="N5207"/>
      <c r="O5207"/>
      <c r="P5207"/>
      <c r="Q5207"/>
    </row>
    <row r="5208" spans="1:17" s="16" customFormat="1" x14ac:dyDescent="0.25">
      <c r="A5208"/>
      <c r="B5208" s="18"/>
      <c r="D5208"/>
      <c r="E5208"/>
      <c r="F5208"/>
      <c r="G5208"/>
      <c r="H5208"/>
      <c r="I5208"/>
      <c r="J5208"/>
      <c r="K5208"/>
      <c r="L5208"/>
      <c r="M5208"/>
      <c r="N5208"/>
      <c r="O5208"/>
      <c r="P5208"/>
      <c r="Q5208"/>
    </row>
    <row r="5209" spans="1:17" s="16" customFormat="1" x14ac:dyDescent="0.25">
      <c r="A5209"/>
      <c r="B5209" s="18"/>
      <c r="D5209"/>
      <c r="E5209"/>
      <c r="F5209"/>
      <c r="G5209"/>
      <c r="H5209"/>
      <c r="I5209"/>
      <c r="J5209"/>
      <c r="K5209"/>
      <c r="L5209"/>
      <c r="M5209"/>
      <c r="N5209"/>
      <c r="O5209"/>
      <c r="P5209"/>
      <c r="Q5209"/>
    </row>
    <row r="5210" spans="1:17" s="16" customFormat="1" x14ac:dyDescent="0.25">
      <c r="A5210"/>
      <c r="B5210" s="18"/>
      <c r="D5210"/>
      <c r="E5210"/>
      <c r="F5210"/>
      <c r="G5210"/>
      <c r="H5210"/>
      <c r="I5210"/>
      <c r="J5210"/>
      <c r="K5210"/>
      <c r="L5210"/>
      <c r="M5210"/>
      <c r="N5210"/>
      <c r="O5210"/>
      <c r="P5210"/>
      <c r="Q5210"/>
    </row>
    <row r="5211" spans="1:17" s="16" customFormat="1" x14ac:dyDescent="0.25">
      <c r="A5211"/>
      <c r="B5211" s="18"/>
      <c r="D5211"/>
      <c r="E5211"/>
      <c r="F5211"/>
      <c r="G5211"/>
      <c r="H5211"/>
      <c r="I5211"/>
      <c r="J5211"/>
      <c r="K5211"/>
      <c r="L5211"/>
      <c r="M5211"/>
      <c r="N5211"/>
      <c r="O5211"/>
      <c r="P5211"/>
      <c r="Q5211"/>
    </row>
    <row r="5212" spans="1:17" s="16" customFormat="1" x14ac:dyDescent="0.25">
      <c r="A5212"/>
      <c r="B5212" s="18"/>
      <c r="D5212"/>
      <c r="E5212"/>
      <c r="F5212"/>
      <c r="G5212"/>
      <c r="H5212"/>
      <c r="I5212"/>
      <c r="J5212"/>
      <c r="K5212"/>
      <c r="L5212"/>
      <c r="M5212"/>
      <c r="N5212"/>
      <c r="O5212"/>
      <c r="P5212"/>
      <c r="Q5212"/>
    </row>
    <row r="5213" spans="1:17" s="16" customFormat="1" x14ac:dyDescent="0.25">
      <c r="A5213"/>
      <c r="B5213" s="18"/>
      <c r="D5213"/>
      <c r="E5213"/>
      <c r="F5213"/>
      <c r="G5213"/>
      <c r="H5213"/>
      <c r="I5213"/>
      <c r="J5213"/>
      <c r="K5213"/>
      <c r="L5213"/>
      <c r="M5213"/>
      <c r="N5213"/>
      <c r="O5213"/>
      <c r="P5213"/>
      <c r="Q5213"/>
    </row>
    <row r="5214" spans="1:17" s="16" customFormat="1" x14ac:dyDescent="0.25">
      <c r="A5214"/>
      <c r="B5214" s="18"/>
      <c r="D5214"/>
      <c r="E5214"/>
      <c r="F5214"/>
      <c r="G5214"/>
      <c r="H5214"/>
      <c r="I5214"/>
      <c r="J5214"/>
      <c r="K5214"/>
      <c r="L5214"/>
      <c r="M5214"/>
      <c r="N5214"/>
      <c r="O5214"/>
      <c r="P5214"/>
      <c r="Q5214"/>
    </row>
    <row r="5215" spans="1:17" s="16" customFormat="1" x14ac:dyDescent="0.25">
      <c r="A5215"/>
      <c r="B5215" s="18"/>
      <c r="D5215"/>
      <c r="E5215"/>
      <c r="F5215"/>
      <c r="G5215"/>
      <c r="H5215"/>
      <c r="I5215"/>
      <c r="J5215"/>
      <c r="K5215"/>
      <c r="L5215"/>
      <c r="M5215"/>
      <c r="N5215"/>
      <c r="O5215"/>
      <c r="P5215"/>
      <c r="Q5215"/>
    </row>
    <row r="5216" spans="1:17" s="16" customFormat="1" x14ac:dyDescent="0.25">
      <c r="A5216"/>
      <c r="B5216" s="18"/>
      <c r="D5216"/>
      <c r="E5216"/>
      <c r="F5216"/>
      <c r="G5216"/>
      <c r="H5216"/>
      <c r="I5216"/>
      <c r="J5216"/>
      <c r="K5216"/>
      <c r="L5216"/>
      <c r="M5216"/>
      <c r="N5216"/>
      <c r="O5216"/>
      <c r="P5216"/>
      <c r="Q5216"/>
    </row>
    <row r="5217" spans="1:17" s="16" customFormat="1" x14ac:dyDescent="0.25">
      <c r="A5217"/>
      <c r="B5217" s="18"/>
      <c r="D5217"/>
      <c r="E5217"/>
      <c r="F5217"/>
      <c r="G5217"/>
      <c r="H5217"/>
      <c r="I5217"/>
      <c r="J5217"/>
      <c r="K5217"/>
      <c r="L5217"/>
      <c r="M5217"/>
      <c r="N5217"/>
      <c r="O5217"/>
      <c r="P5217"/>
      <c r="Q5217"/>
    </row>
    <row r="5218" spans="1:17" s="16" customFormat="1" x14ac:dyDescent="0.25">
      <c r="A5218"/>
      <c r="B5218" s="18"/>
      <c r="D5218"/>
      <c r="E5218"/>
      <c r="F5218"/>
      <c r="G5218"/>
      <c r="H5218"/>
      <c r="I5218"/>
      <c r="J5218"/>
      <c r="K5218"/>
      <c r="L5218"/>
      <c r="M5218"/>
      <c r="N5218"/>
      <c r="O5218"/>
      <c r="P5218"/>
      <c r="Q5218"/>
    </row>
    <row r="5219" spans="1:17" s="16" customFormat="1" x14ac:dyDescent="0.25">
      <c r="A5219"/>
      <c r="B5219" s="18"/>
      <c r="D5219"/>
      <c r="E5219"/>
      <c r="F5219"/>
      <c r="G5219"/>
      <c r="H5219"/>
      <c r="I5219"/>
      <c r="J5219"/>
      <c r="K5219"/>
      <c r="L5219"/>
      <c r="M5219"/>
      <c r="N5219"/>
      <c r="O5219"/>
      <c r="P5219"/>
      <c r="Q5219"/>
    </row>
    <row r="5220" spans="1:17" s="16" customFormat="1" x14ac:dyDescent="0.25">
      <c r="A5220"/>
      <c r="B5220" s="18"/>
      <c r="D5220"/>
      <c r="E5220"/>
      <c r="F5220"/>
      <c r="G5220"/>
      <c r="H5220"/>
      <c r="I5220"/>
      <c r="J5220"/>
      <c r="K5220"/>
      <c r="L5220"/>
      <c r="M5220"/>
      <c r="N5220"/>
      <c r="O5220"/>
      <c r="P5220"/>
      <c r="Q5220"/>
    </row>
    <row r="5221" spans="1:17" s="16" customFormat="1" x14ac:dyDescent="0.25">
      <c r="A5221"/>
      <c r="B5221" s="18"/>
      <c r="D5221"/>
      <c r="E5221"/>
      <c r="F5221"/>
      <c r="G5221"/>
      <c r="H5221"/>
      <c r="I5221"/>
      <c r="J5221"/>
      <c r="K5221"/>
      <c r="L5221"/>
      <c r="M5221"/>
      <c r="N5221"/>
      <c r="O5221"/>
      <c r="P5221"/>
      <c r="Q5221"/>
    </row>
    <row r="5222" spans="1:17" s="16" customFormat="1" x14ac:dyDescent="0.25">
      <c r="A5222"/>
      <c r="B5222" s="18"/>
      <c r="D5222"/>
      <c r="E5222"/>
      <c r="F5222"/>
      <c r="G5222"/>
      <c r="H5222"/>
      <c r="I5222"/>
      <c r="J5222"/>
      <c r="K5222"/>
      <c r="L5222"/>
      <c r="M5222"/>
      <c r="N5222"/>
      <c r="O5222"/>
      <c r="P5222"/>
      <c r="Q5222"/>
    </row>
    <row r="5223" spans="1:17" s="16" customFormat="1" x14ac:dyDescent="0.25">
      <c r="A5223"/>
      <c r="B5223" s="18"/>
      <c r="D5223"/>
      <c r="E5223"/>
      <c r="F5223"/>
      <c r="G5223"/>
      <c r="H5223"/>
      <c r="I5223"/>
      <c r="J5223"/>
      <c r="K5223"/>
      <c r="L5223"/>
      <c r="M5223"/>
      <c r="N5223"/>
      <c r="O5223"/>
      <c r="P5223"/>
      <c r="Q5223"/>
    </row>
    <row r="5224" spans="1:17" s="16" customFormat="1" x14ac:dyDescent="0.25">
      <c r="A5224"/>
      <c r="B5224" s="18"/>
      <c r="D5224"/>
      <c r="E5224"/>
      <c r="F5224"/>
      <c r="G5224"/>
      <c r="H5224"/>
      <c r="I5224"/>
      <c r="J5224"/>
      <c r="K5224"/>
      <c r="L5224"/>
      <c r="M5224"/>
      <c r="N5224"/>
      <c r="O5224"/>
      <c r="P5224"/>
      <c r="Q5224"/>
    </row>
    <row r="5225" spans="1:17" s="16" customFormat="1" x14ac:dyDescent="0.25">
      <c r="A5225"/>
      <c r="B5225" s="18"/>
      <c r="D5225"/>
      <c r="E5225"/>
      <c r="F5225"/>
      <c r="G5225"/>
      <c r="H5225"/>
      <c r="I5225"/>
      <c r="J5225"/>
      <c r="K5225"/>
      <c r="L5225"/>
      <c r="M5225"/>
      <c r="N5225"/>
      <c r="O5225"/>
      <c r="P5225"/>
      <c r="Q5225"/>
    </row>
    <row r="5226" spans="1:17" s="16" customFormat="1" x14ac:dyDescent="0.25">
      <c r="A5226"/>
      <c r="B5226" s="18"/>
      <c r="D5226"/>
      <c r="E5226"/>
      <c r="F5226"/>
      <c r="G5226"/>
      <c r="H5226"/>
      <c r="I5226"/>
      <c r="J5226"/>
      <c r="K5226"/>
      <c r="L5226"/>
      <c r="M5226"/>
      <c r="N5226"/>
      <c r="O5226"/>
      <c r="P5226"/>
      <c r="Q5226"/>
    </row>
    <row r="5227" spans="1:17" s="16" customFormat="1" x14ac:dyDescent="0.25">
      <c r="A5227"/>
      <c r="B5227" s="18"/>
      <c r="D5227"/>
      <c r="E5227"/>
      <c r="F5227"/>
      <c r="G5227"/>
      <c r="H5227"/>
      <c r="I5227"/>
      <c r="J5227"/>
      <c r="K5227"/>
      <c r="L5227"/>
      <c r="M5227"/>
      <c r="N5227"/>
      <c r="O5227"/>
      <c r="P5227"/>
      <c r="Q5227"/>
    </row>
    <row r="5228" spans="1:17" s="16" customFormat="1" x14ac:dyDescent="0.25">
      <c r="A5228"/>
      <c r="B5228" s="18"/>
      <c r="D5228"/>
      <c r="E5228"/>
      <c r="F5228"/>
      <c r="G5228"/>
      <c r="H5228"/>
      <c r="I5228"/>
      <c r="J5228"/>
      <c r="K5228"/>
      <c r="L5228"/>
      <c r="M5228"/>
      <c r="N5228"/>
      <c r="O5228"/>
      <c r="P5228"/>
      <c r="Q5228"/>
    </row>
    <row r="5229" spans="1:17" s="16" customFormat="1" x14ac:dyDescent="0.25">
      <c r="A5229"/>
      <c r="B5229" s="18"/>
      <c r="D5229"/>
      <c r="E5229"/>
      <c r="F5229"/>
      <c r="G5229"/>
      <c r="H5229"/>
      <c r="I5229"/>
      <c r="J5229"/>
      <c r="K5229"/>
      <c r="L5229"/>
      <c r="M5229"/>
      <c r="N5229"/>
      <c r="O5229"/>
      <c r="P5229"/>
      <c r="Q5229"/>
    </row>
    <row r="5230" spans="1:17" s="16" customFormat="1" x14ac:dyDescent="0.25">
      <c r="A5230"/>
      <c r="B5230" s="18"/>
      <c r="D5230"/>
      <c r="E5230"/>
      <c r="F5230"/>
      <c r="G5230"/>
      <c r="H5230"/>
      <c r="I5230"/>
      <c r="J5230"/>
      <c r="K5230"/>
      <c r="L5230"/>
      <c r="M5230"/>
      <c r="N5230"/>
      <c r="O5230"/>
      <c r="P5230"/>
      <c r="Q5230"/>
    </row>
    <row r="5231" spans="1:17" s="16" customFormat="1" x14ac:dyDescent="0.25">
      <c r="A5231"/>
      <c r="B5231" s="18"/>
      <c r="D5231"/>
      <c r="E5231"/>
      <c r="F5231"/>
      <c r="G5231"/>
      <c r="H5231"/>
      <c r="I5231"/>
      <c r="J5231"/>
      <c r="K5231"/>
      <c r="L5231"/>
      <c r="M5231"/>
      <c r="N5231"/>
      <c r="O5231"/>
      <c r="P5231"/>
      <c r="Q5231"/>
    </row>
    <row r="5232" spans="1:17" s="16" customFormat="1" x14ac:dyDescent="0.25">
      <c r="A5232"/>
      <c r="B5232" s="17"/>
      <c r="D5232"/>
      <c r="E5232"/>
      <c r="F5232"/>
      <c r="G5232"/>
      <c r="H5232"/>
      <c r="I5232"/>
      <c r="J5232"/>
      <c r="K5232"/>
      <c r="L5232"/>
      <c r="M5232"/>
      <c r="N5232"/>
      <c r="O5232"/>
      <c r="P5232"/>
      <c r="Q5232"/>
    </row>
    <row r="5233" spans="1:17" s="16" customFormat="1" x14ac:dyDescent="0.25">
      <c r="A5233"/>
      <c r="B5233" s="18"/>
      <c r="D5233"/>
      <c r="E5233"/>
      <c r="F5233"/>
      <c r="G5233"/>
      <c r="H5233"/>
      <c r="I5233"/>
      <c r="J5233"/>
      <c r="K5233"/>
      <c r="L5233"/>
      <c r="M5233"/>
      <c r="N5233"/>
      <c r="O5233"/>
      <c r="P5233"/>
      <c r="Q5233"/>
    </row>
    <row r="5234" spans="1:17" s="16" customFormat="1" x14ac:dyDescent="0.25">
      <c r="A5234"/>
      <c r="B5234" s="18"/>
      <c r="D5234"/>
      <c r="E5234"/>
      <c r="F5234"/>
      <c r="G5234"/>
      <c r="H5234"/>
      <c r="I5234"/>
      <c r="J5234"/>
      <c r="K5234"/>
      <c r="L5234"/>
      <c r="M5234"/>
      <c r="N5234"/>
      <c r="O5234"/>
      <c r="P5234"/>
      <c r="Q5234"/>
    </row>
    <row r="5235" spans="1:17" s="16" customFormat="1" x14ac:dyDescent="0.25">
      <c r="A5235"/>
      <c r="B5235" s="18"/>
      <c r="D5235"/>
      <c r="E5235"/>
      <c r="F5235"/>
      <c r="G5235"/>
      <c r="H5235"/>
      <c r="I5235"/>
      <c r="J5235"/>
      <c r="K5235"/>
      <c r="L5235"/>
      <c r="M5235"/>
      <c r="N5235"/>
      <c r="O5235"/>
      <c r="P5235"/>
      <c r="Q5235"/>
    </row>
    <row r="5236" spans="1:17" s="16" customFormat="1" x14ac:dyDescent="0.25">
      <c r="A5236"/>
      <c r="B5236" s="18"/>
      <c r="D5236"/>
      <c r="E5236"/>
      <c r="F5236"/>
      <c r="G5236"/>
      <c r="H5236"/>
      <c r="I5236"/>
      <c r="J5236"/>
      <c r="K5236"/>
      <c r="L5236"/>
      <c r="M5236"/>
      <c r="N5236"/>
      <c r="O5236"/>
      <c r="P5236"/>
      <c r="Q5236"/>
    </row>
    <row r="5237" spans="1:17" s="16" customFormat="1" x14ac:dyDescent="0.25">
      <c r="A5237"/>
      <c r="B5237" s="18"/>
      <c r="D5237"/>
      <c r="E5237"/>
      <c r="F5237"/>
      <c r="G5237"/>
      <c r="H5237"/>
      <c r="I5237"/>
      <c r="J5237"/>
      <c r="K5237"/>
      <c r="L5237"/>
      <c r="M5237"/>
      <c r="N5237"/>
      <c r="O5237"/>
      <c r="P5237"/>
      <c r="Q5237"/>
    </row>
    <row r="5238" spans="1:17" s="16" customFormat="1" x14ac:dyDescent="0.25">
      <c r="A5238"/>
      <c r="B5238" s="18"/>
      <c r="D5238"/>
      <c r="E5238"/>
      <c r="F5238"/>
      <c r="G5238"/>
      <c r="H5238"/>
      <c r="I5238"/>
      <c r="J5238"/>
      <c r="K5238"/>
      <c r="L5238"/>
      <c r="M5238"/>
      <c r="N5238"/>
      <c r="O5238"/>
      <c r="P5238"/>
      <c r="Q5238"/>
    </row>
    <row r="5239" spans="1:17" s="16" customFormat="1" x14ac:dyDescent="0.25">
      <c r="A5239"/>
      <c r="B5239" s="18"/>
      <c r="D5239"/>
      <c r="E5239"/>
      <c r="F5239"/>
      <c r="G5239"/>
      <c r="H5239"/>
      <c r="I5239"/>
      <c r="J5239"/>
      <c r="K5239"/>
      <c r="L5239"/>
      <c r="M5239"/>
      <c r="N5239"/>
      <c r="O5239"/>
      <c r="P5239"/>
      <c r="Q5239"/>
    </row>
    <row r="5240" spans="1:17" s="16" customFormat="1" x14ac:dyDescent="0.25">
      <c r="A5240"/>
      <c r="B5240" s="18"/>
      <c r="D5240"/>
      <c r="E5240"/>
      <c r="F5240"/>
      <c r="G5240"/>
      <c r="H5240"/>
      <c r="I5240"/>
      <c r="J5240"/>
      <c r="K5240"/>
      <c r="L5240"/>
      <c r="M5240"/>
      <c r="N5240"/>
      <c r="O5240"/>
      <c r="P5240"/>
      <c r="Q5240"/>
    </row>
    <row r="5241" spans="1:17" s="16" customFormat="1" x14ac:dyDescent="0.25">
      <c r="A5241"/>
      <c r="B5241" s="18"/>
      <c r="D5241"/>
      <c r="E5241"/>
      <c r="F5241"/>
      <c r="G5241"/>
      <c r="H5241"/>
      <c r="I5241"/>
      <c r="J5241"/>
      <c r="K5241"/>
      <c r="L5241"/>
      <c r="M5241"/>
      <c r="N5241"/>
      <c r="O5241"/>
      <c r="P5241"/>
      <c r="Q5241"/>
    </row>
    <row r="5242" spans="1:17" s="16" customFormat="1" x14ac:dyDescent="0.25">
      <c r="A5242"/>
      <c r="B5242" s="18"/>
      <c r="D5242"/>
      <c r="E5242"/>
      <c r="F5242"/>
      <c r="G5242"/>
      <c r="H5242"/>
      <c r="I5242"/>
      <c r="J5242"/>
      <c r="K5242"/>
      <c r="L5242"/>
      <c r="M5242"/>
      <c r="N5242"/>
      <c r="O5242"/>
      <c r="P5242"/>
      <c r="Q5242"/>
    </row>
    <row r="5243" spans="1:17" s="16" customFormat="1" x14ac:dyDescent="0.25">
      <c r="A5243"/>
      <c r="B5243" s="18"/>
      <c r="D5243"/>
      <c r="E5243"/>
      <c r="F5243"/>
      <c r="G5243"/>
      <c r="H5243"/>
      <c r="I5243"/>
      <c r="J5243"/>
      <c r="K5243"/>
      <c r="L5243"/>
      <c r="M5243"/>
      <c r="N5243"/>
      <c r="O5243"/>
      <c r="P5243"/>
      <c r="Q5243"/>
    </row>
    <row r="5244" spans="1:17" s="16" customFormat="1" x14ac:dyDescent="0.25">
      <c r="A5244"/>
      <c r="B5244" s="18"/>
      <c r="D5244"/>
      <c r="E5244"/>
      <c r="F5244"/>
      <c r="G5244"/>
      <c r="H5244"/>
      <c r="I5244"/>
      <c r="J5244"/>
      <c r="K5244"/>
      <c r="L5244"/>
      <c r="M5244"/>
      <c r="N5244"/>
      <c r="O5244"/>
      <c r="P5244"/>
      <c r="Q5244"/>
    </row>
    <row r="5245" spans="1:17" s="16" customFormat="1" x14ac:dyDescent="0.25">
      <c r="A5245"/>
      <c r="B5245" s="18"/>
      <c r="D5245"/>
      <c r="E5245"/>
      <c r="F5245"/>
      <c r="G5245"/>
      <c r="H5245"/>
      <c r="I5245"/>
      <c r="J5245"/>
      <c r="K5245"/>
      <c r="L5245"/>
      <c r="M5245"/>
      <c r="N5245"/>
      <c r="O5245"/>
      <c r="P5245"/>
      <c r="Q5245"/>
    </row>
    <row r="5246" spans="1:17" s="16" customFormat="1" x14ac:dyDescent="0.25">
      <c r="A5246"/>
      <c r="B5246" s="18"/>
      <c r="D5246"/>
      <c r="E5246"/>
      <c r="F5246"/>
      <c r="G5246"/>
      <c r="H5246"/>
      <c r="I5246"/>
      <c r="J5246"/>
      <c r="K5246"/>
      <c r="L5246"/>
      <c r="M5246"/>
      <c r="N5246"/>
      <c r="O5246"/>
      <c r="P5246"/>
      <c r="Q5246"/>
    </row>
    <row r="5247" spans="1:17" s="16" customFormat="1" x14ac:dyDescent="0.25">
      <c r="A5247"/>
      <c r="B5247" s="18"/>
      <c r="D5247"/>
      <c r="E5247"/>
      <c r="F5247"/>
      <c r="G5247"/>
      <c r="H5247"/>
      <c r="I5247"/>
      <c r="J5247"/>
      <c r="K5247"/>
      <c r="L5247"/>
      <c r="M5247"/>
      <c r="N5247"/>
      <c r="O5247"/>
      <c r="P5247"/>
      <c r="Q5247"/>
    </row>
    <row r="5248" spans="1:17" s="16" customFormat="1" x14ac:dyDescent="0.25">
      <c r="A5248"/>
      <c r="B5248" s="18"/>
      <c r="D5248"/>
      <c r="E5248"/>
      <c r="F5248"/>
      <c r="G5248"/>
      <c r="H5248"/>
      <c r="I5248"/>
      <c r="J5248"/>
      <c r="K5248"/>
      <c r="L5248"/>
      <c r="M5248"/>
      <c r="N5248"/>
      <c r="O5248"/>
      <c r="P5248"/>
      <c r="Q5248"/>
    </row>
    <row r="5249" spans="1:17" s="16" customFormat="1" x14ac:dyDescent="0.25">
      <c r="A5249"/>
      <c r="B5249" s="18"/>
      <c r="D5249"/>
      <c r="E5249"/>
      <c r="F5249"/>
      <c r="G5249"/>
      <c r="H5249"/>
      <c r="I5249"/>
      <c r="J5249"/>
      <c r="K5249"/>
      <c r="L5249"/>
      <c r="M5249"/>
      <c r="N5249"/>
      <c r="O5249"/>
      <c r="P5249"/>
      <c r="Q5249"/>
    </row>
    <row r="5250" spans="1:17" s="16" customFormat="1" x14ac:dyDescent="0.25">
      <c r="A5250"/>
      <c r="B5250" s="18"/>
      <c r="D5250"/>
      <c r="E5250"/>
      <c r="F5250"/>
      <c r="G5250"/>
      <c r="H5250"/>
      <c r="I5250"/>
      <c r="J5250"/>
      <c r="K5250"/>
      <c r="L5250"/>
      <c r="M5250"/>
      <c r="N5250"/>
      <c r="O5250"/>
      <c r="P5250"/>
      <c r="Q5250"/>
    </row>
    <row r="5251" spans="1:17" s="16" customFormat="1" x14ac:dyDescent="0.25">
      <c r="A5251"/>
      <c r="B5251" s="18"/>
      <c r="D5251"/>
      <c r="E5251"/>
      <c r="F5251"/>
      <c r="G5251"/>
      <c r="H5251"/>
      <c r="I5251"/>
      <c r="J5251"/>
      <c r="K5251"/>
      <c r="L5251"/>
      <c r="M5251"/>
      <c r="N5251"/>
      <c r="O5251"/>
      <c r="P5251"/>
      <c r="Q5251"/>
    </row>
    <row r="5252" spans="1:17" s="16" customFormat="1" x14ac:dyDescent="0.25">
      <c r="A5252"/>
      <c r="B5252" s="18"/>
      <c r="D5252"/>
      <c r="E5252"/>
      <c r="F5252"/>
      <c r="G5252"/>
      <c r="H5252"/>
      <c r="I5252"/>
      <c r="J5252"/>
      <c r="K5252"/>
      <c r="L5252"/>
      <c r="M5252"/>
      <c r="N5252"/>
      <c r="O5252"/>
      <c r="P5252"/>
      <c r="Q5252"/>
    </row>
    <row r="5253" spans="1:17" s="16" customFormat="1" x14ac:dyDescent="0.25">
      <c r="A5253"/>
      <c r="B5253" s="18"/>
      <c r="D5253"/>
      <c r="E5253"/>
      <c r="F5253"/>
      <c r="G5253"/>
      <c r="H5253"/>
      <c r="I5253"/>
      <c r="J5253"/>
      <c r="K5253"/>
      <c r="L5253"/>
      <c r="M5253"/>
      <c r="N5253"/>
      <c r="O5253"/>
      <c r="P5253"/>
      <c r="Q5253"/>
    </row>
    <row r="5254" spans="1:17" s="16" customFormat="1" x14ac:dyDescent="0.25">
      <c r="A5254"/>
      <c r="B5254" s="18"/>
      <c r="D5254"/>
      <c r="E5254"/>
      <c r="F5254"/>
      <c r="G5254"/>
      <c r="H5254"/>
      <c r="I5254"/>
      <c r="J5254"/>
      <c r="K5254"/>
      <c r="L5254"/>
      <c r="M5254"/>
      <c r="N5254"/>
      <c r="O5254"/>
      <c r="P5254"/>
      <c r="Q5254"/>
    </row>
    <row r="5255" spans="1:17" s="16" customFormat="1" x14ac:dyDescent="0.25">
      <c r="A5255"/>
      <c r="B5255" s="18"/>
      <c r="D5255"/>
      <c r="E5255"/>
      <c r="F5255"/>
      <c r="G5255"/>
      <c r="H5255"/>
      <c r="I5255"/>
      <c r="J5255"/>
      <c r="K5255"/>
      <c r="L5255"/>
      <c r="M5255"/>
      <c r="N5255"/>
      <c r="O5255"/>
      <c r="P5255"/>
      <c r="Q5255"/>
    </row>
    <row r="5256" spans="1:17" s="16" customFormat="1" x14ac:dyDescent="0.25">
      <c r="A5256"/>
      <c r="B5256" s="18"/>
      <c r="D5256"/>
      <c r="E5256"/>
      <c r="F5256"/>
      <c r="G5256"/>
      <c r="H5256"/>
      <c r="I5256"/>
      <c r="J5256"/>
      <c r="K5256"/>
      <c r="L5256"/>
      <c r="M5256"/>
      <c r="N5256"/>
      <c r="O5256"/>
      <c r="P5256"/>
      <c r="Q5256"/>
    </row>
    <row r="5257" spans="1:17" s="16" customFormat="1" x14ac:dyDescent="0.25">
      <c r="A5257"/>
      <c r="B5257" s="18"/>
      <c r="D5257"/>
      <c r="E5257"/>
      <c r="F5257"/>
      <c r="G5257"/>
      <c r="H5257"/>
      <c r="I5257"/>
      <c r="J5257"/>
      <c r="K5257"/>
      <c r="L5257"/>
      <c r="M5257"/>
      <c r="N5257"/>
      <c r="O5257"/>
      <c r="P5257"/>
      <c r="Q5257"/>
    </row>
    <row r="5258" spans="1:17" s="16" customFormat="1" x14ac:dyDescent="0.25">
      <c r="A5258"/>
      <c r="B5258" s="18"/>
      <c r="D5258"/>
      <c r="E5258"/>
      <c r="F5258"/>
      <c r="G5258"/>
      <c r="H5258"/>
      <c r="I5258"/>
      <c r="J5258"/>
      <c r="K5258"/>
      <c r="L5258"/>
      <c r="M5258"/>
      <c r="N5258"/>
      <c r="O5258"/>
      <c r="P5258"/>
      <c r="Q5258"/>
    </row>
    <row r="5259" spans="1:17" s="16" customFormat="1" x14ac:dyDescent="0.25">
      <c r="A5259"/>
      <c r="B5259" s="18"/>
      <c r="D5259"/>
      <c r="E5259"/>
      <c r="F5259"/>
      <c r="G5259"/>
      <c r="H5259"/>
      <c r="I5259"/>
      <c r="J5259"/>
      <c r="K5259"/>
      <c r="L5259"/>
      <c r="M5259"/>
      <c r="N5259"/>
      <c r="O5259"/>
      <c r="P5259"/>
      <c r="Q5259"/>
    </row>
    <row r="5260" spans="1:17" s="16" customFormat="1" x14ac:dyDescent="0.25">
      <c r="A5260"/>
      <c r="B5260" s="18"/>
      <c r="D5260"/>
      <c r="E5260"/>
      <c r="F5260"/>
      <c r="G5260"/>
      <c r="H5260"/>
      <c r="I5260"/>
      <c r="J5260"/>
      <c r="K5260"/>
      <c r="L5260"/>
      <c r="M5260"/>
      <c r="N5260"/>
      <c r="O5260"/>
      <c r="P5260"/>
      <c r="Q5260"/>
    </row>
    <row r="5261" spans="1:17" s="16" customFormat="1" x14ac:dyDescent="0.25">
      <c r="A5261"/>
      <c r="B5261" s="18"/>
      <c r="D5261"/>
      <c r="E5261"/>
      <c r="F5261"/>
      <c r="G5261"/>
      <c r="H5261"/>
      <c r="I5261"/>
      <c r="J5261"/>
      <c r="K5261"/>
      <c r="L5261"/>
      <c r="M5261"/>
      <c r="N5261"/>
      <c r="O5261"/>
      <c r="P5261"/>
      <c r="Q5261"/>
    </row>
    <row r="5262" spans="1:17" s="16" customFormat="1" x14ac:dyDescent="0.25">
      <c r="A5262"/>
      <c r="B5262" s="18"/>
      <c r="D5262"/>
      <c r="E5262"/>
      <c r="F5262"/>
      <c r="G5262"/>
      <c r="H5262"/>
      <c r="I5262"/>
      <c r="J5262"/>
      <c r="K5262"/>
      <c r="L5262"/>
      <c r="M5262"/>
      <c r="N5262"/>
      <c r="O5262"/>
      <c r="P5262"/>
      <c r="Q5262"/>
    </row>
    <row r="5263" spans="1:17" s="16" customFormat="1" x14ac:dyDescent="0.25">
      <c r="A5263"/>
      <c r="B5263" s="18"/>
      <c r="D5263"/>
      <c r="E5263"/>
      <c r="F5263"/>
      <c r="G5263"/>
      <c r="H5263"/>
      <c r="I5263"/>
      <c r="J5263"/>
      <c r="K5263"/>
      <c r="L5263"/>
      <c r="M5263"/>
      <c r="N5263"/>
      <c r="O5263"/>
      <c r="P5263"/>
      <c r="Q5263"/>
    </row>
    <row r="5264" spans="1:17" s="16" customFormat="1" x14ac:dyDescent="0.25">
      <c r="A5264"/>
      <c r="B5264" s="18"/>
      <c r="D5264"/>
      <c r="E5264"/>
      <c r="F5264"/>
      <c r="G5264"/>
      <c r="H5264"/>
      <c r="I5264"/>
      <c r="J5264"/>
      <c r="K5264"/>
      <c r="L5264"/>
      <c r="M5264"/>
      <c r="N5264"/>
      <c r="O5264"/>
      <c r="P5264"/>
      <c r="Q5264"/>
    </row>
    <row r="5265" spans="1:17" s="16" customFormat="1" x14ac:dyDescent="0.25">
      <c r="A5265"/>
      <c r="B5265" s="18"/>
      <c r="D5265"/>
      <c r="E5265"/>
      <c r="F5265"/>
      <c r="G5265"/>
      <c r="H5265"/>
      <c r="I5265"/>
      <c r="J5265"/>
      <c r="K5265"/>
      <c r="L5265"/>
      <c r="M5265"/>
      <c r="N5265"/>
      <c r="O5265"/>
      <c r="P5265"/>
      <c r="Q5265"/>
    </row>
    <row r="5266" spans="1:17" s="16" customFormat="1" x14ac:dyDescent="0.25">
      <c r="A5266"/>
      <c r="B5266" s="18"/>
      <c r="D5266"/>
      <c r="E5266"/>
      <c r="F5266"/>
      <c r="G5266"/>
      <c r="H5266"/>
      <c r="I5266"/>
      <c r="J5266"/>
      <c r="K5266"/>
      <c r="L5266"/>
      <c r="M5266"/>
      <c r="N5266"/>
      <c r="O5266"/>
      <c r="P5266"/>
      <c r="Q5266"/>
    </row>
    <row r="5267" spans="1:17" s="16" customFormat="1" x14ac:dyDescent="0.25">
      <c r="A5267"/>
      <c r="B5267" s="18"/>
      <c r="D5267"/>
      <c r="E5267"/>
      <c r="F5267"/>
      <c r="G5267"/>
      <c r="H5267"/>
      <c r="I5267"/>
      <c r="J5267"/>
      <c r="K5267"/>
      <c r="L5267"/>
      <c r="M5267"/>
      <c r="N5267"/>
      <c r="O5267"/>
      <c r="P5267"/>
      <c r="Q5267"/>
    </row>
    <row r="5268" spans="1:17" s="16" customFormat="1" x14ac:dyDescent="0.25">
      <c r="A5268"/>
      <c r="B5268" s="18"/>
      <c r="D5268"/>
      <c r="E5268"/>
      <c r="F5268"/>
      <c r="G5268"/>
      <c r="H5268"/>
      <c r="I5268"/>
      <c r="J5268"/>
      <c r="K5268"/>
      <c r="L5268"/>
      <c r="M5268"/>
      <c r="N5268"/>
      <c r="O5268"/>
      <c r="P5268"/>
      <c r="Q5268"/>
    </row>
    <row r="5269" spans="1:17" s="16" customFormat="1" x14ac:dyDescent="0.25">
      <c r="A5269"/>
      <c r="B5269" s="18"/>
      <c r="D5269"/>
      <c r="E5269"/>
      <c r="F5269"/>
      <c r="G5269"/>
      <c r="H5269"/>
      <c r="I5269"/>
      <c r="J5269"/>
      <c r="K5269"/>
      <c r="L5269"/>
      <c r="M5269"/>
      <c r="N5269"/>
      <c r="O5269"/>
      <c r="P5269"/>
      <c r="Q5269"/>
    </row>
    <row r="5270" spans="1:17" s="16" customFormat="1" x14ac:dyDescent="0.25">
      <c r="A5270"/>
      <c r="B5270" s="18"/>
      <c r="D5270"/>
      <c r="E5270"/>
      <c r="F5270"/>
      <c r="G5270"/>
      <c r="H5270"/>
      <c r="I5270"/>
      <c r="J5270"/>
      <c r="K5270"/>
      <c r="L5270"/>
      <c r="M5270"/>
      <c r="N5270"/>
      <c r="O5270"/>
      <c r="P5270"/>
      <c r="Q5270"/>
    </row>
    <row r="5271" spans="1:17" s="16" customFormat="1" x14ac:dyDescent="0.25">
      <c r="A5271"/>
      <c r="B5271" s="18"/>
      <c r="D5271"/>
      <c r="E5271"/>
      <c r="F5271"/>
      <c r="G5271"/>
      <c r="H5271"/>
      <c r="I5271"/>
      <c r="J5271"/>
      <c r="K5271"/>
      <c r="L5271"/>
      <c r="M5271"/>
      <c r="N5271"/>
      <c r="O5271"/>
      <c r="P5271"/>
      <c r="Q5271"/>
    </row>
    <row r="5272" spans="1:17" s="16" customFormat="1" x14ac:dyDescent="0.25">
      <c r="A5272"/>
      <c r="B5272" s="18"/>
      <c r="D5272"/>
      <c r="E5272"/>
      <c r="F5272"/>
      <c r="G5272"/>
      <c r="H5272"/>
      <c r="I5272"/>
      <c r="J5272"/>
      <c r="K5272"/>
      <c r="L5272"/>
      <c r="M5272"/>
      <c r="N5272"/>
      <c r="O5272"/>
      <c r="P5272"/>
      <c r="Q5272"/>
    </row>
    <row r="5273" spans="1:17" s="16" customFormat="1" x14ac:dyDescent="0.25">
      <c r="A5273"/>
      <c r="B5273" s="18"/>
      <c r="D5273"/>
      <c r="E5273"/>
      <c r="F5273"/>
      <c r="G5273"/>
      <c r="H5273"/>
      <c r="I5273"/>
      <c r="J5273"/>
      <c r="K5273"/>
      <c r="L5273"/>
      <c r="M5273"/>
      <c r="N5273"/>
      <c r="O5273"/>
      <c r="P5273"/>
      <c r="Q5273"/>
    </row>
    <row r="5274" spans="1:17" s="16" customFormat="1" x14ac:dyDescent="0.25">
      <c r="A5274"/>
      <c r="B5274" s="18"/>
      <c r="D5274"/>
      <c r="E5274"/>
      <c r="F5274"/>
      <c r="G5274"/>
      <c r="H5274"/>
      <c r="I5274"/>
      <c r="J5274"/>
      <c r="K5274"/>
      <c r="L5274"/>
      <c r="M5274"/>
      <c r="N5274"/>
      <c r="O5274"/>
      <c r="P5274"/>
      <c r="Q5274"/>
    </row>
    <row r="5275" spans="1:17" s="16" customFormat="1" x14ac:dyDescent="0.25">
      <c r="A5275"/>
      <c r="B5275" s="18"/>
      <c r="D5275"/>
      <c r="E5275"/>
      <c r="F5275"/>
      <c r="G5275"/>
      <c r="H5275"/>
      <c r="I5275"/>
      <c r="J5275"/>
      <c r="K5275"/>
      <c r="L5275"/>
      <c r="M5275"/>
      <c r="N5275"/>
      <c r="O5275"/>
      <c r="P5275"/>
      <c r="Q5275"/>
    </row>
    <row r="5276" spans="1:17" s="16" customFormat="1" x14ac:dyDescent="0.25">
      <c r="A5276"/>
      <c r="B5276" s="18"/>
      <c r="D5276"/>
      <c r="E5276"/>
      <c r="F5276"/>
      <c r="G5276"/>
      <c r="H5276"/>
      <c r="I5276"/>
      <c r="J5276"/>
      <c r="K5276"/>
      <c r="L5276"/>
      <c r="M5276"/>
      <c r="N5276"/>
      <c r="O5276"/>
      <c r="P5276"/>
      <c r="Q5276"/>
    </row>
    <row r="5277" spans="1:17" s="16" customFormat="1" x14ac:dyDescent="0.25">
      <c r="A5277"/>
      <c r="B5277" s="18"/>
      <c r="D5277"/>
      <c r="E5277"/>
      <c r="F5277"/>
      <c r="G5277"/>
      <c r="H5277"/>
      <c r="I5277"/>
      <c r="J5277"/>
      <c r="K5277"/>
      <c r="L5277"/>
      <c r="M5277"/>
      <c r="N5277"/>
      <c r="O5277"/>
      <c r="P5277"/>
      <c r="Q5277"/>
    </row>
    <row r="5278" spans="1:17" s="16" customFormat="1" x14ac:dyDescent="0.25">
      <c r="A5278"/>
      <c r="B5278" s="18"/>
      <c r="D5278"/>
      <c r="E5278"/>
      <c r="F5278"/>
      <c r="G5278"/>
      <c r="H5278"/>
      <c r="I5278"/>
      <c r="J5278"/>
      <c r="K5278"/>
      <c r="L5278"/>
      <c r="M5278"/>
      <c r="N5278"/>
      <c r="O5278"/>
      <c r="P5278"/>
      <c r="Q5278"/>
    </row>
    <row r="5279" spans="1:17" s="16" customFormat="1" x14ac:dyDescent="0.25">
      <c r="A5279"/>
      <c r="B5279" s="18"/>
      <c r="D5279"/>
      <c r="E5279"/>
      <c r="F5279"/>
      <c r="G5279"/>
      <c r="H5279"/>
      <c r="I5279"/>
      <c r="J5279"/>
      <c r="K5279"/>
      <c r="L5279"/>
      <c r="M5279"/>
      <c r="N5279"/>
      <c r="O5279"/>
      <c r="P5279"/>
      <c r="Q5279"/>
    </row>
    <row r="5280" spans="1:17" s="16" customFormat="1" x14ac:dyDescent="0.25">
      <c r="A5280"/>
      <c r="B5280" s="18"/>
      <c r="D5280"/>
      <c r="E5280"/>
      <c r="F5280"/>
      <c r="G5280"/>
      <c r="H5280"/>
      <c r="I5280"/>
      <c r="J5280"/>
      <c r="K5280"/>
      <c r="L5280"/>
      <c r="M5280"/>
      <c r="N5280"/>
      <c r="O5280"/>
      <c r="P5280"/>
      <c r="Q5280"/>
    </row>
    <row r="5281" spans="1:17" s="16" customFormat="1" x14ac:dyDescent="0.25">
      <c r="A5281"/>
      <c r="B5281" s="18"/>
      <c r="D5281"/>
      <c r="E5281"/>
      <c r="F5281"/>
      <c r="G5281"/>
      <c r="H5281"/>
      <c r="I5281"/>
      <c r="J5281"/>
      <c r="K5281"/>
      <c r="L5281"/>
      <c r="M5281"/>
      <c r="N5281"/>
      <c r="O5281"/>
      <c r="P5281"/>
      <c r="Q5281"/>
    </row>
    <row r="5282" spans="1:17" s="16" customFormat="1" x14ac:dyDescent="0.25">
      <c r="A5282"/>
      <c r="B5282" s="17"/>
      <c r="D5282"/>
      <c r="E5282"/>
      <c r="F5282"/>
      <c r="G5282"/>
      <c r="H5282"/>
      <c r="I5282"/>
      <c r="J5282"/>
      <c r="K5282"/>
      <c r="L5282"/>
      <c r="M5282"/>
      <c r="N5282"/>
      <c r="O5282"/>
      <c r="P5282"/>
      <c r="Q5282"/>
    </row>
    <row r="5283" spans="1:17" s="16" customFormat="1" x14ac:dyDescent="0.25">
      <c r="A5283"/>
      <c r="B5283" s="18"/>
      <c r="D5283"/>
      <c r="E5283"/>
      <c r="F5283"/>
      <c r="G5283"/>
      <c r="H5283"/>
      <c r="I5283"/>
      <c r="J5283"/>
      <c r="K5283"/>
      <c r="L5283"/>
      <c r="M5283"/>
      <c r="N5283"/>
      <c r="O5283"/>
      <c r="P5283"/>
      <c r="Q5283"/>
    </row>
    <row r="5284" spans="1:17" s="16" customFormat="1" x14ac:dyDescent="0.25">
      <c r="A5284"/>
      <c r="B5284" s="18"/>
      <c r="D5284"/>
      <c r="E5284"/>
      <c r="F5284"/>
      <c r="G5284"/>
      <c r="H5284"/>
      <c r="I5284"/>
      <c r="J5284"/>
      <c r="K5284"/>
      <c r="L5284"/>
      <c r="M5284"/>
      <c r="N5284"/>
      <c r="O5284"/>
      <c r="P5284"/>
      <c r="Q5284"/>
    </row>
    <row r="5285" spans="1:17" s="16" customFormat="1" x14ac:dyDescent="0.25">
      <c r="A5285"/>
      <c r="B5285" s="18"/>
      <c r="D5285"/>
      <c r="E5285"/>
      <c r="F5285"/>
      <c r="G5285"/>
      <c r="H5285"/>
      <c r="I5285"/>
      <c r="J5285"/>
      <c r="K5285"/>
      <c r="L5285"/>
      <c r="M5285"/>
      <c r="N5285"/>
      <c r="O5285"/>
      <c r="P5285"/>
      <c r="Q5285"/>
    </row>
    <row r="5286" spans="1:17" s="16" customFormat="1" x14ac:dyDescent="0.25">
      <c r="A5286"/>
      <c r="B5286" s="18"/>
      <c r="D5286"/>
      <c r="E5286"/>
      <c r="F5286"/>
      <c r="G5286"/>
      <c r="H5286"/>
      <c r="I5286"/>
      <c r="J5286"/>
      <c r="K5286"/>
      <c r="L5286"/>
      <c r="M5286"/>
      <c r="N5286"/>
      <c r="O5286"/>
      <c r="P5286"/>
      <c r="Q5286"/>
    </row>
    <row r="5287" spans="1:17" s="16" customFormat="1" x14ac:dyDescent="0.25">
      <c r="A5287"/>
      <c r="B5287" s="18"/>
      <c r="D5287"/>
      <c r="E5287"/>
      <c r="F5287"/>
      <c r="G5287"/>
      <c r="H5287"/>
      <c r="I5287"/>
      <c r="J5287"/>
      <c r="K5287"/>
      <c r="L5287"/>
      <c r="M5287"/>
      <c r="N5287"/>
      <c r="O5287"/>
      <c r="P5287"/>
      <c r="Q5287"/>
    </row>
    <row r="5288" spans="1:17" s="16" customFormat="1" x14ac:dyDescent="0.25">
      <c r="A5288"/>
      <c r="B5288" s="18"/>
      <c r="D5288"/>
      <c r="E5288"/>
      <c r="F5288"/>
      <c r="G5288"/>
      <c r="H5288"/>
      <c r="I5288"/>
      <c r="J5288"/>
      <c r="K5288"/>
      <c r="L5288"/>
      <c r="M5288"/>
      <c r="N5288"/>
      <c r="O5288"/>
      <c r="P5288"/>
      <c r="Q5288"/>
    </row>
    <row r="5289" spans="1:17" s="16" customFormat="1" x14ac:dyDescent="0.25">
      <c r="A5289"/>
      <c r="B5289" s="18"/>
      <c r="D5289"/>
      <c r="E5289"/>
      <c r="F5289"/>
      <c r="G5289"/>
      <c r="H5289"/>
      <c r="I5289"/>
      <c r="J5289"/>
      <c r="K5289"/>
      <c r="L5289"/>
      <c r="M5289"/>
      <c r="N5289"/>
      <c r="O5289"/>
      <c r="P5289"/>
      <c r="Q5289"/>
    </row>
    <row r="5290" spans="1:17" s="16" customFormat="1" x14ac:dyDescent="0.25">
      <c r="A5290"/>
      <c r="B5290" s="18"/>
      <c r="D5290"/>
      <c r="E5290"/>
      <c r="F5290"/>
      <c r="G5290"/>
      <c r="H5290"/>
      <c r="I5290"/>
      <c r="J5290"/>
      <c r="K5290"/>
      <c r="L5290"/>
      <c r="M5290"/>
      <c r="N5290"/>
      <c r="O5290"/>
      <c r="P5290"/>
      <c r="Q5290"/>
    </row>
    <row r="5291" spans="1:17" s="16" customFormat="1" x14ac:dyDescent="0.25">
      <c r="A5291"/>
      <c r="B5291" s="18"/>
      <c r="D5291"/>
      <c r="E5291"/>
      <c r="F5291"/>
      <c r="G5291"/>
      <c r="H5291"/>
      <c r="I5291"/>
      <c r="J5291"/>
      <c r="K5291"/>
      <c r="L5291"/>
      <c r="M5291"/>
      <c r="N5291"/>
      <c r="O5291"/>
      <c r="P5291"/>
      <c r="Q5291"/>
    </row>
    <row r="5292" spans="1:17" s="16" customFormat="1" x14ac:dyDescent="0.25">
      <c r="A5292"/>
      <c r="B5292" s="18"/>
      <c r="D5292"/>
      <c r="E5292"/>
      <c r="F5292"/>
      <c r="G5292"/>
      <c r="H5292"/>
      <c r="I5292"/>
      <c r="J5292"/>
      <c r="K5292"/>
      <c r="L5292"/>
      <c r="M5292"/>
      <c r="N5292"/>
      <c r="O5292"/>
      <c r="P5292"/>
      <c r="Q5292"/>
    </row>
    <row r="5293" spans="1:17" s="16" customFormat="1" x14ac:dyDescent="0.25">
      <c r="A5293"/>
      <c r="B5293" s="18"/>
      <c r="D5293"/>
      <c r="E5293"/>
      <c r="F5293"/>
      <c r="G5293"/>
      <c r="H5293"/>
      <c r="I5293"/>
      <c r="J5293"/>
      <c r="K5293"/>
      <c r="L5293"/>
      <c r="M5293"/>
      <c r="N5293"/>
      <c r="O5293"/>
      <c r="P5293"/>
      <c r="Q5293"/>
    </row>
    <row r="5294" spans="1:17" s="16" customFormat="1" x14ac:dyDescent="0.25">
      <c r="A5294"/>
      <c r="B5294" s="18"/>
      <c r="D5294"/>
      <c r="E5294"/>
      <c r="F5294"/>
      <c r="G5294"/>
      <c r="H5294"/>
      <c r="I5294"/>
      <c r="J5294"/>
      <c r="K5294"/>
      <c r="L5294"/>
      <c r="M5294"/>
      <c r="N5294"/>
      <c r="O5294"/>
      <c r="P5294"/>
      <c r="Q5294"/>
    </row>
    <row r="5295" spans="1:17" s="16" customFormat="1" x14ac:dyDescent="0.25">
      <c r="A5295"/>
      <c r="B5295" s="18"/>
      <c r="D5295"/>
      <c r="E5295"/>
      <c r="F5295"/>
      <c r="G5295"/>
      <c r="H5295"/>
      <c r="I5295"/>
      <c r="J5295"/>
      <c r="K5295"/>
      <c r="L5295"/>
      <c r="M5295"/>
      <c r="N5295"/>
      <c r="O5295"/>
      <c r="P5295"/>
      <c r="Q5295"/>
    </row>
    <row r="5296" spans="1:17" s="16" customFormat="1" x14ac:dyDescent="0.25">
      <c r="A5296"/>
      <c r="B5296" s="18"/>
      <c r="D5296"/>
      <c r="E5296"/>
      <c r="F5296"/>
      <c r="G5296"/>
      <c r="H5296"/>
      <c r="I5296"/>
      <c r="J5296"/>
      <c r="K5296"/>
      <c r="L5296"/>
      <c r="M5296"/>
      <c r="N5296"/>
      <c r="O5296"/>
      <c r="P5296"/>
      <c r="Q5296"/>
    </row>
    <row r="5297" spans="1:17" s="16" customFormat="1" x14ac:dyDescent="0.25">
      <c r="A5297"/>
      <c r="B5297" s="18"/>
      <c r="D5297"/>
      <c r="E5297"/>
      <c r="F5297"/>
      <c r="G5297"/>
      <c r="H5297"/>
      <c r="I5297"/>
      <c r="J5297"/>
      <c r="K5297"/>
      <c r="L5297"/>
      <c r="M5297"/>
      <c r="N5297"/>
      <c r="O5297"/>
      <c r="P5297"/>
      <c r="Q5297"/>
    </row>
    <row r="5298" spans="1:17" s="16" customFormat="1" x14ac:dyDescent="0.25">
      <c r="A5298"/>
      <c r="B5298" s="18"/>
      <c r="D5298"/>
      <c r="E5298"/>
      <c r="F5298"/>
      <c r="G5298"/>
      <c r="H5298"/>
      <c r="I5298"/>
      <c r="J5298"/>
      <c r="K5298"/>
      <c r="L5298"/>
      <c r="M5298"/>
      <c r="N5298"/>
      <c r="O5298"/>
      <c r="P5298"/>
      <c r="Q5298"/>
    </row>
    <row r="5299" spans="1:17" s="16" customFormat="1" x14ac:dyDescent="0.25">
      <c r="A5299"/>
      <c r="B5299" s="18"/>
      <c r="D5299"/>
      <c r="E5299"/>
      <c r="F5299"/>
      <c r="G5299"/>
      <c r="H5299"/>
      <c r="I5299"/>
      <c r="J5299"/>
      <c r="K5299"/>
      <c r="L5299"/>
      <c r="M5299"/>
      <c r="N5299"/>
      <c r="O5299"/>
      <c r="P5299"/>
      <c r="Q5299"/>
    </row>
    <row r="5300" spans="1:17" s="16" customFormat="1" x14ac:dyDescent="0.25">
      <c r="A5300"/>
      <c r="B5300" s="18"/>
      <c r="D5300"/>
      <c r="E5300"/>
      <c r="F5300"/>
      <c r="G5300"/>
      <c r="H5300"/>
      <c r="I5300"/>
      <c r="J5300"/>
      <c r="K5300"/>
      <c r="L5300"/>
      <c r="M5300"/>
      <c r="N5300"/>
      <c r="O5300"/>
      <c r="P5300"/>
      <c r="Q5300"/>
    </row>
    <row r="5301" spans="1:17" s="16" customFormat="1" x14ac:dyDescent="0.25">
      <c r="A5301"/>
      <c r="B5301" s="18"/>
      <c r="D5301"/>
      <c r="E5301"/>
      <c r="F5301"/>
      <c r="G5301"/>
      <c r="H5301"/>
      <c r="I5301"/>
      <c r="J5301"/>
      <c r="K5301"/>
      <c r="L5301"/>
      <c r="M5301"/>
      <c r="N5301"/>
      <c r="O5301"/>
      <c r="P5301"/>
      <c r="Q5301"/>
    </row>
    <row r="5302" spans="1:17" s="16" customFormat="1" x14ac:dyDescent="0.25">
      <c r="A5302"/>
      <c r="B5302" s="18"/>
      <c r="D5302"/>
      <c r="E5302"/>
      <c r="F5302"/>
      <c r="G5302"/>
      <c r="H5302"/>
      <c r="I5302"/>
      <c r="J5302"/>
      <c r="K5302"/>
      <c r="L5302"/>
      <c r="M5302"/>
      <c r="N5302"/>
      <c r="O5302"/>
      <c r="P5302"/>
      <c r="Q5302"/>
    </row>
    <row r="5303" spans="1:17" s="16" customFormat="1" x14ac:dyDescent="0.25">
      <c r="A5303"/>
      <c r="B5303" s="18"/>
      <c r="D5303"/>
      <c r="E5303"/>
      <c r="F5303"/>
      <c r="G5303"/>
      <c r="H5303"/>
      <c r="I5303"/>
      <c r="J5303"/>
      <c r="K5303"/>
      <c r="L5303"/>
      <c r="M5303"/>
      <c r="N5303"/>
      <c r="O5303"/>
      <c r="P5303"/>
      <c r="Q5303"/>
    </row>
    <row r="5304" spans="1:17" s="16" customFormat="1" x14ac:dyDescent="0.25">
      <c r="A5304"/>
      <c r="B5304" s="18"/>
      <c r="D5304"/>
      <c r="E5304"/>
      <c r="F5304"/>
      <c r="G5304"/>
      <c r="H5304"/>
      <c r="I5304"/>
      <c r="J5304"/>
      <c r="K5304"/>
      <c r="L5304"/>
      <c r="M5304"/>
      <c r="N5304"/>
      <c r="O5304"/>
      <c r="P5304"/>
      <c r="Q5304"/>
    </row>
    <row r="5305" spans="1:17" s="16" customFormat="1" x14ac:dyDescent="0.25">
      <c r="A5305"/>
      <c r="B5305" s="18"/>
      <c r="D5305"/>
      <c r="E5305"/>
      <c r="F5305"/>
      <c r="G5305"/>
      <c r="H5305"/>
      <c r="I5305"/>
      <c r="J5305"/>
      <c r="K5305"/>
      <c r="L5305"/>
      <c r="M5305"/>
      <c r="N5305"/>
      <c r="O5305"/>
      <c r="P5305"/>
      <c r="Q5305"/>
    </row>
    <row r="5306" spans="1:17" s="16" customFormat="1" x14ac:dyDescent="0.25">
      <c r="A5306"/>
      <c r="B5306" s="18"/>
      <c r="D5306"/>
      <c r="E5306"/>
      <c r="F5306"/>
      <c r="G5306"/>
      <c r="H5306"/>
      <c r="I5306"/>
      <c r="J5306"/>
      <c r="K5306"/>
      <c r="L5306"/>
      <c r="M5306"/>
      <c r="N5306"/>
      <c r="O5306"/>
      <c r="P5306"/>
      <c r="Q5306"/>
    </row>
    <row r="5307" spans="1:17" s="16" customFormat="1" x14ac:dyDescent="0.25">
      <c r="A5307"/>
      <c r="B5307" s="18"/>
      <c r="D5307"/>
      <c r="E5307"/>
      <c r="F5307"/>
      <c r="G5307"/>
      <c r="H5307"/>
      <c r="I5307"/>
      <c r="J5307"/>
      <c r="K5307"/>
      <c r="L5307"/>
      <c r="M5307"/>
      <c r="N5307"/>
      <c r="O5307"/>
      <c r="P5307"/>
      <c r="Q5307"/>
    </row>
    <row r="5308" spans="1:17" s="16" customFormat="1" x14ac:dyDescent="0.25">
      <c r="A5308"/>
      <c r="B5308" s="18"/>
      <c r="D5308"/>
      <c r="E5308"/>
      <c r="F5308"/>
      <c r="G5308"/>
      <c r="H5308"/>
      <c r="I5308"/>
      <c r="J5308"/>
      <c r="K5308"/>
      <c r="L5308"/>
      <c r="M5308"/>
      <c r="N5308"/>
      <c r="O5308"/>
      <c r="P5308"/>
      <c r="Q5308"/>
    </row>
    <row r="5309" spans="1:17" s="16" customFormat="1" x14ac:dyDescent="0.25">
      <c r="A5309"/>
      <c r="B5309" s="18"/>
      <c r="D5309"/>
      <c r="E5309"/>
      <c r="F5309"/>
      <c r="G5309"/>
      <c r="H5309"/>
      <c r="I5309"/>
      <c r="J5309"/>
      <c r="K5309"/>
      <c r="L5309"/>
      <c r="M5309"/>
      <c r="N5309"/>
      <c r="O5309"/>
      <c r="P5309"/>
      <c r="Q5309"/>
    </row>
    <row r="5310" spans="1:17" s="16" customFormat="1" x14ac:dyDescent="0.25">
      <c r="A5310"/>
      <c r="B5310" s="18"/>
      <c r="D5310"/>
      <c r="E5310"/>
      <c r="F5310"/>
      <c r="G5310"/>
      <c r="H5310"/>
      <c r="I5310"/>
      <c r="J5310"/>
      <c r="K5310"/>
      <c r="L5310"/>
      <c r="M5310"/>
      <c r="N5310"/>
      <c r="O5310"/>
      <c r="P5310"/>
      <c r="Q5310"/>
    </row>
    <row r="5311" spans="1:17" s="16" customFormat="1" x14ac:dyDescent="0.25">
      <c r="A5311"/>
      <c r="B5311" s="18"/>
      <c r="D5311"/>
      <c r="E5311"/>
      <c r="F5311"/>
      <c r="G5311"/>
      <c r="H5311"/>
      <c r="I5311"/>
      <c r="J5311"/>
      <c r="K5311"/>
      <c r="L5311"/>
      <c r="M5311"/>
      <c r="N5311"/>
      <c r="O5311"/>
      <c r="P5311"/>
      <c r="Q5311"/>
    </row>
    <row r="5312" spans="1:17" s="16" customFormat="1" x14ac:dyDescent="0.25">
      <c r="A5312"/>
      <c r="B5312" s="18"/>
      <c r="D5312"/>
      <c r="E5312"/>
      <c r="F5312"/>
      <c r="G5312"/>
      <c r="H5312"/>
      <c r="I5312"/>
      <c r="J5312"/>
      <c r="K5312"/>
      <c r="L5312"/>
      <c r="M5312"/>
      <c r="N5312"/>
      <c r="O5312"/>
      <c r="P5312"/>
      <c r="Q5312"/>
    </row>
    <row r="5313" spans="1:17" s="16" customFormat="1" x14ac:dyDescent="0.25">
      <c r="A5313"/>
      <c r="B5313" s="18"/>
      <c r="D5313"/>
      <c r="E5313"/>
      <c r="F5313"/>
      <c r="G5313"/>
      <c r="H5313"/>
      <c r="I5313"/>
      <c r="J5313"/>
      <c r="K5313"/>
      <c r="L5313"/>
      <c r="M5313"/>
      <c r="N5313"/>
      <c r="O5313"/>
      <c r="P5313"/>
      <c r="Q5313"/>
    </row>
    <row r="5314" spans="1:17" s="16" customFormat="1" x14ac:dyDescent="0.25">
      <c r="A5314"/>
      <c r="B5314" s="18"/>
      <c r="D5314"/>
      <c r="E5314"/>
      <c r="F5314"/>
      <c r="G5314"/>
      <c r="H5314"/>
      <c r="I5314"/>
      <c r="J5314"/>
      <c r="K5314"/>
      <c r="L5314"/>
      <c r="M5314"/>
      <c r="N5314"/>
      <c r="O5314"/>
      <c r="P5314"/>
      <c r="Q5314"/>
    </row>
    <row r="5315" spans="1:17" s="16" customFormat="1" x14ac:dyDescent="0.25">
      <c r="A5315"/>
      <c r="B5315" s="18"/>
      <c r="D5315"/>
      <c r="E5315"/>
      <c r="F5315"/>
      <c r="G5315"/>
      <c r="H5315"/>
      <c r="I5315"/>
      <c r="J5315"/>
      <c r="K5315"/>
      <c r="L5315"/>
      <c r="M5315"/>
      <c r="N5315"/>
      <c r="O5315"/>
      <c r="P5315"/>
      <c r="Q5315"/>
    </row>
    <row r="5316" spans="1:17" s="16" customFormat="1" x14ac:dyDescent="0.25">
      <c r="A5316"/>
      <c r="B5316" s="18"/>
      <c r="D5316"/>
      <c r="E5316"/>
      <c r="F5316"/>
      <c r="G5316"/>
      <c r="H5316"/>
      <c r="I5316"/>
      <c r="J5316"/>
      <c r="K5316"/>
      <c r="L5316"/>
      <c r="M5316"/>
      <c r="N5316"/>
      <c r="O5316"/>
      <c r="P5316"/>
      <c r="Q5316"/>
    </row>
    <row r="5317" spans="1:17" s="16" customFormat="1" x14ac:dyDescent="0.25">
      <c r="A5317"/>
      <c r="B5317" s="18"/>
      <c r="D5317"/>
      <c r="E5317"/>
      <c r="F5317"/>
      <c r="G5317"/>
      <c r="H5317"/>
      <c r="I5317"/>
      <c r="J5317"/>
      <c r="K5317"/>
      <c r="L5317"/>
      <c r="M5317"/>
      <c r="N5317"/>
      <c r="O5317"/>
      <c r="P5317"/>
      <c r="Q5317"/>
    </row>
    <row r="5318" spans="1:17" s="16" customFormat="1" x14ac:dyDescent="0.25">
      <c r="A5318"/>
      <c r="B5318" s="18"/>
      <c r="D5318"/>
      <c r="E5318"/>
      <c r="F5318"/>
      <c r="G5318"/>
      <c r="H5318"/>
      <c r="I5318"/>
      <c r="J5318"/>
      <c r="K5318"/>
      <c r="L5318"/>
      <c r="M5318"/>
      <c r="N5318"/>
      <c r="O5318"/>
      <c r="P5318"/>
      <c r="Q5318"/>
    </row>
    <row r="5319" spans="1:17" s="16" customFormat="1" x14ac:dyDescent="0.25">
      <c r="A5319"/>
      <c r="B5319" s="18"/>
      <c r="D5319"/>
      <c r="E5319"/>
      <c r="F5319"/>
      <c r="G5319"/>
      <c r="H5319"/>
      <c r="I5319"/>
      <c r="J5319"/>
      <c r="K5319"/>
      <c r="L5319"/>
      <c r="M5319"/>
      <c r="N5319"/>
      <c r="O5319"/>
      <c r="P5319"/>
      <c r="Q5319"/>
    </row>
    <row r="5320" spans="1:17" s="16" customFormat="1" x14ac:dyDescent="0.25">
      <c r="A5320"/>
      <c r="B5320" s="18"/>
      <c r="D5320"/>
      <c r="E5320"/>
      <c r="F5320"/>
      <c r="G5320"/>
      <c r="H5320"/>
      <c r="I5320"/>
      <c r="J5320"/>
      <c r="K5320"/>
      <c r="L5320"/>
      <c r="M5320"/>
      <c r="N5320"/>
      <c r="O5320"/>
      <c r="P5320"/>
      <c r="Q5320"/>
    </row>
    <row r="5321" spans="1:17" s="16" customFormat="1" x14ac:dyDescent="0.25">
      <c r="A5321"/>
      <c r="B5321" s="18"/>
      <c r="D5321"/>
      <c r="E5321"/>
      <c r="F5321"/>
      <c r="G5321"/>
      <c r="H5321"/>
      <c r="I5321"/>
      <c r="J5321"/>
      <c r="K5321"/>
      <c r="L5321"/>
      <c r="M5321"/>
      <c r="N5321"/>
      <c r="O5321"/>
      <c r="P5321"/>
      <c r="Q5321"/>
    </row>
    <row r="5322" spans="1:17" s="16" customFormat="1" x14ac:dyDescent="0.25">
      <c r="A5322"/>
      <c r="B5322" s="18"/>
      <c r="D5322"/>
      <c r="E5322"/>
      <c r="F5322"/>
      <c r="G5322"/>
      <c r="H5322"/>
      <c r="I5322"/>
      <c r="J5322"/>
      <c r="K5322"/>
      <c r="L5322"/>
      <c r="M5322"/>
      <c r="N5322"/>
      <c r="O5322"/>
      <c r="P5322"/>
      <c r="Q5322"/>
    </row>
    <row r="5323" spans="1:17" s="16" customFormat="1" x14ac:dyDescent="0.25">
      <c r="A5323"/>
      <c r="B5323" s="18"/>
      <c r="D5323"/>
      <c r="E5323"/>
      <c r="F5323"/>
      <c r="G5323"/>
      <c r="H5323"/>
      <c r="I5323"/>
      <c r="J5323"/>
      <c r="K5323"/>
      <c r="L5323"/>
      <c r="M5323"/>
      <c r="N5323"/>
      <c r="O5323"/>
      <c r="P5323"/>
      <c r="Q5323"/>
    </row>
    <row r="5324" spans="1:17" s="16" customFormat="1" x14ac:dyDescent="0.25">
      <c r="A5324"/>
      <c r="B5324" s="18"/>
      <c r="D5324"/>
      <c r="E5324"/>
      <c r="F5324"/>
      <c r="G5324"/>
      <c r="H5324"/>
      <c r="I5324"/>
      <c r="J5324"/>
      <c r="K5324"/>
      <c r="L5324"/>
      <c r="M5324"/>
      <c r="N5324"/>
      <c r="O5324"/>
      <c r="P5324"/>
      <c r="Q5324"/>
    </row>
    <row r="5325" spans="1:17" s="16" customFormat="1" x14ac:dyDescent="0.25">
      <c r="A5325"/>
      <c r="B5325" s="18"/>
      <c r="D5325"/>
      <c r="E5325"/>
      <c r="F5325"/>
      <c r="G5325"/>
      <c r="H5325"/>
      <c r="I5325"/>
      <c r="J5325"/>
      <c r="K5325"/>
      <c r="L5325"/>
      <c r="M5325"/>
      <c r="N5325"/>
      <c r="O5325"/>
      <c r="P5325"/>
      <c r="Q5325"/>
    </row>
    <row r="5326" spans="1:17" s="16" customFormat="1" x14ac:dyDescent="0.25">
      <c r="A5326"/>
      <c r="B5326" s="18"/>
      <c r="D5326"/>
      <c r="E5326"/>
      <c r="F5326"/>
      <c r="G5326"/>
      <c r="H5326"/>
      <c r="I5326"/>
      <c r="J5326"/>
      <c r="K5326"/>
      <c r="L5326"/>
      <c r="M5326"/>
      <c r="N5326"/>
      <c r="O5326"/>
      <c r="P5326"/>
      <c r="Q5326"/>
    </row>
    <row r="5327" spans="1:17" s="16" customFormat="1" x14ac:dyDescent="0.25">
      <c r="A5327"/>
      <c r="B5327" s="18"/>
      <c r="D5327"/>
      <c r="E5327"/>
      <c r="F5327"/>
      <c r="G5327"/>
      <c r="H5327"/>
      <c r="I5327"/>
      <c r="J5327"/>
      <c r="K5327"/>
      <c r="L5327"/>
      <c r="M5327"/>
      <c r="N5327"/>
      <c r="O5327"/>
      <c r="P5327"/>
      <c r="Q5327"/>
    </row>
    <row r="5328" spans="1:17" s="16" customFormat="1" x14ac:dyDescent="0.25">
      <c r="A5328"/>
      <c r="B5328" s="18"/>
      <c r="D5328"/>
      <c r="E5328"/>
      <c r="F5328"/>
      <c r="G5328"/>
      <c r="H5328"/>
      <c r="I5328"/>
      <c r="J5328"/>
      <c r="K5328"/>
      <c r="L5328"/>
      <c r="M5328"/>
      <c r="N5328"/>
      <c r="O5328"/>
      <c r="P5328"/>
      <c r="Q5328"/>
    </row>
    <row r="5329" spans="1:17" s="16" customFormat="1" x14ac:dyDescent="0.25">
      <c r="A5329"/>
      <c r="B5329" s="18"/>
      <c r="D5329"/>
      <c r="E5329"/>
      <c r="F5329"/>
      <c r="G5329"/>
      <c r="H5329"/>
      <c r="I5329"/>
      <c r="J5329"/>
      <c r="K5329"/>
      <c r="L5329"/>
      <c r="M5329"/>
      <c r="N5329"/>
      <c r="O5329"/>
      <c r="P5329"/>
      <c r="Q5329"/>
    </row>
    <row r="5330" spans="1:17" s="16" customFormat="1" x14ac:dyDescent="0.25">
      <c r="A5330"/>
      <c r="B5330" s="18"/>
      <c r="D5330"/>
      <c r="E5330"/>
      <c r="F5330"/>
      <c r="G5330"/>
      <c r="H5330"/>
      <c r="I5330"/>
      <c r="J5330"/>
      <c r="K5330"/>
      <c r="L5330"/>
      <c r="M5330"/>
      <c r="N5330"/>
      <c r="O5330"/>
      <c r="P5330"/>
      <c r="Q5330"/>
    </row>
    <row r="5331" spans="1:17" s="16" customFormat="1" x14ac:dyDescent="0.25">
      <c r="A5331"/>
      <c r="B5331" s="18"/>
      <c r="D5331"/>
      <c r="E5331"/>
      <c r="F5331"/>
      <c r="G5331"/>
      <c r="H5331"/>
      <c r="I5331"/>
      <c r="J5331"/>
      <c r="K5331"/>
      <c r="L5331"/>
      <c r="M5331"/>
      <c r="N5331"/>
      <c r="O5331"/>
      <c r="P5331"/>
      <c r="Q5331"/>
    </row>
    <row r="5332" spans="1:17" s="16" customFormat="1" x14ac:dyDescent="0.25">
      <c r="A5332"/>
      <c r="B5332" s="17"/>
      <c r="D5332"/>
      <c r="E5332"/>
      <c r="F5332"/>
      <c r="G5332"/>
      <c r="H5332"/>
      <c r="I5332"/>
      <c r="J5332"/>
      <c r="K5332"/>
      <c r="L5332"/>
      <c r="M5332"/>
      <c r="N5332"/>
      <c r="O5332"/>
      <c r="P5332"/>
      <c r="Q5332"/>
    </row>
    <row r="5333" spans="1:17" s="16" customFormat="1" x14ac:dyDescent="0.25">
      <c r="A5333"/>
      <c r="B5333" s="18"/>
      <c r="D5333"/>
      <c r="E5333"/>
      <c r="F5333"/>
      <c r="G5333"/>
      <c r="H5333"/>
      <c r="I5333"/>
      <c r="J5333"/>
      <c r="K5333"/>
      <c r="L5333"/>
      <c r="M5333"/>
      <c r="N5333"/>
      <c r="O5333"/>
      <c r="P5333"/>
      <c r="Q5333"/>
    </row>
    <row r="5334" spans="1:17" s="16" customFormat="1" x14ac:dyDescent="0.25">
      <c r="A5334"/>
      <c r="B5334" s="18"/>
      <c r="D5334"/>
      <c r="E5334"/>
      <c r="F5334"/>
      <c r="G5334"/>
      <c r="H5334"/>
      <c r="I5334"/>
      <c r="J5334"/>
      <c r="K5334"/>
      <c r="L5334"/>
      <c r="M5334"/>
      <c r="N5334"/>
      <c r="O5334"/>
      <c r="P5334"/>
      <c r="Q5334"/>
    </row>
    <row r="5335" spans="1:17" s="16" customFormat="1" x14ac:dyDescent="0.25">
      <c r="A5335"/>
      <c r="B5335" s="18"/>
      <c r="D5335"/>
      <c r="E5335"/>
      <c r="F5335"/>
      <c r="G5335"/>
      <c r="H5335"/>
      <c r="I5335"/>
      <c r="J5335"/>
      <c r="K5335"/>
      <c r="L5335"/>
      <c r="M5335"/>
      <c r="N5335"/>
      <c r="O5335"/>
      <c r="P5335"/>
      <c r="Q5335"/>
    </row>
    <row r="5336" spans="1:17" s="16" customFormat="1" x14ac:dyDescent="0.25">
      <c r="A5336"/>
      <c r="B5336" s="18"/>
      <c r="D5336"/>
      <c r="E5336"/>
      <c r="F5336"/>
      <c r="G5336"/>
      <c r="H5336"/>
      <c r="I5336"/>
      <c r="J5336"/>
      <c r="K5336"/>
      <c r="L5336"/>
      <c r="M5336"/>
      <c r="N5336"/>
      <c r="O5336"/>
      <c r="P5336"/>
      <c r="Q5336"/>
    </row>
    <row r="5337" spans="1:17" s="16" customFormat="1" x14ac:dyDescent="0.25">
      <c r="A5337"/>
      <c r="B5337" s="18"/>
      <c r="D5337"/>
      <c r="E5337"/>
      <c r="F5337"/>
      <c r="G5337"/>
      <c r="H5337"/>
      <c r="I5337"/>
      <c r="J5337"/>
      <c r="K5337"/>
      <c r="L5337"/>
      <c r="M5337"/>
      <c r="N5337"/>
      <c r="O5337"/>
      <c r="P5337"/>
      <c r="Q5337"/>
    </row>
    <row r="5338" spans="1:17" s="16" customFormat="1" x14ac:dyDescent="0.25">
      <c r="A5338"/>
      <c r="B5338" s="18"/>
      <c r="D5338"/>
      <c r="E5338"/>
      <c r="F5338"/>
      <c r="G5338"/>
      <c r="H5338"/>
      <c r="I5338"/>
      <c r="J5338"/>
      <c r="K5338"/>
      <c r="L5338"/>
      <c r="M5338"/>
      <c r="N5338"/>
      <c r="O5338"/>
      <c r="P5338"/>
      <c r="Q5338"/>
    </row>
    <row r="5339" spans="1:17" s="16" customFormat="1" x14ac:dyDescent="0.25">
      <c r="A5339"/>
      <c r="B5339" s="18"/>
      <c r="D5339"/>
      <c r="E5339"/>
      <c r="F5339"/>
      <c r="G5339"/>
      <c r="H5339"/>
      <c r="I5339"/>
      <c r="J5339"/>
      <c r="K5339"/>
      <c r="L5339"/>
      <c r="M5339"/>
      <c r="N5339"/>
      <c r="O5339"/>
      <c r="P5339"/>
      <c r="Q5339"/>
    </row>
    <row r="5340" spans="1:17" s="16" customFormat="1" x14ac:dyDescent="0.25">
      <c r="A5340"/>
      <c r="B5340" s="18"/>
      <c r="D5340"/>
      <c r="E5340"/>
      <c r="F5340"/>
      <c r="G5340"/>
      <c r="H5340"/>
      <c r="I5340"/>
      <c r="J5340"/>
      <c r="K5340"/>
      <c r="L5340"/>
      <c r="M5340"/>
      <c r="N5340"/>
      <c r="O5340"/>
      <c r="P5340"/>
      <c r="Q5340"/>
    </row>
    <row r="5341" spans="1:17" s="16" customFormat="1" x14ac:dyDescent="0.25">
      <c r="A5341"/>
      <c r="B5341" s="18"/>
      <c r="D5341"/>
      <c r="E5341"/>
      <c r="F5341"/>
      <c r="G5341"/>
      <c r="H5341"/>
      <c r="I5341"/>
      <c r="J5341"/>
      <c r="K5341"/>
      <c r="L5341"/>
      <c r="M5341"/>
      <c r="N5341"/>
      <c r="O5341"/>
      <c r="P5341"/>
      <c r="Q5341"/>
    </row>
    <row r="5342" spans="1:17" s="16" customFormat="1" x14ac:dyDescent="0.25">
      <c r="A5342"/>
      <c r="B5342" s="18"/>
      <c r="D5342"/>
      <c r="E5342"/>
      <c r="F5342"/>
      <c r="G5342"/>
      <c r="H5342"/>
      <c r="I5342"/>
      <c r="J5342"/>
      <c r="K5342"/>
      <c r="L5342"/>
      <c r="M5342"/>
      <c r="N5342"/>
      <c r="O5342"/>
      <c r="P5342"/>
      <c r="Q5342"/>
    </row>
    <row r="5343" spans="1:17" s="16" customFormat="1" x14ac:dyDescent="0.25">
      <c r="A5343"/>
      <c r="B5343" s="18"/>
      <c r="D5343"/>
      <c r="E5343"/>
      <c r="F5343"/>
      <c r="G5343"/>
      <c r="H5343"/>
      <c r="I5343"/>
      <c r="J5343"/>
      <c r="K5343"/>
      <c r="L5343"/>
      <c r="M5343"/>
      <c r="N5343"/>
      <c r="O5343"/>
      <c r="P5343"/>
      <c r="Q5343"/>
    </row>
    <row r="5344" spans="1:17" s="16" customFormat="1" x14ac:dyDescent="0.25">
      <c r="A5344"/>
      <c r="B5344" s="18"/>
      <c r="D5344"/>
      <c r="E5344"/>
      <c r="F5344"/>
      <c r="G5344"/>
      <c r="H5344"/>
      <c r="I5344"/>
      <c r="J5344"/>
      <c r="K5344"/>
      <c r="L5344"/>
      <c r="M5344"/>
      <c r="N5344"/>
      <c r="O5344"/>
      <c r="P5344"/>
      <c r="Q5344"/>
    </row>
    <row r="5345" spans="1:17" s="16" customFormat="1" x14ac:dyDescent="0.25">
      <c r="A5345"/>
      <c r="B5345" s="18"/>
      <c r="D5345"/>
      <c r="E5345"/>
      <c r="F5345"/>
      <c r="G5345"/>
      <c r="H5345"/>
      <c r="I5345"/>
      <c r="J5345"/>
      <c r="K5345"/>
      <c r="L5345"/>
      <c r="M5345"/>
      <c r="N5345"/>
      <c r="O5345"/>
      <c r="P5345"/>
      <c r="Q5345"/>
    </row>
    <row r="5346" spans="1:17" s="16" customFormat="1" x14ac:dyDescent="0.25">
      <c r="A5346"/>
      <c r="B5346" s="18"/>
      <c r="D5346"/>
      <c r="E5346"/>
      <c r="F5346"/>
      <c r="G5346"/>
      <c r="H5346"/>
      <c r="I5346"/>
      <c r="J5346"/>
      <c r="K5346"/>
      <c r="L5346"/>
      <c r="M5346"/>
      <c r="N5346"/>
      <c r="O5346"/>
      <c r="P5346"/>
      <c r="Q5346"/>
    </row>
    <row r="5347" spans="1:17" s="16" customFormat="1" x14ac:dyDescent="0.25">
      <c r="A5347"/>
      <c r="B5347" s="18"/>
      <c r="D5347"/>
      <c r="E5347"/>
      <c r="F5347"/>
      <c r="G5347"/>
      <c r="H5347"/>
      <c r="I5347"/>
      <c r="J5347"/>
      <c r="K5347"/>
      <c r="L5347"/>
      <c r="M5347"/>
      <c r="N5347"/>
      <c r="O5347"/>
      <c r="P5347"/>
      <c r="Q5347"/>
    </row>
    <row r="5348" spans="1:17" s="16" customFormat="1" x14ac:dyDescent="0.25">
      <c r="A5348"/>
      <c r="B5348" s="18"/>
      <c r="D5348"/>
      <c r="E5348"/>
      <c r="F5348"/>
      <c r="G5348"/>
      <c r="H5348"/>
      <c r="I5348"/>
      <c r="J5348"/>
      <c r="K5348"/>
      <c r="L5348"/>
      <c r="M5348"/>
      <c r="N5348"/>
      <c r="O5348"/>
      <c r="P5348"/>
      <c r="Q5348"/>
    </row>
    <row r="5349" spans="1:17" s="16" customFormat="1" x14ac:dyDescent="0.25">
      <c r="A5349"/>
      <c r="B5349" s="18"/>
      <c r="D5349"/>
      <c r="E5349"/>
      <c r="F5349"/>
      <c r="G5349"/>
      <c r="H5349"/>
      <c r="I5349"/>
      <c r="J5349"/>
      <c r="K5349"/>
      <c r="L5349"/>
      <c r="M5349"/>
      <c r="N5349"/>
      <c r="O5349"/>
      <c r="P5349"/>
      <c r="Q5349"/>
    </row>
    <row r="5350" spans="1:17" s="16" customFormat="1" x14ac:dyDescent="0.25">
      <c r="A5350"/>
      <c r="B5350" s="18"/>
      <c r="D5350"/>
      <c r="E5350"/>
      <c r="F5350"/>
      <c r="G5350"/>
      <c r="H5350"/>
      <c r="I5350"/>
      <c r="J5350"/>
      <c r="K5350"/>
      <c r="L5350"/>
      <c r="M5350"/>
      <c r="N5350"/>
      <c r="O5350"/>
      <c r="P5350"/>
      <c r="Q5350"/>
    </row>
    <row r="5351" spans="1:17" s="16" customFormat="1" x14ac:dyDescent="0.25">
      <c r="A5351"/>
      <c r="B5351" s="18"/>
      <c r="D5351"/>
      <c r="E5351"/>
      <c r="F5351"/>
      <c r="G5351"/>
      <c r="H5351"/>
      <c r="I5351"/>
      <c r="J5351"/>
      <c r="K5351"/>
      <c r="L5351"/>
      <c r="M5351"/>
      <c r="N5351"/>
      <c r="O5351"/>
      <c r="P5351"/>
      <c r="Q5351"/>
    </row>
    <row r="5352" spans="1:17" s="16" customFormat="1" x14ac:dyDescent="0.25">
      <c r="A5352"/>
      <c r="B5352" s="18"/>
      <c r="D5352"/>
      <c r="E5352"/>
      <c r="F5352"/>
      <c r="G5352"/>
      <c r="H5352"/>
      <c r="I5352"/>
      <c r="J5352"/>
      <c r="K5352"/>
      <c r="L5352"/>
      <c r="M5352"/>
      <c r="N5352"/>
      <c r="O5352"/>
      <c r="P5352"/>
      <c r="Q5352"/>
    </row>
    <row r="5353" spans="1:17" s="16" customFormat="1" x14ac:dyDescent="0.25">
      <c r="A5353"/>
      <c r="B5353" s="18"/>
      <c r="D5353"/>
      <c r="E5353"/>
      <c r="F5353"/>
      <c r="G5353"/>
      <c r="H5353"/>
      <c r="I5353"/>
      <c r="J5353"/>
      <c r="K5353"/>
      <c r="L5353"/>
      <c r="M5353"/>
      <c r="N5353"/>
      <c r="O5353"/>
      <c r="P5353"/>
      <c r="Q5353"/>
    </row>
    <row r="5354" spans="1:17" s="16" customFormat="1" x14ac:dyDescent="0.25">
      <c r="A5354"/>
      <c r="B5354" s="18"/>
      <c r="D5354"/>
      <c r="E5354"/>
      <c r="F5354"/>
      <c r="G5354"/>
      <c r="H5354"/>
      <c r="I5354"/>
      <c r="J5354"/>
      <c r="K5354"/>
      <c r="L5354"/>
      <c r="M5354"/>
      <c r="N5354"/>
      <c r="O5354"/>
      <c r="P5354"/>
      <c r="Q5354"/>
    </row>
    <row r="5355" spans="1:17" s="16" customFormat="1" x14ac:dyDescent="0.25">
      <c r="A5355"/>
      <c r="B5355" s="18"/>
      <c r="D5355"/>
      <c r="E5355"/>
      <c r="F5355"/>
      <c r="G5355"/>
      <c r="H5355"/>
      <c r="I5355"/>
      <c r="J5355"/>
      <c r="K5355"/>
      <c r="L5355"/>
      <c r="M5355"/>
      <c r="N5355"/>
      <c r="O5355"/>
      <c r="P5355"/>
      <c r="Q5355"/>
    </row>
    <row r="5356" spans="1:17" s="16" customFormat="1" x14ac:dyDescent="0.25">
      <c r="A5356"/>
      <c r="B5356" s="18"/>
      <c r="D5356"/>
      <c r="E5356"/>
      <c r="F5356"/>
      <c r="G5356"/>
      <c r="H5356"/>
      <c r="I5356"/>
      <c r="J5356"/>
      <c r="K5356"/>
      <c r="L5356"/>
      <c r="M5356"/>
      <c r="N5356"/>
      <c r="O5356"/>
      <c r="P5356"/>
      <c r="Q5356"/>
    </row>
    <row r="5357" spans="1:17" s="16" customFormat="1" x14ac:dyDescent="0.25">
      <c r="A5357"/>
      <c r="B5357" s="18"/>
      <c r="D5357"/>
      <c r="E5357"/>
      <c r="F5357"/>
      <c r="G5357"/>
      <c r="H5357"/>
      <c r="I5357"/>
      <c r="J5357"/>
      <c r="K5357"/>
      <c r="L5357"/>
      <c r="M5357"/>
      <c r="N5357"/>
      <c r="O5357"/>
      <c r="P5357"/>
      <c r="Q5357"/>
    </row>
    <row r="5358" spans="1:17" s="16" customFormat="1" x14ac:dyDescent="0.25">
      <c r="A5358"/>
      <c r="B5358" s="18"/>
      <c r="D5358"/>
      <c r="E5358"/>
      <c r="F5358"/>
      <c r="G5358"/>
      <c r="H5358"/>
      <c r="I5358"/>
      <c r="J5358"/>
      <c r="K5358"/>
      <c r="L5358"/>
      <c r="M5358"/>
      <c r="N5358"/>
      <c r="O5358"/>
      <c r="P5358"/>
      <c r="Q5358"/>
    </row>
    <row r="5359" spans="1:17" s="16" customFormat="1" x14ac:dyDescent="0.25">
      <c r="A5359"/>
      <c r="B5359" s="18"/>
      <c r="D5359"/>
      <c r="E5359"/>
      <c r="F5359"/>
      <c r="G5359"/>
      <c r="H5359"/>
      <c r="I5359"/>
      <c r="J5359"/>
      <c r="K5359"/>
      <c r="L5359"/>
      <c r="M5359"/>
      <c r="N5359"/>
      <c r="O5359"/>
      <c r="P5359"/>
      <c r="Q5359"/>
    </row>
    <row r="5360" spans="1:17" s="16" customFormat="1" x14ac:dyDescent="0.25">
      <c r="A5360"/>
      <c r="B5360" s="18"/>
      <c r="D5360"/>
      <c r="E5360"/>
      <c r="F5360"/>
      <c r="G5360"/>
      <c r="H5360"/>
      <c r="I5360"/>
      <c r="J5360"/>
      <c r="K5360"/>
      <c r="L5360"/>
      <c r="M5360"/>
      <c r="N5360"/>
      <c r="O5360"/>
      <c r="P5360"/>
      <c r="Q5360"/>
    </row>
    <row r="5361" spans="1:17" s="16" customFormat="1" x14ac:dyDescent="0.25">
      <c r="A5361"/>
      <c r="B5361" s="18"/>
      <c r="D5361"/>
      <c r="E5361"/>
      <c r="F5361"/>
      <c r="G5361"/>
      <c r="H5361"/>
      <c r="I5361"/>
      <c r="J5361"/>
      <c r="K5361"/>
      <c r="L5361"/>
      <c r="M5361"/>
      <c r="N5361"/>
      <c r="O5361"/>
      <c r="P5361"/>
      <c r="Q5361"/>
    </row>
    <row r="5362" spans="1:17" s="16" customFormat="1" x14ac:dyDescent="0.25">
      <c r="A5362"/>
      <c r="B5362" s="18"/>
      <c r="D5362"/>
      <c r="E5362"/>
      <c r="F5362"/>
      <c r="G5362"/>
      <c r="H5362"/>
      <c r="I5362"/>
      <c r="J5362"/>
      <c r="K5362"/>
      <c r="L5362"/>
      <c r="M5362"/>
      <c r="N5362"/>
      <c r="O5362"/>
      <c r="P5362"/>
      <c r="Q5362"/>
    </row>
    <row r="5363" spans="1:17" s="16" customFormat="1" x14ac:dyDescent="0.25">
      <c r="A5363"/>
      <c r="B5363" s="18"/>
      <c r="D5363"/>
      <c r="E5363"/>
      <c r="F5363"/>
      <c r="G5363"/>
      <c r="H5363"/>
      <c r="I5363"/>
      <c r="J5363"/>
      <c r="K5363"/>
      <c r="L5363"/>
      <c r="M5363"/>
      <c r="N5363"/>
      <c r="O5363"/>
      <c r="P5363"/>
      <c r="Q5363"/>
    </row>
    <row r="5364" spans="1:17" s="16" customFormat="1" x14ac:dyDescent="0.25">
      <c r="A5364"/>
      <c r="B5364" s="18"/>
      <c r="D5364"/>
      <c r="E5364"/>
      <c r="F5364"/>
      <c r="G5364"/>
      <c r="H5364"/>
      <c r="I5364"/>
      <c r="J5364"/>
      <c r="K5364"/>
      <c r="L5364"/>
      <c r="M5364"/>
      <c r="N5364"/>
      <c r="O5364"/>
      <c r="P5364"/>
      <c r="Q5364"/>
    </row>
    <row r="5365" spans="1:17" s="16" customFormat="1" x14ac:dyDescent="0.25">
      <c r="A5365"/>
      <c r="B5365" s="18"/>
      <c r="D5365"/>
      <c r="E5365"/>
      <c r="F5365"/>
      <c r="G5365"/>
      <c r="H5365"/>
      <c r="I5365"/>
      <c r="J5365"/>
      <c r="K5365"/>
      <c r="L5365"/>
      <c r="M5365"/>
      <c r="N5365"/>
      <c r="O5365"/>
      <c r="P5365"/>
      <c r="Q5365"/>
    </row>
    <row r="5366" spans="1:17" s="16" customFormat="1" x14ac:dyDescent="0.25">
      <c r="A5366"/>
      <c r="B5366" s="18"/>
      <c r="D5366"/>
      <c r="E5366"/>
      <c r="F5366"/>
      <c r="G5366"/>
      <c r="H5366"/>
      <c r="I5366"/>
      <c r="J5366"/>
      <c r="K5366"/>
      <c r="L5366"/>
      <c r="M5366"/>
      <c r="N5366"/>
      <c r="O5366"/>
      <c r="P5366"/>
      <c r="Q5366"/>
    </row>
    <row r="5367" spans="1:17" s="16" customFormat="1" x14ac:dyDescent="0.25">
      <c r="A5367"/>
      <c r="B5367" s="18"/>
      <c r="D5367"/>
      <c r="E5367"/>
      <c r="F5367"/>
      <c r="G5367"/>
      <c r="H5367"/>
      <c r="I5367"/>
      <c r="J5367"/>
      <c r="K5367"/>
      <c r="L5367"/>
      <c r="M5367"/>
      <c r="N5367"/>
      <c r="O5367"/>
      <c r="P5367"/>
      <c r="Q5367"/>
    </row>
    <row r="5368" spans="1:17" s="16" customFormat="1" x14ac:dyDescent="0.25">
      <c r="A5368"/>
      <c r="B5368" s="18"/>
      <c r="D5368"/>
      <c r="E5368"/>
      <c r="F5368"/>
      <c r="G5368"/>
      <c r="H5368"/>
      <c r="I5368"/>
      <c r="J5368"/>
      <c r="K5368"/>
      <c r="L5368"/>
      <c r="M5368"/>
      <c r="N5368"/>
      <c r="O5368"/>
      <c r="P5368"/>
      <c r="Q5368"/>
    </row>
    <row r="5369" spans="1:17" s="16" customFormat="1" x14ac:dyDescent="0.25">
      <c r="A5369"/>
      <c r="B5369" s="18"/>
      <c r="D5369"/>
      <c r="E5369"/>
      <c r="F5369"/>
      <c r="G5369"/>
      <c r="H5369"/>
      <c r="I5369"/>
      <c r="J5369"/>
      <c r="K5369"/>
      <c r="L5369"/>
      <c r="M5369"/>
      <c r="N5369"/>
      <c r="O5369"/>
      <c r="P5369"/>
      <c r="Q5369"/>
    </row>
    <row r="5370" spans="1:17" s="16" customFormat="1" x14ac:dyDescent="0.25">
      <c r="A5370"/>
      <c r="B5370" s="18"/>
      <c r="D5370"/>
      <c r="E5370"/>
      <c r="F5370"/>
      <c r="G5370"/>
      <c r="H5370"/>
      <c r="I5370"/>
      <c r="J5370"/>
      <c r="K5370"/>
      <c r="L5370"/>
      <c r="M5370"/>
      <c r="N5370"/>
      <c r="O5370"/>
      <c r="P5370"/>
      <c r="Q5370"/>
    </row>
    <row r="5371" spans="1:17" s="16" customFormat="1" x14ac:dyDescent="0.25">
      <c r="A5371"/>
      <c r="B5371" s="18"/>
      <c r="D5371"/>
      <c r="E5371"/>
      <c r="F5371"/>
      <c r="G5371"/>
      <c r="H5371"/>
      <c r="I5371"/>
      <c r="J5371"/>
      <c r="K5371"/>
      <c r="L5371"/>
      <c r="M5371"/>
      <c r="N5371"/>
      <c r="O5371"/>
      <c r="P5371"/>
      <c r="Q5371"/>
    </row>
    <row r="5372" spans="1:17" s="16" customFormat="1" x14ac:dyDescent="0.25">
      <c r="A5372"/>
      <c r="B5372" s="18"/>
      <c r="D5372"/>
      <c r="E5372"/>
      <c r="F5372"/>
      <c r="G5372"/>
      <c r="H5372"/>
      <c r="I5372"/>
      <c r="J5372"/>
      <c r="K5372"/>
      <c r="L5372"/>
      <c r="M5372"/>
      <c r="N5372"/>
      <c r="O5372"/>
      <c r="P5372"/>
      <c r="Q5372"/>
    </row>
    <row r="5373" spans="1:17" s="16" customFormat="1" x14ac:dyDescent="0.25">
      <c r="A5373"/>
      <c r="B5373" s="18"/>
      <c r="D5373"/>
      <c r="E5373"/>
      <c r="F5373"/>
      <c r="G5373"/>
      <c r="H5373"/>
      <c r="I5373"/>
      <c r="J5373"/>
      <c r="K5373"/>
      <c r="L5373"/>
      <c r="M5373"/>
      <c r="N5373"/>
      <c r="O5373"/>
      <c r="P5373"/>
      <c r="Q5373"/>
    </row>
    <row r="5374" spans="1:17" s="16" customFormat="1" x14ac:dyDescent="0.25">
      <c r="A5374"/>
      <c r="B5374" s="18"/>
      <c r="D5374"/>
      <c r="E5374"/>
      <c r="F5374"/>
      <c r="G5374"/>
      <c r="H5374"/>
      <c r="I5374"/>
      <c r="J5374"/>
      <c r="K5374"/>
      <c r="L5374"/>
      <c r="M5374"/>
      <c r="N5374"/>
      <c r="O5374"/>
      <c r="P5374"/>
      <c r="Q5374"/>
    </row>
    <row r="5375" spans="1:17" s="16" customFormat="1" x14ac:dyDescent="0.25">
      <c r="A5375"/>
      <c r="B5375" s="18"/>
      <c r="D5375"/>
      <c r="E5375"/>
      <c r="F5375"/>
      <c r="G5375"/>
      <c r="H5375"/>
      <c r="I5375"/>
      <c r="J5375"/>
      <c r="K5375"/>
      <c r="L5375"/>
      <c r="M5375"/>
      <c r="N5375"/>
      <c r="O5375"/>
      <c r="P5375"/>
      <c r="Q5375"/>
    </row>
    <row r="5376" spans="1:17" s="16" customFormat="1" x14ac:dyDescent="0.25">
      <c r="A5376"/>
      <c r="B5376" s="18"/>
      <c r="D5376"/>
      <c r="E5376"/>
      <c r="F5376"/>
      <c r="G5376"/>
      <c r="H5376"/>
      <c r="I5376"/>
      <c r="J5376"/>
      <c r="K5376"/>
      <c r="L5376"/>
      <c r="M5376"/>
      <c r="N5376"/>
      <c r="O5376"/>
      <c r="P5376"/>
      <c r="Q5376"/>
    </row>
    <row r="5377" spans="1:17" s="16" customFormat="1" x14ac:dyDescent="0.25">
      <c r="A5377"/>
      <c r="B5377" s="18"/>
      <c r="D5377"/>
      <c r="E5377"/>
      <c r="F5377"/>
      <c r="G5377"/>
      <c r="H5377"/>
      <c r="I5377"/>
      <c r="J5377"/>
      <c r="K5377"/>
      <c r="L5377"/>
      <c r="M5377"/>
      <c r="N5377"/>
      <c r="O5377"/>
      <c r="P5377"/>
      <c r="Q5377"/>
    </row>
    <row r="5378" spans="1:17" s="16" customFormat="1" x14ac:dyDescent="0.25">
      <c r="A5378"/>
      <c r="B5378" s="18"/>
      <c r="D5378"/>
      <c r="E5378"/>
      <c r="F5378"/>
      <c r="G5378"/>
      <c r="H5378"/>
      <c r="I5378"/>
      <c r="J5378"/>
      <c r="K5378"/>
      <c r="L5378"/>
      <c r="M5378"/>
      <c r="N5378"/>
      <c r="O5378"/>
      <c r="P5378"/>
      <c r="Q5378"/>
    </row>
    <row r="5379" spans="1:17" s="16" customFormat="1" x14ac:dyDescent="0.25">
      <c r="A5379"/>
      <c r="B5379" s="18"/>
      <c r="D5379"/>
      <c r="E5379"/>
      <c r="F5379"/>
      <c r="G5379"/>
      <c r="H5379"/>
      <c r="I5379"/>
      <c r="J5379"/>
      <c r="K5379"/>
      <c r="L5379"/>
      <c r="M5379"/>
      <c r="N5379"/>
      <c r="O5379"/>
      <c r="P5379"/>
      <c r="Q5379"/>
    </row>
    <row r="5380" spans="1:17" s="16" customFormat="1" x14ac:dyDescent="0.25">
      <c r="A5380"/>
      <c r="B5380" s="18"/>
      <c r="D5380"/>
      <c r="E5380"/>
      <c r="F5380"/>
      <c r="G5380"/>
      <c r="H5380"/>
      <c r="I5380"/>
      <c r="J5380"/>
      <c r="K5380"/>
      <c r="L5380"/>
      <c r="M5380"/>
      <c r="N5380"/>
      <c r="O5380"/>
      <c r="P5380"/>
      <c r="Q5380"/>
    </row>
    <row r="5381" spans="1:17" s="16" customFormat="1" x14ac:dyDescent="0.25">
      <c r="A5381"/>
      <c r="B5381" s="18"/>
      <c r="D5381"/>
      <c r="E5381"/>
      <c r="F5381"/>
      <c r="G5381"/>
      <c r="H5381"/>
      <c r="I5381"/>
      <c r="J5381"/>
      <c r="K5381"/>
      <c r="L5381"/>
      <c r="M5381"/>
      <c r="N5381"/>
      <c r="O5381"/>
      <c r="P5381"/>
      <c r="Q5381"/>
    </row>
    <row r="5382" spans="1:17" s="16" customFormat="1" x14ac:dyDescent="0.25">
      <c r="A5382"/>
      <c r="B5382" s="17"/>
      <c r="D5382"/>
      <c r="E5382"/>
      <c r="F5382"/>
      <c r="G5382"/>
      <c r="H5382"/>
      <c r="I5382"/>
      <c r="J5382"/>
      <c r="K5382"/>
      <c r="L5382"/>
      <c r="M5382"/>
      <c r="N5382"/>
      <c r="O5382"/>
      <c r="P5382"/>
      <c r="Q5382"/>
    </row>
    <row r="5383" spans="1:17" s="16" customFormat="1" x14ac:dyDescent="0.25">
      <c r="A5383"/>
      <c r="B5383" s="18"/>
      <c r="D5383"/>
      <c r="E5383"/>
      <c r="F5383"/>
      <c r="G5383"/>
      <c r="H5383"/>
      <c r="I5383"/>
      <c r="J5383"/>
      <c r="K5383"/>
      <c r="L5383"/>
      <c r="M5383"/>
      <c r="N5383"/>
      <c r="O5383"/>
      <c r="P5383"/>
      <c r="Q5383"/>
    </row>
    <row r="5384" spans="1:17" s="16" customFormat="1" x14ac:dyDescent="0.25">
      <c r="A5384"/>
      <c r="B5384" s="18"/>
      <c r="D5384"/>
      <c r="E5384"/>
      <c r="F5384"/>
      <c r="G5384"/>
      <c r="H5384"/>
      <c r="I5384"/>
      <c r="J5384"/>
      <c r="K5384"/>
      <c r="L5384"/>
      <c r="M5384"/>
      <c r="N5384"/>
      <c r="O5384"/>
      <c r="P5384"/>
      <c r="Q5384"/>
    </row>
    <row r="5385" spans="1:17" s="16" customFormat="1" x14ac:dyDescent="0.25">
      <c r="A5385"/>
      <c r="B5385" s="18"/>
      <c r="D5385"/>
      <c r="E5385"/>
      <c r="F5385"/>
      <c r="G5385"/>
      <c r="H5385"/>
      <c r="I5385"/>
      <c r="J5385"/>
      <c r="K5385"/>
      <c r="L5385"/>
      <c r="M5385"/>
      <c r="N5385"/>
      <c r="O5385"/>
      <c r="P5385"/>
      <c r="Q5385"/>
    </row>
    <row r="5386" spans="1:17" s="16" customFormat="1" x14ac:dyDescent="0.25">
      <c r="A5386"/>
      <c r="B5386" s="18"/>
      <c r="D5386"/>
      <c r="E5386"/>
      <c r="F5386"/>
      <c r="G5386"/>
      <c r="H5386"/>
      <c r="I5386"/>
      <c r="J5386"/>
      <c r="K5386"/>
      <c r="L5386"/>
      <c r="M5386"/>
      <c r="N5386"/>
      <c r="O5386"/>
      <c r="P5386"/>
      <c r="Q5386"/>
    </row>
    <row r="5387" spans="1:17" s="16" customFormat="1" x14ac:dyDescent="0.25">
      <c r="A5387"/>
      <c r="B5387" s="18"/>
      <c r="D5387"/>
      <c r="E5387"/>
      <c r="F5387"/>
      <c r="G5387"/>
      <c r="H5387"/>
      <c r="I5387"/>
      <c r="J5387"/>
      <c r="K5387"/>
      <c r="L5387"/>
      <c r="M5387"/>
      <c r="N5387"/>
      <c r="O5387"/>
      <c r="P5387"/>
      <c r="Q5387"/>
    </row>
    <row r="5388" spans="1:17" s="16" customFormat="1" x14ac:dyDescent="0.25">
      <c r="A5388"/>
      <c r="B5388" s="18"/>
      <c r="D5388"/>
      <c r="E5388"/>
      <c r="F5388"/>
      <c r="G5388"/>
      <c r="H5388"/>
      <c r="I5388"/>
      <c r="J5388"/>
      <c r="K5388"/>
      <c r="L5388"/>
      <c r="M5388"/>
      <c r="N5388"/>
      <c r="O5388"/>
      <c r="P5388"/>
      <c r="Q5388"/>
    </row>
    <row r="5389" spans="1:17" s="16" customFormat="1" x14ac:dyDescent="0.25">
      <c r="A5389"/>
      <c r="B5389" s="18"/>
      <c r="D5389"/>
      <c r="E5389"/>
      <c r="F5389"/>
      <c r="G5389"/>
      <c r="H5389"/>
      <c r="I5389"/>
      <c r="J5389"/>
      <c r="K5389"/>
      <c r="L5389"/>
      <c r="M5389"/>
      <c r="N5389"/>
      <c r="O5389"/>
      <c r="P5389"/>
      <c r="Q5389"/>
    </row>
    <row r="5390" spans="1:17" s="16" customFormat="1" x14ac:dyDescent="0.25">
      <c r="A5390"/>
      <c r="B5390" s="18"/>
      <c r="D5390"/>
      <c r="E5390"/>
      <c r="F5390"/>
      <c r="G5390"/>
      <c r="H5390"/>
      <c r="I5390"/>
      <c r="J5390"/>
      <c r="K5390"/>
      <c r="L5390"/>
      <c r="M5390"/>
      <c r="N5390"/>
      <c r="O5390"/>
      <c r="P5390"/>
      <c r="Q5390"/>
    </row>
    <row r="5391" spans="1:17" s="16" customFormat="1" x14ac:dyDescent="0.25">
      <c r="A5391"/>
      <c r="B5391" s="18"/>
      <c r="D5391"/>
      <c r="E5391"/>
      <c r="F5391"/>
      <c r="G5391"/>
      <c r="H5391"/>
      <c r="I5391"/>
      <c r="J5391"/>
      <c r="K5391"/>
      <c r="L5391"/>
      <c r="M5391"/>
      <c r="N5391"/>
      <c r="O5391"/>
      <c r="P5391"/>
      <c r="Q5391"/>
    </row>
    <row r="5392" spans="1:17" s="16" customFormat="1" x14ac:dyDescent="0.25">
      <c r="A5392"/>
      <c r="B5392" s="18"/>
      <c r="D5392"/>
      <c r="E5392"/>
      <c r="F5392"/>
      <c r="G5392"/>
      <c r="H5392"/>
      <c r="I5392"/>
      <c r="J5392"/>
      <c r="K5392"/>
      <c r="L5392"/>
      <c r="M5392"/>
      <c r="N5392"/>
      <c r="O5392"/>
      <c r="P5392"/>
      <c r="Q5392"/>
    </row>
    <row r="5393" spans="1:17" s="16" customFormat="1" x14ac:dyDescent="0.25">
      <c r="A5393"/>
      <c r="B5393" s="18"/>
      <c r="D5393"/>
      <c r="E5393"/>
      <c r="F5393"/>
      <c r="G5393"/>
      <c r="H5393"/>
      <c r="I5393"/>
      <c r="J5393"/>
      <c r="K5393"/>
      <c r="L5393"/>
      <c r="M5393"/>
      <c r="N5393"/>
      <c r="O5393"/>
      <c r="P5393"/>
      <c r="Q5393"/>
    </row>
    <row r="5394" spans="1:17" s="16" customFormat="1" x14ac:dyDescent="0.25">
      <c r="A5394"/>
      <c r="B5394" s="18"/>
      <c r="D5394"/>
      <c r="E5394"/>
      <c r="F5394"/>
      <c r="G5394"/>
      <c r="H5394"/>
      <c r="I5394"/>
      <c r="J5394"/>
      <c r="K5394"/>
      <c r="L5394"/>
      <c r="M5394"/>
      <c r="N5394"/>
      <c r="O5394"/>
      <c r="P5394"/>
      <c r="Q5394"/>
    </row>
    <row r="5395" spans="1:17" s="16" customFormat="1" x14ac:dyDescent="0.25">
      <c r="A5395"/>
      <c r="B5395" s="18"/>
      <c r="D5395"/>
      <c r="E5395"/>
      <c r="F5395"/>
      <c r="G5395"/>
      <c r="H5395"/>
      <c r="I5395"/>
      <c r="J5395"/>
      <c r="K5395"/>
      <c r="L5395"/>
      <c r="M5395"/>
      <c r="N5395"/>
      <c r="O5395"/>
      <c r="P5395"/>
      <c r="Q5395"/>
    </row>
    <row r="5396" spans="1:17" s="16" customFormat="1" x14ac:dyDescent="0.25">
      <c r="A5396"/>
      <c r="B5396" s="18"/>
      <c r="D5396"/>
      <c r="E5396"/>
      <c r="F5396"/>
      <c r="G5396"/>
      <c r="H5396"/>
      <c r="I5396"/>
      <c r="J5396"/>
      <c r="K5396"/>
      <c r="L5396"/>
      <c r="M5396"/>
      <c r="N5396"/>
      <c r="O5396"/>
      <c r="P5396"/>
      <c r="Q5396"/>
    </row>
    <row r="5397" spans="1:17" s="16" customFormat="1" x14ac:dyDescent="0.25">
      <c r="A5397"/>
      <c r="B5397" s="18"/>
      <c r="D5397"/>
      <c r="E5397"/>
      <c r="F5397"/>
      <c r="G5397"/>
      <c r="H5397"/>
      <c r="I5397"/>
      <c r="J5397"/>
      <c r="K5397"/>
      <c r="L5397"/>
      <c r="M5397"/>
      <c r="N5397"/>
      <c r="O5397"/>
      <c r="P5397"/>
      <c r="Q5397"/>
    </row>
    <row r="5398" spans="1:17" s="16" customFormat="1" x14ac:dyDescent="0.25">
      <c r="A5398"/>
      <c r="B5398" s="18"/>
      <c r="D5398"/>
      <c r="E5398"/>
      <c r="F5398"/>
      <c r="G5398"/>
      <c r="H5398"/>
      <c r="I5398"/>
      <c r="J5398"/>
      <c r="K5398"/>
      <c r="L5398"/>
      <c r="M5398"/>
      <c r="N5398"/>
      <c r="O5398"/>
      <c r="P5398"/>
      <c r="Q5398"/>
    </row>
    <row r="5399" spans="1:17" s="16" customFormat="1" x14ac:dyDescent="0.25">
      <c r="A5399"/>
      <c r="B5399" s="18"/>
      <c r="D5399"/>
      <c r="E5399"/>
      <c r="F5399"/>
      <c r="G5399"/>
      <c r="H5399"/>
      <c r="I5399"/>
      <c r="J5399"/>
      <c r="K5399"/>
      <c r="L5399"/>
      <c r="M5399"/>
      <c r="N5399"/>
      <c r="O5399"/>
      <c r="P5399"/>
      <c r="Q5399"/>
    </row>
    <row r="5400" spans="1:17" s="16" customFormat="1" x14ac:dyDescent="0.25">
      <c r="A5400"/>
      <c r="B5400" s="18"/>
      <c r="D5400"/>
      <c r="E5400"/>
      <c r="F5400"/>
      <c r="G5400"/>
      <c r="H5400"/>
      <c r="I5400"/>
      <c r="J5400"/>
      <c r="K5400"/>
      <c r="L5400"/>
      <c r="M5400"/>
      <c r="N5400"/>
      <c r="O5400"/>
      <c r="P5400"/>
      <c r="Q5400"/>
    </row>
    <row r="5401" spans="1:17" s="16" customFormat="1" x14ac:dyDescent="0.25">
      <c r="A5401"/>
      <c r="B5401" s="18"/>
      <c r="D5401"/>
      <c r="E5401"/>
      <c r="F5401"/>
      <c r="G5401"/>
      <c r="H5401"/>
      <c r="I5401"/>
      <c r="J5401"/>
      <c r="K5401"/>
      <c r="L5401"/>
      <c r="M5401"/>
      <c r="N5401"/>
      <c r="O5401"/>
      <c r="P5401"/>
      <c r="Q5401"/>
    </row>
    <row r="5402" spans="1:17" s="16" customFormat="1" x14ac:dyDescent="0.25">
      <c r="A5402"/>
      <c r="B5402" s="18"/>
      <c r="D5402"/>
      <c r="E5402"/>
      <c r="F5402"/>
      <c r="G5402"/>
      <c r="H5402"/>
      <c r="I5402"/>
      <c r="J5402"/>
      <c r="K5402"/>
      <c r="L5402"/>
      <c r="M5402"/>
      <c r="N5402"/>
      <c r="O5402"/>
      <c r="P5402"/>
      <c r="Q5402"/>
    </row>
    <row r="5403" spans="1:17" s="16" customFormat="1" x14ac:dyDescent="0.25">
      <c r="A5403"/>
      <c r="B5403" s="18"/>
      <c r="D5403"/>
      <c r="E5403"/>
      <c r="F5403"/>
      <c r="G5403"/>
      <c r="H5403"/>
      <c r="I5403"/>
      <c r="J5403"/>
      <c r="K5403"/>
      <c r="L5403"/>
      <c r="M5403"/>
      <c r="N5403"/>
      <c r="O5403"/>
      <c r="P5403"/>
      <c r="Q5403"/>
    </row>
    <row r="5404" spans="1:17" s="16" customFormat="1" x14ac:dyDescent="0.25">
      <c r="A5404"/>
      <c r="B5404" s="18"/>
      <c r="D5404"/>
      <c r="E5404"/>
      <c r="F5404"/>
      <c r="G5404"/>
      <c r="H5404"/>
      <c r="I5404"/>
      <c r="J5404"/>
      <c r="K5404"/>
      <c r="L5404"/>
      <c r="M5404"/>
      <c r="N5404"/>
      <c r="O5404"/>
      <c r="P5404"/>
      <c r="Q5404"/>
    </row>
    <row r="5405" spans="1:17" s="16" customFormat="1" x14ac:dyDescent="0.25">
      <c r="A5405"/>
      <c r="B5405" s="18"/>
      <c r="D5405"/>
      <c r="E5405"/>
      <c r="F5405"/>
      <c r="G5405"/>
      <c r="H5405"/>
      <c r="I5405"/>
      <c r="J5405"/>
      <c r="K5405"/>
      <c r="L5405"/>
      <c r="M5405"/>
      <c r="N5405"/>
      <c r="O5405"/>
      <c r="P5405"/>
      <c r="Q5405"/>
    </row>
    <row r="5406" spans="1:17" s="16" customFormat="1" x14ac:dyDescent="0.25">
      <c r="A5406"/>
      <c r="B5406" s="18"/>
      <c r="D5406"/>
      <c r="E5406"/>
      <c r="F5406"/>
      <c r="G5406"/>
      <c r="H5406"/>
      <c r="I5406"/>
      <c r="J5406"/>
      <c r="K5406"/>
      <c r="L5406"/>
      <c r="M5406"/>
      <c r="N5406"/>
      <c r="O5406"/>
      <c r="P5406"/>
      <c r="Q5406"/>
    </row>
    <row r="5407" spans="1:17" s="16" customFormat="1" x14ac:dyDescent="0.25">
      <c r="A5407"/>
      <c r="B5407" s="18"/>
      <c r="D5407"/>
      <c r="E5407"/>
      <c r="F5407"/>
      <c r="G5407"/>
      <c r="H5407"/>
      <c r="I5407"/>
      <c r="J5407"/>
      <c r="K5407"/>
      <c r="L5407"/>
      <c r="M5407"/>
      <c r="N5407"/>
      <c r="O5407"/>
      <c r="P5407"/>
      <c r="Q5407"/>
    </row>
    <row r="5408" spans="1:17" s="16" customFormat="1" x14ac:dyDescent="0.25">
      <c r="A5408"/>
      <c r="B5408" s="18"/>
      <c r="D5408"/>
      <c r="E5408"/>
      <c r="F5408"/>
      <c r="G5408"/>
      <c r="H5408"/>
      <c r="I5408"/>
      <c r="J5408"/>
      <c r="K5408"/>
      <c r="L5408"/>
      <c r="M5408"/>
      <c r="N5408"/>
      <c r="O5408"/>
      <c r="P5408"/>
      <c r="Q5408"/>
    </row>
    <row r="5409" spans="1:17" s="16" customFormat="1" x14ac:dyDescent="0.25">
      <c r="A5409"/>
      <c r="B5409" s="18"/>
      <c r="D5409"/>
      <c r="E5409"/>
      <c r="F5409"/>
      <c r="G5409"/>
      <c r="H5409"/>
      <c r="I5409"/>
      <c r="J5409"/>
      <c r="K5409"/>
      <c r="L5409"/>
      <c r="M5409"/>
      <c r="N5409"/>
      <c r="O5409"/>
      <c r="P5409"/>
      <c r="Q5409"/>
    </row>
    <row r="5410" spans="1:17" s="16" customFormat="1" x14ac:dyDescent="0.25">
      <c r="A5410"/>
      <c r="B5410" s="18"/>
      <c r="D5410"/>
      <c r="E5410"/>
      <c r="F5410"/>
      <c r="G5410"/>
      <c r="H5410"/>
      <c r="I5410"/>
      <c r="J5410"/>
      <c r="K5410"/>
      <c r="L5410"/>
      <c r="M5410"/>
      <c r="N5410"/>
      <c r="O5410"/>
      <c r="P5410"/>
      <c r="Q5410"/>
    </row>
    <row r="5411" spans="1:17" s="16" customFormat="1" x14ac:dyDescent="0.25">
      <c r="A5411"/>
      <c r="B5411" s="18"/>
      <c r="D5411"/>
      <c r="E5411"/>
      <c r="F5411"/>
      <c r="G5411"/>
      <c r="H5411"/>
      <c r="I5411"/>
      <c r="J5411"/>
      <c r="K5411"/>
      <c r="L5411"/>
      <c r="M5411"/>
      <c r="N5411"/>
      <c r="O5411"/>
      <c r="P5411"/>
      <c r="Q5411"/>
    </row>
    <row r="5412" spans="1:17" s="16" customFormat="1" x14ac:dyDescent="0.25">
      <c r="A5412"/>
      <c r="B5412" s="18"/>
      <c r="D5412"/>
      <c r="E5412"/>
      <c r="F5412"/>
      <c r="G5412"/>
      <c r="H5412"/>
      <c r="I5412"/>
      <c r="J5412"/>
      <c r="K5412"/>
      <c r="L5412"/>
      <c r="M5412"/>
      <c r="N5412"/>
      <c r="O5412"/>
      <c r="P5412"/>
      <c r="Q5412"/>
    </row>
    <row r="5413" spans="1:17" s="16" customFormat="1" x14ac:dyDescent="0.25">
      <c r="A5413"/>
      <c r="B5413" s="18"/>
      <c r="D5413"/>
      <c r="E5413"/>
      <c r="F5413"/>
      <c r="G5413"/>
      <c r="H5413"/>
      <c r="I5413"/>
      <c r="J5413"/>
      <c r="K5413"/>
      <c r="L5413"/>
      <c r="M5413"/>
      <c r="N5413"/>
      <c r="O5413"/>
      <c r="P5413"/>
      <c r="Q5413"/>
    </row>
    <row r="5414" spans="1:17" s="16" customFormat="1" x14ac:dyDescent="0.25">
      <c r="A5414"/>
      <c r="B5414" s="18"/>
      <c r="D5414"/>
      <c r="E5414"/>
      <c r="F5414"/>
      <c r="G5414"/>
      <c r="H5414"/>
      <c r="I5414"/>
      <c r="J5414"/>
      <c r="K5414"/>
      <c r="L5414"/>
      <c r="M5414"/>
      <c r="N5414"/>
      <c r="O5414"/>
      <c r="P5414"/>
      <c r="Q5414"/>
    </row>
    <row r="5415" spans="1:17" s="16" customFormat="1" x14ac:dyDescent="0.25">
      <c r="A5415"/>
      <c r="B5415" s="18"/>
      <c r="D5415"/>
      <c r="E5415"/>
      <c r="F5415"/>
      <c r="G5415"/>
      <c r="H5415"/>
      <c r="I5415"/>
      <c r="J5415"/>
      <c r="K5415"/>
      <c r="L5415"/>
      <c r="M5415"/>
      <c r="N5415"/>
      <c r="O5415"/>
      <c r="P5415"/>
      <c r="Q5415"/>
    </row>
    <row r="5416" spans="1:17" s="16" customFormat="1" x14ac:dyDescent="0.25">
      <c r="A5416"/>
      <c r="B5416" s="18"/>
      <c r="D5416"/>
      <c r="E5416"/>
      <c r="F5416"/>
      <c r="G5416"/>
      <c r="H5416"/>
      <c r="I5416"/>
      <c r="J5416"/>
      <c r="K5416"/>
      <c r="L5416"/>
      <c r="M5416"/>
      <c r="N5416"/>
      <c r="O5416"/>
      <c r="P5416"/>
      <c r="Q5416"/>
    </row>
    <row r="5417" spans="1:17" s="16" customFormat="1" x14ac:dyDescent="0.25">
      <c r="A5417"/>
      <c r="B5417" s="18"/>
      <c r="D5417"/>
      <c r="E5417"/>
      <c r="F5417"/>
      <c r="G5417"/>
      <c r="H5417"/>
      <c r="I5417"/>
      <c r="J5417"/>
      <c r="K5417"/>
      <c r="L5417"/>
      <c r="M5417"/>
      <c r="N5417"/>
      <c r="O5417"/>
      <c r="P5417"/>
      <c r="Q5417"/>
    </row>
    <row r="5418" spans="1:17" s="16" customFormat="1" x14ac:dyDescent="0.25">
      <c r="A5418"/>
      <c r="B5418" s="18"/>
      <c r="D5418"/>
      <c r="E5418"/>
      <c r="F5418"/>
      <c r="G5418"/>
      <c r="H5418"/>
      <c r="I5418"/>
      <c r="J5418"/>
      <c r="K5418"/>
      <c r="L5418"/>
      <c r="M5418"/>
      <c r="N5418"/>
      <c r="O5418"/>
      <c r="P5418"/>
      <c r="Q5418"/>
    </row>
    <row r="5419" spans="1:17" s="16" customFormat="1" x14ac:dyDescent="0.25">
      <c r="A5419"/>
      <c r="B5419" s="18"/>
      <c r="D5419"/>
      <c r="E5419"/>
      <c r="F5419"/>
      <c r="G5419"/>
      <c r="H5419"/>
      <c r="I5419"/>
      <c r="J5419"/>
      <c r="K5419"/>
      <c r="L5419"/>
      <c r="M5419"/>
      <c r="N5419"/>
      <c r="O5419"/>
      <c r="P5419"/>
      <c r="Q5419"/>
    </row>
    <row r="5420" spans="1:17" s="16" customFormat="1" x14ac:dyDescent="0.25">
      <c r="A5420"/>
      <c r="B5420" s="18"/>
      <c r="D5420"/>
      <c r="E5420"/>
      <c r="F5420"/>
      <c r="G5420"/>
      <c r="H5420"/>
      <c r="I5420"/>
      <c r="J5420"/>
      <c r="K5420"/>
      <c r="L5420"/>
      <c r="M5420"/>
      <c r="N5420"/>
      <c r="O5420"/>
      <c r="P5420"/>
      <c r="Q5420"/>
    </row>
    <row r="5421" spans="1:17" s="16" customFormat="1" x14ac:dyDescent="0.25">
      <c r="A5421"/>
      <c r="B5421" s="18"/>
      <c r="D5421"/>
      <c r="E5421"/>
      <c r="F5421"/>
      <c r="G5421"/>
      <c r="H5421"/>
      <c r="I5421"/>
      <c r="J5421"/>
      <c r="K5421"/>
      <c r="L5421"/>
      <c r="M5421"/>
      <c r="N5421"/>
      <c r="O5421"/>
      <c r="P5421"/>
      <c r="Q5421"/>
    </row>
    <row r="5422" spans="1:17" s="16" customFormat="1" x14ac:dyDescent="0.25">
      <c r="A5422"/>
      <c r="B5422" s="18"/>
      <c r="D5422"/>
      <c r="E5422"/>
      <c r="F5422"/>
      <c r="G5422"/>
      <c r="H5422"/>
      <c r="I5422"/>
      <c r="J5422"/>
      <c r="K5422"/>
      <c r="L5422"/>
      <c r="M5422"/>
      <c r="N5422"/>
      <c r="O5422"/>
      <c r="P5422"/>
      <c r="Q5422"/>
    </row>
    <row r="5423" spans="1:17" s="16" customFormat="1" x14ac:dyDescent="0.25">
      <c r="A5423"/>
      <c r="B5423" s="18"/>
      <c r="D5423"/>
      <c r="E5423"/>
      <c r="F5423"/>
      <c r="G5423"/>
      <c r="H5423"/>
      <c r="I5423"/>
      <c r="J5423"/>
      <c r="K5423"/>
      <c r="L5423"/>
      <c r="M5423"/>
      <c r="N5423"/>
      <c r="O5423"/>
      <c r="P5423"/>
      <c r="Q5423"/>
    </row>
    <row r="5424" spans="1:17" s="16" customFormat="1" x14ac:dyDescent="0.25">
      <c r="A5424"/>
      <c r="B5424" s="18"/>
      <c r="D5424"/>
      <c r="E5424"/>
      <c r="F5424"/>
      <c r="G5424"/>
      <c r="H5424"/>
      <c r="I5424"/>
      <c r="J5424"/>
      <c r="K5424"/>
      <c r="L5424"/>
      <c r="M5424"/>
      <c r="N5424"/>
      <c r="O5424"/>
      <c r="P5424"/>
      <c r="Q5424"/>
    </row>
    <row r="5425" spans="1:17" s="16" customFormat="1" x14ac:dyDescent="0.25">
      <c r="A5425"/>
      <c r="B5425" s="18"/>
      <c r="D5425"/>
      <c r="E5425"/>
      <c r="F5425"/>
      <c r="G5425"/>
      <c r="H5425"/>
      <c r="I5425"/>
      <c r="J5425"/>
      <c r="K5425"/>
      <c r="L5425"/>
      <c r="M5425"/>
      <c r="N5425"/>
      <c r="O5425"/>
      <c r="P5425"/>
      <c r="Q5425"/>
    </row>
    <row r="5426" spans="1:17" s="16" customFormat="1" x14ac:dyDescent="0.25">
      <c r="A5426"/>
      <c r="B5426" s="18"/>
      <c r="D5426"/>
      <c r="E5426"/>
      <c r="F5426"/>
      <c r="G5426"/>
      <c r="H5426"/>
      <c r="I5426"/>
      <c r="J5426"/>
      <c r="K5426"/>
      <c r="L5426"/>
      <c r="M5426"/>
      <c r="N5426"/>
      <c r="O5426"/>
      <c r="P5426"/>
      <c r="Q5426"/>
    </row>
    <row r="5427" spans="1:17" s="16" customFormat="1" x14ac:dyDescent="0.25">
      <c r="A5427"/>
      <c r="B5427" s="18"/>
      <c r="D5427"/>
      <c r="E5427"/>
      <c r="F5427"/>
      <c r="G5427"/>
      <c r="H5427"/>
      <c r="I5427"/>
      <c r="J5427"/>
      <c r="K5427"/>
      <c r="L5427"/>
      <c r="M5427"/>
      <c r="N5427"/>
      <c r="O5427"/>
      <c r="P5427"/>
      <c r="Q5427"/>
    </row>
    <row r="5428" spans="1:17" s="16" customFormat="1" x14ac:dyDescent="0.25">
      <c r="A5428"/>
      <c r="B5428" s="18"/>
      <c r="D5428"/>
      <c r="E5428"/>
      <c r="F5428"/>
      <c r="G5428"/>
      <c r="H5428"/>
      <c r="I5428"/>
      <c r="J5428"/>
      <c r="K5428"/>
      <c r="L5428"/>
      <c r="M5428"/>
      <c r="N5428"/>
      <c r="O5428"/>
      <c r="P5428"/>
      <c r="Q5428"/>
    </row>
    <row r="5429" spans="1:17" s="16" customFormat="1" x14ac:dyDescent="0.25">
      <c r="A5429"/>
      <c r="B5429" s="18"/>
      <c r="D5429"/>
      <c r="E5429"/>
      <c r="F5429"/>
      <c r="G5429"/>
      <c r="H5429"/>
      <c r="I5429"/>
      <c r="J5429"/>
      <c r="K5429"/>
      <c r="L5429"/>
      <c r="M5429"/>
      <c r="N5429"/>
      <c r="O5429"/>
      <c r="P5429"/>
      <c r="Q5429"/>
    </row>
    <row r="5430" spans="1:17" s="16" customFormat="1" x14ac:dyDescent="0.25">
      <c r="A5430"/>
      <c r="B5430" s="18"/>
      <c r="D5430"/>
      <c r="E5430"/>
      <c r="F5430"/>
      <c r="G5430"/>
      <c r="H5430"/>
      <c r="I5430"/>
      <c r="J5430"/>
      <c r="K5430"/>
      <c r="L5430"/>
      <c r="M5430"/>
      <c r="N5430"/>
      <c r="O5430"/>
      <c r="P5430"/>
      <c r="Q5430"/>
    </row>
    <row r="5431" spans="1:17" s="16" customFormat="1" x14ac:dyDescent="0.25">
      <c r="A5431"/>
      <c r="B5431" s="18"/>
      <c r="D5431"/>
      <c r="E5431"/>
      <c r="F5431"/>
      <c r="G5431"/>
      <c r="H5431"/>
      <c r="I5431"/>
      <c r="J5431"/>
      <c r="K5431"/>
      <c r="L5431"/>
      <c r="M5431"/>
      <c r="N5431"/>
      <c r="O5431"/>
      <c r="P5431"/>
      <c r="Q5431"/>
    </row>
    <row r="5432" spans="1:17" s="16" customFormat="1" x14ac:dyDescent="0.25">
      <c r="A5432"/>
      <c r="B5432" s="17"/>
      <c r="D5432"/>
      <c r="E5432"/>
      <c r="F5432"/>
      <c r="G5432"/>
      <c r="H5432"/>
      <c r="I5432"/>
      <c r="J5432"/>
      <c r="K5432"/>
      <c r="L5432"/>
      <c r="M5432"/>
      <c r="N5432"/>
      <c r="O5432"/>
      <c r="P5432"/>
      <c r="Q5432"/>
    </row>
    <row r="5433" spans="1:17" s="16" customFormat="1" x14ac:dyDescent="0.25">
      <c r="A5433"/>
      <c r="B5433" s="18"/>
      <c r="D5433"/>
      <c r="E5433"/>
      <c r="F5433"/>
      <c r="G5433"/>
      <c r="H5433"/>
      <c r="I5433"/>
      <c r="J5433"/>
      <c r="K5433"/>
      <c r="L5433"/>
      <c r="M5433"/>
      <c r="N5433"/>
      <c r="O5433"/>
      <c r="P5433"/>
      <c r="Q5433"/>
    </row>
    <row r="5434" spans="1:17" s="16" customFormat="1" x14ac:dyDescent="0.25">
      <c r="A5434"/>
      <c r="B5434" s="18"/>
      <c r="D5434"/>
      <c r="E5434"/>
      <c r="F5434"/>
      <c r="G5434"/>
      <c r="H5434"/>
      <c r="I5434"/>
      <c r="J5434"/>
      <c r="K5434"/>
      <c r="L5434"/>
      <c r="M5434"/>
      <c r="N5434"/>
      <c r="O5434"/>
      <c r="P5434"/>
      <c r="Q5434"/>
    </row>
    <row r="5435" spans="1:17" s="16" customFormat="1" x14ac:dyDescent="0.25">
      <c r="A5435"/>
      <c r="B5435" s="18"/>
      <c r="D5435"/>
      <c r="E5435"/>
      <c r="F5435"/>
      <c r="G5435"/>
      <c r="H5435"/>
      <c r="I5435"/>
      <c r="J5435"/>
      <c r="K5435"/>
      <c r="L5435"/>
      <c r="M5435"/>
      <c r="N5435"/>
      <c r="O5435"/>
      <c r="P5435"/>
      <c r="Q5435"/>
    </row>
    <row r="5436" spans="1:17" s="16" customFormat="1" x14ac:dyDescent="0.25">
      <c r="A5436"/>
      <c r="B5436" s="18"/>
      <c r="D5436"/>
      <c r="E5436"/>
      <c r="F5436"/>
      <c r="G5436"/>
      <c r="H5436"/>
      <c r="I5436"/>
      <c r="J5436"/>
      <c r="K5436"/>
      <c r="L5436"/>
      <c r="M5436"/>
      <c r="N5436"/>
      <c r="O5436"/>
      <c r="P5436"/>
      <c r="Q5436"/>
    </row>
    <row r="5437" spans="1:17" s="16" customFormat="1" x14ac:dyDescent="0.25">
      <c r="A5437"/>
      <c r="B5437" s="18"/>
      <c r="D5437"/>
      <c r="E5437"/>
      <c r="F5437"/>
      <c r="G5437"/>
      <c r="H5437"/>
      <c r="I5437"/>
      <c r="J5437"/>
      <c r="K5437"/>
      <c r="L5437"/>
      <c r="M5437"/>
      <c r="N5437"/>
      <c r="O5437"/>
      <c r="P5437"/>
      <c r="Q5437"/>
    </row>
    <row r="5438" spans="1:17" s="16" customFormat="1" x14ac:dyDescent="0.25">
      <c r="A5438"/>
      <c r="B5438" s="18"/>
      <c r="D5438"/>
      <c r="E5438"/>
      <c r="F5438"/>
      <c r="G5438"/>
      <c r="H5438"/>
      <c r="I5438"/>
      <c r="J5438"/>
      <c r="K5438"/>
      <c r="L5438"/>
      <c r="M5438"/>
      <c r="N5438"/>
      <c r="O5438"/>
      <c r="P5438"/>
      <c r="Q5438"/>
    </row>
    <row r="5439" spans="1:17" s="16" customFormat="1" x14ac:dyDescent="0.25">
      <c r="A5439"/>
      <c r="B5439" s="18"/>
      <c r="D5439"/>
      <c r="E5439"/>
      <c r="F5439"/>
      <c r="G5439"/>
      <c r="H5439"/>
      <c r="I5439"/>
      <c r="J5439"/>
      <c r="K5439"/>
      <c r="L5439"/>
      <c r="M5439"/>
      <c r="N5439"/>
      <c r="O5439"/>
      <c r="P5439"/>
      <c r="Q5439"/>
    </row>
    <row r="5440" spans="1:17" s="16" customFormat="1" x14ac:dyDescent="0.25">
      <c r="A5440"/>
      <c r="B5440" s="18"/>
      <c r="D5440"/>
      <c r="E5440"/>
      <c r="F5440"/>
      <c r="G5440"/>
      <c r="H5440"/>
      <c r="I5440"/>
      <c r="J5440"/>
      <c r="K5440"/>
      <c r="L5440"/>
      <c r="M5440"/>
      <c r="N5440"/>
      <c r="O5440"/>
      <c r="P5440"/>
      <c r="Q5440"/>
    </row>
    <row r="5441" spans="1:17" s="16" customFormat="1" x14ac:dyDescent="0.25">
      <c r="A5441"/>
      <c r="B5441" s="18"/>
      <c r="D5441"/>
      <c r="E5441"/>
      <c r="F5441"/>
      <c r="G5441"/>
      <c r="H5441"/>
      <c r="I5441"/>
      <c r="J5441"/>
      <c r="K5441"/>
      <c r="L5441"/>
      <c r="M5441"/>
      <c r="N5441"/>
      <c r="O5441"/>
      <c r="P5441"/>
      <c r="Q5441"/>
    </row>
    <row r="5442" spans="1:17" s="16" customFormat="1" x14ac:dyDescent="0.25">
      <c r="A5442"/>
      <c r="B5442" s="18"/>
      <c r="D5442"/>
      <c r="E5442"/>
      <c r="F5442"/>
      <c r="G5442"/>
      <c r="H5442"/>
      <c r="I5442"/>
      <c r="J5442"/>
      <c r="K5442"/>
      <c r="L5442"/>
      <c r="M5442"/>
      <c r="N5442"/>
      <c r="O5442"/>
      <c r="P5442"/>
      <c r="Q5442"/>
    </row>
    <row r="5443" spans="1:17" s="16" customFormat="1" x14ac:dyDescent="0.25">
      <c r="A5443"/>
      <c r="B5443" s="18"/>
      <c r="D5443"/>
      <c r="E5443"/>
      <c r="F5443"/>
      <c r="G5443"/>
      <c r="H5443"/>
      <c r="I5443"/>
      <c r="J5443"/>
      <c r="K5443"/>
      <c r="L5443"/>
      <c r="M5443"/>
      <c r="N5443"/>
      <c r="O5443"/>
      <c r="P5443"/>
      <c r="Q5443"/>
    </row>
    <row r="5444" spans="1:17" s="16" customFormat="1" x14ac:dyDescent="0.25">
      <c r="A5444"/>
      <c r="B5444" s="18"/>
      <c r="D5444"/>
      <c r="E5444"/>
      <c r="F5444"/>
      <c r="G5444"/>
      <c r="H5444"/>
      <c r="I5444"/>
      <c r="J5444"/>
      <c r="K5444"/>
      <c r="L5444"/>
      <c r="M5444"/>
      <c r="N5444"/>
      <c r="O5444"/>
      <c r="P5444"/>
      <c r="Q5444"/>
    </row>
    <row r="5445" spans="1:17" s="16" customFormat="1" x14ac:dyDescent="0.25">
      <c r="A5445"/>
      <c r="B5445" s="18"/>
      <c r="D5445"/>
      <c r="E5445"/>
      <c r="F5445"/>
      <c r="G5445"/>
      <c r="H5445"/>
      <c r="I5445"/>
      <c r="J5445"/>
      <c r="K5445"/>
      <c r="L5445"/>
      <c r="M5445"/>
      <c r="N5445"/>
      <c r="O5445"/>
      <c r="P5445"/>
      <c r="Q5445"/>
    </row>
    <row r="5446" spans="1:17" s="16" customFormat="1" x14ac:dyDescent="0.25">
      <c r="A5446"/>
      <c r="B5446" s="18"/>
      <c r="D5446"/>
      <c r="E5446"/>
      <c r="F5446"/>
      <c r="G5446"/>
      <c r="H5446"/>
      <c r="I5446"/>
      <c r="J5446"/>
      <c r="K5446"/>
      <c r="L5446"/>
      <c r="M5446"/>
      <c r="N5446"/>
      <c r="O5446"/>
      <c r="P5446"/>
      <c r="Q5446"/>
    </row>
    <row r="5447" spans="1:17" s="16" customFormat="1" x14ac:dyDescent="0.25">
      <c r="A5447"/>
      <c r="B5447" s="18"/>
      <c r="D5447"/>
      <c r="E5447"/>
      <c r="F5447"/>
      <c r="G5447"/>
      <c r="H5447"/>
      <c r="I5447"/>
      <c r="J5447"/>
      <c r="K5447"/>
      <c r="L5447"/>
      <c r="M5447"/>
      <c r="N5447"/>
      <c r="O5447"/>
      <c r="P5447"/>
      <c r="Q5447"/>
    </row>
    <row r="5448" spans="1:17" s="16" customFormat="1" x14ac:dyDescent="0.25">
      <c r="A5448"/>
      <c r="B5448" s="18"/>
      <c r="D5448"/>
      <c r="E5448"/>
      <c r="F5448"/>
      <c r="G5448"/>
      <c r="H5448"/>
      <c r="I5448"/>
      <c r="J5448"/>
      <c r="K5448"/>
      <c r="L5448"/>
      <c r="M5448"/>
      <c r="N5448"/>
      <c r="O5448"/>
      <c r="P5448"/>
      <c r="Q5448"/>
    </row>
    <row r="5449" spans="1:17" s="16" customFormat="1" x14ac:dyDescent="0.25">
      <c r="A5449"/>
      <c r="B5449" s="18"/>
      <c r="D5449"/>
      <c r="E5449"/>
      <c r="F5449"/>
      <c r="G5449"/>
      <c r="H5449"/>
      <c r="I5449"/>
      <c r="J5449"/>
      <c r="K5449"/>
      <c r="L5449"/>
      <c r="M5449"/>
      <c r="N5449"/>
      <c r="O5449"/>
      <c r="P5449"/>
      <c r="Q5449"/>
    </row>
    <row r="5450" spans="1:17" s="16" customFormat="1" x14ac:dyDescent="0.25">
      <c r="A5450"/>
      <c r="B5450" s="18"/>
      <c r="D5450"/>
      <c r="E5450"/>
      <c r="F5450"/>
      <c r="G5450"/>
      <c r="H5450"/>
      <c r="I5450"/>
      <c r="J5450"/>
      <c r="K5450"/>
      <c r="L5450"/>
      <c r="M5450"/>
      <c r="N5450"/>
      <c r="O5450"/>
      <c r="P5450"/>
      <c r="Q5450"/>
    </row>
    <row r="5451" spans="1:17" s="16" customFormat="1" x14ac:dyDescent="0.25">
      <c r="A5451"/>
      <c r="B5451" s="18"/>
      <c r="D5451"/>
      <c r="E5451"/>
      <c r="F5451"/>
      <c r="G5451"/>
      <c r="H5451"/>
      <c r="I5451"/>
      <c r="J5451"/>
      <c r="K5451"/>
      <c r="L5451"/>
      <c r="M5451"/>
      <c r="N5451"/>
      <c r="O5451"/>
      <c r="P5451"/>
      <c r="Q5451"/>
    </row>
    <row r="5452" spans="1:17" s="16" customFormat="1" x14ac:dyDescent="0.25">
      <c r="A5452"/>
      <c r="B5452" s="18"/>
      <c r="D5452"/>
      <c r="E5452"/>
      <c r="F5452"/>
      <c r="G5452"/>
      <c r="H5452"/>
      <c r="I5452"/>
      <c r="J5452"/>
      <c r="K5452"/>
      <c r="L5452"/>
      <c r="M5452"/>
      <c r="N5452"/>
      <c r="O5452"/>
      <c r="P5452"/>
      <c r="Q5452"/>
    </row>
    <row r="5453" spans="1:17" s="16" customFormat="1" x14ac:dyDescent="0.25">
      <c r="A5453"/>
      <c r="B5453" s="18"/>
      <c r="D5453"/>
      <c r="E5453"/>
      <c r="F5453"/>
      <c r="G5453"/>
      <c r="H5453"/>
      <c r="I5453"/>
      <c r="J5453"/>
      <c r="K5453"/>
      <c r="L5453"/>
      <c r="M5453"/>
      <c r="N5453"/>
      <c r="O5453"/>
      <c r="P5453"/>
      <c r="Q5453"/>
    </row>
    <row r="5454" spans="1:17" s="16" customFormat="1" x14ac:dyDescent="0.25">
      <c r="A5454"/>
      <c r="B5454" s="18"/>
      <c r="D5454"/>
      <c r="E5454"/>
      <c r="F5454"/>
      <c r="G5454"/>
      <c r="H5454"/>
      <c r="I5454"/>
      <c r="J5454"/>
      <c r="K5454"/>
      <c r="L5454"/>
      <c r="M5454"/>
      <c r="N5454"/>
      <c r="O5454"/>
      <c r="P5454"/>
      <c r="Q5454"/>
    </row>
    <row r="5455" spans="1:17" s="16" customFormat="1" x14ac:dyDescent="0.25">
      <c r="A5455"/>
      <c r="B5455" s="18"/>
      <c r="D5455"/>
      <c r="E5455"/>
      <c r="F5455"/>
      <c r="G5455"/>
      <c r="H5455"/>
      <c r="I5455"/>
      <c r="J5455"/>
      <c r="K5455"/>
      <c r="L5455"/>
      <c r="M5455"/>
      <c r="N5455"/>
      <c r="O5455"/>
      <c r="P5455"/>
      <c r="Q5455"/>
    </row>
    <row r="5456" spans="1:17" s="16" customFormat="1" x14ac:dyDescent="0.25">
      <c r="A5456"/>
      <c r="B5456" s="18"/>
      <c r="D5456"/>
      <c r="E5456"/>
      <c r="F5456"/>
      <c r="G5456"/>
      <c r="H5456"/>
      <c r="I5456"/>
      <c r="J5456"/>
      <c r="K5456"/>
      <c r="L5456"/>
      <c r="M5456"/>
      <c r="N5456"/>
      <c r="O5456"/>
      <c r="P5456"/>
      <c r="Q5456"/>
    </row>
    <row r="5457" spans="1:17" s="16" customFormat="1" x14ac:dyDescent="0.25">
      <c r="A5457"/>
      <c r="B5457" s="18"/>
      <c r="D5457"/>
      <c r="E5457"/>
      <c r="F5457"/>
      <c r="G5457"/>
      <c r="H5457"/>
      <c r="I5457"/>
      <c r="J5457"/>
      <c r="K5457"/>
      <c r="L5457"/>
      <c r="M5457"/>
      <c r="N5457"/>
      <c r="O5457"/>
      <c r="P5457"/>
      <c r="Q5457"/>
    </row>
    <row r="5458" spans="1:17" s="16" customFormat="1" x14ac:dyDescent="0.25">
      <c r="A5458"/>
      <c r="B5458" s="18"/>
      <c r="D5458"/>
      <c r="E5458"/>
      <c r="F5458"/>
      <c r="G5458"/>
      <c r="H5458"/>
      <c r="I5458"/>
      <c r="J5458"/>
      <c r="K5458"/>
      <c r="L5458"/>
      <c r="M5458"/>
      <c r="N5458"/>
      <c r="O5458"/>
      <c r="P5458"/>
      <c r="Q5458"/>
    </row>
    <row r="5459" spans="1:17" s="16" customFormat="1" x14ac:dyDescent="0.25">
      <c r="A5459"/>
      <c r="B5459" s="18"/>
      <c r="D5459"/>
      <c r="E5459"/>
      <c r="F5459"/>
      <c r="G5459"/>
      <c r="H5459"/>
      <c r="I5459"/>
      <c r="J5459"/>
      <c r="K5459"/>
      <c r="L5459"/>
      <c r="M5459"/>
      <c r="N5459"/>
      <c r="O5459"/>
      <c r="P5459"/>
      <c r="Q5459"/>
    </row>
    <row r="5460" spans="1:17" s="16" customFormat="1" x14ac:dyDescent="0.25">
      <c r="A5460"/>
      <c r="B5460" s="18"/>
      <c r="D5460"/>
      <c r="E5460"/>
      <c r="F5460"/>
      <c r="G5460"/>
      <c r="H5460"/>
      <c r="I5460"/>
      <c r="J5460"/>
      <c r="K5460"/>
      <c r="L5460"/>
      <c r="M5460"/>
      <c r="N5460"/>
      <c r="O5460"/>
      <c r="P5460"/>
      <c r="Q5460"/>
    </row>
    <row r="5461" spans="1:17" s="16" customFormat="1" x14ac:dyDescent="0.25">
      <c r="A5461"/>
      <c r="B5461" s="18"/>
      <c r="D5461"/>
      <c r="E5461"/>
      <c r="F5461"/>
      <c r="G5461"/>
      <c r="H5461"/>
      <c r="I5461"/>
      <c r="J5461"/>
      <c r="K5461"/>
      <c r="L5461"/>
      <c r="M5461"/>
      <c r="N5461"/>
      <c r="O5461"/>
      <c r="P5461"/>
      <c r="Q5461"/>
    </row>
    <row r="5462" spans="1:17" s="16" customFormat="1" x14ac:dyDescent="0.25">
      <c r="A5462"/>
      <c r="B5462" s="18"/>
      <c r="D5462"/>
      <c r="E5462"/>
      <c r="F5462"/>
      <c r="G5462"/>
      <c r="H5462"/>
      <c r="I5462"/>
      <c r="J5462"/>
      <c r="K5462"/>
      <c r="L5462"/>
      <c r="M5462"/>
      <c r="N5462"/>
      <c r="O5462"/>
      <c r="P5462"/>
      <c r="Q5462"/>
    </row>
    <row r="5463" spans="1:17" s="16" customFormat="1" x14ac:dyDescent="0.25">
      <c r="A5463"/>
      <c r="B5463" s="18"/>
      <c r="D5463"/>
      <c r="E5463"/>
      <c r="F5463"/>
      <c r="G5463"/>
      <c r="H5463"/>
      <c r="I5463"/>
      <c r="J5463"/>
      <c r="K5463"/>
      <c r="L5463"/>
      <c r="M5463"/>
      <c r="N5463"/>
      <c r="O5463"/>
      <c r="P5463"/>
      <c r="Q5463"/>
    </row>
    <row r="5464" spans="1:17" s="16" customFormat="1" x14ac:dyDescent="0.25">
      <c r="A5464"/>
      <c r="B5464" s="18"/>
      <c r="D5464"/>
      <c r="E5464"/>
      <c r="F5464"/>
      <c r="G5464"/>
      <c r="H5464"/>
      <c r="I5464"/>
      <c r="J5464"/>
      <c r="K5464"/>
      <c r="L5464"/>
      <c r="M5464"/>
      <c r="N5464"/>
      <c r="O5464"/>
      <c r="P5464"/>
      <c r="Q5464"/>
    </row>
    <row r="5465" spans="1:17" s="16" customFormat="1" x14ac:dyDescent="0.25">
      <c r="A5465"/>
      <c r="B5465" s="18"/>
      <c r="D5465"/>
      <c r="E5465"/>
      <c r="F5465"/>
      <c r="G5465"/>
      <c r="H5465"/>
      <c r="I5465"/>
      <c r="J5465"/>
      <c r="K5465"/>
      <c r="L5465"/>
      <c r="M5465"/>
      <c r="N5465"/>
      <c r="O5465"/>
      <c r="P5465"/>
      <c r="Q5465"/>
    </row>
    <row r="5466" spans="1:17" s="16" customFormat="1" x14ac:dyDescent="0.25">
      <c r="A5466"/>
      <c r="B5466" s="18"/>
      <c r="D5466"/>
      <c r="E5466"/>
      <c r="F5466"/>
      <c r="G5466"/>
      <c r="H5466"/>
      <c r="I5466"/>
      <c r="J5466"/>
      <c r="K5466"/>
      <c r="L5466"/>
      <c r="M5466"/>
      <c r="N5466"/>
      <c r="O5466"/>
      <c r="P5466"/>
      <c r="Q5466"/>
    </row>
    <row r="5467" spans="1:17" s="16" customFormat="1" x14ac:dyDescent="0.25">
      <c r="A5467"/>
      <c r="B5467" s="18"/>
      <c r="D5467"/>
      <c r="E5467"/>
      <c r="F5467"/>
      <c r="G5467"/>
      <c r="H5467"/>
      <c r="I5467"/>
      <c r="J5467"/>
      <c r="K5467"/>
      <c r="L5467"/>
      <c r="M5467"/>
      <c r="N5467"/>
      <c r="O5467"/>
      <c r="P5467"/>
      <c r="Q5467"/>
    </row>
    <row r="5468" spans="1:17" s="16" customFormat="1" x14ac:dyDescent="0.25">
      <c r="A5468"/>
      <c r="B5468" s="18"/>
      <c r="D5468"/>
      <c r="E5468"/>
      <c r="F5468"/>
      <c r="G5468"/>
      <c r="H5468"/>
      <c r="I5468"/>
      <c r="J5468"/>
      <c r="K5468"/>
      <c r="L5468"/>
      <c r="M5468"/>
      <c r="N5468"/>
      <c r="O5468"/>
      <c r="P5468"/>
      <c r="Q5468"/>
    </row>
    <row r="5469" spans="1:17" s="16" customFormat="1" x14ac:dyDescent="0.25">
      <c r="A5469"/>
      <c r="B5469" s="18"/>
      <c r="D5469"/>
      <c r="E5469"/>
      <c r="F5469"/>
      <c r="G5469"/>
      <c r="H5469"/>
      <c r="I5469"/>
      <c r="J5469"/>
      <c r="K5469"/>
      <c r="L5469"/>
      <c r="M5469"/>
      <c r="N5469"/>
      <c r="O5469"/>
      <c r="P5469"/>
      <c r="Q5469"/>
    </row>
    <row r="5470" spans="1:17" s="16" customFormat="1" x14ac:dyDescent="0.25">
      <c r="A5470"/>
      <c r="B5470" s="18"/>
      <c r="D5470"/>
      <c r="E5470"/>
      <c r="F5470"/>
      <c r="G5470"/>
      <c r="H5470"/>
      <c r="I5470"/>
      <c r="J5470"/>
      <c r="K5470"/>
      <c r="L5470"/>
      <c r="M5470"/>
      <c r="N5470"/>
      <c r="O5470"/>
      <c r="P5470"/>
      <c r="Q5470"/>
    </row>
    <row r="5471" spans="1:17" s="16" customFormat="1" x14ac:dyDescent="0.25">
      <c r="A5471"/>
      <c r="B5471" s="18"/>
      <c r="D5471"/>
      <c r="E5471"/>
      <c r="F5471"/>
      <c r="G5471"/>
      <c r="H5471"/>
      <c r="I5471"/>
      <c r="J5471"/>
      <c r="K5471"/>
      <c r="L5471"/>
      <c r="M5471"/>
      <c r="N5471"/>
      <c r="O5471"/>
      <c r="P5471"/>
      <c r="Q5471"/>
    </row>
    <row r="5472" spans="1:17" s="16" customFormat="1" x14ac:dyDescent="0.25">
      <c r="A5472"/>
      <c r="B5472" s="18"/>
      <c r="D5472"/>
      <c r="E5472"/>
      <c r="F5472"/>
      <c r="G5472"/>
      <c r="H5472"/>
      <c r="I5472"/>
      <c r="J5472"/>
      <c r="K5472"/>
      <c r="L5472"/>
      <c r="M5472"/>
      <c r="N5472"/>
      <c r="O5472"/>
      <c r="P5472"/>
      <c r="Q5472"/>
    </row>
    <row r="5473" spans="1:17" s="16" customFormat="1" x14ac:dyDescent="0.25">
      <c r="A5473"/>
      <c r="B5473" s="18"/>
      <c r="D5473"/>
      <c r="E5473"/>
      <c r="F5473"/>
      <c r="G5473"/>
      <c r="H5473"/>
      <c r="I5473"/>
      <c r="J5473"/>
      <c r="K5473"/>
      <c r="L5473"/>
      <c r="M5473"/>
      <c r="N5473"/>
      <c r="O5473"/>
      <c r="P5473"/>
      <c r="Q5473"/>
    </row>
    <row r="5474" spans="1:17" s="16" customFormat="1" x14ac:dyDescent="0.25">
      <c r="A5474"/>
      <c r="B5474" s="18"/>
      <c r="D5474"/>
      <c r="E5474"/>
      <c r="F5474"/>
      <c r="G5474"/>
      <c r="H5474"/>
      <c r="I5474"/>
      <c r="J5474"/>
      <c r="K5474"/>
      <c r="L5474"/>
      <c r="M5474"/>
      <c r="N5474"/>
      <c r="O5474"/>
      <c r="P5474"/>
      <c r="Q5474"/>
    </row>
    <row r="5475" spans="1:17" s="16" customFormat="1" x14ac:dyDescent="0.25">
      <c r="A5475"/>
      <c r="B5475" s="18"/>
      <c r="D5475"/>
      <c r="E5475"/>
      <c r="F5475"/>
      <c r="G5475"/>
      <c r="H5475"/>
      <c r="I5475"/>
      <c r="J5475"/>
      <c r="K5475"/>
      <c r="L5475"/>
      <c r="M5475"/>
      <c r="N5475"/>
      <c r="O5475"/>
      <c r="P5475"/>
      <c r="Q5475"/>
    </row>
    <row r="5476" spans="1:17" s="16" customFormat="1" x14ac:dyDescent="0.25">
      <c r="A5476"/>
      <c r="B5476" s="18"/>
      <c r="D5476"/>
      <c r="E5476"/>
      <c r="F5476"/>
      <c r="G5476"/>
      <c r="H5476"/>
      <c r="I5476"/>
      <c r="J5476"/>
      <c r="K5476"/>
      <c r="L5476"/>
      <c r="M5476"/>
      <c r="N5476"/>
      <c r="O5476"/>
      <c r="P5476"/>
      <c r="Q5476"/>
    </row>
    <row r="5477" spans="1:17" s="16" customFormat="1" x14ac:dyDescent="0.25">
      <c r="A5477"/>
      <c r="B5477" s="18"/>
      <c r="D5477"/>
      <c r="E5477"/>
      <c r="F5477"/>
      <c r="G5477"/>
      <c r="H5477"/>
      <c r="I5477"/>
      <c r="J5477"/>
      <c r="K5477"/>
      <c r="L5477"/>
      <c r="M5477"/>
      <c r="N5477"/>
      <c r="O5477"/>
      <c r="P5477"/>
      <c r="Q5477"/>
    </row>
    <row r="5478" spans="1:17" s="16" customFormat="1" x14ac:dyDescent="0.25">
      <c r="A5478"/>
      <c r="B5478" s="18"/>
      <c r="D5478"/>
      <c r="E5478"/>
      <c r="F5478"/>
      <c r="G5478"/>
      <c r="H5478"/>
      <c r="I5478"/>
      <c r="J5478"/>
      <c r="K5478"/>
      <c r="L5478"/>
      <c r="M5478"/>
      <c r="N5478"/>
      <c r="O5478"/>
      <c r="P5478"/>
      <c r="Q5478"/>
    </row>
    <row r="5479" spans="1:17" s="16" customFormat="1" x14ac:dyDescent="0.25">
      <c r="A5479"/>
      <c r="B5479" s="18"/>
      <c r="D5479"/>
      <c r="E5479"/>
      <c r="F5479"/>
      <c r="G5479"/>
      <c r="H5479"/>
      <c r="I5479"/>
      <c r="J5479"/>
      <c r="K5479"/>
      <c r="L5479"/>
      <c r="M5479"/>
      <c r="N5479"/>
      <c r="O5479"/>
      <c r="P5479"/>
      <c r="Q5479"/>
    </row>
    <row r="5480" spans="1:17" s="16" customFormat="1" x14ac:dyDescent="0.25">
      <c r="A5480"/>
      <c r="B5480" s="18"/>
      <c r="D5480"/>
      <c r="E5480"/>
      <c r="F5480"/>
      <c r="G5480"/>
      <c r="H5480"/>
      <c r="I5480"/>
      <c r="J5480"/>
      <c r="K5480"/>
      <c r="L5480"/>
      <c r="M5480"/>
      <c r="N5480"/>
      <c r="O5480"/>
      <c r="P5480"/>
      <c r="Q5480"/>
    </row>
    <row r="5481" spans="1:17" s="16" customFormat="1" x14ac:dyDescent="0.25">
      <c r="A5481"/>
      <c r="B5481" s="18"/>
      <c r="D5481"/>
      <c r="E5481"/>
      <c r="F5481"/>
      <c r="G5481"/>
      <c r="H5481"/>
      <c r="I5481"/>
      <c r="J5481"/>
      <c r="K5481"/>
      <c r="L5481"/>
      <c r="M5481"/>
      <c r="N5481"/>
      <c r="O5481"/>
      <c r="P5481"/>
      <c r="Q5481"/>
    </row>
    <row r="5482" spans="1:17" s="16" customFormat="1" x14ac:dyDescent="0.25">
      <c r="A5482"/>
      <c r="B5482" s="17"/>
      <c r="D5482"/>
      <c r="E5482"/>
      <c r="F5482"/>
      <c r="G5482"/>
      <c r="H5482"/>
      <c r="I5482"/>
      <c r="J5482"/>
      <c r="K5482"/>
      <c r="L5482"/>
      <c r="M5482"/>
      <c r="N5482"/>
      <c r="O5482"/>
      <c r="P5482"/>
      <c r="Q5482"/>
    </row>
    <row r="5483" spans="1:17" s="16" customFormat="1" x14ac:dyDescent="0.25">
      <c r="A5483"/>
      <c r="B5483" s="18"/>
      <c r="D5483"/>
      <c r="E5483"/>
      <c r="F5483"/>
      <c r="G5483"/>
      <c r="H5483"/>
      <c r="I5483"/>
      <c r="J5483"/>
      <c r="K5483"/>
      <c r="L5483"/>
      <c r="M5483"/>
      <c r="N5483"/>
      <c r="O5483"/>
      <c r="P5483"/>
      <c r="Q5483"/>
    </row>
    <row r="5484" spans="1:17" s="16" customFormat="1" x14ac:dyDescent="0.25">
      <c r="A5484"/>
      <c r="B5484" s="18"/>
      <c r="D5484"/>
      <c r="E5484"/>
      <c r="F5484"/>
      <c r="G5484"/>
      <c r="H5484"/>
      <c r="I5484"/>
      <c r="J5484"/>
      <c r="K5484"/>
      <c r="L5484"/>
      <c r="M5484"/>
      <c r="N5484"/>
      <c r="O5484"/>
      <c r="P5484"/>
      <c r="Q5484"/>
    </row>
    <row r="5485" spans="1:17" s="16" customFormat="1" x14ac:dyDescent="0.25">
      <c r="A5485"/>
      <c r="B5485" s="18"/>
      <c r="D5485"/>
      <c r="E5485"/>
      <c r="F5485"/>
      <c r="G5485"/>
      <c r="H5485"/>
      <c r="I5485"/>
      <c r="J5485"/>
      <c r="K5485"/>
      <c r="L5485"/>
      <c r="M5485"/>
      <c r="N5485"/>
      <c r="O5485"/>
      <c r="P5485"/>
      <c r="Q5485"/>
    </row>
    <row r="5486" spans="1:17" s="16" customFormat="1" x14ac:dyDescent="0.25">
      <c r="A5486"/>
      <c r="B5486" s="18"/>
      <c r="D5486"/>
      <c r="E5486"/>
      <c r="F5486"/>
      <c r="G5486"/>
      <c r="H5486"/>
      <c r="I5486"/>
      <c r="J5486"/>
      <c r="K5486"/>
      <c r="L5486"/>
      <c r="M5486"/>
      <c r="N5486"/>
      <c r="O5486"/>
      <c r="P5486"/>
      <c r="Q5486"/>
    </row>
    <row r="5487" spans="1:17" s="16" customFormat="1" x14ac:dyDescent="0.25">
      <c r="A5487"/>
      <c r="B5487" s="18"/>
      <c r="D5487"/>
      <c r="E5487"/>
      <c r="F5487"/>
      <c r="G5487"/>
      <c r="H5487"/>
      <c r="I5487"/>
      <c r="J5487"/>
      <c r="K5487"/>
      <c r="L5487"/>
      <c r="M5487"/>
      <c r="N5487"/>
      <c r="O5487"/>
      <c r="P5487"/>
      <c r="Q5487"/>
    </row>
    <row r="5488" spans="1:17" s="16" customFormat="1" x14ac:dyDescent="0.25">
      <c r="A5488"/>
      <c r="B5488" s="18"/>
      <c r="D5488"/>
      <c r="E5488"/>
      <c r="F5488"/>
      <c r="G5488"/>
      <c r="H5488"/>
      <c r="I5488"/>
      <c r="J5488"/>
      <c r="K5488"/>
      <c r="L5488"/>
      <c r="M5488"/>
      <c r="N5488"/>
      <c r="O5488"/>
      <c r="P5488"/>
      <c r="Q5488"/>
    </row>
    <row r="5489" spans="1:17" s="16" customFormat="1" x14ac:dyDescent="0.25">
      <c r="A5489"/>
      <c r="B5489" s="18"/>
      <c r="D5489"/>
      <c r="E5489"/>
      <c r="F5489"/>
      <c r="G5489"/>
      <c r="H5489"/>
      <c r="I5489"/>
      <c r="J5489"/>
      <c r="K5489"/>
      <c r="L5489"/>
      <c r="M5489"/>
      <c r="N5489"/>
      <c r="O5489"/>
      <c r="P5489"/>
      <c r="Q5489"/>
    </row>
    <row r="5490" spans="1:17" s="16" customFormat="1" x14ac:dyDescent="0.25">
      <c r="A5490"/>
      <c r="B5490" s="18"/>
      <c r="D5490"/>
      <c r="E5490"/>
      <c r="F5490"/>
      <c r="G5490"/>
      <c r="H5490"/>
      <c r="I5490"/>
      <c r="J5490"/>
      <c r="K5490"/>
      <c r="L5490"/>
      <c r="M5490"/>
      <c r="N5490"/>
      <c r="O5490"/>
      <c r="P5490"/>
      <c r="Q5490"/>
    </row>
    <row r="5491" spans="1:17" s="16" customFormat="1" x14ac:dyDescent="0.25">
      <c r="A5491"/>
      <c r="B5491" s="18"/>
      <c r="D5491"/>
      <c r="E5491"/>
      <c r="F5491"/>
      <c r="G5491"/>
      <c r="H5491"/>
      <c r="I5491"/>
      <c r="J5491"/>
      <c r="K5491"/>
      <c r="L5491"/>
      <c r="M5491"/>
      <c r="N5491"/>
      <c r="O5491"/>
      <c r="P5491"/>
      <c r="Q5491"/>
    </row>
    <row r="5492" spans="1:17" s="16" customFormat="1" x14ac:dyDescent="0.25">
      <c r="A5492"/>
      <c r="B5492" s="18"/>
      <c r="D5492"/>
      <c r="E5492"/>
      <c r="F5492"/>
      <c r="G5492"/>
      <c r="H5492"/>
      <c r="I5492"/>
      <c r="J5492"/>
      <c r="K5492"/>
      <c r="L5492"/>
      <c r="M5492"/>
      <c r="N5492"/>
      <c r="O5492"/>
      <c r="P5492"/>
      <c r="Q5492"/>
    </row>
    <row r="5493" spans="1:17" s="16" customFormat="1" x14ac:dyDescent="0.25">
      <c r="A5493"/>
      <c r="B5493" s="18"/>
      <c r="D5493"/>
      <c r="E5493"/>
      <c r="F5493"/>
      <c r="G5493"/>
      <c r="H5493"/>
      <c r="I5493"/>
      <c r="J5493"/>
      <c r="K5493"/>
      <c r="L5493"/>
      <c r="M5493"/>
      <c r="N5493"/>
      <c r="O5493"/>
      <c r="P5493"/>
      <c r="Q5493"/>
    </row>
    <row r="5494" spans="1:17" s="16" customFormat="1" x14ac:dyDescent="0.25">
      <c r="A5494"/>
      <c r="B5494" s="18"/>
      <c r="D5494"/>
      <c r="E5494"/>
      <c r="F5494"/>
      <c r="G5494"/>
      <c r="H5494"/>
      <c r="I5494"/>
      <c r="J5494"/>
      <c r="K5494"/>
      <c r="L5494"/>
      <c r="M5494"/>
      <c r="N5494"/>
      <c r="O5494"/>
      <c r="P5494"/>
      <c r="Q5494"/>
    </row>
    <row r="5495" spans="1:17" s="16" customFormat="1" x14ac:dyDescent="0.25">
      <c r="A5495"/>
      <c r="B5495" s="18"/>
      <c r="D5495"/>
      <c r="E5495"/>
      <c r="F5495"/>
      <c r="G5495"/>
      <c r="H5495"/>
      <c r="I5495"/>
      <c r="J5495"/>
      <c r="K5495"/>
      <c r="L5495"/>
      <c r="M5495"/>
      <c r="N5495"/>
      <c r="O5495"/>
      <c r="P5495"/>
      <c r="Q5495"/>
    </row>
    <row r="5496" spans="1:17" s="16" customFormat="1" x14ac:dyDescent="0.25">
      <c r="A5496"/>
      <c r="B5496" s="18"/>
      <c r="D5496"/>
      <c r="E5496"/>
      <c r="F5496"/>
      <c r="G5496"/>
      <c r="H5496"/>
      <c r="I5496"/>
      <c r="J5496"/>
      <c r="K5496"/>
      <c r="L5496"/>
      <c r="M5496"/>
      <c r="N5496"/>
      <c r="O5496"/>
      <c r="P5496"/>
      <c r="Q5496"/>
    </row>
    <row r="5497" spans="1:17" s="16" customFormat="1" x14ac:dyDescent="0.25">
      <c r="A5497"/>
      <c r="B5497" s="18"/>
      <c r="D5497"/>
      <c r="E5497"/>
      <c r="F5497"/>
      <c r="G5497"/>
      <c r="H5497"/>
      <c r="I5497"/>
      <c r="J5497"/>
      <c r="K5497"/>
      <c r="L5497"/>
      <c r="M5497"/>
      <c r="N5497"/>
      <c r="O5497"/>
      <c r="P5497"/>
      <c r="Q5497"/>
    </row>
    <row r="5498" spans="1:17" s="16" customFormat="1" x14ac:dyDescent="0.25">
      <c r="A5498"/>
      <c r="B5498" s="18"/>
      <c r="D5498"/>
      <c r="E5498"/>
      <c r="F5498"/>
      <c r="G5498"/>
      <c r="H5498"/>
      <c r="I5498"/>
      <c r="J5498"/>
      <c r="K5498"/>
      <c r="L5498"/>
      <c r="M5498"/>
      <c r="N5498"/>
      <c r="O5498"/>
      <c r="P5498"/>
      <c r="Q5498"/>
    </row>
    <row r="5499" spans="1:17" s="16" customFormat="1" x14ac:dyDescent="0.25">
      <c r="A5499"/>
      <c r="B5499" s="18"/>
      <c r="D5499"/>
      <c r="E5499"/>
      <c r="F5499"/>
      <c r="G5499"/>
      <c r="H5499"/>
      <c r="I5499"/>
      <c r="J5499"/>
      <c r="K5499"/>
      <c r="L5499"/>
      <c r="M5499"/>
      <c r="N5499"/>
      <c r="O5499"/>
      <c r="P5499"/>
      <c r="Q5499"/>
    </row>
    <row r="5500" spans="1:17" s="16" customFormat="1" x14ac:dyDescent="0.25">
      <c r="A5500"/>
      <c r="B5500" s="18"/>
      <c r="D5500"/>
      <c r="E5500"/>
      <c r="F5500"/>
      <c r="G5500"/>
      <c r="H5500"/>
      <c r="I5500"/>
      <c r="J5500"/>
      <c r="K5500"/>
      <c r="L5500"/>
      <c r="M5500"/>
      <c r="N5500"/>
      <c r="O5500"/>
      <c r="P5500"/>
      <c r="Q5500"/>
    </row>
    <row r="5501" spans="1:17" s="16" customFormat="1" x14ac:dyDescent="0.25">
      <c r="A5501"/>
      <c r="B5501" s="18"/>
      <c r="D5501"/>
      <c r="E5501"/>
      <c r="F5501"/>
      <c r="G5501"/>
      <c r="H5501"/>
      <c r="I5501"/>
      <c r="J5501"/>
      <c r="K5501"/>
      <c r="L5501"/>
      <c r="M5501"/>
      <c r="N5501"/>
      <c r="O5501"/>
      <c r="P5501"/>
      <c r="Q5501"/>
    </row>
    <row r="5502" spans="1:17" s="16" customFormat="1" x14ac:dyDescent="0.25">
      <c r="A5502"/>
      <c r="B5502" s="18"/>
      <c r="D5502"/>
      <c r="E5502"/>
      <c r="F5502"/>
      <c r="G5502"/>
      <c r="H5502"/>
      <c r="I5502"/>
      <c r="J5502"/>
      <c r="K5502"/>
      <c r="L5502"/>
      <c r="M5502"/>
      <c r="N5502"/>
      <c r="O5502"/>
      <c r="P5502"/>
      <c r="Q5502"/>
    </row>
    <row r="5503" spans="1:17" s="16" customFormat="1" x14ac:dyDescent="0.25">
      <c r="A5503"/>
      <c r="B5503" s="18"/>
      <c r="D5503"/>
      <c r="E5503"/>
      <c r="F5503"/>
      <c r="G5503"/>
      <c r="H5503"/>
      <c r="I5503"/>
      <c r="J5503"/>
      <c r="K5503"/>
      <c r="L5503"/>
      <c r="M5503"/>
      <c r="N5503"/>
      <c r="O5503"/>
      <c r="P5503"/>
      <c r="Q5503"/>
    </row>
    <row r="5504" spans="1:17" s="16" customFormat="1" x14ac:dyDescent="0.25">
      <c r="A5504"/>
      <c r="B5504" s="18"/>
      <c r="D5504"/>
      <c r="E5504"/>
      <c r="F5504"/>
      <c r="G5504"/>
      <c r="H5504"/>
      <c r="I5504"/>
      <c r="J5504"/>
      <c r="K5504"/>
      <c r="L5504"/>
      <c r="M5504"/>
      <c r="N5504"/>
      <c r="O5504"/>
      <c r="P5504"/>
      <c r="Q5504"/>
    </row>
    <row r="5505" spans="1:17" s="16" customFormat="1" x14ac:dyDescent="0.25">
      <c r="A5505"/>
      <c r="B5505" s="18"/>
      <c r="D5505"/>
      <c r="E5505"/>
      <c r="F5505"/>
      <c r="G5505"/>
      <c r="H5505"/>
      <c r="I5505"/>
      <c r="J5505"/>
      <c r="K5505"/>
      <c r="L5505"/>
      <c r="M5505"/>
      <c r="N5505"/>
      <c r="O5505"/>
      <c r="P5505"/>
      <c r="Q5505"/>
    </row>
    <row r="5506" spans="1:17" s="16" customFormat="1" x14ac:dyDescent="0.25">
      <c r="A5506"/>
      <c r="B5506" s="18"/>
      <c r="D5506"/>
      <c r="E5506"/>
      <c r="F5506"/>
      <c r="G5506"/>
      <c r="H5506"/>
      <c r="I5506"/>
      <c r="J5506"/>
      <c r="K5506"/>
      <c r="L5506"/>
      <c r="M5506"/>
      <c r="N5506"/>
      <c r="O5506"/>
      <c r="P5506"/>
      <c r="Q5506"/>
    </row>
    <row r="5507" spans="1:17" s="16" customFormat="1" x14ac:dyDescent="0.25">
      <c r="A5507"/>
      <c r="B5507" s="18"/>
      <c r="D5507"/>
      <c r="E5507"/>
      <c r="F5507"/>
      <c r="G5507"/>
      <c r="H5507"/>
      <c r="I5507"/>
      <c r="J5507"/>
      <c r="K5507"/>
      <c r="L5507"/>
      <c r="M5507"/>
      <c r="N5507"/>
      <c r="O5507"/>
      <c r="P5507"/>
      <c r="Q5507"/>
    </row>
    <row r="5508" spans="1:17" s="16" customFormat="1" x14ac:dyDescent="0.25">
      <c r="A5508"/>
      <c r="B5508" s="18"/>
      <c r="D5508"/>
      <c r="E5508"/>
      <c r="F5508"/>
      <c r="G5508"/>
      <c r="H5508"/>
      <c r="I5508"/>
      <c r="J5508"/>
      <c r="K5508"/>
      <c r="L5508"/>
      <c r="M5508"/>
      <c r="N5508"/>
      <c r="O5508"/>
      <c r="P5508"/>
      <c r="Q5508"/>
    </row>
    <row r="5509" spans="1:17" s="16" customFormat="1" x14ac:dyDescent="0.25">
      <c r="A5509"/>
      <c r="B5509" s="18"/>
      <c r="D5509"/>
      <c r="E5509"/>
      <c r="F5509"/>
      <c r="G5509"/>
      <c r="H5509"/>
      <c r="I5509"/>
      <c r="J5509"/>
      <c r="K5509"/>
      <c r="L5509"/>
      <c r="M5509"/>
      <c r="N5509"/>
      <c r="O5509"/>
      <c r="P5509"/>
      <c r="Q5509"/>
    </row>
    <row r="5510" spans="1:17" s="16" customFormat="1" x14ac:dyDescent="0.25">
      <c r="A5510"/>
      <c r="B5510" s="18"/>
      <c r="D5510"/>
      <c r="E5510"/>
      <c r="F5510"/>
      <c r="G5510"/>
      <c r="H5510"/>
      <c r="I5510"/>
      <c r="J5510"/>
      <c r="K5510"/>
      <c r="L5510"/>
      <c r="M5510"/>
      <c r="N5510"/>
      <c r="O5510"/>
      <c r="P5510"/>
      <c r="Q5510"/>
    </row>
    <row r="5511" spans="1:17" s="16" customFormat="1" x14ac:dyDescent="0.25">
      <c r="A5511"/>
      <c r="B5511" s="18"/>
      <c r="D5511"/>
      <c r="E5511"/>
      <c r="F5511"/>
      <c r="G5511"/>
      <c r="H5511"/>
      <c r="I5511"/>
      <c r="J5511"/>
      <c r="K5511"/>
      <c r="L5511"/>
      <c r="M5511"/>
      <c r="N5511"/>
      <c r="O5511"/>
      <c r="P5511"/>
      <c r="Q5511"/>
    </row>
    <row r="5512" spans="1:17" s="16" customFormat="1" x14ac:dyDescent="0.25">
      <c r="A5512"/>
      <c r="B5512" s="18"/>
      <c r="D5512"/>
      <c r="E5512"/>
      <c r="F5512"/>
      <c r="G5512"/>
      <c r="H5512"/>
      <c r="I5512"/>
      <c r="J5512"/>
      <c r="K5512"/>
      <c r="L5512"/>
      <c r="M5512"/>
      <c r="N5512"/>
      <c r="O5512"/>
      <c r="P5512"/>
      <c r="Q5512"/>
    </row>
    <row r="5513" spans="1:17" s="16" customFormat="1" x14ac:dyDescent="0.25">
      <c r="A5513"/>
      <c r="B5513" s="18"/>
      <c r="D5513"/>
      <c r="E5513"/>
      <c r="F5513"/>
      <c r="G5513"/>
      <c r="H5513"/>
      <c r="I5513"/>
      <c r="J5513"/>
      <c r="K5513"/>
      <c r="L5513"/>
      <c r="M5513"/>
      <c r="N5513"/>
      <c r="O5513"/>
      <c r="P5513"/>
      <c r="Q5513"/>
    </row>
    <row r="5514" spans="1:17" s="16" customFormat="1" x14ac:dyDescent="0.25">
      <c r="A5514"/>
      <c r="B5514" s="18"/>
      <c r="D5514"/>
      <c r="E5514"/>
      <c r="F5514"/>
      <c r="G5514"/>
      <c r="H5514"/>
      <c r="I5514"/>
      <c r="J5514"/>
      <c r="K5514"/>
      <c r="L5514"/>
      <c r="M5514"/>
      <c r="N5514"/>
      <c r="O5514"/>
      <c r="P5514"/>
      <c r="Q5514"/>
    </row>
    <row r="5515" spans="1:17" s="16" customFormat="1" x14ac:dyDescent="0.25">
      <c r="A5515"/>
      <c r="B5515" s="18"/>
      <c r="D5515"/>
      <c r="E5515"/>
      <c r="F5515"/>
      <c r="G5515"/>
      <c r="H5515"/>
      <c r="I5515"/>
      <c r="J5515"/>
      <c r="K5515"/>
      <c r="L5515"/>
      <c r="M5515"/>
      <c r="N5515"/>
      <c r="O5515"/>
      <c r="P5515"/>
      <c r="Q5515"/>
    </row>
    <row r="5516" spans="1:17" s="16" customFormat="1" x14ac:dyDescent="0.25">
      <c r="A5516"/>
      <c r="B5516" s="18"/>
      <c r="D5516"/>
      <c r="E5516"/>
      <c r="F5516"/>
      <c r="G5516"/>
      <c r="H5516"/>
      <c r="I5516"/>
      <c r="J5516"/>
      <c r="K5516"/>
      <c r="L5516"/>
      <c r="M5516"/>
      <c r="N5516"/>
      <c r="O5516"/>
      <c r="P5516"/>
      <c r="Q5516"/>
    </row>
    <row r="5517" spans="1:17" s="16" customFormat="1" x14ac:dyDescent="0.25">
      <c r="A5517"/>
      <c r="B5517" s="18"/>
      <c r="D5517"/>
      <c r="E5517"/>
      <c r="F5517"/>
      <c r="G5517"/>
      <c r="H5517"/>
      <c r="I5517"/>
      <c r="J5517"/>
      <c r="K5517"/>
      <c r="L5517"/>
      <c r="M5517"/>
      <c r="N5517"/>
      <c r="O5517"/>
      <c r="P5517"/>
      <c r="Q5517"/>
    </row>
    <row r="5518" spans="1:17" s="16" customFormat="1" x14ac:dyDescent="0.25">
      <c r="A5518"/>
      <c r="B5518" s="18"/>
      <c r="D5518"/>
      <c r="E5518"/>
      <c r="F5518"/>
      <c r="G5518"/>
      <c r="H5518"/>
      <c r="I5518"/>
      <c r="J5518"/>
      <c r="K5518"/>
      <c r="L5518"/>
      <c r="M5518"/>
      <c r="N5518"/>
      <c r="O5518"/>
      <c r="P5518"/>
      <c r="Q5518"/>
    </row>
    <row r="5519" spans="1:17" s="16" customFormat="1" x14ac:dyDescent="0.25">
      <c r="A5519"/>
      <c r="B5519" s="18"/>
      <c r="D5519"/>
      <c r="E5519"/>
      <c r="F5519"/>
      <c r="G5519"/>
      <c r="H5519"/>
      <c r="I5519"/>
      <c r="J5519"/>
      <c r="K5519"/>
      <c r="L5519"/>
      <c r="M5519"/>
      <c r="N5519"/>
      <c r="O5519"/>
      <c r="P5519"/>
      <c r="Q5519"/>
    </row>
    <row r="5520" spans="1:17" s="16" customFormat="1" x14ac:dyDescent="0.25">
      <c r="A5520"/>
      <c r="B5520" s="18"/>
      <c r="D5520"/>
      <c r="E5520"/>
      <c r="F5520"/>
      <c r="G5520"/>
      <c r="H5520"/>
      <c r="I5520"/>
      <c r="J5520"/>
      <c r="K5520"/>
      <c r="L5520"/>
      <c r="M5520"/>
      <c r="N5520"/>
      <c r="O5520"/>
      <c r="P5520"/>
      <c r="Q5520"/>
    </row>
    <row r="5521" spans="1:17" s="16" customFormat="1" x14ac:dyDescent="0.25">
      <c r="A5521"/>
      <c r="B5521" s="18"/>
      <c r="D5521"/>
      <c r="E5521"/>
      <c r="F5521"/>
      <c r="G5521"/>
      <c r="H5521"/>
      <c r="I5521"/>
      <c r="J5521"/>
      <c r="K5521"/>
      <c r="L5521"/>
      <c r="M5521"/>
      <c r="N5521"/>
      <c r="O5521"/>
      <c r="P5521"/>
      <c r="Q5521"/>
    </row>
    <row r="5522" spans="1:17" s="16" customFormat="1" x14ac:dyDescent="0.25">
      <c r="A5522"/>
      <c r="B5522" s="18"/>
      <c r="D5522"/>
      <c r="E5522"/>
      <c r="F5522"/>
      <c r="G5522"/>
      <c r="H5522"/>
      <c r="I5522"/>
      <c r="J5522"/>
      <c r="K5522"/>
      <c r="L5522"/>
      <c r="M5522"/>
      <c r="N5522"/>
      <c r="O5522"/>
      <c r="P5522"/>
      <c r="Q5522"/>
    </row>
    <row r="5523" spans="1:17" s="16" customFormat="1" x14ac:dyDescent="0.25">
      <c r="A5523"/>
      <c r="B5523" s="18"/>
      <c r="D5523"/>
      <c r="E5523"/>
      <c r="F5523"/>
      <c r="G5523"/>
      <c r="H5523"/>
      <c r="I5523"/>
      <c r="J5523"/>
      <c r="K5523"/>
      <c r="L5523"/>
      <c r="M5523"/>
      <c r="N5523"/>
      <c r="O5523"/>
      <c r="P5523"/>
      <c r="Q5523"/>
    </row>
    <row r="5524" spans="1:17" s="16" customFormat="1" x14ac:dyDescent="0.25">
      <c r="A5524"/>
      <c r="B5524" s="18"/>
      <c r="D5524"/>
      <c r="E5524"/>
      <c r="F5524"/>
      <c r="G5524"/>
      <c r="H5524"/>
      <c r="I5524"/>
      <c r="J5524"/>
      <c r="K5524"/>
      <c r="L5524"/>
      <c r="M5524"/>
      <c r="N5524"/>
      <c r="O5524"/>
      <c r="P5524"/>
      <c r="Q5524"/>
    </row>
    <row r="5525" spans="1:17" s="16" customFormat="1" x14ac:dyDescent="0.25">
      <c r="A5525"/>
      <c r="B5525" s="18"/>
      <c r="D5525"/>
      <c r="E5525"/>
      <c r="F5525"/>
      <c r="G5525"/>
      <c r="H5525"/>
      <c r="I5525"/>
      <c r="J5525"/>
      <c r="K5525"/>
      <c r="L5525"/>
      <c r="M5525"/>
      <c r="N5525"/>
      <c r="O5525"/>
      <c r="P5525"/>
      <c r="Q5525"/>
    </row>
    <row r="5526" spans="1:17" s="16" customFormat="1" x14ac:dyDescent="0.25">
      <c r="A5526"/>
      <c r="B5526" s="18"/>
      <c r="D5526"/>
      <c r="E5526"/>
      <c r="F5526"/>
      <c r="G5526"/>
      <c r="H5526"/>
      <c r="I5526"/>
      <c r="J5526"/>
      <c r="K5526"/>
      <c r="L5526"/>
      <c r="M5526"/>
      <c r="N5526"/>
      <c r="O5526"/>
      <c r="P5526"/>
      <c r="Q5526"/>
    </row>
    <row r="5527" spans="1:17" s="16" customFormat="1" x14ac:dyDescent="0.25">
      <c r="A5527"/>
      <c r="B5527" s="18"/>
      <c r="D5527"/>
      <c r="E5527"/>
      <c r="F5527"/>
      <c r="G5527"/>
      <c r="H5527"/>
      <c r="I5527"/>
      <c r="J5527"/>
      <c r="K5527"/>
      <c r="L5527"/>
      <c r="M5527"/>
      <c r="N5527"/>
      <c r="O5527"/>
      <c r="P5527"/>
      <c r="Q5527"/>
    </row>
    <row r="5528" spans="1:17" s="16" customFormat="1" x14ac:dyDescent="0.25">
      <c r="A5528"/>
      <c r="B5528" s="18"/>
      <c r="D5528"/>
      <c r="E5528"/>
      <c r="F5528"/>
      <c r="G5528"/>
      <c r="H5528"/>
      <c r="I5528"/>
      <c r="J5528"/>
      <c r="K5528"/>
      <c r="L5528"/>
      <c r="M5528"/>
      <c r="N5528"/>
      <c r="O5528"/>
      <c r="P5528"/>
      <c r="Q5528"/>
    </row>
    <row r="5529" spans="1:17" s="16" customFormat="1" x14ac:dyDescent="0.25">
      <c r="A5529"/>
      <c r="B5529" s="18"/>
      <c r="D5529"/>
      <c r="E5529"/>
      <c r="F5529"/>
      <c r="G5529"/>
      <c r="H5529"/>
      <c r="I5529"/>
      <c r="J5529"/>
      <c r="K5529"/>
      <c r="L5529"/>
      <c r="M5529"/>
      <c r="N5529"/>
      <c r="O5529"/>
      <c r="P5529"/>
      <c r="Q5529"/>
    </row>
    <row r="5530" spans="1:17" s="16" customFormat="1" x14ac:dyDescent="0.25">
      <c r="A5530"/>
      <c r="B5530" s="18"/>
      <c r="D5530"/>
      <c r="E5530"/>
      <c r="F5530"/>
      <c r="G5530"/>
      <c r="H5530"/>
      <c r="I5530"/>
      <c r="J5530"/>
      <c r="K5530"/>
      <c r="L5530"/>
      <c r="M5530"/>
      <c r="N5530"/>
      <c r="O5530"/>
      <c r="P5530"/>
      <c r="Q5530"/>
    </row>
    <row r="5531" spans="1:17" s="16" customFormat="1" x14ac:dyDescent="0.25">
      <c r="A5531"/>
      <c r="B5531" s="18"/>
      <c r="D5531"/>
      <c r="E5531"/>
      <c r="F5531"/>
      <c r="G5531"/>
      <c r="H5531"/>
      <c r="I5531"/>
      <c r="J5531"/>
      <c r="K5531"/>
      <c r="L5531"/>
      <c r="M5531"/>
      <c r="N5531"/>
      <c r="O5531"/>
      <c r="P5531"/>
      <c r="Q5531"/>
    </row>
    <row r="5532" spans="1:17" s="16" customFormat="1" x14ac:dyDescent="0.25">
      <c r="A5532"/>
      <c r="B5532" s="17"/>
      <c r="D5532"/>
      <c r="E5532"/>
      <c r="F5532"/>
      <c r="G5532"/>
      <c r="H5532"/>
      <c r="I5532"/>
      <c r="J5532"/>
      <c r="K5532"/>
      <c r="L5532"/>
      <c r="M5532"/>
      <c r="N5532"/>
      <c r="O5532"/>
      <c r="P5532"/>
      <c r="Q5532"/>
    </row>
    <row r="5533" spans="1:17" s="16" customFormat="1" x14ac:dyDescent="0.25">
      <c r="A5533"/>
      <c r="B5533" s="18"/>
      <c r="D5533"/>
      <c r="E5533"/>
      <c r="F5533"/>
      <c r="G5533"/>
      <c r="H5533"/>
      <c r="I5533"/>
      <c r="J5533"/>
      <c r="K5533"/>
      <c r="L5533"/>
      <c r="M5533"/>
      <c r="N5533"/>
      <c r="O5533"/>
      <c r="P5533"/>
      <c r="Q5533"/>
    </row>
    <row r="5534" spans="1:17" s="16" customFormat="1" x14ac:dyDescent="0.25">
      <c r="A5534"/>
      <c r="B5534" s="18"/>
      <c r="D5534"/>
      <c r="E5534"/>
      <c r="F5534"/>
      <c r="G5534"/>
      <c r="H5534"/>
      <c r="I5534"/>
      <c r="J5534"/>
      <c r="K5534"/>
      <c r="L5534"/>
      <c r="M5534"/>
      <c r="N5534"/>
      <c r="O5534"/>
      <c r="P5534"/>
      <c r="Q5534"/>
    </row>
    <row r="5535" spans="1:17" s="16" customFormat="1" x14ac:dyDescent="0.25">
      <c r="A5535"/>
      <c r="B5535" s="18"/>
      <c r="D5535"/>
      <c r="E5535"/>
      <c r="F5535"/>
      <c r="G5535"/>
      <c r="H5535"/>
      <c r="I5535"/>
      <c r="J5535"/>
      <c r="K5535"/>
      <c r="L5535"/>
      <c r="M5535"/>
      <c r="N5535"/>
      <c r="O5535"/>
      <c r="P5535"/>
      <c r="Q5535"/>
    </row>
    <row r="5536" spans="1:17" s="16" customFormat="1" x14ac:dyDescent="0.25">
      <c r="A5536"/>
      <c r="B5536" s="18"/>
      <c r="D5536"/>
      <c r="E5536"/>
      <c r="F5536"/>
      <c r="G5536"/>
      <c r="H5536"/>
      <c r="I5536"/>
      <c r="J5536"/>
      <c r="K5536"/>
      <c r="L5536"/>
      <c r="M5536"/>
      <c r="N5536"/>
      <c r="O5536"/>
      <c r="P5536"/>
      <c r="Q5536"/>
    </row>
    <row r="5537" spans="1:17" s="16" customFormat="1" x14ac:dyDescent="0.25">
      <c r="A5537"/>
      <c r="B5537" s="18"/>
      <c r="D5537"/>
      <c r="E5537"/>
      <c r="F5537"/>
      <c r="G5537"/>
      <c r="H5537"/>
      <c r="I5537"/>
      <c r="J5537"/>
      <c r="K5537"/>
      <c r="L5537"/>
      <c r="M5537"/>
      <c r="N5537"/>
      <c r="O5537"/>
      <c r="P5537"/>
      <c r="Q5537"/>
    </row>
    <row r="5538" spans="1:17" s="16" customFormat="1" x14ac:dyDescent="0.25">
      <c r="A5538"/>
      <c r="B5538" s="18"/>
      <c r="D5538"/>
      <c r="E5538"/>
      <c r="F5538"/>
      <c r="G5538"/>
      <c r="H5538"/>
      <c r="I5538"/>
      <c r="J5538"/>
      <c r="K5538"/>
      <c r="L5538"/>
      <c r="M5538"/>
      <c r="N5538"/>
      <c r="O5538"/>
      <c r="P5538"/>
      <c r="Q5538"/>
    </row>
    <row r="5539" spans="1:17" s="16" customFormat="1" x14ac:dyDescent="0.25">
      <c r="A5539"/>
      <c r="B5539" s="18"/>
      <c r="D5539"/>
      <c r="E5539"/>
      <c r="F5539"/>
      <c r="G5539"/>
      <c r="H5539"/>
      <c r="I5539"/>
      <c r="J5539"/>
      <c r="K5539"/>
      <c r="L5539"/>
      <c r="M5539"/>
      <c r="N5539"/>
      <c r="O5539"/>
      <c r="P5539"/>
      <c r="Q5539"/>
    </row>
    <row r="5540" spans="1:17" s="16" customFormat="1" x14ac:dyDescent="0.25">
      <c r="A5540"/>
      <c r="B5540" s="18"/>
      <c r="D5540"/>
      <c r="E5540"/>
      <c r="F5540"/>
      <c r="G5540"/>
      <c r="H5540"/>
      <c r="I5540"/>
      <c r="J5540"/>
      <c r="K5540"/>
      <c r="L5540"/>
      <c r="M5540"/>
      <c r="N5540"/>
      <c r="O5540"/>
      <c r="P5540"/>
      <c r="Q5540"/>
    </row>
    <row r="5541" spans="1:17" s="16" customFormat="1" x14ac:dyDescent="0.25">
      <c r="A5541"/>
      <c r="B5541" s="18"/>
      <c r="D5541"/>
      <c r="E5541"/>
      <c r="F5541"/>
      <c r="G5541"/>
      <c r="H5541"/>
      <c r="I5541"/>
      <c r="J5541"/>
      <c r="K5541"/>
      <c r="L5541"/>
      <c r="M5541"/>
      <c r="N5541"/>
      <c r="O5541"/>
      <c r="P5541"/>
      <c r="Q5541"/>
    </row>
    <row r="5542" spans="1:17" s="16" customFormat="1" x14ac:dyDescent="0.25">
      <c r="A5542"/>
      <c r="B5542" s="18"/>
      <c r="D5542"/>
      <c r="E5542"/>
      <c r="F5542"/>
      <c r="G5542"/>
      <c r="H5542"/>
      <c r="I5542"/>
      <c r="J5542"/>
      <c r="K5542"/>
      <c r="L5542"/>
      <c r="M5542"/>
      <c r="N5542"/>
      <c r="O5542"/>
      <c r="P5542"/>
      <c r="Q5542"/>
    </row>
    <row r="5543" spans="1:17" s="16" customFormat="1" x14ac:dyDescent="0.25">
      <c r="A5543"/>
      <c r="B5543" s="18"/>
      <c r="D5543"/>
      <c r="E5543"/>
      <c r="F5543"/>
      <c r="G5543"/>
      <c r="H5543"/>
      <c r="I5543"/>
      <c r="J5543"/>
      <c r="K5543"/>
      <c r="L5543"/>
      <c r="M5543"/>
      <c r="N5543"/>
      <c r="O5543"/>
      <c r="P5543"/>
      <c r="Q5543"/>
    </row>
    <row r="5544" spans="1:17" s="16" customFormat="1" x14ac:dyDescent="0.25">
      <c r="A5544"/>
      <c r="B5544" s="18"/>
      <c r="D5544"/>
      <c r="E5544"/>
      <c r="F5544"/>
      <c r="G5544"/>
      <c r="H5544"/>
      <c r="I5544"/>
      <c r="J5544"/>
      <c r="K5544"/>
      <c r="L5544"/>
      <c r="M5544"/>
      <c r="N5544"/>
      <c r="O5544"/>
      <c r="P5544"/>
      <c r="Q5544"/>
    </row>
    <row r="5545" spans="1:17" s="16" customFormat="1" x14ac:dyDescent="0.25">
      <c r="A5545"/>
      <c r="B5545" s="18"/>
      <c r="D5545"/>
      <c r="E5545"/>
      <c r="F5545"/>
      <c r="G5545"/>
      <c r="H5545"/>
      <c r="I5545"/>
      <c r="J5545"/>
      <c r="K5545"/>
      <c r="L5545"/>
      <c r="M5545"/>
      <c r="N5545"/>
      <c r="O5545"/>
      <c r="P5545"/>
      <c r="Q5545"/>
    </row>
    <row r="5546" spans="1:17" s="16" customFormat="1" x14ac:dyDescent="0.25">
      <c r="A5546"/>
      <c r="B5546" s="18"/>
      <c r="D5546"/>
      <c r="E5546"/>
      <c r="F5546"/>
      <c r="G5546"/>
      <c r="H5546"/>
      <c r="I5546"/>
      <c r="J5546"/>
      <c r="K5546"/>
      <c r="L5546"/>
      <c r="M5546"/>
      <c r="N5546"/>
      <c r="O5546"/>
      <c r="P5546"/>
      <c r="Q5546"/>
    </row>
    <row r="5547" spans="1:17" s="16" customFormat="1" x14ac:dyDescent="0.25">
      <c r="A5547"/>
      <c r="B5547" s="18"/>
      <c r="D5547"/>
      <c r="E5547"/>
      <c r="F5547"/>
      <c r="G5547"/>
      <c r="H5547"/>
      <c r="I5547"/>
      <c r="J5547"/>
      <c r="K5547"/>
      <c r="L5547"/>
      <c r="M5547"/>
      <c r="N5547"/>
      <c r="O5547"/>
      <c r="P5547"/>
      <c r="Q5547"/>
    </row>
    <row r="5548" spans="1:17" s="16" customFormat="1" x14ac:dyDescent="0.25">
      <c r="A5548"/>
      <c r="B5548" s="18"/>
      <c r="D5548"/>
      <c r="E5548"/>
      <c r="F5548"/>
      <c r="G5548"/>
      <c r="H5548"/>
      <c r="I5548"/>
      <c r="J5548"/>
      <c r="K5548"/>
      <c r="L5548"/>
      <c r="M5548"/>
      <c r="N5548"/>
      <c r="O5548"/>
      <c r="P5548"/>
      <c r="Q5548"/>
    </row>
    <row r="5549" spans="1:17" s="16" customFormat="1" x14ac:dyDescent="0.25">
      <c r="A5549"/>
      <c r="B5549" s="18"/>
      <c r="D5549"/>
      <c r="E5549"/>
      <c r="F5549"/>
      <c r="G5549"/>
      <c r="H5549"/>
      <c r="I5549"/>
      <c r="J5549"/>
      <c r="K5549"/>
      <c r="L5549"/>
      <c r="M5549"/>
      <c r="N5549"/>
      <c r="O5549"/>
      <c r="P5549"/>
      <c r="Q5549"/>
    </row>
    <row r="5550" spans="1:17" s="16" customFormat="1" x14ac:dyDescent="0.25">
      <c r="A5550"/>
      <c r="B5550" s="18"/>
      <c r="D5550"/>
      <c r="E5550"/>
      <c r="F5550"/>
      <c r="G5550"/>
      <c r="H5550"/>
      <c r="I5550"/>
      <c r="J5550"/>
      <c r="K5550"/>
      <c r="L5550"/>
      <c r="M5550"/>
      <c r="N5550"/>
      <c r="O5550"/>
      <c r="P5550"/>
      <c r="Q5550"/>
    </row>
    <row r="5551" spans="1:17" s="16" customFormat="1" x14ac:dyDescent="0.25">
      <c r="A5551"/>
      <c r="B5551" s="18"/>
      <c r="D5551"/>
      <c r="E5551"/>
      <c r="F5551"/>
      <c r="G5551"/>
      <c r="H5551"/>
      <c r="I5551"/>
      <c r="J5551"/>
      <c r="K5551"/>
      <c r="L5551"/>
      <c r="M5551"/>
      <c r="N5551"/>
      <c r="O5551"/>
      <c r="P5551"/>
      <c r="Q5551"/>
    </row>
    <row r="5552" spans="1:17" s="16" customFormat="1" x14ac:dyDescent="0.25">
      <c r="A5552"/>
      <c r="B5552" s="18"/>
      <c r="D5552"/>
      <c r="E5552"/>
      <c r="F5552"/>
      <c r="G5552"/>
      <c r="H5552"/>
      <c r="I5552"/>
      <c r="J5552"/>
      <c r="K5552"/>
      <c r="L5552"/>
      <c r="M5552"/>
      <c r="N5552"/>
      <c r="O5552"/>
      <c r="P5552"/>
      <c r="Q5552"/>
    </row>
    <row r="5553" spans="1:17" s="16" customFormat="1" x14ac:dyDescent="0.25">
      <c r="A5553"/>
      <c r="B5553" s="18"/>
      <c r="D5553"/>
      <c r="E5553"/>
      <c r="F5553"/>
      <c r="G5553"/>
      <c r="H5553"/>
      <c r="I5553"/>
      <c r="J5553"/>
      <c r="K5553"/>
      <c r="L5553"/>
      <c r="M5553"/>
      <c r="N5553"/>
      <c r="O5553"/>
      <c r="P5553"/>
      <c r="Q5553"/>
    </row>
    <row r="5554" spans="1:17" s="16" customFormat="1" x14ac:dyDescent="0.25">
      <c r="A5554"/>
      <c r="B5554" s="18"/>
      <c r="D5554"/>
      <c r="E5554"/>
      <c r="F5554"/>
      <c r="G5554"/>
      <c r="H5554"/>
      <c r="I5554"/>
      <c r="J5554"/>
      <c r="K5554"/>
      <c r="L5554"/>
      <c r="M5554"/>
      <c r="N5554"/>
      <c r="O5554"/>
      <c r="P5554"/>
      <c r="Q5554"/>
    </row>
    <row r="5555" spans="1:17" s="16" customFormat="1" x14ac:dyDescent="0.25">
      <c r="A5555"/>
      <c r="B5555" s="18"/>
      <c r="D5555"/>
      <c r="E5555"/>
      <c r="F5555"/>
      <c r="G5555"/>
      <c r="H5555"/>
      <c r="I5555"/>
      <c r="J5555"/>
      <c r="K5555"/>
      <c r="L5555"/>
      <c r="M5555"/>
      <c r="N5555"/>
      <c r="O5555"/>
      <c r="P5555"/>
      <c r="Q5555"/>
    </row>
    <row r="5556" spans="1:17" s="16" customFormat="1" x14ac:dyDescent="0.25">
      <c r="A5556"/>
      <c r="B5556" s="18"/>
      <c r="D5556"/>
      <c r="E5556"/>
      <c r="F5556"/>
      <c r="G5556"/>
      <c r="H5556"/>
      <c r="I5556"/>
      <c r="J5556"/>
      <c r="K5556"/>
      <c r="L5556"/>
      <c r="M5556"/>
      <c r="N5556"/>
      <c r="O5556"/>
      <c r="P5556"/>
      <c r="Q5556"/>
    </row>
    <row r="5557" spans="1:17" s="16" customFormat="1" x14ac:dyDescent="0.25">
      <c r="A5557"/>
      <c r="B5557" s="18"/>
      <c r="D5557"/>
      <c r="E5557"/>
      <c r="F5557"/>
      <c r="G5557"/>
      <c r="H5557"/>
      <c r="I5557"/>
      <c r="J5557"/>
      <c r="K5557"/>
      <c r="L5557"/>
      <c r="M5557"/>
      <c r="N5557"/>
      <c r="O5557"/>
      <c r="P5557"/>
      <c r="Q5557"/>
    </row>
    <row r="5558" spans="1:17" s="16" customFormat="1" x14ac:dyDescent="0.25">
      <c r="A5558"/>
      <c r="B5558" s="18"/>
      <c r="D5558"/>
      <c r="E5558"/>
      <c r="F5558"/>
      <c r="G5558"/>
      <c r="H5558"/>
      <c r="I5558"/>
      <c r="J5558"/>
      <c r="K5558"/>
      <c r="L5558"/>
      <c r="M5558"/>
      <c r="N5558"/>
      <c r="O5558"/>
      <c r="P5558"/>
      <c r="Q5558"/>
    </row>
    <row r="5559" spans="1:17" s="16" customFormat="1" x14ac:dyDescent="0.25">
      <c r="A5559"/>
      <c r="B5559" s="18"/>
      <c r="D5559"/>
      <c r="E5559"/>
      <c r="F5559"/>
      <c r="G5559"/>
      <c r="H5559"/>
      <c r="I5559"/>
      <c r="J5559"/>
      <c r="K5559"/>
      <c r="L5559"/>
      <c r="M5559"/>
      <c r="N5559"/>
      <c r="O5559"/>
      <c r="P5559"/>
      <c r="Q5559"/>
    </row>
    <row r="5560" spans="1:17" s="16" customFormat="1" x14ac:dyDescent="0.25">
      <c r="A5560"/>
      <c r="B5560" s="18"/>
      <c r="D5560"/>
      <c r="E5560"/>
      <c r="F5560"/>
      <c r="G5560"/>
      <c r="H5560"/>
      <c r="I5560"/>
      <c r="J5560"/>
      <c r="K5560"/>
      <c r="L5560"/>
      <c r="M5560"/>
      <c r="N5560"/>
      <c r="O5560"/>
      <c r="P5560"/>
      <c r="Q5560"/>
    </row>
    <row r="5561" spans="1:17" s="16" customFormat="1" x14ac:dyDescent="0.25">
      <c r="A5561"/>
      <c r="B5561" s="18"/>
      <c r="D5561"/>
      <c r="E5561"/>
      <c r="F5561"/>
      <c r="G5561"/>
      <c r="H5561"/>
      <c r="I5561"/>
      <c r="J5561"/>
      <c r="K5561"/>
      <c r="L5561"/>
      <c r="M5561"/>
      <c r="N5561"/>
      <c r="O5561"/>
      <c r="P5561"/>
      <c r="Q5561"/>
    </row>
    <row r="5562" spans="1:17" s="16" customFormat="1" x14ac:dyDescent="0.25">
      <c r="A5562"/>
      <c r="B5562" s="18"/>
      <c r="D5562"/>
      <c r="E5562"/>
      <c r="F5562"/>
      <c r="G5562"/>
      <c r="H5562"/>
      <c r="I5562"/>
      <c r="J5562"/>
      <c r="K5562"/>
      <c r="L5562"/>
      <c r="M5562"/>
      <c r="N5562"/>
      <c r="O5562"/>
      <c r="P5562"/>
      <c r="Q5562"/>
    </row>
    <row r="5563" spans="1:17" s="16" customFormat="1" x14ac:dyDescent="0.25">
      <c r="A5563"/>
      <c r="B5563" s="18"/>
      <c r="D5563"/>
      <c r="E5563"/>
      <c r="F5563"/>
      <c r="G5563"/>
      <c r="H5563"/>
      <c r="I5563"/>
      <c r="J5563"/>
      <c r="K5563"/>
      <c r="L5563"/>
      <c r="M5563"/>
      <c r="N5563"/>
      <c r="O5563"/>
      <c r="P5563"/>
      <c r="Q5563"/>
    </row>
    <row r="5564" spans="1:17" s="16" customFormat="1" x14ac:dyDescent="0.25">
      <c r="A5564"/>
      <c r="B5564" s="18"/>
      <c r="D5564"/>
      <c r="E5564"/>
      <c r="F5564"/>
      <c r="G5564"/>
      <c r="H5564"/>
      <c r="I5564"/>
      <c r="J5564"/>
      <c r="K5564"/>
      <c r="L5564"/>
      <c r="M5564"/>
      <c r="N5564"/>
      <c r="O5564"/>
      <c r="P5564"/>
      <c r="Q5564"/>
    </row>
    <row r="5565" spans="1:17" s="16" customFormat="1" x14ac:dyDescent="0.25">
      <c r="A5565"/>
      <c r="B5565" s="18"/>
      <c r="D5565"/>
      <c r="E5565"/>
      <c r="F5565"/>
      <c r="G5565"/>
      <c r="H5565"/>
      <c r="I5565"/>
      <c r="J5565"/>
      <c r="K5565"/>
      <c r="L5565"/>
      <c r="M5565"/>
      <c r="N5565"/>
      <c r="O5565"/>
      <c r="P5565"/>
      <c r="Q5565"/>
    </row>
    <row r="5566" spans="1:17" s="16" customFormat="1" x14ac:dyDescent="0.25">
      <c r="A5566"/>
      <c r="B5566" s="18"/>
      <c r="D5566"/>
      <c r="E5566"/>
      <c r="F5566"/>
      <c r="G5566"/>
      <c r="H5566"/>
      <c r="I5566"/>
      <c r="J5566"/>
      <c r="K5566"/>
      <c r="L5566"/>
      <c r="M5566"/>
      <c r="N5566"/>
      <c r="O5566"/>
      <c r="P5566"/>
      <c r="Q5566"/>
    </row>
    <row r="5567" spans="1:17" s="16" customFormat="1" x14ac:dyDescent="0.25">
      <c r="A5567"/>
      <c r="B5567" s="18"/>
      <c r="D5567"/>
      <c r="E5567"/>
      <c r="F5567"/>
      <c r="G5567"/>
      <c r="H5567"/>
      <c r="I5567"/>
      <c r="J5567"/>
      <c r="K5567"/>
      <c r="L5567"/>
      <c r="M5567"/>
      <c r="N5567"/>
      <c r="O5567"/>
      <c r="P5567"/>
      <c r="Q5567"/>
    </row>
    <row r="5568" spans="1:17" s="16" customFormat="1" x14ac:dyDescent="0.25">
      <c r="A5568"/>
      <c r="B5568" s="18"/>
      <c r="D5568"/>
      <c r="E5568"/>
      <c r="F5568"/>
      <c r="G5568"/>
      <c r="H5568"/>
      <c r="I5568"/>
      <c r="J5568"/>
      <c r="K5568"/>
      <c r="L5568"/>
      <c r="M5568"/>
      <c r="N5568"/>
      <c r="O5568"/>
      <c r="P5568"/>
      <c r="Q5568"/>
    </row>
    <row r="5569" spans="1:17" s="16" customFormat="1" x14ac:dyDescent="0.25">
      <c r="A5569"/>
      <c r="B5569" s="18"/>
      <c r="D5569"/>
      <c r="E5569"/>
      <c r="F5569"/>
      <c r="G5569"/>
      <c r="H5569"/>
      <c r="I5569"/>
      <c r="J5569"/>
      <c r="K5569"/>
      <c r="L5569"/>
      <c r="M5569"/>
      <c r="N5569"/>
      <c r="O5569"/>
      <c r="P5569"/>
      <c r="Q5569"/>
    </row>
    <row r="5570" spans="1:17" s="16" customFormat="1" x14ac:dyDescent="0.25">
      <c r="A5570"/>
      <c r="B5570" s="18"/>
      <c r="D5570"/>
      <c r="E5570"/>
      <c r="F5570"/>
      <c r="G5570"/>
      <c r="H5570"/>
      <c r="I5570"/>
      <c r="J5570"/>
      <c r="K5570"/>
      <c r="L5570"/>
      <c r="M5570"/>
      <c r="N5570"/>
      <c r="O5570"/>
      <c r="P5570"/>
      <c r="Q5570"/>
    </row>
    <row r="5571" spans="1:17" s="16" customFormat="1" x14ac:dyDescent="0.25">
      <c r="A5571"/>
      <c r="B5571" s="18"/>
      <c r="D5571"/>
      <c r="E5571"/>
      <c r="F5571"/>
      <c r="G5571"/>
      <c r="H5571"/>
      <c r="I5571"/>
      <c r="J5571"/>
      <c r="K5571"/>
      <c r="L5571"/>
      <c r="M5571"/>
      <c r="N5571"/>
      <c r="O5571"/>
      <c r="P5571"/>
      <c r="Q5571"/>
    </row>
    <row r="5572" spans="1:17" s="16" customFormat="1" x14ac:dyDescent="0.25">
      <c r="A5572"/>
      <c r="B5572" s="18"/>
      <c r="D5572"/>
      <c r="E5572"/>
      <c r="F5572"/>
      <c r="G5572"/>
      <c r="H5572"/>
      <c r="I5572"/>
      <c r="J5572"/>
      <c r="K5572"/>
      <c r="L5572"/>
      <c r="M5572"/>
      <c r="N5572"/>
      <c r="O5572"/>
      <c r="P5572"/>
      <c r="Q5572"/>
    </row>
    <row r="5573" spans="1:17" s="16" customFormat="1" x14ac:dyDescent="0.25">
      <c r="A5573"/>
      <c r="B5573" s="18"/>
      <c r="D5573"/>
      <c r="E5573"/>
      <c r="F5573"/>
      <c r="G5573"/>
      <c r="H5573"/>
      <c r="I5573"/>
      <c r="J5573"/>
      <c r="K5573"/>
      <c r="L5573"/>
      <c r="M5573"/>
      <c r="N5573"/>
      <c r="O5573"/>
      <c r="P5573"/>
      <c r="Q5573"/>
    </row>
    <row r="5574" spans="1:17" s="16" customFormat="1" x14ac:dyDescent="0.25">
      <c r="A5574"/>
      <c r="B5574" s="18"/>
      <c r="D5574"/>
      <c r="E5574"/>
      <c r="F5574"/>
      <c r="G5574"/>
      <c r="H5574"/>
      <c r="I5574"/>
      <c r="J5574"/>
      <c r="K5574"/>
      <c r="L5574"/>
      <c r="M5574"/>
      <c r="N5574"/>
      <c r="O5574"/>
      <c r="P5574"/>
      <c r="Q5574"/>
    </row>
    <row r="5575" spans="1:17" s="16" customFormat="1" x14ac:dyDescent="0.25">
      <c r="A5575"/>
      <c r="B5575" s="18"/>
      <c r="D5575"/>
      <c r="E5575"/>
      <c r="F5575"/>
      <c r="G5575"/>
      <c r="H5575"/>
      <c r="I5575"/>
      <c r="J5575"/>
      <c r="K5575"/>
      <c r="L5575"/>
      <c r="M5575"/>
      <c r="N5575"/>
      <c r="O5575"/>
      <c r="P5575"/>
      <c r="Q5575"/>
    </row>
    <row r="5576" spans="1:17" s="16" customFormat="1" x14ac:dyDescent="0.25">
      <c r="A5576"/>
      <c r="B5576" s="18"/>
      <c r="D5576"/>
      <c r="E5576"/>
      <c r="F5576"/>
      <c r="G5576"/>
      <c r="H5576"/>
      <c r="I5576"/>
      <c r="J5576"/>
      <c r="K5576"/>
      <c r="L5576"/>
      <c r="M5576"/>
      <c r="N5576"/>
      <c r="O5576"/>
      <c r="P5576"/>
      <c r="Q5576"/>
    </row>
    <row r="5577" spans="1:17" s="16" customFormat="1" x14ac:dyDescent="0.25">
      <c r="A5577"/>
      <c r="B5577" s="18"/>
      <c r="D5577"/>
      <c r="E5577"/>
      <c r="F5577"/>
      <c r="G5577"/>
      <c r="H5577"/>
      <c r="I5577"/>
      <c r="J5577"/>
      <c r="K5577"/>
      <c r="L5577"/>
      <c r="M5577"/>
      <c r="N5577"/>
      <c r="O5577"/>
      <c r="P5577"/>
      <c r="Q5577"/>
    </row>
    <row r="5578" spans="1:17" s="16" customFormat="1" x14ac:dyDescent="0.25">
      <c r="A5578"/>
      <c r="B5578" s="18"/>
      <c r="D5578"/>
      <c r="E5578"/>
      <c r="F5578"/>
      <c r="G5578"/>
      <c r="H5578"/>
      <c r="I5578"/>
      <c r="J5578"/>
      <c r="K5578"/>
      <c r="L5578"/>
      <c r="M5578"/>
      <c r="N5578"/>
      <c r="O5578"/>
      <c r="P5578"/>
      <c r="Q5578"/>
    </row>
    <row r="5579" spans="1:17" s="16" customFormat="1" x14ac:dyDescent="0.25">
      <c r="A5579"/>
      <c r="B5579" s="18"/>
      <c r="D5579"/>
      <c r="E5579"/>
      <c r="F5579"/>
      <c r="G5579"/>
      <c r="H5579"/>
      <c r="I5579"/>
      <c r="J5579"/>
      <c r="K5579"/>
      <c r="L5579"/>
      <c r="M5579"/>
      <c r="N5579"/>
      <c r="O5579"/>
      <c r="P5579"/>
      <c r="Q5579"/>
    </row>
    <row r="5580" spans="1:17" s="16" customFormat="1" x14ac:dyDescent="0.25">
      <c r="A5580"/>
      <c r="B5580" s="18"/>
      <c r="D5580"/>
      <c r="E5580"/>
      <c r="F5580"/>
      <c r="G5580"/>
      <c r="H5580"/>
      <c r="I5580"/>
      <c r="J5580"/>
      <c r="K5580"/>
      <c r="L5580"/>
      <c r="M5580"/>
      <c r="N5580"/>
      <c r="O5580"/>
      <c r="P5580"/>
      <c r="Q5580"/>
    </row>
    <row r="5581" spans="1:17" s="16" customFormat="1" x14ac:dyDescent="0.25">
      <c r="A5581"/>
      <c r="B5581" s="18"/>
      <c r="D5581"/>
      <c r="E5581"/>
      <c r="F5581"/>
      <c r="G5581"/>
      <c r="H5581"/>
      <c r="I5581"/>
      <c r="J5581"/>
      <c r="K5581"/>
      <c r="L5581"/>
      <c r="M5581"/>
      <c r="N5581"/>
      <c r="O5581"/>
      <c r="P5581"/>
      <c r="Q5581"/>
    </row>
    <row r="5582" spans="1:17" s="16" customFormat="1" x14ac:dyDescent="0.25">
      <c r="A5582"/>
      <c r="B5582" s="17"/>
      <c r="D5582"/>
      <c r="E5582"/>
      <c r="F5582"/>
      <c r="G5582"/>
      <c r="H5582"/>
      <c r="I5582"/>
      <c r="J5582"/>
      <c r="K5582"/>
      <c r="L5582"/>
      <c r="M5582"/>
      <c r="N5582"/>
      <c r="O5582"/>
      <c r="P5582"/>
      <c r="Q5582"/>
    </row>
    <row r="5583" spans="1:17" s="16" customFormat="1" x14ac:dyDescent="0.25">
      <c r="A5583"/>
      <c r="B5583" s="18"/>
      <c r="D5583"/>
      <c r="E5583"/>
      <c r="F5583"/>
      <c r="G5583"/>
      <c r="H5583"/>
      <c r="I5583"/>
      <c r="J5583"/>
      <c r="K5583"/>
      <c r="L5583"/>
      <c r="M5583"/>
      <c r="N5583"/>
      <c r="O5583"/>
      <c r="P5583"/>
      <c r="Q5583"/>
    </row>
    <row r="5584" spans="1:17" s="16" customFormat="1" x14ac:dyDescent="0.25">
      <c r="A5584"/>
      <c r="B5584" s="18"/>
      <c r="D5584"/>
      <c r="E5584"/>
      <c r="F5584"/>
      <c r="G5584"/>
      <c r="H5584"/>
      <c r="I5584"/>
      <c r="J5584"/>
      <c r="K5584"/>
      <c r="L5584"/>
      <c r="M5584"/>
      <c r="N5584"/>
      <c r="O5584"/>
      <c r="P5584"/>
      <c r="Q5584"/>
    </row>
    <row r="5585" spans="1:17" s="16" customFormat="1" x14ac:dyDescent="0.25">
      <c r="A5585"/>
      <c r="B5585" s="18"/>
      <c r="D5585"/>
      <c r="E5585"/>
      <c r="F5585"/>
      <c r="G5585"/>
      <c r="H5585"/>
      <c r="I5585"/>
      <c r="J5585"/>
      <c r="K5585"/>
      <c r="L5585"/>
      <c r="M5585"/>
      <c r="N5585"/>
      <c r="O5585"/>
      <c r="P5585"/>
      <c r="Q5585"/>
    </row>
    <row r="5586" spans="1:17" s="16" customFormat="1" x14ac:dyDescent="0.25">
      <c r="A5586"/>
      <c r="B5586" s="18"/>
      <c r="D5586"/>
      <c r="E5586"/>
      <c r="F5586"/>
      <c r="G5586"/>
      <c r="H5586"/>
      <c r="I5586"/>
      <c r="J5586"/>
      <c r="K5586"/>
      <c r="L5586"/>
      <c r="M5586"/>
      <c r="N5586"/>
      <c r="O5586"/>
      <c r="P5586"/>
      <c r="Q5586"/>
    </row>
    <row r="5587" spans="1:17" s="16" customFormat="1" x14ac:dyDescent="0.25">
      <c r="A5587"/>
      <c r="B5587" s="18"/>
      <c r="D5587"/>
      <c r="E5587"/>
      <c r="F5587"/>
      <c r="G5587"/>
      <c r="H5587"/>
      <c r="I5587"/>
      <c r="J5587"/>
      <c r="K5587"/>
      <c r="L5587"/>
      <c r="M5587"/>
      <c r="N5587"/>
      <c r="O5587"/>
      <c r="P5587"/>
      <c r="Q5587"/>
    </row>
    <row r="5588" spans="1:17" s="16" customFormat="1" x14ac:dyDescent="0.25">
      <c r="A5588"/>
      <c r="B5588" s="18"/>
      <c r="D5588"/>
      <c r="E5588"/>
      <c r="F5588"/>
      <c r="G5588"/>
      <c r="H5588"/>
      <c r="I5588"/>
      <c r="J5588"/>
      <c r="K5588"/>
      <c r="L5588"/>
      <c r="M5588"/>
      <c r="N5588"/>
      <c r="O5588"/>
      <c r="P5588"/>
      <c r="Q5588"/>
    </row>
    <row r="5589" spans="1:17" s="16" customFormat="1" x14ac:dyDescent="0.25">
      <c r="A5589"/>
      <c r="B5589" s="18"/>
      <c r="D5589"/>
      <c r="E5589"/>
      <c r="F5589"/>
      <c r="G5589"/>
      <c r="H5589"/>
      <c r="I5589"/>
      <c r="J5589"/>
      <c r="K5589"/>
      <c r="L5589"/>
      <c r="M5589"/>
      <c r="N5589"/>
      <c r="O5589"/>
      <c r="P5589"/>
      <c r="Q5589"/>
    </row>
    <row r="5590" spans="1:17" s="16" customFormat="1" x14ac:dyDescent="0.25">
      <c r="A5590"/>
      <c r="B5590" s="18"/>
      <c r="D5590"/>
      <c r="E5590"/>
      <c r="F5590"/>
      <c r="G5590"/>
      <c r="H5590"/>
      <c r="I5590"/>
      <c r="J5590"/>
      <c r="K5590"/>
      <c r="L5590"/>
      <c r="M5590"/>
      <c r="N5590"/>
      <c r="O5590"/>
      <c r="P5590"/>
      <c r="Q5590"/>
    </row>
    <row r="5591" spans="1:17" s="16" customFormat="1" x14ac:dyDescent="0.25">
      <c r="A5591"/>
      <c r="B5591" s="18"/>
      <c r="D5591"/>
      <c r="E5591"/>
      <c r="F5591"/>
      <c r="G5591"/>
      <c r="H5591"/>
      <c r="I5591"/>
      <c r="J5591"/>
      <c r="K5591"/>
      <c r="L5591"/>
      <c r="M5591"/>
      <c r="N5591"/>
      <c r="O5591"/>
      <c r="P5591"/>
      <c r="Q5591"/>
    </row>
    <row r="5592" spans="1:17" s="16" customFormat="1" x14ac:dyDescent="0.25">
      <c r="A5592"/>
      <c r="B5592" s="18"/>
      <c r="D5592"/>
      <c r="E5592"/>
      <c r="F5592"/>
      <c r="G5592"/>
      <c r="H5592"/>
      <c r="I5592"/>
      <c r="J5592"/>
      <c r="K5592"/>
      <c r="L5592"/>
      <c r="M5592"/>
      <c r="N5592"/>
      <c r="O5592"/>
      <c r="P5592"/>
      <c r="Q5592"/>
    </row>
    <row r="5593" spans="1:17" s="16" customFormat="1" x14ac:dyDescent="0.25">
      <c r="A5593"/>
      <c r="B5593" s="18"/>
      <c r="D5593"/>
      <c r="E5593"/>
      <c r="F5593"/>
      <c r="G5593"/>
      <c r="H5593"/>
      <c r="I5593"/>
      <c r="J5593"/>
      <c r="K5593"/>
      <c r="L5593"/>
      <c r="M5593"/>
      <c r="N5593"/>
      <c r="O5593"/>
      <c r="P5593"/>
      <c r="Q5593"/>
    </row>
    <row r="5594" spans="1:17" s="16" customFormat="1" x14ac:dyDescent="0.25">
      <c r="A5594"/>
      <c r="B5594" s="18"/>
      <c r="D5594"/>
      <c r="E5594"/>
      <c r="F5594"/>
      <c r="G5594"/>
      <c r="H5594"/>
      <c r="I5594"/>
      <c r="J5594"/>
      <c r="K5594"/>
      <c r="L5594"/>
      <c r="M5594"/>
      <c r="N5594"/>
      <c r="O5594"/>
      <c r="P5594"/>
      <c r="Q5594"/>
    </row>
    <row r="5595" spans="1:17" s="16" customFormat="1" x14ac:dyDescent="0.25">
      <c r="A5595"/>
      <c r="B5595" s="18"/>
      <c r="D5595"/>
      <c r="E5595"/>
      <c r="F5595"/>
      <c r="G5595"/>
      <c r="H5595"/>
      <c r="I5595"/>
      <c r="J5595"/>
      <c r="K5595"/>
      <c r="L5595"/>
      <c r="M5595"/>
      <c r="N5595"/>
      <c r="O5595"/>
      <c r="P5595"/>
      <c r="Q5595"/>
    </row>
    <row r="5596" spans="1:17" s="16" customFormat="1" x14ac:dyDescent="0.25">
      <c r="A5596"/>
      <c r="B5596" s="18"/>
      <c r="D5596"/>
      <c r="E5596"/>
      <c r="F5596"/>
      <c r="G5596"/>
      <c r="H5596"/>
      <c r="I5596"/>
      <c r="J5596"/>
      <c r="K5596"/>
      <c r="L5596"/>
      <c r="M5596"/>
      <c r="N5596"/>
      <c r="O5596"/>
      <c r="P5596"/>
      <c r="Q5596"/>
    </row>
    <row r="5597" spans="1:17" s="16" customFormat="1" x14ac:dyDescent="0.25">
      <c r="A5597"/>
      <c r="B5597" s="18"/>
      <c r="D5597"/>
      <c r="E5597"/>
      <c r="F5597"/>
      <c r="G5597"/>
      <c r="H5597"/>
      <c r="I5597"/>
      <c r="J5597"/>
      <c r="K5597"/>
      <c r="L5597"/>
      <c r="M5597"/>
      <c r="N5597"/>
      <c r="O5597"/>
      <c r="P5597"/>
      <c r="Q5597"/>
    </row>
    <row r="5598" spans="1:17" s="16" customFormat="1" x14ac:dyDescent="0.25">
      <c r="A5598"/>
      <c r="B5598" s="18"/>
      <c r="D5598"/>
      <c r="E5598"/>
      <c r="F5598"/>
      <c r="G5598"/>
      <c r="H5598"/>
      <c r="I5598"/>
      <c r="J5598"/>
      <c r="K5598"/>
      <c r="L5598"/>
      <c r="M5598"/>
      <c r="N5598"/>
      <c r="O5598"/>
      <c r="P5598"/>
      <c r="Q5598"/>
    </row>
    <row r="5599" spans="1:17" s="16" customFormat="1" x14ac:dyDescent="0.25">
      <c r="A5599"/>
      <c r="B5599" s="18"/>
      <c r="D5599"/>
      <c r="E5599"/>
      <c r="F5599"/>
      <c r="G5599"/>
      <c r="H5599"/>
      <c r="I5599"/>
      <c r="J5599"/>
      <c r="K5599"/>
      <c r="L5599"/>
      <c r="M5599"/>
      <c r="N5599"/>
      <c r="O5599"/>
      <c r="P5599"/>
      <c r="Q5599"/>
    </row>
    <row r="5600" spans="1:17" s="16" customFormat="1" x14ac:dyDescent="0.25">
      <c r="A5600"/>
      <c r="B5600" s="18"/>
      <c r="D5600"/>
      <c r="E5600"/>
      <c r="F5600"/>
      <c r="G5600"/>
      <c r="H5600"/>
      <c r="I5600"/>
      <c r="J5600"/>
      <c r="K5600"/>
      <c r="L5600"/>
      <c r="M5600"/>
      <c r="N5600"/>
      <c r="O5600"/>
      <c r="P5600"/>
      <c r="Q5600"/>
    </row>
    <row r="5601" spans="1:17" s="16" customFormat="1" x14ac:dyDescent="0.25">
      <c r="A5601"/>
      <c r="B5601" s="18"/>
      <c r="D5601"/>
      <c r="E5601"/>
      <c r="F5601"/>
      <c r="G5601"/>
      <c r="H5601"/>
      <c r="I5601"/>
      <c r="J5601"/>
      <c r="K5601"/>
      <c r="L5601"/>
      <c r="M5601"/>
      <c r="N5601"/>
      <c r="O5601"/>
      <c r="P5601"/>
      <c r="Q5601"/>
    </row>
    <row r="5602" spans="1:17" s="16" customFormat="1" x14ac:dyDescent="0.25">
      <c r="A5602"/>
      <c r="B5602" s="18"/>
      <c r="D5602"/>
      <c r="E5602"/>
      <c r="F5602"/>
      <c r="G5602"/>
      <c r="H5602"/>
      <c r="I5602"/>
      <c r="J5602"/>
      <c r="K5602"/>
      <c r="L5602"/>
      <c r="M5602"/>
      <c r="N5602"/>
      <c r="O5602"/>
      <c r="P5602"/>
      <c r="Q5602"/>
    </row>
    <row r="5603" spans="1:17" s="16" customFormat="1" x14ac:dyDescent="0.25">
      <c r="A5603"/>
      <c r="B5603" s="18"/>
      <c r="D5603"/>
      <c r="E5603"/>
      <c r="F5603"/>
      <c r="G5603"/>
      <c r="H5603"/>
      <c r="I5603"/>
      <c r="J5603"/>
      <c r="K5603"/>
      <c r="L5603"/>
      <c r="M5603"/>
      <c r="N5603"/>
      <c r="O5603"/>
      <c r="P5603"/>
      <c r="Q5603"/>
    </row>
    <row r="5604" spans="1:17" s="16" customFormat="1" x14ac:dyDescent="0.25">
      <c r="A5604"/>
      <c r="B5604" s="18"/>
      <c r="D5604"/>
      <c r="E5604"/>
      <c r="F5604"/>
      <c r="G5604"/>
      <c r="H5604"/>
      <c r="I5604"/>
      <c r="J5604"/>
      <c r="K5604"/>
      <c r="L5604"/>
      <c r="M5604"/>
      <c r="N5604"/>
      <c r="O5604"/>
      <c r="P5604"/>
      <c r="Q5604"/>
    </row>
    <row r="5605" spans="1:17" s="16" customFormat="1" x14ac:dyDescent="0.25">
      <c r="A5605"/>
      <c r="B5605" s="18"/>
      <c r="D5605"/>
      <c r="E5605"/>
      <c r="F5605"/>
      <c r="G5605"/>
      <c r="H5605"/>
      <c r="I5605"/>
      <c r="J5605"/>
      <c r="K5605"/>
      <c r="L5605"/>
      <c r="M5605"/>
      <c r="N5605"/>
      <c r="O5605"/>
      <c r="P5605"/>
      <c r="Q5605"/>
    </row>
    <row r="5606" spans="1:17" s="16" customFormat="1" x14ac:dyDescent="0.25">
      <c r="A5606"/>
      <c r="B5606" s="18"/>
      <c r="D5606"/>
      <c r="E5606"/>
      <c r="F5606"/>
      <c r="G5606"/>
      <c r="H5606"/>
      <c r="I5606"/>
      <c r="J5606"/>
      <c r="K5606"/>
      <c r="L5606"/>
      <c r="M5606"/>
      <c r="N5606"/>
      <c r="O5606"/>
      <c r="P5606"/>
      <c r="Q5606"/>
    </row>
    <row r="5607" spans="1:17" s="16" customFormat="1" x14ac:dyDescent="0.25">
      <c r="A5607"/>
      <c r="B5607" s="18"/>
      <c r="D5607"/>
      <c r="E5607"/>
      <c r="F5607"/>
      <c r="G5607"/>
      <c r="H5607"/>
      <c r="I5607"/>
      <c r="J5607"/>
      <c r="K5607"/>
      <c r="L5607"/>
      <c r="M5607"/>
      <c r="N5607"/>
      <c r="O5607"/>
      <c r="P5607"/>
      <c r="Q5607"/>
    </row>
    <row r="5608" spans="1:17" s="16" customFormat="1" x14ac:dyDescent="0.25">
      <c r="A5608"/>
      <c r="B5608" s="18"/>
      <c r="D5608"/>
      <c r="E5608"/>
      <c r="F5608"/>
      <c r="G5608"/>
      <c r="H5608"/>
      <c r="I5608"/>
      <c r="J5608"/>
      <c r="K5608"/>
      <c r="L5608"/>
      <c r="M5608"/>
      <c r="N5608"/>
      <c r="O5608"/>
      <c r="P5608"/>
      <c r="Q5608"/>
    </row>
    <row r="5609" spans="1:17" s="16" customFormat="1" x14ac:dyDescent="0.25">
      <c r="A5609"/>
      <c r="B5609" s="18"/>
      <c r="D5609"/>
      <c r="E5609"/>
      <c r="F5609"/>
      <c r="G5609"/>
      <c r="H5609"/>
      <c r="I5609"/>
      <c r="J5609"/>
      <c r="K5609"/>
      <c r="L5609"/>
      <c r="M5609"/>
      <c r="N5609"/>
      <c r="O5609"/>
      <c r="P5609"/>
      <c r="Q5609"/>
    </row>
    <row r="5610" spans="1:17" s="16" customFormat="1" x14ac:dyDescent="0.25">
      <c r="A5610"/>
      <c r="B5610" s="18"/>
      <c r="D5610"/>
      <c r="E5610"/>
      <c r="F5610"/>
      <c r="G5610"/>
      <c r="H5610"/>
      <c r="I5610"/>
      <c r="J5610"/>
      <c r="K5610"/>
      <c r="L5610"/>
      <c r="M5610"/>
      <c r="N5610"/>
      <c r="O5610"/>
      <c r="P5610"/>
      <c r="Q5610"/>
    </row>
    <row r="5611" spans="1:17" s="16" customFormat="1" x14ac:dyDescent="0.25">
      <c r="A5611"/>
      <c r="B5611" s="18"/>
      <c r="D5611"/>
      <c r="E5611"/>
      <c r="F5611"/>
      <c r="G5611"/>
      <c r="H5611"/>
      <c r="I5611"/>
      <c r="J5611"/>
      <c r="K5611"/>
      <c r="L5611"/>
      <c r="M5611"/>
      <c r="N5611"/>
      <c r="O5611"/>
      <c r="P5611"/>
      <c r="Q5611"/>
    </row>
    <row r="5612" spans="1:17" s="16" customFormat="1" x14ac:dyDescent="0.25">
      <c r="A5612"/>
      <c r="B5612" s="18"/>
      <c r="D5612"/>
      <c r="E5612"/>
      <c r="F5612"/>
      <c r="G5612"/>
      <c r="H5612"/>
      <c r="I5612"/>
      <c r="J5612"/>
      <c r="K5612"/>
      <c r="L5612"/>
      <c r="M5612"/>
      <c r="N5612"/>
      <c r="O5612"/>
      <c r="P5612"/>
      <c r="Q5612"/>
    </row>
    <row r="5613" spans="1:17" s="16" customFormat="1" x14ac:dyDescent="0.25">
      <c r="A5613"/>
      <c r="B5613" s="18"/>
      <c r="D5613"/>
      <c r="E5613"/>
      <c r="F5613"/>
      <c r="G5613"/>
      <c r="H5613"/>
      <c r="I5613"/>
      <c r="J5613"/>
      <c r="K5613"/>
      <c r="L5613"/>
      <c r="M5613"/>
      <c r="N5613"/>
      <c r="O5613"/>
      <c r="P5613"/>
      <c r="Q5613"/>
    </row>
    <row r="5614" spans="1:17" s="16" customFormat="1" x14ac:dyDescent="0.25">
      <c r="A5614"/>
      <c r="B5614" s="18"/>
      <c r="D5614"/>
      <c r="E5614"/>
      <c r="F5614"/>
      <c r="G5614"/>
      <c r="H5614"/>
      <c r="I5614"/>
      <c r="J5614"/>
      <c r="K5614"/>
      <c r="L5614"/>
      <c r="M5614"/>
      <c r="N5614"/>
      <c r="O5614"/>
      <c r="P5614"/>
      <c r="Q5614"/>
    </row>
    <row r="5615" spans="1:17" s="16" customFormat="1" x14ac:dyDescent="0.25">
      <c r="A5615"/>
      <c r="B5615" s="18"/>
      <c r="D5615"/>
      <c r="E5615"/>
      <c r="F5615"/>
      <c r="G5615"/>
      <c r="H5615"/>
      <c r="I5615"/>
      <c r="J5615"/>
      <c r="K5615"/>
      <c r="L5615"/>
      <c r="M5615"/>
      <c r="N5615"/>
      <c r="O5615"/>
      <c r="P5615"/>
      <c r="Q5615"/>
    </row>
    <row r="5616" spans="1:17" s="16" customFormat="1" x14ac:dyDescent="0.25">
      <c r="A5616"/>
      <c r="B5616" s="18"/>
      <c r="D5616"/>
      <c r="E5616"/>
      <c r="F5616"/>
      <c r="G5616"/>
      <c r="H5616"/>
      <c r="I5616"/>
      <c r="J5616"/>
      <c r="K5616"/>
      <c r="L5616"/>
      <c r="M5616"/>
      <c r="N5616"/>
      <c r="O5616"/>
      <c r="P5616"/>
      <c r="Q5616"/>
    </row>
    <row r="5617" spans="1:17" s="16" customFormat="1" x14ac:dyDescent="0.25">
      <c r="A5617"/>
      <c r="B5617" s="18"/>
      <c r="D5617"/>
      <c r="E5617"/>
      <c r="F5617"/>
      <c r="G5617"/>
      <c r="H5617"/>
      <c r="I5617"/>
      <c r="J5617"/>
      <c r="K5617"/>
      <c r="L5617"/>
      <c r="M5617"/>
      <c r="N5617"/>
      <c r="O5617"/>
      <c r="P5617"/>
      <c r="Q5617"/>
    </row>
    <row r="5618" spans="1:17" s="16" customFormat="1" x14ac:dyDescent="0.25">
      <c r="A5618"/>
      <c r="B5618" s="18"/>
      <c r="D5618"/>
      <c r="E5618"/>
      <c r="F5618"/>
      <c r="G5618"/>
      <c r="H5618"/>
      <c r="I5618"/>
      <c r="J5618"/>
      <c r="K5618"/>
      <c r="L5618"/>
      <c r="M5618"/>
      <c r="N5618"/>
      <c r="O5618"/>
      <c r="P5618"/>
      <c r="Q5618"/>
    </row>
    <row r="5619" spans="1:17" s="16" customFormat="1" x14ac:dyDescent="0.25">
      <c r="A5619"/>
      <c r="B5619" s="18"/>
      <c r="D5619"/>
      <c r="E5619"/>
      <c r="F5619"/>
      <c r="G5619"/>
      <c r="H5619"/>
      <c r="I5619"/>
      <c r="J5619"/>
      <c r="K5619"/>
      <c r="L5619"/>
      <c r="M5619"/>
      <c r="N5619"/>
      <c r="O5619"/>
      <c r="P5619"/>
      <c r="Q5619"/>
    </row>
    <row r="5620" spans="1:17" s="16" customFormat="1" x14ac:dyDescent="0.25">
      <c r="A5620"/>
      <c r="B5620" s="18"/>
      <c r="D5620"/>
      <c r="E5620"/>
      <c r="F5620"/>
      <c r="G5620"/>
      <c r="H5620"/>
      <c r="I5620"/>
      <c r="J5620"/>
      <c r="K5620"/>
      <c r="L5620"/>
      <c r="M5620"/>
      <c r="N5620"/>
      <c r="O5620"/>
      <c r="P5620"/>
      <c r="Q5620"/>
    </row>
    <row r="5621" spans="1:17" s="16" customFormat="1" x14ac:dyDescent="0.25">
      <c r="A5621"/>
      <c r="B5621" s="18"/>
      <c r="D5621"/>
      <c r="E5621"/>
      <c r="F5621"/>
      <c r="G5621"/>
      <c r="H5621"/>
      <c r="I5621"/>
      <c r="J5621"/>
      <c r="K5621"/>
      <c r="L5621"/>
      <c r="M5621"/>
      <c r="N5621"/>
      <c r="O5621"/>
      <c r="P5621"/>
      <c r="Q5621"/>
    </row>
    <row r="5622" spans="1:17" s="16" customFormat="1" x14ac:dyDescent="0.25">
      <c r="A5622"/>
      <c r="B5622" s="18"/>
      <c r="D5622"/>
      <c r="E5622"/>
      <c r="F5622"/>
      <c r="G5622"/>
      <c r="H5622"/>
      <c r="I5622"/>
      <c r="J5622"/>
      <c r="K5622"/>
      <c r="L5622"/>
      <c r="M5622"/>
      <c r="N5622"/>
      <c r="O5622"/>
      <c r="P5622"/>
      <c r="Q5622"/>
    </row>
    <row r="5623" spans="1:17" s="16" customFormat="1" x14ac:dyDescent="0.25">
      <c r="A5623"/>
      <c r="B5623" s="18"/>
      <c r="D5623"/>
      <c r="E5623"/>
      <c r="F5623"/>
      <c r="G5623"/>
      <c r="H5623"/>
      <c r="I5623"/>
      <c r="J5623"/>
      <c r="K5623"/>
      <c r="L5623"/>
      <c r="M5623"/>
      <c r="N5623"/>
      <c r="O5623"/>
      <c r="P5623"/>
      <c r="Q5623"/>
    </row>
    <row r="5624" spans="1:17" s="16" customFormat="1" x14ac:dyDescent="0.25">
      <c r="A5624"/>
      <c r="B5624" s="18"/>
      <c r="D5624"/>
      <c r="E5624"/>
      <c r="F5624"/>
      <c r="G5624"/>
      <c r="H5624"/>
      <c r="I5624"/>
      <c r="J5624"/>
      <c r="K5624"/>
      <c r="L5624"/>
      <c r="M5624"/>
      <c r="N5624"/>
      <c r="O5624"/>
      <c r="P5624"/>
      <c r="Q5624"/>
    </row>
    <row r="5625" spans="1:17" s="16" customFormat="1" x14ac:dyDescent="0.25">
      <c r="A5625"/>
      <c r="B5625" s="18"/>
      <c r="D5625"/>
      <c r="E5625"/>
      <c r="F5625"/>
      <c r="G5625"/>
      <c r="H5625"/>
      <c r="I5625"/>
      <c r="J5625"/>
      <c r="K5625"/>
      <c r="L5625"/>
      <c r="M5625"/>
      <c r="N5625"/>
      <c r="O5625"/>
      <c r="P5625"/>
      <c r="Q5625"/>
    </row>
    <row r="5626" spans="1:17" s="16" customFormat="1" x14ac:dyDescent="0.25">
      <c r="A5626"/>
      <c r="B5626" s="18"/>
      <c r="D5626"/>
      <c r="E5626"/>
      <c r="F5626"/>
      <c r="G5626"/>
      <c r="H5626"/>
      <c r="I5626"/>
      <c r="J5626"/>
      <c r="K5626"/>
      <c r="L5626"/>
      <c r="M5626"/>
      <c r="N5626"/>
      <c r="O5626"/>
      <c r="P5626"/>
      <c r="Q5626"/>
    </row>
    <row r="5627" spans="1:17" s="16" customFormat="1" x14ac:dyDescent="0.25">
      <c r="A5627"/>
      <c r="B5627" s="18"/>
      <c r="D5627"/>
      <c r="E5627"/>
      <c r="F5627"/>
      <c r="G5627"/>
      <c r="H5627"/>
      <c r="I5627"/>
      <c r="J5627"/>
      <c r="K5627"/>
      <c r="L5627"/>
      <c r="M5627"/>
      <c r="N5627"/>
      <c r="O5627"/>
      <c r="P5627"/>
      <c r="Q5627"/>
    </row>
    <row r="5628" spans="1:17" s="16" customFormat="1" x14ac:dyDescent="0.25">
      <c r="A5628"/>
      <c r="B5628" s="18"/>
      <c r="D5628"/>
      <c r="E5628"/>
      <c r="F5628"/>
      <c r="G5628"/>
      <c r="H5628"/>
      <c r="I5628"/>
      <c r="J5628"/>
      <c r="K5628"/>
      <c r="L5628"/>
      <c r="M5628"/>
      <c r="N5628"/>
      <c r="O5628"/>
      <c r="P5628"/>
      <c r="Q5628"/>
    </row>
    <row r="5629" spans="1:17" s="16" customFormat="1" x14ac:dyDescent="0.25">
      <c r="A5629"/>
      <c r="B5629" s="18"/>
      <c r="D5629"/>
      <c r="E5629"/>
      <c r="F5629"/>
      <c r="G5629"/>
      <c r="H5629"/>
      <c r="I5629"/>
      <c r="J5629"/>
      <c r="K5629"/>
      <c r="L5629"/>
      <c r="M5629"/>
      <c r="N5629"/>
      <c r="O5629"/>
      <c r="P5629"/>
      <c r="Q5629"/>
    </row>
    <row r="5630" spans="1:17" s="16" customFormat="1" x14ac:dyDescent="0.25">
      <c r="A5630"/>
      <c r="B5630" s="18"/>
      <c r="D5630"/>
      <c r="E5630"/>
      <c r="F5630"/>
      <c r="G5630"/>
      <c r="H5630"/>
      <c r="I5630"/>
      <c r="J5630"/>
      <c r="K5630"/>
      <c r="L5630"/>
      <c r="M5630"/>
      <c r="N5630"/>
      <c r="O5630"/>
      <c r="P5630"/>
      <c r="Q5630"/>
    </row>
    <row r="5631" spans="1:17" s="16" customFormat="1" x14ac:dyDescent="0.25">
      <c r="A5631"/>
      <c r="B5631" s="18"/>
      <c r="D5631"/>
      <c r="E5631"/>
      <c r="F5631"/>
      <c r="G5631"/>
      <c r="H5631"/>
      <c r="I5631"/>
      <c r="J5631"/>
      <c r="K5631"/>
      <c r="L5631"/>
      <c r="M5631"/>
      <c r="N5631"/>
      <c r="O5631"/>
      <c r="P5631"/>
      <c r="Q5631"/>
    </row>
    <row r="5632" spans="1:17" s="16" customFormat="1" x14ac:dyDescent="0.25">
      <c r="A5632"/>
      <c r="B5632" s="17"/>
      <c r="D5632"/>
      <c r="E5632"/>
      <c r="F5632"/>
      <c r="G5632"/>
      <c r="H5632"/>
      <c r="I5632"/>
      <c r="J5632"/>
      <c r="K5632"/>
      <c r="L5632"/>
      <c r="M5632"/>
      <c r="N5632"/>
      <c r="O5632"/>
      <c r="P5632"/>
      <c r="Q5632"/>
    </row>
    <row r="5633" spans="1:17" s="16" customFormat="1" x14ac:dyDescent="0.25">
      <c r="A5633"/>
      <c r="B5633" s="18"/>
      <c r="D5633"/>
      <c r="E5633"/>
      <c r="F5633"/>
      <c r="G5633"/>
      <c r="H5633"/>
      <c r="I5633"/>
      <c r="J5633"/>
      <c r="K5633"/>
      <c r="L5633"/>
      <c r="M5633"/>
      <c r="N5633"/>
      <c r="O5633"/>
      <c r="P5633"/>
      <c r="Q5633"/>
    </row>
    <row r="5634" spans="1:17" s="16" customFormat="1" x14ac:dyDescent="0.25">
      <c r="A5634"/>
      <c r="B5634" s="18"/>
      <c r="D5634"/>
      <c r="E5634"/>
      <c r="F5634"/>
      <c r="G5634"/>
      <c r="H5634"/>
      <c r="I5634"/>
      <c r="J5634"/>
      <c r="K5634"/>
      <c r="L5634"/>
      <c r="M5634"/>
      <c r="N5634"/>
      <c r="O5634"/>
      <c r="P5634"/>
      <c r="Q5634"/>
    </row>
    <row r="5635" spans="1:17" s="16" customFormat="1" x14ac:dyDescent="0.25">
      <c r="A5635"/>
      <c r="B5635" s="18"/>
      <c r="D5635"/>
      <c r="E5635"/>
      <c r="F5635"/>
      <c r="G5635"/>
      <c r="H5635"/>
      <c r="I5635"/>
      <c r="J5635"/>
      <c r="K5635"/>
      <c r="L5635"/>
      <c r="M5635"/>
      <c r="N5635"/>
      <c r="O5635"/>
      <c r="P5635"/>
      <c r="Q5635"/>
    </row>
    <row r="5636" spans="1:17" s="16" customFormat="1" x14ac:dyDescent="0.25">
      <c r="A5636"/>
      <c r="B5636" s="18"/>
      <c r="D5636"/>
      <c r="E5636"/>
      <c r="F5636"/>
      <c r="G5636"/>
      <c r="H5636"/>
      <c r="I5636"/>
      <c r="J5636"/>
      <c r="K5636"/>
      <c r="L5636"/>
      <c r="M5636"/>
      <c r="N5636"/>
      <c r="O5636"/>
      <c r="P5636"/>
      <c r="Q5636"/>
    </row>
    <row r="5637" spans="1:17" s="16" customFormat="1" x14ac:dyDescent="0.25">
      <c r="A5637"/>
      <c r="B5637" s="18"/>
      <c r="D5637"/>
      <c r="E5637"/>
      <c r="F5637"/>
      <c r="G5637"/>
      <c r="H5637"/>
      <c r="I5637"/>
      <c r="J5637"/>
      <c r="K5637"/>
      <c r="L5637"/>
      <c r="M5637"/>
      <c r="N5637"/>
      <c r="O5637"/>
      <c r="P5637"/>
      <c r="Q5637"/>
    </row>
    <row r="5638" spans="1:17" s="16" customFormat="1" x14ac:dyDescent="0.25">
      <c r="A5638"/>
      <c r="B5638" s="18"/>
      <c r="D5638"/>
      <c r="E5638"/>
      <c r="F5638"/>
      <c r="G5638"/>
      <c r="H5638"/>
      <c r="I5638"/>
      <c r="J5638"/>
      <c r="K5638"/>
      <c r="L5638"/>
      <c r="M5638"/>
      <c r="N5638"/>
      <c r="O5638"/>
      <c r="P5638"/>
      <c r="Q5638"/>
    </row>
    <row r="5639" spans="1:17" s="16" customFormat="1" x14ac:dyDescent="0.25">
      <c r="A5639"/>
      <c r="B5639" s="18"/>
      <c r="D5639"/>
      <c r="E5639"/>
      <c r="F5639"/>
      <c r="G5639"/>
      <c r="H5639"/>
      <c r="I5639"/>
      <c r="J5639"/>
      <c r="K5639"/>
      <c r="L5639"/>
      <c r="M5639"/>
      <c r="N5639"/>
      <c r="O5639"/>
      <c r="P5639"/>
      <c r="Q5639"/>
    </row>
    <row r="5640" spans="1:17" s="16" customFormat="1" x14ac:dyDescent="0.25">
      <c r="A5640"/>
      <c r="B5640" s="18"/>
      <c r="D5640"/>
      <c r="E5640"/>
      <c r="F5640"/>
      <c r="G5640"/>
      <c r="H5640"/>
      <c r="I5640"/>
      <c r="J5640"/>
      <c r="K5640"/>
      <c r="L5640"/>
      <c r="M5640"/>
      <c r="N5640"/>
      <c r="O5640"/>
      <c r="P5640"/>
      <c r="Q5640"/>
    </row>
    <row r="5641" spans="1:17" s="16" customFormat="1" x14ac:dyDescent="0.25">
      <c r="A5641"/>
      <c r="B5641" s="18"/>
      <c r="D5641"/>
      <c r="E5641"/>
      <c r="F5641"/>
      <c r="G5641"/>
      <c r="H5641"/>
      <c r="I5641"/>
      <c r="J5641"/>
      <c r="K5641"/>
      <c r="L5641"/>
      <c r="M5641"/>
      <c r="N5641"/>
      <c r="O5641"/>
      <c r="P5641"/>
      <c r="Q5641"/>
    </row>
    <row r="5642" spans="1:17" s="16" customFormat="1" x14ac:dyDescent="0.25">
      <c r="A5642"/>
      <c r="B5642" s="18"/>
      <c r="D5642"/>
      <c r="E5642"/>
      <c r="F5642"/>
      <c r="G5642"/>
      <c r="H5642"/>
      <c r="I5642"/>
      <c r="J5642"/>
      <c r="K5642"/>
      <c r="L5642"/>
      <c r="M5642"/>
      <c r="N5642"/>
      <c r="O5642"/>
      <c r="P5642"/>
      <c r="Q5642"/>
    </row>
    <row r="5643" spans="1:17" s="16" customFormat="1" x14ac:dyDescent="0.25">
      <c r="A5643"/>
      <c r="B5643" s="18"/>
      <c r="D5643"/>
      <c r="E5643"/>
      <c r="F5643"/>
      <c r="G5643"/>
      <c r="H5643"/>
      <c r="I5643"/>
      <c r="J5643"/>
      <c r="K5643"/>
      <c r="L5643"/>
      <c r="M5643"/>
      <c r="N5643"/>
      <c r="O5643"/>
      <c r="P5643"/>
      <c r="Q5643"/>
    </row>
    <row r="5644" spans="1:17" s="16" customFormat="1" x14ac:dyDescent="0.25">
      <c r="A5644"/>
      <c r="B5644" s="18"/>
      <c r="D5644"/>
      <c r="E5644"/>
      <c r="F5644"/>
      <c r="G5644"/>
      <c r="H5644"/>
      <c r="I5644"/>
      <c r="J5644"/>
      <c r="K5644"/>
      <c r="L5644"/>
      <c r="M5644"/>
      <c r="N5644"/>
      <c r="O5644"/>
      <c r="P5644"/>
      <c r="Q5644"/>
    </row>
    <row r="5645" spans="1:17" s="16" customFormat="1" x14ac:dyDescent="0.25">
      <c r="A5645"/>
      <c r="B5645" s="18"/>
      <c r="D5645"/>
      <c r="E5645"/>
      <c r="F5645"/>
      <c r="G5645"/>
      <c r="H5645"/>
      <c r="I5645"/>
      <c r="J5645"/>
      <c r="K5645"/>
      <c r="L5645"/>
      <c r="M5645"/>
      <c r="N5645"/>
      <c r="O5645"/>
      <c r="P5645"/>
      <c r="Q5645"/>
    </row>
    <row r="5646" spans="1:17" s="16" customFormat="1" x14ac:dyDescent="0.25">
      <c r="A5646"/>
      <c r="B5646" s="18"/>
      <c r="D5646"/>
      <c r="E5646"/>
      <c r="F5646"/>
      <c r="G5646"/>
      <c r="H5646"/>
      <c r="I5646"/>
      <c r="J5646"/>
      <c r="K5646"/>
      <c r="L5646"/>
      <c r="M5646"/>
      <c r="N5646"/>
      <c r="O5646"/>
      <c r="P5646"/>
      <c r="Q5646"/>
    </row>
    <row r="5647" spans="1:17" s="16" customFormat="1" x14ac:dyDescent="0.25">
      <c r="A5647"/>
      <c r="B5647" s="18"/>
      <c r="D5647"/>
      <c r="E5647"/>
      <c r="F5647"/>
      <c r="G5647"/>
      <c r="H5647"/>
      <c r="I5647"/>
      <c r="J5647"/>
      <c r="K5647"/>
      <c r="L5647"/>
      <c r="M5647"/>
      <c r="N5647"/>
      <c r="O5647"/>
      <c r="P5647"/>
      <c r="Q5647"/>
    </row>
    <row r="5648" spans="1:17" s="16" customFormat="1" x14ac:dyDescent="0.25">
      <c r="A5648"/>
      <c r="B5648" s="18"/>
      <c r="D5648"/>
      <c r="E5648"/>
      <c r="F5648"/>
      <c r="G5648"/>
      <c r="H5648"/>
      <c r="I5648"/>
      <c r="J5648"/>
      <c r="K5648"/>
      <c r="L5648"/>
      <c r="M5648"/>
      <c r="N5648"/>
      <c r="O5648"/>
      <c r="P5648"/>
      <c r="Q5648"/>
    </row>
    <row r="5649" spans="1:17" s="16" customFormat="1" x14ac:dyDescent="0.25">
      <c r="A5649"/>
      <c r="B5649" s="18"/>
      <c r="D5649"/>
      <c r="E5649"/>
      <c r="F5649"/>
      <c r="G5649"/>
      <c r="H5649"/>
      <c r="I5649"/>
      <c r="J5649"/>
      <c r="K5649"/>
      <c r="L5649"/>
      <c r="M5649"/>
      <c r="N5649"/>
      <c r="O5649"/>
      <c r="P5649"/>
      <c r="Q5649"/>
    </row>
    <row r="5650" spans="1:17" s="16" customFormat="1" x14ac:dyDescent="0.25">
      <c r="A5650"/>
      <c r="B5650" s="18"/>
      <c r="D5650"/>
      <c r="E5650"/>
      <c r="F5650"/>
      <c r="G5650"/>
      <c r="H5650"/>
      <c r="I5650"/>
      <c r="J5650"/>
      <c r="K5650"/>
      <c r="L5650"/>
      <c r="M5650"/>
      <c r="N5650"/>
      <c r="O5650"/>
      <c r="P5650"/>
      <c r="Q5650"/>
    </row>
    <row r="5651" spans="1:17" s="16" customFormat="1" x14ac:dyDescent="0.25">
      <c r="A5651"/>
      <c r="B5651" s="18"/>
      <c r="D5651"/>
      <c r="E5651"/>
      <c r="F5651"/>
      <c r="G5651"/>
      <c r="H5651"/>
      <c r="I5651"/>
      <c r="J5651"/>
      <c r="K5651"/>
      <c r="L5651"/>
      <c r="M5651"/>
      <c r="N5651"/>
      <c r="O5651"/>
      <c r="P5651"/>
      <c r="Q5651"/>
    </row>
    <row r="5652" spans="1:17" s="16" customFormat="1" x14ac:dyDescent="0.25">
      <c r="A5652"/>
      <c r="B5652" s="18"/>
      <c r="D5652"/>
      <c r="E5652"/>
      <c r="F5652"/>
      <c r="G5652"/>
      <c r="H5652"/>
      <c r="I5652"/>
      <c r="J5652"/>
      <c r="K5652"/>
      <c r="L5652"/>
      <c r="M5652"/>
      <c r="N5652"/>
      <c r="O5652"/>
      <c r="P5652"/>
      <c r="Q5652"/>
    </row>
    <row r="5653" spans="1:17" s="16" customFormat="1" x14ac:dyDescent="0.25">
      <c r="A5653"/>
      <c r="B5653" s="18"/>
      <c r="D5653"/>
      <c r="E5653"/>
      <c r="F5653"/>
      <c r="G5653"/>
      <c r="H5653"/>
      <c r="I5653"/>
      <c r="J5653"/>
      <c r="K5653"/>
      <c r="L5653"/>
      <c r="M5653"/>
      <c r="N5653"/>
      <c r="O5653"/>
      <c r="P5653"/>
      <c r="Q5653"/>
    </row>
    <row r="5654" spans="1:17" s="16" customFormat="1" x14ac:dyDescent="0.25">
      <c r="A5654"/>
      <c r="B5654" s="18"/>
      <c r="D5654"/>
      <c r="E5654"/>
      <c r="F5654"/>
      <c r="G5654"/>
      <c r="H5654"/>
      <c r="I5654"/>
      <c r="J5654"/>
      <c r="K5654"/>
      <c r="L5654"/>
      <c r="M5654"/>
      <c r="N5654"/>
      <c r="O5654"/>
      <c r="P5654"/>
      <c r="Q5654"/>
    </row>
    <row r="5655" spans="1:17" s="16" customFormat="1" x14ac:dyDescent="0.25">
      <c r="A5655"/>
      <c r="B5655" s="18"/>
      <c r="D5655"/>
      <c r="E5655"/>
      <c r="F5655"/>
      <c r="G5655"/>
      <c r="H5655"/>
      <c r="I5655"/>
      <c r="J5655"/>
      <c r="K5655"/>
      <c r="L5655"/>
      <c r="M5655"/>
      <c r="N5655"/>
      <c r="O5655"/>
      <c r="P5655"/>
      <c r="Q5655"/>
    </row>
    <row r="5656" spans="1:17" s="16" customFormat="1" x14ac:dyDescent="0.25">
      <c r="A5656"/>
      <c r="B5656" s="18"/>
      <c r="D5656"/>
      <c r="E5656"/>
      <c r="F5656"/>
      <c r="G5656"/>
      <c r="H5656"/>
      <c r="I5656"/>
      <c r="J5656"/>
      <c r="K5656"/>
      <c r="L5656"/>
      <c r="M5656"/>
      <c r="N5656"/>
      <c r="O5656"/>
      <c r="P5656"/>
      <c r="Q5656"/>
    </row>
    <row r="5657" spans="1:17" s="16" customFormat="1" x14ac:dyDescent="0.25">
      <c r="A5657"/>
      <c r="B5657" s="18"/>
      <c r="D5657"/>
      <c r="E5657"/>
      <c r="F5657"/>
      <c r="G5657"/>
      <c r="H5657"/>
      <c r="I5657"/>
      <c r="J5657"/>
      <c r="K5657"/>
      <c r="L5657"/>
      <c r="M5657"/>
      <c r="N5657"/>
      <c r="O5657"/>
      <c r="P5657"/>
      <c r="Q5657"/>
    </row>
    <row r="5658" spans="1:17" s="16" customFormat="1" x14ac:dyDescent="0.25">
      <c r="A5658"/>
      <c r="B5658" s="18"/>
      <c r="D5658"/>
      <c r="E5658"/>
      <c r="F5658"/>
      <c r="G5658"/>
      <c r="H5658"/>
      <c r="I5658"/>
      <c r="J5658"/>
      <c r="K5658"/>
      <c r="L5658"/>
      <c r="M5658"/>
      <c r="N5658"/>
      <c r="O5658"/>
      <c r="P5658"/>
      <c r="Q5658"/>
    </row>
    <row r="5659" spans="1:17" s="16" customFormat="1" x14ac:dyDescent="0.25">
      <c r="A5659"/>
      <c r="B5659" s="18"/>
      <c r="D5659"/>
      <c r="E5659"/>
      <c r="F5659"/>
      <c r="G5659"/>
      <c r="H5659"/>
      <c r="I5659"/>
      <c r="J5659"/>
      <c r="K5659"/>
      <c r="L5659"/>
      <c r="M5659"/>
      <c r="N5659"/>
      <c r="O5659"/>
      <c r="P5659"/>
      <c r="Q5659"/>
    </row>
    <row r="5660" spans="1:17" s="16" customFormat="1" x14ac:dyDescent="0.25">
      <c r="A5660"/>
      <c r="B5660" s="18"/>
      <c r="D5660"/>
      <c r="E5660"/>
      <c r="F5660"/>
      <c r="G5660"/>
      <c r="H5660"/>
      <c r="I5660"/>
      <c r="J5660"/>
      <c r="K5660"/>
      <c r="L5660"/>
      <c r="M5660"/>
      <c r="N5660"/>
      <c r="O5660"/>
      <c r="P5660"/>
      <c r="Q5660"/>
    </row>
    <row r="5661" spans="1:17" s="16" customFormat="1" x14ac:dyDescent="0.25">
      <c r="A5661"/>
      <c r="B5661" s="18"/>
      <c r="D5661"/>
      <c r="E5661"/>
      <c r="F5661"/>
      <c r="G5661"/>
      <c r="H5661"/>
      <c r="I5661"/>
      <c r="J5661"/>
      <c r="K5661"/>
      <c r="L5661"/>
      <c r="M5661"/>
      <c r="N5661"/>
      <c r="O5661"/>
      <c r="P5661"/>
      <c r="Q5661"/>
    </row>
    <row r="5662" spans="1:17" s="16" customFormat="1" x14ac:dyDescent="0.25">
      <c r="A5662"/>
      <c r="B5662" s="18"/>
      <c r="D5662"/>
      <c r="E5662"/>
      <c r="F5662"/>
      <c r="G5662"/>
      <c r="H5662"/>
      <c r="I5662"/>
      <c r="J5662"/>
      <c r="K5662"/>
      <c r="L5662"/>
      <c r="M5662"/>
      <c r="N5662"/>
      <c r="O5662"/>
      <c r="P5662"/>
      <c r="Q5662"/>
    </row>
    <row r="5663" spans="1:17" s="16" customFormat="1" x14ac:dyDescent="0.25">
      <c r="A5663"/>
      <c r="B5663" s="18"/>
      <c r="D5663"/>
      <c r="E5663"/>
      <c r="F5663"/>
      <c r="G5663"/>
      <c r="H5663"/>
      <c r="I5663"/>
      <c r="J5663"/>
      <c r="K5663"/>
      <c r="L5663"/>
      <c r="M5663"/>
      <c r="N5663"/>
      <c r="O5663"/>
      <c r="P5663"/>
      <c r="Q5663"/>
    </row>
    <row r="5664" spans="1:17" s="16" customFormat="1" x14ac:dyDescent="0.25">
      <c r="A5664"/>
      <c r="B5664" s="18"/>
      <c r="D5664"/>
      <c r="E5664"/>
      <c r="F5664"/>
      <c r="G5664"/>
      <c r="H5664"/>
      <c r="I5664"/>
      <c r="J5664"/>
      <c r="K5664"/>
      <c r="L5664"/>
      <c r="M5664"/>
      <c r="N5664"/>
      <c r="O5664"/>
      <c r="P5664"/>
      <c r="Q5664"/>
    </row>
    <row r="5665" spans="1:17" s="16" customFormat="1" x14ac:dyDescent="0.25">
      <c r="A5665"/>
      <c r="B5665" s="18"/>
      <c r="D5665"/>
      <c r="E5665"/>
      <c r="F5665"/>
      <c r="G5665"/>
      <c r="H5665"/>
      <c r="I5665"/>
      <c r="J5665"/>
      <c r="K5665"/>
      <c r="L5665"/>
      <c r="M5665"/>
      <c r="N5665"/>
      <c r="O5665"/>
      <c r="P5665"/>
      <c r="Q5665"/>
    </row>
    <row r="5666" spans="1:17" s="16" customFormat="1" x14ac:dyDescent="0.25">
      <c r="A5666"/>
      <c r="B5666" s="18"/>
      <c r="D5666"/>
      <c r="E5666"/>
      <c r="F5666"/>
      <c r="G5666"/>
      <c r="H5666"/>
      <c r="I5666"/>
      <c r="J5666"/>
      <c r="K5666"/>
      <c r="L5666"/>
      <c r="M5666"/>
      <c r="N5666"/>
      <c r="O5666"/>
      <c r="P5666"/>
      <c r="Q5666"/>
    </row>
    <row r="5667" spans="1:17" s="16" customFormat="1" x14ac:dyDescent="0.25">
      <c r="A5667"/>
      <c r="B5667" s="18"/>
      <c r="D5667"/>
      <c r="E5667"/>
      <c r="F5667"/>
      <c r="G5667"/>
      <c r="H5667"/>
      <c r="I5667"/>
      <c r="J5667"/>
      <c r="K5667"/>
      <c r="L5667"/>
      <c r="M5667"/>
      <c r="N5667"/>
      <c r="O5667"/>
      <c r="P5667"/>
      <c r="Q5667"/>
    </row>
    <row r="5668" spans="1:17" s="16" customFormat="1" x14ac:dyDescent="0.25">
      <c r="A5668"/>
      <c r="B5668" s="18"/>
      <c r="D5668"/>
      <c r="E5668"/>
      <c r="F5668"/>
      <c r="G5668"/>
      <c r="H5668"/>
      <c r="I5668"/>
      <c r="J5668"/>
      <c r="K5668"/>
      <c r="L5668"/>
      <c r="M5668"/>
      <c r="N5668"/>
      <c r="O5668"/>
      <c r="P5668"/>
      <c r="Q5668"/>
    </row>
    <row r="5669" spans="1:17" s="16" customFormat="1" x14ac:dyDescent="0.25">
      <c r="A5669"/>
      <c r="B5669" s="18"/>
      <c r="D5669"/>
      <c r="E5669"/>
      <c r="F5669"/>
      <c r="G5669"/>
      <c r="H5669"/>
      <c r="I5669"/>
      <c r="J5669"/>
      <c r="K5669"/>
      <c r="L5669"/>
      <c r="M5669"/>
      <c r="N5669"/>
      <c r="O5669"/>
      <c r="P5669"/>
      <c r="Q5669"/>
    </row>
    <row r="5670" spans="1:17" s="16" customFormat="1" x14ac:dyDescent="0.25">
      <c r="A5670"/>
      <c r="B5670" s="18"/>
      <c r="D5670"/>
      <c r="E5670"/>
      <c r="F5670"/>
      <c r="G5670"/>
      <c r="H5670"/>
      <c r="I5670"/>
      <c r="J5670"/>
      <c r="K5670"/>
      <c r="L5670"/>
      <c r="M5670"/>
      <c r="N5670"/>
      <c r="O5670"/>
      <c r="P5670"/>
      <c r="Q5670"/>
    </row>
    <row r="5671" spans="1:17" s="16" customFormat="1" x14ac:dyDescent="0.25">
      <c r="A5671"/>
      <c r="B5671" s="18"/>
      <c r="D5671"/>
      <c r="E5671"/>
      <c r="F5671"/>
      <c r="G5671"/>
      <c r="H5671"/>
      <c r="I5671"/>
      <c r="J5671"/>
      <c r="K5671"/>
      <c r="L5671"/>
      <c r="M5671"/>
      <c r="N5671"/>
      <c r="O5671"/>
      <c r="P5671"/>
      <c r="Q5671"/>
    </row>
    <row r="5672" spans="1:17" s="16" customFormat="1" x14ac:dyDescent="0.25">
      <c r="A5672"/>
      <c r="B5672" s="18"/>
      <c r="D5672"/>
      <c r="E5672"/>
      <c r="F5672"/>
      <c r="G5672"/>
      <c r="H5672"/>
      <c r="I5672"/>
      <c r="J5672"/>
      <c r="K5672"/>
      <c r="L5672"/>
      <c r="M5672"/>
      <c r="N5672"/>
      <c r="O5672"/>
      <c r="P5672"/>
      <c r="Q5672"/>
    </row>
    <row r="5673" spans="1:17" s="16" customFormat="1" x14ac:dyDescent="0.25">
      <c r="A5673"/>
      <c r="B5673" s="18"/>
      <c r="D5673"/>
      <c r="E5673"/>
      <c r="F5673"/>
      <c r="G5673"/>
      <c r="H5673"/>
      <c r="I5673"/>
      <c r="J5673"/>
      <c r="K5673"/>
      <c r="L5673"/>
      <c r="M5673"/>
      <c r="N5673"/>
      <c r="O5673"/>
      <c r="P5673"/>
      <c r="Q5673"/>
    </row>
    <row r="5674" spans="1:17" s="16" customFormat="1" x14ac:dyDescent="0.25">
      <c r="A5674"/>
      <c r="B5674" s="18"/>
      <c r="D5674"/>
      <c r="E5674"/>
      <c r="F5674"/>
      <c r="G5674"/>
      <c r="H5674"/>
      <c r="I5674"/>
      <c r="J5674"/>
      <c r="K5674"/>
      <c r="L5674"/>
      <c r="M5674"/>
      <c r="N5674"/>
      <c r="O5674"/>
      <c r="P5674"/>
      <c r="Q5674"/>
    </row>
    <row r="5675" spans="1:17" s="16" customFormat="1" x14ac:dyDescent="0.25">
      <c r="A5675"/>
      <c r="B5675" s="18"/>
      <c r="D5675"/>
      <c r="E5675"/>
      <c r="F5675"/>
      <c r="G5675"/>
      <c r="H5675"/>
      <c r="I5675"/>
      <c r="J5675"/>
      <c r="K5675"/>
      <c r="L5675"/>
      <c r="M5675"/>
      <c r="N5675"/>
      <c r="O5675"/>
      <c r="P5675"/>
      <c r="Q5675"/>
    </row>
    <row r="5676" spans="1:17" s="16" customFormat="1" x14ac:dyDescent="0.25">
      <c r="A5676"/>
      <c r="B5676" s="18"/>
      <c r="D5676"/>
      <c r="E5676"/>
      <c r="F5676"/>
      <c r="G5676"/>
      <c r="H5676"/>
      <c r="I5676"/>
      <c r="J5676"/>
      <c r="K5676"/>
      <c r="L5676"/>
      <c r="M5676"/>
      <c r="N5676"/>
      <c r="O5676"/>
      <c r="P5676"/>
      <c r="Q5676"/>
    </row>
    <row r="5677" spans="1:17" s="16" customFormat="1" x14ac:dyDescent="0.25">
      <c r="A5677"/>
      <c r="B5677" s="18"/>
      <c r="D5677"/>
      <c r="E5677"/>
      <c r="F5677"/>
      <c r="G5677"/>
      <c r="H5677"/>
      <c r="I5677"/>
      <c r="J5677"/>
      <c r="K5677"/>
      <c r="L5677"/>
      <c r="M5677"/>
      <c r="N5677"/>
      <c r="O5677"/>
      <c r="P5677"/>
      <c r="Q5677"/>
    </row>
    <row r="5678" spans="1:17" s="16" customFormat="1" x14ac:dyDescent="0.25">
      <c r="A5678"/>
      <c r="B5678" s="18"/>
      <c r="D5678"/>
      <c r="E5678"/>
      <c r="F5678"/>
      <c r="G5678"/>
      <c r="H5678"/>
      <c r="I5678"/>
      <c r="J5678"/>
      <c r="K5678"/>
      <c r="L5678"/>
      <c r="M5678"/>
      <c r="N5678"/>
      <c r="O5678"/>
      <c r="P5678"/>
      <c r="Q5678"/>
    </row>
    <row r="5679" spans="1:17" s="16" customFormat="1" x14ac:dyDescent="0.25">
      <c r="A5679"/>
      <c r="B5679" s="18"/>
      <c r="D5679"/>
      <c r="E5679"/>
      <c r="F5679"/>
      <c r="G5679"/>
      <c r="H5679"/>
      <c r="I5679"/>
      <c r="J5679"/>
      <c r="K5679"/>
      <c r="L5679"/>
      <c r="M5679"/>
      <c r="N5679"/>
      <c r="O5679"/>
      <c r="P5679"/>
      <c r="Q5679"/>
    </row>
    <row r="5680" spans="1:17" s="16" customFormat="1" x14ac:dyDescent="0.25">
      <c r="A5680"/>
      <c r="B5680" s="18"/>
      <c r="D5680"/>
      <c r="E5680"/>
      <c r="F5680"/>
      <c r="G5680"/>
      <c r="H5680"/>
      <c r="I5680"/>
      <c r="J5680"/>
      <c r="K5680"/>
      <c r="L5680"/>
      <c r="M5680"/>
      <c r="N5680"/>
      <c r="O5680"/>
      <c r="P5680"/>
      <c r="Q5680"/>
    </row>
    <row r="5681" spans="1:17" s="16" customFormat="1" x14ac:dyDescent="0.25">
      <c r="A5681"/>
      <c r="B5681" s="18"/>
      <c r="D5681"/>
      <c r="E5681"/>
      <c r="F5681"/>
      <c r="G5681"/>
      <c r="H5681"/>
      <c r="I5681"/>
      <c r="J5681"/>
      <c r="K5681"/>
      <c r="L5681"/>
      <c r="M5681"/>
      <c r="N5681"/>
      <c r="O5681"/>
      <c r="P5681"/>
      <c r="Q5681"/>
    </row>
    <row r="5682" spans="1:17" s="16" customFormat="1" x14ac:dyDescent="0.25">
      <c r="A5682"/>
      <c r="B5682" s="17"/>
      <c r="D5682"/>
      <c r="E5682"/>
      <c r="F5682"/>
      <c r="G5682"/>
      <c r="H5682"/>
      <c r="I5682"/>
      <c r="J5682"/>
      <c r="K5682"/>
      <c r="L5682"/>
      <c r="M5682"/>
      <c r="N5682"/>
      <c r="O5682"/>
      <c r="P5682"/>
      <c r="Q5682"/>
    </row>
    <row r="5683" spans="1:17" s="16" customFormat="1" x14ac:dyDescent="0.25">
      <c r="A5683"/>
      <c r="B5683" s="18"/>
      <c r="D5683"/>
      <c r="E5683"/>
      <c r="F5683"/>
      <c r="G5683"/>
      <c r="H5683"/>
      <c r="I5683"/>
      <c r="J5683"/>
      <c r="K5683"/>
      <c r="L5683"/>
      <c r="M5683"/>
      <c r="N5683"/>
      <c r="O5683"/>
      <c r="P5683"/>
      <c r="Q5683"/>
    </row>
    <row r="5684" spans="1:17" s="16" customFormat="1" x14ac:dyDescent="0.25">
      <c r="A5684"/>
      <c r="B5684" s="18"/>
      <c r="D5684"/>
      <c r="E5684"/>
      <c r="F5684"/>
      <c r="G5684"/>
      <c r="H5684"/>
      <c r="I5684"/>
      <c r="J5684"/>
      <c r="K5684"/>
      <c r="L5684"/>
      <c r="M5684"/>
      <c r="N5684"/>
      <c r="O5684"/>
      <c r="P5684"/>
      <c r="Q5684"/>
    </row>
    <row r="5685" spans="1:17" s="16" customFormat="1" x14ac:dyDescent="0.25">
      <c r="A5685"/>
      <c r="B5685" s="18"/>
      <c r="D5685"/>
      <c r="E5685"/>
      <c r="F5685"/>
      <c r="G5685"/>
      <c r="H5685"/>
      <c r="I5685"/>
      <c r="J5685"/>
      <c r="K5685"/>
      <c r="L5685"/>
      <c r="M5685"/>
      <c r="N5685"/>
      <c r="O5685"/>
      <c r="P5685"/>
      <c r="Q5685"/>
    </row>
    <row r="5686" spans="1:17" s="16" customFormat="1" x14ac:dyDescent="0.25">
      <c r="A5686"/>
      <c r="B5686" s="18"/>
      <c r="D5686"/>
      <c r="E5686"/>
      <c r="F5686"/>
      <c r="G5686"/>
      <c r="H5686"/>
      <c r="I5686"/>
      <c r="J5686"/>
      <c r="K5686"/>
      <c r="L5686"/>
      <c r="M5686"/>
      <c r="N5686"/>
      <c r="O5686"/>
      <c r="P5686"/>
      <c r="Q5686"/>
    </row>
    <row r="5687" spans="1:17" s="16" customFormat="1" x14ac:dyDescent="0.25">
      <c r="A5687"/>
      <c r="B5687" s="18"/>
      <c r="D5687"/>
      <c r="E5687"/>
      <c r="F5687"/>
      <c r="G5687"/>
      <c r="H5687"/>
      <c r="I5687"/>
      <c r="J5687"/>
      <c r="K5687"/>
      <c r="L5687"/>
      <c r="M5687"/>
      <c r="N5687"/>
      <c r="O5687"/>
      <c r="P5687"/>
      <c r="Q5687"/>
    </row>
    <row r="5688" spans="1:17" s="16" customFormat="1" x14ac:dyDescent="0.25">
      <c r="A5688"/>
      <c r="B5688" s="18"/>
      <c r="D5688"/>
      <c r="E5688"/>
      <c r="F5688"/>
      <c r="G5688"/>
      <c r="H5688"/>
      <c r="I5688"/>
      <c r="J5688"/>
      <c r="K5688"/>
      <c r="L5688"/>
      <c r="M5688"/>
      <c r="N5688"/>
      <c r="O5688"/>
      <c r="P5688"/>
      <c r="Q5688"/>
    </row>
    <row r="5689" spans="1:17" s="16" customFormat="1" x14ac:dyDescent="0.25">
      <c r="A5689"/>
      <c r="B5689" s="18"/>
      <c r="D5689"/>
      <c r="E5689"/>
      <c r="F5689"/>
      <c r="G5689"/>
      <c r="H5689"/>
      <c r="I5689"/>
      <c r="J5689"/>
      <c r="K5689"/>
      <c r="L5689"/>
      <c r="M5689"/>
      <c r="N5689"/>
      <c r="O5689"/>
      <c r="P5689"/>
      <c r="Q5689"/>
    </row>
    <row r="5690" spans="1:17" s="16" customFormat="1" x14ac:dyDescent="0.25">
      <c r="A5690"/>
      <c r="B5690" s="18"/>
      <c r="D5690"/>
      <c r="E5690"/>
      <c r="F5690"/>
      <c r="G5690"/>
      <c r="H5690"/>
      <c r="I5690"/>
      <c r="J5690"/>
      <c r="K5690"/>
      <c r="L5690"/>
      <c r="M5690"/>
      <c r="N5690"/>
      <c r="O5690"/>
      <c r="P5690"/>
      <c r="Q5690"/>
    </row>
    <row r="5691" spans="1:17" s="16" customFormat="1" x14ac:dyDescent="0.25">
      <c r="A5691"/>
      <c r="B5691" s="18"/>
      <c r="D5691"/>
      <c r="E5691"/>
      <c r="F5691"/>
      <c r="G5691"/>
      <c r="H5691"/>
      <c r="I5691"/>
      <c r="J5691"/>
      <c r="K5691"/>
      <c r="L5691"/>
      <c r="M5691"/>
      <c r="N5691"/>
      <c r="O5691"/>
      <c r="P5691"/>
      <c r="Q5691"/>
    </row>
    <row r="5692" spans="1:17" s="16" customFormat="1" x14ac:dyDescent="0.25">
      <c r="A5692"/>
      <c r="B5692" s="18"/>
      <c r="D5692"/>
      <c r="E5692"/>
      <c r="F5692"/>
      <c r="G5692"/>
      <c r="H5692"/>
      <c r="I5692"/>
      <c r="J5692"/>
      <c r="K5692"/>
      <c r="L5692"/>
      <c r="M5692"/>
      <c r="N5692"/>
      <c r="O5692"/>
      <c r="P5692"/>
      <c r="Q5692"/>
    </row>
    <row r="5693" spans="1:17" s="16" customFormat="1" x14ac:dyDescent="0.25">
      <c r="A5693"/>
      <c r="B5693" s="18"/>
      <c r="D5693"/>
      <c r="E5693"/>
      <c r="F5693"/>
      <c r="G5693"/>
      <c r="H5693"/>
      <c r="I5693"/>
      <c r="J5693"/>
      <c r="K5693"/>
      <c r="L5693"/>
      <c r="M5693"/>
      <c r="N5693"/>
      <c r="O5693"/>
      <c r="P5693"/>
      <c r="Q5693"/>
    </row>
    <row r="5694" spans="1:17" s="16" customFormat="1" x14ac:dyDescent="0.25">
      <c r="A5694"/>
      <c r="B5694" s="18"/>
      <c r="D5694"/>
      <c r="E5694"/>
      <c r="F5694"/>
      <c r="G5694"/>
      <c r="H5694"/>
      <c r="I5694"/>
      <c r="J5694"/>
      <c r="K5694"/>
      <c r="L5694"/>
      <c r="M5694"/>
      <c r="N5694"/>
      <c r="O5694"/>
      <c r="P5694"/>
      <c r="Q5694"/>
    </row>
    <row r="5695" spans="1:17" s="16" customFormat="1" x14ac:dyDescent="0.25">
      <c r="A5695"/>
      <c r="B5695" s="18"/>
      <c r="D5695"/>
      <c r="E5695"/>
      <c r="F5695"/>
      <c r="G5695"/>
      <c r="H5695"/>
      <c r="I5695"/>
      <c r="J5695"/>
      <c r="K5695"/>
      <c r="L5695"/>
      <c r="M5695"/>
      <c r="N5695"/>
      <c r="O5695"/>
      <c r="P5695"/>
      <c r="Q5695"/>
    </row>
    <row r="5696" spans="1:17" s="16" customFormat="1" x14ac:dyDescent="0.25">
      <c r="A5696"/>
      <c r="B5696" s="18"/>
      <c r="D5696"/>
      <c r="E5696"/>
      <c r="F5696"/>
      <c r="G5696"/>
      <c r="H5696"/>
      <c r="I5696"/>
      <c r="J5696"/>
      <c r="K5696"/>
      <c r="L5696"/>
      <c r="M5696"/>
      <c r="N5696"/>
      <c r="O5696"/>
      <c r="P5696"/>
      <c r="Q5696"/>
    </row>
    <row r="5697" spans="1:17" s="16" customFormat="1" x14ac:dyDescent="0.25">
      <c r="A5697"/>
      <c r="B5697" s="18"/>
      <c r="D5697"/>
      <c r="E5697"/>
      <c r="F5697"/>
      <c r="G5697"/>
      <c r="H5697"/>
      <c r="I5697"/>
      <c r="J5697"/>
      <c r="K5697"/>
      <c r="L5697"/>
      <c r="M5697"/>
      <c r="N5697"/>
      <c r="O5697"/>
      <c r="P5697"/>
      <c r="Q5697"/>
    </row>
    <row r="5698" spans="1:17" s="16" customFormat="1" x14ac:dyDescent="0.25">
      <c r="A5698"/>
      <c r="B5698" s="18"/>
      <c r="D5698"/>
      <c r="E5698"/>
      <c r="F5698"/>
      <c r="G5698"/>
      <c r="H5698"/>
      <c r="I5698"/>
      <c r="J5698"/>
      <c r="K5698"/>
      <c r="L5698"/>
      <c r="M5698"/>
      <c r="N5698"/>
      <c r="O5698"/>
      <c r="P5698"/>
      <c r="Q5698"/>
    </row>
    <row r="5699" spans="1:17" s="16" customFormat="1" x14ac:dyDescent="0.25">
      <c r="A5699"/>
      <c r="B5699" s="18"/>
      <c r="D5699"/>
      <c r="E5699"/>
      <c r="F5699"/>
      <c r="G5699"/>
      <c r="H5699"/>
      <c r="I5699"/>
      <c r="J5699"/>
      <c r="K5699"/>
      <c r="L5699"/>
      <c r="M5699"/>
      <c r="N5699"/>
      <c r="O5699"/>
      <c r="P5699"/>
      <c r="Q5699"/>
    </row>
    <row r="5700" spans="1:17" s="16" customFormat="1" x14ac:dyDescent="0.25">
      <c r="A5700"/>
      <c r="B5700" s="18"/>
      <c r="D5700"/>
      <c r="E5700"/>
      <c r="F5700"/>
      <c r="G5700"/>
      <c r="H5700"/>
      <c r="I5700"/>
      <c r="J5700"/>
      <c r="K5700"/>
      <c r="L5700"/>
      <c r="M5700"/>
      <c r="N5700"/>
      <c r="O5700"/>
      <c r="P5700"/>
      <c r="Q5700"/>
    </row>
    <row r="5701" spans="1:17" s="16" customFormat="1" x14ac:dyDescent="0.25">
      <c r="A5701"/>
      <c r="B5701" s="18"/>
      <c r="D5701"/>
      <c r="E5701"/>
      <c r="F5701"/>
      <c r="G5701"/>
      <c r="H5701"/>
      <c r="I5701"/>
      <c r="J5701"/>
      <c r="K5701"/>
      <c r="L5701"/>
      <c r="M5701"/>
      <c r="N5701"/>
      <c r="O5701"/>
      <c r="P5701"/>
      <c r="Q5701"/>
    </row>
    <row r="5702" spans="1:17" s="16" customFormat="1" x14ac:dyDescent="0.25">
      <c r="A5702"/>
      <c r="B5702" s="18"/>
      <c r="D5702"/>
      <c r="E5702"/>
      <c r="F5702"/>
      <c r="G5702"/>
      <c r="H5702"/>
      <c r="I5702"/>
      <c r="J5702"/>
      <c r="K5702"/>
      <c r="L5702"/>
      <c r="M5702"/>
      <c r="N5702"/>
      <c r="O5702"/>
      <c r="P5702"/>
      <c r="Q5702"/>
    </row>
    <row r="5703" spans="1:17" s="16" customFormat="1" x14ac:dyDescent="0.25">
      <c r="A5703"/>
      <c r="B5703" s="18"/>
      <c r="D5703"/>
      <c r="E5703"/>
      <c r="F5703"/>
      <c r="G5703"/>
      <c r="H5703"/>
      <c r="I5703"/>
      <c r="J5703"/>
      <c r="K5703"/>
      <c r="L5703"/>
      <c r="M5703"/>
      <c r="N5703"/>
      <c r="O5703"/>
      <c r="P5703"/>
      <c r="Q5703"/>
    </row>
    <row r="5704" spans="1:17" s="16" customFormat="1" x14ac:dyDescent="0.25">
      <c r="A5704"/>
      <c r="B5704" s="18"/>
      <c r="D5704"/>
      <c r="E5704"/>
      <c r="F5704"/>
      <c r="G5704"/>
      <c r="H5704"/>
      <c r="I5704"/>
      <c r="J5704"/>
      <c r="K5704"/>
      <c r="L5704"/>
      <c r="M5704"/>
      <c r="N5704"/>
      <c r="O5704"/>
      <c r="P5704"/>
      <c r="Q5704"/>
    </row>
    <row r="5705" spans="1:17" s="16" customFormat="1" x14ac:dyDescent="0.25">
      <c r="A5705"/>
      <c r="B5705" s="18"/>
      <c r="D5705"/>
      <c r="E5705"/>
      <c r="F5705"/>
      <c r="G5705"/>
      <c r="H5705"/>
      <c r="I5705"/>
      <c r="J5705"/>
      <c r="K5705"/>
      <c r="L5705"/>
      <c r="M5705"/>
      <c r="N5705"/>
      <c r="O5705"/>
      <c r="P5705"/>
      <c r="Q5705"/>
    </row>
    <row r="5706" spans="1:17" s="16" customFormat="1" x14ac:dyDescent="0.25">
      <c r="A5706"/>
      <c r="B5706" s="18"/>
      <c r="D5706"/>
      <c r="E5706"/>
      <c r="F5706"/>
      <c r="G5706"/>
      <c r="H5706"/>
      <c r="I5706"/>
      <c r="J5706"/>
      <c r="K5706"/>
      <c r="L5706"/>
      <c r="M5706"/>
      <c r="N5706"/>
      <c r="O5706"/>
      <c r="P5706"/>
      <c r="Q5706"/>
    </row>
    <row r="5707" spans="1:17" s="16" customFormat="1" x14ac:dyDescent="0.25">
      <c r="A5707"/>
      <c r="B5707" s="18"/>
      <c r="D5707"/>
      <c r="E5707"/>
      <c r="F5707"/>
      <c r="G5707"/>
      <c r="H5707"/>
      <c r="I5707"/>
      <c r="J5707"/>
      <c r="K5707"/>
      <c r="L5707"/>
      <c r="M5707"/>
      <c r="N5707"/>
      <c r="O5707"/>
      <c r="P5707"/>
      <c r="Q5707"/>
    </row>
    <row r="5708" spans="1:17" s="16" customFormat="1" x14ac:dyDescent="0.25">
      <c r="A5708"/>
      <c r="B5708" s="18"/>
      <c r="D5708"/>
      <c r="E5708"/>
      <c r="F5708"/>
      <c r="G5708"/>
      <c r="H5708"/>
      <c r="I5708"/>
      <c r="J5708"/>
      <c r="K5708"/>
      <c r="L5708"/>
      <c r="M5708"/>
      <c r="N5708"/>
      <c r="O5708"/>
      <c r="P5708"/>
      <c r="Q5708"/>
    </row>
    <row r="5709" spans="1:17" s="16" customFormat="1" x14ac:dyDescent="0.25">
      <c r="A5709"/>
      <c r="B5709" s="18"/>
      <c r="D5709"/>
      <c r="E5709"/>
      <c r="F5709"/>
      <c r="G5709"/>
      <c r="H5709"/>
      <c r="I5709"/>
      <c r="J5709"/>
      <c r="K5709"/>
      <c r="L5709"/>
      <c r="M5709"/>
      <c r="N5709"/>
      <c r="O5709"/>
      <c r="P5709"/>
      <c r="Q5709"/>
    </row>
    <row r="5710" spans="1:17" s="16" customFormat="1" x14ac:dyDescent="0.25">
      <c r="A5710"/>
      <c r="B5710" s="18"/>
      <c r="D5710"/>
      <c r="E5710"/>
      <c r="F5710"/>
      <c r="G5710"/>
      <c r="H5710"/>
      <c r="I5710"/>
      <c r="J5710"/>
      <c r="K5710"/>
      <c r="L5710"/>
      <c r="M5710"/>
      <c r="N5710"/>
      <c r="O5710"/>
      <c r="P5710"/>
      <c r="Q5710"/>
    </row>
    <row r="5711" spans="1:17" s="16" customFormat="1" x14ac:dyDescent="0.25">
      <c r="A5711"/>
      <c r="B5711" s="18"/>
      <c r="D5711"/>
      <c r="E5711"/>
      <c r="F5711"/>
      <c r="G5711"/>
      <c r="H5711"/>
      <c r="I5711"/>
      <c r="J5711"/>
      <c r="K5711"/>
      <c r="L5711"/>
      <c r="M5711"/>
      <c r="N5711"/>
      <c r="O5711"/>
      <c r="P5711"/>
      <c r="Q5711"/>
    </row>
    <row r="5712" spans="1:17" s="16" customFormat="1" x14ac:dyDescent="0.25">
      <c r="A5712"/>
      <c r="B5712" s="18"/>
      <c r="D5712"/>
      <c r="E5712"/>
      <c r="F5712"/>
      <c r="G5712"/>
      <c r="H5712"/>
      <c r="I5712"/>
      <c r="J5712"/>
      <c r="K5712"/>
      <c r="L5712"/>
      <c r="M5712"/>
      <c r="N5712"/>
      <c r="O5712"/>
      <c r="P5712"/>
      <c r="Q5712"/>
    </row>
    <row r="5713" spans="1:17" s="16" customFormat="1" x14ac:dyDescent="0.25">
      <c r="A5713"/>
      <c r="B5713" s="18"/>
      <c r="D5713"/>
      <c r="E5713"/>
      <c r="F5713"/>
      <c r="G5713"/>
      <c r="H5713"/>
      <c r="I5713"/>
      <c r="J5713"/>
      <c r="K5713"/>
      <c r="L5713"/>
      <c r="M5713"/>
      <c r="N5713"/>
      <c r="O5713"/>
      <c r="P5713"/>
      <c r="Q5713"/>
    </row>
    <row r="5714" spans="1:17" s="16" customFormat="1" x14ac:dyDescent="0.25">
      <c r="A5714"/>
      <c r="B5714" s="18"/>
      <c r="D5714"/>
      <c r="E5714"/>
      <c r="F5714"/>
      <c r="G5714"/>
      <c r="H5714"/>
      <c r="I5714"/>
      <c r="J5714"/>
      <c r="K5714"/>
      <c r="L5714"/>
      <c r="M5714"/>
      <c r="N5714"/>
      <c r="O5714"/>
      <c r="P5714"/>
      <c r="Q5714"/>
    </row>
    <row r="5715" spans="1:17" s="16" customFormat="1" x14ac:dyDescent="0.25">
      <c r="A5715"/>
      <c r="B5715" s="18"/>
      <c r="D5715"/>
      <c r="E5715"/>
      <c r="F5715"/>
      <c r="G5715"/>
      <c r="H5715"/>
      <c r="I5715"/>
      <c r="J5715"/>
      <c r="K5715"/>
      <c r="L5715"/>
      <c r="M5715"/>
      <c r="N5715"/>
      <c r="O5715"/>
      <c r="P5715"/>
      <c r="Q5715"/>
    </row>
    <row r="5716" spans="1:17" s="16" customFormat="1" x14ac:dyDescent="0.25">
      <c r="A5716"/>
      <c r="B5716" s="18"/>
      <c r="D5716"/>
      <c r="E5716"/>
      <c r="F5716"/>
      <c r="G5716"/>
      <c r="H5716"/>
      <c r="I5716"/>
      <c r="J5716"/>
      <c r="K5716"/>
      <c r="L5716"/>
      <c r="M5716"/>
      <c r="N5716"/>
      <c r="O5716"/>
      <c r="P5716"/>
      <c r="Q5716"/>
    </row>
    <row r="5717" spans="1:17" s="16" customFormat="1" x14ac:dyDescent="0.25">
      <c r="A5717"/>
      <c r="B5717" s="18"/>
      <c r="D5717"/>
      <c r="E5717"/>
      <c r="F5717"/>
      <c r="G5717"/>
      <c r="H5717"/>
      <c r="I5717"/>
      <c r="J5717"/>
      <c r="K5717"/>
      <c r="L5717"/>
      <c r="M5717"/>
      <c r="N5717"/>
      <c r="O5717"/>
      <c r="P5717"/>
      <c r="Q5717"/>
    </row>
    <row r="5718" spans="1:17" s="16" customFormat="1" x14ac:dyDescent="0.25">
      <c r="A5718"/>
      <c r="B5718" s="18"/>
      <c r="D5718"/>
      <c r="E5718"/>
      <c r="F5718"/>
      <c r="G5718"/>
      <c r="H5718"/>
      <c r="I5718"/>
      <c r="J5718"/>
      <c r="K5718"/>
      <c r="L5718"/>
      <c r="M5718"/>
      <c r="N5718"/>
      <c r="O5718"/>
      <c r="P5718"/>
      <c r="Q5718"/>
    </row>
    <row r="5719" spans="1:17" s="16" customFormat="1" x14ac:dyDescent="0.25">
      <c r="A5719"/>
      <c r="B5719" s="18"/>
      <c r="D5719"/>
      <c r="E5719"/>
      <c r="F5719"/>
      <c r="G5719"/>
      <c r="H5719"/>
      <c r="I5719"/>
      <c r="J5719"/>
      <c r="K5719"/>
      <c r="L5719"/>
      <c r="M5719"/>
      <c r="N5719"/>
      <c r="O5719"/>
      <c r="P5719"/>
      <c r="Q5719"/>
    </row>
    <row r="5720" spans="1:17" s="16" customFormat="1" x14ac:dyDescent="0.25">
      <c r="A5720"/>
      <c r="B5720" s="18"/>
      <c r="D5720"/>
      <c r="E5720"/>
      <c r="F5720"/>
      <c r="G5720"/>
      <c r="H5720"/>
      <c r="I5720"/>
      <c r="J5720"/>
      <c r="K5720"/>
      <c r="L5720"/>
      <c r="M5720"/>
      <c r="N5720"/>
      <c r="O5720"/>
      <c r="P5720"/>
      <c r="Q5720"/>
    </row>
    <row r="5721" spans="1:17" s="16" customFormat="1" x14ac:dyDescent="0.25">
      <c r="A5721"/>
      <c r="B5721" s="18"/>
      <c r="D5721"/>
      <c r="E5721"/>
      <c r="F5721"/>
      <c r="G5721"/>
      <c r="H5721"/>
      <c r="I5721"/>
      <c r="J5721"/>
      <c r="K5721"/>
      <c r="L5721"/>
      <c r="M5721"/>
      <c r="N5721"/>
      <c r="O5721"/>
      <c r="P5721"/>
      <c r="Q5721"/>
    </row>
    <row r="5722" spans="1:17" s="16" customFormat="1" x14ac:dyDescent="0.25">
      <c r="A5722"/>
      <c r="B5722" s="18"/>
      <c r="D5722"/>
      <c r="E5722"/>
      <c r="F5722"/>
      <c r="G5722"/>
      <c r="H5722"/>
      <c r="I5722"/>
      <c r="J5722"/>
      <c r="K5722"/>
      <c r="L5722"/>
      <c r="M5722"/>
      <c r="N5722"/>
      <c r="O5722"/>
      <c r="P5722"/>
      <c r="Q5722"/>
    </row>
    <row r="5723" spans="1:17" s="16" customFormat="1" x14ac:dyDescent="0.25">
      <c r="A5723"/>
      <c r="B5723" s="18"/>
      <c r="D5723"/>
      <c r="E5723"/>
      <c r="F5723"/>
      <c r="G5723"/>
      <c r="H5723"/>
      <c r="I5723"/>
      <c r="J5723"/>
      <c r="K5723"/>
      <c r="L5723"/>
      <c r="M5723"/>
      <c r="N5723"/>
      <c r="O5723"/>
      <c r="P5723"/>
      <c r="Q5723"/>
    </row>
    <row r="5724" spans="1:17" s="16" customFormat="1" x14ac:dyDescent="0.25">
      <c r="A5724"/>
      <c r="B5724" s="18"/>
      <c r="D5724"/>
      <c r="E5724"/>
      <c r="F5724"/>
      <c r="G5724"/>
      <c r="H5724"/>
      <c r="I5724"/>
      <c r="J5724"/>
      <c r="K5724"/>
      <c r="L5724"/>
      <c r="M5724"/>
      <c r="N5724"/>
      <c r="O5724"/>
      <c r="P5724"/>
      <c r="Q5724"/>
    </row>
    <row r="5725" spans="1:17" s="16" customFormat="1" x14ac:dyDescent="0.25">
      <c r="A5725"/>
      <c r="B5725" s="18"/>
      <c r="D5725"/>
      <c r="E5725"/>
      <c r="F5725"/>
      <c r="G5725"/>
      <c r="H5725"/>
      <c r="I5725"/>
      <c r="J5725"/>
      <c r="K5725"/>
      <c r="L5725"/>
      <c r="M5725"/>
      <c r="N5725"/>
      <c r="O5725"/>
      <c r="P5725"/>
      <c r="Q5725"/>
    </row>
    <row r="5726" spans="1:17" s="16" customFormat="1" x14ac:dyDescent="0.25">
      <c r="A5726"/>
      <c r="B5726" s="18"/>
      <c r="D5726"/>
      <c r="E5726"/>
      <c r="F5726"/>
      <c r="G5726"/>
      <c r="H5726"/>
      <c r="I5726"/>
      <c r="J5726"/>
      <c r="K5726"/>
      <c r="L5726"/>
      <c r="M5726"/>
      <c r="N5726"/>
      <c r="O5726"/>
      <c r="P5726"/>
      <c r="Q5726"/>
    </row>
    <row r="5727" spans="1:17" s="16" customFormat="1" x14ac:dyDescent="0.25">
      <c r="A5727"/>
      <c r="B5727" s="18"/>
      <c r="D5727"/>
      <c r="E5727"/>
      <c r="F5727"/>
      <c r="G5727"/>
      <c r="H5727"/>
      <c r="I5727"/>
      <c r="J5727"/>
      <c r="K5727"/>
      <c r="L5727"/>
      <c r="M5727"/>
      <c r="N5727"/>
      <c r="O5727"/>
      <c r="P5727"/>
      <c r="Q5727"/>
    </row>
    <row r="5728" spans="1:17" s="16" customFormat="1" x14ac:dyDescent="0.25">
      <c r="A5728"/>
      <c r="B5728" s="18"/>
      <c r="D5728"/>
      <c r="E5728"/>
      <c r="F5728"/>
      <c r="G5728"/>
      <c r="H5728"/>
      <c r="I5728"/>
      <c r="J5728"/>
      <c r="K5728"/>
      <c r="L5728"/>
      <c r="M5728"/>
      <c r="N5728"/>
      <c r="O5728"/>
      <c r="P5728"/>
      <c r="Q5728"/>
    </row>
    <row r="5729" spans="1:17" s="16" customFormat="1" x14ac:dyDescent="0.25">
      <c r="A5729"/>
      <c r="B5729" s="18"/>
      <c r="D5729"/>
      <c r="E5729"/>
      <c r="F5729"/>
      <c r="G5729"/>
      <c r="H5729"/>
      <c r="I5729"/>
      <c r="J5729"/>
      <c r="K5729"/>
      <c r="L5729"/>
      <c r="M5729"/>
      <c r="N5729"/>
      <c r="O5729"/>
      <c r="P5729"/>
      <c r="Q5729"/>
    </row>
    <row r="5730" spans="1:17" s="16" customFormat="1" x14ac:dyDescent="0.25">
      <c r="A5730"/>
      <c r="B5730" s="18"/>
      <c r="D5730"/>
      <c r="E5730"/>
      <c r="F5730"/>
      <c r="G5730"/>
      <c r="H5730"/>
      <c r="I5730"/>
      <c r="J5730"/>
      <c r="K5730"/>
      <c r="L5730"/>
      <c r="M5730"/>
      <c r="N5730"/>
      <c r="O5730"/>
      <c r="P5730"/>
      <c r="Q5730"/>
    </row>
    <row r="5731" spans="1:17" s="16" customFormat="1" x14ac:dyDescent="0.25">
      <c r="A5731"/>
      <c r="B5731" s="18"/>
      <c r="D5731"/>
      <c r="E5731"/>
      <c r="F5731"/>
      <c r="G5731"/>
      <c r="H5731"/>
      <c r="I5731"/>
      <c r="J5731"/>
      <c r="K5731"/>
      <c r="L5731"/>
      <c r="M5731"/>
      <c r="N5731"/>
      <c r="O5731"/>
      <c r="P5731"/>
      <c r="Q5731"/>
    </row>
    <row r="5732" spans="1:17" s="16" customFormat="1" x14ac:dyDescent="0.25">
      <c r="A5732"/>
      <c r="B5732" s="17"/>
      <c r="D5732"/>
      <c r="E5732"/>
      <c r="F5732"/>
      <c r="G5732"/>
      <c r="H5732"/>
      <c r="I5732"/>
      <c r="J5732"/>
      <c r="K5732"/>
      <c r="L5732"/>
      <c r="M5732"/>
      <c r="N5732"/>
      <c r="O5732"/>
      <c r="P5732"/>
      <c r="Q5732"/>
    </row>
    <row r="5733" spans="1:17" s="16" customFormat="1" x14ac:dyDescent="0.25">
      <c r="A5733"/>
      <c r="B5733" s="18"/>
      <c r="D5733"/>
      <c r="E5733"/>
      <c r="F5733"/>
      <c r="G5733"/>
      <c r="H5733"/>
      <c r="I5733"/>
      <c r="J5733"/>
      <c r="K5733"/>
      <c r="L5733"/>
      <c r="M5733"/>
      <c r="N5733"/>
      <c r="O5733"/>
      <c r="P5733"/>
      <c r="Q5733"/>
    </row>
    <row r="5734" spans="1:17" s="16" customFormat="1" x14ac:dyDescent="0.25">
      <c r="A5734"/>
      <c r="B5734" s="18"/>
      <c r="D5734"/>
      <c r="E5734"/>
      <c r="F5734"/>
      <c r="G5734"/>
      <c r="H5734"/>
      <c r="I5734"/>
      <c r="J5734"/>
      <c r="K5734"/>
      <c r="L5734"/>
      <c r="M5734"/>
      <c r="N5734"/>
      <c r="O5734"/>
      <c r="P5734"/>
      <c r="Q5734"/>
    </row>
    <row r="5735" spans="1:17" s="16" customFormat="1" x14ac:dyDescent="0.25">
      <c r="A5735"/>
      <c r="B5735" s="18"/>
      <c r="D5735"/>
      <c r="E5735"/>
      <c r="F5735"/>
      <c r="G5735"/>
      <c r="H5735"/>
      <c r="I5735"/>
      <c r="J5735"/>
      <c r="K5735"/>
      <c r="L5735"/>
      <c r="M5735"/>
      <c r="N5735"/>
      <c r="O5735"/>
      <c r="P5735"/>
      <c r="Q5735"/>
    </row>
    <row r="5736" spans="1:17" s="16" customFormat="1" x14ac:dyDescent="0.25">
      <c r="A5736"/>
      <c r="B5736" s="18"/>
      <c r="D5736"/>
      <c r="E5736"/>
      <c r="F5736"/>
      <c r="G5736"/>
      <c r="H5736"/>
      <c r="I5736"/>
      <c r="J5736"/>
      <c r="K5736"/>
      <c r="L5736"/>
      <c r="M5736"/>
      <c r="N5736"/>
      <c r="O5736"/>
      <c r="P5736"/>
      <c r="Q5736"/>
    </row>
    <row r="5737" spans="1:17" s="16" customFormat="1" x14ac:dyDescent="0.25">
      <c r="A5737"/>
      <c r="B5737" s="18"/>
      <c r="D5737"/>
      <c r="E5737"/>
      <c r="F5737"/>
      <c r="G5737"/>
      <c r="H5737"/>
      <c r="I5737"/>
      <c r="J5737"/>
      <c r="K5737"/>
      <c r="L5737"/>
      <c r="M5737"/>
      <c r="N5737"/>
      <c r="O5737"/>
      <c r="P5737"/>
      <c r="Q5737"/>
    </row>
    <row r="5738" spans="1:17" s="16" customFormat="1" x14ac:dyDescent="0.25">
      <c r="A5738"/>
      <c r="B5738" s="18"/>
      <c r="D5738"/>
      <c r="E5738"/>
      <c r="F5738"/>
      <c r="G5738"/>
      <c r="H5738"/>
      <c r="I5738"/>
      <c r="J5738"/>
      <c r="K5738"/>
      <c r="L5738"/>
      <c r="M5738"/>
      <c r="N5738"/>
      <c r="O5738"/>
      <c r="P5738"/>
      <c r="Q5738"/>
    </row>
    <row r="5739" spans="1:17" s="16" customFormat="1" x14ac:dyDescent="0.25">
      <c r="A5739"/>
      <c r="B5739" s="18"/>
      <c r="D5739"/>
      <c r="E5739"/>
      <c r="F5739"/>
      <c r="G5739"/>
      <c r="H5739"/>
      <c r="I5739"/>
      <c r="J5739"/>
      <c r="K5739"/>
      <c r="L5739"/>
      <c r="M5739"/>
      <c r="N5739"/>
      <c r="O5739"/>
      <c r="P5739"/>
      <c r="Q5739"/>
    </row>
    <row r="5740" spans="1:17" s="16" customFormat="1" x14ac:dyDescent="0.25">
      <c r="A5740"/>
      <c r="B5740" s="18"/>
      <c r="D5740"/>
      <c r="E5740"/>
      <c r="F5740"/>
      <c r="G5740"/>
      <c r="H5740"/>
      <c r="I5740"/>
      <c r="J5740"/>
      <c r="K5740"/>
      <c r="L5740"/>
      <c r="M5740"/>
      <c r="N5740"/>
      <c r="O5740"/>
      <c r="P5740"/>
      <c r="Q5740"/>
    </row>
    <row r="5741" spans="1:17" s="16" customFormat="1" x14ac:dyDescent="0.25">
      <c r="A5741"/>
      <c r="B5741" s="18"/>
      <c r="D5741"/>
      <c r="E5741"/>
      <c r="F5741"/>
      <c r="G5741"/>
      <c r="H5741"/>
      <c r="I5741"/>
      <c r="J5741"/>
      <c r="K5741"/>
      <c r="L5741"/>
      <c r="M5741"/>
      <c r="N5741"/>
      <c r="O5741"/>
      <c r="P5741"/>
      <c r="Q5741"/>
    </row>
    <row r="5742" spans="1:17" s="16" customFormat="1" x14ac:dyDescent="0.25">
      <c r="A5742"/>
      <c r="B5742" s="18"/>
      <c r="D5742"/>
      <c r="E5742"/>
      <c r="F5742"/>
      <c r="G5742"/>
      <c r="H5742"/>
      <c r="I5742"/>
      <c r="J5742"/>
      <c r="K5742"/>
      <c r="L5742"/>
      <c r="M5742"/>
      <c r="N5742"/>
      <c r="O5742"/>
      <c r="P5742"/>
      <c r="Q5742"/>
    </row>
    <row r="5743" spans="1:17" s="16" customFormat="1" x14ac:dyDescent="0.25">
      <c r="A5743"/>
      <c r="B5743" s="18"/>
      <c r="D5743"/>
      <c r="E5743"/>
      <c r="F5743"/>
      <c r="G5743"/>
      <c r="H5743"/>
      <c r="I5743"/>
      <c r="J5743"/>
      <c r="K5743"/>
      <c r="L5743"/>
      <c r="M5743"/>
      <c r="N5743"/>
      <c r="O5743"/>
      <c r="P5743"/>
      <c r="Q5743"/>
    </row>
    <row r="5744" spans="1:17" s="16" customFormat="1" x14ac:dyDescent="0.25">
      <c r="A5744"/>
      <c r="B5744" s="18"/>
      <c r="D5744"/>
      <c r="E5744"/>
      <c r="F5744"/>
      <c r="G5744"/>
      <c r="H5744"/>
      <c r="I5744"/>
      <c r="J5744"/>
      <c r="K5744"/>
      <c r="L5744"/>
      <c r="M5744"/>
      <c r="N5744"/>
      <c r="O5744"/>
      <c r="P5744"/>
      <c r="Q5744"/>
    </row>
    <row r="5745" spans="1:17" s="16" customFormat="1" x14ac:dyDescent="0.25">
      <c r="A5745"/>
      <c r="B5745" s="18"/>
      <c r="D5745"/>
      <c r="E5745"/>
      <c r="F5745"/>
      <c r="G5745"/>
      <c r="H5745"/>
      <c r="I5745"/>
      <c r="J5745"/>
      <c r="K5745"/>
      <c r="L5745"/>
      <c r="M5745"/>
      <c r="N5745"/>
      <c r="O5745"/>
      <c r="P5745"/>
      <c r="Q5745"/>
    </row>
    <row r="5746" spans="1:17" s="16" customFormat="1" x14ac:dyDescent="0.25">
      <c r="A5746"/>
      <c r="B5746" s="18"/>
      <c r="D5746"/>
      <c r="E5746"/>
      <c r="F5746"/>
      <c r="G5746"/>
      <c r="H5746"/>
      <c r="I5746"/>
      <c r="J5746"/>
      <c r="K5746"/>
      <c r="L5746"/>
      <c r="M5746"/>
      <c r="N5746"/>
      <c r="O5746"/>
      <c r="P5746"/>
      <c r="Q5746"/>
    </row>
    <row r="5747" spans="1:17" s="16" customFormat="1" x14ac:dyDescent="0.25">
      <c r="A5747"/>
      <c r="B5747" s="18"/>
      <c r="D5747"/>
      <c r="E5747"/>
      <c r="F5747"/>
      <c r="G5747"/>
      <c r="H5747"/>
      <c r="I5747"/>
      <c r="J5747"/>
      <c r="K5747"/>
      <c r="L5747"/>
      <c r="M5747"/>
      <c r="N5747"/>
      <c r="O5747"/>
      <c r="P5747"/>
      <c r="Q5747"/>
    </row>
    <row r="5748" spans="1:17" s="16" customFormat="1" x14ac:dyDescent="0.25">
      <c r="A5748"/>
      <c r="B5748" s="18"/>
      <c r="D5748"/>
      <c r="E5748"/>
      <c r="F5748"/>
      <c r="G5748"/>
      <c r="H5748"/>
      <c r="I5748"/>
      <c r="J5748"/>
      <c r="K5748"/>
      <c r="L5748"/>
      <c r="M5748"/>
      <c r="N5748"/>
      <c r="O5748"/>
      <c r="P5748"/>
      <c r="Q5748"/>
    </row>
    <row r="5749" spans="1:17" s="16" customFormat="1" x14ac:dyDescent="0.25">
      <c r="A5749"/>
      <c r="B5749" s="18"/>
      <c r="D5749"/>
      <c r="E5749"/>
      <c r="F5749"/>
      <c r="G5749"/>
      <c r="H5749"/>
      <c r="I5749"/>
      <c r="J5749"/>
      <c r="K5749"/>
      <c r="L5749"/>
      <c r="M5749"/>
      <c r="N5749"/>
      <c r="O5749"/>
      <c r="P5749"/>
      <c r="Q5749"/>
    </row>
    <row r="5750" spans="1:17" s="16" customFormat="1" x14ac:dyDescent="0.25">
      <c r="A5750"/>
      <c r="B5750" s="18"/>
      <c r="D5750"/>
      <c r="E5750"/>
      <c r="F5750"/>
      <c r="G5750"/>
      <c r="H5750"/>
      <c r="I5750"/>
      <c r="J5750"/>
      <c r="K5750"/>
      <c r="L5750"/>
      <c r="M5750"/>
      <c r="N5750"/>
      <c r="O5750"/>
      <c r="P5750"/>
      <c r="Q5750"/>
    </row>
    <row r="5751" spans="1:17" s="16" customFormat="1" x14ac:dyDescent="0.25">
      <c r="A5751"/>
      <c r="B5751" s="18"/>
      <c r="D5751"/>
      <c r="E5751"/>
      <c r="F5751"/>
      <c r="G5751"/>
      <c r="H5751"/>
      <c r="I5751"/>
      <c r="J5751"/>
      <c r="K5751"/>
      <c r="L5751"/>
      <c r="M5751"/>
      <c r="N5751"/>
      <c r="O5751"/>
      <c r="P5751"/>
      <c r="Q5751"/>
    </row>
    <row r="5752" spans="1:17" s="16" customFormat="1" x14ac:dyDescent="0.25">
      <c r="A5752"/>
      <c r="B5752" s="18"/>
      <c r="D5752"/>
      <c r="E5752"/>
      <c r="F5752"/>
      <c r="G5752"/>
      <c r="H5752"/>
      <c r="I5752"/>
      <c r="J5752"/>
      <c r="K5752"/>
      <c r="L5752"/>
      <c r="M5752"/>
      <c r="N5752"/>
      <c r="O5752"/>
      <c r="P5752"/>
      <c r="Q5752"/>
    </row>
    <row r="5753" spans="1:17" s="16" customFormat="1" x14ac:dyDescent="0.25">
      <c r="A5753"/>
      <c r="B5753" s="18"/>
      <c r="D5753"/>
      <c r="E5753"/>
      <c r="F5753"/>
      <c r="G5753"/>
      <c r="H5753"/>
      <c r="I5753"/>
      <c r="J5753"/>
      <c r="K5753"/>
      <c r="L5753"/>
      <c r="M5753"/>
      <c r="N5753"/>
      <c r="O5753"/>
      <c r="P5753"/>
      <c r="Q5753"/>
    </row>
    <row r="5754" spans="1:17" s="16" customFormat="1" x14ac:dyDescent="0.25">
      <c r="A5754"/>
      <c r="B5754" s="18"/>
      <c r="D5754"/>
      <c r="E5754"/>
      <c r="F5754"/>
      <c r="G5754"/>
      <c r="H5754"/>
      <c r="I5754"/>
      <c r="J5754"/>
      <c r="K5754"/>
      <c r="L5754"/>
      <c r="M5754"/>
      <c r="N5754"/>
      <c r="O5754"/>
      <c r="P5754"/>
      <c r="Q5754"/>
    </row>
    <row r="5755" spans="1:17" s="16" customFormat="1" x14ac:dyDescent="0.25">
      <c r="A5755"/>
      <c r="B5755" s="18"/>
      <c r="D5755"/>
      <c r="E5755"/>
      <c r="F5755"/>
      <c r="G5755"/>
      <c r="H5755"/>
      <c r="I5755"/>
      <c r="J5755"/>
      <c r="K5755"/>
      <c r="L5755"/>
      <c r="M5755"/>
      <c r="N5755"/>
      <c r="O5755"/>
      <c r="P5755"/>
      <c r="Q5755"/>
    </row>
    <row r="5756" spans="1:17" s="16" customFormat="1" x14ac:dyDescent="0.25">
      <c r="A5756"/>
      <c r="B5756" s="18"/>
      <c r="D5756"/>
      <c r="E5756"/>
      <c r="F5756"/>
      <c r="G5756"/>
      <c r="H5756"/>
      <c r="I5756"/>
      <c r="J5756"/>
      <c r="K5756"/>
      <c r="L5756"/>
      <c r="M5756"/>
      <c r="N5756"/>
      <c r="O5756"/>
      <c r="P5756"/>
      <c r="Q5756"/>
    </row>
    <row r="5757" spans="1:17" s="16" customFormat="1" x14ac:dyDescent="0.25">
      <c r="A5757"/>
      <c r="B5757" s="18"/>
      <c r="D5757"/>
      <c r="E5757"/>
      <c r="F5757"/>
      <c r="G5757"/>
      <c r="H5757"/>
      <c r="I5757"/>
      <c r="J5757"/>
      <c r="K5757"/>
      <c r="L5757"/>
      <c r="M5757"/>
      <c r="N5757"/>
      <c r="O5757"/>
      <c r="P5757"/>
      <c r="Q5757"/>
    </row>
    <row r="5758" spans="1:17" s="16" customFormat="1" x14ac:dyDescent="0.25">
      <c r="A5758"/>
      <c r="B5758" s="18"/>
      <c r="D5758"/>
      <c r="E5758"/>
      <c r="F5758"/>
      <c r="G5758"/>
      <c r="H5758"/>
      <c r="I5758"/>
      <c r="J5758"/>
      <c r="K5758"/>
      <c r="L5758"/>
      <c r="M5758"/>
      <c r="N5758"/>
      <c r="O5758"/>
      <c r="P5758"/>
      <c r="Q5758"/>
    </row>
    <row r="5759" spans="1:17" s="16" customFormat="1" x14ac:dyDescent="0.25">
      <c r="A5759"/>
      <c r="B5759" s="18"/>
      <c r="D5759"/>
      <c r="E5759"/>
      <c r="F5759"/>
      <c r="G5759"/>
      <c r="H5759"/>
      <c r="I5759"/>
      <c r="J5759"/>
      <c r="K5759"/>
      <c r="L5759"/>
      <c r="M5759"/>
      <c r="N5759"/>
      <c r="O5759"/>
      <c r="P5759"/>
      <c r="Q5759"/>
    </row>
    <row r="5760" spans="1:17" s="16" customFormat="1" x14ac:dyDescent="0.25">
      <c r="A5760"/>
      <c r="B5760" s="18"/>
      <c r="D5760"/>
      <c r="E5760"/>
      <c r="F5760"/>
      <c r="G5760"/>
      <c r="H5760"/>
      <c r="I5760"/>
      <c r="J5760"/>
      <c r="K5760"/>
      <c r="L5760"/>
      <c r="M5760"/>
      <c r="N5760"/>
      <c r="O5760"/>
      <c r="P5760"/>
      <c r="Q5760"/>
    </row>
    <row r="5761" spans="1:17" s="16" customFormat="1" x14ac:dyDescent="0.25">
      <c r="A5761"/>
      <c r="B5761" s="18"/>
      <c r="D5761"/>
      <c r="E5761"/>
      <c r="F5761"/>
      <c r="G5761"/>
      <c r="H5761"/>
      <c r="I5761"/>
      <c r="J5761"/>
      <c r="K5761"/>
      <c r="L5761"/>
      <c r="M5761"/>
      <c r="N5761"/>
      <c r="O5761"/>
      <c r="P5761"/>
      <c r="Q5761"/>
    </row>
    <row r="5762" spans="1:17" s="16" customFormat="1" x14ac:dyDescent="0.25">
      <c r="A5762"/>
      <c r="B5762" s="18"/>
      <c r="D5762"/>
      <c r="E5762"/>
      <c r="F5762"/>
      <c r="G5762"/>
      <c r="H5762"/>
      <c r="I5762"/>
      <c r="J5762"/>
      <c r="K5762"/>
      <c r="L5762"/>
      <c r="M5762"/>
      <c r="N5762"/>
      <c r="O5762"/>
      <c r="P5762"/>
      <c r="Q5762"/>
    </row>
    <row r="5763" spans="1:17" s="16" customFormat="1" x14ac:dyDescent="0.25">
      <c r="A5763"/>
      <c r="B5763" s="18"/>
      <c r="D5763"/>
      <c r="E5763"/>
      <c r="F5763"/>
      <c r="G5763"/>
      <c r="H5763"/>
      <c r="I5763"/>
      <c r="J5763"/>
      <c r="K5763"/>
      <c r="L5763"/>
      <c r="M5763"/>
      <c r="N5763"/>
      <c r="O5763"/>
      <c r="P5763"/>
      <c r="Q5763"/>
    </row>
    <row r="5764" spans="1:17" s="16" customFormat="1" x14ac:dyDescent="0.25">
      <c r="A5764"/>
      <c r="B5764" s="18"/>
      <c r="D5764"/>
      <c r="E5764"/>
      <c r="F5764"/>
      <c r="G5764"/>
      <c r="H5764"/>
      <c r="I5764"/>
      <c r="J5764"/>
      <c r="K5764"/>
      <c r="L5764"/>
      <c r="M5764"/>
      <c r="N5764"/>
      <c r="O5764"/>
      <c r="P5764"/>
      <c r="Q5764"/>
    </row>
    <row r="5765" spans="1:17" s="16" customFormat="1" x14ac:dyDescent="0.25">
      <c r="A5765"/>
      <c r="B5765" s="18"/>
      <c r="D5765"/>
      <c r="E5765"/>
      <c r="F5765"/>
      <c r="G5765"/>
      <c r="H5765"/>
      <c r="I5765"/>
      <c r="J5765"/>
      <c r="K5765"/>
      <c r="L5765"/>
      <c r="M5765"/>
      <c r="N5765"/>
      <c r="O5765"/>
      <c r="P5765"/>
      <c r="Q5765"/>
    </row>
    <row r="5766" spans="1:17" s="16" customFormat="1" x14ac:dyDescent="0.25">
      <c r="A5766"/>
      <c r="B5766" s="18"/>
      <c r="D5766"/>
      <c r="E5766"/>
      <c r="F5766"/>
      <c r="G5766"/>
      <c r="H5766"/>
      <c r="I5766"/>
      <c r="J5766"/>
      <c r="K5766"/>
      <c r="L5766"/>
      <c r="M5766"/>
      <c r="N5766"/>
      <c r="O5766"/>
      <c r="P5766"/>
      <c r="Q5766"/>
    </row>
    <row r="5767" spans="1:17" s="16" customFormat="1" x14ac:dyDescent="0.25">
      <c r="A5767"/>
      <c r="B5767" s="18"/>
      <c r="D5767"/>
      <c r="E5767"/>
      <c r="F5767"/>
      <c r="G5767"/>
      <c r="H5767"/>
      <c r="I5767"/>
      <c r="J5767"/>
      <c r="K5767"/>
      <c r="L5767"/>
      <c r="M5767"/>
      <c r="N5767"/>
      <c r="O5767"/>
      <c r="P5767"/>
      <c r="Q5767"/>
    </row>
    <row r="5768" spans="1:17" s="16" customFormat="1" x14ac:dyDescent="0.25">
      <c r="A5768"/>
      <c r="B5768" s="18"/>
      <c r="D5768"/>
      <c r="E5768"/>
      <c r="F5768"/>
      <c r="G5768"/>
      <c r="H5768"/>
      <c r="I5768"/>
      <c r="J5768"/>
      <c r="K5768"/>
      <c r="L5768"/>
      <c r="M5768"/>
      <c r="N5768"/>
      <c r="O5768"/>
      <c r="P5768"/>
      <c r="Q5768"/>
    </row>
    <row r="5769" spans="1:17" s="16" customFormat="1" x14ac:dyDescent="0.25">
      <c r="A5769"/>
      <c r="B5769" s="18"/>
      <c r="D5769"/>
      <c r="E5769"/>
      <c r="F5769"/>
      <c r="G5769"/>
      <c r="H5769"/>
      <c r="I5769"/>
      <c r="J5769"/>
      <c r="K5769"/>
      <c r="L5769"/>
      <c r="M5769"/>
      <c r="N5769"/>
      <c r="O5769"/>
      <c r="P5769"/>
      <c r="Q5769"/>
    </row>
    <row r="5770" spans="1:17" s="16" customFormat="1" x14ac:dyDescent="0.25">
      <c r="A5770"/>
      <c r="B5770" s="18"/>
      <c r="D5770"/>
      <c r="E5770"/>
      <c r="F5770"/>
      <c r="G5770"/>
      <c r="H5770"/>
      <c r="I5770"/>
      <c r="J5770"/>
      <c r="K5770"/>
      <c r="L5770"/>
      <c r="M5770"/>
      <c r="N5770"/>
      <c r="O5770"/>
      <c r="P5770"/>
      <c r="Q5770"/>
    </row>
    <row r="5771" spans="1:17" s="16" customFormat="1" x14ac:dyDescent="0.25">
      <c r="A5771"/>
      <c r="B5771" s="18"/>
      <c r="D5771"/>
      <c r="E5771"/>
      <c r="F5771"/>
      <c r="G5771"/>
      <c r="H5771"/>
      <c r="I5771"/>
      <c r="J5771"/>
      <c r="K5771"/>
      <c r="L5771"/>
      <c r="M5771"/>
      <c r="N5771"/>
      <c r="O5771"/>
      <c r="P5771"/>
      <c r="Q5771"/>
    </row>
    <row r="5772" spans="1:17" s="16" customFormat="1" x14ac:dyDescent="0.25">
      <c r="A5772"/>
      <c r="B5772" s="18"/>
      <c r="D5772"/>
      <c r="E5772"/>
      <c r="F5772"/>
      <c r="G5772"/>
      <c r="H5772"/>
      <c r="I5772"/>
      <c r="J5772"/>
      <c r="K5772"/>
      <c r="L5772"/>
      <c r="M5772"/>
      <c r="N5772"/>
      <c r="O5772"/>
      <c r="P5772"/>
      <c r="Q5772"/>
    </row>
    <row r="5773" spans="1:17" s="16" customFormat="1" x14ac:dyDescent="0.25">
      <c r="A5773"/>
      <c r="B5773" s="18"/>
      <c r="D5773"/>
      <c r="E5773"/>
      <c r="F5773"/>
      <c r="G5773"/>
      <c r="H5773"/>
      <c r="I5773"/>
      <c r="J5773"/>
      <c r="K5773"/>
      <c r="L5773"/>
      <c r="M5773"/>
      <c r="N5773"/>
      <c r="O5773"/>
      <c r="P5773"/>
      <c r="Q5773"/>
    </row>
    <row r="5774" spans="1:17" s="16" customFormat="1" x14ac:dyDescent="0.25">
      <c r="A5774"/>
      <c r="B5774" s="18"/>
      <c r="D5774"/>
      <c r="E5774"/>
      <c r="F5774"/>
      <c r="G5774"/>
      <c r="H5774"/>
      <c r="I5774"/>
      <c r="J5774"/>
      <c r="K5774"/>
      <c r="L5774"/>
      <c r="M5774"/>
      <c r="N5774"/>
      <c r="O5774"/>
      <c r="P5774"/>
      <c r="Q5774"/>
    </row>
    <row r="5775" spans="1:17" s="16" customFormat="1" x14ac:dyDescent="0.25">
      <c r="A5775"/>
      <c r="B5775" s="18"/>
      <c r="D5775"/>
      <c r="E5775"/>
      <c r="F5775"/>
      <c r="G5775"/>
      <c r="H5775"/>
      <c r="I5775"/>
      <c r="J5775"/>
      <c r="K5775"/>
      <c r="L5775"/>
      <c r="M5775"/>
      <c r="N5775"/>
      <c r="O5775"/>
      <c r="P5775"/>
      <c r="Q5775"/>
    </row>
    <row r="5776" spans="1:17" s="16" customFormat="1" x14ac:dyDescent="0.25">
      <c r="A5776"/>
      <c r="B5776" s="18"/>
      <c r="D5776"/>
      <c r="E5776"/>
      <c r="F5776"/>
      <c r="G5776"/>
      <c r="H5776"/>
      <c r="I5776"/>
      <c r="J5776"/>
      <c r="K5776"/>
      <c r="L5776"/>
      <c r="M5776"/>
      <c r="N5776"/>
      <c r="O5776"/>
      <c r="P5776"/>
      <c r="Q5776"/>
    </row>
    <row r="5777" spans="1:17" s="16" customFormat="1" x14ac:dyDescent="0.25">
      <c r="A5777"/>
      <c r="B5777" s="18"/>
      <c r="D5777"/>
      <c r="E5777"/>
      <c r="F5777"/>
      <c r="G5777"/>
      <c r="H5777"/>
      <c r="I5777"/>
      <c r="J5777"/>
      <c r="K5777"/>
      <c r="L5777"/>
      <c r="M5777"/>
      <c r="N5777"/>
      <c r="O5777"/>
      <c r="P5777"/>
      <c r="Q5777"/>
    </row>
    <row r="5778" spans="1:17" s="16" customFormat="1" x14ac:dyDescent="0.25">
      <c r="A5778"/>
      <c r="B5778" s="18"/>
      <c r="D5778"/>
      <c r="E5778"/>
      <c r="F5778"/>
      <c r="G5778"/>
      <c r="H5778"/>
      <c r="I5778"/>
      <c r="J5778"/>
      <c r="K5778"/>
      <c r="L5778"/>
      <c r="M5778"/>
      <c r="N5778"/>
      <c r="O5778"/>
      <c r="P5778"/>
      <c r="Q5778"/>
    </row>
    <row r="5779" spans="1:17" s="16" customFormat="1" x14ac:dyDescent="0.25">
      <c r="A5779"/>
      <c r="B5779" s="18"/>
      <c r="D5779"/>
      <c r="E5779"/>
      <c r="F5779"/>
      <c r="G5779"/>
      <c r="H5779"/>
      <c r="I5779"/>
      <c r="J5779"/>
      <c r="K5779"/>
      <c r="L5779"/>
      <c r="M5779"/>
      <c r="N5779"/>
      <c r="O5779"/>
      <c r="P5779"/>
      <c r="Q5779"/>
    </row>
    <row r="5780" spans="1:17" s="16" customFormat="1" x14ac:dyDescent="0.25">
      <c r="A5780"/>
      <c r="B5780" s="18"/>
      <c r="D5780"/>
      <c r="E5780"/>
      <c r="F5780"/>
      <c r="G5780"/>
      <c r="H5780"/>
      <c r="I5780"/>
      <c r="J5780"/>
      <c r="K5780"/>
      <c r="L5780"/>
      <c r="M5780"/>
      <c r="N5780"/>
      <c r="O5780"/>
      <c r="P5780"/>
      <c r="Q5780"/>
    </row>
    <row r="5781" spans="1:17" s="16" customFormat="1" x14ac:dyDescent="0.25">
      <c r="A5781"/>
      <c r="B5781" s="18"/>
      <c r="D5781"/>
      <c r="E5781"/>
      <c r="F5781"/>
      <c r="G5781"/>
      <c r="H5781"/>
      <c r="I5781"/>
      <c r="J5781"/>
      <c r="K5781"/>
      <c r="L5781"/>
      <c r="M5781"/>
      <c r="N5781"/>
      <c r="O5781"/>
      <c r="P5781"/>
      <c r="Q5781"/>
    </row>
    <row r="5782" spans="1:17" s="16" customFormat="1" x14ac:dyDescent="0.25">
      <c r="A5782"/>
      <c r="B5782" s="17"/>
      <c r="D5782"/>
      <c r="E5782"/>
      <c r="F5782"/>
      <c r="G5782"/>
      <c r="H5782"/>
      <c r="I5782"/>
      <c r="J5782"/>
      <c r="K5782"/>
      <c r="L5782"/>
      <c r="M5782"/>
      <c r="N5782"/>
      <c r="O5782"/>
      <c r="P5782"/>
      <c r="Q5782"/>
    </row>
    <row r="5783" spans="1:17" s="16" customFormat="1" x14ac:dyDescent="0.25">
      <c r="A5783"/>
      <c r="B5783" s="18"/>
      <c r="D5783"/>
      <c r="E5783"/>
      <c r="F5783"/>
      <c r="G5783"/>
      <c r="H5783"/>
      <c r="I5783"/>
      <c r="J5783"/>
      <c r="K5783"/>
      <c r="L5783"/>
      <c r="M5783"/>
      <c r="N5783"/>
      <c r="O5783"/>
      <c r="P5783"/>
      <c r="Q5783"/>
    </row>
    <row r="5784" spans="1:17" s="16" customFormat="1" x14ac:dyDescent="0.25">
      <c r="A5784"/>
      <c r="B5784" s="18"/>
      <c r="D5784"/>
      <c r="E5784"/>
      <c r="F5784"/>
      <c r="G5784"/>
      <c r="H5784"/>
      <c r="I5784"/>
      <c r="J5784"/>
      <c r="K5784"/>
      <c r="L5784"/>
      <c r="M5784"/>
      <c r="N5784"/>
      <c r="O5784"/>
      <c r="P5784"/>
      <c r="Q5784"/>
    </row>
    <row r="5785" spans="1:17" s="16" customFormat="1" x14ac:dyDescent="0.25">
      <c r="A5785"/>
      <c r="B5785" s="18"/>
      <c r="D5785"/>
      <c r="E5785"/>
      <c r="F5785"/>
      <c r="G5785"/>
      <c r="H5785"/>
      <c r="I5785"/>
      <c r="J5785"/>
      <c r="K5785"/>
      <c r="L5785"/>
      <c r="M5785"/>
      <c r="N5785"/>
      <c r="O5785"/>
      <c r="P5785"/>
      <c r="Q5785"/>
    </row>
    <row r="5786" spans="1:17" s="16" customFormat="1" x14ac:dyDescent="0.25">
      <c r="A5786"/>
      <c r="B5786" s="18"/>
      <c r="D5786"/>
      <c r="E5786"/>
      <c r="F5786"/>
      <c r="G5786"/>
      <c r="H5786"/>
      <c r="I5786"/>
      <c r="J5786"/>
      <c r="K5786"/>
      <c r="L5786"/>
      <c r="M5786"/>
      <c r="N5786"/>
      <c r="O5786"/>
      <c r="P5786"/>
      <c r="Q5786"/>
    </row>
    <row r="5787" spans="1:17" s="16" customFormat="1" x14ac:dyDescent="0.25">
      <c r="A5787"/>
      <c r="B5787" s="18"/>
      <c r="D5787"/>
      <c r="E5787"/>
      <c r="F5787"/>
      <c r="G5787"/>
      <c r="H5787"/>
      <c r="I5787"/>
      <c r="J5787"/>
      <c r="K5787"/>
      <c r="L5787"/>
      <c r="M5787"/>
      <c r="N5787"/>
      <c r="O5787"/>
      <c r="P5787"/>
      <c r="Q5787"/>
    </row>
    <row r="5788" spans="1:17" s="16" customFormat="1" x14ac:dyDescent="0.25">
      <c r="A5788"/>
      <c r="B5788" s="18"/>
      <c r="D5788"/>
      <c r="E5788"/>
      <c r="F5788"/>
      <c r="G5788"/>
      <c r="H5788"/>
      <c r="I5788"/>
      <c r="J5788"/>
      <c r="K5788"/>
      <c r="L5788"/>
      <c r="M5788"/>
      <c r="N5788"/>
      <c r="O5788"/>
      <c r="P5788"/>
      <c r="Q5788"/>
    </row>
    <row r="5789" spans="1:17" s="16" customFormat="1" x14ac:dyDescent="0.25">
      <c r="A5789"/>
      <c r="B5789" s="18"/>
      <c r="D5789"/>
      <c r="E5789"/>
      <c r="F5789"/>
      <c r="G5789"/>
      <c r="H5789"/>
      <c r="I5789"/>
      <c r="J5789"/>
      <c r="K5789"/>
      <c r="L5789"/>
      <c r="M5789"/>
      <c r="N5789"/>
      <c r="O5789"/>
      <c r="P5789"/>
      <c r="Q5789"/>
    </row>
    <row r="5790" spans="1:17" s="16" customFormat="1" x14ac:dyDescent="0.25">
      <c r="A5790"/>
      <c r="B5790" s="18"/>
      <c r="D5790"/>
      <c r="E5790"/>
      <c r="F5790"/>
      <c r="G5790"/>
      <c r="H5790"/>
      <c r="I5790"/>
      <c r="J5790"/>
      <c r="K5790"/>
      <c r="L5790"/>
      <c r="M5790"/>
      <c r="N5790"/>
      <c r="O5790"/>
      <c r="P5790"/>
      <c r="Q5790"/>
    </row>
    <row r="5791" spans="1:17" s="16" customFormat="1" x14ac:dyDescent="0.25">
      <c r="A5791"/>
      <c r="B5791" s="18"/>
      <c r="D5791"/>
      <c r="E5791"/>
      <c r="F5791"/>
      <c r="G5791"/>
      <c r="H5791"/>
      <c r="I5791"/>
      <c r="J5791"/>
      <c r="K5791"/>
      <c r="L5791"/>
      <c r="M5791"/>
      <c r="N5791"/>
      <c r="O5791"/>
      <c r="P5791"/>
      <c r="Q5791"/>
    </row>
    <row r="5792" spans="1:17" s="16" customFormat="1" x14ac:dyDescent="0.25">
      <c r="A5792"/>
      <c r="B5792" s="18"/>
      <c r="D5792"/>
      <c r="E5792"/>
      <c r="F5792"/>
      <c r="G5792"/>
      <c r="H5792"/>
      <c r="I5792"/>
      <c r="J5792"/>
      <c r="K5792"/>
      <c r="L5792"/>
      <c r="M5792"/>
      <c r="N5792"/>
      <c r="O5792"/>
      <c r="P5792"/>
      <c r="Q5792"/>
    </row>
    <row r="5793" spans="1:17" s="16" customFormat="1" x14ac:dyDescent="0.25">
      <c r="A5793"/>
      <c r="B5793" s="18"/>
      <c r="D5793"/>
      <c r="E5793"/>
      <c r="F5793"/>
      <c r="G5793"/>
      <c r="H5793"/>
      <c r="I5793"/>
      <c r="J5793"/>
      <c r="K5793"/>
      <c r="L5793"/>
      <c r="M5793"/>
      <c r="N5793"/>
      <c r="O5793"/>
      <c r="P5793"/>
      <c r="Q5793"/>
    </row>
    <row r="5794" spans="1:17" s="16" customFormat="1" x14ac:dyDescent="0.25">
      <c r="A5794"/>
      <c r="B5794" s="18"/>
      <c r="D5794"/>
      <c r="E5794"/>
      <c r="F5794"/>
      <c r="G5794"/>
      <c r="H5794"/>
      <c r="I5794"/>
      <c r="J5794"/>
      <c r="K5794"/>
      <c r="L5794"/>
      <c r="M5794"/>
      <c r="N5794"/>
      <c r="O5794"/>
      <c r="P5794"/>
      <c r="Q5794"/>
    </row>
    <row r="5795" spans="1:17" s="16" customFormat="1" x14ac:dyDescent="0.25">
      <c r="A5795"/>
      <c r="B5795" s="18"/>
      <c r="D5795"/>
      <c r="E5795"/>
      <c r="F5795"/>
      <c r="G5795"/>
      <c r="H5795"/>
      <c r="I5795"/>
      <c r="J5795"/>
      <c r="K5795"/>
      <c r="L5795"/>
      <c r="M5795"/>
      <c r="N5795"/>
      <c r="O5795"/>
      <c r="P5795"/>
      <c r="Q5795"/>
    </row>
    <row r="5796" spans="1:17" s="16" customFormat="1" x14ac:dyDescent="0.25">
      <c r="A5796"/>
      <c r="B5796" s="18"/>
      <c r="D5796"/>
      <c r="E5796"/>
      <c r="F5796"/>
      <c r="G5796"/>
      <c r="H5796"/>
      <c r="I5796"/>
      <c r="J5796"/>
      <c r="K5796"/>
      <c r="L5796"/>
      <c r="M5796"/>
      <c r="N5796"/>
      <c r="O5796"/>
      <c r="P5796"/>
      <c r="Q5796"/>
    </row>
    <row r="5797" spans="1:17" s="16" customFormat="1" x14ac:dyDescent="0.25">
      <c r="A5797"/>
      <c r="B5797" s="18"/>
      <c r="D5797"/>
      <c r="E5797"/>
      <c r="F5797"/>
      <c r="G5797"/>
      <c r="H5797"/>
      <c r="I5797"/>
      <c r="J5797"/>
      <c r="K5797"/>
      <c r="L5797"/>
      <c r="M5797"/>
      <c r="N5797"/>
      <c r="O5797"/>
      <c r="P5797"/>
      <c r="Q5797"/>
    </row>
    <row r="5798" spans="1:17" s="16" customFormat="1" x14ac:dyDescent="0.25">
      <c r="A5798"/>
      <c r="B5798" s="18"/>
      <c r="D5798"/>
      <c r="E5798"/>
      <c r="F5798"/>
      <c r="G5798"/>
      <c r="H5798"/>
      <c r="I5798"/>
      <c r="J5798"/>
      <c r="K5798"/>
      <c r="L5798"/>
      <c r="M5798"/>
      <c r="N5798"/>
      <c r="O5798"/>
      <c r="P5798"/>
      <c r="Q5798"/>
    </row>
    <row r="5799" spans="1:17" s="16" customFormat="1" x14ac:dyDescent="0.25">
      <c r="A5799"/>
      <c r="B5799" s="18"/>
      <c r="D5799"/>
      <c r="E5799"/>
      <c r="F5799"/>
      <c r="G5799"/>
      <c r="H5799"/>
      <c r="I5799"/>
      <c r="J5799"/>
      <c r="K5799"/>
      <c r="L5799"/>
      <c r="M5799"/>
      <c r="N5799"/>
      <c r="O5799"/>
      <c r="P5799"/>
      <c r="Q5799"/>
    </row>
    <row r="5800" spans="1:17" s="16" customFormat="1" x14ac:dyDescent="0.25">
      <c r="A5800"/>
      <c r="B5800" s="18"/>
      <c r="D5800"/>
      <c r="E5800"/>
      <c r="F5800"/>
      <c r="G5800"/>
      <c r="H5800"/>
      <c r="I5800"/>
      <c r="J5800"/>
      <c r="K5800"/>
      <c r="L5800"/>
      <c r="M5800"/>
      <c r="N5800"/>
      <c r="O5800"/>
      <c r="P5800"/>
      <c r="Q5800"/>
    </row>
    <row r="5801" spans="1:17" s="16" customFormat="1" x14ac:dyDescent="0.25">
      <c r="A5801"/>
      <c r="B5801" s="18"/>
      <c r="D5801"/>
      <c r="E5801"/>
      <c r="F5801"/>
      <c r="G5801"/>
      <c r="H5801"/>
      <c r="I5801"/>
      <c r="J5801"/>
      <c r="K5801"/>
      <c r="L5801"/>
      <c r="M5801"/>
      <c r="N5801"/>
      <c r="O5801"/>
      <c r="P5801"/>
      <c r="Q5801"/>
    </row>
    <row r="5802" spans="1:17" s="16" customFormat="1" x14ac:dyDescent="0.25">
      <c r="A5802"/>
      <c r="B5802" s="18"/>
      <c r="D5802"/>
      <c r="E5802"/>
      <c r="F5802"/>
      <c r="G5802"/>
      <c r="H5802"/>
      <c r="I5802"/>
      <c r="J5802"/>
      <c r="K5802"/>
      <c r="L5802"/>
      <c r="M5802"/>
      <c r="N5802"/>
      <c r="O5802"/>
      <c r="P5802"/>
      <c r="Q5802"/>
    </row>
    <row r="5803" spans="1:17" s="16" customFormat="1" x14ac:dyDescent="0.25">
      <c r="A5803"/>
      <c r="B5803" s="18"/>
      <c r="D5803"/>
      <c r="E5803"/>
      <c r="F5803"/>
      <c r="G5803"/>
      <c r="H5803"/>
      <c r="I5803"/>
      <c r="J5803"/>
      <c r="K5803"/>
      <c r="L5803"/>
      <c r="M5803"/>
      <c r="N5803"/>
      <c r="O5803"/>
      <c r="P5803"/>
      <c r="Q5803"/>
    </row>
    <row r="5804" spans="1:17" s="16" customFormat="1" x14ac:dyDescent="0.25">
      <c r="A5804"/>
      <c r="B5804" s="18"/>
      <c r="D5804"/>
      <c r="E5804"/>
      <c r="F5804"/>
      <c r="G5804"/>
      <c r="H5804"/>
      <c r="I5804"/>
      <c r="J5804"/>
      <c r="K5804"/>
      <c r="L5804"/>
      <c r="M5804"/>
      <c r="N5804"/>
      <c r="O5804"/>
      <c r="P5804"/>
      <c r="Q5804"/>
    </row>
    <row r="5805" spans="1:17" s="16" customFormat="1" x14ac:dyDescent="0.25">
      <c r="A5805"/>
      <c r="B5805" s="18"/>
      <c r="D5805"/>
      <c r="E5805"/>
      <c r="F5805"/>
      <c r="G5805"/>
      <c r="H5805"/>
      <c r="I5805"/>
      <c r="J5805"/>
      <c r="K5805"/>
      <c r="L5805"/>
      <c r="M5805"/>
      <c r="N5805"/>
      <c r="O5805"/>
      <c r="P5805"/>
      <c r="Q5805"/>
    </row>
    <row r="5806" spans="1:17" s="16" customFormat="1" x14ac:dyDescent="0.25">
      <c r="A5806"/>
      <c r="B5806" s="18"/>
      <c r="D5806"/>
      <c r="E5806"/>
      <c r="F5806"/>
      <c r="G5806"/>
      <c r="H5806"/>
      <c r="I5806"/>
      <c r="J5806"/>
      <c r="K5806"/>
      <c r="L5806"/>
      <c r="M5806"/>
      <c r="N5806"/>
      <c r="O5806"/>
      <c r="P5806"/>
      <c r="Q5806"/>
    </row>
    <row r="5807" spans="1:17" s="16" customFormat="1" x14ac:dyDescent="0.25">
      <c r="A5807"/>
      <c r="B5807" s="18"/>
      <c r="D5807"/>
      <c r="E5807"/>
      <c r="F5807"/>
      <c r="G5807"/>
      <c r="H5807"/>
      <c r="I5807"/>
      <c r="J5807"/>
      <c r="K5807"/>
      <c r="L5807"/>
      <c r="M5807"/>
      <c r="N5807"/>
      <c r="O5807"/>
      <c r="P5807"/>
      <c r="Q5807"/>
    </row>
    <row r="5808" spans="1:17" s="16" customFormat="1" x14ac:dyDescent="0.25">
      <c r="A5808"/>
      <c r="B5808" s="18"/>
      <c r="D5808"/>
      <c r="E5808"/>
      <c r="F5808"/>
      <c r="G5808"/>
      <c r="H5808"/>
      <c r="I5808"/>
      <c r="J5808"/>
      <c r="K5808"/>
      <c r="L5808"/>
      <c r="M5808"/>
      <c r="N5808"/>
      <c r="O5808"/>
      <c r="P5808"/>
      <c r="Q5808"/>
    </row>
    <row r="5809" spans="1:17" s="16" customFormat="1" x14ac:dyDescent="0.25">
      <c r="A5809"/>
      <c r="B5809" s="18"/>
      <c r="D5809"/>
      <c r="E5809"/>
      <c r="F5809"/>
      <c r="G5809"/>
      <c r="H5809"/>
      <c r="I5809"/>
      <c r="J5809"/>
      <c r="K5809"/>
      <c r="L5809"/>
      <c r="M5809"/>
      <c r="N5809"/>
      <c r="O5809"/>
      <c r="P5809"/>
      <c r="Q5809"/>
    </row>
    <row r="5810" spans="1:17" s="16" customFormat="1" x14ac:dyDescent="0.25">
      <c r="A5810"/>
      <c r="B5810" s="18"/>
      <c r="D5810"/>
      <c r="E5810"/>
      <c r="F5810"/>
      <c r="G5810"/>
      <c r="H5810"/>
      <c r="I5810"/>
      <c r="J5810"/>
      <c r="K5810"/>
      <c r="L5810"/>
      <c r="M5810"/>
      <c r="N5810"/>
      <c r="O5810"/>
      <c r="P5810"/>
      <c r="Q5810"/>
    </row>
    <row r="5811" spans="1:17" s="16" customFormat="1" x14ac:dyDescent="0.25">
      <c r="A5811"/>
      <c r="B5811" s="18"/>
      <c r="D5811"/>
      <c r="E5811"/>
      <c r="F5811"/>
      <c r="G5811"/>
      <c r="H5811"/>
      <c r="I5811"/>
      <c r="J5811"/>
      <c r="K5811"/>
      <c r="L5811"/>
      <c r="M5811"/>
      <c r="N5811"/>
      <c r="O5811"/>
      <c r="P5811"/>
      <c r="Q5811"/>
    </row>
    <row r="5812" spans="1:17" s="16" customFormat="1" x14ac:dyDescent="0.25">
      <c r="A5812"/>
      <c r="B5812" s="18"/>
      <c r="D5812"/>
      <c r="E5812"/>
      <c r="F5812"/>
      <c r="G5812"/>
      <c r="H5812"/>
      <c r="I5812"/>
      <c r="J5812"/>
      <c r="K5812"/>
      <c r="L5812"/>
      <c r="M5812"/>
      <c r="N5812"/>
      <c r="O5812"/>
      <c r="P5812"/>
      <c r="Q5812"/>
    </row>
    <row r="5813" spans="1:17" s="16" customFormat="1" x14ac:dyDescent="0.25">
      <c r="A5813"/>
      <c r="B5813" s="18"/>
      <c r="D5813"/>
      <c r="E5813"/>
      <c r="F5813"/>
      <c r="G5813"/>
      <c r="H5813"/>
      <c r="I5813"/>
      <c r="J5813"/>
      <c r="K5813"/>
      <c r="L5813"/>
      <c r="M5813"/>
      <c r="N5813"/>
      <c r="O5813"/>
      <c r="P5813"/>
      <c r="Q5813"/>
    </row>
    <row r="5814" spans="1:17" s="16" customFormat="1" x14ac:dyDescent="0.25">
      <c r="A5814"/>
      <c r="B5814" s="18"/>
      <c r="D5814"/>
      <c r="E5814"/>
      <c r="F5814"/>
      <c r="G5814"/>
      <c r="H5814"/>
      <c r="I5814"/>
      <c r="J5814"/>
      <c r="K5814"/>
      <c r="L5814"/>
      <c r="M5814"/>
      <c r="N5814"/>
      <c r="O5814"/>
      <c r="P5814"/>
      <c r="Q5814"/>
    </row>
    <row r="5815" spans="1:17" s="16" customFormat="1" x14ac:dyDescent="0.25">
      <c r="A5815"/>
      <c r="B5815" s="18"/>
      <c r="D5815"/>
      <c r="E5815"/>
      <c r="F5815"/>
      <c r="G5815"/>
      <c r="H5815"/>
      <c r="I5815"/>
      <c r="J5815"/>
      <c r="K5815"/>
      <c r="L5815"/>
      <c r="M5815"/>
      <c r="N5815"/>
      <c r="O5815"/>
      <c r="P5815"/>
      <c r="Q5815"/>
    </row>
    <row r="5816" spans="1:17" s="16" customFormat="1" x14ac:dyDescent="0.25">
      <c r="A5816"/>
      <c r="B5816" s="18"/>
      <c r="D5816"/>
      <c r="E5816"/>
      <c r="F5816"/>
      <c r="G5816"/>
      <c r="H5816"/>
      <c r="I5816"/>
      <c r="J5816"/>
      <c r="K5816"/>
      <c r="L5816"/>
      <c r="M5816"/>
      <c r="N5816"/>
      <c r="O5816"/>
      <c r="P5816"/>
      <c r="Q5816"/>
    </row>
    <row r="5817" spans="1:17" s="16" customFormat="1" x14ac:dyDescent="0.25">
      <c r="A5817"/>
      <c r="B5817" s="18"/>
      <c r="D5817"/>
      <c r="E5817"/>
      <c r="F5817"/>
      <c r="G5817"/>
      <c r="H5817"/>
      <c r="I5817"/>
      <c r="J5817"/>
      <c r="K5817"/>
      <c r="L5817"/>
      <c r="M5817"/>
      <c r="N5817"/>
      <c r="O5817"/>
      <c r="P5817"/>
      <c r="Q5817"/>
    </row>
    <row r="5818" spans="1:17" s="16" customFormat="1" x14ac:dyDescent="0.25">
      <c r="A5818"/>
      <c r="B5818" s="18"/>
      <c r="D5818"/>
      <c r="E5818"/>
      <c r="F5818"/>
      <c r="G5818"/>
      <c r="H5818"/>
      <c r="I5818"/>
      <c r="J5818"/>
      <c r="K5818"/>
      <c r="L5818"/>
      <c r="M5818"/>
      <c r="N5818"/>
      <c r="O5818"/>
      <c r="P5818"/>
      <c r="Q5818"/>
    </row>
    <row r="5819" spans="1:17" s="16" customFormat="1" x14ac:dyDescent="0.25">
      <c r="A5819"/>
      <c r="B5819" s="18"/>
      <c r="D5819"/>
      <c r="E5819"/>
      <c r="F5819"/>
      <c r="G5819"/>
      <c r="H5819"/>
      <c r="I5819"/>
      <c r="J5819"/>
      <c r="K5819"/>
      <c r="L5819"/>
      <c r="M5819"/>
      <c r="N5819"/>
      <c r="O5819"/>
      <c r="P5819"/>
      <c r="Q5819"/>
    </row>
    <row r="5820" spans="1:17" s="16" customFormat="1" x14ac:dyDescent="0.25">
      <c r="A5820"/>
      <c r="B5820" s="18"/>
      <c r="D5820"/>
      <c r="E5820"/>
      <c r="F5820"/>
      <c r="G5820"/>
      <c r="H5820"/>
      <c r="I5820"/>
      <c r="J5820"/>
      <c r="K5820"/>
      <c r="L5820"/>
      <c r="M5820"/>
      <c r="N5820"/>
      <c r="O5820"/>
      <c r="P5820"/>
      <c r="Q5820"/>
    </row>
    <row r="5821" spans="1:17" s="16" customFormat="1" x14ac:dyDescent="0.25">
      <c r="A5821"/>
      <c r="B5821" s="18"/>
      <c r="D5821"/>
      <c r="E5821"/>
      <c r="F5821"/>
      <c r="G5821"/>
      <c r="H5821"/>
      <c r="I5821"/>
      <c r="J5821"/>
      <c r="K5821"/>
      <c r="L5821"/>
      <c r="M5821"/>
      <c r="N5821"/>
      <c r="O5821"/>
      <c r="P5821"/>
      <c r="Q5821"/>
    </row>
    <row r="5822" spans="1:17" s="16" customFormat="1" x14ac:dyDescent="0.25">
      <c r="A5822"/>
      <c r="B5822" s="18"/>
      <c r="D5822"/>
      <c r="E5822"/>
      <c r="F5822"/>
      <c r="G5822"/>
      <c r="H5822"/>
      <c r="I5822"/>
      <c r="J5822"/>
      <c r="K5822"/>
      <c r="L5822"/>
      <c r="M5822"/>
      <c r="N5822"/>
      <c r="O5822"/>
      <c r="P5822"/>
      <c r="Q5822"/>
    </row>
    <row r="5823" spans="1:17" s="16" customFormat="1" x14ac:dyDescent="0.25">
      <c r="A5823"/>
      <c r="B5823" s="18"/>
      <c r="D5823"/>
      <c r="E5823"/>
      <c r="F5823"/>
      <c r="G5823"/>
      <c r="H5823"/>
      <c r="I5823"/>
      <c r="J5823"/>
      <c r="K5823"/>
      <c r="L5823"/>
      <c r="M5823"/>
      <c r="N5823"/>
      <c r="O5823"/>
      <c r="P5823"/>
      <c r="Q5823"/>
    </row>
    <row r="5824" spans="1:17" s="16" customFormat="1" x14ac:dyDescent="0.25">
      <c r="A5824"/>
      <c r="B5824" s="18"/>
      <c r="D5824"/>
      <c r="E5824"/>
      <c r="F5824"/>
      <c r="G5824"/>
      <c r="H5824"/>
      <c r="I5824"/>
      <c r="J5824"/>
      <c r="K5824"/>
      <c r="L5824"/>
      <c r="M5824"/>
      <c r="N5824"/>
      <c r="O5824"/>
      <c r="P5824"/>
      <c r="Q5824"/>
    </row>
    <row r="5825" spans="1:17" s="16" customFormat="1" x14ac:dyDescent="0.25">
      <c r="A5825"/>
      <c r="B5825" s="18"/>
      <c r="D5825"/>
      <c r="E5825"/>
      <c r="F5825"/>
      <c r="G5825"/>
      <c r="H5825"/>
      <c r="I5825"/>
      <c r="J5825"/>
      <c r="K5825"/>
      <c r="L5825"/>
      <c r="M5825"/>
      <c r="N5825"/>
      <c r="O5825"/>
      <c r="P5825"/>
      <c r="Q5825"/>
    </row>
    <row r="5826" spans="1:17" s="16" customFormat="1" x14ac:dyDescent="0.25">
      <c r="A5826"/>
      <c r="B5826" s="18"/>
      <c r="D5826"/>
      <c r="E5826"/>
      <c r="F5826"/>
      <c r="G5826"/>
      <c r="H5826"/>
      <c r="I5826"/>
      <c r="J5826"/>
      <c r="K5826"/>
      <c r="L5826"/>
      <c r="M5826"/>
      <c r="N5826"/>
      <c r="O5826"/>
      <c r="P5826"/>
      <c r="Q5826"/>
    </row>
    <row r="5827" spans="1:17" s="16" customFormat="1" x14ac:dyDescent="0.25">
      <c r="A5827"/>
      <c r="B5827" s="18"/>
      <c r="D5827"/>
      <c r="E5827"/>
      <c r="F5827"/>
      <c r="G5827"/>
      <c r="H5827"/>
      <c r="I5827"/>
      <c r="J5827"/>
      <c r="K5827"/>
      <c r="L5827"/>
      <c r="M5827"/>
      <c r="N5827"/>
      <c r="O5827"/>
      <c r="P5827"/>
      <c r="Q5827"/>
    </row>
    <row r="5828" spans="1:17" s="16" customFormat="1" x14ac:dyDescent="0.25">
      <c r="A5828"/>
      <c r="B5828" s="18"/>
      <c r="D5828"/>
      <c r="E5828"/>
      <c r="F5828"/>
      <c r="G5828"/>
      <c r="H5828"/>
      <c r="I5828"/>
      <c r="J5828"/>
      <c r="K5828"/>
      <c r="L5828"/>
      <c r="M5828"/>
      <c r="N5828"/>
      <c r="O5828"/>
      <c r="P5828"/>
      <c r="Q5828"/>
    </row>
    <row r="5829" spans="1:17" s="16" customFormat="1" x14ac:dyDescent="0.25">
      <c r="A5829"/>
      <c r="B5829" s="18"/>
      <c r="D5829"/>
      <c r="E5829"/>
      <c r="F5829"/>
      <c r="G5829"/>
      <c r="H5829"/>
      <c r="I5829"/>
      <c r="J5829"/>
      <c r="K5829"/>
      <c r="L5829"/>
      <c r="M5829"/>
      <c r="N5829"/>
      <c r="O5829"/>
      <c r="P5829"/>
      <c r="Q5829"/>
    </row>
    <row r="5830" spans="1:17" s="16" customFormat="1" x14ac:dyDescent="0.25">
      <c r="A5830"/>
      <c r="B5830" s="18"/>
      <c r="D5830"/>
      <c r="E5830"/>
      <c r="F5830"/>
      <c r="G5830"/>
      <c r="H5830"/>
      <c r="I5830"/>
      <c r="J5830"/>
      <c r="K5830"/>
      <c r="L5830"/>
      <c r="M5830"/>
      <c r="N5830"/>
      <c r="O5830"/>
      <c r="P5830"/>
      <c r="Q5830"/>
    </row>
    <row r="5831" spans="1:17" s="16" customFormat="1" x14ac:dyDescent="0.25">
      <c r="A5831"/>
      <c r="B5831" s="18"/>
      <c r="D5831"/>
      <c r="E5831"/>
      <c r="F5831"/>
      <c r="G5831"/>
      <c r="H5831"/>
      <c r="I5831"/>
      <c r="J5831"/>
      <c r="K5831"/>
      <c r="L5831"/>
      <c r="M5831"/>
      <c r="N5831"/>
      <c r="O5831"/>
      <c r="P5831"/>
      <c r="Q5831"/>
    </row>
    <row r="5832" spans="1:17" s="16" customFormat="1" x14ac:dyDescent="0.25">
      <c r="A5832"/>
      <c r="B5832" s="17"/>
      <c r="D5832"/>
      <c r="E5832"/>
      <c r="F5832"/>
      <c r="G5832"/>
      <c r="H5832"/>
      <c r="I5832"/>
      <c r="J5832"/>
      <c r="K5832"/>
      <c r="L5832"/>
      <c r="M5832"/>
      <c r="N5832"/>
      <c r="O5832"/>
      <c r="P5832"/>
      <c r="Q5832"/>
    </row>
  </sheetData>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6D5FE1-BDFF-4E48-8327-1023154694D5}">
  <sheetPr codeName="Sheet12"/>
  <dimension ref="A1:Q5832"/>
  <sheetViews>
    <sheetView zoomScale="70" zoomScaleNormal="70" workbookViewId="0"/>
  </sheetViews>
  <sheetFormatPr defaultRowHeight="15" x14ac:dyDescent="0.25"/>
  <cols>
    <col min="1" max="1" width="12" bestFit="1" customWidth="1"/>
    <col min="2" max="2" width="9.5703125" bestFit="1" customWidth="1"/>
    <col min="3" max="3" width="9.7109375" style="16" customWidth="1"/>
    <col min="10" max="10" width="11.42578125" bestFit="1" customWidth="1"/>
    <col min="17" max="17" width="38.85546875" bestFit="1" customWidth="1"/>
  </cols>
  <sheetData>
    <row r="1" spans="1:17" x14ac:dyDescent="0.25">
      <c r="A1" t="s">
        <v>58</v>
      </c>
    </row>
    <row r="2" spans="1:17" x14ac:dyDescent="0.25">
      <c r="A2" t="s">
        <v>46</v>
      </c>
      <c r="B2" t="s">
        <v>57</v>
      </c>
      <c r="C2" s="16" t="s">
        <v>56</v>
      </c>
    </row>
    <row r="3" spans="1:17" x14ac:dyDescent="0.25">
      <c r="A3" s="19">
        <v>45966</v>
      </c>
      <c r="B3" s="20">
        <v>0.7064583333333333</v>
      </c>
      <c r="C3" s="21">
        <v>49.939</v>
      </c>
      <c r="H3">
        <v>193</v>
      </c>
      <c r="I3" t="s">
        <v>19</v>
      </c>
      <c r="J3" s="28">
        <v>847.99</v>
      </c>
      <c r="Q3" t="s">
        <v>55</v>
      </c>
    </row>
    <row r="4" spans="1:17" x14ac:dyDescent="0.25">
      <c r="A4" s="19">
        <v>45966</v>
      </c>
      <c r="B4" s="20">
        <v>0.70646990740740745</v>
      </c>
      <c r="C4" s="21">
        <v>49.94</v>
      </c>
      <c r="H4">
        <v>222</v>
      </c>
      <c r="I4" t="s">
        <v>18</v>
      </c>
      <c r="J4" s="28">
        <v>676.21100000000001</v>
      </c>
    </row>
    <row r="5" spans="1:17" x14ac:dyDescent="0.25">
      <c r="A5" s="19">
        <v>45966</v>
      </c>
      <c r="B5" s="20">
        <v>0.70648148148148149</v>
      </c>
      <c r="C5" s="21">
        <v>49.941000000000003</v>
      </c>
      <c r="H5">
        <v>268</v>
      </c>
      <c r="I5" t="s">
        <v>17</v>
      </c>
      <c r="J5" s="28">
        <v>428.15600000000001</v>
      </c>
    </row>
    <row r="6" spans="1:17" x14ac:dyDescent="0.25">
      <c r="A6" s="19">
        <v>45966</v>
      </c>
      <c r="B6" s="20">
        <v>0.70649305555555553</v>
      </c>
      <c r="C6" s="21">
        <v>49.942</v>
      </c>
      <c r="J6" s="28"/>
      <c r="M6" s="31" t="s">
        <v>16</v>
      </c>
      <c r="N6" s="31">
        <v>14</v>
      </c>
      <c r="O6" s="31" t="s">
        <v>54</v>
      </c>
    </row>
    <row r="7" spans="1:17" x14ac:dyDescent="0.25">
      <c r="A7" s="19">
        <v>45966</v>
      </c>
      <c r="B7" s="20">
        <v>0.70650462962962968</v>
      </c>
      <c r="C7" s="30">
        <v>49.942</v>
      </c>
      <c r="I7" t="s">
        <v>15</v>
      </c>
      <c r="J7" s="28">
        <v>-648.9</v>
      </c>
    </row>
    <row r="8" spans="1:17" x14ac:dyDescent="0.25">
      <c r="A8" s="19">
        <v>45966</v>
      </c>
      <c r="B8" s="20">
        <v>0.70651620370370372</v>
      </c>
      <c r="C8" s="21">
        <v>49.939</v>
      </c>
      <c r="I8" t="s">
        <v>15</v>
      </c>
      <c r="J8" s="28">
        <v>1398.96</v>
      </c>
    </row>
    <row r="9" spans="1:17" x14ac:dyDescent="0.25">
      <c r="A9" s="19">
        <v>45966</v>
      </c>
      <c r="B9" s="20">
        <v>0.70652777777777775</v>
      </c>
      <c r="C9" s="21">
        <v>49.936</v>
      </c>
      <c r="H9">
        <v>209</v>
      </c>
      <c r="I9" t="s">
        <v>14</v>
      </c>
      <c r="J9" s="28">
        <v>626.95000000000005</v>
      </c>
    </row>
    <row r="10" spans="1:17" x14ac:dyDescent="0.25">
      <c r="A10" s="19">
        <v>45966</v>
      </c>
      <c r="B10" s="32">
        <v>0.7065393518518519</v>
      </c>
      <c r="C10" s="21">
        <v>49.933999999999997</v>
      </c>
      <c r="H10">
        <v>154</v>
      </c>
      <c r="I10" t="s">
        <v>13</v>
      </c>
      <c r="J10" s="28">
        <v>391.57</v>
      </c>
    </row>
    <row r="11" spans="1:17" x14ac:dyDescent="0.25">
      <c r="A11" s="19">
        <v>45966</v>
      </c>
      <c r="B11" s="32">
        <v>0.70655092592592594</v>
      </c>
      <c r="C11" s="21">
        <v>49.933</v>
      </c>
      <c r="H11">
        <v>268</v>
      </c>
      <c r="I11" t="s">
        <v>12</v>
      </c>
      <c r="J11" s="28">
        <v>468.49502570000004</v>
      </c>
    </row>
    <row r="12" spans="1:17" x14ac:dyDescent="0.25">
      <c r="A12" s="19">
        <v>45966</v>
      </c>
      <c r="B12" s="32">
        <v>0.70656249999999998</v>
      </c>
      <c r="C12" s="29">
        <v>49.936999999999998</v>
      </c>
      <c r="H12">
        <v>148</v>
      </c>
      <c r="I12" t="s">
        <v>10</v>
      </c>
      <c r="J12" s="28">
        <v>945.47299999999996</v>
      </c>
    </row>
    <row r="13" spans="1:17" x14ac:dyDescent="0.25">
      <c r="A13" s="19">
        <v>45966</v>
      </c>
      <c r="B13" s="32">
        <v>0.70657407407407402</v>
      </c>
      <c r="C13" s="29">
        <v>49.938000000000002</v>
      </c>
      <c r="H13">
        <v>132</v>
      </c>
      <c r="I13" t="s">
        <v>10</v>
      </c>
      <c r="J13" s="28">
        <v>999.1</v>
      </c>
    </row>
    <row r="14" spans="1:17" x14ac:dyDescent="0.25">
      <c r="A14" s="19">
        <v>45966</v>
      </c>
      <c r="B14" s="32">
        <v>0.70658564814814817</v>
      </c>
      <c r="C14" s="29">
        <v>49.94</v>
      </c>
      <c r="H14">
        <v>141</v>
      </c>
      <c r="I14" t="s">
        <v>11</v>
      </c>
      <c r="J14" s="28">
        <v>1000</v>
      </c>
    </row>
    <row r="15" spans="1:17" x14ac:dyDescent="0.25">
      <c r="A15" s="19">
        <v>45966</v>
      </c>
      <c r="B15" s="32">
        <v>0.70659722222222221</v>
      </c>
      <c r="C15" s="29">
        <v>49.941000000000003</v>
      </c>
      <c r="H15">
        <v>135</v>
      </c>
      <c r="I15" t="s">
        <v>10</v>
      </c>
      <c r="J15" s="28">
        <v>996.74998000000005</v>
      </c>
    </row>
    <row r="16" spans="1:17" x14ac:dyDescent="0.25">
      <c r="A16" s="19">
        <v>45966</v>
      </c>
      <c r="B16" s="20">
        <v>0.70660879629629625</v>
      </c>
      <c r="C16" s="21">
        <v>49.941000000000003</v>
      </c>
      <c r="I16" t="s">
        <v>15</v>
      </c>
      <c r="J16" s="28">
        <v>-780.3</v>
      </c>
    </row>
    <row r="17" spans="1:10" x14ac:dyDescent="0.25">
      <c r="A17" s="19">
        <v>45966</v>
      </c>
      <c r="B17" s="20">
        <v>0.7066203703703704</v>
      </c>
      <c r="C17" s="21">
        <v>49.941000000000003</v>
      </c>
    </row>
    <row r="18" spans="1:10" x14ac:dyDescent="0.25">
      <c r="A18" s="19">
        <v>45966</v>
      </c>
      <c r="B18" s="20">
        <v>0.70663194444444444</v>
      </c>
      <c r="C18" s="21">
        <v>49.942999999999998</v>
      </c>
    </row>
    <row r="19" spans="1:10" x14ac:dyDescent="0.25">
      <c r="A19" s="19">
        <v>45966</v>
      </c>
      <c r="B19" s="20">
        <v>0.70664351851851848</v>
      </c>
      <c r="C19" s="21">
        <v>49.945</v>
      </c>
    </row>
    <row r="20" spans="1:10" x14ac:dyDescent="0.25">
      <c r="A20" s="19">
        <v>45966</v>
      </c>
      <c r="B20" s="20">
        <v>0.70665509259259263</v>
      </c>
      <c r="C20" s="21">
        <v>49.947000000000003</v>
      </c>
    </row>
    <row r="21" spans="1:10" x14ac:dyDescent="0.25">
      <c r="A21" s="19">
        <v>45966</v>
      </c>
      <c r="B21" s="20">
        <v>0.70666666666666667</v>
      </c>
      <c r="C21" s="21">
        <v>49.95</v>
      </c>
    </row>
    <row r="22" spans="1:10" x14ac:dyDescent="0.25">
      <c r="A22" s="19">
        <v>45966</v>
      </c>
      <c r="B22" s="20">
        <v>0.7066782407407407</v>
      </c>
      <c r="C22" s="21">
        <v>49.954000000000001</v>
      </c>
      <c r="H22">
        <v>130</v>
      </c>
      <c r="I22" t="s">
        <v>53</v>
      </c>
      <c r="J22" s="27">
        <v>271.90799432</v>
      </c>
    </row>
    <row r="23" spans="1:10" x14ac:dyDescent="0.25">
      <c r="A23" s="19">
        <v>45966</v>
      </c>
      <c r="B23" s="20">
        <v>0.70668981481481485</v>
      </c>
      <c r="C23" s="21">
        <v>49.956000000000003</v>
      </c>
      <c r="H23">
        <v>228</v>
      </c>
      <c r="I23" t="s">
        <v>52</v>
      </c>
      <c r="J23">
        <v>303.75</v>
      </c>
    </row>
    <row r="24" spans="1:10" x14ac:dyDescent="0.25">
      <c r="A24" s="19">
        <v>45966</v>
      </c>
      <c r="B24" s="20">
        <v>0.70670138888888889</v>
      </c>
      <c r="C24" s="21">
        <v>49.956000000000003</v>
      </c>
    </row>
    <row r="25" spans="1:10" x14ac:dyDescent="0.25">
      <c r="A25" s="19">
        <v>45966</v>
      </c>
      <c r="B25" s="20">
        <v>0.70671296296296293</v>
      </c>
      <c r="C25" s="21">
        <v>49.957000000000001</v>
      </c>
    </row>
    <row r="26" spans="1:10" x14ac:dyDescent="0.25">
      <c r="A26" s="19">
        <v>45966</v>
      </c>
      <c r="B26" s="20">
        <v>0.70672453703703708</v>
      </c>
      <c r="C26" s="21">
        <v>49.960999999999999</v>
      </c>
    </row>
    <row r="27" spans="1:10" x14ac:dyDescent="0.25">
      <c r="A27" s="19">
        <v>45966</v>
      </c>
      <c r="B27" s="20">
        <v>0.70673611111111112</v>
      </c>
      <c r="C27" s="21">
        <v>49.962000000000003</v>
      </c>
    </row>
    <row r="28" spans="1:10" x14ac:dyDescent="0.25">
      <c r="A28" s="19">
        <v>45966</v>
      </c>
      <c r="B28" s="20">
        <v>0.70674768518518516</v>
      </c>
      <c r="C28" s="21">
        <v>49.960999999999999</v>
      </c>
    </row>
    <row r="29" spans="1:10" x14ac:dyDescent="0.25">
      <c r="A29" s="19">
        <v>45966</v>
      </c>
      <c r="B29" s="20">
        <v>0.70675925925925931</v>
      </c>
      <c r="C29" s="21">
        <v>49.962000000000003</v>
      </c>
    </row>
    <row r="30" spans="1:10" x14ac:dyDescent="0.25">
      <c r="A30" s="19">
        <v>45966</v>
      </c>
      <c r="B30" s="20">
        <v>0.70677083333333335</v>
      </c>
      <c r="C30" s="21">
        <v>49.965000000000003</v>
      </c>
    </row>
    <row r="31" spans="1:10" x14ac:dyDescent="0.25">
      <c r="A31" s="19">
        <v>45966</v>
      </c>
      <c r="B31" s="20">
        <v>0.70678240740740739</v>
      </c>
      <c r="C31" s="21">
        <v>49.966000000000001</v>
      </c>
    </row>
    <row r="32" spans="1:10" x14ac:dyDescent="0.25">
      <c r="A32" s="19">
        <v>45966</v>
      </c>
      <c r="B32" s="20">
        <v>0.70679398148148154</v>
      </c>
      <c r="C32" s="21">
        <v>49.966000000000001</v>
      </c>
    </row>
    <row r="33" spans="1:15" s="23" customFormat="1" x14ac:dyDescent="0.25">
      <c r="A33" s="26">
        <v>45966</v>
      </c>
      <c r="B33" s="25">
        <v>0.70680555555555558</v>
      </c>
      <c r="C33" s="24">
        <v>49.963999999999999</v>
      </c>
      <c r="H33" s="23">
        <v>211</v>
      </c>
      <c r="I33" s="23" t="s">
        <v>13</v>
      </c>
      <c r="J33" s="23">
        <v>291.5</v>
      </c>
    </row>
    <row r="34" spans="1:15" x14ac:dyDescent="0.25">
      <c r="A34" s="19">
        <v>45966</v>
      </c>
      <c r="B34" s="20">
        <v>0.70681712962962961</v>
      </c>
      <c r="C34" s="21">
        <v>49.965000000000003</v>
      </c>
      <c r="H34">
        <v>199</v>
      </c>
      <c r="I34" t="s">
        <v>51</v>
      </c>
      <c r="J34">
        <v>413.125</v>
      </c>
    </row>
    <row r="35" spans="1:15" s="23" customFormat="1" x14ac:dyDescent="0.25">
      <c r="A35" s="26">
        <v>45966</v>
      </c>
      <c r="B35" s="25">
        <v>0.70682870370370365</v>
      </c>
      <c r="C35" s="24">
        <v>49.966999999999999</v>
      </c>
      <c r="H35" s="23">
        <v>173</v>
      </c>
      <c r="I35" s="23" t="s">
        <v>13</v>
      </c>
      <c r="J35" s="23">
        <v>397.375</v>
      </c>
    </row>
    <row r="36" spans="1:15" x14ac:dyDescent="0.25">
      <c r="A36" s="19">
        <v>45966</v>
      </c>
      <c r="B36" s="20">
        <v>0.7068402777777778</v>
      </c>
      <c r="C36" s="21">
        <v>49.966999999999999</v>
      </c>
      <c r="H36">
        <v>248</v>
      </c>
      <c r="I36" t="s">
        <v>50</v>
      </c>
      <c r="J36">
        <v>361.25</v>
      </c>
    </row>
    <row r="37" spans="1:15" s="23" customFormat="1" x14ac:dyDescent="0.25">
      <c r="A37" s="26">
        <v>45966</v>
      </c>
      <c r="B37" s="25">
        <v>0.70685185185185184</v>
      </c>
      <c r="C37" s="24">
        <v>49.966999999999999</v>
      </c>
      <c r="H37" s="23">
        <v>255</v>
      </c>
      <c r="I37" s="23" t="s">
        <v>49</v>
      </c>
      <c r="J37" s="23">
        <v>995.650024519</v>
      </c>
    </row>
    <row r="38" spans="1:15" x14ac:dyDescent="0.25">
      <c r="A38" s="19">
        <v>45966</v>
      </c>
      <c r="B38" s="20">
        <v>0.70686342592592588</v>
      </c>
      <c r="C38" s="22">
        <v>49.966000000000001</v>
      </c>
      <c r="M38" t="s">
        <v>48</v>
      </c>
      <c r="N38">
        <v>21</v>
      </c>
      <c r="O38" t="s">
        <v>47</v>
      </c>
    </row>
    <row r="39" spans="1:15" x14ac:dyDescent="0.25">
      <c r="A39" s="19">
        <v>45966</v>
      </c>
      <c r="B39" s="20">
        <v>0.70687500000000003</v>
      </c>
      <c r="C39" s="21">
        <v>49.965000000000003</v>
      </c>
    </row>
    <row r="40" spans="1:15" x14ac:dyDescent="0.25">
      <c r="A40" s="19">
        <v>45966</v>
      </c>
      <c r="B40" s="20">
        <v>0.70688657407407407</v>
      </c>
      <c r="C40" s="21">
        <v>49.962000000000003</v>
      </c>
    </row>
    <row r="41" spans="1:15" x14ac:dyDescent="0.25">
      <c r="A41" s="19">
        <v>45966</v>
      </c>
      <c r="B41" s="20">
        <v>0.70689814814814811</v>
      </c>
      <c r="C41" s="21">
        <v>49.960999999999999</v>
      </c>
    </row>
    <row r="42" spans="1:15" x14ac:dyDescent="0.25">
      <c r="A42" s="19">
        <v>45966</v>
      </c>
      <c r="B42" s="20">
        <v>0.70690972222222226</v>
      </c>
      <c r="C42" s="21">
        <v>49.960999999999999</v>
      </c>
    </row>
    <row r="43" spans="1:15" x14ac:dyDescent="0.25">
      <c r="A43" s="19">
        <v>45966</v>
      </c>
      <c r="B43" s="20">
        <v>0.7069212962962963</v>
      </c>
      <c r="C43" s="21">
        <v>49.96</v>
      </c>
    </row>
    <row r="44" spans="1:15" x14ac:dyDescent="0.25">
      <c r="A44" s="19">
        <v>45966</v>
      </c>
      <c r="B44" s="20">
        <v>0.70693287037037034</v>
      </c>
      <c r="C44" s="21">
        <v>49.957999999999998</v>
      </c>
    </row>
    <row r="45" spans="1:15" x14ac:dyDescent="0.25">
      <c r="A45" s="19">
        <v>45966</v>
      </c>
      <c r="B45" s="20">
        <v>0.70694444444444449</v>
      </c>
      <c r="C45" s="21">
        <v>49.957999999999998</v>
      </c>
    </row>
    <row r="46" spans="1:15" x14ac:dyDescent="0.25">
      <c r="A46" s="19">
        <v>45966</v>
      </c>
      <c r="B46" s="20">
        <v>0.70695601851851853</v>
      </c>
      <c r="C46" s="21">
        <v>49.960999999999999</v>
      </c>
    </row>
    <row r="47" spans="1:15" x14ac:dyDescent="0.25">
      <c r="A47" s="19">
        <v>45966</v>
      </c>
      <c r="B47" s="20">
        <v>0.70696759259259256</v>
      </c>
      <c r="C47" s="21">
        <v>49.962000000000003</v>
      </c>
    </row>
    <row r="48" spans="1:15" x14ac:dyDescent="0.25">
      <c r="A48" s="19">
        <v>45966</v>
      </c>
      <c r="B48" s="20">
        <v>0.70697916666666671</v>
      </c>
      <c r="C48" s="21">
        <v>49.960999999999999</v>
      </c>
    </row>
    <row r="49" spans="1:3" x14ac:dyDescent="0.25">
      <c r="A49" s="19">
        <v>45966</v>
      </c>
      <c r="B49" s="20">
        <v>0.70699074074074075</v>
      </c>
      <c r="C49" s="21">
        <v>49.960999999999999</v>
      </c>
    </row>
    <row r="50" spans="1:3" x14ac:dyDescent="0.25">
      <c r="A50" s="19">
        <v>45966</v>
      </c>
      <c r="B50" s="20">
        <v>0.70700231481481479</v>
      </c>
      <c r="C50" s="21">
        <v>49.963000000000001</v>
      </c>
    </row>
    <row r="51" spans="1:3" x14ac:dyDescent="0.25">
      <c r="A51" s="19">
        <v>45966</v>
      </c>
      <c r="B51" s="20">
        <v>0.70701388888888894</v>
      </c>
      <c r="C51" s="21">
        <v>49.963000000000001</v>
      </c>
    </row>
    <row r="52" spans="1:3" x14ac:dyDescent="0.25">
      <c r="A52" s="19">
        <v>45966</v>
      </c>
      <c r="B52" s="20">
        <v>0.70702546296296298</v>
      </c>
      <c r="C52" s="21">
        <v>49.960999999999999</v>
      </c>
    </row>
    <row r="53" spans="1:3" x14ac:dyDescent="0.25">
      <c r="A53" s="19">
        <v>45966</v>
      </c>
      <c r="B53" s="20">
        <v>0.70703703703703702</v>
      </c>
      <c r="C53" s="21">
        <v>49.96</v>
      </c>
    </row>
    <row r="54" spans="1:3" x14ac:dyDescent="0.25">
      <c r="A54" s="19">
        <v>45966</v>
      </c>
      <c r="B54" s="20">
        <v>0.70704861111111106</v>
      </c>
      <c r="C54" s="21">
        <v>49.959000000000003</v>
      </c>
    </row>
    <row r="55" spans="1:3" x14ac:dyDescent="0.25">
      <c r="A55" s="19">
        <v>45966</v>
      </c>
      <c r="B55" s="20">
        <v>0.70706018518518521</v>
      </c>
      <c r="C55" s="21">
        <v>49.956000000000003</v>
      </c>
    </row>
    <row r="56" spans="1:3" x14ac:dyDescent="0.25">
      <c r="A56" s="19">
        <v>45966</v>
      </c>
      <c r="B56" s="20">
        <v>0.70707175925925925</v>
      </c>
      <c r="C56" s="21">
        <v>49.951999999999998</v>
      </c>
    </row>
    <row r="57" spans="1:3" x14ac:dyDescent="0.25">
      <c r="A57" s="19">
        <v>45966</v>
      </c>
      <c r="B57" s="20">
        <v>0.70708333333333329</v>
      </c>
      <c r="C57" s="21">
        <v>49.948999999999998</v>
      </c>
    </row>
    <row r="58" spans="1:3" x14ac:dyDescent="0.25">
      <c r="A58" s="19">
        <v>45966</v>
      </c>
      <c r="B58" s="20">
        <v>0.70709490740740744</v>
      </c>
      <c r="C58" s="21">
        <v>49.945999999999998</v>
      </c>
    </row>
    <row r="59" spans="1:3" x14ac:dyDescent="0.25">
      <c r="A59" s="19">
        <v>45966</v>
      </c>
      <c r="B59" s="20">
        <v>0.70710648148148147</v>
      </c>
      <c r="C59" s="21">
        <v>49.945</v>
      </c>
    </row>
    <row r="60" spans="1:3" x14ac:dyDescent="0.25">
      <c r="A60" s="19">
        <v>45966</v>
      </c>
      <c r="B60" s="20">
        <v>0.70711805555555551</v>
      </c>
      <c r="C60" s="21">
        <v>49.945</v>
      </c>
    </row>
    <row r="61" spans="1:3" x14ac:dyDescent="0.25">
      <c r="A61" s="19">
        <v>45966</v>
      </c>
      <c r="B61" s="20">
        <v>0.70712962962962966</v>
      </c>
      <c r="C61" s="21">
        <v>49.945999999999998</v>
      </c>
    </row>
    <row r="62" spans="1:3" x14ac:dyDescent="0.25">
      <c r="A62" s="19">
        <v>45966</v>
      </c>
      <c r="B62" s="20">
        <v>0.7071412037037037</v>
      </c>
      <c r="C62" s="21">
        <v>49.947000000000003</v>
      </c>
    </row>
    <row r="63" spans="1:3" x14ac:dyDescent="0.25">
      <c r="A63" s="19">
        <v>45966</v>
      </c>
      <c r="B63" s="20">
        <v>0.70715277777777774</v>
      </c>
      <c r="C63" s="21">
        <v>49.947000000000003</v>
      </c>
    </row>
    <row r="64" spans="1:3" x14ac:dyDescent="0.25">
      <c r="A64" s="19">
        <v>45966</v>
      </c>
      <c r="B64" s="20">
        <v>0.70716435185185189</v>
      </c>
      <c r="C64" s="21">
        <v>49.945999999999998</v>
      </c>
    </row>
    <row r="65" spans="1:3" x14ac:dyDescent="0.25">
      <c r="A65" s="19">
        <v>45966</v>
      </c>
      <c r="B65" s="20">
        <v>0.70717592592592593</v>
      </c>
      <c r="C65" s="21">
        <v>49.923999999999999</v>
      </c>
    </row>
    <row r="66" spans="1:3" x14ac:dyDescent="0.25">
      <c r="A66" s="19">
        <v>45966</v>
      </c>
      <c r="B66" s="20">
        <v>0.70718749999999997</v>
      </c>
      <c r="C66" s="21">
        <v>49.914000000000001</v>
      </c>
    </row>
    <row r="67" spans="1:3" x14ac:dyDescent="0.25">
      <c r="A67" s="19">
        <v>45966</v>
      </c>
      <c r="B67" s="20">
        <v>0.70719907407407412</v>
      </c>
      <c r="C67" s="21">
        <v>49.908999999999999</v>
      </c>
    </row>
    <row r="68" spans="1:3" x14ac:dyDescent="0.25">
      <c r="A68" s="19">
        <v>45966</v>
      </c>
      <c r="B68" s="20">
        <v>0.70721064814814816</v>
      </c>
      <c r="C68" s="21">
        <v>49.902000000000001</v>
      </c>
    </row>
    <row r="69" spans="1:3" x14ac:dyDescent="0.25">
      <c r="A69" s="19">
        <v>45966</v>
      </c>
      <c r="B69" s="20">
        <v>0.7072222222222222</v>
      </c>
      <c r="C69" s="21">
        <v>49.899000000000001</v>
      </c>
    </row>
    <row r="70" spans="1:3" x14ac:dyDescent="0.25">
      <c r="A70" s="19">
        <v>45966</v>
      </c>
      <c r="B70" s="20">
        <v>0.70723379629629635</v>
      </c>
      <c r="C70" s="21">
        <v>49.899000000000001</v>
      </c>
    </row>
    <row r="71" spans="1:3" x14ac:dyDescent="0.25">
      <c r="A71" s="19">
        <v>45966</v>
      </c>
      <c r="B71" s="20">
        <v>0.70724537037037039</v>
      </c>
      <c r="C71" s="21">
        <v>49.896999999999998</v>
      </c>
    </row>
    <row r="72" spans="1:3" x14ac:dyDescent="0.25">
      <c r="A72" s="19">
        <v>45966</v>
      </c>
      <c r="B72" s="20">
        <v>0.70725694444444442</v>
      </c>
      <c r="C72" s="21">
        <v>49.896999999999998</v>
      </c>
    </row>
    <row r="73" spans="1:3" x14ac:dyDescent="0.25">
      <c r="A73" s="19">
        <v>45966</v>
      </c>
      <c r="B73" s="20">
        <v>0.70726851851851846</v>
      </c>
      <c r="C73" s="21">
        <v>49.9</v>
      </c>
    </row>
    <row r="74" spans="1:3" x14ac:dyDescent="0.25">
      <c r="A74" s="19">
        <v>45966</v>
      </c>
      <c r="B74" s="20">
        <v>0.70728009259259261</v>
      </c>
      <c r="C74" s="21">
        <v>49.901000000000003</v>
      </c>
    </row>
    <row r="75" spans="1:3" x14ac:dyDescent="0.25">
      <c r="A75" s="19">
        <v>45966</v>
      </c>
      <c r="B75" s="20">
        <v>0.70729166666666665</v>
      </c>
      <c r="C75" s="21">
        <v>49.901000000000003</v>
      </c>
    </row>
    <row r="76" spans="1:3" x14ac:dyDescent="0.25">
      <c r="A76" s="19">
        <v>45966</v>
      </c>
      <c r="B76" s="20">
        <v>0.70730324074074069</v>
      </c>
      <c r="C76" s="21">
        <v>49.901000000000003</v>
      </c>
    </row>
    <row r="77" spans="1:3" x14ac:dyDescent="0.25">
      <c r="A77" s="19">
        <v>45966</v>
      </c>
      <c r="B77" s="20">
        <v>0.70731481481481484</v>
      </c>
      <c r="C77" s="21">
        <v>49.902000000000001</v>
      </c>
    </row>
    <row r="78" spans="1:3" x14ac:dyDescent="0.25">
      <c r="A78" s="19">
        <v>45966</v>
      </c>
      <c r="B78" s="20">
        <v>0.70732638888888888</v>
      </c>
      <c r="C78" s="21">
        <v>49.902999999999999</v>
      </c>
    </row>
    <row r="79" spans="1:3" x14ac:dyDescent="0.25">
      <c r="A79" s="19">
        <v>45966</v>
      </c>
      <c r="B79" s="20">
        <v>0.70733796296296292</v>
      </c>
      <c r="C79" s="21">
        <v>49.902999999999999</v>
      </c>
    </row>
    <row r="80" spans="1:3" x14ac:dyDescent="0.25">
      <c r="A80" s="19">
        <v>45966</v>
      </c>
      <c r="B80" s="20">
        <v>0.70734953703703707</v>
      </c>
      <c r="C80" s="21">
        <v>49.902999999999999</v>
      </c>
    </row>
    <row r="81" spans="1:3" x14ac:dyDescent="0.25">
      <c r="A81" s="19">
        <v>45966</v>
      </c>
      <c r="B81" s="20">
        <v>0.70736111111111111</v>
      </c>
      <c r="C81" s="21">
        <v>49.904000000000003</v>
      </c>
    </row>
    <row r="82" spans="1:3" x14ac:dyDescent="0.25">
      <c r="A82" s="19">
        <v>45966</v>
      </c>
      <c r="B82" s="20">
        <v>0.70737268518518515</v>
      </c>
      <c r="C82" s="21">
        <v>49.905000000000001</v>
      </c>
    </row>
    <row r="83" spans="1:3" x14ac:dyDescent="0.25">
      <c r="A83" s="19">
        <v>45966</v>
      </c>
      <c r="B83" s="20">
        <v>0.7073842592592593</v>
      </c>
      <c r="C83" s="21">
        <v>49.906999999999996</v>
      </c>
    </row>
    <row r="84" spans="1:3" x14ac:dyDescent="0.25">
      <c r="A84" s="19">
        <v>45966</v>
      </c>
      <c r="B84" s="20">
        <v>0.70739583333333333</v>
      </c>
      <c r="C84" s="21">
        <v>49.906999999999996</v>
      </c>
    </row>
    <row r="85" spans="1:3" x14ac:dyDescent="0.25">
      <c r="A85" s="19">
        <v>45966</v>
      </c>
      <c r="B85" s="20">
        <v>0.70740740740740737</v>
      </c>
      <c r="C85" s="21">
        <v>49.905000000000001</v>
      </c>
    </row>
    <row r="86" spans="1:3" x14ac:dyDescent="0.25">
      <c r="A86" s="19">
        <v>45966</v>
      </c>
      <c r="B86" s="20">
        <v>0.70741898148148152</v>
      </c>
      <c r="C86" s="21">
        <v>49.902999999999999</v>
      </c>
    </row>
    <row r="87" spans="1:3" x14ac:dyDescent="0.25">
      <c r="A87" s="19">
        <v>45966</v>
      </c>
      <c r="B87" s="20">
        <v>0.70743055555555556</v>
      </c>
      <c r="C87" s="21">
        <v>49.902000000000001</v>
      </c>
    </row>
    <row r="88" spans="1:3" x14ac:dyDescent="0.25">
      <c r="A88" s="19">
        <v>45966</v>
      </c>
      <c r="B88" s="20">
        <v>0.7074421296296296</v>
      </c>
      <c r="C88" s="21">
        <v>49.904000000000003</v>
      </c>
    </row>
    <row r="89" spans="1:3" x14ac:dyDescent="0.25">
      <c r="A89" s="19">
        <v>45966</v>
      </c>
      <c r="B89" s="20">
        <v>0.70745370370370375</v>
      </c>
      <c r="C89" s="21">
        <v>49.905999999999999</v>
      </c>
    </row>
    <row r="90" spans="1:3" x14ac:dyDescent="0.25">
      <c r="A90" s="19">
        <v>45966</v>
      </c>
      <c r="B90" s="20">
        <v>0.70746527777777779</v>
      </c>
      <c r="C90" s="21">
        <v>49.906999999999996</v>
      </c>
    </row>
    <row r="91" spans="1:3" x14ac:dyDescent="0.25">
      <c r="A91" s="19">
        <v>45966</v>
      </c>
      <c r="B91" s="20">
        <v>0.70747685185185183</v>
      </c>
      <c r="C91" s="21">
        <v>49.905000000000001</v>
      </c>
    </row>
    <row r="92" spans="1:3" x14ac:dyDescent="0.25">
      <c r="A92" s="19">
        <v>45966</v>
      </c>
      <c r="B92" s="20">
        <v>0.70748842592592598</v>
      </c>
      <c r="C92" s="21">
        <v>49.905000000000001</v>
      </c>
    </row>
    <row r="93" spans="1:3" x14ac:dyDescent="0.25">
      <c r="A93" s="19">
        <v>45966</v>
      </c>
      <c r="B93" s="20">
        <v>0.70750000000000002</v>
      </c>
      <c r="C93" s="21">
        <v>49.905000000000001</v>
      </c>
    </row>
    <row r="94" spans="1:3" x14ac:dyDescent="0.25">
      <c r="A94" s="19">
        <v>45966</v>
      </c>
      <c r="B94" s="20">
        <v>0.70751157407407406</v>
      </c>
      <c r="C94" s="21">
        <v>49.905000000000001</v>
      </c>
    </row>
    <row r="95" spans="1:3" x14ac:dyDescent="0.25">
      <c r="A95" s="19">
        <v>45966</v>
      </c>
      <c r="B95" s="20">
        <v>0.7075231481481481</v>
      </c>
      <c r="C95" s="21">
        <v>49.905000000000001</v>
      </c>
    </row>
    <row r="96" spans="1:3" x14ac:dyDescent="0.25">
      <c r="A96" s="19">
        <v>45966</v>
      </c>
      <c r="B96" s="20">
        <v>0.70753472222222225</v>
      </c>
      <c r="C96" s="21">
        <v>49.904000000000003</v>
      </c>
    </row>
    <row r="97" spans="1:3" x14ac:dyDescent="0.25">
      <c r="A97" s="19">
        <v>45966</v>
      </c>
      <c r="B97" s="20">
        <v>0.70754629629629628</v>
      </c>
      <c r="C97" s="21">
        <v>49.902000000000001</v>
      </c>
    </row>
    <row r="98" spans="1:3" x14ac:dyDescent="0.25">
      <c r="A98" s="19">
        <v>45966</v>
      </c>
      <c r="B98" s="20">
        <v>0.70755787037037032</v>
      </c>
      <c r="C98" s="21">
        <v>49.9</v>
      </c>
    </row>
    <row r="99" spans="1:3" x14ac:dyDescent="0.25">
      <c r="A99" s="19">
        <v>45966</v>
      </c>
      <c r="B99" s="20">
        <v>0.70756944444444447</v>
      </c>
      <c r="C99" s="21">
        <v>49.899000000000001</v>
      </c>
    </row>
    <row r="100" spans="1:3" x14ac:dyDescent="0.25">
      <c r="A100" s="19">
        <v>45966</v>
      </c>
      <c r="B100" s="20">
        <v>0.70758101851851851</v>
      </c>
      <c r="C100" s="21">
        <v>49.899000000000001</v>
      </c>
    </row>
    <row r="101" spans="1:3" x14ac:dyDescent="0.25">
      <c r="A101" s="19">
        <v>45966</v>
      </c>
      <c r="B101" s="20">
        <v>0.70759259259259255</v>
      </c>
      <c r="C101" s="21">
        <v>49.899000000000001</v>
      </c>
    </row>
    <row r="102" spans="1:3" x14ac:dyDescent="0.25">
      <c r="A102" s="19">
        <v>45966</v>
      </c>
      <c r="B102" s="20">
        <v>0.7076041666666667</v>
      </c>
      <c r="C102" s="21">
        <v>49.902000000000001</v>
      </c>
    </row>
    <row r="103" spans="1:3" x14ac:dyDescent="0.25">
      <c r="A103" s="19">
        <v>45966</v>
      </c>
      <c r="B103" s="20">
        <v>0.70761574074074074</v>
      </c>
      <c r="C103" s="21">
        <v>49.902000000000001</v>
      </c>
    </row>
    <row r="104" spans="1:3" x14ac:dyDescent="0.25">
      <c r="A104" s="19">
        <v>45966</v>
      </c>
      <c r="B104" s="20">
        <v>0.70762731481481478</v>
      </c>
      <c r="C104" s="21">
        <v>49.902000000000001</v>
      </c>
    </row>
    <row r="105" spans="1:3" x14ac:dyDescent="0.25">
      <c r="A105" s="19">
        <v>45966</v>
      </c>
      <c r="B105" s="20">
        <v>0.70763888888888893</v>
      </c>
      <c r="C105" s="21">
        <v>49.902000000000001</v>
      </c>
    </row>
    <row r="106" spans="1:3" x14ac:dyDescent="0.25">
      <c r="A106" s="19">
        <v>45966</v>
      </c>
      <c r="B106" s="20">
        <v>0.70765046296296297</v>
      </c>
      <c r="C106" s="21">
        <v>49.902000000000001</v>
      </c>
    </row>
    <row r="107" spans="1:3" x14ac:dyDescent="0.25">
      <c r="A107" s="19">
        <v>45966</v>
      </c>
      <c r="B107" s="20">
        <v>0.70766203703703701</v>
      </c>
      <c r="C107" s="21">
        <v>49.904000000000003</v>
      </c>
    </row>
    <row r="108" spans="1:3" x14ac:dyDescent="0.25">
      <c r="A108" s="19">
        <v>45966</v>
      </c>
      <c r="B108" s="20">
        <v>0.70767361111111116</v>
      </c>
      <c r="C108" s="21">
        <v>49.904000000000003</v>
      </c>
    </row>
    <row r="109" spans="1:3" x14ac:dyDescent="0.25">
      <c r="A109" s="19">
        <v>45966</v>
      </c>
      <c r="B109" s="20">
        <v>0.70768518518518519</v>
      </c>
      <c r="C109" s="21">
        <v>49.905999999999999</v>
      </c>
    </row>
    <row r="110" spans="1:3" x14ac:dyDescent="0.25">
      <c r="A110" s="19">
        <v>45966</v>
      </c>
      <c r="B110" s="20">
        <v>0.70769675925925923</v>
      </c>
      <c r="C110" s="21">
        <v>49.905000000000001</v>
      </c>
    </row>
    <row r="111" spans="1:3" x14ac:dyDescent="0.25">
      <c r="A111" s="19">
        <v>45966</v>
      </c>
      <c r="B111" s="20">
        <v>0.70770833333333338</v>
      </c>
      <c r="C111" s="21">
        <v>49.905000000000001</v>
      </c>
    </row>
    <row r="112" spans="1:3" x14ac:dyDescent="0.25">
      <c r="A112" s="19">
        <v>45966</v>
      </c>
      <c r="B112" s="20">
        <v>0.70771990740740742</v>
      </c>
      <c r="C112" s="21">
        <v>49.905999999999999</v>
      </c>
    </row>
    <row r="113" spans="1:3" x14ac:dyDescent="0.25">
      <c r="A113" s="19">
        <v>45966</v>
      </c>
      <c r="B113" s="20">
        <v>0.70773148148148146</v>
      </c>
      <c r="C113" s="21">
        <v>49.905999999999999</v>
      </c>
    </row>
    <row r="114" spans="1:3" x14ac:dyDescent="0.25">
      <c r="A114" s="19">
        <v>45966</v>
      </c>
      <c r="B114" s="20">
        <v>0.7077430555555555</v>
      </c>
      <c r="C114" s="21">
        <v>49.905999999999999</v>
      </c>
    </row>
    <row r="115" spans="1:3" x14ac:dyDescent="0.25">
      <c r="A115" s="19">
        <v>45966</v>
      </c>
      <c r="B115" s="20">
        <v>0.70775462962962965</v>
      </c>
      <c r="C115" s="21">
        <v>49.911000000000001</v>
      </c>
    </row>
    <row r="116" spans="1:3" x14ac:dyDescent="0.25">
      <c r="A116" s="19">
        <v>45966</v>
      </c>
      <c r="B116" s="20">
        <v>0.70776620370370369</v>
      </c>
      <c r="C116" s="21">
        <v>49.918999999999997</v>
      </c>
    </row>
    <row r="117" spans="1:3" x14ac:dyDescent="0.25">
      <c r="A117" s="19">
        <v>45966</v>
      </c>
      <c r="B117" s="20">
        <v>0.70777777777777773</v>
      </c>
      <c r="C117" s="21">
        <v>49.923999999999999</v>
      </c>
    </row>
    <row r="118" spans="1:3" x14ac:dyDescent="0.25">
      <c r="A118" s="19">
        <v>45966</v>
      </c>
      <c r="B118" s="20">
        <v>0.70778935185185188</v>
      </c>
      <c r="C118" s="21">
        <v>49.926000000000002</v>
      </c>
    </row>
    <row r="119" spans="1:3" x14ac:dyDescent="0.25">
      <c r="A119" s="19">
        <v>45966</v>
      </c>
      <c r="B119" s="20">
        <v>0.70780092592592592</v>
      </c>
      <c r="C119" s="21">
        <v>49.927999999999997</v>
      </c>
    </row>
    <row r="120" spans="1:3" x14ac:dyDescent="0.25">
      <c r="A120" s="19">
        <v>45966</v>
      </c>
      <c r="B120" s="20">
        <v>0.70781249999999996</v>
      </c>
      <c r="C120" s="21">
        <v>49.93</v>
      </c>
    </row>
    <row r="121" spans="1:3" x14ac:dyDescent="0.25">
      <c r="A121" s="19">
        <v>45966</v>
      </c>
      <c r="B121" s="20">
        <v>0.70782407407407411</v>
      </c>
      <c r="C121" s="21">
        <v>49.929000000000002</v>
      </c>
    </row>
    <row r="122" spans="1:3" x14ac:dyDescent="0.25">
      <c r="A122" s="19">
        <v>45966</v>
      </c>
      <c r="B122" s="20">
        <v>0.70783564814814814</v>
      </c>
      <c r="C122" s="21">
        <v>49.929000000000002</v>
      </c>
    </row>
    <row r="123" spans="1:3" x14ac:dyDescent="0.25">
      <c r="A123" s="19">
        <v>45966</v>
      </c>
      <c r="B123" s="20">
        <v>0.70784722222222218</v>
      </c>
      <c r="C123" s="21">
        <v>49.929000000000002</v>
      </c>
    </row>
    <row r="124" spans="1:3" x14ac:dyDescent="0.25">
      <c r="A124" s="19">
        <v>45966</v>
      </c>
      <c r="B124" s="20">
        <v>0.70785879629629633</v>
      </c>
      <c r="C124" s="21">
        <v>49.927999999999997</v>
      </c>
    </row>
    <row r="125" spans="1:3" x14ac:dyDescent="0.25">
      <c r="A125" s="19">
        <v>45966</v>
      </c>
      <c r="B125" s="20">
        <v>0.70787037037037037</v>
      </c>
      <c r="C125" s="21">
        <v>49.924999999999997</v>
      </c>
    </row>
    <row r="126" spans="1:3" x14ac:dyDescent="0.25">
      <c r="A126" s="19">
        <v>45966</v>
      </c>
      <c r="B126" s="20">
        <v>0.70788194444444441</v>
      </c>
      <c r="C126" s="21">
        <v>49.924999999999997</v>
      </c>
    </row>
    <row r="127" spans="1:3" x14ac:dyDescent="0.25">
      <c r="A127" s="19">
        <v>45966</v>
      </c>
      <c r="B127" s="20">
        <v>0.70789351851851856</v>
      </c>
      <c r="C127" s="21">
        <v>49.924999999999997</v>
      </c>
    </row>
    <row r="128" spans="1:3" x14ac:dyDescent="0.25">
      <c r="A128" s="19">
        <v>45966</v>
      </c>
      <c r="B128" s="20">
        <v>0.7079050925925926</v>
      </c>
      <c r="C128" s="21">
        <v>49.923000000000002</v>
      </c>
    </row>
    <row r="129" spans="1:3" x14ac:dyDescent="0.25">
      <c r="A129" s="19">
        <v>45966</v>
      </c>
      <c r="B129" s="20">
        <v>0.70791666666666664</v>
      </c>
      <c r="C129" s="21">
        <v>49.926000000000002</v>
      </c>
    </row>
    <row r="130" spans="1:3" x14ac:dyDescent="0.25">
      <c r="A130" s="19">
        <v>45966</v>
      </c>
      <c r="B130" s="20">
        <v>0.70792824074074079</v>
      </c>
      <c r="C130" s="21">
        <v>49.923999999999999</v>
      </c>
    </row>
    <row r="131" spans="1:3" x14ac:dyDescent="0.25">
      <c r="A131" s="19">
        <v>45966</v>
      </c>
      <c r="B131" s="20">
        <v>0.70793981481481483</v>
      </c>
      <c r="C131" s="21">
        <v>49.923999999999999</v>
      </c>
    </row>
    <row r="132" spans="1:3" x14ac:dyDescent="0.25">
      <c r="A132" s="19">
        <v>45966</v>
      </c>
      <c r="B132" s="20">
        <v>0.70795138888888887</v>
      </c>
      <c r="C132" s="21">
        <v>49.924999999999997</v>
      </c>
    </row>
    <row r="133" spans="1:3" x14ac:dyDescent="0.25">
      <c r="A133" s="19">
        <v>45966</v>
      </c>
      <c r="B133" s="20">
        <v>0.70796296296296302</v>
      </c>
      <c r="C133" s="21">
        <v>49.924999999999997</v>
      </c>
    </row>
    <row r="134" spans="1:3" x14ac:dyDescent="0.25">
      <c r="A134" s="19">
        <v>45966</v>
      </c>
      <c r="B134" s="20">
        <v>0.70797453703703705</v>
      </c>
      <c r="C134" s="21">
        <v>49.927</v>
      </c>
    </row>
    <row r="135" spans="1:3" x14ac:dyDescent="0.25">
      <c r="A135" s="19">
        <v>45966</v>
      </c>
      <c r="B135" s="20">
        <v>0.70798611111111109</v>
      </c>
      <c r="C135" s="21">
        <v>49.927999999999997</v>
      </c>
    </row>
    <row r="136" spans="1:3" x14ac:dyDescent="0.25">
      <c r="A136" s="19">
        <v>45966</v>
      </c>
      <c r="B136" s="20">
        <v>0.70799768518518513</v>
      </c>
      <c r="C136" s="21">
        <v>49.929000000000002</v>
      </c>
    </row>
    <row r="137" spans="1:3" x14ac:dyDescent="0.25">
      <c r="A137" s="19">
        <v>45966</v>
      </c>
      <c r="B137" s="20">
        <v>0.70800925925925928</v>
      </c>
      <c r="C137" s="21">
        <v>49.927999999999997</v>
      </c>
    </row>
    <row r="138" spans="1:3" x14ac:dyDescent="0.25">
      <c r="A138" s="19">
        <v>45966</v>
      </c>
      <c r="B138" s="20">
        <v>0.70802083333333332</v>
      </c>
      <c r="C138" s="21">
        <v>49.927999999999997</v>
      </c>
    </row>
    <row r="139" spans="1:3" x14ac:dyDescent="0.25">
      <c r="A139" s="19">
        <v>45966</v>
      </c>
      <c r="B139" s="20">
        <v>0.70803240740740736</v>
      </c>
      <c r="C139" s="21">
        <v>49.929000000000002</v>
      </c>
    </row>
    <row r="140" spans="1:3" x14ac:dyDescent="0.25">
      <c r="A140" s="19">
        <v>45966</v>
      </c>
      <c r="B140" s="20">
        <v>0.70804398148148151</v>
      </c>
      <c r="C140" s="21">
        <v>49.93</v>
      </c>
    </row>
    <row r="141" spans="1:3" x14ac:dyDescent="0.25">
      <c r="A141" s="19">
        <v>45966</v>
      </c>
      <c r="B141" s="20">
        <v>0.70805555555555555</v>
      </c>
      <c r="C141" s="21">
        <v>49.932000000000002</v>
      </c>
    </row>
    <row r="142" spans="1:3" x14ac:dyDescent="0.25">
      <c r="A142" s="19">
        <v>45966</v>
      </c>
      <c r="B142" s="20">
        <v>0.70806712962962959</v>
      </c>
      <c r="C142" s="21">
        <v>49.932000000000002</v>
      </c>
    </row>
    <row r="143" spans="1:3" x14ac:dyDescent="0.25">
      <c r="A143" s="19">
        <v>45966</v>
      </c>
      <c r="B143" s="20">
        <v>0.70807870370370374</v>
      </c>
      <c r="C143" s="21">
        <v>49.933</v>
      </c>
    </row>
    <row r="144" spans="1:3" x14ac:dyDescent="0.25">
      <c r="A144" s="19">
        <v>45966</v>
      </c>
      <c r="B144" s="20">
        <v>0.70809027777777778</v>
      </c>
      <c r="C144" s="21">
        <v>49.935000000000002</v>
      </c>
    </row>
    <row r="145" spans="1:3" x14ac:dyDescent="0.25">
      <c r="A145" s="19">
        <v>45966</v>
      </c>
      <c r="B145" s="20">
        <v>0.70810185185185182</v>
      </c>
      <c r="C145" s="21">
        <v>49.936</v>
      </c>
    </row>
    <row r="146" spans="1:3" x14ac:dyDescent="0.25">
      <c r="A146" s="19">
        <v>45966</v>
      </c>
      <c r="B146" s="20">
        <v>0.70811342592592597</v>
      </c>
      <c r="C146" s="21">
        <v>49.938000000000002</v>
      </c>
    </row>
    <row r="147" spans="1:3" x14ac:dyDescent="0.25">
      <c r="A147" s="19">
        <v>45966</v>
      </c>
      <c r="B147" s="20">
        <v>0.708125</v>
      </c>
      <c r="C147" s="21">
        <v>49.94</v>
      </c>
    </row>
    <row r="148" spans="1:3" x14ac:dyDescent="0.25">
      <c r="A148" s="19">
        <v>45966</v>
      </c>
      <c r="B148" s="20">
        <v>0.70813657407407404</v>
      </c>
      <c r="C148" s="21">
        <v>49.94</v>
      </c>
    </row>
    <row r="149" spans="1:3" x14ac:dyDescent="0.25">
      <c r="A149" s="19">
        <v>45966</v>
      </c>
      <c r="B149" s="20">
        <v>0.70814814814814819</v>
      </c>
      <c r="C149" s="21">
        <v>49.942</v>
      </c>
    </row>
    <row r="150" spans="1:3" x14ac:dyDescent="0.25">
      <c r="A150" s="19">
        <v>45966</v>
      </c>
      <c r="B150" s="20">
        <v>0.70815972222222223</v>
      </c>
      <c r="C150" s="21">
        <v>49.944000000000003</v>
      </c>
    </row>
    <row r="151" spans="1:3" x14ac:dyDescent="0.25">
      <c r="A151" s="19">
        <v>45966</v>
      </c>
      <c r="B151" s="20">
        <v>0.70817129629629627</v>
      </c>
      <c r="C151" s="21">
        <v>49.942</v>
      </c>
    </row>
    <row r="152" spans="1:3" x14ac:dyDescent="0.25">
      <c r="A152" s="19">
        <v>45966</v>
      </c>
      <c r="B152" s="20">
        <v>0.70818287037037042</v>
      </c>
      <c r="C152" s="21">
        <v>49.942</v>
      </c>
    </row>
    <row r="153" spans="1:3" x14ac:dyDescent="0.25">
      <c r="A153" s="19">
        <v>45966</v>
      </c>
      <c r="B153" s="20">
        <v>0.70819444444444446</v>
      </c>
      <c r="C153" s="21">
        <v>49.945999999999998</v>
      </c>
    </row>
    <row r="154" spans="1:3" x14ac:dyDescent="0.25">
      <c r="A154" s="19">
        <v>45966</v>
      </c>
      <c r="B154" s="20">
        <v>0.7082060185185185</v>
      </c>
      <c r="C154" s="21">
        <v>49.945999999999998</v>
      </c>
    </row>
    <row r="155" spans="1:3" x14ac:dyDescent="0.25">
      <c r="A155" s="19">
        <v>45966</v>
      </c>
      <c r="B155" s="20">
        <v>0.70821759259259254</v>
      </c>
      <c r="C155" s="21">
        <v>49.951000000000001</v>
      </c>
    </row>
    <row r="156" spans="1:3" x14ac:dyDescent="0.25">
      <c r="A156" s="19">
        <v>45966</v>
      </c>
      <c r="B156" s="20">
        <v>0.70822916666666669</v>
      </c>
      <c r="C156" s="21">
        <v>49.951999999999998</v>
      </c>
    </row>
    <row r="157" spans="1:3" x14ac:dyDescent="0.25">
      <c r="A157" s="19">
        <v>45966</v>
      </c>
      <c r="B157" s="20">
        <v>0.70824074074074073</v>
      </c>
      <c r="C157" s="21">
        <v>49.954999999999998</v>
      </c>
    </row>
    <row r="158" spans="1:3" x14ac:dyDescent="0.25">
      <c r="A158" s="19">
        <v>45966</v>
      </c>
      <c r="B158" s="20">
        <v>0.70825231481481477</v>
      </c>
      <c r="C158" s="21">
        <v>49.956000000000003</v>
      </c>
    </row>
    <row r="159" spans="1:3" x14ac:dyDescent="0.25">
      <c r="A159" s="19">
        <v>45966</v>
      </c>
      <c r="B159" s="20">
        <v>0.70826388888888892</v>
      </c>
      <c r="C159" s="21">
        <v>49.957999999999998</v>
      </c>
    </row>
    <row r="160" spans="1:3" x14ac:dyDescent="0.25">
      <c r="A160" s="19">
        <v>45966</v>
      </c>
      <c r="B160" s="20">
        <v>0.70827546296296295</v>
      </c>
      <c r="C160" s="21">
        <v>49.957999999999998</v>
      </c>
    </row>
    <row r="161" spans="1:3" x14ac:dyDescent="0.25">
      <c r="A161" s="19">
        <v>45966</v>
      </c>
      <c r="B161" s="20">
        <v>0.70828703703703699</v>
      </c>
      <c r="C161" s="21">
        <v>49.962000000000003</v>
      </c>
    </row>
    <row r="162" spans="1:3" x14ac:dyDescent="0.25">
      <c r="A162" s="19">
        <v>45966</v>
      </c>
      <c r="B162" s="20">
        <v>0.70829861111111114</v>
      </c>
      <c r="C162" s="21">
        <v>49.963000000000001</v>
      </c>
    </row>
    <row r="163" spans="1:3" x14ac:dyDescent="0.25">
      <c r="A163" s="19">
        <v>45966</v>
      </c>
      <c r="B163" s="20">
        <v>0.70831018518518518</v>
      </c>
      <c r="C163" s="21">
        <v>49.960999999999999</v>
      </c>
    </row>
    <row r="164" spans="1:3" x14ac:dyDescent="0.25">
      <c r="A164" s="19">
        <v>45966</v>
      </c>
      <c r="B164" s="20">
        <v>0.70832175925925922</v>
      </c>
      <c r="C164" s="21">
        <v>49.957999999999998</v>
      </c>
    </row>
    <row r="165" spans="1:3" x14ac:dyDescent="0.25">
      <c r="A165" s="19">
        <v>45966</v>
      </c>
      <c r="B165" s="20">
        <v>0.70833333333333337</v>
      </c>
      <c r="C165" s="21">
        <v>49.96</v>
      </c>
    </row>
    <row r="166" spans="1:3" x14ac:dyDescent="0.25">
      <c r="A166" s="19">
        <v>45966</v>
      </c>
      <c r="B166" s="20">
        <v>0.70834490740740741</v>
      </c>
      <c r="C166" s="21">
        <v>49.957999999999998</v>
      </c>
    </row>
    <row r="167" spans="1:3" x14ac:dyDescent="0.25">
      <c r="A167" s="19">
        <v>45966</v>
      </c>
      <c r="B167" s="20">
        <v>0.70835648148148145</v>
      </c>
      <c r="C167" s="21">
        <v>49.948999999999998</v>
      </c>
    </row>
    <row r="168" spans="1:3" x14ac:dyDescent="0.25">
      <c r="A168" s="19">
        <v>45966</v>
      </c>
      <c r="B168" s="20">
        <v>0.7083680555555556</v>
      </c>
      <c r="C168" s="21">
        <v>49.942</v>
      </c>
    </row>
    <row r="169" spans="1:3" x14ac:dyDescent="0.25">
      <c r="A169" s="19">
        <v>45966</v>
      </c>
      <c r="B169" s="20">
        <v>0.70837962962962964</v>
      </c>
      <c r="C169" s="21">
        <v>49.939</v>
      </c>
    </row>
    <row r="170" spans="1:3" x14ac:dyDescent="0.25">
      <c r="A170" s="19">
        <v>45966</v>
      </c>
      <c r="B170" s="20">
        <v>0.70839120370370368</v>
      </c>
      <c r="C170" s="21">
        <v>49.936999999999998</v>
      </c>
    </row>
    <row r="171" spans="1:3" x14ac:dyDescent="0.25">
      <c r="A171" s="19">
        <v>45966</v>
      </c>
      <c r="B171" s="20">
        <v>0.70840277777777783</v>
      </c>
      <c r="C171" s="21">
        <v>49.939</v>
      </c>
    </row>
    <row r="172" spans="1:3" x14ac:dyDescent="0.25">
      <c r="A172" s="19">
        <v>45966</v>
      </c>
      <c r="B172" s="20">
        <v>0.70841435185185186</v>
      </c>
      <c r="C172" s="21">
        <v>49.94</v>
      </c>
    </row>
    <row r="173" spans="1:3" x14ac:dyDescent="0.25">
      <c r="A173" s="19">
        <v>45966</v>
      </c>
      <c r="B173" s="20">
        <v>0.7084259259259259</v>
      </c>
      <c r="C173" s="21">
        <v>49.94</v>
      </c>
    </row>
    <row r="174" spans="1:3" x14ac:dyDescent="0.25">
      <c r="A174" s="19">
        <v>45966</v>
      </c>
      <c r="B174" s="20">
        <v>0.70843750000000005</v>
      </c>
      <c r="C174" s="21">
        <v>49.942</v>
      </c>
    </row>
    <row r="175" spans="1:3" x14ac:dyDescent="0.25">
      <c r="A175" s="19">
        <v>45966</v>
      </c>
      <c r="B175" s="20">
        <v>0.70844907407407409</v>
      </c>
      <c r="C175" s="21">
        <v>49.941000000000003</v>
      </c>
    </row>
    <row r="176" spans="1:3" x14ac:dyDescent="0.25">
      <c r="A176" s="19">
        <v>45966</v>
      </c>
      <c r="B176" s="20">
        <v>0.70846064814814813</v>
      </c>
      <c r="C176" s="21">
        <v>49.941000000000003</v>
      </c>
    </row>
    <row r="177" spans="1:3" x14ac:dyDescent="0.25">
      <c r="A177" s="19">
        <v>45966</v>
      </c>
      <c r="B177" s="20">
        <v>0.70847222222222217</v>
      </c>
      <c r="C177" s="21">
        <v>49.938000000000002</v>
      </c>
    </row>
    <row r="178" spans="1:3" x14ac:dyDescent="0.25">
      <c r="A178" s="19">
        <v>45966</v>
      </c>
      <c r="B178" s="20">
        <v>0.70848379629629632</v>
      </c>
      <c r="C178" s="21">
        <v>49.935000000000002</v>
      </c>
    </row>
    <row r="179" spans="1:3" x14ac:dyDescent="0.25">
      <c r="A179" s="19">
        <v>45966</v>
      </c>
      <c r="B179" s="20">
        <v>0.70849537037037036</v>
      </c>
      <c r="C179" s="21">
        <v>49.933</v>
      </c>
    </row>
    <row r="180" spans="1:3" x14ac:dyDescent="0.25">
      <c r="A180" s="19">
        <v>45966</v>
      </c>
      <c r="B180" s="20">
        <v>0.7085069444444444</v>
      </c>
      <c r="C180" s="21">
        <v>49.933999999999997</v>
      </c>
    </row>
    <row r="181" spans="1:3" x14ac:dyDescent="0.25">
      <c r="A181" s="19">
        <v>45966</v>
      </c>
      <c r="B181" s="20">
        <v>0.70851851851851855</v>
      </c>
      <c r="C181" s="21">
        <v>49.93</v>
      </c>
    </row>
    <row r="182" spans="1:3" x14ac:dyDescent="0.25">
      <c r="A182" s="19">
        <v>45966</v>
      </c>
      <c r="B182" s="20">
        <v>0.70853009259259259</v>
      </c>
      <c r="C182" s="21">
        <v>49.929000000000002</v>
      </c>
    </row>
    <row r="183" spans="1:3" x14ac:dyDescent="0.25">
      <c r="A183" s="19">
        <v>45966</v>
      </c>
      <c r="B183" s="20">
        <v>0.70854166666666663</v>
      </c>
      <c r="C183" s="21">
        <v>49.929000000000002</v>
      </c>
    </row>
    <row r="184" spans="1:3" x14ac:dyDescent="0.25">
      <c r="A184" s="19">
        <v>45966</v>
      </c>
      <c r="B184" s="20">
        <v>0.70855324074074078</v>
      </c>
      <c r="C184" s="21">
        <v>49.930999999999997</v>
      </c>
    </row>
    <row r="185" spans="1:3" x14ac:dyDescent="0.25">
      <c r="A185" s="19">
        <v>45966</v>
      </c>
      <c r="B185" s="20">
        <v>0.70856481481481481</v>
      </c>
      <c r="C185" s="21">
        <v>49.930999999999997</v>
      </c>
    </row>
    <row r="186" spans="1:3" x14ac:dyDescent="0.25">
      <c r="A186" s="19">
        <v>45966</v>
      </c>
      <c r="B186" s="20">
        <v>0.70857638888888885</v>
      </c>
      <c r="C186" s="21">
        <v>49.932000000000002</v>
      </c>
    </row>
    <row r="187" spans="1:3" x14ac:dyDescent="0.25">
      <c r="A187" s="19">
        <v>45966</v>
      </c>
      <c r="B187" s="20">
        <v>0.708587962962963</v>
      </c>
      <c r="C187" s="21">
        <v>49.933999999999997</v>
      </c>
    </row>
    <row r="188" spans="1:3" x14ac:dyDescent="0.25">
      <c r="A188" s="19">
        <v>45966</v>
      </c>
      <c r="B188" s="20">
        <v>0.70859953703703704</v>
      </c>
      <c r="C188" s="21">
        <v>49.945</v>
      </c>
    </row>
    <row r="189" spans="1:3" x14ac:dyDescent="0.25">
      <c r="A189" s="19">
        <v>45966</v>
      </c>
      <c r="B189" s="20">
        <v>0.70861111111111108</v>
      </c>
      <c r="C189" s="21">
        <v>49.953000000000003</v>
      </c>
    </row>
    <row r="190" spans="1:3" x14ac:dyDescent="0.25">
      <c r="A190" s="19">
        <v>45966</v>
      </c>
      <c r="B190" s="20">
        <v>0.70862268518518523</v>
      </c>
      <c r="C190" s="21">
        <v>49.957000000000001</v>
      </c>
    </row>
    <row r="191" spans="1:3" x14ac:dyDescent="0.25">
      <c r="A191" s="19">
        <v>45966</v>
      </c>
      <c r="B191" s="20">
        <v>0.70863425925925927</v>
      </c>
      <c r="C191" s="21">
        <v>49.956000000000003</v>
      </c>
    </row>
    <row r="192" spans="1:3" x14ac:dyDescent="0.25">
      <c r="A192" s="19">
        <v>45966</v>
      </c>
      <c r="B192" s="20">
        <v>0.70864583333333331</v>
      </c>
      <c r="C192" s="21">
        <v>49.957999999999998</v>
      </c>
    </row>
    <row r="193" spans="1:3" x14ac:dyDescent="0.25">
      <c r="A193" s="19">
        <v>45966</v>
      </c>
      <c r="B193" s="20">
        <v>0.70865740740740746</v>
      </c>
      <c r="C193" s="21">
        <v>49.957000000000001</v>
      </c>
    </row>
    <row r="194" spans="1:3" x14ac:dyDescent="0.25">
      <c r="A194" s="19">
        <v>45966</v>
      </c>
      <c r="B194" s="20">
        <v>0.7086689814814815</v>
      </c>
      <c r="C194" s="21">
        <v>49.959000000000003</v>
      </c>
    </row>
    <row r="195" spans="1:3" x14ac:dyDescent="0.25">
      <c r="A195" s="19">
        <v>45966</v>
      </c>
      <c r="B195" s="20">
        <v>0.70868055555555554</v>
      </c>
      <c r="C195" s="21">
        <v>49.960999999999999</v>
      </c>
    </row>
    <row r="196" spans="1:3" x14ac:dyDescent="0.25">
      <c r="A196" s="19">
        <v>45966</v>
      </c>
      <c r="B196" s="20">
        <v>0.70869212962962957</v>
      </c>
      <c r="C196" s="21">
        <v>49.966000000000001</v>
      </c>
    </row>
    <row r="197" spans="1:3" x14ac:dyDescent="0.25">
      <c r="A197" s="19">
        <v>45966</v>
      </c>
      <c r="B197" s="20">
        <v>0.70870370370370372</v>
      </c>
      <c r="C197" s="21">
        <v>49.969000000000001</v>
      </c>
    </row>
    <row r="198" spans="1:3" x14ac:dyDescent="0.25">
      <c r="A198" s="19">
        <v>45966</v>
      </c>
      <c r="B198" s="20">
        <v>0.70871527777777776</v>
      </c>
      <c r="C198" s="21">
        <v>49.972999999999999</v>
      </c>
    </row>
    <row r="199" spans="1:3" x14ac:dyDescent="0.25">
      <c r="A199" s="19">
        <v>45966</v>
      </c>
      <c r="B199" s="20">
        <v>0.7087268518518518</v>
      </c>
      <c r="C199" s="21">
        <v>49.973999999999997</v>
      </c>
    </row>
    <row r="200" spans="1:3" x14ac:dyDescent="0.25">
      <c r="A200" s="19">
        <v>45966</v>
      </c>
      <c r="B200" s="20">
        <v>0.70873842592592595</v>
      </c>
      <c r="C200" s="21">
        <v>49.972000000000001</v>
      </c>
    </row>
    <row r="201" spans="1:3" x14ac:dyDescent="0.25">
      <c r="A201" s="19">
        <v>45966</v>
      </c>
      <c r="B201" s="20">
        <v>0.70874999999999999</v>
      </c>
      <c r="C201" s="21">
        <v>49.972000000000001</v>
      </c>
    </row>
    <row r="202" spans="1:3" x14ac:dyDescent="0.25">
      <c r="A202" s="19">
        <v>45966</v>
      </c>
      <c r="B202" s="20">
        <v>0.70876157407407403</v>
      </c>
      <c r="C202" s="21">
        <v>49.969000000000001</v>
      </c>
    </row>
    <row r="203" spans="1:3" x14ac:dyDescent="0.25">
      <c r="A203" s="19">
        <v>45966</v>
      </c>
      <c r="B203" s="20">
        <v>0.70877314814814818</v>
      </c>
      <c r="C203" s="21">
        <v>49.966999999999999</v>
      </c>
    </row>
    <row r="204" spans="1:3" x14ac:dyDescent="0.25">
      <c r="A204" s="19">
        <v>45966</v>
      </c>
      <c r="B204" s="20">
        <v>0.70878472222222222</v>
      </c>
      <c r="C204" s="21">
        <v>49.965000000000003</v>
      </c>
    </row>
    <row r="205" spans="1:3" x14ac:dyDescent="0.25">
      <c r="A205" s="19">
        <v>45966</v>
      </c>
      <c r="B205" s="20">
        <v>0.70879629629629626</v>
      </c>
      <c r="C205" s="21">
        <v>49.963999999999999</v>
      </c>
    </row>
    <row r="206" spans="1:3" x14ac:dyDescent="0.25">
      <c r="A206" s="19">
        <v>45966</v>
      </c>
      <c r="B206" s="20">
        <v>0.70880787037037041</v>
      </c>
      <c r="C206" s="21">
        <v>49.963999999999999</v>
      </c>
    </row>
    <row r="207" spans="1:3" x14ac:dyDescent="0.25">
      <c r="A207" s="19">
        <v>45966</v>
      </c>
      <c r="B207" s="20">
        <v>0.70881944444444445</v>
      </c>
      <c r="C207" s="21">
        <v>49.963000000000001</v>
      </c>
    </row>
    <row r="208" spans="1:3" x14ac:dyDescent="0.25">
      <c r="A208" s="19">
        <v>45966</v>
      </c>
      <c r="B208" s="20">
        <v>0.70883101851851849</v>
      </c>
      <c r="C208" s="21">
        <v>49.962000000000003</v>
      </c>
    </row>
    <row r="209" spans="1:3" x14ac:dyDescent="0.25">
      <c r="A209" s="19">
        <v>45966</v>
      </c>
      <c r="B209" s="20">
        <v>0.70884259259259264</v>
      </c>
      <c r="C209" s="21">
        <v>49.960999999999999</v>
      </c>
    </row>
    <row r="210" spans="1:3" x14ac:dyDescent="0.25">
      <c r="A210" s="19">
        <v>45966</v>
      </c>
      <c r="B210" s="20">
        <v>0.70885416666666667</v>
      </c>
      <c r="C210" s="21">
        <v>49.959000000000003</v>
      </c>
    </row>
    <row r="211" spans="1:3" x14ac:dyDescent="0.25">
      <c r="A211" s="19">
        <v>45966</v>
      </c>
      <c r="B211" s="20">
        <v>0.70886574074074071</v>
      </c>
      <c r="C211" s="21">
        <v>49.959000000000003</v>
      </c>
    </row>
    <row r="212" spans="1:3" x14ac:dyDescent="0.25">
      <c r="A212" s="19">
        <v>45966</v>
      </c>
      <c r="B212" s="20">
        <v>0.70887731481481486</v>
      </c>
      <c r="C212" s="21">
        <v>49.956000000000003</v>
      </c>
    </row>
    <row r="213" spans="1:3" x14ac:dyDescent="0.25">
      <c r="A213" s="19">
        <v>45966</v>
      </c>
      <c r="B213" s="20">
        <v>0.7088888888888889</v>
      </c>
      <c r="C213" s="21">
        <v>49.957000000000001</v>
      </c>
    </row>
    <row r="214" spans="1:3" x14ac:dyDescent="0.25">
      <c r="A214" s="19">
        <v>45966</v>
      </c>
      <c r="B214" s="20">
        <v>0.70890046296296294</v>
      </c>
      <c r="C214" s="21">
        <v>49.959000000000003</v>
      </c>
    </row>
    <row r="215" spans="1:3" x14ac:dyDescent="0.25">
      <c r="A215" s="19">
        <v>45966</v>
      </c>
      <c r="B215" s="20">
        <v>0.70891203703703709</v>
      </c>
      <c r="C215" s="21">
        <v>49.962000000000003</v>
      </c>
    </row>
    <row r="216" spans="1:3" x14ac:dyDescent="0.25">
      <c r="A216" s="19">
        <v>45966</v>
      </c>
      <c r="B216" s="20">
        <v>0.70892361111111113</v>
      </c>
      <c r="C216" s="21">
        <v>49.962000000000003</v>
      </c>
    </row>
    <row r="217" spans="1:3" x14ac:dyDescent="0.25">
      <c r="A217" s="19">
        <v>45966</v>
      </c>
      <c r="B217" s="20">
        <v>0.70893518518518517</v>
      </c>
      <c r="C217" s="21">
        <v>49.966000000000001</v>
      </c>
    </row>
    <row r="218" spans="1:3" x14ac:dyDescent="0.25">
      <c r="A218" s="19">
        <v>45966</v>
      </c>
      <c r="B218" s="20">
        <v>0.70894675925925921</v>
      </c>
      <c r="C218" s="21">
        <v>49.969000000000001</v>
      </c>
    </row>
    <row r="219" spans="1:3" x14ac:dyDescent="0.25">
      <c r="A219" s="19">
        <v>45966</v>
      </c>
      <c r="B219" s="20">
        <v>0.70895833333333336</v>
      </c>
      <c r="C219" s="21">
        <v>49.970999999999997</v>
      </c>
    </row>
    <row r="220" spans="1:3" x14ac:dyDescent="0.25">
      <c r="A220" s="19">
        <v>45966</v>
      </c>
      <c r="B220" s="20">
        <v>0.7089699074074074</v>
      </c>
      <c r="C220" s="21">
        <v>49.97</v>
      </c>
    </row>
    <row r="221" spans="1:3" x14ac:dyDescent="0.25">
      <c r="A221" s="19">
        <v>45966</v>
      </c>
      <c r="B221" s="20">
        <v>0.70898148148148143</v>
      </c>
      <c r="C221" s="21">
        <v>49.97</v>
      </c>
    </row>
    <row r="222" spans="1:3" x14ac:dyDescent="0.25">
      <c r="A222" s="19">
        <v>45966</v>
      </c>
      <c r="B222" s="20">
        <v>0.70899305555555558</v>
      </c>
      <c r="C222" s="21">
        <v>49.97</v>
      </c>
    </row>
    <row r="223" spans="1:3" x14ac:dyDescent="0.25">
      <c r="A223" s="19">
        <v>45966</v>
      </c>
      <c r="B223" s="20">
        <v>0.70900462962962962</v>
      </c>
      <c r="C223" s="21">
        <v>49.97</v>
      </c>
    </row>
    <row r="224" spans="1:3" x14ac:dyDescent="0.25">
      <c r="A224" s="19">
        <v>45966</v>
      </c>
      <c r="B224" s="20">
        <v>0.70901620370370366</v>
      </c>
      <c r="C224" s="21">
        <v>49.972000000000001</v>
      </c>
    </row>
    <row r="225" spans="1:3" x14ac:dyDescent="0.25">
      <c r="A225" s="19">
        <v>45966</v>
      </c>
      <c r="B225" s="20">
        <v>0.70902777777777781</v>
      </c>
      <c r="C225" s="21">
        <v>49.970999999999997</v>
      </c>
    </row>
    <row r="226" spans="1:3" x14ac:dyDescent="0.25">
      <c r="A226" s="19">
        <v>45966</v>
      </c>
      <c r="B226" s="20">
        <v>0.70903935185185185</v>
      </c>
      <c r="C226" s="21">
        <v>49.97</v>
      </c>
    </row>
    <row r="227" spans="1:3" x14ac:dyDescent="0.25">
      <c r="A227" s="19">
        <v>45966</v>
      </c>
      <c r="B227" s="20">
        <v>0.70905092592592589</v>
      </c>
      <c r="C227" s="21">
        <v>49.966000000000001</v>
      </c>
    </row>
    <row r="228" spans="1:3" x14ac:dyDescent="0.25">
      <c r="A228" s="19">
        <v>45966</v>
      </c>
      <c r="B228" s="20">
        <v>0.70906250000000004</v>
      </c>
      <c r="C228" s="21">
        <v>49.966999999999999</v>
      </c>
    </row>
    <row r="229" spans="1:3" x14ac:dyDescent="0.25">
      <c r="A229" s="19">
        <v>45966</v>
      </c>
      <c r="B229" s="20">
        <v>0.70907407407407408</v>
      </c>
      <c r="C229" s="21">
        <v>49.968000000000004</v>
      </c>
    </row>
    <row r="230" spans="1:3" x14ac:dyDescent="0.25">
      <c r="A230" s="19">
        <v>45966</v>
      </c>
      <c r="B230" s="20">
        <v>0.70908564814814812</v>
      </c>
      <c r="C230" s="21">
        <v>49.970999999999997</v>
      </c>
    </row>
    <row r="231" spans="1:3" x14ac:dyDescent="0.25">
      <c r="A231" s="19">
        <v>45966</v>
      </c>
      <c r="B231" s="20">
        <v>0.70909722222222227</v>
      </c>
      <c r="C231" s="21">
        <v>49.972999999999999</v>
      </c>
    </row>
    <row r="232" spans="1:3" x14ac:dyDescent="0.25">
      <c r="A232" s="19">
        <v>45966</v>
      </c>
      <c r="B232" s="20">
        <v>0.70910879629629631</v>
      </c>
      <c r="C232" s="21">
        <v>49.972999999999999</v>
      </c>
    </row>
    <row r="233" spans="1:3" x14ac:dyDescent="0.25">
      <c r="A233" s="19">
        <v>45966</v>
      </c>
      <c r="B233" s="20">
        <v>0.70912037037037035</v>
      </c>
      <c r="C233" s="21">
        <v>49.972999999999999</v>
      </c>
    </row>
    <row r="234" spans="1:3" x14ac:dyDescent="0.25">
      <c r="A234" s="19">
        <v>45966</v>
      </c>
      <c r="B234" s="20">
        <v>0.7091319444444445</v>
      </c>
      <c r="C234" s="21">
        <v>49.972000000000001</v>
      </c>
    </row>
    <row r="235" spans="1:3" x14ac:dyDescent="0.25">
      <c r="A235" s="19">
        <v>45966</v>
      </c>
      <c r="B235" s="20">
        <v>0.70914351851851853</v>
      </c>
      <c r="C235" s="21">
        <v>49.970999999999997</v>
      </c>
    </row>
    <row r="236" spans="1:3" x14ac:dyDescent="0.25">
      <c r="A236" s="19">
        <v>45966</v>
      </c>
      <c r="B236" s="20">
        <v>0.70915509259259257</v>
      </c>
      <c r="C236" s="21">
        <v>49.968000000000004</v>
      </c>
    </row>
    <row r="237" spans="1:3" x14ac:dyDescent="0.25">
      <c r="A237" s="19">
        <v>45966</v>
      </c>
      <c r="B237" s="20">
        <v>0.70916666666666661</v>
      </c>
      <c r="C237" s="21">
        <v>49.963999999999999</v>
      </c>
    </row>
    <row r="238" spans="1:3" x14ac:dyDescent="0.25">
      <c r="A238" s="19">
        <v>45966</v>
      </c>
      <c r="B238" s="20">
        <v>0.70917824074074076</v>
      </c>
      <c r="C238" s="21">
        <v>49.962000000000003</v>
      </c>
    </row>
    <row r="239" spans="1:3" x14ac:dyDescent="0.25">
      <c r="A239" s="19">
        <v>45966</v>
      </c>
      <c r="B239" s="20">
        <v>0.7091898148148148</v>
      </c>
      <c r="C239" s="21">
        <v>49.96</v>
      </c>
    </row>
    <row r="240" spans="1:3" x14ac:dyDescent="0.25">
      <c r="A240" s="19">
        <v>45966</v>
      </c>
      <c r="B240" s="20">
        <v>0.70920138888888884</v>
      </c>
      <c r="C240" s="21">
        <v>49.959000000000003</v>
      </c>
    </row>
    <row r="241" spans="1:3" x14ac:dyDescent="0.25">
      <c r="A241" s="19">
        <v>45966</v>
      </c>
      <c r="B241" s="20">
        <v>0.70921296296296299</v>
      </c>
      <c r="C241" s="21">
        <v>49.957999999999998</v>
      </c>
    </row>
    <row r="242" spans="1:3" x14ac:dyDescent="0.25">
      <c r="A242" s="19">
        <v>45966</v>
      </c>
      <c r="B242" s="20">
        <v>0.70922453703703703</v>
      </c>
      <c r="C242" s="21">
        <v>49.953000000000003</v>
      </c>
    </row>
    <row r="243" spans="1:3" x14ac:dyDescent="0.25">
      <c r="A243" s="19">
        <v>45966</v>
      </c>
      <c r="B243" s="20">
        <v>0.70923611111111107</v>
      </c>
      <c r="C243" s="21">
        <v>49.95</v>
      </c>
    </row>
    <row r="244" spans="1:3" x14ac:dyDescent="0.25">
      <c r="A244" s="19">
        <v>45966</v>
      </c>
      <c r="B244" s="20">
        <v>0.70924768518518522</v>
      </c>
      <c r="C244" s="21">
        <v>49.947000000000003</v>
      </c>
    </row>
    <row r="245" spans="1:3" x14ac:dyDescent="0.25">
      <c r="A245" s="19">
        <v>45966</v>
      </c>
      <c r="B245" s="20">
        <v>0.70925925925925926</v>
      </c>
      <c r="C245" s="21">
        <v>49.944000000000003</v>
      </c>
    </row>
    <row r="246" spans="1:3" x14ac:dyDescent="0.25">
      <c r="A246" s="19">
        <v>45966</v>
      </c>
      <c r="B246" s="20">
        <v>0.70927083333333329</v>
      </c>
      <c r="C246" s="21">
        <v>49.945</v>
      </c>
    </row>
    <row r="247" spans="1:3" x14ac:dyDescent="0.25">
      <c r="A247" s="19">
        <v>45966</v>
      </c>
      <c r="B247" s="20">
        <v>0.70928240740740744</v>
      </c>
      <c r="C247" s="21">
        <v>49.947000000000003</v>
      </c>
    </row>
    <row r="248" spans="1:3" x14ac:dyDescent="0.25">
      <c r="A248" s="19">
        <v>45966</v>
      </c>
      <c r="B248" s="20">
        <v>0.70929398148148148</v>
      </c>
      <c r="C248" s="21">
        <v>49.947000000000003</v>
      </c>
    </row>
    <row r="249" spans="1:3" x14ac:dyDescent="0.25">
      <c r="A249" s="19">
        <v>45966</v>
      </c>
      <c r="B249" s="20">
        <v>0.70930555555555552</v>
      </c>
      <c r="C249" s="21">
        <v>49.948</v>
      </c>
    </row>
    <row r="250" spans="1:3" x14ac:dyDescent="0.25">
      <c r="A250" s="19">
        <v>45966</v>
      </c>
      <c r="B250" s="20">
        <v>0.70931712962962967</v>
      </c>
      <c r="C250" s="21">
        <v>49.95</v>
      </c>
    </row>
    <row r="251" spans="1:3" x14ac:dyDescent="0.25">
      <c r="A251" s="19">
        <v>45966</v>
      </c>
      <c r="B251" s="20">
        <v>0.70932870370370371</v>
      </c>
      <c r="C251" s="21">
        <v>49.951000000000001</v>
      </c>
    </row>
    <row r="252" spans="1:3" x14ac:dyDescent="0.25">
      <c r="A252" s="19">
        <v>45966</v>
      </c>
      <c r="B252" s="20">
        <v>0.70934027777777775</v>
      </c>
      <c r="C252" s="21">
        <v>49.95</v>
      </c>
    </row>
    <row r="253" spans="1:3" x14ac:dyDescent="0.25">
      <c r="A253" s="19">
        <v>45966</v>
      </c>
      <c r="B253" s="20">
        <v>0.7093518518518519</v>
      </c>
      <c r="C253" s="21">
        <v>49.951000000000001</v>
      </c>
    </row>
    <row r="254" spans="1:3" x14ac:dyDescent="0.25">
      <c r="A254" s="19">
        <v>45966</v>
      </c>
      <c r="B254" s="20">
        <v>0.70936342592592594</v>
      </c>
      <c r="C254" s="21">
        <v>49.953000000000003</v>
      </c>
    </row>
    <row r="255" spans="1:3" x14ac:dyDescent="0.25">
      <c r="A255" s="19">
        <v>45966</v>
      </c>
      <c r="B255" s="20">
        <v>0.70937499999999998</v>
      </c>
      <c r="C255" s="21">
        <v>49.951000000000001</v>
      </c>
    </row>
    <row r="256" spans="1:3" x14ac:dyDescent="0.25">
      <c r="A256" s="19">
        <v>45966</v>
      </c>
      <c r="B256" s="20">
        <v>0.70938657407407413</v>
      </c>
      <c r="C256" s="21">
        <v>49.954000000000001</v>
      </c>
    </row>
    <row r="257" spans="1:3" x14ac:dyDescent="0.25">
      <c r="A257" s="19">
        <v>45966</v>
      </c>
      <c r="B257" s="20">
        <v>0.70939814814814817</v>
      </c>
      <c r="C257" s="21">
        <v>49.953000000000003</v>
      </c>
    </row>
    <row r="258" spans="1:3" x14ac:dyDescent="0.25">
      <c r="A258" s="19">
        <v>45966</v>
      </c>
      <c r="B258" s="20">
        <v>0.70940972222222221</v>
      </c>
      <c r="C258" s="21">
        <v>49.953000000000003</v>
      </c>
    </row>
    <row r="259" spans="1:3" x14ac:dyDescent="0.25">
      <c r="A259" s="19">
        <v>45966</v>
      </c>
      <c r="B259" s="20">
        <v>0.70942129629629624</v>
      </c>
      <c r="C259" s="21">
        <v>49.953000000000003</v>
      </c>
    </row>
    <row r="260" spans="1:3" x14ac:dyDescent="0.25">
      <c r="A260" s="19">
        <v>45966</v>
      </c>
      <c r="B260" s="20">
        <v>0.70943287037037039</v>
      </c>
      <c r="C260" s="21">
        <v>49.951000000000001</v>
      </c>
    </row>
    <row r="261" spans="1:3" x14ac:dyDescent="0.25">
      <c r="A261" s="19">
        <v>45966</v>
      </c>
      <c r="B261" s="20">
        <v>0.70944444444444443</v>
      </c>
      <c r="C261" s="21">
        <v>49.947000000000003</v>
      </c>
    </row>
    <row r="262" spans="1:3" x14ac:dyDescent="0.25">
      <c r="A262" s="19">
        <v>45966</v>
      </c>
      <c r="B262" s="20">
        <v>0.70945601851851847</v>
      </c>
      <c r="C262" s="21">
        <v>49.945999999999998</v>
      </c>
    </row>
    <row r="263" spans="1:3" x14ac:dyDescent="0.25">
      <c r="A263" s="19">
        <v>45966</v>
      </c>
      <c r="B263" s="20">
        <v>0.70946759259259262</v>
      </c>
      <c r="C263" s="21">
        <v>49.945</v>
      </c>
    </row>
    <row r="264" spans="1:3" x14ac:dyDescent="0.25">
      <c r="A264" s="19">
        <v>45966</v>
      </c>
      <c r="B264" s="20">
        <v>0.70947916666666666</v>
      </c>
      <c r="C264" s="21">
        <v>49.944000000000003</v>
      </c>
    </row>
    <row r="265" spans="1:3" x14ac:dyDescent="0.25">
      <c r="A265" s="19">
        <v>45966</v>
      </c>
      <c r="B265" s="20">
        <v>0.7094907407407407</v>
      </c>
      <c r="C265" s="21">
        <v>49.945</v>
      </c>
    </row>
    <row r="266" spans="1:3" x14ac:dyDescent="0.25">
      <c r="A266" s="19">
        <v>45966</v>
      </c>
      <c r="B266" s="20">
        <v>0.70950231481481485</v>
      </c>
      <c r="C266" s="21">
        <v>49.945999999999998</v>
      </c>
    </row>
    <row r="267" spans="1:3" x14ac:dyDescent="0.25">
      <c r="A267" s="19">
        <v>45966</v>
      </c>
      <c r="B267" s="20">
        <v>0.70951388888888889</v>
      </c>
      <c r="C267" s="21">
        <v>49.948</v>
      </c>
    </row>
    <row r="268" spans="1:3" x14ac:dyDescent="0.25">
      <c r="A268" s="19">
        <v>45966</v>
      </c>
      <c r="B268" s="20">
        <v>0.70952546296296293</v>
      </c>
      <c r="C268" s="21">
        <v>49.951999999999998</v>
      </c>
    </row>
    <row r="269" spans="1:3" x14ac:dyDescent="0.25">
      <c r="A269" s="19">
        <v>45966</v>
      </c>
      <c r="B269" s="20">
        <v>0.70953703703703708</v>
      </c>
      <c r="C269" s="21">
        <v>49.954999999999998</v>
      </c>
    </row>
    <row r="270" spans="1:3" x14ac:dyDescent="0.25">
      <c r="A270" s="19">
        <v>45966</v>
      </c>
      <c r="B270" s="20">
        <v>0.70954861111111112</v>
      </c>
      <c r="C270" s="21">
        <v>49.956000000000003</v>
      </c>
    </row>
    <row r="271" spans="1:3" x14ac:dyDescent="0.25">
      <c r="A271" s="19">
        <v>45966</v>
      </c>
      <c r="B271" s="20">
        <v>0.70956018518518515</v>
      </c>
      <c r="C271" s="21">
        <v>49.957000000000001</v>
      </c>
    </row>
    <row r="272" spans="1:3" x14ac:dyDescent="0.25">
      <c r="A272" s="19">
        <v>45966</v>
      </c>
      <c r="B272" s="20">
        <v>0.7095717592592593</v>
      </c>
      <c r="C272" s="21">
        <v>49.954000000000001</v>
      </c>
    </row>
    <row r="273" spans="1:3" x14ac:dyDescent="0.25">
      <c r="A273" s="19">
        <v>45966</v>
      </c>
      <c r="B273" s="20">
        <v>0.70958333333333334</v>
      </c>
      <c r="C273" s="21">
        <v>49.954000000000001</v>
      </c>
    </row>
    <row r="274" spans="1:3" x14ac:dyDescent="0.25">
      <c r="A274" s="19">
        <v>45966</v>
      </c>
      <c r="B274" s="20">
        <v>0.70959490740740738</v>
      </c>
      <c r="C274" s="21">
        <v>49.951999999999998</v>
      </c>
    </row>
    <row r="275" spans="1:3" x14ac:dyDescent="0.25">
      <c r="A275" s="19">
        <v>45966</v>
      </c>
      <c r="B275" s="20">
        <v>0.70960648148148153</v>
      </c>
      <c r="C275" s="21">
        <v>49.951000000000001</v>
      </c>
    </row>
    <row r="276" spans="1:3" x14ac:dyDescent="0.25">
      <c r="A276" s="19">
        <v>45966</v>
      </c>
      <c r="B276" s="20">
        <v>0.70961805555555557</v>
      </c>
      <c r="C276" s="21">
        <v>49.951000000000001</v>
      </c>
    </row>
    <row r="277" spans="1:3" x14ac:dyDescent="0.25">
      <c r="A277" s="19">
        <v>45966</v>
      </c>
      <c r="B277" s="20">
        <v>0.70962962962962961</v>
      </c>
      <c r="C277" s="21">
        <v>49.951000000000001</v>
      </c>
    </row>
    <row r="278" spans="1:3" x14ac:dyDescent="0.25">
      <c r="A278" s="19">
        <v>45966</v>
      </c>
      <c r="B278" s="20">
        <v>0.70964120370370365</v>
      </c>
      <c r="C278" s="21">
        <v>49.954000000000001</v>
      </c>
    </row>
    <row r="279" spans="1:3" x14ac:dyDescent="0.25">
      <c r="A279" s="19">
        <v>45966</v>
      </c>
      <c r="B279" s="20">
        <v>0.7096527777777778</v>
      </c>
      <c r="C279" s="21">
        <v>49.951999999999998</v>
      </c>
    </row>
    <row r="280" spans="1:3" x14ac:dyDescent="0.25">
      <c r="A280" s="19">
        <v>45966</v>
      </c>
      <c r="B280" s="20">
        <v>0.70966435185185184</v>
      </c>
      <c r="C280" s="21">
        <v>49.953000000000003</v>
      </c>
    </row>
    <row r="281" spans="1:3" x14ac:dyDescent="0.25">
      <c r="A281" s="19">
        <v>45966</v>
      </c>
      <c r="B281" s="20">
        <v>0.70967592592592588</v>
      </c>
      <c r="C281" s="21">
        <v>49.951999999999998</v>
      </c>
    </row>
    <row r="282" spans="1:3" x14ac:dyDescent="0.25">
      <c r="A282" s="19">
        <v>45966</v>
      </c>
      <c r="B282" s="20">
        <v>0.70968750000000003</v>
      </c>
      <c r="C282" s="21">
        <v>49.951999999999998</v>
      </c>
    </row>
    <row r="283" spans="1:3" x14ac:dyDescent="0.25">
      <c r="A283" s="19">
        <v>45966</v>
      </c>
      <c r="B283" s="20">
        <v>0.70969907407407407</v>
      </c>
      <c r="C283" s="21">
        <v>49.954000000000001</v>
      </c>
    </row>
    <row r="284" spans="1:3" x14ac:dyDescent="0.25">
      <c r="A284" s="19">
        <v>45966</v>
      </c>
      <c r="B284" s="20">
        <v>0.7097106481481481</v>
      </c>
      <c r="C284" s="21">
        <v>49.956000000000003</v>
      </c>
    </row>
    <row r="285" spans="1:3" x14ac:dyDescent="0.25">
      <c r="A285" s="19">
        <v>45966</v>
      </c>
      <c r="B285" s="20">
        <v>0.70972222222222225</v>
      </c>
      <c r="C285" s="21">
        <v>49.957000000000001</v>
      </c>
    </row>
    <row r="286" spans="1:3" x14ac:dyDescent="0.25">
      <c r="A286" s="19">
        <v>45966</v>
      </c>
      <c r="B286" s="20">
        <v>0.70973379629629629</v>
      </c>
      <c r="C286" s="21">
        <v>49.957999999999998</v>
      </c>
    </row>
    <row r="287" spans="1:3" x14ac:dyDescent="0.25">
      <c r="A287" s="19">
        <v>45966</v>
      </c>
      <c r="B287" s="20">
        <v>0.70974537037037033</v>
      </c>
      <c r="C287" s="21">
        <v>49.960999999999999</v>
      </c>
    </row>
    <row r="288" spans="1:3" x14ac:dyDescent="0.25">
      <c r="A288" s="19">
        <v>45966</v>
      </c>
      <c r="B288" s="20">
        <v>0.70975694444444448</v>
      </c>
      <c r="C288" s="21">
        <v>49.962000000000003</v>
      </c>
    </row>
    <row r="289" spans="1:3" x14ac:dyDescent="0.25">
      <c r="A289" s="19">
        <v>45966</v>
      </c>
      <c r="B289" s="20">
        <v>0.70976851851851852</v>
      </c>
      <c r="C289" s="21">
        <v>49.963999999999999</v>
      </c>
    </row>
    <row r="290" spans="1:3" x14ac:dyDescent="0.25">
      <c r="A290" s="19">
        <v>45966</v>
      </c>
      <c r="B290" s="20">
        <v>0.70978009259259256</v>
      </c>
      <c r="C290" s="21">
        <v>49.965000000000003</v>
      </c>
    </row>
    <row r="291" spans="1:3" x14ac:dyDescent="0.25">
      <c r="A291" s="19">
        <v>45966</v>
      </c>
      <c r="B291" s="20">
        <v>0.70979166666666671</v>
      </c>
      <c r="C291" s="21">
        <v>49.962000000000003</v>
      </c>
    </row>
    <row r="292" spans="1:3" x14ac:dyDescent="0.25">
      <c r="A292" s="19">
        <v>45966</v>
      </c>
      <c r="B292" s="20">
        <v>0.70980324074074075</v>
      </c>
      <c r="C292" s="21">
        <v>49.962000000000003</v>
      </c>
    </row>
    <row r="293" spans="1:3" x14ac:dyDescent="0.25">
      <c r="A293" s="19">
        <v>45966</v>
      </c>
      <c r="B293" s="20">
        <v>0.70981481481481479</v>
      </c>
      <c r="C293" s="21">
        <v>49.963000000000001</v>
      </c>
    </row>
    <row r="294" spans="1:3" x14ac:dyDescent="0.25">
      <c r="A294" s="19">
        <v>45966</v>
      </c>
      <c r="B294" s="20">
        <v>0.70982638888888894</v>
      </c>
      <c r="C294" s="21">
        <v>49.963999999999999</v>
      </c>
    </row>
    <row r="295" spans="1:3" x14ac:dyDescent="0.25">
      <c r="A295" s="19">
        <v>45966</v>
      </c>
      <c r="B295" s="20">
        <v>0.70983796296296298</v>
      </c>
      <c r="C295" s="21">
        <v>49.963999999999999</v>
      </c>
    </row>
    <row r="296" spans="1:3" x14ac:dyDescent="0.25">
      <c r="A296" s="19">
        <v>45966</v>
      </c>
      <c r="B296" s="20">
        <v>0.70984953703703701</v>
      </c>
      <c r="C296" s="21">
        <v>49.965000000000003</v>
      </c>
    </row>
    <row r="297" spans="1:3" x14ac:dyDescent="0.25">
      <c r="A297" s="19">
        <v>45966</v>
      </c>
      <c r="B297" s="20">
        <v>0.70986111111111116</v>
      </c>
      <c r="C297" s="21">
        <v>49.966999999999999</v>
      </c>
    </row>
    <row r="298" spans="1:3" x14ac:dyDescent="0.25">
      <c r="A298" s="19">
        <v>45966</v>
      </c>
      <c r="B298" s="20">
        <v>0.7098726851851852</v>
      </c>
      <c r="C298" s="21">
        <v>49.968000000000004</v>
      </c>
    </row>
    <row r="299" spans="1:3" x14ac:dyDescent="0.25">
      <c r="A299" s="19">
        <v>45966</v>
      </c>
      <c r="B299" s="20">
        <v>0.70988425925925924</v>
      </c>
      <c r="C299" s="21">
        <v>49.966999999999999</v>
      </c>
    </row>
    <row r="300" spans="1:3" x14ac:dyDescent="0.25">
      <c r="A300" s="19">
        <v>45966</v>
      </c>
      <c r="B300" s="20">
        <v>0.70989583333333328</v>
      </c>
      <c r="C300" s="21">
        <v>49.965000000000003</v>
      </c>
    </row>
    <row r="301" spans="1:3" x14ac:dyDescent="0.25">
      <c r="A301" s="19">
        <v>45966</v>
      </c>
      <c r="B301" s="20">
        <v>0.70990740740740743</v>
      </c>
      <c r="C301" s="21">
        <v>49.963000000000001</v>
      </c>
    </row>
    <row r="302" spans="1:3" x14ac:dyDescent="0.25">
      <c r="A302" s="19">
        <v>45966</v>
      </c>
      <c r="B302" s="20">
        <v>0.70991898148148147</v>
      </c>
      <c r="C302" s="21">
        <v>49.959000000000003</v>
      </c>
    </row>
    <row r="303" spans="1:3" x14ac:dyDescent="0.25">
      <c r="A303" s="19">
        <v>45966</v>
      </c>
      <c r="B303" s="20">
        <v>0.70993055555555551</v>
      </c>
      <c r="C303" s="21">
        <v>49.959000000000003</v>
      </c>
    </row>
    <row r="304" spans="1:3" x14ac:dyDescent="0.25">
      <c r="A304" s="19">
        <v>45966</v>
      </c>
      <c r="B304" s="20">
        <v>0.70994212962962966</v>
      </c>
      <c r="C304" s="21">
        <v>49.959000000000003</v>
      </c>
    </row>
    <row r="305" spans="1:3" x14ac:dyDescent="0.25">
      <c r="A305" s="19">
        <v>45966</v>
      </c>
      <c r="B305" s="20">
        <v>0.7099537037037037</v>
      </c>
      <c r="C305" s="21">
        <v>49.962000000000003</v>
      </c>
    </row>
    <row r="306" spans="1:3" x14ac:dyDescent="0.25">
      <c r="A306" s="19">
        <v>45966</v>
      </c>
      <c r="B306" s="20">
        <v>0.70996527777777774</v>
      </c>
      <c r="C306" s="21">
        <v>49.965000000000003</v>
      </c>
    </row>
    <row r="307" spans="1:3" x14ac:dyDescent="0.25">
      <c r="A307" s="19">
        <v>45966</v>
      </c>
      <c r="B307" s="20">
        <v>0.70997685185185189</v>
      </c>
      <c r="C307" s="21">
        <v>49.968000000000004</v>
      </c>
    </row>
    <row r="308" spans="1:3" x14ac:dyDescent="0.25">
      <c r="A308" s="19">
        <v>45966</v>
      </c>
      <c r="B308" s="20">
        <v>0.70998842592592593</v>
      </c>
      <c r="C308" s="21">
        <v>49.969000000000001</v>
      </c>
    </row>
    <row r="309" spans="1:3" x14ac:dyDescent="0.25">
      <c r="A309" s="19">
        <v>45966</v>
      </c>
      <c r="B309" s="20">
        <v>0.71</v>
      </c>
      <c r="C309" s="21">
        <v>49.970999999999997</v>
      </c>
    </row>
    <row r="310" spans="1:3" x14ac:dyDescent="0.25">
      <c r="A310" s="19">
        <v>45966</v>
      </c>
      <c r="B310" s="20">
        <v>0.71001157407407411</v>
      </c>
      <c r="C310" s="21">
        <v>49.972000000000001</v>
      </c>
    </row>
    <row r="311" spans="1:3" x14ac:dyDescent="0.25">
      <c r="A311" s="19">
        <v>45966</v>
      </c>
      <c r="B311" s="20">
        <v>0.71002314814814815</v>
      </c>
      <c r="C311" s="21">
        <v>49.972000000000001</v>
      </c>
    </row>
    <row r="312" spans="1:3" x14ac:dyDescent="0.25">
      <c r="A312" s="19">
        <v>45966</v>
      </c>
      <c r="B312" s="20">
        <v>0.71003472222222219</v>
      </c>
      <c r="C312" s="21">
        <v>49.972000000000001</v>
      </c>
    </row>
    <row r="313" spans="1:3" x14ac:dyDescent="0.25">
      <c r="A313" s="19">
        <v>45966</v>
      </c>
      <c r="B313" s="20">
        <v>0.71004629629629634</v>
      </c>
      <c r="C313" s="21">
        <v>49.972000000000001</v>
      </c>
    </row>
    <row r="314" spans="1:3" x14ac:dyDescent="0.25">
      <c r="A314" s="19">
        <v>45966</v>
      </c>
      <c r="B314" s="20">
        <v>0.71005787037037038</v>
      </c>
      <c r="C314" s="21">
        <v>49.972000000000001</v>
      </c>
    </row>
    <row r="315" spans="1:3" x14ac:dyDescent="0.25">
      <c r="A315" s="19">
        <v>45966</v>
      </c>
      <c r="B315" s="20">
        <v>0.71006944444444442</v>
      </c>
      <c r="C315" s="21">
        <v>49.972000000000001</v>
      </c>
    </row>
    <row r="316" spans="1:3" x14ac:dyDescent="0.25">
      <c r="A316" s="19">
        <v>45966</v>
      </c>
      <c r="B316" s="20">
        <v>0.71008101851851857</v>
      </c>
      <c r="C316" s="21">
        <v>49.973999999999997</v>
      </c>
    </row>
    <row r="317" spans="1:3" x14ac:dyDescent="0.25">
      <c r="A317" s="19">
        <v>45966</v>
      </c>
      <c r="B317" s="20">
        <v>0.71009259259259261</v>
      </c>
      <c r="C317" s="21">
        <v>49.973999999999997</v>
      </c>
    </row>
    <row r="318" spans="1:3" x14ac:dyDescent="0.25">
      <c r="A318" s="19">
        <v>45966</v>
      </c>
      <c r="B318" s="20">
        <v>0.71010416666666665</v>
      </c>
      <c r="C318" s="21">
        <v>49.970999999999997</v>
      </c>
    </row>
    <row r="319" spans="1:3" x14ac:dyDescent="0.25">
      <c r="A319" s="19">
        <v>45966</v>
      </c>
      <c r="B319" s="20">
        <v>0.71011574074074069</v>
      </c>
      <c r="C319" s="21">
        <v>49.966999999999999</v>
      </c>
    </row>
    <row r="320" spans="1:3" x14ac:dyDescent="0.25">
      <c r="A320" s="19">
        <v>45966</v>
      </c>
      <c r="B320" s="20">
        <v>0.71012731481481484</v>
      </c>
      <c r="C320" s="21">
        <v>49.963999999999999</v>
      </c>
    </row>
    <row r="321" spans="1:3" x14ac:dyDescent="0.25">
      <c r="A321" s="19">
        <v>45966</v>
      </c>
      <c r="B321" s="20">
        <v>0.71013888888888888</v>
      </c>
      <c r="C321" s="21">
        <v>49.962000000000003</v>
      </c>
    </row>
    <row r="322" spans="1:3" x14ac:dyDescent="0.25">
      <c r="A322" s="19">
        <v>45966</v>
      </c>
      <c r="B322" s="20">
        <v>0.71015046296296291</v>
      </c>
      <c r="C322" s="21">
        <v>49.959000000000003</v>
      </c>
    </row>
    <row r="323" spans="1:3" x14ac:dyDescent="0.25">
      <c r="A323" s="19">
        <v>45966</v>
      </c>
      <c r="B323" s="20">
        <v>0.71016203703703706</v>
      </c>
      <c r="C323" s="21">
        <v>49.957000000000001</v>
      </c>
    </row>
    <row r="324" spans="1:3" x14ac:dyDescent="0.25">
      <c r="A324" s="19">
        <v>45966</v>
      </c>
      <c r="B324" s="20">
        <v>0.7101736111111111</v>
      </c>
      <c r="C324" s="21">
        <v>49.954999999999998</v>
      </c>
    </row>
    <row r="325" spans="1:3" x14ac:dyDescent="0.25">
      <c r="A325" s="19">
        <v>45966</v>
      </c>
      <c r="B325" s="20">
        <v>0.71018518518518514</v>
      </c>
      <c r="C325" s="21">
        <v>49.953000000000003</v>
      </c>
    </row>
    <row r="326" spans="1:3" x14ac:dyDescent="0.25">
      <c r="A326" s="19">
        <v>45966</v>
      </c>
      <c r="B326" s="20">
        <v>0.71019675925925929</v>
      </c>
      <c r="C326" s="21">
        <v>49.951999999999998</v>
      </c>
    </row>
    <row r="327" spans="1:3" x14ac:dyDescent="0.25">
      <c r="A327" s="19">
        <v>45966</v>
      </c>
      <c r="B327" s="20">
        <v>0.71020833333333333</v>
      </c>
      <c r="C327" s="21">
        <v>49.951000000000001</v>
      </c>
    </row>
    <row r="328" spans="1:3" x14ac:dyDescent="0.25">
      <c r="A328" s="19">
        <v>45966</v>
      </c>
      <c r="B328" s="20">
        <v>0.71021990740740737</v>
      </c>
      <c r="C328" s="21">
        <v>49.953000000000003</v>
      </c>
    </row>
    <row r="329" spans="1:3" x14ac:dyDescent="0.25">
      <c r="A329" s="19">
        <v>45966</v>
      </c>
      <c r="B329" s="20">
        <v>0.71023148148148152</v>
      </c>
      <c r="C329" s="21">
        <v>49.954000000000001</v>
      </c>
    </row>
    <row r="330" spans="1:3" x14ac:dyDescent="0.25">
      <c r="A330" s="19">
        <v>45966</v>
      </c>
      <c r="B330" s="20">
        <v>0.71024305555555556</v>
      </c>
      <c r="C330" s="21">
        <v>49.956000000000003</v>
      </c>
    </row>
    <row r="331" spans="1:3" x14ac:dyDescent="0.25">
      <c r="A331" s="19">
        <v>45966</v>
      </c>
      <c r="B331" s="20">
        <v>0.7102546296296296</v>
      </c>
      <c r="C331" s="21">
        <v>49.96</v>
      </c>
    </row>
    <row r="332" spans="1:3" x14ac:dyDescent="0.25">
      <c r="A332" s="19">
        <v>45966</v>
      </c>
      <c r="B332" s="20">
        <v>0.71026620370370375</v>
      </c>
      <c r="C332" s="21">
        <v>49.962000000000003</v>
      </c>
    </row>
    <row r="333" spans="1:3" x14ac:dyDescent="0.25">
      <c r="A333" s="19">
        <v>45966</v>
      </c>
      <c r="B333" s="20">
        <v>0.71027777777777779</v>
      </c>
      <c r="C333" s="21">
        <v>49.962000000000003</v>
      </c>
    </row>
    <row r="334" spans="1:3" x14ac:dyDescent="0.25">
      <c r="A334" s="19">
        <v>45966</v>
      </c>
      <c r="B334" s="20">
        <v>0.71028935185185182</v>
      </c>
      <c r="C334" s="21">
        <v>49.963999999999999</v>
      </c>
    </row>
    <row r="335" spans="1:3" x14ac:dyDescent="0.25">
      <c r="A335" s="19">
        <v>45966</v>
      </c>
      <c r="B335" s="20">
        <v>0.71030092592592597</v>
      </c>
      <c r="C335" s="21">
        <v>49.966000000000001</v>
      </c>
    </row>
    <row r="336" spans="1:3" x14ac:dyDescent="0.25">
      <c r="A336" s="19">
        <v>45966</v>
      </c>
      <c r="B336" s="20">
        <v>0.71031250000000001</v>
      </c>
      <c r="C336" s="21">
        <v>49.968000000000004</v>
      </c>
    </row>
    <row r="337" spans="1:3" x14ac:dyDescent="0.25">
      <c r="A337" s="19">
        <v>45966</v>
      </c>
      <c r="B337" s="20">
        <v>0.71032407407407405</v>
      </c>
      <c r="C337" s="21">
        <v>49.97</v>
      </c>
    </row>
    <row r="338" spans="1:3" x14ac:dyDescent="0.25">
      <c r="A338" s="19">
        <v>45966</v>
      </c>
      <c r="B338" s="20">
        <v>0.7103356481481482</v>
      </c>
      <c r="C338" s="21">
        <v>49.968000000000004</v>
      </c>
    </row>
    <row r="339" spans="1:3" x14ac:dyDescent="0.25">
      <c r="A339" s="19">
        <v>45966</v>
      </c>
      <c r="B339" s="20">
        <v>0.71034722222222224</v>
      </c>
      <c r="C339" s="21">
        <v>49.966999999999999</v>
      </c>
    </row>
    <row r="340" spans="1:3" x14ac:dyDescent="0.25">
      <c r="A340" s="19">
        <v>45966</v>
      </c>
      <c r="B340" s="20">
        <v>0.71035879629629628</v>
      </c>
      <c r="C340" s="21">
        <v>49.968000000000004</v>
      </c>
    </row>
    <row r="341" spans="1:3" x14ac:dyDescent="0.25">
      <c r="A341" s="19">
        <v>45966</v>
      </c>
      <c r="B341" s="20">
        <v>0.71037037037037032</v>
      </c>
      <c r="C341" s="21">
        <v>49.966999999999999</v>
      </c>
    </row>
    <row r="342" spans="1:3" x14ac:dyDescent="0.25">
      <c r="A342" s="19">
        <v>45966</v>
      </c>
      <c r="B342" s="20">
        <v>0.71038194444444447</v>
      </c>
      <c r="C342" s="21">
        <v>49.966000000000001</v>
      </c>
    </row>
    <row r="343" spans="1:3" x14ac:dyDescent="0.25">
      <c r="A343" s="19">
        <v>45966</v>
      </c>
      <c r="B343" s="20">
        <v>0.71039351851851851</v>
      </c>
      <c r="C343" s="21">
        <v>49.966999999999999</v>
      </c>
    </row>
    <row r="344" spans="1:3" x14ac:dyDescent="0.25">
      <c r="A344" s="19">
        <v>45966</v>
      </c>
      <c r="B344" s="20">
        <v>0.71040509259259255</v>
      </c>
      <c r="C344" s="21">
        <v>49.966000000000001</v>
      </c>
    </row>
    <row r="345" spans="1:3" x14ac:dyDescent="0.25">
      <c r="A345" s="19">
        <v>45966</v>
      </c>
      <c r="B345" s="20">
        <v>0.7104166666666667</v>
      </c>
      <c r="C345" s="21">
        <v>49.968000000000004</v>
      </c>
    </row>
    <row r="346" spans="1:3" x14ac:dyDescent="0.25">
      <c r="A346" s="19">
        <v>45966</v>
      </c>
      <c r="B346" s="20">
        <v>0.71042824074074074</v>
      </c>
      <c r="C346" s="21">
        <v>49.963999999999999</v>
      </c>
    </row>
    <row r="347" spans="1:3" x14ac:dyDescent="0.25">
      <c r="A347" s="19">
        <v>45966</v>
      </c>
      <c r="B347" s="20">
        <v>0.71043981481481477</v>
      </c>
      <c r="C347" s="21">
        <v>49.960999999999999</v>
      </c>
    </row>
    <row r="348" spans="1:3" x14ac:dyDescent="0.25">
      <c r="A348" s="19">
        <v>45966</v>
      </c>
      <c r="B348" s="20">
        <v>0.71045138888888892</v>
      </c>
      <c r="C348" s="21">
        <v>49.96</v>
      </c>
    </row>
    <row r="349" spans="1:3" x14ac:dyDescent="0.25">
      <c r="A349" s="19">
        <v>45966</v>
      </c>
      <c r="B349" s="20">
        <v>0.71046296296296296</v>
      </c>
      <c r="C349" s="21">
        <v>49.957000000000001</v>
      </c>
    </row>
    <row r="350" spans="1:3" x14ac:dyDescent="0.25">
      <c r="A350" s="19">
        <v>45966</v>
      </c>
      <c r="B350" s="20">
        <v>0.710474537037037</v>
      </c>
      <c r="C350" s="21">
        <v>49.957999999999998</v>
      </c>
    </row>
    <row r="351" spans="1:3" x14ac:dyDescent="0.25">
      <c r="A351" s="19">
        <v>45966</v>
      </c>
      <c r="B351" s="20">
        <v>0.71048611111111115</v>
      </c>
      <c r="C351" s="21">
        <v>49.959000000000003</v>
      </c>
    </row>
    <row r="352" spans="1:3" x14ac:dyDescent="0.25">
      <c r="A352" s="19">
        <v>45966</v>
      </c>
      <c r="B352" s="20">
        <v>0.71049768518518519</v>
      </c>
      <c r="C352" s="21">
        <v>49.959000000000003</v>
      </c>
    </row>
    <row r="353" spans="1:3" x14ac:dyDescent="0.25">
      <c r="A353" s="19">
        <v>45966</v>
      </c>
      <c r="B353" s="20">
        <v>0.71050925925925923</v>
      </c>
      <c r="C353" s="21">
        <v>49.957999999999998</v>
      </c>
    </row>
    <row r="354" spans="1:3" x14ac:dyDescent="0.25">
      <c r="A354" s="19">
        <v>45966</v>
      </c>
      <c r="B354" s="20">
        <v>0.71052083333333338</v>
      </c>
      <c r="C354" s="21">
        <v>49.96</v>
      </c>
    </row>
    <row r="355" spans="1:3" x14ac:dyDescent="0.25">
      <c r="A355" s="19">
        <v>45966</v>
      </c>
      <c r="B355" s="20">
        <v>0.71053240740740742</v>
      </c>
      <c r="C355" s="21">
        <v>49.960999999999999</v>
      </c>
    </row>
    <row r="356" spans="1:3" x14ac:dyDescent="0.25">
      <c r="A356" s="19">
        <v>45966</v>
      </c>
      <c r="B356" s="20">
        <v>0.71054398148148146</v>
      </c>
      <c r="C356" s="21">
        <v>49.963999999999999</v>
      </c>
    </row>
    <row r="357" spans="1:3" x14ac:dyDescent="0.25">
      <c r="A357" s="19">
        <v>45966</v>
      </c>
      <c r="B357" s="20">
        <v>0.71055555555555561</v>
      </c>
      <c r="C357" s="21">
        <v>49.963000000000001</v>
      </c>
    </row>
    <row r="358" spans="1:3" x14ac:dyDescent="0.25">
      <c r="A358" s="19">
        <v>45966</v>
      </c>
      <c r="B358" s="20">
        <v>0.71056712962962965</v>
      </c>
      <c r="C358" s="21">
        <v>49.965000000000003</v>
      </c>
    </row>
    <row r="359" spans="1:3" x14ac:dyDescent="0.25">
      <c r="A359" s="19">
        <v>45966</v>
      </c>
      <c r="B359" s="20">
        <v>0.71057870370370368</v>
      </c>
      <c r="C359" s="21">
        <v>49.963999999999999</v>
      </c>
    </row>
    <row r="360" spans="1:3" x14ac:dyDescent="0.25">
      <c r="A360" s="19">
        <v>45966</v>
      </c>
      <c r="B360" s="20">
        <v>0.71059027777777772</v>
      </c>
      <c r="C360" s="21">
        <v>49.963999999999999</v>
      </c>
    </row>
    <row r="361" spans="1:3" x14ac:dyDescent="0.25">
      <c r="A361" s="19">
        <v>45966</v>
      </c>
      <c r="B361" s="20">
        <v>0.71060185185185187</v>
      </c>
      <c r="C361" s="21">
        <v>49.959000000000003</v>
      </c>
    </row>
    <row r="362" spans="1:3" x14ac:dyDescent="0.25">
      <c r="A362" s="19">
        <v>45966</v>
      </c>
      <c r="B362" s="20">
        <v>0.71061342592592591</v>
      </c>
      <c r="C362" s="21">
        <v>49.959000000000003</v>
      </c>
    </row>
    <row r="363" spans="1:3" x14ac:dyDescent="0.25">
      <c r="A363" s="19">
        <v>45966</v>
      </c>
      <c r="B363" s="20">
        <v>0.71062499999999995</v>
      </c>
      <c r="C363" s="21">
        <v>49.956000000000003</v>
      </c>
    </row>
    <row r="364" spans="1:3" x14ac:dyDescent="0.25">
      <c r="A364" s="19">
        <v>45966</v>
      </c>
      <c r="B364" s="20">
        <v>0.7106365740740741</v>
      </c>
      <c r="C364" s="21">
        <v>49.957000000000001</v>
      </c>
    </row>
    <row r="365" spans="1:3" x14ac:dyDescent="0.25">
      <c r="A365" s="19">
        <v>45966</v>
      </c>
      <c r="B365" s="20">
        <v>0.71064814814814814</v>
      </c>
      <c r="C365" s="21">
        <v>49.957000000000001</v>
      </c>
    </row>
    <row r="366" spans="1:3" x14ac:dyDescent="0.25">
      <c r="A366" s="19">
        <v>45966</v>
      </c>
      <c r="B366" s="20">
        <v>0.71065972222222218</v>
      </c>
      <c r="C366" s="21">
        <v>49.959000000000003</v>
      </c>
    </row>
    <row r="367" spans="1:3" x14ac:dyDescent="0.25">
      <c r="A367" s="19">
        <v>45966</v>
      </c>
      <c r="B367" s="20">
        <v>0.71067129629629633</v>
      </c>
      <c r="C367" s="21">
        <v>49.96</v>
      </c>
    </row>
    <row r="368" spans="1:3" x14ac:dyDescent="0.25">
      <c r="A368" s="19">
        <v>45966</v>
      </c>
      <c r="B368" s="20">
        <v>0.71068287037037037</v>
      </c>
      <c r="C368" s="21">
        <v>49.962000000000003</v>
      </c>
    </row>
    <row r="369" spans="1:3" x14ac:dyDescent="0.25">
      <c r="A369" s="19">
        <v>45966</v>
      </c>
      <c r="B369" s="20">
        <v>0.71069444444444441</v>
      </c>
      <c r="C369" s="21">
        <v>49.965000000000003</v>
      </c>
    </row>
    <row r="370" spans="1:3" x14ac:dyDescent="0.25">
      <c r="A370" s="19">
        <v>45966</v>
      </c>
      <c r="B370" s="20">
        <v>0.71070601851851856</v>
      </c>
      <c r="C370" s="21">
        <v>49.966000000000001</v>
      </c>
    </row>
    <row r="371" spans="1:3" x14ac:dyDescent="0.25">
      <c r="A371" s="19">
        <v>45966</v>
      </c>
      <c r="B371" s="20">
        <v>0.7107175925925926</v>
      </c>
      <c r="C371" s="21">
        <v>49.970999999999997</v>
      </c>
    </row>
    <row r="372" spans="1:3" x14ac:dyDescent="0.25">
      <c r="A372" s="19">
        <v>45966</v>
      </c>
      <c r="B372" s="20">
        <v>0.71072916666666663</v>
      </c>
      <c r="C372" s="21">
        <v>49.973999999999997</v>
      </c>
    </row>
    <row r="373" spans="1:3" x14ac:dyDescent="0.25">
      <c r="A373" s="19">
        <v>45966</v>
      </c>
      <c r="B373" s="20">
        <v>0.71074074074074078</v>
      </c>
      <c r="C373" s="21">
        <v>49.972999999999999</v>
      </c>
    </row>
    <row r="374" spans="1:3" x14ac:dyDescent="0.25">
      <c r="A374" s="19">
        <v>45966</v>
      </c>
      <c r="B374" s="20">
        <v>0.71075231481481482</v>
      </c>
      <c r="C374" s="21">
        <v>49.975999999999999</v>
      </c>
    </row>
    <row r="375" spans="1:3" x14ac:dyDescent="0.25">
      <c r="A375" s="19">
        <v>45966</v>
      </c>
      <c r="B375" s="20">
        <v>0.71076388888888886</v>
      </c>
      <c r="C375" s="21">
        <v>49.978000000000002</v>
      </c>
    </row>
    <row r="376" spans="1:3" x14ac:dyDescent="0.25">
      <c r="A376" s="19">
        <v>45966</v>
      </c>
      <c r="B376" s="20">
        <v>0.71077546296296301</v>
      </c>
      <c r="C376" s="21">
        <v>49.978000000000002</v>
      </c>
    </row>
    <row r="377" spans="1:3" x14ac:dyDescent="0.25">
      <c r="A377" s="19">
        <v>45966</v>
      </c>
      <c r="B377" s="20">
        <v>0.71078703703703705</v>
      </c>
      <c r="C377" s="21">
        <v>49.978999999999999</v>
      </c>
    </row>
    <row r="378" spans="1:3" x14ac:dyDescent="0.25">
      <c r="A378" s="19">
        <v>45966</v>
      </c>
      <c r="B378" s="20">
        <v>0.71079861111111109</v>
      </c>
      <c r="C378" s="21">
        <v>49.982999999999997</v>
      </c>
    </row>
    <row r="379" spans="1:3" x14ac:dyDescent="0.25">
      <c r="A379" s="19">
        <v>45966</v>
      </c>
      <c r="B379" s="20">
        <v>0.71081018518518524</v>
      </c>
      <c r="C379" s="21">
        <v>49.99</v>
      </c>
    </row>
    <row r="380" spans="1:3" x14ac:dyDescent="0.25">
      <c r="A380" s="19">
        <v>45966</v>
      </c>
      <c r="B380" s="20">
        <v>0.71082175925925928</v>
      </c>
      <c r="C380" s="21">
        <v>49.994</v>
      </c>
    </row>
    <row r="381" spans="1:3" x14ac:dyDescent="0.25">
      <c r="A381" s="19">
        <v>45966</v>
      </c>
      <c r="B381" s="20">
        <v>0.71083333333333332</v>
      </c>
      <c r="C381" s="21">
        <v>49.994999999999997</v>
      </c>
    </row>
    <row r="382" spans="1:3" x14ac:dyDescent="0.25">
      <c r="A382" s="19">
        <v>45966</v>
      </c>
      <c r="B382" s="20">
        <v>0.71084490740740736</v>
      </c>
      <c r="C382" s="21">
        <v>49.999000000000002</v>
      </c>
    </row>
    <row r="383" spans="1:3" x14ac:dyDescent="0.25">
      <c r="A383" s="19">
        <v>45966</v>
      </c>
      <c r="B383" s="20">
        <v>0.71085648148148151</v>
      </c>
      <c r="C383" s="21">
        <v>50.005000000000003</v>
      </c>
    </row>
    <row r="384" spans="1:3" x14ac:dyDescent="0.25">
      <c r="A384" s="19">
        <v>45966</v>
      </c>
      <c r="B384" s="20">
        <v>0.71086805555555554</v>
      </c>
      <c r="C384" s="21">
        <v>50.005000000000003</v>
      </c>
    </row>
    <row r="385" spans="1:3" x14ac:dyDescent="0.25">
      <c r="A385" s="19">
        <v>45966</v>
      </c>
      <c r="B385" s="20">
        <v>0.71087962962962958</v>
      </c>
      <c r="C385" s="21">
        <v>50.006999999999998</v>
      </c>
    </row>
    <row r="386" spans="1:3" x14ac:dyDescent="0.25">
      <c r="A386" s="19">
        <v>45966</v>
      </c>
      <c r="B386" s="20">
        <v>0.71089120370370373</v>
      </c>
      <c r="C386" s="21">
        <v>50.006999999999998</v>
      </c>
    </row>
    <row r="387" spans="1:3" x14ac:dyDescent="0.25">
      <c r="A387" s="19">
        <v>45966</v>
      </c>
      <c r="B387" s="20">
        <v>0.71090277777777777</v>
      </c>
      <c r="C387" s="21">
        <v>50.01</v>
      </c>
    </row>
    <row r="388" spans="1:3" x14ac:dyDescent="0.25">
      <c r="A388" s="19">
        <v>45966</v>
      </c>
      <c r="B388" s="20">
        <v>0.71091435185185181</v>
      </c>
      <c r="C388" s="21">
        <v>50.012999999999998</v>
      </c>
    </row>
    <row r="389" spans="1:3" x14ac:dyDescent="0.25">
      <c r="A389" s="19">
        <v>45966</v>
      </c>
      <c r="B389" s="20">
        <v>0.71092592592592596</v>
      </c>
      <c r="C389" s="21">
        <v>50.018000000000001</v>
      </c>
    </row>
    <row r="390" spans="1:3" x14ac:dyDescent="0.25">
      <c r="A390" s="19">
        <v>45966</v>
      </c>
      <c r="B390" s="20">
        <v>0.7109375</v>
      </c>
      <c r="C390" s="21">
        <v>50.021000000000001</v>
      </c>
    </row>
    <row r="391" spans="1:3" x14ac:dyDescent="0.25">
      <c r="A391" s="19">
        <v>45966</v>
      </c>
      <c r="B391" s="20">
        <v>0.71094907407407404</v>
      </c>
      <c r="C391" s="21">
        <v>50.021999999999998</v>
      </c>
    </row>
    <row r="392" spans="1:3" x14ac:dyDescent="0.25">
      <c r="A392" s="19">
        <v>45966</v>
      </c>
      <c r="B392" s="20">
        <v>0.71096064814814819</v>
      </c>
      <c r="C392" s="21">
        <v>50.021999999999998</v>
      </c>
    </row>
    <row r="393" spans="1:3" x14ac:dyDescent="0.25">
      <c r="A393" s="19">
        <v>45966</v>
      </c>
      <c r="B393" s="20">
        <v>0.71097222222222223</v>
      </c>
      <c r="C393" s="21">
        <v>50.02</v>
      </c>
    </row>
    <row r="394" spans="1:3" x14ac:dyDescent="0.25">
      <c r="A394" s="19">
        <v>45966</v>
      </c>
      <c r="B394" s="20">
        <v>0.71098379629629627</v>
      </c>
      <c r="C394" s="21">
        <v>50.018999999999998</v>
      </c>
    </row>
    <row r="395" spans="1:3" x14ac:dyDescent="0.25">
      <c r="A395" s="19">
        <v>45966</v>
      </c>
      <c r="B395" s="20">
        <v>0.71099537037037042</v>
      </c>
      <c r="C395" s="21">
        <v>50.021000000000001</v>
      </c>
    </row>
    <row r="396" spans="1:3" x14ac:dyDescent="0.25">
      <c r="A396" s="19">
        <v>45966</v>
      </c>
      <c r="B396" s="20">
        <v>0.71100694444444446</v>
      </c>
      <c r="C396" s="21">
        <v>50.021999999999998</v>
      </c>
    </row>
    <row r="397" spans="1:3" x14ac:dyDescent="0.25">
      <c r="A397" s="19">
        <v>45966</v>
      </c>
      <c r="B397" s="20">
        <v>0.71101851851851849</v>
      </c>
      <c r="C397" s="21">
        <v>50.021000000000001</v>
      </c>
    </row>
    <row r="398" spans="1:3" x14ac:dyDescent="0.25">
      <c r="A398" s="19">
        <v>45966</v>
      </c>
      <c r="B398" s="20">
        <v>0.71103009259259264</v>
      </c>
      <c r="C398" s="21">
        <v>50.02</v>
      </c>
    </row>
    <row r="399" spans="1:3" x14ac:dyDescent="0.25">
      <c r="A399" s="19">
        <v>45966</v>
      </c>
      <c r="B399" s="20">
        <v>0.71104166666666668</v>
      </c>
      <c r="C399" s="21">
        <v>50.02</v>
      </c>
    </row>
    <row r="400" spans="1:3" x14ac:dyDescent="0.25">
      <c r="A400" s="19">
        <v>45966</v>
      </c>
      <c r="B400" s="20">
        <v>0.71105324074074072</v>
      </c>
      <c r="C400" s="21">
        <v>50.021000000000001</v>
      </c>
    </row>
    <row r="401" spans="1:3" x14ac:dyDescent="0.25">
      <c r="A401" s="19">
        <v>45966</v>
      </c>
      <c r="B401" s="20">
        <v>0.71106481481481476</v>
      </c>
      <c r="C401" s="21">
        <v>50.02</v>
      </c>
    </row>
    <row r="402" spans="1:3" x14ac:dyDescent="0.25">
      <c r="A402" s="19">
        <v>45966</v>
      </c>
      <c r="B402" s="20">
        <v>0.71107638888888891</v>
      </c>
      <c r="C402" s="21">
        <v>50.02</v>
      </c>
    </row>
    <row r="403" spans="1:3" x14ac:dyDescent="0.25">
      <c r="A403" s="19">
        <v>45966</v>
      </c>
      <c r="B403" s="20">
        <v>0.71108796296296295</v>
      </c>
      <c r="C403" s="21">
        <v>50.021000000000001</v>
      </c>
    </row>
    <row r="404" spans="1:3" x14ac:dyDescent="0.25">
      <c r="A404" s="19">
        <v>45966</v>
      </c>
      <c r="B404" s="20">
        <v>0.71109953703703699</v>
      </c>
      <c r="C404" s="21">
        <v>50.023000000000003</v>
      </c>
    </row>
    <row r="405" spans="1:3" x14ac:dyDescent="0.25">
      <c r="A405" s="19">
        <v>45966</v>
      </c>
      <c r="B405" s="20">
        <v>0.71111111111111114</v>
      </c>
      <c r="C405" s="21">
        <v>50.021999999999998</v>
      </c>
    </row>
    <row r="406" spans="1:3" x14ac:dyDescent="0.25">
      <c r="A406" s="19">
        <v>45966</v>
      </c>
      <c r="B406" s="20">
        <v>0.71112268518518518</v>
      </c>
      <c r="C406" s="21">
        <v>50.017000000000003</v>
      </c>
    </row>
    <row r="407" spans="1:3" x14ac:dyDescent="0.25">
      <c r="A407" s="19">
        <v>45966</v>
      </c>
      <c r="B407" s="20">
        <v>0.71113425925925922</v>
      </c>
      <c r="C407" s="21">
        <v>50.015000000000001</v>
      </c>
    </row>
    <row r="408" spans="1:3" x14ac:dyDescent="0.25">
      <c r="A408" s="19">
        <v>45966</v>
      </c>
      <c r="B408" s="20">
        <v>0.71114583333333337</v>
      </c>
      <c r="C408" s="21">
        <v>50.012</v>
      </c>
    </row>
    <row r="409" spans="1:3" x14ac:dyDescent="0.25">
      <c r="A409" s="19">
        <v>45966</v>
      </c>
      <c r="B409" s="20">
        <v>0.7111574074074074</v>
      </c>
      <c r="C409" s="21">
        <v>50.006999999999998</v>
      </c>
    </row>
    <row r="410" spans="1:3" x14ac:dyDescent="0.25">
      <c r="A410" s="19">
        <v>45966</v>
      </c>
      <c r="B410" s="20">
        <v>0.71116898148148144</v>
      </c>
      <c r="C410" s="21">
        <v>50.005000000000003</v>
      </c>
    </row>
    <row r="411" spans="1:3" x14ac:dyDescent="0.25">
      <c r="A411" s="19">
        <v>45966</v>
      </c>
      <c r="B411" s="20">
        <v>0.71118055555555559</v>
      </c>
      <c r="C411" s="21">
        <v>50.003</v>
      </c>
    </row>
    <row r="412" spans="1:3" x14ac:dyDescent="0.25">
      <c r="A412" s="19">
        <v>45966</v>
      </c>
      <c r="B412" s="20">
        <v>0.71119212962962963</v>
      </c>
      <c r="C412" s="21">
        <v>49.996000000000002</v>
      </c>
    </row>
    <row r="413" spans="1:3" x14ac:dyDescent="0.25">
      <c r="A413" s="19">
        <v>45966</v>
      </c>
      <c r="B413" s="20">
        <v>0.71120370370370367</v>
      </c>
      <c r="C413" s="21">
        <v>49.988999999999997</v>
      </c>
    </row>
    <row r="414" spans="1:3" x14ac:dyDescent="0.25">
      <c r="A414" s="19">
        <v>45966</v>
      </c>
      <c r="B414" s="20">
        <v>0.71121527777777782</v>
      </c>
      <c r="C414" s="21">
        <v>49.984999999999999</v>
      </c>
    </row>
    <row r="415" spans="1:3" x14ac:dyDescent="0.25">
      <c r="A415" s="19">
        <v>45966</v>
      </c>
      <c r="B415" s="20">
        <v>0.71122685185185186</v>
      </c>
      <c r="C415" s="21">
        <v>49.984000000000002</v>
      </c>
    </row>
    <row r="416" spans="1:3" x14ac:dyDescent="0.25">
      <c r="A416" s="19">
        <v>45966</v>
      </c>
      <c r="B416" s="20">
        <v>0.7112384259259259</v>
      </c>
      <c r="C416" s="21">
        <v>49.982999999999997</v>
      </c>
    </row>
    <row r="417" spans="1:3" x14ac:dyDescent="0.25">
      <c r="A417" s="19">
        <v>45966</v>
      </c>
      <c r="B417" s="20">
        <v>0.71125000000000005</v>
      </c>
      <c r="C417" s="21">
        <v>49.985999999999997</v>
      </c>
    </row>
    <row r="418" spans="1:3" x14ac:dyDescent="0.25">
      <c r="A418" s="19">
        <v>45966</v>
      </c>
      <c r="B418" s="20">
        <v>0.71126157407407409</v>
      </c>
      <c r="C418" s="21">
        <v>49.991</v>
      </c>
    </row>
    <row r="419" spans="1:3" x14ac:dyDescent="0.25">
      <c r="A419" s="19">
        <v>45966</v>
      </c>
      <c r="B419" s="20">
        <v>0.71127314814814813</v>
      </c>
      <c r="C419" s="21">
        <v>49.993000000000002</v>
      </c>
    </row>
    <row r="420" spans="1:3" x14ac:dyDescent="0.25">
      <c r="A420" s="19">
        <v>45966</v>
      </c>
      <c r="B420" s="20">
        <v>0.71128472222222228</v>
      </c>
      <c r="C420" s="21">
        <v>49.993000000000002</v>
      </c>
    </row>
    <row r="421" spans="1:3" x14ac:dyDescent="0.25">
      <c r="A421" s="19">
        <v>45966</v>
      </c>
      <c r="B421" s="20">
        <v>0.71129629629629632</v>
      </c>
      <c r="C421" s="21">
        <v>49.994999999999997</v>
      </c>
    </row>
    <row r="422" spans="1:3" x14ac:dyDescent="0.25">
      <c r="A422" s="19">
        <v>45966</v>
      </c>
      <c r="B422" s="20">
        <v>0.71130787037037035</v>
      </c>
      <c r="C422" s="21">
        <v>49.997999999999998</v>
      </c>
    </row>
    <row r="423" spans="1:3" x14ac:dyDescent="0.25">
      <c r="A423" s="19">
        <v>45966</v>
      </c>
      <c r="B423" s="20">
        <v>0.71131944444444439</v>
      </c>
      <c r="C423" s="21">
        <v>50.002000000000002</v>
      </c>
    </row>
    <row r="424" spans="1:3" x14ac:dyDescent="0.25">
      <c r="A424" s="19">
        <v>45966</v>
      </c>
      <c r="B424" s="20">
        <v>0.71133101851851854</v>
      </c>
      <c r="C424" s="21">
        <v>50.006999999999998</v>
      </c>
    </row>
    <row r="425" spans="1:3" x14ac:dyDescent="0.25">
      <c r="A425" s="19">
        <v>45966</v>
      </c>
      <c r="B425" s="20">
        <v>0.71134259259259258</v>
      </c>
      <c r="C425" s="21">
        <v>50.011000000000003</v>
      </c>
    </row>
    <row r="426" spans="1:3" x14ac:dyDescent="0.25">
      <c r="A426" s="19">
        <v>45966</v>
      </c>
      <c r="B426" s="20">
        <v>0.71135416666666662</v>
      </c>
      <c r="C426" s="21">
        <v>50.017000000000003</v>
      </c>
    </row>
    <row r="427" spans="1:3" x14ac:dyDescent="0.25">
      <c r="A427" s="19">
        <v>45966</v>
      </c>
      <c r="B427" s="20">
        <v>0.71136574074074077</v>
      </c>
      <c r="C427" s="21">
        <v>50.021000000000001</v>
      </c>
    </row>
    <row r="428" spans="1:3" x14ac:dyDescent="0.25">
      <c r="A428" s="19">
        <v>45966</v>
      </c>
      <c r="B428" s="20">
        <v>0.71137731481481481</v>
      </c>
      <c r="C428" s="21">
        <v>50.026000000000003</v>
      </c>
    </row>
    <row r="429" spans="1:3" x14ac:dyDescent="0.25">
      <c r="A429" s="19">
        <v>45966</v>
      </c>
      <c r="B429" s="20">
        <v>0.71138888888888885</v>
      </c>
      <c r="C429" s="21">
        <v>50.029000000000003</v>
      </c>
    </row>
    <row r="430" spans="1:3" x14ac:dyDescent="0.25">
      <c r="A430" s="19">
        <v>45966</v>
      </c>
      <c r="B430" s="20">
        <v>0.711400462962963</v>
      </c>
      <c r="C430" s="21">
        <v>50.033000000000001</v>
      </c>
    </row>
    <row r="431" spans="1:3" x14ac:dyDescent="0.25">
      <c r="A431" s="19">
        <v>45966</v>
      </c>
      <c r="B431" s="20">
        <v>0.71141203703703704</v>
      </c>
      <c r="C431" s="21">
        <v>50.034999999999997</v>
      </c>
    </row>
    <row r="432" spans="1:3" x14ac:dyDescent="0.25">
      <c r="A432" s="19">
        <v>45966</v>
      </c>
      <c r="B432" s="20">
        <v>0.71142361111111108</v>
      </c>
      <c r="C432" s="21">
        <v>50.037999999999997</v>
      </c>
    </row>
    <row r="433" spans="1:3" x14ac:dyDescent="0.25">
      <c r="A433" s="19">
        <v>45966</v>
      </c>
      <c r="B433" s="20">
        <v>0.71143518518518523</v>
      </c>
      <c r="C433" s="21">
        <v>50.039000000000001</v>
      </c>
    </row>
    <row r="434" spans="1:3" x14ac:dyDescent="0.25">
      <c r="A434" s="19">
        <v>45966</v>
      </c>
      <c r="B434" s="20">
        <v>0.71144675925925926</v>
      </c>
      <c r="C434" s="21">
        <v>50.039000000000001</v>
      </c>
    </row>
    <row r="435" spans="1:3" x14ac:dyDescent="0.25">
      <c r="A435" s="19">
        <v>45966</v>
      </c>
      <c r="B435" s="20">
        <v>0.7114583333333333</v>
      </c>
      <c r="C435" s="21">
        <v>50.037999999999997</v>
      </c>
    </row>
    <row r="436" spans="1:3" x14ac:dyDescent="0.25">
      <c r="A436" s="19">
        <v>45966</v>
      </c>
      <c r="B436" s="20">
        <v>0.71146990740740745</v>
      </c>
      <c r="C436" s="21">
        <v>50.036999999999999</v>
      </c>
    </row>
    <row r="437" spans="1:3" x14ac:dyDescent="0.25">
      <c r="A437" s="19">
        <v>45966</v>
      </c>
      <c r="B437" s="20">
        <v>0.71148148148148149</v>
      </c>
      <c r="C437" s="21">
        <v>50.033000000000001</v>
      </c>
    </row>
    <row r="438" spans="1:3" x14ac:dyDescent="0.25">
      <c r="A438" s="19">
        <v>45966</v>
      </c>
      <c r="B438" s="20">
        <v>0.71149305555555553</v>
      </c>
      <c r="C438" s="21">
        <v>50.03</v>
      </c>
    </row>
    <row r="439" spans="1:3" x14ac:dyDescent="0.25">
      <c r="A439" s="19">
        <v>45966</v>
      </c>
      <c r="B439" s="20">
        <v>0.71150462962962968</v>
      </c>
      <c r="C439" s="21">
        <v>50.03</v>
      </c>
    </row>
    <row r="440" spans="1:3" x14ac:dyDescent="0.25">
      <c r="A440" s="19">
        <v>45966</v>
      </c>
      <c r="B440" s="20">
        <v>0.71151620370370372</v>
      </c>
      <c r="C440" s="21">
        <v>50.03</v>
      </c>
    </row>
    <row r="441" spans="1:3" x14ac:dyDescent="0.25">
      <c r="A441" s="19">
        <v>45966</v>
      </c>
      <c r="B441" s="20">
        <v>0.71152777777777776</v>
      </c>
      <c r="C441" s="21">
        <v>50.03</v>
      </c>
    </row>
    <row r="442" spans="1:3" x14ac:dyDescent="0.25">
      <c r="A442" s="19">
        <v>45966</v>
      </c>
      <c r="B442" s="20">
        <v>0.7115393518518518</v>
      </c>
      <c r="C442" s="21">
        <v>50.033000000000001</v>
      </c>
    </row>
    <row r="443" spans="1:3" x14ac:dyDescent="0.25">
      <c r="A443" s="19">
        <v>45966</v>
      </c>
      <c r="B443" s="20">
        <v>0.71155092592592595</v>
      </c>
      <c r="C443" s="21">
        <v>50.036999999999999</v>
      </c>
    </row>
    <row r="444" spans="1:3" x14ac:dyDescent="0.25">
      <c r="A444" s="19">
        <v>45966</v>
      </c>
      <c r="B444" s="20">
        <v>0.71156249999999999</v>
      </c>
      <c r="C444" s="21">
        <v>50.037999999999997</v>
      </c>
    </row>
    <row r="445" spans="1:3" x14ac:dyDescent="0.25">
      <c r="A445" s="19">
        <v>45966</v>
      </c>
      <c r="B445" s="20">
        <v>0.71157407407407403</v>
      </c>
      <c r="C445" s="21">
        <v>50.039000000000001</v>
      </c>
    </row>
    <row r="446" spans="1:3" x14ac:dyDescent="0.25">
      <c r="A446" s="19">
        <v>45966</v>
      </c>
      <c r="B446" s="20">
        <v>0.71158564814814818</v>
      </c>
      <c r="C446" s="21">
        <v>50.039000000000001</v>
      </c>
    </row>
    <row r="447" spans="1:3" x14ac:dyDescent="0.25">
      <c r="A447" s="19">
        <v>45966</v>
      </c>
      <c r="B447" s="20">
        <v>0.71159722222222221</v>
      </c>
      <c r="C447" s="21">
        <v>50.039000000000001</v>
      </c>
    </row>
    <row r="448" spans="1:3" x14ac:dyDescent="0.25">
      <c r="A448" s="19">
        <v>45966</v>
      </c>
      <c r="B448" s="20">
        <v>0.71160879629629625</v>
      </c>
      <c r="C448" s="21">
        <v>50.036999999999999</v>
      </c>
    </row>
    <row r="449" spans="1:3" x14ac:dyDescent="0.25">
      <c r="A449" s="19">
        <v>45966</v>
      </c>
      <c r="B449" s="20">
        <v>0.7116203703703704</v>
      </c>
      <c r="C449" s="21">
        <v>50.037999999999997</v>
      </c>
    </row>
    <row r="450" spans="1:3" x14ac:dyDescent="0.25">
      <c r="A450" s="19">
        <v>45966</v>
      </c>
      <c r="B450" s="20">
        <v>0.71163194444444444</v>
      </c>
      <c r="C450" s="21">
        <v>50.037999999999997</v>
      </c>
    </row>
    <row r="451" spans="1:3" x14ac:dyDescent="0.25">
      <c r="A451" s="19">
        <v>45966</v>
      </c>
      <c r="B451" s="20">
        <v>0.71164351851851848</v>
      </c>
      <c r="C451" s="21">
        <v>50.040999999999997</v>
      </c>
    </row>
    <row r="452" spans="1:3" x14ac:dyDescent="0.25">
      <c r="A452" s="19">
        <v>45966</v>
      </c>
      <c r="B452" s="20">
        <v>0.71165509259259263</v>
      </c>
      <c r="C452" s="21">
        <v>50.042000000000002</v>
      </c>
    </row>
    <row r="453" spans="1:3" x14ac:dyDescent="0.25">
      <c r="A453" s="19">
        <v>45966</v>
      </c>
      <c r="B453" s="20">
        <v>0.71166666666666667</v>
      </c>
      <c r="C453" s="21">
        <v>50.046999999999997</v>
      </c>
    </row>
    <row r="454" spans="1:3" x14ac:dyDescent="0.25">
      <c r="A454" s="19">
        <v>45966</v>
      </c>
      <c r="B454" s="20">
        <v>0.71167824074074071</v>
      </c>
      <c r="C454" s="21">
        <v>50.048999999999999</v>
      </c>
    </row>
    <row r="455" spans="1:3" x14ac:dyDescent="0.25">
      <c r="A455" s="19">
        <v>45966</v>
      </c>
      <c r="B455" s="20">
        <v>0.71168981481481486</v>
      </c>
      <c r="C455" s="21">
        <v>50.051000000000002</v>
      </c>
    </row>
    <row r="456" spans="1:3" x14ac:dyDescent="0.25">
      <c r="A456" s="19">
        <v>45966</v>
      </c>
      <c r="B456" s="20">
        <v>0.7117013888888889</v>
      </c>
      <c r="C456" s="21">
        <v>50.054000000000002</v>
      </c>
    </row>
    <row r="457" spans="1:3" x14ac:dyDescent="0.25">
      <c r="A457" s="19">
        <v>45966</v>
      </c>
      <c r="B457" s="20">
        <v>0.71171296296296294</v>
      </c>
      <c r="C457" s="21">
        <v>50.052999999999997</v>
      </c>
    </row>
    <row r="458" spans="1:3" x14ac:dyDescent="0.25">
      <c r="A458" s="19">
        <v>45966</v>
      </c>
      <c r="B458" s="20">
        <v>0.71172453703703709</v>
      </c>
      <c r="C458" s="21">
        <v>50.052999999999997</v>
      </c>
    </row>
    <row r="459" spans="1:3" x14ac:dyDescent="0.25">
      <c r="A459" s="19">
        <v>45966</v>
      </c>
      <c r="B459" s="20">
        <v>0.71173611111111112</v>
      </c>
      <c r="C459" s="21">
        <v>50.052999999999997</v>
      </c>
    </row>
    <row r="460" spans="1:3" x14ac:dyDescent="0.25">
      <c r="A460" s="19">
        <v>45966</v>
      </c>
      <c r="B460" s="20">
        <v>0.71174768518518516</v>
      </c>
      <c r="C460" s="21">
        <v>50.052999999999997</v>
      </c>
    </row>
    <row r="461" spans="1:3" x14ac:dyDescent="0.25">
      <c r="A461" s="19">
        <v>45966</v>
      </c>
      <c r="B461" s="20">
        <v>0.71175925925925931</v>
      </c>
      <c r="C461" s="21">
        <v>50.052999999999997</v>
      </c>
    </row>
    <row r="462" spans="1:3" x14ac:dyDescent="0.25">
      <c r="A462" s="19">
        <v>45966</v>
      </c>
      <c r="B462" s="20">
        <v>0.71177083333333335</v>
      </c>
      <c r="C462" s="21">
        <v>50.052</v>
      </c>
    </row>
    <row r="463" spans="1:3" x14ac:dyDescent="0.25">
      <c r="A463" s="19">
        <v>45966</v>
      </c>
      <c r="B463" s="20">
        <v>0.71178240740740739</v>
      </c>
      <c r="C463" s="21">
        <v>50.052999999999997</v>
      </c>
    </row>
    <row r="464" spans="1:3" x14ac:dyDescent="0.25">
      <c r="A464" s="19">
        <v>45966</v>
      </c>
      <c r="B464" s="20">
        <v>0.71179398148148143</v>
      </c>
      <c r="C464" s="21">
        <v>50.055</v>
      </c>
    </row>
    <row r="465" spans="1:3" x14ac:dyDescent="0.25">
      <c r="A465" s="19">
        <v>45966</v>
      </c>
      <c r="B465" s="20">
        <v>0.71180555555555558</v>
      </c>
      <c r="C465" s="21">
        <v>50.052</v>
      </c>
    </row>
    <row r="466" spans="1:3" x14ac:dyDescent="0.25">
      <c r="A466" s="19">
        <v>45966</v>
      </c>
      <c r="B466" s="20">
        <v>0.71181712962962962</v>
      </c>
      <c r="C466" s="21">
        <v>50.052</v>
      </c>
    </row>
    <row r="467" spans="1:3" x14ac:dyDescent="0.25">
      <c r="A467" s="19">
        <v>45966</v>
      </c>
      <c r="B467" s="20">
        <v>0.71182870370370366</v>
      </c>
      <c r="C467" s="21">
        <v>50.052</v>
      </c>
    </row>
    <row r="468" spans="1:3" x14ac:dyDescent="0.25">
      <c r="A468" s="19">
        <v>45966</v>
      </c>
      <c r="B468" s="20">
        <v>0.71184027777777781</v>
      </c>
      <c r="C468" s="21">
        <v>50.052999999999997</v>
      </c>
    </row>
    <row r="469" spans="1:3" x14ac:dyDescent="0.25">
      <c r="A469" s="19">
        <v>45966</v>
      </c>
      <c r="B469" s="20">
        <v>0.71185185185185185</v>
      </c>
      <c r="C469" s="21">
        <v>50.055</v>
      </c>
    </row>
    <row r="470" spans="1:3" x14ac:dyDescent="0.25">
      <c r="A470" s="19">
        <v>45966</v>
      </c>
      <c r="B470" s="20">
        <v>0.71186342592592589</v>
      </c>
      <c r="C470" s="21">
        <v>50.057000000000002</v>
      </c>
    </row>
    <row r="471" spans="1:3" x14ac:dyDescent="0.25">
      <c r="A471" s="19">
        <v>45966</v>
      </c>
      <c r="B471" s="20">
        <v>0.71187500000000004</v>
      </c>
      <c r="C471" s="21">
        <v>50.058999999999997</v>
      </c>
    </row>
    <row r="472" spans="1:3" x14ac:dyDescent="0.25">
      <c r="A472" s="19">
        <v>45966</v>
      </c>
      <c r="B472" s="20">
        <v>0.71188657407407407</v>
      </c>
      <c r="C472" s="21">
        <v>50.061</v>
      </c>
    </row>
    <row r="473" spans="1:3" x14ac:dyDescent="0.25">
      <c r="A473" s="19">
        <v>45966</v>
      </c>
      <c r="B473" s="20">
        <v>0.71189814814814811</v>
      </c>
      <c r="C473" s="21">
        <v>50.063000000000002</v>
      </c>
    </row>
    <row r="474" spans="1:3" x14ac:dyDescent="0.25">
      <c r="A474" s="19">
        <v>45966</v>
      </c>
      <c r="B474" s="20">
        <v>0.71190972222222226</v>
      </c>
      <c r="C474" s="21">
        <v>50.063000000000002</v>
      </c>
    </row>
    <row r="475" spans="1:3" x14ac:dyDescent="0.25">
      <c r="A475" s="19">
        <v>45966</v>
      </c>
      <c r="B475" s="20">
        <v>0.7119212962962963</v>
      </c>
      <c r="C475" s="21">
        <v>50.061</v>
      </c>
    </row>
    <row r="476" spans="1:3" x14ac:dyDescent="0.25">
      <c r="A476" s="19">
        <v>45966</v>
      </c>
      <c r="B476" s="20">
        <v>0.71193287037037034</v>
      </c>
      <c r="C476" s="21">
        <v>50.061999999999998</v>
      </c>
    </row>
    <row r="477" spans="1:3" x14ac:dyDescent="0.25">
      <c r="A477" s="19">
        <v>45966</v>
      </c>
      <c r="B477" s="20">
        <v>0.71194444444444449</v>
      </c>
      <c r="C477" s="21">
        <v>50.064</v>
      </c>
    </row>
    <row r="478" spans="1:3" x14ac:dyDescent="0.25">
      <c r="A478" s="19">
        <v>45966</v>
      </c>
      <c r="B478" s="20">
        <v>0.71195601851851853</v>
      </c>
      <c r="C478" s="21">
        <v>50.064999999999998</v>
      </c>
    </row>
    <row r="479" spans="1:3" x14ac:dyDescent="0.25">
      <c r="A479" s="19">
        <v>45966</v>
      </c>
      <c r="B479" s="20">
        <v>0.71196759259259257</v>
      </c>
      <c r="C479" s="21">
        <v>50.066000000000003</v>
      </c>
    </row>
    <row r="480" spans="1:3" x14ac:dyDescent="0.25">
      <c r="A480" s="19">
        <v>45966</v>
      </c>
      <c r="B480" s="20">
        <v>0.71197916666666672</v>
      </c>
      <c r="C480" s="21">
        <v>50.067</v>
      </c>
    </row>
    <row r="481" spans="1:3" x14ac:dyDescent="0.25">
      <c r="A481" s="19">
        <v>45966</v>
      </c>
      <c r="B481" s="20">
        <v>0.71199074074074076</v>
      </c>
      <c r="C481" s="21">
        <v>50.066000000000003</v>
      </c>
    </row>
    <row r="482" spans="1:3" x14ac:dyDescent="0.25">
      <c r="A482" s="19">
        <v>45966</v>
      </c>
      <c r="B482" s="20">
        <v>0.7120023148148148</v>
      </c>
      <c r="C482" s="21">
        <v>50.07</v>
      </c>
    </row>
    <row r="483" spans="1:3" x14ac:dyDescent="0.25">
      <c r="A483" s="19">
        <v>45966</v>
      </c>
      <c r="B483" s="20">
        <v>0.71201388888888884</v>
      </c>
      <c r="C483" s="21">
        <v>50.070999999999998</v>
      </c>
    </row>
    <row r="484" spans="1:3" x14ac:dyDescent="0.25">
      <c r="A484" s="19"/>
      <c r="B484" s="20"/>
      <c r="C484" s="21"/>
    </row>
    <row r="485" spans="1:3" x14ac:dyDescent="0.25">
      <c r="A485" s="19"/>
      <c r="B485" s="20"/>
      <c r="C485" s="21"/>
    </row>
    <row r="486" spans="1:3" x14ac:dyDescent="0.25">
      <c r="A486" s="19"/>
      <c r="B486" s="20"/>
      <c r="C486" s="21"/>
    </row>
    <row r="487" spans="1:3" x14ac:dyDescent="0.25">
      <c r="A487" s="19"/>
      <c r="B487" s="20"/>
      <c r="C487" s="21"/>
    </row>
    <row r="488" spans="1:3" x14ac:dyDescent="0.25">
      <c r="A488" s="19"/>
      <c r="B488" s="20"/>
      <c r="C488" s="21"/>
    </row>
    <row r="489" spans="1:3" x14ac:dyDescent="0.25">
      <c r="A489" s="19"/>
      <c r="B489" s="20"/>
      <c r="C489" s="21"/>
    </row>
    <row r="490" spans="1:3" x14ac:dyDescent="0.25">
      <c r="A490" s="19"/>
      <c r="B490" s="20"/>
      <c r="C490" s="21"/>
    </row>
    <row r="491" spans="1:3" x14ac:dyDescent="0.25">
      <c r="A491" s="19"/>
      <c r="B491" s="20"/>
      <c r="C491" s="21"/>
    </row>
    <row r="492" spans="1:3" x14ac:dyDescent="0.25">
      <c r="A492" s="19"/>
      <c r="B492" s="20"/>
      <c r="C492" s="21"/>
    </row>
    <row r="493" spans="1:3" x14ac:dyDescent="0.25">
      <c r="A493" s="19"/>
      <c r="B493" s="20"/>
      <c r="C493" s="21"/>
    </row>
    <row r="494" spans="1:3" x14ac:dyDescent="0.25">
      <c r="A494" s="19"/>
      <c r="B494" s="20"/>
      <c r="C494" s="21"/>
    </row>
    <row r="495" spans="1:3" x14ac:dyDescent="0.25">
      <c r="A495" s="19"/>
      <c r="B495" s="20"/>
      <c r="C495" s="21"/>
    </row>
    <row r="496" spans="1:3" x14ac:dyDescent="0.25">
      <c r="A496" s="19"/>
      <c r="B496" s="20"/>
      <c r="C496" s="21"/>
    </row>
    <row r="497" spans="1:3" x14ac:dyDescent="0.25">
      <c r="A497" s="19"/>
      <c r="B497" s="20"/>
      <c r="C497" s="21"/>
    </row>
    <row r="498" spans="1:3" x14ac:dyDescent="0.25">
      <c r="A498" s="19"/>
      <c r="B498" s="20"/>
      <c r="C498" s="21"/>
    </row>
    <row r="499" spans="1:3" x14ac:dyDescent="0.25">
      <c r="A499" s="19"/>
      <c r="B499" s="20"/>
      <c r="C499" s="21"/>
    </row>
    <row r="500" spans="1:3" x14ac:dyDescent="0.25">
      <c r="A500" s="19"/>
      <c r="B500" s="20"/>
      <c r="C500" s="21"/>
    </row>
    <row r="501" spans="1:3" x14ac:dyDescent="0.25">
      <c r="A501" s="19"/>
      <c r="B501" s="20"/>
      <c r="C501" s="21"/>
    </row>
    <row r="502" spans="1:3" x14ac:dyDescent="0.25">
      <c r="A502" s="19"/>
      <c r="B502" s="20"/>
      <c r="C502" s="21"/>
    </row>
    <row r="503" spans="1:3" x14ac:dyDescent="0.25">
      <c r="A503" s="19"/>
      <c r="B503" s="20"/>
      <c r="C503" s="21"/>
    </row>
    <row r="504" spans="1:3" x14ac:dyDescent="0.25">
      <c r="A504" s="19"/>
      <c r="B504" s="20"/>
      <c r="C504" s="21"/>
    </row>
    <row r="505" spans="1:3" x14ac:dyDescent="0.25">
      <c r="A505" s="19"/>
      <c r="B505" s="20"/>
      <c r="C505" s="21"/>
    </row>
    <row r="506" spans="1:3" x14ac:dyDescent="0.25">
      <c r="A506" s="19"/>
      <c r="B506" s="20"/>
      <c r="C506" s="21"/>
    </row>
    <row r="507" spans="1:3" x14ac:dyDescent="0.25">
      <c r="A507" s="19"/>
      <c r="B507" s="20"/>
      <c r="C507" s="21"/>
    </row>
    <row r="508" spans="1:3" x14ac:dyDescent="0.25">
      <c r="A508" s="19"/>
      <c r="B508" s="20"/>
      <c r="C508" s="21"/>
    </row>
    <row r="509" spans="1:3" x14ac:dyDescent="0.25">
      <c r="A509" s="19"/>
      <c r="B509" s="20"/>
      <c r="C509" s="21"/>
    </row>
    <row r="510" spans="1:3" x14ac:dyDescent="0.25">
      <c r="A510" s="19"/>
      <c r="B510" s="20"/>
      <c r="C510" s="21"/>
    </row>
    <row r="511" spans="1:3" x14ac:dyDescent="0.25">
      <c r="A511" s="19"/>
      <c r="B511" s="20"/>
      <c r="C511" s="21"/>
    </row>
    <row r="512" spans="1:3" x14ac:dyDescent="0.25">
      <c r="A512" s="19"/>
      <c r="B512" s="20"/>
      <c r="C512" s="21"/>
    </row>
    <row r="513" spans="1:3" x14ac:dyDescent="0.25">
      <c r="A513" s="19"/>
      <c r="B513" s="20"/>
      <c r="C513" s="21"/>
    </row>
    <row r="514" spans="1:3" x14ac:dyDescent="0.25">
      <c r="A514" s="19"/>
      <c r="B514" s="20"/>
      <c r="C514" s="21"/>
    </row>
    <row r="515" spans="1:3" x14ac:dyDescent="0.25">
      <c r="A515" s="19"/>
      <c r="B515" s="20"/>
      <c r="C515" s="21"/>
    </row>
    <row r="516" spans="1:3" x14ac:dyDescent="0.25">
      <c r="A516" s="19"/>
      <c r="B516" s="20"/>
      <c r="C516" s="21"/>
    </row>
    <row r="517" spans="1:3" x14ac:dyDescent="0.25">
      <c r="A517" s="19"/>
      <c r="B517" s="20"/>
      <c r="C517" s="21"/>
    </row>
    <row r="518" spans="1:3" x14ac:dyDescent="0.25">
      <c r="A518" s="19"/>
      <c r="B518" s="20"/>
      <c r="C518" s="21"/>
    </row>
    <row r="519" spans="1:3" x14ac:dyDescent="0.25">
      <c r="A519" s="19"/>
      <c r="B519" s="20"/>
      <c r="C519" s="21"/>
    </row>
    <row r="520" spans="1:3" x14ac:dyDescent="0.25">
      <c r="A520" s="19"/>
      <c r="B520" s="20"/>
      <c r="C520" s="21"/>
    </row>
    <row r="521" spans="1:3" x14ac:dyDescent="0.25">
      <c r="A521" s="19"/>
      <c r="B521" s="20"/>
      <c r="C521" s="21"/>
    </row>
    <row r="522" spans="1:3" x14ac:dyDescent="0.25">
      <c r="A522" s="19"/>
      <c r="B522" s="20"/>
      <c r="C522" s="21"/>
    </row>
    <row r="523" spans="1:3" x14ac:dyDescent="0.25">
      <c r="A523" s="19"/>
      <c r="B523" s="20"/>
      <c r="C523" s="21"/>
    </row>
    <row r="524" spans="1:3" x14ac:dyDescent="0.25">
      <c r="A524" s="19"/>
      <c r="B524" s="20"/>
      <c r="C524" s="21"/>
    </row>
    <row r="525" spans="1:3" x14ac:dyDescent="0.25">
      <c r="A525" s="19"/>
      <c r="B525" s="20"/>
      <c r="C525" s="21"/>
    </row>
    <row r="526" spans="1:3" x14ac:dyDescent="0.25">
      <c r="A526" s="19"/>
      <c r="B526" s="20"/>
      <c r="C526" s="21"/>
    </row>
    <row r="527" spans="1:3" x14ac:dyDescent="0.25">
      <c r="A527" s="19"/>
      <c r="B527" s="20"/>
      <c r="C527" s="21"/>
    </row>
    <row r="528" spans="1:3" x14ac:dyDescent="0.25">
      <c r="A528" s="19"/>
      <c r="B528" s="20"/>
      <c r="C528" s="21"/>
    </row>
    <row r="529" spans="1:3" x14ac:dyDescent="0.25">
      <c r="A529" s="19"/>
      <c r="B529" s="20"/>
      <c r="C529" s="21"/>
    </row>
    <row r="530" spans="1:3" x14ac:dyDescent="0.25">
      <c r="A530" s="19"/>
      <c r="B530" s="20"/>
      <c r="C530" s="21"/>
    </row>
    <row r="531" spans="1:3" x14ac:dyDescent="0.25">
      <c r="A531" s="19"/>
      <c r="B531" s="20"/>
      <c r="C531" s="21"/>
    </row>
    <row r="532" spans="1:3" x14ac:dyDescent="0.25">
      <c r="A532" s="19"/>
      <c r="B532" s="20"/>
      <c r="C532" s="21"/>
    </row>
    <row r="533" spans="1:3" x14ac:dyDescent="0.25">
      <c r="A533" s="19"/>
      <c r="B533" s="20"/>
      <c r="C533" s="21"/>
    </row>
    <row r="534" spans="1:3" x14ac:dyDescent="0.25">
      <c r="A534" s="19"/>
      <c r="B534" s="20"/>
      <c r="C534" s="21"/>
    </row>
    <row r="535" spans="1:3" x14ac:dyDescent="0.25">
      <c r="A535" s="19"/>
      <c r="B535" s="20"/>
      <c r="C535" s="21"/>
    </row>
    <row r="536" spans="1:3" x14ac:dyDescent="0.25">
      <c r="A536" s="19"/>
      <c r="B536" s="20"/>
      <c r="C536" s="21"/>
    </row>
    <row r="537" spans="1:3" x14ac:dyDescent="0.25">
      <c r="A537" s="19"/>
      <c r="B537" s="20"/>
      <c r="C537" s="21"/>
    </row>
    <row r="538" spans="1:3" x14ac:dyDescent="0.25">
      <c r="A538" s="19"/>
      <c r="B538" s="20"/>
      <c r="C538" s="21"/>
    </row>
    <row r="539" spans="1:3" x14ac:dyDescent="0.25">
      <c r="A539" s="19"/>
      <c r="B539" s="20"/>
      <c r="C539" s="21"/>
    </row>
    <row r="540" spans="1:3" x14ac:dyDescent="0.25">
      <c r="A540" s="19"/>
      <c r="B540" s="20"/>
      <c r="C540" s="21"/>
    </row>
    <row r="541" spans="1:3" x14ac:dyDescent="0.25">
      <c r="A541" s="19"/>
      <c r="B541" s="20"/>
      <c r="C541" s="21"/>
    </row>
    <row r="542" spans="1:3" x14ac:dyDescent="0.25">
      <c r="A542" s="19"/>
      <c r="B542" s="20"/>
      <c r="C542" s="21"/>
    </row>
    <row r="543" spans="1:3" x14ac:dyDescent="0.25">
      <c r="A543" s="19"/>
      <c r="B543" s="20"/>
      <c r="C543" s="21"/>
    </row>
    <row r="544" spans="1:3" x14ac:dyDescent="0.25">
      <c r="A544" s="19"/>
      <c r="B544" s="20"/>
      <c r="C544" s="21"/>
    </row>
    <row r="545" spans="1:3" x14ac:dyDescent="0.25">
      <c r="A545" s="19"/>
      <c r="B545" s="20"/>
      <c r="C545" s="21"/>
    </row>
    <row r="546" spans="1:3" x14ac:dyDescent="0.25">
      <c r="A546" s="19"/>
      <c r="B546" s="20"/>
      <c r="C546" s="21"/>
    </row>
    <row r="547" spans="1:3" x14ac:dyDescent="0.25">
      <c r="A547" s="19"/>
      <c r="B547" s="20"/>
      <c r="C547" s="21"/>
    </row>
    <row r="548" spans="1:3" x14ac:dyDescent="0.25">
      <c r="A548" s="19"/>
      <c r="B548" s="20"/>
      <c r="C548" s="21"/>
    </row>
    <row r="549" spans="1:3" x14ac:dyDescent="0.25">
      <c r="A549" s="19"/>
      <c r="B549" s="20"/>
      <c r="C549" s="21"/>
    </row>
    <row r="550" spans="1:3" x14ac:dyDescent="0.25">
      <c r="A550" s="19"/>
      <c r="B550" s="20"/>
      <c r="C550" s="21"/>
    </row>
    <row r="551" spans="1:3" x14ac:dyDescent="0.25">
      <c r="A551" s="19"/>
      <c r="B551" s="20"/>
      <c r="C551" s="21"/>
    </row>
    <row r="552" spans="1:3" x14ac:dyDescent="0.25">
      <c r="A552" s="19"/>
      <c r="B552" s="20"/>
      <c r="C552" s="21"/>
    </row>
    <row r="553" spans="1:3" x14ac:dyDescent="0.25">
      <c r="A553" s="19"/>
      <c r="B553" s="20"/>
      <c r="C553" s="21"/>
    </row>
    <row r="554" spans="1:3" x14ac:dyDescent="0.25">
      <c r="A554" s="19"/>
      <c r="B554" s="20"/>
      <c r="C554" s="21"/>
    </row>
    <row r="555" spans="1:3" x14ac:dyDescent="0.25">
      <c r="A555" s="19"/>
      <c r="B555" s="20"/>
      <c r="C555" s="21"/>
    </row>
    <row r="556" spans="1:3" x14ac:dyDescent="0.25">
      <c r="A556" s="19"/>
      <c r="B556" s="20"/>
      <c r="C556" s="21"/>
    </row>
    <row r="557" spans="1:3" x14ac:dyDescent="0.25">
      <c r="A557" s="19"/>
      <c r="B557" s="20"/>
      <c r="C557" s="21"/>
    </row>
    <row r="558" spans="1:3" x14ac:dyDescent="0.25">
      <c r="A558" s="19"/>
      <c r="B558" s="20"/>
      <c r="C558" s="21"/>
    </row>
    <row r="559" spans="1:3" x14ac:dyDescent="0.25">
      <c r="A559" s="19"/>
      <c r="B559" s="20"/>
      <c r="C559" s="21"/>
    </row>
    <row r="560" spans="1:3" x14ac:dyDescent="0.25">
      <c r="A560" s="19"/>
      <c r="B560" s="20"/>
      <c r="C560" s="21"/>
    </row>
    <row r="561" spans="1:3" x14ac:dyDescent="0.25">
      <c r="A561" s="19"/>
      <c r="B561" s="20"/>
      <c r="C561" s="21"/>
    </row>
    <row r="562" spans="1:3" x14ac:dyDescent="0.25">
      <c r="A562" s="19"/>
      <c r="B562" s="20"/>
      <c r="C562" s="21"/>
    </row>
    <row r="563" spans="1:3" x14ac:dyDescent="0.25">
      <c r="A563" s="19"/>
      <c r="B563" s="20"/>
      <c r="C563" s="21"/>
    </row>
    <row r="564" spans="1:3" x14ac:dyDescent="0.25">
      <c r="A564" s="19"/>
      <c r="B564" s="20"/>
      <c r="C564" s="21"/>
    </row>
    <row r="565" spans="1:3" x14ac:dyDescent="0.25">
      <c r="A565" s="19"/>
      <c r="B565" s="20"/>
      <c r="C565" s="21"/>
    </row>
    <row r="566" spans="1:3" x14ac:dyDescent="0.25">
      <c r="A566" s="19"/>
      <c r="B566" s="20"/>
      <c r="C566" s="21"/>
    </row>
    <row r="567" spans="1:3" x14ac:dyDescent="0.25">
      <c r="A567" s="19"/>
      <c r="B567" s="20"/>
      <c r="C567" s="21"/>
    </row>
    <row r="568" spans="1:3" x14ac:dyDescent="0.25">
      <c r="A568" s="19"/>
      <c r="B568" s="20"/>
      <c r="C568" s="21"/>
    </row>
    <row r="569" spans="1:3" x14ac:dyDescent="0.25">
      <c r="A569" s="19"/>
      <c r="B569" s="20"/>
      <c r="C569" s="21"/>
    </row>
    <row r="570" spans="1:3" x14ac:dyDescent="0.25">
      <c r="A570" s="19"/>
      <c r="B570" s="20"/>
      <c r="C570" s="21"/>
    </row>
    <row r="571" spans="1:3" x14ac:dyDescent="0.25">
      <c r="A571" s="19"/>
      <c r="B571" s="20"/>
      <c r="C571" s="21"/>
    </row>
    <row r="572" spans="1:3" x14ac:dyDescent="0.25">
      <c r="A572" s="19"/>
      <c r="B572" s="20"/>
      <c r="C572" s="21"/>
    </row>
    <row r="573" spans="1:3" x14ac:dyDescent="0.25">
      <c r="A573" s="19"/>
      <c r="B573" s="20"/>
      <c r="C573" s="21"/>
    </row>
    <row r="574" spans="1:3" x14ac:dyDescent="0.25">
      <c r="A574" s="19"/>
      <c r="B574" s="20"/>
      <c r="C574" s="21"/>
    </row>
    <row r="575" spans="1:3" x14ac:dyDescent="0.25">
      <c r="A575" s="19"/>
      <c r="B575" s="20"/>
      <c r="C575" s="21"/>
    </row>
    <row r="576" spans="1:3" x14ac:dyDescent="0.25">
      <c r="A576" s="19"/>
      <c r="B576" s="20"/>
      <c r="C576" s="21"/>
    </row>
    <row r="577" spans="1:3" x14ac:dyDescent="0.25">
      <c r="A577" s="19"/>
      <c r="B577" s="20"/>
      <c r="C577" s="21"/>
    </row>
    <row r="578" spans="1:3" x14ac:dyDescent="0.25">
      <c r="A578" s="19"/>
      <c r="B578" s="20"/>
      <c r="C578" s="21"/>
    </row>
    <row r="579" spans="1:3" x14ac:dyDescent="0.25">
      <c r="A579" s="19"/>
      <c r="B579" s="20"/>
      <c r="C579" s="21"/>
    </row>
    <row r="580" spans="1:3" x14ac:dyDescent="0.25">
      <c r="A580" s="19"/>
      <c r="B580" s="20"/>
      <c r="C580" s="21"/>
    </row>
    <row r="581" spans="1:3" x14ac:dyDescent="0.25">
      <c r="A581" s="19"/>
      <c r="B581" s="20"/>
      <c r="C581" s="21"/>
    </row>
    <row r="582" spans="1:3" x14ac:dyDescent="0.25">
      <c r="A582" s="19"/>
      <c r="B582" s="20"/>
      <c r="C582" s="21"/>
    </row>
    <row r="583" spans="1:3" x14ac:dyDescent="0.25">
      <c r="A583" s="19"/>
      <c r="B583" s="20"/>
      <c r="C583" s="21"/>
    </row>
    <row r="584" spans="1:3" x14ac:dyDescent="0.25">
      <c r="A584" s="19"/>
      <c r="B584" s="20"/>
      <c r="C584" s="21"/>
    </row>
    <row r="585" spans="1:3" x14ac:dyDescent="0.25">
      <c r="A585" s="19"/>
      <c r="B585" s="20"/>
      <c r="C585" s="21"/>
    </row>
    <row r="586" spans="1:3" x14ac:dyDescent="0.25">
      <c r="A586" s="19"/>
      <c r="B586" s="20"/>
      <c r="C586" s="21"/>
    </row>
    <row r="587" spans="1:3" x14ac:dyDescent="0.25">
      <c r="A587" s="19"/>
      <c r="B587" s="20"/>
      <c r="C587" s="21"/>
    </row>
    <row r="588" spans="1:3" x14ac:dyDescent="0.25">
      <c r="A588" s="19"/>
      <c r="B588" s="20"/>
      <c r="C588" s="21"/>
    </row>
    <row r="589" spans="1:3" x14ac:dyDescent="0.25">
      <c r="A589" s="19"/>
      <c r="B589" s="20"/>
      <c r="C589" s="21"/>
    </row>
    <row r="590" spans="1:3" x14ac:dyDescent="0.25">
      <c r="A590" s="19"/>
      <c r="B590" s="20"/>
      <c r="C590" s="21"/>
    </row>
    <row r="591" spans="1:3" x14ac:dyDescent="0.25">
      <c r="A591" s="19"/>
      <c r="B591" s="20"/>
      <c r="C591" s="21"/>
    </row>
    <row r="592" spans="1:3" x14ac:dyDescent="0.25">
      <c r="A592" s="19"/>
      <c r="B592" s="20"/>
      <c r="C592" s="21"/>
    </row>
    <row r="593" spans="1:3" x14ac:dyDescent="0.25">
      <c r="A593" s="19"/>
      <c r="B593" s="20"/>
      <c r="C593" s="21"/>
    </row>
    <row r="594" spans="1:3" x14ac:dyDescent="0.25">
      <c r="A594" s="19"/>
      <c r="B594" s="20"/>
      <c r="C594" s="21"/>
    </row>
    <row r="595" spans="1:3" x14ac:dyDescent="0.25">
      <c r="A595" s="19"/>
      <c r="B595" s="20"/>
      <c r="C595" s="21"/>
    </row>
    <row r="596" spans="1:3" x14ac:dyDescent="0.25">
      <c r="A596" s="19"/>
      <c r="B596" s="20"/>
      <c r="C596" s="21"/>
    </row>
    <row r="597" spans="1:3" x14ac:dyDescent="0.25">
      <c r="A597" s="19"/>
      <c r="B597" s="20"/>
      <c r="C597" s="21"/>
    </row>
    <row r="598" spans="1:3" x14ac:dyDescent="0.25">
      <c r="A598" s="19"/>
      <c r="B598" s="20"/>
      <c r="C598" s="21"/>
    </row>
    <row r="599" spans="1:3" x14ac:dyDescent="0.25">
      <c r="A599" s="19"/>
      <c r="B599" s="20"/>
      <c r="C599" s="21"/>
    </row>
    <row r="600" spans="1:3" x14ac:dyDescent="0.25">
      <c r="A600" s="19"/>
      <c r="B600" s="20"/>
      <c r="C600" s="21"/>
    </row>
    <row r="601" spans="1:3" x14ac:dyDescent="0.25">
      <c r="A601" s="19"/>
      <c r="B601" s="20"/>
      <c r="C601" s="21"/>
    </row>
    <row r="602" spans="1:3" x14ac:dyDescent="0.25">
      <c r="A602" s="19"/>
      <c r="B602" s="20"/>
      <c r="C602" s="21"/>
    </row>
    <row r="603" spans="1:3" x14ac:dyDescent="0.25">
      <c r="A603" s="19"/>
      <c r="B603" s="20"/>
      <c r="C603" s="21"/>
    </row>
    <row r="604" spans="1:3" x14ac:dyDescent="0.25">
      <c r="A604" s="19"/>
      <c r="B604" s="20"/>
      <c r="C604" s="21"/>
    </row>
    <row r="605" spans="1:3" x14ac:dyDescent="0.25">
      <c r="A605" s="19"/>
      <c r="B605" s="20"/>
      <c r="C605" s="21"/>
    </row>
    <row r="606" spans="1:3" x14ac:dyDescent="0.25">
      <c r="A606" s="19"/>
      <c r="B606" s="20"/>
      <c r="C606" s="21"/>
    </row>
    <row r="607" spans="1:3" x14ac:dyDescent="0.25">
      <c r="A607" s="19"/>
      <c r="B607" s="20"/>
      <c r="C607" s="21"/>
    </row>
    <row r="608" spans="1:3" x14ac:dyDescent="0.25">
      <c r="A608" s="19"/>
      <c r="B608" s="20"/>
      <c r="C608" s="21"/>
    </row>
    <row r="609" spans="1:3" x14ac:dyDescent="0.25">
      <c r="A609" s="19"/>
      <c r="B609" s="20"/>
      <c r="C609" s="21"/>
    </row>
    <row r="610" spans="1:3" x14ac:dyDescent="0.25">
      <c r="A610" s="19"/>
      <c r="B610" s="20"/>
      <c r="C610" s="21"/>
    </row>
    <row r="611" spans="1:3" x14ac:dyDescent="0.25">
      <c r="A611" s="19"/>
      <c r="B611" s="20"/>
      <c r="C611" s="21"/>
    </row>
    <row r="612" spans="1:3" x14ac:dyDescent="0.25">
      <c r="A612" s="19"/>
      <c r="B612" s="20"/>
      <c r="C612" s="21"/>
    </row>
    <row r="613" spans="1:3" x14ac:dyDescent="0.25">
      <c r="A613" s="19"/>
      <c r="B613" s="20"/>
      <c r="C613" s="21"/>
    </row>
    <row r="614" spans="1:3" x14ac:dyDescent="0.25">
      <c r="A614" s="19"/>
      <c r="B614" s="20"/>
      <c r="C614" s="21"/>
    </row>
    <row r="615" spans="1:3" x14ac:dyDescent="0.25">
      <c r="A615" s="19"/>
      <c r="B615" s="20"/>
      <c r="C615" s="21"/>
    </row>
    <row r="616" spans="1:3" x14ac:dyDescent="0.25">
      <c r="A616" s="19"/>
      <c r="B616" s="20"/>
      <c r="C616" s="21"/>
    </row>
    <row r="617" spans="1:3" x14ac:dyDescent="0.25">
      <c r="A617" s="19"/>
      <c r="B617" s="20"/>
      <c r="C617" s="21"/>
    </row>
    <row r="618" spans="1:3" x14ac:dyDescent="0.25">
      <c r="A618" s="19"/>
      <c r="B618" s="20"/>
      <c r="C618" s="21"/>
    </row>
    <row r="619" spans="1:3" x14ac:dyDescent="0.25">
      <c r="A619" s="19"/>
      <c r="B619" s="20"/>
      <c r="C619" s="21"/>
    </row>
    <row r="620" spans="1:3" x14ac:dyDescent="0.25">
      <c r="A620" s="19"/>
      <c r="B620" s="20"/>
      <c r="C620" s="21"/>
    </row>
    <row r="621" spans="1:3" x14ac:dyDescent="0.25">
      <c r="A621" s="19"/>
      <c r="B621" s="20"/>
      <c r="C621" s="21"/>
    </row>
    <row r="622" spans="1:3" x14ac:dyDescent="0.25">
      <c r="A622" s="19"/>
      <c r="B622" s="20"/>
      <c r="C622" s="21"/>
    </row>
    <row r="623" spans="1:3" x14ac:dyDescent="0.25">
      <c r="A623" s="19"/>
      <c r="B623" s="20"/>
      <c r="C623" s="21"/>
    </row>
    <row r="624" spans="1:3" x14ac:dyDescent="0.25">
      <c r="A624" s="19"/>
      <c r="B624" s="20"/>
      <c r="C624" s="21"/>
    </row>
    <row r="625" spans="1:3" x14ac:dyDescent="0.25">
      <c r="A625" s="19"/>
      <c r="B625" s="20"/>
      <c r="C625" s="21"/>
    </row>
    <row r="626" spans="1:3" x14ac:dyDescent="0.25">
      <c r="A626" s="19"/>
      <c r="B626" s="20"/>
      <c r="C626" s="21"/>
    </row>
    <row r="627" spans="1:3" x14ac:dyDescent="0.25">
      <c r="A627" s="19"/>
      <c r="B627" s="20"/>
      <c r="C627" s="21"/>
    </row>
    <row r="628" spans="1:3" x14ac:dyDescent="0.25">
      <c r="A628" s="19"/>
      <c r="B628" s="20"/>
      <c r="C628" s="21"/>
    </row>
    <row r="629" spans="1:3" x14ac:dyDescent="0.25">
      <c r="A629" s="19"/>
      <c r="B629" s="20"/>
      <c r="C629" s="21"/>
    </row>
    <row r="630" spans="1:3" x14ac:dyDescent="0.25">
      <c r="A630" s="19"/>
      <c r="B630" s="20"/>
      <c r="C630" s="21"/>
    </row>
    <row r="631" spans="1:3" x14ac:dyDescent="0.25">
      <c r="A631" s="19"/>
      <c r="B631" s="20"/>
      <c r="C631" s="21"/>
    </row>
    <row r="632" spans="1:3" x14ac:dyDescent="0.25">
      <c r="A632" s="19"/>
      <c r="B632" s="20"/>
      <c r="C632" s="21"/>
    </row>
    <row r="633" spans="1:3" x14ac:dyDescent="0.25">
      <c r="A633" s="19"/>
      <c r="B633" s="20"/>
      <c r="C633" s="21"/>
    </row>
    <row r="634" spans="1:3" x14ac:dyDescent="0.25">
      <c r="A634" s="19"/>
      <c r="B634" s="20"/>
      <c r="C634" s="21"/>
    </row>
    <row r="635" spans="1:3" x14ac:dyDescent="0.25">
      <c r="A635" s="19"/>
      <c r="B635" s="20"/>
      <c r="C635" s="21"/>
    </row>
    <row r="636" spans="1:3" x14ac:dyDescent="0.25">
      <c r="A636" s="19"/>
      <c r="B636" s="20"/>
      <c r="C636" s="21"/>
    </row>
    <row r="637" spans="1:3" x14ac:dyDescent="0.25">
      <c r="A637" s="19"/>
      <c r="B637" s="20"/>
      <c r="C637" s="21"/>
    </row>
    <row r="638" spans="1:3" x14ac:dyDescent="0.25">
      <c r="A638" s="19"/>
      <c r="B638" s="20"/>
      <c r="C638" s="21"/>
    </row>
    <row r="639" spans="1:3" x14ac:dyDescent="0.25">
      <c r="A639" s="19"/>
      <c r="B639" s="20"/>
      <c r="C639" s="21"/>
    </row>
    <row r="640" spans="1:3" x14ac:dyDescent="0.25">
      <c r="A640" s="19"/>
      <c r="B640" s="20"/>
      <c r="C640" s="21"/>
    </row>
    <row r="641" spans="1:3" x14ac:dyDescent="0.25">
      <c r="A641" s="19"/>
      <c r="B641" s="20"/>
      <c r="C641" s="21"/>
    </row>
    <row r="642" spans="1:3" x14ac:dyDescent="0.25">
      <c r="A642" s="19"/>
      <c r="B642" s="20"/>
      <c r="C642" s="21"/>
    </row>
    <row r="643" spans="1:3" x14ac:dyDescent="0.25">
      <c r="A643" s="19"/>
      <c r="B643" s="20"/>
      <c r="C643" s="21"/>
    </row>
    <row r="644" spans="1:3" x14ac:dyDescent="0.25">
      <c r="A644" s="19"/>
      <c r="B644" s="20"/>
      <c r="C644" s="21"/>
    </row>
    <row r="645" spans="1:3" x14ac:dyDescent="0.25">
      <c r="A645" s="19"/>
      <c r="B645" s="20"/>
      <c r="C645" s="21"/>
    </row>
    <row r="646" spans="1:3" x14ac:dyDescent="0.25">
      <c r="A646" s="19"/>
      <c r="B646" s="20"/>
      <c r="C646" s="21"/>
    </row>
    <row r="647" spans="1:3" x14ac:dyDescent="0.25">
      <c r="A647" s="19"/>
      <c r="B647" s="20"/>
      <c r="C647" s="21"/>
    </row>
    <row r="648" spans="1:3" x14ac:dyDescent="0.25">
      <c r="A648" s="19"/>
      <c r="B648" s="20"/>
      <c r="C648" s="21"/>
    </row>
    <row r="649" spans="1:3" x14ac:dyDescent="0.25">
      <c r="A649" s="19"/>
      <c r="B649" s="20"/>
      <c r="C649" s="21"/>
    </row>
    <row r="650" spans="1:3" x14ac:dyDescent="0.25">
      <c r="A650" s="19"/>
      <c r="B650" s="20"/>
      <c r="C650" s="21"/>
    </row>
    <row r="651" spans="1:3" x14ac:dyDescent="0.25">
      <c r="A651" s="19"/>
      <c r="B651" s="20"/>
      <c r="C651" s="21"/>
    </row>
    <row r="652" spans="1:3" x14ac:dyDescent="0.25">
      <c r="A652" s="19"/>
      <c r="B652" s="20"/>
      <c r="C652" s="21"/>
    </row>
    <row r="653" spans="1:3" x14ac:dyDescent="0.25">
      <c r="A653" s="19"/>
      <c r="B653" s="20"/>
      <c r="C653" s="21"/>
    </row>
    <row r="654" spans="1:3" x14ac:dyDescent="0.25">
      <c r="A654" s="19"/>
      <c r="B654" s="20"/>
      <c r="C654" s="21"/>
    </row>
    <row r="655" spans="1:3" x14ac:dyDescent="0.25">
      <c r="A655" s="19"/>
      <c r="B655" s="20"/>
      <c r="C655" s="21"/>
    </row>
    <row r="656" spans="1:3" x14ac:dyDescent="0.25">
      <c r="A656" s="19"/>
      <c r="B656" s="20"/>
      <c r="C656" s="21"/>
    </row>
    <row r="657" spans="1:3" x14ac:dyDescent="0.25">
      <c r="A657" s="19"/>
      <c r="B657" s="20"/>
      <c r="C657" s="21"/>
    </row>
    <row r="658" spans="1:3" x14ac:dyDescent="0.25">
      <c r="A658" s="19"/>
      <c r="B658" s="20"/>
      <c r="C658" s="21"/>
    </row>
    <row r="659" spans="1:3" x14ac:dyDescent="0.25">
      <c r="A659" s="19"/>
      <c r="B659" s="20"/>
      <c r="C659" s="21"/>
    </row>
    <row r="660" spans="1:3" x14ac:dyDescent="0.25">
      <c r="A660" s="19"/>
      <c r="B660" s="20"/>
      <c r="C660" s="21"/>
    </row>
    <row r="661" spans="1:3" x14ac:dyDescent="0.25">
      <c r="A661" s="19"/>
      <c r="B661" s="20"/>
      <c r="C661" s="21"/>
    </row>
    <row r="662" spans="1:3" x14ac:dyDescent="0.25">
      <c r="A662" s="19"/>
      <c r="B662" s="20"/>
      <c r="C662" s="21"/>
    </row>
    <row r="663" spans="1:3" x14ac:dyDescent="0.25">
      <c r="A663" s="19"/>
      <c r="B663" s="20"/>
      <c r="C663" s="21"/>
    </row>
    <row r="664" spans="1:3" x14ac:dyDescent="0.25">
      <c r="A664" s="19"/>
      <c r="B664" s="20"/>
      <c r="C664" s="21"/>
    </row>
    <row r="665" spans="1:3" x14ac:dyDescent="0.25">
      <c r="A665" s="19"/>
      <c r="B665" s="20"/>
      <c r="C665" s="21"/>
    </row>
    <row r="666" spans="1:3" x14ac:dyDescent="0.25">
      <c r="A666" s="19"/>
      <c r="B666" s="20"/>
      <c r="C666" s="21"/>
    </row>
    <row r="667" spans="1:3" x14ac:dyDescent="0.25">
      <c r="A667" s="19"/>
      <c r="B667" s="20"/>
      <c r="C667" s="21"/>
    </row>
    <row r="668" spans="1:3" x14ac:dyDescent="0.25">
      <c r="A668" s="19"/>
      <c r="B668" s="20"/>
      <c r="C668" s="21"/>
    </row>
    <row r="669" spans="1:3" x14ac:dyDescent="0.25">
      <c r="A669" s="19"/>
      <c r="B669" s="20"/>
      <c r="C669" s="21"/>
    </row>
    <row r="670" spans="1:3" x14ac:dyDescent="0.25">
      <c r="A670" s="19"/>
      <c r="B670" s="20"/>
      <c r="C670" s="21"/>
    </row>
    <row r="671" spans="1:3" x14ac:dyDescent="0.25">
      <c r="A671" s="19"/>
      <c r="B671" s="20"/>
      <c r="C671" s="21"/>
    </row>
    <row r="672" spans="1:3" x14ac:dyDescent="0.25">
      <c r="A672" s="19"/>
      <c r="B672" s="20"/>
      <c r="C672" s="21"/>
    </row>
    <row r="673" spans="1:3" x14ac:dyDescent="0.25">
      <c r="A673" s="19"/>
      <c r="B673" s="20"/>
      <c r="C673" s="21"/>
    </row>
    <row r="674" spans="1:3" x14ac:dyDescent="0.25">
      <c r="A674" s="19"/>
      <c r="B674" s="20"/>
      <c r="C674" s="21"/>
    </row>
    <row r="675" spans="1:3" x14ac:dyDescent="0.25">
      <c r="A675" s="19"/>
      <c r="B675" s="20"/>
      <c r="C675" s="21"/>
    </row>
    <row r="676" spans="1:3" x14ac:dyDescent="0.25">
      <c r="A676" s="19"/>
      <c r="B676" s="20"/>
      <c r="C676" s="21"/>
    </row>
    <row r="677" spans="1:3" x14ac:dyDescent="0.25">
      <c r="A677" s="19"/>
      <c r="B677" s="20"/>
      <c r="C677" s="21"/>
    </row>
    <row r="678" spans="1:3" x14ac:dyDescent="0.25">
      <c r="A678" s="19"/>
      <c r="B678" s="20"/>
      <c r="C678" s="21"/>
    </row>
    <row r="679" spans="1:3" x14ac:dyDescent="0.25">
      <c r="A679" s="19"/>
      <c r="B679" s="20"/>
      <c r="C679" s="21"/>
    </row>
    <row r="680" spans="1:3" x14ac:dyDescent="0.25">
      <c r="A680" s="19"/>
      <c r="B680" s="20"/>
      <c r="C680" s="21"/>
    </row>
    <row r="681" spans="1:3" x14ac:dyDescent="0.25">
      <c r="A681" s="19"/>
      <c r="B681" s="20"/>
      <c r="C681" s="21"/>
    </row>
    <row r="682" spans="1:3" x14ac:dyDescent="0.25">
      <c r="A682" s="19"/>
      <c r="B682" s="20"/>
      <c r="C682" s="21"/>
    </row>
    <row r="683" spans="1:3" x14ac:dyDescent="0.25">
      <c r="A683" s="19"/>
      <c r="B683" s="20"/>
      <c r="C683" s="21"/>
    </row>
    <row r="684" spans="1:3" x14ac:dyDescent="0.25">
      <c r="A684" s="19"/>
      <c r="B684" s="20"/>
      <c r="C684" s="21"/>
    </row>
    <row r="685" spans="1:3" x14ac:dyDescent="0.25">
      <c r="A685" s="19"/>
      <c r="B685" s="20"/>
      <c r="C685" s="21"/>
    </row>
    <row r="686" spans="1:3" x14ac:dyDescent="0.25">
      <c r="A686" s="19"/>
      <c r="B686" s="20"/>
      <c r="C686" s="21"/>
    </row>
    <row r="687" spans="1:3" x14ac:dyDescent="0.25">
      <c r="A687" s="19"/>
      <c r="B687" s="20"/>
      <c r="C687" s="21"/>
    </row>
    <row r="688" spans="1:3" x14ac:dyDescent="0.25">
      <c r="A688" s="19"/>
      <c r="B688" s="20"/>
      <c r="C688" s="21"/>
    </row>
    <row r="689" spans="1:3" x14ac:dyDescent="0.25">
      <c r="A689" s="19"/>
      <c r="B689" s="20"/>
      <c r="C689" s="21"/>
    </row>
    <row r="690" spans="1:3" x14ac:dyDescent="0.25">
      <c r="A690" s="19"/>
      <c r="B690" s="20"/>
      <c r="C690" s="21"/>
    </row>
    <row r="691" spans="1:3" x14ac:dyDescent="0.25">
      <c r="A691" s="19"/>
      <c r="B691" s="20"/>
      <c r="C691" s="21"/>
    </row>
    <row r="692" spans="1:3" x14ac:dyDescent="0.25">
      <c r="A692" s="19"/>
      <c r="B692" s="20"/>
      <c r="C692" s="21"/>
    </row>
    <row r="693" spans="1:3" x14ac:dyDescent="0.25">
      <c r="A693" s="19"/>
      <c r="B693" s="20"/>
      <c r="C693" s="21"/>
    </row>
    <row r="694" spans="1:3" x14ac:dyDescent="0.25">
      <c r="A694" s="19"/>
      <c r="B694" s="20"/>
      <c r="C694" s="21"/>
    </row>
    <row r="695" spans="1:3" x14ac:dyDescent="0.25">
      <c r="A695" s="19"/>
      <c r="B695" s="20"/>
      <c r="C695" s="21"/>
    </row>
    <row r="696" spans="1:3" x14ac:dyDescent="0.25">
      <c r="A696" s="19"/>
      <c r="B696" s="20"/>
      <c r="C696" s="21"/>
    </row>
    <row r="697" spans="1:3" x14ac:dyDescent="0.25">
      <c r="A697" s="19"/>
      <c r="B697" s="20"/>
      <c r="C697" s="21"/>
    </row>
    <row r="698" spans="1:3" x14ac:dyDescent="0.25">
      <c r="A698" s="19"/>
      <c r="B698" s="20"/>
      <c r="C698" s="21"/>
    </row>
    <row r="699" spans="1:3" x14ac:dyDescent="0.25">
      <c r="A699" s="19"/>
      <c r="B699" s="20"/>
      <c r="C699" s="21"/>
    </row>
    <row r="700" spans="1:3" x14ac:dyDescent="0.25">
      <c r="A700" s="19"/>
      <c r="B700" s="20"/>
      <c r="C700" s="21"/>
    </row>
    <row r="701" spans="1:3" x14ac:dyDescent="0.25">
      <c r="A701" s="19"/>
      <c r="B701" s="20"/>
      <c r="C701" s="21"/>
    </row>
    <row r="702" spans="1:3" x14ac:dyDescent="0.25">
      <c r="A702" s="19"/>
      <c r="B702" s="20"/>
      <c r="C702" s="21"/>
    </row>
    <row r="703" spans="1:3" x14ac:dyDescent="0.25">
      <c r="A703" s="19"/>
      <c r="B703" s="20"/>
      <c r="C703" s="21"/>
    </row>
    <row r="704" spans="1:3" x14ac:dyDescent="0.25">
      <c r="A704" s="19"/>
      <c r="B704" s="20"/>
      <c r="C704" s="21"/>
    </row>
    <row r="705" spans="1:3" x14ac:dyDescent="0.25">
      <c r="A705" s="19"/>
      <c r="B705" s="20"/>
      <c r="C705" s="21"/>
    </row>
    <row r="706" spans="1:3" x14ac:dyDescent="0.25">
      <c r="A706" s="19"/>
      <c r="B706" s="20"/>
      <c r="C706" s="21"/>
    </row>
    <row r="707" spans="1:3" x14ac:dyDescent="0.25">
      <c r="A707" s="19"/>
      <c r="B707" s="20"/>
      <c r="C707" s="21"/>
    </row>
    <row r="708" spans="1:3" x14ac:dyDescent="0.25">
      <c r="A708" s="19"/>
      <c r="B708" s="20"/>
      <c r="C708" s="21"/>
    </row>
    <row r="709" spans="1:3" x14ac:dyDescent="0.25">
      <c r="A709" s="19"/>
      <c r="B709" s="20"/>
      <c r="C709" s="21"/>
    </row>
    <row r="710" spans="1:3" x14ac:dyDescent="0.25">
      <c r="A710" s="19"/>
      <c r="B710" s="20"/>
      <c r="C710" s="21"/>
    </row>
    <row r="711" spans="1:3" x14ac:dyDescent="0.25">
      <c r="A711" s="19"/>
      <c r="B711" s="20"/>
      <c r="C711" s="21"/>
    </row>
    <row r="712" spans="1:3" x14ac:dyDescent="0.25">
      <c r="A712" s="19"/>
      <c r="B712" s="20"/>
      <c r="C712" s="21"/>
    </row>
    <row r="713" spans="1:3" x14ac:dyDescent="0.25">
      <c r="A713" s="19"/>
      <c r="B713" s="20"/>
      <c r="C713" s="21"/>
    </row>
    <row r="714" spans="1:3" x14ac:dyDescent="0.25">
      <c r="A714" s="19"/>
      <c r="B714" s="20"/>
      <c r="C714" s="21"/>
    </row>
    <row r="715" spans="1:3" x14ac:dyDescent="0.25">
      <c r="A715" s="19"/>
      <c r="B715" s="20"/>
      <c r="C715" s="21"/>
    </row>
    <row r="716" spans="1:3" x14ac:dyDescent="0.25">
      <c r="A716" s="19"/>
      <c r="B716" s="20"/>
      <c r="C716" s="21"/>
    </row>
    <row r="717" spans="1:3" x14ac:dyDescent="0.25">
      <c r="A717" s="19"/>
      <c r="B717" s="20"/>
      <c r="C717" s="21"/>
    </row>
    <row r="718" spans="1:3" x14ac:dyDescent="0.25">
      <c r="A718" s="19"/>
      <c r="B718" s="20"/>
      <c r="C718" s="21"/>
    </row>
    <row r="719" spans="1:3" x14ac:dyDescent="0.25">
      <c r="A719" s="19"/>
      <c r="B719" s="20"/>
      <c r="C719" s="21"/>
    </row>
    <row r="720" spans="1:3" x14ac:dyDescent="0.25">
      <c r="A720" s="19"/>
      <c r="B720" s="20"/>
      <c r="C720" s="21"/>
    </row>
    <row r="721" spans="1:3" x14ac:dyDescent="0.25">
      <c r="A721" s="19"/>
      <c r="B721" s="20"/>
      <c r="C721" s="21"/>
    </row>
    <row r="722" spans="1:3" x14ac:dyDescent="0.25">
      <c r="A722" s="19"/>
      <c r="B722" s="20"/>
      <c r="C722" s="21"/>
    </row>
    <row r="723" spans="1:3" x14ac:dyDescent="0.25">
      <c r="A723" s="19"/>
      <c r="B723" s="20"/>
      <c r="C723" s="21"/>
    </row>
    <row r="724" spans="1:3" x14ac:dyDescent="0.25">
      <c r="A724" s="19"/>
      <c r="B724" s="20"/>
      <c r="C724" s="21"/>
    </row>
    <row r="725" spans="1:3" x14ac:dyDescent="0.25">
      <c r="A725" s="19"/>
      <c r="B725" s="20"/>
      <c r="C725" s="21"/>
    </row>
    <row r="726" spans="1:3" x14ac:dyDescent="0.25">
      <c r="A726" s="19"/>
      <c r="B726" s="20"/>
      <c r="C726" s="21"/>
    </row>
    <row r="727" spans="1:3" x14ac:dyDescent="0.25">
      <c r="A727" s="19"/>
      <c r="B727" s="20"/>
      <c r="C727" s="21"/>
    </row>
    <row r="728" spans="1:3" x14ac:dyDescent="0.25">
      <c r="A728" s="19"/>
      <c r="B728" s="20"/>
      <c r="C728" s="21"/>
    </row>
    <row r="729" spans="1:3" x14ac:dyDescent="0.25">
      <c r="A729" s="19"/>
      <c r="B729" s="20"/>
      <c r="C729" s="21"/>
    </row>
    <row r="730" spans="1:3" x14ac:dyDescent="0.25">
      <c r="A730" s="19"/>
      <c r="B730" s="20"/>
      <c r="C730" s="21"/>
    </row>
    <row r="731" spans="1:3" x14ac:dyDescent="0.25">
      <c r="A731" s="19"/>
      <c r="B731" s="20"/>
      <c r="C731" s="21"/>
    </row>
    <row r="732" spans="1:3" x14ac:dyDescent="0.25">
      <c r="A732" s="19"/>
      <c r="B732" s="20"/>
      <c r="C732" s="21"/>
    </row>
    <row r="733" spans="1:3" x14ac:dyDescent="0.25">
      <c r="A733" s="19"/>
      <c r="B733" s="20"/>
      <c r="C733" s="21"/>
    </row>
    <row r="734" spans="1:3" x14ac:dyDescent="0.25">
      <c r="A734" s="19"/>
      <c r="B734" s="20"/>
      <c r="C734" s="21"/>
    </row>
    <row r="735" spans="1:3" x14ac:dyDescent="0.25">
      <c r="A735" s="19"/>
      <c r="B735" s="20"/>
      <c r="C735" s="21"/>
    </row>
    <row r="736" spans="1:3" x14ac:dyDescent="0.25">
      <c r="A736" s="19"/>
      <c r="B736" s="20"/>
      <c r="C736" s="21"/>
    </row>
    <row r="737" spans="1:3" x14ac:dyDescent="0.25">
      <c r="A737" s="19"/>
      <c r="B737" s="20"/>
      <c r="C737" s="21"/>
    </row>
    <row r="738" spans="1:3" x14ac:dyDescent="0.25">
      <c r="A738" s="19"/>
      <c r="B738" s="20"/>
      <c r="C738" s="21"/>
    </row>
    <row r="739" spans="1:3" x14ac:dyDescent="0.25">
      <c r="A739" s="19"/>
      <c r="B739" s="20"/>
      <c r="C739" s="21"/>
    </row>
    <row r="740" spans="1:3" x14ac:dyDescent="0.25">
      <c r="A740" s="19"/>
      <c r="B740" s="20"/>
      <c r="C740" s="21"/>
    </row>
    <row r="741" spans="1:3" x14ac:dyDescent="0.25">
      <c r="A741" s="19"/>
      <c r="B741" s="20"/>
      <c r="C741" s="21"/>
    </row>
    <row r="742" spans="1:3" x14ac:dyDescent="0.25">
      <c r="A742" s="19"/>
      <c r="B742" s="20"/>
      <c r="C742" s="21"/>
    </row>
    <row r="743" spans="1:3" x14ac:dyDescent="0.25">
      <c r="A743" s="19"/>
      <c r="B743" s="20"/>
      <c r="C743" s="21"/>
    </row>
    <row r="744" spans="1:3" x14ac:dyDescent="0.25">
      <c r="A744" s="19"/>
      <c r="B744" s="20"/>
      <c r="C744" s="21"/>
    </row>
    <row r="745" spans="1:3" x14ac:dyDescent="0.25">
      <c r="A745" s="19"/>
      <c r="B745" s="20"/>
      <c r="C745" s="21"/>
    </row>
    <row r="746" spans="1:3" x14ac:dyDescent="0.25">
      <c r="A746" s="19"/>
      <c r="B746" s="20"/>
      <c r="C746" s="21"/>
    </row>
    <row r="747" spans="1:3" x14ac:dyDescent="0.25">
      <c r="A747" s="19"/>
      <c r="B747" s="20"/>
      <c r="C747" s="21"/>
    </row>
    <row r="748" spans="1:3" x14ac:dyDescent="0.25">
      <c r="A748" s="19"/>
      <c r="B748" s="20"/>
      <c r="C748" s="21"/>
    </row>
    <row r="749" spans="1:3" x14ac:dyDescent="0.25">
      <c r="A749" s="19"/>
      <c r="B749" s="20"/>
      <c r="C749" s="21"/>
    </row>
    <row r="750" spans="1:3" x14ac:dyDescent="0.25">
      <c r="A750" s="19"/>
      <c r="B750" s="20"/>
      <c r="C750" s="21"/>
    </row>
    <row r="751" spans="1:3" x14ac:dyDescent="0.25">
      <c r="A751" s="19"/>
      <c r="B751" s="20"/>
      <c r="C751" s="21"/>
    </row>
    <row r="752" spans="1:3" x14ac:dyDescent="0.25">
      <c r="A752" s="19"/>
      <c r="B752" s="20"/>
      <c r="C752" s="21"/>
    </row>
    <row r="753" spans="1:3" x14ac:dyDescent="0.25">
      <c r="A753" s="19"/>
      <c r="B753" s="20"/>
      <c r="C753" s="21"/>
    </row>
    <row r="754" spans="1:3" x14ac:dyDescent="0.25">
      <c r="A754" s="19"/>
      <c r="B754" s="20"/>
      <c r="C754" s="21"/>
    </row>
    <row r="755" spans="1:3" x14ac:dyDescent="0.25">
      <c r="A755" s="19"/>
      <c r="B755" s="20"/>
      <c r="C755" s="21"/>
    </row>
    <row r="756" spans="1:3" x14ac:dyDescent="0.25">
      <c r="A756" s="19"/>
      <c r="B756" s="20"/>
      <c r="C756" s="21"/>
    </row>
    <row r="757" spans="1:3" x14ac:dyDescent="0.25">
      <c r="A757" s="19"/>
      <c r="B757" s="20"/>
      <c r="C757" s="21"/>
    </row>
    <row r="758" spans="1:3" x14ac:dyDescent="0.25">
      <c r="A758" s="19"/>
      <c r="B758" s="20"/>
      <c r="C758" s="21"/>
    </row>
    <row r="759" spans="1:3" x14ac:dyDescent="0.25">
      <c r="A759" s="19"/>
      <c r="B759" s="20"/>
      <c r="C759" s="21"/>
    </row>
    <row r="760" spans="1:3" x14ac:dyDescent="0.25">
      <c r="A760" s="19"/>
      <c r="B760" s="20"/>
      <c r="C760" s="21"/>
    </row>
    <row r="761" spans="1:3" x14ac:dyDescent="0.25">
      <c r="A761" s="19"/>
      <c r="B761" s="20"/>
      <c r="C761" s="21"/>
    </row>
    <row r="762" spans="1:3" x14ac:dyDescent="0.25">
      <c r="A762" s="19"/>
      <c r="B762" s="20"/>
      <c r="C762" s="21"/>
    </row>
    <row r="763" spans="1:3" x14ac:dyDescent="0.25">
      <c r="A763" s="19"/>
      <c r="B763" s="20"/>
      <c r="C763" s="21"/>
    </row>
    <row r="764" spans="1:3" x14ac:dyDescent="0.25">
      <c r="A764" s="19"/>
      <c r="B764" s="20"/>
      <c r="C764" s="21"/>
    </row>
    <row r="765" spans="1:3" x14ac:dyDescent="0.25">
      <c r="A765" s="19"/>
      <c r="B765" s="20"/>
      <c r="C765" s="21"/>
    </row>
    <row r="766" spans="1:3" x14ac:dyDescent="0.25">
      <c r="A766" s="19"/>
      <c r="B766" s="20"/>
      <c r="C766" s="21"/>
    </row>
    <row r="767" spans="1:3" x14ac:dyDescent="0.25">
      <c r="A767" s="19"/>
      <c r="B767" s="20"/>
      <c r="C767" s="21"/>
    </row>
    <row r="768" spans="1:3" x14ac:dyDescent="0.25">
      <c r="A768" s="19"/>
      <c r="B768" s="20"/>
      <c r="C768" s="21"/>
    </row>
    <row r="769" spans="1:3" x14ac:dyDescent="0.25">
      <c r="A769" s="19"/>
      <c r="B769" s="20"/>
      <c r="C769" s="21"/>
    </row>
    <row r="770" spans="1:3" x14ac:dyDescent="0.25">
      <c r="A770" s="19"/>
      <c r="B770" s="20"/>
      <c r="C770" s="21"/>
    </row>
    <row r="771" spans="1:3" x14ac:dyDescent="0.25">
      <c r="A771" s="19"/>
      <c r="B771" s="20"/>
      <c r="C771" s="21"/>
    </row>
    <row r="772" spans="1:3" x14ac:dyDescent="0.25">
      <c r="A772" s="19"/>
      <c r="B772" s="20"/>
      <c r="C772" s="21"/>
    </row>
    <row r="773" spans="1:3" x14ac:dyDescent="0.25">
      <c r="A773" s="19"/>
      <c r="B773" s="20"/>
      <c r="C773" s="21"/>
    </row>
    <row r="774" spans="1:3" x14ac:dyDescent="0.25">
      <c r="A774" s="19"/>
      <c r="B774" s="20"/>
      <c r="C774" s="21"/>
    </row>
    <row r="775" spans="1:3" x14ac:dyDescent="0.25">
      <c r="A775" s="19"/>
      <c r="B775" s="20"/>
      <c r="C775" s="21"/>
    </row>
    <row r="776" spans="1:3" x14ac:dyDescent="0.25">
      <c r="A776" s="19"/>
      <c r="B776" s="20"/>
      <c r="C776" s="21"/>
    </row>
    <row r="777" spans="1:3" x14ac:dyDescent="0.25">
      <c r="A777" s="19"/>
      <c r="B777" s="20"/>
      <c r="C777" s="21"/>
    </row>
    <row r="778" spans="1:3" x14ac:dyDescent="0.25">
      <c r="A778" s="19"/>
      <c r="B778" s="20"/>
      <c r="C778" s="21"/>
    </row>
    <row r="779" spans="1:3" x14ac:dyDescent="0.25">
      <c r="A779" s="19"/>
      <c r="B779" s="20"/>
      <c r="C779" s="21"/>
    </row>
    <row r="780" spans="1:3" x14ac:dyDescent="0.25">
      <c r="A780" s="19"/>
      <c r="B780" s="20"/>
      <c r="C780" s="21"/>
    </row>
    <row r="781" spans="1:3" x14ac:dyDescent="0.25">
      <c r="A781" s="19"/>
      <c r="B781" s="20"/>
      <c r="C781" s="21"/>
    </row>
    <row r="782" spans="1:3" x14ac:dyDescent="0.25">
      <c r="A782" s="19"/>
      <c r="B782" s="20"/>
      <c r="C782" s="21"/>
    </row>
    <row r="783" spans="1:3" x14ac:dyDescent="0.25">
      <c r="A783" s="19"/>
      <c r="B783" s="20"/>
      <c r="C783" s="21"/>
    </row>
    <row r="784" spans="1:3" x14ac:dyDescent="0.25">
      <c r="A784" s="19"/>
      <c r="B784" s="20"/>
      <c r="C784" s="21"/>
    </row>
    <row r="785" spans="1:3" x14ac:dyDescent="0.25">
      <c r="A785" s="19"/>
      <c r="B785" s="20"/>
      <c r="C785" s="21"/>
    </row>
    <row r="786" spans="1:3" x14ac:dyDescent="0.25">
      <c r="A786" s="19"/>
      <c r="B786" s="20"/>
      <c r="C786" s="21"/>
    </row>
    <row r="787" spans="1:3" x14ac:dyDescent="0.25">
      <c r="A787" s="19"/>
      <c r="B787" s="20"/>
      <c r="C787" s="21"/>
    </row>
    <row r="788" spans="1:3" x14ac:dyDescent="0.25">
      <c r="A788" s="19"/>
      <c r="B788" s="20"/>
      <c r="C788" s="21"/>
    </row>
    <row r="789" spans="1:3" x14ac:dyDescent="0.25">
      <c r="A789" s="19"/>
      <c r="B789" s="20"/>
      <c r="C789" s="21"/>
    </row>
    <row r="790" spans="1:3" x14ac:dyDescent="0.25">
      <c r="A790" s="19"/>
      <c r="B790" s="20"/>
      <c r="C790" s="21"/>
    </row>
    <row r="791" spans="1:3" x14ac:dyDescent="0.25">
      <c r="A791" s="19"/>
      <c r="B791" s="20"/>
      <c r="C791" s="21"/>
    </row>
    <row r="792" spans="1:3" x14ac:dyDescent="0.25">
      <c r="A792" s="19"/>
      <c r="B792" s="20"/>
      <c r="C792" s="21"/>
    </row>
    <row r="793" spans="1:3" x14ac:dyDescent="0.25">
      <c r="A793" s="19"/>
      <c r="B793" s="20"/>
      <c r="C793" s="21"/>
    </row>
    <row r="794" spans="1:3" x14ac:dyDescent="0.25">
      <c r="A794" s="19"/>
      <c r="B794" s="20"/>
      <c r="C794" s="21"/>
    </row>
    <row r="795" spans="1:3" x14ac:dyDescent="0.25">
      <c r="A795" s="19"/>
      <c r="B795" s="20"/>
      <c r="C795" s="21"/>
    </row>
    <row r="796" spans="1:3" x14ac:dyDescent="0.25">
      <c r="A796" s="19"/>
      <c r="B796" s="20"/>
      <c r="C796" s="21"/>
    </row>
    <row r="797" spans="1:3" x14ac:dyDescent="0.25">
      <c r="A797" s="19"/>
      <c r="B797" s="20"/>
      <c r="C797" s="21"/>
    </row>
    <row r="798" spans="1:3" x14ac:dyDescent="0.25">
      <c r="A798" s="19"/>
      <c r="B798" s="20"/>
      <c r="C798" s="21"/>
    </row>
    <row r="799" spans="1:3" x14ac:dyDescent="0.25">
      <c r="A799" s="19"/>
      <c r="B799" s="20"/>
      <c r="C799" s="21"/>
    </row>
    <row r="800" spans="1:3" x14ac:dyDescent="0.25">
      <c r="A800" s="19"/>
      <c r="B800" s="20"/>
      <c r="C800" s="21"/>
    </row>
    <row r="801" spans="1:3" x14ac:dyDescent="0.25">
      <c r="A801" s="19"/>
      <c r="B801" s="20"/>
      <c r="C801" s="21"/>
    </row>
    <row r="802" spans="1:3" x14ac:dyDescent="0.25">
      <c r="A802" s="19"/>
      <c r="B802" s="20"/>
      <c r="C802" s="21"/>
    </row>
    <row r="803" spans="1:3" x14ac:dyDescent="0.25">
      <c r="A803" s="19"/>
      <c r="B803" s="20"/>
      <c r="C803" s="21"/>
    </row>
    <row r="804" spans="1:3" x14ac:dyDescent="0.25">
      <c r="A804" s="19"/>
      <c r="B804" s="20"/>
      <c r="C804" s="21"/>
    </row>
    <row r="805" spans="1:3" x14ac:dyDescent="0.25">
      <c r="A805" s="19"/>
      <c r="B805" s="20"/>
      <c r="C805" s="21"/>
    </row>
    <row r="806" spans="1:3" x14ac:dyDescent="0.25">
      <c r="A806" s="19"/>
      <c r="B806" s="20"/>
      <c r="C806" s="21"/>
    </row>
    <row r="807" spans="1:3" x14ac:dyDescent="0.25">
      <c r="A807" s="19"/>
      <c r="B807" s="20"/>
      <c r="C807" s="21"/>
    </row>
    <row r="808" spans="1:3" x14ac:dyDescent="0.25">
      <c r="A808" s="19"/>
      <c r="B808" s="20"/>
      <c r="C808" s="21"/>
    </row>
    <row r="809" spans="1:3" x14ac:dyDescent="0.25">
      <c r="A809" s="19"/>
      <c r="B809" s="20"/>
      <c r="C809" s="21"/>
    </row>
    <row r="810" spans="1:3" x14ac:dyDescent="0.25">
      <c r="A810" s="19"/>
      <c r="B810" s="20"/>
      <c r="C810" s="21"/>
    </row>
    <row r="811" spans="1:3" x14ac:dyDescent="0.25">
      <c r="A811" s="19"/>
      <c r="B811" s="20"/>
      <c r="C811" s="21"/>
    </row>
    <row r="812" spans="1:3" x14ac:dyDescent="0.25">
      <c r="A812" s="19"/>
      <c r="B812" s="20"/>
      <c r="C812" s="21"/>
    </row>
    <row r="813" spans="1:3" x14ac:dyDescent="0.25">
      <c r="A813" s="19"/>
      <c r="B813" s="20"/>
      <c r="C813" s="21"/>
    </row>
    <row r="814" spans="1:3" x14ac:dyDescent="0.25">
      <c r="A814" s="19"/>
      <c r="B814" s="20"/>
      <c r="C814" s="21"/>
    </row>
    <row r="815" spans="1:3" x14ac:dyDescent="0.25">
      <c r="A815" s="19"/>
      <c r="B815" s="20"/>
      <c r="C815" s="21"/>
    </row>
    <row r="816" spans="1:3" x14ac:dyDescent="0.25">
      <c r="A816" s="19"/>
      <c r="B816" s="20"/>
      <c r="C816" s="21"/>
    </row>
    <row r="817" spans="1:3" x14ac:dyDescent="0.25">
      <c r="A817" s="19"/>
      <c r="B817" s="20"/>
      <c r="C817" s="21"/>
    </row>
    <row r="818" spans="1:3" x14ac:dyDescent="0.25">
      <c r="A818" s="19"/>
      <c r="B818" s="20"/>
      <c r="C818" s="21"/>
    </row>
    <row r="819" spans="1:3" x14ac:dyDescent="0.25">
      <c r="A819" s="19"/>
      <c r="B819" s="20"/>
      <c r="C819" s="21"/>
    </row>
    <row r="820" spans="1:3" x14ac:dyDescent="0.25">
      <c r="A820" s="19"/>
      <c r="B820" s="20"/>
      <c r="C820" s="21"/>
    </row>
    <row r="821" spans="1:3" x14ac:dyDescent="0.25">
      <c r="A821" s="19"/>
      <c r="B821" s="20"/>
      <c r="C821" s="21"/>
    </row>
    <row r="822" spans="1:3" x14ac:dyDescent="0.25">
      <c r="A822" s="19"/>
      <c r="B822" s="20"/>
      <c r="C822" s="21"/>
    </row>
    <row r="823" spans="1:3" x14ac:dyDescent="0.25">
      <c r="A823" s="19"/>
      <c r="B823" s="20"/>
      <c r="C823" s="21"/>
    </row>
    <row r="824" spans="1:3" x14ac:dyDescent="0.25">
      <c r="A824" s="19"/>
      <c r="B824" s="20"/>
      <c r="C824" s="21"/>
    </row>
    <row r="825" spans="1:3" x14ac:dyDescent="0.25">
      <c r="A825" s="19"/>
      <c r="B825" s="20"/>
      <c r="C825" s="21"/>
    </row>
    <row r="826" spans="1:3" x14ac:dyDescent="0.25">
      <c r="A826" s="19"/>
      <c r="B826" s="20"/>
      <c r="C826" s="21"/>
    </row>
    <row r="827" spans="1:3" x14ac:dyDescent="0.25">
      <c r="A827" s="19"/>
      <c r="B827" s="20"/>
      <c r="C827" s="21"/>
    </row>
    <row r="828" spans="1:3" x14ac:dyDescent="0.25">
      <c r="A828" s="19"/>
      <c r="B828" s="20"/>
      <c r="C828" s="21"/>
    </row>
    <row r="829" spans="1:3" x14ac:dyDescent="0.25">
      <c r="A829" s="19"/>
      <c r="B829" s="20"/>
      <c r="C829" s="21"/>
    </row>
    <row r="830" spans="1:3" x14ac:dyDescent="0.25">
      <c r="A830" s="19"/>
      <c r="B830" s="20"/>
      <c r="C830" s="21"/>
    </row>
    <row r="831" spans="1:3" x14ac:dyDescent="0.25">
      <c r="A831" s="19"/>
      <c r="B831" s="20"/>
      <c r="C831" s="21"/>
    </row>
    <row r="832" spans="1:3" x14ac:dyDescent="0.25">
      <c r="A832" s="19"/>
      <c r="B832" s="20"/>
      <c r="C832" s="21"/>
    </row>
    <row r="833" spans="1:3" x14ac:dyDescent="0.25">
      <c r="A833" s="19"/>
      <c r="B833" s="20"/>
      <c r="C833" s="21"/>
    </row>
    <row r="834" spans="1:3" x14ac:dyDescent="0.25">
      <c r="A834" s="19"/>
      <c r="B834" s="20"/>
      <c r="C834" s="21"/>
    </row>
    <row r="835" spans="1:3" x14ac:dyDescent="0.25">
      <c r="A835" s="19"/>
      <c r="B835" s="20"/>
      <c r="C835" s="21"/>
    </row>
    <row r="836" spans="1:3" x14ac:dyDescent="0.25">
      <c r="A836" s="19"/>
      <c r="B836" s="20"/>
      <c r="C836" s="21"/>
    </row>
    <row r="837" spans="1:3" x14ac:dyDescent="0.25">
      <c r="A837" s="19"/>
      <c r="B837" s="20"/>
      <c r="C837" s="21"/>
    </row>
    <row r="838" spans="1:3" x14ac:dyDescent="0.25">
      <c r="A838" s="19"/>
      <c r="B838" s="20"/>
      <c r="C838" s="21"/>
    </row>
    <row r="839" spans="1:3" x14ac:dyDescent="0.25">
      <c r="A839" s="19"/>
      <c r="B839" s="20"/>
      <c r="C839" s="21"/>
    </row>
    <row r="840" spans="1:3" x14ac:dyDescent="0.25">
      <c r="A840" s="19"/>
      <c r="B840" s="20"/>
      <c r="C840" s="21"/>
    </row>
    <row r="841" spans="1:3" x14ac:dyDescent="0.25">
      <c r="A841" s="19"/>
      <c r="B841" s="20"/>
      <c r="C841" s="21"/>
    </row>
    <row r="842" spans="1:3" x14ac:dyDescent="0.25">
      <c r="A842" s="19"/>
      <c r="B842" s="20"/>
      <c r="C842" s="21"/>
    </row>
    <row r="843" spans="1:3" x14ac:dyDescent="0.25">
      <c r="A843" s="19"/>
      <c r="B843" s="20"/>
    </row>
    <row r="844" spans="1:3" x14ac:dyDescent="0.25">
      <c r="A844" s="19"/>
      <c r="B844" s="20"/>
    </row>
    <row r="845" spans="1:3" x14ac:dyDescent="0.25">
      <c r="A845" s="19"/>
      <c r="B845" s="20"/>
    </row>
    <row r="846" spans="1:3" x14ac:dyDescent="0.25">
      <c r="A846" s="19"/>
      <c r="B846" s="20"/>
    </row>
    <row r="847" spans="1:3" x14ac:dyDescent="0.25">
      <c r="A847" s="19"/>
      <c r="B847" s="20"/>
    </row>
    <row r="848" spans="1:3" x14ac:dyDescent="0.25">
      <c r="A848" s="19"/>
      <c r="B848" s="20"/>
    </row>
    <row r="849" spans="1:17" s="16" customFormat="1" x14ac:dyDescent="0.25">
      <c r="A849" s="19"/>
      <c r="B849" s="20"/>
      <c r="D849"/>
      <c r="E849"/>
      <c r="F849"/>
      <c r="G849"/>
      <c r="H849"/>
      <c r="I849"/>
      <c r="J849"/>
      <c r="K849"/>
      <c r="L849"/>
      <c r="M849"/>
      <c r="N849"/>
      <c r="O849"/>
      <c r="P849"/>
      <c r="Q849"/>
    </row>
    <row r="850" spans="1:17" s="16" customFormat="1" x14ac:dyDescent="0.25">
      <c r="A850" s="19"/>
      <c r="B850" s="20"/>
      <c r="D850"/>
      <c r="E850"/>
      <c r="F850"/>
      <c r="G850"/>
      <c r="H850"/>
      <c r="I850"/>
      <c r="J850"/>
      <c r="K850"/>
      <c r="L850"/>
      <c r="M850"/>
      <c r="N850"/>
      <c r="O850"/>
      <c r="P850"/>
      <c r="Q850"/>
    </row>
    <row r="851" spans="1:17" s="16" customFormat="1" x14ac:dyDescent="0.25">
      <c r="A851" s="19"/>
      <c r="B851" s="20"/>
      <c r="D851"/>
      <c r="E851"/>
      <c r="F851"/>
      <c r="G851"/>
      <c r="H851"/>
      <c r="I851"/>
      <c r="J851"/>
      <c r="K851"/>
      <c r="L851"/>
      <c r="M851"/>
      <c r="N851"/>
      <c r="O851"/>
      <c r="P851"/>
      <c r="Q851"/>
    </row>
    <row r="852" spans="1:17" s="16" customFormat="1" x14ac:dyDescent="0.25">
      <c r="A852" s="19"/>
      <c r="B852" s="20"/>
      <c r="D852"/>
      <c r="E852"/>
      <c r="F852"/>
      <c r="G852"/>
      <c r="H852"/>
      <c r="I852"/>
      <c r="J852"/>
      <c r="K852"/>
      <c r="L852"/>
      <c r="M852"/>
      <c r="N852"/>
      <c r="O852"/>
      <c r="P852"/>
      <c r="Q852"/>
    </row>
    <row r="853" spans="1:17" s="16" customFormat="1" x14ac:dyDescent="0.25">
      <c r="A853" s="19"/>
      <c r="B853" s="20"/>
      <c r="D853"/>
      <c r="E853"/>
      <c r="F853"/>
      <c r="G853"/>
      <c r="H853"/>
      <c r="I853"/>
      <c r="J853"/>
      <c r="K853"/>
      <c r="L853"/>
      <c r="M853"/>
      <c r="N853"/>
      <c r="O853"/>
      <c r="P853"/>
      <c r="Q853"/>
    </row>
    <row r="854" spans="1:17" s="16" customFormat="1" x14ac:dyDescent="0.25">
      <c r="A854" s="19"/>
      <c r="B854" s="20"/>
      <c r="D854"/>
      <c r="E854"/>
      <c r="F854"/>
      <c r="G854"/>
      <c r="H854"/>
      <c r="I854"/>
      <c r="J854"/>
      <c r="K854"/>
      <c r="L854"/>
      <c r="M854"/>
      <c r="N854"/>
      <c r="O854"/>
      <c r="P854"/>
      <c r="Q854"/>
    </row>
    <row r="855" spans="1:17" s="16" customFormat="1" x14ac:dyDescent="0.25">
      <c r="A855" s="19"/>
      <c r="B855" s="20"/>
      <c r="D855"/>
      <c r="E855"/>
      <c r="F855"/>
      <c r="G855"/>
      <c r="H855"/>
      <c r="I855"/>
      <c r="J855"/>
      <c r="K855"/>
      <c r="L855"/>
      <c r="M855"/>
      <c r="N855"/>
      <c r="O855"/>
      <c r="P855"/>
      <c r="Q855"/>
    </row>
    <row r="856" spans="1:17" s="16" customFormat="1" x14ac:dyDescent="0.25">
      <c r="A856" s="19"/>
      <c r="B856" s="20"/>
      <c r="D856"/>
      <c r="E856"/>
      <c r="F856"/>
      <c r="G856"/>
      <c r="H856"/>
      <c r="I856"/>
      <c r="J856"/>
      <c r="K856"/>
      <c r="L856"/>
      <c r="M856"/>
      <c r="N856"/>
      <c r="O856"/>
      <c r="P856"/>
      <c r="Q856"/>
    </row>
    <row r="857" spans="1:17" s="16" customFormat="1" x14ac:dyDescent="0.25">
      <c r="A857" s="19"/>
      <c r="B857" s="20"/>
      <c r="D857"/>
      <c r="E857"/>
      <c r="F857"/>
      <c r="G857"/>
      <c r="H857"/>
      <c r="I857"/>
      <c r="J857"/>
      <c r="K857"/>
      <c r="L857"/>
      <c r="M857"/>
      <c r="N857"/>
      <c r="O857"/>
      <c r="P857"/>
      <c r="Q857"/>
    </row>
    <row r="858" spans="1:17" s="16" customFormat="1" x14ac:dyDescent="0.25">
      <c r="A858" s="19"/>
      <c r="B858" s="20"/>
      <c r="D858"/>
      <c r="E858"/>
      <c r="F858"/>
      <c r="G858"/>
      <c r="H858"/>
      <c r="I858"/>
      <c r="J858"/>
      <c r="K858"/>
      <c r="L858"/>
      <c r="M858"/>
      <c r="N858"/>
      <c r="O858"/>
      <c r="P858"/>
      <c r="Q858"/>
    </row>
    <row r="859" spans="1:17" s="16" customFormat="1" x14ac:dyDescent="0.25">
      <c r="A859" s="19"/>
      <c r="B859" s="20"/>
      <c r="D859"/>
      <c r="E859"/>
      <c r="F859"/>
      <c r="G859"/>
      <c r="H859"/>
      <c r="I859"/>
      <c r="J859"/>
      <c r="K859"/>
      <c r="L859"/>
      <c r="M859"/>
      <c r="N859"/>
      <c r="O859"/>
      <c r="P859"/>
      <c r="Q859"/>
    </row>
    <row r="860" spans="1:17" s="16" customFormat="1" x14ac:dyDescent="0.25">
      <c r="A860" s="19"/>
      <c r="B860" s="20"/>
      <c r="D860"/>
      <c r="E860"/>
      <c r="F860"/>
      <c r="G860"/>
      <c r="H860"/>
      <c r="I860"/>
      <c r="J860"/>
      <c r="K860"/>
      <c r="L860"/>
      <c r="M860"/>
      <c r="N860"/>
      <c r="O860"/>
      <c r="P860"/>
      <c r="Q860"/>
    </row>
    <row r="861" spans="1:17" s="16" customFormat="1" x14ac:dyDescent="0.25">
      <c r="A861" s="19"/>
      <c r="B861" s="20"/>
      <c r="D861"/>
      <c r="E861"/>
      <c r="F861"/>
      <c r="G861"/>
      <c r="H861"/>
      <c r="I861"/>
      <c r="J861"/>
      <c r="K861"/>
      <c r="L861"/>
      <c r="M861"/>
      <c r="N861"/>
      <c r="O861"/>
      <c r="P861"/>
      <c r="Q861"/>
    </row>
    <row r="862" spans="1:17" s="16" customFormat="1" x14ac:dyDescent="0.25">
      <c r="A862" s="19"/>
      <c r="B862" s="20"/>
      <c r="D862"/>
      <c r="E862"/>
      <c r="F862"/>
      <c r="G862"/>
      <c r="H862"/>
      <c r="I862"/>
      <c r="J862"/>
      <c r="K862"/>
      <c r="L862"/>
      <c r="M862"/>
      <c r="N862"/>
      <c r="O862"/>
      <c r="P862"/>
      <c r="Q862"/>
    </row>
    <row r="863" spans="1:17" s="16" customFormat="1" x14ac:dyDescent="0.25">
      <c r="A863" s="19"/>
      <c r="B863" s="20"/>
      <c r="D863"/>
      <c r="E863"/>
      <c r="F863"/>
      <c r="G863"/>
      <c r="H863"/>
      <c r="I863"/>
      <c r="J863"/>
      <c r="K863"/>
      <c r="L863"/>
      <c r="M863"/>
      <c r="N863"/>
      <c r="O863"/>
      <c r="P863"/>
      <c r="Q863"/>
    </row>
    <row r="864" spans="1:17" s="16" customFormat="1" x14ac:dyDescent="0.25">
      <c r="A864" s="19"/>
      <c r="B864" s="20"/>
      <c r="D864"/>
      <c r="E864"/>
      <c r="F864"/>
      <c r="G864"/>
      <c r="H864"/>
      <c r="I864"/>
      <c r="J864"/>
      <c r="K864"/>
      <c r="L864"/>
      <c r="M864"/>
      <c r="N864"/>
      <c r="O864"/>
      <c r="P864"/>
      <c r="Q864"/>
    </row>
    <row r="865" spans="1:17" s="16" customFormat="1" x14ac:dyDescent="0.25">
      <c r="A865" s="19"/>
      <c r="B865" s="20"/>
      <c r="D865"/>
      <c r="E865"/>
      <c r="F865"/>
      <c r="G865"/>
      <c r="H865"/>
      <c r="I865"/>
      <c r="J865"/>
      <c r="K865"/>
      <c r="L865"/>
      <c r="M865"/>
      <c r="N865"/>
      <c r="O865"/>
      <c r="P865"/>
      <c r="Q865"/>
    </row>
    <row r="866" spans="1:17" s="16" customFormat="1" x14ac:dyDescent="0.25">
      <c r="A866" s="19"/>
      <c r="B866" s="20"/>
      <c r="D866"/>
      <c r="E866"/>
      <c r="F866"/>
      <c r="G866"/>
      <c r="H866"/>
      <c r="I866"/>
      <c r="J866"/>
      <c r="K866"/>
      <c r="L866"/>
      <c r="M866"/>
      <c r="N866"/>
      <c r="O866"/>
      <c r="P866"/>
      <c r="Q866"/>
    </row>
    <row r="867" spans="1:17" s="16" customFormat="1" x14ac:dyDescent="0.25">
      <c r="A867" s="19"/>
      <c r="B867" s="20"/>
      <c r="D867"/>
      <c r="E867"/>
      <c r="F867"/>
      <c r="G867"/>
      <c r="H867"/>
      <c r="I867"/>
      <c r="J867"/>
      <c r="K867"/>
      <c r="L867"/>
      <c r="M867"/>
      <c r="N867"/>
      <c r="O867"/>
      <c r="P867"/>
      <c r="Q867"/>
    </row>
    <row r="868" spans="1:17" s="16" customFormat="1" x14ac:dyDescent="0.25">
      <c r="A868" s="19"/>
      <c r="B868" s="20"/>
      <c r="D868"/>
      <c r="E868"/>
      <c r="F868"/>
      <c r="G868"/>
      <c r="H868"/>
      <c r="I868"/>
      <c r="J868"/>
      <c r="K868"/>
      <c r="L868"/>
      <c r="M868"/>
      <c r="N868"/>
      <c r="O868"/>
      <c r="P868"/>
      <c r="Q868"/>
    </row>
    <row r="869" spans="1:17" s="16" customFormat="1" x14ac:dyDescent="0.25">
      <c r="A869" s="19"/>
      <c r="B869" s="20"/>
      <c r="D869"/>
      <c r="E869"/>
      <c r="F869"/>
      <c r="G869"/>
      <c r="H869"/>
      <c r="I869"/>
      <c r="J869"/>
      <c r="K869"/>
      <c r="L869"/>
      <c r="M869"/>
      <c r="N869"/>
      <c r="O869"/>
      <c r="P869"/>
      <c r="Q869"/>
    </row>
    <row r="870" spans="1:17" s="16" customFormat="1" x14ac:dyDescent="0.25">
      <c r="A870" s="19"/>
      <c r="B870" s="20"/>
      <c r="D870"/>
      <c r="E870"/>
      <c r="F870"/>
      <c r="G870"/>
      <c r="H870"/>
      <c r="I870"/>
      <c r="J870"/>
      <c r="K870"/>
      <c r="L870"/>
      <c r="M870"/>
      <c r="N870"/>
      <c r="O870"/>
      <c r="P870"/>
      <c r="Q870"/>
    </row>
    <row r="871" spans="1:17" s="16" customFormat="1" x14ac:dyDescent="0.25">
      <c r="A871" s="19"/>
      <c r="B871" s="20"/>
      <c r="D871"/>
      <c r="E871"/>
      <c r="F871"/>
      <c r="G871"/>
      <c r="H871"/>
      <c r="I871"/>
      <c r="J871"/>
      <c r="K871"/>
      <c r="L871"/>
      <c r="M871"/>
      <c r="N871"/>
      <c r="O871"/>
      <c r="P871"/>
      <c r="Q871"/>
    </row>
    <row r="872" spans="1:17" s="16" customFormat="1" x14ac:dyDescent="0.25">
      <c r="A872" s="19"/>
      <c r="B872" s="20"/>
      <c r="D872"/>
      <c r="E872"/>
      <c r="F872"/>
      <c r="G872"/>
      <c r="H872"/>
      <c r="I872"/>
      <c r="J872"/>
      <c r="K872"/>
      <c r="L872"/>
      <c r="M872"/>
      <c r="N872"/>
      <c r="O872"/>
      <c r="P872"/>
      <c r="Q872"/>
    </row>
    <row r="873" spans="1:17" s="16" customFormat="1" x14ac:dyDescent="0.25">
      <c r="A873" s="19"/>
      <c r="B873" s="20"/>
      <c r="D873"/>
      <c r="E873"/>
      <c r="F873"/>
      <c r="G873"/>
      <c r="H873"/>
      <c r="I873"/>
      <c r="J873"/>
      <c r="K873"/>
      <c r="L873"/>
      <c r="M873"/>
      <c r="N873"/>
      <c r="O873"/>
      <c r="P873"/>
      <c r="Q873"/>
    </row>
    <row r="874" spans="1:17" s="16" customFormat="1" x14ac:dyDescent="0.25">
      <c r="A874" s="19"/>
      <c r="B874" s="20"/>
      <c r="D874"/>
      <c r="E874"/>
      <c r="F874"/>
      <c r="G874"/>
      <c r="H874"/>
      <c r="I874"/>
      <c r="J874"/>
      <c r="K874"/>
      <c r="L874"/>
      <c r="M874"/>
      <c r="N874"/>
      <c r="O874"/>
      <c r="P874"/>
      <c r="Q874"/>
    </row>
    <row r="875" spans="1:17" s="16" customFormat="1" x14ac:dyDescent="0.25">
      <c r="A875" s="19"/>
      <c r="B875" s="20"/>
      <c r="D875"/>
      <c r="E875"/>
      <c r="F875"/>
      <c r="G875"/>
      <c r="H875"/>
      <c r="I875"/>
      <c r="J875"/>
      <c r="K875"/>
      <c r="L875"/>
      <c r="M875"/>
      <c r="N875"/>
      <c r="O875"/>
      <c r="P875"/>
      <c r="Q875"/>
    </row>
    <row r="876" spans="1:17" s="16" customFormat="1" x14ac:dyDescent="0.25">
      <c r="A876" s="19"/>
      <c r="B876" s="20"/>
      <c r="D876"/>
      <c r="E876"/>
      <c r="F876"/>
      <c r="G876"/>
      <c r="H876"/>
      <c r="I876"/>
      <c r="J876"/>
      <c r="K876"/>
      <c r="L876"/>
      <c r="M876"/>
      <c r="N876"/>
      <c r="O876"/>
      <c r="P876"/>
      <c r="Q876"/>
    </row>
    <row r="877" spans="1:17" s="16" customFormat="1" x14ac:dyDescent="0.25">
      <c r="A877" s="19"/>
      <c r="B877" s="20"/>
      <c r="D877"/>
      <c r="E877"/>
      <c r="F877"/>
      <c r="G877"/>
      <c r="H877"/>
      <c r="I877"/>
      <c r="J877"/>
      <c r="K877"/>
      <c r="L877"/>
      <c r="M877"/>
      <c r="N877"/>
      <c r="O877"/>
      <c r="P877"/>
      <c r="Q877"/>
    </row>
    <row r="878" spans="1:17" s="16" customFormat="1" x14ac:dyDescent="0.25">
      <c r="A878" s="19"/>
      <c r="B878" s="20"/>
      <c r="D878"/>
      <c r="E878"/>
      <c r="F878"/>
      <c r="G878"/>
      <c r="H878"/>
      <c r="I878"/>
      <c r="J878"/>
      <c r="K878"/>
      <c r="L878"/>
      <c r="M878"/>
      <c r="N878"/>
      <c r="O878"/>
      <c r="P878"/>
      <c r="Q878"/>
    </row>
    <row r="879" spans="1:17" s="16" customFormat="1" x14ac:dyDescent="0.25">
      <c r="A879" s="19"/>
      <c r="B879" s="20"/>
      <c r="D879"/>
      <c r="E879"/>
      <c r="F879"/>
      <c r="G879"/>
      <c r="H879"/>
      <c r="I879"/>
      <c r="J879"/>
      <c r="K879"/>
      <c r="L879"/>
      <c r="M879"/>
      <c r="N879"/>
      <c r="O879"/>
      <c r="P879"/>
      <c r="Q879"/>
    </row>
    <row r="880" spans="1:17" s="16" customFormat="1" x14ac:dyDescent="0.25">
      <c r="A880" s="19"/>
      <c r="B880" s="20"/>
      <c r="D880"/>
      <c r="E880"/>
      <c r="F880"/>
      <c r="G880"/>
      <c r="H880"/>
      <c r="I880"/>
      <c r="J880"/>
      <c r="K880"/>
      <c r="L880"/>
      <c r="M880"/>
      <c r="N880"/>
      <c r="O880"/>
      <c r="P880"/>
      <c r="Q880"/>
    </row>
    <row r="881" spans="1:17" s="16" customFormat="1" x14ac:dyDescent="0.25">
      <c r="A881" s="19"/>
      <c r="B881" s="20"/>
      <c r="D881"/>
      <c r="E881"/>
      <c r="F881"/>
      <c r="G881"/>
      <c r="H881"/>
      <c r="I881"/>
      <c r="J881"/>
      <c r="K881"/>
      <c r="L881"/>
      <c r="M881"/>
      <c r="N881"/>
      <c r="O881"/>
      <c r="P881"/>
      <c r="Q881"/>
    </row>
    <row r="882" spans="1:17" s="16" customFormat="1" x14ac:dyDescent="0.25">
      <c r="A882" s="19"/>
      <c r="B882" s="20"/>
      <c r="D882"/>
      <c r="E882"/>
      <c r="F882"/>
      <c r="G882"/>
      <c r="H882"/>
      <c r="I882"/>
      <c r="J882"/>
      <c r="K882"/>
      <c r="L882"/>
      <c r="M882"/>
      <c r="N882"/>
      <c r="O882"/>
      <c r="P882"/>
      <c r="Q882"/>
    </row>
    <row r="883" spans="1:17" s="16" customFormat="1" x14ac:dyDescent="0.25">
      <c r="A883" s="19"/>
      <c r="B883" s="20"/>
      <c r="D883"/>
      <c r="E883"/>
      <c r="F883"/>
      <c r="G883"/>
      <c r="H883"/>
      <c r="I883"/>
      <c r="J883"/>
      <c r="K883"/>
      <c r="L883"/>
      <c r="M883"/>
      <c r="N883"/>
      <c r="O883"/>
      <c r="P883"/>
      <c r="Q883"/>
    </row>
    <row r="884" spans="1:17" s="16" customFormat="1" x14ac:dyDescent="0.25">
      <c r="A884" s="19"/>
      <c r="B884" s="20"/>
      <c r="D884"/>
      <c r="E884"/>
      <c r="F884"/>
      <c r="G884"/>
      <c r="H884"/>
      <c r="I884"/>
      <c r="J884"/>
      <c r="K884"/>
      <c r="L884"/>
      <c r="M884"/>
      <c r="N884"/>
      <c r="O884"/>
      <c r="P884"/>
      <c r="Q884"/>
    </row>
    <row r="885" spans="1:17" s="16" customFormat="1" x14ac:dyDescent="0.25">
      <c r="A885" s="19"/>
      <c r="B885" s="20"/>
      <c r="D885"/>
      <c r="E885"/>
      <c r="F885"/>
      <c r="G885"/>
      <c r="H885"/>
      <c r="I885"/>
      <c r="J885"/>
      <c r="K885"/>
      <c r="L885"/>
      <c r="M885"/>
      <c r="N885"/>
      <c r="O885"/>
      <c r="P885"/>
      <c r="Q885"/>
    </row>
    <row r="886" spans="1:17" s="16" customFormat="1" x14ac:dyDescent="0.25">
      <c r="A886" s="19"/>
      <c r="B886" s="20"/>
      <c r="D886"/>
      <c r="E886"/>
      <c r="F886"/>
      <c r="G886"/>
      <c r="H886"/>
      <c r="I886"/>
      <c r="J886"/>
      <c r="K886"/>
      <c r="L886"/>
      <c r="M886"/>
      <c r="N886"/>
      <c r="O886"/>
      <c r="P886"/>
      <c r="Q886"/>
    </row>
    <row r="887" spans="1:17" s="16" customFormat="1" x14ac:dyDescent="0.25">
      <c r="A887" s="19"/>
      <c r="B887" s="20"/>
      <c r="D887"/>
      <c r="E887"/>
      <c r="F887"/>
      <c r="G887"/>
      <c r="H887"/>
      <c r="I887"/>
      <c r="J887"/>
      <c r="K887"/>
      <c r="L887"/>
      <c r="M887"/>
      <c r="N887"/>
      <c r="O887"/>
      <c r="P887"/>
      <c r="Q887"/>
    </row>
    <row r="888" spans="1:17" s="16" customFormat="1" x14ac:dyDescent="0.25">
      <c r="A888" s="19"/>
      <c r="B888" s="20"/>
      <c r="D888"/>
      <c r="E888"/>
      <c r="F888"/>
      <c r="G888"/>
      <c r="H888"/>
      <c r="I888"/>
      <c r="J888"/>
      <c r="K888"/>
      <c r="L888"/>
      <c r="M888"/>
      <c r="N888"/>
      <c r="O888"/>
      <c r="P888"/>
      <c r="Q888"/>
    </row>
    <row r="889" spans="1:17" s="16" customFormat="1" x14ac:dyDescent="0.25">
      <c r="A889" s="19"/>
      <c r="B889" s="20"/>
      <c r="D889"/>
      <c r="E889"/>
      <c r="F889"/>
      <c r="G889"/>
      <c r="H889"/>
      <c r="I889"/>
      <c r="J889"/>
      <c r="K889"/>
      <c r="L889"/>
      <c r="M889"/>
      <c r="N889"/>
      <c r="O889"/>
      <c r="P889"/>
      <c r="Q889"/>
    </row>
    <row r="890" spans="1:17" s="16" customFormat="1" x14ac:dyDescent="0.25">
      <c r="A890" s="19"/>
      <c r="B890" s="20"/>
      <c r="D890"/>
      <c r="E890"/>
      <c r="F890"/>
      <c r="G890"/>
      <c r="H890"/>
      <c r="I890"/>
      <c r="J890"/>
      <c r="K890"/>
      <c r="L890"/>
      <c r="M890"/>
      <c r="N890"/>
      <c r="O890"/>
      <c r="P890"/>
      <c r="Q890"/>
    </row>
    <row r="891" spans="1:17" s="16" customFormat="1" x14ac:dyDescent="0.25">
      <c r="A891" s="19"/>
      <c r="B891" s="20"/>
      <c r="D891"/>
      <c r="E891"/>
      <c r="F891"/>
      <c r="G891"/>
      <c r="H891"/>
      <c r="I891"/>
      <c r="J891"/>
      <c r="K891"/>
      <c r="L891"/>
      <c r="M891"/>
      <c r="N891"/>
      <c r="O891"/>
      <c r="P891"/>
      <c r="Q891"/>
    </row>
    <row r="892" spans="1:17" s="16" customFormat="1" x14ac:dyDescent="0.25">
      <c r="A892" s="19"/>
      <c r="B892" s="20"/>
      <c r="D892"/>
      <c r="E892"/>
      <c r="F892"/>
      <c r="G892"/>
      <c r="H892"/>
      <c r="I892"/>
      <c r="J892"/>
      <c r="K892"/>
      <c r="L892"/>
      <c r="M892"/>
      <c r="N892"/>
      <c r="O892"/>
      <c r="P892"/>
      <c r="Q892"/>
    </row>
    <row r="893" spans="1:17" s="16" customFormat="1" x14ac:dyDescent="0.25">
      <c r="A893" s="19"/>
      <c r="B893" s="20"/>
      <c r="D893"/>
      <c r="E893"/>
      <c r="F893"/>
      <c r="G893"/>
      <c r="H893"/>
      <c r="I893"/>
      <c r="J893"/>
      <c r="K893"/>
      <c r="L893"/>
      <c r="M893"/>
      <c r="N893"/>
      <c r="O893"/>
      <c r="P893"/>
      <c r="Q893"/>
    </row>
    <row r="894" spans="1:17" s="16" customFormat="1" x14ac:dyDescent="0.25">
      <c r="A894" s="19"/>
      <c r="B894" s="20"/>
      <c r="D894"/>
      <c r="E894"/>
      <c r="F894"/>
      <c r="G894"/>
      <c r="H894"/>
      <c r="I894"/>
      <c r="J894"/>
      <c r="K894"/>
      <c r="L894"/>
      <c r="M894"/>
      <c r="N894"/>
      <c r="O894"/>
      <c r="P894"/>
      <c r="Q894"/>
    </row>
    <row r="895" spans="1:17" s="16" customFormat="1" x14ac:dyDescent="0.25">
      <c r="A895" s="19"/>
      <c r="B895" s="20"/>
      <c r="D895"/>
      <c r="E895"/>
      <c r="F895"/>
      <c r="G895"/>
      <c r="H895"/>
      <c r="I895"/>
      <c r="J895"/>
      <c r="K895"/>
      <c r="L895"/>
      <c r="M895"/>
      <c r="N895"/>
      <c r="O895"/>
      <c r="P895"/>
      <c r="Q895"/>
    </row>
    <row r="896" spans="1:17" s="16" customFormat="1" x14ac:dyDescent="0.25">
      <c r="A896" s="19"/>
      <c r="B896" s="20"/>
      <c r="D896"/>
      <c r="E896"/>
      <c r="F896"/>
      <c r="G896"/>
      <c r="H896"/>
      <c r="I896"/>
      <c r="J896"/>
      <c r="K896"/>
      <c r="L896"/>
      <c r="M896"/>
      <c r="N896"/>
      <c r="O896"/>
      <c r="P896"/>
      <c r="Q896"/>
    </row>
    <row r="897" spans="1:17" s="16" customFormat="1" x14ac:dyDescent="0.25">
      <c r="A897" s="19"/>
      <c r="B897" s="20"/>
      <c r="D897"/>
      <c r="E897"/>
      <c r="F897"/>
      <c r="G897"/>
      <c r="H897"/>
      <c r="I897"/>
      <c r="J897"/>
      <c r="K897"/>
      <c r="L897"/>
      <c r="M897"/>
      <c r="N897"/>
      <c r="O897"/>
      <c r="P897"/>
      <c r="Q897"/>
    </row>
    <row r="898" spans="1:17" s="16" customFormat="1" x14ac:dyDescent="0.25">
      <c r="A898" s="19"/>
      <c r="B898" s="20"/>
      <c r="D898"/>
      <c r="E898"/>
      <c r="F898"/>
      <c r="G898"/>
      <c r="H898"/>
      <c r="I898"/>
      <c r="J898"/>
      <c r="K898"/>
      <c r="L898"/>
      <c r="M898"/>
      <c r="N898"/>
      <c r="O898"/>
      <c r="P898"/>
      <c r="Q898"/>
    </row>
    <row r="899" spans="1:17" s="16" customFormat="1" x14ac:dyDescent="0.25">
      <c r="A899" s="19"/>
      <c r="B899" s="20"/>
      <c r="D899"/>
      <c r="E899"/>
      <c r="F899"/>
      <c r="G899"/>
      <c r="H899"/>
      <c r="I899"/>
      <c r="J899"/>
      <c r="K899"/>
      <c r="L899"/>
      <c r="M899"/>
      <c r="N899"/>
      <c r="O899"/>
      <c r="P899"/>
      <c r="Q899"/>
    </row>
    <row r="900" spans="1:17" s="16" customFormat="1" x14ac:dyDescent="0.25">
      <c r="A900" s="19"/>
      <c r="B900" s="20"/>
      <c r="D900"/>
      <c r="E900"/>
      <c r="F900"/>
      <c r="G900"/>
      <c r="H900"/>
      <c r="I900"/>
      <c r="J900"/>
      <c r="K900"/>
      <c r="L900"/>
      <c r="M900"/>
      <c r="N900"/>
      <c r="O900"/>
      <c r="P900"/>
      <c r="Q900"/>
    </row>
    <row r="901" spans="1:17" s="16" customFormat="1" x14ac:dyDescent="0.25">
      <c r="A901" s="19"/>
      <c r="B901" s="20"/>
      <c r="D901"/>
      <c r="E901"/>
      <c r="F901"/>
      <c r="G901"/>
      <c r="H901"/>
      <c r="I901"/>
      <c r="J901"/>
      <c r="K901"/>
      <c r="L901"/>
      <c r="M901"/>
      <c r="N901"/>
      <c r="O901"/>
      <c r="P901"/>
      <c r="Q901"/>
    </row>
    <row r="902" spans="1:17" s="16" customFormat="1" x14ac:dyDescent="0.25">
      <c r="A902" s="19"/>
      <c r="B902" s="20"/>
      <c r="D902"/>
      <c r="E902"/>
      <c r="F902"/>
      <c r="G902"/>
      <c r="H902"/>
      <c r="I902"/>
      <c r="J902"/>
      <c r="K902"/>
      <c r="L902"/>
      <c r="M902"/>
      <c r="N902"/>
      <c r="O902"/>
      <c r="P902"/>
      <c r="Q902"/>
    </row>
    <row r="903" spans="1:17" s="16" customFormat="1" x14ac:dyDescent="0.25">
      <c r="A903" s="19"/>
      <c r="B903" s="20"/>
      <c r="D903"/>
      <c r="E903"/>
      <c r="F903"/>
      <c r="G903"/>
      <c r="H903"/>
      <c r="I903"/>
      <c r="J903"/>
      <c r="K903"/>
      <c r="L903"/>
      <c r="M903"/>
      <c r="N903"/>
      <c r="O903"/>
      <c r="P903"/>
      <c r="Q903"/>
    </row>
    <row r="904" spans="1:17" s="16" customFormat="1" x14ac:dyDescent="0.25">
      <c r="A904" s="19"/>
      <c r="B904" s="20"/>
      <c r="D904"/>
      <c r="E904"/>
      <c r="F904"/>
      <c r="G904"/>
      <c r="H904"/>
      <c r="I904"/>
      <c r="J904"/>
      <c r="K904"/>
      <c r="L904"/>
      <c r="M904"/>
      <c r="N904"/>
      <c r="O904"/>
      <c r="P904"/>
      <c r="Q904"/>
    </row>
    <row r="905" spans="1:17" s="16" customFormat="1" x14ac:dyDescent="0.25">
      <c r="A905" s="19"/>
      <c r="B905" s="20"/>
      <c r="D905"/>
      <c r="E905"/>
      <c r="F905"/>
      <c r="G905"/>
      <c r="H905"/>
      <c r="I905"/>
      <c r="J905"/>
      <c r="K905"/>
      <c r="L905"/>
      <c r="M905"/>
      <c r="N905"/>
      <c r="O905"/>
      <c r="P905"/>
      <c r="Q905"/>
    </row>
    <row r="906" spans="1:17" s="16" customFormat="1" x14ac:dyDescent="0.25">
      <c r="A906" s="19"/>
      <c r="B906" s="20"/>
      <c r="D906"/>
      <c r="E906"/>
      <c r="F906"/>
      <c r="G906"/>
      <c r="H906"/>
      <c r="I906"/>
      <c r="J906"/>
      <c r="K906"/>
      <c r="L906"/>
      <c r="M906"/>
      <c r="N906"/>
      <c r="O906"/>
      <c r="P906"/>
      <c r="Q906"/>
    </row>
    <row r="907" spans="1:17" s="16" customFormat="1" x14ac:dyDescent="0.25">
      <c r="A907" s="19"/>
      <c r="B907" s="20"/>
      <c r="D907"/>
      <c r="E907"/>
      <c r="F907"/>
      <c r="G907"/>
      <c r="H907"/>
      <c r="I907"/>
      <c r="J907"/>
      <c r="K907"/>
      <c r="L907"/>
      <c r="M907"/>
      <c r="N907"/>
      <c r="O907"/>
      <c r="P907"/>
      <c r="Q907"/>
    </row>
    <row r="908" spans="1:17" s="16" customFormat="1" x14ac:dyDescent="0.25">
      <c r="A908" s="19"/>
      <c r="B908" s="20"/>
      <c r="D908"/>
      <c r="E908"/>
      <c r="F908"/>
      <c r="G908"/>
      <c r="H908"/>
      <c r="I908"/>
      <c r="J908"/>
      <c r="K908"/>
      <c r="L908"/>
      <c r="M908"/>
      <c r="N908"/>
      <c r="O908"/>
      <c r="P908"/>
      <c r="Q908"/>
    </row>
    <row r="909" spans="1:17" s="16" customFormat="1" x14ac:dyDescent="0.25">
      <c r="A909" s="19"/>
      <c r="B909" s="20"/>
      <c r="D909"/>
      <c r="E909"/>
      <c r="F909"/>
      <c r="G909"/>
      <c r="H909"/>
      <c r="I909"/>
      <c r="J909"/>
      <c r="K909"/>
      <c r="L909"/>
      <c r="M909"/>
      <c r="N909"/>
      <c r="O909"/>
      <c r="P909"/>
      <c r="Q909"/>
    </row>
    <row r="910" spans="1:17" s="16" customFormat="1" x14ac:dyDescent="0.25">
      <c r="A910" s="19"/>
      <c r="B910" s="20"/>
      <c r="D910"/>
      <c r="E910"/>
      <c r="F910"/>
      <c r="G910"/>
      <c r="H910"/>
      <c r="I910"/>
      <c r="J910"/>
      <c r="K910"/>
      <c r="L910"/>
      <c r="M910"/>
      <c r="N910"/>
      <c r="O910"/>
      <c r="P910"/>
      <c r="Q910"/>
    </row>
    <row r="911" spans="1:17" s="16" customFormat="1" x14ac:dyDescent="0.25">
      <c r="A911" s="19"/>
      <c r="B911" s="20"/>
      <c r="D911"/>
      <c r="E911"/>
      <c r="F911"/>
      <c r="G911"/>
      <c r="H911"/>
      <c r="I911"/>
      <c r="J911"/>
      <c r="K911"/>
      <c r="L911"/>
      <c r="M911"/>
      <c r="N911"/>
      <c r="O911"/>
      <c r="P911"/>
      <c r="Q911"/>
    </row>
    <row r="912" spans="1:17" s="16" customFormat="1" x14ac:dyDescent="0.25">
      <c r="A912" s="19"/>
      <c r="B912" s="20"/>
      <c r="D912"/>
      <c r="E912"/>
      <c r="F912"/>
      <c r="G912"/>
      <c r="H912"/>
      <c r="I912"/>
      <c r="J912"/>
      <c r="K912"/>
      <c r="L912"/>
      <c r="M912"/>
      <c r="N912"/>
      <c r="O912"/>
      <c r="P912"/>
      <c r="Q912"/>
    </row>
    <row r="913" spans="1:17" s="16" customFormat="1" x14ac:dyDescent="0.25">
      <c r="A913" s="19"/>
      <c r="B913" s="20"/>
      <c r="D913"/>
      <c r="E913"/>
      <c r="F913"/>
      <c r="G913"/>
      <c r="H913"/>
      <c r="I913"/>
      <c r="J913"/>
      <c r="K913"/>
      <c r="L913"/>
      <c r="M913"/>
      <c r="N913"/>
      <c r="O913"/>
      <c r="P913"/>
      <c r="Q913"/>
    </row>
    <row r="914" spans="1:17" s="16" customFormat="1" x14ac:dyDescent="0.25">
      <c r="A914" s="19"/>
      <c r="B914" s="20"/>
      <c r="D914"/>
      <c r="E914"/>
      <c r="F914"/>
      <c r="G914"/>
      <c r="H914"/>
      <c r="I914"/>
      <c r="J914"/>
      <c r="K914"/>
      <c r="L914"/>
      <c r="M914"/>
      <c r="N914"/>
      <c r="O914"/>
      <c r="P914"/>
      <c r="Q914"/>
    </row>
    <row r="915" spans="1:17" s="16" customFormat="1" x14ac:dyDescent="0.25">
      <c r="A915" s="19"/>
      <c r="B915" s="20"/>
      <c r="D915"/>
      <c r="E915"/>
      <c r="F915"/>
      <c r="G915"/>
      <c r="H915"/>
      <c r="I915"/>
      <c r="J915"/>
      <c r="K915"/>
      <c r="L915"/>
      <c r="M915"/>
      <c r="N915"/>
      <c r="O915"/>
      <c r="P915"/>
      <c r="Q915"/>
    </row>
    <row r="916" spans="1:17" s="16" customFormat="1" x14ac:dyDescent="0.25">
      <c r="A916" s="19"/>
      <c r="B916" s="20"/>
      <c r="D916"/>
      <c r="E916"/>
      <c r="F916"/>
      <c r="G916"/>
      <c r="H916"/>
      <c r="I916"/>
      <c r="J916"/>
      <c r="K916"/>
      <c r="L916"/>
      <c r="M916"/>
      <c r="N916"/>
      <c r="O916"/>
      <c r="P916"/>
      <c r="Q916"/>
    </row>
    <row r="917" spans="1:17" s="16" customFormat="1" x14ac:dyDescent="0.25">
      <c r="A917" s="19"/>
      <c r="B917" s="20"/>
      <c r="D917"/>
      <c r="E917"/>
      <c r="F917"/>
      <c r="G917"/>
      <c r="H917"/>
      <c r="I917"/>
      <c r="J917"/>
      <c r="K917"/>
      <c r="L917"/>
      <c r="M917"/>
      <c r="N917"/>
      <c r="O917"/>
      <c r="P917"/>
      <c r="Q917"/>
    </row>
    <row r="918" spans="1:17" s="16" customFormat="1" x14ac:dyDescent="0.25">
      <c r="A918" s="19"/>
      <c r="B918" s="20"/>
      <c r="D918"/>
      <c r="E918"/>
      <c r="F918"/>
      <c r="G918"/>
      <c r="H918"/>
      <c r="I918"/>
      <c r="J918"/>
      <c r="K918"/>
      <c r="L918"/>
      <c r="M918"/>
      <c r="N918"/>
      <c r="O918"/>
      <c r="P918"/>
      <c r="Q918"/>
    </row>
    <row r="919" spans="1:17" s="16" customFormat="1" x14ac:dyDescent="0.25">
      <c r="A919" s="19"/>
      <c r="B919" s="20"/>
      <c r="D919"/>
      <c r="E919"/>
      <c r="F919"/>
      <c r="G919"/>
      <c r="H919"/>
      <c r="I919"/>
      <c r="J919"/>
      <c r="K919"/>
      <c r="L919"/>
      <c r="M919"/>
      <c r="N919"/>
      <c r="O919"/>
      <c r="P919"/>
      <c r="Q919"/>
    </row>
    <row r="920" spans="1:17" s="16" customFormat="1" x14ac:dyDescent="0.25">
      <c r="A920" s="19"/>
      <c r="B920" s="20"/>
      <c r="D920"/>
      <c r="E920"/>
      <c r="F920"/>
      <c r="G920"/>
      <c r="H920"/>
      <c r="I920"/>
      <c r="J920"/>
      <c r="K920"/>
      <c r="L920"/>
      <c r="M920"/>
      <c r="N920"/>
      <c r="O920"/>
      <c r="P920"/>
      <c r="Q920"/>
    </row>
    <row r="921" spans="1:17" s="16" customFormat="1" x14ac:dyDescent="0.25">
      <c r="A921" s="19"/>
      <c r="B921" s="20"/>
      <c r="D921"/>
      <c r="E921"/>
      <c r="F921"/>
      <c r="G921"/>
      <c r="H921"/>
      <c r="I921"/>
      <c r="J921"/>
      <c r="K921"/>
      <c r="L921"/>
      <c r="M921"/>
      <c r="N921"/>
      <c r="O921"/>
      <c r="P921"/>
      <c r="Q921"/>
    </row>
    <row r="922" spans="1:17" s="16" customFormat="1" x14ac:dyDescent="0.25">
      <c r="A922" s="19"/>
      <c r="B922" s="20"/>
      <c r="D922"/>
      <c r="E922"/>
      <c r="F922"/>
      <c r="G922"/>
      <c r="H922"/>
      <c r="I922"/>
      <c r="J922"/>
      <c r="K922"/>
      <c r="L922"/>
      <c r="M922"/>
      <c r="N922"/>
      <c r="O922"/>
      <c r="P922"/>
      <c r="Q922"/>
    </row>
    <row r="923" spans="1:17" s="16" customFormat="1" x14ac:dyDescent="0.25">
      <c r="A923" s="19"/>
      <c r="B923" s="20"/>
      <c r="D923"/>
      <c r="E923"/>
      <c r="F923"/>
      <c r="G923"/>
      <c r="H923"/>
      <c r="I923"/>
      <c r="J923"/>
      <c r="K923"/>
      <c r="L923"/>
      <c r="M923"/>
      <c r="N923"/>
      <c r="O923"/>
      <c r="P923"/>
      <c r="Q923"/>
    </row>
    <row r="924" spans="1:17" s="16" customFormat="1" x14ac:dyDescent="0.25">
      <c r="A924" s="19"/>
      <c r="B924" s="20"/>
      <c r="D924"/>
      <c r="E924"/>
      <c r="F924"/>
      <c r="G924"/>
      <c r="H924"/>
      <c r="I924"/>
      <c r="J924"/>
      <c r="K924"/>
      <c r="L924"/>
      <c r="M924"/>
      <c r="N924"/>
      <c r="O924"/>
      <c r="P924"/>
      <c r="Q924"/>
    </row>
    <row r="925" spans="1:17" s="16" customFormat="1" x14ac:dyDescent="0.25">
      <c r="A925" s="19"/>
      <c r="B925" s="20"/>
      <c r="D925"/>
      <c r="E925"/>
      <c r="F925"/>
      <c r="G925"/>
      <c r="H925"/>
      <c r="I925"/>
      <c r="J925"/>
      <c r="K925"/>
      <c r="L925"/>
      <c r="M925"/>
      <c r="N925"/>
      <c r="O925"/>
      <c r="P925"/>
      <c r="Q925"/>
    </row>
    <row r="926" spans="1:17" s="16" customFormat="1" x14ac:dyDescent="0.25">
      <c r="A926" s="19"/>
      <c r="B926" s="20"/>
      <c r="D926"/>
      <c r="E926"/>
      <c r="F926"/>
      <c r="G926"/>
      <c r="H926"/>
      <c r="I926"/>
      <c r="J926"/>
      <c r="K926"/>
      <c r="L926"/>
      <c r="M926"/>
      <c r="N926"/>
      <c r="O926"/>
      <c r="P926"/>
      <c r="Q926"/>
    </row>
    <row r="927" spans="1:17" s="16" customFormat="1" x14ac:dyDescent="0.25">
      <c r="A927" s="19"/>
      <c r="B927" s="20"/>
      <c r="D927"/>
      <c r="E927"/>
      <c r="F927"/>
      <c r="G927"/>
      <c r="H927"/>
      <c r="I927"/>
      <c r="J927"/>
      <c r="K927"/>
      <c r="L927"/>
      <c r="M927"/>
      <c r="N927"/>
      <c r="O927"/>
      <c r="P927"/>
      <c r="Q927"/>
    </row>
    <row r="928" spans="1:17" s="16" customFormat="1" x14ac:dyDescent="0.25">
      <c r="A928" s="19"/>
      <c r="B928" s="20"/>
      <c r="D928"/>
      <c r="E928"/>
      <c r="F928"/>
      <c r="G928"/>
      <c r="H928"/>
      <c r="I928"/>
      <c r="J928"/>
      <c r="K928"/>
      <c r="L928"/>
      <c r="M928"/>
      <c r="N928"/>
      <c r="O928"/>
      <c r="P928"/>
      <c r="Q928"/>
    </row>
    <row r="929" spans="1:17" s="16" customFormat="1" x14ac:dyDescent="0.25">
      <c r="A929" s="19"/>
      <c r="B929" s="20"/>
      <c r="D929"/>
      <c r="E929"/>
      <c r="F929"/>
      <c r="G929"/>
      <c r="H929"/>
      <c r="I929"/>
      <c r="J929"/>
      <c r="K929"/>
      <c r="L929"/>
      <c r="M929"/>
      <c r="N929"/>
      <c r="O929"/>
      <c r="P929"/>
      <c r="Q929"/>
    </row>
    <row r="930" spans="1:17" s="16" customFormat="1" x14ac:dyDescent="0.25">
      <c r="A930" s="19"/>
      <c r="B930" s="20"/>
      <c r="D930"/>
      <c r="E930"/>
      <c r="F930"/>
      <c r="G930"/>
      <c r="H930"/>
      <c r="I930"/>
      <c r="J930"/>
      <c r="K930"/>
      <c r="L930"/>
      <c r="M930"/>
      <c r="N930"/>
      <c r="O930"/>
      <c r="P930"/>
      <c r="Q930"/>
    </row>
    <row r="931" spans="1:17" s="16" customFormat="1" x14ac:dyDescent="0.25">
      <c r="A931" s="19"/>
      <c r="B931" s="20"/>
      <c r="D931"/>
      <c r="E931"/>
      <c r="F931"/>
      <c r="G931"/>
      <c r="H931"/>
      <c r="I931"/>
      <c r="J931"/>
      <c r="K931"/>
      <c r="L931"/>
      <c r="M931"/>
      <c r="N931"/>
      <c r="O931"/>
      <c r="P931"/>
      <c r="Q931"/>
    </row>
    <row r="932" spans="1:17" s="16" customFormat="1" x14ac:dyDescent="0.25">
      <c r="A932" s="19"/>
      <c r="B932" s="20"/>
      <c r="D932"/>
      <c r="E932"/>
      <c r="F932"/>
      <c r="G932"/>
      <c r="H932"/>
      <c r="I932"/>
      <c r="J932"/>
      <c r="K932"/>
      <c r="L932"/>
      <c r="M932"/>
      <c r="N932"/>
      <c r="O932"/>
      <c r="P932"/>
      <c r="Q932"/>
    </row>
    <row r="933" spans="1:17" s="16" customFormat="1" x14ac:dyDescent="0.25">
      <c r="A933" s="19"/>
      <c r="B933" s="20"/>
      <c r="D933"/>
      <c r="E933"/>
      <c r="F933"/>
      <c r="G933"/>
      <c r="H933"/>
      <c r="I933"/>
      <c r="J933"/>
      <c r="K933"/>
      <c r="L933"/>
      <c r="M933"/>
      <c r="N933"/>
      <c r="O933"/>
      <c r="P933"/>
      <c r="Q933"/>
    </row>
    <row r="934" spans="1:17" s="16" customFormat="1" x14ac:dyDescent="0.25">
      <c r="A934" s="19"/>
      <c r="B934" s="20"/>
      <c r="D934"/>
      <c r="E934"/>
      <c r="F934"/>
      <c r="G934"/>
      <c r="H934"/>
      <c r="I934"/>
      <c r="J934"/>
      <c r="K934"/>
      <c r="L934"/>
      <c r="M934"/>
      <c r="N934"/>
      <c r="O934"/>
      <c r="P934"/>
      <c r="Q934"/>
    </row>
    <row r="935" spans="1:17" s="16" customFormat="1" x14ac:dyDescent="0.25">
      <c r="A935" s="19"/>
      <c r="B935" s="20"/>
      <c r="D935"/>
      <c r="E935"/>
      <c r="F935"/>
      <c r="G935"/>
      <c r="H935"/>
      <c r="I935"/>
      <c r="J935"/>
      <c r="K935"/>
      <c r="L935"/>
      <c r="M935"/>
      <c r="N935"/>
      <c r="O935"/>
      <c r="P935"/>
      <c r="Q935"/>
    </row>
    <row r="936" spans="1:17" s="16" customFormat="1" x14ac:dyDescent="0.25">
      <c r="A936" s="19"/>
      <c r="B936" s="20"/>
      <c r="D936"/>
      <c r="E936"/>
      <c r="F936"/>
      <c r="G936"/>
      <c r="H936"/>
      <c r="I936"/>
      <c r="J936"/>
      <c r="K936"/>
      <c r="L936"/>
      <c r="M936"/>
      <c r="N936"/>
      <c r="O936"/>
      <c r="P936"/>
      <c r="Q936"/>
    </row>
    <row r="937" spans="1:17" s="16" customFormat="1" x14ac:dyDescent="0.25">
      <c r="A937" s="19"/>
      <c r="B937" s="20"/>
      <c r="D937"/>
      <c r="E937"/>
      <c r="F937"/>
      <c r="G937"/>
      <c r="H937"/>
      <c r="I937"/>
      <c r="J937"/>
      <c r="K937"/>
      <c r="L937"/>
      <c r="M937"/>
      <c r="N937"/>
      <c r="O937"/>
      <c r="P937"/>
      <c r="Q937"/>
    </row>
    <row r="938" spans="1:17" s="16" customFormat="1" x14ac:dyDescent="0.25">
      <c r="A938" s="19"/>
      <c r="B938" s="20"/>
      <c r="D938"/>
      <c r="E938"/>
      <c r="F938"/>
      <c r="G938"/>
      <c r="H938"/>
      <c r="I938"/>
      <c r="J938"/>
      <c r="K938"/>
      <c r="L938"/>
      <c r="M938"/>
      <c r="N938"/>
      <c r="O938"/>
      <c r="P938"/>
      <c r="Q938"/>
    </row>
    <row r="939" spans="1:17" s="16" customFormat="1" x14ac:dyDescent="0.25">
      <c r="A939" s="19"/>
      <c r="B939" s="20"/>
      <c r="D939"/>
      <c r="E939"/>
      <c r="F939"/>
      <c r="G939"/>
      <c r="H939"/>
      <c r="I939"/>
      <c r="J939"/>
      <c r="K939"/>
      <c r="L939"/>
      <c r="M939"/>
      <c r="N939"/>
      <c r="O939"/>
      <c r="P939"/>
      <c r="Q939"/>
    </row>
    <row r="940" spans="1:17" s="16" customFormat="1" x14ac:dyDescent="0.25">
      <c r="A940" s="19"/>
      <c r="B940" s="20"/>
      <c r="D940"/>
      <c r="E940"/>
      <c r="F940"/>
      <c r="G940"/>
      <c r="H940"/>
      <c r="I940"/>
      <c r="J940"/>
      <c r="K940"/>
      <c r="L940"/>
      <c r="M940"/>
      <c r="N940"/>
      <c r="O940"/>
      <c r="P940"/>
      <c r="Q940"/>
    </row>
    <row r="941" spans="1:17" s="16" customFormat="1" x14ac:dyDescent="0.25">
      <c r="A941" s="19"/>
      <c r="B941" s="20"/>
      <c r="D941"/>
      <c r="E941"/>
      <c r="F941"/>
      <c r="G941"/>
      <c r="H941"/>
      <c r="I941"/>
      <c r="J941"/>
      <c r="K941"/>
      <c r="L941"/>
      <c r="M941"/>
      <c r="N941"/>
      <c r="O941"/>
      <c r="P941"/>
      <c r="Q941"/>
    </row>
    <row r="942" spans="1:17" s="16" customFormat="1" x14ac:dyDescent="0.25">
      <c r="A942" s="19"/>
      <c r="B942" s="20"/>
      <c r="D942"/>
      <c r="E942"/>
      <c r="F942"/>
      <c r="G942"/>
      <c r="H942"/>
      <c r="I942"/>
      <c r="J942"/>
      <c r="K942"/>
      <c r="L942"/>
      <c r="M942"/>
      <c r="N942"/>
      <c r="O942"/>
      <c r="P942"/>
      <c r="Q942"/>
    </row>
    <row r="943" spans="1:17" s="16" customFormat="1" x14ac:dyDescent="0.25">
      <c r="A943" s="19"/>
      <c r="B943" s="20"/>
      <c r="D943"/>
      <c r="E943"/>
      <c r="F943"/>
      <c r="G943"/>
      <c r="H943"/>
      <c r="I943"/>
      <c r="J943"/>
      <c r="K943"/>
      <c r="L943"/>
      <c r="M943"/>
      <c r="N943"/>
      <c r="O943"/>
      <c r="P943"/>
      <c r="Q943"/>
    </row>
    <row r="944" spans="1:17" s="16" customFormat="1" x14ac:dyDescent="0.25">
      <c r="A944" s="19"/>
      <c r="B944" s="20"/>
      <c r="D944"/>
      <c r="E944"/>
      <c r="F944"/>
      <c r="G944"/>
      <c r="H944"/>
      <c r="I944"/>
      <c r="J944"/>
      <c r="K944"/>
      <c r="L944"/>
      <c r="M944"/>
      <c r="N944"/>
      <c r="O944"/>
      <c r="P944"/>
      <c r="Q944"/>
    </row>
    <row r="945" spans="1:17" s="16" customFormat="1" x14ac:dyDescent="0.25">
      <c r="A945" s="19"/>
      <c r="B945" s="20"/>
      <c r="D945"/>
      <c r="E945"/>
      <c r="F945"/>
      <c r="G945"/>
      <c r="H945"/>
      <c r="I945"/>
      <c r="J945"/>
      <c r="K945"/>
      <c r="L945"/>
      <c r="M945"/>
      <c r="N945"/>
      <c r="O945"/>
      <c r="P945"/>
      <c r="Q945"/>
    </row>
    <row r="946" spans="1:17" s="16" customFormat="1" x14ac:dyDescent="0.25">
      <c r="A946" s="19"/>
      <c r="B946" s="20"/>
      <c r="D946"/>
      <c r="E946"/>
      <c r="F946"/>
      <c r="G946"/>
      <c r="H946"/>
      <c r="I946"/>
      <c r="J946"/>
      <c r="K946"/>
      <c r="L946"/>
      <c r="M946"/>
      <c r="N946"/>
      <c r="O946"/>
      <c r="P946"/>
      <c r="Q946"/>
    </row>
    <row r="947" spans="1:17" s="16" customFormat="1" x14ac:dyDescent="0.25">
      <c r="A947" s="19"/>
      <c r="B947" s="20"/>
      <c r="D947"/>
      <c r="E947"/>
      <c r="F947"/>
      <c r="G947"/>
      <c r="H947"/>
      <c r="I947"/>
      <c r="J947"/>
      <c r="K947"/>
      <c r="L947"/>
      <c r="M947"/>
      <c r="N947"/>
      <c r="O947"/>
      <c r="P947"/>
      <c r="Q947"/>
    </row>
    <row r="948" spans="1:17" s="16" customFormat="1" x14ac:dyDescent="0.25">
      <c r="A948" s="19"/>
      <c r="B948" s="20"/>
      <c r="D948"/>
      <c r="E948"/>
      <c r="F948"/>
      <c r="G948"/>
      <c r="H948"/>
      <c r="I948"/>
      <c r="J948"/>
      <c r="K948"/>
      <c r="L948"/>
      <c r="M948"/>
      <c r="N948"/>
      <c r="O948"/>
      <c r="P948"/>
      <c r="Q948"/>
    </row>
    <row r="949" spans="1:17" s="16" customFormat="1" x14ac:dyDescent="0.25">
      <c r="A949" s="19"/>
      <c r="B949" s="20"/>
      <c r="D949"/>
      <c r="E949"/>
      <c r="F949"/>
      <c r="G949"/>
      <c r="H949"/>
      <c r="I949"/>
      <c r="J949"/>
      <c r="K949"/>
      <c r="L949"/>
      <c r="M949"/>
      <c r="N949"/>
      <c r="O949"/>
      <c r="P949"/>
      <c r="Q949"/>
    </row>
    <row r="950" spans="1:17" s="16" customFormat="1" x14ac:dyDescent="0.25">
      <c r="A950" s="19"/>
      <c r="B950" s="20"/>
      <c r="D950"/>
      <c r="E950"/>
      <c r="F950"/>
      <c r="G950"/>
      <c r="H950"/>
      <c r="I950"/>
      <c r="J950"/>
      <c r="K950"/>
      <c r="L950"/>
      <c r="M950"/>
      <c r="N950"/>
      <c r="O950"/>
      <c r="P950"/>
      <c r="Q950"/>
    </row>
    <row r="951" spans="1:17" s="16" customFormat="1" x14ac:dyDescent="0.25">
      <c r="A951" s="19"/>
      <c r="B951" s="20"/>
      <c r="D951"/>
      <c r="E951"/>
      <c r="F951"/>
      <c r="G951"/>
      <c r="H951"/>
      <c r="I951"/>
      <c r="J951"/>
      <c r="K951"/>
      <c r="L951"/>
      <c r="M951"/>
      <c r="N951"/>
      <c r="O951"/>
      <c r="P951"/>
      <c r="Q951"/>
    </row>
    <row r="952" spans="1:17" s="16" customFormat="1" x14ac:dyDescent="0.25">
      <c r="A952" s="19"/>
      <c r="B952" s="20"/>
      <c r="D952"/>
      <c r="E952"/>
      <c r="F952"/>
      <c r="G952"/>
      <c r="H952"/>
      <c r="I952"/>
      <c r="J952"/>
      <c r="K952"/>
      <c r="L952"/>
      <c r="M952"/>
      <c r="N952"/>
      <c r="O952"/>
      <c r="P952"/>
      <c r="Q952"/>
    </row>
    <row r="953" spans="1:17" s="16" customFormat="1" x14ac:dyDescent="0.25">
      <c r="A953" s="19"/>
      <c r="B953" s="20"/>
      <c r="D953"/>
      <c r="E953"/>
      <c r="F953"/>
      <c r="G953"/>
      <c r="H953"/>
      <c r="I953"/>
      <c r="J953"/>
      <c r="K953"/>
      <c r="L953"/>
      <c r="M953"/>
      <c r="N953"/>
      <c r="O953"/>
      <c r="P953"/>
      <c r="Q953"/>
    </row>
    <row r="954" spans="1:17" s="16" customFormat="1" x14ac:dyDescent="0.25">
      <c r="A954" s="19"/>
      <c r="B954" s="20"/>
      <c r="D954"/>
      <c r="E954"/>
      <c r="F954"/>
      <c r="G954"/>
      <c r="H954"/>
      <c r="I954"/>
      <c r="J954"/>
      <c r="K954"/>
      <c r="L954"/>
      <c r="M954"/>
      <c r="N954"/>
      <c r="O954"/>
      <c r="P954"/>
      <c r="Q954"/>
    </row>
    <row r="955" spans="1:17" s="16" customFormat="1" x14ac:dyDescent="0.25">
      <c r="A955" s="19"/>
      <c r="B955" s="20"/>
      <c r="D955"/>
      <c r="E955"/>
      <c r="F955"/>
      <c r="G955"/>
      <c r="H955"/>
      <c r="I955"/>
      <c r="J955"/>
      <c r="K955"/>
      <c r="L955"/>
      <c r="M955"/>
      <c r="N955"/>
      <c r="O955"/>
      <c r="P955"/>
      <c r="Q955"/>
    </row>
    <row r="956" spans="1:17" s="16" customFormat="1" x14ac:dyDescent="0.25">
      <c r="A956" s="19"/>
      <c r="B956" s="20"/>
      <c r="D956"/>
      <c r="E956"/>
      <c r="F956"/>
      <c r="G956"/>
      <c r="H956"/>
      <c r="I956"/>
      <c r="J956"/>
      <c r="K956"/>
      <c r="L956"/>
      <c r="M956"/>
      <c r="N956"/>
      <c r="O956"/>
      <c r="P956"/>
      <c r="Q956"/>
    </row>
    <row r="957" spans="1:17" s="16" customFormat="1" x14ac:dyDescent="0.25">
      <c r="A957" s="19"/>
      <c r="B957" s="20"/>
      <c r="D957"/>
      <c r="E957"/>
      <c r="F957"/>
      <c r="G957"/>
      <c r="H957"/>
      <c r="I957"/>
      <c r="J957"/>
      <c r="K957"/>
      <c r="L957"/>
      <c r="M957"/>
      <c r="N957"/>
      <c r="O957"/>
      <c r="P957"/>
      <c r="Q957"/>
    </row>
    <row r="958" spans="1:17" s="16" customFormat="1" x14ac:dyDescent="0.25">
      <c r="A958" s="19"/>
      <c r="B958" s="20"/>
      <c r="D958"/>
      <c r="E958"/>
      <c r="F958"/>
      <c r="G958"/>
      <c r="H958"/>
      <c r="I958"/>
      <c r="J958"/>
      <c r="K958"/>
      <c r="L958"/>
      <c r="M958"/>
      <c r="N958"/>
      <c r="O958"/>
      <c r="P958"/>
      <c r="Q958"/>
    </row>
    <row r="959" spans="1:17" s="16" customFormat="1" x14ac:dyDescent="0.25">
      <c r="A959" s="19"/>
      <c r="B959" s="20"/>
      <c r="D959"/>
      <c r="E959"/>
      <c r="F959"/>
      <c r="G959"/>
      <c r="H959"/>
      <c r="I959"/>
      <c r="J959"/>
      <c r="K959"/>
      <c r="L959"/>
      <c r="M959"/>
      <c r="N959"/>
      <c r="O959"/>
      <c r="P959"/>
      <c r="Q959"/>
    </row>
    <row r="960" spans="1:17" s="16" customFormat="1" x14ac:dyDescent="0.25">
      <c r="A960" s="19"/>
      <c r="B960" s="20"/>
      <c r="D960"/>
      <c r="E960"/>
      <c r="F960"/>
      <c r="G960"/>
      <c r="H960"/>
      <c r="I960"/>
      <c r="J960"/>
      <c r="K960"/>
      <c r="L960"/>
      <c r="M960"/>
      <c r="N960"/>
      <c r="O960"/>
      <c r="P960"/>
      <c r="Q960"/>
    </row>
    <row r="961" spans="1:17" s="16" customFormat="1" x14ac:dyDescent="0.25">
      <c r="A961" s="19"/>
      <c r="B961" s="20"/>
      <c r="D961"/>
      <c r="E961"/>
      <c r="F961"/>
      <c r="G961"/>
      <c r="H961"/>
      <c r="I961"/>
      <c r="J961"/>
      <c r="K961"/>
      <c r="L961"/>
      <c r="M961"/>
      <c r="N961"/>
      <c r="O961"/>
      <c r="P961"/>
      <c r="Q961"/>
    </row>
    <row r="962" spans="1:17" s="16" customFormat="1" x14ac:dyDescent="0.25">
      <c r="A962" s="19"/>
      <c r="B962" s="20"/>
      <c r="D962"/>
      <c r="E962"/>
      <c r="F962"/>
      <c r="G962"/>
      <c r="H962"/>
      <c r="I962"/>
      <c r="J962"/>
      <c r="K962"/>
      <c r="L962"/>
      <c r="M962"/>
      <c r="N962"/>
      <c r="O962"/>
      <c r="P962"/>
      <c r="Q962"/>
    </row>
    <row r="963" spans="1:17" s="16" customFormat="1" x14ac:dyDescent="0.25">
      <c r="A963" s="19"/>
      <c r="B963" s="20"/>
      <c r="D963"/>
      <c r="E963"/>
      <c r="F963"/>
      <c r="G963"/>
      <c r="H963"/>
      <c r="I963"/>
      <c r="J963"/>
      <c r="K963"/>
      <c r="L963"/>
      <c r="M963"/>
      <c r="N963"/>
      <c r="O963"/>
      <c r="P963"/>
      <c r="Q963"/>
    </row>
    <row r="964" spans="1:17" s="16" customFormat="1" x14ac:dyDescent="0.25">
      <c r="A964" s="19"/>
      <c r="B964" s="20"/>
      <c r="D964"/>
      <c r="E964"/>
      <c r="F964"/>
      <c r="G964"/>
      <c r="H964"/>
      <c r="I964"/>
      <c r="J964"/>
      <c r="K964"/>
      <c r="L964"/>
      <c r="M964"/>
      <c r="N964"/>
      <c r="O964"/>
      <c r="P964"/>
      <c r="Q964"/>
    </row>
    <row r="965" spans="1:17" s="16" customFormat="1" x14ac:dyDescent="0.25">
      <c r="A965" s="19"/>
      <c r="B965" s="20"/>
      <c r="D965"/>
      <c r="E965"/>
      <c r="F965"/>
      <c r="G965"/>
      <c r="H965"/>
      <c r="I965"/>
      <c r="J965"/>
      <c r="K965"/>
      <c r="L965"/>
      <c r="M965"/>
      <c r="N965"/>
      <c r="O965"/>
      <c r="P965"/>
      <c r="Q965"/>
    </row>
    <row r="966" spans="1:17" s="16" customFormat="1" x14ac:dyDescent="0.25">
      <c r="A966" s="19"/>
      <c r="B966" s="20"/>
      <c r="D966"/>
      <c r="E966"/>
      <c r="F966"/>
      <c r="G966"/>
      <c r="H966"/>
      <c r="I966"/>
      <c r="J966"/>
      <c r="K966"/>
      <c r="L966"/>
      <c r="M966"/>
      <c r="N966"/>
      <c r="O966"/>
      <c r="P966"/>
      <c r="Q966"/>
    </row>
    <row r="967" spans="1:17" s="16" customFormat="1" x14ac:dyDescent="0.25">
      <c r="A967" s="19"/>
      <c r="B967" s="20"/>
      <c r="D967"/>
      <c r="E967"/>
      <c r="F967"/>
      <c r="G967"/>
      <c r="H967"/>
      <c r="I967"/>
      <c r="J967"/>
      <c r="K967"/>
      <c r="L967"/>
      <c r="M967"/>
      <c r="N967"/>
      <c r="O967"/>
      <c r="P967"/>
      <c r="Q967"/>
    </row>
    <row r="968" spans="1:17" s="16" customFormat="1" x14ac:dyDescent="0.25">
      <c r="A968" s="19"/>
      <c r="B968" s="20"/>
      <c r="D968"/>
      <c r="E968"/>
      <c r="F968"/>
      <c r="G968"/>
      <c r="H968"/>
      <c r="I968"/>
      <c r="J968"/>
      <c r="K968"/>
      <c r="L968"/>
      <c r="M968"/>
      <c r="N968"/>
      <c r="O968"/>
      <c r="P968"/>
      <c r="Q968"/>
    </row>
    <row r="969" spans="1:17" s="16" customFormat="1" x14ac:dyDescent="0.25">
      <c r="A969" s="19"/>
      <c r="B969" s="20"/>
      <c r="D969"/>
      <c r="E969"/>
      <c r="F969"/>
      <c r="G969"/>
      <c r="H969"/>
      <c r="I969"/>
      <c r="J969"/>
      <c r="K969"/>
      <c r="L969"/>
      <c r="M969"/>
      <c r="N969"/>
      <c r="O969"/>
      <c r="P969"/>
      <c r="Q969"/>
    </row>
    <row r="970" spans="1:17" s="16" customFormat="1" x14ac:dyDescent="0.25">
      <c r="A970" s="19"/>
      <c r="B970" s="20"/>
      <c r="D970"/>
      <c r="E970"/>
      <c r="F970"/>
      <c r="G970"/>
      <c r="H970"/>
      <c r="I970"/>
      <c r="J970"/>
      <c r="K970"/>
      <c r="L970"/>
      <c r="M970"/>
      <c r="N970"/>
      <c r="O970"/>
      <c r="P970"/>
      <c r="Q970"/>
    </row>
    <row r="971" spans="1:17" s="16" customFormat="1" x14ac:dyDescent="0.25">
      <c r="A971" s="19"/>
      <c r="B971" s="20"/>
      <c r="D971"/>
      <c r="E971"/>
      <c r="F971"/>
      <c r="G971"/>
      <c r="H971"/>
      <c r="I971"/>
      <c r="J971"/>
      <c r="K971"/>
      <c r="L971"/>
      <c r="M971"/>
      <c r="N971"/>
      <c r="O971"/>
      <c r="P971"/>
      <c r="Q971"/>
    </row>
    <row r="972" spans="1:17" s="16" customFormat="1" x14ac:dyDescent="0.25">
      <c r="A972" s="19"/>
      <c r="B972" s="20"/>
      <c r="D972"/>
      <c r="E972"/>
      <c r="F972"/>
      <c r="G972"/>
      <c r="H972"/>
      <c r="I972"/>
      <c r="J972"/>
      <c r="K972"/>
      <c r="L972"/>
      <c r="M972"/>
      <c r="N972"/>
      <c r="O972"/>
      <c r="P972"/>
      <c r="Q972"/>
    </row>
    <row r="973" spans="1:17" s="16" customFormat="1" x14ac:dyDescent="0.25">
      <c r="A973" s="19"/>
      <c r="B973" s="20"/>
      <c r="D973"/>
      <c r="E973"/>
      <c r="F973"/>
      <c r="G973"/>
      <c r="H973"/>
      <c r="I973"/>
      <c r="J973"/>
      <c r="K973"/>
      <c r="L973"/>
      <c r="M973"/>
      <c r="N973"/>
      <c r="O973"/>
      <c r="P973"/>
      <c r="Q973"/>
    </row>
    <row r="974" spans="1:17" s="16" customFormat="1" x14ac:dyDescent="0.25">
      <c r="A974" s="19"/>
      <c r="B974" s="20"/>
      <c r="D974"/>
      <c r="E974"/>
      <c r="F974"/>
      <c r="G974"/>
      <c r="H974"/>
      <c r="I974"/>
      <c r="J974"/>
      <c r="K974"/>
      <c r="L974"/>
      <c r="M974"/>
      <c r="N974"/>
      <c r="O974"/>
      <c r="P974"/>
      <c r="Q974"/>
    </row>
    <row r="975" spans="1:17" s="16" customFormat="1" x14ac:dyDescent="0.25">
      <c r="A975" s="19"/>
      <c r="B975" s="20"/>
      <c r="D975"/>
      <c r="E975"/>
      <c r="F975"/>
      <c r="G975"/>
      <c r="H975"/>
      <c r="I975"/>
      <c r="J975"/>
      <c r="K975"/>
      <c r="L975"/>
      <c r="M975"/>
      <c r="N975"/>
      <c r="O975"/>
      <c r="P975"/>
      <c r="Q975"/>
    </row>
    <row r="976" spans="1:17" s="16" customFormat="1" x14ac:dyDescent="0.25">
      <c r="A976" s="19"/>
      <c r="B976" s="20"/>
      <c r="D976"/>
      <c r="E976"/>
      <c r="F976"/>
      <c r="G976"/>
      <c r="H976"/>
      <c r="I976"/>
      <c r="J976"/>
      <c r="K976"/>
      <c r="L976"/>
      <c r="M976"/>
      <c r="N976"/>
      <c r="O976"/>
      <c r="P976"/>
      <c r="Q976"/>
    </row>
    <row r="977" spans="1:17" s="16" customFormat="1" x14ac:dyDescent="0.25">
      <c r="A977" s="19"/>
      <c r="B977" s="20"/>
      <c r="D977"/>
      <c r="E977"/>
      <c r="F977"/>
      <c r="G977"/>
      <c r="H977"/>
      <c r="I977"/>
      <c r="J977"/>
      <c r="K977"/>
      <c r="L977"/>
      <c r="M977"/>
      <c r="N977"/>
      <c r="O977"/>
      <c r="P977"/>
      <c r="Q977"/>
    </row>
    <row r="978" spans="1:17" s="16" customFormat="1" x14ac:dyDescent="0.25">
      <c r="A978" s="19"/>
      <c r="B978" s="20"/>
      <c r="D978"/>
      <c r="E978"/>
      <c r="F978"/>
      <c r="G978"/>
      <c r="H978"/>
      <c r="I978"/>
      <c r="J978"/>
      <c r="K978"/>
      <c r="L978"/>
      <c r="M978"/>
      <c r="N978"/>
      <c r="O978"/>
      <c r="P978"/>
      <c r="Q978"/>
    </row>
    <row r="979" spans="1:17" s="16" customFormat="1" x14ac:dyDescent="0.25">
      <c r="A979" s="19"/>
      <c r="B979" s="20"/>
      <c r="D979"/>
      <c r="E979"/>
      <c r="F979"/>
      <c r="G979"/>
      <c r="H979"/>
      <c r="I979"/>
      <c r="J979"/>
      <c r="K979"/>
      <c r="L979"/>
      <c r="M979"/>
      <c r="N979"/>
      <c r="O979"/>
      <c r="P979"/>
      <c r="Q979"/>
    </row>
    <row r="980" spans="1:17" s="16" customFormat="1" x14ac:dyDescent="0.25">
      <c r="A980" s="19"/>
      <c r="B980" s="20"/>
      <c r="D980"/>
      <c r="E980"/>
      <c r="F980"/>
      <c r="G980"/>
      <c r="H980"/>
      <c r="I980"/>
      <c r="J980"/>
      <c r="K980"/>
      <c r="L980"/>
      <c r="M980"/>
      <c r="N980"/>
      <c r="O980"/>
      <c r="P980"/>
      <c r="Q980"/>
    </row>
    <row r="981" spans="1:17" s="16" customFormat="1" x14ac:dyDescent="0.25">
      <c r="A981" s="19"/>
      <c r="B981" s="20"/>
      <c r="D981"/>
      <c r="E981"/>
      <c r="F981"/>
      <c r="G981"/>
      <c r="H981"/>
      <c r="I981"/>
      <c r="J981"/>
      <c r="K981"/>
      <c r="L981"/>
      <c r="M981"/>
      <c r="N981"/>
      <c r="O981"/>
      <c r="P981"/>
      <c r="Q981"/>
    </row>
    <row r="982" spans="1:17" s="16" customFormat="1" x14ac:dyDescent="0.25">
      <c r="A982" s="19"/>
      <c r="B982" s="20"/>
      <c r="D982"/>
      <c r="E982"/>
      <c r="F982"/>
      <c r="G982"/>
      <c r="H982"/>
      <c r="I982"/>
      <c r="J982"/>
      <c r="K982"/>
      <c r="L982"/>
      <c r="M982"/>
      <c r="N982"/>
      <c r="O982"/>
      <c r="P982"/>
      <c r="Q982"/>
    </row>
    <row r="983" spans="1:17" s="16" customFormat="1" x14ac:dyDescent="0.25">
      <c r="A983" s="19"/>
      <c r="B983" s="20"/>
      <c r="D983"/>
      <c r="E983"/>
      <c r="F983"/>
      <c r="G983"/>
      <c r="H983"/>
      <c r="I983"/>
      <c r="J983"/>
      <c r="K983"/>
      <c r="L983"/>
      <c r="M983"/>
      <c r="N983"/>
      <c r="O983"/>
      <c r="P983"/>
      <c r="Q983"/>
    </row>
    <row r="984" spans="1:17" s="16" customFormat="1" x14ac:dyDescent="0.25">
      <c r="A984" s="19"/>
      <c r="B984" s="20"/>
      <c r="D984"/>
      <c r="E984"/>
      <c r="F984"/>
      <c r="G984"/>
      <c r="H984"/>
      <c r="I984"/>
      <c r="J984"/>
      <c r="K984"/>
      <c r="L984"/>
      <c r="M984"/>
      <c r="N984"/>
      <c r="O984"/>
      <c r="P984"/>
      <c r="Q984"/>
    </row>
    <row r="985" spans="1:17" s="16" customFormat="1" x14ac:dyDescent="0.25">
      <c r="A985" s="19"/>
      <c r="B985" s="20"/>
      <c r="D985"/>
      <c r="E985"/>
      <c r="F985"/>
      <c r="G985"/>
      <c r="H985"/>
      <c r="I985"/>
      <c r="J985"/>
      <c r="K985"/>
      <c r="L985"/>
      <c r="M985"/>
      <c r="N985"/>
      <c r="O985"/>
      <c r="P985"/>
      <c r="Q985"/>
    </row>
    <row r="986" spans="1:17" s="16" customFormat="1" x14ac:dyDescent="0.25">
      <c r="A986" s="19"/>
      <c r="B986" s="20"/>
      <c r="D986"/>
      <c r="E986"/>
      <c r="F986"/>
      <c r="G986"/>
      <c r="H986"/>
      <c r="I986"/>
      <c r="J986"/>
      <c r="K986"/>
      <c r="L986"/>
      <c r="M986"/>
      <c r="N986"/>
      <c r="O986"/>
      <c r="P986"/>
      <c r="Q986"/>
    </row>
    <row r="987" spans="1:17" s="16" customFormat="1" x14ac:dyDescent="0.25">
      <c r="A987" s="19"/>
      <c r="B987" s="20"/>
      <c r="D987"/>
      <c r="E987"/>
      <c r="F987"/>
      <c r="G987"/>
      <c r="H987"/>
      <c r="I987"/>
      <c r="J987"/>
      <c r="K987"/>
      <c r="L987"/>
      <c r="M987"/>
      <c r="N987"/>
      <c r="O987"/>
      <c r="P987"/>
      <c r="Q987"/>
    </row>
    <row r="988" spans="1:17" s="16" customFormat="1" x14ac:dyDescent="0.25">
      <c r="A988" s="19"/>
      <c r="B988" s="20"/>
      <c r="D988"/>
      <c r="E988"/>
      <c r="F988"/>
      <c r="G988"/>
      <c r="H988"/>
      <c r="I988"/>
      <c r="J988"/>
      <c r="K988"/>
      <c r="L988"/>
      <c r="M988"/>
      <c r="N988"/>
      <c r="O988"/>
      <c r="P988"/>
      <c r="Q988"/>
    </row>
    <row r="989" spans="1:17" s="16" customFormat="1" x14ac:dyDescent="0.25">
      <c r="A989" s="19"/>
      <c r="B989" s="20"/>
      <c r="D989"/>
      <c r="E989"/>
      <c r="F989"/>
      <c r="G989"/>
      <c r="H989"/>
      <c r="I989"/>
      <c r="J989"/>
      <c r="K989"/>
      <c r="L989"/>
      <c r="M989"/>
      <c r="N989"/>
      <c r="O989"/>
      <c r="P989"/>
      <c r="Q989"/>
    </row>
    <row r="990" spans="1:17" s="16" customFormat="1" x14ac:dyDescent="0.25">
      <c r="A990" s="19"/>
      <c r="B990" s="20"/>
      <c r="D990"/>
      <c r="E990"/>
      <c r="F990"/>
      <c r="G990"/>
      <c r="H990"/>
      <c r="I990"/>
      <c r="J990"/>
      <c r="K990"/>
      <c r="L990"/>
      <c r="M990"/>
      <c r="N990"/>
      <c r="O990"/>
      <c r="P990"/>
      <c r="Q990"/>
    </row>
    <row r="991" spans="1:17" s="16" customFormat="1" x14ac:dyDescent="0.25">
      <c r="A991" s="19"/>
      <c r="B991" s="20"/>
      <c r="D991"/>
      <c r="E991"/>
      <c r="F991"/>
      <c r="G991"/>
      <c r="H991"/>
      <c r="I991"/>
      <c r="J991"/>
      <c r="K991"/>
      <c r="L991"/>
      <c r="M991"/>
      <c r="N991"/>
      <c r="O991"/>
      <c r="P991"/>
      <c r="Q991"/>
    </row>
    <row r="992" spans="1:17" s="16" customFormat="1" x14ac:dyDescent="0.25">
      <c r="A992" s="19"/>
      <c r="B992" s="20"/>
      <c r="D992"/>
      <c r="E992"/>
      <c r="F992"/>
      <c r="G992"/>
      <c r="H992"/>
      <c r="I992"/>
      <c r="J992"/>
      <c r="K992"/>
      <c r="L992"/>
      <c r="M992"/>
      <c r="N992"/>
      <c r="O992"/>
      <c r="P992"/>
      <c r="Q992"/>
    </row>
    <row r="993" spans="1:17" s="16" customFormat="1" x14ac:dyDescent="0.25">
      <c r="A993" s="19"/>
      <c r="B993" s="20"/>
      <c r="D993"/>
      <c r="E993"/>
      <c r="F993"/>
      <c r="G993"/>
      <c r="H993"/>
      <c r="I993"/>
      <c r="J993"/>
      <c r="K993"/>
      <c r="L993"/>
      <c r="M993"/>
      <c r="N993"/>
      <c r="O993"/>
      <c r="P993"/>
      <c r="Q993"/>
    </row>
    <row r="994" spans="1:17" s="16" customFormat="1" x14ac:dyDescent="0.25">
      <c r="A994" s="19"/>
      <c r="B994" s="20"/>
      <c r="D994"/>
      <c r="E994"/>
      <c r="F994"/>
      <c r="G994"/>
      <c r="H994"/>
      <c r="I994"/>
      <c r="J994"/>
      <c r="K994"/>
      <c r="L994"/>
      <c r="M994"/>
      <c r="N994"/>
      <c r="O994"/>
      <c r="P994"/>
      <c r="Q994"/>
    </row>
    <row r="995" spans="1:17" s="16" customFormat="1" x14ac:dyDescent="0.25">
      <c r="A995" s="19"/>
      <c r="B995" s="20"/>
      <c r="D995"/>
      <c r="E995"/>
      <c r="F995"/>
      <c r="G995"/>
      <c r="H995"/>
      <c r="I995"/>
      <c r="J995"/>
      <c r="K995"/>
      <c r="L995"/>
      <c r="M995"/>
      <c r="N995"/>
      <c r="O995"/>
      <c r="P995"/>
      <c r="Q995"/>
    </row>
    <row r="996" spans="1:17" s="16" customFormat="1" x14ac:dyDescent="0.25">
      <c r="A996" s="19"/>
      <c r="B996" s="20"/>
      <c r="D996"/>
      <c r="E996"/>
      <c r="F996"/>
      <c r="G996"/>
      <c r="H996"/>
      <c r="I996"/>
      <c r="J996"/>
      <c r="K996"/>
      <c r="L996"/>
      <c r="M996"/>
      <c r="N996"/>
      <c r="O996"/>
      <c r="P996"/>
      <c r="Q996"/>
    </row>
    <row r="997" spans="1:17" s="16" customFormat="1" x14ac:dyDescent="0.25">
      <c r="A997" s="19"/>
      <c r="B997" s="20"/>
      <c r="D997"/>
      <c r="E997"/>
      <c r="F997"/>
      <c r="G997"/>
      <c r="H997"/>
      <c r="I997"/>
      <c r="J997"/>
      <c r="K997"/>
      <c r="L997"/>
      <c r="M997"/>
      <c r="N997"/>
      <c r="O997"/>
      <c r="P997"/>
      <c r="Q997"/>
    </row>
    <row r="998" spans="1:17" s="16" customFormat="1" x14ac:dyDescent="0.25">
      <c r="A998" s="19"/>
      <c r="B998" s="20"/>
      <c r="D998"/>
      <c r="E998"/>
      <c r="F998"/>
      <c r="G998"/>
      <c r="H998"/>
      <c r="I998"/>
      <c r="J998"/>
      <c r="K998"/>
      <c r="L998"/>
      <c r="M998"/>
      <c r="N998"/>
      <c r="O998"/>
      <c r="P998"/>
      <c r="Q998"/>
    </row>
    <row r="999" spans="1:17" s="16" customFormat="1" x14ac:dyDescent="0.25">
      <c r="A999" s="19"/>
      <c r="B999" s="20"/>
      <c r="D999"/>
      <c r="E999"/>
      <c r="F999"/>
      <c r="G999"/>
      <c r="H999"/>
      <c r="I999"/>
      <c r="J999"/>
      <c r="K999"/>
      <c r="L999"/>
      <c r="M999"/>
      <c r="N999"/>
      <c r="O999"/>
      <c r="P999"/>
      <c r="Q999"/>
    </row>
    <row r="1000" spans="1:17" s="16" customFormat="1" x14ac:dyDescent="0.25">
      <c r="A1000" s="19"/>
      <c r="B1000" s="20"/>
      <c r="D1000"/>
      <c r="E1000"/>
      <c r="F1000"/>
      <c r="G1000"/>
      <c r="H1000"/>
      <c r="I1000"/>
      <c r="J1000"/>
      <c r="K1000"/>
      <c r="L1000"/>
      <c r="M1000"/>
      <c r="N1000"/>
      <c r="O1000"/>
      <c r="P1000"/>
      <c r="Q1000"/>
    </row>
    <row r="1001" spans="1:17" s="16" customFormat="1" x14ac:dyDescent="0.25">
      <c r="A1001" s="19"/>
      <c r="B1001" s="20"/>
      <c r="D1001"/>
      <c r="E1001"/>
      <c r="F1001"/>
      <c r="G1001"/>
      <c r="H1001"/>
      <c r="I1001"/>
      <c r="J1001"/>
      <c r="K1001"/>
      <c r="L1001"/>
      <c r="M1001"/>
      <c r="N1001"/>
      <c r="O1001"/>
      <c r="P1001"/>
      <c r="Q1001"/>
    </row>
    <row r="1002" spans="1:17" s="16" customFormat="1" x14ac:dyDescent="0.25">
      <c r="A1002" s="19"/>
      <c r="B1002" s="20"/>
      <c r="D1002"/>
      <c r="E1002"/>
      <c r="F1002"/>
      <c r="G1002"/>
      <c r="H1002"/>
      <c r="I1002"/>
      <c r="J1002"/>
      <c r="K1002"/>
      <c r="L1002"/>
      <c r="M1002"/>
      <c r="N1002"/>
      <c r="O1002"/>
      <c r="P1002"/>
      <c r="Q1002"/>
    </row>
    <row r="1003" spans="1:17" s="16" customFormat="1" x14ac:dyDescent="0.25">
      <c r="A1003" s="19"/>
      <c r="B1003" s="20"/>
      <c r="D1003"/>
      <c r="E1003"/>
      <c r="F1003"/>
      <c r="G1003"/>
      <c r="H1003"/>
      <c r="I1003"/>
      <c r="J1003"/>
      <c r="K1003"/>
      <c r="L1003"/>
      <c r="M1003"/>
      <c r="N1003"/>
      <c r="O1003"/>
      <c r="P1003"/>
      <c r="Q1003"/>
    </row>
    <row r="1004" spans="1:17" s="16" customFormat="1" x14ac:dyDescent="0.25">
      <c r="A1004" s="19"/>
      <c r="B1004" s="20"/>
      <c r="D1004"/>
      <c r="E1004"/>
      <c r="F1004"/>
      <c r="G1004"/>
      <c r="H1004"/>
      <c r="I1004"/>
      <c r="J1004"/>
      <c r="K1004"/>
      <c r="L1004"/>
      <c r="M1004"/>
      <c r="N1004"/>
      <c r="O1004"/>
      <c r="P1004"/>
      <c r="Q1004"/>
    </row>
    <row r="1005" spans="1:17" s="16" customFormat="1" x14ac:dyDescent="0.25">
      <c r="A1005" s="19"/>
      <c r="B1005" s="20"/>
      <c r="D1005"/>
      <c r="E1005"/>
      <c r="F1005"/>
      <c r="G1005"/>
      <c r="H1005"/>
      <c r="I1005"/>
      <c r="J1005"/>
      <c r="K1005"/>
      <c r="L1005"/>
      <c r="M1005"/>
      <c r="N1005"/>
      <c r="O1005"/>
      <c r="P1005"/>
      <c r="Q1005"/>
    </row>
    <row r="1006" spans="1:17" s="16" customFormat="1" x14ac:dyDescent="0.25">
      <c r="A1006" s="19"/>
      <c r="B1006" s="20"/>
      <c r="D1006"/>
      <c r="E1006"/>
      <c r="F1006"/>
      <c r="G1006"/>
      <c r="H1006"/>
      <c r="I1006"/>
      <c r="J1006"/>
      <c r="K1006"/>
      <c r="L1006"/>
      <c r="M1006"/>
      <c r="N1006"/>
      <c r="O1006"/>
      <c r="P1006"/>
      <c r="Q1006"/>
    </row>
    <row r="1007" spans="1:17" s="16" customFormat="1" x14ac:dyDescent="0.25">
      <c r="A1007" s="19"/>
      <c r="B1007" s="20"/>
      <c r="D1007"/>
      <c r="E1007"/>
      <c r="F1007"/>
      <c r="G1007"/>
      <c r="H1007"/>
      <c r="I1007"/>
      <c r="J1007"/>
      <c r="K1007"/>
      <c r="L1007"/>
      <c r="M1007"/>
      <c r="N1007"/>
      <c r="O1007"/>
      <c r="P1007"/>
      <c r="Q1007"/>
    </row>
    <row r="1008" spans="1:17" s="16" customFormat="1" x14ac:dyDescent="0.25">
      <c r="A1008" s="19"/>
      <c r="B1008" s="20"/>
      <c r="D1008"/>
      <c r="E1008"/>
      <c r="F1008"/>
      <c r="G1008"/>
      <c r="H1008"/>
      <c r="I1008"/>
      <c r="J1008"/>
      <c r="K1008"/>
      <c r="L1008"/>
      <c r="M1008"/>
      <c r="N1008"/>
      <c r="O1008"/>
      <c r="P1008"/>
      <c r="Q1008"/>
    </row>
    <row r="1009" spans="1:17" s="16" customFormat="1" x14ac:dyDescent="0.25">
      <c r="A1009" s="19"/>
      <c r="B1009" s="20"/>
      <c r="D1009"/>
      <c r="E1009"/>
      <c r="F1009"/>
      <c r="G1009"/>
      <c r="H1009"/>
      <c r="I1009"/>
      <c r="J1009"/>
      <c r="K1009"/>
      <c r="L1009"/>
      <c r="M1009"/>
      <c r="N1009"/>
      <c r="O1009"/>
      <c r="P1009"/>
      <c r="Q1009"/>
    </row>
    <row r="1010" spans="1:17" s="16" customFormat="1" x14ac:dyDescent="0.25">
      <c r="A1010" s="19"/>
      <c r="B1010" s="20"/>
      <c r="D1010"/>
      <c r="E1010"/>
      <c r="F1010"/>
      <c r="G1010"/>
      <c r="H1010"/>
      <c r="I1010"/>
      <c r="J1010"/>
      <c r="K1010"/>
      <c r="L1010"/>
      <c r="M1010"/>
      <c r="N1010"/>
      <c r="O1010"/>
      <c r="P1010"/>
      <c r="Q1010"/>
    </row>
    <row r="1011" spans="1:17" s="16" customFormat="1" x14ac:dyDescent="0.25">
      <c r="A1011" s="19"/>
      <c r="B1011" s="20"/>
      <c r="D1011"/>
      <c r="E1011"/>
      <c r="F1011"/>
      <c r="G1011"/>
      <c r="H1011"/>
      <c r="I1011"/>
      <c r="J1011"/>
      <c r="K1011"/>
      <c r="L1011"/>
      <c r="M1011"/>
      <c r="N1011"/>
      <c r="O1011"/>
      <c r="P1011"/>
      <c r="Q1011"/>
    </row>
    <row r="1012" spans="1:17" s="16" customFormat="1" x14ac:dyDescent="0.25">
      <c r="A1012" s="19"/>
      <c r="B1012" s="20"/>
      <c r="D1012"/>
      <c r="E1012"/>
      <c r="F1012"/>
      <c r="G1012"/>
      <c r="H1012"/>
      <c r="I1012"/>
      <c r="J1012"/>
      <c r="K1012"/>
      <c r="L1012"/>
      <c r="M1012"/>
      <c r="N1012"/>
      <c r="O1012"/>
      <c r="P1012"/>
      <c r="Q1012"/>
    </row>
    <row r="1013" spans="1:17" s="16" customFormat="1" x14ac:dyDescent="0.25">
      <c r="A1013" s="19"/>
      <c r="B1013" s="20"/>
      <c r="D1013"/>
      <c r="E1013"/>
      <c r="F1013"/>
      <c r="G1013"/>
      <c r="H1013"/>
      <c r="I1013"/>
      <c r="J1013"/>
      <c r="K1013"/>
      <c r="L1013"/>
      <c r="M1013"/>
      <c r="N1013"/>
      <c r="O1013"/>
      <c r="P1013"/>
      <c r="Q1013"/>
    </row>
    <row r="1014" spans="1:17" s="16" customFormat="1" x14ac:dyDescent="0.25">
      <c r="A1014" s="19"/>
      <c r="B1014" s="20"/>
      <c r="D1014"/>
      <c r="E1014"/>
      <c r="F1014"/>
      <c r="G1014"/>
      <c r="H1014"/>
      <c r="I1014"/>
      <c r="J1014"/>
      <c r="K1014"/>
      <c r="L1014"/>
      <c r="M1014"/>
      <c r="N1014"/>
      <c r="O1014"/>
      <c r="P1014"/>
      <c r="Q1014"/>
    </row>
    <row r="1015" spans="1:17" s="16" customFormat="1" x14ac:dyDescent="0.25">
      <c r="A1015" s="19"/>
      <c r="B1015" s="20"/>
      <c r="D1015"/>
      <c r="E1015"/>
      <c r="F1015"/>
      <c r="G1015"/>
      <c r="H1015"/>
      <c r="I1015"/>
      <c r="J1015"/>
      <c r="K1015"/>
      <c r="L1015"/>
      <c r="M1015"/>
      <c r="N1015"/>
      <c r="O1015"/>
      <c r="P1015"/>
      <c r="Q1015"/>
    </row>
    <row r="1016" spans="1:17" s="16" customFormat="1" x14ac:dyDescent="0.25">
      <c r="A1016" s="19"/>
      <c r="B1016" s="20"/>
      <c r="D1016"/>
      <c r="E1016"/>
      <c r="F1016"/>
      <c r="G1016"/>
      <c r="H1016"/>
      <c r="I1016"/>
      <c r="J1016"/>
      <c r="K1016"/>
      <c r="L1016"/>
      <c r="M1016"/>
      <c r="N1016"/>
      <c r="O1016"/>
      <c r="P1016"/>
      <c r="Q1016"/>
    </row>
    <row r="1017" spans="1:17" s="16" customFormat="1" x14ac:dyDescent="0.25">
      <c r="A1017" s="19"/>
      <c r="B1017" s="20"/>
      <c r="D1017"/>
      <c r="E1017"/>
      <c r="F1017"/>
      <c r="G1017"/>
      <c r="H1017"/>
      <c r="I1017"/>
      <c r="J1017"/>
      <c r="K1017"/>
      <c r="L1017"/>
      <c r="M1017"/>
      <c r="N1017"/>
      <c r="O1017"/>
      <c r="P1017"/>
      <c r="Q1017"/>
    </row>
    <row r="1018" spans="1:17" s="16" customFormat="1" x14ac:dyDescent="0.25">
      <c r="A1018" s="19"/>
      <c r="B1018" s="20"/>
      <c r="D1018"/>
      <c r="E1018"/>
      <c r="F1018"/>
      <c r="G1018"/>
      <c r="H1018"/>
      <c r="I1018"/>
      <c r="J1018"/>
      <c r="K1018"/>
      <c r="L1018"/>
      <c r="M1018"/>
      <c r="N1018"/>
      <c r="O1018"/>
      <c r="P1018"/>
      <c r="Q1018"/>
    </row>
    <row r="1019" spans="1:17" s="16" customFormat="1" x14ac:dyDescent="0.25">
      <c r="A1019" s="19"/>
      <c r="B1019" s="20"/>
      <c r="D1019"/>
      <c r="E1019"/>
      <c r="F1019"/>
      <c r="G1019"/>
      <c r="H1019"/>
      <c r="I1019"/>
      <c r="J1019"/>
      <c r="K1019"/>
      <c r="L1019"/>
      <c r="M1019"/>
      <c r="N1019"/>
      <c r="O1019"/>
      <c r="P1019"/>
      <c r="Q1019"/>
    </row>
    <row r="1020" spans="1:17" s="16" customFormat="1" x14ac:dyDescent="0.25">
      <c r="A1020" s="19"/>
      <c r="B1020" s="20"/>
      <c r="D1020"/>
      <c r="E1020"/>
      <c r="F1020"/>
      <c r="G1020"/>
      <c r="H1020"/>
      <c r="I1020"/>
      <c r="J1020"/>
      <c r="K1020"/>
      <c r="L1020"/>
      <c r="M1020"/>
      <c r="N1020"/>
      <c r="O1020"/>
      <c r="P1020"/>
      <c r="Q1020"/>
    </row>
    <row r="1021" spans="1:17" s="16" customFormat="1" x14ac:dyDescent="0.25">
      <c r="A1021" s="19"/>
      <c r="B1021" s="20"/>
      <c r="D1021"/>
      <c r="E1021"/>
      <c r="F1021"/>
      <c r="G1021"/>
      <c r="H1021"/>
      <c r="I1021"/>
      <c r="J1021"/>
      <c r="K1021"/>
      <c r="L1021"/>
      <c r="M1021"/>
      <c r="N1021"/>
      <c r="O1021"/>
      <c r="P1021"/>
      <c r="Q1021"/>
    </row>
    <row r="1022" spans="1:17" s="16" customFormat="1" x14ac:dyDescent="0.25">
      <c r="A1022" s="19"/>
      <c r="B1022" s="20"/>
      <c r="D1022"/>
      <c r="E1022"/>
      <c r="F1022"/>
      <c r="G1022"/>
      <c r="H1022"/>
      <c r="I1022"/>
      <c r="J1022"/>
      <c r="K1022"/>
      <c r="L1022"/>
      <c r="M1022"/>
      <c r="N1022"/>
      <c r="O1022"/>
      <c r="P1022"/>
      <c r="Q1022"/>
    </row>
    <row r="1023" spans="1:17" s="16" customFormat="1" x14ac:dyDescent="0.25">
      <c r="A1023" s="19"/>
      <c r="B1023" s="20"/>
      <c r="D1023"/>
      <c r="E1023"/>
      <c r="F1023"/>
      <c r="G1023"/>
      <c r="H1023"/>
      <c r="I1023"/>
      <c r="J1023"/>
      <c r="K1023"/>
      <c r="L1023"/>
      <c r="M1023"/>
      <c r="N1023"/>
      <c r="O1023"/>
      <c r="P1023"/>
      <c r="Q1023"/>
    </row>
    <row r="1024" spans="1:17" s="16" customFormat="1" x14ac:dyDescent="0.25">
      <c r="A1024" s="19"/>
      <c r="B1024" s="20"/>
      <c r="D1024"/>
      <c r="E1024"/>
      <c r="F1024"/>
      <c r="G1024"/>
      <c r="H1024"/>
      <c r="I1024"/>
      <c r="J1024"/>
      <c r="K1024"/>
      <c r="L1024"/>
      <c r="M1024"/>
      <c r="N1024"/>
      <c r="O1024"/>
      <c r="P1024"/>
      <c r="Q1024"/>
    </row>
    <row r="1025" spans="1:17" s="16" customFormat="1" x14ac:dyDescent="0.25">
      <c r="A1025" s="19"/>
      <c r="B1025" s="20"/>
      <c r="D1025"/>
      <c r="E1025"/>
      <c r="F1025"/>
      <c r="G1025"/>
      <c r="H1025"/>
      <c r="I1025"/>
      <c r="J1025"/>
      <c r="K1025"/>
      <c r="L1025"/>
      <c r="M1025"/>
      <c r="N1025"/>
      <c r="O1025"/>
      <c r="P1025"/>
      <c r="Q1025"/>
    </row>
    <row r="1026" spans="1:17" s="16" customFormat="1" x14ac:dyDescent="0.25">
      <c r="A1026" s="19"/>
      <c r="B1026" s="20"/>
      <c r="D1026"/>
      <c r="E1026"/>
      <c r="F1026"/>
      <c r="G1026"/>
      <c r="H1026"/>
      <c r="I1026"/>
      <c r="J1026"/>
      <c r="K1026"/>
      <c r="L1026"/>
      <c r="M1026"/>
      <c r="N1026"/>
      <c r="O1026"/>
      <c r="P1026"/>
      <c r="Q1026"/>
    </row>
    <row r="1027" spans="1:17" s="16" customFormat="1" x14ac:dyDescent="0.25">
      <c r="A1027" s="19"/>
      <c r="B1027" s="20"/>
      <c r="D1027"/>
      <c r="E1027"/>
      <c r="F1027"/>
      <c r="G1027"/>
      <c r="H1027"/>
      <c r="I1027"/>
      <c r="J1027"/>
      <c r="K1027"/>
      <c r="L1027"/>
      <c r="M1027"/>
      <c r="N1027"/>
      <c r="O1027"/>
      <c r="P1027"/>
      <c r="Q1027"/>
    </row>
    <row r="1028" spans="1:17" s="16" customFormat="1" x14ac:dyDescent="0.25">
      <c r="A1028" s="19"/>
      <c r="B1028" s="20"/>
      <c r="D1028"/>
      <c r="E1028"/>
      <c r="F1028"/>
      <c r="G1028"/>
      <c r="H1028"/>
      <c r="I1028"/>
      <c r="J1028"/>
      <c r="K1028"/>
      <c r="L1028"/>
      <c r="M1028"/>
      <c r="N1028"/>
      <c r="O1028"/>
      <c r="P1028"/>
      <c r="Q1028"/>
    </row>
    <row r="1029" spans="1:17" s="16" customFormat="1" x14ac:dyDescent="0.25">
      <c r="A1029" s="19"/>
      <c r="B1029" s="20"/>
      <c r="D1029"/>
      <c r="E1029"/>
      <c r="F1029"/>
      <c r="G1029"/>
      <c r="H1029"/>
      <c r="I1029"/>
      <c r="J1029"/>
      <c r="K1029"/>
      <c r="L1029"/>
      <c r="M1029"/>
      <c r="N1029"/>
      <c r="O1029"/>
      <c r="P1029"/>
      <c r="Q1029"/>
    </row>
    <row r="1030" spans="1:17" s="16" customFormat="1" x14ac:dyDescent="0.25">
      <c r="A1030" s="19"/>
      <c r="B1030" s="20"/>
      <c r="D1030"/>
      <c r="E1030"/>
      <c r="F1030"/>
      <c r="G1030"/>
      <c r="H1030"/>
      <c r="I1030"/>
      <c r="J1030"/>
      <c r="K1030"/>
      <c r="L1030"/>
      <c r="M1030"/>
      <c r="N1030"/>
      <c r="O1030"/>
      <c r="P1030"/>
      <c r="Q1030"/>
    </row>
    <row r="1031" spans="1:17" s="16" customFormat="1" x14ac:dyDescent="0.25">
      <c r="A1031" s="19"/>
      <c r="B1031" s="20"/>
      <c r="D1031"/>
      <c r="E1031"/>
      <c r="F1031"/>
      <c r="G1031"/>
      <c r="H1031"/>
      <c r="I1031"/>
      <c r="J1031"/>
      <c r="K1031"/>
      <c r="L1031"/>
      <c r="M1031"/>
      <c r="N1031"/>
      <c r="O1031"/>
      <c r="P1031"/>
      <c r="Q1031"/>
    </row>
    <row r="1032" spans="1:17" s="16" customFormat="1" x14ac:dyDescent="0.25">
      <c r="A1032" s="19"/>
      <c r="B1032" s="20"/>
      <c r="D1032"/>
      <c r="E1032"/>
      <c r="F1032"/>
      <c r="G1032"/>
      <c r="H1032"/>
      <c r="I1032"/>
      <c r="J1032"/>
      <c r="K1032"/>
      <c r="L1032"/>
      <c r="M1032"/>
      <c r="N1032"/>
      <c r="O1032"/>
      <c r="P1032"/>
      <c r="Q1032"/>
    </row>
    <row r="1033" spans="1:17" s="16" customFormat="1" x14ac:dyDescent="0.25">
      <c r="A1033" s="19"/>
      <c r="B1033" s="20"/>
      <c r="D1033"/>
      <c r="E1033"/>
      <c r="F1033"/>
      <c r="G1033"/>
      <c r="H1033"/>
      <c r="I1033"/>
      <c r="J1033"/>
      <c r="K1033"/>
      <c r="L1033"/>
      <c r="M1033"/>
      <c r="N1033"/>
      <c r="O1033"/>
      <c r="P1033"/>
      <c r="Q1033"/>
    </row>
    <row r="1034" spans="1:17" s="16" customFormat="1" x14ac:dyDescent="0.25">
      <c r="A1034" s="19"/>
      <c r="B1034" s="20"/>
      <c r="D1034"/>
      <c r="E1034"/>
      <c r="F1034"/>
      <c r="G1034"/>
      <c r="H1034"/>
      <c r="I1034"/>
      <c r="J1034"/>
      <c r="K1034"/>
      <c r="L1034"/>
      <c r="M1034"/>
      <c r="N1034"/>
      <c r="O1034"/>
      <c r="P1034"/>
      <c r="Q1034"/>
    </row>
    <row r="1035" spans="1:17" s="16" customFormat="1" x14ac:dyDescent="0.25">
      <c r="A1035" s="19"/>
      <c r="B1035" s="20"/>
      <c r="D1035"/>
      <c r="E1035"/>
      <c r="F1035"/>
      <c r="G1035"/>
      <c r="H1035"/>
      <c r="I1035"/>
      <c r="J1035"/>
      <c r="K1035"/>
      <c r="L1035"/>
      <c r="M1035"/>
      <c r="N1035"/>
      <c r="O1035"/>
      <c r="P1035"/>
      <c r="Q1035"/>
    </row>
    <row r="1036" spans="1:17" s="16" customFormat="1" x14ac:dyDescent="0.25">
      <c r="A1036" s="19"/>
      <c r="B1036" s="20"/>
      <c r="D1036"/>
      <c r="E1036"/>
      <c r="F1036"/>
      <c r="G1036"/>
      <c r="H1036"/>
      <c r="I1036"/>
      <c r="J1036"/>
      <c r="K1036"/>
      <c r="L1036"/>
      <c r="M1036"/>
      <c r="N1036"/>
      <c r="O1036"/>
      <c r="P1036"/>
      <c r="Q1036"/>
    </row>
    <row r="1037" spans="1:17" s="16" customFormat="1" x14ac:dyDescent="0.25">
      <c r="A1037" s="19"/>
      <c r="B1037" s="20"/>
      <c r="D1037"/>
      <c r="E1037"/>
      <c r="F1037"/>
      <c r="G1037"/>
      <c r="H1037"/>
      <c r="I1037"/>
      <c r="J1037"/>
      <c r="K1037"/>
      <c r="L1037"/>
      <c r="M1037"/>
      <c r="N1037"/>
      <c r="O1037"/>
      <c r="P1037"/>
      <c r="Q1037"/>
    </row>
    <row r="1038" spans="1:17" s="16" customFormat="1" x14ac:dyDescent="0.25">
      <c r="A1038" s="19"/>
      <c r="B1038" s="20"/>
      <c r="D1038"/>
      <c r="E1038"/>
      <c r="F1038"/>
      <c r="G1038"/>
      <c r="H1038"/>
      <c r="I1038"/>
      <c r="J1038"/>
      <c r="K1038"/>
      <c r="L1038"/>
      <c r="M1038"/>
      <c r="N1038"/>
      <c r="O1038"/>
      <c r="P1038"/>
      <c r="Q1038"/>
    </row>
    <row r="1039" spans="1:17" s="16" customFormat="1" x14ac:dyDescent="0.25">
      <c r="A1039" s="19"/>
      <c r="B1039" s="20"/>
      <c r="D1039"/>
      <c r="E1039"/>
      <c r="F1039"/>
      <c r="G1039"/>
      <c r="H1039"/>
      <c r="I1039"/>
      <c r="J1039"/>
      <c r="K1039"/>
      <c r="L1039"/>
      <c r="M1039"/>
      <c r="N1039"/>
      <c r="O1039"/>
      <c r="P1039"/>
      <c r="Q1039"/>
    </row>
    <row r="1040" spans="1:17" s="16" customFormat="1" x14ac:dyDescent="0.25">
      <c r="A1040" s="19"/>
      <c r="B1040" s="20"/>
      <c r="D1040"/>
      <c r="E1040"/>
      <c r="F1040"/>
      <c r="G1040"/>
      <c r="H1040"/>
      <c r="I1040"/>
      <c r="J1040"/>
      <c r="K1040"/>
      <c r="L1040"/>
      <c r="M1040"/>
      <c r="N1040"/>
      <c r="O1040"/>
      <c r="P1040"/>
      <c r="Q1040"/>
    </row>
    <row r="1041" spans="1:17" s="16" customFormat="1" x14ac:dyDescent="0.25">
      <c r="A1041" s="19"/>
      <c r="B1041" s="20"/>
      <c r="D1041"/>
      <c r="E1041"/>
      <c r="F1041"/>
      <c r="G1041"/>
      <c r="H1041"/>
      <c r="I1041"/>
      <c r="J1041"/>
      <c r="K1041"/>
      <c r="L1041"/>
      <c r="M1041"/>
      <c r="N1041"/>
      <c r="O1041"/>
      <c r="P1041"/>
      <c r="Q1041"/>
    </row>
    <row r="1042" spans="1:17" s="16" customFormat="1" x14ac:dyDescent="0.25">
      <c r="A1042" s="19"/>
      <c r="B1042" s="20"/>
      <c r="D1042"/>
      <c r="E1042"/>
      <c r="F1042"/>
      <c r="G1042"/>
      <c r="H1042"/>
      <c r="I1042"/>
      <c r="J1042"/>
      <c r="K1042"/>
      <c r="L1042"/>
      <c r="M1042"/>
      <c r="N1042"/>
      <c r="O1042"/>
      <c r="P1042"/>
      <c r="Q1042"/>
    </row>
    <row r="1043" spans="1:17" s="16" customFormat="1" x14ac:dyDescent="0.25">
      <c r="A1043" s="19"/>
      <c r="B1043" s="20"/>
      <c r="D1043"/>
      <c r="E1043"/>
      <c r="F1043"/>
      <c r="G1043"/>
      <c r="H1043"/>
      <c r="I1043"/>
      <c r="J1043"/>
      <c r="K1043"/>
      <c r="L1043"/>
      <c r="M1043"/>
      <c r="N1043"/>
      <c r="O1043"/>
      <c r="P1043"/>
      <c r="Q1043"/>
    </row>
    <row r="1044" spans="1:17" s="16" customFormat="1" x14ac:dyDescent="0.25">
      <c r="A1044" s="19"/>
      <c r="B1044" s="20"/>
      <c r="D1044"/>
      <c r="E1044"/>
      <c r="F1044"/>
      <c r="G1044"/>
      <c r="H1044"/>
      <c r="I1044"/>
      <c r="J1044"/>
      <c r="K1044"/>
      <c r="L1044"/>
      <c r="M1044"/>
      <c r="N1044"/>
      <c r="O1044"/>
      <c r="P1044"/>
      <c r="Q1044"/>
    </row>
    <row r="1045" spans="1:17" s="16" customFormat="1" x14ac:dyDescent="0.25">
      <c r="A1045" s="19"/>
      <c r="B1045" s="20"/>
      <c r="D1045"/>
      <c r="E1045"/>
      <c r="F1045"/>
      <c r="G1045"/>
      <c r="H1045"/>
      <c r="I1045"/>
      <c r="J1045"/>
      <c r="K1045"/>
      <c r="L1045"/>
      <c r="M1045"/>
      <c r="N1045"/>
      <c r="O1045"/>
      <c r="P1045"/>
      <c r="Q1045"/>
    </row>
    <row r="1046" spans="1:17" s="16" customFormat="1" x14ac:dyDescent="0.25">
      <c r="A1046" s="19"/>
      <c r="B1046" s="20"/>
      <c r="D1046"/>
      <c r="E1046"/>
      <c r="F1046"/>
      <c r="G1046"/>
      <c r="H1046"/>
      <c r="I1046"/>
      <c r="J1046"/>
      <c r="K1046"/>
      <c r="L1046"/>
      <c r="M1046"/>
      <c r="N1046"/>
      <c r="O1046"/>
      <c r="P1046"/>
      <c r="Q1046"/>
    </row>
    <row r="1047" spans="1:17" s="16" customFormat="1" x14ac:dyDescent="0.25">
      <c r="A1047" s="19"/>
      <c r="B1047" s="20"/>
      <c r="D1047"/>
      <c r="E1047"/>
      <c r="F1047"/>
      <c r="G1047"/>
      <c r="H1047"/>
      <c r="I1047"/>
      <c r="J1047"/>
      <c r="K1047"/>
      <c r="L1047"/>
      <c r="M1047"/>
      <c r="N1047"/>
      <c r="O1047"/>
      <c r="P1047"/>
      <c r="Q1047"/>
    </row>
    <row r="1048" spans="1:17" s="16" customFormat="1" x14ac:dyDescent="0.25">
      <c r="A1048" s="19"/>
      <c r="B1048" s="20"/>
      <c r="D1048"/>
      <c r="E1048"/>
      <c r="F1048"/>
      <c r="G1048"/>
      <c r="H1048"/>
      <c r="I1048"/>
      <c r="J1048"/>
      <c r="K1048"/>
      <c r="L1048"/>
      <c r="M1048"/>
      <c r="N1048"/>
      <c r="O1048"/>
      <c r="P1048"/>
      <c r="Q1048"/>
    </row>
    <row r="1049" spans="1:17" s="16" customFormat="1" x14ac:dyDescent="0.25">
      <c r="A1049" s="19"/>
      <c r="B1049" s="20"/>
      <c r="D1049"/>
      <c r="E1049"/>
      <c r="F1049"/>
      <c r="G1049"/>
      <c r="H1049"/>
      <c r="I1049"/>
      <c r="J1049"/>
      <c r="K1049"/>
      <c r="L1049"/>
      <c r="M1049"/>
      <c r="N1049"/>
      <c r="O1049"/>
      <c r="P1049"/>
      <c r="Q1049"/>
    </row>
    <row r="1050" spans="1:17" s="16" customFormat="1" x14ac:dyDescent="0.25">
      <c r="A1050" s="19"/>
      <c r="B1050" s="20"/>
      <c r="D1050"/>
      <c r="E1050"/>
      <c r="F1050"/>
      <c r="G1050"/>
      <c r="H1050"/>
      <c r="I1050"/>
      <c r="J1050"/>
      <c r="K1050"/>
      <c r="L1050"/>
      <c r="M1050"/>
      <c r="N1050"/>
      <c r="O1050"/>
      <c r="P1050"/>
      <c r="Q1050"/>
    </row>
    <row r="1051" spans="1:17" s="16" customFormat="1" x14ac:dyDescent="0.25">
      <c r="A1051" s="19"/>
      <c r="B1051" s="20"/>
      <c r="D1051"/>
      <c r="E1051"/>
      <c r="F1051"/>
      <c r="G1051"/>
      <c r="H1051"/>
      <c r="I1051"/>
      <c r="J1051"/>
      <c r="K1051"/>
      <c r="L1051"/>
      <c r="M1051"/>
      <c r="N1051"/>
      <c r="O1051"/>
      <c r="P1051"/>
      <c r="Q1051"/>
    </row>
    <row r="1052" spans="1:17" s="16" customFormat="1" x14ac:dyDescent="0.25">
      <c r="A1052" s="19"/>
      <c r="B1052" s="20"/>
      <c r="D1052"/>
      <c r="E1052"/>
      <c r="F1052"/>
      <c r="G1052"/>
      <c r="H1052"/>
      <c r="I1052"/>
      <c r="J1052"/>
      <c r="K1052"/>
      <c r="L1052"/>
      <c r="M1052"/>
      <c r="N1052"/>
      <c r="O1052"/>
      <c r="P1052"/>
      <c r="Q1052"/>
    </row>
    <row r="1053" spans="1:17" s="16" customFormat="1" x14ac:dyDescent="0.25">
      <c r="A1053" s="19"/>
      <c r="B1053" s="20"/>
      <c r="D1053"/>
      <c r="E1053"/>
      <c r="F1053"/>
      <c r="G1053"/>
      <c r="H1053"/>
      <c r="I1053"/>
      <c r="J1053"/>
      <c r="K1053"/>
      <c r="L1053"/>
      <c r="M1053"/>
      <c r="N1053"/>
      <c r="O1053"/>
      <c r="P1053"/>
      <c r="Q1053"/>
    </row>
    <row r="1054" spans="1:17" s="16" customFormat="1" x14ac:dyDescent="0.25">
      <c r="A1054" s="19"/>
      <c r="B1054" s="20"/>
      <c r="D1054"/>
      <c r="E1054"/>
      <c r="F1054"/>
      <c r="G1054"/>
      <c r="H1054"/>
      <c r="I1054"/>
      <c r="J1054"/>
      <c r="K1054"/>
      <c r="L1054"/>
      <c r="M1054"/>
      <c r="N1054"/>
      <c r="O1054"/>
      <c r="P1054"/>
      <c r="Q1054"/>
    </row>
    <row r="1055" spans="1:17" s="16" customFormat="1" x14ac:dyDescent="0.25">
      <c r="A1055" s="19"/>
      <c r="B1055" s="20"/>
      <c r="D1055"/>
      <c r="E1055"/>
      <c r="F1055"/>
      <c r="G1055"/>
      <c r="H1055"/>
      <c r="I1055"/>
      <c r="J1055"/>
      <c r="K1055"/>
      <c r="L1055"/>
      <c r="M1055"/>
      <c r="N1055"/>
      <c r="O1055"/>
      <c r="P1055"/>
      <c r="Q1055"/>
    </row>
    <row r="1056" spans="1:17" s="16" customFormat="1" x14ac:dyDescent="0.25">
      <c r="A1056" s="19"/>
      <c r="B1056" s="20"/>
      <c r="D1056"/>
      <c r="E1056"/>
      <c r="F1056"/>
      <c r="G1056"/>
      <c r="H1056"/>
      <c r="I1056"/>
      <c r="J1056"/>
      <c r="K1056"/>
      <c r="L1056"/>
      <c r="M1056"/>
      <c r="N1056"/>
      <c r="O1056"/>
      <c r="P1056"/>
      <c r="Q1056"/>
    </row>
    <row r="1057" spans="1:17" s="16" customFormat="1" x14ac:dyDescent="0.25">
      <c r="A1057" s="19"/>
      <c r="B1057" s="20"/>
      <c r="D1057"/>
      <c r="E1057"/>
      <c r="F1057"/>
      <c r="G1057"/>
      <c r="H1057"/>
      <c r="I1057"/>
      <c r="J1057"/>
      <c r="K1057"/>
      <c r="L1057"/>
      <c r="M1057"/>
      <c r="N1057"/>
      <c r="O1057"/>
      <c r="P1057"/>
      <c r="Q1057"/>
    </row>
    <row r="1058" spans="1:17" s="16" customFormat="1" x14ac:dyDescent="0.25">
      <c r="A1058" s="19"/>
      <c r="B1058" s="20"/>
      <c r="D1058"/>
      <c r="E1058"/>
      <c r="F1058"/>
      <c r="G1058"/>
      <c r="H1058"/>
      <c r="I1058"/>
      <c r="J1058"/>
      <c r="K1058"/>
      <c r="L1058"/>
      <c r="M1058"/>
      <c r="N1058"/>
      <c r="O1058"/>
      <c r="P1058"/>
      <c r="Q1058"/>
    </row>
    <row r="1059" spans="1:17" s="16" customFormat="1" x14ac:dyDescent="0.25">
      <c r="A1059" s="19"/>
      <c r="B1059" s="20"/>
      <c r="D1059"/>
      <c r="E1059"/>
      <c r="F1059"/>
      <c r="G1059"/>
      <c r="H1059"/>
      <c r="I1059"/>
      <c r="J1059"/>
      <c r="K1059"/>
      <c r="L1059"/>
      <c r="M1059"/>
      <c r="N1059"/>
      <c r="O1059"/>
      <c r="P1059"/>
      <c r="Q1059"/>
    </row>
    <row r="1060" spans="1:17" s="16" customFormat="1" x14ac:dyDescent="0.25">
      <c r="A1060" s="19"/>
      <c r="B1060" s="20"/>
      <c r="D1060"/>
      <c r="E1060"/>
      <c r="F1060"/>
      <c r="G1060"/>
      <c r="H1060"/>
      <c r="I1060"/>
      <c r="J1060"/>
      <c r="K1060"/>
      <c r="L1060"/>
      <c r="M1060"/>
      <c r="N1060"/>
      <c r="O1060"/>
      <c r="P1060"/>
      <c r="Q1060"/>
    </row>
    <row r="1061" spans="1:17" s="16" customFormat="1" x14ac:dyDescent="0.25">
      <c r="A1061" s="19"/>
      <c r="B1061" s="20"/>
      <c r="D1061"/>
      <c r="E1061"/>
      <c r="F1061"/>
      <c r="G1061"/>
      <c r="H1061"/>
      <c r="I1061"/>
      <c r="J1061"/>
      <c r="K1061"/>
      <c r="L1061"/>
      <c r="M1061"/>
      <c r="N1061"/>
      <c r="O1061"/>
      <c r="P1061"/>
      <c r="Q1061"/>
    </row>
    <row r="1062" spans="1:17" s="16" customFormat="1" x14ac:dyDescent="0.25">
      <c r="A1062" s="19"/>
      <c r="B1062" s="20"/>
      <c r="D1062"/>
      <c r="E1062"/>
      <c r="F1062"/>
      <c r="G1062"/>
      <c r="H1062"/>
      <c r="I1062"/>
      <c r="J1062"/>
      <c r="K1062"/>
      <c r="L1062"/>
      <c r="M1062"/>
      <c r="N1062"/>
      <c r="O1062"/>
      <c r="P1062"/>
      <c r="Q1062"/>
    </row>
    <row r="1063" spans="1:17" s="16" customFormat="1" x14ac:dyDescent="0.25">
      <c r="A1063" s="19"/>
      <c r="B1063" s="20"/>
      <c r="D1063"/>
      <c r="E1063"/>
      <c r="F1063"/>
      <c r="G1063"/>
      <c r="H1063"/>
      <c r="I1063"/>
      <c r="J1063"/>
      <c r="K1063"/>
      <c r="L1063"/>
      <c r="M1063"/>
      <c r="N1063"/>
      <c r="O1063"/>
      <c r="P1063"/>
      <c r="Q1063"/>
    </row>
    <row r="1064" spans="1:17" s="16" customFormat="1" x14ac:dyDescent="0.25">
      <c r="A1064" s="19"/>
      <c r="B1064" s="20"/>
      <c r="D1064"/>
      <c r="E1064"/>
      <c r="F1064"/>
      <c r="G1064"/>
      <c r="H1064"/>
      <c r="I1064"/>
      <c r="J1064"/>
      <c r="K1064"/>
      <c r="L1064"/>
      <c r="M1064"/>
      <c r="N1064"/>
      <c r="O1064"/>
      <c r="P1064"/>
      <c r="Q1064"/>
    </row>
    <row r="1065" spans="1:17" s="16" customFormat="1" x14ac:dyDescent="0.25">
      <c r="A1065" s="19"/>
      <c r="B1065" s="20"/>
      <c r="D1065"/>
      <c r="E1065"/>
      <c r="F1065"/>
      <c r="G1065"/>
      <c r="H1065"/>
      <c r="I1065"/>
      <c r="J1065"/>
      <c r="K1065"/>
      <c r="L1065"/>
      <c r="M1065"/>
      <c r="N1065"/>
      <c r="O1065"/>
      <c r="P1065"/>
      <c r="Q1065"/>
    </row>
    <row r="1066" spans="1:17" s="16" customFormat="1" x14ac:dyDescent="0.25">
      <c r="A1066" s="19"/>
      <c r="B1066" s="20"/>
      <c r="D1066"/>
      <c r="E1066"/>
      <c r="F1066"/>
      <c r="G1066"/>
      <c r="H1066"/>
      <c r="I1066"/>
      <c r="J1066"/>
      <c r="K1066"/>
      <c r="L1066"/>
      <c r="M1066"/>
      <c r="N1066"/>
      <c r="O1066"/>
      <c r="P1066"/>
      <c r="Q1066"/>
    </row>
    <row r="1067" spans="1:17" s="16" customFormat="1" x14ac:dyDescent="0.25">
      <c r="A1067" s="19"/>
      <c r="B1067" s="20"/>
      <c r="D1067"/>
      <c r="E1067"/>
      <c r="F1067"/>
      <c r="G1067"/>
      <c r="H1067"/>
      <c r="I1067"/>
      <c r="J1067"/>
      <c r="K1067"/>
      <c r="L1067"/>
      <c r="M1067"/>
      <c r="N1067"/>
      <c r="O1067"/>
      <c r="P1067"/>
      <c r="Q1067"/>
    </row>
    <row r="1068" spans="1:17" s="16" customFormat="1" x14ac:dyDescent="0.25">
      <c r="A1068" s="19"/>
      <c r="B1068" s="20"/>
      <c r="D1068"/>
      <c r="E1068"/>
      <c r="F1068"/>
      <c r="G1068"/>
      <c r="H1068"/>
      <c r="I1068"/>
      <c r="J1068"/>
      <c r="K1068"/>
      <c r="L1068"/>
      <c r="M1068"/>
      <c r="N1068"/>
      <c r="O1068"/>
      <c r="P1068"/>
      <c r="Q1068"/>
    </row>
    <row r="1069" spans="1:17" s="16" customFormat="1" x14ac:dyDescent="0.25">
      <c r="A1069" s="19"/>
      <c r="B1069" s="20"/>
      <c r="D1069"/>
      <c r="E1069"/>
      <c r="F1069"/>
      <c r="G1069"/>
      <c r="H1069"/>
      <c r="I1069"/>
      <c r="J1069"/>
      <c r="K1069"/>
      <c r="L1069"/>
      <c r="M1069"/>
      <c r="N1069"/>
      <c r="O1069"/>
      <c r="P1069"/>
      <c r="Q1069"/>
    </row>
    <row r="1070" spans="1:17" s="16" customFormat="1" x14ac:dyDescent="0.25">
      <c r="A1070" s="19"/>
      <c r="B1070" s="20"/>
      <c r="D1070"/>
      <c r="E1070"/>
      <c r="F1070"/>
      <c r="G1070"/>
      <c r="H1070"/>
      <c r="I1070"/>
      <c r="J1070"/>
      <c r="K1070"/>
      <c r="L1070"/>
      <c r="M1070"/>
      <c r="N1070"/>
      <c r="O1070"/>
      <c r="P1070"/>
      <c r="Q1070"/>
    </row>
    <row r="1071" spans="1:17" s="16" customFormat="1" x14ac:dyDescent="0.25">
      <c r="A1071" s="19"/>
      <c r="B1071" s="20"/>
      <c r="D1071"/>
      <c r="E1071"/>
      <c r="F1071"/>
      <c r="G1071"/>
      <c r="H1071"/>
      <c r="I1071"/>
      <c r="J1071"/>
      <c r="K1071"/>
      <c r="L1071"/>
      <c r="M1071"/>
      <c r="N1071"/>
      <c r="O1071"/>
      <c r="P1071"/>
      <c r="Q1071"/>
    </row>
    <row r="1072" spans="1:17" s="16" customFormat="1" x14ac:dyDescent="0.25">
      <c r="A1072" s="19"/>
      <c r="B1072" s="20"/>
      <c r="D1072"/>
      <c r="E1072"/>
      <c r="F1072"/>
      <c r="G1072"/>
      <c r="H1072"/>
      <c r="I1072"/>
      <c r="J1072"/>
      <c r="K1072"/>
      <c r="L1072"/>
      <c r="M1072"/>
      <c r="N1072"/>
      <c r="O1072"/>
      <c r="P1072"/>
      <c r="Q1072"/>
    </row>
    <row r="1073" spans="1:17" s="16" customFormat="1" x14ac:dyDescent="0.25">
      <c r="A1073" s="19"/>
      <c r="B1073" s="20"/>
      <c r="D1073"/>
      <c r="E1073"/>
      <c r="F1073"/>
      <c r="G1073"/>
      <c r="H1073"/>
      <c r="I1073"/>
      <c r="J1073"/>
      <c r="K1073"/>
      <c r="L1073"/>
      <c r="M1073"/>
      <c r="N1073"/>
      <c r="O1073"/>
      <c r="P1073"/>
      <c r="Q1073"/>
    </row>
    <row r="1074" spans="1:17" s="16" customFormat="1" x14ac:dyDescent="0.25">
      <c r="A1074" s="19"/>
      <c r="B1074" s="20"/>
      <c r="D1074"/>
      <c r="E1074"/>
      <c r="F1074"/>
      <c r="G1074"/>
      <c r="H1074"/>
      <c r="I1074"/>
      <c r="J1074"/>
      <c r="K1074"/>
      <c r="L1074"/>
      <c r="M1074"/>
      <c r="N1074"/>
      <c r="O1074"/>
      <c r="P1074"/>
      <c r="Q1074"/>
    </row>
    <row r="1075" spans="1:17" s="16" customFormat="1" x14ac:dyDescent="0.25">
      <c r="A1075" s="19"/>
      <c r="B1075" s="20"/>
      <c r="D1075"/>
      <c r="E1075"/>
      <c r="F1075"/>
      <c r="G1075"/>
      <c r="H1075"/>
      <c r="I1075"/>
      <c r="J1075"/>
      <c r="K1075"/>
      <c r="L1075"/>
      <c r="M1075"/>
      <c r="N1075"/>
      <c r="O1075"/>
      <c r="P1075"/>
      <c r="Q1075"/>
    </row>
    <row r="1076" spans="1:17" s="16" customFormat="1" x14ac:dyDescent="0.25">
      <c r="A1076" s="19"/>
      <c r="B1076" s="20"/>
      <c r="D1076"/>
      <c r="E1076"/>
      <c r="F1076"/>
      <c r="G1076"/>
      <c r="H1076"/>
      <c r="I1076"/>
      <c r="J1076"/>
      <c r="K1076"/>
      <c r="L1076"/>
      <c r="M1076"/>
      <c r="N1076"/>
      <c r="O1076"/>
      <c r="P1076"/>
      <c r="Q1076"/>
    </row>
    <row r="1077" spans="1:17" s="16" customFormat="1" x14ac:dyDescent="0.25">
      <c r="A1077" s="19"/>
      <c r="B1077" s="20"/>
      <c r="D1077"/>
      <c r="E1077"/>
      <c r="F1077"/>
      <c r="G1077"/>
      <c r="H1077"/>
      <c r="I1077"/>
      <c r="J1077"/>
      <c r="K1077"/>
      <c r="L1077"/>
      <c r="M1077"/>
      <c r="N1077"/>
      <c r="O1077"/>
      <c r="P1077"/>
      <c r="Q1077"/>
    </row>
    <row r="1078" spans="1:17" s="16" customFormat="1" x14ac:dyDescent="0.25">
      <c r="A1078" s="19"/>
      <c r="B1078" s="20"/>
      <c r="D1078"/>
      <c r="E1078"/>
      <c r="F1078"/>
      <c r="G1078"/>
      <c r="H1078"/>
      <c r="I1078"/>
      <c r="J1078"/>
      <c r="K1078"/>
      <c r="L1078"/>
      <c r="M1078"/>
      <c r="N1078"/>
      <c r="O1078"/>
      <c r="P1078"/>
      <c r="Q1078"/>
    </row>
    <row r="1079" spans="1:17" s="16" customFormat="1" x14ac:dyDescent="0.25">
      <c r="A1079" s="19"/>
      <c r="B1079" s="20"/>
      <c r="D1079"/>
      <c r="E1079"/>
      <c r="F1079"/>
      <c r="G1079"/>
      <c r="H1079"/>
      <c r="I1079"/>
      <c r="J1079"/>
      <c r="K1079"/>
      <c r="L1079"/>
      <c r="M1079"/>
      <c r="N1079"/>
      <c r="O1079"/>
      <c r="P1079"/>
      <c r="Q1079"/>
    </row>
    <row r="1080" spans="1:17" s="16" customFormat="1" x14ac:dyDescent="0.25">
      <c r="A1080" s="19"/>
      <c r="B1080" s="20"/>
      <c r="D1080"/>
      <c r="E1080"/>
      <c r="F1080"/>
      <c r="G1080"/>
      <c r="H1080"/>
      <c r="I1080"/>
      <c r="J1080"/>
      <c r="K1080"/>
      <c r="L1080"/>
      <c r="M1080"/>
      <c r="N1080"/>
      <c r="O1080"/>
      <c r="P1080"/>
      <c r="Q1080"/>
    </row>
    <row r="1081" spans="1:17" s="16" customFormat="1" x14ac:dyDescent="0.25">
      <c r="A1081" s="19"/>
      <c r="B1081" s="20"/>
      <c r="D1081"/>
      <c r="E1081"/>
      <c r="F1081"/>
      <c r="G1081"/>
      <c r="H1081"/>
      <c r="I1081"/>
      <c r="J1081"/>
      <c r="K1081"/>
      <c r="L1081"/>
      <c r="M1081"/>
      <c r="N1081"/>
      <c r="O1081"/>
      <c r="P1081"/>
      <c r="Q1081"/>
    </row>
    <row r="1082" spans="1:17" s="16" customFormat="1" x14ac:dyDescent="0.25">
      <c r="A1082" s="19"/>
      <c r="B1082" s="20"/>
      <c r="D1082"/>
      <c r="E1082"/>
      <c r="F1082"/>
      <c r="G1082"/>
      <c r="H1082"/>
      <c r="I1082"/>
      <c r="J1082"/>
      <c r="K1082"/>
      <c r="L1082"/>
      <c r="M1082"/>
      <c r="N1082"/>
      <c r="O1082"/>
      <c r="P1082"/>
      <c r="Q1082"/>
    </row>
    <row r="1083" spans="1:17" s="16" customFormat="1" x14ac:dyDescent="0.25">
      <c r="A1083" s="19"/>
      <c r="B1083" s="20"/>
      <c r="D1083"/>
      <c r="E1083"/>
      <c r="F1083"/>
      <c r="G1083"/>
      <c r="H1083"/>
      <c r="I1083"/>
      <c r="J1083"/>
      <c r="K1083"/>
      <c r="L1083"/>
      <c r="M1083"/>
      <c r="N1083"/>
      <c r="O1083"/>
      <c r="P1083"/>
      <c r="Q1083"/>
    </row>
    <row r="1084" spans="1:17" s="16" customFormat="1" x14ac:dyDescent="0.25">
      <c r="A1084" s="19"/>
      <c r="B1084" s="20"/>
      <c r="D1084"/>
      <c r="E1084"/>
      <c r="F1084"/>
      <c r="G1084"/>
      <c r="H1084"/>
      <c r="I1084"/>
      <c r="J1084"/>
      <c r="K1084"/>
      <c r="L1084"/>
      <c r="M1084"/>
      <c r="N1084"/>
      <c r="O1084"/>
      <c r="P1084"/>
      <c r="Q1084"/>
    </row>
    <row r="1085" spans="1:17" s="16" customFormat="1" x14ac:dyDescent="0.25">
      <c r="A1085" s="19"/>
      <c r="B1085" s="20"/>
      <c r="D1085"/>
      <c r="E1085"/>
      <c r="F1085"/>
      <c r="G1085"/>
      <c r="H1085"/>
      <c r="I1085"/>
      <c r="J1085"/>
      <c r="K1085"/>
      <c r="L1085"/>
      <c r="M1085"/>
      <c r="N1085"/>
      <c r="O1085"/>
      <c r="P1085"/>
      <c r="Q1085"/>
    </row>
    <row r="1086" spans="1:17" s="16" customFormat="1" x14ac:dyDescent="0.25">
      <c r="A1086" s="19"/>
      <c r="B1086" s="20"/>
      <c r="D1086"/>
      <c r="E1086"/>
      <c r="F1086"/>
      <c r="G1086"/>
      <c r="H1086"/>
      <c r="I1086"/>
      <c r="J1086"/>
      <c r="K1086"/>
      <c r="L1086"/>
      <c r="M1086"/>
      <c r="N1086"/>
      <c r="O1086"/>
      <c r="P1086"/>
      <c r="Q1086"/>
    </row>
    <row r="1087" spans="1:17" s="16" customFormat="1" x14ac:dyDescent="0.25">
      <c r="A1087" s="19"/>
      <c r="B1087" s="20"/>
      <c r="D1087"/>
      <c r="E1087"/>
      <c r="F1087"/>
      <c r="G1087"/>
      <c r="H1087"/>
      <c r="I1087"/>
      <c r="J1087"/>
      <c r="K1087"/>
      <c r="L1087"/>
      <c r="M1087"/>
      <c r="N1087"/>
      <c r="O1087"/>
      <c r="P1087"/>
      <c r="Q1087"/>
    </row>
    <row r="1088" spans="1:17" s="16" customFormat="1" x14ac:dyDescent="0.25">
      <c r="A1088" s="19"/>
      <c r="B1088" s="20"/>
      <c r="D1088"/>
      <c r="E1088"/>
      <c r="F1088"/>
      <c r="G1088"/>
      <c r="H1088"/>
      <c r="I1088"/>
      <c r="J1088"/>
      <c r="K1088"/>
      <c r="L1088"/>
      <c r="M1088"/>
      <c r="N1088"/>
      <c r="O1088"/>
      <c r="P1088"/>
      <c r="Q1088"/>
    </row>
    <row r="1089" spans="1:17" s="16" customFormat="1" x14ac:dyDescent="0.25">
      <c r="A1089" s="19"/>
      <c r="B1089" s="20"/>
      <c r="D1089"/>
      <c r="E1089"/>
      <c r="F1089"/>
      <c r="G1089"/>
      <c r="H1089"/>
      <c r="I1089"/>
      <c r="J1089"/>
      <c r="K1089"/>
      <c r="L1089"/>
      <c r="M1089"/>
      <c r="N1089"/>
      <c r="O1089"/>
      <c r="P1089"/>
      <c r="Q1089"/>
    </row>
    <row r="1090" spans="1:17" s="16" customFormat="1" x14ac:dyDescent="0.25">
      <c r="A1090" s="19"/>
      <c r="B1090" s="20"/>
      <c r="D1090"/>
      <c r="E1090"/>
      <c r="F1090"/>
      <c r="G1090"/>
      <c r="H1090"/>
      <c r="I1090"/>
      <c r="J1090"/>
      <c r="K1090"/>
      <c r="L1090"/>
      <c r="M1090"/>
      <c r="N1090"/>
      <c r="O1090"/>
      <c r="P1090"/>
      <c r="Q1090"/>
    </row>
    <row r="1091" spans="1:17" s="16" customFormat="1" x14ac:dyDescent="0.25">
      <c r="A1091" s="19"/>
      <c r="B1091" s="20"/>
      <c r="D1091"/>
      <c r="E1091"/>
      <c r="F1091"/>
      <c r="G1091"/>
      <c r="H1091"/>
      <c r="I1091"/>
      <c r="J1091"/>
      <c r="K1091"/>
      <c r="L1091"/>
      <c r="M1091"/>
      <c r="N1091"/>
      <c r="O1091"/>
      <c r="P1091"/>
      <c r="Q1091"/>
    </row>
    <row r="1092" spans="1:17" s="16" customFormat="1" x14ac:dyDescent="0.25">
      <c r="A1092" s="19"/>
      <c r="B1092" s="20"/>
      <c r="D1092"/>
      <c r="E1092"/>
      <c r="F1092"/>
      <c r="G1092"/>
      <c r="H1092"/>
      <c r="I1092"/>
      <c r="J1092"/>
      <c r="K1092"/>
      <c r="L1092"/>
      <c r="M1092"/>
      <c r="N1092"/>
      <c r="O1092"/>
      <c r="P1092"/>
      <c r="Q1092"/>
    </row>
    <row r="1093" spans="1:17" s="16" customFormat="1" x14ac:dyDescent="0.25">
      <c r="A1093" s="19"/>
      <c r="B1093" s="20"/>
      <c r="D1093"/>
      <c r="E1093"/>
      <c r="F1093"/>
      <c r="G1093"/>
      <c r="H1093"/>
      <c r="I1093"/>
      <c r="J1093"/>
      <c r="K1093"/>
      <c r="L1093"/>
      <c r="M1093"/>
      <c r="N1093"/>
      <c r="O1093"/>
      <c r="P1093"/>
      <c r="Q1093"/>
    </row>
    <row r="1094" spans="1:17" s="16" customFormat="1" x14ac:dyDescent="0.25">
      <c r="A1094" s="19"/>
      <c r="B1094" s="20"/>
      <c r="D1094"/>
      <c r="E1094"/>
      <c r="F1094"/>
      <c r="G1094"/>
      <c r="H1094"/>
      <c r="I1094"/>
      <c r="J1094"/>
      <c r="K1094"/>
      <c r="L1094"/>
      <c r="M1094"/>
      <c r="N1094"/>
      <c r="O1094"/>
      <c r="P1094"/>
      <c r="Q1094"/>
    </row>
    <row r="1095" spans="1:17" s="16" customFormat="1" x14ac:dyDescent="0.25">
      <c r="A1095" s="19"/>
      <c r="B1095" s="20"/>
      <c r="D1095"/>
      <c r="E1095"/>
      <c r="F1095"/>
      <c r="G1095"/>
      <c r="H1095"/>
      <c r="I1095"/>
      <c r="J1095"/>
      <c r="K1095"/>
      <c r="L1095"/>
      <c r="M1095"/>
      <c r="N1095"/>
      <c r="O1095"/>
      <c r="P1095"/>
      <c r="Q1095"/>
    </row>
    <row r="1096" spans="1:17" s="16" customFormat="1" x14ac:dyDescent="0.25">
      <c r="A1096" s="19"/>
      <c r="B1096" s="20"/>
      <c r="D1096"/>
      <c r="E1096"/>
      <c r="F1096"/>
      <c r="G1096"/>
      <c r="H1096"/>
      <c r="I1096"/>
      <c r="J1096"/>
      <c r="K1096"/>
      <c r="L1096"/>
      <c r="M1096"/>
      <c r="N1096"/>
      <c r="O1096"/>
      <c r="P1096"/>
      <c r="Q1096"/>
    </row>
    <row r="1097" spans="1:17" s="16" customFormat="1" x14ac:dyDescent="0.25">
      <c r="A1097" s="19"/>
      <c r="B1097" s="20"/>
      <c r="D1097"/>
      <c r="E1097"/>
      <c r="F1097"/>
      <c r="G1097"/>
      <c r="H1097"/>
      <c r="I1097"/>
      <c r="J1097"/>
      <c r="K1097"/>
      <c r="L1097"/>
      <c r="M1097"/>
      <c r="N1097"/>
      <c r="O1097"/>
      <c r="P1097"/>
      <c r="Q1097"/>
    </row>
    <row r="1098" spans="1:17" s="16" customFormat="1" x14ac:dyDescent="0.25">
      <c r="A1098" s="19"/>
      <c r="B1098" s="20"/>
      <c r="D1098"/>
      <c r="E1098"/>
      <c r="F1098"/>
      <c r="G1098"/>
      <c r="H1098"/>
      <c r="I1098"/>
      <c r="J1098"/>
      <c r="K1098"/>
      <c r="L1098"/>
      <c r="M1098"/>
      <c r="N1098"/>
      <c r="O1098"/>
      <c r="P1098"/>
      <c r="Q1098"/>
    </row>
    <row r="1099" spans="1:17" s="16" customFormat="1" x14ac:dyDescent="0.25">
      <c r="A1099" s="19"/>
      <c r="B1099" s="20"/>
      <c r="D1099"/>
      <c r="E1099"/>
      <c r="F1099"/>
      <c r="G1099"/>
      <c r="H1099"/>
      <c r="I1099"/>
      <c r="J1099"/>
      <c r="K1099"/>
      <c r="L1099"/>
      <c r="M1099"/>
      <c r="N1099"/>
      <c r="O1099"/>
      <c r="P1099"/>
      <c r="Q1099"/>
    </row>
    <row r="1100" spans="1:17" s="16" customFormat="1" x14ac:dyDescent="0.25">
      <c r="A1100" s="19"/>
      <c r="B1100" s="20"/>
      <c r="D1100"/>
      <c r="E1100"/>
      <c r="F1100"/>
      <c r="G1100"/>
      <c r="H1100"/>
      <c r="I1100"/>
      <c r="J1100"/>
      <c r="K1100"/>
      <c r="L1100"/>
      <c r="M1100"/>
      <c r="N1100"/>
      <c r="O1100"/>
      <c r="P1100"/>
      <c r="Q1100"/>
    </row>
    <row r="1101" spans="1:17" s="16" customFormat="1" x14ac:dyDescent="0.25">
      <c r="A1101" s="19"/>
      <c r="B1101" s="20"/>
      <c r="D1101"/>
      <c r="E1101"/>
      <c r="F1101"/>
      <c r="G1101"/>
      <c r="H1101"/>
      <c r="I1101"/>
      <c r="J1101"/>
      <c r="K1101"/>
      <c r="L1101"/>
      <c r="M1101"/>
      <c r="N1101"/>
      <c r="O1101"/>
      <c r="P1101"/>
      <c r="Q1101"/>
    </row>
    <row r="1102" spans="1:17" s="16" customFormat="1" x14ac:dyDescent="0.25">
      <c r="A1102" s="19"/>
      <c r="B1102" s="20"/>
      <c r="D1102"/>
      <c r="E1102"/>
      <c r="F1102"/>
      <c r="G1102"/>
      <c r="H1102"/>
      <c r="I1102"/>
      <c r="J1102"/>
      <c r="K1102"/>
      <c r="L1102"/>
      <c r="M1102"/>
      <c r="N1102"/>
      <c r="O1102"/>
      <c r="P1102"/>
      <c r="Q1102"/>
    </row>
    <row r="1103" spans="1:17" s="16" customFormat="1" x14ac:dyDescent="0.25">
      <c r="A1103" s="19"/>
      <c r="B1103" s="20"/>
      <c r="D1103"/>
      <c r="E1103"/>
      <c r="F1103"/>
      <c r="G1103"/>
      <c r="H1103"/>
      <c r="I1103"/>
      <c r="J1103"/>
      <c r="K1103"/>
      <c r="L1103"/>
      <c r="M1103"/>
      <c r="N1103"/>
      <c r="O1103"/>
      <c r="P1103"/>
      <c r="Q1103"/>
    </row>
    <row r="1104" spans="1:17" s="16" customFormat="1" x14ac:dyDescent="0.25">
      <c r="A1104" s="19"/>
      <c r="B1104" s="20"/>
      <c r="D1104"/>
      <c r="E1104"/>
      <c r="F1104"/>
      <c r="G1104"/>
      <c r="H1104"/>
      <c r="I1104"/>
      <c r="J1104"/>
      <c r="K1104"/>
      <c r="L1104"/>
      <c r="M1104"/>
      <c r="N1104"/>
      <c r="O1104"/>
      <c r="P1104"/>
      <c r="Q1104"/>
    </row>
    <row r="1105" spans="1:17" s="16" customFormat="1" x14ac:dyDescent="0.25">
      <c r="A1105" s="19"/>
      <c r="B1105" s="20"/>
      <c r="D1105"/>
      <c r="E1105"/>
      <c r="F1105"/>
      <c r="G1105"/>
      <c r="H1105"/>
      <c r="I1105"/>
      <c r="J1105"/>
      <c r="K1105"/>
      <c r="L1105"/>
      <c r="M1105"/>
      <c r="N1105"/>
      <c r="O1105"/>
      <c r="P1105"/>
      <c r="Q1105"/>
    </row>
    <row r="1106" spans="1:17" s="16" customFormat="1" x14ac:dyDescent="0.25">
      <c r="A1106" s="19"/>
      <c r="B1106" s="20"/>
      <c r="D1106"/>
      <c r="E1106"/>
      <c r="F1106"/>
      <c r="G1106"/>
      <c r="H1106"/>
      <c r="I1106"/>
      <c r="J1106"/>
      <c r="K1106"/>
      <c r="L1106"/>
      <c r="M1106"/>
      <c r="N1106"/>
      <c r="O1106"/>
      <c r="P1106"/>
      <c r="Q1106"/>
    </row>
    <row r="1107" spans="1:17" s="16" customFormat="1" x14ac:dyDescent="0.25">
      <c r="A1107" s="19"/>
      <c r="B1107" s="20"/>
      <c r="D1107"/>
      <c r="E1107"/>
      <c r="F1107"/>
      <c r="G1107"/>
      <c r="H1107"/>
      <c r="I1107"/>
      <c r="J1107"/>
      <c r="K1107"/>
      <c r="L1107"/>
      <c r="M1107"/>
      <c r="N1107"/>
      <c r="O1107"/>
      <c r="P1107"/>
      <c r="Q1107"/>
    </row>
    <row r="1108" spans="1:17" s="16" customFormat="1" x14ac:dyDescent="0.25">
      <c r="A1108" s="19"/>
      <c r="B1108" s="20"/>
      <c r="D1108"/>
      <c r="E1108"/>
      <c r="F1108"/>
      <c r="G1108"/>
      <c r="H1108"/>
      <c r="I1108"/>
      <c r="J1108"/>
      <c r="K1108"/>
      <c r="L1108"/>
      <c r="M1108"/>
      <c r="N1108"/>
      <c r="O1108"/>
      <c r="P1108"/>
      <c r="Q1108"/>
    </row>
    <row r="1109" spans="1:17" s="16" customFormat="1" x14ac:dyDescent="0.25">
      <c r="A1109" s="19"/>
      <c r="B1109" s="20"/>
      <c r="D1109"/>
      <c r="E1109"/>
      <c r="F1109"/>
      <c r="G1109"/>
      <c r="H1109"/>
      <c r="I1109"/>
      <c r="J1109"/>
      <c r="K1109"/>
      <c r="L1109"/>
      <c r="M1109"/>
      <c r="N1109"/>
      <c r="O1109"/>
      <c r="P1109"/>
      <c r="Q1109"/>
    </row>
    <row r="1110" spans="1:17" s="16" customFormat="1" x14ac:dyDescent="0.25">
      <c r="A1110" s="19"/>
      <c r="B1110" s="20"/>
      <c r="D1110"/>
      <c r="E1110"/>
      <c r="F1110"/>
      <c r="G1110"/>
      <c r="H1110"/>
      <c r="I1110"/>
      <c r="J1110"/>
      <c r="K1110"/>
      <c r="L1110"/>
      <c r="M1110"/>
      <c r="N1110"/>
      <c r="O1110"/>
      <c r="P1110"/>
      <c r="Q1110"/>
    </row>
    <row r="1111" spans="1:17" s="16" customFormat="1" x14ac:dyDescent="0.25">
      <c r="A1111" s="19"/>
      <c r="B1111" s="20"/>
      <c r="D1111"/>
      <c r="E1111"/>
      <c r="F1111"/>
      <c r="G1111"/>
      <c r="H1111"/>
      <c r="I1111"/>
      <c r="J1111"/>
      <c r="K1111"/>
      <c r="L1111"/>
      <c r="M1111"/>
      <c r="N1111"/>
      <c r="O1111"/>
      <c r="P1111"/>
      <c r="Q1111"/>
    </row>
    <row r="1112" spans="1:17" s="16" customFormat="1" x14ac:dyDescent="0.25">
      <c r="A1112" s="19"/>
      <c r="B1112" s="20"/>
      <c r="D1112"/>
      <c r="E1112"/>
      <c r="F1112"/>
      <c r="G1112"/>
      <c r="H1112"/>
      <c r="I1112"/>
      <c r="J1112"/>
      <c r="K1112"/>
      <c r="L1112"/>
      <c r="M1112"/>
      <c r="N1112"/>
      <c r="O1112"/>
      <c r="P1112"/>
      <c r="Q1112"/>
    </row>
    <row r="1113" spans="1:17" s="16" customFormat="1" x14ac:dyDescent="0.25">
      <c r="A1113" s="19"/>
      <c r="B1113" s="20"/>
      <c r="D1113"/>
      <c r="E1113"/>
      <c r="F1113"/>
      <c r="G1113"/>
      <c r="H1113"/>
      <c r="I1113"/>
      <c r="J1113"/>
      <c r="K1113"/>
      <c r="L1113"/>
      <c r="M1113"/>
      <c r="N1113"/>
      <c r="O1113"/>
      <c r="P1113"/>
      <c r="Q1113"/>
    </row>
    <row r="1114" spans="1:17" s="16" customFormat="1" x14ac:dyDescent="0.25">
      <c r="A1114" s="19"/>
      <c r="B1114" s="20"/>
      <c r="D1114"/>
      <c r="E1114"/>
      <c r="F1114"/>
      <c r="G1114"/>
      <c r="H1114"/>
      <c r="I1114"/>
      <c r="J1114"/>
      <c r="K1114"/>
      <c r="L1114"/>
      <c r="M1114"/>
      <c r="N1114"/>
      <c r="O1114"/>
      <c r="P1114"/>
      <c r="Q1114"/>
    </row>
    <row r="1115" spans="1:17" s="16" customFormat="1" x14ac:dyDescent="0.25">
      <c r="A1115" s="19"/>
      <c r="B1115" s="20"/>
      <c r="D1115"/>
      <c r="E1115"/>
      <c r="F1115"/>
      <c r="G1115"/>
      <c r="H1115"/>
      <c r="I1115"/>
      <c r="J1115"/>
      <c r="K1115"/>
      <c r="L1115"/>
      <c r="M1115"/>
      <c r="N1115"/>
      <c r="O1115"/>
      <c r="P1115"/>
      <c r="Q1115"/>
    </row>
    <row r="1116" spans="1:17" s="16" customFormat="1" x14ac:dyDescent="0.25">
      <c r="A1116" s="19"/>
      <c r="B1116" s="20"/>
      <c r="D1116"/>
      <c r="E1116"/>
      <c r="F1116"/>
      <c r="G1116"/>
      <c r="H1116"/>
      <c r="I1116"/>
      <c r="J1116"/>
      <c r="K1116"/>
      <c r="L1116"/>
      <c r="M1116"/>
      <c r="N1116"/>
      <c r="O1116"/>
      <c r="P1116"/>
      <c r="Q1116"/>
    </row>
    <row r="1117" spans="1:17" s="16" customFormat="1" x14ac:dyDescent="0.25">
      <c r="A1117" s="19"/>
      <c r="B1117" s="20"/>
      <c r="D1117"/>
      <c r="E1117"/>
      <c r="F1117"/>
      <c r="G1117"/>
      <c r="H1117"/>
      <c r="I1117"/>
      <c r="J1117"/>
      <c r="K1117"/>
      <c r="L1117"/>
      <c r="M1117"/>
      <c r="N1117"/>
      <c r="O1117"/>
      <c r="P1117"/>
      <c r="Q1117"/>
    </row>
    <row r="1118" spans="1:17" s="16" customFormat="1" x14ac:dyDescent="0.25">
      <c r="A1118" s="19"/>
      <c r="B1118" s="20"/>
      <c r="D1118"/>
      <c r="E1118"/>
      <c r="F1118"/>
      <c r="G1118"/>
      <c r="H1118"/>
      <c r="I1118"/>
      <c r="J1118"/>
      <c r="K1118"/>
      <c r="L1118"/>
      <c r="M1118"/>
      <c r="N1118"/>
      <c r="O1118"/>
      <c r="P1118"/>
      <c r="Q1118"/>
    </row>
    <row r="1119" spans="1:17" s="16" customFormat="1" x14ac:dyDescent="0.25">
      <c r="A1119" s="19"/>
      <c r="B1119" s="20"/>
      <c r="D1119"/>
      <c r="E1119"/>
      <c r="F1119"/>
      <c r="G1119"/>
      <c r="H1119"/>
      <c r="I1119"/>
      <c r="J1119"/>
      <c r="K1119"/>
      <c r="L1119"/>
      <c r="M1119"/>
      <c r="N1119"/>
      <c r="O1119"/>
      <c r="P1119"/>
      <c r="Q1119"/>
    </row>
    <row r="1120" spans="1:17" s="16" customFormat="1" x14ac:dyDescent="0.25">
      <c r="A1120" s="19"/>
      <c r="B1120" s="20"/>
      <c r="D1120"/>
      <c r="E1120"/>
      <c r="F1120"/>
      <c r="G1120"/>
      <c r="H1120"/>
      <c r="I1120"/>
      <c r="J1120"/>
      <c r="K1120"/>
      <c r="L1120"/>
      <c r="M1120"/>
      <c r="N1120"/>
      <c r="O1120"/>
      <c r="P1120"/>
      <c r="Q1120"/>
    </row>
    <row r="1121" spans="1:17" s="16" customFormat="1" x14ac:dyDescent="0.25">
      <c r="A1121" s="19"/>
      <c r="B1121" s="20"/>
      <c r="D1121"/>
      <c r="E1121"/>
      <c r="F1121"/>
      <c r="G1121"/>
      <c r="H1121"/>
      <c r="I1121"/>
      <c r="J1121"/>
      <c r="K1121"/>
      <c r="L1121"/>
      <c r="M1121"/>
      <c r="N1121"/>
      <c r="O1121"/>
      <c r="P1121"/>
      <c r="Q1121"/>
    </row>
    <row r="1122" spans="1:17" s="16" customFormat="1" x14ac:dyDescent="0.25">
      <c r="A1122" s="19"/>
      <c r="B1122" s="20"/>
      <c r="D1122"/>
      <c r="E1122"/>
      <c r="F1122"/>
      <c r="G1122"/>
      <c r="H1122"/>
      <c r="I1122"/>
      <c r="J1122"/>
      <c r="K1122"/>
      <c r="L1122"/>
      <c r="M1122"/>
      <c r="N1122"/>
      <c r="O1122"/>
      <c r="P1122"/>
      <c r="Q1122"/>
    </row>
    <row r="1123" spans="1:17" s="16" customFormat="1" x14ac:dyDescent="0.25">
      <c r="A1123" s="19"/>
      <c r="B1123" s="20"/>
      <c r="D1123"/>
      <c r="E1123"/>
      <c r="F1123"/>
      <c r="G1123"/>
      <c r="H1123"/>
      <c r="I1123"/>
      <c r="J1123"/>
      <c r="K1123"/>
      <c r="L1123"/>
      <c r="M1123"/>
      <c r="N1123"/>
      <c r="O1123"/>
      <c r="P1123"/>
      <c r="Q1123"/>
    </row>
    <row r="1124" spans="1:17" s="16" customFormat="1" x14ac:dyDescent="0.25">
      <c r="A1124" s="19"/>
      <c r="B1124" s="20"/>
      <c r="D1124"/>
      <c r="E1124"/>
      <c r="F1124"/>
      <c r="G1124"/>
      <c r="H1124"/>
      <c r="I1124"/>
      <c r="J1124"/>
      <c r="K1124"/>
      <c r="L1124"/>
      <c r="M1124"/>
      <c r="N1124"/>
      <c r="O1124"/>
      <c r="P1124"/>
      <c r="Q1124"/>
    </row>
    <row r="1125" spans="1:17" s="16" customFormat="1" x14ac:dyDescent="0.25">
      <c r="A1125" s="19"/>
      <c r="B1125" s="20"/>
      <c r="D1125"/>
      <c r="E1125"/>
      <c r="F1125"/>
      <c r="G1125"/>
      <c r="H1125"/>
      <c r="I1125"/>
      <c r="J1125"/>
      <c r="K1125"/>
      <c r="L1125"/>
      <c r="M1125"/>
      <c r="N1125"/>
      <c r="O1125"/>
      <c r="P1125"/>
      <c r="Q1125"/>
    </row>
    <row r="1126" spans="1:17" s="16" customFormat="1" x14ac:dyDescent="0.25">
      <c r="A1126" s="19"/>
      <c r="B1126" s="20"/>
      <c r="D1126"/>
      <c r="E1126"/>
      <c r="F1126"/>
      <c r="G1126"/>
      <c r="H1126"/>
      <c r="I1126"/>
      <c r="J1126"/>
      <c r="K1126"/>
      <c r="L1126"/>
      <c r="M1126"/>
      <c r="N1126"/>
      <c r="O1126"/>
      <c r="P1126"/>
      <c r="Q1126"/>
    </row>
    <row r="1127" spans="1:17" s="16" customFormat="1" x14ac:dyDescent="0.25">
      <c r="A1127" s="19"/>
      <c r="B1127" s="20"/>
      <c r="D1127"/>
      <c r="E1127"/>
      <c r="F1127"/>
      <c r="G1127"/>
      <c r="H1127"/>
      <c r="I1127"/>
      <c r="J1127"/>
      <c r="K1127"/>
      <c r="L1127"/>
      <c r="M1127"/>
      <c r="N1127"/>
      <c r="O1127"/>
      <c r="P1127"/>
      <c r="Q1127"/>
    </row>
    <row r="1128" spans="1:17" s="16" customFormat="1" x14ac:dyDescent="0.25">
      <c r="A1128" s="19"/>
      <c r="B1128" s="20"/>
      <c r="D1128"/>
      <c r="E1128"/>
      <c r="F1128"/>
      <c r="G1128"/>
      <c r="H1128"/>
      <c r="I1128"/>
      <c r="J1128"/>
      <c r="K1128"/>
      <c r="L1128"/>
      <c r="M1128"/>
      <c r="N1128"/>
      <c r="O1128"/>
      <c r="P1128"/>
      <c r="Q1128"/>
    </row>
    <row r="1129" spans="1:17" s="16" customFormat="1" x14ac:dyDescent="0.25">
      <c r="A1129" s="19"/>
      <c r="B1129" s="20"/>
      <c r="D1129"/>
      <c r="E1129"/>
      <c r="F1129"/>
      <c r="G1129"/>
      <c r="H1129"/>
      <c r="I1129"/>
      <c r="J1129"/>
      <c r="K1129"/>
      <c r="L1129"/>
      <c r="M1129"/>
      <c r="N1129"/>
      <c r="O1129"/>
      <c r="P1129"/>
      <c r="Q1129"/>
    </row>
    <row r="1130" spans="1:17" s="16" customFormat="1" x14ac:dyDescent="0.25">
      <c r="A1130" s="19"/>
      <c r="B1130" s="20"/>
      <c r="D1130"/>
      <c r="E1130"/>
      <c r="F1130"/>
      <c r="G1130"/>
      <c r="H1130"/>
      <c r="I1130"/>
      <c r="J1130"/>
      <c r="K1130"/>
      <c r="L1130"/>
      <c r="M1130"/>
      <c r="N1130"/>
      <c r="O1130"/>
      <c r="P1130"/>
      <c r="Q1130"/>
    </row>
    <row r="1131" spans="1:17" s="16" customFormat="1" x14ac:dyDescent="0.25">
      <c r="A1131" s="19"/>
      <c r="B1131" s="20"/>
      <c r="D1131"/>
      <c r="E1131"/>
      <c r="F1131"/>
      <c r="G1131"/>
      <c r="H1131"/>
      <c r="I1131"/>
      <c r="J1131"/>
      <c r="K1131"/>
      <c r="L1131"/>
      <c r="M1131"/>
      <c r="N1131"/>
      <c r="O1131"/>
      <c r="P1131"/>
      <c r="Q1131"/>
    </row>
    <row r="1132" spans="1:17" s="16" customFormat="1" x14ac:dyDescent="0.25">
      <c r="A1132" s="19"/>
      <c r="B1132" s="20"/>
      <c r="D1132"/>
      <c r="E1132"/>
      <c r="F1132"/>
      <c r="G1132"/>
      <c r="H1132"/>
      <c r="I1132"/>
      <c r="J1132"/>
      <c r="K1132"/>
      <c r="L1132"/>
      <c r="M1132"/>
      <c r="N1132"/>
      <c r="O1132"/>
      <c r="P1132"/>
      <c r="Q1132"/>
    </row>
    <row r="1133" spans="1:17" s="16" customFormat="1" x14ac:dyDescent="0.25">
      <c r="A1133" s="19"/>
      <c r="B1133" s="20"/>
      <c r="D1133"/>
      <c r="E1133"/>
      <c r="F1133"/>
      <c r="G1133"/>
      <c r="H1133"/>
      <c r="I1133"/>
      <c r="J1133"/>
      <c r="K1133"/>
      <c r="L1133"/>
      <c r="M1133"/>
      <c r="N1133"/>
      <c r="O1133"/>
      <c r="P1133"/>
      <c r="Q1133"/>
    </row>
    <row r="1134" spans="1:17" s="16" customFormat="1" x14ac:dyDescent="0.25">
      <c r="A1134" s="19"/>
      <c r="B1134" s="20"/>
      <c r="D1134"/>
      <c r="E1134"/>
      <c r="F1134"/>
      <c r="G1134"/>
      <c r="H1134"/>
      <c r="I1134"/>
      <c r="J1134"/>
      <c r="K1134"/>
      <c r="L1134"/>
      <c r="M1134"/>
      <c r="N1134"/>
      <c r="O1134"/>
      <c r="P1134"/>
      <c r="Q1134"/>
    </row>
    <row r="1135" spans="1:17" s="16" customFormat="1" x14ac:dyDescent="0.25">
      <c r="A1135" s="19"/>
      <c r="B1135" s="20"/>
      <c r="D1135"/>
      <c r="E1135"/>
      <c r="F1135"/>
      <c r="G1135"/>
      <c r="H1135"/>
      <c r="I1135"/>
      <c r="J1135"/>
      <c r="K1135"/>
      <c r="L1135"/>
      <c r="M1135"/>
      <c r="N1135"/>
      <c r="O1135"/>
      <c r="P1135"/>
      <c r="Q1135"/>
    </row>
    <row r="1136" spans="1:17" s="16" customFormat="1" x14ac:dyDescent="0.25">
      <c r="A1136" s="19"/>
      <c r="B1136" s="20"/>
      <c r="D1136"/>
      <c r="E1136"/>
      <c r="F1136"/>
      <c r="G1136"/>
      <c r="H1136"/>
      <c r="I1136"/>
      <c r="J1136"/>
      <c r="K1136"/>
      <c r="L1136"/>
      <c r="M1136"/>
      <c r="N1136"/>
      <c r="O1136"/>
      <c r="P1136"/>
      <c r="Q1136"/>
    </row>
    <row r="1137" spans="1:17" s="16" customFormat="1" x14ac:dyDescent="0.25">
      <c r="A1137" s="19"/>
      <c r="B1137" s="20"/>
      <c r="D1137"/>
      <c r="E1137"/>
      <c r="F1137"/>
      <c r="G1137"/>
      <c r="H1137"/>
      <c r="I1137"/>
      <c r="J1137"/>
      <c r="K1137"/>
      <c r="L1137"/>
      <c r="M1137"/>
      <c r="N1137"/>
      <c r="O1137"/>
      <c r="P1137"/>
      <c r="Q1137"/>
    </row>
    <row r="1138" spans="1:17" s="16" customFormat="1" x14ac:dyDescent="0.25">
      <c r="A1138" s="19"/>
      <c r="B1138" s="20"/>
      <c r="D1138"/>
      <c r="E1138"/>
      <c r="F1138"/>
      <c r="G1138"/>
      <c r="H1138"/>
      <c r="I1138"/>
      <c r="J1138"/>
      <c r="K1138"/>
      <c r="L1138"/>
      <c r="M1138"/>
      <c r="N1138"/>
      <c r="O1138"/>
      <c r="P1138"/>
      <c r="Q1138"/>
    </row>
    <row r="1139" spans="1:17" s="16" customFormat="1" x14ac:dyDescent="0.25">
      <c r="A1139" s="19"/>
      <c r="B1139" s="20"/>
      <c r="D1139"/>
      <c r="E1139"/>
      <c r="F1139"/>
      <c r="G1139"/>
      <c r="H1139"/>
      <c r="I1139"/>
      <c r="J1139"/>
      <c r="K1139"/>
      <c r="L1139"/>
      <c r="M1139"/>
      <c r="N1139"/>
      <c r="O1139"/>
      <c r="P1139"/>
      <c r="Q1139"/>
    </row>
    <row r="1140" spans="1:17" s="16" customFormat="1" x14ac:dyDescent="0.25">
      <c r="A1140" s="19"/>
      <c r="B1140" s="20"/>
      <c r="D1140"/>
      <c r="E1140"/>
      <c r="F1140"/>
      <c r="G1140"/>
      <c r="H1140"/>
      <c r="I1140"/>
      <c r="J1140"/>
      <c r="K1140"/>
      <c r="L1140"/>
      <c r="M1140"/>
      <c r="N1140"/>
      <c r="O1140"/>
      <c r="P1140"/>
      <c r="Q1140"/>
    </row>
    <row r="1141" spans="1:17" s="16" customFormat="1" x14ac:dyDescent="0.25">
      <c r="A1141" s="19"/>
      <c r="B1141" s="20"/>
      <c r="D1141"/>
      <c r="E1141"/>
      <c r="F1141"/>
      <c r="G1141"/>
      <c r="H1141"/>
      <c r="I1141"/>
      <c r="J1141"/>
      <c r="K1141"/>
      <c r="L1141"/>
      <c r="M1141"/>
      <c r="N1141"/>
      <c r="O1141"/>
      <c r="P1141"/>
      <c r="Q1141"/>
    </row>
    <row r="1142" spans="1:17" s="16" customFormat="1" x14ac:dyDescent="0.25">
      <c r="A1142" s="19"/>
      <c r="B1142" s="20"/>
      <c r="D1142"/>
      <c r="E1142"/>
      <c r="F1142"/>
      <c r="G1142"/>
      <c r="H1142"/>
      <c r="I1142"/>
      <c r="J1142"/>
      <c r="K1142"/>
      <c r="L1142"/>
      <c r="M1142"/>
      <c r="N1142"/>
      <c r="O1142"/>
      <c r="P1142"/>
      <c r="Q1142"/>
    </row>
    <row r="1143" spans="1:17" s="16" customFormat="1" x14ac:dyDescent="0.25">
      <c r="A1143" s="19"/>
      <c r="B1143" s="20"/>
      <c r="D1143"/>
      <c r="E1143"/>
      <c r="F1143"/>
      <c r="G1143"/>
      <c r="H1143"/>
      <c r="I1143"/>
      <c r="J1143"/>
      <c r="K1143"/>
      <c r="L1143"/>
      <c r="M1143"/>
      <c r="N1143"/>
      <c r="O1143"/>
      <c r="P1143"/>
      <c r="Q1143"/>
    </row>
    <row r="1144" spans="1:17" s="16" customFormat="1" x14ac:dyDescent="0.25">
      <c r="A1144" s="19"/>
      <c r="B1144" s="20"/>
      <c r="D1144"/>
      <c r="E1144"/>
      <c r="F1144"/>
      <c r="G1144"/>
      <c r="H1144"/>
      <c r="I1144"/>
      <c r="J1144"/>
      <c r="K1144"/>
      <c r="L1144"/>
      <c r="M1144"/>
      <c r="N1144"/>
      <c r="O1144"/>
      <c r="P1144"/>
      <c r="Q1144"/>
    </row>
    <row r="1145" spans="1:17" s="16" customFormat="1" x14ac:dyDescent="0.25">
      <c r="A1145" s="19"/>
      <c r="B1145" s="20"/>
      <c r="D1145"/>
      <c r="E1145"/>
      <c r="F1145"/>
      <c r="G1145"/>
      <c r="H1145"/>
      <c r="I1145"/>
      <c r="J1145"/>
      <c r="K1145"/>
      <c r="L1145"/>
      <c r="M1145"/>
      <c r="N1145"/>
      <c r="O1145"/>
      <c r="P1145"/>
      <c r="Q1145"/>
    </row>
    <row r="1146" spans="1:17" s="16" customFormat="1" x14ac:dyDescent="0.25">
      <c r="A1146" s="19"/>
      <c r="B1146" s="20"/>
      <c r="D1146"/>
      <c r="E1146"/>
      <c r="F1146"/>
      <c r="G1146"/>
      <c r="H1146"/>
      <c r="I1146"/>
      <c r="J1146"/>
      <c r="K1146"/>
      <c r="L1146"/>
      <c r="M1146"/>
      <c r="N1146"/>
      <c r="O1146"/>
      <c r="P1146"/>
      <c r="Q1146"/>
    </row>
    <row r="1147" spans="1:17" s="16" customFormat="1" x14ac:dyDescent="0.25">
      <c r="A1147" s="19"/>
      <c r="B1147" s="20"/>
      <c r="D1147"/>
      <c r="E1147"/>
      <c r="F1147"/>
      <c r="G1147"/>
      <c r="H1147"/>
      <c r="I1147"/>
      <c r="J1147"/>
      <c r="K1147"/>
      <c r="L1147"/>
      <c r="M1147"/>
      <c r="N1147"/>
      <c r="O1147"/>
      <c r="P1147"/>
      <c r="Q1147"/>
    </row>
    <row r="1148" spans="1:17" s="16" customFormat="1" x14ac:dyDescent="0.25">
      <c r="A1148" s="19"/>
      <c r="B1148" s="20"/>
      <c r="D1148"/>
      <c r="E1148"/>
      <c r="F1148"/>
      <c r="G1148"/>
      <c r="H1148"/>
      <c r="I1148"/>
      <c r="J1148"/>
      <c r="K1148"/>
      <c r="L1148"/>
      <c r="M1148"/>
      <c r="N1148"/>
      <c r="O1148"/>
      <c r="P1148"/>
      <c r="Q1148"/>
    </row>
    <row r="1149" spans="1:17" s="16" customFormat="1" x14ac:dyDescent="0.25">
      <c r="A1149" s="19"/>
      <c r="B1149" s="20"/>
      <c r="D1149"/>
      <c r="E1149"/>
      <c r="F1149"/>
      <c r="G1149"/>
      <c r="H1149"/>
      <c r="I1149"/>
      <c r="J1149"/>
      <c r="K1149"/>
      <c r="L1149"/>
      <c r="M1149"/>
      <c r="N1149"/>
      <c r="O1149"/>
      <c r="P1149"/>
      <c r="Q1149"/>
    </row>
    <row r="1150" spans="1:17" s="16" customFormat="1" x14ac:dyDescent="0.25">
      <c r="A1150" s="19"/>
      <c r="B1150" s="20"/>
      <c r="D1150"/>
      <c r="E1150"/>
      <c r="F1150"/>
      <c r="G1150"/>
      <c r="H1150"/>
      <c r="I1150"/>
      <c r="J1150"/>
      <c r="K1150"/>
      <c r="L1150"/>
      <c r="M1150"/>
      <c r="N1150"/>
      <c r="O1150"/>
      <c r="P1150"/>
      <c r="Q1150"/>
    </row>
    <row r="1151" spans="1:17" s="16" customFormat="1" x14ac:dyDescent="0.25">
      <c r="A1151" s="19"/>
      <c r="B1151" s="20"/>
      <c r="D1151"/>
      <c r="E1151"/>
      <c r="F1151"/>
      <c r="G1151"/>
      <c r="H1151"/>
      <c r="I1151"/>
      <c r="J1151"/>
      <c r="K1151"/>
      <c r="L1151"/>
      <c r="M1151"/>
      <c r="N1151"/>
      <c r="O1151"/>
      <c r="P1151"/>
      <c r="Q1151"/>
    </row>
    <row r="1152" spans="1:17" s="16" customFormat="1" x14ac:dyDescent="0.25">
      <c r="A1152" s="19"/>
      <c r="B1152" s="20"/>
      <c r="D1152"/>
      <c r="E1152"/>
      <c r="F1152"/>
      <c r="G1152"/>
      <c r="H1152"/>
      <c r="I1152"/>
      <c r="J1152"/>
      <c r="K1152"/>
      <c r="L1152"/>
      <c r="M1152"/>
      <c r="N1152"/>
      <c r="O1152"/>
      <c r="P1152"/>
      <c r="Q1152"/>
    </row>
    <row r="1153" spans="1:17" s="16" customFormat="1" x14ac:dyDescent="0.25">
      <c r="A1153" s="19"/>
      <c r="B1153" s="20"/>
      <c r="D1153"/>
      <c r="E1153"/>
      <c r="F1153"/>
      <c r="G1153"/>
      <c r="H1153"/>
      <c r="I1153"/>
      <c r="J1153"/>
      <c r="K1153"/>
      <c r="L1153"/>
      <c r="M1153"/>
      <c r="N1153"/>
      <c r="O1153"/>
      <c r="P1153"/>
      <c r="Q1153"/>
    </row>
    <row r="1154" spans="1:17" s="16" customFormat="1" x14ac:dyDescent="0.25">
      <c r="A1154" s="19"/>
      <c r="B1154" s="20"/>
      <c r="D1154"/>
      <c r="E1154"/>
      <c r="F1154"/>
      <c r="G1154"/>
      <c r="H1154"/>
      <c r="I1154"/>
      <c r="J1154"/>
      <c r="K1154"/>
      <c r="L1154"/>
      <c r="M1154"/>
      <c r="N1154"/>
      <c r="O1154"/>
      <c r="P1154"/>
      <c r="Q1154"/>
    </row>
    <row r="1155" spans="1:17" s="16" customFormat="1" x14ac:dyDescent="0.25">
      <c r="A1155" s="19"/>
      <c r="B1155" s="20"/>
      <c r="D1155"/>
      <c r="E1155"/>
      <c r="F1155"/>
      <c r="G1155"/>
      <c r="H1155"/>
      <c r="I1155"/>
      <c r="J1155"/>
      <c r="K1155"/>
      <c r="L1155"/>
      <c r="M1155"/>
      <c r="N1155"/>
      <c r="O1155"/>
      <c r="P1155"/>
      <c r="Q1155"/>
    </row>
    <row r="1156" spans="1:17" s="16" customFormat="1" x14ac:dyDescent="0.25">
      <c r="A1156" s="19"/>
      <c r="B1156" s="20"/>
      <c r="D1156"/>
      <c r="E1156"/>
      <c r="F1156"/>
      <c r="G1156"/>
      <c r="H1156"/>
      <c r="I1156"/>
      <c r="J1156"/>
      <c r="K1156"/>
      <c r="L1156"/>
      <c r="M1156"/>
      <c r="N1156"/>
      <c r="O1156"/>
      <c r="P1156"/>
      <c r="Q1156"/>
    </row>
    <row r="1157" spans="1:17" s="16" customFormat="1" x14ac:dyDescent="0.25">
      <c r="A1157" s="19"/>
      <c r="B1157" s="20"/>
      <c r="D1157"/>
      <c r="E1157"/>
      <c r="F1157"/>
      <c r="G1157"/>
      <c r="H1157"/>
      <c r="I1157"/>
      <c r="J1157"/>
      <c r="K1157"/>
      <c r="L1157"/>
      <c r="M1157"/>
      <c r="N1157"/>
      <c r="O1157"/>
      <c r="P1157"/>
      <c r="Q1157"/>
    </row>
    <row r="1158" spans="1:17" s="16" customFormat="1" x14ac:dyDescent="0.25">
      <c r="A1158" s="19"/>
      <c r="B1158" s="20"/>
      <c r="D1158"/>
      <c r="E1158"/>
      <c r="F1158"/>
      <c r="G1158"/>
      <c r="H1158"/>
      <c r="I1158"/>
      <c r="J1158"/>
      <c r="K1158"/>
      <c r="L1158"/>
      <c r="M1158"/>
      <c r="N1158"/>
      <c r="O1158"/>
      <c r="P1158"/>
      <c r="Q1158"/>
    </row>
    <row r="1159" spans="1:17" s="16" customFormat="1" x14ac:dyDescent="0.25">
      <c r="A1159" s="19"/>
      <c r="B1159" s="20"/>
      <c r="D1159"/>
      <c r="E1159"/>
      <c r="F1159"/>
      <c r="G1159"/>
      <c r="H1159"/>
      <c r="I1159"/>
      <c r="J1159"/>
      <c r="K1159"/>
      <c r="L1159"/>
      <c r="M1159"/>
      <c r="N1159"/>
      <c r="O1159"/>
      <c r="P1159"/>
      <c r="Q1159"/>
    </row>
    <row r="1160" spans="1:17" s="16" customFormat="1" x14ac:dyDescent="0.25">
      <c r="A1160" s="19"/>
      <c r="B1160" s="20"/>
      <c r="D1160"/>
      <c r="E1160"/>
      <c r="F1160"/>
      <c r="G1160"/>
      <c r="H1160"/>
      <c r="I1160"/>
      <c r="J1160"/>
      <c r="K1160"/>
      <c r="L1160"/>
      <c r="M1160"/>
      <c r="N1160"/>
      <c r="O1160"/>
      <c r="P1160"/>
      <c r="Q1160"/>
    </row>
    <row r="1161" spans="1:17" s="16" customFormat="1" x14ac:dyDescent="0.25">
      <c r="A1161" s="19"/>
      <c r="B1161" s="20"/>
      <c r="D1161"/>
      <c r="E1161"/>
      <c r="F1161"/>
      <c r="G1161"/>
      <c r="H1161"/>
      <c r="I1161"/>
      <c r="J1161"/>
      <c r="K1161"/>
      <c r="L1161"/>
      <c r="M1161"/>
      <c r="N1161"/>
      <c r="O1161"/>
      <c r="P1161"/>
      <c r="Q1161"/>
    </row>
    <row r="1162" spans="1:17" s="16" customFormat="1" x14ac:dyDescent="0.25">
      <c r="A1162" s="19"/>
      <c r="B1162" s="20"/>
      <c r="D1162"/>
      <c r="E1162"/>
      <c r="F1162"/>
      <c r="G1162"/>
      <c r="H1162"/>
      <c r="I1162"/>
      <c r="J1162"/>
      <c r="K1162"/>
      <c r="L1162"/>
      <c r="M1162"/>
      <c r="N1162"/>
      <c r="O1162"/>
      <c r="P1162"/>
      <c r="Q1162"/>
    </row>
    <row r="1163" spans="1:17" s="16" customFormat="1" x14ac:dyDescent="0.25">
      <c r="A1163" s="19"/>
      <c r="B1163" s="20"/>
      <c r="D1163"/>
      <c r="E1163"/>
      <c r="F1163"/>
      <c r="G1163"/>
      <c r="H1163"/>
      <c r="I1163"/>
      <c r="J1163"/>
      <c r="K1163"/>
      <c r="L1163"/>
      <c r="M1163"/>
      <c r="N1163"/>
      <c r="O1163"/>
      <c r="P1163"/>
      <c r="Q1163"/>
    </row>
    <row r="1164" spans="1:17" s="16" customFormat="1" x14ac:dyDescent="0.25">
      <c r="A1164" s="19"/>
      <c r="B1164" s="20"/>
      <c r="D1164"/>
      <c r="E1164"/>
      <c r="F1164"/>
      <c r="G1164"/>
      <c r="H1164"/>
      <c r="I1164"/>
      <c r="J1164"/>
      <c r="K1164"/>
      <c r="L1164"/>
      <c r="M1164"/>
      <c r="N1164"/>
      <c r="O1164"/>
      <c r="P1164"/>
      <c r="Q1164"/>
    </row>
    <row r="1165" spans="1:17" s="16" customFormat="1" x14ac:dyDescent="0.25">
      <c r="A1165" s="19"/>
      <c r="B1165" s="20"/>
      <c r="D1165"/>
      <c r="E1165"/>
      <c r="F1165"/>
      <c r="G1165"/>
      <c r="H1165"/>
      <c r="I1165"/>
      <c r="J1165"/>
      <c r="K1165"/>
      <c r="L1165"/>
      <c r="M1165"/>
      <c r="N1165"/>
      <c r="O1165"/>
      <c r="P1165"/>
      <c r="Q1165"/>
    </row>
    <row r="1166" spans="1:17" s="16" customFormat="1" x14ac:dyDescent="0.25">
      <c r="A1166" s="19"/>
      <c r="B1166" s="20"/>
      <c r="D1166"/>
      <c r="E1166"/>
      <c r="F1166"/>
      <c r="G1166"/>
      <c r="H1166"/>
      <c r="I1166"/>
      <c r="J1166"/>
      <c r="K1166"/>
      <c r="L1166"/>
      <c r="M1166"/>
      <c r="N1166"/>
      <c r="O1166"/>
      <c r="P1166"/>
      <c r="Q1166"/>
    </row>
    <row r="1167" spans="1:17" s="16" customFormat="1" x14ac:dyDescent="0.25">
      <c r="A1167" s="19"/>
      <c r="B1167" s="20"/>
      <c r="D1167"/>
      <c r="E1167"/>
      <c r="F1167"/>
      <c r="G1167"/>
      <c r="H1167"/>
      <c r="I1167"/>
      <c r="J1167"/>
      <c r="K1167"/>
      <c r="L1167"/>
      <c r="M1167"/>
      <c r="N1167"/>
      <c r="O1167"/>
      <c r="P1167"/>
      <c r="Q1167"/>
    </row>
    <row r="1168" spans="1:17" s="16" customFormat="1" x14ac:dyDescent="0.25">
      <c r="A1168" s="19"/>
      <c r="B1168" s="20"/>
      <c r="D1168"/>
      <c r="E1168"/>
      <c r="F1168"/>
      <c r="G1168"/>
      <c r="H1168"/>
      <c r="I1168"/>
      <c r="J1168"/>
      <c r="K1168"/>
      <c r="L1168"/>
      <c r="M1168"/>
      <c r="N1168"/>
      <c r="O1168"/>
      <c r="P1168"/>
      <c r="Q1168"/>
    </row>
    <row r="1169" spans="1:17" s="16" customFormat="1" x14ac:dyDescent="0.25">
      <c r="A1169" s="19"/>
      <c r="B1169" s="20"/>
      <c r="D1169"/>
      <c r="E1169"/>
      <c r="F1169"/>
      <c r="G1169"/>
      <c r="H1169"/>
      <c r="I1169"/>
      <c r="J1169"/>
      <c r="K1169"/>
      <c r="L1169"/>
      <c r="M1169"/>
      <c r="N1169"/>
      <c r="O1169"/>
      <c r="P1169"/>
      <c r="Q1169"/>
    </row>
    <row r="1170" spans="1:17" s="16" customFormat="1" x14ac:dyDescent="0.25">
      <c r="A1170" s="19"/>
      <c r="B1170" s="20"/>
      <c r="D1170"/>
      <c r="E1170"/>
      <c r="F1170"/>
      <c r="G1170"/>
      <c r="H1170"/>
      <c r="I1170"/>
      <c r="J1170"/>
      <c r="K1170"/>
      <c r="L1170"/>
      <c r="M1170"/>
      <c r="N1170"/>
      <c r="O1170"/>
      <c r="P1170"/>
      <c r="Q1170"/>
    </row>
    <row r="1171" spans="1:17" s="16" customFormat="1" x14ac:dyDescent="0.25">
      <c r="A1171" s="19"/>
      <c r="B1171" s="20"/>
      <c r="D1171"/>
      <c r="E1171"/>
      <c r="F1171"/>
      <c r="G1171"/>
      <c r="H1171"/>
      <c r="I1171"/>
      <c r="J1171"/>
      <c r="K1171"/>
      <c r="L1171"/>
      <c r="M1171"/>
      <c r="N1171"/>
      <c r="O1171"/>
      <c r="P1171"/>
      <c r="Q1171"/>
    </row>
    <row r="1172" spans="1:17" s="16" customFormat="1" x14ac:dyDescent="0.25">
      <c r="A1172" s="19"/>
      <c r="B1172" s="20"/>
      <c r="D1172"/>
      <c r="E1172"/>
      <c r="F1172"/>
      <c r="G1172"/>
      <c r="H1172"/>
      <c r="I1172"/>
      <c r="J1172"/>
      <c r="K1172"/>
      <c r="L1172"/>
      <c r="M1172"/>
      <c r="N1172"/>
      <c r="O1172"/>
      <c r="P1172"/>
      <c r="Q1172"/>
    </row>
    <row r="1173" spans="1:17" s="16" customFormat="1" x14ac:dyDescent="0.25">
      <c r="A1173" s="19"/>
      <c r="B1173" s="20"/>
      <c r="D1173"/>
      <c r="E1173"/>
      <c r="F1173"/>
      <c r="G1173"/>
      <c r="H1173"/>
      <c r="I1173"/>
      <c r="J1173"/>
      <c r="K1173"/>
      <c r="L1173"/>
      <c r="M1173"/>
      <c r="N1173"/>
      <c r="O1173"/>
      <c r="P1173"/>
      <c r="Q1173"/>
    </row>
    <row r="1174" spans="1:17" s="16" customFormat="1" x14ac:dyDescent="0.25">
      <c r="A1174" s="19"/>
      <c r="B1174" s="20"/>
      <c r="D1174"/>
      <c r="E1174"/>
      <c r="F1174"/>
      <c r="G1174"/>
      <c r="H1174"/>
      <c r="I1174"/>
      <c r="J1174"/>
      <c r="K1174"/>
      <c r="L1174"/>
      <c r="M1174"/>
      <c r="N1174"/>
      <c r="O1174"/>
      <c r="P1174"/>
      <c r="Q1174"/>
    </row>
    <row r="1175" spans="1:17" s="16" customFormat="1" x14ac:dyDescent="0.25">
      <c r="A1175" s="19"/>
      <c r="B1175" s="20"/>
      <c r="D1175"/>
      <c r="E1175"/>
      <c r="F1175"/>
      <c r="G1175"/>
      <c r="H1175"/>
      <c r="I1175"/>
      <c r="J1175"/>
      <c r="K1175"/>
      <c r="L1175"/>
      <c r="M1175"/>
      <c r="N1175"/>
      <c r="O1175"/>
      <c r="P1175"/>
      <c r="Q1175"/>
    </row>
    <row r="1176" spans="1:17" s="16" customFormat="1" x14ac:dyDescent="0.25">
      <c r="A1176" s="19"/>
      <c r="B1176" s="20"/>
      <c r="D1176"/>
      <c r="E1176"/>
      <c r="F1176"/>
      <c r="G1176"/>
      <c r="H1176"/>
      <c r="I1176"/>
      <c r="J1176"/>
      <c r="K1176"/>
      <c r="L1176"/>
      <c r="M1176"/>
      <c r="N1176"/>
      <c r="O1176"/>
      <c r="P1176"/>
      <c r="Q1176"/>
    </row>
    <row r="1177" spans="1:17" s="16" customFormat="1" x14ac:dyDescent="0.25">
      <c r="A1177" s="19"/>
      <c r="B1177" s="20"/>
      <c r="D1177"/>
      <c r="E1177"/>
      <c r="F1177"/>
      <c r="G1177"/>
      <c r="H1177"/>
      <c r="I1177"/>
      <c r="J1177"/>
      <c r="K1177"/>
      <c r="L1177"/>
      <c r="M1177"/>
      <c r="N1177"/>
      <c r="O1177"/>
      <c r="P1177"/>
      <c r="Q1177"/>
    </row>
    <row r="1178" spans="1:17" s="16" customFormat="1" x14ac:dyDescent="0.25">
      <c r="A1178" s="19"/>
      <c r="B1178" s="20"/>
      <c r="D1178"/>
      <c r="E1178"/>
      <c r="F1178"/>
      <c r="G1178"/>
      <c r="H1178"/>
      <c r="I1178"/>
      <c r="J1178"/>
      <c r="K1178"/>
      <c r="L1178"/>
      <c r="M1178"/>
      <c r="N1178"/>
      <c r="O1178"/>
      <c r="P1178"/>
      <c r="Q1178"/>
    </row>
    <row r="1179" spans="1:17" s="16" customFormat="1" x14ac:dyDescent="0.25">
      <c r="A1179" s="19"/>
      <c r="B1179" s="20"/>
      <c r="D1179"/>
      <c r="E1179"/>
      <c r="F1179"/>
      <c r="G1179"/>
      <c r="H1179"/>
      <c r="I1179"/>
      <c r="J1179"/>
      <c r="K1179"/>
      <c r="L1179"/>
      <c r="M1179"/>
      <c r="N1179"/>
      <c r="O1179"/>
      <c r="P1179"/>
      <c r="Q1179"/>
    </row>
    <row r="1180" spans="1:17" s="16" customFormat="1" x14ac:dyDescent="0.25">
      <c r="A1180" s="19"/>
      <c r="B1180" s="20"/>
      <c r="D1180"/>
      <c r="E1180"/>
      <c r="F1180"/>
      <c r="G1180"/>
      <c r="H1180"/>
      <c r="I1180"/>
      <c r="J1180"/>
      <c r="K1180"/>
      <c r="L1180"/>
      <c r="M1180"/>
      <c r="N1180"/>
      <c r="O1180"/>
      <c r="P1180"/>
      <c r="Q1180"/>
    </row>
    <row r="1181" spans="1:17" s="16" customFormat="1" x14ac:dyDescent="0.25">
      <c r="A1181" s="19"/>
      <c r="B1181" s="20"/>
      <c r="D1181"/>
      <c r="E1181"/>
      <c r="F1181"/>
      <c r="G1181"/>
      <c r="H1181"/>
      <c r="I1181"/>
      <c r="J1181"/>
      <c r="K1181"/>
      <c r="L1181"/>
      <c r="M1181"/>
      <c r="N1181"/>
      <c r="O1181"/>
      <c r="P1181"/>
      <c r="Q1181"/>
    </row>
    <row r="1182" spans="1:17" s="16" customFormat="1" x14ac:dyDescent="0.25">
      <c r="A1182" s="19"/>
      <c r="B1182" s="20"/>
      <c r="D1182"/>
      <c r="E1182"/>
      <c r="F1182"/>
      <c r="G1182"/>
      <c r="H1182"/>
      <c r="I1182"/>
      <c r="J1182"/>
      <c r="K1182"/>
      <c r="L1182"/>
      <c r="M1182"/>
      <c r="N1182"/>
      <c r="O1182"/>
      <c r="P1182"/>
      <c r="Q1182"/>
    </row>
    <row r="1183" spans="1:17" s="16" customFormat="1" x14ac:dyDescent="0.25">
      <c r="A1183" s="19"/>
      <c r="B1183" s="20"/>
      <c r="D1183"/>
      <c r="E1183"/>
      <c r="F1183"/>
      <c r="G1183"/>
      <c r="H1183"/>
      <c r="I1183"/>
      <c r="J1183"/>
      <c r="K1183"/>
      <c r="L1183"/>
      <c r="M1183"/>
      <c r="N1183"/>
      <c r="O1183"/>
      <c r="P1183"/>
      <c r="Q1183"/>
    </row>
    <row r="1184" spans="1:17" s="16" customFormat="1" x14ac:dyDescent="0.25">
      <c r="A1184" s="19"/>
      <c r="B1184" s="20"/>
      <c r="D1184"/>
      <c r="E1184"/>
      <c r="F1184"/>
      <c r="G1184"/>
      <c r="H1184"/>
      <c r="I1184"/>
      <c r="J1184"/>
      <c r="K1184"/>
      <c r="L1184"/>
      <c r="M1184"/>
      <c r="N1184"/>
      <c r="O1184"/>
      <c r="P1184"/>
      <c r="Q1184"/>
    </row>
    <row r="1185" spans="1:17" s="16" customFormat="1" x14ac:dyDescent="0.25">
      <c r="A1185" s="19"/>
      <c r="B1185" s="20"/>
      <c r="D1185"/>
      <c r="E1185"/>
      <c r="F1185"/>
      <c r="G1185"/>
      <c r="H1185"/>
      <c r="I1185"/>
      <c r="J1185"/>
      <c r="K1185"/>
      <c r="L1185"/>
      <c r="M1185"/>
      <c r="N1185"/>
      <c r="O1185"/>
      <c r="P1185"/>
      <c r="Q1185"/>
    </row>
    <row r="1186" spans="1:17" s="16" customFormat="1" x14ac:dyDescent="0.25">
      <c r="A1186" s="19"/>
      <c r="B1186" s="20"/>
      <c r="D1186"/>
      <c r="E1186"/>
      <c r="F1186"/>
      <c r="G1186"/>
      <c r="H1186"/>
      <c r="I1186"/>
      <c r="J1186"/>
      <c r="K1186"/>
      <c r="L1186"/>
      <c r="M1186"/>
      <c r="N1186"/>
      <c r="O1186"/>
      <c r="P1186"/>
      <c r="Q1186"/>
    </row>
    <row r="1187" spans="1:17" s="16" customFormat="1" x14ac:dyDescent="0.25">
      <c r="A1187" s="19"/>
      <c r="B1187" s="20"/>
      <c r="D1187"/>
      <c r="E1187"/>
      <c r="F1187"/>
      <c r="G1187"/>
      <c r="H1187"/>
      <c r="I1187"/>
      <c r="J1187"/>
      <c r="K1187"/>
      <c r="L1187"/>
      <c r="M1187"/>
      <c r="N1187"/>
      <c r="O1187"/>
      <c r="P1187"/>
      <c r="Q1187"/>
    </row>
    <row r="1188" spans="1:17" s="16" customFormat="1" x14ac:dyDescent="0.25">
      <c r="A1188" s="19"/>
      <c r="B1188" s="20"/>
      <c r="D1188"/>
      <c r="E1188"/>
      <c r="F1188"/>
      <c r="G1188"/>
      <c r="H1188"/>
      <c r="I1188"/>
      <c r="J1188"/>
      <c r="K1188"/>
      <c r="L1188"/>
      <c r="M1188"/>
      <c r="N1188"/>
      <c r="O1188"/>
      <c r="P1188"/>
      <c r="Q1188"/>
    </row>
    <row r="1189" spans="1:17" s="16" customFormat="1" x14ac:dyDescent="0.25">
      <c r="A1189" s="19"/>
      <c r="B1189" s="20"/>
      <c r="D1189"/>
      <c r="E1189"/>
      <c r="F1189"/>
      <c r="G1189"/>
      <c r="H1189"/>
      <c r="I1189"/>
      <c r="J1189"/>
      <c r="K1189"/>
      <c r="L1189"/>
      <c r="M1189"/>
      <c r="N1189"/>
      <c r="O1189"/>
      <c r="P1189"/>
      <c r="Q1189"/>
    </row>
    <row r="1190" spans="1:17" s="16" customFormat="1" x14ac:dyDescent="0.25">
      <c r="A1190" s="19"/>
      <c r="B1190" s="20"/>
      <c r="D1190"/>
      <c r="E1190"/>
      <c r="F1190"/>
      <c r="G1190"/>
      <c r="H1190"/>
      <c r="I1190"/>
      <c r="J1190"/>
      <c r="K1190"/>
      <c r="L1190"/>
      <c r="M1190"/>
      <c r="N1190"/>
      <c r="O1190"/>
      <c r="P1190"/>
      <c r="Q1190"/>
    </row>
    <row r="1191" spans="1:17" s="16" customFormat="1" x14ac:dyDescent="0.25">
      <c r="A1191" s="19"/>
      <c r="B1191" s="20"/>
      <c r="D1191"/>
      <c r="E1191"/>
      <c r="F1191"/>
      <c r="G1191"/>
      <c r="H1191"/>
      <c r="I1191"/>
      <c r="J1191"/>
      <c r="K1191"/>
      <c r="L1191"/>
      <c r="M1191"/>
      <c r="N1191"/>
      <c r="O1191"/>
      <c r="P1191"/>
      <c r="Q1191"/>
    </row>
    <row r="1192" spans="1:17" s="16" customFormat="1" x14ac:dyDescent="0.25">
      <c r="A1192" s="19"/>
      <c r="B1192" s="20"/>
      <c r="D1192"/>
      <c r="E1192"/>
      <c r="F1192"/>
      <c r="G1192"/>
      <c r="H1192"/>
      <c r="I1192"/>
      <c r="J1192"/>
      <c r="K1192"/>
      <c r="L1192"/>
      <c r="M1192"/>
      <c r="N1192"/>
      <c r="O1192"/>
      <c r="P1192"/>
      <c r="Q1192"/>
    </row>
    <row r="1193" spans="1:17" s="16" customFormat="1" x14ac:dyDescent="0.25">
      <c r="A1193" s="19"/>
      <c r="B1193" s="20"/>
      <c r="D1193"/>
      <c r="E1193"/>
      <c r="F1193"/>
      <c r="G1193"/>
      <c r="H1193"/>
      <c r="I1193"/>
      <c r="J1193"/>
      <c r="K1193"/>
      <c r="L1193"/>
      <c r="M1193"/>
      <c r="N1193"/>
      <c r="O1193"/>
      <c r="P1193"/>
      <c r="Q1193"/>
    </row>
    <row r="1194" spans="1:17" s="16" customFormat="1" x14ac:dyDescent="0.25">
      <c r="A1194" s="19"/>
      <c r="B1194" s="20"/>
      <c r="D1194"/>
      <c r="E1194"/>
      <c r="F1194"/>
      <c r="G1194"/>
      <c r="H1194"/>
      <c r="I1194"/>
      <c r="J1194"/>
      <c r="K1194"/>
      <c r="L1194"/>
      <c r="M1194"/>
      <c r="N1194"/>
      <c r="O1194"/>
      <c r="P1194"/>
      <c r="Q1194"/>
    </row>
    <row r="1195" spans="1:17" s="16" customFormat="1" x14ac:dyDescent="0.25">
      <c r="A1195" s="19"/>
      <c r="B1195" s="20"/>
      <c r="D1195"/>
      <c r="E1195"/>
      <c r="F1195"/>
      <c r="G1195"/>
      <c r="H1195"/>
      <c r="I1195"/>
      <c r="J1195"/>
      <c r="K1195"/>
      <c r="L1195"/>
      <c r="M1195"/>
      <c r="N1195"/>
      <c r="O1195"/>
      <c r="P1195"/>
      <c r="Q1195"/>
    </row>
    <row r="1196" spans="1:17" s="16" customFormat="1" x14ac:dyDescent="0.25">
      <c r="A1196" s="19"/>
      <c r="B1196" s="20"/>
      <c r="D1196"/>
      <c r="E1196"/>
      <c r="F1196"/>
      <c r="G1196"/>
      <c r="H1196"/>
      <c r="I1196"/>
      <c r="J1196"/>
      <c r="K1196"/>
      <c r="L1196"/>
      <c r="M1196"/>
      <c r="N1196"/>
      <c r="O1196"/>
      <c r="P1196"/>
      <c r="Q1196"/>
    </row>
    <row r="1197" spans="1:17" s="16" customFormat="1" x14ac:dyDescent="0.25">
      <c r="A1197" s="19"/>
      <c r="B1197" s="20"/>
      <c r="D1197"/>
      <c r="E1197"/>
      <c r="F1197"/>
      <c r="G1197"/>
      <c r="H1197"/>
      <c r="I1197"/>
      <c r="J1197"/>
      <c r="K1197"/>
      <c r="L1197"/>
      <c r="M1197"/>
      <c r="N1197"/>
      <c r="O1197"/>
      <c r="P1197"/>
      <c r="Q1197"/>
    </row>
    <row r="1198" spans="1:17" s="16" customFormat="1" x14ac:dyDescent="0.25">
      <c r="A1198" s="19"/>
      <c r="B1198" s="20"/>
      <c r="D1198"/>
      <c r="E1198"/>
      <c r="F1198"/>
      <c r="G1198"/>
      <c r="H1198"/>
      <c r="I1198"/>
      <c r="J1198"/>
      <c r="K1198"/>
      <c r="L1198"/>
      <c r="M1198"/>
      <c r="N1198"/>
      <c r="O1198"/>
      <c r="P1198"/>
      <c r="Q1198"/>
    </row>
    <row r="1199" spans="1:17" s="16" customFormat="1" x14ac:dyDescent="0.25">
      <c r="A1199" s="19"/>
      <c r="B1199" s="20"/>
      <c r="D1199"/>
      <c r="E1199"/>
      <c r="F1199"/>
      <c r="G1199"/>
      <c r="H1199"/>
      <c r="I1199"/>
      <c r="J1199"/>
      <c r="K1199"/>
      <c r="L1199"/>
      <c r="M1199"/>
      <c r="N1199"/>
      <c r="O1199"/>
      <c r="P1199"/>
      <c r="Q1199"/>
    </row>
    <row r="1200" spans="1:17" s="16" customFormat="1" x14ac:dyDescent="0.25">
      <c r="A1200" s="19"/>
      <c r="B1200" s="20"/>
      <c r="D1200"/>
      <c r="E1200"/>
      <c r="F1200"/>
      <c r="G1200"/>
      <c r="H1200"/>
      <c r="I1200"/>
      <c r="J1200"/>
      <c r="K1200"/>
      <c r="L1200"/>
      <c r="M1200"/>
      <c r="N1200"/>
      <c r="O1200"/>
      <c r="P1200"/>
      <c r="Q1200"/>
    </row>
    <row r="1201" spans="1:17" s="16" customFormat="1" x14ac:dyDescent="0.25">
      <c r="A1201" s="19"/>
      <c r="B1201" s="20"/>
      <c r="D1201"/>
      <c r="E1201"/>
      <c r="F1201"/>
      <c r="G1201"/>
      <c r="H1201"/>
      <c r="I1201"/>
      <c r="J1201"/>
      <c r="K1201"/>
      <c r="L1201"/>
      <c r="M1201"/>
      <c r="N1201"/>
      <c r="O1201"/>
      <c r="P1201"/>
      <c r="Q1201"/>
    </row>
    <row r="1202" spans="1:17" s="16" customFormat="1" x14ac:dyDescent="0.25">
      <c r="A1202" s="19"/>
      <c r="B1202" s="20"/>
      <c r="D1202"/>
      <c r="E1202"/>
      <c r="F1202"/>
      <c r="G1202"/>
      <c r="H1202"/>
      <c r="I1202"/>
      <c r="J1202"/>
      <c r="K1202"/>
      <c r="L1202"/>
      <c r="M1202"/>
      <c r="N1202"/>
      <c r="O1202"/>
      <c r="P1202"/>
      <c r="Q1202"/>
    </row>
    <row r="1203" spans="1:17" s="16" customFormat="1" x14ac:dyDescent="0.25">
      <c r="A1203" s="19"/>
      <c r="B1203" s="20"/>
      <c r="D1203"/>
      <c r="E1203"/>
      <c r="F1203"/>
      <c r="G1203"/>
      <c r="H1203"/>
      <c r="I1203"/>
      <c r="J1203"/>
      <c r="K1203"/>
      <c r="L1203"/>
      <c r="M1203"/>
      <c r="N1203"/>
      <c r="O1203"/>
      <c r="P1203"/>
      <c r="Q1203"/>
    </row>
    <row r="1204" spans="1:17" s="16" customFormat="1" x14ac:dyDescent="0.25">
      <c r="A1204" s="19"/>
      <c r="B1204" s="20"/>
      <c r="D1204"/>
      <c r="E1204"/>
      <c r="F1204"/>
      <c r="G1204"/>
      <c r="H1204"/>
      <c r="I1204"/>
      <c r="J1204"/>
      <c r="K1204"/>
      <c r="L1204"/>
      <c r="M1204"/>
      <c r="N1204"/>
      <c r="O1204"/>
      <c r="P1204"/>
      <c r="Q1204"/>
    </row>
    <row r="1205" spans="1:17" s="16" customFormat="1" x14ac:dyDescent="0.25">
      <c r="A1205" s="19"/>
      <c r="B1205" s="20"/>
      <c r="D1205"/>
      <c r="E1205"/>
      <c r="F1205"/>
      <c r="G1205"/>
      <c r="H1205"/>
      <c r="I1205"/>
      <c r="J1205"/>
      <c r="K1205"/>
      <c r="L1205"/>
      <c r="M1205"/>
      <c r="N1205"/>
      <c r="O1205"/>
      <c r="P1205"/>
      <c r="Q1205"/>
    </row>
    <row r="1206" spans="1:17" s="16" customFormat="1" x14ac:dyDescent="0.25">
      <c r="A1206" s="19"/>
      <c r="B1206" s="20"/>
      <c r="D1206"/>
      <c r="E1206"/>
      <c r="F1206"/>
      <c r="G1206"/>
      <c r="H1206"/>
      <c r="I1206"/>
      <c r="J1206"/>
      <c r="K1206"/>
      <c r="L1206"/>
      <c r="M1206"/>
      <c r="N1206"/>
      <c r="O1206"/>
      <c r="P1206"/>
      <c r="Q1206"/>
    </row>
    <row r="1207" spans="1:17" s="16" customFormat="1" x14ac:dyDescent="0.25">
      <c r="A1207" s="19"/>
      <c r="B1207" s="20"/>
      <c r="D1207"/>
      <c r="E1207"/>
      <c r="F1207"/>
      <c r="G1207"/>
      <c r="H1207"/>
      <c r="I1207"/>
      <c r="J1207"/>
      <c r="K1207"/>
      <c r="L1207"/>
      <c r="M1207"/>
      <c r="N1207"/>
      <c r="O1207"/>
      <c r="P1207"/>
      <c r="Q1207"/>
    </row>
    <row r="1208" spans="1:17" s="16" customFormat="1" x14ac:dyDescent="0.25">
      <c r="A1208" s="19"/>
      <c r="B1208" s="20"/>
      <c r="D1208"/>
      <c r="E1208"/>
      <c r="F1208"/>
      <c r="G1208"/>
      <c r="H1208"/>
      <c r="I1208"/>
      <c r="J1208"/>
      <c r="K1208"/>
      <c r="L1208"/>
      <c r="M1208"/>
      <c r="N1208"/>
      <c r="O1208"/>
      <c r="P1208"/>
      <c r="Q1208"/>
    </row>
    <row r="1209" spans="1:17" s="16" customFormat="1" x14ac:dyDescent="0.25">
      <c r="A1209" s="19"/>
      <c r="B1209" s="20"/>
      <c r="D1209"/>
      <c r="E1209"/>
      <c r="F1209"/>
      <c r="G1209"/>
      <c r="H1209"/>
      <c r="I1209"/>
      <c r="J1209"/>
      <c r="K1209"/>
      <c r="L1209"/>
      <c r="M1209"/>
      <c r="N1209"/>
      <c r="O1209"/>
      <c r="P1209"/>
      <c r="Q1209"/>
    </row>
    <row r="1210" spans="1:17" s="16" customFormat="1" x14ac:dyDescent="0.25">
      <c r="A1210" s="19"/>
      <c r="B1210" s="20"/>
      <c r="D1210"/>
      <c r="E1210"/>
      <c r="F1210"/>
      <c r="G1210"/>
      <c r="H1210"/>
      <c r="I1210"/>
      <c r="J1210"/>
      <c r="K1210"/>
      <c r="L1210"/>
      <c r="M1210"/>
      <c r="N1210"/>
      <c r="O1210"/>
      <c r="P1210"/>
      <c r="Q1210"/>
    </row>
    <row r="1211" spans="1:17" s="16" customFormat="1" x14ac:dyDescent="0.25">
      <c r="A1211" s="19"/>
      <c r="B1211" s="20"/>
      <c r="D1211"/>
      <c r="E1211"/>
      <c r="F1211"/>
      <c r="G1211"/>
      <c r="H1211"/>
      <c r="I1211"/>
      <c r="J1211"/>
      <c r="K1211"/>
      <c r="L1211"/>
      <c r="M1211"/>
      <c r="N1211"/>
      <c r="O1211"/>
      <c r="P1211"/>
      <c r="Q1211"/>
    </row>
    <row r="1212" spans="1:17" s="16" customFormat="1" x14ac:dyDescent="0.25">
      <c r="A1212" s="19"/>
      <c r="B1212" s="20"/>
      <c r="D1212"/>
      <c r="E1212"/>
      <c r="F1212"/>
      <c r="G1212"/>
      <c r="H1212"/>
      <c r="I1212"/>
      <c r="J1212"/>
      <c r="K1212"/>
      <c r="L1212"/>
      <c r="M1212"/>
      <c r="N1212"/>
      <c r="O1212"/>
      <c r="P1212"/>
      <c r="Q1212"/>
    </row>
    <row r="1213" spans="1:17" s="16" customFormat="1" x14ac:dyDescent="0.25">
      <c r="A1213" s="19"/>
      <c r="B1213" s="20"/>
      <c r="D1213"/>
      <c r="E1213"/>
      <c r="F1213"/>
      <c r="G1213"/>
      <c r="H1213"/>
      <c r="I1213"/>
      <c r="J1213"/>
      <c r="K1213"/>
      <c r="L1213"/>
      <c r="M1213"/>
      <c r="N1213"/>
      <c r="O1213"/>
      <c r="P1213"/>
      <c r="Q1213"/>
    </row>
    <row r="1214" spans="1:17" s="16" customFormat="1" x14ac:dyDescent="0.25">
      <c r="A1214" s="19"/>
      <c r="B1214" s="20"/>
      <c r="D1214"/>
      <c r="E1214"/>
      <c r="F1214"/>
      <c r="G1214"/>
      <c r="H1214"/>
      <c r="I1214"/>
      <c r="J1214"/>
      <c r="K1214"/>
      <c r="L1214"/>
      <c r="M1214"/>
      <c r="N1214"/>
      <c r="O1214"/>
      <c r="P1214"/>
      <c r="Q1214"/>
    </row>
    <row r="1215" spans="1:17" s="16" customFormat="1" x14ac:dyDescent="0.25">
      <c r="A1215" s="19"/>
      <c r="B1215" s="20"/>
      <c r="D1215"/>
      <c r="E1215"/>
      <c r="F1215"/>
      <c r="G1215"/>
      <c r="H1215"/>
      <c r="I1215"/>
      <c r="J1215"/>
      <c r="K1215"/>
      <c r="L1215"/>
      <c r="M1215"/>
      <c r="N1215"/>
      <c r="O1215"/>
      <c r="P1215"/>
      <c r="Q1215"/>
    </row>
    <row r="1216" spans="1:17" s="16" customFormat="1" x14ac:dyDescent="0.25">
      <c r="A1216" s="19"/>
      <c r="B1216" s="20"/>
      <c r="D1216"/>
      <c r="E1216"/>
      <c r="F1216"/>
      <c r="G1216"/>
      <c r="H1216"/>
      <c r="I1216"/>
      <c r="J1216"/>
      <c r="K1216"/>
      <c r="L1216"/>
      <c r="M1216"/>
      <c r="N1216"/>
      <c r="O1216"/>
      <c r="P1216"/>
      <c r="Q1216"/>
    </row>
    <row r="1217" spans="1:17" s="16" customFormat="1" x14ac:dyDescent="0.25">
      <c r="A1217" s="19"/>
      <c r="B1217" s="20"/>
      <c r="D1217"/>
      <c r="E1217"/>
      <c r="F1217"/>
      <c r="G1217"/>
      <c r="H1217"/>
      <c r="I1217"/>
      <c r="J1217"/>
      <c r="K1217"/>
      <c r="L1217"/>
      <c r="M1217"/>
      <c r="N1217"/>
      <c r="O1217"/>
      <c r="P1217"/>
      <c r="Q1217"/>
    </row>
    <row r="1218" spans="1:17" s="16" customFormat="1" x14ac:dyDescent="0.25">
      <c r="A1218" s="19"/>
      <c r="B1218" s="20"/>
      <c r="D1218"/>
      <c r="E1218"/>
      <c r="F1218"/>
      <c r="G1218"/>
      <c r="H1218"/>
      <c r="I1218"/>
      <c r="J1218"/>
      <c r="K1218"/>
      <c r="L1218"/>
      <c r="M1218"/>
      <c r="N1218"/>
      <c r="O1218"/>
      <c r="P1218"/>
      <c r="Q1218"/>
    </row>
    <row r="1219" spans="1:17" s="16" customFormat="1" x14ac:dyDescent="0.25">
      <c r="A1219" s="19"/>
      <c r="B1219" s="20"/>
      <c r="D1219"/>
      <c r="E1219"/>
      <c r="F1219"/>
      <c r="G1219"/>
      <c r="H1219"/>
      <c r="I1219"/>
      <c r="J1219"/>
      <c r="K1219"/>
      <c r="L1219"/>
      <c r="M1219"/>
      <c r="N1219"/>
      <c r="O1219"/>
      <c r="P1219"/>
      <c r="Q1219"/>
    </row>
    <row r="1220" spans="1:17" s="16" customFormat="1" x14ac:dyDescent="0.25">
      <c r="A1220" s="19"/>
      <c r="B1220" s="20"/>
      <c r="D1220"/>
      <c r="E1220"/>
      <c r="F1220"/>
      <c r="G1220"/>
      <c r="H1220"/>
      <c r="I1220"/>
      <c r="J1220"/>
      <c r="K1220"/>
      <c r="L1220"/>
      <c r="M1220"/>
      <c r="N1220"/>
      <c r="O1220"/>
      <c r="P1220"/>
      <c r="Q1220"/>
    </row>
    <row r="1221" spans="1:17" s="16" customFormat="1" x14ac:dyDescent="0.25">
      <c r="A1221" s="19"/>
      <c r="B1221" s="20"/>
      <c r="D1221"/>
      <c r="E1221"/>
      <c r="F1221"/>
      <c r="G1221"/>
      <c r="H1221"/>
      <c r="I1221"/>
      <c r="J1221"/>
      <c r="K1221"/>
      <c r="L1221"/>
      <c r="M1221"/>
      <c r="N1221"/>
      <c r="O1221"/>
      <c r="P1221"/>
      <c r="Q1221"/>
    </row>
    <row r="1222" spans="1:17" s="16" customFormat="1" x14ac:dyDescent="0.25">
      <c r="A1222" s="19"/>
      <c r="B1222" s="20"/>
      <c r="D1222"/>
      <c r="E1222"/>
      <c r="F1222"/>
      <c r="G1222"/>
      <c r="H1222"/>
      <c r="I1222"/>
      <c r="J1222"/>
      <c r="K1222"/>
      <c r="L1222"/>
      <c r="M1222"/>
      <c r="N1222"/>
      <c r="O1222"/>
      <c r="P1222"/>
      <c r="Q1222"/>
    </row>
    <row r="1223" spans="1:17" s="16" customFormat="1" x14ac:dyDescent="0.25">
      <c r="A1223" s="19"/>
      <c r="B1223" s="20"/>
      <c r="D1223"/>
      <c r="E1223"/>
      <c r="F1223"/>
      <c r="G1223"/>
      <c r="H1223"/>
      <c r="I1223"/>
      <c r="J1223"/>
      <c r="K1223"/>
      <c r="L1223"/>
      <c r="M1223"/>
      <c r="N1223"/>
      <c r="O1223"/>
      <c r="P1223"/>
      <c r="Q1223"/>
    </row>
    <row r="1224" spans="1:17" s="16" customFormat="1" x14ac:dyDescent="0.25">
      <c r="A1224" s="19"/>
      <c r="B1224" s="20"/>
      <c r="D1224"/>
      <c r="E1224"/>
      <c r="F1224"/>
      <c r="G1224"/>
      <c r="H1224"/>
      <c r="I1224"/>
      <c r="J1224"/>
      <c r="K1224"/>
      <c r="L1224"/>
      <c r="M1224"/>
      <c r="N1224"/>
      <c r="O1224"/>
      <c r="P1224"/>
      <c r="Q1224"/>
    </row>
    <row r="1225" spans="1:17" s="16" customFormat="1" x14ac:dyDescent="0.25">
      <c r="A1225" s="19"/>
      <c r="B1225" s="20"/>
      <c r="D1225"/>
      <c r="E1225"/>
      <c r="F1225"/>
      <c r="G1225"/>
      <c r="H1225"/>
      <c r="I1225"/>
      <c r="J1225"/>
      <c r="K1225"/>
      <c r="L1225"/>
      <c r="M1225"/>
      <c r="N1225"/>
      <c r="O1225"/>
      <c r="P1225"/>
      <c r="Q1225"/>
    </row>
    <row r="1226" spans="1:17" s="16" customFormat="1" x14ac:dyDescent="0.25">
      <c r="A1226" s="19"/>
      <c r="B1226" s="20"/>
      <c r="D1226"/>
      <c r="E1226"/>
      <c r="F1226"/>
      <c r="G1226"/>
      <c r="H1226"/>
      <c r="I1226"/>
      <c r="J1226"/>
      <c r="K1226"/>
      <c r="L1226"/>
      <c r="M1226"/>
      <c r="N1226"/>
      <c r="O1226"/>
      <c r="P1226"/>
      <c r="Q1226"/>
    </row>
    <row r="1227" spans="1:17" s="16" customFormat="1" x14ac:dyDescent="0.25">
      <c r="A1227" s="19"/>
      <c r="B1227" s="20"/>
      <c r="D1227"/>
      <c r="E1227"/>
      <c r="F1227"/>
      <c r="G1227"/>
      <c r="H1227"/>
      <c r="I1227"/>
      <c r="J1227"/>
      <c r="K1227"/>
      <c r="L1227"/>
      <c r="M1227"/>
      <c r="N1227"/>
      <c r="O1227"/>
      <c r="P1227"/>
      <c r="Q1227"/>
    </row>
    <row r="1228" spans="1:17" s="16" customFormat="1" x14ac:dyDescent="0.25">
      <c r="A1228" s="19"/>
      <c r="B1228" s="20"/>
      <c r="D1228"/>
      <c r="E1228"/>
      <c r="F1228"/>
      <c r="G1228"/>
      <c r="H1228"/>
      <c r="I1228"/>
      <c r="J1228"/>
      <c r="K1228"/>
      <c r="L1228"/>
      <c r="M1228"/>
      <c r="N1228"/>
      <c r="O1228"/>
      <c r="P1228"/>
      <c r="Q1228"/>
    </row>
    <row r="1229" spans="1:17" s="16" customFormat="1" x14ac:dyDescent="0.25">
      <c r="A1229" s="19"/>
      <c r="B1229" s="20"/>
      <c r="D1229"/>
      <c r="E1229"/>
      <c r="F1229"/>
      <c r="G1229"/>
      <c r="H1229"/>
      <c r="I1229"/>
      <c r="J1229"/>
      <c r="K1229"/>
      <c r="L1229"/>
      <c r="M1229"/>
      <c r="N1229"/>
      <c r="O1229"/>
      <c r="P1229"/>
      <c r="Q1229"/>
    </row>
    <row r="1230" spans="1:17" s="16" customFormat="1" x14ac:dyDescent="0.25">
      <c r="A1230" s="19"/>
      <c r="B1230" s="20"/>
      <c r="D1230"/>
      <c r="E1230"/>
      <c r="F1230"/>
      <c r="G1230"/>
      <c r="H1230"/>
      <c r="I1230"/>
      <c r="J1230"/>
      <c r="K1230"/>
      <c r="L1230"/>
      <c r="M1230"/>
      <c r="N1230"/>
      <c r="O1230"/>
      <c r="P1230"/>
      <c r="Q1230"/>
    </row>
    <row r="1231" spans="1:17" s="16" customFormat="1" x14ac:dyDescent="0.25">
      <c r="A1231" s="19"/>
      <c r="B1231" s="20"/>
      <c r="D1231"/>
      <c r="E1231"/>
      <c r="F1231"/>
      <c r="G1231"/>
      <c r="H1231"/>
      <c r="I1231"/>
      <c r="J1231"/>
      <c r="K1231"/>
      <c r="L1231"/>
      <c r="M1231"/>
      <c r="N1231"/>
      <c r="O1231"/>
      <c r="P1231"/>
      <c r="Q1231"/>
    </row>
    <row r="1232" spans="1:17" s="16" customFormat="1" x14ac:dyDescent="0.25">
      <c r="A1232" s="19"/>
      <c r="B1232" s="20"/>
      <c r="D1232"/>
      <c r="E1232"/>
      <c r="F1232"/>
      <c r="G1232"/>
      <c r="H1232"/>
      <c r="I1232"/>
      <c r="J1232"/>
      <c r="K1232"/>
      <c r="L1232"/>
      <c r="M1232"/>
      <c r="N1232"/>
      <c r="O1232"/>
      <c r="P1232"/>
      <c r="Q1232"/>
    </row>
    <row r="1233" spans="1:17" s="16" customFormat="1" x14ac:dyDescent="0.25">
      <c r="A1233" s="19"/>
      <c r="B1233" s="20"/>
      <c r="D1233"/>
      <c r="E1233"/>
      <c r="F1233"/>
      <c r="G1233"/>
      <c r="H1233"/>
      <c r="I1233"/>
      <c r="J1233"/>
      <c r="K1233"/>
      <c r="L1233"/>
      <c r="M1233"/>
      <c r="N1233"/>
      <c r="O1233"/>
      <c r="P1233"/>
      <c r="Q1233"/>
    </row>
    <row r="1234" spans="1:17" s="16" customFormat="1" x14ac:dyDescent="0.25">
      <c r="A1234" s="19"/>
      <c r="B1234" s="20"/>
      <c r="D1234"/>
      <c r="E1234"/>
      <c r="F1234"/>
      <c r="G1234"/>
      <c r="H1234"/>
      <c r="I1234"/>
      <c r="J1234"/>
      <c r="K1234"/>
      <c r="L1234"/>
      <c r="M1234"/>
      <c r="N1234"/>
      <c r="O1234"/>
      <c r="P1234"/>
      <c r="Q1234"/>
    </row>
    <row r="1235" spans="1:17" s="16" customFormat="1" x14ac:dyDescent="0.25">
      <c r="A1235" s="19"/>
      <c r="B1235" s="20"/>
      <c r="D1235"/>
      <c r="E1235"/>
      <c r="F1235"/>
      <c r="G1235"/>
      <c r="H1235"/>
      <c r="I1235"/>
      <c r="J1235"/>
      <c r="K1235"/>
      <c r="L1235"/>
      <c r="M1235"/>
      <c r="N1235"/>
      <c r="O1235"/>
      <c r="P1235"/>
      <c r="Q1235"/>
    </row>
    <row r="1236" spans="1:17" s="16" customFormat="1" x14ac:dyDescent="0.25">
      <c r="A1236" s="19"/>
      <c r="B1236" s="20"/>
      <c r="D1236"/>
      <c r="E1236"/>
      <c r="F1236"/>
      <c r="G1236"/>
      <c r="H1236"/>
      <c r="I1236"/>
      <c r="J1236"/>
      <c r="K1236"/>
      <c r="L1236"/>
      <c r="M1236"/>
      <c r="N1236"/>
      <c r="O1236"/>
      <c r="P1236"/>
      <c r="Q1236"/>
    </row>
    <row r="1237" spans="1:17" s="16" customFormat="1" x14ac:dyDescent="0.25">
      <c r="A1237" s="19"/>
      <c r="B1237" s="20"/>
      <c r="D1237"/>
      <c r="E1237"/>
      <c r="F1237"/>
      <c r="G1237"/>
      <c r="H1237"/>
      <c r="I1237"/>
      <c r="J1237"/>
      <c r="K1237"/>
      <c r="L1237"/>
      <c r="M1237"/>
      <c r="N1237"/>
      <c r="O1237"/>
      <c r="P1237"/>
      <c r="Q1237"/>
    </row>
    <row r="1238" spans="1:17" s="16" customFormat="1" x14ac:dyDescent="0.25">
      <c r="A1238" s="19"/>
      <c r="B1238" s="20"/>
      <c r="D1238"/>
      <c r="E1238"/>
      <c r="F1238"/>
      <c r="G1238"/>
      <c r="H1238"/>
      <c r="I1238"/>
      <c r="J1238"/>
      <c r="K1238"/>
      <c r="L1238"/>
      <c r="M1238"/>
      <c r="N1238"/>
      <c r="O1238"/>
      <c r="P1238"/>
      <c r="Q1238"/>
    </row>
    <row r="1239" spans="1:17" s="16" customFormat="1" x14ac:dyDescent="0.25">
      <c r="A1239" s="19"/>
      <c r="B1239" s="20"/>
      <c r="D1239"/>
      <c r="E1239"/>
      <c r="F1239"/>
      <c r="G1239"/>
      <c r="H1239"/>
      <c r="I1239"/>
      <c r="J1239"/>
      <c r="K1239"/>
      <c r="L1239"/>
      <c r="M1239"/>
      <c r="N1239"/>
      <c r="O1239"/>
      <c r="P1239"/>
      <c r="Q1239"/>
    </row>
    <row r="1240" spans="1:17" s="16" customFormat="1" x14ac:dyDescent="0.25">
      <c r="A1240" s="19"/>
      <c r="B1240" s="20"/>
      <c r="D1240"/>
      <c r="E1240"/>
      <c r="F1240"/>
      <c r="G1240"/>
      <c r="H1240"/>
      <c r="I1240"/>
      <c r="J1240"/>
      <c r="K1240"/>
      <c r="L1240"/>
      <c r="M1240"/>
      <c r="N1240"/>
      <c r="O1240"/>
      <c r="P1240"/>
      <c r="Q1240"/>
    </row>
    <row r="1241" spans="1:17" s="16" customFormat="1" x14ac:dyDescent="0.25">
      <c r="A1241" s="19"/>
      <c r="B1241" s="20"/>
      <c r="D1241"/>
      <c r="E1241"/>
      <c r="F1241"/>
      <c r="G1241"/>
      <c r="H1241"/>
      <c r="I1241"/>
      <c r="J1241"/>
      <c r="K1241"/>
      <c r="L1241"/>
      <c r="M1241"/>
      <c r="N1241"/>
      <c r="O1241"/>
      <c r="P1241"/>
      <c r="Q1241"/>
    </row>
    <row r="1242" spans="1:17" s="16" customFormat="1" x14ac:dyDescent="0.25">
      <c r="A1242" s="19"/>
      <c r="B1242" s="20"/>
      <c r="D1242"/>
      <c r="E1242"/>
      <c r="F1242"/>
      <c r="G1242"/>
      <c r="H1242"/>
      <c r="I1242"/>
      <c r="J1242"/>
      <c r="K1242"/>
      <c r="L1242"/>
      <c r="M1242"/>
      <c r="N1242"/>
      <c r="O1242"/>
      <c r="P1242"/>
      <c r="Q1242"/>
    </row>
    <row r="1243" spans="1:17" s="16" customFormat="1" x14ac:dyDescent="0.25">
      <c r="A1243" s="19"/>
      <c r="B1243" s="20"/>
      <c r="D1243"/>
      <c r="E1243"/>
      <c r="F1243"/>
      <c r="G1243"/>
      <c r="H1243"/>
      <c r="I1243"/>
      <c r="J1243"/>
      <c r="K1243"/>
      <c r="L1243"/>
      <c r="M1243"/>
      <c r="N1243"/>
      <c r="O1243"/>
      <c r="P1243"/>
      <c r="Q1243"/>
    </row>
    <row r="1244" spans="1:17" s="16" customFormat="1" x14ac:dyDescent="0.25">
      <c r="A1244" s="19"/>
      <c r="B1244" s="20"/>
      <c r="D1244"/>
      <c r="E1244"/>
      <c r="F1244"/>
      <c r="G1244"/>
      <c r="H1244"/>
      <c r="I1244"/>
      <c r="J1244"/>
      <c r="K1244"/>
      <c r="L1244"/>
      <c r="M1244"/>
      <c r="N1244"/>
      <c r="O1244"/>
      <c r="P1244"/>
      <c r="Q1244"/>
    </row>
    <row r="1245" spans="1:17" s="16" customFormat="1" x14ac:dyDescent="0.25">
      <c r="A1245" s="19"/>
      <c r="B1245" s="20"/>
      <c r="D1245"/>
      <c r="E1245"/>
      <c r="F1245"/>
      <c r="G1245"/>
      <c r="H1245"/>
      <c r="I1245"/>
      <c r="J1245"/>
      <c r="K1245"/>
      <c r="L1245"/>
      <c r="M1245"/>
      <c r="N1245"/>
      <c r="O1245"/>
      <c r="P1245"/>
      <c r="Q1245"/>
    </row>
    <row r="1246" spans="1:17" s="16" customFormat="1" x14ac:dyDescent="0.25">
      <c r="A1246" s="19"/>
      <c r="B1246" s="20"/>
      <c r="D1246"/>
      <c r="E1246"/>
      <c r="F1246"/>
      <c r="G1246"/>
      <c r="H1246"/>
      <c r="I1246"/>
      <c r="J1246"/>
      <c r="K1246"/>
      <c r="L1246"/>
      <c r="M1246"/>
      <c r="N1246"/>
      <c r="O1246"/>
      <c r="P1246"/>
      <c r="Q1246"/>
    </row>
    <row r="1247" spans="1:17" s="16" customFormat="1" x14ac:dyDescent="0.25">
      <c r="A1247" s="19"/>
      <c r="B1247" s="20"/>
      <c r="D1247"/>
      <c r="E1247"/>
      <c r="F1247"/>
      <c r="G1247"/>
      <c r="H1247"/>
      <c r="I1247"/>
      <c r="J1247"/>
      <c r="K1247"/>
      <c r="L1247"/>
      <c r="M1247"/>
      <c r="N1247"/>
      <c r="O1247"/>
      <c r="P1247"/>
      <c r="Q1247"/>
    </row>
    <row r="1248" spans="1:17" s="16" customFormat="1" x14ac:dyDescent="0.25">
      <c r="A1248" s="19"/>
      <c r="B1248" s="20"/>
      <c r="D1248"/>
      <c r="E1248"/>
      <c r="F1248"/>
      <c r="G1248"/>
      <c r="H1248"/>
      <c r="I1248"/>
      <c r="J1248"/>
      <c r="K1248"/>
      <c r="L1248"/>
      <c r="M1248"/>
      <c r="N1248"/>
      <c r="O1248"/>
      <c r="P1248"/>
      <c r="Q1248"/>
    </row>
    <row r="1249" spans="1:17" s="16" customFormat="1" x14ac:dyDescent="0.25">
      <c r="A1249" s="19"/>
      <c r="B1249" s="20"/>
      <c r="D1249"/>
      <c r="E1249"/>
      <c r="F1249"/>
      <c r="G1249"/>
      <c r="H1249"/>
      <c r="I1249"/>
      <c r="J1249"/>
      <c r="K1249"/>
      <c r="L1249"/>
      <c r="M1249"/>
      <c r="N1249"/>
      <c r="O1249"/>
      <c r="P1249"/>
      <c r="Q1249"/>
    </row>
    <row r="1250" spans="1:17" s="16" customFormat="1" x14ac:dyDescent="0.25">
      <c r="A1250" s="19"/>
      <c r="B1250" s="20"/>
      <c r="D1250"/>
      <c r="E1250"/>
      <c r="F1250"/>
      <c r="G1250"/>
      <c r="H1250"/>
      <c r="I1250"/>
      <c r="J1250"/>
      <c r="K1250"/>
      <c r="L1250"/>
      <c r="M1250"/>
      <c r="N1250"/>
      <c r="O1250"/>
      <c r="P1250"/>
      <c r="Q1250"/>
    </row>
    <row r="1251" spans="1:17" s="16" customFormat="1" x14ac:dyDescent="0.25">
      <c r="A1251" s="19"/>
      <c r="B1251" s="20"/>
      <c r="D1251"/>
      <c r="E1251"/>
      <c r="F1251"/>
      <c r="G1251"/>
      <c r="H1251"/>
      <c r="I1251"/>
      <c r="J1251"/>
      <c r="K1251"/>
      <c r="L1251"/>
      <c r="M1251"/>
      <c r="N1251"/>
      <c r="O1251"/>
      <c r="P1251"/>
      <c r="Q1251"/>
    </row>
    <row r="1252" spans="1:17" s="16" customFormat="1" x14ac:dyDescent="0.25">
      <c r="A1252" s="19"/>
      <c r="B1252" s="20"/>
      <c r="D1252"/>
      <c r="E1252"/>
      <c r="F1252"/>
      <c r="G1252"/>
      <c r="H1252"/>
      <c r="I1252"/>
      <c r="J1252"/>
      <c r="K1252"/>
      <c r="L1252"/>
      <c r="M1252"/>
      <c r="N1252"/>
      <c r="O1252"/>
      <c r="P1252"/>
      <c r="Q1252"/>
    </row>
    <row r="1253" spans="1:17" s="16" customFormat="1" x14ac:dyDescent="0.25">
      <c r="A1253" s="19"/>
      <c r="B1253" s="20"/>
      <c r="D1253"/>
      <c r="E1253"/>
      <c r="F1253"/>
      <c r="G1253"/>
      <c r="H1253"/>
      <c r="I1253"/>
      <c r="J1253"/>
      <c r="K1253"/>
      <c r="L1253"/>
      <c r="M1253"/>
      <c r="N1253"/>
      <c r="O1253"/>
      <c r="P1253"/>
      <c r="Q1253"/>
    </row>
    <row r="1254" spans="1:17" s="16" customFormat="1" x14ac:dyDescent="0.25">
      <c r="A1254" s="19"/>
      <c r="B1254" s="20"/>
      <c r="D1254"/>
      <c r="E1254"/>
      <c r="F1254"/>
      <c r="G1254"/>
      <c r="H1254"/>
      <c r="I1254"/>
      <c r="J1254"/>
      <c r="K1254"/>
      <c r="L1254"/>
      <c r="M1254"/>
      <c r="N1254"/>
      <c r="O1254"/>
      <c r="P1254"/>
      <c r="Q1254"/>
    </row>
    <row r="1255" spans="1:17" s="16" customFormat="1" x14ac:dyDescent="0.25">
      <c r="A1255" s="19"/>
      <c r="B1255" s="20"/>
      <c r="D1255"/>
      <c r="E1255"/>
      <c r="F1255"/>
      <c r="G1255"/>
      <c r="H1255"/>
      <c r="I1255"/>
      <c r="J1255"/>
      <c r="K1255"/>
      <c r="L1255"/>
      <c r="M1255"/>
      <c r="N1255"/>
      <c r="O1255"/>
      <c r="P1255"/>
      <c r="Q1255"/>
    </row>
    <row r="1256" spans="1:17" s="16" customFormat="1" x14ac:dyDescent="0.25">
      <c r="A1256" s="19"/>
      <c r="B1256" s="20"/>
      <c r="D1256"/>
      <c r="E1256"/>
      <c r="F1256"/>
      <c r="G1256"/>
      <c r="H1256"/>
      <c r="I1256"/>
      <c r="J1256"/>
      <c r="K1256"/>
      <c r="L1256"/>
      <c r="M1256"/>
      <c r="N1256"/>
      <c r="O1256"/>
      <c r="P1256"/>
      <c r="Q1256"/>
    </row>
    <row r="1257" spans="1:17" s="16" customFormat="1" x14ac:dyDescent="0.25">
      <c r="A1257" s="19"/>
      <c r="B1257" s="20"/>
      <c r="D1257"/>
      <c r="E1257"/>
      <c r="F1257"/>
      <c r="G1257"/>
      <c r="H1257"/>
      <c r="I1257"/>
      <c r="J1257"/>
      <c r="K1257"/>
      <c r="L1257"/>
      <c r="M1257"/>
      <c r="N1257"/>
      <c r="O1257"/>
      <c r="P1257"/>
      <c r="Q1257"/>
    </row>
    <row r="1258" spans="1:17" s="16" customFormat="1" x14ac:dyDescent="0.25">
      <c r="A1258" s="19"/>
      <c r="B1258" s="20"/>
      <c r="D1258"/>
      <c r="E1258"/>
      <c r="F1258"/>
      <c r="G1258"/>
      <c r="H1258"/>
      <c r="I1258"/>
      <c r="J1258"/>
      <c r="K1258"/>
      <c r="L1258"/>
      <c r="M1258"/>
      <c r="N1258"/>
      <c r="O1258"/>
      <c r="P1258"/>
      <c r="Q1258"/>
    </row>
    <row r="1259" spans="1:17" s="16" customFormat="1" x14ac:dyDescent="0.25">
      <c r="A1259" s="19"/>
      <c r="B1259" s="20"/>
      <c r="D1259"/>
      <c r="E1259"/>
      <c r="F1259"/>
      <c r="G1259"/>
      <c r="H1259"/>
      <c r="I1259"/>
      <c r="J1259"/>
      <c r="K1259"/>
      <c r="L1259"/>
      <c r="M1259"/>
      <c r="N1259"/>
      <c r="O1259"/>
      <c r="P1259"/>
      <c r="Q1259"/>
    </row>
    <row r="1260" spans="1:17" s="16" customFormat="1" x14ac:dyDescent="0.25">
      <c r="A1260" s="19"/>
      <c r="B1260" s="20"/>
      <c r="D1260"/>
      <c r="E1260"/>
      <c r="F1260"/>
      <c r="G1260"/>
      <c r="H1260"/>
      <c r="I1260"/>
      <c r="J1260"/>
      <c r="K1260"/>
      <c r="L1260"/>
      <c r="M1260"/>
      <c r="N1260"/>
      <c r="O1260"/>
      <c r="P1260"/>
      <c r="Q1260"/>
    </row>
    <row r="1261" spans="1:17" s="16" customFormat="1" x14ac:dyDescent="0.25">
      <c r="A1261" s="19"/>
      <c r="B1261" s="20"/>
      <c r="D1261"/>
      <c r="E1261"/>
      <c r="F1261"/>
      <c r="G1261"/>
      <c r="H1261"/>
      <c r="I1261"/>
      <c r="J1261"/>
      <c r="K1261"/>
      <c r="L1261"/>
      <c r="M1261"/>
      <c r="N1261"/>
      <c r="O1261"/>
      <c r="P1261"/>
      <c r="Q1261"/>
    </row>
    <row r="1262" spans="1:17" s="16" customFormat="1" x14ac:dyDescent="0.25">
      <c r="A1262" s="19"/>
      <c r="B1262" s="20"/>
      <c r="D1262"/>
      <c r="E1262"/>
      <c r="F1262"/>
      <c r="G1262"/>
      <c r="H1262"/>
      <c r="I1262"/>
      <c r="J1262"/>
      <c r="K1262"/>
      <c r="L1262"/>
      <c r="M1262"/>
      <c r="N1262"/>
      <c r="O1262"/>
      <c r="P1262"/>
      <c r="Q1262"/>
    </row>
    <row r="1263" spans="1:17" s="16" customFormat="1" x14ac:dyDescent="0.25">
      <c r="A1263" s="19"/>
      <c r="B1263" s="20"/>
      <c r="D1263"/>
      <c r="E1263"/>
      <c r="F1263"/>
      <c r="G1263"/>
      <c r="H1263"/>
      <c r="I1263"/>
      <c r="J1263"/>
      <c r="K1263"/>
      <c r="L1263"/>
      <c r="M1263"/>
      <c r="N1263"/>
      <c r="O1263"/>
      <c r="P1263"/>
      <c r="Q1263"/>
    </row>
    <row r="1264" spans="1:17" s="16" customFormat="1" x14ac:dyDescent="0.25">
      <c r="A1264" s="19"/>
      <c r="B1264" s="20"/>
      <c r="D1264"/>
      <c r="E1264"/>
      <c r="F1264"/>
      <c r="G1264"/>
      <c r="H1264"/>
      <c r="I1264"/>
      <c r="J1264"/>
      <c r="K1264"/>
      <c r="L1264"/>
      <c r="M1264"/>
      <c r="N1264"/>
      <c r="O1264"/>
      <c r="P1264"/>
      <c r="Q1264"/>
    </row>
    <row r="1265" spans="1:17" s="16" customFormat="1" x14ac:dyDescent="0.25">
      <c r="A1265" s="19"/>
      <c r="B1265" s="20"/>
      <c r="D1265"/>
      <c r="E1265"/>
      <c r="F1265"/>
      <c r="G1265"/>
      <c r="H1265"/>
      <c r="I1265"/>
      <c r="J1265"/>
      <c r="K1265"/>
      <c r="L1265"/>
      <c r="M1265"/>
      <c r="N1265"/>
      <c r="O1265"/>
      <c r="P1265"/>
      <c r="Q1265"/>
    </row>
    <row r="1266" spans="1:17" s="16" customFormat="1" x14ac:dyDescent="0.25">
      <c r="A1266" s="19"/>
      <c r="B1266" s="20"/>
      <c r="D1266"/>
      <c r="E1266"/>
      <c r="F1266"/>
      <c r="G1266"/>
      <c r="H1266"/>
      <c r="I1266"/>
      <c r="J1266"/>
      <c r="K1266"/>
      <c r="L1266"/>
      <c r="M1266"/>
      <c r="N1266"/>
      <c r="O1266"/>
      <c r="P1266"/>
      <c r="Q1266"/>
    </row>
    <row r="1267" spans="1:17" s="16" customFormat="1" x14ac:dyDescent="0.25">
      <c r="A1267" s="19"/>
      <c r="B1267" s="20"/>
      <c r="D1267"/>
      <c r="E1267"/>
      <c r="F1267"/>
      <c r="G1267"/>
      <c r="H1267"/>
      <c r="I1267"/>
      <c r="J1267"/>
      <c r="K1267"/>
      <c r="L1267"/>
      <c r="M1267"/>
      <c r="N1267"/>
      <c r="O1267"/>
      <c r="P1267"/>
      <c r="Q1267"/>
    </row>
    <row r="1268" spans="1:17" s="16" customFormat="1" x14ac:dyDescent="0.25">
      <c r="A1268" s="19"/>
      <c r="B1268" s="20"/>
      <c r="D1268"/>
      <c r="E1268"/>
      <c r="F1268"/>
      <c r="G1268"/>
      <c r="H1268"/>
      <c r="I1268"/>
      <c r="J1268"/>
      <c r="K1268"/>
      <c r="L1268"/>
      <c r="M1268"/>
      <c r="N1268"/>
      <c r="O1268"/>
      <c r="P1268"/>
      <c r="Q1268"/>
    </row>
    <row r="1269" spans="1:17" s="16" customFormat="1" x14ac:dyDescent="0.25">
      <c r="A1269" s="19"/>
      <c r="B1269" s="20"/>
      <c r="D1269"/>
      <c r="E1269"/>
      <c r="F1269"/>
      <c r="G1269"/>
      <c r="H1269"/>
      <c r="I1269"/>
      <c r="J1269"/>
      <c r="K1269"/>
      <c r="L1269"/>
      <c r="M1269"/>
      <c r="N1269"/>
      <c r="O1269"/>
      <c r="P1269"/>
      <c r="Q1269"/>
    </row>
    <row r="1270" spans="1:17" s="16" customFormat="1" x14ac:dyDescent="0.25">
      <c r="A1270" s="19"/>
      <c r="B1270" s="20"/>
      <c r="D1270"/>
      <c r="E1270"/>
      <c r="F1270"/>
      <c r="G1270"/>
      <c r="H1270"/>
      <c r="I1270"/>
      <c r="J1270"/>
      <c r="K1270"/>
      <c r="L1270"/>
      <c r="M1270"/>
      <c r="N1270"/>
      <c r="O1270"/>
      <c r="P1270"/>
      <c r="Q1270"/>
    </row>
    <row r="1271" spans="1:17" s="16" customFormat="1" x14ac:dyDescent="0.25">
      <c r="A1271" s="19"/>
      <c r="B1271" s="20"/>
      <c r="D1271"/>
      <c r="E1271"/>
      <c r="F1271"/>
      <c r="G1271"/>
      <c r="H1271"/>
      <c r="I1271"/>
      <c r="J1271"/>
      <c r="K1271"/>
      <c r="L1271"/>
      <c r="M1271"/>
      <c r="N1271"/>
      <c r="O1271"/>
      <c r="P1271"/>
      <c r="Q1271"/>
    </row>
    <row r="1272" spans="1:17" s="16" customFormat="1" x14ac:dyDescent="0.25">
      <c r="A1272" s="19"/>
      <c r="B1272" s="20"/>
      <c r="D1272"/>
      <c r="E1272"/>
      <c r="F1272"/>
      <c r="G1272"/>
      <c r="H1272"/>
      <c r="I1272"/>
      <c r="J1272"/>
      <c r="K1272"/>
      <c r="L1272"/>
      <c r="M1272"/>
      <c r="N1272"/>
      <c r="O1272"/>
      <c r="P1272"/>
      <c r="Q1272"/>
    </row>
    <row r="1273" spans="1:17" s="16" customFormat="1" x14ac:dyDescent="0.25">
      <c r="A1273" s="19"/>
      <c r="B1273" s="20"/>
      <c r="D1273"/>
      <c r="E1273"/>
      <c r="F1273"/>
      <c r="G1273"/>
      <c r="H1273"/>
      <c r="I1273"/>
      <c r="J1273"/>
      <c r="K1273"/>
      <c r="L1273"/>
      <c r="M1273"/>
      <c r="N1273"/>
      <c r="O1273"/>
      <c r="P1273"/>
      <c r="Q1273"/>
    </row>
    <row r="1274" spans="1:17" s="16" customFormat="1" x14ac:dyDescent="0.25">
      <c r="A1274" s="19"/>
      <c r="B1274" s="20"/>
      <c r="D1274"/>
      <c r="E1274"/>
      <c r="F1274"/>
      <c r="G1274"/>
      <c r="H1274"/>
      <c r="I1274"/>
      <c r="J1274"/>
      <c r="K1274"/>
      <c r="L1274"/>
      <c r="M1274"/>
      <c r="N1274"/>
      <c r="O1274"/>
      <c r="P1274"/>
      <c r="Q1274"/>
    </row>
    <row r="1275" spans="1:17" s="16" customFormat="1" x14ac:dyDescent="0.25">
      <c r="A1275" s="19"/>
      <c r="B1275" s="20"/>
      <c r="D1275"/>
      <c r="E1275"/>
      <c r="F1275"/>
      <c r="G1275"/>
      <c r="H1275"/>
      <c r="I1275"/>
      <c r="J1275"/>
      <c r="K1275"/>
      <c r="L1275"/>
      <c r="M1275"/>
      <c r="N1275"/>
      <c r="O1275"/>
      <c r="P1275"/>
      <c r="Q1275"/>
    </row>
    <row r="1276" spans="1:17" s="16" customFormat="1" x14ac:dyDescent="0.25">
      <c r="A1276" s="19"/>
      <c r="B1276" s="20"/>
      <c r="D1276"/>
      <c r="E1276"/>
      <c r="F1276"/>
      <c r="G1276"/>
      <c r="H1276"/>
      <c r="I1276"/>
      <c r="J1276"/>
      <c r="K1276"/>
      <c r="L1276"/>
      <c r="M1276"/>
      <c r="N1276"/>
      <c r="O1276"/>
      <c r="P1276"/>
      <c r="Q1276"/>
    </row>
    <row r="1277" spans="1:17" s="16" customFormat="1" x14ac:dyDescent="0.25">
      <c r="A1277" s="19"/>
      <c r="B1277" s="20"/>
      <c r="D1277"/>
      <c r="E1277"/>
      <c r="F1277"/>
      <c r="G1277"/>
      <c r="H1277"/>
      <c r="I1277"/>
      <c r="J1277"/>
      <c r="K1277"/>
      <c r="L1277"/>
      <c r="M1277"/>
      <c r="N1277"/>
      <c r="O1277"/>
      <c r="P1277"/>
      <c r="Q1277"/>
    </row>
    <row r="1278" spans="1:17" s="16" customFormat="1" x14ac:dyDescent="0.25">
      <c r="A1278" s="19"/>
      <c r="B1278" s="20"/>
      <c r="D1278"/>
      <c r="E1278"/>
      <c r="F1278"/>
      <c r="G1278"/>
      <c r="H1278"/>
      <c r="I1278"/>
      <c r="J1278"/>
      <c r="K1278"/>
      <c r="L1278"/>
      <c r="M1278"/>
      <c r="N1278"/>
      <c r="O1278"/>
      <c r="P1278"/>
      <c r="Q1278"/>
    </row>
    <row r="1279" spans="1:17" s="16" customFormat="1" x14ac:dyDescent="0.25">
      <c r="A1279" s="19"/>
      <c r="B1279" s="20"/>
      <c r="D1279"/>
      <c r="E1279"/>
      <c r="F1279"/>
      <c r="G1279"/>
      <c r="H1279"/>
      <c r="I1279"/>
      <c r="J1279"/>
      <c r="K1279"/>
      <c r="L1279"/>
      <c r="M1279"/>
      <c r="N1279"/>
      <c r="O1279"/>
      <c r="P1279"/>
      <c r="Q1279"/>
    </row>
    <row r="1280" spans="1:17" s="16" customFormat="1" x14ac:dyDescent="0.25">
      <c r="A1280" s="19"/>
      <c r="B1280" s="20"/>
      <c r="D1280"/>
      <c r="E1280"/>
      <c r="F1280"/>
      <c r="G1280"/>
      <c r="H1280"/>
      <c r="I1280"/>
      <c r="J1280"/>
      <c r="K1280"/>
      <c r="L1280"/>
      <c r="M1280"/>
      <c r="N1280"/>
      <c r="O1280"/>
      <c r="P1280"/>
      <c r="Q1280"/>
    </row>
    <row r="1281" spans="1:17" s="16" customFormat="1" x14ac:dyDescent="0.25">
      <c r="A1281" s="19"/>
      <c r="B1281" s="20"/>
      <c r="D1281"/>
      <c r="E1281"/>
      <c r="F1281"/>
      <c r="G1281"/>
      <c r="H1281"/>
      <c r="I1281"/>
      <c r="J1281"/>
      <c r="K1281"/>
      <c r="L1281"/>
      <c r="M1281"/>
      <c r="N1281"/>
      <c r="O1281"/>
      <c r="P1281"/>
      <c r="Q1281"/>
    </row>
    <row r="1282" spans="1:17" s="16" customFormat="1" x14ac:dyDescent="0.25">
      <c r="A1282" s="19"/>
      <c r="B1282" s="20"/>
      <c r="D1282"/>
      <c r="E1282"/>
      <c r="F1282"/>
      <c r="G1282"/>
      <c r="H1282"/>
      <c r="I1282"/>
      <c r="J1282"/>
      <c r="K1282"/>
      <c r="L1282"/>
      <c r="M1282"/>
      <c r="N1282"/>
      <c r="O1282"/>
      <c r="P1282"/>
      <c r="Q1282"/>
    </row>
    <row r="1283" spans="1:17" s="16" customFormat="1" x14ac:dyDescent="0.25">
      <c r="A1283" s="19"/>
      <c r="B1283" s="20"/>
      <c r="D1283"/>
      <c r="E1283"/>
      <c r="F1283"/>
      <c r="G1283"/>
      <c r="H1283"/>
      <c r="I1283"/>
      <c r="J1283"/>
      <c r="K1283"/>
      <c r="L1283"/>
      <c r="M1283"/>
      <c r="N1283"/>
      <c r="O1283"/>
      <c r="P1283"/>
      <c r="Q1283"/>
    </row>
    <row r="1284" spans="1:17" s="16" customFormat="1" x14ac:dyDescent="0.25">
      <c r="A1284" s="19"/>
      <c r="B1284" s="20"/>
      <c r="D1284"/>
      <c r="E1284"/>
      <c r="F1284"/>
      <c r="G1284"/>
      <c r="H1284"/>
      <c r="I1284"/>
      <c r="J1284"/>
      <c r="K1284"/>
      <c r="L1284"/>
      <c r="M1284"/>
      <c r="N1284"/>
      <c r="O1284"/>
      <c r="P1284"/>
      <c r="Q1284"/>
    </row>
    <row r="1285" spans="1:17" s="16" customFormat="1" x14ac:dyDescent="0.25">
      <c r="A1285" s="19"/>
      <c r="B1285" s="20"/>
      <c r="D1285"/>
      <c r="E1285"/>
      <c r="F1285"/>
      <c r="G1285"/>
      <c r="H1285"/>
      <c r="I1285"/>
      <c r="J1285"/>
      <c r="K1285"/>
      <c r="L1285"/>
      <c r="M1285"/>
      <c r="N1285"/>
      <c r="O1285"/>
      <c r="P1285"/>
      <c r="Q1285"/>
    </row>
    <row r="1286" spans="1:17" s="16" customFormat="1" x14ac:dyDescent="0.25">
      <c r="A1286" s="19"/>
      <c r="B1286" s="20"/>
      <c r="D1286"/>
      <c r="E1286"/>
      <c r="F1286"/>
      <c r="G1286"/>
      <c r="H1286"/>
      <c r="I1286"/>
      <c r="J1286"/>
      <c r="K1286"/>
      <c r="L1286"/>
      <c r="M1286"/>
      <c r="N1286"/>
      <c r="O1286"/>
      <c r="P1286"/>
      <c r="Q1286"/>
    </row>
    <row r="1287" spans="1:17" s="16" customFormat="1" x14ac:dyDescent="0.25">
      <c r="A1287" s="19"/>
      <c r="B1287" s="20"/>
      <c r="D1287"/>
      <c r="E1287"/>
      <c r="F1287"/>
      <c r="G1287"/>
      <c r="H1287"/>
      <c r="I1287"/>
      <c r="J1287"/>
      <c r="K1287"/>
      <c r="L1287"/>
      <c r="M1287"/>
      <c r="N1287"/>
      <c r="O1287"/>
      <c r="P1287"/>
      <c r="Q1287"/>
    </row>
    <row r="1288" spans="1:17" s="16" customFormat="1" x14ac:dyDescent="0.25">
      <c r="A1288" s="19"/>
      <c r="B1288" s="20"/>
      <c r="D1288"/>
      <c r="E1288"/>
      <c r="F1288"/>
      <c r="G1288"/>
      <c r="H1288"/>
      <c r="I1288"/>
      <c r="J1288"/>
      <c r="K1288"/>
      <c r="L1288"/>
      <c r="M1288"/>
      <c r="N1288"/>
      <c r="O1288"/>
      <c r="P1288"/>
      <c r="Q1288"/>
    </row>
    <row r="1289" spans="1:17" s="16" customFormat="1" x14ac:dyDescent="0.25">
      <c r="A1289" s="19"/>
      <c r="B1289" s="20"/>
      <c r="D1289"/>
      <c r="E1289"/>
      <c r="F1289"/>
      <c r="G1289"/>
      <c r="H1289"/>
      <c r="I1289"/>
      <c r="J1289"/>
      <c r="K1289"/>
      <c r="L1289"/>
      <c r="M1289"/>
      <c r="N1289"/>
      <c r="O1289"/>
      <c r="P1289"/>
      <c r="Q1289"/>
    </row>
    <row r="1290" spans="1:17" s="16" customFormat="1" x14ac:dyDescent="0.25">
      <c r="A1290" s="19"/>
      <c r="B1290" s="20"/>
      <c r="D1290"/>
      <c r="E1290"/>
      <c r="F1290"/>
      <c r="G1290"/>
      <c r="H1290"/>
      <c r="I1290"/>
      <c r="J1290"/>
      <c r="K1290"/>
      <c r="L1290"/>
      <c r="M1290"/>
      <c r="N1290"/>
      <c r="O1290"/>
      <c r="P1290"/>
      <c r="Q1290"/>
    </row>
    <row r="1291" spans="1:17" s="16" customFormat="1" x14ac:dyDescent="0.25">
      <c r="A1291" s="19"/>
      <c r="B1291" s="20"/>
      <c r="D1291"/>
      <c r="E1291"/>
      <c r="F1291"/>
      <c r="G1291"/>
      <c r="H1291"/>
      <c r="I1291"/>
      <c r="J1291"/>
      <c r="K1291"/>
      <c r="L1291"/>
      <c r="M1291"/>
      <c r="N1291"/>
      <c r="O1291"/>
      <c r="P1291"/>
      <c r="Q1291"/>
    </row>
    <row r="1292" spans="1:17" s="16" customFormat="1" x14ac:dyDescent="0.25">
      <c r="A1292" s="19"/>
      <c r="B1292" s="20"/>
      <c r="D1292"/>
      <c r="E1292"/>
      <c r="F1292"/>
      <c r="G1292"/>
      <c r="H1292"/>
      <c r="I1292"/>
      <c r="J1292"/>
      <c r="K1292"/>
      <c r="L1292"/>
      <c r="M1292"/>
      <c r="N1292"/>
      <c r="O1292"/>
      <c r="P1292"/>
      <c r="Q1292"/>
    </row>
    <row r="1293" spans="1:17" s="16" customFormat="1" x14ac:dyDescent="0.25">
      <c r="A1293" s="19"/>
      <c r="B1293" s="20"/>
      <c r="D1293"/>
      <c r="E1293"/>
      <c r="F1293"/>
      <c r="G1293"/>
      <c r="H1293"/>
      <c r="I1293"/>
      <c r="J1293"/>
      <c r="K1293"/>
      <c r="L1293"/>
      <c r="M1293"/>
      <c r="N1293"/>
      <c r="O1293"/>
      <c r="P1293"/>
      <c r="Q1293"/>
    </row>
    <row r="1294" spans="1:17" s="16" customFormat="1" x14ac:dyDescent="0.25">
      <c r="A1294" s="19"/>
      <c r="B1294" s="20"/>
      <c r="D1294"/>
      <c r="E1294"/>
      <c r="F1294"/>
      <c r="G1294"/>
      <c r="H1294"/>
      <c r="I1294"/>
      <c r="J1294"/>
      <c r="K1294"/>
      <c r="L1294"/>
      <c r="M1294"/>
      <c r="N1294"/>
      <c r="O1294"/>
      <c r="P1294"/>
      <c r="Q1294"/>
    </row>
    <row r="1295" spans="1:17" s="16" customFormat="1" x14ac:dyDescent="0.25">
      <c r="A1295" s="19"/>
      <c r="B1295" s="20"/>
      <c r="D1295"/>
      <c r="E1295"/>
      <c r="F1295"/>
      <c r="G1295"/>
      <c r="H1295"/>
      <c r="I1295"/>
      <c r="J1295"/>
      <c r="K1295"/>
      <c r="L1295"/>
      <c r="M1295"/>
      <c r="N1295"/>
      <c r="O1295"/>
      <c r="P1295"/>
      <c r="Q1295"/>
    </row>
    <row r="1296" spans="1:17" s="16" customFormat="1" x14ac:dyDescent="0.25">
      <c r="A1296" s="19"/>
      <c r="B1296" s="20"/>
      <c r="D1296"/>
      <c r="E1296"/>
      <c r="F1296"/>
      <c r="G1296"/>
      <c r="H1296"/>
      <c r="I1296"/>
      <c r="J1296"/>
      <c r="K1296"/>
      <c r="L1296"/>
      <c r="M1296"/>
      <c r="N1296"/>
      <c r="O1296"/>
      <c r="P1296"/>
      <c r="Q1296"/>
    </row>
    <row r="1297" spans="1:17" s="16" customFormat="1" x14ac:dyDescent="0.25">
      <c r="A1297" s="19"/>
      <c r="B1297" s="20"/>
      <c r="D1297"/>
      <c r="E1297"/>
      <c r="F1297"/>
      <c r="G1297"/>
      <c r="H1297"/>
      <c r="I1297"/>
      <c r="J1297"/>
      <c r="K1297"/>
      <c r="L1297"/>
      <c r="M1297"/>
      <c r="N1297"/>
      <c r="O1297"/>
      <c r="P1297"/>
      <c r="Q1297"/>
    </row>
    <row r="1298" spans="1:17" s="16" customFormat="1" x14ac:dyDescent="0.25">
      <c r="A1298" s="19"/>
      <c r="B1298" s="20"/>
      <c r="D1298"/>
      <c r="E1298"/>
      <c r="F1298"/>
      <c r="G1298"/>
      <c r="H1298"/>
      <c r="I1298"/>
      <c r="J1298"/>
      <c r="K1298"/>
      <c r="L1298"/>
      <c r="M1298"/>
      <c r="N1298"/>
      <c r="O1298"/>
      <c r="P1298"/>
      <c r="Q1298"/>
    </row>
    <row r="1299" spans="1:17" s="16" customFormat="1" x14ac:dyDescent="0.25">
      <c r="A1299" s="19"/>
      <c r="B1299" s="20"/>
      <c r="D1299"/>
      <c r="E1299"/>
      <c r="F1299"/>
      <c r="G1299"/>
      <c r="H1299"/>
      <c r="I1299"/>
      <c r="J1299"/>
      <c r="K1299"/>
      <c r="L1299"/>
      <c r="M1299"/>
      <c r="N1299"/>
      <c r="O1299"/>
      <c r="P1299"/>
      <c r="Q1299"/>
    </row>
    <row r="1300" spans="1:17" s="16" customFormat="1" x14ac:dyDescent="0.25">
      <c r="A1300" s="19"/>
      <c r="B1300" s="20"/>
      <c r="D1300"/>
      <c r="E1300"/>
      <c r="F1300"/>
      <c r="G1300"/>
      <c r="H1300"/>
      <c r="I1300"/>
      <c r="J1300"/>
      <c r="K1300"/>
      <c r="L1300"/>
      <c r="M1300"/>
      <c r="N1300"/>
      <c r="O1300"/>
      <c r="P1300"/>
      <c r="Q1300"/>
    </row>
    <row r="1301" spans="1:17" s="16" customFormat="1" x14ac:dyDescent="0.25">
      <c r="A1301" s="19"/>
      <c r="B1301" s="20"/>
      <c r="D1301"/>
      <c r="E1301"/>
      <c r="F1301"/>
      <c r="G1301"/>
      <c r="H1301"/>
      <c r="I1301"/>
      <c r="J1301"/>
      <c r="K1301"/>
      <c r="L1301"/>
      <c r="M1301"/>
      <c r="N1301"/>
      <c r="O1301"/>
      <c r="P1301"/>
      <c r="Q1301"/>
    </row>
    <row r="1302" spans="1:17" s="16" customFormat="1" x14ac:dyDescent="0.25">
      <c r="A1302" s="19"/>
      <c r="B1302" s="20"/>
      <c r="D1302"/>
      <c r="E1302"/>
      <c r="F1302"/>
      <c r="G1302"/>
      <c r="H1302"/>
      <c r="I1302"/>
      <c r="J1302"/>
      <c r="K1302"/>
      <c r="L1302"/>
      <c r="M1302"/>
      <c r="N1302"/>
      <c r="O1302"/>
      <c r="P1302"/>
      <c r="Q1302"/>
    </row>
    <row r="1303" spans="1:17" s="16" customFormat="1" x14ac:dyDescent="0.25">
      <c r="A1303" s="19"/>
      <c r="B1303" s="20"/>
      <c r="D1303"/>
      <c r="E1303"/>
      <c r="F1303"/>
      <c r="G1303"/>
      <c r="H1303"/>
      <c r="I1303"/>
      <c r="J1303"/>
      <c r="K1303"/>
      <c r="L1303"/>
      <c r="M1303"/>
      <c r="N1303"/>
      <c r="O1303"/>
      <c r="P1303"/>
      <c r="Q1303"/>
    </row>
    <row r="1304" spans="1:17" s="16" customFormat="1" x14ac:dyDescent="0.25">
      <c r="A1304" s="19"/>
      <c r="B1304" s="20"/>
      <c r="D1304"/>
      <c r="E1304"/>
      <c r="F1304"/>
      <c r="G1304"/>
      <c r="H1304"/>
      <c r="I1304"/>
      <c r="J1304"/>
      <c r="K1304"/>
      <c r="L1304"/>
      <c r="M1304"/>
      <c r="N1304"/>
      <c r="O1304"/>
      <c r="P1304"/>
      <c r="Q1304"/>
    </row>
    <row r="1305" spans="1:17" s="16" customFormat="1" x14ac:dyDescent="0.25">
      <c r="A1305" s="19"/>
      <c r="B1305" s="20"/>
      <c r="D1305"/>
      <c r="E1305"/>
      <c r="F1305"/>
      <c r="G1305"/>
      <c r="H1305"/>
      <c r="I1305"/>
      <c r="J1305"/>
      <c r="K1305"/>
      <c r="L1305"/>
      <c r="M1305"/>
      <c r="N1305"/>
      <c r="O1305"/>
      <c r="P1305"/>
      <c r="Q1305"/>
    </row>
    <row r="1306" spans="1:17" s="16" customFormat="1" x14ac:dyDescent="0.25">
      <c r="A1306" s="19"/>
      <c r="B1306" s="20"/>
      <c r="D1306"/>
      <c r="E1306"/>
      <c r="F1306"/>
      <c r="G1306"/>
      <c r="H1306"/>
      <c r="I1306"/>
      <c r="J1306"/>
      <c r="K1306"/>
      <c r="L1306"/>
      <c r="M1306"/>
      <c r="N1306"/>
      <c r="O1306"/>
      <c r="P1306"/>
      <c r="Q1306"/>
    </row>
    <row r="1307" spans="1:17" s="16" customFormat="1" x14ac:dyDescent="0.25">
      <c r="A1307" s="19"/>
      <c r="B1307" s="20"/>
      <c r="D1307"/>
      <c r="E1307"/>
      <c r="F1307"/>
      <c r="G1307"/>
      <c r="H1307"/>
      <c r="I1307"/>
      <c r="J1307"/>
      <c r="K1307"/>
      <c r="L1307"/>
      <c r="M1307"/>
      <c r="N1307"/>
      <c r="O1307"/>
      <c r="P1307"/>
      <c r="Q1307"/>
    </row>
    <row r="1308" spans="1:17" s="16" customFormat="1" x14ac:dyDescent="0.25">
      <c r="A1308" s="19"/>
      <c r="B1308" s="20"/>
      <c r="D1308"/>
      <c r="E1308"/>
      <c r="F1308"/>
      <c r="G1308"/>
      <c r="H1308"/>
      <c r="I1308"/>
      <c r="J1308"/>
      <c r="K1308"/>
      <c r="L1308"/>
      <c r="M1308"/>
      <c r="N1308"/>
      <c r="O1308"/>
      <c r="P1308"/>
      <c r="Q1308"/>
    </row>
    <row r="1309" spans="1:17" s="16" customFormat="1" x14ac:dyDescent="0.25">
      <c r="A1309" s="19"/>
      <c r="B1309" s="20"/>
      <c r="D1309"/>
      <c r="E1309"/>
      <c r="F1309"/>
      <c r="G1309"/>
      <c r="H1309"/>
      <c r="I1309"/>
      <c r="J1309"/>
      <c r="K1309"/>
      <c r="L1309"/>
      <c r="M1309"/>
      <c r="N1309"/>
      <c r="O1309"/>
      <c r="P1309"/>
      <c r="Q1309"/>
    </row>
    <row r="1310" spans="1:17" s="16" customFormat="1" x14ac:dyDescent="0.25">
      <c r="A1310" s="19"/>
      <c r="B1310" s="20"/>
      <c r="D1310"/>
      <c r="E1310"/>
      <c r="F1310"/>
      <c r="G1310"/>
      <c r="H1310"/>
      <c r="I1310"/>
      <c r="J1310"/>
      <c r="K1310"/>
      <c r="L1310"/>
      <c r="M1310"/>
      <c r="N1310"/>
      <c r="O1310"/>
      <c r="P1310"/>
      <c r="Q1310"/>
    </row>
    <row r="1311" spans="1:17" s="16" customFormat="1" x14ac:dyDescent="0.25">
      <c r="A1311" s="19"/>
      <c r="B1311" s="20"/>
      <c r="D1311"/>
      <c r="E1311"/>
      <c r="F1311"/>
      <c r="G1311"/>
      <c r="H1311"/>
      <c r="I1311"/>
      <c r="J1311"/>
      <c r="K1311"/>
      <c r="L1311"/>
      <c r="M1311"/>
      <c r="N1311"/>
      <c r="O1311"/>
      <c r="P1311"/>
      <c r="Q1311"/>
    </row>
    <row r="1312" spans="1:17" s="16" customFormat="1" x14ac:dyDescent="0.25">
      <c r="A1312" s="19"/>
      <c r="B1312" s="20"/>
      <c r="D1312"/>
      <c r="E1312"/>
      <c r="F1312"/>
      <c r="G1312"/>
      <c r="H1312"/>
      <c r="I1312"/>
      <c r="J1312"/>
      <c r="K1312"/>
      <c r="L1312"/>
      <c r="M1312"/>
      <c r="N1312"/>
      <c r="O1312"/>
      <c r="P1312"/>
      <c r="Q1312"/>
    </row>
    <row r="1313" spans="1:17" s="16" customFormat="1" x14ac:dyDescent="0.25">
      <c r="A1313" s="19"/>
      <c r="B1313" s="20"/>
      <c r="D1313"/>
      <c r="E1313"/>
      <c r="F1313"/>
      <c r="G1313"/>
      <c r="H1313"/>
      <c r="I1313"/>
      <c r="J1313"/>
      <c r="K1313"/>
      <c r="L1313"/>
      <c r="M1313"/>
      <c r="N1313"/>
      <c r="O1313"/>
      <c r="P1313"/>
      <c r="Q1313"/>
    </row>
    <row r="1314" spans="1:17" s="16" customFormat="1" x14ac:dyDescent="0.25">
      <c r="A1314" s="19"/>
      <c r="B1314" s="20"/>
      <c r="D1314"/>
      <c r="E1314"/>
      <c r="F1314"/>
      <c r="G1314"/>
      <c r="H1314"/>
      <c r="I1314"/>
      <c r="J1314"/>
      <c r="K1314"/>
      <c r="L1314"/>
      <c r="M1314"/>
      <c r="N1314"/>
      <c r="O1314"/>
      <c r="P1314"/>
      <c r="Q1314"/>
    </row>
    <row r="1315" spans="1:17" s="16" customFormat="1" x14ac:dyDescent="0.25">
      <c r="A1315" s="19"/>
      <c r="B1315" s="20"/>
      <c r="D1315"/>
      <c r="E1315"/>
      <c r="F1315"/>
      <c r="G1315"/>
      <c r="H1315"/>
      <c r="I1315"/>
      <c r="J1315"/>
      <c r="K1315"/>
      <c r="L1315"/>
      <c r="M1315"/>
      <c r="N1315"/>
      <c r="O1315"/>
      <c r="P1315"/>
      <c r="Q1315"/>
    </row>
    <row r="1316" spans="1:17" s="16" customFormat="1" x14ac:dyDescent="0.25">
      <c r="A1316" s="19"/>
      <c r="B1316" s="20"/>
      <c r="D1316"/>
      <c r="E1316"/>
      <c r="F1316"/>
      <c r="G1316"/>
      <c r="H1316"/>
      <c r="I1316"/>
      <c r="J1316"/>
      <c r="K1316"/>
      <c r="L1316"/>
      <c r="M1316"/>
      <c r="N1316"/>
      <c r="O1316"/>
      <c r="P1316"/>
      <c r="Q1316"/>
    </row>
    <row r="1317" spans="1:17" s="16" customFormat="1" x14ac:dyDescent="0.25">
      <c r="A1317" s="19"/>
      <c r="B1317" s="20"/>
      <c r="D1317"/>
      <c r="E1317"/>
      <c r="F1317"/>
      <c r="G1317"/>
      <c r="H1317"/>
      <c r="I1317"/>
      <c r="J1317"/>
      <c r="K1317"/>
      <c r="L1317"/>
      <c r="M1317"/>
      <c r="N1317"/>
      <c r="O1317"/>
      <c r="P1317"/>
      <c r="Q1317"/>
    </row>
    <row r="1318" spans="1:17" s="16" customFormat="1" x14ac:dyDescent="0.25">
      <c r="A1318" s="19"/>
      <c r="B1318" s="20"/>
      <c r="D1318"/>
      <c r="E1318"/>
      <c r="F1318"/>
      <c r="G1318"/>
      <c r="H1318"/>
      <c r="I1318"/>
      <c r="J1318"/>
      <c r="K1318"/>
      <c r="L1318"/>
      <c r="M1318"/>
      <c r="N1318"/>
      <c r="O1318"/>
      <c r="P1318"/>
      <c r="Q1318"/>
    </row>
    <row r="1319" spans="1:17" s="16" customFormat="1" x14ac:dyDescent="0.25">
      <c r="A1319" s="19"/>
      <c r="B1319" s="20"/>
      <c r="D1319"/>
      <c r="E1319"/>
      <c r="F1319"/>
      <c r="G1319"/>
      <c r="H1319"/>
      <c r="I1319"/>
      <c r="J1319"/>
      <c r="K1319"/>
      <c r="L1319"/>
      <c r="M1319"/>
      <c r="N1319"/>
      <c r="O1319"/>
      <c r="P1319"/>
      <c r="Q1319"/>
    </row>
    <row r="1320" spans="1:17" s="16" customFormat="1" x14ac:dyDescent="0.25">
      <c r="A1320" s="19"/>
      <c r="B1320" s="20"/>
      <c r="D1320"/>
      <c r="E1320"/>
      <c r="F1320"/>
      <c r="G1320"/>
      <c r="H1320"/>
      <c r="I1320"/>
      <c r="J1320"/>
      <c r="K1320"/>
      <c r="L1320"/>
      <c r="M1320"/>
      <c r="N1320"/>
      <c r="O1320"/>
      <c r="P1320"/>
      <c r="Q1320"/>
    </row>
    <row r="1321" spans="1:17" s="16" customFormat="1" x14ac:dyDescent="0.25">
      <c r="A1321" s="19"/>
      <c r="B1321" s="20"/>
      <c r="D1321"/>
      <c r="E1321"/>
      <c r="F1321"/>
      <c r="G1321"/>
      <c r="H1321"/>
      <c r="I1321"/>
      <c r="J1321"/>
      <c r="K1321"/>
      <c r="L1321"/>
      <c r="M1321"/>
      <c r="N1321"/>
      <c r="O1321"/>
      <c r="P1321"/>
      <c r="Q1321"/>
    </row>
    <row r="1322" spans="1:17" s="16" customFormat="1" x14ac:dyDescent="0.25">
      <c r="A1322" s="19"/>
      <c r="B1322" s="20"/>
      <c r="D1322"/>
      <c r="E1322"/>
      <c r="F1322"/>
      <c r="G1322"/>
      <c r="H1322"/>
      <c r="I1322"/>
      <c r="J1322"/>
      <c r="K1322"/>
      <c r="L1322"/>
      <c r="M1322"/>
      <c r="N1322"/>
      <c r="O1322"/>
      <c r="P1322"/>
      <c r="Q1322"/>
    </row>
    <row r="1323" spans="1:17" s="16" customFormat="1" x14ac:dyDescent="0.25">
      <c r="A1323" s="19"/>
      <c r="B1323" s="20"/>
      <c r="D1323"/>
      <c r="E1323"/>
      <c r="F1323"/>
      <c r="G1323"/>
      <c r="H1323"/>
      <c r="I1323"/>
      <c r="J1323"/>
      <c r="K1323"/>
      <c r="L1323"/>
      <c r="M1323"/>
      <c r="N1323"/>
      <c r="O1323"/>
      <c r="P1323"/>
      <c r="Q1323"/>
    </row>
    <row r="1324" spans="1:17" s="16" customFormat="1" x14ac:dyDescent="0.25">
      <c r="A1324" s="19"/>
      <c r="B1324" s="20"/>
      <c r="D1324"/>
      <c r="E1324"/>
      <c r="F1324"/>
      <c r="G1324"/>
      <c r="H1324"/>
      <c r="I1324"/>
      <c r="J1324"/>
      <c r="K1324"/>
      <c r="L1324"/>
      <c r="M1324"/>
      <c r="N1324"/>
      <c r="O1324"/>
      <c r="P1324"/>
      <c r="Q1324"/>
    </row>
    <row r="1325" spans="1:17" s="16" customFormat="1" x14ac:dyDescent="0.25">
      <c r="A1325" s="19"/>
      <c r="B1325" s="20"/>
      <c r="D1325"/>
      <c r="E1325"/>
      <c r="F1325"/>
      <c r="G1325"/>
      <c r="H1325"/>
      <c r="I1325"/>
      <c r="J1325"/>
      <c r="K1325"/>
      <c r="L1325"/>
      <c r="M1325"/>
      <c r="N1325"/>
      <c r="O1325"/>
      <c r="P1325"/>
      <c r="Q1325"/>
    </row>
    <row r="1326" spans="1:17" s="16" customFormat="1" x14ac:dyDescent="0.25">
      <c r="A1326" s="19"/>
      <c r="B1326" s="20"/>
      <c r="D1326"/>
      <c r="E1326"/>
      <c r="F1326"/>
      <c r="G1326"/>
      <c r="H1326"/>
      <c r="I1326"/>
      <c r="J1326"/>
      <c r="K1326"/>
      <c r="L1326"/>
      <c r="M1326"/>
      <c r="N1326"/>
      <c r="O1326"/>
      <c r="P1326"/>
      <c r="Q1326"/>
    </row>
    <row r="1327" spans="1:17" s="16" customFormat="1" x14ac:dyDescent="0.25">
      <c r="A1327" s="19"/>
      <c r="B1327" s="20"/>
      <c r="D1327"/>
      <c r="E1327"/>
      <c r="F1327"/>
      <c r="G1327"/>
      <c r="H1327"/>
      <c r="I1327"/>
      <c r="J1327"/>
      <c r="K1327"/>
      <c r="L1327"/>
      <c r="M1327"/>
      <c r="N1327"/>
      <c r="O1327"/>
      <c r="P1327"/>
      <c r="Q1327"/>
    </row>
    <row r="1328" spans="1:17" s="16" customFormat="1" x14ac:dyDescent="0.25">
      <c r="A1328" s="19"/>
      <c r="B1328" s="20"/>
      <c r="D1328"/>
      <c r="E1328"/>
      <c r="F1328"/>
      <c r="G1328"/>
      <c r="H1328"/>
      <c r="I1328"/>
      <c r="J1328"/>
      <c r="K1328"/>
      <c r="L1328"/>
      <c r="M1328"/>
      <c r="N1328"/>
      <c r="O1328"/>
      <c r="P1328"/>
      <c r="Q1328"/>
    </row>
    <row r="1329" spans="1:17" s="16" customFormat="1" x14ac:dyDescent="0.25">
      <c r="A1329" s="19"/>
      <c r="B1329" s="20"/>
      <c r="D1329"/>
      <c r="E1329"/>
      <c r="F1329"/>
      <c r="G1329"/>
      <c r="H1329"/>
      <c r="I1329"/>
      <c r="J1329"/>
      <c r="K1329"/>
      <c r="L1329"/>
      <c r="M1329"/>
      <c r="N1329"/>
      <c r="O1329"/>
      <c r="P1329"/>
      <c r="Q1329"/>
    </row>
    <row r="1330" spans="1:17" s="16" customFormat="1" x14ac:dyDescent="0.25">
      <c r="A1330" s="19"/>
      <c r="B1330" s="20"/>
      <c r="D1330"/>
      <c r="E1330"/>
      <c r="F1330"/>
      <c r="G1330"/>
      <c r="H1330"/>
      <c r="I1330"/>
      <c r="J1330"/>
      <c r="K1330"/>
      <c r="L1330"/>
      <c r="M1330"/>
      <c r="N1330"/>
      <c r="O1330"/>
      <c r="P1330"/>
      <c r="Q1330"/>
    </row>
    <row r="1331" spans="1:17" s="16" customFormat="1" x14ac:dyDescent="0.25">
      <c r="A1331" s="19"/>
      <c r="B1331" s="20"/>
      <c r="D1331"/>
      <c r="E1331"/>
      <c r="F1331"/>
      <c r="G1331"/>
      <c r="H1331"/>
      <c r="I1331"/>
      <c r="J1331"/>
      <c r="K1331"/>
      <c r="L1331"/>
      <c r="M1331"/>
      <c r="N1331"/>
      <c r="O1331"/>
      <c r="P1331"/>
      <c r="Q1331"/>
    </row>
    <row r="1332" spans="1:17" s="16" customFormat="1" x14ac:dyDescent="0.25">
      <c r="A1332" s="19"/>
      <c r="B1332" s="20"/>
      <c r="D1332"/>
      <c r="E1332"/>
      <c r="F1332"/>
      <c r="G1332"/>
      <c r="H1332"/>
      <c r="I1332"/>
      <c r="J1332"/>
      <c r="K1332"/>
      <c r="L1332"/>
      <c r="M1332"/>
      <c r="N1332"/>
      <c r="O1332"/>
      <c r="P1332"/>
      <c r="Q1332"/>
    </row>
    <row r="1333" spans="1:17" s="16" customFormat="1" x14ac:dyDescent="0.25">
      <c r="A1333" s="19"/>
      <c r="B1333" s="20"/>
      <c r="D1333"/>
      <c r="E1333"/>
      <c r="F1333"/>
      <c r="G1333"/>
      <c r="H1333"/>
      <c r="I1333"/>
      <c r="J1333"/>
      <c r="K1333"/>
      <c r="L1333"/>
      <c r="M1333"/>
      <c r="N1333"/>
      <c r="O1333"/>
      <c r="P1333"/>
      <c r="Q1333"/>
    </row>
    <row r="1334" spans="1:17" s="16" customFormat="1" x14ac:dyDescent="0.25">
      <c r="A1334" s="19"/>
      <c r="B1334" s="20"/>
      <c r="D1334"/>
      <c r="E1334"/>
      <c r="F1334"/>
      <c r="G1334"/>
      <c r="H1334"/>
      <c r="I1334"/>
      <c r="J1334"/>
      <c r="K1334"/>
      <c r="L1334"/>
      <c r="M1334"/>
      <c r="N1334"/>
      <c r="O1334"/>
      <c r="P1334"/>
      <c r="Q1334"/>
    </row>
    <row r="1335" spans="1:17" s="16" customFormat="1" x14ac:dyDescent="0.25">
      <c r="A1335" s="19"/>
      <c r="B1335" s="20"/>
      <c r="D1335"/>
      <c r="E1335"/>
      <c r="F1335"/>
      <c r="G1335"/>
      <c r="H1335"/>
      <c r="I1335"/>
      <c r="J1335"/>
      <c r="K1335"/>
      <c r="L1335"/>
      <c r="M1335"/>
      <c r="N1335"/>
      <c r="O1335"/>
      <c r="P1335"/>
      <c r="Q1335"/>
    </row>
    <row r="1336" spans="1:17" s="16" customFormat="1" x14ac:dyDescent="0.25">
      <c r="A1336" s="19"/>
      <c r="B1336" s="20"/>
      <c r="D1336"/>
      <c r="E1336"/>
      <c r="F1336"/>
      <c r="G1336"/>
      <c r="H1336"/>
      <c r="I1336"/>
      <c r="J1336"/>
      <c r="K1336"/>
      <c r="L1336"/>
      <c r="M1336"/>
      <c r="N1336"/>
      <c r="O1336"/>
      <c r="P1336"/>
      <c r="Q1336"/>
    </row>
    <row r="1337" spans="1:17" s="16" customFormat="1" x14ac:dyDescent="0.25">
      <c r="A1337" s="19"/>
      <c r="B1337" s="20"/>
      <c r="D1337"/>
      <c r="E1337"/>
      <c r="F1337"/>
      <c r="G1337"/>
      <c r="H1337"/>
      <c r="I1337"/>
      <c r="J1337"/>
      <c r="K1337"/>
      <c r="L1337"/>
      <c r="M1337"/>
      <c r="N1337"/>
      <c r="O1337"/>
      <c r="P1337"/>
      <c r="Q1337"/>
    </row>
    <row r="1338" spans="1:17" s="16" customFormat="1" x14ac:dyDescent="0.25">
      <c r="A1338" s="19"/>
      <c r="B1338" s="20"/>
      <c r="D1338"/>
      <c r="E1338"/>
      <c r="F1338"/>
      <c r="G1338"/>
      <c r="H1338"/>
      <c r="I1338"/>
      <c r="J1338"/>
      <c r="K1338"/>
      <c r="L1338"/>
      <c r="M1338"/>
      <c r="N1338"/>
      <c r="O1338"/>
      <c r="P1338"/>
      <c r="Q1338"/>
    </row>
    <row r="1339" spans="1:17" s="16" customFormat="1" x14ac:dyDescent="0.25">
      <c r="A1339" s="19"/>
      <c r="B1339" s="20"/>
      <c r="D1339"/>
      <c r="E1339"/>
      <c r="F1339"/>
      <c r="G1339"/>
      <c r="H1339"/>
      <c r="I1339"/>
      <c r="J1339"/>
      <c r="K1339"/>
      <c r="L1339"/>
      <c r="M1339"/>
      <c r="N1339"/>
      <c r="O1339"/>
      <c r="P1339"/>
      <c r="Q1339"/>
    </row>
    <row r="1340" spans="1:17" s="16" customFormat="1" x14ac:dyDescent="0.25">
      <c r="A1340" s="19"/>
      <c r="B1340" s="20"/>
      <c r="D1340"/>
      <c r="E1340"/>
      <c r="F1340"/>
      <c r="G1340"/>
      <c r="H1340"/>
      <c r="I1340"/>
      <c r="J1340"/>
      <c r="K1340"/>
      <c r="L1340"/>
      <c r="M1340"/>
      <c r="N1340"/>
      <c r="O1340"/>
      <c r="P1340"/>
      <c r="Q1340"/>
    </row>
    <row r="1341" spans="1:17" s="16" customFormat="1" x14ac:dyDescent="0.25">
      <c r="A1341" s="19"/>
      <c r="B1341" s="20"/>
      <c r="D1341"/>
      <c r="E1341"/>
      <c r="F1341"/>
      <c r="G1341"/>
      <c r="H1341"/>
      <c r="I1341"/>
      <c r="J1341"/>
      <c r="K1341"/>
      <c r="L1341"/>
      <c r="M1341"/>
      <c r="N1341"/>
      <c r="O1341"/>
      <c r="P1341"/>
      <c r="Q1341"/>
    </row>
    <row r="1342" spans="1:17" s="16" customFormat="1" x14ac:dyDescent="0.25">
      <c r="A1342" s="19"/>
      <c r="B1342" s="20"/>
      <c r="D1342"/>
      <c r="E1342"/>
      <c r="F1342"/>
      <c r="G1342"/>
      <c r="H1342"/>
      <c r="I1342"/>
      <c r="J1342"/>
      <c r="K1342"/>
      <c r="L1342"/>
      <c r="M1342"/>
      <c r="N1342"/>
      <c r="O1342"/>
      <c r="P1342"/>
      <c r="Q1342"/>
    </row>
    <row r="1343" spans="1:17" s="16" customFormat="1" x14ac:dyDescent="0.25">
      <c r="A1343" s="19"/>
      <c r="B1343" s="20"/>
      <c r="D1343"/>
      <c r="E1343"/>
      <c r="F1343"/>
      <c r="G1343"/>
      <c r="H1343"/>
      <c r="I1343"/>
      <c r="J1343"/>
      <c r="K1343"/>
      <c r="L1343"/>
      <c r="M1343"/>
      <c r="N1343"/>
      <c r="O1343"/>
      <c r="P1343"/>
      <c r="Q1343"/>
    </row>
    <row r="1344" spans="1:17" s="16" customFormat="1" x14ac:dyDescent="0.25">
      <c r="A1344" s="19"/>
      <c r="B1344" s="20"/>
      <c r="D1344"/>
      <c r="E1344"/>
      <c r="F1344"/>
      <c r="G1344"/>
      <c r="H1344"/>
      <c r="I1344"/>
      <c r="J1344"/>
      <c r="K1344"/>
      <c r="L1344"/>
      <c r="M1344"/>
      <c r="N1344"/>
      <c r="O1344"/>
      <c r="P1344"/>
      <c r="Q1344"/>
    </row>
    <row r="1345" spans="1:17" s="16" customFormat="1" x14ac:dyDescent="0.25">
      <c r="A1345" s="19"/>
      <c r="B1345" s="20"/>
      <c r="D1345"/>
      <c r="E1345"/>
      <c r="F1345"/>
      <c r="G1345"/>
      <c r="H1345"/>
      <c r="I1345"/>
      <c r="J1345"/>
      <c r="K1345"/>
      <c r="L1345"/>
      <c r="M1345"/>
      <c r="N1345"/>
      <c r="O1345"/>
      <c r="P1345"/>
      <c r="Q1345"/>
    </row>
    <row r="1346" spans="1:17" s="16" customFormat="1" x14ac:dyDescent="0.25">
      <c r="A1346" s="19"/>
      <c r="B1346" s="20"/>
      <c r="D1346"/>
      <c r="E1346"/>
      <c r="F1346"/>
      <c r="G1346"/>
      <c r="H1346"/>
      <c r="I1346"/>
      <c r="J1346"/>
      <c r="K1346"/>
      <c r="L1346"/>
      <c r="M1346"/>
      <c r="N1346"/>
      <c r="O1346"/>
      <c r="P1346"/>
      <c r="Q1346"/>
    </row>
    <row r="1347" spans="1:17" s="16" customFormat="1" x14ac:dyDescent="0.25">
      <c r="A1347" s="19"/>
      <c r="B1347" s="20"/>
      <c r="D1347"/>
      <c r="E1347"/>
      <c r="F1347"/>
      <c r="G1347"/>
      <c r="H1347"/>
      <c r="I1347"/>
      <c r="J1347"/>
      <c r="K1347"/>
      <c r="L1347"/>
      <c r="M1347"/>
      <c r="N1347"/>
      <c r="O1347"/>
      <c r="P1347"/>
      <c r="Q1347"/>
    </row>
    <row r="1348" spans="1:17" s="16" customFormat="1" x14ac:dyDescent="0.25">
      <c r="A1348" s="19"/>
      <c r="B1348" s="20"/>
      <c r="D1348"/>
      <c r="E1348"/>
      <c r="F1348"/>
      <c r="G1348"/>
      <c r="H1348"/>
      <c r="I1348"/>
      <c r="J1348"/>
      <c r="K1348"/>
      <c r="L1348"/>
      <c r="M1348"/>
      <c r="N1348"/>
      <c r="O1348"/>
      <c r="P1348"/>
      <c r="Q1348"/>
    </row>
    <row r="1349" spans="1:17" s="16" customFormat="1" x14ac:dyDescent="0.25">
      <c r="A1349" s="19"/>
      <c r="B1349" s="20"/>
      <c r="D1349"/>
      <c r="E1349"/>
      <c r="F1349"/>
      <c r="G1349"/>
      <c r="H1349"/>
      <c r="I1349"/>
      <c r="J1349"/>
      <c r="K1349"/>
      <c r="L1349"/>
      <c r="M1349"/>
      <c r="N1349"/>
      <c r="O1349"/>
      <c r="P1349"/>
      <c r="Q1349"/>
    </row>
    <row r="1350" spans="1:17" s="16" customFormat="1" x14ac:dyDescent="0.25">
      <c r="A1350" s="19"/>
      <c r="B1350" s="20"/>
      <c r="D1350"/>
      <c r="E1350"/>
      <c r="F1350"/>
      <c r="G1350"/>
      <c r="H1350"/>
      <c r="I1350"/>
      <c r="J1350"/>
      <c r="K1350"/>
      <c r="L1350"/>
      <c r="M1350"/>
      <c r="N1350"/>
      <c r="O1350"/>
      <c r="P1350"/>
      <c r="Q1350"/>
    </row>
    <row r="1351" spans="1:17" s="16" customFormat="1" x14ac:dyDescent="0.25">
      <c r="A1351" s="19"/>
      <c r="B1351" s="20"/>
      <c r="D1351"/>
      <c r="E1351"/>
      <c r="F1351"/>
      <c r="G1351"/>
      <c r="H1351"/>
      <c r="I1351"/>
      <c r="J1351"/>
      <c r="K1351"/>
      <c r="L1351"/>
      <c r="M1351"/>
      <c r="N1351"/>
      <c r="O1351"/>
      <c r="P1351"/>
      <c r="Q1351"/>
    </row>
    <row r="1352" spans="1:17" s="16" customFormat="1" x14ac:dyDescent="0.25">
      <c r="A1352" s="19"/>
      <c r="B1352" s="20"/>
      <c r="D1352"/>
      <c r="E1352"/>
      <c r="F1352"/>
      <c r="G1352"/>
      <c r="H1352"/>
      <c r="I1352"/>
      <c r="J1352"/>
      <c r="K1352"/>
      <c r="L1352"/>
      <c r="M1352"/>
      <c r="N1352"/>
      <c r="O1352"/>
      <c r="P1352"/>
      <c r="Q1352"/>
    </row>
    <row r="1353" spans="1:17" s="16" customFormat="1" x14ac:dyDescent="0.25">
      <c r="A1353" s="19"/>
      <c r="B1353" s="20"/>
      <c r="D1353"/>
      <c r="E1353"/>
      <c r="F1353"/>
      <c r="G1353"/>
      <c r="H1353"/>
      <c r="I1353"/>
      <c r="J1353"/>
      <c r="K1353"/>
      <c r="L1353"/>
      <c r="M1353"/>
      <c r="N1353"/>
      <c r="O1353"/>
      <c r="P1353"/>
      <c r="Q1353"/>
    </row>
    <row r="1354" spans="1:17" s="16" customFormat="1" x14ac:dyDescent="0.25">
      <c r="A1354" s="19"/>
      <c r="B1354" s="20"/>
      <c r="D1354"/>
      <c r="E1354"/>
      <c r="F1354"/>
      <c r="G1354"/>
      <c r="H1354"/>
      <c r="I1354"/>
      <c r="J1354"/>
      <c r="K1354"/>
      <c r="L1354"/>
      <c r="M1354"/>
      <c r="N1354"/>
      <c r="O1354"/>
      <c r="P1354"/>
      <c r="Q1354"/>
    </row>
    <row r="1355" spans="1:17" s="16" customFormat="1" x14ac:dyDescent="0.25">
      <c r="A1355" s="19"/>
      <c r="B1355" s="20"/>
      <c r="D1355"/>
      <c r="E1355"/>
      <c r="F1355"/>
      <c r="G1355"/>
      <c r="H1355"/>
      <c r="I1355"/>
      <c r="J1355"/>
      <c r="K1355"/>
      <c r="L1355"/>
      <c r="M1355"/>
      <c r="N1355"/>
      <c r="O1355"/>
      <c r="P1355"/>
      <c r="Q1355"/>
    </row>
    <row r="1356" spans="1:17" s="16" customFormat="1" x14ac:dyDescent="0.25">
      <c r="A1356" s="19"/>
      <c r="B1356" s="20"/>
      <c r="D1356"/>
      <c r="E1356"/>
      <c r="F1356"/>
      <c r="G1356"/>
      <c r="H1356"/>
      <c r="I1356"/>
      <c r="J1356"/>
      <c r="K1356"/>
      <c r="L1356"/>
      <c r="M1356"/>
      <c r="N1356"/>
      <c r="O1356"/>
      <c r="P1356"/>
      <c r="Q1356"/>
    </row>
    <row r="1357" spans="1:17" s="16" customFormat="1" x14ac:dyDescent="0.25">
      <c r="A1357" s="19"/>
      <c r="B1357" s="20"/>
      <c r="D1357"/>
      <c r="E1357"/>
      <c r="F1357"/>
      <c r="G1357"/>
      <c r="H1357"/>
      <c r="I1357"/>
      <c r="J1357"/>
      <c r="K1357"/>
      <c r="L1357"/>
      <c r="M1357"/>
      <c r="N1357"/>
      <c r="O1357"/>
      <c r="P1357"/>
      <c r="Q1357"/>
    </row>
    <row r="1358" spans="1:17" s="16" customFormat="1" x14ac:dyDescent="0.25">
      <c r="A1358" s="19"/>
      <c r="B1358" s="20"/>
      <c r="D1358"/>
      <c r="E1358"/>
      <c r="F1358"/>
      <c r="G1358"/>
      <c r="H1358"/>
      <c r="I1358"/>
      <c r="J1358"/>
      <c r="K1358"/>
      <c r="L1358"/>
      <c r="M1358"/>
      <c r="N1358"/>
      <c r="O1358"/>
      <c r="P1358"/>
      <c r="Q1358"/>
    </row>
    <row r="1359" spans="1:17" s="16" customFormat="1" x14ac:dyDescent="0.25">
      <c r="A1359" s="19"/>
      <c r="B1359" s="20"/>
      <c r="D1359"/>
      <c r="E1359"/>
      <c r="F1359"/>
      <c r="G1359"/>
      <c r="H1359"/>
      <c r="I1359"/>
      <c r="J1359"/>
      <c r="K1359"/>
      <c r="L1359"/>
      <c r="M1359"/>
      <c r="N1359"/>
      <c r="O1359"/>
      <c r="P1359"/>
      <c r="Q1359"/>
    </row>
    <row r="1360" spans="1:17" s="16" customFormat="1" x14ac:dyDescent="0.25">
      <c r="A1360" s="19"/>
      <c r="B1360" s="20"/>
      <c r="D1360"/>
      <c r="E1360"/>
      <c r="F1360"/>
      <c r="G1360"/>
      <c r="H1360"/>
      <c r="I1360"/>
      <c r="J1360"/>
      <c r="K1360"/>
      <c r="L1360"/>
      <c r="M1360"/>
      <c r="N1360"/>
      <c r="O1360"/>
      <c r="P1360"/>
      <c r="Q1360"/>
    </row>
    <row r="1361" spans="1:17" s="16" customFormat="1" x14ac:dyDescent="0.25">
      <c r="A1361" s="19"/>
      <c r="B1361" s="20"/>
      <c r="D1361"/>
      <c r="E1361"/>
      <c r="F1361"/>
      <c r="G1361"/>
      <c r="H1361"/>
      <c r="I1361"/>
      <c r="J1361"/>
      <c r="K1361"/>
      <c r="L1361"/>
      <c r="M1361"/>
      <c r="N1361"/>
      <c r="O1361"/>
      <c r="P1361"/>
      <c r="Q1361"/>
    </row>
    <row r="1362" spans="1:17" s="16" customFormat="1" x14ac:dyDescent="0.25">
      <c r="A1362" s="19"/>
      <c r="B1362" s="20"/>
      <c r="D1362"/>
      <c r="E1362"/>
      <c r="F1362"/>
      <c r="G1362"/>
      <c r="H1362"/>
      <c r="I1362"/>
      <c r="J1362"/>
      <c r="K1362"/>
      <c r="L1362"/>
      <c r="M1362"/>
      <c r="N1362"/>
      <c r="O1362"/>
      <c r="P1362"/>
      <c r="Q1362"/>
    </row>
    <row r="1363" spans="1:17" s="16" customFormat="1" x14ac:dyDescent="0.25">
      <c r="A1363" s="19"/>
      <c r="B1363" s="20"/>
      <c r="D1363"/>
      <c r="E1363"/>
      <c r="F1363"/>
      <c r="G1363"/>
      <c r="H1363"/>
      <c r="I1363"/>
      <c r="J1363"/>
      <c r="K1363"/>
      <c r="L1363"/>
      <c r="M1363"/>
      <c r="N1363"/>
      <c r="O1363"/>
      <c r="P1363"/>
      <c r="Q1363"/>
    </row>
    <row r="1364" spans="1:17" s="16" customFormat="1" x14ac:dyDescent="0.25">
      <c r="A1364" s="19"/>
      <c r="B1364" s="20"/>
      <c r="D1364"/>
      <c r="E1364"/>
      <c r="F1364"/>
      <c r="G1364"/>
      <c r="H1364"/>
      <c r="I1364"/>
      <c r="J1364"/>
      <c r="K1364"/>
      <c r="L1364"/>
      <c r="M1364"/>
      <c r="N1364"/>
      <c r="O1364"/>
      <c r="P1364"/>
      <c r="Q1364"/>
    </row>
    <row r="1365" spans="1:17" s="16" customFormat="1" x14ac:dyDescent="0.25">
      <c r="A1365" s="19"/>
      <c r="B1365" s="20"/>
      <c r="D1365"/>
      <c r="E1365"/>
      <c r="F1365"/>
      <c r="G1365"/>
      <c r="H1365"/>
      <c r="I1365"/>
      <c r="J1365"/>
      <c r="K1365"/>
      <c r="L1365"/>
      <c r="M1365"/>
      <c r="N1365"/>
      <c r="O1365"/>
      <c r="P1365"/>
      <c r="Q1365"/>
    </row>
    <row r="1366" spans="1:17" s="16" customFormat="1" x14ac:dyDescent="0.25">
      <c r="A1366" s="19"/>
      <c r="B1366" s="20"/>
      <c r="D1366"/>
      <c r="E1366"/>
      <c r="F1366"/>
      <c r="G1366"/>
      <c r="H1366"/>
      <c r="I1366"/>
      <c r="J1366"/>
      <c r="K1366"/>
      <c r="L1366"/>
      <c r="M1366"/>
      <c r="N1366"/>
      <c r="O1366"/>
      <c r="P1366"/>
      <c r="Q1366"/>
    </row>
    <row r="1367" spans="1:17" s="16" customFormat="1" x14ac:dyDescent="0.25">
      <c r="A1367" s="19"/>
      <c r="B1367" s="20"/>
      <c r="D1367"/>
      <c r="E1367"/>
      <c r="F1367"/>
      <c r="G1367"/>
      <c r="H1367"/>
      <c r="I1367"/>
      <c r="J1367"/>
      <c r="K1367"/>
      <c r="L1367"/>
      <c r="M1367"/>
      <c r="N1367"/>
      <c r="O1367"/>
      <c r="P1367"/>
      <c r="Q1367"/>
    </row>
    <row r="1368" spans="1:17" s="16" customFormat="1" x14ac:dyDescent="0.25">
      <c r="A1368" s="19"/>
      <c r="B1368" s="20"/>
      <c r="D1368"/>
      <c r="E1368"/>
      <c r="F1368"/>
      <c r="G1368"/>
      <c r="H1368"/>
      <c r="I1368"/>
      <c r="J1368"/>
      <c r="K1368"/>
      <c r="L1368"/>
      <c r="M1368"/>
      <c r="N1368"/>
      <c r="O1368"/>
      <c r="P1368"/>
      <c r="Q1368"/>
    </row>
    <row r="1369" spans="1:17" s="16" customFormat="1" x14ac:dyDescent="0.25">
      <c r="A1369" s="19"/>
      <c r="B1369" s="20"/>
      <c r="D1369"/>
      <c r="E1369"/>
      <c r="F1369"/>
      <c r="G1369"/>
      <c r="H1369"/>
      <c r="I1369"/>
      <c r="J1369"/>
      <c r="K1369"/>
      <c r="L1369"/>
      <c r="M1369"/>
      <c r="N1369"/>
      <c r="O1369"/>
      <c r="P1369"/>
      <c r="Q1369"/>
    </row>
    <row r="1370" spans="1:17" s="16" customFormat="1" x14ac:dyDescent="0.25">
      <c r="A1370" s="19"/>
      <c r="B1370" s="20"/>
      <c r="D1370"/>
      <c r="E1370"/>
      <c r="F1370"/>
      <c r="G1370"/>
      <c r="H1370"/>
      <c r="I1370"/>
      <c r="J1370"/>
      <c r="K1370"/>
      <c r="L1370"/>
      <c r="M1370"/>
      <c r="N1370"/>
      <c r="O1370"/>
      <c r="P1370"/>
      <c r="Q1370"/>
    </row>
    <row r="1371" spans="1:17" s="16" customFormat="1" x14ac:dyDescent="0.25">
      <c r="A1371" s="19"/>
      <c r="B1371" s="20"/>
      <c r="D1371"/>
      <c r="E1371"/>
      <c r="F1371"/>
      <c r="G1371"/>
      <c r="H1371"/>
      <c r="I1371"/>
      <c r="J1371"/>
      <c r="K1371"/>
      <c r="L1371"/>
      <c r="M1371"/>
      <c r="N1371"/>
      <c r="O1371"/>
      <c r="P1371"/>
      <c r="Q1371"/>
    </row>
    <row r="1372" spans="1:17" s="16" customFormat="1" x14ac:dyDescent="0.25">
      <c r="A1372" s="19"/>
      <c r="B1372" s="20"/>
      <c r="D1372"/>
      <c r="E1372"/>
      <c r="F1372"/>
      <c r="G1372"/>
      <c r="H1372"/>
      <c r="I1372"/>
      <c r="J1372"/>
      <c r="K1372"/>
      <c r="L1372"/>
      <c r="M1372"/>
      <c r="N1372"/>
      <c r="O1372"/>
      <c r="P1372"/>
      <c r="Q1372"/>
    </row>
    <row r="1373" spans="1:17" s="16" customFormat="1" x14ac:dyDescent="0.25">
      <c r="A1373" s="19"/>
      <c r="B1373" s="20"/>
      <c r="D1373"/>
      <c r="E1373"/>
      <c r="F1373"/>
      <c r="G1373"/>
      <c r="H1373"/>
      <c r="I1373"/>
      <c r="J1373"/>
      <c r="K1373"/>
      <c r="L1373"/>
      <c r="M1373"/>
      <c r="N1373"/>
      <c r="O1373"/>
      <c r="P1373"/>
      <c r="Q1373"/>
    </row>
    <row r="1374" spans="1:17" s="16" customFormat="1" x14ac:dyDescent="0.25">
      <c r="A1374" s="19"/>
      <c r="B1374" s="20"/>
      <c r="D1374"/>
      <c r="E1374"/>
      <c r="F1374"/>
      <c r="G1374"/>
      <c r="H1374"/>
      <c r="I1374"/>
      <c r="J1374"/>
      <c r="K1374"/>
      <c r="L1374"/>
      <c r="M1374"/>
      <c r="N1374"/>
      <c r="O1374"/>
      <c r="P1374"/>
      <c r="Q1374"/>
    </row>
    <row r="1375" spans="1:17" s="16" customFormat="1" x14ac:dyDescent="0.25">
      <c r="A1375" s="19"/>
      <c r="B1375" s="20"/>
      <c r="D1375"/>
      <c r="E1375"/>
      <c r="F1375"/>
      <c r="G1375"/>
      <c r="H1375"/>
      <c r="I1375"/>
      <c r="J1375"/>
      <c r="K1375"/>
      <c r="L1375"/>
      <c r="M1375"/>
      <c r="N1375"/>
      <c r="O1375"/>
      <c r="P1375"/>
      <c r="Q1375"/>
    </row>
    <row r="1376" spans="1:17" s="16" customFormat="1" x14ac:dyDescent="0.25">
      <c r="A1376" s="19"/>
      <c r="B1376" s="20"/>
      <c r="D1376"/>
      <c r="E1376"/>
      <c r="F1376"/>
      <c r="G1376"/>
      <c r="H1376"/>
      <c r="I1376"/>
      <c r="J1376"/>
      <c r="K1376"/>
      <c r="L1376"/>
      <c r="M1376"/>
      <c r="N1376"/>
      <c r="O1376"/>
      <c r="P1376"/>
      <c r="Q1376"/>
    </row>
    <row r="1377" spans="1:17" s="16" customFormat="1" x14ac:dyDescent="0.25">
      <c r="A1377" s="19"/>
      <c r="B1377" s="20"/>
      <c r="D1377"/>
      <c r="E1377"/>
      <c r="F1377"/>
      <c r="G1377"/>
      <c r="H1377"/>
      <c r="I1377"/>
      <c r="J1377"/>
      <c r="K1377"/>
      <c r="L1377"/>
      <c r="M1377"/>
      <c r="N1377"/>
      <c r="O1377"/>
      <c r="P1377"/>
      <c r="Q1377"/>
    </row>
    <row r="1378" spans="1:17" s="16" customFormat="1" x14ac:dyDescent="0.25">
      <c r="A1378" s="19"/>
      <c r="B1378" s="20"/>
      <c r="D1378"/>
      <c r="E1378"/>
      <c r="F1378"/>
      <c r="G1378"/>
      <c r="H1378"/>
      <c r="I1378"/>
      <c r="J1378"/>
      <c r="K1378"/>
      <c r="L1378"/>
      <c r="M1378"/>
      <c r="N1378"/>
      <c r="O1378"/>
      <c r="P1378"/>
      <c r="Q1378"/>
    </row>
    <row r="1379" spans="1:17" s="16" customFormat="1" x14ac:dyDescent="0.25">
      <c r="A1379" s="19"/>
      <c r="B1379" s="20"/>
      <c r="D1379"/>
      <c r="E1379"/>
      <c r="F1379"/>
      <c r="G1379"/>
      <c r="H1379"/>
      <c r="I1379"/>
      <c r="J1379"/>
      <c r="K1379"/>
      <c r="L1379"/>
      <c r="M1379"/>
      <c r="N1379"/>
      <c r="O1379"/>
      <c r="P1379"/>
      <c r="Q1379"/>
    </row>
    <row r="1380" spans="1:17" s="16" customFormat="1" x14ac:dyDescent="0.25">
      <c r="A1380" s="19"/>
      <c r="B1380" s="20"/>
      <c r="D1380"/>
      <c r="E1380"/>
      <c r="F1380"/>
      <c r="G1380"/>
      <c r="H1380"/>
      <c r="I1380"/>
      <c r="J1380"/>
      <c r="K1380"/>
      <c r="L1380"/>
      <c r="M1380"/>
      <c r="N1380"/>
      <c r="O1380"/>
      <c r="P1380"/>
      <c r="Q1380"/>
    </row>
    <row r="1381" spans="1:17" s="16" customFormat="1" x14ac:dyDescent="0.25">
      <c r="A1381" s="19"/>
      <c r="B1381" s="20"/>
      <c r="D1381"/>
      <c r="E1381"/>
      <c r="F1381"/>
      <c r="G1381"/>
      <c r="H1381"/>
      <c r="I1381"/>
      <c r="J1381"/>
      <c r="K1381"/>
      <c r="L1381"/>
      <c r="M1381"/>
      <c r="N1381"/>
      <c r="O1381"/>
      <c r="P1381"/>
      <c r="Q1381"/>
    </row>
    <row r="1382" spans="1:17" s="16" customFormat="1" x14ac:dyDescent="0.25">
      <c r="A1382" s="19"/>
      <c r="B1382" s="20"/>
      <c r="D1382"/>
      <c r="E1382"/>
      <c r="F1382"/>
      <c r="G1382"/>
      <c r="H1382"/>
      <c r="I1382"/>
      <c r="J1382"/>
      <c r="K1382"/>
      <c r="L1382"/>
      <c r="M1382"/>
      <c r="N1382"/>
      <c r="O1382"/>
      <c r="P1382"/>
      <c r="Q1382"/>
    </row>
    <row r="1383" spans="1:17" s="16" customFormat="1" x14ac:dyDescent="0.25">
      <c r="A1383" s="19"/>
      <c r="B1383" s="20"/>
      <c r="D1383"/>
      <c r="E1383"/>
      <c r="F1383"/>
      <c r="G1383"/>
      <c r="H1383"/>
      <c r="I1383"/>
      <c r="J1383"/>
      <c r="K1383"/>
      <c r="L1383"/>
      <c r="M1383"/>
      <c r="N1383"/>
      <c r="O1383"/>
      <c r="P1383"/>
      <c r="Q1383"/>
    </row>
    <row r="1384" spans="1:17" s="16" customFormat="1" x14ac:dyDescent="0.25">
      <c r="A1384" s="19"/>
      <c r="B1384" s="20"/>
      <c r="D1384"/>
      <c r="E1384"/>
      <c r="F1384"/>
      <c r="G1384"/>
      <c r="H1384"/>
      <c r="I1384"/>
      <c r="J1384"/>
      <c r="K1384"/>
      <c r="L1384"/>
      <c r="M1384"/>
      <c r="N1384"/>
      <c r="O1384"/>
      <c r="P1384"/>
      <c r="Q1384"/>
    </row>
    <row r="1385" spans="1:17" s="16" customFormat="1" x14ac:dyDescent="0.25">
      <c r="A1385" s="19"/>
      <c r="B1385" s="20"/>
      <c r="D1385"/>
      <c r="E1385"/>
      <c r="F1385"/>
      <c r="G1385"/>
      <c r="H1385"/>
      <c r="I1385"/>
      <c r="J1385"/>
      <c r="K1385"/>
      <c r="L1385"/>
      <c r="M1385"/>
      <c r="N1385"/>
      <c r="O1385"/>
      <c r="P1385"/>
      <c r="Q1385"/>
    </row>
    <row r="1386" spans="1:17" s="16" customFormat="1" x14ac:dyDescent="0.25">
      <c r="A1386" s="19"/>
      <c r="B1386" s="20"/>
      <c r="D1386"/>
      <c r="E1386"/>
      <c r="F1386"/>
      <c r="G1386"/>
      <c r="H1386"/>
      <c r="I1386"/>
      <c r="J1386"/>
      <c r="K1386"/>
      <c r="L1386"/>
      <c r="M1386"/>
      <c r="N1386"/>
      <c r="O1386"/>
      <c r="P1386"/>
      <c r="Q1386"/>
    </row>
    <row r="1387" spans="1:17" s="16" customFormat="1" x14ac:dyDescent="0.25">
      <c r="A1387" s="19"/>
      <c r="B1387" s="20"/>
      <c r="D1387"/>
      <c r="E1387"/>
      <c r="F1387"/>
      <c r="G1387"/>
      <c r="H1387"/>
      <c r="I1387"/>
      <c r="J1387"/>
      <c r="K1387"/>
      <c r="L1387"/>
      <c r="M1387"/>
      <c r="N1387"/>
      <c r="O1387"/>
      <c r="P1387"/>
      <c r="Q1387"/>
    </row>
    <row r="1388" spans="1:17" s="16" customFormat="1" x14ac:dyDescent="0.25">
      <c r="A1388" s="19"/>
      <c r="B1388" s="20"/>
      <c r="D1388"/>
      <c r="E1388"/>
      <c r="F1388"/>
      <c r="G1388"/>
      <c r="H1388"/>
      <c r="I1388"/>
      <c r="J1388"/>
      <c r="K1388"/>
      <c r="L1388"/>
      <c r="M1388"/>
      <c r="N1388"/>
      <c r="O1388"/>
      <c r="P1388"/>
      <c r="Q1388"/>
    </row>
    <row r="1389" spans="1:17" s="16" customFormat="1" x14ac:dyDescent="0.25">
      <c r="A1389" s="19"/>
      <c r="B1389" s="20"/>
      <c r="D1389"/>
      <c r="E1389"/>
      <c r="F1389"/>
      <c r="G1389"/>
      <c r="H1389"/>
      <c r="I1389"/>
      <c r="J1389"/>
      <c r="K1389"/>
      <c r="L1389"/>
      <c r="M1389"/>
      <c r="N1389"/>
      <c r="O1389"/>
      <c r="P1389"/>
      <c r="Q1389"/>
    </row>
    <row r="1390" spans="1:17" s="16" customFormat="1" x14ac:dyDescent="0.25">
      <c r="A1390" s="19"/>
      <c r="B1390" s="20"/>
      <c r="D1390"/>
      <c r="E1390"/>
      <c r="F1390"/>
      <c r="G1390"/>
      <c r="H1390"/>
      <c r="I1390"/>
      <c r="J1390"/>
      <c r="K1390"/>
      <c r="L1390"/>
      <c r="M1390"/>
      <c r="N1390"/>
      <c r="O1390"/>
      <c r="P1390"/>
      <c r="Q1390"/>
    </row>
    <row r="1391" spans="1:17" s="16" customFormat="1" x14ac:dyDescent="0.25">
      <c r="A1391" s="19"/>
      <c r="B1391" s="20"/>
      <c r="D1391"/>
      <c r="E1391"/>
      <c r="F1391"/>
      <c r="G1391"/>
      <c r="H1391"/>
      <c r="I1391"/>
      <c r="J1391"/>
      <c r="K1391"/>
      <c r="L1391"/>
      <c r="M1391"/>
      <c r="N1391"/>
      <c r="O1391"/>
      <c r="P1391"/>
      <c r="Q1391"/>
    </row>
    <row r="1392" spans="1:17" s="16" customFormat="1" x14ac:dyDescent="0.25">
      <c r="A1392" s="19"/>
      <c r="B1392" s="20"/>
      <c r="D1392"/>
      <c r="E1392"/>
      <c r="F1392"/>
      <c r="G1392"/>
      <c r="H1392"/>
      <c r="I1392"/>
      <c r="J1392"/>
      <c r="K1392"/>
      <c r="L1392"/>
      <c r="M1392"/>
      <c r="N1392"/>
      <c r="O1392"/>
      <c r="P1392"/>
      <c r="Q1392"/>
    </row>
    <row r="1393" spans="1:17" s="16" customFormat="1" x14ac:dyDescent="0.25">
      <c r="A1393" s="19"/>
      <c r="B1393" s="20"/>
      <c r="D1393"/>
      <c r="E1393"/>
      <c r="F1393"/>
      <c r="G1393"/>
      <c r="H1393"/>
      <c r="I1393"/>
      <c r="J1393"/>
      <c r="K1393"/>
      <c r="L1393"/>
      <c r="M1393"/>
      <c r="N1393"/>
      <c r="O1393"/>
      <c r="P1393"/>
      <c r="Q1393"/>
    </row>
    <row r="1394" spans="1:17" s="16" customFormat="1" x14ac:dyDescent="0.25">
      <c r="A1394" s="19"/>
      <c r="B1394" s="20"/>
      <c r="D1394"/>
      <c r="E1394"/>
      <c r="F1394"/>
      <c r="G1394"/>
      <c r="H1394"/>
      <c r="I1394"/>
      <c r="J1394"/>
      <c r="K1394"/>
      <c r="L1394"/>
      <c r="M1394"/>
      <c r="N1394"/>
      <c r="O1394"/>
      <c r="P1394"/>
      <c r="Q1394"/>
    </row>
    <row r="1395" spans="1:17" s="16" customFormat="1" x14ac:dyDescent="0.25">
      <c r="A1395" s="19"/>
      <c r="B1395" s="20"/>
      <c r="D1395"/>
      <c r="E1395"/>
      <c r="F1395"/>
      <c r="G1395"/>
      <c r="H1395"/>
      <c r="I1395"/>
      <c r="J1395"/>
      <c r="K1395"/>
      <c r="L1395"/>
      <c r="M1395"/>
      <c r="N1395"/>
      <c r="O1395"/>
      <c r="P1395"/>
      <c r="Q1395"/>
    </row>
    <row r="1396" spans="1:17" s="16" customFormat="1" x14ac:dyDescent="0.25">
      <c r="A1396" s="19"/>
      <c r="B1396" s="20"/>
      <c r="D1396"/>
      <c r="E1396"/>
      <c r="F1396"/>
      <c r="G1396"/>
      <c r="H1396"/>
      <c r="I1396"/>
      <c r="J1396"/>
      <c r="K1396"/>
      <c r="L1396"/>
      <c r="M1396"/>
      <c r="N1396"/>
      <c r="O1396"/>
      <c r="P1396"/>
      <c r="Q1396"/>
    </row>
    <row r="1397" spans="1:17" s="16" customFormat="1" x14ac:dyDescent="0.25">
      <c r="A1397" s="19"/>
      <c r="B1397" s="20"/>
      <c r="D1397"/>
      <c r="E1397"/>
      <c r="F1397"/>
      <c r="G1397"/>
      <c r="H1397"/>
      <c r="I1397"/>
      <c r="J1397"/>
      <c r="K1397"/>
      <c r="L1397"/>
      <c r="M1397"/>
      <c r="N1397"/>
      <c r="O1397"/>
      <c r="P1397"/>
      <c r="Q1397"/>
    </row>
    <row r="1398" spans="1:17" s="16" customFormat="1" x14ac:dyDescent="0.25">
      <c r="A1398" s="19"/>
      <c r="B1398" s="20"/>
      <c r="D1398"/>
      <c r="E1398"/>
      <c r="F1398"/>
      <c r="G1398"/>
      <c r="H1398"/>
      <c r="I1398"/>
      <c r="J1398"/>
      <c r="K1398"/>
      <c r="L1398"/>
      <c r="M1398"/>
      <c r="N1398"/>
      <c r="O1398"/>
      <c r="P1398"/>
      <c r="Q1398"/>
    </row>
    <row r="1399" spans="1:17" s="16" customFormat="1" x14ac:dyDescent="0.25">
      <c r="A1399" s="19"/>
      <c r="B1399" s="20"/>
      <c r="D1399"/>
      <c r="E1399"/>
      <c r="F1399"/>
      <c r="G1399"/>
      <c r="H1399"/>
      <c r="I1399"/>
      <c r="J1399"/>
      <c r="K1399"/>
      <c r="L1399"/>
      <c r="M1399"/>
      <c r="N1399"/>
      <c r="O1399"/>
      <c r="P1399"/>
      <c r="Q1399"/>
    </row>
    <row r="1400" spans="1:17" s="16" customFormat="1" x14ac:dyDescent="0.25">
      <c r="A1400" s="19"/>
      <c r="B1400" s="20"/>
      <c r="D1400"/>
      <c r="E1400"/>
      <c r="F1400"/>
      <c r="G1400"/>
      <c r="H1400"/>
      <c r="I1400"/>
      <c r="J1400"/>
      <c r="K1400"/>
      <c r="L1400"/>
      <c r="M1400"/>
      <c r="N1400"/>
      <c r="O1400"/>
      <c r="P1400"/>
      <c r="Q1400"/>
    </row>
    <row r="1401" spans="1:17" s="16" customFormat="1" x14ac:dyDescent="0.25">
      <c r="A1401" s="19"/>
      <c r="B1401" s="20"/>
      <c r="D1401"/>
      <c r="E1401"/>
      <c r="F1401"/>
      <c r="G1401"/>
      <c r="H1401"/>
      <c r="I1401"/>
      <c r="J1401"/>
      <c r="K1401"/>
      <c r="L1401"/>
      <c r="M1401"/>
      <c r="N1401"/>
      <c r="O1401"/>
      <c r="P1401"/>
      <c r="Q1401"/>
    </row>
    <row r="1402" spans="1:17" s="16" customFormat="1" x14ac:dyDescent="0.25">
      <c r="A1402" s="19"/>
      <c r="B1402" s="20"/>
      <c r="D1402"/>
      <c r="E1402"/>
      <c r="F1402"/>
      <c r="G1402"/>
      <c r="H1402"/>
      <c r="I1402"/>
      <c r="J1402"/>
      <c r="K1402"/>
      <c r="L1402"/>
      <c r="M1402"/>
      <c r="N1402"/>
      <c r="O1402"/>
      <c r="P1402"/>
      <c r="Q1402"/>
    </row>
    <row r="1403" spans="1:17" s="16" customFormat="1" x14ac:dyDescent="0.25">
      <c r="A1403" s="19"/>
      <c r="B1403" s="20"/>
      <c r="D1403"/>
      <c r="E1403"/>
      <c r="F1403"/>
      <c r="G1403"/>
      <c r="H1403"/>
      <c r="I1403"/>
      <c r="J1403"/>
      <c r="K1403"/>
      <c r="L1403"/>
      <c r="M1403"/>
      <c r="N1403"/>
      <c r="O1403"/>
      <c r="P1403"/>
      <c r="Q1403"/>
    </row>
    <row r="1404" spans="1:17" s="16" customFormat="1" x14ac:dyDescent="0.25">
      <c r="A1404" s="19"/>
      <c r="B1404" s="20"/>
      <c r="D1404"/>
      <c r="E1404"/>
      <c r="F1404"/>
      <c r="G1404"/>
      <c r="H1404"/>
      <c r="I1404"/>
      <c r="J1404"/>
      <c r="K1404"/>
      <c r="L1404"/>
      <c r="M1404"/>
      <c r="N1404"/>
      <c r="O1404"/>
      <c r="P1404"/>
      <c r="Q1404"/>
    </row>
    <row r="1405" spans="1:17" s="16" customFormat="1" x14ac:dyDescent="0.25">
      <c r="A1405" s="19"/>
      <c r="B1405" s="20"/>
      <c r="D1405"/>
      <c r="E1405"/>
      <c r="F1405"/>
      <c r="G1405"/>
      <c r="H1405"/>
      <c r="I1405"/>
      <c r="J1405"/>
      <c r="K1405"/>
      <c r="L1405"/>
      <c r="M1405"/>
      <c r="N1405"/>
      <c r="O1405"/>
      <c r="P1405"/>
      <c r="Q1405"/>
    </row>
    <row r="1406" spans="1:17" s="16" customFormat="1" x14ac:dyDescent="0.25">
      <c r="A1406" s="19"/>
      <c r="B1406" s="20"/>
      <c r="D1406"/>
      <c r="E1406"/>
      <c r="F1406"/>
      <c r="G1406"/>
      <c r="H1406"/>
      <c r="I1406"/>
      <c r="J1406"/>
      <c r="K1406"/>
      <c r="L1406"/>
      <c r="M1406"/>
      <c r="N1406"/>
      <c r="O1406"/>
      <c r="P1406"/>
      <c r="Q1406"/>
    </row>
    <row r="1407" spans="1:17" s="16" customFormat="1" x14ac:dyDescent="0.25">
      <c r="A1407" s="19"/>
      <c r="B1407" s="20"/>
      <c r="D1407"/>
      <c r="E1407"/>
      <c r="F1407"/>
      <c r="G1407"/>
      <c r="H1407"/>
      <c r="I1407"/>
      <c r="J1407"/>
      <c r="K1407"/>
      <c r="L1407"/>
      <c r="M1407"/>
      <c r="N1407"/>
      <c r="O1407"/>
      <c r="P1407"/>
      <c r="Q1407"/>
    </row>
    <row r="1408" spans="1:17" s="16" customFormat="1" x14ac:dyDescent="0.25">
      <c r="A1408" s="19"/>
      <c r="B1408" s="20"/>
      <c r="D1408"/>
      <c r="E1408"/>
      <c r="F1408"/>
      <c r="G1408"/>
      <c r="H1408"/>
      <c r="I1408"/>
      <c r="J1408"/>
      <c r="K1408"/>
      <c r="L1408"/>
      <c r="M1408"/>
      <c r="N1408"/>
      <c r="O1408"/>
      <c r="P1408"/>
      <c r="Q1408"/>
    </row>
    <row r="1409" spans="1:17" s="16" customFormat="1" x14ac:dyDescent="0.25">
      <c r="A1409" s="19"/>
      <c r="B1409" s="20"/>
      <c r="D1409"/>
      <c r="E1409"/>
      <c r="F1409"/>
      <c r="G1409"/>
      <c r="H1409"/>
      <c r="I1409"/>
      <c r="J1409"/>
      <c r="K1409"/>
      <c r="L1409"/>
      <c r="M1409"/>
      <c r="N1409"/>
      <c r="O1409"/>
      <c r="P1409"/>
      <c r="Q1409"/>
    </row>
    <row r="1410" spans="1:17" s="16" customFormat="1" x14ac:dyDescent="0.25">
      <c r="A1410" s="19"/>
      <c r="B1410" s="20"/>
      <c r="D1410"/>
      <c r="E1410"/>
      <c r="F1410"/>
      <c r="G1410"/>
      <c r="H1410"/>
      <c r="I1410"/>
      <c r="J1410"/>
      <c r="K1410"/>
      <c r="L1410"/>
      <c r="M1410"/>
      <c r="N1410"/>
      <c r="O1410"/>
      <c r="P1410"/>
      <c r="Q1410"/>
    </row>
    <row r="1411" spans="1:17" s="16" customFormat="1" x14ac:dyDescent="0.25">
      <c r="A1411" s="19"/>
      <c r="B1411" s="20"/>
      <c r="D1411"/>
      <c r="E1411"/>
      <c r="F1411"/>
      <c r="G1411"/>
      <c r="H1411"/>
      <c r="I1411"/>
      <c r="J1411"/>
      <c r="K1411"/>
      <c r="L1411"/>
      <c r="M1411"/>
      <c r="N1411"/>
      <c r="O1411"/>
      <c r="P1411"/>
      <c r="Q1411"/>
    </row>
    <row r="1412" spans="1:17" s="16" customFormat="1" x14ac:dyDescent="0.25">
      <c r="A1412" s="19"/>
      <c r="B1412" s="20"/>
      <c r="D1412"/>
      <c r="E1412"/>
      <c r="F1412"/>
      <c r="G1412"/>
      <c r="H1412"/>
      <c r="I1412"/>
      <c r="J1412"/>
      <c r="K1412"/>
      <c r="L1412"/>
      <c r="M1412"/>
      <c r="N1412"/>
      <c r="O1412"/>
      <c r="P1412"/>
      <c r="Q1412"/>
    </row>
    <row r="1413" spans="1:17" s="16" customFormat="1" x14ac:dyDescent="0.25">
      <c r="A1413" s="19"/>
      <c r="B1413" s="20"/>
      <c r="D1413"/>
      <c r="E1413"/>
      <c r="F1413"/>
      <c r="G1413"/>
      <c r="H1413"/>
      <c r="I1413"/>
      <c r="J1413"/>
      <c r="K1413"/>
      <c r="L1413"/>
      <c r="M1413"/>
      <c r="N1413"/>
      <c r="O1413"/>
      <c r="P1413"/>
      <c r="Q1413"/>
    </row>
    <row r="1414" spans="1:17" s="16" customFormat="1" x14ac:dyDescent="0.25">
      <c r="A1414" s="19"/>
      <c r="B1414" s="20"/>
      <c r="D1414"/>
      <c r="E1414"/>
      <c r="F1414"/>
      <c r="G1414"/>
      <c r="H1414"/>
      <c r="I1414"/>
      <c r="J1414"/>
      <c r="K1414"/>
      <c r="L1414"/>
      <c r="M1414"/>
      <c r="N1414"/>
      <c r="O1414"/>
      <c r="P1414"/>
      <c r="Q1414"/>
    </row>
    <row r="1415" spans="1:17" s="16" customFormat="1" x14ac:dyDescent="0.25">
      <c r="A1415" s="19"/>
      <c r="B1415" s="20"/>
      <c r="D1415"/>
      <c r="E1415"/>
      <c r="F1415"/>
      <c r="G1415"/>
      <c r="H1415"/>
      <c r="I1415"/>
      <c r="J1415"/>
      <c r="K1415"/>
      <c r="L1415"/>
      <c r="M1415"/>
      <c r="N1415"/>
      <c r="O1415"/>
      <c r="P1415"/>
      <c r="Q1415"/>
    </row>
    <row r="1416" spans="1:17" s="16" customFormat="1" x14ac:dyDescent="0.25">
      <c r="A1416" s="19"/>
      <c r="B1416" s="20"/>
      <c r="D1416"/>
      <c r="E1416"/>
      <c r="F1416"/>
      <c r="G1416"/>
      <c r="H1416"/>
      <c r="I1416"/>
      <c r="J1416"/>
      <c r="K1416"/>
      <c r="L1416"/>
      <c r="M1416"/>
      <c r="N1416"/>
      <c r="O1416"/>
      <c r="P1416"/>
      <c r="Q1416"/>
    </row>
    <row r="1417" spans="1:17" s="16" customFormat="1" x14ac:dyDescent="0.25">
      <c r="A1417" s="19"/>
      <c r="B1417" s="20"/>
      <c r="D1417"/>
      <c r="E1417"/>
      <c r="F1417"/>
      <c r="G1417"/>
      <c r="H1417"/>
      <c r="I1417"/>
      <c r="J1417"/>
      <c r="K1417"/>
      <c r="L1417"/>
      <c r="M1417"/>
      <c r="N1417"/>
      <c r="O1417"/>
      <c r="P1417"/>
      <c r="Q1417"/>
    </row>
    <row r="1418" spans="1:17" s="16" customFormat="1" x14ac:dyDescent="0.25">
      <c r="A1418" s="19"/>
      <c r="B1418" s="20"/>
      <c r="D1418"/>
      <c r="E1418"/>
      <c r="F1418"/>
      <c r="G1418"/>
      <c r="H1418"/>
      <c r="I1418"/>
      <c r="J1418"/>
      <c r="K1418"/>
      <c r="L1418"/>
      <c r="M1418"/>
      <c r="N1418"/>
      <c r="O1418"/>
      <c r="P1418"/>
      <c r="Q1418"/>
    </row>
    <row r="1419" spans="1:17" s="16" customFormat="1" x14ac:dyDescent="0.25">
      <c r="A1419" s="19"/>
      <c r="B1419" s="20"/>
      <c r="D1419"/>
      <c r="E1419"/>
      <c r="F1419"/>
      <c r="G1419"/>
      <c r="H1419"/>
      <c r="I1419"/>
      <c r="J1419"/>
      <c r="K1419"/>
      <c r="L1419"/>
      <c r="M1419"/>
      <c r="N1419"/>
      <c r="O1419"/>
      <c r="P1419"/>
      <c r="Q1419"/>
    </row>
    <row r="1420" spans="1:17" s="16" customFormat="1" x14ac:dyDescent="0.25">
      <c r="A1420" s="19"/>
      <c r="B1420" s="20"/>
      <c r="D1420"/>
      <c r="E1420"/>
      <c r="F1420"/>
      <c r="G1420"/>
      <c r="H1420"/>
      <c r="I1420"/>
      <c r="J1420"/>
      <c r="K1420"/>
      <c r="L1420"/>
      <c r="M1420"/>
      <c r="N1420"/>
      <c r="O1420"/>
      <c r="P1420"/>
      <c r="Q1420"/>
    </row>
    <row r="1421" spans="1:17" s="16" customFormat="1" x14ac:dyDescent="0.25">
      <c r="A1421" s="19"/>
      <c r="B1421" s="20"/>
      <c r="D1421"/>
      <c r="E1421"/>
      <c r="F1421"/>
      <c r="G1421"/>
      <c r="H1421"/>
      <c r="I1421"/>
      <c r="J1421"/>
      <c r="K1421"/>
      <c r="L1421"/>
      <c r="M1421"/>
      <c r="N1421"/>
      <c r="O1421"/>
      <c r="P1421"/>
      <c r="Q1421"/>
    </row>
    <row r="1422" spans="1:17" s="16" customFormat="1" x14ac:dyDescent="0.25">
      <c r="A1422" s="19"/>
      <c r="B1422" s="20"/>
      <c r="D1422"/>
      <c r="E1422"/>
      <c r="F1422"/>
      <c r="G1422"/>
      <c r="H1422"/>
      <c r="I1422"/>
      <c r="J1422"/>
      <c r="K1422"/>
      <c r="L1422"/>
      <c r="M1422"/>
      <c r="N1422"/>
      <c r="O1422"/>
      <c r="P1422"/>
      <c r="Q1422"/>
    </row>
    <row r="1423" spans="1:17" s="16" customFormat="1" x14ac:dyDescent="0.25">
      <c r="A1423" s="19"/>
      <c r="B1423" s="20"/>
      <c r="D1423"/>
      <c r="E1423"/>
      <c r="F1423"/>
      <c r="G1423"/>
      <c r="H1423"/>
      <c r="I1423"/>
      <c r="J1423"/>
      <c r="K1423"/>
      <c r="L1423"/>
      <c r="M1423"/>
      <c r="N1423"/>
      <c r="O1423"/>
      <c r="P1423"/>
      <c r="Q1423"/>
    </row>
    <row r="1424" spans="1:17" s="16" customFormat="1" x14ac:dyDescent="0.25">
      <c r="A1424" s="19"/>
      <c r="B1424" s="20"/>
      <c r="D1424"/>
      <c r="E1424"/>
      <c r="F1424"/>
      <c r="G1424"/>
      <c r="H1424"/>
      <c r="I1424"/>
      <c r="J1424"/>
      <c r="K1424"/>
      <c r="L1424"/>
      <c r="M1424"/>
      <c r="N1424"/>
      <c r="O1424"/>
      <c r="P1424"/>
      <c r="Q1424"/>
    </row>
    <row r="1425" spans="1:17" s="16" customFormat="1" x14ac:dyDescent="0.25">
      <c r="A1425" s="19"/>
      <c r="B1425" s="20"/>
      <c r="D1425"/>
      <c r="E1425"/>
      <c r="F1425"/>
      <c r="G1425"/>
      <c r="H1425"/>
      <c r="I1425"/>
      <c r="J1425"/>
      <c r="K1425"/>
      <c r="L1425"/>
      <c r="M1425"/>
      <c r="N1425"/>
      <c r="O1425"/>
      <c r="P1425"/>
      <c r="Q1425"/>
    </row>
    <row r="1426" spans="1:17" s="16" customFormat="1" x14ac:dyDescent="0.25">
      <c r="A1426" s="19"/>
      <c r="B1426" s="20"/>
      <c r="D1426"/>
      <c r="E1426"/>
      <c r="F1426"/>
      <c r="G1426"/>
      <c r="H1426"/>
      <c r="I1426"/>
      <c r="J1426"/>
      <c r="K1426"/>
      <c r="L1426"/>
      <c r="M1426"/>
      <c r="N1426"/>
      <c r="O1426"/>
      <c r="P1426"/>
      <c r="Q1426"/>
    </row>
    <row r="1427" spans="1:17" s="16" customFormat="1" x14ac:dyDescent="0.25">
      <c r="A1427" s="19"/>
      <c r="B1427" s="20"/>
      <c r="D1427"/>
      <c r="E1427"/>
      <c r="F1427"/>
      <c r="G1427"/>
      <c r="H1427"/>
      <c r="I1427"/>
      <c r="J1427"/>
      <c r="K1427"/>
      <c r="L1427"/>
      <c r="M1427"/>
      <c r="N1427"/>
      <c r="O1427"/>
      <c r="P1427"/>
      <c r="Q1427"/>
    </row>
    <row r="1428" spans="1:17" s="16" customFormat="1" x14ac:dyDescent="0.25">
      <c r="A1428" s="19"/>
      <c r="B1428" s="20"/>
      <c r="D1428"/>
      <c r="E1428"/>
      <c r="F1428"/>
      <c r="G1428"/>
      <c r="H1428"/>
      <c r="I1428"/>
      <c r="J1428"/>
      <c r="K1428"/>
      <c r="L1428"/>
      <c r="M1428"/>
      <c r="N1428"/>
      <c r="O1428"/>
      <c r="P1428"/>
      <c r="Q1428"/>
    </row>
    <row r="1429" spans="1:17" s="16" customFormat="1" x14ac:dyDescent="0.25">
      <c r="A1429" s="19"/>
      <c r="B1429" s="20"/>
      <c r="D1429"/>
      <c r="E1429"/>
      <c r="F1429"/>
      <c r="G1429"/>
      <c r="H1429"/>
      <c r="I1429"/>
      <c r="J1429"/>
      <c r="K1429"/>
      <c r="L1429"/>
      <c r="M1429"/>
      <c r="N1429"/>
      <c r="O1429"/>
      <c r="P1429"/>
      <c r="Q1429"/>
    </row>
    <row r="1430" spans="1:17" s="16" customFormat="1" x14ac:dyDescent="0.25">
      <c r="A1430" s="19"/>
      <c r="B1430" s="20"/>
      <c r="D1430"/>
      <c r="E1430"/>
      <c r="F1430"/>
      <c r="G1430"/>
      <c r="H1430"/>
      <c r="I1430"/>
      <c r="J1430"/>
      <c r="K1430"/>
      <c r="L1430"/>
      <c r="M1430"/>
      <c r="N1430"/>
      <c r="O1430"/>
      <c r="P1430"/>
      <c r="Q1430"/>
    </row>
    <row r="1431" spans="1:17" s="16" customFormat="1" x14ac:dyDescent="0.25">
      <c r="A1431" s="19"/>
      <c r="B1431" s="20"/>
      <c r="D1431"/>
      <c r="E1431"/>
      <c r="F1431"/>
      <c r="G1431"/>
      <c r="H1431"/>
      <c r="I1431"/>
      <c r="J1431"/>
      <c r="K1431"/>
      <c r="L1431"/>
      <c r="M1431"/>
      <c r="N1431"/>
      <c r="O1431"/>
      <c r="P1431"/>
      <c r="Q1431"/>
    </row>
    <row r="1432" spans="1:17" s="16" customFormat="1" x14ac:dyDescent="0.25">
      <c r="A1432" s="19"/>
      <c r="B1432" s="20"/>
      <c r="D1432"/>
      <c r="E1432"/>
      <c r="F1432"/>
      <c r="G1432"/>
      <c r="H1432"/>
      <c r="I1432"/>
      <c r="J1432"/>
      <c r="K1432"/>
      <c r="L1432"/>
      <c r="M1432"/>
      <c r="N1432"/>
      <c r="O1432"/>
      <c r="P1432"/>
      <c r="Q1432"/>
    </row>
    <row r="1433" spans="1:17" s="16" customFormat="1" x14ac:dyDescent="0.25">
      <c r="A1433" s="19"/>
      <c r="B1433" s="20"/>
      <c r="D1433"/>
      <c r="E1433"/>
      <c r="F1433"/>
      <c r="G1433"/>
      <c r="H1433"/>
      <c r="I1433"/>
      <c r="J1433"/>
      <c r="K1433"/>
      <c r="L1433"/>
      <c r="M1433"/>
      <c r="N1433"/>
      <c r="O1433"/>
      <c r="P1433"/>
      <c r="Q1433"/>
    </row>
    <row r="1434" spans="1:17" s="16" customFormat="1" x14ac:dyDescent="0.25">
      <c r="A1434" s="19"/>
      <c r="B1434" s="20"/>
      <c r="D1434"/>
      <c r="E1434"/>
      <c r="F1434"/>
      <c r="G1434"/>
      <c r="H1434"/>
      <c r="I1434"/>
      <c r="J1434"/>
      <c r="K1434"/>
      <c r="L1434"/>
      <c r="M1434"/>
      <c r="N1434"/>
      <c r="O1434"/>
      <c r="P1434"/>
      <c r="Q1434"/>
    </row>
    <row r="1435" spans="1:17" s="16" customFormat="1" x14ac:dyDescent="0.25">
      <c r="A1435" s="19"/>
      <c r="B1435" s="20"/>
      <c r="D1435"/>
      <c r="E1435"/>
      <c r="F1435"/>
      <c r="G1435"/>
      <c r="H1435"/>
      <c r="I1435"/>
      <c r="J1435"/>
      <c r="K1435"/>
      <c r="L1435"/>
      <c r="M1435"/>
      <c r="N1435"/>
      <c r="O1435"/>
      <c r="P1435"/>
      <c r="Q1435"/>
    </row>
    <row r="1436" spans="1:17" s="16" customFormat="1" x14ac:dyDescent="0.25">
      <c r="A1436" s="19"/>
      <c r="B1436" s="20"/>
      <c r="D1436"/>
      <c r="E1436"/>
      <c r="F1436"/>
      <c r="G1436"/>
      <c r="H1436"/>
      <c r="I1436"/>
      <c r="J1436"/>
      <c r="K1436"/>
      <c r="L1436"/>
      <c r="M1436"/>
      <c r="N1436"/>
      <c r="O1436"/>
      <c r="P1436"/>
      <c r="Q1436"/>
    </row>
    <row r="1437" spans="1:17" s="16" customFormat="1" x14ac:dyDescent="0.25">
      <c r="A1437" s="19"/>
      <c r="B1437" s="20"/>
      <c r="D1437"/>
      <c r="E1437"/>
      <c r="F1437"/>
      <c r="G1437"/>
      <c r="H1437"/>
      <c r="I1437"/>
      <c r="J1437"/>
      <c r="K1437"/>
      <c r="L1437"/>
      <c r="M1437"/>
      <c r="N1437"/>
      <c r="O1437"/>
      <c r="P1437"/>
      <c r="Q1437"/>
    </row>
    <row r="1438" spans="1:17" s="16" customFormat="1" x14ac:dyDescent="0.25">
      <c r="A1438" s="19"/>
      <c r="B1438" s="20"/>
      <c r="D1438"/>
      <c r="E1438"/>
      <c r="F1438"/>
      <c r="G1438"/>
      <c r="H1438"/>
      <c r="I1438"/>
      <c r="J1438"/>
      <c r="K1438"/>
      <c r="L1438"/>
      <c r="M1438"/>
      <c r="N1438"/>
      <c r="O1438"/>
      <c r="P1438"/>
      <c r="Q1438"/>
    </row>
    <row r="1439" spans="1:17" s="16" customFormat="1" x14ac:dyDescent="0.25">
      <c r="A1439" s="19"/>
      <c r="B1439" s="20"/>
      <c r="D1439"/>
      <c r="E1439"/>
      <c r="F1439"/>
      <c r="G1439"/>
      <c r="H1439"/>
      <c r="I1439"/>
      <c r="J1439"/>
      <c r="K1439"/>
      <c r="L1439"/>
      <c r="M1439"/>
      <c r="N1439"/>
      <c r="O1439"/>
      <c r="P1439"/>
      <c r="Q1439"/>
    </row>
    <row r="1440" spans="1:17" s="16" customFormat="1" x14ac:dyDescent="0.25">
      <c r="A1440" s="19"/>
      <c r="B1440" s="20"/>
      <c r="D1440"/>
      <c r="E1440"/>
      <c r="F1440"/>
      <c r="G1440"/>
      <c r="H1440"/>
      <c r="I1440"/>
      <c r="J1440"/>
      <c r="K1440"/>
      <c r="L1440"/>
      <c r="M1440"/>
      <c r="N1440"/>
      <c r="O1440"/>
      <c r="P1440"/>
      <c r="Q1440"/>
    </row>
    <row r="1441" spans="1:17" s="16" customFormat="1" x14ac:dyDescent="0.25">
      <c r="A1441" s="19"/>
      <c r="B1441" s="20"/>
      <c r="D1441"/>
      <c r="E1441"/>
      <c r="F1441"/>
      <c r="G1441"/>
      <c r="H1441"/>
      <c r="I1441"/>
      <c r="J1441"/>
      <c r="K1441"/>
      <c r="L1441"/>
      <c r="M1441"/>
      <c r="N1441"/>
      <c r="O1441"/>
      <c r="P1441"/>
      <c r="Q1441"/>
    </row>
    <row r="1442" spans="1:17" s="16" customFormat="1" x14ac:dyDescent="0.25">
      <c r="A1442" s="19"/>
      <c r="B1442" s="20"/>
      <c r="D1442"/>
      <c r="E1442"/>
      <c r="F1442"/>
      <c r="G1442"/>
      <c r="H1442"/>
      <c r="I1442"/>
      <c r="J1442"/>
      <c r="K1442"/>
      <c r="L1442"/>
      <c r="M1442"/>
      <c r="N1442"/>
      <c r="O1442"/>
      <c r="P1442"/>
      <c r="Q1442"/>
    </row>
    <row r="1443" spans="1:17" s="16" customFormat="1" x14ac:dyDescent="0.25">
      <c r="A1443" s="19"/>
      <c r="B1443" s="20"/>
      <c r="D1443"/>
      <c r="E1443"/>
      <c r="F1443"/>
      <c r="G1443"/>
      <c r="H1443"/>
      <c r="I1443"/>
      <c r="J1443"/>
      <c r="K1443"/>
      <c r="L1443"/>
      <c r="M1443"/>
      <c r="N1443"/>
      <c r="O1443"/>
      <c r="P1443"/>
      <c r="Q1443"/>
    </row>
    <row r="1444" spans="1:17" s="16" customFormat="1" x14ac:dyDescent="0.25">
      <c r="A1444" s="19"/>
      <c r="B1444" s="20"/>
      <c r="D1444"/>
      <c r="E1444"/>
      <c r="F1444"/>
      <c r="G1444"/>
      <c r="H1444"/>
      <c r="I1444"/>
      <c r="J1444"/>
      <c r="K1444"/>
      <c r="L1444"/>
      <c r="M1444"/>
      <c r="N1444"/>
      <c r="O1444"/>
      <c r="P1444"/>
      <c r="Q1444"/>
    </row>
    <row r="1445" spans="1:17" s="16" customFormat="1" x14ac:dyDescent="0.25">
      <c r="A1445" s="19"/>
      <c r="B1445" s="20"/>
      <c r="D1445"/>
      <c r="E1445"/>
      <c r="F1445"/>
      <c r="G1445"/>
      <c r="H1445"/>
      <c r="I1445"/>
      <c r="J1445"/>
      <c r="K1445"/>
      <c r="L1445"/>
      <c r="M1445"/>
      <c r="N1445"/>
      <c r="O1445"/>
      <c r="P1445"/>
      <c r="Q1445"/>
    </row>
    <row r="1446" spans="1:17" s="16" customFormat="1" x14ac:dyDescent="0.25">
      <c r="A1446" s="19"/>
      <c r="B1446" s="20"/>
      <c r="D1446"/>
      <c r="E1446"/>
      <c r="F1446"/>
      <c r="G1446"/>
      <c r="H1446"/>
      <c r="I1446"/>
      <c r="J1446"/>
      <c r="K1446"/>
      <c r="L1446"/>
      <c r="M1446"/>
      <c r="N1446"/>
      <c r="O1446"/>
      <c r="P1446"/>
      <c r="Q1446"/>
    </row>
    <row r="1447" spans="1:17" s="16" customFormat="1" x14ac:dyDescent="0.25">
      <c r="A1447" s="19"/>
      <c r="B1447" s="20"/>
      <c r="D1447"/>
      <c r="E1447"/>
      <c r="F1447"/>
      <c r="G1447"/>
      <c r="H1447"/>
      <c r="I1447"/>
      <c r="J1447"/>
      <c r="K1447"/>
      <c r="L1447"/>
      <c r="M1447"/>
      <c r="N1447"/>
      <c r="O1447"/>
      <c r="P1447"/>
      <c r="Q1447"/>
    </row>
    <row r="1448" spans="1:17" s="16" customFormat="1" x14ac:dyDescent="0.25">
      <c r="A1448" s="19"/>
      <c r="B1448" s="20"/>
      <c r="D1448"/>
      <c r="E1448"/>
      <c r="F1448"/>
      <c r="G1448"/>
      <c r="H1448"/>
      <c r="I1448"/>
      <c r="J1448"/>
      <c r="K1448"/>
      <c r="L1448"/>
      <c r="M1448"/>
      <c r="N1448"/>
      <c r="O1448"/>
      <c r="P1448"/>
      <c r="Q1448"/>
    </row>
    <row r="1449" spans="1:17" s="16" customFormat="1" x14ac:dyDescent="0.25">
      <c r="A1449" s="19"/>
      <c r="B1449" s="20"/>
      <c r="D1449"/>
      <c r="E1449"/>
      <c r="F1449"/>
      <c r="G1449"/>
      <c r="H1449"/>
      <c r="I1449"/>
      <c r="J1449"/>
      <c r="K1449"/>
      <c r="L1449"/>
      <c r="M1449"/>
      <c r="N1449"/>
      <c r="O1449"/>
      <c r="P1449"/>
      <c r="Q1449"/>
    </row>
    <row r="1450" spans="1:17" s="16" customFormat="1" x14ac:dyDescent="0.25">
      <c r="A1450" s="19"/>
      <c r="B1450" s="20"/>
      <c r="D1450"/>
      <c r="E1450"/>
      <c r="F1450"/>
      <c r="G1450"/>
      <c r="H1450"/>
      <c r="I1450"/>
      <c r="J1450"/>
      <c r="K1450"/>
      <c r="L1450"/>
      <c r="M1450"/>
      <c r="N1450"/>
      <c r="O1450"/>
      <c r="P1450"/>
      <c r="Q1450"/>
    </row>
    <row r="1451" spans="1:17" s="16" customFormat="1" x14ac:dyDescent="0.25">
      <c r="A1451" s="19"/>
      <c r="B1451" s="20"/>
      <c r="D1451"/>
      <c r="E1451"/>
      <c r="F1451"/>
      <c r="G1451"/>
      <c r="H1451"/>
      <c r="I1451"/>
      <c r="J1451"/>
      <c r="K1451"/>
      <c r="L1451"/>
      <c r="M1451"/>
      <c r="N1451"/>
      <c r="O1451"/>
      <c r="P1451"/>
      <c r="Q1451"/>
    </row>
    <row r="1452" spans="1:17" s="16" customFormat="1" x14ac:dyDescent="0.25">
      <c r="A1452" s="19"/>
      <c r="B1452" s="18"/>
      <c r="D1452"/>
      <c r="E1452"/>
      <c r="F1452"/>
      <c r="G1452"/>
      <c r="H1452"/>
      <c r="I1452"/>
      <c r="J1452"/>
      <c r="K1452"/>
      <c r="L1452"/>
      <c r="M1452"/>
      <c r="N1452"/>
      <c r="O1452"/>
      <c r="P1452"/>
      <c r="Q1452"/>
    </row>
    <row r="1453" spans="1:17" s="16" customFormat="1" x14ac:dyDescent="0.25">
      <c r="A1453" s="19"/>
      <c r="B1453" s="18"/>
      <c r="D1453"/>
      <c r="E1453"/>
      <c r="F1453"/>
      <c r="G1453"/>
      <c r="H1453"/>
      <c r="I1453"/>
      <c r="J1453"/>
      <c r="K1453"/>
      <c r="L1453"/>
      <c r="M1453"/>
      <c r="N1453"/>
      <c r="O1453"/>
      <c r="P1453"/>
      <c r="Q1453"/>
    </row>
    <row r="1454" spans="1:17" s="16" customFormat="1" x14ac:dyDescent="0.25">
      <c r="A1454" s="19"/>
      <c r="B1454" s="18"/>
      <c r="D1454"/>
      <c r="E1454"/>
      <c r="F1454"/>
      <c r="G1454"/>
      <c r="H1454"/>
      <c r="I1454"/>
      <c r="J1454"/>
      <c r="K1454"/>
      <c r="L1454"/>
      <c r="M1454"/>
      <c r="N1454"/>
      <c r="O1454"/>
      <c r="P1454"/>
      <c r="Q1454"/>
    </row>
    <row r="1455" spans="1:17" s="16" customFormat="1" x14ac:dyDescent="0.25">
      <c r="A1455" s="19"/>
      <c r="B1455" s="18"/>
      <c r="D1455"/>
      <c r="E1455"/>
      <c r="F1455"/>
      <c r="G1455"/>
      <c r="H1455"/>
      <c r="I1455"/>
      <c r="J1455"/>
      <c r="K1455"/>
      <c r="L1455"/>
      <c r="M1455"/>
      <c r="N1455"/>
      <c r="O1455"/>
      <c r="P1455"/>
      <c r="Q1455"/>
    </row>
    <row r="1456" spans="1:17" s="16" customFormat="1" x14ac:dyDescent="0.25">
      <c r="A1456" s="19"/>
      <c r="B1456" s="18"/>
      <c r="D1456"/>
      <c r="E1456"/>
      <c r="F1456"/>
      <c r="G1456"/>
      <c r="H1456"/>
      <c r="I1456"/>
      <c r="J1456"/>
      <c r="K1456"/>
      <c r="L1456"/>
      <c r="M1456"/>
      <c r="N1456"/>
      <c r="O1456"/>
      <c r="P1456"/>
      <c r="Q1456"/>
    </row>
    <row r="1457" spans="1:17" s="16" customFormat="1" x14ac:dyDescent="0.25">
      <c r="A1457" s="19"/>
      <c r="B1457" s="18"/>
      <c r="D1457"/>
      <c r="E1457"/>
      <c r="F1457"/>
      <c r="G1457"/>
      <c r="H1457"/>
      <c r="I1457"/>
      <c r="J1457"/>
      <c r="K1457"/>
      <c r="L1457"/>
      <c r="M1457"/>
      <c r="N1457"/>
      <c r="O1457"/>
      <c r="P1457"/>
      <c r="Q1457"/>
    </row>
    <row r="1458" spans="1:17" s="16" customFormat="1" x14ac:dyDescent="0.25">
      <c r="A1458" s="19"/>
      <c r="B1458" s="18"/>
      <c r="D1458"/>
      <c r="E1458"/>
      <c r="F1458"/>
      <c r="G1458"/>
      <c r="H1458"/>
      <c r="I1458"/>
      <c r="J1458"/>
      <c r="K1458"/>
      <c r="L1458"/>
      <c r="M1458"/>
      <c r="N1458"/>
      <c r="O1458"/>
      <c r="P1458"/>
      <c r="Q1458"/>
    </row>
    <row r="1459" spans="1:17" s="16" customFormat="1" x14ac:dyDescent="0.25">
      <c r="A1459" s="19"/>
      <c r="B1459" s="18"/>
      <c r="D1459"/>
      <c r="E1459"/>
      <c r="F1459"/>
      <c r="G1459"/>
      <c r="H1459"/>
      <c r="I1459"/>
      <c r="J1459"/>
      <c r="K1459"/>
      <c r="L1459"/>
      <c r="M1459"/>
      <c r="N1459"/>
      <c r="O1459"/>
      <c r="P1459"/>
      <c r="Q1459"/>
    </row>
    <row r="1460" spans="1:17" s="16" customFormat="1" x14ac:dyDescent="0.25">
      <c r="A1460" s="19"/>
      <c r="B1460" s="18"/>
      <c r="D1460"/>
      <c r="E1460"/>
      <c r="F1460"/>
      <c r="G1460"/>
      <c r="H1460"/>
      <c r="I1460"/>
      <c r="J1460"/>
      <c r="K1460"/>
      <c r="L1460"/>
      <c r="M1460"/>
      <c r="N1460"/>
      <c r="O1460"/>
      <c r="P1460"/>
      <c r="Q1460"/>
    </row>
    <row r="1461" spans="1:17" s="16" customFormat="1" x14ac:dyDescent="0.25">
      <c r="A1461" s="19"/>
      <c r="B1461" s="18"/>
      <c r="D1461"/>
      <c r="E1461"/>
      <c r="F1461"/>
      <c r="G1461"/>
      <c r="H1461"/>
      <c r="I1461"/>
      <c r="J1461"/>
      <c r="K1461"/>
      <c r="L1461"/>
      <c r="M1461"/>
      <c r="N1461"/>
      <c r="O1461"/>
      <c r="P1461"/>
      <c r="Q1461"/>
    </row>
    <row r="1462" spans="1:17" s="16" customFormat="1" x14ac:dyDescent="0.25">
      <c r="A1462" s="19"/>
      <c r="B1462" s="18"/>
      <c r="D1462"/>
      <c r="E1462"/>
      <c r="F1462"/>
      <c r="G1462"/>
      <c r="H1462"/>
      <c r="I1462"/>
      <c r="J1462"/>
      <c r="K1462"/>
      <c r="L1462"/>
      <c r="M1462"/>
      <c r="N1462"/>
      <c r="O1462"/>
      <c r="P1462"/>
      <c r="Q1462"/>
    </row>
    <row r="1463" spans="1:17" s="16" customFormat="1" x14ac:dyDescent="0.25">
      <c r="A1463" s="19"/>
      <c r="B1463" s="18"/>
      <c r="D1463"/>
      <c r="E1463"/>
      <c r="F1463"/>
      <c r="G1463"/>
      <c r="H1463"/>
      <c r="I1463"/>
      <c r="J1463"/>
      <c r="K1463"/>
      <c r="L1463"/>
      <c r="M1463"/>
      <c r="N1463"/>
      <c r="O1463"/>
      <c r="P1463"/>
      <c r="Q1463"/>
    </row>
    <row r="1464" spans="1:17" s="16" customFormat="1" x14ac:dyDescent="0.25">
      <c r="A1464" s="19"/>
      <c r="B1464" s="18"/>
      <c r="D1464"/>
      <c r="E1464"/>
      <c r="F1464"/>
      <c r="G1464"/>
      <c r="H1464"/>
      <c r="I1464"/>
      <c r="J1464"/>
      <c r="K1464"/>
      <c r="L1464"/>
      <c r="M1464"/>
      <c r="N1464"/>
      <c r="O1464"/>
      <c r="P1464"/>
      <c r="Q1464"/>
    </row>
    <row r="1465" spans="1:17" s="16" customFormat="1" x14ac:dyDescent="0.25">
      <c r="A1465" s="19"/>
      <c r="B1465" s="18"/>
      <c r="D1465"/>
      <c r="E1465"/>
      <c r="F1465"/>
      <c r="G1465"/>
      <c r="H1465"/>
      <c r="I1465"/>
      <c r="J1465"/>
      <c r="K1465"/>
      <c r="L1465"/>
      <c r="M1465"/>
      <c r="N1465"/>
      <c r="O1465"/>
      <c r="P1465"/>
      <c r="Q1465"/>
    </row>
    <row r="1466" spans="1:17" s="16" customFormat="1" x14ac:dyDescent="0.25">
      <c r="A1466" s="19"/>
      <c r="B1466" s="18"/>
      <c r="D1466"/>
      <c r="E1466"/>
      <c r="F1466"/>
      <c r="G1466"/>
      <c r="H1466"/>
      <c r="I1466"/>
      <c r="J1466"/>
      <c r="K1466"/>
      <c r="L1466"/>
      <c r="M1466"/>
      <c r="N1466"/>
      <c r="O1466"/>
      <c r="P1466"/>
      <c r="Q1466"/>
    </row>
    <row r="1467" spans="1:17" s="16" customFormat="1" x14ac:dyDescent="0.25">
      <c r="A1467" s="19"/>
      <c r="B1467" s="18"/>
      <c r="D1467"/>
      <c r="E1467"/>
      <c r="F1467"/>
      <c r="G1467"/>
      <c r="H1467"/>
      <c r="I1467"/>
      <c r="J1467"/>
      <c r="K1467"/>
      <c r="L1467"/>
      <c r="M1467"/>
      <c r="N1467"/>
      <c r="O1467"/>
      <c r="P1467"/>
      <c r="Q1467"/>
    </row>
    <row r="1468" spans="1:17" s="16" customFormat="1" x14ac:dyDescent="0.25">
      <c r="A1468" s="19"/>
      <c r="B1468" s="18"/>
      <c r="D1468"/>
      <c r="E1468"/>
      <c r="F1468"/>
      <c r="G1468"/>
      <c r="H1468"/>
      <c r="I1468"/>
      <c r="J1468"/>
      <c r="K1468"/>
      <c r="L1468"/>
      <c r="M1468"/>
      <c r="N1468"/>
      <c r="O1468"/>
      <c r="P1468"/>
      <c r="Q1468"/>
    </row>
    <row r="1469" spans="1:17" s="16" customFormat="1" x14ac:dyDescent="0.25">
      <c r="A1469" s="19"/>
      <c r="B1469" s="18"/>
      <c r="D1469"/>
      <c r="E1469"/>
      <c r="F1469"/>
      <c r="G1469"/>
      <c r="H1469"/>
      <c r="I1469"/>
      <c r="J1469"/>
      <c r="K1469"/>
      <c r="L1469"/>
      <c r="M1469"/>
      <c r="N1469"/>
      <c r="O1469"/>
      <c r="P1469"/>
      <c r="Q1469"/>
    </row>
    <row r="1470" spans="1:17" s="16" customFormat="1" x14ac:dyDescent="0.25">
      <c r="A1470" s="19"/>
      <c r="B1470" s="18"/>
      <c r="D1470"/>
      <c r="E1470"/>
      <c r="F1470"/>
      <c r="G1470"/>
      <c r="H1470"/>
      <c r="I1470"/>
      <c r="J1470"/>
      <c r="K1470"/>
      <c r="L1470"/>
      <c r="M1470"/>
      <c r="N1470"/>
      <c r="O1470"/>
      <c r="P1470"/>
      <c r="Q1470"/>
    </row>
    <row r="1471" spans="1:17" s="16" customFormat="1" x14ac:dyDescent="0.25">
      <c r="A1471" s="19"/>
      <c r="B1471" s="18"/>
      <c r="D1471"/>
      <c r="E1471"/>
      <c r="F1471"/>
      <c r="G1471"/>
      <c r="H1471"/>
      <c r="I1471"/>
      <c r="J1471"/>
      <c r="K1471"/>
      <c r="L1471"/>
      <c r="M1471"/>
      <c r="N1471"/>
      <c r="O1471"/>
      <c r="P1471"/>
      <c r="Q1471"/>
    </row>
    <row r="1472" spans="1:17" s="16" customFormat="1" x14ac:dyDescent="0.25">
      <c r="A1472" s="19"/>
      <c r="B1472" s="18"/>
      <c r="D1472"/>
      <c r="E1472"/>
      <c r="F1472"/>
      <c r="G1472"/>
      <c r="H1472"/>
      <c r="I1472"/>
      <c r="J1472"/>
      <c r="K1472"/>
      <c r="L1472"/>
      <c r="M1472"/>
      <c r="N1472"/>
      <c r="O1472"/>
      <c r="P1472"/>
      <c r="Q1472"/>
    </row>
    <row r="1473" spans="1:17" s="16" customFormat="1" x14ac:dyDescent="0.25">
      <c r="A1473" s="19"/>
      <c r="B1473" s="18"/>
      <c r="D1473"/>
      <c r="E1473"/>
      <c r="F1473"/>
      <c r="G1473"/>
      <c r="H1473"/>
      <c r="I1473"/>
      <c r="J1473"/>
      <c r="K1473"/>
      <c r="L1473"/>
      <c r="M1473"/>
      <c r="N1473"/>
      <c r="O1473"/>
      <c r="P1473"/>
      <c r="Q1473"/>
    </row>
    <row r="1474" spans="1:17" s="16" customFormat="1" x14ac:dyDescent="0.25">
      <c r="A1474" s="19"/>
      <c r="B1474" s="18"/>
      <c r="D1474"/>
      <c r="E1474"/>
      <c r="F1474"/>
      <c r="G1474"/>
      <c r="H1474"/>
      <c r="I1474"/>
      <c r="J1474"/>
      <c r="K1474"/>
      <c r="L1474"/>
      <c r="M1474"/>
      <c r="N1474"/>
      <c r="O1474"/>
      <c r="P1474"/>
      <c r="Q1474"/>
    </row>
    <row r="1475" spans="1:17" s="16" customFormat="1" x14ac:dyDescent="0.25">
      <c r="A1475" s="19"/>
      <c r="B1475" s="18"/>
      <c r="D1475"/>
      <c r="E1475"/>
      <c r="F1475"/>
      <c r="G1475"/>
      <c r="H1475"/>
      <c r="I1475"/>
      <c r="J1475"/>
      <c r="K1475"/>
      <c r="L1475"/>
      <c r="M1475"/>
      <c r="N1475"/>
      <c r="O1475"/>
      <c r="P1475"/>
      <c r="Q1475"/>
    </row>
    <row r="1476" spans="1:17" s="16" customFormat="1" x14ac:dyDescent="0.25">
      <c r="A1476" s="19"/>
      <c r="B1476" s="18"/>
      <c r="D1476"/>
      <c r="E1476"/>
      <c r="F1476"/>
      <c r="G1476"/>
      <c r="H1476"/>
      <c r="I1476"/>
      <c r="J1476"/>
      <c r="K1476"/>
      <c r="L1476"/>
      <c r="M1476"/>
      <c r="N1476"/>
      <c r="O1476"/>
      <c r="P1476"/>
      <c r="Q1476"/>
    </row>
    <row r="1477" spans="1:17" s="16" customFormat="1" x14ac:dyDescent="0.25">
      <c r="A1477" s="19"/>
      <c r="B1477" s="18"/>
      <c r="D1477"/>
      <c r="E1477"/>
      <c r="F1477"/>
      <c r="G1477"/>
      <c r="H1477"/>
      <c r="I1477"/>
      <c r="J1477"/>
      <c r="K1477"/>
      <c r="L1477"/>
      <c r="M1477"/>
      <c r="N1477"/>
      <c r="O1477"/>
      <c r="P1477"/>
      <c r="Q1477"/>
    </row>
    <row r="1478" spans="1:17" s="16" customFormat="1" x14ac:dyDescent="0.25">
      <c r="A1478" s="19"/>
      <c r="B1478" s="18"/>
      <c r="D1478"/>
      <c r="E1478"/>
      <c r="F1478"/>
      <c r="G1478"/>
      <c r="H1478"/>
      <c r="I1478"/>
      <c r="J1478"/>
      <c r="K1478"/>
      <c r="L1478"/>
      <c r="M1478"/>
      <c r="N1478"/>
      <c r="O1478"/>
      <c r="P1478"/>
      <c r="Q1478"/>
    </row>
    <row r="1479" spans="1:17" s="16" customFormat="1" x14ac:dyDescent="0.25">
      <c r="A1479" s="19"/>
      <c r="B1479" s="18"/>
      <c r="D1479"/>
      <c r="E1479"/>
      <c r="F1479"/>
      <c r="G1479"/>
      <c r="H1479"/>
      <c r="I1479"/>
      <c r="J1479"/>
      <c r="K1479"/>
      <c r="L1479"/>
      <c r="M1479"/>
      <c r="N1479"/>
      <c r="O1479"/>
      <c r="P1479"/>
      <c r="Q1479"/>
    </row>
    <row r="1480" spans="1:17" s="16" customFormat="1" x14ac:dyDescent="0.25">
      <c r="A1480" s="19"/>
      <c r="B1480" s="18"/>
      <c r="D1480"/>
      <c r="E1480"/>
      <c r="F1480"/>
      <c r="G1480"/>
      <c r="H1480"/>
      <c r="I1480"/>
      <c r="J1480"/>
      <c r="K1480"/>
      <c r="L1480"/>
      <c r="M1480"/>
      <c r="N1480"/>
      <c r="O1480"/>
      <c r="P1480"/>
      <c r="Q1480"/>
    </row>
    <row r="1481" spans="1:17" s="16" customFormat="1" x14ac:dyDescent="0.25">
      <c r="A1481" s="19"/>
      <c r="B1481" s="18"/>
      <c r="D1481"/>
      <c r="E1481"/>
      <c r="F1481"/>
      <c r="G1481"/>
      <c r="H1481"/>
      <c r="I1481"/>
      <c r="J1481"/>
      <c r="K1481"/>
      <c r="L1481"/>
      <c r="M1481"/>
      <c r="N1481"/>
      <c r="O1481"/>
      <c r="P1481"/>
      <c r="Q1481"/>
    </row>
    <row r="1482" spans="1:17" s="16" customFormat="1" x14ac:dyDescent="0.25">
      <c r="A1482" s="19"/>
      <c r="B1482" s="20"/>
      <c r="D1482"/>
      <c r="E1482"/>
      <c r="F1482"/>
      <c r="G1482"/>
      <c r="H1482"/>
      <c r="I1482"/>
      <c r="J1482"/>
      <c r="K1482"/>
      <c r="L1482"/>
      <c r="M1482"/>
      <c r="N1482"/>
      <c r="O1482"/>
      <c r="P1482"/>
      <c r="Q1482"/>
    </row>
    <row r="1483" spans="1:17" s="16" customFormat="1" x14ac:dyDescent="0.25">
      <c r="A1483" s="19"/>
      <c r="B1483" s="18"/>
      <c r="D1483"/>
      <c r="E1483"/>
      <c r="F1483"/>
      <c r="G1483"/>
      <c r="H1483"/>
      <c r="I1483"/>
      <c r="J1483"/>
      <c r="K1483"/>
      <c r="L1483"/>
      <c r="M1483"/>
      <c r="N1483"/>
      <c r="O1483"/>
      <c r="P1483"/>
      <c r="Q1483"/>
    </row>
    <row r="1484" spans="1:17" s="16" customFormat="1" x14ac:dyDescent="0.25">
      <c r="A1484" s="19"/>
      <c r="B1484" s="18"/>
      <c r="D1484"/>
      <c r="E1484"/>
      <c r="F1484"/>
      <c r="G1484"/>
      <c r="H1484"/>
      <c r="I1484"/>
      <c r="J1484"/>
      <c r="K1484"/>
      <c r="L1484"/>
      <c r="M1484"/>
      <c r="N1484"/>
      <c r="O1484"/>
      <c r="P1484"/>
      <c r="Q1484"/>
    </row>
    <row r="1485" spans="1:17" s="16" customFormat="1" x14ac:dyDescent="0.25">
      <c r="A1485" s="19"/>
      <c r="B1485" s="18"/>
      <c r="D1485"/>
      <c r="E1485"/>
      <c r="F1485"/>
      <c r="G1485"/>
      <c r="H1485"/>
      <c r="I1485"/>
      <c r="J1485"/>
      <c r="K1485"/>
      <c r="L1485"/>
      <c r="M1485"/>
      <c r="N1485"/>
      <c r="O1485"/>
      <c r="P1485"/>
      <c r="Q1485"/>
    </row>
    <row r="1486" spans="1:17" s="16" customFormat="1" x14ac:dyDescent="0.25">
      <c r="A1486" s="19"/>
      <c r="B1486" s="18"/>
      <c r="D1486"/>
      <c r="E1486"/>
      <c r="F1486"/>
      <c r="G1486"/>
      <c r="H1486"/>
      <c r="I1486"/>
      <c r="J1486"/>
      <c r="K1486"/>
      <c r="L1486"/>
      <c r="M1486"/>
      <c r="N1486"/>
      <c r="O1486"/>
      <c r="P1486"/>
      <c r="Q1486"/>
    </row>
    <row r="1487" spans="1:17" s="16" customFormat="1" x14ac:dyDescent="0.25">
      <c r="A1487" s="19"/>
      <c r="B1487" s="18"/>
      <c r="D1487"/>
      <c r="E1487"/>
      <c r="F1487"/>
      <c r="G1487"/>
      <c r="H1487"/>
      <c r="I1487"/>
      <c r="J1487"/>
      <c r="K1487"/>
      <c r="L1487"/>
      <c r="M1487"/>
      <c r="N1487"/>
      <c r="O1487"/>
      <c r="P1487"/>
      <c r="Q1487"/>
    </row>
    <row r="1488" spans="1:17" s="16" customFormat="1" x14ac:dyDescent="0.25">
      <c r="A1488" s="19"/>
      <c r="B1488" s="18"/>
      <c r="D1488"/>
      <c r="E1488"/>
      <c r="F1488"/>
      <c r="G1488"/>
      <c r="H1488"/>
      <c r="I1488"/>
      <c r="J1488"/>
      <c r="K1488"/>
      <c r="L1488"/>
      <c r="M1488"/>
      <c r="N1488"/>
      <c r="O1488"/>
      <c r="P1488"/>
      <c r="Q1488"/>
    </row>
    <row r="1489" spans="1:17" s="16" customFormat="1" x14ac:dyDescent="0.25">
      <c r="A1489" s="19"/>
      <c r="B1489" s="18"/>
      <c r="D1489"/>
      <c r="E1489"/>
      <c r="F1489"/>
      <c r="G1489"/>
      <c r="H1489"/>
      <c r="I1489"/>
      <c r="J1489"/>
      <c r="K1489"/>
      <c r="L1489"/>
      <c r="M1489"/>
      <c r="N1489"/>
      <c r="O1489"/>
      <c r="P1489"/>
      <c r="Q1489"/>
    </row>
    <row r="1490" spans="1:17" s="16" customFormat="1" x14ac:dyDescent="0.25">
      <c r="A1490" s="19"/>
      <c r="B1490" s="18"/>
      <c r="D1490"/>
      <c r="E1490"/>
      <c r="F1490"/>
      <c r="G1490"/>
      <c r="H1490"/>
      <c r="I1490"/>
      <c r="J1490"/>
      <c r="K1490"/>
      <c r="L1490"/>
      <c r="M1490"/>
      <c r="N1490"/>
      <c r="O1490"/>
      <c r="P1490"/>
      <c r="Q1490"/>
    </row>
    <row r="1491" spans="1:17" s="16" customFormat="1" x14ac:dyDescent="0.25">
      <c r="A1491" s="19"/>
      <c r="B1491" s="18"/>
      <c r="D1491"/>
      <c r="E1491"/>
      <c r="F1491"/>
      <c r="G1491"/>
      <c r="H1491"/>
      <c r="I1491"/>
      <c r="J1491"/>
      <c r="K1491"/>
      <c r="L1491"/>
      <c r="M1491"/>
      <c r="N1491"/>
      <c r="O1491"/>
      <c r="P1491"/>
      <c r="Q1491"/>
    </row>
    <row r="1492" spans="1:17" s="16" customFormat="1" x14ac:dyDescent="0.25">
      <c r="A1492" s="19"/>
      <c r="B1492" s="18"/>
      <c r="D1492"/>
      <c r="E1492"/>
      <c r="F1492"/>
      <c r="G1492"/>
      <c r="H1492"/>
      <c r="I1492"/>
      <c r="J1492"/>
      <c r="K1492"/>
      <c r="L1492"/>
      <c r="M1492"/>
      <c r="N1492"/>
      <c r="O1492"/>
      <c r="P1492"/>
      <c r="Q1492"/>
    </row>
    <row r="1493" spans="1:17" s="16" customFormat="1" x14ac:dyDescent="0.25">
      <c r="A1493" s="19"/>
      <c r="B1493" s="18"/>
      <c r="D1493"/>
      <c r="E1493"/>
      <c r="F1493"/>
      <c r="G1493"/>
      <c r="H1493"/>
      <c r="I1493"/>
      <c r="J1493"/>
      <c r="K1493"/>
      <c r="L1493"/>
      <c r="M1493"/>
      <c r="N1493"/>
      <c r="O1493"/>
      <c r="P1493"/>
      <c r="Q1493"/>
    </row>
    <row r="1494" spans="1:17" s="16" customFormat="1" x14ac:dyDescent="0.25">
      <c r="A1494" s="19"/>
      <c r="B1494" s="18"/>
      <c r="D1494"/>
      <c r="E1494"/>
      <c r="F1494"/>
      <c r="G1494"/>
      <c r="H1494"/>
      <c r="I1494"/>
      <c r="J1494"/>
      <c r="K1494"/>
      <c r="L1494"/>
      <c r="M1494"/>
      <c r="N1494"/>
      <c r="O1494"/>
      <c r="P1494"/>
      <c r="Q1494"/>
    </row>
    <row r="1495" spans="1:17" s="16" customFormat="1" x14ac:dyDescent="0.25">
      <c r="A1495" s="19"/>
      <c r="B1495" s="18"/>
      <c r="D1495"/>
      <c r="E1495"/>
      <c r="F1495"/>
      <c r="G1495"/>
      <c r="H1495"/>
      <c r="I1495"/>
      <c r="J1495"/>
      <c r="K1495"/>
      <c r="L1495"/>
      <c r="M1495"/>
      <c r="N1495"/>
      <c r="O1495"/>
      <c r="P1495"/>
      <c r="Q1495"/>
    </row>
    <row r="1496" spans="1:17" s="16" customFormat="1" x14ac:dyDescent="0.25">
      <c r="A1496" s="19"/>
      <c r="B1496" s="18"/>
      <c r="D1496"/>
      <c r="E1496"/>
      <c r="F1496"/>
      <c r="G1496"/>
      <c r="H1496"/>
      <c r="I1496"/>
      <c r="J1496"/>
      <c r="K1496"/>
      <c r="L1496"/>
      <c r="M1496"/>
      <c r="N1496"/>
      <c r="O1496"/>
      <c r="P1496"/>
      <c r="Q1496"/>
    </row>
    <row r="1497" spans="1:17" s="16" customFormat="1" x14ac:dyDescent="0.25">
      <c r="A1497" s="19"/>
      <c r="B1497" s="18"/>
      <c r="D1497"/>
      <c r="E1497"/>
      <c r="F1497"/>
      <c r="G1497"/>
      <c r="H1497"/>
      <c r="I1497"/>
      <c r="J1497"/>
      <c r="K1497"/>
      <c r="L1497"/>
      <c r="M1497"/>
      <c r="N1497"/>
      <c r="O1497"/>
      <c r="P1497"/>
      <c r="Q1497"/>
    </row>
    <row r="1498" spans="1:17" s="16" customFormat="1" x14ac:dyDescent="0.25">
      <c r="A1498" s="19"/>
      <c r="B1498" s="18"/>
      <c r="D1498"/>
      <c r="E1498"/>
      <c r="F1498"/>
      <c r="G1498"/>
      <c r="H1498"/>
      <c r="I1498"/>
      <c r="J1498"/>
      <c r="K1498"/>
      <c r="L1498"/>
      <c r="M1498"/>
      <c r="N1498"/>
      <c r="O1498"/>
      <c r="P1498"/>
      <c r="Q1498"/>
    </row>
    <row r="1499" spans="1:17" s="16" customFormat="1" x14ac:dyDescent="0.25">
      <c r="A1499" s="19"/>
      <c r="B1499" s="18"/>
      <c r="D1499"/>
      <c r="E1499"/>
      <c r="F1499"/>
      <c r="G1499"/>
      <c r="H1499"/>
      <c r="I1499"/>
      <c r="J1499"/>
      <c r="K1499"/>
      <c r="L1499"/>
      <c r="M1499"/>
      <c r="N1499"/>
      <c r="O1499"/>
      <c r="P1499"/>
      <c r="Q1499"/>
    </row>
    <row r="1500" spans="1:17" s="16" customFormat="1" x14ac:dyDescent="0.25">
      <c r="A1500" s="19"/>
      <c r="B1500" s="18"/>
      <c r="D1500"/>
      <c r="E1500"/>
      <c r="F1500"/>
      <c r="G1500"/>
      <c r="H1500"/>
      <c r="I1500"/>
      <c r="J1500"/>
      <c r="K1500"/>
      <c r="L1500"/>
      <c r="M1500"/>
      <c r="N1500"/>
      <c r="O1500"/>
      <c r="P1500"/>
      <c r="Q1500"/>
    </row>
    <row r="1501" spans="1:17" s="16" customFormat="1" x14ac:dyDescent="0.25">
      <c r="A1501" s="19"/>
      <c r="B1501" s="18"/>
      <c r="D1501"/>
      <c r="E1501"/>
      <c r="F1501"/>
      <c r="G1501"/>
      <c r="H1501"/>
      <c r="I1501"/>
      <c r="J1501"/>
      <c r="K1501"/>
      <c r="L1501"/>
      <c r="M1501"/>
      <c r="N1501"/>
      <c r="O1501"/>
      <c r="P1501"/>
      <c r="Q1501"/>
    </row>
    <row r="1502" spans="1:17" s="16" customFormat="1" x14ac:dyDescent="0.25">
      <c r="A1502" s="19"/>
      <c r="B1502" s="18"/>
      <c r="D1502"/>
      <c r="E1502"/>
      <c r="F1502"/>
      <c r="G1502"/>
      <c r="H1502"/>
      <c r="I1502"/>
      <c r="J1502"/>
      <c r="K1502"/>
      <c r="L1502"/>
      <c r="M1502"/>
      <c r="N1502"/>
      <c r="O1502"/>
      <c r="P1502"/>
      <c r="Q1502"/>
    </row>
    <row r="1503" spans="1:17" s="16" customFormat="1" x14ac:dyDescent="0.25">
      <c r="A1503" s="19"/>
      <c r="B1503" s="18"/>
      <c r="D1503"/>
      <c r="E1503"/>
      <c r="F1503"/>
      <c r="G1503"/>
      <c r="H1503"/>
      <c r="I1503"/>
      <c r="J1503"/>
      <c r="K1503"/>
      <c r="L1503"/>
      <c r="M1503"/>
      <c r="N1503"/>
      <c r="O1503"/>
      <c r="P1503"/>
      <c r="Q1503"/>
    </row>
    <row r="1504" spans="1:17" s="16" customFormat="1" x14ac:dyDescent="0.25">
      <c r="A1504" s="19"/>
      <c r="B1504" s="18"/>
      <c r="D1504"/>
      <c r="E1504"/>
      <c r="F1504"/>
      <c r="G1504"/>
      <c r="H1504"/>
      <c r="I1504"/>
      <c r="J1504"/>
      <c r="K1504"/>
      <c r="L1504"/>
      <c r="M1504"/>
      <c r="N1504"/>
      <c r="O1504"/>
      <c r="P1504"/>
      <c r="Q1504"/>
    </row>
    <row r="1505" spans="1:17" s="16" customFormat="1" x14ac:dyDescent="0.25">
      <c r="A1505" s="19"/>
      <c r="B1505" s="18"/>
      <c r="D1505"/>
      <c r="E1505"/>
      <c r="F1505"/>
      <c r="G1505"/>
      <c r="H1505"/>
      <c r="I1505"/>
      <c r="J1505"/>
      <c r="K1505"/>
      <c r="L1505"/>
      <c r="M1505"/>
      <c r="N1505"/>
      <c r="O1505"/>
      <c r="P1505"/>
      <c r="Q1505"/>
    </row>
    <row r="1506" spans="1:17" s="16" customFormat="1" x14ac:dyDescent="0.25">
      <c r="A1506" s="19"/>
      <c r="B1506" s="18"/>
      <c r="D1506"/>
      <c r="E1506"/>
      <c r="F1506"/>
      <c r="G1506"/>
      <c r="H1506"/>
      <c r="I1506"/>
      <c r="J1506"/>
      <c r="K1506"/>
      <c r="L1506"/>
      <c r="M1506"/>
      <c r="N1506"/>
      <c r="O1506"/>
      <c r="P1506"/>
      <c r="Q1506"/>
    </row>
    <row r="1507" spans="1:17" s="16" customFormat="1" x14ac:dyDescent="0.25">
      <c r="A1507" s="19"/>
      <c r="B1507" s="18"/>
      <c r="D1507"/>
      <c r="E1507"/>
      <c r="F1507"/>
      <c r="G1507"/>
      <c r="H1507"/>
      <c r="I1507"/>
      <c r="J1507"/>
      <c r="K1507"/>
      <c r="L1507"/>
      <c r="M1507"/>
      <c r="N1507"/>
      <c r="O1507"/>
      <c r="P1507"/>
      <c r="Q1507"/>
    </row>
    <row r="1508" spans="1:17" s="16" customFormat="1" x14ac:dyDescent="0.25">
      <c r="A1508" s="19"/>
      <c r="B1508" s="18"/>
      <c r="D1508"/>
      <c r="E1508"/>
      <c r="F1508"/>
      <c r="G1508"/>
      <c r="H1508"/>
      <c r="I1508"/>
      <c r="J1508"/>
      <c r="K1508"/>
      <c r="L1508"/>
      <c r="M1508"/>
      <c r="N1508"/>
      <c r="O1508"/>
      <c r="P1508"/>
      <c r="Q1508"/>
    </row>
    <row r="1509" spans="1:17" s="16" customFormat="1" x14ac:dyDescent="0.25">
      <c r="A1509" s="19"/>
      <c r="B1509" s="18"/>
      <c r="D1509"/>
      <c r="E1509"/>
      <c r="F1509"/>
      <c r="G1509"/>
      <c r="H1509"/>
      <c r="I1509"/>
      <c r="J1509"/>
      <c r="K1509"/>
      <c r="L1509"/>
      <c r="M1509"/>
      <c r="N1509"/>
      <c r="O1509"/>
      <c r="P1509"/>
      <c r="Q1509"/>
    </row>
    <row r="1510" spans="1:17" s="16" customFormat="1" x14ac:dyDescent="0.25">
      <c r="A1510" s="19"/>
      <c r="B1510" s="18"/>
      <c r="D1510"/>
      <c r="E1510"/>
      <c r="F1510"/>
      <c r="G1510"/>
      <c r="H1510"/>
      <c r="I1510"/>
      <c r="J1510"/>
      <c r="K1510"/>
      <c r="L1510"/>
      <c r="M1510"/>
      <c r="N1510"/>
      <c r="O1510"/>
      <c r="P1510"/>
      <c r="Q1510"/>
    </row>
    <row r="1511" spans="1:17" s="16" customFormat="1" x14ac:dyDescent="0.25">
      <c r="A1511" s="19"/>
      <c r="B1511" s="18"/>
      <c r="D1511"/>
      <c r="E1511"/>
      <c r="F1511"/>
      <c r="G1511"/>
      <c r="H1511"/>
      <c r="I1511"/>
      <c r="J1511"/>
      <c r="K1511"/>
      <c r="L1511"/>
      <c r="M1511"/>
      <c r="N1511"/>
      <c r="O1511"/>
      <c r="P1511"/>
      <c r="Q1511"/>
    </row>
    <row r="1512" spans="1:17" s="16" customFormat="1" x14ac:dyDescent="0.25">
      <c r="A1512" s="19"/>
      <c r="B1512" s="18"/>
      <c r="D1512"/>
      <c r="E1512"/>
      <c r="F1512"/>
      <c r="G1512"/>
      <c r="H1512"/>
      <c r="I1512"/>
      <c r="J1512"/>
      <c r="K1512"/>
      <c r="L1512"/>
      <c r="M1512"/>
      <c r="N1512"/>
      <c r="O1512"/>
      <c r="P1512"/>
      <c r="Q1512"/>
    </row>
    <row r="1513" spans="1:17" s="16" customFormat="1" x14ac:dyDescent="0.25">
      <c r="A1513" s="19"/>
      <c r="B1513" s="18"/>
      <c r="D1513"/>
      <c r="E1513"/>
      <c r="F1513"/>
      <c r="G1513"/>
      <c r="H1513"/>
      <c r="I1513"/>
      <c r="J1513"/>
      <c r="K1513"/>
      <c r="L1513"/>
      <c r="M1513"/>
      <c r="N1513"/>
      <c r="O1513"/>
      <c r="P1513"/>
      <c r="Q1513"/>
    </row>
    <row r="1514" spans="1:17" s="16" customFormat="1" x14ac:dyDescent="0.25">
      <c r="A1514" s="19"/>
      <c r="B1514" s="18"/>
      <c r="D1514"/>
      <c r="E1514"/>
      <c r="F1514"/>
      <c r="G1514"/>
      <c r="H1514"/>
      <c r="I1514"/>
      <c r="J1514"/>
      <c r="K1514"/>
      <c r="L1514"/>
      <c r="M1514"/>
      <c r="N1514"/>
      <c r="O1514"/>
      <c r="P1514"/>
      <c r="Q1514"/>
    </row>
    <row r="1515" spans="1:17" s="16" customFormat="1" x14ac:dyDescent="0.25">
      <c r="A1515" s="19"/>
      <c r="B1515" s="18"/>
      <c r="D1515"/>
      <c r="E1515"/>
      <c r="F1515"/>
      <c r="G1515"/>
      <c r="H1515"/>
      <c r="I1515"/>
      <c r="J1515"/>
      <c r="K1515"/>
      <c r="L1515"/>
      <c r="M1515"/>
      <c r="N1515"/>
      <c r="O1515"/>
      <c r="P1515"/>
      <c r="Q1515"/>
    </row>
    <row r="1516" spans="1:17" s="16" customFormat="1" x14ac:dyDescent="0.25">
      <c r="A1516" s="19"/>
      <c r="B1516" s="18"/>
      <c r="D1516"/>
      <c r="E1516"/>
      <c r="F1516"/>
      <c r="G1516"/>
      <c r="H1516"/>
      <c r="I1516"/>
      <c r="J1516"/>
      <c r="K1516"/>
      <c r="L1516"/>
      <c r="M1516"/>
      <c r="N1516"/>
      <c r="O1516"/>
      <c r="P1516"/>
      <c r="Q1516"/>
    </row>
    <row r="1517" spans="1:17" s="16" customFormat="1" x14ac:dyDescent="0.25">
      <c r="A1517" s="19"/>
      <c r="B1517" s="18"/>
      <c r="D1517"/>
      <c r="E1517"/>
      <c r="F1517"/>
      <c r="G1517"/>
      <c r="H1517"/>
      <c r="I1517"/>
      <c r="J1517"/>
      <c r="K1517"/>
      <c r="L1517"/>
      <c r="M1517"/>
      <c r="N1517"/>
      <c r="O1517"/>
      <c r="P1517"/>
      <c r="Q1517"/>
    </row>
    <row r="1518" spans="1:17" s="16" customFormat="1" x14ac:dyDescent="0.25">
      <c r="A1518" s="19"/>
      <c r="B1518" s="18"/>
      <c r="D1518"/>
      <c r="E1518"/>
      <c r="F1518"/>
      <c r="G1518"/>
      <c r="H1518"/>
      <c r="I1518"/>
      <c r="J1518"/>
      <c r="K1518"/>
      <c r="L1518"/>
      <c r="M1518"/>
      <c r="N1518"/>
      <c r="O1518"/>
      <c r="P1518"/>
      <c r="Q1518"/>
    </row>
    <row r="1519" spans="1:17" s="16" customFormat="1" x14ac:dyDescent="0.25">
      <c r="A1519" s="19"/>
      <c r="B1519" s="18"/>
      <c r="D1519"/>
      <c r="E1519"/>
      <c r="F1519"/>
      <c r="G1519"/>
      <c r="H1519"/>
      <c r="I1519"/>
      <c r="J1519"/>
      <c r="K1519"/>
      <c r="L1519"/>
      <c r="M1519"/>
      <c r="N1519"/>
      <c r="O1519"/>
      <c r="P1519"/>
      <c r="Q1519"/>
    </row>
    <row r="1520" spans="1:17" s="16" customFormat="1" x14ac:dyDescent="0.25">
      <c r="A1520" s="19"/>
      <c r="B1520" s="18"/>
      <c r="D1520"/>
      <c r="E1520"/>
      <c r="F1520"/>
      <c r="G1520"/>
      <c r="H1520"/>
      <c r="I1520"/>
      <c r="J1520"/>
      <c r="K1520"/>
      <c r="L1520"/>
      <c r="M1520"/>
      <c r="N1520"/>
      <c r="O1520"/>
      <c r="P1520"/>
      <c r="Q1520"/>
    </row>
    <row r="1521" spans="1:17" s="16" customFormat="1" x14ac:dyDescent="0.25">
      <c r="A1521" s="19"/>
      <c r="B1521" s="18"/>
      <c r="D1521"/>
      <c r="E1521"/>
      <c r="F1521"/>
      <c r="G1521"/>
      <c r="H1521"/>
      <c r="I1521"/>
      <c r="J1521"/>
      <c r="K1521"/>
      <c r="L1521"/>
      <c r="M1521"/>
      <c r="N1521"/>
      <c r="O1521"/>
      <c r="P1521"/>
      <c r="Q1521"/>
    </row>
    <row r="1522" spans="1:17" s="16" customFormat="1" x14ac:dyDescent="0.25">
      <c r="A1522" s="19"/>
      <c r="B1522" s="18"/>
      <c r="D1522"/>
      <c r="E1522"/>
      <c r="F1522"/>
      <c r="G1522"/>
      <c r="H1522"/>
      <c r="I1522"/>
      <c r="J1522"/>
      <c r="K1522"/>
      <c r="L1522"/>
      <c r="M1522"/>
      <c r="N1522"/>
      <c r="O1522"/>
      <c r="P1522"/>
      <c r="Q1522"/>
    </row>
    <row r="1523" spans="1:17" s="16" customFormat="1" x14ac:dyDescent="0.25">
      <c r="A1523" s="19"/>
      <c r="B1523" s="18"/>
      <c r="D1523"/>
      <c r="E1523"/>
      <c r="F1523"/>
      <c r="G1523"/>
      <c r="H1523"/>
      <c r="I1523"/>
      <c r="J1523"/>
      <c r="K1523"/>
      <c r="L1523"/>
      <c r="M1523"/>
      <c r="N1523"/>
      <c r="O1523"/>
      <c r="P1523"/>
      <c r="Q1523"/>
    </row>
    <row r="1524" spans="1:17" s="16" customFormat="1" x14ac:dyDescent="0.25">
      <c r="A1524" s="19"/>
      <c r="B1524" s="18"/>
      <c r="D1524"/>
      <c r="E1524"/>
      <c r="F1524"/>
      <c r="G1524"/>
      <c r="H1524"/>
      <c r="I1524"/>
      <c r="J1524"/>
      <c r="K1524"/>
      <c r="L1524"/>
      <c r="M1524"/>
      <c r="N1524"/>
      <c r="O1524"/>
      <c r="P1524"/>
      <c r="Q1524"/>
    </row>
    <row r="1525" spans="1:17" s="16" customFormat="1" x14ac:dyDescent="0.25">
      <c r="A1525" s="19"/>
      <c r="B1525" s="18"/>
      <c r="D1525"/>
      <c r="E1525"/>
      <c r="F1525"/>
      <c r="G1525"/>
      <c r="H1525"/>
      <c r="I1525"/>
      <c r="J1525"/>
      <c r="K1525"/>
      <c r="L1525"/>
      <c r="M1525"/>
      <c r="N1525"/>
      <c r="O1525"/>
      <c r="P1525"/>
      <c r="Q1525"/>
    </row>
    <row r="1526" spans="1:17" s="16" customFormat="1" x14ac:dyDescent="0.25">
      <c r="A1526" s="19"/>
      <c r="B1526" s="18"/>
      <c r="D1526"/>
      <c r="E1526"/>
      <c r="F1526"/>
      <c r="G1526"/>
      <c r="H1526"/>
      <c r="I1526"/>
      <c r="J1526"/>
      <c r="K1526"/>
      <c r="L1526"/>
      <c r="M1526"/>
      <c r="N1526"/>
      <c r="O1526"/>
      <c r="P1526"/>
      <c r="Q1526"/>
    </row>
    <row r="1527" spans="1:17" s="16" customFormat="1" x14ac:dyDescent="0.25">
      <c r="A1527" s="19"/>
      <c r="B1527" s="18"/>
      <c r="D1527"/>
      <c r="E1527"/>
      <c r="F1527"/>
      <c r="G1527"/>
      <c r="H1527"/>
      <c r="I1527"/>
      <c r="J1527"/>
      <c r="K1527"/>
      <c r="L1527"/>
      <c r="M1527"/>
      <c r="N1527"/>
      <c r="O1527"/>
      <c r="P1527"/>
      <c r="Q1527"/>
    </row>
    <row r="1528" spans="1:17" s="16" customFormat="1" x14ac:dyDescent="0.25">
      <c r="A1528" s="19"/>
      <c r="B1528" s="18"/>
      <c r="D1528"/>
      <c r="E1528"/>
      <c r="F1528"/>
      <c r="G1528"/>
      <c r="H1528"/>
      <c r="I1528"/>
      <c r="J1528"/>
      <c r="K1528"/>
      <c r="L1528"/>
      <c r="M1528"/>
      <c r="N1528"/>
      <c r="O1528"/>
      <c r="P1528"/>
      <c r="Q1528"/>
    </row>
    <row r="1529" spans="1:17" s="16" customFormat="1" x14ac:dyDescent="0.25">
      <c r="A1529" s="19"/>
      <c r="B1529" s="18"/>
      <c r="D1529"/>
      <c r="E1529"/>
      <c r="F1529"/>
      <c r="G1529"/>
      <c r="H1529"/>
      <c r="I1529"/>
      <c r="J1529"/>
      <c r="K1529"/>
      <c r="L1529"/>
      <c r="M1529"/>
      <c r="N1529"/>
      <c r="O1529"/>
      <c r="P1529"/>
      <c r="Q1529"/>
    </row>
    <row r="1530" spans="1:17" s="16" customFormat="1" x14ac:dyDescent="0.25">
      <c r="A1530" s="19"/>
      <c r="B1530" s="18"/>
      <c r="D1530"/>
      <c r="E1530"/>
      <c r="F1530"/>
      <c r="G1530"/>
      <c r="H1530"/>
      <c r="I1530"/>
      <c r="J1530"/>
      <c r="K1530"/>
      <c r="L1530"/>
      <c r="M1530"/>
      <c r="N1530"/>
      <c r="O1530"/>
      <c r="P1530"/>
      <c r="Q1530"/>
    </row>
    <row r="1531" spans="1:17" s="16" customFormat="1" x14ac:dyDescent="0.25">
      <c r="A1531" s="19"/>
      <c r="B1531" s="18"/>
      <c r="D1531"/>
      <c r="E1531"/>
      <c r="F1531"/>
      <c r="G1531"/>
      <c r="H1531"/>
      <c r="I1531"/>
      <c r="J1531"/>
      <c r="K1531"/>
      <c r="L1531"/>
      <c r="M1531"/>
      <c r="N1531"/>
      <c r="O1531"/>
      <c r="P1531"/>
      <c r="Q1531"/>
    </row>
    <row r="1532" spans="1:17" s="16" customFormat="1" x14ac:dyDescent="0.25">
      <c r="A1532" s="19"/>
      <c r="B1532" s="20"/>
      <c r="D1532"/>
      <c r="E1532"/>
      <c r="F1532"/>
      <c r="G1532"/>
      <c r="H1532"/>
      <c r="I1532"/>
      <c r="J1532"/>
      <c r="K1532"/>
      <c r="L1532"/>
      <c r="M1532"/>
      <c r="N1532"/>
      <c r="O1532"/>
      <c r="P1532"/>
      <c r="Q1532"/>
    </row>
    <row r="1533" spans="1:17" s="16" customFormat="1" x14ac:dyDescent="0.25">
      <c r="A1533" s="19"/>
      <c r="B1533" s="18"/>
      <c r="D1533"/>
      <c r="E1533"/>
      <c r="F1533"/>
      <c r="G1533"/>
      <c r="H1533"/>
      <c r="I1533"/>
      <c r="J1533"/>
      <c r="K1533"/>
      <c r="L1533"/>
      <c r="M1533"/>
      <c r="N1533"/>
      <c r="O1533"/>
      <c r="P1533"/>
      <c r="Q1533"/>
    </row>
    <row r="1534" spans="1:17" s="16" customFormat="1" x14ac:dyDescent="0.25">
      <c r="A1534" s="19"/>
      <c r="B1534" s="18"/>
      <c r="D1534"/>
      <c r="E1534"/>
      <c r="F1534"/>
      <c r="G1534"/>
      <c r="H1534"/>
      <c r="I1534"/>
      <c r="J1534"/>
      <c r="K1534"/>
      <c r="L1534"/>
      <c r="M1534"/>
      <c r="N1534"/>
      <c r="O1534"/>
      <c r="P1534"/>
      <c r="Q1534"/>
    </row>
    <row r="1535" spans="1:17" s="16" customFormat="1" x14ac:dyDescent="0.25">
      <c r="A1535" s="19"/>
      <c r="B1535" s="18"/>
      <c r="D1535"/>
      <c r="E1535"/>
      <c r="F1535"/>
      <c r="G1535"/>
      <c r="H1535"/>
      <c r="I1535"/>
      <c r="J1535"/>
      <c r="K1535"/>
      <c r="L1535"/>
      <c r="M1535"/>
      <c r="N1535"/>
      <c r="O1535"/>
      <c r="P1535"/>
      <c r="Q1535"/>
    </row>
    <row r="1536" spans="1:17" s="16" customFormat="1" x14ac:dyDescent="0.25">
      <c r="A1536" s="19"/>
      <c r="B1536" s="18"/>
      <c r="D1536"/>
      <c r="E1536"/>
      <c r="F1536"/>
      <c r="G1536"/>
      <c r="H1536"/>
      <c r="I1536"/>
      <c r="J1536"/>
      <c r="K1536"/>
      <c r="L1536"/>
      <c r="M1536"/>
      <c r="N1536"/>
      <c r="O1536"/>
      <c r="P1536"/>
      <c r="Q1536"/>
    </row>
    <row r="1537" spans="1:17" s="16" customFormat="1" x14ac:dyDescent="0.25">
      <c r="A1537" s="19"/>
      <c r="B1537" s="18"/>
      <c r="D1537"/>
      <c r="E1537"/>
      <c r="F1537"/>
      <c r="G1537"/>
      <c r="H1537"/>
      <c r="I1537"/>
      <c r="J1537"/>
      <c r="K1537"/>
      <c r="L1537"/>
      <c r="M1537"/>
      <c r="N1537"/>
      <c r="O1537"/>
      <c r="P1537"/>
      <c r="Q1537"/>
    </row>
    <row r="1538" spans="1:17" s="16" customFormat="1" x14ac:dyDescent="0.25">
      <c r="A1538" s="19"/>
      <c r="B1538" s="18"/>
      <c r="D1538"/>
      <c r="E1538"/>
      <c r="F1538"/>
      <c r="G1538"/>
      <c r="H1538"/>
      <c r="I1538"/>
      <c r="J1538"/>
      <c r="K1538"/>
      <c r="L1538"/>
      <c r="M1538"/>
      <c r="N1538"/>
      <c r="O1538"/>
      <c r="P1538"/>
      <c r="Q1538"/>
    </row>
    <row r="1539" spans="1:17" s="16" customFormat="1" x14ac:dyDescent="0.25">
      <c r="A1539" s="19"/>
      <c r="B1539" s="18"/>
      <c r="D1539"/>
      <c r="E1539"/>
      <c r="F1539"/>
      <c r="G1539"/>
      <c r="H1539"/>
      <c r="I1539"/>
      <c r="J1539"/>
      <c r="K1539"/>
      <c r="L1539"/>
      <c r="M1539"/>
      <c r="N1539"/>
      <c r="O1539"/>
      <c r="P1539"/>
      <c r="Q1539"/>
    </row>
    <row r="1540" spans="1:17" s="16" customFormat="1" x14ac:dyDescent="0.25">
      <c r="A1540" s="19"/>
      <c r="B1540" s="18"/>
      <c r="D1540"/>
      <c r="E1540"/>
      <c r="F1540"/>
      <c r="G1540"/>
      <c r="H1540"/>
      <c r="I1540"/>
      <c r="J1540"/>
      <c r="K1540"/>
      <c r="L1540"/>
      <c r="M1540"/>
      <c r="N1540"/>
      <c r="O1540"/>
      <c r="P1540"/>
      <c r="Q1540"/>
    </row>
    <row r="1541" spans="1:17" s="16" customFormat="1" x14ac:dyDescent="0.25">
      <c r="A1541" s="19"/>
      <c r="B1541" s="18"/>
      <c r="D1541"/>
      <c r="E1541"/>
      <c r="F1541"/>
      <c r="G1541"/>
      <c r="H1541"/>
      <c r="I1541"/>
      <c r="J1541"/>
      <c r="K1541"/>
      <c r="L1541"/>
      <c r="M1541"/>
      <c r="N1541"/>
      <c r="O1541"/>
      <c r="P1541"/>
      <c r="Q1541"/>
    </row>
    <row r="1542" spans="1:17" s="16" customFormat="1" x14ac:dyDescent="0.25">
      <c r="A1542" s="19"/>
      <c r="B1542" s="18"/>
      <c r="D1542"/>
      <c r="E1542"/>
      <c r="F1542"/>
      <c r="G1542"/>
      <c r="H1542"/>
      <c r="I1542"/>
      <c r="J1542"/>
      <c r="K1542"/>
      <c r="L1542"/>
      <c r="M1542"/>
      <c r="N1542"/>
      <c r="O1542"/>
      <c r="P1542"/>
      <c r="Q1542"/>
    </row>
    <row r="1543" spans="1:17" s="16" customFormat="1" x14ac:dyDescent="0.25">
      <c r="A1543" s="19"/>
      <c r="B1543" s="18"/>
      <c r="D1543"/>
      <c r="E1543"/>
      <c r="F1543"/>
      <c r="G1543"/>
      <c r="H1543"/>
      <c r="I1543"/>
      <c r="J1543"/>
      <c r="K1543"/>
      <c r="L1543"/>
      <c r="M1543"/>
      <c r="N1543"/>
      <c r="O1543"/>
      <c r="P1543"/>
      <c r="Q1543"/>
    </row>
    <row r="1544" spans="1:17" s="16" customFormat="1" x14ac:dyDescent="0.25">
      <c r="A1544" s="19"/>
      <c r="B1544" s="18"/>
      <c r="D1544"/>
      <c r="E1544"/>
      <c r="F1544"/>
      <c r="G1544"/>
      <c r="H1544"/>
      <c r="I1544"/>
      <c r="J1544"/>
      <c r="K1544"/>
      <c r="L1544"/>
      <c r="M1544"/>
      <c r="N1544"/>
      <c r="O1544"/>
      <c r="P1544"/>
      <c r="Q1544"/>
    </row>
    <row r="1545" spans="1:17" s="16" customFormat="1" x14ac:dyDescent="0.25">
      <c r="A1545" s="19"/>
      <c r="B1545" s="18"/>
      <c r="D1545"/>
      <c r="E1545"/>
      <c r="F1545"/>
      <c r="G1545"/>
      <c r="H1545"/>
      <c r="I1545"/>
      <c r="J1545"/>
      <c r="K1545"/>
      <c r="L1545"/>
      <c r="M1545"/>
      <c r="N1545"/>
      <c r="O1545"/>
      <c r="P1545"/>
      <c r="Q1545"/>
    </row>
    <row r="1546" spans="1:17" s="16" customFormat="1" x14ac:dyDescent="0.25">
      <c r="A1546" s="19"/>
      <c r="B1546" s="18"/>
      <c r="D1546"/>
      <c r="E1546"/>
      <c r="F1546"/>
      <c r="G1546"/>
      <c r="H1546"/>
      <c r="I1546"/>
      <c r="J1546"/>
      <c r="K1546"/>
      <c r="L1546"/>
      <c r="M1546"/>
      <c r="N1546"/>
      <c r="O1546"/>
      <c r="P1546"/>
      <c r="Q1546"/>
    </row>
    <row r="1547" spans="1:17" s="16" customFormat="1" x14ac:dyDescent="0.25">
      <c r="A1547" s="19"/>
      <c r="B1547" s="18"/>
      <c r="D1547"/>
      <c r="E1547"/>
      <c r="F1547"/>
      <c r="G1547"/>
      <c r="H1547"/>
      <c r="I1547"/>
      <c r="J1547"/>
      <c r="K1547"/>
      <c r="L1547"/>
      <c r="M1547"/>
      <c r="N1547"/>
      <c r="O1547"/>
      <c r="P1547"/>
      <c r="Q1547"/>
    </row>
    <row r="1548" spans="1:17" s="16" customFormat="1" x14ac:dyDescent="0.25">
      <c r="A1548" s="19"/>
      <c r="B1548" s="18"/>
      <c r="D1548"/>
      <c r="E1548"/>
      <c r="F1548"/>
      <c r="G1548"/>
      <c r="H1548"/>
      <c r="I1548"/>
      <c r="J1548"/>
      <c r="K1548"/>
      <c r="L1548"/>
      <c r="M1548"/>
      <c r="N1548"/>
      <c r="O1548"/>
      <c r="P1548"/>
      <c r="Q1548"/>
    </row>
    <row r="1549" spans="1:17" s="16" customFormat="1" x14ac:dyDescent="0.25">
      <c r="A1549" s="19"/>
      <c r="B1549" s="18"/>
      <c r="D1549"/>
      <c r="E1549"/>
      <c r="F1549"/>
      <c r="G1549"/>
      <c r="H1549"/>
      <c r="I1549"/>
      <c r="J1549"/>
      <c r="K1549"/>
      <c r="L1549"/>
      <c r="M1549"/>
      <c r="N1549"/>
      <c r="O1549"/>
      <c r="P1549"/>
      <c r="Q1549"/>
    </row>
    <row r="1550" spans="1:17" s="16" customFormat="1" x14ac:dyDescent="0.25">
      <c r="A1550" s="19"/>
      <c r="B1550" s="18"/>
      <c r="D1550"/>
      <c r="E1550"/>
      <c r="F1550"/>
      <c r="G1550"/>
      <c r="H1550"/>
      <c r="I1550"/>
      <c r="J1550"/>
      <c r="K1550"/>
      <c r="L1550"/>
      <c r="M1550"/>
      <c r="N1550"/>
      <c r="O1550"/>
      <c r="P1550"/>
      <c r="Q1550"/>
    </row>
    <row r="1551" spans="1:17" s="16" customFormat="1" x14ac:dyDescent="0.25">
      <c r="A1551" s="19"/>
      <c r="B1551" s="18"/>
      <c r="D1551"/>
      <c r="E1551"/>
      <c r="F1551"/>
      <c r="G1551"/>
      <c r="H1551"/>
      <c r="I1551"/>
      <c r="J1551"/>
      <c r="K1551"/>
      <c r="L1551"/>
      <c r="M1551"/>
      <c r="N1551"/>
      <c r="O1551"/>
      <c r="P1551"/>
      <c r="Q1551"/>
    </row>
    <row r="1552" spans="1:17" s="16" customFormat="1" x14ac:dyDescent="0.25">
      <c r="A1552" s="19"/>
      <c r="B1552" s="18"/>
      <c r="D1552"/>
      <c r="E1552"/>
      <c r="F1552"/>
      <c r="G1552"/>
      <c r="H1552"/>
      <c r="I1552"/>
      <c r="J1552"/>
      <c r="K1552"/>
      <c r="L1552"/>
      <c r="M1552"/>
      <c r="N1552"/>
      <c r="O1552"/>
      <c r="P1552"/>
      <c r="Q1552"/>
    </row>
    <row r="1553" spans="1:17" s="16" customFormat="1" x14ac:dyDescent="0.25">
      <c r="A1553" s="19"/>
      <c r="B1553" s="18"/>
      <c r="D1553"/>
      <c r="E1553"/>
      <c r="F1553"/>
      <c r="G1553"/>
      <c r="H1553"/>
      <c r="I1553"/>
      <c r="J1553"/>
      <c r="K1553"/>
      <c r="L1553"/>
      <c r="M1553"/>
      <c r="N1553"/>
      <c r="O1553"/>
      <c r="P1553"/>
      <c r="Q1553"/>
    </row>
    <row r="1554" spans="1:17" s="16" customFormat="1" x14ac:dyDescent="0.25">
      <c r="A1554" s="19"/>
      <c r="B1554" s="18"/>
      <c r="D1554"/>
      <c r="E1554"/>
      <c r="F1554"/>
      <c r="G1554"/>
      <c r="H1554"/>
      <c r="I1554"/>
      <c r="J1554"/>
      <c r="K1554"/>
      <c r="L1554"/>
      <c r="M1554"/>
      <c r="N1554"/>
      <c r="O1554"/>
      <c r="P1554"/>
      <c r="Q1554"/>
    </row>
    <row r="1555" spans="1:17" s="16" customFormat="1" x14ac:dyDescent="0.25">
      <c r="A1555" s="19"/>
      <c r="B1555" s="18"/>
      <c r="D1555"/>
      <c r="E1555"/>
      <c r="F1555"/>
      <c r="G1555"/>
      <c r="H1555"/>
      <c r="I1555"/>
      <c r="J1555"/>
      <c r="K1555"/>
      <c r="L1555"/>
      <c r="M1555"/>
      <c r="N1555"/>
      <c r="O1555"/>
      <c r="P1555"/>
      <c r="Q1555"/>
    </row>
    <row r="1556" spans="1:17" s="16" customFormat="1" x14ac:dyDescent="0.25">
      <c r="A1556" s="19"/>
      <c r="B1556" s="18"/>
      <c r="D1556"/>
      <c r="E1556"/>
      <c r="F1556"/>
      <c r="G1556"/>
      <c r="H1556"/>
      <c r="I1556"/>
      <c r="J1556"/>
      <c r="K1556"/>
      <c r="L1556"/>
      <c r="M1556"/>
      <c r="N1556"/>
      <c r="O1556"/>
      <c r="P1556"/>
      <c r="Q1556"/>
    </row>
    <row r="1557" spans="1:17" s="16" customFormat="1" x14ac:dyDescent="0.25">
      <c r="A1557" s="19"/>
      <c r="B1557" s="18"/>
      <c r="D1557"/>
      <c r="E1557"/>
      <c r="F1557"/>
      <c r="G1557"/>
      <c r="H1557"/>
      <c r="I1557"/>
      <c r="J1557"/>
      <c r="K1557"/>
      <c r="L1557"/>
      <c r="M1557"/>
      <c r="N1557"/>
      <c r="O1557"/>
      <c r="P1557"/>
      <c r="Q1557"/>
    </row>
    <row r="1558" spans="1:17" s="16" customFormat="1" x14ac:dyDescent="0.25">
      <c r="A1558" s="19"/>
      <c r="B1558" s="18"/>
      <c r="D1558"/>
      <c r="E1558"/>
      <c r="F1558"/>
      <c r="G1558"/>
      <c r="H1558"/>
      <c r="I1558"/>
      <c r="J1558"/>
      <c r="K1558"/>
      <c r="L1558"/>
      <c r="M1558"/>
      <c r="N1558"/>
      <c r="O1558"/>
      <c r="P1558"/>
      <c r="Q1558"/>
    </row>
    <row r="1559" spans="1:17" s="16" customFormat="1" x14ac:dyDescent="0.25">
      <c r="A1559" s="19"/>
      <c r="B1559" s="18"/>
      <c r="D1559"/>
      <c r="E1559"/>
      <c r="F1559"/>
      <c r="G1559"/>
      <c r="H1559"/>
      <c r="I1559"/>
      <c r="J1559"/>
      <c r="K1559"/>
      <c r="L1559"/>
      <c r="M1559"/>
      <c r="N1559"/>
      <c r="O1559"/>
      <c r="P1559"/>
      <c r="Q1559"/>
    </row>
    <row r="1560" spans="1:17" s="16" customFormat="1" x14ac:dyDescent="0.25">
      <c r="A1560" s="19"/>
      <c r="B1560" s="18"/>
      <c r="D1560"/>
      <c r="E1560"/>
      <c r="F1560"/>
      <c r="G1560"/>
      <c r="H1560"/>
      <c r="I1560"/>
      <c r="J1560"/>
      <c r="K1560"/>
      <c r="L1560"/>
      <c r="M1560"/>
      <c r="N1560"/>
      <c r="O1560"/>
      <c r="P1560"/>
      <c r="Q1560"/>
    </row>
    <row r="1561" spans="1:17" s="16" customFormat="1" x14ac:dyDescent="0.25">
      <c r="A1561" s="19"/>
      <c r="B1561" s="18"/>
      <c r="D1561"/>
      <c r="E1561"/>
      <c r="F1561"/>
      <c r="G1561"/>
      <c r="H1561"/>
      <c r="I1561"/>
      <c r="J1561"/>
      <c r="K1561"/>
      <c r="L1561"/>
      <c r="M1561"/>
      <c r="N1561"/>
      <c r="O1561"/>
      <c r="P1561"/>
      <c r="Q1561"/>
    </row>
    <row r="1562" spans="1:17" s="16" customFormat="1" x14ac:dyDescent="0.25">
      <c r="A1562" s="19"/>
      <c r="B1562" s="18"/>
      <c r="D1562"/>
      <c r="E1562"/>
      <c r="F1562"/>
      <c r="G1562"/>
      <c r="H1562"/>
      <c r="I1562"/>
      <c r="J1562"/>
      <c r="K1562"/>
      <c r="L1562"/>
      <c r="M1562"/>
      <c r="N1562"/>
      <c r="O1562"/>
      <c r="P1562"/>
      <c r="Q1562"/>
    </row>
    <row r="1563" spans="1:17" s="16" customFormat="1" x14ac:dyDescent="0.25">
      <c r="A1563" s="19"/>
      <c r="B1563" s="18"/>
      <c r="D1563"/>
      <c r="E1563"/>
      <c r="F1563"/>
      <c r="G1563"/>
      <c r="H1563"/>
      <c r="I1563"/>
      <c r="J1563"/>
      <c r="K1563"/>
      <c r="L1563"/>
      <c r="M1563"/>
      <c r="N1563"/>
      <c r="O1563"/>
      <c r="P1563"/>
      <c r="Q1563"/>
    </row>
    <row r="1564" spans="1:17" s="16" customFormat="1" x14ac:dyDescent="0.25">
      <c r="A1564" s="19"/>
      <c r="B1564" s="18"/>
      <c r="D1564"/>
      <c r="E1564"/>
      <c r="F1564"/>
      <c r="G1564"/>
      <c r="H1564"/>
      <c r="I1564"/>
      <c r="J1564"/>
      <c r="K1564"/>
      <c r="L1564"/>
      <c r="M1564"/>
      <c r="N1564"/>
      <c r="O1564"/>
      <c r="P1564"/>
      <c r="Q1564"/>
    </row>
    <row r="1565" spans="1:17" s="16" customFormat="1" x14ac:dyDescent="0.25">
      <c r="A1565" s="19"/>
      <c r="B1565" s="18"/>
      <c r="D1565"/>
      <c r="E1565"/>
      <c r="F1565"/>
      <c r="G1565"/>
      <c r="H1565"/>
      <c r="I1565"/>
      <c r="J1565"/>
      <c r="K1565"/>
      <c r="L1565"/>
      <c r="M1565"/>
      <c r="N1565"/>
      <c r="O1565"/>
      <c r="P1565"/>
      <c r="Q1565"/>
    </row>
    <row r="1566" spans="1:17" s="16" customFormat="1" x14ac:dyDescent="0.25">
      <c r="A1566" s="19"/>
      <c r="B1566" s="18"/>
      <c r="D1566"/>
      <c r="E1566"/>
      <c r="F1566"/>
      <c r="G1566"/>
      <c r="H1566"/>
      <c r="I1566"/>
      <c r="J1566"/>
      <c r="K1566"/>
      <c r="L1566"/>
      <c r="M1566"/>
      <c r="N1566"/>
      <c r="O1566"/>
      <c r="P1566"/>
      <c r="Q1566"/>
    </row>
    <row r="1567" spans="1:17" s="16" customFormat="1" x14ac:dyDescent="0.25">
      <c r="A1567" s="19"/>
      <c r="B1567" s="18"/>
      <c r="D1567"/>
      <c r="E1567"/>
      <c r="F1567"/>
      <c r="G1567"/>
      <c r="H1567"/>
      <c r="I1567"/>
      <c r="J1567"/>
      <c r="K1567"/>
      <c r="L1567"/>
      <c r="M1567"/>
      <c r="N1567"/>
      <c r="O1567"/>
      <c r="P1567"/>
      <c r="Q1567"/>
    </row>
    <row r="1568" spans="1:17" s="16" customFormat="1" x14ac:dyDescent="0.25">
      <c r="A1568" s="19"/>
      <c r="B1568" s="18"/>
      <c r="D1568"/>
      <c r="E1568"/>
      <c r="F1568"/>
      <c r="G1568"/>
      <c r="H1568"/>
      <c r="I1568"/>
      <c r="J1568"/>
      <c r="K1568"/>
      <c r="L1568"/>
      <c r="M1568"/>
      <c r="N1568"/>
      <c r="O1568"/>
      <c r="P1568"/>
      <c r="Q1568"/>
    </row>
    <row r="1569" spans="1:17" s="16" customFormat="1" x14ac:dyDescent="0.25">
      <c r="A1569" s="19"/>
      <c r="B1569" s="18"/>
      <c r="D1569"/>
      <c r="E1569"/>
      <c r="F1569"/>
      <c r="G1569"/>
      <c r="H1569"/>
      <c r="I1569"/>
      <c r="J1569"/>
      <c r="K1569"/>
      <c r="L1569"/>
      <c r="M1569"/>
      <c r="N1569"/>
      <c r="O1569"/>
      <c r="P1569"/>
      <c r="Q1569"/>
    </row>
    <row r="1570" spans="1:17" s="16" customFormat="1" x14ac:dyDescent="0.25">
      <c r="A1570" s="19"/>
      <c r="B1570" s="18"/>
      <c r="D1570"/>
      <c r="E1570"/>
      <c r="F1570"/>
      <c r="G1570"/>
      <c r="H1570"/>
      <c r="I1570"/>
      <c r="J1570"/>
      <c r="K1570"/>
      <c r="L1570"/>
      <c r="M1570"/>
      <c r="N1570"/>
      <c r="O1570"/>
      <c r="P1570"/>
      <c r="Q1570"/>
    </row>
    <row r="1571" spans="1:17" s="16" customFormat="1" x14ac:dyDescent="0.25">
      <c r="A1571" s="19"/>
      <c r="B1571" s="18"/>
      <c r="D1571"/>
      <c r="E1571"/>
      <c r="F1571"/>
      <c r="G1571"/>
      <c r="H1571"/>
      <c r="I1571"/>
      <c r="J1571"/>
      <c r="K1571"/>
      <c r="L1571"/>
      <c r="M1571"/>
      <c r="N1571"/>
      <c r="O1571"/>
      <c r="P1571"/>
      <c r="Q1571"/>
    </row>
    <row r="1572" spans="1:17" s="16" customFormat="1" x14ac:dyDescent="0.25">
      <c r="A1572" s="19"/>
      <c r="B1572" s="18"/>
      <c r="D1572"/>
      <c r="E1572"/>
      <c r="F1572"/>
      <c r="G1572"/>
      <c r="H1572"/>
      <c r="I1572"/>
      <c r="J1572"/>
      <c r="K1572"/>
      <c r="L1572"/>
      <c r="M1572"/>
      <c r="N1572"/>
      <c r="O1572"/>
      <c r="P1572"/>
      <c r="Q1572"/>
    </row>
    <row r="1573" spans="1:17" s="16" customFormat="1" x14ac:dyDescent="0.25">
      <c r="A1573" s="19"/>
      <c r="B1573" s="18"/>
      <c r="D1573"/>
      <c r="E1573"/>
      <c r="F1573"/>
      <c r="G1573"/>
      <c r="H1573"/>
      <c r="I1573"/>
      <c r="J1573"/>
      <c r="K1573"/>
      <c r="L1573"/>
      <c r="M1573"/>
      <c r="N1573"/>
      <c r="O1573"/>
      <c r="P1573"/>
      <c r="Q1573"/>
    </row>
    <row r="1574" spans="1:17" s="16" customFormat="1" x14ac:dyDescent="0.25">
      <c r="A1574" s="19"/>
      <c r="B1574" s="18"/>
      <c r="D1574"/>
      <c r="E1574"/>
      <c r="F1574"/>
      <c r="G1574"/>
      <c r="H1574"/>
      <c r="I1574"/>
      <c r="J1574"/>
      <c r="K1574"/>
      <c r="L1574"/>
      <c r="M1574"/>
      <c r="N1574"/>
      <c r="O1574"/>
      <c r="P1574"/>
      <c r="Q1574"/>
    </row>
    <row r="1575" spans="1:17" s="16" customFormat="1" x14ac:dyDescent="0.25">
      <c r="A1575" s="19"/>
      <c r="B1575" s="18"/>
      <c r="D1575"/>
      <c r="E1575"/>
      <c r="F1575"/>
      <c r="G1575"/>
      <c r="H1575"/>
      <c r="I1575"/>
      <c r="J1575"/>
      <c r="K1575"/>
      <c r="L1575"/>
      <c r="M1575"/>
      <c r="N1575"/>
      <c r="O1575"/>
      <c r="P1575"/>
      <c r="Q1575"/>
    </row>
    <row r="1576" spans="1:17" s="16" customFormat="1" x14ac:dyDescent="0.25">
      <c r="A1576" s="19"/>
      <c r="B1576" s="18"/>
      <c r="D1576"/>
      <c r="E1576"/>
      <c r="F1576"/>
      <c r="G1576"/>
      <c r="H1576"/>
      <c r="I1576"/>
      <c r="J1576"/>
      <c r="K1576"/>
      <c r="L1576"/>
      <c r="M1576"/>
      <c r="N1576"/>
      <c r="O1576"/>
      <c r="P1576"/>
      <c r="Q1576"/>
    </row>
    <row r="1577" spans="1:17" s="16" customFormat="1" x14ac:dyDescent="0.25">
      <c r="A1577" s="19"/>
      <c r="B1577" s="18"/>
      <c r="D1577"/>
      <c r="E1577"/>
      <c r="F1577"/>
      <c r="G1577"/>
      <c r="H1577"/>
      <c r="I1577"/>
      <c r="J1577"/>
      <c r="K1577"/>
      <c r="L1577"/>
      <c r="M1577"/>
      <c r="N1577"/>
      <c r="O1577"/>
      <c r="P1577"/>
      <c r="Q1577"/>
    </row>
    <row r="1578" spans="1:17" s="16" customFormat="1" x14ac:dyDescent="0.25">
      <c r="A1578" s="19"/>
      <c r="B1578" s="18"/>
      <c r="D1578"/>
      <c r="E1578"/>
      <c r="F1578"/>
      <c r="G1578"/>
      <c r="H1578"/>
      <c r="I1578"/>
      <c r="J1578"/>
      <c r="K1578"/>
      <c r="L1578"/>
      <c r="M1578"/>
      <c r="N1578"/>
      <c r="O1578"/>
      <c r="P1578"/>
      <c r="Q1578"/>
    </row>
    <row r="1579" spans="1:17" s="16" customFormat="1" x14ac:dyDescent="0.25">
      <c r="A1579" s="19"/>
      <c r="B1579" s="18"/>
      <c r="D1579"/>
      <c r="E1579"/>
      <c r="F1579"/>
      <c r="G1579"/>
      <c r="H1579"/>
      <c r="I1579"/>
      <c r="J1579"/>
      <c r="K1579"/>
      <c r="L1579"/>
      <c r="M1579"/>
      <c r="N1579"/>
      <c r="O1579"/>
      <c r="P1579"/>
      <c r="Q1579"/>
    </row>
    <row r="1580" spans="1:17" s="16" customFormat="1" x14ac:dyDescent="0.25">
      <c r="A1580" s="19"/>
      <c r="B1580" s="18"/>
      <c r="D1580"/>
      <c r="E1580"/>
      <c r="F1580"/>
      <c r="G1580"/>
      <c r="H1580"/>
      <c r="I1580"/>
      <c r="J1580"/>
      <c r="K1580"/>
      <c r="L1580"/>
      <c r="M1580"/>
      <c r="N1580"/>
      <c r="O1580"/>
      <c r="P1580"/>
      <c r="Q1580"/>
    </row>
    <row r="1581" spans="1:17" s="16" customFormat="1" x14ac:dyDescent="0.25">
      <c r="A1581" s="19"/>
      <c r="B1581" s="18"/>
      <c r="D1581"/>
      <c r="E1581"/>
      <c r="F1581"/>
      <c r="G1581"/>
      <c r="H1581"/>
      <c r="I1581"/>
      <c r="J1581"/>
      <c r="K1581"/>
      <c r="L1581"/>
      <c r="M1581"/>
      <c r="N1581"/>
      <c r="O1581"/>
      <c r="P1581"/>
      <c r="Q1581"/>
    </row>
    <row r="1582" spans="1:17" s="16" customFormat="1" x14ac:dyDescent="0.25">
      <c r="A1582" s="19"/>
      <c r="B1582" s="20"/>
      <c r="D1582"/>
      <c r="E1582"/>
      <c r="F1582"/>
      <c r="G1582"/>
      <c r="H1582"/>
      <c r="I1582"/>
      <c r="J1582"/>
      <c r="K1582"/>
      <c r="L1582"/>
      <c r="M1582"/>
      <c r="N1582"/>
      <c r="O1582"/>
      <c r="P1582"/>
      <c r="Q1582"/>
    </row>
    <row r="1583" spans="1:17" s="16" customFormat="1" x14ac:dyDescent="0.25">
      <c r="A1583" s="19"/>
      <c r="B1583" s="18"/>
      <c r="D1583"/>
      <c r="E1583"/>
      <c r="F1583"/>
      <c r="G1583"/>
      <c r="H1583"/>
      <c r="I1583"/>
      <c r="J1583"/>
      <c r="K1583"/>
      <c r="L1583"/>
      <c r="M1583"/>
      <c r="N1583"/>
      <c r="O1583"/>
      <c r="P1583"/>
      <c r="Q1583"/>
    </row>
    <row r="1584" spans="1:17" s="16" customFormat="1" x14ac:dyDescent="0.25">
      <c r="A1584" s="19"/>
      <c r="B1584" s="18"/>
      <c r="D1584"/>
      <c r="E1584"/>
      <c r="F1584"/>
      <c r="G1584"/>
      <c r="H1584"/>
      <c r="I1584"/>
      <c r="J1584"/>
      <c r="K1584"/>
      <c r="L1584"/>
      <c r="M1584"/>
      <c r="N1584"/>
      <c r="O1584"/>
      <c r="P1584"/>
      <c r="Q1584"/>
    </row>
    <row r="1585" spans="1:17" s="16" customFormat="1" x14ac:dyDescent="0.25">
      <c r="A1585" s="19"/>
      <c r="B1585" s="18"/>
      <c r="D1585"/>
      <c r="E1585"/>
      <c r="F1585"/>
      <c r="G1585"/>
      <c r="H1585"/>
      <c r="I1585"/>
      <c r="J1585"/>
      <c r="K1585"/>
      <c r="L1585"/>
      <c r="M1585"/>
      <c r="N1585"/>
      <c r="O1585"/>
      <c r="P1585"/>
      <c r="Q1585"/>
    </row>
    <row r="1586" spans="1:17" s="16" customFormat="1" x14ac:dyDescent="0.25">
      <c r="A1586" s="19"/>
      <c r="B1586" s="18"/>
      <c r="D1586"/>
      <c r="E1586"/>
      <c r="F1586"/>
      <c r="G1586"/>
      <c r="H1586"/>
      <c r="I1586"/>
      <c r="J1586"/>
      <c r="K1586"/>
      <c r="L1586"/>
      <c r="M1586"/>
      <c r="N1586"/>
      <c r="O1586"/>
      <c r="P1586"/>
      <c r="Q1586"/>
    </row>
    <row r="1587" spans="1:17" s="16" customFormat="1" x14ac:dyDescent="0.25">
      <c r="A1587" s="19"/>
      <c r="B1587" s="18"/>
      <c r="D1587"/>
      <c r="E1587"/>
      <c r="F1587"/>
      <c r="G1587"/>
      <c r="H1587"/>
      <c r="I1587"/>
      <c r="J1587"/>
      <c r="K1587"/>
      <c r="L1587"/>
      <c r="M1587"/>
      <c r="N1587"/>
      <c r="O1587"/>
      <c r="P1587"/>
      <c r="Q1587"/>
    </row>
    <row r="1588" spans="1:17" s="16" customFormat="1" x14ac:dyDescent="0.25">
      <c r="A1588" s="19"/>
      <c r="B1588" s="18"/>
      <c r="D1588"/>
      <c r="E1588"/>
      <c r="F1588"/>
      <c r="G1588"/>
      <c r="H1588"/>
      <c r="I1588"/>
      <c r="J1588"/>
      <c r="K1588"/>
      <c r="L1588"/>
      <c r="M1588"/>
      <c r="N1588"/>
      <c r="O1588"/>
      <c r="P1588"/>
      <c r="Q1588"/>
    </row>
    <row r="1589" spans="1:17" s="16" customFormat="1" x14ac:dyDescent="0.25">
      <c r="A1589" s="19"/>
      <c r="B1589" s="18"/>
      <c r="D1589"/>
      <c r="E1589"/>
      <c r="F1589"/>
      <c r="G1589"/>
      <c r="H1589"/>
      <c r="I1589"/>
      <c r="J1589"/>
      <c r="K1589"/>
      <c r="L1589"/>
      <c r="M1589"/>
      <c r="N1589"/>
      <c r="O1589"/>
      <c r="P1589"/>
      <c r="Q1589"/>
    </row>
    <row r="1590" spans="1:17" s="16" customFormat="1" x14ac:dyDescent="0.25">
      <c r="A1590" s="19"/>
      <c r="B1590" s="18"/>
      <c r="D1590"/>
      <c r="E1590"/>
      <c r="F1590"/>
      <c r="G1590"/>
      <c r="H1590"/>
      <c r="I1590"/>
      <c r="J1590"/>
      <c r="K1590"/>
      <c r="L1590"/>
      <c r="M1590"/>
      <c r="N1590"/>
      <c r="O1590"/>
      <c r="P1590"/>
      <c r="Q1590"/>
    </row>
    <row r="1591" spans="1:17" s="16" customFormat="1" x14ac:dyDescent="0.25">
      <c r="A1591" s="19"/>
      <c r="B1591" s="18"/>
      <c r="D1591"/>
      <c r="E1591"/>
      <c r="F1591"/>
      <c r="G1591"/>
      <c r="H1591"/>
      <c r="I1591"/>
      <c r="J1591"/>
      <c r="K1591"/>
      <c r="L1591"/>
      <c r="M1591"/>
      <c r="N1591"/>
      <c r="O1591"/>
      <c r="P1591"/>
      <c r="Q1591"/>
    </row>
    <row r="1592" spans="1:17" s="16" customFormat="1" x14ac:dyDescent="0.25">
      <c r="A1592" s="19"/>
      <c r="B1592" s="18"/>
      <c r="D1592"/>
      <c r="E1592"/>
      <c r="F1592"/>
      <c r="G1592"/>
      <c r="H1592"/>
      <c r="I1592"/>
      <c r="J1592"/>
      <c r="K1592"/>
      <c r="L1592"/>
      <c r="M1592"/>
      <c r="N1592"/>
      <c r="O1592"/>
      <c r="P1592"/>
      <c r="Q1592"/>
    </row>
    <row r="1593" spans="1:17" s="16" customFormat="1" x14ac:dyDescent="0.25">
      <c r="A1593" s="19"/>
      <c r="B1593" s="18"/>
      <c r="D1593"/>
      <c r="E1593"/>
      <c r="F1593"/>
      <c r="G1593"/>
      <c r="H1593"/>
      <c r="I1593"/>
      <c r="J1593"/>
      <c r="K1593"/>
      <c r="L1593"/>
      <c r="M1593"/>
      <c r="N1593"/>
      <c r="O1593"/>
      <c r="P1593"/>
      <c r="Q1593"/>
    </row>
    <row r="1594" spans="1:17" s="16" customFormat="1" x14ac:dyDescent="0.25">
      <c r="A1594" s="19"/>
      <c r="B1594" s="18"/>
      <c r="D1594"/>
      <c r="E1594"/>
      <c r="F1594"/>
      <c r="G1594"/>
      <c r="H1594"/>
      <c r="I1594"/>
      <c r="J1594"/>
      <c r="K1594"/>
      <c r="L1594"/>
      <c r="M1594"/>
      <c r="N1594"/>
      <c r="O1594"/>
      <c r="P1594"/>
      <c r="Q1594"/>
    </row>
    <row r="1595" spans="1:17" s="16" customFormat="1" x14ac:dyDescent="0.25">
      <c r="A1595" s="19"/>
      <c r="B1595" s="18"/>
      <c r="D1595"/>
      <c r="E1595"/>
      <c r="F1595"/>
      <c r="G1595"/>
      <c r="H1595"/>
      <c r="I1595"/>
      <c r="J1595"/>
      <c r="K1595"/>
      <c r="L1595"/>
      <c r="M1595"/>
      <c r="N1595"/>
      <c r="O1595"/>
      <c r="P1595"/>
      <c r="Q1595"/>
    </row>
    <row r="1596" spans="1:17" s="16" customFormat="1" x14ac:dyDescent="0.25">
      <c r="A1596" s="19"/>
      <c r="B1596" s="18"/>
      <c r="D1596"/>
      <c r="E1596"/>
      <c r="F1596"/>
      <c r="G1596"/>
      <c r="H1596"/>
      <c r="I1596"/>
      <c r="J1596"/>
      <c r="K1596"/>
      <c r="L1596"/>
      <c r="M1596"/>
      <c r="N1596"/>
      <c r="O1596"/>
      <c r="P1596"/>
      <c r="Q1596"/>
    </row>
    <row r="1597" spans="1:17" s="16" customFormat="1" x14ac:dyDescent="0.25">
      <c r="A1597" s="19"/>
      <c r="B1597" s="18"/>
      <c r="D1597"/>
      <c r="E1597"/>
      <c r="F1597"/>
      <c r="G1597"/>
      <c r="H1597"/>
      <c r="I1597"/>
      <c r="J1597"/>
      <c r="K1597"/>
      <c r="L1597"/>
      <c r="M1597"/>
      <c r="N1597"/>
      <c r="O1597"/>
      <c r="P1597"/>
      <c r="Q1597"/>
    </row>
    <row r="1598" spans="1:17" s="16" customFormat="1" x14ac:dyDescent="0.25">
      <c r="A1598" s="19"/>
      <c r="B1598" s="18"/>
      <c r="D1598"/>
      <c r="E1598"/>
      <c r="F1598"/>
      <c r="G1598"/>
      <c r="H1598"/>
      <c r="I1598"/>
      <c r="J1598"/>
      <c r="K1598"/>
      <c r="L1598"/>
      <c r="M1598"/>
      <c r="N1598"/>
      <c r="O1598"/>
      <c r="P1598"/>
      <c r="Q1598"/>
    </row>
    <row r="1599" spans="1:17" s="16" customFormat="1" x14ac:dyDescent="0.25">
      <c r="A1599" s="19"/>
      <c r="B1599" s="18"/>
      <c r="D1599"/>
      <c r="E1599"/>
      <c r="F1599"/>
      <c r="G1599"/>
      <c r="H1599"/>
      <c r="I1599"/>
      <c r="J1599"/>
      <c r="K1599"/>
      <c r="L1599"/>
      <c r="M1599"/>
      <c r="N1599"/>
      <c r="O1599"/>
      <c r="P1599"/>
      <c r="Q1599"/>
    </row>
    <row r="1600" spans="1:17" s="16" customFormat="1" x14ac:dyDescent="0.25">
      <c r="A1600" s="19"/>
      <c r="B1600" s="18"/>
      <c r="D1600"/>
      <c r="E1600"/>
      <c r="F1600"/>
      <c r="G1600"/>
      <c r="H1600"/>
      <c r="I1600"/>
      <c r="J1600"/>
      <c r="K1600"/>
      <c r="L1600"/>
      <c r="M1600"/>
      <c r="N1600"/>
      <c r="O1600"/>
      <c r="P1600"/>
      <c r="Q1600"/>
    </row>
    <row r="1601" spans="1:17" s="16" customFormat="1" x14ac:dyDescent="0.25">
      <c r="A1601" s="19"/>
      <c r="B1601" s="18"/>
      <c r="D1601"/>
      <c r="E1601"/>
      <c r="F1601"/>
      <c r="G1601"/>
      <c r="H1601"/>
      <c r="I1601"/>
      <c r="J1601"/>
      <c r="K1601"/>
      <c r="L1601"/>
      <c r="M1601"/>
      <c r="N1601"/>
      <c r="O1601"/>
      <c r="P1601"/>
      <c r="Q1601"/>
    </row>
    <row r="1602" spans="1:17" s="16" customFormat="1" x14ac:dyDescent="0.25">
      <c r="A1602" s="19"/>
      <c r="B1602" s="18"/>
      <c r="D1602"/>
      <c r="E1602"/>
      <c r="F1602"/>
      <c r="G1602"/>
      <c r="H1602"/>
      <c r="I1602"/>
      <c r="J1602"/>
      <c r="K1602"/>
      <c r="L1602"/>
      <c r="M1602"/>
      <c r="N1602"/>
      <c r="O1602"/>
      <c r="P1602"/>
      <c r="Q1602"/>
    </row>
    <row r="1603" spans="1:17" s="16" customFormat="1" x14ac:dyDescent="0.25">
      <c r="A1603" s="19"/>
      <c r="B1603" s="18"/>
      <c r="D1603"/>
      <c r="E1603"/>
      <c r="F1603"/>
      <c r="G1603"/>
      <c r="H1603"/>
      <c r="I1603"/>
      <c r="J1603"/>
      <c r="K1603"/>
      <c r="L1603"/>
      <c r="M1603"/>
      <c r="N1603"/>
      <c r="O1603"/>
      <c r="P1603"/>
      <c r="Q1603"/>
    </row>
    <row r="1604" spans="1:17" s="16" customFormat="1" x14ac:dyDescent="0.25">
      <c r="A1604" s="19"/>
      <c r="B1604" s="18"/>
      <c r="D1604"/>
      <c r="E1604"/>
      <c r="F1604"/>
      <c r="G1604"/>
      <c r="H1604"/>
      <c r="I1604"/>
      <c r="J1604"/>
      <c r="K1604"/>
      <c r="L1604"/>
      <c r="M1604"/>
      <c r="N1604"/>
      <c r="O1604"/>
      <c r="P1604"/>
      <c r="Q1604"/>
    </row>
    <row r="1605" spans="1:17" s="16" customFormat="1" x14ac:dyDescent="0.25">
      <c r="A1605" s="19"/>
      <c r="B1605" s="18"/>
      <c r="D1605"/>
      <c r="E1605"/>
      <c r="F1605"/>
      <c r="G1605"/>
      <c r="H1605"/>
      <c r="I1605"/>
      <c r="J1605"/>
      <c r="K1605"/>
      <c r="L1605"/>
      <c r="M1605"/>
      <c r="N1605"/>
      <c r="O1605"/>
      <c r="P1605"/>
      <c r="Q1605"/>
    </row>
    <row r="1606" spans="1:17" s="16" customFormat="1" x14ac:dyDescent="0.25">
      <c r="A1606" s="19"/>
      <c r="B1606" s="18"/>
      <c r="D1606"/>
      <c r="E1606"/>
      <c r="F1606"/>
      <c r="G1606"/>
      <c r="H1606"/>
      <c r="I1606"/>
      <c r="J1606"/>
      <c r="K1606"/>
      <c r="L1606"/>
      <c r="M1606"/>
      <c r="N1606"/>
      <c r="O1606"/>
      <c r="P1606"/>
      <c r="Q1606"/>
    </row>
    <row r="1607" spans="1:17" s="16" customFormat="1" x14ac:dyDescent="0.25">
      <c r="A1607" s="19"/>
      <c r="B1607" s="18"/>
      <c r="D1607"/>
      <c r="E1607"/>
      <c r="F1607"/>
      <c r="G1607"/>
      <c r="H1607"/>
      <c r="I1607"/>
      <c r="J1607"/>
      <c r="K1607"/>
      <c r="L1607"/>
      <c r="M1607"/>
      <c r="N1607"/>
      <c r="O1607"/>
      <c r="P1607"/>
      <c r="Q1607"/>
    </row>
    <row r="1608" spans="1:17" s="16" customFormat="1" x14ac:dyDescent="0.25">
      <c r="A1608" s="19"/>
      <c r="B1608" s="18"/>
      <c r="D1608"/>
      <c r="E1608"/>
      <c r="F1608"/>
      <c r="G1608"/>
      <c r="H1608"/>
      <c r="I1608"/>
      <c r="J1608"/>
      <c r="K1608"/>
      <c r="L1608"/>
      <c r="M1608"/>
      <c r="N1608"/>
      <c r="O1608"/>
      <c r="P1608"/>
      <c r="Q1608"/>
    </row>
    <row r="1609" spans="1:17" s="16" customFormat="1" x14ac:dyDescent="0.25">
      <c r="A1609" s="19"/>
      <c r="B1609" s="18"/>
      <c r="D1609"/>
      <c r="E1609"/>
      <c r="F1609"/>
      <c r="G1609"/>
      <c r="H1609"/>
      <c r="I1609"/>
      <c r="J1609"/>
      <c r="K1609"/>
      <c r="L1609"/>
      <c r="M1609"/>
      <c r="N1609"/>
      <c r="O1609"/>
      <c r="P1609"/>
      <c r="Q1609"/>
    </row>
    <row r="1610" spans="1:17" s="16" customFormat="1" x14ac:dyDescent="0.25">
      <c r="A1610" s="19"/>
      <c r="B1610" s="18"/>
      <c r="D1610"/>
      <c r="E1610"/>
      <c r="F1610"/>
      <c r="G1610"/>
      <c r="H1610"/>
      <c r="I1610"/>
      <c r="J1610"/>
      <c r="K1610"/>
      <c r="L1610"/>
      <c r="M1610"/>
      <c r="N1610"/>
      <c r="O1610"/>
      <c r="P1610"/>
      <c r="Q1610"/>
    </row>
    <row r="1611" spans="1:17" s="16" customFormat="1" x14ac:dyDescent="0.25">
      <c r="A1611" s="19"/>
      <c r="B1611" s="18"/>
      <c r="D1611"/>
      <c r="E1611"/>
      <c r="F1611"/>
      <c r="G1611"/>
      <c r="H1611"/>
      <c r="I1611"/>
      <c r="J1611"/>
      <c r="K1611"/>
      <c r="L1611"/>
      <c r="M1611"/>
      <c r="N1611"/>
      <c r="O1611"/>
      <c r="P1611"/>
      <c r="Q1611"/>
    </row>
    <row r="1612" spans="1:17" s="16" customFormat="1" x14ac:dyDescent="0.25">
      <c r="A1612" s="19"/>
      <c r="B1612" s="18"/>
      <c r="D1612"/>
      <c r="E1612"/>
      <c r="F1612"/>
      <c r="G1612"/>
      <c r="H1612"/>
      <c r="I1612"/>
      <c r="J1612"/>
      <c r="K1612"/>
      <c r="L1612"/>
      <c r="M1612"/>
      <c r="N1612"/>
      <c r="O1612"/>
      <c r="P1612"/>
      <c r="Q1612"/>
    </row>
    <row r="1613" spans="1:17" s="16" customFormat="1" x14ac:dyDescent="0.25">
      <c r="A1613" s="19"/>
      <c r="B1613" s="18"/>
      <c r="D1613"/>
      <c r="E1613"/>
      <c r="F1613"/>
      <c r="G1613"/>
      <c r="H1613"/>
      <c r="I1613"/>
      <c r="J1613"/>
      <c r="K1613"/>
      <c r="L1613"/>
      <c r="M1613"/>
      <c r="N1613"/>
      <c r="O1613"/>
      <c r="P1613"/>
      <c r="Q1613"/>
    </row>
    <row r="1614" spans="1:17" s="16" customFormat="1" x14ac:dyDescent="0.25">
      <c r="A1614" s="19"/>
      <c r="B1614" s="18"/>
      <c r="D1614"/>
      <c r="E1614"/>
      <c r="F1614"/>
      <c r="G1614"/>
      <c r="H1614"/>
      <c r="I1614"/>
      <c r="J1614"/>
      <c r="K1614"/>
      <c r="L1614"/>
      <c r="M1614"/>
      <c r="N1614"/>
      <c r="O1614"/>
      <c r="P1614"/>
      <c r="Q1614"/>
    </row>
    <row r="1615" spans="1:17" s="16" customFormat="1" x14ac:dyDescent="0.25">
      <c r="A1615" s="19"/>
      <c r="B1615" s="18"/>
      <c r="D1615"/>
      <c r="E1615"/>
      <c r="F1615"/>
      <c r="G1615"/>
      <c r="H1615"/>
      <c r="I1615"/>
      <c r="J1615"/>
      <c r="K1615"/>
      <c r="L1615"/>
      <c r="M1615"/>
      <c r="N1615"/>
      <c r="O1615"/>
      <c r="P1615"/>
      <c r="Q1615"/>
    </row>
    <row r="1616" spans="1:17" s="16" customFormat="1" x14ac:dyDescent="0.25">
      <c r="A1616" s="19"/>
      <c r="B1616" s="18"/>
      <c r="D1616"/>
      <c r="E1616"/>
      <c r="F1616"/>
      <c r="G1616"/>
      <c r="H1616"/>
      <c r="I1616"/>
      <c r="J1616"/>
      <c r="K1616"/>
      <c r="L1616"/>
      <c r="M1616"/>
      <c r="N1616"/>
      <c r="O1616"/>
      <c r="P1616"/>
      <c r="Q1616"/>
    </row>
    <row r="1617" spans="1:17" s="16" customFormat="1" x14ac:dyDescent="0.25">
      <c r="A1617" s="19"/>
      <c r="B1617" s="18"/>
      <c r="D1617"/>
      <c r="E1617"/>
      <c r="F1617"/>
      <c r="G1617"/>
      <c r="H1617"/>
      <c r="I1617"/>
      <c r="J1617"/>
      <c r="K1617"/>
      <c r="L1617"/>
      <c r="M1617"/>
      <c r="N1617"/>
      <c r="O1617"/>
      <c r="P1617"/>
      <c r="Q1617"/>
    </row>
    <row r="1618" spans="1:17" s="16" customFormat="1" x14ac:dyDescent="0.25">
      <c r="A1618" s="19"/>
      <c r="B1618" s="18"/>
      <c r="D1618"/>
      <c r="E1618"/>
      <c r="F1618"/>
      <c r="G1618"/>
      <c r="H1618"/>
      <c r="I1618"/>
      <c r="J1618"/>
      <c r="K1618"/>
      <c r="L1618"/>
      <c r="M1618"/>
      <c r="N1618"/>
      <c r="O1618"/>
      <c r="P1618"/>
      <c r="Q1618"/>
    </row>
    <row r="1619" spans="1:17" s="16" customFormat="1" x14ac:dyDescent="0.25">
      <c r="A1619" s="19"/>
      <c r="B1619" s="18"/>
      <c r="D1619"/>
      <c r="E1619"/>
      <c r="F1619"/>
      <c r="G1619"/>
      <c r="H1619"/>
      <c r="I1619"/>
      <c r="J1619"/>
      <c r="K1619"/>
      <c r="L1619"/>
      <c r="M1619"/>
      <c r="N1619"/>
      <c r="O1619"/>
      <c r="P1619"/>
      <c r="Q1619"/>
    </row>
    <row r="1620" spans="1:17" s="16" customFormat="1" x14ac:dyDescent="0.25">
      <c r="A1620" s="19"/>
      <c r="B1620" s="18"/>
      <c r="D1620"/>
      <c r="E1620"/>
      <c r="F1620"/>
      <c r="G1620"/>
      <c r="H1620"/>
      <c r="I1620"/>
      <c r="J1620"/>
      <c r="K1620"/>
      <c r="L1620"/>
      <c r="M1620"/>
      <c r="N1620"/>
      <c r="O1620"/>
      <c r="P1620"/>
      <c r="Q1620"/>
    </row>
    <row r="1621" spans="1:17" s="16" customFormat="1" x14ac:dyDescent="0.25">
      <c r="A1621" s="19"/>
      <c r="B1621" s="18"/>
      <c r="D1621"/>
      <c r="E1621"/>
      <c r="F1621"/>
      <c r="G1621"/>
      <c r="H1621"/>
      <c r="I1621"/>
      <c r="J1621"/>
      <c r="K1621"/>
      <c r="L1621"/>
      <c r="M1621"/>
      <c r="N1621"/>
      <c r="O1621"/>
      <c r="P1621"/>
      <c r="Q1621"/>
    </row>
    <row r="1622" spans="1:17" s="16" customFormat="1" x14ac:dyDescent="0.25">
      <c r="A1622" s="19"/>
      <c r="B1622" s="18"/>
      <c r="D1622"/>
      <c r="E1622"/>
      <c r="F1622"/>
      <c r="G1622"/>
      <c r="H1622"/>
      <c r="I1622"/>
      <c r="J1622"/>
      <c r="K1622"/>
      <c r="L1622"/>
      <c r="M1622"/>
      <c r="N1622"/>
      <c r="O1622"/>
      <c r="P1622"/>
      <c r="Q1622"/>
    </row>
    <row r="1623" spans="1:17" s="16" customFormat="1" x14ac:dyDescent="0.25">
      <c r="A1623" s="19"/>
      <c r="B1623" s="18"/>
      <c r="D1623"/>
      <c r="E1623"/>
      <c r="F1623"/>
      <c r="G1623"/>
      <c r="H1623"/>
      <c r="I1623"/>
      <c r="J1623"/>
      <c r="K1623"/>
      <c r="L1623"/>
      <c r="M1623"/>
      <c r="N1623"/>
      <c r="O1623"/>
      <c r="P1623"/>
      <c r="Q1623"/>
    </row>
    <row r="1624" spans="1:17" s="16" customFormat="1" x14ac:dyDescent="0.25">
      <c r="A1624" s="19"/>
      <c r="B1624" s="18"/>
      <c r="D1624"/>
      <c r="E1624"/>
      <c r="F1624"/>
      <c r="G1624"/>
      <c r="H1624"/>
      <c r="I1624"/>
      <c r="J1624"/>
      <c r="K1624"/>
      <c r="L1624"/>
      <c r="M1624"/>
      <c r="N1624"/>
      <c r="O1624"/>
      <c r="P1624"/>
      <c r="Q1624"/>
    </row>
    <row r="1625" spans="1:17" s="16" customFormat="1" x14ac:dyDescent="0.25">
      <c r="A1625" s="19"/>
      <c r="B1625" s="18"/>
      <c r="D1625"/>
      <c r="E1625"/>
      <c r="F1625"/>
      <c r="G1625"/>
      <c r="H1625"/>
      <c r="I1625"/>
      <c r="J1625"/>
      <c r="K1625"/>
      <c r="L1625"/>
      <c r="M1625"/>
      <c r="N1625"/>
      <c r="O1625"/>
      <c r="P1625"/>
      <c r="Q1625"/>
    </row>
    <row r="1626" spans="1:17" s="16" customFormat="1" x14ac:dyDescent="0.25">
      <c r="A1626" s="19"/>
      <c r="B1626" s="18"/>
      <c r="D1626"/>
      <c r="E1626"/>
      <c r="F1626"/>
      <c r="G1626"/>
      <c r="H1626"/>
      <c r="I1626"/>
      <c r="J1626"/>
      <c r="K1626"/>
      <c r="L1626"/>
      <c r="M1626"/>
      <c r="N1626"/>
      <c r="O1626"/>
      <c r="P1626"/>
      <c r="Q1626"/>
    </row>
    <row r="1627" spans="1:17" s="16" customFormat="1" x14ac:dyDescent="0.25">
      <c r="A1627" s="19"/>
      <c r="B1627" s="18"/>
      <c r="D1627"/>
      <c r="E1627"/>
      <c r="F1627"/>
      <c r="G1627"/>
      <c r="H1627"/>
      <c r="I1627"/>
      <c r="J1627"/>
      <c r="K1627"/>
      <c r="L1627"/>
      <c r="M1627"/>
      <c r="N1627"/>
      <c r="O1627"/>
      <c r="P1627"/>
      <c r="Q1627"/>
    </row>
    <row r="1628" spans="1:17" s="16" customFormat="1" x14ac:dyDescent="0.25">
      <c r="A1628" s="19"/>
      <c r="B1628" s="18"/>
      <c r="D1628"/>
      <c r="E1628"/>
      <c r="F1628"/>
      <c r="G1628"/>
      <c r="H1628"/>
      <c r="I1628"/>
      <c r="J1628"/>
      <c r="K1628"/>
      <c r="L1628"/>
      <c r="M1628"/>
      <c r="N1628"/>
      <c r="O1628"/>
      <c r="P1628"/>
      <c r="Q1628"/>
    </row>
    <row r="1629" spans="1:17" s="16" customFormat="1" x14ac:dyDescent="0.25">
      <c r="A1629" s="19"/>
      <c r="B1629" s="18"/>
      <c r="D1629"/>
      <c r="E1629"/>
      <c r="F1629"/>
      <c r="G1629"/>
      <c r="H1629"/>
      <c r="I1629"/>
      <c r="J1629"/>
      <c r="K1629"/>
      <c r="L1629"/>
      <c r="M1629"/>
      <c r="N1629"/>
      <c r="O1629"/>
      <c r="P1629"/>
      <c r="Q1629"/>
    </row>
    <row r="1630" spans="1:17" s="16" customFormat="1" x14ac:dyDescent="0.25">
      <c r="A1630" s="19"/>
      <c r="B1630" s="18"/>
      <c r="D1630"/>
      <c r="E1630"/>
      <c r="F1630"/>
      <c r="G1630"/>
      <c r="H1630"/>
      <c r="I1630"/>
      <c r="J1630"/>
      <c r="K1630"/>
      <c r="L1630"/>
      <c r="M1630"/>
      <c r="N1630"/>
      <c r="O1630"/>
      <c r="P1630"/>
      <c r="Q1630"/>
    </row>
    <row r="1631" spans="1:17" s="16" customFormat="1" x14ac:dyDescent="0.25">
      <c r="A1631" s="19"/>
      <c r="B1631" s="18"/>
      <c r="D1631"/>
      <c r="E1631"/>
      <c r="F1631"/>
      <c r="G1631"/>
      <c r="H1631"/>
      <c r="I1631"/>
      <c r="J1631"/>
      <c r="K1631"/>
      <c r="L1631"/>
      <c r="M1631"/>
      <c r="N1631"/>
      <c r="O1631"/>
      <c r="P1631"/>
      <c r="Q1631"/>
    </row>
    <row r="1632" spans="1:17" s="16" customFormat="1" x14ac:dyDescent="0.25">
      <c r="A1632" s="19"/>
      <c r="B1632" s="20"/>
      <c r="D1632"/>
      <c r="E1632"/>
      <c r="F1632"/>
      <c r="G1632"/>
      <c r="H1632"/>
      <c r="I1632"/>
      <c r="J1632"/>
      <c r="K1632"/>
      <c r="L1632"/>
      <c r="M1632"/>
      <c r="N1632"/>
      <c r="O1632"/>
      <c r="P1632"/>
      <c r="Q1632"/>
    </row>
    <row r="1633" spans="1:17" s="16" customFormat="1" x14ac:dyDescent="0.25">
      <c r="A1633" s="19"/>
      <c r="B1633" s="18"/>
      <c r="D1633"/>
      <c r="E1633"/>
      <c r="F1633"/>
      <c r="G1633"/>
      <c r="H1633"/>
      <c r="I1633"/>
      <c r="J1633"/>
      <c r="K1633"/>
      <c r="L1633"/>
      <c r="M1633"/>
      <c r="N1633"/>
      <c r="O1633"/>
      <c r="P1633"/>
      <c r="Q1633"/>
    </row>
    <row r="1634" spans="1:17" s="16" customFormat="1" x14ac:dyDescent="0.25">
      <c r="A1634" s="19"/>
      <c r="B1634" s="18"/>
      <c r="D1634"/>
      <c r="E1634"/>
      <c r="F1634"/>
      <c r="G1634"/>
      <c r="H1634"/>
      <c r="I1634"/>
      <c r="J1634"/>
      <c r="K1634"/>
      <c r="L1634"/>
      <c r="M1634"/>
      <c r="N1634"/>
      <c r="O1634"/>
      <c r="P1634"/>
      <c r="Q1634"/>
    </row>
    <row r="1635" spans="1:17" s="16" customFormat="1" x14ac:dyDescent="0.25">
      <c r="A1635" s="19"/>
      <c r="B1635" s="18"/>
      <c r="D1635"/>
      <c r="E1635"/>
      <c r="F1635"/>
      <c r="G1635"/>
      <c r="H1635"/>
      <c r="I1635"/>
      <c r="J1635"/>
      <c r="K1635"/>
      <c r="L1635"/>
      <c r="M1635"/>
      <c r="N1635"/>
      <c r="O1635"/>
      <c r="P1635"/>
      <c r="Q1635"/>
    </row>
    <row r="1636" spans="1:17" s="16" customFormat="1" x14ac:dyDescent="0.25">
      <c r="A1636" s="19"/>
      <c r="B1636" s="18"/>
      <c r="D1636"/>
      <c r="E1636"/>
      <c r="F1636"/>
      <c r="G1636"/>
      <c r="H1636"/>
      <c r="I1636"/>
      <c r="J1636"/>
      <c r="K1636"/>
      <c r="L1636"/>
      <c r="M1636"/>
      <c r="N1636"/>
      <c r="O1636"/>
      <c r="P1636"/>
      <c r="Q1636"/>
    </row>
    <row r="1637" spans="1:17" s="16" customFormat="1" x14ac:dyDescent="0.25">
      <c r="A1637" s="19"/>
      <c r="B1637" s="18"/>
      <c r="D1637"/>
      <c r="E1637"/>
      <c r="F1637"/>
      <c r="G1637"/>
      <c r="H1637"/>
      <c r="I1637"/>
      <c r="J1637"/>
      <c r="K1637"/>
      <c r="L1637"/>
      <c r="M1637"/>
      <c r="N1637"/>
      <c r="O1637"/>
      <c r="P1637"/>
      <c r="Q1637"/>
    </row>
    <row r="1638" spans="1:17" s="16" customFormat="1" x14ac:dyDescent="0.25">
      <c r="A1638" s="19"/>
      <c r="B1638" s="18"/>
      <c r="D1638"/>
      <c r="E1638"/>
      <c r="F1638"/>
      <c r="G1638"/>
      <c r="H1638"/>
      <c r="I1638"/>
      <c r="J1638"/>
      <c r="K1638"/>
      <c r="L1638"/>
      <c r="M1638"/>
      <c r="N1638"/>
      <c r="O1638"/>
      <c r="P1638"/>
      <c r="Q1638"/>
    </row>
    <row r="1639" spans="1:17" s="16" customFormat="1" x14ac:dyDescent="0.25">
      <c r="A1639" s="19"/>
      <c r="B1639" s="18"/>
      <c r="D1639"/>
      <c r="E1639"/>
      <c r="F1639"/>
      <c r="G1639"/>
      <c r="H1639"/>
      <c r="I1639"/>
      <c r="J1639"/>
      <c r="K1639"/>
      <c r="L1639"/>
      <c r="M1639"/>
      <c r="N1639"/>
      <c r="O1639"/>
      <c r="P1639"/>
      <c r="Q1639"/>
    </row>
    <row r="1640" spans="1:17" s="16" customFormat="1" x14ac:dyDescent="0.25">
      <c r="A1640" s="19"/>
      <c r="B1640" s="18"/>
      <c r="D1640"/>
      <c r="E1640"/>
      <c r="F1640"/>
      <c r="G1640"/>
      <c r="H1640"/>
      <c r="I1640"/>
      <c r="J1640"/>
      <c r="K1640"/>
      <c r="L1640"/>
      <c r="M1640"/>
      <c r="N1640"/>
      <c r="O1640"/>
      <c r="P1640"/>
      <c r="Q1640"/>
    </row>
    <row r="1641" spans="1:17" s="16" customFormat="1" x14ac:dyDescent="0.25">
      <c r="A1641" s="19"/>
      <c r="B1641" s="18"/>
      <c r="D1641"/>
      <c r="E1641"/>
      <c r="F1641"/>
      <c r="G1641"/>
      <c r="H1641"/>
      <c r="I1641"/>
      <c r="J1641"/>
      <c r="K1641"/>
      <c r="L1641"/>
      <c r="M1641"/>
      <c r="N1641"/>
      <c r="O1641"/>
      <c r="P1641"/>
      <c r="Q1641"/>
    </row>
    <row r="1642" spans="1:17" s="16" customFormat="1" x14ac:dyDescent="0.25">
      <c r="A1642" s="19"/>
      <c r="B1642" s="18"/>
      <c r="D1642"/>
      <c r="E1642"/>
      <c r="F1642"/>
      <c r="G1642"/>
      <c r="H1642"/>
      <c r="I1642"/>
      <c r="J1642"/>
      <c r="K1642"/>
      <c r="L1642"/>
      <c r="M1642"/>
      <c r="N1642"/>
      <c r="O1642"/>
      <c r="P1642"/>
      <c r="Q1642"/>
    </row>
    <row r="1643" spans="1:17" s="16" customFormat="1" x14ac:dyDescent="0.25">
      <c r="A1643" s="19"/>
      <c r="B1643" s="18"/>
      <c r="D1643"/>
      <c r="E1643"/>
      <c r="F1643"/>
      <c r="G1643"/>
      <c r="H1643"/>
      <c r="I1643"/>
      <c r="J1643"/>
      <c r="K1643"/>
      <c r="L1643"/>
      <c r="M1643"/>
      <c r="N1643"/>
      <c r="O1643"/>
      <c r="P1643"/>
      <c r="Q1643"/>
    </row>
    <row r="1644" spans="1:17" s="16" customFormat="1" x14ac:dyDescent="0.25">
      <c r="A1644" s="19"/>
      <c r="B1644" s="18"/>
      <c r="D1644"/>
      <c r="E1644"/>
      <c r="F1644"/>
      <c r="G1644"/>
      <c r="H1644"/>
      <c r="I1644"/>
      <c r="J1644"/>
      <c r="K1644"/>
      <c r="L1644"/>
      <c r="M1644"/>
      <c r="N1644"/>
      <c r="O1644"/>
      <c r="P1644"/>
      <c r="Q1644"/>
    </row>
    <row r="1645" spans="1:17" s="16" customFormat="1" x14ac:dyDescent="0.25">
      <c r="A1645" s="19"/>
      <c r="B1645" s="18"/>
      <c r="D1645"/>
      <c r="E1645"/>
      <c r="F1645"/>
      <c r="G1645"/>
      <c r="H1645"/>
      <c r="I1645"/>
      <c r="J1645"/>
      <c r="K1645"/>
      <c r="L1645"/>
      <c r="M1645"/>
      <c r="N1645"/>
      <c r="O1645"/>
      <c r="P1645"/>
      <c r="Q1645"/>
    </row>
    <row r="1646" spans="1:17" s="16" customFormat="1" x14ac:dyDescent="0.25">
      <c r="A1646" s="19"/>
      <c r="B1646" s="18"/>
      <c r="D1646"/>
      <c r="E1646"/>
      <c r="F1646"/>
      <c r="G1646"/>
      <c r="H1646"/>
      <c r="I1646"/>
      <c r="J1646"/>
      <c r="K1646"/>
      <c r="L1646"/>
      <c r="M1646"/>
      <c r="N1646"/>
      <c r="O1646"/>
      <c r="P1646"/>
      <c r="Q1646"/>
    </row>
    <row r="1647" spans="1:17" s="16" customFormat="1" x14ac:dyDescent="0.25">
      <c r="A1647" s="19"/>
      <c r="B1647" s="18"/>
      <c r="D1647"/>
      <c r="E1647"/>
      <c r="F1647"/>
      <c r="G1647"/>
      <c r="H1647"/>
      <c r="I1647"/>
      <c r="J1647"/>
      <c r="K1647"/>
      <c r="L1647"/>
      <c r="M1647"/>
      <c r="N1647"/>
      <c r="O1647"/>
      <c r="P1647"/>
      <c r="Q1647"/>
    </row>
    <row r="1648" spans="1:17" s="16" customFormat="1" x14ac:dyDescent="0.25">
      <c r="A1648" s="19"/>
      <c r="B1648" s="18"/>
      <c r="D1648"/>
      <c r="E1648"/>
      <c r="F1648"/>
      <c r="G1648"/>
      <c r="H1648"/>
      <c r="I1648"/>
      <c r="J1648"/>
      <c r="K1648"/>
      <c r="L1648"/>
      <c r="M1648"/>
      <c r="N1648"/>
      <c r="O1648"/>
      <c r="P1648"/>
      <c r="Q1648"/>
    </row>
    <row r="1649" spans="1:17" s="16" customFormat="1" x14ac:dyDescent="0.25">
      <c r="A1649" s="19"/>
      <c r="B1649" s="18"/>
      <c r="D1649"/>
      <c r="E1649"/>
      <c r="F1649"/>
      <c r="G1649"/>
      <c r="H1649"/>
      <c r="I1649"/>
      <c r="J1649"/>
      <c r="K1649"/>
      <c r="L1649"/>
      <c r="M1649"/>
      <c r="N1649"/>
      <c r="O1649"/>
      <c r="P1649"/>
      <c r="Q1649"/>
    </row>
    <row r="1650" spans="1:17" s="16" customFormat="1" x14ac:dyDescent="0.25">
      <c r="A1650" s="19"/>
      <c r="B1650" s="18"/>
      <c r="D1650"/>
      <c r="E1650"/>
      <c r="F1650"/>
      <c r="G1650"/>
      <c r="H1650"/>
      <c r="I1650"/>
      <c r="J1650"/>
      <c r="K1650"/>
      <c r="L1650"/>
      <c r="M1650"/>
      <c r="N1650"/>
      <c r="O1650"/>
      <c r="P1650"/>
      <c r="Q1650"/>
    </row>
    <row r="1651" spans="1:17" s="16" customFormat="1" x14ac:dyDescent="0.25">
      <c r="A1651" s="19"/>
      <c r="B1651" s="18"/>
      <c r="D1651"/>
      <c r="E1651"/>
      <c r="F1651"/>
      <c r="G1651"/>
      <c r="H1651"/>
      <c r="I1651"/>
      <c r="J1651"/>
      <c r="K1651"/>
      <c r="L1651"/>
      <c r="M1651"/>
      <c r="N1651"/>
      <c r="O1651"/>
      <c r="P1651"/>
      <c r="Q1651"/>
    </row>
    <row r="1652" spans="1:17" s="16" customFormat="1" x14ac:dyDescent="0.25">
      <c r="A1652" s="19"/>
      <c r="B1652" s="18"/>
      <c r="D1652"/>
      <c r="E1652"/>
      <c r="F1652"/>
      <c r="G1652"/>
      <c r="H1652"/>
      <c r="I1652"/>
      <c r="J1652"/>
      <c r="K1652"/>
      <c r="L1652"/>
      <c r="M1652"/>
      <c r="N1652"/>
      <c r="O1652"/>
      <c r="P1652"/>
      <c r="Q1652"/>
    </row>
    <row r="1653" spans="1:17" s="16" customFormat="1" x14ac:dyDescent="0.25">
      <c r="A1653" s="19"/>
      <c r="B1653" s="18"/>
      <c r="D1653"/>
      <c r="E1653"/>
      <c r="F1653"/>
      <c r="G1653"/>
      <c r="H1653"/>
      <c r="I1653"/>
      <c r="J1653"/>
      <c r="K1653"/>
      <c r="L1653"/>
      <c r="M1653"/>
      <c r="N1653"/>
      <c r="O1653"/>
      <c r="P1653"/>
      <c r="Q1653"/>
    </row>
    <row r="1654" spans="1:17" s="16" customFormat="1" x14ac:dyDescent="0.25">
      <c r="A1654" s="19"/>
      <c r="B1654" s="18"/>
      <c r="D1654"/>
      <c r="E1654"/>
      <c r="F1654"/>
      <c r="G1654"/>
      <c r="H1654"/>
      <c r="I1654"/>
      <c r="J1654"/>
      <c r="K1654"/>
      <c r="L1654"/>
      <c r="M1654"/>
      <c r="N1654"/>
      <c r="O1654"/>
      <c r="P1654"/>
      <c r="Q1654"/>
    </row>
    <row r="1655" spans="1:17" s="16" customFormat="1" x14ac:dyDescent="0.25">
      <c r="A1655" s="19"/>
      <c r="B1655" s="18"/>
      <c r="D1655"/>
      <c r="E1655"/>
      <c r="F1655"/>
      <c r="G1655"/>
      <c r="H1655"/>
      <c r="I1655"/>
      <c r="J1655"/>
      <c r="K1655"/>
      <c r="L1655"/>
      <c r="M1655"/>
      <c r="N1655"/>
      <c r="O1655"/>
      <c r="P1655"/>
      <c r="Q1655"/>
    </row>
    <row r="1656" spans="1:17" s="16" customFormat="1" x14ac:dyDescent="0.25">
      <c r="A1656" s="19"/>
      <c r="B1656" s="18"/>
      <c r="D1656"/>
      <c r="E1656"/>
      <c r="F1656"/>
      <c r="G1656"/>
      <c r="H1656"/>
      <c r="I1656"/>
      <c r="J1656"/>
      <c r="K1656"/>
      <c r="L1656"/>
      <c r="M1656"/>
      <c r="N1656"/>
      <c r="O1656"/>
      <c r="P1656"/>
      <c r="Q1656"/>
    </row>
    <row r="1657" spans="1:17" s="16" customFormat="1" x14ac:dyDescent="0.25">
      <c r="A1657" s="19"/>
      <c r="B1657" s="18"/>
      <c r="D1657"/>
      <c r="E1657"/>
      <c r="F1657"/>
      <c r="G1657"/>
      <c r="H1657"/>
      <c r="I1657"/>
      <c r="J1657"/>
      <c r="K1657"/>
      <c r="L1657"/>
      <c r="M1657"/>
      <c r="N1657"/>
      <c r="O1657"/>
      <c r="P1657"/>
      <c r="Q1657"/>
    </row>
    <row r="1658" spans="1:17" s="16" customFormat="1" x14ac:dyDescent="0.25">
      <c r="A1658" s="19"/>
      <c r="B1658" s="18"/>
      <c r="D1658"/>
      <c r="E1658"/>
      <c r="F1658"/>
      <c r="G1658"/>
      <c r="H1658"/>
      <c r="I1658"/>
      <c r="J1658"/>
      <c r="K1658"/>
      <c r="L1658"/>
      <c r="M1658"/>
      <c r="N1658"/>
      <c r="O1658"/>
      <c r="P1658"/>
      <c r="Q1658"/>
    </row>
    <row r="1659" spans="1:17" s="16" customFormat="1" x14ac:dyDescent="0.25">
      <c r="A1659" s="19"/>
      <c r="B1659" s="18"/>
      <c r="D1659"/>
      <c r="E1659"/>
      <c r="F1659"/>
      <c r="G1659"/>
      <c r="H1659"/>
      <c r="I1659"/>
      <c r="J1659"/>
      <c r="K1659"/>
      <c r="L1659"/>
      <c r="M1659"/>
      <c r="N1659"/>
      <c r="O1659"/>
      <c r="P1659"/>
      <c r="Q1659"/>
    </row>
    <row r="1660" spans="1:17" s="16" customFormat="1" x14ac:dyDescent="0.25">
      <c r="A1660" s="19"/>
      <c r="B1660" s="18"/>
      <c r="D1660"/>
      <c r="E1660"/>
      <c r="F1660"/>
      <c r="G1660"/>
      <c r="H1660"/>
      <c r="I1660"/>
      <c r="J1660"/>
      <c r="K1660"/>
      <c r="L1660"/>
      <c r="M1660"/>
      <c r="N1660"/>
      <c r="O1660"/>
      <c r="P1660"/>
      <c r="Q1660"/>
    </row>
    <row r="1661" spans="1:17" s="16" customFormat="1" x14ac:dyDescent="0.25">
      <c r="A1661" s="19"/>
      <c r="B1661" s="18"/>
      <c r="D1661"/>
      <c r="E1661"/>
      <c r="F1661"/>
      <c r="G1661"/>
      <c r="H1661"/>
      <c r="I1661"/>
      <c r="J1661"/>
      <c r="K1661"/>
      <c r="L1661"/>
      <c r="M1661"/>
      <c r="N1661"/>
      <c r="O1661"/>
      <c r="P1661"/>
      <c r="Q1661"/>
    </row>
    <row r="1662" spans="1:17" s="16" customFormat="1" x14ac:dyDescent="0.25">
      <c r="A1662" s="19"/>
      <c r="B1662" s="18"/>
      <c r="D1662"/>
      <c r="E1662"/>
      <c r="F1662"/>
      <c r="G1662"/>
      <c r="H1662"/>
      <c r="I1662"/>
      <c r="J1662"/>
      <c r="K1662"/>
      <c r="L1662"/>
      <c r="M1662"/>
      <c r="N1662"/>
      <c r="O1662"/>
      <c r="P1662"/>
      <c r="Q1662"/>
    </row>
    <row r="1663" spans="1:17" s="16" customFormat="1" x14ac:dyDescent="0.25">
      <c r="A1663" s="19"/>
      <c r="B1663" s="18"/>
      <c r="D1663"/>
      <c r="E1663"/>
      <c r="F1663"/>
      <c r="G1663"/>
      <c r="H1663"/>
      <c r="I1663"/>
      <c r="J1663"/>
      <c r="K1663"/>
      <c r="L1663"/>
      <c r="M1663"/>
      <c r="N1663"/>
      <c r="O1663"/>
      <c r="P1663"/>
      <c r="Q1663"/>
    </row>
    <row r="1664" spans="1:17" s="16" customFormat="1" x14ac:dyDescent="0.25">
      <c r="A1664" s="19"/>
      <c r="B1664" s="18"/>
      <c r="D1664"/>
      <c r="E1664"/>
      <c r="F1664"/>
      <c r="G1664"/>
      <c r="H1664"/>
      <c r="I1664"/>
      <c r="J1664"/>
      <c r="K1664"/>
      <c r="L1664"/>
      <c r="M1664"/>
      <c r="N1664"/>
      <c r="O1664"/>
      <c r="P1664"/>
      <c r="Q1664"/>
    </row>
    <row r="1665" spans="1:17" s="16" customFormat="1" x14ac:dyDescent="0.25">
      <c r="A1665" s="19"/>
      <c r="B1665" s="18"/>
      <c r="D1665"/>
      <c r="E1665"/>
      <c r="F1665"/>
      <c r="G1665"/>
      <c r="H1665"/>
      <c r="I1665"/>
      <c r="J1665"/>
      <c r="K1665"/>
      <c r="L1665"/>
      <c r="M1665"/>
      <c r="N1665"/>
      <c r="O1665"/>
      <c r="P1665"/>
      <c r="Q1665"/>
    </row>
    <row r="1666" spans="1:17" s="16" customFormat="1" x14ac:dyDescent="0.25">
      <c r="A1666" s="19"/>
      <c r="B1666" s="18"/>
      <c r="D1666"/>
      <c r="E1666"/>
      <c r="F1666"/>
      <c r="G1666"/>
      <c r="H1666"/>
      <c r="I1666"/>
      <c r="J1666"/>
      <c r="K1666"/>
      <c r="L1666"/>
      <c r="M1666"/>
      <c r="N1666"/>
      <c r="O1666"/>
      <c r="P1666"/>
      <c r="Q1666"/>
    </row>
    <row r="1667" spans="1:17" s="16" customFormat="1" x14ac:dyDescent="0.25">
      <c r="A1667" s="19"/>
      <c r="B1667" s="18"/>
      <c r="D1667"/>
      <c r="E1667"/>
      <c r="F1667"/>
      <c r="G1667"/>
      <c r="H1667"/>
      <c r="I1667"/>
      <c r="J1667"/>
      <c r="K1667"/>
      <c r="L1667"/>
      <c r="M1667"/>
      <c r="N1667"/>
      <c r="O1667"/>
      <c r="P1667"/>
      <c r="Q1667"/>
    </row>
    <row r="1668" spans="1:17" s="16" customFormat="1" x14ac:dyDescent="0.25">
      <c r="A1668" s="19"/>
      <c r="B1668" s="18"/>
      <c r="D1668"/>
      <c r="E1668"/>
      <c r="F1668"/>
      <c r="G1668"/>
      <c r="H1668"/>
      <c r="I1668"/>
      <c r="J1668"/>
      <c r="K1668"/>
      <c r="L1668"/>
      <c r="M1668"/>
      <c r="N1668"/>
      <c r="O1668"/>
      <c r="P1668"/>
      <c r="Q1668"/>
    </row>
    <row r="1669" spans="1:17" s="16" customFormat="1" x14ac:dyDescent="0.25">
      <c r="A1669" s="19"/>
      <c r="B1669" s="18"/>
      <c r="D1669"/>
      <c r="E1669"/>
      <c r="F1669"/>
      <c r="G1669"/>
      <c r="H1669"/>
      <c r="I1669"/>
      <c r="J1669"/>
      <c r="K1669"/>
      <c r="L1669"/>
      <c r="M1669"/>
      <c r="N1669"/>
      <c r="O1669"/>
      <c r="P1669"/>
      <c r="Q1669"/>
    </row>
    <row r="1670" spans="1:17" s="16" customFormat="1" x14ac:dyDescent="0.25">
      <c r="A1670" s="19"/>
      <c r="B1670" s="18"/>
      <c r="D1670"/>
      <c r="E1670"/>
      <c r="F1670"/>
      <c r="G1670"/>
      <c r="H1670"/>
      <c r="I1670"/>
      <c r="J1670"/>
      <c r="K1670"/>
      <c r="L1670"/>
      <c r="M1670"/>
      <c r="N1670"/>
      <c r="O1670"/>
      <c r="P1670"/>
      <c r="Q1670"/>
    </row>
    <row r="1671" spans="1:17" s="16" customFormat="1" x14ac:dyDescent="0.25">
      <c r="A1671" s="19"/>
      <c r="B1671" s="18"/>
      <c r="D1671"/>
      <c r="E1671"/>
      <c r="F1671"/>
      <c r="G1671"/>
      <c r="H1671"/>
      <c r="I1671"/>
      <c r="J1671"/>
      <c r="K1671"/>
      <c r="L1671"/>
      <c r="M1671"/>
      <c r="N1671"/>
      <c r="O1671"/>
      <c r="P1671"/>
      <c r="Q1671"/>
    </row>
    <row r="1672" spans="1:17" s="16" customFormat="1" x14ac:dyDescent="0.25">
      <c r="A1672" s="19"/>
      <c r="B1672" s="18"/>
      <c r="D1672"/>
      <c r="E1672"/>
      <c r="F1672"/>
      <c r="G1672"/>
      <c r="H1672"/>
      <c r="I1672"/>
      <c r="J1672"/>
      <c r="K1672"/>
      <c r="L1672"/>
      <c r="M1672"/>
      <c r="N1672"/>
      <c r="O1672"/>
      <c r="P1672"/>
      <c r="Q1672"/>
    </row>
    <row r="1673" spans="1:17" s="16" customFormat="1" x14ac:dyDescent="0.25">
      <c r="A1673" s="19"/>
      <c r="B1673" s="18"/>
      <c r="D1673"/>
      <c r="E1673"/>
      <c r="F1673"/>
      <c r="G1673"/>
      <c r="H1673"/>
      <c r="I1673"/>
      <c r="J1673"/>
      <c r="K1673"/>
      <c r="L1673"/>
      <c r="M1673"/>
      <c r="N1673"/>
      <c r="O1673"/>
      <c r="P1673"/>
      <c r="Q1673"/>
    </row>
    <row r="1674" spans="1:17" s="16" customFormat="1" x14ac:dyDescent="0.25">
      <c r="A1674" s="19"/>
      <c r="B1674" s="18"/>
      <c r="D1674"/>
      <c r="E1674"/>
      <c r="F1674"/>
      <c r="G1674"/>
      <c r="H1674"/>
      <c r="I1674"/>
      <c r="J1674"/>
      <c r="K1674"/>
      <c r="L1674"/>
      <c r="M1674"/>
      <c r="N1674"/>
      <c r="O1674"/>
      <c r="P1674"/>
      <c r="Q1674"/>
    </row>
    <row r="1675" spans="1:17" s="16" customFormat="1" x14ac:dyDescent="0.25">
      <c r="A1675" s="19"/>
      <c r="B1675" s="18"/>
      <c r="D1675"/>
      <c r="E1675"/>
      <c r="F1675"/>
      <c r="G1675"/>
      <c r="H1675"/>
      <c r="I1675"/>
      <c r="J1675"/>
      <c r="K1675"/>
      <c r="L1675"/>
      <c r="M1675"/>
      <c r="N1675"/>
      <c r="O1675"/>
      <c r="P1675"/>
      <c r="Q1675"/>
    </row>
    <row r="1676" spans="1:17" s="16" customFormat="1" x14ac:dyDescent="0.25">
      <c r="A1676" s="19"/>
      <c r="B1676" s="18"/>
      <c r="D1676"/>
      <c r="E1676"/>
      <c r="F1676"/>
      <c r="G1676"/>
      <c r="H1676"/>
      <c r="I1676"/>
      <c r="J1676"/>
      <c r="K1676"/>
      <c r="L1676"/>
      <c r="M1676"/>
      <c r="N1676"/>
      <c r="O1676"/>
      <c r="P1676"/>
      <c r="Q1676"/>
    </row>
    <row r="1677" spans="1:17" s="16" customFormat="1" x14ac:dyDescent="0.25">
      <c r="A1677" s="19"/>
      <c r="B1677" s="18"/>
      <c r="D1677"/>
      <c r="E1677"/>
      <c r="F1677"/>
      <c r="G1677"/>
      <c r="H1677"/>
      <c r="I1677"/>
      <c r="J1677"/>
      <c r="K1677"/>
      <c r="L1677"/>
      <c r="M1677"/>
      <c r="N1677"/>
      <c r="O1677"/>
      <c r="P1677"/>
      <c r="Q1677"/>
    </row>
    <row r="1678" spans="1:17" s="16" customFormat="1" x14ac:dyDescent="0.25">
      <c r="A1678" s="19"/>
      <c r="B1678" s="18"/>
      <c r="D1678"/>
      <c r="E1678"/>
      <c r="F1678"/>
      <c r="G1678"/>
      <c r="H1678"/>
      <c r="I1678"/>
      <c r="J1678"/>
      <c r="K1678"/>
      <c r="L1678"/>
      <c r="M1678"/>
      <c r="N1678"/>
      <c r="O1678"/>
      <c r="P1678"/>
      <c r="Q1678"/>
    </row>
    <row r="1679" spans="1:17" s="16" customFormat="1" x14ac:dyDescent="0.25">
      <c r="A1679" s="19"/>
      <c r="B1679" s="18"/>
      <c r="D1679"/>
      <c r="E1679"/>
      <c r="F1679"/>
      <c r="G1679"/>
      <c r="H1679"/>
      <c r="I1679"/>
      <c r="J1679"/>
      <c r="K1679"/>
      <c r="L1679"/>
      <c r="M1679"/>
      <c r="N1679"/>
      <c r="O1679"/>
      <c r="P1679"/>
      <c r="Q1679"/>
    </row>
    <row r="1680" spans="1:17" s="16" customFormat="1" x14ac:dyDescent="0.25">
      <c r="A1680" s="19"/>
      <c r="B1680" s="18"/>
      <c r="D1680"/>
      <c r="E1680"/>
      <c r="F1680"/>
      <c r="G1680"/>
      <c r="H1680"/>
      <c r="I1680"/>
      <c r="J1680"/>
      <c r="K1680"/>
      <c r="L1680"/>
      <c r="M1680"/>
      <c r="N1680"/>
      <c r="O1680"/>
      <c r="P1680"/>
      <c r="Q1680"/>
    </row>
    <row r="1681" spans="1:17" s="16" customFormat="1" x14ac:dyDescent="0.25">
      <c r="A1681" s="19"/>
      <c r="B1681" s="18"/>
      <c r="D1681"/>
      <c r="E1681"/>
      <c r="F1681"/>
      <c r="G1681"/>
      <c r="H1681"/>
      <c r="I1681"/>
      <c r="J1681"/>
      <c r="K1681"/>
      <c r="L1681"/>
      <c r="M1681"/>
      <c r="N1681"/>
      <c r="O1681"/>
      <c r="P1681"/>
      <c r="Q1681"/>
    </row>
    <row r="1682" spans="1:17" s="16" customFormat="1" x14ac:dyDescent="0.25">
      <c r="A1682" s="19"/>
      <c r="B1682" s="20"/>
      <c r="D1682"/>
      <c r="E1682"/>
      <c r="F1682"/>
      <c r="G1682"/>
      <c r="H1682"/>
      <c r="I1682"/>
      <c r="J1682"/>
      <c r="K1682"/>
      <c r="L1682"/>
      <c r="M1682"/>
      <c r="N1682"/>
      <c r="O1682"/>
      <c r="P1682"/>
      <c r="Q1682"/>
    </row>
    <row r="1683" spans="1:17" s="16" customFormat="1" x14ac:dyDescent="0.25">
      <c r="A1683" s="19"/>
      <c r="B1683" s="18"/>
      <c r="D1683"/>
      <c r="E1683"/>
      <c r="F1683"/>
      <c r="G1683"/>
      <c r="H1683"/>
      <c r="I1683"/>
      <c r="J1683"/>
      <c r="K1683"/>
      <c r="L1683"/>
      <c r="M1683"/>
      <c r="N1683"/>
      <c r="O1683"/>
      <c r="P1683"/>
      <c r="Q1683"/>
    </row>
    <row r="1684" spans="1:17" s="16" customFormat="1" x14ac:dyDescent="0.25">
      <c r="A1684" s="19"/>
      <c r="B1684" s="18"/>
      <c r="D1684"/>
      <c r="E1684"/>
      <c r="F1684"/>
      <c r="G1684"/>
      <c r="H1684"/>
      <c r="I1684"/>
      <c r="J1684"/>
      <c r="K1684"/>
      <c r="L1684"/>
      <c r="M1684"/>
      <c r="N1684"/>
      <c r="O1684"/>
      <c r="P1684"/>
      <c r="Q1684"/>
    </row>
    <row r="1685" spans="1:17" s="16" customFormat="1" x14ac:dyDescent="0.25">
      <c r="A1685" s="19"/>
      <c r="B1685" s="18"/>
      <c r="D1685"/>
      <c r="E1685"/>
      <c r="F1685"/>
      <c r="G1685"/>
      <c r="H1685"/>
      <c r="I1685"/>
      <c r="J1685"/>
      <c r="K1685"/>
      <c r="L1685"/>
      <c r="M1685"/>
      <c r="N1685"/>
      <c r="O1685"/>
      <c r="P1685"/>
      <c r="Q1685"/>
    </row>
    <row r="1686" spans="1:17" s="16" customFormat="1" x14ac:dyDescent="0.25">
      <c r="A1686" s="19"/>
      <c r="B1686" s="18"/>
      <c r="D1686"/>
      <c r="E1686"/>
      <c r="F1686"/>
      <c r="G1686"/>
      <c r="H1686"/>
      <c r="I1686"/>
      <c r="J1686"/>
      <c r="K1686"/>
      <c r="L1686"/>
      <c r="M1686"/>
      <c r="N1686"/>
      <c r="O1686"/>
      <c r="P1686"/>
      <c r="Q1686"/>
    </row>
    <row r="1687" spans="1:17" s="16" customFormat="1" x14ac:dyDescent="0.25">
      <c r="A1687" s="19"/>
      <c r="B1687" s="18"/>
      <c r="D1687"/>
      <c r="E1687"/>
      <c r="F1687"/>
      <c r="G1687"/>
      <c r="H1687"/>
      <c r="I1687"/>
      <c r="J1687"/>
      <c r="K1687"/>
      <c r="L1687"/>
      <c r="M1687"/>
      <c r="N1687"/>
      <c r="O1687"/>
      <c r="P1687"/>
      <c r="Q1687"/>
    </row>
    <row r="1688" spans="1:17" s="16" customFormat="1" x14ac:dyDescent="0.25">
      <c r="A1688" s="19"/>
      <c r="B1688" s="18"/>
      <c r="D1688"/>
      <c r="E1688"/>
      <c r="F1688"/>
      <c r="G1688"/>
      <c r="H1688"/>
      <c r="I1688"/>
      <c r="J1688"/>
      <c r="K1688"/>
      <c r="L1688"/>
      <c r="M1688"/>
      <c r="N1688"/>
      <c r="O1688"/>
      <c r="P1688"/>
      <c r="Q1688"/>
    </row>
    <row r="1689" spans="1:17" s="16" customFormat="1" x14ac:dyDescent="0.25">
      <c r="A1689" s="19"/>
      <c r="B1689" s="18"/>
      <c r="D1689"/>
      <c r="E1689"/>
      <c r="F1689"/>
      <c r="G1689"/>
      <c r="H1689"/>
      <c r="I1689"/>
      <c r="J1689"/>
      <c r="K1689"/>
      <c r="L1689"/>
      <c r="M1689"/>
      <c r="N1689"/>
      <c r="O1689"/>
      <c r="P1689"/>
      <c r="Q1689"/>
    </row>
    <row r="1690" spans="1:17" s="16" customFormat="1" x14ac:dyDescent="0.25">
      <c r="A1690" s="19"/>
      <c r="B1690" s="18"/>
      <c r="D1690"/>
      <c r="E1690"/>
      <c r="F1690"/>
      <c r="G1690"/>
      <c r="H1690"/>
      <c r="I1690"/>
      <c r="J1690"/>
      <c r="K1690"/>
      <c r="L1690"/>
      <c r="M1690"/>
      <c r="N1690"/>
      <c r="O1690"/>
      <c r="P1690"/>
      <c r="Q1690"/>
    </row>
    <row r="1691" spans="1:17" s="16" customFormat="1" x14ac:dyDescent="0.25">
      <c r="A1691" s="19"/>
      <c r="B1691" s="18"/>
      <c r="D1691"/>
      <c r="E1691"/>
      <c r="F1691"/>
      <c r="G1691"/>
      <c r="H1691"/>
      <c r="I1691"/>
      <c r="J1691"/>
      <c r="K1691"/>
      <c r="L1691"/>
      <c r="M1691"/>
      <c r="N1691"/>
      <c r="O1691"/>
      <c r="P1691"/>
      <c r="Q1691"/>
    </row>
    <row r="1692" spans="1:17" s="16" customFormat="1" x14ac:dyDescent="0.25">
      <c r="A1692" s="19"/>
      <c r="B1692" s="18"/>
      <c r="D1692"/>
      <c r="E1692"/>
      <c r="F1692"/>
      <c r="G1692"/>
      <c r="H1692"/>
      <c r="I1692"/>
      <c r="J1692"/>
      <c r="K1692"/>
      <c r="L1692"/>
      <c r="M1692"/>
      <c r="N1692"/>
      <c r="O1692"/>
      <c r="P1692"/>
      <c r="Q1692"/>
    </row>
    <row r="1693" spans="1:17" s="16" customFormat="1" x14ac:dyDescent="0.25">
      <c r="A1693" s="19"/>
      <c r="B1693" s="18"/>
      <c r="D1693"/>
      <c r="E1693"/>
      <c r="F1693"/>
      <c r="G1693"/>
      <c r="H1693"/>
      <c r="I1693"/>
      <c r="J1693"/>
      <c r="K1693"/>
      <c r="L1693"/>
      <c r="M1693"/>
      <c r="N1693"/>
      <c r="O1693"/>
      <c r="P1693"/>
      <c r="Q1693"/>
    </row>
    <row r="1694" spans="1:17" s="16" customFormat="1" x14ac:dyDescent="0.25">
      <c r="A1694" s="19"/>
      <c r="B1694" s="18"/>
      <c r="D1694"/>
      <c r="E1694"/>
      <c r="F1694"/>
      <c r="G1694"/>
      <c r="H1694"/>
      <c r="I1694"/>
      <c r="J1694"/>
      <c r="K1694"/>
      <c r="L1694"/>
      <c r="M1694"/>
      <c r="N1694"/>
      <c r="O1694"/>
      <c r="P1694"/>
      <c r="Q1694"/>
    </row>
    <row r="1695" spans="1:17" s="16" customFormat="1" x14ac:dyDescent="0.25">
      <c r="A1695" s="19"/>
      <c r="B1695" s="18"/>
      <c r="D1695"/>
      <c r="E1695"/>
      <c r="F1695"/>
      <c r="G1695"/>
      <c r="H1695"/>
      <c r="I1695"/>
      <c r="J1695"/>
      <c r="K1695"/>
      <c r="L1695"/>
      <c r="M1695"/>
      <c r="N1695"/>
      <c r="O1695"/>
      <c r="P1695"/>
      <c r="Q1695"/>
    </row>
    <row r="1696" spans="1:17" s="16" customFormat="1" x14ac:dyDescent="0.25">
      <c r="A1696" s="19"/>
      <c r="B1696" s="18"/>
      <c r="D1696"/>
      <c r="E1696"/>
      <c r="F1696"/>
      <c r="G1696"/>
      <c r="H1696"/>
      <c r="I1696"/>
      <c r="J1696"/>
      <c r="K1696"/>
      <c r="L1696"/>
      <c r="M1696"/>
      <c r="N1696"/>
      <c r="O1696"/>
      <c r="P1696"/>
      <c r="Q1696"/>
    </row>
    <row r="1697" spans="1:17" s="16" customFormat="1" x14ac:dyDescent="0.25">
      <c r="A1697" s="19"/>
      <c r="B1697" s="18"/>
      <c r="D1697"/>
      <c r="E1697"/>
      <c r="F1697"/>
      <c r="G1697"/>
      <c r="H1697"/>
      <c r="I1697"/>
      <c r="J1697"/>
      <c r="K1697"/>
      <c r="L1697"/>
      <c r="M1697"/>
      <c r="N1697"/>
      <c r="O1697"/>
      <c r="P1697"/>
      <c r="Q1697"/>
    </row>
    <row r="1698" spans="1:17" s="16" customFormat="1" x14ac:dyDescent="0.25">
      <c r="A1698" s="19"/>
      <c r="B1698" s="18"/>
      <c r="D1698"/>
      <c r="E1698"/>
      <c r="F1698"/>
      <c r="G1698"/>
      <c r="H1698"/>
      <c r="I1698"/>
      <c r="J1698"/>
      <c r="K1698"/>
      <c r="L1698"/>
      <c r="M1698"/>
      <c r="N1698"/>
      <c r="O1698"/>
      <c r="P1698"/>
      <c r="Q1698"/>
    </row>
    <row r="1699" spans="1:17" s="16" customFormat="1" x14ac:dyDescent="0.25">
      <c r="A1699" s="19"/>
      <c r="B1699" s="18"/>
      <c r="D1699"/>
      <c r="E1699"/>
      <c r="F1699"/>
      <c r="G1699"/>
      <c r="H1699"/>
      <c r="I1699"/>
      <c r="J1699"/>
      <c r="K1699"/>
      <c r="L1699"/>
      <c r="M1699"/>
      <c r="N1699"/>
      <c r="O1699"/>
      <c r="P1699"/>
      <c r="Q1699"/>
    </row>
    <row r="1700" spans="1:17" s="16" customFormat="1" x14ac:dyDescent="0.25">
      <c r="A1700" s="19"/>
      <c r="B1700" s="18"/>
      <c r="D1700"/>
      <c r="E1700"/>
      <c r="F1700"/>
      <c r="G1700"/>
      <c r="H1700"/>
      <c r="I1700"/>
      <c r="J1700"/>
      <c r="K1700"/>
      <c r="L1700"/>
      <c r="M1700"/>
      <c r="N1700"/>
      <c r="O1700"/>
      <c r="P1700"/>
      <c r="Q1700"/>
    </row>
    <row r="1701" spans="1:17" s="16" customFormat="1" x14ac:dyDescent="0.25">
      <c r="A1701" s="19"/>
      <c r="B1701" s="18"/>
      <c r="D1701"/>
      <c r="E1701"/>
      <c r="F1701"/>
      <c r="G1701"/>
      <c r="H1701"/>
      <c r="I1701"/>
      <c r="J1701"/>
      <c r="K1701"/>
      <c r="L1701"/>
      <c r="M1701"/>
      <c r="N1701"/>
      <c r="O1701"/>
      <c r="P1701"/>
      <c r="Q1701"/>
    </row>
    <row r="1702" spans="1:17" s="16" customFormat="1" x14ac:dyDescent="0.25">
      <c r="A1702" s="19"/>
      <c r="B1702" s="18"/>
      <c r="D1702"/>
      <c r="E1702"/>
      <c r="F1702"/>
      <c r="G1702"/>
      <c r="H1702"/>
      <c r="I1702"/>
      <c r="J1702"/>
      <c r="K1702"/>
      <c r="L1702"/>
      <c r="M1702"/>
      <c r="N1702"/>
      <c r="O1702"/>
      <c r="P1702"/>
      <c r="Q1702"/>
    </row>
    <row r="1703" spans="1:17" s="16" customFormat="1" x14ac:dyDescent="0.25">
      <c r="A1703" s="19"/>
      <c r="B1703" s="18"/>
      <c r="D1703"/>
      <c r="E1703"/>
      <c r="F1703"/>
      <c r="G1703"/>
      <c r="H1703"/>
      <c r="I1703"/>
      <c r="J1703"/>
      <c r="K1703"/>
      <c r="L1703"/>
      <c r="M1703"/>
      <c r="N1703"/>
      <c r="O1703"/>
      <c r="P1703"/>
      <c r="Q1703"/>
    </row>
    <row r="1704" spans="1:17" s="16" customFormat="1" x14ac:dyDescent="0.25">
      <c r="A1704" s="19"/>
      <c r="B1704" s="18"/>
      <c r="D1704"/>
      <c r="E1704"/>
      <c r="F1704"/>
      <c r="G1704"/>
      <c r="H1704"/>
      <c r="I1704"/>
      <c r="J1704"/>
      <c r="K1704"/>
      <c r="L1704"/>
      <c r="M1704"/>
      <c r="N1704"/>
      <c r="O1704"/>
      <c r="P1704"/>
      <c r="Q1704"/>
    </row>
    <row r="1705" spans="1:17" s="16" customFormat="1" x14ac:dyDescent="0.25">
      <c r="A1705" s="19"/>
      <c r="B1705" s="18"/>
      <c r="D1705"/>
      <c r="E1705"/>
      <c r="F1705"/>
      <c r="G1705"/>
      <c r="H1705"/>
      <c r="I1705"/>
      <c r="J1705"/>
      <c r="K1705"/>
      <c r="L1705"/>
      <c r="M1705"/>
      <c r="N1705"/>
      <c r="O1705"/>
      <c r="P1705"/>
      <c r="Q1705"/>
    </row>
    <row r="1706" spans="1:17" s="16" customFormat="1" x14ac:dyDescent="0.25">
      <c r="A1706" s="19"/>
      <c r="B1706" s="18"/>
      <c r="D1706"/>
      <c r="E1706"/>
      <c r="F1706"/>
      <c r="G1706"/>
      <c r="H1706"/>
      <c r="I1706"/>
      <c r="J1706"/>
      <c r="K1706"/>
      <c r="L1706"/>
      <c r="M1706"/>
      <c r="N1706"/>
      <c r="O1706"/>
      <c r="P1706"/>
      <c r="Q1706"/>
    </row>
    <row r="1707" spans="1:17" s="16" customFormat="1" x14ac:dyDescent="0.25">
      <c r="A1707" s="19"/>
      <c r="B1707" s="18"/>
      <c r="D1707"/>
      <c r="E1707"/>
      <c r="F1707"/>
      <c r="G1707"/>
      <c r="H1707"/>
      <c r="I1707"/>
      <c r="J1707"/>
      <c r="K1707"/>
      <c r="L1707"/>
      <c r="M1707"/>
      <c r="N1707"/>
      <c r="O1707"/>
      <c r="P1707"/>
      <c r="Q1707"/>
    </row>
    <row r="1708" spans="1:17" s="16" customFormat="1" x14ac:dyDescent="0.25">
      <c r="A1708" s="19"/>
      <c r="B1708" s="18"/>
      <c r="D1708"/>
      <c r="E1708"/>
      <c r="F1708"/>
      <c r="G1708"/>
      <c r="H1708"/>
      <c r="I1708"/>
      <c r="J1708"/>
      <c r="K1708"/>
      <c r="L1708"/>
      <c r="M1708"/>
      <c r="N1708"/>
      <c r="O1708"/>
      <c r="P1708"/>
      <c r="Q1708"/>
    </row>
    <row r="1709" spans="1:17" s="16" customFormat="1" x14ac:dyDescent="0.25">
      <c r="A1709" s="19"/>
      <c r="B1709" s="18"/>
      <c r="D1709"/>
      <c r="E1709"/>
      <c r="F1709"/>
      <c r="G1709"/>
      <c r="H1709"/>
      <c r="I1709"/>
      <c r="J1709"/>
      <c r="K1709"/>
      <c r="L1709"/>
      <c r="M1709"/>
      <c r="N1709"/>
      <c r="O1709"/>
      <c r="P1709"/>
      <c r="Q1709"/>
    </row>
    <row r="1710" spans="1:17" s="16" customFormat="1" x14ac:dyDescent="0.25">
      <c r="A1710" s="19"/>
      <c r="B1710" s="18"/>
      <c r="D1710"/>
      <c r="E1710"/>
      <c r="F1710"/>
      <c r="G1710"/>
      <c r="H1710"/>
      <c r="I1710"/>
      <c r="J1710"/>
      <c r="K1710"/>
      <c r="L1710"/>
      <c r="M1710"/>
      <c r="N1710"/>
      <c r="O1710"/>
      <c r="P1710"/>
      <c r="Q1710"/>
    </row>
    <row r="1711" spans="1:17" s="16" customFormat="1" x14ac:dyDescent="0.25">
      <c r="A1711" s="19"/>
      <c r="B1711" s="18"/>
      <c r="D1711"/>
      <c r="E1711"/>
      <c r="F1711"/>
      <c r="G1711"/>
      <c r="H1711"/>
      <c r="I1711"/>
      <c r="J1711"/>
      <c r="K1711"/>
      <c r="L1711"/>
      <c r="M1711"/>
      <c r="N1711"/>
      <c r="O1711"/>
      <c r="P1711"/>
      <c r="Q1711"/>
    </row>
    <row r="1712" spans="1:17" s="16" customFormat="1" x14ac:dyDescent="0.25">
      <c r="A1712" s="19"/>
      <c r="B1712" s="18"/>
      <c r="D1712"/>
      <c r="E1712"/>
      <c r="F1712"/>
      <c r="G1712"/>
      <c r="H1712"/>
      <c r="I1712"/>
      <c r="J1712"/>
      <c r="K1712"/>
      <c r="L1712"/>
      <c r="M1712"/>
      <c r="N1712"/>
      <c r="O1712"/>
      <c r="P1712"/>
      <c r="Q1712"/>
    </row>
    <row r="1713" spans="1:17" s="16" customFormat="1" x14ac:dyDescent="0.25">
      <c r="A1713" s="19"/>
      <c r="B1713" s="18"/>
      <c r="D1713"/>
      <c r="E1713"/>
      <c r="F1713"/>
      <c r="G1713"/>
      <c r="H1713"/>
      <c r="I1713"/>
      <c r="J1713"/>
      <c r="K1713"/>
      <c r="L1713"/>
      <c r="M1713"/>
      <c r="N1713"/>
      <c r="O1713"/>
      <c r="P1713"/>
      <c r="Q1713"/>
    </row>
    <row r="1714" spans="1:17" s="16" customFormat="1" x14ac:dyDescent="0.25">
      <c r="A1714" s="19"/>
      <c r="B1714" s="18"/>
      <c r="D1714"/>
      <c r="E1714"/>
      <c r="F1714"/>
      <c r="G1714"/>
      <c r="H1714"/>
      <c r="I1714"/>
      <c r="J1714"/>
      <c r="K1714"/>
      <c r="L1714"/>
      <c r="M1714"/>
      <c r="N1714"/>
      <c r="O1714"/>
      <c r="P1714"/>
      <c r="Q1714"/>
    </row>
    <row r="1715" spans="1:17" s="16" customFormat="1" x14ac:dyDescent="0.25">
      <c r="A1715" s="19"/>
      <c r="B1715" s="18"/>
      <c r="D1715"/>
      <c r="E1715"/>
      <c r="F1715"/>
      <c r="G1715"/>
      <c r="H1715"/>
      <c r="I1715"/>
      <c r="J1715"/>
      <c r="K1715"/>
      <c r="L1715"/>
      <c r="M1715"/>
      <c r="N1715"/>
      <c r="O1715"/>
      <c r="P1715"/>
      <c r="Q1715"/>
    </row>
    <row r="1716" spans="1:17" s="16" customFormat="1" x14ac:dyDescent="0.25">
      <c r="A1716" s="19"/>
      <c r="B1716" s="18"/>
      <c r="D1716"/>
      <c r="E1716"/>
      <c r="F1716"/>
      <c r="G1716"/>
      <c r="H1716"/>
      <c r="I1716"/>
      <c r="J1716"/>
      <c r="K1716"/>
      <c r="L1716"/>
      <c r="M1716"/>
      <c r="N1716"/>
      <c r="O1716"/>
      <c r="P1716"/>
      <c r="Q1716"/>
    </row>
    <row r="1717" spans="1:17" s="16" customFormat="1" x14ac:dyDescent="0.25">
      <c r="A1717" s="19"/>
      <c r="B1717" s="18"/>
      <c r="D1717"/>
      <c r="E1717"/>
      <c r="F1717"/>
      <c r="G1717"/>
      <c r="H1717"/>
      <c r="I1717"/>
      <c r="J1717"/>
      <c r="K1717"/>
      <c r="L1717"/>
      <c r="M1717"/>
      <c r="N1717"/>
      <c r="O1717"/>
      <c r="P1717"/>
      <c r="Q1717"/>
    </row>
    <row r="1718" spans="1:17" s="16" customFormat="1" x14ac:dyDescent="0.25">
      <c r="A1718" s="19"/>
      <c r="B1718" s="18"/>
      <c r="D1718"/>
      <c r="E1718"/>
      <c r="F1718"/>
      <c r="G1718"/>
      <c r="H1718"/>
      <c r="I1718"/>
      <c r="J1718"/>
      <c r="K1718"/>
      <c r="L1718"/>
      <c r="M1718"/>
      <c r="N1718"/>
      <c r="O1718"/>
      <c r="P1718"/>
      <c r="Q1718"/>
    </row>
    <row r="1719" spans="1:17" s="16" customFormat="1" x14ac:dyDescent="0.25">
      <c r="A1719" s="19"/>
      <c r="B1719" s="18"/>
      <c r="D1719"/>
      <c r="E1719"/>
      <c r="F1719"/>
      <c r="G1719"/>
      <c r="H1719"/>
      <c r="I1719"/>
      <c r="J1719"/>
      <c r="K1719"/>
      <c r="L1719"/>
      <c r="M1719"/>
      <c r="N1719"/>
      <c r="O1719"/>
      <c r="P1719"/>
      <c r="Q1719"/>
    </row>
    <row r="1720" spans="1:17" s="16" customFormat="1" x14ac:dyDescent="0.25">
      <c r="A1720" s="19"/>
      <c r="B1720" s="18"/>
      <c r="D1720"/>
      <c r="E1720"/>
      <c r="F1720"/>
      <c r="G1720"/>
      <c r="H1720"/>
      <c r="I1720"/>
      <c r="J1720"/>
      <c r="K1720"/>
      <c r="L1720"/>
      <c r="M1720"/>
      <c r="N1720"/>
      <c r="O1720"/>
      <c r="P1720"/>
      <c r="Q1720"/>
    </row>
    <row r="1721" spans="1:17" s="16" customFormat="1" x14ac:dyDescent="0.25">
      <c r="A1721" s="19"/>
      <c r="B1721" s="18"/>
      <c r="D1721"/>
      <c r="E1721"/>
      <c r="F1721"/>
      <c r="G1721"/>
      <c r="H1721"/>
      <c r="I1721"/>
      <c r="J1721"/>
      <c r="K1721"/>
      <c r="L1721"/>
      <c r="M1721"/>
      <c r="N1721"/>
      <c r="O1721"/>
      <c r="P1721"/>
      <c r="Q1721"/>
    </row>
    <row r="1722" spans="1:17" s="16" customFormat="1" x14ac:dyDescent="0.25">
      <c r="A1722" s="19"/>
      <c r="B1722" s="18"/>
      <c r="D1722"/>
      <c r="E1722"/>
      <c r="F1722"/>
      <c r="G1722"/>
      <c r="H1722"/>
      <c r="I1722"/>
      <c r="J1722"/>
      <c r="K1722"/>
      <c r="L1722"/>
      <c r="M1722"/>
      <c r="N1722"/>
      <c r="O1722"/>
      <c r="P1722"/>
      <c r="Q1722"/>
    </row>
    <row r="1723" spans="1:17" s="16" customFormat="1" x14ac:dyDescent="0.25">
      <c r="A1723" s="19"/>
      <c r="B1723" s="18"/>
      <c r="D1723"/>
      <c r="E1723"/>
      <c r="F1723"/>
      <c r="G1723"/>
      <c r="H1723"/>
      <c r="I1723"/>
      <c r="J1723"/>
      <c r="K1723"/>
      <c r="L1723"/>
      <c r="M1723"/>
      <c r="N1723"/>
      <c r="O1723"/>
      <c r="P1723"/>
      <c r="Q1723"/>
    </row>
    <row r="1724" spans="1:17" s="16" customFormat="1" x14ac:dyDescent="0.25">
      <c r="A1724" s="19"/>
      <c r="B1724" s="18"/>
      <c r="D1724"/>
      <c r="E1724"/>
      <c r="F1724"/>
      <c r="G1724"/>
      <c r="H1724"/>
      <c r="I1724"/>
      <c r="J1724"/>
      <c r="K1724"/>
      <c r="L1724"/>
      <c r="M1724"/>
      <c r="N1724"/>
      <c r="O1724"/>
      <c r="P1724"/>
      <c r="Q1724"/>
    </row>
    <row r="1725" spans="1:17" s="16" customFormat="1" x14ac:dyDescent="0.25">
      <c r="A1725" s="19"/>
      <c r="B1725" s="18"/>
      <c r="D1725"/>
      <c r="E1725"/>
      <c r="F1725"/>
      <c r="G1725"/>
      <c r="H1725"/>
      <c r="I1725"/>
      <c r="J1725"/>
      <c r="K1725"/>
      <c r="L1725"/>
      <c r="M1725"/>
      <c r="N1725"/>
      <c r="O1725"/>
      <c r="P1725"/>
      <c r="Q1725"/>
    </row>
    <row r="1726" spans="1:17" s="16" customFormat="1" x14ac:dyDescent="0.25">
      <c r="A1726" s="19"/>
      <c r="B1726" s="18"/>
      <c r="D1726"/>
      <c r="E1726"/>
      <c r="F1726"/>
      <c r="G1726"/>
      <c r="H1726"/>
      <c r="I1726"/>
      <c r="J1726"/>
      <c r="K1726"/>
      <c r="L1726"/>
      <c r="M1726"/>
      <c r="N1726"/>
      <c r="O1726"/>
      <c r="P1726"/>
      <c r="Q1726"/>
    </row>
    <row r="1727" spans="1:17" s="16" customFormat="1" x14ac:dyDescent="0.25">
      <c r="A1727" s="19"/>
      <c r="B1727" s="18"/>
      <c r="D1727"/>
      <c r="E1727"/>
      <c r="F1727"/>
      <c r="G1727"/>
      <c r="H1727"/>
      <c r="I1727"/>
      <c r="J1727"/>
      <c r="K1727"/>
      <c r="L1727"/>
      <c r="M1727"/>
      <c r="N1727"/>
      <c r="O1727"/>
      <c r="P1727"/>
      <c r="Q1727"/>
    </row>
    <row r="1728" spans="1:17" s="16" customFormat="1" x14ac:dyDescent="0.25">
      <c r="A1728" s="19"/>
      <c r="B1728" s="18"/>
      <c r="D1728"/>
      <c r="E1728"/>
      <c r="F1728"/>
      <c r="G1728"/>
      <c r="H1728"/>
      <c r="I1728"/>
      <c r="J1728"/>
      <c r="K1728"/>
      <c r="L1728"/>
      <c r="M1728"/>
      <c r="N1728"/>
      <c r="O1728"/>
      <c r="P1728"/>
      <c r="Q1728"/>
    </row>
    <row r="1729" spans="1:17" s="16" customFormat="1" x14ac:dyDescent="0.25">
      <c r="A1729" s="19"/>
      <c r="B1729" s="18"/>
      <c r="D1729"/>
      <c r="E1729"/>
      <c r="F1729"/>
      <c r="G1729"/>
      <c r="H1729"/>
      <c r="I1729"/>
      <c r="J1729"/>
      <c r="K1729"/>
      <c r="L1729"/>
      <c r="M1729"/>
      <c r="N1729"/>
      <c r="O1729"/>
      <c r="P1729"/>
      <c r="Q1729"/>
    </row>
    <row r="1730" spans="1:17" s="16" customFormat="1" x14ac:dyDescent="0.25">
      <c r="A1730" s="19"/>
      <c r="B1730" s="18"/>
      <c r="D1730"/>
      <c r="E1730"/>
      <c r="F1730"/>
      <c r="G1730"/>
      <c r="H1730"/>
      <c r="I1730"/>
      <c r="J1730"/>
      <c r="K1730"/>
      <c r="L1730"/>
      <c r="M1730"/>
      <c r="N1730"/>
      <c r="O1730"/>
      <c r="P1730"/>
      <c r="Q1730"/>
    </row>
    <row r="1731" spans="1:17" s="16" customFormat="1" x14ac:dyDescent="0.25">
      <c r="A1731" s="19"/>
      <c r="B1731" s="18"/>
      <c r="D1731"/>
      <c r="E1731"/>
      <c r="F1731"/>
      <c r="G1731"/>
      <c r="H1731"/>
      <c r="I1731"/>
      <c r="J1731"/>
      <c r="K1731"/>
      <c r="L1731"/>
      <c r="M1731"/>
      <c r="N1731"/>
      <c r="O1731"/>
      <c r="P1731"/>
      <c r="Q1731"/>
    </row>
    <row r="1732" spans="1:17" s="16" customFormat="1" x14ac:dyDescent="0.25">
      <c r="A1732" s="19"/>
      <c r="B1732" s="20"/>
      <c r="D1732"/>
      <c r="E1732"/>
      <c r="F1732"/>
      <c r="G1732"/>
      <c r="H1732"/>
      <c r="I1732"/>
      <c r="J1732"/>
      <c r="K1732"/>
      <c r="L1732"/>
      <c r="M1732"/>
      <c r="N1732"/>
      <c r="O1732"/>
      <c r="P1732"/>
      <c r="Q1732"/>
    </row>
    <row r="1733" spans="1:17" s="16" customFormat="1" x14ac:dyDescent="0.25">
      <c r="A1733" s="19"/>
      <c r="B1733" s="18"/>
      <c r="D1733"/>
      <c r="E1733"/>
      <c r="F1733"/>
      <c r="G1733"/>
      <c r="H1733"/>
      <c r="I1733"/>
      <c r="J1733"/>
      <c r="K1733"/>
      <c r="L1733"/>
      <c r="M1733"/>
      <c r="N1733"/>
      <c r="O1733"/>
      <c r="P1733"/>
      <c r="Q1733"/>
    </row>
    <row r="1734" spans="1:17" s="16" customFormat="1" x14ac:dyDescent="0.25">
      <c r="A1734" s="19"/>
      <c r="B1734" s="18"/>
      <c r="D1734"/>
      <c r="E1734"/>
      <c r="F1734"/>
      <c r="G1734"/>
      <c r="H1734"/>
      <c r="I1734"/>
      <c r="J1734"/>
      <c r="K1734"/>
      <c r="L1734"/>
      <c r="M1734"/>
      <c r="N1734"/>
      <c r="O1734"/>
      <c r="P1734"/>
      <c r="Q1734"/>
    </row>
    <row r="1735" spans="1:17" s="16" customFormat="1" x14ac:dyDescent="0.25">
      <c r="A1735" s="19"/>
      <c r="B1735" s="18"/>
      <c r="D1735"/>
      <c r="E1735"/>
      <c r="F1735"/>
      <c r="G1735"/>
      <c r="H1735"/>
      <c r="I1735"/>
      <c r="J1735"/>
      <c r="K1735"/>
      <c r="L1735"/>
      <c r="M1735"/>
      <c r="N1735"/>
      <c r="O1735"/>
      <c r="P1735"/>
      <c r="Q1735"/>
    </row>
    <row r="1736" spans="1:17" s="16" customFormat="1" x14ac:dyDescent="0.25">
      <c r="A1736" s="19"/>
      <c r="B1736" s="18"/>
      <c r="D1736"/>
      <c r="E1736"/>
      <c r="F1736"/>
      <c r="G1736"/>
      <c r="H1736"/>
      <c r="I1736"/>
      <c r="J1736"/>
      <c r="K1736"/>
      <c r="L1736"/>
      <c r="M1736"/>
      <c r="N1736"/>
      <c r="O1736"/>
      <c r="P1736"/>
      <c r="Q1736"/>
    </row>
    <row r="1737" spans="1:17" s="16" customFormat="1" x14ac:dyDescent="0.25">
      <c r="A1737" s="19"/>
      <c r="B1737" s="18"/>
      <c r="D1737"/>
      <c r="E1737"/>
      <c r="F1737"/>
      <c r="G1737"/>
      <c r="H1737"/>
      <c r="I1737"/>
      <c r="J1737"/>
      <c r="K1737"/>
      <c r="L1737"/>
      <c r="M1737"/>
      <c r="N1737"/>
      <c r="O1737"/>
      <c r="P1737"/>
      <c r="Q1737"/>
    </row>
    <row r="1738" spans="1:17" s="16" customFormat="1" x14ac:dyDescent="0.25">
      <c r="A1738" s="19"/>
      <c r="B1738" s="18"/>
      <c r="D1738"/>
      <c r="E1738"/>
      <c r="F1738"/>
      <c r="G1738"/>
      <c r="H1738"/>
      <c r="I1738"/>
      <c r="J1738"/>
      <c r="K1738"/>
      <c r="L1738"/>
      <c r="M1738"/>
      <c r="N1738"/>
      <c r="O1738"/>
      <c r="P1738"/>
      <c r="Q1738"/>
    </row>
    <row r="1739" spans="1:17" s="16" customFormat="1" x14ac:dyDescent="0.25">
      <c r="A1739" s="19"/>
      <c r="B1739" s="18"/>
      <c r="D1739"/>
      <c r="E1739"/>
      <c r="F1739"/>
      <c r="G1739"/>
      <c r="H1739"/>
      <c r="I1739"/>
      <c r="J1739"/>
      <c r="K1739"/>
      <c r="L1739"/>
      <c r="M1739"/>
      <c r="N1739"/>
      <c r="O1739"/>
      <c r="P1739"/>
      <c r="Q1739"/>
    </row>
    <row r="1740" spans="1:17" s="16" customFormat="1" x14ac:dyDescent="0.25">
      <c r="A1740" s="19"/>
      <c r="B1740" s="18"/>
      <c r="D1740"/>
      <c r="E1740"/>
      <c r="F1740"/>
      <c r="G1740"/>
      <c r="H1740"/>
      <c r="I1740"/>
      <c r="J1740"/>
      <c r="K1740"/>
      <c r="L1740"/>
      <c r="M1740"/>
      <c r="N1740"/>
      <c r="O1740"/>
      <c r="P1740"/>
      <c r="Q1740"/>
    </row>
    <row r="1741" spans="1:17" s="16" customFormat="1" x14ac:dyDescent="0.25">
      <c r="A1741" s="19"/>
      <c r="B1741" s="18"/>
      <c r="D1741"/>
      <c r="E1741"/>
      <c r="F1741"/>
      <c r="G1741"/>
      <c r="H1741"/>
      <c r="I1741"/>
      <c r="J1741"/>
      <c r="K1741"/>
      <c r="L1741"/>
      <c r="M1741"/>
      <c r="N1741"/>
      <c r="O1741"/>
      <c r="P1741"/>
      <c r="Q1741"/>
    </row>
    <row r="1742" spans="1:17" s="16" customFormat="1" x14ac:dyDescent="0.25">
      <c r="A1742" s="19"/>
      <c r="B1742" s="18"/>
      <c r="D1742"/>
      <c r="E1742"/>
      <c r="F1742"/>
      <c r="G1742"/>
      <c r="H1742"/>
      <c r="I1742"/>
      <c r="J1742"/>
      <c r="K1742"/>
      <c r="L1742"/>
      <c r="M1742"/>
      <c r="N1742"/>
      <c r="O1742"/>
      <c r="P1742"/>
      <c r="Q1742"/>
    </row>
    <row r="1743" spans="1:17" s="16" customFormat="1" x14ac:dyDescent="0.25">
      <c r="A1743" s="19"/>
      <c r="B1743" s="18"/>
      <c r="D1743"/>
      <c r="E1743"/>
      <c r="F1743"/>
      <c r="G1743"/>
      <c r="H1743"/>
      <c r="I1743"/>
      <c r="J1743"/>
      <c r="K1743"/>
      <c r="L1743"/>
      <c r="M1743"/>
      <c r="N1743"/>
      <c r="O1743"/>
      <c r="P1743"/>
      <c r="Q1743"/>
    </row>
    <row r="1744" spans="1:17" s="16" customFormat="1" x14ac:dyDescent="0.25">
      <c r="A1744" s="19"/>
      <c r="B1744" s="18"/>
      <c r="D1744"/>
      <c r="E1744"/>
      <c r="F1744"/>
      <c r="G1744"/>
      <c r="H1744"/>
      <c r="I1744"/>
      <c r="J1744"/>
      <c r="K1744"/>
      <c r="L1744"/>
      <c r="M1744"/>
      <c r="N1744"/>
      <c r="O1744"/>
      <c r="P1744"/>
      <c r="Q1744"/>
    </row>
    <row r="1745" spans="1:17" s="16" customFormat="1" x14ac:dyDescent="0.25">
      <c r="A1745" s="19"/>
      <c r="B1745" s="18"/>
      <c r="D1745"/>
      <c r="E1745"/>
      <c r="F1745"/>
      <c r="G1745"/>
      <c r="H1745"/>
      <c r="I1745"/>
      <c r="J1745"/>
      <c r="K1745"/>
      <c r="L1745"/>
      <c r="M1745"/>
      <c r="N1745"/>
      <c r="O1745"/>
      <c r="P1745"/>
      <c r="Q1745"/>
    </row>
    <row r="1746" spans="1:17" s="16" customFormat="1" x14ac:dyDescent="0.25">
      <c r="A1746" s="19"/>
      <c r="B1746" s="18"/>
      <c r="D1746"/>
      <c r="E1746"/>
      <c r="F1746"/>
      <c r="G1746"/>
      <c r="H1746"/>
      <c r="I1746"/>
      <c r="J1746"/>
      <c r="K1746"/>
      <c r="L1746"/>
      <c r="M1746"/>
      <c r="N1746"/>
      <c r="O1746"/>
      <c r="P1746"/>
      <c r="Q1746"/>
    </row>
    <row r="1747" spans="1:17" s="16" customFormat="1" x14ac:dyDescent="0.25">
      <c r="A1747" s="19"/>
      <c r="B1747" s="18"/>
      <c r="D1747"/>
      <c r="E1747"/>
      <c r="F1747"/>
      <c r="G1747"/>
      <c r="H1747"/>
      <c r="I1747"/>
      <c r="J1747"/>
      <c r="K1747"/>
      <c r="L1747"/>
      <c r="M1747"/>
      <c r="N1747"/>
      <c r="O1747"/>
      <c r="P1747"/>
      <c r="Q1747"/>
    </row>
    <row r="1748" spans="1:17" s="16" customFormat="1" x14ac:dyDescent="0.25">
      <c r="A1748" s="19"/>
      <c r="B1748" s="18"/>
      <c r="D1748"/>
      <c r="E1748"/>
      <c r="F1748"/>
      <c r="G1748"/>
      <c r="H1748"/>
      <c r="I1748"/>
      <c r="J1748"/>
      <c r="K1748"/>
      <c r="L1748"/>
      <c r="M1748"/>
      <c r="N1748"/>
      <c r="O1748"/>
      <c r="P1748"/>
      <c r="Q1748"/>
    </row>
    <row r="1749" spans="1:17" s="16" customFormat="1" x14ac:dyDescent="0.25">
      <c r="A1749" s="19"/>
      <c r="B1749" s="18"/>
      <c r="D1749"/>
      <c r="E1749"/>
      <c r="F1749"/>
      <c r="G1749"/>
      <c r="H1749"/>
      <c r="I1749"/>
      <c r="J1749"/>
      <c r="K1749"/>
      <c r="L1749"/>
      <c r="M1749"/>
      <c r="N1749"/>
      <c r="O1749"/>
      <c r="P1749"/>
      <c r="Q1749"/>
    </row>
    <row r="1750" spans="1:17" s="16" customFormat="1" x14ac:dyDescent="0.25">
      <c r="A1750" s="19"/>
      <c r="B1750" s="18"/>
      <c r="D1750"/>
      <c r="E1750"/>
      <c r="F1750"/>
      <c r="G1750"/>
      <c r="H1750"/>
      <c r="I1750"/>
      <c r="J1750"/>
      <c r="K1750"/>
      <c r="L1750"/>
      <c r="M1750"/>
      <c r="N1750"/>
      <c r="O1750"/>
      <c r="P1750"/>
      <c r="Q1750"/>
    </row>
    <row r="1751" spans="1:17" s="16" customFormat="1" x14ac:dyDescent="0.25">
      <c r="A1751" s="19"/>
      <c r="B1751" s="18"/>
      <c r="D1751"/>
      <c r="E1751"/>
      <c r="F1751"/>
      <c r="G1751"/>
      <c r="H1751"/>
      <c r="I1751"/>
      <c r="J1751"/>
      <c r="K1751"/>
      <c r="L1751"/>
      <c r="M1751"/>
      <c r="N1751"/>
      <c r="O1751"/>
      <c r="P1751"/>
      <c r="Q1751"/>
    </row>
    <row r="1752" spans="1:17" s="16" customFormat="1" x14ac:dyDescent="0.25">
      <c r="A1752" s="19"/>
      <c r="B1752" s="18"/>
      <c r="D1752"/>
      <c r="E1752"/>
      <c r="F1752"/>
      <c r="G1752"/>
      <c r="H1752"/>
      <c r="I1752"/>
      <c r="J1752"/>
      <c r="K1752"/>
      <c r="L1752"/>
      <c r="M1752"/>
      <c r="N1752"/>
      <c r="O1752"/>
      <c r="P1752"/>
      <c r="Q1752"/>
    </row>
    <row r="1753" spans="1:17" s="16" customFormat="1" x14ac:dyDescent="0.25">
      <c r="A1753" s="19"/>
      <c r="B1753" s="18"/>
      <c r="D1753"/>
      <c r="E1753"/>
      <c r="F1753"/>
      <c r="G1753"/>
      <c r="H1753"/>
      <c r="I1753"/>
      <c r="J1753"/>
      <c r="K1753"/>
      <c r="L1753"/>
      <c r="M1753"/>
      <c r="N1753"/>
      <c r="O1753"/>
      <c r="P1753"/>
      <c r="Q1753"/>
    </row>
    <row r="1754" spans="1:17" s="16" customFormat="1" x14ac:dyDescent="0.25">
      <c r="A1754" s="19"/>
      <c r="B1754" s="18"/>
      <c r="D1754"/>
      <c r="E1754"/>
      <c r="F1754"/>
      <c r="G1754"/>
      <c r="H1754"/>
      <c r="I1754"/>
      <c r="J1754"/>
      <c r="K1754"/>
      <c r="L1754"/>
      <c r="M1754"/>
      <c r="N1754"/>
      <c r="O1754"/>
      <c r="P1754"/>
      <c r="Q1754"/>
    </row>
    <row r="1755" spans="1:17" s="16" customFormat="1" x14ac:dyDescent="0.25">
      <c r="A1755" s="19"/>
      <c r="B1755" s="18"/>
      <c r="D1755"/>
      <c r="E1755"/>
      <c r="F1755"/>
      <c r="G1755"/>
      <c r="H1755"/>
      <c r="I1755"/>
      <c r="J1755"/>
      <c r="K1755"/>
      <c r="L1755"/>
      <c r="M1755"/>
      <c r="N1755"/>
      <c r="O1755"/>
      <c r="P1755"/>
      <c r="Q1755"/>
    </row>
    <row r="1756" spans="1:17" s="16" customFormat="1" x14ac:dyDescent="0.25">
      <c r="A1756" s="19"/>
      <c r="B1756" s="18"/>
      <c r="D1756"/>
      <c r="E1756"/>
      <c r="F1756"/>
      <c r="G1756"/>
      <c r="H1756"/>
      <c r="I1756"/>
      <c r="J1756"/>
      <c r="K1756"/>
      <c r="L1756"/>
      <c r="M1756"/>
      <c r="N1756"/>
      <c r="O1756"/>
      <c r="P1756"/>
      <c r="Q1756"/>
    </row>
    <row r="1757" spans="1:17" s="16" customFormat="1" x14ac:dyDescent="0.25">
      <c r="A1757" s="19"/>
      <c r="B1757" s="18"/>
      <c r="D1757"/>
      <c r="E1757"/>
      <c r="F1757"/>
      <c r="G1757"/>
      <c r="H1757"/>
      <c r="I1757"/>
      <c r="J1757"/>
      <c r="K1757"/>
      <c r="L1757"/>
      <c r="M1757"/>
      <c r="N1757"/>
      <c r="O1757"/>
      <c r="P1757"/>
      <c r="Q1757"/>
    </row>
    <row r="1758" spans="1:17" s="16" customFormat="1" x14ac:dyDescent="0.25">
      <c r="A1758" s="19"/>
      <c r="B1758" s="18"/>
      <c r="D1758"/>
      <c r="E1758"/>
      <c r="F1758"/>
      <c r="G1758"/>
      <c r="H1758"/>
      <c r="I1758"/>
      <c r="J1758"/>
      <c r="K1758"/>
      <c r="L1758"/>
      <c r="M1758"/>
      <c r="N1758"/>
      <c r="O1758"/>
      <c r="P1758"/>
      <c r="Q1758"/>
    </row>
    <row r="1759" spans="1:17" s="16" customFormat="1" x14ac:dyDescent="0.25">
      <c r="A1759" s="19"/>
      <c r="B1759" s="18"/>
      <c r="D1759"/>
      <c r="E1759"/>
      <c r="F1759"/>
      <c r="G1759"/>
      <c r="H1759"/>
      <c r="I1759"/>
      <c r="J1759"/>
      <c r="K1759"/>
      <c r="L1759"/>
      <c r="M1759"/>
      <c r="N1759"/>
      <c r="O1759"/>
      <c r="P1759"/>
      <c r="Q1759"/>
    </row>
    <row r="1760" spans="1:17" s="16" customFormat="1" x14ac:dyDescent="0.25">
      <c r="A1760" s="19"/>
      <c r="B1760" s="18"/>
      <c r="D1760"/>
      <c r="E1760"/>
      <c r="F1760"/>
      <c r="G1760"/>
      <c r="H1760"/>
      <c r="I1760"/>
      <c r="J1760"/>
      <c r="K1760"/>
      <c r="L1760"/>
      <c r="M1760"/>
      <c r="N1760"/>
      <c r="O1760"/>
      <c r="P1760"/>
      <c r="Q1760"/>
    </row>
    <row r="1761" spans="1:17" s="16" customFormat="1" x14ac:dyDescent="0.25">
      <c r="A1761" s="19"/>
      <c r="B1761" s="18"/>
      <c r="D1761"/>
      <c r="E1761"/>
      <c r="F1761"/>
      <c r="G1761"/>
      <c r="H1761"/>
      <c r="I1761"/>
      <c r="J1761"/>
      <c r="K1761"/>
      <c r="L1761"/>
      <c r="M1761"/>
      <c r="N1761"/>
      <c r="O1761"/>
      <c r="P1761"/>
      <c r="Q1761"/>
    </row>
    <row r="1762" spans="1:17" s="16" customFormat="1" x14ac:dyDescent="0.25">
      <c r="A1762" s="19"/>
      <c r="B1762" s="18"/>
      <c r="D1762"/>
      <c r="E1762"/>
      <c r="F1762"/>
      <c r="G1762"/>
      <c r="H1762"/>
      <c r="I1762"/>
      <c r="J1762"/>
      <c r="K1762"/>
      <c r="L1762"/>
      <c r="M1762"/>
      <c r="N1762"/>
      <c r="O1762"/>
      <c r="P1762"/>
      <c r="Q1762"/>
    </row>
    <row r="1763" spans="1:17" s="16" customFormat="1" x14ac:dyDescent="0.25">
      <c r="A1763" s="19"/>
      <c r="B1763" s="18"/>
      <c r="D1763"/>
      <c r="E1763"/>
      <c r="F1763"/>
      <c r="G1763"/>
      <c r="H1763"/>
      <c r="I1763"/>
      <c r="J1763"/>
      <c r="K1763"/>
      <c r="L1763"/>
      <c r="M1763"/>
      <c r="N1763"/>
      <c r="O1763"/>
      <c r="P1763"/>
      <c r="Q1763"/>
    </row>
    <row r="1764" spans="1:17" s="16" customFormat="1" x14ac:dyDescent="0.25">
      <c r="A1764" s="19"/>
      <c r="B1764" s="18"/>
      <c r="D1764"/>
      <c r="E1764"/>
      <c r="F1764"/>
      <c r="G1764"/>
      <c r="H1764"/>
      <c r="I1764"/>
      <c r="J1764"/>
      <c r="K1764"/>
      <c r="L1764"/>
      <c r="M1764"/>
      <c r="N1764"/>
      <c r="O1764"/>
      <c r="P1764"/>
      <c r="Q1764"/>
    </row>
    <row r="1765" spans="1:17" s="16" customFormat="1" x14ac:dyDescent="0.25">
      <c r="A1765" s="19"/>
      <c r="B1765" s="18"/>
      <c r="D1765"/>
      <c r="E1765"/>
      <c r="F1765"/>
      <c r="G1765"/>
      <c r="H1765"/>
      <c r="I1765"/>
      <c r="J1765"/>
      <c r="K1765"/>
      <c r="L1765"/>
      <c r="M1765"/>
      <c r="N1765"/>
      <c r="O1765"/>
      <c r="P1765"/>
      <c r="Q1765"/>
    </row>
    <row r="1766" spans="1:17" s="16" customFormat="1" x14ac:dyDescent="0.25">
      <c r="A1766" s="19"/>
      <c r="B1766" s="18"/>
      <c r="D1766"/>
      <c r="E1766"/>
      <c r="F1766"/>
      <c r="G1766"/>
      <c r="H1766"/>
      <c r="I1766"/>
      <c r="J1766"/>
      <c r="K1766"/>
      <c r="L1766"/>
      <c r="M1766"/>
      <c r="N1766"/>
      <c r="O1766"/>
      <c r="P1766"/>
      <c r="Q1766"/>
    </row>
    <row r="1767" spans="1:17" s="16" customFormat="1" x14ac:dyDescent="0.25">
      <c r="A1767" s="19"/>
      <c r="B1767" s="18"/>
      <c r="D1767"/>
      <c r="E1767"/>
      <c r="F1767"/>
      <c r="G1767"/>
      <c r="H1767"/>
      <c r="I1767"/>
      <c r="J1767"/>
      <c r="K1767"/>
      <c r="L1767"/>
      <c r="M1767"/>
      <c r="N1767"/>
      <c r="O1767"/>
      <c r="P1767"/>
      <c r="Q1767"/>
    </row>
    <row r="1768" spans="1:17" s="16" customFormat="1" x14ac:dyDescent="0.25">
      <c r="A1768" s="19"/>
      <c r="B1768" s="18"/>
      <c r="D1768"/>
      <c r="E1768"/>
      <c r="F1768"/>
      <c r="G1768"/>
      <c r="H1768"/>
      <c r="I1768"/>
      <c r="J1768"/>
      <c r="K1768"/>
      <c r="L1768"/>
      <c r="M1768"/>
      <c r="N1768"/>
      <c r="O1768"/>
      <c r="P1768"/>
      <c r="Q1768"/>
    </row>
    <row r="1769" spans="1:17" s="16" customFormat="1" x14ac:dyDescent="0.25">
      <c r="A1769" s="19"/>
      <c r="B1769" s="18"/>
      <c r="D1769"/>
      <c r="E1769"/>
      <c r="F1769"/>
      <c r="G1769"/>
      <c r="H1769"/>
      <c r="I1769"/>
      <c r="J1769"/>
      <c r="K1769"/>
      <c r="L1769"/>
      <c r="M1769"/>
      <c r="N1769"/>
      <c r="O1769"/>
      <c r="P1769"/>
      <c r="Q1769"/>
    </row>
    <row r="1770" spans="1:17" s="16" customFormat="1" x14ac:dyDescent="0.25">
      <c r="A1770" s="19"/>
      <c r="B1770" s="18"/>
      <c r="D1770"/>
      <c r="E1770"/>
      <c r="F1770"/>
      <c r="G1770"/>
      <c r="H1770"/>
      <c r="I1770"/>
      <c r="J1770"/>
      <c r="K1770"/>
      <c r="L1770"/>
      <c r="M1770"/>
      <c r="N1770"/>
      <c r="O1770"/>
      <c r="P1770"/>
      <c r="Q1770"/>
    </row>
    <row r="1771" spans="1:17" s="16" customFormat="1" x14ac:dyDescent="0.25">
      <c r="A1771" s="19"/>
      <c r="B1771" s="18"/>
      <c r="D1771"/>
      <c r="E1771"/>
      <c r="F1771"/>
      <c r="G1771"/>
      <c r="H1771"/>
      <c r="I1771"/>
      <c r="J1771"/>
      <c r="K1771"/>
      <c r="L1771"/>
      <c r="M1771"/>
      <c r="N1771"/>
      <c r="O1771"/>
      <c r="P1771"/>
      <c r="Q1771"/>
    </row>
    <row r="1772" spans="1:17" s="16" customFormat="1" x14ac:dyDescent="0.25">
      <c r="A1772" s="19"/>
      <c r="B1772" s="18"/>
      <c r="D1772"/>
      <c r="E1772"/>
      <c r="F1772"/>
      <c r="G1772"/>
      <c r="H1772"/>
      <c r="I1772"/>
      <c r="J1772"/>
      <c r="K1772"/>
      <c r="L1772"/>
      <c r="M1772"/>
      <c r="N1772"/>
      <c r="O1772"/>
      <c r="P1772"/>
      <c r="Q1772"/>
    </row>
    <row r="1773" spans="1:17" s="16" customFormat="1" x14ac:dyDescent="0.25">
      <c r="A1773" s="19"/>
      <c r="B1773" s="18"/>
      <c r="D1773"/>
      <c r="E1773"/>
      <c r="F1773"/>
      <c r="G1773"/>
      <c r="H1773"/>
      <c r="I1773"/>
      <c r="J1773"/>
      <c r="K1773"/>
      <c r="L1773"/>
      <c r="M1773"/>
      <c r="N1773"/>
      <c r="O1773"/>
      <c r="P1773"/>
      <c r="Q1773"/>
    </row>
    <row r="1774" spans="1:17" s="16" customFormat="1" x14ac:dyDescent="0.25">
      <c r="A1774" s="19"/>
      <c r="B1774" s="18"/>
      <c r="D1774"/>
      <c r="E1774"/>
      <c r="F1774"/>
      <c r="G1774"/>
      <c r="H1774"/>
      <c r="I1774"/>
      <c r="J1774"/>
      <c r="K1774"/>
      <c r="L1774"/>
      <c r="M1774"/>
      <c r="N1774"/>
      <c r="O1774"/>
      <c r="P1774"/>
      <c r="Q1774"/>
    </row>
    <row r="1775" spans="1:17" s="16" customFormat="1" x14ac:dyDescent="0.25">
      <c r="A1775" s="19"/>
      <c r="B1775" s="18"/>
      <c r="D1775"/>
      <c r="E1775"/>
      <c r="F1775"/>
      <c r="G1775"/>
      <c r="H1775"/>
      <c r="I1775"/>
      <c r="J1775"/>
      <c r="K1775"/>
      <c r="L1775"/>
      <c r="M1775"/>
      <c r="N1775"/>
      <c r="O1775"/>
      <c r="P1775"/>
      <c r="Q1775"/>
    </row>
    <row r="1776" spans="1:17" s="16" customFormat="1" x14ac:dyDescent="0.25">
      <c r="A1776" s="19"/>
      <c r="B1776" s="18"/>
      <c r="D1776"/>
      <c r="E1776"/>
      <c r="F1776"/>
      <c r="G1776"/>
      <c r="H1776"/>
      <c r="I1776"/>
      <c r="J1776"/>
      <c r="K1776"/>
      <c r="L1776"/>
      <c r="M1776"/>
      <c r="N1776"/>
      <c r="O1776"/>
      <c r="P1776"/>
      <c r="Q1776"/>
    </row>
    <row r="1777" spans="1:17" s="16" customFormat="1" x14ac:dyDescent="0.25">
      <c r="A1777" s="19"/>
      <c r="B1777" s="18"/>
      <c r="D1777"/>
      <c r="E1777"/>
      <c r="F1777"/>
      <c r="G1777"/>
      <c r="H1777"/>
      <c r="I1777"/>
      <c r="J1777"/>
      <c r="K1777"/>
      <c r="L1777"/>
      <c r="M1777"/>
      <c r="N1777"/>
      <c r="O1777"/>
      <c r="P1777"/>
      <c r="Q1777"/>
    </row>
    <row r="1778" spans="1:17" s="16" customFormat="1" x14ac:dyDescent="0.25">
      <c r="A1778" s="19"/>
      <c r="B1778" s="18"/>
      <c r="D1778"/>
      <c r="E1778"/>
      <c r="F1778"/>
      <c r="G1778"/>
      <c r="H1778"/>
      <c r="I1778"/>
      <c r="J1778"/>
      <c r="K1778"/>
      <c r="L1778"/>
      <c r="M1778"/>
      <c r="N1778"/>
      <c r="O1778"/>
      <c r="P1778"/>
      <c r="Q1778"/>
    </row>
    <row r="1779" spans="1:17" s="16" customFormat="1" x14ac:dyDescent="0.25">
      <c r="A1779" s="19"/>
      <c r="B1779" s="18"/>
      <c r="D1779"/>
      <c r="E1779"/>
      <c r="F1779"/>
      <c r="G1779"/>
      <c r="H1779"/>
      <c r="I1779"/>
      <c r="J1779"/>
      <c r="K1779"/>
      <c r="L1779"/>
      <c r="M1779"/>
      <c r="N1779"/>
      <c r="O1779"/>
      <c r="P1779"/>
      <c r="Q1779"/>
    </row>
    <row r="1780" spans="1:17" s="16" customFormat="1" x14ac:dyDescent="0.25">
      <c r="A1780" s="19"/>
      <c r="B1780" s="18"/>
      <c r="D1780"/>
      <c r="E1780"/>
      <c r="F1780"/>
      <c r="G1780"/>
      <c r="H1780"/>
      <c r="I1780"/>
      <c r="J1780"/>
      <c r="K1780"/>
      <c r="L1780"/>
      <c r="M1780"/>
      <c r="N1780"/>
      <c r="O1780"/>
      <c r="P1780"/>
      <c r="Q1780"/>
    </row>
    <row r="1781" spans="1:17" s="16" customFormat="1" x14ac:dyDescent="0.25">
      <c r="A1781" s="19"/>
      <c r="B1781" s="18"/>
      <c r="D1781"/>
      <c r="E1781"/>
      <c r="F1781"/>
      <c r="G1781"/>
      <c r="H1781"/>
      <c r="I1781"/>
      <c r="J1781"/>
      <c r="K1781"/>
      <c r="L1781"/>
      <c r="M1781"/>
      <c r="N1781"/>
      <c r="O1781"/>
      <c r="P1781"/>
      <c r="Q1781"/>
    </row>
    <row r="1782" spans="1:17" s="16" customFormat="1" x14ac:dyDescent="0.25">
      <c r="A1782" s="19"/>
      <c r="B1782" s="20"/>
      <c r="D1782"/>
      <c r="E1782"/>
      <c r="F1782"/>
      <c r="G1782"/>
      <c r="H1782"/>
      <c r="I1782"/>
      <c r="J1782"/>
      <c r="K1782"/>
      <c r="L1782"/>
      <c r="M1782"/>
      <c r="N1782"/>
      <c r="O1782"/>
      <c r="P1782"/>
      <c r="Q1782"/>
    </row>
    <row r="1783" spans="1:17" s="16" customFormat="1" x14ac:dyDescent="0.25">
      <c r="A1783" s="19"/>
      <c r="B1783" s="18"/>
      <c r="D1783"/>
      <c r="E1783"/>
      <c r="F1783"/>
      <c r="G1783"/>
      <c r="H1783"/>
      <c r="I1783"/>
      <c r="J1783"/>
      <c r="K1783"/>
      <c r="L1783"/>
      <c r="M1783"/>
      <c r="N1783"/>
      <c r="O1783"/>
      <c r="P1783"/>
      <c r="Q1783"/>
    </row>
    <row r="1784" spans="1:17" s="16" customFormat="1" x14ac:dyDescent="0.25">
      <c r="A1784" s="19"/>
      <c r="B1784" s="18"/>
      <c r="D1784"/>
      <c r="E1784"/>
      <c r="F1784"/>
      <c r="G1784"/>
      <c r="H1784"/>
      <c r="I1784"/>
      <c r="J1784"/>
      <c r="K1784"/>
      <c r="L1784"/>
      <c r="M1784"/>
      <c r="N1784"/>
      <c r="O1784"/>
      <c r="P1784"/>
      <c r="Q1784"/>
    </row>
    <row r="1785" spans="1:17" s="16" customFormat="1" x14ac:dyDescent="0.25">
      <c r="A1785" s="19"/>
      <c r="B1785" s="18"/>
      <c r="D1785"/>
      <c r="E1785"/>
      <c r="F1785"/>
      <c r="G1785"/>
      <c r="H1785"/>
      <c r="I1785"/>
      <c r="J1785"/>
      <c r="K1785"/>
      <c r="L1785"/>
      <c r="M1785"/>
      <c r="N1785"/>
      <c r="O1785"/>
      <c r="P1785"/>
      <c r="Q1785"/>
    </row>
    <row r="1786" spans="1:17" s="16" customFormat="1" x14ac:dyDescent="0.25">
      <c r="A1786" s="19"/>
      <c r="B1786" s="18"/>
      <c r="D1786"/>
      <c r="E1786"/>
      <c r="F1786"/>
      <c r="G1786"/>
      <c r="H1786"/>
      <c r="I1786"/>
      <c r="J1786"/>
      <c r="K1786"/>
      <c r="L1786"/>
      <c r="M1786"/>
      <c r="N1786"/>
      <c r="O1786"/>
      <c r="P1786"/>
      <c r="Q1786"/>
    </row>
    <row r="1787" spans="1:17" s="16" customFormat="1" x14ac:dyDescent="0.25">
      <c r="A1787" s="19"/>
      <c r="B1787" s="18"/>
      <c r="D1787"/>
      <c r="E1787"/>
      <c r="F1787"/>
      <c r="G1787"/>
      <c r="H1787"/>
      <c r="I1787"/>
      <c r="J1787"/>
      <c r="K1787"/>
      <c r="L1787"/>
      <c r="M1787"/>
      <c r="N1787"/>
      <c r="O1787"/>
      <c r="P1787"/>
      <c r="Q1787"/>
    </row>
    <row r="1788" spans="1:17" s="16" customFormat="1" x14ac:dyDescent="0.25">
      <c r="A1788" s="19"/>
      <c r="B1788" s="18"/>
      <c r="D1788"/>
      <c r="E1788"/>
      <c r="F1788"/>
      <c r="G1788"/>
      <c r="H1788"/>
      <c r="I1788"/>
      <c r="J1788"/>
      <c r="K1788"/>
      <c r="L1788"/>
      <c r="M1788"/>
      <c r="N1788"/>
      <c r="O1788"/>
      <c r="P1788"/>
      <c r="Q1788"/>
    </row>
    <row r="1789" spans="1:17" s="16" customFormat="1" x14ac:dyDescent="0.25">
      <c r="A1789" s="19"/>
      <c r="B1789" s="18"/>
      <c r="D1789"/>
      <c r="E1789"/>
      <c r="F1789"/>
      <c r="G1789"/>
      <c r="H1789"/>
      <c r="I1789"/>
      <c r="J1789"/>
      <c r="K1789"/>
      <c r="L1789"/>
      <c r="M1789"/>
      <c r="N1789"/>
      <c r="O1789"/>
      <c r="P1789"/>
      <c r="Q1789"/>
    </row>
    <row r="1790" spans="1:17" s="16" customFormat="1" x14ac:dyDescent="0.25">
      <c r="A1790" s="19"/>
      <c r="B1790" s="18"/>
      <c r="D1790"/>
      <c r="E1790"/>
      <c r="F1790"/>
      <c r="G1790"/>
      <c r="H1790"/>
      <c r="I1790"/>
      <c r="J1790"/>
      <c r="K1790"/>
      <c r="L1790"/>
      <c r="M1790"/>
      <c r="N1790"/>
      <c r="O1790"/>
      <c r="P1790"/>
      <c r="Q1790"/>
    </row>
    <row r="1791" spans="1:17" s="16" customFormat="1" x14ac:dyDescent="0.25">
      <c r="A1791" s="19"/>
      <c r="B1791" s="18"/>
      <c r="D1791"/>
      <c r="E1791"/>
      <c r="F1791"/>
      <c r="G1791"/>
      <c r="H1791"/>
      <c r="I1791"/>
      <c r="J1791"/>
      <c r="K1791"/>
      <c r="L1791"/>
      <c r="M1791"/>
      <c r="N1791"/>
      <c r="O1791"/>
      <c r="P1791"/>
      <c r="Q1791"/>
    </row>
    <row r="1792" spans="1:17" s="16" customFormat="1" x14ac:dyDescent="0.25">
      <c r="A1792" s="19"/>
      <c r="B1792" s="18"/>
      <c r="D1792"/>
      <c r="E1792"/>
      <c r="F1792"/>
      <c r="G1792"/>
      <c r="H1792"/>
      <c r="I1792"/>
      <c r="J1792"/>
      <c r="K1792"/>
      <c r="L1792"/>
      <c r="M1792"/>
      <c r="N1792"/>
      <c r="O1792"/>
      <c r="P1792"/>
      <c r="Q1792"/>
    </row>
    <row r="1793" spans="1:17" s="16" customFormat="1" x14ac:dyDescent="0.25">
      <c r="A1793" s="19"/>
      <c r="B1793" s="18"/>
      <c r="D1793"/>
      <c r="E1793"/>
      <c r="F1793"/>
      <c r="G1793"/>
      <c r="H1793"/>
      <c r="I1793"/>
      <c r="J1793"/>
      <c r="K1793"/>
      <c r="L1793"/>
      <c r="M1793"/>
      <c r="N1793"/>
      <c r="O1793"/>
      <c r="P1793"/>
      <c r="Q1793"/>
    </row>
    <row r="1794" spans="1:17" s="16" customFormat="1" x14ac:dyDescent="0.25">
      <c r="A1794" s="19"/>
      <c r="B1794" s="18"/>
      <c r="D1794"/>
      <c r="E1794"/>
      <c r="F1794"/>
      <c r="G1794"/>
      <c r="H1794"/>
      <c r="I1794"/>
      <c r="J1794"/>
      <c r="K1794"/>
      <c r="L1794"/>
      <c r="M1794"/>
      <c r="N1794"/>
      <c r="O1794"/>
      <c r="P1794"/>
      <c r="Q1794"/>
    </row>
    <row r="1795" spans="1:17" s="16" customFormat="1" x14ac:dyDescent="0.25">
      <c r="A1795" s="19"/>
      <c r="B1795" s="18"/>
      <c r="D1795"/>
      <c r="E1795"/>
      <c r="F1795"/>
      <c r="G1795"/>
      <c r="H1795"/>
      <c r="I1795"/>
      <c r="J1795"/>
      <c r="K1795"/>
      <c r="L1795"/>
      <c r="M1795"/>
      <c r="N1795"/>
      <c r="O1795"/>
      <c r="P1795"/>
      <c r="Q1795"/>
    </row>
    <row r="1796" spans="1:17" s="16" customFormat="1" x14ac:dyDescent="0.25">
      <c r="A1796" s="19"/>
      <c r="B1796" s="18"/>
      <c r="D1796"/>
      <c r="E1796"/>
      <c r="F1796"/>
      <c r="G1796"/>
      <c r="H1796"/>
      <c r="I1796"/>
      <c r="J1796"/>
      <c r="K1796"/>
      <c r="L1796"/>
      <c r="M1796"/>
      <c r="N1796"/>
      <c r="O1796"/>
      <c r="P1796"/>
      <c r="Q1796"/>
    </row>
    <row r="1797" spans="1:17" s="16" customFormat="1" x14ac:dyDescent="0.25">
      <c r="A1797" s="19"/>
      <c r="B1797" s="18"/>
      <c r="D1797"/>
      <c r="E1797"/>
      <c r="F1797"/>
      <c r="G1797"/>
      <c r="H1797"/>
      <c r="I1797"/>
      <c r="J1797"/>
      <c r="K1797"/>
      <c r="L1797"/>
      <c r="M1797"/>
      <c r="N1797"/>
      <c r="O1797"/>
      <c r="P1797"/>
      <c r="Q1797"/>
    </row>
    <row r="1798" spans="1:17" s="16" customFormat="1" x14ac:dyDescent="0.25">
      <c r="A1798" s="19"/>
      <c r="B1798" s="18"/>
      <c r="D1798"/>
      <c r="E1798"/>
      <c r="F1798"/>
      <c r="G1798"/>
      <c r="H1798"/>
      <c r="I1798"/>
      <c r="J1798"/>
      <c r="K1798"/>
      <c r="L1798"/>
      <c r="M1798"/>
      <c r="N1798"/>
      <c r="O1798"/>
      <c r="P1798"/>
      <c r="Q1798"/>
    </row>
    <row r="1799" spans="1:17" s="16" customFormat="1" x14ac:dyDescent="0.25">
      <c r="A1799" s="19"/>
      <c r="B1799" s="18"/>
      <c r="D1799"/>
      <c r="E1799"/>
      <c r="F1799"/>
      <c r="G1799"/>
      <c r="H1799"/>
      <c r="I1799"/>
      <c r="J1799"/>
      <c r="K1799"/>
      <c r="L1799"/>
      <c r="M1799"/>
      <c r="N1799"/>
      <c r="O1799"/>
      <c r="P1799"/>
      <c r="Q1799"/>
    </row>
    <row r="1800" spans="1:17" s="16" customFormat="1" x14ac:dyDescent="0.25">
      <c r="A1800" s="19"/>
      <c r="B1800" s="18"/>
      <c r="D1800"/>
      <c r="E1800"/>
      <c r="F1800"/>
      <c r="G1800"/>
      <c r="H1800"/>
      <c r="I1800"/>
      <c r="J1800"/>
      <c r="K1800"/>
      <c r="L1800"/>
      <c r="M1800"/>
      <c r="N1800"/>
      <c r="O1800"/>
      <c r="P1800"/>
      <c r="Q1800"/>
    </row>
    <row r="1801" spans="1:17" s="16" customFormat="1" x14ac:dyDescent="0.25">
      <c r="A1801" s="19"/>
      <c r="B1801" s="18"/>
      <c r="D1801"/>
      <c r="E1801"/>
      <c r="F1801"/>
      <c r="G1801"/>
      <c r="H1801"/>
      <c r="I1801"/>
      <c r="J1801"/>
      <c r="K1801"/>
      <c r="L1801"/>
      <c r="M1801"/>
      <c r="N1801"/>
      <c r="O1801"/>
      <c r="P1801"/>
      <c r="Q1801"/>
    </row>
    <row r="1802" spans="1:17" s="16" customFormat="1" x14ac:dyDescent="0.25">
      <c r="A1802" s="19"/>
      <c r="B1802" s="18"/>
      <c r="D1802"/>
      <c r="E1802"/>
      <c r="F1802"/>
      <c r="G1802"/>
      <c r="H1802"/>
      <c r="I1802"/>
      <c r="J1802"/>
      <c r="K1802"/>
      <c r="L1802"/>
      <c r="M1802"/>
      <c r="N1802"/>
      <c r="O1802"/>
      <c r="P1802"/>
      <c r="Q1802"/>
    </row>
    <row r="1803" spans="1:17" s="16" customFormat="1" x14ac:dyDescent="0.25">
      <c r="A1803" s="19"/>
      <c r="B1803" s="18"/>
      <c r="D1803"/>
      <c r="E1803"/>
      <c r="F1803"/>
      <c r="G1803"/>
      <c r="H1803"/>
      <c r="I1803"/>
      <c r="J1803"/>
      <c r="K1803"/>
      <c r="L1803"/>
      <c r="M1803"/>
      <c r="N1803"/>
      <c r="O1803"/>
      <c r="P1803"/>
      <c r="Q1803"/>
    </row>
    <row r="1804" spans="1:17" s="16" customFormat="1" x14ac:dyDescent="0.25">
      <c r="A1804" s="19"/>
      <c r="B1804" s="18"/>
      <c r="D1804"/>
      <c r="E1804"/>
      <c r="F1804"/>
      <c r="G1804"/>
      <c r="H1804"/>
      <c r="I1804"/>
      <c r="J1804"/>
      <c r="K1804"/>
      <c r="L1804"/>
      <c r="M1804"/>
      <c r="N1804"/>
      <c r="O1804"/>
      <c r="P1804"/>
      <c r="Q1804"/>
    </row>
    <row r="1805" spans="1:17" s="16" customFormat="1" x14ac:dyDescent="0.25">
      <c r="A1805" s="19"/>
      <c r="B1805" s="18"/>
      <c r="D1805"/>
      <c r="E1805"/>
      <c r="F1805"/>
      <c r="G1805"/>
      <c r="H1805"/>
      <c r="I1805"/>
      <c r="J1805"/>
      <c r="K1805"/>
      <c r="L1805"/>
      <c r="M1805"/>
      <c r="N1805"/>
      <c r="O1805"/>
      <c r="P1805"/>
      <c r="Q1805"/>
    </row>
    <row r="1806" spans="1:17" s="16" customFormat="1" x14ac:dyDescent="0.25">
      <c r="A1806" s="19"/>
      <c r="B1806" s="18"/>
      <c r="D1806"/>
      <c r="E1806"/>
      <c r="F1806"/>
      <c r="G1806"/>
      <c r="H1806"/>
      <c r="I1806"/>
      <c r="J1806"/>
      <c r="K1806"/>
      <c r="L1806"/>
      <c r="M1806"/>
      <c r="N1806"/>
      <c r="O1806"/>
      <c r="P1806"/>
      <c r="Q1806"/>
    </row>
    <row r="1807" spans="1:17" s="16" customFormat="1" x14ac:dyDescent="0.25">
      <c r="A1807" s="19"/>
      <c r="B1807" s="18"/>
      <c r="D1807"/>
      <c r="E1807"/>
      <c r="F1807"/>
      <c r="G1807"/>
      <c r="H1807"/>
      <c r="I1807"/>
      <c r="J1807"/>
      <c r="K1807"/>
      <c r="L1807"/>
      <c r="M1807"/>
      <c r="N1807"/>
      <c r="O1807"/>
      <c r="P1807"/>
      <c r="Q1807"/>
    </row>
    <row r="1808" spans="1:17" s="16" customFormat="1" x14ac:dyDescent="0.25">
      <c r="A1808" s="19"/>
      <c r="B1808" s="18"/>
      <c r="D1808"/>
      <c r="E1808"/>
      <c r="F1808"/>
      <c r="G1808"/>
      <c r="H1808"/>
      <c r="I1808"/>
      <c r="J1808"/>
      <c r="K1808"/>
      <c r="L1808"/>
      <c r="M1808"/>
      <c r="N1808"/>
      <c r="O1808"/>
      <c r="P1808"/>
      <c r="Q1808"/>
    </row>
    <row r="1809" spans="1:17" s="16" customFormat="1" x14ac:dyDescent="0.25">
      <c r="A1809" s="19"/>
      <c r="B1809" s="18"/>
      <c r="D1809"/>
      <c r="E1809"/>
      <c r="F1809"/>
      <c r="G1809"/>
      <c r="H1809"/>
      <c r="I1809"/>
      <c r="J1809"/>
      <c r="K1809"/>
      <c r="L1809"/>
      <c r="M1809"/>
      <c r="N1809"/>
      <c r="O1809"/>
      <c r="P1809"/>
      <c r="Q1809"/>
    </row>
    <row r="1810" spans="1:17" s="16" customFormat="1" x14ac:dyDescent="0.25">
      <c r="A1810" s="19"/>
      <c r="B1810" s="18"/>
      <c r="D1810"/>
      <c r="E1810"/>
      <c r="F1810"/>
      <c r="G1810"/>
      <c r="H1810"/>
      <c r="I1810"/>
      <c r="J1810"/>
      <c r="K1810"/>
      <c r="L1810"/>
      <c r="M1810"/>
      <c r="N1810"/>
      <c r="O1810"/>
      <c r="P1810"/>
      <c r="Q1810"/>
    </row>
    <row r="1811" spans="1:17" s="16" customFormat="1" x14ac:dyDescent="0.25">
      <c r="A1811" s="19"/>
      <c r="B1811" s="18"/>
      <c r="D1811"/>
      <c r="E1811"/>
      <c r="F1811"/>
      <c r="G1811"/>
      <c r="H1811"/>
      <c r="I1811"/>
      <c r="J1811"/>
      <c r="K1811"/>
      <c r="L1811"/>
      <c r="M1811"/>
      <c r="N1811"/>
      <c r="O1811"/>
      <c r="P1811"/>
      <c r="Q1811"/>
    </row>
    <row r="1812" spans="1:17" s="16" customFormat="1" x14ac:dyDescent="0.25">
      <c r="A1812" s="19"/>
      <c r="B1812" s="18"/>
      <c r="D1812"/>
      <c r="E1812"/>
      <c r="F1812"/>
      <c r="G1812"/>
      <c r="H1812"/>
      <c r="I1812"/>
      <c r="J1812"/>
      <c r="K1812"/>
      <c r="L1812"/>
      <c r="M1812"/>
      <c r="N1812"/>
      <c r="O1812"/>
      <c r="P1812"/>
      <c r="Q1812"/>
    </row>
    <row r="1813" spans="1:17" s="16" customFormat="1" x14ac:dyDescent="0.25">
      <c r="A1813" s="19"/>
      <c r="B1813" s="18"/>
      <c r="D1813"/>
      <c r="E1813"/>
      <c r="F1813"/>
      <c r="G1813"/>
      <c r="H1813"/>
      <c r="I1813"/>
      <c r="J1813"/>
      <c r="K1813"/>
      <c r="L1813"/>
      <c r="M1813"/>
      <c r="N1813"/>
      <c r="O1813"/>
      <c r="P1813"/>
      <c r="Q1813"/>
    </row>
    <row r="1814" spans="1:17" s="16" customFormat="1" x14ac:dyDescent="0.25">
      <c r="A1814" s="19"/>
      <c r="B1814" s="18"/>
      <c r="D1814"/>
      <c r="E1814"/>
      <c r="F1814"/>
      <c r="G1814"/>
      <c r="H1814"/>
      <c r="I1814"/>
      <c r="J1814"/>
      <c r="K1814"/>
      <c r="L1814"/>
      <c r="M1814"/>
      <c r="N1814"/>
      <c r="O1814"/>
      <c r="P1814"/>
      <c r="Q1814"/>
    </row>
    <row r="1815" spans="1:17" s="16" customFormat="1" x14ac:dyDescent="0.25">
      <c r="A1815" s="19"/>
      <c r="B1815" s="18"/>
      <c r="D1815"/>
      <c r="E1815"/>
      <c r="F1815"/>
      <c r="G1815"/>
      <c r="H1815"/>
      <c r="I1815"/>
      <c r="J1815"/>
      <c r="K1815"/>
      <c r="L1815"/>
      <c r="M1815"/>
      <c r="N1815"/>
      <c r="O1815"/>
      <c r="P1815"/>
      <c r="Q1815"/>
    </row>
    <row r="1816" spans="1:17" s="16" customFormat="1" x14ac:dyDescent="0.25">
      <c r="A1816" s="19"/>
      <c r="B1816" s="18"/>
      <c r="D1816"/>
      <c r="E1816"/>
      <c r="F1816"/>
      <c r="G1816"/>
      <c r="H1816"/>
      <c r="I1816"/>
      <c r="J1816"/>
      <c r="K1816"/>
      <c r="L1816"/>
      <c r="M1816"/>
      <c r="N1816"/>
      <c r="O1816"/>
      <c r="P1816"/>
      <c r="Q1816"/>
    </row>
    <row r="1817" spans="1:17" s="16" customFormat="1" x14ac:dyDescent="0.25">
      <c r="A1817" s="19"/>
      <c r="B1817" s="18"/>
      <c r="D1817"/>
      <c r="E1817"/>
      <c r="F1817"/>
      <c r="G1817"/>
      <c r="H1817"/>
      <c r="I1817"/>
      <c r="J1817"/>
      <c r="K1817"/>
      <c r="L1817"/>
      <c r="M1817"/>
      <c r="N1817"/>
      <c r="O1817"/>
      <c r="P1817"/>
      <c r="Q1817"/>
    </row>
    <row r="1818" spans="1:17" s="16" customFormat="1" x14ac:dyDescent="0.25">
      <c r="A1818" s="19"/>
      <c r="B1818" s="18"/>
      <c r="D1818"/>
      <c r="E1818"/>
      <c r="F1818"/>
      <c r="G1818"/>
      <c r="H1818"/>
      <c r="I1818"/>
      <c r="J1818"/>
      <c r="K1818"/>
      <c r="L1818"/>
      <c r="M1818"/>
      <c r="N1818"/>
      <c r="O1818"/>
      <c r="P1818"/>
      <c r="Q1818"/>
    </row>
    <row r="1819" spans="1:17" s="16" customFormat="1" x14ac:dyDescent="0.25">
      <c r="A1819" s="19"/>
      <c r="B1819" s="18"/>
      <c r="D1819"/>
      <c r="E1819"/>
      <c r="F1819"/>
      <c r="G1819"/>
      <c r="H1819"/>
      <c r="I1819"/>
      <c r="J1819"/>
      <c r="K1819"/>
      <c r="L1819"/>
      <c r="M1819"/>
      <c r="N1819"/>
      <c r="O1819"/>
      <c r="P1819"/>
      <c r="Q1819"/>
    </row>
    <row r="1820" spans="1:17" s="16" customFormat="1" x14ac:dyDescent="0.25">
      <c r="A1820" s="19"/>
      <c r="B1820" s="18"/>
      <c r="D1820"/>
      <c r="E1820"/>
      <c r="F1820"/>
      <c r="G1820"/>
      <c r="H1820"/>
      <c r="I1820"/>
      <c r="J1820"/>
      <c r="K1820"/>
      <c r="L1820"/>
      <c r="M1820"/>
      <c r="N1820"/>
      <c r="O1820"/>
      <c r="P1820"/>
      <c r="Q1820"/>
    </row>
    <row r="1821" spans="1:17" s="16" customFormat="1" x14ac:dyDescent="0.25">
      <c r="A1821" s="19"/>
      <c r="B1821" s="18"/>
      <c r="D1821"/>
      <c r="E1821"/>
      <c r="F1821"/>
      <c r="G1821"/>
      <c r="H1821"/>
      <c r="I1821"/>
      <c r="J1821"/>
      <c r="K1821"/>
      <c r="L1821"/>
      <c r="M1821"/>
      <c r="N1821"/>
      <c r="O1821"/>
      <c r="P1821"/>
      <c r="Q1821"/>
    </row>
    <row r="1822" spans="1:17" s="16" customFormat="1" x14ac:dyDescent="0.25">
      <c r="A1822" s="19"/>
      <c r="B1822" s="18"/>
      <c r="D1822"/>
      <c r="E1822"/>
      <c r="F1822"/>
      <c r="G1822"/>
      <c r="H1822"/>
      <c r="I1822"/>
      <c r="J1822"/>
      <c r="K1822"/>
      <c r="L1822"/>
      <c r="M1822"/>
      <c r="N1822"/>
      <c r="O1822"/>
      <c r="P1822"/>
      <c r="Q1822"/>
    </row>
    <row r="1823" spans="1:17" s="16" customFormat="1" x14ac:dyDescent="0.25">
      <c r="A1823" s="19"/>
      <c r="B1823" s="18"/>
      <c r="D1823"/>
      <c r="E1823"/>
      <c r="F1823"/>
      <c r="G1823"/>
      <c r="H1823"/>
      <c r="I1823"/>
      <c r="J1823"/>
      <c r="K1823"/>
      <c r="L1823"/>
      <c r="M1823"/>
      <c r="N1823"/>
      <c r="O1823"/>
      <c r="P1823"/>
      <c r="Q1823"/>
    </row>
    <row r="1824" spans="1:17" s="16" customFormat="1" x14ac:dyDescent="0.25">
      <c r="A1824" s="19"/>
      <c r="B1824" s="18"/>
      <c r="D1824"/>
      <c r="E1824"/>
      <c r="F1824"/>
      <c r="G1824"/>
      <c r="H1824"/>
      <c r="I1824"/>
      <c r="J1824"/>
      <c r="K1824"/>
      <c r="L1824"/>
      <c r="M1824"/>
      <c r="N1824"/>
      <c r="O1824"/>
      <c r="P1824"/>
      <c r="Q1824"/>
    </row>
    <row r="1825" spans="1:17" s="16" customFormat="1" x14ac:dyDescent="0.25">
      <c r="A1825" s="19"/>
      <c r="B1825" s="18"/>
      <c r="D1825"/>
      <c r="E1825"/>
      <c r="F1825"/>
      <c r="G1825"/>
      <c r="H1825"/>
      <c r="I1825"/>
      <c r="J1825"/>
      <c r="K1825"/>
      <c r="L1825"/>
      <c r="M1825"/>
      <c r="N1825"/>
      <c r="O1825"/>
      <c r="P1825"/>
      <c r="Q1825"/>
    </row>
    <row r="1826" spans="1:17" s="16" customFormat="1" x14ac:dyDescent="0.25">
      <c r="A1826" s="19"/>
      <c r="B1826" s="18"/>
      <c r="D1826"/>
      <c r="E1826"/>
      <c r="F1826"/>
      <c r="G1826"/>
      <c r="H1826"/>
      <c r="I1826"/>
      <c r="J1826"/>
      <c r="K1826"/>
      <c r="L1826"/>
      <c r="M1826"/>
      <c r="N1826"/>
      <c r="O1826"/>
      <c r="P1826"/>
      <c r="Q1826"/>
    </row>
    <row r="1827" spans="1:17" s="16" customFormat="1" x14ac:dyDescent="0.25">
      <c r="A1827" s="19"/>
      <c r="B1827" s="18"/>
      <c r="D1827"/>
      <c r="E1827"/>
      <c r="F1827"/>
      <c r="G1827"/>
      <c r="H1827"/>
      <c r="I1827"/>
      <c r="J1827"/>
      <c r="K1827"/>
      <c r="L1827"/>
      <c r="M1827"/>
      <c r="N1827"/>
      <c r="O1827"/>
      <c r="P1827"/>
      <c r="Q1827"/>
    </row>
    <row r="1828" spans="1:17" s="16" customFormat="1" x14ac:dyDescent="0.25">
      <c r="A1828" s="19"/>
      <c r="B1828" s="18"/>
      <c r="D1828"/>
      <c r="E1828"/>
      <c r="F1828"/>
      <c r="G1828"/>
      <c r="H1828"/>
      <c r="I1828"/>
      <c r="J1828"/>
      <c r="K1828"/>
      <c r="L1828"/>
      <c r="M1828"/>
      <c r="N1828"/>
      <c r="O1828"/>
      <c r="P1828"/>
      <c r="Q1828"/>
    </row>
    <row r="1829" spans="1:17" s="16" customFormat="1" x14ac:dyDescent="0.25">
      <c r="A1829" s="19"/>
      <c r="B1829" s="18"/>
      <c r="D1829"/>
      <c r="E1829"/>
      <c r="F1829"/>
      <c r="G1829"/>
      <c r="H1829"/>
      <c r="I1829"/>
      <c r="J1829"/>
      <c r="K1829"/>
      <c r="L1829"/>
      <c r="M1829"/>
      <c r="N1829"/>
      <c r="O1829"/>
      <c r="P1829"/>
      <c r="Q1829"/>
    </row>
    <row r="1830" spans="1:17" s="16" customFormat="1" x14ac:dyDescent="0.25">
      <c r="A1830" s="19"/>
      <c r="B1830" s="18"/>
      <c r="D1830"/>
      <c r="E1830"/>
      <c r="F1830"/>
      <c r="G1830"/>
      <c r="H1830"/>
      <c r="I1830"/>
      <c r="J1830"/>
      <c r="K1830"/>
      <c r="L1830"/>
      <c r="M1830"/>
      <c r="N1830"/>
      <c r="O1830"/>
      <c r="P1830"/>
      <c r="Q1830"/>
    </row>
    <row r="1831" spans="1:17" s="16" customFormat="1" x14ac:dyDescent="0.25">
      <c r="A1831" s="19"/>
      <c r="B1831" s="18"/>
      <c r="D1831"/>
      <c r="E1831"/>
      <c r="F1831"/>
      <c r="G1831"/>
      <c r="H1831"/>
      <c r="I1831"/>
      <c r="J1831"/>
      <c r="K1831"/>
      <c r="L1831"/>
      <c r="M1831"/>
      <c r="N1831"/>
      <c r="O1831"/>
      <c r="P1831"/>
      <c r="Q1831"/>
    </row>
    <row r="1832" spans="1:17" s="16" customFormat="1" x14ac:dyDescent="0.25">
      <c r="A1832" s="19"/>
      <c r="B1832" s="20"/>
      <c r="D1832"/>
      <c r="E1832"/>
      <c r="F1832"/>
      <c r="G1832"/>
      <c r="H1832"/>
      <c r="I1832"/>
      <c r="J1832"/>
      <c r="K1832"/>
      <c r="L1832"/>
      <c r="M1832"/>
      <c r="N1832"/>
      <c r="O1832"/>
      <c r="P1832"/>
      <c r="Q1832"/>
    </row>
    <row r="1833" spans="1:17" s="16" customFormat="1" x14ac:dyDescent="0.25">
      <c r="A1833" s="19"/>
      <c r="B1833" s="18"/>
      <c r="D1833"/>
      <c r="E1833"/>
      <c r="F1833"/>
      <c r="G1833"/>
      <c r="H1833"/>
      <c r="I1833"/>
      <c r="J1833"/>
      <c r="K1833"/>
      <c r="L1833"/>
      <c r="M1833"/>
      <c r="N1833"/>
      <c r="O1833"/>
      <c r="P1833"/>
      <c r="Q1833"/>
    </row>
    <row r="1834" spans="1:17" s="16" customFormat="1" x14ac:dyDescent="0.25">
      <c r="A1834" s="19"/>
      <c r="B1834" s="18"/>
      <c r="D1834"/>
      <c r="E1834"/>
      <c r="F1834"/>
      <c r="G1834"/>
      <c r="H1834"/>
      <c r="I1834"/>
      <c r="J1834"/>
      <c r="K1834"/>
      <c r="L1834"/>
      <c r="M1834"/>
      <c r="N1834"/>
      <c r="O1834"/>
      <c r="P1834"/>
      <c r="Q1834"/>
    </row>
    <row r="1835" spans="1:17" s="16" customFormat="1" x14ac:dyDescent="0.25">
      <c r="A1835" s="19"/>
      <c r="B1835" s="18"/>
      <c r="D1835"/>
      <c r="E1835"/>
      <c r="F1835"/>
      <c r="G1835"/>
      <c r="H1835"/>
      <c r="I1835"/>
      <c r="J1835"/>
      <c r="K1835"/>
      <c r="L1835"/>
      <c r="M1835"/>
      <c r="N1835"/>
      <c r="O1835"/>
      <c r="P1835"/>
      <c r="Q1835"/>
    </row>
    <row r="1836" spans="1:17" s="16" customFormat="1" x14ac:dyDescent="0.25">
      <c r="A1836" s="19"/>
      <c r="B1836" s="18"/>
      <c r="D1836"/>
      <c r="E1836"/>
      <c r="F1836"/>
      <c r="G1836"/>
      <c r="H1836"/>
      <c r="I1836"/>
      <c r="J1836"/>
      <c r="K1836"/>
      <c r="L1836"/>
      <c r="M1836"/>
      <c r="N1836"/>
      <c r="O1836"/>
      <c r="P1836"/>
      <c r="Q1836"/>
    </row>
    <row r="1837" spans="1:17" s="16" customFormat="1" x14ac:dyDescent="0.25">
      <c r="A1837" s="19"/>
      <c r="B1837" s="18"/>
      <c r="D1837"/>
      <c r="E1837"/>
      <c r="F1837"/>
      <c r="G1837"/>
      <c r="H1837"/>
      <c r="I1837"/>
      <c r="J1837"/>
      <c r="K1837"/>
      <c r="L1837"/>
      <c r="M1837"/>
      <c r="N1837"/>
      <c r="O1837"/>
      <c r="P1837"/>
      <c r="Q1837"/>
    </row>
    <row r="1838" spans="1:17" s="16" customFormat="1" x14ac:dyDescent="0.25">
      <c r="A1838" s="19"/>
      <c r="B1838" s="18"/>
      <c r="D1838"/>
      <c r="E1838"/>
      <c r="F1838"/>
      <c r="G1838"/>
      <c r="H1838"/>
      <c r="I1838"/>
      <c r="J1838"/>
      <c r="K1838"/>
      <c r="L1838"/>
      <c r="M1838"/>
      <c r="N1838"/>
      <c r="O1838"/>
      <c r="P1838"/>
      <c r="Q1838"/>
    </row>
    <row r="1839" spans="1:17" s="16" customFormat="1" x14ac:dyDescent="0.25">
      <c r="A1839" s="19"/>
      <c r="B1839" s="18"/>
      <c r="D1839"/>
      <c r="E1839"/>
      <c r="F1839"/>
      <c r="G1839"/>
      <c r="H1839"/>
      <c r="I1839"/>
      <c r="J1839"/>
      <c r="K1839"/>
      <c r="L1839"/>
      <c r="M1839"/>
      <c r="N1839"/>
      <c r="O1839"/>
      <c r="P1839"/>
      <c r="Q1839"/>
    </row>
    <row r="1840" spans="1:17" s="16" customFormat="1" x14ac:dyDescent="0.25">
      <c r="A1840" s="19"/>
      <c r="B1840" s="18"/>
      <c r="D1840"/>
      <c r="E1840"/>
      <c r="F1840"/>
      <c r="G1840"/>
      <c r="H1840"/>
      <c r="I1840"/>
      <c r="J1840"/>
      <c r="K1840"/>
      <c r="L1840"/>
      <c r="M1840"/>
      <c r="N1840"/>
      <c r="O1840"/>
      <c r="P1840"/>
      <c r="Q1840"/>
    </row>
    <row r="1841" spans="1:17" s="16" customFormat="1" x14ac:dyDescent="0.25">
      <c r="A1841" s="19"/>
      <c r="B1841" s="18"/>
      <c r="D1841"/>
      <c r="E1841"/>
      <c r="F1841"/>
      <c r="G1841"/>
      <c r="H1841"/>
      <c r="I1841"/>
      <c r="J1841"/>
      <c r="K1841"/>
      <c r="L1841"/>
      <c r="M1841"/>
      <c r="N1841"/>
      <c r="O1841"/>
      <c r="P1841"/>
      <c r="Q1841"/>
    </row>
    <row r="1842" spans="1:17" s="16" customFormat="1" x14ac:dyDescent="0.25">
      <c r="A1842" s="19"/>
      <c r="B1842" s="18"/>
      <c r="D1842"/>
      <c r="E1842"/>
      <c r="F1842"/>
      <c r="G1842"/>
      <c r="H1842"/>
      <c r="I1842"/>
      <c r="J1842"/>
      <c r="K1842"/>
      <c r="L1842"/>
      <c r="M1842"/>
      <c r="N1842"/>
      <c r="O1842"/>
      <c r="P1842"/>
      <c r="Q1842"/>
    </row>
    <row r="1843" spans="1:17" s="16" customFormat="1" x14ac:dyDescent="0.25">
      <c r="A1843" s="19"/>
      <c r="B1843" s="18"/>
      <c r="D1843"/>
      <c r="E1843"/>
      <c r="F1843"/>
      <c r="G1843"/>
      <c r="H1843"/>
      <c r="I1843"/>
      <c r="J1843"/>
      <c r="K1843"/>
      <c r="L1843"/>
      <c r="M1843"/>
      <c r="N1843"/>
      <c r="O1843"/>
      <c r="P1843"/>
      <c r="Q1843"/>
    </row>
    <row r="1844" spans="1:17" s="16" customFormat="1" x14ac:dyDescent="0.25">
      <c r="A1844" s="19"/>
      <c r="B1844" s="18"/>
      <c r="D1844"/>
      <c r="E1844"/>
      <c r="F1844"/>
      <c r="G1844"/>
      <c r="H1844"/>
      <c r="I1844"/>
      <c r="J1844"/>
      <c r="K1844"/>
      <c r="L1844"/>
      <c r="M1844"/>
      <c r="N1844"/>
      <c r="O1844"/>
      <c r="P1844"/>
      <c r="Q1844"/>
    </row>
    <row r="1845" spans="1:17" s="16" customFormat="1" x14ac:dyDescent="0.25">
      <c r="A1845" s="19"/>
      <c r="B1845" s="18"/>
      <c r="D1845"/>
      <c r="E1845"/>
      <c r="F1845"/>
      <c r="G1845"/>
      <c r="H1845"/>
      <c r="I1845"/>
      <c r="J1845"/>
      <c r="K1845"/>
      <c r="L1845"/>
      <c r="M1845"/>
      <c r="N1845"/>
      <c r="O1845"/>
      <c r="P1845"/>
      <c r="Q1845"/>
    </row>
    <row r="1846" spans="1:17" s="16" customFormat="1" x14ac:dyDescent="0.25">
      <c r="A1846" s="19"/>
      <c r="B1846" s="18"/>
      <c r="D1846"/>
      <c r="E1846"/>
      <c r="F1846"/>
      <c r="G1846"/>
      <c r="H1846"/>
      <c r="I1846"/>
      <c r="J1846"/>
      <c r="K1846"/>
      <c r="L1846"/>
      <c r="M1846"/>
      <c r="N1846"/>
      <c r="O1846"/>
      <c r="P1846"/>
      <c r="Q1846"/>
    </row>
    <row r="1847" spans="1:17" s="16" customFormat="1" x14ac:dyDescent="0.25">
      <c r="A1847" s="19"/>
      <c r="B1847" s="18"/>
      <c r="D1847"/>
      <c r="E1847"/>
      <c r="F1847"/>
      <c r="G1847"/>
      <c r="H1847"/>
      <c r="I1847"/>
      <c r="J1847"/>
      <c r="K1847"/>
      <c r="L1847"/>
      <c r="M1847"/>
      <c r="N1847"/>
      <c r="O1847"/>
      <c r="P1847"/>
      <c r="Q1847"/>
    </row>
    <row r="1848" spans="1:17" s="16" customFormat="1" x14ac:dyDescent="0.25">
      <c r="A1848" s="19"/>
      <c r="B1848" s="18"/>
      <c r="D1848"/>
      <c r="E1848"/>
      <c r="F1848"/>
      <c r="G1848"/>
      <c r="H1848"/>
      <c r="I1848"/>
      <c r="J1848"/>
      <c r="K1848"/>
      <c r="L1848"/>
      <c r="M1848"/>
      <c r="N1848"/>
      <c r="O1848"/>
      <c r="P1848"/>
      <c r="Q1848"/>
    </row>
    <row r="1849" spans="1:17" s="16" customFormat="1" x14ac:dyDescent="0.25">
      <c r="A1849" s="19"/>
      <c r="B1849" s="18"/>
      <c r="D1849"/>
      <c r="E1849"/>
      <c r="F1849"/>
      <c r="G1849"/>
      <c r="H1849"/>
      <c r="I1849"/>
      <c r="J1849"/>
      <c r="K1849"/>
      <c r="L1849"/>
      <c r="M1849"/>
      <c r="N1849"/>
      <c r="O1849"/>
      <c r="P1849"/>
      <c r="Q1849"/>
    </row>
    <row r="1850" spans="1:17" s="16" customFormat="1" x14ac:dyDescent="0.25">
      <c r="A1850" s="19"/>
      <c r="B1850" s="18"/>
      <c r="D1850"/>
      <c r="E1850"/>
      <c r="F1850"/>
      <c r="G1850"/>
      <c r="H1850"/>
      <c r="I1850"/>
      <c r="J1850"/>
      <c r="K1850"/>
      <c r="L1850"/>
      <c r="M1850"/>
      <c r="N1850"/>
      <c r="O1850"/>
      <c r="P1850"/>
      <c r="Q1850"/>
    </row>
    <row r="1851" spans="1:17" s="16" customFormat="1" x14ac:dyDescent="0.25">
      <c r="A1851" s="19"/>
      <c r="B1851" s="18"/>
      <c r="D1851"/>
      <c r="E1851"/>
      <c r="F1851"/>
      <c r="G1851"/>
      <c r="H1851"/>
      <c r="I1851"/>
      <c r="J1851"/>
      <c r="K1851"/>
      <c r="L1851"/>
      <c r="M1851"/>
      <c r="N1851"/>
      <c r="O1851"/>
      <c r="P1851"/>
      <c r="Q1851"/>
    </row>
    <row r="1852" spans="1:17" s="16" customFormat="1" x14ac:dyDescent="0.25">
      <c r="A1852" s="19"/>
      <c r="B1852" s="18"/>
      <c r="D1852"/>
      <c r="E1852"/>
      <c r="F1852"/>
      <c r="G1852"/>
      <c r="H1852"/>
      <c r="I1852"/>
      <c r="J1852"/>
      <c r="K1852"/>
      <c r="L1852"/>
      <c r="M1852"/>
      <c r="N1852"/>
      <c r="O1852"/>
      <c r="P1852"/>
      <c r="Q1852"/>
    </row>
    <row r="1853" spans="1:17" s="16" customFormat="1" x14ac:dyDescent="0.25">
      <c r="A1853" s="19"/>
      <c r="B1853" s="18"/>
      <c r="D1853"/>
      <c r="E1853"/>
      <c r="F1853"/>
      <c r="G1853"/>
      <c r="H1853"/>
      <c r="I1853"/>
      <c r="J1853"/>
      <c r="K1853"/>
      <c r="L1853"/>
      <c r="M1853"/>
      <c r="N1853"/>
      <c r="O1853"/>
      <c r="P1853"/>
      <c r="Q1853"/>
    </row>
    <row r="1854" spans="1:17" s="16" customFormat="1" x14ac:dyDescent="0.25">
      <c r="A1854" s="19"/>
      <c r="B1854" s="18"/>
      <c r="D1854"/>
      <c r="E1854"/>
      <c r="F1854"/>
      <c r="G1854"/>
      <c r="H1854"/>
      <c r="I1854"/>
      <c r="J1854"/>
      <c r="K1854"/>
      <c r="L1854"/>
      <c r="M1854"/>
      <c r="N1854"/>
      <c r="O1854"/>
      <c r="P1854"/>
      <c r="Q1854"/>
    </row>
    <row r="1855" spans="1:17" s="16" customFormat="1" x14ac:dyDescent="0.25">
      <c r="A1855" s="19"/>
      <c r="B1855" s="18"/>
      <c r="D1855"/>
      <c r="E1855"/>
      <c r="F1855"/>
      <c r="G1855"/>
      <c r="H1855"/>
      <c r="I1855"/>
      <c r="J1855"/>
      <c r="K1855"/>
      <c r="L1855"/>
      <c r="M1855"/>
      <c r="N1855"/>
      <c r="O1855"/>
      <c r="P1855"/>
      <c r="Q1855"/>
    </row>
    <row r="1856" spans="1:17" s="16" customFormat="1" x14ac:dyDescent="0.25">
      <c r="A1856" s="19"/>
      <c r="B1856" s="18"/>
      <c r="D1856"/>
      <c r="E1856"/>
      <c r="F1856"/>
      <c r="G1856"/>
      <c r="H1856"/>
      <c r="I1856"/>
      <c r="J1856"/>
      <c r="K1856"/>
      <c r="L1856"/>
      <c r="M1856"/>
      <c r="N1856"/>
      <c r="O1856"/>
      <c r="P1856"/>
      <c r="Q1856"/>
    </row>
    <row r="1857" spans="1:17" s="16" customFormat="1" x14ac:dyDescent="0.25">
      <c r="A1857" s="19"/>
      <c r="B1857" s="18"/>
      <c r="D1857"/>
      <c r="E1857"/>
      <c r="F1857"/>
      <c r="G1857"/>
      <c r="H1857"/>
      <c r="I1857"/>
      <c r="J1857"/>
      <c r="K1857"/>
      <c r="L1857"/>
      <c r="M1857"/>
      <c r="N1857"/>
      <c r="O1857"/>
      <c r="P1857"/>
      <c r="Q1857"/>
    </row>
    <row r="1858" spans="1:17" s="16" customFormat="1" x14ac:dyDescent="0.25">
      <c r="A1858" s="19"/>
      <c r="B1858" s="18"/>
      <c r="D1858"/>
      <c r="E1858"/>
      <c r="F1858"/>
      <c r="G1858"/>
      <c r="H1858"/>
      <c r="I1858"/>
      <c r="J1858"/>
      <c r="K1858"/>
      <c r="L1858"/>
      <c r="M1858"/>
      <c r="N1858"/>
      <c r="O1858"/>
      <c r="P1858"/>
      <c r="Q1858"/>
    </row>
    <row r="1859" spans="1:17" s="16" customFormat="1" x14ac:dyDescent="0.25">
      <c r="A1859" s="19"/>
      <c r="B1859" s="18"/>
      <c r="D1859"/>
      <c r="E1859"/>
      <c r="F1859"/>
      <c r="G1859"/>
      <c r="H1859"/>
      <c r="I1859"/>
      <c r="J1859"/>
      <c r="K1859"/>
      <c r="L1859"/>
      <c r="M1859"/>
      <c r="N1859"/>
      <c r="O1859"/>
      <c r="P1859"/>
      <c r="Q1859"/>
    </row>
    <row r="1860" spans="1:17" s="16" customFormat="1" x14ac:dyDescent="0.25">
      <c r="A1860" s="19"/>
      <c r="B1860" s="18"/>
      <c r="D1860"/>
      <c r="E1860"/>
      <c r="F1860"/>
      <c r="G1860"/>
      <c r="H1860"/>
      <c r="I1860"/>
      <c r="J1860"/>
      <c r="K1860"/>
      <c r="L1860"/>
      <c r="M1860"/>
      <c r="N1860"/>
      <c r="O1860"/>
      <c r="P1860"/>
      <c r="Q1860"/>
    </row>
    <row r="1861" spans="1:17" s="16" customFormat="1" x14ac:dyDescent="0.25">
      <c r="A1861" s="19"/>
      <c r="B1861" s="18"/>
      <c r="D1861"/>
      <c r="E1861"/>
      <c r="F1861"/>
      <c r="G1861"/>
      <c r="H1861"/>
      <c r="I1861"/>
      <c r="J1861"/>
      <c r="K1861"/>
      <c r="L1861"/>
      <c r="M1861"/>
      <c r="N1861"/>
      <c r="O1861"/>
      <c r="P1861"/>
      <c r="Q1861"/>
    </row>
    <row r="1862" spans="1:17" s="16" customFormat="1" x14ac:dyDescent="0.25">
      <c r="A1862" s="19"/>
      <c r="B1862" s="18"/>
      <c r="D1862"/>
      <c r="E1862"/>
      <c r="F1862"/>
      <c r="G1862"/>
      <c r="H1862"/>
      <c r="I1862"/>
      <c r="J1862"/>
      <c r="K1862"/>
      <c r="L1862"/>
      <c r="M1862"/>
      <c r="N1862"/>
      <c r="O1862"/>
      <c r="P1862"/>
      <c r="Q1862"/>
    </row>
    <row r="1863" spans="1:17" s="16" customFormat="1" x14ac:dyDescent="0.25">
      <c r="A1863" s="19"/>
      <c r="B1863" s="18"/>
      <c r="D1863"/>
      <c r="E1863"/>
      <c r="F1863"/>
      <c r="G1863"/>
      <c r="H1863"/>
      <c r="I1863"/>
      <c r="J1863"/>
      <c r="K1863"/>
      <c r="L1863"/>
      <c r="M1863"/>
      <c r="N1863"/>
      <c r="O1863"/>
      <c r="P1863"/>
      <c r="Q1863"/>
    </row>
    <row r="1864" spans="1:17" s="16" customFormat="1" x14ac:dyDescent="0.25">
      <c r="A1864" s="19"/>
      <c r="B1864" s="18"/>
      <c r="D1864"/>
      <c r="E1864"/>
      <c r="F1864"/>
      <c r="G1864"/>
      <c r="H1864"/>
      <c r="I1864"/>
      <c r="J1864"/>
      <c r="K1864"/>
      <c r="L1864"/>
      <c r="M1864"/>
      <c r="N1864"/>
      <c r="O1864"/>
      <c r="P1864"/>
      <c r="Q1864"/>
    </row>
    <row r="1865" spans="1:17" s="16" customFormat="1" x14ac:dyDescent="0.25">
      <c r="A1865" s="19"/>
      <c r="B1865" s="18"/>
      <c r="D1865"/>
      <c r="E1865"/>
      <c r="F1865"/>
      <c r="G1865"/>
      <c r="H1865"/>
      <c r="I1865"/>
      <c r="J1865"/>
      <c r="K1865"/>
      <c r="L1865"/>
      <c r="M1865"/>
      <c r="N1865"/>
      <c r="O1865"/>
      <c r="P1865"/>
      <c r="Q1865"/>
    </row>
    <row r="1866" spans="1:17" s="16" customFormat="1" x14ac:dyDescent="0.25">
      <c r="A1866" s="19"/>
      <c r="B1866" s="18"/>
      <c r="D1866"/>
      <c r="E1866"/>
      <c r="F1866"/>
      <c r="G1866"/>
      <c r="H1866"/>
      <c r="I1866"/>
      <c r="J1866"/>
      <c r="K1866"/>
      <c r="L1866"/>
      <c r="M1866"/>
      <c r="N1866"/>
      <c r="O1866"/>
      <c r="P1866"/>
      <c r="Q1866"/>
    </row>
    <row r="1867" spans="1:17" s="16" customFormat="1" x14ac:dyDescent="0.25">
      <c r="A1867" s="19"/>
      <c r="B1867" s="18"/>
      <c r="D1867"/>
      <c r="E1867"/>
      <c r="F1867"/>
      <c r="G1867"/>
      <c r="H1867"/>
      <c r="I1867"/>
      <c r="J1867"/>
      <c r="K1867"/>
      <c r="L1867"/>
      <c r="M1867"/>
      <c r="N1867"/>
      <c r="O1867"/>
      <c r="P1867"/>
      <c r="Q1867"/>
    </row>
    <row r="1868" spans="1:17" s="16" customFormat="1" x14ac:dyDescent="0.25">
      <c r="A1868" s="19"/>
      <c r="B1868" s="18"/>
      <c r="D1868"/>
      <c r="E1868"/>
      <c r="F1868"/>
      <c r="G1868"/>
      <c r="H1868"/>
      <c r="I1868"/>
      <c r="J1868"/>
      <c r="K1868"/>
      <c r="L1868"/>
      <c r="M1868"/>
      <c r="N1868"/>
      <c r="O1868"/>
      <c r="P1868"/>
      <c r="Q1868"/>
    </row>
    <row r="1869" spans="1:17" s="16" customFormat="1" x14ac:dyDescent="0.25">
      <c r="A1869" s="19"/>
      <c r="B1869" s="18"/>
      <c r="D1869"/>
      <c r="E1869"/>
      <c r="F1869"/>
      <c r="G1869"/>
      <c r="H1869"/>
      <c r="I1869"/>
      <c r="J1869"/>
      <c r="K1869"/>
      <c r="L1869"/>
      <c r="M1869"/>
      <c r="N1869"/>
      <c r="O1869"/>
      <c r="P1869"/>
      <c r="Q1869"/>
    </row>
    <row r="1870" spans="1:17" s="16" customFormat="1" x14ac:dyDescent="0.25">
      <c r="A1870" s="19"/>
      <c r="B1870" s="18"/>
      <c r="D1870"/>
      <c r="E1870"/>
      <c r="F1870"/>
      <c r="G1870"/>
      <c r="H1870"/>
      <c r="I1870"/>
      <c r="J1870"/>
      <c r="K1870"/>
      <c r="L1870"/>
      <c r="M1870"/>
      <c r="N1870"/>
      <c r="O1870"/>
      <c r="P1870"/>
      <c r="Q1870"/>
    </row>
    <row r="1871" spans="1:17" s="16" customFormat="1" x14ac:dyDescent="0.25">
      <c r="A1871" s="19"/>
      <c r="B1871" s="18"/>
      <c r="D1871"/>
      <c r="E1871"/>
      <c r="F1871"/>
      <c r="G1871"/>
      <c r="H1871"/>
      <c r="I1871"/>
      <c r="J1871"/>
      <c r="K1871"/>
      <c r="L1871"/>
      <c r="M1871"/>
      <c r="N1871"/>
      <c r="O1871"/>
      <c r="P1871"/>
      <c r="Q1871"/>
    </row>
    <row r="1872" spans="1:17" s="16" customFormat="1" x14ac:dyDescent="0.25">
      <c r="A1872" s="19"/>
      <c r="B1872" s="18"/>
      <c r="D1872"/>
      <c r="E1872"/>
      <c r="F1872"/>
      <c r="G1872"/>
      <c r="H1872"/>
      <c r="I1872"/>
      <c r="J1872"/>
      <c r="K1872"/>
      <c r="L1872"/>
      <c r="M1872"/>
      <c r="N1872"/>
      <c r="O1872"/>
      <c r="P1872"/>
      <c r="Q1872"/>
    </row>
    <row r="1873" spans="1:17" s="16" customFormat="1" x14ac:dyDescent="0.25">
      <c r="A1873" s="19"/>
      <c r="B1873" s="18"/>
      <c r="D1873"/>
      <c r="E1873"/>
      <c r="F1873"/>
      <c r="G1873"/>
      <c r="H1873"/>
      <c r="I1873"/>
      <c r="J1873"/>
      <c r="K1873"/>
      <c r="L1873"/>
      <c r="M1873"/>
      <c r="N1873"/>
      <c r="O1873"/>
      <c r="P1873"/>
      <c r="Q1873"/>
    </row>
    <row r="1874" spans="1:17" s="16" customFormat="1" x14ac:dyDescent="0.25">
      <c r="A1874" s="19"/>
      <c r="B1874" s="18"/>
      <c r="D1874"/>
      <c r="E1874"/>
      <c r="F1874"/>
      <c r="G1874"/>
      <c r="H1874"/>
      <c r="I1874"/>
      <c r="J1874"/>
      <c r="K1874"/>
      <c r="L1874"/>
      <c r="M1874"/>
      <c r="N1874"/>
      <c r="O1874"/>
      <c r="P1874"/>
      <c r="Q1874"/>
    </row>
    <row r="1875" spans="1:17" s="16" customFormat="1" x14ac:dyDescent="0.25">
      <c r="A1875" s="19"/>
      <c r="B1875" s="18"/>
      <c r="D1875"/>
      <c r="E1875"/>
      <c r="F1875"/>
      <c r="G1875"/>
      <c r="H1875"/>
      <c r="I1875"/>
      <c r="J1875"/>
      <c r="K1875"/>
      <c r="L1875"/>
      <c r="M1875"/>
      <c r="N1875"/>
      <c r="O1875"/>
      <c r="P1875"/>
      <c r="Q1875"/>
    </row>
    <row r="1876" spans="1:17" s="16" customFormat="1" x14ac:dyDescent="0.25">
      <c r="A1876" s="19"/>
      <c r="B1876" s="18"/>
      <c r="D1876"/>
      <c r="E1876"/>
      <c r="F1876"/>
      <c r="G1876"/>
      <c r="H1876"/>
      <c r="I1876"/>
      <c r="J1876"/>
      <c r="K1876"/>
      <c r="L1876"/>
      <c r="M1876"/>
      <c r="N1876"/>
      <c r="O1876"/>
      <c r="P1876"/>
      <c r="Q1876"/>
    </row>
    <row r="1877" spans="1:17" s="16" customFormat="1" x14ac:dyDescent="0.25">
      <c r="A1877" s="19"/>
      <c r="B1877" s="18"/>
      <c r="D1877"/>
      <c r="E1877"/>
      <c r="F1877"/>
      <c r="G1877"/>
      <c r="H1877"/>
      <c r="I1877"/>
      <c r="J1877"/>
      <c r="K1877"/>
      <c r="L1877"/>
      <c r="M1877"/>
      <c r="N1877"/>
      <c r="O1877"/>
      <c r="P1877"/>
      <c r="Q1877"/>
    </row>
    <row r="1878" spans="1:17" s="16" customFormat="1" x14ac:dyDescent="0.25">
      <c r="A1878" s="19"/>
      <c r="B1878" s="18"/>
      <c r="D1878"/>
      <c r="E1878"/>
      <c r="F1878"/>
      <c r="G1878"/>
      <c r="H1878"/>
      <c r="I1878"/>
      <c r="J1878"/>
      <c r="K1878"/>
      <c r="L1878"/>
      <c r="M1878"/>
      <c r="N1878"/>
      <c r="O1878"/>
      <c r="P1878"/>
      <c r="Q1878"/>
    </row>
    <row r="1879" spans="1:17" s="16" customFormat="1" x14ac:dyDescent="0.25">
      <c r="A1879" s="19"/>
      <c r="B1879" s="18"/>
      <c r="D1879"/>
      <c r="E1879"/>
      <c r="F1879"/>
      <c r="G1879"/>
      <c r="H1879"/>
      <c r="I1879"/>
      <c r="J1879"/>
      <c r="K1879"/>
      <c r="L1879"/>
      <c r="M1879"/>
      <c r="N1879"/>
      <c r="O1879"/>
      <c r="P1879"/>
      <c r="Q1879"/>
    </row>
    <row r="1880" spans="1:17" s="16" customFormat="1" x14ac:dyDescent="0.25">
      <c r="A1880" s="19"/>
      <c r="B1880" s="18"/>
      <c r="D1880"/>
      <c r="E1880"/>
      <c r="F1880"/>
      <c r="G1880"/>
      <c r="H1880"/>
      <c r="I1880"/>
      <c r="J1880"/>
      <c r="K1880"/>
      <c r="L1880"/>
      <c r="M1880"/>
      <c r="N1880"/>
      <c r="O1880"/>
      <c r="P1880"/>
      <c r="Q1880"/>
    </row>
    <row r="1881" spans="1:17" s="16" customFormat="1" x14ac:dyDescent="0.25">
      <c r="A1881" s="19"/>
      <c r="B1881" s="18"/>
      <c r="D1881"/>
      <c r="E1881"/>
      <c r="F1881"/>
      <c r="G1881"/>
      <c r="H1881"/>
      <c r="I1881"/>
      <c r="J1881"/>
      <c r="K1881"/>
      <c r="L1881"/>
      <c r="M1881"/>
      <c r="N1881"/>
      <c r="O1881"/>
      <c r="P1881"/>
      <c r="Q1881"/>
    </row>
    <row r="1882" spans="1:17" s="16" customFormat="1" x14ac:dyDescent="0.25">
      <c r="A1882" s="19"/>
      <c r="B1882" s="20"/>
      <c r="D1882"/>
      <c r="E1882"/>
      <c r="F1882"/>
      <c r="G1882"/>
      <c r="H1882"/>
      <c r="I1882"/>
      <c r="J1882"/>
      <c r="K1882"/>
      <c r="L1882"/>
      <c r="M1882"/>
      <c r="N1882"/>
      <c r="O1882"/>
      <c r="P1882"/>
      <c r="Q1882"/>
    </row>
    <row r="1883" spans="1:17" s="16" customFormat="1" x14ac:dyDescent="0.25">
      <c r="A1883" s="19"/>
      <c r="B1883" s="18"/>
      <c r="D1883"/>
      <c r="E1883"/>
      <c r="F1883"/>
      <c r="G1883"/>
      <c r="H1883"/>
      <c r="I1883"/>
      <c r="J1883"/>
      <c r="K1883"/>
      <c r="L1883"/>
      <c r="M1883"/>
      <c r="N1883"/>
      <c r="O1883"/>
      <c r="P1883"/>
      <c r="Q1883"/>
    </row>
    <row r="1884" spans="1:17" s="16" customFormat="1" x14ac:dyDescent="0.25">
      <c r="A1884" s="19"/>
      <c r="B1884" s="18"/>
      <c r="D1884"/>
      <c r="E1884"/>
      <c r="F1884"/>
      <c r="G1884"/>
      <c r="H1884"/>
      <c r="I1884"/>
      <c r="J1884"/>
      <c r="K1884"/>
      <c r="L1884"/>
      <c r="M1884"/>
      <c r="N1884"/>
      <c r="O1884"/>
      <c r="P1884"/>
      <c r="Q1884"/>
    </row>
    <row r="1885" spans="1:17" s="16" customFormat="1" x14ac:dyDescent="0.25">
      <c r="A1885" s="19"/>
      <c r="B1885" s="18"/>
      <c r="D1885"/>
      <c r="E1885"/>
      <c r="F1885"/>
      <c r="G1885"/>
      <c r="H1885"/>
      <c r="I1885"/>
      <c r="J1885"/>
      <c r="K1885"/>
      <c r="L1885"/>
      <c r="M1885"/>
      <c r="N1885"/>
      <c r="O1885"/>
      <c r="P1885"/>
      <c r="Q1885"/>
    </row>
    <row r="1886" spans="1:17" s="16" customFormat="1" x14ac:dyDescent="0.25">
      <c r="A1886" s="19"/>
      <c r="B1886" s="18"/>
      <c r="D1886"/>
      <c r="E1886"/>
      <c r="F1886"/>
      <c r="G1886"/>
      <c r="H1886"/>
      <c r="I1886"/>
      <c r="J1886"/>
      <c r="K1886"/>
      <c r="L1886"/>
      <c r="M1886"/>
      <c r="N1886"/>
      <c r="O1886"/>
      <c r="P1886"/>
      <c r="Q1886"/>
    </row>
    <row r="1887" spans="1:17" s="16" customFormat="1" x14ac:dyDescent="0.25">
      <c r="A1887" s="19"/>
      <c r="B1887" s="18"/>
      <c r="D1887"/>
      <c r="E1887"/>
      <c r="F1887"/>
      <c r="G1887"/>
      <c r="H1887"/>
      <c r="I1887"/>
      <c r="J1887"/>
      <c r="K1887"/>
      <c r="L1887"/>
      <c r="M1887"/>
      <c r="N1887"/>
      <c r="O1887"/>
      <c r="P1887"/>
      <c r="Q1887"/>
    </row>
    <row r="1888" spans="1:17" s="16" customFormat="1" x14ac:dyDescent="0.25">
      <c r="A1888" s="19"/>
      <c r="B1888" s="18"/>
      <c r="D1888"/>
      <c r="E1888"/>
      <c r="F1888"/>
      <c r="G1888"/>
      <c r="H1888"/>
      <c r="I1888"/>
      <c r="J1888"/>
      <c r="K1888"/>
      <c r="L1888"/>
      <c r="M1888"/>
      <c r="N1888"/>
      <c r="O1888"/>
      <c r="P1888"/>
      <c r="Q1888"/>
    </row>
    <row r="1889" spans="1:17" s="16" customFormat="1" x14ac:dyDescent="0.25">
      <c r="A1889" s="19"/>
      <c r="B1889" s="18"/>
      <c r="D1889"/>
      <c r="E1889"/>
      <c r="F1889"/>
      <c r="G1889"/>
      <c r="H1889"/>
      <c r="I1889"/>
      <c r="J1889"/>
      <c r="K1889"/>
      <c r="L1889"/>
      <c r="M1889"/>
      <c r="N1889"/>
      <c r="O1889"/>
      <c r="P1889"/>
      <c r="Q1889"/>
    </row>
    <row r="1890" spans="1:17" s="16" customFormat="1" x14ac:dyDescent="0.25">
      <c r="A1890" s="19"/>
      <c r="B1890" s="18"/>
      <c r="D1890"/>
      <c r="E1890"/>
      <c r="F1890"/>
      <c r="G1890"/>
      <c r="H1890"/>
      <c r="I1890"/>
      <c r="J1890"/>
      <c r="K1890"/>
      <c r="L1890"/>
      <c r="M1890"/>
      <c r="N1890"/>
      <c r="O1890"/>
      <c r="P1890"/>
      <c r="Q1890"/>
    </row>
    <row r="1891" spans="1:17" s="16" customFormat="1" x14ac:dyDescent="0.25">
      <c r="A1891" s="19"/>
      <c r="B1891" s="18"/>
      <c r="D1891"/>
      <c r="E1891"/>
      <c r="F1891"/>
      <c r="G1891"/>
      <c r="H1891"/>
      <c r="I1891"/>
      <c r="J1891"/>
      <c r="K1891"/>
      <c r="L1891"/>
      <c r="M1891"/>
      <c r="N1891"/>
      <c r="O1891"/>
      <c r="P1891"/>
      <c r="Q1891"/>
    </row>
    <row r="1892" spans="1:17" s="16" customFormat="1" x14ac:dyDescent="0.25">
      <c r="A1892" s="19"/>
      <c r="B1892" s="18"/>
      <c r="D1892"/>
      <c r="E1892"/>
      <c r="F1892"/>
      <c r="G1892"/>
      <c r="H1892"/>
      <c r="I1892"/>
      <c r="J1892"/>
      <c r="K1892"/>
      <c r="L1892"/>
      <c r="M1892"/>
      <c r="N1892"/>
      <c r="O1892"/>
      <c r="P1892"/>
      <c r="Q1892"/>
    </row>
    <row r="1893" spans="1:17" s="16" customFormat="1" x14ac:dyDescent="0.25">
      <c r="A1893" s="19"/>
      <c r="B1893" s="18"/>
      <c r="D1893"/>
      <c r="E1893"/>
      <c r="F1893"/>
      <c r="G1893"/>
      <c r="H1893"/>
      <c r="I1893"/>
      <c r="J1893"/>
      <c r="K1893"/>
      <c r="L1893"/>
      <c r="M1893"/>
      <c r="N1893"/>
      <c r="O1893"/>
      <c r="P1893"/>
      <c r="Q1893"/>
    </row>
    <row r="1894" spans="1:17" s="16" customFormat="1" x14ac:dyDescent="0.25">
      <c r="A1894" s="19"/>
      <c r="B1894" s="18"/>
      <c r="D1894"/>
      <c r="E1894"/>
      <c r="F1894"/>
      <c r="G1894"/>
      <c r="H1894"/>
      <c r="I1894"/>
      <c r="J1894"/>
      <c r="K1894"/>
      <c r="L1894"/>
      <c r="M1894"/>
      <c r="N1894"/>
      <c r="O1894"/>
      <c r="P1894"/>
      <c r="Q1894"/>
    </row>
    <row r="1895" spans="1:17" s="16" customFormat="1" x14ac:dyDescent="0.25">
      <c r="A1895" s="19"/>
      <c r="B1895" s="18"/>
      <c r="D1895"/>
      <c r="E1895"/>
      <c r="F1895"/>
      <c r="G1895"/>
      <c r="H1895"/>
      <c r="I1895"/>
      <c r="J1895"/>
      <c r="K1895"/>
      <c r="L1895"/>
      <c r="M1895"/>
      <c r="N1895"/>
      <c r="O1895"/>
      <c r="P1895"/>
      <c r="Q1895"/>
    </row>
    <row r="1896" spans="1:17" s="16" customFormat="1" x14ac:dyDescent="0.25">
      <c r="A1896" s="19"/>
      <c r="B1896" s="18"/>
      <c r="D1896"/>
      <c r="E1896"/>
      <c r="F1896"/>
      <c r="G1896"/>
      <c r="H1896"/>
      <c r="I1896"/>
      <c r="J1896"/>
      <c r="K1896"/>
      <c r="L1896"/>
      <c r="M1896"/>
      <c r="N1896"/>
      <c r="O1896"/>
      <c r="P1896"/>
      <c r="Q1896"/>
    </row>
    <row r="1897" spans="1:17" s="16" customFormat="1" x14ac:dyDescent="0.25">
      <c r="A1897" s="19"/>
      <c r="B1897" s="18"/>
      <c r="D1897"/>
      <c r="E1897"/>
      <c r="F1897"/>
      <c r="G1897"/>
      <c r="H1897"/>
      <c r="I1897"/>
      <c r="J1897"/>
      <c r="K1897"/>
      <c r="L1897"/>
      <c r="M1897"/>
      <c r="N1897"/>
      <c r="O1897"/>
      <c r="P1897"/>
      <c r="Q1897"/>
    </row>
    <row r="1898" spans="1:17" s="16" customFormat="1" x14ac:dyDescent="0.25">
      <c r="A1898" s="19"/>
      <c r="B1898" s="18"/>
      <c r="D1898"/>
      <c r="E1898"/>
      <c r="F1898"/>
      <c r="G1898"/>
      <c r="H1898"/>
      <c r="I1898"/>
      <c r="J1898"/>
      <c r="K1898"/>
      <c r="L1898"/>
      <c r="M1898"/>
      <c r="N1898"/>
      <c r="O1898"/>
      <c r="P1898"/>
      <c r="Q1898"/>
    </row>
    <row r="1899" spans="1:17" s="16" customFormat="1" x14ac:dyDescent="0.25">
      <c r="A1899" s="19"/>
      <c r="B1899" s="18"/>
      <c r="D1899"/>
      <c r="E1899"/>
      <c r="F1899"/>
      <c r="G1899"/>
      <c r="H1899"/>
      <c r="I1899"/>
      <c r="J1899"/>
      <c r="K1899"/>
      <c r="L1899"/>
      <c r="M1899"/>
      <c r="N1899"/>
      <c r="O1899"/>
      <c r="P1899"/>
      <c r="Q1899"/>
    </row>
    <row r="1900" spans="1:17" s="16" customFormat="1" x14ac:dyDescent="0.25">
      <c r="A1900" s="19"/>
      <c r="B1900" s="18"/>
      <c r="D1900"/>
      <c r="E1900"/>
      <c r="F1900"/>
      <c r="G1900"/>
      <c r="H1900"/>
      <c r="I1900"/>
      <c r="J1900"/>
      <c r="K1900"/>
      <c r="L1900"/>
      <c r="M1900"/>
      <c r="N1900"/>
      <c r="O1900"/>
      <c r="P1900"/>
      <c r="Q1900"/>
    </row>
    <row r="1901" spans="1:17" s="16" customFormat="1" x14ac:dyDescent="0.25">
      <c r="A1901" s="19"/>
      <c r="B1901" s="18"/>
      <c r="D1901"/>
      <c r="E1901"/>
      <c r="F1901"/>
      <c r="G1901"/>
      <c r="H1901"/>
      <c r="I1901"/>
      <c r="J1901"/>
      <c r="K1901"/>
      <c r="L1901"/>
      <c r="M1901"/>
      <c r="N1901"/>
      <c r="O1901"/>
      <c r="P1901"/>
      <c r="Q1901"/>
    </row>
    <row r="1902" spans="1:17" s="16" customFormat="1" x14ac:dyDescent="0.25">
      <c r="A1902" s="19"/>
      <c r="B1902" s="18"/>
      <c r="D1902"/>
      <c r="E1902"/>
      <c r="F1902"/>
      <c r="G1902"/>
      <c r="H1902"/>
      <c r="I1902"/>
      <c r="J1902"/>
      <c r="K1902"/>
      <c r="L1902"/>
      <c r="M1902"/>
      <c r="N1902"/>
      <c r="O1902"/>
      <c r="P1902"/>
      <c r="Q1902"/>
    </row>
    <row r="1903" spans="1:17" s="16" customFormat="1" x14ac:dyDescent="0.25">
      <c r="A1903" s="19"/>
      <c r="B1903" s="18"/>
      <c r="D1903"/>
      <c r="E1903"/>
      <c r="F1903"/>
      <c r="G1903"/>
      <c r="H1903"/>
      <c r="I1903"/>
      <c r="J1903"/>
      <c r="K1903"/>
      <c r="L1903"/>
      <c r="M1903"/>
      <c r="N1903"/>
      <c r="O1903"/>
      <c r="P1903"/>
      <c r="Q1903"/>
    </row>
    <row r="1904" spans="1:17" s="16" customFormat="1" x14ac:dyDescent="0.25">
      <c r="A1904" s="19"/>
      <c r="B1904" s="18"/>
      <c r="D1904"/>
      <c r="E1904"/>
      <c r="F1904"/>
      <c r="G1904"/>
      <c r="H1904"/>
      <c r="I1904"/>
      <c r="J1904"/>
      <c r="K1904"/>
      <c r="L1904"/>
      <c r="M1904"/>
      <c r="N1904"/>
      <c r="O1904"/>
      <c r="P1904"/>
      <c r="Q1904"/>
    </row>
    <row r="1905" spans="1:17" s="16" customFormat="1" x14ac:dyDescent="0.25">
      <c r="A1905" s="19"/>
      <c r="B1905" s="18"/>
      <c r="D1905"/>
      <c r="E1905"/>
      <c r="F1905"/>
      <c r="G1905"/>
      <c r="H1905"/>
      <c r="I1905"/>
      <c r="J1905"/>
      <c r="K1905"/>
      <c r="L1905"/>
      <c r="M1905"/>
      <c r="N1905"/>
      <c r="O1905"/>
      <c r="P1905"/>
      <c r="Q1905"/>
    </row>
    <row r="1906" spans="1:17" s="16" customFormat="1" x14ac:dyDescent="0.25">
      <c r="A1906" s="19"/>
      <c r="B1906" s="18"/>
      <c r="D1906"/>
      <c r="E1906"/>
      <c r="F1906"/>
      <c r="G1906"/>
      <c r="H1906"/>
      <c r="I1906"/>
      <c r="J1906"/>
      <c r="K1906"/>
      <c r="L1906"/>
      <c r="M1906"/>
      <c r="N1906"/>
      <c r="O1906"/>
      <c r="P1906"/>
      <c r="Q1906"/>
    </row>
    <row r="1907" spans="1:17" s="16" customFormat="1" x14ac:dyDescent="0.25">
      <c r="A1907" s="19"/>
      <c r="B1907" s="18"/>
      <c r="D1907"/>
      <c r="E1907"/>
      <c r="F1907"/>
      <c r="G1907"/>
      <c r="H1907"/>
      <c r="I1907"/>
      <c r="J1907"/>
      <c r="K1907"/>
      <c r="L1907"/>
      <c r="M1907"/>
      <c r="N1907"/>
      <c r="O1907"/>
      <c r="P1907"/>
      <c r="Q1907"/>
    </row>
    <row r="1908" spans="1:17" s="16" customFormat="1" x14ac:dyDescent="0.25">
      <c r="A1908" s="19"/>
      <c r="B1908" s="18"/>
      <c r="D1908"/>
      <c r="E1908"/>
      <c r="F1908"/>
      <c r="G1908"/>
      <c r="H1908"/>
      <c r="I1908"/>
      <c r="J1908"/>
      <c r="K1908"/>
      <c r="L1908"/>
      <c r="M1908"/>
      <c r="N1908"/>
      <c r="O1908"/>
      <c r="P1908"/>
      <c r="Q1908"/>
    </row>
    <row r="1909" spans="1:17" s="16" customFormat="1" x14ac:dyDescent="0.25">
      <c r="A1909" s="19"/>
      <c r="B1909" s="18"/>
      <c r="D1909"/>
      <c r="E1909"/>
      <c r="F1909"/>
      <c r="G1909"/>
      <c r="H1909"/>
      <c r="I1909"/>
      <c r="J1909"/>
      <c r="K1909"/>
      <c r="L1909"/>
      <c r="M1909"/>
      <c r="N1909"/>
      <c r="O1909"/>
      <c r="P1909"/>
      <c r="Q1909"/>
    </row>
    <row r="1910" spans="1:17" s="16" customFormat="1" x14ac:dyDescent="0.25">
      <c r="A1910" s="19"/>
      <c r="B1910" s="18"/>
      <c r="D1910"/>
      <c r="E1910"/>
      <c r="F1910"/>
      <c r="G1910"/>
      <c r="H1910"/>
      <c r="I1910"/>
      <c r="J1910"/>
      <c r="K1910"/>
      <c r="L1910"/>
      <c r="M1910"/>
      <c r="N1910"/>
      <c r="O1910"/>
      <c r="P1910"/>
      <c r="Q1910"/>
    </row>
    <row r="1911" spans="1:17" s="16" customFormat="1" x14ac:dyDescent="0.25">
      <c r="A1911" s="19"/>
      <c r="B1911" s="18"/>
      <c r="D1911"/>
      <c r="E1911"/>
      <c r="F1911"/>
      <c r="G1911"/>
      <c r="H1911"/>
      <c r="I1911"/>
      <c r="J1911"/>
      <c r="K1911"/>
      <c r="L1911"/>
      <c r="M1911"/>
      <c r="N1911"/>
      <c r="O1911"/>
      <c r="P1911"/>
      <c r="Q1911"/>
    </row>
    <row r="1912" spans="1:17" s="16" customFormat="1" x14ac:dyDescent="0.25">
      <c r="A1912" s="19"/>
      <c r="B1912" s="18"/>
      <c r="D1912"/>
      <c r="E1912"/>
      <c r="F1912"/>
      <c r="G1912"/>
      <c r="H1912"/>
      <c r="I1912"/>
      <c r="J1912"/>
      <c r="K1912"/>
      <c r="L1912"/>
      <c r="M1912"/>
      <c r="N1912"/>
      <c r="O1912"/>
      <c r="P1912"/>
      <c r="Q1912"/>
    </row>
    <row r="1913" spans="1:17" s="16" customFormat="1" x14ac:dyDescent="0.25">
      <c r="A1913" s="19"/>
      <c r="B1913" s="18"/>
      <c r="D1913"/>
      <c r="E1913"/>
      <c r="F1913"/>
      <c r="G1913"/>
      <c r="H1913"/>
      <c r="I1913"/>
      <c r="J1913"/>
      <c r="K1913"/>
      <c r="L1913"/>
      <c r="M1913"/>
      <c r="N1913"/>
      <c r="O1913"/>
      <c r="P1913"/>
      <c r="Q1913"/>
    </row>
    <row r="1914" spans="1:17" s="16" customFormat="1" x14ac:dyDescent="0.25">
      <c r="A1914" s="19"/>
      <c r="B1914" s="18"/>
      <c r="D1914"/>
      <c r="E1914"/>
      <c r="F1914"/>
      <c r="G1914"/>
      <c r="H1914"/>
      <c r="I1914"/>
      <c r="J1914"/>
      <c r="K1914"/>
      <c r="L1914"/>
      <c r="M1914"/>
      <c r="N1914"/>
      <c r="O1914"/>
      <c r="P1914"/>
      <c r="Q1914"/>
    </row>
    <row r="1915" spans="1:17" s="16" customFormat="1" x14ac:dyDescent="0.25">
      <c r="A1915" s="19"/>
      <c r="B1915" s="18"/>
      <c r="D1915"/>
      <c r="E1915"/>
      <c r="F1915"/>
      <c r="G1915"/>
      <c r="H1915"/>
      <c r="I1915"/>
      <c r="J1915"/>
      <c r="K1915"/>
      <c r="L1915"/>
      <c r="M1915"/>
      <c r="N1915"/>
      <c r="O1915"/>
      <c r="P1915"/>
      <c r="Q1915"/>
    </row>
    <row r="1916" spans="1:17" s="16" customFormat="1" x14ac:dyDescent="0.25">
      <c r="A1916" s="19"/>
      <c r="B1916" s="18"/>
      <c r="D1916"/>
      <c r="E1916"/>
      <c r="F1916"/>
      <c r="G1916"/>
      <c r="H1916"/>
      <c r="I1916"/>
      <c r="J1916"/>
      <c r="K1916"/>
      <c r="L1916"/>
      <c r="M1916"/>
      <c r="N1916"/>
      <c r="O1916"/>
      <c r="P1916"/>
      <c r="Q1916"/>
    </row>
    <row r="1917" spans="1:17" s="16" customFormat="1" x14ac:dyDescent="0.25">
      <c r="A1917" s="19"/>
      <c r="B1917" s="18"/>
      <c r="D1917"/>
      <c r="E1917"/>
      <c r="F1917"/>
      <c r="G1917"/>
      <c r="H1917"/>
      <c r="I1917"/>
      <c r="J1917"/>
      <c r="K1917"/>
      <c r="L1917"/>
      <c r="M1917"/>
      <c r="N1917"/>
      <c r="O1917"/>
      <c r="P1917"/>
      <c r="Q1917"/>
    </row>
    <row r="1918" spans="1:17" s="16" customFormat="1" x14ac:dyDescent="0.25">
      <c r="A1918" s="19"/>
      <c r="B1918" s="18"/>
      <c r="D1918"/>
      <c r="E1918"/>
      <c r="F1918"/>
      <c r="G1918"/>
      <c r="H1918"/>
      <c r="I1918"/>
      <c r="J1918"/>
      <c r="K1918"/>
      <c r="L1918"/>
      <c r="M1918"/>
      <c r="N1918"/>
      <c r="O1918"/>
      <c r="P1918"/>
      <c r="Q1918"/>
    </row>
    <row r="1919" spans="1:17" s="16" customFormat="1" x14ac:dyDescent="0.25">
      <c r="A1919" s="19"/>
      <c r="B1919" s="18"/>
      <c r="D1919"/>
      <c r="E1919"/>
      <c r="F1919"/>
      <c r="G1919"/>
      <c r="H1919"/>
      <c r="I1919"/>
      <c r="J1919"/>
      <c r="K1919"/>
      <c r="L1919"/>
      <c r="M1919"/>
      <c r="N1919"/>
      <c r="O1919"/>
      <c r="P1919"/>
      <c r="Q1919"/>
    </row>
    <row r="1920" spans="1:17" s="16" customFormat="1" x14ac:dyDescent="0.25">
      <c r="A1920" s="19"/>
      <c r="B1920" s="18"/>
      <c r="D1920"/>
      <c r="E1920"/>
      <c r="F1920"/>
      <c r="G1920"/>
      <c r="H1920"/>
      <c r="I1920"/>
      <c r="J1920"/>
      <c r="K1920"/>
      <c r="L1920"/>
      <c r="M1920"/>
      <c r="N1920"/>
      <c r="O1920"/>
      <c r="P1920"/>
      <c r="Q1920"/>
    </row>
    <row r="1921" spans="1:17" s="16" customFormat="1" x14ac:dyDescent="0.25">
      <c r="A1921" s="19"/>
      <c r="B1921" s="18"/>
      <c r="D1921"/>
      <c r="E1921"/>
      <c r="F1921"/>
      <c r="G1921"/>
      <c r="H1921"/>
      <c r="I1921"/>
      <c r="J1921"/>
      <c r="K1921"/>
      <c r="L1921"/>
      <c r="M1921"/>
      <c r="N1921"/>
      <c r="O1921"/>
      <c r="P1921"/>
      <c r="Q1921"/>
    </row>
    <row r="1922" spans="1:17" s="16" customFormat="1" x14ac:dyDescent="0.25">
      <c r="A1922" s="19"/>
      <c r="B1922" s="18"/>
      <c r="D1922"/>
      <c r="E1922"/>
      <c r="F1922"/>
      <c r="G1922"/>
      <c r="H1922"/>
      <c r="I1922"/>
      <c r="J1922"/>
      <c r="K1922"/>
      <c r="L1922"/>
      <c r="M1922"/>
      <c r="N1922"/>
      <c r="O1922"/>
      <c r="P1922"/>
      <c r="Q1922"/>
    </row>
    <row r="1923" spans="1:17" s="16" customFormat="1" x14ac:dyDescent="0.25">
      <c r="A1923" s="19"/>
      <c r="B1923" s="18"/>
      <c r="D1923"/>
      <c r="E1923"/>
      <c r="F1923"/>
      <c r="G1923"/>
      <c r="H1923"/>
      <c r="I1923"/>
      <c r="J1923"/>
      <c r="K1923"/>
      <c r="L1923"/>
      <c r="M1923"/>
      <c r="N1923"/>
      <c r="O1923"/>
      <c r="P1923"/>
      <c r="Q1923"/>
    </row>
    <row r="1924" spans="1:17" s="16" customFormat="1" x14ac:dyDescent="0.25">
      <c r="A1924" s="19"/>
      <c r="B1924" s="18"/>
      <c r="D1924"/>
      <c r="E1924"/>
      <c r="F1924"/>
      <c r="G1924"/>
      <c r="H1924"/>
      <c r="I1924"/>
      <c r="J1924"/>
      <c r="K1924"/>
      <c r="L1924"/>
      <c r="M1924"/>
      <c r="N1924"/>
      <c r="O1924"/>
      <c r="P1924"/>
      <c r="Q1924"/>
    </row>
    <row r="1925" spans="1:17" s="16" customFormat="1" x14ac:dyDescent="0.25">
      <c r="A1925" s="19"/>
      <c r="B1925" s="18"/>
      <c r="D1925"/>
      <c r="E1925"/>
      <c r="F1925"/>
      <c r="G1925"/>
      <c r="H1925"/>
      <c r="I1925"/>
      <c r="J1925"/>
      <c r="K1925"/>
      <c r="L1925"/>
      <c r="M1925"/>
      <c r="N1925"/>
      <c r="O1925"/>
      <c r="P1925"/>
      <c r="Q1925"/>
    </row>
    <row r="1926" spans="1:17" s="16" customFormat="1" x14ac:dyDescent="0.25">
      <c r="A1926" s="19"/>
      <c r="B1926" s="18"/>
      <c r="D1926"/>
      <c r="E1926"/>
      <c r="F1926"/>
      <c r="G1926"/>
      <c r="H1926"/>
      <c r="I1926"/>
      <c r="J1926"/>
      <c r="K1926"/>
      <c r="L1926"/>
      <c r="M1926"/>
      <c r="N1926"/>
      <c r="O1926"/>
      <c r="P1926"/>
      <c r="Q1926"/>
    </row>
    <row r="1927" spans="1:17" s="16" customFormat="1" x14ac:dyDescent="0.25">
      <c r="A1927" s="19"/>
      <c r="B1927" s="18"/>
      <c r="D1927"/>
      <c r="E1927"/>
      <c r="F1927"/>
      <c r="G1927"/>
      <c r="H1927"/>
      <c r="I1927"/>
      <c r="J1927"/>
      <c r="K1927"/>
      <c r="L1927"/>
      <c r="M1927"/>
      <c r="N1927"/>
      <c r="O1927"/>
      <c r="P1927"/>
      <c r="Q1927"/>
    </row>
    <row r="1928" spans="1:17" s="16" customFormat="1" x14ac:dyDescent="0.25">
      <c r="A1928" s="19"/>
      <c r="B1928" s="18"/>
      <c r="D1928"/>
      <c r="E1928"/>
      <c r="F1928"/>
      <c r="G1928"/>
      <c r="H1928"/>
      <c r="I1928"/>
      <c r="J1928"/>
      <c r="K1928"/>
      <c r="L1928"/>
      <c r="M1928"/>
      <c r="N1928"/>
      <c r="O1928"/>
      <c r="P1928"/>
      <c r="Q1928"/>
    </row>
    <row r="1929" spans="1:17" s="16" customFormat="1" x14ac:dyDescent="0.25">
      <c r="A1929" s="19"/>
      <c r="B1929" s="18"/>
      <c r="D1929"/>
      <c r="E1929"/>
      <c r="F1929"/>
      <c r="G1929"/>
      <c r="H1929"/>
      <c r="I1929"/>
      <c r="J1929"/>
      <c r="K1929"/>
      <c r="L1929"/>
      <c r="M1929"/>
      <c r="N1929"/>
      <c r="O1929"/>
      <c r="P1929"/>
      <c r="Q1929"/>
    </row>
    <row r="1930" spans="1:17" s="16" customFormat="1" x14ac:dyDescent="0.25">
      <c r="A1930" s="19"/>
      <c r="B1930" s="18"/>
      <c r="D1930"/>
      <c r="E1930"/>
      <c r="F1930"/>
      <c r="G1930"/>
      <c r="H1930"/>
      <c r="I1930"/>
      <c r="J1930"/>
      <c r="K1930"/>
      <c r="L1930"/>
      <c r="M1930"/>
      <c r="N1930"/>
      <c r="O1930"/>
      <c r="P1930"/>
      <c r="Q1930"/>
    </row>
    <row r="1931" spans="1:17" s="16" customFormat="1" x14ac:dyDescent="0.25">
      <c r="A1931" s="19"/>
      <c r="B1931" s="18"/>
      <c r="D1931"/>
      <c r="E1931"/>
      <c r="F1931"/>
      <c r="G1931"/>
      <c r="H1931"/>
      <c r="I1931"/>
      <c r="J1931"/>
      <c r="K1931"/>
      <c r="L1931"/>
      <c r="M1931"/>
      <c r="N1931"/>
      <c r="O1931"/>
      <c r="P1931"/>
      <c r="Q1931"/>
    </row>
    <row r="1932" spans="1:17" s="16" customFormat="1" x14ac:dyDescent="0.25">
      <c r="A1932" s="19"/>
      <c r="B1932" s="20"/>
      <c r="D1932"/>
      <c r="E1932"/>
      <c r="F1932"/>
      <c r="G1932"/>
      <c r="H1932"/>
      <c r="I1932"/>
      <c r="J1932"/>
      <c r="K1932"/>
      <c r="L1932"/>
      <c r="M1932"/>
      <c r="N1932"/>
      <c r="O1932"/>
      <c r="P1932"/>
      <c r="Q1932"/>
    </row>
    <row r="1933" spans="1:17" s="16" customFormat="1" x14ac:dyDescent="0.25">
      <c r="A1933" s="19"/>
      <c r="B1933" s="18"/>
      <c r="D1933"/>
      <c r="E1933"/>
      <c r="F1933"/>
      <c r="G1933"/>
      <c r="H1933"/>
      <c r="I1933"/>
      <c r="J1933"/>
      <c r="K1933"/>
      <c r="L1933"/>
      <c r="M1933"/>
      <c r="N1933"/>
      <c r="O1933"/>
      <c r="P1933"/>
      <c r="Q1933"/>
    </row>
    <row r="1934" spans="1:17" s="16" customFormat="1" x14ac:dyDescent="0.25">
      <c r="A1934" s="19"/>
      <c r="B1934" s="18"/>
      <c r="D1934"/>
      <c r="E1934"/>
      <c r="F1934"/>
      <c r="G1934"/>
      <c r="H1934"/>
      <c r="I1934"/>
      <c r="J1934"/>
      <c r="K1934"/>
      <c r="L1934"/>
      <c r="M1934"/>
      <c r="N1934"/>
      <c r="O1934"/>
      <c r="P1934"/>
      <c r="Q1934"/>
    </row>
    <row r="1935" spans="1:17" s="16" customFormat="1" x14ac:dyDescent="0.25">
      <c r="A1935" s="19"/>
      <c r="B1935" s="18"/>
      <c r="D1935"/>
      <c r="E1935"/>
      <c r="F1935"/>
      <c r="G1935"/>
      <c r="H1935"/>
      <c r="I1935"/>
      <c r="J1935"/>
      <c r="K1935"/>
      <c r="L1935"/>
      <c r="M1935"/>
      <c r="N1935"/>
      <c r="O1935"/>
      <c r="P1935"/>
      <c r="Q1935"/>
    </row>
    <row r="1936" spans="1:17" s="16" customFormat="1" x14ac:dyDescent="0.25">
      <c r="A1936" s="19"/>
      <c r="B1936" s="18"/>
      <c r="D1936"/>
      <c r="E1936"/>
      <c r="F1936"/>
      <c r="G1936"/>
      <c r="H1936"/>
      <c r="I1936"/>
      <c r="J1936"/>
      <c r="K1936"/>
      <c r="L1936"/>
      <c r="M1936"/>
      <c r="N1936"/>
      <c r="O1936"/>
      <c r="P1936"/>
      <c r="Q1936"/>
    </row>
    <row r="1937" spans="1:17" s="16" customFormat="1" x14ac:dyDescent="0.25">
      <c r="A1937" s="19"/>
      <c r="B1937" s="18"/>
      <c r="D1937"/>
      <c r="E1937"/>
      <c r="F1937"/>
      <c r="G1937"/>
      <c r="H1937"/>
      <c r="I1937"/>
      <c r="J1937"/>
      <c r="K1937"/>
      <c r="L1937"/>
      <c r="M1937"/>
      <c r="N1937"/>
      <c r="O1937"/>
      <c r="P1937"/>
      <c r="Q1937"/>
    </row>
    <row r="1938" spans="1:17" s="16" customFormat="1" x14ac:dyDescent="0.25">
      <c r="A1938" s="19"/>
      <c r="B1938" s="18"/>
      <c r="D1938"/>
      <c r="E1938"/>
      <c r="F1938"/>
      <c r="G1938"/>
      <c r="H1938"/>
      <c r="I1938"/>
      <c r="J1938"/>
      <c r="K1938"/>
      <c r="L1938"/>
      <c r="M1938"/>
      <c r="N1938"/>
      <c r="O1938"/>
      <c r="P1938"/>
      <c r="Q1938"/>
    </row>
    <row r="1939" spans="1:17" s="16" customFormat="1" x14ac:dyDescent="0.25">
      <c r="A1939" s="19"/>
      <c r="B1939" s="18"/>
      <c r="D1939"/>
      <c r="E1939"/>
      <c r="F1939"/>
      <c r="G1939"/>
      <c r="H1939"/>
      <c r="I1939"/>
      <c r="J1939"/>
      <c r="K1939"/>
      <c r="L1939"/>
      <c r="M1939"/>
      <c r="N1939"/>
      <c r="O1939"/>
      <c r="P1939"/>
      <c r="Q1939"/>
    </row>
    <row r="1940" spans="1:17" s="16" customFormat="1" x14ac:dyDescent="0.25">
      <c r="A1940" s="19"/>
      <c r="B1940" s="18"/>
      <c r="D1940"/>
      <c r="E1940"/>
      <c r="F1940"/>
      <c r="G1940"/>
      <c r="H1940"/>
      <c r="I1940"/>
      <c r="J1940"/>
      <c r="K1940"/>
      <c r="L1940"/>
      <c r="M1940"/>
      <c r="N1940"/>
      <c r="O1940"/>
      <c r="P1940"/>
      <c r="Q1940"/>
    </row>
    <row r="1941" spans="1:17" s="16" customFormat="1" x14ac:dyDescent="0.25">
      <c r="A1941" s="19"/>
      <c r="B1941" s="18"/>
      <c r="D1941"/>
      <c r="E1941"/>
      <c r="F1941"/>
      <c r="G1941"/>
      <c r="H1941"/>
      <c r="I1941"/>
      <c r="J1941"/>
      <c r="K1941"/>
      <c r="L1941"/>
      <c r="M1941"/>
      <c r="N1941"/>
      <c r="O1941"/>
      <c r="P1941"/>
      <c r="Q1941"/>
    </row>
    <row r="1942" spans="1:17" s="16" customFormat="1" x14ac:dyDescent="0.25">
      <c r="A1942" s="19"/>
      <c r="B1942" s="18"/>
      <c r="D1942"/>
      <c r="E1942"/>
      <c r="F1942"/>
      <c r="G1942"/>
      <c r="H1942"/>
      <c r="I1942"/>
      <c r="J1942"/>
      <c r="K1942"/>
      <c r="L1942"/>
      <c r="M1942"/>
      <c r="N1942"/>
      <c r="O1942"/>
      <c r="P1942"/>
      <c r="Q1942"/>
    </row>
    <row r="1943" spans="1:17" s="16" customFormat="1" x14ac:dyDescent="0.25">
      <c r="A1943" s="19"/>
      <c r="B1943" s="18"/>
      <c r="D1943"/>
      <c r="E1943"/>
      <c r="F1943"/>
      <c r="G1943"/>
      <c r="H1943"/>
      <c r="I1943"/>
      <c r="J1943"/>
      <c r="K1943"/>
      <c r="L1943"/>
      <c r="M1943"/>
      <c r="N1943"/>
      <c r="O1943"/>
      <c r="P1943"/>
      <c r="Q1943"/>
    </row>
    <row r="1944" spans="1:17" s="16" customFormat="1" x14ac:dyDescent="0.25">
      <c r="A1944" s="19"/>
      <c r="B1944" s="18"/>
      <c r="D1944"/>
      <c r="E1944"/>
      <c r="F1944"/>
      <c r="G1944"/>
      <c r="H1944"/>
      <c r="I1944"/>
      <c r="J1944"/>
      <c r="K1944"/>
      <c r="L1944"/>
      <c r="M1944"/>
      <c r="N1944"/>
      <c r="O1944"/>
      <c r="P1944"/>
      <c r="Q1944"/>
    </row>
    <row r="1945" spans="1:17" s="16" customFormat="1" x14ac:dyDescent="0.25">
      <c r="A1945" s="19"/>
      <c r="B1945" s="18"/>
      <c r="D1945"/>
      <c r="E1945"/>
      <c r="F1945"/>
      <c r="G1945"/>
      <c r="H1945"/>
      <c r="I1945"/>
      <c r="J1945"/>
      <c r="K1945"/>
      <c r="L1945"/>
      <c r="M1945"/>
      <c r="N1945"/>
      <c r="O1945"/>
      <c r="P1945"/>
      <c r="Q1945"/>
    </row>
    <row r="1946" spans="1:17" s="16" customFormat="1" x14ac:dyDescent="0.25">
      <c r="A1946" s="19"/>
      <c r="B1946" s="18"/>
      <c r="D1946"/>
      <c r="E1946"/>
      <c r="F1946"/>
      <c r="G1946"/>
      <c r="H1946"/>
      <c r="I1946"/>
      <c r="J1946"/>
      <c r="K1946"/>
      <c r="L1946"/>
      <c r="M1946"/>
      <c r="N1946"/>
      <c r="O1946"/>
      <c r="P1946"/>
      <c r="Q1946"/>
    </row>
    <row r="1947" spans="1:17" s="16" customFormat="1" x14ac:dyDescent="0.25">
      <c r="A1947" s="19"/>
      <c r="B1947" s="18"/>
      <c r="D1947"/>
      <c r="E1947"/>
      <c r="F1947"/>
      <c r="G1947"/>
      <c r="H1947"/>
      <c r="I1947"/>
      <c r="J1947"/>
      <c r="K1947"/>
      <c r="L1947"/>
      <c r="M1947"/>
      <c r="N1947"/>
      <c r="O1947"/>
      <c r="P1947"/>
      <c r="Q1947"/>
    </row>
    <row r="1948" spans="1:17" s="16" customFormat="1" x14ac:dyDescent="0.25">
      <c r="A1948" s="19"/>
      <c r="B1948" s="18"/>
      <c r="D1948"/>
      <c r="E1948"/>
      <c r="F1948"/>
      <c r="G1948"/>
      <c r="H1948"/>
      <c r="I1948"/>
      <c r="J1948"/>
      <c r="K1948"/>
      <c r="L1948"/>
      <c r="M1948"/>
      <c r="N1948"/>
      <c r="O1948"/>
      <c r="P1948"/>
      <c r="Q1948"/>
    </row>
    <row r="1949" spans="1:17" s="16" customFormat="1" x14ac:dyDescent="0.25">
      <c r="A1949" s="19"/>
      <c r="B1949" s="18"/>
      <c r="D1949"/>
      <c r="E1949"/>
      <c r="F1949"/>
      <c r="G1949"/>
      <c r="H1949"/>
      <c r="I1949"/>
      <c r="J1949"/>
      <c r="K1949"/>
      <c r="L1949"/>
      <c r="M1949"/>
      <c r="N1949"/>
      <c r="O1949"/>
      <c r="P1949"/>
      <c r="Q1949"/>
    </row>
    <row r="1950" spans="1:17" s="16" customFormat="1" x14ac:dyDescent="0.25">
      <c r="A1950" s="19"/>
      <c r="B1950" s="18"/>
      <c r="D1950"/>
      <c r="E1950"/>
      <c r="F1950"/>
      <c r="G1950"/>
      <c r="H1950"/>
      <c r="I1950"/>
      <c r="J1950"/>
      <c r="K1950"/>
      <c r="L1950"/>
      <c r="M1950"/>
      <c r="N1950"/>
      <c r="O1950"/>
      <c r="P1950"/>
      <c r="Q1950"/>
    </row>
    <row r="1951" spans="1:17" s="16" customFormat="1" x14ac:dyDescent="0.25">
      <c r="A1951" s="19"/>
      <c r="B1951" s="18"/>
      <c r="D1951"/>
      <c r="E1951"/>
      <c r="F1951"/>
      <c r="G1951"/>
      <c r="H1951"/>
      <c r="I1951"/>
      <c r="J1951"/>
      <c r="K1951"/>
      <c r="L1951"/>
      <c r="M1951"/>
      <c r="N1951"/>
      <c r="O1951"/>
      <c r="P1951"/>
      <c r="Q1951"/>
    </row>
    <row r="1952" spans="1:17" s="16" customFormat="1" x14ac:dyDescent="0.25">
      <c r="A1952" s="19"/>
      <c r="B1952" s="18"/>
      <c r="D1952"/>
      <c r="E1952"/>
      <c r="F1952"/>
      <c r="G1952"/>
      <c r="H1952"/>
      <c r="I1952"/>
      <c r="J1952"/>
      <c r="K1952"/>
      <c r="L1952"/>
      <c r="M1952"/>
      <c r="N1952"/>
      <c r="O1952"/>
      <c r="P1952"/>
      <c r="Q1952"/>
    </row>
    <row r="1953" spans="1:17" s="16" customFormat="1" x14ac:dyDescent="0.25">
      <c r="A1953" s="19"/>
      <c r="B1953" s="18"/>
      <c r="D1953"/>
      <c r="E1953"/>
      <c r="F1953"/>
      <c r="G1953"/>
      <c r="H1953"/>
      <c r="I1953"/>
      <c r="J1953"/>
      <c r="K1953"/>
      <c r="L1953"/>
      <c r="M1953"/>
      <c r="N1953"/>
      <c r="O1953"/>
      <c r="P1953"/>
      <c r="Q1953"/>
    </row>
    <row r="1954" spans="1:17" s="16" customFormat="1" x14ac:dyDescent="0.25">
      <c r="A1954" s="19"/>
      <c r="B1954" s="18"/>
      <c r="D1954"/>
      <c r="E1954"/>
      <c r="F1954"/>
      <c r="G1954"/>
      <c r="H1954"/>
      <c r="I1954"/>
      <c r="J1954"/>
      <c r="K1954"/>
      <c r="L1954"/>
      <c r="M1954"/>
      <c r="N1954"/>
      <c r="O1954"/>
      <c r="P1954"/>
      <c r="Q1954"/>
    </row>
    <row r="1955" spans="1:17" s="16" customFormat="1" x14ac:dyDescent="0.25">
      <c r="A1955" s="19"/>
      <c r="B1955" s="18"/>
      <c r="D1955"/>
      <c r="E1955"/>
      <c r="F1955"/>
      <c r="G1955"/>
      <c r="H1955"/>
      <c r="I1955"/>
      <c r="J1955"/>
      <c r="K1955"/>
      <c r="L1955"/>
      <c r="M1955"/>
      <c r="N1955"/>
      <c r="O1955"/>
      <c r="P1955"/>
      <c r="Q1955"/>
    </row>
    <row r="1956" spans="1:17" s="16" customFormat="1" x14ac:dyDescent="0.25">
      <c r="A1956" s="19"/>
      <c r="B1956" s="18"/>
      <c r="D1956"/>
      <c r="E1956"/>
      <c r="F1956"/>
      <c r="G1956"/>
      <c r="H1956"/>
      <c r="I1956"/>
      <c r="J1956"/>
      <c r="K1956"/>
      <c r="L1956"/>
      <c r="M1956"/>
      <c r="N1956"/>
      <c r="O1956"/>
      <c r="P1956"/>
      <c r="Q1956"/>
    </row>
    <row r="1957" spans="1:17" s="16" customFormat="1" x14ac:dyDescent="0.25">
      <c r="A1957" s="19"/>
      <c r="B1957" s="18"/>
      <c r="D1957"/>
      <c r="E1957"/>
      <c r="F1957"/>
      <c r="G1957"/>
      <c r="H1957"/>
      <c r="I1957"/>
      <c r="J1957"/>
      <c r="K1957"/>
      <c r="L1957"/>
      <c r="M1957"/>
      <c r="N1957"/>
      <c r="O1957"/>
      <c r="P1957"/>
      <c r="Q1957"/>
    </row>
    <row r="1958" spans="1:17" s="16" customFormat="1" x14ac:dyDescent="0.25">
      <c r="A1958" s="19"/>
      <c r="B1958" s="18"/>
      <c r="D1958"/>
      <c r="E1958"/>
      <c r="F1958"/>
      <c r="G1958"/>
      <c r="H1958"/>
      <c r="I1958"/>
      <c r="J1958"/>
      <c r="K1958"/>
      <c r="L1958"/>
      <c r="M1958"/>
      <c r="N1958"/>
      <c r="O1958"/>
      <c r="P1958"/>
      <c r="Q1958"/>
    </row>
    <row r="1959" spans="1:17" s="16" customFormat="1" x14ac:dyDescent="0.25">
      <c r="A1959" s="19"/>
      <c r="B1959" s="18"/>
      <c r="D1959"/>
      <c r="E1959"/>
      <c r="F1959"/>
      <c r="G1959"/>
      <c r="H1959"/>
      <c r="I1959"/>
      <c r="J1959"/>
      <c r="K1959"/>
      <c r="L1959"/>
      <c r="M1959"/>
      <c r="N1959"/>
      <c r="O1959"/>
      <c r="P1959"/>
      <c r="Q1959"/>
    </row>
    <row r="1960" spans="1:17" s="16" customFormat="1" x14ac:dyDescent="0.25">
      <c r="A1960" s="19"/>
      <c r="B1960" s="18"/>
      <c r="D1960"/>
      <c r="E1960"/>
      <c r="F1960"/>
      <c r="G1960"/>
      <c r="H1960"/>
      <c r="I1960"/>
      <c r="J1960"/>
      <c r="K1960"/>
      <c r="L1960"/>
      <c r="M1960"/>
      <c r="N1960"/>
      <c r="O1960"/>
      <c r="P1960"/>
      <c r="Q1960"/>
    </row>
    <row r="1961" spans="1:17" s="16" customFormat="1" x14ac:dyDescent="0.25">
      <c r="A1961" s="19"/>
      <c r="B1961" s="18"/>
      <c r="D1961"/>
      <c r="E1961"/>
      <c r="F1961"/>
      <c r="G1961"/>
      <c r="H1961"/>
      <c r="I1961"/>
      <c r="J1961"/>
      <c r="K1961"/>
      <c r="L1961"/>
      <c r="M1961"/>
      <c r="N1961"/>
      <c r="O1961"/>
      <c r="P1961"/>
      <c r="Q1961"/>
    </row>
    <row r="1962" spans="1:17" s="16" customFormat="1" x14ac:dyDescent="0.25">
      <c r="A1962" s="19"/>
      <c r="B1962" s="18"/>
      <c r="D1962"/>
      <c r="E1962"/>
      <c r="F1962"/>
      <c r="G1962"/>
      <c r="H1962"/>
      <c r="I1962"/>
      <c r="J1962"/>
      <c r="K1962"/>
      <c r="L1962"/>
      <c r="M1962"/>
      <c r="N1962"/>
      <c r="O1962"/>
      <c r="P1962"/>
      <c r="Q1962"/>
    </row>
    <row r="1963" spans="1:17" s="16" customFormat="1" x14ac:dyDescent="0.25">
      <c r="A1963" s="19"/>
      <c r="B1963" s="18"/>
      <c r="D1963"/>
      <c r="E1963"/>
      <c r="F1963"/>
      <c r="G1963"/>
      <c r="H1963"/>
      <c r="I1963"/>
      <c r="J1963"/>
      <c r="K1963"/>
      <c r="L1963"/>
      <c r="M1963"/>
      <c r="N1963"/>
      <c r="O1963"/>
      <c r="P1963"/>
      <c r="Q1963"/>
    </row>
    <row r="1964" spans="1:17" s="16" customFormat="1" x14ac:dyDescent="0.25">
      <c r="A1964" s="19"/>
      <c r="B1964" s="18"/>
      <c r="D1964"/>
      <c r="E1964"/>
      <c r="F1964"/>
      <c r="G1964"/>
      <c r="H1964"/>
      <c r="I1964"/>
      <c r="J1964"/>
      <c r="K1964"/>
      <c r="L1964"/>
      <c r="M1964"/>
      <c r="N1964"/>
      <c r="O1964"/>
      <c r="P1964"/>
      <c r="Q1964"/>
    </row>
    <row r="1965" spans="1:17" s="16" customFormat="1" x14ac:dyDescent="0.25">
      <c r="A1965" s="19"/>
      <c r="B1965" s="18"/>
      <c r="D1965"/>
      <c r="E1965"/>
      <c r="F1965"/>
      <c r="G1965"/>
      <c r="H1965"/>
      <c r="I1965"/>
      <c r="J1965"/>
      <c r="K1965"/>
      <c r="L1965"/>
      <c r="M1965"/>
      <c r="N1965"/>
      <c r="O1965"/>
      <c r="P1965"/>
      <c r="Q1965"/>
    </row>
    <row r="1966" spans="1:17" s="16" customFormat="1" x14ac:dyDescent="0.25">
      <c r="A1966" s="19"/>
      <c r="B1966" s="18"/>
      <c r="D1966"/>
      <c r="E1966"/>
      <c r="F1966"/>
      <c r="G1966"/>
      <c r="H1966"/>
      <c r="I1966"/>
      <c r="J1966"/>
      <c r="K1966"/>
      <c r="L1966"/>
      <c r="M1966"/>
      <c r="N1966"/>
      <c r="O1966"/>
      <c r="P1966"/>
      <c r="Q1966"/>
    </row>
    <row r="1967" spans="1:17" s="16" customFormat="1" x14ac:dyDescent="0.25">
      <c r="A1967" s="19"/>
      <c r="B1967" s="18"/>
      <c r="D1967"/>
      <c r="E1967"/>
      <c r="F1967"/>
      <c r="G1967"/>
      <c r="H1967"/>
      <c r="I1967"/>
      <c r="J1967"/>
      <c r="K1967"/>
      <c r="L1967"/>
      <c r="M1967"/>
      <c r="N1967"/>
      <c r="O1967"/>
      <c r="P1967"/>
      <c r="Q1967"/>
    </row>
    <row r="1968" spans="1:17" s="16" customFormat="1" x14ac:dyDescent="0.25">
      <c r="A1968" s="19"/>
      <c r="B1968" s="18"/>
      <c r="D1968"/>
      <c r="E1968"/>
      <c r="F1968"/>
      <c r="G1968"/>
      <c r="H1968"/>
      <c r="I1968"/>
      <c r="J1968"/>
      <c r="K1968"/>
      <c r="L1968"/>
      <c r="M1968"/>
      <c r="N1968"/>
      <c r="O1968"/>
      <c r="P1968"/>
      <c r="Q1968"/>
    </row>
    <row r="1969" spans="1:17" s="16" customFormat="1" x14ac:dyDescent="0.25">
      <c r="A1969" s="19"/>
      <c r="B1969" s="18"/>
      <c r="D1969"/>
      <c r="E1969"/>
      <c r="F1969"/>
      <c r="G1969"/>
      <c r="H1969"/>
      <c r="I1969"/>
      <c r="J1969"/>
      <c r="K1969"/>
      <c r="L1969"/>
      <c r="M1969"/>
      <c r="N1969"/>
      <c r="O1969"/>
      <c r="P1969"/>
      <c r="Q1969"/>
    </row>
    <row r="1970" spans="1:17" s="16" customFormat="1" x14ac:dyDescent="0.25">
      <c r="A1970" s="19"/>
      <c r="B1970" s="18"/>
      <c r="D1970"/>
      <c r="E1970"/>
      <c r="F1970"/>
      <c r="G1970"/>
      <c r="H1970"/>
      <c r="I1970"/>
      <c r="J1970"/>
      <c r="K1970"/>
      <c r="L1970"/>
      <c r="M1970"/>
      <c r="N1970"/>
      <c r="O1970"/>
      <c r="P1970"/>
      <c r="Q1970"/>
    </row>
    <row r="1971" spans="1:17" s="16" customFormat="1" x14ac:dyDescent="0.25">
      <c r="A1971" s="19"/>
      <c r="B1971" s="18"/>
      <c r="D1971"/>
      <c r="E1971"/>
      <c r="F1971"/>
      <c r="G1971"/>
      <c r="H1971"/>
      <c r="I1971"/>
      <c r="J1971"/>
      <c r="K1971"/>
      <c r="L1971"/>
      <c r="M1971"/>
      <c r="N1971"/>
      <c r="O1971"/>
      <c r="P1971"/>
      <c r="Q1971"/>
    </row>
    <row r="1972" spans="1:17" s="16" customFormat="1" x14ac:dyDescent="0.25">
      <c r="A1972" s="19"/>
      <c r="B1972" s="18"/>
      <c r="D1972"/>
      <c r="E1972"/>
      <c r="F1972"/>
      <c r="G1972"/>
      <c r="H1972"/>
      <c r="I1972"/>
      <c r="J1972"/>
      <c r="K1972"/>
      <c r="L1972"/>
      <c r="M1972"/>
      <c r="N1972"/>
      <c r="O1972"/>
      <c r="P1972"/>
      <c r="Q1972"/>
    </row>
    <row r="1973" spans="1:17" s="16" customFormat="1" x14ac:dyDescent="0.25">
      <c r="A1973" s="19"/>
      <c r="B1973" s="18"/>
      <c r="D1973"/>
      <c r="E1973"/>
      <c r="F1973"/>
      <c r="G1973"/>
      <c r="H1973"/>
      <c r="I1973"/>
      <c r="J1973"/>
      <c r="K1973"/>
      <c r="L1973"/>
      <c r="M1973"/>
      <c r="N1973"/>
      <c r="O1973"/>
      <c r="P1973"/>
      <c r="Q1973"/>
    </row>
    <row r="1974" spans="1:17" s="16" customFormat="1" x14ac:dyDescent="0.25">
      <c r="A1974" s="19"/>
      <c r="B1974" s="18"/>
      <c r="D1974"/>
      <c r="E1974"/>
      <c r="F1974"/>
      <c r="G1974"/>
      <c r="H1974"/>
      <c r="I1974"/>
      <c r="J1974"/>
      <c r="K1974"/>
      <c r="L1974"/>
      <c r="M1974"/>
      <c r="N1974"/>
      <c r="O1974"/>
      <c r="P1974"/>
      <c r="Q1974"/>
    </row>
    <row r="1975" spans="1:17" s="16" customFormat="1" x14ac:dyDescent="0.25">
      <c r="A1975" s="19"/>
      <c r="B1975" s="18"/>
      <c r="D1975"/>
      <c r="E1975"/>
      <c r="F1975"/>
      <c r="G1975"/>
      <c r="H1975"/>
      <c r="I1975"/>
      <c r="J1975"/>
      <c r="K1975"/>
      <c r="L1975"/>
      <c r="M1975"/>
      <c r="N1975"/>
      <c r="O1975"/>
      <c r="P1975"/>
      <c r="Q1975"/>
    </row>
    <row r="1976" spans="1:17" s="16" customFormat="1" x14ac:dyDescent="0.25">
      <c r="A1976" s="19"/>
      <c r="B1976" s="18"/>
      <c r="D1976"/>
      <c r="E1976"/>
      <c r="F1976"/>
      <c r="G1976"/>
      <c r="H1976"/>
      <c r="I1976"/>
      <c r="J1976"/>
      <c r="K1976"/>
      <c r="L1976"/>
      <c r="M1976"/>
      <c r="N1976"/>
      <c r="O1976"/>
      <c r="P1976"/>
      <c r="Q1976"/>
    </row>
    <row r="1977" spans="1:17" s="16" customFormat="1" x14ac:dyDescent="0.25">
      <c r="A1977" s="19"/>
      <c r="B1977" s="18"/>
      <c r="D1977"/>
      <c r="E1977"/>
      <c r="F1977"/>
      <c r="G1977"/>
      <c r="H1977"/>
      <c r="I1977"/>
      <c r="J1977"/>
      <c r="K1977"/>
      <c r="L1977"/>
      <c r="M1977"/>
      <c r="N1977"/>
      <c r="O1977"/>
      <c r="P1977"/>
      <c r="Q1977"/>
    </row>
    <row r="1978" spans="1:17" s="16" customFormat="1" x14ac:dyDescent="0.25">
      <c r="A1978" s="19"/>
      <c r="B1978" s="18"/>
      <c r="D1978"/>
      <c r="E1978"/>
      <c r="F1978"/>
      <c r="G1978"/>
      <c r="H1978"/>
      <c r="I1978"/>
      <c r="J1978"/>
      <c r="K1978"/>
      <c r="L1978"/>
      <c r="M1978"/>
      <c r="N1978"/>
      <c r="O1978"/>
      <c r="P1978"/>
      <c r="Q1978"/>
    </row>
    <row r="1979" spans="1:17" s="16" customFormat="1" x14ac:dyDescent="0.25">
      <c r="A1979" s="19"/>
      <c r="B1979" s="18"/>
      <c r="D1979"/>
      <c r="E1979"/>
      <c r="F1979"/>
      <c r="G1979"/>
      <c r="H1979"/>
      <c r="I1979"/>
      <c r="J1979"/>
      <c r="K1979"/>
      <c r="L1979"/>
      <c r="M1979"/>
      <c r="N1979"/>
      <c r="O1979"/>
      <c r="P1979"/>
      <c r="Q1979"/>
    </row>
    <row r="1980" spans="1:17" s="16" customFormat="1" x14ac:dyDescent="0.25">
      <c r="A1980" s="19"/>
      <c r="B1980" s="18"/>
      <c r="D1980"/>
      <c r="E1980"/>
      <c r="F1980"/>
      <c r="G1980"/>
      <c r="H1980"/>
      <c r="I1980"/>
      <c r="J1980"/>
      <c r="K1980"/>
      <c r="L1980"/>
      <c r="M1980"/>
      <c r="N1980"/>
      <c r="O1980"/>
      <c r="P1980"/>
      <c r="Q1980"/>
    </row>
    <row r="1981" spans="1:17" s="16" customFormat="1" x14ac:dyDescent="0.25">
      <c r="A1981" s="19"/>
      <c r="B1981" s="18"/>
      <c r="D1981"/>
      <c r="E1981"/>
      <c r="F1981"/>
      <c r="G1981"/>
      <c r="H1981"/>
      <c r="I1981"/>
      <c r="J1981"/>
      <c r="K1981"/>
      <c r="L1981"/>
      <c r="M1981"/>
      <c r="N1981"/>
      <c r="O1981"/>
      <c r="P1981"/>
      <c r="Q1981"/>
    </row>
    <row r="1982" spans="1:17" s="16" customFormat="1" x14ac:dyDescent="0.25">
      <c r="A1982" s="19"/>
      <c r="B1982" s="20"/>
      <c r="D1982"/>
      <c r="E1982"/>
      <c r="F1982"/>
      <c r="G1982"/>
      <c r="H1982"/>
      <c r="I1982"/>
      <c r="J1982"/>
      <c r="K1982"/>
      <c r="L1982"/>
      <c r="M1982"/>
      <c r="N1982"/>
      <c r="O1982"/>
      <c r="P1982"/>
      <c r="Q1982"/>
    </row>
    <row r="1983" spans="1:17" s="16" customFormat="1" x14ac:dyDescent="0.25">
      <c r="A1983" s="19"/>
      <c r="B1983" s="18"/>
      <c r="D1983"/>
      <c r="E1983"/>
      <c r="F1983"/>
      <c r="G1983"/>
      <c r="H1983"/>
      <c r="I1983"/>
      <c r="J1983"/>
      <c r="K1983"/>
      <c r="L1983"/>
      <c r="M1983"/>
      <c r="N1983"/>
      <c r="O1983"/>
      <c r="P1983"/>
      <c r="Q1983"/>
    </row>
    <row r="1984" spans="1:17" s="16" customFormat="1" x14ac:dyDescent="0.25">
      <c r="A1984" s="19"/>
      <c r="B1984" s="18"/>
      <c r="D1984"/>
      <c r="E1984"/>
      <c r="F1984"/>
      <c r="G1984"/>
      <c r="H1984"/>
      <c r="I1984"/>
      <c r="J1984"/>
      <c r="K1984"/>
      <c r="L1984"/>
      <c r="M1984"/>
      <c r="N1984"/>
      <c r="O1984"/>
      <c r="P1984"/>
      <c r="Q1984"/>
    </row>
    <row r="1985" spans="1:17" s="16" customFormat="1" x14ac:dyDescent="0.25">
      <c r="A1985" s="19"/>
      <c r="B1985" s="18"/>
      <c r="D1985"/>
      <c r="E1985"/>
      <c r="F1985"/>
      <c r="G1985"/>
      <c r="H1985"/>
      <c r="I1985"/>
      <c r="J1985"/>
      <c r="K1985"/>
      <c r="L1985"/>
      <c r="M1985"/>
      <c r="N1985"/>
      <c r="O1985"/>
      <c r="P1985"/>
      <c r="Q1985"/>
    </row>
    <row r="1986" spans="1:17" s="16" customFormat="1" x14ac:dyDescent="0.25">
      <c r="A1986" s="19"/>
      <c r="B1986" s="18"/>
      <c r="D1986"/>
      <c r="E1986"/>
      <c r="F1986"/>
      <c r="G1986"/>
      <c r="H1986"/>
      <c r="I1986"/>
      <c r="J1986"/>
      <c r="K1986"/>
      <c r="L1986"/>
      <c r="M1986"/>
      <c r="N1986"/>
      <c r="O1986"/>
      <c r="P1986"/>
      <c r="Q1986"/>
    </row>
    <row r="1987" spans="1:17" s="16" customFormat="1" x14ac:dyDescent="0.25">
      <c r="A1987" s="19"/>
      <c r="B1987" s="18"/>
      <c r="D1987"/>
      <c r="E1987"/>
      <c r="F1987"/>
      <c r="G1987"/>
      <c r="H1987"/>
      <c r="I1987"/>
      <c r="J1987"/>
      <c r="K1987"/>
      <c r="L1987"/>
      <c r="M1987"/>
      <c r="N1987"/>
      <c r="O1987"/>
      <c r="P1987"/>
      <c r="Q1987"/>
    </row>
    <row r="1988" spans="1:17" s="16" customFormat="1" x14ac:dyDescent="0.25">
      <c r="A1988" s="19"/>
      <c r="B1988" s="18"/>
      <c r="D1988"/>
      <c r="E1988"/>
      <c r="F1988"/>
      <c r="G1988"/>
      <c r="H1988"/>
      <c r="I1988"/>
      <c r="J1988"/>
      <c r="K1988"/>
      <c r="L1988"/>
      <c r="M1988"/>
      <c r="N1988"/>
      <c r="O1988"/>
      <c r="P1988"/>
      <c r="Q1988"/>
    </row>
    <row r="1989" spans="1:17" s="16" customFormat="1" x14ac:dyDescent="0.25">
      <c r="A1989" s="19"/>
      <c r="B1989" s="18"/>
      <c r="D1989"/>
      <c r="E1989"/>
      <c r="F1989"/>
      <c r="G1989"/>
      <c r="H1989"/>
      <c r="I1989"/>
      <c r="J1989"/>
      <c r="K1989"/>
      <c r="L1989"/>
      <c r="M1989"/>
      <c r="N1989"/>
      <c r="O1989"/>
      <c r="P1989"/>
      <c r="Q1989"/>
    </row>
    <row r="1990" spans="1:17" s="16" customFormat="1" x14ac:dyDescent="0.25">
      <c r="A1990" s="19"/>
      <c r="B1990" s="18"/>
      <c r="D1990"/>
      <c r="E1990"/>
      <c r="F1990"/>
      <c r="G1990"/>
      <c r="H1990"/>
      <c r="I1990"/>
      <c r="J1990"/>
      <c r="K1990"/>
      <c r="L1990"/>
      <c r="M1990"/>
      <c r="N1990"/>
      <c r="O1990"/>
      <c r="P1990"/>
      <c r="Q1990"/>
    </row>
    <row r="1991" spans="1:17" s="16" customFormat="1" x14ac:dyDescent="0.25">
      <c r="A1991" s="19"/>
      <c r="B1991" s="18"/>
      <c r="D1991"/>
      <c r="E1991"/>
      <c r="F1991"/>
      <c r="G1991"/>
      <c r="H1991"/>
      <c r="I1991"/>
      <c r="J1991"/>
      <c r="K1991"/>
      <c r="L1991"/>
      <c r="M1991"/>
      <c r="N1991"/>
      <c r="O1991"/>
      <c r="P1991"/>
      <c r="Q1991"/>
    </row>
    <row r="1992" spans="1:17" s="16" customFormat="1" x14ac:dyDescent="0.25">
      <c r="A1992" s="19"/>
      <c r="B1992" s="18"/>
      <c r="D1992"/>
      <c r="E1992"/>
      <c r="F1992"/>
      <c r="G1992"/>
      <c r="H1992"/>
      <c r="I1992"/>
      <c r="J1992"/>
      <c r="K1992"/>
      <c r="L1992"/>
      <c r="M1992"/>
      <c r="N1992"/>
      <c r="O1992"/>
      <c r="P1992"/>
      <c r="Q1992"/>
    </row>
    <row r="1993" spans="1:17" s="16" customFormat="1" x14ac:dyDescent="0.25">
      <c r="A1993" s="19"/>
      <c r="B1993" s="18"/>
      <c r="D1993"/>
      <c r="E1993"/>
      <c r="F1993"/>
      <c r="G1993"/>
      <c r="H1993"/>
      <c r="I1993"/>
      <c r="J1993"/>
      <c r="K1993"/>
      <c r="L1993"/>
      <c r="M1993"/>
      <c r="N1993"/>
      <c r="O1993"/>
      <c r="P1993"/>
      <c r="Q1993"/>
    </row>
    <row r="1994" spans="1:17" s="16" customFormat="1" x14ac:dyDescent="0.25">
      <c r="A1994" s="19"/>
      <c r="B1994" s="18"/>
      <c r="D1994"/>
      <c r="E1994"/>
      <c r="F1994"/>
      <c r="G1994"/>
      <c r="H1994"/>
      <c r="I1994"/>
      <c r="J1994"/>
      <c r="K1994"/>
      <c r="L1994"/>
      <c r="M1994"/>
      <c r="N1994"/>
      <c r="O1994"/>
      <c r="P1994"/>
      <c r="Q1994"/>
    </row>
    <row r="1995" spans="1:17" s="16" customFormat="1" x14ac:dyDescent="0.25">
      <c r="A1995" s="19"/>
      <c r="B1995" s="18"/>
      <c r="D1995"/>
      <c r="E1995"/>
      <c r="F1995"/>
      <c r="G1995"/>
      <c r="H1995"/>
      <c r="I1995"/>
      <c r="J1995"/>
      <c r="K1995"/>
      <c r="L1995"/>
      <c r="M1995"/>
      <c r="N1995"/>
      <c r="O1995"/>
      <c r="P1995"/>
      <c r="Q1995"/>
    </row>
    <row r="1996" spans="1:17" s="16" customFormat="1" x14ac:dyDescent="0.25">
      <c r="A1996" s="19"/>
      <c r="B1996" s="18"/>
      <c r="D1996"/>
      <c r="E1996"/>
      <c r="F1996"/>
      <c r="G1996"/>
      <c r="H1996"/>
      <c r="I1996"/>
      <c r="J1996"/>
      <c r="K1996"/>
      <c r="L1996"/>
      <c r="M1996"/>
      <c r="N1996"/>
      <c r="O1996"/>
      <c r="P1996"/>
      <c r="Q1996"/>
    </row>
    <row r="1997" spans="1:17" s="16" customFormat="1" x14ac:dyDescent="0.25">
      <c r="A1997" s="19"/>
      <c r="B1997" s="18"/>
      <c r="D1997"/>
      <c r="E1997"/>
      <c r="F1997"/>
      <c r="G1997"/>
      <c r="H1997"/>
      <c r="I1997"/>
      <c r="J1997"/>
      <c r="K1997"/>
      <c r="L1997"/>
      <c r="M1997"/>
      <c r="N1997"/>
      <c r="O1997"/>
      <c r="P1997"/>
      <c r="Q1997"/>
    </row>
    <row r="1998" spans="1:17" s="16" customFormat="1" x14ac:dyDescent="0.25">
      <c r="A1998" s="19"/>
      <c r="B1998" s="18"/>
      <c r="D1998"/>
      <c r="E1998"/>
      <c r="F1998"/>
      <c r="G1998"/>
      <c r="H1998"/>
      <c r="I1998"/>
      <c r="J1998"/>
      <c r="K1998"/>
      <c r="L1998"/>
      <c r="M1998"/>
      <c r="N1998"/>
      <c r="O1998"/>
      <c r="P1998"/>
      <c r="Q1998"/>
    </row>
    <row r="1999" spans="1:17" s="16" customFormat="1" x14ac:dyDescent="0.25">
      <c r="A1999" s="19"/>
      <c r="B1999" s="18"/>
      <c r="D1999"/>
      <c r="E1999"/>
      <c r="F1999"/>
      <c r="G1999"/>
      <c r="H1999"/>
      <c r="I1999"/>
      <c r="J1999"/>
      <c r="K1999"/>
      <c r="L1999"/>
      <c r="M1999"/>
      <c r="N1999"/>
      <c r="O1999"/>
      <c r="P1999"/>
      <c r="Q1999"/>
    </row>
    <row r="2000" spans="1:17" s="16" customFormat="1" x14ac:dyDescent="0.25">
      <c r="A2000" s="19"/>
      <c r="B2000" s="18"/>
      <c r="D2000"/>
      <c r="E2000"/>
      <c r="F2000"/>
      <c r="G2000"/>
      <c r="H2000"/>
      <c r="I2000"/>
      <c r="J2000"/>
      <c r="K2000"/>
      <c r="L2000"/>
      <c r="M2000"/>
      <c r="N2000"/>
      <c r="O2000"/>
      <c r="P2000"/>
      <c r="Q2000"/>
    </row>
    <row r="2001" spans="1:17" s="16" customFormat="1" x14ac:dyDescent="0.25">
      <c r="A2001" s="19"/>
      <c r="B2001" s="18"/>
      <c r="D2001"/>
      <c r="E2001"/>
      <c r="F2001"/>
      <c r="G2001"/>
      <c r="H2001"/>
      <c r="I2001"/>
      <c r="J2001"/>
      <c r="K2001"/>
      <c r="L2001"/>
      <c r="M2001"/>
      <c r="N2001"/>
      <c r="O2001"/>
      <c r="P2001"/>
      <c r="Q2001"/>
    </row>
    <row r="2002" spans="1:17" s="16" customFormat="1" x14ac:dyDescent="0.25">
      <c r="A2002" s="19"/>
      <c r="B2002" s="18"/>
      <c r="D2002"/>
      <c r="E2002"/>
      <c r="F2002"/>
      <c r="G2002"/>
      <c r="H2002"/>
      <c r="I2002"/>
      <c r="J2002"/>
      <c r="K2002"/>
      <c r="L2002"/>
      <c r="M2002"/>
      <c r="N2002"/>
      <c r="O2002"/>
      <c r="P2002"/>
      <c r="Q2002"/>
    </row>
    <row r="2003" spans="1:17" s="16" customFormat="1" x14ac:dyDescent="0.25">
      <c r="A2003" s="19"/>
      <c r="B2003" s="18"/>
      <c r="D2003"/>
      <c r="E2003"/>
      <c r="F2003"/>
      <c r="G2003"/>
      <c r="H2003"/>
      <c r="I2003"/>
      <c r="J2003"/>
      <c r="K2003"/>
      <c r="L2003"/>
      <c r="M2003"/>
      <c r="N2003"/>
      <c r="O2003"/>
      <c r="P2003"/>
      <c r="Q2003"/>
    </row>
    <row r="2004" spans="1:17" s="16" customFormat="1" x14ac:dyDescent="0.25">
      <c r="A2004" s="19"/>
      <c r="B2004" s="18"/>
      <c r="D2004"/>
      <c r="E2004"/>
      <c r="F2004"/>
      <c r="G2004"/>
      <c r="H2004"/>
      <c r="I2004"/>
      <c r="J2004"/>
      <c r="K2004"/>
      <c r="L2004"/>
      <c r="M2004"/>
      <c r="N2004"/>
      <c r="O2004"/>
      <c r="P2004"/>
      <c r="Q2004"/>
    </row>
    <row r="2005" spans="1:17" s="16" customFormat="1" x14ac:dyDescent="0.25">
      <c r="A2005" s="19"/>
      <c r="B2005" s="18"/>
      <c r="D2005"/>
      <c r="E2005"/>
      <c r="F2005"/>
      <c r="G2005"/>
      <c r="H2005"/>
      <c r="I2005"/>
      <c r="J2005"/>
      <c r="K2005"/>
      <c r="L2005"/>
      <c r="M2005"/>
      <c r="N2005"/>
      <c r="O2005"/>
      <c r="P2005"/>
      <c r="Q2005"/>
    </row>
    <row r="2006" spans="1:17" s="16" customFormat="1" x14ac:dyDescent="0.25">
      <c r="A2006" s="19"/>
      <c r="B2006" s="18"/>
      <c r="D2006"/>
      <c r="E2006"/>
      <c r="F2006"/>
      <c r="G2006"/>
      <c r="H2006"/>
      <c r="I2006"/>
      <c r="J2006"/>
      <c r="K2006"/>
      <c r="L2006"/>
      <c r="M2006"/>
      <c r="N2006"/>
      <c r="O2006"/>
      <c r="P2006"/>
      <c r="Q2006"/>
    </row>
    <row r="2007" spans="1:17" s="16" customFormat="1" x14ac:dyDescent="0.25">
      <c r="A2007" s="19"/>
      <c r="B2007" s="18"/>
      <c r="D2007"/>
      <c r="E2007"/>
      <c r="F2007"/>
      <c r="G2007"/>
      <c r="H2007"/>
      <c r="I2007"/>
      <c r="J2007"/>
      <c r="K2007"/>
      <c r="L2007"/>
      <c r="M2007"/>
      <c r="N2007"/>
      <c r="O2007"/>
      <c r="P2007"/>
      <c r="Q2007"/>
    </row>
    <row r="2008" spans="1:17" s="16" customFormat="1" x14ac:dyDescent="0.25">
      <c r="A2008" s="19"/>
      <c r="B2008" s="18"/>
      <c r="D2008"/>
      <c r="E2008"/>
      <c r="F2008"/>
      <c r="G2008"/>
      <c r="H2008"/>
      <c r="I2008"/>
      <c r="J2008"/>
      <c r="K2008"/>
      <c r="L2008"/>
      <c r="M2008"/>
      <c r="N2008"/>
      <c r="O2008"/>
      <c r="P2008"/>
      <c r="Q2008"/>
    </row>
    <row r="2009" spans="1:17" s="16" customFormat="1" x14ac:dyDescent="0.25">
      <c r="A2009" s="19"/>
      <c r="B2009" s="18"/>
      <c r="D2009"/>
      <c r="E2009"/>
      <c r="F2009"/>
      <c r="G2009"/>
      <c r="H2009"/>
      <c r="I2009"/>
      <c r="J2009"/>
      <c r="K2009"/>
      <c r="L2009"/>
      <c r="M2009"/>
      <c r="N2009"/>
      <c r="O2009"/>
      <c r="P2009"/>
      <c r="Q2009"/>
    </row>
    <row r="2010" spans="1:17" s="16" customFormat="1" x14ac:dyDescent="0.25">
      <c r="A2010" s="19"/>
      <c r="B2010" s="18"/>
      <c r="D2010"/>
      <c r="E2010"/>
      <c r="F2010"/>
      <c r="G2010"/>
      <c r="H2010"/>
      <c r="I2010"/>
      <c r="J2010"/>
      <c r="K2010"/>
      <c r="L2010"/>
      <c r="M2010"/>
      <c r="N2010"/>
      <c r="O2010"/>
      <c r="P2010"/>
      <c r="Q2010"/>
    </row>
    <row r="2011" spans="1:17" s="16" customFormat="1" x14ac:dyDescent="0.25">
      <c r="A2011" s="19"/>
      <c r="B2011" s="18"/>
      <c r="D2011"/>
      <c r="E2011"/>
      <c r="F2011"/>
      <c r="G2011"/>
      <c r="H2011"/>
      <c r="I2011"/>
      <c r="J2011"/>
      <c r="K2011"/>
      <c r="L2011"/>
      <c r="M2011"/>
      <c r="N2011"/>
      <c r="O2011"/>
      <c r="P2011"/>
      <c r="Q2011"/>
    </row>
    <row r="2012" spans="1:17" s="16" customFormat="1" x14ac:dyDescent="0.25">
      <c r="A2012" s="19"/>
      <c r="B2012" s="18"/>
      <c r="D2012"/>
      <c r="E2012"/>
      <c r="F2012"/>
      <c r="G2012"/>
      <c r="H2012"/>
      <c r="I2012"/>
      <c r="J2012"/>
      <c r="K2012"/>
      <c r="L2012"/>
      <c r="M2012"/>
      <c r="N2012"/>
      <c r="O2012"/>
      <c r="P2012"/>
      <c r="Q2012"/>
    </row>
    <row r="2013" spans="1:17" s="16" customFormat="1" x14ac:dyDescent="0.25">
      <c r="A2013" s="19"/>
      <c r="B2013" s="18"/>
      <c r="D2013"/>
      <c r="E2013"/>
      <c r="F2013"/>
      <c r="G2013"/>
      <c r="H2013"/>
      <c r="I2013"/>
      <c r="J2013"/>
      <c r="K2013"/>
      <c r="L2013"/>
      <c r="M2013"/>
      <c r="N2013"/>
      <c r="O2013"/>
      <c r="P2013"/>
      <c r="Q2013"/>
    </row>
    <row r="2014" spans="1:17" s="16" customFormat="1" x14ac:dyDescent="0.25">
      <c r="A2014" s="19"/>
      <c r="B2014" s="18"/>
      <c r="D2014"/>
      <c r="E2014"/>
      <c r="F2014"/>
      <c r="G2014"/>
      <c r="H2014"/>
      <c r="I2014"/>
      <c r="J2014"/>
      <c r="K2014"/>
      <c r="L2014"/>
      <c r="M2014"/>
      <c r="N2014"/>
      <c r="O2014"/>
      <c r="P2014"/>
      <c r="Q2014"/>
    </row>
    <row r="2015" spans="1:17" s="16" customFormat="1" x14ac:dyDescent="0.25">
      <c r="A2015" s="19"/>
      <c r="B2015" s="18"/>
      <c r="D2015"/>
      <c r="E2015"/>
      <c r="F2015"/>
      <c r="G2015"/>
      <c r="H2015"/>
      <c r="I2015"/>
      <c r="J2015"/>
      <c r="K2015"/>
      <c r="L2015"/>
      <c r="M2015"/>
      <c r="N2015"/>
      <c r="O2015"/>
      <c r="P2015"/>
      <c r="Q2015"/>
    </row>
    <row r="2016" spans="1:17" s="16" customFormat="1" x14ac:dyDescent="0.25">
      <c r="A2016" s="19"/>
      <c r="B2016" s="18"/>
      <c r="D2016"/>
      <c r="E2016"/>
      <c r="F2016"/>
      <c r="G2016"/>
      <c r="H2016"/>
      <c r="I2016"/>
      <c r="J2016"/>
      <c r="K2016"/>
      <c r="L2016"/>
      <c r="M2016"/>
      <c r="N2016"/>
      <c r="O2016"/>
      <c r="P2016"/>
      <c r="Q2016"/>
    </row>
    <row r="2017" spans="1:17" s="16" customFormat="1" x14ac:dyDescent="0.25">
      <c r="A2017" s="19"/>
      <c r="B2017" s="18"/>
      <c r="D2017"/>
      <c r="E2017"/>
      <c r="F2017"/>
      <c r="G2017"/>
      <c r="H2017"/>
      <c r="I2017"/>
      <c r="J2017"/>
      <c r="K2017"/>
      <c r="L2017"/>
      <c r="M2017"/>
      <c r="N2017"/>
      <c r="O2017"/>
      <c r="P2017"/>
      <c r="Q2017"/>
    </row>
    <row r="2018" spans="1:17" s="16" customFormat="1" x14ac:dyDescent="0.25">
      <c r="A2018" s="19"/>
      <c r="B2018" s="18"/>
      <c r="D2018"/>
      <c r="E2018"/>
      <c r="F2018"/>
      <c r="G2018"/>
      <c r="H2018"/>
      <c r="I2018"/>
      <c r="J2018"/>
      <c r="K2018"/>
      <c r="L2018"/>
      <c r="M2018"/>
      <c r="N2018"/>
      <c r="O2018"/>
      <c r="P2018"/>
      <c r="Q2018"/>
    </row>
    <row r="2019" spans="1:17" s="16" customFormat="1" x14ac:dyDescent="0.25">
      <c r="A2019" s="19"/>
      <c r="B2019" s="18"/>
      <c r="D2019"/>
      <c r="E2019"/>
      <c r="F2019"/>
      <c r="G2019"/>
      <c r="H2019"/>
      <c r="I2019"/>
      <c r="J2019"/>
      <c r="K2019"/>
      <c r="L2019"/>
      <c r="M2019"/>
      <c r="N2019"/>
      <c r="O2019"/>
      <c r="P2019"/>
      <c r="Q2019"/>
    </row>
    <row r="2020" spans="1:17" s="16" customFormat="1" x14ac:dyDescent="0.25">
      <c r="A2020" s="19"/>
      <c r="B2020" s="18"/>
      <c r="D2020"/>
      <c r="E2020"/>
      <c r="F2020"/>
      <c r="G2020"/>
      <c r="H2020"/>
      <c r="I2020"/>
      <c r="J2020"/>
      <c r="K2020"/>
      <c r="L2020"/>
      <c r="M2020"/>
      <c r="N2020"/>
      <c r="O2020"/>
      <c r="P2020"/>
      <c r="Q2020"/>
    </row>
    <row r="2021" spans="1:17" s="16" customFormat="1" x14ac:dyDescent="0.25">
      <c r="A2021" s="19"/>
      <c r="B2021" s="18"/>
      <c r="D2021"/>
      <c r="E2021"/>
      <c r="F2021"/>
      <c r="G2021"/>
      <c r="H2021"/>
      <c r="I2021"/>
      <c r="J2021"/>
      <c r="K2021"/>
      <c r="L2021"/>
      <c r="M2021"/>
      <c r="N2021"/>
      <c r="O2021"/>
      <c r="P2021"/>
      <c r="Q2021"/>
    </row>
    <row r="2022" spans="1:17" s="16" customFormat="1" x14ac:dyDescent="0.25">
      <c r="A2022" s="19"/>
      <c r="B2022" s="18"/>
      <c r="D2022"/>
      <c r="E2022"/>
      <c r="F2022"/>
      <c r="G2022"/>
      <c r="H2022"/>
      <c r="I2022"/>
      <c r="J2022"/>
      <c r="K2022"/>
      <c r="L2022"/>
      <c r="M2022"/>
      <c r="N2022"/>
      <c r="O2022"/>
      <c r="P2022"/>
      <c r="Q2022"/>
    </row>
    <row r="2023" spans="1:17" s="16" customFormat="1" x14ac:dyDescent="0.25">
      <c r="A2023" s="19"/>
      <c r="B2023" s="18"/>
      <c r="D2023"/>
      <c r="E2023"/>
      <c r="F2023"/>
      <c r="G2023"/>
      <c r="H2023"/>
      <c r="I2023"/>
      <c r="J2023"/>
      <c r="K2023"/>
      <c r="L2023"/>
      <c r="M2023"/>
      <c r="N2023"/>
      <c r="O2023"/>
      <c r="P2023"/>
      <c r="Q2023"/>
    </row>
    <row r="2024" spans="1:17" s="16" customFormat="1" x14ac:dyDescent="0.25">
      <c r="A2024" s="19"/>
      <c r="B2024" s="18"/>
      <c r="D2024"/>
      <c r="E2024"/>
      <c r="F2024"/>
      <c r="G2024"/>
      <c r="H2024"/>
      <c r="I2024"/>
      <c r="J2024"/>
      <c r="K2024"/>
      <c r="L2024"/>
      <c r="M2024"/>
      <c r="N2024"/>
      <c r="O2024"/>
      <c r="P2024"/>
      <c r="Q2024"/>
    </row>
    <row r="2025" spans="1:17" s="16" customFormat="1" x14ac:dyDescent="0.25">
      <c r="A2025" s="19"/>
      <c r="B2025" s="18"/>
      <c r="D2025"/>
      <c r="E2025"/>
      <c r="F2025"/>
      <c r="G2025"/>
      <c r="H2025"/>
      <c r="I2025"/>
      <c r="J2025"/>
      <c r="K2025"/>
      <c r="L2025"/>
      <c r="M2025"/>
      <c r="N2025"/>
      <c r="O2025"/>
      <c r="P2025"/>
      <c r="Q2025"/>
    </row>
    <row r="2026" spans="1:17" s="16" customFormat="1" x14ac:dyDescent="0.25">
      <c r="A2026" s="19"/>
      <c r="B2026" s="18"/>
      <c r="D2026"/>
      <c r="E2026"/>
      <c r="F2026"/>
      <c r="G2026"/>
      <c r="H2026"/>
      <c r="I2026"/>
      <c r="J2026"/>
      <c r="K2026"/>
      <c r="L2026"/>
      <c r="M2026"/>
      <c r="N2026"/>
      <c r="O2026"/>
      <c r="P2026"/>
      <c r="Q2026"/>
    </row>
    <row r="2027" spans="1:17" s="16" customFormat="1" x14ac:dyDescent="0.25">
      <c r="A2027" s="19"/>
      <c r="B2027" s="18"/>
      <c r="D2027"/>
      <c r="E2027"/>
      <c r="F2027"/>
      <c r="G2027"/>
      <c r="H2027"/>
      <c r="I2027"/>
      <c r="J2027"/>
      <c r="K2027"/>
      <c r="L2027"/>
      <c r="M2027"/>
      <c r="N2027"/>
      <c r="O2027"/>
      <c r="P2027"/>
      <c r="Q2027"/>
    </row>
    <row r="2028" spans="1:17" s="16" customFormat="1" x14ac:dyDescent="0.25">
      <c r="A2028" s="19"/>
      <c r="B2028" s="18"/>
      <c r="D2028"/>
      <c r="E2028"/>
      <c r="F2028"/>
      <c r="G2028"/>
      <c r="H2028"/>
      <c r="I2028"/>
      <c r="J2028"/>
      <c r="K2028"/>
      <c r="L2028"/>
      <c r="M2028"/>
      <c r="N2028"/>
      <c r="O2028"/>
      <c r="P2028"/>
      <c r="Q2028"/>
    </row>
    <row r="2029" spans="1:17" s="16" customFormat="1" x14ac:dyDescent="0.25">
      <c r="A2029" s="19"/>
      <c r="B2029" s="18"/>
      <c r="D2029"/>
      <c r="E2029"/>
      <c r="F2029"/>
      <c r="G2029"/>
      <c r="H2029"/>
      <c r="I2029"/>
      <c r="J2029"/>
      <c r="K2029"/>
      <c r="L2029"/>
      <c r="M2029"/>
      <c r="N2029"/>
      <c r="O2029"/>
      <c r="P2029"/>
      <c r="Q2029"/>
    </row>
    <row r="2030" spans="1:17" s="16" customFormat="1" x14ac:dyDescent="0.25">
      <c r="A2030" s="19"/>
      <c r="B2030" s="18"/>
      <c r="D2030"/>
      <c r="E2030"/>
      <c r="F2030"/>
      <c r="G2030"/>
      <c r="H2030"/>
      <c r="I2030"/>
      <c r="J2030"/>
      <c r="K2030"/>
      <c r="L2030"/>
      <c r="M2030"/>
      <c r="N2030"/>
      <c r="O2030"/>
      <c r="P2030"/>
      <c r="Q2030"/>
    </row>
    <row r="2031" spans="1:17" s="16" customFormat="1" x14ac:dyDescent="0.25">
      <c r="A2031" s="19"/>
      <c r="B2031" s="18"/>
      <c r="D2031"/>
      <c r="E2031"/>
      <c r="F2031"/>
      <c r="G2031"/>
      <c r="H2031"/>
      <c r="I2031"/>
      <c r="J2031"/>
      <c r="K2031"/>
      <c r="L2031"/>
      <c r="M2031"/>
      <c r="N2031"/>
      <c r="O2031"/>
      <c r="P2031"/>
      <c r="Q2031"/>
    </row>
    <row r="2032" spans="1:17" s="16" customFormat="1" x14ac:dyDescent="0.25">
      <c r="A2032" s="19"/>
      <c r="B2032" s="20"/>
      <c r="D2032"/>
      <c r="E2032"/>
      <c r="F2032"/>
      <c r="G2032"/>
      <c r="H2032"/>
      <c r="I2032"/>
      <c r="J2032"/>
      <c r="K2032"/>
      <c r="L2032"/>
      <c r="M2032"/>
      <c r="N2032"/>
      <c r="O2032"/>
      <c r="P2032"/>
      <c r="Q2032"/>
    </row>
    <row r="2033" spans="1:17" s="16" customFormat="1" x14ac:dyDescent="0.25">
      <c r="A2033" s="19"/>
      <c r="B2033" s="18"/>
      <c r="D2033"/>
      <c r="E2033"/>
      <c r="F2033"/>
      <c r="G2033"/>
      <c r="H2033"/>
      <c r="I2033"/>
      <c r="J2033"/>
      <c r="K2033"/>
      <c r="L2033"/>
      <c r="M2033"/>
      <c r="N2033"/>
      <c r="O2033"/>
      <c r="P2033"/>
      <c r="Q2033"/>
    </row>
    <row r="2034" spans="1:17" s="16" customFormat="1" x14ac:dyDescent="0.25">
      <c r="A2034" s="19"/>
      <c r="B2034" s="18"/>
      <c r="D2034"/>
      <c r="E2034"/>
      <c r="F2034"/>
      <c r="G2034"/>
      <c r="H2034"/>
      <c r="I2034"/>
      <c r="J2034"/>
      <c r="K2034"/>
      <c r="L2034"/>
      <c r="M2034"/>
      <c r="N2034"/>
      <c r="O2034"/>
      <c r="P2034"/>
      <c r="Q2034"/>
    </row>
    <row r="2035" spans="1:17" s="16" customFormat="1" x14ac:dyDescent="0.25">
      <c r="A2035" s="19"/>
      <c r="B2035" s="18"/>
      <c r="D2035"/>
      <c r="E2035"/>
      <c r="F2035"/>
      <c r="G2035"/>
      <c r="H2035"/>
      <c r="I2035"/>
      <c r="J2035"/>
      <c r="K2035"/>
      <c r="L2035"/>
      <c r="M2035"/>
      <c r="N2035"/>
      <c r="O2035"/>
      <c r="P2035"/>
      <c r="Q2035"/>
    </row>
    <row r="2036" spans="1:17" s="16" customFormat="1" x14ac:dyDescent="0.25">
      <c r="A2036" s="19"/>
      <c r="B2036" s="18"/>
      <c r="D2036"/>
      <c r="E2036"/>
      <c r="F2036"/>
      <c r="G2036"/>
      <c r="H2036"/>
      <c r="I2036"/>
      <c r="J2036"/>
      <c r="K2036"/>
      <c r="L2036"/>
      <c r="M2036"/>
      <c r="N2036"/>
      <c r="O2036"/>
      <c r="P2036"/>
      <c r="Q2036"/>
    </row>
    <row r="2037" spans="1:17" s="16" customFormat="1" x14ac:dyDescent="0.25">
      <c r="A2037" s="19"/>
      <c r="B2037" s="18"/>
      <c r="D2037"/>
      <c r="E2037"/>
      <c r="F2037"/>
      <c r="G2037"/>
      <c r="H2037"/>
      <c r="I2037"/>
      <c r="J2037"/>
      <c r="K2037"/>
      <c r="L2037"/>
      <c r="M2037"/>
      <c r="N2037"/>
      <c r="O2037"/>
      <c r="P2037"/>
      <c r="Q2037"/>
    </row>
    <row r="2038" spans="1:17" s="16" customFormat="1" x14ac:dyDescent="0.25">
      <c r="A2038" s="19"/>
      <c r="B2038" s="18"/>
      <c r="D2038"/>
      <c r="E2038"/>
      <c r="F2038"/>
      <c r="G2038"/>
      <c r="H2038"/>
      <c r="I2038"/>
      <c r="J2038"/>
      <c r="K2038"/>
      <c r="L2038"/>
      <c r="M2038"/>
      <c r="N2038"/>
      <c r="O2038"/>
      <c r="P2038"/>
      <c r="Q2038"/>
    </row>
    <row r="2039" spans="1:17" s="16" customFormat="1" x14ac:dyDescent="0.25">
      <c r="A2039" s="19"/>
      <c r="B2039" s="18"/>
      <c r="D2039"/>
      <c r="E2039"/>
      <c r="F2039"/>
      <c r="G2039"/>
      <c r="H2039"/>
      <c r="I2039"/>
      <c r="J2039"/>
      <c r="K2039"/>
      <c r="L2039"/>
      <c r="M2039"/>
      <c r="N2039"/>
      <c r="O2039"/>
      <c r="P2039"/>
      <c r="Q2039"/>
    </row>
    <row r="2040" spans="1:17" s="16" customFormat="1" x14ac:dyDescent="0.25">
      <c r="A2040" s="19"/>
      <c r="B2040" s="18"/>
      <c r="D2040"/>
      <c r="E2040"/>
      <c r="F2040"/>
      <c r="G2040"/>
      <c r="H2040"/>
      <c r="I2040"/>
      <c r="J2040"/>
      <c r="K2040"/>
      <c r="L2040"/>
      <c r="M2040"/>
      <c r="N2040"/>
      <c r="O2040"/>
      <c r="P2040"/>
      <c r="Q2040"/>
    </row>
    <row r="2041" spans="1:17" s="16" customFormat="1" x14ac:dyDescent="0.25">
      <c r="A2041" s="19"/>
      <c r="B2041" s="18"/>
      <c r="D2041"/>
      <c r="E2041"/>
      <c r="F2041"/>
      <c r="G2041"/>
      <c r="H2041"/>
      <c r="I2041"/>
      <c r="J2041"/>
      <c r="K2041"/>
      <c r="L2041"/>
      <c r="M2041"/>
      <c r="N2041"/>
      <c r="O2041"/>
      <c r="P2041"/>
      <c r="Q2041"/>
    </row>
    <row r="2042" spans="1:17" s="16" customFormat="1" x14ac:dyDescent="0.25">
      <c r="A2042" s="19"/>
      <c r="B2042" s="18"/>
      <c r="D2042"/>
      <c r="E2042"/>
      <c r="F2042"/>
      <c r="G2042"/>
      <c r="H2042"/>
      <c r="I2042"/>
      <c r="J2042"/>
      <c r="K2042"/>
      <c r="L2042"/>
      <c r="M2042"/>
      <c r="N2042"/>
      <c r="O2042"/>
      <c r="P2042"/>
      <c r="Q2042"/>
    </row>
    <row r="2043" spans="1:17" s="16" customFormat="1" x14ac:dyDescent="0.25">
      <c r="A2043" s="19"/>
      <c r="B2043" s="18"/>
      <c r="D2043"/>
      <c r="E2043"/>
      <c r="F2043"/>
      <c r="G2043"/>
      <c r="H2043"/>
      <c r="I2043"/>
      <c r="J2043"/>
      <c r="K2043"/>
      <c r="L2043"/>
      <c r="M2043"/>
      <c r="N2043"/>
      <c r="O2043"/>
      <c r="P2043"/>
      <c r="Q2043"/>
    </row>
    <row r="2044" spans="1:17" s="16" customFormat="1" x14ac:dyDescent="0.25">
      <c r="A2044" s="19"/>
      <c r="B2044" s="18"/>
      <c r="D2044"/>
      <c r="E2044"/>
      <c r="F2044"/>
      <c r="G2044"/>
      <c r="H2044"/>
      <c r="I2044"/>
      <c r="J2044"/>
      <c r="K2044"/>
      <c r="L2044"/>
      <c r="M2044"/>
      <c r="N2044"/>
      <c r="O2044"/>
      <c r="P2044"/>
      <c r="Q2044"/>
    </row>
    <row r="2045" spans="1:17" s="16" customFormat="1" x14ac:dyDescent="0.25">
      <c r="A2045" s="19"/>
      <c r="B2045" s="18"/>
      <c r="D2045"/>
      <c r="E2045"/>
      <c r="F2045"/>
      <c r="G2045"/>
      <c r="H2045"/>
      <c r="I2045"/>
      <c r="J2045"/>
      <c r="K2045"/>
      <c r="L2045"/>
      <c r="M2045"/>
      <c r="N2045"/>
      <c r="O2045"/>
      <c r="P2045"/>
      <c r="Q2045"/>
    </row>
    <row r="2046" spans="1:17" s="16" customFormat="1" x14ac:dyDescent="0.25">
      <c r="A2046" s="19"/>
      <c r="B2046" s="18"/>
      <c r="D2046"/>
      <c r="E2046"/>
      <c r="F2046"/>
      <c r="G2046"/>
      <c r="H2046"/>
      <c r="I2046"/>
      <c r="J2046"/>
      <c r="K2046"/>
      <c r="L2046"/>
      <c r="M2046"/>
      <c r="N2046"/>
      <c r="O2046"/>
      <c r="P2046"/>
      <c r="Q2046"/>
    </row>
    <row r="2047" spans="1:17" s="16" customFormat="1" x14ac:dyDescent="0.25">
      <c r="A2047" s="19"/>
      <c r="B2047" s="18"/>
      <c r="D2047"/>
      <c r="E2047"/>
      <c r="F2047"/>
      <c r="G2047"/>
      <c r="H2047"/>
      <c r="I2047"/>
      <c r="J2047"/>
      <c r="K2047"/>
      <c r="L2047"/>
      <c r="M2047"/>
      <c r="N2047"/>
      <c r="O2047"/>
      <c r="P2047"/>
      <c r="Q2047"/>
    </row>
    <row r="2048" spans="1:17" s="16" customFormat="1" x14ac:dyDescent="0.25">
      <c r="A2048" s="19"/>
      <c r="B2048" s="18"/>
      <c r="D2048"/>
      <c r="E2048"/>
      <c r="F2048"/>
      <c r="G2048"/>
      <c r="H2048"/>
      <c r="I2048"/>
      <c r="J2048"/>
      <c r="K2048"/>
      <c r="L2048"/>
      <c r="M2048"/>
      <c r="N2048"/>
      <c r="O2048"/>
      <c r="P2048"/>
      <c r="Q2048"/>
    </row>
    <row r="2049" spans="1:17" s="16" customFormat="1" x14ac:dyDescent="0.25">
      <c r="A2049" s="19"/>
      <c r="B2049" s="18"/>
      <c r="D2049"/>
      <c r="E2049"/>
      <c r="F2049"/>
      <c r="G2049"/>
      <c r="H2049"/>
      <c r="I2049"/>
      <c r="J2049"/>
      <c r="K2049"/>
      <c r="L2049"/>
      <c r="M2049"/>
      <c r="N2049"/>
      <c r="O2049"/>
      <c r="P2049"/>
      <c r="Q2049"/>
    </row>
    <row r="2050" spans="1:17" s="16" customFormat="1" x14ac:dyDescent="0.25">
      <c r="A2050" s="19"/>
      <c r="B2050" s="18"/>
      <c r="D2050"/>
      <c r="E2050"/>
      <c r="F2050"/>
      <c r="G2050"/>
      <c r="H2050"/>
      <c r="I2050"/>
      <c r="J2050"/>
      <c r="K2050"/>
      <c r="L2050"/>
      <c r="M2050"/>
      <c r="N2050"/>
      <c r="O2050"/>
      <c r="P2050"/>
      <c r="Q2050"/>
    </row>
    <row r="2051" spans="1:17" s="16" customFormat="1" x14ac:dyDescent="0.25">
      <c r="A2051" s="19"/>
      <c r="B2051" s="18"/>
      <c r="D2051"/>
      <c r="E2051"/>
      <c r="F2051"/>
      <c r="G2051"/>
      <c r="H2051"/>
      <c r="I2051"/>
      <c r="J2051"/>
      <c r="K2051"/>
      <c r="L2051"/>
      <c r="M2051"/>
      <c r="N2051"/>
      <c r="O2051"/>
      <c r="P2051"/>
      <c r="Q2051"/>
    </row>
    <row r="2052" spans="1:17" s="16" customFormat="1" x14ac:dyDescent="0.25">
      <c r="A2052" s="19"/>
      <c r="B2052" s="18"/>
      <c r="D2052"/>
      <c r="E2052"/>
      <c r="F2052"/>
      <c r="G2052"/>
      <c r="H2052"/>
      <c r="I2052"/>
      <c r="J2052"/>
      <c r="K2052"/>
      <c r="L2052"/>
      <c r="M2052"/>
      <c r="N2052"/>
      <c r="O2052"/>
      <c r="P2052"/>
      <c r="Q2052"/>
    </row>
    <row r="2053" spans="1:17" s="16" customFormat="1" x14ac:dyDescent="0.25">
      <c r="A2053" s="19"/>
      <c r="B2053" s="18"/>
      <c r="D2053"/>
      <c r="E2053"/>
      <c r="F2053"/>
      <c r="G2053"/>
      <c r="H2053"/>
      <c r="I2053"/>
      <c r="J2053"/>
      <c r="K2053"/>
      <c r="L2053"/>
      <c r="M2053"/>
      <c r="N2053"/>
      <c r="O2053"/>
      <c r="P2053"/>
      <c r="Q2053"/>
    </row>
    <row r="2054" spans="1:17" s="16" customFormat="1" x14ac:dyDescent="0.25">
      <c r="A2054" s="19"/>
      <c r="B2054" s="18"/>
      <c r="D2054"/>
      <c r="E2054"/>
      <c r="F2054"/>
      <c r="G2054"/>
      <c r="H2054"/>
      <c r="I2054"/>
      <c r="J2054"/>
      <c r="K2054"/>
      <c r="L2054"/>
      <c r="M2054"/>
      <c r="N2054"/>
      <c r="O2054"/>
      <c r="P2054"/>
      <c r="Q2054"/>
    </row>
    <row r="2055" spans="1:17" s="16" customFormat="1" x14ac:dyDescent="0.25">
      <c r="A2055" s="19"/>
      <c r="B2055" s="18"/>
      <c r="D2055"/>
      <c r="E2055"/>
      <c r="F2055"/>
      <c r="G2055"/>
      <c r="H2055"/>
      <c r="I2055"/>
      <c r="J2055"/>
      <c r="K2055"/>
      <c r="L2055"/>
      <c r="M2055"/>
      <c r="N2055"/>
      <c r="O2055"/>
      <c r="P2055"/>
      <c r="Q2055"/>
    </row>
    <row r="2056" spans="1:17" s="16" customFormat="1" x14ac:dyDescent="0.25">
      <c r="A2056" s="19"/>
      <c r="B2056" s="18"/>
      <c r="D2056"/>
      <c r="E2056"/>
      <c r="F2056"/>
      <c r="G2056"/>
      <c r="H2056"/>
      <c r="I2056"/>
      <c r="J2056"/>
      <c r="K2056"/>
      <c r="L2056"/>
      <c r="M2056"/>
      <c r="N2056"/>
      <c r="O2056"/>
      <c r="P2056"/>
      <c r="Q2056"/>
    </row>
    <row r="2057" spans="1:17" s="16" customFormat="1" x14ac:dyDescent="0.25">
      <c r="A2057" s="19"/>
      <c r="B2057" s="18"/>
      <c r="D2057"/>
      <c r="E2057"/>
      <c r="F2057"/>
      <c r="G2057"/>
      <c r="H2057"/>
      <c r="I2057"/>
      <c r="J2057"/>
      <c r="K2057"/>
      <c r="L2057"/>
      <c r="M2057"/>
      <c r="N2057"/>
      <c r="O2057"/>
      <c r="P2057"/>
      <c r="Q2057"/>
    </row>
    <row r="2058" spans="1:17" s="16" customFormat="1" x14ac:dyDescent="0.25">
      <c r="A2058" s="19"/>
      <c r="B2058" s="18"/>
      <c r="D2058"/>
      <c r="E2058"/>
      <c r="F2058"/>
      <c r="G2058"/>
      <c r="H2058"/>
      <c r="I2058"/>
      <c r="J2058"/>
      <c r="K2058"/>
      <c r="L2058"/>
      <c r="M2058"/>
      <c r="N2058"/>
      <c r="O2058"/>
      <c r="P2058"/>
      <c r="Q2058"/>
    </row>
    <row r="2059" spans="1:17" s="16" customFormat="1" x14ac:dyDescent="0.25">
      <c r="A2059" s="19"/>
      <c r="B2059" s="18"/>
      <c r="D2059"/>
      <c r="E2059"/>
      <c r="F2059"/>
      <c r="G2059"/>
      <c r="H2059"/>
      <c r="I2059"/>
      <c r="J2059"/>
      <c r="K2059"/>
      <c r="L2059"/>
      <c r="M2059"/>
      <c r="N2059"/>
      <c r="O2059"/>
      <c r="P2059"/>
      <c r="Q2059"/>
    </row>
    <row r="2060" spans="1:17" s="16" customFormat="1" x14ac:dyDescent="0.25">
      <c r="A2060" s="19"/>
      <c r="B2060" s="18"/>
      <c r="D2060"/>
      <c r="E2060"/>
      <c r="F2060"/>
      <c r="G2060"/>
      <c r="H2060"/>
      <c r="I2060"/>
      <c r="J2060"/>
      <c r="K2060"/>
      <c r="L2060"/>
      <c r="M2060"/>
      <c r="N2060"/>
      <c r="O2060"/>
      <c r="P2060"/>
      <c r="Q2060"/>
    </row>
    <row r="2061" spans="1:17" s="16" customFormat="1" x14ac:dyDescent="0.25">
      <c r="A2061" s="19"/>
      <c r="B2061" s="18"/>
      <c r="D2061"/>
      <c r="E2061"/>
      <c r="F2061"/>
      <c r="G2061"/>
      <c r="H2061"/>
      <c r="I2061"/>
      <c r="J2061"/>
      <c r="K2061"/>
      <c r="L2061"/>
      <c r="M2061"/>
      <c r="N2061"/>
      <c r="O2061"/>
      <c r="P2061"/>
      <c r="Q2061"/>
    </row>
    <row r="2062" spans="1:17" s="16" customFormat="1" x14ac:dyDescent="0.25">
      <c r="A2062" s="19"/>
      <c r="B2062" s="18"/>
      <c r="D2062"/>
      <c r="E2062"/>
      <c r="F2062"/>
      <c r="G2062"/>
      <c r="H2062"/>
      <c r="I2062"/>
      <c r="J2062"/>
      <c r="K2062"/>
      <c r="L2062"/>
      <c r="M2062"/>
      <c r="N2062"/>
      <c r="O2062"/>
      <c r="P2062"/>
      <c r="Q2062"/>
    </row>
    <row r="2063" spans="1:17" s="16" customFormat="1" x14ac:dyDescent="0.25">
      <c r="A2063" s="19"/>
      <c r="B2063" s="18"/>
      <c r="D2063"/>
      <c r="E2063"/>
      <c r="F2063"/>
      <c r="G2063"/>
      <c r="H2063"/>
      <c r="I2063"/>
      <c r="J2063"/>
      <c r="K2063"/>
      <c r="L2063"/>
      <c r="M2063"/>
      <c r="N2063"/>
      <c r="O2063"/>
      <c r="P2063"/>
      <c r="Q2063"/>
    </row>
    <row r="2064" spans="1:17" s="16" customFormat="1" x14ac:dyDescent="0.25">
      <c r="A2064" s="19"/>
      <c r="B2064" s="18"/>
      <c r="D2064"/>
      <c r="E2064"/>
      <c r="F2064"/>
      <c r="G2064"/>
      <c r="H2064"/>
      <c r="I2064"/>
      <c r="J2064"/>
      <c r="K2064"/>
      <c r="L2064"/>
      <c r="M2064"/>
      <c r="N2064"/>
      <c r="O2064"/>
      <c r="P2064"/>
      <c r="Q2064"/>
    </row>
    <row r="2065" spans="1:17" s="16" customFormat="1" x14ac:dyDescent="0.25">
      <c r="A2065" s="19"/>
      <c r="B2065" s="18"/>
      <c r="D2065"/>
      <c r="E2065"/>
      <c r="F2065"/>
      <c r="G2065"/>
      <c r="H2065"/>
      <c r="I2065"/>
      <c r="J2065"/>
      <c r="K2065"/>
      <c r="L2065"/>
      <c r="M2065"/>
      <c r="N2065"/>
      <c r="O2065"/>
      <c r="P2065"/>
      <c r="Q2065"/>
    </row>
    <row r="2066" spans="1:17" s="16" customFormat="1" x14ac:dyDescent="0.25">
      <c r="A2066" s="19"/>
      <c r="B2066" s="18"/>
      <c r="D2066"/>
      <c r="E2066"/>
      <c r="F2066"/>
      <c r="G2066"/>
      <c r="H2066"/>
      <c r="I2066"/>
      <c r="J2066"/>
      <c r="K2066"/>
      <c r="L2066"/>
      <c r="M2066"/>
      <c r="N2066"/>
      <c r="O2066"/>
      <c r="P2066"/>
      <c r="Q2066"/>
    </row>
    <row r="2067" spans="1:17" s="16" customFormat="1" x14ac:dyDescent="0.25">
      <c r="A2067" s="19"/>
      <c r="B2067" s="18"/>
      <c r="D2067"/>
      <c r="E2067"/>
      <c r="F2067"/>
      <c r="G2067"/>
      <c r="H2067"/>
      <c r="I2067"/>
      <c r="J2067"/>
      <c r="K2067"/>
      <c r="L2067"/>
      <c r="M2067"/>
      <c r="N2067"/>
      <c r="O2067"/>
      <c r="P2067"/>
      <c r="Q2067"/>
    </row>
    <row r="2068" spans="1:17" s="16" customFormat="1" x14ac:dyDescent="0.25">
      <c r="A2068" s="19"/>
      <c r="B2068" s="18"/>
      <c r="D2068"/>
      <c r="E2068"/>
      <c r="F2068"/>
      <c r="G2068"/>
      <c r="H2068"/>
      <c r="I2068"/>
      <c r="J2068"/>
      <c r="K2068"/>
      <c r="L2068"/>
      <c r="M2068"/>
      <c r="N2068"/>
      <c r="O2068"/>
      <c r="P2068"/>
      <c r="Q2068"/>
    </row>
    <row r="2069" spans="1:17" s="16" customFormat="1" x14ac:dyDescent="0.25">
      <c r="A2069" s="19"/>
      <c r="B2069" s="18"/>
      <c r="D2069"/>
      <c r="E2069"/>
      <c r="F2069"/>
      <c r="G2069"/>
      <c r="H2069"/>
      <c r="I2069"/>
      <c r="J2069"/>
      <c r="K2069"/>
      <c r="L2069"/>
      <c r="M2069"/>
      <c r="N2069"/>
      <c r="O2069"/>
      <c r="P2069"/>
      <c r="Q2069"/>
    </row>
    <row r="2070" spans="1:17" s="16" customFormat="1" x14ac:dyDescent="0.25">
      <c r="A2070" s="19"/>
      <c r="B2070" s="18"/>
      <c r="D2070"/>
      <c r="E2070"/>
      <c r="F2070"/>
      <c r="G2070"/>
      <c r="H2070"/>
      <c r="I2070"/>
      <c r="J2070"/>
      <c r="K2070"/>
      <c r="L2070"/>
      <c r="M2070"/>
      <c r="N2070"/>
      <c r="O2070"/>
      <c r="P2070"/>
      <c r="Q2070"/>
    </row>
    <row r="2071" spans="1:17" s="16" customFormat="1" x14ac:dyDescent="0.25">
      <c r="A2071" s="19"/>
      <c r="B2071" s="18"/>
      <c r="D2071"/>
      <c r="E2071"/>
      <c r="F2071"/>
      <c r="G2071"/>
      <c r="H2071"/>
      <c r="I2071"/>
      <c r="J2071"/>
      <c r="K2071"/>
      <c r="L2071"/>
      <c r="M2071"/>
      <c r="N2071"/>
      <c r="O2071"/>
      <c r="P2071"/>
      <c r="Q2071"/>
    </row>
    <row r="2072" spans="1:17" s="16" customFormat="1" x14ac:dyDescent="0.25">
      <c r="A2072" s="19"/>
      <c r="B2072" s="18"/>
      <c r="D2072"/>
      <c r="E2072"/>
      <c r="F2072"/>
      <c r="G2072"/>
      <c r="H2072"/>
      <c r="I2072"/>
      <c r="J2072"/>
      <c r="K2072"/>
      <c r="L2072"/>
      <c r="M2072"/>
      <c r="N2072"/>
      <c r="O2072"/>
      <c r="P2072"/>
      <c r="Q2072"/>
    </row>
    <row r="2073" spans="1:17" s="16" customFormat="1" x14ac:dyDescent="0.25">
      <c r="A2073" s="19"/>
      <c r="B2073" s="18"/>
      <c r="D2073"/>
      <c r="E2073"/>
      <c r="F2073"/>
      <c r="G2073"/>
      <c r="H2073"/>
      <c r="I2073"/>
      <c r="J2073"/>
      <c r="K2073"/>
      <c r="L2073"/>
      <c r="M2073"/>
      <c r="N2073"/>
      <c r="O2073"/>
      <c r="P2073"/>
      <c r="Q2073"/>
    </row>
    <row r="2074" spans="1:17" s="16" customFormat="1" x14ac:dyDescent="0.25">
      <c r="A2074" s="19"/>
      <c r="B2074" s="18"/>
      <c r="D2074"/>
      <c r="E2074"/>
      <c r="F2074"/>
      <c r="G2074"/>
      <c r="H2074"/>
      <c r="I2074"/>
      <c r="J2074"/>
      <c r="K2074"/>
      <c r="L2074"/>
      <c r="M2074"/>
      <c r="N2074"/>
      <c r="O2074"/>
      <c r="P2074"/>
      <c r="Q2074"/>
    </row>
    <row r="2075" spans="1:17" s="16" customFormat="1" x14ac:dyDescent="0.25">
      <c r="A2075" s="19"/>
      <c r="B2075" s="18"/>
      <c r="D2075"/>
      <c r="E2075"/>
      <c r="F2075"/>
      <c r="G2075"/>
      <c r="H2075"/>
      <c r="I2075"/>
      <c r="J2075"/>
      <c r="K2075"/>
      <c r="L2075"/>
      <c r="M2075"/>
      <c r="N2075"/>
      <c r="O2075"/>
      <c r="P2075"/>
      <c r="Q2075"/>
    </row>
    <row r="2076" spans="1:17" s="16" customFormat="1" x14ac:dyDescent="0.25">
      <c r="A2076" s="19"/>
      <c r="B2076" s="18"/>
      <c r="D2076"/>
      <c r="E2076"/>
      <c r="F2076"/>
      <c r="G2076"/>
      <c r="H2076"/>
      <c r="I2076"/>
      <c r="J2076"/>
      <c r="K2076"/>
      <c r="L2076"/>
      <c r="M2076"/>
      <c r="N2076"/>
      <c r="O2076"/>
      <c r="P2076"/>
      <c r="Q2076"/>
    </row>
    <row r="2077" spans="1:17" s="16" customFormat="1" x14ac:dyDescent="0.25">
      <c r="A2077" s="19"/>
      <c r="B2077" s="18"/>
      <c r="D2077"/>
      <c r="E2077"/>
      <c r="F2077"/>
      <c r="G2077"/>
      <c r="H2077"/>
      <c r="I2077"/>
      <c r="J2077"/>
      <c r="K2077"/>
      <c r="L2077"/>
      <c r="M2077"/>
      <c r="N2077"/>
      <c r="O2077"/>
      <c r="P2077"/>
      <c r="Q2077"/>
    </row>
    <row r="2078" spans="1:17" s="16" customFormat="1" x14ac:dyDescent="0.25">
      <c r="A2078" s="19"/>
      <c r="B2078" s="18"/>
      <c r="D2078"/>
      <c r="E2078"/>
      <c r="F2078"/>
      <c r="G2078"/>
      <c r="H2078"/>
      <c r="I2078"/>
      <c r="J2078"/>
      <c r="K2078"/>
      <c r="L2078"/>
      <c r="M2078"/>
      <c r="N2078"/>
      <c r="O2078"/>
      <c r="P2078"/>
      <c r="Q2078"/>
    </row>
    <row r="2079" spans="1:17" s="16" customFormat="1" x14ac:dyDescent="0.25">
      <c r="A2079" s="19"/>
      <c r="B2079" s="18"/>
      <c r="D2079"/>
      <c r="E2079"/>
      <c r="F2079"/>
      <c r="G2079"/>
      <c r="H2079"/>
      <c r="I2079"/>
      <c r="J2079"/>
      <c r="K2079"/>
      <c r="L2079"/>
      <c r="M2079"/>
      <c r="N2079"/>
      <c r="O2079"/>
      <c r="P2079"/>
      <c r="Q2079"/>
    </row>
    <row r="2080" spans="1:17" s="16" customFormat="1" x14ac:dyDescent="0.25">
      <c r="A2080" s="19"/>
      <c r="B2080" s="18"/>
      <c r="D2080"/>
      <c r="E2080"/>
      <c r="F2080"/>
      <c r="G2080"/>
      <c r="H2080"/>
      <c r="I2080"/>
      <c r="J2080"/>
      <c r="K2080"/>
      <c r="L2080"/>
      <c r="M2080"/>
      <c r="N2080"/>
      <c r="O2080"/>
      <c r="P2080"/>
      <c r="Q2080"/>
    </row>
    <row r="2081" spans="1:17" s="16" customFormat="1" x14ac:dyDescent="0.25">
      <c r="A2081" s="19"/>
      <c r="B2081" s="18"/>
      <c r="D2081"/>
      <c r="E2081"/>
      <c r="F2081"/>
      <c r="G2081"/>
      <c r="H2081"/>
      <c r="I2081"/>
      <c r="J2081"/>
      <c r="K2081"/>
      <c r="L2081"/>
      <c r="M2081"/>
      <c r="N2081"/>
      <c r="O2081"/>
      <c r="P2081"/>
      <c r="Q2081"/>
    </row>
    <row r="2082" spans="1:17" s="16" customFormat="1" x14ac:dyDescent="0.25">
      <c r="A2082" s="19"/>
      <c r="B2082" s="20"/>
      <c r="D2082"/>
      <c r="E2082"/>
      <c r="F2082"/>
      <c r="G2082"/>
      <c r="H2082"/>
      <c r="I2082"/>
      <c r="J2082"/>
      <c r="K2082"/>
      <c r="L2082"/>
      <c r="M2082"/>
      <c r="N2082"/>
      <c r="O2082"/>
      <c r="P2082"/>
      <c r="Q2082"/>
    </row>
    <row r="2083" spans="1:17" s="16" customFormat="1" x14ac:dyDescent="0.25">
      <c r="A2083" s="19"/>
      <c r="B2083" s="18"/>
      <c r="D2083"/>
      <c r="E2083"/>
      <c r="F2083"/>
      <c r="G2083"/>
      <c r="H2083"/>
      <c r="I2083"/>
      <c r="J2083"/>
      <c r="K2083"/>
      <c r="L2083"/>
      <c r="M2083"/>
      <c r="N2083"/>
      <c r="O2083"/>
      <c r="P2083"/>
      <c r="Q2083"/>
    </row>
    <row r="2084" spans="1:17" s="16" customFormat="1" x14ac:dyDescent="0.25">
      <c r="A2084" s="19"/>
      <c r="B2084" s="18"/>
      <c r="D2084"/>
      <c r="E2084"/>
      <c r="F2084"/>
      <c r="G2084"/>
      <c r="H2084"/>
      <c r="I2084"/>
      <c r="J2084"/>
      <c r="K2084"/>
      <c r="L2084"/>
      <c r="M2084"/>
      <c r="N2084"/>
      <c r="O2084"/>
      <c r="P2084"/>
      <c r="Q2084"/>
    </row>
    <row r="2085" spans="1:17" s="16" customFormat="1" x14ac:dyDescent="0.25">
      <c r="A2085" s="19"/>
      <c r="B2085" s="18"/>
      <c r="D2085"/>
      <c r="E2085"/>
      <c r="F2085"/>
      <c r="G2085"/>
      <c r="H2085"/>
      <c r="I2085"/>
      <c r="J2085"/>
      <c r="K2085"/>
      <c r="L2085"/>
      <c r="M2085"/>
      <c r="N2085"/>
      <c r="O2085"/>
      <c r="P2085"/>
      <c r="Q2085"/>
    </row>
    <row r="2086" spans="1:17" s="16" customFormat="1" x14ac:dyDescent="0.25">
      <c r="A2086" s="19"/>
      <c r="B2086" s="18"/>
      <c r="D2086"/>
      <c r="E2086"/>
      <c r="F2086"/>
      <c r="G2086"/>
      <c r="H2086"/>
      <c r="I2086"/>
      <c r="J2086"/>
      <c r="K2086"/>
      <c r="L2086"/>
      <c r="M2086"/>
      <c r="N2086"/>
      <c r="O2086"/>
      <c r="P2086"/>
      <c r="Q2086"/>
    </row>
    <row r="2087" spans="1:17" s="16" customFormat="1" x14ac:dyDescent="0.25">
      <c r="A2087" s="19"/>
      <c r="B2087" s="18"/>
      <c r="D2087"/>
      <c r="E2087"/>
      <c r="F2087"/>
      <c r="G2087"/>
      <c r="H2087"/>
      <c r="I2087"/>
      <c r="J2087"/>
      <c r="K2087"/>
      <c r="L2087"/>
      <c r="M2087"/>
      <c r="N2087"/>
      <c r="O2087"/>
      <c r="P2087"/>
      <c r="Q2087"/>
    </row>
    <row r="2088" spans="1:17" s="16" customFormat="1" x14ac:dyDescent="0.25">
      <c r="A2088" s="19"/>
      <c r="B2088" s="18"/>
      <c r="D2088"/>
      <c r="E2088"/>
      <c r="F2088"/>
      <c r="G2088"/>
      <c r="H2088"/>
      <c r="I2088"/>
      <c r="J2088"/>
      <c r="K2088"/>
      <c r="L2088"/>
      <c r="M2088"/>
      <c r="N2088"/>
      <c r="O2088"/>
      <c r="P2088"/>
      <c r="Q2088"/>
    </row>
    <row r="2089" spans="1:17" s="16" customFormat="1" x14ac:dyDescent="0.25">
      <c r="A2089" s="19"/>
      <c r="B2089" s="18"/>
      <c r="D2089"/>
      <c r="E2089"/>
      <c r="F2089"/>
      <c r="G2089"/>
      <c r="H2089"/>
      <c r="I2089"/>
      <c r="J2089"/>
      <c r="K2089"/>
      <c r="L2089"/>
      <c r="M2089"/>
      <c r="N2089"/>
      <c r="O2089"/>
      <c r="P2089"/>
      <c r="Q2089"/>
    </row>
    <row r="2090" spans="1:17" s="16" customFormat="1" x14ac:dyDescent="0.25">
      <c r="A2090" s="19"/>
      <c r="B2090" s="18"/>
      <c r="D2090"/>
      <c r="E2090"/>
      <c r="F2090"/>
      <c r="G2090"/>
      <c r="H2090"/>
      <c r="I2090"/>
      <c r="J2090"/>
      <c r="K2090"/>
      <c r="L2090"/>
      <c r="M2090"/>
      <c r="N2090"/>
      <c r="O2090"/>
      <c r="P2090"/>
      <c r="Q2090"/>
    </row>
    <row r="2091" spans="1:17" s="16" customFormat="1" x14ac:dyDescent="0.25">
      <c r="A2091" s="19"/>
      <c r="B2091" s="18"/>
      <c r="D2091"/>
      <c r="E2091"/>
      <c r="F2091"/>
      <c r="G2091"/>
      <c r="H2091"/>
      <c r="I2091"/>
      <c r="J2091"/>
      <c r="K2091"/>
      <c r="L2091"/>
      <c r="M2091"/>
      <c r="N2091"/>
      <c r="O2091"/>
      <c r="P2091"/>
      <c r="Q2091"/>
    </row>
    <row r="2092" spans="1:17" s="16" customFormat="1" x14ac:dyDescent="0.25">
      <c r="A2092" s="19"/>
      <c r="B2092" s="18"/>
      <c r="D2092"/>
      <c r="E2092"/>
      <c r="F2092"/>
      <c r="G2092"/>
      <c r="H2092"/>
      <c r="I2092"/>
      <c r="J2092"/>
      <c r="K2092"/>
      <c r="L2092"/>
      <c r="M2092"/>
      <c r="N2092"/>
      <c r="O2092"/>
      <c r="P2092"/>
      <c r="Q2092"/>
    </row>
    <row r="2093" spans="1:17" s="16" customFormat="1" x14ac:dyDescent="0.25">
      <c r="A2093" s="19"/>
      <c r="B2093" s="18"/>
      <c r="D2093"/>
      <c r="E2093"/>
      <c r="F2093"/>
      <c r="G2093"/>
      <c r="H2093"/>
      <c r="I2093"/>
      <c r="J2093"/>
      <c r="K2093"/>
      <c r="L2093"/>
      <c r="M2093"/>
      <c r="N2093"/>
      <c r="O2093"/>
      <c r="P2093"/>
      <c r="Q2093"/>
    </row>
    <row r="2094" spans="1:17" s="16" customFormat="1" x14ac:dyDescent="0.25">
      <c r="A2094" s="19"/>
      <c r="B2094" s="18"/>
      <c r="D2094"/>
      <c r="E2094"/>
      <c r="F2094"/>
      <c r="G2094"/>
      <c r="H2094"/>
      <c r="I2094"/>
      <c r="J2094"/>
      <c r="K2094"/>
      <c r="L2094"/>
      <c r="M2094"/>
      <c r="N2094"/>
      <c r="O2094"/>
      <c r="P2094"/>
      <c r="Q2094"/>
    </row>
    <row r="2095" spans="1:17" s="16" customFormat="1" x14ac:dyDescent="0.25">
      <c r="A2095" s="19"/>
      <c r="B2095" s="18"/>
      <c r="D2095"/>
      <c r="E2095"/>
      <c r="F2095"/>
      <c r="G2095"/>
      <c r="H2095"/>
      <c r="I2095"/>
      <c r="J2095"/>
      <c r="K2095"/>
      <c r="L2095"/>
      <c r="M2095"/>
      <c r="N2095"/>
      <c r="O2095"/>
      <c r="P2095"/>
      <c r="Q2095"/>
    </row>
    <row r="2096" spans="1:17" s="16" customFormat="1" x14ac:dyDescent="0.25">
      <c r="A2096" s="19"/>
      <c r="B2096" s="18"/>
      <c r="D2096"/>
      <c r="E2096"/>
      <c r="F2096"/>
      <c r="G2096"/>
      <c r="H2096"/>
      <c r="I2096"/>
      <c r="J2096"/>
      <c r="K2096"/>
      <c r="L2096"/>
      <c r="M2096"/>
      <c r="N2096"/>
      <c r="O2096"/>
      <c r="P2096"/>
      <c r="Q2096"/>
    </row>
    <row r="2097" spans="1:17" s="16" customFormat="1" x14ac:dyDescent="0.25">
      <c r="A2097" s="19"/>
      <c r="B2097" s="18"/>
      <c r="D2097"/>
      <c r="E2097"/>
      <c r="F2097"/>
      <c r="G2097"/>
      <c r="H2097"/>
      <c r="I2097"/>
      <c r="J2097"/>
      <c r="K2097"/>
      <c r="L2097"/>
      <c r="M2097"/>
      <c r="N2097"/>
      <c r="O2097"/>
      <c r="P2097"/>
      <c r="Q2097"/>
    </row>
    <row r="2098" spans="1:17" s="16" customFormat="1" x14ac:dyDescent="0.25">
      <c r="A2098" s="19"/>
      <c r="B2098" s="18"/>
      <c r="D2098"/>
      <c r="E2098"/>
      <c r="F2098"/>
      <c r="G2098"/>
      <c r="H2098"/>
      <c r="I2098"/>
      <c r="J2098"/>
      <c r="K2098"/>
      <c r="L2098"/>
      <c r="M2098"/>
      <c r="N2098"/>
      <c r="O2098"/>
      <c r="P2098"/>
      <c r="Q2098"/>
    </row>
    <row r="2099" spans="1:17" s="16" customFormat="1" x14ac:dyDescent="0.25">
      <c r="A2099" s="19"/>
      <c r="B2099" s="18"/>
      <c r="D2099"/>
      <c r="E2099"/>
      <c r="F2099"/>
      <c r="G2099"/>
      <c r="H2099"/>
      <c r="I2099"/>
      <c r="J2099"/>
      <c r="K2099"/>
      <c r="L2099"/>
      <c r="M2099"/>
      <c r="N2099"/>
      <c r="O2099"/>
      <c r="P2099"/>
      <c r="Q2099"/>
    </row>
    <row r="2100" spans="1:17" s="16" customFormat="1" x14ac:dyDescent="0.25">
      <c r="A2100" s="19"/>
      <c r="B2100" s="18"/>
      <c r="D2100"/>
      <c r="E2100"/>
      <c r="F2100"/>
      <c r="G2100"/>
      <c r="H2100"/>
      <c r="I2100"/>
      <c r="J2100"/>
      <c r="K2100"/>
      <c r="L2100"/>
      <c r="M2100"/>
      <c r="N2100"/>
      <c r="O2100"/>
      <c r="P2100"/>
      <c r="Q2100"/>
    </row>
    <row r="2101" spans="1:17" s="16" customFormat="1" x14ac:dyDescent="0.25">
      <c r="A2101" s="19"/>
      <c r="B2101" s="18"/>
      <c r="D2101"/>
      <c r="E2101"/>
      <c r="F2101"/>
      <c r="G2101"/>
      <c r="H2101"/>
      <c r="I2101"/>
      <c r="J2101"/>
      <c r="K2101"/>
      <c r="L2101"/>
      <c r="M2101"/>
      <c r="N2101"/>
      <c r="O2101"/>
      <c r="P2101"/>
      <c r="Q2101"/>
    </row>
    <row r="2102" spans="1:17" s="16" customFormat="1" x14ac:dyDescent="0.25">
      <c r="A2102" s="19"/>
      <c r="B2102" s="18"/>
      <c r="D2102"/>
      <c r="E2102"/>
      <c r="F2102"/>
      <c r="G2102"/>
      <c r="H2102"/>
      <c r="I2102"/>
      <c r="J2102"/>
      <c r="K2102"/>
      <c r="L2102"/>
      <c r="M2102"/>
      <c r="N2102"/>
      <c r="O2102"/>
      <c r="P2102"/>
      <c r="Q2102"/>
    </row>
    <row r="2103" spans="1:17" s="16" customFormat="1" x14ac:dyDescent="0.25">
      <c r="A2103" s="19"/>
      <c r="B2103" s="18"/>
      <c r="D2103"/>
      <c r="E2103"/>
      <c r="F2103"/>
      <c r="G2103"/>
      <c r="H2103"/>
      <c r="I2103"/>
      <c r="J2103"/>
      <c r="K2103"/>
      <c r="L2103"/>
      <c r="M2103"/>
      <c r="N2103"/>
      <c r="O2103"/>
      <c r="P2103"/>
      <c r="Q2103"/>
    </row>
    <row r="2104" spans="1:17" s="16" customFormat="1" x14ac:dyDescent="0.25">
      <c r="A2104" s="19"/>
      <c r="B2104" s="18"/>
      <c r="D2104"/>
      <c r="E2104"/>
      <c r="F2104"/>
      <c r="G2104"/>
      <c r="H2104"/>
      <c r="I2104"/>
      <c r="J2104"/>
      <c r="K2104"/>
      <c r="L2104"/>
      <c r="M2104"/>
      <c r="N2104"/>
      <c r="O2104"/>
      <c r="P2104"/>
      <c r="Q2104"/>
    </row>
    <row r="2105" spans="1:17" s="16" customFormat="1" x14ac:dyDescent="0.25">
      <c r="A2105" s="19"/>
      <c r="B2105" s="18"/>
      <c r="D2105"/>
      <c r="E2105"/>
      <c r="F2105"/>
      <c r="G2105"/>
      <c r="H2105"/>
      <c r="I2105"/>
      <c r="J2105"/>
      <c r="K2105"/>
      <c r="L2105"/>
      <c r="M2105"/>
      <c r="N2105"/>
      <c r="O2105"/>
      <c r="P2105"/>
      <c r="Q2105"/>
    </row>
    <row r="2106" spans="1:17" s="16" customFormat="1" x14ac:dyDescent="0.25">
      <c r="A2106" s="19"/>
      <c r="B2106" s="18"/>
      <c r="D2106"/>
      <c r="E2106"/>
      <c r="F2106"/>
      <c r="G2106"/>
      <c r="H2106"/>
      <c r="I2106"/>
      <c r="J2106"/>
      <c r="K2106"/>
      <c r="L2106"/>
      <c r="M2106"/>
      <c r="N2106"/>
      <c r="O2106"/>
      <c r="P2106"/>
      <c r="Q2106"/>
    </row>
    <row r="2107" spans="1:17" s="16" customFormat="1" x14ac:dyDescent="0.25">
      <c r="A2107" s="19"/>
      <c r="B2107" s="18"/>
      <c r="D2107"/>
      <c r="E2107"/>
      <c r="F2107"/>
      <c r="G2107"/>
      <c r="H2107"/>
      <c r="I2107"/>
      <c r="J2107"/>
      <c r="K2107"/>
      <c r="L2107"/>
      <c r="M2107"/>
      <c r="N2107"/>
      <c r="O2107"/>
      <c r="P2107"/>
      <c r="Q2107"/>
    </row>
    <row r="2108" spans="1:17" s="16" customFormat="1" x14ac:dyDescent="0.25">
      <c r="A2108" s="19"/>
      <c r="B2108" s="18"/>
      <c r="D2108"/>
      <c r="E2108"/>
      <c r="F2108"/>
      <c r="G2108"/>
      <c r="H2108"/>
      <c r="I2108"/>
      <c r="J2108"/>
      <c r="K2108"/>
      <c r="L2108"/>
      <c r="M2108"/>
      <c r="N2108"/>
      <c r="O2108"/>
      <c r="P2108"/>
      <c r="Q2108"/>
    </row>
    <row r="2109" spans="1:17" s="16" customFormat="1" x14ac:dyDescent="0.25">
      <c r="A2109" s="19"/>
      <c r="B2109" s="18"/>
      <c r="D2109"/>
      <c r="E2109"/>
      <c r="F2109"/>
      <c r="G2109"/>
      <c r="H2109"/>
      <c r="I2109"/>
      <c r="J2109"/>
      <c r="K2109"/>
      <c r="L2109"/>
      <c r="M2109"/>
      <c r="N2109"/>
      <c r="O2109"/>
      <c r="P2109"/>
      <c r="Q2109"/>
    </row>
    <row r="2110" spans="1:17" s="16" customFormat="1" x14ac:dyDescent="0.25">
      <c r="A2110" s="19"/>
      <c r="B2110" s="18"/>
      <c r="D2110"/>
      <c r="E2110"/>
      <c r="F2110"/>
      <c r="G2110"/>
      <c r="H2110"/>
      <c r="I2110"/>
      <c r="J2110"/>
      <c r="K2110"/>
      <c r="L2110"/>
      <c r="M2110"/>
      <c r="N2110"/>
      <c r="O2110"/>
      <c r="P2110"/>
      <c r="Q2110"/>
    </row>
    <row r="2111" spans="1:17" s="16" customFormat="1" x14ac:dyDescent="0.25">
      <c r="A2111" s="19"/>
      <c r="B2111" s="18"/>
      <c r="D2111"/>
      <c r="E2111"/>
      <c r="F2111"/>
      <c r="G2111"/>
      <c r="H2111"/>
      <c r="I2111"/>
      <c r="J2111"/>
      <c r="K2111"/>
      <c r="L2111"/>
      <c r="M2111"/>
      <c r="N2111"/>
      <c r="O2111"/>
      <c r="P2111"/>
      <c r="Q2111"/>
    </row>
    <row r="2112" spans="1:17" s="16" customFormat="1" x14ac:dyDescent="0.25">
      <c r="A2112" s="19"/>
      <c r="B2112" s="18"/>
      <c r="D2112"/>
      <c r="E2112"/>
      <c r="F2112"/>
      <c r="G2112"/>
      <c r="H2112"/>
      <c r="I2112"/>
      <c r="J2112"/>
      <c r="K2112"/>
      <c r="L2112"/>
      <c r="M2112"/>
      <c r="N2112"/>
      <c r="O2112"/>
      <c r="P2112"/>
      <c r="Q2112"/>
    </row>
    <row r="2113" spans="1:17" s="16" customFormat="1" x14ac:dyDescent="0.25">
      <c r="A2113" s="19"/>
      <c r="B2113" s="18"/>
      <c r="D2113"/>
      <c r="E2113"/>
      <c r="F2113"/>
      <c r="G2113"/>
      <c r="H2113"/>
      <c r="I2113"/>
      <c r="J2113"/>
      <c r="K2113"/>
      <c r="L2113"/>
      <c r="M2113"/>
      <c r="N2113"/>
      <c r="O2113"/>
      <c r="P2113"/>
      <c r="Q2113"/>
    </row>
    <row r="2114" spans="1:17" s="16" customFormat="1" x14ac:dyDescent="0.25">
      <c r="A2114" s="19"/>
      <c r="B2114" s="18"/>
      <c r="D2114"/>
      <c r="E2114"/>
      <c r="F2114"/>
      <c r="G2114"/>
      <c r="H2114"/>
      <c r="I2114"/>
      <c r="J2114"/>
      <c r="K2114"/>
      <c r="L2114"/>
      <c r="M2114"/>
      <c r="N2114"/>
      <c r="O2114"/>
      <c r="P2114"/>
      <c r="Q2114"/>
    </row>
    <row r="2115" spans="1:17" s="16" customFormat="1" x14ac:dyDescent="0.25">
      <c r="A2115" s="19"/>
      <c r="B2115" s="18"/>
      <c r="D2115"/>
      <c r="E2115"/>
      <c r="F2115"/>
      <c r="G2115"/>
      <c r="H2115"/>
      <c r="I2115"/>
      <c r="J2115"/>
      <c r="K2115"/>
      <c r="L2115"/>
      <c r="M2115"/>
      <c r="N2115"/>
      <c r="O2115"/>
      <c r="P2115"/>
      <c r="Q2115"/>
    </row>
    <row r="2116" spans="1:17" s="16" customFormat="1" x14ac:dyDescent="0.25">
      <c r="A2116" s="19"/>
      <c r="B2116" s="18"/>
      <c r="D2116"/>
      <c r="E2116"/>
      <c r="F2116"/>
      <c r="G2116"/>
      <c r="H2116"/>
      <c r="I2116"/>
      <c r="J2116"/>
      <c r="K2116"/>
      <c r="L2116"/>
      <c r="M2116"/>
      <c r="N2116"/>
      <c r="O2116"/>
      <c r="P2116"/>
      <c r="Q2116"/>
    </row>
    <row r="2117" spans="1:17" s="16" customFormat="1" x14ac:dyDescent="0.25">
      <c r="A2117" s="19"/>
      <c r="B2117" s="18"/>
      <c r="D2117"/>
      <c r="E2117"/>
      <c r="F2117"/>
      <c r="G2117"/>
      <c r="H2117"/>
      <c r="I2117"/>
      <c r="J2117"/>
      <c r="K2117"/>
      <c r="L2117"/>
      <c r="M2117"/>
      <c r="N2117"/>
      <c r="O2117"/>
      <c r="P2117"/>
      <c r="Q2117"/>
    </row>
    <row r="2118" spans="1:17" s="16" customFormat="1" x14ac:dyDescent="0.25">
      <c r="A2118" s="19"/>
      <c r="B2118" s="18"/>
      <c r="D2118"/>
      <c r="E2118"/>
      <c r="F2118"/>
      <c r="G2118"/>
      <c r="H2118"/>
      <c r="I2118"/>
      <c r="J2118"/>
      <c r="K2118"/>
      <c r="L2118"/>
      <c r="M2118"/>
      <c r="N2118"/>
      <c r="O2118"/>
      <c r="P2118"/>
      <c r="Q2118"/>
    </row>
    <row r="2119" spans="1:17" s="16" customFormat="1" x14ac:dyDescent="0.25">
      <c r="A2119" s="19"/>
      <c r="B2119" s="18"/>
      <c r="D2119"/>
      <c r="E2119"/>
      <c r="F2119"/>
      <c r="G2119"/>
      <c r="H2119"/>
      <c r="I2119"/>
      <c r="J2119"/>
      <c r="K2119"/>
      <c r="L2119"/>
      <c r="M2119"/>
      <c r="N2119"/>
      <c r="O2119"/>
      <c r="P2119"/>
      <c r="Q2119"/>
    </row>
    <row r="2120" spans="1:17" s="16" customFormat="1" x14ac:dyDescent="0.25">
      <c r="A2120" s="19"/>
      <c r="B2120" s="18"/>
      <c r="D2120"/>
      <c r="E2120"/>
      <c r="F2120"/>
      <c r="G2120"/>
      <c r="H2120"/>
      <c r="I2120"/>
      <c r="J2120"/>
      <c r="K2120"/>
      <c r="L2120"/>
      <c r="M2120"/>
      <c r="N2120"/>
      <c r="O2120"/>
      <c r="P2120"/>
      <c r="Q2120"/>
    </row>
    <row r="2121" spans="1:17" s="16" customFormat="1" x14ac:dyDescent="0.25">
      <c r="A2121" s="19"/>
      <c r="B2121" s="18"/>
      <c r="D2121"/>
      <c r="E2121"/>
      <c r="F2121"/>
      <c r="G2121"/>
      <c r="H2121"/>
      <c r="I2121"/>
      <c r="J2121"/>
      <c r="K2121"/>
      <c r="L2121"/>
      <c r="M2121"/>
      <c r="N2121"/>
      <c r="O2121"/>
      <c r="P2121"/>
      <c r="Q2121"/>
    </row>
    <row r="2122" spans="1:17" s="16" customFormat="1" x14ac:dyDescent="0.25">
      <c r="A2122" s="19"/>
      <c r="B2122" s="18"/>
      <c r="D2122"/>
      <c r="E2122"/>
      <c r="F2122"/>
      <c r="G2122"/>
      <c r="H2122"/>
      <c r="I2122"/>
      <c r="J2122"/>
      <c r="K2122"/>
      <c r="L2122"/>
      <c r="M2122"/>
      <c r="N2122"/>
      <c r="O2122"/>
      <c r="P2122"/>
      <c r="Q2122"/>
    </row>
    <row r="2123" spans="1:17" s="16" customFormat="1" x14ac:dyDescent="0.25">
      <c r="A2123" s="19"/>
      <c r="B2123" s="18"/>
      <c r="D2123"/>
      <c r="E2123"/>
      <c r="F2123"/>
      <c r="G2123"/>
      <c r="H2123"/>
      <c r="I2123"/>
      <c r="J2123"/>
      <c r="K2123"/>
      <c r="L2123"/>
      <c r="M2123"/>
      <c r="N2123"/>
      <c r="O2123"/>
      <c r="P2123"/>
      <c r="Q2123"/>
    </row>
    <row r="2124" spans="1:17" s="16" customFormat="1" x14ac:dyDescent="0.25">
      <c r="A2124" s="19"/>
      <c r="B2124" s="18"/>
      <c r="D2124"/>
      <c r="E2124"/>
      <c r="F2124"/>
      <c r="G2124"/>
      <c r="H2124"/>
      <c r="I2124"/>
      <c r="J2124"/>
      <c r="K2124"/>
      <c r="L2124"/>
      <c r="M2124"/>
      <c r="N2124"/>
      <c r="O2124"/>
      <c r="P2124"/>
      <c r="Q2124"/>
    </row>
    <row r="2125" spans="1:17" s="16" customFormat="1" x14ac:dyDescent="0.25">
      <c r="A2125" s="19"/>
      <c r="B2125" s="18"/>
      <c r="D2125"/>
      <c r="E2125"/>
      <c r="F2125"/>
      <c r="G2125"/>
      <c r="H2125"/>
      <c r="I2125"/>
      <c r="J2125"/>
      <c r="K2125"/>
      <c r="L2125"/>
      <c r="M2125"/>
      <c r="N2125"/>
      <c r="O2125"/>
      <c r="P2125"/>
      <c r="Q2125"/>
    </row>
    <row r="2126" spans="1:17" s="16" customFormat="1" x14ac:dyDescent="0.25">
      <c r="A2126" s="19"/>
      <c r="B2126" s="18"/>
      <c r="D2126"/>
      <c r="E2126"/>
      <c r="F2126"/>
      <c r="G2126"/>
      <c r="H2126"/>
      <c r="I2126"/>
      <c r="J2126"/>
      <c r="K2126"/>
      <c r="L2126"/>
      <c r="M2126"/>
      <c r="N2126"/>
      <c r="O2126"/>
      <c r="P2126"/>
      <c r="Q2126"/>
    </row>
    <row r="2127" spans="1:17" s="16" customFormat="1" x14ac:dyDescent="0.25">
      <c r="A2127" s="19"/>
      <c r="B2127" s="18"/>
      <c r="D2127"/>
      <c r="E2127"/>
      <c r="F2127"/>
      <c r="G2127"/>
      <c r="H2127"/>
      <c r="I2127"/>
      <c r="J2127"/>
      <c r="K2127"/>
      <c r="L2127"/>
      <c r="M2127"/>
      <c r="N2127"/>
      <c r="O2127"/>
      <c r="P2127"/>
      <c r="Q2127"/>
    </row>
    <row r="2128" spans="1:17" s="16" customFormat="1" x14ac:dyDescent="0.25">
      <c r="A2128" s="19"/>
      <c r="B2128" s="18"/>
      <c r="D2128"/>
      <c r="E2128"/>
      <c r="F2128"/>
      <c r="G2128"/>
      <c r="H2128"/>
      <c r="I2128"/>
      <c r="J2128"/>
      <c r="K2128"/>
      <c r="L2128"/>
      <c r="M2128"/>
      <c r="N2128"/>
      <c r="O2128"/>
      <c r="P2128"/>
      <c r="Q2128"/>
    </row>
    <row r="2129" spans="1:17" s="16" customFormat="1" x14ac:dyDescent="0.25">
      <c r="A2129" s="19"/>
      <c r="B2129" s="18"/>
      <c r="D2129"/>
      <c r="E2129"/>
      <c r="F2129"/>
      <c r="G2129"/>
      <c r="H2129"/>
      <c r="I2129"/>
      <c r="J2129"/>
      <c r="K2129"/>
      <c r="L2129"/>
      <c r="M2129"/>
      <c r="N2129"/>
      <c r="O2129"/>
      <c r="P2129"/>
      <c r="Q2129"/>
    </row>
    <row r="2130" spans="1:17" s="16" customFormat="1" x14ac:dyDescent="0.25">
      <c r="A2130" s="19"/>
      <c r="B2130" s="18"/>
      <c r="D2130"/>
      <c r="E2130"/>
      <c r="F2130"/>
      <c r="G2130"/>
      <c r="H2130"/>
      <c r="I2130"/>
      <c r="J2130"/>
      <c r="K2130"/>
      <c r="L2130"/>
      <c r="M2130"/>
      <c r="N2130"/>
      <c r="O2130"/>
      <c r="P2130"/>
      <c r="Q2130"/>
    </row>
    <row r="2131" spans="1:17" s="16" customFormat="1" x14ac:dyDescent="0.25">
      <c r="A2131" s="19"/>
      <c r="B2131" s="18"/>
      <c r="D2131"/>
      <c r="E2131"/>
      <c r="F2131"/>
      <c r="G2131"/>
      <c r="H2131"/>
      <c r="I2131"/>
      <c r="J2131"/>
      <c r="K2131"/>
      <c r="L2131"/>
      <c r="M2131"/>
      <c r="N2131"/>
      <c r="O2131"/>
      <c r="P2131"/>
      <c r="Q2131"/>
    </row>
    <row r="2132" spans="1:17" s="16" customFormat="1" x14ac:dyDescent="0.25">
      <c r="A2132" s="19"/>
      <c r="B2132" s="20"/>
      <c r="D2132"/>
      <c r="E2132"/>
      <c r="F2132"/>
      <c r="G2132"/>
      <c r="H2132"/>
      <c r="I2132"/>
      <c r="J2132"/>
      <c r="K2132"/>
      <c r="L2132"/>
      <c r="M2132"/>
      <c r="N2132"/>
      <c r="O2132"/>
      <c r="P2132"/>
      <c r="Q2132"/>
    </row>
    <row r="2133" spans="1:17" s="16" customFormat="1" x14ac:dyDescent="0.25">
      <c r="A2133" s="19"/>
      <c r="B2133" s="18"/>
      <c r="D2133"/>
      <c r="E2133"/>
      <c r="F2133"/>
      <c r="G2133"/>
      <c r="H2133"/>
      <c r="I2133"/>
      <c r="J2133"/>
      <c r="K2133"/>
      <c r="L2133"/>
      <c r="M2133"/>
      <c r="N2133"/>
      <c r="O2133"/>
      <c r="P2133"/>
      <c r="Q2133"/>
    </row>
    <row r="2134" spans="1:17" s="16" customFormat="1" x14ac:dyDescent="0.25">
      <c r="A2134" s="19"/>
      <c r="B2134" s="18"/>
      <c r="D2134"/>
      <c r="E2134"/>
      <c r="F2134"/>
      <c r="G2134"/>
      <c r="H2134"/>
      <c r="I2134"/>
      <c r="J2134"/>
      <c r="K2134"/>
      <c r="L2134"/>
      <c r="M2134"/>
      <c r="N2134"/>
      <c r="O2134"/>
      <c r="P2134"/>
      <c r="Q2134"/>
    </row>
    <row r="2135" spans="1:17" s="16" customFormat="1" x14ac:dyDescent="0.25">
      <c r="A2135" s="19"/>
      <c r="B2135" s="18"/>
      <c r="D2135"/>
      <c r="E2135"/>
      <c r="F2135"/>
      <c r="G2135"/>
      <c r="H2135"/>
      <c r="I2135"/>
      <c r="J2135"/>
      <c r="K2135"/>
      <c r="L2135"/>
      <c r="M2135"/>
      <c r="N2135"/>
      <c r="O2135"/>
      <c r="P2135"/>
      <c r="Q2135"/>
    </row>
    <row r="2136" spans="1:17" s="16" customFormat="1" x14ac:dyDescent="0.25">
      <c r="A2136" s="19"/>
      <c r="B2136" s="18"/>
      <c r="D2136"/>
      <c r="E2136"/>
      <c r="F2136"/>
      <c r="G2136"/>
      <c r="H2136"/>
      <c r="I2136"/>
      <c r="J2136"/>
      <c r="K2136"/>
      <c r="L2136"/>
      <c r="M2136"/>
      <c r="N2136"/>
      <c r="O2136"/>
      <c r="P2136"/>
      <c r="Q2136"/>
    </row>
    <row r="2137" spans="1:17" s="16" customFormat="1" x14ac:dyDescent="0.25">
      <c r="A2137" s="19"/>
      <c r="B2137" s="18"/>
      <c r="D2137"/>
      <c r="E2137"/>
      <c r="F2137"/>
      <c r="G2137"/>
      <c r="H2137"/>
      <c r="I2137"/>
      <c r="J2137"/>
      <c r="K2137"/>
      <c r="L2137"/>
      <c r="M2137"/>
      <c r="N2137"/>
      <c r="O2137"/>
      <c r="P2137"/>
      <c r="Q2137"/>
    </row>
    <row r="2138" spans="1:17" s="16" customFormat="1" x14ac:dyDescent="0.25">
      <c r="A2138" s="19"/>
      <c r="B2138" s="18"/>
      <c r="D2138"/>
      <c r="E2138"/>
      <c r="F2138"/>
      <c r="G2138"/>
      <c r="H2138"/>
      <c r="I2138"/>
      <c r="J2138"/>
      <c r="K2138"/>
      <c r="L2138"/>
      <c r="M2138"/>
      <c r="N2138"/>
      <c r="O2138"/>
      <c r="P2138"/>
      <c r="Q2138"/>
    </row>
    <row r="2139" spans="1:17" s="16" customFormat="1" x14ac:dyDescent="0.25">
      <c r="A2139" s="19"/>
      <c r="B2139" s="18"/>
      <c r="D2139"/>
      <c r="E2139"/>
      <c r="F2139"/>
      <c r="G2139"/>
      <c r="H2139"/>
      <c r="I2139"/>
      <c r="J2139"/>
      <c r="K2139"/>
      <c r="L2139"/>
      <c r="M2139"/>
      <c r="N2139"/>
      <c r="O2139"/>
      <c r="P2139"/>
      <c r="Q2139"/>
    </row>
    <row r="2140" spans="1:17" s="16" customFormat="1" x14ac:dyDescent="0.25">
      <c r="A2140" s="19"/>
      <c r="B2140" s="18"/>
      <c r="D2140"/>
      <c r="E2140"/>
      <c r="F2140"/>
      <c r="G2140"/>
      <c r="H2140"/>
      <c r="I2140"/>
      <c r="J2140"/>
      <c r="K2140"/>
      <c r="L2140"/>
      <c r="M2140"/>
      <c r="N2140"/>
      <c r="O2140"/>
      <c r="P2140"/>
      <c r="Q2140"/>
    </row>
    <row r="2141" spans="1:17" s="16" customFormat="1" x14ac:dyDescent="0.25">
      <c r="A2141" s="19"/>
      <c r="B2141" s="18"/>
      <c r="D2141"/>
      <c r="E2141"/>
      <c r="F2141"/>
      <c r="G2141"/>
      <c r="H2141"/>
      <c r="I2141"/>
      <c r="J2141"/>
      <c r="K2141"/>
      <c r="L2141"/>
      <c r="M2141"/>
      <c r="N2141"/>
      <c r="O2141"/>
      <c r="P2141"/>
      <c r="Q2141"/>
    </row>
    <row r="2142" spans="1:17" s="16" customFormat="1" x14ac:dyDescent="0.25">
      <c r="A2142" s="19"/>
      <c r="B2142" s="18"/>
      <c r="D2142"/>
      <c r="E2142"/>
      <c r="F2142"/>
      <c r="G2142"/>
      <c r="H2142"/>
      <c r="I2142"/>
      <c r="J2142"/>
      <c r="K2142"/>
      <c r="L2142"/>
      <c r="M2142"/>
      <c r="N2142"/>
      <c r="O2142"/>
      <c r="P2142"/>
      <c r="Q2142"/>
    </row>
    <row r="2143" spans="1:17" s="16" customFormat="1" x14ac:dyDescent="0.25">
      <c r="A2143" s="19"/>
      <c r="B2143" s="18"/>
      <c r="D2143"/>
      <c r="E2143"/>
      <c r="F2143"/>
      <c r="G2143"/>
      <c r="H2143"/>
      <c r="I2143"/>
      <c r="J2143"/>
      <c r="K2143"/>
      <c r="L2143"/>
      <c r="M2143"/>
      <c r="N2143"/>
      <c r="O2143"/>
      <c r="P2143"/>
      <c r="Q2143"/>
    </row>
    <row r="2144" spans="1:17" s="16" customFormat="1" x14ac:dyDescent="0.25">
      <c r="A2144" s="19"/>
      <c r="B2144" s="18"/>
      <c r="D2144"/>
      <c r="E2144"/>
      <c r="F2144"/>
      <c r="G2144"/>
      <c r="H2144"/>
      <c r="I2144"/>
      <c r="J2144"/>
      <c r="K2144"/>
      <c r="L2144"/>
      <c r="M2144"/>
      <c r="N2144"/>
      <c r="O2144"/>
      <c r="P2144"/>
      <c r="Q2144"/>
    </row>
    <row r="2145" spans="1:17" s="16" customFormat="1" x14ac:dyDescent="0.25">
      <c r="A2145" s="19"/>
      <c r="B2145" s="18"/>
      <c r="D2145"/>
      <c r="E2145"/>
      <c r="F2145"/>
      <c r="G2145"/>
      <c r="H2145"/>
      <c r="I2145"/>
      <c r="J2145"/>
      <c r="K2145"/>
      <c r="L2145"/>
      <c r="M2145"/>
      <c r="N2145"/>
      <c r="O2145"/>
      <c r="P2145"/>
      <c r="Q2145"/>
    </row>
    <row r="2146" spans="1:17" s="16" customFormat="1" x14ac:dyDescent="0.25">
      <c r="A2146" s="19"/>
      <c r="B2146" s="18"/>
      <c r="D2146"/>
      <c r="E2146"/>
      <c r="F2146"/>
      <c r="G2146"/>
      <c r="H2146"/>
      <c r="I2146"/>
      <c r="J2146"/>
      <c r="K2146"/>
      <c r="L2146"/>
      <c r="M2146"/>
      <c r="N2146"/>
      <c r="O2146"/>
      <c r="P2146"/>
      <c r="Q2146"/>
    </row>
    <row r="2147" spans="1:17" s="16" customFormat="1" x14ac:dyDescent="0.25">
      <c r="A2147" s="19"/>
      <c r="B2147" s="18"/>
      <c r="D2147"/>
      <c r="E2147"/>
      <c r="F2147"/>
      <c r="G2147"/>
      <c r="H2147"/>
      <c r="I2147"/>
      <c r="J2147"/>
      <c r="K2147"/>
      <c r="L2147"/>
      <c r="M2147"/>
      <c r="N2147"/>
      <c r="O2147"/>
      <c r="P2147"/>
      <c r="Q2147"/>
    </row>
    <row r="2148" spans="1:17" s="16" customFormat="1" x14ac:dyDescent="0.25">
      <c r="A2148" s="19"/>
      <c r="B2148" s="18"/>
      <c r="D2148"/>
      <c r="E2148"/>
      <c r="F2148"/>
      <c r="G2148"/>
      <c r="H2148"/>
      <c r="I2148"/>
      <c r="J2148"/>
      <c r="K2148"/>
      <c r="L2148"/>
      <c r="M2148"/>
      <c r="N2148"/>
      <c r="O2148"/>
      <c r="P2148"/>
      <c r="Q2148"/>
    </row>
    <row r="2149" spans="1:17" s="16" customFormat="1" x14ac:dyDescent="0.25">
      <c r="A2149" s="19"/>
      <c r="B2149" s="18"/>
      <c r="D2149"/>
      <c r="E2149"/>
      <c r="F2149"/>
      <c r="G2149"/>
      <c r="H2149"/>
      <c r="I2149"/>
      <c r="J2149"/>
      <c r="K2149"/>
      <c r="L2149"/>
      <c r="M2149"/>
      <c r="N2149"/>
      <c r="O2149"/>
      <c r="P2149"/>
      <c r="Q2149"/>
    </row>
    <row r="2150" spans="1:17" s="16" customFormat="1" x14ac:dyDescent="0.25">
      <c r="A2150" s="19"/>
      <c r="B2150" s="18"/>
      <c r="D2150"/>
      <c r="E2150"/>
      <c r="F2150"/>
      <c r="G2150"/>
      <c r="H2150"/>
      <c r="I2150"/>
      <c r="J2150"/>
      <c r="K2150"/>
      <c r="L2150"/>
      <c r="M2150"/>
      <c r="N2150"/>
      <c r="O2150"/>
      <c r="P2150"/>
      <c r="Q2150"/>
    </row>
    <row r="2151" spans="1:17" s="16" customFormat="1" x14ac:dyDescent="0.25">
      <c r="A2151" s="19"/>
      <c r="B2151" s="18"/>
      <c r="D2151"/>
      <c r="E2151"/>
      <c r="F2151"/>
      <c r="G2151"/>
      <c r="H2151"/>
      <c r="I2151"/>
      <c r="J2151"/>
      <c r="K2151"/>
      <c r="L2151"/>
      <c r="M2151"/>
      <c r="N2151"/>
      <c r="O2151"/>
      <c r="P2151"/>
      <c r="Q2151"/>
    </row>
    <row r="2152" spans="1:17" s="16" customFormat="1" x14ac:dyDescent="0.25">
      <c r="A2152" s="19"/>
      <c r="B2152" s="18"/>
      <c r="D2152"/>
      <c r="E2152"/>
      <c r="F2152"/>
      <c r="G2152"/>
      <c r="H2152"/>
      <c r="I2152"/>
      <c r="J2152"/>
      <c r="K2152"/>
      <c r="L2152"/>
      <c r="M2152"/>
      <c r="N2152"/>
      <c r="O2152"/>
      <c r="P2152"/>
      <c r="Q2152"/>
    </row>
    <row r="2153" spans="1:17" s="16" customFormat="1" x14ac:dyDescent="0.25">
      <c r="A2153" s="19"/>
      <c r="B2153" s="18"/>
      <c r="D2153"/>
      <c r="E2153"/>
      <c r="F2153"/>
      <c r="G2153"/>
      <c r="H2153"/>
      <c r="I2153"/>
      <c r="J2153"/>
      <c r="K2153"/>
      <c r="L2153"/>
      <c r="M2153"/>
      <c r="N2153"/>
      <c r="O2153"/>
      <c r="P2153"/>
      <c r="Q2153"/>
    </row>
    <row r="2154" spans="1:17" s="16" customFormat="1" x14ac:dyDescent="0.25">
      <c r="A2154" s="19"/>
      <c r="B2154" s="18"/>
      <c r="D2154"/>
      <c r="E2154"/>
      <c r="F2154"/>
      <c r="G2154"/>
      <c r="H2154"/>
      <c r="I2154"/>
      <c r="J2154"/>
      <c r="K2154"/>
      <c r="L2154"/>
      <c r="M2154"/>
      <c r="N2154"/>
      <c r="O2154"/>
      <c r="P2154"/>
      <c r="Q2154"/>
    </row>
    <row r="2155" spans="1:17" s="16" customFormat="1" x14ac:dyDescent="0.25">
      <c r="A2155" s="19"/>
      <c r="B2155" s="18"/>
      <c r="D2155"/>
      <c r="E2155"/>
      <c r="F2155"/>
      <c r="G2155"/>
      <c r="H2155"/>
      <c r="I2155"/>
      <c r="J2155"/>
      <c r="K2155"/>
      <c r="L2155"/>
      <c r="M2155"/>
      <c r="N2155"/>
      <c r="O2155"/>
      <c r="P2155"/>
      <c r="Q2155"/>
    </row>
    <row r="2156" spans="1:17" s="16" customFormat="1" x14ac:dyDescent="0.25">
      <c r="A2156" s="19"/>
      <c r="B2156" s="18"/>
      <c r="D2156"/>
      <c r="E2156"/>
      <c r="F2156"/>
      <c r="G2156"/>
      <c r="H2156"/>
      <c r="I2156"/>
      <c r="J2156"/>
      <c r="K2156"/>
      <c r="L2156"/>
      <c r="M2156"/>
      <c r="N2156"/>
      <c r="O2156"/>
      <c r="P2156"/>
      <c r="Q2156"/>
    </row>
    <row r="2157" spans="1:17" s="16" customFormat="1" x14ac:dyDescent="0.25">
      <c r="A2157" s="19"/>
      <c r="B2157" s="18"/>
      <c r="D2157"/>
      <c r="E2157"/>
      <c r="F2157"/>
      <c r="G2157"/>
      <c r="H2157"/>
      <c r="I2157"/>
      <c r="J2157"/>
      <c r="K2157"/>
      <c r="L2157"/>
      <c r="M2157"/>
      <c r="N2157"/>
      <c r="O2157"/>
      <c r="P2157"/>
      <c r="Q2157"/>
    </row>
    <row r="2158" spans="1:17" s="16" customFormat="1" x14ac:dyDescent="0.25">
      <c r="A2158" s="19"/>
      <c r="B2158" s="18"/>
      <c r="D2158"/>
      <c r="E2158"/>
      <c r="F2158"/>
      <c r="G2158"/>
      <c r="H2158"/>
      <c r="I2158"/>
      <c r="J2158"/>
      <c r="K2158"/>
      <c r="L2158"/>
      <c r="M2158"/>
      <c r="N2158"/>
      <c r="O2158"/>
      <c r="P2158"/>
      <c r="Q2158"/>
    </row>
    <row r="2159" spans="1:17" s="16" customFormat="1" x14ac:dyDescent="0.25">
      <c r="A2159" s="19"/>
      <c r="B2159" s="18"/>
      <c r="D2159"/>
      <c r="E2159"/>
      <c r="F2159"/>
      <c r="G2159"/>
      <c r="H2159"/>
      <c r="I2159"/>
      <c r="J2159"/>
      <c r="K2159"/>
      <c r="L2159"/>
      <c r="M2159"/>
      <c r="N2159"/>
      <c r="O2159"/>
      <c r="P2159"/>
      <c r="Q2159"/>
    </row>
    <row r="2160" spans="1:17" s="16" customFormat="1" x14ac:dyDescent="0.25">
      <c r="A2160" s="19"/>
      <c r="B2160" s="18"/>
      <c r="D2160"/>
      <c r="E2160"/>
      <c r="F2160"/>
      <c r="G2160"/>
      <c r="H2160"/>
      <c r="I2160"/>
      <c r="J2160"/>
      <c r="K2160"/>
      <c r="L2160"/>
      <c r="M2160"/>
      <c r="N2160"/>
      <c r="O2160"/>
      <c r="P2160"/>
      <c r="Q2160"/>
    </row>
    <row r="2161" spans="1:17" s="16" customFormat="1" x14ac:dyDescent="0.25">
      <c r="A2161" s="19"/>
      <c r="B2161" s="18"/>
      <c r="D2161"/>
      <c r="E2161"/>
      <c r="F2161"/>
      <c r="G2161"/>
      <c r="H2161"/>
      <c r="I2161"/>
      <c r="J2161"/>
      <c r="K2161"/>
      <c r="L2161"/>
      <c r="M2161"/>
      <c r="N2161"/>
      <c r="O2161"/>
      <c r="P2161"/>
      <c r="Q2161"/>
    </row>
    <row r="2162" spans="1:17" s="16" customFormat="1" x14ac:dyDescent="0.25">
      <c r="A2162" s="19"/>
      <c r="B2162" s="18"/>
      <c r="D2162"/>
      <c r="E2162"/>
      <c r="F2162"/>
      <c r="G2162"/>
      <c r="H2162"/>
      <c r="I2162"/>
      <c r="J2162"/>
      <c r="K2162"/>
      <c r="L2162"/>
      <c r="M2162"/>
      <c r="N2162"/>
      <c r="O2162"/>
      <c r="P2162"/>
      <c r="Q2162"/>
    </row>
    <row r="2163" spans="1:17" s="16" customFormat="1" x14ac:dyDescent="0.25">
      <c r="A2163" s="19"/>
      <c r="B2163" s="18"/>
      <c r="D2163"/>
      <c r="E2163"/>
      <c r="F2163"/>
      <c r="G2163"/>
      <c r="H2163"/>
      <c r="I2163"/>
      <c r="J2163"/>
      <c r="K2163"/>
      <c r="L2163"/>
      <c r="M2163"/>
      <c r="N2163"/>
      <c r="O2163"/>
      <c r="P2163"/>
      <c r="Q2163"/>
    </row>
    <row r="2164" spans="1:17" s="16" customFormat="1" x14ac:dyDescent="0.25">
      <c r="A2164" s="19"/>
      <c r="B2164" s="18"/>
      <c r="D2164"/>
      <c r="E2164"/>
      <c r="F2164"/>
      <c r="G2164"/>
      <c r="H2164"/>
      <c r="I2164"/>
      <c r="J2164"/>
      <c r="K2164"/>
      <c r="L2164"/>
      <c r="M2164"/>
      <c r="N2164"/>
      <c r="O2164"/>
      <c r="P2164"/>
      <c r="Q2164"/>
    </row>
    <row r="2165" spans="1:17" s="16" customFormat="1" x14ac:dyDescent="0.25">
      <c r="A2165" s="19"/>
      <c r="B2165" s="18"/>
      <c r="D2165"/>
      <c r="E2165"/>
      <c r="F2165"/>
      <c r="G2165"/>
      <c r="H2165"/>
      <c r="I2165"/>
      <c r="J2165"/>
      <c r="K2165"/>
      <c r="L2165"/>
      <c r="M2165"/>
      <c r="N2165"/>
      <c r="O2165"/>
      <c r="P2165"/>
      <c r="Q2165"/>
    </row>
    <row r="2166" spans="1:17" s="16" customFormat="1" x14ac:dyDescent="0.25">
      <c r="A2166" s="19"/>
      <c r="B2166" s="18"/>
      <c r="D2166"/>
      <c r="E2166"/>
      <c r="F2166"/>
      <c r="G2166"/>
      <c r="H2166"/>
      <c r="I2166"/>
      <c r="J2166"/>
      <c r="K2166"/>
      <c r="L2166"/>
      <c r="M2166"/>
      <c r="N2166"/>
      <c r="O2166"/>
      <c r="P2166"/>
      <c r="Q2166"/>
    </row>
    <row r="2167" spans="1:17" s="16" customFormat="1" x14ac:dyDescent="0.25">
      <c r="A2167" s="19"/>
      <c r="B2167" s="18"/>
      <c r="D2167"/>
      <c r="E2167"/>
      <c r="F2167"/>
      <c r="G2167"/>
      <c r="H2167"/>
      <c r="I2167"/>
      <c r="J2167"/>
      <c r="K2167"/>
      <c r="L2167"/>
      <c r="M2167"/>
      <c r="N2167"/>
      <c r="O2167"/>
      <c r="P2167"/>
      <c r="Q2167"/>
    </row>
    <row r="2168" spans="1:17" s="16" customFormat="1" x14ac:dyDescent="0.25">
      <c r="A2168" s="19"/>
      <c r="B2168" s="18"/>
      <c r="D2168"/>
      <c r="E2168"/>
      <c r="F2168"/>
      <c r="G2168"/>
      <c r="H2168"/>
      <c r="I2168"/>
      <c r="J2168"/>
      <c r="K2168"/>
      <c r="L2168"/>
      <c r="M2168"/>
      <c r="N2168"/>
      <c r="O2168"/>
      <c r="P2168"/>
      <c r="Q2168"/>
    </row>
    <row r="2169" spans="1:17" s="16" customFormat="1" x14ac:dyDescent="0.25">
      <c r="A2169" s="19"/>
      <c r="B2169" s="18"/>
      <c r="D2169"/>
      <c r="E2169"/>
      <c r="F2169"/>
      <c r="G2169"/>
      <c r="H2169"/>
      <c r="I2169"/>
      <c r="J2169"/>
      <c r="K2169"/>
      <c r="L2169"/>
      <c r="M2169"/>
      <c r="N2169"/>
      <c r="O2169"/>
      <c r="P2169"/>
      <c r="Q2169"/>
    </row>
    <row r="2170" spans="1:17" s="16" customFormat="1" x14ac:dyDescent="0.25">
      <c r="A2170" s="19"/>
      <c r="B2170" s="18"/>
      <c r="D2170"/>
      <c r="E2170"/>
      <c r="F2170"/>
      <c r="G2170"/>
      <c r="H2170"/>
      <c r="I2170"/>
      <c r="J2170"/>
      <c r="K2170"/>
      <c r="L2170"/>
      <c r="M2170"/>
      <c r="N2170"/>
      <c r="O2170"/>
      <c r="P2170"/>
      <c r="Q2170"/>
    </row>
    <row r="2171" spans="1:17" s="16" customFormat="1" x14ac:dyDescent="0.25">
      <c r="A2171" s="19"/>
      <c r="B2171" s="18"/>
      <c r="D2171"/>
      <c r="E2171"/>
      <c r="F2171"/>
      <c r="G2171"/>
      <c r="H2171"/>
      <c r="I2171"/>
      <c r="J2171"/>
      <c r="K2171"/>
      <c r="L2171"/>
      <c r="M2171"/>
      <c r="N2171"/>
      <c r="O2171"/>
      <c r="P2171"/>
      <c r="Q2171"/>
    </row>
    <row r="2172" spans="1:17" s="16" customFormat="1" x14ac:dyDescent="0.25">
      <c r="A2172" s="19"/>
      <c r="B2172" s="18"/>
      <c r="D2172"/>
      <c r="E2172"/>
      <c r="F2172"/>
      <c r="G2172"/>
      <c r="H2172"/>
      <c r="I2172"/>
      <c r="J2172"/>
      <c r="K2172"/>
      <c r="L2172"/>
      <c r="M2172"/>
      <c r="N2172"/>
      <c r="O2172"/>
      <c r="P2172"/>
      <c r="Q2172"/>
    </row>
    <row r="2173" spans="1:17" s="16" customFormat="1" x14ac:dyDescent="0.25">
      <c r="A2173" s="19"/>
      <c r="B2173" s="18"/>
      <c r="D2173"/>
      <c r="E2173"/>
      <c r="F2173"/>
      <c r="G2173"/>
      <c r="H2173"/>
      <c r="I2173"/>
      <c r="J2173"/>
      <c r="K2173"/>
      <c r="L2173"/>
      <c r="M2173"/>
      <c r="N2173"/>
      <c r="O2173"/>
      <c r="P2173"/>
      <c r="Q2173"/>
    </row>
    <row r="2174" spans="1:17" s="16" customFormat="1" x14ac:dyDescent="0.25">
      <c r="A2174" s="19"/>
      <c r="B2174" s="18"/>
      <c r="D2174"/>
      <c r="E2174"/>
      <c r="F2174"/>
      <c r="G2174"/>
      <c r="H2174"/>
      <c r="I2174"/>
      <c r="J2174"/>
      <c r="K2174"/>
      <c r="L2174"/>
      <c r="M2174"/>
      <c r="N2174"/>
      <c r="O2174"/>
      <c r="P2174"/>
      <c r="Q2174"/>
    </row>
    <row r="2175" spans="1:17" s="16" customFormat="1" x14ac:dyDescent="0.25">
      <c r="A2175" s="19"/>
      <c r="B2175" s="18"/>
      <c r="D2175"/>
      <c r="E2175"/>
      <c r="F2175"/>
      <c r="G2175"/>
      <c r="H2175"/>
      <c r="I2175"/>
      <c r="J2175"/>
      <c r="K2175"/>
      <c r="L2175"/>
      <c r="M2175"/>
      <c r="N2175"/>
      <c r="O2175"/>
      <c r="P2175"/>
      <c r="Q2175"/>
    </row>
    <row r="2176" spans="1:17" s="16" customFormat="1" x14ac:dyDescent="0.25">
      <c r="A2176" s="19"/>
      <c r="B2176" s="18"/>
      <c r="D2176"/>
      <c r="E2176"/>
      <c r="F2176"/>
      <c r="G2176"/>
      <c r="H2176"/>
      <c r="I2176"/>
      <c r="J2176"/>
      <c r="K2176"/>
      <c r="L2176"/>
      <c r="M2176"/>
      <c r="N2176"/>
      <c r="O2176"/>
      <c r="P2176"/>
      <c r="Q2176"/>
    </row>
    <row r="2177" spans="1:17" s="16" customFormat="1" x14ac:dyDescent="0.25">
      <c r="A2177" s="19"/>
      <c r="B2177" s="18"/>
      <c r="D2177"/>
      <c r="E2177"/>
      <c r="F2177"/>
      <c r="G2177"/>
      <c r="H2177"/>
      <c r="I2177"/>
      <c r="J2177"/>
      <c r="K2177"/>
      <c r="L2177"/>
      <c r="M2177"/>
      <c r="N2177"/>
      <c r="O2177"/>
      <c r="P2177"/>
      <c r="Q2177"/>
    </row>
    <row r="2178" spans="1:17" s="16" customFormat="1" x14ac:dyDescent="0.25">
      <c r="A2178" s="19"/>
      <c r="B2178" s="18"/>
      <c r="D2178"/>
      <c r="E2178"/>
      <c r="F2178"/>
      <c r="G2178"/>
      <c r="H2178"/>
      <c r="I2178"/>
      <c r="J2178"/>
      <c r="K2178"/>
      <c r="L2178"/>
      <c r="M2178"/>
      <c r="N2178"/>
      <c r="O2178"/>
      <c r="P2178"/>
      <c r="Q2178"/>
    </row>
    <row r="2179" spans="1:17" s="16" customFormat="1" x14ac:dyDescent="0.25">
      <c r="A2179" s="19"/>
      <c r="B2179" s="18"/>
      <c r="D2179"/>
      <c r="E2179"/>
      <c r="F2179"/>
      <c r="G2179"/>
      <c r="H2179"/>
      <c r="I2179"/>
      <c r="J2179"/>
      <c r="K2179"/>
      <c r="L2179"/>
      <c r="M2179"/>
      <c r="N2179"/>
      <c r="O2179"/>
      <c r="P2179"/>
      <c r="Q2179"/>
    </row>
    <row r="2180" spans="1:17" s="16" customFormat="1" x14ac:dyDescent="0.25">
      <c r="A2180" s="19"/>
      <c r="B2180" s="18"/>
      <c r="D2180"/>
      <c r="E2180"/>
      <c r="F2180"/>
      <c r="G2180"/>
      <c r="H2180"/>
      <c r="I2180"/>
      <c r="J2180"/>
      <c r="K2180"/>
      <c r="L2180"/>
      <c r="M2180"/>
      <c r="N2180"/>
      <c r="O2180"/>
      <c r="P2180"/>
      <c r="Q2180"/>
    </row>
    <row r="2181" spans="1:17" s="16" customFormat="1" x14ac:dyDescent="0.25">
      <c r="A2181" s="19"/>
      <c r="B2181" s="18"/>
      <c r="D2181"/>
      <c r="E2181"/>
      <c r="F2181"/>
      <c r="G2181"/>
      <c r="H2181"/>
      <c r="I2181"/>
      <c r="J2181"/>
      <c r="K2181"/>
      <c r="L2181"/>
      <c r="M2181"/>
      <c r="N2181"/>
      <c r="O2181"/>
      <c r="P2181"/>
      <c r="Q2181"/>
    </row>
    <row r="2182" spans="1:17" s="16" customFormat="1" x14ac:dyDescent="0.25">
      <c r="A2182" s="19"/>
      <c r="B2182" s="20"/>
      <c r="D2182"/>
      <c r="E2182"/>
      <c r="F2182"/>
      <c r="G2182"/>
      <c r="H2182"/>
      <c r="I2182"/>
      <c r="J2182"/>
      <c r="K2182"/>
      <c r="L2182"/>
      <c r="M2182"/>
      <c r="N2182"/>
      <c r="O2182"/>
      <c r="P2182"/>
      <c r="Q2182"/>
    </row>
    <row r="2183" spans="1:17" s="16" customFormat="1" x14ac:dyDescent="0.25">
      <c r="A2183" s="19"/>
      <c r="B2183" s="18"/>
      <c r="D2183"/>
      <c r="E2183"/>
      <c r="F2183"/>
      <c r="G2183"/>
      <c r="H2183"/>
      <c r="I2183"/>
      <c r="J2183"/>
      <c r="K2183"/>
      <c r="L2183"/>
      <c r="M2183"/>
      <c r="N2183"/>
      <c r="O2183"/>
      <c r="P2183"/>
      <c r="Q2183"/>
    </row>
    <row r="2184" spans="1:17" s="16" customFormat="1" x14ac:dyDescent="0.25">
      <c r="A2184" s="19"/>
      <c r="B2184" s="18"/>
      <c r="D2184"/>
      <c r="E2184"/>
      <c r="F2184"/>
      <c r="G2184"/>
      <c r="H2184"/>
      <c r="I2184"/>
      <c r="J2184"/>
      <c r="K2184"/>
      <c r="L2184"/>
      <c r="M2184"/>
      <c r="N2184"/>
      <c r="O2184"/>
      <c r="P2184"/>
      <c r="Q2184"/>
    </row>
    <row r="2185" spans="1:17" s="16" customFormat="1" x14ac:dyDescent="0.25">
      <c r="A2185" s="19"/>
      <c r="B2185" s="18"/>
      <c r="D2185"/>
      <c r="E2185"/>
      <c r="F2185"/>
      <c r="G2185"/>
      <c r="H2185"/>
      <c r="I2185"/>
      <c r="J2185"/>
      <c r="K2185"/>
      <c r="L2185"/>
      <c r="M2185"/>
      <c r="N2185"/>
      <c r="O2185"/>
      <c r="P2185"/>
      <c r="Q2185"/>
    </row>
    <row r="2186" spans="1:17" s="16" customFormat="1" x14ac:dyDescent="0.25">
      <c r="A2186" s="19"/>
      <c r="B2186" s="18"/>
      <c r="D2186"/>
      <c r="E2186"/>
      <c r="F2186"/>
      <c r="G2186"/>
      <c r="H2186"/>
      <c r="I2186"/>
      <c r="J2186"/>
      <c r="K2186"/>
      <c r="L2186"/>
      <c r="M2186"/>
      <c r="N2186"/>
      <c r="O2186"/>
      <c r="P2186"/>
      <c r="Q2186"/>
    </row>
    <row r="2187" spans="1:17" s="16" customFormat="1" x14ac:dyDescent="0.25">
      <c r="A2187" s="19"/>
      <c r="B2187" s="18"/>
      <c r="D2187"/>
      <c r="E2187"/>
      <c r="F2187"/>
      <c r="G2187"/>
      <c r="H2187"/>
      <c r="I2187"/>
      <c r="J2187"/>
      <c r="K2187"/>
      <c r="L2187"/>
      <c r="M2187"/>
      <c r="N2187"/>
      <c r="O2187"/>
      <c r="P2187"/>
      <c r="Q2187"/>
    </row>
    <row r="2188" spans="1:17" s="16" customFormat="1" x14ac:dyDescent="0.25">
      <c r="A2188" s="19"/>
      <c r="B2188" s="18"/>
      <c r="D2188"/>
      <c r="E2188"/>
      <c r="F2188"/>
      <c r="G2188"/>
      <c r="H2188"/>
      <c r="I2188"/>
      <c r="J2188"/>
      <c r="K2188"/>
      <c r="L2188"/>
      <c r="M2188"/>
      <c r="N2188"/>
      <c r="O2188"/>
      <c r="P2188"/>
      <c r="Q2188"/>
    </row>
    <row r="2189" spans="1:17" s="16" customFormat="1" x14ac:dyDescent="0.25">
      <c r="A2189" s="19"/>
      <c r="B2189" s="18"/>
      <c r="D2189"/>
      <c r="E2189"/>
      <c r="F2189"/>
      <c r="G2189"/>
      <c r="H2189"/>
      <c r="I2189"/>
      <c r="J2189"/>
      <c r="K2189"/>
      <c r="L2189"/>
      <c r="M2189"/>
      <c r="N2189"/>
      <c r="O2189"/>
      <c r="P2189"/>
      <c r="Q2189"/>
    </row>
    <row r="2190" spans="1:17" s="16" customFormat="1" x14ac:dyDescent="0.25">
      <c r="A2190" s="19"/>
      <c r="B2190" s="18"/>
      <c r="D2190"/>
      <c r="E2190"/>
      <c r="F2190"/>
      <c r="G2190"/>
      <c r="H2190"/>
      <c r="I2190"/>
      <c r="J2190"/>
      <c r="K2190"/>
      <c r="L2190"/>
      <c r="M2190"/>
      <c r="N2190"/>
      <c r="O2190"/>
      <c r="P2190"/>
      <c r="Q2190"/>
    </row>
    <row r="2191" spans="1:17" s="16" customFormat="1" x14ac:dyDescent="0.25">
      <c r="A2191" s="19"/>
      <c r="B2191" s="18"/>
      <c r="D2191"/>
      <c r="E2191"/>
      <c r="F2191"/>
      <c r="G2191"/>
      <c r="H2191"/>
      <c r="I2191"/>
      <c r="J2191"/>
      <c r="K2191"/>
      <c r="L2191"/>
      <c r="M2191"/>
      <c r="N2191"/>
      <c r="O2191"/>
      <c r="P2191"/>
      <c r="Q2191"/>
    </row>
    <row r="2192" spans="1:17" s="16" customFormat="1" x14ac:dyDescent="0.25">
      <c r="A2192" s="19"/>
      <c r="B2192" s="18"/>
      <c r="D2192"/>
      <c r="E2192"/>
      <c r="F2192"/>
      <c r="G2192"/>
      <c r="H2192"/>
      <c r="I2192"/>
      <c r="J2192"/>
      <c r="K2192"/>
      <c r="L2192"/>
      <c r="M2192"/>
      <c r="N2192"/>
      <c r="O2192"/>
      <c r="P2192"/>
      <c r="Q2192"/>
    </row>
    <row r="2193" spans="1:17" s="16" customFormat="1" x14ac:dyDescent="0.25">
      <c r="A2193" s="19"/>
      <c r="B2193" s="18"/>
      <c r="D2193"/>
      <c r="E2193"/>
      <c r="F2193"/>
      <c r="G2193"/>
      <c r="H2193"/>
      <c r="I2193"/>
      <c r="J2193"/>
      <c r="K2193"/>
      <c r="L2193"/>
      <c r="M2193"/>
      <c r="N2193"/>
      <c r="O2193"/>
      <c r="P2193"/>
      <c r="Q2193"/>
    </row>
    <row r="2194" spans="1:17" s="16" customFormat="1" x14ac:dyDescent="0.25">
      <c r="A2194" s="19"/>
      <c r="B2194" s="18"/>
      <c r="D2194"/>
      <c r="E2194"/>
      <c r="F2194"/>
      <c r="G2194"/>
      <c r="H2194"/>
      <c r="I2194"/>
      <c r="J2194"/>
      <c r="K2194"/>
      <c r="L2194"/>
      <c r="M2194"/>
      <c r="N2194"/>
      <c r="O2194"/>
      <c r="P2194"/>
      <c r="Q2194"/>
    </row>
    <row r="2195" spans="1:17" s="16" customFormat="1" x14ac:dyDescent="0.25">
      <c r="A2195" s="19"/>
      <c r="B2195" s="18"/>
      <c r="D2195"/>
      <c r="E2195"/>
      <c r="F2195"/>
      <c r="G2195"/>
      <c r="H2195"/>
      <c r="I2195"/>
      <c r="J2195"/>
      <c r="K2195"/>
      <c r="L2195"/>
      <c r="M2195"/>
      <c r="N2195"/>
      <c r="O2195"/>
      <c r="P2195"/>
      <c r="Q2195"/>
    </row>
    <row r="2196" spans="1:17" s="16" customFormat="1" x14ac:dyDescent="0.25">
      <c r="A2196" s="19"/>
      <c r="B2196" s="18"/>
      <c r="D2196"/>
      <c r="E2196"/>
      <c r="F2196"/>
      <c r="G2196"/>
      <c r="H2196"/>
      <c r="I2196"/>
      <c r="J2196"/>
      <c r="K2196"/>
      <c r="L2196"/>
      <c r="M2196"/>
      <c r="N2196"/>
      <c r="O2196"/>
      <c r="P2196"/>
      <c r="Q2196"/>
    </row>
    <row r="2197" spans="1:17" s="16" customFormat="1" x14ac:dyDescent="0.25">
      <c r="A2197" s="19"/>
      <c r="B2197" s="18"/>
      <c r="D2197"/>
      <c r="E2197"/>
      <c r="F2197"/>
      <c r="G2197"/>
      <c r="H2197"/>
      <c r="I2197"/>
      <c r="J2197"/>
      <c r="K2197"/>
      <c r="L2197"/>
      <c r="M2197"/>
      <c r="N2197"/>
      <c r="O2197"/>
      <c r="P2197"/>
      <c r="Q2197"/>
    </row>
    <row r="2198" spans="1:17" s="16" customFormat="1" x14ac:dyDescent="0.25">
      <c r="A2198" s="19"/>
      <c r="B2198" s="18"/>
      <c r="D2198"/>
      <c r="E2198"/>
      <c r="F2198"/>
      <c r="G2198"/>
      <c r="H2198"/>
      <c r="I2198"/>
      <c r="J2198"/>
      <c r="K2198"/>
      <c r="L2198"/>
      <c r="M2198"/>
      <c r="N2198"/>
      <c r="O2198"/>
      <c r="P2198"/>
      <c r="Q2198"/>
    </row>
    <row r="2199" spans="1:17" s="16" customFormat="1" x14ac:dyDescent="0.25">
      <c r="A2199" s="19"/>
      <c r="B2199" s="18"/>
      <c r="D2199"/>
      <c r="E2199"/>
      <c r="F2199"/>
      <c r="G2199"/>
      <c r="H2199"/>
      <c r="I2199"/>
      <c r="J2199"/>
      <c r="K2199"/>
      <c r="L2199"/>
      <c r="M2199"/>
      <c r="N2199"/>
      <c r="O2199"/>
      <c r="P2199"/>
      <c r="Q2199"/>
    </row>
    <row r="2200" spans="1:17" s="16" customFormat="1" x14ac:dyDescent="0.25">
      <c r="A2200" s="19"/>
      <c r="B2200" s="18"/>
      <c r="D2200"/>
      <c r="E2200"/>
      <c r="F2200"/>
      <c r="G2200"/>
      <c r="H2200"/>
      <c r="I2200"/>
      <c r="J2200"/>
      <c r="K2200"/>
      <c r="L2200"/>
      <c r="M2200"/>
      <c r="N2200"/>
      <c r="O2200"/>
      <c r="P2200"/>
      <c r="Q2200"/>
    </row>
    <row r="2201" spans="1:17" s="16" customFormat="1" x14ac:dyDescent="0.25">
      <c r="A2201" s="19"/>
      <c r="B2201" s="18"/>
      <c r="D2201"/>
      <c r="E2201"/>
      <c r="F2201"/>
      <c r="G2201"/>
      <c r="H2201"/>
      <c r="I2201"/>
      <c r="J2201"/>
      <c r="K2201"/>
      <c r="L2201"/>
      <c r="M2201"/>
      <c r="N2201"/>
      <c r="O2201"/>
      <c r="P2201"/>
      <c r="Q2201"/>
    </row>
    <row r="2202" spans="1:17" s="16" customFormat="1" x14ac:dyDescent="0.25">
      <c r="A2202" s="19"/>
      <c r="B2202" s="18"/>
      <c r="D2202"/>
      <c r="E2202"/>
      <c r="F2202"/>
      <c r="G2202"/>
      <c r="H2202"/>
      <c r="I2202"/>
      <c r="J2202"/>
      <c r="K2202"/>
      <c r="L2202"/>
      <c r="M2202"/>
      <c r="N2202"/>
      <c r="O2202"/>
      <c r="P2202"/>
      <c r="Q2202"/>
    </row>
    <row r="2203" spans="1:17" s="16" customFormat="1" x14ac:dyDescent="0.25">
      <c r="A2203" s="19"/>
      <c r="B2203" s="18"/>
      <c r="D2203"/>
      <c r="E2203"/>
      <c r="F2203"/>
      <c r="G2203"/>
      <c r="H2203"/>
      <c r="I2203"/>
      <c r="J2203"/>
      <c r="K2203"/>
      <c r="L2203"/>
      <c r="M2203"/>
      <c r="N2203"/>
      <c r="O2203"/>
      <c r="P2203"/>
      <c r="Q2203"/>
    </row>
    <row r="2204" spans="1:17" s="16" customFormat="1" x14ac:dyDescent="0.25">
      <c r="A2204" s="19"/>
      <c r="B2204" s="18"/>
      <c r="D2204"/>
      <c r="E2204"/>
      <c r="F2204"/>
      <c r="G2204"/>
      <c r="H2204"/>
      <c r="I2204"/>
      <c r="J2204"/>
      <c r="K2204"/>
      <c r="L2204"/>
      <c r="M2204"/>
      <c r="N2204"/>
      <c r="O2204"/>
      <c r="P2204"/>
      <c r="Q2204"/>
    </row>
    <row r="2205" spans="1:17" s="16" customFormat="1" x14ac:dyDescent="0.25">
      <c r="A2205" s="19"/>
      <c r="B2205" s="18"/>
      <c r="D2205"/>
      <c r="E2205"/>
      <c r="F2205"/>
      <c r="G2205"/>
      <c r="H2205"/>
      <c r="I2205"/>
      <c r="J2205"/>
      <c r="K2205"/>
      <c r="L2205"/>
      <c r="M2205"/>
      <c r="N2205"/>
      <c r="O2205"/>
      <c r="P2205"/>
      <c r="Q2205"/>
    </row>
    <row r="2206" spans="1:17" s="16" customFormat="1" x14ac:dyDescent="0.25">
      <c r="A2206" s="19"/>
      <c r="B2206" s="18"/>
      <c r="D2206"/>
      <c r="E2206"/>
      <c r="F2206"/>
      <c r="G2206"/>
      <c r="H2206"/>
      <c r="I2206"/>
      <c r="J2206"/>
      <c r="K2206"/>
      <c r="L2206"/>
      <c r="M2206"/>
      <c r="N2206"/>
      <c r="O2206"/>
      <c r="P2206"/>
      <c r="Q2206"/>
    </row>
    <row r="2207" spans="1:17" s="16" customFormat="1" x14ac:dyDescent="0.25">
      <c r="A2207" s="19"/>
      <c r="B2207" s="18"/>
      <c r="D2207"/>
      <c r="E2207"/>
      <c r="F2207"/>
      <c r="G2207"/>
      <c r="H2207"/>
      <c r="I2207"/>
      <c r="J2207"/>
      <c r="K2207"/>
      <c r="L2207"/>
      <c r="M2207"/>
      <c r="N2207"/>
      <c r="O2207"/>
      <c r="P2207"/>
      <c r="Q2207"/>
    </row>
    <row r="2208" spans="1:17" s="16" customFormat="1" x14ac:dyDescent="0.25">
      <c r="A2208" s="19"/>
      <c r="B2208" s="18"/>
      <c r="D2208"/>
      <c r="E2208"/>
      <c r="F2208"/>
      <c r="G2208"/>
      <c r="H2208"/>
      <c r="I2208"/>
      <c r="J2208"/>
      <c r="K2208"/>
      <c r="L2208"/>
      <c r="M2208"/>
      <c r="N2208"/>
      <c r="O2208"/>
      <c r="P2208"/>
      <c r="Q2208"/>
    </row>
    <row r="2209" spans="1:17" s="16" customFormat="1" x14ac:dyDescent="0.25">
      <c r="A2209" s="19"/>
      <c r="B2209" s="18"/>
      <c r="D2209"/>
      <c r="E2209"/>
      <c r="F2209"/>
      <c r="G2209"/>
      <c r="H2209"/>
      <c r="I2209"/>
      <c r="J2209"/>
      <c r="K2209"/>
      <c r="L2209"/>
      <c r="M2209"/>
      <c r="N2209"/>
      <c r="O2209"/>
      <c r="P2209"/>
      <c r="Q2209"/>
    </row>
    <row r="2210" spans="1:17" s="16" customFormat="1" x14ac:dyDescent="0.25">
      <c r="A2210" s="19"/>
      <c r="B2210" s="18"/>
      <c r="D2210"/>
      <c r="E2210"/>
      <c r="F2210"/>
      <c r="G2210"/>
      <c r="H2210"/>
      <c r="I2210"/>
      <c r="J2210"/>
      <c r="K2210"/>
      <c r="L2210"/>
      <c r="M2210"/>
      <c r="N2210"/>
      <c r="O2210"/>
      <c r="P2210"/>
      <c r="Q2210"/>
    </row>
    <row r="2211" spans="1:17" s="16" customFormat="1" x14ac:dyDescent="0.25">
      <c r="A2211" s="19"/>
      <c r="B2211" s="18"/>
      <c r="D2211"/>
      <c r="E2211"/>
      <c r="F2211"/>
      <c r="G2211"/>
      <c r="H2211"/>
      <c r="I2211"/>
      <c r="J2211"/>
      <c r="K2211"/>
      <c r="L2211"/>
      <c r="M2211"/>
      <c r="N2211"/>
      <c r="O2211"/>
      <c r="P2211"/>
      <c r="Q2211"/>
    </row>
    <row r="2212" spans="1:17" s="16" customFormat="1" x14ac:dyDescent="0.25">
      <c r="A2212" s="19"/>
      <c r="B2212" s="18"/>
      <c r="D2212"/>
      <c r="E2212"/>
      <c r="F2212"/>
      <c r="G2212"/>
      <c r="H2212"/>
      <c r="I2212"/>
      <c r="J2212"/>
      <c r="K2212"/>
      <c r="L2212"/>
      <c r="M2212"/>
      <c r="N2212"/>
      <c r="O2212"/>
      <c r="P2212"/>
      <c r="Q2212"/>
    </row>
    <row r="2213" spans="1:17" s="16" customFormat="1" x14ac:dyDescent="0.25">
      <c r="A2213" s="19"/>
      <c r="B2213" s="18"/>
      <c r="D2213"/>
      <c r="E2213"/>
      <c r="F2213"/>
      <c r="G2213"/>
      <c r="H2213"/>
      <c r="I2213"/>
      <c r="J2213"/>
      <c r="K2213"/>
      <c r="L2213"/>
      <c r="M2213"/>
      <c r="N2213"/>
      <c r="O2213"/>
      <c r="P2213"/>
      <c r="Q2213"/>
    </row>
    <row r="2214" spans="1:17" s="16" customFormat="1" x14ac:dyDescent="0.25">
      <c r="A2214" s="19"/>
      <c r="B2214" s="18"/>
      <c r="D2214"/>
      <c r="E2214"/>
      <c r="F2214"/>
      <c r="G2214"/>
      <c r="H2214"/>
      <c r="I2214"/>
      <c r="J2214"/>
      <c r="K2214"/>
      <c r="L2214"/>
      <c r="M2214"/>
      <c r="N2214"/>
      <c r="O2214"/>
      <c r="P2214"/>
      <c r="Q2214"/>
    </row>
    <row r="2215" spans="1:17" s="16" customFormat="1" x14ac:dyDescent="0.25">
      <c r="A2215" s="19"/>
      <c r="B2215" s="18"/>
      <c r="D2215"/>
      <c r="E2215"/>
      <c r="F2215"/>
      <c r="G2215"/>
      <c r="H2215"/>
      <c r="I2215"/>
      <c r="J2215"/>
      <c r="K2215"/>
      <c r="L2215"/>
      <c r="M2215"/>
      <c r="N2215"/>
      <c r="O2215"/>
      <c r="P2215"/>
      <c r="Q2215"/>
    </row>
    <row r="2216" spans="1:17" s="16" customFormat="1" x14ac:dyDescent="0.25">
      <c r="A2216" s="19"/>
      <c r="B2216" s="18"/>
      <c r="D2216"/>
      <c r="E2216"/>
      <c r="F2216"/>
      <c r="G2216"/>
      <c r="H2216"/>
      <c r="I2216"/>
      <c r="J2216"/>
      <c r="K2216"/>
      <c r="L2216"/>
      <c r="M2216"/>
      <c r="N2216"/>
      <c r="O2216"/>
      <c r="P2216"/>
      <c r="Q2216"/>
    </row>
    <row r="2217" spans="1:17" s="16" customFormat="1" x14ac:dyDescent="0.25">
      <c r="A2217" s="19"/>
      <c r="B2217" s="18"/>
      <c r="D2217"/>
      <c r="E2217"/>
      <c r="F2217"/>
      <c r="G2217"/>
      <c r="H2217"/>
      <c r="I2217"/>
      <c r="J2217"/>
      <c r="K2217"/>
      <c r="L2217"/>
      <c r="M2217"/>
      <c r="N2217"/>
      <c r="O2217"/>
      <c r="P2217"/>
      <c r="Q2217"/>
    </row>
    <row r="2218" spans="1:17" s="16" customFormat="1" x14ac:dyDescent="0.25">
      <c r="A2218" s="19"/>
      <c r="B2218" s="18"/>
      <c r="D2218"/>
      <c r="E2218"/>
      <c r="F2218"/>
      <c r="G2218"/>
      <c r="H2218"/>
      <c r="I2218"/>
      <c r="J2218"/>
      <c r="K2218"/>
      <c r="L2218"/>
      <c r="M2218"/>
      <c r="N2218"/>
      <c r="O2218"/>
      <c r="P2218"/>
      <c r="Q2218"/>
    </row>
    <row r="2219" spans="1:17" s="16" customFormat="1" x14ac:dyDescent="0.25">
      <c r="A2219" s="19"/>
      <c r="B2219" s="18"/>
      <c r="D2219"/>
      <c r="E2219"/>
      <c r="F2219"/>
      <c r="G2219"/>
      <c r="H2219"/>
      <c r="I2219"/>
      <c r="J2219"/>
      <c r="K2219"/>
      <c r="L2219"/>
      <c r="M2219"/>
      <c r="N2219"/>
      <c r="O2219"/>
      <c r="P2219"/>
      <c r="Q2219"/>
    </row>
    <row r="2220" spans="1:17" s="16" customFormat="1" x14ac:dyDescent="0.25">
      <c r="A2220" s="19"/>
      <c r="B2220" s="18"/>
      <c r="D2220"/>
      <c r="E2220"/>
      <c r="F2220"/>
      <c r="G2220"/>
      <c r="H2220"/>
      <c r="I2220"/>
      <c r="J2220"/>
      <c r="K2220"/>
      <c r="L2220"/>
      <c r="M2220"/>
      <c r="N2220"/>
      <c r="O2220"/>
      <c r="P2220"/>
      <c r="Q2220"/>
    </row>
    <row r="2221" spans="1:17" s="16" customFormat="1" x14ac:dyDescent="0.25">
      <c r="A2221" s="19"/>
      <c r="B2221" s="18"/>
      <c r="D2221"/>
      <c r="E2221"/>
      <c r="F2221"/>
      <c r="G2221"/>
      <c r="H2221"/>
      <c r="I2221"/>
      <c r="J2221"/>
      <c r="K2221"/>
      <c r="L2221"/>
      <c r="M2221"/>
      <c r="N2221"/>
      <c r="O2221"/>
      <c r="P2221"/>
      <c r="Q2221"/>
    </row>
    <row r="2222" spans="1:17" s="16" customFormat="1" x14ac:dyDescent="0.25">
      <c r="A2222" s="19"/>
      <c r="B2222" s="18"/>
      <c r="D2222"/>
      <c r="E2222"/>
      <c r="F2222"/>
      <c r="G2222"/>
      <c r="H2222"/>
      <c r="I2222"/>
      <c r="J2222"/>
      <c r="K2222"/>
      <c r="L2222"/>
      <c r="M2222"/>
      <c r="N2222"/>
      <c r="O2222"/>
      <c r="P2222"/>
      <c r="Q2222"/>
    </row>
    <row r="2223" spans="1:17" s="16" customFormat="1" x14ac:dyDescent="0.25">
      <c r="A2223" s="19"/>
      <c r="B2223" s="18"/>
      <c r="D2223"/>
      <c r="E2223"/>
      <c r="F2223"/>
      <c r="G2223"/>
      <c r="H2223"/>
      <c r="I2223"/>
      <c r="J2223"/>
      <c r="K2223"/>
      <c r="L2223"/>
      <c r="M2223"/>
      <c r="N2223"/>
      <c r="O2223"/>
      <c r="P2223"/>
      <c r="Q2223"/>
    </row>
    <row r="2224" spans="1:17" s="16" customFormat="1" x14ac:dyDescent="0.25">
      <c r="A2224" s="19"/>
      <c r="B2224" s="18"/>
      <c r="D2224"/>
      <c r="E2224"/>
      <c r="F2224"/>
      <c r="G2224"/>
      <c r="H2224"/>
      <c r="I2224"/>
      <c r="J2224"/>
      <c r="K2224"/>
      <c r="L2224"/>
      <c r="M2224"/>
      <c r="N2224"/>
      <c r="O2224"/>
      <c r="P2224"/>
      <c r="Q2224"/>
    </row>
    <row r="2225" spans="1:17" s="16" customFormat="1" x14ac:dyDescent="0.25">
      <c r="A2225" s="19"/>
      <c r="B2225" s="18"/>
      <c r="D2225"/>
      <c r="E2225"/>
      <c r="F2225"/>
      <c r="G2225"/>
      <c r="H2225"/>
      <c r="I2225"/>
      <c r="J2225"/>
      <c r="K2225"/>
      <c r="L2225"/>
      <c r="M2225"/>
      <c r="N2225"/>
      <c r="O2225"/>
      <c r="P2225"/>
      <c r="Q2225"/>
    </row>
    <row r="2226" spans="1:17" s="16" customFormat="1" x14ac:dyDescent="0.25">
      <c r="A2226" s="19"/>
      <c r="B2226" s="18"/>
      <c r="D2226"/>
      <c r="E2226"/>
      <c r="F2226"/>
      <c r="G2226"/>
      <c r="H2226"/>
      <c r="I2226"/>
      <c r="J2226"/>
      <c r="K2226"/>
      <c r="L2226"/>
      <c r="M2226"/>
      <c r="N2226"/>
      <c r="O2226"/>
      <c r="P2226"/>
      <c r="Q2226"/>
    </row>
    <row r="2227" spans="1:17" s="16" customFormat="1" x14ac:dyDescent="0.25">
      <c r="A2227" s="19"/>
      <c r="B2227" s="18"/>
      <c r="D2227"/>
      <c r="E2227"/>
      <c r="F2227"/>
      <c r="G2227"/>
      <c r="H2227"/>
      <c r="I2227"/>
      <c r="J2227"/>
      <c r="K2227"/>
      <c r="L2227"/>
      <c r="M2227"/>
      <c r="N2227"/>
      <c r="O2227"/>
      <c r="P2227"/>
      <c r="Q2227"/>
    </row>
    <row r="2228" spans="1:17" s="16" customFormat="1" x14ac:dyDescent="0.25">
      <c r="A2228" s="19"/>
      <c r="B2228" s="18"/>
      <c r="D2228"/>
      <c r="E2228"/>
      <c r="F2228"/>
      <c r="G2228"/>
      <c r="H2228"/>
      <c r="I2228"/>
      <c r="J2228"/>
      <c r="K2228"/>
      <c r="L2228"/>
      <c r="M2228"/>
      <c r="N2228"/>
      <c r="O2228"/>
      <c r="P2228"/>
      <c r="Q2228"/>
    </row>
    <row r="2229" spans="1:17" s="16" customFormat="1" x14ac:dyDescent="0.25">
      <c r="A2229" s="19"/>
      <c r="B2229" s="18"/>
      <c r="D2229"/>
      <c r="E2229"/>
      <c r="F2229"/>
      <c r="G2229"/>
      <c r="H2229"/>
      <c r="I2229"/>
      <c r="J2229"/>
      <c r="K2229"/>
      <c r="L2229"/>
      <c r="M2229"/>
      <c r="N2229"/>
      <c r="O2229"/>
      <c r="P2229"/>
      <c r="Q2229"/>
    </row>
    <row r="2230" spans="1:17" s="16" customFormat="1" x14ac:dyDescent="0.25">
      <c r="A2230" s="19"/>
      <c r="B2230" s="18"/>
      <c r="D2230"/>
      <c r="E2230"/>
      <c r="F2230"/>
      <c r="G2230"/>
      <c r="H2230"/>
      <c r="I2230"/>
      <c r="J2230"/>
      <c r="K2230"/>
      <c r="L2230"/>
      <c r="M2230"/>
      <c r="N2230"/>
      <c r="O2230"/>
      <c r="P2230"/>
      <c r="Q2230"/>
    </row>
    <row r="2231" spans="1:17" s="16" customFormat="1" x14ac:dyDescent="0.25">
      <c r="A2231" s="19"/>
      <c r="B2231" s="18"/>
      <c r="D2231"/>
      <c r="E2231"/>
      <c r="F2231"/>
      <c r="G2231"/>
      <c r="H2231"/>
      <c r="I2231"/>
      <c r="J2231"/>
      <c r="K2231"/>
      <c r="L2231"/>
      <c r="M2231"/>
      <c r="N2231"/>
      <c r="O2231"/>
      <c r="P2231"/>
      <c r="Q2231"/>
    </row>
    <row r="2232" spans="1:17" s="16" customFormat="1" x14ac:dyDescent="0.25">
      <c r="A2232" s="19"/>
      <c r="B2232" s="20"/>
      <c r="D2232"/>
      <c r="E2232"/>
      <c r="F2232"/>
      <c r="G2232"/>
      <c r="H2232"/>
      <c r="I2232"/>
      <c r="J2232"/>
      <c r="K2232"/>
      <c r="L2232"/>
      <c r="M2232"/>
      <c r="N2232"/>
      <c r="O2232"/>
      <c r="P2232"/>
      <c r="Q2232"/>
    </row>
    <row r="2233" spans="1:17" s="16" customFormat="1" x14ac:dyDescent="0.25">
      <c r="A2233" s="19"/>
      <c r="B2233" s="18"/>
      <c r="D2233"/>
      <c r="E2233"/>
      <c r="F2233"/>
      <c r="G2233"/>
      <c r="H2233"/>
      <c r="I2233"/>
      <c r="J2233"/>
      <c r="K2233"/>
      <c r="L2233"/>
      <c r="M2233"/>
      <c r="N2233"/>
      <c r="O2233"/>
      <c r="P2233"/>
      <c r="Q2233"/>
    </row>
    <row r="2234" spans="1:17" s="16" customFormat="1" x14ac:dyDescent="0.25">
      <c r="A2234" s="19"/>
      <c r="B2234" s="18"/>
      <c r="D2234"/>
      <c r="E2234"/>
      <c r="F2234"/>
      <c r="G2234"/>
      <c r="H2234"/>
      <c r="I2234"/>
      <c r="J2234"/>
      <c r="K2234"/>
      <c r="L2234"/>
      <c r="M2234"/>
      <c r="N2234"/>
      <c r="O2234"/>
      <c r="P2234"/>
      <c r="Q2234"/>
    </row>
    <row r="2235" spans="1:17" s="16" customFormat="1" x14ac:dyDescent="0.25">
      <c r="A2235" s="19"/>
      <c r="B2235" s="18"/>
      <c r="D2235"/>
      <c r="E2235"/>
      <c r="F2235"/>
      <c r="G2235"/>
      <c r="H2235"/>
      <c r="I2235"/>
      <c r="J2235"/>
      <c r="K2235"/>
      <c r="L2235"/>
      <c r="M2235"/>
      <c r="N2235"/>
      <c r="O2235"/>
      <c r="P2235"/>
      <c r="Q2235"/>
    </row>
    <row r="2236" spans="1:17" s="16" customFormat="1" x14ac:dyDescent="0.25">
      <c r="A2236" s="19"/>
      <c r="B2236" s="18"/>
      <c r="D2236"/>
      <c r="E2236"/>
      <c r="F2236"/>
      <c r="G2236"/>
      <c r="H2236"/>
      <c r="I2236"/>
      <c r="J2236"/>
      <c r="K2236"/>
      <c r="L2236"/>
      <c r="M2236"/>
      <c r="N2236"/>
      <c r="O2236"/>
      <c r="P2236"/>
      <c r="Q2236"/>
    </row>
    <row r="2237" spans="1:17" s="16" customFormat="1" x14ac:dyDescent="0.25">
      <c r="A2237" s="19"/>
      <c r="B2237" s="18"/>
      <c r="D2237"/>
      <c r="E2237"/>
      <c r="F2237"/>
      <c r="G2237"/>
      <c r="H2237"/>
      <c r="I2237"/>
      <c r="J2237"/>
      <c r="K2237"/>
      <c r="L2237"/>
      <c r="M2237"/>
      <c r="N2237"/>
      <c r="O2237"/>
      <c r="P2237"/>
      <c r="Q2237"/>
    </row>
    <row r="2238" spans="1:17" s="16" customFormat="1" x14ac:dyDescent="0.25">
      <c r="A2238" s="19"/>
      <c r="B2238" s="18"/>
      <c r="D2238"/>
      <c r="E2238"/>
      <c r="F2238"/>
      <c r="G2238"/>
      <c r="H2238"/>
      <c r="I2238"/>
      <c r="J2238"/>
      <c r="K2238"/>
      <c r="L2238"/>
      <c r="M2238"/>
      <c r="N2238"/>
      <c r="O2238"/>
      <c r="P2238"/>
      <c r="Q2238"/>
    </row>
    <row r="2239" spans="1:17" s="16" customFormat="1" x14ac:dyDescent="0.25">
      <c r="A2239" s="19"/>
      <c r="B2239" s="18"/>
      <c r="D2239"/>
      <c r="E2239"/>
      <c r="F2239"/>
      <c r="G2239"/>
      <c r="H2239"/>
      <c r="I2239"/>
      <c r="J2239"/>
      <c r="K2239"/>
      <c r="L2239"/>
      <c r="M2239"/>
      <c r="N2239"/>
      <c r="O2239"/>
      <c r="P2239"/>
      <c r="Q2239"/>
    </row>
    <row r="2240" spans="1:17" s="16" customFormat="1" x14ac:dyDescent="0.25">
      <c r="A2240" s="19"/>
      <c r="B2240" s="18"/>
      <c r="D2240"/>
      <c r="E2240"/>
      <c r="F2240"/>
      <c r="G2240"/>
      <c r="H2240"/>
      <c r="I2240"/>
      <c r="J2240"/>
      <c r="K2240"/>
      <c r="L2240"/>
      <c r="M2240"/>
      <c r="N2240"/>
      <c r="O2240"/>
      <c r="P2240"/>
      <c r="Q2240"/>
    </row>
    <row r="2241" spans="1:17" s="16" customFormat="1" x14ac:dyDescent="0.25">
      <c r="A2241" s="19"/>
      <c r="B2241" s="18"/>
      <c r="D2241"/>
      <c r="E2241"/>
      <c r="F2241"/>
      <c r="G2241"/>
      <c r="H2241"/>
      <c r="I2241"/>
      <c r="J2241"/>
      <c r="K2241"/>
      <c r="L2241"/>
      <c r="M2241"/>
      <c r="N2241"/>
      <c r="O2241"/>
      <c r="P2241"/>
      <c r="Q2241"/>
    </row>
    <row r="2242" spans="1:17" s="16" customFormat="1" x14ac:dyDescent="0.25">
      <c r="A2242" s="19"/>
      <c r="B2242" s="18"/>
      <c r="D2242"/>
      <c r="E2242"/>
      <c r="F2242"/>
      <c r="G2242"/>
      <c r="H2242"/>
      <c r="I2242"/>
      <c r="J2242"/>
      <c r="K2242"/>
      <c r="L2242"/>
      <c r="M2242"/>
      <c r="N2242"/>
      <c r="O2242"/>
      <c r="P2242"/>
      <c r="Q2242"/>
    </row>
    <row r="2243" spans="1:17" s="16" customFormat="1" x14ac:dyDescent="0.25">
      <c r="A2243" s="19"/>
      <c r="B2243" s="18"/>
      <c r="D2243"/>
      <c r="E2243"/>
      <c r="F2243"/>
      <c r="G2243"/>
      <c r="H2243"/>
      <c r="I2243"/>
      <c r="J2243"/>
      <c r="K2243"/>
      <c r="L2243"/>
      <c r="M2243"/>
      <c r="N2243"/>
      <c r="O2243"/>
      <c r="P2243"/>
      <c r="Q2243"/>
    </row>
    <row r="2244" spans="1:17" s="16" customFormat="1" x14ac:dyDescent="0.25">
      <c r="A2244" s="19"/>
      <c r="B2244" s="18"/>
      <c r="D2244"/>
      <c r="E2244"/>
      <c r="F2244"/>
      <c r="G2244"/>
      <c r="H2244"/>
      <c r="I2244"/>
      <c r="J2244"/>
      <c r="K2244"/>
      <c r="L2244"/>
      <c r="M2244"/>
      <c r="N2244"/>
      <c r="O2244"/>
      <c r="P2244"/>
      <c r="Q2244"/>
    </row>
    <row r="2245" spans="1:17" s="16" customFormat="1" x14ac:dyDescent="0.25">
      <c r="A2245" s="19"/>
      <c r="B2245" s="18"/>
      <c r="D2245"/>
      <c r="E2245"/>
      <c r="F2245"/>
      <c r="G2245"/>
      <c r="H2245"/>
      <c r="I2245"/>
      <c r="J2245"/>
      <c r="K2245"/>
      <c r="L2245"/>
      <c r="M2245"/>
      <c r="N2245"/>
      <c r="O2245"/>
      <c r="P2245"/>
      <c r="Q2245"/>
    </row>
    <row r="2246" spans="1:17" s="16" customFormat="1" x14ac:dyDescent="0.25">
      <c r="A2246" s="19"/>
      <c r="B2246" s="18"/>
      <c r="D2246"/>
      <c r="E2246"/>
      <c r="F2246"/>
      <c r="G2246"/>
      <c r="H2246"/>
      <c r="I2246"/>
      <c r="J2246"/>
      <c r="K2246"/>
      <c r="L2246"/>
      <c r="M2246"/>
      <c r="N2246"/>
      <c r="O2246"/>
      <c r="P2246"/>
      <c r="Q2246"/>
    </row>
    <row r="2247" spans="1:17" s="16" customFormat="1" x14ac:dyDescent="0.25">
      <c r="A2247" s="19"/>
      <c r="B2247" s="18"/>
      <c r="D2247"/>
      <c r="E2247"/>
      <c r="F2247"/>
      <c r="G2247"/>
      <c r="H2247"/>
      <c r="I2247"/>
      <c r="J2247"/>
      <c r="K2247"/>
      <c r="L2247"/>
      <c r="M2247"/>
      <c r="N2247"/>
      <c r="O2247"/>
      <c r="P2247"/>
      <c r="Q2247"/>
    </row>
    <row r="2248" spans="1:17" s="16" customFormat="1" x14ac:dyDescent="0.25">
      <c r="A2248" s="19"/>
      <c r="B2248" s="18"/>
      <c r="D2248"/>
      <c r="E2248"/>
      <c r="F2248"/>
      <c r="G2248"/>
      <c r="H2248"/>
      <c r="I2248"/>
      <c r="J2248"/>
      <c r="K2248"/>
      <c r="L2248"/>
      <c r="M2248"/>
      <c r="N2248"/>
      <c r="O2248"/>
      <c r="P2248"/>
      <c r="Q2248"/>
    </row>
    <row r="2249" spans="1:17" s="16" customFormat="1" x14ac:dyDescent="0.25">
      <c r="A2249" s="19"/>
      <c r="B2249" s="18"/>
      <c r="D2249"/>
      <c r="E2249"/>
      <c r="F2249"/>
      <c r="G2249"/>
      <c r="H2249"/>
      <c r="I2249"/>
      <c r="J2249"/>
      <c r="K2249"/>
      <c r="L2249"/>
      <c r="M2249"/>
      <c r="N2249"/>
      <c r="O2249"/>
      <c r="P2249"/>
      <c r="Q2249"/>
    </row>
    <row r="2250" spans="1:17" s="16" customFormat="1" x14ac:dyDescent="0.25">
      <c r="A2250" s="19"/>
      <c r="B2250" s="18"/>
      <c r="D2250"/>
      <c r="E2250"/>
      <c r="F2250"/>
      <c r="G2250"/>
      <c r="H2250"/>
      <c r="I2250"/>
      <c r="J2250"/>
      <c r="K2250"/>
      <c r="L2250"/>
      <c r="M2250"/>
      <c r="N2250"/>
      <c r="O2250"/>
      <c r="P2250"/>
      <c r="Q2250"/>
    </row>
    <row r="2251" spans="1:17" s="16" customFormat="1" x14ac:dyDescent="0.25">
      <c r="A2251" s="19"/>
      <c r="B2251" s="18"/>
      <c r="D2251"/>
      <c r="E2251"/>
      <c r="F2251"/>
      <c r="G2251"/>
      <c r="H2251"/>
      <c r="I2251"/>
      <c r="J2251"/>
      <c r="K2251"/>
      <c r="L2251"/>
      <c r="M2251"/>
      <c r="N2251"/>
      <c r="O2251"/>
      <c r="P2251"/>
      <c r="Q2251"/>
    </row>
    <row r="2252" spans="1:17" s="16" customFormat="1" x14ac:dyDescent="0.25">
      <c r="A2252" s="19"/>
      <c r="B2252" s="18"/>
      <c r="D2252"/>
      <c r="E2252"/>
      <c r="F2252"/>
      <c r="G2252"/>
      <c r="H2252"/>
      <c r="I2252"/>
      <c r="J2252"/>
      <c r="K2252"/>
      <c r="L2252"/>
      <c r="M2252"/>
      <c r="N2252"/>
      <c r="O2252"/>
      <c r="P2252"/>
      <c r="Q2252"/>
    </row>
    <row r="2253" spans="1:17" s="16" customFormat="1" x14ac:dyDescent="0.25">
      <c r="A2253" s="19"/>
      <c r="B2253" s="18"/>
      <c r="D2253"/>
      <c r="E2253"/>
      <c r="F2253"/>
      <c r="G2253"/>
      <c r="H2253"/>
      <c r="I2253"/>
      <c r="J2253"/>
      <c r="K2253"/>
      <c r="L2253"/>
      <c r="M2253"/>
      <c r="N2253"/>
      <c r="O2253"/>
      <c r="P2253"/>
      <c r="Q2253"/>
    </row>
    <row r="2254" spans="1:17" s="16" customFormat="1" x14ac:dyDescent="0.25">
      <c r="A2254" s="19"/>
      <c r="B2254" s="18"/>
      <c r="D2254"/>
      <c r="E2254"/>
      <c r="F2254"/>
      <c r="G2254"/>
      <c r="H2254"/>
      <c r="I2254"/>
      <c r="J2254"/>
      <c r="K2254"/>
      <c r="L2254"/>
      <c r="M2254"/>
      <c r="N2254"/>
      <c r="O2254"/>
      <c r="P2254"/>
      <c r="Q2254"/>
    </row>
    <row r="2255" spans="1:17" s="16" customFormat="1" x14ac:dyDescent="0.25">
      <c r="A2255" s="19"/>
      <c r="B2255" s="18"/>
      <c r="D2255"/>
      <c r="E2255"/>
      <c r="F2255"/>
      <c r="G2255"/>
      <c r="H2255"/>
      <c r="I2255"/>
      <c r="J2255"/>
      <c r="K2255"/>
      <c r="L2255"/>
      <c r="M2255"/>
      <c r="N2255"/>
      <c r="O2255"/>
      <c r="P2255"/>
      <c r="Q2255"/>
    </row>
    <row r="2256" spans="1:17" s="16" customFormat="1" x14ac:dyDescent="0.25">
      <c r="A2256" s="19"/>
      <c r="B2256" s="18"/>
      <c r="D2256"/>
      <c r="E2256"/>
      <c r="F2256"/>
      <c r="G2256"/>
      <c r="H2256"/>
      <c r="I2256"/>
      <c r="J2256"/>
      <c r="K2256"/>
      <c r="L2256"/>
      <c r="M2256"/>
      <c r="N2256"/>
      <c r="O2256"/>
      <c r="P2256"/>
      <c r="Q2256"/>
    </row>
    <row r="2257" spans="1:17" s="16" customFormat="1" x14ac:dyDescent="0.25">
      <c r="A2257" s="19"/>
      <c r="B2257" s="18"/>
      <c r="D2257"/>
      <c r="E2257"/>
      <c r="F2257"/>
      <c r="G2257"/>
      <c r="H2257"/>
      <c r="I2257"/>
      <c r="J2257"/>
      <c r="K2257"/>
      <c r="L2257"/>
      <c r="M2257"/>
      <c r="N2257"/>
      <c r="O2257"/>
      <c r="P2257"/>
      <c r="Q2257"/>
    </row>
    <row r="2258" spans="1:17" s="16" customFormat="1" x14ac:dyDescent="0.25">
      <c r="A2258" s="19"/>
      <c r="B2258" s="18"/>
      <c r="D2258"/>
      <c r="E2258"/>
      <c r="F2258"/>
      <c r="G2258"/>
      <c r="H2258"/>
      <c r="I2258"/>
      <c r="J2258"/>
      <c r="K2258"/>
      <c r="L2258"/>
      <c r="M2258"/>
      <c r="N2258"/>
      <c r="O2258"/>
      <c r="P2258"/>
      <c r="Q2258"/>
    </row>
    <row r="2259" spans="1:17" s="16" customFormat="1" x14ac:dyDescent="0.25">
      <c r="A2259" s="19"/>
      <c r="B2259" s="18"/>
      <c r="D2259"/>
      <c r="E2259"/>
      <c r="F2259"/>
      <c r="G2259"/>
      <c r="H2259"/>
      <c r="I2259"/>
      <c r="J2259"/>
      <c r="K2259"/>
      <c r="L2259"/>
      <c r="M2259"/>
      <c r="N2259"/>
      <c r="O2259"/>
      <c r="P2259"/>
      <c r="Q2259"/>
    </row>
    <row r="2260" spans="1:17" s="16" customFormat="1" x14ac:dyDescent="0.25">
      <c r="A2260" s="19"/>
      <c r="B2260" s="18"/>
      <c r="D2260"/>
      <c r="E2260"/>
      <c r="F2260"/>
      <c r="G2260"/>
      <c r="H2260"/>
      <c r="I2260"/>
      <c r="J2260"/>
      <c r="K2260"/>
      <c r="L2260"/>
      <c r="M2260"/>
      <c r="N2260"/>
      <c r="O2260"/>
      <c r="P2260"/>
      <c r="Q2260"/>
    </row>
    <row r="2261" spans="1:17" s="16" customFormat="1" x14ac:dyDescent="0.25">
      <c r="A2261" s="19"/>
      <c r="B2261" s="18"/>
      <c r="D2261"/>
      <c r="E2261"/>
      <c r="F2261"/>
      <c r="G2261"/>
      <c r="H2261"/>
      <c r="I2261"/>
      <c r="J2261"/>
      <c r="K2261"/>
      <c r="L2261"/>
      <c r="M2261"/>
      <c r="N2261"/>
      <c r="O2261"/>
      <c r="P2261"/>
      <c r="Q2261"/>
    </row>
    <row r="2262" spans="1:17" s="16" customFormat="1" x14ac:dyDescent="0.25">
      <c r="A2262" s="19"/>
      <c r="B2262" s="18"/>
      <c r="D2262"/>
      <c r="E2262"/>
      <c r="F2262"/>
      <c r="G2262"/>
      <c r="H2262"/>
      <c r="I2262"/>
      <c r="J2262"/>
      <c r="K2262"/>
      <c r="L2262"/>
      <c r="M2262"/>
      <c r="N2262"/>
      <c r="O2262"/>
      <c r="P2262"/>
      <c r="Q2262"/>
    </row>
    <row r="2263" spans="1:17" s="16" customFormat="1" x14ac:dyDescent="0.25">
      <c r="A2263" s="19"/>
      <c r="B2263" s="18"/>
      <c r="D2263"/>
      <c r="E2263"/>
      <c r="F2263"/>
      <c r="G2263"/>
      <c r="H2263"/>
      <c r="I2263"/>
      <c r="J2263"/>
      <c r="K2263"/>
      <c r="L2263"/>
      <c r="M2263"/>
      <c r="N2263"/>
      <c r="O2263"/>
      <c r="P2263"/>
      <c r="Q2263"/>
    </row>
    <row r="2264" spans="1:17" s="16" customFormat="1" x14ac:dyDescent="0.25">
      <c r="A2264" s="19"/>
      <c r="B2264" s="18"/>
      <c r="D2264"/>
      <c r="E2264"/>
      <c r="F2264"/>
      <c r="G2264"/>
      <c r="H2264"/>
      <c r="I2264"/>
      <c r="J2264"/>
      <c r="K2264"/>
      <c r="L2264"/>
      <c r="M2264"/>
      <c r="N2264"/>
      <c r="O2264"/>
      <c r="P2264"/>
      <c r="Q2264"/>
    </row>
    <row r="2265" spans="1:17" s="16" customFormat="1" x14ac:dyDescent="0.25">
      <c r="A2265" s="19"/>
      <c r="B2265" s="18"/>
      <c r="D2265"/>
      <c r="E2265"/>
      <c r="F2265"/>
      <c r="G2265"/>
      <c r="H2265"/>
      <c r="I2265"/>
      <c r="J2265"/>
      <c r="K2265"/>
      <c r="L2265"/>
      <c r="M2265"/>
      <c r="N2265"/>
      <c r="O2265"/>
      <c r="P2265"/>
      <c r="Q2265"/>
    </row>
    <row r="2266" spans="1:17" s="16" customFormat="1" x14ac:dyDescent="0.25">
      <c r="A2266" s="19"/>
      <c r="B2266" s="18"/>
      <c r="D2266"/>
      <c r="E2266"/>
      <c r="F2266"/>
      <c r="G2266"/>
      <c r="H2266"/>
      <c r="I2266"/>
      <c r="J2266"/>
      <c r="K2266"/>
      <c r="L2266"/>
      <c r="M2266"/>
      <c r="N2266"/>
      <c r="O2266"/>
      <c r="P2266"/>
      <c r="Q2266"/>
    </row>
    <row r="2267" spans="1:17" s="16" customFormat="1" x14ac:dyDescent="0.25">
      <c r="A2267" s="19"/>
      <c r="B2267" s="18"/>
      <c r="D2267"/>
      <c r="E2267"/>
      <c r="F2267"/>
      <c r="G2267"/>
      <c r="H2267"/>
      <c r="I2267"/>
      <c r="J2267"/>
      <c r="K2267"/>
      <c r="L2267"/>
      <c r="M2267"/>
      <c r="N2267"/>
      <c r="O2267"/>
      <c r="P2267"/>
      <c r="Q2267"/>
    </row>
    <row r="2268" spans="1:17" s="16" customFormat="1" x14ac:dyDescent="0.25">
      <c r="A2268" s="19"/>
      <c r="B2268" s="18"/>
      <c r="D2268"/>
      <c r="E2268"/>
      <c r="F2268"/>
      <c r="G2268"/>
      <c r="H2268"/>
      <c r="I2268"/>
      <c r="J2268"/>
      <c r="K2268"/>
      <c r="L2268"/>
      <c r="M2268"/>
      <c r="N2268"/>
      <c r="O2268"/>
      <c r="P2268"/>
      <c r="Q2268"/>
    </row>
    <row r="2269" spans="1:17" s="16" customFormat="1" x14ac:dyDescent="0.25">
      <c r="A2269" s="19"/>
      <c r="B2269" s="18"/>
      <c r="D2269"/>
      <c r="E2269"/>
      <c r="F2269"/>
      <c r="G2269"/>
      <c r="H2269"/>
      <c r="I2269"/>
      <c r="J2269"/>
      <c r="K2269"/>
      <c r="L2269"/>
      <c r="M2269"/>
      <c r="N2269"/>
      <c r="O2269"/>
      <c r="P2269"/>
      <c r="Q2269"/>
    </row>
    <row r="2270" spans="1:17" s="16" customFormat="1" x14ac:dyDescent="0.25">
      <c r="A2270" s="19"/>
      <c r="B2270" s="18"/>
      <c r="D2270"/>
      <c r="E2270"/>
      <c r="F2270"/>
      <c r="G2270"/>
      <c r="H2270"/>
      <c r="I2270"/>
      <c r="J2270"/>
      <c r="K2270"/>
      <c r="L2270"/>
      <c r="M2270"/>
      <c r="N2270"/>
      <c r="O2270"/>
      <c r="P2270"/>
      <c r="Q2270"/>
    </row>
    <row r="2271" spans="1:17" s="16" customFormat="1" x14ac:dyDescent="0.25">
      <c r="A2271" s="19"/>
      <c r="B2271" s="18"/>
      <c r="D2271"/>
      <c r="E2271"/>
      <c r="F2271"/>
      <c r="G2271"/>
      <c r="H2271"/>
      <c r="I2271"/>
      <c r="J2271"/>
      <c r="K2271"/>
      <c r="L2271"/>
      <c r="M2271"/>
      <c r="N2271"/>
      <c r="O2271"/>
      <c r="P2271"/>
      <c r="Q2271"/>
    </row>
    <row r="2272" spans="1:17" s="16" customFormat="1" x14ac:dyDescent="0.25">
      <c r="A2272" s="19"/>
      <c r="B2272" s="18"/>
      <c r="D2272"/>
      <c r="E2272"/>
      <c r="F2272"/>
      <c r="G2272"/>
      <c r="H2272"/>
      <c r="I2272"/>
      <c r="J2272"/>
      <c r="K2272"/>
      <c r="L2272"/>
      <c r="M2272"/>
      <c r="N2272"/>
      <c r="O2272"/>
      <c r="P2272"/>
      <c r="Q2272"/>
    </row>
    <row r="2273" spans="1:17" s="16" customFormat="1" x14ac:dyDescent="0.25">
      <c r="A2273" s="19"/>
      <c r="B2273" s="18"/>
      <c r="D2273"/>
      <c r="E2273"/>
      <c r="F2273"/>
      <c r="G2273"/>
      <c r="H2273"/>
      <c r="I2273"/>
      <c r="J2273"/>
      <c r="K2273"/>
      <c r="L2273"/>
      <c r="M2273"/>
      <c r="N2273"/>
      <c r="O2273"/>
      <c r="P2273"/>
      <c r="Q2273"/>
    </row>
    <row r="2274" spans="1:17" s="16" customFormat="1" x14ac:dyDescent="0.25">
      <c r="A2274" s="19"/>
      <c r="B2274" s="18"/>
      <c r="D2274"/>
      <c r="E2274"/>
      <c r="F2274"/>
      <c r="G2274"/>
      <c r="H2274"/>
      <c r="I2274"/>
      <c r="J2274"/>
      <c r="K2274"/>
      <c r="L2274"/>
      <c r="M2274"/>
      <c r="N2274"/>
      <c r="O2274"/>
      <c r="P2274"/>
      <c r="Q2274"/>
    </row>
    <row r="2275" spans="1:17" s="16" customFormat="1" x14ac:dyDescent="0.25">
      <c r="A2275" s="19"/>
      <c r="B2275" s="18"/>
      <c r="D2275"/>
      <c r="E2275"/>
      <c r="F2275"/>
      <c r="G2275"/>
      <c r="H2275"/>
      <c r="I2275"/>
      <c r="J2275"/>
      <c r="K2275"/>
      <c r="L2275"/>
      <c r="M2275"/>
      <c r="N2275"/>
      <c r="O2275"/>
      <c r="P2275"/>
      <c r="Q2275"/>
    </row>
    <row r="2276" spans="1:17" s="16" customFormat="1" x14ac:dyDescent="0.25">
      <c r="A2276" s="19"/>
      <c r="B2276" s="18"/>
      <c r="D2276"/>
      <c r="E2276"/>
      <c r="F2276"/>
      <c r="G2276"/>
      <c r="H2276"/>
      <c r="I2276"/>
      <c r="J2276"/>
      <c r="K2276"/>
      <c r="L2276"/>
      <c r="M2276"/>
      <c r="N2276"/>
      <c r="O2276"/>
      <c r="P2276"/>
      <c r="Q2276"/>
    </row>
    <row r="2277" spans="1:17" s="16" customFormat="1" x14ac:dyDescent="0.25">
      <c r="A2277" s="19"/>
      <c r="B2277" s="18"/>
      <c r="D2277"/>
      <c r="E2277"/>
      <c r="F2277"/>
      <c r="G2277"/>
      <c r="H2277"/>
      <c r="I2277"/>
      <c r="J2277"/>
      <c r="K2277"/>
      <c r="L2277"/>
      <c r="M2277"/>
      <c r="N2277"/>
      <c r="O2277"/>
      <c r="P2277"/>
      <c r="Q2277"/>
    </row>
    <row r="2278" spans="1:17" s="16" customFormat="1" x14ac:dyDescent="0.25">
      <c r="A2278" s="19"/>
      <c r="B2278" s="18"/>
      <c r="D2278"/>
      <c r="E2278"/>
      <c r="F2278"/>
      <c r="G2278"/>
      <c r="H2278"/>
      <c r="I2278"/>
      <c r="J2278"/>
      <c r="K2278"/>
      <c r="L2278"/>
      <c r="M2278"/>
      <c r="N2278"/>
      <c r="O2278"/>
      <c r="P2278"/>
      <c r="Q2278"/>
    </row>
    <row r="2279" spans="1:17" s="16" customFormat="1" x14ac:dyDescent="0.25">
      <c r="A2279" s="19"/>
      <c r="B2279" s="18"/>
      <c r="D2279"/>
      <c r="E2279"/>
      <c r="F2279"/>
      <c r="G2279"/>
      <c r="H2279"/>
      <c r="I2279"/>
      <c r="J2279"/>
      <c r="K2279"/>
      <c r="L2279"/>
      <c r="M2279"/>
      <c r="N2279"/>
      <c r="O2279"/>
      <c r="P2279"/>
      <c r="Q2279"/>
    </row>
    <row r="2280" spans="1:17" s="16" customFormat="1" x14ac:dyDescent="0.25">
      <c r="A2280" s="19"/>
      <c r="B2280" s="18"/>
      <c r="D2280"/>
      <c r="E2280"/>
      <c r="F2280"/>
      <c r="G2280"/>
      <c r="H2280"/>
      <c r="I2280"/>
      <c r="J2280"/>
      <c r="K2280"/>
      <c r="L2280"/>
      <c r="M2280"/>
      <c r="N2280"/>
      <c r="O2280"/>
      <c r="P2280"/>
      <c r="Q2280"/>
    </row>
    <row r="2281" spans="1:17" s="16" customFormat="1" x14ac:dyDescent="0.25">
      <c r="A2281" s="19"/>
      <c r="B2281" s="18"/>
      <c r="D2281"/>
      <c r="E2281"/>
      <c r="F2281"/>
      <c r="G2281"/>
      <c r="H2281"/>
      <c r="I2281"/>
      <c r="J2281"/>
      <c r="K2281"/>
      <c r="L2281"/>
      <c r="M2281"/>
      <c r="N2281"/>
      <c r="O2281"/>
      <c r="P2281"/>
      <c r="Q2281"/>
    </row>
    <row r="2282" spans="1:17" s="16" customFormat="1" x14ac:dyDescent="0.25">
      <c r="A2282" s="19"/>
      <c r="B2282" s="20"/>
      <c r="D2282"/>
      <c r="E2282"/>
      <c r="F2282"/>
      <c r="G2282"/>
      <c r="H2282"/>
      <c r="I2282"/>
      <c r="J2282"/>
      <c r="K2282"/>
      <c r="L2282"/>
      <c r="M2282"/>
      <c r="N2282"/>
      <c r="O2282"/>
      <c r="P2282"/>
      <c r="Q2282"/>
    </row>
    <row r="2283" spans="1:17" s="16" customFormat="1" x14ac:dyDescent="0.25">
      <c r="A2283" s="19"/>
      <c r="B2283" s="18"/>
      <c r="D2283"/>
      <c r="E2283"/>
      <c r="F2283"/>
      <c r="G2283"/>
      <c r="H2283"/>
      <c r="I2283"/>
      <c r="J2283"/>
      <c r="K2283"/>
      <c r="L2283"/>
      <c r="M2283"/>
      <c r="N2283"/>
      <c r="O2283"/>
      <c r="P2283"/>
      <c r="Q2283"/>
    </row>
    <row r="2284" spans="1:17" s="16" customFormat="1" x14ac:dyDescent="0.25">
      <c r="A2284" s="19"/>
      <c r="B2284" s="18"/>
      <c r="D2284"/>
      <c r="E2284"/>
      <c r="F2284"/>
      <c r="G2284"/>
      <c r="H2284"/>
      <c r="I2284"/>
      <c r="J2284"/>
      <c r="K2284"/>
      <c r="L2284"/>
      <c r="M2284"/>
      <c r="N2284"/>
      <c r="O2284"/>
      <c r="P2284"/>
      <c r="Q2284"/>
    </row>
    <row r="2285" spans="1:17" s="16" customFormat="1" x14ac:dyDescent="0.25">
      <c r="A2285" s="19"/>
      <c r="B2285" s="18"/>
      <c r="D2285"/>
      <c r="E2285"/>
      <c r="F2285"/>
      <c r="G2285"/>
      <c r="H2285"/>
      <c r="I2285"/>
      <c r="J2285"/>
      <c r="K2285"/>
      <c r="L2285"/>
      <c r="M2285"/>
      <c r="N2285"/>
      <c r="O2285"/>
      <c r="P2285"/>
      <c r="Q2285"/>
    </row>
    <row r="2286" spans="1:17" s="16" customFormat="1" x14ac:dyDescent="0.25">
      <c r="A2286" s="19"/>
      <c r="B2286" s="18"/>
      <c r="D2286"/>
      <c r="E2286"/>
      <c r="F2286"/>
      <c r="G2286"/>
      <c r="H2286"/>
      <c r="I2286"/>
      <c r="J2286"/>
      <c r="K2286"/>
      <c r="L2286"/>
      <c r="M2286"/>
      <c r="N2286"/>
      <c r="O2286"/>
      <c r="P2286"/>
      <c r="Q2286"/>
    </row>
    <row r="2287" spans="1:17" s="16" customFormat="1" x14ac:dyDescent="0.25">
      <c r="A2287" s="19"/>
      <c r="B2287" s="18"/>
      <c r="D2287"/>
      <c r="E2287"/>
      <c r="F2287"/>
      <c r="G2287"/>
      <c r="H2287"/>
      <c r="I2287"/>
      <c r="J2287"/>
      <c r="K2287"/>
      <c r="L2287"/>
      <c r="M2287"/>
      <c r="N2287"/>
      <c r="O2287"/>
      <c r="P2287"/>
      <c r="Q2287"/>
    </row>
    <row r="2288" spans="1:17" s="16" customFormat="1" x14ac:dyDescent="0.25">
      <c r="A2288" s="19"/>
      <c r="B2288" s="18"/>
      <c r="D2288"/>
      <c r="E2288"/>
      <c r="F2288"/>
      <c r="G2288"/>
      <c r="H2288"/>
      <c r="I2288"/>
      <c r="J2288"/>
      <c r="K2288"/>
      <c r="L2288"/>
      <c r="M2288"/>
      <c r="N2288"/>
      <c r="O2288"/>
      <c r="P2288"/>
      <c r="Q2288"/>
    </row>
    <row r="2289" spans="1:17" s="16" customFormat="1" x14ac:dyDescent="0.25">
      <c r="A2289" s="19"/>
      <c r="B2289" s="18"/>
      <c r="D2289"/>
      <c r="E2289"/>
      <c r="F2289"/>
      <c r="G2289"/>
      <c r="H2289"/>
      <c r="I2289"/>
      <c r="J2289"/>
      <c r="K2289"/>
      <c r="L2289"/>
      <c r="M2289"/>
      <c r="N2289"/>
      <c r="O2289"/>
      <c r="P2289"/>
      <c r="Q2289"/>
    </row>
    <row r="2290" spans="1:17" s="16" customFormat="1" x14ac:dyDescent="0.25">
      <c r="A2290" s="19"/>
      <c r="B2290" s="18"/>
      <c r="D2290"/>
      <c r="E2290"/>
      <c r="F2290"/>
      <c r="G2290"/>
      <c r="H2290"/>
      <c r="I2290"/>
      <c r="J2290"/>
      <c r="K2290"/>
      <c r="L2290"/>
      <c r="M2290"/>
      <c r="N2290"/>
      <c r="O2290"/>
      <c r="P2290"/>
      <c r="Q2290"/>
    </row>
    <row r="2291" spans="1:17" s="16" customFormat="1" x14ac:dyDescent="0.25">
      <c r="A2291" s="19"/>
      <c r="B2291" s="18"/>
      <c r="D2291"/>
      <c r="E2291"/>
      <c r="F2291"/>
      <c r="G2291"/>
      <c r="H2291"/>
      <c r="I2291"/>
      <c r="J2291"/>
      <c r="K2291"/>
      <c r="L2291"/>
      <c r="M2291"/>
      <c r="N2291"/>
      <c r="O2291"/>
      <c r="P2291"/>
      <c r="Q2291"/>
    </row>
    <row r="2292" spans="1:17" s="16" customFormat="1" x14ac:dyDescent="0.25">
      <c r="A2292" s="19"/>
      <c r="B2292" s="18"/>
      <c r="D2292"/>
      <c r="E2292"/>
      <c r="F2292"/>
      <c r="G2292"/>
      <c r="H2292"/>
      <c r="I2292"/>
      <c r="J2292"/>
      <c r="K2292"/>
      <c r="L2292"/>
      <c r="M2292"/>
      <c r="N2292"/>
      <c r="O2292"/>
      <c r="P2292"/>
      <c r="Q2292"/>
    </row>
    <row r="2293" spans="1:17" s="16" customFormat="1" x14ac:dyDescent="0.25">
      <c r="A2293" s="19"/>
      <c r="B2293" s="18"/>
      <c r="D2293"/>
      <c r="E2293"/>
      <c r="F2293"/>
      <c r="G2293"/>
      <c r="H2293"/>
      <c r="I2293"/>
      <c r="J2293"/>
      <c r="K2293"/>
      <c r="L2293"/>
      <c r="M2293"/>
      <c r="N2293"/>
      <c r="O2293"/>
      <c r="P2293"/>
      <c r="Q2293"/>
    </row>
    <row r="2294" spans="1:17" s="16" customFormat="1" x14ac:dyDescent="0.25">
      <c r="A2294" s="19"/>
      <c r="B2294" s="18"/>
      <c r="D2294"/>
      <c r="E2294"/>
      <c r="F2294"/>
      <c r="G2294"/>
      <c r="H2294"/>
      <c r="I2294"/>
      <c r="J2294"/>
      <c r="K2294"/>
      <c r="L2294"/>
      <c r="M2294"/>
      <c r="N2294"/>
      <c r="O2294"/>
      <c r="P2294"/>
      <c r="Q2294"/>
    </row>
    <row r="2295" spans="1:17" s="16" customFormat="1" x14ac:dyDescent="0.25">
      <c r="A2295" s="19"/>
      <c r="B2295" s="18"/>
      <c r="D2295"/>
      <c r="E2295"/>
      <c r="F2295"/>
      <c r="G2295"/>
      <c r="H2295"/>
      <c r="I2295"/>
      <c r="J2295"/>
      <c r="K2295"/>
      <c r="L2295"/>
      <c r="M2295"/>
      <c r="N2295"/>
      <c r="O2295"/>
      <c r="P2295"/>
      <c r="Q2295"/>
    </row>
    <row r="2296" spans="1:17" s="16" customFormat="1" x14ac:dyDescent="0.25">
      <c r="A2296" s="19"/>
      <c r="B2296" s="18"/>
      <c r="D2296"/>
      <c r="E2296"/>
      <c r="F2296"/>
      <c r="G2296"/>
      <c r="H2296"/>
      <c r="I2296"/>
      <c r="J2296"/>
      <c r="K2296"/>
      <c r="L2296"/>
      <c r="M2296"/>
      <c r="N2296"/>
      <c r="O2296"/>
      <c r="P2296"/>
      <c r="Q2296"/>
    </row>
    <row r="2297" spans="1:17" s="16" customFormat="1" x14ac:dyDescent="0.25">
      <c r="A2297" s="19"/>
      <c r="B2297" s="18"/>
      <c r="D2297"/>
      <c r="E2297"/>
      <c r="F2297"/>
      <c r="G2297"/>
      <c r="H2297"/>
      <c r="I2297"/>
      <c r="J2297"/>
      <c r="K2297"/>
      <c r="L2297"/>
      <c r="M2297"/>
      <c r="N2297"/>
      <c r="O2297"/>
      <c r="P2297"/>
      <c r="Q2297"/>
    </row>
    <row r="2298" spans="1:17" s="16" customFormat="1" x14ac:dyDescent="0.25">
      <c r="A2298" s="19"/>
      <c r="B2298" s="18"/>
      <c r="D2298"/>
      <c r="E2298"/>
      <c r="F2298"/>
      <c r="G2298"/>
      <c r="H2298"/>
      <c r="I2298"/>
      <c r="J2298"/>
      <c r="K2298"/>
      <c r="L2298"/>
      <c r="M2298"/>
      <c r="N2298"/>
      <c r="O2298"/>
      <c r="P2298"/>
      <c r="Q2298"/>
    </row>
    <row r="2299" spans="1:17" s="16" customFormat="1" x14ac:dyDescent="0.25">
      <c r="A2299" s="19"/>
      <c r="B2299" s="18"/>
      <c r="D2299"/>
      <c r="E2299"/>
      <c r="F2299"/>
      <c r="G2299"/>
      <c r="H2299"/>
      <c r="I2299"/>
      <c r="J2299"/>
      <c r="K2299"/>
      <c r="L2299"/>
      <c r="M2299"/>
      <c r="N2299"/>
      <c r="O2299"/>
      <c r="P2299"/>
      <c r="Q2299"/>
    </row>
    <row r="2300" spans="1:17" s="16" customFormat="1" x14ac:dyDescent="0.25">
      <c r="A2300" s="19"/>
      <c r="B2300" s="18"/>
      <c r="D2300"/>
      <c r="E2300"/>
      <c r="F2300"/>
      <c r="G2300"/>
      <c r="H2300"/>
      <c r="I2300"/>
      <c r="J2300"/>
      <c r="K2300"/>
      <c r="L2300"/>
      <c r="M2300"/>
      <c r="N2300"/>
      <c r="O2300"/>
      <c r="P2300"/>
      <c r="Q2300"/>
    </row>
    <row r="2301" spans="1:17" s="16" customFormat="1" x14ac:dyDescent="0.25">
      <c r="A2301" s="19"/>
      <c r="B2301" s="18"/>
      <c r="D2301"/>
      <c r="E2301"/>
      <c r="F2301"/>
      <c r="G2301"/>
      <c r="H2301"/>
      <c r="I2301"/>
      <c r="J2301"/>
      <c r="K2301"/>
      <c r="L2301"/>
      <c r="M2301"/>
      <c r="N2301"/>
      <c r="O2301"/>
      <c r="P2301"/>
      <c r="Q2301"/>
    </row>
    <row r="2302" spans="1:17" s="16" customFormat="1" x14ac:dyDescent="0.25">
      <c r="A2302" s="19"/>
      <c r="B2302" s="18"/>
      <c r="D2302"/>
      <c r="E2302"/>
      <c r="F2302"/>
      <c r="G2302"/>
      <c r="H2302"/>
      <c r="I2302"/>
      <c r="J2302"/>
      <c r="K2302"/>
      <c r="L2302"/>
      <c r="M2302"/>
      <c r="N2302"/>
      <c r="O2302"/>
      <c r="P2302"/>
      <c r="Q2302"/>
    </row>
    <row r="2303" spans="1:17" s="16" customFormat="1" x14ac:dyDescent="0.25">
      <c r="A2303" s="19"/>
      <c r="B2303" s="18"/>
      <c r="D2303"/>
      <c r="E2303"/>
      <c r="F2303"/>
      <c r="G2303"/>
      <c r="H2303"/>
      <c r="I2303"/>
      <c r="J2303"/>
      <c r="K2303"/>
      <c r="L2303"/>
      <c r="M2303"/>
      <c r="N2303"/>
      <c r="O2303"/>
      <c r="P2303"/>
      <c r="Q2303"/>
    </row>
    <row r="2304" spans="1:17" s="16" customFormat="1" x14ac:dyDescent="0.25">
      <c r="A2304" s="19"/>
      <c r="B2304" s="18"/>
      <c r="D2304"/>
      <c r="E2304"/>
      <c r="F2304"/>
      <c r="G2304"/>
      <c r="H2304"/>
      <c r="I2304"/>
      <c r="J2304"/>
      <c r="K2304"/>
      <c r="L2304"/>
      <c r="M2304"/>
      <c r="N2304"/>
      <c r="O2304"/>
      <c r="P2304"/>
      <c r="Q2304"/>
    </row>
    <row r="2305" spans="1:17" s="16" customFormat="1" x14ac:dyDescent="0.25">
      <c r="A2305" s="19"/>
      <c r="B2305" s="18"/>
      <c r="D2305"/>
      <c r="E2305"/>
      <c r="F2305"/>
      <c r="G2305"/>
      <c r="H2305"/>
      <c r="I2305"/>
      <c r="J2305"/>
      <c r="K2305"/>
      <c r="L2305"/>
      <c r="M2305"/>
      <c r="N2305"/>
      <c r="O2305"/>
      <c r="P2305"/>
      <c r="Q2305"/>
    </row>
    <row r="2306" spans="1:17" s="16" customFormat="1" x14ac:dyDescent="0.25">
      <c r="A2306" s="19"/>
      <c r="B2306" s="18"/>
      <c r="D2306"/>
      <c r="E2306"/>
      <c r="F2306"/>
      <c r="G2306"/>
      <c r="H2306"/>
      <c r="I2306"/>
      <c r="J2306"/>
      <c r="K2306"/>
      <c r="L2306"/>
      <c r="M2306"/>
      <c r="N2306"/>
      <c r="O2306"/>
      <c r="P2306"/>
      <c r="Q2306"/>
    </row>
    <row r="2307" spans="1:17" s="16" customFormat="1" x14ac:dyDescent="0.25">
      <c r="A2307" s="19"/>
      <c r="B2307" s="18"/>
      <c r="D2307"/>
      <c r="E2307"/>
      <c r="F2307"/>
      <c r="G2307"/>
      <c r="H2307"/>
      <c r="I2307"/>
      <c r="J2307"/>
      <c r="K2307"/>
      <c r="L2307"/>
      <c r="M2307"/>
      <c r="N2307"/>
      <c r="O2307"/>
      <c r="P2307"/>
      <c r="Q2307"/>
    </row>
    <row r="2308" spans="1:17" s="16" customFormat="1" x14ac:dyDescent="0.25">
      <c r="A2308" s="19"/>
      <c r="B2308" s="18"/>
      <c r="D2308"/>
      <c r="E2308"/>
      <c r="F2308"/>
      <c r="G2308"/>
      <c r="H2308"/>
      <c r="I2308"/>
      <c r="J2308"/>
      <c r="K2308"/>
      <c r="L2308"/>
      <c r="M2308"/>
      <c r="N2308"/>
      <c r="O2308"/>
      <c r="P2308"/>
      <c r="Q2308"/>
    </row>
    <row r="2309" spans="1:17" s="16" customFormat="1" x14ac:dyDescent="0.25">
      <c r="A2309" s="19"/>
      <c r="B2309" s="18"/>
      <c r="D2309"/>
      <c r="E2309"/>
      <c r="F2309"/>
      <c r="G2309"/>
      <c r="H2309"/>
      <c r="I2309"/>
      <c r="J2309"/>
      <c r="K2309"/>
      <c r="L2309"/>
      <c r="M2309"/>
      <c r="N2309"/>
      <c r="O2309"/>
      <c r="P2309"/>
      <c r="Q2309"/>
    </row>
    <row r="2310" spans="1:17" s="16" customFormat="1" x14ac:dyDescent="0.25">
      <c r="A2310" s="19"/>
      <c r="B2310" s="18"/>
      <c r="D2310"/>
      <c r="E2310"/>
      <c r="F2310"/>
      <c r="G2310"/>
      <c r="H2310"/>
      <c r="I2310"/>
      <c r="J2310"/>
      <c r="K2310"/>
      <c r="L2310"/>
      <c r="M2310"/>
      <c r="N2310"/>
      <c r="O2310"/>
      <c r="P2310"/>
      <c r="Q2310"/>
    </row>
    <row r="2311" spans="1:17" s="16" customFormat="1" x14ac:dyDescent="0.25">
      <c r="A2311" s="19"/>
      <c r="B2311" s="18"/>
      <c r="D2311"/>
      <c r="E2311"/>
      <c r="F2311"/>
      <c r="G2311"/>
      <c r="H2311"/>
      <c r="I2311"/>
      <c r="J2311"/>
      <c r="K2311"/>
      <c r="L2311"/>
      <c r="M2311"/>
      <c r="N2311"/>
      <c r="O2311"/>
      <c r="P2311"/>
      <c r="Q2311"/>
    </row>
    <row r="2312" spans="1:17" s="16" customFormat="1" x14ac:dyDescent="0.25">
      <c r="A2312" s="19"/>
      <c r="B2312" s="18"/>
      <c r="D2312"/>
      <c r="E2312"/>
      <c r="F2312"/>
      <c r="G2312"/>
      <c r="H2312"/>
      <c r="I2312"/>
      <c r="J2312"/>
      <c r="K2312"/>
      <c r="L2312"/>
      <c r="M2312"/>
      <c r="N2312"/>
      <c r="O2312"/>
      <c r="P2312"/>
      <c r="Q2312"/>
    </row>
    <row r="2313" spans="1:17" s="16" customFormat="1" x14ac:dyDescent="0.25">
      <c r="A2313" s="19"/>
      <c r="B2313" s="18"/>
      <c r="D2313"/>
      <c r="E2313"/>
      <c r="F2313"/>
      <c r="G2313"/>
      <c r="H2313"/>
      <c r="I2313"/>
      <c r="J2313"/>
      <c r="K2313"/>
      <c r="L2313"/>
      <c r="M2313"/>
      <c r="N2313"/>
      <c r="O2313"/>
      <c r="P2313"/>
      <c r="Q2313"/>
    </row>
    <row r="2314" spans="1:17" s="16" customFormat="1" x14ac:dyDescent="0.25">
      <c r="A2314" s="19"/>
      <c r="B2314" s="18"/>
      <c r="D2314"/>
      <c r="E2314"/>
      <c r="F2314"/>
      <c r="G2314"/>
      <c r="H2314"/>
      <c r="I2314"/>
      <c r="J2314"/>
      <c r="K2314"/>
      <c r="L2314"/>
      <c r="M2314"/>
      <c r="N2314"/>
      <c r="O2314"/>
      <c r="P2314"/>
      <c r="Q2314"/>
    </row>
    <row r="2315" spans="1:17" s="16" customFormat="1" x14ac:dyDescent="0.25">
      <c r="A2315" s="19"/>
      <c r="B2315" s="18"/>
      <c r="D2315"/>
      <c r="E2315"/>
      <c r="F2315"/>
      <c r="G2315"/>
      <c r="H2315"/>
      <c r="I2315"/>
      <c r="J2315"/>
      <c r="K2315"/>
      <c r="L2315"/>
      <c r="M2315"/>
      <c r="N2315"/>
      <c r="O2315"/>
      <c r="P2315"/>
      <c r="Q2315"/>
    </row>
    <row r="2316" spans="1:17" s="16" customFormat="1" x14ac:dyDescent="0.25">
      <c r="A2316" s="19"/>
      <c r="B2316" s="18"/>
      <c r="D2316"/>
      <c r="E2316"/>
      <c r="F2316"/>
      <c r="G2316"/>
      <c r="H2316"/>
      <c r="I2316"/>
      <c r="J2316"/>
      <c r="K2316"/>
      <c r="L2316"/>
      <c r="M2316"/>
      <c r="N2316"/>
      <c r="O2316"/>
      <c r="P2316"/>
      <c r="Q2316"/>
    </row>
    <row r="2317" spans="1:17" s="16" customFormat="1" x14ac:dyDescent="0.25">
      <c r="A2317" s="19"/>
      <c r="B2317" s="18"/>
      <c r="D2317"/>
      <c r="E2317"/>
      <c r="F2317"/>
      <c r="G2317"/>
      <c r="H2317"/>
      <c r="I2317"/>
      <c r="J2317"/>
      <c r="K2317"/>
      <c r="L2317"/>
      <c r="M2317"/>
      <c r="N2317"/>
      <c r="O2317"/>
      <c r="P2317"/>
      <c r="Q2317"/>
    </row>
    <row r="2318" spans="1:17" s="16" customFormat="1" x14ac:dyDescent="0.25">
      <c r="A2318" s="19"/>
      <c r="B2318" s="18"/>
      <c r="D2318"/>
      <c r="E2318"/>
      <c r="F2318"/>
      <c r="G2318"/>
      <c r="H2318"/>
      <c r="I2318"/>
      <c r="J2318"/>
      <c r="K2318"/>
      <c r="L2318"/>
      <c r="M2318"/>
      <c r="N2318"/>
      <c r="O2318"/>
      <c r="P2318"/>
      <c r="Q2318"/>
    </row>
    <row r="2319" spans="1:17" s="16" customFormat="1" x14ac:dyDescent="0.25">
      <c r="A2319" s="19"/>
      <c r="B2319" s="18"/>
      <c r="D2319"/>
      <c r="E2319"/>
      <c r="F2319"/>
      <c r="G2319"/>
      <c r="H2319"/>
      <c r="I2319"/>
      <c r="J2319"/>
      <c r="K2319"/>
      <c r="L2319"/>
      <c r="M2319"/>
      <c r="N2319"/>
      <c r="O2319"/>
      <c r="P2319"/>
      <c r="Q2319"/>
    </row>
    <row r="2320" spans="1:17" s="16" customFormat="1" x14ac:dyDescent="0.25">
      <c r="A2320" s="19"/>
      <c r="B2320" s="18"/>
      <c r="D2320"/>
      <c r="E2320"/>
      <c r="F2320"/>
      <c r="G2320"/>
      <c r="H2320"/>
      <c r="I2320"/>
      <c r="J2320"/>
      <c r="K2320"/>
      <c r="L2320"/>
      <c r="M2320"/>
      <c r="N2320"/>
      <c r="O2320"/>
      <c r="P2320"/>
      <c r="Q2320"/>
    </row>
    <row r="2321" spans="1:17" s="16" customFormat="1" x14ac:dyDescent="0.25">
      <c r="A2321" s="19"/>
      <c r="B2321" s="18"/>
      <c r="D2321"/>
      <c r="E2321"/>
      <c r="F2321"/>
      <c r="G2321"/>
      <c r="H2321"/>
      <c r="I2321"/>
      <c r="J2321"/>
      <c r="K2321"/>
      <c r="L2321"/>
      <c r="M2321"/>
      <c r="N2321"/>
      <c r="O2321"/>
      <c r="P2321"/>
      <c r="Q2321"/>
    </row>
    <row r="2322" spans="1:17" s="16" customFormat="1" x14ac:dyDescent="0.25">
      <c r="A2322" s="19"/>
      <c r="B2322" s="18"/>
      <c r="D2322"/>
      <c r="E2322"/>
      <c r="F2322"/>
      <c r="G2322"/>
      <c r="H2322"/>
      <c r="I2322"/>
      <c r="J2322"/>
      <c r="K2322"/>
      <c r="L2322"/>
      <c r="M2322"/>
      <c r="N2322"/>
      <c r="O2322"/>
      <c r="P2322"/>
      <c r="Q2322"/>
    </row>
    <row r="2323" spans="1:17" s="16" customFormat="1" x14ac:dyDescent="0.25">
      <c r="A2323" s="19"/>
      <c r="B2323" s="18"/>
      <c r="D2323"/>
      <c r="E2323"/>
      <c r="F2323"/>
      <c r="G2323"/>
      <c r="H2323"/>
      <c r="I2323"/>
      <c r="J2323"/>
      <c r="K2323"/>
      <c r="L2323"/>
      <c r="M2323"/>
      <c r="N2323"/>
      <c r="O2323"/>
      <c r="P2323"/>
      <c r="Q2323"/>
    </row>
    <row r="2324" spans="1:17" s="16" customFormat="1" x14ac:dyDescent="0.25">
      <c r="A2324" s="19"/>
      <c r="B2324" s="18"/>
      <c r="D2324"/>
      <c r="E2324"/>
      <c r="F2324"/>
      <c r="G2324"/>
      <c r="H2324"/>
      <c r="I2324"/>
      <c r="J2324"/>
      <c r="K2324"/>
      <c r="L2324"/>
      <c r="M2324"/>
      <c r="N2324"/>
      <c r="O2324"/>
      <c r="P2324"/>
      <c r="Q2324"/>
    </row>
    <row r="2325" spans="1:17" s="16" customFormat="1" x14ac:dyDescent="0.25">
      <c r="A2325" s="19"/>
      <c r="B2325" s="18"/>
      <c r="D2325"/>
      <c r="E2325"/>
      <c r="F2325"/>
      <c r="G2325"/>
      <c r="H2325"/>
      <c r="I2325"/>
      <c r="J2325"/>
      <c r="K2325"/>
      <c r="L2325"/>
      <c r="M2325"/>
      <c r="N2325"/>
      <c r="O2325"/>
      <c r="P2325"/>
      <c r="Q2325"/>
    </row>
    <row r="2326" spans="1:17" s="16" customFormat="1" x14ac:dyDescent="0.25">
      <c r="A2326" s="19"/>
      <c r="B2326" s="18"/>
      <c r="D2326"/>
      <c r="E2326"/>
      <c r="F2326"/>
      <c r="G2326"/>
      <c r="H2326"/>
      <c r="I2326"/>
      <c r="J2326"/>
      <c r="K2326"/>
      <c r="L2326"/>
      <c r="M2326"/>
      <c r="N2326"/>
      <c r="O2326"/>
      <c r="P2326"/>
      <c r="Q2326"/>
    </row>
    <row r="2327" spans="1:17" s="16" customFormat="1" x14ac:dyDescent="0.25">
      <c r="A2327" s="19"/>
      <c r="B2327" s="18"/>
      <c r="D2327"/>
      <c r="E2327"/>
      <c r="F2327"/>
      <c r="G2327"/>
      <c r="H2327"/>
      <c r="I2327"/>
      <c r="J2327"/>
      <c r="K2327"/>
      <c r="L2327"/>
      <c r="M2327"/>
      <c r="N2327"/>
      <c r="O2327"/>
      <c r="P2327"/>
      <c r="Q2327"/>
    </row>
    <row r="2328" spans="1:17" s="16" customFormat="1" x14ac:dyDescent="0.25">
      <c r="A2328" s="19"/>
      <c r="B2328" s="18"/>
      <c r="D2328"/>
      <c r="E2328"/>
      <c r="F2328"/>
      <c r="G2328"/>
      <c r="H2328"/>
      <c r="I2328"/>
      <c r="J2328"/>
      <c r="K2328"/>
      <c r="L2328"/>
      <c r="M2328"/>
      <c r="N2328"/>
      <c r="O2328"/>
      <c r="P2328"/>
      <c r="Q2328"/>
    </row>
    <row r="2329" spans="1:17" s="16" customFormat="1" x14ac:dyDescent="0.25">
      <c r="A2329" s="19"/>
      <c r="B2329" s="18"/>
      <c r="D2329"/>
      <c r="E2329"/>
      <c r="F2329"/>
      <c r="G2329"/>
      <c r="H2329"/>
      <c r="I2329"/>
      <c r="J2329"/>
      <c r="K2329"/>
      <c r="L2329"/>
      <c r="M2329"/>
      <c r="N2329"/>
      <c r="O2329"/>
      <c r="P2329"/>
      <c r="Q2329"/>
    </row>
    <row r="2330" spans="1:17" s="16" customFormat="1" x14ac:dyDescent="0.25">
      <c r="A2330" s="19"/>
      <c r="B2330" s="18"/>
      <c r="D2330"/>
      <c r="E2330"/>
      <c r="F2330"/>
      <c r="G2330"/>
      <c r="H2330"/>
      <c r="I2330"/>
      <c r="J2330"/>
      <c r="K2330"/>
      <c r="L2330"/>
      <c r="M2330"/>
      <c r="N2330"/>
      <c r="O2330"/>
      <c r="P2330"/>
      <c r="Q2330"/>
    </row>
    <row r="2331" spans="1:17" s="16" customFormat="1" x14ac:dyDescent="0.25">
      <c r="A2331" s="19"/>
      <c r="B2331" s="18"/>
      <c r="D2331"/>
      <c r="E2331"/>
      <c r="F2331"/>
      <c r="G2331"/>
      <c r="H2331"/>
      <c r="I2331"/>
      <c r="J2331"/>
      <c r="K2331"/>
      <c r="L2331"/>
      <c r="M2331"/>
      <c r="N2331"/>
      <c r="O2331"/>
      <c r="P2331"/>
      <c r="Q2331"/>
    </row>
    <row r="2332" spans="1:17" s="16" customFormat="1" x14ac:dyDescent="0.25">
      <c r="A2332" s="19"/>
      <c r="B2332" s="20"/>
      <c r="D2332"/>
      <c r="E2332"/>
      <c r="F2332"/>
      <c r="G2332"/>
      <c r="H2332"/>
      <c r="I2332"/>
      <c r="J2332"/>
      <c r="K2332"/>
      <c r="L2332"/>
      <c r="M2332"/>
      <c r="N2332"/>
      <c r="O2332"/>
      <c r="P2332"/>
      <c r="Q2332"/>
    </row>
    <row r="2333" spans="1:17" s="16" customFormat="1" x14ac:dyDescent="0.25">
      <c r="A2333" s="19"/>
      <c r="B2333" s="18"/>
      <c r="D2333"/>
      <c r="E2333"/>
      <c r="F2333"/>
      <c r="G2333"/>
      <c r="H2333"/>
      <c r="I2333"/>
      <c r="J2333"/>
      <c r="K2333"/>
      <c r="L2333"/>
      <c r="M2333"/>
      <c r="N2333"/>
      <c r="O2333"/>
      <c r="P2333"/>
      <c r="Q2333"/>
    </row>
    <row r="2334" spans="1:17" s="16" customFormat="1" x14ac:dyDescent="0.25">
      <c r="A2334" s="19"/>
      <c r="B2334" s="18"/>
      <c r="D2334"/>
      <c r="E2334"/>
      <c r="F2334"/>
      <c r="G2334"/>
      <c r="H2334"/>
      <c r="I2334"/>
      <c r="J2334"/>
      <c r="K2334"/>
      <c r="L2334"/>
      <c r="M2334"/>
      <c r="N2334"/>
      <c r="O2334"/>
      <c r="P2334"/>
      <c r="Q2334"/>
    </row>
    <row r="2335" spans="1:17" s="16" customFormat="1" x14ac:dyDescent="0.25">
      <c r="A2335" s="19"/>
      <c r="B2335" s="18"/>
      <c r="D2335"/>
      <c r="E2335"/>
      <c r="F2335"/>
      <c r="G2335"/>
      <c r="H2335"/>
      <c r="I2335"/>
      <c r="J2335"/>
      <c r="K2335"/>
      <c r="L2335"/>
      <c r="M2335"/>
      <c r="N2335"/>
      <c r="O2335"/>
      <c r="P2335"/>
      <c r="Q2335"/>
    </row>
    <row r="2336" spans="1:17" s="16" customFormat="1" x14ac:dyDescent="0.25">
      <c r="A2336" s="19"/>
      <c r="B2336" s="18"/>
      <c r="D2336"/>
      <c r="E2336"/>
      <c r="F2336"/>
      <c r="G2336"/>
      <c r="H2336"/>
      <c r="I2336"/>
      <c r="J2336"/>
      <c r="K2336"/>
      <c r="L2336"/>
      <c r="M2336"/>
      <c r="N2336"/>
      <c r="O2336"/>
      <c r="P2336"/>
      <c r="Q2336"/>
    </row>
    <row r="2337" spans="1:17" s="16" customFormat="1" x14ac:dyDescent="0.25">
      <c r="A2337" s="19"/>
      <c r="B2337" s="18"/>
      <c r="D2337"/>
      <c r="E2337"/>
      <c r="F2337"/>
      <c r="G2337"/>
      <c r="H2337"/>
      <c r="I2337"/>
      <c r="J2337"/>
      <c r="K2337"/>
      <c r="L2337"/>
      <c r="M2337"/>
      <c r="N2337"/>
      <c r="O2337"/>
      <c r="P2337"/>
      <c r="Q2337"/>
    </row>
    <row r="2338" spans="1:17" s="16" customFormat="1" x14ac:dyDescent="0.25">
      <c r="A2338" s="19"/>
      <c r="B2338" s="18"/>
      <c r="D2338"/>
      <c r="E2338"/>
      <c r="F2338"/>
      <c r="G2338"/>
      <c r="H2338"/>
      <c r="I2338"/>
      <c r="J2338"/>
      <c r="K2338"/>
      <c r="L2338"/>
      <c r="M2338"/>
      <c r="N2338"/>
      <c r="O2338"/>
      <c r="P2338"/>
      <c r="Q2338"/>
    </row>
    <row r="2339" spans="1:17" s="16" customFormat="1" x14ac:dyDescent="0.25">
      <c r="A2339" s="19"/>
      <c r="B2339" s="18"/>
      <c r="D2339"/>
      <c r="E2339"/>
      <c r="F2339"/>
      <c r="G2339"/>
      <c r="H2339"/>
      <c r="I2339"/>
      <c r="J2339"/>
      <c r="K2339"/>
      <c r="L2339"/>
      <c r="M2339"/>
      <c r="N2339"/>
      <c r="O2339"/>
      <c r="P2339"/>
      <c r="Q2339"/>
    </row>
    <row r="2340" spans="1:17" s="16" customFormat="1" x14ac:dyDescent="0.25">
      <c r="A2340" s="19"/>
      <c r="B2340" s="18"/>
      <c r="D2340"/>
      <c r="E2340"/>
      <c r="F2340"/>
      <c r="G2340"/>
      <c r="H2340"/>
      <c r="I2340"/>
      <c r="J2340"/>
      <c r="K2340"/>
      <c r="L2340"/>
      <c r="M2340"/>
      <c r="N2340"/>
      <c r="O2340"/>
      <c r="P2340"/>
      <c r="Q2340"/>
    </row>
    <row r="2341" spans="1:17" s="16" customFormat="1" x14ac:dyDescent="0.25">
      <c r="A2341" s="19"/>
      <c r="B2341" s="18"/>
      <c r="D2341"/>
      <c r="E2341"/>
      <c r="F2341"/>
      <c r="G2341"/>
      <c r="H2341"/>
      <c r="I2341"/>
      <c r="J2341"/>
      <c r="K2341"/>
      <c r="L2341"/>
      <c r="M2341"/>
      <c r="N2341"/>
      <c r="O2341"/>
      <c r="P2341"/>
      <c r="Q2341"/>
    </row>
    <row r="2342" spans="1:17" s="16" customFormat="1" x14ac:dyDescent="0.25">
      <c r="A2342" s="19"/>
      <c r="B2342" s="18"/>
      <c r="D2342"/>
      <c r="E2342"/>
      <c r="F2342"/>
      <c r="G2342"/>
      <c r="H2342"/>
      <c r="I2342"/>
      <c r="J2342"/>
      <c r="K2342"/>
      <c r="L2342"/>
      <c r="M2342"/>
      <c r="N2342"/>
      <c r="O2342"/>
      <c r="P2342"/>
      <c r="Q2342"/>
    </row>
    <row r="2343" spans="1:17" s="16" customFormat="1" x14ac:dyDescent="0.25">
      <c r="A2343" s="19"/>
      <c r="B2343" s="18"/>
      <c r="D2343"/>
      <c r="E2343"/>
      <c r="F2343"/>
      <c r="G2343"/>
      <c r="H2343"/>
      <c r="I2343"/>
      <c r="J2343"/>
      <c r="K2343"/>
      <c r="L2343"/>
      <c r="M2343"/>
      <c r="N2343"/>
      <c r="O2343"/>
      <c r="P2343"/>
      <c r="Q2343"/>
    </row>
    <row r="2344" spans="1:17" s="16" customFormat="1" x14ac:dyDescent="0.25">
      <c r="A2344" s="19"/>
      <c r="B2344" s="18"/>
      <c r="D2344"/>
      <c r="E2344"/>
      <c r="F2344"/>
      <c r="G2344"/>
      <c r="H2344"/>
      <c r="I2344"/>
      <c r="J2344"/>
      <c r="K2344"/>
      <c r="L2344"/>
      <c r="M2344"/>
      <c r="N2344"/>
      <c r="O2344"/>
      <c r="P2344"/>
      <c r="Q2344"/>
    </row>
    <row r="2345" spans="1:17" s="16" customFormat="1" x14ac:dyDescent="0.25">
      <c r="A2345" s="19"/>
      <c r="B2345" s="18"/>
      <c r="D2345"/>
      <c r="E2345"/>
      <c r="F2345"/>
      <c r="G2345"/>
      <c r="H2345"/>
      <c r="I2345"/>
      <c r="J2345"/>
      <c r="K2345"/>
      <c r="L2345"/>
      <c r="M2345"/>
      <c r="N2345"/>
      <c r="O2345"/>
      <c r="P2345"/>
      <c r="Q2345"/>
    </row>
    <row r="2346" spans="1:17" s="16" customFormat="1" x14ac:dyDescent="0.25">
      <c r="A2346" s="19"/>
      <c r="B2346" s="18"/>
      <c r="D2346"/>
      <c r="E2346"/>
      <c r="F2346"/>
      <c r="G2346"/>
      <c r="H2346"/>
      <c r="I2346"/>
      <c r="J2346"/>
      <c r="K2346"/>
      <c r="L2346"/>
      <c r="M2346"/>
      <c r="N2346"/>
      <c r="O2346"/>
      <c r="P2346"/>
      <c r="Q2346"/>
    </row>
    <row r="2347" spans="1:17" s="16" customFormat="1" x14ac:dyDescent="0.25">
      <c r="A2347" s="19"/>
      <c r="B2347" s="18"/>
      <c r="D2347"/>
      <c r="E2347"/>
      <c r="F2347"/>
      <c r="G2347"/>
      <c r="H2347"/>
      <c r="I2347"/>
      <c r="J2347"/>
      <c r="K2347"/>
      <c r="L2347"/>
      <c r="M2347"/>
      <c r="N2347"/>
      <c r="O2347"/>
      <c r="P2347"/>
      <c r="Q2347"/>
    </row>
    <row r="2348" spans="1:17" s="16" customFormat="1" x14ac:dyDescent="0.25">
      <c r="A2348" s="19"/>
      <c r="B2348" s="18"/>
      <c r="D2348"/>
      <c r="E2348"/>
      <c r="F2348"/>
      <c r="G2348"/>
      <c r="H2348"/>
      <c r="I2348"/>
      <c r="J2348"/>
      <c r="K2348"/>
      <c r="L2348"/>
      <c r="M2348"/>
      <c r="N2348"/>
      <c r="O2348"/>
      <c r="P2348"/>
      <c r="Q2348"/>
    </row>
    <row r="2349" spans="1:17" s="16" customFormat="1" x14ac:dyDescent="0.25">
      <c r="A2349" s="19"/>
      <c r="B2349" s="18"/>
      <c r="D2349"/>
      <c r="E2349"/>
      <c r="F2349"/>
      <c r="G2349"/>
      <c r="H2349"/>
      <c r="I2349"/>
      <c r="J2349"/>
      <c r="K2349"/>
      <c r="L2349"/>
      <c r="M2349"/>
      <c r="N2349"/>
      <c r="O2349"/>
      <c r="P2349"/>
      <c r="Q2349"/>
    </row>
    <row r="2350" spans="1:17" s="16" customFormat="1" x14ac:dyDescent="0.25">
      <c r="A2350" s="19"/>
      <c r="B2350" s="18"/>
      <c r="D2350"/>
      <c r="E2350"/>
      <c r="F2350"/>
      <c r="G2350"/>
      <c r="H2350"/>
      <c r="I2350"/>
      <c r="J2350"/>
      <c r="K2350"/>
      <c r="L2350"/>
      <c r="M2350"/>
      <c r="N2350"/>
      <c r="O2350"/>
      <c r="P2350"/>
      <c r="Q2350"/>
    </row>
    <row r="2351" spans="1:17" s="16" customFormat="1" x14ac:dyDescent="0.25">
      <c r="A2351" s="19"/>
      <c r="B2351" s="18"/>
      <c r="D2351"/>
      <c r="E2351"/>
      <c r="F2351"/>
      <c r="G2351"/>
      <c r="H2351"/>
      <c r="I2351"/>
      <c r="J2351"/>
      <c r="K2351"/>
      <c r="L2351"/>
      <c r="M2351"/>
      <c r="N2351"/>
      <c r="O2351"/>
      <c r="P2351"/>
      <c r="Q2351"/>
    </row>
    <row r="2352" spans="1:17" s="16" customFormat="1" x14ac:dyDescent="0.25">
      <c r="A2352"/>
      <c r="B2352" s="18"/>
      <c r="D2352"/>
      <c r="E2352"/>
      <c r="F2352"/>
      <c r="G2352"/>
      <c r="H2352"/>
      <c r="I2352"/>
      <c r="J2352"/>
      <c r="K2352"/>
      <c r="L2352"/>
      <c r="M2352"/>
      <c r="N2352"/>
      <c r="O2352"/>
      <c r="P2352"/>
      <c r="Q2352"/>
    </row>
    <row r="2353" spans="1:17" s="16" customFormat="1" x14ac:dyDescent="0.25">
      <c r="A2353"/>
      <c r="B2353" s="18"/>
      <c r="D2353"/>
      <c r="E2353"/>
      <c r="F2353"/>
      <c r="G2353"/>
      <c r="H2353"/>
      <c r="I2353"/>
      <c r="J2353"/>
      <c r="K2353"/>
      <c r="L2353"/>
      <c r="M2353"/>
      <c r="N2353"/>
      <c r="O2353"/>
      <c r="P2353"/>
      <c r="Q2353"/>
    </row>
    <row r="2354" spans="1:17" s="16" customFormat="1" x14ac:dyDescent="0.25">
      <c r="A2354"/>
      <c r="B2354" s="18"/>
      <c r="D2354"/>
      <c r="E2354"/>
      <c r="F2354"/>
      <c r="G2354"/>
      <c r="H2354"/>
      <c r="I2354"/>
      <c r="J2354"/>
      <c r="K2354"/>
      <c r="L2354"/>
      <c r="M2354"/>
      <c r="N2354"/>
      <c r="O2354"/>
      <c r="P2354"/>
      <c r="Q2354"/>
    </row>
    <row r="2355" spans="1:17" s="16" customFormat="1" x14ac:dyDescent="0.25">
      <c r="A2355"/>
      <c r="B2355" s="18"/>
      <c r="D2355"/>
      <c r="E2355"/>
      <c r="F2355"/>
      <c r="G2355"/>
      <c r="H2355"/>
      <c r="I2355"/>
      <c r="J2355"/>
      <c r="K2355"/>
      <c r="L2355"/>
      <c r="M2355"/>
      <c r="N2355"/>
      <c r="O2355"/>
      <c r="P2355"/>
      <c r="Q2355"/>
    </row>
    <row r="2356" spans="1:17" s="16" customFormat="1" x14ac:dyDescent="0.25">
      <c r="A2356"/>
      <c r="B2356" s="18"/>
      <c r="D2356"/>
      <c r="E2356"/>
      <c r="F2356"/>
      <c r="G2356"/>
      <c r="H2356"/>
      <c r="I2356"/>
      <c r="J2356"/>
      <c r="K2356"/>
      <c r="L2356"/>
      <c r="M2356"/>
      <c r="N2356"/>
      <c r="O2356"/>
      <c r="P2356"/>
      <c r="Q2356"/>
    </row>
    <row r="2357" spans="1:17" s="16" customFormat="1" x14ac:dyDescent="0.25">
      <c r="A2357"/>
      <c r="B2357" s="18"/>
      <c r="D2357"/>
      <c r="E2357"/>
      <c r="F2357"/>
      <c r="G2357"/>
      <c r="H2357"/>
      <c r="I2357"/>
      <c r="J2357"/>
      <c r="K2357"/>
      <c r="L2357"/>
      <c r="M2357"/>
      <c r="N2357"/>
      <c r="O2357"/>
      <c r="P2357"/>
      <c r="Q2357"/>
    </row>
    <row r="2358" spans="1:17" s="16" customFormat="1" x14ac:dyDescent="0.25">
      <c r="A2358"/>
      <c r="B2358" s="18"/>
      <c r="D2358"/>
      <c r="E2358"/>
      <c r="F2358"/>
      <c r="G2358"/>
      <c r="H2358"/>
      <c r="I2358"/>
      <c r="J2358"/>
      <c r="K2358"/>
      <c r="L2358"/>
      <c r="M2358"/>
      <c r="N2358"/>
      <c r="O2358"/>
      <c r="P2358"/>
      <c r="Q2358"/>
    </row>
    <row r="2359" spans="1:17" s="16" customFormat="1" x14ac:dyDescent="0.25">
      <c r="A2359"/>
      <c r="B2359" s="18"/>
      <c r="D2359"/>
      <c r="E2359"/>
      <c r="F2359"/>
      <c r="G2359"/>
      <c r="H2359"/>
      <c r="I2359"/>
      <c r="J2359"/>
      <c r="K2359"/>
      <c r="L2359"/>
      <c r="M2359"/>
      <c r="N2359"/>
      <c r="O2359"/>
      <c r="P2359"/>
      <c r="Q2359"/>
    </row>
    <row r="2360" spans="1:17" s="16" customFormat="1" x14ac:dyDescent="0.25">
      <c r="A2360"/>
      <c r="B2360" s="18"/>
      <c r="D2360"/>
      <c r="E2360"/>
      <c r="F2360"/>
      <c r="G2360"/>
      <c r="H2360"/>
      <c r="I2360"/>
      <c r="J2360"/>
      <c r="K2360"/>
      <c r="L2360"/>
      <c r="M2360"/>
      <c r="N2360"/>
      <c r="O2360"/>
      <c r="P2360"/>
      <c r="Q2360"/>
    </row>
    <row r="2361" spans="1:17" s="16" customFormat="1" x14ac:dyDescent="0.25">
      <c r="A2361"/>
      <c r="B2361" s="18"/>
      <c r="D2361"/>
      <c r="E2361"/>
      <c r="F2361"/>
      <c r="G2361"/>
      <c r="H2361"/>
      <c r="I2361"/>
      <c r="J2361"/>
      <c r="K2361"/>
      <c r="L2361"/>
      <c r="M2361"/>
      <c r="N2361"/>
      <c r="O2361"/>
      <c r="P2361"/>
      <c r="Q2361"/>
    </row>
    <row r="2362" spans="1:17" s="16" customFormat="1" x14ac:dyDescent="0.25">
      <c r="A2362"/>
      <c r="B2362" s="18"/>
      <c r="D2362"/>
      <c r="E2362"/>
      <c r="F2362"/>
      <c r="G2362"/>
      <c r="H2362"/>
      <c r="I2362"/>
      <c r="J2362"/>
      <c r="K2362"/>
      <c r="L2362"/>
      <c r="M2362"/>
      <c r="N2362"/>
      <c r="O2362"/>
      <c r="P2362"/>
      <c r="Q2362"/>
    </row>
    <row r="2363" spans="1:17" s="16" customFormat="1" x14ac:dyDescent="0.25">
      <c r="A2363"/>
      <c r="B2363" s="18"/>
      <c r="D2363"/>
      <c r="E2363"/>
      <c r="F2363"/>
      <c r="G2363"/>
      <c r="H2363"/>
      <c r="I2363"/>
      <c r="J2363"/>
      <c r="K2363"/>
      <c r="L2363"/>
      <c r="M2363"/>
      <c r="N2363"/>
      <c r="O2363"/>
      <c r="P2363"/>
      <c r="Q2363"/>
    </row>
    <row r="2364" spans="1:17" s="16" customFormat="1" x14ac:dyDescent="0.25">
      <c r="A2364"/>
      <c r="B2364" s="18"/>
      <c r="D2364"/>
      <c r="E2364"/>
      <c r="F2364"/>
      <c r="G2364"/>
      <c r="H2364"/>
      <c r="I2364"/>
      <c r="J2364"/>
      <c r="K2364"/>
      <c r="L2364"/>
      <c r="M2364"/>
      <c r="N2364"/>
      <c r="O2364"/>
      <c r="P2364"/>
      <c r="Q2364"/>
    </row>
    <row r="2365" spans="1:17" s="16" customFormat="1" x14ac:dyDescent="0.25">
      <c r="A2365"/>
      <c r="B2365" s="18"/>
      <c r="D2365"/>
      <c r="E2365"/>
      <c r="F2365"/>
      <c r="G2365"/>
      <c r="H2365"/>
      <c r="I2365"/>
      <c r="J2365"/>
      <c r="K2365"/>
      <c r="L2365"/>
      <c r="M2365"/>
      <c r="N2365"/>
      <c r="O2365"/>
      <c r="P2365"/>
      <c r="Q2365"/>
    </row>
    <row r="2366" spans="1:17" s="16" customFormat="1" x14ac:dyDescent="0.25">
      <c r="A2366"/>
      <c r="B2366" s="18"/>
      <c r="D2366"/>
      <c r="E2366"/>
      <c r="F2366"/>
      <c r="G2366"/>
      <c r="H2366"/>
      <c r="I2366"/>
      <c r="J2366"/>
      <c r="K2366"/>
      <c r="L2366"/>
      <c r="M2366"/>
      <c r="N2366"/>
      <c r="O2366"/>
      <c r="P2366"/>
      <c r="Q2366"/>
    </row>
    <row r="2367" spans="1:17" s="16" customFormat="1" x14ac:dyDescent="0.25">
      <c r="A2367"/>
      <c r="B2367" s="18"/>
      <c r="D2367"/>
      <c r="E2367"/>
      <c r="F2367"/>
      <c r="G2367"/>
      <c r="H2367"/>
      <c r="I2367"/>
      <c r="J2367"/>
      <c r="K2367"/>
      <c r="L2367"/>
      <c r="M2367"/>
      <c r="N2367"/>
      <c r="O2367"/>
      <c r="P2367"/>
      <c r="Q2367"/>
    </row>
    <row r="2368" spans="1:17" s="16" customFormat="1" x14ac:dyDescent="0.25">
      <c r="A2368"/>
      <c r="B2368" s="18"/>
      <c r="D2368"/>
      <c r="E2368"/>
      <c r="F2368"/>
      <c r="G2368"/>
      <c r="H2368"/>
      <c r="I2368"/>
      <c r="J2368"/>
      <c r="K2368"/>
      <c r="L2368"/>
      <c r="M2368"/>
      <c r="N2368"/>
      <c r="O2368"/>
      <c r="P2368"/>
      <c r="Q2368"/>
    </row>
    <row r="2369" spans="1:17" s="16" customFormat="1" x14ac:dyDescent="0.25">
      <c r="A2369"/>
      <c r="B2369" s="18"/>
      <c r="D2369"/>
      <c r="E2369"/>
      <c r="F2369"/>
      <c r="G2369"/>
      <c r="H2369"/>
      <c r="I2369"/>
      <c r="J2369"/>
      <c r="K2369"/>
      <c r="L2369"/>
      <c r="M2369"/>
      <c r="N2369"/>
      <c r="O2369"/>
      <c r="P2369"/>
      <c r="Q2369"/>
    </row>
    <row r="2370" spans="1:17" s="16" customFormat="1" x14ac:dyDescent="0.25">
      <c r="A2370"/>
      <c r="B2370" s="18"/>
      <c r="D2370"/>
      <c r="E2370"/>
      <c r="F2370"/>
      <c r="G2370"/>
      <c r="H2370"/>
      <c r="I2370"/>
      <c r="J2370"/>
      <c r="K2370"/>
      <c r="L2370"/>
      <c r="M2370"/>
      <c r="N2370"/>
      <c r="O2370"/>
      <c r="P2370"/>
      <c r="Q2370"/>
    </row>
    <row r="2371" spans="1:17" s="16" customFormat="1" x14ac:dyDescent="0.25">
      <c r="A2371"/>
      <c r="B2371" s="18"/>
      <c r="D2371"/>
      <c r="E2371"/>
      <c r="F2371"/>
      <c r="G2371"/>
      <c r="H2371"/>
      <c r="I2371"/>
      <c r="J2371"/>
      <c r="K2371"/>
      <c r="L2371"/>
      <c r="M2371"/>
      <c r="N2371"/>
      <c r="O2371"/>
      <c r="P2371"/>
      <c r="Q2371"/>
    </row>
    <row r="2372" spans="1:17" s="16" customFormat="1" x14ac:dyDescent="0.25">
      <c r="A2372"/>
      <c r="B2372" s="18"/>
      <c r="D2372"/>
      <c r="E2372"/>
      <c r="F2372"/>
      <c r="G2372"/>
      <c r="H2372"/>
      <c r="I2372"/>
      <c r="J2372"/>
      <c r="K2372"/>
      <c r="L2372"/>
      <c r="M2372"/>
      <c r="N2372"/>
      <c r="O2372"/>
      <c r="P2372"/>
      <c r="Q2372"/>
    </row>
    <row r="2373" spans="1:17" s="16" customFormat="1" x14ac:dyDescent="0.25">
      <c r="A2373"/>
      <c r="B2373" s="18"/>
      <c r="D2373"/>
      <c r="E2373"/>
      <c r="F2373"/>
      <c r="G2373"/>
      <c r="H2373"/>
      <c r="I2373"/>
      <c r="J2373"/>
      <c r="K2373"/>
      <c r="L2373"/>
      <c r="M2373"/>
      <c r="N2373"/>
      <c r="O2373"/>
      <c r="P2373"/>
      <c r="Q2373"/>
    </row>
    <row r="2374" spans="1:17" s="16" customFormat="1" x14ac:dyDescent="0.25">
      <c r="A2374"/>
      <c r="B2374" s="18"/>
      <c r="D2374"/>
      <c r="E2374"/>
      <c r="F2374"/>
      <c r="G2374"/>
      <c r="H2374"/>
      <c r="I2374"/>
      <c r="J2374"/>
      <c r="K2374"/>
      <c r="L2374"/>
      <c r="M2374"/>
      <c r="N2374"/>
      <c r="O2374"/>
      <c r="P2374"/>
      <c r="Q2374"/>
    </row>
    <row r="2375" spans="1:17" s="16" customFormat="1" x14ac:dyDescent="0.25">
      <c r="A2375"/>
      <c r="B2375" s="18"/>
      <c r="D2375"/>
      <c r="E2375"/>
      <c r="F2375"/>
      <c r="G2375"/>
      <c r="H2375"/>
      <c r="I2375"/>
      <c r="J2375"/>
      <c r="K2375"/>
      <c r="L2375"/>
      <c r="M2375"/>
      <c r="N2375"/>
      <c r="O2375"/>
      <c r="P2375"/>
      <c r="Q2375"/>
    </row>
    <row r="2376" spans="1:17" s="16" customFormat="1" x14ac:dyDescent="0.25">
      <c r="A2376"/>
      <c r="B2376" s="18"/>
      <c r="D2376"/>
      <c r="E2376"/>
      <c r="F2376"/>
      <c r="G2376"/>
      <c r="H2376"/>
      <c r="I2376"/>
      <c r="J2376"/>
      <c r="K2376"/>
      <c r="L2376"/>
      <c r="M2376"/>
      <c r="N2376"/>
      <c r="O2376"/>
      <c r="P2376"/>
      <c r="Q2376"/>
    </row>
    <row r="2377" spans="1:17" s="16" customFormat="1" x14ac:dyDescent="0.25">
      <c r="A2377"/>
      <c r="B2377" s="18"/>
      <c r="D2377"/>
      <c r="E2377"/>
      <c r="F2377"/>
      <c r="G2377"/>
      <c r="H2377"/>
      <c r="I2377"/>
      <c r="J2377"/>
      <c r="K2377"/>
      <c r="L2377"/>
      <c r="M2377"/>
      <c r="N2377"/>
      <c r="O2377"/>
      <c r="P2377"/>
      <c r="Q2377"/>
    </row>
    <row r="2378" spans="1:17" s="16" customFormat="1" x14ac:dyDescent="0.25">
      <c r="A2378"/>
      <c r="B2378" s="18"/>
      <c r="D2378"/>
      <c r="E2378"/>
      <c r="F2378"/>
      <c r="G2378"/>
      <c r="H2378"/>
      <c r="I2378"/>
      <c r="J2378"/>
      <c r="K2378"/>
      <c r="L2378"/>
      <c r="M2378"/>
      <c r="N2378"/>
      <c r="O2378"/>
      <c r="P2378"/>
      <c r="Q2378"/>
    </row>
    <row r="2379" spans="1:17" s="16" customFormat="1" x14ac:dyDescent="0.25">
      <c r="A2379"/>
      <c r="B2379" s="18"/>
      <c r="D2379"/>
      <c r="E2379"/>
      <c r="F2379"/>
      <c r="G2379"/>
      <c r="H2379"/>
      <c r="I2379"/>
      <c r="J2379"/>
      <c r="K2379"/>
      <c r="L2379"/>
      <c r="M2379"/>
      <c r="N2379"/>
      <c r="O2379"/>
      <c r="P2379"/>
      <c r="Q2379"/>
    </row>
    <row r="2380" spans="1:17" s="16" customFormat="1" x14ac:dyDescent="0.25">
      <c r="A2380"/>
      <c r="B2380" s="18"/>
      <c r="D2380"/>
      <c r="E2380"/>
      <c r="F2380"/>
      <c r="G2380"/>
      <c r="H2380"/>
      <c r="I2380"/>
      <c r="J2380"/>
      <c r="K2380"/>
      <c r="L2380"/>
      <c r="M2380"/>
      <c r="N2380"/>
      <c r="O2380"/>
      <c r="P2380"/>
      <c r="Q2380"/>
    </row>
    <row r="2381" spans="1:17" s="16" customFormat="1" x14ac:dyDescent="0.25">
      <c r="A2381"/>
      <c r="B2381" s="18"/>
      <c r="D2381"/>
      <c r="E2381"/>
      <c r="F2381"/>
      <c r="G2381"/>
      <c r="H2381"/>
      <c r="I2381"/>
      <c r="J2381"/>
      <c r="K2381"/>
      <c r="L2381"/>
      <c r="M2381"/>
      <c r="N2381"/>
      <c r="O2381"/>
      <c r="P2381"/>
      <c r="Q2381"/>
    </row>
    <row r="2382" spans="1:17" s="16" customFormat="1" x14ac:dyDescent="0.25">
      <c r="A2382"/>
      <c r="B2382" s="17"/>
      <c r="D2382"/>
      <c r="E2382"/>
      <c r="F2382"/>
      <c r="G2382"/>
      <c r="H2382"/>
      <c r="I2382"/>
      <c r="J2382"/>
      <c r="K2382"/>
      <c r="L2382"/>
      <c r="M2382"/>
      <c r="N2382"/>
      <c r="O2382"/>
      <c r="P2382"/>
      <c r="Q2382"/>
    </row>
    <row r="2383" spans="1:17" s="16" customFormat="1" x14ac:dyDescent="0.25">
      <c r="A2383"/>
      <c r="B2383" s="18"/>
      <c r="D2383"/>
      <c r="E2383"/>
      <c r="F2383"/>
      <c r="G2383"/>
      <c r="H2383"/>
      <c r="I2383"/>
      <c r="J2383"/>
      <c r="K2383"/>
      <c r="L2383"/>
      <c r="M2383"/>
      <c r="N2383"/>
      <c r="O2383"/>
      <c r="P2383"/>
      <c r="Q2383"/>
    </row>
    <row r="2384" spans="1:17" s="16" customFormat="1" x14ac:dyDescent="0.25">
      <c r="A2384"/>
      <c r="B2384" s="18"/>
      <c r="D2384"/>
      <c r="E2384"/>
      <c r="F2384"/>
      <c r="G2384"/>
      <c r="H2384"/>
      <c r="I2384"/>
      <c r="J2384"/>
      <c r="K2384"/>
      <c r="L2384"/>
      <c r="M2384"/>
      <c r="N2384"/>
      <c r="O2384"/>
      <c r="P2384"/>
      <c r="Q2384"/>
    </row>
    <row r="2385" spans="1:17" s="16" customFormat="1" x14ac:dyDescent="0.25">
      <c r="A2385"/>
      <c r="B2385" s="18"/>
      <c r="D2385"/>
      <c r="E2385"/>
      <c r="F2385"/>
      <c r="G2385"/>
      <c r="H2385"/>
      <c r="I2385"/>
      <c r="J2385"/>
      <c r="K2385"/>
      <c r="L2385"/>
      <c r="M2385"/>
      <c r="N2385"/>
      <c r="O2385"/>
      <c r="P2385"/>
      <c r="Q2385"/>
    </row>
    <row r="2386" spans="1:17" s="16" customFormat="1" x14ac:dyDescent="0.25">
      <c r="A2386"/>
      <c r="B2386" s="18"/>
      <c r="D2386"/>
      <c r="E2386"/>
      <c r="F2386"/>
      <c r="G2386"/>
      <c r="H2386"/>
      <c r="I2386"/>
      <c r="J2386"/>
      <c r="K2386"/>
      <c r="L2386"/>
      <c r="M2386"/>
      <c r="N2386"/>
      <c r="O2386"/>
      <c r="P2386"/>
      <c r="Q2386"/>
    </row>
    <row r="2387" spans="1:17" s="16" customFormat="1" x14ac:dyDescent="0.25">
      <c r="A2387"/>
      <c r="B2387" s="18"/>
      <c r="D2387"/>
      <c r="E2387"/>
      <c r="F2387"/>
      <c r="G2387"/>
      <c r="H2387"/>
      <c r="I2387"/>
      <c r="J2387"/>
      <c r="K2387"/>
      <c r="L2387"/>
      <c r="M2387"/>
      <c r="N2387"/>
      <c r="O2387"/>
      <c r="P2387"/>
      <c r="Q2387"/>
    </row>
    <row r="2388" spans="1:17" s="16" customFormat="1" x14ac:dyDescent="0.25">
      <c r="A2388"/>
      <c r="B2388" s="18"/>
      <c r="D2388"/>
      <c r="E2388"/>
      <c r="F2388"/>
      <c r="G2388"/>
      <c r="H2388"/>
      <c r="I2388"/>
      <c r="J2388"/>
      <c r="K2388"/>
      <c r="L2388"/>
      <c r="M2388"/>
      <c r="N2388"/>
      <c r="O2388"/>
      <c r="P2388"/>
      <c r="Q2388"/>
    </row>
    <row r="2389" spans="1:17" s="16" customFormat="1" x14ac:dyDescent="0.25">
      <c r="A2389"/>
      <c r="B2389" s="18"/>
      <c r="D2389"/>
      <c r="E2389"/>
      <c r="F2389"/>
      <c r="G2389"/>
      <c r="H2389"/>
      <c r="I2389"/>
      <c r="J2389"/>
      <c r="K2389"/>
      <c r="L2389"/>
      <c r="M2389"/>
      <c r="N2389"/>
      <c r="O2389"/>
      <c r="P2389"/>
      <c r="Q2389"/>
    </row>
    <row r="2390" spans="1:17" s="16" customFormat="1" x14ac:dyDescent="0.25">
      <c r="A2390"/>
      <c r="B2390" s="18"/>
      <c r="D2390"/>
      <c r="E2390"/>
      <c r="F2390"/>
      <c r="G2390"/>
      <c r="H2390"/>
      <c r="I2390"/>
      <c r="J2390"/>
      <c r="K2390"/>
      <c r="L2390"/>
      <c r="M2390"/>
      <c r="N2390"/>
      <c r="O2390"/>
      <c r="P2390"/>
      <c r="Q2390"/>
    </row>
    <row r="2391" spans="1:17" s="16" customFormat="1" x14ac:dyDescent="0.25">
      <c r="A2391"/>
      <c r="B2391" s="18"/>
      <c r="D2391"/>
      <c r="E2391"/>
      <c r="F2391"/>
      <c r="G2391"/>
      <c r="H2391"/>
      <c r="I2391"/>
      <c r="J2391"/>
      <c r="K2391"/>
      <c r="L2391"/>
      <c r="M2391"/>
      <c r="N2391"/>
      <c r="O2391"/>
      <c r="P2391"/>
      <c r="Q2391"/>
    </row>
    <row r="2392" spans="1:17" s="16" customFormat="1" x14ac:dyDescent="0.25">
      <c r="A2392"/>
      <c r="B2392" s="18"/>
      <c r="D2392"/>
      <c r="E2392"/>
      <c r="F2392"/>
      <c r="G2392"/>
      <c r="H2392"/>
      <c r="I2392"/>
      <c r="J2392"/>
      <c r="K2392"/>
      <c r="L2392"/>
      <c r="M2392"/>
      <c r="N2392"/>
      <c r="O2392"/>
      <c r="P2392"/>
      <c r="Q2392"/>
    </row>
    <row r="2393" spans="1:17" s="16" customFormat="1" x14ac:dyDescent="0.25">
      <c r="A2393"/>
      <c r="B2393" s="18"/>
      <c r="D2393"/>
      <c r="E2393"/>
      <c r="F2393"/>
      <c r="G2393"/>
      <c r="H2393"/>
      <c r="I2393"/>
      <c r="J2393"/>
      <c r="K2393"/>
      <c r="L2393"/>
      <c r="M2393"/>
      <c r="N2393"/>
      <c r="O2393"/>
      <c r="P2393"/>
      <c r="Q2393"/>
    </row>
    <row r="2394" spans="1:17" s="16" customFormat="1" x14ac:dyDescent="0.25">
      <c r="A2394"/>
      <c r="B2394" s="18"/>
      <c r="D2394"/>
      <c r="E2394"/>
      <c r="F2394"/>
      <c r="G2394"/>
      <c r="H2394"/>
      <c r="I2394"/>
      <c r="J2394"/>
      <c r="K2394"/>
      <c r="L2394"/>
      <c r="M2394"/>
      <c r="N2394"/>
      <c r="O2394"/>
      <c r="P2394"/>
      <c r="Q2394"/>
    </row>
    <row r="2395" spans="1:17" s="16" customFormat="1" x14ac:dyDescent="0.25">
      <c r="A2395"/>
      <c r="B2395" s="18"/>
      <c r="D2395"/>
      <c r="E2395"/>
      <c r="F2395"/>
      <c r="G2395"/>
      <c r="H2395"/>
      <c r="I2395"/>
      <c r="J2395"/>
      <c r="K2395"/>
      <c r="L2395"/>
      <c r="M2395"/>
      <c r="N2395"/>
      <c r="O2395"/>
      <c r="P2395"/>
      <c r="Q2395"/>
    </row>
    <row r="2396" spans="1:17" s="16" customFormat="1" x14ac:dyDescent="0.25">
      <c r="A2396"/>
      <c r="B2396" s="18"/>
      <c r="D2396"/>
      <c r="E2396"/>
      <c r="F2396"/>
      <c r="G2396"/>
      <c r="H2396"/>
      <c r="I2396"/>
      <c r="J2396"/>
      <c r="K2396"/>
      <c r="L2396"/>
      <c r="M2396"/>
      <c r="N2396"/>
      <c r="O2396"/>
      <c r="P2396"/>
      <c r="Q2396"/>
    </row>
    <row r="2397" spans="1:17" s="16" customFormat="1" x14ac:dyDescent="0.25">
      <c r="A2397"/>
      <c r="B2397" s="18"/>
      <c r="D2397"/>
      <c r="E2397"/>
      <c r="F2397"/>
      <c r="G2397"/>
      <c r="H2397"/>
      <c r="I2397"/>
      <c r="J2397"/>
      <c r="K2397"/>
      <c r="L2397"/>
      <c r="M2397"/>
      <c r="N2397"/>
      <c r="O2397"/>
      <c r="P2397"/>
      <c r="Q2397"/>
    </row>
    <row r="2398" spans="1:17" s="16" customFormat="1" x14ac:dyDescent="0.25">
      <c r="A2398"/>
      <c r="B2398" s="18"/>
      <c r="D2398"/>
      <c r="E2398"/>
      <c r="F2398"/>
      <c r="G2398"/>
      <c r="H2398"/>
      <c r="I2398"/>
      <c r="J2398"/>
      <c r="K2398"/>
      <c r="L2398"/>
      <c r="M2398"/>
      <c r="N2398"/>
      <c r="O2398"/>
      <c r="P2398"/>
      <c r="Q2398"/>
    </row>
    <row r="2399" spans="1:17" s="16" customFormat="1" x14ac:dyDescent="0.25">
      <c r="A2399"/>
      <c r="B2399" s="18"/>
      <c r="D2399"/>
      <c r="E2399"/>
      <c r="F2399"/>
      <c r="G2399"/>
      <c r="H2399"/>
      <c r="I2399"/>
      <c r="J2399"/>
      <c r="K2399"/>
      <c r="L2399"/>
      <c r="M2399"/>
      <c r="N2399"/>
      <c r="O2399"/>
      <c r="P2399"/>
      <c r="Q2399"/>
    </row>
    <row r="2400" spans="1:17" s="16" customFormat="1" x14ac:dyDescent="0.25">
      <c r="A2400"/>
      <c r="B2400" s="18"/>
      <c r="D2400"/>
      <c r="E2400"/>
      <c r="F2400"/>
      <c r="G2400"/>
      <c r="H2400"/>
      <c r="I2400"/>
      <c r="J2400"/>
      <c r="K2400"/>
      <c r="L2400"/>
      <c r="M2400"/>
      <c r="N2400"/>
      <c r="O2400"/>
      <c r="P2400"/>
      <c r="Q2400"/>
    </row>
    <row r="2401" spans="1:17" s="16" customFormat="1" x14ac:dyDescent="0.25">
      <c r="A2401"/>
      <c r="B2401" s="18"/>
      <c r="D2401"/>
      <c r="E2401"/>
      <c r="F2401"/>
      <c r="G2401"/>
      <c r="H2401"/>
      <c r="I2401"/>
      <c r="J2401"/>
      <c r="K2401"/>
      <c r="L2401"/>
      <c r="M2401"/>
      <c r="N2401"/>
      <c r="O2401"/>
      <c r="P2401"/>
      <c r="Q2401"/>
    </row>
    <row r="2402" spans="1:17" s="16" customFormat="1" x14ac:dyDescent="0.25">
      <c r="A2402"/>
      <c r="B2402" s="18"/>
      <c r="D2402"/>
      <c r="E2402"/>
      <c r="F2402"/>
      <c r="G2402"/>
      <c r="H2402"/>
      <c r="I2402"/>
      <c r="J2402"/>
      <c r="K2402"/>
      <c r="L2402"/>
      <c r="M2402"/>
      <c r="N2402"/>
      <c r="O2402"/>
      <c r="P2402"/>
      <c r="Q2402"/>
    </row>
    <row r="2403" spans="1:17" s="16" customFormat="1" x14ac:dyDescent="0.25">
      <c r="A2403"/>
      <c r="B2403" s="18"/>
      <c r="D2403"/>
      <c r="E2403"/>
      <c r="F2403"/>
      <c r="G2403"/>
      <c r="H2403"/>
      <c r="I2403"/>
      <c r="J2403"/>
      <c r="K2403"/>
      <c r="L2403"/>
      <c r="M2403"/>
      <c r="N2403"/>
      <c r="O2403"/>
      <c r="P2403"/>
      <c r="Q2403"/>
    </row>
    <row r="2404" spans="1:17" s="16" customFormat="1" x14ac:dyDescent="0.25">
      <c r="A2404"/>
      <c r="B2404" s="18"/>
      <c r="D2404"/>
      <c r="E2404"/>
      <c r="F2404"/>
      <c r="G2404"/>
      <c r="H2404"/>
      <c r="I2404"/>
      <c r="J2404"/>
      <c r="K2404"/>
      <c r="L2404"/>
      <c r="M2404"/>
      <c r="N2404"/>
      <c r="O2404"/>
      <c r="P2404"/>
      <c r="Q2404"/>
    </row>
    <row r="2405" spans="1:17" s="16" customFormat="1" x14ac:dyDescent="0.25">
      <c r="A2405"/>
      <c r="B2405" s="18"/>
      <c r="D2405"/>
      <c r="E2405"/>
      <c r="F2405"/>
      <c r="G2405"/>
      <c r="H2405"/>
      <c r="I2405"/>
      <c r="J2405"/>
      <c r="K2405"/>
      <c r="L2405"/>
      <c r="M2405"/>
      <c r="N2405"/>
      <c r="O2405"/>
      <c r="P2405"/>
      <c r="Q2405"/>
    </row>
    <row r="2406" spans="1:17" s="16" customFormat="1" x14ac:dyDescent="0.25">
      <c r="A2406"/>
      <c r="B2406" s="18"/>
      <c r="D2406"/>
      <c r="E2406"/>
      <c r="F2406"/>
      <c r="G2406"/>
      <c r="H2406"/>
      <c r="I2406"/>
      <c r="J2406"/>
      <c r="K2406"/>
      <c r="L2406"/>
      <c r="M2406"/>
      <c r="N2406"/>
      <c r="O2406"/>
      <c r="P2406"/>
      <c r="Q2406"/>
    </row>
    <row r="2407" spans="1:17" s="16" customFormat="1" x14ac:dyDescent="0.25">
      <c r="A2407"/>
      <c r="B2407" s="18"/>
      <c r="D2407"/>
      <c r="E2407"/>
      <c r="F2407"/>
      <c r="G2407"/>
      <c r="H2407"/>
      <c r="I2407"/>
      <c r="J2407"/>
      <c r="K2407"/>
      <c r="L2407"/>
      <c r="M2407"/>
      <c r="N2407"/>
      <c r="O2407"/>
      <c r="P2407"/>
      <c r="Q2407"/>
    </row>
    <row r="2408" spans="1:17" s="16" customFormat="1" x14ac:dyDescent="0.25">
      <c r="A2408"/>
      <c r="B2408" s="18"/>
      <c r="D2408"/>
      <c r="E2408"/>
      <c r="F2408"/>
      <c r="G2408"/>
      <c r="H2408"/>
      <c r="I2408"/>
      <c r="J2408"/>
      <c r="K2408"/>
      <c r="L2408"/>
      <c r="M2408"/>
      <c r="N2408"/>
      <c r="O2408"/>
      <c r="P2408"/>
      <c r="Q2408"/>
    </row>
    <row r="2409" spans="1:17" s="16" customFormat="1" x14ac:dyDescent="0.25">
      <c r="A2409"/>
      <c r="B2409" s="18"/>
      <c r="D2409"/>
      <c r="E2409"/>
      <c r="F2409"/>
      <c r="G2409"/>
      <c r="H2409"/>
      <c r="I2409"/>
      <c r="J2409"/>
      <c r="K2409"/>
      <c r="L2409"/>
      <c r="M2409"/>
      <c r="N2409"/>
      <c r="O2409"/>
      <c r="P2409"/>
      <c r="Q2409"/>
    </row>
    <row r="2410" spans="1:17" s="16" customFormat="1" x14ac:dyDescent="0.25">
      <c r="A2410"/>
      <c r="B2410" s="18"/>
      <c r="D2410"/>
      <c r="E2410"/>
      <c r="F2410"/>
      <c r="G2410"/>
      <c r="H2410"/>
      <c r="I2410"/>
      <c r="J2410"/>
      <c r="K2410"/>
      <c r="L2410"/>
      <c r="M2410"/>
      <c r="N2410"/>
      <c r="O2410"/>
      <c r="P2410"/>
      <c r="Q2410"/>
    </row>
    <row r="2411" spans="1:17" s="16" customFormat="1" x14ac:dyDescent="0.25">
      <c r="A2411"/>
      <c r="B2411" s="18"/>
      <c r="D2411"/>
      <c r="E2411"/>
      <c r="F2411"/>
      <c r="G2411"/>
      <c r="H2411"/>
      <c r="I2411"/>
      <c r="J2411"/>
      <c r="K2411"/>
      <c r="L2411"/>
      <c r="M2411"/>
      <c r="N2411"/>
      <c r="O2411"/>
      <c r="P2411"/>
      <c r="Q2411"/>
    </row>
    <row r="2412" spans="1:17" s="16" customFormat="1" x14ac:dyDescent="0.25">
      <c r="A2412"/>
      <c r="B2412" s="18"/>
      <c r="D2412"/>
      <c r="E2412"/>
      <c r="F2412"/>
      <c r="G2412"/>
      <c r="H2412"/>
      <c r="I2412"/>
      <c r="J2412"/>
      <c r="K2412"/>
      <c r="L2412"/>
      <c r="M2412"/>
      <c r="N2412"/>
      <c r="O2412"/>
      <c r="P2412"/>
      <c r="Q2412"/>
    </row>
    <row r="2413" spans="1:17" s="16" customFormat="1" x14ac:dyDescent="0.25">
      <c r="A2413"/>
      <c r="B2413" s="18"/>
      <c r="D2413"/>
      <c r="E2413"/>
      <c r="F2413"/>
      <c r="G2413"/>
      <c r="H2413"/>
      <c r="I2413"/>
      <c r="J2413"/>
      <c r="K2413"/>
      <c r="L2413"/>
      <c r="M2413"/>
      <c r="N2413"/>
      <c r="O2413"/>
      <c r="P2413"/>
      <c r="Q2413"/>
    </row>
    <row r="2414" spans="1:17" s="16" customFormat="1" x14ac:dyDescent="0.25">
      <c r="A2414"/>
      <c r="B2414" s="18"/>
      <c r="D2414"/>
      <c r="E2414"/>
      <c r="F2414"/>
      <c r="G2414"/>
      <c r="H2414"/>
      <c r="I2414"/>
      <c r="J2414"/>
      <c r="K2414"/>
      <c r="L2414"/>
      <c r="M2414"/>
      <c r="N2414"/>
      <c r="O2414"/>
      <c r="P2414"/>
      <c r="Q2414"/>
    </row>
    <row r="2415" spans="1:17" s="16" customFormat="1" x14ac:dyDescent="0.25">
      <c r="A2415"/>
      <c r="B2415" s="18"/>
      <c r="D2415"/>
      <c r="E2415"/>
      <c r="F2415"/>
      <c r="G2415"/>
      <c r="H2415"/>
      <c r="I2415"/>
      <c r="J2415"/>
      <c r="K2415"/>
      <c r="L2415"/>
      <c r="M2415"/>
      <c r="N2415"/>
      <c r="O2415"/>
      <c r="P2415"/>
      <c r="Q2415"/>
    </row>
    <row r="2416" spans="1:17" s="16" customFormat="1" x14ac:dyDescent="0.25">
      <c r="A2416"/>
      <c r="B2416" s="18"/>
      <c r="D2416"/>
      <c r="E2416"/>
      <c r="F2416"/>
      <c r="G2416"/>
      <c r="H2416"/>
      <c r="I2416"/>
      <c r="J2416"/>
      <c r="K2416"/>
      <c r="L2416"/>
      <c r="M2416"/>
      <c r="N2416"/>
      <c r="O2416"/>
      <c r="P2416"/>
      <c r="Q2416"/>
    </row>
    <row r="2417" spans="1:17" s="16" customFormat="1" x14ac:dyDescent="0.25">
      <c r="A2417"/>
      <c r="B2417" s="18"/>
      <c r="D2417"/>
      <c r="E2417"/>
      <c r="F2417"/>
      <c r="G2417"/>
      <c r="H2417"/>
      <c r="I2417"/>
      <c r="J2417"/>
      <c r="K2417"/>
      <c r="L2417"/>
      <c r="M2417"/>
      <c r="N2417"/>
      <c r="O2417"/>
      <c r="P2417"/>
      <c r="Q2417"/>
    </row>
    <row r="2418" spans="1:17" s="16" customFormat="1" x14ac:dyDescent="0.25">
      <c r="A2418"/>
      <c r="B2418" s="18"/>
      <c r="D2418"/>
      <c r="E2418"/>
      <c r="F2418"/>
      <c r="G2418"/>
      <c r="H2418"/>
      <c r="I2418"/>
      <c r="J2418"/>
      <c r="K2418"/>
      <c r="L2418"/>
      <c r="M2418"/>
      <c r="N2418"/>
      <c r="O2418"/>
      <c r="P2418"/>
      <c r="Q2418"/>
    </row>
    <row r="2419" spans="1:17" s="16" customFormat="1" x14ac:dyDescent="0.25">
      <c r="A2419"/>
      <c r="B2419" s="18"/>
      <c r="D2419"/>
      <c r="E2419"/>
      <c r="F2419"/>
      <c r="G2419"/>
      <c r="H2419"/>
      <c r="I2419"/>
      <c r="J2419"/>
      <c r="K2419"/>
      <c r="L2419"/>
      <c r="M2419"/>
      <c r="N2419"/>
      <c r="O2419"/>
      <c r="P2419"/>
      <c r="Q2419"/>
    </row>
    <row r="2420" spans="1:17" s="16" customFormat="1" x14ac:dyDescent="0.25">
      <c r="A2420"/>
      <c r="B2420" s="18"/>
      <c r="D2420"/>
      <c r="E2420"/>
      <c r="F2420"/>
      <c r="G2420"/>
      <c r="H2420"/>
      <c r="I2420"/>
      <c r="J2420"/>
      <c r="K2420"/>
      <c r="L2420"/>
      <c r="M2420"/>
      <c r="N2420"/>
      <c r="O2420"/>
      <c r="P2420"/>
      <c r="Q2420"/>
    </row>
    <row r="2421" spans="1:17" s="16" customFormat="1" x14ac:dyDescent="0.25">
      <c r="A2421"/>
      <c r="B2421" s="18"/>
      <c r="D2421"/>
      <c r="E2421"/>
      <c r="F2421"/>
      <c r="G2421"/>
      <c r="H2421"/>
      <c r="I2421"/>
      <c r="J2421"/>
      <c r="K2421"/>
      <c r="L2421"/>
      <c r="M2421"/>
      <c r="N2421"/>
      <c r="O2421"/>
      <c r="P2421"/>
      <c r="Q2421"/>
    </row>
    <row r="2422" spans="1:17" s="16" customFormat="1" x14ac:dyDescent="0.25">
      <c r="A2422"/>
      <c r="B2422" s="18"/>
      <c r="D2422"/>
      <c r="E2422"/>
      <c r="F2422"/>
      <c r="G2422"/>
      <c r="H2422"/>
      <c r="I2422"/>
      <c r="J2422"/>
      <c r="K2422"/>
      <c r="L2422"/>
      <c r="M2422"/>
      <c r="N2422"/>
      <c r="O2422"/>
      <c r="P2422"/>
      <c r="Q2422"/>
    </row>
    <row r="2423" spans="1:17" s="16" customFormat="1" x14ac:dyDescent="0.25">
      <c r="A2423"/>
      <c r="B2423" s="18"/>
      <c r="D2423"/>
      <c r="E2423"/>
      <c r="F2423"/>
      <c r="G2423"/>
      <c r="H2423"/>
      <c r="I2423"/>
      <c r="J2423"/>
      <c r="K2423"/>
      <c r="L2423"/>
      <c r="M2423"/>
      <c r="N2423"/>
      <c r="O2423"/>
      <c r="P2423"/>
      <c r="Q2423"/>
    </row>
    <row r="2424" spans="1:17" s="16" customFormat="1" x14ac:dyDescent="0.25">
      <c r="A2424"/>
      <c r="B2424" s="18"/>
      <c r="D2424"/>
      <c r="E2424"/>
      <c r="F2424"/>
      <c r="G2424"/>
      <c r="H2424"/>
      <c r="I2424"/>
      <c r="J2424"/>
      <c r="K2424"/>
      <c r="L2424"/>
      <c r="M2424"/>
      <c r="N2424"/>
      <c r="O2424"/>
      <c r="P2424"/>
      <c r="Q2424"/>
    </row>
    <row r="2425" spans="1:17" s="16" customFormat="1" x14ac:dyDescent="0.25">
      <c r="A2425"/>
      <c r="B2425" s="18"/>
      <c r="D2425"/>
      <c r="E2425"/>
      <c r="F2425"/>
      <c r="G2425"/>
      <c r="H2425"/>
      <c r="I2425"/>
      <c r="J2425"/>
      <c r="K2425"/>
      <c r="L2425"/>
      <c r="M2425"/>
      <c r="N2425"/>
      <c r="O2425"/>
      <c r="P2425"/>
      <c r="Q2425"/>
    </row>
    <row r="2426" spans="1:17" s="16" customFormat="1" x14ac:dyDescent="0.25">
      <c r="A2426"/>
      <c r="B2426" s="18"/>
      <c r="D2426"/>
      <c r="E2426"/>
      <c r="F2426"/>
      <c r="G2426"/>
      <c r="H2426"/>
      <c r="I2426"/>
      <c r="J2426"/>
      <c r="K2426"/>
      <c r="L2426"/>
      <c r="M2426"/>
      <c r="N2426"/>
      <c r="O2426"/>
      <c r="P2426"/>
      <c r="Q2426"/>
    </row>
    <row r="2427" spans="1:17" s="16" customFormat="1" x14ac:dyDescent="0.25">
      <c r="A2427"/>
      <c r="B2427" s="18"/>
      <c r="D2427"/>
      <c r="E2427"/>
      <c r="F2427"/>
      <c r="G2427"/>
      <c r="H2427"/>
      <c r="I2427"/>
      <c r="J2427"/>
      <c r="K2427"/>
      <c r="L2427"/>
      <c r="M2427"/>
      <c r="N2427"/>
      <c r="O2427"/>
      <c r="P2427"/>
      <c r="Q2427"/>
    </row>
    <row r="2428" spans="1:17" s="16" customFormat="1" x14ac:dyDescent="0.25">
      <c r="A2428"/>
      <c r="B2428" s="18"/>
      <c r="D2428"/>
      <c r="E2428"/>
      <c r="F2428"/>
      <c r="G2428"/>
      <c r="H2428"/>
      <c r="I2428"/>
      <c r="J2428"/>
      <c r="K2428"/>
      <c r="L2428"/>
      <c r="M2428"/>
      <c r="N2428"/>
      <c r="O2428"/>
      <c r="P2428"/>
      <c r="Q2428"/>
    </row>
    <row r="2429" spans="1:17" s="16" customFormat="1" x14ac:dyDescent="0.25">
      <c r="A2429"/>
      <c r="B2429" s="18"/>
      <c r="D2429"/>
      <c r="E2429"/>
      <c r="F2429"/>
      <c r="G2429"/>
      <c r="H2429"/>
      <c r="I2429"/>
      <c r="J2429"/>
      <c r="K2429"/>
      <c r="L2429"/>
      <c r="M2429"/>
      <c r="N2429"/>
      <c r="O2429"/>
      <c r="P2429"/>
      <c r="Q2429"/>
    </row>
    <row r="2430" spans="1:17" s="16" customFormat="1" x14ac:dyDescent="0.25">
      <c r="A2430"/>
      <c r="B2430" s="18"/>
      <c r="D2430"/>
      <c r="E2430"/>
      <c r="F2430"/>
      <c r="G2430"/>
      <c r="H2430"/>
      <c r="I2430"/>
      <c r="J2430"/>
      <c r="K2430"/>
      <c r="L2430"/>
      <c r="M2430"/>
      <c r="N2430"/>
      <c r="O2430"/>
      <c r="P2430"/>
      <c r="Q2430"/>
    </row>
    <row r="2431" spans="1:17" s="16" customFormat="1" x14ac:dyDescent="0.25">
      <c r="A2431"/>
      <c r="B2431" s="18"/>
      <c r="D2431"/>
      <c r="E2431"/>
      <c r="F2431"/>
      <c r="G2431"/>
      <c r="H2431"/>
      <c r="I2431"/>
      <c r="J2431"/>
      <c r="K2431"/>
      <c r="L2431"/>
      <c r="M2431"/>
      <c r="N2431"/>
      <c r="O2431"/>
      <c r="P2431"/>
      <c r="Q2431"/>
    </row>
    <row r="2432" spans="1:17" s="16" customFormat="1" x14ac:dyDescent="0.25">
      <c r="A2432"/>
      <c r="B2432" s="17"/>
      <c r="D2432"/>
      <c r="E2432"/>
      <c r="F2432"/>
      <c r="G2432"/>
      <c r="H2432"/>
      <c r="I2432"/>
      <c r="J2432"/>
      <c r="K2432"/>
      <c r="L2432"/>
      <c r="M2432"/>
      <c r="N2432"/>
      <c r="O2432"/>
      <c r="P2432"/>
      <c r="Q2432"/>
    </row>
    <row r="2433" spans="1:17" s="16" customFormat="1" x14ac:dyDescent="0.25">
      <c r="A2433"/>
      <c r="B2433" s="18"/>
      <c r="D2433"/>
      <c r="E2433"/>
      <c r="F2433"/>
      <c r="G2433"/>
      <c r="H2433"/>
      <c r="I2433"/>
      <c r="J2433"/>
      <c r="K2433"/>
      <c r="L2433"/>
      <c r="M2433"/>
      <c r="N2433"/>
      <c r="O2433"/>
      <c r="P2433"/>
      <c r="Q2433"/>
    </row>
    <row r="2434" spans="1:17" s="16" customFormat="1" x14ac:dyDescent="0.25">
      <c r="A2434"/>
      <c r="B2434" s="18"/>
      <c r="D2434"/>
      <c r="E2434"/>
      <c r="F2434"/>
      <c r="G2434"/>
      <c r="H2434"/>
      <c r="I2434"/>
      <c r="J2434"/>
      <c r="K2434"/>
      <c r="L2434"/>
      <c r="M2434"/>
      <c r="N2434"/>
      <c r="O2434"/>
      <c r="P2434"/>
      <c r="Q2434"/>
    </row>
    <row r="2435" spans="1:17" s="16" customFormat="1" x14ac:dyDescent="0.25">
      <c r="A2435"/>
      <c r="B2435" s="18"/>
      <c r="D2435"/>
      <c r="E2435"/>
      <c r="F2435"/>
      <c r="G2435"/>
      <c r="H2435"/>
      <c r="I2435"/>
      <c r="J2435"/>
      <c r="K2435"/>
      <c r="L2435"/>
      <c r="M2435"/>
      <c r="N2435"/>
      <c r="O2435"/>
      <c r="P2435"/>
      <c r="Q2435"/>
    </row>
    <row r="2436" spans="1:17" s="16" customFormat="1" x14ac:dyDescent="0.25">
      <c r="A2436"/>
      <c r="B2436" s="18"/>
      <c r="D2436"/>
      <c r="E2436"/>
      <c r="F2436"/>
      <c r="G2436"/>
      <c r="H2436"/>
      <c r="I2436"/>
      <c r="J2436"/>
      <c r="K2436"/>
      <c r="L2436"/>
      <c r="M2436"/>
      <c r="N2436"/>
      <c r="O2436"/>
      <c r="P2436"/>
      <c r="Q2436"/>
    </row>
    <row r="2437" spans="1:17" s="16" customFormat="1" x14ac:dyDescent="0.25">
      <c r="A2437"/>
      <c r="B2437" s="18"/>
      <c r="D2437"/>
      <c r="E2437"/>
      <c r="F2437"/>
      <c r="G2437"/>
      <c r="H2437"/>
      <c r="I2437"/>
      <c r="J2437"/>
      <c r="K2437"/>
      <c r="L2437"/>
      <c r="M2437"/>
      <c r="N2437"/>
      <c r="O2437"/>
      <c r="P2437"/>
      <c r="Q2437"/>
    </row>
    <row r="2438" spans="1:17" s="16" customFormat="1" x14ac:dyDescent="0.25">
      <c r="A2438"/>
      <c r="B2438" s="18"/>
      <c r="D2438"/>
      <c r="E2438"/>
      <c r="F2438"/>
      <c r="G2438"/>
      <c r="H2438"/>
      <c r="I2438"/>
      <c r="J2438"/>
      <c r="K2438"/>
      <c r="L2438"/>
      <c r="M2438"/>
      <c r="N2438"/>
      <c r="O2438"/>
      <c r="P2438"/>
      <c r="Q2438"/>
    </row>
    <row r="2439" spans="1:17" s="16" customFormat="1" x14ac:dyDescent="0.25">
      <c r="A2439"/>
      <c r="B2439" s="18"/>
      <c r="D2439"/>
      <c r="E2439"/>
      <c r="F2439"/>
      <c r="G2439"/>
      <c r="H2439"/>
      <c r="I2439"/>
      <c r="J2439"/>
      <c r="K2439"/>
      <c r="L2439"/>
      <c r="M2439"/>
      <c r="N2439"/>
      <c r="O2439"/>
      <c r="P2439"/>
      <c r="Q2439"/>
    </row>
    <row r="2440" spans="1:17" s="16" customFormat="1" x14ac:dyDescent="0.25">
      <c r="A2440"/>
      <c r="B2440" s="18"/>
      <c r="D2440"/>
      <c r="E2440"/>
      <c r="F2440"/>
      <c r="G2440"/>
      <c r="H2440"/>
      <c r="I2440"/>
      <c r="J2440"/>
      <c r="K2440"/>
      <c r="L2440"/>
      <c r="M2440"/>
      <c r="N2440"/>
      <c r="O2440"/>
      <c r="P2440"/>
      <c r="Q2440"/>
    </row>
    <row r="2441" spans="1:17" s="16" customFormat="1" x14ac:dyDescent="0.25">
      <c r="A2441"/>
      <c r="B2441" s="18"/>
      <c r="D2441"/>
      <c r="E2441"/>
      <c r="F2441"/>
      <c r="G2441"/>
      <c r="H2441"/>
      <c r="I2441"/>
      <c r="J2441"/>
      <c r="K2441"/>
      <c r="L2441"/>
      <c r="M2441"/>
      <c r="N2441"/>
      <c r="O2441"/>
      <c r="P2441"/>
      <c r="Q2441"/>
    </row>
    <row r="2442" spans="1:17" s="16" customFormat="1" x14ac:dyDescent="0.25">
      <c r="A2442"/>
      <c r="B2442" s="18"/>
      <c r="D2442"/>
      <c r="E2442"/>
      <c r="F2442"/>
      <c r="G2442"/>
      <c r="H2442"/>
      <c r="I2442"/>
      <c r="J2442"/>
      <c r="K2442"/>
      <c r="L2442"/>
      <c r="M2442"/>
      <c r="N2442"/>
      <c r="O2442"/>
      <c r="P2442"/>
      <c r="Q2442"/>
    </row>
    <row r="2443" spans="1:17" s="16" customFormat="1" x14ac:dyDescent="0.25">
      <c r="A2443"/>
      <c r="B2443" s="18"/>
      <c r="D2443"/>
      <c r="E2443"/>
      <c r="F2443"/>
      <c r="G2443"/>
      <c r="H2443"/>
      <c r="I2443"/>
      <c r="J2443"/>
      <c r="K2443"/>
      <c r="L2443"/>
      <c r="M2443"/>
      <c r="N2443"/>
      <c r="O2443"/>
      <c r="P2443"/>
      <c r="Q2443"/>
    </row>
    <row r="2444" spans="1:17" s="16" customFormat="1" x14ac:dyDescent="0.25">
      <c r="A2444"/>
      <c r="B2444" s="18"/>
      <c r="D2444"/>
      <c r="E2444"/>
      <c r="F2444"/>
      <c r="G2444"/>
      <c r="H2444"/>
      <c r="I2444"/>
      <c r="J2444"/>
      <c r="K2444"/>
      <c r="L2444"/>
      <c r="M2444"/>
      <c r="N2444"/>
      <c r="O2444"/>
      <c r="P2444"/>
      <c r="Q2444"/>
    </row>
    <row r="2445" spans="1:17" s="16" customFormat="1" x14ac:dyDescent="0.25">
      <c r="A2445"/>
      <c r="B2445" s="18"/>
      <c r="D2445"/>
      <c r="E2445"/>
      <c r="F2445"/>
      <c r="G2445"/>
      <c r="H2445"/>
      <c r="I2445"/>
      <c r="J2445"/>
      <c r="K2445"/>
      <c r="L2445"/>
      <c r="M2445"/>
      <c r="N2445"/>
      <c r="O2445"/>
      <c r="P2445"/>
      <c r="Q2445"/>
    </row>
    <row r="2446" spans="1:17" s="16" customFormat="1" x14ac:dyDescent="0.25">
      <c r="A2446"/>
      <c r="B2446" s="18"/>
      <c r="D2446"/>
      <c r="E2446"/>
      <c r="F2446"/>
      <c r="G2446"/>
      <c r="H2446"/>
      <c r="I2446"/>
      <c r="J2446"/>
      <c r="K2446"/>
      <c r="L2446"/>
      <c r="M2446"/>
      <c r="N2446"/>
      <c r="O2446"/>
      <c r="P2446"/>
      <c r="Q2446"/>
    </row>
    <row r="2447" spans="1:17" s="16" customFormat="1" x14ac:dyDescent="0.25">
      <c r="A2447"/>
      <c r="B2447" s="18"/>
      <c r="D2447"/>
      <c r="E2447"/>
      <c r="F2447"/>
      <c r="G2447"/>
      <c r="H2447"/>
      <c r="I2447"/>
      <c r="J2447"/>
      <c r="K2447"/>
      <c r="L2447"/>
      <c r="M2447"/>
      <c r="N2447"/>
      <c r="O2447"/>
      <c r="P2447"/>
      <c r="Q2447"/>
    </row>
    <row r="2448" spans="1:17" s="16" customFormat="1" x14ac:dyDescent="0.25">
      <c r="A2448"/>
      <c r="B2448" s="18"/>
      <c r="D2448"/>
      <c r="E2448"/>
      <c r="F2448"/>
      <c r="G2448"/>
      <c r="H2448"/>
      <c r="I2448"/>
      <c r="J2448"/>
      <c r="K2448"/>
      <c r="L2448"/>
      <c r="M2448"/>
      <c r="N2448"/>
      <c r="O2448"/>
      <c r="P2448"/>
      <c r="Q2448"/>
    </row>
    <row r="2449" spans="1:17" s="16" customFormat="1" x14ac:dyDescent="0.25">
      <c r="A2449"/>
      <c r="B2449" s="18"/>
      <c r="D2449"/>
      <c r="E2449"/>
      <c r="F2449"/>
      <c r="G2449"/>
      <c r="H2449"/>
      <c r="I2449"/>
      <c r="J2449"/>
      <c r="K2449"/>
      <c r="L2449"/>
      <c r="M2449"/>
      <c r="N2449"/>
      <c r="O2449"/>
      <c r="P2449"/>
      <c r="Q2449"/>
    </row>
    <row r="2450" spans="1:17" s="16" customFormat="1" x14ac:dyDescent="0.25">
      <c r="A2450"/>
      <c r="B2450" s="18"/>
      <c r="D2450"/>
      <c r="E2450"/>
      <c r="F2450"/>
      <c r="G2450"/>
      <c r="H2450"/>
      <c r="I2450"/>
      <c r="J2450"/>
      <c r="K2450"/>
      <c r="L2450"/>
      <c r="M2450"/>
      <c r="N2450"/>
      <c r="O2450"/>
      <c r="P2450"/>
      <c r="Q2450"/>
    </row>
    <row r="2451" spans="1:17" s="16" customFormat="1" x14ac:dyDescent="0.25">
      <c r="A2451"/>
      <c r="B2451" s="18"/>
      <c r="D2451"/>
      <c r="E2451"/>
      <c r="F2451"/>
      <c r="G2451"/>
      <c r="H2451"/>
      <c r="I2451"/>
      <c r="J2451"/>
      <c r="K2451"/>
      <c r="L2451"/>
      <c r="M2451"/>
      <c r="N2451"/>
      <c r="O2451"/>
      <c r="P2451"/>
      <c r="Q2451"/>
    </row>
    <row r="2452" spans="1:17" s="16" customFormat="1" x14ac:dyDescent="0.25">
      <c r="A2452"/>
      <c r="B2452" s="18"/>
      <c r="D2452"/>
      <c r="E2452"/>
      <c r="F2452"/>
      <c r="G2452"/>
      <c r="H2452"/>
      <c r="I2452"/>
      <c r="J2452"/>
      <c r="K2452"/>
      <c r="L2452"/>
      <c r="M2452"/>
      <c r="N2452"/>
      <c r="O2452"/>
      <c r="P2452"/>
      <c r="Q2452"/>
    </row>
    <row r="2453" spans="1:17" s="16" customFormat="1" x14ac:dyDescent="0.25">
      <c r="A2453"/>
      <c r="B2453" s="18"/>
      <c r="D2453"/>
      <c r="E2453"/>
      <c r="F2453"/>
      <c r="G2453"/>
      <c r="H2453"/>
      <c r="I2453"/>
      <c r="J2453"/>
      <c r="K2453"/>
      <c r="L2453"/>
      <c r="M2453"/>
      <c r="N2453"/>
      <c r="O2453"/>
      <c r="P2453"/>
      <c r="Q2453"/>
    </row>
    <row r="2454" spans="1:17" s="16" customFormat="1" x14ac:dyDescent="0.25">
      <c r="A2454"/>
      <c r="B2454" s="18"/>
      <c r="D2454"/>
      <c r="E2454"/>
      <c r="F2454"/>
      <c r="G2454"/>
      <c r="H2454"/>
      <c r="I2454"/>
      <c r="J2454"/>
      <c r="K2454"/>
      <c r="L2454"/>
      <c r="M2454"/>
      <c r="N2454"/>
      <c r="O2454"/>
      <c r="P2454"/>
      <c r="Q2454"/>
    </row>
    <row r="2455" spans="1:17" s="16" customFormat="1" x14ac:dyDescent="0.25">
      <c r="A2455"/>
      <c r="B2455" s="18"/>
      <c r="D2455"/>
      <c r="E2455"/>
      <c r="F2455"/>
      <c r="G2455"/>
      <c r="H2455"/>
      <c r="I2455"/>
      <c r="J2455"/>
      <c r="K2455"/>
      <c r="L2455"/>
      <c r="M2455"/>
      <c r="N2455"/>
      <c r="O2455"/>
      <c r="P2455"/>
      <c r="Q2455"/>
    </row>
    <row r="2456" spans="1:17" s="16" customFormat="1" x14ac:dyDescent="0.25">
      <c r="A2456"/>
      <c r="B2456" s="18"/>
      <c r="D2456"/>
      <c r="E2456"/>
      <c r="F2456"/>
      <c r="G2456"/>
      <c r="H2456"/>
      <c r="I2456"/>
      <c r="J2456"/>
      <c r="K2456"/>
      <c r="L2456"/>
      <c r="M2456"/>
      <c r="N2456"/>
      <c r="O2456"/>
      <c r="P2456"/>
      <c r="Q2456"/>
    </row>
    <row r="2457" spans="1:17" s="16" customFormat="1" x14ac:dyDescent="0.25">
      <c r="A2457"/>
      <c r="B2457" s="18"/>
      <c r="D2457"/>
      <c r="E2457"/>
      <c r="F2457"/>
      <c r="G2457"/>
      <c r="H2457"/>
      <c r="I2457"/>
      <c r="J2457"/>
      <c r="K2457"/>
      <c r="L2457"/>
      <c r="M2457"/>
      <c r="N2457"/>
      <c r="O2457"/>
      <c r="P2457"/>
      <c r="Q2457"/>
    </row>
    <row r="2458" spans="1:17" s="16" customFormat="1" x14ac:dyDescent="0.25">
      <c r="A2458"/>
      <c r="B2458" s="18"/>
      <c r="D2458"/>
      <c r="E2458"/>
      <c r="F2458"/>
      <c r="G2458"/>
      <c r="H2458"/>
      <c r="I2458"/>
      <c r="J2458"/>
      <c r="K2458"/>
      <c r="L2458"/>
      <c r="M2458"/>
      <c r="N2458"/>
      <c r="O2458"/>
      <c r="P2458"/>
      <c r="Q2458"/>
    </row>
    <row r="2459" spans="1:17" s="16" customFormat="1" x14ac:dyDescent="0.25">
      <c r="A2459"/>
      <c r="B2459" s="18"/>
      <c r="D2459"/>
      <c r="E2459"/>
      <c r="F2459"/>
      <c r="G2459"/>
      <c r="H2459"/>
      <c r="I2459"/>
      <c r="J2459"/>
      <c r="K2459"/>
      <c r="L2459"/>
      <c r="M2459"/>
      <c r="N2459"/>
      <c r="O2459"/>
      <c r="P2459"/>
      <c r="Q2459"/>
    </row>
    <row r="2460" spans="1:17" s="16" customFormat="1" x14ac:dyDescent="0.25">
      <c r="A2460"/>
      <c r="B2460" s="18"/>
      <c r="D2460"/>
      <c r="E2460"/>
      <c r="F2460"/>
      <c r="G2460"/>
      <c r="H2460"/>
      <c r="I2460"/>
      <c r="J2460"/>
      <c r="K2460"/>
      <c r="L2460"/>
      <c r="M2460"/>
      <c r="N2460"/>
      <c r="O2460"/>
      <c r="P2460"/>
      <c r="Q2460"/>
    </row>
    <row r="2461" spans="1:17" s="16" customFormat="1" x14ac:dyDescent="0.25">
      <c r="A2461"/>
      <c r="B2461" s="18"/>
      <c r="D2461"/>
      <c r="E2461"/>
      <c r="F2461"/>
      <c r="G2461"/>
      <c r="H2461"/>
      <c r="I2461"/>
      <c r="J2461"/>
      <c r="K2461"/>
      <c r="L2461"/>
      <c r="M2461"/>
      <c r="N2461"/>
      <c r="O2461"/>
      <c r="P2461"/>
      <c r="Q2461"/>
    </row>
    <row r="2462" spans="1:17" s="16" customFormat="1" x14ac:dyDescent="0.25">
      <c r="A2462"/>
      <c r="B2462" s="18"/>
      <c r="D2462"/>
      <c r="E2462"/>
      <c r="F2462"/>
      <c r="G2462"/>
      <c r="H2462"/>
      <c r="I2462"/>
      <c r="J2462"/>
      <c r="K2462"/>
      <c r="L2462"/>
      <c r="M2462"/>
      <c r="N2462"/>
      <c r="O2462"/>
      <c r="P2462"/>
      <c r="Q2462"/>
    </row>
    <row r="2463" spans="1:17" s="16" customFormat="1" x14ac:dyDescent="0.25">
      <c r="A2463"/>
      <c r="B2463" s="18"/>
      <c r="D2463"/>
      <c r="E2463"/>
      <c r="F2463"/>
      <c r="G2463"/>
      <c r="H2463"/>
      <c r="I2463"/>
      <c r="J2463"/>
      <c r="K2463"/>
      <c r="L2463"/>
      <c r="M2463"/>
      <c r="N2463"/>
      <c r="O2463"/>
      <c r="P2463"/>
      <c r="Q2463"/>
    </row>
    <row r="2464" spans="1:17" s="16" customFormat="1" x14ac:dyDescent="0.25">
      <c r="A2464"/>
      <c r="B2464" s="18"/>
      <c r="D2464"/>
      <c r="E2464"/>
      <c r="F2464"/>
      <c r="G2464"/>
      <c r="H2464"/>
      <c r="I2464"/>
      <c r="J2464"/>
      <c r="K2464"/>
      <c r="L2464"/>
      <c r="M2464"/>
      <c r="N2464"/>
      <c r="O2464"/>
      <c r="P2464"/>
      <c r="Q2464"/>
    </row>
    <row r="2465" spans="1:17" s="16" customFormat="1" x14ac:dyDescent="0.25">
      <c r="A2465"/>
      <c r="B2465" s="18"/>
      <c r="D2465"/>
      <c r="E2465"/>
      <c r="F2465"/>
      <c r="G2465"/>
      <c r="H2465"/>
      <c r="I2465"/>
      <c r="J2465"/>
      <c r="K2465"/>
      <c r="L2465"/>
      <c r="M2465"/>
      <c r="N2465"/>
      <c r="O2465"/>
      <c r="P2465"/>
      <c r="Q2465"/>
    </row>
    <row r="2466" spans="1:17" s="16" customFormat="1" x14ac:dyDescent="0.25">
      <c r="A2466"/>
      <c r="B2466" s="18"/>
      <c r="D2466"/>
      <c r="E2466"/>
      <c r="F2466"/>
      <c r="G2466"/>
      <c r="H2466"/>
      <c r="I2466"/>
      <c r="J2466"/>
      <c r="K2466"/>
      <c r="L2466"/>
      <c r="M2466"/>
      <c r="N2466"/>
      <c r="O2466"/>
      <c r="P2466"/>
      <c r="Q2466"/>
    </row>
    <row r="2467" spans="1:17" s="16" customFormat="1" x14ac:dyDescent="0.25">
      <c r="A2467"/>
      <c r="B2467" s="18"/>
      <c r="D2467"/>
      <c r="E2467"/>
      <c r="F2467"/>
      <c r="G2467"/>
      <c r="H2467"/>
      <c r="I2467"/>
      <c r="J2467"/>
      <c r="K2467"/>
      <c r="L2467"/>
      <c r="M2467"/>
      <c r="N2467"/>
      <c r="O2467"/>
      <c r="P2467"/>
      <c r="Q2467"/>
    </row>
    <row r="2468" spans="1:17" s="16" customFormat="1" x14ac:dyDescent="0.25">
      <c r="A2468"/>
      <c r="B2468" s="18"/>
      <c r="D2468"/>
      <c r="E2468"/>
      <c r="F2468"/>
      <c r="G2468"/>
      <c r="H2468"/>
      <c r="I2468"/>
      <c r="J2468"/>
      <c r="K2468"/>
      <c r="L2468"/>
      <c r="M2468"/>
      <c r="N2468"/>
      <c r="O2468"/>
      <c r="P2468"/>
      <c r="Q2468"/>
    </row>
    <row r="2469" spans="1:17" s="16" customFormat="1" x14ac:dyDescent="0.25">
      <c r="A2469"/>
      <c r="B2469" s="18"/>
      <c r="D2469"/>
      <c r="E2469"/>
      <c r="F2469"/>
      <c r="G2469"/>
      <c r="H2469"/>
      <c r="I2469"/>
      <c r="J2469"/>
      <c r="K2469"/>
      <c r="L2469"/>
      <c r="M2469"/>
      <c r="N2469"/>
      <c r="O2469"/>
      <c r="P2469"/>
      <c r="Q2469"/>
    </row>
    <row r="2470" spans="1:17" s="16" customFormat="1" x14ac:dyDescent="0.25">
      <c r="A2470"/>
      <c r="B2470" s="18"/>
      <c r="D2470"/>
      <c r="E2470"/>
      <c r="F2470"/>
      <c r="G2470"/>
      <c r="H2470"/>
      <c r="I2470"/>
      <c r="J2470"/>
      <c r="K2470"/>
      <c r="L2470"/>
      <c r="M2470"/>
      <c r="N2470"/>
      <c r="O2470"/>
      <c r="P2470"/>
      <c r="Q2470"/>
    </row>
    <row r="2471" spans="1:17" s="16" customFormat="1" x14ac:dyDescent="0.25">
      <c r="A2471"/>
      <c r="B2471" s="18"/>
      <c r="D2471"/>
      <c r="E2471"/>
      <c r="F2471"/>
      <c r="G2471"/>
      <c r="H2471"/>
      <c r="I2471"/>
      <c r="J2471"/>
      <c r="K2471"/>
      <c r="L2471"/>
      <c r="M2471"/>
      <c r="N2471"/>
      <c r="O2471"/>
      <c r="P2471"/>
      <c r="Q2471"/>
    </row>
    <row r="2472" spans="1:17" s="16" customFormat="1" x14ac:dyDescent="0.25">
      <c r="A2472"/>
      <c r="B2472" s="18"/>
      <c r="D2472"/>
      <c r="E2472"/>
      <c r="F2472"/>
      <c r="G2472"/>
      <c r="H2472"/>
      <c r="I2472"/>
      <c r="J2472"/>
      <c r="K2472"/>
      <c r="L2472"/>
      <c r="M2472"/>
      <c r="N2472"/>
      <c r="O2472"/>
      <c r="P2472"/>
      <c r="Q2472"/>
    </row>
    <row r="2473" spans="1:17" s="16" customFormat="1" x14ac:dyDescent="0.25">
      <c r="A2473"/>
      <c r="B2473" s="18"/>
      <c r="D2473"/>
      <c r="E2473"/>
      <c r="F2473"/>
      <c r="G2473"/>
      <c r="H2473"/>
      <c r="I2473"/>
      <c r="J2473"/>
      <c r="K2473"/>
      <c r="L2473"/>
      <c r="M2473"/>
      <c r="N2473"/>
      <c r="O2473"/>
      <c r="P2473"/>
      <c r="Q2473"/>
    </row>
    <row r="2474" spans="1:17" s="16" customFormat="1" x14ac:dyDescent="0.25">
      <c r="A2474"/>
      <c r="B2474" s="18"/>
      <c r="D2474"/>
      <c r="E2474"/>
      <c r="F2474"/>
      <c r="G2474"/>
      <c r="H2474"/>
      <c r="I2474"/>
      <c r="J2474"/>
      <c r="K2474"/>
      <c r="L2474"/>
      <c r="M2474"/>
      <c r="N2474"/>
      <c r="O2474"/>
      <c r="P2474"/>
      <c r="Q2474"/>
    </row>
    <row r="2475" spans="1:17" s="16" customFormat="1" x14ac:dyDescent="0.25">
      <c r="A2475"/>
      <c r="B2475" s="18"/>
      <c r="D2475"/>
      <c r="E2475"/>
      <c r="F2475"/>
      <c r="G2475"/>
      <c r="H2475"/>
      <c r="I2475"/>
      <c r="J2475"/>
      <c r="K2475"/>
      <c r="L2475"/>
      <c r="M2475"/>
      <c r="N2475"/>
      <c r="O2475"/>
      <c r="P2475"/>
      <c r="Q2475"/>
    </row>
    <row r="2476" spans="1:17" s="16" customFormat="1" x14ac:dyDescent="0.25">
      <c r="A2476"/>
      <c r="B2476" s="18"/>
      <c r="D2476"/>
      <c r="E2476"/>
      <c r="F2476"/>
      <c r="G2476"/>
      <c r="H2476"/>
      <c r="I2476"/>
      <c r="J2476"/>
      <c r="K2476"/>
      <c r="L2476"/>
      <c r="M2476"/>
      <c r="N2476"/>
      <c r="O2476"/>
      <c r="P2476"/>
      <c r="Q2476"/>
    </row>
    <row r="2477" spans="1:17" s="16" customFormat="1" x14ac:dyDescent="0.25">
      <c r="A2477"/>
      <c r="B2477" s="18"/>
      <c r="D2477"/>
      <c r="E2477"/>
      <c r="F2477"/>
      <c r="G2477"/>
      <c r="H2477"/>
      <c r="I2477"/>
      <c r="J2477"/>
      <c r="K2477"/>
      <c r="L2477"/>
      <c r="M2477"/>
      <c r="N2477"/>
      <c r="O2477"/>
      <c r="P2477"/>
      <c r="Q2477"/>
    </row>
    <row r="2478" spans="1:17" s="16" customFormat="1" x14ac:dyDescent="0.25">
      <c r="A2478"/>
      <c r="B2478" s="18"/>
      <c r="D2478"/>
      <c r="E2478"/>
      <c r="F2478"/>
      <c r="G2478"/>
      <c r="H2478"/>
      <c r="I2478"/>
      <c r="J2478"/>
      <c r="K2478"/>
      <c r="L2478"/>
      <c r="M2478"/>
      <c r="N2478"/>
      <c r="O2478"/>
      <c r="P2478"/>
      <c r="Q2478"/>
    </row>
    <row r="2479" spans="1:17" s="16" customFormat="1" x14ac:dyDescent="0.25">
      <c r="A2479"/>
      <c r="B2479" s="18"/>
      <c r="D2479"/>
      <c r="E2479"/>
      <c r="F2479"/>
      <c r="G2479"/>
      <c r="H2479"/>
      <c r="I2479"/>
      <c r="J2479"/>
      <c r="K2479"/>
      <c r="L2479"/>
      <c r="M2479"/>
      <c r="N2479"/>
      <c r="O2479"/>
      <c r="P2479"/>
      <c r="Q2479"/>
    </row>
    <row r="2480" spans="1:17" s="16" customFormat="1" x14ac:dyDescent="0.25">
      <c r="A2480"/>
      <c r="B2480" s="18"/>
      <c r="D2480"/>
      <c r="E2480"/>
      <c r="F2480"/>
      <c r="G2480"/>
      <c r="H2480"/>
      <c r="I2480"/>
      <c r="J2480"/>
      <c r="K2480"/>
      <c r="L2480"/>
      <c r="M2480"/>
      <c r="N2480"/>
      <c r="O2480"/>
      <c r="P2480"/>
      <c r="Q2480"/>
    </row>
    <row r="2481" spans="1:17" s="16" customFormat="1" x14ac:dyDescent="0.25">
      <c r="A2481"/>
      <c r="B2481" s="18"/>
      <c r="D2481"/>
      <c r="E2481"/>
      <c r="F2481"/>
      <c r="G2481"/>
      <c r="H2481"/>
      <c r="I2481"/>
      <c r="J2481"/>
      <c r="K2481"/>
      <c r="L2481"/>
      <c r="M2481"/>
      <c r="N2481"/>
      <c r="O2481"/>
      <c r="P2481"/>
      <c r="Q2481"/>
    </row>
    <row r="2482" spans="1:17" s="16" customFormat="1" x14ac:dyDescent="0.25">
      <c r="A2482"/>
      <c r="B2482" s="17"/>
      <c r="D2482"/>
      <c r="E2482"/>
      <c r="F2482"/>
      <c r="G2482"/>
      <c r="H2482"/>
      <c r="I2482"/>
      <c r="J2482"/>
      <c r="K2482"/>
      <c r="L2482"/>
      <c r="M2482"/>
      <c r="N2482"/>
      <c r="O2482"/>
      <c r="P2482"/>
      <c r="Q2482"/>
    </row>
    <row r="2483" spans="1:17" s="16" customFormat="1" x14ac:dyDescent="0.25">
      <c r="A2483"/>
      <c r="B2483" s="18"/>
      <c r="D2483"/>
      <c r="E2483"/>
      <c r="F2483"/>
      <c r="G2483"/>
      <c r="H2483"/>
      <c r="I2483"/>
      <c r="J2483"/>
      <c r="K2483"/>
      <c r="L2483"/>
      <c r="M2483"/>
      <c r="N2483"/>
      <c r="O2483"/>
      <c r="P2483"/>
      <c r="Q2483"/>
    </row>
    <row r="2484" spans="1:17" s="16" customFormat="1" x14ac:dyDescent="0.25">
      <c r="A2484"/>
      <c r="B2484" s="18"/>
      <c r="D2484"/>
      <c r="E2484"/>
      <c r="F2484"/>
      <c r="G2484"/>
      <c r="H2484"/>
      <c r="I2484"/>
      <c r="J2484"/>
      <c r="K2484"/>
      <c r="L2484"/>
      <c r="M2484"/>
      <c r="N2484"/>
      <c r="O2484"/>
      <c r="P2484"/>
      <c r="Q2484"/>
    </row>
    <row r="2485" spans="1:17" s="16" customFormat="1" x14ac:dyDescent="0.25">
      <c r="A2485"/>
      <c r="B2485" s="18"/>
      <c r="D2485"/>
      <c r="E2485"/>
      <c r="F2485"/>
      <c r="G2485"/>
      <c r="H2485"/>
      <c r="I2485"/>
      <c r="J2485"/>
      <c r="K2485"/>
      <c r="L2485"/>
      <c r="M2485"/>
      <c r="N2485"/>
      <c r="O2485"/>
      <c r="P2485"/>
      <c r="Q2485"/>
    </row>
    <row r="2486" spans="1:17" s="16" customFormat="1" x14ac:dyDescent="0.25">
      <c r="A2486"/>
      <c r="B2486" s="18"/>
      <c r="D2486"/>
      <c r="E2486"/>
      <c r="F2486"/>
      <c r="G2486"/>
      <c r="H2486"/>
      <c r="I2486"/>
      <c r="J2486"/>
      <c r="K2486"/>
      <c r="L2486"/>
      <c r="M2486"/>
      <c r="N2486"/>
      <c r="O2486"/>
      <c r="P2486"/>
      <c r="Q2486"/>
    </row>
    <row r="2487" spans="1:17" s="16" customFormat="1" x14ac:dyDescent="0.25">
      <c r="A2487"/>
      <c r="B2487" s="18"/>
      <c r="D2487"/>
      <c r="E2487"/>
      <c r="F2487"/>
      <c r="G2487"/>
      <c r="H2487"/>
      <c r="I2487"/>
      <c r="J2487"/>
      <c r="K2487"/>
      <c r="L2487"/>
      <c r="M2487"/>
      <c r="N2487"/>
      <c r="O2487"/>
      <c r="P2487"/>
      <c r="Q2487"/>
    </row>
    <row r="2488" spans="1:17" s="16" customFormat="1" x14ac:dyDescent="0.25">
      <c r="A2488"/>
      <c r="B2488" s="18"/>
      <c r="D2488"/>
      <c r="E2488"/>
      <c r="F2488"/>
      <c r="G2488"/>
      <c r="H2488"/>
      <c r="I2488"/>
      <c r="J2488"/>
      <c r="K2488"/>
      <c r="L2488"/>
      <c r="M2488"/>
      <c r="N2488"/>
      <c r="O2488"/>
      <c r="P2488"/>
      <c r="Q2488"/>
    </row>
    <row r="2489" spans="1:17" s="16" customFormat="1" x14ac:dyDescent="0.25">
      <c r="A2489"/>
      <c r="B2489" s="18"/>
      <c r="D2489"/>
      <c r="E2489"/>
      <c r="F2489"/>
      <c r="G2489"/>
      <c r="H2489"/>
      <c r="I2489"/>
      <c r="J2489"/>
      <c r="K2489"/>
      <c r="L2489"/>
      <c r="M2489"/>
      <c r="N2489"/>
      <c r="O2489"/>
      <c r="P2489"/>
      <c r="Q2489"/>
    </row>
    <row r="2490" spans="1:17" s="16" customFormat="1" x14ac:dyDescent="0.25">
      <c r="A2490"/>
      <c r="B2490" s="18"/>
      <c r="D2490"/>
      <c r="E2490"/>
      <c r="F2490"/>
      <c r="G2490"/>
      <c r="H2490"/>
      <c r="I2490"/>
      <c r="J2490"/>
      <c r="K2490"/>
      <c r="L2490"/>
      <c r="M2490"/>
      <c r="N2490"/>
      <c r="O2490"/>
      <c r="P2490"/>
      <c r="Q2490"/>
    </row>
    <row r="2491" spans="1:17" s="16" customFormat="1" x14ac:dyDescent="0.25">
      <c r="A2491"/>
      <c r="B2491" s="18"/>
      <c r="D2491"/>
      <c r="E2491"/>
      <c r="F2491"/>
      <c r="G2491"/>
      <c r="H2491"/>
      <c r="I2491"/>
      <c r="J2491"/>
      <c r="K2491"/>
      <c r="L2491"/>
      <c r="M2491"/>
      <c r="N2491"/>
      <c r="O2491"/>
      <c r="P2491"/>
      <c r="Q2491"/>
    </row>
    <row r="2492" spans="1:17" s="16" customFormat="1" x14ac:dyDescent="0.25">
      <c r="A2492"/>
      <c r="B2492" s="18"/>
      <c r="D2492"/>
      <c r="E2492"/>
      <c r="F2492"/>
      <c r="G2492"/>
      <c r="H2492"/>
      <c r="I2492"/>
      <c r="J2492"/>
      <c r="K2492"/>
      <c r="L2492"/>
      <c r="M2492"/>
      <c r="N2492"/>
      <c r="O2492"/>
      <c r="P2492"/>
      <c r="Q2492"/>
    </row>
    <row r="2493" spans="1:17" s="16" customFormat="1" x14ac:dyDescent="0.25">
      <c r="A2493"/>
      <c r="B2493" s="18"/>
      <c r="D2493"/>
      <c r="E2493"/>
      <c r="F2493"/>
      <c r="G2493"/>
      <c r="H2493"/>
      <c r="I2493"/>
      <c r="J2493"/>
      <c r="K2493"/>
      <c r="L2493"/>
      <c r="M2493"/>
      <c r="N2493"/>
      <c r="O2493"/>
      <c r="P2493"/>
      <c r="Q2493"/>
    </row>
    <row r="2494" spans="1:17" s="16" customFormat="1" x14ac:dyDescent="0.25">
      <c r="A2494"/>
      <c r="B2494" s="18"/>
      <c r="D2494"/>
      <c r="E2494"/>
      <c r="F2494"/>
      <c r="G2494"/>
      <c r="H2494"/>
      <c r="I2494"/>
      <c r="J2494"/>
      <c r="K2494"/>
      <c r="L2494"/>
      <c r="M2494"/>
      <c r="N2494"/>
      <c r="O2494"/>
      <c r="P2494"/>
      <c r="Q2494"/>
    </row>
    <row r="2495" spans="1:17" s="16" customFormat="1" x14ac:dyDescent="0.25">
      <c r="A2495"/>
      <c r="B2495" s="18"/>
      <c r="D2495"/>
      <c r="E2495"/>
      <c r="F2495"/>
      <c r="G2495"/>
      <c r="H2495"/>
      <c r="I2495"/>
      <c r="J2495"/>
      <c r="K2495"/>
      <c r="L2495"/>
      <c r="M2495"/>
      <c r="N2495"/>
      <c r="O2495"/>
      <c r="P2495"/>
      <c r="Q2495"/>
    </row>
    <row r="2496" spans="1:17" s="16" customFormat="1" x14ac:dyDescent="0.25">
      <c r="A2496"/>
      <c r="B2496" s="18"/>
      <c r="D2496"/>
      <c r="E2496"/>
      <c r="F2496"/>
      <c r="G2496"/>
      <c r="H2496"/>
      <c r="I2496"/>
      <c r="J2496"/>
      <c r="K2496"/>
      <c r="L2496"/>
      <c r="M2496"/>
      <c r="N2496"/>
      <c r="O2496"/>
      <c r="P2496"/>
      <c r="Q2496"/>
    </row>
    <row r="2497" spans="1:17" s="16" customFormat="1" x14ac:dyDescent="0.25">
      <c r="A2497"/>
      <c r="B2497" s="18"/>
      <c r="D2497"/>
      <c r="E2497"/>
      <c r="F2497"/>
      <c r="G2497"/>
      <c r="H2497"/>
      <c r="I2497"/>
      <c r="J2497"/>
      <c r="K2497"/>
      <c r="L2497"/>
      <c r="M2497"/>
      <c r="N2497"/>
      <c r="O2497"/>
      <c r="P2497"/>
      <c r="Q2497"/>
    </row>
    <row r="2498" spans="1:17" s="16" customFormat="1" x14ac:dyDescent="0.25">
      <c r="A2498"/>
      <c r="B2498" s="18"/>
      <c r="D2498"/>
      <c r="E2498"/>
      <c r="F2498"/>
      <c r="G2498"/>
      <c r="H2498"/>
      <c r="I2498"/>
      <c r="J2498"/>
      <c r="K2498"/>
      <c r="L2498"/>
      <c r="M2498"/>
      <c r="N2498"/>
      <c r="O2498"/>
      <c r="P2498"/>
      <c r="Q2498"/>
    </row>
    <row r="2499" spans="1:17" s="16" customFormat="1" x14ac:dyDescent="0.25">
      <c r="A2499"/>
      <c r="B2499" s="18"/>
      <c r="D2499"/>
      <c r="E2499"/>
      <c r="F2499"/>
      <c r="G2499"/>
      <c r="H2499"/>
      <c r="I2499"/>
      <c r="J2499"/>
      <c r="K2499"/>
      <c r="L2499"/>
      <c r="M2499"/>
      <c r="N2499"/>
      <c r="O2499"/>
      <c r="P2499"/>
      <c r="Q2499"/>
    </row>
    <row r="2500" spans="1:17" s="16" customFormat="1" x14ac:dyDescent="0.25">
      <c r="A2500"/>
      <c r="B2500" s="18"/>
      <c r="D2500"/>
      <c r="E2500"/>
      <c r="F2500"/>
      <c r="G2500"/>
      <c r="H2500"/>
      <c r="I2500"/>
      <c r="J2500"/>
      <c r="K2500"/>
      <c r="L2500"/>
      <c r="M2500"/>
      <c r="N2500"/>
      <c r="O2500"/>
      <c r="P2500"/>
      <c r="Q2500"/>
    </row>
    <row r="2501" spans="1:17" s="16" customFormat="1" x14ac:dyDescent="0.25">
      <c r="A2501"/>
      <c r="B2501" s="18"/>
      <c r="D2501"/>
      <c r="E2501"/>
      <c r="F2501"/>
      <c r="G2501"/>
      <c r="H2501"/>
      <c r="I2501"/>
      <c r="J2501"/>
      <c r="K2501"/>
      <c r="L2501"/>
      <c r="M2501"/>
      <c r="N2501"/>
      <c r="O2501"/>
      <c r="P2501"/>
      <c r="Q2501"/>
    </row>
    <row r="2502" spans="1:17" s="16" customFormat="1" x14ac:dyDescent="0.25">
      <c r="A2502"/>
      <c r="B2502" s="18"/>
      <c r="D2502"/>
      <c r="E2502"/>
      <c r="F2502"/>
      <c r="G2502"/>
      <c r="H2502"/>
      <c r="I2502"/>
      <c r="J2502"/>
      <c r="K2502"/>
      <c r="L2502"/>
      <c r="M2502"/>
      <c r="N2502"/>
      <c r="O2502"/>
      <c r="P2502"/>
      <c r="Q2502"/>
    </row>
    <row r="2503" spans="1:17" s="16" customFormat="1" x14ac:dyDescent="0.25">
      <c r="A2503"/>
      <c r="B2503" s="18"/>
      <c r="D2503"/>
      <c r="E2503"/>
      <c r="F2503"/>
      <c r="G2503"/>
      <c r="H2503"/>
      <c r="I2503"/>
      <c r="J2503"/>
      <c r="K2503"/>
      <c r="L2503"/>
      <c r="M2503"/>
      <c r="N2503"/>
      <c r="O2503"/>
      <c r="P2503"/>
      <c r="Q2503"/>
    </row>
    <row r="2504" spans="1:17" s="16" customFormat="1" x14ac:dyDescent="0.25">
      <c r="A2504"/>
      <c r="B2504" s="18"/>
      <c r="D2504"/>
      <c r="E2504"/>
      <c r="F2504"/>
      <c r="G2504"/>
      <c r="H2504"/>
      <c r="I2504"/>
      <c r="J2504"/>
      <c r="K2504"/>
      <c r="L2504"/>
      <c r="M2504"/>
      <c r="N2504"/>
      <c r="O2504"/>
      <c r="P2504"/>
      <c r="Q2504"/>
    </row>
    <row r="2505" spans="1:17" s="16" customFormat="1" x14ac:dyDescent="0.25">
      <c r="A2505"/>
      <c r="B2505" s="18"/>
      <c r="D2505"/>
      <c r="E2505"/>
      <c r="F2505"/>
      <c r="G2505"/>
      <c r="H2505"/>
      <c r="I2505"/>
      <c r="J2505"/>
      <c r="K2505"/>
      <c r="L2505"/>
      <c r="M2505"/>
      <c r="N2505"/>
      <c r="O2505"/>
      <c r="P2505"/>
      <c r="Q2505"/>
    </row>
    <row r="2506" spans="1:17" s="16" customFormat="1" x14ac:dyDescent="0.25">
      <c r="A2506"/>
      <c r="B2506" s="18"/>
      <c r="D2506"/>
      <c r="E2506"/>
      <c r="F2506"/>
      <c r="G2506"/>
      <c r="H2506"/>
      <c r="I2506"/>
      <c r="J2506"/>
      <c r="K2506"/>
      <c r="L2506"/>
      <c r="M2506"/>
      <c r="N2506"/>
      <c r="O2506"/>
      <c r="P2506"/>
      <c r="Q2506"/>
    </row>
    <row r="2507" spans="1:17" s="16" customFormat="1" x14ac:dyDescent="0.25">
      <c r="A2507"/>
      <c r="B2507" s="18"/>
      <c r="D2507"/>
      <c r="E2507"/>
      <c r="F2507"/>
      <c r="G2507"/>
      <c r="H2507"/>
      <c r="I2507"/>
      <c r="J2507"/>
      <c r="K2507"/>
      <c r="L2507"/>
      <c r="M2507"/>
      <c r="N2507"/>
      <c r="O2507"/>
      <c r="P2507"/>
      <c r="Q2507"/>
    </row>
    <row r="2508" spans="1:17" s="16" customFormat="1" x14ac:dyDescent="0.25">
      <c r="A2508"/>
      <c r="B2508" s="18"/>
      <c r="D2508"/>
      <c r="E2508"/>
      <c r="F2508"/>
      <c r="G2508"/>
      <c r="H2508"/>
      <c r="I2508"/>
      <c r="J2508"/>
      <c r="K2508"/>
      <c r="L2508"/>
      <c r="M2508"/>
      <c r="N2508"/>
      <c r="O2508"/>
      <c r="P2508"/>
      <c r="Q2508"/>
    </row>
    <row r="2509" spans="1:17" s="16" customFormat="1" x14ac:dyDescent="0.25">
      <c r="A2509"/>
      <c r="B2509" s="18"/>
      <c r="D2509"/>
      <c r="E2509"/>
      <c r="F2509"/>
      <c r="G2509"/>
      <c r="H2509"/>
      <c r="I2509"/>
      <c r="J2509"/>
      <c r="K2509"/>
      <c r="L2509"/>
      <c r="M2509"/>
      <c r="N2509"/>
      <c r="O2509"/>
      <c r="P2509"/>
      <c r="Q2509"/>
    </row>
    <row r="2510" spans="1:17" s="16" customFormat="1" x14ac:dyDescent="0.25">
      <c r="A2510"/>
      <c r="B2510" s="18"/>
      <c r="D2510"/>
      <c r="E2510"/>
      <c r="F2510"/>
      <c r="G2510"/>
      <c r="H2510"/>
      <c r="I2510"/>
      <c r="J2510"/>
      <c r="K2510"/>
      <c r="L2510"/>
      <c r="M2510"/>
      <c r="N2510"/>
      <c r="O2510"/>
      <c r="P2510"/>
      <c r="Q2510"/>
    </row>
    <row r="2511" spans="1:17" s="16" customFormat="1" x14ac:dyDescent="0.25">
      <c r="A2511"/>
      <c r="B2511" s="18"/>
      <c r="D2511"/>
      <c r="E2511"/>
      <c r="F2511"/>
      <c r="G2511"/>
      <c r="H2511"/>
      <c r="I2511"/>
      <c r="J2511"/>
      <c r="K2511"/>
      <c r="L2511"/>
      <c r="M2511"/>
      <c r="N2511"/>
      <c r="O2511"/>
      <c r="P2511"/>
      <c r="Q2511"/>
    </row>
    <row r="2512" spans="1:17" s="16" customFormat="1" x14ac:dyDescent="0.25">
      <c r="A2512"/>
      <c r="B2512" s="18"/>
      <c r="D2512"/>
      <c r="E2512"/>
      <c r="F2512"/>
      <c r="G2512"/>
      <c r="H2512"/>
      <c r="I2512"/>
      <c r="J2512"/>
      <c r="K2512"/>
      <c r="L2512"/>
      <c r="M2512"/>
      <c r="N2512"/>
      <c r="O2512"/>
      <c r="P2512"/>
      <c r="Q2512"/>
    </row>
    <row r="2513" spans="1:17" s="16" customFormat="1" x14ac:dyDescent="0.25">
      <c r="A2513"/>
      <c r="B2513" s="18"/>
      <c r="D2513"/>
      <c r="E2513"/>
      <c r="F2513"/>
      <c r="G2513"/>
      <c r="H2513"/>
      <c r="I2513"/>
      <c r="J2513"/>
      <c r="K2513"/>
      <c r="L2513"/>
      <c r="M2513"/>
      <c r="N2513"/>
      <c r="O2513"/>
      <c r="P2513"/>
      <c r="Q2513"/>
    </row>
    <row r="2514" spans="1:17" s="16" customFormat="1" x14ac:dyDescent="0.25">
      <c r="A2514"/>
      <c r="B2514" s="18"/>
      <c r="D2514"/>
      <c r="E2514"/>
      <c r="F2514"/>
      <c r="G2514"/>
      <c r="H2514"/>
      <c r="I2514"/>
      <c r="J2514"/>
      <c r="K2514"/>
      <c r="L2514"/>
      <c r="M2514"/>
      <c r="N2514"/>
      <c r="O2514"/>
      <c r="P2514"/>
      <c r="Q2514"/>
    </row>
    <row r="2515" spans="1:17" s="16" customFormat="1" x14ac:dyDescent="0.25">
      <c r="A2515"/>
      <c r="B2515" s="18"/>
      <c r="D2515"/>
      <c r="E2515"/>
      <c r="F2515"/>
      <c r="G2515"/>
      <c r="H2515"/>
      <c r="I2515"/>
      <c r="J2515"/>
      <c r="K2515"/>
      <c r="L2515"/>
      <c r="M2515"/>
      <c r="N2515"/>
      <c r="O2515"/>
      <c r="P2515"/>
      <c r="Q2515"/>
    </row>
    <row r="2516" spans="1:17" s="16" customFormat="1" x14ac:dyDescent="0.25">
      <c r="A2516"/>
      <c r="B2516" s="18"/>
      <c r="D2516"/>
      <c r="E2516"/>
      <c r="F2516"/>
      <c r="G2516"/>
      <c r="H2516"/>
      <c r="I2516"/>
      <c r="J2516"/>
      <c r="K2516"/>
      <c r="L2516"/>
      <c r="M2516"/>
      <c r="N2516"/>
      <c r="O2516"/>
      <c r="P2516"/>
      <c r="Q2516"/>
    </row>
    <row r="2517" spans="1:17" s="16" customFormat="1" x14ac:dyDescent="0.25">
      <c r="A2517"/>
      <c r="B2517" s="18"/>
      <c r="D2517"/>
      <c r="E2517"/>
      <c r="F2517"/>
      <c r="G2517"/>
      <c r="H2517"/>
      <c r="I2517"/>
      <c r="J2517"/>
      <c r="K2517"/>
      <c r="L2517"/>
      <c r="M2517"/>
      <c r="N2517"/>
      <c r="O2517"/>
      <c r="P2517"/>
      <c r="Q2517"/>
    </row>
    <row r="2518" spans="1:17" s="16" customFormat="1" x14ac:dyDescent="0.25">
      <c r="A2518"/>
      <c r="B2518" s="18"/>
      <c r="D2518"/>
      <c r="E2518"/>
      <c r="F2518"/>
      <c r="G2518"/>
      <c r="H2518"/>
      <c r="I2518"/>
      <c r="J2518"/>
      <c r="K2518"/>
      <c r="L2518"/>
      <c r="M2518"/>
      <c r="N2518"/>
      <c r="O2518"/>
      <c r="P2518"/>
      <c r="Q2518"/>
    </row>
    <row r="2519" spans="1:17" s="16" customFormat="1" x14ac:dyDescent="0.25">
      <c r="A2519"/>
      <c r="B2519" s="18"/>
      <c r="D2519"/>
      <c r="E2519"/>
      <c r="F2519"/>
      <c r="G2519"/>
      <c r="H2519"/>
      <c r="I2519"/>
      <c r="J2519"/>
      <c r="K2519"/>
      <c r="L2519"/>
      <c r="M2519"/>
      <c r="N2519"/>
      <c r="O2519"/>
      <c r="P2519"/>
      <c r="Q2519"/>
    </row>
    <row r="2520" spans="1:17" s="16" customFormat="1" x14ac:dyDescent="0.25">
      <c r="A2520"/>
      <c r="B2520" s="18"/>
      <c r="D2520"/>
      <c r="E2520"/>
      <c r="F2520"/>
      <c r="G2520"/>
      <c r="H2520"/>
      <c r="I2520"/>
      <c r="J2520"/>
      <c r="K2520"/>
      <c r="L2520"/>
      <c r="M2520"/>
      <c r="N2520"/>
      <c r="O2520"/>
      <c r="P2520"/>
      <c r="Q2520"/>
    </row>
    <row r="2521" spans="1:17" s="16" customFormat="1" x14ac:dyDescent="0.25">
      <c r="A2521"/>
      <c r="B2521" s="18"/>
      <c r="D2521"/>
      <c r="E2521"/>
      <c r="F2521"/>
      <c r="G2521"/>
      <c r="H2521"/>
      <c r="I2521"/>
      <c r="J2521"/>
      <c r="K2521"/>
      <c r="L2521"/>
      <c r="M2521"/>
      <c r="N2521"/>
      <c r="O2521"/>
      <c r="P2521"/>
      <c r="Q2521"/>
    </row>
    <row r="2522" spans="1:17" s="16" customFormat="1" x14ac:dyDescent="0.25">
      <c r="A2522"/>
      <c r="B2522" s="18"/>
      <c r="D2522"/>
      <c r="E2522"/>
      <c r="F2522"/>
      <c r="G2522"/>
      <c r="H2522"/>
      <c r="I2522"/>
      <c r="J2522"/>
      <c r="K2522"/>
      <c r="L2522"/>
      <c r="M2522"/>
      <c r="N2522"/>
      <c r="O2522"/>
      <c r="P2522"/>
      <c r="Q2522"/>
    </row>
    <row r="2523" spans="1:17" s="16" customFormat="1" x14ac:dyDescent="0.25">
      <c r="A2523"/>
      <c r="B2523" s="18"/>
      <c r="D2523"/>
      <c r="E2523"/>
      <c r="F2523"/>
      <c r="G2523"/>
      <c r="H2523"/>
      <c r="I2523"/>
      <c r="J2523"/>
      <c r="K2523"/>
      <c r="L2523"/>
      <c r="M2523"/>
      <c r="N2523"/>
      <c r="O2523"/>
      <c r="P2523"/>
      <c r="Q2523"/>
    </row>
    <row r="2524" spans="1:17" s="16" customFormat="1" x14ac:dyDescent="0.25">
      <c r="A2524"/>
      <c r="B2524" s="18"/>
      <c r="D2524"/>
      <c r="E2524"/>
      <c r="F2524"/>
      <c r="G2524"/>
      <c r="H2524"/>
      <c r="I2524"/>
      <c r="J2524"/>
      <c r="K2524"/>
      <c r="L2524"/>
      <c r="M2524"/>
      <c r="N2524"/>
      <c r="O2524"/>
      <c r="P2524"/>
      <c r="Q2524"/>
    </row>
    <row r="2525" spans="1:17" s="16" customFormat="1" x14ac:dyDescent="0.25">
      <c r="A2525"/>
      <c r="B2525" s="18"/>
      <c r="D2525"/>
      <c r="E2525"/>
      <c r="F2525"/>
      <c r="G2525"/>
      <c r="H2525"/>
      <c r="I2525"/>
      <c r="J2525"/>
      <c r="K2525"/>
      <c r="L2525"/>
      <c r="M2525"/>
      <c r="N2525"/>
      <c r="O2525"/>
      <c r="P2525"/>
      <c r="Q2525"/>
    </row>
    <row r="2526" spans="1:17" s="16" customFormat="1" x14ac:dyDescent="0.25">
      <c r="A2526"/>
      <c r="B2526" s="18"/>
      <c r="D2526"/>
      <c r="E2526"/>
      <c r="F2526"/>
      <c r="G2526"/>
      <c r="H2526"/>
      <c r="I2526"/>
      <c r="J2526"/>
      <c r="K2526"/>
      <c r="L2526"/>
      <c r="M2526"/>
      <c r="N2526"/>
      <c r="O2526"/>
      <c r="P2526"/>
      <c r="Q2526"/>
    </row>
    <row r="2527" spans="1:17" s="16" customFormat="1" x14ac:dyDescent="0.25">
      <c r="A2527"/>
      <c r="B2527" s="18"/>
      <c r="D2527"/>
      <c r="E2527"/>
      <c r="F2527"/>
      <c r="G2527"/>
      <c r="H2527"/>
      <c r="I2527"/>
      <c r="J2527"/>
      <c r="K2527"/>
      <c r="L2527"/>
      <c r="M2527"/>
      <c r="N2527"/>
      <c r="O2527"/>
      <c r="P2527"/>
      <c r="Q2527"/>
    </row>
    <row r="2528" spans="1:17" s="16" customFormat="1" x14ac:dyDescent="0.25">
      <c r="A2528"/>
      <c r="B2528" s="18"/>
      <c r="D2528"/>
      <c r="E2528"/>
      <c r="F2528"/>
      <c r="G2528"/>
      <c r="H2528"/>
      <c r="I2528"/>
      <c r="J2528"/>
      <c r="K2528"/>
      <c r="L2528"/>
      <c r="M2528"/>
      <c r="N2528"/>
      <c r="O2528"/>
      <c r="P2528"/>
      <c r="Q2528"/>
    </row>
    <row r="2529" spans="1:17" s="16" customFormat="1" x14ac:dyDescent="0.25">
      <c r="A2529"/>
      <c r="B2529" s="18"/>
      <c r="D2529"/>
      <c r="E2529"/>
      <c r="F2529"/>
      <c r="G2529"/>
      <c r="H2529"/>
      <c r="I2529"/>
      <c r="J2529"/>
      <c r="K2529"/>
      <c r="L2529"/>
      <c r="M2529"/>
      <c r="N2529"/>
      <c r="O2529"/>
      <c r="P2529"/>
      <c r="Q2529"/>
    </row>
    <row r="2530" spans="1:17" s="16" customFormat="1" x14ac:dyDescent="0.25">
      <c r="A2530"/>
      <c r="B2530" s="18"/>
      <c r="D2530"/>
      <c r="E2530"/>
      <c r="F2530"/>
      <c r="G2530"/>
      <c r="H2530"/>
      <c r="I2530"/>
      <c r="J2530"/>
      <c r="K2530"/>
      <c r="L2530"/>
      <c r="M2530"/>
      <c r="N2530"/>
      <c r="O2530"/>
      <c r="P2530"/>
      <c r="Q2530"/>
    </row>
    <row r="2531" spans="1:17" s="16" customFormat="1" x14ac:dyDescent="0.25">
      <c r="A2531"/>
      <c r="B2531" s="18"/>
      <c r="D2531"/>
      <c r="E2531"/>
      <c r="F2531"/>
      <c r="G2531"/>
      <c r="H2531"/>
      <c r="I2531"/>
      <c r="J2531"/>
      <c r="K2531"/>
      <c r="L2531"/>
      <c r="M2531"/>
      <c r="N2531"/>
      <c r="O2531"/>
      <c r="P2531"/>
      <c r="Q2531"/>
    </row>
    <row r="2532" spans="1:17" s="16" customFormat="1" x14ac:dyDescent="0.25">
      <c r="A2532"/>
      <c r="B2532" s="17"/>
      <c r="D2532"/>
      <c r="E2532"/>
      <c r="F2532"/>
      <c r="G2532"/>
      <c r="H2532"/>
      <c r="I2532"/>
      <c r="J2532"/>
      <c r="K2532"/>
      <c r="L2532"/>
      <c r="M2532"/>
      <c r="N2532"/>
      <c r="O2532"/>
      <c r="P2532"/>
      <c r="Q2532"/>
    </row>
    <row r="2533" spans="1:17" s="16" customFormat="1" x14ac:dyDescent="0.25">
      <c r="A2533"/>
      <c r="B2533" s="18"/>
      <c r="D2533"/>
      <c r="E2533"/>
      <c r="F2533"/>
      <c r="G2533"/>
      <c r="H2533"/>
      <c r="I2533"/>
      <c r="J2533"/>
      <c r="K2533"/>
      <c r="L2533"/>
      <c r="M2533"/>
      <c r="N2533"/>
      <c r="O2533"/>
      <c r="P2533"/>
      <c r="Q2533"/>
    </row>
    <row r="2534" spans="1:17" s="16" customFormat="1" x14ac:dyDescent="0.25">
      <c r="A2534"/>
      <c r="B2534" s="18"/>
      <c r="D2534"/>
      <c r="E2534"/>
      <c r="F2534"/>
      <c r="G2534"/>
      <c r="H2534"/>
      <c r="I2534"/>
      <c r="J2534"/>
      <c r="K2534"/>
      <c r="L2534"/>
      <c r="M2534"/>
      <c r="N2534"/>
      <c r="O2534"/>
      <c r="P2534"/>
      <c r="Q2534"/>
    </row>
    <row r="2535" spans="1:17" s="16" customFormat="1" x14ac:dyDescent="0.25">
      <c r="A2535"/>
      <c r="B2535" s="18"/>
      <c r="D2535"/>
      <c r="E2535"/>
      <c r="F2535"/>
      <c r="G2535"/>
      <c r="H2535"/>
      <c r="I2535"/>
      <c r="J2535"/>
      <c r="K2535"/>
      <c r="L2535"/>
      <c r="M2535"/>
      <c r="N2535"/>
      <c r="O2535"/>
      <c r="P2535"/>
      <c r="Q2535"/>
    </row>
    <row r="2536" spans="1:17" s="16" customFormat="1" x14ac:dyDescent="0.25">
      <c r="A2536"/>
      <c r="B2536" s="18"/>
      <c r="D2536"/>
      <c r="E2536"/>
      <c r="F2536"/>
      <c r="G2536"/>
      <c r="H2536"/>
      <c r="I2536"/>
      <c r="J2536"/>
      <c r="K2536"/>
      <c r="L2536"/>
      <c r="M2536"/>
      <c r="N2536"/>
      <c r="O2536"/>
      <c r="P2536"/>
      <c r="Q2536"/>
    </row>
    <row r="2537" spans="1:17" s="16" customFormat="1" x14ac:dyDescent="0.25">
      <c r="A2537"/>
      <c r="B2537" s="18"/>
      <c r="D2537"/>
      <c r="E2537"/>
      <c r="F2537"/>
      <c r="G2537"/>
      <c r="H2537"/>
      <c r="I2537"/>
      <c r="J2537"/>
      <c r="K2537"/>
      <c r="L2537"/>
      <c r="M2537"/>
      <c r="N2537"/>
      <c r="O2537"/>
      <c r="P2537"/>
      <c r="Q2537"/>
    </row>
    <row r="2538" spans="1:17" s="16" customFormat="1" x14ac:dyDescent="0.25">
      <c r="A2538"/>
      <c r="B2538" s="18"/>
      <c r="D2538"/>
      <c r="E2538"/>
      <c r="F2538"/>
      <c r="G2538"/>
      <c r="H2538"/>
      <c r="I2538"/>
      <c r="J2538"/>
      <c r="K2538"/>
      <c r="L2538"/>
      <c r="M2538"/>
      <c r="N2538"/>
      <c r="O2538"/>
      <c r="P2538"/>
      <c r="Q2538"/>
    </row>
    <row r="2539" spans="1:17" s="16" customFormat="1" x14ac:dyDescent="0.25">
      <c r="A2539"/>
      <c r="B2539" s="18"/>
      <c r="D2539"/>
      <c r="E2539"/>
      <c r="F2539"/>
      <c r="G2539"/>
      <c r="H2539"/>
      <c r="I2539"/>
      <c r="J2539"/>
      <c r="K2539"/>
      <c r="L2539"/>
      <c r="M2539"/>
      <c r="N2539"/>
      <c r="O2539"/>
      <c r="P2539"/>
      <c r="Q2539"/>
    </row>
    <row r="2540" spans="1:17" s="16" customFormat="1" x14ac:dyDescent="0.25">
      <c r="A2540"/>
      <c r="B2540" s="18"/>
      <c r="D2540"/>
      <c r="E2540"/>
      <c r="F2540"/>
      <c r="G2540"/>
      <c r="H2540"/>
      <c r="I2540"/>
      <c r="J2540"/>
      <c r="K2540"/>
      <c r="L2540"/>
      <c r="M2540"/>
      <c r="N2540"/>
      <c r="O2540"/>
      <c r="P2540"/>
      <c r="Q2540"/>
    </row>
    <row r="2541" spans="1:17" s="16" customFormat="1" x14ac:dyDescent="0.25">
      <c r="A2541"/>
      <c r="B2541" s="18"/>
      <c r="D2541"/>
      <c r="E2541"/>
      <c r="F2541"/>
      <c r="G2541"/>
      <c r="H2541"/>
      <c r="I2541"/>
      <c r="J2541"/>
      <c r="K2541"/>
      <c r="L2541"/>
      <c r="M2541"/>
      <c r="N2541"/>
      <c r="O2541"/>
      <c r="P2541"/>
      <c r="Q2541"/>
    </row>
    <row r="2542" spans="1:17" s="16" customFormat="1" x14ac:dyDescent="0.25">
      <c r="A2542"/>
      <c r="B2542" s="18"/>
      <c r="D2542"/>
      <c r="E2542"/>
      <c r="F2542"/>
      <c r="G2542"/>
      <c r="H2542"/>
      <c r="I2542"/>
      <c r="J2542"/>
      <c r="K2542"/>
      <c r="L2542"/>
      <c r="M2542"/>
      <c r="N2542"/>
      <c r="O2542"/>
      <c r="P2542"/>
      <c r="Q2542"/>
    </row>
    <row r="2543" spans="1:17" s="16" customFormat="1" x14ac:dyDescent="0.25">
      <c r="A2543"/>
      <c r="B2543" s="18"/>
      <c r="D2543"/>
      <c r="E2543"/>
      <c r="F2543"/>
      <c r="G2543"/>
      <c r="H2543"/>
      <c r="I2543"/>
      <c r="J2543"/>
      <c r="K2543"/>
      <c r="L2543"/>
      <c r="M2543"/>
      <c r="N2543"/>
      <c r="O2543"/>
      <c r="P2543"/>
      <c r="Q2543"/>
    </row>
    <row r="2544" spans="1:17" s="16" customFormat="1" x14ac:dyDescent="0.25">
      <c r="A2544"/>
      <c r="B2544" s="18"/>
      <c r="D2544"/>
      <c r="E2544"/>
      <c r="F2544"/>
      <c r="G2544"/>
      <c r="H2544"/>
      <c r="I2544"/>
      <c r="J2544"/>
      <c r="K2544"/>
      <c r="L2544"/>
      <c r="M2544"/>
      <c r="N2544"/>
      <c r="O2544"/>
      <c r="P2544"/>
      <c r="Q2544"/>
    </row>
    <row r="2545" spans="1:17" s="16" customFormat="1" x14ac:dyDescent="0.25">
      <c r="A2545"/>
      <c r="B2545" s="18"/>
      <c r="D2545"/>
      <c r="E2545"/>
      <c r="F2545"/>
      <c r="G2545"/>
      <c r="H2545"/>
      <c r="I2545"/>
      <c r="J2545"/>
      <c r="K2545"/>
      <c r="L2545"/>
      <c r="M2545"/>
      <c r="N2545"/>
      <c r="O2545"/>
      <c r="P2545"/>
      <c r="Q2545"/>
    </row>
    <row r="2546" spans="1:17" s="16" customFormat="1" x14ac:dyDescent="0.25">
      <c r="A2546"/>
      <c r="B2546" s="18"/>
      <c r="D2546"/>
      <c r="E2546"/>
      <c r="F2546"/>
      <c r="G2546"/>
      <c r="H2546"/>
      <c r="I2546"/>
      <c r="J2546"/>
      <c r="K2546"/>
      <c r="L2546"/>
      <c r="M2546"/>
      <c r="N2546"/>
      <c r="O2546"/>
      <c r="P2546"/>
      <c r="Q2546"/>
    </row>
    <row r="2547" spans="1:17" s="16" customFormat="1" x14ac:dyDescent="0.25">
      <c r="A2547"/>
      <c r="B2547" s="18"/>
      <c r="D2547"/>
      <c r="E2547"/>
      <c r="F2547"/>
      <c r="G2547"/>
      <c r="H2547"/>
      <c r="I2547"/>
      <c r="J2547"/>
      <c r="K2547"/>
      <c r="L2547"/>
      <c r="M2547"/>
      <c r="N2547"/>
      <c r="O2547"/>
      <c r="P2547"/>
      <c r="Q2547"/>
    </row>
    <row r="2548" spans="1:17" s="16" customFormat="1" x14ac:dyDescent="0.25">
      <c r="A2548"/>
      <c r="B2548" s="18"/>
      <c r="D2548"/>
      <c r="E2548"/>
      <c r="F2548"/>
      <c r="G2548"/>
      <c r="H2548"/>
      <c r="I2548"/>
      <c r="J2548"/>
      <c r="K2548"/>
      <c r="L2548"/>
      <c r="M2548"/>
      <c r="N2548"/>
      <c r="O2548"/>
      <c r="P2548"/>
      <c r="Q2548"/>
    </row>
    <row r="2549" spans="1:17" s="16" customFormat="1" x14ac:dyDescent="0.25">
      <c r="A2549"/>
      <c r="B2549" s="18"/>
      <c r="D2549"/>
      <c r="E2549"/>
      <c r="F2549"/>
      <c r="G2549"/>
      <c r="H2549"/>
      <c r="I2549"/>
      <c r="J2549"/>
      <c r="K2549"/>
      <c r="L2549"/>
      <c r="M2549"/>
      <c r="N2549"/>
      <c r="O2549"/>
      <c r="P2549"/>
      <c r="Q2549"/>
    </row>
    <row r="2550" spans="1:17" s="16" customFormat="1" x14ac:dyDescent="0.25">
      <c r="A2550"/>
      <c r="B2550" s="18"/>
      <c r="D2550"/>
      <c r="E2550"/>
      <c r="F2550"/>
      <c r="G2550"/>
      <c r="H2550"/>
      <c r="I2550"/>
      <c r="J2550"/>
      <c r="K2550"/>
      <c r="L2550"/>
      <c r="M2550"/>
      <c r="N2550"/>
      <c r="O2550"/>
      <c r="P2550"/>
      <c r="Q2550"/>
    </row>
    <row r="2551" spans="1:17" s="16" customFormat="1" x14ac:dyDescent="0.25">
      <c r="A2551"/>
      <c r="B2551" s="18"/>
      <c r="D2551"/>
      <c r="E2551"/>
      <c r="F2551"/>
      <c r="G2551"/>
      <c r="H2551"/>
      <c r="I2551"/>
      <c r="J2551"/>
      <c r="K2551"/>
      <c r="L2551"/>
      <c r="M2551"/>
      <c r="N2551"/>
      <c r="O2551"/>
      <c r="P2551"/>
      <c r="Q2551"/>
    </row>
    <row r="2552" spans="1:17" s="16" customFormat="1" x14ac:dyDescent="0.25">
      <c r="A2552"/>
      <c r="B2552" s="18"/>
      <c r="D2552"/>
      <c r="E2552"/>
      <c r="F2552"/>
      <c r="G2552"/>
      <c r="H2552"/>
      <c r="I2552"/>
      <c r="J2552"/>
      <c r="K2552"/>
      <c r="L2552"/>
      <c r="M2552"/>
      <c r="N2552"/>
      <c r="O2552"/>
      <c r="P2552"/>
      <c r="Q2552"/>
    </row>
    <row r="2553" spans="1:17" s="16" customFormat="1" x14ac:dyDescent="0.25">
      <c r="A2553"/>
      <c r="B2553" s="18"/>
      <c r="D2553"/>
      <c r="E2553"/>
      <c r="F2553"/>
      <c r="G2553"/>
      <c r="H2553"/>
      <c r="I2553"/>
      <c r="J2553"/>
      <c r="K2553"/>
      <c r="L2553"/>
      <c r="M2553"/>
      <c r="N2553"/>
      <c r="O2553"/>
      <c r="P2553"/>
      <c r="Q2553"/>
    </row>
    <row r="2554" spans="1:17" s="16" customFormat="1" x14ac:dyDescent="0.25">
      <c r="A2554"/>
      <c r="B2554" s="18"/>
      <c r="D2554"/>
      <c r="E2554"/>
      <c r="F2554"/>
      <c r="G2554"/>
      <c r="H2554"/>
      <c r="I2554"/>
      <c r="J2554"/>
      <c r="K2554"/>
      <c r="L2554"/>
      <c r="M2554"/>
      <c r="N2554"/>
      <c r="O2554"/>
      <c r="P2554"/>
      <c r="Q2554"/>
    </row>
    <row r="2555" spans="1:17" s="16" customFormat="1" x14ac:dyDescent="0.25">
      <c r="A2555"/>
      <c r="B2555" s="18"/>
      <c r="D2555"/>
      <c r="E2555"/>
      <c r="F2555"/>
      <c r="G2555"/>
      <c r="H2555"/>
      <c r="I2555"/>
      <c r="J2555"/>
      <c r="K2555"/>
      <c r="L2555"/>
      <c r="M2555"/>
      <c r="N2555"/>
      <c r="O2555"/>
      <c r="P2555"/>
      <c r="Q2555"/>
    </row>
    <row r="2556" spans="1:17" s="16" customFormat="1" x14ac:dyDescent="0.25">
      <c r="A2556"/>
      <c r="B2556" s="18"/>
      <c r="D2556"/>
      <c r="E2556"/>
      <c r="F2556"/>
      <c r="G2556"/>
      <c r="H2556"/>
      <c r="I2556"/>
      <c r="J2556"/>
      <c r="K2556"/>
      <c r="L2556"/>
      <c r="M2556"/>
      <c r="N2556"/>
      <c r="O2556"/>
      <c r="P2556"/>
      <c r="Q2556"/>
    </row>
    <row r="2557" spans="1:17" s="16" customFormat="1" x14ac:dyDescent="0.25">
      <c r="A2557"/>
      <c r="B2557" s="18"/>
      <c r="D2557"/>
      <c r="E2557"/>
      <c r="F2557"/>
      <c r="G2557"/>
      <c r="H2557"/>
      <c r="I2557"/>
      <c r="J2557"/>
      <c r="K2557"/>
      <c r="L2557"/>
      <c r="M2557"/>
      <c r="N2557"/>
      <c r="O2557"/>
      <c r="P2557"/>
      <c r="Q2557"/>
    </row>
    <row r="2558" spans="1:17" s="16" customFormat="1" x14ac:dyDescent="0.25">
      <c r="A2558"/>
      <c r="B2558" s="18"/>
      <c r="D2558"/>
      <c r="E2558"/>
      <c r="F2558"/>
      <c r="G2558"/>
      <c r="H2558"/>
      <c r="I2558"/>
      <c r="J2558"/>
      <c r="K2558"/>
      <c r="L2558"/>
      <c r="M2558"/>
      <c r="N2558"/>
      <c r="O2558"/>
      <c r="P2558"/>
      <c r="Q2558"/>
    </row>
    <row r="2559" spans="1:17" s="16" customFormat="1" x14ac:dyDescent="0.25">
      <c r="A2559"/>
      <c r="B2559" s="18"/>
      <c r="D2559"/>
      <c r="E2559"/>
      <c r="F2559"/>
      <c r="G2559"/>
      <c r="H2559"/>
      <c r="I2559"/>
      <c r="J2559"/>
      <c r="K2559"/>
      <c r="L2559"/>
      <c r="M2559"/>
      <c r="N2559"/>
      <c r="O2559"/>
      <c r="P2559"/>
      <c r="Q2559"/>
    </row>
    <row r="2560" spans="1:17" s="16" customFormat="1" x14ac:dyDescent="0.25">
      <c r="A2560"/>
      <c r="B2560" s="18"/>
      <c r="D2560"/>
      <c r="E2560"/>
      <c r="F2560"/>
      <c r="G2560"/>
      <c r="H2560"/>
      <c r="I2560"/>
      <c r="J2560"/>
      <c r="K2560"/>
      <c r="L2560"/>
      <c r="M2560"/>
      <c r="N2560"/>
      <c r="O2560"/>
      <c r="P2560"/>
      <c r="Q2560"/>
    </row>
    <row r="2561" spans="1:17" s="16" customFormat="1" x14ac:dyDescent="0.25">
      <c r="A2561"/>
      <c r="B2561" s="18"/>
      <c r="D2561"/>
      <c r="E2561"/>
      <c r="F2561"/>
      <c r="G2561"/>
      <c r="H2561"/>
      <c r="I2561"/>
      <c r="J2561"/>
      <c r="K2561"/>
      <c r="L2561"/>
      <c r="M2561"/>
      <c r="N2561"/>
      <c r="O2561"/>
      <c r="P2561"/>
      <c r="Q2561"/>
    </row>
    <row r="2562" spans="1:17" s="16" customFormat="1" x14ac:dyDescent="0.25">
      <c r="A2562"/>
      <c r="B2562" s="18"/>
      <c r="D2562"/>
      <c r="E2562"/>
      <c r="F2562"/>
      <c r="G2562"/>
      <c r="H2562"/>
      <c r="I2562"/>
      <c r="J2562"/>
      <c r="K2562"/>
      <c r="L2562"/>
      <c r="M2562"/>
      <c r="N2562"/>
      <c r="O2562"/>
      <c r="P2562"/>
      <c r="Q2562"/>
    </row>
    <row r="2563" spans="1:17" s="16" customFormat="1" x14ac:dyDescent="0.25">
      <c r="A2563"/>
      <c r="B2563" s="18"/>
      <c r="D2563"/>
      <c r="E2563"/>
      <c r="F2563"/>
      <c r="G2563"/>
      <c r="H2563"/>
      <c r="I2563"/>
      <c r="J2563"/>
      <c r="K2563"/>
      <c r="L2563"/>
      <c r="M2563"/>
      <c r="N2563"/>
      <c r="O2563"/>
      <c r="P2563"/>
      <c r="Q2563"/>
    </row>
    <row r="2564" spans="1:17" s="16" customFormat="1" x14ac:dyDescent="0.25">
      <c r="A2564"/>
      <c r="B2564" s="18"/>
      <c r="D2564"/>
      <c r="E2564"/>
      <c r="F2564"/>
      <c r="G2564"/>
      <c r="H2564"/>
      <c r="I2564"/>
      <c r="J2564"/>
      <c r="K2564"/>
      <c r="L2564"/>
      <c r="M2564"/>
      <c r="N2564"/>
      <c r="O2564"/>
      <c r="P2564"/>
      <c r="Q2564"/>
    </row>
    <row r="2565" spans="1:17" s="16" customFormat="1" x14ac:dyDescent="0.25">
      <c r="A2565"/>
      <c r="B2565" s="18"/>
      <c r="D2565"/>
      <c r="E2565"/>
      <c r="F2565"/>
      <c r="G2565"/>
      <c r="H2565"/>
      <c r="I2565"/>
      <c r="J2565"/>
      <c r="K2565"/>
      <c r="L2565"/>
      <c r="M2565"/>
      <c r="N2565"/>
      <c r="O2565"/>
      <c r="P2565"/>
      <c r="Q2565"/>
    </row>
    <row r="2566" spans="1:17" s="16" customFormat="1" x14ac:dyDescent="0.25">
      <c r="A2566"/>
      <c r="B2566" s="18"/>
      <c r="D2566"/>
      <c r="E2566"/>
      <c r="F2566"/>
      <c r="G2566"/>
      <c r="H2566"/>
      <c r="I2566"/>
      <c r="J2566"/>
      <c r="K2566"/>
      <c r="L2566"/>
      <c r="M2566"/>
      <c r="N2566"/>
      <c r="O2566"/>
      <c r="P2566"/>
      <c r="Q2566"/>
    </row>
    <row r="2567" spans="1:17" s="16" customFormat="1" x14ac:dyDescent="0.25">
      <c r="A2567"/>
      <c r="B2567" s="18"/>
      <c r="D2567"/>
      <c r="E2567"/>
      <c r="F2567"/>
      <c r="G2567"/>
      <c r="H2567"/>
      <c r="I2567"/>
      <c r="J2567"/>
      <c r="K2567"/>
      <c r="L2567"/>
      <c r="M2567"/>
      <c r="N2567"/>
      <c r="O2567"/>
      <c r="P2567"/>
      <c r="Q2567"/>
    </row>
    <row r="2568" spans="1:17" s="16" customFormat="1" x14ac:dyDescent="0.25">
      <c r="A2568"/>
      <c r="B2568" s="18"/>
      <c r="D2568"/>
      <c r="E2568"/>
      <c r="F2568"/>
      <c r="G2568"/>
      <c r="H2568"/>
      <c r="I2568"/>
      <c r="J2568"/>
      <c r="K2568"/>
      <c r="L2568"/>
      <c r="M2568"/>
      <c r="N2568"/>
      <c r="O2568"/>
      <c r="P2568"/>
      <c r="Q2568"/>
    </row>
    <row r="2569" spans="1:17" s="16" customFormat="1" x14ac:dyDescent="0.25">
      <c r="A2569"/>
      <c r="B2569" s="18"/>
      <c r="D2569"/>
      <c r="E2569"/>
      <c r="F2569"/>
      <c r="G2569"/>
      <c r="H2569"/>
      <c r="I2569"/>
      <c r="J2569"/>
      <c r="K2569"/>
      <c r="L2569"/>
      <c r="M2569"/>
      <c r="N2569"/>
      <c r="O2569"/>
      <c r="P2569"/>
      <c r="Q2569"/>
    </row>
    <row r="2570" spans="1:17" s="16" customFormat="1" x14ac:dyDescent="0.25">
      <c r="A2570"/>
      <c r="B2570" s="18"/>
      <c r="D2570"/>
      <c r="E2570"/>
      <c r="F2570"/>
      <c r="G2570"/>
      <c r="H2570"/>
      <c r="I2570"/>
      <c r="J2570"/>
      <c r="K2570"/>
      <c r="L2570"/>
      <c r="M2570"/>
      <c r="N2570"/>
      <c r="O2570"/>
      <c r="P2570"/>
      <c r="Q2570"/>
    </row>
    <row r="2571" spans="1:17" s="16" customFormat="1" x14ac:dyDescent="0.25">
      <c r="A2571"/>
      <c r="B2571" s="18"/>
      <c r="D2571"/>
      <c r="E2571"/>
      <c r="F2571"/>
      <c r="G2571"/>
      <c r="H2571"/>
      <c r="I2571"/>
      <c r="J2571"/>
      <c r="K2571"/>
      <c r="L2571"/>
      <c r="M2571"/>
      <c r="N2571"/>
      <c r="O2571"/>
      <c r="P2571"/>
      <c r="Q2571"/>
    </row>
    <row r="2572" spans="1:17" s="16" customFormat="1" x14ac:dyDescent="0.25">
      <c r="A2572"/>
      <c r="B2572" s="18"/>
      <c r="D2572"/>
      <c r="E2572"/>
      <c r="F2572"/>
      <c r="G2572"/>
      <c r="H2572"/>
      <c r="I2572"/>
      <c r="J2572"/>
      <c r="K2572"/>
      <c r="L2572"/>
      <c r="M2572"/>
      <c r="N2572"/>
      <c r="O2572"/>
      <c r="P2572"/>
      <c r="Q2572"/>
    </row>
    <row r="2573" spans="1:17" s="16" customFormat="1" x14ac:dyDescent="0.25">
      <c r="A2573"/>
      <c r="B2573" s="18"/>
      <c r="D2573"/>
      <c r="E2573"/>
      <c r="F2573"/>
      <c r="G2573"/>
      <c r="H2573"/>
      <c r="I2573"/>
      <c r="J2573"/>
      <c r="K2573"/>
      <c r="L2573"/>
      <c r="M2573"/>
      <c r="N2573"/>
      <c r="O2573"/>
      <c r="P2573"/>
      <c r="Q2573"/>
    </row>
    <row r="2574" spans="1:17" s="16" customFormat="1" x14ac:dyDescent="0.25">
      <c r="A2574"/>
      <c r="B2574" s="18"/>
      <c r="D2574"/>
      <c r="E2574"/>
      <c r="F2574"/>
      <c r="G2574"/>
      <c r="H2574"/>
      <c r="I2574"/>
      <c r="J2574"/>
      <c r="K2574"/>
      <c r="L2574"/>
      <c r="M2574"/>
      <c r="N2574"/>
      <c r="O2574"/>
      <c r="P2574"/>
      <c r="Q2574"/>
    </row>
    <row r="2575" spans="1:17" s="16" customFormat="1" x14ac:dyDescent="0.25">
      <c r="A2575"/>
      <c r="B2575" s="18"/>
      <c r="D2575"/>
      <c r="E2575"/>
      <c r="F2575"/>
      <c r="G2575"/>
      <c r="H2575"/>
      <c r="I2575"/>
      <c r="J2575"/>
      <c r="K2575"/>
      <c r="L2575"/>
      <c r="M2575"/>
      <c r="N2575"/>
      <c r="O2575"/>
      <c r="P2575"/>
      <c r="Q2575"/>
    </row>
    <row r="2576" spans="1:17" s="16" customFormat="1" x14ac:dyDescent="0.25">
      <c r="A2576"/>
      <c r="B2576" s="18"/>
      <c r="D2576"/>
      <c r="E2576"/>
      <c r="F2576"/>
      <c r="G2576"/>
      <c r="H2576"/>
      <c r="I2576"/>
      <c r="J2576"/>
      <c r="K2576"/>
      <c r="L2576"/>
      <c r="M2576"/>
      <c r="N2576"/>
      <c r="O2576"/>
      <c r="P2576"/>
      <c r="Q2576"/>
    </row>
    <row r="2577" spans="1:17" s="16" customFormat="1" x14ac:dyDescent="0.25">
      <c r="A2577"/>
      <c r="B2577" s="18"/>
      <c r="D2577"/>
      <c r="E2577"/>
      <c r="F2577"/>
      <c r="G2577"/>
      <c r="H2577"/>
      <c r="I2577"/>
      <c r="J2577"/>
      <c r="K2577"/>
      <c r="L2577"/>
      <c r="M2577"/>
      <c r="N2577"/>
      <c r="O2577"/>
      <c r="P2577"/>
      <c r="Q2577"/>
    </row>
    <row r="2578" spans="1:17" s="16" customFormat="1" x14ac:dyDescent="0.25">
      <c r="A2578"/>
      <c r="B2578" s="18"/>
      <c r="D2578"/>
      <c r="E2578"/>
      <c r="F2578"/>
      <c r="G2578"/>
      <c r="H2578"/>
      <c r="I2578"/>
      <c r="J2578"/>
      <c r="K2578"/>
      <c r="L2578"/>
      <c r="M2578"/>
      <c r="N2578"/>
      <c r="O2578"/>
      <c r="P2578"/>
      <c r="Q2578"/>
    </row>
    <row r="2579" spans="1:17" s="16" customFormat="1" x14ac:dyDescent="0.25">
      <c r="A2579"/>
      <c r="B2579" s="18"/>
      <c r="D2579"/>
      <c r="E2579"/>
      <c r="F2579"/>
      <c r="G2579"/>
      <c r="H2579"/>
      <c r="I2579"/>
      <c r="J2579"/>
      <c r="K2579"/>
      <c r="L2579"/>
      <c r="M2579"/>
      <c r="N2579"/>
      <c r="O2579"/>
      <c r="P2579"/>
      <c r="Q2579"/>
    </row>
    <row r="2580" spans="1:17" s="16" customFormat="1" x14ac:dyDescent="0.25">
      <c r="A2580"/>
      <c r="B2580" s="18"/>
      <c r="D2580"/>
      <c r="E2580"/>
      <c r="F2580"/>
      <c r="G2580"/>
      <c r="H2580"/>
      <c r="I2580"/>
      <c r="J2580"/>
      <c r="K2580"/>
      <c r="L2580"/>
      <c r="M2580"/>
      <c r="N2580"/>
      <c r="O2580"/>
      <c r="P2580"/>
      <c r="Q2580"/>
    </row>
    <row r="2581" spans="1:17" s="16" customFormat="1" x14ac:dyDescent="0.25">
      <c r="A2581"/>
      <c r="B2581" s="18"/>
      <c r="D2581"/>
      <c r="E2581"/>
      <c r="F2581"/>
      <c r="G2581"/>
      <c r="H2581"/>
      <c r="I2581"/>
      <c r="J2581"/>
      <c r="K2581"/>
      <c r="L2581"/>
      <c r="M2581"/>
      <c r="N2581"/>
      <c r="O2581"/>
      <c r="P2581"/>
      <c r="Q2581"/>
    </row>
    <row r="2582" spans="1:17" s="16" customFormat="1" x14ac:dyDescent="0.25">
      <c r="A2582"/>
      <c r="B2582" s="17"/>
      <c r="D2582"/>
      <c r="E2582"/>
      <c r="F2582"/>
      <c r="G2582"/>
      <c r="H2582"/>
      <c r="I2582"/>
      <c r="J2582"/>
      <c r="K2582"/>
      <c r="L2582"/>
      <c r="M2582"/>
      <c r="N2582"/>
      <c r="O2582"/>
      <c r="P2582"/>
      <c r="Q2582"/>
    </row>
    <row r="2583" spans="1:17" s="16" customFormat="1" x14ac:dyDescent="0.25">
      <c r="A2583"/>
      <c r="B2583" s="18"/>
      <c r="D2583"/>
      <c r="E2583"/>
      <c r="F2583"/>
      <c r="G2583"/>
      <c r="H2583"/>
      <c r="I2583"/>
      <c r="J2583"/>
      <c r="K2583"/>
      <c r="L2583"/>
      <c r="M2583"/>
      <c r="N2583"/>
      <c r="O2583"/>
      <c r="P2583"/>
      <c r="Q2583"/>
    </row>
    <row r="2584" spans="1:17" s="16" customFormat="1" x14ac:dyDescent="0.25">
      <c r="A2584"/>
      <c r="B2584" s="18"/>
      <c r="D2584"/>
      <c r="E2584"/>
      <c r="F2584"/>
      <c r="G2584"/>
      <c r="H2584"/>
      <c r="I2584"/>
      <c r="J2584"/>
      <c r="K2584"/>
      <c r="L2584"/>
      <c r="M2584"/>
      <c r="N2584"/>
      <c r="O2584"/>
      <c r="P2584"/>
      <c r="Q2584"/>
    </row>
    <row r="2585" spans="1:17" s="16" customFormat="1" x14ac:dyDescent="0.25">
      <c r="A2585"/>
      <c r="B2585" s="18"/>
      <c r="D2585"/>
      <c r="E2585"/>
      <c r="F2585"/>
      <c r="G2585"/>
      <c r="H2585"/>
      <c r="I2585"/>
      <c r="J2585"/>
      <c r="K2585"/>
      <c r="L2585"/>
      <c r="M2585"/>
      <c r="N2585"/>
      <c r="O2585"/>
      <c r="P2585"/>
      <c r="Q2585"/>
    </row>
    <row r="2586" spans="1:17" s="16" customFormat="1" x14ac:dyDescent="0.25">
      <c r="A2586"/>
      <c r="B2586" s="18"/>
      <c r="D2586"/>
      <c r="E2586"/>
      <c r="F2586"/>
      <c r="G2586"/>
      <c r="H2586"/>
      <c r="I2586"/>
      <c r="J2586"/>
      <c r="K2586"/>
      <c r="L2586"/>
      <c r="M2586"/>
      <c r="N2586"/>
      <c r="O2586"/>
      <c r="P2586"/>
      <c r="Q2586"/>
    </row>
    <row r="2587" spans="1:17" s="16" customFormat="1" x14ac:dyDescent="0.25">
      <c r="A2587"/>
      <c r="B2587" s="18"/>
      <c r="D2587"/>
      <c r="E2587"/>
      <c r="F2587"/>
      <c r="G2587"/>
      <c r="H2587"/>
      <c r="I2587"/>
      <c r="J2587"/>
      <c r="K2587"/>
      <c r="L2587"/>
      <c r="M2587"/>
      <c r="N2587"/>
      <c r="O2587"/>
      <c r="P2587"/>
      <c r="Q2587"/>
    </row>
    <row r="2588" spans="1:17" s="16" customFormat="1" x14ac:dyDescent="0.25">
      <c r="A2588"/>
      <c r="B2588" s="18"/>
      <c r="D2588"/>
      <c r="E2588"/>
      <c r="F2588"/>
      <c r="G2588"/>
      <c r="H2588"/>
      <c r="I2588"/>
      <c r="J2588"/>
      <c r="K2588"/>
      <c r="L2588"/>
      <c r="M2588"/>
      <c r="N2588"/>
      <c r="O2588"/>
      <c r="P2588"/>
      <c r="Q2588"/>
    </row>
    <row r="2589" spans="1:17" s="16" customFormat="1" x14ac:dyDescent="0.25">
      <c r="A2589"/>
      <c r="B2589" s="18"/>
      <c r="D2589"/>
      <c r="E2589"/>
      <c r="F2589"/>
      <c r="G2589"/>
      <c r="H2589"/>
      <c r="I2589"/>
      <c r="J2589"/>
      <c r="K2589"/>
      <c r="L2589"/>
      <c r="M2589"/>
      <c r="N2589"/>
      <c r="O2589"/>
      <c r="P2589"/>
      <c r="Q2589"/>
    </row>
    <row r="2590" spans="1:17" s="16" customFormat="1" x14ac:dyDescent="0.25">
      <c r="A2590"/>
      <c r="B2590" s="18"/>
      <c r="D2590"/>
      <c r="E2590"/>
      <c r="F2590"/>
      <c r="G2590"/>
      <c r="H2590"/>
      <c r="I2590"/>
      <c r="J2590"/>
      <c r="K2590"/>
      <c r="L2590"/>
      <c r="M2590"/>
      <c r="N2590"/>
      <c r="O2590"/>
      <c r="P2590"/>
      <c r="Q2590"/>
    </row>
    <row r="2591" spans="1:17" s="16" customFormat="1" x14ac:dyDescent="0.25">
      <c r="A2591"/>
      <c r="B2591" s="18"/>
      <c r="D2591"/>
      <c r="E2591"/>
      <c r="F2591"/>
      <c r="G2591"/>
      <c r="H2591"/>
      <c r="I2591"/>
      <c r="J2591"/>
      <c r="K2591"/>
      <c r="L2591"/>
      <c r="M2591"/>
      <c r="N2591"/>
      <c r="O2591"/>
      <c r="P2591"/>
      <c r="Q2591"/>
    </row>
    <row r="2592" spans="1:17" s="16" customFormat="1" x14ac:dyDescent="0.25">
      <c r="A2592"/>
      <c r="B2592" s="18"/>
      <c r="D2592"/>
      <c r="E2592"/>
      <c r="F2592"/>
      <c r="G2592"/>
      <c r="H2592"/>
      <c r="I2592"/>
      <c r="J2592"/>
      <c r="K2592"/>
      <c r="L2592"/>
      <c r="M2592"/>
      <c r="N2592"/>
      <c r="O2592"/>
      <c r="P2592"/>
      <c r="Q2592"/>
    </row>
    <row r="2593" spans="1:17" s="16" customFormat="1" x14ac:dyDescent="0.25">
      <c r="A2593"/>
      <c r="B2593" s="18"/>
      <c r="D2593"/>
      <c r="E2593"/>
      <c r="F2593"/>
      <c r="G2593"/>
      <c r="H2593"/>
      <c r="I2593"/>
      <c r="J2593"/>
      <c r="K2593"/>
      <c r="L2593"/>
      <c r="M2593"/>
      <c r="N2593"/>
      <c r="O2593"/>
      <c r="P2593"/>
      <c r="Q2593"/>
    </row>
    <row r="2594" spans="1:17" s="16" customFormat="1" x14ac:dyDescent="0.25">
      <c r="A2594"/>
      <c r="B2594" s="18"/>
      <c r="D2594"/>
      <c r="E2594"/>
      <c r="F2594"/>
      <c r="G2594"/>
      <c r="H2594"/>
      <c r="I2594"/>
      <c r="J2594"/>
      <c r="K2594"/>
      <c r="L2594"/>
      <c r="M2594"/>
      <c r="N2594"/>
      <c r="O2594"/>
      <c r="P2594"/>
      <c r="Q2594"/>
    </row>
    <row r="2595" spans="1:17" s="16" customFormat="1" x14ac:dyDescent="0.25">
      <c r="A2595"/>
      <c r="B2595" s="18"/>
      <c r="D2595"/>
      <c r="E2595"/>
      <c r="F2595"/>
      <c r="G2595"/>
      <c r="H2595"/>
      <c r="I2595"/>
      <c r="J2595"/>
      <c r="K2595"/>
      <c r="L2595"/>
      <c r="M2595"/>
      <c r="N2595"/>
      <c r="O2595"/>
      <c r="P2595"/>
      <c r="Q2595"/>
    </row>
    <row r="2596" spans="1:17" s="16" customFormat="1" x14ac:dyDescent="0.25">
      <c r="A2596"/>
      <c r="B2596" s="18"/>
      <c r="D2596"/>
      <c r="E2596"/>
      <c r="F2596"/>
      <c r="G2596"/>
      <c r="H2596"/>
      <c r="I2596"/>
      <c r="J2596"/>
      <c r="K2596"/>
      <c r="L2596"/>
      <c r="M2596"/>
      <c r="N2596"/>
      <c r="O2596"/>
      <c r="P2596"/>
      <c r="Q2596"/>
    </row>
    <row r="2597" spans="1:17" s="16" customFormat="1" x14ac:dyDescent="0.25">
      <c r="A2597"/>
      <c r="B2597" s="18"/>
      <c r="D2597"/>
      <c r="E2597"/>
      <c r="F2597"/>
      <c r="G2597"/>
      <c r="H2597"/>
      <c r="I2597"/>
      <c r="J2597"/>
      <c r="K2597"/>
      <c r="L2597"/>
      <c r="M2597"/>
      <c r="N2597"/>
      <c r="O2597"/>
      <c r="P2597"/>
      <c r="Q2597"/>
    </row>
    <row r="2598" spans="1:17" s="16" customFormat="1" x14ac:dyDescent="0.25">
      <c r="A2598"/>
      <c r="B2598" s="18"/>
      <c r="D2598"/>
      <c r="E2598"/>
      <c r="F2598"/>
      <c r="G2598"/>
      <c r="H2598"/>
      <c r="I2598"/>
      <c r="J2598"/>
      <c r="K2598"/>
      <c r="L2598"/>
      <c r="M2598"/>
      <c r="N2598"/>
      <c r="O2598"/>
      <c r="P2598"/>
      <c r="Q2598"/>
    </row>
    <row r="2599" spans="1:17" s="16" customFormat="1" x14ac:dyDescent="0.25">
      <c r="A2599"/>
      <c r="B2599" s="18"/>
      <c r="D2599"/>
      <c r="E2599"/>
      <c r="F2599"/>
      <c r="G2599"/>
      <c r="H2599"/>
      <c r="I2599"/>
      <c r="J2599"/>
      <c r="K2599"/>
      <c r="L2599"/>
      <c r="M2599"/>
      <c r="N2599"/>
      <c r="O2599"/>
      <c r="P2599"/>
      <c r="Q2599"/>
    </row>
    <row r="2600" spans="1:17" s="16" customFormat="1" x14ac:dyDescent="0.25">
      <c r="A2600"/>
      <c r="B2600" s="18"/>
      <c r="D2600"/>
      <c r="E2600"/>
      <c r="F2600"/>
      <c r="G2600"/>
      <c r="H2600"/>
      <c r="I2600"/>
      <c r="J2600"/>
      <c r="K2600"/>
      <c r="L2600"/>
      <c r="M2600"/>
      <c r="N2600"/>
      <c r="O2600"/>
      <c r="P2600"/>
      <c r="Q2600"/>
    </row>
    <row r="2601" spans="1:17" s="16" customFormat="1" x14ac:dyDescent="0.25">
      <c r="A2601"/>
      <c r="B2601" s="18"/>
      <c r="D2601"/>
      <c r="E2601"/>
      <c r="F2601"/>
      <c r="G2601"/>
      <c r="H2601"/>
      <c r="I2601"/>
      <c r="J2601"/>
      <c r="K2601"/>
      <c r="L2601"/>
      <c r="M2601"/>
      <c r="N2601"/>
      <c r="O2601"/>
      <c r="P2601"/>
      <c r="Q2601"/>
    </row>
    <row r="2602" spans="1:17" s="16" customFormat="1" x14ac:dyDescent="0.25">
      <c r="A2602"/>
      <c r="B2602" s="18"/>
      <c r="D2602"/>
      <c r="E2602"/>
      <c r="F2602"/>
      <c r="G2602"/>
      <c r="H2602"/>
      <c r="I2602"/>
      <c r="J2602"/>
      <c r="K2602"/>
      <c r="L2602"/>
      <c r="M2602"/>
      <c r="N2602"/>
      <c r="O2602"/>
      <c r="P2602"/>
      <c r="Q2602"/>
    </row>
    <row r="2603" spans="1:17" s="16" customFormat="1" x14ac:dyDescent="0.25">
      <c r="A2603"/>
      <c r="B2603" s="18"/>
      <c r="D2603"/>
      <c r="E2603"/>
      <c r="F2603"/>
      <c r="G2603"/>
      <c r="H2603"/>
      <c r="I2603"/>
      <c r="J2603"/>
      <c r="K2603"/>
      <c r="L2603"/>
      <c r="M2603"/>
      <c r="N2603"/>
      <c r="O2603"/>
      <c r="P2603"/>
      <c r="Q2603"/>
    </row>
    <row r="2604" spans="1:17" s="16" customFormat="1" x14ac:dyDescent="0.25">
      <c r="A2604"/>
      <c r="B2604" s="18"/>
      <c r="D2604"/>
      <c r="E2604"/>
      <c r="F2604"/>
      <c r="G2604"/>
      <c r="H2604"/>
      <c r="I2604"/>
      <c r="J2604"/>
      <c r="K2604"/>
      <c r="L2604"/>
      <c r="M2604"/>
      <c r="N2604"/>
      <c r="O2604"/>
      <c r="P2604"/>
      <c r="Q2604"/>
    </row>
    <row r="2605" spans="1:17" s="16" customFormat="1" x14ac:dyDescent="0.25">
      <c r="A2605"/>
      <c r="B2605" s="18"/>
      <c r="D2605"/>
      <c r="E2605"/>
      <c r="F2605"/>
      <c r="G2605"/>
      <c r="H2605"/>
      <c r="I2605"/>
      <c r="J2605"/>
      <c r="K2605"/>
      <c r="L2605"/>
      <c r="M2605"/>
      <c r="N2605"/>
      <c r="O2605"/>
      <c r="P2605"/>
      <c r="Q2605"/>
    </row>
    <row r="2606" spans="1:17" s="16" customFormat="1" x14ac:dyDescent="0.25">
      <c r="A2606"/>
      <c r="B2606" s="18"/>
      <c r="D2606"/>
      <c r="E2606"/>
      <c r="F2606"/>
      <c r="G2606"/>
      <c r="H2606"/>
      <c r="I2606"/>
      <c r="J2606"/>
      <c r="K2606"/>
      <c r="L2606"/>
      <c r="M2606"/>
      <c r="N2606"/>
      <c r="O2606"/>
      <c r="P2606"/>
      <c r="Q2606"/>
    </row>
    <row r="2607" spans="1:17" s="16" customFormat="1" x14ac:dyDescent="0.25">
      <c r="A2607"/>
      <c r="B2607" s="18"/>
      <c r="D2607"/>
      <c r="E2607"/>
      <c r="F2607"/>
      <c r="G2607"/>
      <c r="H2607"/>
      <c r="I2607"/>
      <c r="J2607"/>
      <c r="K2607"/>
      <c r="L2607"/>
      <c r="M2607"/>
      <c r="N2607"/>
      <c r="O2607"/>
      <c r="P2607"/>
      <c r="Q2607"/>
    </row>
    <row r="2608" spans="1:17" s="16" customFormat="1" x14ac:dyDescent="0.25">
      <c r="A2608"/>
      <c r="B2608" s="18"/>
      <c r="D2608"/>
      <c r="E2608"/>
      <c r="F2608"/>
      <c r="G2608"/>
      <c r="H2608"/>
      <c r="I2608"/>
      <c r="J2608"/>
      <c r="K2608"/>
      <c r="L2608"/>
      <c r="M2608"/>
      <c r="N2608"/>
      <c r="O2608"/>
      <c r="P2608"/>
      <c r="Q2608"/>
    </row>
    <row r="2609" spans="1:17" s="16" customFormat="1" x14ac:dyDescent="0.25">
      <c r="A2609"/>
      <c r="B2609" s="18"/>
      <c r="D2609"/>
      <c r="E2609"/>
      <c r="F2609"/>
      <c r="G2609"/>
      <c r="H2609"/>
      <c r="I2609"/>
      <c r="J2609"/>
      <c r="K2609"/>
      <c r="L2609"/>
      <c r="M2609"/>
      <c r="N2609"/>
      <c r="O2609"/>
      <c r="P2609"/>
      <c r="Q2609"/>
    </row>
    <row r="2610" spans="1:17" s="16" customFormat="1" x14ac:dyDescent="0.25">
      <c r="A2610"/>
      <c r="B2610" s="18"/>
      <c r="D2610"/>
      <c r="E2610"/>
      <c r="F2610"/>
      <c r="G2610"/>
      <c r="H2610"/>
      <c r="I2610"/>
      <c r="J2610"/>
      <c r="K2610"/>
      <c r="L2610"/>
      <c r="M2610"/>
      <c r="N2610"/>
      <c r="O2610"/>
      <c r="P2610"/>
      <c r="Q2610"/>
    </row>
    <row r="2611" spans="1:17" s="16" customFormat="1" x14ac:dyDescent="0.25">
      <c r="A2611"/>
      <c r="B2611" s="18"/>
      <c r="D2611"/>
      <c r="E2611"/>
      <c r="F2611"/>
      <c r="G2611"/>
      <c r="H2611"/>
      <c r="I2611"/>
      <c r="J2611"/>
      <c r="K2611"/>
      <c r="L2611"/>
      <c r="M2611"/>
      <c r="N2611"/>
      <c r="O2611"/>
      <c r="P2611"/>
      <c r="Q2611"/>
    </row>
    <row r="2612" spans="1:17" s="16" customFormat="1" x14ac:dyDescent="0.25">
      <c r="A2612"/>
      <c r="B2612" s="18"/>
      <c r="D2612"/>
      <c r="E2612"/>
      <c r="F2612"/>
      <c r="G2612"/>
      <c r="H2612"/>
      <c r="I2612"/>
      <c r="J2612"/>
      <c r="K2612"/>
      <c r="L2612"/>
      <c r="M2612"/>
      <c r="N2612"/>
      <c r="O2612"/>
      <c r="P2612"/>
      <c r="Q2612"/>
    </row>
    <row r="2613" spans="1:17" s="16" customFormat="1" x14ac:dyDescent="0.25">
      <c r="A2613"/>
      <c r="B2613" s="18"/>
      <c r="D2613"/>
      <c r="E2613"/>
      <c r="F2613"/>
      <c r="G2613"/>
      <c r="H2613"/>
      <c r="I2613"/>
      <c r="J2613"/>
      <c r="K2613"/>
      <c r="L2613"/>
      <c r="M2613"/>
      <c r="N2613"/>
      <c r="O2613"/>
      <c r="P2613"/>
      <c r="Q2613"/>
    </row>
    <row r="2614" spans="1:17" s="16" customFormat="1" x14ac:dyDescent="0.25">
      <c r="A2614"/>
      <c r="B2614" s="18"/>
      <c r="D2614"/>
      <c r="E2614"/>
      <c r="F2614"/>
      <c r="G2614"/>
      <c r="H2614"/>
      <c r="I2614"/>
      <c r="J2614"/>
      <c r="K2614"/>
      <c r="L2614"/>
      <c r="M2614"/>
      <c r="N2614"/>
      <c r="O2614"/>
      <c r="P2614"/>
      <c r="Q2614"/>
    </row>
    <row r="2615" spans="1:17" s="16" customFormat="1" x14ac:dyDescent="0.25">
      <c r="A2615"/>
      <c r="B2615" s="18"/>
      <c r="D2615"/>
      <c r="E2615"/>
      <c r="F2615"/>
      <c r="G2615"/>
      <c r="H2615"/>
      <c r="I2615"/>
      <c r="J2615"/>
      <c r="K2615"/>
      <c r="L2615"/>
      <c r="M2615"/>
      <c r="N2615"/>
      <c r="O2615"/>
      <c r="P2615"/>
      <c r="Q2615"/>
    </row>
    <row r="2616" spans="1:17" s="16" customFormat="1" x14ac:dyDescent="0.25">
      <c r="A2616"/>
      <c r="B2616" s="18"/>
      <c r="D2616"/>
      <c r="E2616"/>
      <c r="F2616"/>
      <c r="G2616"/>
      <c r="H2616"/>
      <c r="I2616"/>
      <c r="J2616"/>
      <c r="K2616"/>
      <c r="L2616"/>
      <c r="M2616"/>
      <c r="N2616"/>
      <c r="O2616"/>
      <c r="P2616"/>
      <c r="Q2616"/>
    </row>
    <row r="2617" spans="1:17" s="16" customFormat="1" x14ac:dyDescent="0.25">
      <c r="A2617"/>
      <c r="B2617" s="18"/>
      <c r="D2617"/>
      <c r="E2617"/>
      <c r="F2617"/>
      <c r="G2617"/>
      <c r="H2617"/>
      <c r="I2617"/>
      <c r="J2617"/>
      <c r="K2617"/>
      <c r="L2617"/>
      <c r="M2617"/>
      <c r="N2617"/>
      <c r="O2617"/>
      <c r="P2617"/>
      <c r="Q2617"/>
    </row>
    <row r="2618" spans="1:17" s="16" customFormat="1" x14ac:dyDescent="0.25">
      <c r="A2618"/>
      <c r="B2618" s="18"/>
      <c r="D2618"/>
      <c r="E2618"/>
      <c r="F2618"/>
      <c r="G2618"/>
      <c r="H2618"/>
      <c r="I2618"/>
      <c r="J2618"/>
      <c r="K2618"/>
      <c r="L2618"/>
      <c r="M2618"/>
      <c r="N2618"/>
      <c r="O2618"/>
      <c r="P2618"/>
      <c r="Q2618"/>
    </row>
    <row r="2619" spans="1:17" s="16" customFormat="1" x14ac:dyDescent="0.25">
      <c r="A2619"/>
      <c r="B2619" s="18"/>
      <c r="D2619"/>
      <c r="E2619"/>
      <c r="F2619"/>
      <c r="G2619"/>
      <c r="H2619"/>
      <c r="I2619"/>
      <c r="J2619"/>
      <c r="K2619"/>
      <c r="L2619"/>
      <c r="M2619"/>
      <c r="N2619"/>
      <c r="O2619"/>
      <c r="P2619"/>
      <c r="Q2619"/>
    </row>
    <row r="2620" spans="1:17" s="16" customFormat="1" x14ac:dyDescent="0.25">
      <c r="A2620"/>
      <c r="B2620" s="18"/>
      <c r="D2620"/>
      <c r="E2620"/>
      <c r="F2620"/>
      <c r="G2620"/>
      <c r="H2620"/>
      <c r="I2620"/>
      <c r="J2620"/>
      <c r="K2620"/>
      <c r="L2620"/>
      <c r="M2620"/>
      <c r="N2620"/>
      <c r="O2620"/>
      <c r="P2620"/>
      <c r="Q2620"/>
    </row>
    <row r="2621" spans="1:17" s="16" customFormat="1" x14ac:dyDescent="0.25">
      <c r="A2621"/>
      <c r="B2621" s="18"/>
      <c r="D2621"/>
      <c r="E2621"/>
      <c r="F2621"/>
      <c r="G2621"/>
      <c r="H2621"/>
      <c r="I2621"/>
      <c r="J2621"/>
      <c r="K2621"/>
      <c r="L2621"/>
      <c r="M2621"/>
      <c r="N2621"/>
      <c r="O2621"/>
      <c r="P2621"/>
      <c r="Q2621"/>
    </row>
    <row r="2622" spans="1:17" s="16" customFormat="1" x14ac:dyDescent="0.25">
      <c r="A2622"/>
      <c r="B2622" s="18"/>
      <c r="D2622"/>
      <c r="E2622"/>
      <c r="F2622"/>
      <c r="G2622"/>
      <c r="H2622"/>
      <c r="I2622"/>
      <c r="J2622"/>
      <c r="K2622"/>
      <c r="L2622"/>
      <c r="M2622"/>
      <c r="N2622"/>
      <c r="O2622"/>
      <c r="P2622"/>
      <c r="Q2622"/>
    </row>
    <row r="2623" spans="1:17" s="16" customFormat="1" x14ac:dyDescent="0.25">
      <c r="A2623"/>
      <c r="B2623" s="18"/>
      <c r="D2623"/>
      <c r="E2623"/>
      <c r="F2623"/>
      <c r="G2623"/>
      <c r="H2623"/>
      <c r="I2623"/>
      <c r="J2623"/>
      <c r="K2623"/>
      <c r="L2623"/>
      <c r="M2623"/>
      <c r="N2623"/>
      <c r="O2623"/>
      <c r="P2623"/>
      <c r="Q2623"/>
    </row>
    <row r="2624" spans="1:17" s="16" customFormat="1" x14ac:dyDescent="0.25">
      <c r="A2624"/>
      <c r="B2624" s="18"/>
      <c r="D2624"/>
      <c r="E2624"/>
      <c r="F2624"/>
      <c r="G2624"/>
      <c r="H2624"/>
      <c r="I2624"/>
      <c r="J2624"/>
      <c r="K2624"/>
      <c r="L2624"/>
      <c r="M2624"/>
      <c r="N2624"/>
      <c r="O2624"/>
      <c r="P2624"/>
      <c r="Q2624"/>
    </row>
    <row r="2625" spans="1:17" s="16" customFormat="1" x14ac:dyDescent="0.25">
      <c r="A2625"/>
      <c r="B2625" s="18"/>
      <c r="D2625"/>
      <c r="E2625"/>
      <c r="F2625"/>
      <c r="G2625"/>
      <c r="H2625"/>
      <c r="I2625"/>
      <c r="J2625"/>
      <c r="K2625"/>
      <c r="L2625"/>
      <c r="M2625"/>
      <c r="N2625"/>
      <c r="O2625"/>
      <c r="P2625"/>
      <c r="Q2625"/>
    </row>
    <row r="2626" spans="1:17" s="16" customFormat="1" x14ac:dyDescent="0.25">
      <c r="A2626"/>
      <c r="B2626" s="18"/>
      <c r="D2626"/>
      <c r="E2626"/>
      <c r="F2626"/>
      <c r="G2626"/>
      <c r="H2626"/>
      <c r="I2626"/>
      <c r="J2626"/>
      <c r="K2626"/>
      <c r="L2626"/>
      <c r="M2626"/>
      <c r="N2626"/>
      <c r="O2626"/>
      <c r="P2626"/>
      <c r="Q2626"/>
    </row>
    <row r="2627" spans="1:17" s="16" customFormat="1" x14ac:dyDescent="0.25">
      <c r="A2627"/>
      <c r="B2627" s="18"/>
      <c r="D2627"/>
      <c r="E2627"/>
      <c r="F2627"/>
      <c r="G2627"/>
      <c r="H2627"/>
      <c r="I2627"/>
      <c r="J2627"/>
      <c r="K2627"/>
      <c r="L2627"/>
      <c r="M2627"/>
      <c r="N2627"/>
      <c r="O2627"/>
      <c r="P2627"/>
      <c r="Q2627"/>
    </row>
    <row r="2628" spans="1:17" s="16" customFormat="1" x14ac:dyDescent="0.25">
      <c r="A2628"/>
      <c r="B2628" s="18"/>
      <c r="D2628"/>
      <c r="E2628"/>
      <c r="F2628"/>
      <c r="G2628"/>
      <c r="H2628"/>
      <c r="I2628"/>
      <c r="J2628"/>
      <c r="K2628"/>
      <c r="L2628"/>
      <c r="M2628"/>
      <c r="N2628"/>
      <c r="O2628"/>
      <c r="P2628"/>
      <c r="Q2628"/>
    </row>
    <row r="2629" spans="1:17" s="16" customFormat="1" x14ac:dyDescent="0.25">
      <c r="A2629"/>
      <c r="B2629" s="18"/>
      <c r="D2629"/>
      <c r="E2629"/>
      <c r="F2629"/>
      <c r="G2629"/>
      <c r="H2629"/>
      <c r="I2629"/>
      <c r="J2629"/>
      <c r="K2629"/>
      <c r="L2629"/>
      <c r="M2629"/>
      <c r="N2629"/>
      <c r="O2629"/>
      <c r="P2629"/>
      <c r="Q2629"/>
    </row>
    <row r="2630" spans="1:17" s="16" customFormat="1" x14ac:dyDescent="0.25">
      <c r="A2630"/>
      <c r="B2630" s="18"/>
      <c r="D2630"/>
      <c r="E2630"/>
      <c r="F2630"/>
      <c r="G2630"/>
      <c r="H2630"/>
      <c r="I2630"/>
      <c r="J2630"/>
      <c r="K2630"/>
      <c r="L2630"/>
      <c r="M2630"/>
      <c r="N2630"/>
      <c r="O2630"/>
      <c r="P2630"/>
      <c r="Q2630"/>
    </row>
    <row r="2631" spans="1:17" s="16" customFormat="1" x14ac:dyDescent="0.25">
      <c r="A2631"/>
      <c r="B2631" s="18"/>
      <c r="D2631"/>
      <c r="E2631"/>
      <c r="F2631"/>
      <c r="G2631"/>
      <c r="H2631"/>
      <c r="I2631"/>
      <c r="J2631"/>
      <c r="K2631"/>
      <c r="L2631"/>
      <c r="M2631"/>
      <c r="N2631"/>
      <c r="O2631"/>
      <c r="P2631"/>
      <c r="Q2631"/>
    </row>
    <row r="2632" spans="1:17" s="16" customFormat="1" x14ac:dyDescent="0.25">
      <c r="A2632"/>
      <c r="B2632" s="17"/>
      <c r="D2632"/>
      <c r="E2632"/>
      <c r="F2632"/>
      <c r="G2632"/>
      <c r="H2632"/>
      <c r="I2632"/>
      <c r="J2632"/>
      <c r="K2632"/>
      <c r="L2632"/>
      <c r="M2632"/>
      <c r="N2632"/>
      <c r="O2632"/>
      <c r="P2632"/>
      <c r="Q2632"/>
    </row>
    <row r="2633" spans="1:17" s="16" customFormat="1" x14ac:dyDescent="0.25">
      <c r="A2633"/>
      <c r="B2633" s="18"/>
      <c r="D2633"/>
      <c r="E2633"/>
      <c r="F2633"/>
      <c r="G2633"/>
      <c r="H2633"/>
      <c r="I2633"/>
      <c r="J2633"/>
      <c r="K2633"/>
      <c r="L2633"/>
      <c r="M2633"/>
      <c r="N2633"/>
      <c r="O2633"/>
      <c r="P2633"/>
      <c r="Q2633"/>
    </row>
    <row r="2634" spans="1:17" s="16" customFormat="1" x14ac:dyDescent="0.25">
      <c r="A2634"/>
      <c r="B2634" s="18"/>
      <c r="D2634"/>
      <c r="E2634"/>
      <c r="F2634"/>
      <c r="G2634"/>
      <c r="H2634"/>
      <c r="I2634"/>
      <c r="J2634"/>
      <c r="K2634"/>
      <c r="L2634"/>
      <c r="M2634"/>
      <c r="N2634"/>
      <c r="O2634"/>
      <c r="P2634"/>
      <c r="Q2634"/>
    </row>
    <row r="2635" spans="1:17" s="16" customFormat="1" x14ac:dyDescent="0.25">
      <c r="A2635"/>
      <c r="B2635" s="18"/>
      <c r="D2635"/>
      <c r="E2635"/>
      <c r="F2635"/>
      <c r="G2635"/>
      <c r="H2635"/>
      <c r="I2635"/>
      <c r="J2635"/>
      <c r="K2635"/>
      <c r="L2635"/>
      <c r="M2635"/>
      <c r="N2635"/>
      <c r="O2635"/>
      <c r="P2635"/>
      <c r="Q2635"/>
    </row>
    <row r="2636" spans="1:17" s="16" customFormat="1" x14ac:dyDescent="0.25">
      <c r="A2636"/>
      <c r="B2636" s="18"/>
      <c r="D2636"/>
      <c r="E2636"/>
      <c r="F2636"/>
      <c r="G2636"/>
      <c r="H2636"/>
      <c r="I2636"/>
      <c r="J2636"/>
      <c r="K2636"/>
      <c r="L2636"/>
      <c r="M2636"/>
      <c r="N2636"/>
      <c r="O2636"/>
      <c r="P2636"/>
      <c r="Q2636"/>
    </row>
    <row r="2637" spans="1:17" s="16" customFormat="1" x14ac:dyDescent="0.25">
      <c r="A2637"/>
      <c r="B2637" s="18"/>
      <c r="D2637"/>
      <c r="E2637"/>
      <c r="F2637"/>
      <c r="G2637"/>
      <c r="H2637"/>
      <c r="I2637"/>
      <c r="J2637"/>
      <c r="K2637"/>
      <c r="L2637"/>
      <c r="M2637"/>
      <c r="N2637"/>
      <c r="O2637"/>
      <c r="P2637"/>
      <c r="Q2637"/>
    </row>
    <row r="2638" spans="1:17" s="16" customFormat="1" x14ac:dyDescent="0.25">
      <c r="A2638"/>
      <c r="B2638" s="18"/>
      <c r="D2638"/>
      <c r="E2638"/>
      <c r="F2638"/>
      <c r="G2638"/>
      <c r="H2638"/>
      <c r="I2638"/>
      <c r="J2638"/>
      <c r="K2638"/>
      <c r="L2638"/>
      <c r="M2638"/>
      <c r="N2638"/>
      <c r="O2638"/>
      <c r="P2638"/>
      <c r="Q2638"/>
    </row>
    <row r="2639" spans="1:17" s="16" customFormat="1" x14ac:dyDescent="0.25">
      <c r="A2639"/>
      <c r="B2639" s="18"/>
      <c r="D2639"/>
      <c r="E2639"/>
      <c r="F2639"/>
      <c r="G2639"/>
      <c r="H2639"/>
      <c r="I2639"/>
      <c r="J2639"/>
      <c r="K2639"/>
      <c r="L2639"/>
      <c r="M2639"/>
      <c r="N2639"/>
      <c r="O2639"/>
      <c r="P2639"/>
      <c r="Q2639"/>
    </row>
    <row r="2640" spans="1:17" s="16" customFormat="1" x14ac:dyDescent="0.25">
      <c r="A2640"/>
      <c r="B2640" s="18"/>
      <c r="D2640"/>
      <c r="E2640"/>
      <c r="F2640"/>
      <c r="G2640"/>
      <c r="H2640"/>
      <c r="I2640"/>
      <c r="J2640"/>
      <c r="K2640"/>
      <c r="L2640"/>
      <c r="M2640"/>
      <c r="N2640"/>
      <c r="O2640"/>
      <c r="P2640"/>
      <c r="Q2640"/>
    </row>
    <row r="2641" spans="1:17" s="16" customFormat="1" x14ac:dyDescent="0.25">
      <c r="A2641"/>
      <c r="B2641" s="18"/>
      <c r="D2641"/>
      <c r="E2641"/>
      <c r="F2641"/>
      <c r="G2641"/>
      <c r="H2641"/>
      <c r="I2641"/>
      <c r="J2641"/>
      <c r="K2641"/>
      <c r="L2641"/>
      <c r="M2641"/>
      <c r="N2641"/>
      <c r="O2641"/>
      <c r="P2641"/>
      <c r="Q2641"/>
    </row>
    <row r="2642" spans="1:17" s="16" customFormat="1" x14ac:dyDescent="0.25">
      <c r="A2642"/>
      <c r="B2642" s="18"/>
      <c r="D2642"/>
      <c r="E2642"/>
      <c r="F2642"/>
      <c r="G2642"/>
      <c r="H2642"/>
      <c r="I2642"/>
      <c r="J2642"/>
      <c r="K2642"/>
      <c r="L2642"/>
      <c r="M2642"/>
      <c r="N2642"/>
      <c r="O2642"/>
      <c r="P2642"/>
      <c r="Q2642"/>
    </row>
    <row r="2643" spans="1:17" s="16" customFormat="1" x14ac:dyDescent="0.25">
      <c r="A2643"/>
      <c r="B2643" s="18"/>
      <c r="D2643"/>
      <c r="E2643"/>
      <c r="F2643"/>
      <c r="G2643"/>
      <c r="H2643"/>
      <c r="I2643"/>
      <c r="J2643"/>
      <c r="K2643"/>
      <c r="L2643"/>
      <c r="M2643"/>
      <c r="N2643"/>
      <c r="O2643"/>
      <c r="P2643"/>
      <c r="Q2643"/>
    </row>
    <row r="2644" spans="1:17" s="16" customFormat="1" x14ac:dyDescent="0.25">
      <c r="A2644"/>
      <c r="B2644" s="18"/>
      <c r="D2644"/>
      <c r="E2644"/>
      <c r="F2644"/>
      <c r="G2644"/>
      <c r="H2644"/>
      <c r="I2644"/>
      <c r="J2644"/>
      <c r="K2644"/>
      <c r="L2644"/>
      <c r="M2644"/>
      <c r="N2644"/>
      <c r="O2644"/>
      <c r="P2644"/>
      <c r="Q2644"/>
    </row>
    <row r="2645" spans="1:17" s="16" customFormat="1" x14ac:dyDescent="0.25">
      <c r="A2645"/>
      <c r="B2645" s="18"/>
      <c r="D2645"/>
      <c r="E2645"/>
      <c r="F2645"/>
      <c r="G2645"/>
      <c r="H2645"/>
      <c r="I2645"/>
      <c r="J2645"/>
      <c r="K2645"/>
      <c r="L2645"/>
      <c r="M2645"/>
      <c r="N2645"/>
      <c r="O2645"/>
      <c r="P2645"/>
      <c r="Q2645"/>
    </row>
    <row r="2646" spans="1:17" s="16" customFormat="1" x14ac:dyDescent="0.25">
      <c r="A2646"/>
      <c r="B2646" s="18"/>
      <c r="D2646"/>
      <c r="E2646"/>
      <c r="F2646"/>
      <c r="G2646"/>
      <c r="H2646"/>
      <c r="I2646"/>
      <c r="J2646"/>
      <c r="K2646"/>
      <c r="L2646"/>
      <c r="M2646"/>
      <c r="N2646"/>
      <c r="O2646"/>
      <c r="P2646"/>
      <c r="Q2646"/>
    </row>
    <row r="2647" spans="1:17" s="16" customFormat="1" x14ac:dyDescent="0.25">
      <c r="A2647"/>
      <c r="B2647" s="18"/>
      <c r="D2647"/>
      <c r="E2647"/>
      <c r="F2647"/>
      <c r="G2647"/>
      <c r="H2647"/>
      <c r="I2647"/>
      <c r="J2647"/>
      <c r="K2647"/>
      <c r="L2647"/>
      <c r="M2647"/>
      <c r="N2647"/>
      <c r="O2647"/>
      <c r="P2647"/>
      <c r="Q2647"/>
    </row>
    <row r="2648" spans="1:17" s="16" customFormat="1" x14ac:dyDescent="0.25">
      <c r="A2648"/>
      <c r="B2648" s="18"/>
      <c r="D2648"/>
      <c r="E2648"/>
      <c r="F2648"/>
      <c r="G2648"/>
      <c r="H2648"/>
      <c r="I2648"/>
      <c r="J2648"/>
      <c r="K2648"/>
      <c r="L2648"/>
      <c r="M2648"/>
      <c r="N2648"/>
      <c r="O2648"/>
      <c r="P2648"/>
      <c r="Q2648"/>
    </row>
    <row r="2649" spans="1:17" s="16" customFormat="1" x14ac:dyDescent="0.25">
      <c r="A2649"/>
      <c r="B2649" s="18"/>
      <c r="D2649"/>
      <c r="E2649"/>
      <c r="F2649"/>
      <c r="G2649"/>
      <c r="H2649"/>
      <c r="I2649"/>
      <c r="J2649"/>
      <c r="K2649"/>
      <c r="L2649"/>
      <c r="M2649"/>
      <c r="N2649"/>
      <c r="O2649"/>
      <c r="P2649"/>
      <c r="Q2649"/>
    </row>
    <row r="2650" spans="1:17" s="16" customFormat="1" x14ac:dyDescent="0.25">
      <c r="A2650"/>
      <c r="B2650" s="18"/>
      <c r="D2650"/>
      <c r="E2650"/>
      <c r="F2650"/>
      <c r="G2650"/>
      <c r="H2650"/>
      <c r="I2650"/>
      <c r="J2650"/>
      <c r="K2650"/>
      <c r="L2650"/>
      <c r="M2650"/>
      <c r="N2650"/>
      <c r="O2650"/>
      <c r="P2650"/>
      <c r="Q2650"/>
    </row>
    <row r="2651" spans="1:17" s="16" customFormat="1" x14ac:dyDescent="0.25">
      <c r="A2651"/>
      <c r="B2651" s="18"/>
      <c r="D2651"/>
      <c r="E2651"/>
      <c r="F2651"/>
      <c r="G2651"/>
      <c r="H2651"/>
      <c r="I2651"/>
      <c r="J2651"/>
      <c r="K2651"/>
      <c r="L2651"/>
      <c r="M2651"/>
      <c r="N2651"/>
      <c r="O2651"/>
      <c r="P2651"/>
      <c r="Q2651"/>
    </row>
    <row r="2652" spans="1:17" s="16" customFormat="1" x14ac:dyDescent="0.25">
      <c r="A2652"/>
      <c r="B2652" s="18"/>
      <c r="D2652"/>
      <c r="E2652"/>
      <c r="F2652"/>
      <c r="G2652"/>
      <c r="H2652"/>
      <c r="I2652"/>
      <c r="J2652"/>
      <c r="K2652"/>
      <c r="L2652"/>
      <c r="M2652"/>
      <c r="N2652"/>
      <c r="O2652"/>
      <c r="P2652"/>
      <c r="Q2652"/>
    </row>
    <row r="2653" spans="1:17" s="16" customFormat="1" x14ac:dyDescent="0.25">
      <c r="A2653"/>
      <c r="B2653" s="18"/>
      <c r="D2653"/>
      <c r="E2653"/>
      <c r="F2653"/>
      <c r="G2653"/>
      <c r="H2653"/>
      <c r="I2653"/>
      <c r="J2653"/>
      <c r="K2653"/>
      <c r="L2653"/>
      <c r="M2653"/>
      <c r="N2653"/>
      <c r="O2653"/>
      <c r="P2653"/>
      <c r="Q2653"/>
    </row>
    <row r="2654" spans="1:17" s="16" customFormat="1" x14ac:dyDescent="0.25">
      <c r="A2654"/>
      <c r="B2654" s="18"/>
      <c r="D2654"/>
      <c r="E2654"/>
      <c r="F2654"/>
      <c r="G2654"/>
      <c r="H2654"/>
      <c r="I2654"/>
      <c r="J2654"/>
      <c r="K2654"/>
      <c r="L2654"/>
      <c r="M2654"/>
      <c r="N2654"/>
      <c r="O2654"/>
      <c r="P2654"/>
      <c r="Q2654"/>
    </row>
    <row r="2655" spans="1:17" s="16" customFormat="1" x14ac:dyDescent="0.25">
      <c r="A2655"/>
      <c r="B2655" s="18"/>
      <c r="D2655"/>
      <c r="E2655"/>
      <c r="F2655"/>
      <c r="G2655"/>
      <c r="H2655"/>
      <c r="I2655"/>
      <c r="J2655"/>
      <c r="K2655"/>
      <c r="L2655"/>
      <c r="M2655"/>
      <c r="N2655"/>
      <c r="O2655"/>
      <c r="P2655"/>
      <c r="Q2655"/>
    </row>
    <row r="2656" spans="1:17" s="16" customFormat="1" x14ac:dyDescent="0.25">
      <c r="A2656"/>
      <c r="B2656" s="18"/>
      <c r="D2656"/>
      <c r="E2656"/>
      <c r="F2656"/>
      <c r="G2656"/>
      <c r="H2656"/>
      <c r="I2656"/>
      <c r="J2656"/>
      <c r="K2656"/>
      <c r="L2656"/>
      <c r="M2656"/>
      <c r="N2656"/>
      <c r="O2656"/>
      <c r="P2656"/>
      <c r="Q2656"/>
    </row>
    <row r="2657" spans="1:17" s="16" customFormat="1" x14ac:dyDescent="0.25">
      <c r="A2657"/>
      <c r="B2657" s="18"/>
      <c r="D2657"/>
      <c r="E2657"/>
      <c r="F2657"/>
      <c r="G2657"/>
      <c r="H2657"/>
      <c r="I2657"/>
      <c r="J2657"/>
      <c r="K2657"/>
      <c r="L2657"/>
      <c r="M2657"/>
      <c r="N2657"/>
      <c r="O2657"/>
      <c r="P2657"/>
      <c r="Q2657"/>
    </row>
    <row r="2658" spans="1:17" s="16" customFormat="1" x14ac:dyDescent="0.25">
      <c r="A2658"/>
      <c r="B2658" s="18"/>
      <c r="D2658"/>
      <c r="E2658"/>
      <c r="F2658"/>
      <c r="G2658"/>
      <c r="H2658"/>
      <c r="I2658"/>
      <c r="J2658"/>
      <c r="K2658"/>
      <c r="L2658"/>
      <c r="M2658"/>
      <c r="N2658"/>
      <c r="O2658"/>
      <c r="P2658"/>
      <c r="Q2658"/>
    </row>
    <row r="2659" spans="1:17" s="16" customFormat="1" x14ac:dyDescent="0.25">
      <c r="A2659"/>
      <c r="B2659" s="18"/>
      <c r="D2659"/>
      <c r="E2659"/>
      <c r="F2659"/>
      <c r="G2659"/>
      <c r="H2659"/>
      <c r="I2659"/>
      <c r="J2659"/>
      <c r="K2659"/>
      <c r="L2659"/>
      <c r="M2659"/>
      <c r="N2659"/>
      <c r="O2659"/>
      <c r="P2659"/>
      <c r="Q2659"/>
    </row>
    <row r="2660" spans="1:17" s="16" customFormat="1" x14ac:dyDescent="0.25">
      <c r="A2660"/>
      <c r="B2660" s="18"/>
      <c r="D2660"/>
      <c r="E2660"/>
      <c r="F2660"/>
      <c r="G2660"/>
      <c r="H2660"/>
      <c r="I2660"/>
      <c r="J2660"/>
      <c r="K2660"/>
      <c r="L2660"/>
      <c r="M2660"/>
      <c r="N2660"/>
      <c r="O2660"/>
      <c r="P2660"/>
      <c r="Q2660"/>
    </row>
    <row r="2661" spans="1:17" s="16" customFormat="1" x14ac:dyDescent="0.25">
      <c r="A2661"/>
      <c r="B2661" s="18"/>
      <c r="D2661"/>
      <c r="E2661"/>
      <c r="F2661"/>
      <c r="G2661"/>
      <c r="H2661"/>
      <c r="I2661"/>
      <c r="J2661"/>
      <c r="K2661"/>
      <c r="L2661"/>
      <c r="M2661"/>
      <c r="N2661"/>
      <c r="O2661"/>
      <c r="P2661"/>
      <c r="Q2661"/>
    </row>
    <row r="2662" spans="1:17" s="16" customFormat="1" x14ac:dyDescent="0.25">
      <c r="A2662"/>
      <c r="B2662" s="18"/>
      <c r="D2662"/>
      <c r="E2662"/>
      <c r="F2662"/>
      <c r="G2662"/>
      <c r="H2662"/>
      <c r="I2662"/>
      <c r="J2662"/>
      <c r="K2662"/>
      <c r="L2662"/>
      <c r="M2662"/>
      <c r="N2662"/>
      <c r="O2662"/>
      <c r="P2662"/>
      <c r="Q2662"/>
    </row>
    <row r="2663" spans="1:17" s="16" customFormat="1" x14ac:dyDescent="0.25">
      <c r="A2663"/>
      <c r="B2663" s="18"/>
      <c r="D2663"/>
      <c r="E2663"/>
      <c r="F2663"/>
      <c r="G2663"/>
      <c r="H2663"/>
      <c r="I2663"/>
      <c r="J2663"/>
      <c r="K2663"/>
      <c r="L2663"/>
      <c r="M2663"/>
      <c r="N2663"/>
      <c r="O2663"/>
      <c r="P2663"/>
      <c r="Q2663"/>
    </row>
    <row r="2664" spans="1:17" s="16" customFormat="1" x14ac:dyDescent="0.25">
      <c r="A2664"/>
      <c r="B2664" s="18"/>
      <c r="D2664"/>
      <c r="E2664"/>
      <c r="F2664"/>
      <c r="G2664"/>
      <c r="H2664"/>
      <c r="I2664"/>
      <c r="J2664"/>
      <c r="K2664"/>
      <c r="L2664"/>
      <c r="M2664"/>
      <c r="N2664"/>
      <c r="O2664"/>
      <c r="P2664"/>
      <c r="Q2664"/>
    </row>
    <row r="2665" spans="1:17" s="16" customFormat="1" x14ac:dyDescent="0.25">
      <c r="A2665"/>
      <c r="B2665" s="18"/>
      <c r="D2665"/>
      <c r="E2665"/>
      <c r="F2665"/>
      <c r="G2665"/>
      <c r="H2665"/>
      <c r="I2665"/>
      <c r="J2665"/>
      <c r="K2665"/>
      <c r="L2665"/>
      <c r="M2665"/>
      <c r="N2665"/>
      <c r="O2665"/>
      <c r="P2665"/>
      <c r="Q2665"/>
    </row>
    <row r="2666" spans="1:17" s="16" customFormat="1" x14ac:dyDescent="0.25">
      <c r="A2666"/>
      <c r="B2666" s="18"/>
      <c r="D2666"/>
      <c r="E2666"/>
      <c r="F2666"/>
      <c r="G2666"/>
      <c r="H2666"/>
      <c r="I2666"/>
      <c r="J2666"/>
      <c r="K2666"/>
      <c r="L2666"/>
      <c r="M2666"/>
      <c r="N2666"/>
      <c r="O2666"/>
      <c r="P2666"/>
      <c r="Q2666"/>
    </row>
    <row r="2667" spans="1:17" s="16" customFormat="1" x14ac:dyDescent="0.25">
      <c r="A2667"/>
      <c r="B2667" s="18"/>
      <c r="D2667"/>
      <c r="E2667"/>
      <c r="F2667"/>
      <c r="G2667"/>
      <c r="H2667"/>
      <c r="I2667"/>
      <c r="J2667"/>
      <c r="K2667"/>
      <c r="L2667"/>
      <c r="M2667"/>
      <c r="N2667"/>
      <c r="O2667"/>
      <c r="P2667"/>
      <c r="Q2667"/>
    </row>
    <row r="2668" spans="1:17" s="16" customFormat="1" x14ac:dyDescent="0.25">
      <c r="A2668"/>
      <c r="B2668" s="18"/>
      <c r="D2668"/>
      <c r="E2668"/>
      <c r="F2668"/>
      <c r="G2668"/>
      <c r="H2668"/>
      <c r="I2668"/>
      <c r="J2668"/>
      <c r="K2668"/>
      <c r="L2668"/>
      <c r="M2668"/>
      <c r="N2668"/>
      <c r="O2668"/>
      <c r="P2668"/>
      <c r="Q2668"/>
    </row>
    <row r="2669" spans="1:17" s="16" customFormat="1" x14ac:dyDescent="0.25">
      <c r="A2669"/>
      <c r="B2669" s="18"/>
      <c r="D2669"/>
      <c r="E2669"/>
      <c r="F2669"/>
      <c r="G2669"/>
      <c r="H2669"/>
      <c r="I2669"/>
      <c r="J2669"/>
      <c r="K2669"/>
      <c r="L2669"/>
      <c r="M2669"/>
      <c r="N2669"/>
      <c r="O2669"/>
      <c r="P2669"/>
      <c r="Q2669"/>
    </row>
    <row r="2670" spans="1:17" s="16" customFormat="1" x14ac:dyDescent="0.25">
      <c r="A2670"/>
      <c r="B2670" s="18"/>
      <c r="D2670"/>
      <c r="E2670"/>
      <c r="F2670"/>
      <c r="G2670"/>
      <c r="H2670"/>
      <c r="I2670"/>
      <c r="J2670"/>
      <c r="K2670"/>
      <c r="L2670"/>
      <c r="M2670"/>
      <c r="N2670"/>
      <c r="O2670"/>
      <c r="P2670"/>
      <c r="Q2670"/>
    </row>
    <row r="2671" spans="1:17" s="16" customFormat="1" x14ac:dyDescent="0.25">
      <c r="A2671"/>
      <c r="B2671" s="18"/>
      <c r="D2671"/>
      <c r="E2671"/>
      <c r="F2671"/>
      <c r="G2671"/>
      <c r="H2671"/>
      <c r="I2671"/>
      <c r="J2671"/>
      <c r="K2671"/>
      <c r="L2671"/>
      <c r="M2671"/>
      <c r="N2671"/>
      <c r="O2671"/>
      <c r="P2671"/>
      <c r="Q2671"/>
    </row>
    <row r="2672" spans="1:17" s="16" customFormat="1" x14ac:dyDescent="0.25">
      <c r="A2672"/>
      <c r="B2672" s="18"/>
      <c r="D2672"/>
      <c r="E2672"/>
      <c r="F2672"/>
      <c r="G2672"/>
      <c r="H2672"/>
      <c r="I2672"/>
      <c r="J2672"/>
      <c r="K2672"/>
      <c r="L2672"/>
      <c r="M2672"/>
      <c r="N2672"/>
      <c r="O2672"/>
      <c r="P2672"/>
      <c r="Q2672"/>
    </row>
    <row r="2673" spans="1:17" s="16" customFormat="1" x14ac:dyDescent="0.25">
      <c r="A2673"/>
      <c r="B2673" s="18"/>
      <c r="D2673"/>
      <c r="E2673"/>
      <c r="F2673"/>
      <c r="G2673"/>
      <c r="H2673"/>
      <c r="I2673"/>
      <c r="J2673"/>
      <c r="K2673"/>
      <c r="L2673"/>
      <c r="M2673"/>
      <c r="N2673"/>
      <c r="O2673"/>
      <c r="P2673"/>
      <c r="Q2673"/>
    </row>
    <row r="2674" spans="1:17" s="16" customFormat="1" x14ac:dyDescent="0.25">
      <c r="A2674"/>
      <c r="B2674" s="18"/>
      <c r="D2674"/>
      <c r="E2674"/>
      <c r="F2674"/>
      <c r="G2674"/>
      <c r="H2674"/>
      <c r="I2674"/>
      <c r="J2674"/>
      <c r="K2674"/>
      <c r="L2674"/>
      <c r="M2674"/>
      <c r="N2674"/>
      <c r="O2674"/>
      <c r="P2674"/>
      <c r="Q2674"/>
    </row>
    <row r="2675" spans="1:17" s="16" customFormat="1" x14ac:dyDescent="0.25">
      <c r="A2675"/>
      <c r="B2675" s="18"/>
      <c r="D2675"/>
      <c r="E2675"/>
      <c r="F2675"/>
      <c r="G2675"/>
      <c r="H2675"/>
      <c r="I2675"/>
      <c r="J2675"/>
      <c r="K2675"/>
      <c r="L2675"/>
      <c r="M2675"/>
      <c r="N2675"/>
      <c r="O2675"/>
      <c r="P2675"/>
      <c r="Q2675"/>
    </row>
    <row r="2676" spans="1:17" s="16" customFormat="1" x14ac:dyDescent="0.25">
      <c r="A2676"/>
      <c r="B2676" s="18"/>
      <c r="D2676"/>
      <c r="E2676"/>
      <c r="F2676"/>
      <c r="G2676"/>
      <c r="H2676"/>
      <c r="I2676"/>
      <c r="J2676"/>
      <c r="K2676"/>
      <c r="L2676"/>
      <c r="M2676"/>
      <c r="N2676"/>
      <c r="O2676"/>
      <c r="P2676"/>
      <c r="Q2676"/>
    </row>
    <row r="2677" spans="1:17" s="16" customFormat="1" x14ac:dyDescent="0.25">
      <c r="A2677"/>
      <c r="B2677" s="18"/>
      <c r="D2677"/>
      <c r="E2677"/>
      <c r="F2677"/>
      <c r="G2677"/>
      <c r="H2677"/>
      <c r="I2677"/>
      <c r="J2677"/>
      <c r="K2677"/>
      <c r="L2677"/>
      <c r="M2677"/>
      <c r="N2677"/>
      <c r="O2677"/>
      <c r="P2677"/>
      <c r="Q2677"/>
    </row>
    <row r="2678" spans="1:17" s="16" customFormat="1" x14ac:dyDescent="0.25">
      <c r="A2678"/>
      <c r="B2678" s="18"/>
      <c r="D2678"/>
      <c r="E2678"/>
      <c r="F2678"/>
      <c r="G2678"/>
      <c r="H2678"/>
      <c r="I2678"/>
      <c r="J2678"/>
      <c r="K2678"/>
      <c r="L2678"/>
      <c r="M2678"/>
      <c r="N2678"/>
      <c r="O2678"/>
      <c r="P2678"/>
      <c r="Q2678"/>
    </row>
    <row r="2679" spans="1:17" s="16" customFormat="1" x14ac:dyDescent="0.25">
      <c r="A2679"/>
      <c r="B2679" s="18"/>
      <c r="D2679"/>
      <c r="E2679"/>
      <c r="F2679"/>
      <c r="G2679"/>
      <c r="H2679"/>
      <c r="I2679"/>
      <c r="J2679"/>
      <c r="K2679"/>
      <c r="L2679"/>
      <c r="M2679"/>
      <c r="N2679"/>
      <c r="O2679"/>
      <c r="P2679"/>
      <c r="Q2679"/>
    </row>
    <row r="2680" spans="1:17" s="16" customFormat="1" x14ac:dyDescent="0.25">
      <c r="A2680"/>
      <c r="B2680" s="18"/>
      <c r="D2680"/>
      <c r="E2680"/>
      <c r="F2680"/>
      <c r="G2680"/>
      <c r="H2680"/>
      <c r="I2680"/>
      <c r="J2680"/>
      <c r="K2680"/>
      <c r="L2680"/>
      <c r="M2680"/>
      <c r="N2680"/>
      <c r="O2680"/>
      <c r="P2680"/>
      <c r="Q2680"/>
    </row>
    <row r="2681" spans="1:17" s="16" customFormat="1" x14ac:dyDescent="0.25">
      <c r="A2681"/>
      <c r="B2681" s="18"/>
      <c r="D2681"/>
      <c r="E2681"/>
      <c r="F2681"/>
      <c r="G2681"/>
      <c r="H2681"/>
      <c r="I2681"/>
      <c r="J2681"/>
      <c r="K2681"/>
      <c r="L2681"/>
      <c r="M2681"/>
      <c r="N2681"/>
      <c r="O2681"/>
      <c r="P2681"/>
      <c r="Q2681"/>
    </row>
    <row r="2682" spans="1:17" s="16" customFormat="1" x14ac:dyDescent="0.25">
      <c r="A2682"/>
      <c r="B2682" s="17"/>
      <c r="D2682"/>
      <c r="E2682"/>
      <c r="F2682"/>
      <c r="G2682"/>
      <c r="H2682"/>
      <c r="I2682"/>
      <c r="J2682"/>
      <c r="K2682"/>
      <c r="L2682"/>
      <c r="M2682"/>
      <c r="N2682"/>
      <c r="O2682"/>
      <c r="P2682"/>
      <c r="Q2682"/>
    </row>
    <row r="2683" spans="1:17" s="16" customFormat="1" x14ac:dyDescent="0.25">
      <c r="A2683"/>
      <c r="B2683" s="18"/>
      <c r="D2683"/>
      <c r="E2683"/>
      <c r="F2683"/>
      <c r="G2683"/>
      <c r="H2683"/>
      <c r="I2683"/>
      <c r="J2683"/>
      <c r="K2683"/>
      <c r="L2683"/>
      <c r="M2683"/>
      <c r="N2683"/>
      <c r="O2683"/>
      <c r="P2683"/>
      <c r="Q2683"/>
    </row>
    <row r="2684" spans="1:17" s="16" customFormat="1" x14ac:dyDescent="0.25">
      <c r="A2684"/>
      <c r="B2684" s="18"/>
      <c r="D2684"/>
      <c r="E2684"/>
      <c r="F2684"/>
      <c r="G2684"/>
      <c r="H2684"/>
      <c r="I2684"/>
      <c r="J2684"/>
      <c r="K2684"/>
      <c r="L2684"/>
      <c r="M2684"/>
      <c r="N2684"/>
      <c r="O2684"/>
      <c r="P2684"/>
      <c r="Q2684"/>
    </row>
    <row r="2685" spans="1:17" s="16" customFormat="1" x14ac:dyDescent="0.25">
      <c r="A2685"/>
      <c r="B2685" s="18"/>
      <c r="D2685"/>
      <c r="E2685"/>
      <c r="F2685"/>
      <c r="G2685"/>
      <c r="H2685"/>
      <c r="I2685"/>
      <c r="J2685"/>
      <c r="K2685"/>
      <c r="L2685"/>
      <c r="M2685"/>
      <c r="N2685"/>
      <c r="O2685"/>
      <c r="P2685"/>
      <c r="Q2685"/>
    </row>
    <row r="2686" spans="1:17" s="16" customFormat="1" x14ac:dyDescent="0.25">
      <c r="A2686"/>
      <c r="B2686" s="18"/>
      <c r="D2686"/>
      <c r="E2686"/>
      <c r="F2686"/>
      <c r="G2686"/>
      <c r="H2686"/>
      <c r="I2686"/>
      <c r="J2686"/>
      <c r="K2686"/>
      <c r="L2686"/>
      <c r="M2686"/>
      <c r="N2686"/>
      <c r="O2686"/>
      <c r="P2686"/>
      <c r="Q2686"/>
    </row>
    <row r="2687" spans="1:17" s="16" customFormat="1" x14ac:dyDescent="0.25">
      <c r="A2687"/>
      <c r="B2687" s="18"/>
      <c r="D2687"/>
      <c r="E2687"/>
      <c r="F2687"/>
      <c r="G2687"/>
      <c r="H2687"/>
      <c r="I2687"/>
      <c r="J2687"/>
      <c r="K2687"/>
      <c r="L2687"/>
      <c r="M2687"/>
      <c r="N2687"/>
      <c r="O2687"/>
      <c r="P2687"/>
      <c r="Q2687"/>
    </row>
    <row r="2688" spans="1:17" s="16" customFormat="1" x14ac:dyDescent="0.25">
      <c r="A2688"/>
      <c r="B2688" s="18"/>
      <c r="D2688"/>
      <c r="E2688"/>
      <c r="F2688"/>
      <c r="G2688"/>
      <c r="H2688"/>
      <c r="I2688"/>
      <c r="J2688"/>
      <c r="K2688"/>
      <c r="L2688"/>
      <c r="M2688"/>
      <c r="N2688"/>
      <c r="O2688"/>
      <c r="P2688"/>
      <c r="Q2688"/>
    </row>
    <row r="2689" spans="1:17" s="16" customFormat="1" x14ac:dyDescent="0.25">
      <c r="A2689"/>
      <c r="B2689" s="18"/>
      <c r="D2689"/>
      <c r="E2689"/>
      <c r="F2689"/>
      <c r="G2689"/>
      <c r="H2689"/>
      <c r="I2689"/>
      <c r="J2689"/>
      <c r="K2689"/>
      <c r="L2689"/>
      <c r="M2689"/>
      <c r="N2689"/>
      <c r="O2689"/>
      <c r="P2689"/>
      <c r="Q2689"/>
    </row>
    <row r="2690" spans="1:17" s="16" customFormat="1" x14ac:dyDescent="0.25">
      <c r="A2690"/>
      <c r="B2690" s="18"/>
      <c r="D2690"/>
      <c r="E2690"/>
      <c r="F2690"/>
      <c r="G2690"/>
      <c r="H2690"/>
      <c r="I2690"/>
      <c r="J2690"/>
      <c r="K2690"/>
      <c r="L2690"/>
      <c r="M2690"/>
      <c r="N2690"/>
      <c r="O2690"/>
      <c r="P2690"/>
      <c r="Q2690"/>
    </row>
    <row r="2691" spans="1:17" s="16" customFormat="1" x14ac:dyDescent="0.25">
      <c r="A2691"/>
      <c r="B2691" s="18"/>
      <c r="D2691"/>
      <c r="E2691"/>
      <c r="F2691"/>
      <c r="G2691"/>
      <c r="H2691"/>
      <c r="I2691"/>
      <c r="J2691"/>
      <c r="K2691"/>
      <c r="L2691"/>
      <c r="M2691"/>
      <c r="N2691"/>
      <c r="O2691"/>
      <c r="P2691"/>
      <c r="Q2691"/>
    </row>
    <row r="2692" spans="1:17" s="16" customFormat="1" x14ac:dyDescent="0.25">
      <c r="A2692"/>
      <c r="B2692" s="18"/>
      <c r="D2692"/>
      <c r="E2692"/>
      <c r="F2692"/>
      <c r="G2692"/>
      <c r="H2692"/>
      <c r="I2692"/>
      <c r="J2692"/>
      <c r="K2692"/>
      <c r="L2692"/>
      <c r="M2692"/>
      <c r="N2692"/>
      <c r="O2692"/>
      <c r="P2692"/>
      <c r="Q2692"/>
    </row>
    <row r="2693" spans="1:17" s="16" customFormat="1" x14ac:dyDescent="0.25">
      <c r="A2693"/>
      <c r="B2693" s="18"/>
      <c r="D2693"/>
      <c r="E2693"/>
      <c r="F2693"/>
      <c r="G2693"/>
      <c r="H2693"/>
      <c r="I2693"/>
      <c r="J2693"/>
      <c r="K2693"/>
      <c r="L2693"/>
      <c r="M2693"/>
      <c r="N2693"/>
      <c r="O2693"/>
      <c r="P2693"/>
      <c r="Q2693"/>
    </row>
    <row r="2694" spans="1:17" s="16" customFormat="1" x14ac:dyDescent="0.25">
      <c r="A2694"/>
      <c r="B2694" s="18"/>
      <c r="D2694"/>
      <c r="E2694"/>
      <c r="F2694"/>
      <c r="G2694"/>
      <c r="H2694"/>
      <c r="I2694"/>
      <c r="J2694"/>
      <c r="K2694"/>
      <c r="L2694"/>
      <c r="M2694"/>
      <c r="N2694"/>
      <c r="O2694"/>
      <c r="P2694"/>
      <c r="Q2694"/>
    </row>
    <row r="2695" spans="1:17" s="16" customFormat="1" x14ac:dyDescent="0.25">
      <c r="A2695"/>
      <c r="B2695" s="18"/>
      <c r="D2695"/>
      <c r="E2695"/>
      <c r="F2695"/>
      <c r="G2695"/>
      <c r="H2695"/>
      <c r="I2695"/>
      <c r="J2695"/>
      <c r="K2695"/>
      <c r="L2695"/>
      <c r="M2695"/>
      <c r="N2695"/>
      <c r="O2695"/>
      <c r="P2695"/>
      <c r="Q2695"/>
    </row>
    <row r="2696" spans="1:17" s="16" customFormat="1" x14ac:dyDescent="0.25">
      <c r="A2696"/>
      <c r="B2696" s="18"/>
      <c r="D2696"/>
      <c r="E2696"/>
      <c r="F2696"/>
      <c r="G2696"/>
      <c r="H2696"/>
      <c r="I2696"/>
      <c r="J2696"/>
      <c r="K2696"/>
      <c r="L2696"/>
      <c r="M2696"/>
      <c r="N2696"/>
      <c r="O2696"/>
      <c r="P2696"/>
      <c r="Q2696"/>
    </row>
    <row r="2697" spans="1:17" s="16" customFormat="1" x14ac:dyDescent="0.25">
      <c r="A2697"/>
      <c r="B2697" s="18"/>
      <c r="D2697"/>
      <c r="E2697"/>
      <c r="F2697"/>
      <c r="G2697"/>
      <c r="H2697"/>
      <c r="I2697"/>
      <c r="J2697"/>
      <c r="K2697"/>
      <c r="L2697"/>
      <c r="M2697"/>
      <c r="N2697"/>
      <c r="O2697"/>
      <c r="P2697"/>
      <c r="Q2697"/>
    </row>
    <row r="2698" spans="1:17" s="16" customFormat="1" x14ac:dyDescent="0.25">
      <c r="A2698"/>
      <c r="B2698" s="18"/>
      <c r="D2698"/>
      <c r="E2698"/>
      <c r="F2698"/>
      <c r="G2698"/>
      <c r="H2698"/>
      <c r="I2698"/>
      <c r="J2698"/>
      <c r="K2698"/>
      <c r="L2698"/>
      <c r="M2698"/>
      <c r="N2698"/>
      <c r="O2698"/>
      <c r="P2698"/>
      <c r="Q2698"/>
    </row>
    <row r="2699" spans="1:17" s="16" customFormat="1" x14ac:dyDescent="0.25">
      <c r="A2699"/>
      <c r="B2699" s="18"/>
      <c r="D2699"/>
      <c r="E2699"/>
      <c r="F2699"/>
      <c r="G2699"/>
      <c r="H2699"/>
      <c r="I2699"/>
      <c r="J2699"/>
      <c r="K2699"/>
      <c r="L2699"/>
      <c r="M2699"/>
      <c r="N2699"/>
      <c r="O2699"/>
      <c r="P2699"/>
      <c r="Q2699"/>
    </row>
    <row r="2700" spans="1:17" s="16" customFormat="1" x14ac:dyDescent="0.25">
      <c r="A2700"/>
      <c r="B2700" s="18"/>
      <c r="D2700"/>
      <c r="E2700"/>
      <c r="F2700"/>
      <c r="G2700"/>
      <c r="H2700"/>
      <c r="I2700"/>
      <c r="J2700"/>
      <c r="K2700"/>
      <c r="L2700"/>
      <c r="M2700"/>
      <c r="N2700"/>
      <c r="O2700"/>
      <c r="P2700"/>
      <c r="Q2700"/>
    </row>
    <row r="2701" spans="1:17" s="16" customFormat="1" x14ac:dyDescent="0.25">
      <c r="A2701"/>
      <c r="B2701" s="18"/>
      <c r="D2701"/>
      <c r="E2701"/>
      <c r="F2701"/>
      <c r="G2701"/>
      <c r="H2701"/>
      <c r="I2701"/>
      <c r="J2701"/>
      <c r="K2701"/>
      <c r="L2701"/>
      <c r="M2701"/>
      <c r="N2701"/>
      <c r="O2701"/>
      <c r="P2701"/>
      <c r="Q2701"/>
    </row>
    <row r="2702" spans="1:17" s="16" customFormat="1" x14ac:dyDescent="0.25">
      <c r="A2702"/>
      <c r="B2702" s="18"/>
      <c r="D2702"/>
      <c r="E2702"/>
      <c r="F2702"/>
      <c r="G2702"/>
      <c r="H2702"/>
      <c r="I2702"/>
      <c r="J2702"/>
      <c r="K2702"/>
      <c r="L2702"/>
      <c r="M2702"/>
      <c r="N2702"/>
      <c r="O2702"/>
      <c r="P2702"/>
      <c r="Q2702"/>
    </row>
    <row r="2703" spans="1:17" s="16" customFormat="1" x14ac:dyDescent="0.25">
      <c r="A2703"/>
      <c r="B2703" s="18"/>
      <c r="D2703"/>
      <c r="E2703"/>
      <c r="F2703"/>
      <c r="G2703"/>
      <c r="H2703"/>
      <c r="I2703"/>
      <c r="J2703"/>
      <c r="K2703"/>
      <c r="L2703"/>
      <c r="M2703"/>
      <c r="N2703"/>
      <c r="O2703"/>
      <c r="P2703"/>
      <c r="Q2703"/>
    </row>
    <row r="2704" spans="1:17" s="16" customFormat="1" x14ac:dyDescent="0.25">
      <c r="A2704"/>
      <c r="B2704" s="18"/>
      <c r="D2704"/>
      <c r="E2704"/>
      <c r="F2704"/>
      <c r="G2704"/>
      <c r="H2704"/>
      <c r="I2704"/>
      <c r="J2704"/>
      <c r="K2704"/>
      <c r="L2704"/>
      <c r="M2704"/>
      <c r="N2704"/>
      <c r="O2704"/>
      <c r="P2704"/>
      <c r="Q2704"/>
    </row>
    <row r="2705" spans="1:17" s="16" customFormat="1" x14ac:dyDescent="0.25">
      <c r="A2705"/>
      <c r="B2705" s="18"/>
      <c r="D2705"/>
      <c r="E2705"/>
      <c r="F2705"/>
      <c r="G2705"/>
      <c r="H2705"/>
      <c r="I2705"/>
      <c r="J2705"/>
      <c r="K2705"/>
      <c r="L2705"/>
      <c r="M2705"/>
      <c r="N2705"/>
      <c r="O2705"/>
      <c r="P2705"/>
      <c r="Q2705"/>
    </row>
    <row r="2706" spans="1:17" s="16" customFormat="1" x14ac:dyDescent="0.25">
      <c r="A2706"/>
      <c r="B2706" s="18"/>
      <c r="D2706"/>
      <c r="E2706"/>
      <c r="F2706"/>
      <c r="G2706"/>
      <c r="H2706"/>
      <c r="I2706"/>
      <c r="J2706"/>
      <c r="K2706"/>
      <c r="L2706"/>
      <c r="M2706"/>
      <c r="N2706"/>
      <c r="O2706"/>
      <c r="P2706"/>
      <c r="Q2706"/>
    </row>
    <row r="2707" spans="1:17" s="16" customFormat="1" x14ac:dyDescent="0.25">
      <c r="A2707"/>
      <c r="B2707" s="18"/>
      <c r="D2707"/>
      <c r="E2707"/>
      <c r="F2707"/>
      <c r="G2707"/>
      <c r="H2707"/>
      <c r="I2707"/>
      <c r="J2707"/>
      <c r="K2707"/>
      <c r="L2707"/>
      <c r="M2707"/>
      <c r="N2707"/>
      <c r="O2707"/>
      <c r="P2707"/>
      <c r="Q2707"/>
    </row>
    <row r="2708" spans="1:17" s="16" customFormat="1" x14ac:dyDescent="0.25">
      <c r="A2708"/>
      <c r="B2708" s="18"/>
      <c r="D2708"/>
      <c r="E2708"/>
      <c r="F2708"/>
      <c r="G2708"/>
      <c r="H2708"/>
      <c r="I2708"/>
      <c r="J2708"/>
      <c r="K2708"/>
      <c r="L2708"/>
      <c r="M2708"/>
      <c r="N2708"/>
      <c r="O2708"/>
      <c r="P2708"/>
      <c r="Q2708"/>
    </row>
    <row r="2709" spans="1:17" s="16" customFormat="1" x14ac:dyDescent="0.25">
      <c r="A2709"/>
      <c r="B2709" s="18"/>
      <c r="D2709"/>
      <c r="E2709"/>
      <c r="F2709"/>
      <c r="G2709"/>
      <c r="H2709"/>
      <c r="I2709"/>
      <c r="J2709"/>
      <c r="K2709"/>
      <c r="L2709"/>
      <c r="M2709"/>
      <c r="N2709"/>
      <c r="O2709"/>
      <c r="P2709"/>
      <c r="Q2709"/>
    </row>
    <row r="2710" spans="1:17" s="16" customFormat="1" x14ac:dyDescent="0.25">
      <c r="A2710"/>
      <c r="B2710" s="18"/>
      <c r="D2710"/>
      <c r="E2710"/>
      <c r="F2710"/>
      <c r="G2710"/>
      <c r="H2710"/>
      <c r="I2710"/>
      <c r="J2710"/>
      <c r="K2710"/>
      <c r="L2710"/>
      <c r="M2710"/>
      <c r="N2710"/>
      <c r="O2710"/>
      <c r="P2710"/>
      <c r="Q2710"/>
    </row>
    <row r="2711" spans="1:17" s="16" customFormat="1" x14ac:dyDescent="0.25">
      <c r="A2711"/>
      <c r="B2711" s="18"/>
      <c r="D2711"/>
      <c r="E2711"/>
      <c r="F2711"/>
      <c r="G2711"/>
      <c r="H2711"/>
      <c r="I2711"/>
      <c r="J2711"/>
      <c r="K2711"/>
      <c r="L2711"/>
      <c r="M2711"/>
      <c r="N2711"/>
      <c r="O2711"/>
      <c r="P2711"/>
      <c r="Q2711"/>
    </row>
    <row r="2712" spans="1:17" s="16" customFormat="1" x14ac:dyDescent="0.25">
      <c r="A2712"/>
      <c r="B2712" s="18"/>
      <c r="D2712"/>
      <c r="E2712"/>
      <c r="F2712"/>
      <c r="G2712"/>
      <c r="H2712"/>
      <c r="I2712"/>
      <c r="J2712"/>
      <c r="K2712"/>
      <c r="L2712"/>
      <c r="M2712"/>
      <c r="N2712"/>
      <c r="O2712"/>
      <c r="P2712"/>
      <c r="Q2712"/>
    </row>
    <row r="2713" spans="1:17" s="16" customFormat="1" x14ac:dyDescent="0.25">
      <c r="A2713"/>
      <c r="B2713" s="18"/>
      <c r="D2713"/>
      <c r="E2713"/>
      <c r="F2713"/>
      <c r="G2713"/>
      <c r="H2713"/>
      <c r="I2713"/>
      <c r="J2713"/>
      <c r="K2713"/>
      <c r="L2713"/>
      <c r="M2713"/>
      <c r="N2713"/>
      <c r="O2713"/>
      <c r="P2713"/>
      <c r="Q2713"/>
    </row>
    <row r="2714" spans="1:17" s="16" customFormat="1" x14ac:dyDescent="0.25">
      <c r="A2714"/>
      <c r="B2714" s="18"/>
      <c r="D2714"/>
      <c r="E2714"/>
      <c r="F2714"/>
      <c r="G2714"/>
      <c r="H2714"/>
      <c r="I2714"/>
      <c r="J2714"/>
      <c r="K2714"/>
      <c r="L2714"/>
      <c r="M2714"/>
      <c r="N2714"/>
      <c r="O2714"/>
      <c r="P2714"/>
      <c r="Q2714"/>
    </row>
    <row r="2715" spans="1:17" s="16" customFormat="1" x14ac:dyDescent="0.25">
      <c r="A2715"/>
      <c r="B2715" s="18"/>
      <c r="D2715"/>
      <c r="E2715"/>
      <c r="F2715"/>
      <c r="G2715"/>
      <c r="H2715"/>
      <c r="I2715"/>
      <c r="J2715"/>
      <c r="K2715"/>
      <c r="L2715"/>
      <c r="M2715"/>
      <c r="N2715"/>
      <c r="O2715"/>
      <c r="P2715"/>
      <c r="Q2715"/>
    </row>
    <row r="2716" spans="1:17" s="16" customFormat="1" x14ac:dyDescent="0.25">
      <c r="A2716"/>
      <c r="B2716" s="18"/>
      <c r="D2716"/>
      <c r="E2716"/>
      <c r="F2716"/>
      <c r="G2716"/>
      <c r="H2716"/>
      <c r="I2716"/>
      <c r="J2716"/>
      <c r="K2716"/>
      <c r="L2716"/>
      <c r="M2716"/>
      <c r="N2716"/>
      <c r="O2716"/>
      <c r="P2716"/>
      <c r="Q2716"/>
    </row>
    <row r="2717" spans="1:17" s="16" customFormat="1" x14ac:dyDescent="0.25">
      <c r="A2717"/>
      <c r="B2717" s="18"/>
      <c r="D2717"/>
      <c r="E2717"/>
      <c r="F2717"/>
      <c r="G2717"/>
      <c r="H2717"/>
      <c r="I2717"/>
      <c r="J2717"/>
      <c r="K2717"/>
      <c r="L2717"/>
      <c r="M2717"/>
      <c r="N2717"/>
      <c r="O2717"/>
      <c r="P2717"/>
      <c r="Q2717"/>
    </row>
    <row r="2718" spans="1:17" s="16" customFormat="1" x14ac:dyDescent="0.25">
      <c r="A2718"/>
      <c r="B2718" s="18"/>
      <c r="D2718"/>
      <c r="E2718"/>
      <c r="F2718"/>
      <c r="G2718"/>
      <c r="H2718"/>
      <c r="I2718"/>
      <c r="J2718"/>
      <c r="K2718"/>
      <c r="L2718"/>
      <c r="M2718"/>
      <c r="N2718"/>
      <c r="O2718"/>
      <c r="P2718"/>
      <c r="Q2718"/>
    </row>
    <row r="2719" spans="1:17" s="16" customFormat="1" x14ac:dyDescent="0.25">
      <c r="A2719"/>
      <c r="B2719" s="18"/>
      <c r="D2719"/>
      <c r="E2719"/>
      <c r="F2719"/>
      <c r="G2719"/>
      <c r="H2719"/>
      <c r="I2719"/>
      <c r="J2719"/>
      <c r="K2719"/>
      <c r="L2719"/>
      <c r="M2719"/>
      <c r="N2719"/>
      <c r="O2719"/>
      <c r="P2719"/>
      <c r="Q2719"/>
    </row>
    <row r="2720" spans="1:17" s="16" customFormat="1" x14ac:dyDescent="0.25">
      <c r="A2720"/>
      <c r="B2720" s="18"/>
      <c r="D2720"/>
      <c r="E2720"/>
      <c r="F2720"/>
      <c r="G2720"/>
      <c r="H2720"/>
      <c r="I2720"/>
      <c r="J2720"/>
      <c r="K2720"/>
      <c r="L2720"/>
      <c r="M2720"/>
      <c r="N2720"/>
      <c r="O2720"/>
      <c r="P2720"/>
      <c r="Q2720"/>
    </row>
    <row r="2721" spans="1:17" s="16" customFormat="1" x14ac:dyDescent="0.25">
      <c r="A2721"/>
      <c r="B2721" s="18"/>
      <c r="D2721"/>
      <c r="E2721"/>
      <c r="F2721"/>
      <c r="G2721"/>
      <c r="H2721"/>
      <c r="I2721"/>
      <c r="J2721"/>
      <c r="K2721"/>
      <c r="L2721"/>
      <c r="M2721"/>
      <c r="N2721"/>
      <c r="O2721"/>
      <c r="P2721"/>
      <c r="Q2721"/>
    </row>
    <row r="2722" spans="1:17" s="16" customFormat="1" x14ac:dyDescent="0.25">
      <c r="A2722"/>
      <c r="B2722" s="18"/>
      <c r="D2722"/>
      <c r="E2722"/>
      <c r="F2722"/>
      <c r="G2722"/>
      <c r="H2722"/>
      <c r="I2722"/>
      <c r="J2722"/>
      <c r="K2722"/>
      <c r="L2722"/>
      <c r="M2722"/>
      <c r="N2722"/>
      <c r="O2722"/>
      <c r="P2722"/>
      <c r="Q2722"/>
    </row>
    <row r="2723" spans="1:17" s="16" customFormat="1" x14ac:dyDescent="0.25">
      <c r="A2723"/>
      <c r="B2723" s="18"/>
      <c r="D2723"/>
      <c r="E2723"/>
      <c r="F2723"/>
      <c r="G2723"/>
      <c r="H2723"/>
      <c r="I2723"/>
      <c r="J2723"/>
      <c r="K2723"/>
      <c r="L2723"/>
      <c r="M2723"/>
      <c r="N2723"/>
      <c r="O2723"/>
      <c r="P2723"/>
      <c r="Q2723"/>
    </row>
    <row r="2724" spans="1:17" s="16" customFormat="1" x14ac:dyDescent="0.25">
      <c r="A2724"/>
      <c r="B2724" s="18"/>
      <c r="D2724"/>
      <c r="E2724"/>
      <c r="F2724"/>
      <c r="G2724"/>
      <c r="H2724"/>
      <c r="I2724"/>
      <c r="J2724"/>
      <c r="K2724"/>
      <c r="L2724"/>
      <c r="M2724"/>
      <c r="N2724"/>
      <c r="O2724"/>
      <c r="P2724"/>
      <c r="Q2724"/>
    </row>
    <row r="2725" spans="1:17" s="16" customFormat="1" x14ac:dyDescent="0.25">
      <c r="A2725"/>
      <c r="B2725" s="18"/>
      <c r="D2725"/>
      <c r="E2725"/>
      <c r="F2725"/>
      <c r="G2725"/>
      <c r="H2725"/>
      <c r="I2725"/>
      <c r="J2725"/>
      <c r="K2725"/>
      <c r="L2725"/>
      <c r="M2725"/>
      <c r="N2725"/>
      <c r="O2725"/>
      <c r="P2725"/>
      <c r="Q2725"/>
    </row>
    <row r="2726" spans="1:17" s="16" customFormat="1" x14ac:dyDescent="0.25">
      <c r="A2726"/>
      <c r="B2726" s="18"/>
      <c r="D2726"/>
      <c r="E2726"/>
      <c r="F2726"/>
      <c r="G2726"/>
      <c r="H2726"/>
      <c r="I2726"/>
      <c r="J2726"/>
      <c r="K2726"/>
      <c r="L2726"/>
      <c r="M2726"/>
      <c r="N2726"/>
      <c r="O2726"/>
      <c r="P2726"/>
      <c r="Q2726"/>
    </row>
    <row r="2727" spans="1:17" s="16" customFormat="1" x14ac:dyDescent="0.25">
      <c r="A2727"/>
      <c r="B2727" s="18"/>
      <c r="D2727"/>
      <c r="E2727"/>
      <c r="F2727"/>
      <c r="G2727"/>
      <c r="H2727"/>
      <c r="I2727"/>
      <c r="J2727"/>
      <c r="K2727"/>
      <c r="L2727"/>
      <c r="M2727"/>
      <c r="N2727"/>
      <c r="O2727"/>
      <c r="P2727"/>
      <c r="Q2727"/>
    </row>
    <row r="2728" spans="1:17" s="16" customFormat="1" x14ac:dyDescent="0.25">
      <c r="A2728"/>
      <c r="B2728" s="18"/>
      <c r="D2728"/>
      <c r="E2728"/>
      <c r="F2728"/>
      <c r="G2728"/>
      <c r="H2728"/>
      <c r="I2728"/>
      <c r="J2728"/>
      <c r="K2728"/>
      <c r="L2728"/>
      <c r="M2728"/>
      <c r="N2728"/>
      <c r="O2728"/>
      <c r="P2728"/>
      <c r="Q2728"/>
    </row>
    <row r="2729" spans="1:17" s="16" customFormat="1" x14ac:dyDescent="0.25">
      <c r="A2729"/>
      <c r="B2729" s="18"/>
      <c r="D2729"/>
      <c r="E2729"/>
      <c r="F2729"/>
      <c r="G2729"/>
      <c r="H2729"/>
      <c r="I2729"/>
      <c r="J2729"/>
      <c r="K2729"/>
      <c r="L2729"/>
      <c r="M2729"/>
      <c r="N2729"/>
      <c r="O2729"/>
      <c r="P2729"/>
      <c r="Q2729"/>
    </row>
    <row r="2730" spans="1:17" s="16" customFormat="1" x14ac:dyDescent="0.25">
      <c r="A2730"/>
      <c r="B2730" s="18"/>
      <c r="D2730"/>
      <c r="E2730"/>
      <c r="F2730"/>
      <c r="G2730"/>
      <c r="H2730"/>
      <c r="I2730"/>
      <c r="J2730"/>
      <c r="K2730"/>
      <c r="L2730"/>
      <c r="M2730"/>
      <c r="N2730"/>
      <c r="O2730"/>
      <c r="P2730"/>
      <c r="Q2730"/>
    </row>
    <row r="2731" spans="1:17" s="16" customFormat="1" x14ac:dyDescent="0.25">
      <c r="A2731"/>
      <c r="B2731" s="18"/>
      <c r="D2731"/>
      <c r="E2731"/>
      <c r="F2731"/>
      <c r="G2731"/>
      <c r="H2731"/>
      <c r="I2731"/>
      <c r="J2731"/>
      <c r="K2731"/>
      <c r="L2731"/>
      <c r="M2731"/>
      <c r="N2731"/>
      <c r="O2731"/>
      <c r="P2731"/>
      <c r="Q2731"/>
    </row>
    <row r="2732" spans="1:17" s="16" customFormat="1" x14ac:dyDescent="0.25">
      <c r="A2732"/>
      <c r="B2732" s="17"/>
      <c r="D2732"/>
      <c r="E2732"/>
      <c r="F2732"/>
      <c r="G2732"/>
      <c r="H2732"/>
      <c r="I2732"/>
      <c r="J2732"/>
      <c r="K2732"/>
      <c r="L2732"/>
      <c r="M2732"/>
      <c r="N2732"/>
      <c r="O2732"/>
      <c r="P2732"/>
      <c r="Q2732"/>
    </row>
    <row r="2733" spans="1:17" s="16" customFormat="1" x14ac:dyDescent="0.25">
      <c r="A2733"/>
      <c r="B2733" s="18"/>
      <c r="D2733"/>
      <c r="E2733"/>
      <c r="F2733"/>
      <c r="G2733"/>
      <c r="H2733"/>
      <c r="I2733"/>
      <c r="J2733"/>
      <c r="K2733"/>
      <c r="L2733"/>
      <c r="M2733"/>
      <c r="N2733"/>
      <c r="O2733"/>
      <c r="P2733"/>
      <c r="Q2733"/>
    </row>
    <row r="2734" spans="1:17" s="16" customFormat="1" x14ac:dyDescent="0.25">
      <c r="A2734"/>
      <c r="B2734" s="18"/>
      <c r="D2734"/>
      <c r="E2734"/>
      <c r="F2734"/>
      <c r="G2734"/>
      <c r="H2734"/>
      <c r="I2734"/>
      <c r="J2734"/>
      <c r="K2734"/>
      <c r="L2734"/>
      <c r="M2734"/>
      <c r="N2734"/>
      <c r="O2734"/>
      <c r="P2734"/>
      <c r="Q2734"/>
    </row>
    <row r="2735" spans="1:17" s="16" customFormat="1" x14ac:dyDescent="0.25">
      <c r="A2735"/>
      <c r="B2735" s="18"/>
      <c r="D2735"/>
      <c r="E2735"/>
      <c r="F2735"/>
      <c r="G2735"/>
      <c r="H2735"/>
      <c r="I2735"/>
      <c r="J2735"/>
      <c r="K2735"/>
      <c r="L2735"/>
      <c r="M2735"/>
      <c r="N2735"/>
      <c r="O2735"/>
      <c r="P2735"/>
      <c r="Q2735"/>
    </row>
    <row r="2736" spans="1:17" s="16" customFormat="1" x14ac:dyDescent="0.25">
      <c r="A2736"/>
      <c r="B2736" s="18"/>
      <c r="D2736"/>
      <c r="E2736"/>
      <c r="F2736"/>
      <c r="G2736"/>
      <c r="H2736"/>
      <c r="I2736"/>
      <c r="J2736"/>
      <c r="K2736"/>
      <c r="L2736"/>
      <c r="M2736"/>
      <c r="N2736"/>
      <c r="O2736"/>
      <c r="P2736"/>
      <c r="Q2736"/>
    </row>
    <row r="2737" spans="1:17" s="16" customFormat="1" x14ac:dyDescent="0.25">
      <c r="A2737"/>
      <c r="B2737" s="18"/>
      <c r="D2737"/>
      <c r="E2737"/>
      <c r="F2737"/>
      <c r="G2737"/>
      <c r="H2737"/>
      <c r="I2737"/>
      <c r="J2737"/>
      <c r="K2737"/>
      <c r="L2737"/>
      <c r="M2737"/>
      <c r="N2737"/>
      <c r="O2737"/>
      <c r="P2737"/>
      <c r="Q2737"/>
    </row>
    <row r="2738" spans="1:17" s="16" customFormat="1" x14ac:dyDescent="0.25">
      <c r="A2738"/>
      <c r="B2738" s="18"/>
      <c r="D2738"/>
      <c r="E2738"/>
      <c r="F2738"/>
      <c r="G2738"/>
      <c r="H2738"/>
      <c r="I2738"/>
      <c r="J2738"/>
      <c r="K2738"/>
      <c r="L2738"/>
      <c r="M2738"/>
      <c r="N2738"/>
      <c r="O2738"/>
      <c r="P2738"/>
      <c r="Q2738"/>
    </row>
    <row r="2739" spans="1:17" s="16" customFormat="1" x14ac:dyDescent="0.25">
      <c r="A2739"/>
      <c r="B2739" s="18"/>
      <c r="D2739"/>
      <c r="E2739"/>
      <c r="F2739"/>
      <c r="G2739"/>
      <c r="H2739"/>
      <c r="I2739"/>
      <c r="J2739"/>
      <c r="K2739"/>
      <c r="L2739"/>
      <c r="M2739"/>
      <c r="N2739"/>
      <c r="O2739"/>
      <c r="P2739"/>
      <c r="Q2739"/>
    </row>
    <row r="2740" spans="1:17" s="16" customFormat="1" x14ac:dyDescent="0.25">
      <c r="A2740"/>
      <c r="B2740" s="18"/>
      <c r="D2740"/>
      <c r="E2740"/>
      <c r="F2740"/>
      <c r="G2740"/>
      <c r="H2740"/>
      <c r="I2740"/>
      <c r="J2740"/>
      <c r="K2740"/>
      <c r="L2740"/>
      <c r="M2740"/>
      <c r="N2740"/>
      <c r="O2740"/>
      <c r="P2740"/>
      <c r="Q2740"/>
    </row>
    <row r="2741" spans="1:17" s="16" customFormat="1" x14ac:dyDescent="0.25">
      <c r="A2741"/>
      <c r="B2741" s="18"/>
      <c r="D2741"/>
      <c r="E2741"/>
      <c r="F2741"/>
      <c r="G2741"/>
      <c r="H2741"/>
      <c r="I2741"/>
      <c r="J2741"/>
      <c r="K2741"/>
      <c r="L2741"/>
      <c r="M2741"/>
      <c r="N2741"/>
      <c r="O2741"/>
      <c r="P2741"/>
      <c r="Q2741"/>
    </row>
    <row r="2742" spans="1:17" s="16" customFormat="1" x14ac:dyDescent="0.25">
      <c r="A2742"/>
      <c r="B2742" s="18"/>
      <c r="D2742"/>
      <c r="E2742"/>
      <c r="F2742"/>
      <c r="G2742"/>
      <c r="H2742"/>
      <c r="I2742"/>
      <c r="J2742"/>
      <c r="K2742"/>
      <c r="L2742"/>
      <c r="M2742"/>
      <c r="N2742"/>
      <c r="O2742"/>
      <c r="P2742"/>
      <c r="Q2742"/>
    </row>
    <row r="2743" spans="1:17" s="16" customFormat="1" x14ac:dyDescent="0.25">
      <c r="A2743"/>
      <c r="B2743" s="18"/>
      <c r="D2743"/>
      <c r="E2743"/>
      <c r="F2743"/>
      <c r="G2743"/>
      <c r="H2743"/>
      <c r="I2743"/>
      <c r="J2743"/>
      <c r="K2743"/>
      <c r="L2743"/>
      <c r="M2743"/>
      <c r="N2743"/>
      <c r="O2743"/>
      <c r="P2743"/>
      <c r="Q2743"/>
    </row>
    <row r="2744" spans="1:17" s="16" customFormat="1" x14ac:dyDescent="0.25">
      <c r="A2744"/>
      <c r="B2744" s="18"/>
      <c r="D2744"/>
      <c r="E2744"/>
      <c r="F2744"/>
      <c r="G2744"/>
      <c r="H2744"/>
      <c r="I2744"/>
      <c r="J2744"/>
      <c r="K2744"/>
      <c r="L2744"/>
      <c r="M2744"/>
      <c r="N2744"/>
      <c r="O2744"/>
      <c r="P2744"/>
      <c r="Q2744"/>
    </row>
    <row r="2745" spans="1:17" s="16" customFormat="1" x14ac:dyDescent="0.25">
      <c r="A2745"/>
      <c r="B2745" s="18"/>
      <c r="D2745"/>
      <c r="E2745"/>
      <c r="F2745"/>
      <c r="G2745"/>
      <c r="H2745"/>
      <c r="I2745"/>
      <c r="J2745"/>
      <c r="K2745"/>
      <c r="L2745"/>
      <c r="M2745"/>
      <c r="N2745"/>
      <c r="O2745"/>
      <c r="P2745"/>
      <c r="Q2745"/>
    </row>
    <row r="2746" spans="1:17" s="16" customFormat="1" x14ac:dyDescent="0.25">
      <c r="A2746"/>
      <c r="B2746" s="18"/>
      <c r="D2746"/>
      <c r="E2746"/>
      <c r="F2746"/>
      <c r="G2746"/>
      <c r="H2746"/>
      <c r="I2746"/>
      <c r="J2746"/>
      <c r="K2746"/>
      <c r="L2746"/>
      <c r="M2746"/>
      <c r="N2746"/>
      <c r="O2746"/>
      <c r="P2746"/>
      <c r="Q2746"/>
    </row>
    <row r="2747" spans="1:17" s="16" customFormat="1" x14ac:dyDescent="0.25">
      <c r="A2747"/>
      <c r="B2747" s="18"/>
      <c r="D2747"/>
      <c r="E2747"/>
      <c r="F2747"/>
      <c r="G2747"/>
      <c r="H2747"/>
      <c r="I2747"/>
      <c r="J2747"/>
      <c r="K2747"/>
      <c r="L2747"/>
      <c r="M2747"/>
      <c r="N2747"/>
      <c r="O2747"/>
      <c r="P2747"/>
      <c r="Q2747"/>
    </row>
    <row r="2748" spans="1:17" s="16" customFormat="1" x14ac:dyDescent="0.25">
      <c r="A2748"/>
      <c r="B2748" s="18"/>
      <c r="D2748"/>
      <c r="E2748"/>
      <c r="F2748"/>
      <c r="G2748"/>
      <c r="H2748"/>
      <c r="I2748"/>
      <c r="J2748"/>
      <c r="K2748"/>
      <c r="L2748"/>
      <c r="M2748"/>
      <c r="N2748"/>
      <c r="O2748"/>
      <c r="P2748"/>
      <c r="Q2748"/>
    </row>
    <row r="2749" spans="1:17" s="16" customFormat="1" x14ac:dyDescent="0.25">
      <c r="A2749"/>
      <c r="B2749" s="18"/>
      <c r="D2749"/>
      <c r="E2749"/>
      <c r="F2749"/>
      <c r="G2749"/>
      <c r="H2749"/>
      <c r="I2749"/>
      <c r="J2749"/>
      <c r="K2749"/>
      <c r="L2749"/>
      <c r="M2749"/>
      <c r="N2749"/>
      <c r="O2749"/>
      <c r="P2749"/>
      <c r="Q2749"/>
    </row>
    <row r="2750" spans="1:17" s="16" customFormat="1" x14ac:dyDescent="0.25">
      <c r="A2750"/>
      <c r="B2750" s="18"/>
      <c r="D2750"/>
      <c r="E2750"/>
      <c r="F2750"/>
      <c r="G2750"/>
      <c r="H2750"/>
      <c r="I2750"/>
      <c r="J2750"/>
      <c r="K2750"/>
      <c r="L2750"/>
      <c r="M2750"/>
      <c r="N2750"/>
      <c r="O2750"/>
      <c r="P2750"/>
      <c r="Q2750"/>
    </row>
    <row r="2751" spans="1:17" s="16" customFormat="1" x14ac:dyDescent="0.25">
      <c r="A2751"/>
      <c r="B2751" s="18"/>
      <c r="D2751"/>
      <c r="E2751"/>
      <c r="F2751"/>
      <c r="G2751"/>
      <c r="H2751"/>
      <c r="I2751"/>
      <c r="J2751"/>
      <c r="K2751"/>
      <c r="L2751"/>
      <c r="M2751"/>
      <c r="N2751"/>
      <c r="O2751"/>
      <c r="P2751"/>
      <c r="Q2751"/>
    </row>
    <row r="2752" spans="1:17" s="16" customFormat="1" x14ac:dyDescent="0.25">
      <c r="A2752"/>
      <c r="B2752" s="18"/>
      <c r="D2752"/>
      <c r="E2752"/>
      <c r="F2752"/>
      <c r="G2752"/>
      <c r="H2752"/>
      <c r="I2752"/>
      <c r="J2752"/>
      <c r="K2752"/>
      <c r="L2752"/>
      <c r="M2752"/>
      <c r="N2752"/>
      <c r="O2752"/>
      <c r="P2752"/>
      <c r="Q2752"/>
    </row>
    <row r="2753" spans="1:17" s="16" customFormat="1" x14ac:dyDescent="0.25">
      <c r="A2753"/>
      <c r="B2753" s="18"/>
      <c r="D2753"/>
      <c r="E2753"/>
      <c r="F2753"/>
      <c r="G2753"/>
      <c r="H2753"/>
      <c r="I2753"/>
      <c r="J2753"/>
      <c r="K2753"/>
      <c r="L2753"/>
      <c r="M2753"/>
      <c r="N2753"/>
      <c r="O2753"/>
      <c r="P2753"/>
      <c r="Q2753"/>
    </row>
    <row r="2754" spans="1:17" s="16" customFormat="1" x14ac:dyDescent="0.25">
      <c r="A2754"/>
      <c r="B2754" s="18"/>
      <c r="D2754"/>
      <c r="E2754"/>
      <c r="F2754"/>
      <c r="G2754"/>
      <c r="H2754"/>
      <c r="I2754"/>
      <c r="J2754"/>
      <c r="K2754"/>
      <c r="L2754"/>
      <c r="M2754"/>
      <c r="N2754"/>
      <c r="O2754"/>
      <c r="P2754"/>
      <c r="Q2754"/>
    </row>
    <row r="2755" spans="1:17" s="16" customFormat="1" x14ac:dyDescent="0.25">
      <c r="A2755"/>
      <c r="B2755" s="18"/>
      <c r="D2755"/>
      <c r="E2755"/>
      <c r="F2755"/>
      <c r="G2755"/>
      <c r="H2755"/>
      <c r="I2755"/>
      <c r="J2755"/>
      <c r="K2755"/>
      <c r="L2755"/>
      <c r="M2755"/>
      <c r="N2755"/>
      <c r="O2755"/>
      <c r="P2755"/>
      <c r="Q2755"/>
    </row>
    <row r="2756" spans="1:17" s="16" customFormat="1" x14ac:dyDescent="0.25">
      <c r="A2756"/>
      <c r="B2756" s="18"/>
      <c r="D2756"/>
      <c r="E2756"/>
      <c r="F2756"/>
      <c r="G2756"/>
      <c r="H2756"/>
      <c r="I2756"/>
      <c r="J2756"/>
      <c r="K2756"/>
      <c r="L2756"/>
      <c r="M2756"/>
      <c r="N2756"/>
      <c r="O2756"/>
      <c r="P2756"/>
      <c r="Q2756"/>
    </row>
    <row r="2757" spans="1:17" s="16" customFormat="1" x14ac:dyDescent="0.25">
      <c r="A2757"/>
      <c r="B2757" s="18"/>
      <c r="D2757"/>
      <c r="E2757"/>
      <c r="F2757"/>
      <c r="G2757"/>
      <c r="H2757"/>
      <c r="I2757"/>
      <c r="J2757"/>
      <c r="K2757"/>
      <c r="L2757"/>
      <c r="M2757"/>
      <c r="N2757"/>
      <c r="O2757"/>
      <c r="P2757"/>
      <c r="Q2757"/>
    </row>
    <row r="2758" spans="1:17" s="16" customFormat="1" x14ac:dyDescent="0.25">
      <c r="A2758"/>
      <c r="B2758" s="18"/>
      <c r="D2758"/>
      <c r="E2758"/>
      <c r="F2758"/>
      <c r="G2758"/>
      <c r="H2758"/>
      <c r="I2758"/>
      <c r="J2758"/>
      <c r="K2758"/>
      <c r="L2758"/>
      <c r="M2758"/>
      <c r="N2758"/>
      <c r="O2758"/>
      <c r="P2758"/>
      <c r="Q2758"/>
    </row>
    <row r="2759" spans="1:17" s="16" customFormat="1" x14ac:dyDescent="0.25">
      <c r="A2759"/>
      <c r="B2759" s="18"/>
      <c r="D2759"/>
      <c r="E2759"/>
      <c r="F2759"/>
      <c r="G2759"/>
      <c r="H2759"/>
      <c r="I2759"/>
      <c r="J2759"/>
      <c r="K2759"/>
      <c r="L2759"/>
      <c r="M2759"/>
      <c r="N2759"/>
      <c r="O2759"/>
      <c r="P2759"/>
      <c r="Q2759"/>
    </row>
    <row r="2760" spans="1:17" s="16" customFormat="1" x14ac:dyDescent="0.25">
      <c r="A2760"/>
      <c r="B2760" s="18"/>
      <c r="D2760"/>
      <c r="E2760"/>
      <c r="F2760"/>
      <c r="G2760"/>
      <c r="H2760"/>
      <c r="I2760"/>
      <c r="J2760"/>
      <c r="K2760"/>
      <c r="L2760"/>
      <c r="M2760"/>
      <c r="N2760"/>
      <c r="O2760"/>
      <c r="P2760"/>
      <c r="Q2760"/>
    </row>
    <row r="2761" spans="1:17" s="16" customFormat="1" x14ac:dyDescent="0.25">
      <c r="A2761"/>
      <c r="B2761" s="18"/>
      <c r="D2761"/>
      <c r="E2761"/>
      <c r="F2761"/>
      <c r="G2761"/>
      <c r="H2761"/>
      <c r="I2761"/>
      <c r="J2761"/>
      <c r="K2761"/>
      <c r="L2761"/>
      <c r="M2761"/>
      <c r="N2761"/>
      <c r="O2761"/>
      <c r="P2761"/>
      <c r="Q2761"/>
    </row>
    <row r="2762" spans="1:17" s="16" customFormat="1" x14ac:dyDescent="0.25">
      <c r="A2762"/>
      <c r="B2762" s="18"/>
      <c r="D2762"/>
      <c r="E2762"/>
      <c r="F2762"/>
      <c r="G2762"/>
      <c r="H2762"/>
      <c r="I2762"/>
      <c r="J2762"/>
      <c r="K2762"/>
      <c r="L2762"/>
      <c r="M2762"/>
      <c r="N2762"/>
      <c r="O2762"/>
      <c r="P2762"/>
      <c r="Q2762"/>
    </row>
    <row r="2763" spans="1:17" s="16" customFormat="1" x14ac:dyDescent="0.25">
      <c r="A2763"/>
      <c r="B2763" s="18"/>
      <c r="D2763"/>
      <c r="E2763"/>
      <c r="F2763"/>
      <c r="G2763"/>
      <c r="H2763"/>
      <c r="I2763"/>
      <c r="J2763"/>
      <c r="K2763"/>
      <c r="L2763"/>
      <c r="M2763"/>
      <c r="N2763"/>
      <c r="O2763"/>
      <c r="P2763"/>
      <c r="Q2763"/>
    </row>
    <row r="2764" spans="1:17" s="16" customFormat="1" x14ac:dyDescent="0.25">
      <c r="A2764"/>
      <c r="B2764" s="18"/>
      <c r="D2764"/>
      <c r="E2764"/>
      <c r="F2764"/>
      <c r="G2764"/>
      <c r="H2764"/>
      <c r="I2764"/>
      <c r="J2764"/>
      <c r="K2764"/>
      <c r="L2764"/>
      <c r="M2764"/>
      <c r="N2764"/>
      <c r="O2764"/>
      <c r="P2764"/>
      <c r="Q2764"/>
    </row>
    <row r="2765" spans="1:17" s="16" customFormat="1" x14ac:dyDescent="0.25">
      <c r="A2765"/>
      <c r="B2765" s="18"/>
      <c r="D2765"/>
      <c r="E2765"/>
      <c r="F2765"/>
      <c r="G2765"/>
      <c r="H2765"/>
      <c r="I2765"/>
      <c r="J2765"/>
      <c r="K2765"/>
      <c r="L2765"/>
      <c r="M2765"/>
      <c r="N2765"/>
      <c r="O2765"/>
      <c r="P2765"/>
      <c r="Q2765"/>
    </row>
    <row r="2766" spans="1:17" s="16" customFormat="1" x14ac:dyDescent="0.25">
      <c r="A2766"/>
      <c r="B2766" s="18"/>
      <c r="D2766"/>
      <c r="E2766"/>
      <c r="F2766"/>
      <c r="G2766"/>
      <c r="H2766"/>
      <c r="I2766"/>
      <c r="J2766"/>
      <c r="K2766"/>
      <c r="L2766"/>
      <c r="M2766"/>
      <c r="N2766"/>
      <c r="O2766"/>
      <c r="P2766"/>
      <c r="Q2766"/>
    </row>
    <row r="2767" spans="1:17" s="16" customFormat="1" x14ac:dyDescent="0.25">
      <c r="A2767"/>
      <c r="B2767" s="18"/>
      <c r="D2767"/>
      <c r="E2767"/>
      <c r="F2767"/>
      <c r="G2767"/>
      <c r="H2767"/>
      <c r="I2767"/>
      <c r="J2767"/>
      <c r="K2767"/>
      <c r="L2767"/>
      <c r="M2767"/>
      <c r="N2767"/>
      <c r="O2767"/>
      <c r="P2767"/>
      <c r="Q2767"/>
    </row>
    <row r="2768" spans="1:17" s="16" customFormat="1" x14ac:dyDescent="0.25">
      <c r="A2768"/>
      <c r="B2768" s="18"/>
      <c r="D2768"/>
      <c r="E2768"/>
      <c r="F2768"/>
      <c r="G2768"/>
      <c r="H2768"/>
      <c r="I2768"/>
      <c r="J2768"/>
      <c r="K2768"/>
      <c r="L2768"/>
      <c r="M2768"/>
      <c r="N2768"/>
      <c r="O2768"/>
      <c r="P2768"/>
      <c r="Q2768"/>
    </row>
    <row r="2769" spans="1:17" s="16" customFormat="1" x14ac:dyDescent="0.25">
      <c r="A2769"/>
      <c r="B2769" s="18"/>
      <c r="D2769"/>
      <c r="E2769"/>
      <c r="F2769"/>
      <c r="G2769"/>
      <c r="H2769"/>
      <c r="I2769"/>
      <c r="J2769"/>
      <c r="K2769"/>
      <c r="L2769"/>
      <c r="M2769"/>
      <c r="N2769"/>
      <c r="O2769"/>
      <c r="P2769"/>
      <c r="Q2769"/>
    </row>
    <row r="2770" spans="1:17" s="16" customFormat="1" x14ac:dyDescent="0.25">
      <c r="A2770"/>
      <c r="B2770" s="18"/>
      <c r="D2770"/>
      <c r="E2770"/>
      <c r="F2770"/>
      <c r="G2770"/>
      <c r="H2770"/>
      <c r="I2770"/>
      <c r="J2770"/>
      <c r="K2770"/>
      <c r="L2770"/>
      <c r="M2770"/>
      <c r="N2770"/>
      <c r="O2770"/>
      <c r="P2770"/>
      <c r="Q2770"/>
    </row>
    <row r="2771" spans="1:17" s="16" customFormat="1" x14ac:dyDescent="0.25">
      <c r="A2771"/>
      <c r="B2771" s="18"/>
      <c r="D2771"/>
      <c r="E2771"/>
      <c r="F2771"/>
      <c r="G2771"/>
      <c r="H2771"/>
      <c r="I2771"/>
      <c r="J2771"/>
      <c r="K2771"/>
      <c r="L2771"/>
      <c r="M2771"/>
      <c r="N2771"/>
      <c r="O2771"/>
      <c r="P2771"/>
      <c r="Q2771"/>
    </row>
    <row r="2772" spans="1:17" s="16" customFormat="1" x14ac:dyDescent="0.25">
      <c r="A2772"/>
      <c r="B2772" s="18"/>
      <c r="D2772"/>
      <c r="E2772"/>
      <c r="F2772"/>
      <c r="G2772"/>
      <c r="H2772"/>
      <c r="I2772"/>
      <c r="J2772"/>
      <c r="K2772"/>
      <c r="L2772"/>
      <c r="M2772"/>
      <c r="N2772"/>
      <c r="O2772"/>
      <c r="P2772"/>
      <c r="Q2772"/>
    </row>
    <row r="2773" spans="1:17" s="16" customFormat="1" x14ac:dyDescent="0.25">
      <c r="A2773"/>
      <c r="B2773" s="18"/>
      <c r="D2773"/>
      <c r="E2773"/>
      <c r="F2773"/>
      <c r="G2773"/>
      <c r="H2773"/>
      <c r="I2773"/>
      <c r="J2773"/>
      <c r="K2773"/>
      <c r="L2773"/>
      <c r="M2773"/>
      <c r="N2773"/>
      <c r="O2773"/>
      <c r="P2773"/>
      <c r="Q2773"/>
    </row>
    <row r="2774" spans="1:17" s="16" customFormat="1" x14ac:dyDescent="0.25">
      <c r="A2774"/>
      <c r="B2774" s="18"/>
      <c r="D2774"/>
      <c r="E2774"/>
      <c r="F2774"/>
      <c r="G2774"/>
      <c r="H2774"/>
      <c r="I2774"/>
      <c r="J2774"/>
      <c r="K2774"/>
      <c r="L2774"/>
      <c r="M2774"/>
      <c r="N2774"/>
      <c r="O2774"/>
      <c r="P2774"/>
      <c r="Q2774"/>
    </row>
    <row r="2775" spans="1:17" s="16" customFormat="1" x14ac:dyDescent="0.25">
      <c r="A2775"/>
      <c r="B2775" s="18"/>
      <c r="D2775"/>
      <c r="E2775"/>
      <c r="F2775"/>
      <c r="G2775"/>
      <c r="H2775"/>
      <c r="I2775"/>
      <c r="J2775"/>
      <c r="K2775"/>
      <c r="L2775"/>
      <c r="M2775"/>
      <c r="N2775"/>
      <c r="O2775"/>
      <c r="P2775"/>
      <c r="Q2775"/>
    </row>
    <row r="2776" spans="1:17" s="16" customFormat="1" x14ac:dyDescent="0.25">
      <c r="A2776"/>
      <c r="B2776" s="18"/>
      <c r="D2776"/>
      <c r="E2776"/>
      <c r="F2776"/>
      <c r="G2776"/>
      <c r="H2776"/>
      <c r="I2776"/>
      <c r="J2776"/>
      <c r="K2776"/>
      <c r="L2776"/>
      <c r="M2776"/>
      <c r="N2776"/>
      <c r="O2776"/>
      <c r="P2776"/>
      <c r="Q2776"/>
    </row>
    <row r="2777" spans="1:17" s="16" customFormat="1" x14ac:dyDescent="0.25">
      <c r="A2777"/>
      <c r="B2777" s="18"/>
      <c r="D2777"/>
      <c r="E2777"/>
      <c r="F2777"/>
      <c r="G2777"/>
      <c r="H2777"/>
      <c r="I2777"/>
      <c r="J2777"/>
      <c r="K2777"/>
      <c r="L2777"/>
      <c r="M2777"/>
      <c r="N2777"/>
      <c r="O2777"/>
      <c r="P2777"/>
      <c r="Q2777"/>
    </row>
    <row r="2778" spans="1:17" s="16" customFormat="1" x14ac:dyDescent="0.25">
      <c r="A2778"/>
      <c r="B2778" s="18"/>
      <c r="D2778"/>
      <c r="E2778"/>
      <c r="F2778"/>
      <c r="G2778"/>
      <c r="H2778"/>
      <c r="I2778"/>
      <c r="J2778"/>
      <c r="K2778"/>
      <c r="L2778"/>
      <c r="M2778"/>
      <c r="N2778"/>
      <c r="O2778"/>
      <c r="P2778"/>
      <c r="Q2778"/>
    </row>
    <row r="2779" spans="1:17" s="16" customFormat="1" x14ac:dyDescent="0.25">
      <c r="A2779"/>
      <c r="B2779" s="18"/>
      <c r="D2779"/>
      <c r="E2779"/>
      <c r="F2779"/>
      <c r="G2779"/>
      <c r="H2779"/>
      <c r="I2779"/>
      <c r="J2779"/>
      <c r="K2779"/>
      <c r="L2779"/>
      <c r="M2779"/>
      <c r="N2779"/>
      <c r="O2779"/>
      <c r="P2779"/>
      <c r="Q2779"/>
    </row>
    <row r="2780" spans="1:17" s="16" customFormat="1" x14ac:dyDescent="0.25">
      <c r="A2780"/>
      <c r="B2780" s="18"/>
      <c r="D2780"/>
      <c r="E2780"/>
      <c r="F2780"/>
      <c r="G2780"/>
      <c r="H2780"/>
      <c r="I2780"/>
      <c r="J2780"/>
      <c r="K2780"/>
      <c r="L2780"/>
      <c r="M2780"/>
      <c r="N2780"/>
      <c r="O2780"/>
      <c r="P2780"/>
      <c r="Q2780"/>
    </row>
    <row r="2781" spans="1:17" s="16" customFormat="1" x14ac:dyDescent="0.25">
      <c r="A2781"/>
      <c r="B2781" s="18"/>
      <c r="D2781"/>
      <c r="E2781"/>
      <c r="F2781"/>
      <c r="G2781"/>
      <c r="H2781"/>
      <c r="I2781"/>
      <c r="J2781"/>
      <c r="K2781"/>
      <c r="L2781"/>
      <c r="M2781"/>
      <c r="N2781"/>
      <c r="O2781"/>
      <c r="P2781"/>
      <c r="Q2781"/>
    </row>
    <row r="2782" spans="1:17" s="16" customFormat="1" x14ac:dyDescent="0.25">
      <c r="A2782"/>
      <c r="B2782" s="17"/>
      <c r="D2782"/>
      <c r="E2782"/>
      <c r="F2782"/>
      <c r="G2782"/>
      <c r="H2782"/>
      <c r="I2782"/>
      <c r="J2782"/>
      <c r="K2782"/>
      <c r="L2782"/>
      <c r="M2782"/>
      <c r="N2782"/>
      <c r="O2782"/>
      <c r="P2782"/>
      <c r="Q2782"/>
    </row>
    <row r="2783" spans="1:17" s="16" customFormat="1" x14ac:dyDescent="0.25">
      <c r="A2783"/>
      <c r="B2783" s="18"/>
      <c r="D2783"/>
      <c r="E2783"/>
      <c r="F2783"/>
      <c r="G2783"/>
      <c r="H2783"/>
      <c r="I2783"/>
      <c r="J2783"/>
      <c r="K2783"/>
      <c r="L2783"/>
      <c r="M2783"/>
      <c r="N2783"/>
      <c r="O2783"/>
      <c r="P2783"/>
      <c r="Q2783"/>
    </row>
    <row r="2784" spans="1:17" s="16" customFormat="1" x14ac:dyDescent="0.25">
      <c r="A2784"/>
      <c r="B2784" s="18"/>
      <c r="D2784"/>
      <c r="E2784"/>
      <c r="F2784"/>
      <c r="G2784"/>
      <c r="H2784"/>
      <c r="I2784"/>
      <c r="J2784"/>
      <c r="K2784"/>
      <c r="L2784"/>
      <c r="M2784"/>
      <c r="N2784"/>
      <c r="O2784"/>
      <c r="P2784"/>
      <c r="Q2784"/>
    </row>
    <row r="2785" spans="1:17" s="16" customFormat="1" x14ac:dyDescent="0.25">
      <c r="A2785"/>
      <c r="B2785" s="18"/>
      <c r="D2785"/>
      <c r="E2785"/>
      <c r="F2785"/>
      <c r="G2785"/>
      <c r="H2785"/>
      <c r="I2785"/>
      <c r="J2785"/>
      <c r="K2785"/>
      <c r="L2785"/>
      <c r="M2785"/>
      <c r="N2785"/>
      <c r="O2785"/>
      <c r="P2785"/>
      <c r="Q2785"/>
    </row>
    <row r="2786" spans="1:17" s="16" customFormat="1" x14ac:dyDescent="0.25">
      <c r="A2786"/>
      <c r="B2786" s="18"/>
      <c r="D2786"/>
      <c r="E2786"/>
      <c r="F2786"/>
      <c r="G2786"/>
      <c r="H2786"/>
      <c r="I2786"/>
      <c r="J2786"/>
      <c r="K2786"/>
      <c r="L2786"/>
      <c r="M2786"/>
      <c r="N2786"/>
      <c r="O2786"/>
      <c r="P2786"/>
      <c r="Q2786"/>
    </row>
    <row r="2787" spans="1:17" s="16" customFormat="1" x14ac:dyDescent="0.25">
      <c r="A2787"/>
      <c r="B2787" s="18"/>
      <c r="D2787"/>
      <c r="E2787"/>
      <c r="F2787"/>
      <c r="G2787"/>
      <c r="H2787"/>
      <c r="I2787"/>
      <c r="J2787"/>
      <c r="K2787"/>
      <c r="L2787"/>
      <c r="M2787"/>
      <c r="N2787"/>
      <c r="O2787"/>
      <c r="P2787"/>
      <c r="Q2787"/>
    </row>
    <row r="2788" spans="1:17" s="16" customFormat="1" x14ac:dyDescent="0.25">
      <c r="A2788"/>
      <c r="B2788" s="18"/>
      <c r="D2788"/>
      <c r="E2788"/>
      <c r="F2788"/>
      <c r="G2788"/>
      <c r="H2788"/>
      <c r="I2788"/>
      <c r="J2788"/>
      <c r="K2788"/>
      <c r="L2788"/>
      <c r="M2788"/>
      <c r="N2788"/>
      <c r="O2788"/>
      <c r="P2788"/>
      <c r="Q2788"/>
    </row>
    <row r="2789" spans="1:17" s="16" customFormat="1" x14ac:dyDescent="0.25">
      <c r="A2789"/>
      <c r="B2789" s="18"/>
      <c r="D2789"/>
      <c r="E2789"/>
      <c r="F2789"/>
      <c r="G2789"/>
      <c r="H2789"/>
      <c r="I2789"/>
      <c r="J2789"/>
      <c r="K2789"/>
      <c r="L2789"/>
      <c r="M2789"/>
      <c r="N2789"/>
      <c r="O2789"/>
      <c r="P2789"/>
      <c r="Q2789"/>
    </row>
    <row r="2790" spans="1:17" s="16" customFormat="1" x14ac:dyDescent="0.25">
      <c r="A2790"/>
      <c r="B2790" s="18"/>
      <c r="D2790"/>
      <c r="E2790"/>
      <c r="F2790"/>
      <c r="G2790"/>
      <c r="H2790"/>
      <c r="I2790"/>
      <c r="J2790"/>
      <c r="K2790"/>
      <c r="L2790"/>
      <c r="M2790"/>
      <c r="N2790"/>
      <c r="O2790"/>
      <c r="P2790"/>
      <c r="Q2790"/>
    </row>
    <row r="2791" spans="1:17" s="16" customFormat="1" x14ac:dyDescent="0.25">
      <c r="A2791"/>
      <c r="B2791" s="18"/>
      <c r="D2791"/>
      <c r="E2791"/>
      <c r="F2791"/>
      <c r="G2791"/>
      <c r="H2791"/>
      <c r="I2791"/>
      <c r="J2791"/>
      <c r="K2791"/>
      <c r="L2791"/>
      <c r="M2791"/>
      <c r="N2791"/>
      <c r="O2791"/>
      <c r="P2791"/>
      <c r="Q2791"/>
    </row>
    <row r="2792" spans="1:17" s="16" customFormat="1" x14ac:dyDescent="0.25">
      <c r="A2792"/>
      <c r="B2792" s="18"/>
      <c r="D2792"/>
      <c r="E2792"/>
      <c r="F2792"/>
      <c r="G2792"/>
      <c r="H2792"/>
      <c r="I2792"/>
      <c r="J2792"/>
      <c r="K2792"/>
      <c r="L2792"/>
      <c r="M2792"/>
      <c r="N2792"/>
      <c r="O2792"/>
      <c r="P2792"/>
      <c r="Q2792"/>
    </row>
    <row r="2793" spans="1:17" s="16" customFormat="1" x14ac:dyDescent="0.25">
      <c r="A2793"/>
      <c r="B2793" s="18"/>
      <c r="D2793"/>
      <c r="E2793"/>
      <c r="F2793"/>
      <c r="G2793"/>
      <c r="H2793"/>
      <c r="I2793"/>
      <c r="J2793"/>
      <c r="K2793"/>
      <c r="L2793"/>
      <c r="M2793"/>
      <c r="N2793"/>
      <c r="O2793"/>
      <c r="P2793"/>
      <c r="Q2793"/>
    </row>
    <row r="2794" spans="1:17" s="16" customFormat="1" x14ac:dyDescent="0.25">
      <c r="A2794"/>
      <c r="B2794" s="18"/>
      <c r="D2794"/>
      <c r="E2794"/>
      <c r="F2794"/>
      <c r="G2794"/>
      <c r="H2794"/>
      <c r="I2794"/>
      <c r="J2794"/>
      <c r="K2794"/>
      <c r="L2794"/>
      <c r="M2794"/>
      <c r="N2794"/>
      <c r="O2794"/>
      <c r="P2794"/>
      <c r="Q2794"/>
    </row>
    <row r="2795" spans="1:17" s="16" customFormat="1" x14ac:dyDescent="0.25">
      <c r="A2795"/>
      <c r="B2795" s="18"/>
      <c r="D2795"/>
      <c r="E2795"/>
      <c r="F2795"/>
      <c r="G2795"/>
      <c r="H2795"/>
      <c r="I2795"/>
      <c r="J2795"/>
      <c r="K2795"/>
      <c r="L2795"/>
      <c r="M2795"/>
      <c r="N2795"/>
      <c r="O2795"/>
      <c r="P2795"/>
      <c r="Q2795"/>
    </row>
    <row r="2796" spans="1:17" s="16" customFormat="1" x14ac:dyDescent="0.25">
      <c r="A2796"/>
      <c r="B2796" s="18"/>
      <c r="D2796"/>
      <c r="E2796"/>
      <c r="F2796"/>
      <c r="G2796"/>
      <c r="H2796"/>
      <c r="I2796"/>
      <c r="J2796"/>
      <c r="K2796"/>
      <c r="L2796"/>
      <c r="M2796"/>
      <c r="N2796"/>
      <c r="O2796"/>
      <c r="P2796"/>
      <c r="Q2796"/>
    </row>
    <row r="2797" spans="1:17" s="16" customFormat="1" x14ac:dyDescent="0.25">
      <c r="A2797"/>
      <c r="B2797" s="18"/>
      <c r="D2797"/>
      <c r="E2797"/>
      <c r="F2797"/>
      <c r="G2797"/>
      <c r="H2797"/>
      <c r="I2797"/>
      <c r="J2797"/>
      <c r="K2797"/>
      <c r="L2797"/>
      <c r="M2797"/>
      <c r="N2797"/>
      <c r="O2797"/>
      <c r="P2797"/>
      <c r="Q2797"/>
    </row>
    <row r="2798" spans="1:17" s="16" customFormat="1" x14ac:dyDescent="0.25">
      <c r="A2798"/>
      <c r="B2798" s="18"/>
      <c r="D2798"/>
      <c r="E2798"/>
      <c r="F2798"/>
      <c r="G2798"/>
      <c r="H2798"/>
      <c r="I2798"/>
      <c r="J2798"/>
      <c r="K2798"/>
      <c r="L2798"/>
      <c r="M2798"/>
      <c r="N2798"/>
      <c r="O2798"/>
      <c r="P2798"/>
      <c r="Q2798"/>
    </row>
    <row r="2799" spans="1:17" s="16" customFormat="1" x14ac:dyDescent="0.25">
      <c r="A2799"/>
      <c r="B2799" s="18"/>
      <c r="D2799"/>
      <c r="E2799"/>
      <c r="F2799"/>
      <c r="G2799"/>
      <c r="H2799"/>
      <c r="I2799"/>
      <c r="J2799"/>
      <c r="K2799"/>
      <c r="L2799"/>
      <c r="M2799"/>
      <c r="N2799"/>
      <c r="O2799"/>
      <c r="P2799"/>
      <c r="Q2799"/>
    </row>
    <row r="2800" spans="1:17" s="16" customFormat="1" x14ac:dyDescent="0.25">
      <c r="A2800"/>
      <c r="B2800" s="18"/>
      <c r="D2800"/>
      <c r="E2800"/>
      <c r="F2800"/>
      <c r="G2800"/>
      <c r="H2800"/>
      <c r="I2800"/>
      <c r="J2800"/>
      <c r="K2800"/>
      <c r="L2800"/>
      <c r="M2800"/>
      <c r="N2800"/>
      <c r="O2800"/>
      <c r="P2800"/>
      <c r="Q2800"/>
    </row>
    <row r="2801" spans="1:17" s="16" customFormat="1" x14ac:dyDescent="0.25">
      <c r="A2801"/>
      <c r="B2801" s="18"/>
      <c r="D2801"/>
      <c r="E2801"/>
      <c r="F2801"/>
      <c r="G2801"/>
      <c r="H2801"/>
      <c r="I2801"/>
      <c r="J2801"/>
      <c r="K2801"/>
      <c r="L2801"/>
      <c r="M2801"/>
      <c r="N2801"/>
      <c r="O2801"/>
      <c r="P2801"/>
      <c r="Q2801"/>
    </row>
    <row r="2802" spans="1:17" s="16" customFormat="1" x14ac:dyDescent="0.25">
      <c r="A2802"/>
      <c r="B2802" s="18"/>
      <c r="D2802"/>
      <c r="E2802"/>
      <c r="F2802"/>
      <c r="G2802"/>
      <c r="H2802"/>
      <c r="I2802"/>
      <c r="J2802"/>
      <c r="K2802"/>
      <c r="L2802"/>
      <c r="M2802"/>
      <c r="N2802"/>
      <c r="O2802"/>
      <c r="P2802"/>
      <c r="Q2802"/>
    </row>
    <row r="2803" spans="1:17" s="16" customFormat="1" x14ac:dyDescent="0.25">
      <c r="A2803"/>
      <c r="B2803" s="18"/>
      <c r="D2803"/>
      <c r="E2803"/>
      <c r="F2803"/>
      <c r="G2803"/>
      <c r="H2803"/>
      <c r="I2803"/>
      <c r="J2803"/>
      <c r="K2803"/>
      <c r="L2803"/>
      <c r="M2803"/>
      <c r="N2803"/>
      <c r="O2803"/>
      <c r="P2803"/>
      <c r="Q2803"/>
    </row>
    <row r="2804" spans="1:17" s="16" customFormat="1" x14ac:dyDescent="0.25">
      <c r="A2804"/>
      <c r="B2804" s="18"/>
      <c r="D2804"/>
      <c r="E2804"/>
      <c r="F2804"/>
      <c r="G2804"/>
      <c r="H2804"/>
      <c r="I2804"/>
      <c r="J2804"/>
      <c r="K2804"/>
      <c r="L2804"/>
      <c r="M2804"/>
      <c r="N2804"/>
      <c r="O2804"/>
      <c r="P2804"/>
      <c r="Q2804"/>
    </row>
    <row r="2805" spans="1:17" s="16" customFormat="1" x14ac:dyDescent="0.25">
      <c r="A2805"/>
      <c r="B2805" s="18"/>
      <c r="D2805"/>
      <c r="E2805"/>
      <c r="F2805"/>
      <c r="G2805"/>
      <c r="H2805"/>
      <c r="I2805"/>
      <c r="J2805"/>
      <c r="K2805"/>
      <c r="L2805"/>
      <c r="M2805"/>
      <c r="N2805"/>
      <c r="O2805"/>
      <c r="P2805"/>
      <c r="Q2805"/>
    </row>
    <row r="2806" spans="1:17" s="16" customFormat="1" x14ac:dyDescent="0.25">
      <c r="A2806"/>
      <c r="B2806" s="18"/>
      <c r="D2806"/>
      <c r="E2806"/>
      <c r="F2806"/>
      <c r="G2806"/>
      <c r="H2806"/>
      <c r="I2806"/>
      <c r="J2806"/>
      <c r="K2806"/>
      <c r="L2806"/>
      <c r="M2806"/>
      <c r="N2806"/>
      <c r="O2806"/>
      <c r="P2806"/>
      <c r="Q2806"/>
    </row>
    <row r="2807" spans="1:17" s="16" customFormat="1" x14ac:dyDescent="0.25">
      <c r="A2807"/>
      <c r="B2807" s="18"/>
      <c r="D2807"/>
      <c r="E2807"/>
      <c r="F2807"/>
      <c r="G2807"/>
      <c r="H2807"/>
      <c r="I2807"/>
      <c r="J2807"/>
      <c r="K2807"/>
      <c r="L2807"/>
      <c r="M2807"/>
      <c r="N2807"/>
      <c r="O2807"/>
      <c r="P2807"/>
      <c r="Q2807"/>
    </row>
    <row r="2808" spans="1:17" s="16" customFormat="1" x14ac:dyDescent="0.25">
      <c r="A2808"/>
      <c r="B2808" s="18"/>
      <c r="D2808"/>
      <c r="E2808"/>
      <c r="F2808"/>
      <c r="G2808"/>
      <c r="H2808"/>
      <c r="I2808"/>
      <c r="J2808"/>
      <c r="K2808"/>
      <c r="L2808"/>
      <c r="M2808"/>
      <c r="N2808"/>
      <c r="O2808"/>
      <c r="P2808"/>
      <c r="Q2808"/>
    </row>
    <row r="2809" spans="1:17" s="16" customFormat="1" x14ac:dyDescent="0.25">
      <c r="A2809"/>
      <c r="B2809" s="18"/>
      <c r="D2809"/>
      <c r="E2809"/>
      <c r="F2809"/>
      <c r="G2809"/>
      <c r="H2809"/>
      <c r="I2809"/>
      <c r="J2809"/>
      <c r="K2809"/>
      <c r="L2809"/>
      <c r="M2809"/>
      <c r="N2809"/>
      <c r="O2809"/>
      <c r="P2809"/>
      <c r="Q2809"/>
    </row>
    <row r="2810" spans="1:17" s="16" customFormat="1" x14ac:dyDescent="0.25">
      <c r="A2810"/>
      <c r="B2810" s="18"/>
      <c r="D2810"/>
      <c r="E2810"/>
      <c r="F2810"/>
      <c r="G2810"/>
      <c r="H2810"/>
      <c r="I2810"/>
      <c r="J2810"/>
      <c r="K2810"/>
      <c r="L2810"/>
      <c r="M2810"/>
      <c r="N2810"/>
      <c r="O2810"/>
      <c r="P2810"/>
      <c r="Q2810"/>
    </row>
    <row r="2811" spans="1:17" s="16" customFormat="1" x14ac:dyDescent="0.25">
      <c r="A2811"/>
      <c r="B2811" s="18"/>
      <c r="D2811"/>
      <c r="E2811"/>
      <c r="F2811"/>
      <c r="G2811"/>
      <c r="H2811"/>
      <c r="I2811"/>
      <c r="J2811"/>
      <c r="K2811"/>
      <c r="L2811"/>
      <c r="M2811"/>
      <c r="N2811"/>
      <c r="O2811"/>
      <c r="P2811"/>
      <c r="Q2811"/>
    </row>
    <row r="2812" spans="1:17" s="16" customFormat="1" x14ac:dyDescent="0.25">
      <c r="A2812"/>
      <c r="B2812" s="18"/>
      <c r="D2812"/>
      <c r="E2812"/>
      <c r="F2812"/>
      <c r="G2812"/>
      <c r="H2812"/>
      <c r="I2812"/>
      <c r="J2812"/>
      <c r="K2812"/>
      <c r="L2812"/>
      <c r="M2812"/>
      <c r="N2812"/>
      <c r="O2812"/>
      <c r="P2812"/>
      <c r="Q2812"/>
    </row>
    <row r="2813" spans="1:17" s="16" customFormat="1" x14ac:dyDescent="0.25">
      <c r="A2813"/>
      <c r="B2813" s="18"/>
      <c r="D2813"/>
      <c r="E2813"/>
      <c r="F2813"/>
      <c r="G2813"/>
      <c r="H2813"/>
      <c r="I2813"/>
      <c r="J2813"/>
      <c r="K2813"/>
      <c r="L2813"/>
      <c r="M2813"/>
      <c r="N2813"/>
      <c r="O2813"/>
      <c r="P2813"/>
      <c r="Q2813"/>
    </row>
    <row r="2814" spans="1:17" s="16" customFormat="1" x14ac:dyDescent="0.25">
      <c r="A2814"/>
      <c r="B2814" s="18"/>
      <c r="D2814"/>
      <c r="E2814"/>
      <c r="F2814"/>
      <c r="G2814"/>
      <c r="H2814"/>
      <c r="I2814"/>
      <c r="J2814"/>
      <c r="K2814"/>
      <c r="L2814"/>
      <c r="M2814"/>
      <c r="N2814"/>
      <c r="O2814"/>
      <c r="P2814"/>
      <c r="Q2814"/>
    </row>
    <row r="2815" spans="1:17" s="16" customFormat="1" x14ac:dyDescent="0.25">
      <c r="A2815"/>
      <c r="B2815" s="18"/>
      <c r="D2815"/>
      <c r="E2815"/>
      <c r="F2815"/>
      <c r="G2815"/>
      <c r="H2815"/>
      <c r="I2815"/>
      <c r="J2815"/>
      <c r="K2815"/>
      <c r="L2815"/>
      <c r="M2815"/>
      <c r="N2815"/>
      <c r="O2815"/>
      <c r="P2815"/>
      <c r="Q2815"/>
    </row>
    <row r="2816" spans="1:17" s="16" customFormat="1" x14ac:dyDescent="0.25">
      <c r="A2816"/>
      <c r="B2816" s="18"/>
      <c r="D2816"/>
      <c r="E2816"/>
      <c r="F2816"/>
      <c r="G2816"/>
      <c r="H2816"/>
      <c r="I2816"/>
      <c r="J2816"/>
      <c r="K2816"/>
      <c r="L2816"/>
      <c r="M2816"/>
      <c r="N2816"/>
      <c r="O2816"/>
      <c r="P2816"/>
      <c r="Q2816"/>
    </row>
    <row r="2817" spans="1:17" s="16" customFormat="1" x14ac:dyDescent="0.25">
      <c r="A2817"/>
      <c r="B2817" s="18"/>
      <c r="D2817"/>
      <c r="E2817"/>
      <c r="F2817"/>
      <c r="G2817"/>
      <c r="H2817"/>
      <c r="I2817"/>
      <c r="J2817"/>
      <c r="K2817"/>
      <c r="L2817"/>
      <c r="M2817"/>
      <c r="N2817"/>
      <c r="O2817"/>
      <c r="P2817"/>
      <c r="Q2817"/>
    </row>
    <row r="2818" spans="1:17" s="16" customFormat="1" x14ac:dyDescent="0.25">
      <c r="A2818"/>
      <c r="B2818" s="18"/>
      <c r="D2818"/>
      <c r="E2818"/>
      <c r="F2818"/>
      <c r="G2818"/>
      <c r="H2818"/>
      <c r="I2818"/>
      <c r="J2818"/>
      <c r="K2818"/>
      <c r="L2818"/>
      <c r="M2818"/>
      <c r="N2818"/>
      <c r="O2818"/>
      <c r="P2818"/>
      <c r="Q2818"/>
    </row>
    <row r="2819" spans="1:17" s="16" customFormat="1" x14ac:dyDescent="0.25">
      <c r="A2819"/>
      <c r="B2819" s="18"/>
      <c r="D2819"/>
      <c r="E2819"/>
      <c r="F2819"/>
      <c r="G2819"/>
      <c r="H2819"/>
      <c r="I2819"/>
      <c r="J2819"/>
      <c r="K2819"/>
      <c r="L2819"/>
      <c r="M2819"/>
      <c r="N2819"/>
      <c r="O2819"/>
      <c r="P2819"/>
      <c r="Q2819"/>
    </row>
    <row r="2820" spans="1:17" s="16" customFormat="1" x14ac:dyDescent="0.25">
      <c r="A2820"/>
      <c r="B2820" s="18"/>
      <c r="D2820"/>
      <c r="E2820"/>
      <c r="F2820"/>
      <c r="G2820"/>
      <c r="H2820"/>
      <c r="I2820"/>
      <c r="J2820"/>
      <c r="K2820"/>
      <c r="L2820"/>
      <c r="M2820"/>
      <c r="N2820"/>
      <c r="O2820"/>
      <c r="P2820"/>
      <c r="Q2820"/>
    </row>
    <row r="2821" spans="1:17" s="16" customFormat="1" x14ac:dyDescent="0.25">
      <c r="A2821"/>
      <c r="B2821" s="18"/>
      <c r="D2821"/>
      <c r="E2821"/>
      <c r="F2821"/>
      <c r="G2821"/>
      <c r="H2821"/>
      <c r="I2821"/>
      <c r="J2821"/>
      <c r="K2821"/>
      <c r="L2821"/>
      <c r="M2821"/>
      <c r="N2821"/>
      <c r="O2821"/>
      <c r="P2821"/>
      <c r="Q2821"/>
    </row>
    <row r="2822" spans="1:17" s="16" customFormat="1" x14ac:dyDescent="0.25">
      <c r="A2822"/>
      <c r="B2822" s="18"/>
      <c r="D2822"/>
      <c r="E2822"/>
      <c r="F2822"/>
      <c r="G2822"/>
      <c r="H2822"/>
      <c r="I2822"/>
      <c r="J2822"/>
      <c r="K2822"/>
      <c r="L2822"/>
      <c r="M2822"/>
      <c r="N2822"/>
      <c r="O2822"/>
      <c r="P2822"/>
      <c r="Q2822"/>
    </row>
    <row r="2823" spans="1:17" s="16" customFormat="1" x14ac:dyDescent="0.25">
      <c r="A2823"/>
      <c r="B2823" s="18"/>
      <c r="D2823"/>
      <c r="E2823"/>
      <c r="F2823"/>
      <c r="G2823"/>
      <c r="H2823"/>
      <c r="I2823"/>
      <c r="J2823"/>
      <c r="K2823"/>
      <c r="L2823"/>
      <c r="M2823"/>
      <c r="N2823"/>
      <c r="O2823"/>
      <c r="P2823"/>
      <c r="Q2823"/>
    </row>
    <row r="2824" spans="1:17" s="16" customFormat="1" x14ac:dyDescent="0.25">
      <c r="A2824"/>
      <c r="B2824" s="18"/>
      <c r="D2824"/>
      <c r="E2824"/>
      <c r="F2824"/>
      <c r="G2824"/>
      <c r="H2824"/>
      <c r="I2824"/>
      <c r="J2824"/>
      <c r="K2824"/>
      <c r="L2824"/>
      <c r="M2824"/>
      <c r="N2824"/>
      <c r="O2824"/>
      <c r="P2824"/>
      <c r="Q2824"/>
    </row>
    <row r="2825" spans="1:17" s="16" customFormat="1" x14ac:dyDescent="0.25">
      <c r="A2825"/>
      <c r="B2825" s="18"/>
      <c r="D2825"/>
      <c r="E2825"/>
      <c r="F2825"/>
      <c r="G2825"/>
      <c r="H2825"/>
      <c r="I2825"/>
      <c r="J2825"/>
      <c r="K2825"/>
      <c r="L2825"/>
      <c r="M2825"/>
      <c r="N2825"/>
      <c r="O2825"/>
      <c r="P2825"/>
      <c r="Q2825"/>
    </row>
    <row r="2826" spans="1:17" s="16" customFormat="1" x14ac:dyDescent="0.25">
      <c r="A2826"/>
      <c r="B2826" s="18"/>
      <c r="D2826"/>
      <c r="E2826"/>
      <c r="F2826"/>
      <c r="G2826"/>
      <c r="H2826"/>
      <c r="I2826"/>
      <c r="J2826"/>
      <c r="K2826"/>
      <c r="L2826"/>
      <c r="M2826"/>
      <c r="N2826"/>
      <c r="O2826"/>
      <c r="P2826"/>
      <c r="Q2826"/>
    </row>
    <row r="2827" spans="1:17" s="16" customFormat="1" x14ac:dyDescent="0.25">
      <c r="A2827"/>
      <c r="B2827" s="18"/>
      <c r="D2827"/>
      <c r="E2827"/>
      <c r="F2827"/>
      <c r="G2827"/>
      <c r="H2827"/>
      <c r="I2827"/>
      <c r="J2827"/>
      <c r="K2827"/>
      <c r="L2827"/>
      <c r="M2827"/>
      <c r="N2827"/>
      <c r="O2827"/>
      <c r="P2827"/>
      <c r="Q2827"/>
    </row>
    <row r="2828" spans="1:17" s="16" customFormat="1" x14ac:dyDescent="0.25">
      <c r="A2828"/>
      <c r="B2828" s="18"/>
      <c r="D2828"/>
      <c r="E2828"/>
      <c r="F2828"/>
      <c r="G2828"/>
      <c r="H2828"/>
      <c r="I2828"/>
      <c r="J2828"/>
      <c r="K2828"/>
      <c r="L2828"/>
      <c r="M2828"/>
      <c r="N2828"/>
      <c r="O2828"/>
      <c r="P2828"/>
      <c r="Q2828"/>
    </row>
    <row r="2829" spans="1:17" s="16" customFormat="1" x14ac:dyDescent="0.25">
      <c r="A2829"/>
      <c r="B2829" s="18"/>
      <c r="D2829"/>
      <c r="E2829"/>
      <c r="F2829"/>
      <c r="G2829"/>
      <c r="H2829"/>
      <c r="I2829"/>
      <c r="J2829"/>
      <c r="K2829"/>
      <c r="L2829"/>
      <c r="M2829"/>
      <c r="N2829"/>
      <c r="O2829"/>
      <c r="P2829"/>
      <c r="Q2829"/>
    </row>
    <row r="2830" spans="1:17" s="16" customFormat="1" x14ac:dyDescent="0.25">
      <c r="A2830"/>
      <c r="B2830" s="18"/>
      <c r="D2830"/>
      <c r="E2830"/>
      <c r="F2830"/>
      <c r="G2830"/>
      <c r="H2830"/>
      <c r="I2830"/>
      <c r="J2830"/>
      <c r="K2830"/>
      <c r="L2830"/>
      <c r="M2830"/>
      <c r="N2830"/>
      <c r="O2830"/>
      <c r="P2830"/>
      <c r="Q2830"/>
    </row>
    <row r="2831" spans="1:17" s="16" customFormat="1" x14ac:dyDescent="0.25">
      <c r="A2831"/>
      <c r="B2831" s="18"/>
      <c r="D2831"/>
      <c r="E2831"/>
      <c r="F2831"/>
      <c r="G2831"/>
      <c r="H2831"/>
      <c r="I2831"/>
      <c r="J2831"/>
      <c r="K2831"/>
      <c r="L2831"/>
      <c r="M2831"/>
      <c r="N2831"/>
      <c r="O2831"/>
      <c r="P2831"/>
      <c r="Q2831"/>
    </row>
    <row r="2832" spans="1:17" s="16" customFormat="1" x14ac:dyDescent="0.25">
      <c r="A2832"/>
      <c r="B2832" s="17"/>
      <c r="D2832"/>
      <c r="E2832"/>
      <c r="F2832"/>
      <c r="G2832"/>
      <c r="H2832"/>
      <c r="I2832"/>
      <c r="J2832"/>
      <c r="K2832"/>
      <c r="L2832"/>
      <c r="M2832"/>
      <c r="N2832"/>
      <c r="O2832"/>
      <c r="P2832"/>
      <c r="Q2832"/>
    </row>
    <row r="2833" spans="1:17" s="16" customFormat="1" x14ac:dyDescent="0.25">
      <c r="A2833"/>
      <c r="B2833" s="18"/>
      <c r="D2833"/>
      <c r="E2833"/>
      <c r="F2833"/>
      <c r="G2833"/>
      <c r="H2833"/>
      <c r="I2833"/>
      <c r="J2833"/>
      <c r="K2833"/>
      <c r="L2833"/>
      <c r="M2833"/>
      <c r="N2833"/>
      <c r="O2833"/>
      <c r="P2833"/>
      <c r="Q2833"/>
    </row>
    <row r="2834" spans="1:17" s="16" customFormat="1" x14ac:dyDescent="0.25">
      <c r="A2834"/>
      <c r="B2834" s="18"/>
      <c r="D2834"/>
      <c r="E2834"/>
      <c r="F2834"/>
      <c r="G2834"/>
      <c r="H2834"/>
      <c r="I2834"/>
      <c r="J2834"/>
      <c r="K2834"/>
      <c r="L2834"/>
      <c r="M2834"/>
      <c r="N2834"/>
      <c r="O2834"/>
      <c r="P2834"/>
      <c r="Q2834"/>
    </row>
    <row r="2835" spans="1:17" s="16" customFormat="1" x14ac:dyDescent="0.25">
      <c r="A2835"/>
      <c r="B2835" s="18"/>
      <c r="D2835"/>
      <c r="E2835"/>
      <c r="F2835"/>
      <c r="G2835"/>
      <c r="H2835"/>
      <c r="I2835"/>
      <c r="J2835"/>
      <c r="K2835"/>
      <c r="L2835"/>
      <c r="M2835"/>
      <c r="N2835"/>
      <c r="O2835"/>
      <c r="P2835"/>
      <c r="Q2835"/>
    </row>
    <row r="2836" spans="1:17" s="16" customFormat="1" x14ac:dyDescent="0.25">
      <c r="A2836"/>
      <c r="B2836" s="18"/>
      <c r="D2836"/>
      <c r="E2836"/>
      <c r="F2836"/>
      <c r="G2836"/>
      <c r="H2836"/>
      <c r="I2836"/>
      <c r="J2836"/>
      <c r="K2836"/>
      <c r="L2836"/>
      <c r="M2836"/>
      <c r="N2836"/>
      <c r="O2836"/>
      <c r="P2836"/>
      <c r="Q2836"/>
    </row>
    <row r="2837" spans="1:17" s="16" customFormat="1" x14ac:dyDescent="0.25">
      <c r="A2837"/>
      <c r="B2837" s="18"/>
      <c r="D2837"/>
      <c r="E2837"/>
      <c r="F2837"/>
      <c r="G2837"/>
      <c r="H2837"/>
      <c r="I2837"/>
      <c r="J2837"/>
      <c r="K2837"/>
      <c r="L2837"/>
      <c r="M2837"/>
      <c r="N2837"/>
      <c r="O2837"/>
      <c r="P2837"/>
      <c r="Q2837"/>
    </row>
    <row r="2838" spans="1:17" s="16" customFormat="1" x14ac:dyDescent="0.25">
      <c r="A2838"/>
      <c r="B2838" s="18"/>
      <c r="D2838"/>
      <c r="E2838"/>
      <c r="F2838"/>
      <c r="G2838"/>
      <c r="H2838"/>
      <c r="I2838"/>
      <c r="J2838"/>
      <c r="K2838"/>
      <c r="L2838"/>
      <c r="M2838"/>
      <c r="N2838"/>
      <c r="O2838"/>
      <c r="P2838"/>
      <c r="Q2838"/>
    </row>
    <row r="2839" spans="1:17" s="16" customFormat="1" x14ac:dyDescent="0.25">
      <c r="A2839"/>
      <c r="B2839" s="18"/>
      <c r="D2839"/>
      <c r="E2839"/>
      <c r="F2839"/>
      <c r="G2839"/>
      <c r="H2839"/>
      <c r="I2839"/>
      <c r="J2839"/>
      <c r="K2839"/>
      <c r="L2839"/>
      <c r="M2839"/>
      <c r="N2839"/>
      <c r="O2839"/>
      <c r="P2839"/>
      <c r="Q2839"/>
    </row>
    <row r="2840" spans="1:17" s="16" customFormat="1" x14ac:dyDescent="0.25">
      <c r="A2840"/>
      <c r="B2840" s="18"/>
      <c r="D2840"/>
      <c r="E2840"/>
      <c r="F2840"/>
      <c r="G2840"/>
      <c r="H2840"/>
      <c r="I2840"/>
      <c r="J2840"/>
      <c r="K2840"/>
      <c r="L2840"/>
      <c r="M2840"/>
      <c r="N2840"/>
      <c r="O2840"/>
      <c r="P2840"/>
      <c r="Q2840"/>
    </row>
    <row r="2841" spans="1:17" s="16" customFormat="1" x14ac:dyDescent="0.25">
      <c r="A2841"/>
      <c r="B2841" s="18"/>
      <c r="D2841"/>
      <c r="E2841"/>
      <c r="F2841"/>
      <c r="G2841"/>
      <c r="H2841"/>
      <c r="I2841"/>
      <c r="J2841"/>
      <c r="K2841"/>
      <c r="L2841"/>
      <c r="M2841"/>
      <c r="N2841"/>
      <c r="O2841"/>
      <c r="P2841"/>
      <c r="Q2841"/>
    </row>
    <row r="2842" spans="1:17" s="16" customFormat="1" x14ac:dyDescent="0.25">
      <c r="A2842"/>
      <c r="B2842" s="18"/>
      <c r="D2842"/>
      <c r="E2842"/>
      <c r="F2842"/>
      <c r="G2842"/>
      <c r="H2842"/>
      <c r="I2842"/>
      <c r="J2842"/>
      <c r="K2842"/>
      <c r="L2842"/>
      <c r="M2842"/>
      <c r="N2842"/>
      <c r="O2842"/>
      <c r="P2842"/>
      <c r="Q2842"/>
    </row>
    <row r="2843" spans="1:17" s="16" customFormat="1" x14ac:dyDescent="0.25">
      <c r="A2843"/>
      <c r="B2843" s="18"/>
      <c r="D2843"/>
      <c r="E2843"/>
      <c r="F2843"/>
      <c r="G2843"/>
      <c r="H2843"/>
      <c r="I2843"/>
      <c r="J2843"/>
      <c r="K2843"/>
      <c r="L2843"/>
      <c r="M2843"/>
      <c r="N2843"/>
      <c r="O2843"/>
      <c r="P2843"/>
      <c r="Q2843"/>
    </row>
    <row r="2844" spans="1:17" s="16" customFormat="1" x14ac:dyDescent="0.25">
      <c r="A2844"/>
      <c r="B2844" s="18"/>
      <c r="D2844"/>
      <c r="E2844"/>
      <c r="F2844"/>
      <c r="G2844"/>
      <c r="H2844"/>
      <c r="I2844"/>
      <c r="J2844"/>
      <c r="K2844"/>
      <c r="L2844"/>
      <c r="M2844"/>
      <c r="N2844"/>
      <c r="O2844"/>
      <c r="P2844"/>
      <c r="Q2844"/>
    </row>
    <row r="2845" spans="1:17" s="16" customFormat="1" x14ac:dyDescent="0.25">
      <c r="A2845"/>
      <c r="B2845" s="18"/>
      <c r="D2845"/>
      <c r="E2845"/>
      <c r="F2845"/>
      <c r="G2845"/>
      <c r="H2845"/>
      <c r="I2845"/>
      <c r="J2845"/>
      <c r="K2845"/>
      <c r="L2845"/>
      <c r="M2845"/>
      <c r="N2845"/>
      <c r="O2845"/>
      <c r="P2845"/>
      <c r="Q2845"/>
    </row>
    <row r="2846" spans="1:17" s="16" customFormat="1" x14ac:dyDescent="0.25">
      <c r="A2846"/>
      <c r="B2846" s="18"/>
      <c r="D2846"/>
      <c r="E2846"/>
      <c r="F2846"/>
      <c r="G2846"/>
      <c r="H2846"/>
      <c r="I2846"/>
      <c r="J2846"/>
      <c r="K2846"/>
      <c r="L2846"/>
      <c r="M2846"/>
      <c r="N2846"/>
      <c r="O2846"/>
      <c r="P2846"/>
      <c r="Q2846"/>
    </row>
    <row r="2847" spans="1:17" s="16" customFormat="1" x14ac:dyDescent="0.25">
      <c r="A2847"/>
      <c r="B2847" s="18"/>
      <c r="D2847"/>
      <c r="E2847"/>
      <c r="F2847"/>
      <c r="G2847"/>
      <c r="H2847"/>
      <c r="I2847"/>
      <c r="J2847"/>
      <c r="K2847"/>
      <c r="L2847"/>
      <c r="M2847"/>
      <c r="N2847"/>
      <c r="O2847"/>
      <c r="P2847"/>
      <c r="Q2847"/>
    </row>
    <row r="2848" spans="1:17" s="16" customFormat="1" x14ac:dyDescent="0.25">
      <c r="A2848"/>
      <c r="B2848" s="18"/>
      <c r="D2848"/>
      <c r="E2848"/>
      <c r="F2848"/>
      <c r="G2848"/>
      <c r="H2848"/>
      <c r="I2848"/>
      <c r="J2848"/>
      <c r="K2848"/>
      <c r="L2848"/>
      <c r="M2848"/>
      <c r="N2848"/>
      <c r="O2848"/>
      <c r="P2848"/>
      <c r="Q2848"/>
    </row>
    <row r="2849" spans="1:17" s="16" customFormat="1" x14ac:dyDescent="0.25">
      <c r="A2849"/>
      <c r="B2849" s="18"/>
      <c r="D2849"/>
      <c r="E2849"/>
      <c r="F2849"/>
      <c r="G2849"/>
      <c r="H2849"/>
      <c r="I2849"/>
      <c r="J2849"/>
      <c r="K2849"/>
      <c r="L2849"/>
      <c r="M2849"/>
      <c r="N2849"/>
      <c r="O2849"/>
      <c r="P2849"/>
      <c r="Q2849"/>
    </row>
    <row r="2850" spans="1:17" s="16" customFormat="1" x14ac:dyDescent="0.25">
      <c r="A2850"/>
      <c r="B2850" s="18"/>
      <c r="D2850"/>
      <c r="E2850"/>
      <c r="F2850"/>
      <c r="G2850"/>
      <c r="H2850"/>
      <c r="I2850"/>
      <c r="J2850"/>
      <c r="K2850"/>
      <c r="L2850"/>
      <c r="M2850"/>
      <c r="N2850"/>
      <c r="O2850"/>
      <c r="P2850"/>
      <c r="Q2850"/>
    </row>
    <row r="2851" spans="1:17" s="16" customFormat="1" x14ac:dyDescent="0.25">
      <c r="A2851"/>
      <c r="B2851" s="18"/>
      <c r="D2851"/>
      <c r="E2851"/>
      <c r="F2851"/>
      <c r="G2851"/>
      <c r="H2851"/>
      <c r="I2851"/>
      <c r="J2851"/>
      <c r="K2851"/>
      <c r="L2851"/>
      <c r="M2851"/>
      <c r="N2851"/>
      <c r="O2851"/>
      <c r="P2851"/>
      <c r="Q2851"/>
    </row>
    <row r="2852" spans="1:17" s="16" customFormat="1" x14ac:dyDescent="0.25">
      <c r="A2852"/>
      <c r="B2852" s="18"/>
      <c r="D2852"/>
      <c r="E2852"/>
      <c r="F2852"/>
      <c r="G2852"/>
      <c r="H2852"/>
      <c r="I2852"/>
      <c r="J2852"/>
      <c r="K2852"/>
      <c r="L2852"/>
      <c r="M2852"/>
      <c r="N2852"/>
      <c r="O2852"/>
      <c r="P2852"/>
      <c r="Q2852"/>
    </row>
    <row r="2853" spans="1:17" s="16" customFormat="1" x14ac:dyDescent="0.25">
      <c r="A2853"/>
      <c r="B2853" s="18"/>
      <c r="D2853"/>
      <c r="E2853"/>
      <c r="F2853"/>
      <c r="G2853"/>
      <c r="H2853"/>
      <c r="I2853"/>
      <c r="J2853"/>
      <c r="K2853"/>
      <c r="L2853"/>
      <c r="M2853"/>
      <c r="N2853"/>
      <c r="O2853"/>
      <c r="P2853"/>
      <c r="Q2853"/>
    </row>
    <row r="2854" spans="1:17" s="16" customFormat="1" x14ac:dyDescent="0.25">
      <c r="A2854"/>
      <c r="B2854" s="18"/>
      <c r="D2854"/>
      <c r="E2854"/>
      <c r="F2854"/>
      <c r="G2854"/>
      <c r="H2854"/>
      <c r="I2854"/>
      <c r="J2854"/>
      <c r="K2854"/>
      <c r="L2854"/>
      <c r="M2854"/>
      <c r="N2854"/>
      <c r="O2854"/>
      <c r="P2854"/>
      <c r="Q2854"/>
    </row>
    <row r="2855" spans="1:17" s="16" customFormat="1" x14ac:dyDescent="0.25">
      <c r="A2855"/>
      <c r="B2855" s="18"/>
      <c r="D2855"/>
      <c r="E2855"/>
      <c r="F2855"/>
      <c r="G2855"/>
      <c r="H2855"/>
      <c r="I2855"/>
      <c r="J2855"/>
      <c r="K2855"/>
      <c r="L2855"/>
      <c r="M2855"/>
      <c r="N2855"/>
      <c r="O2855"/>
      <c r="P2855"/>
      <c r="Q2855"/>
    </row>
    <row r="2856" spans="1:17" s="16" customFormat="1" x14ac:dyDescent="0.25">
      <c r="A2856"/>
      <c r="B2856" s="18"/>
      <c r="D2856"/>
      <c r="E2856"/>
      <c r="F2856"/>
      <c r="G2856"/>
      <c r="H2856"/>
      <c r="I2856"/>
      <c r="J2856"/>
      <c r="K2856"/>
      <c r="L2856"/>
      <c r="M2856"/>
      <c r="N2856"/>
      <c r="O2856"/>
      <c r="P2856"/>
      <c r="Q2856"/>
    </row>
    <row r="2857" spans="1:17" s="16" customFormat="1" x14ac:dyDescent="0.25">
      <c r="A2857"/>
      <c r="B2857" s="18"/>
      <c r="D2857"/>
      <c r="E2857"/>
      <c r="F2857"/>
      <c r="G2857"/>
      <c r="H2857"/>
      <c r="I2857"/>
      <c r="J2857"/>
      <c r="K2857"/>
      <c r="L2857"/>
      <c r="M2857"/>
      <c r="N2857"/>
      <c r="O2857"/>
      <c r="P2857"/>
      <c r="Q2857"/>
    </row>
    <row r="2858" spans="1:17" s="16" customFormat="1" x14ac:dyDescent="0.25">
      <c r="A2858"/>
      <c r="B2858" s="18"/>
      <c r="D2858"/>
      <c r="E2858"/>
      <c r="F2858"/>
      <c r="G2858"/>
      <c r="H2858"/>
      <c r="I2858"/>
      <c r="J2858"/>
      <c r="K2858"/>
      <c r="L2858"/>
      <c r="M2858"/>
      <c r="N2858"/>
      <c r="O2858"/>
      <c r="P2858"/>
      <c r="Q2858"/>
    </row>
    <row r="2859" spans="1:17" s="16" customFormat="1" x14ac:dyDescent="0.25">
      <c r="A2859"/>
      <c r="B2859" s="18"/>
      <c r="D2859"/>
      <c r="E2859"/>
      <c r="F2859"/>
      <c r="G2859"/>
      <c r="H2859"/>
      <c r="I2859"/>
      <c r="J2859"/>
      <c r="K2859"/>
      <c r="L2859"/>
      <c r="M2859"/>
      <c r="N2859"/>
      <c r="O2859"/>
      <c r="P2859"/>
      <c r="Q2859"/>
    </row>
    <row r="2860" spans="1:17" s="16" customFormat="1" x14ac:dyDescent="0.25">
      <c r="A2860"/>
      <c r="B2860" s="18"/>
      <c r="D2860"/>
      <c r="E2860"/>
      <c r="F2860"/>
      <c r="G2860"/>
      <c r="H2860"/>
      <c r="I2860"/>
      <c r="J2860"/>
      <c r="K2860"/>
      <c r="L2860"/>
      <c r="M2860"/>
      <c r="N2860"/>
      <c r="O2860"/>
      <c r="P2860"/>
      <c r="Q2860"/>
    </row>
    <row r="2861" spans="1:17" s="16" customFormat="1" x14ac:dyDescent="0.25">
      <c r="A2861"/>
      <c r="B2861" s="18"/>
      <c r="D2861"/>
      <c r="E2861"/>
      <c r="F2861"/>
      <c r="G2861"/>
      <c r="H2861"/>
      <c r="I2861"/>
      <c r="J2861"/>
      <c r="K2861"/>
      <c r="L2861"/>
      <c r="M2861"/>
      <c r="N2861"/>
      <c r="O2861"/>
      <c r="P2861"/>
      <c r="Q2861"/>
    </row>
    <row r="2862" spans="1:17" s="16" customFormat="1" x14ac:dyDescent="0.25">
      <c r="A2862"/>
      <c r="B2862" s="18"/>
      <c r="D2862"/>
      <c r="E2862"/>
      <c r="F2862"/>
      <c r="G2862"/>
      <c r="H2862"/>
      <c r="I2862"/>
      <c r="J2862"/>
      <c r="K2862"/>
      <c r="L2862"/>
      <c r="M2862"/>
      <c r="N2862"/>
      <c r="O2862"/>
      <c r="P2862"/>
      <c r="Q2862"/>
    </row>
    <row r="2863" spans="1:17" s="16" customFormat="1" x14ac:dyDescent="0.25">
      <c r="A2863"/>
      <c r="B2863" s="18"/>
      <c r="D2863"/>
      <c r="E2863"/>
      <c r="F2863"/>
      <c r="G2863"/>
      <c r="H2863"/>
      <c r="I2863"/>
      <c r="J2863"/>
      <c r="K2863"/>
      <c r="L2863"/>
      <c r="M2863"/>
      <c r="N2863"/>
      <c r="O2863"/>
      <c r="P2863"/>
      <c r="Q2863"/>
    </row>
    <row r="2864" spans="1:17" s="16" customFormat="1" x14ac:dyDescent="0.25">
      <c r="A2864"/>
      <c r="B2864" s="18"/>
      <c r="D2864"/>
      <c r="E2864"/>
      <c r="F2864"/>
      <c r="G2864"/>
      <c r="H2864"/>
      <c r="I2864"/>
      <c r="J2864"/>
      <c r="K2864"/>
      <c r="L2864"/>
      <c r="M2864"/>
      <c r="N2864"/>
      <c r="O2864"/>
      <c r="P2864"/>
      <c r="Q2864"/>
    </row>
    <row r="2865" spans="1:17" s="16" customFormat="1" x14ac:dyDescent="0.25">
      <c r="A2865"/>
      <c r="B2865" s="18"/>
      <c r="D2865"/>
      <c r="E2865"/>
      <c r="F2865"/>
      <c r="G2865"/>
      <c r="H2865"/>
      <c r="I2865"/>
      <c r="J2865"/>
      <c r="K2865"/>
      <c r="L2865"/>
      <c r="M2865"/>
      <c r="N2865"/>
      <c r="O2865"/>
      <c r="P2865"/>
      <c r="Q2865"/>
    </row>
    <row r="2866" spans="1:17" s="16" customFormat="1" x14ac:dyDescent="0.25">
      <c r="A2866"/>
      <c r="B2866" s="18"/>
      <c r="D2866"/>
      <c r="E2866"/>
      <c r="F2866"/>
      <c r="G2866"/>
      <c r="H2866"/>
      <c r="I2866"/>
      <c r="J2866"/>
      <c r="K2866"/>
      <c r="L2866"/>
      <c r="M2866"/>
      <c r="N2866"/>
      <c r="O2866"/>
      <c r="P2866"/>
      <c r="Q2866"/>
    </row>
    <row r="2867" spans="1:17" s="16" customFormat="1" x14ac:dyDescent="0.25">
      <c r="A2867"/>
      <c r="B2867" s="18"/>
      <c r="D2867"/>
      <c r="E2867"/>
      <c r="F2867"/>
      <c r="G2867"/>
      <c r="H2867"/>
      <c r="I2867"/>
      <c r="J2867"/>
      <c r="K2867"/>
      <c r="L2867"/>
      <c r="M2867"/>
      <c r="N2867"/>
      <c r="O2867"/>
      <c r="P2867"/>
      <c r="Q2867"/>
    </row>
    <row r="2868" spans="1:17" s="16" customFormat="1" x14ac:dyDescent="0.25">
      <c r="A2868"/>
      <c r="B2868" s="18"/>
      <c r="D2868"/>
      <c r="E2868"/>
      <c r="F2868"/>
      <c r="G2868"/>
      <c r="H2868"/>
      <c r="I2868"/>
      <c r="J2868"/>
      <c r="K2868"/>
      <c r="L2868"/>
      <c r="M2868"/>
      <c r="N2868"/>
      <c r="O2868"/>
      <c r="P2868"/>
      <c r="Q2868"/>
    </row>
    <row r="2869" spans="1:17" s="16" customFormat="1" x14ac:dyDescent="0.25">
      <c r="A2869"/>
      <c r="B2869" s="18"/>
      <c r="D2869"/>
      <c r="E2869"/>
      <c r="F2869"/>
      <c r="G2869"/>
      <c r="H2869"/>
      <c r="I2869"/>
      <c r="J2869"/>
      <c r="K2869"/>
      <c r="L2869"/>
      <c r="M2869"/>
      <c r="N2869"/>
      <c r="O2869"/>
      <c r="P2869"/>
      <c r="Q2869"/>
    </row>
    <row r="2870" spans="1:17" s="16" customFormat="1" x14ac:dyDescent="0.25">
      <c r="A2870"/>
      <c r="B2870" s="18"/>
      <c r="D2870"/>
      <c r="E2870"/>
      <c r="F2870"/>
      <c r="G2870"/>
      <c r="H2870"/>
      <c r="I2870"/>
      <c r="J2870"/>
      <c r="K2870"/>
      <c r="L2870"/>
      <c r="M2870"/>
      <c r="N2870"/>
      <c r="O2870"/>
      <c r="P2870"/>
      <c r="Q2870"/>
    </row>
    <row r="2871" spans="1:17" s="16" customFormat="1" x14ac:dyDescent="0.25">
      <c r="A2871"/>
      <c r="B2871" s="18"/>
      <c r="D2871"/>
      <c r="E2871"/>
      <c r="F2871"/>
      <c r="G2871"/>
      <c r="H2871"/>
      <c r="I2871"/>
      <c r="J2871"/>
      <c r="K2871"/>
      <c r="L2871"/>
      <c r="M2871"/>
      <c r="N2871"/>
      <c r="O2871"/>
      <c r="P2871"/>
      <c r="Q2871"/>
    </row>
    <row r="2872" spans="1:17" s="16" customFormat="1" x14ac:dyDescent="0.25">
      <c r="A2872"/>
      <c r="B2872" s="18"/>
      <c r="D2872"/>
      <c r="E2872"/>
      <c r="F2872"/>
      <c r="G2872"/>
      <c r="H2872"/>
      <c r="I2872"/>
      <c r="J2872"/>
      <c r="K2872"/>
      <c r="L2872"/>
      <c r="M2872"/>
      <c r="N2872"/>
      <c r="O2872"/>
      <c r="P2872"/>
      <c r="Q2872"/>
    </row>
    <row r="2873" spans="1:17" s="16" customFormat="1" x14ac:dyDescent="0.25">
      <c r="A2873"/>
      <c r="B2873" s="18"/>
      <c r="D2873"/>
      <c r="E2873"/>
      <c r="F2873"/>
      <c r="G2873"/>
      <c r="H2873"/>
      <c r="I2873"/>
      <c r="J2873"/>
      <c r="K2873"/>
      <c r="L2873"/>
      <c r="M2873"/>
      <c r="N2873"/>
      <c r="O2873"/>
      <c r="P2873"/>
      <c r="Q2873"/>
    </row>
    <row r="2874" spans="1:17" s="16" customFormat="1" x14ac:dyDescent="0.25">
      <c r="A2874"/>
      <c r="B2874" s="18"/>
      <c r="D2874"/>
      <c r="E2874"/>
      <c r="F2874"/>
      <c r="G2874"/>
      <c r="H2874"/>
      <c r="I2874"/>
      <c r="J2874"/>
      <c r="K2874"/>
      <c r="L2874"/>
      <c r="M2874"/>
      <c r="N2874"/>
      <c r="O2874"/>
      <c r="P2874"/>
      <c r="Q2874"/>
    </row>
    <row r="2875" spans="1:17" s="16" customFormat="1" x14ac:dyDescent="0.25">
      <c r="A2875"/>
      <c r="B2875" s="18"/>
      <c r="D2875"/>
      <c r="E2875"/>
      <c r="F2875"/>
      <c r="G2875"/>
      <c r="H2875"/>
      <c r="I2875"/>
      <c r="J2875"/>
      <c r="K2875"/>
      <c r="L2875"/>
      <c r="M2875"/>
      <c r="N2875"/>
      <c r="O2875"/>
      <c r="P2875"/>
      <c r="Q2875"/>
    </row>
    <row r="2876" spans="1:17" s="16" customFormat="1" x14ac:dyDescent="0.25">
      <c r="A2876"/>
      <c r="B2876" s="18"/>
      <c r="D2876"/>
      <c r="E2876"/>
      <c r="F2876"/>
      <c r="G2876"/>
      <c r="H2876"/>
      <c r="I2876"/>
      <c r="J2876"/>
      <c r="K2876"/>
      <c r="L2876"/>
      <c r="M2876"/>
      <c r="N2876"/>
      <c r="O2876"/>
      <c r="P2876"/>
      <c r="Q2876"/>
    </row>
    <row r="2877" spans="1:17" s="16" customFormat="1" x14ac:dyDescent="0.25">
      <c r="A2877"/>
      <c r="B2877" s="18"/>
      <c r="D2877"/>
      <c r="E2877"/>
      <c r="F2877"/>
      <c r="G2877"/>
      <c r="H2877"/>
      <c r="I2877"/>
      <c r="J2877"/>
      <c r="K2877"/>
      <c r="L2877"/>
      <c r="M2877"/>
      <c r="N2877"/>
      <c r="O2877"/>
      <c r="P2877"/>
      <c r="Q2877"/>
    </row>
    <row r="2878" spans="1:17" s="16" customFormat="1" x14ac:dyDescent="0.25">
      <c r="A2878"/>
      <c r="B2878" s="18"/>
      <c r="D2878"/>
      <c r="E2878"/>
      <c r="F2878"/>
      <c r="G2878"/>
      <c r="H2878"/>
      <c r="I2878"/>
      <c r="J2878"/>
      <c r="K2878"/>
      <c r="L2878"/>
      <c r="M2878"/>
      <c r="N2878"/>
      <c r="O2878"/>
      <c r="P2878"/>
      <c r="Q2878"/>
    </row>
    <row r="2879" spans="1:17" s="16" customFormat="1" x14ac:dyDescent="0.25">
      <c r="A2879"/>
      <c r="B2879" s="18"/>
      <c r="D2879"/>
      <c r="E2879"/>
      <c r="F2879"/>
      <c r="G2879"/>
      <c r="H2879"/>
      <c r="I2879"/>
      <c r="J2879"/>
      <c r="K2879"/>
      <c r="L2879"/>
      <c r="M2879"/>
      <c r="N2879"/>
      <c r="O2879"/>
      <c r="P2879"/>
      <c r="Q2879"/>
    </row>
    <row r="2880" spans="1:17" s="16" customFormat="1" x14ac:dyDescent="0.25">
      <c r="A2880"/>
      <c r="B2880" s="18"/>
      <c r="D2880"/>
      <c r="E2880"/>
      <c r="F2880"/>
      <c r="G2880"/>
      <c r="H2880"/>
      <c r="I2880"/>
      <c r="J2880"/>
      <c r="K2880"/>
      <c r="L2880"/>
      <c r="M2880"/>
      <c r="N2880"/>
      <c r="O2880"/>
      <c r="P2880"/>
      <c r="Q2880"/>
    </row>
    <row r="2881" spans="1:17" s="16" customFormat="1" x14ac:dyDescent="0.25">
      <c r="A2881"/>
      <c r="B2881" s="18"/>
      <c r="D2881"/>
      <c r="E2881"/>
      <c r="F2881"/>
      <c r="G2881"/>
      <c r="H2881"/>
      <c r="I2881"/>
      <c r="J2881"/>
      <c r="K2881"/>
      <c r="L2881"/>
      <c r="M2881"/>
      <c r="N2881"/>
      <c r="O2881"/>
      <c r="P2881"/>
      <c r="Q2881"/>
    </row>
    <row r="2882" spans="1:17" s="16" customFormat="1" x14ac:dyDescent="0.25">
      <c r="A2882"/>
      <c r="B2882" s="17"/>
      <c r="D2882"/>
      <c r="E2882"/>
      <c r="F2882"/>
      <c r="G2882"/>
      <c r="H2882"/>
      <c r="I2882"/>
      <c r="J2882"/>
      <c r="K2882"/>
      <c r="L2882"/>
      <c r="M2882"/>
      <c r="N2882"/>
      <c r="O2882"/>
      <c r="P2882"/>
      <c r="Q2882"/>
    </row>
    <row r="2883" spans="1:17" s="16" customFormat="1" x14ac:dyDescent="0.25">
      <c r="A2883"/>
      <c r="B2883" s="18"/>
      <c r="D2883"/>
      <c r="E2883"/>
      <c r="F2883"/>
      <c r="G2883"/>
      <c r="H2883"/>
      <c r="I2883"/>
      <c r="J2883"/>
      <c r="K2883"/>
      <c r="L2883"/>
      <c r="M2883"/>
      <c r="N2883"/>
      <c r="O2883"/>
      <c r="P2883"/>
      <c r="Q2883"/>
    </row>
    <row r="2884" spans="1:17" s="16" customFormat="1" x14ac:dyDescent="0.25">
      <c r="A2884"/>
      <c r="B2884" s="18"/>
      <c r="D2884"/>
      <c r="E2884"/>
      <c r="F2884"/>
      <c r="G2884"/>
      <c r="H2884"/>
      <c r="I2884"/>
      <c r="J2884"/>
      <c r="K2884"/>
      <c r="L2884"/>
      <c r="M2884"/>
      <c r="N2884"/>
      <c r="O2884"/>
      <c r="P2884"/>
      <c r="Q2884"/>
    </row>
    <row r="2885" spans="1:17" s="16" customFormat="1" x14ac:dyDescent="0.25">
      <c r="A2885"/>
      <c r="B2885" s="18"/>
      <c r="D2885"/>
      <c r="E2885"/>
      <c r="F2885"/>
      <c r="G2885"/>
      <c r="H2885"/>
      <c r="I2885"/>
      <c r="J2885"/>
      <c r="K2885"/>
      <c r="L2885"/>
      <c r="M2885"/>
      <c r="N2885"/>
      <c r="O2885"/>
      <c r="P2885"/>
      <c r="Q2885"/>
    </row>
    <row r="2886" spans="1:17" s="16" customFormat="1" x14ac:dyDescent="0.25">
      <c r="A2886"/>
      <c r="B2886" s="18"/>
      <c r="D2886"/>
      <c r="E2886"/>
      <c r="F2886"/>
      <c r="G2886"/>
      <c r="H2886"/>
      <c r="I2886"/>
      <c r="J2886"/>
      <c r="K2886"/>
      <c r="L2886"/>
      <c r="M2886"/>
      <c r="N2886"/>
      <c r="O2886"/>
      <c r="P2886"/>
      <c r="Q2886"/>
    </row>
    <row r="2887" spans="1:17" s="16" customFormat="1" x14ac:dyDescent="0.25">
      <c r="A2887"/>
      <c r="B2887" s="18"/>
      <c r="D2887"/>
      <c r="E2887"/>
      <c r="F2887"/>
      <c r="G2887"/>
      <c r="H2887"/>
      <c r="I2887"/>
      <c r="J2887"/>
      <c r="K2887"/>
      <c r="L2887"/>
      <c r="M2887"/>
      <c r="N2887"/>
      <c r="O2887"/>
      <c r="P2887"/>
      <c r="Q2887"/>
    </row>
    <row r="2888" spans="1:17" s="16" customFormat="1" x14ac:dyDescent="0.25">
      <c r="A2888"/>
      <c r="B2888" s="18"/>
      <c r="D2888"/>
      <c r="E2888"/>
      <c r="F2888"/>
      <c r="G2888"/>
      <c r="H2888"/>
      <c r="I2888"/>
      <c r="J2888"/>
      <c r="K2888"/>
      <c r="L2888"/>
      <c r="M2888"/>
      <c r="N2888"/>
      <c r="O2888"/>
      <c r="P2888"/>
      <c r="Q2888"/>
    </row>
    <row r="2889" spans="1:17" s="16" customFormat="1" x14ac:dyDescent="0.25">
      <c r="A2889"/>
      <c r="B2889" s="18"/>
      <c r="D2889"/>
      <c r="E2889"/>
      <c r="F2889"/>
      <c r="G2889"/>
      <c r="H2889"/>
      <c r="I2889"/>
      <c r="J2889"/>
      <c r="K2889"/>
      <c r="L2889"/>
      <c r="M2889"/>
      <c r="N2889"/>
      <c r="O2889"/>
      <c r="P2889"/>
      <c r="Q2889"/>
    </row>
    <row r="2890" spans="1:17" s="16" customFormat="1" x14ac:dyDescent="0.25">
      <c r="A2890"/>
      <c r="B2890" s="18"/>
      <c r="D2890"/>
      <c r="E2890"/>
      <c r="F2890"/>
      <c r="G2890"/>
      <c r="H2890"/>
      <c r="I2890"/>
      <c r="J2890"/>
      <c r="K2890"/>
      <c r="L2890"/>
      <c r="M2890"/>
      <c r="N2890"/>
      <c r="O2890"/>
      <c r="P2890"/>
      <c r="Q2890"/>
    </row>
    <row r="2891" spans="1:17" s="16" customFormat="1" x14ac:dyDescent="0.25">
      <c r="A2891"/>
      <c r="B2891" s="18"/>
      <c r="D2891"/>
      <c r="E2891"/>
      <c r="F2891"/>
      <c r="G2891"/>
      <c r="H2891"/>
      <c r="I2891"/>
      <c r="J2891"/>
      <c r="K2891"/>
      <c r="L2891"/>
      <c r="M2891"/>
      <c r="N2891"/>
      <c r="O2891"/>
      <c r="P2891"/>
      <c r="Q2891"/>
    </row>
    <row r="2892" spans="1:17" s="16" customFormat="1" x14ac:dyDescent="0.25">
      <c r="A2892"/>
      <c r="B2892" s="18"/>
      <c r="D2892"/>
      <c r="E2892"/>
      <c r="F2892"/>
      <c r="G2892"/>
      <c r="H2892"/>
      <c r="I2892"/>
      <c r="J2892"/>
      <c r="K2892"/>
      <c r="L2892"/>
      <c r="M2892"/>
      <c r="N2892"/>
      <c r="O2892"/>
      <c r="P2892"/>
      <c r="Q2892"/>
    </row>
    <row r="2893" spans="1:17" s="16" customFormat="1" x14ac:dyDescent="0.25">
      <c r="A2893"/>
      <c r="B2893" s="18"/>
      <c r="D2893"/>
      <c r="E2893"/>
      <c r="F2893"/>
      <c r="G2893"/>
      <c r="H2893"/>
      <c r="I2893"/>
      <c r="J2893"/>
      <c r="K2893"/>
      <c r="L2893"/>
      <c r="M2893"/>
      <c r="N2893"/>
      <c r="O2893"/>
      <c r="P2893"/>
      <c r="Q2893"/>
    </row>
    <row r="2894" spans="1:17" s="16" customFormat="1" x14ac:dyDescent="0.25">
      <c r="A2894"/>
      <c r="B2894" s="18"/>
      <c r="D2894"/>
      <c r="E2894"/>
      <c r="F2894"/>
      <c r="G2894"/>
      <c r="H2894"/>
      <c r="I2894"/>
      <c r="J2894"/>
      <c r="K2894"/>
      <c r="L2894"/>
      <c r="M2894"/>
      <c r="N2894"/>
      <c r="O2894"/>
      <c r="P2894"/>
      <c r="Q2894"/>
    </row>
    <row r="2895" spans="1:17" s="16" customFormat="1" x14ac:dyDescent="0.25">
      <c r="A2895"/>
      <c r="B2895" s="18"/>
      <c r="D2895"/>
      <c r="E2895"/>
      <c r="F2895"/>
      <c r="G2895"/>
      <c r="H2895"/>
      <c r="I2895"/>
      <c r="J2895"/>
      <c r="K2895"/>
      <c r="L2895"/>
      <c r="M2895"/>
      <c r="N2895"/>
      <c r="O2895"/>
      <c r="P2895"/>
      <c r="Q2895"/>
    </row>
    <row r="2896" spans="1:17" s="16" customFormat="1" x14ac:dyDescent="0.25">
      <c r="A2896"/>
      <c r="B2896" s="18"/>
      <c r="D2896"/>
      <c r="E2896"/>
      <c r="F2896"/>
      <c r="G2896"/>
      <c r="H2896"/>
      <c r="I2896"/>
      <c r="J2896"/>
      <c r="K2896"/>
      <c r="L2896"/>
      <c r="M2896"/>
      <c r="N2896"/>
      <c r="O2896"/>
      <c r="P2896"/>
      <c r="Q2896"/>
    </row>
    <row r="2897" spans="1:17" s="16" customFormat="1" x14ac:dyDescent="0.25">
      <c r="A2897"/>
      <c r="B2897" s="18"/>
      <c r="D2897"/>
      <c r="E2897"/>
      <c r="F2897"/>
      <c r="G2897"/>
      <c r="H2897"/>
      <c r="I2897"/>
      <c r="J2897"/>
      <c r="K2897"/>
      <c r="L2897"/>
      <c r="M2897"/>
      <c r="N2897"/>
      <c r="O2897"/>
      <c r="P2897"/>
      <c r="Q2897"/>
    </row>
    <row r="2898" spans="1:17" s="16" customFormat="1" x14ac:dyDescent="0.25">
      <c r="A2898"/>
      <c r="B2898" s="18"/>
      <c r="D2898"/>
      <c r="E2898"/>
      <c r="F2898"/>
      <c r="G2898"/>
      <c r="H2898"/>
      <c r="I2898"/>
      <c r="J2898"/>
      <c r="K2898"/>
      <c r="L2898"/>
      <c r="M2898"/>
      <c r="N2898"/>
      <c r="O2898"/>
      <c r="P2898"/>
      <c r="Q2898"/>
    </row>
    <row r="2899" spans="1:17" s="16" customFormat="1" x14ac:dyDescent="0.25">
      <c r="A2899"/>
      <c r="B2899" s="18"/>
      <c r="D2899"/>
      <c r="E2899"/>
      <c r="F2899"/>
      <c r="G2899"/>
      <c r="H2899"/>
      <c r="I2899"/>
      <c r="J2899"/>
      <c r="K2899"/>
      <c r="L2899"/>
      <c r="M2899"/>
      <c r="N2899"/>
      <c r="O2899"/>
      <c r="P2899"/>
      <c r="Q2899"/>
    </row>
    <row r="2900" spans="1:17" s="16" customFormat="1" x14ac:dyDescent="0.25">
      <c r="A2900"/>
      <c r="B2900" s="18"/>
      <c r="D2900"/>
      <c r="E2900"/>
      <c r="F2900"/>
      <c r="G2900"/>
      <c r="H2900"/>
      <c r="I2900"/>
      <c r="J2900"/>
      <c r="K2900"/>
      <c r="L2900"/>
      <c r="M2900"/>
      <c r="N2900"/>
      <c r="O2900"/>
      <c r="P2900"/>
      <c r="Q2900"/>
    </row>
    <row r="2901" spans="1:17" s="16" customFormat="1" x14ac:dyDescent="0.25">
      <c r="A2901"/>
      <c r="B2901" s="18"/>
      <c r="D2901"/>
      <c r="E2901"/>
      <c r="F2901"/>
      <c r="G2901"/>
      <c r="H2901"/>
      <c r="I2901"/>
      <c r="J2901"/>
      <c r="K2901"/>
      <c r="L2901"/>
      <c r="M2901"/>
      <c r="N2901"/>
      <c r="O2901"/>
      <c r="P2901"/>
      <c r="Q2901"/>
    </row>
    <row r="2902" spans="1:17" s="16" customFormat="1" x14ac:dyDescent="0.25">
      <c r="A2902"/>
      <c r="B2902" s="18"/>
      <c r="D2902"/>
      <c r="E2902"/>
      <c r="F2902"/>
      <c r="G2902"/>
      <c r="H2902"/>
      <c r="I2902"/>
      <c r="J2902"/>
      <c r="K2902"/>
      <c r="L2902"/>
      <c r="M2902"/>
      <c r="N2902"/>
      <c r="O2902"/>
      <c r="P2902"/>
      <c r="Q2902"/>
    </row>
    <row r="2903" spans="1:17" s="16" customFormat="1" x14ac:dyDescent="0.25">
      <c r="A2903"/>
      <c r="B2903" s="18"/>
      <c r="D2903"/>
      <c r="E2903"/>
      <c r="F2903"/>
      <c r="G2903"/>
      <c r="H2903"/>
      <c r="I2903"/>
      <c r="J2903"/>
      <c r="K2903"/>
      <c r="L2903"/>
      <c r="M2903"/>
      <c r="N2903"/>
      <c r="O2903"/>
      <c r="P2903"/>
      <c r="Q2903"/>
    </row>
    <row r="2904" spans="1:17" s="16" customFormat="1" x14ac:dyDescent="0.25">
      <c r="A2904"/>
      <c r="B2904" s="18"/>
      <c r="D2904"/>
      <c r="E2904"/>
      <c r="F2904"/>
      <c r="G2904"/>
      <c r="H2904"/>
      <c r="I2904"/>
      <c r="J2904"/>
      <c r="K2904"/>
      <c r="L2904"/>
      <c r="M2904"/>
      <c r="N2904"/>
      <c r="O2904"/>
      <c r="P2904"/>
      <c r="Q2904"/>
    </row>
    <row r="2905" spans="1:17" s="16" customFormat="1" x14ac:dyDescent="0.25">
      <c r="A2905"/>
      <c r="B2905" s="18"/>
      <c r="D2905"/>
      <c r="E2905"/>
      <c r="F2905"/>
      <c r="G2905"/>
      <c r="H2905"/>
      <c r="I2905"/>
      <c r="J2905"/>
      <c r="K2905"/>
      <c r="L2905"/>
      <c r="M2905"/>
      <c r="N2905"/>
      <c r="O2905"/>
      <c r="P2905"/>
      <c r="Q2905"/>
    </row>
    <row r="2906" spans="1:17" s="16" customFormat="1" x14ac:dyDescent="0.25">
      <c r="A2906"/>
      <c r="B2906" s="18"/>
      <c r="D2906"/>
      <c r="E2906"/>
      <c r="F2906"/>
      <c r="G2906"/>
      <c r="H2906"/>
      <c r="I2906"/>
      <c r="J2906"/>
      <c r="K2906"/>
      <c r="L2906"/>
      <c r="M2906"/>
      <c r="N2906"/>
      <c r="O2906"/>
      <c r="P2906"/>
      <c r="Q2906"/>
    </row>
    <row r="2907" spans="1:17" s="16" customFormat="1" x14ac:dyDescent="0.25">
      <c r="A2907"/>
      <c r="B2907" s="18"/>
      <c r="D2907"/>
      <c r="E2907"/>
      <c r="F2907"/>
      <c r="G2907"/>
      <c r="H2907"/>
      <c r="I2907"/>
      <c r="J2907"/>
      <c r="K2907"/>
      <c r="L2907"/>
      <c r="M2907"/>
      <c r="N2907"/>
      <c r="O2907"/>
      <c r="P2907"/>
      <c r="Q2907"/>
    </row>
    <row r="2908" spans="1:17" s="16" customFormat="1" x14ac:dyDescent="0.25">
      <c r="A2908"/>
      <c r="B2908" s="18"/>
      <c r="D2908"/>
      <c r="E2908"/>
      <c r="F2908"/>
      <c r="G2908"/>
      <c r="H2908"/>
      <c r="I2908"/>
      <c r="J2908"/>
      <c r="K2908"/>
      <c r="L2908"/>
      <c r="M2908"/>
      <c r="N2908"/>
      <c r="O2908"/>
      <c r="P2908"/>
      <c r="Q2908"/>
    </row>
    <row r="2909" spans="1:17" s="16" customFormat="1" x14ac:dyDescent="0.25">
      <c r="A2909"/>
      <c r="B2909" s="18"/>
      <c r="D2909"/>
      <c r="E2909"/>
      <c r="F2909"/>
      <c r="G2909"/>
      <c r="H2909"/>
      <c r="I2909"/>
      <c r="J2909"/>
      <c r="K2909"/>
      <c r="L2909"/>
      <c r="M2909"/>
      <c r="N2909"/>
      <c r="O2909"/>
      <c r="P2909"/>
      <c r="Q2909"/>
    </row>
    <row r="2910" spans="1:17" s="16" customFormat="1" x14ac:dyDescent="0.25">
      <c r="A2910"/>
      <c r="B2910" s="18"/>
      <c r="D2910"/>
      <c r="E2910"/>
      <c r="F2910"/>
      <c r="G2910"/>
      <c r="H2910"/>
      <c r="I2910"/>
      <c r="J2910"/>
      <c r="K2910"/>
      <c r="L2910"/>
      <c r="M2910"/>
      <c r="N2910"/>
      <c r="O2910"/>
      <c r="P2910"/>
      <c r="Q2910"/>
    </row>
    <row r="2911" spans="1:17" s="16" customFormat="1" x14ac:dyDescent="0.25">
      <c r="A2911"/>
      <c r="B2911" s="18"/>
      <c r="D2911"/>
      <c r="E2911"/>
      <c r="F2911"/>
      <c r="G2911"/>
      <c r="H2911"/>
      <c r="I2911"/>
      <c r="J2911"/>
      <c r="K2911"/>
      <c r="L2911"/>
      <c r="M2911"/>
      <c r="N2911"/>
      <c r="O2911"/>
      <c r="P2911"/>
      <c r="Q2911"/>
    </row>
    <row r="2912" spans="1:17" s="16" customFormat="1" x14ac:dyDescent="0.25">
      <c r="A2912"/>
      <c r="B2912" s="18"/>
      <c r="D2912"/>
      <c r="E2912"/>
      <c r="F2912"/>
      <c r="G2912"/>
      <c r="H2912"/>
      <c r="I2912"/>
      <c r="J2912"/>
      <c r="K2912"/>
      <c r="L2912"/>
      <c r="M2912"/>
      <c r="N2912"/>
      <c r="O2912"/>
      <c r="P2912"/>
      <c r="Q2912"/>
    </row>
    <row r="2913" spans="1:17" s="16" customFormat="1" x14ac:dyDescent="0.25">
      <c r="A2913"/>
      <c r="B2913" s="18"/>
      <c r="D2913"/>
      <c r="E2913"/>
      <c r="F2913"/>
      <c r="G2913"/>
      <c r="H2913"/>
      <c r="I2913"/>
      <c r="J2913"/>
      <c r="K2913"/>
      <c r="L2913"/>
      <c r="M2913"/>
      <c r="N2913"/>
      <c r="O2913"/>
      <c r="P2913"/>
      <c r="Q2913"/>
    </row>
    <row r="2914" spans="1:17" s="16" customFormat="1" x14ac:dyDescent="0.25">
      <c r="A2914"/>
      <c r="B2914" s="18"/>
      <c r="D2914"/>
      <c r="E2914"/>
      <c r="F2914"/>
      <c r="G2914"/>
      <c r="H2914"/>
      <c r="I2914"/>
      <c r="J2914"/>
      <c r="K2914"/>
      <c r="L2914"/>
      <c r="M2914"/>
      <c r="N2914"/>
      <c r="O2914"/>
      <c r="P2914"/>
      <c r="Q2914"/>
    </row>
    <row r="2915" spans="1:17" s="16" customFormat="1" x14ac:dyDescent="0.25">
      <c r="A2915"/>
      <c r="B2915" s="18"/>
      <c r="D2915"/>
      <c r="E2915"/>
      <c r="F2915"/>
      <c r="G2915"/>
      <c r="H2915"/>
      <c r="I2915"/>
      <c r="J2915"/>
      <c r="K2915"/>
      <c r="L2915"/>
      <c r="M2915"/>
      <c r="N2915"/>
      <c r="O2915"/>
      <c r="P2915"/>
      <c r="Q2915"/>
    </row>
    <row r="2916" spans="1:17" s="16" customFormat="1" x14ac:dyDescent="0.25">
      <c r="A2916"/>
      <c r="B2916" s="18"/>
      <c r="D2916"/>
      <c r="E2916"/>
      <c r="F2916"/>
      <c r="G2916"/>
      <c r="H2916"/>
      <c r="I2916"/>
      <c r="J2916"/>
      <c r="K2916"/>
      <c r="L2916"/>
      <c r="M2916"/>
      <c r="N2916"/>
      <c r="O2916"/>
      <c r="P2916"/>
      <c r="Q2916"/>
    </row>
    <row r="2917" spans="1:17" s="16" customFormat="1" x14ac:dyDescent="0.25">
      <c r="A2917"/>
      <c r="B2917" s="18"/>
      <c r="D2917"/>
      <c r="E2917"/>
      <c r="F2917"/>
      <c r="G2917"/>
      <c r="H2917"/>
      <c r="I2917"/>
      <c r="J2917"/>
      <c r="K2917"/>
      <c r="L2917"/>
      <c r="M2917"/>
      <c r="N2917"/>
      <c r="O2917"/>
      <c r="P2917"/>
      <c r="Q2917"/>
    </row>
    <row r="2918" spans="1:17" s="16" customFormat="1" x14ac:dyDescent="0.25">
      <c r="A2918"/>
      <c r="B2918" s="18"/>
      <c r="D2918"/>
      <c r="E2918"/>
      <c r="F2918"/>
      <c r="G2918"/>
      <c r="H2918"/>
      <c r="I2918"/>
      <c r="J2918"/>
      <c r="K2918"/>
      <c r="L2918"/>
      <c r="M2918"/>
      <c r="N2918"/>
      <c r="O2918"/>
      <c r="P2918"/>
      <c r="Q2918"/>
    </row>
    <row r="2919" spans="1:17" s="16" customFormat="1" x14ac:dyDescent="0.25">
      <c r="A2919"/>
      <c r="B2919" s="18"/>
      <c r="D2919"/>
      <c r="E2919"/>
      <c r="F2919"/>
      <c r="G2919"/>
      <c r="H2919"/>
      <c r="I2919"/>
      <c r="J2919"/>
      <c r="K2919"/>
      <c r="L2919"/>
      <c r="M2919"/>
      <c r="N2919"/>
      <c r="O2919"/>
      <c r="P2919"/>
      <c r="Q2919"/>
    </row>
    <row r="2920" spans="1:17" s="16" customFormat="1" x14ac:dyDescent="0.25">
      <c r="A2920"/>
      <c r="B2920" s="18"/>
      <c r="D2920"/>
      <c r="E2920"/>
      <c r="F2920"/>
      <c r="G2920"/>
      <c r="H2920"/>
      <c r="I2920"/>
      <c r="J2920"/>
      <c r="K2920"/>
      <c r="L2920"/>
      <c r="M2920"/>
      <c r="N2920"/>
      <c r="O2920"/>
      <c r="P2920"/>
      <c r="Q2920"/>
    </row>
    <row r="2921" spans="1:17" s="16" customFormat="1" x14ac:dyDescent="0.25">
      <c r="A2921"/>
      <c r="B2921" s="18"/>
      <c r="D2921"/>
      <c r="E2921"/>
      <c r="F2921"/>
      <c r="G2921"/>
      <c r="H2921"/>
      <c r="I2921"/>
      <c r="J2921"/>
      <c r="K2921"/>
      <c r="L2921"/>
      <c r="M2921"/>
      <c r="N2921"/>
      <c r="O2921"/>
      <c r="P2921"/>
      <c r="Q2921"/>
    </row>
    <row r="2922" spans="1:17" s="16" customFormat="1" x14ac:dyDescent="0.25">
      <c r="A2922"/>
      <c r="B2922" s="18"/>
      <c r="D2922"/>
      <c r="E2922"/>
      <c r="F2922"/>
      <c r="G2922"/>
      <c r="H2922"/>
      <c r="I2922"/>
      <c r="J2922"/>
      <c r="K2922"/>
      <c r="L2922"/>
      <c r="M2922"/>
      <c r="N2922"/>
      <c r="O2922"/>
      <c r="P2922"/>
      <c r="Q2922"/>
    </row>
    <row r="2923" spans="1:17" s="16" customFormat="1" x14ac:dyDescent="0.25">
      <c r="A2923"/>
      <c r="B2923" s="18"/>
      <c r="D2923"/>
      <c r="E2923"/>
      <c r="F2923"/>
      <c r="G2923"/>
      <c r="H2923"/>
      <c r="I2923"/>
      <c r="J2923"/>
      <c r="K2923"/>
      <c r="L2923"/>
      <c r="M2923"/>
      <c r="N2923"/>
      <c r="O2923"/>
      <c r="P2923"/>
      <c r="Q2923"/>
    </row>
    <row r="2924" spans="1:17" s="16" customFormat="1" x14ac:dyDescent="0.25">
      <c r="A2924"/>
      <c r="B2924" s="18"/>
      <c r="D2924"/>
      <c r="E2924"/>
      <c r="F2924"/>
      <c r="G2924"/>
      <c r="H2924"/>
      <c r="I2924"/>
      <c r="J2924"/>
      <c r="K2924"/>
      <c r="L2924"/>
      <c r="M2924"/>
      <c r="N2924"/>
      <c r="O2924"/>
      <c r="P2924"/>
      <c r="Q2924"/>
    </row>
    <row r="2925" spans="1:17" s="16" customFormat="1" x14ac:dyDescent="0.25">
      <c r="A2925"/>
      <c r="B2925" s="18"/>
      <c r="D2925"/>
      <c r="E2925"/>
      <c r="F2925"/>
      <c r="G2925"/>
      <c r="H2925"/>
      <c r="I2925"/>
      <c r="J2925"/>
      <c r="K2925"/>
      <c r="L2925"/>
      <c r="M2925"/>
      <c r="N2925"/>
      <c r="O2925"/>
      <c r="P2925"/>
      <c r="Q2925"/>
    </row>
    <row r="2926" spans="1:17" s="16" customFormat="1" x14ac:dyDescent="0.25">
      <c r="A2926"/>
      <c r="B2926" s="18"/>
      <c r="D2926"/>
      <c r="E2926"/>
      <c r="F2926"/>
      <c r="G2926"/>
      <c r="H2926"/>
      <c r="I2926"/>
      <c r="J2926"/>
      <c r="K2926"/>
      <c r="L2926"/>
      <c r="M2926"/>
      <c r="N2926"/>
      <c r="O2926"/>
      <c r="P2926"/>
      <c r="Q2926"/>
    </row>
    <row r="2927" spans="1:17" s="16" customFormat="1" x14ac:dyDescent="0.25">
      <c r="A2927"/>
      <c r="B2927" s="18"/>
      <c r="D2927"/>
      <c r="E2927"/>
      <c r="F2927"/>
      <c r="G2927"/>
      <c r="H2927"/>
      <c r="I2927"/>
      <c r="J2927"/>
      <c r="K2927"/>
      <c r="L2927"/>
      <c r="M2927"/>
      <c r="N2927"/>
      <c r="O2927"/>
      <c r="P2927"/>
      <c r="Q2927"/>
    </row>
    <row r="2928" spans="1:17" s="16" customFormat="1" x14ac:dyDescent="0.25">
      <c r="A2928"/>
      <c r="B2928" s="18"/>
      <c r="D2928"/>
      <c r="E2928"/>
      <c r="F2928"/>
      <c r="G2928"/>
      <c r="H2928"/>
      <c r="I2928"/>
      <c r="J2928"/>
      <c r="K2928"/>
      <c r="L2928"/>
      <c r="M2928"/>
      <c r="N2928"/>
      <c r="O2928"/>
      <c r="P2928"/>
      <c r="Q2928"/>
    </row>
    <row r="2929" spans="1:17" s="16" customFormat="1" x14ac:dyDescent="0.25">
      <c r="A2929"/>
      <c r="B2929" s="18"/>
      <c r="D2929"/>
      <c r="E2929"/>
      <c r="F2929"/>
      <c r="G2929"/>
      <c r="H2929"/>
      <c r="I2929"/>
      <c r="J2929"/>
      <c r="K2929"/>
      <c r="L2929"/>
      <c r="M2929"/>
      <c r="N2929"/>
      <c r="O2929"/>
      <c r="P2929"/>
      <c r="Q2929"/>
    </row>
    <row r="2930" spans="1:17" s="16" customFormat="1" x14ac:dyDescent="0.25">
      <c r="A2930"/>
      <c r="B2930" s="18"/>
      <c r="D2930"/>
      <c r="E2930"/>
      <c r="F2930"/>
      <c r="G2930"/>
      <c r="H2930"/>
      <c r="I2930"/>
      <c r="J2930"/>
      <c r="K2930"/>
      <c r="L2930"/>
      <c r="M2930"/>
      <c r="N2930"/>
      <c r="O2930"/>
      <c r="P2930"/>
      <c r="Q2930"/>
    </row>
    <row r="2931" spans="1:17" s="16" customFormat="1" x14ac:dyDescent="0.25">
      <c r="A2931"/>
      <c r="B2931" s="18"/>
      <c r="D2931"/>
      <c r="E2931"/>
      <c r="F2931"/>
      <c r="G2931"/>
      <c r="H2931"/>
      <c r="I2931"/>
      <c r="J2931"/>
      <c r="K2931"/>
      <c r="L2931"/>
      <c r="M2931"/>
      <c r="N2931"/>
      <c r="O2931"/>
      <c r="P2931"/>
      <c r="Q2931"/>
    </row>
    <row r="2932" spans="1:17" s="16" customFormat="1" x14ac:dyDescent="0.25">
      <c r="A2932"/>
      <c r="B2932" s="17"/>
      <c r="D2932"/>
      <c r="E2932"/>
      <c r="F2932"/>
      <c r="G2932"/>
      <c r="H2932"/>
      <c r="I2932"/>
      <c r="J2932"/>
      <c r="K2932"/>
      <c r="L2932"/>
      <c r="M2932"/>
      <c r="N2932"/>
      <c r="O2932"/>
      <c r="P2932"/>
      <c r="Q2932"/>
    </row>
    <row r="2933" spans="1:17" s="16" customFormat="1" x14ac:dyDescent="0.25">
      <c r="A2933"/>
      <c r="B2933" s="18"/>
      <c r="D2933"/>
      <c r="E2933"/>
      <c r="F2933"/>
      <c r="G2933"/>
      <c r="H2933"/>
      <c r="I2933"/>
      <c r="J2933"/>
      <c r="K2933"/>
      <c r="L2933"/>
      <c r="M2933"/>
      <c r="N2933"/>
      <c r="O2933"/>
      <c r="P2933"/>
      <c r="Q2933"/>
    </row>
    <row r="2934" spans="1:17" s="16" customFormat="1" x14ac:dyDescent="0.25">
      <c r="A2934"/>
      <c r="B2934" s="18"/>
      <c r="D2934"/>
      <c r="E2934"/>
      <c r="F2934"/>
      <c r="G2934"/>
      <c r="H2934"/>
      <c r="I2934"/>
      <c r="J2934"/>
      <c r="K2934"/>
      <c r="L2934"/>
      <c r="M2934"/>
      <c r="N2934"/>
      <c r="O2934"/>
      <c r="P2934"/>
      <c r="Q2934"/>
    </row>
    <row r="2935" spans="1:17" s="16" customFormat="1" x14ac:dyDescent="0.25">
      <c r="A2935"/>
      <c r="B2935" s="18"/>
      <c r="D2935"/>
      <c r="E2935"/>
      <c r="F2935"/>
      <c r="G2935"/>
      <c r="H2935"/>
      <c r="I2935"/>
      <c r="J2935"/>
      <c r="K2935"/>
      <c r="L2935"/>
      <c r="M2935"/>
      <c r="N2935"/>
      <c r="O2935"/>
      <c r="P2935"/>
      <c r="Q2935"/>
    </row>
    <row r="2936" spans="1:17" s="16" customFormat="1" x14ac:dyDescent="0.25">
      <c r="A2936"/>
      <c r="B2936" s="18"/>
      <c r="D2936"/>
      <c r="E2936"/>
      <c r="F2936"/>
      <c r="G2936"/>
      <c r="H2936"/>
      <c r="I2936"/>
      <c r="J2936"/>
      <c r="K2936"/>
      <c r="L2936"/>
      <c r="M2936"/>
      <c r="N2936"/>
      <c r="O2936"/>
      <c r="P2936"/>
      <c r="Q2936"/>
    </row>
    <row r="2937" spans="1:17" s="16" customFormat="1" x14ac:dyDescent="0.25">
      <c r="A2937"/>
      <c r="B2937" s="18"/>
      <c r="D2937"/>
      <c r="E2937"/>
      <c r="F2937"/>
      <c r="G2937"/>
      <c r="H2937"/>
      <c r="I2937"/>
      <c r="J2937"/>
      <c r="K2937"/>
      <c r="L2937"/>
      <c r="M2937"/>
      <c r="N2937"/>
      <c r="O2937"/>
      <c r="P2937"/>
      <c r="Q2937"/>
    </row>
    <row r="2938" spans="1:17" s="16" customFormat="1" x14ac:dyDescent="0.25">
      <c r="A2938"/>
      <c r="B2938" s="18"/>
      <c r="D2938"/>
      <c r="E2938"/>
      <c r="F2938"/>
      <c r="G2938"/>
      <c r="H2938"/>
      <c r="I2938"/>
      <c r="J2938"/>
      <c r="K2938"/>
      <c r="L2938"/>
      <c r="M2938"/>
      <c r="N2938"/>
      <c r="O2938"/>
      <c r="P2938"/>
      <c r="Q2938"/>
    </row>
    <row r="2939" spans="1:17" s="16" customFormat="1" x14ac:dyDescent="0.25">
      <c r="A2939"/>
      <c r="B2939" s="18"/>
      <c r="D2939"/>
      <c r="E2939"/>
      <c r="F2939"/>
      <c r="G2939"/>
      <c r="H2939"/>
      <c r="I2939"/>
      <c r="J2939"/>
      <c r="K2939"/>
      <c r="L2939"/>
      <c r="M2939"/>
      <c r="N2939"/>
      <c r="O2939"/>
      <c r="P2939"/>
      <c r="Q2939"/>
    </row>
    <row r="2940" spans="1:17" s="16" customFormat="1" x14ac:dyDescent="0.25">
      <c r="A2940"/>
      <c r="B2940" s="18"/>
      <c r="D2940"/>
      <c r="E2940"/>
      <c r="F2940"/>
      <c r="G2940"/>
      <c r="H2940"/>
      <c r="I2940"/>
      <c r="J2940"/>
      <c r="K2940"/>
      <c r="L2940"/>
      <c r="M2940"/>
      <c r="N2940"/>
      <c r="O2940"/>
      <c r="P2940"/>
      <c r="Q2940"/>
    </row>
    <row r="2941" spans="1:17" s="16" customFormat="1" x14ac:dyDescent="0.25">
      <c r="A2941"/>
      <c r="B2941" s="18"/>
      <c r="D2941"/>
      <c r="E2941"/>
      <c r="F2941"/>
      <c r="G2941"/>
      <c r="H2941"/>
      <c r="I2941"/>
      <c r="J2941"/>
      <c r="K2941"/>
      <c r="L2941"/>
      <c r="M2941"/>
      <c r="N2941"/>
      <c r="O2941"/>
      <c r="P2941"/>
      <c r="Q2941"/>
    </row>
    <row r="2942" spans="1:17" s="16" customFormat="1" x14ac:dyDescent="0.25">
      <c r="A2942"/>
      <c r="B2942" s="18"/>
      <c r="D2942"/>
      <c r="E2942"/>
      <c r="F2942"/>
      <c r="G2942"/>
      <c r="H2942"/>
      <c r="I2942"/>
      <c r="J2942"/>
      <c r="K2942"/>
      <c r="L2942"/>
      <c r="M2942"/>
      <c r="N2942"/>
      <c r="O2942"/>
      <c r="P2942"/>
      <c r="Q2942"/>
    </row>
    <row r="2943" spans="1:17" s="16" customFormat="1" x14ac:dyDescent="0.25">
      <c r="A2943"/>
      <c r="B2943" s="18"/>
      <c r="D2943"/>
      <c r="E2943"/>
      <c r="F2943"/>
      <c r="G2943"/>
      <c r="H2943"/>
      <c r="I2943"/>
      <c r="J2943"/>
      <c r="K2943"/>
      <c r="L2943"/>
      <c r="M2943"/>
      <c r="N2943"/>
      <c r="O2943"/>
      <c r="P2943"/>
      <c r="Q2943"/>
    </row>
    <row r="2944" spans="1:17" s="16" customFormat="1" x14ac:dyDescent="0.25">
      <c r="A2944"/>
      <c r="B2944" s="18"/>
      <c r="D2944"/>
      <c r="E2944"/>
      <c r="F2944"/>
      <c r="G2944"/>
      <c r="H2944"/>
      <c r="I2944"/>
      <c r="J2944"/>
      <c r="K2944"/>
      <c r="L2944"/>
      <c r="M2944"/>
      <c r="N2944"/>
      <c r="O2944"/>
      <c r="P2944"/>
      <c r="Q2944"/>
    </row>
    <row r="2945" spans="1:17" s="16" customFormat="1" x14ac:dyDescent="0.25">
      <c r="A2945"/>
      <c r="B2945" s="18"/>
      <c r="D2945"/>
      <c r="E2945"/>
      <c r="F2945"/>
      <c r="G2945"/>
      <c r="H2945"/>
      <c r="I2945"/>
      <c r="J2945"/>
      <c r="K2945"/>
      <c r="L2945"/>
      <c r="M2945"/>
      <c r="N2945"/>
      <c r="O2945"/>
      <c r="P2945"/>
      <c r="Q2945"/>
    </row>
    <row r="2946" spans="1:17" s="16" customFormat="1" x14ac:dyDescent="0.25">
      <c r="A2946"/>
      <c r="B2946" s="18"/>
      <c r="D2946"/>
      <c r="E2946"/>
      <c r="F2946"/>
      <c r="G2946"/>
      <c r="H2946"/>
      <c r="I2946"/>
      <c r="J2946"/>
      <c r="K2946"/>
      <c r="L2946"/>
      <c r="M2946"/>
      <c r="N2946"/>
      <c r="O2946"/>
      <c r="P2946"/>
      <c r="Q2946"/>
    </row>
    <row r="2947" spans="1:17" s="16" customFormat="1" x14ac:dyDescent="0.25">
      <c r="A2947"/>
      <c r="B2947" s="18"/>
      <c r="D2947"/>
      <c r="E2947"/>
      <c r="F2947"/>
      <c r="G2947"/>
      <c r="H2947"/>
      <c r="I2947"/>
      <c r="J2947"/>
      <c r="K2947"/>
      <c r="L2947"/>
      <c r="M2947"/>
      <c r="N2947"/>
      <c r="O2947"/>
      <c r="P2947"/>
      <c r="Q2947"/>
    </row>
    <row r="2948" spans="1:17" s="16" customFormat="1" x14ac:dyDescent="0.25">
      <c r="A2948"/>
      <c r="B2948" s="18"/>
      <c r="D2948"/>
      <c r="E2948"/>
      <c r="F2948"/>
      <c r="G2948"/>
      <c r="H2948"/>
      <c r="I2948"/>
      <c r="J2948"/>
      <c r="K2948"/>
      <c r="L2948"/>
      <c r="M2948"/>
      <c r="N2948"/>
      <c r="O2948"/>
      <c r="P2948"/>
      <c r="Q2948"/>
    </row>
    <row r="2949" spans="1:17" s="16" customFormat="1" x14ac:dyDescent="0.25">
      <c r="A2949"/>
      <c r="B2949" s="18"/>
      <c r="D2949"/>
      <c r="E2949"/>
      <c r="F2949"/>
      <c r="G2949"/>
      <c r="H2949"/>
      <c r="I2949"/>
      <c r="J2949"/>
      <c r="K2949"/>
      <c r="L2949"/>
      <c r="M2949"/>
      <c r="N2949"/>
      <c r="O2949"/>
      <c r="P2949"/>
      <c r="Q2949"/>
    </row>
    <row r="2950" spans="1:17" s="16" customFormat="1" x14ac:dyDescent="0.25">
      <c r="A2950"/>
      <c r="B2950" s="18"/>
      <c r="D2950"/>
      <c r="E2950"/>
      <c r="F2950"/>
      <c r="G2950"/>
      <c r="H2950"/>
      <c r="I2950"/>
      <c r="J2950"/>
      <c r="K2950"/>
      <c r="L2950"/>
      <c r="M2950"/>
      <c r="N2950"/>
      <c r="O2950"/>
      <c r="P2950"/>
      <c r="Q2950"/>
    </row>
    <row r="2951" spans="1:17" s="16" customFormat="1" x14ac:dyDescent="0.25">
      <c r="A2951"/>
      <c r="B2951" s="18"/>
      <c r="D2951"/>
      <c r="E2951"/>
      <c r="F2951"/>
      <c r="G2951"/>
      <c r="H2951"/>
      <c r="I2951"/>
      <c r="J2951"/>
      <c r="K2951"/>
      <c r="L2951"/>
      <c r="M2951"/>
      <c r="N2951"/>
      <c r="O2951"/>
      <c r="P2951"/>
      <c r="Q2951"/>
    </row>
    <row r="2952" spans="1:17" s="16" customFormat="1" x14ac:dyDescent="0.25">
      <c r="A2952"/>
      <c r="B2952" s="18"/>
      <c r="D2952"/>
      <c r="E2952"/>
      <c r="F2952"/>
      <c r="G2952"/>
      <c r="H2952"/>
      <c r="I2952"/>
      <c r="J2952"/>
      <c r="K2952"/>
      <c r="L2952"/>
      <c r="M2952"/>
      <c r="N2952"/>
      <c r="O2952"/>
      <c r="P2952"/>
      <c r="Q2952"/>
    </row>
    <row r="2953" spans="1:17" s="16" customFormat="1" x14ac:dyDescent="0.25">
      <c r="A2953"/>
      <c r="B2953" s="18"/>
      <c r="D2953"/>
      <c r="E2953"/>
      <c r="F2953"/>
      <c r="G2953"/>
      <c r="H2953"/>
      <c r="I2953"/>
      <c r="J2953"/>
      <c r="K2953"/>
      <c r="L2953"/>
      <c r="M2953"/>
      <c r="N2953"/>
      <c r="O2953"/>
      <c r="P2953"/>
      <c r="Q2953"/>
    </row>
    <row r="2954" spans="1:17" s="16" customFormat="1" x14ac:dyDescent="0.25">
      <c r="A2954"/>
      <c r="B2954" s="18"/>
      <c r="D2954"/>
      <c r="E2954"/>
      <c r="F2954"/>
      <c r="G2954"/>
      <c r="H2954"/>
      <c r="I2954"/>
      <c r="J2954"/>
      <c r="K2954"/>
      <c r="L2954"/>
      <c r="M2954"/>
      <c r="N2954"/>
      <c r="O2954"/>
      <c r="P2954"/>
      <c r="Q2954"/>
    </row>
    <row r="2955" spans="1:17" s="16" customFormat="1" x14ac:dyDescent="0.25">
      <c r="A2955"/>
      <c r="B2955" s="18"/>
      <c r="D2955"/>
      <c r="E2955"/>
      <c r="F2955"/>
      <c r="G2955"/>
      <c r="H2955"/>
      <c r="I2955"/>
      <c r="J2955"/>
      <c r="K2955"/>
      <c r="L2955"/>
      <c r="M2955"/>
      <c r="N2955"/>
      <c r="O2955"/>
      <c r="P2955"/>
      <c r="Q2955"/>
    </row>
    <row r="2956" spans="1:17" s="16" customFormat="1" x14ac:dyDescent="0.25">
      <c r="A2956"/>
      <c r="B2956" s="18"/>
      <c r="D2956"/>
      <c r="E2956"/>
      <c r="F2956"/>
      <c r="G2956"/>
      <c r="H2956"/>
      <c r="I2956"/>
      <c r="J2956"/>
      <c r="K2956"/>
      <c r="L2956"/>
      <c r="M2956"/>
      <c r="N2956"/>
      <c r="O2956"/>
      <c r="P2956"/>
      <c r="Q2956"/>
    </row>
    <row r="2957" spans="1:17" s="16" customFormat="1" x14ac:dyDescent="0.25">
      <c r="A2957"/>
      <c r="B2957" s="18"/>
      <c r="D2957"/>
      <c r="E2957"/>
      <c r="F2957"/>
      <c r="G2957"/>
      <c r="H2957"/>
      <c r="I2957"/>
      <c r="J2957"/>
      <c r="K2957"/>
      <c r="L2957"/>
      <c r="M2957"/>
      <c r="N2957"/>
      <c r="O2957"/>
      <c r="P2957"/>
      <c r="Q2957"/>
    </row>
    <row r="2958" spans="1:17" s="16" customFormat="1" x14ac:dyDescent="0.25">
      <c r="A2958"/>
      <c r="B2958" s="18"/>
      <c r="D2958"/>
      <c r="E2958"/>
      <c r="F2958"/>
      <c r="G2958"/>
      <c r="H2958"/>
      <c r="I2958"/>
      <c r="J2958"/>
      <c r="K2958"/>
      <c r="L2958"/>
      <c r="M2958"/>
      <c r="N2958"/>
      <c r="O2958"/>
      <c r="P2958"/>
      <c r="Q2958"/>
    </row>
    <row r="2959" spans="1:17" s="16" customFormat="1" x14ac:dyDescent="0.25">
      <c r="A2959"/>
      <c r="B2959" s="18"/>
      <c r="D2959"/>
      <c r="E2959"/>
      <c r="F2959"/>
      <c r="G2959"/>
      <c r="H2959"/>
      <c r="I2959"/>
      <c r="J2959"/>
      <c r="K2959"/>
      <c r="L2959"/>
      <c r="M2959"/>
      <c r="N2959"/>
      <c r="O2959"/>
      <c r="P2959"/>
      <c r="Q2959"/>
    </row>
    <row r="2960" spans="1:17" s="16" customFormat="1" x14ac:dyDescent="0.25">
      <c r="A2960"/>
      <c r="B2960" s="18"/>
      <c r="D2960"/>
      <c r="E2960"/>
      <c r="F2960"/>
      <c r="G2960"/>
      <c r="H2960"/>
      <c r="I2960"/>
      <c r="J2960"/>
      <c r="K2960"/>
      <c r="L2960"/>
      <c r="M2960"/>
      <c r="N2960"/>
      <c r="O2960"/>
      <c r="P2960"/>
      <c r="Q2960"/>
    </row>
    <row r="2961" spans="1:17" s="16" customFormat="1" x14ac:dyDescent="0.25">
      <c r="A2961"/>
      <c r="B2961" s="18"/>
      <c r="D2961"/>
      <c r="E2961"/>
      <c r="F2961"/>
      <c r="G2961"/>
      <c r="H2961"/>
      <c r="I2961"/>
      <c r="J2961"/>
      <c r="K2961"/>
      <c r="L2961"/>
      <c r="M2961"/>
      <c r="N2961"/>
      <c r="O2961"/>
      <c r="P2961"/>
      <c r="Q2961"/>
    </row>
    <row r="2962" spans="1:17" s="16" customFormat="1" x14ac:dyDescent="0.25">
      <c r="A2962"/>
      <c r="B2962" s="18"/>
      <c r="D2962"/>
      <c r="E2962"/>
      <c r="F2962"/>
      <c r="G2962"/>
      <c r="H2962"/>
      <c r="I2962"/>
      <c r="J2962"/>
      <c r="K2962"/>
      <c r="L2962"/>
      <c r="M2962"/>
      <c r="N2962"/>
      <c r="O2962"/>
      <c r="P2962"/>
      <c r="Q2962"/>
    </row>
    <row r="2963" spans="1:17" s="16" customFormat="1" x14ac:dyDescent="0.25">
      <c r="A2963"/>
      <c r="B2963" s="18"/>
      <c r="D2963"/>
      <c r="E2963"/>
      <c r="F2963"/>
      <c r="G2963"/>
      <c r="H2963"/>
      <c r="I2963"/>
      <c r="J2963"/>
      <c r="K2963"/>
      <c r="L2963"/>
      <c r="M2963"/>
      <c r="N2963"/>
      <c r="O2963"/>
      <c r="P2963"/>
      <c r="Q2963"/>
    </row>
    <row r="2964" spans="1:17" s="16" customFormat="1" x14ac:dyDescent="0.25">
      <c r="A2964"/>
      <c r="B2964" s="18"/>
      <c r="D2964"/>
      <c r="E2964"/>
      <c r="F2964"/>
      <c r="G2964"/>
      <c r="H2964"/>
      <c r="I2964"/>
      <c r="J2964"/>
      <c r="K2964"/>
      <c r="L2964"/>
      <c r="M2964"/>
      <c r="N2964"/>
      <c r="O2964"/>
      <c r="P2964"/>
      <c r="Q2964"/>
    </row>
    <row r="2965" spans="1:17" s="16" customFormat="1" x14ac:dyDescent="0.25">
      <c r="A2965"/>
      <c r="B2965" s="18"/>
      <c r="D2965"/>
      <c r="E2965"/>
      <c r="F2965"/>
      <c r="G2965"/>
      <c r="H2965"/>
      <c r="I2965"/>
      <c r="J2965"/>
      <c r="K2965"/>
      <c r="L2965"/>
      <c r="M2965"/>
      <c r="N2965"/>
      <c r="O2965"/>
      <c r="P2965"/>
      <c r="Q2965"/>
    </row>
    <row r="2966" spans="1:17" s="16" customFormat="1" x14ac:dyDescent="0.25">
      <c r="A2966"/>
      <c r="B2966" s="18"/>
      <c r="D2966"/>
      <c r="E2966"/>
      <c r="F2966"/>
      <c r="G2966"/>
      <c r="H2966"/>
      <c r="I2966"/>
      <c r="J2966"/>
      <c r="K2966"/>
      <c r="L2966"/>
      <c r="M2966"/>
      <c r="N2966"/>
      <c r="O2966"/>
      <c r="P2966"/>
      <c r="Q2966"/>
    </row>
    <row r="2967" spans="1:17" s="16" customFormat="1" x14ac:dyDescent="0.25">
      <c r="A2967"/>
      <c r="B2967" s="18"/>
      <c r="D2967"/>
      <c r="E2967"/>
      <c r="F2967"/>
      <c r="G2967"/>
      <c r="H2967"/>
      <c r="I2967"/>
      <c r="J2967"/>
      <c r="K2967"/>
      <c r="L2967"/>
      <c r="M2967"/>
      <c r="N2967"/>
      <c r="O2967"/>
      <c r="P2967"/>
      <c r="Q2967"/>
    </row>
    <row r="2968" spans="1:17" s="16" customFormat="1" x14ac:dyDescent="0.25">
      <c r="A2968"/>
      <c r="B2968" s="18"/>
      <c r="D2968"/>
      <c r="E2968"/>
      <c r="F2968"/>
      <c r="G2968"/>
      <c r="H2968"/>
      <c r="I2968"/>
      <c r="J2968"/>
      <c r="K2968"/>
      <c r="L2968"/>
      <c r="M2968"/>
      <c r="N2968"/>
      <c r="O2968"/>
      <c r="P2968"/>
      <c r="Q2968"/>
    </row>
    <row r="2969" spans="1:17" s="16" customFormat="1" x14ac:dyDescent="0.25">
      <c r="A2969"/>
      <c r="B2969" s="18"/>
      <c r="D2969"/>
      <c r="E2969"/>
      <c r="F2969"/>
      <c r="G2969"/>
      <c r="H2969"/>
      <c r="I2969"/>
      <c r="J2969"/>
      <c r="K2969"/>
      <c r="L2969"/>
      <c r="M2969"/>
      <c r="N2969"/>
      <c r="O2969"/>
      <c r="P2969"/>
      <c r="Q2969"/>
    </row>
    <row r="2970" spans="1:17" s="16" customFormat="1" x14ac:dyDescent="0.25">
      <c r="A2970"/>
      <c r="B2970" s="18"/>
      <c r="D2970"/>
      <c r="E2970"/>
      <c r="F2970"/>
      <c r="G2970"/>
      <c r="H2970"/>
      <c r="I2970"/>
      <c r="J2970"/>
      <c r="K2970"/>
      <c r="L2970"/>
      <c r="M2970"/>
      <c r="N2970"/>
      <c r="O2970"/>
      <c r="P2970"/>
      <c r="Q2970"/>
    </row>
    <row r="2971" spans="1:17" s="16" customFormat="1" x14ac:dyDescent="0.25">
      <c r="A2971"/>
      <c r="B2971" s="18"/>
      <c r="D2971"/>
      <c r="E2971"/>
      <c r="F2971"/>
      <c r="G2971"/>
      <c r="H2971"/>
      <c r="I2971"/>
      <c r="J2971"/>
      <c r="K2971"/>
      <c r="L2971"/>
      <c r="M2971"/>
      <c r="N2971"/>
      <c r="O2971"/>
      <c r="P2971"/>
      <c r="Q2971"/>
    </row>
    <row r="2972" spans="1:17" s="16" customFormat="1" x14ac:dyDescent="0.25">
      <c r="A2972"/>
      <c r="B2972" s="18"/>
      <c r="D2972"/>
      <c r="E2972"/>
      <c r="F2972"/>
      <c r="G2972"/>
      <c r="H2972"/>
      <c r="I2972"/>
      <c r="J2972"/>
      <c r="K2972"/>
      <c r="L2972"/>
      <c r="M2972"/>
      <c r="N2972"/>
      <c r="O2972"/>
      <c r="P2972"/>
      <c r="Q2972"/>
    </row>
    <row r="2973" spans="1:17" s="16" customFormat="1" x14ac:dyDescent="0.25">
      <c r="A2973"/>
      <c r="B2973" s="18"/>
      <c r="D2973"/>
      <c r="E2973"/>
      <c r="F2973"/>
      <c r="G2973"/>
      <c r="H2973"/>
      <c r="I2973"/>
      <c r="J2973"/>
      <c r="K2973"/>
      <c r="L2973"/>
      <c r="M2973"/>
      <c r="N2973"/>
      <c r="O2973"/>
      <c r="P2973"/>
      <c r="Q2973"/>
    </row>
    <row r="2974" spans="1:17" s="16" customFormat="1" x14ac:dyDescent="0.25">
      <c r="A2974"/>
      <c r="B2974" s="18"/>
      <c r="D2974"/>
      <c r="E2974"/>
      <c r="F2974"/>
      <c r="G2974"/>
      <c r="H2974"/>
      <c r="I2974"/>
      <c r="J2974"/>
      <c r="K2974"/>
      <c r="L2974"/>
      <c r="M2974"/>
      <c r="N2974"/>
      <c r="O2974"/>
      <c r="P2974"/>
      <c r="Q2974"/>
    </row>
    <row r="2975" spans="1:17" s="16" customFormat="1" x14ac:dyDescent="0.25">
      <c r="A2975"/>
      <c r="B2975" s="18"/>
      <c r="D2975"/>
      <c r="E2975"/>
      <c r="F2975"/>
      <c r="G2975"/>
      <c r="H2975"/>
      <c r="I2975"/>
      <c r="J2975"/>
      <c r="K2975"/>
      <c r="L2975"/>
      <c r="M2975"/>
      <c r="N2975"/>
      <c r="O2975"/>
      <c r="P2975"/>
      <c r="Q2975"/>
    </row>
    <row r="2976" spans="1:17" s="16" customFormat="1" x14ac:dyDescent="0.25">
      <c r="A2976"/>
      <c r="B2976" s="18"/>
      <c r="D2976"/>
      <c r="E2976"/>
      <c r="F2976"/>
      <c r="G2976"/>
      <c r="H2976"/>
      <c r="I2976"/>
      <c r="J2976"/>
      <c r="K2976"/>
      <c r="L2976"/>
      <c r="M2976"/>
      <c r="N2976"/>
      <c r="O2976"/>
      <c r="P2976"/>
      <c r="Q2976"/>
    </row>
    <row r="2977" spans="1:17" s="16" customFormat="1" x14ac:dyDescent="0.25">
      <c r="A2977"/>
      <c r="B2977" s="18"/>
      <c r="D2977"/>
      <c r="E2977"/>
      <c r="F2977"/>
      <c r="G2977"/>
      <c r="H2977"/>
      <c r="I2977"/>
      <c r="J2977"/>
      <c r="K2977"/>
      <c r="L2977"/>
      <c r="M2977"/>
      <c r="N2977"/>
      <c r="O2977"/>
      <c r="P2977"/>
      <c r="Q2977"/>
    </row>
    <row r="2978" spans="1:17" s="16" customFormat="1" x14ac:dyDescent="0.25">
      <c r="A2978"/>
      <c r="B2978" s="18"/>
      <c r="D2978"/>
      <c r="E2978"/>
      <c r="F2978"/>
      <c r="G2978"/>
      <c r="H2978"/>
      <c r="I2978"/>
      <c r="J2978"/>
      <c r="K2978"/>
      <c r="L2978"/>
      <c r="M2978"/>
      <c r="N2978"/>
      <c r="O2978"/>
      <c r="P2978"/>
      <c r="Q2978"/>
    </row>
    <row r="2979" spans="1:17" s="16" customFormat="1" x14ac:dyDescent="0.25">
      <c r="A2979"/>
      <c r="B2979" s="18"/>
      <c r="D2979"/>
      <c r="E2979"/>
      <c r="F2979"/>
      <c r="G2979"/>
      <c r="H2979"/>
      <c r="I2979"/>
      <c r="J2979"/>
      <c r="K2979"/>
      <c r="L2979"/>
      <c r="M2979"/>
      <c r="N2979"/>
      <c r="O2979"/>
      <c r="P2979"/>
      <c r="Q2979"/>
    </row>
    <row r="2980" spans="1:17" s="16" customFormat="1" x14ac:dyDescent="0.25">
      <c r="A2980"/>
      <c r="B2980" s="18"/>
      <c r="D2980"/>
      <c r="E2980"/>
      <c r="F2980"/>
      <c r="G2980"/>
      <c r="H2980"/>
      <c r="I2980"/>
      <c r="J2980"/>
      <c r="K2980"/>
      <c r="L2980"/>
      <c r="M2980"/>
      <c r="N2980"/>
      <c r="O2980"/>
      <c r="P2980"/>
      <c r="Q2980"/>
    </row>
    <row r="2981" spans="1:17" s="16" customFormat="1" x14ac:dyDescent="0.25">
      <c r="A2981"/>
      <c r="B2981" s="18"/>
      <c r="D2981"/>
      <c r="E2981"/>
      <c r="F2981"/>
      <c r="G2981"/>
      <c r="H2981"/>
      <c r="I2981"/>
      <c r="J2981"/>
      <c r="K2981"/>
      <c r="L2981"/>
      <c r="M2981"/>
      <c r="N2981"/>
      <c r="O2981"/>
      <c r="P2981"/>
      <c r="Q2981"/>
    </row>
    <row r="2982" spans="1:17" s="16" customFormat="1" x14ac:dyDescent="0.25">
      <c r="A2982"/>
      <c r="B2982" s="17"/>
      <c r="D2982"/>
      <c r="E2982"/>
      <c r="F2982"/>
      <c r="G2982"/>
      <c r="H2982"/>
      <c r="I2982"/>
      <c r="J2982"/>
      <c r="K2982"/>
      <c r="L2982"/>
      <c r="M2982"/>
      <c r="N2982"/>
      <c r="O2982"/>
      <c r="P2982"/>
      <c r="Q2982"/>
    </row>
    <row r="2983" spans="1:17" s="16" customFormat="1" x14ac:dyDescent="0.25">
      <c r="A2983"/>
      <c r="B2983" s="18"/>
      <c r="D2983"/>
      <c r="E2983"/>
      <c r="F2983"/>
      <c r="G2983"/>
      <c r="H2983"/>
      <c r="I2983"/>
      <c r="J2983"/>
      <c r="K2983"/>
      <c r="L2983"/>
      <c r="M2983"/>
      <c r="N2983"/>
      <c r="O2983"/>
      <c r="P2983"/>
      <c r="Q2983"/>
    </row>
    <row r="2984" spans="1:17" s="16" customFormat="1" x14ac:dyDescent="0.25">
      <c r="A2984"/>
      <c r="B2984" s="18"/>
      <c r="D2984"/>
      <c r="E2984"/>
      <c r="F2984"/>
      <c r="G2984"/>
      <c r="H2984"/>
      <c r="I2984"/>
      <c r="J2984"/>
      <c r="K2984"/>
      <c r="L2984"/>
      <c r="M2984"/>
      <c r="N2984"/>
      <c r="O2984"/>
      <c r="P2984"/>
      <c r="Q2984"/>
    </row>
    <row r="2985" spans="1:17" s="16" customFormat="1" x14ac:dyDescent="0.25">
      <c r="A2985"/>
      <c r="B2985" s="18"/>
      <c r="D2985"/>
      <c r="E2985"/>
      <c r="F2985"/>
      <c r="G2985"/>
      <c r="H2985"/>
      <c r="I2985"/>
      <c r="J2985"/>
      <c r="K2985"/>
      <c r="L2985"/>
      <c r="M2985"/>
      <c r="N2985"/>
      <c r="O2985"/>
      <c r="P2985"/>
      <c r="Q2985"/>
    </row>
    <row r="2986" spans="1:17" s="16" customFormat="1" x14ac:dyDescent="0.25">
      <c r="A2986"/>
      <c r="B2986" s="18"/>
      <c r="D2986"/>
      <c r="E2986"/>
      <c r="F2986"/>
      <c r="G2986"/>
      <c r="H2986"/>
      <c r="I2986"/>
      <c r="J2986"/>
      <c r="K2986"/>
      <c r="L2986"/>
      <c r="M2986"/>
      <c r="N2986"/>
      <c r="O2986"/>
      <c r="P2986"/>
      <c r="Q2986"/>
    </row>
    <row r="2987" spans="1:17" s="16" customFormat="1" x14ac:dyDescent="0.25">
      <c r="A2987"/>
      <c r="B2987" s="18"/>
      <c r="D2987"/>
      <c r="E2987"/>
      <c r="F2987"/>
      <c r="G2987"/>
      <c r="H2987"/>
      <c r="I2987"/>
      <c r="J2987"/>
      <c r="K2987"/>
      <c r="L2987"/>
      <c r="M2987"/>
      <c r="N2987"/>
      <c r="O2987"/>
      <c r="P2987"/>
      <c r="Q2987"/>
    </row>
    <row r="2988" spans="1:17" s="16" customFormat="1" x14ac:dyDescent="0.25">
      <c r="A2988"/>
      <c r="B2988" s="18"/>
      <c r="D2988"/>
      <c r="E2988"/>
      <c r="F2988"/>
      <c r="G2988"/>
      <c r="H2988"/>
      <c r="I2988"/>
      <c r="J2988"/>
      <c r="K2988"/>
      <c r="L2988"/>
      <c r="M2988"/>
      <c r="N2988"/>
      <c r="O2988"/>
      <c r="P2988"/>
      <c r="Q2988"/>
    </row>
    <row r="2989" spans="1:17" s="16" customFormat="1" x14ac:dyDescent="0.25">
      <c r="A2989"/>
      <c r="B2989" s="18"/>
      <c r="D2989"/>
      <c r="E2989"/>
      <c r="F2989"/>
      <c r="G2989"/>
      <c r="H2989"/>
      <c r="I2989"/>
      <c r="J2989"/>
      <c r="K2989"/>
      <c r="L2989"/>
      <c r="M2989"/>
      <c r="N2989"/>
      <c r="O2989"/>
      <c r="P2989"/>
      <c r="Q2989"/>
    </row>
    <row r="2990" spans="1:17" s="16" customFormat="1" x14ac:dyDescent="0.25">
      <c r="A2990"/>
      <c r="B2990" s="18"/>
      <c r="D2990"/>
      <c r="E2990"/>
      <c r="F2990"/>
      <c r="G2990"/>
      <c r="H2990"/>
      <c r="I2990"/>
      <c r="J2990"/>
      <c r="K2990"/>
      <c r="L2990"/>
      <c r="M2990"/>
      <c r="N2990"/>
      <c r="O2990"/>
      <c r="P2990"/>
      <c r="Q2990"/>
    </row>
    <row r="2991" spans="1:17" s="16" customFormat="1" x14ac:dyDescent="0.25">
      <c r="A2991"/>
      <c r="B2991" s="18"/>
      <c r="D2991"/>
      <c r="E2991"/>
      <c r="F2991"/>
      <c r="G2991"/>
      <c r="H2991"/>
      <c r="I2991"/>
      <c r="J2991"/>
      <c r="K2991"/>
      <c r="L2991"/>
      <c r="M2991"/>
      <c r="N2991"/>
      <c r="O2991"/>
      <c r="P2991"/>
      <c r="Q2991"/>
    </row>
    <row r="2992" spans="1:17" s="16" customFormat="1" x14ac:dyDescent="0.25">
      <c r="A2992"/>
      <c r="B2992" s="18"/>
      <c r="D2992"/>
      <c r="E2992"/>
      <c r="F2992"/>
      <c r="G2992"/>
      <c r="H2992"/>
      <c r="I2992"/>
      <c r="J2992"/>
      <c r="K2992"/>
      <c r="L2992"/>
      <c r="M2992"/>
      <c r="N2992"/>
      <c r="O2992"/>
      <c r="P2992"/>
      <c r="Q2992"/>
    </row>
    <row r="2993" spans="1:17" s="16" customFormat="1" x14ac:dyDescent="0.25">
      <c r="A2993"/>
      <c r="B2993" s="18"/>
      <c r="D2993"/>
      <c r="E2993"/>
      <c r="F2993"/>
      <c r="G2993"/>
      <c r="H2993"/>
      <c r="I2993"/>
      <c r="J2993"/>
      <c r="K2993"/>
      <c r="L2993"/>
      <c r="M2993"/>
      <c r="N2993"/>
      <c r="O2993"/>
      <c r="P2993"/>
      <c r="Q2993"/>
    </row>
    <row r="2994" spans="1:17" s="16" customFormat="1" x14ac:dyDescent="0.25">
      <c r="A2994"/>
      <c r="B2994" s="18"/>
      <c r="D2994"/>
      <c r="E2994"/>
      <c r="F2994"/>
      <c r="G2994"/>
      <c r="H2994"/>
      <c r="I2994"/>
      <c r="J2994"/>
      <c r="K2994"/>
      <c r="L2994"/>
      <c r="M2994"/>
      <c r="N2994"/>
      <c r="O2994"/>
      <c r="P2994"/>
      <c r="Q2994"/>
    </row>
    <row r="2995" spans="1:17" s="16" customFormat="1" x14ac:dyDescent="0.25">
      <c r="A2995"/>
      <c r="B2995" s="18"/>
      <c r="D2995"/>
      <c r="E2995"/>
      <c r="F2995"/>
      <c r="G2995"/>
      <c r="H2995"/>
      <c r="I2995"/>
      <c r="J2995"/>
      <c r="K2995"/>
      <c r="L2995"/>
      <c r="M2995"/>
      <c r="N2995"/>
      <c r="O2995"/>
      <c r="P2995"/>
      <c r="Q2995"/>
    </row>
    <row r="2996" spans="1:17" s="16" customFormat="1" x14ac:dyDescent="0.25">
      <c r="A2996"/>
      <c r="B2996" s="18"/>
      <c r="D2996"/>
      <c r="E2996"/>
      <c r="F2996"/>
      <c r="G2996"/>
      <c r="H2996"/>
      <c r="I2996"/>
      <c r="J2996"/>
      <c r="K2996"/>
      <c r="L2996"/>
      <c r="M2996"/>
      <c r="N2996"/>
      <c r="O2996"/>
      <c r="P2996"/>
      <c r="Q2996"/>
    </row>
    <row r="2997" spans="1:17" s="16" customFormat="1" x14ac:dyDescent="0.25">
      <c r="A2997"/>
      <c r="B2997" s="18"/>
      <c r="D2997"/>
      <c r="E2997"/>
      <c r="F2997"/>
      <c r="G2997"/>
      <c r="H2997"/>
      <c r="I2997"/>
      <c r="J2997"/>
      <c r="K2997"/>
      <c r="L2997"/>
      <c r="M2997"/>
      <c r="N2997"/>
      <c r="O2997"/>
      <c r="P2997"/>
      <c r="Q2997"/>
    </row>
    <row r="2998" spans="1:17" s="16" customFormat="1" x14ac:dyDescent="0.25">
      <c r="A2998"/>
      <c r="B2998" s="18"/>
      <c r="D2998"/>
      <c r="E2998"/>
      <c r="F2998"/>
      <c r="G2998"/>
      <c r="H2998"/>
      <c r="I2998"/>
      <c r="J2998"/>
      <c r="K2998"/>
      <c r="L2998"/>
      <c r="M2998"/>
      <c r="N2998"/>
      <c r="O2998"/>
      <c r="P2998"/>
      <c r="Q2998"/>
    </row>
    <row r="2999" spans="1:17" s="16" customFormat="1" x14ac:dyDescent="0.25">
      <c r="A2999"/>
      <c r="B2999" s="18"/>
      <c r="D2999"/>
      <c r="E2999"/>
      <c r="F2999"/>
      <c r="G2999"/>
      <c r="H2999"/>
      <c r="I2999"/>
      <c r="J2999"/>
      <c r="K2999"/>
      <c r="L2999"/>
      <c r="M2999"/>
      <c r="N2999"/>
      <c r="O2999"/>
      <c r="P2999"/>
      <c r="Q2999"/>
    </row>
    <row r="3000" spans="1:17" s="16" customFormat="1" x14ac:dyDescent="0.25">
      <c r="A3000"/>
      <c r="B3000" s="18"/>
      <c r="D3000"/>
      <c r="E3000"/>
      <c r="F3000"/>
      <c r="G3000"/>
      <c r="H3000"/>
      <c r="I3000"/>
      <c r="J3000"/>
      <c r="K3000"/>
      <c r="L3000"/>
      <c r="M3000"/>
      <c r="N3000"/>
      <c r="O3000"/>
      <c r="P3000"/>
      <c r="Q3000"/>
    </row>
    <row r="3001" spans="1:17" s="16" customFormat="1" x14ac:dyDescent="0.25">
      <c r="A3001"/>
      <c r="B3001" s="18"/>
      <c r="D3001"/>
      <c r="E3001"/>
      <c r="F3001"/>
      <c r="G3001"/>
      <c r="H3001"/>
      <c r="I3001"/>
      <c r="J3001"/>
      <c r="K3001"/>
      <c r="L3001"/>
      <c r="M3001"/>
      <c r="N3001"/>
      <c r="O3001"/>
      <c r="P3001"/>
      <c r="Q3001"/>
    </row>
    <row r="3002" spans="1:17" s="16" customFormat="1" x14ac:dyDescent="0.25">
      <c r="A3002"/>
      <c r="B3002" s="18"/>
      <c r="D3002"/>
      <c r="E3002"/>
      <c r="F3002"/>
      <c r="G3002"/>
      <c r="H3002"/>
      <c r="I3002"/>
      <c r="J3002"/>
      <c r="K3002"/>
      <c r="L3002"/>
      <c r="M3002"/>
      <c r="N3002"/>
      <c r="O3002"/>
      <c r="P3002"/>
      <c r="Q3002"/>
    </row>
    <row r="3003" spans="1:17" s="16" customFormat="1" x14ac:dyDescent="0.25">
      <c r="A3003"/>
      <c r="B3003" s="18"/>
      <c r="D3003"/>
      <c r="E3003"/>
      <c r="F3003"/>
      <c r="G3003"/>
      <c r="H3003"/>
      <c r="I3003"/>
      <c r="J3003"/>
      <c r="K3003"/>
      <c r="L3003"/>
      <c r="M3003"/>
      <c r="N3003"/>
      <c r="O3003"/>
      <c r="P3003"/>
      <c r="Q3003"/>
    </row>
    <row r="3004" spans="1:17" s="16" customFormat="1" x14ac:dyDescent="0.25">
      <c r="A3004"/>
      <c r="B3004" s="18"/>
      <c r="D3004"/>
      <c r="E3004"/>
      <c r="F3004"/>
      <c r="G3004"/>
      <c r="H3004"/>
      <c r="I3004"/>
      <c r="J3004"/>
      <c r="K3004"/>
      <c r="L3004"/>
      <c r="M3004"/>
      <c r="N3004"/>
      <c r="O3004"/>
      <c r="P3004"/>
      <c r="Q3004"/>
    </row>
    <row r="3005" spans="1:17" s="16" customFormat="1" x14ac:dyDescent="0.25">
      <c r="A3005"/>
      <c r="B3005" s="18"/>
      <c r="D3005"/>
      <c r="E3005"/>
      <c r="F3005"/>
      <c r="G3005"/>
      <c r="H3005"/>
      <c r="I3005"/>
      <c r="J3005"/>
      <c r="K3005"/>
      <c r="L3005"/>
      <c r="M3005"/>
      <c r="N3005"/>
      <c r="O3005"/>
      <c r="P3005"/>
      <c r="Q3005"/>
    </row>
    <row r="3006" spans="1:17" s="16" customFormat="1" x14ac:dyDescent="0.25">
      <c r="A3006"/>
      <c r="B3006" s="18"/>
      <c r="D3006"/>
      <c r="E3006"/>
      <c r="F3006"/>
      <c r="G3006"/>
      <c r="H3006"/>
      <c r="I3006"/>
      <c r="J3006"/>
      <c r="K3006"/>
      <c r="L3006"/>
      <c r="M3006"/>
      <c r="N3006"/>
      <c r="O3006"/>
      <c r="P3006"/>
      <c r="Q3006"/>
    </row>
    <row r="3007" spans="1:17" s="16" customFormat="1" x14ac:dyDescent="0.25">
      <c r="A3007"/>
      <c r="B3007" s="18"/>
      <c r="D3007"/>
      <c r="E3007"/>
      <c r="F3007"/>
      <c r="G3007"/>
      <c r="H3007"/>
      <c r="I3007"/>
      <c r="J3007"/>
      <c r="K3007"/>
      <c r="L3007"/>
      <c r="M3007"/>
      <c r="N3007"/>
      <c r="O3007"/>
      <c r="P3007"/>
      <c r="Q3007"/>
    </row>
    <row r="3008" spans="1:17" s="16" customFormat="1" x14ac:dyDescent="0.25">
      <c r="A3008"/>
      <c r="B3008" s="18"/>
      <c r="D3008"/>
      <c r="E3008"/>
      <c r="F3008"/>
      <c r="G3008"/>
      <c r="H3008"/>
      <c r="I3008"/>
      <c r="J3008"/>
      <c r="K3008"/>
      <c r="L3008"/>
      <c r="M3008"/>
      <c r="N3008"/>
      <c r="O3008"/>
      <c r="P3008"/>
      <c r="Q3008"/>
    </row>
    <row r="3009" spans="1:17" s="16" customFormat="1" x14ac:dyDescent="0.25">
      <c r="A3009"/>
      <c r="B3009" s="18"/>
      <c r="D3009"/>
      <c r="E3009"/>
      <c r="F3009"/>
      <c r="G3009"/>
      <c r="H3009"/>
      <c r="I3009"/>
      <c r="J3009"/>
      <c r="K3009"/>
      <c r="L3009"/>
      <c r="M3009"/>
      <c r="N3009"/>
      <c r="O3009"/>
      <c r="P3009"/>
      <c r="Q3009"/>
    </row>
    <row r="3010" spans="1:17" s="16" customFormat="1" x14ac:dyDescent="0.25">
      <c r="A3010"/>
      <c r="B3010" s="18"/>
      <c r="D3010"/>
      <c r="E3010"/>
      <c r="F3010"/>
      <c r="G3010"/>
      <c r="H3010"/>
      <c r="I3010"/>
      <c r="J3010"/>
      <c r="K3010"/>
      <c r="L3010"/>
      <c r="M3010"/>
      <c r="N3010"/>
      <c r="O3010"/>
      <c r="P3010"/>
      <c r="Q3010"/>
    </row>
    <row r="3011" spans="1:17" s="16" customFormat="1" x14ac:dyDescent="0.25">
      <c r="A3011"/>
      <c r="B3011" s="18"/>
      <c r="D3011"/>
      <c r="E3011"/>
      <c r="F3011"/>
      <c r="G3011"/>
      <c r="H3011"/>
      <c r="I3011"/>
      <c r="J3011"/>
      <c r="K3011"/>
      <c r="L3011"/>
      <c r="M3011"/>
      <c r="N3011"/>
      <c r="O3011"/>
      <c r="P3011"/>
      <c r="Q3011"/>
    </row>
    <row r="3012" spans="1:17" s="16" customFormat="1" x14ac:dyDescent="0.25">
      <c r="A3012"/>
      <c r="B3012" s="18"/>
      <c r="D3012"/>
      <c r="E3012"/>
      <c r="F3012"/>
      <c r="G3012"/>
      <c r="H3012"/>
      <c r="I3012"/>
      <c r="J3012"/>
      <c r="K3012"/>
      <c r="L3012"/>
      <c r="M3012"/>
      <c r="N3012"/>
      <c r="O3012"/>
      <c r="P3012"/>
      <c r="Q3012"/>
    </row>
    <row r="3013" spans="1:17" s="16" customFormat="1" x14ac:dyDescent="0.25">
      <c r="A3013"/>
      <c r="B3013" s="18"/>
      <c r="D3013"/>
      <c r="E3013"/>
      <c r="F3013"/>
      <c r="G3013"/>
      <c r="H3013"/>
      <c r="I3013"/>
      <c r="J3013"/>
      <c r="K3013"/>
      <c r="L3013"/>
      <c r="M3013"/>
      <c r="N3013"/>
      <c r="O3013"/>
      <c r="P3013"/>
      <c r="Q3013"/>
    </row>
    <row r="3014" spans="1:17" s="16" customFormat="1" x14ac:dyDescent="0.25">
      <c r="A3014"/>
      <c r="B3014" s="18"/>
      <c r="D3014"/>
      <c r="E3014"/>
      <c r="F3014"/>
      <c r="G3014"/>
      <c r="H3014"/>
      <c r="I3014"/>
      <c r="J3014"/>
      <c r="K3014"/>
      <c r="L3014"/>
      <c r="M3014"/>
      <c r="N3014"/>
      <c r="O3014"/>
      <c r="P3014"/>
      <c r="Q3014"/>
    </row>
    <row r="3015" spans="1:17" s="16" customFormat="1" x14ac:dyDescent="0.25">
      <c r="A3015"/>
      <c r="B3015" s="18"/>
      <c r="D3015"/>
      <c r="E3015"/>
      <c r="F3015"/>
      <c r="G3015"/>
      <c r="H3015"/>
      <c r="I3015"/>
      <c r="J3015"/>
      <c r="K3015"/>
      <c r="L3015"/>
      <c r="M3015"/>
      <c r="N3015"/>
      <c r="O3015"/>
      <c r="P3015"/>
      <c r="Q3015"/>
    </row>
    <row r="3016" spans="1:17" s="16" customFormat="1" x14ac:dyDescent="0.25">
      <c r="A3016"/>
      <c r="B3016" s="18"/>
      <c r="D3016"/>
      <c r="E3016"/>
      <c r="F3016"/>
      <c r="G3016"/>
      <c r="H3016"/>
      <c r="I3016"/>
      <c r="J3016"/>
      <c r="K3016"/>
      <c r="L3016"/>
      <c r="M3016"/>
      <c r="N3016"/>
      <c r="O3016"/>
      <c r="P3016"/>
      <c r="Q3016"/>
    </row>
    <row r="3017" spans="1:17" s="16" customFormat="1" x14ac:dyDescent="0.25">
      <c r="A3017"/>
      <c r="B3017" s="18"/>
      <c r="D3017"/>
      <c r="E3017"/>
      <c r="F3017"/>
      <c r="G3017"/>
      <c r="H3017"/>
      <c r="I3017"/>
      <c r="J3017"/>
      <c r="K3017"/>
      <c r="L3017"/>
      <c r="M3017"/>
      <c r="N3017"/>
      <c r="O3017"/>
      <c r="P3017"/>
      <c r="Q3017"/>
    </row>
    <row r="3018" spans="1:17" s="16" customFormat="1" x14ac:dyDescent="0.25">
      <c r="A3018"/>
      <c r="B3018" s="18"/>
      <c r="D3018"/>
      <c r="E3018"/>
      <c r="F3018"/>
      <c r="G3018"/>
      <c r="H3018"/>
      <c r="I3018"/>
      <c r="J3018"/>
      <c r="K3018"/>
      <c r="L3018"/>
      <c r="M3018"/>
      <c r="N3018"/>
      <c r="O3018"/>
      <c r="P3018"/>
      <c r="Q3018"/>
    </row>
    <row r="3019" spans="1:17" s="16" customFormat="1" x14ac:dyDescent="0.25">
      <c r="A3019"/>
      <c r="B3019" s="18"/>
      <c r="D3019"/>
      <c r="E3019"/>
      <c r="F3019"/>
      <c r="G3019"/>
      <c r="H3019"/>
      <c r="I3019"/>
      <c r="J3019"/>
      <c r="K3019"/>
      <c r="L3019"/>
      <c r="M3019"/>
      <c r="N3019"/>
      <c r="O3019"/>
      <c r="P3019"/>
      <c r="Q3019"/>
    </row>
    <row r="3020" spans="1:17" s="16" customFormat="1" x14ac:dyDescent="0.25">
      <c r="A3020"/>
      <c r="B3020" s="18"/>
      <c r="D3020"/>
      <c r="E3020"/>
      <c r="F3020"/>
      <c r="G3020"/>
      <c r="H3020"/>
      <c r="I3020"/>
      <c r="J3020"/>
      <c r="K3020"/>
      <c r="L3020"/>
      <c r="M3020"/>
      <c r="N3020"/>
      <c r="O3020"/>
      <c r="P3020"/>
      <c r="Q3020"/>
    </row>
    <row r="3021" spans="1:17" s="16" customFormat="1" x14ac:dyDescent="0.25">
      <c r="A3021"/>
      <c r="B3021" s="18"/>
      <c r="D3021"/>
      <c r="E3021"/>
      <c r="F3021"/>
      <c r="G3021"/>
      <c r="H3021"/>
      <c r="I3021"/>
      <c r="J3021"/>
      <c r="K3021"/>
      <c r="L3021"/>
      <c r="M3021"/>
      <c r="N3021"/>
      <c r="O3021"/>
      <c r="P3021"/>
      <c r="Q3021"/>
    </row>
    <row r="3022" spans="1:17" s="16" customFormat="1" x14ac:dyDescent="0.25">
      <c r="A3022"/>
      <c r="B3022" s="18"/>
      <c r="D3022"/>
      <c r="E3022"/>
      <c r="F3022"/>
      <c r="G3022"/>
      <c r="H3022"/>
      <c r="I3022"/>
      <c r="J3022"/>
      <c r="K3022"/>
      <c r="L3022"/>
      <c r="M3022"/>
      <c r="N3022"/>
      <c r="O3022"/>
      <c r="P3022"/>
      <c r="Q3022"/>
    </row>
    <row r="3023" spans="1:17" s="16" customFormat="1" x14ac:dyDescent="0.25">
      <c r="A3023"/>
      <c r="B3023" s="18"/>
      <c r="D3023"/>
      <c r="E3023"/>
      <c r="F3023"/>
      <c r="G3023"/>
      <c r="H3023"/>
      <c r="I3023"/>
      <c r="J3023"/>
      <c r="K3023"/>
      <c r="L3023"/>
      <c r="M3023"/>
      <c r="N3023"/>
      <c r="O3023"/>
      <c r="P3023"/>
      <c r="Q3023"/>
    </row>
    <row r="3024" spans="1:17" s="16" customFormat="1" x14ac:dyDescent="0.25">
      <c r="A3024"/>
      <c r="B3024" s="18"/>
      <c r="D3024"/>
      <c r="E3024"/>
      <c r="F3024"/>
      <c r="G3024"/>
      <c r="H3024"/>
      <c r="I3024"/>
      <c r="J3024"/>
      <c r="K3024"/>
      <c r="L3024"/>
      <c r="M3024"/>
      <c r="N3024"/>
      <c r="O3024"/>
      <c r="P3024"/>
      <c r="Q3024"/>
    </row>
    <row r="3025" spans="1:17" s="16" customFormat="1" x14ac:dyDescent="0.25">
      <c r="A3025"/>
      <c r="B3025" s="18"/>
      <c r="D3025"/>
      <c r="E3025"/>
      <c r="F3025"/>
      <c r="G3025"/>
      <c r="H3025"/>
      <c r="I3025"/>
      <c r="J3025"/>
      <c r="K3025"/>
      <c r="L3025"/>
      <c r="M3025"/>
      <c r="N3025"/>
      <c r="O3025"/>
      <c r="P3025"/>
      <c r="Q3025"/>
    </row>
    <row r="3026" spans="1:17" s="16" customFormat="1" x14ac:dyDescent="0.25">
      <c r="A3026"/>
      <c r="B3026" s="18"/>
      <c r="D3026"/>
      <c r="E3026"/>
      <c r="F3026"/>
      <c r="G3026"/>
      <c r="H3026"/>
      <c r="I3026"/>
      <c r="J3026"/>
      <c r="K3026"/>
      <c r="L3026"/>
      <c r="M3026"/>
      <c r="N3026"/>
      <c r="O3026"/>
      <c r="P3026"/>
      <c r="Q3026"/>
    </row>
    <row r="3027" spans="1:17" s="16" customFormat="1" x14ac:dyDescent="0.25">
      <c r="A3027"/>
      <c r="B3027" s="18"/>
      <c r="D3027"/>
      <c r="E3027"/>
      <c r="F3027"/>
      <c r="G3027"/>
      <c r="H3027"/>
      <c r="I3027"/>
      <c r="J3027"/>
      <c r="K3027"/>
      <c r="L3027"/>
      <c r="M3027"/>
      <c r="N3027"/>
      <c r="O3027"/>
      <c r="P3027"/>
      <c r="Q3027"/>
    </row>
    <row r="3028" spans="1:17" s="16" customFormat="1" x14ac:dyDescent="0.25">
      <c r="A3028"/>
      <c r="B3028" s="18"/>
      <c r="D3028"/>
      <c r="E3028"/>
      <c r="F3028"/>
      <c r="G3028"/>
      <c r="H3028"/>
      <c r="I3028"/>
      <c r="J3028"/>
      <c r="K3028"/>
      <c r="L3028"/>
      <c r="M3028"/>
      <c r="N3028"/>
      <c r="O3028"/>
      <c r="P3028"/>
      <c r="Q3028"/>
    </row>
    <row r="3029" spans="1:17" s="16" customFormat="1" x14ac:dyDescent="0.25">
      <c r="A3029"/>
      <c r="B3029" s="18"/>
      <c r="D3029"/>
      <c r="E3029"/>
      <c r="F3029"/>
      <c r="G3029"/>
      <c r="H3029"/>
      <c r="I3029"/>
      <c r="J3029"/>
      <c r="K3029"/>
      <c r="L3029"/>
      <c r="M3029"/>
      <c r="N3029"/>
      <c r="O3029"/>
      <c r="P3029"/>
      <c r="Q3029"/>
    </row>
    <row r="3030" spans="1:17" s="16" customFormat="1" x14ac:dyDescent="0.25">
      <c r="A3030"/>
      <c r="B3030" s="18"/>
      <c r="D3030"/>
      <c r="E3030"/>
      <c r="F3030"/>
      <c r="G3030"/>
      <c r="H3030"/>
      <c r="I3030"/>
      <c r="J3030"/>
      <c r="K3030"/>
      <c r="L3030"/>
      <c r="M3030"/>
      <c r="N3030"/>
      <c r="O3030"/>
      <c r="P3030"/>
      <c r="Q3030"/>
    </row>
    <row r="3031" spans="1:17" s="16" customFormat="1" x14ac:dyDescent="0.25">
      <c r="A3031"/>
      <c r="B3031" s="18"/>
      <c r="D3031"/>
      <c r="E3031"/>
      <c r="F3031"/>
      <c r="G3031"/>
      <c r="H3031"/>
      <c r="I3031"/>
      <c r="J3031"/>
      <c r="K3031"/>
      <c r="L3031"/>
      <c r="M3031"/>
      <c r="N3031"/>
      <c r="O3031"/>
      <c r="P3031"/>
      <c r="Q3031"/>
    </row>
    <row r="3032" spans="1:17" s="16" customFormat="1" x14ac:dyDescent="0.25">
      <c r="A3032"/>
      <c r="B3032" s="17"/>
      <c r="D3032"/>
      <c r="E3032"/>
      <c r="F3032"/>
      <c r="G3032"/>
      <c r="H3032"/>
      <c r="I3032"/>
      <c r="J3032"/>
      <c r="K3032"/>
      <c r="L3032"/>
      <c r="M3032"/>
      <c r="N3032"/>
      <c r="O3032"/>
      <c r="P3032"/>
      <c r="Q3032"/>
    </row>
    <row r="3033" spans="1:17" s="16" customFormat="1" x14ac:dyDescent="0.25">
      <c r="A3033"/>
      <c r="B3033" s="18"/>
      <c r="D3033"/>
      <c r="E3033"/>
      <c r="F3033"/>
      <c r="G3033"/>
      <c r="H3033"/>
      <c r="I3033"/>
      <c r="J3033"/>
      <c r="K3033"/>
      <c r="L3033"/>
      <c r="M3033"/>
      <c r="N3033"/>
      <c r="O3033"/>
      <c r="P3033"/>
      <c r="Q3033"/>
    </row>
    <row r="3034" spans="1:17" s="16" customFormat="1" x14ac:dyDescent="0.25">
      <c r="A3034"/>
      <c r="B3034" s="18"/>
      <c r="D3034"/>
      <c r="E3034"/>
      <c r="F3034"/>
      <c r="G3034"/>
      <c r="H3034"/>
      <c r="I3034"/>
      <c r="J3034"/>
      <c r="K3034"/>
      <c r="L3034"/>
      <c r="M3034"/>
      <c r="N3034"/>
      <c r="O3034"/>
      <c r="P3034"/>
      <c r="Q3034"/>
    </row>
    <row r="3035" spans="1:17" s="16" customFormat="1" x14ac:dyDescent="0.25">
      <c r="A3035"/>
      <c r="B3035" s="18"/>
      <c r="D3035"/>
      <c r="E3035"/>
      <c r="F3035"/>
      <c r="G3035"/>
      <c r="H3035"/>
      <c r="I3035"/>
      <c r="J3035"/>
      <c r="K3035"/>
      <c r="L3035"/>
      <c r="M3035"/>
      <c r="N3035"/>
      <c r="O3035"/>
      <c r="P3035"/>
      <c r="Q3035"/>
    </row>
    <row r="3036" spans="1:17" s="16" customFormat="1" x14ac:dyDescent="0.25">
      <c r="A3036"/>
      <c r="B3036" s="18"/>
      <c r="D3036"/>
      <c r="E3036"/>
      <c r="F3036"/>
      <c r="G3036"/>
      <c r="H3036"/>
      <c r="I3036"/>
      <c r="J3036"/>
      <c r="K3036"/>
      <c r="L3036"/>
      <c r="M3036"/>
      <c r="N3036"/>
      <c r="O3036"/>
      <c r="P3036"/>
      <c r="Q3036"/>
    </row>
    <row r="3037" spans="1:17" s="16" customFormat="1" x14ac:dyDescent="0.25">
      <c r="A3037"/>
      <c r="B3037" s="18"/>
      <c r="D3037"/>
      <c r="E3037"/>
      <c r="F3037"/>
      <c r="G3037"/>
      <c r="H3037"/>
      <c r="I3037"/>
      <c r="J3037"/>
      <c r="K3037"/>
      <c r="L3037"/>
      <c r="M3037"/>
      <c r="N3037"/>
      <c r="O3037"/>
      <c r="P3037"/>
      <c r="Q3037"/>
    </row>
    <row r="3038" spans="1:17" s="16" customFormat="1" x14ac:dyDescent="0.25">
      <c r="A3038"/>
      <c r="B3038" s="18"/>
      <c r="D3038"/>
      <c r="E3038"/>
      <c r="F3038"/>
      <c r="G3038"/>
      <c r="H3038"/>
      <c r="I3038"/>
      <c r="J3038"/>
      <c r="K3038"/>
      <c r="L3038"/>
      <c r="M3038"/>
      <c r="N3038"/>
      <c r="O3038"/>
      <c r="P3038"/>
      <c r="Q3038"/>
    </row>
    <row r="3039" spans="1:17" s="16" customFormat="1" x14ac:dyDescent="0.25">
      <c r="A3039"/>
      <c r="B3039" s="18"/>
      <c r="D3039"/>
      <c r="E3039"/>
      <c r="F3039"/>
      <c r="G3039"/>
      <c r="H3039"/>
      <c r="I3039"/>
      <c r="J3039"/>
      <c r="K3039"/>
      <c r="L3039"/>
      <c r="M3039"/>
      <c r="N3039"/>
      <c r="O3039"/>
      <c r="P3039"/>
      <c r="Q3039"/>
    </row>
    <row r="3040" spans="1:17" s="16" customFormat="1" x14ac:dyDescent="0.25">
      <c r="A3040"/>
      <c r="B3040" s="18"/>
      <c r="D3040"/>
      <c r="E3040"/>
      <c r="F3040"/>
      <c r="G3040"/>
      <c r="H3040"/>
      <c r="I3040"/>
      <c r="J3040"/>
      <c r="K3040"/>
      <c r="L3040"/>
      <c r="M3040"/>
      <c r="N3040"/>
      <c r="O3040"/>
      <c r="P3040"/>
      <c r="Q3040"/>
    </row>
    <row r="3041" spans="1:17" s="16" customFormat="1" x14ac:dyDescent="0.25">
      <c r="A3041"/>
      <c r="B3041" s="18"/>
      <c r="D3041"/>
      <c r="E3041"/>
      <c r="F3041"/>
      <c r="G3041"/>
      <c r="H3041"/>
      <c r="I3041"/>
      <c r="J3041"/>
      <c r="K3041"/>
      <c r="L3041"/>
      <c r="M3041"/>
      <c r="N3041"/>
      <c r="O3041"/>
      <c r="P3041"/>
      <c r="Q3041"/>
    </row>
    <row r="3042" spans="1:17" s="16" customFormat="1" x14ac:dyDescent="0.25">
      <c r="A3042"/>
      <c r="B3042" s="18"/>
      <c r="D3042"/>
      <c r="E3042"/>
      <c r="F3042"/>
      <c r="G3042"/>
      <c r="H3042"/>
      <c r="I3042"/>
      <c r="J3042"/>
      <c r="K3042"/>
      <c r="L3042"/>
      <c r="M3042"/>
      <c r="N3042"/>
      <c r="O3042"/>
      <c r="P3042"/>
      <c r="Q3042"/>
    </row>
    <row r="3043" spans="1:17" s="16" customFormat="1" x14ac:dyDescent="0.25">
      <c r="A3043"/>
      <c r="B3043" s="18"/>
      <c r="D3043"/>
      <c r="E3043"/>
      <c r="F3043"/>
      <c r="G3043"/>
      <c r="H3043"/>
      <c r="I3043"/>
      <c r="J3043"/>
      <c r="K3043"/>
      <c r="L3043"/>
      <c r="M3043"/>
      <c r="N3043"/>
      <c r="O3043"/>
      <c r="P3043"/>
      <c r="Q3043"/>
    </row>
    <row r="3044" spans="1:17" s="16" customFormat="1" x14ac:dyDescent="0.25">
      <c r="A3044"/>
      <c r="B3044" s="18"/>
      <c r="D3044"/>
      <c r="E3044"/>
      <c r="F3044"/>
      <c r="G3044"/>
      <c r="H3044"/>
      <c r="I3044"/>
      <c r="J3044"/>
      <c r="K3044"/>
      <c r="L3044"/>
      <c r="M3044"/>
      <c r="N3044"/>
      <c r="O3044"/>
      <c r="P3044"/>
      <c r="Q3044"/>
    </row>
    <row r="3045" spans="1:17" s="16" customFormat="1" x14ac:dyDescent="0.25">
      <c r="A3045"/>
      <c r="B3045" s="18"/>
      <c r="D3045"/>
      <c r="E3045"/>
      <c r="F3045"/>
      <c r="G3045"/>
      <c r="H3045"/>
      <c r="I3045"/>
      <c r="J3045"/>
      <c r="K3045"/>
      <c r="L3045"/>
      <c r="M3045"/>
      <c r="N3045"/>
      <c r="O3045"/>
      <c r="P3045"/>
      <c r="Q3045"/>
    </row>
    <row r="3046" spans="1:17" s="16" customFormat="1" x14ac:dyDescent="0.25">
      <c r="A3046"/>
      <c r="B3046" s="18"/>
      <c r="D3046"/>
      <c r="E3046"/>
      <c r="F3046"/>
      <c r="G3046"/>
      <c r="H3046"/>
      <c r="I3046"/>
      <c r="J3046"/>
      <c r="K3046"/>
      <c r="L3046"/>
      <c r="M3046"/>
      <c r="N3046"/>
      <c r="O3046"/>
      <c r="P3046"/>
      <c r="Q3046"/>
    </row>
    <row r="3047" spans="1:17" s="16" customFormat="1" x14ac:dyDescent="0.25">
      <c r="A3047"/>
      <c r="B3047" s="18"/>
      <c r="D3047"/>
      <c r="E3047"/>
      <c r="F3047"/>
      <c r="G3047"/>
      <c r="H3047"/>
      <c r="I3047"/>
      <c r="J3047"/>
      <c r="K3047"/>
      <c r="L3047"/>
      <c r="M3047"/>
      <c r="N3047"/>
      <c r="O3047"/>
      <c r="P3047"/>
      <c r="Q3047"/>
    </row>
    <row r="3048" spans="1:17" s="16" customFormat="1" x14ac:dyDescent="0.25">
      <c r="A3048"/>
      <c r="B3048" s="18"/>
      <c r="D3048"/>
      <c r="E3048"/>
      <c r="F3048"/>
      <c r="G3048"/>
      <c r="H3048"/>
      <c r="I3048"/>
      <c r="J3048"/>
      <c r="K3048"/>
      <c r="L3048"/>
      <c r="M3048"/>
      <c r="N3048"/>
      <c r="O3048"/>
      <c r="P3048"/>
      <c r="Q3048"/>
    </row>
    <row r="3049" spans="1:17" s="16" customFormat="1" x14ac:dyDescent="0.25">
      <c r="A3049"/>
      <c r="B3049" s="18"/>
      <c r="D3049"/>
      <c r="E3049"/>
      <c r="F3049"/>
      <c r="G3049"/>
      <c r="H3049"/>
      <c r="I3049"/>
      <c r="J3049"/>
      <c r="K3049"/>
      <c r="L3049"/>
      <c r="M3049"/>
      <c r="N3049"/>
      <c r="O3049"/>
      <c r="P3049"/>
      <c r="Q3049"/>
    </row>
    <row r="3050" spans="1:17" s="16" customFormat="1" x14ac:dyDescent="0.25">
      <c r="A3050"/>
      <c r="B3050" s="18"/>
      <c r="D3050"/>
      <c r="E3050"/>
      <c r="F3050"/>
      <c r="G3050"/>
      <c r="H3050"/>
      <c r="I3050"/>
      <c r="J3050"/>
      <c r="K3050"/>
      <c r="L3050"/>
      <c r="M3050"/>
      <c r="N3050"/>
      <c r="O3050"/>
      <c r="P3050"/>
      <c r="Q3050"/>
    </row>
    <row r="3051" spans="1:17" s="16" customFormat="1" x14ac:dyDescent="0.25">
      <c r="A3051"/>
      <c r="B3051" s="18"/>
      <c r="D3051"/>
      <c r="E3051"/>
      <c r="F3051"/>
      <c r="G3051"/>
      <c r="H3051"/>
      <c r="I3051"/>
      <c r="J3051"/>
      <c r="K3051"/>
      <c r="L3051"/>
      <c r="M3051"/>
      <c r="N3051"/>
      <c r="O3051"/>
      <c r="P3051"/>
      <c r="Q3051"/>
    </row>
    <row r="3052" spans="1:17" s="16" customFormat="1" x14ac:dyDescent="0.25">
      <c r="A3052"/>
      <c r="B3052" s="18"/>
      <c r="D3052"/>
      <c r="E3052"/>
      <c r="F3052"/>
      <c r="G3052"/>
      <c r="H3052"/>
      <c r="I3052"/>
      <c r="J3052"/>
      <c r="K3052"/>
      <c r="L3052"/>
      <c r="M3052"/>
      <c r="N3052"/>
      <c r="O3052"/>
      <c r="P3052"/>
      <c r="Q3052"/>
    </row>
    <row r="3053" spans="1:17" s="16" customFormat="1" x14ac:dyDescent="0.25">
      <c r="A3053"/>
      <c r="B3053" s="18"/>
      <c r="D3053"/>
      <c r="E3053"/>
      <c r="F3053"/>
      <c r="G3053"/>
      <c r="H3053"/>
      <c r="I3053"/>
      <c r="J3053"/>
      <c r="K3053"/>
      <c r="L3053"/>
      <c r="M3053"/>
      <c r="N3053"/>
      <c r="O3053"/>
      <c r="P3053"/>
      <c r="Q3053"/>
    </row>
    <row r="3054" spans="1:17" s="16" customFormat="1" x14ac:dyDescent="0.25">
      <c r="A3054"/>
      <c r="B3054" s="18"/>
      <c r="D3054"/>
      <c r="E3054"/>
      <c r="F3054"/>
      <c r="G3054"/>
      <c r="H3054"/>
      <c r="I3054"/>
      <c r="J3054"/>
      <c r="K3054"/>
      <c r="L3054"/>
      <c r="M3054"/>
      <c r="N3054"/>
      <c r="O3054"/>
      <c r="P3054"/>
      <c r="Q3054"/>
    </row>
    <row r="3055" spans="1:17" s="16" customFormat="1" x14ac:dyDescent="0.25">
      <c r="A3055"/>
      <c r="B3055" s="18"/>
      <c r="D3055"/>
      <c r="E3055"/>
      <c r="F3055"/>
      <c r="G3055"/>
      <c r="H3055"/>
      <c r="I3055"/>
      <c r="J3055"/>
      <c r="K3055"/>
      <c r="L3055"/>
      <c r="M3055"/>
      <c r="N3055"/>
      <c r="O3055"/>
      <c r="P3055"/>
      <c r="Q3055"/>
    </row>
    <row r="3056" spans="1:17" s="16" customFormat="1" x14ac:dyDescent="0.25">
      <c r="A3056"/>
      <c r="B3056" s="18"/>
      <c r="D3056"/>
      <c r="E3056"/>
      <c r="F3056"/>
      <c r="G3056"/>
      <c r="H3056"/>
      <c r="I3056"/>
      <c r="J3056"/>
      <c r="K3056"/>
      <c r="L3056"/>
      <c r="M3056"/>
      <c r="N3056"/>
      <c r="O3056"/>
      <c r="P3056"/>
      <c r="Q3056"/>
    </row>
    <row r="3057" spans="1:17" s="16" customFormat="1" x14ac:dyDescent="0.25">
      <c r="A3057"/>
      <c r="B3057" s="18"/>
      <c r="D3057"/>
      <c r="E3057"/>
      <c r="F3057"/>
      <c r="G3057"/>
      <c r="H3057"/>
      <c r="I3057"/>
      <c r="J3057"/>
      <c r="K3057"/>
      <c r="L3057"/>
      <c r="M3057"/>
      <c r="N3057"/>
      <c r="O3057"/>
      <c r="P3057"/>
      <c r="Q3057"/>
    </row>
    <row r="3058" spans="1:17" s="16" customFormat="1" x14ac:dyDescent="0.25">
      <c r="A3058"/>
      <c r="B3058" s="18"/>
      <c r="D3058"/>
      <c r="E3058"/>
      <c r="F3058"/>
      <c r="G3058"/>
      <c r="H3058"/>
      <c r="I3058"/>
      <c r="J3058"/>
      <c r="K3058"/>
      <c r="L3058"/>
      <c r="M3058"/>
      <c r="N3058"/>
      <c r="O3058"/>
      <c r="P3058"/>
      <c r="Q3058"/>
    </row>
    <row r="3059" spans="1:17" s="16" customFormat="1" x14ac:dyDescent="0.25">
      <c r="A3059"/>
      <c r="B3059" s="18"/>
      <c r="D3059"/>
      <c r="E3059"/>
      <c r="F3059"/>
      <c r="G3059"/>
      <c r="H3059"/>
      <c r="I3059"/>
      <c r="J3059"/>
      <c r="K3059"/>
      <c r="L3059"/>
      <c r="M3059"/>
      <c r="N3059"/>
      <c r="O3059"/>
      <c r="P3059"/>
      <c r="Q3059"/>
    </row>
    <row r="3060" spans="1:17" s="16" customFormat="1" x14ac:dyDescent="0.25">
      <c r="A3060"/>
      <c r="B3060" s="18"/>
      <c r="D3060"/>
      <c r="E3060"/>
      <c r="F3060"/>
      <c r="G3060"/>
      <c r="H3060"/>
      <c r="I3060"/>
      <c r="J3060"/>
      <c r="K3060"/>
      <c r="L3060"/>
      <c r="M3060"/>
      <c r="N3060"/>
      <c r="O3060"/>
      <c r="P3060"/>
      <c r="Q3060"/>
    </row>
    <row r="3061" spans="1:17" s="16" customFormat="1" x14ac:dyDescent="0.25">
      <c r="A3061"/>
      <c r="B3061" s="18"/>
      <c r="D3061"/>
      <c r="E3061"/>
      <c r="F3061"/>
      <c r="G3061"/>
      <c r="H3061"/>
      <c r="I3061"/>
      <c r="J3061"/>
      <c r="K3061"/>
      <c r="L3061"/>
      <c r="M3061"/>
      <c r="N3061"/>
      <c r="O3061"/>
      <c r="P3061"/>
      <c r="Q3061"/>
    </row>
    <row r="3062" spans="1:17" s="16" customFormat="1" x14ac:dyDescent="0.25">
      <c r="A3062"/>
      <c r="B3062" s="18"/>
      <c r="D3062"/>
      <c r="E3062"/>
      <c r="F3062"/>
      <c r="G3062"/>
      <c r="H3062"/>
      <c r="I3062"/>
      <c r="J3062"/>
      <c r="K3062"/>
      <c r="L3062"/>
      <c r="M3062"/>
      <c r="N3062"/>
      <c r="O3062"/>
      <c r="P3062"/>
      <c r="Q3062"/>
    </row>
    <row r="3063" spans="1:17" s="16" customFormat="1" x14ac:dyDescent="0.25">
      <c r="A3063"/>
      <c r="B3063" s="18"/>
      <c r="D3063"/>
      <c r="E3063"/>
      <c r="F3063"/>
      <c r="G3063"/>
      <c r="H3063"/>
      <c r="I3063"/>
      <c r="J3063"/>
      <c r="K3063"/>
      <c r="L3063"/>
      <c r="M3063"/>
      <c r="N3063"/>
      <c r="O3063"/>
      <c r="P3063"/>
      <c r="Q3063"/>
    </row>
    <row r="3064" spans="1:17" s="16" customFormat="1" x14ac:dyDescent="0.25">
      <c r="A3064"/>
      <c r="B3064" s="18"/>
      <c r="D3064"/>
      <c r="E3064"/>
      <c r="F3064"/>
      <c r="G3064"/>
      <c r="H3064"/>
      <c r="I3064"/>
      <c r="J3064"/>
      <c r="K3064"/>
      <c r="L3064"/>
      <c r="M3064"/>
      <c r="N3064"/>
      <c r="O3064"/>
      <c r="P3064"/>
      <c r="Q3064"/>
    </row>
    <row r="3065" spans="1:17" s="16" customFormat="1" x14ac:dyDescent="0.25">
      <c r="A3065"/>
      <c r="B3065" s="18"/>
      <c r="D3065"/>
      <c r="E3065"/>
      <c r="F3065"/>
      <c r="G3065"/>
      <c r="H3065"/>
      <c r="I3065"/>
      <c r="J3065"/>
      <c r="K3065"/>
      <c r="L3065"/>
      <c r="M3065"/>
      <c r="N3065"/>
      <c r="O3065"/>
      <c r="P3065"/>
      <c r="Q3065"/>
    </row>
    <row r="3066" spans="1:17" s="16" customFormat="1" x14ac:dyDescent="0.25">
      <c r="A3066"/>
      <c r="B3066" s="18"/>
      <c r="D3066"/>
      <c r="E3066"/>
      <c r="F3066"/>
      <c r="G3066"/>
      <c r="H3066"/>
      <c r="I3066"/>
      <c r="J3066"/>
      <c r="K3066"/>
      <c r="L3066"/>
      <c r="M3066"/>
      <c r="N3066"/>
      <c r="O3066"/>
      <c r="P3066"/>
      <c r="Q3066"/>
    </row>
    <row r="3067" spans="1:17" s="16" customFormat="1" x14ac:dyDescent="0.25">
      <c r="A3067"/>
      <c r="B3067" s="18"/>
      <c r="D3067"/>
      <c r="E3067"/>
      <c r="F3067"/>
      <c r="G3067"/>
      <c r="H3067"/>
      <c r="I3067"/>
      <c r="J3067"/>
      <c r="K3067"/>
      <c r="L3067"/>
      <c r="M3067"/>
      <c r="N3067"/>
      <c r="O3067"/>
      <c r="P3067"/>
      <c r="Q3067"/>
    </row>
    <row r="3068" spans="1:17" s="16" customFormat="1" x14ac:dyDescent="0.25">
      <c r="A3068"/>
      <c r="B3068" s="18"/>
      <c r="D3068"/>
      <c r="E3068"/>
      <c r="F3068"/>
      <c r="G3068"/>
      <c r="H3068"/>
      <c r="I3068"/>
      <c r="J3068"/>
      <c r="K3068"/>
      <c r="L3068"/>
      <c r="M3068"/>
      <c r="N3068"/>
      <c r="O3068"/>
      <c r="P3068"/>
      <c r="Q3068"/>
    </row>
    <row r="3069" spans="1:17" s="16" customFormat="1" x14ac:dyDescent="0.25">
      <c r="A3069"/>
      <c r="B3069" s="18"/>
      <c r="D3069"/>
      <c r="E3069"/>
      <c r="F3069"/>
      <c r="G3069"/>
      <c r="H3069"/>
      <c r="I3069"/>
      <c r="J3069"/>
      <c r="K3069"/>
      <c r="L3069"/>
      <c r="M3069"/>
      <c r="N3069"/>
      <c r="O3069"/>
      <c r="P3069"/>
      <c r="Q3069"/>
    </row>
    <row r="3070" spans="1:17" s="16" customFormat="1" x14ac:dyDescent="0.25">
      <c r="A3070"/>
      <c r="B3070" s="18"/>
      <c r="D3070"/>
      <c r="E3070"/>
      <c r="F3070"/>
      <c r="G3070"/>
      <c r="H3070"/>
      <c r="I3070"/>
      <c r="J3070"/>
      <c r="K3070"/>
      <c r="L3070"/>
      <c r="M3070"/>
      <c r="N3070"/>
      <c r="O3070"/>
      <c r="P3070"/>
      <c r="Q3070"/>
    </row>
    <row r="3071" spans="1:17" s="16" customFormat="1" x14ac:dyDescent="0.25">
      <c r="A3071"/>
      <c r="B3071" s="18"/>
      <c r="D3071"/>
      <c r="E3071"/>
      <c r="F3071"/>
      <c r="G3071"/>
      <c r="H3071"/>
      <c r="I3071"/>
      <c r="J3071"/>
      <c r="K3071"/>
      <c r="L3071"/>
      <c r="M3071"/>
      <c r="N3071"/>
      <c r="O3071"/>
      <c r="P3071"/>
      <c r="Q3071"/>
    </row>
    <row r="3072" spans="1:17" s="16" customFormat="1" x14ac:dyDescent="0.25">
      <c r="A3072"/>
      <c r="B3072" s="18"/>
      <c r="D3072"/>
      <c r="E3072"/>
      <c r="F3072"/>
      <c r="G3072"/>
      <c r="H3072"/>
      <c r="I3072"/>
      <c r="J3072"/>
      <c r="K3072"/>
      <c r="L3072"/>
      <c r="M3072"/>
      <c r="N3072"/>
      <c r="O3072"/>
      <c r="P3072"/>
      <c r="Q3072"/>
    </row>
    <row r="3073" spans="1:17" s="16" customFormat="1" x14ac:dyDescent="0.25">
      <c r="A3073"/>
      <c r="B3073" s="18"/>
      <c r="D3073"/>
      <c r="E3073"/>
      <c r="F3073"/>
      <c r="G3073"/>
      <c r="H3073"/>
      <c r="I3073"/>
      <c r="J3073"/>
      <c r="K3073"/>
      <c r="L3073"/>
      <c r="M3073"/>
      <c r="N3073"/>
      <c r="O3073"/>
      <c r="P3073"/>
      <c r="Q3073"/>
    </row>
    <row r="3074" spans="1:17" s="16" customFormat="1" x14ac:dyDescent="0.25">
      <c r="A3074"/>
      <c r="B3074" s="18"/>
      <c r="D3074"/>
      <c r="E3074"/>
      <c r="F3074"/>
      <c r="G3074"/>
      <c r="H3074"/>
      <c r="I3074"/>
      <c r="J3074"/>
      <c r="K3074"/>
      <c r="L3074"/>
      <c r="M3074"/>
      <c r="N3074"/>
      <c r="O3074"/>
      <c r="P3074"/>
      <c r="Q3074"/>
    </row>
    <row r="3075" spans="1:17" s="16" customFormat="1" x14ac:dyDescent="0.25">
      <c r="A3075"/>
      <c r="B3075" s="18"/>
      <c r="D3075"/>
      <c r="E3075"/>
      <c r="F3075"/>
      <c r="G3075"/>
      <c r="H3075"/>
      <c r="I3075"/>
      <c r="J3075"/>
      <c r="K3075"/>
      <c r="L3075"/>
      <c r="M3075"/>
      <c r="N3075"/>
      <c r="O3075"/>
      <c r="P3075"/>
      <c r="Q3075"/>
    </row>
    <row r="3076" spans="1:17" s="16" customFormat="1" x14ac:dyDescent="0.25">
      <c r="A3076"/>
      <c r="B3076" s="18"/>
      <c r="D3076"/>
      <c r="E3076"/>
      <c r="F3076"/>
      <c r="G3076"/>
      <c r="H3076"/>
      <c r="I3076"/>
      <c r="J3076"/>
      <c r="K3076"/>
      <c r="L3076"/>
      <c r="M3076"/>
      <c r="N3076"/>
      <c r="O3076"/>
      <c r="P3076"/>
      <c r="Q3076"/>
    </row>
    <row r="3077" spans="1:17" s="16" customFormat="1" x14ac:dyDescent="0.25">
      <c r="A3077"/>
      <c r="B3077" s="18"/>
      <c r="D3077"/>
      <c r="E3077"/>
      <c r="F3077"/>
      <c r="G3077"/>
      <c r="H3077"/>
      <c r="I3077"/>
      <c r="J3077"/>
      <c r="K3077"/>
      <c r="L3077"/>
      <c r="M3077"/>
      <c r="N3077"/>
      <c r="O3077"/>
      <c r="P3077"/>
      <c r="Q3077"/>
    </row>
    <row r="3078" spans="1:17" s="16" customFormat="1" x14ac:dyDescent="0.25">
      <c r="A3078"/>
      <c r="B3078" s="18"/>
      <c r="D3078"/>
      <c r="E3078"/>
      <c r="F3078"/>
      <c r="G3078"/>
      <c r="H3078"/>
      <c r="I3078"/>
      <c r="J3078"/>
      <c r="K3078"/>
      <c r="L3078"/>
      <c r="M3078"/>
      <c r="N3078"/>
      <c r="O3078"/>
      <c r="P3078"/>
      <c r="Q3078"/>
    </row>
    <row r="3079" spans="1:17" s="16" customFormat="1" x14ac:dyDescent="0.25">
      <c r="A3079"/>
      <c r="B3079" s="18"/>
      <c r="D3079"/>
      <c r="E3079"/>
      <c r="F3079"/>
      <c r="G3079"/>
      <c r="H3079"/>
      <c r="I3079"/>
      <c r="J3079"/>
      <c r="K3079"/>
      <c r="L3079"/>
      <c r="M3079"/>
      <c r="N3079"/>
      <c r="O3079"/>
      <c r="P3079"/>
      <c r="Q3079"/>
    </row>
    <row r="3080" spans="1:17" s="16" customFormat="1" x14ac:dyDescent="0.25">
      <c r="A3080"/>
      <c r="B3080" s="18"/>
      <c r="D3080"/>
      <c r="E3080"/>
      <c r="F3080"/>
      <c r="G3080"/>
      <c r="H3080"/>
      <c r="I3080"/>
      <c r="J3080"/>
      <c r="K3080"/>
      <c r="L3080"/>
      <c r="M3080"/>
      <c r="N3080"/>
      <c r="O3080"/>
      <c r="P3080"/>
      <c r="Q3080"/>
    </row>
    <row r="3081" spans="1:17" s="16" customFormat="1" x14ac:dyDescent="0.25">
      <c r="A3081"/>
      <c r="B3081" s="18"/>
      <c r="D3081"/>
      <c r="E3081"/>
      <c r="F3081"/>
      <c r="G3081"/>
      <c r="H3081"/>
      <c r="I3081"/>
      <c r="J3081"/>
      <c r="K3081"/>
      <c r="L3081"/>
      <c r="M3081"/>
      <c r="N3081"/>
      <c r="O3081"/>
      <c r="P3081"/>
      <c r="Q3081"/>
    </row>
    <row r="3082" spans="1:17" s="16" customFormat="1" x14ac:dyDescent="0.25">
      <c r="A3082"/>
      <c r="B3082" s="17"/>
      <c r="D3082"/>
      <c r="E3082"/>
      <c r="F3082"/>
      <c r="G3082"/>
      <c r="H3082"/>
      <c r="I3082"/>
      <c r="J3082"/>
      <c r="K3082"/>
      <c r="L3082"/>
      <c r="M3082"/>
      <c r="N3082"/>
      <c r="O3082"/>
      <c r="P3082"/>
      <c r="Q3082"/>
    </row>
    <row r="3083" spans="1:17" s="16" customFormat="1" x14ac:dyDescent="0.25">
      <c r="A3083"/>
      <c r="B3083" s="18"/>
      <c r="D3083"/>
      <c r="E3083"/>
      <c r="F3083"/>
      <c r="G3083"/>
      <c r="H3083"/>
      <c r="I3083"/>
      <c r="J3083"/>
      <c r="K3083"/>
      <c r="L3083"/>
      <c r="M3083"/>
      <c r="N3083"/>
      <c r="O3083"/>
      <c r="P3083"/>
      <c r="Q3083"/>
    </row>
    <row r="3084" spans="1:17" s="16" customFormat="1" x14ac:dyDescent="0.25">
      <c r="A3084"/>
      <c r="B3084" s="18"/>
      <c r="D3084"/>
      <c r="E3084"/>
      <c r="F3084"/>
      <c r="G3084"/>
      <c r="H3084"/>
      <c r="I3084"/>
      <c r="J3084"/>
      <c r="K3084"/>
      <c r="L3084"/>
      <c r="M3084"/>
      <c r="N3084"/>
      <c r="O3084"/>
      <c r="P3084"/>
      <c r="Q3084"/>
    </row>
    <row r="3085" spans="1:17" s="16" customFormat="1" x14ac:dyDescent="0.25">
      <c r="A3085"/>
      <c r="B3085" s="18"/>
      <c r="D3085"/>
      <c r="E3085"/>
      <c r="F3085"/>
      <c r="G3085"/>
      <c r="H3085"/>
      <c r="I3085"/>
      <c r="J3085"/>
      <c r="K3085"/>
      <c r="L3085"/>
      <c r="M3085"/>
      <c r="N3085"/>
      <c r="O3085"/>
      <c r="P3085"/>
      <c r="Q3085"/>
    </row>
    <row r="3086" spans="1:17" s="16" customFormat="1" x14ac:dyDescent="0.25">
      <c r="A3086"/>
      <c r="B3086" s="18"/>
      <c r="D3086"/>
      <c r="E3086"/>
      <c r="F3086"/>
      <c r="G3086"/>
      <c r="H3086"/>
      <c r="I3086"/>
      <c r="J3086"/>
      <c r="K3086"/>
      <c r="L3086"/>
      <c r="M3086"/>
      <c r="N3086"/>
      <c r="O3086"/>
      <c r="P3086"/>
      <c r="Q3086"/>
    </row>
    <row r="3087" spans="1:17" s="16" customFormat="1" x14ac:dyDescent="0.25">
      <c r="A3087"/>
      <c r="B3087" s="18"/>
      <c r="D3087"/>
      <c r="E3087"/>
      <c r="F3087"/>
      <c r="G3087"/>
      <c r="H3087"/>
      <c r="I3087"/>
      <c r="J3087"/>
      <c r="K3087"/>
      <c r="L3087"/>
      <c r="M3087"/>
      <c r="N3087"/>
      <c r="O3087"/>
      <c r="P3087"/>
      <c r="Q3087"/>
    </row>
    <row r="3088" spans="1:17" s="16" customFormat="1" x14ac:dyDescent="0.25">
      <c r="A3088"/>
      <c r="B3088" s="18"/>
      <c r="D3088"/>
      <c r="E3088"/>
      <c r="F3088"/>
      <c r="G3088"/>
      <c r="H3088"/>
      <c r="I3088"/>
      <c r="J3088"/>
      <c r="K3088"/>
      <c r="L3088"/>
      <c r="M3088"/>
      <c r="N3088"/>
      <c r="O3088"/>
      <c r="P3088"/>
      <c r="Q3088"/>
    </row>
    <row r="3089" spans="1:17" s="16" customFormat="1" x14ac:dyDescent="0.25">
      <c r="A3089"/>
      <c r="B3089" s="18"/>
      <c r="D3089"/>
      <c r="E3089"/>
      <c r="F3089"/>
      <c r="G3089"/>
      <c r="H3089"/>
      <c r="I3089"/>
      <c r="J3089"/>
      <c r="K3089"/>
      <c r="L3089"/>
      <c r="M3089"/>
      <c r="N3089"/>
      <c r="O3089"/>
      <c r="P3089"/>
      <c r="Q3089"/>
    </row>
    <row r="3090" spans="1:17" s="16" customFormat="1" x14ac:dyDescent="0.25">
      <c r="A3090"/>
      <c r="B3090" s="18"/>
      <c r="D3090"/>
      <c r="E3090"/>
      <c r="F3090"/>
      <c r="G3090"/>
      <c r="H3090"/>
      <c r="I3090"/>
      <c r="J3090"/>
      <c r="K3090"/>
      <c r="L3090"/>
      <c r="M3090"/>
      <c r="N3090"/>
      <c r="O3090"/>
      <c r="P3090"/>
      <c r="Q3090"/>
    </row>
    <row r="3091" spans="1:17" s="16" customFormat="1" x14ac:dyDescent="0.25">
      <c r="A3091"/>
      <c r="B3091" s="18"/>
      <c r="D3091"/>
      <c r="E3091"/>
      <c r="F3091"/>
      <c r="G3091"/>
      <c r="H3091"/>
      <c r="I3091"/>
      <c r="J3091"/>
      <c r="K3091"/>
      <c r="L3091"/>
      <c r="M3091"/>
      <c r="N3091"/>
      <c r="O3091"/>
      <c r="P3091"/>
      <c r="Q3091"/>
    </row>
    <row r="3092" spans="1:17" s="16" customFormat="1" x14ac:dyDescent="0.25">
      <c r="A3092"/>
      <c r="B3092" s="18"/>
      <c r="D3092"/>
      <c r="E3092"/>
      <c r="F3092"/>
      <c r="G3092"/>
      <c r="H3092"/>
      <c r="I3092"/>
      <c r="J3092"/>
      <c r="K3092"/>
      <c r="L3092"/>
      <c r="M3092"/>
      <c r="N3092"/>
      <c r="O3092"/>
      <c r="P3092"/>
      <c r="Q3092"/>
    </row>
    <row r="3093" spans="1:17" s="16" customFormat="1" x14ac:dyDescent="0.25">
      <c r="A3093"/>
      <c r="B3093" s="18"/>
      <c r="D3093"/>
      <c r="E3093"/>
      <c r="F3093"/>
      <c r="G3093"/>
      <c r="H3093"/>
      <c r="I3093"/>
      <c r="J3093"/>
      <c r="K3093"/>
      <c r="L3093"/>
      <c r="M3093"/>
      <c r="N3093"/>
      <c r="O3093"/>
      <c r="P3093"/>
      <c r="Q3093"/>
    </row>
    <row r="3094" spans="1:17" s="16" customFormat="1" x14ac:dyDescent="0.25">
      <c r="A3094"/>
      <c r="B3094" s="18"/>
      <c r="D3094"/>
      <c r="E3094"/>
      <c r="F3094"/>
      <c r="G3094"/>
      <c r="H3094"/>
      <c r="I3094"/>
      <c r="J3094"/>
      <c r="K3094"/>
      <c r="L3094"/>
      <c r="M3094"/>
      <c r="N3094"/>
      <c r="O3094"/>
      <c r="P3094"/>
      <c r="Q3094"/>
    </row>
    <row r="3095" spans="1:17" s="16" customFormat="1" x14ac:dyDescent="0.25">
      <c r="A3095"/>
      <c r="B3095" s="18"/>
      <c r="D3095"/>
      <c r="E3095"/>
      <c r="F3095"/>
      <c r="G3095"/>
      <c r="H3095"/>
      <c r="I3095"/>
      <c r="J3095"/>
      <c r="K3095"/>
      <c r="L3095"/>
      <c r="M3095"/>
      <c r="N3095"/>
      <c r="O3095"/>
      <c r="P3095"/>
      <c r="Q3095"/>
    </row>
    <row r="3096" spans="1:17" s="16" customFormat="1" x14ac:dyDescent="0.25">
      <c r="A3096"/>
      <c r="B3096" s="18"/>
      <c r="D3096"/>
      <c r="E3096"/>
      <c r="F3096"/>
      <c r="G3096"/>
      <c r="H3096"/>
      <c r="I3096"/>
      <c r="J3096"/>
      <c r="K3096"/>
      <c r="L3096"/>
      <c r="M3096"/>
      <c r="N3096"/>
      <c r="O3096"/>
      <c r="P3096"/>
      <c r="Q3096"/>
    </row>
    <row r="3097" spans="1:17" s="16" customFormat="1" x14ac:dyDescent="0.25">
      <c r="A3097"/>
      <c r="B3097" s="18"/>
      <c r="D3097"/>
      <c r="E3097"/>
      <c r="F3097"/>
      <c r="G3097"/>
      <c r="H3097"/>
      <c r="I3097"/>
      <c r="J3097"/>
      <c r="K3097"/>
      <c r="L3097"/>
      <c r="M3097"/>
      <c r="N3097"/>
      <c r="O3097"/>
      <c r="P3097"/>
      <c r="Q3097"/>
    </row>
    <row r="3098" spans="1:17" s="16" customFormat="1" x14ac:dyDescent="0.25">
      <c r="A3098"/>
      <c r="B3098" s="18"/>
      <c r="D3098"/>
      <c r="E3098"/>
      <c r="F3098"/>
      <c r="G3098"/>
      <c r="H3098"/>
      <c r="I3098"/>
      <c r="J3098"/>
      <c r="K3098"/>
      <c r="L3098"/>
      <c r="M3098"/>
      <c r="N3098"/>
      <c r="O3098"/>
      <c r="P3098"/>
      <c r="Q3098"/>
    </row>
    <row r="3099" spans="1:17" s="16" customFormat="1" x14ac:dyDescent="0.25">
      <c r="A3099"/>
      <c r="B3099" s="18"/>
      <c r="D3099"/>
      <c r="E3099"/>
      <c r="F3099"/>
      <c r="G3099"/>
      <c r="H3099"/>
      <c r="I3099"/>
      <c r="J3099"/>
      <c r="K3099"/>
      <c r="L3099"/>
      <c r="M3099"/>
      <c r="N3099"/>
      <c r="O3099"/>
      <c r="P3099"/>
      <c r="Q3099"/>
    </row>
    <row r="3100" spans="1:17" s="16" customFormat="1" x14ac:dyDescent="0.25">
      <c r="A3100"/>
      <c r="B3100" s="18"/>
      <c r="D3100"/>
      <c r="E3100"/>
      <c r="F3100"/>
      <c r="G3100"/>
      <c r="H3100"/>
      <c r="I3100"/>
      <c r="J3100"/>
      <c r="K3100"/>
      <c r="L3100"/>
      <c r="M3100"/>
      <c r="N3100"/>
      <c r="O3100"/>
      <c r="P3100"/>
      <c r="Q3100"/>
    </row>
    <row r="3101" spans="1:17" s="16" customFormat="1" x14ac:dyDescent="0.25">
      <c r="A3101"/>
      <c r="B3101" s="18"/>
      <c r="D3101"/>
      <c r="E3101"/>
      <c r="F3101"/>
      <c r="G3101"/>
      <c r="H3101"/>
      <c r="I3101"/>
      <c r="J3101"/>
      <c r="K3101"/>
      <c r="L3101"/>
      <c r="M3101"/>
      <c r="N3101"/>
      <c r="O3101"/>
      <c r="P3101"/>
      <c r="Q3101"/>
    </row>
    <row r="3102" spans="1:17" s="16" customFormat="1" x14ac:dyDescent="0.25">
      <c r="A3102"/>
      <c r="B3102" s="18"/>
      <c r="D3102"/>
      <c r="E3102"/>
      <c r="F3102"/>
      <c r="G3102"/>
      <c r="H3102"/>
      <c r="I3102"/>
      <c r="J3102"/>
      <c r="K3102"/>
      <c r="L3102"/>
      <c r="M3102"/>
      <c r="N3102"/>
      <c r="O3102"/>
      <c r="P3102"/>
      <c r="Q3102"/>
    </row>
    <row r="3103" spans="1:17" s="16" customFormat="1" x14ac:dyDescent="0.25">
      <c r="A3103"/>
      <c r="B3103" s="18"/>
      <c r="D3103"/>
      <c r="E3103"/>
      <c r="F3103"/>
      <c r="G3103"/>
      <c r="H3103"/>
      <c r="I3103"/>
      <c r="J3103"/>
      <c r="K3103"/>
      <c r="L3103"/>
      <c r="M3103"/>
      <c r="N3103"/>
      <c r="O3103"/>
      <c r="P3103"/>
      <c r="Q3103"/>
    </row>
    <row r="3104" spans="1:17" s="16" customFormat="1" x14ac:dyDescent="0.25">
      <c r="A3104"/>
      <c r="B3104" s="18"/>
      <c r="D3104"/>
      <c r="E3104"/>
      <c r="F3104"/>
      <c r="G3104"/>
      <c r="H3104"/>
      <c r="I3104"/>
      <c r="J3104"/>
      <c r="K3104"/>
      <c r="L3104"/>
      <c r="M3104"/>
      <c r="N3104"/>
      <c r="O3104"/>
      <c r="P3104"/>
      <c r="Q3104"/>
    </row>
    <row r="3105" spans="1:17" s="16" customFormat="1" x14ac:dyDescent="0.25">
      <c r="A3105"/>
      <c r="B3105" s="18"/>
      <c r="D3105"/>
      <c r="E3105"/>
      <c r="F3105"/>
      <c r="G3105"/>
      <c r="H3105"/>
      <c r="I3105"/>
      <c r="J3105"/>
      <c r="K3105"/>
      <c r="L3105"/>
      <c r="M3105"/>
      <c r="N3105"/>
      <c r="O3105"/>
      <c r="P3105"/>
      <c r="Q3105"/>
    </row>
    <row r="3106" spans="1:17" s="16" customFormat="1" x14ac:dyDescent="0.25">
      <c r="A3106"/>
      <c r="B3106" s="18"/>
      <c r="D3106"/>
      <c r="E3106"/>
      <c r="F3106"/>
      <c r="G3106"/>
      <c r="H3106"/>
      <c r="I3106"/>
      <c r="J3106"/>
      <c r="K3106"/>
      <c r="L3106"/>
      <c r="M3106"/>
      <c r="N3106"/>
      <c r="O3106"/>
      <c r="P3106"/>
      <c r="Q3106"/>
    </row>
    <row r="3107" spans="1:17" s="16" customFormat="1" x14ac:dyDescent="0.25">
      <c r="A3107"/>
      <c r="B3107" s="18"/>
      <c r="D3107"/>
      <c r="E3107"/>
      <c r="F3107"/>
      <c r="G3107"/>
      <c r="H3107"/>
      <c r="I3107"/>
      <c r="J3107"/>
      <c r="K3107"/>
      <c r="L3107"/>
      <c r="M3107"/>
      <c r="N3107"/>
      <c r="O3107"/>
      <c r="P3107"/>
      <c r="Q3107"/>
    </row>
    <row r="3108" spans="1:17" s="16" customFormat="1" x14ac:dyDescent="0.25">
      <c r="A3108"/>
      <c r="B3108" s="18"/>
      <c r="D3108"/>
      <c r="E3108"/>
      <c r="F3108"/>
      <c r="G3108"/>
      <c r="H3108"/>
      <c r="I3108"/>
      <c r="J3108"/>
      <c r="K3108"/>
      <c r="L3108"/>
      <c r="M3108"/>
      <c r="N3108"/>
      <c r="O3108"/>
      <c r="P3108"/>
      <c r="Q3108"/>
    </row>
    <row r="3109" spans="1:17" s="16" customFormat="1" x14ac:dyDescent="0.25">
      <c r="A3109"/>
      <c r="B3109" s="18"/>
      <c r="D3109"/>
      <c r="E3109"/>
      <c r="F3109"/>
      <c r="G3109"/>
      <c r="H3109"/>
      <c r="I3109"/>
      <c r="J3109"/>
      <c r="K3109"/>
      <c r="L3109"/>
      <c r="M3109"/>
      <c r="N3109"/>
      <c r="O3109"/>
      <c r="P3109"/>
      <c r="Q3109"/>
    </row>
    <row r="3110" spans="1:17" s="16" customFormat="1" x14ac:dyDescent="0.25">
      <c r="A3110"/>
      <c r="B3110" s="18"/>
      <c r="D3110"/>
      <c r="E3110"/>
      <c r="F3110"/>
      <c r="G3110"/>
      <c r="H3110"/>
      <c r="I3110"/>
      <c r="J3110"/>
      <c r="K3110"/>
      <c r="L3110"/>
      <c r="M3110"/>
      <c r="N3110"/>
      <c r="O3110"/>
      <c r="P3110"/>
      <c r="Q3110"/>
    </row>
    <row r="3111" spans="1:17" s="16" customFormat="1" x14ac:dyDescent="0.25">
      <c r="A3111"/>
      <c r="B3111" s="18"/>
      <c r="D3111"/>
      <c r="E3111"/>
      <c r="F3111"/>
      <c r="G3111"/>
      <c r="H3111"/>
      <c r="I3111"/>
      <c r="J3111"/>
      <c r="K3111"/>
      <c r="L3111"/>
      <c r="M3111"/>
      <c r="N3111"/>
      <c r="O3111"/>
      <c r="P3111"/>
      <c r="Q3111"/>
    </row>
    <row r="3112" spans="1:17" s="16" customFormat="1" x14ac:dyDescent="0.25">
      <c r="A3112"/>
      <c r="B3112" s="18"/>
      <c r="D3112"/>
      <c r="E3112"/>
      <c r="F3112"/>
      <c r="G3112"/>
      <c r="H3112"/>
      <c r="I3112"/>
      <c r="J3112"/>
      <c r="K3112"/>
      <c r="L3112"/>
      <c r="M3112"/>
      <c r="N3112"/>
      <c r="O3112"/>
      <c r="P3112"/>
      <c r="Q3112"/>
    </row>
    <row r="3113" spans="1:17" s="16" customFormat="1" x14ac:dyDescent="0.25">
      <c r="A3113"/>
      <c r="B3113" s="18"/>
      <c r="D3113"/>
      <c r="E3113"/>
      <c r="F3113"/>
      <c r="G3113"/>
      <c r="H3113"/>
      <c r="I3113"/>
      <c r="J3113"/>
      <c r="K3113"/>
      <c r="L3113"/>
      <c r="M3113"/>
      <c r="N3113"/>
      <c r="O3113"/>
      <c r="P3113"/>
      <c r="Q3113"/>
    </row>
    <row r="3114" spans="1:17" s="16" customFormat="1" x14ac:dyDescent="0.25">
      <c r="A3114"/>
      <c r="B3114" s="18"/>
      <c r="D3114"/>
      <c r="E3114"/>
      <c r="F3114"/>
      <c r="G3114"/>
      <c r="H3114"/>
      <c r="I3114"/>
      <c r="J3114"/>
      <c r="K3114"/>
      <c r="L3114"/>
      <c r="M3114"/>
      <c r="N3114"/>
      <c r="O3114"/>
      <c r="P3114"/>
      <c r="Q3114"/>
    </row>
    <row r="3115" spans="1:17" s="16" customFormat="1" x14ac:dyDescent="0.25">
      <c r="A3115"/>
      <c r="B3115" s="18"/>
      <c r="D3115"/>
      <c r="E3115"/>
      <c r="F3115"/>
      <c r="G3115"/>
      <c r="H3115"/>
      <c r="I3115"/>
      <c r="J3115"/>
      <c r="K3115"/>
      <c r="L3115"/>
      <c r="M3115"/>
      <c r="N3115"/>
      <c r="O3115"/>
      <c r="P3115"/>
      <c r="Q3115"/>
    </row>
    <row r="3116" spans="1:17" s="16" customFormat="1" x14ac:dyDescent="0.25">
      <c r="A3116"/>
      <c r="B3116" s="18"/>
      <c r="D3116"/>
      <c r="E3116"/>
      <c r="F3116"/>
      <c r="G3116"/>
      <c r="H3116"/>
      <c r="I3116"/>
      <c r="J3116"/>
      <c r="K3116"/>
      <c r="L3116"/>
      <c r="M3116"/>
      <c r="N3116"/>
      <c r="O3116"/>
      <c r="P3116"/>
      <c r="Q3116"/>
    </row>
    <row r="3117" spans="1:17" s="16" customFormat="1" x14ac:dyDescent="0.25">
      <c r="A3117"/>
      <c r="B3117" s="18"/>
      <c r="D3117"/>
      <c r="E3117"/>
      <c r="F3117"/>
      <c r="G3117"/>
      <c r="H3117"/>
      <c r="I3117"/>
      <c r="J3117"/>
      <c r="K3117"/>
      <c r="L3117"/>
      <c r="M3117"/>
      <c r="N3117"/>
      <c r="O3117"/>
      <c r="P3117"/>
      <c r="Q3117"/>
    </row>
    <row r="3118" spans="1:17" s="16" customFormat="1" x14ac:dyDescent="0.25">
      <c r="A3118"/>
      <c r="B3118" s="18"/>
      <c r="D3118"/>
      <c r="E3118"/>
      <c r="F3118"/>
      <c r="G3118"/>
      <c r="H3118"/>
      <c r="I3118"/>
      <c r="J3118"/>
      <c r="K3118"/>
      <c r="L3118"/>
      <c r="M3118"/>
      <c r="N3118"/>
      <c r="O3118"/>
      <c r="P3118"/>
      <c r="Q3118"/>
    </row>
    <row r="3119" spans="1:17" s="16" customFormat="1" x14ac:dyDescent="0.25">
      <c r="A3119"/>
      <c r="B3119" s="18"/>
      <c r="D3119"/>
      <c r="E3119"/>
      <c r="F3119"/>
      <c r="G3119"/>
      <c r="H3119"/>
      <c r="I3119"/>
      <c r="J3119"/>
      <c r="K3119"/>
      <c r="L3119"/>
      <c r="M3119"/>
      <c r="N3119"/>
      <c r="O3119"/>
      <c r="P3119"/>
      <c r="Q3119"/>
    </row>
    <row r="3120" spans="1:17" s="16" customFormat="1" x14ac:dyDescent="0.25">
      <c r="A3120"/>
      <c r="B3120" s="18"/>
      <c r="D3120"/>
      <c r="E3120"/>
      <c r="F3120"/>
      <c r="G3120"/>
      <c r="H3120"/>
      <c r="I3120"/>
      <c r="J3120"/>
      <c r="K3120"/>
      <c r="L3120"/>
      <c r="M3120"/>
      <c r="N3120"/>
      <c r="O3120"/>
      <c r="P3120"/>
      <c r="Q3120"/>
    </row>
    <row r="3121" spans="1:17" s="16" customFormat="1" x14ac:dyDescent="0.25">
      <c r="A3121"/>
      <c r="B3121" s="18"/>
      <c r="D3121"/>
      <c r="E3121"/>
      <c r="F3121"/>
      <c r="G3121"/>
      <c r="H3121"/>
      <c r="I3121"/>
      <c r="J3121"/>
      <c r="K3121"/>
      <c r="L3121"/>
      <c r="M3121"/>
      <c r="N3121"/>
      <c r="O3121"/>
      <c r="P3121"/>
      <c r="Q3121"/>
    </row>
    <row r="3122" spans="1:17" s="16" customFormat="1" x14ac:dyDescent="0.25">
      <c r="A3122"/>
      <c r="B3122" s="18"/>
      <c r="D3122"/>
      <c r="E3122"/>
      <c r="F3122"/>
      <c r="G3122"/>
      <c r="H3122"/>
      <c r="I3122"/>
      <c r="J3122"/>
      <c r="K3122"/>
      <c r="L3122"/>
      <c r="M3122"/>
      <c r="N3122"/>
      <c r="O3122"/>
      <c r="P3122"/>
      <c r="Q3122"/>
    </row>
    <row r="3123" spans="1:17" s="16" customFormat="1" x14ac:dyDescent="0.25">
      <c r="A3123"/>
      <c r="B3123" s="18"/>
      <c r="D3123"/>
      <c r="E3123"/>
      <c r="F3123"/>
      <c r="G3123"/>
      <c r="H3123"/>
      <c r="I3123"/>
      <c r="J3123"/>
      <c r="K3123"/>
      <c r="L3123"/>
      <c r="M3123"/>
      <c r="N3123"/>
      <c r="O3123"/>
      <c r="P3123"/>
      <c r="Q3123"/>
    </row>
    <row r="3124" spans="1:17" s="16" customFormat="1" x14ac:dyDescent="0.25">
      <c r="A3124"/>
      <c r="B3124" s="18"/>
      <c r="D3124"/>
      <c r="E3124"/>
      <c r="F3124"/>
      <c r="G3124"/>
      <c r="H3124"/>
      <c r="I3124"/>
      <c r="J3124"/>
      <c r="K3124"/>
      <c r="L3124"/>
      <c r="M3124"/>
      <c r="N3124"/>
      <c r="O3124"/>
      <c r="P3124"/>
      <c r="Q3124"/>
    </row>
    <row r="3125" spans="1:17" s="16" customFormat="1" x14ac:dyDescent="0.25">
      <c r="A3125"/>
      <c r="B3125" s="18"/>
      <c r="D3125"/>
      <c r="E3125"/>
      <c r="F3125"/>
      <c r="G3125"/>
      <c r="H3125"/>
      <c r="I3125"/>
      <c r="J3125"/>
      <c r="K3125"/>
      <c r="L3125"/>
      <c r="M3125"/>
      <c r="N3125"/>
      <c r="O3125"/>
      <c r="P3125"/>
      <c r="Q3125"/>
    </row>
    <row r="3126" spans="1:17" s="16" customFormat="1" x14ac:dyDescent="0.25">
      <c r="A3126"/>
      <c r="B3126" s="18"/>
      <c r="D3126"/>
      <c r="E3126"/>
      <c r="F3126"/>
      <c r="G3126"/>
      <c r="H3126"/>
      <c r="I3126"/>
      <c r="J3126"/>
      <c r="K3126"/>
      <c r="L3126"/>
      <c r="M3126"/>
      <c r="N3126"/>
      <c r="O3126"/>
      <c r="P3126"/>
      <c r="Q3126"/>
    </row>
    <row r="3127" spans="1:17" s="16" customFormat="1" x14ac:dyDescent="0.25">
      <c r="A3127"/>
      <c r="B3127" s="18"/>
      <c r="D3127"/>
      <c r="E3127"/>
      <c r="F3127"/>
      <c r="G3127"/>
      <c r="H3127"/>
      <c r="I3127"/>
      <c r="J3127"/>
      <c r="K3127"/>
      <c r="L3127"/>
      <c r="M3127"/>
      <c r="N3127"/>
      <c r="O3127"/>
      <c r="P3127"/>
      <c r="Q3127"/>
    </row>
    <row r="3128" spans="1:17" s="16" customFormat="1" x14ac:dyDescent="0.25">
      <c r="A3128"/>
      <c r="B3128" s="18"/>
      <c r="D3128"/>
      <c r="E3128"/>
      <c r="F3128"/>
      <c r="G3128"/>
      <c r="H3128"/>
      <c r="I3128"/>
      <c r="J3128"/>
      <c r="K3128"/>
      <c r="L3128"/>
      <c r="M3128"/>
      <c r="N3128"/>
      <c r="O3128"/>
      <c r="P3128"/>
      <c r="Q3128"/>
    </row>
    <row r="3129" spans="1:17" s="16" customFormat="1" x14ac:dyDescent="0.25">
      <c r="A3129"/>
      <c r="B3129" s="18"/>
      <c r="D3129"/>
      <c r="E3129"/>
      <c r="F3129"/>
      <c r="G3129"/>
      <c r="H3129"/>
      <c r="I3129"/>
      <c r="J3129"/>
      <c r="K3129"/>
      <c r="L3129"/>
      <c r="M3129"/>
      <c r="N3129"/>
      <c r="O3129"/>
      <c r="P3129"/>
      <c r="Q3129"/>
    </row>
    <row r="3130" spans="1:17" s="16" customFormat="1" x14ac:dyDescent="0.25">
      <c r="A3130"/>
      <c r="B3130" s="18"/>
      <c r="D3130"/>
      <c r="E3130"/>
      <c r="F3130"/>
      <c r="G3130"/>
      <c r="H3130"/>
      <c r="I3130"/>
      <c r="J3130"/>
      <c r="K3130"/>
      <c r="L3130"/>
      <c r="M3130"/>
      <c r="N3130"/>
      <c r="O3130"/>
      <c r="P3130"/>
      <c r="Q3130"/>
    </row>
    <row r="3131" spans="1:17" s="16" customFormat="1" x14ac:dyDescent="0.25">
      <c r="A3131"/>
      <c r="B3131" s="18"/>
      <c r="D3131"/>
      <c r="E3131"/>
      <c r="F3131"/>
      <c r="G3131"/>
      <c r="H3131"/>
      <c r="I3131"/>
      <c r="J3131"/>
      <c r="K3131"/>
      <c r="L3131"/>
      <c r="M3131"/>
      <c r="N3131"/>
      <c r="O3131"/>
      <c r="P3131"/>
      <c r="Q3131"/>
    </row>
    <row r="3132" spans="1:17" s="16" customFormat="1" x14ac:dyDescent="0.25">
      <c r="A3132"/>
      <c r="B3132" s="17"/>
      <c r="D3132"/>
      <c r="E3132"/>
      <c r="F3132"/>
      <c r="G3132"/>
      <c r="H3132"/>
      <c r="I3132"/>
      <c r="J3132"/>
      <c r="K3132"/>
      <c r="L3132"/>
      <c r="M3132"/>
      <c r="N3132"/>
      <c r="O3132"/>
      <c r="P3132"/>
      <c r="Q3132"/>
    </row>
    <row r="3133" spans="1:17" s="16" customFormat="1" x14ac:dyDescent="0.25">
      <c r="A3133"/>
      <c r="B3133" s="18"/>
      <c r="D3133"/>
      <c r="E3133"/>
      <c r="F3133"/>
      <c r="G3133"/>
      <c r="H3133"/>
      <c r="I3133"/>
      <c r="J3133"/>
      <c r="K3133"/>
      <c r="L3133"/>
      <c r="M3133"/>
      <c r="N3133"/>
      <c r="O3133"/>
      <c r="P3133"/>
      <c r="Q3133"/>
    </row>
    <row r="3134" spans="1:17" s="16" customFormat="1" x14ac:dyDescent="0.25">
      <c r="A3134"/>
      <c r="B3134" s="18"/>
      <c r="D3134"/>
      <c r="E3134"/>
      <c r="F3134"/>
      <c r="G3134"/>
      <c r="H3134"/>
      <c r="I3134"/>
      <c r="J3134"/>
      <c r="K3134"/>
      <c r="L3134"/>
      <c r="M3134"/>
      <c r="N3134"/>
      <c r="O3134"/>
      <c r="P3134"/>
      <c r="Q3134"/>
    </row>
    <row r="3135" spans="1:17" s="16" customFormat="1" x14ac:dyDescent="0.25">
      <c r="A3135"/>
      <c r="B3135" s="18"/>
      <c r="D3135"/>
      <c r="E3135"/>
      <c r="F3135"/>
      <c r="G3135"/>
      <c r="H3135"/>
      <c r="I3135"/>
      <c r="J3135"/>
      <c r="K3135"/>
      <c r="L3135"/>
      <c r="M3135"/>
      <c r="N3135"/>
      <c r="O3135"/>
      <c r="P3135"/>
      <c r="Q3135"/>
    </row>
    <row r="3136" spans="1:17" s="16" customFormat="1" x14ac:dyDescent="0.25">
      <c r="A3136"/>
      <c r="B3136" s="18"/>
      <c r="D3136"/>
      <c r="E3136"/>
      <c r="F3136"/>
      <c r="G3136"/>
      <c r="H3136"/>
      <c r="I3136"/>
      <c r="J3136"/>
      <c r="K3136"/>
      <c r="L3136"/>
      <c r="M3136"/>
      <c r="N3136"/>
      <c r="O3136"/>
      <c r="P3136"/>
      <c r="Q3136"/>
    </row>
    <row r="3137" spans="1:17" s="16" customFormat="1" x14ac:dyDescent="0.25">
      <c r="A3137"/>
      <c r="B3137" s="18"/>
      <c r="D3137"/>
      <c r="E3137"/>
      <c r="F3137"/>
      <c r="G3137"/>
      <c r="H3137"/>
      <c r="I3137"/>
      <c r="J3137"/>
      <c r="K3137"/>
      <c r="L3137"/>
      <c r="M3137"/>
      <c r="N3137"/>
      <c r="O3137"/>
      <c r="P3137"/>
      <c r="Q3137"/>
    </row>
    <row r="3138" spans="1:17" s="16" customFormat="1" x14ac:dyDescent="0.25">
      <c r="A3138"/>
      <c r="B3138" s="18"/>
      <c r="D3138"/>
      <c r="E3138"/>
      <c r="F3138"/>
      <c r="G3138"/>
      <c r="H3138"/>
      <c r="I3138"/>
      <c r="J3138"/>
      <c r="K3138"/>
      <c r="L3138"/>
      <c r="M3138"/>
      <c r="N3138"/>
      <c r="O3138"/>
      <c r="P3138"/>
      <c r="Q3138"/>
    </row>
    <row r="3139" spans="1:17" s="16" customFormat="1" x14ac:dyDescent="0.25">
      <c r="A3139"/>
      <c r="B3139" s="18"/>
      <c r="D3139"/>
      <c r="E3139"/>
      <c r="F3139"/>
      <c r="G3139"/>
      <c r="H3139"/>
      <c r="I3139"/>
      <c r="J3139"/>
      <c r="K3139"/>
      <c r="L3139"/>
      <c r="M3139"/>
      <c r="N3139"/>
      <c r="O3139"/>
      <c r="P3139"/>
      <c r="Q3139"/>
    </row>
    <row r="3140" spans="1:17" s="16" customFormat="1" x14ac:dyDescent="0.25">
      <c r="A3140"/>
      <c r="B3140" s="18"/>
      <c r="D3140"/>
      <c r="E3140"/>
      <c r="F3140"/>
      <c r="G3140"/>
      <c r="H3140"/>
      <c r="I3140"/>
      <c r="J3140"/>
      <c r="K3140"/>
      <c r="L3140"/>
      <c r="M3140"/>
      <c r="N3140"/>
      <c r="O3140"/>
      <c r="P3140"/>
      <c r="Q3140"/>
    </row>
    <row r="3141" spans="1:17" s="16" customFormat="1" x14ac:dyDescent="0.25">
      <c r="A3141"/>
      <c r="B3141" s="18"/>
      <c r="D3141"/>
      <c r="E3141"/>
      <c r="F3141"/>
      <c r="G3141"/>
      <c r="H3141"/>
      <c r="I3141"/>
      <c r="J3141"/>
      <c r="K3141"/>
      <c r="L3141"/>
      <c r="M3141"/>
      <c r="N3141"/>
      <c r="O3141"/>
      <c r="P3141"/>
      <c r="Q3141"/>
    </row>
    <row r="3142" spans="1:17" s="16" customFormat="1" x14ac:dyDescent="0.25">
      <c r="A3142"/>
      <c r="B3142" s="18"/>
      <c r="D3142"/>
      <c r="E3142"/>
      <c r="F3142"/>
      <c r="G3142"/>
      <c r="H3142"/>
      <c r="I3142"/>
      <c r="J3142"/>
      <c r="K3142"/>
      <c r="L3142"/>
      <c r="M3142"/>
      <c r="N3142"/>
      <c r="O3142"/>
      <c r="P3142"/>
      <c r="Q3142"/>
    </row>
    <row r="3143" spans="1:17" s="16" customFormat="1" x14ac:dyDescent="0.25">
      <c r="A3143"/>
      <c r="B3143" s="18"/>
      <c r="D3143"/>
      <c r="E3143"/>
      <c r="F3143"/>
      <c r="G3143"/>
      <c r="H3143"/>
      <c r="I3143"/>
      <c r="J3143"/>
      <c r="K3143"/>
      <c r="L3143"/>
      <c r="M3143"/>
      <c r="N3143"/>
      <c r="O3143"/>
      <c r="P3143"/>
      <c r="Q3143"/>
    </row>
    <row r="3144" spans="1:17" s="16" customFormat="1" x14ac:dyDescent="0.25">
      <c r="A3144"/>
      <c r="B3144" s="18"/>
      <c r="D3144"/>
      <c r="E3144"/>
      <c r="F3144"/>
      <c r="G3144"/>
      <c r="H3144"/>
      <c r="I3144"/>
      <c r="J3144"/>
      <c r="K3144"/>
      <c r="L3144"/>
      <c r="M3144"/>
      <c r="N3144"/>
      <c r="O3144"/>
      <c r="P3144"/>
      <c r="Q3144"/>
    </row>
    <row r="3145" spans="1:17" s="16" customFormat="1" x14ac:dyDescent="0.25">
      <c r="A3145"/>
      <c r="B3145" s="18"/>
      <c r="D3145"/>
      <c r="E3145"/>
      <c r="F3145"/>
      <c r="G3145"/>
      <c r="H3145"/>
      <c r="I3145"/>
      <c r="J3145"/>
      <c r="K3145"/>
      <c r="L3145"/>
      <c r="M3145"/>
      <c r="N3145"/>
      <c r="O3145"/>
      <c r="P3145"/>
      <c r="Q3145"/>
    </row>
    <row r="3146" spans="1:17" s="16" customFormat="1" x14ac:dyDescent="0.25">
      <c r="A3146"/>
      <c r="B3146" s="18"/>
      <c r="D3146"/>
      <c r="E3146"/>
      <c r="F3146"/>
      <c r="G3146"/>
      <c r="H3146"/>
      <c r="I3146"/>
      <c r="J3146"/>
      <c r="K3146"/>
      <c r="L3146"/>
      <c r="M3146"/>
      <c r="N3146"/>
      <c r="O3146"/>
      <c r="P3146"/>
      <c r="Q3146"/>
    </row>
    <row r="3147" spans="1:17" s="16" customFormat="1" x14ac:dyDescent="0.25">
      <c r="A3147"/>
      <c r="B3147" s="18"/>
      <c r="D3147"/>
      <c r="E3147"/>
      <c r="F3147"/>
      <c r="G3147"/>
      <c r="H3147"/>
      <c r="I3147"/>
      <c r="J3147"/>
      <c r="K3147"/>
      <c r="L3147"/>
      <c r="M3147"/>
      <c r="N3147"/>
      <c r="O3147"/>
      <c r="P3147"/>
      <c r="Q3147"/>
    </row>
    <row r="3148" spans="1:17" s="16" customFormat="1" x14ac:dyDescent="0.25">
      <c r="A3148"/>
      <c r="B3148" s="18"/>
      <c r="D3148"/>
      <c r="E3148"/>
      <c r="F3148"/>
      <c r="G3148"/>
      <c r="H3148"/>
      <c r="I3148"/>
      <c r="J3148"/>
      <c r="K3148"/>
      <c r="L3148"/>
      <c r="M3148"/>
      <c r="N3148"/>
      <c r="O3148"/>
      <c r="P3148"/>
      <c r="Q3148"/>
    </row>
    <row r="3149" spans="1:17" s="16" customFormat="1" x14ac:dyDescent="0.25">
      <c r="A3149"/>
      <c r="B3149" s="18"/>
      <c r="D3149"/>
      <c r="E3149"/>
      <c r="F3149"/>
      <c r="G3149"/>
      <c r="H3149"/>
      <c r="I3149"/>
      <c r="J3149"/>
      <c r="K3149"/>
      <c r="L3149"/>
      <c r="M3149"/>
      <c r="N3149"/>
      <c r="O3149"/>
      <c r="P3149"/>
      <c r="Q3149"/>
    </row>
    <row r="3150" spans="1:17" s="16" customFormat="1" x14ac:dyDescent="0.25">
      <c r="A3150"/>
      <c r="B3150" s="18"/>
      <c r="D3150"/>
      <c r="E3150"/>
      <c r="F3150"/>
      <c r="G3150"/>
      <c r="H3150"/>
      <c r="I3150"/>
      <c r="J3150"/>
      <c r="K3150"/>
      <c r="L3150"/>
      <c r="M3150"/>
      <c r="N3150"/>
      <c r="O3150"/>
      <c r="P3150"/>
      <c r="Q3150"/>
    </row>
    <row r="3151" spans="1:17" s="16" customFormat="1" x14ac:dyDescent="0.25">
      <c r="A3151"/>
      <c r="B3151" s="18"/>
      <c r="D3151"/>
      <c r="E3151"/>
      <c r="F3151"/>
      <c r="G3151"/>
      <c r="H3151"/>
      <c r="I3151"/>
      <c r="J3151"/>
      <c r="K3151"/>
      <c r="L3151"/>
      <c r="M3151"/>
      <c r="N3151"/>
      <c r="O3151"/>
      <c r="P3151"/>
      <c r="Q3151"/>
    </row>
    <row r="3152" spans="1:17" s="16" customFormat="1" x14ac:dyDescent="0.25">
      <c r="A3152"/>
      <c r="B3152" s="18"/>
      <c r="D3152"/>
      <c r="E3152"/>
      <c r="F3152"/>
      <c r="G3152"/>
      <c r="H3152"/>
      <c r="I3152"/>
      <c r="J3152"/>
      <c r="K3152"/>
      <c r="L3152"/>
      <c r="M3152"/>
      <c r="N3152"/>
      <c r="O3152"/>
      <c r="P3152"/>
      <c r="Q3152"/>
    </row>
    <row r="3153" spans="1:17" s="16" customFormat="1" x14ac:dyDescent="0.25">
      <c r="A3153"/>
      <c r="B3153" s="18"/>
      <c r="D3153"/>
      <c r="E3153"/>
      <c r="F3153"/>
      <c r="G3153"/>
      <c r="H3153"/>
      <c r="I3153"/>
      <c r="J3153"/>
      <c r="K3153"/>
      <c r="L3153"/>
      <c r="M3153"/>
      <c r="N3153"/>
      <c r="O3153"/>
      <c r="P3153"/>
      <c r="Q3153"/>
    </row>
    <row r="3154" spans="1:17" s="16" customFormat="1" x14ac:dyDescent="0.25">
      <c r="A3154"/>
      <c r="B3154" s="18"/>
      <c r="D3154"/>
      <c r="E3154"/>
      <c r="F3154"/>
      <c r="G3154"/>
      <c r="H3154"/>
      <c r="I3154"/>
      <c r="J3154"/>
      <c r="K3154"/>
      <c r="L3154"/>
      <c r="M3154"/>
      <c r="N3154"/>
      <c r="O3154"/>
      <c r="P3154"/>
      <c r="Q3154"/>
    </row>
    <row r="3155" spans="1:17" s="16" customFormat="1" x14ac:dyDescent="0.25">
      <c r="A3155"/>
      <c r="B3155" s="18"/>
      <c r="D3155"/>
      <c r="E3155"/>
      <c r="F3155"/>
      <c r="G3155"/>
      <c r="H3155"/>
      <c r="I3155"/>
      <c r="J3155"/>
      <c r="K3155"/>
      <c r="L3155"/>
      <c r="M3155"/>
      <c r="N3155"/>
      <c r="O3155"/>
      <c r="P3155"/>
      <c r="Q3155"/>
    </row>
    <row r="3156" spans="1:17" s="16" customFormat="1" x14ac:dyDescent="0.25">
      <c r="A3156"/>
      <c r="B3156" s="18"/>
      <c r="D3156"/>
      <c r="E3156"/>
      <c r="F3156"/>
      <c r="G3156"/>
      <c r="H3156"/>
      <c r="I3156"/>
      <c r="J3156"/>
      <c r="K3156"/>
      <c r="L3156"/>
      <c r="M3156"/>
      <c r="N3156"/>
      <c r="O3156"/>
      <c r="P3156"/>
      <c r="Q3156"/>
    </row>
    <row r="3157" spans="1:17" s="16" customFormat="1" x14ac:dyDescent="0.25">
      <c r="A3157"/>
      <c r="B3157" s="18"/>
      <c r="D3157"/>
      <c r="E3157"/>
      <c r="F3157"/>
      <c r="G3157"/>
      <c r="H3157"/>
      <c r="I3157"/>
      <c r="J3157"/>
      <c r="K3157"/>
      <c r="L3157"/>
      <c r="M3157"/>
      <c r="N3157"/>
      <c r="O3157"/>
      <c r="P3157"/>
      <c r="Q3157"/>
    </row>
    <row r="3158" spans="1:17" s="16" customFormat="1" x14ac:dyDescent="0.25">
      <c r="A3158"/>
      <c r="B3158" s="18"/>
      <c r="D3158"/>
      <c r="E3158"/>
      <c r="F3158"/>
      <c r="G3158"/>
      <c r="H3158"/>
      <c r="I3158"/>
      <c r="J3158"/>
      <c r="K3158"/>
      <c r="L3158"/>
      <c r="M3158"/>
      <c r="N3158"/>
      <c r="O3158"/>
      <c r="P3158"/>
      <c r="Q3158"/>
    </row>
    <row r="3159" spans="1:17" s="16" customFormat="1" x14ac:dyDescent="0.25">
      <c r="A3159"/>
      <c r="B3159" s="18"/>
      <c r="D3159"/>
      <c r="E3159"/>
      <c r="F3159"/>
      <c r="G3159"/>
      <c r="H3159"/>
      <c r="I3159"/>
      <c r="J3159"/>
      <c r="K3159"/>
      <c r="L3159"/>
      <c r="M3159"/>
      <c r="N3159"/>
      <c r="O3159"/>
      <c r="P3159"/>
      <c r="Q3159"/>
    </row>
    <row r="3160" spans="1:17" s="16" customFormat="1" x14ac:dyDescent="0.25">
      <c r="A3160"/>
      <c r="B3160" s="18"/>
      <c r="D3160"/>
      <c r="E3160"/>
      <c r="F3160"/>
      <c r="G3160"/>
      <c r="H3160"/>
      <c r="I3160"/>
      <c r="J3160"/>
      <c r="K3160"/>
      <c r="L3160"/>
      <c r="M3160"/>
      <c r="N3160"/>
      <c r="O3160"/>
      <c r="P3160"/>
      <c r="Q3160"/>
    </row>
    <row r="3161" spans="1:17" s="16" customFormat="1" x14ac:dyDescent="0.25">
      <c r="A3161"/>
      <c r="B3161" s="18"/>
      <c r="D3161"/>
      <c r="E3161"/>
      <c r="F3161"/>
      <c r="G3161"/>
      <c r="H3161"/>
      <c r="I3161"/>
      <c r="J3161"/>
      <c r="K3161"/>
      <c r="L3161"/>
      <c r="M3161"/>
      <c r="N3161"/>
      <c r="O3161"/>
      <c r="P3161"/>
      <c r="Q3161"/>
    </row>
    <row r="3162" spans="1:17" s="16" customFormat="1" x14ac:dyDescent="0.25">
      <c r="A3162"/>
      <c r="B3162" s="18"/>
      <c r="D3162"/>
      <c r="E3162"/>
      <c r="F3162"/>
      <c r="G3162"/>
      <c r="H3162"/>
      <c r="I3162"/>
      <c r="J3162"/>
      <c r="K3162"/>
      <c r="L3162"/>
      <c r="M3162"/>
      <c r="N3162"/>
      <c r="O3162"/>
      <c r="P3162"/>
      <c r="Q3162"/>
    </row>
    <row r="3163" spans="1:17" s="16" customFormat="1" x14ac:dyDescent="0.25">
      <c r="A3163"/>
      <c r="B3163" s="18"/>
      <c r="D3163"/>
      <c r="E3163"/>
      <c r="F3163"/>
      <c r="G3163"/>
      <c r="H3163"/>
      <c r="I3163"/>
      <c r="J3163"/>
      <c r="K3163"/>
      <c r="L3163"/>
      <c r="M3163"/>
      <c r="N3163"/>
      <c r="O3163"/>
      <c r="P3163"/>
      <c r="Q3163"/>
    </row>
    <row r="3164" spans="1:17" s="16" customFormat="1" x14ac:dyDescent="0.25">
      <c r="A3164"/>
      <c r="B3164" s="18"/>
      <c r="D3164"/>
      <c r="E3164"/>
      <c r="F3164"/>
      <c r="G3164"/>
      <c r="H3164"/>
      <c r="I3164"/>
      <c r="J3164"/>
      <c r="K3164"/>
      <c r="L3164"/>
      <c r="M3164"/>
      <c r="N3164"/>
      <c r="O3164"/>
      <c r="P3164"/>
      <c r="Q3164"/>
    </row>
    <row r="3165" spans="1:17" s="16" customFormat="1" x14ac:dyDescent="0.25">
      <c r="A3165"/>
      <c r="B3165" s="18"/>
      <c r="D3165"/>
      <c r="E3165"/>
      <c r="F3165"/>
      <c r="G3165"/>
      <c r="H3165"/>
      <c r="I3165"/>
      <c r="J3165"/>
      <c r="K3165"/>
      <c r="L3165"/>
      <c r="M3165"/>
      <c r="N3165"/>
      <c r="O3165"/>
      <c r="P3165"/>
      <c r="Q3165"/>
    </row>
    <row r="3166" spans="1:17" s="16" customFormat="1" x14ac:dyDescent="0.25">
      <c r="A3166"/>
      <c r="B3166" s="18"/>
      <c r="D3166"/>
      <c r="E3166"/>
      <c r="F3166"/>
      <c r="G3166"/>
      <c r="H3166"/>
      <c r="I3166"/>
      <c r="J3166"/>
      <c r="K3166"/>
      <c r="L3166"/>
      <c r="M3166"/>
      <c r="N3166"/>
      <c r="O3166"/>
      <c r="P3166"/>
      <c r="Q3166"/>
    </row>
    <row r="3167" spans="1:17" s="16" customFormat="1" x14ac:dyDescent="0.25">
      <c r="A3167"/>
      <c r="B3167" s="18"/>
      <c r="D3167"/>
      <c r="E3167"/>
      <c r="F3167"/>
      <c r="G3167"/>
      <c r="H3167"/>
      <c r="I3167"/>
      <c r="J3167"/>
      <c r="K3167"/>
      <c r="L3167"/>
      <c r="M3167"/>
      <c r="N3167"/>
      <c r="O3167"/>
      <c r="P3167"/>
      <c r="Q3167"/>
    </row>
    <row r="3168" spans="1:17" s="16" customFormat="1" x14ac:dyDescent="0.25">
      <c r="A3168"/>
      <c r="B3168" s="18"/>
      <c r="D3168"/>
      <c r="E3168"/>
      <c r="F3168"/>
      <c r="G3168"/>
      <c r="H3168"/>
      <c r="I3168"/>
      <c r="J3168"/>
      <c r="K3168"/>
      <c r="L3168"/>
      <c r="M3168"/>
      <c r="N3168"/>
      <c r="O3168"/>
      <c r="P3168"/>
      <c r="Q3168"/>
    </row>
    <row r="3169" spans="1:17" s="16" customFormat="1" x14ac:dyDescent="0.25">
      <c r="A3169"/>
      <c r="B3169" s="18"/>
      <c r="D3169"/>
      <c r="E3169"/>
      <c r="F3169"/>
      <c r="G3169"/>
      <c r="H3169"/>
      <c r="I3169"/>
      <c r="J3169"/>
      <c r="K3169"/>
      <c r="L3169"/>
      <c r="M3169"/>
      <c r="N3169"/>
      <c r="O3169"/>
      <c r="P3169"/>
      <c r="Q3169"/>
    </row>
    <row r="3170" spans="1:17" s="16" customFormat="1" x14ac:dyDescent="0.25">
      <c r="A3170"/>
      <c r="B3170" s="18"/>
      <c r="D3170"/>
      <c r="E3170"/>
      <c r="F3170"/>
      <c r="G3170"/>
      <c r="H3170"/>
      <c r="I3170"/>
      <c r="J3170"/>
      <c r="K3170"/>
      <c r="L3170"/>
      <c r="M3170"/>
      <c r="N3170"/>
      <c r="O3170"/>
      <c r="P3170"/>
      <c r="Q3170"/>
    </row>
    <row r="3171" spans="1:17" s="16" customFormat="1" x14ac:dyDescent="0.25">
      <c r="A3171"/>
      <c r="B3171" s="18"/>
      <c r="D3171"/>
      <c r="E3171"/>
      <c r="F3171"/>
      <c r="G3171"/>
      <c r="H3171"/>
      <c r="I3171"/>
      <c r="J3171"/>
      <c r="K3171"/>
      <c r="L3171"/>
      <c r="M3171"/>
      <c r="N3171"/>
      <c r="O3171"/>
      <c r="P3171"/>
      <c r="Q3171"/>
    </row>
    <row r="3172" spans="1:17" s="16" customFormat="1" x14ac:dyDescent="0.25">
      <c r="A3172"/>
      <c r="B3172" s="18"/>
      <c r="D3172"/>
      <c r="E3172"/>
      <c r="F3172"/>
      <c r="G3172"/>
      <c r="H3172"/>
      <c r="I3172"/>
      <c r="J3172"/>
      <c r="K3172"/>
      <c r="L3172"/>
      <c r="M3172"/>
      <c r="N3172"/>
      <c r="O3172"/>
      <c r="P3172"/>
      <c r="Q3172"/>
    </row>
    <row r="3173" spans="1:17" s="16" customFormat="1" x14ac:dyDescent="0.25">
      <c r="A3173"/>
      <c r="B3173" s="18"/>
      <c r="D3173"/>
      <c r="E3173"/>
      <c r="F3173"/>
      <c r="G3173"/>
      <c r="H3173"/>
      <c r="I3173"/>
      <c r="J3173"/>
      <c r="K3173"/>
      <c r="L3173"/>
      <c r="M3173"/>
      <c r="N3173"/>
      <c r="O3173"/>
      <c r="P3173"/>
      <c r="Q3173"/>
    </row>
    <row r="3174" spans="1:17" s="16" customFormat="1" x14ac:dyDescent="0.25">
      <c r="A3174"/>
      <c r="B3174" s="18"/>
      <c r="D3174"/>
      <c r="E3174"/>
      <c r="F3174"/>
      <c r="G3174"/>
      <c r="H3174"/>
      <c r="I3174"/>
      <c r="J3174"/>
      <c r="K3174"/>
      <c r="L3174"/>
      <c r="M3174"/>
      <c r="N3174"/>
      <c r="O3174"/>
      <c r="P3174"/>
      <c r="Q3174"/>
    </row>
    <row r="3175" spans="1:17" s="16" customFormat="1" x14ac:dyDescent="0.25">
      <c r="A3175"/>
      <c r="B3175" s="18"/>
      <c r="D3175"/>
      <c r="E3175"/>
      <c r="F3175"/>
      <c r="G3175"/>
      <c r="H3175"/>
      <c r="I3175"/>
      <c r="J3175"/>
      <c r="K3175"/>
      <c r="L3175"/>
      <c r="M3175"/>
      <c r="N3175"/>
      <c r="O3175"/>
      <c r="P3175"/>
      <c r="Q3175"/>
    </row>
    <row r="3176" spans="1:17" s="16" customFormat="1" x14ac:dyDescent="0.25">
      <c r="A3176"/>
      <c r="B3176" s="18"/>
      <c r="D3176"/>
      <c r="E3176"/>
      <c r="F3176"/>
      <c r="G3176"/>
      <c r="H3176"/>
      <c r="I3176"/>
      <c r="J3176"/>
      <c r="K3176"/>
      <c r="L3176"/>
      <c r="M3176"/>
      <c r="N3176"/>
      <c r="O3176"/>
      <c r="P3176"/>
      <c r="Q3176"/>
    </row>
    <row r="3177" spans="1:17" s="16" customFormat="1" x14ac:dyDescent="0.25">
      <c r="A3177"/>
      <c r="B3177" s="18"/>
      <c r="D3177"/>
      <c r="E3177"/>
      <c r="F3177"/>
      <c r="G3177"/>
      <c r="H3177"/>
      <c r="I3177"/>
      <c r="J3177"/>
      <c r="K3177"/>
      <c r="L3177"/>
      <c r="M3177"/>
      <c r="N3177"/>
      <c r="O3177"/>
      <c r="P3177"/>
      <c r="Q3177"/>
    </row>
    <row r="3178" spans="1:17" s="16" customFormat="1" x14ac:dyDescent="0.25">
      <c r="A3178"/>
      <c r="B3178" s="18"/>
      <c r="D3178"/>
      <c r="E3178"/>
      <c r="F3178"/>
      <c r="G3178"/>
      <c r="H3178"/>
      <c r="I3178"/>
      <c r="J3178"/>
      <c r="K3178"/>
      <c r="L3178"/>
      <c r="M3178"/>
      <c r="N3178"/>
      <c r="O3178"/>
      <c r="P3178"/>
      <c r="Q3178"/>
    </row>
    <row r="3179" spans="1:17" s="16" customFormat="1" x14ac:dyDescent="0.25">
      <c r="A3179"/>
      <c r="B3179" s="18"/>
      <c r="D3179"/>
      <c r="E3179"/>
      <c r="F3179"/>
      <c r="G3179"/>
      <c r="H3179"/>
      <c r="I3179"/>
      <c r="J3179"/>
      <c r="K3179"/>
      <c r="L3179"/>
      <c r="M3179"/>
      <c r="N3179"/>
      <c r="O3179"/>
      <c r="P3179"/>
      <c r="Q3179"/>
    </row>
    <row r="3180" spans="1:17" s="16" customFormat="1" x14ac:dyDescent="0.25">
      <c r="A3180"/>
      <c r="B3180" s="18"/>
      <c r="D3180"/>
      <c r="E3180"/>
      <c r="F3180"/>
      <c r="G3180"/>
      <c r="H3180"/>
      <c r="I3180"/>
      <c r="J3180"/>
      <c r="K3180"/>
      <c r="L3180"/>
      <c r="M3180"/>
      <c r="N3180"/>
      <c r="O3180"/>
      <c r="P3180"/>
      <c r="Q3180"/>
    </row>
    <row r="3181" spans="1:17" s="16" customFormat="1" x14ac:dyDescent="0.25">
      <c r="A3181"/>
      <c r="B3181" s="18"/>
      <c r="D3181"/>
      <c r="E3181"/>
      <c r="F3181"/>
      <c r="G3181"/>
      <c r="H3181"/>
      <c r="I3181"/>
      <c r="J3181"/>
      <c r="K3181"/>
      <c r="L3181"/>
      <c r="M3181"/>
      <c r="N3181"/>
      <c r="O3181"/>
      <c r="P3181"/>
      <c r="Q3181"/>
    </row>
    <row r="3182" spans="1:17" s="16" customFormat="1" x14ac:dyDescent="0.25">
      <c r="A3182"/>
      <c r="B3182" s="17"/>
      <c r="D3182"/>
      <c r="E3182"/>
      <c r="F3182"/>
      <c r="G3182"/>
      <c r="H3182"/>
      <c r="I3182"/>
      <c r="J3182"/>
      <c r="K3182"/>
      <c r="L3182"/>
      <c r="M3182"/>
      <c r="N3182"/>
      <c r="O3182"/>
      <c r="P3182"/>
      <c r="Q3182"/>
    </row>
    <row r="3183" spans="1:17" s="16" customFormat="1" x14ac:dyDescent="0.25">
      <c r="A3183"/>
      <c r="B3183" s="18"/>
      <c r="D3183"/>
      <c r="E3183"/>
      <c r="F3183"/>
      <c r="G3183"/>
      <c r="H3183"/>
      <c r="I3183"/>
      <c r="J3183"/>
      <c r="K3183"/>
      <c r="L3183"/>
      <c r="M3183"/>
      <c r="N3183"/>
      <c r="O3183"/>
      <c r="P3183"/>
      <c r="Q3183"/>
    </row>
    <row r="3184" spans="1:17" s="16" customFormat="1" x14ac:dyDescent="0.25">
      <c r="A3184"/>
      <c r="B3184" s="18"/>
      <c r="D3184"/>
      <c r="E3184"/>
      <c r="F3184"/>
      <c r="G3184"/>
      <c r="H3184"/>
      <c r="I3184"/>
      <c r="J3184"/>
      <c r="K3184"/>
      <c r="L3184"/>
      <c r="M3184"/>
      <c r="N3184"/>
      <c r="O3184"/>
      <c r="P3184"/>
      <c r="Q3184"/>
    </row>
    <row r="3185" spans="1:17" s="16" customFormat="1" x14ac:dyDescent="0.25">
      <c r="A3185"/>
      <c r="B3185" s="18"/>
      <c r="D3185"/>
      <c r="E3185"/>
      <c r="F3185"/>
      <c r="G3185"/>
      <c r="H3185"/>
      <c r="I3185"/>
      <c r="J3185"/>
      <c r="K3185"/>
      <c r="L3185"/>
      <c r="M3185"/>
      <c r="N3185"/>
      <c r="O3185"/>
      <c r="P3185"/>
      <c r="Q3185"/>
    </row>
    <row r="3186" spans="1:17" s="16" customFormat="1" x14ac:dyDescent="0.25">
      <c r="A3186"/>
      <c r="B3186" s="18"/>
      <c r="D3186"/>
      <c r="E3186"/>
      <c r="F3186"/>
      <c r="G3186"/>
      <c r="H3186"/>
      <c r="I3186"/>
      <c r="J3186"/>
      <c r="K3186"/>
      <c r="L3186"/>
      <c r="M3186"/>
      <c r="N3186"/>
      <c r="O3186"/>
      <c r="P3186"/>
      <c r="Q3186"/>
    </row>
    <row r="3187" spans="1:17" s="16" customFormat="1" x14ac:dyDescent="0.25">
      <c r="A3187"/>
      <c r="B3187" s="18"/>
      <c r="D3187"/>
      <c r="E3187"/>
      <c r="F3187"/>
      <c r="G3187"/>
      <c r="H3187"/>
      <c r="I3187"/>
      <c r="J3187"/>
      <c r="K3187"/>
      <c r="L3187"/>
      <c r="M3187"/>
      <c r="N3187"/>
      <c r="O3187"/>
      <c r="P3187"/>
      <c r="Q3187"/>
    </row>
    <row r="3188" spans="1:17" s="16" customFormat="1" x14ac:dyDescent="0.25">
      <c r="A3188"/>
      <c r="B3188" s="18"/>
      <c r="D3188"/>
      <c r="E3188"/>
      <c r="F3188"/>
      <c r="G3188"/>
      <c r="H3188"/>
      <c r="I3188"/>
      <c r="J3188"/>
      <c r="K3188"/>
      <c r="L3188"/>
      <c r="M3188"/>
      <c r="N3188"/>
      <c r="O3188"/>
      <c r="P3188"/>
      <c r="Q3188"/>
    </row>
    <row r="3189" spans="1:17" s="16" customFormat="1" x14ac:dyDescent="0.25">
      <c r="A3189"/>
      <c r="B3189" s="18"/>
      <c r="D3189"/>
      <c r="E3189"/>
      <c r="F3189"/>
      <c r="G3189"/>
      <c r="H3189"/>
      <c r="I3189"/>
      <c r="J3189"/>
      <c r="K3189"/>
      <c r="L3189"/>
      <c r="M3189"/>
      <c r="N3189"/>
      <c r="O3189"/>
      <c r="P3189"/>
      <c r="Q3189"/>
    </row>
    <row r="3190" spans="1:17" s="16" customFormat="1" x14ac:dyDescent="0.25">
      <c r="A3190"/>
      <c r="B3190" s="18"/>
      <c r="D3190"/>
      <c r="E3190"/>
      <c r="F3190"/>
      <c r="G3190"/>
      <c r="H3190"/>
      <c r="I3190"/>
      <c r="J3190"/>
      <c r="K3190"/>
      <c r="L3190"/>
      <c r="M3190"/>
      <c r="N3190"/>
      <c r="O3190"/>
      <c r="P3190"/>
      <c r="Q3190"/>
    </row>
    <row r="3191" spans="1:17" s="16" customFormat="1" x14ac:dyDescent="0.25">
      <c r="A3191"/>
      <c r="B3191" s="18"/>
      <c r="D3191"/>
      <c r="E3191"/>
      <c r="F3191"/>
      <c r="G3191"/>
      <c r="H3191"/>
      <c r="I3191"/>
      <c r="J3191"/>
      <c r="K3191"/>
      <c r="L3191"/>
      <c r="M3191"/>
      <c r="N3191"/>
      <c r="O3191"/>
      <c r="P3191"/>
      <c r="Q3191"/>
    </row>
    <row r="3192" spans="1:17" s="16" customFormat="1" x14ac:dyDescent="0.25">
      <c r="A3192"/>
      <c r="B3192" s="18"/>
      <c r="D3192"/>
      <c r="E3192"/>
      <c r="F3192"/>
      <c r="G3192"/>
      <c r="H3192"/>
      <c r="I3192"/>
      <c r="J3192"/>
      <c r="K3192"/>
      <c r="L3192"/>
      <c r="M3192"/>
      <c r="N3192"/>
      <c r="O3192"/>
      <c r="P3192"/>
      <c r="Q3192"/>
    </row>
    <row r="3193" spans="1:17" s="16" customFormat="1" x14ac:dyDescent="0.25">
      <c r="A3193"/>
      <c r="B3193" s="18"/>
      <c r="D3193"/>
      <c r="E3193"/>
      <c r="F3193"/>
      <c r="G3193"/>
      <c r="H3193"/>
      <c r="I3193"/>
      <c r="J3193"/>
      <c r="K3193"/>
      <c r="L3193"/>
      <c r="M3193"/>
      <c r="N3193"/>
      <c r="O3193"/>
      <c r="P3193"/>
      <c r="Q3193"/>
    </row>
    <row r="3194" spans="1:17" s="16" customFormat="1" x14ac:dyDescent="0.25">
      <c r="A3194"/>
      <c r="B3194" s="18"/>
      <c r="D3194"/>
      <c r="E3194"/>
      <c r="F3194"/>
      <c r="G3194"/>
      <c r="H3194"/>
      <c r="I3194"/>
      <c r="J3194"/>
      <c r="K3194"/>
      <c r="L3194"/>
      <c r="M3194"/>
      <c r="N3194"/>
      <c r="O3194"/>
      <c r="P3194"/>
      <c r="Q3194"/>
    </row>
    <row r="3195" spans="1:17" s="16" customFormat="1" x14ac:dyDescent="0.25">
      <c r="A3195"/>
      <c r="B3195" s="18"/>
      <c r="D3195"/>
      <c r="E3195"/>
      <c r="F3195"/>
      <c r="G3195"/>
      <c r="H3195"/>
      <c r="I3195"/>
      <c r="J3195"/>
      <c r="K3195"/>
      <c r="L3195"/>
      <c r="M3195"/>
      <c r="N3195"/>
      <c r="O3195"/>
      <c r="P3195"/>
      <c r="Q3195"/>
    </row>
    <row r="3196" spans="1:17" s="16" customFormat="1" x14ac:dyDescent="0.25">
      <c r="A3196"/>
      <c r="B3196" s="18"/>
      <c r="D3196"/>
      <c r="E3196"/>
      <c r="F3196"/>
      <c r="G3196"/>
      <c r="H3196"/>
      <c r="I3196"/>
      <c r="J3196"/>
      <c r="K3196"/>
      <c r="L3196"/>
      <c r="M3196"/>
      <c r="N3196"/>
      <c r="O3196"/>
      <c r="P3196"/>
      <c r="Q3196"/>
    </row>
    <row r="3197" spans="1:17" s="16" customFormat="1" x14ac:dyDescent="0.25">
      <c r="A3197"/>
      <c r="B3197" s="18"/>
      <c r="D3197"/>
      <c r="E3197"/>
      <c r="F3197"/>
      <c r="G3197"/>
      <c r="H3197"/>
      <c r="I3197"/>
      <c r="J3197"/>
      <c r="K3197"/>
      <c r="L3197"/>
      <c r="M3197"/>
      <c r="N3197"/>
      <c r="O3197"/>
      <c r="P3197"/>
      <c r="Q3197"/>
    </row>
    <row r="3198" spans="1:17" s="16" customFormat="1" x14ac:dyDescent="0.25">
      <c r="A3198"/>
      <c r="B3198" s="18"/>
      <c r="D3198"/>
      <c r="E3198"/>
      <c r="F3198"/>
      <c r="G3198"/>
      <c r="H3198"/>
      <c r="I3198"/>
      <c r="J3198"/>
      <c r="K3198"/>
      <c r="L3198"/>
      <c r="M3198"/>
      <c r="N3198"/>
      <c r="O3198"/>
      <c r="P3198"/>
      <c r="Q3198"/>
    </row>
    <row r="3199" spans="1:17" s="16" customFormat="1" x14ac:dyDescent="0.25">
      <c r="A3199"/>
      <c r="B3199" s="18"/>
      <c r="D3199"/>
      <c r="E3199"/>
      <c r="F3199"/>
      <c r="G3199"/>
      <c r="H3199"/>
      <c r="I3199"/>
      <c r="J3199"/>
      <c r="K3199"/>
      <c r="L3199"/>
      <c r="M3199"/>
      <c r="N3199"/>
      <c r="O3199"/>
      <c r="P3199"/>
      <c r="Q3199"/>
    </row>
    <row r="3200" spans="1:17" s="16" customFormat="1" x14ac:dyDescent="0.25">
      <c r="A3200"/>
      <c r="B3200" s="18"/>
      <c r="D3200"/>
      <c r="E3200"/>
      <c r="F3200"/>
      <c r="G3200"/>
      <c r="H3200"/>
      <c r="I3200"/>
      <c r="J3200"/>
      <c r="K3200"/>
      <c r="L3200"/>
      <c r="M3200"/>
      <c r="N3200"/>
      <c r="O3200"/>
      <c r="P3200"/>
      <c r="Q3200"/>
    </row>
    <row r="3201" spans="1:17" s="16" customFormat="1" x14ac:dyDescent="0.25">
      <c r="A3201"/>
      <c r="B3201" s="18"/>
      <c r="D3201"/>
      <c r="E3201"/>
      <c r="F3201"/>
      <c r="G3201"/>
      <c r="H3201"/>
      <c r="I3201"/>
      <c r="J3201"/>
      <c r="K3201"/>
      <c r="L3201"/>
      <c r="M3201"/>
      <c r="N3201"/>
      <c r="O3201"/>
      <c r="P3201"/>
      <c r="Q3201"/>
    </row>
    <row r="3202" spans="1:17" s="16" customFormat="1" x14ac:dyDescent="0.25">
      <c r="A3202"/>
      <c r="B3202" s="18"/>
      <c r="D3202"/>
      <c r="E3202"/>
      <c r="F3202"/>
      <c r="G3202"/>
      <c r="H3202"/>
      <c r="I3202"/>
      <c r="J3202"/>
      <c r="K3202"/>
      <c r="L3202"/>
      <c r="M3202"/>
      <c r="N3202"/>
      <c r="O3202"/>
      <c r="P3202"/>
      <c r="Q3202"/>
    </row>
    <row r="3203" spans="1:17" s="16" customFormat="1" x14ac:dyDescent="0.25">
      <c r="A3203"/>
      <c r="B3203" s="18"/>
      <c r="D3203"/>
      <c r="E3203"/>
      <c r="F3203"/>
      <c r="G3203"/>
      <c r="H3203"/>
      <c r="I3203"/>
      <c r="J3203"/>
      <c r="K3203"/>
      <c r="L3203"/>
      <c r="M3203"/>
      <c r="N3203"/>
      <c r="O3203"/>
      <c r="P3203"/>
      <c r="Q3203"/>
    </row>
    <row r="3204" spans="1:17" s="16" customFormat="1" x14ac:dyDescent="0.25">
      <c r="A3204"/>
      <c r="B3204" s="18"/>
      <c r="D3204"/>
      <c r="E3204"/>
      <c r="F3204"/>
      <c r="G3204"/>
      <c r="H3204"/>
      <c r="I3204"/>
      <c r="J3204"/>
      <c r="K3204"/>
      <c r="L3204"/>
      <c r="M3204"/>
      <c r="N3204"/>
      <c r="O3204"/>
      <c r="P3204"/>
      <c r="Q3204"/>
    </row>
    <row r="3205" spans="1:17" s="16" customFormat="1" x14ac:dyDescent="0.25">
      <c r="A3205"/>
      <c r="B3205" s="18"/>
      <c r="D3205"/>
      <c r="E3205"/>
      <c r="F3205"/>
      <c r="G3205"/>
      <c r="H3205"/>
      <c r="I3205"/>
      <c r="J3205"/>
      <c r="K3205"/>
      <c r="L3205"/>
      <c r="M3205"/>
      <c r="N3205"/>
      <c r="O3205"/>
      <c r="P3205"/>
      <c r="Q3205"/>
    </row>
    <row r="3206" spans="1:17" s="16" customFormat="1" x14ac:dyDescent="0.25">
      <c r="A3206"/>
      <c r="B3206" s="18"/>
      <c r="D3206"/>
      <c r="E3206"/>
      <c r="F3206"/>
      <c r="G3206"/>
      <c r="H3206"/>
      <c r="I3206"/>
      <c r="J3206"/>
      <c r="K3206"/>
      <c r="L3206"/>
      <c r="M3206"/>
      <c r="N3206"/>
      <c r="O3206"/>
      <c r="P3206"/>
      <c r="Q3206"/>
    </row>
    <row r="3207" spans="1:17" s="16" customFormat="1" x14ac:dyDescent="0.25">
      <c r="A3207"/>
      <c r="B3207" s="18"/>
      <c r="D3207"/>
      <c r="E3207"/>
      <c r="F3207"/>
      <c r="G3207"/>
      <c r="H3207"/>
      <c r="I3207"/>
      <c r="J3207"/>
      <c r="K3207"/>
      <c r="L3207"/>
      <c r="M3207"/>
      <c r="N3207"/>
      <c r="O3207"/>
      <c r="P3207"/>
      <c r="Q3207"/>
    </row>
    <row r="3208" spans="1:17" s="16" customFormat="1" x14ac:dyDescent="0.25">
      <c r="A3208"/>
      <c r="B3208" s="18"/>
      <c r="D3208"/>
      <c r="E3208"/>
      <c r="F3208"/>
      <c r="G3208"/>
      <c r="H3208"/>
      <c r="I3208"/>
      <c r="J3208"/>
      <c r="K3208"/>
      <c r="L3208"/>
      <c r="M3208"/>
      <c r="N3208"/>
      <c r="O3208"/>
      <c r="P3208"/>
      <c r="Q3208"/>
    </row>
    <row r="3209" spans="1:17" s="16" customFormat="1" x14ac:dyDescent="0.25">
      <c r="A3209"/>
      <c r="B3209" s="18"/>
      <c r="D3209"/>
      <c r="E3209"/>
      <c r="F3209"/>
      <c r="G3209"/>
      <c r="H3209"/>
      <c r="I3209"/>
      <c r="J3209"/>
      <c r="K3209"/>
      <c r="L3209"/>
      <c r="M3209"/>
      <c r="N3209"/>
      <c r="O3209"/>
      <c r="P3209"/>
      <c r="Q3209"/>
    </row>
    <row r="3210" spans="1:17" s="16" customFormat="1" x14ac:dyDescent="0.25">
      <c r="A3210"/>
      <c r="B3210" s="18"/>
      <c r="D3210"/>
      <c r="E3210"/>
      <c r="F3210"/>
      <c r="G3210"/>
      <c r="H3210"/>
      <c r="I3210"/>
      <c r="J3210"/>
      <c r="K3210"/>
      <c r="L3210"/>
      <c r="M3210"/>
      <c r="N3210"/>
      <c r="O3210"/>
      <c r="P3210"/>
      <c r="Q3210"/>
    </row>
    <row r="3211" spans="1:17" s="16" customFormat="1" x14ac:dyDescent="0.25">
      <c r="A3211"/>
      <c r="B3211" s="18"/>
      <c r="D3211"/>
      <c r="E3211"/>
      <c r="F3211"/>
      <c r="G3211"/>
      <c r="H3211"/>
      <c r="I3211"/>
      <c r="J3211"/>
      <c r="K3211"/>
      <c r="L3211"/>
      <c r="M3211"/>
      <c r="N3211"/>
      <c r="O3211"/>
      <c r="P3211"/>
      <c r="Q3211"/>
    </row>
    <row r="3212" spans="1:17" s="16" customFormat="1" x14ac:dyDescent="0.25">
      <c r="A3212"/>
      <c r="B3212" s="18"/>
      <c r="D3212"/>
      <c r="E3212"/>
      <c r="F3212"/>
      <c r="G3212"/>
      <c r="H3212"/>
      <c r="I3212"/>
      <c r="J3212"/>
      <c r="K3212"/>
      <c r="L3212"/>
      <c r="M3212"/>
      <c r="N3212"/>
      <c r="O3212"/>
      <c r="P3212"/>
      <c r="Q3212"/>
    </row>
    <row r="3213" spans="1:17" s="16" customFormat="1" x14ac:dyDescent="0.25">
      <c r="A3213"/>
      <c r="B3213" s="18"/>
      <c r="D3213"/>
      <c r="E3213"/>
      <c r="F3213"/>
      <c r="G3213"/>
      <c r="H3213"/>
      <c r="I3213"/>
      <c r="J3213"/>
      <c r="K3213"/>
      <c r="L3213"/>
      <c r="M3213"/>
      <c r="N3213"/>
      <c r="O3213"/>
      <c r="P3213"/>
      <c r="Q3213"/>
    </row>
    <row r="3214" spans="1:17" s="16" customFormat="1" x14ac:dyDescent="0.25">
      <c r="A3214"/>
      <c r="B3214" s="18"/>
      <c r="D3214"/>
      <c r="E3214"/>
      <c r="F3214"/>
      <c r="G3214"/>
      <c r="H3214"/>
      <c r="I3214"/>
      <c r="J3214"/>
      <c r="K3214"/>
      <c r="L3214"/>
      <c r="M3214"/>
      <c r="N3214"/>
      <c r="O3214"/>
      <c r="P3214"/>
      <c r="Q3214"/>
    </row>
    <row r="3215" spans="1:17" s="16" customFormat="1" x14ac:dyDescent="0.25">
      <c r="A3215"/>
      <c r="B3215" s="18"/>
      <c r="D3215"/>
      <c r="E3215"/>
      <c r="F3215"/>
      <c r="G3215"/>
      <c r="H3215"/>
      <c r="I3215"/>
      <c r="J3215"/>
      <c r="K3215"/>
      <c r="L3215"/>
      <c r="M3215"/>
      <c r="N3215"/>
      <c r="O3215"/>
      <c r="P3215"/>
      <c r="Q3215"/>
    </row>
    <row r="3216" spans="1:17" s="16" customFormat="1" x14ac:dyDescent="0.25">
      <c r="A3216"/>
      <c r="B3216" s="18"/>
      <c r="D3216"/>
      <c r="E3216"/>
      <c r="F3216"/>
      <c r="G3216"/>
      <c r="H3216"/>
      <c r="I3216"/>
      <c r="J3216"/>
      <c r="K3216"/>
      <c r="L3216"/>
      <c r="M3216"/>
      <c r="N3216"/>
      <c r="O3216"/>
      <c r="P3216"/>
      <c r="Q3216"/>
    </row>
    <row r="3217" spans="1:17" s="16" customFormat="1" x14ac:dyDescent="0.25">
      <c r="A3217"/>
      <c r="B3217" s="18"/>
      <c r="D3217"/>
      <c r="E3217"/>
      <c r="F3217"/>
      <c r="G3217"/>
      <c r="H3217"/>
      <c r="I3217"/>
      <c r="J3217"/>
      <c r="K3217"/>
      <c r="L3217"/>
      <c r="M3217"/>
      <c r="N3217"/>
      <c r="O3217"/>
      <c r="P3217"/>
      <c r="Q3217"/>
    </row>
    <row r="3218" spans="1:17" s="16" customFormat="1" x14ac:dyDescent="0.25">
      <c r="A3218"/>
      <c r="B3218" s="18"/>
      <c r="D3218"/>
      <c r="E3218"/>
      <c r="F3218"/>
      <c r="G3218"/>
      <c r="H3218"/>
      <c r="I3218"/>
      <c r="J3218"/>
      <c r="K3218"/>
      <c r="L3218"/>
      <c r="M3218"/>
      <c r="N3218"/>
      <c r="O3218"/>
      <c r="P3218"/>
      <c r="Q3218"/>
    </row>
    <row r="3219" spans="1:17" s="16" customFormat="1" x14ac:dyDescent="0.25">
      <c r="A3219"/>
      <c r="B3219" s="18"/>
      <c r="D3219"/>
      <c r="E3219"/>
      <c r="F3219"/>
      <c r="G3219"/>
      <c r="H3219"/>
      <c r="I3219"/>
      <c r="J3219"/>
      <c r="K3219"/>
      <c r="L3219"/>
      <c r="M3219"/>
      <c r="N3219"/>
      <c r="O3219"/>
      <c r="P3219"/>
      <c r="Q3219"/>
    </row>
    <row r="3220" spans="1:17" s="16" customFormat="1" x14ac:dyDescent="0.25">
      <c r="A3220"/>
      <c r="B3220" s="18"/>
      <c r="D3220"/>
      <c r="E3220"/>
      <c r="F3220"/>
      <c r="G3220"/>
      <c r="H3220"/>
      <c r="I3220"/>
      <c r="J3220"/>
      <c r="K3220"/>
      <c r="L3220"/>
      <c r="M3220"/>
      <c r="N3220"/>
      <c r="O3220"/>
      <c r="P3220"/>
      <c r="Q3220"/>
    </row>
    <row r="3221" spans="1:17" s="16" customFormat="1" x14ac:dyDescent="0.25">
      <c r="A3221"/>
      <c r="B3221" s="18"/>
      <c r="D3221"/>
      <c r="E3221"/>
      <c r="F3221"/>
      <c r="G3221"/>
      <c r="H3221"/>
      <c r="I3221"/>
      <c r="J3221"/>
      <c r="K3221"/>
      <c r="L3221"/>
      <c r="M3221"/>
      <c r="N3221"/>
      <c r="O3221"/>
      <c r="P3221"/>
      <c r="Q3221"/>
    </row>
    <row r="3222" spans="1:17" s="16" customFormat="1" x14ac:dyDescent="0.25">
      <c r="A3222"/>
      <c r="B3222" s="18"/>
      <c r="D3222"/>
      <c r="E3222"/>
      <c r="F3222"/>
      <c r="G3222"/>
      <c r="H3222"/>
      <c r="I3222"/>
      <c r="J3222"/>
      <c r="K3222"/>
      <c r="L3222"/>
      <c r="M3222"/>
      <c r="N3222"/>
      <c r="O3222"/>
      <c r="P3222"/>
      <c r="Q3222"/>
    </row>
    <row r="3223" spans="1:17" s="16" customFormat="1" x14ac:dyDescent="0.25">
      <c r="A3223"/>
      <c r="B3223" s="18"/>
      <c r="D3223"/>
      <c r="E3223"/>
      <c r="F3223"/>
      <c r="G3223"/>
      <c r="H3223"/>
      <c r="I3223"/>
      <c r="J3223"/>
      <c r="K3223"/>
      <c r="L3223"/>
      <c r="M3223"/>
      <c r="N3223"/>
      <c r="O3223"/>
      <c r="P3223"/>
      <c r="Q3223"/>
    </row>
    <row r="3224" spans="1:17" s="16" customFormat="1" x14ac:dyDescent="0.25">
      <c r="A3224"/>
      <c r="B3224" s="18"/>
      <c r="D3224"/>
      <c r="E3224"/>
      <c r="F3224"/>
      <c r="G3224"/>
      <c r="H3224"/>
      <c r="I3224"/>
      <c r="J3224"/>
      <c r="K3224"/>
      <c r="L3224"/>
      <c r="M3224"/>
      <c r="N3224"/>
      <c r="O3224"/>
      <c r="P3224"/>
      <c r="Q3224"/>
    </row>
    <row r="3225" spans="1:17" s="16" customFormat="1" x14ac:dyDescent="0.25">
      <c r="A3225"/>
      <c r="B3225" s="18"/>
      <c r="D3225"/>
      <c r="E3225"/>
      <c r="F3225"/>
      <c r="G3225"/>
      <c r="H3225"/>
      <c r="I3225"/>
      <c r="J3225"/>
      <c r="K3225"/>
      <c r="L3225"/>
      <c r="M3225"/>
      <c r="N3225"/>
      <c r="O3225"/>
      <c r="P3225"/>
      <c r="Q3225"/>
    </row>
    <row r="3226" spans="1:17" s="16" customFormat="1" x14ac:dyDescent="0.25">
      <c r="A3226"/>
      <c r="B3226" s="18"/>
      <c r="D3226"/>
      <c r="E3226"/>
      <c r="F3226"/>
      <c r="G3226"/>
      <c r="H3226"/>
      <c r="I3226"/>
      <c r="J3226"/>
      <c r="K3226"/>
      <c r="L3226"/>
      <c r="M3226"/>
      <c r="N3226"/>
      <c r="O3226"/>
      <c r="P3226"/>
      <c r="Q3226"/>
    </row>
    <row r="3227" spans="1:17" s="16" customFormat="1" x14ac:dyDescent="0.25">
      <c r="A3227"/>
      <c r="B3227" s="18"/>
      <c r="D3227"/>
      <c r="E3227"/>
      <c r="F3227"/>
      <c r="G3227"/>
      <c r="H3227"/>
      <c r="I3227"/>
      <c r="J3227"/>
      <c r="K3227"/>
      <c r="L3227"/>
      <c r="M3227"/>
      <c r="N3227"/>
      <c r="O3227"/>
      <c r="P3227"/>
      <c r="Q3227"/>
    </row>
    <row r="3228" spans="1:17" s="16" customFormat="1" x14ac:dyDescent="0.25">
      <c r="A3228"/>
      <c r="B3228" s="18"/>
      <c r="D3228"/>
      <c r="E3228"/>
      <c r="F3228"/>
      <c r="G3228"/>
      <c r="H3228"/>
      <c r="I3228"/>
      <c r="J3228"/>
      <c r="K3228"/>
      <c r="L3228"/>
      <c r="M3228"/>
      <c r="N3228"/>
      <c r="O3228"/>
      <c r="P3228"/>
      <c r="Q3228"/>
    </row>
    <row r="3229" spans="1:17" s="16" customFormat="1" x14ac:dyDescent="0.25">
      <c r="A3229"/>
      <c r="B3229" s="18"/>
      <c r="D3229"/>
      <c r="E3229"/>
      <c r="F3229"/>
      <c r="G3229"/>
      <c r="H3229"/>
      <c r="I3229"/>
      <c r="J3229"/>
      <c r="K3229"/>
      <c r="L3229"/>
      <c r="M3229"/>
      <c r="N3229"/>
      <c r="O3229"/>
      <c r="P3229"/>
      <c r="Q3229"/>
    </row>
    <row r="3230" spans="1:17" s="16" customFormat="1" x14ac:dyDescent="0.25">
      <c r="A3230"/>
      <c r="B3230" s="18"/>
      <c r="D3230"/>
      <c r="E3230"/>
      <c r="F3230"/>
      <c r="G3230"/>
      <c r="H3230"/>
      <c r="I3230"/>
      <c r="J3230"/>
      <c r="K3230"/>
      <c r="L3230"/>
      <c r="M3230"/>
      <c r="N3230"/>
      <c r="O3230"/>
      <c r="P3230"/>
      <c r="Q3230"/>
    </row>
    <row r="3231" spans="1:17" s="16" customFormat="1" x14ac:dyDescent="0.25">
      <c r="A3231"/>
      <c r="B3231" s="18"/>
      <c r="D3231"/>
      <c r="E3231"/>
      <c r="F3231"/>
      <c r="G3231"/>
      <c r="H3231"/>
      <c r="I3231"/>
      <c r="J3231"/>
      <c r="K3231"/>
      <c r="L3231"/>
      <c r="M3231"/>
      <c r="N3231"/>
      <c r="O3231"/>
      <c r="P3231"/>
      <c r="Q3231"/>
    </row>
    <row r="3232" spans="1:17" s="16" customFormat="1" x14ac:dyDescent="0.25">
      <c r="A3232"/>
      <c r="B3232" s="17"/>
      <c r="D3232"/>
      <c r="E3232"/>
      <c r="F3232"/>
      <c r="G3232"/>
      <c r="H3232"/>
      <c r="I3232"/>
      <c r="J3232"/>
      <c r="K3232"/>
      <c r="L3232"/>
      <c r="M3232"/>
      <c r="N3232"/>
      <c r="O3232"/>
      <c r="P3232"/>
      <c r="Q3232"/>
    </row>
    <row r="3233" spans="1:17" s="16" customFormat="1" x14ac:dyDescent="0.25">
      <c r="A3233"/>
      <c r="B3233" s="18"/>
      <c r="D3233"/>
      <c r="E3233"/>
      <c r="F3233"/>
      <c r="G3233"/>
      <c r="H3233"/>
      <c r="I3233"/>
      <c r="J3233"/>
      <c r="K3233"/>
      <c r="L3233"/>
      <c r="M3233"/>
      <c r="N3233"/>
      <c r="O3233"/>
      <c r="P3233"/>
      <c r="Q3233"/>
    </row>
    <row r="3234" spans="1:17" s="16" customFormat="1" x14ac:dyDescent="0.25">
      <c r="A3234"/>
      <c r="B3234" s="18"/>
      <c r="D3234"/>
      <c r="E3234"/>
      <c r="F3234"/>
      <c r="G3234"/>
      <c r="H3234"/>
      <c r="I3234"/>
      <c r="J3234"/>
      <c r="K3234"/>
      <c r="L3234"/>
      <c r="M3234"/>
      <c r="N3234"/>
      <c r="O3234"/>
      <c r="P3234"/>
      <c r="Q3234"/>
    </row>
    <row r="3235" spans="1:17" s="16" customFormat="1" x14ac:dyDescent="0.25">
      <c r="A3235"/>
      <c r="B3235" s="18"/>
      <c r="D3235"/>
      <c r="E3235"/>
      <c r="F3235"/>
      <c r="G3235"/>
      <c r="H3235"/>
      <c r="I3235"/>
      <c r="J3235"/>
      <c r="K3235"/>
      <c r="L3235"/>
      <c r="M3235"/>
      <c r="N3235"/>
      <c r="O3235"/>
      <c r="P3235"/>
      <c r="Q3235"/>
    </row>
    <row r="3236" spans="1:17" s="16" customFormat="1" x14ac:dyDescent="0.25">
      <c r="A3236"/>
      <c r="B3236" s="18"/>
      <c r="D3236"/>
      <c r="E3236"/>
      <c r="F3236"/>
      <c r="G3236"/>
      <c r="H3236"/>
      <c r="I3236"/>
      <c r="J3236"/>
      <c r="K3236"/>
      <c r="L3236"/>
      <c r="M3236"/>
      <c r="N3236"/>
      <c r="O3236"/>
      <c r="P3236"/>
      <c r="Q3236"/>
    </row>
    <row r="3237" spans="1:17" s="16" customFormat="1" x14ac:dyDescent="0.25">
      <c r="A3237"/>
      <c r="B3237" s="18"/>
      <c r="D3237"/>
      <c r="E3237"/>
      <c r="F3237"/>
      <c r="G3237"/>
      <c r="H3237"/>
      <c r="I3237"/>
      <c r="J3237"/>
      <c r="K3237"/>
      <c r="L3237"/>
      <c r="M3237"/>
      <c r="N3237"/>
      <c r="O3237"/>
      <c r="P3237"/>
      <c r="Q3237"/>
    </row>
    <row r="3238" spans="1:17" s="16" customFormat="1" x14ac:dyDescent="0.25">
      <c r="A3238"/>
      <c r="B3238" s="18"/>
      <c r="D3238"/>
      <c r="E3238"/>
      <c r="F3238"/>
      <c r="G3238"/>
      <c r="H3238"/>
      <c r="I3238"/>
      <c r="J3238"/>
      <c r="K3238"/>
      <c r="L3238"/>
      <c r="M3238"/>
      <c r="N3238"/>
      <c r="O3238"/>
      <c r="P3238"/>
      <c r="Q3238"/>
    </row>
    <row r="3239" spans="1:17" s="16" customFormat="1" x14ac:dyDescent="0.25">
      <c r="A3239"/>
      <c r="B3239" s="18"/>
      <c r="D3239"/>
      <c r="E3239"/>
      <c r="F3239"/>
      <c r="G3239"/>
      <c r="H3239"/>
      <c r="I3239"/>
      <c r="J3239"/>
      <c r="K3239"/>
      <c r="L3239"/>
      <c r="M3239"/>
      <c r="N3239"/>
      <c r="O3239"/>
      <c r="P3239"/>
      <c r="Q3239"/>
    </row>
    <row r="3240" spans="1:17" s="16" customFormat="1" x14ac:dyDescent="0.25">
      <c r="A3240"/>
      <c r="B3240" s="18"/>
      <c r="D3240"/>
      <c r="E3240"/>
      <c r="F3240"/>
      <c r="G3240"/>
      <c r="H3240"/>
      <c r="I3240"/>
      <c r="J3240"/>
      <c r="K3240"/>
      <c r="L3240"/>
      <c r="M3240"/>
      <c r="N3240"/>
      <c r="O3240"/>
      <c r="P3240"/>
      <c r="Q3240"/>
    </row>
    <row r="3241" spans="1:17" s="16" customFormat="1" x14ac:dyDescent="0.25">
      <c r="A3241"/>
      <c r="B3241" s="18"/>
      <c r="D3241"/>
      <c r="E3241"/>
      <c r="F3241"/>
      <c r="G3241"/>
      <c r="H3241"/>
      <c r="I3241"/>
      <c r="J3241"/>
      <c r="K3241"/>
      <c r="L3241"/>
      <c r="M3241"/>
      <c r="N3241"/>
      <c r="O3241"/>
      <c r="P3241"/>
      <c r="Q3241"/>
    </row>
    <row r="3242" spans="1:17" s="16" customFormat="1" x14ac:dyDescent="0.25">
      <c r="A3242"/>
      <c r="B3242" s="18"/>
      <c r="D3242"/>
      <c r="E3242"/>
      <c r="F3242"/>
      <c r="G3242"/>
      <c r="H3242"/>
      <c r="I3242"/>
      <c r="J3242"/>
      <c r="K3242"/>
      <c r="L3242"/>
      <c r="M3242"/>
      <c r="N3242"/>
      <c r="O3242"/>
      <c r="P3242"/>
      <c r="Q3242"/>
    </row>
    <row r="3243" spans="1:17" s="16" customFormat="1" x14ac:dyDescent="0.25">
      <c r="A3243"/>
      <c r="B3243" s="18"/>
      <c r="D3243"/>
      <c r="E3243"/>
      <c r="F3243"/>
      <c r="G3243"/>
      <c r="H3243"/>
      <c r="I3243"/>
      <c r="J3243"/>
      <c r="K3243"/>
      <c r="L3243"/>
      <c r="M3243"/>
      <c r="N3243"/>
      <c r="O3243"/>
      <c r="P3243"/>
      <c r="Q3243"/>
    </row>
    <row r="3244" spans="1:17" s="16" customFormat="1" x14ac:dyDescent="0.25">
      <c r="A3244"/>
      <c r="B3244" s="18"/>
      <c r="D3244"/>
      <c r="E3244"/>
      <c r="F3244"/>
      <c r="G3244"/>
      <c r="H3244"/>
      <c r="I3244"/>
      <c r="J3244"/>
      <c r="K3244"/>
      <c r="L3244"/>
      <c r="M3244"/>
      <c r="N3244"/>
      <c r="O3244"/>
      <c r="P3244"/>
      <c r="Q3244"/>
    </row>
    <row r="3245" spans="1:17" s="16" customFormat="1" x14ac:dyDescent="0.25">
      <c r="A3245"/>
      <c r="B3245" s="18"/>
      <c r="D3245"/>
      <c r="E3245"/>
      <c r="F3245"/>
      <c r="G3245"/>
      <c r="H3245"/>
      <c r="I3245"/>
      <c r="J3245"/>
      <c r="K3245"/>
      <c r="L3245"/>
      <c r="M3245"/>
      <c r="N3245"/>
      <c r="O3245"/>
      <c r="P3245"/>
      <c r="Q3245"/>
    </row>
    <row r="3246" spans="1:17" s="16" customFormat="1" x14ac:dyDescent="0.25">
      <c r="A3246"/>
      <c r="B3246" s="18"/>
      <c r="D3246"/>
      <c r="E3246"/>
      <c r="F3246"/>
      <c r="G3246"/>
      <c r="H3246"/>
      <c r="I3246"/>
      <c r="J3246"/>
      <c r="K3246"/>
      <c r="L3246"/>
      <c r="M3246"/>
      <c r="N3246"/>
      <c r="O3246"/>
      <c r="P3246"/>
      <c r="Q3246"/>
    </row>
    <row r="3247" spans="1:17" s="16" customFormat="1" x14ac:dyDescent="0.25">
      <c r="A3247"/>
      <c r="B3247" s="18"/>
      <c r="D3247"/>
      <c r="E3247"/>
      <c r="F3247"/>
      <c r="G3247"/>
      <c r="H3247"/>
      <c r="I3247"/>
      <c r="J3247"/>
      <c r="K3247"/>
      <c r="L3247"/>
      <c r="M3247"/>
      <c r="N3247"/>
      <c r="O3247"/>
      <c r="P3247"/>
      <c r="Q3247"/>
    </row>
    <row r="3248" spans="1:17" s="16" customFormat="1" x14ac:dyDescent="0.25">
      <c r="A3248"/>
      <c r="B3248" s="18"/>
      <c r="D3248"/>
      <c r="E3248"/>
      <c r="F3248"/>
      <c r="G3248"/>
      <c r="H3248"/>
      <c r="I3248"/>
      <c r="J3248"/>
      <c r="K3248"/>
      <c r="L3248"/>
      <c r="M3248"/>
      <c r="N3248"/>
      <c r="O3248"/>
      <c r="P3248"/>
      <c r="Q3248"/>
    </row>
    <row r="3249" spans="1:17" s="16" customFormat="1" x14ac:dyDescent="0.25">
      <c r="A3249"/>
      <c r="B3249" s="18"/>
      <c r="D3249"/>
      <c r="E3249"/>
      <c r="F3249"/>
      <c r="G3249"/>
      <c r="H3249"/>
      <c r="I3249"/>
      <c r="J3249"/>
      <c r="K3249"/>
      <c r="L3249"/>
      <c r="M3249"/>
      <c r="N3249"/>
      <c r="O3249"/>
      <c r="P3249"/>
      <c r="Q3249"/>
    </row>
    <row r="3250" spans="1:17" s="16" customFormat="1" x14ac:dyDescent="0.25">
      <c r="A3250"/>
      <c r="B3250" s="18"/>
      <c r="D3250"/>
      <c r="E3250"/>
      <c r="F3250"/>
      <c r="G3250"/>
      <c r="H3250"/>
      <c r="I3250"/>
      <c r="J3250"/>
      <c r="K3250"/>
      <c r="L3250"/>
      <c r="M3250"/>
      <c r="N3250"/>
      <c r="O3250"/>
      <c r="P3250"/>
      <c r="Q3250"/>
    </row>
    <row r="3251" spans="1:17" s="16" customFormat="1" x14ac:dyDescent="0.25">
      <c r="A3251"/>
      <c r="B3251" s="18"/>
      <c r="D3251"/>
      <c r="E3251"/>
      <c r="F3251"/>
      <c r="G3251"/>
      <c r="H3251"/>
      <c r="I3251"/>
      <c r="J3251"/>
      <c r="K3251"/>
      <c r="L3251"/>
      <c r="M3251"/>
      <c r="N3251"/>
      <c r="O3251"/>
      <c r="P3251"/>
      <c r="Q3251"/>
    </row>
    <row r="3252" spans="1:17" s="16" customFormat="1" x14ac:dyDescent="0.25">
      <c r="A3252"/>
      <c r="B3252" s="18"/>
      <c r="D3252"/>
      <c r="E3252"/>
      <c r="F3252"/>
      <c r="G3252"/>
      <c r="H3252"/>
      <c r="I3252"/>
      <c r="J3252"/>
      <c r="K3252"/>
      <c r="L3252"/>
      <c r="M3252"/>
      <c r="N3252"/>
      <c r="O3252"/>
      <c r="P3252"/>
      <c r="Q3252"/>
    </row>
    <row r="3253" spans="1:17" s="16" customFormat="1" x14ac:dyDescent="0.25">
      <c r="A3253"/>
      <c r="B3253" s="18"/>
      <c r="D3253"/>
      <c r="E3253"/>
      <c r="F3253"/>
      <c r="G3253"/>
      <c r="H3253"/>
      <c r="I3253"/>
      <c r="J3253"/>
      <c r="K3253"/>
      <c r="L3253"/>
      <c r="M3253"/>
      <c r="N3253"/>
      <c r="O3253"/>
      <c r="P3253"/>
      <c r="Q3253"/>
    </row>
    <row r="3254" spans="1:17" s="16" customFormat="1" x14ac:dyDescent="0.25">
      <c r="A3254"/>
      <c r="B3254" s="18"/>
      <c r="D3254"/>
      <c r="E3254"/>
      <c r="F3254"/>
      <c r="G3254"/>
      <c r="H3254"/>
      <c r="I3254"/>
      <c r="J3254"/>
      <c r="K3254"/>
      <c r="L3254"/>
      <c r="M3254"/>
      <c r="N3254"/>
      <c r="O3254"/>
      <c r="P3254"/>
      <c r="Q3254"/>
    </row>
    <row r="3255" spans="1:17" s="16" customFormat="1" x14ac:dyDescent="0.25">
      <c r="A3255"/>
      <c r="B3255" s="18"/>
      <c r="D3255"/>
      <c r="E3255"/>
      <c r="F3255"/>
      <c r="G3255"/>
      <c r="H3255"/>
      <c r="I3255"/>
      <c r="J3255"/>
      <c r="K3255"/>
      <c r="L3255"/>
      <c r="M3255"/>
      <c r="N3255"/>
      <c r="O3255"/>
      <c r="P3255"/>
      <c r="Q3255"/>
    </row>
    <row r="3256" spans="1:17" s="16" customFormat="1" x14ac:dyDescent="0.25">
      <c r="A3256"/>
      <c r="B3256" s="18"/>
      <c r="D3256"/>
      <c r="E3256"/>
      <c r="F3256"/>
      <c r="G3256"/>
      <c r="H3256"/>
      <c r="I3256"/>
      <c r="J3256"/>
      <c r="K3256"/>
      <c r="L3256"/>
      <c r="M3256"/>
      <c r="N3256"/>
      <c r="O3256"/>
      <c r="P3256"/>
      <c r="Q3256"/>
    </row>
    <row r="3257" spans="1:17" s="16" customFormat="1" x14ac:dyDescent="0.25">
      <c r="A3257"/>
      <c r="B3257" s="18"/>
      <c r="D3257"/>
      <c r="E3257"/>
      <c r="F3257"/>
      <c r="G3257"/>
      <c r="H3257"/>
      <c r="I3257"/>
      <c r="J3257"/>
      <c r="K3257"/>
      <c r="L3257"/>
      <c r="M3257"/>
      <c r="N3257"/>
      <c r="O3257"/>
      <c r="P3257"/>
      <c r="Q3257"/>
    </row>
    <row r="3258" spans="1:17" s="16" customFormat="1" x14ac:dyDescent="0.25">
      <c r="A3258"/>
      <c r="B3258" s="18"/>
      <c r="D3258"/>
      <c r="E3258"/>
      <c r="F3258"/>
      <c r="G3258"/>
      <c r="H3258"/>
      <c r="I3258"/>
      <c r="J3258"/>
      <c r="K3258"/>
      <c r="L3258"/>
      <c r="M3258"/>
      <c r="N3258"/>
      <c r="O3258"/>
      <c r="P3258"/>
      <c r="Q3258"/>
    </row>
    <row r="3259" spans="1:17" s="16" customFormat="1" x14ac:dyDescent="0.25">
      <c r="A3259"/>
      <c r="B3259" s="18"/>
      <c r="D3259"/>
      <c r="E3259"/>
      <c r="F3259"/>
      <c r="G3259"/>
      <c r="H3259"/>
      <c r="I3259"/>
      <c r="J3259"/>
      <c r="K3259"/>
      <c r="L3259"/>
      <c r="M3259"/>
      <c r="N3259"/>
      <c r="O3259"/>
      <c r="P3259"/>
      <c r="Q3259"/>
    </row>
    <row r="3260" spans="1:17" s="16" customFormat="1" x14ac:dyDescent="0.25">
      <c r="A3260"/>
      <c r="B3260" s="18"/>
      <c r="D3260"/>
      <c r="E3260"/>
      <c r="F3260"/>
      <c r="G3260"/>
      <c r="H3260"/>
      <c r="I3260"/>
      <c r="J3260"/>
      <c r="K3260"/>
      <c r="L3260"/>
      <c r="M3260"/>
      <c r="N3260"/>
      <c r="O3260"/>
      <c r="P3260"/>
      <c r="Q3260"/>
    </row>
    <row r="3261" spans="1:17" s="16" customFormat="1" x14ac:dyDescent="0.25">
      <c r="A3261"/>
      <c r="B3261" s="18"/>
      <c r="D3261"/>
      <c r="E3261"/>
      <c r="F3261"/>
      <c r="G3261"/>
      <c r="H3261"/>
      <c r="I3261"/>
      <c r="J3261"/>
      <c r="K3261"/>
      <c r="L3261"/>
      <c r="M3261"/>
      <c r="N3261"/>
      <c r="O3261"/>
      <c r="P3261"/>
      <c r="Q3261"/>
    </row>
    <row r="3262" spans="1:17" s="16" customFormat="1" x14ac:dyDescent="0.25">
      <c r="A3262"/>
      <c r="B3262" s="18"/>
      <c r="D3262"/>
      <c r="E3262"/>
      <c r="F3262"/>
      <c r="G3262"/>
      <c r="H3262"/>
      <c r="I3262"/>
      <c r="J3262"/>
      <c r="K3262"/>
      <c r="L3262"/>
      <c r="M3262"/>
      <c r="N3262"/>
      <c r="O3262"/>
      <c r="P3262"/>
      <c r="Q3262"/>
    </row>
    <row r="3263" spans="1:17" s="16" customFormat="1" x14ac:dyDescent="0.25">
      <c r="A3263"/>
      <c r="B3263" s="18"/>
      <c r="D3263"/>
      <c r="E3263"/>
      <c r="F3263"/>
      <c r="G3263"/>
      <c r="H3263"/>
      <c r="I3263"/>
      <c r="J3263"/>
      <c r="K3263"/>
      <c r="L3263"/>
      <c r="M3263"/>
      <c r="N3263"/>
      <c r="O3263"/>
      <c r="P3263"/>
      <c r="Q3263"/>
    </row>
    <row r="3264" spans="1:17" s="16" customFormat="1" x14ac:dyDescent="0.25">
      <c r="A3264"/>
      <c r="B3264" s="18"/>
      <c r="D3264"/>
      <c r="E3264"/>
      <c r="F3264"/>
      <c r="G3264"/>
      <c r="H3264"/>
      <c r="I3264"/>
      <c r="J3264"/>
      <c r="K3264"/>
      <c r="L3264"/>
      <c r="M3264"/>
      <c r="N3264"/>
      <c r="O3264"/>
      <c r="P3264"/>
      <c r="Q3264"/>
    </row>
    <row r="3265" spans="1:17" s="16" customFormat="1" x14ac:dyDescent="0.25">
      <c r="A3265"/>
      <c r="B3265" s="18"/>
      <c r="D3265"/>
      <c r="E3265"/>
      <c r="F3265"/>
      <c r="G3265"/>
      <c r="H3265"/>
      <c r="I3265"/>
      <c r="J3265"/>
      <c r="K3265"/>
      <c r="L3265"/>
      <c r="M3265"/>
      <c r="N3265"/>
      <c r="O3265"/>
      <c r="P3265"/>
      <c r="Q3265"/>
    </row>
    <row r="3266" spans="1:17" s="16" customFormat="1" x14ac:dyDescent="0.25">
      <c r="A3266"/>
      <c r="B3266" s="18"/>
      <c r="D3266"/>
      <c r="E3266"/>
      <c r="F3266"/>
      <c r="G3266"/>
      <c r="H3266"/>
      <c r="I3266"/>
      <c r="J3266"/>
      <c r="K3266"/>
      <c r="L3266"/>
      <c r="M3266"/>
      <c r="N3266"/>
      <c r="O3266"/>
      <c r="P3266"/>
      <c r="Q3266"/>
    </row>
    <row r="3267" spans="1:17" s="16" customFormat="1" x14ac:dyDescent="0.25">
      <c r="A3267"/>
      <c r="B3267" s="18"/>
      <c r="D3267"/>
      <c r="E3267"/>
      <c r="F3267"/>
      <c r="G3267"/>
      <c r="H3267"/>
      <c r="I3267"/>
      <c r="J3267"/>
      <c r="K3267"/>
      <c r="L3267"/>
      <c r="M3267"/>
      <c r="N3267"/>
      <c r="O3267"/>
      <c r="P3267"/>
      <c r="Q3267"/>
    </row>
    <row r="3268" spans="1:17" s="16" customFormat="1" x14ac:dyDescent="0.25">
      <c r="A3268"/>
      <c r="B3268" s="18"/>
      <c r="D3268"/>
      <c r="E3268"/>
      <c r="F3268"/>
      <c r="G3268"/>
      <c r="H3268"/>
      <c r="I3268"/>
      <c r="J3268"/>
      <c r="K3268"/>
      <c r="L3268"/>
      <c r="M3268"/>
      <c r="N3268"/>
      <c r="O3268"/>
      <c r="P3268"/>
      <c r="Q3268"/>
    </row>
    <row r="3269" spans="1:17" s="16" customFormat="1" x14ac:dyDescent="0.25">
      <c r="A3269"/>
      <c r="B3269" s="18"/>
      <c r="D3269"/>
      <c r="E3269"/>
      <c r="F3269"/>
      <c r="G3269"/>
      <c r="H3269"/>
      <c r="I3269"/>
      <c r="J3269"/>
      <c r="K3269"/>
      <c r="L3269"/>
      <c r="M3269"/>
      <c r="N3269"/>
      <c r="O3269"/>
      <c r="P3269"/>
      <c r="Q3269"/>
    </row>
    <row r="3270" spans="1:17" s="16" customFormat="1" x14ac:dyDescent="0.25">
      <c r="A3270"/>
      <c r="B3270" s="18"/>
      <c r="D3270"/>
      <c r="E3270"/>
      <c r="F3270"/>
      <c r="G3270"/>
      <c r="H3270"/>
      <c r="I3270"/>
      <c r="J3270"/>
      <c r="K3270"/>
      <c r="L3270"/>
      <c r="M3270"/>
      <c r="N3270"/>
      <c r="O3270"/>
      <c r="P3270"/>
      <c r="Q3270"/>
    </row>
    <row r="3271" spans="1:17" s="16" customFormat="1" x14ac:dyDescent="0.25">
      <c r="A3271"/>
      <c r="B3271" s="18"/>
      <c r="D3271"/>
      <c r="E3271"/>
      <c r="F3271"/>
      <c r="G3271"/>
      <c r="H3271"/>
      <c r="I3271"/>
      <c r="J3271"/>
      <c r="K3271"/>
      <c r="L3271"/>
      <c r="M3271"/>
      <c r="N3271"/>
      <c r="O3271"/>
      <c r="P3271"/>
      <c r="Q3271"/>
    </row>
    <row r="3272" spans="1:17" s="16" customFormat="1" x14ac:dyDescent="0.25">
      <c r="A3272"/>
      <c r="B3272" s="18"/>
      <c r="D3272"/>
      <c r="E3272"/>
      <c r="F3272"/>
      <c r="G3272"/>
      <c r="H3272"/>
      <c r="I3272"/>
      <c r="J3272"/>
      <c r="K3272"/>
      <c r="L3272"/>
      <c r="M3272"/>
      <c r="N3272"/>
      <c r="O3272"/>
      <c r="P3272"/>
      <c r="Q3272"/>
    </row>
    <row r="3273" spans="1:17" s="16" customFormat="1" x14ac:dyDescent="0.25">
      <c r="A3273"/>
      <c r="B3273" s="18"/>
      <c r="D3273"/>
      <c r="E3273"/>
      <c r="F3273"/>
      <c r="G3273"/>
      <c r="H3273"/>
      <c r="I3273"/>
      <c r="J3273"/>
      <c r="K3273"/>
      <c r="L3273"/>
      <c r="M3273"/>
      <c r="N3273"/>
      <c r="O3273"/>
      <c r="P3273"/>
      <c r="Q3273"/>
    </row>
    <row r="3274" spans="1:17" s="16" customFormat="1" x14ac:dyDescent="0.25">
      <c r="A3274"/>
      <c r="B3274" s="18"/>
      <c r="D3274"/>
      <c r="E3274"/>
      <c r="F3274"/>
      <c r="G3274"/>
      <c r="H3274"/>
      <c r="I3274"/>
      <c r="J3274"/>
      <c r="K3274"/>
      <c r="L3274"/>
      <c r="M3274"/>
      <c r="N3274"/>
      <c r="O3274"/>
      <c r="P3274"/>
      <c r="Q3274"/>
    </row>
    <row r="3275" spans="1:17" s="16" customFormat="1" x14ac:dyDescent="0.25">
      <c r="A3275"/>
      <c r="B3275" s="18"/>
      <c r="D3275"/>
      <c r="E3275"/>
      <c r="F3275"/>
      <c r="G3275"/>
      <c r="H3275"/>
      <c r="I3275"/>
      <c r="J3275"/>
      <c r="K3275"/>
      <c r="L3275"/>
      <c r="M3275"/>
      <c r="N3275"/>
      <c r="O3275"/>
      <c r="P3275"/>
      <c r="Q3275"/>
    </row>
    <row r="3276" spans="1:17" s="16" customFormat="1" x14ac:dyDescent="0.25">
      <c r="A3276"/>
      <c r="B3276" s="18"/>
      <c r="D3276"/>
      <c r="E3276"/>
      <c r="F3276"/>
      <c r="G3276"/>
      <c r="H3276"/>
      <c r="I3276"/>
      <c r="J3276"/>
      <c r="K3276"/>
      <c r="L3276"/>
      <c r="M3276"/>
      <c r="N3276"/>
      <c r="O3276"/>
      <c r="P3276"/>
      <c r="Q3276"/>
    </row>
    <row r="3277" spans="1:17" s="16" customFormat="1" x14ac:dyDescent="0.25">
      <c r="A3277"/>
      <c r="B3277" s="18"/>
      <c r="D3277"/>
      <c r="E3277"/>
      <c r="F3277"/>
      <c r="G3277"/>
      <c r="H3277"/>
      <c r="I3277"/>
      <c r="J3277"/>
      <c r="K3277"/>
      <c r="L3277"/>
      <c r="M3277"/>
      <c r="N3277"/>
      <c r="O3277"/>
      <c r="P3277"/>
      <c r="Q3277"/>
    </row>
    <row r="3278" spans="1:17" s="16" customFormat="1" x14ac:dyDescent="0.25">
      <c r="A3278"/>
      <c r="B3278" s="18"/>
      <c r="D3278"/>
      <c r="E3278"/>
      <c r="F3278"/>
      <c r="G3278"/>
      <c r="H3278"/>
      <c r="I3278"/>
      <c r="J3278"/>
      <c r="K3278"/>
      <c r="L3278"/>
      <c r="M3278"/>
      <c r="N3278"/>
      <c r="O3278"/>
      <c r="P3278"/>
      <c r="Q3278"/>
    </row>
    <row r="3279" spans="1:17" s="16" customFormat="1" x14ac:dyDescent="0.25">
      <c r="A3279"/>
      <c r="B3279" s="18"/>
      <c r="D3279"/>
      <c r="E3279"/>
      <c r="F3279"/>
      <c r="G3279"/>
      <c r="H3279"/>
      <c r="I3279"/>
      <c r="J3279"/>
      <c r="K3279"/>
      <c r="L3279"/>
      <c r="M3279"/>
      <c r="N3279"/>
      <c r="O3279"/>
      <c r="P3279"/>
      <c r="Q3279"/>
    </row>
    <row r="3280" spans="1:17" s="16" customFormat="1" x14ac:dyDescent="0.25">
      <c r="A3280"/>
      <c r="B3280" s="18"/>
      <c r="D3280"/>
      <c r="E3280"/>
      <c r="F3280"/>
      <c r="G3280"/>
      <c r="H3280"/>
      <c r="I3280"/>
      <c r="J3280"/>
      <c r="K3280"/>
      <c r="L3280"/>
      <c r="M3280"/>
      <c r="N3280"/>
      <c r="O3280"/>
      <c r="P3280"/>
      <c r="Q3280"/>
    </row>
    <row r="3281" spans="1:17" s="16" customFormat="1" x14ac:dyDescent="0.25">
      <c r="A3281"/>
      <c r="B3281" s="18"/>
      <c r="D3281"/>
      <c r="E3281"/>
      <c r="F3281"/>
      <c r="G3281"/>
      <c r="H3281"/>
      <c r="I3281"/>
      <c r="J3281"/>
      <c r="K3281"/>
      <c r="L3281"/>
      <c r="M3281"/>
      <c r="N3281"/>
      <c r="O3281"/>
      <c r="P3281"/>
      <c r="Q3281"/>
    </row>
    <row r="3282" spans="1:17" s="16" customFormat="1" x14ac:dyDescent="0.25">
      <c r="A3282"/>
      <c r="B3282" s="17"/>
      <c r="D3282"/>
      <c r="E3282"/>
      <c r="F3282"/>
      <c r="G3282"/>
      <c r="H3282"/>
      <c r="I3282"/>
      <c r="J3282"/>
      <c r="K3282"/>
      <c r="L3282"/>
      <c r="M3282"/>
      <c r="N3282"/>
      <c r="O3282"/>
      <c r="P3282"/>
      <c r="Q3282"/>
    </row>
    <row r="3283" spans="1:17" s="16" customFormat="1" x14ac:dyDescent="0.25">
      <c r="A3283"/>
      <c r="B3283" s="18"/>
      <c r="D3283"/>
      <c r="E3283"/>
      <c r="F3283"/>
      <c r="G3283"/>
      <c r="H3283"/>
      <c r="I3283"/>
      <c r="J3283"/>
      <c r="K3283"/>
      <c r="L3283"/>
      <c r="M3283"/>
      <c r="N3283"/>
      <c r="O3283"/>
      <c r="P3283"/>
      <c r="Q3283"/>
    </row>
    <row r="3284" spans="1:17" s="16" customFormat="1" x14ac:dyDescent="0.25">
      <c r="A3284"/>
      <c r="B3284" s="18"/>
      <c r="D3284"/>
      <c r="E3284"/>
      <c r="F3284"/>
      <c r="G3284"/>
      <c r="H3284"/>
      <c r="I3284"/>
      <c r="J3284"/>
      <c r="K3284"/>
      <c r="L3284"/>
      <c r="M3284"/>
      <c r="N3284"/>
      <c r="O3284"/>
      <c r="P3284"/>
      <c r="Q3284"/>
    </row>
    <row r="3285" spans="1:17" s="16" customFormat="1" x14ac:dyDescent="0.25">
      <c r="A3285"/>
      <c r="B3285" s="18"/>
      <c r="D3285"/>
      <c r="E3285"/>
      <c r="F3285"/>
      <c r="G3285"/>
      <c r="H3285"/>
      <c r="I3285"/>
      <c r="J3285"/>
      <c r="K3285"/>
      <c r="L3285"/>
      <c r="M3285"/>
      <c r="N3285"/>
      <c r="O3285"/>
      <c r="P3285"/>
      <c r="Q3285"/>
    </row>
    <row r="3286" spans="1:17" s="16" customFormat="1" x14ac:dyDescent="0.25">
      <c r="A3286"/>
      <c r="B3286" s="18"/>
      <c r="D3286"/>
      <c r="E3286"/>
      <c r="F3286"/>
      <c r="G3286"/>
      <c r="H3286"/>
      <c r="I3286"/>
      <c r="J3286"/>
      <c r="K3286"/>
      <c r="L3286"/>
      <c r="M3286"/>
      <c r="N3286"/>
      <c r="O3286"/>
      <c r="P3286"/>
      <c r="Q3286"/>
    </row>
    <row r="3287" spans="1:17" s="16" customFormat="1" x14ac:dyDescent="0.25">
      <c r="A3287"/>
      <c r="B3287" s="18"/>
      <c r="D3287"/>
      <c r="E3287"/>
      <c r="F3287"/>
      <c r="G3287"/>
      <c r="H3287"/>
      <c r="I3287"/>
      <c r="J3287"/>
      <c r="K3287"/>
      <c r="L3287"/>
      <c r="M3287"/>
      <c r="N3287"/>
      <c r="O3287"/>
      <c r="P3287"/>
      <c r="Q3287"/>
    </row>
    <row r="3288" spans="1:17" s="16" customFormat="1" x14ac:dyDescent="0.25">
      <c r="A3288"/>
      <c r="B3288" s="18"/>
      <c r="D3288"/>
      <c r="E3288"/>
      <c r="F3288"/>
      <c r="G3288"/>
      <c r="H3288"/>
      <c r="I3288"/>
      <c r="J3288"/>
      <c r="K3288"/>
      <c r="L3288"/>
      <c r="M3288"/>
      <c r="N3288"/>
      <c r="O3288"/>
      <c r="P3288"/>
      <c r="Q3288"/>
    </row>
    <row r="3289" spans="1:17" s="16" customFormat="1" x14ac:dyDescent="0.25">
      <c r="A3289"/>
      <c r="B3289" s="18"/>
      <c r="D3289"/>
      <c r="E3289"/>
      <c r="F3289"/>
      <c r="G3289"/>
      <c r="H3289"/>
      <c r="I3289"/>
      <c r="J3289"/>
      <c r="K3289"/>
      <c r="L3289"/>
      <c r="M3289"/>
      <c r="N3289"/>
      <c r="O3289"/>
      <c r="P3289"/>
      <c r="Q3289"/>
    </row>
    <row r="3290" spans="1:17" s="16" customFormat="1" x14ac:dyDescent="0.25">
      <c r="A3290"/>
      <c r="B3290" s="18"/>
      <c r="D3290"/>
      <c r="E3290"/>
      <c r="F3290"/>
      <c r="G3290"/>
      <c r="H3290"/>
      <c r="I3290"/>
      <c r="J3290"/>
      <c r="K3290"/>
      <c r="L3290"/>
      <c r="M3290"/>
      <c r="N3290"/>
      <c r="O3290"/>
      <c r="P3290"/>
      <c r="Q3290"/>
    </row>
    <row r="3291" spans="1:17" s="16" customFormat="1" x14ac:dyDescent="0.25">
      <c r="A3291"/>
      <c r="B3291" s="18"/>
      <c r="D3291"/>
      <c r="E3291"/>
      <c r="F3291"/>
      <c r="G3291"/>
      <c r="H3291"/>
      <c r="I3291"/>
      <c r="J3291"/>
      <c r="K3291"/>
      <c r="L3291"/>
      <c r="M3291"/>
      <c r="N3291"/>
      <c r="O3291"/>
      <c r="P3291"/>
      <c r="Q3291"/>
    </row>
    <row r="3292" spans="1:17" s="16" customFormat="1" x14ac:dyDescent="0.25">
      <c r="A3292"/>
      <c r="B3292" s="18"/>
      <c r="D3292"/>
      <c r="E3292"/>
      <c r="F3292"/>
      <c r="G3292"/>
      <c r="H3292"/>
      <c r="I3292"/>
      <c r="J3292"/>
      <c r="K3292"/>
      <c r="L3292"/>
      <c r="M3292"/>
      <c r="N3292"/>
      <c r="O3292"/>
      <c r="P3292"/>
      <c r="Q3292"/>
    </row>
    <row r="3293" spans="1:17" s="16" customFormat="1" x14ac:dyDescent="0.25">
      <c r="A3293"/>
      <c r="B3293" s="18"/>
      <c r="D3293"/>
      <c r="E3293"/>
      <c r="F3293"/>
      <c r="G3293"/>
      <c r="H3293"/>
      <c r="I3293"/>
      <c r="J3293"/>
      <c r="K3293"/>
      <c r="L3293"/>
      <c r="M3293"/>
      <c r="N3293"/>
      <c r="O3293"/>
      <c r="P3293"/>
      <c r="Q3293"/>
    </row>
    <row r="3294" spans="1:17" s="16" customFormat="1" x14ac:dyDescent="0.25">
      <c r="A3294"/>
      <c r="B3294" s="18"/>
      <c r="D3294"/>
      <c r="E3294"/>
      <c r="F3294"/>
      <c r="G3294"/>
      <c r="H3294"/>
      <c r="I3294"/>
      <c r="J3294"/>
      <c r="K3294"/>
      <c r="L3294"/>
      <c r="M3294"/>
      <c r="N3294"/>
      <c r="O3294"/>
      <c r="P3294"/>
      <c r="Q3294"/>
    </row>
    <row r="3295" spans="1:17" s="16" customFormat="1" x14ac:dyDescent="0.25">
      <c r="A3295"/>
      <c r="B3295" s="18"/>
      <c r="D3295"/>
      <c r="E3295"/>
      <c r="F3295"/>
      <c r="G3295"/>
      <c r="H3295"/>
      <c r="I3295"/>
      <c r="J3295"/>
      <c r="K3295"/>
      <c r="L3295"/>
      <c r="M3295"/>
      <c r="N3295"/>
      <c r="O3295"/>
      <c r="P3295"/>
      <c r="Q3295"/>
    </row>
    <row r="3296" spans="1:17" s="16" customFormat="1" x14ac:dyDescent="0.25">
      <c r="A3296"/>
      <c r="B3296" s="18"/>
      <c r="D3296"/>
      <c r="E3296"/>
      <c r="F3296"/>
      <c r="G3296"/>
      <c r="H3296"/>
      <c r="I3296"/>
      <c r="J3296"/>
      <c r="K3296"/>
      <c r="L3296"/>
      <c r="M3296"/>
      <c r="N3296"/>
      <c r="O3296"/>
      <c r="P3296"/>
      <c r="Q3296"/>
    </row>
    <row r="3297" spans="1:17" s="16" customFormat="1" x14ac:dyDescent="0.25">
      <c r="A3297"/>
      <c r="B3297" s="18"/>
      <c r="D3297"/>
      <c r="E3297"/>
      <c r="F3297"/>
      <c r="G3297"/>
      <c r="H3297"/>
      <c r="I3297"/>
      <c r="J3297"/>
      <c r="K3297"/>
      <c r="L3297"/>
      <c r="M3297"/>
      <c r="N3297"/>
      <c r="O3297"/>
      <c r="P3297"/>
      <c r="Q3297"/>
    </row>
    <row r="3298" spans="1:17" s="16" customFormat="1" x14ac:dyDescent="0.25">
      <c r="A3298"/>
      <c r="B3298" s="18"/>
      <c r="D3298"/>
      <c r="E3298"/>
      <c r="F3298"/>
      <c r="G3298"/>
      <c r="H3298"/>
      <c r="I3298"/>
      <c r="J3298"/>
      <c r="K3298"/>
      <c r="L3298"/>
      <c r="M3298"/>
      <c r="N3298"/>
      <c r="O3298"/>
      <c r="P3298"/>
      <c r="Q3298"/>
    </row>
    <row r="3299" spans="1:17" s="16" customFormat="1" x14ac:dyDescent="0.25">
      <c r="A3299"/>
      <c r="B3299" s="18"/>
      <c r="D3299"/>
      <c r="E3299"/>
      <c r="F3299"/>
      <c r="G3299"/>
      <c r="H3299"/>
      <c r="I3299"/>
      <c r="J3299"/>
      <c r="K3299"/>
      <c r="L3299"/>
      <c r="M3299"/>
      <c r="N3299"/>
      <c r="O3299"/>
      <c r="P3299"/>
      <c r="Q3299"/>
    </row>
    <row r="3300" spans="1:17" s="16" customFormat="1" x14ac:dyDescent="0.25">
      <c r="A3300"/>
      <c r="B3300" s="18"/>
      <c r="D3300"/>
      <c r="E3300"/>
      <c r="F3300"/>
      <c r="G3300"/>
      <c r="H3300"/>
      <c r="I3300"/>
      <c r="J3300"/>
      <c r="K3300"/>
      <c r="L3300"/>
      <c r="M3300"/>
      <c r="N3300"/>
      <c r="O3300"/>
      <c r="P3300"/>
      <c r="Q3300"/>
    </row>
    <row r="3301" spans="1:17" s="16" customFormat="1" x14ac:dyDescent="0.25">
      <c r="A3301"/>
      <c r="B3301" s="18"/>
      <c r="D3301"/>
      <c r="E3301"/>
      <c r="F3301"/>
      <c r="G3301"/>
      <c r="H3301"/>
      <c r="I3301"/>
      <c r="J3301"/>
      <c r="K3301"/>
      <c r="L3301"/>
      <c r="M3301"/>
      <c r="N3301"/>
      <c r="O3301"/>
      <c r="P3301"/>
      <c r="Q3301"/>
    </row>
    <row r="3302" spans="1:17" s="16" customFormat="1" x14ac:dyDescent="0.25">
      <c r="A3302"/>
      <c r="B3302" s="18"/>
      <c r="D3302"/>
      <c r="E3302"/>
      <c r="F3302"/>
      <c r="G3302"/>
      <c r="H3302"/>
      <c r="I3302"/>
      <c r="J3302"/>
      <c r="K3302"/>
      <c r="L3302"/>
      <c r="M3302"/>
      <c r="N3302"/>
      <c r="O3302"/>
      <c r="P3302"/>
      <c r="Q3302"/>
    </row>
    <row r="3303" spans="1:17" s="16" customFormat="1" x14ac:dyDescent="0.25">
      <c r="A3303"/>
      <c r="B3303" s="18"/>
      <c r="D3303"/>
      <c r="E3303"/>
      <c r="F3303"/>
      <c r="G3303"/>
      <c r="H3303"/>
      <c r="I3303"/>
      <c r="J3303"/>
      <c r="K3303"/>
      <c r="L3303"/>
      <c r="M3303"/>
      <c r="N3303"/>
      <c r="O3303"/>
      <c r="P3303"/>
      <c r="Q3303"/>
    </row>
    <row r="3304" spans="1:17" s="16" customFormat="1" x14ac:dyDescent="0.25">
      <c r="A3304"/>
      <c r="B3304" s="18"/>
      <c r="D3304"/>
      <c r="E3304"/>
      <c r="F3304"/>
      <c r="G3304"/>
      <c r="H3304"/>
      <c r="I3304"/>
      <c r="J3304"/>
      <c r="K3304"/>
      <c r="L3304"/>
      <c r="M3304"/>
      <c r="N3304"/>
      <c r="O3304"/>
      <c r="P3304"/>
      <c r="Q3304"/>
    </row>
    <row r="3305" spans="1:17" s="16" customFormat="1" x14ac:dyDescent="0.25">
      <c r="A3305"/>
      <c r="B3305" s="18"/>
      <c r="D3305"/>
      <c r="E3305"/>
      <c r="F3305"/>
      <c r="G3305"/>
      <c r="H3305"/>
      <c r="I3305"/>
      <c r="J3305"/>
      <c r="K3305"/>
      <c r="L3305"/>
      <c r="M3305"/>
      <c r="N3305"/>
      <c r="O3305"/>
      <c r="P3305"/>
      <c r="Q3305"/>
    </row>
    <row r="3306" spans="1:17" s="16" customFormat="1" x14ac:dyDescent="0.25">
      <c r="A3306"/>
      <c r="B3306" s="18"/>
      <c r="D3306"/>
      <c r="E3306"/>
      <c r="F3306"/>
      <c r="G3306"/>
      <c r="H3306"/>
      <c r="I3306"/>
      <c r="J3306"/>
      <c r="K3306"/>
      <c r="L3306"/>
      <c r="M3306"/>
      <c r="N3306"/>
      <c r="O3306"/>
      <c r="P3306"/>
      <c r="Q3306"/>
    </row>
    <row r="3307" spans="1:17" s="16" customFormat="1" x14ac:dyDescent="0.25">
      <c r="A3307"/>
      <c r="B3307" s="18"/>
      <c r="D3307"/>
      <c r="E3307"/>
      <c r="F3307"/>
      <c r="G3307"/>
      <c r="H3307"/>
      <c r="I3307"/>
      <c r="J3307"/>
      <c r="K3307"/>
      <c r="L3307"/>
      <c r="M3307"/>
      <c r="N3307"/>
      <c r="O3307"/>
      <c r="P3307"/>
      <c r="Q3307"/>
    </row>
    <row r="3308" spans="1:17" s="16" customFormat="1" x14ac:dyDescent="0.25">
      <c r="A3308"/>
      <c r="B3308" s="18"/>
      <c r="D3308"/>
      <c r="E3308"/>
      <c r="F3308"/>
      <c r="G3308"/>
      <c r="H3308"/>
      <c r="I3308"/>
      <c r="J3308"/>
      <c r="K3308"/>
      <c r="L3308"/>
      <c r="M3308"/>
      <c r="N3308"/>
      <c r="O3308"/>
      <c r="P3308"/>
      <c r="Q3308"/>
    </row>
    <row r="3309" spans="1:17" s="16" customFormat="1" x14ac:dyDescent="0.25">
      <c r="A3309"/>
      <c r="B3309" s="18"/>
      <c r="D3309"/>
      <c r="E3309"/>
      <c r="F3309"/>
      <c r="G3309"/>
      <c r="H3309"/>
      <c r="I3309"/>
      <c r="J3309"/>
      <c r="K3309"/>
      <c r="L3309"/>
      <c r="M3309"/>
      <c r="N3309"/>
      <c r="O3309"/>
      <c r="P3309"/>
      <c r="Q3309"/>
    </row>
    <row r="3310" spans="1:17" s="16" customFormat="1" x14ac:dyDescent="0.25">
      <c r="A3310"/>
      <c r="B3310" s="18"/>
      <c r="D3310"/>
      <c r="E3310"/>
      <c r="F3310"/>
      <c r="G3310"/>
      <c r="H3310"/>
      <c r="I3310"/>
      <c r="J3310"/>
      <c r="K3310"/>
      <c r="L3310"/>
      <c r="M3310"/>
      <c r="N3310"/>
      <c r="O3310"/>
      <c r="P3310"/>
      <c r="Q3310"/>
    </row>
    <row r="3311" spans="1:17" s="16" customFormat="1" x14ac:dyDescent="0.25">
      <c r="A3311"/>
      <c r="B3311" s="18"/>
      <c r="D3311"/>
      <c r="E3311"/>
      <c r="F3311"/>
      <c r="G3311"/>
      <c r="H3311"/>
      <c r="I3311"/>
      <c r="J3311"/>
      <c r="K3311"/>
      <c r="L3311"/>
      <c r="M3311"/>
      <c r="N3311"/>
      <c r="O3311"/>
      <c r="P3311"/>
      <c r="Q3311"/>
    </row>
    <row r="3312" spans="1:17" s="16" customFormat="1" x14ac:dyDescent="0.25">
      <c r="A3312"/>
      <c r="B3312" s="18"/>
      <c r="D3312"/>
      <c r="E3312"/>
      <c r="F3312"/>
      <c r="G3312"/>
      <c r="H3312"/>
      <c r="I3312"/>
      <c r="J3312"/>
      <c r="K3312"/>
      <c r="L3312"/>
      <c r="M3312"/>
      <c r="N3312"/>
      <c r="O3312"/>
      <c r="P3312"/>
      <c r="Q3312"/>
    </row>
    <row r="3313" spans="1:17" s="16" customFormat="1" x14ac:dyDescent="0.25">
      <c r="A3313"/>
      <c r="B3313" s="18"/>
      <c r="D3313"/>
      <c r="E3313"/>
      <c r="F3313"/>
      <c r="G3313"/>
      <c r="H3313"/>
      <c r="I3313"/>
      <c r="J3313"/>
      <c r="K3313"/>
      <c r="L3313"/>
      <c r="M3313"/>
      <c r="N3313"/>
      <c r="O3313"/>
      <c r="P3313"/>
      <c r="Q3313"/>
    </row>
    <row r="3314" spans="1:17" s="16" customFormat="1" x14ac:dyDescent="0.25">
      <c r="A3314"/>
      <c r="B3314" s="18"/>
      <c r="D3314"/>
      <c r="E3314"/>
      <c r="F3314"/>
      <c r="G3314"/>
      <c r="H3314"/>
      <c r="I3314"/>
      <c r="J3314"/>
      <c r="K3314"/>
      <c r="L3314"/>
      <c r="M3314"/>
      <c r="N3314"/>
      <c r="O3314"/>
      <c r="P3314"/>
      <c r="Q3314"/>
    </row>
    <row r="3315" spans="1:17" s="16" customFormat="1" x14ac:dyDescent="0.25">
      <c r="A3315"/>
      <c r="B3315" s="18"/>
      <c r="D3315"/>
      <c r="E3315"/>
      <c r="F3315"/>
      <c r="G3315"/>
      <c r="H3315"/>
      <c r="I3315"/>
      <c r="J3315"/>
      <c r="K3315"/>
      <c r="L3315"/>
      <c r="M3315"/>
      <c r="N3315"/>
      <c r="O3315"/>
      <c r="P3315"/>
      <c r="Q3315"/>
    </row>
    <row r="3316" spans="1:17" s="16" customFormat="1" x14ac:dyDescent="0.25">
      <c r="A3316"/>
      <c r="B3316" s="18"/>
      <c r="D3316"/>
      <c r="E3316"/>
      <c r="F3316"/>
      <c r="G3316"/>
      <c r="H3316"/>
      <c r="I3316"/>
      <c r="J3316"/>
      <c r="K3316"/>
      <c r="L3316"/>
      <c r="M3316"/>
      <c r="N3316"/>
      <c r="O3316"/>
      <c r="P3316"/>
      <c r="Q3316"/>
    </row>
    <row r="3317" spans="1:17" s="16" customFormat="1" x14ac:dyDescent="0.25">
      <c r="A3317"/>
      <c r="B3317" s="18"/>
      <c r="D3317"/>
      <c r="E3317"/>
      <c r="F3317"/>
      <c r="G3317"/>
      <c r="H3317"/>
      <c r="I3317"/>
      <c r="J3317"/>
      <c r="K3317"/>
      <c r="L3317"/>
      <c r="M3317"/>
      <c r="N3317"/>
      <c r="O3317"/>
      <c r="P3317"/>
      <c r="Q3317"/>
    </row>
    <row r="3318" spans="1:17" s="16" customFormat="1" x14ac:dyDescent="0.25">
      <c r="A3318"/>
      <c r="B3318" s="18"/>
      <c r="D3318"/>
      <c r="E3318"/>
      <c r="F3318"/>
      <c r="G3318"/>
      <c r="H3318"/>
      <c r="I3318"/>
      <c r="J3318"/>
      <c r="K3318"/>
      <c r="L3318"/>
      <c r="M3318"/>
      <c r="N3318"/>
      <c r="O3318"/>
      <c r="P3318"/>
      <c r="Q3318"/>
    </row>
    <row r="3319" spans="1:17" s="16" customFormat="1" x14ac:dyDescent="0.25">
      <c r="A3319"/>
      <c r="B3319" s="18"/>
      <c r="D3319"/>
      <c r="E3319"/>
      <c r="F3319"/>
      <c r="G3319"/>
      <c r="H3319"/>
      <c r="I3319"/>
      <c r="J3319"/>
      <c r="K3319"/>
      <c r="L3319"/>
      <c r="M3319"/>
      <c r="N3319"/>
      <c r="O3319"/>
      <c r="P3319"/>
      <c r="Q3319"/>
    </row>
    <row r="3320" spans="1:17" s="16" customFormat="1" x14ac:dyDescent="0.25">
      <c r="A3320"/>
      <c r="B3320" s="18"/>
      <c r="D3320"/>
      <c r="E3320"/>
      <c r="F3320"/>
      <c r="G3320"/>
      <c r="H3320"/>
      <c r="I3320"/>
      <c r="J3320"/>
      <c r="K3320"/>
      <c r="L3320"/>
      <c r="M3320"/>
      <c r="N3320"/>
      <c r="O3320"/>
      <c r="P3320"/>
      <c r="Q3320"/>
    </row>
    <row r="3321" spans="1:17" s="16" customFormat="1" x14ac:dyDescent="0.25">
      <c r="A3321"/>
      <c r="B3321" s="18"/>
      <c r="D3321"/>
      <c r="E3321"/>
      <c r="F3321"/>
      <c r="G3321"/>
      <c r="H3321"/>
      <c r="I3321"/>
      <c r="J3321"/>
      <c r="K3321"/>
      <c r="L3321"/>
      <c r="M3321"/>
      <c r="N3321"/>
      <c r="O3321"/>
      <c r="P3321"/>
      <c r="Q3321"/>
    </row>
    <row r="3322" spans="1:17" s="16" customFormat="1" x14ac:dyDescent="0.25">
      <c r="A3322"/>
      <c r="B3322" s="18"/>
      <c r="D3322"/>
      <c r="E3322"/>
      <c r="F3322"/>
      <c r="G3322"/>
      <c r="H3322"/>
      <c r="I3322"/>
      <c r="J3322"/>
      <c r="K3322"/>
      <c r="L3322"/>
      <c r="M3322"/>
      <c r="N3322"/>
      <c r="O3322"/>
      <c r="P3322"/>
      <c r="Q3322"/>
    </row>
    <row r="3323" spans="1:17" s="16" customFormat="1" x14ac:dyDescent="0.25">
      <c r="A3323"/>
      <c r="B3323" s="18"/>
      <c r="D3323"/>
      <c r="E3323"/>
      <c r="F3323"/>
      <c r="G3323"/>
      <c r="H3323"/>
      <c r="I3323"/>
      <c r="J3323"/>
      <c r="K3323"/>
      <c r="L3323"/>
      <c r="M3323"/>
      <c r="N3323"/>
      <c r="O3323"/>
      <c r="P3323"/>
      <c r="Q3323"/>
    </row>
    <row r="3324" spans="1:17" s="16" customFormat="1" x14ac:dyDescent="0.25">
      <c r="A3324"/>
      <c r="B3324" s="18"/>
      <c r="D3324"/>
      <c r="E3324"/>
      <c r="F3324"/>
      <c r="G3324"/>
      <c r="H3324"/>
      <c r="I3324"/>
      <c r="J3324"/>
      <c r="K3324"/>
      <c r="L3324"/>
      <c r="M3324"/>
      <c r="N3324"/>
      <c r="O3324"/>
      <c r="P3324"/>
      <c r="Q3324"/>
    </row>
    <row r="3325" spans="1:17" s="16" customFormat="1" x14ac:dyDescent="0.25">
      <c r="A3325"/>
      <c r="B3325" s="18"/>
      <c r="D3325"/>
      <c r="E3325"/>
      <c r="F3325"/>
      <c r="G3325"/>
      <c r="H3325"/>
      <c r="I3325"/>
      <c r="J3325"/>
      <c r="K3325"/>
      <c r="L3325"/>
      <c r="M3325"/>
      <c r="N3325"/>
      <c r="O3325"/>
      <c r="P3325"/>
      <c r="Q3325"/>
    </row>
    <row r="3326" spans="1:17" s="16" customFormat="1" x14ac:dyDescent="0.25">
      <c r="A3326"/>
      <c r="B3326" s="18"/>
      <c r="D3326"/>
      <c r="E3326"/>
      <c r="F3326"/>
      <c r="G3326"/>
      <c r="H3326"/>
      <c r="I3326"/>
      <c r="J3326"/>
      <c r="K3326"/>
      <c r="L3326"/>
      <c r="M3326"/>
      <c r="N3326"/>
      <c r="O3326"/>
      <c r="P3326"/>
      <c r="Q3326"/>
    </row>
    <row r="3327" spans="1:17" s="16" customFormat="1" x14ac:dyDescent="0.25">
      <c r="A3327"/>
      <c r="B3327" s="18"/>
      <c r="D3327"/>
      <c r="E3327"/>
      <c r="F3327"/>
      <c r="G3327"/>
      <c r="H3327"/>
      <c r="I3327"/>
      <c r="J3327"/>
      <c r="K3327"/>
      <c r="L3327"/>
      <c r="M3327"/>
      <c r="N3327"/>
      <c r="O3327"/>
      <c r="P3327"/>
      <c r="Q3327"/>
    </row>
    <row r="3328" spans="1:17" s="16" customFormat="1" x14ac:dyDescent="0.25">
      <c r="A3328"/>
      <c r="B3328" s="18"/>
      <c r="D3328"/>
      <c r="E3328"/>
      <c r="F3328"/>
      <c r="G3328"/>
      <c r="H3328"/>
      <c r="I3328"/>
      <c r="J3328"/>
      <c r="K3328"/>
      <c r="L3328"/>
      <c r="M3328"/>
      <c r="N3328"/>
      <c r="O3328"/>
      <c r="P3328"/>
      <c r="Q3328"/>
    </row>
    <row r="3329" spans="1:17" s="16" customFormat="1" x14ac:dyDescent="0.25">
      <c r="A3329"/>
      <c r="B3329" s="18"/>
      <c r="D3329"/>
      <c r="E3329"/>
      <c r="F3329"/>
      <c r="G3329"/>
      <c r="H3329"/>
      <c r="I3329"/>
      <c r="J3329"/>
      <c r="K3329"/>
      <c r="L3329"/>
      <c r="M3329"/>
      <c r="N3329"/>
      <c r="O3329"/>
      <c r="P3329"/>
      <c r="Q3329"/>
    </row>
    <row r="3330" spans="1:17" s="16" customFormat="1" x14ac:dyDescent="0.25">
      <c r="A3330"/>
      <c r="B3330" s="18"/>
      <c r="D3330"/>
      <c r="E3330"/>
      <c r="F3330"/>
      <c r="G3330"/>
      <c r="H3330"/>
      <c r="I3330"/>
      <c r="J3330"/>
      <c r="K3330"/>
      <c r="L3330"/>
      <c r="M3330"/>
      <c r="N3330"/>
      <c r="O3330"/>
      <c r="P3330"/>
      <c r="Q3330"/>
    </row>
    <row r="3331" spans="1:17" s="16" customFormat="1" x14ac:dyDescent="0.25">
      <c r="A3331"/>
      <c r="B3331" s="18"/>
      <c r="D3331"/>
      <c r="E3331"/>
      <c r="F3331"/>
      <c r="G3331"/>
      <c r="H3331"/>
      <c r="I3331"/>
      <c r="J3331"/>
      <c r="K3331"/>
      <c r="L3331"/>
      <c r="M3331"/>
      <c r="N3331"/>
      <c r="O3331"/>
      <c r="P3331"/>
      <c r="Q3331"/>
    </row>
    <row r="3332" spans="1:17" s="16" customFormat="1" x14ac:dyDescent="0.25">
      <c r="A3332"/>
      <c r="B3332" s="17"/>
      <c r="D3332"/>
      <c r="E3332"/>
      <c r="F3332"/>
      <c r="G3332"/>
      <c r="H3332"/>
      <c r="I3332"/>
      <c r="J3332"/>
      <c r="K3332"/>
      <c r="L3332"/>
      <c r="M3332"/>
      <c r="N3332"/>
      <c r="O3332"/>
      <c r="P3332"/>
      <c r="Q3332"/>
    </row>
    <row r="3333" spans="1:17" s="16" customFormat="1" x14ac:dyDescent="0.25">
      <c r="A3333"/>
      <c r="B3333" s="18"/>
      <c r="D3333"/>
      <c r="E3333"/>
      <c r="F3333"/>
      <c r="G3333"/>
      <c r="H3333"/>
      <c r="I3333"/>
      <c r="J3333"/>
      <c r="K3333"/>
      <c r="L3333"/>
      <c r="M3333"/>
      <c r="N3333"/>
      <c r="O3333"/>
      <c r="P3333"/>
      <c r="Q3333"/>
    </row>
    <row r="3334" spans="1:17" s="16" customFormat="1" x14ac:dyDescent="0.25">
      <c r="A3334"/>
      <c r="B3334" s="18"/>
      <c r="D3334"/>
      <c r="E3334"/>
      <c r="F3334"/>
      <c r="G3334"/>
      <c r="H3334"/>
      <c r="I3334"/>
      <c r="J3334"/>
      <c r="K3334"/>
      <c r="L3334"/>
      <c r="M3334"/>
      <c r="N3334"/>
      <c r="O3334"/>
      <c r="P3334"/>
      <c r="Q3334"/>
    </row>
    <row r="3335" spans="1:17" s="16" customFormat="1" x14ac:dyDescent="0.25">
      <c r="A3335"/>
      <c r="B3335" s="18"/>
      <c r="D3335"/>
      <c r="E3335"/>
      <c r="F3335"/>
      <c r="G3335"/>
      <c r="H3335"/>
      <c r="I3335"/>
      <c r="J3335"/>
      <c r="K3335"/>
      <c r="L3335"/>
      <c r="M3335"/>
      <c r="N3335"/>
      <c r="O3335"/>
      <c r="P3335"/>
      <c r="Q3335"/>
    </row>
    <row r="3336" spans="1:17" s="16" customFormat="1" x14ac:dyDescent="0.25">
      <c r="A3336"/>
      <c r="B3336" s="18"/>
      <c r="D3336"/>
      <c r="E3336"/>
      <c r="F3336"/>
      <c r="G3336"/>
      <c r="H3336"/>
      <c r="I3336"/>
      <c r="J3336"/>
      <c r="K3336"/>
      <c r="L3336"/>
      <c r="M3336"/>
      <c r="N3336"/>
      <c r="O3336"/>
      <c r="P3336"/>
      <c r="Q3336"/>
    </row>
    <row r="3337" spans="1:17" s="16" customFormat="1" x14ac:dyDescent="0.25">
      <c r="A3337"/>
      <c r="B3337" s="18"/>
      <c r="D3337"/>
      <c r="E3337"/>
      <c r="F3337"/>
      <c r="G3337"/>
      <c r="H3337"/>
      <c r="I3337"/>
      <c r="J3337"/>
      <c r="K3337"/>
      <c r="L3337"/>
      <c r="M3337"/>
      <c r="N3337"/>
      <c r="O3337"/>
      <c r="P3337"/>
      <c r="Q3337"/>
    </row>
    <row r="3338" spans="1:17" s="16" customFormat="1" x14ac:dyDescent="0.25">
      <c r="A3338"/>
      <c r="B3338" s="18"/>
      <c r="D3338"/>
      <c r="E3338"/>
      <c r="F3338"/>
      <c r="G3338"/>
      <c r="H3338"/>
      <c r="I3338"/>
      <c r="J3338"/>
      <c r="K3338"/>
      <c r="L3338"/>
      <c r="M3338"/>
      <c r="N3338"/>
      <c r="O3338"/>
      <c r="P3338"/>
      <c r="Q3338"/>
    </row>
    <row r="3339" spans="1:17" s="16" customFormat="1" x14ac:dyDescent="0.25">
      <c r="A3339"/>
      <c r="B3339" s="18"/>
      <c r="D3339"/>
      <c r="E3339"/>
      <c r="F3339"/>
      <c r="G3339"/>
      <c r="H3339"/>
      <c r="I3339"/>
      <c r="J3339"/>
      <c r="K3339"/>
      <c r="L3339"/>
      <c r="M3339"/>
      <c r="N3339"/>
      <c r="O3339"/>
      <c r="P3339"/>
      <c r="Q3339"/>
    </row>
    <row r="3340" spans="1:17" s="16" customFormat="1" x14ac:dyDescent="0.25">
      <c r="A3340"/>
      <c r="B3340" s="18"/>
      <c r="D3340"/>
      <c r="E3340"/>
      <c r="F3340"/>
      <c r="G3340"/>
      <c r="H3340"/>
      <c r="I3340"/>
      <c r="J3340"/>
      <c r="K3340"/>
      <c r="L3340"/>
      <c r="M3340"/>
      <c r="N3340"/>
      <c r="O3340"/>
      <c r="P3340"/>
      <c r="Q3340"/>
    </row>
    <row r="3341" spans="1:17" s="16" customFormat="1" x14ac:dyDescent="0.25">
      <c r="A3341"/>
      <c r="B3341" s="18"/>
      <c r="D3341"/>
      <c r="E3341"/>
      <c r="F3341"/>
      <c r="G3341"/>
      <c r="H3341"/>
      <c r="I3341"/>
      <c r="J3341"/>
      <c r="K3341"/>
      <c r="L3341"/>
      <c r="M3341"/>
      <c r="N3341"/>
      <c r="O3341"/>
      <c r="P3341"/>
      <c r="Q3341"/>
    </row>
    <row r="3342" spans="1:17" s="16" customFormat="1" x14ac:dyDescent="0.25">
      <c r="A3342"/>
      <c r="B3342" s="18"/>
      <c r="D3342"/>
      <c r="E3342"/>
      <c r="F3342"/>
      <c r="G3342"/>
      <c r="H3342"/>
      <c r="I3342"/>
      <c r="J3342"/>
      <c r="K3342"/>
      <c r="L3342"/>
      <c r="M3342"/>
      <c r="N3342"/>
      <c r="O3342"/>
      <c r="P3342"/>
      <c r="Q3342"/>
    </row>
    <row r="3343" spans="1:17" s="16" customFormat="1" x14ac:dyDescent="0.25">
      <c r="A3343"/>
      <c r="B3343" s="18"/>
      <c r="D3343"/>
      <c r="E3343"/>
      <c r="F3343"/>
      <c r="G3343"/>
      <c r="H3343"/>
      <c r="I3343"/>
      <c r="J3343"/>
      <c r="K3343"/>
      <c r="L3343"/>
      <c r="M3343"/>
      <c r="N3343"/>
      <c r="O3343"/>
      <c r="P3343"/>
      <c r="Q3343"/>
    </row>
    <row r="3344" spans="1:17" s="16" customFormat="1" x14ac:dyDescent="0.25">
      <c r="A3344"/>
      <c r="B3344" s="18"/>
      <c r="D3344"/>
      <c r="E3344"/>
      <c r="F3344"/>
      <c r="G3344"/>
      <c r="H3344"/>
      <c r="I3344"/>
      <c r="J3344"/>
      <c r="K3344"/>
      <c r="L3344"/>
      <c r="M3344"/>
      <c r="N3344"/>
      <c r="O3344"/>
      <c r="P3344"/>
      <c r="Q3344"/>
    </row>
    <row r="3345" spans="1:17" s="16" customFormat="1" x14ac:dyDescent="0.25">
      <c r="A3345"/>
      <c r="B3345" s="18"/>
      <c r="D3345"/>
      <c r="E3345"/>
      <c r="F3345"/>
      <c r="G3345"/>
      <c r="H3345"/>
      <c r="I3345"/>
      <c r="J3345"/>
      <c r="K3345"/>
      <c r="L3345"/>
      <c r="M3345"/>
      <c r="N3345"/>
      <c r="O3345"/>
      <c r="P3345"/>
      <c r="Q3345"/>
    </row>
    <row r="3346" spans="1:17" s="16" customFormat="1" x14ac:dyDescent="0.25">
      <c r="A3346"/>
      <c r="B3346" s="18"/>
      <c r="D3346"/>
      <c r="E3346"/>
      <c r="F3346"/>
      <c r="G3346"/>
      <c r="H3346"/>
      <c r="I3346"/>
      <c r="J3346"/>
      <c r="K3346"/>
      <c r="L3346"/>
      <c r="M3346"/>
      <c r="N3346"/>
      <c r="O3346"/>
      <c r="P3346"/>
      <c r="Q3346"/>
    </row>
    <row r="3347" spans="1:17" s="16" customFormat="1" x14ac:dyDescent="0.25">
      <c r="A3347"/>
      <c r="B3347" s="18"/>
      <c r="D3347"/>
      <c r="E3347"/>
      <c r="F3347"/>
      <c r="G3347"/>
      <c r="H3347"/>
      <c r="I3347"/>
      <c r="J3347"/>
      <c r="K3347"/>
      <c r="L3347"/>
      <c r="M3347"/>
      <c r="N3347"/>
      <c r="O3347"/>
      <c r="P3347"/>
      <c r="Q3347"/>
    </row>
    <row r="3348" spans="1:17" s="16" customFormat="1" x14ac:dyDescent="0.25">
      <c r="A3348"/>
      <c r="B3348" s="18"/>
      <c r="D3348"/>
      <c r="E3348"/>
      <c r="F3348"/>
      <c r="G3348"/>
      <c r="H3348"/>
      <c r="I3348"/>
      <c r="J3348"/>
      <c r="K3348"/>
      <c r="L3348"/>
      <c r="M3348"/>
      <c r="N3348"/>
      <c r="O3348"/>
      <c r="P3348"/>
      <c r="Q3348"/>
    </row>
    <row r="3349" spans="1:17" s="16" customFormat="1" x14ac:dyDescent="0.25">
      <c r="A3349"/>
      <c r="B3349" s="18"/>
      <c r="D3349"/>
      <c r="E3349"/>
      <c r="F3349"/>
      <c r="G3349"/>
      <c r="H3349"/>
      <c r="I3349"/>
      <c r="J3349"/>
      <c r="K3349"/>
      <c r="L3349"/>
      <c r="M3349"/>
      <c r="N3349"/>
      <c r="O3349"/>
      <c r="P3349"/>
      <c r="Q3349"/>
    </row>
    <row r="3350" spans="1:17" s="16" customFormat="1" x14ac:dyDescent="0.25">
      <c r="A3350"/>
      <c r="B3350" s="18"/>
      <c r="D3350"/>
      <c r="E3350"/>
      <c r="F3350"/>
      <c r="G3350"/>
      <c r="H3350"/>
      <c r="I3350"/>
      <c r="J3350"/>
      <c r="K3350"/>
      <c r="L3350"/>
      <c r="M3350"/>
      <c r="N3350"/>
      <c r="O3350"/>
      <c r="P3350"/>
      <c r="Q3350"/>
    </row>
    <row r="3351" spans="1:17" s="16" customFormat="1" x14ac:dyDescent="0.25">
      <c r="A3351"/>
      <c r="B3351" s="18"/>
      <c r="D3351"/>
      <c r="E3351"/>
      <c r="F3351"/>
      <c r="G3351"/>
      <c r="H3351"/>
      <c r="I3351"/>
      <c r="J3351"/>
      <c r="K3351"/>
      <c r="L3351"/>
      <c r="M3351"/>
      <c r="N3351"/>
      <c r="O3351"/>
      <c r="P3351"/>
      <c r="Q3351"/>
    </row>
    <row r="3352" spans="1:17" s="16" customFormat="1" x14ac:dyDescent="0.25">
      <c r="A3352"/>
      <c r="B3352" s="18"/>
      <c r="D3352"/>
      <c r="E3352"/>
      <c r="F3352"/>
      <c r="G3352"/>
      <c r="H3352"/>
      <c r="I3352"/>
      <c r="J3352"/>
      <c r="K3352"/>
      <c r="L3352"/>
      <c r="M3352"/>
      <c r="N3352"/>
      <c r="O3352"/>
      <c r="P3352"/>
      <c r="Q3352"/>
    </row>
    <row r="3353" spans="1:17" s="16" customFormat="1" x14ac:dyDescent="0.25">
      <c r="A3353"/>
      <c r="B3353" s="18"/>
      <c r="D3353"/>
      <c r="E3353"/>
      <c r="F3353"/>
      <c r="G3353"/>
      <c r="H3353"/>
      <c r="I3353"/>
      <c r="J3353"/>
      <c r="K3353"/>
      <c r="L3353"/>
      <c r="M3353"/>
      <c r="N3353"/>
      <c r="O3353"/>
      <c r="P3353"/>
      <c r="Q3353"/>
    </row>
    <row r="3354" spans="1:17" s="16" customFormat="1" x14ac:dyDescent="0.25">
      <c r="A3354"/>
      <c r="B3354" s="18"/>
      <c r="D3354"/>
      <c r="E3354"/>
      <c r="F3354"/>
      <c r="G3354"/>
      <c r="H3354"/>
      <c r="I3354"/>
      <c r="J3354"/>
      <c r="K3354"/>
      <c r="L3354"/>
      <c r="M3354"/>
      <c r="N3354"/>
      <c r="O3354"/>
      <c r="P3354"/>
      <c r="Q3354"/>
    </row>
    <row r="3355" spans="1:17" s="16" customFormat="1" x14ac:dyDescent="0.25">
      <c r="A3355"/>
      <c r="B3355" s="18"/>
      <c r="D3355"/>
      <c r="E3355"/>
      <c r="F3355"/>
      <c r="G3355"/>
      <c r="H3355"/>
      <c r="I3355"/>
      <c r="J3355"/>
      <c r="K3355"/>
      <c r="L3355"/>
      <c r="M3355"/>
      <c r="N3355"/>
      <c r="O3355"/>
      <c r="P3355"/>
      <c r="Q3355"/>
    </row>
    <row r="3356" spans="1:17" s="16" customFormat="1" x14ac:dyDescent="0.25">
      <c r="A3356"/>
      <c r="B3356" s="18"/>
      <c r="D3356"/>
      <c r="E3356"/>
      <c r="F3356"/>
      <c r="G3356"/>
      <c r="H3356"/>
      <c r="I3356"/>
      <c r="J3356"/>
      <c r="K3356"/>
      <c r="L3356"/>
      <c r="M3356"/>
      <c r="N3356"/>
      <c r="O3356"/>
      <c r="P3356"/>
      <c r="Q3356"/>
    </row>
    <row r="3357" spans="1:17" s="16" customFormat="1" x14ac:dyDescent="0.25">
      <c r="A3357"/>
      <c r="B3357" s="18"/>
      <c r="D3357"/>
      <c r="E3357"/>
      <c r="F3357"/>
      <c r="G3357"/>
      <c r="H3357"/>
      <c r="I3357"/>
      <c r="J3357"/>
      <c r="K3357"/>
      <c r="L3357"/>
      <c r="M3357"/>
      <c r="N3357"/>
      <c r="O3357"/>
      <c r="P3357"/>
      <c r="Q3357"/>
    </row>
    <row r="3358" spans="1:17" s="16" customFormat="1" x14ac:dyDescent="0.25">
      <c r="A3358"/>
      <c r="B3358" s="18"/>
      <c r="D3358"/>
      <c r="E3358"/>
      <c r="F3358"/>
      <c r="G3358"/>
      <c r="H3358"/>
      <c r="I3358"/>
      <c r="J3358"/>
      <c r="K3358"/>
      <c r="L3358"/>
      <c r="M3358"/>
      <c r="N3358"/>
      <c r="O3358"/>
      <c r="P3358"/>
      <c r="Q3358"/>
    </row>
    <row r="3359" spans="1:17" s="16" customFormat="1" x14ac:dyDescent="0.25">
      <c r="A3359"/>
      <c r="B3359" s="18"/>
      <c r="D3359"/>
      <c r="E3359"/>
      <c r="F3359"/>
      <c r="G3359"/>
      <c r="H3359"/>
      <c r="I3359"/>
      <c r="J3359"/>
      <c r="K3359"/>
      <c r="L3359"/>
      <c r="M3359"/>
      <c r="N3359"/>
      <c r="O3359"/>
      <c r="P3359"/>
      <c r="Q3359"/>
    </row>
    <row r="3360" spans="1:17" s="16" customFormat="1" x14ac:dyDescent="0.25">
      <c r="A3360"/>
      <c r="B3360" s="18"/>
      <c r="D3360"/>
      <c r="E3360"/>
      <c r="F3360"/>
      <c r="G3360"/>
      <c r="H3360"/>
      <c r="I3360"/>
      <c r="J3360"/>
      <c r="K3360"/>
      <c r="L3360"/>
      <c r="M3360"/>
      <c r="N3360"/>
      <c r="O3360"/>
      <c r="P3360"/>
      <c r="Q3360"/>
    </row>
    <row r="3361" spans="1:17" s="16" customFormat="1" x14ac:dyDescent="0.25">
      <c r="A3361"/>
      <c r="B3361" s="18"/>
      <c r="D3361"/>
      <c r="E3361"/>
      <c r="F3361"/>
      <c r="G3361"/>
      <c r="H3361"/>
      <c r="I3361"/>
      <c r="J3361"/>
      <c r="K3361"/>
      <c r="L3361"/>
      <c r="M3361"/>
      <c r="N3361"/>
      <c r="O3361"/>
      <c r="P3361"/>
      <c r="Q3361"/>
    </row>
    <row r="3362" spans="1:17" s="16" customFormat="1" x14ac:dyDescent="0.25">
      <c r="A3362"/>
      <c r="B3362" s="18"/>
      <c r="D3362"/>
      <c r="E3362"/>
      <c r="F3362"/>
      <c r="G3362"/>
      <c r="H3362"/>
      <c r="I3362"/>
      <c r="J3362"/>
      <c r="K3362"/>
      <c r="L3362"/>
      <c r="M3362"/>
      <c r="N3362"/>
      <c r="O3362"/>
      <c r="P3362"/>
      <c r="Q3362"/>
    </row>
    <row r="3363" spans="1:17" s="16" customFormat="1" x14ac:dyDescent="0.25">
      <c r="A3363"/>
      <c r="B3363" s="18"/>
      <c r="D3363"/>
      <c r="E3363"/>
      <c r="F3363"/>
      <c r="G3363"/>
      <c r="H3363"/>
      <c r="I3363"/>
      <c r="J3363"/>
      <c r="K3363"/>
      <c r="L3363"/>
      <c r="M3363"/>
      <c r="N3363"/>
      <c r="O3363"/>
      <c r="P3363"/>
      <c r="Q3363"/>
    </row>
    <row r="3364" spans="1:17" s="16" customFormat="1" x14ac:dyDescent="0.25">
      <c r="A3364"/>
      <c r="B3364" s="18"/>
      <c r="D3364"/>
      <c r="E3364"/>
      <c r="F3364"/>
      <c r="G3364"/>
      <c r="H3364"/>
      <c r="I3364"/>
      <c r="J3364"/>
      <c r="K3364"/>
      <c r="L3364"/>
      <c r="M3364"/>
      <c r="N3364"/>
      <c r="O3364"/>
      <c r="P3364"/>
      <c r="Q3364"/>
    </row>
    <row r="3365" spans="1:17" s="16" customFormat="1" x14ac:dyDescent="0.25">
      <c r="A3365"/>
      <c r="B3365" s="18"/>
      <c r="D3365"/>
      <c r="E3365"/>
      <c r="F3365"/>
      <c r="G3365"/>
      <c r="H3365"/>
      <c r="I3365"/>
      <c r="J3365"/>
      <c r="K3365"/>
      <c r="L3365"/>
      <c r="M3365"/>
      <c r="N3365"/>
      <c r="O3365"/>
      <c r="P3365"/>
      <c r="Q3365"/>
    </row>
    <row r="3366" spans="1:17" s="16" customFormat="1" x14ac:dyDescent="0.25">
      <c r="A3366"/>
      <c r="B3366" s="18"/>
      <c r="D3366"/>
      <c r="E3366"/>
      <c r="F3366"/>
      <c r="G3366"/>
      <c r="H3366"/>
      <c r="I3366"/>
      <c r="J3366"/>
      <c r="K3366"/>
      <c r="L3366"/>
      <c r="M3366"/>
      <c r="N3366"/>
      <c r="O3366"/>
      <c r="P3366"/>
      <c r="Q3366"/>
    </row>
    <row r="3367" spans="1:17" s="16" customFormat="1" x14ac:dyDescent="0.25">
      <c r="A3367"/>
      <c r="B3367" s="18"/>
      <c r="D3367"/>
      <c r="E3367"/>
      <c r="F3367"/>
      <c r="G3367"/>
      <c r="H3367"/>
      <c r="I3367"/>
      <c r="J3367"/>
      <c r="K3367"/>
      <c r="L3367"/>
      <c r="M3367"/>
      <c r="N3367"/>
      <c r="O3367"/>
      <c r="P3367"/>
      <c r="Q3367"/>
    </row>
    <row r="3368" spans="1:17" s="16" customFormat="1" x14ac:dyDescent="0.25">
      <c r="A3368"/>
      <c r="B3368" s="18"/>
      <c r="D3368"/>
      <c r="E3368"/>
      <c r="F3368"/>
      <c r="G3368"/>
      <c r="H3368"/>
      <c r="I3368"/>
      <c r="J3368"/>
      <c r="K3368"/>
      <c r="L3368"/>
      <c r="M3368"/>
      <c r="N3368"/>
      <c r="O3368"/>
      <c r="P3368"/>
      <c r="Q3368"/>
    </row>
    <row r="3369" spans="1:17" s="16" customFormat="1" x14ac:dyDescent="0.25">
      <c r="A3369"/>
      <c r="B3369" s="18"/>
      <c r="D3369"/>
      <c r="E3369"/>
      <c r="F3369"/>
      <c r="G3369"/>
      <c r="H3369"/>
      <c r="I3369"/>
      <c r="J3369"/>
      <c r="K3369"/>
      <c r="L3369"/>
      <c r="M3369"/>
      <c r="N3369"/>
      <c r="O3369"/>
      <c r="P3369"/>
      <c r="Q3369"/>
    </row>
    <row r="3370" spans="1:17" s="16" customFormat="1" x14ac:dyDescent="0.25">
      <c r="A3370"/>
      <c r="B3370" s="18"/>
      <c r="D3370"/>
      <c r="E3370"/>
      <c r="F3370"/>
      <c r="G3370"/>
      <c r="H3370"/>
      <c r="I3370"/>
      <c r="J3370"/>
      <c r="K3370"/>
      <c r="L3370"/>
      <c r="M3370"/>
      <c r="N3370"/>
      <c r="O3370"/>
      <c r="P3370"/>
      <c r="Q3370"/>
    </row>
    <row r="3371" spans="1:17" s="16" customFormat="1" x14ac:dyDescent="0.25">
      <c r="A3371"/>
      <c r="B3371" s="18"/>
      <c r="D3371"/>
      <c r="E3371"/>
      <c r="F3371"/>
      <c r="G3371"/>
      <c r="H3371"/>
      <c r="I3371"/>
      <c r="J3371"/>
      <c r="K3371"/>
      <c r="L3371"/>
      <c r="M3371"/>
      <c r="N3371"/>
      <c r="O3371"/>
      <c r="P3371"/>
      <c r="Q3371"/>
    </row>
    <row r="3372" spans="1:17" s="16" customFormat="1" x14ac:dyDescent="0.25">
      <c r="A3372"/>
      <c r="B3372" s="18"/>
      <c r="D3372"/>
      <c r="E3372"/>
      <c r="F3372"/>
      <c r="G3372"/>
      <c r="H3372"/>
      <c r="I3372"/>
      <c r="J3372"/>
      <c r="K3372"/>
      <c r="L3372"/>
      <c r="M3372"/>
      <c r="N3372"/>
      <c r="O3372"/>
      <c r="P3372"/>
      <c r="Q3372"/>
    </row>
    <row r="3373" spans="1:17" s="16" customFormat="1" x14ac:dyDescent="0.25">
      <c r="A3373"/>
      <c r="B3373" s="18"/>
      <c r="D3373"/>
      <c r="E3373"/>
      <c r="F3373"/>
      <c r="G3373"/>
      <c r="H3373"/>
      <c r="I3373"/>
      <c r="J3373"/>
      <c r="K3373"/>
      <c r="L3373"/>
      <c r="M3373"/>
      <c r="N3373"/>
      <c r="O3373"/>
      <c r="P3373"/>
      <c r="Q3373"/>
    </row>
    <row r="3374" spans="1:17" s="16" customFormat="1" x14ac:dyDescent="0.25">
      <c r="A3374"/>
      <c r="B3374" s="18"/>
      <c r="D3374"/>
      <c r="E3374"/>
      <c r="F3374"/>
      <c r="G3374"/>
      <c r="H3374"/>
      <c r="I3374"/>
      <c r="J3374"/>
      <c r="K3374"/>
      <c r="L3374"/>
      <c r="M3374"/>
      <c r="N3374"/>
      <c r="O3374"/>
      <c r="P3374"/>
      <c r="Q3374"/>
    </row>
    <row r="3375" spans="1:17" s="16" customFormat="1" x14ac:dyDescent="0.25">
      <c r="A3375"/>
      <c r="B3375" s="18"/>
      <c r="D3375"/>
      <c r="E3375"/>
      <c r="F3375"/>
      <c r="G3375"/>
      <c r="H3375"/>
      <c r="I3375"/>
      <c r="J3375"/>
      <c r="K3375"/>
      <c r="L3375"/>
      <c r="M3375"/>
      <c r="N3375"/>
      <c r="O3375"/>
      <c r="P3375"/>
      <c r="Q3375"/>
    </row>
    <row r="3376" spans="1:17" s="16" customFormat="1" x14ac:dyDescent="0.25">
      <c r="A3376"/>
      <c r="B3376" s="18"/>
      <c r="D3376"/>
      <c r="E3376"/>
      <c r="F3376"/>
      <c r="G3376"/>
      <c r="H3376"/>
      <c r="I3376"/>
      <c r="J3376"/>
      <c r="K3376"/>
      <c r="L3376"/>
      <c r="M3376"/>
      <c r="N3376"/>
      <c r="O3376"/>
      <c r="P3376"/>
      <c r="Q3376"/>
    </row>
    <row r="3377" spans="1:17" s="16" customFormat="1" x14ac:dyDescent="0.25">
      <c r="A3377"/>
      <c r="B3377" s="18"/>
      <c r="D3377"/>
      <c r="E3377"/>
      <c r="F3377"/>
      <c r="G3377"/>
      <c r="H3377"/>
      <c r="I3377"/>
      <c r="J3377"/>
      <c r="K3377"/>
      <c r="L3377"/>
      <c r="M3377"/>
      <c r="N3377"/>
      <c r="O3377"/>
      <c r="P3377"/>
      <c r="Q3377"/>
    </row>
    <row r="3378" spans="1:17" s="16" customFormat="1" x14ac:dyDescent="0.25">
      <c r="A3378"/>
      <c r="B3378" s="18"/>
      <c r="D3378"/>
      <c r="E3378"/>
      <c r="F3378"/>
      <c r="G3378"/>
      <c r="H3378"/>
      <c r="I3378"/>
      <c r="J3378"/>
      <c r="K3378"/>
      <c r="L3378"/>
      <c r="M3378"/>
      <c r="N3378"/>
      <c r="O3378"/>
      <c r="P3378"/>
      <c r="Q3378"/>
    </row>
    <row r="3379" spans="1:17" s="16" customFormat="1" x14ac:dyDescent="0.25">
      <c r="A3379"/>
      <c r="B3379" s="18"/>
      <c r="D3379"/>
      <c r="E3379"/>
      <c r="F3379"/>
      <c r="G3379"/>
      <c r="H3379"/>
      <c r="I3379"/>
      <c r="J3379"/>
      <c r="K3379"/>
      <c r="L3379"/>
      <c r="M3379"/>
      <c r="N3379"/>
      <c r="O3379"/>
      <c r="P3379"/>
      <c r="Q3379"/>
    </row>
    <row r="3380" spans="1:17" s="16" customFormat="1" x14ac:dyDescent="0.25">
      <c r="A3380"/>
      <c r="B3380" s="18"/>
      <c r="D3380"/>
      <c r="E3380"/>
      <c r="F3380"/>
      <c r="G3380"/>
      <c r="H3380"/>
      <c r="I3380"/>
      <c r="J3380"/>
      <c r="K3380"/>
      <c r="L3380"/>
      <c r="M3380"/>
      <c r="N3380"/>
      <c r="O3380"/>
      <c r="P3380"/>
      <c r="Q3380"/>
    </row>
    <row r="3381" spans="1:17" s="16" customFormat="1" x14ac:dyDescent="0.25">
      <c r="A3381"/>
      <c r="B3381" s="18"/>
      <c r="D3381"/>
      <c r="E3381"/>
      <c r="F3381"/>
      <c r="G3381"/>
      <c r="H3381"/>
      <c r="I3381"/>
      <c r="J3381"/>
      <c r="K3381"/>
      <c r="L3381"/>
      <c r="M3381"/>
      <c r="N3381"/>
      <c r="O3381"/>
      <c r="P3381"/>
      <c r="Q3381"/>
    </row>
    <row r="3382" spans="1:17" s="16" customFormat="1" x14ac:dyDescent="0.25">
      <c r="A3382"/>
      <c r="B3382" s="17"/>
      <c r="D3382"/>
      <c r="E3382"/>
      <c r="F3382"/>
      <c r="G3382"/>
      <c r="H3382"/>
      <c r="I3382"/>
      <c r="J3382"/>
      <c r="K3382"/>
      <c r="L3382"/>
      <c r="M3382"/>
      <c r="N3382"/>
      <c r="O3382"/>
      <c r="P3382"/>
      <c r="Q3382"/>
    </row>
    <row r="3383" spans="1:17" s="16" customFormat="1" x14ac:dyDescent="0.25">
      <c r="A3383"/>
      <c r="B3383" s="18"/>
      <c r="D3383"/>
      <c r="E3383"/>
      <c r="F3383"/>
      <c r="G3383"/>
      <c r="H3383"/>
      <c r="I3383"/>
      <c r="J3383"/>
      <c r="K3383"/>
      <c r="L3383"/>
      <c r="M3383"/>
      <c r="N3383"/>
      <c r="O3383"/>
      <c r="P3383"/>
      <c r="Q3383"/>
    </row>
    <row r="3384" spans="1:17" s="16" customFormat="1" x14ac:dyDescent="0.25">
      <c r="A3384"/>
      <c r="B3384" s="18"/>
      <c r="D3384"/>
      <c r="E3384"/>
      <c r="F3384"/>
      <c r="G3384"/>
      <c r="H3384"/>
      <c r="I3384"/>
      <c r="J3384"/>
      <c r="K3384"/>
      <c r="L3384"/>
      <c r="M3384"/>
      <c r="N3384"/>
      <c r="O3384"/>
      <c r="P3384"/>
      <c r="Q3384"/>
    </row>
    <row r="3385" spans="1:17" s="16" customFormat="1" x14ac:dyDescent="0.25">
      <c r="A3385"/>
      <c r="B3385" s="18"/>
      <c r="D3385"/>
      <c r="E3385"/>
      <c r="F3385"/>
      <c r="G3385"/>
      <c r="H3385"/>
      <c r="I3385"/>
      <c r="J3385"/>
      <c r="K3385"/>
      <c r="L3385"/>
      <c r="M3385"/>
      <c r="N3385"/>
      <c r="O3385"/>
      <c r="P3385"/>
      <c r="Q3385"/>
    </row>
    <row r="3386" spans="1:17" s="16" customFormat="1" x14ac:dyDescent="0.25">
      <c r="A3386"/>
      <c r="B3386" s="18"/>
      <c r="D3386"/>
      <c r="E3386"/>
      <c r="F3386"/>
      <c r="G3386"/>
      <c r="H3386"/>
      <c r="I3386"/>
      <c r="J3386"/>
      <c r="K3386"/>
      <c r="L3386"/>
      <c r="M3386"/>
      <c r="N3386"/>
      <c r="O3386"/>
      <c r="P3386"/>
      <c r="Q3386"/>
    </row>
    <row r="3387" spans="1:17" s="16" customFormat="1" x14ac:dyDescent="0.25">
      <c r="A3387"/>
      <c r="B3387" s="18"/>
      <c r="D3387"/>
      <c r="E3387"/>
      <c r="F3387"/>
      <c r="G3387"/>
      <c r="H3387"/>
      <c r="I3387"/>
      <c r="J3387"/>
      <c r="K3387"/>
      <c r="L3387"/>
      <c r="M3387"/>
      <c r="N3387"/>
      <c r="O3387"/>
      <c r="P3387"/>
      <c r="Q3387"/>
    </row>
    <row r="3388" spans="1:17" s="16" customFormat="1" x14ac:dyDescent="0.25">
      <c r="A3388"/>
      <c r="B3388" s="18"/>
      <c r="D3388"/>
      <c r="E3388"/>
      <c r="F3388"/>
      <c r="G3388"/>
      <c r="H3388"/>
      <c r="I3388"/>
      <c r="J3388"/>
      <c r="K3388"/>
      <c r="L3388"/>
      <c r="M3388"/>
      <c r="N3388"/>
      <c r="O3388"/>
      <c r="P3388"/>
      <c r="Q3388"/>
    </row>
    <row r="3389" spans="1:17" s="16" customFormat="1" x14ac:dyDescent="0.25">
      <c r="A3389"/>
      <c r="B3389" s="18"/>
      <c r="D3389"/>
      <c r="E3389"/>
      <c r="F3389"/>
      <c r="G3389"/>
      <c r="H3389"/>
      <c r="I3389"/>
      <c r="J3389"/>
      <c r="K3389"/>
      <c r="L3389"/>
      <c r="M3389"/>
      <c r="N3389"/>
      <c r="O3389"/>
      <c r="P3389"/>
      <c r="Q3389"/>
    </row>
    <row r="3390" spans="1:17" s="16" customFormat="1" x14ac:dyDescent="0.25">
      <c r="A3390"/>
      <c r="B3390" s="18"/>
      <c r="D3390"/>
      <c r="E3390"/>
      <c r="F3390"/>
      <c r="G3390"/>
      <c r="H3390"/>
      <c r="I3390"/>
      <c r="J3390"/>
      <c r="K3390"/>
      <c r="L3390"/>
      <c r="M3390"/>
      <c r="N3390"/>
      <c r="O3390"/>
      <c r="P3390"/>
      <c r="Q3390"/>
    </row>
    <row r="3391" spans="1:17" s="16" customFormat="1" x14ac:dyDescent="0.25">
      <c r="A3391"/>
      <c r="B3391" s="18"/>
      <c r="D3391"/>
      <c r="E3391"/>
      <c r="F3391"/>
      <c r="G3391"/>
      <c r="H3391"/>
      <c r="I3391"/>
      <c r="J3391"/>
      <c r="K3391"/>
      <c r="L3391"/>
      <c r="M3391"/>
      <c r="N3391"/>
      <c r="O3391"/>
      <c r="P3391"/>
      <c r="Q3391"/>
    </row>
    <row r="3392" spans="1:17" s="16" customFormat="1" x14ac:dyDescent="0.25">
      <c r="A3392"/>
      <c r="B3392" s="18"/>
      <c r="D3392"/>
      <c r="E3392"/>
      <c r="F3392"/>
      <c r="G3392"/>
      <c r="H3392"/>
      <c r="I3392"/>
      <c r="J3392"/>
      <c r="K3392"/>
      <c r="L3392"/>
      <c r="M3392"/>
      <c r="N3392"/>
      <c r="O3392"/>
      <c r="P3392"/>
      <c r="Q3392"/>
    </row>
    <row r="3393" spans="1:17" s="16" customFormat="1" x14ac:dyDescent="0.25">
      <c r="A3393"/>
      <c r="B3393" s="18"/>
      <c r="D3393"/>
      <c r="E3393"/>
      <c r="F3393"/>
      <c r="G3393"/>
      <c r="H3393"/>
      <c r="I3393"/>
      <c r="J3393"/>
      <c r="K3393"/>
      <c r="L3393"/>
      <c r="M3393"/>
      <c r="N3393"/>
      <c r="O3393"/>
      <c r="P3393"/>
      <c r="Q3393"/>
    </row>
    <row r="3394" spans="1:17" s="16" customFormat="1" x14ac:dyDescent="0.25">
      <c r="A3394"/>
      <c r="B3394" s="18"/>
      <c r="D3394"/>
      <c r="E3394"/>
      <c r="F3394"/>
      <c r="G3394"/>
      <c r="H3394"/>
      <c r="I3394"/>
      <c r="J3394"/>
      <c r="K3394"/>
      <c r="L3394"/>
      <c r="M3394"/>
      <c r="N3394"/>
      <c r="O3394"/>
      <c r="P3394"/>
      <c r="Q3394"/>
    </row>
    <row r="3395" spans="1:17" s="16" customFormat="1" x14ac:dyDescent="0.25">
      <c r="A3395"/>
      <c r="B3395" s="18"/>
      <c r="D3395"/>
      <c r="E3395"/>
      <c r="F3395"/>
      <c r="G3395"/>
      <c r="H3395"/>
      <c r="I3395"/>
      <c r="J3395"/>
      <c r="K3395"/>
      <c r="L3395"/>
      <c r="M3395"/>
      <c r="N3395"/>
      <c r="O3395"/>
      <c r="P3395"/>
      <c r="Q3395"/>
    </row>
    <row r="3396" spans="1:17" s="16" customFormat="1" x14ac:dyDescent="0.25">
      <c r="A3396"/>
      <c r="B3396" s="18"/>
      <c r="D3396"/>
      <c r="E3396"/>
      <c r="F3396"/>
      <c r="G3396"/>
      <c r="H3396"/>
      <c r="I3396"/>
      <c r="J3396"/>
      <c r="K3396"/>
      <c r="L3396"/>
      <c r="M3396"/>
      <c r="N3396"/>
      <c r="O3396"/>
      <c r="P3396"/>
      <c r="Q3396"/>
    </row>
    <row r="3397" spans="1:17" s="16" customFormat="1" x14ac:dyDescent="0.25">
      <c r="A3397"/>
      <c r="B3397" s="18"/>
      <c r="D3397"/>
      <c r="E3397"/>
      <c r="F3397"/>
      <c r="G3397"/>
      <c r="H3397"/>
      <c r="I3397"/>
      <c r="J3397"/>
      <c r="K3397"/>
      <c r="L3397"/>
      <c r="M3397"/>
      <c r="N3397"/>
      <c r="O3397"/>
      <c r="P3397"/>
      <c r="Q3397"/>
    </row>
    <row r="3398" spans="1:17" s="16" customFormat="1" x14ac:dyDescent="0.25">
      <c r="A3398"/>
      <c r="B3398" s="18"/>
      <c r="D3398"/>
      <c r="E3398"/>
      <c r="F3398"/>
      <c r="G3398"/>
      <c r="H3398"/>
      <c r="I3398"/>
      <c r="J3398"/>
      <c r="K3398"/>
      <c r="L3398"/>
      <c r="M3398"/>
      <c r="N3398"/>
      <c r="O3398"/>
      <c r="P3398"/>
      <c r="Q3398"/>
    </row>
    <row r="3399" spans="1:17" s="16" customFormat="1" x14ac:dyDescent="0.25">
      <c r="A3399"/>
      <c r="B3399" s="18"/>
      <c r="D3399"/>
      <c r="E3399"/>
      <c r="F3399"/>
      <c r="G3399"/>
      <c r="H3399"/>
      <c r="I3399"/>
      <c r="J3399"/>
      <c r="K3399"/>
      <c r="L3399"/>
      <c r="M3399"/>
      <c r="N3399"/>
      <c r="O3399"/>
      <c r="P3399"/>
      <c r="Q3399"/>
    </row>
    <row r="3400" spans="1:17" s="16" customFormat="1" x14ac:dyDescent="0.25">
      <c r="A3400"/>
      <c r="B3400" s="18"/>
      <c r="D3400"/>
      <c r="E3400"/>
      <c r="F3400"/>
      <c r="G3400"/>
      <c r="H3400"/>
      <c r="I3400"/>
      <c r="J3400"/>
      <c r="K3400"/>
      <c r="L3400"/>
      <c r="M3400"/>
      <c r="N3400"/>
      <c r="O3400"/>
      <c r="P3400"/>
      <c r="Q3400"/>
    </row>
    <row r="3401" spans="1:17" s="16" customFormat="1" x14ac:dyDescent="0.25">
      <c r="A3401"/>
      <c r="B3401" s="18"/>
      <c r="D3401"/>
      <c r="E3401"/>
      <c r="F3401"/>
      <c r="G3401"/>
      <c r="H3401"/>
      <c r="I3401"/>
      <c r="J3401"/>
      <c r="K3401"/>
      <c r="L3401"/>
      <c r="M3401"/>
      <c r="N3401"/>
      <c r="O3401"/>
      <c r="P3401"/>
      <c r="Q3401"/>
    </row>
    <row r="3402" spans="1:17" s="16" customFormat="1" x14ac:dyDescent="0.25">
      <c r="A3402"/>
      <c r="B3402" s="18"/>
      <c r="D3402"/>
      <c r="E3402"/>
      <c r="F3402"/>
      <c r="G3402"/>
      <c r="H3402"/>
      <c r="I3402"/>
      <c r="J3402"/>
      <c r="K3402"/>
      <c r="L3402"/>
      <c r="M3402"/>
      <c r="N3402"/>
      <c r="O3402"/>
      <c r="P3402"/>
      <c r="Q3402"/>
    </row>
    <row r="3403" spans="1:17" s="16" customFormat="1" x14ac:dyDescent="0.25">
      <c r="A3403"/>
      <c r="B3403" s="18"/>
      <c r="D3403"/>
      <c r="E3403"/>
      <c r="F3403"/>
      <c r="G3403"/>
      <c r="H3403"/>
      <c r="I3403"/>
      <c r="J3403"/>
      <c r="K3403"/>
      <c r="L3403"/>
      <c r="M3403"/>
      <c r="N3403"/>
      <c r="O3403"/>
      <c r="P3403"/>
      <c r="Q3403"/>
    </row>
    <row r="3404" spans="1:17" s="16" customFormat="1" x14ac:dyDescent="0.25">
      <c r="A3404"/>
      <c r="B3404" s="18"/>
      <c r="D3404"/>
      <c r="E3404"/>
      <c r="F3404"/>
      <c r="G3404"/>
      <c r="H3404"/>
      <c r="I3404"/>
      <c r="J3404"/>
      <c r="K3404"/>
      <c r="L3404"/>
      <c r="M3404"/>
      <c r="N3404"/>
      <c r="O3404"/>
      <c r="P3404"/>
      <c r="Q3404"/>
    </row>
    <row r="3405" spans="1:17" s="16" customFormat="1" x14ac:dyDescent="0.25">
      <c r="A3405"/>
      <c r="B3405" s="18"/>
      <c r="D3405"/>
      <c r="E3405"/>
      <c r="F3405"/>
      <c r="G3405"/>
      <c r="H3405"/>
      <c r="I3405"/>
      <c r="J3405"/>
      <c r="K3405"/>
      <c r="L3405"/>
      <c r="M3405"/>
      <c r="N3405"/>
      <c r="O3405"/>
      <c r="P3405"/>
      <c r="Q3405"/>
    </row>
    <row r="3406" spans="1:17" s="16" customFormat="1" x14ac:dyDescent="0.25">
      <c r="A3406"/>
      <c r="B3406" s="18"/>
      <c r="D3406"/>
      <c r="E3406"/>
      <c r="F3406"/>
      <c r="G3406"/>
      <c r="H3406"/>
      <c r="I3406"/>
      <c r="J3406"/>
      <c r="K3406"/>
      <c r="L3406"/>
      <c r="M3406"/>
      <c r="N3406"/>
      <c r="O3406"/>
      <c r="P3406"/>
      <c r="Q3406"/>
    </row>
    <row r="3407" spans="1:17" s="16" customFormat="1" x14ac:dyDescent="0.25">
      <c r="A3407"/>
      <c r="B3407" s="18"/>
      <c r="D3407"/>
      <c r="E3407"/>
      <c r="F3407"/>
      <c r="G3407"/>
      <c r="H3407"/>
      <c r="I3407"/>
      <c r="J3407"/>
      <c r="K3407"/>
      <c r="L3407"/>
      <c r="M3407"/>
      <c r="N3407"/>
      <c r="O3407"/>
      <c r="P3407"/>
      <c r="Q3407"/>
    </row>
    <row r="3408" spans="1:17" s="16" customFormat="1" x14ac:dyDescent="0.25">
      <c r="A3408"/>
      <c r="B3408" s="18"/>
      <c r="D3408"/>
      <c r="E3408"/>
      <c r="F3408"/>
      <c r="G3408"/>
      <c r="H3408"/>
      <c r="I3408"/>
      <c r="J3408"/>
      <c r="K3408"/>
      <c r="L3408"/>
      <c r="M3408"/>
      <c r="N3408"/>
      <c r="O3408"/>
      <c r="P3408"/>
      <c r="Q3408"/>
    </row>
    <row r="3409" spans="1:17" s="16" customFormat="1" x14ac:dyDescent="0.25">
      <c r="A3409"/>
      <c r="B3409" s="18"/>
      <c r="D3409"/>
      <c r="E3409"/>
      <c r="F3409"/>
      <c r="G3409"/>
      <c r="H3409"/>
      <c r="I3409"/>
      <c r="J3409"/>
      <c r="K3409"/>
      <c r="L3409"/>
      <c r="M3409"/>
      <c r="N3409"/>
      <c r="O3409"/>
      <c r="P3409"/>
      <c r="Q3409"/>
    </row>
    <row r="3410" spans="1:17" s="16" customFormat="1" x14ac:dyDescent="0.25">
      <c r="A3410"/>
      <c r="B3410" s="18"/>
      <c r="D3410"/>
      <c r="E3410"/>
      <c r="F3410"/>
      <c r="G3410"/>
      <c r="H3410"/>
      <c r="I3410"/>
      <c r="J3410"/>
      <c r="K3410"/>
      <c r="L3410"/>
      <c r="M3410"/>
      <c r="N3410"/>
      <c r="O3410"/>
      <c r="P3410"/>
      <c r="Q3410"/>
    </row>
    <row r="3411" spans="1:17" s="16" customFormat="1" x14ac:dyDescent="0.25">
      <c r="A3411"/>
      <c r="B3411" s="18"/>
      <c r="D3411"/>
      <c r="E3411"/>
      <c r="F3411"/>
      <c r="G3411"/>
      <c r="H3411"/>
      <c r="I3411"/>
      <c r="J3411"/>
      <c r="K3411"/>
      <c r="L3411"/>
      <c r="M3411"/>
      <c r="N3411"/>
      <c r="O3411"/>
      <c r="P3411"/>
      <c r="Q3411"/>
    </row>
    <row r="3412" spans="1:17" s="16" customFormat="1" x14ac:dyDescent="0.25">
      <c r="A3412"/>
      <c r="B3412" s="18"/>
      <c r="D3412"/>
      <c r="E3412"/>
      <c r="F3412"/>
      <c r="G3412"/>
      <c r="H3412"/>
      <c r="I3412"/>
      <c r="J3412"/>
      <c r="K3412"/>
      <c r="L3412"/>
      <c r="M3412"/>
      <c r="N3412"/>
      <c r="O3412"/>
      <c r="P3412"/>
      <c r="Q3412"/>
    </row>
    <row r="3413" spans="1:17" s="16" customFormat="1" x14ac:dyDescent="0.25">
      <c r="A3413"/>
      <c r="B3413" s="18"/>
      <c r="D3413"/>
      <c r="E3413"/>
      <c r="F3413"/>
      <c r="G3413"/>
      <c r="H3413"/>
      <c r="I3413"/>
      <c r="J3413"/>
      <c r="K3413"/>
      <c r="L3413"/>
      <c r="M3413"/>
      <c r="N3413"/>
      <c r="O3413"/>
      <c r="P3413"/>
      <c r="Q3413"/>
    </row>
    <row r="3414" spans="1:17" s="16" customFormat="1" x14ac:dyDescent="0.25">
      <c r="A3414"/>
      <c r="B3414" s="18"/>
      <c r="D3414"/>
      <c r="E3414"/>
      <c r="F3414"/>
      <c r="G3414"/>
      <c r="H3414"/>
      <c r="I3414"/>
      <c r="J3414"/>
      <c r="K3414"/>
      <c r="L3414"/>
      <c r="M3414"/>
      <c r="N3414"/>
      <c r="O3414"/>
      <c r="P3414"/>
      <c r="Q3414"/>
    </row>
    <row r="3415" spans="1:17" s="16" customFormat="1" x14ac:dyDescent="0.25">
      <c r="A3415"/>
      <c r="B3415" s="18"/>
      <c r="D3415"/>
      <c r="E3415"/>
      <c r="F3415"/>
      <c r="G3415"/>
      <c r="H3415"/>
      <c r="I3415"/>
      <c r="J3415"/>
      <c r="K3415"/>
      <c r="L3415"/>
      <c r="M3415"/>
      <c r="N3415"/>
      <c r="O3415"/>
      <c r="P3415"/>
      <c r="Q3415"/>
    </row>
    <row r="3416" spans="1:17" s="16" customFormat="1" x14ac:dyDescent="0.25">
      <c r="A3416"/>
      <c r="B3416" s="18"/>
      <c r="D3416"/>
      <c r="E3416"/>
      <c r="F3416"/>
      <c r="G3416"/>
      <c r="H3416"/>
      <c r="I3416"/>
      <c r="J3416"/>
      <c r="K3416"/>
      <c r="L3416"/>
      <c r="M3416"/>
      <c r="N3416"/>
      <c r="O3416"/>
      <c r="P3416"/>
      <c r="Q3416"/>
    </row>
    <row r="3417" spans="1:17" s="16" customFormat="1" x14ac:dyDescent="0.25">
      <c r="A3417"/>
      <c r="B3417" s="18"/>
      <c r="D3417"/>
      <c r="E3417"/>
      <c r="F3417"/>
      <c r="G3417"/>
      <c r="H3417"/>
      <c r="I3417"/>
      <c r="J3417"/>
      <c r="K3417"/>
      <c r="L3417"/>
      <c r="M3417"/>
      <c r="N3417"/>
      <c r="O3417"/>
      <c r="P3417"/>
      <c r="Q3417"/>
    </row>
    <row r="3418" spans="1:17" s="16" customFormat="1" x14ac:dyDescent="0.25">
      <c r="A3418"/>
      <c r="B3418" s="18"/>
      <c r="D3418"/>
      <c r="E3418"/>
      <c r="F3418"/>
      <c r="G3418"/>
      <c r="H3418"/>
      <c r="I3418"/>
      <c r="J3418"/>
      <c r="K3418"/>
      <c r="L3418"/>
      <c r="M3418"/>
      <c r="N3418"/>
      <c r="O3418"/>
      <c r="P3418"/>
      <c r="Q3418"/>
    </row>
    <row r="3419" spans="1:17" s="16" customFormat="1" x14ac:dyDescent="0.25">
      <c r="A3419"/>
      <c r="B3419" s="18"/>
      <c r="D3419"/>
      <c r="E3419"/>
      <c r="F3419"/>
      <c r="G3419"/>
      <c r="H3419"/>
      <c r="I3419"/>
      <c r="J3419"/>
      <c r="K3419"/>
      <c r="L3419"/>
      <c r="M3419"/>
      <c r="N3419"/>
      <c r="O3419"/>
      <c r="P3419"/>
      <c r="Q3419"/>
    </row>
    <row r="3420" spans="1:17" s="16" customFormat="1" x14ac:dyDescent="0.25">
      <c r="A3420"/>
      <c r="B3420" s="18"/>
      <c r="D3420"/>
      <c r="E3420"/>
      <c r="F3420"/>
      <c r="G3420"/>
      <c r="H3420"/>
      <c r="I3420"/>
      <c r="J3420"/>
      <c r="K3420"/>
      <c r="L3420"/>
      <c r="M3420"/>
      <c r="N3420"/>
      <c r="O3420"/>
      <c r="P3420"/>
      <c r="Q3420"/>
    </row>
    <row r="3421" spans="1:17" s="16" customFormat="1" x14ac:dyDescent="0.25">
      <c r="A3421"/>
      <c r="B3421" s="18"/>
      <c r="D3421"/>
      <c r="E3421"/>
      <c r="F3421"/>
      <c r="G3421"/>
      <c r="H3421"/>
      <c r="I3421"/>
      <c r="J3421"/>
      <c r="K3421"/>
      <c r="L3421"/>
      <c r="M3421"/>
      <c r="N3421"/>
      <c r="O3421"/>
      <c r="P3421"/>
      <c r="Q3421"/>
    </row>
    <row r="3422" spans="1:17" s="16" customFormat="1" x14ac:dyDescent="0.25">
      <c r="A3422"/>
      <c r="B3422" s="18"/>
      <c r="D3422"/>
      <c r="E3422"/>
      <c r="F3422"/>
      <c r="G3422"/>
      <c r="H3422"/>
      <c r="I3422"/>
      <c r="J3422"/>
      <c r="K3422"/>
      <c r="L3422"/>
      <c r="M3422"/>
      <c r="N3422"/>
      <c r="O3422"/>
      <c r="P3422"/>
      <c r="Q3422"/>
    </row>
    <row r="3423" spans="1:17" s="16" customFormat="1" x14ac:dyDescent="0.25">
      <c r="A3423"/>
      <c r="B3423" s="18"/>
      <c r="D3423"/>
      <c r="E3423"/>
      <c r="F3423"/>
      <c r="G3423"/>
      <c r="H3423"/>
      <c r="I3423"/>
      <c r="J3423"/>
      <c r="K3423"/>
      <c r="L3423"/>
      <c r="M3423"/>
      <c r="N3423"/>
      <c r="O3423"/>
      <c r="P3423"/>
      <c r="Q3423"/>
    </row>
    <row r="3424" spans="1:17" s="16" customFormat="1" x14ac:dyDescent="0.25">
      <c r="A3424"/>
      <c r="B3424" s="18"/>
      <c r="D3424"/>
      <c r="E3424"/>
      <c r="F3424"/>
      <c r="G3424"/>
      <c r="H3424"/>
      <c r="I3424"/>
      <c r="J3424"/>
      <c r="K3424"/>
      <c r="L3424"/>
      <c r="M3424"/>
      <c r="N3424"/>
      <c r="O3424"/>
      <c r="P3424"/>
      <c r="Q3424"/>
    </row>
    <row r="3425" spans="1:17" s="16" customFormat="1" x14ac:dyDescent="0.25">
      <c r="A3425"/>
      <c r="B3425" s="18"/>
      <c r="D3425"/>
      <c r="E3425"/>
      <c r="F3425"/>
      <c r="G3425"/>
      <c r="H3425"/>
      <c r="I3425"/>
      <c r="J3425"/>
      <c r="K3425"/>
      <c r="L3425"/>
      <c r="M3425"/>
      <c r="N3425"/>
      <c r="O3425"/>
      <c r="P3425"/>
      <c r="Q3425"/>
    </row>
    <row r="3426" spans="1:17" s="16" customFormat="1" x14ac:dyDescent="0.25">
      <c r="A3426"/>
      <c r="B3426" s="18"/>
      <c r="D3426"/>
      <c r="E3426"/>
      <c r="F3426"/>
      <c r="G3426"/>
      <c r="H3426"/>
      <c r="I3426"/>
      <c r="J3426"/>
      <c r="K3426"/>
      <c r="L3426"/>
      <c r="M3426"/>
      <c r="N3426"/>
      <c r="O3426"/>
      <c r="P3426"/>
      <c r="Q3426"/>
    </row>
    <row r="3427" spans="1:17" s="16" customFormat="1" x14ac:dyDescent="0.25">
      <c r="A3427"/>
      <c r="B3427" s="18"/>
      <c r="D3427"/>
      <c r="E3427"/>
      <c r="F3427"/>
      <c r="G3427"/>
      <c r="H3427"/>
      <c r="I3427"/>
      <c r="J3427"/>
      <c r="K3427"/>
      <c r="L3427"/>
      <c r="M3427"/>
      <c r="N3427"/>
      <c r="O3427"/>
      <c r="P3427"/>
      <c r="Q3427"/>
    </row>
    <row r="3428" spans="1:17" s="16" customFormat="1" x14ac:dyDescent="0.25">
      <c r="A3428"/>
      <c r="B3428" s="18"/>
      <c r="D3428"/>
      <c r="E3428"/>
      <c r="F3428"/>
      <c r="G3428"/>
      <c r="H3428"/>
      <c r="I3428"/>
      <c r="J3428"/>
      <c r="K3428"/>
      <c r="L3428"/>
      <c r="M3428"/>
      <c r="N3428"/>
      <c r="O3428"/>
      <c r="P3428"/>
      <c r="Q3428"/>
    </row>
    <row r="3429" spans="1:17" s="16" customFormat="1" x14ac:dyDescent="0.25">
      <c r="A3429"/>
      <c r="B3429" s="18"/>
      <c r="D3429"/>
      <c r="E3429"/>
      <c r="F3429"/>
      <c r="G3429"/>
      <c r="H3429"/>
      <c r="I3429"/>
      <c r="J3429"/>
      <c r="K3429"/>
      <c r="L3429"/>
      <c r="M3429"/>
      <c r="N3429"/>
      <c r="O3429"/>
      <c r="P3429"/>
      <c r="Q3429"/>
    </row>
    <row r="3430" spans="1:17" s="16" customFormat="1" x14ac:dyDescent="0.25">
      <c r="A3430"/>
      <c r="B3430" s="18"/>
      <c r="D3430"/>
      <c r="E3430"/>
      <c r="F3430"/>
      <c r="G3430"/>
      <c r="H3430"/>
      <c r="I3430"/>
      <c r="J3430"/>
      <c r="K3430"/>
      <c r="L3430"/>
      <c r="M3430"/>
      <c r="N3430"/>
      <c r="O3430"/>
      <c r="P3430"/>
      <c r="Q3430"/>
    </row>
    <row r="3431" spans="1:17" s="16" customFormat="1" x14ac:dyDescent="0.25">
      <c r="A3431"/>
      <c r="B3431" s="18"/>
      <c r="D3431"/>
      <c r="E3431"/>
      <c r="F3431"/>
      <c r="G3431"/>
      <c r="H3431"/>
      <c r="I3431"/>
      <c r="J3431"/>
      <c r="K3431"/>
      <c r="L3431"/>
      <c r="M3431"/>
      <c r="N3431"/>
      <c r="O3431"/>
      <c r="P3431"/>
      <c r="Q3431"/>
    </row>
    <row r="3432" spans="1:17" s="16" customFormat="1" x14ac:dyDescent="0.25">
      <c r="A3432"/>
      <c r="B3432" s="17"/>
      <c r="D3432"/>
      <c r="E3432"/>
      <c r="F3432"/>
      <c r="G3432"/>
      <c r="H3432"/>
      <c r="I3432"/>
      <c r="J3432"/>
      <c r="K3432"/>
      <c r="L3432"/>
      <c r="M3432"/>
      <c r="N3432"/>
      <c r="O3432"/>
      <c r="P3432"/>
      <c r="Q3432"/>
    </row>
    <row r="3433" spans="1:17" s="16" customFormat="1" x14ac:dyDescent="0.25">
      <c r="A3433"/>
      <c r="B3433" s="18"/>
      <c r="D3433"/>
      <c r="E3433"/>
      <c r="F3433"/>
      <c r="G3433"/>
      <c r="H3433"/>
      <c r="I3433"/>
      <c r="J3433"/>
      <c r="K3433"/>
      <c r="L3433"/>
      <c r="M3433"/>
      <c r="N3433"/>
      <c r="O3433"/>
      <c r="P3433"/>
      <c r="Q3433"/>
    </row>
    <row r="3434" spans="1:17" s="16" customFormat="1" x14ac:dyDescent="0.25">
      <c r="A3434"/>
      <c r="B3434" s="18"/>
      <c r="D3434"/>
      <c r="E3434"/>
      <c r="F3434"/>
      <c r="G3434"/>
      <c r="H3434"/>
      <c r="I3434"/>
      <c r="J3434"/>
      <c r="K3434"/>
      <c r="L3434"/>
      <c r="M3434"/>
      <c r="N3434"/>
      <c r="O3434"/>
      <c r="P3434"/>
      <c r="Q3434"/>
    </row>
    <row r="3435" spans="1:17" s="16" customFormat="1" x14ac:dyDescent="0.25">
      <c r="A3435"/>
      <c r="B3435" s="18"/>
      <c r="D3435"/>
      <c r="E3435"/>
      <c r="F3435"/>
      <c r="G3435"/>
      <c r="H3435"/>
      <c r="I3435"/>
      <c r="J3435"/>
      <c r="K3435"/>
      <c r="L3435"/>
      <c r="M3435"/>
      <c r="N3435"/>
      <c r="O3435"/>
      <c r="P3435"/>
      <c r="Q3435"/>
    </row>
    <row r="3436" spans="1:17" s="16" customFormat="1" x14ac:dyDescent="0.25">
      <c r="A3436"/>
      <c r="B3436" s="18"/>
      <c r="D3436"/>
      <c r="E3436"/>
      <c r="F3436"/>
      <c r="G3436"/>
      <c r="H3436"/>
      <c r="I3436"/>
      <c r="J3436"/>
      <c r="K3436"/>
      <c r="L3436"/>
      <c r="M3436"/>
      <c r="N3436"/>
      <c r="O3436"/>
      <c r="P3436"/>
      <c r="Q3436"/>
    </row>
    <row r="3437" spans="1:17" s="16" customFormat="1" x14ac:dyDescent="0.25">
      <c r="A3437"/>
      <c r="B3437" s="18"/>
      <c r="D3437"/>
      <c r="E3437"/>
      <c r="F3437"/>
      <c r="G3437"/>
      <c r="H3437"/>
      <c r="I3437"/>
      <c r="J3437"/>
      <c r="K3437"/>
      <c r="L3437"/>
      <c r="M3437"/>
      <c r="N3437"/>
      <c r="O3437"/>
      <c r="P3437"/>
      <c r="Q3437"/>
    </row>
    <row r="3438" spans="1:17" s="16" customFormat="1" x14ac:dyDescent="0.25">
      <c r="A3438"/>
      <c r="B3438" s="18"/>
      <c r="D3438"/>
      <c r="E3438"/>
      <c r="F3438"/>
      <c r="G3438"/>
      <c r="H3438"/>
      <c r="I3438"/>
      <c r="J3438"/>
      <c r="K3438"/>
      <c r="L3438"/>
      <c r="M3438"/>
      <c r="N3438"/>
      <c r="O3438"/>
      <c r="P3438"/>
      <c r="Q3438"/>
    </row>
    <row r="3439" spans="1:17" s="16" customFormat="1" x14ac:dyDescent="0.25">
      <c r="A3439"/>
      <c r="B3439" s="18"/>
      <c r="D3439"/>
      <c r="E3439"/>
      <c r="F3439"/>
      <c r="G3439"/>
      <c r="H3439"/>
      <c r="I3439"/>
      <c r="J3439"/>
      <c r="K3439"/>
      <c r="L3439"/>
      <c r="M3439"/>
      <c r="N3439"/>
      <c r="O3439"/>
      <c r="P3439"/>
      <c r="Q3439"/>
    </row>
    <row r="3440" spans="1:17" s="16" customFormat="1" x14ac:dyDescent="0.25">
      <c r="A3440"/>
      <c r="B3440" s="18"/>
      <c r="D3440"/>
      <c r="E3440"/>
      <c r="F3440"/>
      <c r="G3440"/>
      <c r="H3440"/>
      <c r="I3440"/>
      <c r="J3440"/>
      <c r="K3440"/>
      <c r="L3440"/>
      <c r="M3440"/>
      <c r="N3440"/>
      <c r="O3440"/>
      <c r="P3440"/>
      <c r="Q3440"/>
    </row>
    <row r="3441" spans="1:17" s="16" customFormat="1" x14ac:dyDescent="0.25">
      <c r="A3441"/>
      <c r="B3441" s="18"/>
      <c r="D3441"/>
      <c r="E3441"/>
      <c r="F3441"/>
      <c r="G3441"/>
      <c r="H3441"/>
      <c r="I3441"/>
      <c r="J3441"/>
      <c r="K3441"/>
      <c r="L3441"/>
      <c r="M3441"/>
      <c r="N3441"/>
      <c r="O3441"/>
      <c r="P3441"/>
      <c r="Q3441"/>
    </row>
    <row r="3442" spans="1:17" s="16" customFormat="1" x14ac:dyDescent="0.25">
      <c r="A3442"/>
      <c r="B3442" s="18"/>
      <c r="D3442"/>
      <c r="E3442"/>
      <c r="F3442"/>
      <c r="G3442"/>
      <c r="H3442"/>
      <c r="I3442"/>
      <c r="J3442"/>
      <c r="K3442"/>
      <c r="L3442"/>
      <c r="M3442"/>
      <c r="N3442"/>
      <c r="O3442"/>
      <c r="P3442"/>
      <c r="Q3442"/>
    </row>
    <row r="3443" spans="1:17" s="16" customFormat="1" x14ac:dyDescent="0.25">
      <c r="A3443"/>
      <c r="B3443" s="18"/>
      <c r="D3443"/>
      <c r="E3443"/>
      <c r="F3443"/>
      <c r="G3443"/>
      <c r="H3443"/>
      <c r="I3443"/>
      <c r="J3443"/>
      <c r="K3443"/>
      <c r="L3443"/>
      <c r="M3443"/>
      <c r="N3443"/>
      <c r="O3443"/>
      <c r="P3443"/>
      <c r="Q3443"/>
    </row>
    <row r="3444" spans="1:17" s="16" customFormat="1" x14ac:dyDescent="0.25">
      <c r="A3444"/>
      <c r="B3444" s="18"/>
      <c r="D3444"/>
      <c r="E3444"/>
      <c r="F3444"/>
      <c r="G3444"/>
      <c r="H3444"/>
      <c r="I3444"/>
      <c r="J3444"/>
      <c r="K3444"/>
      <c r="L3444"/>
      <c r="M3444"/>
      <c r="N3444"/>
      <c r="O3444"/>
      <c r="P3444"/>
      <c r="Q3444"/>
    </row>
    <row r="3445" spans="1:17" s="16" customFormat="1" x14ac:dyDescent="0.25">
      <c r="A3445"/>
      <c r="B3445" s="18"/>
      <c r="D3445"/>
      <c r="E3445"/>
      <c r="F3445"/>
      <c r="G3445"/>
      <c r="H3445"/>
      <c r="I3445"/>
      <c r="J3445"/>
      <c r="K3445"/>
      <c r="L3445"/>
      <c r="M3445"/>
      <c r="N3445"/>
      <c r="O3445"/>
      <c r="P3445"/>
      <c r="Q3445"/>
    </row>
    <row r="3446" spans="1:17" s="16" customFormat="1" x14ac:dyDescent="0.25">
      <c r="A3446"/>
      <c r="B3446" s="18"/>
      <c r="D3446"/>
      <c r="E3446"/>
      <c r="F3446"/>
      <c r="G3446"/>
      <c r="H3446"/>
      <c r="I3446"/>
      <c r="J3446"/>
      <c r="K3446"/>
      <c r="L3446"/>
      <c r="M3446"/>
      <c r="N3446"/>
      <c r="O3446"/>
      <c r="P3446"/>
      <c r="Q3446"/>
    </row>
    <row r="3447" spans="1:17" s="16" customFormat="1" x14ac:dyDescent="0.25">
      <c r="A3447"/>
      <c r="B3447" s="18"/>
      <c r="D3447"/>
      <c r="E3447"/>
      <c r="F3447"/>
      <c r="G3447"/>
      <c r="H3447"/>
      <c r="I3447"/>
      <c r="J3447"/>
      <c r="K3447"/>
      <c r="L3447"/>
      <c r="M3447"/>
      <c r="N3447"/>
      <c r="O3447"/>
      <c r="P3447"/>
      <c r="Q3447"/>
    </row>
    <row r="3448" spans="1:17" s="16" customFormat="1" x14ac:dyDescent="0.25">
      <c r="A3448"/>
      <c r="B3448" s="18"/>
      <c r="D3448"/>
      <c r="E3448"/>
      <c r="F3448"/>
      <c r="G3448"/>
      <c r="H3448"/>
      <c r="I3448"/>
      <c r="J3448"/>
      <c r="K3448"/>
      <c r="L3448"/>
      <c r="M3448"/>
      <c r="N3448"/>
      <c r="O3448"/>
      <c r="P3448"/>
      <c r="Q3448"/>
    </row>
    <row r="3449" spans="1:17" s="16" customFormat="1" x14ac:dyDescent="0.25">
      <c r="A3449"/>
      <c r="B3449" s="18"/>
      <c r="D3449"/>
      <c r="E3449"/>
      <c r="F3449"/>
      <c r="G3449"/>
      <c r="H3449"/>
      <c r="I3449"/>
      <c r="J3449"/>
      <c r="K3449"/>
      <c r="L3449"/>
      <c r="M3449"/>
      <c r="N3449"/>
      <c r="O3449"/>
      <c r="P3449"/>
      <c r="Q3449"/>
    </row>
    <row r="3450" spans="1:17" s="16" customFormat="1" x14ac:dyDescent="0.25">
      <c r="A3450"/>
      <c r="B3450" s="18"/>
      <c r="D3450"/>
      <c r="E3450"/>
      <c r="F3450"/>
      <c r="G3450"/>
      <c r="H3450"/>
      <c r="I3450"/>
      <c r="J3450"/>
      <c r="K3450"/>
      <c r="L3450"/>
      <c r="M3450"/>
      <c r="N3450"/>
      <c r="O3450"/>
      <c r="P3450"/>
      <c r="Q3450"/>
    </row>
    <row r="3451" spans="1:17" s="16" customFormat="1" x14ac:dyDescent="0.25">
      <c r="A3451"/>
      <c r="B3451" s="18"/>
      <c r="D3451"/>
      <c r="E3451"/>
      <c r="F3451"/>
      <c r="G3451"/>
      <c r="H3451"/>
      <c r="I3451"/>
      <c r="J3451"/>
      <c r="K3451"/>
      <c r="L3451"/>
      <c r="M3451"/>
      <c r="N3451"/>
      <c r="O3451"/>
      <c r="P3451"/>
      <c r="Q3451"/>
    </row>
    <row r="3452" spans="1:17" s="16" customFormat="1" x14ac:dyDescent="0.25">
      <c r="A3452"/>
      <c r="B3452" s="18"/>
      <c r="D3452"/>
      <c r="E3452"/>
      <c r="F3452"/>
      <c r="G3452"/>
      <c r="H3452"/>
      <c r="I3452"/>
      <c r="J3452"/>
      <c r="K3452"/>
      <c r="L3452"/>
      <c r="M3452"/>
      <c r="N3452"/>
      <c r="O3452"/>
      <c r="P3452"/>
      <c r="Q3452"/>
    </row>
    <row r="3453" spans="1:17" s="16" customFormat="1" x14ac:dyDescent="0.25">
      <c r="A3453"/>
      <c r="B3453" s="18"/>
      <c r="D3453"/>
      <c r="E3453"/>
      <c r="F3453"/>
      <c r="G3453"/>
      <c r="H3453"/>
      <c r="I3453"/>
      <c r="J3453"/>
      <c r="K3453"/>
      <c r="L3453"/>
      <c r="M3453"/>
      <c r="N3453"/>
      <c r="O3453"/>
      <c r="P3453"/>
      <c r="Q3453"/>
    </row>
    <row r="3454" spans="1:17" s="16" customFormat="1" x14ac:dyDescent="0.25">
      <c r="A3454"/>
      <c r="B3454" s="18"/>
      <c r="D3454"/>
      <c r="E3454"/>
      <c r="F3454"/>
      <c r="G3454"/>
      <c r="H3454"/>
      <c r="I3454"/>
      <c r="J3454"/>
      <c r="K3454"/>
      <c r="L3454"/>
      <c r="M3454"/>
      <c r="N3454"/>
      <c r="O3454"/>
      <c r="P3454"/>
      <c r="Q3454"/>
    </row>
    <row r="3455" spans="1:17" s="16" customFormat="1" x14ac:dyDescent="0.25">
      <c r="A3455"/>
      <c r="B3455" s="18"/>
      <c r="D3455"/>
      <c r="E3455"/>
      <c r="F3455"/>
      <c r="G3455"/>
      <c r="H3455"/>
      <c r="I3455"/>
      <c r="J3455"/>
      <c r="K3455"/>
      <c r="L3455"/>
      <c r="M3455"/>
      <c r="N3455"/>
      <c r="O3455"/>
      <c r="P3455"/>
      <c r="Q3455"/>
    </row>
    <row r="3456" spans="1:17" s="16" customFormat="1" x14ac:dyDescent="0.25">
      <c r="A3456"/>
      <c r="B3456" s="18"/>
      <c r="D3456"/>
      <c r="E3456"/>
      <c r="F3456"/>
      <c r="G3456"/>
      <c r="H3456"/>
      <c r="I3456"/>
      <c r="J3456"/>
      <c r="K3456"/>
      <c r="L3456"/>
      <c r="M3456"/>
      <c r="N3456"/>
      <c r="O3456"/>
      <c r="P3456"/>
      <c r="Q3456"/>
    </row>
    <row r="3457" spans="1:17" s="16" customFormat="1" x14ac:dyDescent="0.25">
      <c r="A3457"/>
      <c r="B3457" s="18"/>
      <c r="D3457"/>
      <c r="E3457"/>
      <c r="F3457"/>
      <c r="G3457"/>
      <c r="H3457"/>
      <c r="I3457"/>
      <c r="J3457"/>
      <c r="K3457"/>
      <c r="L3457"/>
      <c r="M3457"/>
      <c r="N3457"/>
      <c r="O3457"/>
      <c r="P3457"/>
      <c r="Q3457"/>
    </row>
    <row r="3458" spans="1:17" s="16" customFormat="1" x14ac:dyDescent="0.25">
      <c r="A3458"/>
      <c r="B3458" s="18"/>
      <c r="D3458"/>
      <c r="E3458"/>
      <c r="F3458"/>
      <c r="G3458"/>
      <c r="H3458"/>
      <c r="I3458"/>
      <c r="J3458"/>
      <c r="K3458"/>
      <c r="L3458"/>
      <c r="M3458"/>
      <c r="N3458"/>
      <c r="O3458"/>
      <c r="P3458"/>
      <c r="Q3458"/>
    </row>
    <row r="3459" spans="1:17" s="16" customFormat="1" x14ac:dyDescent="0.25">
      <c r="A3459"/>
      <c r="B3459" s="18"/>
      <c r="D3459"/>
      <c r="E3459"/>
      <c r="F3459"/>
      <c r="G3459"/>
      <c r="H3459"/>
      <c r="I3459"/>
      <c r="J3459"/>
      <c r="K3459"/>
      <c r="L3459"/>
      <c r="M3459"/>
      <c r="N3459"/>
      <c r="O3459"/>
      <c r="P3459"/>
      <c r="Q3459"/>
    </row>
    <row r="3460" spans="1:17" s="16" customFormat="1" x14ac:dyDescent="0.25">
      <c r="A3460"/>
      <c r="B3460" s="18"/>
      <c r="D3460"/>
      <c r="E3460"/>
      <c r="F3460"/>
      <c r="G3460"/>
      <c r="H3460"/>
      <c r="I3460"/>
      <c r="J3460"/>
      <c r="K3460"/>
      <c r="L3460"/>
      <c r="M3460"/>
      <c r="N3460"/>
      <c r="O3460"/>
      <c r="P3460"/>
      <c r="Q3460"/>
    </row>
    <row r="3461" spans="1:17" s="16" customFormat="1" x14ac:dyDescent="0.25">
      <c r="A3461"/>
      <c r="B3461" s="18"/>
      <c r="D3461"/>
      <c r="E3461"/>
      <c r="F3461"/>
      <c r="G3461"/>
      <c r="H3461"/>
      <c r="I3461"/>
      <c r="J3461"/>
      <c r="K3461"/>
      <c r="L3461"/>
      <c r="M3461"/>
      <c r="N3461"/>
      <c r="O3461"/>
      <c r="P3461"/>
      <c r="Q3461"/>
    </row>
    <row r="3462" spans="1:17" s="16" customFormat="1" x14ac:dyDescent="0.25">
      <c r="A3462"/>
      <c r="B3462" s="18"/>
      <c r="D3462"/>
      <c r="E3462"/>
      <c r="F3462"/>
      <c r="G3462"/>
      <c r="H3462"/>
      <c r="I3462"/>
      <c r="J3462"/>
      <c r="K3462"/>
      <c r="L3462"/>
      <c r="M3462"/>
      <c r="N3462"/>
      <c r="O3462"/>
      <c r="P3462"/>
      <c r="Q3462"/>
    </row>
    <row r="3463" spans="1:17" s="16" customFormat="1" x14ac:dyDescent="0.25">
      <c r="A3463"/>
      <c r="B3463" s="18"/>
      <c r="D3463"/>
      <c r="E3463"/>
      <c r="F3463"/>
      <c r="G3463"/>
      <c r="H3463"/>
      <c r="I3463"/>
      <c r="J3463"/>
      <c r="K3463"/>
      <c r="L3463"/>
      <c r="M3463"/>
      <c r="N3463"/>
      <c r="O3463"/>
      <c r="P3463"/>
      <c r="Q3463"/>
    </row>
    <row r="3464" spans="1:17" s="16" customFormat="1" x14ac:dyDescent="0.25">
      <c r="A3464"/>
      <c r="B3464" s="18"/>
      <c r="D3464"/>
      <c r="E3464"/>
      <c r="F3464"/>
      <c r="G3464"/>
      <c r="H3464"/>
      <c r="I3464"/>
      <c r="J3464"/>
      <c r="K3464"/>
      <c r="L3464"/>
      <c r="M3464"/>
      <c r="N3464"/>
      <c r="O3464"/>
      <c r="P3464"/>
      <c r="Q3464"/>
    </row>
    <row r="3465" spans="1:17" s="16" customFormat="1" x14ac:dyDescent="0.25">
      <c r="A3465"/>
      <c r="B3465" s="18"/>
      <c r="D3465"/>
      <c r="E3465"/>
      <c r="F3465"/>
      <c r="G3465"/>
      <c r="H3465"/>
      <c r="I3465"/>
      <c r="J3465"/>
      <c r="K3465"/>
      <c r="L3465"/>
      <c r="M3465"/>
      <c r="N3465"/>
      <c r="O3465"/>
      <c r="P3465"/>
      <c r="Q3465"/>
    </row>
    <row r="3466" spans="1:17" s="16" customFormat="1" x14ac:dyDescent="0.25">
      <c r="A3466"/>
      <c r="B3466" s="18"/>
      <c r="D3466"/>
      <c r="E3466"/>
      <c r="F3466"/>
      <c r="G3466"/>
      <c r="H3466"/>
      <c r="I3466"/>
      <c r="J3466"/>
      <c r="K3466"/>
      <c r="L3466"/>
      <c r="M3466"/>
      <c r="N3466"/>
      <c r="O3466"/>
      <c r="P3466"/>
      <c r="Q3466"/>
    </row>
    <row r="3467" spans="1:17" s="16" customFormat="1" x14ac:dyDescent="0.25">
      <c r="A3467"/>
      <c r="B3467" s="18"/>
      <c r="D3467"/>
      <c r="E3467"/>
      <c r="F3467"/>
      <c r="G3467"/>
      <c r="H3467"/>
      <c r="I3467"/>
      <c r="J3467"/>
      <c r="K3467"/>
      <c r="L3467"/>
      <c r="M3467"/>
      <c r="N3467"/>
      <c r="O3467"/>
      <c r="P3467"/>
      <c r="Q3467"/>
    </row>
    <row r="3468" spans="1:17" s="16" customFormat="1" x14ac:dyDescent="0.25">
      <c r="A3468"/>
      <c r="B3468" s="18"/>
      <c r="D3468"/>
      <c r="E3468"/>
      <c r="F3468"/>
      <c r="G3468"/>
      <c r="H3468"/>
      <c r="I3468"/>
      <c r="J3468"/>
      <c r="K3468"/>
      <c r="L3468"/>
      <c r="M3468"/>
      <c r="N3468"/>
      <c r="O3468"/>
      <c r="P3468"/>
      <c r="Q3468"/>
    </row>
    <row r="3469" spans="1:17" s="16" customFormat="1" x14ac:dyDescent="0.25">
      <c r="A3469"/>
      <c r="B3469" s="18"/>
      <c r="D3469"/>
      <c r="E3469"/>
      <c r="F3469"/>
      <c r="G3469"/>
      <c r="H3469"/>
      <c r="I3469"/>
      <c r="J3469"/>
      <c r="K3469"/>
      <c r="L3469"/>
      <c r="M3469"/>
      <c r="N3469"/>
      <c r="O3469"/>
      <c r="P3469"/>
      <c r="Q3469"/>
    </row>
    <row r="3470" spans="1:17" s="16" customFormat="1" x14ac:dyDescent="0.25">
      <c r="A3470"/>
      <c r="B3470" s="18"/>
      <c r="D3470"/>
      <c r="E3470"/>
      <c r="F3470"/>
      <c r="G3470"/>
      <c r="H3470"/>
      <c r="I3470"/>
      <c r="J3470"/>
      <c r="K3470"/>
      <c r="L3470"/>
      <c r="M3470"/>
      <c r="N3470"/>
      <c r="O3470"/>
      <c r="P3470"/>
      <c r="Q3470"/>
    </row>
    <row r="3471" spans="1:17" s="16" customFormat="1" x14ac:dyDescent="0.25">
      <c r="A3471"/>
      <c r="B3471" s="18"/>
      <c r="D3471"/>
      <c r="E3471"/>
      <c r="F3471"/>
      <c r="G3471"/>
      <c r="H3471"/>
      <c r="I3471"/>
      <c r="J3471"/>
      <c r="K3471"/>
      <c r="L3471"/>
      <c r="M3471"/>
      <c r="N3471"/>
      <c r="O3471"/>
      <c r="P3471"/>
      <c r="Q3471"/>
    </row>
    <row r="3472" spans="1:17" s="16" customFormat="1" x14ac:dyDescent="0.25">
      <c r="A3472"/>
      <c r="B3472" s="18"/>
      <c r="D3472"/>
      <c r="E3472"/>
      <c r="F3472"/>
      <c r="G3472"/>
      <c r="H3472"/>
      <c r="I3472"/>
      <c r="J3472"/>
      <c r="K3472"/>
      <c r="L3472"/>
      <c r="M3472"/>
      <c r="N3472"/>
      <c r="O3472"/>
      <c r="P3472"/>
      <c r="Q3472"/>
    </row>
    <row r="3473" spans="1:17" s="16" customFormat="1" x14ac:dyDescent="0.25">
      <c r="A3473"/>
      <c r="B3473" s="18"/>
      <c r="D3473"/>
      <c r="E3473"/>
      <c r="F3473"/>
      <c r="G3473"/>
      <c r="H3473"/>
      <c r="I3473"/>
      <c r="J3473"/>
      <c r="K3473"/>
      <c r="L3473"/>
      <c r="M3473"/>
      <c r="N3473"/>
      <c r="O3473"/>
      <c r="P3473"/>
      <c r="Q3473"/>
    </row>
    <row r="3474" spans="1:17" s="16" customFormat="1" x14ac:dyDescent="0.25">
      <c r="A3474"/>
      <c r="B3474" s="18"/>
      <c r="D3474"/>
      <c r="E3474"/>
      <c r="F3474"/>
      <c r="G3474"/>
      <c r="H3474"/>
      <c r="I3474"/>
      <c r="J3474"/>
      <c r="K3474"/>
      <c r="L3474"/>
      <c r="M3474"/>
      <c r="N3474"/>
      <c r="O3474"/>
      <c r="P3474"/>
      <c r="Q3474"/>
    </row>
    <row r="3475" spans="1:17" s="16" customFormat="1" x14ac:dyDescent="0.25">
      <c r="A3475"/>
      <c r="B3475" s="18"/>
      <c r="D3475"/>
      <c r="E3475"/>
      <c r="F3475"/>
      <c r="G3475"/>
      <c r="H3475"/>
      <c r="I3475"/>
      <c r="J3475"/>
      <c r="K3475"/>
      <c r="L3475"/>
      <c r="M3475"/>
      <c r="N3475"/>
      <c r="O3475"/>
      <c r="P3475"/>
      <c r="Q3475"/>
    </row>
    <row r="3476" spans="1:17" s="16" customFormat="1" x14ac:dyDescent="0.25">
      <c r="A3476"/>
      <c r="B3476" s="18"/>
      <c r="D3476"/>
      <c r="E3476"/>
      <c r="F3476"/>
      <c r="G3476"/>
      <c r="H3476"/>
      <c r="I3476"/>
      <c r="J3476"/>
      <c r="K3476"/>
      <c r="L3476"/>
      <c r="M3476"/>
      <c r="N3476"/>
      <c r="O3476"/>
      <c r="P3476"/>
      <c r="Q3476"/>
    </row>
    <row r="3477" spans="1:17" s="16" customFormat="1" x14ac:dyDescent="0.25">
      <c r="A3477"/>
      <c r="B3477" s="18"/>
      <c r="D3477"/>
      <c r="E3477"/>
      <c r="F3477"/>
      <c r="G3477"/>
      <c r="H3477"/>
      <c r="I3477"/>
      <c r="J3477"/>
      <c r="K3477"/>
      <c r="L3477"/>
      <c r="M3477"/>
      <c r="N3477"/>
      <c r="O3477"/>
      <c r="P3477"/>
      <c r="Q3477"/>
    </row>
    <row r="3478" spans="1:17" s="16" customFormat="1" x14ac:dyDescent="0.25">
      <c r="A3478"/>
      <c r="B3478" s="18"/>
      <c r="D3478"/>
      <c r="E3478"/>
      <c r="F3478"/>
      <c r="G3478"/>
      <c r="H3478"/>
      <c r="I3478"/>
      <c r="J3478"/>
      <c r="K3478"/>
      <c r="L3478"/>
      <c r="M3478"/>
      <c r="N3478"/>
      <c r="O3478"/>
      <c r="P3478"/>
      <c r="Q3478"/>
    </row>
    <row r="3479" spans="1:17" s="16" customFormat="1" x14ac:dyDescent="0.25">
      <c r="A3479"/>
      <c r="B3479" s="18"/>
      <c r="D3479"/>
      <c r="E3479"/>
      <c r="F3479"/>
      <c r="G3479"/>
      <c r="H3479"/>
      <c r="I3479"/>
      <c r="J3479"/>
      <c r="K3479"/>
      <c r="L3479"/>
      <c r="M3479"/>
      <c r="N3479"/>
      <c r="O3479"/>
      <c r="P3479"/>
      <c r="Q3479"/>
    </row>
    <row r="3480" spans="1:17" s="16" customFormat="1" x14ac:dyDescent="0.25">
      <c r="A3480"/>
      <c r="B3480" s="18"/>
      <c r="D3480"/>
      <c r="E3480"/>
      <c r="F3480"/>
      <c r="G3480"/>
      <c r="H3480"/>
      <c r="I3480"/>
      <c r="J3480"/>
      <c r="K3480"/>
      <c r="L3480"/>
      <c r="M3480"/>
      <c r="N3480"/>
      <c r="O3480"/>
      <c r="P3480"/>
      <c r="Q3480"/>
    </row>
    <row r="3481" spans="1:17" s="16" customFormat="1" x14ac:dyDescent="0.25">
      <c r="A3481"/>
      <c r="B3481" s="18"/>
      <c r="D3481"/>
      <c r="E3481"/>
      <c r="F3481"/>
      <c r="G3481"/>
      <c r="H3481"/>
      <c r="I3481"/>
      <c r="J3481"/>
      <c r="K3481"/>
      <c r="L3481"/>
      <c r="M3481"/>
      <c r="N3481"/>
      <c r="O3481"/>
      <c r="P3481"/>
      <c r="Q3481"/>
    </row>
    <row r="3482" spans="1:17" s="16" customFormat="1" x14ac:dyDescent="0.25">
      <c r="A3482"/>
      <c r="B3482" s="17"/>
      <c r="D3482"/>
      <c r="E3482"/>
      <c r="F3482"/>
      <c r="G3482"/>
      <c r="H3482"/>
      <c r="I3482"/>
      <c r="J3482"/>
      <c r="K3482"/>
      <c r="L3482"/>
      <c r="M3482"/>
      <c r="N3482"/>
      <c r="O3482"/>
      <c r="P3482"/>
      <c r="Q3482"/>
    </row>
    <row r="3483" spans="1:17" s="16" customFormat="1" x14ac:dyDescent="0.25">
      <c r="A3483"/>
      <c r="B3483" s="18"/>
      <c r="D3483"/>
      <c r="E3483"/>
      <c r="F3483"/>
      <c r="G3483"/>
      <c r="H3483"/>
      <c r="I3483"/>
      <c r="J3483"/>
      <c r="K3483"/>
      <c r="L3483"/>
      <c r="M3483"/>
      <c r="N3483"/>
      <c r="O3483"/>
      <c r="P3483"/>
      <c r="Q3483"/>
    </row>
    <row r="3484" spans="1:17" s="16" customFormat="1" x14ac:dyDescent="0.25">
      <c r="A3484"/>
      <c r="B3484" s="18"/>
      <c r="D3484"/>
      <c r="E3484"/>
      <c r="F3484"/>
      <c r="G3484"/>
      <c r="H3484"/>
      <c r="I3484"/>
      <c r="J3484"/>
      <c r="K3484"/>
      <c r="L3484"/>
      <c r="M3484"/>
      <c r="N3484"/>
      <c r="O3484"/>
      <c r="P3484"/>
      <c r="Q3484"/>
    </row>
    <row r="3485" spans="1:17" s="16" customFormat="1" x14ac:dyDescent="0.25">
      <c r="A3485"/>
      <c r="B3485" s="18"/>
      <c r="D3485"/>
      <c r="E3485"/>
      <c r="F3485"/>
      <c r="G3485"/>
      <c r="H3485"/>
      <c r="I3485"/>
      <c r="J3485"/>
      <c r="K3485"/>
      <c r="L3485"/>
      <c r="M3485"/>
      <c r="N3485"/>
      <c r="O3485"/>
      <c r="P3485"/>
      <c r="Q3485"/>
    </row>
    <row r="3486" spans="1:17" s="16" customFormat="1" x14ac:dyDescent="0.25">
      <c r="A3486"/>
      <c r="B3486" s="18"/>
      <c r="D3486"/>
      <c r="E3486"/>
      <c r="F3486"/>
      <c r="G3486"/>
      <c r="H3486"/>
      <c r="I3486"/>
      <c r="J3486"/>
      <c r="K3486"/>
      <c r="L3486"/>
      <c r="M3486"/>
      <c r="N3486"/>
      <c r="O3486"/>
      <c r="P3486"/>
      <c r="Q3486"/>
    </row>
    <row r="3487" spans="1:17" s="16" customFormat="1" x14ac:dyDescent="0.25">
      <c r="A3487"/>
      <c r="B3487" s="18"/>
      <c r="D3487"/>
      <c r="E3487"/>
      <c r="F3487"/>
      <c r="G3487"/>
      <c r="H3487"/>
      <c r="I3487"/>
      <c r="J3487"/>
      <c r="K3487"/>
      <c r="L3487"/>
      <c r="M3487"/>
      <c r="N3487"/>
      <c r="O3487"/>
      <c r="P3487"/>
      <c r="Q3487"/>
    </row>
    <row r="3488" spans="1:17" s="16" customFormat="1" x14ac:dyDescent="0.25">
      <c r="A3488"/>
      <c r="B3488" s="18"/>
      <c r="D3488"/>
      <c r="E3488"/>
      <c r="F3488"/>
      <c r="G3488"/>
      <c r="H3488"/>
      <c r="I3488"/>
      <c r="J3488"/>
      <c r="K3488"/>
      <c r="L3488"/>
      <c r="M3488"/>
      <c r="N3488"/>
      <c r="O3488"/>
      <c r="P3488"/>
      <c r="Q3488"/>
    </row>
    <row r="3489" spans="1:17" s="16" customFormat="1" x14ac:dyDescent="0.25">
      <c r="A3489"/>
      <c r="B3489" s="18"/>
      <c r="D3489"/>
      <c r="E3489"/>
      <c r="F3489"/>
      <c r="G3489"/>
      <c r="H3489"/>
      <c r="I3489"/>
      <c r="J3489"/>
      <c r="K3489"/>
      <c r="L3489"/>
      <c r="M3489"/>
      <c r="N3489"/>
      <c r="O3489"/>
      <c r="P3489"/>
      <c r="Q3489"/>
    </row>
    <row r="3490" spans="1:17" s="16" customFormat="1" x14ac:dyDescent="0.25">
      <c r="A3490"/>
      <c r="B3490" s="18"/>
      <c r="D3490"/>
      <c r="E3490"/>
      <c r="F3490"/>
      <c r="G3490"/>
      <c r="H3490"/>
      <c r="I3490"/>
      <c r="J3490"/>
      <c r="K3490"/>
      <c r="L3490"/>
      <c r="M3490"/>
      <c r="N3490"/>
      <c r="O3490"/>
      <c r="P3490"/>
      <c r="Q3490"/>
    </row>
    <row r="3491" spans="1:17" s="16" customFormat="1" x14ac:dyDescent="0.25">
      <c r="A3491"/>
      <c r="B3491" s="18"/>
      <c r="D3491"/>
      <c r="E3491"/>
      <c r="F3491"/>
      <c r="G3491"/>
      <c r="H3491"/>
      <c r="I3491"/>
      <c r="J3491"/>
      <c r="K3491"/>
      <c r="L3491"/>
      <c r="M3491"/>
      <c r="N3491"/>
      <c r="O3491"/>
      <c r="P3491"/>
      <c r="Q3491"/>
    </row>
    <row r="3492" spans="1:17" s="16" customFormat="1" x14ac:dyDescent="0.25">
      <c r="A3492"/>
      <c r="B3492" s="18"/>
      <c r="D3492"/>
      <c r="E3492"/>
      <c r="F3492"/>
      <c r="G3492"/>
      <c r="H3492"/>
      <c r="I3492"/>
      <c r="J3492"/>
      <c r="K3492"/>
      <c r="L3492"/>
      <c r="M3492"/>
      <c r="N3492"/>
      <c r="O3492"/>
      <c r="P3492"/>
      <c r="Q3492"/>
    </row>
    <row r="3493" spans="1:17" s="16" customFormat="1" x14ac:dyDescent="0.25">
      <c r="A3493"/>
      <c r="B3493" s="18"/>
      <c r="D3493"/>
      <c r="E3493"/>
      <c r="F3493"/>
      <c r="G3493"/>
      <c r="H3493"/>
      <c r="I3493"/>
      <c r="J3493"/>
      <c r="K3493"/>
      <c r="L3493"/>
      <c r="M3493"/>
      <c r="N3493"/>
      <c r="O3493"/>
      <c r="P3493"/>
      <c r="Q3493"/>
    </row>
    <row r="3494" spans="1:17" s="16" customFormat="1" x14ac:dyDescent="0.25">
      <c r="A3494"/>
      <c r="B3494" s="18"/>
      <c r="D3494"/>
      <c r="E3494"/>
      <c r="F3494"/>
      <c r="G3494"/>
      <c r="H3494"/>
      <c r="I3494"/>
      <c r="J3494"/>
      <c r="K3494"/>
      <c r="L3494"/>
      <c r="M3494"/>
      <c r="N3494"/>
      <c r="O3494"/>
      <c r="P3494"/>
      <c r="Q3494"/>
    </row>
    <row r="3495" spans="1:17" s="16" customFormat="1" x14ac:dyDescent="0.25">
      <c r="A3495"/>
      <c r="B3495" s="18"/>
      <c r="D3495"/>
      <c r="E3495"/>
      <c r="F3495"/>
      <c r="G3495"/>
      <c r="H3495"/>
      <c r="I3495"/>
      <c r="J3495"/>
      <c r="K3495"/>
      <c r="L3495"/>
      <c r="M3495"/>
      <c r="N3495"/>
      <c r="O3495"/>
      <c r="P3495"/>
      <c r="Q3495"/>
    </row>
    <row r="3496" spans="1:17" s="16" customFormat="1" x14ac:dyDescent="0.25">
      <c r="A3496"/>
      <c r="B3496" s="18"/>
      <c r="D3496"/>
      <c r="E3496"/>
      <c r="F3496"/>
      <c r="G3496"/>
      <c r="H3496"/>
      <c r="I3496"/>
      <c r="J3496"/>
      <c r="K3496"/>
      <c r="L3496"/>
      <c r="M3496"/>
      <c r="N3496"/>
      <c r="O3496"/>
      <c r="P3496"/>
      <c r="Q3496"/>
    </row>
    <row r="3497" spans="1:17" s="16" customFormat="1" x14ac:dyDescent="0.25">
      <c r="A3497"/>
      <c r="B3497" s="18"/>
      <c r="D3497"/>
      <c r="E3497"/>
      <c r="F3497"/>
      <c r="G3497"/>
      <c r="H3497"/>
      <c r="I3497"/>
      <c r="J3497"/>
      <c r="K3497"/>
      <c r="L3497"/>
      <c r="M3497"/>
      <c r="N3497"/>
      <c r="O3497"/>
      <c r="P3497"/>
      <c r="Q3497"/>
    </row>
    <row r="3498" spans="1:17" s="16" customFormat="1" x14ac:dyDescent="0.25">
      <c r="A3498"/>
      <c r="B3498" s="18"/>
      <c r="D3498"/>
      <c r="E3498"/>
      <c r="F3498"/>
      <c r="G3498"/>
      <c r="H3498"/>
      <c r="I3498"/>
      <c r="J3498"/>
      <c r="K3498"/>
      <c r="L3498"/>
      <c r="M3498"/>
      <c r="N3498"/>
      <c r="O3498"/>
      <c r="P3498"/>
      <c r="Q3498"/>
    </row>
    <row r="3499" spans="1:17" s="16" customFormat="1" x14ac:dyDescent="0.25">
      <c r="A3499"/>
      <c r="B3499" s="18"/>
      <c r="D3499"/>
      <c r="E3499"/>
      <c r="F3499"/>
      <c r="G3499"/>
      <c r="H3499"/>
      <c r="I3499"/>
      <c r="J3499"/>
      <c r="K3499"/>
      <c r="L3499"/>
      <c r="M3499"/>
      <c r="N3499"/>
      <c r="O3499"/>
      <c r="P3499"/>
      <c r="Q3499"/>
    </row>
    <row r="3500" spans="1:17" s="16" customFormat="1" x14ac:dyDescent="0.25">
      <c r="A3500"/>
      <c r="B3500" s="18"/>
      <c r="D3500"/>
      <c r="E3500"/>
      <c r="F3500"/>
      <c r="G3500"/>
      <c r="H3500"/>
      <c r="I3500"/>
      <c r="J3500"/>
      <c r="K3500"/>
      <c r="L3500"/>
      <c r="M3500"/>
      <c r="N3500"/>
      <c r="O3500"/>
      <c r="P3500"/>
      <c r="Q3500"/>
    </row>
    <row r="3501" spans="1:17" s="16" customFormat="1" x14ac:dyDescent="0.25">
      <c r="A3501"/>
      <c r="B3501" s="18"/>
      <c r="D3501"/>
      <c r="E3501"/>
      <c r="F3501"/>
      <c r="G3501"/>
      <c r="H3501"/>
      <c r="I3501"/>
      <c r="J3501"/>
      <c r="K3501"/>
      <c r="L3501"/>
      <c r="M3501"/>
      <c r="N3501"/>
      <c r="O3501"/>
      <c r="P3501"/>
      <c r="Q3501"/>
    </row>
    <row r="3502" spans="1:17" s="16" customFormat="1" x14ac:dyDescent="0.25">
      <c r="A3502"/>
      <c r="B3502" s="18"/>
      <c r="D3502"/>
      <c r="E3502"/>
      <c r="F3502"/>
      <c r="G3502"/>
      <c r="H3502"/>
      <c r="I3502"/>
      <c r="J3502"/>
      <c r="K3502"/>
      <c r="L3502"/>
      <c r="M3502"/>
      <c r="N3502"/>
      <c r="O3502"/>
      <c r="P3502"/>
      <c r="Q3502"/>
    </row>
    <row r="3503" spans="1:17" s="16" customFormat="1" x14ac:dyDescent="0.25">
      <c r="A3503"/>
      <c r="B3503" s="18"/>
      <c r="D3503"/>
      <c r="E3503"/>
      <c r="F3503"/>
      <c r="G3503"/>
      <c r="H3503"/>
      <c r="I3503"/>
      <c r="J3503"/>
      <c r="K3503"/>
      <c r="L3503"/>
      <c r="M3503"/>
      <c r="N3503"/>
      <c r="O3503"/>
      <c r="P3503"/>
      <c r="Q3503"/>
    </row>
    <row r="3504" spans="1:17" s="16" customFormat="1" x14ac:dyDescent="0.25">
      <c r="A3504"/>
      <c r="B3504" s="18"/>
      <c r="D3504"/>
      <c r="E3504"/>
      <c r="F3504"/>
      <c r="G3504"/>
      <c r="H3504"/>
      <c r="I3504"/>
      <c r="J3504"/>
      <c r="K3504"/>
      <c r="L3504"/>
      <c r="M3504"/>
      <c r="N3504"/>
      <c r="O3504"/>
      <c r="P3504"/>
      <c r="Q3504"/>
    </row>
    <row r="3505" spans="1:17" s="16" customFormat="1" x14ac:dyDescent="0.25">
      <c r="A3505"/>
      <c r="B3505" s="18"/>
      <c r="D3505"/>
      <c r="E3505"/>
      <c r="F3505"/>
      <c r="G3505"/>
      <c r="H3505"/>
      <c r="I3505"/>
      <c r="J3505"/>
      <c r="K3505"/>
      <c r="L3505"/>
      <c r="M3505"/>
      <c r="N3505"/>
      <c r="O3505"/>
      <c r="P3505"/>
      <c r="Q3505"/>
    </row>
    <row r="3506" spans="1:17" s="16" customFormat="1" x14ac:dyDescent="0.25">
      <c r="A3506"/>
      <c r="B3506" s="18"/>
      <c r="D3506"/>
      <c r="E3506"/>
      <c r="F3506"/>
      <c r="G3506"/>
      <c r="H3506"/>
      <c r="I3506"/>
      <c r="J3506"/>
      <c r="K3506"/>
      <c r="L3506"/>
      <c r="M3506"/>
      <c r="N3506"/>
      <c r="O3506"/>
      <c r="P3506"/>
      <c r="Q3506"/>
    </row>
    <row r="3507" spans="1:17" s="16" customFormat="1" x14ac:dyDescent="0.25">
      <c r="A3507"/>
      <c r="B3507" s="18"/>
      <c r="D3507"/>
      <c r="E3507"/>
      <c r="F3507"/>
      <c r="G3507"/>
      <c r="H3507"/>
      <c r="I3507"/>
      <c r="J3507"/>
      <c r="K3507"/>
      <c r="L3507"/>
      <c r="M3507"/>
      <c r="N3507"/>
      <c r="O3507"/>
      <c r="P3507"/>
      <c r="Q3507"/>
    </row>
    <row r="3508" spans="1:17" s="16" customFormat="1" x14ac:dyDescent="0.25">
      <c r="A3508"/>
      <c r="B3508" s="18"/>
      <c r="D3508"/>
      <c r="E3508"/>
      <c r="F3508"/>
      <c r="G3508"/>
      <c r="H3508"/>
      <c r="I3508"/>
      <c r="J3508"/>
      <c r="K3508"/>
      <c r="L3508"/>
      <c r="M3508"/>
      <c r="N3508"/>
      <c r="O3508"/>
      <c r="P3508"/>
      <c r="Q3508"/>
    </row>
    <row r="3509" spans="1:17" s="16" customFormat="1" x14ac:dyDescent="0.25">
      <c r="A3509"/>
      <c r="B3509" s="18"/>
      <c r="D3509"/>
      <c r="E3509"/>
      <c r="F3509"/>
      <c r="G3509"/>
      <c r="H3509"/>
      <c r="I3509"/>
      <c r="J3509"/>
      <c r="K3509"/>
      <c r="L3509"/>
      <c r="M3509"/>
      <c r="N3509"/>
      <c r="O3509"/>
      <c r="P3509"/>
      <c r="Q3509"/>
    </row>
    <row r="3510" spans="1:17" s="16" customFormat="1" x14ac:dyDescent="0.25">
      <c r="A3510"/>
      <c r="B3510" s="18"/>
      <c r="D3510"/>
      <c r="E3510"/>
      <c r="F3510"/>
      <c r="G3510"/>
      <c r="H3510"/>
      <c r="I3510"/>
      <c r="J3510"/>
      <c r="K3510"/>
      <c r="L3510"/>
      <c r="M3510"/>
      <c r="N3510"/>
      <c r="O3510"/>
      <c r="P3510"/>
      <c r="Q3510"/>
    </row>
    <row r="3511" spans="1:17" s="16" customFormat="1" x14ac:dyDescent="0.25">
      <c r="A3511"/>
      <c r="B3511" s="18"/>
      <c r="D3511"/>
      <c r="E3511"/>
      <c r="F3511"/>
      <c r="G3511"/>
      <c r="H3511"/>
      <c r="I3511"/>
      <c r="J3511"/>
      <c r="K3511"/>
      <c r="L3511"/>
      <c r="M3511"/>
      <c r="N3511"/>
      <c r="O3511"/>
      <c r="P3511"/>
      <c r="Q3511"/>
    </row>
    <row r="3512" spans="1:17" s="16" customFormat="1" x14ac:dyDescent="0.25">
      <c r="A3512"/>
      <c r="B3512" s="18"/>
      <c r="D3512"/>
      <c r="E3512"/>
      <c r="F3512"/>
      <c r="G3512"/>
      <c r="H3512"/>
      <c r="I3512"/>
      <c r="J3512"/>
      <c r="K3512"/>
      <c r="L3512"/>
      <c r="M3512"/>
      <c r="N3512"/>
      <c r="O3512"/>
      <c r="P3512"/>
      <c r="Q3512"/>
    </row>
    <row r="3513" spans="1:17" s="16" customFormat="1" x14ac:dyDescent="0.25">
      <c r="A3513"/>
      <c r="B3513" s="18"/>
      <c r="D3513"/>
      <c r="E3513"/>
      <c r="F3513"/>
      <c r="G3513"/>
      <c r="H3513"/>
      <c r="I3513"/>
      <c r="J3513"/>
      <c r="K3513"/>
      <c r="L3513"/>
      <c r="M3513"/>
      <c r="N3513"/>
      <c r="O3513"/>
      <c r="P3513"/>
      <c r="Q3513"/>
    </row>
    <row r="3514" spans="1:17" s="16" customFormat="1" x14ac:dyDescent="0.25">
      <c r="A3514"/>
      <c r="B3514" s="18"/>
      <c r="D3514"/>
      <c r="E3514"/>
      <c r="F3514"/>
      <c r="G3514"/>
      <c r="H3514"/>
      <c r="I3514"/>
      <c r="J3514"/>
      <c r="K3514"/>
      <c r="L3514"/>
      <c r="M3514"/>
      <c r="N3514"/>
      <c r="O3514"/>
      <c r="P3514"/>
      <c r="Q3514"/>
    </row>
    <row r="3515" spans="1:17" s="16" customFormat="1" x14ac:dyDescent="0.25">
      <c r="A3515"/>
      <c r="B3515" s="18"/>
      <c r="D3515"/>
      <c r="E3515"/>
      <c r="F3515"/>
      <c r="G3515"/>
      <c r="H3515"/>
      <c r="I3515"/>
      <c r="J3515"/>
      <c r="K3515"/>
      <c r="L3515"/>
      <c r="M3515"/>
      <c r="N3515"/>
      <c r="O3515"/>
      <c r="P3515"/>
      <c r="Q3515"/>
    </row>
    <row r="3516" spans="1:17" s="16" customFormat="1" x14ac:dyDescent="0.25">
      <c r="A3516"/>
      <c r="B3516" s="18"/>
      <c r="D3516"/>
      <c r="E3516"/>
      <c r="F3516"/>
      <c r="G3516"/>
      <c r="H3516"/>
      <c r="I3516"/>
      <c r="J3516"/>
      <c r="K3516"/>
      <c r="L3516"/>
      <c r="M3516"/>
      <c r="N3516"/>
      <c r="O3516"/>
      <c r="P3516"/>
      <c r="Q3516"/>
    </row>
    <row r="3517" spans="1:17" s="16" customFormat="1" x14ac:dyDescent="0.25">
      <c r="A3517"/>
      <c r="B3517" s="18"/>
      <c r="D3517"/>
      <c r="E3517"/>
      <c r="F3517"/>
      <c r="G3517"/>
      <c r="H3517"/>
      <c r="I3517"/>
      <c r="J3517"/>
      <c r="K3517"/>
      <c r="L3517"/>
      <c r="M3517"/>
      <c r="N3517"/>
      <c r="O3517"/>
      <c r="P3517"/>
      <c r="Q3517"/>
    </row>
    <row r="3518" spans="1:17" s="16" customFormat="1" x14ac:dyDescent="0.25">
      <c r="A3518"/>
      <c r="B3518" s="18"/>
      <c r="D3518"/>
      <c r="E3518"/>
      <c r="F3518"/>
      <c r="G3518"/>
      <c r="H3518"/>
      <c r="I3518"/>
      <c r="J3518"/>
      <c r="K3518"/>
      <c r="L3518"/>
      <c r="M3518"/>
      <c r="N3518"/>
      <c r="O3518"/>
      <c r="P3518"/>
      <c r="Q3518"/>
    </row>
    <row r="3519" spans="1:17" s="16" customFormat="1" x14ac:dyDescent="0.25">
      <c r="A3519"/>
      <c r="B3519" s="18"/>
      <c r="D3519"/>
      <c r="E3519"/>
      <c r="F3519"/>
      <c r="G3519"/>
      <c r="H3519"/>
      <c r="I3519"/>
      <c r="J3519"/>
      <c r="K3519"/>
      <c r="L3519"/>
      <c r="M3519"/>
      <c r="N3519"/>
      <c r="O3519"/>
      <c r="P3519"/>
      <c r="Q3519"/>
    </row>
    <row r="3520" spans="1:17" s="16" customFormat="1" x14ac:dyDescent="0.25">
      <c r="A3520"/>
      <c r="B3520" s="18"/>
      <c r="D3520"/>
      <c r="E3520"/>
      <c r="F3520"/>
      <c r="G3520"/>
      <c r="H3520"/>
      <c r="I3520"/>
      <c r="J3520"/>
      <c r="K3520"/>
      <c r="L3520"/>
      <c r="M3520"/>
      <c r="N3520"/>
      <c r="O3520"/>
      <c r="P3520"/>
      <c r="Q3520"/>
    </row>
    <row r="3521" spans="1:17" s="16" customFormat="1" x14ac:dyDescent="0.25">
      <c r="A3521"/>
      <c r="B3521" s="18"/>
      <c r="D3521"/>
      <c r="E3521"/>
      <c r="F3521"/>
      <c r="G3521"/>
      <c r="H3521"/>
      <c r="I3521"/>
      <c r="J3521"/>
      <c r="K3521"/>
      <c r="L3521"/>
      <c r="M3521"/>
      <c r="N3521"/>
      <c r="O3521"/>
      <c r="P3521"/>
      <c r="Q3521"/>
    </row>
    <row r="3522" spans="1:17" s="16" customFormat="1" x14ac:dyDescent="0.25">
      <c r="A3522"/>
      <c r="B3522" s="18"/>
      <c r="D3522"/>
      <c r="E3522"/>
      <c r="F3522"/>
      <c r="G3522"/>
      <c r="H3522"/>
      <c r="I3522"/>
      <c r="J3522"/>
      <c r="K3522"/>
      <c r="L3522"/>
      <c r="M3522"/>
      <c r="N3522"/>
      <c r="O3522"/>
      <c r="P3522"/>
      <c r="Q3522"/>
    </row>
    <row r="3523" spans="1:17" s="16" customFormat="1" x14ac:dyDescent="0.25">
      <c r="A3523"/>
      <c r="B3523" s="18"/>
      <c r="D3523"/>
      <c r="E3523"/>
      <c r="F3523"/>
      <c r="G3523"/>
      <c r="H3523"/>
      <c r="I3523"/>
      <c r="J3523"/>
      <c r="K3523"/>
      <c r="L3523"/>
      <c r="M3523"/>
      <c r="N3523"/>
      <c r="O3523"/>
      <c r="P3523"/>
      <c r="Q3523"/>
    </row>
    <row r="3524" spans="1:17" s="16" customFormat="1" x14ac:dyDescent="0.25">
      <c r="A3524"/>
      <c r="B3524" s="18"/>
      <c r="D3524"/>
      <c r="E3524"/>
      <c r="F3524"/>
      <c r="G3524"/>
      <c r="H3524"/>
      <c r="I3524"/>
      <c r="J3524"/>
      <c r="K3524"/>
      <c r="L3524"/>
      <c r="M3524"/>
      <c r="N3524"/>
      <c r="O3524"/>
      <c r="P3524"/>
      <c r="Q3524"/>
    </row>
    <row r="3525" spans="1:17" s="16" customFormat="1" x14ac:dyDescent="0.25">
      <c r="A3525"/>
      <c r="B3525" s="18"/>
      <c r="D3525"/>
      <c r="E3525"/>
      <c r="F3525"/>
      <c r="G3525"/>
      <c r="H3525"/>
      <c r="I3525"/>
      <c r="J3525"/>
      <c r="K3525"/>
      <c r="L3525"/>
      <c r="M3525"/>
      <c r="N3525"/>
      <c r="O3525"/>
      <c r="P3525"/>
      <c r="Q3525"/>
    </row>
    <row r="3526" spans="1:17" s="16" customFormat="1" x14ac:dyDescent="0.25">
      <c r="A3526"/>
      <c r="B3526" s="18"/>
      <c r="D3526"/>
      <c r="E3526"/>
      <c r="F3526"/>
      <c r="G3526"/>
      <c r="H3526"/>
      <c r="I3526"/>
      <c r="J3526"/>
      <c r="K3526"/>
      <c r="L3526"/>
      <c r="M3526"/>
      <c r="N3526"/>
      <c r="O3526"/>
      <c r="P3526"/>
      <c r="Q3526"/>
    </row>
    <row r="3527" spans="1:17" s="16" customFormat="1" x14ac:dyDescent="0.25">
      <c r="A3527"/>
      <c r="B3527" s="18"/>
      <c r="D3527"/>
      <c r="E3527"/>
      <c r="F3527"/>
      <c r="G3527"/>
      <c r="H3527"/>
      <c r="I3527"/>
      <c r="J3527"/>
      <c r="K3527"/>
      <c r="L3527"/>
      <c r="M3527"/>
      <c r="N3527"/>
      <c r="O3527"/>
      <c r="P3527"/>
      <c r="Q3527"/>
    </row>
    <row r="3528" spans="1:17" s="16" customFormat="1" x14ac:dyDescent="0.25">
      <c r="A3528"/>
      <c r="B3528" s="18"/>
      <c r="D3528"/>
      <c r="E3528"/>
      <c r="F3528"/>
      <c r="G3528"/>
      <c r="H3528"/>
      <c r="I3528"/>
      <c r="J3528"/>
      <c r="K3528"/>
      <c r="L3528"/>
      <c r="M3528"/>
      <c r="N3528"/>
      <c r="O3528"/>
      <c r="P3528"/>
      <c r="Q3528"/>
    </row>
    <row r="3529" spans="1:17" s="16" customFormat="1" x14ac:dyDescent="0.25">
      <c r="A3529"/>
      <c r="B3529" s="18"/>
      <c r="D3529"/>
      <c r="E3529"/>
      <c r="F3529"/>
      <c r="G3529"/>
      <c r="H3529"/>
      <c r="I3529"/>
      <c r="J3529"/>
      <c r="K3529"/>
      <c r="L3529"/>
      <c r="M3529"/>
      <c r="N3529"/>
      <c r="O3529"/>
      <c r="P3529"/>
      <c r="Q3529"/>
    </row>
    <row r="3530" spans="1:17" s="16" customFormat="1" x14ac:dyDescent="0.25">
      <c r="A3530"/>
      <c r="B3530" s="18"/>
      <c r="D3530"/>
      <c r="E3530"/>
      <c r="F3530"/>
      <c r="G3530"/>
      <c r="H3530"/>
      <c r="I3530"/>
      <c r="J3530"/>
      <c r="K3530"/>
      <c r="L3530"/>
      <c r="M3530"/>
      <c r="N3530"/>
      <c r="O3530"/>
      <c r="P3530"/>
      <c r="Q3530"/>
    </row>
    <row r="3531" spans="1:17" s="16" customFormat="1" x14ac:dyDescent="0.25">
      <c r="A3531"/>
      <c r="B3531" s="18"/>
      <c r="D3531"/>
      <c r="E3531"/>
      <c r="F3531"/>
      <c r="G3531"/>
      <c r="H3531"/>
      <c r="I3531"/>
      <c r="J3531"/>
      <c r="K3531"/>
      <c r="L3531"/>
      <c r="M3531"/>
      <c r="N3531"/>
      <c r="O3531"/>
      <c r="P3531"/>
      <c r="Q3531"/>
    </row>
    <row r="3532" spans="1:17" s="16" customFormat="1" x14ac:dyDescent="0.25">
      <c r="A3532"/>
      <c r="B3532" s="17"/>
      <c r="D3532"/>
      <c r="E3532"/>
      <c r="F3532"/>
      <c r="G3532"/>
      <c r="H3532"/>
      <c r="I3532"/>
      <c r="J3532"/>
      <c r="K3532"/>
      <c r="L3532"/>
      <c r="M3532"/>
      <c r="N3532"/>
      <c r="O3532"/>
      <c r="P3532"/>
      <c r="Q3532"/>
    </row>
    <row r="3533" spans="1:17" s="16" customFormat="1" x14ac:dyDescent="0.25">
      <c r="A3533"/>
      <c r="B3533" s="18"/>
      <c r="D3533"/>
      <c r="E3533"/>
      <c r="F3533"/>
      <c r="G3533"/>
      <c r="H3533"/>
      <c r="I3533"/>
      <c r="J3533"/>
      <c r="K3533"/>
      <c r="L3533"/>
      <c r="M3533"/>
      <c r="N3533"/>
      <c r="O3533"/>
      <c r="P3533"/>
      <c r="Q3533"/>
    </row>
    <row r="3534" spans="1:17" s="16" customFormat="1" x14ac:dyDescent="0.25">
      <c r="A3534"/>
      <c r="B3534" s="18"/>
      <c r="D3534"/>
      <c r="E3534"/>
      <c r="F3534"/>
      <c r="G3534"/>
      <c r="H3534"/>
      <c r="I3534"/>
      <c r="J3534"/>
      <c r="K3534"/>
      <c r="L3534"/>
      <c r="M3534"/>
      <c r="N3534"/>
      <c r="O3534"/>
      <c r="P3534"/>
      <c r="Q3534"/>
    </row>
    <row r="3535" spans="1:17" s="16" customFormat="1" x14ac:dyDescent="0.25">
      <c r="A3535"/>
      <c r="B3535" s="18"/>
      <c r="D3535"/>
      <c r="E3535"/>
      <c r="F3535"/>
      <c r="G3535"/>
      <c r="H3535"/>
      <c r="I3535"/>
      <c r="J3535"/>
      <c r="K3535"/>
      <c r="L3535"/>
      <c r="M3535"/>
      <c r="N3535"/>
      <c r="O3535"/>
      <c r="P3535"/>
      <c r="Q3535"/>
    </row>
    <row r="3536" spans="1:17" s="16" customFormat="1" x14ac:dyDescent="0.25">
      <c r="A3536"/>
      <c r="B3536" s="18"/>
      <c r="D3536"/>
      <c r="E3536"/>
      <c r="F3536"/>
      <c r="G3536"/>
      <c r="H3536"/>
      <c r="I3536"/>
      <c r="J3536"/>
      <c r="K3536"/>
      <c r="L3536"/>
      <c r="M3536"/>
      <c r="N3536"/>
      <c r="O3536"/>
      <c r="P3536"/>
      <c r="Q3536"/>
    </row>
    <row r="3537" spans="1:17" s="16" customFormat="1" x14ac:dyDescent="0.25">
      <c r="A3537"/>
      <c r="B3537" s="18"/>
      <c r="D3537"/>
      <c r="E3537"/>
      <c r="F3537"/>
      <c r="G3537"/>
      <c r="H3537"/>
      <c r="I3537"/>
      <c r="J3537"/>
      <c r="K3537"/>
      <c r="L3537"/>
      <c r="M3537"/>
      <c r="N3537"/>
      <c r="O3537"/>
      <c r="P3537"/>
      <c r="Q3537"/>
    </row>
    <row r="3538" spans="1:17" s="16" customFormat="1" x14ac:dyDescent="0.25">
      <c r="A3538"/>
      <c r="B3538" s="18"/>
      <c r="D3538"/>
      <c r="E3538"/>
      <c r="F3538"/>
      <c r="G3538"/>
      <c r="H3538"/>
      <c r="I3538"/>
      <c r="J3538"/>
      <c r="K3538"/>
      <c r="L3538"/>
      <c r="M3538"/>
      <c r="N3538"/>
      <c r="O3538"/>
      <c r="P3538"/>
      <c r="Q3538"/>
    </row>
    <row r="3539" spans="1:17" s="16" customFormat="1" x14ac:dyDescent="0.25">
      <c r="A3539"/>
      <c r="B3539" s="18"/>
      <c r="D3539"/>
      <c r="E3539"/>
      <c r="F3539"/>
      <c r="G3539"/>
      <c r="H3539"/>
      <c r="I3539"/>
      <c r="J3539"/>
      <c r="K3539"/>
      <c r="L3539"/>
      <c r="M3539"/>
      <c r="N3539"/>
      <c r="O3539"/>
      <c r="P3539"/>
      <c r="Q3539"/>
    </row>
    <row r="3540" spans="1:17" s="16" customFormat="1" x14ac:dyDescent="0.25">
      <c r="A3540"/>
      <c r="B3540" s="18"/>
      <c r="D3540"/>
      <c r="E3540"/>
      <c r="F3540"/>
      <c r="G3540"/>
      <c r="H3540"/>
      <c r="I3540"/>
      <c r="J3540"/>
      <c r="K3540"/>
      <c r="L3540"/>
      <c r="M3540"/>
      <c r="N3540"/>
      <c r="O3540"/>
      <c r="P3540"/>
      <c r="Q3540"/>
    </row>
    <row r="3541" spans="1:17" s="16" customFormat="1" x14ac:dyDescent="0.25">
      <c r="A3541"/>
      <c r="B3541" s="18"/>
      <c r="D3541"/>
      <c r="E3541"/>
      <c r="F3541"/>
      <c r="G3541"/>
      <c r="H3541"/>
      <c r="I3541"/>
      <c r="J3541"/>
      <c r="K3541"/>
      <c r="L3541"/>
      <c r="M3541"/>
      <c r="N3541"/>
      <c r="O3541"/>
      <c r="P3541"/>
      <c r="Q3541"/>
    </row>
    <row r="3542" spans="1:17" s="16" customFormat="1" x14ac:dyDescent="0.25">
      <c r="A3542"/>
      <c r="B3542" s="18"/>
      <c r="D3542"/>
      <c r="E3542"/>
      <c r="F3542"/>
      <c r="G3542"/>
      <c r="H3542"/>
      <c r="I3542"/>
      <c r="J3542"/>
      <c r="K3542"/>
      <c r="L3542"/>
      <c r="M3542"/>
      <c r="N3542"/>
      <c r="O3542"/>
      <c r="P3542"/>
      <c r="Q3542"/>
    </row>
    <row r="3543" spans="1:17" s="16" customFormat="1" x14ac:dyDescent="0.25">
      <c r="A3543"/>
      <c r="B3543" s="18"/>
      <c r="D3543"/>
      <c r="E3543"/>
      <c r="F3543"/>
      <c r="G3543"/>
      <c r="H3543"/>
      <c r="I3543"/>
      <c r="J3543"/>
      <c r="K3543"/>
      <c r="L3543"/>
      <c r="M3543"/>
      <c r="N3543"/>
      <c r="O3543"/>
      <c r="P3543"/>
      <c r="Q3543"/>
    </row>
    <row r="3544" spans="1:17" s="16" customFormat="1" x14ac:dyDescent="0.25">
      <c r="A3544"/>
      <c r="B3544" s="18"/>
      <c r="D3544"/>
      <c r="E3544"/>
      <c r="F3544"/>
      <c r="G3544"/>
      <c r="H3544"/>
      <c r="I3544"/>
      <c r="J3544"/>
      <c r="K3544"/>
      <c r="L3544"/>
      <c r="M3544"/>
      <c r="N3544"/>
      <c r="O3544"/>
      <c r="P3544"/>
      <c r="Q3544"/>
    </row>
    <row r="3545" spans="1:17" s="16" customFormat="1" x14ac:dyDescent="0.25">
      <c r="A3545"/>
      <c r="B3545" s="18"/>
      <c r="D3545"/>
      <c r="E3545"/>
      <c r="F3545"/>
      <c r="G3545"/>
      <c r="H3545"/>
      <c r="I3545"/>
      <c r="J3545"/>
      <c r="K3545"/>
      <c r="L3545"/>
      <c r="M3545"/>
      <c r="N3545"/>
      <c r="O3545"/>
      <c r="P3545"/>
      <c r="Q3545"/>
    </row>
    <row r="3546" spans="1:17" s="16" customFormat="1" x14ac:dyDescent="0.25">
      <c r="A3546"/>
      <c r="B3546" s="18"/>
      <c r="D3546"/>
      <c r="E3546"/>
      <c r="F3546"/>
      <c r="G3546"/>
      <c r="H3546"/>
      <c r="I3546"/>
      <c r="J3546"/>
      <c r="K3546"/>
      <c r="L3546"/>
      <c r="M3546"/>
      <c r="N3546"/>
      <c r="O3546"/>
      <c r="P3546"/>
      <c r="Q3546"/>
    </row>
    <row r="3547" spans="1:17" s="16" customFormat="1" x14ac:dyDescent="0.25">
      <c r="A3547"/>
      <c r="B3547" s="18"/>
      <c r="D3547"/>
      <c r="E3547"/>
      <c r="F3547"/>
      <c r="G3547"/>
      <c r="H3547"/>
      <c r="I3547"/>
      <c r="J3547"/>
      <c r="K3547"/>
      <c r="L3547"/>
      <c r="M3547"/>
      <c r="N3547"/>
      <c r="O3547"/>
      <c r="P3547"/>
      <c r="Q3547"/>
    </row>
    <row r="3548" spans="1:17" s="16" customFormat="1" x14ac:dyDescent="0.25">
      <c r="A3548"/>
      <c r="B3548" s="18"/>
      <c r="D3548"/>
      <c r="E3548"/>
      <c r="F3548"/>
      <c r="G3548"/>
      <c r="H3548"/>
      <c r="I3548"/>
      <c r="J3548"/>
      <c r="K3548"/>
      <c r="L3548"/>
      <c r="M3548"/>
      <c r="N3548"/>
      <c r="O3548"/>
      <c r="P3548"/>
      <c r="Q3548"/>
    </row>
    <row r="3549" spans="1:17" s="16" customFormat="1" x14ac:dyDescent="0.25">
      <c r="A3549"/>
      <c r="B3549" s="18"/>
      <c r="D3549"/>
      <c r="E3549"/>
      <c r="F3549"/>
      <c r="G3549"/>
      <c r="H3549"/>
      <c r="I3549"/>
      <c r="J3549"/>
      <c r="K3549"/>
      <c r="L3549"/>
      <c r="M3549"/>
      <c r="N3549"/>
      <c r="O3549"/>
      <c r="P3549"/>
      <c r="Q3549"/>
    </row>
    <row r="3550" spans="1:17" s="16" customFormat="1" x14ac:dyDescent="0.25">
      <c r="A3550"/>
      <c r="B3550" s="18"/>
      <c r="D3550"/>
      <c r="E3550"/>
      <c r="F3550"/>
      <c r="G3550"/>
      <c r="H3550"/>
      <c r="I3550"/>
      <c r="J3550"/>
      <c r="K3550"/>
      <c r="L3550"/>
      <c r="M3550"/>
      <c r="N3550"/>
      <c r="O3550"/>
      <c r="P3550"/>
      <c r="Q3550"/>
    </row>
    <row r="3551" spans="1:17" s="16" customFormat="1" x14ac:dyDescent="0.25">
      <c r="A3551"/>
      <c r="B3551" s="18"/>
      <c r="D3551"/>
      <c r="E3551"/>
      <c r="F3551"/>
      <c r="G3551"/>
      <c r="H3551"/>
      <c r="I3551"/>
      <c r="J3551"/>
      <c r="K3551"/>
      <c r="L3551"/>
      <c r="M3551"/>
      <c r="N3551"/>
      <c r="O3551"/>
      <c r="P3551"/>
      <c r="Q3551"/>
    </row>
    <row r="3552" spans="1:17" s="16" customFormat="1" x14ac:dyDescent="0.25">
      <c r="A3552"/>
      <c r="B3552" s="18"/>
      <c r="D3552"/>
      <c r="E3552"/>
      <c r="F3552"/>
      <c r="G3552"/>
      <c r="H3552"/>
      <c r="I3552"/>
      <c r="J3552"/>
      <c r="K3552"/>
      <c r="L3552"/>
      <c r="M3552"/>
      <c r="N3552"/>
      <c r="O3552"/>
      <c r="P3552"/>
      <c r="Q3552"/>
    </row>
    <row r="3553" spans="1:17" s="16" customFormat="1" x14ac:dyDescent="0.25">
      <c r="A3553"/>
      <c r="B3553" s="18"/>
      <c r="D3553"/>
      <c r="E3553"/>
      <c r="F3553"/>
      <c r="G3553"/>
      <c r="H3553"/>
      <c r="I3553"/>
      <c r="J3553"/>
      <c r="K3553"/>
      <c r="L3553"/>
      <c r="M3553"/>
      <c r="N3553"/>
      <c r="O3553"/>
      <c r="P3553"/>
      <c r="Q3553"/>
    </row>
    <row r="3554" spans="1:17" s="16" customFormat="1" x14ac:dyDescent="0.25">
      <c r="A3554"/>
      <c r="B3554" s="18"/>
      <c r="D3554"/>
      <c r="E3554"/>
      <c r="F3554"/>
      <c r="G3554"/>
      <c r="H3554"/>
      <c r="I3554"/>
      <c r="J3554"/>
      <c r="K3554"/>
      <c r="L3554"/>
      <c r="M3554"/>
      <c r="N3554"/>
      <c r="O3554"/>
      <c r="P3554"/>
      <c r="Q3554"/>
    </row>
    <row r="3555" spans="1:17" s="16" customFormat="1" x14ac:dyDescent="0.25">
      <c r="A3555"/>
      <c r="B3555" s="18"/>
      <c r="D3555"/>
      <c r="E3555"/>
      <c r="F3555"/>
      <c r="G3555"/>
      <c r="H3555"/>
      <c r="I3555"/>
      <c r="J3555"/>
      <c r="K3555"/>
      <c r="L3555"/>
      <c r="M3555"/>
      <c r="N3555"/>
      <c r="O3555"/>
      <c r="P3555"/>
      <c r="Q3555"/>
    </row>
    <row r="3556" spans="1:17" s="16" customFormat="1" x14ac:dyDescent="0.25">
      <c r="A3556"/>
      <c r="B3556" s="18"/>
      <c r="D3556"/>
      <c r="E3556"/>
      <c r="F3556"/>
      <c r="G3556"/>
      <c r="H3556"/>
      <c r="I3556"/>
      <c r="J3556"/>
      <c r="K3556"/>
      <c r="L3556"/>
      <c r="M3556"/>
      <c r="N3556"/>
      <c r="O3556"/>
      <c r="P3556"/>
      <c r="Q3556"/>
    </row>
    <row r="3557" spans="1:17" s="16" customFormat="1" x14ac:dyDescent="0.25">
      <c r="A3557"/>
      <c r="B3557" s="18"/>
      <c r="D3557"/>
      <c r="E3557"/>
      <c r="F3557"/>
      <c r="G3557"/>
      <c r="H3557"/>
      <c r="I3557"/>
      <c r="J3557"/>
      <c r="K3557"/>
      <c r="L3557"/>
      <c r="M3557"/>
      <c r="N3557"/>
      <c r="O3557"/>
      <c r="P3557"/>
      <c r="Q3557"/>
    </row>
    <row r="3558" spans="1:17" s="16" customFormat="1" x14ac:dyDescent="0.25">
      <c r="A3558"/>
      <c r="B3558" s="18"/>
      <c r="D3558"/>
      <c r="E3558"/>
      <c r="F3558"/>
      <c r="G3558"/>
      <c r="H3558"/>
      <c r="I3558"/>
      <c r="J3558"/>
      <c r="K3558"/>
      <c r="L3558"/>
      <c r="M3558"/>
      <c r="N3558"/>
      <c r="O3558"/>
      <c r="P3558"/>
      <c r="Q3558"/>
    </row>
    <row r="3559" spans="1:17" s="16" customFormat="1" x14ac:dyDescent="0.25">
      <c r="A3559"/>
      <c r="B3559" s="18"/>
      <c r="D3559"/>
      <c r="E3559"/>
      <c r="F3559"/>
      <c r="G3559"/>
      <c r="H3559"/>
      <c r="I3559"/>
      <c r="J3559"/>
      <c r="K3559"/>
      <c r="L3559"/>
      <c r="M3559"/>
      <c r="N3559"/>
      <c r="O3559"/>
      <c r="P3559"/>
      <c r="Q3559"/>
    </row>
    <row r="3560" spans="1:17" s="16" customFormat="1" x14ac:dyDescent="0.25">
      <c r="A3560"/>
      <c r="B3560" s="18"/>
      <c r="D3560"/>
      <c r="E3560"/>
      <c r="F3560"/>
      <c r="G3560"/>
      <c r="H3560"/>
      <c r="I3560"/>
      <c r="J3560"/>
      <c r="K3560"/>
      <c r="L3560"/>
      <c r="M3560"/>
      <c r="N3560"/>
      <c r="O3560"/>
      <c r="P3560"/>
      <c r="Q3560"/>
    </row>
    <row r="3561" spans="1:17" s="16" customFormat="1" x14ac:dyDescent="0.25">
      <c r="A3561"/>
      <c r="B3561" s="18"/>
      <c r="D3561"/>
      <c r="E3561"/>
      <c r="F3561"/>
      <c r="G3561"/>
      <c r="H3561"/>
      <c r="I3561"/>
      <c r="J3561"/>
      <c r="K3561"/>
      <c r="L3561"/>
      <c r="M3561"/>
      <c r="N3561"/>
      <c r="O3561"/>
      <c r="P3561"/>
      <c r="Q3561"/>
    </row>
    <row r="3562" spans="1:17" s="16" customFormat="1" x14ac:dyDescent="0.25">
      <c r="A3562"/>
      <c r="B3562" s="18"/>
      <c r="D3562"/>
      <c r="E3562"/>
      <c r="F3562"/>
      <c r="G3562"/>
      <c r="H3562"/>
      <c r="I3562"/>
      <c r="J3562"/>
      <c r="K3562"/>
      <c r="L3562"/>
      <c r="M3562"/>
      <c r="N3562"/>
      <c r="O3562"/>
      <c r="P3562"/>
      <c r="Q3562"/>
    </row>
    <row r="3563" spans="1:17" s="16" customFormat="1" x14ac:dyDescent="0.25">
      <c r="A3563"/>
      <c r="B3563" s="18"/>
      <c r="D3563"/>
      <c r="E3563"/>
      <c r="F3563"/>
      <c r="G3563"/>
      <c r="H3563"/>
      <c r="I3563"/>
      <c r="J3563"/>
      <c r="K3563"/>
      <c r="L3563"/>
      <c r="M3563"/>
      <c r="N3563"/>
      <c r="O3563"/>
      <c r="P3563"/>
      <c r="Q3563"/>
    </row>
    <row r="3564" spans="1:17" s="16" customFormat="1" x14ac:dyDescent="0.25">
      <c r="A3564"/>
      <c r="B3564" s="18"/>
      <c r="D3564"/>
      <c r="E3564"/>
      <c r="F3564"/>
      <c r="G3564"/>
      <c r="H3564"/>
      <c r="I3564"/>
      <c r="J3564"/>
      <c r="K3564"/>
      <c r="L3564"/>
      <c r="M3564"/>
      <c r="N3564"/>
      <c r="O3564"/>
      <c r="P3564"/>
      <c r="Q3564"/>
    </row>
    <row r="3565" spans="1:17" s="16" customFormat="1" x14ac:dyDescent="0.25">
      <c r="A3565"/>
      <c r="B3565" s="18"/>
      <c r="D3565"/>
      <c r="E3565"/>
      <c r="F3565"/>
      <c r="G3565"/>
      <c r="H3565"/>
      <c r="I3565"/>
      <c r="J3565"/>
      <c r="K3565"/>
      <c r="L3565"/>
      <c r="M3565"/>
      <c r="N3565"/>
      <c r="O3565"/>
      <c r="P3565"/>
      <c r="Q3565"/>
    </row>
    <row r="3566" spans="1:17" s="16" customFormat="1" x14ac:dyDescent="0.25">
      <c r="A3566"/>
      <c r="B3566" s="18"/>
      <c r="D3566"/>
      <c r="E3566"/>
      <c r="F3566"/>
      <c r="G3566"/>
      <c r="H3566"/>
      <c r="I3566"/>
      <c r="J3566"/>
      <c r="K3566"/>
      <c r="L3566"/>
      <c r="M3566"/>
      <c r="N3566"/>
      <c r="O3566"/>
      <c r="P3566"/>
      <c r="Q3566"/>
    </row>
    <row r="3567" spans="1:17" s="16" customFormat="1" x14ac:dyDescent="0.25">
      <c r="A3567"/>
      <c r="B3567" s="18"/>
      <c r="D3567"/>
      <c r="E3567"/>
      <c r="F3567"/>
      <c r="G3567"/>
      <c r="H3567"/>
      <c r="I3567"/>
      <c r="J3567"/>
      <c r="K3567"/>
      <c r="L3567"/>
      <c r="M3567"/>
      <c r="N3567"/>
      <c r="O3567"/>
      <c r="P3567"/>
      <c r="Q3567"/>
    </row>
    <row r="3568" spans="1:17" s="16" customFormat="1" x14ac:dyDescent="0.25">
      <c r="A3568"/>
      <c r="B3568" s="18"/>
      <c r="D3568"/>
      <c r="E3568"/>
      <c r="F3568"/>
      <c r="G3568"/>
      <c r="H3568"/>
      <c r="I3568"/>
      <c r="J3568"/>
      <c r="K3568"/>
      <c r="L3568"/>
      <c r="M3568"/>
      <c r="N3568"/>
      <c r="O3568"/>
      <c r="P3568"/>
      <c r="Q3568"/>
    </row>
    <row r="3569" spans="1:17" s="16" customFormat="1" x14ac:dyDescent="0.25">
      <c r="A3569"/>
      <c r="B3569" s="18"/>
      <c r="D3569"/>
      <c r="E3569"/>
      <c r="F3569"/>
      <c r="G3569"/>
      <c r="H3569"/>
      <c r="I3569"/>
      <c r="J3569"/>
      <c r="K3569"/>
      <c r="L3569"/>
      <c r="M3569"/>
      <c r="N3569"/>
      <c r="O3569"/>
      <c r="P3569"/>
      <c r="Q3569"/>
    </row>
    <row r="3570" spans="1:17" s="16" customFormat="1" x14ac:dyDescent="0.25">
      <c r="A3570"/>
      <c r="B3570" s="18"/>
      <c r="D3570"/>
      <c r="E3570"/>
      <c r="F3570"/>
      <c r="G3570"/>
      <c r="H3570"/>
      <c r="I3570"/>
      <c r="J3570"/>
      <c r="K3570"/>
      <c r="L3570"/>
      <c r="M3570"/>
      <c r="N3570"/>
      <c r="O3570"/>
      <c r="P3570"/>
      <c r="Q3570"/>
    </row>
    <row r="3571" spans="1:17" s="16" customFormat="1" x14ac:dyDescent="0.25">
      <c r="A3571"/>
      <c r="B3571" s="18"/>
      <c r="D3571"/>
      <c r="E3571"/>
      <c r="F3571"/>
      <c r="G3571"/>
      <c r="H3571"/>
      <c r="I3571"/>
      <c r="J3571"/>
      <c r="K3571"/>
      <c r="L3571"/>
      <c r="M3571"/>
      <c r="N3571"/>
      <c r="O3571"/>
      <c r="P3571"/>
      <c r="Q3571"/>
    </row>
    <row r="3572" spans="1:17" s="16" customFormat="1" x14ac:dyDescent="0.25">
      <c r="A3572"/>
      <c r="B3572" s="18"/>
      <c r="D3572"/>
      <c r="E3572"/>
      <c r="F3572"/>
      <c r="G3572"/>
      <c r="H3572"/>
      <c r="I3572"/>
      <c r="J3572"/>
      <c r="K3572"/>
      <c r="L3572"/>
      <c r="M3572"/>
      <c r="N3572"/>
      <c r="O3572"/>
      <c r="P3572"/>
      <c r="Q3572"/>
    </row>
    <row r="3573" spans="1:17" s="16" customFormat="1" x14ac:dyDescent="0.25">
      <c r="A3573"/>
      <c r="B3573" s="18"/>
      <c r="D3573"/>
      <c r="E3573"/>
      <c r="F3573"/>
      <c r="G3573"/>
      <c r="H3573"/>
      <c r="I3573"/>
      <c r="J3573"/>
      <c r="K3573"/>
      <c r="L3573"/>
      <c r="M3573"/>
      <c r="N3573"/>
      <c r="O3573"/>
      <c r="P3573"/>
      <c r="Q3573"/>
    </row>
    <row r="3574" spans="1:17" s="16" customFormat="1" x14ac:dyDescent="0.25">
      <c r="A3574"/>
      <c r="B3574" s="18"/>
      <c r="D3574"/>
      <c r="E3574"/>
      <c r="F3574"/>
      <c r="G3574"/>
      <c r="H3574"/>
      <c r="I3574"/>
      <c r="J3574"/>
      <c r="K3574"/>
      <c r="L3574"/>
      <c r="M3574"/>
      <c r="N3574"/>
      <c r="O3574"/>
      <c r="P3574"/>
      <c r="Q3574"/>
    </row>
    <row r="3575" spans="1:17" s="16" customFormat="1" x14ac:dyDescent="0.25">
      <c r="A3575"/>
      <c r="B3575" s="18"/>
      <c r="D3575"/>
      <c r="E3575"/>
      <c r="F3575"/>
      <c r="G3575"/>
      <c r="H3575"/>
      <c r="I3575"/>
      <c r="J3575"/>
      <c r="K3575"/>
      <c r="L3575"/>
      <c r="M3575"/>
      <c r="N3575"/>
      <c r="O3575"/>
      <c r="P3575"/>
      <c r="Q3575"/>
    </row>
    <row r="3576" spans="1:17" s="16" customFormat="1" x14ac:dyDescent="0.25">
      <c r="A3576"/>
      <c r="B3576" s="18"/>
      <c r="D3576"/>
      <c r="E3576"/>
      <c r="F3576"/>
      <c r="G3576"/>
      <c r="H3576"/>
      <c r="I3576"/>
      <c r="J3576"/>
      <c r="K3576"/>
      <c r="L3576"/>
      <c r="M3576"/>
      <c r="N3576"/>
      <c r="O3576"/>
      <c r="P3576"/>
      <c r="Q3576"/>
    </row>
    <row r="3577" spans="1:17" s="16" customFormat="1" x14ac:dyDescent="0.25">
      <c r="A3577"/>
      <c r="B3577" s="18"/>
      <c r="D3577"/>
      <c r="E3577"/>
      <c r="F3577"/>
      <c r="G3577"/>
      <c r="H3577"/>
      <c r="I3577"/>
      <c r="J3577"/>
      <c r="K3577"/>
      <c r="L3577"/>
      <c r="M3577"/>
      <c r="N3577"/>
      <c r="O3577"/>
      <c r="P3577"/>
      <c r="Q3577"/>
    </row>
    <row r="3578" spans="1:17" s="16" customFormat="1" x14ac:dyDescent="0.25">
      <c r="A3578"/>
      <c r="B3578" s="18"/>
      <c r="D3578"/>
      <c r="E3578"/>
      <c r="F3578"/>
      <c r="G3578"/>
      <c r="H3578"/>
      <c r="I3578"/>
      <c r="J3578"/>
      <c r="K3578"/>
      <c r="L3578"/>
      <c r="M3578"/>
      <c r="N3578"/>
      <c r="O3578"/>
      <c r="P3578"/>
      <c r="Q3578"/>
    </row>
    <row r="3579" spans="1:17" s="16" customFormat="1" x14ac:dyDescent="0.25">
      <c r="A3579"/>
      <c r="B3579" s="18"/>
      <c r="D3579"/>
      <c r="E3579"/>
      <c r="F3579"/>
      <c r="G3579"/>
      <c r="H3579"/>
      <c r="I3579"/>
      <c r="J3579"/>
      <c r="K3579"/>
      <c r="L3579"/>
      <c r="M3579"/>
      <c r="N3579"/>
      <c r="O3579"/>
      <c r="P3579"/>
      <c r="Q3579"/>
    </row>
    <row r="3580" spans="1:17" s="16" customFormat="1" x14ac:dyDescent="0.25">
      <c r="A3580"/>
      <c r="B3580" s="18"/>
      <c r="D3580"/>
      <c r="E3580"/>
      <c r="F3580"/>
      <c r="G3580"/>
      <c r="H3580"/>
      <c r="I3580"/>
      <c r="J3580"/>
      <c r="K3580"/>
      <c r="L3580"/>
      <c r="M3580"/>
      <c r="N3580"/>
      <c r="O3580"/>
      <c r="P3580"/>
      <c r="Q3580"/>
    </row>
    <row r="3581" spans="1:17" s="16" customFormat="1" x14ac:dyDescent="0.25">
      <c r="A3581"/>
      <c r="B3581" s="18"/>
      <c r="D3581"/>
      <c r="E3581"/>
      <c r="F3581"/>
      <c r="G3581"/>
      <c r="H3581"/>
      <c r="I3581"/>
      <c r="J3581"/>
      <c r="K3581"/>
      <c r="L3581"/>
      <c r="M3581"/>
      <c r="N3581"/>
      <c r="O3581"/>
      <c r="P3581"/>
      <c r="Q3581"/>
    </row>
    <row r="3582" spans="1:17" s="16" customFormat="1" x14ac:dyDescent="0.25">
      <c r="A3582"/>
      <c r="B3582" s="17"/>
      <c r="D3582"/>
      <c r="E3582"/>
      <c r="F3582"/>
      <c r="G3582"/>
      <c r="H3582"/>
      <c r="I3582"/>
      <c r="J3582"/>
      <c r="K3582"/>
      <c r="L3582"/>
      <c r="M3582"/>
      <c r="N3582"/>
      <c r="O3582"/>
      <c r="P3582"/>
      <c r="Q3582"/>
    </row>
    <row r="3583" spans="1:17" s="16" customFormat="1" x14ac:dyDescent="0.25">
      <c r="A3583"/>
      <c r="B3583" s="18"/>
      <c r="D3583"/>
      <c r="E3583"/>
      <c r="F3583"/>
      <c r="G3583"/>
      <c r="H3583"/>
      <c r="I3583"/>
      <c r="J3583"/>
      <c r="K3583"/>
      <c r="L3583"/>
      <c r="M3583"/>
      <c r="N3583"/>
      <c r="O3583"/>
      <c r="P3583"/>
      <c r="Q3583"/>
    </row>
    <row r="3584" spans="1:17" s="16" customFormat="1" x14ac:dyDescent="0.25">
      <c r="A3584"/>
      <c r="B3584" s="18"/>
      <c r="D3584"/>
      <c r="E3584"/>
      <c r="F3584"/>
      <c r="G3584"/>
      <c r="H3584"/>
      <c r="I3584"/>
      <c r="J3584"/>
      <c r="K3584"/>
      <c r="L3584"/>
      <c r="M3584"/>
      <c r="N3584"/>
      <c r="O3584"/>
      <c r="P3584"/>
      <c r="Q3584"/>
    </row>
    <row r="3585" spans="1:17" s="16" customFormat="1" x14ac:dyDescent="0.25">
      <c r="A3585"/>
      <c r="B3585" s="18"/>
      <c r="D3585"/>
      <c r="E3585"/>
      <c r="F3585"/>
      <c r="G3585"/>
      <c r="H3585"/>
      <c r="I3585"/>
      <c r="J3585"/>
      <c r="K3585"/>
      <c r="L3585"/>
      <c r="M3585"/>
      <c r="N3585"/>
      <c r="O3585"/>
      <c r="P3585"/>
      <c r="Q3585"/>
    </row>
    <row r="3586" spans="1:17" s="16" customFormat="1" x14ac:dyDescent="0.25">
      <c r="A3586"/>
      <c r="B3586" s="18"/>
      <c r="D3586"/>
      <c r="E3586"/>
      <c r="F3586"/>
      <c r="G3586"/>
      <c r="H3586"/>
      <c r="I3586"/>
      <c r="J3586"/>
      <c r="K3586"/>
      <c r="L3586"/>
      <c r="M3586"/>
      <c r="N3586"/>
      <c r="O3586"/>
      <c r="P3586"/>
      <c r="Q3586"/>
    </row>
    <row r="3587" spans="1:17" s="16" customFormat="1" x14ac:dyDescent="0.25">
      <c r="A3587"/>
      <c r="B3587" s="18"/>
      <c r="D3587"/>
      <c r="E3587"/>
      <c r="F3587"/>
      <c r="G3587"/>
      <c r="H3587"/>
      <c r="I3587"/>
      <c r="J3587"/>
      <c r="K3587"/>
      <c r="L3587"/>
      <c r="M3587"/>
      <c r="N3587"/>
      <c r="O3587"/>
      <c r="P3587"/>
      <c r="Q3587"/>
    </row>
    <row r="3588" spans="1:17" s="16" customFormat="1" x14ac:dyDescent="0.25">
      <c r="A3588"/>
      <c r="B3588" s="18"/>
      <c r="D3588"/>
      <c r="E3588"/>
      <c r="F3588"/>
      <c r="G3588"/>
      <c r="H3588"/>
      <c r="I3588"/>
      <c r="J3588"/>
      <c r="K3588"/>
      <c r="L3588"/>
      <c r="M3588"/>
      <c r="N3588"/>
      <c r="O3588"/>
      <c r="P3588"/>
      <c r="Q3588"/>
    </row>
    <row r="3589" spans="1:17" s="16" customFormat="1" x14ac:dyDescent="0.25">
      <c r="A3589"/>
      <c r="B3589" s="18"/>
      <c r="D3589"/>
      <c r="E3589"/>
      <c r="F3589"/>
      <c r="G3589"/>
      <c r="H3589"/>
      <c r="I3589"/>
      <c r="J3589"/>
      <c r="K3589"/>
      <c r="L3589"/>
      <c r="M3589"/>
      <c r="N3589"/>
      <c r="O3589"/>
      <c r="P3589"/>
      <c r="Q3589"/>
    </row>
    <row r="3590" spans="1:17" s="16" customFormat="1" x14ac:dyDescent="0.25">
      <c r="A3590"/>
      <c r="B3590" s="18"/>
      <c r="D3590"/>
      <c r="E3590"/>
      <c r="F3590"/>
      <c r="G3590"/>
      <c r="H3590"/>
      <c r="I3590"/>
      <c r="J3590"/>
      <c r="K3590"/>
      <c r="L3590"/>
      <c r="M3590"/>
      <c r="N3590"/>
      <c r="O3590"/>
      <c r="P3590"/>
      <c r="Q3590"/>
    </row>
    <row r="3591" spans="1:17" s="16" customFormat="1" x14ac:dyDescent="0.25">
      <c r="A3591"/>
      <c r="B3591" s="18"/>
      <c r="D3591"/>
      <c r="E3591"/>
      <c r="F3591"/>
      <c r="G3591"/>
      <c r="H3591"/>
      <c r="I3591"/>
      <c r="J3591"/>
      <c r="K3591"/>
      <c r="L3591"/>
      <c r="M3591"/>
      <c r="N3591"/>
      <c r="O3591"/>
      <c r="P3591"/>
      <c r="Q3591"/>
    </row>
    <row r="3592" spans="1:17" s="16" customFormat="1" x14ac:dyDescent="0.25">
      <c r="A3592"/>
      <c r="B3592" s="18"/>
      <c r="D3592"/>
      <c r="E3592"/>
      <c r="F3592"/>
      <c r="G3592"/>
      <c r="H3592"/>
      <c r="I3592"/>
      <c r="J3592"/>
      <c r="K3592"/>
      <c r="L3592"/>
      <c r="M3592"/>
      <c r="N3592"/>
      <c r="O3592"/>
      <c r="P3592"/>
      <c r="Q3592"/>
    </row>
    <row r="3593" spans="1:17" s="16" customFormat="1" x14ac:dyDescent="0.25">
      <c r="A3593"/>
      <c r="B3593" s="18"/>
      <c r="D3593"/>
      <c r="E3593"/>
      <c r="F3593"/>
      <c r="G3593"/>
      <c r="H3593"/>
      <c r="I3593"/>
      <c r="J3593"/>
      <c r="K3593"/>
      <c r="L3593"/>
      <c r="M3593"/>
      <c r="N3593"/>
      <c r="O3593"/>
      <c r="P3593"/>
      <c r="Q3593"/>
    </row>
    <row r="3594" spans="1:17" s="16" customFormat="1" x14ac:dyDescent="0.25">
      <c r="A3594"/>
      <c r="B3594" s="18"/>
      <c r="D3594"/>
      <c r="E3594"/>
      <c r="F3594"/>
      <c r="G3594"/>
      <c r="H3594"/>
      <c r="I3594"/>
      <c r="J3594"/>
      <c r="K3594"/>
      <c r="L3594"/>
      <c r="M3594"/>
      <c r="N3594"/>
      <c r="O3594"/>
      <c r="P3594"/>
      <c r="Q3594"/>
    </row>
    <row r="3595" spans="1:17" s="16" customFormat="1" x14ac:dyDescent="0.25">
      <c r="A3595"/>
      <c r="B3595" s="18"/>
      <c r="D3595"/>
      <c r="E3595"/>
      <c r="F3595"/>
      <c r="G3595"/>
      <c r="H3595"/>
      <c r="I3595"/>
      <c r="J3595"/>
      <c r="K3595"/>
      <c r="L3595"/>
      <c r="M3595"/>
      <c r="N3595"/>
      <c r="O3595"/>
      <c r="P3595"/>
      <c r="Q3595"/>
    </row>
    <row r="3596" spans="1:17" s="16" customFormat="1" x14ac:dyDescent="0.25">
      <c r="A3596"/>
      <c r="B3596" s="18"/>
      <c r="D3596"/>
      <c r="E3596"/>
      <c r="F3596"/>
      <c r="G3596"/>
      <c r="H3596"/>
      <c r="I3596"/>
      <c r="J3596"/>
      <c r="K3596"/>
      <c r="L3596"/>
      <c r="M3596"/>
      <c r="N3596"/>
      <c r="O3596"/>
      <c r="P3596"/>
      <c r="Q3596"/>
    </row>
    <row r="3597" spans="1:17" s="16" customFormat="1" x14ac:dyDescent="0.25">
      <c r="A3597"/>
      <c r="B3597" s="18"/>
      <c r="D3597"/>
      <c r="E3597"/>
      <c r="F3597"/>
      <c r="G3597"/>
      <c r="H3597"/>
      <c r="I3597"/>
      <c r="J3597"/>
      <c r="K3597"/>
      <c r="L3597"/>
      <c r="M3597"/>
      <c r="N3597"/>
      <c r="O3597"/>
      <c r="P3597"/>
      <c r="Q3597"/>
    </row>
    <row r="3598" spans="1:17" s="16" customFormat="1" x14ac:dyDescent="0.25">
      <c r="A3598"/>
      <c r="B3598" s="18"/>
      <c r="D3598"/>
      <c r="E3598"/>
      <c r="F3598"/>
      <c r="G3598"/>
      <c r="H3598"/>
      <c r="I3598"/>
      <c r="J3598"/>
      <c r="K3598"/>
      <c r="L3598"/>
      <c r="M3598"/>
      <c r="N3598"/>
      <c r="O3598"/>
      <c r="P3598"/>
      <c r="Q3598"/>
    </row>
    <row r="3599" spans="1:17" s="16" customFormat="1" x14ac:dyDescent="0.25">
      <c r="A3599"/>
      <c r="B3599" s="18"/>
      <c r="D3599"/>
      <c r="E3599"/>
      <c r="F3599"/>
      <c r="G3599"/>
      <c r="H3599"/>
      <c r="I3599"/>
      <c r="J3599"/>
      <c r="K3599"/>
      <c r="L3599"/>
      <c r="M3599"/>
      <c r="N3599"/>
      <c r="O3599"/>
      <c r="P3599"/>
      <c r="Q3599"/>
    </row>
    <row r="3600" spans="1:17" s="16" customFormat="1" x14ac:dyDescent="0.25">
      <c r="A3600"/>
      <c r="B3600" s="18"/>
      <c r="D3600"/>
      <c r="E3600"/>
      <c r="F3600"/>
      <c r="G3600"/>
      <c r="H3600"/>
      <c r="I3600"/>
      <c r="J3600"/>
      <c r="K3600"/>
      <c r="L3600"/>
      <c r="M3600"/>
      <c r="N3600"/>
      <c r="O3600"/>
      <c r="P3600"/>
      <c r="Q3600"/>
    </row>
    <row r="3601" spans="1:17" s="16" customFormat="1" x14ac:dyDescent="0.25">
      <c r="A3601"/>
      <c r="B3601" s="18"/>
      <c r="D3601"/>
      <c r="E3601"/>
      <c r="F3601"/>
      <c r="G3601"/>
      <c r="H3601"/>
      <c r="I3601"/>
      <c r="J3601"/>
      <c r="K3601"/>
      <c r="L3601"/>
      <c r="M3601"/>
      <c r="N3601"/>
      <c r="O3601"/>
      <c r="P3601"/>
      <c r="Q3601"/>
    </row>
    <row r="3602" spans="1:17" s="16" customFormat="1" x14ac:dyDescent="0.25">
      <c r="A3602"/>
      <c r="B3602" s="18"/>
      <c r="D3602"/>
      <c r="E3602"/>
      <c r="F3602"/>
      <c r="G3602"/>
      <c r="H3602"/>
      <c r="I3602"/>
      <c r="J3602"/>
      <c r="K3602"/>
      <c r="L3602"/>
      <c r="M3602"/>
      <c r="N3602"/>
      <c r="O3602"/>
      <c r="P3602"/>
      <c r="Q3602"/>
    </row>
    <row r="3603" spans="1:17" s="16" customFormat="1" x14ac:dyDescent="0.25">
      <c r="A3603"/>
      <c r="B3603" s="18"/>
      <c r="D3603"/>
      <c r="E3603"/>
      <c r="F3603"/>
      <c r="G3603"/>
      <c r="H3603"/>
      <c r="I3603"/>
      <c r="J3603"/>
      <c r="K3603"/>
      <c r="L3603"/>
      <c r="M3603"/>
      <c r="N3603"/>
      <c r="O3603"/>
      <c r="P3603"/>
      <c r="Q3603"/>
    </row>
    <row r="3604" spans="1:17" s="16" customFormat="1" x14ac:dyDescent="0.25">
      <c r="A3604"/>
      <c r="B3604" s="18"/>
      <c r="D3604"/>
      <c r="E3604"/>
      <c r="F3604"/>
      <c r="G3604"/>
      <c r="H3604"/>
      <c r="I3604"/>
      <c r="J3604"/>
      <c r="K3604"/>
      <c r="L3604"/>
      <c r="M3604"/>
      <c r="N3604"/>
      <c r="O3604"/>
      <c r="P3604"/>
      <c r="Q3604"/>
    </row>
    <row r="3605" spans="1:17" s="16" customFormat="1" x14ac:dyDescent="0.25">
      <c r="A3605"/>
      <c r="B3605" s="18"/>
      <c r="D3605"/>
      <c r="E3605"/>
      <c r="F3605"/>
      <c r="G3605"/>
      <c r="H3605"/>
      <c r="I3605"/>
      <c r="J3605"/>
      <c r="K3605"/>
      <c r="L3605"/>
      <c r="M3605"/>
      <c r="N3605"/>
      <c r="O3605"/>
      <c r="P3605"/>
      <c r="Q3605"/>
    </row>
    <row r="3606" spans="1:17" s="16" customFormat="1" x14ac:dyDescent="0.25">
      <c r="A3606"/>
      <c r="B3606" s="18"/>
      <c r="D3606"/>
      <c r="E3606"/>
      <c r="F3606"/>
      <c r="G3606"/>
      <c r="H3606"/>
      <c r="I3606"/>
      <c r="J3606"/>
      <c r="K3606"/>
      <c r="L3606"/>
      <c r="M3606"/>
      <c r="N3606"/>
      <c r="O3606"/>
      <c r="P3606"/>
      <c r="Q3606"/>
    </row>
    <row r="3607" spans="1:17" s="16" customFormat="1" x14ac:dyDescent="0.25">
      <c r="A3607"/>
      <c r="B3607" s="18"/>
      <c r="D3607"/>
      <c r="E3607"/>
      <c r="F3607"/>
      <c r="G3607"/>
      <c r="H3607"/>
      <c r="I3607"/>
      <c r="J3607"/>
      <c r="K3607"/>
      <c r="L3607"/>
      <c r="M3607"/>
      <c r="N3607"/>
      <c r="O3607"/>
      <c r="P3607"/>
      <c r="Q3607"/>
    </row>
    <row r="3608" spans="1:17" s="16" customFormat="1" x14ac:dyDescent="0.25">
      <c r="A3608"/>
      <c r="B3608" s="18"/>
      <c r="D3608"/>
      <c r="E3608"/>
      <c r="F3608"/>
      <c r="G3608"/>
      <c r="H3608"/>
      <c r="I3608"/>
      <c r="J3608"/>
      <c r="K3608"/>
      <c r="L3608"/>
      <c r="M3608"/>
      <c r="N3608"/>
      <c r="O3608"/>
      <c r="P3608"/>
      <c r="Q3608"/>
    </row>
    <row r="3609" spans="1:17" s="16" customFormat="1" x14ac:dyDescent="0.25">
      <c r="A3609"/>
      <c r="B3609" s="18"/>
      <c r="D3609"/>
      <c r="E3609"/>
      <c r="F3609"/>
      <c r="G3609"/>
      <c r="H3609"/>
      <c r="I3609"/>
      <c r="J3609"/>
      <c r="K3609"/>
      <c r="L3609"/>
      <c r="M3609"/>
      <c r="N3609"/>
      <c r="O3609"/>
      <c r="P3609"/>
      <c r="Q3609"/>
    </row>
    <row r="3610" spans="1:17" s="16" customFormat="1" x14ac:dyDescent="0.25">
      <c r="A3610"/>
      <c r="B3610" s="18"/>
      <c r="D3610"/>
      <c r="E3610"/>
      <c r="F3610"/>
      <c r="G3610"/>
      <c r="H3610"/>
      <c r="I3610"/>
      <c r="J3610"/>
      <c r="K3610"/>
      <c r="L3610"/>
      <c r="M3610"/>
      <c r="N3610"/>
      <c r="O3610"/>
      <c r="P3610"/>
      <c r="Q3610"/>
    </row>
    <row r="3611" spans="1:17" s="16" customFormat="1" x14ac:dyDescent="0.25">
      <c r="A3611"/>
      <c r="B3611" s="18"/>
      <c r="D3611"/>
      <c r="E3611"/>
      <c r="F3611"/>
      <c r="G3611"/>
      <c r="H3611"/>
      <c r="I3611"/>
      <c r="J3611"/>
      <c r="K3611"/>
      <c r="L3611"/>
      <c r="M3611"/>
      <c r="N3611"/>
      <c r="O3611"/>
      <c r="P3611"/>
      <c r="Q3611"/>
    </row>
    <row r="3612" spans="1:17" s="16" customFormat="1" x14ac:dyDescent="0.25">
      <c r="A3612"/>
      <c r="B3612" s="18"/>
      <c r="D3612"/>
      <c r="E3612"/>
      <c r="F3612"/>
      <c r="G3612"/>
      <c r="H3612"/>
      <c r="I3612"/>
      <c r="J3612"/>
      <c r="K3612"/>
      <c r="L3612"/>
      <c r="M3612"/>
      <c r="N3612"/>
      <c r="O3612"/>
      <c r="P3612"/>
      <c r="Q3612"/>
    </row>
    <row r="3613" spans="1:17" s="16" customFormat="1" x14ac:dyDescent="0.25">
      <c r="A3613"/>
      <c r="B3613" s="18"/>
      <c r="D3613"/>
      <c r="E3613"/>
      <c r="F3613"/>
      <c r="G3613"/>
      <c r="H3613"/>
      <c r="I3613"/>
      <c r="J3613"/>
      <c r="K3613"/>
      <c r="L3613"/>
      <c r="M3613"/>
      <c r="N3613"/>
      <c r="O3613"/>
      <c r="P3613"/>
      <c r="Q3613"/>
    </row>
    <row r="3614" spans="1:17" s="16" customFormat="1" x14ac:dyDescent="0.25">
      <c r="A3614"/>
      <c r="B3614" s="18"/>
      <c r="D3614"/>
      <c r="E3614"/>
      <c r="F3614"/>
      <c r="G3614"/>
      <c r="H3614"/>
      <c r="I3614"/>
      <c r="J3614"/>
      <c r="K3614"/>
      <c r="L3614"/>
      <c r="M3614"/>
      <c r="N3614"/>
      <c r="O3614"/>
      <c r="P3614"/>
      <c r="Q3614"/>
    </row>
    <row r="3615" spans="1:17" s="16" customFormat="1" x14ac:dyDescent="0.25">
      <c r="A3615"/>
      <c r="B3615" s="18"/>
      <c r="D3615"/>
      <c r="E3615"/>
      <c r="F3615"/>
      <c r="G3615"/>
      <c r="H3615"/>
      <c r="I3615"/>
      <c r="J3615"/>
      <c r="K3615"/>
      <c r="L3615"/>
      <c r="M3615"/>
      <c r="N3615"/>
      <c r="O3615"/>
      <c r="P3615"/>
      <c r="Q3615"/>
    </row>
    <row r="3616" spans="1:17" s="16" customFormat="1" x14ac:dyDescent="0.25">
      <c r="A3616"/>
      <c r="B3616" s="18"/>
      <c r="D3616"/>
      <c r="E3616"/>
      <c r="F3616"/>
      <c r="G3616"/>
      <c r="H3616"/>
      <c r="I3616"/>
      <c r="J3616"/>
      <c r="K3616"/>
      <c r="L3616"/>
      <c r="M3616"/>
      <c r="N3616"/>
      <c r="O3616"/>
      <c r="P3616"/>
      <c r="Q3616"/>
    </row>
    <row r="3617" spans="1:17" s="16" customFormat="1" x14ac:dyDescent="0.25">
      <c r="A3617"/>
      <c r="B3617" s="18"/>
      <c r="D3617"/>
      <c r="E3617"/>
      <c r="F3617"/>
      <c r="G3617"/>
      <c r="H3617"/>
      <c r="I3617"/>
      <c r="J3617"/>
      <c r="K3617"/>
      <c r="L3617"/>
      <c r="M3617"/>
      <c r="N3617"/>
      <c r="O3617"/>
      <c r="P3617"/>
      <c r="Q3617"/>
    </row>
    <row r="3618" spans="1:17" s="16" customFormat="1" x14ac:dyDescent="0.25">
      <c r="A3618"/>
      <c r="B3618" s="18"/>
      <c r="D3618"/>
      <c r="E3618"/>
      <c r="F3618"/>
      <c r="G3618"/>
      <c r="H3618"/>
      <c r="I3618"/>
      <c r="J3618"/>
      <c r="K3618"/>
      <c r="L3618"/>
      <c r="M3618"/>
      <c r="N3618"/>
      <c r="O3618"/>
      <c r="P3618"/>
      <c r="Q3618"/>
    </row>
    <row r="3619" spans="1:17" s="16" customFormat="1" x14ac:dyDescent="0.25">
      <c r="A3619"/>
      <c r="B3619" s="18"/>
      <c r="D3619"/>
      <c r="E3619"/>
      <c r="F3619"/>
      <c r="G3619"/>
      <c r="H3619"/>
      <c r="I3619"/>
      <c r="J3619"/>
      <c r="K3619"/>
      <c r="L3619"/>
      <c r="M3619"/>
      <c r="N3619"/>
      <c r="O3619"/>
      <c r="P3619"/>
      <c r="Q3619"/>
    </row>
    <row r="3620" spans="1:17" s="16" customFormat="1" x14ac:dyDescent="0.25">
      <c r="A3620"/>
      <c r="B3620" s="18"/>
      <c r="D3620"/>
      <c r="E3620"/>
      <c r="F3620"/>
      <c r="G3620"/>
      <c r="H3620"/>
      <c r="I3620"/>
      <c r="J3620"/>
      <c r="K3620"/>
      <c r="L3620"/>
      <c r="M3620"/>
      <c r="N3620"/>
      <c r="O3620"/>
      <c r="P3620"/>
      <c r="Q3620"/>
    </row>
    <row r="3621" spans="1:17" s="16" customFormat="1" x14ac:dyDescent="0.25">
      <c r="A3621"/>
      <c r="B3621" s="18"/>
      <c r="D3621"/>
      <c r="E3621"/>
      <c r="F3621"/>
      <c r="G3621"/>
      <c r="H3621"/>
      <c r="I3621"/>
      <c r="J3621"/>
      <c r="K3621"/>
      <c r="L3621"/>
      <c r="M3621"/>
      <c r="N3621"/>
      <c r="O3621"/>
      <c r="P3621"/>
      <c r="Q3621"/>
    </row>
    <row r="3622" spans="1:17" s="16" customFormat="1" x14ac:dyDescent="0.25">
      <c r="A3622"/>
      <c r="B3622" s="18"/>
      <c r="D3622"/>
      <c r="E3622"/>
      <c r="F3622"/>
      <c r="G3622"/>
      <c r="H3622"/>
      <c r="I3622"/>
      <c r="J3622"/>
      <c r="K3622"/>
      <c r="L3622"/>
      <c r="M3622"/>
      <c r="N3622"/>
      <c r="O3622"/>
      <c r="P3622"/>
      <c r="Q3622"/>
    </row>
    <row r="3623" spans="1:17" s="16" customFormat="1" x14ac:dyDescent="0.25">
      <c r="A3623"/>
      <c r="B3623" s="18"/>
      <c r="D3623"/>
      <c r="E3623"/>
      <c r="F3623"/>
      <c r="G3623"/>
      <c r="H3623"/>
      <c r="I3623"/>
      <c r="J3623"/>
      <c r="K3623"/>
      <c r="L3623"/>
      <c r="M3623"/>
      <c r="N3623"/>
      <c r="O3623"/>
      <c r="P3623"/>
      <c r="Q3623"/>
    </row>
    <row r="3624" spans="1:17" s="16" customFormat="1" x14ac:dyDescent="0.25">
      <c r="A3624"/>
      <c r="B3624" s="18"/>
      <c r="D3624"/>
      <c r="E3624"/>
      <c r="F3624"/>
      <c r="G3624"/>
      <c r="H3624"/>
      <c r="I3624"/>
      <c r="J3624"/>
      <c r="K3624"/>
      <c r="L3624"/>
      <c r="M3624"/>
      <c r="N3624"/>
      <c r="O3624"/>
      <c r="P3624"/>
      <c r="Q3624"/>
    </row>
    <row r="3625" spans="1:17" s="16" customFormat="1" x14ac:dyDescent="0.25">
      <c r="A3625"/>
      <c r="B3625" s="18"/>
      <c r="D3625"/>
      <c r="E3625"/>
      <c r="F3625"/>
      <c r="G3625"/>
      <c r="H3625"/>
      <c r="I3625"/>
      <c r="J3625"/>
      <c r="K3625"/>
      <c r="L3625"/>
      <c r="M3625"/>
      <c r="N3625"/>
      <c r="O3625"/>
      <c r="P3625"/>
      <c r="Q3625"/>
    </row>
    <row r="3626" spans="1:17" s="16" customFormat="1" x14ac:dyDescent="0.25">
      <c r="A3626"/>
      <c r="B3626" s="18"/>
      <c r="D3626"/>
      <c r="E3626"/>
      <c r="F3626"/>
      <c r="G3626"/>
      <c r="H3626"/>
      <c r="I3626"/>
      <c r="J3626"/>
      <c r="K3626"/>
      <c r="L3626"/>
      <c r="M3626"/>
      <c r="N3626"/>
      <c r="O3626"/>
      <c r="P3626"/>
      <c r="Q3626"/>
    </row>
    <row r="3627" spans="1:17" s="16" customFormat="1" x14ac:dyDescent="0.25">
      <c r="A3627"/>
      <c r="B3627" s="18"/>
      <c r="D3627"/>
      <c r="E3627"/>
      <c r="F3627"/>
      <c r="G3627"/>
      <c r="H3627"/>
      <c r="I3627"/>
      <c r="J3627"/>
      <c r="K3627"/>
      <c r="L3627"/>
      <c r="M3627"/>
      <c r="N3627"/>
      <c r="O3627"/>
      <c r="P3627"/>
      <c r="Q3627"/>
    </row>
    <row r="3628" spans="1:17" s="16" customFormat="1" x14ac:dyDescent="0.25">
      <c r="A3628"/>
      <c r="B3628" s="18"/>
      <c r="D3628"/>
      <c r="E3628"/>
      <c r="F3628"/>
      <c r="G3628"/>
      <c r="H3628"/>
      <c r="I3628"/>
      <c r="J3628"/>
      <c r="K3628"/>
      <c r="L3628"/>
      <c r="M3628"/>
      <c r="N3628"/>
      <c r="O3628"/>
      <c r="P3628"/>
      <c r="Q3628"/>
    </row>
    <row r="3629" spans="1:17" s="16" customFormat="1" x14ac:dyDescent="0.25">
      <c r="A3629"/>
      <c r="B3629" s="18"/>
      <c r="D3629"/>
      <c r="E3629"/>
      <c r="F3629"/>
      <c r="G3629"/>
      <c r="H3629"/>
      <c r="I3629"/>
      <c r="J3629"/>
      <c r="K3629"/>
      <c r="L3629"/>
      <c r="M3629"/>
      <c r="N3629"/>
      <c r="O3629"/>
      <c r="P3629"/>
      <c r="Q3629"/>
    </row>
    <row r="3630" spans="1:17" s="16" customFormat="1" x14ac:dyDescent="0.25">
      <c r="A3630"/>
      <c r="B3630" s="18"/>
      <c r="D3630"/>
      <c r="E3630"/>
      <c r="F3630"/>
      <c r="G3630"/>
      <c r="H3630"/>
      <c r="I3630"/>
      <c r="J3630"/>
      <c r="K3630"/>
      <c r="L3630"/>
      <c r="M3630"/>
      <c r="N3630"/>
      <c r="O3630"/>
      <c r="P3630"/>
      <c r="Q3630"/>
    </row>
    <row r="3631" spans="1:17" s="16" customFormat="1" x14ac:dyDescent="0.25">
      <c r="A3631"/>
      <c r="B3631" s="18"/>
      <c r="D3631"/>
      <c r="E3631"/>
      <c r="F3631"/>
      <c r="G3631"/>
      <c r="H3631"/>
      <c r="I3631"/>
      <c r="J3631"/>
      <c r="K3631"/>
      <c r="L3631"/>
      <c r="M3631"/>
      <c r="N3631"/>
      <c r="O3631"/>
      <c r="P3631"/>
      <c r="Q3631"/>
    </row>
    <row r="3632" spans="1:17" s="16" customFormat="1" x14ac:dyDescent="0.25">
      <c r="A3632"/>
      <c r="B3632" s="17"/>
      <c r="D3632"/>
      <c r="E3632"/>
      <c r="F3632"/>
      <c r="G3632"/>
      <c r="H3632"/>
      <c r="I3632"/>
      <c r="J3632"/>
      <c r="K3632"/>
      <c r="L3632"/>
      <c r="M3632"/>
      <c r="N3632"/>
      <c r="O3632"/>
      <c r="P3632"/>
      <c r="Q3632"/>
    </row>
    <row r="3633" spans="1:17" s="16" customFormat="1" x14ac:dyDescent="0.25">
      <c r="A3633"/>
      <c r="B3633" s="18"/>
      <c r="D3633"/>
      <c r="E3633"/>
      <c r="F3633"/>
      <c r="G3633"/>
      <c r="H3633"/>
      <c r="I3633"/>
      <c r="J3633"/>
      <c r="K3633"/>
      <c r="L3633"/>
      <c r="M3633"/>
      <c r="N3633"/>
      <c r="O3633"/>
      <c r="P3633"/>
      <c r="Q3633"/>
    </row>
    <row r="3634" spans="1:17" s="16" customFormat="1" x14ac:dyDescent="0.25">
      <c r="A3634"/>
      <c r="B3634" s="18"/>
      <c r="D3634"/>
      <c r="E3634"/>
      <c r="F3634"/>
      <c r="G3634"/>
      <c r="H3634"/>
      <c r="I3634"/>
      <c r="J3634"/>
      <c r="K3634"/>
      <c r="L3634"/>
      <c r="M3634"/>
      <c r="N3634"/>
      <c r="O3634"/>
      <c r="P3634"/>
      <c r="Q3634"/>
    </row>
    <row r="3635" spans="1:17" s="16" customFormat="1" x14ac:dyDescent="0.25">
      <c r="A3635"/>
      <c r="B3635" s="18"/>
      <c r="D3635"/>
      <c r="E3635"/>
      <c r="F3635"/>
      <c r="G3635"/>
      <c r="H3635"/>
      <c r="I3635"/>
      <c r="J3635"/>
      <c r="K3635"/>
      <c r="L3635"/>
      <c r="M3635"/>
      <c r="N3635"/>
      <c r="O3635"/>
      <c r="P3635"/>
      <c r="Q3635"/>
    </row>
    <row r="3636" spans="1:17" s="16" customFormat="1" x14ac:dyDescent="0.25">
      <c r="A3636"/>
      <c r="B3636" s="18"/>
      <c r="D3636"/>
      <c r="E3636"/>
      <c r="F3636"/>
      <c r="G3636"/>
      <c r="H3636"/>
      <c r="I3636"/>
      <c r="J3636"/>
      <c r="K3636"/>
      <c r="L3636"/>
      <c r="M3636"/>
      <c r="N3636"/>
      <c r="O3636"/>
      <c r="P3636"/>
      <c r="Q3636"/>
    </row>
    <row r="3637" spans="1:17" s="16" customFormat="1" x14ac:dyDescent="0.25">
      <c r="A3637"/>
      <c r="B3637" s="18"/>
      <c r="D3637"/>
      <c r="E3637"/>
      <c r="F3637"/>
      <c r="G3637"/>
      <c r="H3637"/>
      <c r="I3637"/>
      <c r="J3637"/>
      <c r="K3637"/>
      <c r="L3637"/>
      <c r="M3637"/>
      <c r="N3637"/>
      <c r="O3637"/>
      <c r="P3637"/>
      <c r="Q3637"/>
    </row>
    <row r="3638" spans="1:17" s="16" customFormat="1" x14ac:dyDescent="0.25">
      <c r="A3638"/>
      <c r="B3638" s="18"/>
      <c r="D3638"/>
      <c r="E3638"/>
      <c r="F3638"/>
      <c r="G3638"/>
      <c r="H3638"/>
      <c r="I3638"/>
      <c r="J3638"/>
      <c r="K3638"/>
      <c r="L3638"/>
      <c r="M3638"/>
      <c r="N3638"/>
      <c r="O3638"/>
      <c r="P3638"/>
      <c r="Q3638"/>
    </row>
    <row r="3639" spans="1:17" s="16" customFormat="1" x14ac:dyDescent="0.25">
      <c r="A3639"/>
      <c r="B3639" s="18"/>
      <c r="D3639"/>
      <c r="E3639"/>
      <c r="F3639"/>
      <c r="G3639"/>
      <c r="H3639"/>
      <c r="I3639"/>
      <c r="J3639"/>
      <c r="K3639"/>
      <c r="L3639"/>
      <c r="M3639"/>
      <c r="N3639"/>
      <c r="O3639"/>
      <c r="P3639"/>
      <c r="Q3639"/>
    </row>
    <row r="3640" spans="1:17" s="16" customFormat="1" x14ac:dyDescent="0.25">
      <c r="A3640"/>
      <c r="B3640" s="18"/>
      <c r="D3640"/>
      <c r="E3640"/>
      <c r="F3640"/>
      <c r="G3640"/>
      <c r="H3640"/>
      <c r="I3640"/>
      <c r="J3640"/>
      <c r="K3640"/>
      <c r="L3640"/>
      <c r="M3640"/>
      <c r="N3640"/>
      <c r="O3640"/>
      <c r="P3640"/>
      <c r="Q3640"/>
    </row>
    <row r="3641" spans="1:17" s="16" customFormat="1" x14ac:dyDescent="0.25">
      <c r="A3641"/>
      <c r="B3641" s="18"/>
      <c r="D3641"/>
      <c r="E3641"/>
      <c r="F3641"/>
      <c r="G3641"/>
      <c r="H3641"/>
      <c r="I3641"/>
      <c r="J3641"/>
      <c r="K3641"/>
      <c r="L3641"/>
      <c r="M3641"/>
      <c r="N3641"/>
      <c r="O3641"/>
      <c r="P3641"/>
      <c r="Q3641"/>
    </row>
    <row r="3642" spans="1:17" s="16" customFormat="1" x14ac:dyDescent="0.25">
      <c r="A3642"/>
      <c r="B3642" s="18"/>
      <c r="D3642"/>
      <c r="E3642"/>
      <c r="F3642"/>
      <c r="G3642"/>
      <c r="H3642"/>
      <c r="I3642"/>
      <c r="J3642"/>
      <c r="K3642"/>
      <c r="L3642"/>
      <c r="M3642"/>
      <c r="N3642"/>
      <c r="O3642"/>
      <c r="P3642"/>
      <c r="Q3642"/>
    </row>
    <row r="3643" spans="1:17" s="16" customFormat="1" x14ac:dyDescent="0.25">
      <c r="A3643"/>
      <c r="B3643" s="18"/>
      <c r="D3643"/>
      <c r="E3643"/>
      <c r="F3643"/>
      <c r="G3643"/>
      <c r="H3643"/>
      <c r="I3643"/>
      <c r="J3643"/>
      <c r="K3643"/>
      <c r="L3643"/>
      <c r="M3643"/>
      <c r="N3643"/>
      <c r="O3643"/>
      <c r="P3643"/>
      <c r="Q3643"/>
    </row>
    <row r="3644" spans="1:17" s="16" customFormat="1" x14ac:dyDescent="0.25">
      <c r="A3644"/>
      <c r="B3644" s="18"/>
      <c r="D3644"/>
      <c r="E3644"/>
      <c r="F3644"/>
      <c r="G3644"/>
      <c r="H3644"/>
      <c r="I3644"/>
      <c r="J3644"/>
      <c r="K3644"/>
      <c r="L3644"/>
      <c r="M3644"/>
      <c r="N3644"/>
      <c r="O3644"/>
      <c r="P3644"/>
      <c r="Q3644"/>
    </row>
    <row r="3645" spans="1:17" s="16" customFormat="1" x14ac:dyDescent="0.25">
      <c r="A3645"/>
      <c r="B3645" s="18"/>
      <c r="D3645"/>
      <c r="E3645"/>
      <c r="F3645"/>
      <c r="G3645"/>
      <c r="H3645"/>
      <c r="I3645"/>
      <c r="J3645"/>
      <c r="K3645"/>
      <c r="L3645"/>
      <c r="M3645"/>
      <c r="N3645"/>
      <c r="O3645"/>
      <c r="P3645"/>
      <c r="Q3645"/>
    </row>
    <row r="3646" spans="1:17" s="16" customFormat="1" x14ac:dyDescent="0.25">
      <c r="A3646"/>
      <c r="B3646" s="18"/>
      <c r="D3646"/>
      <c r="E3646"/>
      <c r="F3646"/>
      <c r="G3646"/>
      <c r="H3646"/>
      <c r="I3646"/>
      <c r="J3646"/>
      <c r="K3646"/>
      <c r="L3646"/>
      <c r="M3646"/>
      <c r="N3646"/>
      <c r="O3646"/>
      <c r="P3646"/>
      <c r="Q3646"/>
    </row>
    <row r="3647" spans="1:17" s="16" customFormat="1" x14ac:dyDescent="0.25">
      <c r="A3647"/>
      <c r="B3647" s="18"/>
      <c r="D3647"/>
      <c r="E3647"/>
      <c r="F3647"/>
      <c r="G3647"/>
      <c r="H3647"/>
      <c r="I3647"/>
      <c r="J3647"/>
      <c r="K3647"/>
      <c r="L3647"/>
      <c r="M3647"/>
      <c r="N3647"/>
      <c r="O3647"/>
      <c r="P3647"/>
      <c r="Q3647"/>
    </row>
    <row r="3648" spans="1:17" s="16" customFormat="1" x14ac:dyDescent="0.25">
      <c r="A3648"/>
      <c r="B3648" s="18"/>
      <c r="D3648"/>
      <c r="E3648"/>
      <c r="F3648"/>
      <c r="G3648"/>
      <c r="H3648"/>
      <c r="I3648"/>
      <c r="J3648"/>
      <c r="K3648"/>
      <c r="L3648"/>
      <c r="M3648"/>
      <c r="N3648"/>
      <c r="O3648"/>
      <c r="P3648"/>
      <c r="Q3648"/>
    </row>
    <row r="3649" spans="1:17" s="16" customFormat="1" x14ac:dyDescent="0.25">
      <c r="A3649"/>
      <c r="B3649" s="18"/>
      <c r="D3649"/>
      <c r="E3649"/>
      <c r="F3649"/>
      <c r="G3649"/>
      <c r="H3649"/>
      <c r="I3649"/>
      <c r="J3649"/>
      <c r="K3649"/>
      <c r="L3649"/>
      <c r="M3649"/>
      <c r="N3649"/>
      <c r="O3649"/>
      <c r="P3649"/>
      <c r="Q3649"/>
    </row>
    <row r="3650" spans="1:17" s="16" customFormat="1" x14ac:dyDescent="0.25">
      <c r="A3650"/>
      <c r="B3650" s="18"/>
      <c r="D3650"/>
      <c r="E3650"/>
      <c r="F3650"/>
      <c r="G3650"/>
      <c r="H3650"/>
      <c r="I3650"/>
      <c r="J3650"/>
      <c r="K3650"/>
      <c r="L3650"/>
      <c r="M3650"/>
      <c r="N3650"/>
      <c r="O3650"/>
      <c r="P3650"/>
      <c r="Q3650"/>
    </row>
    <row r="3651" spans="1:17" s="16" customFormat="1" x14ac:dyDescent="0.25">
      <c r="A3651"/>
      <c r="B3651" s="18"/>
      <c r="D3651"/>
      <c r="E3651"/>
      <c r="F3651"/>
      <c r="G3651"/>
      <c r="H3651"/>
      <c r="I3651"/>
      <c r="J3651"/>
      <c r="K3651"/>
      <c r="L3651"/>
      <c r="M3651"/>
      <c r="N3651"/>
      <c r="O3651"/>
      <c r="P3651"/>
      <c r="Q3651"/>
    </row>
    <row r="3652" spans="1:17" s="16" customFormat="1" x14ac:dyDescent="0.25">
      <c r="A3652"/>
      <c r="B3652" s="18"/>
      <c r="D3652"/>
      <c r="E3652"/>
      <c r="F3652"/>
      <c r="G3652"/>
      <c r="H3652"/>
      <c r="I3652"/>
      <c r="J3652"/>
      <c r="K3652"/>
      <c r="L3652"/>
      <c r="M3652"/>
      <c r="N3652"/>
      <c r="O3652"/>
      <c r="P3652"/>
      <c r="Q3652"/>
    </row>
    <row r="3653" spans="1:17" s="16" customFormat="1" x14ac:dyDescent="0.25">
      <c r="A3653"/>
      <c r="B3653" s="18"/>
      <c r="D3653"/>
      <c r="E3653"/>
      <c r="F3653"/>
      <c r="G3653"/>
      <c r="H3653"/>
      <c r="I3653"/>
      <c r="J3653"/>
      <c r="K3653"/>
      <c r="L3653"/>
      <c r="M3653"/>
      <c r="N3653"/>
      <c r="O3653"/>
      <c r="P3653"/>
      <c r="Q3653"/>
    </row>
    <row r="3654" spans="1:17" s="16" customFormat="1" x14ac:dyDescent="0.25">
      <c r="A3654"/>
      <c r="B3654" s="18"/>
      <c r="D3654"/>
      <c r="E3654"/>
      <c r="F3654"/>
      <c r="G3654"/>
      <c r="H3654"/>
      <c r="I3654"/>
      <c r="J3654"/>
      <c r="K3654"/>
      <c r="L3654"/>
      <c r="M3654"/>
      <c r="N3654"/>
      <c r="O3654"/>
      <c r="P3654"/>
      <c r="Q3654"/>
    </row>
    <row r="3655" spans="1:17" s="16" customFormat="1" x14ac:dyDescent="0.25">
      <c r="A3655"/>
      <c r="B3655" s="18"/>
      <c r="D3655"/>
      <c r="E3655"/>
      <c r="F3655"/>
      <c r="G3655"/>
      <c r="H3655"/>
      <c r="I3655"/>
      <c r="J3655"/>
      <c r="K3655"/>
      <c r="L3655"/>
      <c r="M3655"/>
      <c r="N3655"/>
      <c r="O3655"/>
      <c r="P3655"/>
      <c r="Q3655"/>
    </row>
    <row r="3656" spans="1:17" s="16" customFormat="1" x14ac:dyDescent="0.25">
      <c r="A3656"/>
      <c r="B3656" s="18"/>
      <c r="D3656"/>
      <c r="E3656"/>
      <c r="F3656"/>
      <c r="G3656"/>
      <c r="H3656"/>
      <c r="I3656"/>
      <c r="J3656"/>
      <c r="K3656"/>
      <c r="L3656"/>
      <c r="M3656"/>
      <c r="N3656"/>
      <c r="O3656"/>
      <c r="P3656"/>
      <c r="Q3656"/>
    </row>
    <row r="3657" spans="1:17" s="16" customFormat="1" x14ac:dyDescent="0.25">
      <c r="A3657"/>
      <c r="B3657" s="18"/>
      <c r="D3657"/>
      <c r="E3657"/>
      <c r="F3657"/>
      <c r="G3657"/>
      <c r="H3657"/>
      <c r="I3657"/>
      <c r="J3657"/>
      <c r="K3657"/>
      <c r="L3657"/>
      <c r="M3657"/>
      <c r="N3657"/>
      <c r="O3657"/>
      <c r="P3657"/>
      <c r="Q3657"/>
    </row>
    <row r="3658" spans="1:17" s="16" customFormat="1" x14ac:dyDescent="0.25">
      <c r="A3658"/>
      <c r="B3658" s="18"/>
      <c r="D3658"/>
      <c r="E3658"/>
      <c r="F3658"/>
      <c r="G3658"/>
      <c r="H3658"/>
      <c r="I3658"/>
      <c r="J3658"/>
      <c r="K3658"/>
      <c r="L3658"/>
      <c r="M3658"/>
      <c r="N3658"/>
      <c r="O3658"/>
      <c r="P3658"/>
      <c r="Q3658"/>
    </row>
    <row r="3659" spans="1:17" s="16" customFormat="1" x14ac:dyDescent="0.25">
      <c r="A3659"/>
      <c r="B3659" s="18"/>
      <c r="D3659"/>
      <c r="E3659"/>
      <c r="F3659"/>
      <c r="G3659"/>
      <c r="H3659"/>
      <c r="I3659"/>
      <c r="J3659"/>
      <c r="K3659"/>
      <c r="L3659"/>
      <c r="M3659"/>
      <c r="N3659"/>
      <c r="O3659"/>
      <c r="P3659"/>
      <c r="Q3659"/>
    </row>
    <row r="3660" spans="1:17" s="16" customFormat="1" x14ac:dyDescent="0.25">
      <c r="A3660"/>
      <c r="B3660" s="18"/>
      <c r="D3660"/>
      <c r="E3660"/>
      <c r="F3660"/>
      <c r="G3660"/>
      <c r="H3660"/>
      <c r="I3660"/>
      <c r="J3660"/>
      <c r="K3660"/>
      <c r="L3660"/>
      <c r="M3660"/>
      <c r="N3660"/>
      <c r="O3660"/>
      <c r="P3660"/>
      <c r="Q3660"/>
    </row>
    <row r="3661" spans="1:17" s="16" customFormat="1" x14ac:dyDescent="0.25">
      <c r="A3661"/>
      <c r="B3661" s="18"/>
      <c r="D3661"/>
      <c r="E3661"/>
      <c r="F3661"/>
      <c r="G3661"/>
      <c r="H3661"/>
      <c r="I3661"/>
      <c r="J3661"/>
      <c r="K3661"/>
      <c r="L3661"/>
      <c r="M3661"/>
      <c r="N3661"/>
      <c r="O3661"/>
      <c r="P3661"/>
      <c r="Q3661"/>
    </row>
    <row r="3662" spans="1:17" s="16" customFormat="1" x14ac:dyDescent="0.25">
      <c r="A3662"/>
      <c r="B3662" s="18"/>
      <c r="D3662"/>
      <c r="E3662"/>
      <c r="F3662"/>
      <c r="G3662"/>
      <c r="H3662"/>
      <c r="I3662"/>
      <c r="J3662"/>
      <c r="K3662"/>
      <c r="L3662"/>
      <c r="M3662"/>
      <c r="N3662"/>
      <c r="O3662"/>
      <c r="P3662"/>
      <c r="Q3662"/>
    </row>
    <row r="3663" spans="1:17" s="16" customFormat="1" x14ac:dyDescent="0.25">
      <c r="A3663"/>
      <c r="B3663" s="18"/>
      <c r="D3663"/>
      <c r="E3663"/>
      <c r="F3663"/>
      <c r="G3663"/>
      <c r="H3663"/>
      <c r="I3663"/>
      <c r="J3663"/>
      <c r="K3663"/>
      <c r="L3663"/>
      <c r="M3663"/>
      <c r="N3663"/>
      <c r="O3663"/>
      <c r="P3663"/>
      <c r="Q3663"/>
    </row>
    <row r="3664" spans="1:17" s="16" customFormat="1" x14ac:dyDescent="0.25">
      <c r="A3664"/>
      <c r="B3664" s="18"/>
      <c r="D3664"/>
      <c r="E3664"/>
      <c r="F3664"/>
      <c r="G3664"/>
      <c r="H3664"/>
      <c r="I3664"/>
      <c r="J3664"/>
      <c r="K3664"/>
      <c r="L3664"/>
      <c r="M3664"/>
      <c r="N3664"/>
      <c r="O3664"/>
      <c r="P3664"/>
      <c r="Q3664"/>
    </row>
    <row r="3665" spans="1:17" s="16" customFormat="1" x14ac:dyDescent="0.25">
      <c r="A3665"/>
      <c r="B3665" s="18"/>
      <c r="D3665"/>
      <c r="E3665"/>
      <c r="F3665"/>
      <c r="G3665"/>
      <c r="H3665"/>
      <c r="I3665"/>
      <c r="J3665"/>
      <c r="K3665"/>
      <c r="L3665"/>
      <c r="M3665"/>
      <c r="N3665"/>
      <c r="O3665"/>
      <c r="P3665"/>
      <c r="Q3665"/>
    </row>
    <row r="3666" spans="1:17" s="16" customFormat="1" x14ac:dyDescent="0.25">
      <c r="A3666"/>
      <c r="B3666" s="18"/>
      <c r="D3666"/>
      <c r="E3666"/>
      <c r="F3666"/>
      <c r="G3666"/>
      <c r="H3666"/>
      <c r="I3666"/>
      <c r="J3666"/>
      <c r="K3666"/>
      <c r="L3666"/>
      <c r="M3666"/>
      <c r="N3666"/>
      <c r="O3666"/>
      <c r="P3666"/>
      <c r="Q3666"/>
    </row>
    <row r="3667" spans="1:17" s="16" customFormat="1" x14ac:dyDescent="0.25">
      <c r="A3667"/>
      <c r="B3667" s="18"/>
      <c r="D3667"/>
      <c r="E3667"/>
      <c r="F3667"/>
      <c r="G3667"/>
      <c r="H3667"/>
      <c r="I3667"/>
      <c r="J3667"/>
      <c r="K3667"/>
      <c r="L3667"/>
      <c r="M3667"/>
      <c r="N3667"/>
      <c r="O3667"/>
      <c r="P3667"/>
      <c r="Q3667"/>
    </row>
    <row r="3668" spans="1:17" s="16" customFormat="1" x14ac:dyDescent="0.25">
      <c r="A3668"/>
      <c r="B3668" s="18"/>
      <c r="D3668"/>
      <c r="E3668"/>
      <c r="F3668"/>
      <c r="G3668"/>
      <c r="H3668"/>
      <c r="I3668"/>
      <c r="J3668"/>
      <c r="K3668"/>
      <c r="L3668"/>
      <c r="M3668"/>
      <c r="N3668"/>
      <c r="O3668"/>
      <c r="P3668"/>
      <c r="Q3668"/>
    </row>
    <row r="3669" spans="1:17" s="16" customFormat="1" x14ac:dyDescent="0.25">
      <c r="A3669"/>
      <c r="B3669" s="18"/>
      <c r="D3669"/>
      <c r="E3669"/>
      <c r="F3669"/>
      <c r="G3669"/>
      <c r="H3669"/>
      <c r="I3669"/>
      <c r="J3669"/>
      <c r="K3669"/>
      <c r="L3669"/>
      <c r="M3669"/>
      <c r="N3669"/>
      <c r="O3669"/>
      <c r="P3669"/>
      <c r="Q3669"/>
    </row>
    <row r="3670" spans="1:17" s="16" customFormat="1" x14ac:dyDescent="0.25">
      <c r="A3670"/>
      <c r="B3670" s="18"/>
      <c r="D3670"/>
      <c r="E3670"/>
      <c r="F3670"/>
      <c r="G3670"/>
      <c r="H3670"/>
      <c r="I3670"/>
      <c r="J3670"/>
      <c r="K3670"/>
      <c r="L3670"/>
      <c r="M3670"/>
      <c r="N3670"/>
      <c r="O3670"/>
      <c r="P3670"/>
      <c r="Q3670"/>
    </row>
    <row r="3671" spans="1:17" s="16" customFormat="1" x14ac:dyDescent="0.25">
      <c r="A3671"/>
      <c r="B3671" s="18"/>
      <c r="D3671"/>
      <c r="E3671"/>
      <c r="F3671"/>
      <c r="G3671"/>
      <c r="H3671"/>
      <c r="I3671"/>
      <c r="J3671"/>
      <c r="K3671"/>
      <c r="L3671"/>
      <c r="M3671"/>
      <c r="N3671"/>
      <c r="O3671"/>
      <c r="P3671"/>
      <c r="Q3671"/>
    </row>
    <row r="3672" spans="1:17" s="16" customFormat="1" x14ac:dyDescent="0.25">
      <c r="A3672"/>
      <c r="B3672" s="18"/>
      <c r="D3672"/>
      <c r="E3672"/>
      <c r="F3672"/>
      <c r="G3672"/>
      <c r="H3672"/>
      <c r="I3672"/>
      <c r="J3672"/>
      <c r="K3672"/>
      <c r="L3672"/>
      <c r="M3672"/>
      <c r="N3672"/>
      <c r="O3672"/>
      <c r="P3672"/>
      <c r="Q3672"/>
    </row>
    <row r="3673" spans="1:17" s="16" customFormat="1" x14ac:dyDescent="0.25">
      <c r="A3673"/>
      <c r="B3673" s="18"/>
      <c r="D3673"/>
      <c r="E3673"/>
      <c r="F3673"/>
      <c r="G3673"/>
      <c r="H3673"/>
      <c r="I3673"/>
      <c r="J3673"/>
      <c r="K3673"/>
      <c r="L3673"/>
      <c r="M3673"/>
      <c r="N3673"/>
      <c r="O3673"/>
      <c r="P3673"/>
      <c r="Q3673"/>
    </row>
    <row r="3674" spans="1:17" s="16" customFormat="1" x14ac:dyDescent="0.25">
      <c r="A3674"/>
      <c r="B3674" s="18"/>
      <c r="D3674"/>
      <c r="E3674"/>
      <c r="F3674"/>
      <c r="G3674"/>
      <c r="H3674"/>
      <c r="I3674"/>
      <c r="J3674"/>
      <c r="K3674"/>
      <c r="L3674"/>
      <c r="M3674"/>
      <c r="N3674"/>
      <c r="O3674"/>
      <c r="P3674"/>
      <c r="Q3674"/>
    </row>
    <row r="3675" spans="1:17" s="16" customFormat="1" x14ac:dyDescent="0.25">
      <c r="A3675"/>
      <c r="B3675" s="18"/>
      <c r="D3675"/>
      <c r="E3675"/>
      <c r="F3675"/>
      <c r="G3675"/>
      <c r="H3675"/>
      <c r="I3675"/>
      <c r="J3675"/>
      <c r="K3675"/>
      <c r="L3675"/>
      <c r="M3675"/>
      <c r="N3675"/>
      <c r="O3675"/>
      <c r="P3675"/>
      <c r="Q3675"/>
    </row>
    <row r="3676" spans="1:17" s="16" customFormat="1" x14ac:dyDescent="0.25">
      <c r="A3676"/>
      <c r="B3676" s="18"/>
      <c r="D3676"/>
      <c r="E3676"/>
      <c r="F3676"/>
      <c r="G3676"/>
      <c r="H3676"/>
      <c r="I3676"/>
      <c r="J3676"/>
      <c r="K3676"/>
      <c r="L3676"/>
      <c r="M3676"/>
      <c r="N3676"/>
      <c r="O3676"/>
      <c r="P3676"/>
      <c r="Q3676"/>
    </row>
    <row r="3677" spans="1:17" s="16" customFormat="1" x14ac:dyDescent="0.25">
      <c r="A3677"/>
      <c r="B3677" s="18"/>
      <c r="D3677"/>
      <c r="E3677"/>
      <c r="F3677"/>
      <c r="G3677"/>
      <c r="H3677"/>
      <c r="I3677"/>
      <c r="J3677"/>
      <c r="K3677"/>
      <c r="L3677"/>
      <c r="M3677"/>
      <c r="N3677"/>
      <c r="O3677"/>
      <c r="P3677"/>
      <c r="Q3677"/>
    </row>
    <row r="3678" spans="1:17" s="16" customFormat="1" x14ac:dyDescent="0.25">
      <c r="A3678"/>
      <c r="B3678" s="18"/>
      <c r="D3678"/>
      <c r="E3678"/>
      <c r="F3678"/>
      <c r="G3678"/>
      <c r="H3678"/>
      <c r="I3678"/>
      <c r="J3678"/>
      <c r="K3678"/>
      <c r="L3678"/>
      <c r="M3678"/>
      <c r="N3678"/>
      <c r="O3678"/>
      <c r="P3678"/>
      <c r="Q3678"/>
    </row>
    <row r="3679" spans="1:17" s="16" customFormat="1" x14ac:dyDescent="0.25">
      <c r="A3679"/>
      <c r="B3679" s="18"/>
      <c r="D3679"/>
      <c r="E3679"/>
      <c r="F3679"/>
      <c r="G3679"/>
      <c r="H3679"/>
      <c r="I3679"/>
      <c r="J3679"/>
      <c r="K3679"/>
      <c r="L3679"/>
      <c r="M3679"/>
      <c r="N3679"/>
      <c r="O3679"/>
      <c r="P3679"/>
      <c r="Q3679"/>
    </row>
    <row r="3680" spans="1:17" s="16" customFormat="1" x14ac:dyDescent="0.25">
      <c r="A3680"/>
      <c r="B3680" s="18"/>
      <c r="D3680"/>
      <c r="E3680"/>
      <c r="F3680"/>
      <c r="G3680"/>
      <c r="H3680"/>
      <c r="I3680"/>
      <c r="J3680"/>
      <c r="K3680"/>
      <c r="L3680"/>
      <c r="M3680"/>
      <c r="N3680"/>
      <c r="O3680"/>
      <c r="P3680"/>
      <c r="Q3680"/>
    </row>
    <row r="3681" spans="1:17" s="16" customFormat="1" x14ac:dyDescent="0.25">
      <c r="A3681"/>
      <c r="B3681" s="18"/>
      <c r="D3681"/>
      <c r="E3681"/>
      <c r="F3681"/>
      <c r="G3681"/>
      <c r="H3681"/>
      <c r="I3681"/>
      <c r="J3681"/>
      <c r="K3681"/>
      <c r="L3681"/>
      <c r="M3681"/>
      <c r="N3681"/>
      <c r="O3681"/>
      <c r="P3681"/>
      <c r="Q3681"/>
    </row>
    <row r="3682" spans="1:17" s="16" customFormat="1" x14ac:dyDescent="0.25">
      <c r="A3682"/>
      <c r="B3682" s="17"/>
      <c r="D3682"/>
      <c r="E3682"/>
      <c r="F3682"/>
      <c r="G3682"/>
      <c r="H3682"/>
      <c r="I3682"/>
      <c r="J3682"/>
      <c r="K3682"/>
      <c r="L3682"/>
      <c r="M3682"/>
      <c r="N3682"/>
      <c r="O3682"/>
      <c r="P3682"/>
      <c r="Q3682"/>
    </row>
    <row r="3683" spans="1:17" s="16" customFormat="1" x14ac:dyDescent="0.25">
      <c r="A3683"/>
      <c r="B3683" s="18"/>
      <c r="D3683"/>
      <c r="E3683"/>
      <c r="F3683"/>
      <c r="G3683"/>
      <c r="H3683"/>
      <c r="I3683"/>
      <c r="J3683"/>
      <c r="K3683"/>
      <c r="L3683"/>
      <c r="M3683"/>
      <c r="N3683"/>
      <c r="O3683"/>
      <c r="P3683"/>
      <c r="Q3683"/>
    </row>
    <row r="3684" spans="1:17" s="16" customFormat="1" x14ac:dyDescent="0.25">
      <c r="A3684"/>
      <c r="B3684" s="18"/>
      <c r="D3684"/>
      <c r="E3684"/>
      <c r="F3684"/>
      <c r="G3684"/>
      <c r="H3684"/>
      <c r="I3684"/>
      <c r="J3684"/>
      <c r="K3684"/>
      <c r="L3684"/>
      <c r="M3684"/>
      <c r="N3684"/>
      <c r="O3684"/>
      <c r="P3684"/>
      <c r="Q3684"/>
    </row>
    <row r="3685" spans="1:17" s="16" customFormat="1" x14ac:dyDescent="0.25">
      <c r="A3685"/>
      <c r="B3685" s="18"/>
      <c r="D3685"/>
      <c r="E3685"/>
      <c r="F3685"/>
      <c r="G3685"/>
      <c r="H3685"/>
      <c r="I3685"/>
      <c r="J3685"/>
      <c r="K3685"/>
      <c r="L3685"/>
      <c r="M3685"/>
      <c r="N3685"/>
      <c r="O3685"/>
      <c r="P3685"/>
      <c r="Q3685"/>
    </row>
    <row r="3686" spans="1:17" s="16" customFormat="1" x14ac:dyDescent="0.25">
      <c r="A3686"/>
      <c r="B3686" s="18"/>
      <c r="D3686"/>
      <c r="E3686"/>
      <c r="F3686"/>
      <c r="G3686"/>
      <c r="H3686"/>
      <c r="I3686"/>
      <c r="J3686"/>
      <c r="K3686"/>
      <c r="L3686"/>
      <c r="M3686"/>
      <c r="N3686"/>
      <c r="O3686"/>
      <c r="P3686"/>
      <c r="Q3686"/>
    </row>
    <row r="3687" spans="1:17" s="16" customFormat="1" x14ac:dyDescent="0.25">
      <c r="A3687"/>
      <c r="B3687" s="18"/>
      <c r="D3687"/>
      <c r="E3687"/>
      <c r="F3687"/>
      <c r="G3687"/>
      <c r="H3687"/>
      <c r="I3687"/>
      <c r="J3687"/>
      <c r="K3687"/>
      <c r="L3687"/>
      <c r="M3687"/>
      <c r="N3687"/>
      <c r="O3687"/>
      <c r="P3687"/>
      <c r="Q3687"/>
    </row>
    <row r="3688" spans="1:17" s="16" customFormat="1" x14ac:dyDescent="0.25">
      <c r="A3688"/>
      <c r="B3688" s="18"/>
      <c r="D3688"/>
      <c r="E3688"/>
      <c r="F3688"/>
      <c r="G3688"/>
      <c r="H3688"/>
      <c r="I3688"/>
      <c r="J3688"/>
      <c r="K3688"/>
      <c r="L3688"/>
      <c r="M3688"/>
      <c r="N3688"/>
      <c r="O3688"/>
      <c r="P3688"/>
      <c r="Q3688"/>
    </row>
    <row r="3689" spans="1:17" s="16" customFormat="1" x14ac:dyDescent="0.25">
      <c r="A3689"/>
      <c r="B3689" s="18"/>
      <c r="D3689"/>
      <c r="E3689"/>
      <c r="F3689"/>
      <c r="G3689"/>
      <c r="H3689"/>
      <c r="I3689"/>
      <c r="J3689"/>
      <c r="K3689"/>
      <c r="L3689"/>
      <c r="M3689"/>
      <c r="N3689"/>
      <c r="O3689"/>
      <c r="P3689"/>
      <c r="Q3689"/>
    </row>
    <row r="3690" spans="1:17" s="16" customFormat="1" x14ac:dyDescent="0.25">
      <c r="A3690"/>
      <c r="B3690" s="18"/>
      <c r="D3690"/>
      <c r="E3690"/>
      <c r="F3690"/>
      <c r="G3690"/>
      <c r="H3690"/>
      <c r="I3690"/>
      <c r="J3690"/>
      <c r="K3690"/>
      <c r="L3690"/>
      <c r="M3690"/>
      <c r="N3690"/>
      <c r="O3690"/>
      <c r="P3690"/>
      <c r="Q3690"/>
    </row>
    <row r="3691" spans="1:17" s="16" customFormat="1" x14ac:dyDescent="0.25">
      <c r="A3691"/>
      <c r="B3691" s="18"/>
      <c r="D3691"/>
      <c r="E3691"/>
      <c r="F3691"/>
      <c r="G3691"/>
      <c r="H3691"/>
      <c r="I3691"/>
      <c r="J3691"/>
      <c r="K3691"/>
      <c r="L3691"/>
      <c r="M3691"/>
      <c r="N3691"/>
      <c r="O3691"/>
      <c r="P3691"/>
      <c r="Q3691"/>
    </row>
    <row r="3692" spans="1:17" s="16" customFormat="1" x14ac:dyDescent="0.25">
      <c r="A3692"/>
      <c r="B3692" s="18"/>
      <c r="D3692"/>
      <c r="E3692"/>
      <c r="F3692"/>
      <c r="G3692"/>
      <c r="H3692"/>
      <c r="I3692"/>
      <c r="J3692"/>
      <c r="K3692"/>
      <c r="L3692"/>
      <c r="M3692"/>
      <c r="N3692"/>
      <c r="O3692"/>
      <c r="P3692"/>
      <c r="Q3692"/>
    </row>
    <row r="3693" spans="1:17" s="16" customFormat="1" x14ac:dyDescent="0.25">
      <c r="A3693"/>
      <c r="B3693" s="18"/>
      <c r="D3693"/>
      <c r="E3693"/>
      <c r="F3693"/>
      <c r="G3693"/>
      <c r="H3693"/>
      <c r="I3693"/>
      <c r="J3693"/>
      <c r="K3693"/>
      <c r="L3693"/>
      <c r="M3693"/>
      <c r="N3693"/>
      <c r="O3693"/>
      <c r="P3693"/>
      <c r="Q3693"/>
    </row>
    <row r="3694" spans="1:17" s="16" customFormat="1" x14ac:dyDescent="0.25">
      <c r="A3694"/>
      <c r="B3694" s="18"/>
      <c r="D3694"/>
      <c r="E3694"/>
      <c r="F3694"/>
      <c r="G3694"/>
      <c r="H3694"/>
      <c r="I3694"/>
      <c r="J3694"/>
      <c r="K3694"/>
      <c r="L3694"/>
      <c r="M3694"/>
      <c r="N3694"/>
      <c r="O3694"/>
      <c r="P3694"/>
      <c r="Q3694"/>
    </row>
    <row r="3695" spans="1:17" s="16" customFormat="1" x14ac:dyDescent="0.25">
      <c r="A3695"/>
      <c r="B3695" s="18"/>
      <c r="D3695"/>
      <c r="E3695"/>
      <c r="F3695"/>
      <c r="G3695"/>
      <c r="H3695"/>
      <c r="I3695"/>
      <c r="J3695"/>
      <c r="K3695"/>
      <c r="L3695"/>
      <c r="M3695"/>
      <c r="N3695"/>
      <c r="O3695"/>
      <c r="P3695"/>
      <c r="Q3695"/>
    </row>
    <row r="3696" spans="1:17" s="16" customFormat="1" x14ac:dyDescent="0.25">
      <c r="A3696"/>
      <c r="B3696" s="18"/>
      <c r="D3696"/>
      <c r="E3696"/>
      <c r="F3696"/>
      <c r="G3696"/>
      <c r="H3696"/>
      <c r="I3696"/>
      <c r="J3696"/>
      <c r="K3696"/>
      <c r="L3696"/>
      <c r="M3696"/>
      <c r="N3696"/>
      <c r="O3696"/>
      <c r="P3696"/>
      <c r="Q3696"/>
    </row>
    <row r="3697" spans="1:17" s="16" customFormat="1" x14ac:dyDescent="0.25">
      <c r="A3697"/>
      <c r="B3697" s="18"/>
      <c r="D3697"/>
      <c r="E3697"/>
      <c r="F3697"/>
      <c r="G3697"/>
      <c r="H3697"/>
      <c r="I3697"/>
      <c r="J3697"/>
      <c r="K3697"/>
      <c r="L3697"/>
      <c r="M3697"/>
      <c r="N3697"/>
      <c r="O3697"/>
      <c r="P3697"/>
      <c r="Q3697"/>
    </row>
    <row r="3698" spans="1:17" s="16" customFormat="1" x14ac:dyDescent="0.25">
      <c r="A3698"/>
      <c r="B3698" s="18"/>
      <c r="D3698"/>
      <c r="E3698"/>
      <c r="F3698"/>
      <c r="G3698"/>
      <c r="H3698"/>
      <c r="I3698"/>
      <c r="J3698"/>
      <c r="K3698"/>
      <c r="L3698"/>
      <c r="M3698"/>
      <c r="N3698"/>
      <c r="O3698"/>
      <c r="P3698"/>
      <c r="Q3698"/>
    </row>
    <row r="3699" spans="1:17" s="16" customFormat="1" x14ac:dyDescent="0.25">
      <c r="A3699"/>
      <c r="B3699" s="18"/>
      <c r="D3699"/>
      <c r="E3699"/>
      <c r="F3699"/>
      <c r="G3699"/>
      <c r="H3699"/>
      <c r="I3699"/>
      <c r="J3699"/>
      <c r="K3699"/>
      <c r="L3699"/>
      <c r="M3699"/>
      <c r="N3699"/>
      <c r="O3699"/>
      <c r="P3699"/>
      <c r="Q3699"/>
    </row>
    <row r="3700" spans="1:17" s="16" customFormat="1" x14ac:dyDescent="0.25">
      <c r="A3700"/>
      <c r="B3700" s="18"/>
      <c r="D3700"/>
      <c r="E3700"/>
      <c r="F3700"/>
      <c r="G3700"/>
      <c r="H3700"/>
      <c r="I3700"/>
      <c r="J3700"/>
      <c r="K3700"/>
      <c r="L3700"/>
      <c r="M3700"/>
      <c r="N3700"/>
      <c r="O3700"/>
      <c r="P3700"/>
      <c r="Q3700"/>
    </row>
    <row r="3701" spans="1:17" s="16" customFormat="1" x14ac:dyDescent="0.25">
      <c r="A3701"/>
      <c r="B3701" s="18"/>
      <c r="D3701"/>
      <c r="E3701"/>
      <c r="F3701"/>
      <c r="G3701"/>
      <c r="H3701"/>
      <c r="I3701"/>
      <c r="J3701"/>
      <c r="K3701"/>
      <c r="L3701"/>
      <c r="M3701"/>
      <c r="N3701"/>
      <c r="O3701"/>
      <c r="P3701"/>
      <c r="Q3701"/>
    </row>
    <row r="3702" spans="1:17" s="16" customFormat="1" x14ac:dyDescent="0.25">
      <c r="A3702"/>
      <c r="B3702" s="18"/>
      <c r="D3702"/>
      <c r="E3702"/>
      <c r="F3702"/>
      <c r="G3702"/>
      <c r="H3702"/>
      <c r="I3702"/>
      <c r="J3702"/>
      <c r="K3702"/>
      <c r="L3702"/>
      <c r="M3702"/>
      <c r="N3702"/>
      <c r="O3702"/>
      <c r="P3702"/>
      <c r="Q3702"/>
    </row>
    <row r="3703" spans="1:17" s="16" customFormat="1" x14ac:dyDescent="0.25">
      <c r="A3703"/>
      <c r="B3703" s="18"/>
      <c r="D3703"/>
      <c r="E3703"/>
      <c r="F3703"/>
      <c r="G3703"/>
      <c r="H3703"/>
      <c r="I3703"/>
      <c r="J3703"/>
      <c r="K3703"/>
      <c r="L3703"/>
      <c r="M3703"/>
      <c r="N3703"/>
      <c r="O3703"/>
      <c r="P3703"/>
      <c r="Q3703"/>
    </row>
    <row r="3704" spans="1:17" s="16" customFormat="1" x14ac:dyDescent="0.25">
      <c r="A3704"/>
      <c r="B3704" s="18"/>
      <c r="D3704"/>
      <c r="E3704"/>
      <c r="F3704"/>
      <c r="G3704"/>
      <c r="H3704"/>
      <c r="I3704"/>
      <c r="J3704"/>
      <c r="K3704"/>
      <c r="L3704"/>
      <c r="M3704"/>
      <c r="N3704"/>
      <c r="O3704"/>
      <c r="P3704"/>
      <c r="Q3704"/>
    </row>
    <row r="3705" spans="1:17" s="16" customFormat="1" x14ac:dyDescent="0.25">
      <c r="A3705"/>
      <c r="B3705" s="18"/>
      <c r="D3705"/>
      <c r="E3705"/>
      <c r="F3705"/>
      <c r="G3705"/>
      <c r="H3705"/>
      <c r="I3705"/>
      <c r="J3705"/>
      <c r="K3705"/>
      <c r="L3705"/>
      <c r="M3705"/>
      <c r="N3705"/>
      <c r="O3705"/>
      <c r="P3705"/>
      <c r="Q3705"/>
    </row>
    <row r="3706" spans="1:17" s="16" customFormat="1" x14ac:dyDescent="0.25">
      <c r="A3706"/>
      <c r="B3706" s="18"/>
      <c r="D3706"/>
      <c r="E3706"/>
      <c r="F3706"/>
      <c r="G3706"/>
      <c r="H3706"/>
      <c r="I3706"/>
      <c r="J3706"/>
      <c r="K3706"/>
      <c r="L3706"/>
      <c r="M3706"/>
      <c r="N3706"/>
      <c r="O3706"/>
      <c r="P3706"/>
      <c r="Q3706"/>
    </row>
    <row r="3707" spans="1:17" s="16" customFormat="1" x14ac:dyDescent="0.25">
      <c r="A3707"/>
      <c r="B3707" s="18"/>
      <c r="D3707"/>
      <c r="E3707"/>
      <c r="F3707"/>
      <c r="G3707"/>
      <c r="H3707"/>
      <c r="I3707"/>
      <c r="J3707"/>
      <c r="K3707"/>
      <c r="L3707"/>
      <c r="M3707"/>
      <c r="N3707"/>
      <c r="O3707"/>
      <c r="P3707"/>
      <c r="Q3707"/>
    </row>
    <row r="3708" spans="1:17" s="16" customFormat="1" x14ac:dyDescent="0.25">
      <c r="A3708"/>
      <c r="B3708" s="18"/>
      <c r="D3708"/>
      <c r="E3708"/>
      <c r="F3708"/>
      <c r="G3708"/>
      <c r="H3708"/>
      <c r="I3708"/>
      <c r="J3708"/>
      <c r="K3708"/>
      <c r="L3708"/>
      <c r="M3708"/>
      <c r="N3708"/>
      <c r="O3708"/>
      <c r="P3708"/>
      <c r="Q3708"/>
    </row>
    <row r="3709" spans="1:17" s="16" customFormat="1" x14ac:dyDescent="0.25">
      <c r="A3709"/>
      <c r="B3709" s="18"/>
      <c r="D3709"/>
      <c r="E3709"/>
      <c r="F3709"/>
      <c r="G3709"/>
      <c r="H3709"/>
      <c r="I3709"/>
      <c r="J3709"/>
      <c r="K3709"/>
      <c r="L3709"/>
      <c r="M3709"/>
      <c r="N3709"/>
      <c r="O3709"/>
      <c r="P3709"/>
      <c r="Q3709"/>
    </row>
    <row r="3710" spans="1:17" s="16" customFormat="1" x14ac:dyDescent="0.25">
      <c r="A3710"/>
      <c r="B3710" s="18"/>
      <c r="D3710"/>
      <c r="E3710"/>
      <c r="F3710"/>
      <c r="G3710"/>
      <c r="H3710"/>
      <c r="I3710"/>
      <c r="J3710"/>
      <c r="K3710"/>
      <c r="L3710"/>
      <c r="M3710"/>
      <c r="N3710"/>
      <c r="O3710"/>
      <c r="P3710"/>
      <c r="Q3710"/>
    </row>
    <row r="3711" spans="1:17" s="16" customFormat="1" x14ac:dyDescent="0.25">
      <c r="A3711"/>
      <c r="B3711" s="18"/>
      <c r="D3711"/>
      <c r="E3711"/>
      <c r="F3711"/>
      <c r="G3711"/>
      <c r="H3711"/>
      <c r="I3711"/>
      <c r="J3711"/>
      <c r="K3711"/>
      <c r="L3711"/>
      <c r="M3711"/>
      <c r="N3711"/>
      <c r="O3711"/>
      <c r="P3711"/>
      <c r="Q3711"/>
    </row>
    <row r="3712" spans="1:17" s="16" customFormat="1" x14ac:dyDescent="0.25">
      <c r="A3712"/>
      <c r="B3712" s="18"/>
      <c r="D3712"/>
      <c r="E3712"/>
      <c r="F3712"/>
      <c r="G3712"/>
      <c r="H3712"/>
      <c r="I3712"/>
      <c r="J3712"/>
      <c r="K3712"/>
      <c r="L3712"/>
      <c r="M3712"/>
      <c r="N3712"/>
      <c r="O3712"/>
      <c r="P3712"/>
      <c r="Q3712"/>
    </row>
    <row r="3713" spans="1:17" s="16" customFormat="1" x14ac:dyDescent="0.25">
      <c r="A3713"/>
      <c r="B3713" s="18"/>
      <c r="D3713"/>
      <c r="E3713"/>
      <c r="F3713"/>
      <c r="G3713"/>
      <c r="H3713"/>
      <c r="I3713"/>
      <c r="J3713"/>
      <c r="K3713"/>
      <c r="L3713"/>
      <c r="M3713"/>
      <c r="N3713"/>
      <c r="O3713"/>
      <c r="P3713"/>
      <c r="Q3713"/>
    </row>
    <row r="3714" spans="1:17" s="16" customFormat="1" x14ac:dyDescent="0.25">
      <c r="A3714"/>
      <c r="B3714" s="18"/>
      <c r="D3714"/>
      <c r="E3714"/>
      <c r="F3714"/>
      <c r="G3714"/>
      <c r="H3714"/>
      <c r="I3714"/>
      <c r="J3714"/>
      <c r="K3714"/>
      <c r="L3714"/>
      <c r="M3714"/>
      <c r="N3714"/>
      <c r="O3714"/>
      <c r="P3714"/>
      <c r="Q3714"/>
    </row>
    <row r="3715" spans="1:17" s="16" customFormat="1" x14ac:dyDescent="0.25">
      <c r="A3715"/>
      <c r="B3715" s="18"/>
      <c r="D3715"/>
      <c r="E3715"/>
      <c r="F3715"/>
      <c r="G3715"/>
      <c r="H3715"/>
      <c r="I3715"/>
      <c r="J3715"/>
      <c r="K3715"/>
      <c r="L3715"/>
      <c r="M3715"/>
      <c r="N3715"/>
      <c r="O3715"/>
      <c r="P3715"/>
      <c r="Q3715"/>
    </row>
    <row r="3716" spans="1:17" s="16" customFormat="1" x14ac:dyDescent="0.25">
      <c r="A3716"/>
      <c r="B3716" s="18"/>
      <c r="D3716"/>
      <c r="E3716"/>
      <c r="F3716"/>
      <c r="G3716"/>
      <c r="H3716"/>
      <c r="I3716"/>
      <c r="J3716"/>
      <c r="K3716"/>
      <c r="L3716"/>
      <c r="M3716"/>
      <c r="N3716"/>
      <c r="O3716"/>
      <c r="P3716"/>
      <c r="Q3716"/>
    </row>
    <row r="3717" spans="1:17" s="16" customFormat="1" x14ac:dyDescent="0.25">
      <c r="A3717"/>
      <c r="B3717" s="18"/>
      <c r="D3717"/>
      <c r="E3717"/>
      <c r="F3717"/>
      <c r="G3717"/>
      <c r="H3717"/>
      <c r="I3717"/>
      <c r="J3717"/>
      <c r="K3717"/>
      <c r="L3717"/>
      <c r="M3717"/>
      <c r="N3717"/>
      <c r="O3717"/>
      <c r="P3717"/>
      <c r="Q3717"/>
    </row>
    <row r="3718" spans="1:17" s="16" customFormat="1" x14ac:dyDescent="0.25">
      <c r="A3718"/>
      <c r="B3718" s="18"/>
      <c r="D3718"/>
      <c r="E3718"/>
      <c r="F3718"/>
      <c r="G3718"/>
      <c r="H3718"/>
      <c r="I3718"/>
      <c r="J3718"/>
      <c r="K3718"/>
      <c r="L3718"/>
      <c r="M3718"/>
      <c r="N3718"/>
      <c r="O3718"/>
      <c r="P3718"/>
      <c r="Q3718"/>
    </row>
    <row r="3719" spans="1:17" s="16" customFormat="1" x14ac:dyDescent="0.25">
      <c r="A3719"/>
      <c r="B3719" s="18"/>
      <c r="D3719"/>
      <c r="E3719"/>
      <c r="F3719"/>
      <c r="G3719"/>
      <c r="H3719"/>
      <c r="I3719"/>
      <c r="J3719"/>
      <c r="K3719"/>
      <c r="L3719"/>
      <c r="M3719"/>
      <c r="N3719"/>
      <c r="O3719"/>
      <c r="P3719"/>
      <c r="Q3719"/>
    </row>
    <row r="3720" spans="1:17" s="16" customFormat="1" x14ac:dyDescent="0.25">
      <c r="A3720"/>
      <c r="B3720" s="18"/>
      <c r="D3720"/>
      <c r="E3720"/>
      <c r="F3720"/>
      <c r="G3720"/>
      <c r="H3720"/>
      <c r="I3720"/>
      <c r="J3720"/>
      <c r="K3720"/>
      <c r="L3720"/>
      <c r="M3720"/>
      <c r="N3720"/>
      <c r="O3720"/>
      <c r="P3720"/>
      <c r="Q3720"/>
    </row>
    <row r="3721" spans="1:17" s="16" customFormat="1" x14ac:dyDescent="0.25">
      <c r="A3721"/>
      <c r="B3721" s="18"/>
      <c r="D3721"/>
      <c r="E3721"/>
      <c r="F3721"/>
      <c r="G3721"/>
      <c r="H3721"/>
      <c r="I3721"/>
      <c r="J3721"/>
      <c r="K3721"/>
      <c r="L3721"/>
      <c r="M3721"/>
      <c r="N3721"/>
      <c r="O3721"/>
      <c r="P3721"/>
      <c r="Q3721"/>
    </row>
    <row r="3722" spans="1:17" s="16" customFormat="1" x14ac:dyDescent="0.25">
      <c r="A3722"/>
      <c r="B3722" s="18"/>
      <c r="D3722"/>
      <c r="E3722"/>
      <c r="F3722"/>
      <c r="G3722"/>
      <c r="H3722"/>
      <c r="I3722"/>
      <c r="J3722"/>
      <c r="K3722"/>
      <c r="L3722"/>
      <c r="M3722"/>
      <c r="N3722"/>
      <c r="O3722"/>
      <c r="P3722"/>
      <c r="Q3722"/>
    </row>
    <row r="3723" spans="1:17" s="16" customFormat="1" x14ac:dyDescent="0.25">
      <c r="A3723"/>
      <c r="B3723" s="18"/>
      <c r="D3723"/>
      <c r="E3723"/>
      <c r="F3723"/>
      <c r="G3723"/>
      <c r="H3723"/>
      <c r="I3723"/>
      <c r="J3723"/>
      <c r="K3723"/>
      <c r="L3723"/>
      <c r="M3723"/>
      <c r="N3723"/>
      <c r="O3723"/>
      <c r="P3723"/>
      <c r="Q3723"/>
    </row>
    <row r="3724" spans="1:17" s="16" customFormat="1" x14ac:dyDescent="0.25">
      <c r="A3724"/>
      <c r="B3724" s="18"/>
      <c r="D3724"/>
      <c r="E3724"/>
      <c r="F3724"/>
      <c r="G3724"/>
      <c r="H3724"/>
      <c r="I3724"/>
      <c r="J3724"/>
      <c r="K3724"/>
      <c r="L3724"/>
      <c r="M3724"/>
      <c r="N3724"/>
      <c r="O3724"/>
      <c r="P3724"/>
      <c r="Q3724"/>
    </row>
    <row r="3725" spans="1:17" s="16" customFormat="1" x14ac:dyDescent="0.25">
      <c r="A3725"/>
      <c r="B3725" s="18"/>
      <c r="D3725"/>
      <c r="E3725"/>
      <c r="F3725"/>
      <c r="G3725"/>
      <c r="H3725"/>
      <c r="I3725"/>
      <c r="J3725"/>
      <c r="K3725"/>
      <c r="L3725"/>
      <c r="M3725"/>
      <c r="N3725"/>
      <c r="O3725"/>
      <c r="P3725"/>
      <c r="Q3725"/>
    </row>
    <row r="3726" spans="1:17" s="16" customFormat="1" x14ac:dyDescent="0.25">
      <c r="A3726"/>
      <c r="B3726" s="18"/>
      <c r="D3726"/>
      <c r="E3726"/>
      <c r="F3726"/>
      <c r="G3726"/>
      <c r="H3726"/>
      <c r="I3726"/>
      <c r="J3726"/>
      <c r="K3726"/>
      <c r="L3726"/>
      <c r="M3726"/>
      <c r="N3726"/>
      <c r="O3726"/>
      <c r="P3726"/>
      <c r="Q3726"/>
    </row>
    <row r="3727" spans="1:17" s="16" customFormat="1" x14ac:dyDescent="0.25">
      <c r="A3727"/>
      <c r="B3727" s="18"/>
      <c r="D3727"/>
      <c r="E3727"/>
      <c r="F3727"/>
      <c r="G3727"/>
      <c r="H3727"/>
      <c r="I3727"/>
      <c r="J3727"/>
      <c r="K3727"/>
      <c r="L3727"/>
      <c r="M3727"/>
      <c r="N3727"/>
      <c r="O3727"/>
      <c r="P3727"/>
      <c r="Q3727"/>
    </row>
    <row r="3728" spans="1:17" s="16" customFormat="1" x14ac:dyDescent="0.25">
      <c r="A3728"/>
      <c r="B3728" s="18"/>
      <c r="D3728"/>
      <c r="E3728"/>
      <c r="F3728"/>
      <c r="G3728"/>
      <c r="H3728"/>
      <c r="I3728"/>
      <c r="J3728"/>
      <c r="K3728"/>
      <c r="L3728"/>
      <c r="M3728"/>
      <c r="N3728"/>
      <c r="O3728"/>
      <c r="P3728"/>
      <c r="Q3728"/>
    </row>
    <row r="3729" spans="1:17" s="16" customFormat="1" x14ac:dyDescent="0.25">
      <c r="A3729"/>
      <c r="B3729" s="18"/>
      <c r="D3729"/>
      <c r="E3729"/>
      <c r="F3729"/>
      <c r="G3729"/>
      <c r="H3729"/>
      <c r="I3729"/>
      <c r="J3729"/>
      <c r="K3729"/>
      <c r="L3729"/>
      <c r="M3729"/>
      <c r="N3729"/>
      <c r="O3729"/>
      <c r="P3729"/>
      <c r="Q3729"/>
    </row>
    <row r="3730" spans="1:17" s="16" customFormat="1" x14ac:dyDescent="0.25">
      <c r="A3730"/>
      <c r="B3730" s="18"/>
      <c r="D3730"/>
      <c r="E3730"/>
      <c r="F3730"/>
      <c r="G3730"/>
      <c r="H3730"/>
      <c r="I3730"/>
      <c r="J3730"/>
      <c r="K3730"/>
      <c r="L3730"/>
      <c r="M3730"/>
      <c r="N3730"/>
      <c r="O3730"/>
      <c r="P3730"/>
      <c r="Q3730"/>
    </row>
    <row r="3731" spans="1:17" s="16" customFormat="1" x14ac:dyDescent="0.25">
      <c r="A3731"/>
      <c r="B3731" s="18"/>
      <c r="D3731"/>
      <c r="E3731"/>
      <c r="F3731"/>
      <c r="G3731"/>
      <c r="H3731"/>
      <c r="I3731"/>
      <c r="J3731"/>
      <c r="K3731"/>
      <c r="L3731"/>
      <c r="M3731"/>
      <c r="N3731"/>
      <c r="O3731"/>
      <c r="P3731"/>
      <c r="Q3731"/>
    </row>
    <row r="3732" spans="1:17" s="16" customFormat="1" x14ac:dyDescent="0.25">
      <c r="A3732"/>
      <c r="B3732" s="17"/>
      <c r="D3732"/>
      <c r="E3732"/>
      <c r="F3732"/>
      <c r="G3732"/>
      <c r="H3732"/>
      <c r="I3732"/>
      <c r="J3732"/>
      <c r="K3732"/>
      <c r="L3732"/>
      <c r="M3732"/>
      <c r="N3732"/>
      <c r="O3732"/>
      <c r="P3732"/>
      <c r="Q3732"/>
    </row>
    <row r="3733" spans="1:17" s="16" customFormat="1" x14ac:dyDescent="0.25">
      <c r="A3733"/>
      <c r="B3733" s="18"/>
      <c r="D3733"/>
      <c r="E3733"/>
      <c r="F3733"/>
      <c r="G3733"/>
      <c r="H3733"/>
      <c r="I3733"/>
      <c r="J3733"/>
      <c r="K3733"/>
      <c r="L3733"/>
      <c r="M3733"/>
      <c r="N3733"/>
      <c r="O3733"/>
      <c r="P3733"/>
      <c r="Q3733"/>
    </row>
    <row r="3734" spans="1:17" s="16" customFormat="1" x14ac:dyDescent="0.25">
      <c r="A3734"/>
      <c r="B3734" s="18"/>
      <c r="D3734"/>
      <c r="E3734"/>
      <c r="F3734"/>
      <c r="G3734"/>
      <c r="H3734"/>
      <c r="I3734"/>
      <c r="J3734"/>
      <c r="K3734"/>
      <c r="L3734"/>
      <c r="M3734"/>
      <c r="N3734"/>
      <c r="O3734"/>
      <c r="P3734"/>
      <c r="Q3734"/>
    </row>
    <row r="3735" spans="1:17" s="16" customFormat="1" x14ac:dyDescent="0.25">
      <c r="A3735"/>
      <c r="B3735" s="18"/>
      <c r="D3735"/>
      <c r="E3735"/>
      <c r="F3735"/>
      <c r="G3735"/>
      <c r="H3735"/>
      <c r="I3735"/>
      <c r="J3735"/>
      <c r="K3735"/>
      <c r="L3735"/>
      <c r="M3735"/>
      <c r="N3735"/>
      <c r="O3735"/>
      <c r="P3735"/>
      <c r="Q3735"/>
    </row>
    <row r="3736" spans="1:17" s="16" customFormat="1" x14ac:dyDescent="0.25">
      <c r="A3736"/>
      <c r="B3736" s="18"/>
      <c r="D3736"/>
      <c r="E3736"/>
      <c r="F3736"/>
      <c r="G3736"/>
      <c r="H3736"/>
      <c r="I3736"/>
      <c r="J3736"/>
      <c r="K3736"/>
      <c r="L3736"/>
      <c r="M3736"/>
      <c r="N3736"/>
      <c r="O3736"/>
      <c r="P3736"/>
      <c r="Q3736"/>
    </row>
    <row r="3737" spans="1:17" s="16" customFormat="1" x14ac:dyDescent="0.25">
      <c r="A3737"/>
      <c r="B3737" s="18"/>
      <c r="D3737"/>
      <c r="E3737"/>
      <c r="F3737"/>
      <c r="G3737"/>
      <c r="H3737"/>
      <c r="I3737"/>
      <c r="J3737"/>
      <c r="K3737"/>
      <c r="L3737"/>
      <c r="M3737"/>
      <c r="N3737"/>
      <c r="O3737"/>
      <c r="P3737"/>
      <c r="Q3737"/>
    </row>
    <row r="3738" spans="1:17" s="16" customFormat="1" x14ac:dyDescent="0.25">
      <c r="A3738"/>
      <c r="B3738" s="18"/>
      <c r="D3738"/>
      <c r="E3738"/>
      <c r="F3738"/>
      <c r="G3738"/>
      <c r="H3738"/>
      <c r="I3738"/>
      <c r="J3738"/>
      <c r="K3738"/>
      <c r="L3738"/>
      <c r="M3738"/>
      <c r="N3738"/>
      <c r="O3738"/>
      <c r="P3738"/>
      <c r="Q3738"/>
    </row>
    <row r="3739" spans="1:17" s="16" customFormat="1" x14ac:dyDescent="0.25">
      <c r="A3739"/>
      <c r="B3739" s="18"/>
      <c r="D3739"/>
      <c r="E3739"/>
      <c r="F3739"/>
      <c r="G3739"/>
      <c r="H3739"/>
      <c r="I3739"/>
      <c r="J3739"/>
      <c r="K3739"/>
      <c r="L3739"/>
      <c r="M3739"/>
      <c r="N3739"/>
      <c r="O3739"/>
      <c r="P3739"/>
      <c r="Q3739"/>
    </row>
    <row r="3740" spans="1:17" s="16" customFormat="1" x14ac:dyDescent="0.25">
      <c r="A3740"/>
      <c r="B3740" s="18"/>
      <c r="D3740"/>
      <c r="E3740"/>
      <c r="F3740"/>
      <c r="G3740"/>
      <c r="H3740"/>
      <c r="I3740"/>
      <c r="J3740"/>
      <c r="K3740"/>
      <c r="L3740"/>
      <c r="M3740"/>
      <c r="N3740"/>
      <c r="O3740"/>
      <c r="P3740"/>
      <c r="Q3740"/>
    </row>
    <row r="3741" spans="1:17" s="16" customFormat="1" x14ac:dyDescent="0.25">
      <c r="A3741"/>
      <c r="B3741" s="18"/>
      <c r="D3741"/>
      <c r="E3741"/>
      <c r="F3741"/>
      <c r="G3741"/>
      <c r="H3741"/>
      <c r="I3741"/>
      <c r="J3741"/>
      <c r="K3741"/>
      <c r="L3741"/>
      <c r="M3741"/>
      <c r="N3741"/>
      <c r="O3741"/>
      <c r="P3741"/>
      <c r="Q3741"/>
    </row>
    <row r="3742" spans="1:17" s="16" customFormat="1" x14ac:dyDescent="0.25">
      <c r="A3742"/>
      <c r="B3742" s="18"/>
      <c r="D3742"/>
      <c r="E3742"/>
      <c r="F3742"/>
      <c r="G3742"/>
      <c r="H3742"/>
      <c r="I3742"/>
      <c r="J3742"/>
      <c r="K3742"/>
      <c r="L3742"/>
      <c r="M3742"/>
      <c r="N3742"/>
      <c r="O3742"/>
      <c r="P3742"/>
      <c r="Q3742"/>
    </row>
    <row r="3743" spans="1:17" s="16" customFormat="1" x14ac:dyDescent="0.25">
      <c r="A3743"/>
      <c r="B3743" s="18"/>
      <c r="D3743"/>
      <c r="E3743"/>
      <c r="F3743"/>
      <c r="G3743"/>
      <c r="H3743"/>
      <c r="I3743"/>
      <c r="J3743"/>
      <c r="K3743"/>
      <c r="L3743"/>
      <c r="M3743"/>
      <c r="N3743"/>
      <c r="O3743"/>
      <c r="P3743"/>
      <c r="Q3743"/>
    </row>
    <row r="3744" spans="1:17" s="16" customFormat="1" x14ac:dyDescent="0.25">
      <c r="A3744"/>
      <c r="B3744" s="18"/>
      <c r="D3744"/>
      <c r="E3744"/>
      <c r="F3744"/>
      <c r="G3744"/>
      <c r="H3744"/>
      <c r="I3744"/>
      <c r="J3744"/>
      <c r="K3744"/>
      <c r="L3744"/>
      <c r="M3744"/>
      <c r="N3744"/>
      <c r="O3744"/>
      <c r="P3744"/>
      <c r="Q3744"/>
    </row>
    <row r="3745" spans="1:17" s="16" customFormat="1" x14ac:dyDescent="0.25">
      <c r="A3745"/>
      <c r="B3745" s="18"/>
      <c r="D3745"/>
      <c r="E3745"/>
      <c r="F3745"/>
      <c r="G3745"/>
      <c r="H3745"/>
      <c r="I3745"/>
      <c r="J3745"/>
      <c r="K3745"/>
      <c r="L3745"/>
      <c r="M3745"/>
      <c r="N3745"/>
      <c r="O3745"/>
      <c r="P3745"/>
      <c r="Q3745"/>
    </row>
    <row r="3746" spans="1:17" s="16" customFormat="1" x14ac:dyDescent="0.25">
      <c r="A3746"/>
      <c r="B3746" s="18"/>
      <c r="D3746"/>
      <c r="E3746"/>
      <c r="F3746"/>
      <c r="G3746"/>
      <c r="H3746"/>
      <c r="I3746"/>
      <c r="J3746"/>
      <c r="K3746"/>
      <c r="L3746"/>
      <c r="M3746"/>
      <c r="N3746"/>
      <c r="O3746"/>
      <c r="P3746"/>
      <c r="Q3746"/>
    </row>
    <row r="3747" spans="1:17" s="16" customFormat="1" x14ac:dyDescent="0.25">
      <c r="A3747"/>
      <c r="B3747" s="18"/>
      <c r="D3747"/>
      <c r="E3747"/>
      <c r="F3747"/>
      <c r="G3747"/>
      <c r="H3747"/>
      <c r="I3747"/>
      <c r="J3747"/>
      <c r="K3747"/>
      <c r="L3747"/>
      <c r="M3747"/>
      <c r="N3747"/>
      <c r="O3747"/>
      <c r="P3747"/>
      <c r="Q3747"/>
    </row>
    <row r="3748" spans="1:17" s="16" customFormat="1" x14ac:dyDescent="0.25">
      <c r="A3748"/>
      <c r="B3748" s="18"/>
      <c r="D3748"/>
      <c r="E3748"/>
      <c r="F3748"/>
      <c r="G3748"/>
      <c r="H3748"/>
      <c r="I3748"/>
      <c r="J3748"/>
      <c r="K3748"/>
      <c r="L3748"/>
      <c r="M3748"/>
      <c r="N3748"/>
      <c r="O3748"/>
      <c r="P3748"/>
      <c r="Q3748"/>
    </row>
    <row r="3749" spans="1:17" s="16" customFormat="1" x14ac:dyDescent="0.25">
      <c r="A3749"/>
      <c r="B3749" s="18"/>
      <c r="D3749"/>
      <c r="E3749"/>
      <c r="F3749"/>
      <c r="G3749"/>
      <c r="H3749"/>
      <c r="I3749"/>
      <c r="J3749"/>
      <c r="K3749"/>
      <c r="L3749"/>
      <c r="M3749"/>
      <c r="N3749"/>
      <c r="O3749"/>
      <c r="P3749"/>
      <c r="Q3749"/>
    </row>
    <row r="3750" spans="1:17" s="16" customFormat="1" x14ac:dyDescent="0.25">
      <c r="A3750"/>
      <c r="B3750" s="18"/>
      <c r="D3750"/>
      <c r="E3750"/>
      <c r="F3750"/>
      <c r="G3750"/>
      <c r="H3750"/>
      <c r="I3750"/>
      <c r="J3750"/>
      <c r="K3750"/>
      <c r="L3750"/>
      <c r="M3750"/>
      <c r="N3750"/>
      <c r="O3750"/>
      <c r="P3750"/>
      <c r="Q3750"/>
    </row>
    <row r="3751" spans="1:17" s="16" customFormat="1" x14ac:dyDescent="0.25">
      <c r="A3751"/>
      <c r="B3751" s="18"/>
      <c r="D3751"/>
      <c r="E3751"/>
      <c r="F3751"/>
      <c r="G3751"/>
      <c r="H3751"/>
      <c r="I3751"/>
      <c r="J3751"/>
      <c r="K3751"/>
      <c r="L3751"/>
      <c r="M3751"/>
      <c r="N3751"/>
      <c r="O3751"/>
      <c r="P3751"/>
      <c r="Q3751"/>
    </row>
    <row r="3752" spans="1:17" s="16" customFormat="1" x14ac:dyDescent="0.25">
      <c r="A3752"/>
      <c r="B3752" s="18"/>
      <c r="D3752"/>
      <c r="E3752"/>
      <c r="F3752"/>
      <c r="G3752"/>
      <c r="H3752"/>
      <c r="I3752"/>
      <c r="J3752"/>
      <c r="K3752"/>
      <c r="L3752"/>
      <c r="M3752"/>
      <c r="N3752"/>
      <c r="O3752"/>
      <c r="P3752"/>
      <c r="Q3752"/>
    </row>
    <row r="3753" spans="1:17" s="16" customFormat="1" x14ac:dyDescent="0.25">
      <c r="A3753"/>
      <c r="B3753" s="18"/>
      <c r="D3753"/>
      <c r="E3753"/>
      <c r="F3753"/>
      <c r="G3753"/>
      <c r="H3753"/>
      <c r="I3753"/>
      <c r="J3753"/>
      <c r="K3753"/>
      <c r="L3753"/>
      <c r="M3753"/>
      <c r="N3753"/>
      <c r="O3753"/>
      <c r="P3753"/>
      <c r="Q3753"/>
    </row>
    <row r="3754" spans="1:17" s="16" customFormat="1" x14ac:dyDescent="0.25">
      <c r="A3754"/>
      <c r="B3754" s="18"/>
      <c r="D3754"/>
      <c r="E3754"/>
      <c r="F3754"/>
      <c r="G3754"/>
      <c r="H3754"/>
      <c r="I3754"/>
      <c r="J3754"/>
      <c r="K3754"/>
      <c r="L3754"/>
      <c r="M3754"/>
      <c r="N3754"/>
      <c r="O3754"/>
      <c r="P3754"/>
      <c r="Q3754"/>
    </row>
    <row r="3755" spans="1:17" s="16" customFormat="1" x14ac:dyDescent="0.25">
      <c r="A3755"/>
      <c r="B3755" s="18"/>
      <c r="D3755"/>
      <c r="E3755"/>
      <c r="F3755"/>
      <c r="G3755"/>
      <c r="H3755"/>
      <c r="I3755"/>
      <c r="J3755"/>
      <c r="K3755"/>
      <c r="L3755"/>
      <c r="M3755"/>
      <c r="N3755"/>
      <c r="O3755"/>
      <c r="P3755"/>
      <c r="Q3755"/>
    </row>
    <row r="3756" spans="1:17" s="16" customFormat="1" x14ac:dyDescent="0.25">
      <c r="A3756"/>
      <c r="B3756" s="18"/>
      <c r="D3756"/>
      <c r="E3756"/>
      <c r="F3756"/>
      <c r="G3756"/>
      <c r="H3756"/>
      <c r="I3756"/>
      <c r="J3756"/>
      <c r="K3756"/>
      <c r="L3756"/>
      <c r="M3756"/>
      <c r="N3756"/>
      <c r="O3756"/>
      <c r="P3756"/>
      <c r="Q3756"/>
    </row>
    <row r="3757" spans="1:17" s="16" customFormat="1" x14ac:dyDescent="0.25">
      <c r="A3757"/>
      <c r="B3757" s="18"/>
      <c r="D3757"/>
      <c r="E3757"/>
      <c r="F3757"/>
      <c r="G3757"/>
      <c r="H3757"/>
      <c r="I3757"/>
      <c r="J3757"/>
      <c r="K3757"/>
      <c r="L3757"/>
      <c r="M3757"/>
      <c r="N3757"/>
      <c r="O3757"/>
      <c r="P3757"/>
      <c r="Q3757"/>
    </row>
    <row r="3758" spans="1:17" s="16" customFormat="1" x14ac:dyDescent="0.25">
      <c r="A3758"/>
      <c r="B3758" s="18"/>
      <c r="D3758"/>
      <c r="E3758"/>
      <c r="F3758"/>
      <c r="G3758"/>
      <c r="H3758"/>
      <c r="I3758"/>
      <c r="J3758"/>
      <c r="K3758"/>
      <c r="L3758"/>
      <c r="M3758"/>
      <c r="N3758"/>
      <c r="O3758"/>
      <c r="P3758"/>
      <c r="Q3758"/>
    </row>
    <row r="3759" spans="1:17" s="16" customFormat="1" x14ac:dyDescent="0.25">
      <c r="A3759"/>
      <c r="B3759" s="18"/>
      <c r="D3759"/>
      <c r="E3759"/>
      <c r="F3759"/>
      <c r="G3759"/>
      <c r="H3759"/>
      <c r="I3759"/>
      <c r="J3759"/>
      <c r="K3759"/>
      <c r="L3759"/>
      <c r="M3759"/>
      <c r="N3759"/>
      <c r="O3759"/>
      <c r="P3759"/>
      <c r="Q3759"/>
    </row>
    <row r="3760" spans="1:17" s="16" customFormat="1" x14ac:dyDescent="0.25">
      <c r="A3760"/>
      <c r="B3760" s="18"/>
      <c r="D3760"/>
      <c r="E3760"/>
      <c r="F3760"/>
      <c r="G3760"/>
      <c r="H3760"/>
      <c r="I3760"/>
      <c r="J3760"/>
      <c r="K3760"/>
      <c r="L3760"/>
      <c r="M3760"/>
      <c r="N3760"/>
      <c r="O3760"/>
      <c r="P3760"/>
      <c r="Q3760"/>
    </row>
    <row r="3761" spans="1:17" s="16" customFormat="1" x14ac:dyDescent="0.25">
      <c r="A3761"/>
      <c r="B3761" s="18"/>
      <c r="D3761"/>
      <c r="E3761"/>
      <c r="F3761"/>
      <c r="G3761"/>
      <c r="H3761"/>
      <c r="I3761"/>
      <c r="J3761"/>
      <c r="K3761"/>
      <c r="L3761"/>
      <c r="M3761"/>
      <c r="N3761"/>
      <c r="O3761"/>
      <c r="P3761"/>
      <c r="Q3761"/>
    </row>
    <row r="3762" spans="1:17" s="16" customFormat="1" x14ac:dyDescent="0.25">
      <c r="A3762"/>
      <c r="B3762" s="18"/>
      <c r="D3762"/>
      <c r="E3762"/>
      <c r="F3762"/>
      <c r="G3762"/>
      <c r="H3762"/>
      <c r="I3762"/>
      <c r="J3762"/>
      <c r="K3762"/>
      <c r="L3762"/>
      <c r="M3762"/>
      <c r="N3762"/>
      <c r="O3762"/>
      <c r="P3762"/>
      <c r="Q3762"/>
    </row>
    <row r="3763" spans="1:17" s="16" customFormat="1" x14ac:dyDescent="0.25">
      <c r="A3763"/>
      <c r="B3763" s="18"/>
      <c r="D3763"/>
      <c r="E3763"/>
      <c r="F3763"/>
      <c r="G3763"/>
      <c r="H3763"/>
      <c r="I3763"/>
      <c r="J3763"/>
      <c r="K3763"/>
      <c r="L3763"/>
      <c r="M3763"/>
      <c r="N3763"/>
      <c r="O3763"/>
      <c r="P3763"/>
      <c r="Q3763"/>
    </row>
    <row r="3764" spans="1:17" s="16" customFormat="1" x14ac:dyDescent="0.25">
      <c r="A3764"/>
      <c r="B3764" s="18"/>
      <c r="D3764"/>
      <c r="E3764"/>
      <c r="F3764"/>
      <c r="G3764"/>
      <c r="H3764"/>
      <c r="I3764"/>
      <c r="J3764"/>
      <c r="K3764"/>
      <c r="L3764"/>
      <c r="M3764"/>
      <c r="N3764"/>
      <c r="O3764"/>
      <c r="P3764"/>
      <c r="Q3764"/>
    </row>
    <row r="3765" spans="1:17" s="16" customFormat="1" x14ac:dyDescent="0.25">
      <c r="A3765"/>
      <c r="B3765" s="18"/>
      <c r="D3765"/>
      <c r="E3765"/>
      <c r="F3765"/>
      <c r="G3765"/>
      <c r="H3765"/>
      <c r="I3765"/>
      <c r="J3765"/>
      <c r="K3765"/>
      <c r="L3765"/>
      <c r="M3765"/>
      <c r="N3765"/>
      <c r="O3765"/>
      <c r="P3765"/>
      <c r="Q3765"/>
    </row>
    <row r="3766" spans="1:17" s="16" customFormat="1" x14ac:dyDescent="0.25">
      <c r="A3766"/>
      <c r="B3766" s="18"/>
      <c r="D3766"/>
      <c r="E3766"/>
      <c r="F3766"/>
      <c r="G3766"/>
      <c r="H3766"/>
      <c r="I3766"/>
      <c r="J3766"/>
      <c r="K3766"/>
      <c r="L3766"/>
      <c r="M3766"/>
      <c r="N3766"/>
      <c r="O3766"/>
      <c r="P3766"/>
      <c r="Q3766"/>
    </row>
    <row r="3767" spans="1:17" s="16" customFormat="1" x14ac:dyDescent="0.25">
      <c r="A3767"/>
      <c r="B3767" s="18"/>
      <c r="D3767"/>
      <c r="E3767"/>
      <c r="F3767"/>
      <c r="G3767"/>
      <c r="H3767"/>
      <c r="I3767"/>
      <c r="J3767"/>
      <c r="K3767"/>
      <c r="L3767"/>
      <c r="M3767"/>
      <c r="N3767"/>
      <c r="O3767"/>
      <c r="P3767"/>
      <c r="Q3767"/>
    </row>
    <row r="3768" spans="1:17" s="16" customFormat="1" x14ac:dyDescent="0.25">
      <c r="A3768"/>
      <c r="B3768" s="18"/>
      <c r="D3768"/>
      <c r="E3768"/>
      <c r="F3768"/>
      <c r="G3768"/>
      <c r="H3768"/>
      <c r="I3768"/>
      <c r="J3768"/>
      <c r="K3768"/>
      <c r="L3768"/>
      <c r="M3768"/>
      <c r="N3768"/>
      <c r="O3768"/>
      <c r="P3768"/>
      <c r="Q3768"/>
    </row>
    <row r="3769" spans="1:17" s="16" customFormat="1" x14ac:dyDescent="0.25">
      <c r="A3769"/>
      <c r="B3769" s="18"/>
      <c r="D3769"/>
      <c r="E3769"/>
      <c r="F3769"/>
      <c r="G3769"/>
      <c r="H3769"/>
      <c r="I3769"/>
      <c r="J3769"/>
      <c r="K3769"/>
      <c r="L3769"/>
      <c r="M3769"/>
      <c r="N3769"/>
      <c r="O3769"/>
      <c r="P3769"/>
      <c r="Q3769"/>
    </row>
    <row r="3770" spans="1:17" s="16" customFormat="1" x14ac:dyDescent="0.25">
      <c r="A3770"/>
      <c r="B3770" s="18"/>
      <c r="D3770"/>
      <c r="E3770"/>
      <c r="F3770"/>
      <c r="G3770"/>
      <c r="H3770"/>
      <c r="I3770"/>
      <c r="J3770"/>
      <c r="K3770"/>
      <c r="L3770"/>
      <c r="M3770"/>
      <c r="N3770"/>
      <c r="O3770"/>
      <c r="P3770"/>
      <c r="Q3770"/>
    </row>
    <row r="3771" spans="1:17" s="16" customFormat="1" x14ac:dyDescent="0.25">
      <c r="A3771"/>
      <c r="B3771" s="18"/>
      <c r="D3771"/>
      <c r="E3771"/>
      <c r="F3771"/>
      <c r="G3771"/>
      <c r="H3771"/>
      <c r="I3771"/>
      <c r="J3771"/>
      <c r="K3771"/>
      <c r="L3771"/>
      <c r="M3771"/>
      <c r="N3771"/>
      <c r="O3771"/>
      <c r="P3771"/>
      <c r="Q3771"/>
    </row>
    <row r="3772" spans="1:17" s="16" customFormat="1" x14ac:dyDescent="0.25">
      <c r="A3772"/>
      <c r="B3772" s="18"/>
      <c r="D3772"/>
      <c r="E3772"/>
      <c r="F3772"/>
      <c r="G3772"/>
      <c r="H3772"/>
      <c r="I3772"/>
      <c r="J3772"/>
      <c r="K3772"/>
      <c r="L3772"/>
      <c r="M3772"/>
      <c r="N3772"/>
      <c r="O3772"/>
      <c r="P3772"/>
      <c r="Q3772"/>
    </row>
    <row r="3773" spans="1:17" s="16" customFormat="1" x14ac:dyDescent="0.25">
      <c r="A3773"/>
      <c r="B3773" s="18"/>
      <c r="D3773"/>
      <c r="E3773"/>
      <c r="F3773"/>
      <c r="G3773"/>
      <c r="H3773"/>
      <c r="I3773"/>
      <c r="J3773"/>
      <c r="K3773"/>
      <c r="L3773"/>
      <c r="M3773"/>
      <c r="N3773"/>
      <c r="O3773"/>
      <c r="P3773"/>
      <c r="Q3773"/>
    </row>
    <row r="3774" spans="1:17" s="16" customFormat="1" x14ac:dyDescent="0.25">
      <c r="A3774"/>
      <c r="B3774" s="18"/>
      <c r="D3774"/>
      <c r="E3774"/>
      <c r="F3774"/>
      <c r="G3774"/>
      <c r="H3774"/>
      <c r="I3774"/>
      <c r="J3774"/>
      <c r="K3774"/>
      <c r="L3774"/>
      <c r="M3774"/>
      <c r="N3774"/>
      <c r="O3774"/>
      <c r="P3774"/>
      <c r="Q3774"/>
    </row>
    <row r="3775" spans="1:17" s="16" customFormat="1" x14ac:dyDescent="0.25">
      <c r="A3775"/>
      <c r="B3775" s="18"/>
      <c r="D3775"/>
      <c r="E3775"/>
      <c r="F3775"/>
      <c r="G3775"/>
      <c r="H3775"/>
      <c r="I3775"/>
      <c r="J3775"/>
      <c r="K3775"/>
      <c r="L3775"/>
      <c r="M3775"/>
      <c r="N3775"/>
      <c r="O3775"/>
      <c r="P3775"/>
      <c r="Q3775"/>
    </row>
    <row r="3776" spans="1:17" s="16" customFormat="1" x14ac:dyDescent="0.25">
      <c r="A3776"/>
      <c r="B3776" s="18"/>
      <c r="D3776"/>
      <c r="E3776"/>
      <c r="F3776"/>
      <c r="G3776"/>
      <c r="H3776"/>
      <c r="I3776"/>
      <c r="J3776"/>
      <c r="K3776"/>
      <c r="L3776"/>
      <c r="M3776"/>
      <c r="N3776"/>
      <c r="O3776"/>
      <c r="P3776"/>
      <c r="Q3776"/>
    </row>
    <row r="3777" spans="1:17" s="16" customFormat="1" x14ac:dyDescent="0.25">
      <c r="A3777"/>
      <c r="B3777" s="18"/>
      <c r="D3777"/>
      <c r="E3777"/>
      <c r="F3777"/>
      <c r="G3777"/>
      <c r="H3777"/>
      <c r="I3777"/>
      <c r="J3777"/>
      <c r="K3777"/>
      <c r="L3777"/>
      <c r="M3777"/>
      <c r="N3777"/>
      <c r="O3777"/>
      <c r="P3777"/>
      <c r="Q3777"/>
    </row>
    <row r="3778" spans="1:17" s="16" customFormat="1" x14ac:dyDescent="0.25">
      <c r="A3778"/>
      <c r="B3778" s="18"/>
      <c r="D3778"/>
      <c r="E3778"/>
      <c r="F3778"/>
      <c r="G3778"/>
      <c r="H3778"/>
      <c r="I3778"/>
      <c r="J3778"/>
      <c r="K3778"/>
      <c r="L3778"/>
      <c r="M3778"/>
      <c r="N3778"/>
      <c r="O3778"/>
      <c r="P3778"/>
      <c r="Q3778"/>
    </row>
    <row r="3779" spans="1:17" s="16" customFormat="1" x14ac:dyDescent="0.25">
      <c r="A3779"/>
      <c r="B3779" s="18"/>
      <c r="D3779"/>
      <c r="E3779"/>
      <c r="F3779"/>
      <c r="G3779"/>
      <c r="H3779"/>
      <c r="I3779"/>
      <c r="J3779"/>
      <c r="K3779"/>
      <c r="L3779"/>
      <c r="M3779"/>
      <c r="N3779"/>
      <c r="O3779"/>
      <c r="P3779"/>
      <c r="Q3779"/>
    </row>
    <row r="3780" spans="1:17" s="16" customFormat="1" x14ac:dyDescent="0.25">
      <c r="A3780"/>
      <c r="B3780" s="18"/>
      <c r="D3780"/>
      <c r="E3780"/>
      <c r="F3780"/>
      <c r="G3780"/>
      <c r="H3780"/>
      <c r="I3780"/>
      <c r="J3780"/>
      <c r="K3780"/>
      <c r="L3780"/>
      <c r="M3780"/>
      <c r="N3780"/>
      <c r="O3780"/>
      <c r="P3780"/>
      <c r="Q3780"/>
    </row>
    <row r="3781" spans="1:17" s="16" customFormat="1" x14ac:dyDescent="0.25">
      <c r="A3781"/>
      <c r="B3781" s="18"/>
      <c r="D3781"/>
      <c r="E3781"/>
      <c r="F3781"/>
      <c r="G3781"/>
      <c r="H3781"/>
      <c r="I3781"/>
      <c r="J3781"/>
      <c r="K3781"/>
      <c r="L3781"/>
      <c r="M3781"/>
      <c r="N3781"/>
      <c r="O3781"/>
      <c r="P3781"/>
      <c r="Q3781"/>
    </row>
    <row r="3782" spans="1:17" s="16" customFormat="1" x14ac:dyDescent="0.25">
      <c r="A3782"/>
      <c r="B3782" s="17"/>
      <c r="D3782"/>
      <c r="E3782"/>
      <c r="F3782"/>
      <c r="G3782"/>
      <c r="H3782"/>
      <c r="I3782"/>
      <c r="J3782"/>
      <c r="K3782"/>
      <c r="L3782"/>
      <c r="M3782"/>
      <c r="N3782"/>
      <c r="O3782"/>
      <c r="P3782"/>
      <c r="Q3782"/>
    </row>
    <row r="3783" spans="1:17" s="16" customFormat="1" x14ac:dyDescent="0.25">
      <c r="A3783"/>
      <c r="B3783" s="18"/>
      <c r="D3783"/>
      <c r="E3783"/>
      <c r="F3783"/>
      <c r="G3783"/>
      <c r="H3783"/>
      <c r="I3783"/>
      <c r="J3783"/>
      <c r="K3783"/>
      <c r="L3783"/>
      <c r="M3783"/>
      <c r="N3783"/>
      <c r="O3783"/>
      <c r="P3783"/>
      <c r="Q3783"/>
    </row>
    <row r="3784" spans="1:17" s="16" customFormat="1" x14ac:dyDescent="0.25">
      <c r="A3784"/>
      <c r="B3784" s="18"/>
      <c r="D3784"/>
      <c r="E3784"/>
      <c r="F3784"/>
      <c r="G3784"/>
      <c r="H3784"/>
      <c r="I3784"/>
      <c r="J3784"/>
      <c r="K3784"/>
      <c r="L3784"/>
      <c r="M3784"/>
      <c r="N3784"/>
      <c r="O3784"/>
      <c r="P3784"/>
      <c r="Q3784"/>
    </row>
    <row r="3785" spans="1:17" s="16" customFormat="1" x14ac:dyDescent="0.25">
      <c r="A3785"/>
      <c r="B3785" s="18"/>
      <c r="D3785"/>
      <c r="E3785"/>
      <c r="F3785"/>
      <c r="G3785"/>
      <c r="H3785"/>
      <c r="I3785"/>
      <c r="J3785"/>
      <c r="K3785"/>
      <c r="L3785"/>
      <c r="M3785"/>
      <c r="N3785"/>
      <c r="O3785"/>
      <c r="P3785"/>
      <c r="Q3785"/>
    </row>
    <row r="3786" spans="1:17" s="16" customFormat="1" x14ac:dyDescent="0.25">
      <c r="A3786"/>
      <c r="B3786" s="18"/>
      <c r="D3786"/>
      <c r="E3786"/>
      <c r="F3786"/>
      <c r="G3786"/>
      <c r="H3786"/>
      <c r="I3786"/>
      <c r="J3786"/>
      <c r="K3786"/>
      <c r="L3786"/>
      <c r="M3786"/>
      <c r="N3786"/>
      <c r="O3786"/>
      <c r="P3786"/>
      <c r="Q3786"/>
    </row>
    <row r="3787" spans="1:17" s="16" customFormat="1" x14ac:dyDescent="0.25">
      <c r="A3787"/>
      <c r="B3787" s="18"/>
      <c r="D3787"/>
      <c r="E3787"/>
      <c r="F3787"/>
      <c r="G3787"/>
      <c r="H3787"/>
      <c r="I3787"/>
      <c r="J3787"/>
      <c r="K3787"/>
      <c r="L3787"/>
      <c r="M3787"/>
      <c r="N3787"/>
      <c r="O3787"/>
      <c r="P3787"/>
      <c r="Q3787"/>
    </row>
    <row r="3788" spans="1:17" s="16" customFormat="1" x14ac:dyDescent="0.25">
      <c r="A3788"/>
      <c r="B3788" s="18"/>
      <c r="D3788"/>
      <c r="E3788"/>
      <c r="F3788"/>
      <c r="G3788"/>
      <c r="H3788"/>
      <c r="I3788"/>
      <c r="J3788"/>
      <c r="K3788"/>
      <c r="L3788"/>
      <c r="M3788"/>
      <c r="N3788"/>
      <c r="O3788"/>
      <c r="P3788"/>
      <c r="Q3788"/>
    </row>
    <row r="3789" spans="1:17" s="16" customFormat="1" x14ac:dyDescent="0.25">
      <c r="A3789"/>
      <c r="B3789" s="18"/>
      <c r="D3789"/>
      <c r="E3789"/>
      <c r="F3789"/>
      <c r="G3789"/>
      <c r="H3789"/>
      <c r="I3789"/>
      <c r="J3789"/>
      <c r="K3789"/>
      <c r="L3789"/>
      <c r="M3789"/>
      <c r="N3789"/>
      <c r="O3789"/>
      <c r="P3789"/>
      <c r="Q3789"/>
    </row>
    <row r="3790" spans="1:17" s="16" customFormat="1" x14ac:dyDescent="0.25">
      <c r="A3790"/>
      <c r="B3790" s="18"/>
      <c r="D3790"/>
      <c r="E3790"/>
      <c r="F3790"/>
      <c r="G3790"/>
      <c r="H3790"/>
      <c r="I3790"/>
      <c r="J3790"/>
      <c r="K3790"/>
      <c r="L3790"/>
      <c r="M3790"/>
      <c r="N3790"/>
      <c r="O3790"/>
      <c r="P3790"/>
      <c r="Q3790"/>
    </row>
    <row r="3791" spans="1:17" s="16" customFormat="1" x14ac:dyDescent="0.25">
      <c r="A3791"/>
      <c r="B3791" s="18"/>
      <c r="D3791"/>
      <c r="E3791"/>
      <c r="F3791"/>
      <c r="G3791"/>
      <c r="H3791"/>
      <c r="I3791"/>
      <c r="J3791"/>
      <c r="K3791"/>
      <c r="L3791"/>
      <c r="M3791"/>
      <c r="N3791"/>
      <c r="O3791"/>
      <c r="P3791"/>
      <c r="Q3791"/>
    </row>
    <row r="3792" spans="1:17" s="16" customFormat="1" x14ac:dyDescent="0.25">
      <c r="A3792"/>
      <c r="B3792" s="18"/>
      <c r="D3792"/>
      <c r="E3792"/>
      <c r="F3792"/>
      <c r="G3792"/>
      <c r="H3792"/>
      <c r="I3792"/>
      <c r="J3792"/>
      <c r="K3792"/>
      <c r="L3792"/>
      <c r="M3792"/>
      <c r="N3792"/>
      <c r="O3792"/>
      <c r="P3792"/>
      <c r="Q3792"/>
    </row>
    <row r="3793" spans="1:17" s="16" customFormat="1" x14ac:dyDescent="0.25">
      <c r="A3793"/>
      <c r="B3793" s="18"/>
      <c r="D3793"/>
      <c r="E3793"/>
      <c r="F3793"/>
      <c r="G3793"/>
      <c r="H3793"/>
      <c r="I3793"/>
      <c r="J3793"/>
      <c r="K3793"/>
      <c r="L3793"/>
      <c r="M3793"/>
      <c r="N3793"/>
      <c r="O3793"/>
      <c r="P3793"/>
      <c r="Q3793"/>
    </row>
    <row r="3794" spans="1:17" s="16" customFormat="1" x14ac:dyDescent="0.25">
      <c r="A3794"/>
      <c r="B3794" s="18"/>
      <c r="D3794"/>
      <c r="E3794"/>
      <c r="F3794"/>
      <c r="G3794"/>
      <c r="H3794"/>
      <c r="I3794"/>
      <c r="J3794"/>
      <c r="K3794"/>
      <c r="L3794"/>
      <c r="M3794"/>
      <c r="N3794"/>
      <c r="O3794"/>
      <c r="P3794"/>
      <c r="Q3794"/>
    </row>
    <row r="3795" spans="1:17" s="16" customFormat="1" x14ac:dyDescent="0.25">
      <c r="A3795"/>
      <c r="B3795" s="18"/>
      <c r="D3795"/>
      <c r="E3795"/>
      <c r="F3795"/>
      <c r="G3795"/>
      <c r="H3795"/>
      <c r="I3795"/>
      <c r="J3795"/>
      <c r="K3795"/>
      <c r="L3795"/>
      <c r="M3795"/>
      <c r="N3795"/>
      <c r="O3795"/>
      <c r="P3795"/>
      <c r="Q3795"/>
    </row>
    <row r="3796" spans="1:17" s="16" customFormat="1" x14ac:dyDescent="0.25">
      <c r="A3796"/>
      <c r="B3796" s="18"/>
      <c r="D3796"/>
      <c r="E3796"/>
      <c r="F3796"/>
      <c r="G3796"/>
      <c r="H3796"/>
      <c r="I3796"/>
      <c r="J3796"/>
      <c r="K3796"/>
      <c r="L3796"/>
      <c r="M3796"/>
      <c r="N3796"/>
      <c r="O3796"/>
      <c r="P3796"/>
      <c r="Q3796"/>
    </row>
    <row r="3797" spans="1:17" s="16" customFormat="1" x14ac:dyDescent="0.25">
      <c r="A3797"/>
      <c r="B3797" s="18"/>
      <c r="D3797"/>
      <c r="E3797"/>
      <c r="F3797"/>
      <c r="G3797"/>
      <c r="H3797"/>
      <c r="I3797"/>
      <c r="J3797"/>
      <c r="K3797"/>
      <c r="L3797"/>
      <c r="M3797"/>
      <c r="N3797"/>
      <c r="O3797"/>
      <c r="P3797"/>
      <c r="Q3797"/>
    </row>
    <row r="3798" spans="1:17" s="16" customFormat="1" x14ac:dyDescent="0.25">
      <c r="A3798"/>
      <c r="B3798" s="18"/>
      <c r="D3798"/>
      <c r="E3798"/>
      <c r="F3798"/>
      <c r="G3798"/>
      <c r="H3798"/>
      <c r="I3798"/>
      <c r="J3798"/>
      <c r="K3798"/>
      <c r="L3798"/>
      <c r="M3798"/>
      <c r="N3798"/>
      <c r="O3798"/>
      <c r="P3798"/>
      <c r="Q3798"/>
    </row>
    <row r="3799" spans="1:17" s="16" customFormat="1" x14ac:dyDescent="0.25">
      <c r="A3799"/>
      <c r="B3799" s="18"/>
      <c r="D3799"/>
      <c r="E3799"/>
      <c r="F3799"/>
      <c r="G3799"/>
      <c r="H3799"/>
      <c r="I3799"/>
      <c r="J3799"/>
      <c r="K3799"/>
      <c r="L3799"/>
      <c r="M3799"/>
      <c r="N3799"/>
      <c r="O3799"/>
      <c r="P3799"/>
      <c r="Q3799"/>
    </row>
    <row r="3800" spans="1:17" s="16" customFormat="1" x14ac:dyDescent="0.25">
      <c r="A3800"/>
      <c r="B3800" s="18"/>
      <c r="D3800"/>
      <c r="E3800"/>
      <c r="F3800"/>
      <c r="G3800"/>
      <c r="H3800"/>
      <c r="I3800"/>
      <c r="J3800"/>
      <c r="K3800"/>
      <c r="L3800"/>
      <c r="M3800"/>
      <c r="N3800"/>
      <c r="O3800"/>
      <c r="P3800"/>
      <c r="Q3800"/>
    </row>
    <row r="3801" spans="1:17" s="16" customFormat="1" x14ac:dyDescent="0.25">
      <c r="A3801"/>
      <c r="B3801" s="18"/>
      <c r="D3801"/>
      <c r="E3801"/>
      <c r="F3801"/>
      <c r="G3801"/>
      <c r="H3801"/>
      <c r="I3801"/>
      <c r="J3801"/>
      <c r="K3801"/>
      <c r="L3801"/>
      <c r="M3801"/>
      <c r="N3801"/>
      <c r="O3801"/>
      <c r="P3801"/>
      <c r="Q3801"/>
    </row>
    <row r="3802" spans="1:17" s="16" customFormat="1" x14ac:dyDescent="0.25">
      <c r="A3802"/>
      <c r="B3802" s="18"/>
      <c r="D3802"/>
      <c r="E3802"/>
      <c r="F3802"/>
      <c r="G3802"/>
      <c r="H3802"/>
      <c r="I3802"/>
      <c r="J3802"/>
      <c r="K3802"/>
      <c r="L3802"/>
      <c r="M3802"/>
      <c r="N3802"/>
      <c r="O3802"/>
      <c r="P3802"/>
      <c r="Q3802"/>
    </row>
    <row r="3803" spans="1:17" s="16" customFormat="1" x14ac:dyDescent="0.25">
      <c r="A3803"/>
      <c r="B3803" s="18"/>
      <c r="D3803"/>
      <c r="E3803"/>
      <c r="F3803"/>
      <c r="G3803"/>
      <c r="H3803"/>
      <c r="I3803"/>
      <c r="J3803"/>
      <c r="K3803"/>
      <c r="L3803"/>
      <c r="M3803"/>
      <c r="N3803"/>
      <c r="O3803"/>
      <c r="P3803"/>
      <c r="Q3803"/>
    </row>
    <row r="3804" spans="1:17" s="16" customFormat="1" x14ac:dyDescent="0.25">
      <c r="A3804"/>
      <c r="B3804" s="18"/>
      <c r="D3804"/>
      <c r="E3804"/>
      <c r="F3804"/>
      <c r="G3804"/>
      <c r="H3804"/>
      <c r="I3804"/>
      <c r="J3804"/>
      <c r="K3804"/>
      <c r="L3804"/>
      <c r="M3804"/>
      <c r="N3804"/>
      <c r="O3804"/>
      <c r="P3804"/>
      <c r="Q3804"/>
    </row>
    <row r="3805" spans="1:17" s="16" customFormat="1" x14ac:dyDescent="0.25">
      <c r="A3805"/>
      <c r="B3805" s="18"/>
      <c r="D3805"/>
      <c r="E3805"/>
      <c r="F3805"/>
      <c r="G3805"/>
      <c r="H3805"/>
      <c r="I3805"/>
      <c r="J3805"/>
      <c r="K3805"/>
      <c r="L3805"/>
      <c r="M3805"/>
      <c r="N3805"/>
      <c r="O3805"/>
      <c r="P3805"/>
      <c r="Q3805"/>
    </row>
    <row r="3806" spans="1:17" s="16" customFormat="1" x14ac:dyDescent="0.25">
      <c r="A3806"/>
      <c r="B3806" s="18"/>
      <c r="D3806"/>
      <c r="E3806"/>
      <c r="F3806"/>
      <c r="G3806"/>
      <c r="H3806"/>
      <c r="I3806"/>
      <c r="J3806"/>
      <c r="K3806"/>
      <c r="L3806"/>
      <c r="M3806"/>
      <c r="N3806"/>
      <c r="O3806"/>
      <c r="P3806"/>
      <c r="Q3806"/>
    </row>
    <row r="3807" spans="1:17" s="16" customFormat="1" x14ac:dyDescent="0.25">
      <c r="A3807"/>
      <c r="B3807" s="18"/>
      <c r="D3807"/>
      <c r="E3807"/>
      <c r="F3807"/>
      <c r="G3807"/>
      <c r="H3807"/>
      <c r="I3807"/>
      <c r="J3807"/>
      <c r="K3807"/>
      <c r="L3807"/>
      <c r="M3807"/>
      <c r="N3807"/>
      <c r="O3807"/>
      <c r="P3807"/>
      <c r="Q3807"/>
    </row>
    <row r="3808" spans="1:17" s="16" customFormat="1" x14ac:dyDescent="0.25">
      <c r="A3808"/>
      <c r="B3808" s="18"/>
      <c r="D3808"/>
      <c r="E3808"/>
      <c r="F3808"/>
      <c r="G3808"/>
      <c r="H3808"/>
      <c r="I3808"/>
      <c r="J3808"/>
      <c r="K3808"/>
      <c r="L3808"/>
      <c r="M3808"/>
      <c r="N3808"/>
      <c r="O3808"/>
      <c r="P3808"/>
      <c r="Q3808"/>
    </row>
    <row r="3809" spans="1:17" s="16" customFormat="1" x14ac:dyDescent="0.25">
      <c r="A3809"/>
      <c r="B3809" s="18"/>
      <c r="D3809"/>
      <c r="E3809"/>
      <c r="F3809"/>
      <c r="G3809"/>
      <c r="H3809"/>
      <c r="I3809"/>
      <c r="J3809"/>
      <c r="K3809"/>
      <c r="L3809"/>
      <c r="M3809"/>
      <c r="N3809"/>
      <c r="O3809"/>
      <c r="P3809"/>
      <c r="Q3809"/>
    </row>
    <row r="3810" spans="1:17" s="16" customFormat="1" x14ac:dyDescent="0.25">
      <c r="A3810"/>
      <c r="B3810" s="18"/>
      <c r="D3810"/>
      <c r="E3810"/>
      <c r="F3810"/>
      <c r="G3810"/>
      <c r="H3810"/>
      <c r="I3810"/>
      <c r="J3810"/>
      <c r="K3810"/>
      <c r="L3810"/>
      <c r="M3810"/>
      <c r="N3810"/>
      <c r="O3810"/>
      <c r="P3810"/>
      <c r="Q3810"/>
    </row>
    <row r="3811" spans="1:17" s="16" customFormat="1" x14ac:dyDescent="0.25">
      <c r="A3811"/>
      <c r="B3811" s="18"/>
      <c r="D3811"/>
      <c r="E3811"/>
      <c r="F3811"/>
      <c r="G3811"/>
      <c r="H3811"/>
      <c r="I3811"/>
      <c r="J3811"/>
      <c r="K3811"/>
      <c r="L3811"/>
      <c r="M3811"/>
      <c r="N3811"/>
      <c r="O3811"/>
      <c r="P3811"/>
      <c r="Q3811"/>
    </row>
    <row r="3812" spans="1:17" s="16" customFormat="1" x14ac:dyDescent="0.25">
      <c r="A3812"/>
      <c r="B3812" s="18"/>
      <c r="D3812"/>
      <c r="E3812"/>
      <c r="F3812"/>
      <c r="G3812"/>
      <c r="H3812"/>
      <c r="I3812"/>
      <c r="J3812"/>
      <c r="K3812"/>
      <c r="L3812"/>
      <c r="M3812"/>
      <c r="N3812"/>
      <c r="O3812"/>
      <c r="P3812"/>
      <c r="Q3812"/>
    </row>
    <row r="3813" spans="1:17" s="16" customFormat="1" x14ac:dyDescent="0.25">
      <c r="A3813"/>
      <c r="B3813" s="18"/>
      <c r="D3813"/>
      <c r="E3813"/>
      <c r="F3813"/>
      <c r="G3813"/>
      <c r="H3813"/>
      <c r="I3813"/>
      <c r="J3813"/>
      <c r="K3813"/>
      <c r="L3813"/>
      <c r="M3813"/>
      <c r="N3813"/>
      <c r="O3813"/>
      <c r="P3813"/>
      <c r="Q3813"/>
    </row>
    <row r="3814" spans="1:17" s="16" customFormat="1" x14ac:dyDescent="0.25">
      <c r="A3814"/>
      <c r="B3814" s="18"/>
      <c r="D3814"/>
      <c r="E3814"/>
      <c r="F3814"/>
      <c r="G3814"/>
      <c r="H3814"/>
      <c r="I3814"/>
      <c r="J3814"/>
      <c r="K3814"/>
      <c r="L3814"/>
      <c r="M3814"/>
      <c r="N3814"/>
      <c r="O3814"/>
      <c r="P3814"/>
      <c r="Q3814"/>
    </row>
    <row r="3815" spans="1:17" s="16" customFormat="1" x14ac:dyDescent="0.25">
      <c r="A3815"/>
      <c r="B3815" s="18"/>
      <c r="D3815"/>
      <c r="E3815"/>
      <c r="F3815"/>
      <c r="G3815"/>
      <c r="H3815"/>
      <c r="I3815"/>
      <c r="J3815"/>
      <c r="K3815"/>
      <c r="L3815"/>
      <c r="M3815"/>
      <c r="N3815"/>
      <c r="O3815"/>
      <c r="P3815"/>
      <c r="Q3815"/>
    </row>
    <row r="3816" spans="1:17" s="16" customFormat="1" x14ac:dyDescent="0.25">
      <c r="A3816"/>
      <c r="B3816" s="18"/>
      <c r="D3816"/>
      <c r="E3816"/>
      <c r="F3816"/>
      <c r="G3816"/>
      <c r="H3816"/>
      <c r="I3816"/>
      <c r="J3816"/>
      <c r="K3816"/>
      <c r="L3816"/>
      <c r="M3816"/>
      <c r="N3816"/>
      <c r="O3816"/>
      <c r="P3816"/>
      <c r="Q3816"/>
    </row>
    <row r="3817" spans="1:17" s="16" customFormat="1" x14ac:dyDescent="0.25">
      <c r="A3817"/>
      <c r="B3817" s="18"/>
      <c r="D3817"/>
      <c r="E3817"/>
      <c r="F3817"/>
      <c r="G3817"/>
      <c r="H3817"/>
      <c r="I3817"/>
      <c r="J3817"/>
      <c r="K3817"/>
      <c r="L3817"/>
      <c r="M3817"/>
      <c r="N3817"/>
      <c r="O3817"/>
      <c r="P3817"/>
      <c r="Q3817"/>
    </row>
    <row r="3818" spans="1:17" s="16" customFormat="1" x14ac:dyDescent="0.25">
      <c r="A3818"/>
      <c r="B3818" s="18"/>
      <c r="D3818"/>
      <c r="E3818"/>
      <c r="F3818"/>
      <c r="G3818"/>
      <c r="H3818"/>
      <c r="I3818"/>
      <c r="J3818"/>
      <c r="K3818"/>
      <c r="L3818"/>
      <c r="M3818"/>
      <c r="N3818"/>
      <c r="O3818"/>
      <c r="P3818"/>
      <c r="Q3818"/>
    </row>
    <row r="3819" spans="1:17" s="16" customFormat="1" x14ac:dyDescent="0.25">
      <c r="A3819"/>
      <c r="B3819" s="18"/>
      <c r="D3819"/>
      <c r="E3819"/>
      <c r="F3819"/>
      <c r="G3819"/>
      <c r="H3819"/>
      <c r="I3819"/>
      <c r="J3819"/>
      <c r="K3819"/>
      <c r="L3819"/>
      <c r="M3819"/>
      <c r="N3819"/>
      <c r="O3819"/>
      <c r="P3819"/>
      <c r="Q3819"/>
    </row>
    <row r="3820" spans="1:17" s="16" customFormat="1" x14ac:dyDescent="0.25">
      <c r="A3820"/>
      <c r="B3820" s="18"/>
      <c r="D3820"/>
      <c r="E3820"/>
      <c r="F3820"/>
      <c r="G3820"/>
      <c r="H3820"/>
      <c r="I3820"/>
      <c r="J3820"/>
      <c r="K3820"/>
      <c r="L3820"/>
      <c r="M3820"/>
      <c r="N3820"/>
      <c r="O3820"/>
      <c r="P3820"/>
      <c r="Q3820"/>
    </row>
    <row r="3821" spans="1:17" s="16" customFormat="1" x14ac:dyDescent="0.25">
      <c r="A3821"/>
      <c r="B3821" s="18"/>
      <c r="D3821"/>
      <c r="E3821"/>
      <c r="F3821"/>
      <c r="G3821"/>
      <c r="H3821"/>
      <c r="I3821"/>
      <c r="J3821"/>
      <c r="K3821"/>
      <c r="L3821"/>
      <c r="M3821"/>
      <c r="N3821"/>
      <c r="O3821"/>
      <c r="P3821"/>
      <c r="Q3821"/>
    </row>
    <row r="3822" spans="1:17" s="16" customFormat="1" x14ac:dyDescent="0.25">
      <c r="A3822"/>
      <c r="B3822" s="18"/>
      <c r="D3822"/>
      <c r="E3822"/>
      <c r="F3822"/>
      <c r="G3822"/>
      <c r="H3822"/>
      <c r="I3822"/>
      <c r="J3822"/>
      <c r="K3822"/>
      <c r="L3822"/>
      <c r="M3822"/>
      <c r="N3822"/>
      <c r="O3822"/>
      <c r="P3822"/>
      <c r="Q3822"/>
    </row>
    <row r="3823" spans="1:17" s="16" customFormat="1" x14ac:dyDescent="0.25">
      <c r="A3823"/>
      <c r="B3823" s="18"/>
      <c r="D3823"/>
      <c r="E3823"/>
      <c r="F3823"/>
      <c r="G3823"/>
      <c r="H3823"/>
      <c r="I3823"/>
      <c r="J3823"/>
      <c r="K3823"/>
      <c r="L3823"/>
      <c r="M3823"/>
      <c r="N3823"/>
      <c r="O3823"/>
      <c r="P3823"/>
      <c r="Q3823"/>
    </row>
    <row r="3824" spans="1:17" s="16" customFormat="1" x14ac:dyDescent="0.25">
      <c r="A3824"/>
      <c r="B3824" s="18"/>
      <c r="D3824"/>
      <c r="E3824"/>
      <c r="F3824"/>
      <c r="G3824"/>
      <c r="H3824"/>
      <c r="I3824"/>
      <c r="J3824"/>
      <c r="K3824"/>
      <c r="L3824"/>
      <c r="M3824"/>
      <c r="N3824"/>
      <c r="O3824"/>
      <c r="P3824"/>
      <c r="Q3824"/>
    </row>
    <row r="3825" spans="1:17" s="16" customFormat="1" x14ac:dyDescent="0.25">
      <c r="A3825"/>
      <c r="B3825" s="18"/>
      <c r="D3825"/>
      <c r="E3825"/>
      <c r="F3825"/>
      <c r="G3825"/>
      <c r="H3825"/>
      <c r="I3825"/>
      <c r="J3825"/>
      <c r="K3825"/>
      <c r="L3825"/>
      <c r="M3825"/>
      <c r="N3825"/>
      <c r="O3825"/>
      <c r="P3825"/>
      <c r="Q3825"/>
    </row>
    <row r="3826" spans="1:17" s="16" customFormat="1" x14ac:dyDescent="0.25">
      <c r="A3826"/>
      <c r="B3826" s="18"/>
      <c r="D3826"/>
      <c r="E3826"/>
      <c r="F3826"/>
      <c r="G3826"/>
      <c r="H3826"/>
      <c r="I3826"/>
      <c r="J3826"/>
      <c r="K3826"/>
      <c r="L3826"/>
      <c r="M3826"/>
      <c r="N3826"/>
      <c r="O3826"/>
      <c r="P3826"/>
      <c r="Q3826"/>
    </row>
    <row r="3827" spans="1:17" s="16" customFormat="1" x14ac:dyDescent="0.25">
      <c r="A3827"/>
      <c r="B3827" s="18"/>
      <c r="D3827"/>
      <c r="E3827"/>
      <c r="F3827"/>
      <c r="G3827"/>
      <c r="H3827"/>
      <c r="I3827"/>
      <c r="J3827"/>
      <c r="K3827"/>
      <c r="L3827"/>
      <c r="M3827"/>
      <c r="N3827"/>
      <c r="O3827"/>
      <c r="P3827"/>
      <c r="Q3827"/>
    </row>
    <row r="3828" spans="1:17" s="16" customFormat="1" x14ac:dyDescent="0.25">
      <c r="A3828"/>
      <c r="B3828" s="18"/>
      <c r="D3828"/>
      <c r="E3828"/>
      <c r="F3828"/>
      <c r="G3828"/>
      <c r="H3828"/>
      <c r="I3828"/>
      <c r="J3828"/>
      <c r="K3828"/>
      <c r="L3828"/>
      <c r="M3828"/>
      <c r="N3828"/>
      <c r="O3828"/>
      <c r="P3828"/>
      <c r="Q3828"/>
    </row>
    <row r="3829" spans="1:17" s="16" customFormat="1" x14ac:dyDescent="0.25">
      <c r="A3829"/>
      <c r="B3829" s="18"/>
      <c r="D3829"/>
      <c r="E3829"/>
      <c r="F3829"/>
      <c r="G3829"/>
      <c r="H3829"/>
      <c r="I3829"/>
      <c r="J3829"/>
      <c r="K3829"/>
      <c r="L3829"/>
      <c r="M3829"/>
      <c r="N3829"/>
      <c r="O3829"/>
      <c r="P3829"/>
      <c r="Q3829"/>
    </row>
    <row r="3830" spans="1:17" s="16" customFormat="1" x14ac:dyDescent="0.25">
      <c r="A3830"/>
      <c r="B3830" s="18"/>
      <c r="D3830"/>
      <c r="E3830"/>
      <c r="F3830"/>
      <c r="G3830"/>
      <c r="H3830"/>
      <c r="I3830"/>
      <c r="J3830"/>
      <c r="K3830"/>
      <c r="L3830"/>
      <c r="M3830"/>
      <c r="N3830"/>
      <c r="O3830"/>
      <c r="P3830"/>
      <c r="Q3830"/>
    </row>
    <row r="3831" spans="1:17" s="16" customFormat="1" x14ac:dyDescent="0.25">
      <c r="A3831"/>
      <c r="B3831" s="18"/>
      <c r="D3831"/>
      <c r="E3831"/>
      <c r="F3831"/>
      <c r="G3831"/>
      <c r="H3831"/>
      <c r="I3831"/>
      <c r="J3831"/>
      <c r="K3831"/>
      <c r="L3831"/>
      <c r="M3831"/>
      <c r="N3831"/>
      <c r="O3831"/>
      <c r="P3831"/>
      <c r="Q3831"/>
    </row>
    <row r="3832" spans="1:17" s="16" customFormat="1" x14ac:dyDescent="0.25">
      <c r="A3832"/>
      <c r="B3832" s="17"/>
      <c r="D3832"/>
      <c r="E3832"/>
      <c r="F3832"/>
      <c r="G3832"/>
      <c r="H3832"/>
      <c r="I3832"/>
      <c r="J3832"/>
      <c r="K3832"/>
      <c r="L3832"/>
      <c r="M3832"/>
      <c r="N3832"/>
      <c r="O3832"/>
      <c r="P3832"/>
      <c r="Q3832"/>
    </row>
    <row r="3833" spans="1:17" s="16" customFormat="1" x14ac:dyDescent="0.25">
      <c r="A3833"/>
      <c r="B3833" s="18"/>
      <c r="D3833"/>
      <c r="E3833"/>
      <c r="F3833"/>
      <c r="G3833"/>
      <c r="H3833"/>
      <c r="I3833"/>
      <c r="J3833"/>
      <c r="K3833"/>
      <c r="L3833"/>
      <c r="M3833"/>
      <c r="N3833"/>
      <c r="O3833"/>
      <c r="P3833"/>
      <c r="Q3833"/>
    </row>
    <row r="3834" spans="1:17" s="16" customFormat="1" x14ac:dyDescent="0.25">
      <c r="A3834"/>
      <c r="B3834" s="18"/>
      <c r="D3834"/>
      <c r="E3834"/>
      <c r="F3834"/>
      <c r="G3834"/>
      <c r="H3834"/>
      <c r="I3834"/>
      <c r="J3834"/>
      <c r="K3834"/>
      <c r="L3834"/>
      <c r="M3834"/>
      <c r="N3834"/>
      <c r="O3834"/>
      <c r="P3834"/>
      <c r="Q3834"/>
    </row>
    <row r="3835" spans="1:17" s="16" customFormat="1" x14ac:dyDescent="0.25">
      <c r="A3835"/>
      <c r="B3835" s="18"/>
      <c r="D3835"/>
      <c r="E3835"/>
      <c r="F3835"/>
      <c r="G3835"/>
      <c r="H3835"/>
      <c r="I3835"/>
      <c r="J3835"/>
      <c r="K3835"/>
      <c r="L3835"/>
      <c r="M3835"/>
      <c r="N3835"/>
      <c r="O3835"/>
      <c r="P3835"/>
      <c r="Q3835"/>
    </row>
    <row r="3836" spans="1:17" s="16" customFormat="1" x14ac:dyDescent="0.25">
      <c r="A3836"/>
      <c r="B3836" s="18"/>
      <c r="D3836"/>
      <c r="E3836"/>
      <c r="F3836"/>
      <c r="G3836"/>
      <c r="H3836"/>
      <c r="I3836"/>
      <c r="J3836"/>
      <c r="K3836"/>
      <c r="L3836"/>
      <c r="M3836"/>
      <c r="N3836"/>
      <c r="O3836"/>
      <c r="P3836"/>
      <c r="Q3836"/>
    </row>
    <row r="3837" spans="1:17" s="16" customFormat="1" x14ac:dyDescent="0.25">
      <c r="A3837"/>
      <c r="B3837" s="18"/>
      <c r="D3837"/>
      <c r="E3837"/>
      <c r="F3837"/>
      <c r="G3837"/>
      <c r="H3837"/>
      <c r="I3837"/>
      <c r="J3837"/>
      <c r="K3837"/>
      <c r="L3837"/>
      <c r="M3837"/>
      <c r="N3837"/>
      <c r="O3837"/>
      <c r="P3837"/>
      <c r="Q3837"/>
    </row>
    <row r="3838" spans="1:17" s="16" customFormat="1" x14ac:dyDescent="0.25">
      <c r="A3838"/>
      <c r="B3838" s="18"/>
      <c r="D3838"/>
      <c r="E3838"/>
      <c r="F3838"/>
      <c r="G3838"/>
      <c r="H3838"/>
      <c r="I3838"/>
      <c r="J3838"/>
      <c r="K3838"/>
      <c r="L3838"/>
      <c r="M3838"/>
      <c r="N3838"/>
      <c r="O3838"/>
      <c r="P3838"/>
      <c r="Q3838"/>
    </row>
    <row r="3839" spans="1:17" s="16" customFormat="1" x14ac:dyDescent="0.25">
      <c r="A3839"/>
      <c r="B3839" s="18"/>
      <c r="D3839"/>
      <c r="E3839"/>
      <c r="F3839"/>
      <c r="G3839"/>
      <c r="H3839"/>
      <c r="I3839"/>
      <c r="J3839"/>
      <c r="K3839"/>
      <c r="L3839"/>
      <c r="M3839"/>
      <c r="N3839"/>
      <c r="O3839"/>
      <c r="P3839"/>
      <c r="Q3839"/>
    </row>
    <row r="3840" spans="1:17" s="16" customFormat="1" x14ac:dyDescent="0.25">
      <c r="A3840"/>
      <c r="B3840" s="18"/>
      <c r="D3840"/>
      <c r="E3840"/>
      <c r="F3840"/>
      <c r="G3840"/>
      <c r="H3840"/>
      <c r="I3840"/>
      <c r="J3840"/>
      <c r="K3840"/>
      <c r="L3840"/>
      <c r="M3840"/>
      <c r="N3840"/>
      <c r="O3840"/>
      <c r="P3840"/>
      <c r="Q3840"/>
    </row>
    <row r="3841" spans="1:17" s="16" customFormat="1" x14ac:dyDescent="0.25">
      <c r="A3841"/>
      <c r="B3841" s="18"/>
      <c r="D3841"/>
      <c r="E3841"/>
      <c r="F3841"/>
      <c r="G3841"/>
      <c r="H3841"/>
      <c r="I3841"/>
      <c r="J3841"/>
      <c r="K3841"/>
      <c r="L3841"/>
      <c r="M3841"/>
      <c r="N3841"/>
      <c r="O3841"/>
      <c r="P3841"/>
      <c r="Q3841"/>
    </row>
    <row r="3842" spans="1:17" s="16" customFormat="1" x14ac:dyDescent="0.25">
      <c r="A3842"/>
      <c r="B3842" s="18"/>
      <c r="D3842"/>
      <c r="E3842"/>
      <c r="F3842"/>
      <c r="G3842"/>
      <c r="H3842"/>
      <c r="I3842"/>
      <c r="J3842"/>
      <c r="K3842"/>
      <c r="L3842"/>
      <c r="M3842"/>
      <c r="N3842"/>
      <c r="O3842"/>
      <c r="P3842"/>
      <c r="Q3842"/>
    </row>
    <row r="3843" spans="1:17" s="16" customFormat="1" x14ac:dyDescent="0.25">
      <c r="A3843"/>
      <c r="B3843" s="18"/>
      <c r="D3843"/>
      <c r="E3843"/>
      <c r="F3843"/>
      <c r="G3843"/>
      <c r="H3843"/>
      <c r="I3843"/>
      <c r="J3843"/>
      <c r="K3843"/>
      <c r="L3843"/>
      <c r="M3843"/>
      <c r="N3843"/>
      <c r="O3843"/>
      <c r="P3843"/>
      <c r="Q3843"/>
    </row>
    <row r="3844" spans="1:17" s="16" customFormat="1" x14ac:dyDescent="0.25">
      <c r="A3844"/>
      <c r="B3844" s="18"/>
      <c r="D3844"/>
      <c r="E3844"/>
      <c r="F3844"/>
      <c r="G3844"/>
      <c r="H3844"/>
      <c r="I3844"/>
      <c r="J3844"/>
      <c r="K3844"/>
      <c r="L3844"/>
      <c r="M3844"/>
      <c r="N3844"/>
      <c r="O3844"/>
      <c r="P3844"/>
      <c r="Q3844"/>
    </row>
    <row r="3845" spans="1:17" s="16" customFormat="1" x14ac:dyDescent="0.25">
      <c r="A3845"/>
      <c r="B3845" s="18"/>
      <c r="D3845"/>
      <c r="E3845"/>
      <c r="F3845"/>
      <c r="G3845"/>
      <c r="H3845"/>
      <c r="I3845"/>
      <c r="J3845"/>
      <c r="K3845"/>
      <c r="L3845"/>
      <c r="M3845"/>
      <c r="N3845"/>
      <c r="O3845"/>
      <c r="P3845"/>
      <c r="Q3845"/>
    </row>
    <row r="3846" spans="1:17" s="16" customFormat="1" x14ac:dyDescent="0.25">
      <c r="A3846"/>
      <c r="B3846" s="18"/>
      <c r="D3846"/>
      <c r="E3846"/>
      <c r="F3846"/>
      <c r="G3846"/>
      <c r="H3846"/>
      <c r="I3846"/>
      <c r="J3846"/>
      <c r="K3846"/>
      <c r="L3846"/>
      <c r="M3846"/>
      <c r="N3846"/>
      <c r="O3846"/>
      <c r="P3846"/>
      <c r="Q3846"/>
    </row>
    <row r="3847" spans="1:17" s="16" customFormat="1" x14ac:dyDescent="0.25">
      <c r="A3847"/>
      <c r="B3847" s="18"/>
      <c r="D3847"/>
      <c r="E3847"/>
      <c r="F3847"/>
      <c r="G3847"/>
      <c r="H3847"/>
      <c r="I3847"/>
      <c r="J3847"/>
      <c r="K3847"/>
      <c r="L3847"/>
      <c r="M3847"/>
      <c r="N3847"/>
      <c r="O3847"/>
      <c r="P3847"/>
      <c r="Q3847"/>
    </row>
    <row r="3848" spans="1:17" s="16" customFormat="1" x14ac:dyDescent="0.25">
      <c r="A3848"/>
      <c r="B3848" s="18"/>
      <c r="D3848"/>
      <c r="E3848"/>
      <c r="F3848"/>
      <c r="G3848"/>
      <c r="H3848"/>
      <c r="I3848"/>
      <c r="J3848"/>
      <c r="K3848"/>
      <c r="L3848"/>
      <c r="M3848"/>
      <c r="N3848"/>
      <c r="O3848"/>
      <c r="P3848"/>
      <c r="Q3848"/>
    </row>
    <row r="3849" spans="1:17" s="16" customFormat="1" x14ac:dyDescent="0.25">
      <c r="A3849"/>
      <c r="B3849" s="18"/>
      <c r="D3849"/>
      <c r="E3849"/>
      <c r="F3849"/>
      <c r="G3849"/>
      <c r="H3849"/>
      <c r="I3849"/>
      <c r="J3849"/>
      <c r="K3849"/>
      <c r="L3849"/>
      <c r="M3849"/>
      <c r="N3849"/>
      <c r="O3849"/>
      <c r="P3849"/>
      <c r="Q3849"/>
    </row>
    <row r="3850" spans="1:17" s="16" customFormat="1" x14ac:dyDescent="0.25">
      <c r="A3850"/>
      <c r="B3850" s="18"/>
      <c r="D3850"/>
      <c r="E3850"/>
      <c r="F3850"/>
      <c r="G3850"/>
      <c r="H3850"/>
      <c r="I3850"/>
      <c r="J3850"/>
      <c r="K3850"/>
      <c r="L3850"/>
      <c r="M3850"/>
      <c r="N3850"/>
      <c r="O3850"/>
      <c r="P3850"/>
      <c r="Q3850"/>
    </row>
    <row r="3851" spans="1:17" s="16" customFormat="1" x14ac:dyDescent="0.25">
      <c r="A3851"/>
      <c r="B3851" s="18"/>
      <c r="D3851"/>
      <c r="E3851"/>
      <c r="F3851"/>
      <c r="G3851"/>
      <c r="H3851"/>
      <c r="I3851"/>
      <c r="J3851"/>
      <c r="K3851"/>
      <c r="L3851"/>
      <c r="M3851"/>
      <c r="N3851"/>
      <c r="O3851"/>
      <c r="P3851"/>
      <c r="Q3851"/>
    </row>
    <row r="3852" spans="1:17" s="16" customFormat="1" x14ac:dyDescent="0.25">
      <c r="A3852"/>
      <c r="B3852" s="18"/>
      <c r="D3852"/>
      <c r="E3852"/>
      <c r="F3852"/>
      <c r="G3852"/>
      <c r="H3852"/>
      <c r="I3852"/>
      <c r="J3852"/>
      <c r="K3852"/>
      <c r="L3852"/>
      <c r="M3852"/>
      <c r="N3852"/>
      <c r="O3852"/>
      <c r="P3852"/>
      <c r="Q3852"/>
    </row>
    <row r="3853" spans="1:17" s="16" customFormat="1" x14ac:dyDescent="0.25">
      <c r="A3853"/>
      <c r="B3853" s="18"/>
      <c r="D3853"/>
      <c r="E3853"/>
      <c r="F3853"/>
      <c r="G3853"/>
      <c r="H3853"/>
      <c r="I3853"/>
      <c r="J3853"/>
      <c r="K3853"/>
      <c r="L3853"/>
      <c r="M3853"/>
      <c r="N3853"/>
      <c r="O3853"/>
      <c r="P3853"/>
      <c r="Q3853"/>
    </row>
    <row r="3854" spans="1:17" s="16" customFormat="1" x14ac:dyDescent="0.25">
      <c r="A3854"/>
      <c r="B3854" s="18"/>
      <c r="D3854"/>
      <c r="E3854"/>
      <c r="F3854"/>
      <c r="G3854"/>
      <c r="H3854"/>
      <c r="I3854"/>
      <c r="J3854"/>
      <c r="K3854"/>
      <c r="L3854"/>
      <c r="M3854"/>
      <c r="N3854"/>
      <c r="O3854"/>
      <c r="P3854"/>
      <c r="Q3854"/>
    </row>
    <row r="3855" spans="1:17" s="16" customFormat="1" x14ac:dyDescent="0.25">
      <c r="A3855"/>
      <c r="B3855" s="18"/>
      <c r="D3855"/>
      <c r="E3855"/>
      <c r="F3855"/>
      <c r="G3855"/>
      <c r="H3855"/>
      <c r="I3855"/>
      <c r="J3855"/>
      <c r="K3855"/>
      <c r="L3855"/>
      <c r="M3855"/>
      <c r="N3855"/>
      <c r="O3855"/>
      <c r="P3855"/>
      <c r="Q3855"/>
    </row>
    <row r="3856" spans="1:17" s="16" customFormat="1" x14ac:dyDescent="0.25">
      <c r="A3856"/>
      <c r="B3856" s="18"/>
      <c r="D3856"/>
      <c r="E3856"/>
      <c r="F3856"/>
      <c r="G3856"/>
      <c r="H3856"/>
      <c r="I3856"/>
      <c r="J3856"/>
      <c r="K3856"/>
      <c r="L3856"/>
      <c r="M3856"/>
      <c r="N3856"/>
      <c r="O3856"/>
      <c r="P3856"/>
      <c r="Q3856"/>
    </row>
    <row r="3857" spans="1:17" s="16" customFormat="1" x14ac:dyDescent="0.25">
      <c r="A3857"/>
      <c r="B3857" s="18"/>
      <c r="D3857"/>
      <c r="E3857"/>
      <c r="F3857"/>
      <c r="G3857"/>
      <c r="H3857"/>
      <c r="I3857"/>
      <c r="J3857"/>
      <c r="K3857"/>
      <c r="L3857"/>
      <c r="M3857"/>
      <c r="N3857"/>
      <c r="O3857"/>
      <c r="P3857"/>
      <c r="Q3857"/>
    </row>
    <row r="3858" spans="1:17" s="16" customFormat="1" x14ac:dyDescent="0.25">
      <c r="A3858"/>
      <c r="B3858" s="18"/>
      <c r="D3858"/>
      <c r="E3858"/>
      <c r="F3858"/>
      <c r="G3858"/>
      <c r="H3858"/>
      <c r="I3858"/>
      <c r="J3858"/>
      <c r="K3858"/>
      <c r="L3858"/>
      <c r="M3858"/>
      <c r="N3858"/>
      <c r="O3858"/>
      <c r="P3858"/>
      <c r="Q3858"/>
    </row>
    <row r="3859" spans="1:17" s="16" customFormat="1" x14ac:dyDescent="0.25">
      <c r="A3859"/>
      <c r="B3859" s="18"/>
      <c r="D3859"/>
      <c r="E3859"/>
      <c r="F3859"/>
      <c r="G3859"/>
      <c r="H3859"/>
      <c r="I3859"/>
      <c r="J3859"/>
      <c r="K3859"/>
      <c r="L3859"/>
      <c r="M3859"/>
      <c r="N3859"/>
      <c r="O3859"/>
      <c r="P3859"/>
      <c r="Q3859"/>
    </row>
    <row r="3860" spans="1:17" s="16" customFormat="1" x14ac:dyDescent="0.25">
      <c r="A3860"/>
      <c r="B3860" s="18"/>
      <c r="D3860"/>
      <c r="E3860"/>
      <c r="F3860"/>
      <c r="G3860"/>
      <c r="H3860"/>
      <c r="I3860"/>
      <c r="J3860"/>
      <c r="K3860"/>
      <c r="L3860"/>
      <c r="M3860"/>
      <c r="N3860"/>
      <c r="O3860"/>
      <c r="P3860"/>
      <c r="Q3860"/>
    </row>
    <row r="3861" spans="1:17" s="16" customFormat="1" x14ac:dyDescent="0.25">
      <c r="A3861"/>
      <c r="B3861" s="18"/>
      <c r="D3861"/>
      <c r="E3861"/>
      <c r="F3861"/>
      <c r="G3861"/>
      <c r="H3861"/>
      <c r="I3861"/>
      <c r="J3861"/>
      <c r="K3861"/>
      <c r="L3861"/>
      <c r="M3861"/>
      <c r="N3861"/>
      <c r="O3861"/>
      <c r="P3861"/>
      <c r="Q3861"/>
    </row>
    <row r="3862" spans="1:17" s="16" customFormat="1" x14ac:dyDescent="0.25">
      <c r="A3862"/>
      <c r="B3862" s="18"/>
      <c r="D3862"/>
      <c r="E3862"/>
      <c r="F3862"/>
      <c r="G3862"/>
      <c r="H3862"/>
      <c r="I3862"/>
      <c r="J3862"/>
      <c r="K3862"/>
      <c r="L3862"/>
      <c r="M3862"/>
      <c r="N3862"/>
      <c r="O3862"/>
      <c r="P3862"/>
      <c r="Q3862"/>
    </row>
    <row r="3863" spans="1:17" s="16" customFormat="1" x14ac:dyDescent="0.25">
      <c r="A3863"/>
      <c r="B3863" s="18"/>
      <c r="D3863"/>
      <c r="E3863"/>
      <c r="F3863"/>
      <c r="G3863"/>
      <c r="H3863"/>
      <c r="I3863"/>
      <c r="J3863"/>
      <c r="K3863"/>
      <c r="L3863"/>
      <c r="M3863"/>
      <c r="N3863"/>
      <c r="O3863"/>
      <c r="P3863"/>
      <c r="Q3863"/>
    </row>
    <row r="3864" spans="1:17" s="16" customFormat="1" x14ac:dyDescent="0.25">
      <c r="A3864"/>
      <c r="B3864" s="18"/>
      <c r="D3864"/>
      <c r="E3864"/>
      <c r="F3864"/>
      <c r="G3864"/>
      <c r="H3864"/>
      <c r="I3864"/>
      <c r="J3864"/>
      <c r="K3864"/>
      <c r="L3864"/>
      <c r="M3864"/>
      <c r="N3864"/>
      <c r="O3864"/>
      <c r="P3864"/>
      <c r="Q3864"/>
    </row>
    <row r="3865" spans="1:17" s="16" customFormat="1" x14ac:dyDescent="0.25">
      <c r="A3865"/>
      <c r="B3865" s="18"/>
      <c r="D3865"/>
      <c r="E3865"/>
      <c r="F3865"/>
      <c r="G3865"/>
      <c r="H3865"/>
      <c r="I3865"/>
      <c r="J3865"/>
      <c r="K3865"/>
      <c r="L3865"/>
      <c r="M3865"/>
      <c r="N3865"/>
      <c r="O3865"/>
      <c r="P3865"/>
      <c r="Q3865"/>
    </row>
    <row r="3866" spans="1:17" s="16" customFormat="1" x14ac:dyDescent="0.25">
      <c r="A3866"/>
      <c r="B3866" s="18"/>
      <c r="D3866"/>
      <c r="E3866"/>
      <c r="F3866"/>
      <c r="G3866"/>
      <c r="H3866"/>
      <c r="I3866"/>
      <c r="J3866"/>
      <c r="K3866"/>
      <c r="L3866"/>
      <c r="M3866"/>
      <c r="N3866"/>
      <c r="O3866"/>
      <c r="P3866"/>
      <c r="Q3866"/>
    </row>
    <row r="3867" spans="1:17" s="16" customFormat="1" x14ac:dyDescent="0.25">
      <c r="A3867"/>
      <c r="B3867" s="18"/>
      <c r="D3867"/>
      <c r="E3867"/>
      <c r="F3867"/>
      <c r="G3867"/>
      <c r="H3867"/>
      <c r="I3867"/>
      <c r="J3867"/>
      <c r="K3867"/>
      <c r="L3867"/>
      <c r="M3867"/>
      <c r="N3867"/>
      <c r="O3867"/>
      <c r="P3867"/>
      <c r="Q3867"/>
    </row>
    <row r="3868" spans="1:17" s="16" customFormat="1" x14ac:dyDescent="0.25">
      <c r="A3868"/>
      <c r="B3868" s="18"/>
      <c r="D3868"/>
      <c r="E3868"/>
      <c r="F3868"/>
      <c r="G3868"/>
      <c r="H3868"/>
      <c r="I3868"/>
      <c r="J3868"/>
      <c r="K3868"/>
      <c r="L3868"/>
      <c r="M3868"/>
      <c r="N3868"/>
      <c r="O3868"/>
      <c r="P3868"/>
      <c r="Q3868"/>
    </row>
    <row r="3869" spans="1:17" s="16" customFormat="1" x14ac:dyDescent="0.25">
      <c r="A3869"/>
      <c r="B3869" s="18"/>
      <c r="D3869"/>
      <c r="E3869"/>
      <c r="F3869"/>
      <c r="G3869"/>
      <c r="H3869"/>
      <c r="I3869"/>
      <c r="J3869"/>
      <c r="K3869"/>
      <c r="L3869"/>
      <c r="M3869"/>
      <c r="N3869"/>
      <c r="O3869"/>
      <c r="P3869"/>
      <c r="Q3869"/>
    </row>
    <row r="3870" spans="1:17" s="16" customFormat="1" x14ac:dyDescent="0.25">
      <c r="A3870"/>
      <c r="B3870" s="18"/>
      <c r="D3870"/>
      <c r="E3870"/>
      <c r="F3870"/>
      <c r="G3870"/>
      <c r="H3870"/>
      <c r="I3870"/>
      <c r="J3870"/>
      <c r="K3870"/>
      <c r="L3870"/>
      <c r="M3870"/>
      <c r="N3870"/>
      <c r="O3870"/>
      <c r="P3870"/>
      <c r="Q3870"/>
    </row>
    <row r="3871" spans="1:17" s="16" customFormat="1" x14ac:dyDescent="0.25">
      <c r="A3871"/>
      <c r="B3871" s="18"/>
      <c r="D3871"/>
      <c r="E3871"/>
      <c r="F3871"/>
      <c r="G3871"/>
      <c r="H3871"/>
      <c r="I3871"/>
      <c r="J3871"/>
      <c r="K3871"/>
      <c r="L3871"/>
      <c r="M3871"/>
      <c r="N3871"/>
      <c r="O3871"/>
      <c r="P3871"/>
      <c r="Q3871"/>
    </row>
    <row r="3872" spans="1:17" s="16" customFormat="1" x14ac:dyDescent="0.25">
      <c r="A3872"/>
      <c r="B3872" s="18"/>
      <c r="D3872"/>
      <c r="E3872"/>
      <c r="F3872"/>
      <c r="G3872"/>
      <c r="H3872"/>
      <c r="I3872"/>
      <c r="J3872"/>
      <c r="K3872"/>
      <c r="L3872"/>
      <c r="M3872"/>
      <c r="N3872"/>
      <c r="O3872"/>
      <c r="P3872"/>
      <c r="Q3872"/>
    </row>
    <row r="3873" spans="1:17" s="16" customFormat="1" x14ac:dyDescent="0.25">
      <c r="A3873"/>
      <c r="B3873" s="18"/>
      <c r="D3873"/>
      <c r="E3873"/>
      <c r="F3873"/>
      <c r="G3873"/>
      <c r="H3873"/>
      <c r="I3873"/>
      <c r="J3873"/>
      <c r="K3873"/>
      <c r="L3873"/>
      <c r="M3873"/>
      <c r="N3873"/>
      <c r="O3873"/>
      <c r="P3873"/>
      <c r="Q3873"/>
    </row>
    <row r="3874" spans="1:17" s="16" customFormat="1" x14ac:dyDescent="0.25">
      <c r="A3874"/>
      <c r="B3874" s="18"/>
      <c r="D3874"/>
      <c r="E3874"/>
      <c r="F3874"/>
      <c r="G3874"/>
      <c r="H3874"/>
      <c r="I3874"/>
      <c r="J3874"/>
      <c r="K3874"/>
      <c r="L3874"/>
      <c r="M3874"/>
      <c r="N3874"/>
      <c r="O3874"/>
      <c r="P3874"/>
      <c r="Q3874"/>
    </row>
    <row r="3875" spans="1:17" s="16" customFormat="1" x14ac:dyDescent="0.25">
      <c r="A3875"/>
      <c r="B3875" s="18"/>
      <c r="D3875"/>
      <c r="E3875"/>
      <c r="F3875"/>
      <c r="G3875"/>
      <c r="H3875"/>
      <c r="I3875"/>
      <c r="J3875"/>
      <c r="K3875"/>
      <c r="L3875"/>
      <c r="M3875"/>
      <c r="N3875"/>
      <c r="O3875"/>
      <c r="P3875"/>
      <c r="Q3875"/>
    </row>
    <row r="3876" spans="1:17" s="16" customFormat="1" x14ac:dyDescent="0.25">
      <c r="A3876"/>
      <c r="B3876" s="18"/>
      <c r="D3876"/>
      <c r="E3876"/>
      <c r="F3876"/>
      <c r="G3876"/>
      <c r="H3876"/>
      <c r="I3876"/>
      <c r="J3876"/>
      <c r="K3876"/>
      <c r="L3876"/>
      <c r="M3876"/>
      <c r="N3876"/>
      <c r="O3876"/>
      <c r="P3876"/>
      <c r="Q3876"/>
    </row>
    <row r="3877" spans="1:17" s="16" customFormat="1" x14ac:dyDescent="0.25">
      <c r="A3877"/>
      <c r="B3877" s="18"/>
      <c r="D3877"/>
      <c r="E3877"/>
      <c r="F3877"/>
      <c r="G3877"/>
      <c r="H3877"/>
      <c r="I3877"/>
      <c r="J3877"/>
      <c r="K3877"/>
      <c r="L3877"/>
      <c r="M3877"/>
      <c r="N3877"/>
      <c r="O3877"/>
      <c r="P3877"/>
      <c r="Q3877"/>
    </row>
    <row r="3878" spans="1:17" s="16" customFormat="1" x14ac:dyDescent="0.25">
      <c r="A3878"/>
      <c r="B3878" s="18"/>
      <c r="D3878"/>
      <c r="E3878"/>
      <c r="F3878"/>
      <c r="G3878"/>
      <c r="H3878"/>
      <c r="I3878"/>
      <c r="J3878"/>
      <c r="K3878"/>
      <c r="L3878"/>
      <c r="M3878"/>
      <c r="N3878"/>
      <c r="O3878"/>
      <c r="P3878"/>
      <c r="Q3878"/>
    </row>
    <row r="3879" spans="1:17" s="16" customFormat="1" x14ac:dyDescent="0.25">
      <c r="A3879"/>
      <c r="B3879" s="18"/>
      <c r="D3879"/>
      <c r="E3879"/>
      <c r="F3879"/>
      <c r="G3879"/>
      <c r="H3879"/>
      <c r="I3879"/>
      <c r="J3879"/>
      <c r="K3879"/>
      <c r="L3879"/>
      <c r="M3879"/>
      <c r="N3879"/>
      <c r="O3879"/>
      <c r="P3879"/>
      <c r="Q3879"/>
    </row>
    <row r="3880" spans="1:17" s="16" customFormat="1" x14ac:dyDescent="0.25">
      <c r="A3880"/>
      <c r="B3880" s="18"/>
      <c r="D3880"/>
      <c r="E3880"/>
      <c r="F3880"/>
      <c r="G3880"/>
      <c r="H3880"/>
      <c r="I3880"/>
      <c r="J3880"/>
      <c r="K3880"/>
      <c r="L3880"/>
      <c r="M3880"/>
      <c r="N3880"/>
      <c r="O3880"/>
      <c r="P3880"/>
      <c r="Q3880"/>
    </row>
    <row r="3881" spans="1:17" s="16" customFormat="1" x14ac:dyDescent="0.25">
      <c r="A3881"/>
      <c r="B3881" s="18"/>
      <c r="D3881"/>
      <c r="E3881"/>
      <c r="F3881"/>
      <c r="G3881"/>
      <c r="H3881"/>
      <c r="I3881"/>
      <c r="J3881"/>
      <c r="K3881"/>
      <c r="L3881"/>
      <c r="M3881"/>
      <c r="N3881"/>
      <c r="O3881"/>
      <c r="P3881"/>
      <c r="Q3881"/>
    </row>
    <row r="3882" spans="1:17" s="16" customFormat="1" x14ac:dyDescent="0.25">
      <c r="A3882"/>
      <c r="B3882" s="17"/>
      <c r="D3882"/>
      <c r="E3882"/>
      <c r="F3882"/>
      <c r="G3882"/>
      <c r="H3882"/>
      <c r="I3882"/>
      <c r="J3882"/>
      <c r="K3882"/>
      <c r="L3882"/>
      <c r="M3882"/>
      <c r="N3882"/>
      <c r="O3882"/>
      <c r="P3882"/>
      <c r="Q3882"/>
    </row>
    <row r="3883" spans="1:17" s="16" customFormat="1" x14ac:dyDescent="0.25">
      <c r="A3883"/>
      <c r="B3883" s="18"/>
      <c r="D3883"/>
      <c r="E3883"/>
      <c r="F3883"/>
      <c r="G3883"/>
      <c r="H3883"/>
      <c r="I3883"/>
      <c r="J3883"/>
      <c r="K3883"/>
      <c r="L3883"/>
      <c r="M3883"/>
      <c r="N3883"/>
      <c r="O3883"/>
      <c r="P3883"/>
      <c r="Q3883"/>
    </row>
    <row r="3884" spans="1:17" s="16" customFormat="1" x14ac:dyDescent="0.25">
      <c r="A3884"/>
      <c r="B3884" s="18"/>
      <c r="D3884"/>
      <c r="E3884"/>
      <c r="F3884"/>
      <c r="G3884"/>
      <c r="H3884"/>
      <c r="I3884"/>
      <c r="J3884"/>
      <c r="K3884"/>
      <c r="L3884"/>
      <c r="M3884"/>
      <c r="N3884"/>
      <c r="O3884"/>
      <c r="P3884"/>
      <c r="Q3884"/>
    </row>
    <row r="3885" spans="1:17" s="16" customFormat="1" x14ac:dyDescent="0.25">
      <c r="A3885"/>
      <c r="B3885" s="18"/>
      <c r="D3885"/>
      <c r="E3885"/>
      <c r="F3885"/>
      <c r="G3885"/>
      <c r="H3885"/>
      <c r="I3885"/>
      <c r="J3885"/>
      <c r="K3885"/>
      <c r="L3885"/>
      <c r="M3885"/>
      <c r="N3885"/>
      <c r="O3885"/>
      <c r="P3885"/>
      <c r="Q3885"/>
    </row>
    <row r="3886" spans="1:17" s="16" customFormat="1" x14ac:dyDescent="0.25">
      <c r="A3886"/>
      <c r="B3886" s="18"/>
      <c r="D3886"/>
      <c r="E3886"/>
      <c r="F3886"/>
      <c r="G3886"/>
      <c r="H3886"/>
      <c r="I3886"/>
      <c r="J3886"/>
      <c r="K3886"/>
      <c r="L3886"/>
      <c r="M3886"/>
      <c r="N3886"/>
      <c r="O3886"/>
      <c r="P3886"/>
      <c r="Q3886"/>
    </row>
    <row r="3887" spans="1:17" s="16" customFormat="1" x14ac:dyDescent="0.25">
      <c r="A3887"/>
      <c r="B3887" s="18"/>
      <c r="D3887"/>
      <c r="E3887"/>
      <c r="F3887"/>
      <c r="G3887"/>
      <c r="H3887"/>
      <c r="I3887"/>
      <c r="J3887"/>
      <c r="K3887"/>
      <c r="L3887"/>
      <c r="M3887"/>
      <c r="N3887"/>
      <c r="O3887"/>
      <c r="P3887"/>
      <c r="Q3887"/>
    </row>
    <row r="3888" spans="1:17" s="16" customFormat="1" x14ac:dyDescent="0.25">
      <c r="A3888"/>
      <c r="B3888" s="18"/>
      <c r="D3888"/>
      <c r="E3888"/>
      <c r="F3888"/>
      <c r="G3888"/>
      <c r="H3888"/>
      <c r="I3888"/>
      <c r="J3888"/>
      <c r="K3888"/>
      <c r="L3888"/>
      <c r="M3888"/>
      <c r="N3888"/>
      <c r="O3888"/>
      <c r="P3888"/>
      <c r="Q3888"/>
    </row>
    <row r="3889" spans="1:17" s="16" customFormat="1" x14ac:dyDescent="0.25">
      <c r="A3889"/>
      <c r="B3889" s="18"/>
      <c r="D3889"/>
      <c r="E3889"/>
      <c r="F3889"/>
      <c r="G3889"/>
      <c r="H3889"/>
      <c r="I3889"/>
      <c r="J3889"/>
      <c r="K3889"/>
      <c r="L3889"/>
      <c r="M3889"/>
      <c r="N3889"/>
      <c r="O3889"/>
      <c r="P3889"/>
      <c r="Q3889"/>
    </row>
    <row r="3890" spans="1:17" s="16" customFormat="1" x14ac:dyDescent="0.25">
      <c r="A3890"/>
      <c r="B3890" s="18"/>
      <c r="D3890"/>
      <c r="E3890"/>
      <c r="F3890"/>
      <c r="G3890"/>
      <c r="H3890"/>
      <c r="I3890"/>
      <c r="J3890"/>
      <c r="K3890"/>
      <c r="L3890"/>
      <c r="M3890"/>
      <c r="N3890"/>
      <c r="O3890"/>
      <c r="P3890"/>
      <c r="Q3890"/>
    </row>
    <row r="3891" spans="1:17" s="16" customFormat="1" x14ac:dyDescent="0.25">
      <c r="A3891"/>
      <c r="B3891" s="18"/>
      <c r="D3891"/>
      <c r="E3891"/>
      <c r="F3891"/>
      <c r="G3891"/>
      <c r="H3891"/>
      <c r="I3891"/>
      <c r="J3891"/>
      <c r="K3891"/>
      <c r="L3891"/>
      <c r="M3891"/>
      <c r="N3891"/>
      <c r="O3891"/>
      <c r="P3891"/>
      <c r="Q3891"/>
    </row>
    <row r="3892" spans="1:17" s="16" customFormat="1" x14ac:dyDescent="0.25">
      <c r="A3892"/>
      <c r="B3892" s="18"/>
      <c r="D3892"/>
      <c r="E3892"/>
      <c r="F3892"/>
      <c r="G3892"/>
      <c r="H3892"/>
      <c r="I3892"/>
      <c r="J3892"/>
      <c r="K3892"/>
      <c r="L3892"/>
      <c r="M3892"/>
      <c r="N3892"/>
      <c r="O3892"/>
      <c r="P3892"/>
      <c r="Q3892"/>
    </row>
    <row r="3893" spans="1:17" s="16" customFormat="1" x14ac:dyDescent="0.25">
      <c r="A3893"/>
      <c r="B3893" s="18"/>
      <c r="D3893"/>
      <c r="E3893"/>
      <c r="F3893"/>
      <c r="G3893"/>
      <c r="H3893"/>
      <c r="I3893"/>
      <c r="J3893"/>
      <c r="K3893"/>
      <c r="L3893"/>
      <c r="M3893"/>
      <c r="N3893"/>
      <c r="O3893"/>
      <c r="P3893"/>
      <c r="Q3893"/>
    </row>
    <row r="3894" spans="1:17" s="16" customFormat="1" x14ac:dyDescent="0.25">
      <c r="A3894"/>
      <c r="B3894" s="18"/>
      <c r="D3894"/>
      <c r="E3894"/>
      <c r="F3894"/>
      <c r="G3894"/>
      <c r="H3894"/>
      <c r="I3894"/>
      <c r="J3894"/>
      <c r="K3894"/>
      <c r="L3894"/>
      <c r="M3894"/>
      <c r="N3894"/>
      <c r="O3894"/>
      <c r="P3894"/>
      <c r="Q3894"/>
    </row>
    <row r="3895" spans="1:17" s="16" customFormat="1" x14ac:dyDescent="0.25">
      <c r="A3895"/>
      <c r="B3895" s="18"/>
      <c r="D3895"/>
      <c r="E3895"/>
      <c r="F3895"/>
      <c r="G3895"/>
      <c r="H3895"/>
      <c r="I3895"/>
      <c r="J3895"/>
      <c r="K3895"/>
      <c r="L3895"/>
      <c r="M3895"/>
      <c r="N3895"/>
      <c r="O3895"/>
      <c r="P3895"/>
      <c r="Q3895"/>
    </row>
    <row r="3896" spans="1:17" s="16" customFormat="1" x14ac:dyDescent="0.25">
      <c r="A3896"/>
      <c r="B3896" s="18"/>
      <c r="D3896"/>
      <c r="E3896"/>
      <c r="F3896"/>
      <c r="G3896"/>
      <c r="H3896"/>
      <c r="I3896"/>
      <c r="J3896"/>
      <c r="K3896"/>
      <c r="L3896"/>
      <c r="M3896"/>
      <c r="N3896"/>
      <c r="O3896"/>
      <c r="P3896"/>
      <c r="Q3896"/>
    </row>
    <row r="3897" spans="1:17" s="16" customFormat="1" x14ac:dyDescent="0.25">
      <c r="A3897"/>
      <c r="B3897" s="18"/>
      <c r="D3897"/>
      <c r="E3897"/>
      <c r="F3897"/>
      <c r="G3897"/>
      <c r="H3897"/>
      <c r="I3897"/>
      <c r="J3897"/>
      <c r="K3897"/>
      <c r="L3897"/>
      <c r="M3897"/>
      <c r="N3897"/>
      <c r="O3897"/>
      <c r="P3897"/>
      <c r="Q3897"/>
    </row>
    <row r="3898" spans="1:17" s="16" customFormat="1" x14ac:dyDescent="0.25">
      <c r="A3898"/>
      <c r="B3898" s="18"/>
      <c r="D3898"/>
      <c r="E3898"/>
      <c r="F3898"/>
      <c r="G3898"/>
      <c r="H3898"/>
      <c r="I3898"/>
      <c r="J3898"/>
      <c r="K3898"/>
      <c r="L3898"/>
      <c r="M3898"/>
      <c r="N3898"/>
      <c r="O3898"/>
      <c r="P3898"/>
      <c r="Q3898"/>
    </row>
    <row r="3899" spans="1:17" s="16" customFormat="1" x14ac:dyDescent="0.25">
      <c r="A3899"/>
      <c r="B3899" s="18"/>
      <c r="D3899"/>
      <c r="E3899"/>
      <c r="F3899"/>
      <c r="G3899"/>
      <c r="H3899"/>
      <c r="I3899"/>
      <c r="J3899"/>
      <c r="K3899"/>
      <c r="L3899"/>
      <c r="M3899"/>
      <c r="N3899"/>
      <c r="O3899"/>
      <c r="P3899"/>
      <c r="Q3899"/>
    </row>
    <row r="3900" spans="1:17" s="16" customFormat="1" x14ac:dyDescent="0.25">
      <c r="A3900"/>
      <c r="B3900" s="18"/>
      <c r="D3900"/>
      <c r="E3900"/>
      <c r="F3900"/>
      <c r="G3900"/>
      <c r="H3900"/>
      <c r="I3900"/>
      <c r="J3900"/>
      <c r="K3900"/>
      <c r="L3900"/>
      <c r="M3900"/>
      <c r="N3900"/>
      <c r="O3900"/>
      <c r="P3900"/>
      <c r="Q3900"/>
    </row>
    <row r="3901" spans="1:17" s="16" customFormat="1" x14ac:dyDescent="0.25">
      <c r="A3901"/>
      <c r="B3901" s="18"/>
      <c r="D3901"/>
      <c r="E3901"/>
      <c r="F3901"/>
      <c r="G3901"/>
      <c r="H3901"/>
      <c r="I3901"/>
      <c r="J3901"/>
      <c r="K3901"/>
      <c r="L3901"/>
      <c r="M3901"/>
      <c r="N3901"/>
      <c r="O3901"/>
      <c r="P3901"/>
      <c r="Q3901"/>
    </row>
    <row r="3902" spans="1:17" s="16" customFormat="1" x14ac:dyDescent="0.25">
      <c r="A3902"/>
      <c r="B3902" s="18"/>
      <c r="D3902"/>
      <c r="E3902"/>
      <c r="F3902"/>
      <c r="G3902"/>
      <c r="H3902"/>
      <c r="I3902"/>
      <c r="J3902"/>
      <c r="K3902"/>
      <c r="L3902"/>
      <c r="M3902"/>
      <c r="N3902"/>
      <c r="O3902"/>
      <c r="P3902"/>
      <c r="Q3902"/>
    </row>
    <row r="3903" spans="1:17" s="16" customFormat="1" x14ac:dyDescent="0.25">
      <c r="A3903"/>
      <c r="B3903" s="18"/>
      <c r="D3903"/>
      <c r="E3903"/>
      <c r="F3903"/>
      <c r="G3903"/>
      <c r="H3903"/>
      <c r="I3903"/>
      <c r="J3903"/>
      <c r="K3903"/>
      <c r="L3903"/>
      <c r="M3903"/>
      <c r="N3903"/>
      <c r="O3903"/>
      <c r="P3903"/>
      <c r="Q3903"/>
    </row>
    <row r="3904" spans="1:17" s="16" customFormat="1" x14ac:dyDescent="0.25">
      <c r="A3904"/>
      <c r="B3904" s="18"/>
      <c r="D3904"/>
      <c r="E3904"/>
      <c r="F3904"/>
      <c r="G3904"/>
      <c r="H3904"/>
      <c r="I3904"/>
      <c r="J3904"/>
      <c r="K3904"/>
      <c r="L3904"/>
      <c r="M3904"/>
      <c r="N3904"/>
      <c r="O3904"/>
      <c r="P3904"/>
      <c r="Q3904"/>
    </row>
    <row r="3905" spans="1:17" s="16" customFormat="1" x14ac:dyDescent="0.25">
      <c r="A3905"/>
      <c r="B3905" s="18"/>
      <c r="D3905"/>
      <c r="E3905"/>
      <c r="F3905"/>
      <c r="G3905"/>
      <c r="H3905"/>
      <c r="I3905"/>
      <c r="J3905"/>
      <c r="K3905"/>
      <c r="L3905"/>
      <c r="M3905"/>
      <c r="N3905"/>
      <c r="O3905"/>
      <c r="P3905"/>
      <c r="Q3905"/>
    </row>
    <row r="3906" spans="1:17" s="16" customFormat="1" x14ac:dyDescent="0.25">
      <c r="A3906"/>
      <c r="B3906" s="18"/>
      <c r="D3906"/>
      <c r="E3906"/>
      <c r="F3906"/>
      <c r="G3906"/>
      <c r="H3906"/>
      <c r="I3906"/>
      <c r="J3906"/>
      <c r="K3906"/>
      <c r="L3906"/>
      <c r="M3906"/>
      <c r="N3906"/>
      <c r="O3906"/>
      <c r="P3906"/>
      <c r="Q3906"/>
    </row>
    <row r="3907" spans="1:17" s="16" customFormat="1" x14ac:dyDescent="0.25">
      <c r="A3907"/>
      <c r="B3907" s="18"/>
      <c r="D3907"/>
      <c r="E3907"/>
      <c r="F3907"/>
      <c r="G3907"/>
      <c r="H3907"/>
      <c r="I3907"/>
      <c r="J3907"/>
      <c r="K3907"/>
      <c r="L3907"/>
      <c r="M3907"/>
      <c r="N3907"/>
      <c r="O3907"/>
      <c r="P3907"/>
      <c r="Q3907"/>
    </row>
    <row r="3908" spans="1:17" s="16" customFormat="1" x14ac:dyDescent="0.25">
      <c r="A3908"/>
      <c r="B3908" s="18"/>
      <c r="D3908"/>
      <c r="E3908"/>
      <c r="F3908"/>
      <c r="G3908"/>
      <c r="H3908"/>
      <c r="I3908"/>
      <c r="J3908"/>
      <c r="K3908"/>
      <c r="L3908"/>
      <c r="M3908"/>
      <c r="N3908"/>
      <c r="O3908"/>
      <c r="P3908"/>
      <c r="Q3908"/>
    </row>
    <row r="3909" spans="1:17" s="16" customFormat="1" x14ac:dyDescent="0.25">
      <c r="A3909"/>
      <c r="B3909" s="18"/>
      <c r="D3909"/>
      <c r="E3909"/>
      <c r="F3909"/>
      <c r="G3909"/>
      <c r="H3909"/>
      <c r="I3909"/>
      <c r="J3909"/>
      <c r="K3909"/>
      <c r="L3909"/>
      <c r="M3909"/>
      <c r="N3909"/>
      <c r="O3909"/>
      <c r="P3909"/>
      <c r="Q3909"/>
    </row>
    <row r="3910" spans="1:17" s="16" customFormat="1" x14ac:dyDescent="0.25">
      <c r="A3910"/>
      <c r="B3910" s="18"/>
      <c r="D3910"/>
      <c r="E3910"/>
      <c r="F3910"/>
      <c r="G3910"/>
      <c r="H3910"/>
      <c r="I3910"/>
      <c r="J3910"/>
      <c r="K3910"/>
      <c r="L3910"/>
      <c r="M3910"/>
      <c r="N3910"/>
      <c r="O3910"/>
      <c r="P3910"/>
      <c r="Q3910"/>
    </row>
    <row r="3911" spans="1:17" s="16" customFormat="1" x14ac:dyDescent="0.25">
      <c r="A3911"/>
      <c r="B3911" s="18"/>
      <c r="D3911"/>
      <c r="E3911"/>
      <c r="F3911"/>
      <c r="G3911"/>
      <c r="H3911"/>
      <c r="I3911"/>
      <c r="J3911"/>
      <c r="K3911"/>
      <c r="L3911"/>
      <c r="M3911"/>
      <c r="N3911"/>
      <c r="O3911"/>
      <c r="P3911"/>
      <c r="Q3911"/>
    </row>
    <row r="3912" spans="1:17" s="16" customFormat="1" x14ac:dyDescent="0.25">
      <c r="A3912"/>
      <c r="B3912" s="18"/>
      <c r="D3912"/>
      <c r="E3912"/>
      <c r="F3912"/>
      <c r="G3912"/>
      <c r="H3912"/>
      <c r="I3912"/>
      <c r="J3912"/>
      <c r="K3912"/>
      <c r="L3912"/>
      <c r="M3912"/>
      <c r="N3912"/>
      <c r="O3912"/>
      <c r="P3912"/>
      <c r="Q3912"/>
    </row>
    <row r="3913" spans="1:17" s="16" customFormat="1" x14ac:dyDescent="0.25">
      <c r="A3913"/>
      <c r="B3913" s="18"/>
      <c r="D3913"/>
      <c r="E3913"/>
      <c r="F3913"/>
      <c r="G3913"/>
      <c r="H3913"/>
      <c r="I3913"/>
      <c r="J3913"/>
      <c r="K3913"/>
      <c r="L3913"/>
      <c r="M3913"/>
      <c r="N3913"/>
      <c r="O3913"/>
      <c r="P3913"/>
      <c r="Q3913"/>
    </row>
    <row r="3914" spans="1:17" s="16" customFormat="1" x14ac:dyDescent="0.25">
      <c r="A3914"/>
      <c r="B3914" s="18"/>
      <c r="D3914"/>
      <c r="E3914"/>
      <c r="F3914"/>
      <c r="G3914"/>
      <c r="H3914"/>
      <c r="I3914"/>
      <c r="J3914"/>
      <c r="K3914"/>
      <c r="L3914"/>
      <c r="M3914"/>
      <c r="N3914"/>
      <c r="O3914"/>
      <c r="P3914"/>
      <c r="Q3914"/>
    </row>
    <row r="3915" spans="1:17" s="16" customFormat="1" x14ac:dyDescent="0.25">
      <c r="A3915"/>
      <c r="B3915" s="18"/>
      <c r="D3915"/>
      <c r="E3915"/>
      <c r="F3915"/>
      <c r="G3915"/>
      <c r="H3915"/>
      <c r="I3915"/>
      <c r="J3915"/>
      <c r="K3915"/>
      <c r="L3915"/>
      <c r="M3915"/>
      <c r="N3915"/>
      <c r="O3915"/>
      <c r="P3915"/>
      <c r="Q3915"/>
    </row>
    <row r="3916" spans="1:17" s="16" customFormat="1" x14ac:dyDescent="0.25">
      <c r="A3916"/>
      <c r="B3916" s="18"/>
      <c r="D3916"/>
      <c r="E3916"/>
      <c r="F3916"/>
      <c r="G3916"/>
      <c r="H3916"/>
      <c r="I3916"/>
      <c r="J3916"/>
      <c r="K3916"/>
      <c r="L3916"/>
      <c r="M3916"/>
      <c r="N3916"/>
      <c r="O3916"/>
      <c r="P3916"/>
      <c r="Q3916"/>
    </row>
    <row r="3917" spans="1:17" s="16" customFormat="1" x14ac:dyDescent="0.25">
      <c r="A3917"/>
      <c r="B3917" s="18"/>
      <c r="D3917"/>
      <c r="E3917"/>
      <c r="F3917"/>
      <c r="G3917"/>
      <c r="H3917"/>
      <c r="I3917"/>
      <c r="J3917"/>
      <c r="K3917"/>
      <c r="L3917"/>
      <c r="M3917"/>
      <c r="N3917"/>
      <c r="O3917"/>
      <c r="P3917"/>
      <c r="Q3917"/>
    </row>
    <row r="3918" spans="1:17" s="16" customFormat="1" x14ac:dyDescent="0.25">
      <c r="A3918"/>
      <c r="B3918" s="18"/>
      <c r="D3918"/>
      <c r="E3918"/>
      <c r="F3918"/>
      <c r="G3918"/>
      <c r="H3918"/>
      <c r="I3918"/>
      <c r="J3918"/>
      <c r="K3918"/>
      <c r="L3918"/>
      <c r="M3918"/>
      <c r="N3918"/>
      <c r="O3918"/>
      <c r="P3918"/>
      <c r="Q3918"/>
    </row>
    <row r="3919" spans="1:17" s="16" customFormat="1" x14ac:dyDescent="0.25">
      <c r="A3919"/>
      <c r="B3919" s="18"/>
      <c r="D3919"/>
      <c r="E3919"/>
      <c r="F3919"/>
      <c r="G3919"/>
      <c r="H3919"/>
      <c r="I3919"/>
      <c r="J3919"/>
      <c r="K3919"/>
      <c r="L3919"/>
      <c r="M3919"/>
      <c r="N3919"/>
      <c r="O3919"/>
      <c r="P3919"/>
      <c r="Q3919"/>
    </row>
    <row r="3920" spans="1:17" s="16" customFormat="1" x14ac:dyDescent="0.25">
      <c r="A3920"/>
      <c r="B3920" s="18"/>
      <c r="D3920"/>
      <c r="E3920"/>
      <c r="F3920"/>
      <c r="G3920"/>
      <c r="H3920"/>
      <c r="I3920"/>
      <c r="J3920"/>
      <c r="K3920"/>
      <c r="L3920"/>
      <c r="M3920"/>
      <c r="N3920"/>
      <c r="O3920"/>
      <c r="P3920"/>
      <c r="Q3920"/>
    </row>
    <row r="3921" spans="1:17" s="16" customFormat="1" x14ac:dyDescent="0.25">
      <c r="A3921"/>
      <c r="B3921" s="18"/>
      <c r="D3921"/>
      <c r="E3921"/>
      <c r="F3921"/>
      <c r="G3921"/>
      <c r="H3921"/>
      <c r="I3921"/>
      <c r="J3921"/>
      <c r="K3921"/>
      <c r="L3921"/>
      <c r="M3921"/>
      <c r="N3921"/>
      <c r="O3921"/>
      <c r="P3921"/>
      <c r="Q3921"/>
    </row>
    <row r="3922" spans="1:17" s="16" customFormat="1" x14ac:dyDescent="0.25">
      <c r="A3922"/>
      <c r="B3922" s="18"/>
      <c r="D3922"/>
      <c r="E3922"/>
      <c r="F3922"/>
      <c r="G3922"/>
      <c r="H3922"/>
      <c r="I3922"/>
      <c r="J3922"/>
      <c r="K3922"/>
      <c r="L3922"/>
      <c r="M3922"/>
      <c r="N3922"/>
      <c r="O3922"/>
      <c r="P3922"/>
      <c r="Q3922"/>
    </row>
    <row r="3923" spans="1:17" s="16" customFormat="1" x14ac:dyDescent="0.25">
      <c r="A3923"/>
      <c r="B3923" s="18"/>
      <c r="D3923"/>
      <c r="E3923"/>
      <c r="F3923"/>
      <c r="G3923"/>
      <c r="H3923"/>
      <c r="I3923"/>
      <c r="J3923"/>
      <c r="K3923"/>
      <c r="L3923"/>
      <c r="M3923"/>
      <c r="N3923"/>
      <c r="O3923"/>
      <c r="P3923"/>
      <c r="Q3923"/>
    </row>
    <row r="3924" spans="1:17" s="16" customFormat="1" x14ac:dyDescent="0.25">
      <c r="A3924"/>
      <c r="B3924" s="18"/>
      <c r="D3924"/>
      <c r="E3924"/>
      <c r="F3924"/>
      <c r="G3924"/>
      <c r="H3924"/>
      <c r="I3924"/>
      <c r="J3924"/>
      <c r="K3924"/>
      <c r="L3924"/>
      <c r="M3924"/>
      <c r="N3924"/>
      <c r="O3924"/>
      <c r="P3924"/>
      <c r="Q3924"/>
    </row>
    <row r="3925" spans="1:17" s="16" customFormat="1" x14ac:dyDescent="0.25">
      <c r="A3925"/>
      <c r="B3925" s="18"/>
      <c r="D3925"/>
      <c r="E3925"/>
      <c r="F3925"/>
      <c r="G3925"/>
      <c r="H3925"/>
      <c r="I3925"/>
      <c r="J3925"/>
      <c r="K3925"/>
      <c r="L3925"/>
      <c r="M3925"/>
      <c r="N3925"/>
      <c r="O3925"/>
      <c r="P3925"/>
      <c r="Q3925"/>
    </row>
    <row r="3926" spans="1:17" s="16" customFormat="1" x14ac:dyDescent="0.25">
      <c r="A3926"/>
      <c r="B3926" s="18"/>
      <c r="D3926"/>
      <c r="E3926"/>
      <c r="F3926"/>
      <c r="G3926"/>
      <c r="H3926"/>
      <c r="I3926"/>
      <c r="J3926"/>
      <c r="K3926"/>
      <c r="L3926"/>
      <c r="M3926"/>
      <c r="N3926"/>
      <c r="O3926"/>
      <c r="P3926"/>
      <c r="Q3926"/>
    </row>
    <row r="3927" spans="1:17" s="16" customFormat="1" x14ac:dyDescent="0.25">
      <c r="A3927"/>
      <c r="B3927" s="18"/>
      <c r="D3927"/>
      <c r="E3927"/>
      <c r="F3927"/>
      <c r="G3927"/>
      <c r="H3927"/>
      <c r="I3927"/>
      <c r="J3927"/>
      <c r="K3927"/>
      <c r="L3927"/>
      <c r="M3927"/>
      <c r="N3927"/>
      <c r="O3927"/>
      <c r="P3927"/>
      <c r="Q3927"/>
    </row>
    <row r="3928" spans="1:17" s="16" customFormat="1" x14ac:dyDescent="0.25">
      <c r="A3928"/>
      <c r="B3928" s="18"/>
      <c r="D3928"/>
      <c r="E3928"/>
      <c r="F3928"/>
      <c r="G3928"/>
      <c r="H3928"/>
      <c r="I3928"/>
      <c r="J3928"/>
      <c r="K3928"/>
      <c r="L3928"/>
      <c r="M3928"/>
      <c r="N3928"/>
      <c r="O3928"/>
      <c r="P3928"/>
      <c r="Q3928"/>
    </row>
    <row r="3929" spans="1:17" s="16" customFormat="1" x14ac:dyDescent="0.25">
      <c r="A3929"/>
      <c r="B3929" s="18"/>
      <c r="D3929"/>
      <c r="E3929"/>
      <c r="F3929"/>
      <c r="G3929"/>
      <c r="H3929"/>
      <c r="I3929"/>
      <c r="J3929"/>
      <c r="K3929"/>
      <c r="L3929"/>
      <c r="M3929"/>
      <c r="N3929"/>
      <c r="O3929"/>
      <c r="P3929"/>
      <c r="Q3929"/>
    </row>
    <row r="3930" spans="1:17" s="16" customFormat="1" x14ac:dyDescent="0.25">
      <c r="A3930"/>
      <c r="B3930" s="18"/>
      <c r="D3930"/>
      <c r="E3930"/>
      <c r="F3930"/>
      <c r="G3930"/>
      <c r="H3930"/>
      <c r="I3930"/>
      <c r="J3930"/>
      <c r="K3930"/>
      <c r="L3930"/>
      <c r="M3930"/>
      <c r="N3930"/>
      <c r="O3930"/>
      <c r="P3930"/>
      <c r="Q3930"/>
    </row>
    <row r="3931" spans="1:17" s="16" customFormat="1" x14ac:dyDescent="0.25">
      <c r="A3931"/>
      <c r="B3931" s="18"/>
      <c r="D3931"/>
      <c r="E3931"/>
      <c r="F3931"/>
      <c r="G3931"/>
      <c r="H3931"/>
      <c r="I3931"/>
      <c r="J3931"/>
      <c r="K3931"/>
      <c r="L3931"/>
      <c r="M3931"/>
      <c r="N3931"/>
      <c r="O3931"/>
      <c r="P3931"/>
      <c r="Q3931"/>
    </row>
    <row r="3932" spans="1:17" s="16" customFormat="1" x14ac:dyDescent="0.25">
      <c r="A3932"/>
      <c r="B3932" s="17"/>
      <c r="D3932"/>
      <c r="E3932"/>
      <c r="F3932"/>
      <c r="G3932"/>
      <c r="H3932"/>
      <c r="I3932"/>
      <c r="J3932"/>
      <c r="K3932"/>
      <c r="L3932"/>
      <c r="M3932"/>
      <c r="N3932"/>
      <c r="O3932"/>
      <c r="P3932"/>
      <c r="Q3932"/>
    </row>
    <row r="3933" spans="1:17" s="16" customFormat="1" x14ac:dyDescent="0.25">
      <c r="A3933"/>
      <c r="B3933" s="18"/>
      <c r="D3933"/>
      <c r="E3933"/>
      <c r="F3933"/>
      <c r="G3933"/>
      <c r="H3933"/>
      <c r="I3933"/>
      <c r="J3933"/>
      <c r="K3933"/>
      <c r="L3933"/>
      <c r="M3933"/>
      <c r="N3933"/>
      <c r="O3933"/>
      <c r="P3933"/>
      <c r="Q3933"/>
    </row>
    <row r="3934" spans="1:17" s="16" customFormat="1" x14ac:dyDescent="0.25">
      <c r="A3934"/>
      <c r="B3934" s="18"/>
      <c r="D3934"/>
      <c r="E3934"/>
      <c r="F3934"/>
      <c r="G3934"/>
      <c r="H3934"/>
      <c r="I3934"/>
      <c r="J3934"/>
      <c r="K3934"/>
      <c r="L3934"/>
      <c r="M3934"/>
      <c r="N3934"/>
      <c r="O3934"/>
      <c r="P3934"/>
      <c r="Q3934"/>
    </row>
    <row r="3935" spans="1:17" s="16" customFormat="1" x14ac:dyDescent="0.25">
      <c r="A3935"/>
      <c r="B3935" s="18"/>
      <c r="D3935"/>
      <c r="E3935"/>
      <c r="F3935"/>
      <c r="G3935"/>
      <c r="H3935"/>
      <c r="I3935"/>
      <c r="J3935"/>
      <c r="K3935"/>
      <c r="L3935"/>
      <c r="M3935"/>
      <c r="N3935"/>
      <c r="O3935"/>
      <c r="P3935"/>
      <c r="Q3935"/>
    </row>
    <row r="3936" spans="1:17" s="16" customFormat="1" x14ac:dyDescent="0.25">
      <c r="A3936"/>
      <c r="B3936" s="18"/>
      <c r="D3936"/>
      <c r="E3936"/>
      <c r="F3936"/>
      <c r="G3936"/>
      <c r="H3936"/>
      <c r="I3936"/>
      <c r="J3936"/>
      <c r="K3936"/>
      <c r="L3936"/>
      <c r="M3936"/>
      <c r="N3936"/>
      <c r="O3936"/>
      <c r="P3936"/>
      <c r="Q3936"/>
    </row>
    <row r="3937" spans="1:17" s="16" customFormat="1" x14ac:dyDescent="0.25">
      <c r="A3937"/>
      <c r="B3937" s="18"/>
      <c r="D3937"/>
      <c r="E3937"/>
      <c r="F3937"/>
      <c r="G3937"/>
      <c r="H3937"/>
      <c r="I3937"/>
      <c r="J3937"/>
      <c r="K3937"/>
      <c r="L3937"/>
      <c r="M3937"/>
      <c r="N3937"/>
      <c r="O3937"/>
      <c r="P3937"/>
      <c r="Q3937"/>
    </row>
    <row r="3938" spans="1:17" s="16" customFormat="1" x14ac:dyDescent="0.25">
      <c r="A3938"/>
      <c r="B3938" s="18"/>
      <c r="D3938"/>
      <c r="E3938"/>
      <c r="F3938"/>
      <c r="G3938"/>
      <c r="H3938"/>
      <c r="I3938"/>
      <c r="J3938"/>
      <c r="K3938"/>
      <c r="L3938"/>
      <c r="M3938"/>
      <c r="N3938"/>
      <c r="O3938"/>
      <c r="P3938"/>
      <c r="Q3938"/>
    </row>
    <row r="3939" spans="1:17" s="16" customFormat="1" x14ac:dyDescent="0.25">
      <c r="A3939"/>
      <c r="B3939" s="18"/>
      <c r="D3939"/>
      <c r="E3939"/>
      <c r="F3939"/>
      <c r="G3939"/>
      <c r="H3939"/>
      <c r="I3939"/>
      <c r="J3939"/>
      <c r="K3939"/>
      <c r="L3939"/>
      <c r="M3939"/>
      <c r="N3939"/>
      <c r="O3939"/>
      <c r="P3939"/>
      <c r="Q3939"/>
    </row>
    <row r="3940" spans="1:17" s="16" customFormat="1" x14ac:dyDescent="0.25">
      <c r="A3940"/>
      <c r="B3940" s="18"/>
      <c r="D3940"/>
      <c r="E3940"/>
      <c r="F3940"/>
      <c r="G3940"/>
      <c r="H3940"/>
      <c r="I3940"/>
      <c r="J3940"/>
      <c r="K3940"/>
      <c r="L3940"/>
      <c r="M3940"/>
      <c r="N3940"/>
      <c r="O3940"/>
      <c r="P3940"/>
      <c r="Q3940"/>
    </row>
    <row r="3941" spans="1:17" s="16" customFormat="1" x14ac:dyDescent="0.25">
      <c r="A3941"/>
      <c r="B3941" s="18"/>
      <c r="D3941"/>
      <c r="E3941"/>
      <c r="F3941"/>
      <c r="G3941"/>
      <c r="H3941"/>
      <c r="I3941"/>
      <c r="J3941"/>
      <c r="K3941"/>
      <c r="L3941"/>
      <c r="M3941"/>
      <c r="N3941"/>
      <c r="O3941"/>
      <c r="P3941"/>
      <c r="Q3941"/>
    </row>
    <row r="3942" spans="1:17" s="16" customFormat="1" x14ac:dyDescent="0.25">
      <c r="A3942"/>
      <c r="B3942" s="18"/>
      <c r="D3942"/>
      <c r="E3942"/>
      <c r="F3942"/>
      <c r="G3942"/>
      <c r="H3942"/>
      <c r="I3942"/>
      <c r="J3942"/>
      <c r="K3942"/>
      <c r="L3942"/>
      <c r="M3942"/>
      <c r="N3942"/>
      <c r="O3942"/>
      <c r="P3942"/>
      <c r="Q3942"/>
    </row>
    <row r="3943" spans="1:17" s="16" customFormat="1" x14ac:dyDescent="0.25">
      <c r="A3943"/>
      <c r="B3943" s="18"/>
      <c r="D3943"/>
      <c r="E3943"/>
      <c r="F3943"/>
      <c r="G3943"/>
      <c r="H3943"/>
      <c r="I3943"/>
      <c r="J3943"/>
      <c r="K3943"/>
      <c r="L3943"/>
      <c r="M3943"/>
      <c r="N3943"/>
      <c r="O3943"/>
      <c r="P3943"/>
      <c r="Q3943"/>
    </row>
    <row r="3944" spans="1:17" s="16" customFormat="1" x14ac:dyDescent="0.25">
      <c r="A3944"/>
      <c r="B3944" s="18"/>
      <c r="D3944"/>
      <c r="E3944"/>
      <c r="F3944"/>
      <c r="G3944"/>
      <c r="H3944"/>
      <c r="I3944"/>
      <c r="J3944"/>
      <c r="K3944"/>
      <c r="L3944"/>
      <c r="M3944"/>
      <c r="N3944"/>
      <c r="O3944"/>
      <c r="P3944"/>
      <c r="Q3944"/>
    </row>
    <row r="3945" spans="1:17" s="16" customFormat="1" x14ac:dyDescent="0.25">
      <c r="A3945"/>
      <c r="B3945" s="18"/>
      <c r="D3945"/>
      <c r="E3945"/>
      <c r="F3945"/>
      <c r="G3945"/>
      <c r="H3945"/>
      <c r="I3945"/>
      <c r="J3945"/>
      <c r="K3945"/>
      <c r="L3945"/>
      <c r="M3945"/>
      <c r="N3945"/>
      <c r="O3945"/>
      <c r="P3945"/>
      <c r="Q3945"/>
    </row>
    <row r="3946" spans="1:17" s="16" customFormat="1" x14ac:dyDescent="0.25">
      <c r="A3946"/>
      <c r="B3946" s="18"/>
      <c r="D3946"/>
      <c r="E3946"/>
      <c r="F3946"/>
      <c r="G3946"/>
      <c r="H3946"/>
      <c r="I3946"/>
      <c r="J3946"/>
      <c r="K3946"/>
      <c r="L3946"/>
      <c r="M3946"/>
      <c r="N3946"/>
      <c r="O3946"/>
      <c r="P3946"/>
      <c r="Q3946"/>
    </row>
    <row r="3947" spans="1:17" s="16" customFormat="1" x14ac:dyDescent="0.25">
      <c r="A3947"/>
      <c r="B3947" s="18"/>
      <c r="D3947"/>
      <c r="E3947"/>
      <c r="F3947"/>
      <c r="G3947"/>
      <c r="H3947"/>
      <c r="I3947"/>
      <c r="J3947"/>
      <c r="K3947"/>
      <c r="L3947"/>
      <c r="M3947"/>
      <c r="N3947"/>
      <c r="O3947"/>
      <c r="P3947"/>
      <c r="Q3947"/>
    </row>
    <row r="3948" spans="1:17" s="16" customFormat="1" x14ac:dyDescent="0.25">
      <c r="A3948"/>
      <c r="B3948" s="18"/>
      <c r="D3948"/>
      <c r="E3948"/>
      <c r="F3948"/>
      <c r="G3948"/>
      <c r="H3948"/>
      <c r="I3948"/>
      <c r="J3948"/>
      <c r="K3948"/>
      <c r="L3948"/>
      <c r="M3948"/>
      <c r="N3948"/>
      <c r="O3948"/>
      <c r="P3948"/>
      <c r="Q3948"/>
    </row>
    <row r="3949" spans="1:17" s="16" customFormat="1" x14ac:dyDescent="0.25">
      <c r="A3949"/>
      <c r="B3949" s="18"/>
      <c r="D3949"/>
      <c r="E3949"/>
      <c r="F3949"/>
      <c r="G3949"/>
      <c r="H3949"/>
      <c r="I3949"/>
      <c r="J3949"/>
      <c r="K3949"/>
      <c r="L3949"/>
      <c r="M3949"/>
      <c r="N3949"/>
      <c r="O3949"/>
      <c r="P3949"/>
      <c r="Q3949"/>
    </row>
    <row r="3950" spans="1:17" s="16" customFormat="1" x14ac:dyDescent="0.25">
      <c r="A3950"/>
      <c r="B3950" s="18"/>
      <c r="D3950"/>
      <c r="E3950"/>
      <c r="F3950"/>
      <c r="G3950"/>
      <c r="H3950"/>
      <c r="I3950"/>
      <c r="J3950"/>
      <c r="K3950"/>
      <c r="L3950"/>
      <c r="M3950"/>
      <c r="N3950"/>
      <c r="O3950"/>
      <c r="P3950"/>
      <c r="Q3950"/>
    </row>
    <row r="3951" spans="1:17" s="16" customFormat="1" x14ac:dyDescent="0.25">
      <c r="A3951"/>
      <c r="B3951" s="18"/>
      <c r="D3951"/>
      <c r="E3951"/>
      <c r="F3951"/>
      <c r="G3951"/>
      <c r="H3951"/>
      <c r="I3951"/>
      <c r="J3951"/>
      <c r="K3951"/>
      <c r="L3951"/>
      <c r="M3951"/>
      <c r="N3951"/>
      <c r="O3951"/>
      <c r="P3951"/>
      <c r="Q3951"/>
    </row>
    <row r="3952" spans="1:17" s="16" customFormat="1" x14ac:dyDescent="0.25">
      <c r="A3952"/>
      <c r="B3952" s="18"/>
      <c r="D3952"/>
      <c r="E3952"/>
      <c r="F3952"/>
      <c r="G3952"/>
      <c r="H3952"/>
      <c r="I3952"/>
      <c r="J3952"/>
      <c r="K3952"/>
      <c r="L3952"/>
      <c r="M3952"/>
      <c r="N3952"/>
      <c r="O3952"/>
      <c r="P3952"/>
      <c r="Q3952"/>
    </row>
    <row r="3953" spans="1:17" s="16" customFormat="1" x14ac:dyDescent="0.25">
      <c r="A3953"/>
      <c r="B3953" s="18"/>
      <c r="D3953"/>
      <c r="E3953"/>
      <c r="F3953"/>
      <c r="G3953"/>
      <c r="H3953"/>
      <c r="I3953"/>
      <c r="J3953"/>
      <c r="K3953"/>
      <c r="L3953"/>
      <c r="M3953"/>
      <c r="N3953"/>
      <c r="O3953"/>
      <c r="P3953"/>
      <c r="Q3953"/>
    </row>
    <row r="3954" spans="1:17" s="16" customFormat="1" x14ac:dyDescent="0.25">
      <c r="A3954"/>
      <c r="B3954" s="18"/>
      <c r="D3954"/>
      <c r="E3954"/>
      <c r="F3954"/>
      <c r="G3954"/>
      <c r="H3954"/>
      <c r="I3954"/>
      <c r="J3954"/>
      <c r="K3954"/>
      <c r="L3954"/>
      <c r="M3954"/>
      <c r="N3954"/>
      <c r="O3954"/>
      <c r="P3954"/>
      <c r="Q3954"/>
    </row>
    <row r="3955" spans="1:17" s="16" customFormat="1" x14ac:dyDescent="0.25">
      <c r="A3955"/>
      <c r="B3955" s="18"/>
      <c r="D3955"/>
      <c r="E3955"/>
      <c r="F3955"/>
      <c r="G3955"/>
      <c r="H3955"/>
      <c r="I3955"/>
      <c r="J3955"/>
      <c r="K3955"/>
      <c r="L3955"/>
      <c r="M3955"/>
      <c r="N3955"/>
      <c r="O3955"/>
      <c r="P3955"/>
      <c r="Q3955"/>
    </row>
    <row r="3956" spans="1:17" s="16" customFormat="1" x14ac:dyDescent="0.25">
      <c r="A3956"/>
      <c r="B3956" s="18"/>
      <c r="D3956"/>
      <c r="E3956"/>
      <c r="F3956"/>
      <c r="G3956"/>
      <c r="H3956"/>
      <c r="I3956"/>
      <c r="J3956"/>
      <c r="K3956"/>
      <c r="L3956"/>
      <c r="M3956"/>
      <c r="N3956"/>
      <c r="O3956"/>
      <c r="P3956"/>
      <c r="Q3956"/>
    </row>
    <row r="3957" spans="1:17" s="16" customFormat="1" x14ac:dyDescent="0.25">
      <c r="A3957"/>
      <c r="B3957" s="18"/>
      <c r="D3957"/>
      <c r="E3957"/>
      <c r="F3957"/>
      <c r="G3957"/>
      <c r="H3957"/>
      <c r="I3957"/>
      <c r="J3957"/>
      <c r="K3957"/>
      <c r="L3957"/>
      <c r="M3957"/>
      <c r="N3957"/>
      <c r="O3957"/>
      <c r="P3957"/>
      <c r="Q3957"/>
    </row>
    <row r="3958" spans="1:17" s="16" customFormat="1" x14ac:dyDescent="0.25">
      <c r="A3958"/>
      <c r="B3958" s="18"/>
      <c r="D3958"/>
      <c r="E3958"/>
      <c r="F3958"/>
      <c r="G3958"/>
      <c r="H3958"/>
      <c r="I3958"/>
      <c r="J3958"/>
      <c r="K3958"/>
      <c r="L3958"/>
      <c r="M3958"/>
      <c r="N3958"/>
      <c r="O3958"/>
      <c r="P3958"/>
      <c r="Q3958"/>
    </row>
    <row r="3959" spans="1:17" s="16" customFormat="1" x14ac:dyDescent="0.25">
      <c r="A3959"/>
      <c r="B3959" s="18"/>
      <c r="D3959"/>
      <c r="E3959"/>
      <c r="F3959"/>
      <c r="G3959"/>
      <c r="H3959"/>
      <c r="I3959"/>
      <c r="J3959"/>
      <c r="K3959"/>
      <c r="L3959"/>
      <c r="M3959"/>
      <c r="N3959"/>
      <c r="O3959"/>
      <c r="P3959"/>
      <c r="Q3959"/>
    </row>
    <row r="3960" spans="1:17" s="16" customFormat="1" x14ac:dyDescent="0.25">
      <c r="A3960"/>
      <c r="B3960" s="18"/>
      <c r="D3960"/>
      <c r="E3960"/>
      <c r="F3960"/>
      <c r="G3960"/>
      <c r="H3960"/>
      <c r="I3960"/>
      <c r="J3960"/>
      <c r="K3960"/>
      <c r="L3960"/>
      <c r="M3960"/>
      <c r="N3960"/>
      <c r="O3960"/>
      <c r="P3960"/>
      <c r="Q3960"/>
    </row>
    <row r="3961" spans="1:17" s="16" customFormat="1" x14ac:dyDescent="0.25">
      <c r="A3961"/>
      <c r="B3961" s="18"/>
      <c r="D3961"/>
      <c r="E3961"/>
      <c r="F3961"/>
      <c r="G3961"/>
      <c r="H3961"/>
      <c r="I3961"/>
      <c r="J3961"/>
      <c r="K3961"/>
      <c r="L3961"/>
      <c r="M3961"/>
      <c r="N3961"/>
      <c r="O3961"/>
      <c r="P3961"/>
      <c r="Q3961"/>
    </row>
    <row r="3962" spans="1:17" s="16" customFormat="1" x14ac:dyDescent="0.25">
      <c r="A3962"/>
      <c r="B3962" s="18"/>
      <c r="D3962"/>
      <c r="E3962"/>
      <c r="F3962"/>
      <c r="G3962"/>
      <c r="H3962"/>
      <c r="I3962"/>
      <c r="J3962"/>
      <c r="K3962"/>
      <c r="L3962"/>
      <c r="M3962"/>
      <c r="N3962"/>
      <c r="O3962"/>
      <c r="P3962"/>
      <c r="Q3962"/>
    </row>
    <row r="3963" spans="1:17" s="16" customFormat="1" x14ac:dyDescent="0.25">
      <c r="A3963"/>
      <c r="B3963" s="18"/>
      <c r="D3963"/>
      <c r="E3963"/>
      <c r="F3963"/>
      <c r="G3963"/>
      <c r="H3963"/>
      <c r="I3963"/>
      <c r="J3963"/>
      <c r="K3963"/>
      <c r="L3963"/>
      <c r="M3963"/>
      <c r="N3963"/>
      <c r="O3963"/>
      <c r="P3963"/>
      <c r="Q3963"/>
    </row>
    <row r="3964" spans="1:17" s="16" customFormat="1" x14ac:dyDescent="0.25">
      <c r="A3964"/>
      <c r="B3964" s="18"/>
      <c r="D3964"/>
      <c r="E3964"/>
      <c r="F3964"/>
      <c r="G3964"/>
      <c r="H3964"/>
      <c r="I3964"/>
      <c r="J3964"/>
      <c r="K3964"/>
      <c r="L3964"/>
      <c r="M3964"/>
      <c r="N3964"/>
      <c r="O3964"/>
      <c r="P3964"/>
      <c r="Q3964"/>
    </row>
    <row r="3965" spans="1:17" s="16" customFormat="1" x14ac:dyDescent="0.25">
      <c r="A3965"/>
      <c r="B3965" s="18"/>
      <c r="D3965"/>
      <c r="E3965"/>
      <c r="F3965"/>
      <c r="G3965"/>
      <c r="H3965"/>
      <c r="I3965"/>
      <c r="J3965"/>
      <c r="K3965"/>
      <c r="L3965"/>
      <c r="M3965"/>
      <c r="N3965"/>
      <c r="O3965"/>
      <c r="P3965"/>
      <c r="Q3965"/>
    </row>
    <row r="3966" spans="1:17" s="16" customFormat="1" x14ac:dyDescent="0.25">
      <c r="A3966"/>
      <c r="B3966" s="18"/>
      <c r="D3966"/>
      <c r="E3966"/>
      <c r="F3966"/>
      <c r="G3966"/>
      <c r="H3966"/>
      <c r="I3966"/>
      <c r="J3966"/>
      <c r="K3966"/>
      <c r="L3966"/>
      <c r="M3966"/>
      <c r="N3966"/>
      <c r="O3966"/>
      <c r="P3966"/>
      <c r="Q3966"/>
    </row>
    <row r="3967" spans="1:17" s="16" customFormat="1" x14ac:dyDescent="0.25">
      <c r="A3967"/>
      <c r="B3967" s="18"/>
      <c r="D3967"/>
      <c r="E3967"/>
      <c r="F3967"/>
      <c r="G3967"/>
      <c r="H3967"/>
      <c r="I3967"/>
      <c r="J3967"/>
      <c r="K3967"/>
      <c r="L3967"/>
      <c r="M3967"/>
      <c r="N3967"/>
      <c r="O3967"/>
      <c r="P3967"/>
      <c r="Q3967"/>
    </row>
    <row r="3968" spans="1:17" s="16" customFormat="1" x14ac:dyDescent="0.25">
      <c r="A3968"/>
      <c r="B3968" s="18"/>
      <c r="D3968"/>
      <c r="E3968"/>
      <c r="F3968"/>
      <c r="G3968"/>
      <c r="H3968"/>
      <c r="I3968"/>
      <c r="J3968"/>
      <c r="K3968"/>
      <c r="L3968"/>
      <c r="M3968"/>
      <c r="N3968"/>
      <c r="O3968"/>
      <c r="P3968"/>
      <c r="Q3968"/>
    </row>
    <row r="3969" spans="1:17" s="16" customFormat="1" x14ac:dyDescent="0.25">
      <c r="A3969"/>
      <c r="B3969" s="18"/>
      <c r="D3969"/>
      <c r="E3969"/>
      <c r="F3969"/>
      <c r="G3969"/>
      <c r="H3969"/>
      <c r="I3969"/>
      <c r="J3969"/>
      <c r="K3969"/>
      <c r="L3969"/>
      <c r="M3969"/>
      <c r="N3969"/>
      <c r="O3969"/>
      <c r="P3969"/>
      <c r="Q3969"/>
    </row>
    <row r="3970" spans="1:17" s="16" customFormat="1" x14ac:dyDescent="0.25">
      <c r="A3970"/>
      <c r="B3970" s="18"/>
      <c r="D3970"/>
      <c r="E3970"/>
      <c r="F3970"/>
      <c r="G3970"/>
      <c r="H3970"/>
      <c r="I3970"/>
      <c r="J3970"/>
      <c r="K3970"/>
      <c r="L3970"/>
      <c r="M3970"/>
      <c r="N3970"/>
      <c r="O3970"/>
      <c r="P3970"/>
      <c r="Q3970"/>
    </row>
    <row r="3971" spans="1:17" s="16" customFormat="1" x14ac:dyDescent="0.25">
      <c r="A3971"/>
      <c r="B3971" s="18"/>
      <c r="D3971"/>
      <c r="E3971"/>
      <c r="F3971"/>
      <c r="G3971"/>
      <c r="H3971"/>
      <c r="I3971"/>
      <c r="J3971"/>
      <c r="K3971"/>
      <c r="L3971"/>
      <c r="M3971"/>
      <c r="N3971"/>
      <c r="O3971"/>
      <c r="P3971"/>
      <c r="Q3971"/>
    </row>
    <row r="3972" spans="1:17" s="16" customFormat="1" x14ac:dyDescent="0.25">
      <c r="A3972"/>
      <c r="B3972" s="18"/>
      <c r="D3972"/>
      <c r="E3972"/>
      <c r="F3972"/>
      <c r="G3972"/>
      <c r="H3972"/>
      <c r="I3972"/>
      <c r="J3972"/>
      <c r="K3972"/>
      <c r="L3972"/>
      <c r="M3972"/>
      <c r="N3972"/>
      <c r="O3972"/>
      <c r="P3972"/>
      <c r="Q3972"/>
    </row>
    <row r="3973" spans="1:17" s="16" customFormat="1" x14ac:dyDescent="0.25">
      <c r="A3973"/>
      <c r="B3973" s="18"/>
      <c r="D3973"/>
      <c r="E3973"/>
      <c r="F3973"/>
      <c r="G3973"/>
      <c r="H3973"/>
      <c r="I3973"/>
      <c r="J3973"/>
      <c r="K3973"/>
      <c r="L3973"/>
      <c r="M3973"/>
      <c r="N3973"/>
      <c r="O3973"/>
      <c r="P3973"/>
      <c r="Q3973"/>
    </row>
    <row r="3974" spans="1:17" s="16" customFormat="1" x14ac:dyDescent="0.25">
      <c r="A3974"/>
      <c r="B3974" s="18"/>
      <c r="D3974"/>
      <c r="E3974"/>
      <c r="F3974"/>
      <c r="G3974"/>
      <c r="H3974"/>
      <c r="I3974"/>
      <c r="J3974"/>
      <c r="K3974"/>
      <c r="L3974"/>
      <c r="M3974"/>
      <c r="N3974"/>
      <c r="O3974"/>
      <c r="P3974"/>
      <c r="Q3974"/>
    </row>
    <row r="3975" spans="1:17" s="16" customFormat="1" x14ac:dyDescent="0.25">
      <c r="A3975"/>
      <c r="B3975" s="18"/>
      <c r="D3975"/>
      <c r="E3975"/>
      <c r="F3975"/>
      <c r="G3975"/>
      <c r="H3975"/>
      <c r="I3975"/>
      <c r="J3975"/>
      <c r="K3975"/>
      <c r="L3975"/>
      <c r="M3975"/>
      <c r="N3975"/>
      <c r="O3975"/>
      <c r="P3975"/>
      <c r="Q3975"/>
    </row>
    <row r="3976" spans="1:17" s="16" customFormat="1" x14ac:dyDescent="0.25">
      <c r="A3976"/>
      <c r="B3976" s="18"/>
      <c r="D3976"/>
      <c r="E3976"/>
      <c r="F3976"/>
      <c r="G3976"/>
      <c r="H3976"/>
      <c r="I3976"/>
      <c r="J3976"/>
      <c r="K3976"/>
      <c r="L3976"/>
      <c r="M3976"/>
      <c r="N3976"/>
      <c r="O3976"/>
      <c r="P3976"/>
      <c r="Q3976"/>
    </row>
    <row r="3977" spans="1:17" s="16" customFormat="1" x14ac:dyDescent="0.25">
      <c r="A3977"/>
      <c r="B3977" s="18"/>
      <c r="D3977"/>
      <c r="E3977"/>
      <c r="F3977"/>
      <c r="G3977"/>
      <c r="H3977"/>
      <c r="I3977"/>
      <c r="J3977"/>
      <c r="K3977"/>
      <c r="L3977"/>
      <c r="M3977"/>
      <c r="N3977"/>
      <c r="O3977"/>
      <c r="P3977"/>
      <c r="Q3977"/>
    </row>
    <row r="3978" spans="1:17" s="16" customFormat="1" x14ac:dyDescent="0.25">
      <c r="A3978"/>
      <c r="B3978" s="18"/>
      <c r="D3978"/>
      <c r="E3978"/>
      <c r="F3978"/>
      <c r="G3978"/>
      <c r="H3978"/>
      <c r="I3978"/>
      <c r="J3978"/>
      <c r="K3978"/>
      <c r="L3978"/>
      <c r="M3978"/>
      <c r="N3978"/>
      <c r="O3978"/>
      <c r="P3978"/>
      <c r="Q3978"/>
    </row>
    <row r="3979" spans="1:17" s="16" customFormat="1" x14ac:dyDescent="0.25">
      <c r="A3979"/>
      <c r="B3979" s="18"/>
      <c r="D3979"/>
      <c r="E3979"/>
      <c r="F3979"/>
      <c r="G3979"/>
      <c r="H3979"/>
      <c r="I3979"/>
      <c r="J3979"/>
      <c r="K3979"/>
      <c r="L3979"/>
      <c r="M3979"/>
      <c r="N3979"/>
      <c r="O3979"/>
      <c r="P3979"/>
      <c r="Q3979"/>
    </row>
    <row r="3980" spans="1:17" s="16" customFormat="1" x14ac:dyDescent="0.25">
      <c r="A3980"/>
      <c r="B3980" s="18"/>
      <c r="D3980"/>
      <c r="E3980"/>
      <c r="F3980"/>
      <c r="G3980"/>
      <c r="H3980"/>
      <c r="I3980"/>
      <c r="J3980"/>
      <c r="K3980"/>
      <c r="L3980"/>
      <c r="M3980"/>
      <c r="N3980"/>
      <c r="O3980"/>
      <c r="P3980"/>
      <c r="Q3980"/>
    </row>
    <row r="3981" spans="1:17" s="16" customFormat="1" x14ac:dyDescent="0.25">
      <c r="A3981"/>
      <c r="B3981" s="18"/>
      <c r="D3981"/>
      <c r="E3981"/>
      <c r="F3981"/>
      <c r="G3981"/>
      <c r="H3981"/>
      <c r="I3981"/>
      <c r="J3981"/>
      <c r="K3981"/>
      <c r="L3981"/>
      <c r="M3981"/>
      <c r="N3981"/>
      <c r="O3981"/>
      <c r="P3981"/>
      <c r="Q3981"/>
    </row>
    <row r="3982" spans="1:17" s="16" customFormat="1" x14ac:dyDescent="0.25">
      <c r="A3982"/>
      <c r="B3982" s="17"/>
      <c r="D3982"/>
      <c r="E3982"/>
      <c r="F3982"/>
      <c r="G3982"/>
      <c r="H3982"/>
      <c r="I3982"/>
      <c r="J3982"/>
      <c r="K3982"/>
      <c r="L3982"/>
      <c r="M3982"/>
      <c r="N3982"/>
      <c r="O3982"/>
      <c r="P3982"/>
      <c r="Q3982"/>
    </row>
    <row r="3983" spans="1:17" s="16" customFormat="1" x14ac:dyDescent="0.25">
      <c r="A3983"/>
      <c r="B3983" s="18"/>
      <c r="D3983"/>
      <c r="E3983"/>
      <c r="F3983"/>
      <c r="G3983"/>
      <c r="H3983"/>
      <c r="I3983"/>
      <c r="J3983"/>
      <c r="K3983"/>
      <c r="L3983"/>
      <c r="M3983"/>
      <c r="N3983"/>
      <c r="O3983"/>
      <c r="P3983"/>
      <c r="Q3983"/>
    </row>
    <row r="3984" spans="1:17" s="16" customFormat="1" x14ac:dyDescent="0.25">
      <c r="A3984"/>
      <c r="B3984" s="18"/>
      <c r="D3984"/>
      <c r="E3984"/>
      <c r="F3984"/>
      <c r="G3984"/>
      <c r="H3984"/>
      <c r="I3984"/>
      <c r="J3984"/>
      <c r="K3984"/>
      <c r="L3984"/>
      <c r="M3984"/>
      <c r="N3984"/>
      <c r="O3984"/>
      <c r="P3984"/>
      <c r="Q3984"/>
    </row>
    <row r="3985" spans="1:17" s="16" customFormat="1" x14ac:dyDescent="0.25">
      <c r="A3985"/>
      <c r="B3985" s="18"/>
      <c r="D3985"/>
      <c r="E3985"/>
      <c r="F3985"/>
      <c r="G3985"/>
      <c r="H3985"/>
      <c r="I3985"/>
      <c r="J3985"/>
      <c r="K3985"/>
      <c r="L3985"/>
      <c r="M3985"/>
      <c r="N3985"/>
      <c r="O3985"/>
      <c r="P3985"/>
      <c r="Q3985"/>
    </row>
    <row r="3986" spans="1:17" s="16" customFormat="1" x14ac:dyDescent="0.25">
      <c r="A3986"/>
      <c r="B3986" s="18"/>
      <c r="D3986"/>
      <c r="E3986"/>
      <c r="F3986"/>
      <c r="G3986"/>
      <c r="H3986"/>
      <c r="I3986"/>
      <c r="J3986"/>
      <c r="K3986"/>
      <c r="L3986"/>
      <c r="M3986"/>
      <c r="N3986"/>
      <c r="O3986"/>
      <c r="P3986"/>
      <c r="Q3986"/>
    </row>
    <row r="3987" spans="1:17" s="16" customFormat="1" x14ac:dyDescent="0.25">
      <c r="A3987"/>
      <c r="B3987" s="18"/>
      <c r="D3987"/>
      <c r="E3987"/>
      <c r="F3987"/>
      <c r="G3987"/>
      <c r="H3987"/>
      <c r="I3987"/>
      <c r="J3987"/>
      <c r="K3987"/>
      <c r="L3987"/>
      <c r="M3987"/>
      <c r="N3987"/>
      <c r="O3987"/>
      <c r="P3987"/>
      <c r="Q3987"/>
    </row>
    <row r="3988" spans="1:17" s="16" customFormat="1" x14ac:dyDescent="0.25">
      <c r="A3988"/>
      <c r="B3988" s="18"/>
      <c r="D3988"/>
      <c r="E3988"/>
      <c r="F3988"/>
      <c r="G3988"/>
      <c r="H3988"/>
      <c r="I3988"/>
      <c r="J3988"/>
      <c r="K3988"/>
      <c r="L3988"/>
      <c r="M3988"/>
      <c r="N3988"/>
      <c r="O3988"/>
      <c r="P3988"/>
      <c r="Q3988"/>
    </row>
    <row r="3989" spans="1:17" s="16" customFormat="1" x14ac:dyDescent="0.25">
      <c r="A3989"/>
      <c r="B3989" s="18"/>
      <c r="D3989"/>
      <c r="E3989"/>
      <c r="F3989"/>
      <c r="G3989"/>
      <c r="H3989"/>
      <c r="I3989"/>
      <c r="J3989"/>
      <c r="K3989"/>
      <c r="L3989"/>
      <c r="M3989"/>
      <c r="N3989"/>
      <c r="O3989"/>
      <c r="P3989"/>
      <c r="Q3989"/>
    </row>
    <row r="3990" spans="1:17" s="16" customFormat="1" x14ac:dyDescent="0.25">
      <c r="A3990"/>
      <c r="B3990" s="18"/>
      <c r="D3990"/>
      <c r="E3990"/>
      <c r="F3990"/>
      <c r="G3990"/>
      <c r="H3990"/>
      <c r="I3990"/>
      <c r="J3990"/>
      <c r="K3990"/>
      <c r="L3990"/>
      <c r="M3990"/>
      <c r="N3990"/>
      <c r="O3990"/>
      <c r="P3990"/>
      <c r="Q3990"/>
    </row>
    <row r="3991" spans="1:17" s="16" customFormat="1" x14ac:dyDescent="0.25">
      <c r="A3991"/>
      <c r="B3991" s="18"/>
      <c r="D3991"/>
      <c r="E3991"/>
      <c r="F3991"/>
      <c r="G3991"/>
      <c r="H3991"/>
      <c r="I3991"/>
      <c r="J3991"/>
      <c r="K3991"/>
      <c r="L3991"/>
      <c r="M3991"/>
      <c r="N3991"/>
      <c r="O3991"/>
      <c r="P3991"/>
      <c r="Q3991"/>
    </row>
    <row r="3992" spans="1:17" s="16" customFormat="1" x14ac:dyDescent="0.25">
      <c r="A3992"/>
      <c r="B3992" s="18"/>
      <c r="D3992"/>
      <c r="E3992"/>
      <c r="F3992"/>
      <c r="G3992"/>
      <c r="H3992"/>
      <c r="I3992"/>
      <c r="J3992"/>
      <c r="K3992"/>
      <c r="L3992"/>
      <c r="M3992"/>
      <c r="N3992"/>
      <c r="O3992"/>
      <c r="P3992"/>
      <c r="Q3992"/>
    </row>
    <row r="3993" spans="1:17" s="16" customFormat="1" x14ac:dyDescent="0.25">
      <c r="A3993"/>
      <c r="B3993" s="18"/>
      <c r="D3993"/>
      <c r="E3993"/>
      <c r="F3993"/>
      <c r="G3993"/>
      <c r="H3993"/>
      <c r="I3993"/>
      <c r="J3993"/>
      <c r="K3993"/>
      <c r="L3993"/>
      <c r="M3993"/>
      <c r="N3993"/>
      <c r="O3993"/>
      <c r="P3993"/>
      <c r="Q3993"/>
    </row>
    <row r="3994" spans="1:17" s="16" customFormat="1" x14ac:dyDescent="0.25">
      <c r="A3994"/>
      <c r="B3994" s="18"/>
      <c r="D3994"/>
      <c r="E3994"/>
      <c r="F3994"/>
      <c r="G3994"/>
      <c r="H3994"/>
      <c r="I3994"/>
      <c r="J3994"/>
      <c r="K3994"/>
      <c r="L3994"/>
      <c r="M3994"/>
      <c r="N3994"/>
      <c r="O3994"/>
      <c r="P3994"/>
      <c r="Q3994"/>
    </row>
    <row r="3995" spans="1:17" s="16" customFormat="1" x14ac:dyDescent="0.25">
      <c r="A3995"/>
      <c r="B3995" s="18"/>
      <c r="D3995"/>
      <c r="E3995"/>
      <c r="F3995"/>
      <c r="G3995"/>
      <c r="H3995"/>
      <c r="I3995"/>
      <c r="J3995"/>
      <c r="K3995"/>
      <c r="L3995"/>
      <c r="M3995"/>
      <c r="N3995"/>
      <c r="O3995"/>
      <c r="P3995"/>
      <c r="Q3995"/>
    </row>
    <row r="3996" spans="1:17" s="16" customFormat="1" x14ac:dyDescent="0.25">
      <c r="A3996"/>
      <c r="B3996" s="18"/>
      <c r="D3996"/>
      <c r="E3996"/>
      <c r="F3996"/>
      <c r="G3996"/>
      <c r="H3996"/>
      <c r="I3996"/>
      <c r="J3996"/>
      <c r="K3996"/>
      <c r="L3996"/>
      <c r="M3996"/>
      <c r="N3996"/>
      <c r="O3996"/>
      <c r="P3996"/>
      <c r="Q3996"/>
    </row>
    <row r="3997" spans="1:17" s="16" customFormat="1" x14ac:dyDescent="0.25">
      <c r="A3997"/>
      <c r="B3997" s="18"/>
      <c r="D3997"/>
      <c r="E3997"/>
      <c r="F3997"/>
      <c r="G3997"/>
      <c r="H3997"/>
      <c r="I3997"/>
      <c r="J3997"/>
      <c r="K3997"/>
      <c r="L3997"/>
      <c r="M3997"/>
      <c r="N3997"/>
      <c r="O3997"/>
      <c r="P3997"/>
      <c r="Q3997"/>
    </row>
    <row r="3998" spans="1:17" s="16" customFormat="1" x14ac:dyDescent="0.25">
      <c r="A3998"/>
      <c r="B3998" s="18"/>
      <c r="D3998"/>
      <c r="E3998"/>
      <c r="F3998"/>
      <c r="G3998"/>
      <c r="H3998"/>
      <c r="I3998"/>
      <c r="J3998"/>
      <c r="K3998"/>
      <c r="L3998"/>
      <c r="M3998"/>
      <c r="N3998"/>
      <c r="O3998"/>
      <c r="P3998"/>
      <c r="Q3998"/>
    </row>
    <row r="3999" spans="1:17" s="16" customFormat="1" x14ac:dyDescent="0.25">
      <c r="A3999"/>
      <c r="B3999" s="18"/>
      <c r="D3999"/>
      <c r="E3999"/>
      <c r="F3999"/>
      <c r="G3999"/>
      <c r="H3999"/>
      <c r="I3999"/>
      <c r="J3999"/>
      <c r="K3999"/>
      <c r="L3999"/>
      <c r="M3999"/>
      <c r="N3999"/>
      <c r="O3999"/>
      <c r="P3999"/>
      <c r="Q3999"/>
    </row>
    <row r="4000" spans="1:17" s="16" customFormat="1" x14ac:dyDescent="0.25">
      <c r="A4000"/>
      <c r="B4000" s="18"/>
      <c r="D4000"/>
      <c r="E4000"/>
      <c r="F4000"/>
      <c r="G4000"/>
      <c r="H4000"/>
      <c r="I4000"/>
      <c r="J4000"/>
      <c r="K4000"/>
      <c r="L4000"/>
      <c r="M4000"/>
      <c r="N4000"/>
      <c r="O4000"/>
      <c r="P4000"/>
      <c r="Q4000"/>
    </row>
    <row r="4001" spans="1:17" s="16" customFormat="1" x14ac:dyDescent="0.25">
      <c r="A4001"/>
      <c r="B4001" s="18"/>
      <c r="D4001"/>
      <c r="E4001"/>
      <c r="F4001"/>
      <c r="G4001"/>
      <c r="H4001"/>
      <c r="I4001"/>
      <c r="J4001"/>
      <c r="K4001"/>
      <c r="L4001"/>
      <c r="M4001"/>
      <c r="N4001"/>
      <c r="O4001"/>
      <c r="P4001"/>
      <c r="Q4001"/>
    </row>
    <row r="4002" spans="1:17" s="16" customFormat="1" x14ac:dyDescent="0.25">
      <c r="A4002"/>
      <c r="B4002" s="18"/>
      <c r="D4002"/>
      <c r="E4002"/>
      <c r="F4002"/>
      <c r="G4002"/>
      <c r="H4002"/>
      <c r="I4002"/>
      <c r="J4002"/>
      <c r="K4002"/>
      <c r="L4002"/>
      <c r="M4002"/>
      <c r="N4002"/>
      <c r="O4002"/>
      <c r="P4002"/>
      <c r="Q4002"/>
    </row>
    <row r="4003" spans="1:17" s="16" customFormat="1" x14ac:dyDescent="0.25">
      <c r="A4003"/>
      <c r="B4003" s="18"/>
      <c r="D4003"/>
      <c r="E4003"/>
      <c r="F4003"/>
      <c r="G4003"/>
      <c r="H4003"/>
      <c r="I4003"/>
      <c r="J4003"/>
      <c r="K4003"/>
      <c r="L4003"/>
      <c r="M4003"/>
      <c r="N4003"/>
      <c r="O4003"/>
      <c r="P4003"/>
      <c r="Q4003"/>
    </row>
    <row r="4004" spans="1:17" s="16" customFormat="1" x14ac:dyDescent="0.25">
      <c r="A4004"/>
      <c r="B4004" s="18"/>
      <c r="D4004"/>
      <c r="E4004"/>
      <c r="F4004"/>
      <c r="G4004"/>
      <c r="H4004"/>
      <c r="I4004"/>
      <c r="J4004"/>
      <c r="K4004"/>
      <c r="L4004"/>
      <c r="M4004"/>
      <c r="N4004"/>
      <c r="O4004"/>
      <c r="P4004"/>
      <c r="Q4004"/>
    </row>
    <row r="4005" spans="1:17" s="16" customFormat="1" x14ac:dyDescent="0.25">
      <c r="A4005"/>
      <c r="B4005" s="18"/>
      <c r="D4005"/>
      <c r="E4005"/>
      <c r="F4005"/>
      <c r="G4005"/>
      <c r="H4005"/>
      <c r="I4005"/>
      <c r="J4005"/>
      <c r="K4005"/>
      <c r="L4005"/>
      <c r="M4005"/>
      <c r="N4005"/>
      <c r="O4005"/>
      <c r="P4005"/>
      <c r="Q4005"/>
    </row>
    <row r="4006" spans="1:17" s="16" customFormat="1" x14ac:dyDescent="0.25">
      <c r="A4006"/>
      <c r="B4006" s="18"/>
      <c r="D4006"/>
      <c r="E4006"/>
      <c r="F4006"/>
      <c r="G4006"/>
      <c r="H4006"/>
      <c r="I4006"/>
      <c r="J4006"/>
      <c r="K4006"/>
      <c r="L4006"/>
      <c r="M4006"/>
      <c r="N4006"/>
      <c r="O4006"/>
      <c r="P4006"/>
      <c r="Q4006"/>
    </row>
    <row r="4007" spans="1:17" s="16" customFormat="1" x14ac:dyDescent="0.25">
      <c r="A4007"/>
      <c r="B4007" s="18"/>
      <c r="D4007"/>
      <c r="E4007"/>
      <c r="F4007"/>
      <c r="G4007"/>
      <c r="H4007"/>
      <c r="I4007"/>
      <c r="J4007"/>
      <c r="K4007"/>
      <c r="L4007"/>
      <c r="M4007"/>
      <c r="N4007"/>
      <c r="O4007"/>
      <c r="P4007"/>
      <c r="Q4007"/>
    </row>
    <row r="4008" spans="1:17" s="16" customFormat="1" x14ac:dyDescent="0.25">
      <c r="A4008"/>
      <c r="B4008" s="18"/>
      <c r="D4008"/>
      <c r="E4008"/>
      <c r="F4008"/>
      <c r="G4008"/>
      <c r="H4008"/>
      <c r="I4008"/>
      <c r="J4008"/>
      <c r="K4008"/>
      <c r="L4008"/>
      <c r="M4008"/>
      <c r="N4008"/>
      <c r="O4008"/>
      <c r="P4008"/>
      <c r="Q4008"/>
    </row>
    <row r="4009" spans="1:17" s="16" customFormat="1" x14ac:dyDescent="0.25">
      <c r="A4009"/>
      <c r="B4009" s="18"/>
      <c r="D4009"/>
      <c r="E4009"/>
      <c r="F4009"/>
      <c r="G4009"/>
      <c r="H4009"/>
      <c r="I4009"/>
      <c r="J4009"/>
      <c r="K4009"/>
      <c r="L4009"/>
      <c r="M4009"/>
      <c r="N4009"/>
      <c r="O4009"/>
      <c r="P4009"/>
      <c r="Q4009"/>
    </row>
    <row r="4010" spans="1:17" s="16" customFormat="1" x14ac:dyDescent="0.25">
      <c r="A4010"/>
      <c r="B4010" s="18"/>
      <c r="D4010"/>
      <c r="E4010"/>
      <c r="F4010"/>
      <c r="G4010"/>
      <c r="H4010"/>
      <c r="I4010"/>
      <c r="J4010"/>
      <c r="K4010"/>
      <c r="L4010"/>
      <c r="M4010"/>
      <c r="N4010"/>
      <c r="O4010"/>
      <c r="P4010"/>
      <c r="Q4010"/>
    </row>
    <row r="4011" spans="1:17" s="16" customFormat="1" x14ac:dyDescent="0.25">
      <c r="A4011"/>
      <c r="B4011" s="18"/>
      <c r="D4011"/>
      <c r="E4011"/>
      <c r="F4011"/>
      <c r="G4011"/>
      <c r="H4011"/>
      <c r="I4011"/>
      <c r="J4011"/>
      <c r="K4011"/>
      <c r="L4011"/>
      <c r="M4011"/>
      <c r="N4011"/>
      <c r="O4011"/>
      <c r="P4011"/>
      <c r="Q4011"/>
    </row>
    <row r="4012" spans="1:17" s="16" customFormat="1" x14ac:dyDescent="0.25">
      <c r="A4012"/>
      <c r="B4012" s="18"/>
      <c r="D4012"/>
      <c r="E4012"/>
      <c r="F4012"/>
      <c r="G4012"/>
      <c r="H4012"/>
      <c r="I4012"/>
      <c r="J4012"/>
      <c r="K4012"/>
      <c r="L4012"/>
      <c r="M4012"/>
      <c r="N4012"/>
      <c r="O4012"/>
      <c r="P4012"/>
      <c r="Q4012"/>
    </row>
    <row r="4013" spans="1:17" s="16" customFormat="1" x14ac:dyDescent="0.25">
      <c r="A4013"/>
      <c r="B4013" s="18"/>
      <c r="D4013"/>
      <c r="E4013"/>
      <c r="F4013"/>
      <c r="G4013"/>
      <c r="H4013"/>
      <c r="I4013"/>
      <c r="J4013"/>
      <c r="K4013"/>
      <c r="L4013"/>
      <c r="M4013"/>
      <c r="N4013"/>
      <c r="O4013"/>
      <c r="P4013"/>
      <c r="Q4013"/>
    </row>
    <row r="4014" spans="1:17" s="16" customFormat="1" x14ac:dyDescent="0.25">
      <c r="A4014"/>
      <c r="B4014" s="18"/>
      <c r="D4014"/>
      <c r="E4014"/>
      <c r="F4014"/>
      <c r="G4014"/>
      <c r="H4014"/>
      <c r="I4014"/>
      <c r="J4014"/>
      <c r="K4014"/>
      <c r="L4014"/>
      <c r="M4014"/>
      <c r="N4014"/>
      <c r="O4014"/>
      <c r="P4014"/>
      <c r="Q4014"/>
    </row>
    <row r="4015" spans="1:17" s="16" customFormat="1" x14ac:dyDescent="0.25">
      <c r="A4015"/>
      <c r="B4015" s="18"/>
      <c r="D4015"/>
      <c r="E4015"/>
      <c r="F4015"/>
      <c r="G4015"/>
      <c r="H4015"/>
      <c r="I4015"/>
      <c r="J4015"/>
      <c r="K4015"/>
      <c r="L4015"/>
      <c r="M4015"/>
      <c r="N4015"/>
      <c r="O4015"/>
      <c r="P4015"/>
      <c r="Q4015"/>
    </row>
    <row r="4016" spans="1:17" s="16" customFormat="1" x14ac:dyDescent="0.25">
      <c r="A4016"/>
      <c r="B4016" s="18"/>
      <c r="D4016"/>
      <c r="E4016"/>
      <c r="F4016"/>
      <c r="G4016"/>
      <c r="H4016"/>
      <c r="I4016"/>
      <c r="J4016"/>
      <c r="K4016"/>
      <c r="L4016"/>
      <c r="M4016"/>
      <c r="N4016"/>
      <c r="O4016"/>
      <c r="P4016"/>
      <c r="Q4016"/>
    </row>
    <row r="4017" spans="1:17" s="16" customFormat="1" x14ac:dyDescent="0.25">
      <c r="A4017"/>
      <c r="B4017" s="18"/>
      <c r="D4017"/>
      <c r="E4017"/>
      <c r="F4017"/>
      <c r="G4017"/>
      <c r="H4017"/>
      <c r="I4017"/>
      <c r="J4017"/>
      <c r="K4017"/>
      <c r="L4017"/>
      <c r="M4017"/>
      <c r="N4017"/>
      <c r="O4017"/>
      <c r="P4017"/>
      <c r="Q4017"/>
    </row>
    <row r="4018" spans="1:17" s="16" customFormat="1" x14ac:dyDescent="0.25">
      <c r="A4018"/>
      <c r="B4018" s="18"/>
      <c r="D4018"/>
      <c r="E4018"/>
      <c r="F4018"/>
      <c r="G4018"/>
      <c r="H4018"/>
      <c r="I4018"/>
      <c r="J4018"/>
      <c r="K4018"/>
      <c r="L4018"/>
      <c r="M4018"/>
      <c r="N4018"/>
      <c r="O4018"/>
      <c r="P4018"/>
      <c r="Q4018"/>
    </row>
    <row r="4019" spans="1:17" s="16" customFormat="1" x14ac:dyDescent="0.25">
      <c r="A4019"/>
      <c r="B4019" s="18"/>
      <c r="D4019"/>
      <c r="E4019"/>
      <c r="F4019"/>
      <c r="G4019"/>
      <c r="H4019"/>
      <c r="I4019"/>
      <c r="J4019"/>
      <c r="K4019"/>
      <c r="L4019"/>
      <c r="M4019"/>
      <c r="N4019"/>
      <c r="O4019"/>
      <c r="P4019"/>
      <c r="Q4019"/>
    </row>
    <row r="4020" spans="1:17" s="16" customFormat="1" x14ac:dyDescent="0.25">
      <c r="A4020"/>
      <c r="B4020" s="18"/>
      <c r="D4020"/>
      <c r="E4020"/>
      <c r="F4020"/>
      <c r="G4020"/>
      <c r="H4020"/>
      <c r="I4020"/>
      <c r="J4020"/>
      <c r="K4020"/>
      <c r="L4020"/>
      <c r="M4020"/>
      <c r="N4020"/>
      <c r="O4020"/>
      <c r="P4020"/>
      <c r="Q4020"/>
    </row>
    <row r="4021" spans="1:17" s="16" customFormat="1" x14ac:dyDescent="0.25">
      <c r="A4021"/>
      <c r="B4021" s="18"/>
      <c r="D4021"/>
      <c r="E4021"/>
      <c r="F4021"/>
      <c r="G4021"/>
      <c r="H4021"/>
      <c r="I4021"/>
      <c r="J4021"/>
      <c r="K4021"/>
      <c r="L4021"/>
      <c r="M4021"/>
      <c r="N4021"/>
      <c r="O4021"/>
      <c r="P4021"/>
      <c r="Q4021"/>
    </row>
    <row r="4022" spans="1:17" s="16" customFormat="1" x14ac:dyDescent="0.25">
      <c r="A4022"/>
      <c r="B4022" s="18"/>
      <c r="D4022"/>
      <c r="E4022"/>
      <c r="F4022"/>
      <c r="G4022"/>
      <c r="H4022"/>
      <c r="I4022"/>
      <c r="J4022"/>
      <c r="K4022"/>
      <c r="L4022"/>
      <c r="M4022"/>
      <c r="N4022"/>
      <c r="O4022"/>
      <c r="P4022"/>
      <c r="Q4022"/>
    </row>
    <row r="4023" spans="1:17" s="16" customFormat="1" x14ac:dyDescent="0.25">
      <c r="A4023"/>
      <c r="B4023" s="18"/>
      <c r="D4023"/>
      <c r="E4023"/>
      <c r="F4023"/>
      <c r="G4023"/>
      <c r="H4023"/>
      <c r="I4023"/>
      <c r="J4023"/>
      <c r="K4023"/>
      <c r="L4023"/>
      <c r="M4023"/>
      <c r="N4023"/>
      <c r="O4023"/>
      <c r="P4023"/>
      <c r="Q4023"/>
    </row>
    <row r="4024" spans="1:17" s="16" customFormat="1" x14ac:dyDescent="0.25">
      <c r="A4024"/>
      <c r="B4024" s="18"/>
      <c r="D4024"/>
      <c r="E4024"/>
      <c r="F4024"/>
      <c r="G4024"/>
      <c r="H4024"/>
      <c r="I4024"/>
      <c r="J4024"/>
      <c r="K4024"/>
      <c r="L4024"/>
      <c r="M4024"/>
      <c r="N4024"/>
      <c r="O4024"/>
      <c r="P4024"/>
      <c r="Q4024"/>
    </row>
    <row r="4025" spans="1:17" s="16" customFormat="1" x14ac:dyDescent="0.25">
      <c r="A4025"/>
      <c r="B4025" s="18"/>
      <c r="D4025"/>
      <c r="E4025"/>
      <c r="F4025"/>
      <c r="G4025"/>
      <c r="H4025"/>
      <c r="I4025"/>
      <c r="J4025"/>
      <c r="K4025"/>
      <c r="L4025"/>
      <c r="M4025"/>
      <c r="N4025"/>
      <c r="O4025"/>
      <c r="P4025"/>
      <c r="Q4025"/>
    </row>
    <row r="4026" spans="1:17" s="16" customFormat="1" x14ac:dyDescent="0.25">
      <c r="A4026"/>
      <c r="B4026" s="18"/>
      <c r="D4026"/>
      <c r="E4026"/>
      <c r="F4026"/>
      <c r="G4026"/>
      <c r="H4026"/>
      <c r="I4026"/>
      <c r="J4026"/>
      <c r="K4026"/>
      <c r="L4026"/>
      <c r="M4026"/>
      <c r="N4026"/>
      <c r="O4026"/>
      <c r="P4026"/>
      <c r="Q4026"/>
    </row>
    <row r="4027" spans="1:17" s="16" customFormat="1" x14ac:dyDescent="0.25">
      <c r="A4027"/>
      <c r="B4027" s="18"/>
      <c r="D4027"/>
      <c r="E4027"/>
      <c r="F4027"/>
      <c r="G4027"/>
      <c r="H4027"/>
      <c r="I4027"/>
      <c r="J4027"/>
      <c r="K4027"/>
      <c r="L4027"/>
      <c r="M4027"/>
      <c r="N4027"/>
      <c r="O4027"/>
      <c r="P4027"/>
      <c r="Q4027"/>
    </row>
    <row r="4028" spans="1:17" s="16" customFormat="1" x14ac:dyDescent="0.25">
      <c r="A4028"/>
      <c r="B4028" s="18"/>
      <c r="D4028"/>
      <c r="E4028"/>
      <c r="F4028"/>
      <c r="G4028"/>
      <c r="H4028"/>
      <c r="I4028"/>
      <c r="J4028"/>
      <c r="K4028"/>
      <c r="L4028"/>
      <c r="M4028"/>
      <c r="N4028"/>
      <c r="O4028"/>
      <c r="P4028"/>
      <c r="Q4028"/>
    </row>
    <row r="4029" spans="1:17" s="16" customFormat="1" x14ac:dyDescent="0.25">
      <c r="A4029"/>
      <c r="B4029" s="18"/>
      <c r="D4029"/>
      <c r="E4029"/>
      <c r="F4029"/>
      <c r="G4029"/>
      <c r="H4029"/>
      <c r="I4029"/>
      <c r="J4029"/>
      <c r="K4029"/>
      <c r="L4029"/>
      <c r="M4029"/>
      <c r="N4029"/>
      <c r="O4029"/>
      <c r="P4029"/>
      <c r="Q4029"/>
    </row>
    <row r="4030" spans="1:17" s="16" customFormat="1" x14ac:dyDescent="0.25">
      <c r="A4030"/>
      <c r="B4030" s="18"/>
      <c r="D4030"/>
      <c r="E4030"/>
      <c r="F4030"/>
      <c r="G4030"/>
      <c r="H4030"/>
      <c r="I4030"/>
      <c r="J4030"/>
      <c r="K4030"/>
      <c r="L4030"/>
      <c r="M4030"/>
      <c r="N4030"/>
      <c r="O4030"/>
      <c r="P4030"/>
      <c r="Q4030"/>
    </row>
    <row r="4031" spans="1:17" s="16" customFormat="1" x14ac:dyDescent="0.25">
      <c r="A4031"/>
      <c r="B4031" s="18"/>
      <c r="D4031"/>
      <c r="E4031"/>
      <c r="F4031"/>
      <c r="G4031"/>
      <c r="H4031"/>
      <c r="I4031"/>
      <c r="J4031"/>
      <c r="K4031"/>
      <c r="L4031"/>
      <c r="M4031"/>
      <c r="N4031"/>
      <c r="O4031"/>
      <c r="P4031"/>
      <c r="Q4031"/>
    </row>
    <row r="4032" spans="1:17" s="16" customFormat="1" x14ac:dyDescent="0.25">
      <c r="A4032"/>
      <c r="B4032" s="17"/>
      <c r="D4032"/>
      <c r="E4032"/>
      <c r="F4032"/>
      <c r="G4032"/>
      <c r="H4032"/>
      <c r="I4032"/>
      <c r="J4032"/>
      <c r="K4032"/>
      <c r="L4032"/>
      <c r="M4032"/>
      <c r="N4032"/>
      <c r="O4032"/>
      <c r="P4032"/>
      <c r="Q4032"/>
    </row>
    <row r="4033" spans="1:17" s="16" customFormat="1" x14ac:dyDescent="0.25">
      <c r="A4033"/>
      <c r="B4033" s="18"/>
      <c r="D4033"/>
      <c r="E4033"/>
      <c r="F4033"/>
      <c r="G4033"/>
      <c r="H4033"/>
      <c r="I4033"/>
      <c r="J4033"/>
      <c r="K4033"/>
      <c r="L4033"/>
      <c r="M4033"/>
      <c r="N4033"/>
      <c r="O4033"/>
      <c r="P4033"/>
      <c r="Q4033"/>
    </row>
    <row r="4034" spans="1:17" s="16" customFormat="1" x14ac:dyDescent="0.25">
      <c r="A4034"/>
      <c r="B4034" s="18"/>
      <c r="D4034"/>
      <c r="E4034"/>
      <c r="F4034"/>
      <c r="G4034"/>
      <c r="H4034"/>
      <c r="I4034"/>
      <c r="J4034"/>
      <c r="K4034"/>
      <c r="L4034"/>
      <c r="M4034"/>
      <c r="N4034"/>
      <c r="O4034"/>
      <c r="P4034"/>
      <c r="Q4034"/>
    </row>
    <row r="4035" spans="1:17" s="16" customFormat="1" x14ac:dyDescent="0.25">
      <c r="A4035"/>
      <c r="B4035" s="18"/>
      <c r="D4035"/>
      <c r="E4035"/>
      <c r="F4035"/>
      <c r="G4035"/>
      <c r="H4035"/>
      <c r="I4035"/>
      <c r="J4035"/>
      <c r="K4035"/>
      <c r="L4035"/>
      <c r="M4035"/>
      <c r="N4035"/>
      <c r="O4035"/>
      <c r="P4035"/>
      <c r="Q4035"/>
    </row>
    <row r="4036" spans="1:17" s="16" customFormat="1" x14ac:dyDescent="0.25">
      <c r="A4036"/>
      <c r="B4036" s="18"/>
      <c r="D4036"/>
      <c r="E4036"/>
      <c r="F4036"/>
      <c r="G4036"/>
      <c r="H4036"/>
      <c r="I4036"/>
      <c r="J4036"/>
      <c r="K4036"/>
      <c r="L4036"/>
      <c r="M4036"/>
      <c r="N4036"/>
      <c r="O4036"/>
      <c r="P4036"/>
      <c r="Q4036"/>
    </row>
    <row r="4037" spans="1:17" s="16" customFormat="1" x14ac:dyDescent="0.25">
      <c r="A4037"/>
      <c r="B4037" s="18"/>
      <c r="D4037"/>
      <c r="E4037"/>
      <c r="F4037"/>
      <c r="G4037"/>
      <c r="H4037"/>
      <c r="I4037"/>
      <c r="J4037"/>
      <c r="K4037"/>
      <c r="L4037"/>
      <c r="M4037"/>
      <c r="N4037"/>
      <c r="O4037"/>
      <c r="P4037"/>
      <c r="Q4037"/>
    </row>
    <row r="4038" spans="1:17" s="16" customFormat="1" x14ac:dyDescent="0.25">
      <c r="A4038"/>
      <c r="B4038" s="18"/>
      <c r="D4038"/>
      <c r="E4038"/>
      <c r="F4038"/>
      <c r="G4038"/>
      <c r="H4038"/>
      <c r="I4038"/>
      <c r="J4038"/>
      <c r="K4038"/>
      <c r="L4038"/>
      <c r="M4038"/>
      <c r="N4038"/>
      <c r="O4038"/>
      <c r="P4038"/>
      <c r="Q4038"/>
    </row>
    <row r="4039" spans="1:17" s="16" customFormat="1" x14ac:dyDescent="0.25">
      <c r="A4039"/>
      <c r="B4039" s="18"/>
      <c r="D4039"/>
      <c r="E4039"/>
      <c r="F4039"/>
      <c r="G4039"/>
      <c r="H4039"/>
      <c r="I4039"/>
      <c r="J4039"/>
      <c r="K4039"/>
      <c r="L4039"/>
      <c r="M4039"/>
      <c r="N4039"/>
      <c r="O4039"/>
      <c r="P4039"/>
      <c r="Q4039"/>
    </row>
    <row r="4040" spans="1:17" s="16" customFormat="1" x14ac:dyDescent="0.25">
      <c r="A4040"/>
      <c r="B4040" s="18"/>
      <c r="D4040"/>
      <c r="E4040"/>
      <c r="F4040"/>
      <c r="G4040"/>
      <c r="H4040"/>
      <c r="I4040"/>
      <c r="J4040"/>
      <c r="K4040"/>
      <c r="L4040"/>
      <c r="M4040"/>
      <c r="N4040"/>
      <c r="O4040"/>
      <c r="P4040"/>
      <c r="Q4040"/>
    </row>
    <row r="4041" spans="1:17" s="16" customFormat="1" x14ac:dyDescent="0.25">
      <c r="A4041"/>
      <c r="B4041" s="18"/>
      <c r="D4041"/>
      <c r="E4041"/>
      <c r="F4041"/>
      <c r="G4041"/>
      <c r="H4041"/>
      <c r="I4041"/>
      <c r="J4041"/>
      <c r="K4041"/>
      <c r="L4041"/>
      <c r="M4041"/>
      <c r="N4041"/>
      <c r="O4041"/>
      <c r="P4041"/>
      <c r="Q4041"/>
    </row>
    <row r="4042" spans="1:17" s="16" customFormat="1" x14ac:dyDescent="0.25">
      <c r="A4042"/>
      <c r="B4042" s="18"/>
      <c r="D4042"/>
      <c r="E4042"/>
      <c r="F4042"/>
      <c r="G4042"/>
      <c r="H4042"/>
      <c r="I4042"/>
      <c r="J4042"/>
      <c r="K4042"/>
      <c r="L4042"/>
      <c r="M4042"/>
      <c r="N4042"/>
      <c r="O4042"/>
      <c r="P4042"/>
      <c r="Q4042"/>
    </row>
    <row r="4043" spans="1:17" s="16" customFormat="1" x14ac:dyDescent="0.25">
      <c r="A4043"/>
      <c r="B4043" s="18"/>
      <c r="D4043"/>
      <c r="E4043"/>
      <c r="F4043"/>
      <c r="G4043"/>
      <c r="H4043"/>
      <c r="I4043"/>
      <c r="J4043"/>
      <c r="K4043"/>
      <c r="L4043"/>
      <c r="M4043"/>
      <c r="N4043"/>
      <c r="O4043"/>
      <c r="P4043"/>
      <c r="Q4043"/>
    </row>
    <row r="4044" spans="1:17" s="16" customFormat="1" x14ac:dyDescent="0.25">
      <c r="A4044"/>
      <c r="B4044" s="18"/>
      <c r="D4044"/>
      <c r="E4044"/>
      <c r="F4044"/>
      <c r="G4044"/>
      <c r="H4044"/>
      <c r="I4044"/>
      <c r="J4044"/>
      <c r="K4044"/>
      <c r="L4044"/>
      <c r="M4044"/>
      <c r="N4044"/>
      <c r="O4044"/>
      <c r="P4044"/>
      <c r="Q4044"/>
    </row>
    <row r="4045" spans="1:17" s="16" customFormat="1" x14ac:dyDescent="0.25">
      <c r="A4045"/>
      <c r="B4045" s="18"/>
      <c r="D4045"/>
      <c r="E4045"/>
      <c r="F4045"/>
      <c r="G4045"/>
      <c r="H4045"/>
      <c r="I4045"/>
      <c r="J4045"/>
      <c r="K4045"/>
      <c r="L4045"/>
      <c r="M4045"/>
      <c r="N4045"/>
      <c r="O4045"/>
      <c r="P4045"/>
      <c r="Q4045"/>
    </row>
    <row r="4046" spans="1:17" s="16" customFormat="1" x14ac:dyDescent="0.25">
      <c r="A4046"/>
      <c r="B4046" s="18"/>
      <c r="D4046"/>
      <c r="E4046"/>
      <c r="F4046"/>
      <c r="G4046"/>
      <c r="H4046"/>
      <c r="I4046"/>
      <c r="J4046"/>
      <c r="K4046"/>
      <c r="L4046"/>
      <c r="M4046"/>
      <c r="N4046"/>
      <c r="O4046"/>
      <c r="P4046"/>
      <c r="Q4046"/>
    </row>
    <row r="4047" spans="1:17" s="16" customFormat="1" x14ac:dyDescent="0.25">
      <c r="A4047"/>
      <c r="B4047" s="18"/>
      <c r="D4047"/>
      <c r="E4047"/>
      <c r="F4047"/>
      <c r="G4047"/>
      <c r="H4047"/>
      <c r="I4047"/>
      <c r="J4047"/>
      <c r="K4047"/>
      <c r="L4047"/>
      <c r="M4047"/>
      <c r="N4047"/>
      <c r="O4047"/>
      <c r="P4047"/>
      <c r="Q4047"/>
    </row>
    <row r="4048" spans="1:17" s="16" customFormat="1" x14ac:dyDescent="0.25">
      <c r="A4048"/>
      <c r="B4048" s="18"/>
      <c r="D4048"/>
      <c r="E4048"/>
      <c r="F4048"/>
      <c r="G4048"/>
      <c r="H4048"/>
      <c r="I4048"/>
      <c r="J4048"/>
      <c r="K4048"/>
      <c r="L4048"/>
      <c r="M4048"/>
      <c r="N4048"/>
      <c r="O4048"/>
      <c r="P4048"/>
      <c r="Q4048"/>
    </row>
    <row r="4049" spans="1:17" s="16" customFormat="1" x14ac:dyDescent="0.25">
      <c r="A4049"/>
      <c r="B4049" s="18"/>
      <c r="D4049"/>
      <c r="E4049"/>
      <c r="F4049"/>
      <c r="G4049"/>
      <c r="H4049"/>
      <c r="I4049"/>
      <c r="J4049"/>
      <c r="K4049"/>
      <c r="L4049"/>
      <c r="M4049"/>
      <c r="N4049"/>
      <c r="O4049"/>
      <c r="P4049"/>
      <c r="Q4049"/>
    </row>
    <row r="4050" spans="1:17" s="16" customFormat="1" x14ac:dyDescent="0.25">
      <c r="A4050"/>
      <c r="B4050" s="18"/>
      <c r="D4050"/>
      <c r="E4050"/>
      <c r="F4050"/>
      <c r="G4050"/>
      <c r="H4050"/>
      <c r="I4050"/>
      <c r="J4050"/>
      <c r="K4050"/>
      <c r="L4050"/>
      <c r="M4050"/>
      <c r="N4050"/>
      <c r="O4050"/>
      <c r="P4050"/>
      <c r="Q4050"/>
    </row>
    <row r="4051" spans="1:17" s="16" customFormat="1" x14ac:dyDescent="0.25">
      <c r="A4051"/>
      <c r="B4051" s="18"/>
      <c r="D4051"/>
      <c r="E4051"/>
      <c r="F4051"/>
      <c r="G4051"/>
      <c r="H4051"/>
      <c r="I4051"/>
      <c r="J4051"/>
      <c r="K4051"/>
      <c r="L4051"/>
      <c r="M4051"/>
      <c r="N4051"/>
      <c r="O4051"/>
      <c r="P4051"/>
      <c r="Q4051"/>
    </row>
    <row r="4052" spans="1:17" s="16" customFormat="1" x14ac:dyDescent="0.25">
      <c r="A4052"/>
      <c r="B4052" s="18"/>
      <c r="D4052"/>
      <c r="E4052"/>
      <c r="F4052"/>
      <c r="G4052"/>
      <c r="H4052"/>
      <c r="I4052"/>
      <c r="J4052"/>
      <c r="K4052"/>
      <c r="L4052"/>
      <c r="M4052"/>
      <c r="N4052"/>
      <c r="O4052"/>
      <c r="P4052"/>
      <c r="Q4052"/>
    </row>
    <row r="4053" spans="1:17" s="16" customFormat="1" x14ac:dyDescent="0.25">
      <c r="A4053"/>
      <c r="B4053" s="18"/>
      <c r="D4053"/>
      <c r="E4053"/>
      <c r="F4053"/>
      <c r="G4053"/>
      <c r="H4053"/>
      <c r="I4053"/>
      <c r="J4053"/>
      <c r="K4053"/>
      <c r="L4053"/>
      <c r="M4053"/>
      <c r="N4053"/>
      <c r="O4053"/>
      <c r="P4053"/>
      <c r="Q4053"/>
    </row>
    <row r="4054" spans="1:17" s="16" customFormat="1" x14ac:dyDescent="0.25">
      <c r="A4054"/>
      <c r="B4054" s="18"/>
      <c r="D4054"/>
      <c r="E4054"/>
      <c r="F4054"/>
      <c r="G4054"/>
      <c r="H4054"/>
      <c r="I4054"/>
      <c r="J4054"/>
      <c r="K4054"/>
      <c r="L4054"/>
      <c r="M4054"/>
      <c r="N4054"/>
      <c r="O4054"/>
      <c r="P4054"/>
      <c r="Q4054"/>
    </row>
    <row r="4055" spans="1:17" s="16" customFormat="1" x14ac:dyDescent="0.25">
      <c r="A4055"/>
      <c r="B4055" s="18"/>
      <c r="D4055"/>
      <c r="E4055"/>
      <c r="F4055"/>
      <c r="G4055"/>
      <c r="H4055"/>
      <c r="I4055"/>
      <c r="J4055"/>
      <c r="K4055"/>
      <c r="L4055"/>
      <c r="M4055"/>
      <c r="N4055"/>
      <c r="O4055"/>
      <c r="P4055"/>
      <c r="Q4055"/>
    </row>
    <row r="4056" spans="1:17" s="16" customFormat="1" x14ac:dyDescent="0.25">
      <c r="A4056"/>
      <c r="B4056" s="18"/>
      <c r="D4056"/>
      <c r="E4056"/>
      <c r="F4056"/>
      <c r="G4056"/>
      <c r="H4056"/>
      <c r="I4056"/>
      <c r="J4056"/>
      <c r="K4056"/>
      <c r="L4056"/>
      <c r="M4056"/>
      <c r="N4056"/>
      <c r="O4056"/>
      <c r="P4056"/>
      <c r="Q4056"/>
    </row>
    <row r="4057" spans="1:17" s="16" customFormat="1" x14ac:dyDescent="0.25">
      <c r="A4057"/>
      <c r="B4057" s="18"/>
      <c r="D4057"/>
      <c r="E4057"/>
      <c r="F4057"/>
      <c r="G4057"/>
      <c r="H4057"/>
      <c r="I4057"/>
      <c r="J4057"/>
      <c r="K4057"/>
      <c r="L4057"/>
      <c r="M4057"/>
      <c r="N4057"/>
      <c r="O4057"/>
      <c r="P4057"/>
      <c r="Q4057"/>
    </row>
    <row r="4058" spans="1:17" s="16" customFormat="1" x14ac:dyDescent="0.25">
      <c r="A4058"/>
      <c r="B4058" s="18"/>
      <c r="D4058"/>
      <c r="E4058"/>
      <c r="F4058"/>
      <c r="G4058"/>
      <c r="H4058"/>
      <c r="I4058"/>
      <c r="J4058"/>
      <c r="K4058"/>
      <c r="L4058"/>
      <c r="M4058"/>
      <c r="N4058"/>
      <c r="O4058"/>
      <c r="P4058"/>
      <c r="Q4058"/>
    </row>
    <row r="4059" spans="1:17" s="16" customFormat="1" x14ac:dyDescent="0.25">
      <c r="A4059"/>
      <c r="B4059" s="18"/>
      <c r="D4059"/>
      <c r="E4059"/>
      <c r="F4059"/>
      <c r="G4059"/>
      <c r="H4059"/>
      <c r="I4059"/>
      <c r="J4059"/>
      <c r="K4059"/>
      <c r="L4059"/>
      <c r="M4059"/>
      <c r="N4059"/>
      <c r="O4059"/>
      <c r="P4059"/>
      <c r="Q4059"/>
    </row>
    <row r="4060" spans="1:17" s="16" customFormat="1" x14ac:dyDescent="0.25">
      <c r="A4060"/>
      <c r="B4060" s="18"/>
      <c r="D4060"/>
      <c r="E4060"/>
      <c r="F4060"/>
      <c r="G4060"/>
      <c r="H4060"/>
      <c r="I4060"/>
      <c r="J4060"/>
      <c r="K4060"/>
      <c r="L4060"/>
      <c r="M4060"/>
      <c r="N4060"/>
      <c r="O4060"/>
      <c r="P4060"/>
      <c r="Q4060"/>
    </row>
    <row r="4061" spans="1:17" s="16" customFormat="1" x14ac:dyDescent="0.25">
      <c r="A4061"/>
      <c r="B4061" s="18"/>
      <c r="D4061"/>
      <c r="E4061"/>
      <c r="F4061"/>
      <c r="G4061"/>
      <c r="H4061"/>
      <c r="I4061"/>
      <c r="J4061"/>
      <c r="K4061"/>
      <c r="L4061"/>
      <c r="M4061"/>
      <c r="N4061"/>
      <c r="O4061"/>
      <c r="P4061"/>
      <c r="Q4061"/>
    </row>
    <row r="4062" spans="1:17" s="16" customFormat="1" x14ac:dyDescent="0.25">
      <c r="A4062"/>
      <c r="B4062" s="18"/>
      <c r="D4062"/>
      <c r="E4062"/>
      <c r="F4062"/>
      <c r="G4062"/>
      <c r="H4062"/>
      <c r="I4062"/>
      <c r="J4062"/>
      <c r="K4062"/>
      <c r="L4062"/>
      <c r="M4062"/>
      <c r="N4062"/>
      <c r="O4062"/>
      <c r="P4062"/>
      <c r="Q4062"/>
    </row>
    <row r="4063" spans="1:17" s="16" customFormat="1" x14ac:dyDescent="0.25">
      <c r="A4063"/>
      <c r="B4063" s="18"/>
      <c r="D4063"/>
      <c r="E4063"/>
      <c r="F4063"/>
      <c r="G4063"/>
      <c r="H4063"/>
      <c r="I4063"/>
      <c r="J4063"/>
      <c r="K4063"/>
      <c r="L4063"/>
      <c r="M4063"/>
      <c r="N4063"/>
      <c r="O4063"/>
      <c r="P4063"/>
      <c r="Q4063"/>
    </row>
    <row r="4064" spans="1:17" s="16" customFormat="1" x14ac:dyDescent="0.25">
      <c r="A4064"/>
      <c r="B4064" s="18"/>
      <c r="D4064"/>
      <c r="E4064"/>
      <c r="F4064"/>
      <c r="G4064"/>
      <c r="H4064"/>
      <c r="I4064"/>
      <c r="J4064"/>
      <c r="K4064"/>
      <c r="L4064"/>
      <c r="M4064"/>
      <c r="N4064"/>
      <c r="O4064"/>
      <c r="P4064"/>
      <c r="Q4064"/>
    </row>
    <row r="4065" spans="1:17" s="16" customFormat="1" x14ac:dyDescent="0.25">
      <c r="A4065"/>
      <c r="B4065" s="18"/>
      <c r="D4065"/>
      <c r="E4065"/>
      <c r="F4065"/>
      <c r="G4065"/>
      <c r="H4065"/>
      <c r="I4065"/>
      <c r="J4065"/>
      <c r="K4065"/>
      <c r="L4065"/>
      <c r="M4065"/>
      <c r="N4065"/>
      <c r="O4065"/>
      <c r="P4065"/>
      <c r="Q4065"/>
    </row>
    <row r="4066" spans="1:17" s="16" customFormat="1" x14ac:dyDescent="0.25">
      <c r="A4066"/>
      <c r="B4066" s="18"/>
      <c r="D4066"/>
      <c r="E4066"/>
      <c r="F4066"/>
      <c r="G4066"/>
      <c r="H4066"/>
      <c r="I4066"/>
      <c r="J4066"/>
      <c r="K4066"/>
      <c r="L4066"/>
      <c r="M4066"/>
      <c r="N4066"/>
      <c r="O4066"/>
      <c r="P4066"/>
      <c r="Q4066"/>
    </row>
    <row r="4067" spans="1:17" s="16" customFormat="1" x14ac:dyDescent="0.25">
      <c r="A4067"/>
      <c r="B4067" s="18"/>
      <c r="D4067"/>
      <c r="E4067"/>
      <c r="F4067"/>
      <c r="G4067"/>
      <c r="H4067"/>
      <c r="I4067"/>
      <c r="J4067"/>
      <c r="K4067"/>
      <c r="L4067"/>
      <c r="M4067"/>
      <c r="N4067"/>
      <c r="O4067"/>
      <c r="P4067"/>
      <c r="Q4067"/>
    </row>
    <row r="4068" spans="1:17" s="16" customFormat="1" x14ac:dyDescent="0.25">
      <c r="A4068"/>
      <c r="B4068" s="18"/>
      <c r="D4068"/>
      <c r="E4068"/>
      <c r="F4068"/>
      <c r="G4068"/>
      <c r="H4068"/>
      <c r="I4068"/>
      <c r="J4068"/>
      <c r="K4068"/>
      <c r="L4068"/>
      <c r="M4068"/>
      <c r="N4068"/>
      <c r="O4068"/>
      <c r="P4068"/>
      <c r="Q4068"/>
    </row>
    <row r="4069" spans="1:17" s="16" customFormat="1" x14ac:dyDescent="0.25">
      <c r="A4069"/>
      <c r="B4069" s="18"/>
      <c r="D4069"/>
      <c r="E4069"/>
      <c r="F4069"/>
      <c r="G4069"/>
      <c r="H4069"/>
      <c r="I4069"/>
      <c r="J4069"/>
      <c r="K4069"/>
      <c r="L4069"/>
      <c r="M4069"/>
      <c r="N4069"/>
      <c r="O4069"/>
      <c r="P4069"/>
      <c r="Q4069"/>
    </row>
    <row r="4070" spans="1:17" s="16" customFormat="1" x14ac:dyDescent="0.25">
      <c r="A4070"/>
      <c r="B4070" s="18"/>
      <c r="D4070"/>
      <c r="E4070"/>
      <c r="F4070"/>
      <c r="G4070"/>
      <c r="H4070"/>
      <c r="I4070"/>
      <c r="J4070"/>
      <c r="K4070"/>
      <c r="L4070"/>
      <c r="M4070"/>
      <c r="N4070"/>
      <c r="O4070"/>
      <c r="P4070"/>
      <c r="Q4070"/>
    </row>
    <row r="4071" spans="1:17" s="16" customFormat="1" x14ac:dyDescent="0.25">
      <c r="A4071"/>
      <c r="B4071" s="18"/>
      <c r="D4071"/>
      <c r="E4071"/>
      <c r="F4071"/>
      <c r="G4071"/>
      <c r="H4071"/>
      <c r="I4071"/>
      <c r="J4071"/>
      <c r="K4071"/>
      <c r="L4071"/>
      <c r="M4071"/>
      <c r="N4071"/>
      <c r="O4071"/>
      <c r="P4071"/>
      <c r="Q4071"/>
    </row>
    <row r="4072" spans="1:17" s="16" customFormat="1" x14ac:dyDescent="0.25">
      <c r="A4072"/>
      <c r="B4072" s="18"/>
      <c r="D4072"/>
      <c r="E4072"/>
      <c r="F4072"/>
      <c r="G4072"/>
      <c r="H4072"/>
      <c r="I4072"/>
      <c r="J4072"/>
      <c r="K4072"/>
      <c r="L4072"/>
      <c r="M4072"/>
      <c r="N4072"/>
      <c r="O4072"/>
      <c r="P4072"/>
      <c r="Q4072"/>
    </row>
    <row r="4073" spans="1:17" s="16" customFormat="1" x14ac:dyDescent="0.25">
      <c r="A4073"/>
      <c r="B4073" s="18"/>
      <c r="D4073"/>
      <c r="E4073"/>
      <c r="F4073"/>
      <c r="G4073"/>
      <c r="H4073"/>
      <c r="I4073"/>
      <c r="J4073"/>
      <c r="K4073"/>
      <c r="L4073"/>
      <c r="M4073"/>
      <c r="N4073"/>
      <c r="O4073"/>
      <c r="P4073"/>
      <c r="Q4073"/>
    </row>
    <row r="4074" spans="1:17" s="16" customFormat="1" x14ac:dyDescent="0.25">
      <c r="A4074"/>
      <c r="B4074" s="18"/>
      <c r="D4074"/>
      <c r="E4074"/>
      <c r="F4074"/>
      <c r="G4074"/>
      <c r="H4074"/>
      <c r="I4074"/>
      <c r="J4074"/>
      <c r="K4074"/>
      <c r="L4074"/>
      <c r="M4074"/>
      <c r="N4074"/>
      <c r="O4074"/>
      <c r="P4074"/>
      <c r="Q4074"/>
    </row>
    <row r="4075" spans="1:17" s="16" customFormat="1" x14ac:dyDescent="0.25">
      <c r="A4075"/>
      <c r="B4075" s="18"/>
      <c r="D4075"/>
      <c r="E4075"/>
      <c r="F4075"/>
      <c r="G4075"/>
      <c r="H4075"/>
      <c r="I4075"/>
      <c r="J4075"/>
      <c r="K4075"/>
      <c r="L4075"/>
      <c r="M4075"/>
      <c r="N4075"/>
      <c r="O4075"/>
      <c r="P4075"/>
      <c r="Q4075"/>
    </row>
    <row r="4076" spans="1:17" s="16" customFormat="1" x14ac:dyDescent="0.25">
      <c r="A4076"/>
      <c r="B4076" s="18"/>
      <c r="D4076"/>
      <c r="E4076"/>
      <c r="F4076"/>
      <c r="G4076"/>
      <c r="H4076"/>
      <c r="I4076"/>
      <c r="J4076"/>
      <c r="K4076"/>
      <c r="L4076"/>
      <c r="M4076"/>
      <c r="N4076"/>
      <c r="O4076"/>
      <c r="P4076"/>
      <c r="Q4076"/>
    </row>
    <row r="4077" spans="1:17" s="16" customFormat="1" x14ac:dyDescent="0.25">
      <c r="A4077"/>
      <c r="B4077" s="18"/>
      <c r="D4077"/>
      <c r="E4077"/>
      <c r="F4077"/>
      <c r="G4077"/>
      <c r="H4077"/>
      <c r="I4077"/>
      <c r="J4077"/>
      <c r="K4077"/>
      <c r="L4077"/>
      <c r="M4077"/>
      <c r="N4077"/>
      <c r="O4077"/>
      <c r="P4077"/>
      <c r="Q4077"/>
    </row>
    <row r="4078" spans="1:17" s="16" customFormat="1" x14ac:dyDescent="0.25">
      <c r="A4078"/>
      <c r="B4078" s="18"/>
      <c r="D4078"/>
      <c r="E4078"/>
      <c r="F4078"/>
      <c r="G4078"/>
      <c r="H4078"/>
      <c r="I4078"/>
      <c r="J4078"/>
      <c r="K4078"/>
      <c r="L4078"/>
      <c r="M4078"/>
      <c r="N4078"/>
      <c r="O4078"/>
      <c r="P4078"/>
      <c r="Q4078"/>
    </row>
    <row r="4079" spans="1:17" s="16" customFormat="1" x14ac:dyDescent="0.25">
      <c r="A4079"/>
      <c r="B4079" s="18"/>
      <c r="D4079"/>
      <c r="E4079"/>
      <c r="F4079"/>
      <c r="G4079"/>
      <c r="H4079"/>
      <c r="I4079"/>
      <c r="J4079"/>
      <c r="K4079"/>
      <c r="L4079"/>
      <c r="M4079"/>
      <c r="N4079"/>
      <c r="O4079"/>
      <c r="P4079"/>
      <c r="Q4079"/>
    </row>
    <row r="4080" spans="1:17" s="16" customFormat="1" x14ac:dyDescent="0.25">
      <c r="A4080"/>
      <c r="B4080" s="18"/>
      <c r="D4080"/>
      <c r="E4080"/>
      <c r="F4080"/>
      <c r="G4080"/>
      <c r="H4080"/>
      <c r="I4080"/>
      <c r="J4080"/>
      <c r="K4080"/>
      <c r="L4080"/>
      <c r="M4080"/>
      <c r="N4080"/>
      <c r="O4080"/>
      <c r="P4080"/>
      <c r="Q4080"/>
    </row>
    <row r="4081" spans="1:17" s="16" customFormat="1" x14ac:dyDescent="0.25">
      <c r="A4081"/>
      <c r="B4081" s="18"/>
      <c r="D4081"/>
      <c r="E4081"/>
      <c r="F4081"/>
      <c r="G4081"/>
      <c r="H4081"/>
      <c r="I4081"/>
      <c r="J4081"/>
      <c r="K4081"/>
      <c r="L4081"/>
      <c r="M4081"/>
      <c r="N4081"/>
      <c r="O4081"/>
      <c r="P4081"/>
      <c r="Q4081"/>
    </row>
    <row r="4082" spans="1:17" s="16" customFormat="1" x14ac:dyDescent="0.25">
      <c r="A4082"/>
      <c r="B4082" s="17"/>
      <c r="D4082"/>
      <c r="E4082"/>
      <c r="F4082"/>
      <c r="G4082"/>
      <c r="H4082"/>
      <c r="I4082"/>
      <c r="J4082"/>
      <c r="K4082"/>
      <c r="L4082"/>
      <c r="M4082"/>
      <c r="N4082"/>
      <c r="O4082"/>
      <c r="P4082"/>
      <c r="Q4082"/>
    </row>
    <row r="4083" spans="1:17" s="16" customFormat="1" x14ac:dyDescent="0.25">
      <c r="A4083"/>
      <c r="B4083" s="18"/>
      <c r="D4083"/>
      <c r="E4083"/>
      <c r="F4083"/>
      <c r="G4083"/>
      <c r="H4083"/>
      <c r="I4083"/>
      <c r="J4083"/>
      <c r="K4083"/>
      <c r="L4083"/>
      <c r="M4083"/>
      <c r="N4083"/>
      <c r="O4083"/>
      <c r="P4083"/>
      <c r="Q4083"/>
    </row>
    <row r="4084" spans="1:17" s="16" customFormat="1" x14ac:dyDescent="0.25">
      <c r="A4084"/>
      <c r="B4084" s="18"/>
      <c r="D4084"/>
      <c r="E4084"/>
      <c r="F4084"/>
      <c r="G4084"/>
      <c r="H4084"/>
      <c r="I4084"/>
      <c r="J4084"/>
      <c r="K4084"/>
      <c r="L4084"/>
      <c r="M4084"/>
      <c r="N4084"/>
      <c r="O4084"/>
      <c r="P4084"/>
      <c r="Q4084"/>
    </row>
    <row r="4085" spans="1:17" s="16" customFormat="1" x14ac:dyDescent="0.25">
      <c r="A4085"/>
      <c r="B4085" s="18"/>
      <c r="D4085"/>
      <c r="E4085"/>
      <c r="F4085"/>
      <c r="G4085"/>
      <c r="H4085"/>
      <c r="I4085"/>
      <c r="J4085"/>
      <c r="K4085"/>
      <c r="L4085"/>
      <c r="M4085"/>
      <c r="N4085"/>
      <c r="O4085"/>
      <c r="P4085"/>
      <c r="Q4085"/>
    </row>
    <row r="4086" spans="1:17" s="16" customFormat="1" x14ac:dyDescent="0.25">
      <c r="A4086"/>
      <c r="B4086" s="18"/>
      <c r="D4086"/>
      <c r="E4086"/>
      <c r="F4086"/>
      <c r="G4086"/>
      <c r="H4086"/>
      <c r="I4086"/>
      <c r="J4086"/>
      <c r="K4086"/>
      <c r="L4086"/>
      <c r="M4086"/>
      <c r="N4086"/>
      <c r="O4086"/>
      <c r="P4086"/>
      <c r="Q4086"/>
    </row>
    <row r="4087" spans="1:17" s="16" customFormat="1" x14ac:dyDescent="0.25">
      <c r="A4087"/>
      <c r="B4087" s="18"/>
      <c r="D4087"/>
      <c r="E4087"/>
      <c r="F4087"/>
      <c r="G4087"/>
      <c r="H4087"/>
      <c r="I4087"/>
      <c r="J4087"/>
      <c r="K4087"/>
      <c r="L4087"/>
      <c r="M4087"/>
      <c r="N4087"/>
      <c r="O4087"/>
      <c r="P4087"/>
      <c r="Q4087"/>
    </row>
    <row r="4088" spans="1:17" s="16" customFormat="1" x14ac:dyDescent="0.25">
      <c r="A4088"/>
      <c r="B4088" s="18"/>
      <c r="D4088"/>
      <c r="E4088"/>
      <c r="F4088"/>
      <c r="G4088"/>
      <c r="H4088"/>
      <c r="I4088"/>
      <c r="J4088"/>
      <c r="K4088"/>
      <c r="L4088"/>
      <c r="M4088"/>
      <c r="N4088"/>
      <c r="O4088"/>
      <c r="P4088"/>
      <c r="Q4088"/>
    </row>
    <row r="4089" spans="1:17" s="16" customFormat="1" x14ac:dyDescent="0.25">
      <c r="A4089"/>
      <c r="B4089" s="18"/>
      <c r="D4089"/>
      <c r="E4089"/>
      <c r="F4089"/>
      <c r="G4089"/>
      <c r="H4089"/>
      <c r="I4089"/>
      <c r="J4089"/>
      <c r="K4089"/>
      <c r="L4089"/>
      <c r="M4089"/>
      <c r="N4089"/>
      <c r="O4089"/>
      <c r="P4089"/>
      <c r="Q4089"/>
    </row>
    <row r="4090" spans="1:17" s="16" customFormat="1" x14ac:dyDescent="0.25">
      <c r="A4090"/>
      <c r="B4090" s="18"/>
      <c r="D4090"/>
      <c r="E4090"/>
      <c r="F4090"/>
      <c r="G4090"/>
      <c r="H4090"/>
      <c r="I4090"/>
      <c r="J4090"/>
      <c r="K4090"/>
      <c r="L4090"/>
      <c r="M4090"/>
      <c r="N4090"/>
      <c r="O4090"/>
      <c r="P4090"/>
      <c r="Q4090"/>
    </row>
    <row r="4091" spans="1:17" s="16" customFormat="1" x14ac:dyDescent="0.25">
      <c r="A4091"/>
      <c r="B4091" s="18"/>
      <c r="D4091"/>
      <c r="E4091"/>
      <c r="F4091"/>
      <c r="G4091"/>
      <c r="H4091"/>
      <c r="I4091"/>
      <c r="J4091"/>
      <c r="K4091"/>
      <c r="L4091"/>
      <c r="M4091"/>
      <c r="N4091"/>
      <c r="O4091"/>
      <c r="P4091"/>
      <c r="Q4091"/>
    </row>
    <row r="4092" spans="1:17" s="16" customFormat="1" x14ac:dyDescent="0.25">
      <c r="A4092"/>
      <c r="B4092" s="18"/>
      <c r="D4092"/>
      <c r="E4092"/>
      <c r="F4092"/>
      <c r="G4092"/>
      <c r="H4092"/>
      <c r="I4092"/>
      <c r="J4092"/>
      <c r="K4092"/>
      <c r="L4092"/>
      <c r="M4092"/>
      <c r="N4092"/>
      <c r="O4092"/>
      <c r="P4092"/>
      <c r="Q4092"/>
    </row>
    <row r="4093" spans="1:17" s="16" customFormat="1" x14ac:dyDescent="0.25">
      <c r="A4093"/>
      <c r="B4093" s="18"/>
      <c r="D4093"/>
      <c r="E4093"/>
      <c r="F4093"/>
      <c r="G4093"/>
      <c r="H4093"/>
      <c r="I4093"/>
      <c r="J4093"/>
      <c r="K4093"/>
      <c r="L4093"/>
      <c r="M4093"/>
      <c r="N4093"/>
      <c r="O4093"/>
      <c r="P4093"/>
      <c r="Q4093"/>
    </row>
    <row r="4094" spans="1:17" s="16" customFormat="1" x14ac:dyDescent="0.25">
      <c r="A4094"/>
      <c r="B4094" s="18"/>
      <c r="D4094"/>
      <c r="E4094"/>
      <c r="F4094"/>
      <c r="G4094"/>
      <c r="H4094"/>
      <c r="I4094"/>
      <c r="J4094"/>
      <c r="K4094"/>
      <c r="L4094"/>
      <c r="M4094"/>
      <c r="N4094"/>
      <c r="O4094"/>
      <c r="P4094"/>
      <c r="Q4094"/>
    </row>
    <row r="4095" spans="1:17" s="16" customFormat="1" x14ac:dyDescent="0.25">
      <c r="A4095"/>
      <c r="B4095" s="18"/>
      <c r="D4095"/>
      <c r="E4095"/>
      <c r="F4095"/>
      <c r="G4095"/>
      <c r="H4095"/>
      <c r="I4095"/>
      <c r="J4095"/>
      <c r="K4095"/>
      <c r="L4095"/>
      <c r="M4095"/>
      <c r="N4095"/>
      <c r="O4095"/>
      <c r="P4095"/>
      <c r="Q4095"/>
    </row>
    <row r="4096" spans="1:17" s="16" customFormat="1" x14ac:dyDescent="0.25">
      <c r="A4096"/>
      <c r="B4096" s="18"/>
      <c r="D4096"/>
      <c r="E4096"/>
      <c r="F4096"/>
      <c r="G4096"/>
      <c r="H4096"/>
      <c r="I4096"/>
      <c r="J4096"/>
      <c r="K4096"/>
      <c r="L4096"/>
      <c r="M4096"/>
      <c r="N4096"/>
      <c r="O4096"/>
      <c r="P4096"/>
      <c r="Q4096"/>
    </row>
    <row r="4097" spans="1:17" s="16" customFormat="1" x14ac:dyDescent="0.25">
      <c r="A4097"/>
      <c r="B4097" s="18"/>
      <c r="D4097"/>
      <c r="E4097"/>
      <c r="F4097"/>
      <c r="G4097"/>
      <c r="H4097"/>
      <c r="I4097"/>
      <c r="J4097"/>
      <c r="K4097"/>
      <c r="L4097"/>
      <c r="M4097"/>
      <c r="N4097"/>
      <c r="O4097"/>
      <c r="P4097"/>
      <c r="Q4097"/>
    </row>
    <row r="4098" spans="1:17" s="16" customFormat="1" x14ac:dyDescent="0.25">
      <c r="A4098"/>
      <c r="B4098" s="18"/>
      <c r="D4098"/>
      <c r="E4098"/>
      <c r="F4098"/>
      <c r="G4098"/>
      <c r="H4098"/>
      <c r="I4098"/>
      <c r="J4098"/>
      <c r="K4098"/>
      <c r="L4098"/>
      <c r="M4098"/>
      <c r="N4098"/>
      <c r="O4098"/>
      <c r="P4098"/>
      <c r="Q4098"/>
    </row>
    <row r="4099" spans="1:17" s="16" customFormat="1" x14ac:dyDescent="0.25">
      <c r="A4099"/>
      <c r="B4099" s="18"/>
      <c r="D4099"/>
      <c r="E4099"/>
      <c r="F4099"/>
      <c r="G4099"/>
      <c r="H4099"/>
      <c r="I4099"/>
      <c r="J4099"/>
      <c r="K4099"/>
      <c r="L4099"/>
      <c r="M4099"/>
      <c r="N4099"/>
      <c r="O4099"/>
      <c r="P4099"/>
      <c r="Q4099"/>
    </row>
    <row r="4100" spans="1:17" s="16" customFormat="1" x14ac:dyDescent="0.25">
      <c r="A4100"/>
      <c r="B4100" s="18"/>
      <c r="D4100"/>
      <c r="E4100"/>
      <c r="F4100"/>
      <c r="G4100"/>
      <c r="H4100"/>
      <c r="I4100"/>
      <c r="J4100"/>
      <c r="K4100"/>
      <c r="L4100"/>
      <c r="M4100"/>
      <c r="N4100"/>
      <c r="O4100"/>
      <c r="P4100"/>
      <c r="Q4100"/>
    </row>
    <row r="4101" spans="1:17" s="16" customFormat="1" x14ac:dyDescent="0.25">
      <c r="A4101"/>
      <c r="B4101" s="18"/>
      <c r="D4101"/>
      <c r="E4101"/>
      <c r="F4101"/>
      <c r="G4101"/>
      <c r="H4101"/>
      <c r="I4101"/>
      <c r="J4101"/>
      <c r="K4101"/>
      <c r="L4101"/>
      <c r="M4101"/>
      <c r="N4101"/>
      <c r="O4101"/>
      <c r="P4101"/>
      <c r="Q4101"/>
    </row>
    <row r="4102" spans="1:17" s="16" customFormat="1" x14ac:dyDescent="0.25">
      <c r="A4102"/>
      <c r="B4102" s="18"/>
      <c r="D4102"/>
      <c r="E4102"/>
      <c r="F4102"/>
      <c r="G4102"/>
      <c r="H4102"/>
      <c r="I4102"/>
      <c r="J4102"/>
      <c r="K4102"/>
      <c r="L4102"/>
      <c r="M4102"/>
      <c r="N4102"/>
      <c r="O4102"/>
      <c r="P4102"/>
      <c r="Q4102"/>
    </row>
    <row r="4103" spans="1:17" s="16" customFormat="1" x14ac:dyDescent="0.25">
      <c r="A4103"/>
      <c r="B4103" s="18"/>
      <c r="D4103"/>
      <c r="E4103"/>
      <c r="F4103"/>
      <c r="G4103"/>
      <c r="H4103"/>
      <c r="I4103"/>
      <c r="J4103"/>
      <c r="K4103"/>
      <c r="L4103"/>
      <c r="M4103"/>
      <c r="N4103"/>
      <c r="O4103"/>
      <c r="P4103"/>
      <c r="Q4103"/>
    </row>
    <row r="4104" spans="1:17" s="16" customFormat="1" x14ac:dyDescent="0.25">
      <c r="A4104"/>
      <c r="B4104" s="18"/>
      <c r="D4104"/>
      <c r="E4104"/>
      <c r="F4104"/>
      <c r="G4104"/>
      <c r="H4104"/>
      <c r="I4104"/>
      <c r="J4104"/>
      <c r="K4104"/>
      <c r="L4104"/>
      <c r="M4104"/>
      <c r="N4104"/>
      <c r="O4104"/>
      <c r="P4104"/>
      <c r="Q4104"/>
    </row>
    <row r="4105" spans="1:17" s="16" customFormat="1" x14ac:dyDescent="0.25">
      <c r="A4105"/>
      <c r="B4105" s="18"/>
      <c r="D4105"/>
      <c r="E4105"/>
      <c r="F4105"/>
      <c r="G4105"/>
      <c r="H4105"/>
      <c r="I4105"/>
      <c r="J4105"/>
      <c r="K4105"/>
      <c r="L4105"/>
      <c r="M4105"/>
      <c r="N4105"/>
      <c r="O4105"/>
      <c r="P4105"/>
      <c r="Q4105"/>
    </row>
    <row r="4106" spans="1:17" s="16" customFormat="1" x14ac:dyDescent="0.25">
      <c r="A4106"/>
      <c r="B4106" s="18"/>
      <c r="D4106"/>
      <c r="E4106"/>
      <c r="F4106"/>
      <c r="G4106"/>
      <c r="H4106"/>
      <c r="I4106"/>
      <c r="J4106"/>
      <c r="K4106"/>
      <c r="L4106"/>
      <c r="M4106"/>
      <c r="N4106"/>
      <c r="O4106"/>
      <c r="P4106"/>
      <c r="Q4106"/>
    </row>
    <row r="4107" spans="1:17" s="16" customFormat="1" x14ac:dyDescent="0.25">
      <c r="A4107"/>
      <c r="B4107" s="18"/>
      <c r="D4107"/>
      <c r="E4107"/>
      <c r="F4107"/>
      <c r="G4107"/>
      <c r="H4107"/>
      <c r="I4107"/>
      <c r="J4107"/>
      <c r="K4107"/>
      <c r="L4107"/>
      <c r="M4107"/>
      <c r="N4107"/>
      <c r="O4107"/>
      <c r="P4107"/>
      <c r="Q4107"/>
    </row>
    <row r="4108" spans="1:17" s="16" customFormat="1" x14ac:dyDescent="0.25">
      <c r="A4108"/>
      <c r="B4108" s="18"/>
      <c r="D4108"/>
      <c r="E4108"/>
      <c r="F4108"/>
      <c r="G4108"/>
      <c r="H4108"/>
      <c r="I4108"/>
      <c r="J4108"/>
      <c r="K4108"/>
      <c r="L4108"/>
      <c r="M4108"/>
      <c r="N4108"/>
      <c r="O4108"/>
      <c r="P4108"/>
      <c r="Q4108"/>
    </row>
    <row r="4109" spans="1:17" s="16" customFormat="1" x14ac:dyDescent="0.25">
      <c r="A4109"/>
      <c r="B4109" s="18"/>
      <c r="D4109"/>
      <c r="E4109"/>
      <c r="F4109"/>
      <c r="G4109"/>
      <c r="H4109"/>
      <c r="I4109"/>
      <c r="J4109"/>
      <c r="K4109"/>
      <c r="L4109"/>
      <c r="M4109"/>
      <c r="N4109"/>
      <c r="O4109"/>
      <c r="P4109"/>
      <c r="Q4109"/>
    </row>
    <row r="4110" spans="1:17" s="16" customFormat="1" x14ac:dyDescent="0.25">
      <c r="A4110"/>
      <c r="B4110" s="18"/>
      <c r="D4110"/>
      <c r="E4110"/>
      <c r="F4110"/>
      <c r="G4110"/>
      <c r="H4110"/>
      <c r="I4110"/>
      <c r="J4110"/>
      <c r="K4110"/>
      <c r="L4110"/>
      <c r="M4110"/>
      <c r="N4110"/>
      <c r="O4110"/>
      <c r="P4110"/>
      <c r="Q4110"/>
    </row>
    <row r="4111" spans="1:17" s="16" customFormat="1" x14ac:dyDescent="0.25">
      <c r="A4111"/>
      <c r="B4111" s="18"/>
      <c r="D4111"/>
      <c r="E4111"/>
      <c r="F4111"/>
      <c r="G4111"/>
      <c r="H4111"/>
      <c r="I4111"/>
      <c r="J4111"/>
      <c r="K4111"/>
      <c r="L4111"/>
      <c r="M4111"/>
      <c r="N4111"/>
      <c r="O4111"/>
      <c r="P4111"/>
      <c r="Q4111"/>
    </row>
    <row r="4112" spans="1:17" s="16" customFormat="1" x14ac:dyDescent="0.25">
      <c r="A4112"/>
      <c r="B4112" s="18"/>
      <c r="D4112"/>
      <c r="E4112"/>
      <c r="F4112"/>
      <c r="G4112"/>
      <c r="H4112"/>
      <c r="I4112"/>
      <c r="J4112"/>
      <c r="K4112"/>
      <c r="L4112"/>
      <c r="M4112"/>
      <c r="N4112"/>
      <c r="O4112"/>
      <c r="P4112"/>
      <c r="Q4112"/>
    </row>
    <row r="4113" spans="1:17" s="16" customFormat="1" x14ac:dyDescent="0.25">
      <c r="A4113"/>
      <c r="B4113" s="18"/>
      <c r="D4113"/>
      <c r="E4113"/>
      <c r="F4113"/>
      <c r="G4113"/>
      <c r="H4113"/>
      <c r="I4113"/>
      <c r="J4113"/>
      <c r="K4113"/>
      <c r="L4113"/>
      <c r="M4113"/>
      <c r="N4113"/>
      <c r="O4113"/>
      <c r="P4113"/>
      <c r="Q4113"/>
    </row>
    <row r="4114" spans="1:17" s="16" customFormat="1" x14ac:dyDescent="0.25">
      <c r="A4114"/>
      <c r="B4114" s="18"/>
      <c r="D4114"/>
      <c r="E4114"/>
      <c r="F4114"/>
      <c r="G4114"/>
      <c r="H4114"/>
      <c r="I4114"/>
      <c r="J4114"/>
      <c r="K4114"/>
      <c r="L4114"/>
      <c r="M4114"/>
      <c r="N4114"/>
      <c r="O4114"/>
      <c r="P4114"/>
      <c r="Q4114"/>
    </row>
    <row r="4115" spans="1:17" s="16" customFormat="1" x14ac:dyDescent="0.25">
      <c r="A4115"/>
      <c r="B4115" s="18"/>
      <c r="D4115"/>
      <c r="E4115"/>
      <c r="F4115"/>
      <c r="G4115"/>
      <c r="H4115"/>
      <c r="I4115"/>
      <c r="J4115"/>
      <c r="K4115"/>
      <c r="L4115"/>
      <c r="M4115"/>
      <c r="N4115"/>
      <c r="O4115"/>
      <c r="P4115"/>
      <c r="Q4115"/>
    </row>
    <row r="4116" spans="1:17" s="16" customFormat="1" x14ac:dyDescent="0.25">
      <c r="A4116"/>
      <c r="B4116" s="18"/>
      <c r="D4116"/>
      <c r="E4116"/>
      <c r="F4116"/>
      <c r="G4116"/>
      <c r="H4116"/>
      <c r="I4116"/>
      <c r="J4116"/>
      <c r="K4116"/>
      <c r="L4116"/>
      <c r="M4116"/>
      <c r="N4116"/>
      <c r="O4116"/>
      <c r="P4116"/>
      <c r="Q4116"/>
    </row>
    <row r="4117" spans="1:17" s="16" customFormat="1" x14ac:dyDescent="0.25">
      <c r="A4117"/>
      <c r="B4117" s="18"/>
      <c r="D4117"/>
      <c r="E4117"/>
      <c r="F4117"/>
      <c r="G4117"/>
      <c r="H4117"/>
      <c r="I4117"/>
      <c r="J4117"/>
      <c r="K4117"/>
      <c r="L4117"/>
      <c r="M4117"/>
      <c r="N4117"/>
      <c r="O4117"/>
      <c r="P4117"/>
      <c r="Q4117"/>
    </row>
    <row r="4118" spans="1:17" s="16" customFormat="1" x14ac:dyDescent="0.25">
      <c r="A4118"/>
      <c r="B4118" s="18"/>
      <c r="D4118"/>
      <c r="E4118"/>
      <c r="F4118"/>
      <c r="G4118"/>
      <c r="H4118"/>
      <c r="I4118"/>
      <c r="J4118"/>
      <c r="K4118"/>
      <c r="L4118"/>
      <c r="M4118"/>
      <c r="N4118"/>
      <c r="O4118"/>
      <c r="P4118"/>
      <c r="Q4118"/>
    </row>
    <row r="4119" spans="1:17" s="16" customFormat="1" x14ac:dyDescent="0.25">
      <c r="A4119"/>
      <c r="B4119" s="18"/>
      <c r="D4119"/>
      <c r="E4119"/>
      <c r="F4119"/>
      <c r="G4119"/>
      <c r="H4119"/>
      <c r="I4119"/>
      <c r="J4119"/>
      <c r="K4119"/>
      <c r="L4119"/>
      <c r="M4119"/>
      <c r="N4119"/>
      <c r="O4119"/>
      <c r="P4119"/>
      <c r="Q4119"/>
    </row>
    <row r="4120" spans="1:17" s="16" customFormat="1" x14ac:dyDescent="0.25">
      <c r="A4120"/>
      <c r="B4120" s="18"/>
      <c r="D4120"/>
      <c r="E4120"/>
      <c r="F4120"/>
      <c r="G4120"/>
      <c r="H4120"/>
      <c r="I4120"/>
      <c r="J4120"/>
      <c r="K4120"/>
      <c r="L4120"/>
      <c r="M4120"/>
      <c r="N4120"/>
      <c r="O4120"/>
      <c r="P4120"/>
      <c r="Q4120"/>
    </row>
    <row r="4121" spans="1:17" s="16" customFormat="1" x14ac:dyDescent="0.25">
      <c r="A4121"/>
      <c r="B4121" s="18"/>
      <c r="D4121"/>
      <c r="E4121"/>
      <c r="F4121"/>
      <c r="G4121"/>
      <c r="H4121"/>
      <c r="I4121"/>
      <c r="J4121"/>
      <c r="K4121"/>
      <c r="L4121"/>
      <c r="M4121"/>
      <c r="N4121"/>
      <c r="O4121"/>
      <c r="P4121"/>
      <c r="Q4121"/>
    </row>
    <row r="4122" spans="1:17" s="16" customFormat="1" x14ac:dyDescent="0.25">
      <c r="A4122"/>
      <c r="B4122" s="18"/>
      <c r="D4122"/>
      <c r="E4122"/>
      <c r="F4122"/>
      <c r="G4122"/>
      <c r="H4122"/>
      <c r="I4122"/>
      <c r="J4122"/>
      <c r="K4122"/>
      <c r="L4122"/>
      <c r="M4122"/>
      <c r="N4122"/>
      <c r="O4122"/>
      <c r="P4122"/>
      <c r="Q4122"/>
    </row>
    <row r="4123" spans="1:17" s="16" customFormat="1" x14ac:dyDescent="0.25">
      <c r="A4123"/>
      <c r="B4123" s="18"/>
      <c r="D4123"/>
      <c r="E4123"/>
      <c r="F4123"/>
      <c r="G4123"/>
      <c r="H4123"/>
      <c r="I4123"/>
      <c r="J4123"/>
      <c r="K4123"/>
      <c r="L4123"/>
      <c r="M4123"/>
      <c r="N4123"/>
      <c r="O4123"/>
      <c r="P4123"/>
      <c r="Q4123"/>
    </row>
    <row r="4124" spans="1:17" s="16" customFormat="1" x14ac:dyDescent="0.25">
      <c r="A4124"/>
      <c r="B4124" s="18"/>
      <c r="D4124"/>
      <c r="E4124"/>
      <c r="F4124"/>
      <c r="G4124"/>
      <c r="H4124"/>
      <c r="I4124"/>
      <c r="J4124"/>
      <c r="K4124"/>
      <c r="L4124"/>
      <c r="M4124"/>
      <c r="N4124"/>
      <c r="O4124"/>
      <c r="P4124"/>
      <c r="Q4124"/>
    </row>
    <row r="4125" spans="1:17" s="16" customFormat="1" x14ac:dyDescent="0.25">
      <c r="A4125"/>
      <c r="B4125" s="18"/>
      <c r="D4125"/>
      <c r="E4125"/>
      <c r="F4125"/>
      <c r="G4125"/>
      <c r="H4125"/>
      <c r="I4125"/>
      <c r="J4125"/>
      <c r="K4125"/>
      <c r="L4125"/>
      <c r="M4125"/>
      <c r="N4125"/>
      <c r="O4125"/>
      <c r="P4125"/>
      <c r="Q4125"/>
    </row>
    <row r="4126" spans="1:17" s="16" customFormat="1" x14ac:dyDescent="0.25">
      <c r="A4126"/>
      <c r="B4126" s="18"/>
      <c r="D4126"/>
      <c r="E4126"/>
      <c r="F4126"/>
      <c r="G4126"/>
      <c r="H4126"/>
      <c r="I4126"/>
      <c r="J4126"/>
      <c r="K4126"/>
      <c r="L4126"/>
      <c r="M4126"/>
      <c r="N4126"/>
      <c r="O4126"/>
      <c r="P4126"/>
      <c r="Q4126"/>
    </row>
    <row r="4127" spans="1:17" s="16" customFormat="1" x14ac:dyDescent="0.25">
      <c r="A4127"/>
      <c r="B4127" s="18"/>
      <c r="D4127"/>
      <c r="E4127"/>
      <c r="F4127"/>
      <c r="G4127"/>
      <c r="H4127"/>
      <c r="I4127"/>
      <c r="J4127"/>
      <c r="K4127"/>
      <c r="L4127"/>
      <c r="M4127"/>
      <c r="N4127"/>
      <c r="O4127"/>
      <c r="P4127"/>
      <c r="Q4127"/>
    </row>
    <row r="4128" spans="1:17" s="16" customFormat="1" x14ac:dyDescent="0.25">
      <c r="A4128"/>
      <c r="B4128" s="18"/>
      <c r="D4128"/>
      <c r="E4128"/>
      <c r="F4128"/>
      <c r="G4128"/>
      <c r="H4128"/>
      <c r="I4128"/>
      <c r="J4128"/>
      <c r="K4128"/>
      <c r="L4128"/>
      <c r="M4128"/>
      <c r="N4128"/>
      <c r="O4128"/>
      <c r="P4128"/>
      <c r="Q4128"/>
    </row>
    <row r="4129" spans="1:17" s="16" customFormat="1" x14ac:dyDescent="0.25">
      <c r="A4129"/>
      <c r="B4129" s="18"/>
      <c r="D4129"/>
      <c r="E4129"/>
      <c r="F4129"/>
      <c r="G4129"/>
      <c r="H4129"/>
      <c r="I4129"/>
      <c r="J4129"/>
      <c r="K4129"/>
      <c r="L4129"/>
      <c r="M4129"/>
      <c r="N4129"/>
      <c r="O4129"/>
      <c r="P4129"/>
      <c r="Q4129"/>
    </row>
    <row r="4130" spans="1:17" s="16" customFormat="1" x14ac:dyDescent="0.25">
      <c r="A4130"/>
      <c r="B4130" s="18"/>
      <c r="D4130"/>
      <c r="E4130"/>
      <c r="F4130"/>
      <c r="G4130"/>
      <c r="H4130"/>
      <c r="I4130"/>
      <c r="J4130"/>
      <c r="K4130"/>
      <c r="L4130"/>
      <c r="M4130"/>
      <c r="N4130"/>
      <c r="O4130"/>
      <c r="P4130"/>
      <c r="Q4130"/>
    </row>
    <row r="4131" spans="1:17" s="16" customFormat="1" x14ac:dyDescent="0.25">
      <c r="A4131"/>
      <c r="B4131" s="18"/>
      <c r="D4131"/>
      <c r="E4131"/>
      <c r="F4131"/>
      <c r="G4131"/>
      <c r="H4131"/>
      <c r="I4131"/>
      <c r="J4131"/>
      <c r="K4131"/>
      <c r="L4131"/>
      <c r="M4131"/>
      <c r="N4131"/>
      <c r="O4131"/>
      <c r="P4131"/>
      <c r="Q4131"/>
    </row>
    <row r="4132" spans="1:17" s="16" customFormat="1" x14ac:dyDescent="0.25">
      <c r="A4132"/>
      <c r="B4132" s="17"/>
      <c r="D4132"/>
      <c r="E4132"/>
      <c r="F4132"/>
      <c r="G4132"/>
      <c r="H4132"/>
      <c r="I4132"/>
      <c r="J4132"/>
      <c r="K4132"/>
      <c r="L4132"/>
      <c r="M4132"/>
      <c r="N4132"/>
      <c r="O4132"/>
      <c r="P4132"/>
      <c r="Q4132"/>
    </row>
    <row r="4133" spans="1:17" s="16" customFormat="1" x14ac:dyDescent="0.25">
      <c r="A4133"/>
      <c r="B4133" s="18"/>
      <c r="D4133"/>
      <c r="E4133"/>
      <c r="F4133"/>
      <c r="G4133"/>
      <c r="H4133"/>
      <c r="I4133"/>
      <c r="J4133"/>
      <c r="K4133"/>
      <c r="L4133"/>
      <c r="M4133"/>
      <c r="N4133"/>
      <c r="O4133"/>
      <c r="P4133"/>
      <c r="Q4133"/>
    </row>
    <row r="4134" spans="1:17" s="16" customFormat="1" x14ac:dyDescent="0.25">
      <c r="A4134"/>
      <c r="B4134" s="18"/>
      <c r="D4134"/>
      <c r="E4134"/>
      <c r="F4134"/>
      <c r="G4134"/>
      <c r="H4134"/>
      <c r="I4134"/>
      <c r="J4134"/>
      <c r="K4134"/>
      <c r="L4134"/>
      <c r="M4134"/>
      <c r="N4134"/>
      <c r="O4134"/>
      <c r="P4134"/>
      <c r="Q4134"/>
    </row>
    <row r="4135" spans="1:17" s="16" customFormat="1" x14ac:dyDescent="0.25">
      <c r="A4135"/>
      <c r="B4135" s="18"/>
      <c r="D4135"/>
      <c r="E4135"/>
      <c r="F4135"/>
      <c r="G4135"/>
      <c r="H4135"/>
      <c r="I4135"/>
      <c r="J4135"/>
      <c r="K4135"/>
      <c r="L4135"/>
      <c r="M4135"/>
      <c r="N4135"/>
      <c r="O4135"/>
      <c r="P4135"/>
      <c r="Q4135"/>
    </row>
    <row r="4136" spans="1:17" s="16" customFormat="1" x14ac:dyDescent="0.25">
      <c r="A4136"/>
      <c r="B4136" s="18"/>
      <c r="D4136"/>
      <c r="E4136"/>
      <c r="F4136"/>
      <c r="G4136"/>
      <c r="H4136"/>
      <c r="I4136"/>
      <c r="J4136"/>
      <c r="K4136"/>
      <c r="L4136"/>
      <c r="M4136"/>
      <c r="N4136"/>
      <c r="O4136"/>
      <c r="P4136"/>
      <c r="Q4136"/>
    </row>
    <row r="4137" spans="1:17" s="16" customFormat="1" x14ac:dyDescent="0.25">
      <c r="A4137"/>
      <c r="B4137" s="18"/>
      <c r="D4137"/>
      <c r="E4137"/>
      <c r="F4137"/>
      <c r="G4137"/>
      <c r="H4137"/>
      <c r="I4137"/>
      <c r="J4137"/>
      <c r="K4137"/>
      <c r="L4137"/>
      <c r="M4137"/>
      <c r="N4137"/>
      <c r="O4137"/>
      <c r="P4137"/>
      <c r="Q4137"/>
    </row>
    <row r="4138" spans="1:17" s="16" customFormat="1" x14ac:dyDescent="0.25">
      <c r="A4138"/>
      <c r="B4138" s="18"/>
      <c r="D4138"/>
      <c r="E4138"/>
      <c r="F4138"/>
      <c r="G4138"/>
      <c r="H4138"/>
      <c r="I4138"/>
      <c r="J4138"/>
      <c r="K4138"/>
      <c r="L4138"/>
      <c r="M4138"/>
      <c r="N4138"/>
      <c r="O4138"/>
      <c r="P4138"/>
      <c r="Q4138"/>
    </row>
    <row r="4139" spans="1:17" s="16" customFormat="1" x14ac:dyDescent="0.25">
      <c r="A4139"/>
      <c r="B4139" s="18"/>
      <c r="D4139"/>
      <c r="E4139"/>
      <c r="F4139"/>
      <c r="G4139"/>
      <c r="H4139"/>
      <c r="I4139"/>
      <c r="J4139"/>
      <c r="K4139"/>
      <c r="L4139"/>
      <c r="M4139"/>
      <c r="N4139"/>
      <c r="O4139"/>
      <c r="P4139"/>
      <c r="Q4139"/>
    </row>
    <row r="4140" spans="1:17" s="16" customFormat="1" x14ac:dyDescent="0.25">
      <c r="A4140"/>
      <c r="B4140" s="18"/>
      <c r="D4140"/>
      <c r="E4140"/>
      <c r="F4140"/>
      <c r="G4140"/>
      <c r="H4140"/>
      <c r="I4140"/>
      <c r="J4140"/>
      <c r="K4140"/>
      <c r="L4140"/>
      <c r="M4140"/>
      <c r="N4140"/>
      <c r="O4140"/>
      <c r="P4140"/>
      <c r="Q4140"/>
    </row>
    <row r="4141" spans="1:17" s="16" customFormat="1" x14ac:dyDescent="0.25">
      <c r="A4141"/>
      <c r="B4141" s="18"/>
      <c r="D4141"/>
      <c r="E4141"/>
      <c r="F4141"/>
      <c r="G4141"/>
      <c r="H4141"/>
      <c r="I4141"/>
      <c r="J4141"/>
      <c r="K4141"/>
      <c r="L4141"/>
      <c r="M4141"/>
      <c r="N4141"/>
      <c r="O4141"/>
      <c r="P4141"/>
      <c r="Q4141"/>
    </row>
    <row r="4142" spans="1:17" s="16" customFormat="1" x14ac:dyDescent="0.25">
      <c r="A4142"/>
      <c r="B4142" s="18"/>
      <c r="D4142"/>
      <c r="E4142"/>
      <c r="F4142"/>
      <c r="G4142"/>
      <c r="H4142"/>
      <c r="I4142"/>
      <c r="J4142"/>
      <c r="K4142"/>
      <c r="L4142"/>
      <c r="M4142"/>
      <c r="N4142"/>
      <c r="O4142"/>
      <c r="P4142"/>
      <c r="Q4142"/>
    </row>
    <row r="4143" spans="1:17" s="16" customFormat="1" x14ac:dyDescent="0.25">
      <c r="A4143"/>
      <c r="B4143" s="18"/>
      <c r="D4143"/>
      <c r="E4143"/>
      <c r="F4143"/>
      <c r="G4143"/>
      <c r="H4143"/>
      <c r="I4143"/>
      <c r="J4143"/>
      <c r="K4143"/>
      <c r="L4143"/>
      <c r="M4143"/>
      <c r="N4143"/>
      <c r="O4143"/>
      <c r="P4143"/>
      <c r="Q4143"/>
    </row>
    <row r="4144" spans="1:17" s="16" customFormat="1" x14ac:dyDescent="0.25">
      <c r="A4144"/>
      <c r="B4144" s="18"/>
      <c r="D4144"/>
      <c r="E4144"/>
      <c r="F4144"/>
      <c r="G4144"/>
      <c r="H4144"/>
      <c r="I4144"/>
      <c r="J4144"/>
      <c r="K4144"/>
      <c r="L4144"/>
      <c r="M4144"/>
      <c r="N4144"/>
      <c r="O4144"/>
      <c r="P4144"/>
      <c r="Q4144"/>
    </row>
    <row r="4145" spans="1:17" s="16" customFormat="1" x14ac:dyDescent="0.25">
      <c r="A4145"/>
      <c r="B4145" s="18"/>
      <c r="D4145"/>
      <c r="E4145"/>
      <c r="F4145"/>
      <c r="G4145"/>
      <c r="H4145"/>
      <c r="I4145"/>
      <c r="J4145"/>
      <c r="K4145"/>
      <c r="L4145"/>
      <c r="M4145"/>
      <c r="N4145"/>
      <c r="O4145"/>
      <c r="P4145"/>
      <c r="Q4145"/>
    </row>
    <row r="4146" spans="1:17" s="16" customFormat="1" x14ac:dyDescent="0.25">
      <c r="A4146"/>
      <c r="B4146" s="18"/>
      <c r="D4146"/>
      <c r="E4146"/>
      <c r="F4146"/>
      <c r="G4146"/>
      <c r="H4146"/>
      <c r="I4146"/>
      <c r="J4146"/>
      <c r="K4146"/>
      <c r="L4146"/>
      <c r="M4146"/>
      <c r="N4146"/>
      <c r="O4146"/>
      <c r="P4146"/>
      <c r="Q4146"/>
    </row>
    <row r="4147" spans="1:17" s="16" customFormat="1" x14ac:dyDescent="0.25">
      <c r="A4147"/>
      <c r="B4147" s="18"/>
      <c r="D4147"/>
      <c r="E4147"/>
      <c r="F4147"/>
      <c r="G4147"/>
      <c r="H4147"/>
      <c r="I4147"/>
      <c r="J4147"/>
      <c r="K4147"/>
      <c r="L4147"/>
      <c r="M4147"/>
      <c r="N4147"/>
      <c r="O4147"/>
      <c r="P4147"/>
      <c r="Q4147"/>
    </row>
    <row r="4148" spans="1:17" s="16" customFormat="1" x14ac:dyDescent="0.25">
      <c r="A4148"/>
      <c r="B4148" s="18"/>
      <c r="D4148"/>
      <c r="E4148"/>
      <c r="F4148"/>
      <c r="G4148"/>
      <c r="H4148"/>
      <c r="I4148"/>
      <c r="J4148"/>
      <c r="K4148"/>
      <c r="L4148"/>
      <c r="M4148"/>
      <c r="N4148"/>
      <c r="O4148"/>
      <c r="P4148"/>
      <c r="Q4148"/>
    </row>
    <row r="4149" spans="1:17" s="16" customFormat="1" x14ac:dyDescent="0.25">
      <c r="A4149"/>
      <c r="B4149" s="18"/>
      <c r="D4149"/>
      <c r="E4149"/>
      <c r="F4149"/>
      <c r="G4149"/>
      <c r="H4149"/>
      <c r="I4149"/>
      <c r="J4149"/>
      <c r="K4149"/>
      <c r="L4149"/>
      <c r="M4149"/>
      <c r="N4149"/>
      <c r="O4149"/>
      <c r="P4149"/>
      <c r="Q4149"/>
    </row>
    <row r="4150" spans="1:17" s="16" customFormat="1" x14ac:dyDescent="0.25">
      <c r="A4150"/>
      <c r="B4150" s="18"/>
      <c r="D4150"/>
      <c r="E4150"/>
      <c r="F4150"/>
      <c r="G4150"/>
      <c r="H4150"/>
      <c r="I4150"/>
      <c r="J4150"/>
      <c r="K4150"/>
      <c r="L4150"/>
      <c r="M4150"/>
      <c r="N4150"/>
      <c r="O4150"/>
      <c r="P4150"/>
      <c r="Q4150"/>
    </row>
    <row r="4151" spans="1:17" s="16" customFormat="1" x14ac:dyDescent="0.25">
      <c r="A4151"/>
      <c r="B4151" s="18"/>
      <c r="D4151"/>
      <c r="E4151"/>
      <c r="F4151"/>
      <c r="G4151"/>
      <c r="H4151"/>
      <c r="I4151"/>
      <c r="J4151"/>
      <c r="K4151"/>
      <c r="L4151"/>
      <c r="M4151"/>
      <c r="N4151"/>
      <c r="O4151"/>
      <c r="P4151"/>
      <c r="Q4151"/>
    </row>
    <row r="4152" spans="1:17" s="16" customFormat="1" x14ac:dyDescent="0.25">
      <c r="A4152"/>
      <c r="B4152" s="18"/>
      <c r="D4152"/>
      <c r="E4152"/>
      <c r="F4152"/>
      <c r="G4152"/>
      <c r="H4152"/>
      <c r="I4152"/>
      <c r="J4152"/>
      <c r="K4152"/>
      <c r="L4152"/>
      <c r="M4152"/>
      <c r="N4152"/>
      <c r="O4152"/>
      <c r="P4152"/>
      <c r="Q4152"/>
    </row>
    <row r="4153" spans="1:17" s="16" customFormat="1" x14ac:dyDescent="0.25">
      <c r="A4153"/>
      <c r="B4153" s="18"/>
      <c r="D4153"/>
      <c r="E4153"/>
      <c r="F4153"/>
      <c r="G4153"/>
      <c r="H4153"/>
      <c r="I4153"/>
      <c r="J4153"/>
      <c r="K4153"/>
      <c r="L4153"/>
      <c r="M4153"/>
      <c r="N4153"/>
      <c r="O4153"/>
      <c r="P4153"/>
      <c r="Q4153"/>
    </row>
    <row r="4154" spans="1:17" s="16" customFormat="1" x14ac:dyDescent="0.25">
      <c r="A4154"/>
      <c r="B4154" s="18"/>
      <c r="D4154"/>
      <c r="E4154"/>
      <c r="F4154"/>
      <c r="G4154"/>
      <c r="H4154"/>
      <c r="I4154"/>
      <c r="J4154"/>
      <c r="K4154"/>
      <c r="L4154"/>
      <c r="M4154"/>
      <c r="N4154"/>
      <c r="O4154"/>
      <c r="P4154"/>
      <c r="Q4154"/>
    </row>
    <row r="4155" spans="1:17" s="16" customFormat="1" x14ac:dyDescent="0.25">
      <c r="A4155"/>
      <c r="B4155" s="18"/>
      <c r="D4155"/>
      <c r="E4155"/>
      <c r="F4155"/>
      <c r="G4155"/>
      <c r="H4155"/>
      <c r="I4155"/>
      <c r="J4155"/>
      <c r="K4155"/>
      <c r="L4155"/>
      <c r="M4155"/>
      <c r="N4155"/>
      <c r="O4155"/>
      <c r="P4155"/>
      <c r="Q4155"/>
    </row>
    <row r="4156" spans="1:17" s="16" customFormat="1" x14ac:dyDescent="0.25">
      <c r="A4156"/>
      <c r="B4156" s="18"/>
      <c r="D4156"/>
      <c r="E4156"/>
      <c r="F4156"/>
      <c r="G4156"/>
      <c r="H4156"/>
      <c r="I4156"/>
      <c r="J4156"/>
      <c r="K4156"/>
      <c r="L4156"/>
      <c r="M4156"/>
      <c r="N4156"/>
      <c r="O4156"/>
      <c r="P4156"/>
      <c r="Q4156"/>
    </row>
    <row r="4157" spans="1:17" s="16" customFormat="1" x14ac:dyDescent="0.25">
      <c r="A4157"/>
      <c r="B4157" s="18"/>
      <c r="D4157"/>
      <c r="E4157"/>
      <c r="F4157"/>
      <c r="G4157"/>
      <c r="H4157"/>
      <c r="I4157"/>
      <c r="J4157"/>
      <c r="K4157"/>
      <c r="L4157"/>
      <c r="M4157"/>
      <c r="N4157"/>
      <c r="O4157"/>
      <c r="P4157"/>
      <c r="Q4157"/>
    </row>
    <row r="4158" spans="1:17" s="16" customFormat="1" x14ac:dyDescent="0.25">
      <c r="A4158"/>
      <c r="B4158" s="18"/>
      <c r="D4158"/>
      <c r="E4158"/>
      <c r="F4158"/>
      <c r="G4158"/>
      <c r="H4158"/>
      <c r="I4158"/>
      <c r="J4158"/>
      <c r="K4158"/>
      <c r="L4158"/>
      <c r="M4158"/>
      <c r="N4158"/>
      <c r="O4158"/>
      <c r="P4158"/>
      <c r="Q4158"/>
    </row>
    <row r="4159" spans="1:17" s="16" customFormat="1" x14ac:dyDescent="0.25">
      <c r="A4159"/>
      <c r="B4159" s="18"/>
      <c r="D4159"/>
      <c r="E4159"/>
      <c r="F4159"/>
      <c r="G4159"/>
      <c r="H4159"/>
      <c r="I4159"/>
      <c r="J4159"/>
      <c r="K4159"/>
      <c r="L4159"/>
      <c r="M4159"/>
      <c r="N4159"/>
      <c r="O4159"/>
      <c r="P4159"/>
      <c r="Q4159"/>
    </row>
    <row r="4160" spans="1:17" s="16" customFormat="1" x14ac:dyDescent="0.25">
      <c r="A4160"/>
      <c r="B4160" s="18"/>
      <c r="D4160"/>
      <c r="E4160"/>
      <c r="F4160"/>
      <c r="G4160"/>
      <c r="H4160"/>
      <c r="I4160"/>
      <c r="J4160"/>
      <c r="K4160"/>
      <c r="L4160"/>
      <c r="M4160"/>
      <c r="N4160"/>
      <c r="O4160"/>
      <c r="P4160"/>
      <c r="Q4160"/>
    </row>
    <row r="4161" spans="1:17" s="16" customFormat="1" x14ac:dyDescent="0.25">
      <c r="A4161"/>
      <c r="B4161" s="18"/>
      <c r="D4161"/>
      <c r="E4161"/>
      <c r="F4161"/>
      <c r="G4161"/>
      <c r="H4161"/>
      <c r="I4161"/>
      <c r="J4161"/>
      <c r="K4161"/>
      <c r="L4161"/>
      <c r="M4161"/>
      <c r="N4161"/>
      <c r="O4161"/>
      <c r="P4161"/>
      <c r="Q4161"/>
    </row>
    <row r="4162" spans="1:17" s="16" customFormat="1" x14ac:dyDescent="0.25">
      <c r="A4162"/>
      <c r="B4162" s="18"/>
      <c r="D4162"/>
      <c r="E4162"/>
      <c r="F4162"/>
      <c r="G4162"/>
      <c r="H4162"/>
      <c r="I4162"/>
      <c r="J4162"/>
      <c r="K4162"/>
      <c r="L4162"/>
      <c r="M4162"/>
      <c r="N4162"/>
      <c r="O4162"/>
      <c r="P4162"/>
      <c r="Q4162"/>
    </row>
    <row r="4163" spans="1:17" s="16" customFormat="1" x14ac:dyDescent="0.25">
      <c r="A4163"/>
      <c r="B4163" s="18"/>
      <c r="D4163"/>
      <c r="E4163"/>
      <c r="F4163"/>
      <c r="G4163"/>
      <c r="H4163"/>
      <c r="I4163"/>
      <c r="J4163"/>
      <c r="K4163"/>
      <c r="L4163"/>
      <c r="M4163"/>
      <c r="N4163"/>
      <c r="O4163"/>
      <c r="P4163"/>
      <c r="Q4163"/>
    </row>
    <row r="4164" spans="1:17" s="16" customFormat="1" x14ac:dyDescent="0.25">
      <c r="A4164"/>
      <c r="B4164" s="18"/>
      <c r="D4164"/>
      <c r="E4164"/>
      <c r="F4164"/>
      <c r="G4164"/>
      <c r="H4164"/>
      <c r="I4164"/>
      <c r="J4164"/>
      <c r="K4164"/>
      <c r="L4164"/>
      <c r="M4164"/>
      <c r="N4164"/>
      <c r="O4164"/>
      <c r="P4164"/>
      <c r="Q4164"/>
    </row>
    <row r="4165" spans="1:17" s="16" customFormat="1" x14ac:dyDescent="0.25">
      <c r="A4165"/>
      <c r="B4165" s="18"/>
      <c r="D4165"/>
      <c r="E4165"/>
      <c r="F4165"/>
      <c r="G4165"/>
      <c r="H4165"/>
      <c r="I4165"/>
      <c r="J4165"/>
      <c r="K4165"/>
      <c r="L4165"/>
      <c r="M4165"/>
      <c r="N4165"/>
      <c r="O4165"/>
      <c r="P4165"/>
      <c r="Q4165"/>
    </row>
    <row r="4166" spans="1:17" s="16" customFormat="1" x14ac:dyDescent="0.25">
      <c r="A4166"/>
      <c r="B4166" s="18"/>
      <c r="D4166"/>
      <c r="E4166"/>
      <c r="F4166"/>
      <c r="G4166"/>
      <c r="H4166"/>
      <c r="I4166"/>
      <c r="J4166"/>
      <c r="K4166"/>
      <c r="L4166"/>
      <c r="M4166"/>
      <c r="N4166"/>
      <c r="O4166"/>
      <c r="P4166"/>
      <c r="Q4166"/>
    </row>
    <row r="4167" spans="1:17" s="16" customFormat="1" x14ac:dyDescent="0.25">
      <c r="A4167"/>
      <c r="B4167" s="18"/>
      <c r="D4167"/>
      <c r="E4167"/>
      <c r="F4167"/>
      <c r="G4167"/>
      <c r="H4167"/>
      <c r="I4167"/>
      <c r="J4167"/>
      <c r="K4167"/>
      <c r="L4167"/>
      <c r="M4167"/>
      <c r="N4167"/>
      <c r="O4167"/>
      <c r="P4167"/>
      <c r="Q4167"/>
    </row>
    <row r="4168" spans="1:17" s="16" customFormat="1" x14ac:dyDescent="0.25">
      <c r="A4168"/>
      <c r="B4168" s="18"/>
      <c r="D4168"/>
      <c r="E4168"/>
      <c r="F4168"/>
      <c r="G4168"/>
      <c r="H4168"/>
      <c r="I4168"/>
      <c r="J4168"/>
      <c r="K4168"/>
      <c r="L4168"/>
      <c r="M4168"/>
      <c r="N4168"/>
      <c r="O4168"/>
      <c r="P4168"/>
      <c r="Q4168"/>
    </row>
    <row r="4169" spans="1:17" s="16" customFormat="1" x14ac:dyDescent="0.25">
      <c r="A4169"/>
      <c r="B4169" s="18"/>
      <c r="D4169"/>
      <c r="E4169"/>
      <c r="F4169"/>
      <c r="G4169"/>
      <c r="H4169"/>
      <c r="I4169"/>
      <c r="J4169"/>
      <c r="K4169"/>
      <c r="L4169"/>
      <c r="M4169"/>
      <c r="N4169"/>
      <c r="O4169"/>
      <c r="P4169"/>
      <c r="Q4169"/>
    </row>
    <row r="4170" spans="1:17" s="16" customFormat="1" x14ac:dyDescent="0.25">
      <c r="A4170"/>
      <c r="B4170" s="18"/>
      <c r="D4170"/>
      <c r="E4170"/>
      <c r="F4170"/>
      <c r="G4170"/>
      <c r="H4170"/>
      <c r="I4170"/>
      <c r="J4170"/>
      <c r="K4170"/>
      <c r="L4170"/>
      <c r="M4170"/>
      <c r="N4170"/>
      <c r="O4170"/>
      <c r="P4170"/>
      <c r="Q4170"/>
    </row>
    <row r="4171" spans="1:17" s="16" customFormat="1" x14ac:dyDescent="0.25">
      <c r="A4171"/>
      <c r="B4171" s="18"/>
      <c r="D4171"/>
      <c r="E4171"/>
      <c r="F4171"/>
      <c r="G4171"/>
      <c r="H4171"/>
      <c r="I4171"/>
      <c r="J4171"/>
      <c r="K4171"/>
      <c r="L4171"/>
      <c r="M4171"/>
      <c r="N4171"/>
      <c r="O4171"/>
      <c r="P4171"/>
      <c r="Q4171"/>
    </row>
    <row r="4172" spans="1:17" s="16" customFormat="1" x14ac:dyDescent="0.25">
      <c r="A4172"/>
      <c r="B4172" s="18"/>
      <c r="D4172"/>
      <c r="E4172"/>
      <c r="F4172"/>
      <c r="G4172"/>
      <c r="H4172"/>
      <c r="I4172"/>
      <c r="J4172"/>
      <c r="K4172"/>
      <c r="L4172"/>
      <c r="M4172"/>
      <c r="N4172"/>
      <c r="O4172"/>
      <c r="P4172"/>
      <c r="Q4172"/>
    </row>
    <row r="4173" spans="1:17" s="16" customFormat="1" x14ac:dyDescent="0.25">
      <c r="A4173"/>
      <c r="B4173" s="18"/>
      <c r="D4173"/>
      <c r="E4173"/>
      <c r="F4173"/>
      <c r="G4173"/>
      <c r="H4173"/>
      <c r="I4173"/>
      <c r="J4173"/>
      <c r="K4173"/>
      <c r="L4173"/>
      <c r="M4173"/>
      <c r="N4173"/>
      <c r="O4173"/>
      <c r="P4173"/>
      <c r="Q4173"/>
    </row>
    <row r="4174" spans="1:17" s="16" customFormat="1" x14ac:dyDescent="0.25">
      <c r="A4174"/>
      <c r="B4174" s="18"/>
      <c r="D4174"/>
      <c r="E4174"/>
      <c r="F4174"/>
      <c r="G4174"/>
      <c r="H4174"/>
      <c r="I4174"/>
      <c r="J4174"/>
      <c r="K4174"/>
      <c r="L4174"/>
      <c r="M4174"/>
      <c r="N4174"/>
      <c r="O4174"/>
      <c r="P4174"/>
      <c r="Q4174"/>
    </row>
    <row r="4175" spans="1:17" s="16" customFormat="1" x14ac:dyDescent="0.25">
      <c r="A4175"/>
      <c r="B4175" s="18"/>
      <c r="D4175"/>
      <c r="E4175"/>
      <c r="F4175"/>
      <c r="G4175"/>
      <c r="H4175"/>
      <c r="I4175"/>
      <c r="J4175"/>
      <c r="K4175"/>
      <c r="L4175"/>
      <c r="M4175"/>
      <c r="N4175"/>
      <c r="O4175"/>
      <c r="P4175"/>
      <c r="Q4175"/>
    </row>
    <row r="4176" spans="1:17" s="16" customFormat="1" x14ac:dyDescent="0.25">
      <c r="A4176"/>
      <c r="B4176" s="18"/>
      <c r="D4176"/>
      <c r="E4176"/>
      <c r="F4176"/>
      <c r="G4176"/>
      <c r="H4176"/>
      <c r="I4176"/>
      <c r="J4176"/>
      <c r="K4176"/>
      <c r="L4176"/>
      <c r="M4176"/>
      <c r="N4176"/>
      <c r="O4176"/>
      <c r="P4176"/>
      <c r="Q4176"/>
    </row>
    <row r="4177" spans="1:17" s="16" customFormat="1" x14ac:dyDescent="0.25">
      <c r="A4177"/>
      <c r="B4177" s="18"/>
      <c r="D4177"/>
      <c r="E4177"/>
      <c r="F4177"/>
      <c r="G4177"/>
      <c r="H4177"/>
      <c r="I4177"/>
      <c r="J4177"/>
      <c r="K4177"/>
      <c r="L4177"/>
      <c r="M4177"/>
      <c r="N4177"/>
      <c r="O4177"/>
      <c r="P4177"/>
      <c r="Q4177"/>
    </row>
    <row r="4178" spans="1:17" s="16" customFormat="1" x14ac:dyDescent="0.25">
      <c r="A4178"/>
      <c r="B4178" s="18"/>
      <c r="D4178"/>
      <c r="E4178"/>
      <c r="F4178"/>
      <c r="G4178"/>
      <c r="H4178"/>
      <c r="I4178"/>
      <c r="J4178"/>
      <c r="K4178"/>
      <c r="L4178"/>
      <c r="M4178"/>
      <c r="N4178"/>
      <c r="O4178"/>
      <c r="P4178"/>
      <c r="Q4178"/>
    </row>
    <row r="4179" spans="1:17" s="16" customFormat="1" x14ac:dyDescent="0.25">
      <c r="A4179"/>
      <c r="B4179" s="18"/>
      <c r="D4179"/>
      <c r="E4179"/>
      <c r="F4179"/>
      <c r="G4179"/>
      <c r="H4179"/>
      <c r="I4179"/>
      <c r="J4179"/>
      <c r="K4179"/>
      <c r="L4179"/>
      <c r="M4179"/>
      <c r="N4179"/>
      <c r="O4179"/>
      <c r="P4179"/>
      <c r="Q4179"/>
    </row>
    <row r="4180" spans="1:17" s="16" customFormat="1" x14ac:dyDescent="0.25">
      <c r="A4180"/>
      <c r="B4180" s="18"/>
      <c r="D4180"/>
      <c r="E4180"/>
      <c r="F4180"/>
      <c r="G4180"/>
      <c r="H4180"/>
      <c r="I4180"/>
      <c r="J4180"/>
      <c r="K4180"/>
      <c r="L4180"/>
      <c r="M4180"/>
      <c r="N4180"/>
      <c r="O4180"/>
      <c r="P4180"/>
      <c r="Q4180"/>
    </row>
    <row r="4181" spans="1:17" s="16" customFormat="1" x14ac:dyDescent="0.25">
      <c r="A4181"/>
      <c r="B4181" s="18"/>
      <c r="D4181"/>
      <c r="E4181"/>
      <c r="F4181"/>
      <c r="G4181"/>
      <c r="H4181"/>
      <c r="I4181"/>
      <c r="J4181"/>
      <c r="K4181"/>
      <c r="L4181"/>
      <c r="M4181"/>
      <c r="N4181"/>
      <c r="O4181"/>
      <c r="P4181"/>
      <c r="Q4181"/>
    </row>
    <row r="4182" spans="1:17" s="16" customFormat="1" x14ac:dyDescent="0.25">
      <c r="A4182"/>
      <c r="B4182" s="17"/>
      <c r="D4182"/>
      <c r="E4182"/>
      <c r="F4182"/>
      <c r="G4182"/>
      <c r="H4182"/>
      <c r="I4182"/>
      <c r="J4182"/>
      <c r="K4182"/>
      <c r="L4182"/>
      <c r="M4182"/>
      <c r="N4182"/>
      <c r="O4182"/>
      <c r="P4182"/>
      <c r="Q4182"/>
    </row>
    <row r="4183" spans="1:17" s="16" customFormat="1" x14ac:dyDescent="0.25">
      <c r="A4183"/>
      <c r="B4183" s="18"/>
      <c r="D4183"/>
      <c r="E4183"/>
      <c r="F4183"/>
      <c r="G4183"/>
      <c r="H4183"/>
      <c r="I4183"/>
      <c r="J4183"/>
      <c r="K4183"/>
      <c r="L4183"/>
      <c r="M4183"/>
      <c r="N4183"/>
      <c r="O4183"/>
      <c r="P4183"/>
      <c r="Q4183"/>
    </row>
    <row r="4184" spans="1:17" s="16" customFormat="1" x14ac:dyDescent="0.25">
      <c r="A4184"/>
      <c r="B4184" s="18"/>
      <c r="D4184"/>
      <c r="E4184"/>
      <c r="F4184"/>
      <c r="G4184"/>
      <c r="H4184"/>
      <c r="I4184"/>
      <c r="J4184"/>
      <c r="K4184"/>
      <c r="L4184"/>
      <c r="M4184"/>
      <c r="N4184"/>
      <c r="O4184"/>
      <c r="P4184"/>
      <c r="Q4184"/>
    </row>
    <row r="4185" spans="1:17" s="16" customFormat="1" x14ac:dyDescent="0.25">
      <c r="A4185"/>
      <c r="B4185" s="18"/>
      <c r="D4185"/>
      <c r="E4185"/>
      <c r="F4185"/>
      <c r="G4185"/>
      <c r="H4185"/>
      <c r="I4185"/>
      <c r="J4185"/>
      <c r="K4185"/>
      <c r="L4185"/>
      <c r="M4185"/>
      <c r="N4185"/>
      <c r="O4185"/>
      <c r="P4185"/>
      <c r="Q4185"/>
    </row>
    <row r="4186" spans="1:17" s="16" customFormat="1" x14ac:dyDescent="0.25">
      <c r="A4186"/>
      <c r="B4186" s="18"/>
      <c r="D4186"/>
      <c r="E4186"/>
      <c r="F4186"/>
      <c r="G4186"/>
      <c r="H4186"/>
      <c r="I4186"/>
      <c r="J4186"/>
      <c r="K4186"/>
      <c r="L4186"/>
      <c r="M4186"/>
      <c r="N4186"/>
      <c r="O4186"/>
      <c r="P4186"/>
      <c r="Q4186"/>
    </row>
    <row r="4187" spans="1:17" s="16" customFormat="1" x14ac:dyDescent="0.25">
      <c r="A4187"/>
      <c r="B4187" s="18"/>
      <c r="D4187"/>
      <c r="E4187"/>
      <c r="F4187"/>
      <c r="G4187"/>
      <c r="H4187"/>
      <c r="I4187"/>
      <c r="J4187"/>
      <c r="K4187"/>
      <c r="L4187"/>
      <c r="M4187"/>
      <c r="N4187"/>
      <c r="O4187"/>
      <c r="P4187"/>
      <c r="Q4187"/>
    </row>
    <row r="4188" spans="1:17" s="16" customFormat="1" x14ac:dyDescent="0.25">
      <c r="A4188"/>
      <c r="B4188" s="18"/>
      <c r="D4188"/>
      <c r="E4188"/>
      <c r="F4188"/>
      <c r="G4188"/>
      <c r="H4188"/>
      <c r="I4188"/>
      <c r="J4188"/>
      <c r="K4188"/>
      <c r="L4188"/>
      <c r="M4188"/>
      <c r="N4188"/>
      <c r="O4188"/>
      <c r="P4188"/>
      <c r="Q4188"/>
    </row>
    <row r="4189" spans="1:17" s="16" customFormat="1" x14ac:dyDescent="0.25">
      <c r="A4189"/>
      <c r="B4189" s="18"/>
      <c r="D4189"/>
      <c r="E4189"/>
      <c r="F4189"/>
      <c r="G4189"/>
      <c r="H4189"/>
      <c r="I4189"/>
      <c r="J4189"/>
      <c r="K4189"/>
      <c r="L4189"/>
      <c r="M4189"/>
      <c r="N4189"/>
      <c r="O4189"/>
      <c r="P4189"/>
      <c r="Q4189"/>
    </row>
    <row r="4190" spans="1:17" s="16" customFormat="1" x14ac:dyDescent="0.25">
      <c r="A4190"/>
      <c r="B4190" s="18"/>
      <c r="D4190"/>
      <c r="E4190"/>
      <c r="F4190"/>
      <c r="G4190"/>
      <c r="H4190"/>
      <c r="I4190"/>
      <c r="J4190"/>
      <c r="K4190"/>
      <c r="L4190"/>
      <c r="M4190"/>
      <c r="N4190"/>
      <c r="O4190"/>
      <c r="P4190"/>
      <c r="Q4190"/>
    </row>
    <row r="4191" spans="1:17" s="16" customFormat="1" x14ac:dyDescent="0.25">
      <c r="A4191"/>
      <c r="B4191" s="18"/>
      <c r="D4191"/>
      <c r="E4191"/>
      <c r="F4191"/>
      <c r="G4191"/>
      <c r="H4191"/>
      <c r="I4191"/>
      <c r="J4191"/>
      <c r="K4191"/>
      <c r="L4191"/>
      <c r="M4191"/>
      <c r="N4191"/>
      <c r="O4191"/>
      <c r="P4191"/>
      <c r="Q4191"/>
    </row>
    <row r="4192" spans="1:17" s="16" customFormat="1" x14ac:dyDescent="0.25">
      <c r="A4192"/>
      <c r="B4192" s="18"/>
      <c r="D4192"/>
      <c r="E4192"/>
      <c r="F4192"/>
      <c r="G4192"/>
      <c r="H4192"/>
      <c r="I4192"/>
      <c r="J4192"/>
      <c r="K4192"/>
      <c r="L4192"/>
      <c r="M4192"/>
      <c r="N4192"/>
      <c r="O4192"/>
      <c r="P4192"/>
      <c r="Q4192"/>
    </row>
    <row r="4193" spans="1:17" s="16" customFormat="1" x14ac:dyDescent="0.25">
      <c r="A4193"/>
      <c r="B4193" s="18"/>
      <c r="D4193"/>
      <c r="E4193"/>
      <c r="F4193"/>
      <c r="G4193"/>
      <c r="H4193"/>
      <c r="I4193"/>
      <c r="J4193"/>
      <c r="K4193"/>
      <c r="L4193"/>
      <c r="M4193"/>
      <c r="N4193"/>
      <c r="O4193"/>
      <c r="P4193"/>
      <c r="Q4193"/>
    </row>
    <row r="4194" spans="1:17" s="16" customFormat="1" x14ac:dyDescent="0.25">
      <c r="A4194"/>
      <c r="B4194" s="18"/>
      <c r="D4194"/>
      <c r="E4194"/>
      <c r="F4194"/>
      <c r="G4194"/>
      <c r="H4194"/>
      <c r="I4194"/>
      <c r="J4194"/>
      <c r="K4194"/>
      <c r="L4194"/>
      <c r="M4194"/>
      <c r="N4194"/>
      <c r="O4194"/>
      <c r="P4194"/>
      <c r="Q4194"/>
    </row>
    <row r="4195" spans="1:17" s="16" customFormat="1" x14ac:dyDescent="0.25">
      <c r="A4195"/>
      <c r="B4195" s="18"/>
      <c r="D4195"/>
      <c r="E4195"/>
      <c r="F4195"/>
      <c r="G4195"/>
      <c r="H4195"/>
      <c r="I4195"/>
      <c r="J4195"/>
      <c r="K4195"/>
      <c r="L4195"/>
      <c r="M4195"/>
      <c r="N4195"/>
      <c r="O4195"/>
      <c r="P4195"/>
      <c r="Q4195"/>
    </row>
    <row r="4196" spans="1:17" s="16" customFormat="1" x14ac:dyDescent="0.25">
      <c r="A4196"/>
      <c r="B4196" s="18"/>
      <c r="D4196"/>
      <c r="E4196"/>
      <c r="F4196"/>
      <c r="G4196"/>
      <c r="H4196"/>
      <c r="I4196"/>
      <c r="J4196"/>
      <c r="K4196"/>
      <c r="L4196"/>
      <c r="M4196"/>
      <c r="N4196"/>
      <c r="O4196"/>
      <c r="P4196"/>
      <c r="Q4196"/>
    </row>
    <row r="4197" spans="1:17" s="16" customFormat="1" x14ac:dyDescent="0.25">
      <c r="A4197"/>
      <c r="B4197" s="18"/>
      <c r="D4197"/>
      <c r="E4197"/>
      <c r="F4197"/>
      <c r="G4197"/>
      <c r="H4197"/>
      <c r="I4197"/>
      <c r="J4197"/>
      <c r="K4197"/>
      <c r="L4197"/>
      <c r="M4197"/>
      <c r="N4197"/>
      <c r="O4197"/>
      <c r="P4197"/>
      <c r="Q4197"/>
    </row>
    <row r="4198" spans="1:17" s="16" customFormat="1" x14ac:dyDescent="0.25">
      <c r="A4198"/>
      <c r="B4198" s="18"/>
      <c r="D4198"/>
      <c r="E4198"/>
      <c r="F4198"/>
      <c r="G4198"/>
      <c r="H4198"/>
      <c r="I4198"/>
      <c r="J4198"/>
      <c r="K4198"/>
      <c r="L4198"/>
      <c r="M4198"/>
      <c r="N4198"/>
      <c r="O4198"/>
      <c r="P4198"/>
      <c r="Q4198"/>
    </row>
    <row r="4199" spans="1:17" s="16" customFormat="1" x14ac:dyDescent="0.25">
      <c r="A4199"/>
      <c r="B4199" s="18"/>
      <c r="D4199"/>
      <c r="E4199"/>
      <c r="F4199"/>
      <c r="G4199"/>
      <c r="H4199"/>
      <c r="I4199"/>
      <c r="J4199"/>
      <c r="K4199"/>
      <c r="L4199"/>
      <c r="M4199"/>
      <c r="N4199"/>
      <c r="O4199"/>
      <c r="P4199"/>
      <c r="Q4199"/>
    </row>
    <row r="4200" spans="1:17" s="16" customFormat="1" x14ac:dyDescent="0.25">
      <c r="A4200"/>
      <c r="B4200" s="18"/>
      <c r="D4200"/>
      <c r="E4200"/>
      <c r="F4200"/>
      <c r="G4200"/>
      <c r="H4200"/>
      <c r="I4200"/>
      <c r="J4200"/>
      <c r="K4200"/>
      <c r="L4200"/>
      <c r="M4200"/>
      <c r="N4200"/>
      <c r="O4200"/>
      <c r="P4200"/>
      <c r="Q4200"/>
    </row>
    <row r="4201" spans="1:17" s="16" customFormat="1" x14ac:dyDescent="0.25">
      <c r="A4201"/>
      <c r="B4201" s="18"/>
      <c r="D4201"/>
      <c r="E4201"/>
      <c r="F4201"/>
      <c r="G4201"/>
      <c r="H4201"/>
      <c r="I4201"/>
      <c r="J4201"/>
      <c r="K4201"/>
      <c r="L4201"/>
      <c r="M4201"/>
      <c r="N4201"/>
      <c r="O4201"/>
      <c r="P4201"/>
      <c r="Q4201"/>
    </row>
    <row r="4202" spans="1:17" s="16" customFormat="1" x14ac:dyDescent="0.25">
      <c r="A4202"/>
      <c r="B4202" s="18"/>
      <c r="D4202"/>
      <c r="E4202"/>
      <c r="F4202"/>
      <c r="G4202"/>
      <c r="H4202"/>
      <c r="I4202"/>
      <c r="J4202"/>
      <c r="K4202"/>
      <c r="L4202"/>
      <c r="M4202"/>
      <c r="N4202"/>
      <c r="O4202"/>
      <c r="P4202"/>
      <c r="Q4202"/>
    </row>
    <row r="4203" spans="1:17" s="16" customFormat="1" x14ac:dyDescent="0.25">
      <c r="A4203"/>
      <c r="B4203" s="18"/>
      <c r="D4203"/>
      <c r="E4203"/>
      <c r="F4203"/>
      <c r="G4203"/>
      <c r="H4203"/>
      <c r="I4203"/>
      <c r="J4203"/>
      <c r="K4203"/>
      <c r="L4203"/>
      <c r="M4203"/>
      <c r="N4203"/>
      <c r="O4203"/>
      <c r="P4203"/>
      <c r="Q4203"/>
    </row>
    <row r="4204" spans="1:17" s="16" customFormat="1" x14ac:dyDescent="0.25">
      <c r="A4204"/>
      <c r="B4204" s="18"/>
      <c r="D4204"/>
      <c r="E4204"/>
      <c r="F4204"/>
      <c r="G4204"/>
      <c r="H4204"/>
      <c r="I4204"/>
      <c r="J4204"/>
      <c r="K4204"/>
      <c r="L4204"/>
      <c r="M4204"/>
      <c r="N4204"/>
      <c r="O4204"/>
      <c r="P4204"/>
      <c r="Q4204"/>
    </row>
    <row r="4205" spans="1:17" s="16" customFormat="1" x14ac:dyDescent="0.25">
      <c r="A4205"/>
      <c r="B4205" s="18"/>
      <c r="D4205"/>
      <c r="E4205"/>
      <c r="F4205"/>
      <c r="G4205"/>
      <c r="H4205"/>
      <c r="I4205"/>
      <c r="J4205"/>
      <c r="K4205"/>
      <c r="L4205"/>
      <c r="M4205"/>
      <c r="N4205"/>
      <c r="O4205"/>
      <c r="P4205"/>
      <c r="Q4205"/>
    </row>
    <row r="4206" spans="1:17" s="16" customFormat="1" x14ac:dyDescent="0.25">
      <c r="A4206"/>
      <c r="B4206" s="18"/>
      <c r="D4206"/>
      <c r="E4206"/>
      <c r="F4206"/>
      <c r="G4206"/>
      <c r="H4206"/>
      <c r="I4206"/>
      <c r="J4206"/>
      <c r="K4206"/>
      <c r="L4206"/>
      <c r="M4206"/>
      <c r="N4206"/>
      <c r="O4206"/>
      <c r="P4206"/>
      <c r="Q4206"/>
    </row>
    <row r="4207" spans="1:17" s="16" customFormat="1" x14ac:dyDescent="0.25">
      <c r="A4207"/>
      <c r="B4207" s="18"/>
      <c r="D4207"/>
      <c r="E4207"/>
      <c r="F4207"/>
      <c r="G4207"/>
      <c r="H4207"/>
      <c r="I4207"/>
      <c r="J4207"/>
      <c r="K4207"/>
      <c r="L4207"/>
      <c r="M4207"/>
      <c r="N4207"/>
      <c r="O4207"/>
      <c r="P4207"/>
      <c r="Q4207"/>
    </row>
    <row r="4208" spans="1:17" s="16" customFormat="1" x14ac:dyDescent="0.25">
      <c r="A4208"/>
      <c r="B4208" s="18"/>
      <c r="D4208"/>
      <c r="E4208"/>
      <c r="F4208"/>
      <c r="G4208"/>
      <c r="H4208"/>
      <c r="I4208"/>
      <c r="J4208"/>
      <c r="K4208"/>
      <c r="L4208"/>
      <c r="M4208"/>
      <c r="N4208"/>
      <c r="O4208"/>
      <c r="P4208"/>
      <c r="Q4208"/>
    </row>
    <row r="4209" spans="1:17" s="16" customFormat="1" x14ac:dyDescent="0.25">
      <c r="A4209"/>
      <c r="B4209" s="18"/>
      <c r="D4209"/>
      <c r="E4209"/>
      <c r="F4209"/>
      <c r="G4209"/>
      <c r="H4209"/>
      <c r="I4209"/>
      <c r="J4209"/>
      <c r="K4209"/>
      <c r="L4209"/>
      <c r="M4209"/>
      <c r="N4209"/>
      <c r="O4209"/>
      <c r="P4209"/>
      <c r="Q4209"/>
    </row>
    <row r="4210" spans="1:17" s="16" customFormat="1" x14ac:dyDescent="0.25">
      <c r="A4210"/>
      <c r="B4210" s="18"/>
      <c r="D4210"/>
      <c r="E4210"/>
      <c r="F4210"/>
      <c r="G4210"/>
      <c r="H4210"/>
      <c r="I4210"/>
      <c r="J4210"/>
      <c r="K4210"/>
      <c r="L4210"/>
      <c r="M4210"/>
      <c r="N4210"/>
      <c r="O4210"/>
      <c r="P4210"/>
      <c r="Q4210"/>
    </row>
    <row r="4211" spans="1:17" s="16" customFormat="1" x14ac:dyDescent="0.25">
      <c r="A4211"/>
      <c r="B4211" s="18"/>
      <c r="D4211"/>
      <c r="E4211"/>
      <c r="F4211"/>
      <c r="G4211"/>
      <c r="H4211"/>
      <c r="I4211"/>
      <c r="J4211"/>
      <c r="K4211"/>
      <c r="L4211"/>
      <c r="M4211"/>
      <c r="N4211"/>
      <c r="O4211"/>
      <c r="P4211"/>
      <c r="Q4211"/>
    </row>
    <row r="4212" spans="1:17" s="16" customFormat="1" x14ac:dyDescent="0.25">
      <c r="A4212"/>
      <c r="B4212" s="18"/>
      <c r="D4212"/>
      <c r="E4212"/>
      <c r="F4212"/>
      <c r="G4212"/>
      <c r="H4212"/>
      <c r="I4212"/>
      <c r="J4212"/>
      <c r="K4212"/>
      <c r="L4212"/>
      <c r="M4212"/>
      <c r="N4212"/>
      <c r="O4212"/>
      <c r="P4212"/>
      <c r="Q4212"/>
    </row>
    <row r="4213" spans="1:17" s="16" customFormat="1" x14ac:dyDescent="0.25">
      <c r="A4213"/>
      <c r="B4213" s="18"/>
      <c r="D4213"/>
      <c r="E4213"/>
      <c r="F4213"/>
      <c r="G4213"/>
      <c r="H4213"/>
      <c r="I4213"/>
      <c r="J4213"/>
      <c r="K4213"/>
      <c r="L4213"/>
      <c r="M4213"/>
      <c r="N4213"/>
      <c r="O4213"/>
      <c r="P4213"/>
      <c r="Q4213"/>
    </row>
    <row r="4214" spans="1:17" s="16" customFormat="1" x14ac:dyDescent="0.25">
      <c r="A4214"/>
      <c r="B4214" s="18"/>
      <c r="D4214"/>
      <c r="E4214"/>
      <c r="F4214"/>
      <c r="G4214"/>
      <c r="H4214"/>
      <c r="I4214"/>
      <c r="J4214"/>
      <c r="K4214"/>
      <c r="L4214"/>
      <c r="M4214"/>
      <c r="N4214"/>
      <c r="O4214"/>
      <c r="P4214"/>
      <c r="Q4214"/>
    </row>
    <row r="4215" spans="1:17" s="16" customFormat="1" x14ac:dyDescent="0.25">
      <c r="A4215"/>
      <c r="B4215" s="18"/>
      <c r="D4215"/>
      <c r="E4215"/>
      <c r="F4215"/>
      <c r="G4215"/>
      <c r="H4215"/>
      <c r="I4215"/>
      <c r="J4215"/>
      <c r="K4215"/>
      <c r="L4215"/>
      <c r="M4215"/>
      <c r="N4215"/>
      <c r="O4215"/>
      <c r="P4215"/>
      <c r="Q4215"/>
    </row>
    <row r="4216" spans="1:17" s="16" customFormat="1" x14ac:dyDescent="0.25">
      <c r="A4216"/>
      <c r="B4216" s="18"/>
      <c r="D4216"/>
      <c r="E4216"/>
      <c r="F4216"/>
      <c r="G4216"/>
      <c r="H4216"/>
      <c r="I4216"/>
      <c r="J4216"/>
      <c r="K4216"/>
      <c r="L4216"/>
      <c r="M4216"/>
      <c r="N4216"/>
      <c r="O4216"/>
      <c r="P4216"/>
      <c r="Q4216"/>
    </row>
    <row r="4217" spans="1:17" s="16" customFormat="1" x14ac:dyDescent="0.25">
      <c r="A4217"/>
      <c r="B4217" s="18"/>
      <c r="D4217"/>
      <c r="E4217"/>
      <c r="F4217"/>
      <c r="G4217"/>
      <c r="H4217"/>
      <c r="I4217"/>
      <c r="J4217"/>
      <c r="K4217"/>
      <c r="L4217"/>
      <c r="M4217"/>
      <c r="N4217"/>
      <c r="O4217"/>
      <c r="P4217"/>
      <c r="Q4217"/>
    </row>
    <row r="4218" spans="1:17" s="16" customFormat="1" x14ac:dyDescent="0.25">
      <c r="A4218"/>
      <c r="B4218" s="18"/>
      <c r="D4218"/>
      <c r="E4218"/>
      <c r="F4218"/>
      <c r="G4218"/>
      <c r="H4218"/>
      <c r="I4218"/>
      <c r="J4218"/>
      <c r="K4218"/>
      <c r="L4218"/>
      <c r="M4218"/>
      <c r="N4218"/>
      <c r="O4218"/>
      <c r="P4218"/>
      <c r="Q4218"/>
    </row>
    <row r="4219" spans="1:17" s="16" customFormat="1" x14ac:dyDescent="0.25">
      <c r="A4219"/>
      <c r="B4219" s="18"/>
      <c r="D4219"/>
      <c r="E4219"/>
      <c r="F4219"/>
      <c r="G4219"/>
      <c r="H4219"/>
      <c r="I4219"/>
      <c r="J4219"/>
      <c r="K4219"/>
      <c r="L4219"/>
      <c r="M4219"/>
      <c r="N4219"/>
      <c r="O4219"/>
      <c r="P4219"/>
      <c r="Q4219"/>
    </row>
    <row r="4220" spans="1:17" s="16" customFormat="1" x14ac:dyDescent="0.25">
      <c r="A4220"/>
      <c r="B4220" s="18"/>
      <c r="D4220"/>
      <c r="E4220"/>
      <c r="F4220"/>
      <c r="G4220"/>
      <c r="H4220"/>
      <c r="I4220"/>
      <c r="J4220"/>
      <c r="K4220"/>
      <c r="L4220"/>
      <c r="M4220"/>
      <c r="N4220"/>
      <c r="O4220"/>
      <c r="P4220"/>
      <c r="Q4220"/>
    </row>
    <row r="4221" spans="1:17" s="16" customFormat="1" x14ac:dyDescent="0.25">
      <c r="A4221"/>
      <c r="B4221" s="18"/>
      <c r="D4221"/>
      <c r="E4221"/>
      <c r="F4221"/>
      <c r="G4221"/>
      <c r="H4221"/>
      <c r="I4221"/>
      <c r="J4221"/>
      <c r="K4221"/>
      <c r="L4221"/>
      <c r="M4221"/>
      <c r="N4221"/>
      <c r="O4221"/>
      <c r="P4221"/>
      <c r="Q4221"/>
    </row>
    <row r="4222" spans="1:17" s="16" customFormat="1" x14ac:dyDescent="0.25">
      <c r="A4222"/>
      <c r="B4222" s="18"/>
      <c r="D4222"/>
      <c r="E4222"/>
      <c r="F4222"/>
      <c r="G4222"/>
      <c r="H4222"/>
      <c r="I4222"/>
      <c r="J4222"/>
      <c r="K4222"/>
      <c r="L4222"/>
      <c r="M4222"/>
      <c r="N4222"/>
      <c r="O4222"/>
      <c r="P4222"/>
      <c r="Q4222"/>
    </row>
    <row r="4223" spans="1:17" s="16" customFormat="1" x14ac:dyDescent="0.25">
      <c r="A4223"/>
      <c r="B4223" s="18"/>
      <c r="D4223"/>
      <c r="E4223"/>
      <c r="F4223"/>
      <c r="G4223"/>
      <c r="H4223"/>
      <c r="I4223"/>
      <c r="J4223"/>
      <c r="K4223"/>
      <c r="L4223"/>
      <c r="M4223"/>
      <c r="N4223"/>
      <c r="O4223"/>
      <c r="P4223"/>
      <c r="Q4223"/>
    </row>
    <row r="4224" spans="1:17" s="16" customFormat="1" x14ac:dyDescent="0.25">
      <c r="A4224"/>
      <c r="B4224" s="18"/>
      <c r="D4224"/>
      <c r="E4224"/>
      <c r="F4224"/>
      <c r="G4224"/>
      <c r="H4224"/>
      <c r="I4224"/>
      <c r="J4224"/>
      <c r="K4224"/>
      <c r="L4224"/>
      <c r="M4224"/>
      <c r="N4224"/>
      <c r="O4224"/>
      <c r="P4224"/>
      <c r="Q4224"/>
    </row>
    <row r="4225" spans="1:17" s="16" customFormat="1" x14ac:dyDescent="0.25">
      <c r="A4225"/>
      <c r="B4225" s="18"/>
      <c r="D4225"/>
      <c r="E4225"/>
      <c r="F4225"/>
      <c r="G4225"/>
      <c r="H4225"/>
      <c r="I4225"/>
      <c r="J4225"/>
      <c r="K4225"/>
      <c r="L4225"/>
      <c r="M4225"/>
      <c r="N4225"/>
      <c r="O4225"/>
      <c r="P4225"/>
      <c r="Q4225"/>
    </row>
    <row r="4226" spans="1:17" s="16" customFormat="1" x14ac:dyDescent="0.25">
      <c r="A4226"/>
      <c r="B4226" s="18"/>
      <c r="D4226"/>
      <c r="E4226"/>
      <c r="F4226"/>
      <c r="G4226"/>
      <c r="H4226"/>
      <c r="I4226"/>
      <c r="J4226"/>
      <c r="K4226"/>
      <c r="L4226"/>
      <c r="M4226"/>
      <c r="N4226"/>
      <c r="O4226"/>
      <c r="P4226"/>
      <c r="Q4226"/>
    </row>
    <row r="4227" spans="1:17" s="16" customFormat="1" x14ac:dyDescent="0.25">
      <c r="A4227"/>
      <c r="B4227" s="18"/>
      <c r="D4227"/>
      <c r="E4227"/>
      <c r="F4227"/>
      <c r="G4227"/>
      <c r="H4227"/>
      <c r="I4227"/>
      <c r="J4227"/>
      <c r="K4227"/>
      <c r="L4227"/>
      <c r="M4227"/>
      <c r="N4227"/>
      <c r="O4227"/>
      <c r="P4227"/>
      <c r="Q4227"/>
    </row>
    <row r="4228" spans="1:17" s="16" customFormat="1" x14ac:dyDescent="0.25">
      <c r="A4228"/>
      <c r="B4228" s="18"/>
      <c r="D4228"/>
      <c r="E4228"/>
      <c r="F4228"/>
      <c r="G4228"/>
      <c r="H4228"/>
      <c r="I4228"/>
      <c r="J4228"/>
      <c r="K4228"/>
      <c r="L4228"/>
      <c r="M4228"/>
      <c r="N4228"/>
      <c r="O4228"/>
      <c r="P4228"/>
      <c r="Q4228"/>
    </row>
    <row r="4229" spans="1:17" s="16" customFormat="1" x14ac:dyDescent="0.25">
      <c r="A4229"/>
      <c r="B4229" s="18"/>
      <c r="D4229"/>
      <c r="E4229"/>
      <c r="F4229"/>
      <c r="G4229"/>
      <c r="H4229"/>
      <c r="I4229"/>
      <c r="J4229"/>
      <c r="K4229"/>
      <c r="L4229"/>
      <c r="M4229"/>
      <c r="N4229"/>
      <c r="O4229"/>
      <c r="P4229"/>
      <c r="Q4229"/>
    </row>
    <row r="4230" spans="1:17" s="16" customFormat="1" x14ac:dyDescent="0.25">
      <c r="A4230"/>
      <c r="B4230" s="18"/>
      <c r="D4230"/>
      <c r="E4230"/>
      <c r="F4230"/>
      <c r="G4230"/>
      <c r="H4230"/>
      <c r="I4230"/>
      <c r="J4230"/>
      <c r="K4230"/>
      <c r="L4230"/>
      <c r="M4230"/>
      <c r="N4230"/>
      <c r="O4230"/>
      <c r="P4230"/>
      <c r="Q4230"/>
    </row>
    <row r="4231" spans="1:17" s="16" customFormat="1" x14ac:dyDescent="0.25">
      <c r="A4231"/>
      <c r="B4231" s="18"/>
      <c r="D4231"/>
      <c r="E4231"/>
      <c r="F4231"/>
      <c r="G4231"/>
      <c r="H4231"/>
      <c r="I4231"/>
      <c r="J4231"/>
      <c r="K4231"/>
      <c r="L4231"/>
      <c r="M4231"/>
      <c r="N4231"/>
      <c r="O4231"/>
      <c r="P4231"/>
      <c r="Q4231"/>
    </row>
    <row r="4232" spans="1:17" s="16" customFormat="1" x14ac:dyDescent="0.25">
      <c r="A4232"/>
      <c r="B4232" s="17"/>
      <c r="D4232"/>
      <c r="E4232"/>
      <c r="F4232"/>
      <c r="G4232"/>
      <c r="H4232"/>
      <c r="I4232"/>
      <c r="J4232"/>
      <c r="K4232"/>
      <c r="L4232"/>
      <c r="M4232"/>
      <c r="N4232"/>
      <c r="O4232"/>
      <c r="P4232"/>
      <c r="Q4232"/>
    </row>
    <row r="4233" spans="1:17" s="16" customFormat="1" x14ac:dyDescent="0.25">
      <c r="A4233"/>
      <c r="B4233" s="18"/>
      <c r="D4233"/>
      <c r="E4233"/>
      <c r="F4233"/>
      <c r="G4233"/>
      <c r="H4233"/>
      <c r="I4233"/>
      <c r="J4233"/>
      <c r="K4233"/>
      <c r="L4233"/>
      <c r="M4233"/>
      <c r="N4233"/>
      <c r="O4233"/>
      <c r="P4233"/>
      <c r="Q4233"/>
    </row>
    <row r="4234" spans="1:17" s="16" customFormat="1" x14ac:dyDescent="0.25">
      <c r="A4234"/>
      <c r="B4234" s="18"/>
      <c r="D4234"/>
      <c r="E4234"/>
      <c r="F4234"/>
      <c r="G4234"/>
      <c r="H4234"/>
      <c r="I4234"/>
      <c r="J4234"/>
      <c r="K4234"/>
      <c r="L4234"/>
      <c r="M4234"/>
      <c r="N4234"/>
      <c r="O4234"/>
      <c r="P4234"/>
      <c r="Q4234"/>
    </row>
    <row r="4235" spans="1:17" s="16" customFormat="1" x14ac:dyDescent="0.25">
      <c r="A4235"/>
      <c r="B4235" s="18"/>
      <c r="D4235"/>
      <c r="E4235"/>
      <c r="F4235"/>
      <c r="G4235"/>
      <c r="H4235"/>
      <c r="I4235"/>
      <c r="J4235"/>
      <c r="K4235"/>
      <c r="L4235"/>
      <c r="M4235"/>
      <c r="N4235"/>
      <c r="O4235"/>
      <c r="P4235"/>
      <c r="Q4235"/>
    </row>
    <row r="4236" spans="1:17" s="16" customFormat="1" x14ac:dyDescent="0.25">
      <c r="A4236"/>
      <c r="B4236" s="18"/>
      <c r="D4236"/>
      <c r="E4236"/>
      <c r="F4236"/>
      <c r="G4236"/>
      <c r="H4236"/>
      <c r="I4236"/>
      <c r="J4236"/>
      <c r="K4236"/>
      <c r="L4236"/>
      <c r="M4236"/>
      <c r="N4236"/>
      <c r="O4236"/>
      <c r="P4236"/>
      <c r="Q4236"/>
    </row>
    <row r="4237" spans="1:17" s="16" customFormat="1" x14ac:dyDescent="0.25">
      <c r="A4237"/>
      <c r="B4237" s="18"/>
      <c r="D4237"/>
      <c r="E4237"/>
      <c r="F4237"/>
      <c r="G4237"/>
      <c r="H4237"/>
      <c r="I4237"/>
      <c r="J4237"/>
      <c r="K4237"/>
      <c r="L4237"/>
      <c r="M4237"/>
      <c r="N4237"/>
      <c r="O4237"/>
      <c r="P4237"/>
      <c r="Q4237"/>
    </row>
    <row r="4238" spans="1:17" s="16" customFormat="1" x14ac:dyDescent="0.25">
      <c r="A4238"/>
      <c r="B4238" s="18"/>
      <c r="D4238"/>
      <c r="E4238"/>
      <c r="F4238"/>
      <c r="G4238"/>
      <c r="H4238"/>
      <c r="I4238"/>
      <c r="J4238"/>
      <c r="K4238"/>
      <c r="L4238"/>
      <c r="M4238"/>
      <c r="N4238"/>
      <c r="O4238"/>
      <c r="P4238"/>
      <c r="Q4238"/>
    </row>
    <row r="4239" spans="1:17" s="16" customFormat="1" x14ac:dyDescent="0.25">
      <c r="A4239"/>
      <c r="B4239" s="18"/>
      <c r="D4239"/>
      <c r="E4239"/>
      <c r="F4239"/>
      <c r="G4239"/>
      <c r="H4239"/>
      <c r="I4239"/>
      <c r="J4239"/>
      <c r="K4239"/>
      <c r="L4239"/>
      <c r="M4239"/>
      <c r="N4239"/>
      <c r="O4239"/>
      <c r="P4239"/>
      <c r="Q4239"/>
    </row>
    <row r="4240" spans="1:17" s="16" customFormat="1" x14ac:dyDescent="0.25">
      <c r="A4240"/>
      <c r="B4240" s="18"/>
      <c r="D4240"/>
      <c r="E4240"/>
      <c r="F4240"/>
      <c r="G4240"/>
      <c r="H4240"/>
      <c r="I4240"/>
      <c r="J4240"/>
      <c r="K4240"/>
      <c r="L4240"/>
      <c r="M4240"/>
      <c r="N4240"/>
      <c r="O4240"/>
      <c r="P4240"/>
      <c r="Q4240"/>
    </row>
    <row r="4241" spans="1:17" s="16" customFormat="1" x14ac:dyDescent="0.25">
      <c r="A4241"/>
      <c r="B4241" s="18"/>
      <c r="D4241"/>
      <c r="E4241"/>
      <c r="F4241"/>
      <c r="G4241"/>
      <c r="H4241"/>
      <c r="I4241"/>
      <c r="J4241"/>
      <c r="K4241"/>
      <c r="L4241"/>
      <c r="M4241"/>
      <c r="N4241"/>
      <c r="O4241"/>
      <c r="P4241"/>
      <c r="Q4241"/>
    </row>
    <row r="4242" spans="1:17" s="16" customFormat="1" x14ac:dyDescent="0.25">
      <c r="A4242"/>
      <c r="B4242" s="18"/>
      <c r="D4242"/>
      <c r="E4242"/>
      <c r="F4242"/>
      <c r="G4242"/>
      <c r="H4242"/>
      <c r="I4242"/>
      <c r="J4242"/>
      <c r="K4242"/>
      <c r="L4242"/>
      <c r="M4242"/>
      <c r="N4242"/>
      <c r="O4242"/>
      <c r="P4242"/>
      <c r="Q4242"/>
    </row>
    <row r="4243" spans="1:17" s="16" customFormat="1" x14ac:dyDescent="0.25">
      <c r="A4243"/>
      <c r="B4243" s="18"/>
      <c r="D4243"/>
      <c r="E4243"/>
      <c r="F4243"/>
      <c r="G4243"/>
      <c r="H4243"/>
      <c r="I4243"/>
      <c r="J4243"/>
      <c r="K4243"/>
      <c r="L4243"/>
      <c r="M4243"/>
      <c r="N4243"/>
      <c r="O4243"/>
      <c r="P4243"/>
      <c r="Q4243"/>
    </row>
    <row r="4244" spans="1:17" s="16" customFormat="1" x14ac:dyDescent="0.25">
      <c r="A4244"/>
      <c r="B4244" s="18"/>
      <c r="D4244"/>
      <c r="E4244"/>
      <c r="F4244"/>
      <c r="G4244"/>
      <c r="H4244"/>
      <c r="I4244"/>
      <c r="J4244"/>
      <c r="K4244"/>
      <c r="L4244"/>
      <c r="M4244"/>
      <c r="N4244"/>
      <c r="O4244"/>
      <c r="P4244"/>
      <c r="Q4244"/>
    </row>
    <row r="4245" spans="1:17" s="16" customFormat="1" x14ac:dyDescent="0.25">
      <c r="A4245"/>
      <c r="B4245" s="18"/>
      <c r="D4245"/>
      <c r="E4245"/>
      <c r="F4245"/>
      <c r="G4245"/>
      <c r="H4245"/>
      <c r="I4245"/>
      <c r="J4245"/>
      <c r="K4245"/>
      <c r="L4245"/>
      <c r="M4245"/>
      <c r="N4245"/>
      <c r="O4245"/>
      <c r="P4245"/>
      <c r="Q4245"/>
    </row>
    <row r="4246" spans="1:17" s="16" customFormat="1" x14ac:dyDescent="0.25">
      <c r="A4246"/>
      <c r="B4246" s="18"/>
      <c r="D4246"/>
      <c r="E4246"/>
      <c r="F4246"/>
      <c r="G4246"/>
      <c r="H4246"/>
      <c r="I4246"/>
      <c r="J4246"/>
      <c r="K4246"/>
      <c r="L4246"/>
      <c r="M4246"/>
      <c r="N4246"/>
      <c r="O4246"/>
      <c r="P4246"/>
      <c r="Q4246"/>
    </row>
    <row r="4247" spans="1:17" s="16" customFormat="1" x14ac:dyDescent="0.25">
      <c r="A4247"/>
      <c r="B4247" s="18"/>
      <c r="D4247"/>
      <c r="E4247"/>
      <c r="F4247"/>
      <c r="G4247"/>
      <c r="H4247"/>
      <c r="I4247"/>
      <c r="J4247"/>
      <c r="K4247"/>
      <c r="L4247"/>
      <c r="M4247"/>
      <c r="N4247"/>
      <c r="O4247"/>
      <c r="P4247"/>
      <c r="Q4247"/>
    </row>
    <row r="4248" spans="1:17" s="16" customFormat="1" x14ac:dyDescent="0.25">
      <c r="A4248"/>
      <c r="B4248" s="18"/>
      <c r="D4248"/>
      <c r="E4248"/>
      <c r="F4248"/>
      <c r="G4248"/>
      <c r="H4248"/>
      <c r="I4248"/>
      <c r="J4248"/>
      <c r="K4248"/>
      <c r="L4248"/>
      <c r="M4248"/>
      <c r="N4248"/>
      <c r="O4248"/>
      <c r="P4248"/>
      <c r="Q4248"/>
    </row>
    <row r="4249" spans="1:17" s="16" customFormat="1" x14ac:dyDescent="0.25">
      <c r="A4249"/>
      <c r="B4249" s="18"/>
      <c r="D4249"/>
      <c r="E4249"/>
      <c r="F4249"/>
      <c r="G4249"/>
      <c r="H4249"/>
      <c r="I4249"/>
      <c r="J4249"/>
      <c r="K4249"/>
      <c r="L4249"/>
      <c r="M4249"/>
      <c r="N4249"/>
      <c r="O4249"/>
      <c r="P4249"/>
      <c r="Q4249"/>
    </row>
    <row r="4250" spans="1:17" s="16" customFormat="1" x14ac:dyDescent="0.25">
      <c r="A4250"/>
      <c r="B4250" s="18"/>
      <c r="D4250"/>
      <c r="E4250"/>
      <c r="F4250"/>
      <c r="G4250"/>
      <c r="H4250"/>
      <c r="I4250"/>
      <c r="J4250"/>
      <c r="K4250"/>
      <c r="L4250"/>
      <c r="M4250"/>
      <c r="N4250"/>
      <c r="O4250"/>
      <c r="P4250"/>
      <c r="Q4250"/>
    </row>
    <row r="4251" spans="1:17" s="16" customFormat="1" x14ac:dyDescent="0.25">
      <c r="A4251"/>
      <c r="B4251" s="18"/>
      <c r="D4251"/>
      <c r="E4251"/>
      <c r="F4251"/>
      <c r="G4251"/>
      <c r="H4251"/>
      <c r="I4251"/>
      <c r="J4251"/>
      <c r="K4251"/>
      <c r="L4251"/>
      <c r="M4251"/>
      <c r="N4251"/>
      <c r="O4251"/>
      <c r="P4251"/>
      <c r="Q4251"/>
    </row>
    <row r="4252" spans="1:17" s="16" customFormat="1" x14ac:dyDescent="0.25">
      <c r="A4252"/>
      <c r="B4252" s="18"/>
      <c r="D4252"/>
      <c r="E4252"/>
      <c r="F4252"/>
      <c r="G4252"/>
      <c r="H4252"/>
      <c r="I4252"/>
      <c r="J4252"/>
      <c r="K4252"/>
      <c r="L4252"/>
      <c r="M4252"/>
      <c r="N4252"/>
      <c r="O4252"/>
      <c r="P4252"/>
      <c r="Q4252"/>
    </row>
    <row r="4253" spans="1:17" s="16" customFormat="1" x14ac:dyDescent="0.25">
      <c r="A4253"/>
      <c r="B4253" s="18"/>
      <c r="D4253"/>
      <c r="E4253"/>
      <c r="F4253"/>
      <c r="G4253"/>
      <c r="H4253"/>
      <c r="I4253"/>
      <c r="J4253"/>
      <c r="K4253"/>
      <c r="L4253"/>
      <c r="M4253"/>
      <c r="N4253"/>
      <c r="O4253"/>
      <c r="P4253"/>
      <c r="Q4253"/>
    </row>
    <row r="4254" spans="1:17" s="16" customFormat="1" x14ac:dyDescent="0.25">
      <c r="A4254"/>
      <c r="B4254" s="18"/>
      <c r="D4254"/>
      <c r="E4254"/>
      <c r="F4254"/>
      <c r="G4254"/>
      <c r="H4254"/>
      <c r="I4254"/>
      <c r="J4254"/>
      <c r="K4254"/>
      <c r="L4254"/>
      <c r="M4254"/>
      <c r="N4254"/>
      <c r="O4254"/>
      <c r="P4254"/>
      <c r="Q4254"/>
    </row>
    <row r="4255" spans="1:17" s="16" customFormat="1" x14ac:dyDescent="0.25">
      <c r="A4255"/>
      <c r="B4255" s="18"/>
      <c r="D4255"/>
      <c r="E4255"/>
      <c r="F4255"/>
      <c r="G4255"/>
      <c r="H4255"/>
      <c r="I4255"/>
      <c r="J4255"/>
      <c r="K4255"/>
      <c r="L4255"/>
      <c r="M4255"/>
      <c r="N4255"/>
      <c r="O4255"/>
      <c r="P4255"/>
      <c r="Q4255"/>
    </row>
    <row r="4256" spans="1:17" s="16" customFormat="1" x14ac:dyDescent="0.25">
      <c r="A4256"/>
      <c r="B4256" s="18"/>
      <c r="D4256"/>
      <c r="E4256"/>
      <c r="F4256"/>
      <c r="G4256"/>
      <c r="H4256"/>
      <c r="I4256"/>
      <c r="J4256"/>
      <c r="K4256"/>
      <c r="L4256"/>
      <c r="M4256"/>
      <c r="N4256"/>
      <c r="O4256"/>
      <c r="P4256"/>
      <c r="Q4256"/>
    </row>
    <row r="4257" spans="1:17" s="16" customFormat="1" x14ac:dyDescent="0.25">
      <c r="A4257"/>
      <c r="B4257" s="18"/>
      <c r="D4257"/>
      <c r="E4257"/>
      <c r="F4257"/>
      <c r="G4257"/>
      <c r="H4257"/>
      <c r="I4257"/>
      <c r="J4257"/>
      <c r="K4257"/>
      <c r="L4257"/>
      <c r="M4257"/>
      <c r="N4257"/>
      <c r="O4257"/>
      <c r="P4257"/>
      <c r="Q4257"/>
    </row>
    <row r="4258" spans="1:17" s="16" customFormat="1" x14ac:dyDescent="0.25">
      <c r="A4258"/>
      <c r="B4258" s="18"/>
      <c r="D4258"/>
      <c r="E4258"/>
      <c r="F4258"/>
      <c r="G4258"/>
      <c r="H4258"/>
      <c r="I4258"/>
      <c r="J4258"/>
      <c r="K4258"/>
      <c r="L4258"/>
      <c r="M4258"/>
      <c r="N4258"/>
      <c r="O4258"/>
      <c r="P4258"/>
      <c r="Q4258"/>
    </row>
    <row r="4259" spans="1:17" s="16" customFormat="1" x14ac:dyDescent="0.25">
      <c r="A4259"/>
      <c r="B4259" s="18"/>
      <c r="D4259"/>
      <c r="E4259"/>
      <c r="F4259"/>
      <c r="G4259"/>
      <c r="H4259"/>
      <c r="I4259"/>
      <c r="J4259"/>
      <c r="K4259"/>
      <c r="L4259"/>
      <c r="M4259"/>
      <c r="N4259"/>
      <c r="O4259"/>
      <c r="P4259"/>
      <c r="Q4259"/>
    </row>
    <row r="4260" spans="1:17" s="16" customFormat="1" x14ac:dyDescent="0.25">
      <c r="A4260"/>
      <c r="B4260" s="18"/>
      <c r="D4260"/>
      <c r="E4260"/>
      <c r="F4260"/>
      <c r="G4260"/>
      <c r="H4260"/>
      <c r="I4260"/>
      <c r="J4260"/>
      <c r="K4260"/>
      <c r="L4260"/>
      <c r="M4260"/>
      <c r="N4260"/>
      <c r="O4260"/>
      <c r="P4260"/>
      <c r="Q4260"/>
    </row>
    <row r="4261" spans="1:17" s="16" customFormat="1" x14ac:dyDescent="0.25">
      <c r="A4261"/>
      <c r="B4261" s="18"/>
      <c r="D4261"/>
      <c r="E4261"/>
      <c r="F4261"/>
      <c r="G4261"/>
      <c r="H4261"/>
      <c r="I4261"/>
      <c r="J4261"/>
      <c r="K4261"/>
      <c r="L4261"/>
      <c r="M4261"/>
      <c r="N4261"/>
      <c r="O4261"/>
      <c r="P4261"/>
      <c r="Q4261"/>
    </row>
    <row r="4262" spans="1:17" s="16" customFormat="1" x14ac:dyDescent="0.25">
      <c r="A4262"/>
      <c r="B4262" s="18"/>
      <c r="D4262"/>
      <c r="E4262"/>
      <c r="F4262"/>
      <c r="G4262"/>
      <c r="H4262"/>
      <c r="I4262"/>
      <c r="J4262"/>
      <c r="K4262"/>
      <c r="L4262"/>
      <c r="M4262"/>
      <c r="N4262"/>
      <c r="O4262"/>
      <c r="P4262"/>
      <c r="Q4262"/>
    </row>
    <row r="4263" spans="1:17" s="16" customFormat="1" x14ac:dyDescent="0.25">
      <c r="A4263"/>
      <c r="B4263" s="18"/>
      <c r="D4263"/>
      <c r="E4263"/>
      <c r="F4263"/>
      <c r="G4263"/>
      <c r="H4263"/>
      <c r="I4263"/>
      <c r="J4263"/>
      <c r="K4263"/>
      <c r="L4263"/>
      <c r="M4263"/>
      <c r="N4263"/>
      <c r="O4263"/>
      <c r="P4263"/>
      <c r="Q4263"/>
    </row>
    <row r="4264" spans="1:17" s="16" customFormat="1" x14ac:dyDescent="0.25">
      <c r="A4264"/>
      <c r="B4264" s="18"/>
      <c r="D4264"/>
      <c r="E4264"/>
      <c r="F4264"/>
      <c r="G4264"/>
      <c r="H4264"/>
      <c r="I4264"/>
      <c r="J4264"/>
      <c r="K4264"/>
      <c r="L4264"/>
      <c r="M4264"/>
      <c r="N4264"/>
      <c r="O4264"/>
      <c r="P4264"/>
      <c r="Q4264"/>
    </row>
    <row r="4265" spans="1:17" s="16" customFormat="1" x14ac:dyDescent="0.25">
      <c r="A4265"/>
      <c r="B4265" s="18"/>
      <c r="D4265"/>
      <c r="E4265"/>
      <c r="F4265"/>
      <c r="G4265"/>
      <c r="H4265"/>
      <c r="I4265"/>
      <c r="J4265"/>
      <c r="K4265"/>
      <c r="L4265"/>
      <c r="M4265"/>
      <c r="N4265"/>
      <c r="O4265"/>
      <c r="P4265"/>
      <c r="Q4265"/>
    </row>
    <row r="4266" spans="1:17" s="16" customFormat="1" x14ac:dyDescent="0.25">
      <c r="A4266"/>
      <c r="B4266" s="18"/>
      <c r="D4266"/>
      <c r="E4266"/>
      <c r="F4266"/>
      <c r="G4266"/>
      <c r="H4266"/>
      <c r="I4266"/>
      <c r="J4266"/>
      <c r="K4266"/>
      <c r="L4266"/>
      <c r="M4266"/>
      <c r="N4266"/>
      <c r="O4266"/>
      <c r="P4266"/>
      <c r="Q4266"/>
    </row>
    <row r="4267" spans="1:17" s="16" customFormat="1" x14ac:dyDescent="0.25">
      <c r="A4267"/>
      <c r="B4267" s="18"/>
      <c r="D4267"/>
      <c r="E4267"/>
      <c r="F4267"/>
      <c r="G4267"/>
      <c r="H4267"/>
      <c r="I4267"/>
      <c r="J4267"/>
      <c r="K4267"/>
      <c r="L4267"/>
      <c r="M4267"/>
      <c r="N4267"/>
      <c r="O4267"/>
      <c r="P4267"/>
      <c r="Q4267"/>
    </row>
    <row r="4268" spans="1:17" s="16" customFormat="1" x14ac:dyDescent="0.25">
      <c r="A4268"/>
      <c r="B4268" s="18"/>
      <c r="D4268"/>
      <c r="E4268"/>
      <c r="F4268"/>
      <c r="G4268"/>
      <c r="H4268"/>
      <c r="I4268"/>
      <c r="J4268"/>
      <c r="K4268"/>
      <c r="L4268"/>
      <c r="M4268"/>
      <c r="N4268"/>
      <c r="O4268"/>
      <c r="P4268"/>
      <c r="Q4268"/>
    </row>
    <row r="4269" spans="1:17" s="16" customFormat="1" x14ac:dyDescent="0.25">
      <c r="A4269"/>
      <c r="B4269" s="18"/>
      <c r="D4269"/>
      <c r="E4269"/>
      <c r="F4269"/>
      <c r="G4269"/>
      <c r="H4269"/>
      <c r="I4269"/>
      <c r="J4269"/>
      <c r="K4269"/>
      <c r="L4269"/>
      <c r="M4269"/>
      <c r="N4269"/>
      <c r="O4269"/>
      <c r="P4269"/>
      <c r="Q4269"/>
    </row>
    <row r="4270" spans="1:17" s="16" customFormat="1" x14ac:dyDescent="0.25">
      <c r="A4270"/>
      <c r="B4270" s="18"/>
      <c r="D4270"/>
      <c r="E4270"/>
      <c r="F4270"/>
      <c r="G4270"/>
      <c r="H4270"/>
      <c r="I4270"/>
      <c r="J4270"/>
      <c r="K4270"/>
      <c r="L4270"/>
      <c r="M4270"/>
      <c r="N4270"/>
      <c r="O4270"/>
      <c r="P4270"/>
      <c r="Q4270"/>
    </row>
    <row r="4271" spans="1:17" s="16" customFormat="1" x14ac:dyDescent="0.25">
      <c r="A4271"/>
      <c r="B4271" s="18"/>
      <c r="D4271"/>
      <c r="E4271"/>
      <c r="F4271"/>
      <c r="G4271"/>
      <c r="H4271"/>
      <c r="I4271"/>
      <c r="J4271"/>
      <c r="K4271"/>
      <c r="L4271"/>
      <c r="M4271"/>
      <c r="N4271"/>
      <c r="O4271"/>
      <c r="P4271"/>
      <c r="Q4271"/>
    </row>
    <row r="4272" spans="1:17" s="16" customFormat="1" x14ac:dyDescent="0.25">
      <c r="A4272"/>
      <c r="B4272" s="18"/>
      <c r="D4272"/>
      <c r="E4272"/>
      <c r="F4272"/>
      <c r="G4272"/>
      <c r="H4272"/>
      <c r="I4272"/>
      <c r="J4272"/>
      <c r="K4272"/>
      <c r="L4272"/>
      <c r="M4272"/>
      <c r="N4272"/>
      <c r="O4272"/>
      <c r="P4272"/>
      <c r="Q4272"/>
    </row>
    <row r="4273" spans="1:17" s="16" customFormat="1" x14ac:dyDescent="0.25">
      <c r="A4273"/>
      <c r="B4273" s="18"/>
      <c r="D4273"/>
      <c r="E4273"/>
      <c r="F4273"/>
      <c r="G4273"/>
      <c r="H4273"/>
      <c r="I4273"/>
      <c r="J4273"/>
      <c r="K4273"/>
      <c r="L4273"/>
      <c r="M4273"/>
      <c r="N4273"/>
      <c r="O4273"/>
      <c r="P4273"/>
      <c r="Q4273"/>
    </row>
    <row r="4274" spans="1:17" s="16" customFormat="1" x14ac:dyDescent="0.25">
      <c r="A4274"/>
      <c r="B4274" s="18"/>
      <c r="D4274"/>
      <c r="E4274"/>
      <c r="F4274"/>
      <c r="G4274"/>
      <c r="H4274"/>
      <c r="I4274"/>
      <c r="J4274"/>
      <c r="K4274"/>
      <c r="L4274"/>
      <c r="M4274"/>
      <c r="N4274"/>
      <c r="O4274"/>
      <c r="P4274"/>
      <c r="Q4274"/>
    </row>
    <row r="4275" spans="1:17" s="16" customFormat="1" x14ac:dyDescent="0.25">
      <c r="A4275"/>
      <c r="B4275" s="18"/>
      <c r="D4275"/>
      <c r="E4275"/>
      <c r="F4275"/>
      <c r="G4275"/>
      <c r="H4275"/>
      <c r="I4275"/>
      <c r="J4275"/>
      <c r="K4275"/>
      <c r="L4275"/>
      <c r="M4275"/>
      <c r="N4275"/>
      <c r="O4275"/>
      <c r="P4275"/>
      <c r="Q4275"/>
    </row>
    <row r="4276" spans="1:17" s="16" customFormat="1" x14ac:dyDescent="0.25">
      <c r="A4276"/>
      <c r="B4276" s="18"/>
      <c r="D4276"/>
      <c r="E4276"/>
      <c r="F4276"/>
      <c r="G4276"/>
      <c r="H4276"/>
      <c r="I4276"/>
      <c r="J4276"/>
      <c r="K4276"/>
      <c r="L4276"/>
      <c r="M4276"/>
      <c r="N4276"/>
      <c r="O4276"/>
      <c r="P4276"/>
      <c r="Q4276"/>
    </row>
    <row r="4277" spans="1:17" s="16" customFormat="1" x14ac:dyDescent="0.25">
      <c r="A4277"/>
      <c r="B4277" s="18"/>
      <c r="D4277"/>
      <c r="E4277"/>
      <c r="F4277"/>
      <c r="G4277"/>
      <c r="H4277"/>
      <c r="I4277"/>
      <c r="J4277"/>
      <c r="K4277"/>
      <c r="L4277"/>
      <c r="M4277"/>
      <c r="N4277"/>
      <c r="O4277"/>
      <c r="P4277"/>
      <c r="Q4277"/>
    </row>
    <row r="4278" spans="1:17" s="16" customFormat="1" x14ac:dyDescent="0.25">
      <c r="A4278"/>
      <c r="B4278" s="18"/>
      <c r="D4278"/>
      <c r="E4278"/>
      <c r="F4278"/>
      <c r="G4278"/>
      <c r="H4278"/>
      <c r="I4278"/>
      <c r="J4278"/>
      <c r="K4278"/>
      <c r="L4278"/>
      <c r="M4278"/>
      <c r="N4278"/>
      <c r="O4278"/>
      <c r="P4278"/>
      <c r="Q4278"/>
    </row>
    <row r="4279" spans="1:17" s="16" customFormat="1" x14ac:dyDescent="0.25">
      <c r="A4279"/>
      <c r="B4279" s="18"/>
      <c r="D4279"/>
      <c r="E4279"/>
      <c r="F4279"/>
      <c r="G4279"/>
      <c r="H4279"/>
      <c r="I4279"/>
      <c r="J4279"/>
      <c r="K4279"/>
      <c r="L4279"/>
      <c r="M4279"/>
      <c r="N4279"/>
      <c r="O4279"/>
      <c r="P4279"/>
      <c r="Q4279"/>
    </row>
    <row r="4280" spans="1:17" s="16" customFormat="1" x14ac:dyDescent="0.25">
      <c r="A4280"/>
      <c r="B4280" s="18"/>
      <c r="D4280"/>
      <c r="E4280"/>
      <c r="F4280"/>
      <c r="G4280"/>
      <c r="H4280"/>
      <c r="I4280"/>
      <c r="J4280"/>
      <c r="K4280"/>
      <c r="L4280"/>
      <c r="M4280"/>
      <c r="N4280"/>
      <c r="O4280"/>
      <c r="P4280"/>
      <c r="Q4280"/>
    </row>
    <row r="4281" spans="1:17" s="16" customFormat="1" x14ac:dyDescent="0.25">
      <c r="A4281"/>
      <c r="B4281" s="18"/>
      <c r="D4281"/>
      <c r="E4281"/>
      <c r="F4281"/>
      <c r="G4281"/>
      <c r="H4281"/>
      <c r="I4281"/>
      <c r="J4281"/>
      <c r="K4281"/>
      <c r="L4281"/>
      <c r="M4281"/>
      <c r="N4281"/>
      <c r="O4281"/>
      <c r="P4281"/>
      <c r="Q4281"/>
    </row>
    <row r="4282" spans="1:17" s="16" customFormat="1" x14ac:dyDescent="0.25">
      <c r="A4282"/>
      <c r="B4282" s="17"/>
      <c r="D4282"/>
      <c r="E4282"/>
      <c r="F4282"/>
      <c r="G4282"/>
      <c r="H4282"/>
      <c r="I4282"/>
      <c r="J4282"/>
      <c r="K4282"/>
      <c r="L4282"/>
      <c r="M4282"/>
      <c r="N4282"/>
      <c r="O4282"/>
      <c r="P4282"/>
      <c r="Q4282"/>
    </row>
    <row r="4283" spans="1:17" s="16" customFormat="1" x14ac:dyDescent="0.25">
      <c r="A4283"/>
      <c r="B4283" s="18"/>
      <c r="D4283"/>
      <c r="E4283"/>
      <c r="F4283"/>
      <c r="G4283"/>
      <c r="H4283"/>
      <c r="I4283"/>
      <c r="J4283"/>
      <c r="K4283"/>
      <c r="L4283"/>
      <c r="M4283"/>
      <c r="N4283"/>
      <c r="O4283"/>
      <c r="P4283"/>
      <c r="Q4283"/>
    </row>
    <row r="4284" spans="1:17" s="16" customFormat="1" x14ac:dyDescent="0.25">
      <c r="A4284"/>
      <c r="B4284" s="18"/>
      <c r="D4284"/>
      <c r="E4284"/>
      <c r="F4284"/>
      <c r="G4284"/>
      <c r="H4284"/>
      <c r="I4284"/>
      <c r="J4284"/>
      <c r="K4284"/>
      <c r="L4284"/>
      <c r="M4284"/>
      <c r="N4284"/>
      <c r="O4284"/>
      <c r="P4284"/>
      <c r="Q4284"/>
    </row>
    <row r="4285" spans="1:17" s="16" customFormat="1" x14ac:dyDescent="0.25">
      <c r="A4285"/>
      <c r="B4285" s="18"/>
      <c r="D4285"/>
      <c r="E4285"/>
      <c r="F4285"/>
      <c r="G4285"/>
      <c r="H4285"/>
      <c r="I4285"/>
      <c r="J4285"/>
      <c r="K4285"/>
      <c r="L4285"/>
      <c r="M4285"/>
      <c r="N4285"/>
      <c r="O4285"/>
      <c r="P4285"/>
      <c r="Q4285"/>
    </row>
    <row r="4286" spans="1:17" s="16" customFormat="1" x14ac:dyDescent="0.25">
      <c r="A4286"/>
      <c r="B4286" s="18"/>
      <c r="D4286"/>
      <c r="E4286"/>
      <c r="F4286"/>
      <c r="G4286"/>
      <c r="H4286"/>
      <c r="I4286"/>
      <c r="J4286"/>
      <c r="K4286"/>
      <c r="L4286"/>
      <c r="M4286"/>
      <c r="N4286"/>
      <c r="O4286"/>
      <c r="P4286"/>
      <c r="Q4286"/>
    </row>
    <row r="4287" spans="1:17" s="16" customFormat="1" x14ac:dyDescent="0.25">
      <c r="A4287"/>
      <c r="B4287" s="18"/>
      <c r="D4287"/>
      <c r="E4287"/>
      <c r="F4287"/>
      <c r="G4287"/>
      <c r="H4287"/>
      <c r="I4287"/>
      <c r="J4287"/>
      <c r="K4287"/>
      <c r="L4287"/>
      <c r="M4287"/>
      <c r="N4287"/>
      <c r="O4287"/>
      <c r="P4287"/>
      <c r="Q4287"/>
    </row>
    <row r="4288" spans="1:17" s="16" customFormat="1" x14ac:dyDescent="0.25">
      <c r="A4288"/>
      <c r="B4288" s="18"/>
      <c r="D4288"/>
      <c r="E4288"/>
      <c r="F4288"/>
      <c r="G4288"/>
      <c r="H4288"/>
      <c r="I4288"/>
      <c r="J4288"/>
      <c r="K4288"/>
      <c r="L4288"/>
      <c r="M4288"/>
      <c r="N4288"/>
      <c r="O4288"/>
      <c r="P4288"/>
      <c r="Q4288"/>
    </row>
    <row r="4289" spans="1:17" s="16" customFormat="1" x14ac:dyDescent="0.25">
      <c r="A4289"/>
      <c r="B4289" s="18"/>
      <c r="D4289"/>
      <c r="E4289"/>
      <c r="F4289"/>
      <c r="G4289"/>
      <c r="H4289"/>
      <c r="I4289"/>
      <c r="J4289"/>
      <c r="K4289"/>
      <c r="L4289"/>
      <c r="M4289"/>
      <c r="N4289"/>
      <c r="O4289"/>
      <c r="P4289"/>
      <c r="Q4289"/>
    </row>
    <row r="4290" spans="1:17" s="16" customFormat="1" x14ac:dyDescent="0.25">
      <c r="A4290"/>
      <c r="B4290" s="18"/>
      <c r="D4290"/>
      <c r="E4290"/>
      <c r="F4290"/>
      <c r="G4290"/>
      <c r="H4290"/>
      <c r="I4290"/>
      <c r="J4290"/>
      <c r="K4290"/>
      <c r="L4290"/>
      <c r="M4290"/>
      <c r="N4290"/>
      <c r="O4290"/>
      <c r="P4290"/>
      <c r="Q4290"/>
    </row>
    <row r="4291" spans="1:17" s="16" customFormat="1" x14ac:dyDescent="0.25">
      <c r="A4291"/>
      <c r="B4291" s="18"/>
      <c r="D4291"/>
      <c r="E4291"/>
      <c r="F4291"/>
      <c r="G4291"/>
      <c r="H4291"/>
      <c r="I4291"/>
      <c r="J4291"/>
      <c r="K4291"/>
      <c r="L4291"/>
      <c r="M4291"/>
      <c r="N4291"/>
      <c r="O4291"/>
      <c r="P4291"/>
      <c r="Q4291"/>
    </row>
    <row r="4292" spans="1:17" s="16" customFormat="1" x14ac:dyDescent="0.25">
      <c r="A4292"/>
      <c r="B4292" s="18"/>
      <c r="D4292"/>
      <c r="E4292"/>
      <c r="F4292"/>
      <c r="G4292"/>
      <c r="H4292"/>
      <c r="I4292"/>
      <c r="J4292"/>
      <c r="K4292"/>
      <c r="L4292"/>
      <c r="M4292"/>
      <c r="N4292"/>
      <c r="O4292"/>
      <c r="P4292"/>
      <c r="Q4292"/>
    </row>
    <row r="4293" spans="1:17" s="16" customFormat="1" x14ac:dyDescent="0.25">
      <c r="A4293"/>
      <c r="B4293" s="18"/>
      <c r="D4293"/>
      <c r="E4293"/>
      <c r="F4293"/>
      <c r="G4293"/>
      <c r="H4293"/>
      <c r="I4293"/>
      <c r="J4293"/>
      <c r="K4293"/>
      <c r="L4293"/>
      <c r="M4293"/>
      <c r="N4293"/>
      <c r="O4293"/>
      <c r="P4293"/>
      <c r="Q4293"/>
    </row>
    <row r="4294" spans="1:17" s="16" customFormat="1" x14ac:dyDescent="0.25">
      <c r="A4294"/>
      <c r="B4294" s="18"/>
      <c r="D4294"/>
      <c r="E4294"/>
      <c r="F4294"/>
      <c r="G4294"/>
      <c r="H4294"/>
      <c r="I4294"/>
      <c r="J4294"/>
      <c r="K4294"/>
      <c r="L4294"/>
      <c r="M4294"/>
      <c r="N4294"/>
      <c r="O4294"/>
      <c r="P4294"/>
      <c r="Q4294"/>
    </row>
    <row r="4295" spans="1:17" s="16" customFormat="1" x14ac:dyDescent="0.25">
      <c r="A4295"/>
      <c r="B4295" s="18"/>
      <c r="D4295"/>
      <c r="E4295"/>
      <c r="F4295"/>
      <c r="G4295"/>
      <c r="H4295"/>
      <c r="I4295"/>
      <c r="J4295"/>
      <c r="K4295"/>
      <c r="L4295"/>
      <c r="M4295"/>
      <c r="N4295"/>
      <c r="O4295"/>
      <c r="P4295"/>
      <c r="Q4295"/>
    </row>
    <row r="4296" spans="1:17" s="16" customFormat="1" x14ac:dyDescent="0.25">
      <c r="A4296"/>
      <c r="B4296" s="18"/>
      <c r="D4296"/>
      <c r="E4296"/>
      <c r="F4296"/>
      <c r="G4296"/>
      <c r="H4296"/>
      <c r="I4296"/>
      <c r="J4296"/>
      <c r="K4296"/>
      <c r="L4296"/>
      <c r="M4296"/>
      <c r="N4296"/>
      <c r="O4296"/>
      <c r="P4296"/>
      <c r="Q4296"/>
    </row>
    <row r="4297" spans="1:17" s="16" customFormat="1" x14ac:dyDescent="0.25">
      <c r="A4297"/>
      <c r="B4297" s="18"/>
      <c r="D4297"/>
      <c r="E4297"/>
      <c r="F4297"/>
      <c r="G4297"/>
      <c r="H4297"/>
      <c r="I4297"/>
      <c r="J4297"/>
      <c r="K4297"/>
      <c r="L4297"/>
      <c r="M4297"/>
      <c r="N4297"/>
      <c r="O4297"/>
      <c r="P4297"/>
      <c r="Q4297"/>
    </row>
    <row r="4298" spans="1:17" s="16" customFormat="1" x14ac:dyDescent="0.25">
      <c r="A4298"/>
      <c r="B4298" s="18"/>
      <c r="D4298"/>
      <c r="E4298"/>
      <c r="F4298"/>
      <c r="G4298"/>
      <c r="H4298"/>
      <c r="I4298"/>
      <c r="J4298"/>
      <c r="K4298"/>
      <c r="L4298"/>
      <c r="M4298"/>
      <c r="N4298"/>
      <c r="O4298"/>
      <c r="P4298"/>
      <c r="Q4298"/>
    </row>
    <row r="4299" spans="1:17" s="16" customFormat="1" x14ac:dyDescent="0.25">
      <c r="A4299"/>
      <c r="B4299" s="18"/>
      <c r="D4299"/>
      <c r="E4299"/>
      <c r="F4299"/>
      <c r="G4299"/>
      <c r="H4299"/>
      <c r="I4299"/>
      <c r="J4299"/>
      <c r="K4299"/>
      <c r="L4299"/>
      <c r="M4299"/>
      <c r="N4299"/>
      <c r="O4299"/>
      <c r="P4299"/>
      <c r="Q4299"/>
    </row>
    <row r="4300" spans="1:17" s="16" customFormat="1" x14ac:dyDescent="0.25">
      <c r="A4300"/>
      <c r="B4300" s="18"/>
      <c r="D4300"/>
      <c r="E4300"/>
      <c r="F4300"/>
      <c r="G4300"/>
      <c r="H4300"/>
      <c r="I4300"/>
      <c r="J4300"/>
      <c r="K4300"/>
      <c r="L4300"/>
      <c r="M4300"/>
      <c r="N4300"/>
      <c r="O4300"/>
      <c r="P4300"/>
      <c r="Q4300"/>
    </row>
    <row r="4301" spans="1:17" s="16" customFormat="1" x14ac:dyDescent="0.25">
      <c r="A4301"/>
      <c r="B4301" s="18"/>
      <c r="D4301"/>
      <c r="E4301"/>
      <c r="F4301"/>
      <c r="G4301"/>
      <c r="H4301"/>
      <c r="I4301"/>
      <c r="J4301"/>
      <c r="K4301"/>
      <c r="L4301"/>
      <c r="M4301"/>
      <c r="N4301"/>
      <c r="O4301"/>
      <c r="P4301"/>
      <c r="Q4301"/>
    </row>
    <row r="4302" spans="1:17" s="16" customFormat="1" x14ac:dyDescent="0.25">
      <c r="A4302"/>
      <c r="B4302" s="18"/>
      <c r="D4302"/>
      <c r="E4302"/>
      <c r="F4302"/>
      <c r="G4302"/>
      <c r="H4302"/>
      <c r="I4302"/>
      <c r="J4302"/>
      <c r="K4302"/>
      <c r="L4302"/>
      <c r="M4302"/>
      <c r="N4302"/>
      <c r="O4302"/>
      <c r="P4302"/>
      <c r="Q4302"/>
    </row>
    <row r="4303" spans="1:17" s="16" customFormat="1" x14ac:dyDescent="0.25">
      <c r="A4303"/>
      <c r="B4303" s="18"/>
      <c r="D4303"/>
      <c r="E4303"/>
      <c r="F4303"/>
      <c r="G4303"/>
      <c r="H4303"/>
      <c r="I4303"/>
      <c r="J4303"/>
      <c r="K4303"/>
      <c r="L4303"/>
      <c r="M4303"/>
      <c r="N4303"/>
      <c r="O4303"/>
      <c r="P4303"/>
      <c r="Q4303"/>
    </row>
    <row r="4304" spans="1:17" s="16" customFormat="1" x14ac:dyDescent="0.25">
      <c r="A4304"/>
      <c r="B4304" s="18"/>
      <c r="D4304"/>
      <c r="E4304"/>
      <c r="F4304"/>
      <c r="G4304"/>
      <c r="H4304"/>
      <c r="I4304"/>
      <c r="J4304"/>
      <c r="K4304"/>
      <c r="L4304"/>
      <c r="M4304"/>
      <c r="N4304"/>
      <c r="O4304"/>
      <c r="P4304"/>
      <c r="Q4304"/>
    </row>
    <row r="4305" spans="1:17" s="16" customFormat="1" x14ac:dyDescent="0.25">
      <c r="A4305"/>
      <c r="B4305" s="18"/>
      <c r="D4305"/>
      <c r="E4305"/>
      <c r="F4305"/>
      <c r="G4305"/>
      <c r="H4305"/>
      <c r="I4305"/>
      <c r="J4305"/>
      <c r="K4305"/>
      <c r="L4305"/>
      <c r="M4305"/>
      <c r="N4305"/>
      <c r="O4305"/>
      <c r="P4305"/>
      <c r="Q4305"/>
    </row>
    <row r="4306" spans="1:17" s="16" customFormat="1" x14ac:dyDescent="0.25">
      <c r="A4306"/>
      <c r="B4306" s="18"/>
      <c r="D4306"/>
      <c r="E4306"/>
      <c r="F4306"/>
      <c r="G4306"/>
      <c r="H4306"/>
      <c r="I4306"/>
      <c r="J4306"/>
      <c r="K4306"/>
      <c r="L4306"/>
      <c r="M4306"/>
      <c r="N4306"/>
      <c r="O4306"/>
      <c r="P4306"/>
      <c r="Q4306"/>
    </row>
    <row r="4307" spans="1:17" s="16" customFormat="1" x14ac:dyDescent="0.25">
      <c r="A4307"/>
      <c r="B4307" s="18"/>
      <c r="D4307"/>
      <c r="E4307"/>
      <c r="F4307"/>
      <c r="G4307"/>
      <c r="H4307"/>
      <c r="I4307"/>
      <c r="J4307"/>
      <c r="K4307"/>
      <c r="L4307"/>
      <c r="M4307"/>
      <c r="N4307"/>
      <c r="O4307"/>
      <c r="P4307"/>
      <c r="Q4307"/>
    </row>
    <row r="4308" spans="1:17" s="16" customFormat="1" x14ac:dyDescent="0.25">
      <c r="A4308"/>
      <c r="B4308" s="18"/>
      <c r="D4308"/>
      <c r="E4308"/>
      <c r="F4308"/>
      <c r="G4308"/>
      <c r="H4308"/>
      <c r="I4308"/>
      <c r="J4308"/>
      <c r="K4308"/>
      <c r="L4308"/>
      <c r="M4308"/>
      <c r="N4308"/>
      <c r="O4308"/>
      <c r="P4308"/>
      <c r="Q4308"/>
    </row>
    <row r="4309" spans="1:17" s="16" customFormat="1" x14ac:dyDescent="0.25">
      <c r="A4309"/>
      <c r="B4309" s="18"/>
      <c r="D4309"/>
      <c r="E4309"/>
      <c r="F4309"/>
      <c r="G4309"/>
      <c r="H4309"/>
      <c r="I4309"/>
      <c r="J4309"/>
      <c r="K4309"/>
      <c r="L4309"/>
      <c r="M4309"/>
      <c r="N4309"/>
      <c r="O4309"/>
      <c r="P4309"/>
      <c r="Q4309"/>
    </row>
    <row r="4310" spans="1:17" s="16" customFormat="1" x14ac:dyDescent="0.25">
      <c r="A4310"/>
      <c r="B4310" s="18"/>
      <c r="D4310"/>
      <c r="E4310"/>
      <c r="F4310"/>
      <c r="G4310"/>
      <c r="H4310"/>
      <c r="I4310"/>
      <c r="J4310"/>
      <c r="K4310"/>
      <c r="L4310"/>
      <c r="M4310"/>
      <c r="N4310"/>
      <c r="O4310"/>
      <c r="P4310"/>
      <c r="Q4310"/>
    </row>
    <row r="4311" spans="1:17" s="16" customFormat="1" x14ac:dyDescent="0.25">
      <c r="A4311"/>
      <c r="B4311" s="18"/>
      <c r="D4311"/>
      <c r="E4311"/>
      <c r="F4311"/>
      <c r="G4311"/>
      <c r="H4311"/>
      <c r="I4311"/>
      <c r="J4311"/>
      <c r="K4311"/>
      <c r="L4311"/>
      <c r="M4311"/>
      <c r="N4311"/>
      <c r="O4311"/>
      <c r="P4311"/>
      <c r="Q4311"/>
    </row>
    <row r="4312" spans="1:17" s="16" customFormat="1" x14ac:dyDescent="0.25">
      <c r="A4312"/>
      <c r="B4312" s="18"/>
      <c r="D4312"/>
      <c r="E4312"/>
      <c r="F4312"/>
      <c r="G4312"/>
      <c r="H4312"/>
      <c r="I4312"/>
      <c r="J4312"/>
      <c r="K4312"/>
      <c r="L4312"/>
      <c r="M4312"/>
      <c r="N4312"/>
      <c r="O4312"/>
      <c r="P4312"/>
      <c r="Q4312"/>
    </row>
    <row r="4313" spans="1:17" s="16" customFormat="1" x14ac:dyDescent="0.25">
      <c r="A4313"/>
      <c r="B4313" s="18"/>
      <c r="D4313"/>
      <c r="E4313"/>
      <c r="F4313"/>
      <c r="G4313"/>
      <c r="H4313"/>
      <c r="I4313"/>
      <c r="J4313"/>
      <c r="K4313"/>
      <c r="L4313"/>
      <c r="M4313"/>
      <c r="N4313"/>
      <c r="O4313"/>
      <c r="P4313"/>
      <c r="Q4313"/>
    </row>
    <row r="4314" spans="1:17" s="16" customFormat="1" x14ac:dyDescent="0.25">
      <c r="A4314"/>
      <c r="B4314" s="18"/>
      <c r="D4314"/>
      <c r="E4314"/>
      <c r="F4314"/>
      <c r="G4314"/>
      <c r="H4314"/>
      <c r="I4314"/>
      <c r="J4314"/>
      <c r="K4314"/>
      <c r="L4314"/>
      <c r="M4314"/>
      <c r="N4314"/>
      <c r="O4314"/>
      <c r="P4314"/>
      <c r="Q4314"/>
    </row>
    <row r="4315" spans="1:17" s="16" customFormat="1" x14ac:dyDescent="0.25">
      <c r="A4315"/>
      <c r="B4315" s="18"/>
      <c r="D4315"/>
      <c r="E4315"/>
      <c r="F4315"/>
      <c r="G4315"/>
      <c r="H4315"/>
      <c r="I4315"/>
      <c r="J4315"/>
      <c r="K4315"/>
      <c r="L4315"/>
      <c r="M4315"/>
      <c r="N4315"/>
      <c r="O4315"/>
      <c r="P4315"/>
      <c r="Q4315"/>
    </row>
    <row r="4316" spans="1:17" s="16" customFormat="1" x14ac:dyDescent="0.25">
      <c r="A4316"/>
      <c r="B4316" s="18"/>
      <c r="D4316"/>
      <c r="E4316"/>
      <c r="F4316"/>
      <c r="G4316"/>
      <c r="H4316"/>
      <c r="I4316"/>
      <c r="J4316"/>
      <c r="K4316"/>
      <c r="L4316"/>
      <c r="M4316"/>
      <c r="N4316"/>
      <c r="O4316"/>
      <c r="P4316"/>
      <c r="Q4316"/>
    </row>
    <row r="4317" spans="1:17" s="16" customFormat="1" x14ac:dyDescent="0.25">
      <c r="A4317"/>
      <c r="B4317" s="18"/>
      <c r="D4317"/>
      <c r="E4317"/>
      <c r="F4317"/>
      <c r="G4317"/>
      <c r="H4317"/>
      <c r="I4317"/>
      <c r="J4317"/>
      <c r="K4317"/>
      <c r="L4317"/>
      <c r="M4317"/>
      <c r="N4317"/>
      <c r="O4317"/>
      <c r="P4317"/>
      <c r="Q4317"/>
    </row>
    <row r="4318" spans="1:17" s="16" customFormat="1" x14ac:dyDescent="0.25">
      <c r="A4318"/>
      <c r="B4318" s="18"/>
      <c r="D4318"/>
      <c r="E4318"/>
      <c r="F4318"/>
      <c r="G4318"/>
      <c r="H4318"/>
      <c r="I4318"/>
      <c r="J4318"/>
      <c r="K4318"/>
      <c r="L4318"/>
      <c r="M4318"/>
      <c r="N4318"/>
      <c r="O4318"/>
      <c r="P4318"/>
      <c r="Q4318"/>
    </row>
    <row r="4319" spans="1:17" s="16" customFormat="1" x14ac:dyDescent="0.25">
      <c r="A4319"/>
      <c r="B4319" s="18"/>
      <c r="D4319"/>
      <c r="E4319"/>
      <c r="F4319"/>
      <c r="G4319"/>
      <c r="H4319"/>
      <c r="I4319"/>
      <c r="J4319"/>
      <c r="K4319"/>
      <c r="L4319"/>
      <c r="M4319"/>
      <c r="N4319"/>
      <c r="O4319"/>
      <c r="P4319"/>
      <c r="Q4319"/>
    </row>
    <row r="4320" spans="1:17" s="16" customFormat="1" x14ac:dyDescent="0.25">
      <c r="A4320"/>
      <c r="B4320" s="18"/>
      <c r="D4320"/>
      <c r="E4320"/>
      <c r="F4320"/>
      <c r="G4320"/>
      <c r="H4320"/>
      <c r="I4320"/>
      <c r="J4320"/>
      <c r="K4320"/>
      <c r="L4320"/>
      <c r="M4320"/>
      <c r="N4320"/>
      <c r="O4320"/>
      <c r="P4320"/>
      <c r="Q4320"/>
    </row>
    <row r="4321" spans="1:17" s="16" customFormat="1" x14ac:dyDescent="0.25">
      <c r="A4321"/>
      <c r="B4321" s="18"/>
      <c r="D4321"/>
      <c r="E4321"/>
      <c r="F4321"/>
      <c r="G4321"/>
      <c r="H4321"/>
      <c r="I4321"/>
      <c r="J4321"/>
      <c r="K4321"/>
      <c r="L4321"/>
      <c r="M4321"/>
      <c r="N4321"/>
      <c r="O4321"/>
      <c r="P4321"/>
      <c r="Q4321"/>
    </row>
    <row r="4322" spans="1:17" s="16" customFormat="1" x14ac:dyDescent="0.25">
      <c r="A4322"/>
      <c r="B4322" s="18"/>
      <c r="D4322"/>
      <c r="E4322"/>
      <c r="F4322"/>
      <c r="G4322"/>
      <c r="H4322"/>
      <c r="I4322"/>
      <c r="J4322"/>
      <c r="K4322"/>
      <c r="L4322"/>
      <c r="M4322"/>
      <c r="N4322"/>
      <c r="O4322"/>
      <c r="P4322"/>
      <c r="Q4322"/>
    </row>
    <row r="4323" spans="1:17" s="16" customFormat="1" x14ac:dyDescent="0.25">
      <c r="A4323"/>
      <c r="B4323" s="18"/>
      <c r="D4323"/>
      <c r="E4323"/>
      <c r="F4323"/>
      <c r="G4323"/>
      <c r="H4323"/>
      <c r="I4323"/>
      <c r="J4323"/>
      <c r="K4323"/>
      <c r="L4323"/>
      <c r="M4323"/>
      <c r="N4323"/>
      <c r="O4323"/>
      <c r="P4323"/>
      <c r="Q4323"/>
    </row>
    <row r="4324" spans="1:17" s="16" customFormat="1" x14ac:dyDescent="0.25">
      <c r="A4324"/>
      <c r="B4324" s="18"/>
      <c r="D4324"/>
      <c r="E4324"/>
      <c r="F4324"/>
      <c r="G4324"/>
      <c r="H4324"/>
      <c r="I4324"/>
      <c r="J4324"/>
      <c r="K4324"/>
      <c r="L4324"/>
      <c r="M4324"/>
      <c r="N4324"/>
      <c r="O4324"/>
      <c r="P4324"/>
      <c r="Q4324"/>
    </row>
    <row r="4325" spans="1:17" s="16" customFormat="1" x14ac:dyDescent="0.25">
      <c r="A4325"/>
      <c r="B4325" s="18"/>
      <c r="D4325"/>
      <c r="E4325"/>
      <c r="F4325"/>
      <c r="G4325"/>
      <c r="H4325"/>
      <c r="I4325"/>
      <c r="J4325"/>
      <c r="K4325"/>
      <c r="L4325"/>
      <c r="M4325"/>
      <c r="N4325"/>
      <c r="O4325"/>
      <c r="P4325"/>
      <c r="Q4325"/>
    </row>
    <row r="4326" spans="1:17" s="16" customFormat="1" x14ac:dyDescent="0.25">
      <c r="A4326"/>
      <c r="B4326" s="18"/>
      <c r="D4326"/>
      <c r="E4326"/>
      <c r="F4326"/>
      <c r="G4326"/>
      <c r="H4326"/>
      <c r="I4326"/>
      <c r="J4326"/>
      <c r="K4326"/>
      <c r="L4326"/>
      <c r="M4326"/>
      <c r="N4326"/>
      <c r="O4326"/>
      <c r="P4326"/>
      <c r="Q4326"/>
    </row>
    <row r="4327" spans="1:17" s="16" customFormat="1" x14ac:dyDescent="0.25">
      <c r="A4327"/>
      <c r="B4327" s="18"/>
      <c r="D4327"/>
      <c r="E4327"/>
      <c r="F4327"/>
      <c r="G4327"/>
      <c r="H4327"/>
      <c r="I4327"/>
      <c r="J4327"/>
      <c r="K4327"/>
      <c r="L4327"/>
      <c r="M4327"/>
      <c r="N4327"/>
      <c r="O4327"/>
      <c r="P4327"/>
      <c r="Q4327"/>
    </row>
    <row r="4328" spans="1:17" s="16" customFormat="1" x14ac:dyDescent="0.25">
      <c r="A4328"/>
      <c r="B4328" s="18"/>
      <c r="D4328"/>
      <c r="E4328"/>
      <c r="F4328"/>
      <c r="G4328"/>
      <c r="H4328"/>
      <c r="I4328"/>
      <c r="J4328"/>
      <c r="K4328"/>
      <c r="L4328"/>
      <c r="M4328"/>
      <c r="N4328"/>
      <c r="O4328"/>
      <c r="P4328"/>
      <c r="Q4328"/>
    </row>
    <row r="4329" spans="1:17" s="16" customFormat="1" x14ac:dyDescent="0.25">
      <c r="A4329"/>
      <c r="B4329" s="18"/>
      <c r="D4329"/>
      <c r="E4329"/>
      <c r="F4329"/>
      <c r="G4329"/>
      <c r="H4329"/>
      <c r="I4329"/>
      <c r="J4329"/>
      <c r="K4329"/>
      <c r="L4329"/>
      <c r="M4329"/>
      <c r="N4329"/>
      <c r="O4329"/>
      <c r="P4329"/>
      <c r="Q4329"/>
    </row>
    <row r="4330" spans="1:17" s="16" customFormat="1" x14ac:dyDescent="0.25">
      <c r="A4330"/>
      <c r="B4330" s="18"/>
      <c r="D4330"/>
      <c r="E4330"/>
      <c r="F4330"/>
      <c r="G4330"/>
      <c r="H4330"/>
      <c r="I4330"/>
      <c r="J4330"/>
      <c r="K4330"/>
      <c r="L4330"/>
      <c r="M4330"/>
      <c r="N4330"/>
      <c r="O4330"/>
      <c r="P4330"/>
      <c r="Q4330"/>
    </row>
    <row r="4331" spans="1:17" s="16" customFormat="1" x14ac:dyDescent="0.25">
      <c r="A4331"/>
      <c r="B4331" s="18"/>
      <c r="D4331"/>
      <c r="E4331"/>
      <c r="F4331"/>
      <c r="G4331"/>
      <c r="H4331"/>
      <c r="I4331"/>
      <c r="J4331"/>
      <c r="K4331"/>
      <c r="L4331"/>
      <c r="M4331"/>
      <c r="N4331"/>
      <c r="O4331"/>
      <c r="P4331"/>
      <c r="Q4331"/>
    </row>
    <row r="4332" spans="1:17" s="16" customFormat="1" x14ac:dyDescent="0.25">
      <c r="A4332"/>
      <c r="B4332" s="17"/>
      <c r="D4332"/>
      <c r="E4332"/>
      <c r="F4332"/>
      <c r="G4332"/>
      <c r="H4332"/>
      <c r="I4332"/>
      <c r="J4332"/>
      <c r="K4332"/>
      <c r="L4332"/>
      <c r="M4332"/>
      <c r="N4332"/>
      <c r="O4332"/>
      <c r="P4332"/>
      <c r="Q4332"/>
    </row>
    <row r="4333" spans="1:17" s="16" customFormat="1" x14ac:dyDescent="0.25">
      <c r="A4333"/>
      <c r="B4333" s="18"/>
      <c r="D4333"/>
      <c r="E4333"/>
      <c r="F4333"/>
      <c r="G4333"/>
      <c r="H4333"/>
      <c r="I4333"/>
      <c r="J4333"/>
      <c r="K4333"/>
      <c r="L4333"/>
      <c r="M4333"/>
      <c r="N4333"/>
      <c r="O4333"/>
      <c r="P4333"/>
      <c r="Q4333"/>
    </row>
    <row r="4334" spans="1:17" s="16" customFormat="1" x14ac:dyDescent="0.25">
      <c r="A4334"/>
      <c r="B4334" s="18"/>
      <c r="D4334"/>
      <c r="E4334"/>
      <c r="F4334"/>
      <c r="G4334"/>
      <c r="H4334"/>
      <c r="I4334"/>
      <c r="J4334"/>
      <c r="K4334"/>
      <c r="L4334"/>
      <c r="M4334"/>
      <c r="N4334"/>
      <c r="O4334"/>
      <c r="P4334"/>
      <c r="Q4334"/>
    </row>
    <row r="4335" spans="1:17" s="16" customFormat="1" x14ac:dyDescent="0.25">
      <c r="A4335"/>
      <c r="B4335" s="18"/>
      <c r="D4335"/>
      <c r="E4335"/>
      <c r="F4335"/>
      <c r="G4335"/>
      <c r="H4335"/>
      <c r="I4335"/>
      <c r="J4335"/>
      <c r="K4335"/>
      <c r="L4335"/>
      <c r="M4335"/>
      <c r="N4335"/>
      <c r="O4335"/>
      <c r="P4335"/>
      <c r="Q4335"/>
    </row>
    <row r="4336" spans="1:17" s="16" customFormat="1" x14ac:dyDescent="0.25">
      <c r="A4336"/>
      <c r="B4336" s="18"/>
      <c r="D4336"/>
      <c r="E4336"/>
      <c r="F4336"/>
      <c r="G4336"/>
      <c r="H4336"/>
      <c r="I4336"/>
      <c r="J4336"/>
      <c r="K4336"/>
      <c r="L4336"/>
      <c r="M4336"/>
      <c r="N4336"/>
      <c r="O4336"/>
      <c r="P4336"/>
      <c r="Q4336"/>
    </row>
    <row r="4337" spans="1:17" s="16" customFormat="1" x14ac:dyDescent="0.25">
      <c r="A4337"/>
      <c r="B4337" s="18"/>
      <c r="D4337"/>
      <c r="E4337"/>
      <c r="F4337"/>
      <c r="G4337"/>
      <c r="H4337"/>
      <c r="I4337"/>
      <c r="J4337"/>
      <c r="K4337"/>
      <c r="L4337"/>
      <c r="M4337"/>
      <c r="N4337"/>
      <c r="O4337"/>
      <c r="P4337"/>
      <c r="Q4337"/>
    </row>
    <row r="4338" spans="1:17" s="16" customFormat="1" x14ac:dyDescent="0.25">
      <c r="A4338"/>
      <c r="B4338" s="18"/>
      <c r="D4338"/>
      <c r="E4338"/>
      <c r="F4338"/>
      <c r="G4338"/>
      <c r="H4338"/>
      <c r="I4338"/>
      <c r="J4338"/>
      <c r="K4338"/>
      <c r="L4338"/>
      <c r="M4338"/>
      <c r="N4338"/>
      <c r="O4338"/>
      <c r="P4338"/>
      <c r="Q4338"/>
    </row>
    <row r="4339" spans="1:17" s="16" customFormat="1" x14ac:dyDescent="0.25">
      <c r="A4339"/>
      <c r="B4339" s="18"/>
      <c r="D4339"/>
      <c r="E4339"/>
      <c r="F4339"/>
      <c r="G4339"/>
      <c r="H4339"/>
      <c r="I4339"/>
      <c r="J4339"/>
      <c r="K4339"/>
      <c r="L4339"/>
      <c r="M4339"/>
      <c r="N4339"/>
      <c r="O4339"/>
      <c r="P4339"/>
      <c r="Q4339"/>
    </row>
    <row r="4340" spans="1:17" s="16" customFormat="1" x14ac:dyDescent="0.25">
      <c r="A4340"/>
      <c r="B4340" s="18"/>
      <c r="D4340"/>
      <c r="E4340"/>
      <c r="F4340"/>
      <c r="G4340"/>
      <c r="H4340"/>
      <c r="I4340"/>
      <c r="J4340"/>
      <c r="K4340"/>
      <c r="L4340"/>
      <c r="M4340"/>
      <c r="N4340"/>
      <c r="O4340"/>
      <c r="P4340"/>
      <c r="Q4340"/>
    </row>
    <row r="4341" spans="1:17" s="16" customFormat="1" x14ac:dyDescent="0.25">
      <c r="A4341"/>
      <c r="B4341" s="18"/>
      <c r="D4341"/>
      <c r="E4341"/>
      <c r="F4341"/>
      <c r="G4341"/>
      <c r="H4341"/>
      <c r="I4341"/>
      <c r="J4341"/>
      <c r="K4341"/>
      <c r="L4341"/>
      <c r="M4341"/>
      <c r="N4341"/>
      <c r="O4341"/>
      <c r="P4341"/>
      <c r="Q4341"/>
    </row>
    <row r="4342" spans="1:17" s="16" customFormat="1" x14ac:dyDescent="0.25">
      <c r="A4342"/>
      <c r="B4342" s="18"/>
      <c r="D4342"/>
      <c r="E4342"/>
      <c r="F4342"/>
      <c r="G4342"/>
      <c r="H4342"/>
      <c r="I4342"/>
      <c r="J4342"/>
      <c r="K4342"/>
      <c r="L4342"/>
      <c r="M4342"/>
      <c r="N4342"/>
      <c r="O4342"/>
      <c r="P4342"/>
      <c r="Q4342"/>
    </row>
    <row r="4343" spans="1:17" s="16" customFormat="1" x14ac:dyDescent="0.25">
      <c r="A4343"/>
      <c r="B4343" s="18"/>
      <c r="D4343"/>
      <c r="E4343"/>
      <c r="F4343"/>
      <c r="G4343"/>
      <c r="H4343"/>
      <c r="I4343"/>
      <c r="J4343"/>
      <c r="K4343"/>
      <c r="L4343"/>
      <c r="M4343"/>
      <c r="N4343"/>
      <c r="O4343"/>
      <c r="P4343"/>
      <c r="Q4343"/>
    </row>
    <row r="4344" spans="1:17" s="16" customFormat="1" x14ac:dyDescent="0.25">
      <c r="A4344"/>
      <c r="B4344" s="18"/>
      <c r="D4344"/>
      <c r="E4344"/>
      <c r="F4344"/>
      <c r="G4344"/>
      <c r="H4344"/>
      <c r="I4344"/>
      <c r="J4344"/>
      <c r="K4344"/>
      <c r="L4344"/>
      <c r="M4344"/>
      <c r="N4344"/>
      <c r="O4344"/>
      <c r="P4344"/>
      <c r="Q4344"/>
    </row>
    <row r="4345" spans="1:17" s="16" customFormat="1" x14ac:dyDescent="0.25">
      <c r="A4345"/>
      <c r="B4345" s="18"/>
      <c r="D4345"/>
      <c r="E4345"/>
      <c r="F4345"/>
      <c r="G4345"/>
      <c r="H4345"/>
      <c r="I4345"/>
      <c r="J4345"/>
      <c r="K4345"/>
      <c r="L4345"/>
      <c r="M4345"/>
      <c r="N4345"/>
      <c r="O4345"/>
      <c r="P4345"/>
      <c r="Q4345"/>
    </row>
    <row r="4346" spans="1:17" s="16" customFormat="1" x14ac:dyDescent="0.25">
      <c r="A4346"/>
      <c r="B4346" s="18"/>
      <c r="D4346"/>
      <c r="E4346"/>
      <c r="F4346"/>
      <c r="G4346"/>
      <c r="H4346"/>
      <c r="I4346"/>
      <c r="J4346"/>
      <c r="K4346"/>
      <c r="L4346"/>
      <c r="M4346"/>
      <c r="N4346"/>
      <c r="O4346"/>
      <c r="P4346"/>
      <c r="Q4346"/>
    </row>
    <row r="4347" spans="1:17" s="16" customFormat="1" x14ac:dyDescent="0.25">
      <c r="A4347"/>
      <c r="B4347" s="18"/>
      <c r="D4347"/>
      <c r="E4347"/>
      <c r="F4347"/>
      <c r="G4347"/>
      <c r="H4347"/>
      <c r="I4347"/>
      <c r="J4347"/>
      <c r="K4347"/>
      <c r="L4347"/>
      <c r="M4347"/>
      <c r="N4347"/>
      <c r="O4347"/>
      <c r="P4347"/>
      <c r="Q4347"/>
    </row>
    <row r="4348" spans="1:17" s="16" customFormat="1" x14ac:dyDescent="0.25">
      <c r="A4348"/>
      <c r="B4348" s="18"/>
      <c r="D4348"/>
      <c r="E4348"/>
      <c r="F4348"/>
      <c r="G4348"/>
      <c r="H4348"/>
      <c r="I4348"/>
      <c r="J4348"/>
      <c r="K4348"/>
      <c r="L4348"/>
      <c r="M4348"/>
      <c r="N4348"/>
      <c r="O4348"/>
      <c r="P4348"/>
      <c r="Q4348"/>
    </row>
    <row r="4349" spans="1:17" s="16" customFormat="1" x14ac:dyDescent="0.25">
      <c r="A4349"/>
      <c r="B4349" s="18"/>
      <c r="D4349"/>
      <c r="E4349"/>
      <c r="F4349"/>
      <c r="G4349"/>
      <c r="H4349"/>
      <c r="I4349"/>
      <c r="J4349"/>
      <c r="K4349"/>
      <c r="L4349"/>
      <c r="M4349"/>
      <c r="N4349"/>
      <c r="O4349"/>
      <c r="P4349"/>
      <c r="Q4349"/>
    </row>
    <row r="4350" spans="1:17" s="16" customFormat="1" x14ac:dyDescent="0.25">
      <c r="A4350"/>
      <c r="B4350" s="18"/>
      <c r="D4350"/>
      <c r="E4350"/>
      <c r="F4350"/>
      <c r="G4350"/>
      <c r="H4350"/>
      <c r="I4350"/>
      <c r="J4350"/>
      <c r="K4350"/>
      <c r="L4350"/>
      <c r="M4350"/>
      <c r="N4350"/>
      <c r="O4350"/>
      <c r="P4350"/>
      <c r="Q4350"/>
    </row>
    <row r="4351" spans="1:17" s="16" customFormat="1" x14ac:dyDescent="0.25">
      <c r="A4351"/>
      <c r="B4351" s="18"/>
      <c r="D4351"/>
      <c r="E4351"/>
      <c r="F4351"/>
      <c r="G4351"/>
      <c r="H4351"/>
      <c r="I4351"/>
      <c r="J4351"/>
      <c r="K4351"/>
      <c r="L4351"/>
      <c r="M4351"/>
      <c r="N4351"/>
      <c r="O4351"/>
      <c r="P4351"/>
      <c r="Q4351"/>
    </row>
    <row r="4352" spans="1:17" s="16" customFormat="1" x14ac:dyDescent="0.25">
      <c r="A4352"/>
      <c r="B4352" s="18"/>
      <c r="D4352"/>
      <c r="E4352"/>
      <c r="F4352"/>
      <c r="G4352"/>
      <c r="H4352"/>
      <c r="I4352"/>
      <c r="J4352"/>
      <c r="K4352"/>
      <c r="L4352"/>
      <c r="M4352"/>
      <c r="N4352"/>
      <c r="O4352"/>
      <c r="P4352"/>
      <c r="Q4352"/>
    </row>
    <row r="4353" spans="1:17" s="16" customFormat="1" x14ac:dyDescent="0.25">
      <c r="A4353"/>
      <c r="B4353" s="18"/>
      <c r="D4353"/>
      <c r="E4353"/>
      <c r="F4353"/>
      <c r="G4353"/>
      <c r="H4353"/>
      <c r="I4353"/>
      <c r="J4353"/>
      <c r="K4353"/>
      <c r="L4353"/>
      <c r="M4353"/>
      <c r="N4353"/>
      <c r="O4353"/>
      <c r="P4353"/>
      <c r="Q4353"/>
    </row>
    <row r="4354" spans="1:17" s="16" customFormat="1" x14ac:dyDescent="0.25">
      <c r="A4354"/>
      <c r="B4354" s="18"/>
      <c r="D4354"/>
      <c r="E4354"/>
      <c r="F4354"/>
      <c r="G4354"/>
      <c r="H4354"/>
      <c r="I4354"/>
      <c r="J4354"/>
      <c r="K4354"/>
      <c r="L4354"/>
      <c r="M4354"/>
      <c r="N4354"/>
      <c r="O4354"/>
      <c r="P4354"/>
      <c r="Q4354"/>
    </row>
    <row r="4355" spans="1:17" s="16" customFormat="1" x14ac:dyDescent="0.25">
      <c r="A4355"/>
      <c r="B4355" s="18"/>
      <c r="D4355"/>
      <c r="E4355"/>
      <c r="F4355"/>
      <c r="G4355"/>
      <c r="H4355"/>
      <c r="I4355"/>
      <c r="J4355"/>
      <c r="K4355"/>
      <c r="L4355"/>
      <c r="M4355"/>
      <c r="N4355"/>
      <c r="O4355"/>
      <c r="P4355"/>
      <c r="Q4355"/>
    </row>
    <row r="4356" spans="1:17" s="16" customFormat="1" x14ac:dyDescent="0.25">
      <c r="A4356"/>
      <c r="B4356" s="18"/>
      <c r="D4356"/>
      <c r="E4356"/>
      <c r="F4356"/>
      <c r="G4356"/>
      <c r="H4356"/>
      <c r="I4356"/>
      <c r="J4356"/>
      <c r="K4356"/>
      <c r="L4356"/>
      <c r="M4356"/>
      <c r="N4356"/>
      <c r="O4356"/>
      <c r="P4356"/>
      <c r="Q4356"/>
    </row>
    <row r="4357" spans="1:17" s="16" customFormat="1" x14ac:dyDescent="0.25">
      <c r="A4357"/>
      <c r="B4357" s="18"/>
      <c r="D4357"/>
      <c r="E4357"/>
      <c r="F4357"/>
      <c r="G4357"/>
      <c r="H4357"/>
      <c r="I4357"/>
      <c r="J4357"/>
      <c r="K4357"/>
      <c r="L4357"/>
      <c r="M4357"/>
      <c r="N4357"/>
      <c r="O4357"/>
      <c r="P4357"/>
      <c r="Q4357"/>
    </row>
    <row r="4358" spans="1:17" s="16" customFormat="1" x14ac:dyDescent="0.25">
      <c r="A4358"/>
      <c r="B4358" s="18"/>
      <c r="D4358"/>
      <c r="E4358"/>
      <c r="F4358"/>
      <c r="G4358"/>
      <c r="H4358"/>
      <c r="I4358"/>
      <c r="J4358"/>
      <c r="K4358"/>
      <c r="L4358"/>
      <c r="M4358"/>
      <c r="N4358"/>
      <c r="O4358"/>
      <c r="P4358"/>
      <c r="Q4358"/>
    </row>
    <row r="4359" spans="1:17" s="16" customFormat="1" x14ac:dyDescent="0.25">
      <c r="A4359"/>
      <c r="B4359" s="18"/>
      <c r="D4359"/>
      <c r="E4359"/>
      <c r="F4359"/>
      <c r="G4359"/>
      <c r="H4359"/>
      <c r="I4359"/>
      <c r="J4359"/>
      <c r="K4359"/>
      <c r="L4359"/>
      <c r="M4359"/>
      <c r="N4359"/>
      <c r="O4359"/>
      <c r="P4359"/>
      <c r="Q4359"/>
    </row>
    <row r="4360" spans="1:17" s="16" customFormat="1" x14ac:dyDescent="0.25">
      <c r="A4360"/>
      <c r="B4360" s="18"/>
      <c r="D4360"/>
      <c r="E4360"/>
      <c r="F4360"/>
      <c r="G4360"/>
      <c r="H4360"/>
      <c r="I4360"/>
      <c r="J4360"/>
      <c r="K4360"/>
      <c r="L4360"/>
      <c r="M4360"/>
      <c r="N4360"/>
      <c r="O4360"/>
      <c r="P4360"/>
      <c r="Q4360"/>
    </row>
    <row r="4361" spans="1:17" s="16" customFormat="1" x14ac:dyDescent="0.25">
      <c r="A4361"/>
      <c r="B4361" s="18"/>
      <c r="D4361"/>
      <c r="E4361"/>
      <c r="F4361"/>
      <c r="G4361"/>
      <c r="H4361"/>
      <c r="I4361"/>
      <c r="J4361"/>
      <c r="K4361"/>
      <c r="L4361"/>
      <c r="M4361"/>
      <c r="N4361"/>
      <c r="O4361"/>
      <c r="P4361"/>
      <c r="Q4361"/>
    </row>
    <row r="4362" spans="1:17" s="16" customFormat="1" x14ac:dyDescent="0.25">
      <c r="A4362"/>
      <c r="B4362" s="18"/>
      <c r="D4362"/>
      <c r="E4362"/>
      <c r="F4362"/>
      <c r="G4362"/>
      <c r="H4362"/>
      <c r="I4362"/>
      <c r="J4362"/>
      <c r="K4362"/>
      <c r="L4362"/>
      <c r="M4362"/>
      <c r="N4362"/>
      <c r="O4362"/>
      <c r="P4362"/>
      <c r="Q4362"/>
    </row>
    <row r="4363" spans="1:17" s="16" customFormat="1" x14ac:dyDescent="0.25">
      <c r="A4363"/>
      <c r="B4363" s="18"/>
      <c r="D4363"/>
      <c r="E4363"/>
      <c r="F4363"/>
      <c r="G4363"/>
      <c r="H4363"/>
      <c r="I4363"/>
      <c r="J4363"/>
      <c r="K4363"/>
      <c r="L4363"/>
      <c r="M4363"/>
      <c r="N4363"/>
      <c r="O4363"/>
      <c r="P4363"/>
      <c r="Q4363"/>
    </row>
    <row r="4364" spans="1:17" s="16" customFormat="1" x14ac:dyDescent="0.25">
      <c r="A4364"/>
      <c r="B4364" s="18"/>
      <c r="D4364"/>
      <c r="E4364"/>
      <c r="F4364"/>
      <c r="G4364"/>
      <c r="H4364"/>
      <c r="I4364"/>
      <c r="J4364"/>
      <c r="K4364"/>
      <c r="L4364"/>
      <c r="M4364"/>
      <c r="N4364"/>
      <c r="O4364"/>
      <c r="P4364"/>
      <c r="Q4364"/>
    </row>
    <row r="4365" spans="1:17" s="16" customFormat="1" x14ac:dyDescent="0.25">
      <c r="A4365"/>
      <c r="B4365" s="18"/>
      <c r="D4365"/>
      <c r="E4365"/>
      <c r="F4365"/>
      <c r="G4365"/>
      <c r="H4365"/>
      <c r="I4365"/>
      <c r="J4365"/>
      <c r="K4365"/>
      <c r="L4365"/>
      <c r="M4365"/>
      <c r="N4365"/>
      <c r="O4365"/>
      <c r="P4365"/>
      <c r="Q4365"/>
    </row>
    <row r="4366" spans="1:17" s="16" customFormat="1" x14ac:dyDescent="0.25">
      <c r="A4366"/>
      <c r="B4366" s="18"/>
      <c r="D4366"/>
      <c r="E4366"/>
      <c r="F4366"/>
      <c r="G4366"/>
      <c r="H4366"/>
      <c r="I4366"/>
      <c r="J4366"/>
      <c r="K4366"/>
      <c r="L4366"/>
      <c r="M4366"/>
      <c r="N4366"/>
      <c r="O4366"/>
      <c r="P4366"/>
      <c r="Q4366"/>
    </row>
    <row r="4367" spans="1:17" s="16" customFormat="1" x14ac:dyDescent="0.25">
      <c r="A4367"/>
      <c r="B4367" s="18"/>
      <c r="D4367"/>
      <c r="E4367"/>
      <c r="F4367"/>
      <c r="G4367"/>
      <c r="H4367"/>
      <c r="I4367"/>
      <c r="J4367"/>
      <c r="K4367"/>
      <c r="L4367"/>
      <c r="M4367"/>
      <c r="N4367"/>
      <c r="O4367"/>
      <c r="P4367"/>
      <c r="Q4367"/>
    </row>
    <row r="4368" spans="1:17" s="16" customFormat="1" x14ac:dyDescent="0.25">
      <c r="A4368"/>
      <c r="B4368" s="18"/>
      <c r="D4368"/>
      <c r="E4368"/>
      <c r="F4368"/>
      <c r="G4368"/>
      <c r="H4368"/>
      <c r="I4368"/>
      <c r="J4368"/>
      <c r="K4368"/>
      <c r="L4368"/>
      <c r="M4368"/>
      <c r="N4368"/>
      <c r="O4368"/>
      <c r="P4368"/>
      <c r="Q4368"/>
    </row>
    <row r="4369" spans="1:17" s="16" customFormat="1" x14ac:dyDescent="0.25">
      <c r="A4369"/>
      <c r="B4369" s="18"/>
      <c r="D4369"/>
      <c r="E4369"/>
      <c r="F4369"/>
      <c r="G4369"/>
      <c r="H4369"/>
      <c r="I4369"/>
      <c r="J4369"/>
      <c r="K4369"/>
      <c r="L4369"/>
      <c r="M4369"/>
      <c r="N4369"/>
      <c r="O4369"/>
      <c r="P4369"/>
      <c r="Q4369"/>
    </row>
    <row r="4370" spans="1:17" s="16" customFormat="1" x14ac:dyDescent="0.25">
      <c r="A4370"/>
      <c r="B4370" s="18"/>
      <c r="D4370"/>
      <c r="E4370"/>
      <c r="F4370"/>
      <c r="G4370"/>
      <c r="H4370"/>
      <c r="I4370"/>
      <c r="J4370"/>
      <c r="K4370"/>
      <c r="L4370"/>
      <c r="M4370"/>
      <c r="N4370"/>
      <c r="O4370"/>
      <c r="P4370"/>
      <c r="Q4370"/>
    </row>
    <row r="4371" spans="1:17" s="16" customFormat="1" x14ac:dyDescent="0.25">
      <c r="A4371"/>
      <c r="B4371" s="18"/>
      <c r="D4371"/>
      <c r="E4371"/>
      <c r="F4371"/>
      <c r="G4371"/>
      <c r="H4371"/>
      <c r="I4371"/>
      <c r="J4371"/>
      <c r="K4371"/>
      <c r="L4371"/>
      <c r="M4371"/>
      <c r="N4371"/>
      <c r="O4371"/>
      <c r="P4371"/>
      <c r="Q4371"/>
    </row>
    <row r="4372" spans="1:17" s="16" customFormat="1" x14ac:dyDescent="0.25">
      <c r="A4372"/>
      <c r="B4372" s="18"/>
      <c r="D4372"/>
      <c r="E4372"/>
      <c r="F4372"/>
      <c r="G4372"/>
      <c r="H4372"/>
      <c r="I4372"/>
      <c r="J4372"/>
      <c r="K4372"/>
      <c r="L4372"/>
      <c r="M4372"/>
      <c r="N4372"/>
      <c r="O4372"/>
      <c r="P4372"/>
      <c r="Q4372"/>
    </row>
    <row r="4373" spans="1:17" s="16" customFormat="1" x14ac:dyDescent="0.25">
      <c r="A4373"/>
      <c r="B4373" s="18"/>
      <c r="D4373"/>
      <c r="E4373"/>
      <c r="F4373"/>
      <c r="G4373"/>
      <c r="H4373"/>
      <c r="I4373"/>
      <c r="J4373"/>
      <c r="K4373"/>
      <c r="L4373"/>
      <c r="M4373"/>
      <c r="N4373"/>
      <c r="O4373"/>
      <c r="P4373"/>
      <c r="Q4373"/>
    </row>
    <row r="4374" spans="1:17" s="16" customFormat="1" x14ac:dyDescent="0.25">
      <c r="A4374"/>
      <c r="B4374" s="18"/>
      <c r="D4374"/>
      <c r="E4374"/>
      <c r="F4374"/>
      <c r="G4374"/>
      <c r="H4374"/>
      <c r="I4374"/>
      <c r="J4374"/>
      <c r="K4374"/>
      <c r="L4374"/>
      <c r="M4374"/>
      <c r="N4374"/>
      <c r="O4374"/>
      <c r="P4374"/>
      <c r="Q4374"/>
    </row>
    <row r="4375" spans="1:17" s="16" customFormat="1" x14ac:dyDescent="0.25">
      <c r="A4375"/>
      <c r="B4375" s="18"/>
      <c r="D4375"/>
      <c r="E4375"/>
      <c r="F4375"/>
      <c r="G4375"/>
      <c r="H4375"/>
      <c r="I4375"/>
      <c r="J4375"/>
      <c r="K4375"/>
      <c r="L4375"/>
      <c r="M4375"/>
      <c r="N4375"/>
      <c r="O4375"/>
      <c r="P4375"/>
      <c r="Q4375"/>
    </row>
    <row r="4376" spans="1:17" s="16" customFormat="1" x14ac:dyDescent="0.25">
      <c r="A4376"/>
      <c r="B4376" s="18"/>
      <c r="D4376"/>
      <c r="E4376"/>
      <c r="F4376"/>
      <c r="G4376"/>
      <c r="H4376"/>
      <c r="I4376"/>
      <c r="J4376"/>
      <c r="K4376"/>
      <c r="L4376"/>
      <c r="M4376"/>
      <c r="N4376"/>
      <c r="O4376"/>
      <c r="P4376"/>
      <c r="Q4376"/>
    </row>
    <row r="4377" spans="1:17" s="16" customFormat="1" x14ac:dyDescent="0.25">
      <c r="A4377"/>
      <c r="B4377" s="18"/>
      <c r="D4377"/>
      <c r="E4377"/>
      <c r="F4377"/>
      <c r="G4377"/>
      <c r="H4377"/>
      <c r="I4377"/>
      <c r="J4377"/>
      <c r="K4377"/>
      <c r="L4377"/>
      <c r="M4377"/>
      <c r="N4377"/>
      <c r="O4377"/>
      <c r="P4377"/>
      <c r="Q4377"/>
    </row>
    <row r="4378" spans="1:17" s="16" customFormat="1" x14ac:dyDescent="0.25">
      <c r="A4378"/>
      <c r="B4378" s="18"/>
      <c r="D4378"/>
      <c r="E4378"/>
      <c r="F4378"/>
      <c r="G4378"/>
      <c r="H4378"/>
      <c r="I4378"/>
      <c r="J4378"/>
      <c r="K4378"/>
      <c r="L4378"/>
      <c r="M4378"/>
      <c r="N4378"/>
      <c r="O4378"/>
      <c r="P4378"/>
      <c r="Q4378"/>
    </row>
    <row r="4379" spans="1:17" s="16" customFormat="1" x14ac:dyDescent="0.25">
      <c r="A4379"/>
      <c r="B4379" s="18"/>
      <c r="D4379"/>
      <c r="E4379"/>
      <c r="F4379"/>
      <c r="G4379"/>
      <c r="H4379"/>
      <c r="I4379"/>
      <c r="J4379"/>
      <c r="K4379"/>
      <c r="L4379"/>
      <c r="M4379"/>
      <c r="N4379"/>
      <c r="O4379"/>
      <c r="P4379"/>
      <c r="Q4379"/>
    </row>
    <row r="4380" spans="1:17" s="16" customFormat="1" x14ac:dyDescent="0.25">
      <c r="A4380"/>
      <c r="B4380" s="18"/>
      <c r="D4380"/>
      <c r="E4380"/>
      <c r="F4380"/>
      <c r="G4380"/>
      <c r="H4380"/>
      <c r="I4380"/>
      <c r="J4380"/>
      <c r="K4380"/>
      <c r="L4380"/>
      <c r="M4380"/>
      <c r="N4380"/>
      <c r="O4380"/>
      <c r="P4380"/>
      <c r="Q4380"/>
    </row>
    <row r="4381" spans="1:17" s="16" customFormat="1" x14ac:dyDescent="0.25">
      <c r="A4381"/>
      <c r="B4381" s="18"/>
      <c r="D4381"/>
      <c r="E4381"/>
      <c r="F4381"/>
      <c r="G4381"/>
      <c r="H4381"/>
      <c r="I4381"/>
      <c r="J4381"/>
      <c r="K4381"/>
      <c r="L4381"/>
      <c r="M4381"/>
      <c r="N4381"/>
      <c r="O4381"/>
      <c r="P4381"/>
      <c r="Q4381"/>
    </row>
    <row r="4382" spans="1:17" s="16" customFormat="1" x14ac:dyDescent="0.25">
      <c r="A4382"/>
      <c r="B4382" s="17"/>
      <c r="D4382"/>
      <c r="E4382"/>
      <c r="F4382"/>
      <c r="G4382"/>
      <c r="H4382"/>
      <c r="I4382"/>
      <c r="J4382"/>
      <c r="K4382"/>
      <c r="L4382"/>
      <c r="M4382"/>
      <c r="N4382"/>
      <c r="O4382"/>
      <c r="P4382"/>
      <c r="Q4382"/>
    </row>
    <row r="4383" spans="1:17" s="16" customFormat="1" x14ac:dyDescent="0.25">
      <c r="A4383"/>
      <c r="B4383" s="18"/>
      <c r="D4383"/>
      <c r="E4383"/>
      <c r="F4383"/>
      <c r="G4383"/>
      <c r="H4383"/>
      <c r="I4383"/>
      <c r="J4383"/>
      <c r="K4383"/>
      <c r="L4383"/>
      <c r="M4383"/>
      <c r="N4383"/>
      <c r="O4383"/>
      <c r="P4383"/>
      <c r="Q4383"/>
    </row>
    <row r="4384" spans="1:17" s="16" customFormat="1" x14ac:dyDescent="0.25">
      <c r="A4384"/>
      <c r="B4384" s="18"/>
      <c r="D4384"/>
      <c r="E4384"/>
      <c r="F4384"/>
      <c r="G4384"/>
      <c r="H4384"/>
      <c r="I4384"/>
      <c r="J4384"/>
      <c r="K4384"/>
      <c r="L4384"/>
      <c r="M4384"/>
      <c r="N4384"/>
      <c r="O4384"/>
      <c r="P4384"/>
      <c r="Q4384"/>
    </row>
    <row r="4385" spans="1:17" s="16" customFormat="1" x14ac:dyDescent="0.25">
      <c r="A4385"/>
      <c r="B4385" s="18"/>
      <c r="D4385"/>
      <c r="E4385"/>
      <c r="F4385"/>
      <c r="G4385"/>
      <c r="H4385"/>
      <c r="I4385"/>
      <c r="J4385"/>
      <c r="K4385"/>
      <c r="L4385"/>
      <c r="M4385"/>
      <c r="N4385"/>
      <c r="O4385"/>
      <c r="P4385"/>
      <c r="Q4385"/>
    </row>
    <row r="4386" spans="1:17" s="16" customFormat="1" x14ac:dyDescent="0.25">
      <c r="A4386"/>
      <c r="B4386" s="18"/>
      <c r="D4386"/>
      <c r="E4386"/>
      <c r="F4386"/>
      <c r="G4386"/>
      <c r="H4386"/>
      <c r="I4386"/>
      <c r="J4386"/>
      <c r="K4386"/>
      <c r="L4386"/>
      <c r="M4386"/>
      <c r="N4386"/>
      <c r="O4386"/>
      <c r="P4386"/>
      <c r="Q4386"/>
    </row>
    <row r="4387" spans="1:17" s="16" customFormat="1" x14ac:dyDescent="0.25">
      <c r="A4387"/>
      <c r="B4387" s="18"/>
      <c r="D4387"/>
      <c r="E4387"/>
      <c r="F4387"/>
      <c r="G4387"/>
      <c r="H4387"/>
      <c r="I4387"/>
      <c r="J4387"/>
      <c r="K4387"/>
      <c r="L4387"/>
      <c r="M4387"/>
      <c r="N4387"/>
      <c r="O4387"/>
      <c r="P4387"/>
      <c r="Q4387"/>
    </row>
    <row r="4388" spans="1:17" s="16" customFormat="1" x14ac:dyDescent="0.25">
      <c r="A4388"/>
      <c r="B4388" s="18"/>
      <c r="D4388"/>
      <c r="E4388"/>
      <c r="F4388"/>
      <c r="G4388"/>
      <c r="H4388"/>
      <c r="I4388"/>
      <c r="J4388"/>
      <c r="K4388"/>
      <c r="L4388"/>
      <c r="M4388"/>
      <c r="N4388"/>
      <c r="O4388"/>
      <c r="P4388"/>
      <c r="Q4388"/>
    </row>
    <row r="4389" spans="1:17" s="16" customFormat="1" x14ac:dyDescent="0.25">
      <c r="A4389"/>
      <c r="B4389" s="18"/>
      <c r="D4389"/>
      <c r="E4389"/>
      <c r="F4389"/>
      <c r="G4389"/>
      <c r="H4389"/>
      <c r="I4389"/>
      <c r="J4389"/>
      <c r="K4389"/>
      <c r="L4389"/>
      <c r="M4389"/>
      <c r="N4389"/>
      <c r="O4389"/>
      <c r="P4389"/>
      <c r="Q4389"/>
    </row>
    <row r="4390" spans="1:17" s="16" customFormat="1" x14ac:dyDescent="0.25">
      <c r="A4390"/>
      <c r="B4390" s="18"/>
      <c r="D4390"/>
      <c r="E4390"/>
      <c r="F4390"/>
      <c r="G4390"/>
      <c r="H4390"/>
      <c r="I4390"/>
      <c r="J4390"/>
      <c r="K4390"/>
      <c r="L4390"/>
      <c r="M4390"/>
      <c r="N4390"/>
      <c r="O4390"/>
      <c r="P4390"/>
      <c r="Q4390"/>
    </row>
    <row r="4391" spans="1:17" s="16" customFormat="1" x14ac:dyDescent="0.25">
      <c r="A4391"/>
      <c r="B4391" s="18"/>
      <c r="D4391"/>
      <c r="E4391"/>
      <c r="F4391"/>
      <c r="G4391"/>
      <c r="H4391"/>
      <c r="I4391"/>
      <c r="J4391"/>
      <c r="K4391"/>
      <c r="L4391"/>
      <c r="M4391"/>
      <c r="N4391"/>
      <c r="O4391"/>
      <c r="P4391"/>
      <c r="Q4391"/>
    </row>
    <row r="4392" spans="1:17" s="16" customFormat="1" x14ac:dyDescent="0.25">
      <c r="A4392"/>
      <c r="B4392" s="18"/>
      <c r="D4392"/>
      <c r="E4392"/>
      <c r="F4392"/>
      <c r="G4392"/>
      <c r="H4392"/>
      <c r="I4392"/>
      <c r="J4392"/>
      <c r="K4392"/>
      <c r="L4392"/>
      <c r="M4392"/>
      <c r="N4392"/>
      <c r="O4392"/>
      <c r="P4392"/>
      <c r="Q4392"/>
    </row>
    <row r="4393" spans="1:17" s="16" customFormat="1" x14ac:dyDescent="0.25">
      <c r="A4393"/>
      <c r="B4393" s="18"/>
      <c r="D4393"/>
      <c r="E4393"/>
      <c r="F4393"/>
      <c r="G4393"/>
      <c r="H4393"/>
      <c r="I4393"/>
      <c r="J4393"/>
      <c r="K4393"/>
      <c r="L4393"/>
      <c r="M4393"/>
      <c r="N4393"/>
      <c r="O4393"/>
      <c r="P4393"/>
      <c r="Q4393"/>
    </row>
    <row r="4394" spans="1:17" s="16" customFormat="1" x14ac:dyDescent="0.25">
      <c r="A4394"/>
      <c r="B4394" s="18"/>
      <c r="D4394"/>
      <c r="E4394"/>
      <c r="F4394"/>
      <c r="G4394"/>
      <c r="H4394"/>
      <c r="I4394"/>
      <c r="J4394"/>
      <c r="K4394"/>
      <c r="L4394"/>
      <c r="M4394"/>
      <c r="N4394"/>
      <c r="O4394"/>
      <c r="P4394"/>
      <c r="Q4394"/>
    </row>
    <row r="4395" spans="1:17" s="16" customFormat="1" x14ac:dyDescent="0.25">
      <c r="A4395"/>
      <c r="B4395" s="18"/>
      <c r="D4395"/>
      <c r="E4395"/>
      <c r="F4395"/>
      <c r="G4395"/>
      <c r="H4395"/>
      <c r="I4395"/>
      <c r="J4395"/>
      <c r="K4395"/>
      <c r="L4395"/>
      <c r="M4395"/>
      <c r="N4395"/>
      <c r="O4395"/>
      <c r="P4395"/>
      <c r="Q4395"/>
    </row>
    <row r="4396" spans="1:17" s="16" customFormat="1" x14ac:dyDescent="0.25">
      <c r="A4396"/>
      <c r="B4396" s="18"/>
      <c r="D4396"/>
      <c r="E4396"/>
      <c r="F4396"/>
      <c r="G4396"/>
      <c r="H4396"/>
      <c r="I4396"/>
      <c r="J4396"/>
      <c r="K4396"/>
      <c r="L4396"/>
      <c r="M4396"/>
      <c r="N4396"/>
      <c r="O4396"/>
      <c r="P4396"/>
      <c r="Q4396"/>
    </row>
    <row r="4397" spans="1:17" s="16" customFormat="1" x14ac:dyDescent="0.25">
      <c r="A4397"/>
      <c r="B4397" s="18"/>
      <c r="D4397"/>
      <c r="E4397"/>
      <c r="F4397"/>
      <c r="G4397"/>
      <c r="H4397"/>
      <c r="I4397"/>
      <c r="J4397"/>
      <c r="K4397"/>
      <c r="L4397"/>
      <c r="M4397"/>
      <c r="N4397"/>
      <c r="O4397"/>
      <c r="P4397"/>
      <c r="Q4397"/>
    </row>
    <row r="4398" spans="1:17" s="16" customFormat="1" x14ac:dyDescent="0.25">
      <c r="A4398"/>
      <c r="B4398" s="18"/>
      <c r="D4398"/>
      <c r="E4398"/>
      <c r="F4398"/>
      <c r="G4398"/>
      <c r="H4398"/>
      <c r="I4398"/>
      <c r="J4398"/>
      <c r="K4398"/>
      <c r="L4398"/>
      <c r="M4398"/>
      <c r="N4398"/>
      <c r="O4398"/>
      <c r="P4398"/>
      <c r="Q4398"/>
    </row>
    <row r="4399" spans="1:17" s="16" customFormat="1" x14ac:dyDescent="0.25">
      <c r="A4399"/>
      <c r="B4399" s="18"/>
      <c r="D4399"/>
      <c r="E4399"/>
      <c r="F4399"/>
      <c r="G4399"/>
      <c r="H4399"/>
      <c r="I4399"/>
      <c r="J4399"/>
      <c r="K4399"/>
      <c r="L4399"/>
      <c r="M4399"/>
      <c r="N4399"/>
      <c r="O4399"/>
      <c r="P4399"/>
      <c r="Q4399"/>
    </row>
    <row r="4400" spans="1:17" s="16" customFormat="1" x14ac:dyDescent="0.25">
      <c r="A4400"/>
      <c r="B4400" s="18"/>
      <c r="D4400"/>
      <c r="E4400"/>
      <c r="F4400"/>
      <c r="G4400"/>
      <c r="H4400"/>
      <c r="I4400"/>
      <c r="J4400"/>
      <c r="K4400"/>
      <c r="L4400"/>
      <c r="M4400"/>
      <c r="N4400"/>
      <c r="O4400"/>
      <c r="P4400"/>
      <c r="Q4400"/>
    </row>
    <row r="4401" spans="1:17" s="16" customFormat="1" x14ac:dyDescent="0.25">
      <c r="A4401"/>
      <c r="B4401" s="18"/>
      <c r="D4401"/>
      <c r="E4401"/>
      <c r="F4401"/>
      <c r="G4401"/>
      <c r="H4401"/>
      <c r="I4401"/>
      <c r="J4401"/>
      <c r="K4401"/>
      <c r="L4401"/>
      <c r="M4401"/>
      <c r="N4401"/>
      <c r="O4401"/>
      <c r="P4401"/>
      <c r="Q4401"/>
    </row>
    <row r="4402" spans="1:17" s="16" customFormat="1" x14ac:dyDescent="0.25">
      <c r="A4402"/>
      <c r="B4402" s="18"/>
      <c r="D4402"/>
      <c r="E4402"/>
      <c r="F4402"/>
      <c r="G4402"/>
      <c r="H4402"/>
      <c r="I4402"/>
      <c r="J4402"/>
      <c r="K4402"/>
      <c r="L4402"/>
      <c r="M4402"/>
      <c r="N4402"/>
      <c r="O4402"/>
      <c r="P4402"/>
      <c r="Q4402"/>
    </row>
    <row r="4403" spans="1:17" s="16" customFormat="1" x14ac:dyDescent="0.25">
      <c r="A4403"/>
      <c r="B4403" s="18"/>
      <c r="D4403"/>
      <c r="E4403"/>
      <c r="F4403"/>
      <c r="G4403"/>
      <c r="H4403"/>
      <c r="I4403"/>
      <c r="J4403"/>
      <c r="K4403"/>
      <c r="L4403"/>
      <c r="M4403"/>
      <c r="N4403"/>
      <c r="O4403"/>
      <c r="P4403"/>
      <c r="Q4403"/>
    </row>
    <row r="4404" spans="1:17" s="16" customFormat="1" x14ac:dyDescent="0.25">
      <c r="A4404"/>
      <c r="B4404" s="18"/>
      <c r="D4404"/>
      <c r="E4404"/>
      <c r="F4404"/>
      <c r="G4404"/>
      <c r="H4404"/>
      <c r="I4404"/>
      <c r="J4404"/>
      <c r="K4404"/>
      <c r="L4404"/>
      <c r="M4404"/>
      <c r="N4404"/>
      <c r="O4404"/>
      <c r="P4404"/>
      <c r="Q4404"/>
    </row>
    <row r="4405" spans="1:17" s="16" customFormat="1" x14ac:dyDescent="0.25">
      <c r="A4405"/>
      <c r="B4405" s="18"/>
      <c r="D4405"/>
      <c r="E4405"/>
      <c r="F4405"/>
      <c r="G4405"/>
      <c r="H4405"/>
      <c r="I4405"/>
      <c r="J4405"/>
      <c r="K4405"/>
      <c r="L4405"/>
      <c r="M4405"/>
      <c r="N4405"/>
      <c r="O4405"/>
      <c r="P4405"/>
      <c r="Q4405"/>
    </row>
    <row r="4406" spans="1:17" s="16" customFormat="1" x14ac:dyDescent="0.25">
      <c r="A4406"/>
      <c r="B4406" s="18"/>
      <c r="D4406"/>
      <c r="E4406"/>
      <c r="F4406"/>
      <c r="G4406"/>
      <c r="H4406"/>
      <c r="I4406"/>
      <c r="J4406"/>
      <c r="K4406"/>
      <c r="L4406"/>
      <c r="M4406"/>
      <c r="N4406"/>
      <c r="O4406"/>
      <c r="P4406"/>
      <c r="Q4406"/>
    </row>
    <row r="4407" spans="1:17" s="16" customFormat="1" x14ac:dyDescent="0.25">
      <c r="A4407"/>
      <c r="B4407" s="18"/>
      <c r="D4407"/>
      <c r="E4407"/>
      <c r="F4407"/>
      <c r="G4407"/>
      <c r="H4407"/>
      <c r="I4407"/>
      <c r="J4407"/>
      <c r="K4407"/>
      <c r="L4407"/>
      <c r="M4407"/>
      <c r="N4407"/>
      <c r="O4407"/>
      <c r="P4407"/>
      <c r="Q4407"/>
    </row>
    <row r="4408" spans="1:17" s="16" customFormat="1" x14ac:dyDescent="0.25">
      <c r="A4408"/>
      <c r="B4408" s="18"/>
      <c r="D4408"/>
      <c r="E4408"/>
      <c r="F4408"/>
      <c r="G4408"/>
      <c r="H4408"/>
      <c r="I4408"/>
      <c r="J4408"/>
      <c r="K4408"/>
      <c r="L4408"/>
      <c r="M4408"/>
      <c r="N4408"/>
      <c r="O4408"/>
      <c r="P4408"/>
      <c r="Q4408"/>
    </row>
    <row r="4409" spans="1:17" s="16" customFormat="1" x14ac:dyDescent="0.25">
      <c r="A4409"/>
      <c r="B4409" s="18"/>
      <c r="D4409"/>
      <c r="E4409"/>
      <c r="F4409"/>
      <c r="G4409"/>
      <c r="H4409"/>
      <c r="I4409"/>
      <c r="J4409"/>
      <c r="K4409"/>
      <c r="L4409"/>
      <c r="M4409"/>
      <c r="N4409"/>
      <c r="O4409"/>
      <c r="P4409"/>
      <c r="Q4409"/>
    </row>
    <row r="4410" spans="1:17" s="16" customFormat="1" x14ac:dyDescent="0.25">
      <c r="A4410"/>
      <c r="B4410" s="18"/>
      <c r="D4410"/>
      <c r="E4410"/>
      <c r="F4410"/>
      <c r="G4410"/>
      <c r="H4410"/>
      <c r="I4410"/>
      <c r="J4410"/>
      <c r="K4410"/>
      <c r="L4410"/>
      <c r="M4410"/>
      <c r="N4410"/>
      <c r="O4410"/>
      <c r="P4410"/>
      <c r="Q4410"/>
    </row>
    <row r="4411" spans="1:17" s="16" customFormat="1" x14ac:dyDescent="0.25">
      <c r="A4411"/>
      <c r="B4411" s="18"/>
      <c r="D4411"/>
      <c r="E4411"/>
      <c r="F4411"/>
      <c r="G4411"/>
      <c r="H4411"/>
      <c r="I4411"/>
      <c r="J4411"/>
      <c r="K4411"/>
      <c r="L4411"/>
      <c r="M4411"/>
      <c r="N4411"/>
      <c r="O4411"/>
      <c r="P4411"/>
      <c r="Q4411"/>
    </row>
    <row r="4412" spans="1:17" s="16" customFormat="1" x14ac:dyDescent="0.25">
      <c r="A4412"/>
      <c r="B4412" s="18"/>
      <c r="D4412"/>
      <c r="E4412"/>
      <c r="F4412"/>
      <c r="G4412"/>
      <c r="H4412"/>
      <c r="I4412"/>
      <c r="J4412"/>
      <c r="K4412"/>
      <c r="L4412"/>
      <c r="M4412"/>
      <c r="N4412"/>
      <c r="O4412"/>
      <c r="P4412"/>
      <c r="Q4412"/>
    </row>
    <row r="4413" spans="1:17" s="16" customFormat="1" x14ac:dyDescent="0.25">
      <c r="A4413"/>
      <c r="B4413" s="18"/>
      <c r="D4413"/>
      <c r="E4413"/>
      <c r="F4413"/>
      <c r="G4413"/>
      <c r="H4413"/>
      <c r="I4413"/>
      <c r="J4413"/>
      <c r="K4413"/>
      <c r="L4413"/>
      <c r="M4413"/>
      <c r="N4413"/>
      <c r="O4413"/>
      <c r="P4413"/>
      <c r="Q4413"/>
    </row>
    <row r="4414" spans="1:17" s="16" customFormat="1" x14ac:dyDescent="0.25">
      <c r="A4414"/>
      <c r="B4414" s="18"/>
      <c r="D4414"/>
      <c r="E4414"/>
      <c r="F4414"/>
      <c r="G4414"/>
      <c r="H4414"/>
      <c r="I4414"/>
      <c r="J4414"/>
      <c r="K4414"/>
      <c r="L4414"/>
      <c r="M4414"/>
      <c r="N4414"/>
      <c r="O4414"/>
      <c r="P4414"/>
      <c r="Q4414"/>
    </row>
    <row r="4415" spans="1:17" s="16" customFormat="1" x14ac:dyDescent="0.25">
      <c r="A4415"/>
      <c r="B4415" s="18"/>
      <c r="D4415"/>
      <c r="E4415"/>
      <c r="F4415"/>
      <c r="G4415"/>
      <c r="H4415"/>
      <c r="I4415"/>
      <c r="J4415"/>
      <c r="K4415"/>
      <c r="L4415"/>
      <c r="M4415"/>
      <c r="N4415"/>
      <c r="O4415"/>
      <c r="P4415"/>
      <c r="Q4415"/>
    </row>
    <row r="4416" spans="1:17" s="16" customFormat="1" x14ac:dyDescent="0.25">
      <c r="A4416"/>
      <c r="B4416" s="18"/>
      <c r="D4416"/>
      <c r="E4416"/>
      <c r="F4416"/>
      <c r="G4416"/>
      <c r="H4416"/>
      <c r="I4416"/>
      <c r="J4416"/>
      <c r="K4416"/>
      <c r="L4416"/>
      <c r="M4416"/>
      <c r="N4416"/>
      <c r="O4416"/>
      <c r="P4416"/>
      <c r="Q4416"/>
    </row>
    <row r="4417" spans="1:17" s="16" customFormat="1" x14ac:dyDescent="0.25">
      <c r="A4417"/>
      <c r="B4417" s="18"/>
      <c r="D4417"/>
      <c r="E4417"/>
      <c r="F4417"/>
      <c r="G4417"/>
      <c r="H4417"/>
      <c r="I4417"/>
      <c r="J4417"/>
      <c r="K4417"/>
      <c r="L4417"/>
      <c r="M4417"/>
      <c r="N4417"/>
      <c r="O4417"/>
      <c r="P4417"/>
      <c r="Q4417"/>
    </row>
    <row r="4418" spans="1:17" s="16" customFormat="1" x14ac:dyDescent="0.25">
      <c r="A4418"/>
      <c r="B4418" s="18"/>
      <c r="D4418"/>
      <c r="E4418"/>
      <c r="F4418"/>
      <c r="G4418"/>
      <c r="H4418"/>
      <c r="I4418"/>
      <c r="J4418"/>
      <c r="K4418"/>
      <c r="L4418"/>
      <c r="M4418"/>
      <c r="N4418"/>
      <c r="O4418"/>
      <c r="P4418"/>
      <c r="Q4418"/>
    </row>
    <row r="4419" spans="1:17" s="16" customFormat="1" x14ac:dyDescent="0.25">
      <c r="A4419"/>
      <c r="B4419" s="18"/>
      <c r="D4419"/>
      <c r="E4419"/>
      <c r="F4419"/>
      <c r="G4419"/>
      <c r="H4419"/>
      <c r="I4419"/>
      <c r="J4419"/>
      <c r="K4419"/>
      <c r="L4419"/>
      <c r="M4419"/>
      <c r="N4419"/>
      <c r="O4419"/>
      <c r="P4419"/>
      <c r="Q4419"/>
    </row>
    <row r="4420" spans="1:17" s="16" customFormat="1" x14ac:dyDescent="0.25">
      <c r="A4420"/>
      <c r="B4420" s="18"/>
      <c r="D4420"/>
      <c r="E4420"/>
      <c r="F4420"/>
      <c r="G4420"/>
      <c r="H4420"/>
      <c r="I4420"/>
      <c r="J4420"/>
      <c r="K4420"/>
      <c r="L4420"/>
      <c r="M4420"/>
      <c r="N4420"/>
      <c r="O4420"/>
      <c r="P4420"/>
      <c r="Q4420"/>
    </row>
    <row r="4421" spans="1:17" s="16" customFormat="1" x14ac:dyDescent="0.25">
      <c r="A4421"/>
      <c r="B4421" s="18"/>
      <c r="D4421"/>
      <c r="E4421"/>
      <c r="F4421"/>
      <c r="G4421"/>
      <c r="H4421"/>
      <c r="I4421"/>
      <c r="J4421"/>
      <c r="K4421"/>
      <c r="L4421"/>
      <c r="M4421"/>
      <c r="N4421"/>
      <c r="O4421"/>
      <c r="P4421"/>
      <c r="Q4421"/>
    </row>
    <row r="4422" spans="1:17" s="16" customFormat="1" x14ac:dyDescent="0.25">
      <c r="A4422"/>
      <c r="B4422" s="18"/>
      <c r="D4422"/>
      <c r="E4422"/>
      <c r="F4422"/>
      <c r="G4422"/>
      <c r="H4422"/>
      <c r="I4422"/>
      <c r="J4422"/>
      <c r="K4422"/>
      <c r="L4422"/>
      <c r="M4422"/>
      <c r="N4422"/>
      <c r="O4422"/>
      <c r="P4422"/>
      <c r="Q4422"/>
    </row>
    <row r="4423" spans="1:17" s="16" customFormat="1" x14ac:dyDescent="0.25">
      <c r="A4423"/>
      <c r="B4423" s="18"/>
      <c r="D4423"/>
      <c r="E4423"/>
      <c r="F4423"/>
      <c r="G4423"/>
      <c r="H4423"/>
      <c r="I4423"/>
      <c r="J4423"/>
      <c r="K4423"/>
      <c r="L4423"/>
      <c r="M4423"/>
      <c r="N4423"/>
      <c r="O4423"/>
      <c r="P4423"/>
      <c r="Q4423"/>
    </row>
    <row r="4424" spans="1:17" s="16" customFormat="1" x14ac:dyDescent="0.25">
      <c r="A4424"/>
      <c r="B4424" s="18"/>
      <c r="D4424"/>
      <c r="E4424"/>
      <c r="F4424"/>
      <c r="G4424"/>
      <c r="H4424"/>
      <c r="I4424"/>
      <c r="J4424"/>
      <c r="K4424"/>
      <c r="L4424"/>
      <c r="M4424"/>
      <c r="N4424"/>
      <c r="O4424"/>
      <c r="P4424"/>
      <c r="Q4424"/>
    </row>
    <row r="4425" spans="1:17" s="16" customFormat="1" x14ac:dyDescent="0.25">
      <c r="A4425"/>
      <c r="B4425" s="18"/>
      <c r="D4425"/>
      <c r="E4425"/>
      <c r="F4425"/>
      <c r="G4425"/>
      <c r="H4425"/>
      <c r="I4425"/>
      <c r="J4425"/>
      <c r="K4425"/>
      <c r="L4425"/>
      <c r="M4425"/>
      <c r="N4425"/>
      <c r="O4425"/>
      <c r="P4425"/>
      <c r="Q4425"/>
    </row>
    <row r="4426" spans="1:17" s="16" customFormat="1" x14ac:dyDescent="0.25">
      <c r="A4426"/>
      <c r="B4426" s="18"/>
      <c r="D4426"/>
      <c r="E4426"/>
      <c r="F4426"/>
      <c r="G4426"/>
      <c r="H4426"/>
      <c r="I4426"/>
      <c r="J4426"/>
      <c r="K4426"/>
      <c r="L4426"/>
      <c r="M4426"/>
      <c r="N4426"/>
      <c r="O4426"/>
      <c r="P4426"/>
      <c r="Q4426"/>
    </row>
    <row r="4427" spans="1:17" s="16" customFormat="1" x14ac:dyDescent="0.25">
      <c r="A4427"/>
      <c r="B4427" s="18"/>
      <c r="D4427"/>
      <c r="E4427"/>
      <c r="F4427"/>
      <c r="G4427"/>
      <c r="H4427"/>
      <c r="I4427"/>
      <c r="J4427"/>
      <c r="K4427"/>
      <c r="L4427"/>
      <c r="M4427"/>
      <c r="N4427"/>
      <c r="O4427"/>
      <c r="P4427"/>
      <c r="Q4427"/>
    </row>
    <row r="4428" spans="1:17" s="16" customFormat="1" x14ac:dyDescent="0.25">
      <c r="A4428"/>
      <c r="B4428" s="18"/>
      <c r="D4428"/>
      <c r="E4428"/>
      <c r="F4428"/>
      <c r="G4428"/>
      <c r="H4428"/>
      <c r="I4428"/>
      <c r="J4428"/>
      <c r="K4428"/>
      <c r="L4428"/>
      <c r="M4428"/>
      <c r="N4428"/>
      <c r="O4428"/>
      <c r="P4428"/>
      <c r="Q4428"/>
    </row>
    <row r="4429" spans="1:17" s="16" customFormat="1" x14ac:dyDescent="0.25">
      <c r="A4429"/>
      <c r="B4429" s="18"/>
      <c r="D4429"/>
      <c r="E4429"/>
      <c r="F4429"/>
      <c r="G4429"/>
      <c r="H4429"/>
      <c r="I4429"/>
      <c r="J4429"/>
      <c r="K4429"/>
      <c r="L4429"/>
      <c r="M4429"/>
      <c r="N4429"/>
      <c r="O4429"/>
      <c r="P4429"/>
      <c r="Q4429"/>
    </row>
    <row r="4430" spans="1:17" s="16" customFormat="1" x14ac:dyDescent="0.25">
      <c r="A4430"/>
      <c r="B4430" s="18"/>
      <c r="D4430"/>
      <c r="E4430"/>
      <c r="F4430"/>
      <c r="G4430"/>
      <c r="H4430"/>
      <c r="I4430"/>
      <c r="J4430"/>
      <c r="K4430"/>
      <c r="L4430"/>
      <c r="M4430"/>
      <c r="N4430"/>
      <c r="O4430"/>
      <c r="P4430"/>
      <c r="Q4430"/>
    </row>
    <row r="4431" spans="1:17" s="16" customFormat="1" x14ac:dyDescent="0.25">
      <c r="A4431"/>
      <c r="B4431" s="18"/>
      <c r="D4431"/>
      <c r="E4431"/>
      <c r="F4431"/>
      <c r="G4431"/>
      <c r="H4431"/>
      <c r="I4431"/>
      <c r="J4431"/>
      <c r="K4431"/>
      <c r="L4431"/>
      <c r="M4431"/>
      <c r="N4431"/>
      <c r="O4431"/>
      <c r="P4431"/>
      <c r="Q4431"/>
    </row>
    <row r="4432" spans="1:17" s="16" customFormat="1" x14ac:dyDescent="0.25">
      <c r="A4432"/>
      <c r="B4432" s="17"/>
      <c r="D4432"/>
      <c r="E4432"/>
      <c r="F4432"/>
      <c r="G4432"/>
      <c r="H4432"/>
      <c r="I4432"/>
      <c r="J4432"/>
      <c r="K4432"/>
      <c r="L4432"/>
      <c r="M4432"/>
      <c r="N4432"/>
      <c r="O4432"/>
      <c r="P4432"/>
      <c r="Q4432"/>
    </row>
    <row r="4433" spans="1:17" s="16" customFormat="1" x14ac:dyDescent="0.25">
      <c r="A4433"/>
      <c r="B4433" s="18"/>
      <c r="D4433"/>
      <c r="E4433"/>
      <c r="F4433"/>
      <c r="G4433"/>
      <c r="H4433"/>
      <c r="I4433"/>
      <c r="J4433"/>
      <c r="K4433"/>
      <c r="L4433"/>
      <c r="M4433"/>
      <c r="N4433"/>
      <c r="O4433"/>
      <c r="P4433"/>
      <c r="Q4433"/>
    </row>
    <row r="4434" spans="1:17" s="16" customFormat="1" x14ac:dyDescent="0.25">
      <c r="A4434"/>
      <c r="B4434" s="18"/>
      <c r="D4434"/>
      <c r="E4434"/>
      <c r="F4434"/>
      <c r="G4434"/>
      <c r="H4434"/>
      <c r="I4434"/>
      <c r="J4434"/>
      <c r="K4434"/>
      <c r="L4434"/>
      <c r="M4434"/>
      <c r="N4434"/>
      <c r="O4434"/>
      <c r="P4434"/>
      <c r="Q4434"/>
    </row>
    <row r="4435" spans="1:17" s="16" customFormat="1" x14ac:dyDescent="0.25">
      <c r="A4435"/>
      <c r="B4435" s="18"/>
      <c r="D4435"/>
      <c r="E4435"/>
      <c r="F4435"/>
      <c r="G4435"/>
      <c r="H4435"/>
      <c r="I4435"/>
      <c r="J4435"/>
      <c r="K4435"/>
      <c r="L4435"/>
      <c r="M4435"/>
      <c r="N4435"/>
      <c r="O4435"/>
      <c r="P4435"/>
      <c r="Q4435"/>
    </row>
    <row r="4436" spans="1:17" s="16" customFormat="1" x14ac:dyDescent="0.25">
      <c r="A4436"/>
      <c r="B4436" s="18"/>
      <c r="D4436"/>
      <c r="E4436"/>
      <c r="F4436"/>
      <c r="G4436"/>
      <c r="H4436"/>
      <c r="I4436"/>
      <c r="J4436"/>
      <c r="K4436"/>
      <c r="L4436"/>
      <c r="M4436"/>
      <c r="N4436"/>
      <c r="O4436"/>
      <c r="P4436"/>
      <c r="Q4436"/>
    </row>
    <row r="4437" spans="1:17" s="16" customFormat="1" x14ac:dyDescent="0.25">
      <c r="A4437"/>
      <c r="B4437" s="18"/>
      <c r="D4437"/>
      <c r="E4437"/>
      <c r="F4437"/>
      <c r="G4437"/>
      <c r="H4437"/>
      <c r="I4437"/>
      <c r="J4437"/>
      <c r="K4437"/>
      <c r="L4437"/>
      <c r="M4437"/>
      <c r="N4437"/>
      <c r="O4437"/>
      <c r="P4437"/>
      <c r="Q4437"/>
    </row>
    <row r="4438" spans="1:17" s="16" customFormat="1" x14ac:dyDescent="0.25">
      <c r="A4438"/>
      <c r="B4438" s="18"/>
      <c r="D4438"/>
      <c r="E4438"/>
      <c r="F4438"/>
      <c r="G4438"/>
      <c r="H4438"/>
      <c r="I4438"/>
      <c r="J4438"/>
      <c r="K4438"/>
      <c r="L4438"/>
      <c r="M4438"/>
      <c r="N4438"/>
      <c r="O4438"/>
      <c r="P4438"/>
      <c r="Q4438"/>
    </row>
    <row r="4439" spans="1:17" s="16" customFormat="1" x14ac:dyDescent="0.25">
      <c r="A4439"/>
      <c r="B4439" s="18"/>
      <c r="D4439"/>
      <c r="E4439"/>
      <c r="F4439"/>
      <c r="G4439"/>
      <c r="H4439"/>
      <c r="I4439"/>
      <c r="J4439"/>
      <c r="K4439"/>
      <c r="L4439"/>
      <c r="M4439"/>
      <c r="N4439"/>
      <c r="O4439"/>
      <c r="P4439"/>
      <c r="Q4439"/>
    </row>
    <row r="4440" spans="1:17" s="16" customFormat="1" x14ac:dyDescent="0.25">
      <c r="A4440"/>
      <c r="B4440" s="18"/>
      <c r="D4440"/>
      <c r="E4440"/>
      <c r="F4440"/>
      <c r="G4440"/>
      <c r="H4440"/>
      <c r="I4440"/>
      <c r="J4440"/>
      <c r="K4440"/>
      <c r="L4440"/>
      <c r="M4440"/>
      <c r="N4440"/>
      <c r="O4440"/>
      <c r="P4440"/>
      <c r="Q4440"/>
    </row>
    <row r="4441" spans="1:17" s="16" customFormat="1" x14ac:dyDescent="0.25">
      <c r="A4441"/>
      <c r="B4441" s="18"/>
      <c r="D4441"/>
      <c r="E4441"/>
      <c r="F4441"/>
      <c r="G4441"/>
      <c r="H4441"/>
      <c r="I4441"/>
      <c r="J4441"/>
      <c r="K4441"/>
      <c r="L4441"/>
      <c r="M4441"/>
      <c r="N4441"/>
      <c r="O4441"/>
      <c r="P4441"/>
      <c r="Q4441"/>
    </row>
    <row r="4442" spans="1:17" s="16" customFormat="1" x14ac:dyDescent="0.25">
      <c r="A4442"/>
      <c r="B4442" s="18"/>
      <c r="D4442"/>
      <c r="E4442"/>
      <c r="F4442"/>
      <c r="G4442"/>
      <c r="H4442"/>
      <c r="I4442"/>
      <c r="J4442"/>
      <c r="K4442"/>
      <c r="L4442"/>
      <c r="M4442"/>
      <c r="N4442"/>
      <c r="O4442"/>
      <c r="P4442"/>
      <c r="Q4442"/>
    </row>
    <row r="4443" spans="1:17" s="16" customFormat="1" x14ac:dyDescent="0.25">
      <c r="A4443"/>
      <c r="B4443" s="18"/>
      <c r="D4443"/>
      <c r="E4443"/>
      <c r="F4443"/>
      <c r="G4443"/>
      <c r="H4443"/>
      <c r="I4443"/>
      <c r="J4443"/>
      <c r="K4443"/>
      <c r="L4443"/>
      <c r="M4443"/>
      <c r="N4443"/>
      <c r="O4443"/>
      <c r="P4443"/>
      <c r="Q4443"/>
    </row>
    <row r="4444" spans="1:17" s="16" customFormat="1" x14ac:dyDescent="0.25">
      <c r="A4444"/>
      <c r="B4444" s="18"/>
      <c r="D4444"/>
      <c r="E4444"/>
      <c r="F4444"/>
      <c r="G4444"/>
      <c r="H4444"/>
      <c r="I4444"/>
      <c r="J4444"/>
      <c r="K4444"/>
      <c r="L4444"/>
      <c r="M4444"/>
      <c r="N4444"/>
      <c r="O4444"/>
      <c r="P4444"/>
      <c r="Q4444"/>
    </row>
    <row r="4445" spans="1:17" s="16" customFormat="1" x14ac:dyDescent="0.25">
      <c r="A4445"/>
      <c r="B4445" s="18"/>
      <c r="D4445"/>
      <c r="E4445"/>
      <c r="F4445"/>
      <c r="G4445"/>
      <c r="H4445"/>
      <c r="I4445"/>
      <c r="J4445"/>
      <c r="K4445"/>
      <c r="L4445"/>
      <c r="M4445"/>
      <c r="N4445"/>
      <c r="O4445"/>
      <c r="P4445"/>
      <c r="Q4445"/>
    </row>
    <row r="4446" spans="1:17" s="16" customFormat="1" x14ac:dyDescent="0.25">
      <c r="A4446"/>
      <c r="B4446" s="18"/>
      <c r="D4446"/>
      <c r="E4446"/>
      <c r="F4446"/>
      <c r="G4446"/>
      <c r="H4446"/>
      <c r="I4446"/>
      <c r="J4446"/>
      <c r="K4446"/>
      <c r="L4446"/>
      <c r="M4446"/>
      <c r="N4446"/>
      <c r="O4446"/>
      <c r="P4446"/>
      <c r="Q4446"/>
    </row>
    <row r="4447" spans="1:17" s="16" customFormat="1" x14ac:dyDescent="0.25">
      <c r="A4447"/>
      <c r="B4447" s="18"/>
      <c r="D4447"/>
      <c r="E4447"/>
      <c r="F4447"/>
      <c r="G4447"/>
      <c r="H4447"/>
      <c r="I4447"/>
      <c r="J4447"/>
      <c r="K4447"/>
      <c r="L4447"/>
      <c r="M4447"/>
      <c r="N4447"/>
      <c r="O4447"/>
      <c r="P4447"/>
      <c r="Q4447"/>
    </row>
    <row r="4448" spans="1:17" s="16" customFormat="1" x14ac:dyDescent="0.25">
      <c r="A4448"/>
      <c r="B4448" s="18"/>
      <c r="D4448"/>
      <c r="E4448"/>
      <c r="F4448"/>
      <c r="G4448"/>
      <c r="H4448"/>
      <c r="I4448"/>
      <c r="J4448"/>
      <c r="K4448"/>
      <c r="L4448"/>
      <c r="M4448"/>
      <c r="N4448"/>
      <c r="O4448"/>
      <c r="P4448"/>
      <c r="Q4448"/>
    </row>
    <row r="4449" spans="1:17" s="16" customFormat="1" x14ac:dyDescent="0.25">
      <c r="A4449"/>
      <c r="B4449" s="18"/>
      <c r="D4449"/>
      <c r="E4449"/>
      <c r="F4449"/>
      <c r="G4449"/>
      <c r="H4449"/>
      <c r="I4449"/>
      <c r="J4449"/>
      <c r="K4449"/>
      <c r="L4449"/>
      <c r="M4449"/>
      <c r="N4449"/>
      <c r="O4449"/>
      <c r="P4449"/>
      <c r="Q4449"/>
    </row>
    <row r="4450" spans="1:17" s="16" customFormat="1" x14ac:dyDescent="0.25">
      <c r="A4450"/>
      <c r="B4450" s="18"/>
      <c r="D4450"/>
      <c r="E4450"/>
      <c r="F4450"/>
      <c r="G4450"/>
      <c r="H4450"/>
      <c r="I4450"/>
      <c r="J4450"/>
      <c r="K4450"/>
      <c r="L4450"/>
      <c r="M4450"/>
      <c r="N4450"/>
      <c r="O4450"/>
      <c r="P4450"/>
      <c r="Q4450"/>
    </row>
    <row r="4451" spans="1:17" s="16" customFormat="1" x14ac:dyDescent="0.25">
      <c r="A4451"/>
      <c r="B4451" s="18"/>
      <c r="D4451"/>
      <c r="E4451"/>
      <c r="F4451"/>
      <c r="G4451"/>
      <c r="H4451"/>
      <c r="I4451"/>
      <c r="J4451"/>
      <c r="K4451"/>
      <c r="L4451"/>
      <c r="M4451"/>
      <c r="N4451"/>
      <c r="O4451"/>
      <c r="P4451"/>
      <c r="Q4451"/>
    </row>
    <row r="4452" spans="1:17" s="16" customFormat="1" x14ac:dyDescent="0.25">
      <c r="A4452"/>
      <c r="B4452" s="18"/>
      <c r="D4452"/>
      <c r="E4452"/>
      <c r="F4452"/>
      <c r="G4452"/>
      <c r="H4452"/>
      <c r="I4452"/>
      <c r="J4452"/>
      <c r="K4452"/>
      <c r="L4452"/>
      <c r="M4452"/>
      <c r="N4452"/>
      <c r="O4452"/>
      <c r="P4452"/>
      <c r="Q4452"/>
    </row>
    <row r="4453" spans="1:17" s="16" customFormat="1" x14ac:dyDescent="0.25">
      <c r="A4453"/>
      <c r="B4453" s="18"/>
      <c r="D4453"/>
      <c r="E4453"/>
      <c r="F4453"/>
      <c r="G4453"/>
      <c r="H4453"/>
      <c r="I4453"/>
      <c r="J4453"/>
      <c r="K4453"/>
      <c r="L4453"/>
      <c r="M4453"/>
      <c r="N4453"/>
      <c r="O4453"/>
      <c r="P4453"/>
      <c r="Q4453"/>
    </row>
    <row r="4454" spans="1:17" s="16" customFormat="1" x14ac:dyDescent="0.25">
      <c r="A4454"/>
      <c r="B4454" s="18"/>
      <c r="D4454"/>
      <c r="E4454"/>
      <c r="F4454"/>
      <c r="G4454"/>
      <c r="H4454"/>
      <c r="I4454"/>
      <c r="J4454"/>
      <c r="K4454"/>
      <c r="L4454"/>
      <c r="M4454"/>
      <c r="N4454"/>
      <c r="O4454"/>
      <c r="P4454"/>
      <c r="Q4454"/>
    </row>
    <row r="4455" spans="1:17" s="16" customFormat="1" x14ac:dyDescent="0.25">
      <c r="A4455"/>
      <c r="B4455" s="18"/>
      <c r="D4455"/>
      <c r="E4455"/>
      <c r="F4455"/>
      <c r="G4455"/>
      <c r="H4455"/>
      <c r="I4455"/>
      <c r="J4455"/>
      <c r="K4455"/>
      <c r="L4455"/>
      <c r="M4455"/>
      <c r="N4455"/>
      <c r="O4455"/>
      <c r="P4455"/>
      <c r="Q4455"/>
    </row>
    <row r="4456" spans="1:17" s="16" customFormat="1" x14ac:dyDescent="0.25">
      <c r="A4456"/>
      <c r="B4456" s="18"/>
      <c r="D4456"/>
      <c r="E4456"/>
      <c r="F4456"/>
      <c r="G4456"/>
      <c r="H4456"/>
      <c r="I4456"/>
      <c r="J4456"/>
      <c r="K4456"/>
      <c r="L4456"/>
      <c r="M4456"/>
      <c r="N4456"/>
      <c r="O4456"/>
      <c r="P4456"/>
      <c r="Q4456"/>
    </row>
    <row r="4457" spans="1:17" s="16" customFormat="1" x14ac:dyDescent="0.25">
      <c r="A4457"/>
      <c r="B4457" s="18"/>
      <c r="D4457"/>
      <c r="E4457"/>
      <c r="F4457"/>
      <c r="G4457"/>
      <c r="H4457"/>
      <c r="I4457"/>
      <c r="J4457"/>
      <c r="K4457"/>
      <c r="L4457"/>
      <c r="M4457"/>
      <c r="N4457"/>
      <c r="O4457"/>
      <c r="P4457"/>
      <c r="Q4457"/>
    </row>
    <row r="4458" spans="1:17" s="16" customFormat="1" x14ac:dyDescent="0.25">
      <c r="A4458"/>
      <c r="B4458" s="18"/>
      <c r="D4458"/>
      <c r="E4458"/>
      <c r="F4458"/>
      <c r="G4458"/>
      <c r="H4458"/>
      <c r="I4458"/>
      <c r="J4458"/>
      <c r="K4458"/>
      <c r="L4458"/>
      <c r="M4458"/>
      <c r="N4458"/>
      <c r="O4458"/>
      <c r="P4458"/>
      <c r="Q4458"/>
    </row>
    <row r="4459" spans="1:17" s="16" customFormat="1" x14ac:dyDescent="0.25">
      <c r="A4459"/>
      <c r="B4459" s="18"/>
      <c r="D4459"/>
      <c r="E4459"/>
      <c r="F4459"/>
      <c r="G4459"/>
      <c r="H4459"/>
      <c r="I4459"/>
      <c r="J4459"/>
      <c r="K4459"/>
      <c r="L4459"/>
      <c r="M4459"/>
      <c r="N4459"/>
      <c r="O4459"/>
      <c r="P4459"/>
      <c r="Q4459"/>
    </row>
    <row r="4460" spans="1:17" s="16" customFormat="1" x14ac:dyDescent="0.25">
      <c r="A4460"/>
      <c r="B4460" s="18"/>
      <c r="D4460"/>
      <c r="E4460"/>
      <c r="F4460"/>
      <c r="G4460"/>
      <c r="H4460"/>
      <c r="I4460"/>
      <c r="J4460"/>
      <c r="K4460"/>
      <c r="L4460"/>
      <c r="M4460"/>
      <c r="N4460"/>
      <c r="O4460"/>
      <c r="P4460"/>
      <c r="Q4460"/>
    </row>
    <row r="4461" spans="1:17" s="16" customFormat="1" x14ac:dyDescent="0.25">
      <c r="A4461"/>
      <c r="B4461" s="18"/>
      <c r="D4461"/>
      <c r="E4461"/>
      <c r="F4461"/>
      <c r="G4461"/>
      <c r="H4461"/>
      <c r="I4461"/>
      <c r="J4461"/>
      <c r="K4461"/>
      <c r="L4461"/>
      <c r="M4461"/>
      <c r="N4461"/>
      <c r="O4461"/>
      <c r="P4461"/>
      <c r="Q4461"/>
    </row>
    <row r="4462" spans="1:17" s="16" customFormat="1" x14ac:dyDescent="0.25">
      <c r="A4462"/>
      <c r="B4462" s="18"/>
      <c r="D4462"/>
      <c r="E4462"/>
      <c r="F4462"/>
      <c r="G4462"/>
      <c r="H4462"/>
      <c r="I4462"/>
      <c r="J4462"/>
      <c r="K4462"/>
      <c r="L4462"/>
      <c r="M4462"/>
      <c r="N4462"/>
      <c r="O4462"/>
      <c r="P4462"/>
      <c r="Q4462"/>
    </row>
    <row r="4463" spans="1:17" s="16" customFormat="1" x14ac:dyDescent="0.25">
      <c r="A4463"/>
      <c r="B4463" s="18"/>
      <c r="D4463"/>
      <c r="E4463"/>
      <c r="F4463"/>
      <c r="G4463"/>
      <c r="H4463"/>
      <c r="I4463"/>
      <c r="J4463"/>
      <c r="K4463"/>
      <c r="L4463"/>
      <c r="M4463"/>
      <c r="N4463"/>
      <c r="O4463"/>
      <c r="P4463"/>
      <c r="Q4463"/>
    </row>
    <row r="4464" spans="1:17" s="16" customFormat="1" x14ac:dyDescent="0.25">
      <c r="A4464"/>
      <c r="B4464" s="18"/>
      <c r="D4464"/>
      <c r="E4464"/>
      <c r="F4464"/>
      <c r="G4464"/>
      <c r="H4464"/>
      <c r="I4464"/>
      <c r="J4464"/>
      <c r="K4464"/>
      <c r="L4464"/>
      <c r="M4464"/>
      <c r="N4464"/>
      <c r="O4464"/>
      <c r="P4464"/>
      <c r="Q4464"/>
    </row>
    <row r="4465" spans="1:17" s="16" customFormat="1" x14ac:dyDescent="0.25">
      <c r="A4465"/>
      <c r="B4465" s="18"/>
      <c r="D4465"/>
      <c r="E4465"/>
      <c r="F4465"/>
      <c r="G4465"/>
      <c r="H4465"/>
      <c r="I4465"/>
      <c r="J4465"/>
      <c r="K4465"/>
      <c r="L4465"/>
      <c r="M4465"/>
      <c r="N4465"/>
      <c r="O4465"/>
      <c r="P4465"/>
      <c r="Q4465"/>
    </row>
    <row r="4466" spans="1:17" s="16" customFormat="1" x14ac:dyDescent="0.25">
      <c r="A4466"/>
      <c r="B4466" s="18"/>
      <c r="D4466"/>
      <c r="E4466"/>
      <c r="F4466"/>
      <c r="G4466"/>
      <c r="H4466"/>
      <c r="I4466"/>
      <c r="J4466"/>
      <c r="K4466"/>
      <c r="L4466"/>
      <c r="M4466"/>
      <c r="N4466"/>
      <c r="O4466"/>
      <c r="P4466"/>
      <c r="Q4466"/>
    </row>
    <row r="4467" spans="1:17" s="16" customFormat="1" x14ac:dyDescent="0.25">
      <c r="A4467"/>
      <c r="B4467" s="18"/>
      <c r="D4467"/>
      <c r="E4467"/>
      <c r="F4467"/>
      <c r="G4467"/>
      <c r="H4467"/>
      <c r="I4467"/>
      <c r="J4467"/>
      <c r="K4467"/>
      <c r="L4467"/>
      <c r="M4467"/>
      <c r="N4467"/>
      <c r="O4467"/>
      <c r="P4467"/>
      <c r="Q4467"/>
    </row>
    <row r="4468" spans="1:17" s="16" customFormat="1" x14ac:dyDescent="0.25">
      <c r="A4468"/>
      <c r="B4468" s="18"/>
      <c r="D4468"/>
      <c r="E4468"/>
      <c r="F4468"/>
      <c r="G4468"/>
      <c r="H4468"/>
      <c r="I4468"/>
      <c r="J4468"/>
      <c r="K4468"/>
      <c r="L4468"/>
      <c r="M4468"/>
      <c r="N4468"/>
      <c r="O4468"/>
      <c r="P4468"/>
      <c r="Q4468"/>
    </row>
    <row r="4469" spans="1:17" s="16" customFormat="1" x14ac:dyDescent="0.25">
      <c r="A4469"/>
      <c r="B4469" s="18"/>
      <c r="D4469"/>
      <c r="E4469"/>
      <c r="F4469"/>
      <c r="G4469"/>
      <c r="H4469"/>
      <c r="I4469"/>
      <c r="J4469"/>
      <c r="K4469"/>
      <c r="L4469"/>
      <c r="M4469"/>
      <c r="N4469"/>
      <c r="O4469"/>
      <c r="P4469"/>
      <c r="Q4469"/>
    </row>
    <row r="4470" spans="1:17" s="16" customFormat="1" x14ac:dyDescent="0.25">
      <c r="A4470"/>
      <c r="B4470" s="18"/>
      <c r="D4470"/>
      <c r="E4470"/>
      <c r="F4470"/>
      <c r="G4470"/>
      <c r="H4470"/>
      <c r="I4470"/>
      <c r="J4470"/>
      <c r="K4470"/>
      <c r="L4470"/>
      <c r="M4470"/>
      <c r="N4470"/>
      <c r="O4470"/>
      <c r="P4470"/>
      <c r="Q4470"/>
    </row>
    <row r="4471" spans="1:17" s="16" customFormat="1" x14ac:dyDescent="0.25">
      <c r="A4471"/>
      <c r="B4471" s="18"/>
      <c r="D4471"/>
      <c r="E4471"/>
      <c r="F4471"/>
      <c r="G4471"/>
      <c r="H4471"/>
      <c r="I4471"/>
      <c r="J4471"/>
      <c r="K4471"/>
      <c r="L4471"/>
      <c r="M4471"/>
      <c r="N4471"/>
      <c r="O4471"/>
      <c r="P4471"/>
      <c r="Q4471"/>
    </row>
    <row r="4472" spans="1:17" s="16" customFormat="1" x14ac:dyDescent="0.25">
      <c r="A4472"/>
      <c r="B4472" s="18"/>
      <c r="D4472"/>
      <c r="E4472"/>
      <c r="F4472"/>
      <c r="G4472"/>
      <c r="H4472"/>
      <c r="I4472"/>
      <c r="J4472"/>
      <c r="K4472"/>
      <c r="L4472"/>
      <c r="M4472"/>
      <c r="N4472"/>
      <c r="O4472"/>
      <c r="P4472"/>
      <c r="Q4472"/>
    </row>
    <row r="4473" spans="1:17" s="16" customFormat="1" x14ac:dyDescent="0.25">
      <c r="A4473"/>
      <c r="B4473" s="18"/>
      <c r="D4473"/>
      <c r="E4473"/>
      <c r="F4473"/>
      <c r="G4473"/>
      <c r="H4473"/>
      <c r="I4473"/>
      <c r="J4473"/>
      <c r="K4473"/>
      <c r="L4473"/>
      <c r="M4473"/>
      <c r="N4473"/>
      <c r="O4473"/>
      <c r="P4473"/>
      <c r="Q4473"/>
    </row>
    <row r="4474" spans="1:17" s="16" customFormat="1" x14ac:dyDescent="0.25">
      <c r="A4474"/>
      <c r="B4474" s="18"/>
      <c r="D4474"/>
      <c r="E4474"/>
      <c r="F4474"/>
      <c r="G4474"/>
      <c r="H4474"/>
      <c r="I4474"/>
      <c r="J4474"/>
      <c r="K4474"/>
      <c r="L4474"/>
      <c r="M4474"/>
      <c r="N4474"/>
      <c r="O4474"/>
      <c r="P4474"/>
      <c r="Q4474"/>
    </row>
    <row r="4475" spans="1:17" s="16" customFormat="1" x14ac:dyDescent="0.25">
      <c r="A4475"/>
      <c r="B4475" s="18"/>
      <c r="D4475"/>
      <c r="E4475"/>
      <c r="F4475"/>
      <c r="G4475"/>
      <c r="H4475"/>
      <c r="I4475"/>
      <c r="J4475"/>
      <c r="K4475"/>
      <c r="L4475"/>
      <c r="M4475"/>
      <c r="N4475"/>
      <c r="O4475"/>
      <c r="P4475"/>
      <c r="Q4475"/>
    </row>
    <row r="4476" spans="1:17" s="16" customFormat="1" x14ac:dyDescent="0.25">
      <c r="A4476"/>
      <c r="B4476" s="18"/>
      <c r="D4476"/>
      <c r="E4476"/>
      <c r="F4476"/>
      <c r="G4476"/>
      <c r="H4476"/>
      <c r="I4476"/>
      <c r="J4476"/>
      <c r="K4476"/>
      <c r="L4476"/>
      <c r="M4476"/>
      <c r="N4476"/>
      <c r="O4476"/>
      <c r="P4476"/>
      <c r="Q4476"/>
    </row>
    <row r="4477" spans="1:17" s="16" customFormat="1" x14ac:dyDescent="0.25">
      <c r="A4477"/>
      <c r="B4477" s="18"/>
      <c r="D4477"/>
      <c r="E4477"/>
      <c r="F4477"/>
      <c r="G4477"/>
      <c r="H4477"/>
      <c r="I4477"/>
      <c r="J4477"/>
      <c r="K4477"/>
      <c r="L4477"/>
      <c r="M4477"/>
      <c r="N4477"/>
      <c r="O4477"/>
      <c r="P4477"/>
      <c r="Q4477"/>
    </row>
    <row r="4478" spans="1:17" s="16" customFormat="1" x14ac:dyDescent="0.25">
      <c r="A4478"/>
      <c r="B4478" s="18"/>
      <c r="D4478"/>
      <c r="E4478"/>
      <c r="F4478"/>
      <c r="G4478"/>
      <c r="H4478"/>
      <c r="I4478"/>
      <c r="J4478"/>
      <c r="K4478"/>
      <c r="L4478"/>
      <c r="M4478"/>
      <c r="N4478"/>
      <c r="O4478"/>
      <c r="P4478"/>
      <c r="Q4478"/>
    </row>
    <row r="4479" spans="1:17" s="16" customFormat="1" x14ac:dyDescent="0.25">
      <c r="A4479"/>
      <c r="B4479" s="18"/>
      <c r="D4479"/>
      <c r="E4479"/>
      <c r="F4479"/>
      <c r="G4479"/>
      <c r="H4479"/>
      <c r="I4479"/>
      <c r="J4479"/>
      <c r="K4479"/>
      <c r="L4479"/>
      <c r="M4479"/>
      <c r="N4479"/>
      <c r="O4479"/>
      <c r="P4479"/>
      <c r="Q4479"/>
    </row>
    <row r="4480" spans="1:17" s="16" customFormat="1" x14ac:dyDescent="0.25">
      <c r="A4480"/>
      <c r="B4480" s="18"/>
      <c r="D4480"/>
      <c r="E4480"/>
      <c r="F4480"/>
      <c r="G4480"/>
      <c r="H4480"/>
      <c r="I4480"/>
      <c r="J4480"/>
      <c r="K4480"/>
      <c r="L4480"/>
      <c r="M4480"/>
      <c r="N4480"/>
      <c r="O4480"/>
      <c r="P4480"/>
      <c r="Q4480"/>
    </row>
    <row r="4481" spans="1:17" s="16" customFormat="1" x14ac:dyDescent="0.25">
      <c r="A4481"/>
      <c r="B4481" s="18"/>
      <c r="D4481"/>
      <c r="E4481"/>
      <c r="F4481"/>
      <c r="G4481"/>
      <c r="H4481"/>
      <c r="I4481"/>
      <c r="J4481"/>
      <c r="K4481"/>
      <c r="L4481"/>
      <c r="M4481"/>
      <c r="N4481"/>
      <c r="O4481"/>
      <c r="P4481"/>
      <c r="Q4481"/>
    </row>
    <row r="4482" spans="1:17" s="16" customFormat="1" x14ac:dyDescent="0.25">
      <c r="A4482"/>
      <c r="B4482" s="17"/>
      <c r="D4482"/>
      <c r="E4482"/>
      <c r="F4482"/>
      <c r="G4482"/>
      <c r="H4482"/>
      <c r="I4482"/>
      <c r="J4482"/>
      <c r="K4482"/>
      <c r="L4482"/>
      <c r="M4482"/>
      <c r="N4482"/>
      <c r="O4482"/>
      <c r="P4482"/>
      <c r="Q4482"/>
    </row>
    <row r="4483" spans="1:17" s="16" customFormat="1" x14ac:dyDescent="0.25">
      <c r="A4483"/>
      <c r="B4483" s="18"/>
      <c r="D4483"/>
      <c r="E4483"/>
      <c r="F4483"/>
      <c r="G4483"/>
      <c r="H4483"/>
      <c r="I4483"/>
      <c r="J4483"/>
      <c r="K4483"/>
      <c r="L4483"/>
      <c r="M4483"/>
      <c r="N4483"/>
      <c r="O4483"/>
      <c r="P4483"/>
      <c r="Q4483"/>
    </row>
    <row r="4484" spans="1:17" s="16" customFormat="1" x14ac:dyDescent="0.25">
      <c r="A4484"/>
      <c r="B4484" s="18"/>
      <c r="D4484"/>
      <c r="E4484"/>
      <c r="F4484"/>
      <c r="G4484"/>
      <c r="H4484"/>
      <c r="I4484"/>
      <c r="J4484"/>
      <c r="K4484"/>
      <c r="L4484"/>
      <c r="M4484"/>
      <c r="N4484"/>
      <c r="O4484"/>
      <c r="P4484"/>
      <c r="Q4484"/>
    </row>
    <row r="4485" spans="1:17" s="16" customFormat="1" x14ac:dyDescent="0.25">
      <c r="A4485"/>
      <c r="B4485" s="18"/>
      <c r="D4485"/>
      <c r="E4485"/>
      <c r="F4485"/>
      <c r="G4485"/>
      <c r="H4485"/>
      <c r="I4485"/>
      <c r="J4485"/>
      <c r="K4485"/>
      <c r="L4485"/>
      <c r="M4485"/>
      <c r="N4485"/>
      <c r="O4485"/>
      <c r="P4485"/>
      <c r="Q4485"/>
    </row>
    <row r="4486" spans="1:17" s="16" customFormat="1" x14ac:dyDescent="0.25">
      <c r="A4486"/>
      <c r="B4486" s="18"/>
      <c r="D4486"/>
      <c r="E4486"/>
      <c r="F4486"/>
      <c r="G4486"/>
      <c r="H4486"/>
      <c r="I4486"/>
      <c r="J4486"/>
      <c r="K4486"/>
      <c r="L4486"/>
      <c r="M4486"/>
      <c r="N4486"/>
      <c r="O4486"/>
      <c r="P4486"/>
      <c r="Q4486"/>
    </row>
    <row r="4487" spans="1:17" s="16" customFormat="1" x14ac:dyDescent="0.25">
      <c r="A4487"/>
      <c r="B4487" s="18"/>
      <c r="D4487"/>
      <c r="E4487"/>
      <c r="F4487"/>
      <c r="G4487"/>
      <c r="H4487"/>
      <c r="I4487"/>
      <c r="J4487"/>
      <c r="K4487"/>
      <c r="L4487"/>
      <c r="M4487"/>
      <c r="N4487"/>
      <c r="O4487"/>
      <c r="P4487"/>
      <c r="Q4487"/>
    </row>
    <row r="4488" spans="1:17" s="16" customFormat="1" x14ac:dyDescent="0.25">
      <c r="A4488"/>
      <c r="B4488" s="18"/>
      <c r="D4488"/>
      <c r="E4488"/>
      <c r="F4488"/>
      <c r="G4488"/>
      <c r="H4488"/>
      <c r="I4488"/>
      <c r="J4488"/>
      <c r="K4488"/>
      <c r="L4488"/>
      <c r="M4488"/>
      <c r="N4488"/>
      <c r="O4488"/>
      <c r="P4488"/>
      <c r="Q4488"/>
    </row>
    <row r="4489" spans="1:17" s="16" customFormat="1" x14ac:dyDescent="0.25">
      <c r="A4489"/>
      <c r="B4489" s="18"/>
      <c r="D4489"/>
      <c r="E4489"/>
      <c r="F4489"/>
      <c r="G4489"/>
      <c r="H4489"/>
      <c r="I4489"/>
      <c r="J4489"/>
      <c r="K4489"/>
      <c r="L4489"/>
      <c r="M4489"/>
      <c r="N4489"/>
      <c r="O4489"/>
      <c r="P4489"/>
      <c r="Q4489"/>
    </row>
    <row r="4490" spans="1:17" s="16" customFormat="1" x14ac:dyDescent="0.25">
      <c r="A4490"/>
      <c r="B4490" s="18"/>
      <c r="D4490"/>
      <c r="E4490"/>
      <c r="F4490"/>
      <c r="G4490"/>
      <c r="H4490"/>
      <c r="I4490"/>
      <c r="J4490"/>
      <c r="K4490"/>
      <c r="L4490"/>
      <c r="M4490"/>
      <c r="N4490"/>
      <c r="O4490"/>
      <c r="P4490"/>
      <c r="Q4490"/>
    </row>
    <row r="4491" spans="1:17" s="16" customFormat="1" x14ac:dyDescent="0.25">
      <c r="A4491"/>
      <c r="B4491" s="18"/>
      <c r="D4491"/>
      <c r="E4491"/>
      <c r="F4491"/>
      <c r="G4491"/>
      <c r="H4491"/>
      <c r="I4491"/>
      <c r="J4491"/>
      <c r="K4491"/>
      <c r="L4491"/>
      <c r="M4491"/>
      <c r="N4491"/>
      <c r="O4491"/>
      <c r="P4491"/>
      <c r="Q4491"/>
    </row>
    <row r="4492" spans="1:17" s="16" customFormat="1" x14ac:dyDescent="0.25">
      <c r="A4492"/>
      <c r="B4492" s="18"/>
      <c r="D4492"/>
      <c r="E4492"/>
      <c r="F4492"/>
      <c r="G4492"/>
      <c r="H4492"/>
      <c r="I4492"/>
      <c r="J4492"/>
      <c r="K4492"/>
      <c r="L4492"/>
      <c r="M4492"/>
      <c r="N4492"/>
      <c r="O4492"/>
      <c r="P4492"/>
      <c r="Q4492"/>
    </row>
    <row r="4493" spans="1:17" s="16" customFormat="1" x14ac:dyDescent="0.25">
      <c r="A4493"/>
      <c r="B4493" s="18"/>
      <c r="D4493"/>
      <c r="E4493"/>
      <c r="F4493"/>
      <c r="G4493"/>
      <c r="H4493"/>
      <c r="I4493"/>
      <c r="J4493"/>
      <c r="K4493"/>
      <c r="L4493"/>
      <c r="M4493"/>
      <c r="N4493"/>
      <c r="O4493"/>
      <c r="P4493"/>
      <c r="Q4493"/>
    </row>
    <row r="4494" spans="1:17" s="16" customFormat="1" x14ac:dyDescent="0.25">
      <c r="A4494"/>
      <c r="B4494" s="18"/>
      <c r="D4494"/>
      <c r="E4494"/>
      <c r="F4494"/>
      <c r="G4494"/>
      <c r="H4494"/>
      <c r="I4494"/>
      <c r="J4494"/>
      <c r="K4494"/>
      <c r="L4494"/>
      <c r="M4494"/>
      <c r="N4494"/>
      <c r="O4494"/>
      <c r="P4494"/>
      <c r="Q4494"/>
    </row>
    <row r="4495" spans="1:17" s="16" customFormat="1" x14ac:dyDescent="0.25">
      <c r="A4495"/>
      <c r="B4495" s="18"/>
      <c r="D4495"/>
      <c r="E4495"/>
      <c r="F4495"/>
      <c r="G4495"/>
      <c r="H4495"/>
      <c r="I4495"/>
      <c r="J4495"/>
      <c r="K4495"/>
      <c r="L4495"/>
      <c r="M4495"/>
      <c r="N4495"/>
      <c r="O4495"/>
      <c r="P4495"/>
      <c r="Q4495"/>
    </row>
    <row r="4496" spans="1:17" s="16" customFormat="1" x14ac:dyDescent="0.25">
      <c r="A4496"/>
      <c r="B4496" s="18"/>
      <c r="D4496"/>
      <c r="E4496"/>
      <c r="F4496"/>
      <c r="G4496"/>
      <c r="H4496"/>
      <c r="I4496"/>
      <c r="J4496"/>
      <c r="K4496"/>
      <c r="L4496"/>
      <c r="M4496"/>
      <c r="N4496"/>
      <c r="O4496"/>
      <c r="P4496"/>
      <c r="Q4496"/>
    </row>
    <row r="4497" spans="1:17" s="16" customFormat="1" x14ac:dyDescent="0.25">
      <c r="A4497"/>
      <c r="B4497" s="18"/>
      <c r="D4497"/>
      <c r="E4497"/>
      <c r="F4497"/>
      <c r="G4497"/>
      <c r="H4497"/>
      <c r="I4497"/>
      <c r="J4497"/>
      <c r="K4497"/>
      <c r="L4497"/>
      <c r="M4497"/>
      <c r="N4497"/>
      <c r="O4497"/>
      <c r="P4497"/>
      <c r="Q4497"/>
    </row>
    <row r="4498" spans="1:17" s="16" customFormat="1" x14ac:dyDescent="0.25">
      <c r="A4498"/>
      <c r="B4498" s="18"/>
      <c r="D4498"/>
      <c r="E4498"/>
      <c r="F4498"/>
      <c r="G4498"/>
      <c r="H4498"/>
      <c r="I4498"/>
      <c r="J4498"/>
      <c r="K4498"/>
      <c r="L4498"/>
      <c r="M4498"/>
      <c r="N4498"/>
      <c r="O4498"/>
      <c r="P4498"/>
      <c r="Q4498"/>
    </row>
    <row r="4499" spans="1:17" s="16" customFormat="1" x14ac:dyDescent="0.25">
      <c r="A4499"/>
      <c r="B4499" s="18"/>
      <c r="D4499"/>
      <c r="E4499"/>
      <c r="F4499"/>
      <c r="G4499"/>
      <c r="H4499"/>
      <c r="I4499"/>
      <c r="J4499"/>
      <c r="K4499"/>
      <c r="L4499"/>
      <c r="M4499"/>
      <c r="N4499"/>
      <c r="O4499"/>
      <c r="P4499"/>
      <c r="Q4499"/>
    </row>
    <row r="4500" spans="1:17" s="16" customFormat="1" x14ac:dyDescent="0.25">
      <c r="A4500"/>
      <c r="B4500" s="18"/>
      <c r="D4500"/>
      <c r="E4500"/>
      <c r="F4500"/>
      <c r="G4500"/>
      <c r="H4500"/>
      <c r="I4500"/>
      <c r="J4500"/>
      <c r="K4500"/>
      <c r="L4500"/>
      <c r="M4500"/>
      <c r="N4500"/>
      <c r="O4500"/>
      <c r="P4500"/>
      <c r="Q4500"/>
    </row>
    <row r="4501" spans="1:17" s="16" customFormat="1" x14ac:dyDescent="0.25">
      <c r="A4501"/>
      <c r="B4501" s="18"/>
      <c r="D4501"/>
      <c r="E4501"/>
      <c r="F4501"/>
      <c r="G4501"/>
      <c r="H4501"/>
      <c r="I4501"/>
      <c r="J4501"/>
      <c r="K4501"/>
      <c r="L4501"/>
      <c r="M4501"/>
      <c r="N4501"/>
      <c r="O4501"/>
      <c r="P4501"/>
      <c r="Q4501"/>
    </row>
    <row r="4502" spans="1:17" s="16" customFormat="1" x14ac:dyDescent="0.25">
      <c r="A4502"/>
      <c r="B4502" s="18"/>
      <c r="D4502"/>
      <c r="E4502"/>
      <c r="F4502"/>
      <c r="G4502"/>
      <c r="H4502"/>
      <c r="I4502"/>
      <c r="J4502"/>
      <c r="K4502"/>
      <c r="L4502"/>
      <c r="M4502"/>
      <c r="N4502"/>
      <c r="O4502"/>
      <c r="P4502"/>
      <c r="Q4502"/>
    </row>
    <row r="4503" spans="1:17" s="16" customFormat="1" x14ac:dyDescent="0.25">
      <c r="A4503"/>
      <c r="B4503" s="18"/>
      <c r="D4503"/>
      <c r="E4503"/>
      <c r="F4503"/>
      <c r="G4503"/>
      <c r="H4503"/>
      <c r="I4503"/>
      <c r="J4503"/>
      <c r="K4503"/>
      <c r="L4503"/>
      <c r="M4503"/>
      <c r="N4503"/>
      <c r="O4503"/>
      <c r="P4503"/>
      <c r="Q4503"/>
    </row>
    <row r="4504" spans="1:17" s="16" customFormat="1" x14ac:dyDescent="0.25">
      <c r="A4504"/>
      <c r="B4504" s="18"/>
      <c r="D4504"/>
      <c r="E4504"/>
      <c r="F4504"/>
      <c r="G4504"/>
      <c r="H4504"/>
      <c r="I4504"/>
      <c r="J4504"/>
      <c r="K4504"/>
      <c r="L4504"/>
      <c r="M4504"/>
      <c r="N4504"/>
      <c r="O4504"/>
      <c r="P4504"/>
      <c r="Q4504"/>
    </row>
    <row r="4505" spans="1:17" s="16" customFormat="1" x14ac:dyDescent="0.25">
      <c r="A4505"/>
      <c r="B4505" s="18"/>
      <c r="D4505"/>
      <c r="E4505"/>
      <c r="F4505"/>
      <c r="G4505"/>
      <c r="H4505"/>
      <c r="I4505"/>
      <c r="J4505"/>
      <c r="K4505"/>
      <c r="L4505"/>
      <c r="M4505"/>
      <c r="N4505"/>
      <c r="O4505"/>
      <c r="P4505"/>
      <c r="Q4505"/>
    </row>
    <row r="4506" spans="1:17" s="16" customFormat="1" x14ac:dyDescent="0.25">
      <c r="A4506"/>
      <c r="B4506" s="18"/>
      <c r="D4506"/>
      <c r="E4506"/>
      <c r="F4506"/>
      <c r="G4506"/>
      <c r="H4506"/>
      <c r="I4506"/>
      <c r="J4506"/>
      <c r="K4506"/>
      <c r="L4506"/>
      <c r="M4506"/>
      <c r="N4506"/>
      <c r="O4506"/>
      <c r="P4506"/>
      <c r="Q4506"/>
    </row>
    <row r="4507" spans="1:17" s="16" customFormat="1" x14ac:dyDescent="0.25">
      <c r="A4507"/>
      <c r="B4507" s="18"/>
      <c r="D4507"/>
      <c r="E4507"/>
      <c r="F4507"/>
      <c r="G4507"/>
      <c r="H4507"/>
      <c r="I4507"/>
      <c r="J4507"/>
      <c r="K4507"/>
      <c r="L4507"/>
      <c r="M4507"/>
      <c r="N4507"/>
      <c r="O4507"/>
      <c r="P4507"/>
      <c r="Q4507"/>
    </row>
    <row r="4508" spans="1:17" s="16" customFormat="1" x14ac:dyDescent="0.25">
      <c r="A4508"/>
      <c r="B4508" s="18"/>
      <c r="D4508"/>
      <c r="E4508"/>
      <c r="F4508"/>
      <c r="G4508"/>
      <c r="H4508"/>
      <c r="I4508"/>
      <c r="J4508"/>
      <c r="K4508"/>
      <c r="L4508"/>
      <c r="M4508"/>
      <c r="N4508"/>
      <c r="O4508"/>
      <c r="P4508"/>
      <c r="Q4508"/>
    </row>
    <row r="4509" spans="1:17" s="16" customFormat="1" x14ac:dyDescent="0.25">
      <c r="A4509"/>
      <c r="B4509" s="18"/>
      <c r="D4509"/>
      <c r="E4509"/>
      <c r="F4509"/>
      <c r="G4509"/>
      <c r="H4509"/>
      <c r="I4509"/>
      <c r="J4509"/>
      <c r="K4509"/>
      <c r="L4509"/>
      <c r="M4509"/>
      <c r="N4509"/>
      <c r="O4509"/>
      <c r="P4509"/>
      <c r="Q4509"/>
    </row>
    <row r="4510" spans="1:17" s="16" customFormat="1" x14ac:dyDescent="0.25">
      <c r="A4510"/>
      <c r="B4510" s="18"/>
      <c r="D4510"/>
      <c r="E4510"/>
      <c r="F4510"/>
      <c r="G4510"/>
      <c r="H4510"/>
      <c r="I4510"/>
      <c r="J4510"/>
      <c r="K4510"/>
      <c r="L4510"/>
      <c r="M4510"/>
      <c r="N4510"/>
      <c r="O4510"/>
      <c r="P4510"/>
      <c r="Q4510"/>
    </row>
    <row r="4511" spans="1:17" s="16" customFormat="1" x14ac:dyDescent="0.25">
      <c r="A4511"/>
      <c r="B4511" s="18"/>
      <c r="D4511"/>
      <c r="E4511"/>
      <c r="F4511"/>
      <c r="G4511"/>
      <c r="H4511"/>
      <c r="I4511"/>
      <c r="J4511"/>
      <c r="K4511"/>
      <c r="L4511"/>
      <c r="M4511"/>
      <c r="N4511"/>
      <c r="O4511"/>
      <c r="P4511"/>
      <c r="Q4511"/>
    </row>
    <row r="4512" spans="1:17" s="16" customFormat="1" x14ac:dyDescent="0.25">
      <c r="A4512"/>
      <c r="B4512" s="18"/>
      <c r="D4512"/>
      <c r="E4512"/>
      <c r="F4512"/>
      <c r="G4512"/>
      <c r="H4512"/>
      <c r="I4512"/>
      <c r="J4512"/>
      <c r="K4512"/>
      <c r="L4512"/>
      <c r="M4512"/>
      <c r="N4512"/>
      <c r="O4512"/>
      <c r="P4512"/>
      <c r="Q4512"/>
    </row>
    <row r="4513" spans="1:17" s="16" customFormat="1" x14ac:dyDescent="0.25">
      <c r="A4513"/>
      <c r="B4513" s="18"/>
      <c r="D4513"/>
      <c r="E4513"/>
      <c r="F4513"/>
      <c r="G4513"/>
      <c r="H4513"/>
      <c r="I4513"/>
      <c r="J4513"/>
      <c r="K4513"/>
      <c r="L4513"/>
      <c r="M4513"/>
      <c r="N4513"/>
      <c r="O4513"/>
      <c r="P4513"/>
      <c r="Q4513"/>
    </row>
    <row r="4514" spans="1:17" s="16" customFormat="1" x14ac:dyDescent="0.25">
      <c r="A4514"/>
      <c r="B4514" s="18"/>
      <c r="D4514"/>
      <c r="E4514"/>
      <c r="F4514"/>
      <c r="G4514"/>
      <c r="H4514"/>
      <c r="I4514"/>
      <c r="J4514"/>
      <c r="K4514"/>
      <c r="L4514"/>
      <c r="M4514"/>
      <c r="N4514"/>
      <c r="O4514"/>
      <c r="P4514"/>
      <c r="Q4514"/>
    </row>
    <row r="4515" spans="1:17" s="16" customFormat="1" x14ac:dyDescent="0.25">
      <c r="A4515"/>
      <c r="B4515" s="18"/>
      <c r="D4515"/>
      <c r="E4515"/>
      <c r="F4515"/>
      <c r="G4515"/>
      <c r="H4515"/>
      <c r="I4515"/>
      <c r="J4515"/>
      <c r="K4515"/>
      <c r="L4515"/>
      <c r="M4515"/>
      <c r="N4515"/>
      <c r="O4515"/>
      <c r="P4515"/>
      <c r="Q4515"/>
    </row>
    <row r="4516" spans="1:17" s="16" customFormat="1" x14ac:dyDescent="0.25">
      <c r="A4516"/>
      <c r="B4516" s="18"/>
      <c r="D4516"/>
      <c r="E4516"/>
      <c r="F4516"/>
      <c r="G4516"/>
      <c r="H4516"/>
      <c r="I4516"/>
      <c r="J4516"/>
      <c r="K4516"/>
      <c r="L4516"/>
      <c r="M4516"/>
      <c r="N4516"/>
      <c r="O4516"/>
      <c r="P4516"/>
      <c r="Q4516"/>
    </row>
    <row r="4517" spans="1:17" s="16" customFormat="1" x14ac:dyDescent="0.25">
      <c r="A4517"/>
      <c r="B4517" s="18"/>
      <c r="D4517"/>
      <c r="E4517"/>
      <c r="F4517"/>
      <c r="G4517"/>
      <c r="H4517"/>
      <c r="I4517"/>
      <c r="J4517"/>
      <c r="K4517"/>
      <c r="L4517"/>
      <c r="M4517"/>
      <c r="N4517"/>
      <c r="O4517"/>
      <c r="P4517"/>
      <c r="Q4517"/>
    </row>
    <row r="4518" spans="1:17" s="16" customFormat="1" x14ac:dyDescent="0.25">
      <c r="A4518"/>
      <c r="B4518" s="18"/>
      <c r="D4518"/>
      <c r="E4518"/>
      <c r="F4518"/>
      <c r="G4518"/>
      <c r="H4518"/>
      <c r="I4518"/>
      <c r="J4518"/>
      <c r="K4518"/>
      <c r="L4518"/>
      <c r="M4518"/>
      <c r="N4518"/>
      <c r="O4518"/>
      <c r="P4518"/>
      <c r="Q4518"/>
    </row>
    <row r="4519" spans="1:17" s="16" customFormat="1" x14ac:dyDescent="0.25">
      <c r="A4519"/>
      <c r="B4519" s="18"/>
      <c r="D4519"/>
      <c r="E4519"/>
      <c r="F4519"/>
      <c r="G4519"/>
      <c r="H4519"/>
      <c r="I4519"/>
      <c r="J4519"/>
      <c r="K4519"/>
      <c r="L4519"/>
      <c r="M4519"/>
      <c r="N4519"/>
      <c r="O4519"/>
      <c r="P4519"/>
      <c r="Q4519"/>
    </row>
    <row r="4520" spans="1:17" s="16" customFormat="1" x14ac:dyDescent="0.25">
      <c r="A4520"/>
      <c r="B4520" s="18"/>
      <c r="D4520"/>
      <c r="E4520"/>
      <c r="F4520"/>
      <c r="G4520"/>
      <c r="H4520"/>
      <c r="I4520"/>
      <c r="J4520"/>
      <c r="K4520"/>
      <c r="L4520"/>
      <c r="M4520"/>
      <c r="N4520"/>
      <c r="O4520"/>
      <c r="P4520"/>
      <c r="Q4520"/>
    </row>
    <row r="4521" spans="1:17" s="16" customFormat="1" x14ac:dyDescent="0.25">
      <c r="A4521"/>
      <c r="B4521" s="18"/>
      <c r="D4521"/>
      <c r="E4521"/>
      <c r="F4521"/>
      <c r="G4521"/>
      <c r="H4521"/>
      <c r="I4521"/>
      <c r="J4521"/>
      <c r="K4521"/>
      <c r="L4521"/>
      <c r="M4521"/>
      <c r="N4521"/>
      <c r="O4521"/>
      <c r="P4521"/>
      <c r="Q4521"/>
    </row>
    <row r="4522" spans="1:17" s="16" customFormat="1" x14ac:dyDescent="0.25">
      <c r="A4522"/>
      <c r="B4522" s="18"/>
      <c r="D4522"/>
      <c r="E4522"/>
      <c r="F4522"/>
      <c r="G4522"/>
      <c r="H4522"/>
      <c r="I4522"/>
      <c r="J4522"/>
      <c r="K4522"/>
      <c r="L4522"/>
      <c r="M4522"/>
      <c r="N4522"/>
      <c r="O4522"/>
      <c r="P4522"/>
      <c r="Q4522"/>
    </row>
    <row r="4523" spans="1:17" s="16" customFormat="1" x14ac:dyDescent="0.25">
      <c r="A4523"/>
      <c r="B4523" s="18"/>
      <c r="D4523"/>
      <c r="E4523"/>
      <c r="F4523"/>
      <c r="G4523"/>
      <c r="H4523"/>
      <c r="I4523"/>
      <c r="J4523"/>
      <c r="K4523"/>
      <c r="L4523"/>
      <c r="M4523"/>
      <c r="N4523"/>
      <c r="O4523"/>
      <c r="P4523"/>
      <c r="Q4523"/>
    </row>
    <row r="4524" spans="1:17" s="16" customFormat="1" x14ac:dyDescent="0.25">
      <c r="A4524"/>
      <c r="B4524" s="18"/>
      <c r="D4524"/>
      <c r="E4524"/>
      <c r="F4524"/>
      <c r="G4524"/>
      <c r="H4524"/>
      <c r="I4524"/>
      <c r="J4524"/>
      <c r="K4524"/>
      <c r="L4524"/>
      <c r="M4524"/>
      <c r="N4524"/>
      <c r="O4524"/>
      <c r="P4524"/>
      <c r="Q4524"/>
    </row>
    <row r="4525" spans="1:17" s="16" customFormat="1" x14ac:dyDescent="0.25">
      <c r="A4525"/>
      <c r="B4525" s="18"/>
      <c r="D4525"/>
      <c r="E4525"/>
      <c r="F4525"/>
      <c r="G4525"/>
      <c r="H4525"/>
      <c r="I4525"/>
      <c r="J4525"/>
      <c r="K4525"/>
      <c r="L4525"/>
      <c r="M4525"/>
      <c r="N4525"/>
      <c r="O4525"/>
      <c r="P4525"/>
      <c r="Q4525"/>
    </row>
    <row r="4526" spans="1:17" s="16" customFormat="1" x14ac:dyDescent="0.25">
      <c r="A4526"/>
      <c r="B4526" s="18"/>
      <c r="D4526"/>
      <c r="E4526"/>
      <c r="F4526"/>
      <c r="G4526"/>
      <c r="H4526"/>
      <c r="I4526"/>
      <c r="J4526"/>
      <c r="K4526"/>
      <c r="L4526"/>
      <c r="M4526"/>
      <c r="N4526"/>
      <c r="O4526"/>
      <c r="P4526"/>
      <c r="Q4526"/>
    </row>
    <row r="4527" spans="1:17" s="16" customFormat="1" x14ac:dyDescent="0.25">
      <c r="A4527"/>
      <c r="B4527" s="18"/>
      <c r="D4527"/>
      <c r="E4527"/>
      <c r="F4527"/>
      <c r="G4527"/>
      <c r="H4527"/>
      <c r="I4527"/>
      <c r="J4527"/>
      <c r="K4527"/>
      <c r="L4527"/>
      <c r="M4527"/>
      <c r="N4527"/>
      <c r="O4527"/>
      <c r="P4527"/>
      <c r="Q4527"/>
    </row>
    <row r="4528" spans="1:17" s="16" customFormat="1" x14ac:dyDescent="0.25">
      <c r="A4528"/>
      <c r="B4528" s="18"/>
      <c r="D4528"/>
      <c r="E4528"/>
      <c r="F4528"/>
      <c r="G4528"/>
      <c r="H4528"/>
      <c r="I4528"/>
      <c r="J4528"/>
      <c r="K4528"/>
      <c r="L4528"/>
      <c r="M4528"/>
      <c r="N4528"/>
      <c r="O4528"/>
      <c r="P4528"/>
      <c r="Q4528"/>
    </row>
    <row r="4529" spans="1:17" s="16" customFormat="1" x14ac:dyDescent="0.25">
      <c r="A4529"/>
      <c r="B4529" s="18"/>
      <c r="D4529"/>
      <c r="E4529"/>
      <c r="F4529"/>
      <c r="G4529"/>
      <c r="H4529"/>
      <c r="I4529"/>
      <c r="J4529"/>
      <c r="K4529"/>
      <c r="L4529"/>
      <c r="M4529"/>
      <c r="N4529"/>
      <c r="O4529"/>
      <c r="P4529"/>
      <c r="Q4529"/>
    </row>
    <row r="4530" spans="1:17" s="16" customFormat="1" x14ac:dyDescent="0.25">
      <c r="A4530"/>
      <c r="B4530" s="18"/>
      <c r="D4530"/>
      <c r="E4530"/>
      <c r="F4530"/>
      <c r="G4530"/>
      <c r="H4530"/>
      <c r="I4530"/>
      <c r="J4530"/>
      <c r="K4530"/>
      <c r="L4530"/>
      <c r="M4530"/>
      <c r="N4530"/>
      <c r="O4530"/>
      <c r="P4530"/>
      <c r="Q4530"/>
    </row>
    <row r="4531" spans="1:17" s="16" customFormat="1" x14ac:dyDescent="0.25">
      <c r="A4531"/>
      <c r="B4531" s="18"/>
      <c r="D4531"/>
      <c r="E4531"/>
      <c r="F4531"/>
      <c r="G4531"/>
      <c r="H4531"/>
      <c r="I4531"/>
      <c r="J4531"/>
      <c r="K4531"/>
      <c r="L4531"/>
      <c r="M4531"/>
      <c r="N4531"/>
      <c r="O4531"/>
      <c r="P4531"/>
      <c r="Q4531"/>
    </row>
    <row r="4532" spans="1:17" s="16" customFormat="1" x14ac:dyDescent="0.25">
      <c r="A4532"/>
      <c r="B4532" s="17"/>
      <c r="D4532"/>
      <c r="E4532"/>
      <c r="F4532"/>
      <c r="G4532"/>
      <c r="H4532"/>
      <c r="I4532"/>
      <c r="J4532"/>
      <c r="K4532"/>
      <c r="L4532"/>
      <c r="M4532"/>
      <c r="N4532"/>
      <c r="O4532"/>
      <c r="P4532"/>
      <c r="Q4532"/>
    </row>
    <row r="4533" spans="1:17" s="16" customFormat="1" x14ac:dyDescent="0.25">
      <c r="A4533"/>
      <c r="B4533" s="18"/>
      <c r="D4533"/>
      <c r="E4533"/>
      <c r="F4533"/>
      <c r="G4533"/>
      <c r="H4533"/>
      <c r="I4533"/>
      <c r="J4533"/>
      <c r="K4533"/>
      <c r="L4533"/>
      <c r="M4533"/>
      <c r="N4533"/>
      <c r="O4533"/>
      <c r="P4533"/>
      <c r="Q4533"/>
    </row>
    <row r="4534" spans="1:17" s="16" customFormat="1" x14ac:dyDescent="0.25">
      <c r="A4534"/>
      <c r="B4534" s="18"/>
      <c r="D4534"/>
      <c r="E4534"/>
      <c r="F4534"/>
      <c r="G4534"/>
      <c r="H4534"/>
      <c r="I4534"/>
      <c r="J4534"/>
      <c r="K4534"/>
      <c r="L4534"/>
      <c r="M4534"/>
      <c r="N4534"/>
      <c r="O4534"/>
      <c r="P4534"/>
      <c r="Q4534"/>
    </row>
    <row r="4535" spans="1:17" s="16" customFormat="1" x14ac:dyDescent="0.25">
      <c r="A4535"/>
      <c r="B4535" s="18"/>
      <c r="D4535"/>
      <c r="E4535"/>
      <c r="F4535"/>
      <c r="G4535"/>
      <c r="H4535"/>
      <c r="I4535"/>
      <c r="J4535"/>
      <c r="K4535"/>
      <c r="L4535"/>
      <c r="M4535"/>
      <c r="N4535"/>
      <c r="O4535"/>
      <c r="P4535"/>
      <c r="Q4535"/>
    </row>
    <row r="4536" spans="1:17" s="16" customFormat="1" x14ac:dyDescent="0.25">
      <c r="A4536"/>
      <c r="B4536" s="18"/>
      <c r="D4536"/>
      <c r="E4536"/>
      <c r="F4536"/>
      <c r="G4536"/>
      <c r="H4536"/>
      <c r="I4536"/>
      <c r="J4536"/>
      <c r="K4536"/>
      <c r="L4536"/>
      <c r="M4536"/>
      <c r="N4536"/>
      <c r="O4536"/>
      <c r="P4536"/>
      <c r="Q4536"/>
    </row>
    <row r="4537" spans="1:17" s="16" customFormat="1" x14ac:dyDescent="0.25">
      <c r="A4537"/>
      <c r="B4537" s="18"/>
      <c r="D4537"/>
      <c r="E4537"/>
      <c r="F4537"/>
      <c r="G4537"/>
      <c r="H4537"/>
      <c r="I4537"/>
      <c r="J4537"/>
      <c r="K4537"/>
      <c r="L4537"/>
      <c r="M4537"/>
      <c r="N4537"/>
      <c r="O4537"/>
      <c r="P4537"/>
      <c r="Q4537"/>
    </row>
    <row r="4538" spans="1:17" s="16" customFormat="1" x14ac:dyDescent="0.25">
      <c r="A4538"/>
      <c r="B4538" s="18"/>
      <c r="D4538"/>
      <c r="E4538"/>
      <c r="F4538"/>
      <c r="G4538"/>
      <c r="H4538"/>
      <c r="I4538"/>
      <c r="J4538"/>
      <c r="K4538"/>
      <c r="L4538"/>
      <c r="M4538"/>
      <c r="N4538"/>
      <c r="O4538"/>
      <c r="P4538"/>
      <c r="Q4538"/>
    </row>
    <row r="4539" spans="1:17" s="16" customFormat="1" x14ac:dyDescent="0.25">
      <c r="A4539"/>
      <c r="B4539" s="18"/>
      <c r="D4539"/>
      <c r="E4539"/>
      <c r="F4539"/>
      <c r="G4539"/>
      <c r="H4539"/>
      <c r="I4539"/>
      <c r="J4539"/>
      <c r="K4539"/>
      <c r="L4539"/>
      <c r="M4539"/>
      <c r="N4539"/>
      <c r="O4539"/>
      <c r="P4539"/>
      <c r="Q4539"/>
    </row>
    <row r="4540" spans="1:17" s="16" customFormat="1" x14ac:dyDescent="0.25">
      <c r="A4540"/>
      <c r="B4540" s="18"/>
      <c r="D4540"/>
      <c r="E4540"/>
      <c r="F4540"/>
      <c r="G4540"/>
      <c r="H4540"/>
      <c r="I4540"/>
      <c r="J4540"/>
      <c r="K4540"/>
      <c r="L4540"/>
      <c r="M4540"/>
      <c r="N4540"/>
      <c r="O4540"/>
      <c r="P4540"/>
      <c r="Q4540"/>
    </row>
    <row r="4541" spans="1:17" s="16" customFormat="1" x14ac:dyDescent="0.25">
      <c r="A4541"/>
      <c r="B4541" s="18"/>
      <c r="D4541"/>
      <c r="E4541"/>
      <c r="F4541"/>
      <c r="G4541"/>
      <c r="H4541"/>
      <c r="I4541"/>
      <c r="J4541"/>
      <c r="K4541"/>
      <c r="L4541"/>
      <c r="M4541"/>
      <c r="N4541"/>
      <c r="O4541"/>
      <c r="P4541"/>
      <c r="Q4541"/>
    </row>
    <row r="4542" spans="1:17" s="16" customFormat="1" x14ac:dyDescent="0.25">
      <c r="A4542"/>
      <c r="B4542" s="18"/>
      <c r="D4542"/>
      <c r="E4542"/>
      <c r="F4542"/>
      <c r="G4542"/>
      <c r="H4542"/>
      <c r="I4542"/>
      <c r="J4542"/>
      <c r="K4542"/>
      <c r="L4542"/>
      <c r="M4542"/>
      <c r="N4542"/>
      <c r="O4542"/>
      <c r="P4542"/>
      <c r="Q4542"/>
    </row>
    <row r="4543" spans="1:17" s="16" customFormat="1" x14ac:dyDescent="0.25">
      <c r="A4543"/>
      <c r="B4543" s="18"/>
      <c r="D4543"/>
      <c r="E4543"/>
      <c r="F4543"/>
      <c r="G4543"/>
      <c r="H4543"/>
      <c r="I4543"/>
      <c r="J4543"/>
      <c r="K4543"/>
      <c r="L4543"/>
      <c r="M4543"/>
      <c r="N4543"/>
      <c r="O4543"/>
      <c r="P4543"/>
      <c r="Q4543"/>
    </row>
    <row r="4544" spans="1:17" s="16" customFormat="1" x14ac:dyDescent="0.25">
      <c r="A4544"/>
      <c r="B4544" s="18"/>
      <c r="D4544"/>
      <c r="E4544"/>
      <c r="F4544"/>
      <c r="G4544"/>
      <c r="H4544"/>
      <c r="I4544"/>
      <c r="J4544"/>
      <c r="K4544"/>
      <c r="L4544"/>
      <c r="M4544"/>
      <c r="N4544"/>
      <c r="O4544"/>
      <c r="P4544"/>
      <c r="Q4544"/>
    </row>
    <row r="4545" spans="1:17" s="16" customFormat="1" x14ac:dyDescent="0.25">
      <c r="A4545"/>
      <c r="B4545" s="18"/>
      <c r="D4545"/>
      <c r="E4545"/>
      <c r="F4545"/>
      <c r="G4545"/>
      <c r="H4545"/>
      <c r="I4545"/>
      <c r="J4545"/>
      <c r="K4545"/>
      <c r="L4545"/>
      <c r="M4545"/>
      <c r="N4545"/>
      <c r="O4545"/>
      <c r="P4545"/>
      <c r="Q4545"/>
    </row>
    <row r="4546" spans="1:17" s="16" customFormat="1" x14ac:dyDescent="0.25">
      <c r="A4546"/>
      <c r="B4546" s="18"/>
      <c r="D4546"/>
      <c r="E4546"/>
      <c r="F4546"/>
      <c r="G4546"/>
      <c r="H4546"/>
      <c r="I4546"/>
      <c r="J4546"/>
      <c r="K4546"/>
      <c r="L4546"/>
      <c r="M4546"/>
      <c r="N4546"/>
      <c r="O4546"/>
      <c r="P4546"/>
      <c r="Q4546"/>
    </row>
    <row r="4547" spans="1:17" s="16" customFormat="1" x14ac:dyDescent="0.25">
      <c r="A4547"/>
      <c r="B4547" s="18"/>
      <c r="D4547"/>
      <c r="E4547"/>
      <c r="F4547"/>
      <c r="G4547"/>
      <c r="H4547"/>
      <c r="I4547"/>
      <c r="J4547"/>
      <c r="K4547"/>
      <c r="L4547"/>
      <c r="M4547"/>
      <c r="N4547"/>
      <c r="O4547"/>
      <c r="P4547"/>
      <c r="Q4547"/>
    </row>
    <row r="4548" spans="1:17" s="16" customFormat="1" x14ac:dyDescent="0.25">
      <c r="A4548"/>
      <c r="B4548" s="18"/>
      <c r="D4548"/>
      <c r="E4548"/>
      <c r="F4548"/>
      <c r="G4548"/>
      <c r="H4548"/>
      <c r="I4548"/>
      <c r="J4548"/>
      <c r="K4548"/>
      <c r="L4548"/>
      <c r="M4548"/>
      <c r="N4548"/>
      <c r="O4548"/>
      <c r="P4548"/>
      <c r="Q4548"/>
    </row>
    <row r="4549" spans="1:17" s="16" customFormat="1" x14ac:dyDescent="0.25">
      <c r="A4549"/>
      <c r="B4549" s="18"/>
      <c r="D4549"/>
      <c r="E4549"/>
      <c r="F4549"/>
      <c r="G4549"/>
      <c r="H4549"/>
      <c r="I4549"/>
      <c r="J4549"/>
      <c r="K4549"/>
      <c r="L4549"/>
      <c r="M4549"/>
      <c r="N4549"/>
      <c r="O4549"/>
      <c r="P4549"/>
      <c r="Q4549"/>
    </row>
    <row r="4550" spans="1:17" s="16" customFormat="1" x14ac:dyDescent="0.25">
      <c r="A4550"/>
      <c r="B4550" s="18"/>
      <c r="D4550"/>
      <c r="E4550"/>
      <c r="F4550"/>
      <c r="G4550"/>
      <c r="H4550"/>
      <c r="I4550"/>
      <c r="J4550"/>
      <c r="K4550"/>
      <c r="L4550"/>
      <c r="M4550"/>
      <c r="N4550"/>
      <c r="O4550"/>
      <c r="P4550"/>
      <c r="Q4550"/>
    </row>
    <row r="4551" spans="1:17" s="16" customFormat="1" x14ac:dyDescent="0.25">
      <c r="A4551"/>
      <c r="B4551" s="18"/>
      <c r="D4551"/>
      <c r="E4551"/>
      <c r="F4551"/>
      <c r="G4551"/>
      <c r="H4551"/>
      <c r="I4551"/>
      <c r="J4551"/>
      <c r="K4551"/>
      <c r="L4551"/>
      <c r="M4551"/>
      <c r="N4551"/>
      <c r="O4551"/>
      <c r="P4551"/>
      <c r="Q4551"/>
    </row>
    <row r="4552" spans="1:17" s="16" customFormat="1" x14ac:dyDescent="0.25">
      <c r="A4552"/>
      <c r="B4552" s="18"/>
      <c r="D4552"/>
      <c r="E4552"/>
      <c r="F4552"/>
      <c r="G4552"/>
      <c r="H4552"/>
      <c r="I4552"/>
      <c r="J4552"/>
      <c r="K4552"/>
      <c r="L4552"/>
      <c r="M4552"/>
      <c r="N4552"/>
      <c r="O4552"/>
      <c r="P4552"/>
      <c r="Q4552"/>
    </row>
    <row r="4553" spans="1:17" s="16" customFormat="1" x14ac:dyDescent="0.25">
      <c r="A4553"/>
      <c r="B4553" s="18"/>
      <c r="D4553"/>
      <c r="E4553"/>
      <c r="F4553"/>
      <c r="G4553"/>
      <c r="H4553"/>
      <c r="I4553"/>
      <c r="J4553"/>
      <c r="K4553"/>
      <c r="L4553"/>
      <c r="M4553"/>
      <c r="N4553"/>
      <c r="O4553"/>
      <c r="P4553"/>
      <c r="Q4553"/>
    </row>
    <row r="4554" spans="1:17" s="16" customFormat="1" x14ac:dyDescent="0.25">
      <c r="A4554"/>
      <c r="B4554" s="18"/>
      <c r="D4554"/>
      <c r="E4554"/>
      <c r="F4554"/>
      <c r="G4554"/>
      <c r="H4554"/>
      <c r="I4554"/>
      <c r="J4554"/>
      <c r="K4554"/>
      <c r="L4554"/>
      <c r="M4554"/>
      <c r="N4554"/>
      <c r="O4554"/>
      <c r="P4554"/>
      <c r="Q4554"/>
    </row>
    <row r="4555" spans="1:17" s="16" customFormat="1" x14ac:dyDescent="0.25">
      <c r="A4555"/>
      <c r="B4555" s="18"/>
      <c r="D4555"/>
      <c r="E4555"/>
      <c r="F4555"/>
      <c r="G4555"/>
      <c r="H4555"/>
      <c r="I4555"/>
      <c r="J4555"/>
      <c r="K4555"/>
      <c r="L4555"/>
      <c r="M4555"/>
      <c r="N4555"/>
      <c r="O4555"/>
      <c r="P4555"/>
      <c r="Q4555"/>
    </row>
    <row r="4556" spans="1:17" s="16" customFormat="1" x14ac:dyDescent="0.25">
      <c r="A4556"/>
      <c r="B4556" s="18"/>
      <c r="D4556"/>
      <c r="E4556"/>
      <c r="F4556"/>
      <c r="G4556"/>
      <c r="H4556"/>
      <c r="I4556"/>
      <c r="J4556"/>
      <c r="K4556"/>
      <c r="L4556"/>
      <c r="M4556"/>
      <c r="N4556"/>
      <c r="O4556"/>
      <c r="P4556"/>
      <c r="Q4556"/>
    </row>
    <row r="4557" spans="1:17" s="16" customFormat="1" x14ac:dyDescent="0.25">
      <c r="A4557"/>
      <c r="B4557" s="18"/>
      <c r="D4557"/>
      <c r="E4557"/>
      <c r="F4557"/>
      <c r="G4557"/>
      <c r="H4557"/>
      <c r="I4557"/>
      <c r="J4557"/>
      <c r="K4557"/>
      <c r="L4557"/>
      <c r="M4557"/>
      <c r="N4557"/>
      <c r="O4557"/>
      <c r="P4557"/>
      <c r="Q4557"/>
    </row>
    <row r="4558" spans="1:17" s="16" customFormat="1" x14ac:dyDescent="0.25">
      <c r="A4558"/>
      <c r="B4558" s="18"/>
      <c r="D4558"/>
      <c r="E4558"/>
      <c r="F4558"/>
      <c r="G4558"/>
      <c r="H4558"/>
      <c r="I4558"/>
      <c r="J4558"/>
      <c r="K4558"/>
      <c r="L4558"/>
      <c r="M4558"/>
      <c r="N4558"/>
      <c r="O4558"/>
      <c r="P4558"/>
      <c r="Q4558"/>
    </row>
    <row r="4559" spans="1:17" s="16" customFormat="1" x14ac:dyDescent="0.25">
      <c r="A4559"/>
      <c r="B4559" s="18"/>
      <c r="D4559"/>
      <c r="E4559"/>
      <c r="F4559"/>
      <c r="G4559"/>
      <c r="H4559"/>
      <c r="I4559"/>
      <c r="J4559"/>
      <c r="K4559"/>
      <c r="L4559"/>
      <c r="M4559"/>
      <c r="N4559"/>
      <c r="O4559"/>
      <c r="P4559"/>
      <c r="Q4559"/>
    </row>
    <row r="4560" spans="1:17" s="16" customFormat="1" x14ac:dyDescent="0.25">
      <c r="A4560"/>
      <c r="B4560" s="18"/>
      <c r="D4560"/>
      <c r="E4560"/>
      <c r="F4560"/>
      <c r="G4560"/>
      <c r="H4560"/>
      <c r="I4560"/>
      <c r="J4560"/>
      <c r="K4560"/>
      <c r="L4560"/>
      <c r="M4560"/>
      <c r="N4560"/>
      <c r="O4560"/>
      <c r="P4560"/>
      <c r="Q4560"/>
    </row>
    <row r="4561" spans="1:17" s="16" customFormat="1" x14ac:dyDescent="0.25">
      <c r="A4561"/>
      <c r="B4561" s="18"/>
      <c r="D4561"/>
      <c r="E4561"/>
      <c r="F4561"/>
      <c r="G4561"/>
      <c r="H4561"/>
      <c r="I4561"/>
      <c r="J4561"/>
      <c r="K4561"/>
      <c r="L4561"/>
      <c r="M4561"/>
      <c r="N4561"/>
      <c r="O4561"/>
      <c r="P4561"/>
      <c r="Q4561"/>
    </row>
    <row r="4562" spans="1:17" s="16" customFormat="1" x14ac:dyDescent="0.25">
      <c r="A4562"/>
      <c r="B4562" s="18"/>
      <c r="D4562"/>
      <c r="E4562"/>
      <c r="F4562"/>
      <c r="G4562"/>
      <c r="H4562"/>
      <c r="I4562"/>
      <c r="J4562"/>
      <c r="K4562"/>
      <c r="L4562"/>
      <c r="M4562"/>
      <c r="N4562"/>
      <c r="O4562"/>
      <c r="P4562"/>
      <c r="Q4562"/>
    </row>
    <row r="4563" spans="1:17" s="16" customFormat="1" x14ac:dyDescent="0.25">
      <c r="A4563"/>
      <c r="B4563" s="18"/>
      <c r="D4563"/>
      <c r="E4563"/>
      <c r="F4563"/>
      <c r="G4563"/>
      <c r="H4563"/>
      <c r="I4563"/>
      <c r="J4563"/>
      <c r="K4563"/>
      <c r="L4563"/>
      <c r="M4563"/>
      <c r="N4563"/>
      <c r="O4563"/>
      <c r="P4563"/>
      <c r="Q4563"/>
    </row>
    <row r="4564" spans="1:17" s="16" customFormat="1" x14ac:dyDescent="0.25">
      <c r="A4564"/>
      <c r="B4564" s="18"/>
      <c r="D4564"/>
      <c r="E4564"/>
      <c r="F4564"/>
      <c r="G4564"/>
      <c r="H4564"/>
      <c r="I4564"/>
      <c r="J4564"/>
      <c r="K4564"/>
      <c r="L4564"/>
      <c r="M4564"/>
      <c r="N4564"/>
      <c r="O4564"/>
      <c r="P4564"/>
      <c r="Q4564"/>
    </row>
    <row r="4565" spans="1:17" s="16" customFormat="1" x14ac:dyDescent="0.25">
      <c r="A4565"/>
      <c r="B4565" s="18"/>
      <c r="D4565"/>
      <c r="E4565"/>
      <c r="F4565"/>
      <c r="G4565"/>
      <c r="H4565"/>
      <c r="I4565"/>
      <c r="J4565"/>
      <c r="K4565"/>
      <c r="L4565"/>
      <c r="M4565"/>
      <c r="N4565"/>
      <c r="O4565"/>
      <c r="P4565"/>
      <c r="Q4565"/>
    </row>
    <row r="4566" spans="1:17" s="16" customFormat="1" x14ac:dyDescent="0.25">
      <c r="A4566"/>
      <c r="B4566" s="18"/>
      <c r="D4566"/>
      <c r="E4566"/>
      <c r="F4566"/>
      <c r="G4566"/>
      <c r="H4566"/>
      <c r="I4566"/>
      <c r="J4566"/>
      <c r="K4566"/>
      <c r="L4566"/>
      <c r="M4566"/>
      <c r="N4566"/>
      <c r="O4566"/>
      <c r="P4566"/>
      <c r="Q4566"/>
    </row>
    <row r="4567" spans="1:17" s="16" customFormat="1" x14ac:dyDescent="0.25">
      <c r="A4567"/>
      <c r="B4567" s="18"/>
      <c r="D4567"/>
      <c r="E4567"/>
      <c r="F4567"/>
      <c r="G4567"/>
      <c r="H4567"/>
      <c r="I4567"/>
      <c r="J4567"/>
      <c r="K4567"/>
      <c r="L4567"/>
      <c r="M4567"/>
      <c r="N4567"/>
      <c r="O4567"/>
      <c r="P4567"/>
      <c r="Q4567"/>
    </row>
    <row r="4568" spans="1:17" s="16" customFormat="1" x14ac:dyDescent="0.25">
      <c r="A4568"/>
      <c r="B4568" s="18"/>
      <c r="D4568"/>
      <c r="E4568"/>
      <c r="F4568"/>
      <c r="G4568"/>
      <c r="H4568"/>
      <c r="I4568"/>
      <c r="J4568"/>
      <c r="K4568"/>
      <c r="L4568"/>
      <c r="M4568"/>
      <c r="N4568"/>
      <c r="O4568"/>
      <c r="P4568"/>
      <c r="Q4568"/>
    </row>
    <row r="4569" spans="1:17" s="16" customFormat="1" x14ac:dyDescent="0.25">
      <c r="A4569"/>
      <c r="B4569" s="18"/>
      <c r="D4569"/>
      <c r="E4569"/>
      <c r="F4569"/>
      <c r="G4569"/>
      <c r="H4569"/>
      <c r="I4569"/>
      <c r="J4569"/>
      <c r="K4569"/>
      <c r="L4569"/>
      <c r="M4569"/>
      <c r="N4569"/>
      <c r="O4569"/>
      <c r="P4569"/>
      <c r="Q4569"/>
    </row>
    <row r="4570" spans="1:17" s="16" customFormat="1" x14ac:dyDescent="0.25">
      <c r="A4570"/>
      <c r="B4570" s="18"/>
      <c r="D4570"/>
      <c r="E4570"/>
      <c r="F4570"/>
      <c r="G4570"/>
      <c r="H4570"/>
      <c r="I4570"/>
      <c r="J4570"/>
      <c r="K4570"/>
      <c r="L4570"/>
      <c r="M4570"/>
      <c r="N4570"/>
      <c r="O4570"/>
      <c r="P4570"/>
      <c r="Q4570"/>
    </row>
    <row r="4571" spans="1:17" s="16" customFormat="1" x14ac:dyDescent="0.25">
      <c r="A4571"/>
      <c r="B4571" s="18"/>
      <c r="D4571"/>
      <c r="E4571"/>
      <c r="F4571"/>
      <c r="G4571"/>
      <c r="H4571"/>
      <c r="I4571"/>
      <c r="J4571"/>
      <c r="K4571"/>
      <c r="L4571"/>
      <c r="M4571"/>
      <c r="N4571"/>
      <c r="O4571"/>
      <c r="P4571"/>
      <c r="Q4571"/>
    </row>
    <row r="4572" spans="1:17" s="16" customFormat="1" x14ac:dyDescent="0.25">
      <c r="A4572"/>
      <c r="B4572" s="18"/>
      <c r="D4572"/>
      <c r="E4572"/>
      <c r="F4572"/>
      <c r="G4572"/>
      <c r="H4572"/>
      <c r="I4572"/>
      <c r="J4572"/>
      <c r="K4572"/>
      <c r="L4572"/>
      <c r="M4572"/>
      <c r="N4572"/>
      <c r="O4572"/>
      <c r="P4572"/>
      <c r="Q4572"/>
    </row>
    <row r="4573" spans="1:17" s="16" customFormat="1" x14ac:dyDescent="0.25">
      <c r="A4573"/>
      <c r="B4573" s="18"/>
      <c r="D4573"/>
      <c r="E4573"/>
      <c r="F4573"/>
      <c r="G4573"/>
      <c r="H4573"/>
      <c r="I4573"/>
      <c r="J4573"/>
      <c r="K4573"/>
      <c r="L4573"/>
      <c r="M4573"/>
      <c r="N4573"/>
      <c r="O4573"/>
      <c r="P4573"/>
      <c r="Q4573"/>
    </row>
    <row r="4574" spans="1:17" s="16" customFormat="1" x14ac:dyDescent="0.25">
      <c r="A4574"/>
      <c r="B4574" s="18"/>
      <c r="D4574"/>
      <c r="E4574"/>
      <c r="F4574"/>
      <c r="G4574"/>
      <c r="H4574"/>
      <c r="I4574"/>
      <c r="J4574"/>
      <c r="K4574"/>
      <c r="L4574"/>
      <c r="M4574"/>
      <c r="N4574"/>
      <c r="O4574"/>
      <c r="P4574"/>
      <c r="Q4574"/>
    </row>
    <row r="4575" spans="1:17" s="16" customFormat="1" x14ac:dyDescent="0.25">
      <c r="A4575"/>
      <c r="B4575" s="18"/>
      <c r="D4575"/>
      <c r="E4575"/>
      <c r="F4575"/>
      <c r="G4575"/>
      <c r="H4575"/>
      <c r="I4575"/>
      <c r="J4575"/>
      <c r="K4575"/>
      <c r="L4575"/>
      <c r="M4575"/>
      <c r="N4575"/>
      <c r="O4575"/>
      <c r="P4575"/>
      <c r="Q4575"/>
    </row>
    <row r="4576" spans="1:17" s="16" customFormat="1" x14ac:dyDescent="0.25">
      <c r="A4576"/>
      <c r="B4576" s="18"/>
      <c r="D4576"/>
      <c r="E4576"/>
      <c r="F4576"/>
      <c r="G4576"/>
      <c r="H4576"/>
      <c r="I4576"/>
      <c r="J4576"/>
      <c r="K4576"/>
      <c r="L4576"/>
      <c r="M4576"/>
      <c r="N4576"/>
      <c r="O4576"/>
      <c r="P4576"/>
      <c r="Q4576"/>
    </row>
    <row r="4577" spans="1:17" s="16" customFormat="1" x14ac:dyDescent="0.25">
      <c r="A4577"/>
      <c r="B4577" s="18"/>
      <c r="D4577"/>
      <c r="E4577"/>
      <c r="F4577"/>
      <c r="G4577"/>
      <c r="H4577"/>
      <c r="I4577"/>
      <c r="J4577"/>
      <c r="K4577"/>
      <c r="L4577"/>
      <c r="M4577"/>
      <c r="N4577"/>
      <c r="O4577"/>
      <c r="P4577"/>
      <c r="Q4577"/>
    </row>
    <row r="4578" spans="1:17" s="16" customFormat="1" x14ac:dyDescent="0.25">
      <c r="A4578"/>
      <c r="B4578" s="18"/>
      <c r="D4578"/>
      <c r="E4578"/>
      <c r="F4578"/>
      <c r="G4578"/>
      <c r="H4578"/>
      <c r="I4578"/>
      <c r="J4578"/>
      <c r="K4578"/>
      <c r="L4578"/>
      <c r="M4578"/>
      <c r="N4578"/>
      <c r="O4578"/>
      <c r="P4578"/>
      <c r="Q4578"/>
    </row>
    <row r="4579" spans="1:17" s="16" customFormat="1" x14ac:dyDescent="0.25">
      <c r="A4579"/>
      <c r="B4579" s="18"/>
      <c r="D4579"/>
      <c r="E4579"/>
      <c r="F4579"/>
      <c r="G4579"/>
      <c r="H4579"/>
      <c r="I4579"/>
      <c r="J4579"/>
      <c r="K4579"/>
      <c r="L4579"/>
      <c r="M4579"/>
      <c r="N4579"/>
      <c r="O4579"/>
      <c r="P4579"/>
      <c r="Q4579"/>
    </row>
    <row r="4580" spans="1:17" s="16" customFormat="1" x14ac:dyDescent="0.25">
      <c r="A4580"/>
      <c r="B4580" s="18"/>
      <c r="D4580"/>
      <c r="E4580"/>
      <c r="F4580"/>
      <c r="G4580"/>
      <c r="H4580"/>
      <c r="I4580"/>
      <c r="J4580"/>
      <c r="K4580"/>
      <c r="L4580"/>
      <c r="M4580"/>
      <c r="N4580"/>
      <c r="O4580"/>
      <c r="P4580"/>
      <c r="Q4580"/>
    </row>
    <row r="4581" spans="1:17" s="16" customFormat="1" x14ac:dyDescent="0.25">
      <c r="A4581"/>
      <c r="B4581" s="18"/>
      <c r="D4581"/>
      <c r="E4581"/>
      <c r="F4581"/>
      <c r="G4581"/>
      <c r="H4581"/>
      <c r="I4581"/>
      <c r="J4581"/>
      <c r="K4581"/>
      <c r="L4581"/>
      <c r="M4581"/>
      <c r="N4581"/>
      <c r="O4581"/>
      <c r="P4581"/>
      <c r="Q4581"/>
    </row>
    <row r="4582" spans="1:17" s="16" customFormat="1" x14ac:dyDescent="0.25">
      <c r="A4582"/>
      <c r="B4582" s="17"/>
      <c r="D4582"/>
      <c r="E4582"/>
      <c r="F4582"/>
      <c r="G4582"/>
      <c r="H4582"/>
      <c r="I4582"/>
      <c r="J4582"/>
      <c r="K4582"/>
      <c r="L4582"/>
      <c r="M4582"/>
      <c r="N4582"/>
      <c r="O4582"/>
      <c r="P4582"/>
      <c r="Q4582"/>
    </row>
    <row r="4583" spans="1:17" s="16" customFormat="1" x14ac:dyDescent="0.25">
      <c r="A4583"/>
      <c r="B4583" s="18"/>
      <c r="D4583"/>
      <c r="E4583"/>
      <c r="F4583"/>
      <c r="G4583"/>
      <c r="H4583"/>
      <c r="I4583"/>
      <c r="J4583"/>
      <c r="K4583"/>
      <c r="L4583"/>
      <c r="M4583"/>
      <c r="N4583"/>
      <c r="O4583"/>
      <c r="P4583"/>
      <c r="Q4583"/>
    </row>
    <row r="4584" spans="1:17" s="16" customFormat="1" x14ac:dyDescent="0.25">
      <c r="A4584"/>
      <c r="B4584" s="18"/>
      <c r="D4584"/>
      <c r="E4584"/>
      <c r="F4584"/>
      <c r="G4584"/>
      <c r="H4584"/>
      <c r="I4584"/>
      <c r="J4584"/>
      <c r="K4584"/>
      <c r="L4584"/>
      <c r="M4584"/>
      <c r="N4584"/>
      <c r="O4584"/>
      <c r="P4584"/>
      <c r="Q4584"/>
    </row>
    <row r="4585" spans="1:17" s="16" customFormat="1" x14ac:dyDescent="0.25">
      <c r="A4585"/>
      <c r="B4585" s="18"/>
      <c r="D4585"/>
      <c r="E4585"/>
      <c r="F4585"/>
      <c r="G4585"/>
      <c r="H4585"/>
      <c r="I4585"/>
      <c r="J4585"/>
      <c r="K4585"/>
      <c r="L4585"/>
      <c r="M4585"/>
      <c r="N4585"/>
      <c r="O4585"/>
      <c r="P4585"/>
      <c r="Q4585"/>
    </row>
    <row r="4586" spans="1:17" s="16" customFormat="1" x14ac:dyDescent="0.25">
      <c r="A4586"/>
      <c r="B4586" s="18"/>
      <c r="D4586"/>
      <c r="E4586"/>
      <c r="F4586"/>
      <c r="G4586"/>
      <c r="H4586"/>
      <c r="I4586"/>
      <c r="J4586"/>
      <c r="K4586"/>
      <c r="L4586"/>
      <c r="M4586"/>
      <c r="N4586"/>
      <c r="O4586"/>
      <c r="P4586"/>
      <c r="Q4586"/>
    </row>
    <row r="4587" spans="1:17" s="16" customFormat="1" x14ac:dyDescent="0.25">
      <c r="A4587"/>
      <c r="B4587" s="18"/>
      <c r="D4587"/>
      <c r="E4587"/>
      <c r="F4587"/>
      <c r="G4587"/>
      <c r="H4587"/>
      <c r="I4587"/>
      <c r="J4587"/>
      <c r="K4587"/>
      <c r="L4587"/>
      <c r="M4587"/>
      <c r="N4587"/>
      <c r="O4587"/>
      <c r="P4587"/>
      <c r="Q4587"/>
    </row>
    <row r="4588" spans="1:17" s="16" customFormat="1" x14ac:dyDescent="0.25">
      <c r="A4588"/>
      <c r="B4588" s="18"/>
      <c r="D4588"/>
      <c r="E4588"/>
      <c r="F4588"/>
      <c r="G4588"/>
      <c r="H4588"/>
      <c r="I4588"/>
      <c r="J4588"/>
      <c r="K4588"/>
      <c r="L4588"/>
      <c r="M4588"/>
      <c r="N4588"/>
      <c r="O4588"/>
      <c r="P4588"/>
      <c r="Q4588"/>
    </row>
    <row r="4589" spans="1:17" s="16" customFormat="1" x14ac:dyDescent="0.25">
      <c r="A4589"/>
      <c r="B4589" s="18"/>
      <c r="D4589"/>
      <c r="E4589"/>
      <c r="F4589"/>
      <c r="G4589"/>
      <c r="H4589"/>
      <c r="I4589"/>
      <c r="J4589"/>
      <c r="K4589"/>
      <c r="L4589"/>
      <c r="M4589"/>
      <c r="N4589"/>
      <c r="O4589"/>
      <c r="P4589"/>
      <c r="Q4589"/>
    </row>
    <row r="4590" spans="1:17" s="16" customFormat="1" x14ac:dyDescent="0.25">
      <c r="A4590"/>
      <c r="B4590" s="18"/>
      <c r="D4590"/>
      <c r="E4590"/>
      <c r="F4590"/>
      <c r="G4590"/>
      <c r="H4590"/>
      <c r="I4590"/>
      <c r="J4590"/>
      <c r="K4590"/>
      <c r="L4590"/>
      <c r="M4590"/>
      <c r="N4590"/>
      <c r="O4590"/>
      <c r="P4590"/>
      <c r="Q4590"/>
    </row>
    <row r="4591" spans="1:17" s="16" customFormat="1" x14ac:dyDescent="0.25">
      <c r="A4591"/>
      <c r="B4591" s="18"/>
      <c r="D4591"/>
      <c r="E4591"/>
      <c r="F4591"/>
      <c r="G4591"/>
      <c r="H4591"/>
      <c r="I4591"/>
      <c r="J4591"/>
      <c r="K4591"/>
      <c r="L4591"/>
      <c r="M4591"/>
      <c r="N4591"/>
      <c r="O4591"/>
      <c r="P4591"/>
      <c r="Q4591"/>
    </row>
    <row r="4592" spans="1:17" s="16" customFormat="1" x14ac:dyDescent="0.25">
      <c r="A4592"/>
      <c r="B4592" s="18"/>
      <c r="D4592"/>
      <c r="E4592"/>
      <c r="F4592"/>
      <c r="G4592"/>
      <c r="H4592"/>
      <c r="I4592"/>
      <c r="J4592"/>
      <c r="K4592"/>
      <c r="L4592"/>
      <c r="M4592"/>
      <c r="N4592"/>
      <c r="O4592"/>
      <c r="P4592"/>
      <c r="Q4592"/>
    </row>
    <row r="4593" spans="1:17" s="16" customFormat="1" x14ac:dyDescent="0.25">
      <c r="A4593"/>
      <c r="B4593" s="18"/>
      <c r="D4593"/>
      <c r="E4593"/>
      <c r="F4593"/>
      <c r="G4593"/>
      <c r="H4593"/>
      <c r="I4593"/>
      <c r="J4593"/>
      <c r="K4593"/>
      <c r="L4593"/>
      <c r="M4593"/>
      <c r="N4593"/>
      <c r="O4593"/>
      <c r="P4593"/>
      <c r="Q4593"/>
    </row>
    <row r="4594" spans="1:17" s="16" customFormat="1" x14ac:dyDescent="0.25">
      <c r="A4594"/>
      <c r="B4594" s="18"/>
      <c r="D4594"/>
      <c r="E4594"/>
      <c r="F4594"/>
      <c r="G4594"/>
      <c r="H4594"/>
      <c r="I4594"/>
      <c r="J4594"/>
      <c r="K4594"/>
      <c r="L4594"/>
      <c r="M4594"/>
      <c r="N4594"/>
      <c r="O4594"/>
      <c r="P4594"/>
      <c r="Q4594"/>
    </row>
    <row r="4595" spans="1:17" s="16" customFormat="1" x14ac:dyDescent="0.25">
      <c r="A4595"/>
      <c r="B4595" s="18"/>
      <c r="D4595"/>
      <c r="E4595"/>
      <c r="F4595"/>
      <c r="G4595"/>
      <c r="H4595"/>
      <c r="I4595"/>
      <c r="J4595"/>
      <c r="K4595"/>
      <c r="L4595"/>
      <c r="M4595"/>
      <c r="N4595"/>
      <c r="O4595"/>
      <c r="P4595"/>
      <c r="Q4595"/>
    </row>
    <row r="4596" spans="1:17" s="16" customFormat="1" x14ac:dyDescent="0.25">
      <c r="A4596"/>
      <c r="B4596" s="18"/>
      <c r="D4596"/>
      <c r="E4596"/>
      <c r="F4596"/>
      <c r="G4596"/>
      <c r="H4596"/>
      <c r="I4596"/>
      <c r="J4596"/>
      <c r="K4596"/>
      <c r="L4596"/>
      <c r="M4596"/>
      <c r="N4596"/>
      <c r="O4596"/>
      <c r="P4596"/>
      <c r="Q4596"/>
    </row>
    <row r="4597" spans="1:17" s="16" customFormat="1" x14ac:dyDescent="0.25">
      <c r="A4597"/>
      <c r="B4597" s="18"/>
      <c r="D4597"/>
      <c r="E4597"/>
      <c r="F4597"/>
      <c r="G4597"/>
      <c r="H4597"/>
      <c r="I4597"/>
      <c r="J4597"/>
      <c r="K4597"/>
      <c r="L4597"/>
      <c r="M4597"/>
      <c r="N4597"/>
      <c r="O4597"/>
      <c r="P4597"/>
      <c r="Q4597"/>
    </row>
    <row r="4598" spans="1:17" s="16" customFormat="1" x14ac:dyDescent="0.25">
      <c r="A4598"/>
      <c r="B4598" s="18"/>
      <c r="D4598"/>
      <c r="E4598"/>
      <c r="F4598"/>
      <c r="G4598"/>
      <c r="H4598"/>
      <c r="I4598"/>
      <c r="J4598"/>
      <c r="K4598"/>
      <c r="L4598"/>
      <c r="M4598"/>
      <c r="N4598"/>
      <c r="O4598"/>
      <c r="P4598"/>
      <c r="Q4598"/>
    </row>
    <row r="4599" spans="1:17" s="16" customFormat="1" x14ac:dyDescent="0.25">
      <c r="A4599"/>
      <c r="B4599" s="18"/>
      <c r="D4599"/>
      <c r="E4599"/>
      <c r="F4599"/>
      <c r="G4599"/>
      <c r="H4599"/>
      <c r="I4599"/>
      <c r="J4599"/>
      <c r="K4599"/>
      <c r="L4599"/>
      <c r="M4599"/>
      <c r="N4599"/>
      <c r="O4599"/>
      <c r="P4599"/>
      <c r="Q4599"/>
    </row>
    <row r="4600" spans="1:17" s="16" customFormat="1" x14ac:dyDescent="0.25">
      <c r="A4600"/>
      <c r="B4600" s="18"/>
      <c r="D4600"/>
      <c r="E4600"/>
      <c r="F4600"/>
      <c r="G4600"/>
      <c r="H4600"/>
      <c r="I4600"/>
      <c r="J4600"/>
      <c r="K4600"/>
      <c r="L4600"/>
      <c r="M4600"/>
      <c r="N4600"/>
      <c r="O4600"/>
      <c r="P4600"/>
      <c r="Q4600"/>
    </row>
    <row r="4601" spans="1:17" s="16" customFormat="1" x14ac:dyDescent="0.25">
      <c r="A4601"/>
      <c r="B4601" s="18"/>
      <c r="D4601"/>
      <c r="E4601"/>
      <c r="F4601"/>
      <c r="G4601"/>
      <c r="H4601"/>
      <c r="I4601"/>
      <c r="J4601"/>
      <c r="K4601"/>
      <c r="L4601"/>
      <c r="M4601"/>
      <c r="N4601"/>
      <c r="O4601"/>
      <c r="P4601"/>
      <c r="Q4601"/>
    </row>
    <row r="4602" spans="1:17" s="16" customFormat="1" x14ac:dyDescent="0.25">
      <c r="A4602"/>
      <c r="B4602" s="18"/>
      <c r="D4602"/>
      <c r="E4602"/>
      <c r="F4602"/>
      <c r="G4602"/>
      <c r="H4602"/>
      <c r="I4602"/>
      <c r="J4602"/>
      <c r="K4602"/>
      <c r="L4602"/>
      <c r="M4602"/>
      <c r="N4602"/>
      <c r="O4602"/>
      <c r="P4602"/>
      <c r="Q4602"/>
    </row>
    <row r="4603" spans="1:17" s="16" customFormat="1" x14ac:dyDescent="0.25">
      <c r="A4603"/>
      <c r="B4603" s="18"/>
      <c r="D4603"/>
      <c r="E4603"/>
      <c r="F4603"/>
      <c r="G4603"/>
      <c r="H4603"/>
      <c r="I4603"/>
      <c r="J4603"/>
      <c r="K4603"/>
      <c r="L4603"/>
      <c r="M4603"/>
      <c r="N4603"/>
      <c r="O4603"/>
      <c r="P4603"/>
      <c r="Q4603"/>
    </row>
    <row r="4604" spans="1:17" s="16" customFormat="1" x14ac:dyDescent="0.25">
      <c r="A4604"/>
      <c r="B4604" s="18"/>
      <c r="D4604"/>
      <c r="E4604"/>
      <c r="F4604"/>
      <c r="G4604"/>
      <c r="H4604"/>
      <c r="I4604"/>
      <c r="J4604"/>
      <c r="K4604"/>
      <c r="L4604"/>
      <c r="M4604"/>
      <c r="N4604"/>
      <c r="O4604"/>
      <c r="P4604"/>
      <c r="Q4604"/>
    </row>
    <row r="4605" spans="1:17" s="16" customFormat="1" x14ac:dyDescent="0.25">
      <c r="A4605"/>
      <c r="B4605" s="18"/>
      <c r="D4605"/>
      <c r="E4605"/>
      <c r="F4605"/>
      <c r="G4605"/>
      <c r="H4605"/>
      <c r="I4605"/>
      <c r="J4605"/>
      <c r="K4605"/>
      <c r="L4605"/>
      <c r="M4605"/>
      <c r="N4605"/>
      <c r="O4605"/>
      <c r="P4605"/>
      <c r="Q4605"/>
    </row>
    <row r="4606" spans="1:17" s="16" customFormat="1" x14ac:dyDescent="0.25">
      <c r="A4606"/>
      <c r="B4606" s="18"/>
      <c r="D4606"/>
      <c r="E4606"/>
      <c r="F4606"/>
      <c r="G4606"/>
      <c r="H4606"/>
      <c r="I4606"/>
      <c r="J4606"/>
      <c r="K4606"/>
      <c r="L4606"/>
      <c r="M4606"/>
      <c r="N4606"/>
      <c r="O4606"/>
      <c r="P4606"/>
      <c r="Q4606"/>
    </row>
    <row r="4607" spans="1:17" s="16" customFormat="1" x14ac:dyDescent="0.25">
      <c r="A4607"/>
      <c r="B4607" s="18"/>
      <c r="D4607"/>
      <c r="E4607"/>
      <c r="F4607"/>
      <c r="G4607"/>
      <c r="H4607"/>
      <c r="I4607"/>
      <c r="J4607"/>
      <c r="K4607"/>
      <c r="L4607"/>
      <c r="M4607"/>
      <c r="N4607"/>
      <c r="O4607"/>
      <c r="P4607"/>
      <c r="Q4607"/>
    </row>
    <row r="4608" spans="1:17" s="16" customFormat="1" x14ac:dyDescent="0.25">
      <c r="A4608"/>
      <c r="B4608" s="18"/>
      <c r="D4608"/>
      <c r="E4608"/>
      <c r="F4608"/>
      <c r="G4608"/>
      <c r="H4608"/>
      <c r="I4608"/>
      <c r="J4608"/>
      <c r="K4608"/>
      <c r="L4608"/>
      <c r="M4608"/>
      <c r="N4608"/>
      <c r="O4608"/>
      <c r="P4608"/>
      <c r="Q4608"/>
    </row>
    <row r="4609" spans="1:17" s="16" customFormat="1" x14ac:dyDescent="0.25">
      <c r="A4609"/>
      <c r="B4609" s="18"/>
      <c r="D4609"/>
      <c r="E4609"/>
      <c r="F4609"/>
      <c r="G4609"/>
      <c r="H4609"/>
      <c r="I4609"/>
      <c r="J4609"/>
      <c r="K4609"/>
      <c r="L4609"/>
      <c r="M4609"/>
      <c r="N4609"/>
      <c r="O4609"/>
      <c r="P4609"/>
      <c r="Q4609"/>
    </row>
    <row r="4610" spans="1:17" s="16" customFormat="1" x14ac:dyDescent="0.25">
      <c r="A4610"/>
      <c r="B4610" s="18"/>
      <c r="D4610"/>
      <c r="E4610"/>
      <c r="F4610"/>
      <c r="G4610"/>
      <c r="H4610"/>
      <c r="I4610"/>
      <c r="J4610"/>
      <c r="K4610"/>
      <c r="L4610"/>
      <c r="M4610"/>
      <c r="N4610"/>
      <c r="O4610"/>
      <c r="P4610"/>
      <c r="Q4610"/>
    </row>
    <row r="4611" spans="1:17" s="16" customFormat="1" x14ac:dyDescent="0.25">
      <c r="A4611"/>
      <c r="B4611" s="18"/>
      <c r="D4611"/>
      <c r="E4611"/>
      <c r="F4611"/>
      <c r="G4611"/>
      <c r="H4611"/>
      <c r="I4611"/>
      <c r="J4611"/>
      <c r="K4611"/>
      <c r="L4611"/>
      <c r="M4611"/>
      <c r="N4611"/>
      <c r="O4611"/>
      <c r="P4611"/>
      <c r="Q4611"/>
    </row>
    <row r="4612" spans="1:17" s="16" customFormat="1" x14ac:dyDescent="0.25">
      <c r="A4612"/>
      <c r="B4612" s="18"/>
      <c r="D4612"/>
      <c r="E4612"/>
      <c r="F4612"/>
      <c r="G4612"/>
      <c r="H4612"/>
      <c r="I4612"/>
      <c r="J4612"/>
      <c r="K4612"/>
      <c r="L4612"/>
      <c r="M4612"/>
      <c r="N4612"/>
      <c r="O4612"/>
      <c r="P4612"/>
      <c r="Q4612"/>
    </row>
    <row r="4613" spans="1:17" s="16" customFormat="1" x14ac:dyDescent="0.25">
      <c r="A4613"/>
      <c r="B4613" s="18"/>
      <c r="D4613"/>
      <c r="E4613"/>
      <c r="F4613"/>
      <c r="G4613"/>
      <c r="H4613"/>
      <c r="I4613"/>
      <c r="J4613"/>
      <c r="K4613"/>
      <c r="L4613"/>
      <c r="M4613"/>
      <c r="N4613"/>
      <c r="O4613"/>
      <c r="P4613"/>
      <c r="Q4613"/>
    </row>
    <row r="4614" spans="1:17" s="16" customFormat="1" x14ac:dyDescent="0.25">
      <c r="A4614"/>
      <c r="B4614" s="18"/>
      <c r="D4614"/>
      <c r="E4614"/>
      <c r="F4614"/>
      <c r="G4614"/>
      <c r="H4614"/>
      <c r="I4614"/>
      <c r="J4614"/>
      <c r="K4614"/>
      <c r="L4614"/>
      <c r="M4614"/>
      <c r="N4614"/>
      <c r="O4614"/>
      <c r="P4614"/>
      <c r="Q4614"/>
    </row>
    <row r="4615" spans="1:17" s="16" customFormat="1" x14ac:dyDescent="0.25">
      <c r="A4615"/>
      <c r="B4615" s="18"/>
      <c r="D4615"/>
      <c r="E4615"/>
      <c r="F4615"/>
      <c r="G4615"/>
      <c r="H4615"/>
      <c r="I4615"/>
      <c r="J4615"/>
      <c r="K4615"/>
      <c r="L4615"/>
      <c r="M4615"/>
      <c r="N4615"/>
      <c r="O4615"/>
      <c r="P4615"/>
      <c r="Q4615"/>
    </row>
    <row r="4616" spans="1:17" s="16" customFormat="1" x14ac:dyDescent="0.25">
      <c r="A4616"/>
      <c r="B4616" s="18"/>
      <c r="D4616"/>
      <c r="E4616"/>
      <c r="F4616"/>
      <c r="G4616"/>
      <c r="H4616"/>
      <c r="I4616"/>
      <c r="J4616"/>
      <c r="K4616"/>
      <c r="L4616"/>
      <c r="M4616"/>
      <c r="N4616"/>
      <c r="O4616"/>
      <c r="P4616"/>
      <c r="Q4616"/>
    </row>
    <row r="4617" spans="1:17" s="16" customFormat="1" x14ac:dyDescent="0.25">
      <c r="A4617"/>
      <c r="B4617" s="18"/>
      <c r="D4617"/>
      <c r="E4617"/>
      <c r="F4617"/>
      <c r="G4617"/>
      <c r="H4617"/>
      <c r="I4617"/>
      <c r="J4617"/>
      <c r="K4617"/>
      <c r="L4617"/>
      <c r="M4617"/>
      <c r="N4617"/>
      <c r="O4617"/>
      <c r="P4617"/>
      <c r="Q4617"/>
    </row>
    <row r="4618" spans="1:17" s="16" customFormat="1" x14ac:dyDescent="0.25">
      <c r="A4618"/>
      <c r="B4618" s="18"/>
      <c r="D4618"/>
      <c r="E4618"/>
      <c r="F4618"/>
      <c r="G4618"/>
      <c r="H4618"/>
      <c r="I4618"/>
      <c r="J4618"/>
      <c r="K4618"/>
      <c r="L4618"/>
      <c r="M4618"/>
      <c r="N4618"/>
      <c r="O4618"/>
      <c r="P4618"/>
      <c r="Q4618"/>
    </row>
    <row r="4619" spans="1:17" s="16" customFormat="1" x14ac:dyDescent="0.25">
      <c r="A4619"/>
      <c r="B4619" s="18"/>
      <c r="D4619"/>
      <c r="E4619"/>
      <c r="F4619"/>
      <c r="G4619"/>
      <c r="H4619"/>
      <c r="I4619"/>
      <c r="J4619"/>
      <c r="K4619"/>
      <c r="L4619"/>
      <c r="M4619"/>
      <c r="N4619"/>
      <c r="O4619"/>
      <c r="P4619"/>
      <c r="Q4619"/>
    </row>
    <row r="4620" spans="1:17" s="16" customFormat="1" x14ac:dyDescent="0.25">
      <c r="A4620"/>
      <c r="B4620" s="18"/>
      <c r="D4620"/>
      <c r="E4620"/>
      <c r="F4620"/>
      <c r="G4620"/>
      <c r="H4620"/>
      <c r="I4620"/>
      <c r="J4620"/>
      <c r="K4620"/>
      <c r="L4620"/>
      <c r="M4620"/>
      <c r="N4620"/>
      <c r="O4620"/>
      <c r="P4620"/>
      <c r="Q4620"/>
    </row>
    <row r="4621" spans="1:17" s="16" customFormat="1" x14ac:dyDescent="0.25">
      <c r="A4621"/>
      <c r="B4621" s="18"/>
      <c r="D4621"/>
      <c r="E4621"/>
      <c r="F4621"/>
      <c r="G4621"/>
      <c r="H4621"/>
      <c r="I4621"/>
      <c r="J4621"/>
      <c r="K4621"/>
      <c r="L4621"/>
      <c r="M4621"/>
      <c r="N4621"/>
      <c r="O4621"/>
      <c r="P4621"/>
      <c r="Q4621"/>
    </row>
    <row r="4622" spans="1:17" s="16" customFormat="1" x14ac:dyDescent="0.25">
      <c r="A4622"/>
      <c r="B4622" s="18"/>
      <c r="D4622"/>
      <c r="E4622"/>
      <c r="F4622"/>
      <c r="G4622"/>
      <c r="H4622"/>
      <c r="I4622"/>
      <c r="J4622"/>
      <c r="K4622"/>
      <c r="L4622"/>
      <c r="M4622"/>
      <c r="N4622"/>
      <c r="O4622"/>
      <c r="P4622"/>
      <c r="Q4622"/>
    </row>
    <row r="4623" spans="1:17" s="16" customFormat="1" x14ac:dyDescent="0.25">
      <c r="A4623"/>
      <c r="B4623" s="18"/>
      <c r="D4623"/>
      <c r="E4623"/>
      <c r="F4623"/>
      <c r="G4623"/>
      <c r="H4623"/>
      <c r="I4623"/>
      <c r="J4623"/>
      <c r="K4623"/>
      <c r="L4623"/>
      <c r="M4623"/>
      <c r="N4623"/>
      <c r="O4623"/>
      <c r="P4623"/>
      <c r="Q4623"/>
    </row>
    <row r="4624" spans="1:17" s="16" customFormat="1" x14ac:dyDescent="0.25">
      <c r="A4624"/>
      <c r="B4624" s="18"/>
      <c r="D4624"/>
      <c r="E4624"/>
      <c r="F4624"/>
      <c r="G4624"/>
      <c r="H4624"/>
      <c r="I4624"/>
      <c r="J4624"/>
      <c r="K4624"/>
      <c r="L4624"/>
      <c r="M4624"/>
      <c r="N4624"/>
      <c r="O4624"/>
      <c r="P4624"/>
      <c r="Q4624"/>
    </row>
    <row r="4625" spans="1:17" s="16" customFormat="1" x14ac:dyDescent="0.25">
      <c r="A4625"/>
      <c r="B4625" s="18"/>
      <c r="D4625"/>
      <c r="E4625"/>
      <c r="F4625"/>
      <c r="G4625"/>
      <c r="H4625"/>
      <c r="I4625"/>
      <c r="J4625"/>
      <c r="K4625"/>
      <c r="L4625"/>
      <c r="M4625"/>
      <c r="N4625"/>
      <c r="O4625"/>
      <c r="P4625"/>
      <c r="Q4625"/>
    </row>
    <row r="4626" spans="1:17" s="16" customFormat="1" x14ac:dyDescent="0.25">
      <c r="A4626"/>
      <c r="B4626" s="18"/>
      <c r="D4626"/>
      <c r="E4626"/>
      <c r="F4626"/>
      <c r="G4626"/>
      <c r="H4626"/>
      <c r="I4626"/>
      <c r="J4626"/>
      <c r="K4626"/>
      <c r="L4626"/>
      <c r="M4626"/>
      <c r="N4626"/>
      <c r="O4626"/>
      <c r="P4626"/>
      <c r="Q4626"/>
    </row>
    <row r="4627" spans="1:17" s="16" customFormat="1" x14ac:dyDescent="0.25">
      <c r="A4627"/>
      <c r="B4627" s="18"/>
      <c r="D4627"/>
      <c r="E4627"/>
      <c r="F4627"/>
      <c r="G4627"/>
      <c r="H4627"/>
      <c r="I4627"/>
      <c r="J4627"/>
      <c r="K4627"/>
      <c r="L4627"/>
      <c r="M4627"/>
      <c r="N4627"/>
      <c r="O4627"/>
      <c r="P4627"/>
      <c r="Q4627"/>
    </row>
    <row r="4628" spans="1:17" s="16" customFormat="1" x14ac:dyDescent="0.25">
      <c r="A4628"/>
      <c r="B4628" s="18"/>
      <c r="D4628"/>
      <c r="E4628"/>
      <c r="F4628"/>
      <c r="G4628"/>
      <c r="H4628"/>
      <c r="I4628"/>
      <c r="J4628"/>
      <c r="K4628"/>
      <c r="L4628"/>
      <c r="M4628"/>
      <c r="N4628"/>
      <c r="O4628"/>
      <c r="P4628"/>
      <c r="Q4628"/>
    </row>
    <row r="4629" spans="1:17" s="16" customFormat="1" x14ac:dyDescent="0.25">
      <c r="A4629"/>
      <c r="B4629" s="18"/>
      <c r="D4629"/>
      <c r="E4629"/>
      <c r="F4629"/>
      <c r="G4629"/>
      <c r="H4629"/>
      <c r="I4629"/>
      <c r="J4629"/>
      <c r="K4629"/>
      <c r="L4629"/>
      <c r="M4629"/>
      <c r="N4629"/>
      <c r="O4629"/>
      <c r="P4629"/>
      <c r="Q4629"/>
    </row>
    <row r="4630" spans="1:17" s="16" customFormat="1" x14ac:dyDescent="0.25">
      <c r="A4630"/>
      <c r="B4630" s="18"/>
      <c r="D4630"/>
      <c r="E4630"/>
      <c r="F4630"/>
      <c r="G4630"/>
      <c r="H4630"/>
      <c r="I4630"/>
      <c r="J4630"/>
      <c r="K4630"/>
      <c r="L4630"/>
      <c r="M4630"/>
      <c r="N4630"/>
      <c r="O4630"/>
      <c r="P4630"/>
      <c r="Q4630"/>
    </row>
    <row r="4631" spans="1:17" s="16" customFormat="1" x14ac:dyDescent="0.25">
      <c r="A4631"/>
      <c r="B4631" s="18"/>
      <c r="D4631"/>
      <c r="E4631"/>
      <c r="F4631"/>
      <c r="G4631"/>
      <c r="H4631"/>
      <c r="I4631"/>
      <c r="J4631"/>
      <c r="K4631"/>
      <c r="L4631"/>
      <c r="M4631"/>
      <c r="N4631"/>
      <c r="O4631"/>
      <c r="P4631"/>
      <c r="Q4631"/>
    </row>
    <row r="4632" spans="1:17" s="16" customFormat="1" x14ac:dyDescent="0.25">
      <c r="A4632"/>
      <c r="B4632" s="17"/>
      <c r="D4632"/>
      <c r="E4632"/>
      <c r="F4632"/>
      <c r="G4632"/>
      <c r="H4632"/>
      <c r="I4632"/>
      <c r="J4632"/>
      <c r="K4632"/>
      <c r="L4632"/>
      <c r="M4632"/>
      <c r="N4632"/>
      <c r="O4632"/>
      <c r="P4632"/>
      <c r="Q4632"/>
    </row>
    <row r="4633" spans="1:17" s="16" customFormat="1" x14ac:dyDescent="0.25">
      <c r="A4633"/>
      <c r="B4633" s="18"/>
      <c r="D4633"/>
      <c r="E4633"/>
      <c r="F4633"/>
      <c r="G4633"/>
      <c r="H4633"/>
      <c r="I4633"/>
      <c r="J4633"/>
      <c r="K4633"/>
      <c r="L4633"/>
      <c r="M4633"/>
      <c r="N4633"/>
      <c r="O4633"/>
      <c r="P4633"/>
      <c r="Q4633"/>
    </row>
    <row r="4634" spans="1:17" s="16" customFormat="1" x14ac:dyDescent="0.25">
      <c r="A4634"/>
      <c r="B4634" s="18"/>
      <c r="D4634"/>
      <c r="E4634"/>
      <c r="F4634"/>
      <c r="G4634"/>
      <c r="H4634"/>
      <c r="I4634"/>
      <c r="J4634"/>
      <c r="K4634"/>
      <c r="L4634"/>
      <c r="M4634"/>
      <c r="N4634"/>
      <c r="O4634"/>
      <c r="P4634"/>
      <c r="Q4634"/>
    </row>
    <row r="4635" spans="1:17" s="16" customFormat="1" x14ac:dyDescent="0.25">
      <c r="A4635"/>
      <c r="B4635" s="18"/>
      <c r="D4635"/>
      <c r="E4635"/>
      <c r="F4635"/>
      <c r="G4635"/>
      <c r="H4635"/>
      <c r="I4635"/>
      <c r="J4635"/>
      <c r="K4635"/>
      <c r="L4635"/>
      <c r="M4635"/>
      <c r="N4635"/>
      <c r="O4635"/>
      <c r="P4635"/>
      <c r="Q4635"/>
    </row>
    <row r="4636" spans="1:17" s="16" customFormat="1" x14ac:dyDescent="0.25">
      <c r="A4636"/>
      <c r="B4636" s="18"/>
      <c r="D4636"/>
      <c r="E4636"/>
      <c r="F4636"/>
      <c r="G4636"/>
      <c r="H4636"/>
      <c r="I4636"/>
      <c r="J4636"/>
      <c r="K4636"/>
      <c r="L4636"/>
      <c r="M4636"/>
      <c r="N4636"/>
      <c r="O4636"/>
      <c r="P4636"/>
      <c r="Q4636"/>
    </row>
    <row r="4637" spans="1:17" s="16" customFormat="1" x14ac:dyDescent="0.25">
      <c r="A4637"/>
      <c r="B4637" s="18"/>
      <c r="D4637"/>
      <c r="E4637"/>
      <c r="F4637"/>
      <c r="G4637"/>
      <c r="H4637"/>
      <c r="I4637"/>
      <c r="J4637"/>
      <c r="K4637"/>
      <c r="L4637"/>
      <c r="M4637"/>
      <c r="N4637"/>
      <c r="O4637"/>
      <c r="P4637"/>
      <c r="Q4637"/>
    </row>
    <row r="4638" spans="1:17" s="16" customFormat="1" x14ac:dyDescent="0.25">
      <c r="A4638"/>
      <c r="B4638" s="18"/>
      <c r="D4638"/>
      <c r="E4638"/>
      <c r="F4638"/>
      <c r="G4638"/>
      <c r="H4638"/>
      <c r="I4638"/>
      <c r="J4638"/>
      <c r="K4638"/>
      <c r="L4638"/>
      <c r="M4638"/>
      <c r="N4638"/>
      <c r="O4638"/>
      <c r="P4638"/>
      <c r="Q4638"/>
    </row>
    <row r="4639" spans="1:17" s="16" customFormat="1" x14ac:dyDescent="0.25">
      <c r="A4639"/>
      <c r="B4639" s="18"/>
      <c r="D4639"/>
      <c r="E4639"/>
      <c r="F4639"/>
      <c r="G4639"/>
      <c r="H4639"/>
      <c r="I4639"/>
      <c r="J4639"/>
      <c r="K4639"/>
      <c r="L4639"/>
      <c r="M4639"/>
      <c r="N4639"/>
      <c r="O4639"/>
      <c r="P4639"/>
      <c r="Q4639"/>
    </row>
    <row r="4640" spans="1:17" s="16" customFormat="1" x14ac:dyDescent="0.25">
      <c r="A4640"/>
      <c r="B4640" s="18"/>
      <c r="D4640"/>
      <c r="E4640"/>
      <c r="F4640"/>
      <c r="G4640"/>
      <c r="H4640"/>
      <c r="I4640"/>
      <c r="J4640"/>
      <c r="K4640"/>
      <c r="L4640"/>
      <c r="M4640"/>
      <c r="N4640"/>
      <c r="O4640"/>
      <c r="P4640"/>
      <c r="Q4640"/>
    </row>
    <row r="4641" spans="1:17" s="16" customFormat="1" x14ac:dyDescent="0.25">
      <c r="A4641"/>
      <c r="B4641" s="18"/>
      <c r="D4641"/>
      <c r="E4641"/>
      <c r="F4641"/>
      <c r="G4641"/>
      <c r="H4641"/>
      <c r="I4641"/>
      <c r="J4641"/>
      <c r="K4641"/>
      <c r="L4641"/>
      <c r="M4641"/>
      <c r="N4641"/>
      <c r="O4641"/>
      <c r="P4641"/>
      <c r="Q4641"/>
    </row>
    <row r="4642" spans="1:17" s="16" customFormat="1" x14ac:dyDescent="0.25">
      <c r="A4642"/>
      <c r="B4642" s="18"/>
      <c r="D4642"/>
      <c r="E4642"/>
      <c r="F4642"/>
      <c r="G4642"/>
      <c r="H4642"/>
      <c r="I4642"/>
      <c r="J4642"/>
      <c r="K4642"/>
      <c r="L4642"/>
      <c r="M4642"/>
      <c r="N4642"/>
      <c r="O4642"/>
      <c r="P4642"/>
      <c r="Q4642"/>
    </row>
    <row r="4643" spans="1:17" s="16" customFormat="1" x14ac:dyDescent="0.25">
      <c r="A4643"/>
      <c r="B4643" s="18"/>
      <c r="D4643"/>
      <c r="E4643"/>
      <c r="F4643"/>
      <c r="G4643"/>
      <c r="H4643"/>
      <c r="I4643"/>
      <c r="J4643"/>
      <c r="K4643"/>
      <c r="L4643"/>
      <c r="M4643"/>
      <c r="N4643"/>
      <c r="O4643"/>
      <c r="P4643"/>
      <c r="Q4643"/>
    </row>
    <row r="4644" spans="1:17" s="16" customFormat="1" x14ac:dyDescent="0.25">
      <c r="A4644"/>
      <c r="B4644" s="18"/>
      <c r="D4644"/>
      <c r="E4644"/>
      <c r="F4644"/>
      <c r="G4644"/>
      <c r="H4644"/>
      <c r="I4644"/>
      <c r="J4644"/>
      <c r="K4644"/>
      <c r="L4644"/>
      <c r="M4644"/>
      <c r="N4644"/>
      <c r="O4644"/>
      <c r="P4644"/>
      <c r="Q4644"/>
    </row>
    <row r="4645" spans="1:17" s="16" customFormat="1" x14ac:dyDescent="0.25">
      <c r="A4645"/>
      <c r="B4645" s="18"/>
      <c r="D4645"/>
      <c r="E4645"/>
      <c r="F4645"/>
      <c r="G4645"/>
      <c r="H4645"/>
      <c r="I4645"/>
      <c r="J4645"/>
      <c r="K4645"/>
      <c r="L4645"/>
      <c r="M4645"/>
      <c r="N4645"/>
      <c r="O4645"/>
      <c r="P4645"/>
      <c r="Q4645"/>
    </row>
    <row r="4646" spans="1:17" s="16" customFormat="1" x14ac:dyDescent="0.25">
      <c r="A4646"/>
      <c r="B4646" s="18"/>
      <c r="D4646"/>
      <c r="E4646"/>
      <c r="F4646"/>
      <c r="G4646"/>
      <c r="H4646"/>
      <c r="I4646"/>
      <c r="J4646"/>
      <c r="K4646"/>
      <c r="L4646"/>
      <c r="M4646"/>
      <c r="N4646"/>
      <c r="O4646"/>
      <c r="P4646"/>
      <c r="Q4646"/>
    </row>
    <row r="4647" spans="1:17" s="16" customFormat="1" x14ac:dyDescent="0.25">
      <c r="A4647"/>
      <c r="B4647" s="18"/>
      <c r="D4647"/>
      <c r="E4647"/>
      <c r="F4647"/>
      <c r="G4647"/>
      <c r="H4647"/>
      <c r="I4647"/>
      <c r="J4647"/>
      <c r="K4647"/>
      <c r="L4647"/>
      <c r="M4647"/>
      <c r="N4647"/>
      <c r="O4647"/>
      <c r="P4647"/>
      <c r="Q4647"/>
    </row>
    <row r="4648" spans="1:17" s="16" customFormat="1" x14ac:dyDescent="0.25">
      <c r="A4648"/>
      <c r="B4648" s="18"/>
      <c r="D4648"/>
      <c r="E4648"/>
      <c r="F4648"/>
      <c r="G4648"/>
      <c r="H4648"/>
      <c r="I4648"/>
      <c r="J4648"/>
      <c r="K4648"/>
      <c r="L4648"/>
      <c r="M4648"/>
      <c r="N4648"/>
      <c r="O4648"/>
      <c r="P4648"/>
      <c r="Q4648"/>
    </row>
    <row r="4649" spans="1:17" s="16" customFormat="1" x14ac:dyDescent="0.25">
      <c r="A4649"/>
      <c r="B4649" s="18"/>
      <c r="D4649"/>
      <c r="E4649"/>
      <c r="F4649"/>
      <c r="G4649"/>
      <c r="H4649"/>
      <c r="I4649"/>
      <c r="J4649"/>
      <c r="K4649"/>
      <c r="L4649"/>
      <c r="M4649"/>
      <c r="N4649"/>
      <c r="O4649"/>
      <c r="P4649"/>
      <c r="Q4649"/>
    </row>
    <row r="4650" spans="1:17" s="16" customFormat="1" x14ac:dyDescent="0.25">
      <c r="A4650"/>
      <c r="B4650" s="18"/>
      <c r="D4650"/>
      <c r="E4650"/>
      <c r="F4650"/>
      <c r="G4650"/>
      <c r="H4650"/>
      <c r="I4650"/>
      <c r="J4650"/>
      <c r="K4650"/>
      <c r="L4650"/>
      <c r="M4650"/>
      <c r="N4650"/>
      <c r="O4650"/>
      <c r="P4650"/>
      <c r="Q4650"/>
    </row>
    <row r="4651" spans="1:17" s="16" customFormat="1" x14ac:dyDescent="0.25">
      <c r="A4651"/>
      <c r="B4651" s="18"/>
      <c r="D4651"/>
      <c r="E4651"/>
      <c r="F4651"/>
      <c r="G4651"/>
      <c r="H4651"/>
      <c r="I4651"/>
      <c r="J4651"/>
      <c r="K4651"/>
      <c r="L4651"/>
      <c r="M4651"/>
      <c r="N4651"/>
      <c r="O4651"/>
      <c r="P4651"/>
      <c r="Q4651"/>
    </row>
    <row r="4652" spans="1:17" s="16" customFormat="1" x14ac:dyDescent="0.25">
      <c r="A4652"/>
      <c r="B4652" s="18"/>
      <c r="D4652"/>
      <c r="E4652"/>
      <c r="F4652"/>
      <c r="G4652"/>
      <c r="H4652"/>
      <c r="I4652"/>
      <c r="J4652"/>
      <c r="K4652"/>
      <c r="L4652"/>
      <c r="M4652"/>
      <c r="N4652"/>
      <c r="O4652"/>
      <c r="P4652"/>
      <c r="Q4652"/>
    </row>
    <row r="4653" spans="1:17" s="16" customFormat="1" x14ac:dyDescent="0.25">
      <c r="A4653"/>
      <c r="B4653" s="18"/>
      <c r="D4653"/>
      <c r="E4653"/>
      <c r="F4653"/>
      <c r="G4653"/>
      <c r="H4653"/>
      <c r="I4653"/>
      <c r="J4653"/>
      <c r="K4653"/>
      <c r="L4653"/>
      <c r="M4653"/>
      <c r="N4653"/>
      <c r="O4653"/>
      <c r="P4653"/>
      <c r="Q4653"/>
    </row>
    <row r="4654" spans="1:17" s="16" customFormat="1" x14ac:dyDescent="0.25">
      <c r="A4654"/>
      <c r="B4654" s="18"/>
      <c r="D4654"/>
      <c r="E4654"/>
      <c r="F4654"/>
      <c r="G4654"/>
      <c r="H4654"/>
      <c r="I4654"/>
      <c r="J4654"/>
      <c r="K4654"/>
      <c r="L4654"/>
      <c r="M4654"/>
      <c r="N4654"/>
      <c r="O4654"/>
      <c r="P4654"/>
      <c r="Q4654"/>
    </row>
    <row r="4655" spans="1:17" s="16" customFormat="1" x14ac:dyDescent="0.25">
      <c r="A4655"/>
      <c r="B4655" s="18"/>
      <c r="D4655"/>
      <c r="E4655"/>
      <c r="F4655"/>
      <c r="G4655"/>
      <c r="H4655"/>
      <c r="I4655"/>
      <c r="J4655"/>
      <c r="K4655"/>
      <c r="L4655"/>
      <c r="M4655"/>
      <c r="N4655"/>
      <c r="O4655"/>
      <c r="P4655"/>
      <c r="Q4655"/>
    </row>
    <row r="4656" spans="1:17" s="16" customFormat="1" x14ac:dyDescent="0.25">
      <c r="A4656"/>
      <c r="B4656" s="18"/>
      <c r="D4656"/>
      <c r="E4656"/>
      <c r="F4656"/>
      <c r="G4656"/>
      <c r="H4656"/>
      <c r="I4656"/>
      <c r="J4656"/>
      <c r="K4656"/>
      <c r="L4656"/>
      <c r="M4656"/>
      <c r="N4656"/>
      <c r="O4656"/>
      <c r="P4656"/>
      <c r="Q4656"/>
    </row>
    <row r="4657" spans="1:17" s="16" customFormat="1" x14ac:dyDescent="0.25">
      <c r="A4657"/>
      <c r="B4657" s="18"/>
      <c r="D4657"/>
      <c r="E4657"/>
      <c r="F4657"/>
      <c r="G4657"/>
      <c r="H4657"/>
      <c r="I4657"/>
      <c r="J4657"/>
      <c r="K4657"/>
      <c r="L4657"/>
      <c r="M4657"/>
      <c r="N4657"/>
      <c r="O4657"/>
      <c r="P4657"/>
      <c r="Q4657"/>
    </row>
    <row r="4658" spans="1:17" s="16" customFormat="1" x14ac:dyDescent="0.25">
      <c r="A4658"/>
      <c r="B4658" s="18"/>
      <c r="D4658"/>
      <c r="E4658"/>
      <c r="F4658"/>
      <c r="G4658"/>
      <c r="H4658"/>
      <c r="I4658"/>
      <c r="J4658"/>
      <c r="K4658"/>
      <c r="L4658"/>
      <c r="M4658"/>
      <c r="N4658"/>
      <c r="O4658"/>
      <c r="P4658"/>
      <c r="Q4658"/>
    </row>
    <row r="4659" spans="1:17" s="16" customFormat="1" x14ac:dyDescent="0.25">
      <c r="A4659"/>
      <c r="B4659" s="18"/>
      <c r="D4659"/>
      <c r="E4659"/>
      <c r="F4659"/>
      <c r="G4659"/>
      <c r="H4659"/>
      <c r="I4659"/>
      <c r="J4659"/>
      <c r="K4659"/>
      <c r="L4659"/>
      <c r="M4659"/>
      <c r="N4659"/>
      <c r="O4659"/>
      <c r="P4659"/>
      <c r="Q4659"/>
    </row>
    <row r="4660" spans="1:17" s="16" customFormat="1" x14ac:dyDescent="0.25">
      <c r="A4660"/>
      <c r="B4660" s="18"/>
      <c r="D4660"/>
      <c r="E4660"/>
      <c r="F4660"/>
      <c r="G4660"/>
      <c r="H4660"/>
      <c r="I4660"/>
      <c r="J4660"/>
      <c r="K4660"/>
      <c r="L4660"/>
      <c r="M4660"/>
      <c r="N4660"/>
      <c r="O4660"/>
      <c r="P4660"/>
      <c r="Q4660"/>
    </row>
    <row r="4661" spans="1:17" s="16" customFormat="1" x14ac:dyDescent="0.25">
      <c r="A4661"/>
      <c r="B4661" s="18"/>
      <c r="D4661"/>
      <c r="E4661"/>
      <c r="F4661"/>
      <c r="G4661"/>
      <c r="H4661"/>
      <c r="I4661"/>
      <c r="J4661"/>
      <c r="K4661"/>
      <c r="L4661"/>
      <c r="M4661"/>
      <c r="N4661"/>
      <c r="O4661"/>
      <c r="P4661"/>
      <c r="Q4661"/>
    </row>
    <row r="4662" spans="1:17" s="16" customFormat="1" x14ac:dyDescent="0.25">
      <c r="A4662"/>
      <c r="B4662" s="18"/>
      <c r="D4662"/>
      <c r="E4662"/>
      <c r="F4662"/>
      <c r="G4662"/>
      <c r="H4662"/>
      <c r="I4662"/>
      <c r="J4662"/>
      <c r="K4662"/>
      <c r="L4662"/>
      <c r="M4662"/>
      <c r="N4662"/>
      <c r="O4662"/>
      <c r="P4662"/>
      <c r="Q4662"/>
    </row>
    <row r="4663" spans="1:17" s="16" customFormat="1" x14ac:dyDescent="0.25">
      <c r="A4663"/>
      <c r="B4663" s="18"/>
      <c r="D4663"/>
      <c r="E4663"/>
      <c r="F4663"/>
      <c r="G4663"/>
      <c r="H4663"/>
      <c r="I4663"/>
      <c r="J4663"/>
      <c r="K4663"/>
      <c r="L4663"/>
      <c r="M4663"/>
      <c r="N4663"/>
      <c r="O4663"/>
      <c r="P4663"/>
      <c r="Q4663"/>
    </row>
    <row r="4664" spans="1:17" s="16" customFormat="1" x14ac:dyDescent="0.25">
      <c r="A4664"/>
      <c r="B4664" s="18"/>
      <c r="D4664"/>
      <c r="E4664"/>
      <c r="F4664"/>
      <c r="G4664"/>
      <c r="H4664"/>
      <c r="I4664"/>
      <c r="J4664"/>
      <c r="K4664"/>
      <c r="L4664"/>
      <c r="M4664"/>
      <c r="N4664"/>
      <c r="O4664"/>
      <c r="P4664"/>
      <c r="Q4664"/>
    </row>
    <row r="4665" spans="1:17" s="16" customFormat="1" x14ac:dyDescent="0.25">
      <c r="A4665"/>
      <c r="B4665" s="18"/>
      <c r="D4665"/>
      <c r="E4665"/>
      <c r="F4665"/>
      <c r="G4665"/>
      <c r="H4665"/>
      <c r="I4665"/>
      <c r="J4665"/>
      <c r="K4665"/>
      <c r="L4665"/>
      <c r="M4665"/>
      <c r="N4665"/>
      <c r="O4665"/>
      <c r="P4665"/>
      <c r="Q4665"/>
    </row>
    <row r="4666" spans="1:17" s="16" customFormat="1" x14ac:dyDescent="0.25">
      <c r="A4666"/>
      <c r="B4666" s="18"/>
      <c r="D4666"/>
      <c r="E4666"/>
      <c r="F4666"/>
      <c r="G4666"/>
      <c r="H4666"/>
      <c r="I4666"/>
      <c r="J4666"/>
      <c r="K4666"/>
      <c r="L4666"/>
      <c r="M4666"/>
      <c r="N4666"/>
      <c r="O4666"/>
      <c r="P4666"/>
      <c r="Q4666"/>
    </row>
    <row r="4667" spans="1:17" s="16" customFormat="1" x14ac:dyDescent="0.25">
      <c r="A4667"/>
      <c r="B4667" s="18"/>
      <c r="D4667"/>
      <c r="E4667"/>
      <c r="F4667"/>
      <c r="G4667"/>
      <c r="H4667"/>
      <c r="I4667"/>
      <c r="J4667"/>
      <c r="K4667"/>
      <c r="L4667"/>
      <c r="M4667"/>
      <c r="N4667"/>
      <c r="O4667"/>
      <c r="P4667"/>
      <c r="Q4667"/>
    </row>
    <row r="4668" spans="1:17" s="16" customFormat="1" x14ac:dyDescent="0.25">
      <c r="A4668"/>
      <c r="B4668" s="18"/>
      <c r="D4668"/>
      <c r="E4668"/>
      <c r="F4668"/>
      <c r="G4668"/>
      <c r="H4668"/>
      <c r="I4668"/>
      <c r="J4668"/>
      <c r="K4668"/>
      <c r="L4668"/>
      <c r="M4668"/>
      <c r="N4668"/>
      <c r="O4668"/>
      <c r="P4668"/>
      <c r="Q4668"/>
    </row>
    <row r="4669" spans="1:17" s="16" customFormat="1" x14ac:dyDescent="0.25">
      <c r="A4669"/>
      <c r="B4669" s="18"/>
      <c r="D4669"/>
      <c r="E4669"/>
      <c r="F4669"/>
      <c r="G4669"/>
      <c r="H4669"/>
      <c r="I4669"/>
      <c r="J4669"/>
      <c r="K4669"/>
      <c r="L4669"/>
      <c r="M4669"/>
      <c r="N4669"/>
      <c r="O4669"/>
      <c r="P4669"/>
      <c r="Q4669"/>
    </row>
    <row r="4670" spans="1:17" s="16" customFormat="1" x14ac:dyDescent="0.25">
      <c r="A4670"/>
      <c r="B4670" s="18"/>
      <c r="D4670"/>
      <c r="E4670"/>
      <c r="F4670"/>
      <c r="G4670"/>
      <c r="H4670"/>
      <c r="I4670"/>
      <c r="J4670"/>
      <c r="K4670"/>
      <c r="L4670"/>
      <c r="M4670"/>
      <c r="N4670"/>
      <c r="O4670"/>
      <c r="P4670"/>
      <c r="Q4670"/>
    </row>
    <row r="4671" spans="1:17" s="16" customFormat="1" x14ac:dyDescent="0.25">
      <c r="A4671"/>
      <c r="B4671" s="18"/>
      <c r="D4671"/>
      <c r="E4671"/>
      <c r="F4671"/>
      <c r="G4671"/>
      <c r="H4671"/>
      <c r="I4671"/>
      <c r="J4671"/>
      <c r="K4671"/>
      <c r="L4671"/>
      <c r="M4671"/>
      <c r="N4671"/>
      <c r="O4671"/>
      <c r="P4671"/>
      <c r="Q4671"/>
    </row>
    <row r="4672" spans="1:17" s="16" customFormat="1" x14ac:dyDescent="0.25">
      <c r="A4672"/>
      <c r="B4672" s="18"/>
      <c r="D4672"/>
      <c r="E4672"/>
      <c r="F4672"/>
      <c r="G4672"/>
      <c r="H4672"/>
      <c r="I4672"/>
      <c r="J4672"/>
      <c r="K4672"/>
      <c r="L4672"/>
      <c r="M4672"/>
      <c r="N4672"/>
      <c r="O4672"/>
      <c r="P4672"/>
      <c r="Q4672"/>
    </row>
    <row r="4673" spans="1:17" s="16" customFormat="1" x14ac:dyDescent="0.25">
      <c r="A4673"/>
      <c r="B4673" s="18"/>
      <c r="D4673"/>
      <c r="E4673"/>
      <c r="F4673"/>
      <c r="G4673"/>
      <c r="H4673"/>
      <c r="I4673"/>
      <c r="J4673"/>
      <c r="K4673"/>
      <c r="L4673"/>
      <c r="M4673"/>
      <c r="N4673"/>
      <c r="O4673"/>
      <c r="P4673"/>
      <c r="Q4673"/>
    </row>
    <row r="4674" spans="1:17" s="16" customFormat="1" x14ac:dyDescent="0.25">
      <c r="A4674"/>
      <c r="B4674" s="18"/>
      <c r="D4674"/>
      <c r="E4674"/>
      <c r="F4674"/>
      <c r="G4674"/>
      <c r="H4674"/>
      <c r="I4674"/>
      <c r="J4674"/>
      <c r="K4674"/>
      <c r="L4674"/>
      <c r="M4674"/>
      <c r="N4674"/>
      <c r="O4674"/>
      <c r="P4674"/>
      <c r="Q4674"/>
    </row>
    <row r="4675" spans="1:17" s="16" customFormat="1" x14ac:dyDescent="0.25">
      <c r="A4675"/>
      <c r="B4675" s="18"/>
      <c r="D4675"/>
      <c r="E4675"/>
      <c r="F4675"/>
      <c r="G4675"/>
      <c r="H4675"/>
      <c r="I4675"/>
      <c r="J4675"/>
      <c r="K4675"/>
      <c r="L4675"/>
      <c r="M4675"/>
      <c r="N4675"/>
      <c r="O4675"/>
      <c r="P4675"/>
      <c r="Q4675"/>
    </row>
    <row r="4676" spans="1:17" s="16" customFormat="1" x14ac:dyDescent="0.25">
      <c r="A4676"/>
      <c r="B4676" s="18"/>
      <c r="D4676"/>
      <c r="E4676"/>
      <c r="F4676"/>
      <c r="G4676"/>
      <c r="H4676"/>
      <c r="I4676"/>
      <c r="J4676"/>
      <c r="K4676"/>
      <c r="L4676"/>
      <c r="M4676"/>
      <c r="N4676"/>
      <c r="O4676"/>
      <c r="P4676"/>
      <c r="Q4676"/>
    </row>
    <row r="4677" spans="1:17" s="16" customFormat="1" x14ac:dyDescent="0.25">
      <c r="A4677"/>
      <c r="B4677" s="18"/>
      <c r="D4677"/>
      <c r="E4677"/>
      <c r="F4677"/>
      <c r="G4677"/>
      <c r="H4677"/>
      <c r="I4677"/>
      <c r="J4677"/>
      <c r="K4677"/>
      <c r="L4677"/>
      <c r="M4677"/>
      <c r="N4677"/>
      <c r="O4677"/>
      <c r="P4677"/>
      <c r="Q4677"/>
    </row>
    <row r="4678" spans="1:17" s="16" customFormat="1" x14ac:dyDescent="0.25">
      <c r="A4678"/>
      <c r="B4678" s="18"/>
      <c r="D4678"/>
      <c r="E4678"/>
      <c r="F4678"/>
      <c r="G4678"/>
      <c r="H4678"/>
      <c r="I4678"/>
      <c r="J4678"/>
      <c r="K4678"/>
      <c r="L4678"/>
      <c r="M4678"/>
      <c r="N4678"/>
      <c r="O4678"/>
      <c r="P4678"/>
      <c r="Q4678"/>
    </row>
    <row r="4679" spans="1:17" s="16" customFormat="1" x14ac:dyDescent="0.25">
      <c r="A4679"/>
      <c r="B4679" s="18"/>
      <c r="D4679"/>
      <c r="E4679"/>
      <c r="F4679"/>
      <c r="G4679"/>
      <c r="H4679"/>
      <c r="I4679"/>
      <c r="J4679"/>
      <c r="K4679"/>
      <c r="L4679"/>
      <c r="M4679"/>
      <c r="N4679"/>
      <c r="O4679"/>
      <c r="P4679"/>
      <c r="Q4679"/>
    </row>
    <row r="4680" spans="1:17" s="16" customFormat="1" x14ac:dyDescent="0.25">
      <c r="A4680"/>
      <c r="B4680" s="18"/>
      <c r="D4680"/>
      <c r="E4680"/>
      <c r="F4680"/>
      <c r="G4680"/>
      <c r="H4680"/>
      <c r="I4680"/>
      <c r="J4680"/>
      <c r="K4680"/>
      <c r="L4680"/>
      <c r="M4680"/>
      <c r="N4680"/>
      <c r="O4680"/>
      <c r="P4680"/>
      <c r="Q4680"/>
    </row>
    <row r="4681" spans="1:17" s="16" customFormat="1" x14ac:dyDescent="0.25">
      <c r="A4681"/>
      <c r="B4681" s="18"/>
      <c r="D4681"/>
      <c r="E4681"/>
      <c r="F4681"/>
      <c r="G4681"/>
      <c r="H4681"/>
      <c r="I4681"/>
      <c r="J4681"/>
      <c r="K4681"/>
      <c r="L4681"/>
      <c r="M4681"/>
      <c r="N4681"/>
      <c r="O4681"/>
      <c r="P4681"/>
      <c r="Q4681"/>
    </row>
    <row r="4682" spans="1:17" s="16" customFormat="1" x14ac:dyDescent="0.25">
      <c r="A4682"/>
      <c r="B4682" s="17"/>
      <c r="D4682"/>
      <c r="E4682"/>
      <c r="F4682"/>
      <c r="G4682"/>
      <c r="H4682"/>
      <c r="I4682"/>
      <c r="J4682"/>
      <c r="K4682"/>
      <c r="L4682"/>
      <c r="M4682"/>
      <c r="N4682"/>
      <c r="O4682"/>
      <c r="P4682"/>
      <c r="Q4682"/>
    </row>
    <row r="4683" spans="1:17" s="16" customFormat="1" x14ac:dyDescent="0.25">
      <c r="A4683"/>
      <c r="B4683" s="18"/>
      <c r="D4683"/>
      <c r="E4683"/>
      <c r="F4683"/>
      <c r="G4683"/>
      <c r="H4683"/>
      <c r="I4683"/>
      <c r="J4683"/>
      <c r="K4683"/>
      <c r="L4683"/>
      <c r="M4683"/>
      <c r="N4683"/>
      <c r="O4683"/>
      <c r="P4683"/>
      <c r="Q4683"/>
    </row>
    <row r="4684" spans="1:17" s="16" customFormat="1" x14ac:dyDescent="0.25">
      <c r="A4684"/>
      <c r="B4684" s="18"/>
      <c r="D4684"/>
      <c r="E4684"/>
      <c r="F4684"/>
      <c r="G4684"/>
      <c r="H4684"/>
      <c r="I4684"/>
      <c r="J4684"/>
      <c r="K4684"/>
      <c r="L4684"/>
      <c r="M4684"/>
      <c r="N4684"/>
      <c r="O4684"/>
      <c r="P4684"/>
      <c r="Q4684"/>
    </row>
    <row r="4685" spans="1:17" s="16" customFormat="1" x14ac:dyDescent="0.25">
      <c r="A4685"/>
      <c r="B4685" s="18"/>
      <c r="D4685"/>
      <c r="E4685"/>
      <c r="F4685"/>
      <c r="G4685"/>
      <c r="H4685"/>
      <c r="I4685"/>
      <c r="J4685"/>
      <c r="K4685"/>
      <c r="L4685"/>
      <c r="M4685"/>
      <c r="N4685"/>
      <c r="O4685"/>
      <c r="P4685"/>
      <c r="Q4685"/>
    </row>
    <row r="4686" spans="1:17" s="16" customFormat="1" x14ac:dyDescent="0.25">
      <c r="A4686"/>
      <c r="B4686" s="18"/>
      <c r="D4686"/>
      <c r="E4686"/>
      <c r="F4686"/>
      <c r="G4686"/>
      <c r="H4686"/>
      <c r="I4686"/>
      <c r="J4686"/>
      <c r="K4686"/>
      <c r="L4686"/>
      <c r="M4686"/>
      <c r="N4686"/>
      <c r="O4686"/>
      <c r="P4686"/>
      <c r="Q4686"/>
    </row>
    <row r="4687" spans="1:17" s="16" customFormat="1" x14ac:dyDescent="0.25">
      <c r="A4687"/>
      <c r="B4687" s="18"/>
      <c r="D4687"/>
      <c r="E4687"/>
      <c r="F4687"/>
      <c r="G4687"/>
      <c r="H4687"/>
      <c r="I4687"/>
      <c r="J4687"/>
      <c r="K4687"/>
      <c r="L4687"/>
      <c r="M4687"/>
      <c r="N4687"/>
      <c r="O4687"/>
      <c r="P4687"/>
      <c r="Q4687"/>
    </row>
    <row r="4688" spans="1:17" s="16" customFormat="1" x14ac:dyDescent="0.25">
      <c r="A4688"/>
      <c r="B4688" s="18"/>
      <c r="D4688"/>
      <c r="E4688"/>
      <c r="F4688"/>
      <c r="G4688"/>
      <c r="H4688"/>
      <c r="I4688"/>
      <c r="J4688"/>
      <c r="K4688"/>
      <c r="L4688"/>
      <c r="M4688"/>
      <c r="N4688"/>
      <c r="O4688"/>
      <c r="P4688"/>
      <c r="Q4688"/>
    </row>
    <row r="4689" spans="1:17" s="16" customFormat="1" x14ac:dyDescent="0.25">
      <c r="A4689"/>
      <c r="B4689" s="18"/>
      <c r="D4689"/>
      <c r="E4689"/>
      <c r="F4689"/>
      <c r="G4689"/>
      <c r="H4689"/>
      <c r="I4689"/>
      <c r="J4689"/>
      <c r="K4689"/>
      <c r="L4689"/>
      <c r="M4689"/>
      <c r="N4689"/>
      <c r="O4689"/>
      <c r="P4689"/>
      <c r="Q4689"/>
    </row>
    <row r="4690" spans="1:17" s="16" customFormat="1" x14ac:dyDescent="0.25">
      <c r="A4690"/>
      <c r="B4690" s="18"/>
      <c r="D4690"/>
      <c r="E4690"/>
      <c r="F4690"/>
      <c r="G4690"/>
      <c r="H4690"/>
      <c r="I4690"/>
      <c r="J4690"/>
      <c r="K4690"/>
      <c r="L4690"/>
      <c r="M4690"/>
      <c r="N4690"/>
      <c r="O4690"/>
      <c r="P4690"/>
      <c r="Q4690"/>
    </row>
    <row r="4691" spans="1:17" s="16" customFormat="1" x14ac:dyDescent="0.25">
      <c r="A4691"/>
      <c r="B4691" s="18"/>
      <c r="D4691"/>
      <c r="E4691"/>
      <c r="F4691"/>
      <c r="G4691"/>
      <c r="H4691"/>
      <c r="I4691"/>
      <c r="J4691"/>
      <c r="K4691"/>
      <c r="L4691"/>
      <c r="M4691"/>
      <c r="N4691"/>
      <c r="O4691"/>
      <c r="P4691"/>
      <c r="Q4691"/>
    </row>
    <row r="4692" spans="1:17" s="16" customFormat="1" x14ac:dyDescent="0.25">
      <c r="A4692"/>
      <c r="B4692" s="18"/>
      <c r="D4692"/>
      <c r="E4692"/>
      <c r="F4692"/>
      <c r="G4692"/>
      <c r="H4692"/>
      <c r="I4692"/>
      <c r="J4692"/>
      <c r="K4692"/>
      <c r="L4692"/>
      <c r="M4692"/>
      <c r="N4692"/>
      <c r="O4692"/>
      <c r="P4692"/>
      <c r="Q4692"/>
    </row>
    <row r="4693" spans="1:17" s="16" customFormat="1" x14ac:dyDescent="0.25">
      <c r="A4693"/>
      <c r="B4693" s="18"/>
      <c r="D4693"/>
      <c r="E4693"/>
      <c r="F4693"/>
      <c r="G4693"/>
      <c r="H4693"/>
      <c r="I4693"/>
      <c r="J4693"/>
      <c r="K4693"/>
      <c r="L4693"/>
      <c r="M4693"/>
      <c r="N4693"/>
      <c r="O4693"/>
      <c r="P4693"/>
      <c r="Q4693"/>
    </row>
    <row r="4694" spans="1:17" s="16" customFormat="1" x14ac:dyDescent="0.25">
      <c r="A4694"/>
      <c r="B4694" s="18"/>
      <c r="D4694"/>
      <c r="E4694"/>
      <c r="F4694"/>
      <c r="G4694"/>
      <c r="H4694"/>
      <c r="I4694"/>
      <c r="J4694"/>
      <c r="K4694"/>
      <c r="L4694"/>
      <c r="M4694"/>
      <c r="N4694"/>
      <c r="O4694"/>
      <c r="P4694"/>
      <c r="Q4694"/>
    </row>
    <row r="4695" spans="1:17" s="16" customFormat="1" x14ac:dyDescent="0.25">
      <c r="A4695"/>
      <c r="B4695" s="18"/>
      <c r="D4695"/>
      <c r="E4695"/>
      <c r="F4695"/>
      <c r="G4695"/>
      <c r="H4695"/>
      <c r="I4695"/>
      <c r="J4695"/>
      <c r="K4695"/>
      <c r="L4695"/>
      <c r="M4695"/>
      <c r="N4695"/>
      <c r="O4695"/>
      <c r="P4695"/>
      <c r="Q4695"/>
    </row>
    <row r="4696" spans="1:17" s="16" customFormat="1" x14ac:dyDescent="0.25">
      <c r="A4696"/>
      <c r="B4696" s="18"/>
      <c r="D4696"/>
      <c r="E4696"/>
      <c r="F4696"/>
      <c r="G4696"/>
      <c r="H4696"/>
      <c r="I4696"/>
      <c r="J4696"/>
      <c r="K4696"/>
      <c r="L4696"/>
      <c r="M4696"/>
      <c r="N4696"/>
      <c r="O4696"/>
      <c r="P4696"/>
      <c r="Q4696"/>
    </row>
    <row r="4697" spans="1:17" s="16" customFormat="1" x14ac:dyDescent="0.25">
      <c r="A4697"/>
      <c r="B4697" s="18"/>
      <c r="D4697"/>
      <c r="E4697"/>
      <c r="F4697"/>
      <c r="G4697"/>
      <c r="H4697"/>
      <c r="I4697"/>
      <c r="J4697"/>
      <c r="K4697"/>
      <c r="L4697"/>
      <c r="M4697"/>
      <c r="N4697"/>
      <c r="O4697"/>
      <c r="P4697"/>
      <c r="Q4697"/>
    </row>
    <row r="4698" spans="1:17" s="16" customFormat="1" x14ac:dyDescent="0.25">
      <c r="A4698"/>
      <c r="B4698" s="18"/>
      <c r="D4698"/>
      <c r="E4698"/>
      <c r="F4698"/>
      <c r="G4698"/>
      <c r="H4698"/>
      <c r="I4698"/>
      <c r="J4698"/>
      <c r="K4698"/>
      <c r="L4698"/>
      <c r="M4698"/>
      <c r="N4698"/>
      <c r="O4698"/>
      <c r="P4698"/>
      <c r="Q4698"/>
    </row>
    <row r="4699" spans="1:17" s="16" customFormat="1" x14ac:dyDescent="0.25">
      <c r="A4699"/>
      <c r="B4699" s="18"/>
      <c r="D4699"/>
      <c r="E4699"/>
      <c r="F4699"/>
      <c r="G4699"/>
      <c r="H4699"/>
      <c r="I4699"/>
      <c r="J4699"/>
      <c r="K4699"/>
      <c r="L4699"/>
      <c r="M4699"/>
      <c r="N4699"/>
      <c r="O4699"/>
      <c r="P4699"/>
      <c r="Q4699"/>
    </row>
    <row r="4700" spans="1:17" s="16" customFormat="1" x14ac:dyDescent="0.25">
      <c r="A4700"/>
      <c r="B4700" s="18"/>
      <c r="D4700"/>
      <c r="E4700"/>
      <c r="F4700"/>
      <c r="G4700"/>
      <c r="H4700"/>
      <c r="I4700"/>
      <c r="J4700"/>
      <c r="K4700"/>
      <c r="L4700"/>
      <c r="M4700"/>
      <c r="N4700"/>
      <c r="O4700"/>
      <c r="P4700"/>
      <c r="Q4700"/>
    </row>
    <row r="4701" spans="1:17" s="16" customFormat="1" x14ac:dyDescent="0.25">
      <c r="A4701"/>
      <c r="B4701" s="18"/>
      <c r="D4701"/>
      <c r="E4701"/>
      <c r="F4701"/>
      <c r="G4701"/>
      <c r="H4701"/>
      <c r="I4701"/>
      <c r="J4701"/>
      <c r="K4701"/>
      <c r="L4701"/>
      <c r="M4701"/>
      <c r="N4701"/>
      <c r="O4701"/>
      <c r="P4701"/>
      <c r="Q4701"/>
    </row>
    <row r="4702" spans="1:17" s="16" customFormat="1" x14ac:dyDescent="0.25">
      <c r="A4702"/>
      <c r="B4702" s="18"/>
      <c r="D4702"/>
      <c r="E4702"/>
      <c r="F4702"/>
      <c r="G4702"/>
      <c r="H4702"/>
      <c r="I4702"/>
      <c r="J4702"/>
      <c r="K4702"/>
      <c r="L4702"/>
      <c r="M4702"/>
      <c r="N4702"/>
      <c r="O4702"/>
      <c r="P4702"/>
      <c r="Q4702"/>
    </row>
    <row r="4703" spans="1:17" s="16" customFormat="1" x14ac:dyDescent="0.25">
      <c r="A4703"/>
      <c r="B4703" s="18"/>
      <c r="D4703"/>
      <c r="E4703"/>
      <c r="F4703"/>
      <c r="G4703"/>
      <c r="H4703"/>
      <c r="I4703"/>
      <c r="J4703"/>
      <c r="K4703"/>
      <c r="L4703"/>
      <c r="M4703"/>
      <c r="N4703"/>
      <c r="O4703"/>
      <c r="P4703"/>
      <c r="Q4703"/>
    </row>
    <row r="4704" spans="1:17" s="16" customFormat="1" x14ac:dyDescent="0.25">
      <c r="A4704"/>
      <c r="B4704" s="18"/>
      <c r="D4704"/>
      <c r="E4704"/>
      <c r="F4704"/>
      <c r="G4704"/>
      <c r="H4704"/>
      <c r="I4704"/>
      <c r="J4704"/>
      <c r="K4704"/>
      <c r="L4704"/>
      <c r="M4704"/>
      <c r="N4704"/>
      <c r="O4704"/>
      <c r="P4704"/>
      <c r="Q4704"/>
    </row>
    <row r="4705" spans="1:17" s="16" customFormat="1" x14ac:dyDescent="0.25">
      <c r="A4705"/>
      <c r="B4705" s="18"/>
      <c r="D4705"/>
      <c r="E4705"/>
      <c r="F4705"/>
      <c r="G4705"/>
      <c r="H4705"/>
      <c r="I4705"/>
      <c r="J4705"/>
      <c r="K4705"/>
      <c r="L4705"/>
      <c r="M4705"/>
      <c r="N4705"/>
      <c r="O4705"/>
      <c r="P4705"/>
      <c r="Q4705"/>
    </row>
    <row r="4706" spans="1:17" s="16" customFormat="1" x14ac:dyDescent="0.25">
      <c r="A4706"/>
      <c r="B4706" s="18"/>
      <c r="D4706"/>
      <c r="E4706"/>
      <c r="F4706"/>
      <c r="G4706"/>
      <c r="H4706"/>
      <c r="I4706"/>
      <c r="J4706"/>
      <c r="K4706"/>
      <c r="L4706"/>
      <c r="M4706"/>
      <c r="N4706"/>
      <c r="O4706"/>
      <c r="P4706"/>
      <c r="Q4706"/>
    </row>
    <row r="4707" spans="1:17" s="16" customFormat="1" x14ac:dyDescent="0.25">
      <c r="A4707"/>
      <c r="B4707" s="18"/>
      <c r="D4707"/>
      <c r="E4707"/>
      <c r="F4707"/>
      <c r="G4707"/>
      <c r="H4707"/>
      <c r="I4707"/>
      <c r="J4707"/>
      <c r="K4707"/>
      <c r="L4707"/>
      <c r="M4707"/>
      <c r="N4707"/>
      <c r="O4707"/>
      <c r="P4707"/>
      <c r="Q4707"/>
    </row>
    <row r="4708" spans="1:17" s="16" customFormat="1" x14ac:dyDescent="0.25">
      <c r="A4708"/>
      <c r="B4708" s="18"/>
      <c r="D4708"/>
      <c r="E4708"/>
      <c r="F4708"/>
      <c r="G4708"/>
      <c r="H4708"/>
      <c r="I4708"/>
      <c r="J4708"/>
      <c r="K4708"/>
      <c r="L4708"/>
      <c r="M4708"/>
      <c r="N4708"/>
      <c r="O4708"/>
      <c r="P4708"/>
      <c r="Q4708"/>
    </row>
    <row r="4709" spans="1:17" s="16" customFormat="1" x14ac:dyDescent="0.25">
      <c r="A4709"/>
      <c r="B4709" s="18"/>
      <c r="D4709"/>
      <c r="E4709"/>
      <c r="F4709"/>
      <c r="G4709"/>
      <c r="H4709"/>
      <c r="I4709"/>
      <c r="J4709"/>
      <c r="K4709"/>
      <c r="L4709"/>
      <c r="M4709"/>
      <c r="N4709"/>
      <c r="O4709"/>
      <c r="P4709"/>
      <c r="Q4709"/>
    </row>
    <row r="4710" spans="1:17" s="16" customFormat="1" x14ac:dyDescent="0.25">
      <c r="A4710"/>
      <c r="B4710" s="18"/>
      <c r="D4710"/>
      <c r="E4710"/>
      <c r="F4710"/>
      <c r="G4710"/>
      <c r="H4710"/>
      <c r="I4710"/>
      <c r="J4710"/>
      <c r="K4710"/>
      <c r="L4710"/>
      <c r="M4710"/>
      <c r="N4710"/>
      <c r="O4710"/>
      <c r="P4710"/>
      <c r="Q4710"/>
    </row>
    <row r="4711" spans="1:17" s="16" customFormat="1" x14ac:dyDescent="0.25">
      <c r="A4711"/>
      <c r="B4711" s="18"/>
      <c r="D4711"/>
      <c r="E4711"/>
      <c r="F4711"/>
      <c r="G4711"/>
      <c r="H4711"/>
      <c r="I4711"/>
      <c r="J4711"/>
      <c r="K4711"/>
      <c r="L4711"/>
      <c r="M4711"/>
      <c r="N4711"/>
      <c r="O4711"/>
      <c r="P4711"/>
      <c r="Q4711"/>
    </row>
    <row r="4712" spans="1:17" s="16" customFormat="1" x14ac:dyDescent="0.25">
      <c r="A4712"/>
      <c r="B4712" s="18"/>
      <c r="D4712"/>
      <c r="E4712"/>
      <c r="F4712"/>
      <c r="G4712"/>
      <c r="H4712"/>
      <c r="I4712"/>
      <c r="J4712"/>
      <c r="K4712"/>
      <c r="L4712"/>
      <c r="M4712"/>
      <c r="N4712"/>
      <c r="O4712"/>
      <c r="P4712"/>
      <c r="Q4712"/>
    </row>
    <row r="4713" spans="1:17" s="16" customFormat="1" x14ac:dyDescent="0.25">
      <c r="A4713"/>
      <c r="B4713" s="18"/>
      <c r="D4713"/>
      <c r="E4713"/>
      <c r="F4713"/>
      <c r="G4713"/>
      <c r="H4713"/>
      <c r="I4713"/>
      <c r="J4713"/>
      <c r="K4713"/>
      <c r="L4713"/>
      <c r="M4713"/>
      <c r="N4713"/>
      <c r="O4713"/>
      <c r="P4713"/>
      <c r="Q4713"/>
    </row>
    <row r="4714" spans="1:17" s="16" customFormat="1" x14ac:dyDescent="0.25">
      <c r="A4714"/>
      <c r="B4714" s="18"/>
      <c r="D4714"/>
      <c r="E4714"/>
      <c r="F4714"/>
      <c r="G4714"/>
      <c r="H4714"/>
      <c r="I4714"/>
      <c r="J4714"/>
      <c r="K4714"/>
      <c r="L4714"/>
      <c r="M4714"/>
      <c r="N4714"/>
      <c r="O4714"/>
      <c r="P4714"/>
      <c r="Q4714"/>
    </row>
    <row r="4715" spans="1:17" s="16" customFormat="1" x14ac:dyDescent="0.25">
      <c r="A4715"/>
      <c r="B4715" s="18"/>
      <c r="D4715"/>
      <c r="E4715"/>
      <c r="F4715"/>
      <c r="G4715"/>
      <c r="H4715"/>
      <c r="I4715"/>
      <c r="J4715"/>
      <c r="K4715"/>
      <c r="L4715"/>
      <c r="M4715"/>
      <c r="N4715"/>
      <c r="O4715"/>
      <c r="P4715"/>
      <c r="Q4715"/>
    </row>
    <row r="4716" spans="1:17" s="16" customFormat="1" x14ac:dyDescent="0.25">
      <c r="A4716"/>
      <c r="B4716" s="18"/>
      <c r="D4716"/>
      <c r="E4716"/>
      <c r="F4716"/>
      <c r="G4716"/>
      <c r="H4716"/>
      <c r="I4716"/>
      <c r="J4716"/>
      <c r="K4716"/>
      <c r="L4716"/>
      <c r="M4716"/>
      <c r="N4716"/>
      <c r="O4716"/>
      <c r="P4716"/>
      <c r="Q4716"/>
    </row>
    <row r="4717" spans="1:17" s="16" customFormat="1" x14ac:dyDescent="0.25">
      <c r="A4717"/>
      <c r="B4717" s="18"/>
      <c r="D4717"/>
      <c r="E4717"/>
      <c r="F4717"/>
      <c r="G4717"/>
      <c r="H4717"/>
      <c r="I4717"/>
      <c r="J4717"/>
      <c r="K4717"/>
      <c r="L4717"/>
      <c r="M4717"/>
      <c r="N4717"/>
      <c r="O4717"/>
      <c r="P4717"/>
      <c r="Q4717"/>
    </row>
    <row r="4718" spans="1:17" s="16" customFormat="1" x14ac:dyDescent="0.25">
      <c r="A4718"/>
      <c r="B4718" s="18"/>
      <c r="D4718"/>
      <c r="E4718"/>
      <c r="F4718"/>
      <c r="G4718"/>
      <c r="H4718"/>
      <c r="I4718"/>
      <c r="J4718"/>
      <c r="K4718"/>
      <c r="L4718"/>
      <c r="M4718"/>
      <c r="N4718"/>
      <c r="O4718"/>
      <c r="P4718"/>
      <c r="Q4718"/>
    </row>
    <row r="4719" spans="1:17" s="16" customFormat="1" x14ac:dyDescent="0.25">
      <c r="A4719"/>
      <c r="B4719" s="18"/>
      <c r="D4719"/>
      <c r="E4719"/>
      <c r="F4719"/>
      <c r="G4719"/>
      <c r="H4719"/>
      <c r="I4719"/>
      <c r="J4719"/>
      <c r="K4719"/>
      <c r="L4719"/>
      <c r="M4719"/>
      <c r="N4719"/>
      <c r="O4719"/>
      <c r="P4719"/>
      <c r="Q4719"/>
    </row>
    <row r="4720" spans="1:17" s="16" customFormat="1" x14ac:dyDescent="0.25">
      <c r="A4720"/>
      <c r="B4720" s="18"/>
      <c r="D4720"/>
      <c r="E4720"/>
      <c r="F4720"/>
      <c r="G4720"/>
      <c r="H4720"/>
      <c r="I4720"/>
      <c r="J4720"/>
      <c r="K4720"/>
      <c r="L4720"/>
      <c r="M4720"/>
      <c r="N4720"/>
      <c r="O4720"/>
      <c r="P4720"/>
      <c r="Q4720"/>
    </row>
    <row r="4721" spans="1:17" s="16" customFormat="1" x14ac:dyDescent="0.25">
      <c r="A4721"/>
      <c r="B4721" s="18"/>
      <c r="D4721"/>
      <c r="E4721"/>
      <c r="F4721"/>
      <c r="G4721"/>
      <c r="H4721"/>
      <c r="I4721"/>
      <c r="J4721"/>
      <c r="K4721"/>
      <c r="L4721"/>
      <c r="M4721"/>
      <c r="N4721"/>
      <c r="O4721"/>
      <c r="P4721"/>
      <c r="Q4721"/>
    </row>
    <row r="4722" spans="1:17" s="16" customFormat="1" x14ac:dyDescent="0.25">
      <c r="A4722"/>
      <c r="B4722" s="18"/>
      <c r="D4722"/>
      <c r="E4722"/>
      <c r="F4722"/>
      <c r="G4722"/>
      <c r="H4722"/>
      <c r="I4722"/>
      <c r="J4722"/>
      <c r="K4722"/>
      <c r="L4722"/>
      <c r="M4722"/>
      <c r="N4722"/>
      <c r="O4722"/>
      <c r="P4722"/>
      <c r="Q4722"/>
    </row>
    <row r="4723" spans="1:17" s="16" customFormat="1" x14ac:dyDescent="0.25">
      <c r="A4723"/>
      <c r="B4723" s="18"/>
      <c r="D4723"/>
      <c r="E4723"/>
      <c r="F4723"/>
      <c r="G4723"/>
      <c r="H4723"/>
      <c r="I4723"/>
      <c r="J4723"/>
      <c r="K4723"/>
      <c r="L4723"/>
      <c r="M4723"/>
      <c r="N4723"/>
      <c r="O4723"/>
      <c r="P4723"/>
      <c r="Q4723"/>
    </row>
    <row r="4724" spans="1:17" s="16" customFormat="1" x14ac:dyDescent="0.25">
      <c r="A4724"/>
      <c r="B4724" s="18"/>
      <c r="D4724"/>
      <c r="E4724"/>
      <c r="F4724"/>
      <c r="G4724"/>
      <c r="H4724"/>
      <c r="I4724"/>
      <c r="J4724"/>
      <c r="K4724"/>
      <c r="L4724"/>
      <c r="M4724"/>
      <c r="N4724"/>
      <c r="O4724"/>
      <c r="P4724"/>
      <c r="Q4724"/>
    </row>
    <row r="4725" spans="1:17" s="16" customFormat="1" x14ac:dyDescent="0.25">
      <c r="A4725"/>
      <c r="B4725" s="18"/>
      <c r="D4725"/>
      <c r="E4725"/>
      <c r="F4725"/>
      <c r="G4725"/>
      <c r="H4725"/>
      <c r="I4725"/>
      <c r="J4725"/>
      <c r="K4725"/>
      <c r="L4725"/>
      <c r="M4725"/>
      <c r="N4725"/>
      <c r="O4725"/>
      <c r="P4725"/>
      <c r="Q4725"/>
    </row>
    <row r="4726" spans="1:17" s="16" customFormat="1" x14ac:dyDescent="0.25">
      <c r="A4726"/>
      <c r="B4726" s="18"/>
      <c r="D4726"/>
      <c r="E4726"/>
      <c r="F4726"/>
      <c r="G4726"/>
      <c r="H4726"/>
      <c r="I4726"/>
      <c r="J4726"/>
      <c r="K4726"/>
      <c r="L4726"/>
      <c r="M4726"/>
      <c r="N4726"/>
      <c r="O4726"/>
      <c r="P4726"/>
      <c r="Q4726"/>
    </row>
    <row r="4727" spans="1:17" s="16" customFormat="1" x14ac:dyDescent="0.25">
      <c r="A4727"/>
      <c r="B4727" s="18"/>
      <c r="D4727"/>
      <c r="E4727"/>
      <c r="F4727"/>
      <c r="G4727"/>
      <c r="H4727"/>
      <c r="I4727"/>
      <c r="J4727"/>
      <c r="K4727"/>
      <c r="L4727"/>
      <c r="M4727"/>
      <c r="N4727"/>
      <c r="O4727"/>
      <c r="P4727"/>
      <c r="Q4727"/>
    </row>
    <row r="4728" spans="1:17" s="16" customFormat="1" x14ac:dyDescent="0.25">
      <c r="A4728"/>
      <c r="B4728" s="18"/>
      <c r="D4728"/>
      <c r="E4728"/>
      <c r="F4728"/>
      <c r="G4728"/>
      <c r="H4728"/>
      <c r="I4728"/>
      <c r="J4728"/>
      <c r="K4728"/>
      <c r="L4728"/>
      <c r="M4728"/>
      <c r="N4728"/>
      <c r="O4728"/>
      <c r="P4728"/>
      <c r="Q4728"/>
    </row>
    <row r="4729" spans="1:17" s="16" customFormat="1" x14ac:dyDescent="0.25">
      <c r="A4729"/>
      <c r="B4729" s="18"/>
      <c r="D4729"/>
      <c r="E4729"/>
      <c r="F4729"/>
      <c r="G4729"/>
      <c r="H4729"/>
      <c r="I4729"/>
      <c r="J4729"/>
      <c r="K4729"/>
      <c r="L4729"/>
      <c r="M4729"/>
      <c r="N4729"/>
      <c r="O4729"/>
      <c r="P4729"/>
      <c r="Q4729"/>
    </row>
    <row r="4730" spans="1:17" s="16" customFormat="1" x14ac:dyDescent="0.25">
      <c r="A4730"/>
      <c r="B4730" s="18"/>
      <c r="D4730"/>
      <c r="E4730"/>
      <c r="F4730"/>
      <c r="G4730"/>
      <c r="H4730"/>
      <c r="I4730"/>
      <c r="J4730"/>
      <c r="K4730"/>
      <c r="L4730"/>
      <c r="M4730"/>
      <c r="N4730"/>
      <c r="O4730"/>
      <c r="P4730"/>
      <c r="Q4730"/>
    </row>
    <row r="4731" spans="1:17" s="16" customFormat="1" x14ac:dyDescent="0.25">
      <c r="A4731"/>
      <c r="B4731" s="18"/>
      <c r="D4731"/>
      <c r="E4731"/>
      <c r="F4731"/>
      <c r="G4731"/>
      <c r="H4731"/>
      <c r="I4731"/>
      <c r="J4731"/>
      <c r="K4731"/>
      <c r="L4731"/>
      <c r="M4731"/>
      <c r="N4731"/>
      <c r="O4731"/>
      <c r="P4731"/>
      <c r="Q4731"/>
    </row>
    <row r="4732" spans="1:17" s="16" customFormat="1" x14ac:dyDescent="0.25">
      <c r="A4732"/>
      <c r="B4732" s="17"/>
      <c r="D4732"/>
      <c r="E4732"/>
      <c r="F4732"/>
      <c r="G4732"/>
      <c r="H4732"/>
      <c r="I4732"/>
      <c r="J4732"/>
      <c r="K4732"/>
      <c r="L4732"/>
      <c r="M4732"/>
      <c r="N4732"/>
      <c r="O4732"/>
      <c r="P4732"/>
      <c r="Q4732"/>
    </row>
    <row r="4733" spans="1:17" s="16" customFormat="1" x14ac:dyDescent="0.25">
      <c r="A4733"/>
      <c r="B4733" s="18"/>
      <c r="D4733"/>
      <c r="E4733"/>
      <c r="F4733"/>
      <c r="G4733"/>
      <c r="H4733"/>
      <c r="I4733"/>
      <c r="J4733"/>
      <c r="K4733"/>
      <c r="L4733"/>
      <c r="M4733"/>
      <c r="N4733"/>
      <c r="O4733"/>
      <c r="P4733"/>
      <c r="Q4733"/>
    </row>
    <row r="4734" spans="1:17" s="16" customFormat="1" x14ac:dyDescent="0.25">
      <c r="A4734"/>
      <c r="B4734" s="18"/>
      <c r="D4734"/>
      <c r="E4734"/>
      <c r="F4734"/>
      <c r="G4734"/>
      <c r="H4734"/>
      <c r="I4734"/>
      <c r="J4734"/>
      <c r="K4734"/>
      <c r="L4734"/>
      <c r="M4734"/>
      <c r="N4734"/>
      <c r="O4734"/>
      <c r="P4734"/>
      <c r="Q4734"/>
    </row>
    <row r="4735" spans="1:17" s="16" customFormat="1" x14ac:dyDescent="0.25">
      <c r="A4735"/>
      <c r="B4735" s="18"/>
      <c r="D4735"/>
      <c r="E4735"/>
      <c r="F4735"/>
      <c r="G4735"/>
      <c r="H4735"/>
      <c r="I4735"/>
      <c r="J4735"/>
      <c r="K4735"/>
      <c r="L4735"/>
      <c r="M4735"/>
      <c r="N4735"/>
      <c r="O4735"/>
      <c r="P4735"/>
      <c r="Q4735"/>
    </row>
    <row r="4736" spans="1:17" s="16" customFormat="1" x14ac:dyDescent="0.25">
      <c r="A4736"/>
      <c r="B4736" s="18"/>
      <c r="D4736"/>
      <c r="E4736"/>
      <c r="F4736"/>
      <c r="G4736"/>
      <c r="H4736"/>
      <c r="I4736"/>
      <c r="J4736"/>
      <c r="K4736"/>
      <c r="L4736"/>
      <c r="M4736"/>
      <c r="N4736"/>
      <c r="O4736"/>
      <c r="P4736"/>
      <c r="Q4736"/>
    </row>
    <row r="4737" spans="1:17" s="16" customFormat="1" x14ac:dyDescent="0.25">
      <c r="A4737"/>
      <c r="B4737" s="18"/>
      <c r="D4737"/>
      <c r="E4737"/>
      <c r="F4737"/>
      <c r="G4737"/>
      <c r="H4737"/>
      <c r="I4737"/>
      <c r="J4737"/>
      <c r="K4737"/>
      <c r="L4737"/>
      <c r="M4737"/>
      <c r="N4737"/>
      <c r="O4737"/>
      <c r="P4737"/>
      <c r="Q4737"/>
    </row>
    <row r="4738" spans="1:17" s="16" customFormat="1" x14ac:dyDescent="0.25">
      <c r="A4738"/>
      <c r="B4738" s="18"/>
      <c r="D4738"/>
      <c r="E4738"/>
      <c r="F4738"/>
      <c r="G4738"/>
      <c r="H4738"/>
      <c r="I4738"/>
      <c r="J4738"/>
      <c r="K4738"/>
      <c r="L4738"/>
      <c r="M4738"/>
      <c r="N4738"/>
      <c r="O4738"/>
      <c r="P4738"/>
      <c r="Q4738"/>
    </row>
    <row r="4739" spans="1:17" s="16" customFormat="1" x14ac:dyDescent="0.25">
      <c r="A4739"/>
      <c r="B4739" s="18"/>
      <c r="D4739"/>
      <c r="E4739"/>
      <c r="F4739"/>
      <c r="G4739"/>
      <c r="H4739"/>
      <c r="I4739"/>
      <c r="J4739"/>
      <c r="K4739"/>
      <c r="L4739"/>
      <c r="M4739"/>
      <c r="N4739"/>
      <c r="O4739"/>
      <c r="P4739"/>
      <c r="Q4739"/>
    </row>
    <row r="4740" spans="1:17" s="16" customFormat="1" x14ac:dyDescent="0.25">
      <c r="A4740"/>
      <c r="B4740" s="18"/>
      <c r="D4740"/>
      <c r="E4740"/>
      <c r="F4740"/>
      <c r="G4740"/>
      <c r="H4740"/>
      <c r="I4740"/>
      <c r="J4740"/>
      <c r="K4740"/>
      <c r="L4740"/>
      <c r="M4740"/>
      <c r="N4740"/>
      <c r="O4740"/>
      <c r="P4740"/>
      <c r="Q4740"/>
    </row>
    <row r="4741" spans="1:17" s="16" customFormat="1" x14ac:dyDescent="0.25">
      <c r="A4741"/>
      <c r="B4741" s="18"/>
      <c r="D4741"/>
      <c r="E4741"/>
      <c r="F4741"/>
      <c r="G4741"/>
      <c r="H4741"/>
      <c r="I4741"/>
      <c r="J4741"/>
      <c r="K4741"/>
      <c r="L4741"/>
      <c r="M4741"/>
      <c r="N4741"/>
      <c r="O4741"/>
      <c r="P4741"/>
      <c r="Q4741"/>
    </row>
    <row r="4742" spans="1:17" s="16" customFormat="1" x14ac:dyDescent="0.25">
      <c r="A4742"/>
      <c r="B4742" s="18"/>
      <c r="D4742"/>
      <c r="E4742"/>
      <c r="F4742"/>
      <c r="G4742"/>
      <c r="H4742"/>
      <c r="I4742"/>
      <c r="J4742"/>
      <c r="K4742"/>
      <c r="L4742"/>
      <c r="M4742"/>
      <c r="N4742"/>
      <c r="O4742"/>
      <c r="P4742"/>
      <c r="Q4742"/>
    </row>
    <row r="4743" spans="1:17" s="16" customFormat="1" x14ac:dyDescent="0.25">
      <c r="A4743"/>
      <c r="B4743" s="18"/>
      <c r="D4743"/>
      <c r="E4743"/>
      <c r="F4743"/>
      <c r="G4743"/>
      <c r="H4743"/>
      <c r="I4743"/>
      <c r="J4743"/>
      <c r="K4743"/>
      <c r="L4743"/>
      <c r="M4743"/>
      <c r="N4743"/>
      <c r="O4743"/>
      <c r="P4743"/>
      <c r="Q4743"/>
    </row>
    <row r="4744" spans="1:17" s="16" customFormat="1" x14ac:dyDescent="0.25">
      <c r="A4744"/>
      <c r="B4744" s="18"/>
      <c r="D4744"/>
      <c r="E4744"/>
      <c r="F4744"/>
      <c r="G4744"/>
      <c r="H4744"/>
      <c r="I4744"/>
      <c r="J4744"/>
      <c r="K4744"/>
      <c r="L4744"/>
      <c r="M4744"/>
      <c r="N4744"/>
      <c r="O4744"/>
      <c r="P4744"/>
      <c r="Q4744"/>
    </row>
    <row r="4745" spans="1:17" s="16" customFormat="1" x14ac:dyDescent="0.25">
      <c r="A4745"/>
      <c r="B4745" s="18"/>
      <c r="D4745"/>
      <c r="E4745"/>
      <c r="F4745"/>
      <c r="G4745"/>
      <c r="H4745"/>
      <c r="I4745"/>
      <c r="J4745"/>
      <c r="K4745"/>
      <c r="L4745"/>
      <c r="M4745"/>
      <c r="N4745"/>
      <c r="O4745"/>
      <c r="P4745"/>
      <c r="Q4745"/>
    </row>
    <row r="4746" spans="1:17" s="16" customFormat="1" x14ac:dyDescent="0.25">
      <c r="A4746"/>
      <c r="B4746" s="18"/>
      <c r="D4746"/>
      <c r="E4746"/>
      <c r="F4746"/>
      <c r="G4746"/>
      <c r="H4746"/>
      <c r="I4746"/>
      <c r="J4746"/>
      <c r="K4746"/>
      <c r="L4746"/>
      <c r="M4746"/>
      <c r="N4746"/>
      <c r="O4746"/>
      <c r="P4746"/>
      <c r="Q4746"/>
    </row>
    <row r="4747" spans="1:17" s="16" customFormat="1" x14ac:dyDescent="0.25">
      <c r="A4747"/>
      <c r="B4747" s="18"/>
      <c r="D4747"/>
      <c r="E4747"/>
      <c r="F4747"/>
      <c r="G4747"/>
      <c r="H4747"/>
      <c r="I4747"/>
      <c r="J4747"/>
      <c r="K4747"/>
      <c r="L4747"/>
      <c r="M4747"/>
      <c r="N4747"/>
      <c r="O4747"/>
      <c r="P4747"/>
      <c r="Q4747"/>
    </row>
    <row r="4748" spans="1:17" s="16" customFormat="1" x14ac:dyDescent="0.25">
      <c r="A4748"/>
      <c r="B4748" s="18"/>
      <c r="D4748"/>
      <c r="E4748"/>
      <c r="F4748"/>
      <c r="G4748"/>
      <c r="H4748"/>
      <c r="I4748"/>
      <c r="J4748"/>
      <c r="K4748"/>
      <c r="L4748"/>
      <c r="M4748"/>
      <c r="N4748"/>
      <c r="O4748"/>
      <c r="P4748"/>
      <c r="Q4748"/>
    </row>
    <row r="4749" spans="1:17" s="16" customFormat="1" x14ac:dyDescent="0.25">
      <c r="A4749"/>
      <c r="B4749" s="18"/>
      <c r="D4749"/>
      <c r="E4749"/>
      <c r="F4749"/>
      <c r="G4749"/>
      <c r="H4749"/>
      <c r="I4749"/>
      <c r="J4749"/>
      <c r="K4749"/>
      <c r="L4749"/>
      <c r="M4749"/>
      <c r="N4749"/>
      <c r="O4749"/>
      <c r="P4749"/>
      <c r="Q4749"/>
    </row>
    <row r="4750" spans="1:17" s="16" customFormat="1" x14ac:dyDescent="0.25">
      <c r="A4750"/>
      <c r="B4750" s="18"/>
      <c r="D4750"/>
      <c r="E4750"/>
      <c r="F4750"/>
      <c r="G4750"/>
      <c r="H4750"/>
      <c r="I4750"/>
      <c r="J4750"/>
      <c r="K4750"/>
      <c r="L4750"/>
      <c r="M4750"/>
      <c r="N4750"/>
      <c r="O4750"/>
      <c r="P4750"/>
      <c r="Q4750"/>
    </row>
    <row r="4751" spans="1:17" s="16" customFormat="1" x14ac:dyDescent="0.25">
      <c r="A4751"/>
      <c r="B4751" s="18"/>
      <c r="D4751"/>
      <c r="E4751"/>
      <c r="F4751"/>
      <c r="G4751"/>
      <c r="H4751"/>
      <c r="I4751"/>
      <c r="J4751"/>
      <c r="K4751"/>
      <c r="L4751"/>
      <c r="M4751"/>
      <c r="N4751"/>
      <c r="O4751"/>
      <c r="P4751"/>
      <c r="Q4751"/>
    </row>
    <row r="4752" spans="1:17" s="16" customFormat="1" x14ac:dyDescent="0.25">
      <c r="A4752"/>
      <c r="B4752" s="18"/>
      <c r="D4752"/>
      <c r="E4752"/>
      <c r="F4752"/>
      <c r="G4752"/>
      <c r="H4752"/>
      <c r="I4752"/>
      <c r="J4752"/>
      <c r="K4752"/>
      <c r="L4752"/>
      <c r="M4752"/>
      <c r="N4752"/>
      <c r="O4752"/>
      <c r="P4752"/>
      <c r="Q4752"/>
    </row>
    <row r="4753" spans="1:17" s="16" customFormat="1" x14ac:dyDescent="0.25">
      <c r="A4753"/>
      <c r="B4753" s="18"/>
      <c r="D4753"/>
      <c r="E4753"/>
      <c r="F4753"/>
      <c r="G4753"/>
      <c r="H4753"/>
      <c r="I4753"/>
      <c r="J4753"/>
      <c r="K4753"/>
      <c r="L4753"/>
      <c r="M4753"/>
      <c r="N4753"/>
      <c r="O4753"/>
      <c r="P4753"/>
      <c r="Q4753"/>
    </row>
    <row r="4754" spans="1:17" s="16" customFormat="1" x14ac:dyDescent="0.25">
      <c r="A4754"/>
      <c r="B4754" s="18"/>
      <c r="D4754"/>
      <c r="E4754"/>
      <c r="F4754"/>
      <c r="G4754"/>
      <c r="H4754"/>
      <c r="I4754"/>
      <c r="J4754"/>
      <c r="K4754"/>
      <c r="L4754"/>
      <c r="M4754"/>
      <c r="N4754"/>
      <c r="O4754"/>
      <c r="P4754"/>
      <c r="Q4754"/>
    </row>
    <row r="4755" spans="1:17" s="16" customFormat="1" x14ac:dyDescent="0.25">
      <c r="A4755"/>
      <c r="B4755" s="18"/>
      <c r="D4755"/>
      <c r="E4755"/>
      <c r="F4755"/>
      <c r="G4755"/>
      <c r="H4755"/>
      <c r="I4755"/>
      <c r="J4755"/>
      <c r="K4755"/>
      <c r="L4755"/>
      <c r="M4755"/>
      <c r="N4755"/>
      <c r="O4755"/>
      <c r="P4755"/>
      <c r="Q4755"/>
    </row>
    <row r="4756" spans="1:17" s="16" customFormat="1" x14ac:dyDescent="0.25">
      <c r="A4756"/>
      <c r="B4756" s="18"/>
      <c r="D4756"/>
      <c r="E4756"/>
      <c r="F4756"/>
      <c r="G4756"/>
      <c r="H4756"/>
      <c r="I4756"/>
      <c r="J4756"/>
      <c r="K4756"/>
      <c r="L4756"/>
      <c r="M4756"/>
      <c r="N4756"/>
      <c r="O4756"/>
      <c r="P4756"/>
      <c r="Q4756"/>
    </row>
    <row r="4757" spans="1:17" s="16" customFormat="1" x14ac:dyDescent="0.25">
      <c r="A4757"/>
      <c r="B4757" s="18"/>
      <c r="D4757"/>
      <c r="E4757"/>
      <c r="F4757"/>
      <c r="G4757"/>
      <c r="H4757"/>
      <c r="I4757"/>
      <c r="J4757"/>
      <c r="K4757"/>
      <c r="L4757"/>
      <c r="M4757"/>
      <c r="N4757"/>
      <c r="O4757"/>
      <c r="P4757"/>
      <c r="Q4757"/>
    </row>
    <row r="4758" spans="1:17" s="16" customFormat="1" x14ac:dyDescent="0.25">
      <c r="A4758"/>
      <c r="B4758" s="18"/>
      <c r="D4758"/>
      <c r="E4758"/>
      <c r="F4758"/>
      <c r="G4758"/>
      <c r="H4758"/>
      <c r="I4758"/>
      <c r="J4758"/>
      <c r="K4758"/>
      <c r="L4758"/>
      <c r="M4758"/>
      <c r="N4758"/>
      <c r="O4758"/>
      <c r="P4758"/>
      <c r="Q4758"/>
    </row>
    <row r="4759" spans="1:17" s="16" customFormat="1" x14ac:dyDescent="0.25">
      <c r="A4759"/>
      <c r="B4759" s="18"/>
      <c r="D4759"/>
      <c r="E4759"/>
      <c r="F4759"/>
      <c r="G4759"/>
      <c r="H4759"/>
      <c r="I4759"/>
      <c r="J4759"/>
      <c r="K4759"/>
      <c r="L4759"/>
      <c r="M4759"/>
      <c r="N4759"/>
      <c r="O4759"/>
      <c r="P4759"/>
      <c r="Q4759"/>
    </row>
    <row r="4760" spans="1:17" s="16" customFormat="1" x14ac:dyDescent="0.25">
      <c r="A4760"/>
      <c r="B4760" s="18"/>
      <c r="D4760"/>
      <c r="E4760"/>
      <c r="F4760"/>
      <c r="G4760"/>
      <c r="H4760"/>
      <c r="I4760"/>
      <c r="J4760"/>
      <c r="K4760"/>
      <c r="L4760"/>
      <c r="M4760"/>
      <c r="N4760"/>
      <c r="O4760"/>
      <c r="P4760"/>
      <c r="Q4760"/>
    </row>
    <row r="4761" spans="1:17" s="16" customFormat="1" x14ac:dyDescent="0.25">
      <c r="A4761"/>
      <c r="B4761" s="18"/>
      <c r="D4761"/>
      <c r="E4761"/>
      <c r="F4761"/>
      <c r="G4761"/>
      <c r="H4761"/>
      <c r="I4761"/>
      <c r="J4761"/>
      <c r="K4761"/>
      <c r="L4761"/>
      <c r="M4761"/>
      <c r="N4761"/>
      <c r="O4761"/>
      <c r="P4761"/>
      <c r="Q4761"/>
    </row>
    <row r="4762" spans="1:17" s="16" customFormat="1" x14ac:dyDescent="0.25">
      <c r="A4762"/>
      <c r="B4762" s="18"/>
      <c r="D4762"/>
      <c r="E4762"/>
      <c r="F4762"/>
      <c r="G4762"/>
      <c r="H4762"/>
      <c r="I4762"/>
      <c r="J4762"/>
      <c r="K4762"/>
      <c r="L4762"/>
      <c r="M4762"/>
      <c r="N4762"/>
      <c r="O4762"/>
      <c r="P4762"/>
      <c r="Q4762"/>
    </row>
    <row r="4763" spans="1:17" s="16" customFormat="1" x14ac:dyDescent="0.25">
      <c r="A4763"/>
      <c r="B4763" s="18"/>
      <c r="D4763"/>
      <c r="E4763"/>
      <c r="F4763"/>
      <c r="G4763"/>
      <c r="H4763"/>
      <c r="I4763"/>
      <c r="J4763"/>
      <c r="K4763"/>
      <c r="L4763"/>
      <c r="M4763"/>
      <c r="N4763"/>
      <c r="O4763"/>
      <c r="P4763"/>
      <c r="Q4763"/>
    </row>
    <row r="4764" spans="1:17" s="16" customFormat="1" x14ac:dyDescent="0.25">
      <c r="A4764"/>
      <c r="B4764" s="18"/>
      <c r="D4764"/>
      <c r="E4764"/>
      <c r="F4764"/>
      <c r="G4764"/>
      <c r="H4764"/>
      <c r="I4764"/>
      <c r="J4764"/>
      <c r="K4764"/>
      <c r="L4764"/>
      <c r="M4764"/>
      <c r="N4764"/>
      <c r="O4764"/>
      <c r="P4764"/>
      <c r="Q4764"/>
    </row>
    <row r="4765" spans="1:17" s="16" customFormat="1" x14ac:dyDescent="0.25">
      <c r="A4765"/>
      <c r="B4765" s="18"/>
      <c r="D4765"/>
      <c r="E4765"/>
      <c r="F4765"/>
      <c r="G4765"/>
      <c r="H4765"/>
      <c r="I4765"/>
      <c r="J4765"/>
      <c r="K4765"/>
      <c r="L4765"/>
      <c r="M4765"/>
      <c r="N4765"/>
      <c r="O4765"/>
      <c r="P4765"/>
      <c r="Q4765"/>
    </row>
    <row r="4766" spans="1:17" s="16" customFormat="1" x14ac:dyDescent="0.25">
      <c r="A4766"/>
      <c r="B4766" s="18"/>
      <c r="D4766"/>
      <c r="E4766"/>
      <c r="F4766"/>
      <c r="G4766"/>
      <c r="H4766"/>
      <c r="I4766"/>
      <c r="J4766"/>
      <c r="K4766"/>
      <c r="L4766"/>
      <c r="M4766"/>
      <c r="N4766"/>
      <c r="O4766"/>
      <c r="P4766"/>
      <c r="Q4766"/>
    </row>
    <row r="4767" spans="1:17" s="16" customFormat="1" x14ac:dyDescent="0.25">
      <c r="A4767"/>
      <c r="B4767" s="18"/>
      <c r="D4767"/>
      <c r="E4767"/>
      <c r="F4767"/>
      <c r="G4767"/>
      <c r="H4767"/>
      <c r="I4767"/>
      <c r="J4767"/>
      <c r="K4767"/>
      <c r="L4767"/>
      <c r="M4767"/>
      <c r="N4767"/>
      <c r="O4767"/>
      <c r="P4767"/>
      <c r="Q4767"/>
    </row>
    <row r="4768" spans="1:17" s="16" customFormat="1" x14ac:dyDescent="0.25">
      <c r="A4768"/>
      <c r="B4768" s="18"/>
      <c r="D4768"/>
      <c r="E4768"/>
      <c r="F4768"/>
      <c r="G4768"/>
      <c r="H4768"/>
      <c r="I4768"/>
      <c r="J4768"/>
      <c r="K4768"/>
      <c r="L4768"/>
      <c r="M4768"/>
      <c r="N4768"/>
      <c r="O4768"/>
      <c r="P4768"/>
      <c r="Q4768"/>
    </row>
    <row r="4769" spans="1:17" s="16" customFormat="1" x14ac:dyDescent="0.25">
      <c r="A4769"/>
      <c r="B4769" s="18"/>
      <c r="D4769"/>
      <c r="E4769"/>
      <c r="F4769"/>
      <c r="G4769"/>
      <c r="H4769"/>
      <c r="I4769"/>
      <c r="J4769"/>
      <c r="K4769"/>
      <c r="L4769"/>
      <c r="M4769"/>
      <c r="N4769"/>
      <c r="O4769"/>
      <c r="P4769"/>
      <c r="Q4769"/>
    </row>
    <row r="4770" spans="1:17" s="16" customFormat="1" x14ac:dyDescent="0.25">
      <c r="A4770"/>
      <c r="B4770" s="18"/>
      <c r="D4770"/>
      <c r="E4770"/>
      <c r="F4770"/>
      <c r="G4770"/>
      <c r="H4770"/>
      <c r="I4770"/>
      <c r="J4770"/>
      <c r="K4770"/>
      <c r="L4770"/>
      <c r="M4770"/>
      <c r="N4770"/>
      <c r="O4770"/>
      <c r="P4770"/>
      <c r="Q4770"/>
    </row>
    <row r="4771" spans="1:17" s="16" customFormat="1" x14ac:dyDescent="0.25">
      <c r="A4771"/>
      <c r="B4771" s="18"/>
      <c r="D4771"/>
      <c r="E4771"/>
      <c r="F4771"/>
      <c r="G4771"/>
      <c r="H4771"/>
      <c r="I4771"/>
      <c r="J4771"/>
      <c r="K4771"/>
      <c r="L4771"/>
      <c r="M4771"/>
      <c r="N4771"/>
      <c r="O4771"/>
      <c r="P4771"/>
      <c r="Q4771"/>
    </row>
    <row r="4772" spans="1:17" s="16" customFormat="1" x14ac:dyDescent="0.25">
      <c r="A4772"/>
      <c r="B4772" s="18"/>
      <c r="D4772"/>
      <c r="E4772"/>
      <c r="F4772"/>
      <c r="G4772"/>
      <c r="H4772"/>
      <c r="I4772"/>
      <c r="J4772"/>
      <c r="K4772"/>
      <c r="L4772"/>
      <c r="M4772"/>
      <c r="N4772"/>
      <c r="O4772"/>
      <c r="P4772"/>
      <c r="Q4772"/>
    </row>
    <row r="4773" spans="1:17" s="16" customFormat="1" x14ac:dyDescent="0.25">
      <c r="A4773"/>
      <c r="B4773" s="18"/>
      <c r="D4773"/>
      <c r="E4773"/>
      <c r="F4773"/>
      <c r="G4773"/>
      <c r="H4773"/>
      <c r="I4773"/>
      <c r="J4773"/>
      <c r="K4773"/>
      <c r="L4773"/>
      <c r="M4773"/>
      <c r="N4773"/>
      <c r="O4773"/>
      <c r="P4773"/>
      <c r="Q4773"/>
    </row>
    <row r="4774" spans="1:17" s="16" customFormat="1" x14ac:dyDescent="0.25">
      <c r="A4774"/>
      <c r="B4774" s="18"/>
      <c r="D4774"/>
      <c r="E4774"/>
      <c r="F4774"/>
      <c r="G4774"/>
      <c r="H4774"/>
      <c r="I4774"/>
      <c r="J4774"/>
      <c r="K4774"/>
      <c r="L4774"/>
      <c r="M4774"/>
      <c r="N4774"/>
      <c r="O4774"/>
      <c r="P4774"/>
      <c r="Q4774"/>
    </row>
    <row r="4775" spans="1:17" s="16" customFormat="1" x14ac:dyDescent="0.25">
      <c r="A4775"/>
      <c r="B4775" s="18"/>
      <c r="D4775"/>
      <c r="E4775"/>
      <c r="F4775"/>
      <c r="G4775"/>
      <c r="H4775"/>
      <c r="I4775"/>
      <c r="J4775"/>
      <c r="K4775"/>
      <c r="L4775"/>
      <c r="M4775"/>
      <c r="N4775"/>
      <c r="O4775"/>
      <c r="P4775"/>
      <c r="Q4775"/>
    </row>
    <row r="4776" spans="1:17" s="16" customFormat="1" x14ac:dyDescent="0.25">
      <c r="A4776"/>
      <c r="B4776" s="18"/>
      <c r="D4776"/>
      <c r="E4776"/>
      <c r="F4776"/>
      <c r="G4776"/>
      <c r="H4776"/>
      <c r="I4776"/>
      <c r="J4776"/>
      <c r="K4776"/>
      <c r="L4776"/>
      <c r="M4776"/>
      <c r="N4776"/>
      <c r="O4776"/>
      <c r="P4776"/>
      <c r="Q4776"/>
    </row>
    <row r="4777" spans="1:17" s="16" customFormat="1" x14ac:dyDescent="0.25">
      <c r="A4777"/>
      <c r="B4777" s="18"/>
      <c r="D4777"/>
      <c r="E4777"/>
      <c r="F4777"/>
      <c r="G4777"/>
      <c r="H4777"/>
      <c r="I4777"/>
      <c r="J4777"/>
      <c r="K4777"/>
      <c r="L4777"/>
      <c r="M4777"/>
      <c r="N4777"/>
      <c r="O4777"/>
      <c r="P4777"/>
      <c r="Q4777"/>
    </row>
    <row r="4778" spans="1:17" s="16" customFormat="1" x14ac:dyDescent="0.25">
      <c r="A4778"/>
      <c r="B4778" s="18"/>
      <c r="D4778"/>
      <c r="E4778"/>
      <c r="F4778"/>
      <c r="G4778"/>
      <c r="H4778"/>
      <c r="I4778"/>
      <c r="J4778"/>
      <c r="K4778"/>
      <c r="L4778"/>
      <c r="M4778"/>
      <c r="N4778"/>
      <c r="O4778"/>
      <c r="P4778"/>
      <c r="Q4778"/>
    </row>
    <row r="4779" spans="1:17" s="16" customFormat="1" x14ac:dyDescent="0.25">
      <c r="A4779"/>
      <c r="B4779" s="18"/>
      <c r="D4779"/>
      <c r="E4779"/>
      <c r="F4779"/>
      <c r="G4779"/>
      <c r="H4779"/>
      <c r="I4779"/>
      <c r="J4779"/>
      <c r="K4779"/>
      <c r="L4779"/>
      <c r="M4779"/>
      <c r="N4779"/>
      <c r="O4779"/>
      <c r="P4779"/>
      <c r="Q4779"/>
    </row>
    <row r="4780" spans="1:17" s="16" customFormat="1" x14ac:dyDescent="0.25">
      <c r="A4780"/>
      <c r="B4780" s="18"/>
      <c r="D4780"/>
      <c r="E4780"/>
      <c r="F4780"/>
      <c r="G4780"/>
      <c r="H4780"/>
      <c r="I4780"/>
      <c r="J4780"/>
      <c r="K4780"/>
      <c r="L4780"/>
      <c r="M4780"/>
      <c r="N4780"/>
      <c r="O4780"/>
      <c r="P4780"/>
      <c r="Q4780"/>
    </row>
    <row r="4781" spans="1:17" s="16" customFormat="1" x14ac:dyDescent="0.25">
      <c r="A4781"/>
      <c r="B4781" s="18"/>
      <c r="D4781"/>
      <c r="E4781"/>
      <c r="F4781"/>
      <c r="G4781"/>
      <c r="H4781"/>
      <c r="I4781"/>
      <c r="J4781"/>
      <c r="K4781"/>
      <c r="L4781"/>
      <c r="M4781"/>
      <c r="N4781"/>
      <c r="O4781"/>
      <c r="P4781"/>
      <c r="Q4781"/>
    </row>
    <row r="4782" spans="1:17" s="16" customFormat="1" x14ac:dyDescent="0.25">
      <c r="A4782"/>
      <c r="B4782" s="17"/>
      <c r="D4782"/>
      <c r="E4782"/>
      <c r="F4782"/>
      <c r="G4782"/>
      <c r="H4782"/>
      <c r="I4782"/>
      <c r="J4782"/>
      <c r="K4782"/>
      <c r="L4782"/>
      <c r="M4782"/>
      <c r="N4782"/>
      <c r="O4782"/>
      <c r="P4782"/>
      <c r="Q4782"/>
    </row>
    <row r="4783" spans="1:17" s="16" customFormat="1" x14ac:dyDescent="0.25">
      <c r="A4783"/>
      <c r="B4783" s="18"/>
      <c r="D4783"/>
      <c r="E4783"/>
      <c r="F4783"/>
      <c r="G4783"/>
      <c r="H4783"/>
      <c r="I4783"/>
      <c r="J4783"/>
      <c r="K4783"/>
      <c r="L4783"/>
      <c r="M4783"/>
      <c r="N4783"/>
      <c r="O4783"/>
      <c r="P4783"/>
      <c r="Q4783"/>
    </row>
    <row r="4784" spans="1:17" s="16" customFormat="1" x14ac:dyDescent="0.25">
      <c r="A4784"/>
      <c r="B4784" s="18"/>
      <c r="D4784"/>
      <c r="E4784"/>
      <c r="F4784"/>
      <c r="G4784"/>
      <c r="H4784"/>
      <c r="I4784"/>
      <c r="J4784"/>
      <c r="K4784"/>
      <c r="L4784"/>
      <c r="M4784"/>
      <c r="N4784"/>
      <c r="O4784"/>
      <c r="P4784"/>
      <c r="Q4784"/>
    </row>
    <row r="4785" spans="1:17" s="16" customFormat="1" x14ac:dyDescent="0.25">
      <c r="A4785"/>
      <c r="B4785" s="18"/>
      <c r="D4785"/>
      <c r="E4785"/>
      <c r="F4785"/>
      <c r="G4785"/>
      <c r="H4785"/>
      <c r="I4785"/>
      <c r="J4785"/>
      <c r="K4785"/>
      <c r="L4785"/>
      <c r="M4785"/>
      <c r="N4785"/>
      <c r="O4785"/>
      <c r="P4785"/>
      <c r="Q4785"/>
    </row>
    <row r="4786" spans="1:17" s="16" customFormat="1" x14ac:dyDescent="0.25">
      <c r="A4786"/>
      <c r="B4786" s="18"/>
      <c r="D4786"/>
      <c r="E4786"/>
      <c r="F4786"/>
      <c r="G4786"/>
      <c r="H4786"/>
      <c r="I4786"/>
      <c r="J4786"/>
      <c r="K4786"/>
      <c r="L4786"/>
      <c r="M4786"/>
      <c r="N4786"/>
      <c r="O4786"/>
      <c r="P4786"/>
      <c r="Q4786"/>
    </row>
    <row r="4787" spans="1:17" s="16" customFormat="1" x14ac:dyDescent="0.25">
      <c r="A4787"/>
      <c r="B4787" s="18"/>
      <c r="D4787"/>
      <c r="E4787"/>
      <c r="F4787"/>
      <c r="G4787"/>
      <c r="H4787"/>
      <c r="I4787"/>
      <c r="J4787"/>
      <c r="K4787"/>
      <c r="L4787"/>
      <c r="M4787"/>
      <c r="N4787"/>
      <c r="O4787"/>
      <c r="P4787"/>
      <c r="Q4787"/>
    </row>
    <row r="4788" spans="1:17" s="16" customFormat="1" x14ac:dyDescent="0.25">
      <c r="A4788"/>
      <c r="B4788" s="18"/>
      <c r="D4788"/>
      <c r="E4788"/>
      <c r="F4788"/>
      <c r="G4788"/>
      <c r="H4788"/>
      <c r="I4788"/>
      <c r="J4788"/>
      <c r="K4788"/>
      <c r="L4788"/>
      <c r="M4788"/>
      <c r="N4788"/>
      <c r="O4788"/>
      <c r="P4788"/>
      <c r="Q4788"/>
    </row>
    <row r="4789" spans="1:17" s="16" customFormat="1" x14ac:dyDescent="0.25">
      <c r="A4789"/>
      <c r="B4789" s="18"/>
      <c r="D4789"/>
      <c r="E4789"/>
      <c r="F4789"/>
      <c r="G4789"/>
      <c r="H4789"/>
      <c r="I4789"/>
      <c r="J4789"/>
      <c r="K4789"/>
      <c r="L4789"/>
      <c r="M4789"/>
      <c r="N4789"/>
      <c r="O4789"/>
      <c r="P4789"/>
      <c r="Q4789"/>
    </row>
    <row r="4790" spans="1:17" s="16" customFormat="1" x14ac:dyDescent="0.25">
      <c r="A4790"/>
      <c r="B4790" s="18"/>
      <c r="D4790"/>
      <c r="E4790"/>
      <c r="F4790"/>
      <c r="G4790"/>
      <c r="H4790"/>
      <c r="I4790"/>
      <c r="J4790"/>
      <c r="K4790"/>
      <c r="L4790"/>
      <c r="M4790"/>
      <c r="N4790"/>
      <c r="O4790"/>
      <c r="P4790"/>
      <c r="Q4790"/>
    </row>
    <row r="4791" spans="1:17" s="16" customFormat="1" x14ac:dyDescent="0.25">
      <c r="A4791"/>
      <c r="B4791" s="18"/>
      <c r="D4791"/>
      <c r="E4791"/>
      <c r="F4791"/>
      <c r="G4791"/>
      <c r="H4791"/>
      <c r="I4791"/>
      <c r="J4791"/>
      <c r="K4791"/>
      <c r="L4791"/>
      <c r="M4791"/>
      <c r="N4791"/>
      <c r="O4791"/>
      <c r="P4791"/>
      <c r="Q4791"/>
    </row>
    <row r="4792" spans="1:17" s="16" customFormat="1" x14ac:dyDescent="0.25">
      <c r="A4792"/>
      <c r="B4792" s="18"/>
      <c r="D4792"/>
      <c r="E4792"/>
      <c r="F4792"/>
      <c r="G4792"/>
      <c r="H4792"/>
      <c r="I4792"/>
      <c r="J4792"/>
      <c r="K4792"/>
      <c r="L4792"/>
      <c r="M4792"/>
      <c r="N4792"/>
      <c r="O4792"/>
      <c r="P4792"/>
      <c r="Q4792"/>
    </row>
    <row r="4793" spans="1:17" s="16" customFormat="1" x14ac:dyDescent="0.25">
      <c r="A4793"/>
      <c r="B4793" s="18"/>
      <c r="D4793"/>
      <c r="E4793"/>
      <c r="F4793"/>
      <c r="G4793"/>
      <c r="H4793"/>
      <c r="I4793"/>
      <c r="J4793"/>
      <c r="K4793"/>
      <c r="L4793"/>
      <c r="M4793"/>
      <c r="N4793"/>
      <c r="O4793"/>
      <c r="P4793"/>
      <c r="Q4793"/>
    </row>
    <row r="4794" spans="1:17" s="16" customFormat="1" x14ac:dyDescent="0.25">
      <c r="A4794"/>
      <c r="B4794" s="18"/>
      <c r="D4794"/>
      <c r="E4794"/>
      <c r="F4794"/>
      <c r="G4794"/>
      <c r="H4794"/>
      <c r="I4794"/>
      <c r="J4794"/>
      <c r="K4794"/>
      <c r="L4794"/>
      <c r="M4794"/>
      <c r="N4794"/>
      <c r="O4794"/>
      <c r="P4794"/>
      <c r="Q4794"/>
    </row>
    <row r="4795" spans="1:17" s="16" customFormat="1" x14ac:dyDescent="0.25">
      <c r="A4795"/>
      <c r="B4795" s="18"/>
      <c r="D4795"/>
      <c r="E4795"/>
      <c r="F4795"/>
      <c r="G4795"/>
      <c r="H4795"/>
      <c r="I4795"/>
      <c r="J4795"/>
      <c r="K4795"/>
      <c r="L4795"/>
      <c r="M4795"/>
      <c r="N4795"/>
      <c r="O4795"/>
      <c r="P4795"/>
      <c r="Q4795"/>
    </row>
    <row r="4796" spans="1:17" s="16" customFormat="1" x14ac:dyDescent="0.25">
      <c r="A4796"/>
      <c r="B4796" s="18"/>
      <c r="D4796"/>
      <c r="E4796"/>
      <c r="F4796"/>
      <c r="G4796"/>
      <c r="H4796"/>
      <c r="I4796"/>
      <c r="J4796"/>
      <c r="K4796"/>
      <c r="L4796"/>
      <c r="M4796"/>
      <c r="N4796"/>
      <c r="O4796"/>
      <c r="P4796"/>
      <c r="Q4796"/>
    </row>
    <row r="4797" spans="1:17" s="16" customFormat="1" x14ac:dyDescent="0.25">
      <c r="A4797"/>
      <c r="B4797" s="18"/>
      <c r="D4797"/>
      <c r="E4797"/>
      <c r="F4797"/>
      <c r="G4797"/>
      <c r="H4797"/>
      <c r="I4797"/>
      <c r="J4797"/>
      <c r="K4797"/>
      <c r="L4797"/>
      <c r="M4797"/>
      <c r="N4797"/>
      <c r="O4797"/>
      <c r="P4797"/>
      <c r="Q4797"/>
    </row>
    <row r="4798" spans="1:17" s="16" customFormat="1" x14ac:dyDescent="0.25">
      <c r="A4798"/>
      <c r="B4798" s="18"/>
      <c r="D4798"/>
      <c r="E4798"/>
      <c r="F4798"/>
      <c r="G4798"/>
      <c r="H4798"/>
      <c r="I4798"/>
      <c r="J4798"/>
      <c r="K4798"/>
      <c r="L4798"/>
      <c r="M4798"/>
      <c r="N4798"/>
      <c r="O4798"/>
      <c r="P4798"/>
      <c r="Q4798"/>
    </row>
    <row r="4799" spans="1:17" s="16" customFormat="1" x14ac:dyDescent="0.25">
      <c r="A4799"/>
      <c r="B4799" s="18"/>
      <c r="D4799"/>
      <c r="E4799"/>
      <c r="F4799"/>
      <c r="G4799"/>
      <c r="H4799"/>
      <c r="I4799"/>
      <c r="J4799"/>
      <c r="K4799"/>
      <c r="L4799"/>
      <c r="M4799"/>
      <c r="N4799"/>
      <c r="O4799"/>
      <c r="P4799"/>
      <c r="Q4799"/>
    </row>
    <row r="4800" spans="1:17" s="16" customFormat="1" x14ac:dyDescent="0.25">
      <c r="A4800"/>
      <c r="B4800" s="18"/>
      <c r="D4800"/>
      <c r="E4800"/>
      <c r="F4800"/>
      <c r="G4800"/>
      <c r="H4800"/>
      <c r="I4800"/>
      <c r="J4800"/>
      <c r="K4800"/>
      <c r="L4800"/>
      <c r="M4800"/>
      <c r="N4800"/>
      <c r="O4800"/>
      <c r="P4800"/>
      <c r="Q4800"/>
    </row>
    <row r="4801" spans="1:17" s="16" customFormat="1" x14ac:dyDescent="0.25">
      <c r="A4801"/>
      <c r="B4801" s="18"/>
      <c r="D4801"/>
      <c r="E4801"/>
      <c r="F4801"/>
      <c r="G4801"/>
      <c r="H4801"/>
      <c r="I4801"/>
      <c r="J4801"/>
      <c r="K4801"/>
      <c r="L4801"/>
      <c r="M4801"/>
      <c r="N4801"/>
      <c r="O4801"/>
      <c r="P4801"/>
      <c r="Q4801"/>
    </row>
    <row r="4802" spans="1:17" s="16" customFormat="1" x14ac:dyDescent="0.25">
      <c r="A4802"/>
      <c r="B4802" s="18"/>
      <c r="D4802"/>
      <c r="E4802"/>
      <c r="F4802"/>
      <c r="G4802"/>
      <c r="H4802"/>
      <c r="I4802"/>
      <c r="J4802"/>
      <c r="K4802"/>
      <c r="L4802"/>
      <c r="M4802"/>
      <c r="N4802"/>
      <c r="O4802"/>
      <c r="P4802"/>
      <c r="Q4802"/>
    </row>
    <row r="4803" spans="1:17" s="16" customFormat="1" x14ac:dyDescent="0.25">
      <c r="A4803"/>
      <c r="B4803" s="18"/>
      <c r="D4803"/>
      <c r="E4803"/>
      <c r="F4803"/>
      <c r="G4803"/>
      <c r="H4803"/>
      <c r="I4803"/>
      <c r="J4803"/>
      <c r="K4803"/>
      <c r="L4803"/>
      <c r="M4803"/>
      <c r="N4803"/>
      <c r="O4803"/>
      <c r="P4803"/>
      <c r="Q4803"/>
    </row>
    <row r="4804" spans="1:17" s="16" customFormat="1" x14ac:dyDescent="0.25">
      <c r="A4804"/>
      <c r="B4804" s="18"/>
      <c r="D4804"/>
      <c r="E4804"/>
      <c r="F4804"/>
      <c r="G4804"/>
      <c r="H4804"/>
      <c r="I4804"/>
      <c r="J4804"/>
      <c r="K4804"/>
      <c r="L4804"/>
      <c r="M4804"/>
      <c r="N4804"/>
      <c r="O4804"/>
      <c r="P4804"/>
      <c r="Q4804"/>
    </row>
    <row r="4805" spans="1:17" s="16" customFormat="1" x14ac:dyDescent="0.25">
      <c r="A4805"/>
      <c r="B4805" s="18"/>
      <c r="D4805"/>
      <c r="E4805"/>
      <c r="F4805"/>
      <c r="G4805"/>
      <c r="H4805"/>
      <c r="I4805"/>
      <c r="J4805"/>
      <c r="K4805"/>
      <c r="L4805"/>
      <c r="M4805"/>
      <c r="N4805"/>
      <c r="O4805"/>
      <c r="P4805"/>
      <c r="Q4805"/>
    </row>
    <row r="4806" spans="1:17" s="16" customFormat="1" x14ac:dyDescent="0.25">
      <c r="A4806"/>
      <c r="B4806" s="18"/>
      <c r="D4806"/>
      <c r="E4806"/>
      <c r="F4806"/>
      <c r="G4806"/>
      <c r="H4806"/>
      <c r="I4806"/>
      <c r="J4806"/>
      <c r="K4806"/>
      <c r="L4806"/>
      <c r="M4806"/>
      <c r="N4806"/>
      <c r="O4806"/>
      <c r="P4806"/>
      <c r="Q4806"/>
    </row>
    <row r="4807" spans="1:17" s="16" customFormat="1" x14ac:dyDescent="0.25">
      <c r="A4807"/>
      <c r="B4807" s="18"/>
      <c r="D4807"/>
      <c r="E4807"/>
      <c r="F4807"/>
      <c r="G4807"/>
      <c r="H4807"/>
      <c r="I4807"/>
      <c r="J4807"/>
      <c r="K4807"/>
      <c r="L4807"/>
      <c r="M4807"/>
      <c r="N4807"/>
      <c r="O4807"/>
      <c r="P4807"/>
      <c r="Q4807"/>
    </row>
    <row r="4808" spans="1:17" s="16" customFormat="1" x14ac:dyDescent="0.25">
      <c r="A4808"/>
      <c r="B4808" s="18"/>
      <c r="D4808"/>
      <c r="E4808"/>
      <c r="F4808"/>
      <c r="G4808"/>
      <c r="H4808"/>
      <c r="I4808"/>
      <c r="J4808"/>
      <c r="K4808"/>
      <c r="L4808"/>
      <c r="M4808"/>
      <c r="N4808"/>
      <c r="O4808"/>
      <c r="P4808"/>
      <c r="Q4808"/>
    </row>
    <row r="4809" spans="1:17" s="16" customFormat="1" x14ac:dyDescent="0.25">
      <c r="A4809"/>
      <c r="B4809" s="18"/>
      <c r="D4809"/>
      <c r="E4809"/>
      <c r="F4809"/>
      <c r="G4809"/>
      <c r="H4809"/>
      <c r="I4809"/>
      <c r="J4809"/>
      <c r="K4809"/>
      <c r="L4809"/>
      <c r="M4809"/>
      <c r="N4809"/>
      <c r="O4809"/>
      <c r="P4809"/>
      <c r="Q4809"/>
    </row>
    <row r="4810" spans="1:17" s="16" customFormat="1" x14ac:dyDescent="0.25">
      <c r="A4810"/>
      <c r="B4810" s="18"/>
      <c r="D4810"/>
      <c r="E4810"/>
      <c r="F4810"/>
      <c r="G4810"/>
      <c r="H4810"/>
      <c r="I4810"/>
      <c r="J4810"/>
      <c r="K4810"/>
      <c r="L4810"/>
      <c r="M4810"/>
      <c r="N4810"/>
      <c r="O4810"/>
      <c r="P4810"/>
      <c r="Q4810"/>
    </row>
    <row r="4811" spans="1:17" s="16" customFormat="1" x14ac:dyDescent="0.25">
      <c r="A4811"/>
      <c r="B4811" s="18"/>
      <c r="D4811"/>
      <c r="E4811"/>
      <c r="F4811"/>
      <c r="G4811"/>
      <c r="H4811"/>
      <c r="I4811"/>
      <c r="J4811"/>
      <c r="K4811"/>
      <c r="L4811"/>
      <c r="M4811"/>
      <c r="N4811"/>
      <c r="O4811"/>
      <c r="P4811"/>
      <c r="Q4811"/>
    </row>
    <row r="4812" spans="1:17" s="16" customFormat="1" x14ac:dyDescent="0.25">
      <c r="A4812"/>
      <c r="B4812" s="18"/>
      <c r="D4812"/>
      <c r="E4812"/>
      <c r="F4812"/>
      <c r="G4812"/>
      <c r="H4812"/>
      <c r="I4812"/>
      <c r="J4812"/>
      <c r="K4812"/>
      <c r="L4812"/>
      <c r="M4812"/>
      <c r="N4812"/>
      <c r="O4812"/>
      <c r="P4812"/>
      <c r="Q4812"/>
    </row>
    <row r="4813" spans="1:17" s="16" customFormat="1" x14ac:dyDescent="0.25">
      <c r="A4813"/>
      <c r="B4813" s="18"/>
      <c r="D4813"/>
      <c r="E4813"/>
      <c r="F4813"/>
      <c r="G4813"/>
      <c r="H4813"/>
      <c r="I4813"/>
      <c r="J4813"/>
      <c r="K4813"/>
      <c r="L4813"/>
      <c r="M4813"/>
      <c r="N4813"/>
      <c r="O4813"/>
      <c r="P4813"/>
      <c r="Q4813"/>
    </row>
    <row r="4814" spans="1:17" s="16" customFormat="1" x14ac:dyDescent="0.25">
      <c r="A4814"/>
      <c r="B4814" s="18"/>
      <c r="D4814"/>
      <c r="E4814"/>
      <c r="F4814"/>
      <c r="G4814"/>
      <c r="H4814"/>
      <c r="I4814"/>
      <c r="J4814"/>
      <c r="K4814"/>
      <c r="L4814"/>
      <c r="M4814"/>
      <c r="N4814"/>
      <c r="O4814"/>
      <c r="P4814"/>
      <c r="Q4814"/>
    </row>
    <row r="4815" spans="1:17" s="16" customFormat="1" x14ac:dyDescent="0.25">
      <c r="A4815"/>
      <c r="B4815" s="18"/>
      <c r="D4815"/>
      <c r="E4815"/>
      <c r="F4815"/>
      <c r="G4815"/>
      <c r="H4815"/>
      <c r="I4815"/>
      <c r="J4815"/>
      <c r="K4815"/>
      <c r="L4815"/>
      <c r="M4815"/>
      <c r="N4815"/>
      <c r="O4815"/>
      <c r="P4815"/>
      <c r="Q4815"/>
    </row>
    <row r="4816" spans="1:17" s="16" customFormat="1" x14ac:dyDescent="0.25">
      <c r="A4816"/>
      <c r="B4816" s="18"/>
      <c r="D4816"/>
      <c r="E4816"/>
      <c r="F4816"/>
      <c r="G4816"/>
      <c r="H4816"/>
      <c r="I4816"/>
      <c r="J4816"/>
      <c r="K4816"/>
      <c r="L4816"/>
      <c r="M4816"/>
      <c r="N4816"/>
      <c r="O4816"/>
      <c r="P4816"/>
      <c r="Q4816"/>
    </row>
    <row r="4817" spans="1:17" s="16" customFormat="1" x14ac:dyDescent="0.25">
      <c r="A4817"/>
      <c r="B4817" s="18"/>
      <c r="D4817"/>
      <c r="E4817"/>
      <c r="F4817"/>
      <c r="G4817"/>
      <c r="H4817"/>
      <c r="I4817"/>
      <c r="J4817"/>
      <c r="K4817"/>
      <c r="L4817"/>
      <c r="M4817"/>
      <c r="N4817"/>
      <c r="O4817"/>
      <c r="P4817"/>
      <c r="Q4817"/>
    </row>
    <row r="4818" spans="1:17" s="16" customFormat="1" x14ac:dyDescent="0.25">
      <c r="A4818"/>
      <c r="B4818" s="18"/>
      <c r="D4818"/>
      <c r="E4818"/>
      <c r="F4818"/>
      <c r="G4818"/>
      <c r="H4818"/>
      <c r="I4818"/>
      <c r="J4818"/>
      <c r="K4818"/>
      <c r="L4818"/>
      <c r="M4818"/>
      <c r="N4818"/>
      <c r="O4818"/>
      <c r="P4818"/>
      <c r="Q4818"/>
    </row>
    <row r="4819" spans="1:17" s="16" customFormat="1" x14ac:dyDescent="0.25">
      <c r="A4819"/>
      <c r="B4819" s="18"/>
      <c r="D4819"/>
      <c r="E4819"/>
      <c r="F4819"/>
      <c r="G4819"/>
      <c r="H4819"/>
      <c r="I4819"/>
      <c r="J4819"/>
      <c r="K4819"/>
      <c r="L4819"/>
      <c r="M4819"/>
      <c r="N4819"/>
      <c r="O4819"/>
      <c r="P4819"/>
      <c r="Q4819"/>
    </row>
    <row r="4820" spans="1:17" s="16" customFormat="1" x14ac:dyDescent="0.25">
      <c r="A4820"/>
      <c r="B4820" s="18"/>
      <c r="D4820"/>
      <c r="E4820"/>
      <c r="F4820"/>
      <c r="G4820"/>
      <c r="H4820"/>
      <c r="I4820"/>
      <c r="J4820"/>
      <c r="K4820"/>
      <c r="L4820"/>
      <c r="M4820"/>
      <c r="N4820"/>
      <c r="O4820"/>
      <c r="P4820"/>
      <c r="Q4820"/>
    </row>
    <row r="4821" spans="1:17" s="16" customFormat="1" x14ac:dyDescent="0.25">
      <c r="A4821"/>
      <c r="B4821" s="18"/>
      <c r="D4821"/>
      <c r="E4821"/>
      <c r="F4821"/>
      <c r="G4821"/>
      <c r="H4821"/>
      <c r="I4821"/>
      <c r="J4821"/>
      <c r="K4821"/>
      <c r="L4821"/>
      <c r="M4821"/>
      <c r="N4821"/>
      <c r="O4821"/>
      <c r="P4821"/>
      <c r="Q4821"/>
    </row>
    <row r="4822" spans="1:17" s="16" customFormat="1" x14ac:dyDescent="0.25">
      <c r="A4822"/>
      <c r="B4822" s="18"/>
      <c r="D4822"/>
      <c r="E4822"/>
      <c r="F4822"/>
      <c r="G4822"/>
      <c r="H4822"/>
      <c r="I4822"/>
      <c r="J4822"/>
      <c r="K4822"/>
      <c r="L4822"/>
      <c r="M4822"/>
      <c r="N4822"/>
      <c r="O4822"/>
      <c r="P4822"/>
      <c r="Q4822"/>
    </row>
    <row r="4823" spans="1:17" s="16" customFormat="1" x14ac:dyDescent="0.25">
      <c r="A4823"/>
      <c r="B4823" s="18"/>
      <c r="D4823"/>
      <c r="E4823"/>
      <c r="F4823"/>
      <c r="G4823"/>
      <c r="H4823"/>
      <c r="I4823"/>
      <c r="J4823"/>
      <c r="K4823"/>
      <c r="L4823"/>
      <c r="M4823"/>
      <c r="N4823"/>
      <c r="O4823"/>
      <c r="P4823"/>
      <c r="Q4823"/>
    </row>
    <row r="4824" spans="1:17" s="16" customFormat="1" x14ac:dyDescent="0.25">
      <c r="A4824"/>
      <c r="B4824" s="18"/>
      <c r="D4824"/>
      <c r="E4824"/>
      <c r="F4824"/>
      <c r="G4824"/>
      <c r="H4824"/>
      <c r="I4824"/>
      <c r="J4824"/>
      <c r="K4824"/>
      <c r="L4824"/>
      <c r="M4824"/>
      <c r="N4824"/>
      <c r="O4824"/>
      <c r="P4824"/>
      <c r="Q4824"/>
    </row>
    <row r="4825" spans="1:17" s="16" customFormat="1" x14ac:dyDescent="0.25">
      <c r="A4825"/>
      <c r="B4825" s="18"/>
      <c r="D4825"/>
      <c r="E4825"/>
      <c r="F4825"/>
      <c r="G4825"/>
      <c r="H4825"/>
      <c r="I4825"/>
      <c r="J4825"/>
      <c r="K4825"/>
      <c r="L4825"/>
      <c r="M4825"/>
      <c r="N4825"/>
      <c r="O4825"/>
      <c r="P4825"/>
      <c r="Q4825"/>
    </row>
    <row r="4826" spans="1:17" s="16" customFormat="1" x14ac:dyDescent="0.25">
      <c r="A4826"/>
      <c r="B4826" s="18"/>
      <c r="D4826"/>
      <c r="E4826"/>
      <c r="F4826"/>
      <c r="G4826"/>
      <c r="H4826"/>
      <c r="I4826"/>
      <c r="J4826"/>
      <c r="K4826"/>
      <c r="L4826"/>
      <c r="M4826"/>
      <c r="N4826"/>
      <c r="O4826"/>
      <c r="P4826"/>
      <c r="Q4826"/>
    </row>
    <row r="4827" spans="1:17" s="16" customFormat="1" x14ac:dyDescent="0.25">
      <c r="A4827"/>
      <c r="B4827" s="18"/>
      <c r="D4827"/>
      <c r="E4827"/>
      <c r="F4827"/>
      <c r="G4827"/>
      <c r="H4827"/>
      <c r="I4827"/>
      <c r="J4827"/>
      <c r="K4827"/>
      <c r="L4827"/>
      <c r="M4827"/>
      <c r="N4827"/>
      <c r="O4827"/>
      <c r="P4827"/>
      <c r="Q4827"/>
    </row>
    <row r="4828" spans="1:17" s="16" customFormat="1" x14ac:dyDescent="0.25">
      <c r="A4828"/>
      <c r="B4828" s="18"/>
      <c r="D4828"/>
      <c r="E4828"/>
      <c r="F4828"/>
      <c r="G4828"/>
      <c r="H4828"/>
      <c r="I4828"/>
      <c r="J4828"/>
      <c r="K4828"/>
      <c r="L4828"/>
      <c r="M4828"/>
      <c r="N4828"/>
      <c r="O4828"/>
      <c r="P4828"/>
      <c r="Q4828"/>
    </row>
    <row r="4829" spans="1:17" s="16" customFormat="1" x14ac:dyDescent="0.25">
      <c r="A4829"/>
      <c r="B4829" s="18"/>
      <c r="D4829"/>
      <c r="E4829"/>
      <c r="F4829"/>
      <c r="G4829"/>
      <c r="H4829"/>
      <c r="I4829"/>
      <c r="J4829"/>
      <c r="K4829"/>
      <c r="L4829"/>
      <c r="M4829"/>
      <c r="N4829"/>
      <c r="O4829"/>
      <c r="P4829"/>
      <c r="Q4829"/>
    </row>
    <row r="4830" spans="1:17" s="16" customFormat="1" x14ac:dyDescent="0.25">
      <c r="A4830"/>
      <c r="B4830" s="18"/>
      <c r="D4830"/>
      <c r="E4830"/>
      <c r="F4830"/>
      <c r="G4830"/>
      <c r="H4830"/>
      <c r="I4830"/>
      <c r="J4830"/>
      <c r="K4830"/>
      <c r="L4830"/>
      <c r="M4830"/>
      <c r="N4830"/>
      <c r="O4830"/>
      <c r="P4830"/>
      <c r="Q4830"/>
    </row>
    <row r="4831" spans="1:17" s="16" customFormat="1" x14ac:dyDescent="0.25">
      <c r="A4831"/>
      <c r="B4831" s="18"/>
      <c r="D4831"/>
      <c r="E4831"/>
      <c r="F4831"/>
      <c r="G4831"/>
      <c r="H4831"/>
      <c r="I4831"/>
      <c r="J4831"/>
      <c r="K4831"/>
      <c r="L4831"/>
      <c r="M4831"/>
      <c r="N4831"/>
      <c r="O4831"/>
      <c r="P4831"/>
      <c r="Q4831"/>
    </row>
    <row r="4832" spans="1:17" s="16" customFormat="1" x14ac:dyDescent="0.25">
      <c r="A4832"/>
      <c r="B4832" s="17"/>
      <c r="D4832"/>
      <c r="E4832"/>
      <c r="F4832"/>
      <c r="G4832"/>
      <c r="H4832"/>
      <c r="I4832"/>
      <c r="J4832"/>
      <c r="K4832"/>
      <c r="L4832"/>
      <c r="M4832"/>
      <c r="N4832"/>
      <c r="O4832"/>
      <c r="P4832"/>
      <c r="Q4832"/>
    </row>
    <row r="4833" spans="1:17" s="16" customFormat="1" x14ac:dyDescent="0.25">
      <c r="A4833"/>
      <c r="B4833" s="18"/>
      <c r="D4833"/>
      <c r="E4833"/>
      <c r="F4833"/>
      <c r="G4833"/>
      <c r="H4833"/>
      <c r="I4833"/>
      <c r="J4833"/>
      <c r="K4833"/>
      <c r="L4833"/>
      <c r="M4833"/>
      <c r="N4833"/>
      <c r="O4833"/>
      <c r="P4833"/>
      <c r="Q4833"/>
    </row>
    <row r="4834" spans="1:17" s="16" customFormat="1" x14ac:dyDescent="0.25">
      <c r="A4834"/>
      <c r="B4834" s="18"/>
      <c r="D4834"/>
      <c r="E4834"/>
      <c r="F4834"/>
      <c r="G4834"/>
      <c r="H4834"/>
      <c r="I4834"/>
      <c r="J4834"/>
      <c r="K4834"/>
      <c r="L4834"/>
      <c r="M4834"/>
      <c r="N4834"/>
      <c r="O4834"/>
      <c r="P4834"/>
      <c r="Q4834"/>
    </row>
    <row r="4835" spans="1:17" s="16" customFormat="1" x14ac:dyDescent="0.25">
      <c r="A4835"/>
      <c r="B4835" s="18"/>
      <c r="D4835"/>
      <c r="E4835"/>
      <c r="F4835"/>
      <c r="G4835"/>
      <c r="H4835"/>
      <c r="I4835"/>
      <c r="J4835"/>
      <c r="K4835"/>
      <c r="L4835"/>
      <c r="M4835"/>
      <c r="N4835"/>
      <c r="O4835"/>
      <c r="P4835"/>
      <c r="Q4835"/>
    </row>
    <row r="4836" spans="1:17" s="16" customFormat="1" x14ac:dyDescent="0.25">
      <c r="A4836"/>
      <c r="B4836" s="18"/>
      <c r="D4836"/>
      <c r="E4836"/>
      <c r="F4836"/>
      <c r="G4836"/>
      <c r="H4836"/>
      <c r="I4836"/>
      <c r="J4836"/>
      <c r="K4836"/>
      <c r="L4836"/>
      <c r="M4836"/>
      <c r="N4836"/>
      <c r="O4836"/>
      <c r="P4836"/>
      <c r="Q4836"/>
    </row>
    <row r="4837" spans="1:17" s="16" customFormat="1" x14ac:dyDescent="0.25">
      <c r="A4837"/>
      <c r="B4837" s="18"/>
      <c r="D4837"/>
      <c r="E4837"/>
      <c r="F4837"/>
      <c r="G4837"/>
      <c r="H4837"/>
      <c r="I4837"/>
      <c r="J4837"/>
      <c r="K4837"/>
      <c r="L4837"/>
      <c r="M4837"/>
      <c r="N4837"/>
      <c r="O4837"/>
      <c r="P4837"/>
      <c r="Q4837"/>
    </row>
    <row r="4838" spans="1:17" s="16" customFormat="1" x14ac:dyDescent="0.25">
      <c r="A4838"/>
      <c r="B4838" s="18"/>
      <c r="D4838"/>
      <c r="E4838"/>
      <c r="F4838"/>
      <c r="G4838"/>
      <c r="H4838"/>
      <c r="I4838"/>
      <c r="J4838"/>
      <c r="K4838"/>
      <c r="L4838"/>
      <c r="M4838"/>
      <c r="N4838"/>
      <c r="O4838"/>
      <c r="P4838"/>
      <c r="Q4838"/>
    </row>
    <row r="4839" spans="1:17" s="16" customFormat="1" x14ac:dyDescent="0.25">
      <c r="A4839"/>
      <c r="B4839" s="18"/>
      <c r="D4839"/>
      <c r="E4839"/>
      <c r="F4839"/>
      <c r="G4839"/>
      <c r="H4839"/>
      <c r="I4839"/>
      <c r="J4839"/>
      <c r="K4839"/>
      <c r="L4839"/>
      <c r="M4839"/>
      <c r="N4839"/>
      <c r="O4839"/>
      <c r="P4839"/>
      <c r="Q4839"/>
    </row>
    <row r="4840" spans="1:17" s="16" customFormat="1" x14ac:dyDescent="0.25">
      <c r="A4840"/>
      <c r="B4840" s="18"/>
      <c r="D4840"/>
      <c r="E4840"/>
      <c r="F4840"/>
      <c r="G4840"/>
      <c r="H4840"/>
      <c r="I4840"/>
      <c r="J4840"/>
      <c r="K4840"/>
      <c r="L4840"/>
      <c r="M4840"/>
      <c r="N4840"/>
      <c r="O4840"/>
      <c r="P4840"/>
      <c r="Q4840"/>
    </row>
    <row r="4841" spans="1:17" s="16" customFormat="1" x14ac:dyDescent="0.25">
      <c r="A4841"/>
      <c r="B4841" s="18"/>
      <c r="D4841"/>
      <c r="E4841"/>
      <c r="F4841"/>
      <c r="G4841"/>
      <c r="H4841"/>
      <c r="I4841"/>
      <c r="J4841"/>
      <c r="K4841"/>
      <c r="L4841"/>
      <c r="M4841"/>
      <c r="N4841"/>
      <c r="O4841"/>
      <c r="P4841"/>
      <c r="Q4841"/>
    </row>
    <row r="4842" spans="1:17" s="16" customFormat="1" x14ac:dyDescent="0.25">
      <c r="A4842"/>
      <c r="B4842" s="18"/>
      <c r="D4842"/>
      <c r="E4842"/>
      <c r="F4842"/>
      <c r="G4842"/>
      <c r="H4842"/>
      <c r="I4842"/>
      <c r="J4842"/>
      <c r="K4842"/>
      <c r="L4842"/>
      <c r="M4842"/>
      <c r="N4842"/>
      <c r="O4842"/>
      <c r="P4842"/>
      <c r="Q4842"/>
    </row>
    <row r="4843" spans="1:17" s="16" customFormat="1" x14ac:dyDescent="0.25">
      <c r="A4843"/>
      <c r="B4843" s="18"/>
      <c r="D4843"/>
      <c r="E4843"/>
      <c r="F4843"/>
      <c r="G4843"/>
      <c r="H4843"/>
      <c r="I4843"/>
      <c r="J4843"/>
      <c r="K4843"/>
      <c r="L4843"/>
      <c r="M4843"/>
      <c r="N4843"/>
      <c r="O4843"/>
      <c r="P4843"/>
      <c r="Q4843"/>
    </row>
    <row r="4844" spans="1:17" s="16" customFormat="1" x14ac:dyDescent="0.25">
      <c r="A4844"/>
      <c r="B4844" s="18"/>
      <c r="D4844"/>
      <c r="E4844"/>
      <c r="F4844"/>
      <c r="G4844"/>
      <c r="H4844"/>
      <c r="I4844"/>
      <c r="J4844"/>
      <c r="K4844"/>
      <c r="L4844"/>
      <c r="M4844"/>
      <c r="N4844"/>
      <c r="O4844"/>
      <c r="P4844"/>
      <c r="Q4844"/>
    </row>
    <row r="4845" spans="1:17" s="16" customFormat="1" x14ac:dyDescent="0.25">
      <c r="A4845"/>
      <c r="B4845" s="18"/>
      <c r="D4845"/>
      <c r="E4845"/>
      <c r="F4845"/>
      <c r="G4845"/>
      <c r="H4845"/>
      <c r="I4845"/>
      <c r="J4845"/>
      <c r="K4845"/>
      <c r="L4845"/>
      <c r="M4845"/>
      <c r="N4845"/>
      <c r="O4845"/>
      <c r="P4845"/>
      <c r="Q4845"/>
    </row>
    <row r="4846" spans="1:17" s="16" customFormat="1" x14ac:dyDescent="0.25">
      <c r="A4846"/>
      <c r="B4846" s="18"/>
      <c r="D4846"/>
      <c r="E4846"/>
      <c r="F4846"/>
      <c r="G4846"/>
      <c r="H4846"/>
      <c r="I4846"/>
      <c r="J4846"/>
      <c r="K4846"/>
      <c r="L4846"/>
      <c r="M4846"/>
      <c r="N4846"/>
      <c r="O4846"/>
      <c r="P4846"/>
      <c r="Q4846"/>
    </row>
    <row r="4847" spans="1:17" s="16" customFormat="1" x14ac:dyDescent="0.25">
      <c r="A4847"/>
      <c r="B4847" s="18"/>
      <c r="D4847"/>
      <c r="E4847"/>
      <c r="F4847"/>
      <c r="G4847"/>
      <c r="H4847"/>
      <c r="I4847"/>
      <c r="J4847"/>
      <c r="K4847"/>
      <c r="L4847"/>
      <c r="M4847"/>
      <c r="N4847"/>
      <c r="O4847"/>
      <c r="P4847"/>
      <c r="Q4847"/>
    </row>
    <row r="4848" spans="1:17" s="16" customFormat="1" x14ac:dyDescent="0.25">
      <c r="A4848"/>
      <c r="B4848" s="18"/>
      <c r="D4848"/>
      <c r="E4848"/>
      <c r="F4848"/>
      <c r="G4848"/>
      <c r="H4848"/>
      <c r="I4848"/>
      <c r="J4848"/>
      <c r="K4848"/>
      <c r="L4848"/>
      <c r="M4848"/>
      <c r="N4848"/>
      <c r="O4848"/>
      <c r="P4848"/>
      <c r="Q4848"/>
    </row>
    <row r="4849" spans="1:17" s="16" customFormat="1" x14ac:dyDescent="0.25">
      <c r="A4849"/>
      <c r="B4849" s="18"/>
      <c r="D4849"/>
      <c r="E4849"/>
      <c r="F4849"/>
      <c r="G4849"/>
      <c r="H4849"/>
      <c r="I4849"/>
      <c r="J4849"/>
      <c r="K4849"/>
      <c r="L4849"/>
      <c r="M4849"/>
      <c r="N4849"/>
      <c r="O4849"/>
      <c r="P4849"/>
      <c r="Q4849"/>
    </row>
    <row r="4850" spans="1:17" s="16" customFormat="1" x14ac:dyDescent="0.25">
      <c r="A4850"/>
      <c r="B4850" s="18"/>
      <c r="D4850"/>
      <c r="E4850"/>
      <c r="F4850"/>
      <c r="G4850"/>
      <c r="H4850"/>
      <c r="I4850"/>
      <c r="J4850"/>
      <c r="K4850"/>
      <c r="L4850"/>
      <c r="M4850"/>
      <c r="N4850"/>
      <c r="O4850"/>
      <c r="P4850"/>
      <c r="Q4850"/>
    </row>
    <row r="4851" spans="1:17" s="16" customFormat="1" x14ac:dyDescent="0.25">
      <c r="A4851"/>
      <c r="B4851" s="18"/>
      <c r="D4851"/>
      <c r="E4851"/>
      <c r="F4851"/>
      <c r="G4851"/>
      <c r="H4851"/>
      <c r="I4851"/>
      <c r="J4851"/>
      <c r="K4851"/>
      <c r="L4851"/>
      <c r="M4851"/>
      <c r="N4851"/>
      <c r="O4851"/>
      <c r="P4851"/>
      <c r="Q4851"/>
    </row>
    <row r="4852" spans="1:17" s="16" customFormat="1" x14ac:dyDescent="0.25">
      <c r="A4852"/>
      <c r="B4852" s="18"/>
      <c r="D4852"/>
      <c r="E4852"/>
      <c r="F4852"/>
      <c r="G4852"/>
      <c r="H4852"/>
      <c r="I4852"/>
      <c r="J4852"/>
      <c r="K4852"/>
      <c r="L4852"/>
      <c r="M4852"/>
      <c r="N4852"/>
      <c r="O4852"/>
      <c r="P4852"/>
      <c r="Q4852"/>
    </row>
    <row r="4853" spans="1:17" s="16" customFormat="1" x14ac:dyDescent="0.25">
      <c r="A4853"/>
      <c r="B4853" s="18"/>
      <c r="D4853"/>
      <c r="E4853"/>
      <c r="F4853"/>
      <c r="G4853"/>
      <c r="H4853"/>
      <c r="I4853"/>
      <c r="J4853"/>
      <c r="K4853"/>
      <c r="L4853"/>
      <c r="M4853"/>
      <c r="N4853"/>
      <c r="O4853"/>
      <c r="P4853"/>
      <c r="Q4853"/>
    </row>
    <row r="4854" spans="1:17" s="16" customFormat="1" x14ac:dyDescent="0.25">
      <c r="A4854"/>
      <c r="B4854" s="18"/>
      <c r="D4854"/>
      <c r="E4854"/>
      <c r="F4854"/>
      <c r="G4854"/>
      <c r="H4854"/>
      <c r="I4854"/>
      <c r="J4854"/>
      <c r="K4854"/>
      <c r="L4854"/>
      <c r="M4854"/>
      <c r="N4854"/>
      <c r="O4854"/>
      <c r="P4854"/>
      <c r="Q4854"/>
    </row>
    <row r="4855" spans="1:17" s="16" customFormat="1" x14ac:dyDescent="0.25">
      <c r="A4855"/>
      <c r="B4855" s="18"/>
      <c r="D4855"/>
      <c r="E4855"/>
      <c r="F4855"/>
      <c r="G4855"/>
      <c r="H4855"/>
      <c r="I4855"/>
      <c r="J4855"/>
      <c r="K4855"/>
      <c r="L4855"/>
      <c r="M4855"/>
      <c r="N4855"/>
      <c r="O4855"/>
      <c r="P4855"/>
      <c r="Q4855"/>
    </row>
    <row r="4856" spans="1:17" s="16" customFormat="1" x14ac:dyDescent="0.25">
      <c r="A4856"/>
      <c r="B4856" s="18"/>
      <c r="D4856"/>
      <c r="E4856"/>
      <c r="F4856"/>
      <c r="G4856"/>
      <c r="H4856"/>
      <c r="I4856"/>
      <c r="J4856"/>
      <c r="K4856"/>
      <c r="L4856"/>
      <c r="M4856"/>
      <c r="N4856"/>
      <c r="O4856"/>
      <c r="P4856"/>
      <c r="Q4856"/>
    </row>
    <row r="4857" spans="1:17" s="16" customFormat="1" x14ac:dyDescent="0.25">
      <c r="A4857"/>
      <c r="B4857" s="18"/>
      <c r="D4857"/>
      <c r="E4857"/>
      <c r="F4857"/>
      <c r="G4857"/>
      <c r="H4857"/>
      <c r="I4857"/>
      <c r="J4857"/>
      <c r="K4857"/>
      <c r="L4857"/>
      <c r="M4857"/>
      <c r="N4857"/>
      <c r="O4857"/>
      <c r="P4857"/>
      <c r="Q4857"/>
    </row>
    <row r="4858" spans="1:17" s="16" customFormat="1" x14ac:dyDescent="0.25">
      <c r="A4858"/>
      <c r="B4858" s="18"/>
      <c r="D4858"/>
      <c r="E4858"/>
      <c r="F4858"/>
      <c r="G4858"/>
      <c r="H4858"/>
      <c r="I4858"/>
      <c r="J4858"/>
      <c r="K4858"/>
      <c r="L4858"/>
      <c r="M4858"/>
      <c r="N4858"/>
      <c r="O4858"/>
      <c r="P4858"/>
      <c r="Q4858"/>
    </row>
    <row r="4859" spans="1:17" s="16" customFormat="1" x14ac:dyDescent="0.25">
      <c r="A4859"/>
      <c r="B4859" s="18"/>
      <c r="D4859"/>
      <c r="E4859"/>
      <c r="F4859"/>
      <c r="G4859"/>
      <c r="H4859"/>
      <c r="I4859"/>
      <c r="J4859"/>
      <c r="K4859"/>
      <c r="L4859"/>
      <c r="M4859"/>
      <c r="N4859"/>
      <c r="O4859"/>
      <c r="P4859"/>
      <c r="Q4859"/>
    </row>
    <row r="4860" spans="1:17" s="16" customFormat="1" x14ac:dyDescent="0.25">
      <c r="A4860"/>
      <c r="B4860" s="18"/>
      <c r="D4860"/>
      <c r="E4860"/>
      <c r="F4860"/>
      <c r="G4860"/>
      <c r="H4860"/>
      <c r="I4860"/>
      <c r="J4860"/>
      <c r="K4860"/>
      <c r="L4860"/>
      <c r="M4860"/>
      <c r="N4860"/>
      <c r="O4860"/>
      <c r="P4860"/>
      <c r="Q4860"/>
    </row>
    <row r="4861" spans="1:17" s="16" customFormat="1" x14ac:dyDescent="0.25">
      <c r="A4861"/>
      <c r="B4861" s="18"/>
      <c r="D4861"/>
      <c r="E4861"/>
      <c r="F4861"/>
      <c r="G4861"/>
      <c r="H4861"/>
      <c r="I4861"/>
      <c r="J4861"/>
      <c r="K4861"/>
      <c r="L4861"/>
      <c r="M4861"/>
      <c r="N4861"/>
      <c r="O4861"/>
      <c r="P4861"/>
      <c r="Q4861"/>
    </row>
    <row r="4862" spans="1:17" s="16" customFormat="1" x14ac:dyDescent="0.25">
      <c r="A4862"/>
      <c r="B4862" s="18"/>
      <c r="D4862"/>
      <c r="E4862"/>
      <c r="F4862"/>
      <c r="G4862"/>
      <c r="H4862"/>
      <c r="I4862"/>
      <c r="J4862"/>
      <c r="K4862"/>
      <c r="L4862"/>
      <c r="M4862"/>
      <c r="N4862"/>
      <c r="O4862"/>
      <c r="P4862"/>
      <c r="Q4862"/>
    </row>
    <row r="4863" spans="1:17" s="16" customFormat="1" x14ac:dyDescent="0.25">
      <c r="A4863"/>
      <c r="B4863" s="18"/>
      <c r="D4863"/>
      <c r="E4863"/>
      <c r="F4863"/>
      <c r="G4863"/>
      <c r="H4863"/>
      <c r="I4863"/>
      <c r="J4863"/>
      <c r="K4863"/>
      <c r="L4863"/>
      <c r="M4863"/>
      <c r="N4863"/>
      <c r="O4863"/>
      <c r="P4863"/>
      <c r="Q4863"/>
    </row>
    <row r="4864" spans="1:17" s="16" customFormat="1" x14ac:dyDescent="0.25">
      <c r="A4864"/>
      <c r="B4864" s="18"/>
      <c r="D4864"/>
      <c r="E4864"/>
      <c r="F4864"/>
      <c r="G4864"/>
      <c r="H4864"/>
      <c r="I4864"/>
      <c r="J4864"/>
      <c r="K4864"/>
      <c r="L4864"/>
      <c r="M4864"/>
      <c r="N4864"/>
      <c r="O4864"/>
      <c r="P4864"/>
      <c r="Q4864"/>
    </row>
    <row r="4865" spans="1:17" s="16" customFormat="1" x14ac:dyDescent="0.25">
      <c r="A4865"/>
      <c r="B4865" s="18"/>
      <c r="D4865"/>
      <c r="E4865"/>
      <c r="F4865"/>
      <c r="G4865"/>
      <c r="H4865"/>
      <c r="I4865"/>
      <c r="J4865"/>
      <c r="K4865"/>
      <c r="L4865"/>
      <c r="M4865"/>
      <c r="N4865"/>
      <c r="O4865"/>
      <c r="P4865"/>
      <c r="Q4865"/>
    </row>
    <row r="4866" spans="1:17" s="16" customFormat="1" x14ac:dyDescent="0.25">
      <c r="A4866"/>
      <c r="B4866" s="18"/>
      <c r="D4866"/>
      <c r="E4866"/>
      <c r="F4866"/>
      <c r="G4866"/>
      <c r="H4866"/>
      <c r="I4866"/>
      <c r="J4866"/>
      <c r="K4866"/>
      <c r="L4866"/>
      <c r="M4866"/>
      <c r="N4866"/>
      <c r="O4866"/>
      <c r="P4866"/>
      <c r="Q4866"/>
    </row>
    <row r="4867" spans="1:17" s="16" customFormat="1" x14ac:dyDescent="0.25">
      <c r="A4867"/>
      <c r="B4867" s="18"/>
      <c r="D4867"/>
      <c r="E4867"/>
      <c r="F4867"/>
      <c r="G4867"/>
      <c r="H4867"/>
      <c r="I4867"/>
      <c r="J4867"/>
      <c r="K4867"/>
      <c r="L4867"/>
      <c r="M4867"/>
      <c r="N4867"/>
      <c r="O4867"/>
      <c r="P4867"/>
      <c r="Q4867"/>
    </row>
    <row r="4868" spans="1:17" s="16" customFormat="1" x14ac:dyDescent="0.25">
      <c r="A4868"/>
      <c r="B4868" s="18"/>
      <c r="D4868"/>
      <c r="E4868"/>
      <c r="F4868"/>
      <c r="G4868"/>
      <c r="H4868"/>
      <c r="I4868"/>
      <c r="J4868"/>
      <c r="K4868"/>
      <c r="L4868"/>
      <c r="M4868"/>
      <c r="N4868"/>
      <c r="O4868"/>
      <c r="P4868"/>
      <c r="Q4868"/>
    </row>
    <row r="4869" spans="1:17" s="16" customFormat="1" x14ac:dyDescent="0.25">
      <c r="A4869"/>
      <c r="B4869" s="18"/>
      <c r="D4869"/>
      <c r="E4869"/>
      <c r="F4869"/>
      <c r="G4869"/>
      <c r="H4869"/>
      <c r="I4869"/>
      <c r="J4869"/>
      <c r="K4869"/>
      <c r="L4869"/>
      <c r="M4869"/>
      <c r="N4869"/>
      <c r="O4869"/>
      <c r="P4869"/>
      <c r="Q4869"/>
    </row>
    <row r="4870" spans="1:17" s="16" customFormat="1" x14ac:dyDescent="0.25">
      <c r="A4870"/>
      <c r="B4870" s="18"/>
      <c r="D4870"/>
      <c r="E4870"/>
      <c r="F4870"/>
      <c r="G4870"/>
      <c r="H4870"/>
      <c r="I4870"/>
      <c r="J4870"/>
      <c r="K4870"/>
      <c r="L4870"/>
      <c r="M4870"/>
      <c r="N4870"/>
      <c r="O4870"/>
      <c r="P4870"/>
      <c r="Q4870"/>
    </row>
    <row r="4871" spans="1:17" s="16" customFormat="1" x14ac:dyDescent="0.25">
      <c r="A4871"/>
      <c r="B4871" s="18"/>
      <c r="D4871"/>
      <c r="E4871"/>
      <c r="F4871"/>
      <c r="G4871"/>
      <c r="H4871"/>
      <c r="I4871"/>
      <c r="J4871"/>
      <c r="K4871"/>
      <c r="L4871"/>
      <c r="M4871"/>
      <c r="N4871"/>
      <c r="O4871"/>
      <c r="P4871"/>
      <c r="Q4871"/>
    </row>
    <row r="4872" spans="1:17" s="16" customFormat="1" x14ac:dyDescent="0.25">
      <c r="A4872"/>
      <c r="B4872" s="18"/>
      <c r="D4872"/>
      <c r="E4872"/>
      <c r="F4872"/>
      <c r="G4872"/>
      <c r="H4872"/>
      <c r="I4872"/>
      <c r="J4872"/>
      <c r="K4872"/>
      <c r="L4872"/>
      <c r="M4872"/>
      <c r="N4872"/>
      <c r="O4872"/>
      <c r="P4872"/>
      <c r="Q4872"/>
    </row>
    <row r="4873" spans="1:17" s="16" customFormat="1" x14ac:dyDescent="0.25">
      <c r="A4873"/>
      <c r="B4873" s="18"/>
      <c r="D4873"/>
      <c r="E4873"/>
      <c r="F4873"/>
      <c r="G4873"/>
      <c r="H4873"/>
      <c r="I4873"/>
      <c r="J4873"/>
      <c r="K4873"/>
      <c r="L4873"/>
      <c r="M4873"/>
      <c r="N4873"/>
      <c r="O4873"/>
      <c r="P4873"/>
      <c r="Q4873"/>
    </row>
    <row r="4874" spans="1:17" s="16" customFormat="1" x14ac:dyDescent="0.25">
      <c r="A4874"/>
      <c r="B4874" s="18"/>
      <c r="D4874"/>
      <c r="E4874"/>
      <c r="F4874"/>
      <c r="G4874"/>
      <c r="H4874"/>
      <c r="I4874"/>
      <c r="J4874"/>
      <c r="K4874"/>
      <c r="L4874"/>
      <c r="M4874"/>
      <c r="N4874"/>
      <c r="O4874"/>
      <c r="P4874"/>
      <c r="Q4874"/>
    </row>
    <row r="4875" spans="1:17" s="16" customFormat="1" x14ac:dyDescent="0.25">
      <c r="A4875"/>
      <c r="B4875" s="18"/>
      <c r="D4875"/>
      <c r="E4875"/>
      <c r="F4875"/>
      <c r="G4875"/>
      <c r="H4875"/>
      <c r="I4875"/>
      <c r="J4875"/>
      <c r="K4875"/>
      <c r="L4875"/>
      <c r="M4875"/>
      <c r="N4875"/>
      <c r="O4875"/>
      <c r="P4875"/>
      <c r="Q4875"/>
    </row>
    <row r="4876" spans="1:17" s="16" customFormat="1" x14ac:dyDescent="0.25">
      <c r="A4876"/>
      <c r="B4876" s="18"/>
      <c r="D4876"/>
      <c r="E4876"/>
      <c r="F4876"/>
      <c r="G4876"/>
      <c r="H4876"/>
      <c r="I4876"/>
      <c r="J4876"/>
      <c r="K4876"/>
      <c r="L4876"/>
      <c r="M4876"/>
      <c r="N4876"/>
      <c r="O4876"/>
      <c r="P4876"/>
      <c r="Q4876"/>
    </row>
    <row r="4877" spans="1:17" s="16" customFormat="1" x14ac:dyDescent="0.25">
      <c r="A4877"/>
      <c r="B4877" s="18"/>
      <c r="D4877"/>
      <c r="E4877"/>
      <c r="F4877"/>
      <c r="G4877"/>
      <c r="H4877"/>
      <c r="I4877"/>
      <c r="J4877"/>
      <c r="K4877"/>
      <c r="L4877"/>
      <c r="M4877"/>
      <c r="N4877"/>
      <c r="O4877"/>
      <c r="P4877"/>
      <c r="Q4877"/>
    </row>
    <row r="4878" spans="1:17" s="16" customFormat="1" x14ac:dyDescent="0.25">
      <c r="A4878"/>
      <c r="B4878" s="18"/>
      <c r="D4878"/>
      <c r="E4878"/>
      <c r="F4878"/>
      <c r="G4878"/>
      <c r="H4878"/>
      <c r="I4878"/>
      <c r="J4878"/>
      <c r="K4878"/>
      <c r="L4878"/>
      <c r="M4878"/>
      <c r="N4878"/>
      <c r="O4878"/>
      <c r="P4878"/>
      <c r="Q4878"/>
    </row>
    <row r="4879" spans="1:17" s="16" customFormat="1" x14ac:dyDescent="0.25">
      <c r="A4879"/>
      <c r="B4879" s="18"/>
      <c r="D4879"/>
      <c r="E4879"/>
      <c r="F4879"/>
      <c r="G4879"/>
      <c r="H4879"/>
      <c r="I4879"/>
      <c r="J4879"/>
      <c r="K4879"/>
      <c r="L4879"/>
      <c r="M4879"/>
      <c r="N4879"/>
      <c r="O4879"/>
      <c r="P4879"/>
      <c r="Q4879"/>
    </row>
    <row r="4880" spans="1:17" s="16" customFormat="1" x14ac:dyDescent="0.25">
      <c r="A4880"/>
      <c r="B4880" s="18"/>
      <c r="D4880"/>
      <c r="E4880"/>
      <c r="F4880"/>
      <c r="G4880"/>
      <c r="H4880"/>
      <c r="I4880"/>
      <c r="J4880"/>
      <c r="K4880"/>
      <c r="L4880"/>
      <c r="M4880"/>
      <c r="N4880"/>
      <c r="O4880"/>
      <c r="P4880"/>
      <c r="Q4880"/>
    </row>
    <row r="4881" spans="1:17" s="16" customFormat="1" x14ac:dyDescent="0.25">
      <c r="A4881"/>
      <c r="B4881" s="18"/>
      <c r="D4881"/>
      <c r="E4881"/>
      <c r="F4881"/>
      <c r="G4881"/>
      <c r="H4881"/>
      <c r="I4881"/>
      <c r="J4881"/>
      <c r="K4881"/>
      <c r="L4881"/>
      <c r="M4881"/>
      <c r="N4881"/>
      <c r="O4881"/>
      <c r="P4881"/>
      <c r="Q4881"/>
    </row>
    <row r="4882" spans="1:17" s="16" customFormat="1" x14ac:dyDescent="0.25">
      <c r="A4882"/>
      <c r="B4882" s="17"/>
      <c r="D4882"/>
      <c r="E4882"/>
      <c r="F4882"/>
      <c r="G4882"/>
      <c r="H4882"/>
      <c r="I4882"/>
      <c r="J4882"/>
      <c r="K4882"/>
      <c r="L4882"/>
      <c r="M4882"/>
      <c r="N4882"/>
      <c r="O4882"/>
      <c r="P4882"/>
      <c r="Q4882"/>
    </row>
    <row r="4883" spans="1:17" s="16" customFormat="1" x14ac:dyDescent="0.25">
      <c r="A4883"/>
      <c r="B4883" s="18"/>
      <c r="D4883"/>
      <c r="E4883"/>
      <c r="F4883"/>
      <c r="G4883"/>
      <c r="H4883"/>
      <c r="I4883"/>
      <c r="J4883"/>
      <c r="K4883"/>
      <c r="L4883"/>
      <c r="M4883"/>
      <c r="N4883"/>
      <c r="O4883"/>
      <c r="P4883"/>
      <c r="Q4883"/>
    </row>
    <row r="4884" spans="1:17" s="16" customFormat="1" x14ac:dyDescent="0.25">
      <c r="A4884"/>
      <c r="B4884" s="18"/>
      <c r="D4884"/>
      <c r="E4884"/>
      <c r="F4884"/>
      <c r="G4884"/>
      <c r="H4884"/>
      <c r="I4884"/>
      <c r="J4884"/>
      <c r="K4884"/>
      <c r="L4884"/>
      <c r="M4884"/>
      <c r="N4884"/>
      <c r="O4884"/>
      <c r="P4884"/>
      <c r="Q4884"/>
    </row>
    <row r="4885" spans="1:17" s="16" customFormat="1" x14ac:dyDescent="0.25">
      <c r="A4885"/>
      <c r="B4885" s="18"/>
      <c r="D4885"/>
      <c r="E4885"/>
      <c r="F4885"/>
      <c r="G4885"/>
      <c r="H4885"/>
      <c r="I4885"/>
      <c r="J4885"/>
      <c r="K4885"/>
      <c r="L4885"/>
      <c r="M4885"/>
      <c r="N4885"/>
      <c r="O4885"/>
      <c r="P4885"/>
      <c r="Q4885"/>
    </row>
    <row r="4886" spans="1:17" s="16" customFormat="1" x14ac:dyDescent="0.25">
      <c r="A4886"/>
      <c r="B4886" s="18"/>
      <c r="D4886"/>
      <c r="E4886"/>
      <c r="F4886"/>
      <c r="G4886"/>
      <c r="H4886"/>
      <c r="I4886"/>
      <c r="J4886"/>
      <c r="K4886"/>
      <c r="L4886"/>
      <c r="M4886"/>
      <c r="N4886"/>
      <c r="O4886"/>
      <c r="P4886"/>
      <c r="Q4886"/>
    </row>
    <row r="4887" spans="1:17" s="16" customFormat="1" x14ac:dyDescent="0.25">
      <c r="A4887"/>
      <c r="B4887" s="18"/>
      <c r="D4887"/>
      <c r="E4887"/>
      <c r="F4887"/>
      <c r="G4887"/>
      <c r="H4887"/>
      <c r="I4887"/>
      <c r="J4887"/>
      <c r="K4887"/>
      <c r="L4887"/>
      <c r="M4887"/>
      <c r="N4887"/>
      <c r="O4887"/>
      <c r="P4887"/>
      <c r="Q4887"/>
    </row>
    <row r="4888" spans="1:17" s="16" customFormat="1" x14ac:dyDescent="0.25">
      <c r="A4888"/>
      <c r="B4888" s="18"/>
      <c r="D4888"/>
      <c r="E4888"/>
      <c r="F4888"/>
      <c r="G4888"/>
      <c r="H4888"/>
      <c r="I4888"/>
      <c r="J4888"/>
      <c r="K4888"/>
      <c r="L4888"/>
      <c r="M4888"/>
      <c r="N4888"/>
      <c r="O4888"/>
      <c r="P4888"/>
      <c r="Q4888"/>
    </row>
    <row r="4889" spans="1:17" s="16" customFormat="1" x14ac:dyDescent="0.25">
      <c r="A4889"/>
      <c r="B4889" s="18"/>
      <c r="D4889"/>
      <c r="E4889"/>
      <c r="F4889"/>
      <c r="G4889"/>
      <c r="H4889"/>
      <c r="I4889"/>
      <c r="J4889"/>
      <c r="K4889"/>
      <c r="L4889"/>
      <c r="M4889"/>
      <c r="N4889"/>
      <c r="O4889"/>
      <c r="P4889"/>
      <c r="Q4889"/>
    </row>
    <row r="4890" spans="1:17" s="16" customFormat="1" x14ac:dyDescent="0.25">
      <c r="A4890"/>
      <c r="B4890" s="18"/>
      <c r="D4890"/>
      <c r="E4890"/>
      <c r="F4890"/>
      <c r="G4890"/>
      <c r="H4890"/>
      <c r="I4890"/>
      <c r="J4890"/>
      <c r="K4890"/>
      <c r="L4890"/>
      <c r="M4890"/>
      <c r="N4890"/>
      <c r="O4890"/>
      <c r="P4890"/>
      <c r="Q4890"/>
    </row>
    <row r="4891" spans="1:17" s="16" customFormat="1" x14ac:dyDescent="0.25">
      <c r="A4891"/>
      <c r="B4891" s="18"/>
      <c r="D4891"/>
      <c r="E4891"/>
      <c r="F4891"/>
      <c r="G4891"/>
      <c r="H4891"/>
      <c r="I4891"/>
      <c r="J4891"/>
      <c r="K4891"/>
      <c r="L4891"/>
      <c r="M4891"/>
      <c r="N4891"/>
      <c r="O4891"/>
      <c r="P4891"/>
      <c r="Q4891"/>
    </row>
    <row r="4892" spans="1:17" s="16" customFormat="1" x14ac:dyDescent="0.25">
      <c r="A4892"/>
      <c r="B4892" s="18"/>
      <c r="D4892"/>
      <c r="E4892"/>
      <c r="F4892"/>
      <c r="G4892"/>
      <c r="H4892"/>
      <c r="I4892"/>
      <c r="J4892"/>
      <c r="K4892"/>
      <c r="L4892"/>
      <c r="M4892"/>
      <c r="N4892"/>
      <c r="O4892"/>
      <c r="P4892"/>
      <c r="Q4892"/>
    </row>
    <row r="4893" spans="1:17" s="16" customFormat="1" x14ac:dyDescent="0.25">
      <c r="A4893"/>
      <c r="B4893" s="18"/>
      <c r="D4893"/>
      <c r="E4893"/>
      <c r="F4893"/>
      <c r="G4893"/>
      <c r="H4893"/>
      <c r="I4893"/>
      <c r="J4893"/>
      <c r="K4893"/>
      <c r="L4893"/>
      <c r="M4893"/>
      <c r="N4893"/>
      <c r="O4893"/>
      <c r="P4893"/>
      <c r="Q4893"/>
    </row>
    <row r="4894" spans="1:17" s="16" customFormat="1" x14ac:dyDescent="0.25">
      <c r="A4894"/>
      <c r="B4894" s="18"/>
      <c r="D4894"/>
      <c r="E4894"/>
      <c r="F4894"/>
      <c r="G4894"/>
      <c r="H4894"/>
      <c r="I4894"/>
      <c r="J4894"/>
      <c r="K4894"/>
      <c r="L4894"/>
      <c r="M4894"/>
      <c r="N4894"/>
      <c r="O4894"/>
      <c r="P4894"/>
      <c r="Q4894"/>
    </row>
    <row r="4895" spans="1:17" s="16" customFormat="1" x14ac:dyDescent="0.25">
      <c r="A4895"/>
      <c r="B4895" s="18"/>
      <c r="D4895"/>
      <c r="E4895"/>
      <c r="F4895"/>
      <c r="G4895"/>
      <c r="H4895"/>
      <c r="I4895"/>
      <c r="J4895"/>
      <c r="K4895"/>
      <c r="L4895"/>
      <c r="M4895"/>
      <c r="N4895"/>
      <c r="O4895"/>
      <c r="P4895"/>
      <c r="Q4895"/>
    </row>
    <row r="4896" spans="1:17" s="16" customFormat="1" x14ac:dyDescent="0.25">
      <c r="A4896"/>
      <c r="B4896" s="18"/>
      <c r="D4896"/>
      <c r="E4896"/>
      <c r="F4896"/>
      <c r="G4896"/>
      <c r="H4896"/>
      <c r="I4896"/>
      <c r="J4896"/>
      <c r="K4896"/>
      <c r="L4896"/>
      <c r="M4896"/>
      <c r="N4896"/>
      <c r="O4896"/>
      <c r="P4896"/>
      <c r="Q4896"/>
    </row>
    <row r="4897" spans="1:17" s="16" customFormat="1" x14ac:dyDescent="0.25">
      <c r="A4897"/>
      <c r="B4897" s="18"/>
      <c r="D4897"/>
      <c r="E4897"/>
      <c r="F4897"/>
      <c r="G4897"/>
      <c r="H4897"/>
      <c r="I4897"/>
      <c r="J4897"/>
      <c r="K4897"/>
      <c r="L4897"/>
      <c r="M4897"/>
      <c r="N4897"/>
      <c r="O4897"/>
      <c r="P4897"/>
      <c r="Q4897"/>
    </row>
    <row r="4898" spans="1:17" s="16" customFormat="1" x14ac:dyDescent="0.25">
      <c r="A4898"/>
      <c r="B4898" s="18"/>
      <c r="D4898"/>
      <c r="E4898"/>
      <c r="F4898"/>
      <c r="G4898"/>
      <c r="H4898"/>
      <c r="I4898"/>
      <c r="J4898"/>
      <c r="K4898"/>
      <c r="L4898"/>
      <c r="M4898"/>
      <c r="N4898"/>
      <c r="O4898"/>
      <c r="P4898"/>
      <c r="Q4898"/>
    </row>
    <row r="4899" spans="1:17" s="16" customFormat="1" x14ac:dyDescent="0.25">
      <c r="A4899"/>
      <c r="B4899" s="18"/>
      <c r="D4899"/>
      <c r="E4899"/>
      <c r="F4899"/>
      <c r="G4899"/>
      <c r="H4899"/>
      <c r="I4899"/>
      <c r="J4899"/>
      <c r="K4899"/>
      <c r="L4899"/>
      <c r="M4899"/>
      <c r="N4899"/>
      <c r="O4899"/>
      <c r="P4899"/>
      <c r="Q4899"/>
    </row>
    <row r="4900" spans="1:17" s="16" customFormat="1" x14ac:dyDescent="0.25">
      <c r="A4900"/>
      <c r="B4900" s="18"/>
      <c r="D4900"/>
      <c r="E4900"/>
      <c r="F4900"/>
      <c r="G4900"/>
      <c r="H4900"/>
      <c r="I4900"/>
      <c r="J4900"/>
      <c r="K4900"/>
      <c r="L4900"/>
      <c r="M4900"/>
      <c r="N4900"/>
      <c r="O4900"/>
      <c r="P4900"/>
      <c r="Q4900"/>
    </row>
    <row r="4901" spans="1:17" s="16" customFormat="1" x14ac:dyDescent="0.25">
      <c r="A4901"/>
      <c r="B4901" s="18"/>
      <c r="D4901"/>
      <c r="E4901"/>
      <c r="F4901"/>
      <c r="G4901"/>
      <c r="H4901"/>
      <c r="I4901"/>
      <c r="J4901"/>
      <c r="K4901"/>
      <c r="L4901"/>
      <c r="M4901"/>
      <c r="N4901"/>
      <c r="O4901"/>
      <c r="P4901"/>
      <c r="Q4901"/>
    </row>
    <row r="4902" spans="1:17" s="16" customFormat="1" x14ac:dyDescent="0.25">
      <c r="A4902"/>
      <c r="B4902" s="18"/>
      <c r="D4902"/>
      <c r="E4902"/>
      <c r="F4902"/>
      <c r="G4902"/>
      <c r="H4902"/>
      <c r="I4902"/>
      <c r="J4902"/>
      <c r="K4902"/>
      <c r="L4902"/>
      <c r="M4902"/>
      <c r="N4902"/>
      <c r="O4902"/>
      <c r="P4902"/>
      <c r="Q4902"/>
    </row>
    <row r="4903" spans="1:17" s="16" customFormat="1" x14ac:dyDescent="0.25">
      <c r="A4903"/>
      <c r="B4903" s="18"/>
      <c r="D4903"/>
      <c r="E4903"/>
      <c r="F4903"/>
      <c r="G4903"/>
      <c r="H4903"/>
      <c r="I4903"/>
      <c r="J4903"/>
      <c r="K4903"/>
      <c r="L4903"/>
      <c r="M4903"/>
      <c r="N4903"/>
      <c r="O4903"/>
      <c r="P4903"/>
      <c r="Q4903"/>
    </row>
    <row r="4904" spans="1:17" s="16" customFormat="1" x14ac:dyDescent="0.25">
      <c r="A4904"/>
      <c r="B4904" s="18"/>
      <c r="D4904"/>
      <c r="E4904"/>
      <c r="F4904"/>
      <c r="G4904"/>
      <c r="H4904"/>
      <c r="I4904"/>
      <c r="J4904"/>
      <c r="K4904"/>
      <c r="L4904"/>
      <c r="M4904"/>
      <c r="N4904"/>
      <c r="O4904"/>
      <c r="P4904"/>
      <c r="Q4904"/>
    </row>
    <row r="4905" spans="1:17" s="16" customFormat="1" x14ac:dyDescent="0.25">
      <c r="A4905"/>
      <c r="B4905" s="18"/>
      <c r="D4905"/>
      <c r="E4905"/>
      <c r="F4905"/>
      <c r="G4905"/>
      <c r="H4905"/>
      <c r="I4905"/>
      <c r="J4905"/>
      <c r="K4905"/>
      <c r="L4905"/>
      <c r="M4905"/>
      <c r="N4905"/>
      <c r="O4905"/>
      <c r="P4905"/>
      <c r="Q4905"/>
    </row>
    <row r="4906" spans="1:17" s="16" customFormat="1" x14ac:dyDescent="0.25">
      <c r="A4906"/>
      <c r="B4906" s="18"/>
      <c r="D4906"/>
      <c r="E4906"/>
      <c r="F4906"/>
      <c r="G4906"/>
      <c r="H4906"/>
      <c r="I4906"/>
      <c r="J4906"/>
      <c r="K4906"/>
      <c r="L4906"/>
      <c r="M4906"/>
      <c r="N4906"/>
      <c r="O4906"/>
      <c r="P4906"/>
      <c r="Q4906"/>
    </row>
    <row r="4907" spans="1:17" s="16" customFormat="1" x14ac:dyDescent="0.25">
      <c r="A4907"/>
      <c r="B4907" s="18"/>
      <c r="D4907"/>
      <c r="E4907"/>
      <c r="F4907"/>
      <c r="G4907"/>
      <c r="H4907"/>
      <c r="I4907"/>
      <c r="J4907"/>
      <c r="K4907"/>
      <c r="L4907"/>
      <c r="M4907"/>
      <c r="N4907"/>
      <c r="O4907"/>
      <c r="P4907"/>
      <c r="Q4907"/>
    </row>
    <row r="4908" spans="1:17" s="16" customFormat="1" x14ac:dyDescent="0.25">
      <c r="A4908"/>
      <c r="B4908" s="18"/>
      <c r="D4908"/>
      <c r="E4908"/>
      <c r="F4908"/>
      <c r="G4908"/>
      <c r="H4908"/>
      <c r="I4908"/>
      <c r="J4908"/>
      <c r="K4908"/>
      <c r="L4908"/>
      <c r="M4908"/>
      <c r="N4908"/>
      <c r="O4908"/>
      <c r="P4908"/>
      <c r="Q4908"/>
    </row>
    <row r="4909" spans="1:17" s="16" customFormat="1" x14ac:dyDescent="0.25">
      <c r="A4909"/>
      <c r="B4909" s="18"/>
      <c r="D4909"/>
      <c r="E4909"/>
      <c r="F4909"/>
      <c r="G4909"/>
      <c r="H4909"/>
      <c r="I4909"/>
      <c r="J4909"/>
      <c r="K4909"/>
      <c r="L4909"/>
      <c r="M4909"/>
      <c r="N4909"/>
      <c r="O4909"/>
      <c r="P4909"/>
      <c r="Q4909"/>
    </row>
    <row r="4910" spans="1:17" s="16" customFormat="1" x14ac:dyDescent="0.25">
      <c r="A4910"/>
      <c r="B4910" s="18"/>
      <c r="D4910"/>
      <c r="E4910"/>
      <c r="F4910"/>
      <c r="G4910"/>
      <c r="H4910"/>
      <c r="I4910"/>
      <c r="J4910"/>
      <c r="K4910"/>
      <c r="L4910"/>
      <c r="M4910"/>
      <c r="N4910"/>
      <c r="O4910"/>
      <c r="P4910"/>
      <c r="Q4910"/>
    </row>
    <row r="4911" spans="1:17" s="16" customFormat="1" x14ac:dyDescent="0.25">
      <c r="A4911"/>
      <c r="B4911" s="18"/>
      <c r="D4911"/>
      <c r="E4911"/>
      <c r="F4911"/>
      <c r="G4911"/>
      <c r="H4911"/>
      <c r="I4911"/>
      <c r="J4911"/>
      <c r="K4911"/>
      <c r="L4911"/>
      <c r="M4911"/>
      <c r="N4911"/>
      <c r="O4911"/>
      <c r="P4911"/>
      <c r="Q4911"/>
    </row>
    <row r="4912" spans="1:17" s="16" customFormat="1" x14ac:dyDescent="0.25">
      <c r="A4912"/>
      <c r="B4912" s="18"/>
      <c r="D4912"/>
      <c r="E4912"/>
      <c r="F4912"/>
      <c r="G4912"/>
      <c r="H4912"/>
      <c r="I4912"/>
      <c r="J4912"/>
      <c r="K4912"/>
      <c r="L4912"/>
      <c r="M4912"/>
      <c r="N4912"/>
      <c r="O4912"/>
      <c r="P4912"/>
      <c r="Q4912"/>
    </row>
    <row r="4913" spans="1:17" s="16" customFormat="1" x14ac:dyDescent="0.25">
      <c r="A4913"/>
      <c r="B4913" s="18"/>
      <c r="D4913"/>
      <c r="E4913"/>
      <c r="F4913"/>
      <c r="G4913"/>
      <c r="H4913"/>
      <c r="I4913"/>
      <c r="J4913"/>
      <c r="K4913"/>
      <c r="L4913"/>
      <c r="M4913"/>
      <c r="N4913"/>
      <c r="O4913"/>
      <c r="P4913"/>
      <c r="Q4913"/>
    </row>
    <row r="4914" spans="1:17" s="16" customFormat="1" x14ac:dyDescent="0.25">
      <c r="A4914"/>
      <c r="B4914" s="18"/>
      <c r="D4914"/>
      <c r="E4914"/>
      <c r="F4914"/>
      <c r="G4914"/>
      <c r="H4914"/>
      <c r="I4914"/>
      <c r="J4914"/>
      <c r="K4914"/>
      <c r="L4914"/>
      <c r="M4914"/>
      <c r="N4914"/>
      <c r="O4914"/>
      <c r="P4914"/>
      <c r="Q4914"/>
    </row>
    <row r="4915" spans="1:17" s="16" customFormat="1" x14ac:dyDescent="0.25">
      <c r="A4915"/>
      <c r="B4915" s="18"/>
      <c r="D4915"/>
      <c r="E4915"/>
      <c r="F4915"/>
      <c r="G4915"/>
      <c r="H4915"/>
      <c r="I4915"/>
      <c r="J4915"/>
      <c r="K4915"/>
      <c r="L4915"/>
      <c r="M4915"/>
      <c r="N4915"/>
      <c r="O4915"/>
      <c r="P4915"/>
      <c r="Q4915"/>
    </row>
    <row r="4916" spans="1:17" s="16" customFormat="1" x14ac:dyDescent="0.25">
      <c r="A4916"/>
      <c r="B4916" s="18"/>
      <c r="D4916"/>
      <c r="E4916"/>
      <c r="F4916"/>
      <c r="G4916"/>
      <c r="H4916"/>
      <c r="I4916"/>
      <c r="J4916"/>
      <c r="K4916"/>
      <c r="L4916"/>
      <c r="M4916"/>
      <c r="N4916"/>
      <c r="O4916"/>
      <c r="P4916"/>
      <c r="Q4916"/>
    </row>
    <row r="4917" spans="1:17" s="16" customFormat="1" x14ac:dyDescent="0.25">
      <c r="A4917"/>
      <c r="B4917" s="18"/>
      <c r="D4917"/>
      <c r="E4917"/>
      <c r="F4917"/>
      <c r="G4917"/>
      <c r="H4917"/>
      <c r="I4917"/>
      <c r="J4917"/>
      <c r="K4917"/>
      <c r="L4917"/>
      <c r="M4917"/>
      <c r="N4917"/>
      <c r="O4917"/>
      <c r="P4917"/>
      <c r="Q4917"/>
    </row>
    <row r="4918" spans="1:17" s="16" customFormat="1" x14ac:dyDescent="0.25">
      <c r="A4918"/>
      <c r="B4918" s="18"/>
      <c r="D4918"/>
      <c r="E4918"/>
      <c r="F4918"/>
      <c r="G4918"/>
      <c r="H4918"/>
      <c r="I4918"/>
      <c r="J4918"/>
      <c r="K4918"/>
      <c r="L4918"/>
      <c r="M4918"/>
      <c r="N4918"/>
      <c r="O4918"/>
      <c r="P4918"/>
      <c r="Q4918"/>
    </row>
    <row r="4919" spans="1:17" s="16" customFormat="1" x14ac:dyDescent="0.25">
      <c r="A4919"/>
      <c r="B4919" s="18"/>
      <c r="D4919"/>
      <c r="E4919"/>
      <c r="F4919"/>
      <c r="G4919"/>
      <c r="H4919"/>
      <c r="I4919"/>
      <c r="J4919"/>
      <c r="K4919"/>
      <c r="L4919"/>
      <c r="M4919"/>
      <c r="N4919"/>
      <c r="O4919"/>
      <c r="P4919"/>
      <c r="Q4919"/>
    </row>
    <row r="4920" spans="1:17" s="16" customFormat="1" x14ac:dyDescent="0.25">
      <c r="A4920"/>
      <c r="B4920" s="18"/>
      <c r="D4920"/>
      <c r="E4920"/>
      <c r="F4920"/>
      <c r="G4920"/>
      <c r="H4920"/>
      <c r="I4920"/>
      <c r="J4920"/>
      <c r="K4920"/>
      <c r="L4920"/>
      <c r="M4920"/>
      <c r="N4920"/>
      <c r="O4920"/>
      <c r="P4920"/>
      <c r="Q4920"/>
    </row>
    <row r="4921" spans="1:17" s="16" customFormat="1" x14ac:dyDescent="0.25">
      <c r="A4921"/>
      <c r="B4921" s="18"/>
      <c r="D4921"/>
      <c r="E4921"/>
      <c r="F4921"/>
      <c r="G4921"/>
      <c r="H4921"/>
      <c r="I4921"/>
      <c r="J4921"/>
      <c r="K4921"/>
      <c r="L4921"/>
      <c r="M4921"/>
      <c r="N4921"/>
      <c r="O4921"/>
      <c r="P4921"/>
      <c r="Q4921"/>
    </row>
    <row r="4922" spans="1:17" s="16" customFormat="1" x14ac:dyDescent="0.25">
      <c r="A4922"/>
      <c r="B4922" s="18"/>
      <c r="D4922"/>
      <c r="E4922"/>
      <c r="F4922"/>
      <c r="G4922"/>
      <c r="H4922"/>
      <c r="I4922"/>
      <c r="J4922"/>
      <c r="K4922"/>
      <c r="L4922"/>
      <c r="M4922"/>
      <c r="N4922"/>
      <c r="O4922"/>
      <c r="P4922"/>
      <c r="Q4922"/>
    </row>
    <row r="4923" spans="1:17" s="16" customFormat="1" x14ac:dyDescent="0.25">
      <c r="A4923"/>
      <c r="B4923" s="18"/>
      <c r="D4923"/>
      <c r="E4923"/>
      <c r="F4923"/>
      <c r="G4923"/>
      <c r="H4923"/>
      <c r="I4923"/>
      <c r="J4923"/>
      <c r="K4923"/>
      <c r="L4923"/>
      <c r="M4923"/>
      <c r="N4923"/>
      <c r="O4923"/>
      <c r="P4923"/>
      <c r="Q4923"/>
    </row>
    <row r="4924" spans="1:17" s="16" customFormat="1" x14ac:dyDescent="0.25">
      <c r="A4924"/>
      <c r="B4924" s="18"/>
      <c r="D4924"/>
      <c r="E4924"/>
      <c r="F4924"/>
      <c r="G4924"/>
      <c r="H4924"/>
      <c r="I4924"/>
      <c r="J4924"/>
      <c r="K4924"/>
      <c r="L4924"/>
      <c r="M4924"/>
      <c r="N4924"/>
      <c r="O4924"/>
      <c r="P4924"/>
      <c r="Q4924"/>
    </row>
    <row r="4925" spans="1:17" s="16" customFormat="1" x14ac:dyDescent="0.25">
      <c r="A4925"/>
      <c r="B4925" s="18"/>
      <c r="D4925"/>
      <c r="E4925"/>
      <c r="F4925"/>
      <c r="G4925"/>
      <c r="H4925"/>
      <c r="I4925"/>
      <c r="J4925"/>
      <c r="K4925"/>
      <c r="L4925"/>
      <c r="M4925"/>
      <c r="N4925"/>
      <c r="O4925"/>
      <c r="P4925"/>
      <c r="Q4925"/>
    </row>
    <row r="4926" spans="1:17" s="16" customFormat="1" x14ac:dyDescent="0.25">
      <c r="A4926"/>
      <c r="B4926" s="18"/>
      <c r="D4926"/>
      <c r="E4926"/>
      <c r="F4926"/>
      <c r="G4926"/>
      <c r="H4926"/>
      <c r="I4926"/>
      <c r="J4926"/>
      <c r="K4926"/>
      <c r="L4926"/>
      <c r="M4926"/>
      <c r="N4926"/>
      <c r="O4926"/>
      <c r="P4926"/>
      <c r="Q4926"/>
    </row>
    <row r="4927" spans="1:17" s="16" customFormat="1" x14ac:dyDescent="0.25">
      <c r="A4927"/>
      <c r="B4927" s="18"/>
      <c r="D4927"/>
      <c r="E4927"/>
      <c r="F4927"/>
      <c r="G4927"/>
      <c r="H4927"/>
      <c r="I4927"/>
      <c r="J4927"/>
      <c r="K4927"/>
      <c r="L4927"/>
      <c r="M4927"/>
      <c r="N4927"/>
      <c r="O4927"/>
      <c r="P4927"/>
      <c r="Q4927"/>
    </row>
    <row r="4928" spans="1:17" s="16" customFormat="1" x14ac:dyDescent="0.25">
      <c r="A4928"/>
      <c r="B4928" s="18"/>
      <c r="D4928"/>
      <c r="E4928"/>
      <c r="F4928"/>
      <c r="G4928"/>
      <c r="H4928"/>
      <c r="I4928"/>
      <c r="J4928"/>
      <c r="K4928"/>
      <c r="L4928"/>
      <c r="M4928"/>
      <c r="N4928"/>
      <c r="O4928"/>
      <c r="P4928"/>
      <c r="Q4928"/>
    </row>
    <row r="4929" spans="1:17" s="16" customFormat="1" x14ac:dyDescent="0.25">
      <c r="A4929"/>
      <c r="B4929" s="18"/>
      <c r="D4929"/>
      <c r="E4929"/>
      <c r="F4929"/>
      <c r="G4929"/>
      <c r="H4929"/>
      <c r="I4929"/>
      <c r="J4929"/>
      <c r="K4929"/>
      <c r="L4929"/>
      <c r="M4929"/>
      <c r="N4929"/>
      <c r="O4929"/>
      <c r="P4929"/>
      <c r="Q4929"/>
    </row>
    <row r="4930" spans="1:17" s="16" customFormat="1" x14ac:dyDescent="0.25">
      <c r="A4930"/>
      <c r="B4930" s="18"/>
      <c r="D4930"/>
      <c r="E4930"/>
      <c r="F4930"/>
      <c r="G4930"/>
      <c r="H4930"/>
      <c r="I4930"/>
      <c r="J4930"/>
      <c r="K4930"/>
      <c r="L4930"/>
      <c r="M4930"/>
      <c r="N4930"/>
      <c r="O4930"/>
      <c r="P4930"/>
      <c r="Q4930"/>
    </row>
    <row r="4931" spans="1:17" s="16" customFormat="1" x14ac:dyDescent="0.25">
      <c r="A4931"/>
      <c r="B4931" s="18"/>
      <c r="D4931"/>
      <c r="E4931"/>
      <c r="F4931"/>
      <c r="G4931"/>
      <c r="H4931"/>
      <c r="I4931"/>
      <c r="J4931"/>
      <c r="K4931"/>
      <c r="L4931"/>
      <c r="M4931"/>
      <c r="N4931"/>
      <c r="O4931"/>
      <c r="P4931"/>
      <c r="Q4931"/>
    </row>
    <row r="4932" spans="1:17" s="16" customFormat="1" x14ac:dyDescent="0.25">
      <c r="A4932"/>
      <c r="B4932" s="17"/>
      <c r="D4932"/>
      <c r="E4932"/>
      <c r="F4932"/>
      <c r="G4932"/>
      <c r="H4932"/>
      <c r="I4932"/>
      <c r="J4932"/>
      <c r="K4932"/>
      <c r="L4932"/>
      <c r="M4932"/>
      <c r="N4932"/>
      <c r="O4932"/>
      <c r="P4932"/>
      <c r="Q4932"/>
    </row>
    <row r="4933" spans="1:17" s="16" customFormat="1" x14ac:dyDescent="0.25">
      <c r="A4933"/>
      <c r="B4933" s="18"/>
      <c r="D4933"/>
      <c r="E4933"/>
      <c r="F4933"/>
      <c r="G4933"/>
      <c r="H4933"/>
      <c r="I4933"/>
      <c r="J4933"/>
      <c r="K4933"/>
      <c r="L4933"/>
      <c r="M4933"/>
      <c r="N4933"/>
      <c r="O4933"/>
      <c r="P4933"/>
      <c r="Q4933"/>
    </row>
    <row r="4934" spans="1:17" s="16" customFormat="1" x14ac:dyDescent="0.25">
      <c r="A4934"/>
      <c r="B4934" s="18"/>
      <c r="D4934"/>
      <c r="E4934"/>
      <c r="F4934"/>
      <c r="G4934"/>
      <c r="H4934"/>
      <c r="I4934"/>
      <c r="J4934"/>
      <c r="K4934"/>
      <c r="L4934"/>
      <c r="M4934"/>
      <c r="N4934"/>
      <c r="O4934"/>
      <c r="P4934"/>
      <c r="Q4934"/>
    </row>
    <row r="4935" spans="1:17" s="16" customFormat="1" x14ac:dyDescent="0.25">
      <c r="A4935"/>
      <c r="B4935" s="18"/>
      <c r="D4935"/>
      <c r="E4935"/>
      <c r="F4935"/>
      <c r="G4935"/>
      <c r="H4935"/>
      <c r="I4935"/>
      <c r="J4935"/>
      <c r="K4935"/>
      <c r="L4935"/>
      <c r="M4935"/>
      <c r="N4935"/>
      <c r="O4935"/>
      <c r="P4935"/>
      <c r="Q4935"/>
    </row>
    <row r="4936" spans="1:17" s="16" customFormat="1" x14ac:dyDescent="0.25">
      <c r="A4936"/>
      <c r="B4936" s="18"/>
      <c r="D4936"/>
      <c r="E4936"/>
      <c r="F4936"/>
      <c r="G4936"/>
      <c r="H4936"/>
      <c r="I4936"/>
      <c r="J4936"/>
      <c r="K4936"/>
      <c r="L4936"/>
      <c r="M4936"/>
      <c r="N4936"/>
      <c r="O4936"/>
      <c r="P4936"/>
      <c r="Q4936"/>
    </row>
    <row r="4937" spans="1:17" s="16" customFormat="1" x14ac:dyDescent="0.25">
      <c r="A4937"/>
      <c r="B4937" s="18"/>
      <c r="D4937"/>
      <c r="E4937"/>
      <c r="F4937"/>
      <c r="G4937"/>
      <c r="H4937"/>
      <c r="I4937"/>
      <c r="J4937"/>
      <c r="K4937"/>
      <c r="L4937"/>
      <c r="M4937"/>
      <c r="N4937"/>
      <c r="O4937"/>
      <c r="P4937"/>
      <c r="Q4937"/>
    </row>
    <row r="4938" spans="1:17" s="16" customFormat="1" x14ac:dyDescent="0.25">
      <c r="A4938"/>
      <c r="B4938" s="18"/>
      <c r="D4938"/>
      <c r="E4938"/>
      <c r="F4938"/>
      <c r="G4938"/>
      <c r="H4938"/>
      <c r="I4938"/>
      <c r="J4938"/>
      <c r="K4938"/>
      <c r="L4938"/>
      <c r="M4938"/>
      <c r="N4938"/>
      <c r="O4938"/>
      <c r="P4938"/>
      <c r="Q4938"/>
    </row>
    <row r="4939" spans="1:17" s="16" customFormat="1" x14ac:dyDescent="0.25">
      <c r="A4939"/>
      <c r="B4939" s="18"/>
      <c r="D4939"/>
      <c r="E4939"/>
      <c r="F4939"/>
      <c r="G4939"/>
      <c r="H4939"/>
      <c r="I4939"/>
      <c r="J4939"/>
      <c r="K4939"/>
      <c r="L4939"/>
      <c r="M4939"/>
      <c r="N4939"/>
      <c r="O4939"/>
      <c r="P4939"/>
      <c r="Q4939"/>
    </row>
    <row r="4940" spans="1:17" s="16" customFormat="1" x14ac:dyDescent="0.25">
      <c r="A4940"/>
      <c r="B4940" s="18"/>
      <c r="D4940"/>
      <c r="E4940"/>
      <c r="F4940"/>
      <c r="G4940"/>
      <c r="H4940"/>
      <c r="I4940"/>
      <c r="J4940"/>
      <c r="K4940"/>
      <c r="L4940"/>
      <c r="M4940"/>
      <c r="N4940"/>
      <c r="O4940"/>
      <c r="P4940"/>
      <c r="Q4940"/>
    </row>
    <row r="4941" spans="1:17" s="16" customFormat="1" x14ac:dyDescent="0.25">
      <c r="A4941"/>
      <c r="B4941" s="18"/>
      <c r="D4941"/>
      <c r="E4941"/>
      <c r="F4941"/>
      <c r="G4941"/>
      <c r="H4941"/>
      <c r="I4941"/>
      <c r="J4941"/>
      <c r="K4941"/>
      <c r="L4941"/>
      <c r="M4941"/>
      <c r="N4941"/>
      <c r="O4941"/>
      <c r="P4941"/>
      <c r="Q4941"/>
    </row>
    <row r="4942" spans="1:17" s="16" customFormat="1" x14ac:dyDescent="0.25">
      <c r="A4942"/>
      <c r="B4942" s="18"/>
      <c r="D4942"/>
      <c r="E4942"/>
      <c r="F4942"/>
      <c r="G4942"/>
      <c r="H4942"/>
      <c r="I4942"/>
      <c r="J4942"/>
      <c r="K4942"/>
      <c r="L4942"/>
      <c r="M4942"/>
      <c r="N4942"/>
      <c r="O4942"/>
      <c r="P4942"/>
      <c r="Q4942"/>
    </row>
    <row r="4943" spans="1:17" s="16" customFormat="1" x14ac:dyDescent="0.25">
      <c r="A4943"/>
      <c r="B4943" s="18"/>
      <c r="D4943"/>
      <c r="E4943"/>
      <c r="F4943"/>
      <c r="G4943"/>
      <c r="H4943"/>
      <c r="I4943"/>
      <c r="J4943"/>
      <c r="K4943"/>
      <c r="L4943"/>
      <c r="M4943"/>
      <c r="N4943"/>
      <c r="O4943"/>
      <c r="P4943"/>
      <c r="Q4943"/>
    </row>
    <row r="4944" spans="1:17" s="16" customFormat="1" x14ac:dyDescent="0.25">
      <c r="A4944"/>
      <c r="B4944" s="18"/>
      <c r="D4944"/>
      <c r="E4944"/>
      <c r="F4944"/>
      <c r="G4944"/>
      <c r="H4944"/>
      <c r="I4944"/>
      <c r="J4944"/>
      <c r="K4944"/>
      <c r="L4944"/>
      <c r="M4944"/>
      <c r="N4944"/>
      <c r="O4944"/>
      <c r="P4944"/>
      <c r="Q4944"/>
    </row>
    <row r="4945" spans="1:17" s="16" customFormat="1" x14ac:dyDescent="0.25">
      <c r="A4945"/>
      <c r="B4945" s="18"/>
      <c r="D4945"/>
      <c r="E4945"/>
      <c r="F4945"/>
      <c r="G4945"/>
      <c r="H4945"/>
      <c r="I4945"/>
      <c r="J4945"/>
      <c r="K4945"/>
      <c r="L4945"/>
      <c r="M4945"/>
      <c r="N4945"/>
      <c r="O4945"/>
      <c r="P4945"/>
      <c r="Q4945"/>
    </row>
    <row r="4946" spans="1:17" s="16" customFormat="1" x14ac:dyDescent="0.25">
      <c r="A4946"/>
      <c r="B4946" s="18"/>
      <c r="D4946"/>
      <c r="E4946"/>
      <c r="F4946"/>
      <c r="G4946"/>
      <c r="H4946"/>
      <c r="I4946"/>
      <c r="J4946"/>
      <c r="K4946"/>
      <c r="L4946"/>
      <c r="M4946"/>
      <c r="N4946"/>
      <c r="O4946"/>
      <c r="P4946"/>
      <c r="Q4946"/>
    </row>
    <row r="4947" spans="1:17" s="16" customFormat="1" x14ac:dyDescent="0.25">
      <c r="A4947"/>
      <c r="B4947" s="18"/>
      <c r="D4947"/>
      <c r="E4947"/>
      <c r="F4947"/>
      <c r="G4947"/>
      <c r="H4947"/>
      <c r="I4947"/>
      <c r="J4947"/>
      <c r="K4947"/>
      <c r="L4947"/>
      <c r="M4947"/>
      <c r="N4947"/>
      <c r="O4947"/>
      <c r="P4947"/>
      <c r="Q4947"/>
    </row>
    <row r="4948" spans="1:17" s="16" customFormat="1" x14ac:dyDescent="0.25">
      <c r="A4948"/>
      <c r="B4948" s="18"/>
      <c r="D4948"/>
      <c r="E4948"/>
      <c r="F4948"/>
      <c r="G4948"/>
      <c r="H4948"/>
      <c r="I4948"/>
      <c r="J4948"/>
      <c r="K4948"/>
      <c r="L4948"/>
      <c r="M4948"/>
      <c r="N4948"/>
      <c r="O4948"/>
      <c r="P4948"/>
      <c r="Q4948"/>
    </row>
    <row r="4949" spans="1:17" s="16" customFormat="1" x14ac:dyDescent="0.25">
      <c r="A4949"/>
      <c r="B4949" s="18"/>
      <c r="D4949"/>
      <c r="E4949"/>
      <c r="F4949"/>
      <c r="G4949"/>
      <c r="H4949"/>
      <c r="I4949"/>
      <c r="J4949"/>
      <c r="K4949"/>
      <c r="L4949"/>
      <c r="M4949"/>
      <c r="N4949"/>
      <c r="O4949"/>
      <c r="P4949"/>
      <c r="Q4949"/>
    </row>
    <row r="4950" spans="1:17" s="16" customFormat="1" x14ac:dyDescent="0.25">
      <c r="A4950"/>
      <c r="B4950" s="18"/>
      <c r="D4950"/>
      <c r="E4950"/>
      <c r="F4950"/>
      <c r="G4950"/>
      <c r="H4950"/>
      <c r="I4950"/>
      <c r="J4950"/>
      <c r="K4950"/>
      <c r="L4950"/>
      <c r="M4950"/>
      <c r="N4950"/>
      <c r="O4950"/>
      <c r="P4950"/>
      <c r="Q4950"/>
    </row>
    <row r="4951" spans="1:17" s="16" customFormat="1" x14ac:dyDescent="0.25">
      <c r="A4951"/>
      <c r="B4951" s="18"/>
      <c r="D4951"/>
      <c r="E4951"/>
      <c r="F4951"/>
      <c r="G4951"/>
      <c r="H4951"/>
      <c r="I4951"/>
      <c r="J4951"/>
      <c r="K4951"/>
      <c r="L4951"/>
      <c r="M4951"/>
      <c r="N4951"/>
      <c r="O4951"/>
      <c r="P4951"/>
      <c r="Q4951"/>
    </row>
    <row r="4952" spans="1:17" s="16" customFormat="1" x14ac:dyDescent="0.25">
      <c r="A4952"/>
      <c r="B4952" s="18"/>
      <c r="D4952"/>
      <c r="E4952"/>
      <c r="F4952"/>
      <c r="G4952"/>
      <c r="H4952"/>
      <c r="I4952"/>
      <c r="J4952"/>
      <c r="K4952"/>
      <c r="L4952"/>
      <c r="M4952"/>
      <c r="N4952"/>
      <c r="O4952"/>
      <c r="P4952"/>
      <c r="Q4952"/>
    </row>
    <row r="4953" spans="1:17" s="16" customFormat="1" x14ac:dyDescent="0.25">
      <c r="A4953"/>
      <c r="B4953" s="18"/>
      <c r="D4953"/>
      <c r="E4953"/>
      <c r="F4953"/>
      <c r="G4953"/>
      <c r="H4953"/>
      <c r="I4953"/>
      <c r="J4953"/>
      <c r="K4953"/>
      <c r="L4953"/>
      <c r="M4953"/>
      <c r="N4953"/>
      <c r="O4953"/>
      <c r="P4953"/>
      <c r="Q4953"/>
    </row>
    <row r="4954" spans="1:17" s="16" customFormat="1" x14ac:dyDescent="0.25">
      <c r="A4954"/>
      <c r="B4954" s="18"/>
      <c r="D4954"/>
      <c r="E4954"/>
      <c r="F4954"/>
      <c r="G4954"/>
      <c r="H4954"/>
      <c r="I4954"/>
      <c r="J4954"/>
      <c r="K4954"/>
      <c r="L4954"/>
      <c r="M4954"/>
      <c r="N4954"/>
      <c r="O4954"/>
      <c r="P4954"/>
      <c r="Q4954"/>
    </row>
    <row r="4955" spans="1:17" s="16" customFormat="1" x14ac:dyDescent="0.25">
      <c r="A4955"/>
      <c r="B4955" s="18"/>
      <c r="D4955"/>
      <c r="E4955"/>
      <c r="F4955"/>
      <c r="G4955"/>
      <c r="H4955"/>
      <c r="I4955"/>
      <c r="J4955"/>
      <c r="K4955"/>
      <c r="L4955"/>
      <c r="M4955"/>
      <c r="N4955"/>
      <c r="O4955"/>
      <c r="P4955"/>
      <c r="Q4955"/>
    </row>
    <row r="4956" spans="1:17" s="16" customFormat="1" x14ac:dyDescent="0.25">
      <c r="A4956"/>
      <c r="B4956" s="18"/>
      <c r="D4956"/>
      <c r="E4956"/>
      <c r="F4956"/>
      <c r="G4956"/>
      <c r="H4956"/>
      <c r="I4956"/>
      <c r="J4956"/>
      <c r="K4956"/>
      <c r="L4956"/>
      <c r="M4956"/>
      <c r="N4956"/>
      <c r="O4956"/>
      <c r="P4956"/>
      <c r="Q4956"/>
    </row>
    <row r="4957" spans="1:17" s="16" customFormat="1" x14ac:dyDescent="0.25">
      <c r="A4957"/>
      <c r="B4957" s="18"/>
      <c r="D4957"/>
      <c r="E4957"/>
      <c r="F4957"/>
      <c r="G4957"/>
      <c r="H4957"/>
      <c r="I4957"/>
      <c r="J4957"/>
      <c r="K4957"/>
      <c r="L4957"/>
      <c r="M4957"/>
      <c r="N4957"/>
      <c r="O4957"/>
      <c r="P4957"/>
      <c r="Q4957"/>
    </row>
    <row r="4958" spans="1:17" s="16" customFormat="1" x14ac:dyDescent="0.25">
      <c r="A4958"/>
      <c r="B4958" s="18"/>
      <c r="D4958"/>
      <c r="E4958"/>
      <c r="F4958"/>
      <c r="G4958"/>
      <c r="H4958"/>
      <c r="I4958"/>
      <c r="J4958"/>
      <c r="K4958"/>
      <c r="L4958"/>
      <c r="M4958"/>
      <c r="N4958"/>
      <c r="O4958"/>
      <c r="P4958"/>
      <c r="Q4958"/>
    </row>
    <row r="4959" spans="1:17" s="16" customFormat="1" x14ac:dyDescent="0.25">
      <c r="A4959"/>
      <c r="B4959" s="18"/>
      <c r="D4959"/>
      <c r="E4959"/>
      <c r="F4959"/>
      <c r="G4959"/>
      <c r="H4959"/>
      <c r="I4959"/>
      <c r="J4959"/>
      <c r="K4959"/>
      <c r="L4959"/>
      <c r="M4959"/>
      <c r="N4959"/>
      <c r="O4959"/>
      <c r="P4959"/>
      <c r="Q4959"/>
    </row>
    <row r="4960" spans="1:17" s="16" customFormat="1" x14ac:dyDescent="0.25">
      <c r="A4960"/>
      <c r="B4960" s="18"/>
      <c r="D4960"/>
      <c r="E4960"/>
      <c r="F4960"/>
      <c r="G4960"/>
      <c r="H4960"/>
      <c r="I4960"/>
      <c r="J4960"/>
      <c r="K4960"/>
      <c r="L4960"/>
      <c r="M4960"/>
      <c r="N4960"/>
      <c r="O4960"/>
      <c r="P4960"/>
      <c r="Q4960"/>
    </row>
    <row r="4961" spans="1:17" s="16" customFormat="1" x14ac:dyDescent="0.25">
      <c r="A4961"/>
      <c r="B4961" s="18"/>
      <c r="D4961"/>
      <c r="E4961"/>
      <c r="F4961"/>
      <c r="G4961"/>
      <c r="H4961"/>
      <c r="I4961"/>
      <c r="J4961"/>
      <c r="K4961"/>
      <c r="L4961"/>
      <c r="M4961"/>
      <c r="N4961"/>
      <c r="O4961"/>
      <c r="P4961"/>
      <c r="Q4961"/>
    </row>
    <row r="4962" spans="1:17" s="16" customFormat="1" x14ac:dyDescent="0.25">
      <c r="A4962"/>
      <c r="B4962" s="18"/>
      <c r="D4962"/>
      <c r="E4962"/>
      <c r="F4962"/>
      <c r="G4962"/>
      <c r="H4962"/>
      <c r="I4962"/>
      <c r="J4962"/>
      <c r="K4962"/>
      <c r="L4962"/>
      <c r="M4962"/>
      <c r="N4962"/>
      <c r="O4962"/>
      <c r="P4962"/>
      <c r="Q4962"/>
    </row>
    <row r="4963" spans="1:17" s="16" customFormat="1" x14ac:dyDescent="0.25">
      <c r="A4963"/>
      <c r="B4963" s="18"/>
      <c r="D4963"/>
      <c r="E4963"/>
      <c r="F4963"/>
      <c r="G4963"/>
      <c r="H4963"/>
      <c r="I4963"/>
      <c r="J4963"/>
      <c r="K4963"/>
      <c r="L4963"/>
      <c r="M4963"/>
      <c r="N4963"/>
      <c r="O4963"/>
      <c r="P4963"/>
      <c r="Q4963"/>
    </row>
    <row r="4964" spans="1:17" s="16" customFormat="1" x14ac:dyDescent="0.25">
      <c r="A4964"/>
      <c r="B4964" s="18"/>
      <c r="D4964"/>
      <c r="E4964"/>
      <c r="F4964"/>
      <c r="G4964"/>
      <c r="H4964"/>
      <c r="I4964"/>
      <c r="J4964"/>
      <c r="K4964"/>
      <c r="L4964"/>
      <c r="M4964"/>
      <c r="N4964"/>
      <c r="O4964"/>
      <c r="P4964"/>
      <c r="Q4964"/>
    </row>
    <row r="4965" spans="1:17" s="16" customFormat="1" x14ac:dyDescent="0.25">
      <c r="A4965"/>
      <c r="B4965" s="18"/>
      <c r="D4965"/>
      <c r="E4965"/>
      <c r="F4965"/>
      <c r="G4965"/>
      <c r="H4965"/>
      <c r="I4965"/>
      <c r="J4965"/>
      <c r="K4965"/>
      <c r="L4965"/>
      <c r="M4965"/>
      <c r="N4965"/>
      <c r="O4965"/>
      <c r="P4965"/>
      <c r="Q4965"/>
    </row>
    <row r="4966" spans="1:17" s="16" customFormat="1" x14ac:dyDescent="0.25">
      <c r="A4966"/>
      <c r="B4966" s="18"/>
      <c r="D4966"/>
      <c r="E4966"/>
      <c r="F4966"/>
      <c r="G4966"/>
      <c r="H4966"/>
      <c r="I4966"/>
      <c r="J4966"/>
      <c r="K4966"/>
      <c r="L4966"/>
      <c r="M4966"/>
      <c r="N4966"/>
      <c r="O4966"/>
      <c r="P4966"/>
      <c r="Q4966"/>
    </row>
    <row r="4967" spans="1:17" s="16" customFormat="1" x14ac:dyDescent="0.25">
      <c r="A4967"/>
      <c r="B4967" s="18"/>
      <c r="D4967"/>
      <c r="E4967"/>
      <c r="F4967"/>
      <c r="G4967"/>
      <c r="H4967"/>
      <c r="I4967"/>
      <c r="J4967"/>
      <c r="K4967"/>
      <c r="L4967"/>
      <c r="M4967"/>
      <c r="N4967"/>
      <c r="O4967"/>
      <c r="P4967"/>
      <c r="Q4967"/>
    </row>
    <row r="4968" spans="1:17" s="16" customFormat="1" x14ac:dyDescent="0.25">
      <c r="A4968"/>
      <c r="B4968" s="18"/>
      <c r="D4968"/>
      <c r="E4968"/>
      <c r="F4968"/>
      <c r="G4968"/>
      <c r="H4968"/>
      <c r="I4968"/>
      <c r="J4968"/>
      <c r="K4968"/>
      <c r="L4968"/>
      <c r="M4968"/>
      <c r="N4968"/>
      <c r="O4968"/>
      <c r="P4968"/>
      <c r="Q4968"/>
    </row>
    <row r="4969" spans="1:17" s="16" customFormat="1" x14ac:dyDescent="0.25">
      <c r="A4969"/>
      <c r="B4969" s="18"/>
      <c r="D4969"/>
      <c r="E4969"/>
      <c r="F4969"/>
      <c r="G4969"/>
      <c r="H4969"/>
      <c r="I4969"/>
      <c r="J4969"/>
      <c r="K4969"/>
      <c r="L4969"/>
      <c r="M4969"/>
      <c r="N4969"/>
      <c r="O4969"/>
      <c r="P4969"/>
      <c r="Q4969"/>
    </row>
    <row r="4970" spans="1:17" s="16" customFormat="1" x14ac:dyDescent="0.25">
      <c r="A4970"/>
      <c r="B4970" s="18"/>
      <c r="D4970"/>
      <c r="E4970"/>
      <c r="F4970"/>
      <c r="G4970"/>
      <c r="H4970"/>
      <c r="I4970"/>
      <c r="J4970"/>
      <c r="K4970"/>
      <c r="L4970"/>
      <c r="M4970"/>
      <c r="N4970"/>
      <c r="O4970"/>
      <c r="P4970"/>
      <c r="Q4970"/>
    </row>
    <row r="4971" spans="1:17" s="16" customFormat="1" x14ac:dyDescent="0.25">
      <c r="A4971"/>
      <c r="B4971" s="18"/>
      <c r="D4971"/>
      <c r="E4971"/>
      <c r="F4971"/>
      <c r="G4971"/>
      <c r="H4971"/>
      <c r="I4971"/>
      <c r="J4971"/>
      <c r="K4971"/>
      <c r="L4971"/>
      <c r="M4971"/>
      <c r="N4971"/>
      <c r="O4971"/>
      <c r="P4971"/>
      <c r="Q4971"/>
    </row>
    <row r="4972" spans="1:17" s="16" customFormat="1" x14ac:dyDescent="0.25">
      <c r="A4972"/>
      <c r="B4972" s="18"/>
      <c r="D4972"/>
      <c r="E4972"/>
      <c r="F4972"/>
      <c r="G4972"/>
      <c r="H4972"/>
      <c r="I4972"/>
      <c r="J4972"/>
      <c r="K4972"/>
      <c r="L4972"/>
      <c r="M4972"/>
      <c r="N4972"/>
      <c r="O4972"/>
      <c r="P4972"/>
      <c r="Q4972"/>
    </row>
    <row r="4973" spans="1:17" s="16" customFormat="1" x14ac:dyDescent="0.25">
      <c r="A4973"/>
      <c r="B4973" s="18"/>
      <c r="D4973"/>
      <c r="E4973"/>
      <c r="F4973"/>
      <c r="G4973"/>
      <c r="H4973"/>
      <c r="I4973"/>
      <c r="J4973"/>
      <c r="K4973"/>
      <c r="L4973"/>
      <c r="M4973"/>
      <c r="N4973"/>
      <c r="O4973"/>
      <c r="P4973"/>
      <c r="Q4973"/>
    </row>
    <row r="4974" spans="1:17" s="16" customFormat="1" x14ac:dyDescent="0.25">
      <c r="A4974"/>
      <c r="B4974" s="18"/>
      <c r="D4974"/>
      <c r="E4974"/>
      <c r="F4974"/>
      <c r="G4974"/>
      <c r="H4974"/>
      <c r="I4974"/>
      <c r="J4974"/>
      <c r="K4974"/>
      <c r="L4974"/>
      <c r="M4974"/>
      <c r="N4974"/>
      <c r="O4974"/>
      <c r="P4974"/>
      <c r="Q4974"/>
    </row>
    <row r="4975" spans="1:17" s="16" customFormat="1" x14ac:dyDescent="0.25">
      <c r="A4975"/>
      <c r="B4975" s="18"/>
      <c r="D4975"/>
      <c r="E4975"/>
      <c r="F4975"/>
      <c r="G4975"/>
      <c r="H4975"/>
      <c r="I4975"/>
      <c r="J4975"/>
      <c r="K4975"/>
      <c r="L4975"/>
      <c r="M4975"/>
      <c r="N4975"/>
      <c r="O4975"/>
      <c r="P4975"/>
      <c r="Q4975"/>
    </row>
    <row r="4976" spans="1:17" s="16" customFormat="1" x14ac:dyDescent="0.25">
      <c r="A4976"/>
      <c r="B4976" s="18"/>
      <c r="D4976"/>
      <c r="E4976"/>
      <c r="F4976"/>
      <c r="G4976"/>
      <c r="H4976"/>
      <c r="I4976"/>
      <c r="J4976"/>
      <c r="K4976"/>
      <c r="L4976"/>
      <c r="M4976"/>
      <c r="N4976"/>
      <c r="O4976"/>
      <c r="P4976"/>
      <c r="Q4976"/>
    </row>
    <row r="4977" spans="1:17" s="16" customFormat="1" x14ac:dyDescent="0.25">
      <c r="A4977"/>
      <c r="B4977" s="18"/>
      <c r="D4977"/>
      <c r="E4977"/>
      <c r="F4977"/>
      <c r="G4977"/>
      <c r="H4977"/>
      <c r="I4977"/>
      <c r="J4977"/>
      <c r="K4977"/>
      <c r="L4977"/>
      <c r="M4977"/>
      <c r="N4977"/>
      <c r="O4977"/>
      <c r="P4977"/>
      <c r="Q4977"/>
    </row>
    <row r="4978" spans="1:17" s="16" customFormat="1" x14ac:dyDescent="0.25">
      <c r="A4978"/>
      <c r="B4978" s="18"/>
      <c r="D4978"/>
      <c r="E4978"/>
      <c r="F4978"/>
      <c r="G4978"/>
      <c r="H4978"/>
      <c r="I4978"/>
      <c r="J4978"/>
      <c r="K4978"/>
      <c r="L4978"/>
      <c r="M4978"/>
      <c r="N4978"/>
      <c r="O4978"/>
      <c r="P4978"/>
      <c r="Q4978"/>
    </row>
    <row r="4979" spans="1:17" s="16" customFormat="1" x14ac:dyDescent="0.25">
      <c r="A4979"/>
      <c r="B4979" s="18"/>
      <c r="D4979"/>
      <c r="E4979"/>
      <c r="F4979"/>
      <c r="G4979"/>
      <c r="H4979"/>
      <c r="I4979"/>
      <c r="J4979"/>
      <c r="K4979"/>
      <c r="L4979"/>
      <c r="M4979"/>
      <c r="N4979"/>
      <c r="O4979"/>
      <c r="P4979"/>
      <c r="Q4979"/>
    </row>
    <row r="4980" spans="1:17" s="16" customFormat="1" x14ac:dyDescent="0.25">
      <c r="A4980"/>
      <c r="B4980" s="18"/>
      <c r="D4980"/>
      <c r="E4980"/>
      <c r="F4980"/>
      <c r="G4980"/>
      <c r="H4980"/>
      <c r="I4980"/>
      <c r="J4980"/>
      <c r="K4980"/>
      <c r="L4980"/>
      <c r="M4980"/>
      <c r="N4980"/>
      <c r="O4980"/>
      <c r="P4980"/>
      <c r="Q4980"/>
    </row>
    <row r="4981" spans="1:17" s="16" customFormat="1" x14ac:dyDescent="0.25">
      <c r="A4981"/>
      <c r="B4981" s="18"/>
      <c r="D4981"/>
      <c r="E4981"/>
      <c r="F4981"/>
      <c r="G4981"/>
      <c r="H4981"/>
      <c r="I4981"/>
      <c r="J4981"/>
      <c r="K4981"/>
      <c r="L4981"/>
      <c r="M4981"/>
      <c r="N4981"/>
      <c r="O4981"/>
      <c r="P4981"/>
      <c r="Q4981"/>
    </row>
    <row r="4982" spans="1:17" s="16" customFormat="1" x14ac:dyDescent="0.25">
      <c r="A4982"/>
      <c r="B4982" s="17"/>
      <c r="D4982"/>
      <c r="E4982"/>
      <c r="F4982"/>
      <c r="G4982"/>
      <c r="H4982"/>
      <c r="I4982"/>
      <c r="J4982"/>
      <c r="K4982"/>
      <c r="L4982"/>
      <c r="M4982"/>
      <c r="N4982"/>
      <c r="O4982"/>
      <c r="P4982"/>
      <c r="Q4982"/>
    </row>
    <row r="4983" spans="1:17" s="16" customFormat="1" x14ac:dyDescent="0.25">
      <c r="A4983"/>
      <c r="B4983" s="18"/>
      <c r="D4983"/>
      <c r="E4983"/>
      <c r="F4983"/>
      <c r="G4983"/>
      <c r="H4983"/>
      <c r="I4983"/>
      <c r="J4983"/>
      <c r="K4983"/>
      <c r="L4983"/>
      <c r="M4983"/>
      <c r="N4983"/>
      <c r="O4983"/>
      <c r="P4983"/>
      <c r="Q4983"/>
    </row>
    <row r="4984" spans="1:17" s="16" customFormat="1" x14ac:dyDescent="0.25">
      <c r="A4984"/>
      <c r="B4984" s="18"/>
      <c r="D4984"/>
      <c r="E4984"/>
      <c r="F4984"/>
      <c r="G4984"/>
      <c r="H4984"/>
      <c r="I4984"/>
      <c r="J4984"/>
      <c r="K4984"/>
      <c r="L4984"/>
      <c r="M4984"/>
      <c r="N4984"/>
      <c r="O4984"/>
      <c r="P4984"/>
      <c r="Q4984"/>
    </row>
    <row r="4985" spans="1:17" s="16" customFormat="1" x14ac:dyDescent="0.25">
      <c r="A4985"/>
      <c r="B4985" s="18"/>
      <c r="D4985"/>
      <c r="E4985"/>
      <c r="F4985"/>
      <c r="G4985"/>
      <c r="H4985"/>
      <c r="I4985"/>
      <c r="J4985"/>
      <c r="K4985"/>
      <c r="L4985"/>
      <c r="M4985"/>
      <c r="N4985"/>
      <c r="O4985"/>
      <c r="P4985"/>
      <c r="Q4985"/>
    </row>
    <row r="4986" spans="1:17" s="16" customFormat="1" x14ac:dyDescent="0.25">
      <c r="A4986"/>
      <c r="B4986" s="18"/>
      <c r="D4986"/>
      <c r="E4986"/>
      <c r="F4986"/>
      <c r="G4986"/>
      <c r="H4986"/>
      <c r="I4986"/>
      <c r="J4986"/>
      <c r="K4986"/>
      <c r="L4986"/>
      <c r="M4986"/>
      <c r="N4986"/>
      <c r="O4986"/>
      <c r="P4986"/>
      <c r="Q4986"/>
    </row>
    <row r="4987" spans="1:17" s="16" customFormat="1" x14ac:dyDescent="0.25">
      <c r="A4987"/>
      <c r="B4987" s="18"/>
      <c r="D4987"/>
      <c r="E4987"/>
      <c r="F4987"/>
      <c r="G4987"/>
      <c r="H4987"/>
      <c r="I4987"/>
      <c r="J4987"/>
      <c r="K4987"/>
      <c r="L4987"/>
      <c r="M4987"/>
      <c r="N4987"/>
      <c r="O4987"/>
      <c r="P4987"/>
      <c r="Q4987"/>
    </row>
    <row r="4988" spans="1:17" s="16" customFormat="1" x14ac:dyDescent="0.25">
      <c r="A4988"/>
      <c r="B4988" s="18"/>
      <c r="D4988"/>
      <c r="E4988"/>
      <c r="F4988"/>
      <c r="G4988"/>
      <c r="H4988"/>
      <c r="I4988"/>
      <c r="J4988"/>
      <c r="K4988"/>
      <c r="L4988"/>
      <c r="M4988"/>
      <c r="N4988"/>
      <c r="O4988"/>
      <c r="P4988"/>
      <c r="Q4988"/>
    </row>
    <row r="4989" spans="1:17" s="16" customFormat="1" x14ac:dyDescent="0.25">
      <c r="A4989"/>
      <c r="B4989" s="18"/>
      <c r="D4989"/>
      <c r="E4989"/>
      <c r="F4989"/>
      <c r="G4989"/>
      <c r="H4989"/>
      <c r="I4989"/>
      <c r="J4989"/>
      <c r="K4989"/>
      <c r="L4989"/>
      <c r="M4989"/>
      <c r="N4989"/>
      <c r="O4989"/>
      <c r="P4989"/>
      <c r="Q4989"/>
    </row>
    <row r="4990" spans="1:17" s="16" customFormat="1" x14ac:dyDescent="0.25">
      <c r="A4990"/>
      <c r="B4990" s="18"/>
      <c r="D4990"/>
      <c r="E4990"/>
      <c r="F4990"/>
      <c r="G4990"/>
      <c r="H4990"/>
      <c r="I4990"/>
      <c r="J4990"/>
      <c r="K4990"/>
      <c r="L4990"/>
      <c r="M4990"/>
      <c r="N4990"/>
      <c r="O4990"/>
      <c r="P4990"/>
      <c r="Q4990"/>
    </row>
    <row r="4991" spans="1:17" s="16" customFormat="1" x14ac:dyDescent="0.25">
      <c r="A4991"/>
      <c r="B4991" s="18"/>
      <c r="D4991"/>
      <c r="E4991"/>
      <c r="F4991"/>
      <c r="G4991"/>
      <c r="H4991"/>
      <c r="I4991"/>
      <c r="J4991"/>
      <c r="K4991"/>
      <c r="L4991"/>
      <c r="M4991"/>
      <c r="N4991"/>
      <c r="O4991"/>
      <c r="P4991"/>
      <c r="Q4991"/>
    </row>
    <row r="4992" spans="1:17" s="16" customFormat="1" x14ac:dyDescent="0.25">
      <c r="A4992"/>
      <c r="B4992" s="18"/>
      <c r="D4992"/>
      <c r="E4992"/>
      <c r="F4992"/>
      <c r="G4992"/>
      <c r="H4992"/>
      <c r="I4992"/>
      <c r="J4992"/>
      <c r="K4992"/>
      <c r="L4992"/>
      <c r="M4992"/>
      <c r="N4992"/>
      <c r="O4992"/>
      <c r="P4992"/>
      <c r="Q4992"/>
    </row>
    <row r="4993" spans="1:17" s="16" customFormat="1" x14ac:dyDescent="0.25">
      <c r="A4993"/>
      <c r="B4993" s="18"/>
      <c r="D4993"/>
      <c r="E4993"/>
      <c r="F4993"/>
      <c r="G4993"/>
      <c r="H4993"/>
      <c r="I4993"/>
      <c r="J4993"/>
      <c r="K4993"/>
      <c r="L4993"/>
      <c r="M4993"/>
      <c r="N4993"/>
      <c r="O4993"/>
      <c r="P4993"/>
      <c r="Q4993"/>
    </row>
    <row r="4994" spans="1:17" s="16" customFormat="1" x14ac:dyDescent="0.25">
      <c r="A4994"/>
      <c r="B4994" s="18"/>
      <c r="D4994"/>
      <c r="E4994"/>
      <c r="F4994"/>
      <c r="G4994"/>
      <c r="H4994"/>
      <c r="I4994"/>
      <c r="J4994"/>
      <c r="K4994"/>
      <c r="L4994"/>
      <c r="M4994"/>
      <c r="N4994"/>
      <c r="O4994"/>
      <c r="P4994"/>
      <c r="Q4994"/>
    </row>
    <row r="4995" spans="1:17" s="16" customFormat="1" x14ac:dyDescent="0.25">
      <c r="A4995"/>
      <c r="B4995" s="18"/>
      <c r="D4995"/>
      <c r="E4995"/>
      <c r="F4995"/>
      <c r="G4995"/>
      <c r="H4995"/>
      <c r="I4995"/>
      <c r="J4995"/>
      <c r="K4995"/>
      <c r="L4995"/>
      <c r="M4995"/>
      <c r="N4995"/>
      <c r="O4995"/>
      <c r="P4995"/>
      <c r="Q4995"/>
    </row>
    <row r="4996" spans="1:17" s="16" customFormat="1" x14ac:dyDescent="0.25">
      <c r="A4996"/>
      <c r="B4996" s="18"/>
      <c r="D4996"/>
      <c r="E4996"/>
      <c r="F4996"/>
      <c r="G4996"/>
      <c r="H4996"/>
      <c r="I4996"/>
      <c r="J4996"/>
      <c r="K4996"/>
      <c r="L4996"/>
      <c r="M4996"/>
      <c r="N4996"/>
      <c r="O4996"/>
      <c r="P4996"/>
      <c r="Q4996"/>
    </row>
    <row r="4997" spans="1:17" s="16" customFormat="1" x14ac:dyDescent="0.25">
      <c r="A4997"/>
      <c r="B4997" s="18"/>
      <c r="D4997"/>
      <c r="E4997"/>
      <c r="F4997"/>
      <c r="G4997"/>
      <c r="H4997"/>
      <c r="I4997"/>
      <c r="J4997"/>
      <c r="K4997"/>
      <c r="L4997"/>
      <c r="M4997"/>
      <c r="N4997"/>
      <c r="O4997"/>
      <c r="P4997"/>
      <c r="Q4997"/>
    </row>
    <row r="4998" spans="1:17" s="16" customFormat="1" x14ac:dyDescent="0.25">
      <c r="A4998"/>
      <c r="B4998" s="18"/>
      <c r="D4998"/>
      <c r="E4998"/>
      <c r="F4998"/>
      <c r="G4998"/>
      <c r="H4998"/>
      <c r="I4998"/>
      <c r="J4998"/>
      <c r="K4998"/>
      <c r="L4998"/>
      <c r="M4998"/>
      <c r="N4998"/>
      <c r="O4998"/>
      <c r="P4998"/>
      <c r="Q4998"/>
    </row>
    <row r="4999" spans="1:17" s="16" customFormat="1" x14ac:dyDescent="0.25">
      <c r="A4999"/>
      <c r="B4999" s="18"/>
      <c r="D4999"/>
      <c r="E4999"/>
      <c r="F4999"/>
      <c r="G4999"/>
      <c r="H4999"/>
      <c r="I4999"/>
      <c r="J4999"/>
      <c r="K4999"/>
      <c r="L4999"/>
      <c r="M4999"/>
      <c r="N4999"/>
      <c r="O4999"/>
      <c r="P4999"/>
      <c r="Q4999"/>
    </row>
    <row r="5000" spans="1:17" s="16" customFormat="1" x14ac:dyDescent="0.25">
      <c r="A5000"/>
      <c r="B5000" s="18"/>
      <c r="D5000"/>
      <c r="E5000"/>
      <c r="F5000"/>
      <c r="G5000"/>
      <c r="H5000"/>
      <c r="I5000"/>
      <c r="J5000"/>
      <c r="K5000"/>
      <c r="L5000"/>
      <c r="M5000"/>
      <c r="N5000"/>
      <c r="O5000"/>
      <c r="P5000"/>
      <c r="Q5000"/>
    </row>
    <row r="5001" spans="1:17" s="16" customFormat="1" x14ac:dyDescent="0.25">
      <c r="A5001"/>
      <c r="B5001" s="18"/>
      <c r="D5001"/>
      <c r="E5001"/>
      <c r="F5001"/>
      <c r="G5001"/>
      <c r="H5001"/>
      <c r="I5001"/>
      <c r="J5001"/>
      <c r="K5001"/>
      <c r="L5001"/>
      <c r="M5001"/>
      <c r="N5001"/>
      <c r="O5001"/>
      <c r="P5001"/>
      <c r="Q5001"/>
    </row>
    <row r="5002" spans="1:17" s="16" customFormat="1" x14ac:dyDescent="0.25">
      <c r="A5002"/>
      <c r="B5002" s="18"/>
      <c r="D5002"/>
      <c r="E5002"/>
      <c r="F5002"/>
      <c r="G5002"/>
      <c r="H5002"/>
      <c r="I5002"/>
      <c r="J5002"/>
      <c r="K5002"/>
      <c r="L5002"/>
      <c r="M5002"/>
      <c r="N5002"/>
      <c r="O5002"/>
      <c r="P5002"/>
      <c r="Q5002"/>
    </row>
    <row r="5003" spans="1:17" s="16" customFormat="1" x14ac:dyDescent="0.25">
      <c r="A5003"/>
      <c r="B5003" s="18"/>
      <c r="D5003"/>
      <c r="E5003"/>
      <c r="F5003"/>
      <c r="G5003"/>
      <c r="H5003"/>
      <c r="I5003"/>
      <c r="J5003"/>
      <c r="K5003"/>
      <c r="L5003"/>
      <c r="M5003"/>
      <c r="N5003"/>
      <c r="O5003"/>
      <c r="P5003"/>
      <c r="Q5003"/>
    </row>
    <row r="5004" spans="1:17" s="16" customFormat="1" x14ac:dyDescent="0.25">
      <c r="A5004"/>
      <c r="B5004" s="18"/>
      <c r="D5004"/>
      <c r="E5004"/>
      <c r="F5004"/>
      <c r="G5004"/>
      <c r="H5004"/>
      <c r="I5004"/>
      <c r="J5004"/>
      <c r="K5004"/>
      <c r="L5004"/>
      <c r="M5004"/>
      <c r="N5004"/>
      <c r="O5004"/>
      <c r="P5004"/>
      <c r="Q5004"/>
    </row>
    <row r="5005" spans="1:17" s="16" customFormat="1" x14ac:dyDescent="0.25">
      <c r="A5005"/>
      <c r="B5005" s="18"/>
      <c r="D5005"/>
      <c r="E5005"/>
      <c r="F5005"/>
      <c r="G5005"/>
      <c r="H5005"/>
      <c r="I5005"/>
      <c r="J5005"/>
      <c r="K5005"/>
      <c r="L5005"/>
      <c r="M5005"/>
      <c r="N5005"/>
      <c r="O5005"/>
      <c r="P5005"/>
      <c r="Q5005"/>
    </row>
    <row r="5006" spans="1:17" s="16" customFormat="1" x14ac:dyDescent="0.25">
      <c r="A5006"/>
      <c r="B5006" s="18"/>
      <c r="D5006"/>
      <c r="E5006"/>
      <c r="F5006"/>
      <c r="G5006"/>
      <c r="H5006"/>
      <c r="I5006"/>
      <c r="J5006"/>
      <c r="K5006"/>
      <c r="L5006"/>
      <c r="M5006"/>
      <c r="N5006"/>
      <c r="O5006"/>
      <c r="P5006"/>
      <c r="Q5006"/>
    </row>
    <row r="5007" spans="1:17" s="16" customFormat="1" x14ac:dyDescent="0.25">
      <c r="A5007"/>
      <c r="B5007" s="18"/>
      <c r="D5007"/>
      <c r="E5007"/>
      <c r="F5007"/>
      <c r="G5007"/>
      <c r="H5007"/>
      <c r="I5007"/>
      <c r="J5007"/>
      <c r="K5007"/>
      <c r="L5007"/>
      <c r="M5007"/>
      <c r="N5007"/>
      <c r="O5007"/>
      <c r="P5007"/>
      <c r="Q5007"/>
    </row>
    <row r="5008" spans="1:17" s="16" customFormat="1" x14ac:dyDescent="0.25">
      <c r="A5008"/>
      <c r="B5008" s="18"/>
      <c r="D5008"/>
      <c r="E5008"/>
      <c r="F5008"/>
      <c r="G5008"/>
      <c r="H5008"/>
      <c r="I5008"/>
      <c r="J5008"/>
      <c r="K5008"/>
      <c r="L5008"/>
      <c r="M5008"/>
      <c r="N5008"/>
      <c r="O5008"/>
      <c r="P5008"/>
      <c r="Q5008"/>
    </row>
    <row r="5009" spans="1:17" s="16" customFormat="1" x14ac:dyDescent="0.25">
      <c r="A5009"/>
      <c r="B5009" s="18"/>
      <c r="D5009"/>
      <c r="E5009"/>
      <c r="F5009"/>
      <c r="G5009"/>
      <c r="H5009"/>
      <c r="I5009"/>
      <c r="J5009"/>
      <c r="K5009"/>
      <c r="L5009"/>
      <c r="M5009"/>
      <c r="N5009"/>
      <c r="O5009"/>
      <c r="P5009"/>
      <c r="Q5009"/>
    </row>
    <row r="5010" spans="1:17" s="16" customFormat="1" x14ac:dyDescent="0.25">
      <c r="A5010"/>
      <c r="B5010" s="18"/>
      <c r="D5010"/>
      <c r="E5010"/>
      <c r="F5010"/>
      <c r="G5010"/>
      <c r="H5010"/>
      <c r="I5010"/>
      <c r="J5010"/>
      <c r="K5010"/>
      <c r="L5010"/>
      <c r="M5010"/>
      <c r="N5010"/>
      <c r="O5010"/>
      <c r="P5010"/>
      <c r="Q5010"/>
    </row>
    <row r="5011" spans="1:17" s="16" customFormat="1" x14ac:dyDescent="0.25">
      <c r="A5011"/>
      <c r="B5011" s="18"/>
      <c r="D5011"/>
      <c r="E5011"/>
      <c r="F5011"/>
      <c r="G5011"/>
      <c r="H5011"/>
      <c r="I5011"/>
      <c r="J5011"/>
      <c r="K5011"/>
      <c r="L5011"/>
      <c r="M5011"/>
      <c r="N5011"/>
      <c r="O5011"/>
      <c r="P5011"/>
      <c r="Q5011"/>
    </row>
    <row r="5012" spans="1:17" s="16" customFormat="1" x14ac:dyDescent="0.25">
      <c r="A5012"/>
      <c r="B5012" s="18"/>
      <c r="D5012"/>
      <c r="E5012"/>
      <c r="F5012"/>
      <c r="G5012"/>
      <c r="H5012"/>
      <c r="I5012"/>
      <c r="J5012"/>
      <c r="K5012"/>
      <c r="L5012"/>
      <c r="M5012"/>
      <c r="N5012"/>
      <c r="O5012"/>
      <c r="P5012"/>
      <c r="Q5012"/>
    </row>
    <row r="5013" spans="1:17" s="16" customFormat="1" x14ac:dyDescent="0.25">
      <c r="A5013"/>
      <c r="B5013" s="18"/>
      <c r="D5013"/>
      <c r="E5013"/>
      <c r="F5013"/>
      <c r="G5013"/>
      <c r="H5013"/>
      <c r="I5013"/>
      <c r="J5013"/>
      <c r="K5013"/>
      <c r="L5013"/>
      <c r="M5013"/>
      <c r="N5013"/>
      <c r="O5013"/>
      <c r="P5013"/>
      <c r="Q5013"/>
    </row>
    <row r="5014" spans="1:17" s="16" customFormat="1" x14ac:dyDescent="0.25">
      <c r="A5014"/>
      <c r="B5014" s="18"/>
      <c r="D5014"/>
      <c r="E5014"/>
      <c r="F5014"/>
      <c r="G5014"/>
      <c r="H5014"/>
      <c r="I5014"/>
      <c r="J5014"/>
      <c r="K5014"/>
      <c r="L5014"/>
      <c r="M5014"/>
      <c r="N5014"/>
      <c r="O5014"/>
      <c r="P5014"/>
      <c r="Q5014"/>
    </row>
    <row r="5015" spans="1:17" s="16" customFormat="1" x14ac:dyDescent="0.25">
      <c r="A5015"/>
      <c r="B5015" s="18"/>
      <c r="D5015"/>
      <c r="E5015"/>
      <c r="F5015"/>
      <c r="G5015"/>
      <c r="H5015"/>
      <c r="I5015"/>
      <c r="J5015"/>
      <c r="K5015"/>
      <c r="L5015"/>
      <c r="M5015"/>
      <c r="N5015"/>
      <c r="O5015"/>
      <c r="P5015"/>
      <c r="Q5015"/>
    </row>
    <row r="5016" spans="1:17" s="16" customFormat="1" x14ac:dyDescent="0.25">
      <c r="A5016"/>
      <c r="B5016" s="18"/>
      <c r="D5016"/>
      <c r="E5016"/>
      <c r="F5016"/>
      <c r="G5016"/>
      <c r="H5016"/>
      <c r="I5016"/>
      <c r="J5016"/>
      <c r="K5016"/>
      <c r="L5016"/>
      <c r="M5016"/>
      <c r="N5016"/>
      <c r="O5016"/>
      <c r="P5016"/>
      <c r="Q5016"/>
    </row>
    <row r="5017" spans="1:17" s="16" customFormat="1" x14ac:dyDescent="0.25">
      <c r="A5017"/>
      <c r="B5017" s="18"/>
      <c r="D5017"/>
      <c r="E5017"/>
      <c r="F5017"/>
      <c r="G5017"/>
      <c r="H5017"/>
      <c r="I5017"/>
      <c r="J5017"/>
      <c r="K5017"/>
      <c r="L5017"/>
      <c r="M5017"/>
      <c r="N5017"/>
      <c r="O5017"/>
      <c r="P5017"/>
      <c r="Q5017"/>
    </row>
    <row r="5018" spans="1:17" s="16" customFormat="1" x14ac:dyDescent="0.25">
      <c r="A5018"/>
      <c r="B5018" s="18"/>
      <c r="D5018"/>
      <c r="E5018"/>
      <c r="F5018"/>
      <c r="G5018"/>
      <c r="H5018"/>
      <c r="I5018"/>
      <c r="J5018"/>
      <c r="K5018"/>
      <c r="L5018"/>
      <c r="M5018"/>
      <c r="N5018"/>
      <c r="O5018"/>
      <c r="P5018"/>
      <c r="Q5018"/>
    </row>
    <row r="5019" spans="1:17" s="16" customFormat="1" x14ac:dyDescent="0.25">
      <c r="A5019"/>
      <c r="B5019" s="18"/>
      <c r="D5019"/>
      <c r="E5019"/>
      <c r="F5019"/>
      <c r="G5019"/>
      <c r="H5019"/>
      <c r="I5019"/>
      <c r="J5019"/>
      <c r="K5019"/>
      <c r="L5019"/>
      <c r="M5019"/>
      <c r="N5019"/>
      <c r="O5019"/>
      <c r="P5019"/>
      <c r="Q5019"/>
    </row>
    <row r="5020" spans="1:17" s="16" customFormat="1" x14ac:dyDescent="0.25">
      <c r="A5020"/>
      <c r="B5020" s="18"/>
      <c r="D5020"/>
      <c r="E5020"/>
      <c r="F5020"/>
      <c r="G5020"/>
      <c r="H5020"/>
      <c r="I5020"/>
      <c r="J5020"/>
      <c r="K5020"/>
      <c r="L5020"/>
      <c r="M5020"/>
      <c r="N5020"/>
      <c r="O5020"/>
      <c r="P5020"/>
      <c r="Q5020"/>
    </row>
    <row r="5021" spans="1:17" s="16" customFormat="1" x14ac:dyDescent="0.25">
      <c r="A5021"/>
      <c r="B5021" s="18"/>
      <c r="D5021"/>
      <c r="E5021"/>
      <c r="F5021"/>
      <c r="G5021"/>
      <c r="H5021"/>
      <c r="I5021"/>
      <c r="J5021"/>
      <c r="K5021"/>
      <c r="L5021"/>
      <c r="M5021"/>
      <c r="N5021"/>
      <c r="O5021"/>
      <c r="P5021"/>
      <c r="Q5021"/>
    </row>
    <row r="5022" spans="1:17" s="16" customFormat="1" x14ac:dyDescent="0.25">
      <c r="A5022"/>
      <c r="B5022" s="18"/>
      <c r="D5022"/>
      <c r="E5022"/>
      <c r="F5022"/>
      <c r="G5022"/>
      <c r="H5022"/>
      <c r="I5022"/>
      <c r="J5022"/>
      <c r="K5022"/>
      <c r="L5022"/>
      <c r="M5022"/>
      <c r="N5022"/>
      <c r="O5022"/>
      <c r="P5022"/>
      <c r="Q5022"/>
    </row>
    <row r="5023" spans="1:17" s="16" customFormat="1" x14ac:dyDescent="0.25">
      <c r="A5023"/>
      <c r="B5023" s="18"/>
      <c r="D5023"/>
      <c r="E5023"/>
      <c r="F5023"/>
      <c r="G5023"/>
      <c r="H5023"/>
      <c r="I5023"/>
      <c r="J5023"/>
      <c r="K5023"/>
      <c r="L5023"/>
      <c r="M5023"/>
      <c r="N5023"/>
      <c r="O5023"/>
      <c r="P5023"/>
      <c r="Q5023"/>
    </row>
    <row r="5024" spans="1:17" s="16" customFormat="1" x14ac:dyDescent="0.25">
      <c r="A5024"/>
      <c r="B5024" s="18"/>
      <c r="D5024"/>
      <c r="E5024"/>
      <c r="F5024"/>
      <c r="G5024"/>
      <c r="H5024"/>
      <c r="I5024"/>
      <c r="J5024"/>
      <c r="K5024"/>
      <c r="L5024"/>
      <c r="M5024"/>
      <c r="N5024"/>
      <c r="O5024"/>
      <c r="P5024"/>
      <c r="Q5024"/>
    </row>
    <row r="5025" spans="1:17" s="16" customFormat="1" x14ac:dyDescent="0.25">
      <c r="A5025"/>
      <c r="B5025" s="18"/>
      <c r="D5025"/>
      <c r="E5025"/>
      <c r="F5025"/>
      <c r="G5025"/>
      <c r="H5025"/>
      <c r="I5025"/>
      <c r="J5025"/>
      <c r="K5025"/>
      <c r="L5025"/>
      <c r="M5025"/>
      <c r="N5025"/>
      <c r="O5025"/>
      <c r="P5025"/>
      <c r="Q5025"/>
    </row>
    <row r="5026" spans="1:17" s="16" customFormat="1" x14ac:dyDescent="0.25">
      <c r="A5026"/>
      <c r="B5026" s="18"/>
      <c r="D5026"/>
      <c r="E5026"/>
      <c r="F5026"/>
      <c r="G5026"/>
      <c r="H5026"/>
      <c r="I5026"/>
      <c r="J5026"/>
      <c r="K5026"/>
      <c r="L5026"/>
      <c r="M5026"/>
      <c r="N5026"/>
      <c r="O5026"/>
      <c r="P5026"/>
      <c r="Q5026"/>
    </row>
    <row r="5027" spans="1:17" s="16" customFormat="1" x14ac:dyDescent="0.25">
      <c r="A5027"/>
      <c r="B5027" s="18"/>
      <c r="D5027"/>
      <c r="E5027"/>
      <c r="F5027"/>
      <c r="G5027"/>
      <c r="H5027"/>
      <c r="I5027"/>
      <c r="J5027"/>
      <c r="K5027"/>
      <c r="L5027"/>
      <c r="M5027"/>
      <c r="N5027"/>
      <c r="O5027"/>
      <c r="P5027"/>
      <c r="Q5027"/>
    </row>
    <row r="5028" spans="1:17" s="16" customFormat="1" x14ac:dyDescent="0.25">
      <c r="A5028"/>
      <c r="B5028" s="18"/>
      <c r="D5028"/>
      <c r="E5028"/>
      <c r="F5028"/>
      <c r="G5028"/>
      <c r="H5028"/>
      <c r="I5028"/>
      <c r="J5028"/>
      <c r="K5028"/>
      <c r="L5028"/>
      <c r="M5028"/>
      <c r="N5028"/>
      <c r="O5028"/>
      <c r="P5028"/>
      <c r="Q5028"/>
    </row>
    <row r="5029" spans="1:17" s="16" customFormat="1" x14ac:dyDescent="0.25">
      <c r="A5029"/>
      <c r="B5029" s="18"/>
      <c r="D5029"/>
      <c r="E5029"/>
      <c r="F5029"/>
      <c r="G5029"/>
      <c r="H5029"/>
      <c r="I5029"/>
      <c r="J5029"/>
      <c r="K5029"/>
      <c r="L5029"/>
      <c r="M5029"/>
      <c r="N5029"/>
      <c r="O5029"/>
      <c r="P5029"/>
      <c r="Q5029"/>
    </row>
    <row r="5030" spans="1:17" s="16" customFormat="1" x14ac:dyDescent="0.25">
      <c r="A5030"/>
      <c r="B5030" s="18"/>
      <c r="D5030"/>
      <c r="E5030"/>
      <c r="F5030"/>
      <c r="G5030"/>
      <c r="H5030"/>
      <c r="I5030"/>
      <c r="J5030"/>
      <c r="K5030"/>
      <c r="L5030"/>
      <c r="M5030"/>
      <c r="N5030"/>
      <c r="O5030"/>
      <c r="P5030"/>
      <c r="Q5030"/>
    </row>
    <row r="5031" spans="1:17" s="16" customFormat="1" x14ac:dyDescent="0.25">
      <c r="A5031"/>
      <c r="B5031" s="18"/>
      <c r="D5031"/>
      <c r="E5031"/>
      <c r="F5031"/>
      <c r="G5031"/>
      <c r="H5031"/>
      <c r="I5031"/>
      <c r="J5031"/>
      <c r="K5031"/>
      <c r="L5031"/>
      <c r="M5031"/>
      <c r="N5031"/>
      <c r="O5031"/>
      <c r="P5031"/>
      <c r="Q5031"/>
    </row>
    <row r="5032" spans="1:17" s="16" customFormat="1" x14ac:dyDescent="0.25">
      <c r="A5032"/>
      <c r="B5032" s="17"/>
      <c r="D5032"/>
      <c r="E5032"/>
      <c r="F5032"/>
      <c r="G5032"/>
      <c r="H5032"/>
      <c r="I5032"/>
      <c r="J5032"/>
      <c r="K5032"/>
      <c r="L5032"/>
      <c r="M5032"/>
      <c r="N5032"/>
      <c r="O5032"/>
      <c r="P5032"/>
      <c r="Q5032"/>
    </row>
    <row r="5033" spans="1:17" s="16" customFormat="1" x14ac:dyDescent="0.25">
      <c r="A5033"/>
      <c r="B5033" s="18"/>
      <c r="D5033"/>
      <c r="E5033"/>
      <c r="F5033"/>
      <c r="G5033"/>
      <c r="H5033"/>
      <c r="I5033"/>
      <c r="J5033"/>
      <c r="K5033"/>
      <c r="L5033"/>
      <c r="M5033"/>
      <c r="N5033"/>
      <c r="O5033"/>
      <c r="P5033"/>
      <c r="Q5033"/>
    </row>
    <row r="5034" spans="1:17" s="16" customFormat="1" x14ac:dyDescent="0.25">
      <c r="A5034"/>
      <c r="B5034" s="18"/>
      <c r="D5034"/>
      <c r="E5034"/>
      <c r="F5034"/>
      <c r="G5034"/>
      <c r="H5034"/>
      <c r="I5034"/>
      <c r="J5034"/>
      <c r="K5034"/>
      <c r="L5034"/>
      <c r="M5034"/>
      <c r="N5034"/>
      <c r="O5034"/>
      <c r="P5034"/>
      <c r="Q5034"/>
    </row>
    <row r="5035" spans="1:17" s="16" customFormat="1" x14ac:dyDescent="0.25">
      <c r="A5035"/>
      <c r="B5035" s="18"/>
      <c r="D5035"/>
      <c r="E5035"/>
      <c r="F5035"/>
      <c r="G5035"/>
      <c r="H5035"/>
      <c r="I5035"/>
      <c r="J5035"/>
      <c r="K5035"/>
      <c r="L5035"/>
      <c r="M5035"/>
      <c r="N5035"/>
      <c r="O5035"/>
      <c r="P5035"/>
      <c r="Q5035"/>
    </row>
    <row r="5036" spans="1:17" s="16" customFormat="1" x14ac:dyDescent="0.25">
      <c r="A5036"/>
      <c r="B5036" s="18"/>
      <c r="D5036"/>
      <c r="E5036"/>
      <c r="F5036"/>
      <c r="G5036"/>
      <c r="H5036"/>
      <c r="I5036"/>
      <c r="J5036"/>
      <c r="K5036"/>
      <c r="L5036"/>
      <c r="M5036"/>
      <c r="N5036"/>
      <c r="O5036"/>
      <c r="P5036"/>
      <c r="Q5036"/>
    </row>
    <row r="5037" spans="1:17" s="16" customFormat="1" x14ac:dyDescent="0.25">
      <c r="A5037"/>
      <c r="B5037" s="18"/>
      <c r="D5037"/>
      <c r="E5037"/>
      <c r="F5037"/>
      <c r="G5037"/>
      <c r="H5037"/>
      <c r="I5037"/>
      <c r="J5037"/>
      <c r="K5037"/>
      <c r="L5037"/>
      <c r="M5037"/>
      <c r="N5037"/>
      <c r="O5037"/>
      <c r="P5037"/>
      <c r="Q5037"/>
    </row>
    <row r="5038" spans="1:17" s="16" customFormat="1" x14ac:dyDescent="0.25">
      <c r="A5038"/>
      <c r="B5038" s="18"/>
      <c r="D5038"/>
      <c r="E5038"/>
      <c r="F5038"/>
      <c r="G5038"/>
      <c r="H5038"/>
      <c r="I5038"/>
      <c r="J5038"/>
      <c r="K5038"/>
      <c r="L5038"/>
      <c r="M5038"/>
      <c r="N5038"/>
      <c r="O5038"/>
      <c r="P5038"/>
      <c r="Q5038"/>
    </row>
    <row r="5039" spans="1:17" s="16" customFormat="1" x14ac:dyDescent="0.25">
      <c r="A5039"/>
      <c r="B5039" s="18"/>
      <c r="D5039"/>
      <c r="E5039"/>
      <c r="F5039"/>
      <c r="G5039"/>
      <c r="H5039"/>
      <c r="I5039"/>
      <c r="J5039"/>
      <c r="K5039"/>
      <c r="L5039"/>
      <c r="M5039"/>
      <c r="N5039"/>
      <c r="O5039"/>
      <c r="P5039"/>
      <c r="Q5039"/>
    </row>
    <row r="5040" spans="1:17" s="16" customFormat="1" x14ac:dyDescent="0.25">
      <c r="A5040"/>
      <c r="B5040" s="18"/>
      <c r="D5040"/>
      <c r="E5040"/>
      <c r="F5040"/>
      <c r="G5040"/>
      <c r="H5040"/>
      <c r="I5040"/>
      <c r="J5040"/>
      <c r="K5040"/>
      <c r="L5040"/>
      <c r="M5040"/>
      <c r="N5040"/>
      <c r="O5040"/>
      <c r="P5040"/>
      <c r="Q5040"/>
    </row>
    <row r="5041" spans="1:17" s="16" customFormat="1" x14ac:dyDescent="0.25">
      <c r="A5041"/>
      <c r="B5041" s="18"/>
      <c r="D5041"/>
      <c r="E5041"/>
      <c r="F5041"/>
      <c r="G5041"/>
      <c r="H5041"/>
      <c r="I5041"/>
      <c r="J5041"/>
      <c r="K5041"/>
      <c r="L5041"/>
      <c r="M5041"/>
      <c r="N5041"/>
      <c r="O5041"/>
      <c r="P5041"/>
      <c r="Q5041"/>
    </row>
    <row r="5042" spans="1:17" s="16" customFormat="1" x14ac:dyDescent="0.25">
      <c r="A5042"/>
      <c r="B5042" s="18"/>
      <c r="D5042"/>
      <c r="E5042"/>
      <c r="F5042"/>
      <c r="G5042"/>
      <c r="H5042"/>
      <c r="I5042"/>
      <c r="J5042"/>
      <c r="K5042"/>
      <c r="L5042"/>
      <c r="M5042"/>
      <c r="N5042"/>
      <c r="O5042"/>
      <c r="P5042"/>
      <c r="Q5042"/>
    </row>
    <row r="5043" spans="1:17" s="16" customFormat="1" x14ac:dyDescent="0.25">
      <c r="A5043"/>
      <c r="B5043" s="18"/>
      <c r="D5043"/>
      <c r="E5043"/>
      <c r="F5043"/>
      <c r="G5043"/>
      <c r="H5043"/>
      <c r="I5043"/>
      <c r="J5043"/>
      <c r="K5043"/>
      <c r="L5043"/>
      <c r="M5043"/>
      <c r="N5043"/>
      <c r="O5043"/>
      <c r="P5043"/>
      <c r="Q5043"/>
    </row>
    <row r="5044" spans="1:17" s="16" customFormat="1" x14ac:dyDescent="0.25">
      <c r="A5044"/>
      <c r="B5044" s="18"/>
      <c r="D5044"/>
      <c r="E5044"/>
      <c r="F5044"/>
      <c r="G5044"/>
      <c r="H5044"/>
      <c r="I5044"/>
      <c r="J5044"/>
      <c r="K5044"/>
      <c r="L5044"/>
      <c r="M5044"/>
      <c r="N5044"/>
      <c r="O5044"/>
      <c r="P5044"/>
      <c r="Q5044"/>
    </row>
    <row r="5045" spans="1:17" s="16" customFormat="1" x14ac:dyDescent="0.25">
      <c r="A5045"/>
      <c r="B5045" s="18"/>
      <c r="D5045"/>
      <c r="E5045"/>
      <c r="F5045"/>
      <c r="G5045"/>
      <c r="H5045"/>
      <c r="I5045"/>
      <c r="J5045"/>
      <c r="K5045"/>
      <c r="L5045"/>
      <c r="M5045"/>
      <c r="N5045"/>
      <c r="O5045"/>
      <c r="P5045"/>
      <c r="Q5045"/>
    </row>
    <row r="5046" spans="1:17" s="16" customFormat="1" x14ac:dyDescent="0.25">
      <c r="A5046"/>
      <c r="B5046" s="18"/>
      <c r="D5046"/>
      <c r="E5046"/>
      <c r="F5046"/>
      <c r="G5046"/>
      <c r="H5046"/>
      <c r="I5046"/>
      <c r="J5046"/>
      <c r="K5046"/>
      <c r="L5046"/>
      <c r="M5046"/>
      <c r="N5046"/>
      <c r="O5046"/>
      <c r="P5046"/>
      <c r="Q5046"/>
    </row>
    <row r="5047" spans="1:17" s="16" customFormat="1" x14ac:dyDescent="0.25">
      <c r="A5047"/>
      <c r="B5047" s="18"/>
      <c r="D5047"/>
      <c r="E5047"/>
      <c r="F5047"/>
      <c r="G5047"/>
      <c r="H5047"/>
      <c r="I5047"/>
      <c r="J5047"/>
      <c r="K5047"/>
      <c r="L5047"/>
      <c r="M5047"/>
      <c r="N5047"/>
      <c r="O5047"/>
      <c r="P5047"/>
      <c r="Q5047"/>
    </row>
    <row r="5048" spans="1:17" s="16" customFormat="1" x14ac:dyDescent="0.25">
      <c r="A5048"/>
      <c r="B5048" s="18"/>
      <c r="D5048"/>
      <c r="E5048"/>
      <c r="F5048"/>
      <c r="G5048"/>
      <c r="H5048"/>
      <c r="I5048"/>
      <c r="J5048"/>
      <c r="K5048"/>
      <c r="L5048"/>
      <c r="M5048"/>
      <c r="N5048"/>
      <c r="O5048"/>
      <c r="P5048"/>
      <c r="Q5048"/>
    </row>
    <row r="5049" spans="1:17" s="16" customFormat="1" x14ac:dyDescent="0.25">
      <c r="A5049"/>
      <c r="B5049" s="18"/>
      <c r="D5049"/>
      <c r="E5049"/>
      <c r="F5049"/>
      <c r="G5049"/>
      <c r="H5049"/>
      <c r="I5049"/>
      <c r="J5049"/>
      <c r="K5049"/>
      <c r="L5049"/>
      <c r="M5049"/>
      <c r="N5049"/>
      <c r="O5049"/>
      <c r="P5049"/>
      <c r="Q5049"/>
    </row>
    <row r="5050" spans="1:17" s="16" customFormat="1" x14ac:dyDescent="0.25">
      <c r="A5050"/>
      <c r="B5050" s="18"/>
      <c r="D5050"/>
      <c r="E5050"/>
      <c r="F5050"/>
      <c r="G5050"/>
      <c r="H5050"/>
      <c r="I5050"/>
      <c r="J5050"/>
      <c r="K5050"/>
      <c r="L5050"/>
      <c r="M5050"/>
      <c r="N5050"/>
      <c r="O5050"/>
      <c r="P5050"/>
      <c r="Q5050"/>
    </row>
    <row r="5051" spans="1:17" s="16" customFormat="1" x14ac:dyDescent="0.25">
      <c r="A5051"/>
      <c r="B5051" s="18"/>
      <c r="D5051"/>
      <c r="E5051"/>
      <c r="F5051"/>
      <c r="G5051"/>
      <c r="H5051"/>
      <c r="I5051"/>
      <c r="J5051"/>
      <c r="K5051"/>
      <c r="L5051"/>
      <c r="M5051"/>
      <c r="N5051"/>
      <c r="O5051"/>
      <c r="P5051"/>
      <c r="Q5051"/>
    </row>
    <row r="5052" spans="1:17" s="16" customFormat="1" x14ac:dyDescent="0.25">
      <c r="A5052"/>
      <c r="B5052" s="18"/>
      <c r="D5052"/>
      <c r="E5052"/>
      <c r="F5052"/>
      <c r="G5052"/>
      <c r="H5052"/>
      <c r="I5052"/>
      <c r="J5052"/>
      <c r="K5052"/>
      <c r="L5052"/>
      <c r="M5052"/>
      <c r="N5052"/>
      <c r="O5052"/>
      <c r="P5052"/>
      <c r="Q5052"/>
    </row>
    <row r="5053" spans="1:17" s="16" customFormat="1" x14ac:dyDescent="0.25">
      <c r="A5053"/>
      <c r="B5053" s="18"/>
      <c r="D5053"/>
      <c r="E5053"/>
      <c r="F5053"/>
      <c r="G5053"/>
      <c r="H5053"/>
      <c r="I5053"/>
      <c r="J5053"/>
      <c r="K5053"/>
      <c r="L5053"/>
      <c r="M5053"/>
      <c r="N5053"/>
      <c r="O5053"/>
      <c r="P5053"/>
      <c r="Q5053"/>
    </row>
    <row r="5054" spans="1:17" s="16" customFormat="1" x14ac:dyDescent="0.25">
      <c r="A5054"/>
      <c r="B5054" s="18"/>
      <c r="D5054"/>
      <c r="E5054"/>
      <c r="F5054"/>
      <c r="G5054"/>
      <c r="H5054"/>
      <c r="I5054"/>
      <c r="J5054"/>
      <c r="K5054"/>
      <c r="L5054"/>
      <c r="M5054"/>
      <c r="N5054"/>
      <c r="O5054"/>
      <c r="P5054"/>
      <c r="Q5054"/>
    </row>
    <row r="5055" spans="1:17" s="16" customFormat="1" x14ac:dyDescent="0.25">
      <c r="A5055"/>
      <c r="B5055" s="18"/>
      <c r="D5055"/>
      <c r="E5055"/>
      <c r="F5055"/>
      <c r="G5055"/>
      <c r="H5055"/>
      <c r="I5055"/>
      <c r="J5055"/>
      <c r="K5055"/>
      <c r="L5055"/>
      <c r="M5055"/>
      <c r="N5055"/>
      <c r="O5055"/>
      <c r="P5055"/>
      <c r="Q5055"/>
    </row>
    <row r="5056" spans="1:17" s="16" customFormat="1" x14ac:dyDescent="0.25">
      <c r="A5056"/>
      <c r="B5056" s="18"/>
      <c r="D5056"/>
      <c r="E5056"/>
      <c r="F5056"/>
      <c r="G5056"/>
      <c r="H5056"/>
      <c r="I5056"/>
      <c r="J5056"/>
      <c r="K5056"/>
      <c r="L5056"/>
      <c r="M5056"/>
      <c r="N5056"/>
      <c r="O5056"/>
      <c r="P5056"/>
      <c r="Q5056"/>
    </row>
    <row r="5057" spans="1:17" s="16" customFormat="1" x14ac:dyDescent="0.25">
      <c r="A5057"/>
      <c r="B5057" s="18"/>
      <c r="D5057"/>
      <c r="E5057"/>
      <c r="F5057"/>
      <c r="G5057"/>
      <c r="H5057"/>
      <c r="I5057"/>
      <c r="J5057"/>
      <c r="K5057"/>
      <c r="L5057"/>
      <c r="M5057"/>
      <c r="N5057"/>
      <c r="O5057"/>
      <c r="P5057"/>
      <c r="Q5057"/>
    </row>
    <row r="5058" spans="1:17" s="16" customFormat="1" x14ac:dyDescent="0.25">
      <c r="A5058"/>
      <c r="B5058" s="18"/>
      <c r="D5058"/>
      <c r="E5058"/>
      <c r="F5058"/>
      <c r="G5058"/>
      <c r="H5058"/>
      <c r="I5058"/>
      <c r="J5058"/>
      <c r="K5058"/>
      <c r="L5058"/>
      <c r="M5058"/>
      <c r="N5058"/>
      <c r="O5058"/>
      <c r="P5058"/>
      <c r="Q5058"/>
    </row>
    <row r="5059" spans="1:17" s="16" customFormat="1" x14ac:dyDescent="0.25">
      <c r="A5059"/>
      <c r="B5059" s="18"/>
      <c r="D5059"/>
      <c r="E5059"/>
      <c r="F5059"/>
      <c r="G5059"/>
      <c r="H5059"/>
      <c r="I5059"/>
      <c r="J5059"/>
      <c r="K5059"/>
      <c r="L5059"/>
      <c r="M5059"/>
      <c r="N5059"/>
      <c r="O5059"/>
      <c r="P5059"/>
      <c r="Q5059"/>
    </row>
    <row r="5060" spans="1:17" s="16" customFormat="1" x14ac:dyDescent="0.25">
      <c r="A5060"/>
      <c r="B5060" s="18"/>
      <c r="D5060"/>
      <c r="E5060"/>
      <c r="F5060"/>
      <c r="G5060"/>
      <c r="H5060"/>
      <c r="I5060"/>
      <c r="J5060"/>
      <c r="K5060"/>
      <c r="L5060"/>
      <c r="M5060"/>
      <c r="N5060"/>
      <c r="O5060"/>
      <c r="P5060"/>
      <c r="Q5060"/>
    </row>
    <row r="5061" spans="1:17" s="16" customFormat="1" x14ac:dyDescent="0.25">
      <c r="A5061"/>
      <c r="B5061" s="18"/>
      <c r="D5061"/>
      <c r="E5061"/>
      <c r="F5061"/>
      <c r="G5061"/>
      <c r="H5061"/>
      <c r="I5061"/>
      <c r="J5061"/>
      <c r="K5061"/>
      <c r="L5061"/>
      <c r="M5061"/>
      <c r="N5061"/>
      <c r="O5061"/>
      <c r="P5061"/>
      <c r="Q5061"/>
    </row>
    <row r="5062" spans="1:17" s="16" customFormat="1" x14ac:dyDescent="0.25">
      <c r="A5062"/>
      <c r="B5062" s="18"/>
      <c r="D5062"/>
      <c r="E5062"/>
      <c r="F5062"/>
      <c r="G5062"/>
      <c r="H5062"/>
      <c r="I5062"/>
      <c r="J5062"/>
      <c r="K5062"/>
      <c r="L5062"/>
      <c r="M5062"/>
      <c r="N5062"/>
      <c r="O5062"/>
      <c r="P5062"/>
      <c r="Q5062"/>
    </row>
    <row r="5063" spans="1:17" s="16" customFormat="1" x14ac:dyDescent="0.25">
      <c r="A5063"/>
      <c r="B5063" s="18"/>
      <c r="D5063"/>
      <c r="E5063"/>
      <c r="F5063"/>
      <c r="G5063"/>
      <c r="H5063"/>
      <c r="I5063"/>
      <c r="J5063"/>
      <c r="K5063"/>
      <c r="L5063"/>
      <c r="M5063"/>
      <c r="N5063"/>
      <c r="O5063"/>
      <c r="P5063"/>
      <c r="Q5063"/>
    </row>
    <row r="5064" spans="1:17" s="16" customFormat="1" x14ac:dyDescent="0.25">
      <c r="A5064"/>
      <c r="B5064" s="18"/>
      <c r="D5064"/>
      <c r="E5064"/>
      <c r="F5064"/>
      <c r="G5064"/>
      <c r="H5064"/>
      <c r="I5064"/>
      <c r="J5064"/>
      <c r="K5064"/>
      <c r="L5064"/>
      <c r="M5064"/>
      <c r="N5064"/>
      <c r="O5064"/>
      <c r="P5064"/>
      <c r="Q5064"/>
    </row>
    <row r="5065" spans="1:17" s="16" customFormat="1" x14ac:dyDescent="0.25">
      <c r="A5065"/>
      <c r="B5065" s="18"/>
      <c r="D5065"/>
      <c r="E5065"/>
      <c r="F5065"/>
      <c r="G5065"/>
      <c r="H5065"/>
      <c r="I5065"/>
      <c r="J5065"/>
      <c r="K5065"/>
      <c r="L5065"/>
      <c r="M5065"/>
      <c r="N5065"/>
      <c r="O5065"/>
      <c r="P5065"/>
      <c r="Q5065"/>
    </row>
    <row r="5066" spans="1:17" s="16" customFormat="1" x14ac:dyDescent="0.25">
      <c r="A5066"/>
      <c r="B5066" s="18"/>
      <c r="D5066"/>
      <c r="E5066"/>
      <c r="F5066"/>
      <c r="G5066"/>
      <c r="H5066"/>
      <c r="I5066"/>
      <c r="J5066"/>
      <c r="K5066"/>
      <c r="L5066"/>
      <c r="M5066"/>
      <c r="N5066"/>
      <c r="O5066"/>
      <c r="P5066"/>
      <c r="Q5066"/>
    </row>
    <row r="5067" spans="1:17" s="16" customFormat="1" x14ac:dyDescent="0.25">
      <c r="A5067"/>
      <c r="B5067" s="18"/>
      <c r="D5067"/>
      <c r="E5067"/>
      <c r="F5067"/>
      <c r="G5067"/>
      <c r="H5067"/>
      <c r="I5067"/>
      <c r="J5067"/>
      <c r="K5067"/>
      <c r="L5067"/>
      <c r="M5067"/>
      <c r="N5067"/>
      <c r="O5067"/>
      <c r="P5067"/>
      <c r="Q5067"/>
    </row>
    <row r="5068" spans="1:17" s="16" customFormat="1" x14ac:dyDescent="0.25">
      <c r="A5068"/>
      <c r="B5068" s="18"/>
      <c r="D5068"/>
      <c r="E5068"/>
      <c r="F5068"/>
      <c r="G5068"/>
      <c r="H5068"/>
      <c r="I5068"/>
      <c r="J5068"/>
      <c r="K5068"/>
      <c r="L5068"/>
      <c r="M5068"/>
      <c r="N5068"/>
      <c r="O5068"/>
      <c r="P5068"/>
      <c r="Q5068"/>
    </row>
    <row r="5069" spans="1:17" s="16" customFormat="1" x14ac:dyDescent="0.25">
      <c r="A5069"/>
      <c r="B5069" s="18"/>
      <c r="D5069"/>
      <c r="E5069"/>
      <c r="F5069"/>
      <c r="G5069"/>
      <c r="H5069"/>
      <c r="I5069"/>
      <c r="J5069"/>
      <c r="K5069"/>
      <c r="L5069"/>
      <c r="M5069"/>
      <c r="N5069"/>
      <c r="O5069"/>
      <c r="P5069"/>
      <c r="Q5069"/>
    </row>
    <row r="5070" spans="1:17" s="16" customFormat="1" x14ac:dyDescent="0.25">
      <c r="A5070"/>
      <c r="B5070" s="18"/>
      <c r="D5070"/>
      <c r="E5070"/>
      <c r="F5070"/>
      <c r="G5070"/>
      <c r="H5070"/>
      <c r="I5070"/>
      <c r="J5070"/>
      <c r="K5070"/>
      <c r="L5070"/>
      <c r="M5070"/>
      <c r="N5070"/>
      <c r="O5070"/>
      <c r="P5070"/>
      <c r="Q5070"/>
    </row>
    <row r="5071" spans="1:17" s="16" customFormat="1" x14ac:dyDescent="0.25">
      <c r="A5071"/>
      <c r="B5071" s="18"/>
      <c r="D5071"/>
      <c r="E5071"/>
      <c r="F5071"/>
      <c r="G5071"/>
      <c r="H5071"/>
      <c r="I5071"/>
      <c r="J5071"/>
      <c r="K5071"/>
      <c r="L5071"/>
      <c r="M5071"/>
      <c r="N5071"/>
      <c r="O5071"/>
      <c r="P5071"/>
      <c r="Q5071"/>
    </row>
    <row r="5072" spans="1:17" s="16" customFormat="1" x14ac:dyDescent="0.25">
      <c r="A5072"/>
      <c r="B5072" s="18"/>
      <c r="D5072"/>
      <c r="E5072"/>
      <c r="F5072"/>
      <c r="G5072"/>
      <c r="H5072"/>
      <c r="I5072"/>
      <c r="J5072"/>
      <c r="K5072"/>
      <c r="L5072"/>
      <c r="M5072"/>
      <c r="N5072"/>
      <c r="O5072"/>
      <c r="P5072"/>
      <c r="Q5072"/>
    </row>
    <row r="5073" spans="1:17" s="16" customFormat="1" x14ac:dyDescent="0.25">
      <c r="A5073"/>
      <c r="B5073" s="18"/>
      <c r="D5073"/>
      <c r="E5073"/>
      <c r="F5073"/>
      <c r="G5073"/>
      <c r="H5073"/>
      <c r="I5073"/>
      <c r="J5073"/>
      <c r="K5073"/>
      <c r="L5073"/>
      <c r="M5073"/>
      <c r="N5073"/>
      <c r="O5073"/>
      <c r="P5073"/>
      <c r="Q5073"/>
    </row>
    <row r="5074" spans="1:17" s="16" customFormat="1" x14ac:dyDescent="0.25">
      <c r="A5074"/>
      <c r="B5074" s="18"/>
      <c r="D5074"/>
      <c r="E5074"/>
      <c r="F5074"/>
      <c r="G5074"/>
      <c r="H5074"/>
      <c r="I5074"/>
      <c r="J5074"/>
      <c r="K5074"/>
      <c r="L5074"/>
      <c r="M5074"/>
      <c r="N5074"/>
      <c r="O5074"/>
      <c r="P5074"/>
      <c r="Q5074"/>
    </row>
    <row r="5075" spans="1:17" s="16" customFormat="1" x14ac:dyDescent="0.25">
      <c r="A5075"/>
      <c r="B5075" s="18"/>
      <c r="D5075"/>
      <c r="E5075"/>
      <c r="F5075"/>
      <c r="G5075"/>
      <c r="H5075"/>
      <c r="I5075"/>
      <c r="J5075"/>
      <c r="K5075"/>
      <c r="L5075"/>
      <c r="M5075"/>
      <c r="N5075"/>
      <c r="O5075"/>
      <c r="P5075"/>
      <c r="Q5075"/>
    </row>
    <row r="5076" spans="1:17" s="16" customFormat="1" x14ac:dyDescent="0.25">
      <c r="A5076"/>
      <c r="B5076" s="18"/>
      <c r="D5076"/>
      <c r="E5076"/>
      <c r="F5076"/>
      <c r="G5076"/>
      <c r="H5076"/>
      <c r="I5076"/>
      <c r="J5076"/>
      <c r="K5076"/>
      <c r="L5076"/>
      <c r="M5076"/>
      <c r="N5076"/>
      <c r="O5076"/>
      <c r="P5076"/>
      <c r="Q5076"/>
    </row>
    <row r="5077" spans="1:17" s="16" customFormat="1" x14ac:dyDescent="0.25">
      <c r="A5077"/>
      <c r="B5077" s="18"/>
      <c r="D5077"/>
      <c r="E5077"/>
      <c r="F5077"/>
      <c r="G5077"/>
      <c r="H5077"/>
      <c r="I5077"/>
      <c r="J5077"/>
      <c r="K5077"/>
      <c r="L5077"/>
      <c r="M5077"/>
      <c r="N5077"/>
      <c r="O5077"/>
      <c r="P5077"/>
      <c r="Q5077"/>
    </row>
    <row r="5078" spans="1:17" s="16" customFormat="1" x14ac:dyDescent="0.25">
      <c r="A5078"/>
      <c r="B5078" s="18"/>
      <c r="D5078"/>
      <c r="E5078"/>
      <c r="F5078"/>
      <c r="G5078"/>
      <c r="H5078"/>
      <c r="I5078"/>
      <c r="J5078"/>
      <c r="K5078"/>
      <c r="L5078"/>
      <c r="M5078"/>
      <c r="N5078"/>
      <c r="O5078"/>
      <c r="P5078"/>
      <c r="Q5078"/>
    </row>
    <row r="5079" spans="1:17" s="16" customFormat="1" x14ac:dyDescent="0.25">
      <c r="A5079"/>
      <c r="B5079" s="18"/>
      <c r="D5079"/>
      <c r="E5079"/>
      <c r="F5079"/>
      <c r="G5079"/>
      <c r="H5079"/>
      <c r="I5079"/>
      <c r="J5079"/>
      <c r="K5079"/>
      <c r="L5079"/>
      <c r="M5079"/>
      <c r="N5079"/>
      <c r="O5079"/>
      <c r="P5079"/>
      <c r="Q5079"/>
    </row>
    <row r="5080" spans="1:17" s="16" customFormat="1" x14ac:dyDescent="0.25">
      <c r="A5080"/>
      <c r="B5080" s="18"/>
      <c r="D5080"/>
      <c r="E5080"/>
      <c r="F5080"/>
      <c r="G5080"/>
      <c r="H5080"/>
      <c r="I5080"/>
      <c r="J5080"/>
      <c r="K5080"/>
      <c r="L5080"/>
      <c r="M5080"/>
      <c r="N5080"/>
      <c r="O5080"/>
      <c r="P5080"/>
      <c r="Q5080"/>
    </row>
    <row r="5081" spans="1:17" s="16" customFormat="1" x14ac:dyDescent="0.25">
      <c r="A5081"/>
      <c r="B5081" s="18"/>
      <c r="D5081"/>
      <c r="E5081"/>
      <c r="F5081"/>
      <c r="G5081"/>
      <c r="H5081"/>
      <c r="I5081"/>
      <c r="J5081"/>
      <c r="K5081"/>
      <c r="L5081"/>
      <c r="M5081"/>
      <c r="N5081"/>
      <c r="O5081"/>
      <c r="P5081"/>
      <c r="Q5081"/>
    </row>
    <row r="5082" spans="1:17" s="16" customFormat="1" x14ac:dyDescent="0.25">
      <c r="A5082"/>
      <c r="B5082" s="17"/>
      <c r="D5082"/>
      <c r="E5082"/>
      <c r="F5082"/>
      <c r="G5082"/>
      <c r="H5082"/>
      <c r="I5082"/>
      <c r="J5082"/>
      <c r="K5082"/>
      <c r="L5082"/>
      <c r="M5082"/>
      <c r="N5082"/>
      <c r="O5082"/>
      <c r="P5082"/>
      <c r="Q5082"/>
    </row>
    <row r="5083" spans="1:17" s="16" customFormat="1" x14ac:dyDescent="0.25">
      <c r="A5083"/>
      <c r="B5083" s="18"/>
      <c r="D5083"/>
      <c r="E5083"/>
      <c r="F5083"/>
      <c r="G5083"/>
      <c r="H5083"/>
      <c r="I5083"/>
      <c r="J5083"/>
      <c r="K5083"/>
      <c r="L5083"/>
      <c r="M5083"/>
      <c r="N5083"/>
      <c r="O5083"/>
      <c r="P5083"/>
      <c r="Q5083"/>
    </row>
    <row r="5084" spans="1:17" s="16" customFormat="1" x14ac:dyDescent="0.25">
      <c r="A5084"/>
      <c r="B5084" s="18"/>
      <c r="D5084"/>
      <c r="E5084"/>
      <c r="F5084"/>
      <c r="G5084"/>
      <c r="H5084"/>
      <c r="I5084"/>
      <c r="J5084"/>
      <c r="K5084"/>
      <c r="L5084"/>
      <c r="M5084"/>
      <c r="N5084"/>
      <c r="O5084"/>
      <c r="P5084"/>
      <c r="Q5084"/>
    </row>
    <row r="5085" spans="1:17" s="16" customFormat="1" x14ac:dyDescent="0.25">
      <c r="A5085"/>
      <c r="B5085" s="18"/>
      <c r="D5085"/>
      <c r="E5085"/>
      <c r="F5085"/>
      <c r="G5085"/>
      <c r="H5085"/>
      <c r="I5085"/>
      <c r="J5085"/>
      <c r="K5085"/>
      <c r="L5085"/>
      <c r="M5085"/>
      <c r="N5085"/>
      <c r="O5085"/>
      <c r="P5085"/>
      <c r="Q5085"/>
    </row>
    <row r="5086" spans="1:17" s="16" customFormat="1" x14ac:dyDescent="0.25">
      <c r="A5086"/>
      <c r="B5086" s="18"/>
      <c r="D5086"/>
      <c r="E5086"/>
      <c r="F5086"/>
      <c r="G5086"/>
      <c r="H5086"/>
      <c r="I5086"/>
      <c r="J5086"/>
      <c r="K5086"/>
      <c r="L5086"/>
      <c r="M5086"/>
      <c r="N5086"/>
      <c r="O5086"/>
      <c r="P5086"/>
      <c r="Q5086"/>
    </row>
    <row r="5087" spans="1:17" s="16" customFormat="1" x14ac:dyDescent="0.25">
      <c r="A5087"/>
      <c r="B5087" s="18"/>
      <c r="D5087"/>
      <c r="E5087"/>
      <c r="F5087"/>
      <c r="G5087"/>
      <c r="H5087"/>
      <c r="I5087"/>
      <c r="J5087"/>
      <c r="K5087"/>
      <c r="L5087"/>
      <c r="M5087"/>
      <c r="N5087"/>
      <c r="O5087"/>
      <c r="P5087"/>
      <c r="Q5087"/>
    </row>
    <row r="5088" spans="1:17" s="16" customFormat="1" x14ac:dyDescent="0.25">
      <c r="A5088"/>
      <c r="B5088" s="18"/>
      <c r="D5088"/>
      <c r="E5088"/>
      <c r="F5088"/>
      <c r="G5088"/>
      <c r="H5088"/>
      <c r="I5088"/>
      <c r="J5088"/>
      <c r="K5088"/>
      <c r="L5088"/>
      <c r="M5088"/>
      <c r="N5088"/>
      <c r="O5088"/>
      <c r="P5088"/>
      <c r="Q5088"/>
    </row>
    <row r="5089" spans="1:17" s="16" customFormat="1" x14ac:dyDescent="0.25">
      <c r="A5089"/>
      <c r="B5089" s="18"/>
      <c r="D5089"/>
      <c r="E5089"/>
      <c r="F5089"/>
      <c r="G5089"/>
      <c r="H5089"/>
      <c r="I5089"/>
      <c r="J5089"/>
      <c r="K5089"/>
      <c r="L5089"/>
      <c r="M5089"/>
      <c r="N5089"/>
      <c r="O5089"/>
      <c r="P5089"/>
      <c r="Q5089"/>
    </row>
    <row r="5090" spans="1:17" s="16" customFormat="1" x14ac:dyDescent="0.25">
      <c r="A5090"/>
      <c r="B5090" s="18"/>
      <c r="D5090"/>
      <c r="E5090"/>
      <c r="F5090"/>
      <c r="G5090"/>
      <c r="H5090"/>
      <c r="I5090"/>
      <c r="J5090"/>
      <c r="K5090"/>
      <c r="L5090"/>
      <c r="M5090"/>
      <c r="N5090"/>
      <c r="O5090"/>
      <c r="P5090"/>
      <c r="Q5090"/>
    </row>
    <row r="5091" spans="1:17" s="16" customFormat="1" x14ac:dyDescent="0.25">
      <c r="A5091"/>
      <c r="B5091" s="18"/>
      <c r="D5091"/>
      <c r="E5091"/>
      <c r="F5091"/>
      <c r="G5091"/>
      <c r="H5091"/>
      <c r="I5091"/>
      <c r="J5091"/>
      <c r="K5091"/>
      <c r="L5091"/>
      <c r="M5091"/>
      <c r="N5091"/>
      <c r="O5091"/>
      <c r="P5091"/>
      <c r="Q5091"/>
    </row>
    <row r="5092" spans="1:17" s="16" customFormat="1" x14ac:dyDescent="0.25">
      <c r="A5092"/>
      <c r="B5092" s="18"/>
      <c r="D5092"/>
      <c r="E5092"/>
      <c r="F5092"/>
      <c r="G5092"/>
      <c r="H5092"/>
      <c r="I5092"/>
      <c r="J5092"/>
      <c r="K5092"/>
      <c r="L5092"/>
      <c r="M5092"/>
      <c r="N5092"/>
      <c r="O5092"/>
      <c r="P5092"/>
      <c r="Q5092"/>
    </row>
    <row r="5093" spans="1:17" s="16" customFormat="1" x14ac:dyDescent="0.25">
      <c r="A5093"/>
      <c r="B5093" s="18"/>
      <c r="D5093"/>
      <c r="E5093"/>
      <c r="F5093"/>
      <c r="G5093"/>
      <c r="H5093"/>
      <c r="I5093"/>
      <c r="J5093"/>
      <c r="K5093"/>
      <c r="L5093"/>
      <c r="M5093"/>
      <c r="N5093"/>
      <c r="O5093"/>
      <c r="P5093"/>
      <c r="Q5093"/>
    </row>
    <row r="5094" spans="1:17" s="16" customFormat="1" x14ac:dyDescent="0.25">
      <c r="A5094"/>
      <c r="B5094" s="18"/>
      <c r="D5094"/>
      <c r="E5094"/>
      <c r="F5094"/>
      <c r="G5094"/>
      <c r="H5094"/>
      <c r="I5094"/>
      <c r="J5094"/>
      <c r="K5094"/>
      <c r="L5094"/>
      <c r="M5094"/>
      <c r="N5094"/>
      <c r="O5094"/>
      <c r="P5094"/>
      <c r="Q5094"/>
    </row>
    <row r="5095" spans="1:17" s="16" customFormat="1" x14ac:dyDescent="0.25">
      <c r="A5095"/>
      <c r="B5095" s="18"/>
      <c r="D5095"/>
      <c r="E5095"/>
      <c r="F5095"/>
      <c r="G5095"/>
      <c r="H5095"/>
      <c r="I5095"/>
      <c r="J5095"/>
      <c r="K5095"/>
      <c r="L5095"/>
      <c r="M5095"/>
      <c r="N5095"/>
      <c r="O5095"/>
      <c r="P5095"/>
      <c r="Q5095"/>
    </row>
    <row r="5096" spans="1:17" s="16" customFormat="1" x14ac:dyDescent="0.25">
      <c r="A5096"/>
      <c r="B5096" s="18"/>
      <c r="D5096"/>
      <c r="E5096"/>
      <c r="F5096"/>
      <c r="G5096"/>
      <c r="H5096"/>
      <c r="I5096"/>
      <c r="J5096"/>
      <c r="K5096"/>
      <c r="L5096"/>
      <c r="M5096"/>
      <c r="N5096"/>
      <c r="O5096"/>
      <c r="P5096"/>
      <c r="Q5096"/>
    </row>
    <row r="5097" spans="1:17" s="16" customFormat="1" x14ac:dyDescent="0.25">
      <c r="A5097"/>
      <c r="B5097" s="18"/>
      <c r="D5097"/>
      <c r="E5097"/>
      <c r="F5097"/>
      <c r="G5097"/>
      <c r="H5097"/>
      <c r="I5097"/>
      <c r="J5097"/>
      <c r="K5097"/>
      <c r="L5097"/>
      <c r="M5097"/>
      <c r="N5097"/>
      <c r="O5097"/>
      <c r="P5097"/>
      <c r="Q5097"/>
    </row>
    <row r="5098" spans="1:17" s="16" customFormat="1" x14ac:dyDescent="0.25">
      <c r="A5098"/>
      <c r="B5098" s="18"/>
      <c r="D5098"/>
      <c r="E5098"/>
      <c r="F5098"/>
      <c r="G5098"/>
      <c r="H5098"/>
      <c r="I5098"/>
      <c r="J5098"/>
      <c r="K5098"/>
      <c r="L5098"/>
      <c r="M5098"/>
      <c r="N5098"/>
      <c r="O5098"/>
      <c r="P5098"/>
      <c r="Q5098"/>
    </row>
    <row r="5099" spans="1:17" s="16" customFormat="1" x14ac:dyDescent="0.25">
      <c r="A5099"/>
      <c r="B5099" s="18"/>
      <c r="D5099"/>
      <c r="E5099"/>
      <c r="F5099"/>
      <c r="G5099"/>
      <c r="H5099"/>
      <c r="I5099"/>
      <c r="J5099"/>
      <c r="K5099"/>
      <c r="L5099"/>
      <c r="M5099"/>
      <c r="N5099"/>
      <c r="O5099"/>
      <c r="P5099"/>
      <c r="Q5099"/>
    </row>
    <row r="5100" spans="1:17" s="16" customFormat="1" x14ac:dyDescent="0.25">
      <c r="A5100"/>
      <c r="B5100" s="18"/>
      <c r="D5100"/>
      <c r="E5100"/>
      <c r="F5100"/>
      <c r="G5100"/>
      <c r="H5100"/>
      <c r="I5100"/>
      <c r="J5100"/>
      <c r="K5100"/>
      <c r="L5100"/>
      <c r="M5100"/>
      <c r="N5100"/>
      <c r="O5100"/>
      <c r="P5100"/>
      <c r="Q5100"/>
    </row>
    <row r="5101" spans="1:17" s="16" customFormat="1" x14ac:dyDescent="0.25">
      <c r="A5101"/>
      <c r="B5101" s="18"/>
      <c r="D5101"/>
      <c r="E5101"/>
      <c r="F5101"/>
      <c r="G5101"/>
      <c r="H5101"/>
      <c r="I5101"/>
      <c r="J5101"/>
      <c r="K5101"/>
      <c r="L5101"/>
      <c r="M5101"/>
      <c r="N5101"/>
      <c r="O5101"/>
      <c r="P5101"/>
      <c r="Q5101"/>
    </row>
    <row r="5102" spans="1:17" s="16" customFormat="1" x14ac:dyDescent="0.25">
      <c r="A5102"/>
      <c r="B5102" s="18"/>
      <c r="D5102"/>
      <c r="E5102"/>
      <c r="F5102"/>
      <c r="G5102"/>
      <c r="H5102"/>
      <c r="I5102"/>
      <c r="J5102"/>
      <c r="K5102"/>
      <c r="L5102"/>
      <c r="M5102"/>
      <c r="N5102"/>
      <c r="O5102"/>
      <c r="P5102"/>
      <c r="Q5102"/>
    </row>
    <row r="5103" spans="1:17" s="16" customFormat="1" x14ac:dyDescent="0.25">
      <c r="A5103"/>
      <c r="B5103" s="18"/>
      <c r="D5103"/>
      <c r="E5103"/>
      <c r="F5103"/>
      <c r="G5103"/>
      <c r="H5103"/>
      <c r="I5103"/>
      <c r="J5103"/>
      <c r="K5103"/>
      <c r="L5103"/>
      <c r="M5103"/>
      <c r="N5103"/>
      <c r="O5103"/>
      <c r="P5103"/>
      <c r="Q5103"/>
    </row>
    <row r="5104" spans="1:17" s="16" customFormat="1" x14ac:dyDescent="0.25">
      <c r="A5104"/>
      <c r="B5104" s="18"/>
      <c r="D5104"/>
      <c r="E5104"/>
      <c r="F5104"/>
      <c r="G5104"/>
      <c r="H5104"/>
      <c r="I5104"/>
      <c r="J5104"/>
      <c r="K5104"/>
      <c r="L5104"/>
      <c r="M5104"/>
      <c r="N5104"/>
      <c r="O5104"/>
      <c r="P5104"/>
      <c r="Q5104"/>
    </row>
    <row r="5105" spans="1:17" s="16" customFormat="1" x14ac:dyDescent="0.25">
      <c r="A5105"/>
      <c r="B5105" s="18"/>
      <c r="D5105"/>
      <c r="E5105"/>
      <c r="F5105"/>
      <c r="G5105"/>
      <c r="H5105"/>
      <c r="I5105"/>
      <c r="J5105"/>
      <c r="K5105"/>
      <c r="L5105"/>
      <c r="M5105"/>
      <c r="N5105"/>
      <c r="O5105"/>
      <c r="P5105"/>
      <c r="Q5105"/>
    </row>
    <row r="5106" spans="1:17" s="16" customFormat="1" x14ac:dyDescent="0.25">
      <c r="A5106"/>
      <c r="B5106" s="18"/>
      <c r="D5106"/>
      <c r="E5106"/>
      <c r="F5106"/>
      <c r="G5106"/>
      <c r="H5106"/>
      <c r="I5106"/>
      <c r="J5106"/>
      <c r="K5106"/>
      <c r="L5106"/>
      <c r="M5106"/>
      <c r="N5106"/>
      <c r="O5106"/>
      <c r="P5106"/>
      <c r="Q5106"/>
    </row>
    <row r="5107" spans="1:17" s="16" customFormat="1" x14ac:dyDescent="0.25">
      <c r="A5107"/>
      <c r="B5107" s="18"/>
      <c r="D5107"/>
      <c r="E5107"/>
      <c r="F5107"/>
      <c r="G5107"/>
      <c r="H5107"/>
      <c r="I5107"/>
      <c r="J5107"/>
      <c r="K5107"/>
      <c r="L5107"/>
      <c r="M5107"/>
      <c r="N5107"/>
      <c r="O5107"/>
      <c r="P5107"/>
      <c r="Q5107"/>
    </row>
    <row r="5108" spans="1:17" s="16" customFormat="1" x14ac:dyDescent="0.25">
      <c r="A5108"/>
      <c r="B5108" s="18"/>
      <c r="D5108"/>
      <c r="E5108"/>
      <c r="F5108"/>
      <c r="G5108"/>
      <c r="H5108"/>
      <c r="I5108"/>
      <c r="J5108"/>
      <c r="K5108"/>
      <c r="L5108"/>
      <c r="M5108"/>
      <c r="N5108"/>
      <c r="O5108"/>
      <c r="P5108"/>
      <c r="Q5108"/>
    </row>
    <row r="5109" spans="1:17" s="16" customFormat="1" x14ac:dyDescent="0.25">
      <c r="A5109"/>
      <c r="B5109" s="18"/>
      <c r="D5109"/>
      <c r="E5109"/>
      <c r="F5109"/>
      <c r="G5109"/>
      <c r="H5109"/>
      <c r="I5109"/>
      <c r="J5109"/>
      <c r="K5109"/>
      <c r="L5109"/>
      <c r="M5109"/>
      <c r="N5109"/>
      <c r="O5109"/>
      <c r="P5109"/>
      <c r="Q5109"/>
    </row>
    <row r="5110" spans="1:17" s="16" customFormat="1" x14ac:dyDescent="0.25">
      <c r="A5110"/>
      <c r="B5110" s="18"/>
      <c r="D5110"/>
      <c r="E5110"/>
      <c r="F5110"/>
      <c r="G5110"/>
      <c r="H5110"/>
      <c r="I5110"/>
      <c r="J5110"/>
      <c r="K5110"/>
      <c r="L5110"/>
      <c r="M5110"/>
      <c r="N5110"/>
      <c r="O5110"/>
      <c r="P5110"/>
      <c r="Q5110"/>
    </row>
    <row r="5111" spans="1:17" s="16" customFormat="1" x14ac:dyDescent="0.25">
      <c r="A5111"/>
      <c r="B5111" s="18"/>
      <c r="D5111"/>
      <c r="E5111"/>
      <c r="F5111"/>
      <c r="G5111"/>
      <c r="H5111"/>
      <c r="I5111"/>
      <c r="J5111"/>
      <c r="K5111"/>
      <c r="L5111"/>
      <c r="M5111"/>
      <c r="N5111"/>
      <c r="O5111"/>
      <c r="P5111"/>
      <c r="Q5111"/>
    </row>
    <row r="5112" spans="1:17" s="16" customFormat="1" x14ac:dyDescent="0.25">
      <c r="A5112"/>
      <c r="B5112" s="18"/>
      <c r="D5112"/>
      <c r="E5112"/>
      <c r="F5112"/>
      <c r="G5112"/>
      <c r="H5112"/>
      <c r="I5112"/>
      <c r="J5112"/>
      <c r="K5112"/>
      <c r="L5112"/>
      <c r="M5112"/>
      <c r="N5112"/>
      <c r="O5112"/>
      <c r="P5112"/>
      <c r="Q5112"/>
    </row>
    <row r="5113" spans="1:17" s="16" customFormat="1" x14ac:dyDescent="0.25">
      <c r="A5113"/>
      <c r="B5113" s="18"/>
      <c r="D5113"/>
      <c r="E5113"/>
      <c r="F5113"/>
      <c r="G5113"/>
      <c r="H5113"/>
      <c r="I5113"/>
      <c r="J5113"/>
      <c r="K5113"/>
      <c r="L5113"/>
      <c r="M5113"/>
      <c r="N5113"/>
      <c r="O5113"/>
      <c r="P5113"/>
      <c r="Q5113"/>
    </row>
    <row r="5114" spans="1:17" s="16" customFormat="1" x14ac:dyDescent="0.25">
      <c r="A5114"/>
      <c r="B5114" s="18"/>
      <c r="D5114"/>
      <c r="E5114"/>
      <c r="F5114"/>
      <c r="G5114"/>
      <c r="H5114"/>
      <c r="I5114"/>
      <c r="J5114"/>
      <c r="K5114"/>
      <c r="L5114"/>
      <c r="M5114"/>
      <c r="N5114"/>
      <c r="O5114"/>
      <c r="P5114"/>
      <c r="Q5114"/>
    </row>
    <row r="5115" spans="1:17" s="16" customFormat="1" x14ac:dyDescent="0.25">
      <c r="A5115"/>
      <c r="B5115" s="18"/>
      <c r="D5115"/>
      <c r="E5115"/>
      <c r="F5115"/>
      <c r="G5115"/>
      <c r="H5115"/>
      <c r="I5115"/>
      <c r="J5115"/>
      <c r="K5115"/>
      <c r="L5115"/>
      <c r="M5115"/>
      <c r="N5115"/>
      <c r="O5115"/>
      <c r="P5115"/>
      <c r="Q5115"/>
    </row>
    <row r="5116" spans="1:17" s="16" customFormat="1" x14ac:dyDescent="0.25">
      <c r="A5116"/>
      <c r="B5116" s="18"/>
      <c r="D5116"/>
      <c r="E5116"/>
      <c r="F5116"/>
      <c r="G5116"/>
      <c r="H5116"/>
      <c r="I5116"/>
      <c r="J5116"/>
      <c r="K5116"/>
      <c r="L5116"/>
      <c r="M5116"/>
      <c r="N5116"/>
      <c r="O5116"/>
      <c r="P5116"/>
      <c r="Q5116"/>
    </row>
    <row r="5117" spans="1:17" s="16" customFormat="1" x14ac:dyDescent="0.25">
      <c r="A5117"/>
      <c r="B5117" s="18"/>
      <c r="D5117"/>
      <c r="E5117"/>
      <c r="F5117"/>
      <c r="G5117"/>
      <c r="H5117"/>
      <c r="I5117"/>
      <c r="J5117"/>
      <c r="K5117"/>
      <c r="L5117"/>
      <c r="M5117"/>
      <c r="N5117"/>
      <c r="O5117"/>
      <c r="P5117"/>
      <c r="Q5117"/>
    </row>
    <row r="5118" spans="1:17" s="16" customFormat="1" x14ac:dyDescent="0.25">
      <c r="A5118"/>
      <c r="B5118" s="18"/>
      <c r="D5118"/>
      <c r="E5118"/>
      <c r="F5118"/>
      <c r="G5118"/>
      <c r="H5118"/>
      <c r="I5118"/>
      <c r="J5118"/>
      <c r="K5118"/>
      <c r="L5118"/>
      <c r="M5118"/>
      <c r="N5118"/>
      <c r="O5118"/>
      <c r="P5118"/>
      <c r="Q5118"/>
    </row>
    <row r="5119" spans="1:17" s="16" customFormat="1" x14ac:dyDescent="0.25">
      <c r="A5119"/>
      <c r="B5119" s="18"/>
      <c r="D5119"/>
      <c r="E5119"/>
      <c r="F5119"/>
      <c r="G5119"/>
      <c r="H5119"/>
      <c r="I5119"/>
      <c r="J5119"/>
      <c r="K5119"/>
      <c r="L5119"/>
      <c r="M5119"/>
      <c r="N5119"/>
      <c r="O5119"/>
      <c r="P5119"/>
      <c r="Q5119"/>
    </row>
    <row r="5120" spans="1:17" s="16" customFormat="1" x14ac:dyDescent="0.25">
      <c r="A5120"/>
      <c r="B5120" s="18"/>
      <c r="D5120"/>
      <c r="E5120"/>
      <c r="F5120"/>
      <c r="G5120"/>
      <c r="H5120"/>
      <c r="I5120"/>
      <c r="J5120"/>
      <c r="K5120"/>
      <c r="L5120"/>
      <c r="M5120"/>
      <c r="N5120"/>
      <c r="O5120"/>
      <c r="P5120"/>
      <c r="Q5120"/>
    </row>
    <row r="5121" spans="1:17" s="16" customFormat="1" x14ac:dyDescent="0.25">
      <c r="A5121"/>
      <c r="B5121" s="18"/>
      <c r="D5121"/>
      <c r="E5121"/>
      <c r="F5121"/>
      <c r="G5121"/>
      <c r="H5121"/>
      <c r="I5121"/>
      <c r="J5121"/>
      <c r="K5121"/>
      <c r="L5121"/>
      <c r="M5121"/>
      <c r="N5121"/>
      <c r="O5121"/>
      <c r="P5121"/>
      <c r="Q5121"/>
    </row>
    <row r="5122" spans="1:17" s="16" customFormat="1" x14ac:dyDescent="0.25">
      <c r="A5122"/>
      <c r="B5122" s="18"/>
      <c r="D5122"/>
      <c r="E5122"/>
      <c r="F5122"/>
      <c r="G5122"/>
      <c r="H5122"/>
      <c r="I5122"/>
      <c r="J5122"/>
      <c r="K5122"/>
      <c r="L5122"/>
      <c r="M5122"/>
      <c r="N5122"/>
      <c r="O5122"/>
      <c r="P5122"/>
      <c r="Q5122"/>
    </row>
    <row r="5123" spans="1:17" s="16" customFormat="1" x14ac:dyDescent="0.25">
      <c r="A5123"/>
      <c r="B5123" s="18"/>
      <c r="D5123"/>
      <c r="E5123"/>
      <c r="F5123"/>
      <c r="G5123"/>
      <c r="H5123"/>
      <c r="I5123"/>
      <c r="J5123"/>
      <c r="K5123"/>
      <c r="L5123"/>
      <c r="M5123"/>
      <c r="N5123"/>
      <c r="O5123"/>
      <c r="P5123"/>
      <c r="Q5123"/>
    </row>
    <row r="5124" spans="1:17" s="16" customFormat="1" x14ac:dyDescent="0.25">
      <c r="A5124"/>
      <c r="B5124" s="18"/>
      <c r="D5124"/>
      <c r="E5124"/>
      <c r="F5124"/>
      <c r="G5124"/>
      <c r="H5124"/>
      <c r="I5124"/>
      <c r="J5124"/>
      <c r="K5124"/>
      <c r="L5124"/>
      <c r="M5124"/>
      <c r="N5124"/>
      <c r="O5124"/>
      <c r="P5124"/>
      <c r="Q5124"/>
    </row>
    <row r="5125" spans="1:17" s="16" customFormat="1" x14ac:dyDescent="0.25">
      <c r="A5125"/>
      <c r="B5125" s="18"/>
      <c r="D5125"/>
      <c r="E5125"/>
      <c r="F5125"/>
      <c r="G5125"/>
      <c r="H5125"/>
      <c r="I5125"/>
      <c r="J5125"/>
      <c r="K5125"/>
      <c r="L5125"/>
      <c r="M5125"/>
      <c r="N5125"/>
      <c r="O5125"/>
      <c r="P5125"/>
      <c r="Q5125"/>
    </row>
    <row r="5126" spans="1:17" s="16" customFormat="1" x14ac:dyDescent="0.25">
      <c r="A5126"/>
      <c r="B5126" s="18"/>
      <c r="D5126"/>
      <c r="E5126"/>
      <c r="F5126"/>
      <c r="G5126"/>
      <c r="H5126"/>
      <c r="I5126"/>
      <c r="J5126"/>
      <c r="K5126"/>
      <c r="L5126"/>
      <c r="M5126"/>
      <c r="N5126"/>
      <c r="O5126"/>
      <c r="P5126"/>
      <c r="Q5126"/>
    </row>
    <row r="5127" spans="1:17" s="16" customFormat="1" x14ac:dyDescent="0.25">
      <c r="A5127"/>
      <c r="B5127" s="18"/>
      <c r="D5127"/>
      <c r="E5127"/>
      <c r="F5127"/>
      <c r="G5127"/>
      <c r="H5127"/>
      <c r="I5127"/>
      <c r="J5127"/>
      <c r="K5127"/>
      <c r="L5127"/>
      <c r="M5127"/>
      <c r="N5127"/>
      <c r="O5127"/>
      <c r="P5127"/>
      <c r="Q5127"/>
    </row>
    <row r="5128" spans="1:17" s="16" customFormat="1" x14ac:dyDescent="0.25">
      <c r="A5128"/>
      <c r="B5128" s="18"/>
      <c r="D5128"/>
      <c r="E5128"/>
      <c r="F5128"/>
      <c r="G5128"/>
      <c r="H5128"/>
      <c r="I5128"/>
      <c r="J5128"/>
      <c r="K5128"/>
      <c r="L5128"/>
      <c r="M5128"/>
      <c r="N5128"/>
      <c r="O5128"/>
      <c r="P5128"/>
      <c r="Q5128"/>
    </row>
    <row r="5129" spans="1:17" s="16" customFormat="1" x14ac:dyDescent="0.25">
      <c r="A5129"/>
      <c r="B5129" s="18"/>
      <c r="D5129"/>
      <c r="E5129"/>
      <c r="F5129"/>
      <c r="G5129"/>
      <c r="H5129"/>
      <c r="I5129"/>
      <c r="J5129"/>
      <c r="K5129"/>
      <c r="L5129"/>
      <c r="M5129"/>
      <c r="N5129"/>
      <c r="O5129"/>
      <c r="P5129"/>
      <c r="Q5129"/>
    </row>
    <row r="5130" spans="1:17" s="16" customFormat="1" x14ac:dyDescent="0.25">
      <c r="A5130"/>
      <c r="B5130" s="18"/>
      <c r="D5130"/>
      <c r="E5130"/>
      <c r="F5130"/>
      <c r="G5130"/>
      <c r="H5130"/>
      <c r="I5130"/>
      <c r="J5130"/>
      <c r="K5130"/>
      <c r="L5130"/>
      <c r="M5130"/>
      <c r="N5130"/>
      <c r="O5130"/>
      <c r="P5130"/>
      <c r="Q5130"/>
    </row>
    <row r="5131" spans="1:17" s="16" customFormat="1" x14ac:dyDescent="0.25">
      <c r="A5131"/>
      <c r="B5131" s="18"/>
      <c r="D5131"/>
      <c r="E5131"/>
      <c r="F5131"/>
      <c r="G5131"/>
      <c r="H5131"/>
      <c r="I5131"/>
      <c r="J5131"/>
      <c r="K5131"/>
      <c r="L5131"/>
      <c r="M5131"/>
      <c r="N5131"/>
      <c r="O5131"/>
      <c r="P5131"/>
      <c r="Q5131"/>
    </row>
    <row r="5132" spans="1:17" s="16" customFormat="1" x14ac:dyDescent="0.25">
      <c r="A5132"/>
      <c r="B5132" s="17"/>
      <c r="D5132"/>
      <c r="E5132"/>
      <c r="F5132"/>
      <c r="G5132"/>
      <c r="H5132"/>
      <c r="I5132"/>
      <c r="J5132"/>
      <c r="K5132"/>
      <c r="L5132"/>
      <c r="M5132"/>
      <c r="N5132"/>
      <c r="O5132"/>
      <c r="P5132"/>
      <c r="Q5132"/>
    </row>
    <row r="5133" spans="1:17" s="16" customFormat="1" x14ac:dyDescent="0.25">
      <c r="A5133"/>
      <c r="B5133" s="18"/>
      <c r="D5133"/>
      <c r="E5133"/>
      <c r="F5133"/>
      <c r="G5133"/>
      <c r="H5133"/>
      <c r="I5133"/>
      <c r="J5133"/>
      <c r="K5133"/>
      <c r="L5133"/>
      <c r="M5133"/>
      <c r="N5133"/>
      <c r="O5133"/>
      <c r="P5133"/>
      <c r="Q5133"/>
    </row>
    <row r="5134" spans="1:17" s="16" customFormat="1" x14ac:dyDescent="0.25">
      <c r="A5134"/>
      <c r="B5134" s="18"/>
      <c r="D5134"/>
      <c r="E5134"/>
      <c r="F5134"/>
      <c r="G5134"/>
      <c r="H5134"/>
      <c r="I5134"/>
      <c r="J5134"/>
      <c r="K5134"/>
      <c r="L5134"/>
      <c r="M5134"/>
      <c r="N5134"/>
      <c r="O5134"/>
      <c r="P5134"/>
      <c r="Q5134"/>
    </row>
    <row r="5135" spans="1:17" s="16" customFormat="1" x14ac:dyDescent="0.25">
      <c r="A5135"/>
      <c r="B5135" s="18"/>
      <c r="D5135"/>
      <c r="E5135"/>
      <c r="F5135"/>
      <c r="G5135"/>
      <c r="H5135"/>
      <c r="I5135"/>
      <c r="J5135"/>
      <c r="K5135"/>
      <c r="L5135"/>
      <c r="M5135"/>
      <c r="N5135"/>
      <c r="O5135"/>
      <c r="P5135"/>
      <c r="Q5135"/>
    </row>
    <row r="5136" spans="1:17" s="16" customFormat="1" x14ac:dyDescent="0.25">
      <c r="A5136"/>
      <c r="B5136" s="18"/>
      <c r="D5136"/>
      <c r="E5136"/>
      <c r="F5136"/>
      <c r="G5136"/>
      <c r="H5136"/>
      <c r="I5136"/>
      <c r="J5136"/>
      <c r="K5136"/>
      <c r="L5136"/>
      <c r="M5136"/>
      <c r="N5136"/>
      <c r="O5136"/>
      <c r="P5136"/>
      <c r="Q5136"/>
    </row>
    <row r="5137" spans="1:17" s="16" customFormat="1" x14ac:dyDescent="0.25">
      <c r="A5137"/>
      <c r="B5137" s="18"/>
      <c r="D5137"/>
      <c r="E5137"/>
      <c r="F5137"/>
      <c r="G5137"/>
      <c r="H5137"/>
      <c r="I5137"/>
      <c r="J5137"/>
      <c r="K5137"/>
      <c r="L5137"/>
      <c r="M5137"/>
      <c r="N5137"/>
      <c r="O5137"/>
      <c r="P5137"/>
      <c r="Q5137"/>
    </row>
    <row r="5138" spans="1:17" s="16" customFormat="1" x14ac:dyDescent="0.25">
      <c r="A5138"/>
      <c r="B5138" s="18"/>
      <c r="D5138"/>
      <c r="E5138"/>
      <c r="F5138"/>
      <c r="G5138"/>
      <c r="H5138"/>
      <c r="I5138"/>
      <c r="J5138"/>
      <c r="K5138"/>
      <c r="L5138"/>
      <c r="M5138"/>
      <c r="N5138"/>
      <c r="O5138"/>
      <c r="P5138"/>
      <c r="Q5138"/>
    </row>
    <row r="5139" spans="1:17" s="16" customFormat="1" x14ac:dyDescent="0.25">
      <c r="A5139"/>
      <c r="B5139" s="18"/>
      <c r="D5139"/>
      <c r="E5139"/>
      <c r="F5139"/>
      <c r="G5139"/>
      <c r="H5139"/>
      <c r="I5139"/>
      <c r="J5139"/>
      <c r="K5139"/>
      <c r="L5139"/>
      <c r="M5139"/>
      <c r="N5139"/>
      <c r="O5139"/>
      <c r="P5139"/>
      <c r="Q5139"/>
    </row>
    <row r="5140" spans="1:17" s="16" customFormat="1" x14ac:dyDescent="0.25">
      <c r="A5140"/>
      <c r="B5140" s="18"/>
      <c r="D5140"/>
      <c r="E5140"/>
      <c r="F5140"/>
      <c r="G5140"/>
      <c r="H5140"/>
      <c r="I5140"/>
      <c r="J5140"/>
      <c r="K5140"/>
      <c r="L5140"/>
      <c r="M5140"/>
      <c r="N5140"/>
      <c r="O5140"/>
      <c r="P5140"/>
      <c r="Q5140"/>
    </row>
    <row r="5141" spans="1:17" s="16" customFormat="1" x14ac:dyDescent="0.25">
      <c r="A5141"/>
      <c r="B5141" s="18"/>
      <c r="D5141"/>
      <c r="E5141"/>
      <c r="F5141"/>
      <c r="G5141"/>
      <c r="H5141"/>
      <c r="I5141"/>
      <c r="J5141"/>
      <c r="K5141"/>
      <c r="L5141"/>
      <c r="M5141"/>
      <c r="N5141"/>
      <c r="O5141"/>
      <c r="P5141"/>
      <c r="Q5141"/>
    </row>
    <row r="5142" spans="1:17" s="16" customFormat="1" x14ac:dyDescent="0.25">
      <c r="A5142"/>
      <c r="B5142" s="18"/>
      <c r="D5142"/>
      <c r="E5142"/>
      <c r="F5142"/>
      <c r="G5142"/>
      <c r="H5142"/>
      <c r="I5142"/>
      <c r="J5142"/>
      <c r="K5142"/>
      <c r="L5142"/>
      <c r="M5142"/>
      <c r="N5142"/>
      <c r="O5142"/>
      <c r="P5142"/>
      <c r="Q5142"/>
    </row>
    <row r="5143" spans="1:17" s="16" customFormat="1" x14ac:dyDescent="0.25">
      <c r="A5143"/>
      <c r="B5143" s="18"/>
      <c r="D5143"/>
      <c r="E5143"/>
      <c r="F5143"/>
      <c r="G5143"/>
      <c r="H5143"/>
      <c r="I5143"/>
      <c r="J5143"/>
      <c r="K5143"/>
      <c r="L5143"/>
      <c r="M5143"/>
      <c r="N5143"/>
      <c r="O5143"/>
      <c r="P5143"/>
      <c r="Q5143"/>
    </row>
    <row r="5144" spans="1:17" s="16" customFormat="1" x14ac:dyDescent="0.25">
      <c r="A5144"/>
      <c r="B5144" s="18"/>
      <c r="D5144"/>
      <c r="E5144"/>
      <c r="F5144"/>
      <c r="G5144"/>
      <c r="H5144"/>
      <c r="I5144"/>
      <c r="J5144"/>
      <c r="K5144"/>
      <c r="L5144"/>
      <c r="M5144"/>
      <c r="N5144"/>
      <c r="O5144"/>
      <c r="P5144"/>
      <c r="Q5144"/>
    </row>
    <row r="5145" spans="1:17" s="16" customFormat="1" x14ac:dyDescent="0.25">
      <c r="A5145"/>
      <c r="B5145" s="18"/>
      <c r="D5145"/>
      <c r="E5145"/>
      <c r="F5145"/>
      <c r="G5145"/>
      <c r="H5145"/>
      <c r="I5145"/>
      <c r="J5145"/>
      <c r="K5145"/>
      <c r="L5145"/>
      <c r="M5145"/>
      <c r="N5145"/>
      <c r="O5145"/>
      <c r="P5145"/>
      <c r="Q5145"/>
    </row>
    <row r="5146" spans="1:17" s="16" customFormat="1" x14ac:dyDescent="0.25">
      <c r="A5146"/>
      <c r="B5146" s="18"/>
      <c r="D5146"/>
      <c r="E5146"/>
      <c r="F5146"/>
      <c r="G5146"/>
      <c r="H5146"/>
      <c r="I5146"/>
      <c r="J5146"/>
      <c r="K5146"/>
      <c r="L5146"/>
      <c r="M5146"/>
      <c r="N5146"/>
      <c r="O5146"/>
      <c r="P5146"/>
      <c r="Q5146"/>
    </row>
    <row r="5147" spans="1:17" s="16" customFormat="1" x14ac:dyDescent="0.25">
      <c r="A5147"/>
      <c r="B5147" s="18"/>
      <c r="D5147"/>
      <c r="E5147"/>
      <c r="F5147"/>
      <c r="G5147"/>
      <c r="H5147"/>
      <c r="I5147"/>
      <c r="J5147"/>
      <c r="K5147"/>
      <c r="L5147"/>
      <c r="M5147"/>
      <c r="N5147"/>
      <c r="O5147"/>
      <c r="P5147"/>
      <c r="Q5147"/>
    </row>
    <row r="5148" spans="1:17" s="16" customFormat="1" x14ac:dyDescent="0.25">
      <c r="A5148"/>
      <c r="B5148" s="18"/>
      <c r="D5148"/>
      <c r="E5148"/>
      <c r="F5148"/>
      <c r="G5148"/>
      <c r="H5148"/>
      <c r="I5148"/>
      <c r="J5148"/>
      <c r="K5148"/>
      <c r="L5148"/>
      <c r="M5148"/>
      <c r="N5148"/>
      <c r="O5148"/>
      <c r="P5148"/>
      <c r="Q5148"/>
    </row>
    <row r="5149" spans="1:17" s="16" customFormat="1" x14ac:dyDescent="0.25">
      <c r="A5149"/>
      <c r="B5149" s="18"/>
      <c r="D5149"/>
      <c r="E5149"/>
      <c r="F5149"/>
      <c r="G5149"/>
      <c r="H5149"/>
      <c r="I5149"/>
      <c r="J5149"/>
      <c r="K5149"/>
      <c r="L5149"/>
      <c r="M5149"/>
      <c r="N5149"/>
      <c r="O5149"/>
      <c r="P5149"/>
      <c r="Q5149"/>
    </row>
    <row r="5150" spans="1:17" s="16" customFormat="1" x14ac:dyDescent="0.25">
      <c r="A5150"/>
      <c r="B5150" s="18"/>
      <c r="D5150"/>
      <c r="E5150"/>
      <c r="F5150"/>
      <c r="G5150"/>
      <c r="H5150"/>
      <c r="I5150"/>
      <c r="J5150"/>
      <c r="K5150"/>
      <c r="L5150"/>
      <c r="M5150"/>
      <c r="N5150"/>
      <c r="O5150"/>
      <c r="P5150"/>
      <c r="Q5150"/>
    </row>
    <row r="5151" spans="1:17" s="16" customFormat="1" x14ac:dyDescent="0.25">
      <c r="A5151"/>
      <c r="B5151" s="18"/>
      <c r="D5151"/>
      <c r="E5151"/>
      <c r="F5151"/>
      <c r="G5151"/>
      <c r="H5151"/>
      <c r="I5151"/>
      <c r="J5151"/>
      <c r="K5151"/>
      <c r="L5151"/>
      <c r="M5151"/>
      <c r="N5151"/>
      <c r="O5151"/>
      <c r="P5151"/>
      <c r="Q5151"/>
    </row>
    <row r="5152" spans="1:17" s="16" customFormat="1" x14ac:dyDescent="0.25">
      <c r="A5152"/>
      <c r="B5152" s="18"/>
      <c r="D5152"/>
      <c r="E5152"/>
      <c r="F5152"/>
      <c r="G5152"/>
      <c r="H5152"/>
      <c r="I5152"/>
      <c r="J5152"/>
      <c r="K5152"/>
      <c r="L5152"/>
      <c r="M5152"/>
      <c r="N5152"/>
      <c r="O5152"/>
      <c r="P5152"/>
      <c r="Q5152"/>
    </row>
    <row r="5153" spans="1:17" s="16" customFormat="1" x14ac:dyDescent="0.25">
      <c r="A5153"/>
      <c r="B5153" s="18"/>
      <c r="D5153"/>
      <c r="E5153"/>
      <c r="F5153"/>
      <c r="G5153"/>
      <c r="H5153"/>
      <c r="I5153"/>
      <c r="J5153"/>
      <c r="K5153"/>
      <c r="L5153"/>
      <c r="M5153"/>
      <c r="N5153"/>
      <c r="O5153"/>
      <c r="P5153"/>
      <c r="Q5153"/>
    </row>
    <row r="5154" spans="1:17" s="16" customFormat="1" x14ac:dyDescent="0.25">
      <c r="A5154"/>
      <c r="B5154" s="18"/>
      <c r="D5154"/>
      <c r="E5154"/>
      <c r="F5154"/>
      <c r="G5154"/>
      <c r="H5154"/>
      <c r="I5154"/>
      <c r="J5154"/>
      <c r="K5154"/>
      <c r="L5154"/>
      <c r="M5154"/>
      <c r="N5154"/>
      <c r="O5154"/>
      <c r="P5154"/>
      <c r="Q5154"/>
    </row>
    <row r="5155" spans="1:17" s="16" customFormat="1" x14ac:dyDescent="0.25">
      <c r="A5155"/>
      <c r="B5155" s="18"/>
      <c r="D5155"/>
      <c r="E5155"/>
      <c r="F5155"/>
      <c r="G5155"/>
      <c r="H5155"/>
      <c r="I5155"/>
      <c r="J5155"/>
      <c r="K5155"/>
      <c r="L5155"/>
      <c r="M5155"/>
      <c r="N5155"/>
      <c r="O5155"/>
      <c r="P5155"/>
      <c r="Q5155"/>
    </row>
    <row r="5156" spans="1:17" s="16" customFormat="1" x14ac:dyDescent="0.25">
      <c r="A5156"/>
      <c r="B5156" s="18"/>
      <c r="D5156"/>
      <c r="E5156"/>
      <c r="F5156"/>
      <c r="G5156"/>
      <c r="H5156"/>
      <c r="I5156"/>
      <c r="J5156"/>
      <c r="K5156"/>
      <c r="L5156"/>
      <c r="M5156"/>
      <c r="N5156"/>
      <c r="O5156"/>
      <c r="P5156"/>
      <c r="Q5156"/>
    </row>
    <row r="5157" spans="1:17" s="16" customFormat="1" x14ac:dyDescent="0.25">
      <c r="A5157"/>
      <c r="B5157" s="18"/>
      <c r="D5157"/>
      <c r="E5157"/>
      <c r="F5157"/>
      <c r="G5157"/>
      <c r="H5157"/>
      <c r="I5157"/>
      <c r="J5157"/>
      <c r="K5157"/>
      <c r="L5157"/>
      <c r="M5157"/>
      <c r="N5157"/>
      <c r="O5157"/>
      <c r="P5157"/>
      <c r="Q5157"/>
    </row>
    <row r="5158" spans="1:17" s="16" customFormat="1" x14ac:dyDescent="0.25">
      <c r="A5158"/>
      <c r="B5158" s="18"/>
      <c r="D5158"/>
      <c r="E5158"/>
      <c r="F5158"/>
      <c r="G5158"/>
      <c r="H5158"/>
      <c r="I5158"/>
      <c r="J5158"/>
      <c r="K5158"/>
      <c r="L5158"/>
      <c r="M5158"/>
      <c r="N5158"/>
      <c r="O5158"/>
      <c r="P5158"/>
      <c r="Q5158"/>
    </row>
    <row r="5159" spans="1:17" s="16" customFormat="1" x14ac:dyDescent="0.25">
      <c r="A5159"/>
      <c r="B5159" s="18"/>
      <c r="D5159"/>
      <c r="E5159"/>
      <c r="F5159"/>
      <c r="G5159"/>
      <c r="H5159"/>
      <c r="I5159"/>
      <c r="J5159"/>
      <c r="K5159"/>
      <c r="L5159"/>
      <c r="M5159"/>
      <c r="N5159"/>
      <c r="O5159"/>
      <c r="P5159"/>
      <c r="Q5159"/>
    </row>
    <row r="5160" spans="1:17" s="16" customFormat="1" x14ac:dyDescent="0.25">
      <c r="A5160"/>
      <c r="B5160" s="18"/>
      <c r="D5160"/>
      <c r="E5160"/>
      <c r="F5160"/>
      <c r="G5160"/>
      <c r="H5160"/>
      <c r="I5160"/>
      <c r="J5160"/>
      <c r="K5160"/>
      <c r="L5160"/>
      <c r="M5160"/>
      <c r="N5160"/>
      <c r="O5160"/>
      <c r="P5160"/>
      <c r="Q5160"/>
    </row>
    <row r="5161" spans="1:17" s="16" customFormat="1" x14ac:dyDescent="0.25">
      <c r="A5161"/>
      <c r="B5161" s="18"/>
      <c r="D5161"/>
      <c r="E5161"/>
      <c r="F5161"/>
      <c r="G5161"/>
      <c r="H5161"/>
      <c r="I5161"/>
      <c r="J5161"/>
      <c r="K5161"/>
      <c r="L5161"/>
      <c r="M5161"/>
      <c r="N5161"/>
      <c r="O5161"/>
      <c r="P5161"/>
      <c r="Q5161"/>
    </row>
    <row r="5162" spans="1:17" s="16" customFormat="1" x14ac:dyDescent="0.25">
      <c r="A5162"/>
      <c r="B5162" s="18"/>
      <c r="D5162"/>
      <c r="E5162"/>
      <c r="F5162"/>
      <c r="G5162"/>
      <c r="H5162"/>
      <c r="I5162"/>
      <c r="J5162"/>
      <c r="K5162"/>
      <c r="L5162"/>
      <c r="M5162"/>
      <c r="N5162"/>
      <c r="O5162"/>
      <c r="P5162"/>
      <c r="Q5162"/>
    </row>
    <row r="5163" spans="1:17" s="16" customFormat="1" x14ac:dyDescent="0.25">
      <c r="A5163"/>
      <c r="B5163" s="18"/>
      <c r="D5163"/>
      <c r="E5163"/>
      <c r="F5163"/>
      <c r="G5163"/>
      <c r="H5163"/>
      <c r="I5163"/>
      <c r="J5163"/>
      <c r="K5163"/>
      <c r="L5163"/>
      <c r="M5163"/>
      <c r="N5163"/>
      <c r="O5163"/>
      <c r="P5163"/>
      <c r="Q5163"/>
    </row>
    <row r="5164" spans="1:17" s="16" customFormat="1" x14ac:dyDescent="0.25">
      <c r="A5164"/>
      <c r="B5164" s="18"/>
      <c r="D5164"/>
      <c r="E5164"/>
      <c r="F5164"/>
      <c r="G5164"/>
      <c r="H5164"/>
      <c r="I5164"/>
      <c r="J5164"/>
      <c r="K5164"/>
      <c r="L5164"/>
      <c r="M5164"/>
      <c r="N5164"/>
      <c r="O5164"/>
      <c r="P5164"/>
      <c r="Q5164"/>
    </row>
    <row r="5165" spans="1:17" s="16" customFormat="1" x14ac:dyDescent="0.25">
      <c r="A5165"/>
      <c r="B5165" s="18"/>
      <c r="D5165"/>
      <c r="E5165"/>
      <c r="F5165"/>
      <c r="G5165"/>
      <c r="H5165"/>
      <c r="I5165"/>
      <c r="J5165"/>
      <c r="K5165"/>
      <c r="L5165"/>
      <c r="M5165"/>
      <c r="N5165"/>
      <c r="O5165"/>
      <c r="P5165"/>
      <c r="Q5165"/>
    </row>
    <row r="5166" spans="1:17" s="16" customFormat="1" x14ac:dyDescent="0.25">
      <c r="A5166"/>
      <c r="B5166" s="18"/>
      <c r="D5166"/>
      <c r="E5166"/>
      <c r="F5166"/>
      <c r="G5166"/>
      <c r="H5166"/>
      <c r="I5166"/>
      <c r="J5166"/>
      <c r="K5166"/>
      <c r="L5166"/>
      <c r="M5166"/>
      <c r="N5166"/>
      <c r="O5166"/>
      <c r="P5166"/>
      <c r="Q5166"/>
    </row>
    <row r="5167" spans="1:17" s="16" customFormat="1" x14ac:dyDescent="0.25">
      <c r="A5167"/>
      <c r="B5167" s="18"/>
      <c r="D5167"/>
      <c r="E5167"/>
      <c r="F5167"/>
      <c r="G5167"/>
      <c r="H5167"/>
      <c r="I5167"/>
      <c r="J5167"/>
      <c r="K5167"/>
      <c r="L5167"/>
      <c r="M5167"/>
      <c r="N5167"/>
      <c r="O5167"/>
      <c r="P5167"/>
      <c r="Q5167"/>
    </row>
    <row r="5168" spans="1:17" s="16" customFormat="1" x14ac:dyDescent="0.25">
      <c r="A5168"/>
      <c r="B5168" s="18"/>
      <c r="D5168"/>
      <c r="E5168"/>
      <c r="F5168"/>
      <c r="G5168"/>
      <c r="H5168"/>
      <c r="I5168"/>
      <c r="J5168"/>
      <c r="K5168"/>
      <c r="L5168"/>
      <c r="M5168"/>
      <c r="N5168"/>
      <c r="O5168"/>
      <c r="P5168"/>
      <c r="Q5168"/>
    </row>
    <row r="5169" spans="1:17" s="16" customFormat="1" x14ac:dyDescent="0.25">
      <c r="A5169"/>
      <c r="B5169" s="18"/>
      <c r="D5169"/>
      <c r="E5169"/>
      <c r="F5169"/>
      <c r="G5169"/>
      <c r="H5169"/>
      <c r="I5169"/>
      <c r="J5169"/>
      <c r="K5169"/>
      <c r="L5169"/>
      <c r="M5169"/>
      <c r="N5169"/>
      <c r="O5169"/>
      <c r="P5169"/>
      <c r="Q5169"/>
    </row>
    <row r="5170" spans="1:17" s="16" customFormat="1" x14ac:dyDescent="0.25">
      <c r="A5170"/>
      <c r="B5170" s="18"/>
      <c r="D5170"/>
      <c r="E5170"/>
      <c r="F5170"/>
      <c r="G5170"/>
      <c r="H5170"/>
      <c r="I5170"/>
      <c r="J5170"/>
      <c r="K5170"/>
      <c r="L5170"/>
      <c r="M5170"/>
      <c r="N5170"/>
      <c r="O5170"/>
      <c r="P5170"/>
      <c r="Q5170"/>
    </row>
    <row r="5171" spans="1:17" s="16" customFormat="1" x14ac:dyDescent="0.25">
      <c r="A5171"/>
      <c r="B5171" s="18"/>
      <c r="D5171"/>
      <c r="E5171"/>
      <c r="F5171"/>
      <c r="G5171"/>
      <c r="H5171"/>
      <c r="I5171"/>
      <c r="J5171"/>
      <c r="K5171"/>
      <c r="L5171"/>
      <c r="M5171"/>
      <c r="N5171"/>
      <c r="O5171"/>
      <c r="P5171"/>
      <c r="Q5171"/>
    </row>
    <row r="5172" spans="1:17" s="16" customFormat="1" x14ac:dyDescent="0.25">
      <c r="A5172"/>
      <c r="B5172" s="18"/>
      <c r="D5172"/>
      <c r="E5172"/>
      <c r="F5172"/>
      <c r="G5172"/>
      <c r="H5172"/>
      <c r="I5172"/>
      <c r="J5172"/>
      <c r="K5172"/>
      <c r="L5172"/>
      <c r="M5172"/>
      <c r="N5172"/>
      <c r="O5172"/>
      <c r="P5172"/>
      <c r="Q5172"/>
    </row>
    <row r="5173" spans="1:17" s="16" customFormat="1" x14ac:dyDescent="0.25">
      <c r="A5173"/>
      <c r="B5173" s="18"/>
      <c r="D5173"/>
      <c r="E5173"/>
      <c r="F5173"/>
      <c r="G5173"/>
      <c r="H5173"/>
      <c r="I5173"/>
      <c r="J5173"/>
      <c r="K5173"/>
      <c r="L5173"/>
      <c r="M5173"/>
      <c r="N5173"/>
      <c r="O5173"/>
      <c r="P5173"/>
      <c r="Q5173"/>
    </row>
    <row r="5174" spans="1:17" s="16" customFormat="1" x14ac:dyDescent="0.25">
      <c r="A5174"/>
      <c r="B5174" s="18"/>
      <c r="D5174"/>
      <c r="E5174"/>
      <c r="F5174"/>
      <c r="G5174"/>
      <c r="H5174"/>
      <c r="I5174"/>
      <c r="J5174"/>
      <c r="K5174"/>
      <c r="L5174"/>
      <c r="M5174"/>
      <c r="N5174"/>
      <c r="O5174"/>
      <c r="P5174"/>
      <c r="Q5174"/>
    </row>
    <row r="5175" spans="1:17" s="16" customFormat="1" x14ac:dyDescent="0.25">
      <c r="A5175"/>
      <c r="B5175" s="18"/>
      <c r="D5175"/>
      <c r="E5175"/>
      <c r="F5175"/>
      <c r="G5175"/>
      <c r="H5175"/>
      <c r="I5175"/>
      <c r="J5175"/>
      <c r="K5175"/>
      <c r="L5175"/>
      <c r="M5175"/>
      <c r="N5175"/>
      <c r="O5175"/>
      <c r="P5175"/>
      <c r="Q5175"/>
    </row>
    <row r="5176" spans="1:17" s="16" customFormat="1" x14ac:dyDescent="0.25">
      <c r="A5176"/>
      <c r="B5176" s="18"/>
      <c r="D5176"/>
      <c r="E5176"/>
      <c r="F5176"/>
      <c r="G5176"/>
      <c r="H5176"/>
      <c r="I5176"/>
      <c r="J5176"/>
      <c r="K5176"/>
      <c r="L5176"/>
      <c r="M5176"/>
      <c r="N5176"/>
      <c r="O5176"/>
      <c r="P5176"/>
      <c r="Q5176"/>
    </row>
    <row r="5177" spans="1:17" s="16" customFormat="1" x14ac:dyDescent="0.25">
      <c r="A5177"/>
      <c r="B5177" s="18"/>
      <c r="D5177"/>
      <c r="E5177"/>
      <c r="F5177"/>
      <c r="G5177"/>
      <c r="H5177"/>
      <c r="I5177"/>
      <c r="J5177"/>
      <c r="K5177"/>
      <c r="L5177"/>
      <c r="M5177"/>
      <c r="N5177"/>
      <c r="O5177"/>
      <c r="P5177"/>
      <c r="Q5177"/>
    </row>
    <row r="5178" spans="1:17" s="16" customFormat="1" x14ac:dyDescent="0.25">
      <c r="A5178"/>
      <c r="B5178" s="18"/>
      <c r="D5178"/>
      <c r="E5178"/>
      <c r="F5178"/>
      <c r="G5178"/>
      <c r="H5178"/>
      <c r="I5178"/>
      <c r="J5178"/>
      <c r="K5178"/>
      <c r="L5178"/>
      <c r="M5178"/>
      <c r="N5178"/>
      <c r="O5178"/>
      <c r="P5178"/>
      <c r="Q5178"/>
    </row>
    <row r="5179" spans="1:17" s="16" customFormat="1" x14ac:dyDescent="0.25">
      <c r="A5179"/>
      <c r="B5179" s="18"/>
      <c r="D5179"/>
      <c r="E5179"/>
      <c r="F5179"/>
      <c r="G5179"/>
      <c r="H5179"/>
      <c r="I5179"/>
      <c r="J5179"/>
      <c r="K5179"/>
      <c r="L5179"/>
      <c r="M5179"/>
      <c r="N5179"/>
      <c r="O5179"/>
      <c r="P5179"/>
      <c r="Q5179"/>
    </row>
    <row r="5180" spans="1:17" s="16" customFormat="1" x14ac:dyDescent="0.25">
      <c r="A5180"/>
      <c r="B5180" s="18"/>
      <c r="D5180"/>
      <c r="E5180"/>
      <c r="F5180"/>
      <c r="G5180"/>
      <c r="H5180"/>
      <c r="I5180"/>
      <c r="J5180"/>
      <c r="K5180"/>
      <c r="L5180"/>
      <c r="M5180"/>
      <c r="N5180"/>
      <c r="O5180"/>
      <c r="P5180"/>
      <c r="Q5180"/>
    </row>
    <row r="5181" spans="1:17" s="16" customFormat="1" x14ac:dyDescent="0.25">
      <c r="A5181"/>
      <c r="B5181" s="18"/>
      <c r="D5181"/>
      <c r="E5181"/>
      <c r="F5181"/>
      <c r="G5181"/>
      <c r="H5181"/>
      <c r="I5181"/>
      <c r="J5181"/>
      <c r="K5181"/>
      <c r="L5181"/>
      <c r="M5181"/>
      <c r="N5181"/>
      <c r="O5181"/>
      <c r="P5181"/>
      <c r="Q5181"/>
    </row>
    <row r="5182" spans="1:17" s="16" customFormat="1" x14ac:dyDescent="0.25">
      <c r="A5182"/>
      <c r="B5182" s="17"/>
      <c r="D5182"/>
      <c r="E5182"/>
      <c r="F5182"/>
      <c r="G5182"/>
      <c r="H5182"/>
      <c r="I5182"/>
      <c r="J5182"/>
      <c r="K5182"/>
      <c r="L5182"/>
      <c r="M5182"/>
      <c r="N5182"/>
      <c r="O5182"/>
      <c r="P5182"/>
      <c r="Q5182"/>
    </row>
    <row r="5183" spans="1:17" s="16" customFormat="1" x14ac:dyDescent="0.25">
      <c r="A5183"/>
      <c r="B5183" s="18"/>
      <c r="D5183"/>
      <c r="E5183"/>
      <c r="F5183"/>
      <c r="G5183"/>
      <c r="H5183"/>
      <c r="I5183"/>
      <c r="J5183"/>
      <c r="K5183"/>
      <c r="L5183"/>
      <c r="M5183"/>
      <c r="N5183"/>
      <c r="O5183"/>
      <c r="P5183"/>
      <c r="Q5183"/>
    </row>
    <row r="5184" spans="1:17" s="16" customFormat="1" x14ac:dyDescent="0.25">
      <c r="A5184"/>
      <c r="B5184" s="18"/>
      <c r="D5184"/>
      <c r="E5184"/>
      <c r="F5184"/>
      <c r="G5184"/>
      <c r="H5184"/>
      <c r="I5184"/>
      <c r="J5184"/>
      <c r="K5184"/>
      <c r="L5184"/>
      <c r="M5184"/>
      <c r="N5184"/>
      <c r="O5184"/>
      <c r="P5184"/>
      <c r="Q5184"/>
    </row>
    <row r="5185" spans="1:17" s="16" customFormat="1" x14ac:dyDescent="0.25">
      <c r="A5185"/>
      <c r="B5185" s="18"/>
      <c r="D5185"/>
      <c r="E5185"/>
      <c r="F5185"/>
      <c r="G5185"/>
      <c r="H5185"/>
      <c r="I5185"/>
      <c r="J5185"/>
      <c r="K5185"/>
      <c r="L5185"/>
      <c r="M5185"/>
      <c r="N5185"/>
      <c r="O5185"/>
      <c r="P5185"/>
      <c r="Q5185"/>
    </row>
    <row r="5186" spans="1:17" s="16" customFormat="1" x14ac:dyDescent="0.25">
      <c r="A5186"/>
      <c r="B5186" s="18"/>
      <c r="D5186"/>
      <c r="E5186"/>
      <c r="F5186"/>
      <c r="G5186"/>
      <c r="H5186"/>
      <c r="I5186"/>
      <c r="J5186"/>
      <c r="K5186"/>
      <c r="L5186"/>
      <c r="M5186"/>
      <c r="N5186"/>
      <c r="O5186"/>
      <c r="P5186"/>
      <c r="Q5186"/>
    </row>
    <row r="5187" spans="1:17" s="16" customFormat="1" x14ac:dyDescent="0.25">
      <c r="A5187"/>
      <c r="B5187" s="18"/>
      <c r="D5187"/>
      <c r="E5187"/>
      <c r="F5187"/>
      <c r="G5187"/>
      <c r="H5187"/>
      <c r="I5187"/>
      <c r="J5187"/>
      <c r="K5187"/>
      <c r="L5187"/>
      <c r="M5187"/>
      <c r="N5187"/>
      <c r="O5187"/>
      <c r="P5187"/>
      <c r="Q5187"/>
    </row>
    <row r="5188" spans="1:17" s="16" customFormat="1" x14ac:dyDescent="0.25">
      <c r="A5188"/>
      <c r="B5188" s="18"/>
      <c r="D5188"/>
      <c r="E5188"/>
      <c r="F5188"/>
      <c r="G5188"/>
      <c r="H5188"/>
      <c r="I5188"/>
      <c r="J5188"/>
      <c r="K5188"/>
      <c r="L5188"/>
      <c r="M5188"/>
      <c r="N5188"/>
      <c r="O5188"/>
      <c r="P5188"/>
      <c r="Q5188"/>
    </row>
    <row r="5189" spans="1:17" s="16" customFormat="1" x14ac:dyDescent="0.25">
      <c r="A5189"/>
      <c r="B5189" s="18"/>
      <c r="D5189"/>
      <c r="E5189"/>
      <c r="F5189"/>
      <c r="G5189"/>
      <c r="H5189"/>
      <c r="I5189"/>
      <c r="J5189"/>
      <c r="K5189"/>
      <c r="L5189"/>
      <c r="M5189"/>
      <c r="N5189"/>
      <c r="O5189"/>
      <c r="P5189"/>
      <c r="Q5189"/>
    </row>
    <row r="5190" spans="1:17" s="16" customFormat="1" x14ac:dyDescent="0.25">
      <c r="A5190"/>
      <c r="B5190" s="18"/>
      <c r="D5190"/>
      <c r="E5190"/>
      <c r="F5190"/>
      <c r="G5190"/>
      <c r="H5190"/>
      <c r="I5190"/>
      <c r="J5190"/>
      <c r="K5190"/>
      <c r="L5190"/>
      <c r="M5190"/>
      <c r="N5190"/>
      <c r="O5190"/>
      <c r="P5190"/>
      <c r="Q5190"/>
    </row>
    <row r="5191" spans="1:17" s="16" customFormat="1" x14ac:dyDescent="0.25">
      <c r="A5191"/>
      <c r="B5191" s="18"/>
      <c r="D5191"/>
      <c r="E5191"/>
      <c r="F5191"/>
      <c r="G5191"/>
      <c r="H5191"/>
      <c r="I5191"/>
      <c r="J5191"/>
      <c r="K5191"/>
      <c r="L5191"/>
      <c r="M5191"/>
      <c r="N5191"/>
      <c r="O5191"/>
      <c r="P5191"/>
      <c r="Q5191"/>
    </row>
    <row r="5192" spans="1:17" s="16" customFormat="1" x14ac:dyDescent="0.25">
      <c r="A5192"/>
      <c r="B5192" s="18"/>
      <c r="D5192"/>
      <c r="E5192"/>
      <c r="F5192"/>
      <c r="G5192"/>
      <c r="H5192"/>
      <c r="I5192"/>
      <c r="J5192"/>
      <c r="K5192"/>
      <c r="L5192"/>
      <c r="M5192"/>
      <c r="N5192"/>
      <c r="O5192"/>
      <c r="P5192"/>
      <c r="Q5192"/>
    </row>
    <row r="5193" spans="1:17" s="16" customFormat="1" x14ac:dyDescent="0.25">
      <c r="A5193"/>
      <c r="B5193" s="18"/>
      <c r="D5193"/>
      <c r="E5193"/>
      <c r="F5193"/>
      <c r="G5193"/>
      <c r="H5193"/>
      <c r="I5193"/>
      <c r="J5193"/>
      <c r="K5193"/>
      <c r="L5193"/>
      <c r="M5193"/>
      <c r="N5193"/>
      <c r="O5193"/>
      <c r="P5193"/>
      <c r="Q5193"/>
    </row>
    <row r="5194" spans="1:17" s="16" customFormat="1" x14ac:dyDescent="0.25">
      <c r="A5194"/>
      <c r="B5194" s="18"/>
      <c r="D5194"/>
      <c r="E5194"/>
      <c r="F5194"/>
      <c r="G5194"/>
      <c r="H5194"/>
      <c r="I5194"/>
      <c r="J5194"/>
      <c r="K5194"/>
      <c r="L5194"/>
      <c r="M5194"/>
      <c r="N5194"/>
      <c r="O5194"/>
      <c r="P5194"/>
      <c r="Q5194"/>
    </row>
    <row r="5195" spans="1:17" s="16" customFormat="1" x14ac:dyDescent="0.25">
      <c r="A5195"/>
      <c r="B5195" s="18"/>
      <c r="D5195"/>
      <c r="E5195"/>
      <c r="F5195"/>
      <c r="G5195"/>
      <c r="H5195"/>
      <c r="I5195"/>
      <c r="J5195"/>
      <c r="K5195"/>
      <c r="L5195"/>
      <c r="M5195"/>
      <c r="N5195"/>
      <c r="O5195"/>
      <c r="P5195"/>
      <c r="Q5195"/>
    </row>
    <row r="5196" spans="1:17" s="16" customFormat="1" x14ac:dyDescent="0.25">
      <c r="A5196"/>
      <c r="B5196" s="18"/>
      <c r="D5196"/>
      <c r="E5196"/>
      <c r="F5196"/>
      <c r="G5196"/>
      <c r="H5196"/>
      <c r="I5196"/>
      <c r="J5196"/>
      <c r="K5196"/>
      <c r="L5196"/>
      <c r="M5196"/>
      <c r="N5196"/>
      <c r="O5196"/>
      <c r="P5196"/>
      <c r="Q5196"/>
    </row>
    <row r="5197" spans="1:17" s="16" customFormat="1" x14ac:dyDescent="0.25">
      <c r="A5197"/>
      <c r="B5197" s="18"/>
      <c r="D5197"/>
      <c r="E5197"/>
      <c r="F5197"/>
      <c r="G5197"/>
      <c r="H5197"/>
      <c r="I5197"/>
      <c r="J5197"/>
      <c r="K5197"/>
      <c r="L5197"/>
      <c r="M5197"/>
      <c r="N5197"/>
      <c r="O5197"/>
      <c r="P5197"/>
      <c r="Q5197"/>
    </row>
    <row r="5198" spans="1:17" s="16" customFormat="1" x14ac:dyDescent="0.25">
      <c r="A5198"/>
      <c r="B5198" s="18"/>
      <c r="D5198"/>
      <c r="E5198"/>
      <c r="F5198"/>
      <c r="G5198"/>
      <c r="H5198"/>
      <c r="I5198"/>
      <c r="J5198"/>
      <c r="K5198"/>
      <c r="L5198"/>
      <c r="M5198"/>
      <c r="N5198"/>
      <c r="O5198"/>
      <c r="P5198"/>
      <c r="Q5198"/>
    </row>
    <row r="5199" spans="1:17" s="16" customFormat="1" x14ac:dyDescent="0.25">
      <c r="A5199"/>
      <c r="B5199" s="18"/>
      <c r="D5199"/>
      <c r="E5199"/>
      <c r="F5199"/>
      <c r="G5199"/>
      <c r="H5199"/>
      <c r="I5199"/>
      <c r="J5199"/>
      <c r="K5199"/>
      <c r="L5199"/>
      <c r="M5199"/>
      <c r="N5199"/>
      <c r="O5199"/>
      <c r="P5199"/>
      <c r="Q5199"/>
    </row>
    <row r="5200" spans="1:17" s="16" customFormat="1" x14ac:dyDescent="0.25">
      <c r="A5200"/>
      <c r="B5200" s="18"/>
      <c r="D5200"/>
      <c r="E5200"/>
      <c r="F5200"/>
      <c r="G5200"/>
      <c r="H5200"/>
      <c r="I5200"/>
      <c r="J5200"/>
      <c r="K5200"/>
      <c r="L5200"/>
      <c r="M5200"/>
      <c r="N5200"/>
      <c r="O5200"/>
      <c r="P5200"/>
      <c r="Q5200"/>
    </row>
    <row r="5201" spans="1:17" s="16" customFormat="1" x14ac:dyDescent="0.25">
      <c r="A5201"/>
      <c r="B5201" s="18"/>
      <c r="D5201"/>
      <c r="E5201"/>
      <c r="F5201"/>
      <c r="G5201"/>
      <c r="H5201"/>
      <c r="I5201"/>
      <c r="J5201"/>
      <c r="K5201"/>
      <c r="L5201"/>
      <c r="M5201"/>
      <c r="N5201"/>
      <c r="O5201"/>
      <c r="P5201"/>
      <c r="Q5201"/>
    </row>
    <row r="5202" spans="1:17" s="16" customFormat="1" x14ac:dyDescent="0.25">
      <c r="A5202"/>
      <c r="B5202" s="18"/>
      <c r="D5202"/>
      <c r="E5202"/>
      <c r="F5202"/>
      <c r="G5202"/>
      <c r="H5202"/>
      <c r="I5202"/>
      <c r="J5202"/>
      <c r="K5202"/>
      <c r="L5202"/>
      <c r="M5202"/>
      <c r="N5202"/>
      <c r="O5202"/>
      <c r="P5202"/>
      <c r="Q5202"/>
    </row>
    <row r="5203" spans="1:17" s="16" customFormat="1" x14ac:dyDescent="0.25">
      <c r="A5203"/>
      <c r="B5203" s="18"/>
      <c r="D5203"/>
      <c r="E5203"/>
      <c r="F5203"/>
      <c r="G5203"/>
      <c r="H5203"/>
      <c r="I5203"/>
      <c r="J5203"/>
      <c r="K5203"/>
      <c r="L5203"/>
      <c r="M5203"/>
      <c r="N5203"/>
      <c r="O5203"/>
      <c r="P5203"/>
      <c r="Q5203"/>
    </row>
    <row r="5204" spans="1:17" s="16" customFormat="1" x14ac:dyDescent="0.25">
      <c r="A5204"/>
      <c r="B5204" s="18"/>
      <c r="D5204"/>
      <c r="E5204"/>
      <c r="F5204"/>
      <c r="G5204"/>
      <c r="H5204"/>
      <c r="I5204"/>
      <c r="J5204"/>
      <c r="K5204"/>
      <c r="L5204"/>
      <c r="M5204"/>
      <c r="N5204"/>
      <c r="O5204"/>
      <c r="P5204"/>
      <c r="Q5204"/>
    </row>
    <row r="5205" spans="1:17" s="16" customFormat="1" x14ac:dyDescent="0.25">
      <c r="A5205"/>
      <c r="B5205" s="18"/>
      <c r="D5205"/>
      <c r="E5205"/>
      <c r="F5205"/>
      <c r="G5205"/>
      <c r="H5205"/>
      <c r="I5205"/>
      <c r="J5205"/>
      <c r="K5205"/>
      <c r="L5205"/>
      <c r="M5205"/>
      <c r="N5205"/>
      <c r="O5205"/>
      <c r="P5205"/>
      <c r="Q5205"/>
    </row>
    <row r="5206" spans="1:17" s="16" customFormat="1" x14ac:dyDescent="0.25">
      <c r="A5206"/>
      <c r="B5206" s="18"/>
      <c r="D5206"/>
      <c r="E5206"/>
      <c r="F5206"/>
      <c r="G5206"/>
      <c r="H5206"/>
      <c r="I5206"/>
      <c r="J5206"/>
      <c r="K5206"/>
      <c r="L5206"/>
      <c r="M5206"/>
      <c r="N5206"/>
      <c r="O5206"/>
      <c r="P5206"/>
      <c r="Q5206"/>
    </row>
    <row r="5207" spans="1:17" s="16" customFormat="1" x14ac:dyDescent="0.25">
      <c r="A5207"/>
      <c r="B5207" s="18"/>
      <c r="D5207"/>
      <c r="E5207"/>
      <c r="F5207"/>
      <c r="G5207"/>
      <c r="H5207"/>
      <c r="I5207"/>
      <c r="J5207"/>
      <c r="K5207"/>
      <c r="L5207"/>
      <c r="M5207"/>
      <c r="N5207"/>
      <c r="O5207"/>
      <c r="P5207"/>
      <c r="Q5207"/>
    </row>
    <row r="5208" spans="1:17" s="16" customFormat="1" x14ac:dyDescent="0.25">
      <c r="A5208"/>
      <c r="B5208" s="18"/>
      <c r="D5208"/>
      <c r="E5208"/>
      <c r="F5208"/>
      <c r="G5208"/>
      <c r="H5208"/>
      <c r="I5208"/>
      <c r="J5208"/>
      <c r="K5208"/>
      <c r="L5208"/>
      <c r="M5208"/>
      <c r="N5208"/>
      <c r="O5208"/>
      <c r="P5208"/>
      <c r="Q5208"/>
    </row>
    <row r="5209" spans="1:17" s="16" customFormat="1" x14ac:dyDescent="0.25">
      <c r="A5209"/>
      <c r="B5209" s="18"/>
      <c r="D5209"/>
      <c r="E5209"/>
      <c r="F5209"/>
      <c r="G5209"/>
      <c r="H5209"/>
      <c r="I5209"/>
      <c r="J5209"/>
      <c r="K5209"/>
      <c r="L5209"/>
      <c r="M5209"/>
      <c r="N5209"/>
      <c r="O5209"/>
      <c r="P5209"/>
      <c r="Q5209"/>
    </row>
    <row r="5210" spans="1:17" s="16" customFormat="1" x14ac:dyDescent="0.25">
      <c r="A5210"/>
      <c r="B5210" s="18"/>
      <c r="D5210"/>
      <c r="E5210"/>
      <c r="F5210"/>
      <c r="G5210"/>
      <c r="H5210"/>
      <c r="I5210"/>
      <c r="J5210"/>
      <c r="K5210"/>
      <c r="L5210"/>
      <c r="M5210"/>
      <c r="N5210"/>
      <c r="O5210"/>
      <c r="P5210"/>
      <c r="Q5210"/>
    </row>
    <row r="5211" spans="1:17" s="16" customFormat="1" x14ac:dyDescent="0.25">
      <c r="A5211"/>
      <c r="B5211" s="18"/>
      <c r="D5211"/>
      <c r="E5211"/>
      <c r="F5211"/>
      <c r="G5211"/>
      <c r="H5211"/>
      <c r="I5211"/>
      <c r="J5211"/>
      <c r="K5211"/>
      <c r="L5211"/>
      <c r="M5211"/>
      <c r="N5211"/>
      <c r="O5211"/>
      <c r="P5211"/>
      <c r="Q5211"/>
    </row>
    <row r="5212" spans="1:17" s="16" customFormat="1" x14ac:dyDescent="0.25">
      <c r="A5212"/>
      <c r="B5212" s="18"/>
      <c r="D5212"/>
      <c r="E5212"/>
      <c r="F5212"/>
      <c r="G5212"/>
      <c r="H5212"/>
      <c r="I5212"/>
      <c r="J5212"/>
      <c r="K5212"/>
      <c r="L5212"/>
      <c r="M5212"/>
      <c r="N5212"/>
      <c r="O5212"/>
      <c r="P5212"/>
      <c r="Q5212"/>
    </row>
    <row r="5213" spans="1:17" s="16" customFormat="1" x14ac:dyDescent="0.25">
      <c r="A5213"/>
      <c r="B5213" s="18"/>
      <c r="D5213"/>
      <c r="E5213"/>
      <c r="F5213"/>
      <c r="G5213"/>
      <c r="H5213"/>
      <c r="I5213"/>
      <c r="J5213"/>
      <c r="K5213"/>
      <c r="L5213"/>
      <c r="M5213"/>
      <c r="N5213"/>
      <c r="O5213"/>
      <c r="P5213"/>
      <c r="Q5213"/>
    </row>
    <row r="5214" spans="1:17" s="16" customFormat="1" x14ac:dyDescent="0.25">
      <c r="A5214"/>
      <c r="B5214" s="18"/>
      <c r="D5214"/>
      <c r="E5214"/>
      <c r="F5214"/>
      <c r="G5214"/>
      <c r="H5214"/>
      <c r="I5214"/>
      <c r="J5214"/>
      <c r="K5214"/>
      <c r="L5214"/>
      <c r="M5214"/>
      <c r="N5214"/>
      <c r="O5214"/>
      <c r="P5214"/>
      <c r="Q5214"/>
    </row>
    <row r="5215" spans="1:17" s="16" customFormat="1" x14ac:dyDescent="0.25">
      <c r="A5215"/>
      <c r="B5215" s="18"/>
      <c r="D5215"/>
      <c r="E5215"/>
      <c r="F5215"/>
      <c r="G5215"/>
      <c r="H5215"/>
      <c r="I5215"/>
      <c r="J5215"/>
      <c r="K5215"/>
      <c r="L5215"/>
      <c r="M5215"/>
      <c r="N5215"/>
      <c r="O5215"/>
      <c r="P5215"/>
      <c r="Q5215"/>
    </row>
    <row r="5216" spans="1:17" s="16" customFormat="1" x14ac:dyDescent="0.25">
      <c r="A5216"/>
      <c r="B5216" s="18"/>
      <c r="D5216"/>
      <c r="E5216"/>
      <c r="F5216"/>
      <c r="G5216"/>
      <c r="H5216"/>
      <c r="I5216"/>
      <c r="J5216"/>
      <c r="K5216"/>
      <c r="L5216"/>
      <c r="M5216"/>
      <c r="N5216"/>
      <c r="O5216"/>
      <c r="P5216"/>
      <c r="Q5216"/>
    </row>
    <row r="5217" spans="1:17" s="16" customFormat="1" x14ac:dyDescent="0.25">
      <c r="A5217"/>
      <c r="B5217" s="18"/>
      <c r="D5217"/>
      <c r="E5217"/>
      <c r="F5217"/>
      <c r="G5217"/>
      <c r="H5217"/>
      <c r="I5217"/>
      <c r="J5217"/>
      <c r="K5217"/>
      <c r="L5217"/>
      <c r="M5217"/>
      <c r="N5217"/>
      <c r="O5217"/>
      <c r="P5217"/>
      <c r="Q5217"/>
    </row>
    <row r="5218" spans="1:17" s="16" customFormat="1" x14ac:dyDescent="0.25">
      <c r="A5218"/>
      <c r="B5218" s="18"/>
      <c r="D5218"/>
      <c r="E5218"/>
      <c r="F5218"/>
      <c r="G5218"/>
      <c r="H5218"/>
      <c r="I5218"/>
      <c r="J5218"/>
      <c r="K5218"/>
      <c r="L5218"/>
      <c r="M5218"/>
      <c r="N5218"/>
      <c r="O5218"/>
      <c r="P5218"/>
      <c r="Q5218"/>
    </row>
    <row r="5219" spans="1:17" s="16" customFormat="1" x14ac:dyDescent="0.25">
      <c r="A5219"/>
      <c r="B5219" s="18"/>
      <c r="D5219"/>
      <c r="E5219"/>
      <c r="F5219"/>
      <c r="G5219"/>
      <c r="H5219"/>
      <c r="I5219"/>
      <c r="J5219"/>
      <c r="K5219"/>
      <c r="L5219"/>
      <c r="M5219"/>
      <c r="N5219"/>
      <c r="O5219"/>
      <c r="P5219"/>
      <c r="Q5219"/>
    </row>
    <row r="5220" spans="1:17" s="16" customFormat="1" x14ac:dyDescent="0.25">
      <c r="A5220"/>
      <c r="B5220" s="18"/>
      <c r="D5220"/>
      <c r="E5220"/>
      <c r="F5220"/>
      <c r="G5220"/>
      <c r="H5220"/>
      <c r="I5220"/>
      <c r="J5220"/>
      <c r="K5220"/>
      <c r="L5220"/>
      <c r="M5220"/>
      <c r="N5220"/>
      <c r="O5220"/>
      <c r="P5220"/>
      <c r="Q5220"/>
    </row>
    <row r="5221" spans="1:17" s="16" customFormat="1" x14ac:dyDescent="0.25">
      <c r="A5221"/>
      <c r="B5221" s="18"/>
      <c r="D5221"/>
      <c r="E5221"/>
      <c r="F5221"/>
      <c r="G5221"/>
      <c r="H5221"/>
      <c r="I5221"/>
      <c r="J5221"/>
      <c r="K5221"/>
      <c r="L5221"/>
      <c r="M5221"/>
      <c r="N5221"/>
      <c r="O5221"/>
      <c r="P5221"/>
      <c r="Q5221"/>
    </row>
    <row r="5222" spans="1:17" s="16" customFormat="1" x14ac:dyDescent="0.25">
      <c r="A5222"/>
      <c r="B5222" s="18"/>
      <c r="D5222"/>
      <c r="E5222"/>
      <c r="F5222"/>
      <c r="G5222"/>
      <c r="H5222"/>
      <c r="I5222"/>
      <c r="J5222"/>
      <c r="K5222"/>
      <c r="L5222"/>
      <c r="M5222"/>
      <c r="N5222"/>
      <c r="O5222"/>
      <c r="P5222"/>
      <c r="Q5222"/>
    </row>
    <row r="5223" spans="1:17" s="16" customFormat="1" x14ac:dyDescent="0.25">
      <c r="A5223"/>
      <c r="B5223" s="18"/>
      <c r="D5223"/>
      <c r="E5223"/>
      <c r="F5223"/>
      <c r="G5223"/>
      <c r="H5223"/>
      <c r="I5223"/>
      <c r="J5223"/>
      <c r="K5223"/>
      <c r="L5223"/>
      <c r="M5223"/>
      <c r="N5223"/>
      <c r="O5223"/>
      <c r="P5223"/>
      <c r="Q5223"/>
    </row>
    <row r="5224" spans="1:17" s="16" customFormat="1" x14ac:dyDescent="0.25">
      <c r="A5224"/>
      <c r="B5224" s="18"/>
      <c r="D5224"/>
      <c r="E5224"/>
      <c r="F5224"/>
      <c r="G5224"/>
      <c r="H5224"/>
      <c r="I5224"/>
      <c r="J5224"/>
      <c r="K5224"/>
      <c r="L5224"/>
      <c r="M5224"/>
      <c r="N5224"/>
      <c r="O5224"/>
      <c r="P5224"/>
      <c r="Q5224"/>
    </row>
    <row r="5225" spans="1:17" s="16" customFormat="1" x14ac:dyDescent="0.25">
      <c r="A5225"/>
      <c r="B5225" s="18"/>
      <c r="D5225"/>
      <c r="E5225"/>
      <c r="F5225"/>
      <c r="G5225"/>
      <c r="H5225"/>
      <c r="I5225"/>
      <c r="J5225"/>
      <c r="K5225"/>
      <c r="L5225"/>
      <c r="M5225"/>
      <c r="N5225"/>
      <c r="O5225"/>
      <c r="P5225"/>
      <c r="Q5225"/>
    </row>
    <row r="5226" spans="1:17" s="16" customFormat="1" x14ac:dyDescent="0.25">
      <c r="A5226"/>
      <c r="B5226" s="18"/>
      <c r="D5226"/>
      <c r="E5226"/>
      <c r="F5226"/>
      <c r="G5226"/>
      <c r="H5226"/>
      <c r="I5226"/>
      <c r="J5226"/>
      <c r="K5226"/>
      <c r="L5226"/>
      <c r="M5226"/>
      <c r="N5226"/>
      <c r="O5226"/>
      <c r="P5226"/>
      <c r="Q5226"/>
    </row>
    <row r="5227" spans="1:17" s="16" customFormat="1" x14ac:dyDescent="0.25">
      <c r="A5227"/>
      <c r="B5227" s="18"/>
      <c r="D5227"/>
      <c r="E5227"/>
      <c r="F5227"/>
      <c r="G5227"/>
      <c r="H5227"/>
      <c r="I5227"/>
      <c r="J5227"/>
      <c r="K5227"/>
      <c r="L5227"/>
      <c r="M5227"/>
      <c r="N5227"/>
      <c r="O5227"/>
      <c r="P5227"/>
      <c r="Q5227"/>
    </row>
    <row r="5228" spans="1:17" s="16" customFormat="1" x14ac:dyDescent="0.25">
      <c r="A5228"/>
      <c r="B5228" s="18"/>
      <c r="D5228"/>
      <c r="E5228"/>
      <c r="F5228"/>
      <c r="G5228"/>
      <c r="H5228"/>
      <c r="I5228"/>
      <c r="J5228"/>
      <c r="K5228"/>
      <c r="L5228"/>
      <c r="M5228"/>
      <c r="N5228"/>
      <c r="O5228"/>
      <c r="P5228"/>
      <c r="Q5228"/>
    </row>
    <row r="5229" spans="1:17" s="16" customFormat="1" x14ac:dyDescent="0.25">
      <c r="A5229"/>
      <c r="B5229" s="18"/>
      <c r="D5229"/>
      <c r="E5229"/>
      <c r="F5229"/>
      <c r="G5229"/>
      <c r="H5229"/>
      <c r="I5229"/>
      <c r="J5229"/>
      <c r="K5229"/>
      <c r="L5229"/>
      <c r="M5229"/>
      <c r="N5229"/>
      <c r="O5229"/>
      <c r="P5229"/>
      <c r="Q5229"/>
    </row>
    <row r="5230" spans="1:17" s="16" customFormat="1" x14ac:dyDescent="0.25">
      <c r="A5230"/>
      <c r="B5230" s="18"/>
      <c r="D5230"/>
      <c r="E5230"/>
      <c r="F5230"/>
      <c r="G5230"/>
      <c r="H5230"/>
      <c r="I5230"/>
      <c r="J5230"/>
      <c r="K5230"/>
      <c r="L5230"/>
      <c r="M5230"/>
      <c r="N5230"/>
      <c r="O5230"/>
      <c r="P5230"/>
      <c r="Q5230"/>
    </row>
    <row r="5231" spans="1:17" s="16" customFormat="1" x14ac:dyDescent="0.25">
      <c r="A5231"/>
      <c r="B5231" s="18"/>
      <c r="D5231"/>
      <c r="E5231"/>
      <c r="F5231"/>
      <c r="G5231"/>
      <c r="H5231"/>
      <c r="I5231"/>
      <c r="J5231"/>
      <c r="K5231"/>
      <c r="L5231"/>
      <c r="M5231"/>
      <c r="N5231"/>
      <c r="O5231"/>
      <c r="P5231"/>
      <c r="Q5231"/>
    </row>
    <row r="5232" spans="1:17" s="16" customFormat="1" x14ac:dyDescent="0.25">
      <c r="A5232"/>
      <c r="B5232" s="17"/>
      <c r="D5232"/>
      <c r="E5232"/>
      <c r="F5232"/>
      <c r="G5232"/>
      <c r="H5232"/>
      <c r="I5232"/>
      <c r="J5232"/>
      <c r="K5232"/>
      <c r="L5232"/>
      <c r="M5232"/>
      <c r="N5232"/>
      <c r="O5232"/>
      <c r="P5232"/>
      <c r="Q5232"/>
    </row>
    <row r="5233" spans="1:17" s="16" customFormat="1" x14ac:dyDescent="0.25">
      <c r="A5233"/>
      <c r="B5233" s="18"/>
      <c r="D5233"/>
      <c r="E5233"/>
      <c r="F5233"/>
      <c r="G5233"/>
      <c r="H5233"/>
      <c r="I5233"/>
      <c r="J5233"/>
      <c r="K5233"/>
      <c r="L5233"/>
      <c r="M5233"/>
      <c r="N5233"/>
      <c r="O5233"/>
      <c r="P5233"/>
      <c r="Q5233"/>
    </row>
    <row r="5234" spans="1:17" s="16" customFormat="1" x14ac:dyDescent="0.25">
      <c r="A5234"/>
      <c r="B5234" s="18"/>
      <c r="D5234"/>
      <c r="E5234"/>
      <c r="F5234"/>
      <c r="G5234"/>
      <c r="H5234"/>
      <c r="I5234"/>
      <c r="J5234"/>
      <c r="K5234"/>
      <c r="L5234"/>
      <c r="M5234"/>
      <c r="N5234"/>
      <c r="O5234"/>
      <c r="P5234"/>
      <c r="Q5234"/>
    </row>
    <row r="5235" spans="1:17" s="16" customFormat="1" x14ac:dyDescent="0.25">
      <c r="A5235"/>
      <c r="B5235" s="18"/>
      <c r="D5235"/>
      <c r="E5235"/>
      <c r="F5235"/>
      <c r="G5235"/>
      <c r="H5235"/>
      <c r="I5235"/>
      <c r="J5235"/>
      <c r="K5235"/>
      <c r="L5235"/>
      <c r="M5235"/>
      <c r="N5235"/>
      <c r="O5235"/>
      <c r="P5235"/>
      <c r="Q5235"/>
    </row>
    <row r="5236" spans="1:17" s="16" customFormat="1" x14ac:dyDescent="0.25">
      <c r="A5236"/>
      <c r="B5236" s="18"/>
      <c r="D5236"/>
      <c r="E5236"/>
      <c r="F5236"/>
      <c r="G5236"/>
      <c r="H5236"/>
      <c r="I5236"/>
      <c r="J5236"/>
      <c r="K5236"/>
      <c r="L5236"/>
      <c r="M5236"/>
      <c r="N5236"/>
      <c r="O5236"/>
      <c r="P5236"/>
      <c r="Q5236"/>
    </row>
    <row r="5237" spans="1:17" s="16" customFormat="1" x14ac:dyDescent="0.25">
      <c r="A5237"/>
      <c r="B5237" s="18"/>
      <c r="D5237"/>
      <c r="E5237"/>
      <c r="F5237"/>
      <c r="G5237"/>
      <c r="H5237"/>
      <c r="I5237"/>
      <c r="J5237"/>
      <c r="K5237"/>
      <c r="L5237"/>
      <c r="M5237"/>
      <c r="N5237"/>
      <c r="O5237"/>
      <c r="P5237"/>
      <c r="Q5237"/>
    </row>
    <row r="5238" spans="1:17" s="16" customFormat="1" x14ac:dyDescent="0.25">
      <c r="A5238"/>
      <c r="B5238" s="18"/>
      <c r="D5238"/>
      <c r="E5238"/>
      <c r="F5238"/>
      <c r="G5238"/>
      <c r="H5238"/>
      <c r="I5238"/>
      <c r="J5238"/>
      <c r="K5238"/>
      <c r="L5238"/>
      <c r="M5238"/>
      <c r="N5238"/>
      <c r="O5238"/>
      <c r="P5238"/>
      <c r="Q5238"/>
    </row>
    <row r="5239" spans="1:17" s="16" customFormat="1" x14ac:dyDescent="0.25">
      <c r="A5239"/>
      <c r="B5239" s="18"/>
      <c r="D5239"/>
      <c r="E5239"/>
      <c r="F5239"/>
      <c r="G5239"/>
      <c r="H5239"/>
      <c r="I5239"/>
      <c r="J5239"/>
      <c r="K5239"/>
      <c r="L5239"/>
      <c r="M5239"/>
      <c r="N5239"/>
      <c r="O5239"/>
      <c r="P5239"/>
      <c r="Q5239"/>
    </row>
    <row r="5240" spans="1:17" s="16" customFormat="1" x14ac:dyDescent="0.25">
      <c r="A5240"/>
      <c r="B5240" s="18"/>
      <c r="D5240"/>
      <c r="E5240"/>
      <c r="F5240"/>
      <c r="G5240"/>
      <c r="H5240"/>
      <c r="I5240"/>
      <c r="J5240"/>
      <c r="K5240"/>
      <c r="L5240"/>
      <c r="M5240"/>
      <c r="N5240"/>
      <c r="O5240"/>
      <c r="P5240"/>
      <c r="Q5240"/>
    </row>
    <row r="5241" spans="1:17" s="16" customFormat="1" x14ac:dyDescent="0.25">
      <c r="A5241"/>
      <c r="B5241" s="18"/>
      <c r="D5241"/>
      <c r="E5241"/>
      <c r="F5241"/>
      <c r="G5241"/>
      <c r="H5241"/>
      <c r="I5241"/>
      <c r="J5241"/>
      <c r="K5241"/>
      <c r="L5241"/>
      <c r="M5241"/>
      <c r="N5241"/>
      <c r="O5241"/>
      <c r="P5241"/>
      <c r="Q5241"/>
    </row>
    <row r="5242" spans="1:17" s="16" customFormat="1" x14ac:dyDescent="0.25">
      <c r="A5242"/>
      <c r="B5242" s="18"/>
      <c r="D5242"/>
      <c r="E5242"/>
      <c r="F5242"/>
      <c r="G5242"/>
      <c r="H5242"/>
      <c r="I5242"/>
      <c r="J5242"/>
      <c r="K5242"/>
      <c r="L5242"/>
      <c r="M5242"/>
      <c r="N5242"/>
      <c r="O5242"/>
      <c r="P5242"/>
      <c r="Q5242"/>
    </row>
    <row r="5243" spans="1:17" s="16" customFormat="1" x14ac:dyDescent="0.25">
      <c r="A5243"/>
      <c r="B5243" s="18"/>
      <c r="D5243"/>
      <c r="E5243"/>
      <c r="F5243"/>
      <c r="G5243"/>
      <c r="H5243"/>
      <c r="I5243"/>
      <c r="J5243"/>
      <c r="K5243"/>
      <c r="L5243"/>
      <c r="M5243"/>
      <c r="N5243"/>
      <c r="O5243"/>
      <c r="P5243"/>
      <c r="Q5243"/>
    </row>
    <row r="5244" spans="1:17" s="16" customFormat="1" x14ac:dyDescent="0.25">
      <c r="A5244"/>
      <c r="B5244" s="18"/>
      <c r="D5244"/>
      <c r="E5244"/>
      <c r="F5244"/>
      <c r="G5244"/>
      <c r="H5244"/>
      <c r="I5244"/>
      <c r="J5244"/>
      <c r="K5244"/>
      <c r="L5244"/>
      <c r="M5244"/>
      <c r="N5244"/>
      <c r="O5244"/>
      <c r="P5244"/>
      <c r="Q5244"/>
    </row>
    <row r="5245" spans="1:17" s="16" customFormat="1" x14ac:dyDescent="0.25">
      <c r="A5245"/>
      <c r="B5245" s="18"/>
      <c r="D5245"/>
      <c r="E5245"/>
      <c r="F5245"/>
      <c r="G5245"/>
      <c r="H5245"/>
      <c r="I5245"/>
      <c r="J5245"/>
      <c r="K5245"/>
      <c r="L5245"/>
      <c r="M5245"/>
      <c r="N5245"/>
      <c r="O5245"/>
      <c r="P5245"/>
      <c r="Q5245"/>
    </row>
    <row r="5246" spans="1:17" s="16" customFormat="1" x14ac:dyDescent="0.25">
      <c r="A5246"/>
      <c r="B5246" s="18"/>
      <c r="D5246"/>
      <c r="E5246"/>
      <c r="F5246"/>
      <c r="G5246"/>
      <c r="H5246"/>
      <c r="I5246"/>
      <c r="J5246"/>
      <c r="K5246"/>
      <c r="L5246"/>
      <c r="M5246"/>
      <c r="N5246"/>
      <c r="O5246"/>
      <c r="P5246"/>
      <c r="Q5246"/>
    </row>
    <row r="5247" spans="1:17" s="16" customFormat="1" x14ac:dyDescent="0.25">
      <c r="A5247"/>
      <c r="B5247" s="18"/>
      <c r="D5247"/>
      <c r="E5247"/>
      <c r="F5247"/>
      <c r="G5247"/>
      <c r="H5247"/>
      <c r="I5247"/>
      <c r="J5247"/>
      <c r="K5247"/>
      <c r="L5247"/>
      <c r="M5247"/>
      <c r="N5247"/>
      <c r="O5247"/>
      <c r="P5247"/>
      <c r="Q5247"/>
    </row>
    <row r="5248" spans="1:17" s="16" customFormat="1" x14ac:dyDescent="0.25">
      <c r="A5248"/>
      <c r="B5248" s="18"/>
      <c r="D5248"/>
      <c r="E5248"/>
      <c r="F5248"/>
      <c r="G5248"/>
      <c r="H5248"/>
      <c r="I5248"/>
      <c r="J5248"/>
      <c r="K5248"/>
      <c r="L5248"/>
      <c r="M5248"/>
      <c r="N5248"/>
      <c r="O5248"/>
      <c r="P5248"/>
      <c r="Q5248"/>
    </row>
    <row r="5249" spans="1:17" s="16" customFormat="1" x14ac:dyDescent="0.25">
      <c r="A5249"/>
      <c r="B5249" s="18"/>
      <c r="D5249"/>
      <c r="E5249"/>
      <c r="F5249"/>
      <c r="G5249"/>
      <c r="H5249"/>
      <c r="I5249"/>
      <c r="J5249"/>
      <c r="K5249"/>
      <c r="L5249"/>
      <c r="M5249"/>
      <c r="N5249"/>
      <c r="O5249"/>
      <c r="P5249"/>
      <c r="Q5249"/>
    </row>
    <row r="5250" spans="1:17" s="16" customFormat="1" x14ac:dyDescent="0.25">
      <c r="A5250"/>
      <c r="B5250" s="18"/>
      <c r="D5250"/>
      <c r="E5250"/>
      <c r="F5250"/>
      <c r="G5250"/>
      <c r="H5250"/>
      <c r="I5250"/>
      <c r="J5250"/>
      <c r="K5250"/>
      <c r="L5250"/>
      <c r="M5250"/>
      <c r="N5250"/>
      <c r="O5250"/>
      <c r="P5250"/>
      <c r="Q5250"/>
    </row>
    <row r="5251" spans="1:17" s="16" customFormat="1" x14ac:dyDescent="0.25">
      <c r="A5251"/>
      <c r="B5251" s="18"/>
      <c r="D5251"/>
      <c r="E5251"/>
      <c r="F5251"/>
      <c r="G5251"/>
      <c r="H5251"/>
      <c r="I5251"/>
      <c r="J5251"/>
      <c r="K5251"/>
      <c r="L5251"/>
      <c r="M5251"/>
      <c r="N5251"/>
      <c r="O5251"/>
      <c r="P5251"/>
      <c r="Q5251"/>
    </row>
    <row r="5252" spans="1:17" s="16" customFormat="1" x14ac:dyDescent="0.25">
      <c r="A5252"/>
      <c r="B5252" s="18"/>
      <c r="D5252"/>
      <c r="E5252"/>
      <c r="F5252"/>
      <c r="G5252"/>
      <c r="H5252"/>
      <c r="I5252"/>
      <c r="J5252"/>
      <c r="K5252"/>
      <c r="L5252"/>
      <c r="M5252"/>
      <c r="N5252"/>
      <c r="O5252"/>
      <c r="P5252"/>
      <c r="Q5252"/>
    </row>
    <row r="5253" spans="1:17" s="16" customFormat="1" x14ac:dyDescent="0.25">
      <c r="A5253"/>
      <c r="B5253" s="18"/>
      <c r="D5253"/>
      <c r="E5253"/>
      <c r="F5253"/>
      <c r="G5253"/>
      <c r="H5253"/>
      <c r="I5253"/>
      <c r="J5253"/>
      <c r="K5253"/>
      <c r="L5253"/>
      <c r="M5253"/>
      <c r="N5253"/>
      <c r="O5253"/>
      <c r="P5253"/>
      <c r="Q5253"/>
    </row>
    <row r="5254" spans="1:17" s="16" customFormat="1" x14ac:dyDescent="0.25">
      <c r="A5254"/>
      <c r="B5254" s="18"/>
      <c r="D5254"/>
      <c r="E5254"/>
      <c r="F5254"/>
      <c r="G5254"/>
      <c r="H5254"/>
      <c r="I5254"/>
      <c r="J5254"/>
      <c r="K5254"/>
      <c r="L5254"/>
      <c r="M5254"/>
      <c r="N5254"/>
      <c r="O5254"/>
      <c r="P5254"/>
      <c r="Q5254"/>
    </row>
    <row r="5255" spans="1:17" s="16" customFormat="1" x14ac:dyDescent="0.25">
      <c r="A5255"/>
      <c r="B5255" s="18"/>
      <c r="D5255"/>
      <c r="E5255"/>
      <c r="F5255"/>
      <c r="G5255"/>
      <c r="H5255"/>
      <c r="I5255"/>
      <c r="J5255"/>
      <c r="K5255"/>
      <c r="L5255"/>
      <c r="M5255"/>
      <c r="N5255"/>
      <c r="O5255"/>
      <c r="P5255"/>
      <c r="Q5255"/>
    </row>
    <row r="5256" spans="1:17" s="16" customFormat="1" x14ac:dyDescent="0.25">
      <c r="A5256"/>
      <c r="B5256" s="18"/>
      <c r="D5256"/>
      <c r="E5256"/>
      <c r="F5256"/>
      <c r="G5256"/>
      <c r="H5256"/>
      <c r="I5256"/>
      <c r="J5256"/>
      <c r="K5256"/>
      <c r="L5256"/>
      <c r="M5256"/>
      <c r="N5256"/>
      <c r="O5256"/>
      <c r="P5256"/>
      <c r="Q5256"/>
    </row>
    <row r="5257" spans="1:17" s="16" customFormat="1" x14ac:dyDescent="0.25">
      <c r="A5257"/>
      <c r="B5257" s="18"/>
      <c r="D5257"/>
      <c r="E5257"/>
      <c r="F5257"/>
      <c r="G5257"/>
      <c r="H5257"/>
      <c r="I5257"/>
      <c r="J5257"/>
      <c r="K5257"/>
      <c r="L5257"/>
      <c r="M5257"/>
      <c r="N5257"/>
      <c r="O5257"/>
      <c r="P5257"/>
      <c r="Q5257"/>
    </row>
    <row r="5258" spans="1:17" s="16" customFormat="1" x14ac:dyDescent="0.25">
      <c r="A5258"/>
      <c r="B5258" s="18"/>
      <c r="D5258"/>
      <c r="E5258"/>
      <c r="F5258"/>
      <c r="G5258"/>
      <c r="H5258"/>
      <c r="I5258"/>
      <c r="J5258"/>
      <c r="K5258"/>
      <c r="L5258"/>
      <c r="M5258"/>
      <c r="N5258"/>
      <c r="O5258"/>
      <c r="P5258"/>
      <c r="Q5258"/>
    </row>
    <row r="5259" spans="1:17" s="16" customFormat="1" x14ac:dyDescent="0.25">
      <c r="A5259"/>
      <c r="B5259" s="18"/>
      <c r="D5259"/>
      <c r="E5259"/>
      <c r="F5259"/>
      <c r="G5259"/>
      <c r="H5259"/>
      <c r="I5259"/>
      <c r="J5259"/>
      <c r="K5259"/>
      <c r="L5259"/>
      <c r="M5259"/>
      <c r="N5259"/>
      <c r="O5259"/>
      <c r="P5259"/>
      <c r="Q5259"/>
    </row>
    <row r="5260" spans="1:17" s="16" customFormat="1" x14ac:dyDescent="0.25">
      <c r="A5260"/>
      <c r="B5260" s="18"/>
      <c r="D5260"/>
      <c r="E5260"/>
      <c r="F5260"/>
      <c r="G5260"/>
      <c r="H5260"/>
      <c r="I5260"/>
      <c r="J5260"/>
      <c r="K5260"/>
      <c r="L5260"/>
      <c r="M5260"/>
      <c r="N5260"/>
      <c r="O5260"/>
      <c r="P5260"/>
      <c r="Q5260"/>
    </row>
    <row r="5261" spans="1:17" s="16" customFormat="1" x14ac:dyDescent="0.25">
      <c r="A5261"/>
      <c r="B5261" s="18"/>
      <c r="D5261"/>
      <c r="E5261"/>
      <c r="F5261"/>
      <c r="G5261"/>
      <c r="H5261"/>
      <c r="I5261"/>
      <c r="J5261"/>
      <c r="K5261"/>
      <c r="L5261"/>
      <c r="M5261"/>
      <c r="N5261"/>
      <c r="O5261"/>
      <c r="P5261"/>
      <c r="Q5261"/>
    </row>
    <row r="5262" spans="1:17" s="16" customFormat="1" x14ac:dyDescent="0.25">
      <c r="A5262"/>
      <c r="B5262" s="18"/>
      <c r="D5262"/>
      <c r="E5262"/>
      <c r="F5262"/>
      <c r="G5262"/>
      <c r="H5262"/>
      <c r="I5262"/>
      <c r="J5262"/>
      <c r="K5262"/>
      <c r="L5262"/>
      <c r="M5262"/>
      <c r="N5262"/>
      <c r="O5262"/>
      <c r="P5262"/>
      <c r="Q5262"/>
    </row>
    <row r="5263" spans="1:17" s="16" customFormat="1" x14ac:dyDescent="0.25">
      <c r="A5263"/>
      <c r="B5263" s="18"/>
      <c r="D5263"/>
      <c r="E5263"/>
      <c r="F5263"/>
      <c r="G5263"/>
      <c r="H5263"/>
      <c r="I5263"/>
      <c r="J5263"/>
      <c r="K5263"/>
      <c r="L5263"/>
      <c r="M5263"/>
      <c r="N5263"/>
      <c r="O5263"/>
      <c r="P5263"/>
      <c r="Q5263"/>
    </row>
    <row r="5264" spans="1:17" s="16" customFormat="1" x14ac:dyDescent="0.25">
      <c r="A5264"/>
      <c r="B5264" s="18"/>
      <c r="D5264"/>
      <c r="E5264"/>
      <c r="F5264"/>
      <c r="G5264"/>
      <c r="H5264"/>
      <c r="I5264"/>
      <c r="J5264"/>
      <c r="K5264"/>
      <c r="L5264"/>
      <c r="M5264"/>
      <c r="N5264"/>
      <c r="O5264"/>
      <c r="P5264"/>
      <c r="Q5264"/>
    </row>
    <row r="5265" spans="1:17" s="16" customFormat="1" x14ac:dyDescent="0.25">
      <c r="A5265"/>
      <c r="B5265" s="18"/>
      <c r="D5265"/>
      <c r="E5265"/>
      <c r="F5265"/>
      <c r="G5265"/>
      <c r="H5265"/>
      <c r="I5265"/>
      <c r="J5265"/>
      <c r="K5265"/>
      <c r="L5265"/>
      <c r="M5265"/>
      <c r="N5265"/>
      <c r="O5265"/>
      <c r="P5265"/>
      <c r="Q5265"/>
    </row>
    <row r="5266" spans="1:17" s="16" customFormat="1" x14ac:dyDescent="0.25">
      <c r="A5266"/>
      <c r="B5266" s="18"/>
      <c r="D5266"/>
      <c r="E5266"/>
      <c r="F5266"/>
      <c r="G5266"/>
      <c r="H5266"/>
      <c r="I5266"/>
      <c r="J5266"/>
      <c r="K5266"/>
      <c r="L5266"/>
      <c r="M5266"/>
      <c r="N5266"/>
      <c r="O5266"/>
      <c r="P5266"/>
      <c r="Q5266"/>
    </row>
    <row r="5267" spans="1:17" s="16" customFormat="1" x14ac:dyDescent="0.25">
      <c r="A5267"/>
      <c r="B5267" s="18"/>
      <c r="D5267"/>
      <c r="E5267"/>
      <c r="F5267"/>
      <c r="G5267"/>
      <c r="H5267"/>
      <c r="I5267"/>
      <c r="J5267"/>
      <c r="K5267"/>
      <c r="L5267"/>
      <c r="M5267"/>
      <c r="N5267"/>
      <c r="O5267"/>
      <c r="P5267"/>
      <c r="Q5267"/>
    </row>
    <row r="5268" spans="1:17" s="16" customFormat="1" x14ac:dyDescent="0.25">
      <c r="A5268"/>
      <c r="B5268" s="18"/>
      <c r="D5268"/>
      <c r="E5268"/>
      <c r="F5268"/>
      <c r="G5268"/>
      <c r="H5268"/>
      <c r="I5268"/>
      <c r="J5268"/>
      <c r="K5268"/>
      <c r="L5268"/>
      <c r="M5268"/>
      <c r="N5268"/>
      <c r="O5268"/>
      <c r="P5268"/>
      <c r="Q5268"/>
    </row>
    <row r="5269" spans="1:17" s="16" customFormat="1" x14ac:dyDescent="0.25">
      <c r="A5269"/>
      <c r="B5269" s="18"/>
      <c r="D5269"/>
      <c r="E5269"/>
      <c r="F5269"/>
      <c r="G5269"/>
      <c r="H5269"/>
      <c r="I5269"/>
      <c r="J5269"/>
      <c r="K5269"/>
      <c r="L5269"/>
      <c r="M5269"/>
      <c r="N5269"/>
      <c r="O5269"/>
      <c r="P5269"/>
      <c r="Q5269"/>
    </row>
    <row r="5270" spans="1:17" s="16" customFormat="1" x14ac:dyDescent="0.25">
      <c r="A5270"/>
      <c r="B5270" s="18"/>
      <c r="D5270"/>
      <c r="E5270"/>
      <c r="F5270"/>
      <c r="G5270"/>
      <c r="H5270"/>
      <c r="I5270"/>
      <c r="J5270"/>
      <c r="K5270"/>
      <c r="L5270"/>
      <c r="M5270"/>
      <c r="N5270"/>
      <c r="O5270"/>
      <c r="P5270"/>
      <c r="Q5270"/>
    </row>
    <row r="5271" spans="1:17" s="16" customFormat="1" x14ac:dyDescent="0.25">
      <c r="A5271"/>
      <c r="B5271" s="18"/>
      <c r="D5271"/>
      <c r="E5271"/>
      <c r="F5271"/>
      <c r="G5271"/>
      <c r="H5271"/>
      <c r="I5271"/>
      <c r="J5271"/>
      <c r="K5271"/>
      <c r="L5271"/>
      <c r="M5271"/>
      <c r="N5271"/>
      <c r="O5271"/>
      <c r="P5271"/>
      <c r="Q5271"/>
    </row>
    <row r="5272" spans="1:17" s="16" customFormat="1" x14ac:dyDescent="0.25">
      <c r="A5272"/>
      <c r="B5272" s="18"/>
      <c r="D5272"/>
      <c r="E5272"/>
      <c r="F5272"/>
      <c r="G5272"/>
      <c r="H5272"/>
      <c r="I5272"/>
      <c r="J5272"/>
      <c r="K5272"/>
      <c r="L5272"/>
      <c r="M5272"/>
      <c r="N5272"/>
      <c r="O5272"/>
      <c r="P5272"/>
      <c r="Q5272"/>
    </row>
    <row r="5273" spans="1:17" s="16" customFormat="1" x14ac:dyDescent="0.25">
      <c r="A5273"/>
      <c r="B5273" s="18"/>
      <c r="D5273"/>
      <c r="E5273"/>
      <c r="F5273"/>
      <c r="G5273"/>
      <c r="H5273"/>
      <c r="I5273"/>
      <c r="J5273"/>
      <c r="K5273"/>
      <c r="L5273"/>
      <c r="M5273"/>
      <c r="N5273"/>
      <c r="O5273"/>
      <c r="P5273"/>
      <c r="Q5273"/>
    </row>
    <row r="5274" spans="1:17" s="16" customFormat="1" x14ac:dyDescent="0.25">
      <c r="A5274"/>
      <c r="B5274" s="18"/>
      <c r="D5274"/>
      <c r="E5274"/>
      <c r="F5274"/>
      <c r="G5274"/>
      <c r="H5274"/>
      <c r="I5274"/>
      <c r="J5274"/>
      <c r="K5274"/>
      <c r="L5274"/>
      <c r="M5274"/>
      <c r="N5274"/>
      <c r="O5274"/>
      <c r="P5274"/>
      <c r="Q5274"/>
    </row>
    <row r="5275" spans="1:17" s="16" customFormat="1" x14ac:dyDescent="0.25">
      <c r="A5275"/>
      <c r="B5275" s="18"/>
      <c r="D5275"/>
      <c r="E5275"/>
      <c r="F5275"/>
      <c r="G5275"/>
      <c r="H5275"/>
      <c r="I5275"/>
      <c r="J5275"/>
      <c r="K5275"/>
      <c r="L5275"/>
      <c r="M5275"/>
      <c r="N5275"/>
      <c r="O5275"/>
      <c r="P5275"/>
      <c r="Q5275"/>
    </row>
    <row r="5276" spans="1:17" s="16" customFormat="1" x14ac:dyDescent="0.25">
      <c r="A5276"/>
      <c r="B5276" s="18"/>
      <c r="D5276"/>
      <c r="E5276"/>
      <c r="F5276"/>
      <c r="G5276"/>
      <c r="H5276"/>
      <c r="I5276"/>
      <c r="J5276"/>
      <c r="K5276"/>
      <c r="L5276"/>
      <c r="M5276"/>
      <c r="N5276"/>
      <c r="O5276"/>
      <c r="P5276"/>
      <c r="Q5276"/>
    </row>
    <row r="5277" spans="1:17" s="16" customFormat="1" x14ac:dyDescent="0.25">
      <c r="A5277"/>
      <c r="B5277" s="18"/>
      <c r="D5277"/>
      <c r="E5277"/>
      <c r="F5277"/>
      <c r="G5277"/>
      <c r="H5277"/>
      <c r="I5277"/>
      <c r="J5277"/>
      <c r="K5277"/>
      <c r="L5277"/>
      <c r="M5277"/>
      <c r="N5277"/>
      <c r="O5277"/>
      <c r="P5277"/>
      <c r="Q5277"/>
    </row>
    <row r="5278" spans="1:17" s="16" customFormat="1" x14ac:dyDescent="0.25">
      <c r="A5278"/>
      <c r="B5278" s="18"/>
      <c r="D5278"/>
      <c r="E5278"/>
      <c r="F5278"/>
      <c r="G5278"/>
      <c r="H5278"/>
      <c r="I5278"/>
      <c r="J5278"/>
      <c r="K5278"/>
      <c r="L5278"/>
      <c r="M5278"/>
      <c r="N5278"/>
      <c r="O5278"/>
      <c r="P5278"/>
      <c r="Q5278"/>
    </row>
    <row r="5279" spans="1:17" s="16" customFormat="1" x14ac:dyDescent="0.25">
      <c r="A5279"/>
      <c r="B5279" s="18"/>
      <c r="D5279"/>
      <c r="E5279"/>
      <c r="F5279"/>
      <c r="G5279"/>
      <c r="H5279"/>
      <c r="I5279"/>
      <c r="J5279"/>
      <c r="K5279"/>
      <c r="L5279"/>
      <c r="M5279"/>
      <c r="N5279"/>
      <c r="O5279"/>
      <c r="P5279"/>
      <c r="Q5279"/>
    </row>
    <row r="5280" spans="1:17" s="16" customFormat="1" x14ac:dyDescent="0.25">
      <c r="A5280"/>
      <c r="B5280" s="18"/>
      <c r="D5280"/>
      <c r="E5280"/>
      <c r="F5280"/>
      <c r="G5280"/>
      <c r="H5280"/>
      <c r="I5280"/>
      <c r="J5280"/>
      <c r="K5280"/>
      <c r="L5280"/>
      <c r="M5280"/>
      <c r="N5280"/>
      <c r="O5280"/>
      <c r="P5280"/>
      <c r="Q5280"/>
    </row>
    <row r="5281" spans="1:17" s="16" customFormat="1" x14ac:dyDescent="0.25">
      <c r="A5281"/>
      <c r="B5281" s="18"/>
      <c r="D5281"/>
      <c r="E5281"/>
      <c r="F5281"/>
      <c r="G5281"/>
      <c r="H5281"/>
      <c r="I5281"/>
      <c r="J5281"/>
      <c r="K5281"/>
      <c r="L5281"/>
      <c r="M5281"/>
      <c r="N5281"/>
      <c r="O5281"/>
      <c r="P5281"/>
      <c r="Q5281"/>
    </row>
    <row r="5282" spans="1:17" s="16" customFormat="1" x14ac:dyDescent="0.25">
      <c r="A5282"/>
      <c r="B5282" s="17"/>
      <c r="D5282"/>
      <c r="E5282"/>
      <c r="F5282"/>
      <c r="G5282"/>
      <c r="H5282"/>
      <c r="I5282"/>
      <c r="J5282"/>
      <c r="K5282"/>
      <c r="L5282"/>
      <c r="M5282"/>
      <c r="N5282"/>
      <c r="O5282"/>
      <c r="P5282"/>
      <c r="Q5282"/>
    </row>
    <row r="5283" spans="1:17" s="16" customFormat="1" x14ac:dyDescent="0.25">
      <c r="A5283"/>
      <c r="B5283" s="18"/>
      <c r="D5283"/>
      <c r="E5283"/>
      <c r="F5283"/>
      <c r="G5283"/>
      <c r="H5283"/>
      <c r="I5283"/>
      <c r="J5283"/>
      <c r="K5283"/>
      <c r="L5283"/>
      <c r="M5283"/>
      <c r="N5283"/>
      <c r="O5283"/>
      <c r="P5283"/>
      <c r="Q5283"/>
    </row>
    <row r="5284" spans="1:17" s="16" customFormat="1" x14ac:dyDescent="0.25">
      <c r="A5284"/>
      <c r="B5284" s="18"/>
      <c r="D5284"/>
      <c r="E5284"/>
      <c r="F5284"/>
      <c r="G5284"/>
      <c r="H5284"/>
      <c r="I5284"/>
      <c r="J5284"/>
      <c r="K5284"/>
      <c r="L5284"/>
      <c r="M5284"/>
      <c r="N5284"/>
      <c r="O5284"/>
      <c r="P5284"/>
      <c r="Q5284"/>
    </row>
    <row r="5285" spans="1:17" s="16" customFormat="1" x14ac:dyDescent="0.25">
      <c r="A5285"/>
      <c r="B5285" s="18"/>
      <c r="D5285"/>
      <c r="E5285"/>
      <c r="F5285"/>
      <c r="G5285"/>
      <c r="H5285"/>
      <c r="I5285"/>
      <c r="J5285"/>
      <c r="K5285"/>
      <c r="L5285"/>
      <c r="M5285"/>
      <c r="N5285"/>
      <c r="O5285"/>
      <c r="P5285"/>
      <c r="Q5285"/>
    </row>
    <row r="5286" spans="1:17" s="16" customFormat="1" x14ac:dyDescent="0.25">
      <c r="A5286"/>
      <c r="B5286" s="18"/>
      <c r="D5286"/>
      <c r="E5286"/>
      <c r="F5286"/>
      <c r="G5286"/>
      <c r="H5286"/>
      <c r="I5286"/>
      <c r="J5286"/>
      <c r="K5286"/>
      <c r="L5286"/>
      <c r="M5286"/>
      <c r="N5286"/>
      <c r="O5286"/>
      <c r="P5286"/>
      <c r="Q5286"/>
    </row>
    <row r="5287" spans="1:17" s="16" customFormat="1" x14ac:dyDescent="0.25">
      <c r="A5287"/>
      <c r="B5287" s="18"/>
      <c r="D5287"/>
      <c r="E5287"/>
      <c r="F5287"/>
      <c r="G5287"/>
      <c r="H5287"/>
      <c r="I5287"/>
      <c r="J5287"/>
      <c r="K5287"/>
      <c r="L5287"/>
      <c r="M5287"/>
      <c r="N5287"/>
      <c r="O5287"/>
      <c r="P5287"/>
      <c r="Q5287"/>
    </row>
    <row r="5288" spans="1:17" s="16" customFormat="1" x14ac:dyDescent="0.25">
      <c r="A5288"/>
      <c r="B5288" s="18"/>
      <c r="D5288"/>
      <c r="E5288"/>
      <c r="F5288"/>
      <c r="G5288"/>
      <c r="H5288"/>
      <c r="I5288"/>
      <c r="J5288"/>
      <c r="K5288"/>
      <c r="L5288"/>
      <c r="M5288"/>
      <c r="N5288"/>
      <c r="O5288"/>
      <c r="P5288"/>
      <c r="Q5288"/>
    </row>
    <row r="5289" spans="1:17" s="16" customFormat="1" x14ac:dyDescent="0.25">
      <c r="A5289"/>
      <c r="B5289" s="18"/>
      <c r="D5289"/>
      <c r="E5289"/>
      <c r="F5289"/>
      <c r="G5289"/>
      <c r="H5289"/>
      <c r="I5289"/>
      <c r="J5289"/>
      <c r="K5289"/>
      <c r="L5289"/>
      <c r="M5289"/>
      <c r="N5289"/>
      <c r="O5289"/>
      <c r="P5289"/>
      <c r="Q5289"/>
    </row>
    <row r="5290" spans="1:17" s="16" customFormat="1" x14ac:dyDescent="0.25">
      <c r="A5290"/>
      <c r="B5290" s="18"/>
      <c r="D5290"/>
      <c r="E5290"/>
      <c r="F5290"/>
      <c r="G5290"/>
      <c r="H5290"/>
      <c r="I5290"/>
      <c r="J5290"/>
      <c r="K5290"/>
      <c r="L5290"/>
      <c r="M5290"/>
      <c r="N5290"/>
      <c r="O5290"/>
      <c r="P5290"/>
      <c r="Q5290"/>
    </row>
    <row r="5291" spans="1:17" s="16" customFormat="1" x14ac:dyDescent="0.25">
      <c r="A5291"/>
      <c r="B5291" s="18"/>
      <c r="D5291"/>
      <c r="E5291"/>
      <c r="F5291"/>
      <c r="G5291"/>
      <c r="H5291"/>
      <c r="I5291"/>
      <c r="J5291"/>
      <c r="K5291"/>
      <c r="L5291"/>
      <c r="M5291"/>
      <c r="N5291"/>
      <c r="O5291"/>
      <c r="P5291"/>
      <c r="Q5291"/>
    </row>
    <row r="5292" spans="1:17" s="16" customFormat="1" x14ac:dyDescent="0.25">
      <c r="A5292"/>
      <c r="B5292" s="18"/>
      <c r="D5292"/>
      <c r="E5292"/>
      <c r="F5292"/>
      <c r="G5292"/>
      <c r="H5292"/>
      <c r="I5292"/>
      <c r="J5292"/>
      <c r="K5292"/>
      <c r="L5292"/>
      <c r="M5292"/>
      <c r="N5292"/>
      <c r="O5292"/>
      <c r="P5292"/>
      <c r="Q5292"/>
    </row>
    <row r="5293" spans="1:17" s="16" customFormat="1" x14ac:dyDescent="0.25">
      <c r="A5293"/>
      <c r="B5293" s="18"/>
      <c r="D5293"/>
      <c r="E5293"/>
      <c r="F5293"/>
      <c r="G5293"/>
      <c r="H5293"/>
      <c r="I5293"/>
      <c r="J5293"/>
      <c r="K5293"/>
      <c r="L5293"/>
      <c r="M5293"/>
      <c r="N5293"/>
      <c r="O5293"/>
      <c r="P5293"/>
      <c r="Q5293"/>
    </row>
    <row r="5294" spans="1:17" s="16" customFormat="1" x14ac:dyDescent="0.25">
      <c r="A5294"/>
      <c r="B5294" s="18"/>
      <c r="D5294"/>
      <c r="E5294"/>
      <c r="F5294"/>
      <c r="G5294"/>
      <c r="H5294"/>
      <c r="I5294"/>
      <c r="J5294"/>
      <c r="K5294"/>
      <c r="L5294"/>
      <c r="M5294"/>
      <c r="N5294"/>
      <c r="O5294"/>
      <c r="P5294"/>
      <c r="Q5294"/>
    </row>
    <row r="5295" spans="1:17" s="16" customFormat="1" x14ac:dyDescent="0.25">
      <c r="A5295"/>
      <c r="B5295" s="18"/>
      <c r="D5295"/>
      <c r="E5295"/>
      <c r="F5295"/>
      <c r="G5295"/>
      <c r="H5295"/>
      <c r="I5295"/>
      <c r="J5295"/>
      <c r="K5295"/>
      <c r="L5295"/>
      <c r="M5295"/>
      <c r="N5295"/>
      <c r="O5295"/>
      <c r="P5295"/>
      <c r="Q5295"/>
    </row>
    <row r="5296" spans="1:17" s="16" customFormat="1" x14ac:dyDescent="0.25">
      <c r="A5296"/>
      <c r="B5296" s="18"/>
      <c r="D5296"/>
      <c r="E5296"/>
      <c r="F5296"/>
      <c r="G5296"/>
      <c r="H5296"/>
      <c r="I5296"/>
      <c r="J5296"/>
      <c r="K5296"/>
      <c r="L5296"/>
      <c r="M5296"/>
      <c r="N5296"/>
      <c r="O5296"/>
      <c r="P5296"/>
      <c r="Q5296"/>
    </row>
    <row r="5297" spans="1:17" s="16" customFormat="1" x14ac:dyDescent="0.25">
      <c r="A5297"/>
      <c r="B5297" s="18"/>
      <c r="D5297"/>
      <c r="E5297"/>
      <c r="F5297"/>
      <c r="G5297"/>
      <c r="H5297"/>
      <c r="I5297"/>
      <c r="J5297"/>
      <c r="K5297"/>
      <c r="L5297"/>
      <c r="M5297"/>
      <c r="N5297"/>
      <c r="O5297"/>
      <c r="P5297"/>
      <c r="Q5297"/>
    </row>
    <row r="5298" spans="1:17" s="16" customFormat="1" x14ac:dyDescent="0.25">
      <c r="A5298"/>
      <c r="B5298" s="18"/>
      <c r="D5298"/>
      <c r="E5298"/>
      <c r="F5298"/>
      <c r="G5298"/>
      <c r="H5298"/>
      <c r="I5298"/>
      <c r="J5298"/>
      <c r="K5298"/>
      <c r="L5298"/>
      <c r="M5298"/>
      <c r="N5298"/>
      <c r="O5298"/>
      <c r="P5298"/>
      <c r="Q5298"/>
    </row>
    <row r="5299" spans="1:17" s="16" customFormat="1" x14ac:dyDescent="0.25">
      <c r="A5299"/>
      <c r="B5299" s="18"/>
      <c r="D5299"/>
      <c r="E5299"/>
      <c r="F5299"/>
      <c r="G5299"/>
      <c r="H5299"/>
      <c r="I5299"/>
      <c r="J5299"/>
      <c r="K5299"/>
      <c r="L5299"/>
      <c r="M5299"/>
      <c r="N5299"/>
      <c r="O5299"/>
      <c r="P5299"/>
      <c r="Q5299"/>
    </row>
    <row r="5300" spans="1:17" s="16" customFormat="1" x14ac:dyDescent="0.25">
      <c r="A5300"/>
      <c r="B5300" s="18"/>
      <c r="D5300"/>
      <c r="E5300"/>
      <c r="F5300"/>
      <c r="G5300"/>
      <c r="H5300"/>
      <c r="I5300"/>
      <c r="J5300"/>
      <c r="K5300"/>
      <c r="L5300"/>
      <c r="M5300"/>
      <c r="N5300"/>
      <c r="O5300"/>
      <c r="P5300"/>
      <c r="Q5300"/>
    </row>
    <row r="5301" spans="1:17" s="16" customFormat="1" x14ac:dyDescent="0.25">
      <c r="A5301"/>
      <c r="B5301" s="18"/>
      <c r="D5301"/>
      <c r="E5301"/>
      <c r="F5301"/>
      <c r="G5301"/>
      <c r="H5301"/>
      <c r="I5301"/>
      <c r="J5301"/>
      <c r="K5301"/>
      <c r="L5301"/>
      <c r="M5301"/>
      <c r="N5301"/>
      <c r="O5301"/>
      <c r="P5301"/>
      <c r="Q5301"/>
    </row>
    <row r="5302" spans="1:17" s="16" customFormat="1" x14ac:dyDescent="0.25">
      <c r="A5302"/>
      <c r="B5302" s="18"/>
      <c r="D5302"/>
      <c r="E5302"/>
      <c r="F5302"/>
      <c r="G5302"/>
      <c r="H5302"/>
      <c r="I5302"/>
      <c r="J5302"/>
      <c r="K5302"/>
      <c r="L5302"/>
      <c r="M5302"/>
      <c r="N5302"/>
      <c r="O5302"/>
      <c r="P5302"/>
      <c r="Q5302"/>
    </row>
    <row r="5303" spans="1:17" s="16" customFormat="1" x14ac:dyDescent="0.25">
      <c r="A5303"/>
      <c r="B5303" s="18"/>
      <c r="D5303"/>
      <c r="E5303"/>
      <c r="F5303"/>
      <c r="G5303"/>
      <c r="H5303"/>
      <c r="I5303"/>
      <c r="J5303"/>
      <c r="K5303"/>
      <c r="L5303"/>
      <c r="M5303"/>
      <c r="N5303"/>
      <c r="O5303"/>
      <c r="P5303"/>
      <c r="Q5303"/>
    </row>
    <row r="5304" spans="1:17" s="16" customFormat="1" x14ac:dyDescent="0.25">
      <c r="A5304"/>
      <c r="B5304" s="18"/>
      <c r="D5304"/>
      <c r="E5304"/>
      <c r="F5304"/>
      <c r="G5304"/>
      <c r="H5304"/>
      <c r="I5304"/>
      <c r="J5304"/>
      <c r="K5304"/>
      <c r="L5304"/>
      <c r="M5304"/>
      <c r="N5304"/>
      <c r="O5304"/>
      <c r="P5304"/>
      <c r="Q5304"/>
    </row>
    <row r="5305" spans="1:17" s="16" customFormat="1" x14ac:dyDescent="0.25">
      <c r="A5305"/>
      <c r="B5305" s="18"/>
      <c r="D5305"/>
      <c r="E5305"/>
      <c r="F5305"/>
      <c r="G5305"/>
      <c r="H5305"/>
      <c r="I5305"/>
      <c r="J5305"/>
      <c r="K5305"/>
      <c r="L5305"/>
      <c r="M5305"/>
      <c r="N5305"/>
      <c r="O5305"/>
      <c r="P5305"/>
      <c r="Q5305"/>
    </row>
    <row r="5306" spans="1:17" s="16" customFormat="1" x14ac:dyDescent="0.25">
      <c r="A5306"/>
      <c r="B5306" s="18"/>
      <c r="D5306"/>
      <c r="E5306"/>
      <c r="F5306"/>
      <c r="G5306"/>
      <c r="H5306"/>
      <c r="I5306"/>
      <c r="J5306"/>
      <c r="K5306"/>
      <c r="L5306"/>
      <c r="M5306"/>
      <c r="N5306"/>
      <c r="O5306"/>
      <c r="P5306"/>
      <c r="Q5306"/>
    </row>
    <row r="5307" spans="1:17" s="16" customFormat="1" x14ac:dyDescent="0.25">
      <c r="A5307"/>
      <c r="B5307" s="18"/>
      <c r="D5307"/>
      <c r="E5307"/>
      <c r="F5307"/>
      <c r="G5307"/>
      <c r="H5307"/>
      <c r="I5307"/>
      <c r="J5307"/>
      <c r="K5307"/>
      <c r="L5307"/>
      <c r="M5307"/>
      <c r="N5307"/>
      <c r="O5307"/>
      <c r="P5307"/>
      <c r="Q5307"/>
    </row>
    <row r="5308" spans="1:17" s="16" customFormat="1" x14ac:dyDescent="0.25">
      <c r="A5308"/>
      <c r="B5308" s="18"/>
      <c r="D5308"/>
      <c r="E5308"/>
      <c r="F5308"/>
      <c r="G5308"/>
      <c r="H5308"/>
      <c r="I5308"/>
      <c r="J5308"/>
      <c r="K5308"/>
      <c r="L5308"/>
      <c r="M5308"/>
      <c r="N5308"/>
      <c r="O5308"/>
      <c r="P5308"/>
      <c r="Q5308"/>
    </row>
    <row r="5309" spans="1:17" s="16" customFormat="1" x14ac:dyDescent="0.25">
      <c r="A5309"/>
      <c r="B5309" s="18"/>
      <c r="D5309"/>
      <c r="E5309"/>
      <c r="F5309"/>
      <c r="G5309"/>
      <c r="H5309"/>
      <c r="I5309"/>
      <c r="J5309"/>
      <c r="K5309"/>
      <c r="L5309"/>
      <c r="M5309"/>
      <c r="N5309"/>
      <c r="O5309"/>
      <c r="P5309"/>
      <c r="Q5309"/>
    </row>
    <row r="5310" spans="1:17" s="16" customFormat="1" x14ac:dyDescent="0.25">
      <c r="A5310"/>
      <c r="B5310" s="18"/>
      <c r="D5310"/>
      <c r="E5310"/>
      <c r="F5310"/>
      <c r="G5310"/>
      <c r="H5310"/>
      <c r="I5310"/>
      <c r="J5310"/>
      <c r="K5310"/>
      <c r="L5310"/>
      <c r="M5310"/>
      <c r="N5310"/>
      <c r="O5310"/>
      <c r="P5310"/>
      <c r="Q5310"/>
    </row>
    <row r="5311" spans="1:17" s="16" customFormat="1" x14ac:dyDescent="0.25">
      <c r="A5311"/>
      <c r="B5311" s="18"/>
      <c r="D5311"/>
      <c r="E5311"/>
      <c r="F5311"/>
      <c r="G5311"/>
      <c r="H5311"/>
      <c r="I5311"/>
      <c r="J5311"/>
      <c r="K5311"/>
      <c r="L5311"/>
      <c r="M5311"/>
      <c r="N5311"/>
      <c r="O5311"/>
      <c r="P5311"/>
      <c r="Q5311"/>
    </row>
    <row r="5312" spans="1:17" s="16" customFormat="1" x14ac:dyDescent="0.25">
      <c r="A5312"/>
      <c r="B5312" s="18"/>
      <c r="D5312"/>
      <c r="E5312"/>
      <c r="F5312"/>
      <c r="G5312"/>
      <c r="H5312"/>
      <c r="I5312"/>
      <c r="J5312"/>
      <c r="K5312"/>
      <c r="L5312"/>
      <c r="M5312"/>
      <c r="N5312"/>
      <c r="O5312"/>
      <c r="P5312"/>
      <c r="Q5312"/>
    </row>
    <row r="5313" spans="1:17" s="16" customFormat="1" x14ac:dyDescent="0.25">
      <c r="A5313"/>
      <c r="B5313" s="18"/>
      <c r="D5313"/>
      <c r="E5313"/>
      <c r="F5313"/>
      <c r="G5313"/>
      <c r="H5313"/>
      <c r="I5313"/>
      <c r="J5313"/>
      <c r="K5313"/>
      <c r="L5313"/>
      <c r="M5313"/>
      <c r="N5313"/>
      <c r="O5313"/>
      <c r="P5313"/>
      <c r="Q5313"/>
    </row>
    <row r="5314" spans="1:17" s="16" customFormat="1" x14ac:dyDescent="0.25">
      <c r="A5314"/>
      <c r="B5314" s="18"/>
      <c r="D5314"/>
      <c r="E5314"/>
      <c r="F5314"/>
      <c r="G5314"/>
      <c r="H5314"/>
      <c r="I5314"/>
      <c r="J5314"/>
      <c r="K5314"/>
      <c r="L5314"/>
      <c r="M5314"/>
      <c r="N5314"/>
      <c r="O5314"/>
      <c r="P5314"/>
      <c r="Q5314"/>
    </row>
    <row r="5315" spans="1:17" s="16" customFormat="1" x14ac:dyDescent="0.25">
      <c r="A5315"/>
      <c r="B5315" s="18"/>
      <c r="D5315"/>
      <c r="E5315"/>
      <c r="F5315"/>
      <c r="G5315"/>
      <c r="H5315"/>
      <c r="I5315"/>
      <c r="J5315"/>
      <c r="K5315"/>
      <c r="L5315"/>
      <c r="M5315"/>
      <c r="N5315"/>
      <c r="O5315"/>
      <c r="P5315"/>
      <c r="Q5315"/>
    </row>
    <row r="5316" spans="1:17" s="16" customFormat="1" x14ac:dyDescent="0.25">
      <c r="A5316"/>
      <c r="B5316" s="18"/>
      <c r="D5316"/>
      <c r="E5316"/>
      <c r="F5316"/>
      <c r="G5316"/>
      <c r="H5316"/>
      <c r="I5316"/>
      <c r="J5316"/>
      <c r="K5316"/>
      <c r="L5316"/>
      <c r="M5316"/>
      <c r="N5316"/>
      <c r="O5316"/>
      <c r="P5316"/>
      <c r="Q5316"/>
    </row>
    <row r="5317" spans="1:17" s="16" customFormat="1" x14ac:dyDescent="0.25">
      <c r="A5317"/>
      <c r="B5317" s="18"/>
      <c r="D5317"/>
      <c r="E5317"/>
      <c r="F5317"/>
      <c r="G5317"/>
      <c r="H5317"/>
      <c r="I5317"/>
      <c r="J5317"/>
      <c r="K5317"/>
      <c r="L5317"/>
      <c r="M5317"/>
      <c r="N5317"/>
      <c r="O5317"/>
      <c r="P5317"/>
      <c r="Q5317"/>
    </row>
    <row r="5318" spans="1:17" s="16" customFormat="1" x14ac:dyDescent="0.25">
      <c r="A5318"/>
      <c r="B5318" s="18"/>
      <c r="D5318"/>
      <c r="E5318"/>
      <c r="F5318"/>
      <c r="G5318"/>
      <c r="H5318"/>
      <c r="I5318"/>
      <c r="J5318"/>
      <c r="K5318"/>
      <c r="L5318"/>
      <c r="M5318"/>
      <c r="N5318"/>
      <c r="O5318"/>
      <c r="P5318"/>
      <c r="Q5318"/>
    </row>
    <row r="5319" spans="1:17" s="16" customFormat="1" x14ac:dyDescent="0.25">
      <c r="A5319"/>
      <c r="B5319" s="18"/>
      <c r="D5319"/>
      <c r="E5319"/>
      <c r="F5319"/>
      <c r="G5319"/>
      <c r="H5319"/>
      <c r="I5319"/>
      <c r="J5319"/>
      <c r="K5319"/>
      <c r="L5319"/>
      <c r="M5319"/>
      <c r="N5319"/>
      <c r="O5319"/>
      <c r="P5319"/>
      <c r="Q5319"/>
    </row>
    <row r="5320" spans="1:17" s="16" customFormat="1" x14ac:dyDescent="0.25">
      <c r="A5320"/>
      <c r="B5320" s="18"/>
      <c r="D5320"/>
      <c r="E5320"/>
      <c r="F5320"/>
      <c r="G5320"/>
      <c r="H5320"/>
      <c r="I5320"/>
      <c r="J5320"/>
      <c r="K5320"/>
      <c r="L5320"/>
      <c r="M5320"/>
      <c r="N5320"/>
      <c r="O5320"/>
      <c r="P5320"/>
      <c r="Q5320"/>
    </row>
    <row r="5321" spans="1:17" s="16" customFormat="1" x14ac:dyDescent="0.25">
      <c r="A5321"/>
      <c r="B5321" s="18"/>
      <c r="D5321"/>
      <c r="E5321"/>
      <c r="F5321"/>
      <c r="G5321"/>
      <c r="H5321"/>
      <c r="I5321"/>
      <c r="J5321"/>
      <c r="K5321"/>
      <c r="L5321"/>
      <c r="M5321"/>
      <c r="N5321"/>
      <c r="O5321"/>
      <c r="P5321"/>
      <c r="Q5321"/>
    </row>
    <row r="5322" spans="1:17" s="16" customFormat="1" x14ac:dyDescent="0.25">
      <c r="A5322"/>
      <c r="B5322" s="18"/>
      <c r="D5322"/>
      <c r="E5322"/>
      <c r="F5322"/>
      <c r="G5322"/>
      <c r="H5322"/>
      <c r="I5322"/>
      <c r="J5322"/>
      <c r="K5322"/>
      <c r="L5322"/>
      <c r="M5322"/>
      <c r="N5322"/>
      <c r="O5322"/>
      <c r="P5322"/>
      <c r="Q5322"/>
    </row>
    <row r="5323" spans="1:17" s="16" customFormat="1" x14ac:dyDescent="0.25">
      <c r="A5323"/>
      <c r="B5323" s="18"/>
      <c r="D5323"/>
      <c r="E5323"/>
      <c r="F5323"/>
      <c r="G5323"/>
      <c r="H5323"/>
      <c r="I5323"/>
      <c r="J5323"/>
      <c r="K5323"/>
      <c r="L5323"/>
      <c r="M5323"/>
      <c r="N5323"/>
      <c r="O5323"/>
      <c r="P5323"/>
      <c r="Q5323"/>
    </row>
    <row r="5324" spans="1:17" s="16" customFormat="1" x14ac:dyDescent="0.25">
      <c r="A5324"/>
      <c r="B5324" s="18"/>
      <c r="D5324"/>
      <c r="E5324"/>
      <c r="F5324"/>
      <c r="G5324"/>
      <c r="H5324"/>
      <c r="I5324"/>
      <c r="J5324"/>
      <c r="K5324"/>
      <c r="L5324"/>
      <c r="M5324"/>
      <c r="N5324"/>
      <c r="O5324"/>
      <c r="P5324"/>
      <c r="Q5324"/>
    </row>
    <row r="5325" spans="1:17" s="16" customFormat="1" x14ac:dyDescent="0.25">
      <c r="A5325"/>
      <c r="B5325" s="18"/>
      <c r="D5325"/>
      <c r="E5325"/>
      <c r="F5325"/>
      <c r="G5325"/>
      <c r="H5325"/>
      <c r="I5325"/>
      <c r="J5325"/>
      <c r="K5325"/>
      <c r="L5325"/>
      <c r="M5325"/>
      <c r="N5325"/>
      <c r="O5325"/>
      <c r="P5325"/>
      <c r="Q5325"/>
    </row>
    <row r="5326" spans="1:17" s="16" customFormat="1" x14ac:dyDescent="0.25">
      <c r="A5326"/>
      <c r="B5326" s="18"/>
      <c r="D5326"/>
      <c r="E5326"/>
      <c r="F5326"/>
      <c r="G5326"/>
      <c r="H5326"/>
      <c r="I5326"/>
      <c r="J5326"/>
      <c r="K5326"/>
      <c r="L5326"/>
      <c r="M5326"/>
      <c r="N5326"/>
      <c r="O5326"/>
      <c r="P5326"/>
      <c r="Q5326"/>
    </row>
    <row r="5327" spans="1:17" s="16" customFormat="1" x14ac:dyDescent="0.25">
      <c r="A5327"/>
      <c r="B5327" s="18"/>
      <c r="D5327"/>
      <c r="E5327"/>
      <c r="F5327"/>
      <c r="G5327"/>
      <c r="H5327"/>
      <c r="I5327"/>
      <c r="J5327"/>
      <c r="K5327"/>
      <c r="L5327"/>
      <c r="M5327"/>
      <c r="N5327"/>
      <c r="O5327"/>
      <c r="P5327"/>
      <c r="Q5327"/>
    </row>
    <row r="5328" spans="1:17" s="16" customFormat="1" x14ac:dyDescent="0.25">
      <c r="A5328"/>
      <c r="B5328" s="18"/>
      <c r="D5328"/>
      <c r="E5328"/>
      <c r="F5328"/>
      <c r="G5328"/>
      <c r="H5328"/>
      <c r="I5328"/>
      <c r="J5328"/>
      <c r="K5328"/>
      <c r="L5328"/>
      <c r="M5328"/>
      <c r="N5328"/>
      <c r="O5328"/>
      <c r="P5328"/>
      <c r="Q5328"/>
    </row>
    <row r="5329" spans="1:17" s="16" customFormat="1" x14ac:dyDescent="0.25">
      <c r="A5329"/>
      <c r="B5329" s="18"/>
      <c r="D5329"/>
      <c r="E5329"/>
      <c r="F5329"/>
      <c r="G5329"/>
      <c r="H5329"/>
      <c r="I5329"/>
      <c r="J5329"/>
      <c r="K5329"/>
      <c r="L5329"/>
      <c r="M5329"/>
      <c r="N5329"/>
      <c r="O5329"/>
      <c r="P5329"/>
      <c r="Q5329"/>
    </row>
    <row r="5330" spans="1:17" s="16" customFormat="1" x14ac:dyDescent="0.25">
      <c r="A5330"/>
      <c r="B5330" s="18"/>
      <c r="D5330"/>
      <c r="E5330"/>
      <c r="F5330"/>
      <c r="G5330"/>
      <c r="H5330"/>
      <c r="I5330"/>
      <c r="J5330"/>
      <c r="K5330"/>
      <c r="L5330"/>
      <c r="M5330"/>
      <c r="N5330"/>
      <c r="O5330"/>
      <c r="P5330"/>
      <c r="Q5330"/>
    </row>
    <row r="5331" spans="1:17" s="16" customFormat="1" x14ac:dyDescent="0.25">
      <c r="A5331"/>
      <c r="B5331" s="18"/>
      <c r="D5331"/>
      <c r="E5331"/>
      <c r="F5331"/>
      <c r="G5331"/>
      <c r="H5331"/>
      <c r="I5331"/>
      <c r="J5331"/>
      <c r="K5331"/>
      <c r="L5331"/>
      <c r="M5331"/>
      <c r="N5331"/>
      <c r="O5331"/>
      <c r="P5331"/>
      <c r="Q5331"/>
    </row>
    <row r="5332" spans="1:17" s="16" customFormat="1" x14ac:dyDescent="0.25">
      <c r="A5332"/>
      <c r="B5332" s="17"/>
      <c r="D5332"/>
      <c r="E5332"/>
      <c r="F5332"/>
      <c r="G5332"/>
      <c r="H5332"/>
      <c r="I5332"/>
      <c r="J5332"/>
      <c r="K5332"/>
      <c r="L5332"/>
      <c r="M5332"/>
      <c r="N5332"/>
      <c r="O5332"/>
      <c r="P5332"/>
      <c r="Q5332"/>
    </row>
    <row r="5333" spans="1:17" s="16" customFormat="1" x14ac:dyDescent="0.25">
      <c r="A5333"/>
      <c r="B5333" s="18"/>
      <c r="D5333"/>
      <c r="E5333"/>
      <c r="F5333"/>
      <c r="G5333"/>
      <c r="H5333"/>
      <c r="I5333"/>
      <c r="J5333"/>
      <c r="K5333"/>
      <c r="L5333"/>
      <c r="M5333"/>
      <c r="N5333"/>
      <c r="O5333"/>
      <c r="P5333"/>
      <c r="Q5333"/>
    </row>
    <row r="5334" spans="1:17" s="16" customFormat="1" x14ac:dyDescent="0.25">
      <c r="A5334"/>
      <c r="B5334" s="18"/>
      <c r="D5334"/>
      <c r="E5334"/>
      <c r="F5334"/>
      <c r="G5334"/>
      <c r="H5334"/>
      <c r="I5334"/>
      <c r="J5334"/>
      <c r="K5334"/>
      <c r="L5334"/>
      <c r="M5334"/>
      <c r="N5334"/>
      <c r="O5334"/>
      <c r="P5334"/>
      <c r="Q5334"/>
    </row>
    <row r="5335" spans="1:17" s="16" customFormat="1" x14ac:dyDescent="0.25">
      <c r="A5335"/>
      <c r="B5335" s="18"/>
      <c r="D5335"/>
      <c r="E5335"/>
      <c r="F5335"/>
      <c r="G5335"/>
      <c r="H5335"/>
      <c r="I5335"/>
      <c r="J5335"/>
      <c r="K5335"/>
      <c r="L5335"/>
      <c r="M5335"/>
      <c r="N5335"/>
      <c r="O5335"/>
      <c r="P5335"/>
      <c r="Q5335"/>
    </row>
    <row r="5336" spans="1:17" s="16" customFormat="1" x14ac:dyDescent="0.25">
      <c r="A5336"/>
      <c r="B5336" s="18"/>
      <c r="D5336"/>
      <c r="E5336"/>
      <c r="F5336"/>
      <c r="G5336"/>
      <c r="H5336"/>
      <c r="I5336"/>
      <c r="J5336"/>
      <c r="K5336"/>
      <c r="L5336"/>
      <c r="M5336"/>
      <c r="N5336"/>
      <c r="O5336"/>
      <c r="P5336"/>
      <c r="Q5336"/>
    </row>
    <row r="5337" spans="1:17" s="16" customFormat="1" x14ac:dyDescent="0.25">
      <c r="A5337"/>
      <c r="B5337" s="18"/>
      <c r="D5337"/>
      <c r="E5337"/>
      <c r="F5337"/>
      <c r="G5337"/>
      <c r="H5337"/>
      <c r="I5337"/>
      <c r="J5337"/>
      <c r="K5337"/>
      <c r="L5337"/>
      <c r="M5337"/>
      <c r="N5337"/>
      <c r="O5337"/>
      <c r="P5337"/>
      <c r="Q5337"/>
    </row>
    <row r="5338" spans="1:17" s="16" customFormat="1" x14ac:dyDescent="0.25">
      <c r="A5338"/>
      <c r="B5338" s="18"/>
      <c r="D5338"/>
      <c r="E5338"/>
      <c r="F5338"/>
      <c r="G5338"/>
      <c r="H5338"/>
      <c r="I5338"/>
      <c r="J5338"/>
      <c r="K5338"/>
      <c r="L5338"/>
      <c r="M5338"/>
      <c r="N5338"/>
      <c r="O5338"/>
      <c r="P5338"/>
      <c r="Q5338"/>
    </row>
    <row r="5339" spans="1:17" s="16" customFormat="1" x14ac:dyDescent="0.25">
      <c r="A5339"/>
      <c r="B5339" s="18"/>
      <c r="D5339"/>
      <c r="E5339"/>
      <c r="F5339"/>
      <c r="G5339"/>
      <c r="H5339"/>
      <c r="I5339"/>
      <c r="J5339"/>
      <c r="K5339"/>
      <c r="L5339"/>
      <c r="M5339"/>
      <c r="N5339"/>
      <c r="O5339"/>
      <c r="P5339"/>
      <c r="Q5339"/>
    </row>
    <row r="5340" spans="1:17" s="16" customFormat="1" x14ac:dyDescent="0.25">
      <c r="A5340"/>
      <c r="B5340" s="18"/>
      <c r="D5340"/>
      <c r="E5340"/>
      <c r="F5340"/>
      <c r="G5340"/>
      <c r="H5340"/>
      <c r="I5340"/>
      <c r="J5340"/>
      <c r="K5340"/>
      <c r="L5340"/>
      <c r="M5340"/>
      <c r="N5340"/>
      <c r="O5340"/>
      <c r="P5340"/>
      <c r="Q5340"/>
    </row>
    <row r="5341" spans="1:17" s="16" customFormat="1" x14ac:dyDescent="0.25">
      <c r="A5341"/>
      <c r="B5341" s="18"/>
      <c r="D5341"/>
      <c r="E5341"/>
      <c r="F5341"/>
      <c r="G5341"/>
      <c r="H5341"/>
      <c r="I5341"/>
      <c r="J5341"/>
      <c r="K5341"/>
      <c r="L5341"/>
      <c r="M5341"/>
      <c r="N5341"/>
      <c r="O5341"/>
      <c r="P5341"/>
      <c r="Q5341"/>
    </row>
    <row r="5342" spans="1:17" s="16" customFormat="1" x14ac:dyDescent="0.25">
      <c r="A5342"/>
      <c r="B5342" s="18"/>
      <c r="D5342"/>
      <c r="E5342"/>
      <c r="F5342"/>
      <c r="G5342"/>
      <c r="H5342"/>
      <c r="I5342"/>
      <c r="J5342"/>
      <c r="K5342"/>
      <c r="L5342"/>
      <c r="M5342"/>
      <c r="N5342"/>
      <c r="O5342"/>
      <c r="P5342"/>
      <c r="Q5342"/>
    </row>
    <row r="5343" spans="1:17" s="16" customFormat="1" x14ac:dyDescent="0.25">
      <c r="A5343"/>
      <c r="B5343" s="18"/>
      <c r="D5343"/>
      <c r="E5343"/>
      <c r="F5343"/>
      <c r="G5343"/>
      <c r="H5343"/>
      <c r="I5343"/>
      <c r="J5343"/>
      <c r="K5343"/>
      <c r="L5343"/>
      <c r="M5343"/>
      <c r="N5343"/>
      <c r="O5343"/>
      <c r="P5343"/>
      <c r="Q5343"/>
    </row>
    <row r="5344" spans="1:17" s="16" customFormat="1" x14ac:dyDescent="0.25">
      <c r="A5344"/>
      <c r="B5344" s="18"/>
      <c r="D5344"/>
      <c r="E5344"/>
      <c r="F5344"/>
      <c r="G5344"/>
      <c r="H5344"/>
      <c r="I5344"/>
      <c r="J5344"/>
      <c r="K5344"/>
      <c r="L5344"/>
      <c r="M5344"/>
      <c r="N5344"/>
      <c r="O5344"/>
      <c r="P5344"/>
      <c r="Q5344"/>
    </row>
    <row r="5345" spans="1:17" s="16" customFormat="1" x14ac:dyDescent="0.25">
      <c r="A5345"/>
      <c r="B5345" s="18"/>
      <c r="D5345"/>
      <c r="E5345"/>
      <c r="F5345"/>
      <c r="G5345"/>
      <c r="H5345"/>
      <c r="I5345"/>
      <c r="J5345"/>
      <c r="K5345"/>
      <c r="L5345"/>
      <c r="M5345"/>
      <c r="N5345"/>
      <c r="O5345"/>
      <c r="P5345"/>
      <c r="Q5345"/>
    </row>
    <row r="5346" spans="1:17" s="16" customFormat="1" x14ac:dyDescent="0.25">
      <c r="A5346"/>
      <c r="B5346" s="18"/>
      <c r="D5346"/>
      <c r="E5346"/>
      <c r="F5346"/>
      <c r="G5346"/>
      <c r="H5346"/>
      <c r="I5346"/>
      <c r="J5346"/>
      <c r="K5346"/>
      <c r="L5346"/>
      <c r="M5346"/>
      <c r="N5346"/>
      <c r="O5346"/>
      <c r="P5346"/>
      <c r="Q5346"/>
    </row>
    <row r="5347" spans="1:17" s="16" customFormat="1" x14ac:dyDescent="0.25">
      <c r="A5347"/>
      <c r="B5347" s="18"/>
      <c r="D5347"/>
      <c r="E5347"/>
      <c r="F5347"/>
      <c r="G5347"/>
      <c r="H5347"/>
      <c r="I5347"/>
      <c r="J5347"/>
      <c r="K5347"/>
      <c r="L5347"/>
      <c r="M5347"/>
      <c r="N5347"/>
      <c r="O5347"/>
      <c r="P5347"/>
      <c r="Q5347"/>
    </row>
    <row r="5348" spans="1:17" s="16" customFormat="1" x14ac:dyDescent="0.25">
      <c r="A5348"/>
      <c r="B5348" s="18"/>
      <c r="D5348"/>
      <c r="E5348"/>
      <c r="F5348"/>
      <c r="G5348"/>
      <c r="H5348"/>
      <c r="I5348"/>
      <c r="J5348"/>
      <c r="K5348"/>
      <c r="L5348"/>
      <c r="M5348"/>
      <c r="N5348"/>
      <c r="O5348"/>
      <c r="P5348"/>
      <c r="Q5348"/>
    </row>
    <row r="5349" spans="1:17" s="16" customFormat="1" x14ac:dyDescent="0.25">
      <c r="A5349"/>
      <c r="B5349" s="18"/>
      <c r="D5349"/>
      <c r="E5349"/>
      <c r="F5349"/>
      <c r="G5349"/>
      <c r="H5349"/>
      <c r="I5349"/>
      <c r="J5349"/>
      <c r="K5349"/>
      <c r="L5349"/>
      <c r="M5349"/>
      <c r="N5349"/>
      <c r="O5349"/>
      <c r="P5349"/>
      <c r="Q5349"/>
    </row>
    <row r="5350" spans="1:17" s="16" customFormat="1" x14ac:dyDescent="0.25">
      <c r="A5350"/>
      <c r="B5350" s="18"/>
      <c r="D5350"/>
      <c r="E5350"/>
      <c r="F5350"/>
      <c r="G5350"/>
      <c r="H5350"/>
      <c r="I5350"/>
      <c r="J5350"/>
      <c r="K5350"/>
      <c r="L5350"/>
      <c r="M5350"/>
      <c r="N5350"/>
      <c r="O5350"/>
      <c r="P5350"/>
      <c r="Q5350"/>
    </row>
    <row r="5351" spans="1:17" s="16" customFormat="1" x14ac:dyDescent="0.25">
      <c r="A5351"/>
      <c r="B5351" s="18"/>
      <c r="D5351"/>
      <c r="E5351"/>
      <c r="F5351"/>
      <c r="G5351"/>
      <c r="H5351"/>
      <c r="I5351"/>
      <c r="J5351"/>
      <c r="K5351"/>
      <c r="L5351"/>
      <c r="M5351"/>
      <c r="N5351"/>
      <c r="O5351"/>
      <c r="P5351"/>
      <c r="Q5351"/>
    </row>
    <row r="5352" spans="1:17" s="16" customFormat="1" x14ac:dyDescent="0.25">
      <c r="A5352"/>
      <c r="B5352" s="18"/>
      <c r="D5352"/>
      <c r="E5352"/>
      <c r="F5352"/>
      <c r="G5352"/>
      <c r="H5352"/>
      <c r="I5352"/>
      <c r="J5352"/>
      <c r="K5352"/>
      <c r="L5352"/>
      <c r="M5352"/>
      <c r="N5352"/>
      <c r="O5352"/>
      <c r="P5352"/>
      <c r="Q5352"/>
    </row>
    <row r="5353" spans="1:17" s="16" customFormat="1" x14ac:dyDescent="0.25">
      <c r="A5353"/>
      <c r="B5353" s="18"/>
      <c r="D5353"/>
      <c r="E5353"/>
      <c r="F5353"/>
      <c r="G5353"/>
      <c r="H5353"/>
      <c r="I5353"/>
      <c r="J5353"/>
      <c r="K5353"/>
      <c r="L5353"/>
      <c r="M5353"/>
      <c r="N5353"/>
      <c r="O5353"/>
      <c r="P5353"/>
      <c r="Q5353"/>
    </row>
    <row r="5354" spans="1:17" s="16" customFormat="1" x14ac:dyDescent="0.25">
      <c r="A5354"/>
      <c r="B5354" s="18"/>
      <c r="D5354"/>
      <c r="E5354"/>
      <c r="F5354"/>
      <c r="G5354"/>
      <c r="H5354"/>
      <c r="I5354"/>
      <c r="J5354"/>
      <c r="K5354"/>
      <c r="L5354"/>
      <c r="M5354"/>
      <c r="N5354"/>
      <c r="O5354"/>
      <c r="P5354"/>
      <c r="Q5354"/>
    </row>
    <row r="5355" spans="1:17" s="16" customFormat="1" x14ac:dyDescent="0.25">
      <c r="A5355"/>
      <c r="B5355" s="18"/>
      <c r="D5355"/>
      <c r="E5355"/>
      <c r="F5355"/>
      <c r="G5355"/>
      <c r="H5355"/>
      <c r="I5355"/>
      <c r="J5355"/>
      <c r="K5355"/>
      <c r="L5355"/>
      <c r="M5355"/>
      <c r="N5355"/>
      <c r="O5355"/>
      <c r="P5355"/>
      <c r="Q5355"/>
    </row>
    <row r="5356" spans="1:17" s="16" customFormat="1" x14ac:dyDescent="0.25">
      <c r="A5356"/>
      <c r="B5356" s="18"/>
      <c r="D5356"/>
      <c r="E5356"/>
      <c r="F5356"/>
      <c r="G5356"/>
      <c r="H5356"/>
      <c r="I5356"/>
      <c r="J5356"/>
      <c r="K5356"/>
      <c r="L5356"/>
      <c r="M5356"/>
      <c r="N5356"/>
      <c r="O5356"/>
      <c r="P5356"/>
      <c r="Q5356"/>
    </row>
    <row r="5357" spans="1:17" s="16" customFormat="1" x14ac:dyDescent="0.25">
      <c r="A5357"/>
      <c r="B5357" s="18"/>
      <c r="D5357"/>
      <c r="E5357"/>
      <c r="F5357"/>
      <c r="G5357"/>
      <c r="H5357"/>
      <c r="I5357"/>
      <c r="J5357"/>
      <c r="K5357"/>
      <c r="L5357"/>
      <c r="M5357"/>
      <c r="N5357"/>
      <c r="O5357"/>
      <c r="P5357"/>
      <c r="Q5357"/>
    </row>
    <row r="5358" spans="1:17" s="16" customFormat="1" x14ac:dyDescent="0.25">
      <c r="A5358"/>
      <c r="B5358" s="18"/>
      <c r="D5358"/>
      <c r="E5358"/>
      <c r="F5358"/>
      <c r="G5358"/>
      <c r="H5358"/>
      <c r="I5358"/>
      <c r="J5358"/>
      <c r="K5358"/>
      <c r="L5358"/>
      <c r="M5358"/>
      <c r="N5358"/>
      <c r="O5358"/>
      <c r="P5358"/>
      <c r="Q5358"/>
    </row>
    <row r="5359" spans="1:17" s="16" customFormat="1" x14ac:dyDescent="0.25">
      <c r="A5359"/>
      <c r="B5359" s="18"/>
      <c r="D5359"/>
      <c r="E5359"/>
      <c r="F5359"/>
      <c r="G5359"/>
      <c r="H5359"/>
      <c r="I5359"/>
      <c r="J5359"/>
      <c r="K5359"/>
      <c r="L5359"/>
      <c r="M5359"/>
      <c r="N5359"/>
      <c r="O5359"/>
      <c r="P5359"/>
      <c r="Q5359"/>
    </row>
    <row r="5360" spans="1:17" s="16" customFormat="1" x14ac:dyDescent="0.25">
      <c r="A5360"/>
      <c r="B5360" s="18"/>
      <c r="D5360"/>
      <c r="E5360"/>
      <c r="F5360"/>
      <c r="G5360"/>
      <c r="H5360"/>
      <c r="I5360"/>
      <c r="J5360"/>
      <c r="K5360"/>
      <c r="L5360"/>
      <c r="M5360"/>
      <c r="N5360"/>
      <c r="O5360"/>
      <c r="P5360"/>
      <c r="Q5360"/>
    </row>
    <row r="5361" spans="1:17" s="16" customFormat="1" x14ac:dyDescent="0.25">
      <c r="A5361"/>
      <c r="B5361" s="18"/>
      <c r="D5361"/>
      <c r="E5361"/>
      <c r="F5361"/>
      <c r="G5361"/>
      <c r="H5361"/>
      <c r="I5361"/>
      <c r="J5361"/>
      <c r="K5361"/>
      <c r="L5361"/>
      <c r="M5361"/>
      <c r="N5361"/>
      <c r="O5361"/>
      <c r="P5361"/>
      <c r="Q5361"/>
    </row>
    <row r="5362" spans="1:17" s="16" customFormat="1" x14ac:dyDescent="0.25">
      <c r="A5362"/>
      <c r="B5362" s="18"/>
      <c r="D5362"/>
      <c r="E5362"/>
      <c r="F5362"/>
      <c r="G5362"/>
      <c r="H5362"/>
      <c r="I5362"/>
      <c r="J5362"/>
      <c r="K5362"/>
      <c r="L5362"/>
      <c r="M5362"/>
      <c r="N5362"/>
      <c r="O5362"/>
      <c r="P5362"/>
      <c r="Q5362"/>
    </row>
    <row r="5363" spans="1:17" s="16" customFormat="1" x14ac:dyDescent="0.25">
      <c r="A5363"/>
      <c r="B5363" s="18"/>
      <c r="D5363"/>
      <c r="E5363"/>
      <c r="F5363"/>
      <c r="G5363"/>
      <c r="H5363"/>
      <c r="I5363"/>
      <c r="J5363"/>
      <c r="K5363"/>
      <c r="L5363"/>
      <c r="M5363"/>
      <c r="N5363"/>
      <c r="O5363"/>
      <c r="P5363"/>
      <c r="Q5363"/>
    </row>
    <row r="5364" spans="1:17" s="16" customFormat="1" x14ac:dyDescent="0.25">
      <c r="A5364"/>
      <c r="B5364" s="18"/>
      <c r="D5364"/>
      <c r="E5364"/>
      <c r="F5364"/>
      <c r="G5364"/>
      <c r="H5364"/>
      <c r="I5364"/>
      <c r="J5364"/>
      <c r="K5364"/>
      <c r="L5364"/>
      <c r="M5364"/>
      <c r="N5364"/>
      <c r="O5364"/>
      <c r="P5364"/>
      <c r="Q5364"/>
    </row>
    <row r="5365" spans="1:17" s="16" customFormat="1" x14ac:dyDescent="0.25">
      <c r="A5365"/>
      <c r="B5365" s="18"/>
      <c r="D5365"/>
      <c r="E5365"/>
      <c r="F5365"/>
      <c r="G5365"/>
      <c r="H5365"/>
      <c r="I5365"/>
      <c r="J5365"/>
      <c r="K5365"/>
      <c r="L5365"/>
      <c r="M5365"/>
      <c r="N5365"/>
      <c r="O5365"/>
      <c r="P5365"/>
      <c r="Q5365"/>
    </row>
    <row r="5366" spans="1:17" s="16" customFormat="1" x14ac:dyDescent="0.25">
      <c r="A5366"/>
      <c r="B5366" s="18"/>
      <c r="D5366"/>
      <c r="E5366"/>
      <c r="F5366"/>
      <c r="G5366"/>
      <c r="H5366"/>
      <c r="I5366"/>
      <c r="J5366"/>
      <c r="K5366"/>
      <c r="L5366"/>
      <c r="M5366"/>
      <c r="N5366"/>
      <c r="O5366"/>
      <c r="P5366"/>
      <c r="Q5366"/>
    </row>
    <row r="5367" spans="1:17" s="16" customFormat="1" x14ac:dyDescent="0.25">
      <c r="A5367"/>
      <c r="B5367" s="18"/>
      <c r="D5367"/>
      <c r="E5367"/>
      <c r="F5367"/>
      <c r="G5367"/>
      <c r="H5367"/>
      <c r="I5367"/>
      <c r="J5367"/>
      <c r="K5367"/>
      <c r="L5367"/>
      <c r="M5367"/>
      <c r="N5367"/>
      <c r="O5367"/>
      <c r="P5367"/>
      <c r="Q5367"/>
    </row>
    <row r="5368" spans="1:17" s="16" customFormat="1" x14ac:dyDescent="0.25">
      <c r="A5368"/>
      <c r="B5368" s="18"/>
      <c r="D5368"/>
      <c r="E5368"/>
      <c r="F5368"/>
      <c r="G5368"/>
      <c r="H5368"/>
      <c r="I5368"/>
      <c r="J5368"/>
      <c r="K5368"/>
      <c r="L5368"/>
      <c r="M5368"/>
      <c r="N5368"/>
      <c r="O5368"/>
      <c r="P5368"/>
      <c r="Q5368"/>
    </row>
    <row r="5369" spans="1:17" s="16" customFormat="1" x14ac:dyDescent="0.25">
      <c r="A5369"/>
      <c r="B5369" s="18"/>
      <c r="D5369"/>
      <c r="E5369"/>
      <c r="F5369"/>
      <c r="G5369"/>
      <c r="H5369"/>
      <c r="I5369"/>
      <c r="J5369"/>
      <c r="K5369"/>
      <c r="L5369"/>
      <c r="M5369"/>
      <c r="N5369"/>
      <c r="O5369"/>
      <c r="P5369"/>
      <c r="Q5369"/>
    </row>
    <row r="5370" spans="1:17" s="16" customFormat="1" x14ac:dyDescent="0.25">
      <c r="A5370"/>
      <c r="B5370" s="18"/>
      <c r="D5370"/>
      <c r="E5370"/>
      <c r="F5370"/>
      <c r="G5370"/>
      <c r="H5370"/>
      <c r="I5370"/>
      <c r="J5370"/>
      <c r="K5370"/>
      <c r="L5370"/>
      <c r="M5370"/>
      <c r="N5370"/>
      <c r="O5370"/>
      <c r="P5370"/>
      <c r="Q5370"/>
    </row>
    <row r="5371" spans="1:17" s="16" customFormat="1" x14ac:dyDescent="0.25">
      <c r="A5371"/>
      <c r="B5371" s="18"/>
      <c r="D5371"/>
      <c r="E5371"/>
      <c r="F5371"/>
      <c r="G5371"/>
      <c r="H5371"/>
      <c r="I5371"/>
      <c r="J5371"/>
      <c r="K5371"/>
      <c r="L5371"/>
      <c r="M5371"/>
      <c r="N5371"/>
      <c r="O5371"/>
      <c r="P5371"/>
      <c r="Q5371"/>
    </row>
    <row r="5372" spans="1:17" s="16" customFormat="1" x14ac:dyDescent="0.25">
      <c r="A5372"/>
      <c r="B5372" s="18"/>
      <c r="D5372"/>
      <c r="E5372"/>
      <c r="F5372"/>
      <c r="G5372"/>
      <c r="H5372"/>
      <c r="I5372"/>
      <c r="J5372"/>
      <c r="K5372"/>
      <c r="L5372"/>
      <c r="M5372"/>
      <c r="N5372"/>
      <c r="O5372"/>
      <c r="P5372"/>
      <c r="Q5372"/>
    </row>
    <row r="5373" spans="1:17" s="16" customFormat="1" x14ac:dyDescent="0.25">
      <c r="A5373"/>
      <c r="B5373" s="18"/>
      <c r="D5373"/>
      <c r="E5373"/>
      <c r="F5373"/>
      <c r="G5373"/>
      <c r="H5373"/>
      <c r="I5373"/>
      <c r="J5373"/>
      <c r="K5373"/>
      <c r="L5373"/>
      <c r="M5373"/>
      <c r="N5373"/>
      <c r="O5373"/>
      <c r="P5373"/>
      <c r="Q5373"/>
    </row>
    <row r="5374" spans="1:17" s="16" customFormat="1" x14ac:dyDescent="0.25">
      <c r="A5374"/>
      <c r="B5374" s="18"/>
      <c r="D5374"/>
      <c r="E5374"/>
      <c r="F5374"/>
      <c r="G5374"/>
      <c r="H5374"/>
      <c r="I5374"/>
      <c r="J5374"/>
      <c r="K5374"/>
      <c r="L5374"/>
      <c r="M5374"/>
      <c r="N5374"/>
      <c r="O5374"/>
      <c r="P5374"/>
      <c r="Q5374"/>
    </row>
    <row r="5375" spans="1:17" s="16" customFormat="1" x14ac:dyDescent="0.25">
      <c r="A5375"/>
      <c r="B5375" s="18"/>
      <c r="D5375"/>
      <c r="E5375"/>
      <c r="F5375"/>
      <c r="G5375"/>
      <c r="H5375"/>
      <c r="I5375"/>
      <c r="J5375"/>
      <c r="K5375"/>
      <c r="L5375"/>
      <c r="M5375"/>
      <c r="N5375"/>
      <c r="O5375"/>
      <c r="P5375"/>
      <c r="Q5375"/>
    </row>
    <row r="5376" spans="1:17" s="16" customFormat="1" x14ac:dyDescent="0.25">
      <c r="A5376"/>
      <c r="B5376" s="18"/>
      <c r="D5376"/>
      <c r="E5376"/>
      <c r="F5376"/>
      <c r="G5376"/>
      <c r="H5376"/>
      <c r="I5376"/>
      <c r="J5376"/>
      <c r="K5376"/>
      <c r="L5376"/>
      <c r="M5376"/>
      <c r="N5376"/>
      <c r="O5376"/>
      <c r="P5376"/>
      <c r="Q5376"/>
    </row>
    <row r="5377" spans="1:17" s="16" customFormat="1" x14ac:dyDescent="0.25">
      <c r="A5377"/>
      <c r="B5377" s="18"/>
      <c r="D5377"/>
      <c r="E5377"/>
      <c r="F5377"/>
      <c r="G5377"/>
      <c r="H5377"/>
      <c r="I5377"/>
      <c r="J5377"/>
      <c r="K5377"/>
      <c r="L5377"/>
      <c r="M5377"/>
      <c r="N5377"/>
      <c r="O5377"/>
      <c r="P5377"/>
      <c r="Q5377"/>
    </row>
    <row r="5378" spans="1:17" s="16" customFormat="1" x14ac:dyDescent="0.25">
      <c r="A5378"/>
      <c r="B5378" s="18"/>
      <c r="D5378"/>
      <c r="E5378"/>
      <c r="F5378"/>
      <c r="G5378"/>
      <c r="H5378"/>
      <c r="I5378"/>
      <c r="J5378"/>
      <c r="K5378"/>
      <c r="L5378"/>
      <c r="M5378"/>
      <c r="N5378"/>
      <c r="O5378"/>
      <c r="P5378"/>
      <c r="Q5378"/>
    </row>
    <row r="5379" spans="1:17" s="16" customFormat="1" x14ac:dyDescent="0.25">
      <c r="A5379"/>
      <c r="B5379" s="18"/>
      <c r="D5379"/>
      <c r="E5379"/>
      <c r="F5379"/>
      <c r="G5379"/>
      <c r="H5379"/>
      <c r="I5379"/>
      <c r="J5379"/>
      <c r="K5379"/>
      <c r="L5379"/>
      <c r="M5379"/>
      <c r="N5379"/>
      <c r="O5379"/>
      <c r="P5379"/>
      <c r="Q5379"/>
    </row>
    <row r="5380" spans="1:17" s="16" customFormat="1" x14ac:dyDescent="0.25">
      <c r="A5380"/>
      <c r="B5380" s="18"/>
      <c r="D5380"/>
      <c r="E5380"/>
      <c r="F5380"/>
      <c r="G5380"/>
      <c r="H5380"/>
      <c r="I5380"/>
      <c r="J5380"/>
      <c r="K5380"/>
      <c r="L5380"/>
      <c r="M5380"/>
      <c r="N5380"/>
      <c r="O5380"/>
      <c r="P5380"/>
      <c r="Q5380"/>
    </row>
    <row r="5381" spans="1:17" s="16" customFormat="1" x14ac:dyDescent="0.25">
      <c r="A5381"/>
      <c r="B5381" s="18"/>
      <c r="D5381"/>
      <c r="E5381"/>
      <c r="F5381"/>
      <c r="G5381"/>
      <c r="H5381"/>
      <c r="I5381"/>
      <c r="J5381"/>
      <c r="K5381"/>
      <c r="L5381"/>
      <c r="M5381"/>
      <c r="N5381"/>
      <c r="O5381"/>
      <c r="P5381"/>
      <c r="Q5381"/>
    </row>
    <row r="5382" spans="1:17" s="16" customFormat="1" x14ac:dyDescent="0.25">
      <c r="A5382"/>
      <c r="B5382" s="17"/>
      <c r="D5382"/>
      <c r="E5382"/>
      <c r="F5382"/>
      <c r="G5382"/>
      <c r="H5382"/>
      <c r="I5382"/>
      <c r="J5382"/>
      <c r="K5382"/>
      <c r="L5382"/>
      <c r="M5382"/>
      <c r="N5382"/>
      <c r="O5382"/>
      <c r="P5382"/>
      <c r="Q5382"/>
    </row>
    <row r="5383" spans="1:17" s="16" customFormat="1" x14ac:dyDescent="0.25">
      <c r="A5383"/>
      <c r="B5383" s="18"/>
      <c r="D5383"/>
      <c r="E5383"/>
      <c r="F5383"/>
      <c r="G5383"/>
      <c r="H5383"/>
      <c r="I5383"/>
      <c r="J5383"/>
      <c r="K5383"/>
      <c r="L5383"/>
      <c r="M5383"/>
      <c r="N5383"/>
      <c r="O5383"/>
      <c r="P5383"/>
      <c r="Q5383"/>
    </row>
    <row r="5384" spans="1:17" s="16" customFormat="1" x14ac:dyDescent="0.25">
      <c r="A5384"/>
      <c r="B5384" s="18"/>
      <c r="D5384"/>
      <c r="E5384"/>
      <c r="F5384"/>
      <c r="G5384"/>
      <c r="H5384"/>
      <c r="I5384"/>
      <c r="J5384"/>
      <c r="K5384"/>
      <c r="L5384"/>
      <c r="M5384"/>
      <c r="N5384"/>
      <c r="O5384"/>
      <c r="P5384"/>
      <c r="Q5384"/>
    </row>
    <row r="5385" spans="1:17" s="16" customFormat="1" x14ac:dyDescent="0.25">
      <c r="A5385"/>
      <c r="B5385" s="18"/>
      <c r="D5385"/>
      <c r="E5385"/>
      <c r="F5385"/>
      <c r="G5385"/>
      <c r="H5385"/>
      <c r="I5385"/>
      <c r="J5385"/>
      <c r="K5385"/>
      <c r="L5385"/>
      <c r="M5385"/>
      <c r="N5385"/>
      <c r="O5385"/>
      <c r="P5385"/>
      <c r="Q5385"/>
    </row>
    <row r="5386" spans="1:17" s="16" customFormat="1" x14ac:dyDescent="0.25">
      <c r="A5386"/>
      <c r="B5386" s="18"/>
      <c r="D5386"/>
      <c r="E5386"/>
      <c r="F5386"/>
      <c r="G5386"/>
      <c r="H5386"/>
      <c r="I5386"/>
      <c r="J5386"/>
      <c r="K5386"/>
      <c r="L5386"/>
      <c r="M5386"/>
      <c r="N5386"/>
      <c r="O5386"/>
      <c r="P5386"/>
      <c r="Q5386"/>
    </row>
    <row r="5387" spans="1:17" s="16" customFormat="1" x14ac:dyDescent="0.25">
      <c r="A5387"/>
      <c r="B5387" s="18"/>
      <c r="D5387"/>
      <c r="E5387"/>
      <c r="F5387"/>
      <c r="G5387"/>
      <c r="H5387"/>
      <c r="I5387"/>
      <c r="J5387"/>
      <c r="K5387"/>
      <c r="L5387"/>
      <c r="M5387"/>
      <c r="N5387"/>
      <c r="O5387"/>
      <c r="P5387"/>
      <c r="Q5387"/>
    </row>
    <row r="5388" spans="1:17" s="16" customFormat="1" x14ac:dyDescent="0.25">
      <c r="A5388"/>
      <c r="B5388" s="18"/>
      <c r="D5388"/>
      <c r="E5388"/>
      <c r="F5388"/>
      <c r="G5388"/>
      <c r="H5388"/>
      <c r="I5388"/>
      <c r="J5388"/>
      <c r="K5388"/>
      <c r="L5388"/>
      <c r="M5388"/>
      <c r="N5388"/>
      <c r="O5388"/>
      <c r="P5388"/>
      <c r="Q5388"/>
    </row>
    <row r="5389" spans="1:17" s="16" customFormat="1" x14ac:dyDescent="0.25">
      <c r="A5389"/>
      <c r="B5389" s="18"/>
      <c r="D5389"/>
      <c r="E5389"/>
      <c r="F5389"/>
      <c r="G5389"/>
      <c r="H5389"/>
      <c r="I5389"/>
      <c r="J5389"/>
      <c r="K5389"/>
      <c r="L5389"/>
      <c r="M5389"/>
      <c r="N5389"/>
      <c r="O5389"/>
      <c r="P5389"/>
      <c r="Q5389"/>
    </row>
    <row r="5390" spans="1:17" s="16" customFormat="1" x14ac:dyDescent="0.25">
      <c r="A5390"/>
      <c r="B5390" s="18"/>
      <c r="D5390"/>
      <c r="E5390"/>
      <c r="F5390"/>
      <c r="G5390"/>
      <c r="H5390"/>
      <c r="I5390"/>
      <c r="J5390"/>
      <c r="K5390"/>
      <c r="L5390"/>
      <c r="M5390"/>
      <c r="N5390"/>
      <c r="O5390"/>
      <c r="P5390"/>
      <c r="Q5390"/>
    </row>
    <row r="5391" spans="1:17" s="16" customFormat="1" x14ac:dyDescent="0.25">
      <c r="A5391"/>
      <c r="B5391" s="18"/>
      <c r="D5391"/>
      <c r="E5391"/>
      <c r="F5391"/>
      <c r="G5391"/>
      <c r="H5391"/>
      <c r="I5391"/>
      <c r="J5391"/>
      <c r="K5391"/>
      <c r="L5391"/>
      <c r="M5391"/>
      <c r="N5391"/>
      <c r="O5391"/>
      <c r="P5391"/>
      <c r="Q5391"/>
    </row>
    <row r="5392" spans="1:17" s="16" customFormat="1" x14ac:dyDescent="0.25">
      <c r="A5392"/>
      <c r="B5392" s="18"/>
      <c r="D5392"/>
      <c r="E5392"/>
      <c r="F5392"/>
      <c r="G5392"/>
      <c r="H5392"/>
      <c r="I5392"/>
      <c r="J5392"/>
      <c r="K5392"/>
      <c r="L5392"/>
      <c r="M5392"/>
      <c r="N5392"/>
      <c r="O5392"/>
      <c r="P5392"/>
      <c r="Q5392"/>
    </row>
    <row r="5393" spans="1:17" s="16" customFormat="1" x14ac:dyDescent="0.25">
      <c r="A5393"/>
      <c r="B5393" s="18"/>
      <c r="D5393"/>
      <c r="E5393"/>
      <c r="F5393"/>
      <c r="G5393"/>
      <c r="H5393"/>
      <c r="I5393"/>
      <c r="J5393"/>
      <c r="K5393"/>
      <c r="L5393"/>
      <c r="M5393"/>
      <c r="N5393"/>
      <c r="O5393"/>
      <c r="P5393"/>
      <c r="Q5393"/>
    </row>
    <row r="5394" spans="1:17" s="16" customFormat="1" x14ac:dyDescent="0.25">
      <c r="A5394"/>
      <c r="B5394" s="18"/>
      <c r="D5394"/>
      <c r="E5394"/>
      <c r="F5394"/>
      <c r="G5394"/>
      <c r="H5394"/>
      <c r="I5394"/>
      <c r="J5394"/>
      <c r="K5394"/>
      <c r="L5394"/>
      <c r="M5394"/>
      <c r="N5394"/>
      <c r="O5394"/>
      <c r="P5394"/>
      <c r="Q5394"/>
    </row>
    <row r="5395" spans="1:17" s="16" customFormat="1" x14ac:dyDescent="0.25">
      <c r="A5395"/>
      <c r="B5395" s="18"/>
      <c r="D5395"/>
      <c r="E5395"/>
      <c r="F5395"/>
      <c r="G5395"/>
      <c r="H5395"/>
      <c r="I5395"/>
      <c r="J5395"/>
      <c r="K5395"/>
      <c r="L5395"/>
      <c r="M5395"/>
      <c r="N5395"/>
      <c r="O5395"/>
      <c r="P5395"/>
      <c r="Q5395"/>
    </row>
    <row r="5396" spans="1:17" s="16" customFormat="1" x14ac:dyDescent="0.25">
      <c r="A5396"/>
      <c r="B5396" s="18"/>
      <c r="D5396"/>
      <c r="E5396"/>
      <c r="F5396"/>
      <c r="G5396"/>
      <c r="H5396"/>
      <c r="I5396"/>
      <c r="J5396"/>
      <c r="K5396"/>
      <c r="L5396"/>
      <c r="M5396"/>
      <c r="N5396"/>
      <c r="O5396"/>
      <c r="P5396"/>
      <c r="Q5396"/>
    </row>
    <row r="5397" spans="1:17" s="16" customFormat="1" x14ac:dyDescent="0.25">
      <c r="A5397"/>
      <c r="B5397" s="18"/>
      <c r="D5397"/>
      <c r="E5397"/>
      <c r="F5397"/>
      <c r="G5397"/>
      <c r="H5397"/>
      <c r="I5397"/>
      <c r="J5397"/>
      <c r="K5397"/>
      <c r="L5397"/>
      <c r="M5397"/>
      <c r="N5397"/>
      <c r="O5397"/>
      <c r="P5397"/>
      <c r="Q5397"/>
    </row>
    <row r="5398" spans="1:17" s="16" customFormat="1" x14ac:dyDescent="0.25">
      <c r="A5398"/>
      <c r="B5398" s="18"/>
      <c r="D5398"/>
      <c r="E5398"/>
      <c r="F5398"/>
      <c r="G5398"/>
      <c r="H5398"/>
      <c r="I5398"/>
      <c r="J5398"/>
      <c r="K5398"/>
      <c r="L5398"/>
      <c r="M5398"/>
      <c r="N5398"/>
      <c r="O5398"/>
      <c r="P5398"/>
      <c r="Q5398"/>
    </row>
    <row r="5399" spans="1:17" s="16" customFormat="1" x14ac:dyDescent="0.25">
      <c r="A5399"/>
      <c r="B5399" s="18"/>
      <c r="D5399"/>
      <c r="E5399"/>
      <c r="F5399"/>
      <c r="G5399"/>
      <c r="H5399"/>
      <c r="I5399"/>
      <c r="J5399"/>
      <c r="K5399"/>
      <c r="L5399"/>
      <c r="M5399"/>
      <c r="N5399"/>
      <c r="O5399"/>
      <c r="P5399"/>
      <c r="Q5399"/>
    </row>
    <row r="5400" spans="1:17" s="16" customFormat="1" x14ac:dyDescent="0.25">
      <c r="A5400"/>
      <c r="B5400" s="18"/>
      <c r="D5400"/>
      <c r="E5400"/>
      <c r="F5400"/>
      <c r="G5400"/>
      <c r="H5400"/>
      <c r="I5400"/>
      <c r="J5400"/>
      <c r="K5400"/>
      <c r="L5400"/>
      <c r="M5400"/>
      <c r="N5400"/>
      <c r="O5400"/>
      <c r="P5400"/>
      <c r="Q5400"/>
    </row>
    <row r="5401" spans="1:17" s="16" customFormat="1" x14ac:dyDescent="0.25">
      <c r="A5401"/>
      <c r="B5401" s="18"/>
      <c r="D5401"/>
      <c r="E5401"/>
      <c r="F5401"/>
      <c r="G5401"/>
      <c r="H5401"/>
      <c r="I5401"/>
      <c r="J5401"/>
      <c r="K5401"/>
      <c r="L5401"/>
      <c r="M5401"/>
      <c r="N5401"/>
      <c r="O5401"/>
      <c r="P5401"/>
      <c r="Q5401"/>
    </row>
    <row r="5402" spans="1:17" s="16" customFormat="1" x14ac:dyDescent="0.25">
      <c r="A5402"/>
      <c r="B5402" s="18"/>
      <c r="D5402"/>
      <c r="E5402"/>
      <c r="F5402"/>
      <c r="G5402"/>
      <c r="H5402"/>
      <c r="I5402"/>
      <c r="J5402"/>
      <c r="K5402"/>
      <c r="L5402"/>
      <c r="M5402"/>
      <c r="N5402"/>
      <c r="O5402"/>
      <c r="P5402"/>
      <c r="Q5402"/>
    </row>
    <row r="5403" spans="1:17" s="16" customFormat="1" x14ac:dyDescent="0.25">
      <c r="A5403"/>
      <c r="B5403" s="18"/>
      <c r="D5403"/>
      <c r="E5403"/>
      <c r="F5403"/>
      <c r="G5403"/>
      <c r="H5403"/>
      <c r="I5403"/>
      <c r="J5403"/>
      <c r="K5403"/>
      <c r="L5403"/>
      <c r="M5403"/>
      <c r="N5403"/>
      <c r="O5403"/>
      <c r="P5403"/>
      <c r="Q5403"/>
    </row>
    <row r="5404" spans="1:17" s="16" customFormat="1" x14ac:dyDescent="0.25">
      <c r="A5404"/>
      <c r="B5404" s="18"/>
      <c r="D5404"/>
      <c r="E5404"/>
      <c r="F5404"/>
      <c r="G5404"/>
      <c r="H5404"/>
      <c r="I5404"/>
      <c r="J5404"/>
      <c r="K5404"/>
      <c r="L5404"/>
      <c r="M5404"/>
      <c r="N5404"/>
      <c r="O5404"/>
      <c r="P5404"/>
      <c r="Q5404"/>
    </row>
    <row r="5405" spans="1:17" s="16" customFormat="1" x14ac:dyDescent="0.25">
      <c r="A5405"/>
      <c r="B5405" s="18"/>
      <c r="D5405"/>
      <c r="E5405"/>
      <c r="F5405"/>
      <c r="G5405"/>
      <c r="H5405"/>
      <c r="I5405"/>
      <c r="J5405"/>
      <c r="K5405"/>
      <c r="L5405"/>
      <c r="M5405"/>
      <c r="N5405"/>
      <c r="O5405"/>
      <c r="P5405"/>
      <c r="Q5405"/>
    </row>
    <row r="5406" spans="1:17" s="16" customFormat="1" x14ac:dyDescent="0.25">
      <c r="A5406"/>
      <c r="B5406" s="18"/>
      <c r="D5406"/>
      <c r="E5406"/>
      <c r="F5406"/>
      <c r="G5406"/>
      <c r="H5406"/>
      <c r="I5406"/>
      <c r="J5406"/>
      <c r="K5406"/>
      <c r="L5406"/>
      <c r="M5406"/>
      <c r="N5406"/>
      <c r="O5406"/>
      <c r="P5406"/>
      <c r="Q5406"/>
    </row>
    <row r="5407" spans="1:17" s="16" customFormat="1" x14ac:dyDescent="0.25">
      <c r="A5407"/>
      <c r="B5407" s="18"/>
      <c r="D5407"/>
      <c r="E5407"/>
      <c r="F5407"/>
      <c r="G5407"/>
      <c r="H5407"/>
      <c r="I5407"/>
      <c r="J5407"/>
      <c r="K5407"/>
      <c r="L5407"/>
      <c r="M5407"/>
      <c r="N5407"/>
      <c r="O5407"/>
      <c r="P5407"/>
      <c r="Q5407"/>
    </row>
    <row r="5408" spans="1:17" s="16" customFormat="1" x14ac:dyDescent="0.25">
      <c r="A5408"/>
      <c r="B5408" s="18"/>
      <c r="D5408"/>
      <c r="E5408"/>
      <c r="F5408"/>
      <c r="G5408"/>
      <c r="H5408"/>
      <c r="I5408"/>
      <c r="J5408"/>
      <c r="K5408"/>
      <c r="L5408"/>
      <c r="M5408"/>
      <c r="N5408"/>
      <c r="O5408"/>
      <c r="P5408"/>
      <c r="Q5408"/>
    </row>
    <row r="5409" spans="1:17" s="16" customFormat="1" x14ac:dyDescent="0.25">
      <c r="A5409"/>
      <c r="B5409" s="18"/>
      <c r="D5409"/>
      <c r="E5409"/>
      <c r="F5409"/>
      <c r="G5409"/>
      <c r="H5409"/>
      <c r="I5409"/>
      <c r="J5409"/>
      <c r="K5409"/>
      <c r="L5409"/>
      <c r="M5409"/>
      <c r="N5409"/>
      <c r="O5409"/>
      <c r="P5409"/>
      <c r="Q5409"/>
    </row>
    <row r="5410" spans="1:17" s="16" customFormat="1" x14ac:dyDescent="0.25">
      <c r="A5410"/>
      <c r="B5410" s="18"/>
      <c r="D5410"/>
      <c r="E5410"/>
      <c r="F5410"/>
      <c r="G5410"/>
      <c r="H5410"/>
      <c r="I5410"/>
      <c r="J5410"/>
      <c r="K5410"/>
      <c r="L5410"/>
      <c r="M5410"/>
      <c r="N5410"/>
      <c r="O5410"/>
      <c r="P5410"/>
      <c r="Q5410"/>
    </row>
    <row r="5411" spans="1:17" s="16" customFormat="1" x14ac:dyDescent="0.25">
      <c r="A5411"/>
      <c r="B5411" s="18"/>
      <c r="D5411"/>
      <c r="E5411"/>
      <c r="F5411"/>
      <c r="G5411"/>
      <c r="H5411"/>
      <c r="I5411"/>
      <c r="J5411"/>
      <c r="K5411"/>
      <c r="L5411"/>
      <c r="M5411"/>
      <c r="N5411"/>
      <c r="O5411"/>
      <c r="P5411"/>
      <c r="Q5411"/>
    </row>
    <row r="5412" spans="1:17" s="16" customFormat="1" x14ac:dyDescent="0.25">
      <c r="A5412"/>
      <c r="B5412" s="18"/>
      <c r="D5412"/>
      <c r="E5412"/>
      <c r="F5412"/>
      <c r="G5412"/>
      <c r="H5412"/>
      <c r="I5412"/>
      <c r="J5412"/>
      <c r="K5412"/>
      <c r="L5412"/>
      <c r="M5412"/>
      <c r="N5412"/>
      <c r="O5412"/>
      <c r="P5412"/>
      <c r="Q5412"/>
    </row>
    <row r="5413" spans="1:17" s="16" customFormat="1" x14ac:dyDescent="0.25">
      <c r="A5413"/>
      <c r="B5413" s="18"/>
      <c r="D5413"/>
      <c r="E5413"/>
      <c r="F5413"/>
      <c r="G5413"/>
      <c r="H5413"/>
      <c r="I5413"/>
      <c r="J5413"/>
      <c r="K5413"/>
      <c r="L5413"/>
      <c r="M5413"/>
      <c r="N5413"/>
      <c r="O5413"/>
      <c r="P5413"/>
      <c r="Q5413"/>
    </row>
    <row r="5414" spans="1:17" s="16" customFormat="1" x14ac:dyDescent="0.25">
      <c r="A5414"/>
      <c r="B5414" s="18"/>
      <c r="D5414"/>
      <c r="E5414"/>
      <c r="F5414"/>
      <c r="G5414"/>
      <c r="H5414"/>
      <c r="I5414"/>
      <c r="J5414"/>
      <c r="K5414"/>
      <c r="L5414"/>
      <c r="M5414"/>
      <c r="N5414"/>
      <c r="O5414"/>
      <c r="P5414"/>
      <c r="Q5414"/>
    </row>
    <row r="5415" spans="1:17" s="16" customFormat="1" x14ac:dyDescent="0.25">
      <c r="A5415"/>
      <c r="B5415" s="18"/>
      <c r="D5415"/>
      <c r="E5415"/>
      <c r="F5415"/>
      <c r="G5415"/>
      <c r="H5415"/>
      <c r="I5415"/>
      <c r="J5415"/>
      <c r="K5415"/>
      <c r="L5415"/>
      <c r="M5415"/>
      <c r="N5415"/>
      <c r="O5415"/>
      <c r="P5415"/>
      <c r="Q5415"/>
    </row>
    <row r="5416" spans="1:17" s="16" customFormat="1" x14ac:dyDescent="0.25">
      <c r="A5416"/>
      <c r="B5416" s="18"/>
      <c r="D5416"/>
      <c r="E5416"/>
      <c r="F5416"/>
      <c r="G5416"/>
      <c r="H5416"/>
      <c r="I5416"/>
      <c r="J5416"/>
      <c r="K5416"/>
      <c r="L5416"/>
      <c r="M5416"/>
      <c r="N5416"/>
      <c r="O5416"/>
      <c r="P5416"/>
      <c r="Q5416"/>
    </row>
    <row r="5417" spans="1:17" s="16" customFormat="1" x14ac:dyDescent="0.25">
      <c r="A5417"/>
      <c r="B5417" s="18"/>
      <c r="D5417"/>
      <c r="E5417"/>
      <c r="F5417"/>
      <c r="G5417"/>
      <c r="H5417"/>
      <c r="I5417"/>
      <c r="J5417"/>
      <c r="K5417"/>
      <c r="L5417"/>
      <c r="M5417"/>
      <c r="N5417"/>
      <c r="O5417"/>
      <c r="P5417"/>
      <c r="Q5417"/>
    </row>
    <row r="5418" spans="1:17" s="16" customFormat="1" x14ac:dyDescent="0.25">
      <c r="A5418"/>
      <c r="B5418" s="18"/>
      <c r="D5418"/>
      <c r="E5418"/>
      <c r="F5418"/>
      <c r="G5418"/>
      <c r="H5418"/>
      <c r="I5418"/>
      <c r="J5418"/>
      <c r="K5418"/>
      <c r="L5418"/>
      <c r="M5418"/>
      <c r="N5418"/>
      <c r="O5418"/>
      <c r="P5418"/>
      <c r="Q5418"/>
    </row>
    <row r="5419" spans="1:17" s="16" customFormat="1" x14ac:dyDescent="0.25">
      <c r="A5419"/>
      <c r="B5419" s="18"/>
      <c r="D5419"/>
      <c r="E5419"/>
      <c r="F5419"/>
      <c r="G5419"/>
      <c r="H5419"/>
      <c r="I5419"/>
      <c r="J5419"/>
      <c r="K5419"/>
      <c r="L5419"/>
      <c r="M5419"/>
      <c r="N5419"/>
      <c r="O5419"/>
      <c r="P5419"/>
      <c r="Q5419"/>
    </row>
    <row r="5420" spans="1:17" s="16" customFormat="1" x14ac:dyDescent="0.25">
      <c r="A5420"/>
      <c r="B5420" s="18"/>
      <c r="D5420"/>
      <c r="E5420"/>
      <c r="F5420"/>
      <c r="G5420"/>
      <c r="H5420"/>
      <c r="I5420"/>
      <c r="J5420"/>
      <c r="K5420"/>
      <c r="L5420"/>
      <c r="M5420"/>
      <c r="N5420"/>
      <c r="O5420"/>
      <c r="P5420"/>
      <c r="Q5420"/>
    </row>
    <row r="5421" spans="1:17" s="16" customFormat="1" x14ac:dyDescent="0.25">
      <c r="A5421"/>
      <c r="B5421" s="18"/>
      <c r="D5421"/>
      <c r="E5421"/>
      <c r="F5421"/>
      <c r="G5421"/>
      <c r="H5421"/>
      <c r="I5421"/>
      <c r="J5421"/>
      <c r="K5421"/>
      <c r="L5421"/>
      <c r="M5421"/>
      <c r="N5421"/>
      <c r="O5421"/>
      <c r="P5421"/>
      <c r="Q5421"/>
    </row>
    <row r="5422" spans="1:17" s="16" customFormat="1" x14ac:dyDescent="0.25">
      <c r="A5422"/>
      <c r="B5422" s="18"/>
      <c r="D5422"/>
      <c r="E5422"/>
      <c r="F5422"/>
      <c r="G5422"/>
      <c r="H5422"/>
      <c r="I5422"/>
      <c r="J5422"/>
      <c r="K5422"/>
      <c r="L5422"/>
      <c r="M5422"/>
      <c r="N5422"/>
      <c r="O5422"/>
      <c r="P5422"/>
      <c r="Q5422"/>
    </row>
    <row r="5423" spans="1:17" s="16" customFormat="1" x14ac:dyDescent="0.25">
      <c r="A5423"/>
      <c r="B5423" s="18"/>
      <c r="D5423"/>
      <c r="E5423"/>
      <c r="F5423"/>
      <c r="G5423"/>
      <c r="H5423"/>
      <c r="I5423"/>
      <c r="J5423"/>
      <c r="K5423"/>
      <c r="L5423"/>
      <c r="M5423"/>
      <c r="N5423"/>
      <c r="O5423"/>
      <c r="P5423"/>
      <c r="Q5423"/>
    </row>
    <row r="5424" spans="1:17" s="16" customFormat="1" x14ac:dyDescent="0.25">
      <c r="A5424"/>
      <c r="B5424" s="18"/>
      <c r="D5424"/>
      <c r="E5424"/>
      <c r="F5424"/>
      <c r="G5424"/>
      <c r="H5424"/>
      <c r="I5424"/>
      <c r="J5424"/>
      <c r="K5424"/>
      <c r="L5424"/>
      <c r="M5424"/>
      <c r="N5424"/>
      <c r="O5424"/>
      <c r="P5424"/>
      <c r="Q5424"/>
    </row>
    <row r="5425" spans="1:17" s="16" customFormat="1" x14ac:dyDescent="0.25">
      <c r="A5425"/>
      <c r="B5425" s="18"/>
      <c r="D5425"/>
      <c r="E5425"/>
      <c r="F5425"/>
      <c r="G5425"/>
      <c r="H5425"/>
      <c r="I5425"/>
      <c r="J5425"/>
      <c r="K5425"/>
      <c r="L5425"/>
      <c r="M5425"/>
      <c r="N5425"/>
      <c r="O5425"/>
      <c r="P5425"/>
      <c r="Q5425"/>
    </row>
    <row r="5426" spans="1:17" s="16" customFormat="1" x14ac:dyDescent="0.25">
      <c r="A5426"/>
      <c r="B5426" s="18"/>
      <c r="D5426"/>
      <c r="E5426"/>
      <c r="F5426"/>
      <c r="G5426"/>
      <c r="H5426"/>
      <c r="I5426"/>
      <c r="J5426"/>
      <c r="K5426"/>
      <c r="L5426"/>
      <c r="M5426"/>
      <c r="N5426"/>
      <c r="O5426"/>
      <c r="P5426"/>
      <c r="Q5426"/>
    </row>
    <row r="5427" spans="1:17" s="16" customFormat="1" x14ac:dyDescent="0.25">
      <c r="A5427"/>
      <c r="B5427" s="18"/>
      <c r="D5427"/>
      <c r="E5427"/>
      <c r="F5427"/>
      <c r="G5427"/>
      <c r="H5427"/>
      <c r="I5427"/>
      <c r="J5427"/>
      <c r="K5427"/>
      <c r="L5427"/>
      <c r="M5427"/>
      <c r="N5427"/>
      <c r="O5427"/>
      <c r="P5427"/>
      <c r="Q5427"/>
    </row>
    <row r="5428" spans="1:17" s="16" customFormat="1" x14ac:dyDescent="0.25">
      <c r="A5428"/>
      <c r="B5428" s="18"/>
      <c r="D5428"/>
      <c r="E5428"/>
      <c r="F5428"/>
      <c r="G5428"/>
      <c r="H5428"/>
      <c r="I5428"/>
      <c r="J5428"/>
      <c r="K5428"/>
      <c r="L5428"/>
      <c r="M5428"/>
      <c r="N5428"/>
      <c r="O5428"/>
      <c r="P5428"/>
      <c r="Q5428"/>
    </row>
    <row r="5429" spans="1:17" s="16" customFormat="1" x14ac:dyDescent="0.25">
      <c r="A5429"/>
      <c r="B5429" s="18"/>
      <c r="D5429"/>
      <c r="E5429"/>
      <c r="F5429"/>
      <c r="G5429"/>
      <c r="H5429"/>
      <c r="I5429"/>
      <c r="J5429"/>
      <c r="K5429"/>
      <c r="L5429"/>
      <c r="M5429"/>
      <c r="N5429"/>
      <c r="O5429"/>
      <c r="P5429"/>
      <c r="Q5429"/>
    </row>
    <row r="5430" spans="1:17" s="16" customFormat="1" x14ac:dyDescent="0.25">
      <c r="A5430"/>
      <c r="B5430" s="18"/>
      <c r="D5430"/>
      <c r="E5430"/>
      <c r="F5430"/>
      <c r="G5430"/>
      <c r="H5430"/>
      <c r="I5430"/>
      <c r="J5430"/>
      <c r="K5430"/>
      <c r="L5430"/>
      <c r="M5430"/>
      <c r="N5430"/>
      <c r="O5430"/>
      <c r="P5430"/>
      <c r="Q5430"/>
    </row>
    <row r="5431" spans="1:17" s="16" customFormat="1" x14ac:dyDescent="0.25">
      <c r="A5431"/>
      <c r="B5431" s="18"/>
      <c r="D5431"/>
      <c r="E5431"/>
      <c r="F5431"/>
      <c r="G5431"/>
      <c r="H5431"/>
      <c r="I5431"/>
      <c r="J5431"/>
      <c r="K5431"/>
      <c r="L5431"/>
      <c r="M5431"/>
      <c r="N5431"/>
      <c r="O5431"/>
      <c r="P5431"/>
      <c r="Q5431"/>
    </row>
    <row r="5432" spans="1:17" s="16" customFormat="1" x14ac:dyDescent="0.25">
      <c r="A5432"/>
      <c r="B5432" s="17"/>
      <c r="D5432"/>
      <c r="E5432"/>
      <c r="F5432"/>
      <c r="G5432"/>
      <c r="H5432"/>
      <c r="I5432"/>
      <c r="J5432"/>
      <c r="K5432"/>
      <c r="L5432"/>
      <c r="M5432"/>
      <c r="N5432"/>
      <c r="O5432"/>
      <c r="P5432"/>
      <c r="Q5432"/>
    </row>
    <row r="5433" spans="1:17" s="16" customFormat="1" x14ac:dyDescent="0.25">
      <c r="A5433"/>
      <c r="B5433" s="18"/>
      <c r="D5433"/>
      <c r="E5433"/>
      <c r="F5433"/>
      <c r="G5433"/>
      <c r="H5433"/>
      <c r="I5433"/>
      <c r="J5433"/>
      <c r="K5433"/>
      <c r="L5433"/>
      <c r="M5433"/>
      <c r="N5433"/>
      <c r="O5433"/>
      <c r="P5433"/>
      <c r="Q5433"/>
    </row>
    <row r="5434" spans="1:17" s="16" customFormat="1" x14ac:dyDescent="0.25">
      <c r="A5434"/>
      <c r="B5434" s="18"/>
      <c r="D5434"/>
      <c r="E5434"/>
      <c r="F5434"/>
      <c r="G5434"/>
      <c r="H5434"/>
      <c r="I5434"/>
      <c r="J5434"/>
      <c r="K5434"/>
      <c r="L5434"/>
      <c r="M5434"/>
      <c r="N5434"/>
      <c r="O5434"/>
      <c r="P5434"/>
      <c r="Q5434"/>
    </row>
    <row r="5435" spans="1:17" s="16" customFormat="1" x14ac:dyDescent="0.25">
      <c r="A5435"/>
      <c r="B5435" s="18"/>
      <c r="D5435"/>
      <c r="E5435"/>
      <c r="F5435"/>
      <c r="G5435"/>
      <c r="H5435"/>
      <c r="I5435"/>
      <c r="J5435"/>
      <c r="K5435"/>
      <c r="L5435"/>
      <c r="M5435"/>
      <c r="N5435"/>
      <c r="O5435"/>
      <c r="P5435"/>
      <c r="Q5435"/>
    </row>
    <row r="5436" spans="1:17" s="16" customFormat="1" x14ac:dyDescent="0.25">
      <c r="A5436"/>
      <c r="B5436" s="18"/>
      <c r="D5436"/>
      <c r="E5436"/>
      <c r="F5436"/>
      <c r="G5436"/>
      <c r="H5436"/>
      <c r="I5436"/>
      <c r="J5436"/>
      <c r="K5436"/>
      <c r="L5436"/>
      <c r="M5436"/>
      <c r="N5436"/>
      <c r="O5436"/>
      <c r="P5436"/>
      <c r="Q5436"/>
    </row>
    <row r="5437" spans="1:17" s="16" customFormat="1" x14ac:dyDescent="0.25">
      <c r="A5437"/>
      <c r="B5437" s="18"/>
      <c r="D5437"/>
      <c r="E5437"/>
      <c r="F5437"/>
      <c r="G5437"/>
      <c r="H5437"/>
      <c r="I5437"/>
      <c r="J5437"/>
      <c r="K5437"/>
      <c r="L5437"/>
      <c r="M5437"/>
      <c r="N5437"/>
      <c r="O5437"/>
      <c r="P5437"/>
      <c r="Q5437"/>
    </row>
    <row r="5438" spans="1:17" s="16" customFormat="1" x14ac:dyDescent="0.25">
      <c r="A5438"/>
      <c r="B5438" s="18"/>
      <c r="D5438"/>
      <c r="E5438"/>
      <c r="F5438"/>
      <c r="G5438"/>
      <c r="H5438"/>
      <c r="I5438"/>
      <c r="J5438"/>
      <c r="K5438"/>
      <c r="L5438"/>
      <c r="M5438"/>
      <c r="N5438"/>
      <c r="O5438"/>
      <c r="P5438"/>
      <c r="Q5438"/>
    </row>
    <row r="5439" spans="1:17" s="16" customFormat="1" x14ac:dyDescent="0.25">
      <c r="A5439"/>
      <c r="B5439" s="18"/>
      <c r="D5439"/>
      <c r="E5439"/>
      <c r="F5439"/>
      <c r="G5439"/>
      <c r="H5439"/>
      <c r="I5439"/>
      <c r="J5439"/>
      <c r="K5439"/>
      <c r="L5439"/>
      <c r="M5439"/>
      <c r="N5439"/>
      <c r="O5439"/>
      <c r="P5439"/>
      <c r="Q5439"/>
    </row>
    <row r="5440" spans="1:17" s="16" customFormat="1" x14ac:dyDescent="0.25">
      <c r="A5440"/>
      <c r="B5440" s="18"/>
      <c r="D5440"/>
      <c r="E5440"/>
      <c r="F5440"/>
      <c r="G5440"/>
      <c r="H5440"/>
      <c r="I5440"/>
      <c r="J5440"/>
      <c r="K5440"/>
      <c r="L5440"/>
      <c r="M5440"/>
      <c r="N5440"/>
      <c r="O5440"/>
      <c r="P5440"/>
      <c r="Q5440"/>
    </row>
    <row r="5441" spans="1:17" s="16" customFormat="1" x14ac:dyDescent="0.25">
      <c r="A5441"/>
      <c r="B5441" s="18"/>
      <c r="D5441"/>
      <c r="E5441"/>
      <c r="F5441"/>
      <c r="G5441"/>
      <c r="H5441"/>
      <c r="I5441"/>
      <c r="J5441"/>
      <c r="K5441"/>
      <c r="L5441"/>
      <c r="M5441"/>
      <c r="N5441"/>
      <c r="O5441"/>
      <c r="P5441"/>
      <c r="Q5441"/>
    </row>
    <row r="5442" spans="1:17" s="16" customFormat="1" x14ac:dyDescent="0.25">
      <c r="A5442"/>
      <c r="B5442" s="18"/>
      <c r="D5442"/>
      <c r="E5442"/>
      <c r="F5442"/>
      <c r="G5442"/>
      <c r="H5442"/>
      <c r="I5442"/>
      <c r="J5442"/>
      <c r="K5442"/>
      <c r="L5442"/>
      <c r="M5442"/>
      <c r="N5442"/>
      <c r="O5442"/>
      <c r="P5442"/>
      <c r="Q5442"/>
    </row>
    <row r="5443" spans="1:17" s="16" customFormat="1" x14ac:dyDescent="0.25">
      <c r="A5443"/>
      <c r="B5443" s="18"/>
      <c r="D5443"/>
      <c r="E5443"/>
      <c r="F5443"/>
      <c r="G5443"/>
      <c r="H5443"/>
      <c r="I5443"/>
      <c r="J5443"/>
      <c r="K5443"/>
      <c r="L5443"/>
      <c r="M5443"/>
      <c r="N5443"/>
      <c r="O5443"/>
      <c r="P5443"/>
      <c r="Q5443"/>
    </row>
    <row r="5444" spans="1:17" s="16" customFormat="1" x14ac:dyDescent="0.25">
      <c r="A5444"/>
      <c r="B5444" s="18"/>
      <c r="D5444"/>
      <c r="E5444"/>
      <c r="F5444"/>
      <c r="G5444"/>
      <c r="H5444"/>
      <c r="I5444"/>
      <c r="J5444"/>
      <c r="K5444"/>
      <c r="L5444"/>
      <c r="M5444"/>
      <c r="N5444"/>
      <c r="O5444"/>
      <c r="P5444"/>
      <c r="Q5444"/>
    </row>
    <row r="5445" spans="1:17" s="16" customFormat="1" x14ac:dyDescent="0.25">
      <c r="A5445"/>
      <c r="B5445" s="18"/>
      <c r="D5445"/>
      <c r="E5445"/>
      <c r="F5445"/>
      <c r="G5445"/>
      <c r="H5445"/>
      <c r="I5445"/>
      <c r="J5445"/>
      <c r="K5445"/>
      <c r="L5445"/>
      <c r="M5445"/>
      <c r="N5445"/>
      <c r="O5445"/>
      <c r="P5445"/>
      <c r="Q5445"/>
    </row>
    <row r="5446" spans="1:17" s="16" customFormat="1" x14ac:dyDescent="0.25">
      <c r="A5446"/>
      <c r="B5446" s="18"/>
      <c r="D5446"/>
      <c r="E5446"/>
      <c r="F5446"/>
      <c r="G5446"/>
      <c r="H5446"/>
      <c r="I5446"/>
      <c r="J5446"/>
      <c r="K5446"/>
      <c r="L5446"/>
      <c r="M5446"/>
      <c r="N5446"/>
      <c r="O5446"/>
      <c r="P5446"/>
      <c r="Q5446"/>
    </row>
    <row r="5447" spans="1:17" s="16" customFormat="1" x14ac:dyDescent="0.25">
      <c r="A5447"/>
      <c r="B5447" s="18"/>
      <c r="D5447"/>
      <c r="E5447"/>
      <c r="F5447"/>
      <c r="G5447"/>
      <c r="H5447"/>
      <c r="I5447"/>
      <c r="J5447"/>
      <c r="K5447"/>
      <c r="L5447"/>
      <c r="M5447"/>
      <c r="N5447"/>
      <c r="O5447"/>
      <c r="P5447"/>
      <c r="Q5447"/>
    </row>
    <row r="5448" spans="1:17" s="16" customFormat="1" x14ac:dyDescent="0.25">
      <c r="A5448"/>
      <c r="B5448" s="18"/>
      <c r="D5448"/>
      <c r="E5448"/>
      <c r="F5448"/>
      <c r="G5448"/>
      <c r="H5448"/>
      <c r="I5448"/>
      <c r="J5448"/>
      <c r="K5448"/>
      <c r="L5448"/>
      <c r="M5448"/>
      <c r="N5448"/>
      <c r="O5448"/>
      <c r="P5448"/>
      <c r="Q5448"/>
    </row>
    <row r="5449" spans="1:17" s="16" customFormat="1" x14ac:dyDescent="0.25">
      <c r="A5449"/>
      <c r="B5449" s="18"/>
      <c r="D5449"/>
      <c r="E5449"/>
      <c r="F5449"/>
      <c r="G5449"/>
      <c r="H5449"/>
      <c r="I5449"/>
      <c r="J5449"/>
      <c r="K5449"/>
      <c r="L5449"/>
      <c r="M5449"/>
      <c r="N5449"/>
      <c r="O5449"/>
      <c r="P5449"/>
      <c r="Q5449"/>
    </row>
    <row r="5450" spans="1:17" s="16" customFormat="1" x14ac:dyDescent="0.25">
      <c r="A5450"/>
      <c r="B5450" s="18"/>
      <c r="D5450"/>
      <c r="E5450"/>
      <c r="F5450"/>
      <c r="G5450"/>
      <c r="H5450"/>
      <c r="I5450"/>
      <c r="J5450"/>
      <c r="K5450"/>
      <c r="L5450"/>
      <c r="M5450"/>
      <c r="N5450"/>
      <c r="O5450"/>
      <c r="P5450"/>
      <c r="Q5450"/>
    </row>
    <row r="5451" spans="1:17" s="16" customFormat="1" x14ac:dyDescent="0.25">
      <c r="A5451"/>
      <c r="B5451" s="18"/>
      <c r="D5451"/>
      <c r="E5451"/>
      <c r="F5451"/>
      <c r="G5451"/>
      <c r="H5451"/>
      <c r="I5451"/>
      <c r="J5451"/>
      <c r="K5451"/>
      <c r="L5451"/>
      <c r="M5451"/>
      <c r="N5451"/>
      <c r="O5451"/>
      <c r="P5451"/>
      <c r="Q5451"/>
    </row>
    <row r="5452" spans="1:17" s="16" customFormat="1" x14ac:dyDescent="0.25">
      <c r="A5452"/>
      <c r="B5452" s="18"/>
      <c r="D5452"/>
      <c r="E5452"/>
      <c r="F5452"/>
      <c r="G5452"/>
      <c r="H5452"/>
      <c r="I5452"/>
      <c r="J5452"/>
      <c r="K5452"/>
      <c r="L5452"/>
      <c r="M5452"/>
      <c r="N5452"/>
      <c r="O5452"/>
      <c r="P5452"/>
      <c r="Q5452"/>
    </row>
    <row r="5453" spans="1:17" s="16" customFormat="1" x14ac:dyDescent="0.25">
      <c r="A5453"/>
      <c r="B5453" s="18"/>
      <c r="D5453"/>
      <c r="E5453"/>
      <c r="F5453"/>
      <c r="G5453"/>
      <c r="H5453"/>
      <c r="I5453"/>
      <c r="J5453"/>
      <c r="K5453"/>
      <c r="L5453"/>
      <c r="M5453"/>
      <c r="N5453"/>
      <c r="O5453"/>
      <c r="P5453"/>
      <c r="Q5453"/>
    </row>
    <row r="5454" spans="1:17" s="16" customFormat="1" x14ac:dyDescent="0.25">
      <c r="A5454"/>
      <c r="B5454" s="18"/>
      <c r="D5454"/>
      <c r="E5454"/>
      <c r="F5454"/>
      <c r="G5454"/>
      <c r="H5454"/>
      <c r="I5454"/>
      <c r="J5454"/>
      <c r="K5454"/>
      <c r="L5454"/>
      <c r="M5454"/>
      <c r="N5454"/>
      <c r="O5454"/>
      <c r="P5454"/>
      <c r="Q5454"/>
    </row>
    <row r="5455" spans="1:17" s="16" customFormat="1" x14ac:dyDescent="0.25">
      <c r="A5455"/>
      <c r="B5455" s="18"/>
      <c r="D5455"/>
      <c r="E5455"/>
      <c r="F5455"/>
      <c r="G5455"/>
      <c r="H5455"/>
      <c r="I5455"/>
      <c r="J5455"/>
      <c r="K5455"/>
      <c r="L5455"/>
      <c r="M5455"/>
      <c r="N5455"/>
      <c r="O5455"/>
      <c r="P5455"/>
      <c r="Q5455"/>
    </row>
    <row r="5456" spans="1:17" s="16" customFormat="1" x14ac:dyDescent="0.25">
      <c r="A5456"/>
      <c r="B5456" s="18"/>
      <c r="D5456"/>
      <c r="E5456"/>
      <c r="F5456"/>
      <c r="G5456"/>
      <c r="H5456"/>
      <c r="I5456"/>
      <c r="J5456"/>
      <c r="K5456"/>
      <c r="L5456"/>
      <c r="M5456"/>
      <c r="N5456"/>
      <c r="O5456"/>
      <c r="P5456"/>
      <c r="Q5456"/>
    </row>
    <row r="5457" spans="1:17" s="16" customFormat="1" x14ac:dyDescent="0.25">
      <c r="A5457"/>
      <c r="B5457" s="18"/>
      <c r="D5457"/>
      <c r="E5457"/>
      <c r="F5457"/>
      <c r="G5457"/>
      <c r="H5457"/>
      <c r="I5457"/>
      <c r="J5457"/>
      <c r="K5457"/>
      <c r="L5457"/>
      <c r="M5457"/>
      <c r="N5457"/>
      <c r="O5457"/>
      <c r="P5457"/>
      <c r="Q5457"/>
    </row>
    <row r="5458" spans="1:17" s="16" customFormat="1" x14ac:dyDescent="0.25">
      <c r="A5458"/>
      <c r="B5458" s="18"/>
      <c r="D5458"/>
      <c r="E5458"/>
      <c r="F5458"/>
      <c r="G5458"/>
      <c r="H5458"/>
      <c r="I5458"/>
      <c r="J5458"/>
      <c r="K5458"/>
      <c r="L5458"/>
      <c r="M5458"/>
      <c r="N5458"/>
      <c r="O5458"/>
      <c r="P5458"/>
      <c r="Q5458"/>
    </row>
    <row r="5459" spans="1:17" s="16" customFormat="1" x14ac:dyDescent="0.25">
      <c r="A5459"/>
      <c r="B5459" s="18"/>
      <c r="D5459"/>
      <c r="E5459"/>
      <c r="F5459"/>
      <c r="G5459"/>
      <c r="H5459"/>
      <c r="I5459"/>
      <c r="J5459"/>
      <c r="K5459"/>
      <c r="L5459"/>
      <c r="M5459"/>
      <c r="N5459"/>
      <c r="O5459"/>
      <c r="P5459"/>
      <c r="Q5459"/>
    </row>
    <row r="5460" spans="1:17" s="16" customFormat="1" x14ac:dyDescent="0.25">
      <c r="A5460"/>
      <c r="B5460" s="18"/>
      <c r="D5460"/>
      <c r="E5460"/>
      <c r="F5460"/>
      <c r="G5460"/>
      <c r="H5460"/>
      <c r="I5460"/>
      <c r="J5460"/>
      <c r="K5460"/>
      <c r="L5460"/>
      <c r="M5460"/>
      <c r="N5460"/>
      <c r="O5460"/>
      <c r="P5460"/>
      <c r="Q5460"/>
    </row>
    <row r="5461" spans="1:17" s="16" customFormat="1" x14ac:dyDescent="0.25">
      <c r="A5461"/>
      <c r="B5461" s="18"/>
      <c r="D5461"/>
      <c r="E5461"/>
      <c r="F5461"/>
      <c r="G5461"/>
      <c r="H5461"/>
      <c r="I5461"/>
      <c r="J5461"/>
      <c r="K5461"/>
      <c r="L5461"/>
      <c r="M5461"/>
      <c r="N5461"/>
      <c r="O5461"/>
      <c r="P5461"/>
      <c r="Q5461"/>
    </row>
    <row r="5462" spans="1:17" s="16" customFormat="1" x14ac:dyDescent="0.25">
      <c r="A5462"/>
      <c r="B5462" s="18"/>
      <c r="D5462"/>
      <c r="E5462"/>
      <c r="F5462"/>
      <c r="G5462"/>
      <c r="H5462"/>
      <c r="I5462"/>
      <c r="J5462"/>
      <c r="K5462"/>
      <c r="L5462"/>
      <c r="M5462"/>
      <c r="N5462"/>
      <c r="O5462"/>
      <c r="P5462"/>
      <c r="Q5462"/>
    </row>
    <row r="5463" spans="1:17" s="16" customFormat="1" x14ac:dyDescent="0.25">
      <c r="A5463"/>
      <c r="B5463" s="18"/>
      <c r="D5463"/>
      <c r="E5463"/>
      <c r="F5463"/>
      <c r="G5463"/>
      <c r="H5463"/>
      <c r="I5463"/>
      <c r="J5463"/>
      <c r="K5463"/>
      <c r="L5463"/>
      <c r="M5463"/>
      <c r="N5463"/>
      <c r="O5463"/>
      <c r="P5463"/>
      <c r="Q5463"/>
    </row>
    <row r="5464" spans="1:17" s="16" customFormat="1" x14ac:dyDescent="0.25">
      <c r="A5464"/>
      <c r="B5464" s="18"/>
      <c r="D5464"/>
      <c r="E5464"/>
      <c r="F5464"/>
      <c r="G5464"/>
      <c r="H5464"/>
      <c r="I5464"/>
      <c r="J5464"/>
      <c r="K5464"/>
      <c r="L5464"/>
      <c r="M5464"/>
      <c r="N5464"/>
      <c r="O5464"/>
      <c r="P5464"/>
      <c r="Q5464"/>
    </row>
    <row r="5465" spans="1:17" s="16" customFormat="1" x14ac:dyDescent="0.25">
      <c r="A5465"/>
      <c r="B5465" s="18"/>
      <c r="D5465"/>
      <c r="E5465"/>
      <c r="F5465"/>
      <c r="G5465"/>
      <c r="H5465"/>
      <c r="I5465"/>
      <c r="J5465"/>
      <c r="K5465"/>
      <c r="L5465"/>
      <c r="M5465"/>
      <c r="N5465"/>
      <c r="O5465"/>
      <c r="P5465"/>
      <c r="Q5465"/>
    </row>
    <row r="5466" spans="1:17" s="16" customFormat="1" x14ac:dyDescent="0.25">
      <c r="A5466"/>
      <c r="B5466" s="18"/>
      <c r="D5466"/>
      <c r="E5466"/>
      <c r="F5466"/>
      <c r="G5466"/>
      <c r="H5466"/>
      <c r="I5466"/>
      <c r="J5466"/>
      <c r="K5466"/>
      <c r="L5466"/>
      <c r="M5466"/>
      <c r="N5466"/>
      <c r="O5466"/>
      <c r="P5466"/>
      <c r="Q5466"/>
    </row>
    <row r="5467" spans="1:17" s="16" customFormat="1" x14ac:dyDescent="0.25">
      <c r="A5467"/>
      <c r="B5467" s="18"/>
      <c r="D5467"/>
      <c r="E5467"/>
      <c r="F5467"/>
      <c r="G5467"/>
      <c r="H5467"/>
      <c r="I5467"/>
      <c r="J5467"/>
      <c r="K5467"/>
      <c r="L5467"/>
      <c r="M5467"/>
      <c r="N5467"/>
      <c r="O5467"/>
      <c r="P5467"/>
      <c r="Q5467"/>
    </row>
    <row r="5468" spans="1:17" s="16" customFormat="1" x14ac:dyDescent="0.25">
      <c r="A5468"/>
      <c r="B5468" s="18"/>
      <c r="D5468"/>
      <c r="E5468"/>
      <c r="F5468"/>
      <c r="G5468"/>
      <c r="H5468"/>
      <c r="I5468"/>
      <c r="J5468"/>
      <c r="K5468"/>
      <c r="L5468"/>
      <c r="M5468"/>
      <c r="N5468"/>
      <c r="O5468"/>
      <c r="P5468"/>
      <c r="Q5468"/>
    </row>
    <row r="5469" spans="1:17" s="16" customFormat="1" x14ac:dyDescent="0.25">
      <c r="A5469"/>
      <c r="B5469" s="18"/>
      <c r="D5469"/>
      <c r="E5469"/>
      <c r="F5469"/>
      <c r="G5469"/>
      <c r="H5469"/>
      <c r="I5469"/>
      <c r="J5469"/>
      <c r="K5469"/>
      <c r="L5469"/>
      <c r="M5469"/>
      <c r="N5469"/>
      <c r="O5469"/>
      <c r="P5469"/>
      <c r="Q5469"/>
    </row>
    <row r="5470" spans="1:17" s="16" customFormat="1" x14ac:dyDescent="0.25">
      <c r="A5470"/>
      <c r="B5470" s="18"/>
      <c r="D5470"/>
      <c r="E5470"/>
      <c r="F5470"/>
      <c r="G5470"/>
      <c r="H5470"/>
      <c r="I5470"/>
      <c r="J5470"/>
      <c r="K5470"/>
      <c r="L5470"/>
      <c r="M5470"/>
      <c r="N5470"/>
      <c r="O5470"/>
      <c r="P5470"/>
      <c r="Q5470"/>
    </row>
    <row r="5471" spans="1:17" s="16" customFormat="1" x14ac:dyDescent="0.25">
      <c r="A5471"/>
      <c r="B5471" s="18"/>
      <c r="D5471"/>
      <c r="E5471"/>
      <c r="F5471"/>
      <c r="G5471"/>
      <c r="H5471"/>
      <c r="I5471"/>
      <c r="J5471"/>
      <c r="K5471"/>
      <c r="L5471"/>
      <c r="M5471"/>
      <c r="N5471"/>
      <c r="O5471"/>
      <c r="P5471"/>
      <c r="Q5471"/>
    </row>
    <row r="5472" spans="1:17" s="16" customFormat="1" x14ac:dyDescent="0.25">
      <c r="A5472"/>
      <c r="B5472" s="18"/>
      <c r="D5472"/>
      <c r="E5472"/>
      <c r="F5472"/>
      <c r="G5472"/>
      <c r="H5472"/>
      <c r="I5472"/>
      <c r="J5472"/>
      <c r="K5472"/>
      <c r="L5472"/>
      <c r="M5472"/>
      <c r="N5472"/>
      <c r="O5472"/>
      <c r="P5472"/>
      <c r="Q5472"/>
    </row>
    <row r="5473" spans="1:17" s="16" customFormat="1" x14ac:dyDescent="0.25">
      <c r="A5473"/>
      <c r="B5473" s="18"/>
      <c r="D5473"/>
      <c r="E5473"/>
      <c r="F5473"/>
      <c r="G5473"/>
      <c r="H5473"/>
      <c r="I5473"/>
      <c r="J5473"/>
      <c r="K5473"/>
      <c r="L5473"/>
      <c r="M5473"/>
      <c r="N5473"/>
      <c r="O5473"/>
      <c r="P5473"/>
      <c r="Q5473"/>
    </row>
    <row r="5474" spans="1:17" s="16" customFormat="1" x14ac:dyDescent="0.25">
      <c r="A5474"/>
      <c r="B5474" s="18"/>
      <c r="D5474"/>
      <c r="E5474"/>
      <c r="F5474"/>
      <c r="G5474"/>
      <c r="H5474"/>
      <c r="I5474"/>
      <c r="J5474"/>
      <c r="K5474"/>
      <c r="L5474"/>
      <c r="M5474"/>
      <c r="N5474"/>
      <c r="O5474"/>
      <c r="P5474"/>
      <c r="Q5474"/>
    </row>
    <row r="5475" spans="1:17" s="16" customFormat="1" x14ac:dyDescent="0.25">
      <c r="A5475"/>
      <c r="B5475" s="18"/>
      <c r="D5475"/>
      <c r="E5475"/>
      <c r="F5475"/>
      <c r="G5475"/>
      <c r="H5475"/>
      <c r="I5475"/>
      <c r="J5475"/>
      <c r="K5475"/>
      <c r="L5475"/>
      <c r="M5475"/>
      <c r="N5475"/>
      <c r="O5475"/>
      <c r="P5475"/>
      <c r="Q5475"/>
    </row>
    <row r="5476" spans="1:17" s="16" customFormat="1" x14ac:dyDescent="0.25">
      <c r="A5476"/>
      <c r="B5476" s="18"/>
      <c r="D5476"/>
      <c r="E5476"/>
      <c r="F5476"/>
      <c r="G5476"/>
      <c r="H5476"/>
      <c r="I5476"/>
      <c r="J5476"/>
      <c r="K5476"/>
      <c r="L5476"/>
      <c r="M5476"/>
      <c r="N5476"/>
      <c r="O5476"/>
      <c r="P5476"/>
      <c r="Q5476"/>
    </row>
    <row r="5477" spans="1:17" s="16" customFormat="1" x14ac:dyDescent="0.25">
      <c r="A5477"/>
      <c r="B5477" s="18"/>
      <c r="D5477"/>
      <c r="E5477"/>
      <c r="F5477"/>
      <c r="G5477"/>
      <c r="H5477"/>
      <c r="I5477"/>
      <c r="J5477"/>
      <c r="K5477"/>
      <c r="L5477"/>
      <c r="M5477"/>
      <c r="N5477"/>
      <c r="O5477"/>
      <c r="P5477"/>
      <c r="Q5477"/>
    </row>
    <row r="5478" spans="1:17" s="16" customFormat="1" x14ac:dyDescent="0.25">
      <c r="A5478"/>
      <c r="B5478" s="18"/>
      <c r="D5478"/>
      <c r="E5478"/>
      <c r="F5478"/>
      <c r="G5478"/>
      <c r="H5478"/>
      <c r="I5478"/>
      <c r="J5478"/>
      <c r="K5478"/>
      <c r="L5478"/>
      <c r="M5478"/>
      <c r="N5478"/>
      <c r="O5478"/>
      <c r="P5478"/>
      <c r="Q5478"/>
    </row>
    <row r="5479" spans="1:17" s="16" customFormat="1" x14ac:dyDescent="0.25">
      <c r="A5479"/>
      <c r="B5479" s="18"/>
      <c r="D5479"/>
      <c r="E5479"/>
      <c r="F5479"/>
      <c r="G5479"/>
      <c r="H5479"/>
      <c r="I5479"/>
      <c r="J5479"/>
      <c r="K5479"/>
      <c r="L5479"/>
      <c r="M5479"/>
      <c r="N5479"/>
      <c r="O5479"/>
      <c r="P5479"/>
      <c r="Q5479"/>
    </row>
    <row r="5480" spans="1:17" s="16" customFormat="1" x14ac:dyDescent="0.25">
      <c r="A5480"/>
      <c r="B5480" s="18"/>
      <c r="D5480"/>
      <c r="E5480"/>
      <c r="F5480"/>
      <c r="G5480"/>
      <c r="H5480"/>
      <c r="I5480"/>
      <c r="J5480"/>
      <c r="K5480"/>
      <c r="L5480"/>
      <c r="M5480"/>
      <c r="N5480"/>
      <c r="O5480"/>
      <c r="P5480"/>
      <c r="Q5480"/>
    </row>
    <row r="5481" spans="1:17" s="16" customFormat="1" x14ac:dyDescent="0.25">
      <c r="A5481"/>
      <c r="B5481" s="18"/>
      <c r="D5481"/>
      <c r="E5481"/>
      <c r="F5481"/>
      <c r="G5481"/>
      <c r="H5481"/>
      <c r="I5481"/>
      <c r="J5481"/>
      <c r="K5481"/>
      <c r="L5481"/>
      <c r="M5481"/>
      <c r="N5481"/>
      <c r="O5481"/>
      <c r="P5481"/>
      <c r="Q5481"/>
    </row>
    <row r="5482" spans="1:17" s="16" customFormat="1" x14ac:dyDescent="0.25">
      <c r="A5482"/>
      <c r="B5482" s="17"/>
      <c r="D5482"/>
      <c r="E5482"/>
      <c r="F5482"/>
      <c r="G5482"/>
      <c r="H5482"/>
      <c r="I5482"/>
      <c r="J5482"/>
      <c r="K5482"/>
      <c r="L5482"/>
      <c r="M5482"/>
      <c r="N5482"/>
      <c r="O5482"/>
      <c r="P5482"/>
      <c r="Q5482"/>
    </row>
    <row r="5483" spans="1:17" s="16" customFormat="1" x14ac:dyDescent="0.25">
      <c r="A5483"/>
      <c r="B5483" s="18"/>
      <c r="D5483"/>
      <c r="E5483"/>
      <c r="F5483"/>
      <c r="G5483"/>
      <c r="H5483"/>
      <c r="I5483"/>
      <c r="J5483"/>
      <c r="K5483"/>
      <c r="L5483"/>
      <c r="M5483"/>
      <c r="N5483"/>
      <c r="O5483"/>
      <c r="P5483"/>
      <c r="Q5483"/>
    </row>
    <row r="5484" spans="1:17" s="16" customFormat="1" x14ac:dyDescent="0.25">
      <c r="A5484"/>
      <c r="B5484" s="18"/>
      <c r="D5484"/>
      <c r="E5484"/>
      <c r="F5484"/>
      <c r="G5484"/>
      <c r="H5484"/>
      <c r="I5484"/>
      <c r="J5484"/>
      <c r="K5484"/>
      <c r="L5484"/>
      <c r="M5484"/>
      <c r="N5484"/>
      <c r="O5484"/>
      <c r="P5484"/>
      <c r="Q5484"/>
    </row>
    <row r="5485" spans="1:17" s="16" customFormat="1" x14ac:dyDescent="0.25">
      <c r="A5485"/>
      <c r="B5485" s="18"/>
      <c r="D5485"/>
      <c r="E5485"/>
      <c r="F5485"/>
      <c r="G5485"/>
      <c r="H5485"/>
      <c r="I5485"/>
      <c r="J5485"/>
      <c r="K5485"/>
      <c r="L5485"/>
      <c r="M5485"/>
      <c r="N5485"/>
      <c r="O5485"/>
      <c r="P5485"/>
      <c r="Q5485"/>
    </row>
    <row r="5486" spans="1:17" s="16" customFormat="1" x14ac:dyDescent="0.25">
      <c r="A5486"/>
      <c r="B5486" s="18"/>
      <c r="D5486"/>
      <c r="E5486"/>
      <c r="F5486"/>
      <c r="G5486"/>
      <c r="H5486"/>
      <c r="I5486"/>
      <c r="J5486"/>
      <c r="K5486"/>
      <c r="L5486"/>
      <c r="M5486"/>
      <c r="N5486"/>
      <c r="O5486"/>
      <c r="P5486"/>
      <c r="Q5486"/>
    </row>
    <row r="5487" spans="1:17" s="16" customFormat="1" x14ac:dyDescent="0.25">
      <c r="A5487"/>
      <c r="B5487" s="18"/>
      <c r="D5487"/>
      <c r="E5487"/>
      <c r="F5487"/>
      <c r="G5487"/>
      <c r="H5487"/>
      <c r="I5487"/>
      <c r="J5487"/>
      <c r="K5487"/>
      <c r="L5487"/>
      <c r="M5487"/>
      <c r="N5487"/>
      <c r="O5487"/>
      <c r="P5487"/>
      <c r="Q5487"/>
    </row>
    <row r="5488" spans="1:17" s="16" customFormat="1" x14ac:dyDescent="0.25">
      <c r="A5488"/>
      <c r="B5488" s="18"/>
      <c r="D5488"/>
      <c r="E5488"/>
      <c r="F5488"/>
      <c r="G5488"/>
      <c r="H5488"/>
      <c r="I5488"/>
      <c r="J5488"/>
      <c r="K5488"/>
      <c r="L5488"/>
      <c r="M5488"/>
      <c r="N5488"/>
      <c r="O5488"/>
      <c r="P5488"/>
      <c r="Q5488"/>
    </row>
    <row r="5489" spans="1:17" s="16" customFormat="1" x14ac:dyDescent="0.25">
      <c r="A5489"/>
      <c r="B5489" s="18"/>
      <c r="D5489"/>
      <c r="E5489"/>
      <c r="F5489"/>
      <c r="G5489"/>
      <c r="H5489"/>
      <c r="I5489"/>
      <c r="J5489"/>
      <c r="K5489"/>
      <c r="L5489"/>
      <c r="M5489"/>
      <c r="N5489"/>
      <c r="O5489"/>
      <c r="P5489"/>
      <c r="Q5489"/>
    </row>
    <row r="5490" spans="1:17" s="16" customFormat="1" x14ac:dyDescent="0.25">
      <c r="A5490"/>
      <c r="B5490" s="18"/>
      <c r="D5490"/>
      <c r="E5490"/>
      <c r="F5490"/>
      <c r="G5490"/>
      <c r="H5490"/>
      <c r="I5490"/>
      <c r="J5490"/>
      <c r="K5490"/>
      <c r="L5490"/>
      <c r="M5490"/>
      <c r="N5490"/>
      <c r="O5490"/>
      <c r="P5490"/>
      <c r="Q5490"/>
    </row>
    <row r="5491" spans="1:17" s="16" customFormat="1" x14ac:dyDescent="0.25">
      <c r="A5491"/>
      <c r="B5491" s="18"/>
      <c r="D5491"/>
      <c r="E5491"/>
      <c r="F5491"/>
      <c r="G5491"/>
      <c r="H5491"/>
      <c r="I5491"/>
      <c r="J5491"/>
      <c r="K5491"/>
      <c r="L5491"/>
      <c r="M5491"/>
      <c r="N5491"/>
      <c r="O5491"/>
      <c r="P5491"/>
      <c r="Q5491"/>
    </row>
    <row r="5492" spans="1:17" s="16" customFormat="1" x14ac:dyDescent="0.25">
      <c r="A5492"/>
      <c r="B5492" s="18"/>
      <c r="D5492"/>
      <c r="E5492"/>
      <c r="F5492"/>
      <c r="G5492"/>
      <c r="H5492"/>
      <c r="I5492"/>
      <c r="J5492"/>
      <c r="K5492"/>
      <c r="L5492"/>
      <c r="M5492"/>
      <c r="N5492"/>
      <c r="O5492"/>
      <c r="P5492"/>
      <c r="Q5492"/>
    </row>
    <row r="5493" spans="1:17" s="16" customFormat="1" x14ac:dyDescent="0.25">
      <c r="A5493"/>
      <c r="B5493" s="18"/>
      <c r="D5493"/>
      <c r="E5493"/>
      <c r="F5493"/>
      <c r="G5493"/>
      <c r="H5493"/>
      <c r="I5493"/>
      <c r="J5493"/>
      <c r="K5493"/>
      <c r="L5493"/>
      <c r="M5493"/>
      <c r="N5493"/>
      <c r="O5493"/>
      <c r="P5493"/>
      <c r="Q5493"/>
    </row>
    <row r="5494" spans="1:17" s="16" customFormat="1" x14ac:dyDescent="0.25">
      <c r="A5494"/>
      <c r="B5494" s="18"/>
      <c r="D5494"/>
      <c r="E5494"/>
      <c r="F5494"/>
      <c r="G5494"/>
      <c r="H5494"/>
      <c r="I5494"/>
      <c r="J5494"/>
      <c r="K5494"/>
      <c r="L5494"/>
      <c r="M5494"/>
      <c r="N5494"/>
      <c r="O5494"/>
      <c r="P5494"/>
      <c r="Q5494"/>
    </row>
    <row r="5495" spans="1:17" s="16" customFormat="1" x14ac:dyDescent="0.25">
      <c r="A5495"/>
      <c r="B5495" s="18"/>
      <c r="D5495"/>
      <c r="E5495"/>
      <c r="F5495"/>
      <c r="G5495"/>
      <c r="H5495"/>
      <c r="I5495"/>
      <c r="J5495"/>
      <c r="K5495"/>
      <c r="L5495"/>
      <c r="M5495"/>
      <c r="N5495"/>
      <c r="O5495"/>
      <c r="P5495"/>
      <c r="Q5495"/>
    </row>
    <row r="5496" spans="1:17" s="16" customFormat="1" x14ac:dyDescent="0.25">
      <c r="A5496"/>
      <c r="B5496" s="18"/>
      <c r="D5496"/>
      <c r="E5496"/>
      <c r="F5496"/>
      <c r="G5496"/>
      <c r="H5496"/>
      <c r="I5496"/>
      <c r="J5496"/>
      <c r="K5496"/>
      <c r="L5496"/>
      <c r="M5496"/>
      <c r="N5496"/>
      <c r="O5496"/>
      <c r="P5496"/>
      <c r="Q5496"/>
    </row>
    <row r="5497" spans="1:17" s="16" customFormat="1" x14ac:dyDescent="0.25">
      <c r="A5497"/>
      <c r="B5497" s="18"/>
      <c r="D5497"/>
      <c r="E5497"/>
      <c r="F5497"/>
      <c r="G5497"/>
      <c r="H5497"/>
      <c r="I5497"/>
      <c r="J5497"/>
      <c r="K5497"/>
      <c r="L5497"/>
      <c r="M5497"/>
      <c r="N5497"/>
      <c r="O5497"/>
      <c r="P5497"/>
      <c r="Q5497"/>
    </row>
    <row r="5498" spans="1:17" s="16" customFormat="1" x14ac:dyDescent="0.25">
      <c r="A5498"/>
      <c r="B5498" s="18"/>
      <c r="D5498"/>
      <c r="E5498"/>
      <c r="F5498"/>
      <c r="G5498"/>
      <c r="H5498"/>
      <c r="I5498"/>
      <c r="J5498"/>
      <c r="K5498"/>
      <c r="L5498"/>
      <c r="M5498"/>
      <c r="N5498"/>
      <c r="O5498"/>
      <c r="P5498"/>
      <c r="Q5498"/>
    </row>
    <row r="5499" spans="1:17" s="16" customFormat="1" x14ac:dyDescent="0.25">
      <c r="A5499"/>
      <c r="B5499" s="18"/>
      <c r="D5499"/>
      <c r="E5499"/>
      <c r="F5499"/>
      <c r="G5499"/>
      <c r="H5499"/>
      <c r="I5499"/>
      <c r="J5499"/>
      <c r="K5499"/>
      <c r="L5499"/>
      <c r="M5499"/>
      <c r="N5499"/>
      <c r="O5499"/>
      <c r="P5499"/>
      <c r="Q5499"/>
    </row>
    <row r="5500" spans="1:17" s="16" customFormat="1" x14ac:dyDescent="0.25">
      <c r="A5500"/>
      <c r="B5500" s="18"/>
      <c r="D5500"/>
      <c r="E5500"/>
      <c r="F5500"/>
      <c r="G5500"/>
      <c r="H5500"/>
      <c r="I5500"/>
      <c r="J5500"/>
      <c r="K5500"/>
      <c r="L5500"/>
      <c r="M5500"/>
      <c r="N5500"/>
      <c r="O5500"/>
      <c r="P5500"/>
      <c r="Q5500"/>
    </row>
    <row r="5501" spans="1:17" s="16" customFormat="1" x14ac:dyDescent="0.25">
      <c r="A5501"/>
      <c r="B5501" s="18"/>
      <c r="D5501"/>
      <c r="E5501"/>
      <c r="F5501"/>
      <c r="G5501"/>
      <c r="H5501"/>
      <c r="I5501"/>
      <c r="J5501"/>
      <c r="K5501"/>
      <c r="L5501"/>
      <c r="M5501"/>
      <c r="N5501"/>
      <c r="O5501"/>
      <c r="P5501"/>
      <c r="Q5501"/>
    </row>
    <row r="5502" spans="1:17" s="16" customFormat="1" x14ac:dyDescent="0.25">
      <c r="A5502"/>
      <c r="B5502" s="18"/>
      <c r="D5502"/>
      <c r="E5502"/>
      <c r="F5502"/>
      <c r="G5502"/>
      <c r="H5502"/>
      <c r="I5502"/>
      <c r="J5502"/>
      <c r="K5502"/>
      <c r="L5502"/>
      <c r="M5502"/>
      <c r="N5502"/>
      <c r="O5502"/>
      <c r="P5502"/>
      <c r="Q5502"/>
    </row>
    <row r="5503" spans="1:17" s="16" customFormat="1" x14ac:dyDescent="0.25">
      <c r="A5503"/>
      <c r="B5503" s="18"/>
      <c r="D5503"/>
      <c r="E5503"/>
      <c r="F5503"/>
      <c r="G5503"/>
      <c r="H5503"/>
      <c r="I5503"/>
      <c r="J5503"/>
      <c r="K5503"/>
      <c r="L5503"/>
      <c r="M5503"/>
      <c r="N5503"/>
      <c r="O5503"/>
      <c r="P5503"/>
      <c r="Q5503"/>
    </row>
    <row r="5504" spans="1:17" s="16" customFormat="1" x14ac:dyDescent="0.25">
      <c r="A5504"/>
      <c r="B5504" s="18"/>
      <c r="D5504"/>
      <c r="E5504"/>
      <c r="F5504"/>
      <c r="G5504"/>
      <c r="H5504"/>
      <c r="I5504"/>
      <c r="J5504"/>
      <c r="K5504"/>
      <c r="L5504"/>
      <c r="M5504"/>
      <c r="N5504"/>
      <c r="O5504"/>
      <c r="P5504"/>
      <c r="Q5504"/>
    </row>
    <row r="5505" spans="1:17" s="16" customFormat="1" x14ac:dyDescent="0.25">
      <c r="A5505"/>
      <c r="B5505" s="18"/>
      <c r="D5505"/>
      <c r="E5505"/>
      <c r="F5505"/>
      <c r="G5505"/>
      <c r="H5505"/>
      <c r="I5505"/>
      <c r="J5505"/>
      <c r="K5505"/>
      <c r="L5505"/>
      <c r="M5505"/>
      <c r="N5505"/>
      <c r="O5505"/>
      <c r="P5505"/>
      <c r="Q5505"/>
    </row>
    <row r="5506" spans="1:17" s="16" customFormat="1" x14ac:dyDescent="0.25">
      <c r="A5506"/>
      <c r="B5506" s="18"/>
      <c r="D5506"/>
      <c r="E5506"/>
      <c r="F5506"/>
      <c r="G5506"/>
      <c r="H5506"/>
      <c r="I5506"/>
      <c r="J5506"/>
      <c r="K5506"/>
      <c r="L5506"/>
      <c r="M5506"/>
      <c r="N5506"/>
      <c r="O5506"/>
      <c r="P5506"/>
      <c r="Q5506"/>
    </row>
    <row r="5507" spans="1:17" s="16" customFormat="1" x14ac:dyDescent="0.25">
      <c r="A5507"/>
      <c r="B5507" s="18"/>
      <c r="D5507"/>
      <c r="E5507"/>
      <c r="F5507"/>
      <c r="G5507"/>
      <c r="H5507"/>
      <c r="I5507"/>
      <c r="J5507"/>
      <c r="K5507"/>
      <c r="L5507"/>
      <c r="M5507"/>
      <c r="N5507"/>
      <c r="O5507"/>
      <c r="P5507"/>
      <c r="Q5507"/>
    </row>
    <row r="5508" spans="1:17" s="16" customFormat="1" x14ac:dyDescent="0.25">
      <c r="A5508"/>
      <c r="B5508" s="18"/>
      <c r="D5508"/>
      <c r="E5508"/>
      <c r="F5508"/>
      <c r="G5508"/>
      <c r="H5508"/>
      <c r="I5508"/>
      <c r="J5508"/>
      <c r="K5508"/>
      <c r="L5508"/>
      <c r="M5508"/>
      <c r="N5508"/>
      <c r="O5508"/>
      <c r="P5508"/>
      <c r="Q5508"/>
    </row>
    <row r="5509" spans="1:17" s="16" customFormat="1" x14ac:dyDescent="0.25">
      <c r="A5509"/>
      <c r="B5509" s="18"/>
      <c r="D5509"/>
      <c r="E5509"/>
      <c r="F5509"/>
      <c r="G5509"/>
      <c r="H5509"/>
      <c r="I5509"/>
      <c r="J5509"/>
      <c r="K5509"/>
      <c r="L5509"/>
      <c r="M5509"/>
      <c r="N5509"/>
      <c r="O5509"/>
      <c r="P5509"/>
      <c r="Q5509"/>
    </row>
    <row r="5510" spans="1:17" s="16" customFormat="1" x14ac:dyDescent="0.25">
      <c r="A5510"/>
      <c r="B5510" s="18"/>
      <c r="D5510"/>
      <c r="E5510"/>
      <c r="F5510"/>
      <c r="G5510"/>
      <c r="H5510"/>
      <c r="I5510"/>
      <c r="J5510"/>
      <c r="K5510"/>
      <c r="L5510"/>
      <c r="M5510"/>
      <c r="N5510"/>
      <c r="O5510"/>
      <c r="P5510"/>
      <c r="Q5510"/>
    </row>
    <row r="5511" spans="1:17" s="16" customFormat="1" x14ac:dyDescent="0.25">
      <c r="A5511"/>
      <c r="B5511" s="18"/>
      <c r="D5511"/>
      <c r="E5511"/>
      <c r="F5511"/>
      <c r="G5511"/>
      <c r="H5511"/>
      <c r="I5511"/>
      <c r="J5511"/>
      <c r="K5511"/>
      <c r="L5511"/>
      <c r="M5511"/>
      <c r="N5511"/>
      <c r="O5511"/>
      <c r="P5511"/>
      <c r="Q5511"/>
    </row>
    <row r="5512" spans="1:17" s="16" customFormat="1" x14ac:dyDescent="0.25">
      <c r="A5512"/>
      <c r="B5512" s="18"/>
      <c r="D5512"/>
      <c r="E5512"/>
      <c r="F5512"/>
      <c r="G5512"/>
      <c r="H5512"/>
      <c r="I5512"/>
      <c r="J5512"/>
      <c r="K5512"/>
      <c r="L5512"/>
      <c r="M5512"/>
      <c r="N5512"/>
      <c r="O5512"/>
      <c r="P5512"/>
      <c r="Q5512"/>
    </row>
    <row r="5513" spans="1:17" s="16" customFormat="1" x14ac:dyDescent="0.25">
      <c r="A5513"/>
      <c r="B5513" s="18"/>
      <c r="D5513"/>
      <c r="E5513"/>
      <c r="F5513"/>
      <c r="G5513"/>
      <c r="H5513"/>
      <c r="I5513"/>
      <c r="J5513"/>
      <c r="K5513"/>
      <c r="L5513"/>
      <c r="M5513"/>
      <c r="N5513"/>
      <c r="O5513"/>
      <c r="P5513"/>
      <c r="Q5513"/>
    </row>
    <row r="5514" spans="1:17" s="16" customFormat="1" x14ac:dyDescent="0.25">
      <c r="A5514"/>
      <c r="B5514" s="18"/>
      <c r="D5514"/>
      <c r="E5514"/>
      <c r="F5514"/>
      <c r="G5514"/>
      <c r="H5514"/>
      <c r="I5514"/>
      <c r="J5514"/>
      <c r="K5514"/>
      <c r="L5514"/>
      <c r="M5514"/>
      <c r="N5514"/>
      <c r="O5514"/>
      <c r="P5514"/>
      <c r="Q5514"/>
    </row>
    <row r="5515" spans="1:17" s="16" customFormat="1" x14ac:dyDescent="0.25">
      <c r="A5515"/>
      <c r="B5515" s="18"/>
      <c r="D5515"/>
      <c r="E5515"/>
      <c r="F5515"/>
      <c r="G5515"/>
      <c r="H5515"/>
      <c r="I5515"/>
      <c r="J5515"/>
      <c r="K5515"/>
      <c r="L5515"/>
      <c r="M5515"/>
      <c r="N5515"/>
      <c r="O5515"/>
      <c r="P5515"/>
      <c r="Q5515"/>
    </row>
    <row r="5516" spans="1:17" s="16" customFormat="1" x14ac:dyDescent="0.25">
      <c r="A5516"/>
      <c r="B5516" s="18"/>
      <c r="D5516"/>
      <c r="E5516"/>
      <c r="F5516"/>
      <c r="G5516"/>
      <c r="H5516"/>
      <c r="I5516"/>
      <c r="J5516"/>
      <c r="K5516"/>
      <c r="L5516"/>
      <c r="M5516"/>
      <c r="N5516"/>
      <c r="O5516"/>
      <c r="P5516"/>
      <c r="Q5516"/>
    </row>
    <row r="5517" spans="1:17" s="16" customFormat="1" x14ac:dyDescent="0.25">
      <c r="A5517"/>
      <c r="B5517" s="18"/>
      <c r="D5517"/>
      <c r="E5517"/>
      <c r="F5517"/>
      <c r="G5517"/>
      <c r="H5517"/>
      <c r="I5517"/>
      <c r="J5517"/>
      <c r="K5517"/>
      <c r="L5517"/>
      <c r="M5517"/>
      <c r="N5517"/>
      <c r="O5517"/>
      <c r="P5517"/>
      <c r="Q5517"/>
    </row>
    <row r="5518" spans="1:17" s="16" customFormat="1" x14ac:dyDescent="0.25">
      <c r="A5518"/>
      <c r="B5518" s="18"/>
      <c r="D5518"/>
      <c r="E5518"/>
      <c r="F5518"/>
      <c r="G5518"/>
      <c r="H5518"/>
      <c r="I5518"/>
      <c r="J5518"/>
      <c r="K5518"/>
      <c r="L5518"/>
      <c r="M5518"/>
      <c r="N5518"/>
      <c r="O5518"/>
      <c r="P5518"/>
      <c r="Q5518"/>
    </row>
    <row r="5519" spans="1:17" s="16" customFormat="1" x14ac:dyDescent="0.25">
      <c r="A5519"/>
      <c r="B5519" s="18"/>
      <c r="D5519"/>
      <c r="E5519"/>
      <c r="F5519"/>
      <c r="G5519"/>
      <c r="H5519"/>
      <c r="I5519"/>
      <c r="J5519"/>
      <c r="K5519"/>
      <c r="L5519"/>
      <c r="M5519"/>
      <c r="N5519"/>
      <c r="O5519"/>
      <c r="P5519"/>
      <c r="Q5519"/>
    </row>
    <row r="5520" spans="1:17" s="16" customFormat="1" x14ac:dyDescent="0.25">
      <c r="A5520"/>
      <c r="B5520" s="18"/>
      <c r="D5520"/>
      <c r="E5520"/>
      <c r="F5520"/>
      <c r="G5520"/>
      <c r="H5520"/>
      <c r="I5520"/>
      <c r="J5520"/>
      <c r="K5520"/>
      <c r="L5520"/>
      <c r="M5520"/>
      <c r="N5520"/>
      <c r="O5520"/>
      <c r="P5520"/>
      <c r="Q5520"/>
    </row>
    <row r="5521" spans="1:17" s="16" customFormat="1" x14ac:dyDescent="0.25">
      <c r="A5521"/>
      <c r="B5521" s="18"/>
      <c r="D5521"/>
      <c r="E5521"/>
      <c r="F5521"/>
      <c r="G5521"/>
      <c r="H5521"/>
      <c r="I5521"/>
      <c r="J5521"/>
      <c r="K5521"/>
      <c r="L5521"/>
      <c r="M5521"/>
      <c r="N5521"/>
      <c r="O5521"/>
      <c r="P5521"/>
      <c r="Q5521"/>
    </row>
    <row r="5522" spans="1:17" s="16" customFormat="1" x14ac:dyDescent="0.25">
      <c r="A5522"/>
      <c r="B5522" s="18"/>
      <c r="D5522"/>
      <c r="E5522"/>
      <c r="F5522"/>
      <c r="G5522"/>
      <c r="H5522"/>
      <c r="I5522"/>
      <c r="J5522"/>
      <c r="K5522"/>
      <c r="L5522"/>
      <c r="M5522"/>
      <c r="N5522"/>
      <c r="O5522"/>
      <c r="P5522"/>
      <c r="Q5522"/>
    </row>
    <row r="5523" spans="1:17" s="16" customFormat="1" x14ac:dyDescent="0.25">
      <c r="A5523"/>
      <c r="B5523" s="18"/>
      <c r="D5523"/>
      <c r="E5523"/>
      <c r="F5523"/>
      <c r="G5523"/>
      <c r="H5523"/>
      <c r="I5523"/>
      <c r="J5523"/>
      <c r="K5523"/>
      <c r="L5523"/>
      <c r="M5523"/>
      <c r="N5523"/>
      <c r="O5523"/>
      <c r="P5523"/>
      <c r="Q5523"/>
    </row>
    <row r="5524" spans="1:17" s="16" customFormat="1" x14ac:dyDescent="0.25">
      <c r="A5524"/>
      <c r="B5524" s="18"/>
      <c r="D5524"/>
      <c r="E5524"/>
      <c r="F5524"/>
      <c r="G5524"/>
      <c r="H5524"/>
      <c r="I5524"/>
      <c r="J5524"/>
      <c r="K5524"/>
      <c r="L5524"/>
      <c r="M5524"/>
      <c r="N5524"/>
      <c r="O5524"/>
      <c r="P5524"/>
      <c r="Q5524"/>
    </row>
    <row r="5525" spans="1:17" s="16" customFormat="1" x14ac:dyDescent="0.25">
      <c r="A5525"/>
      <c r="B5525" s="18"/>
      <c r="D5525"/>
      <c r="E5525"/>
      <c r="F5525"/>
      <c r="G5525"/>
      <c r="H5525"/>
      <c r="I5525"/>
      <c r="J5525"/>
      <c r="K5525"/>
      <c r="L5525"/>
      <c r="M5525"/>
      <c r="N5525"/>
      <c r="O5525"/>
      <c r="P5525"/>
      <c r="Q5525"/>
    </row>
    <row r="5526" spans="1:17" s="16" customFormat="1" x14ac:dyDescent="0.25">
      <c r="A5526"/>
      <c r="B5526" s="18"/>
      <c r="D5526"/>
      <c r="E5526"/>
      <c r="F5526"/>
      <c r="G5526"/>
      <c r="H5526"/>
      <c r="I5526"/>
      <c r="J5526"/>
      <c r="K5526"/>
      <c r="L5526"/>
      <c r="M5526"/>
      <c r="N5526"/>
      <c r="O5526"/>
      <c r="P5526"/>
      <c r="Q5526"/>
    </row>
    <row r="5527" spans="1:17" s="16" customFormat="1" x14ac:dyDescent="0.25">
      <c r="A5527"/>
      <c r="B5527" s="18"/>
      <c r="D5527"/>
      <c r="E5527"/>
      <c r="F5527"/>
      <c r="G5527"/>
      <c r="H5527"/>
      <c r="I5527"/>
      <c r="J5527"/>
      <c r="K5527"/>
      <c r="L5527"/>
      <c r="M5527"/>
      <c r="N5527"/>
      <c r="O5527"/>
      <c r="P5527"/>
      <c r="Q5527"/>
    </row>
    <row r="5528" spans="1:17" s="16" customFormat="1" x14ac:dyDescent="0.25">
      <c r="A5528"/>
      <c r="B5528" s="18"/>
      <c r="D5528"/>
      <c r="E5528"/>
      <c r="F5528"/>
      <c r="G5528"/>
      <c r="H5528"/>
      <c r="I5528"/>
      <c r="J5528"/>
      <c r="K5528"/>
      <c r="L5528"/>
      <c r="M5528"/>
      <c r="N5528"/>
      <c r="O5528"/>
      <c r="P5528"/>
      <c r="Q5528"/>
    </row>
    <row r="5529" spans="1:17" s="16" customFormat="1" x14ac:dyDescent="0.25">
      <c r="A5529"/>
      <c r="B5529" s="18"/>
      <c r="D5529"/>
      <c r="E5529"/>
      <c r="F5529"/>
      <c r="G5529"/>
      <c r="H5529"/>
      <c r="I5529"/>
      <c r="J5529"/>
      <c r="K5529"/>
      <c r="L5529"/>
      <c r="M5529"/>
      <c r="N5529"/>
      <c r="O5529"/>
      <c r="P5529"/>
      <c r="Q5529"/>
    </row>
    <row r="5530" spans="1:17" s="16" customFormat="1" x14ac:dyDescent="0.25">
      <c r="A5530"/>
      <c r="B5530" s="18"/>
      <c r="D5530"/>
      <c r="E5530"/>
      <c r="F5530"/>
      <c r="G5530"/>
      <c r="H5530"/>
      <c r="I5530"/>
      <c r="J5530"/>
      <c r="K5530"/>
      <c r="L5530"/>
      <c r="M5530"/>
      <c r="N5530"/>
      <c r="O5530"/>
      <c r="P5530"/>
      <c r="Q5530"/>
    </row>
    <row r="5531" spans="1:17" s="16" customFormat="1" x14ac:dyDescent="0.25">
      <c r="A5531"/>
      <c r="B5531" s="18"/>
      <c r="D5531"/>
      <c r="E5531"/>
      <c r="F5531"/>
      <c r="G5531"/>
      <c r="H5531"/>
      <c r="I5531"/>
      <c r="J5531"/>
      <c r="K5531"/>
      <c r="L5531"/>
      <c r="M5531"/>
      <c r="N5531"/>
      <c r="O5531"/>
      <c r="P5531"/>
      <c r="Q5531"/>
    </row>
    <row r="5532" spans="1:17" s="16" customFormat="1" x14ac:dyDescent="0.25">
      <c r="A5532"/>
      <c r="B5532" s="17"/>
      <c r="D5532"/>
      <c r="E5532"/>
      <c r="F5532"/>
      <c r="G5532"/>
      <c r="H5532"/>
      <c r="I5532"/>
      <c r="J5532"/>
      <c r="K5532"/>
      <c r="L5532"/>
      <c r="M5532"/>
      <c r="N5532"/>
      <c r="O5532"/>
      <c r="P5532"/>
      <c r="Q5532"/>
    </row>
    <row r="5533" spans="1:17" s="16" customFormat="1" x14ac:dyDescent="0.25">
      <c r="A5533"/>
      <c r="B5533" s="18"/>
      <c r="D5533"/>
      <c r="E5533"/>
      <c r="F5533"/>
      <c r="G5533"/>
      <c r="H5533"/>
      <c r="I5533"/>
      <c r="J5533"/>
      <c r="K5533"/>
      <c r="L5533"/>
      <c r="M5533"/>
      <c r="N5533"/>
      <c r="O5533"/>
      <c r="P5533"/>
      <c r="Q5533"/>
    </row>
    <row r="5534" spans="1:17" s="16" customFormat="1" x14ac:dyDescent="0.25">
      <c r="A5534"/>
      <c r="B5534" s="18"/>
      <c r="D5534"/>
      <c r="E5534"/>
      <c r="F5534"/>
      <c r="G5534"/>
      <c r="H5534"/>
      <c r="I5534"/>
      <c r="J5534"/>
      <c r="K5534"/>
      <c r="L5534"/>
      <c r="M5534"/>
      <c r="N5534"/>
      <c r="O5534"/>
      <c r="P5534"/>
      <c r="Q5534"/>
    </row>
    <row r="5535" spans="1:17" s="16" customFormat="1" x14ac:dyDescent="0.25">
      <c r="A5535"/>
      <c r="B5535" s="18"/>
      <c r="D5535"/>
      <c r="E5535"/>
      <c r="F5535"/>
      <c r="G5535"/>
      <c r="H5535"/>
      <c r="I5535"/>
      <c r="J5535"/>
      <c r="K5535"/>
      <c r="L5535"/>
      <c r="M5535"/>
      <c r="N5535"/>
      <c r="O5535"/>
      <c r="P5535"/>
      <c r="Q5535"/>
    </row>
    <row r="5536" spans="1:17" s="16" customFormat="1" x14ac:dyDescent="0.25">
      <c r="A5536"/>
      <c r="B5536" s="18"/>
      <c r="D5536"/>
      <c r="E5536"/>
      <c r="F5536"/>
      <c r="G5536"/>
      <c r="H5536"/>
      <c r="I5536"/>
      <c r="J5536"/>
      <c r="K5536"/>
      <c r="L5536"/>
      <c r="M5536"/>
      <c r="N5536"/>
      <c r="O5536"/>
      <c r="P5536"/>
      <c r="Q5536"/>
    </row>
    <row r="5537" spans="1:17" s="16" customFormat="1" x14ac:dyDescent="0.25">
      <c r="A5537"/>
      <c r="B5537" s="18"/>
      <c r="D5537"/>
      <c r="E5537"/>
      <c r="F5537"/>
      <c r="G5537"/>
      <c r="H5537"/>
      <c r="I5537"/>
      <c r="J5537"/>
      <c r="K5537"/>
      <c r="L5537"/>
      <c r="M5537"/>
      <c r="N5537"/>
      <c r="O5537"/>
      <c r="P5537"/>
      <c r="Q5537"/>
    </row>
    <row r="5538" spans="1:17" s="16" customFormat="1" x14ac:dyDescent="0.25">
      <c r="A5538"/>
      <c r="B5538" s="18"/>
      <c r="D5538"/>
      <c r="E5538"/>
      <c r="F5538"/>
      <c r="G5538"/>
      <c r="H5538"/>
      <c r="I5538"/>
      <c r="J5538"/>
      <c r="K5538"/>
      <c r="L5538"/>
      <c r="M5538"/>
      <c r="N5538"/>
      <c r="O5538"/>
      <c r="P5538"/>
      <c r="Q5538"/>
    </row>
    <row r="5539" spans="1:17" s="16" customFormat="1" x14ac:dyDescent="0.25">
      <c r="A5539"/>
      <c r="B5539" s="18"/>
      <c r="D5539"/>
      <c r="E5539"/>
      <c r="F5539"/>
      <c r="G5539"/>
      <c r="H5539"/>
      <c r="I5539"/>
      <c r="J5539"/>
      <c r="K5539"/>
      <c r="L5539"/>
      <c r="M5539"/>
      <c r="N5539"/>
      <c r="O5539"/>
      <c r="P5539"/>
      <c r="Q5539"/>
    </row>
    <row r="5540" spans="1:17" s="16" customFormat="1" x14ac:dyDescent="0.25">
      <c r="A5540"/>
      <c r="B5540" s="18"/>
      <c r="D5540"/>
      <c r="E5540"/>
      <c r="F5540"/>
      <c r="G5540"/>
      <c r="H5540"/>
      <c r="I5540"/>
      <c r="J5540"/>
      <c r="K5540"/>
      <c r="L5540"/>
      <c r="M5540"/>
      <c r="N5540"/>
      <c r="O5540"/>
      <c r="P5540"/>
      <c r="Q5540"/>
    </row>
    <row r="5541" spans="1:17" s="16" customFormat="1" x14ac:dyDescent="0.25">
      <c r="A5541"/>
      <c r="B5541" s="18"/>
      <c r="D5541"/>
      <c r="E5541"/>
      <c r="F5541"/>
      <c r="G5541"/>
      <c r="H5541"/>
      <c r="I5541"/>
      <c r="J5541"/>
      <c r="K5541"/>
      <c r="L5541"/>
      <c r="M5541"/>
      <c r="N5541"/>
      <c r="O5541"/>
      <c r="P5541"/>
      <c r="Q5541"/>
    </row>
    <row r="5542" spans="1:17" s="16" customFormat="1" x14ac:dyDescent="0.25">
      <c r="A5542"/>
      <c r="B5542" s="18"/>
      <c r="D5542"/>
      <c r="E5542"/>
      <c r="F5542"/>
      <c r="G5542"/>
      <c r="H5542"/>
      <c r="I5542"/>
      <c r="J5542"/>
      <c r="K5542"/>
      <c r="L5542"/>
      <c r="M5542"/>
      <c r="N5542"/>
      <c r="O5542"/>
      <c r="P5542"/>
      <c r="Q5542"/>
    </row>
    <row r="5543" spans="1:17" s="16" customFormat="1" x14ac:dyDescent="0.25">
      <c r="A5543"/>
      <c r="B5543" s="18"/>
      <c r="D5543"/>
      <c r="E5543"/>
      <c r="F5543"/>
      <c r="G5543"/>
      <c r="H5543"/>
      <c r="I5543"/>
      <c r="J5543"/>
      <c r="K5543"/>
      <c r="L5543"/>
      <c r="M5543"/>
      <c r="N5543"/>
      <c r="O5543"/>
      <c r="P5543"/>
      <c r="Q5543"/>
    </row>
    <row r="5544" spans="1:17" s="16" customFormat="1" x14ac:dyDescent="0.25">
      <c r="A5544"/>
      <c r="B5544" s="18"/>
      <c r="D5544"/>
      <c r="E5544"/>
      <c r="F5544"/>
      <c r="G5544"/>
      <c r="H5544"/>
      <c r="I5544"/>
      <c r="J5544"/>
      <c r="K5544"/>
      <c r="L5544"/>
      <c r="M5544"/>
      <c r="N5544"/>
      <c r="O5544"/>
      <c r="P5544"/>
      <c r="Q5544"/>
    </row>
    <row r="5545" spans="1:17" s="16" customFormat="1" x14ac:dyDescent="0.25">
      <c r="A5545"/>
      <c r="B5545" s="18"/>
      <c r="D5545"/>
      <c r="E5545"/>
      <c r="F5545"/>
      <c r="G5545"/>
      <c r="H5545"/>
      <c r="I5545"/>
      <c r="J5545"/>
      <c r="K5545"/>
      <c r="L5545"/>
      <c r="M5545"/>
      <c r="N5545"/>
      <c r="O5545"/>
      <c r="P5545"/>
      <c r="Q5545"/>
    </row>
    <row r="5546" spans="1:17" s="16" customFormat="1" x14ac:dyDescent="0.25">
      <c r="A5546"/>
      <c r="B5546" s="18"/>
      <c r="D5546"/>
      <c r="E5546"/>
      <c r="F5546"/>
      <c r="G5546"/>
      <c r="H5546"/>
      <c r="I5546"/>
      <c r="J5546"/>
      <c r="K5546"/>
      <c r="L5546"/>
      <c r="M5546"/>
      <c r="N5546"/>
      <c r="O5546"/>
      <c r="P5546"/>
      <c r="Q5546"/>
    </row>
    <row r="5547" spans="1:17" s="16" customFormat="1" x14ac:dyDescent="0.25">
      <c r="A5547"/>
      <c r="B5547" s="18"/>
      <c r="D5547"/>
      <c r="E5547"/>
      <c r="F5547"/>
      <c r="G5547"/>
      <c r="H5547"/>
      <c r="I5547"/>
      <c r="J5547"/>
      <c r="K5547"/>
      <c r="L5547"/>
      <c r="M5547"/>
      <c r="N5547"/>
      <c r="O5547"/>
      <c r="P5547"/>
      <c r="Q5547"/>
    </row>
    <row r="5548" spans="1:17" s="16" customFormat="1" x14ac:dyDescent="0.25">
      <c r="A5548"/>
      <c r="B5548" s="18"/>
      <c r="D5548"/>
      <c r="E5548"/>
      <c r="F5548"/>
      <c r="G5548"/>
      <c r="H5548"/>
      <c r="I5548"/>
      <c r="J5548"/>
      <c r="K5548"/>
      <c r="L5548"/>
      <c r="M5548"/>
      <c r="N5548"/>
      <c r="O5548"/>
      <c r="P5548"/>
      <c r="Q5548"/>
    </row>
    <row r="5549" spans="1:17" s="16" customFormat="1" x14ac:dyDescent="0.25">
      <c r="A5549"/>
      <c r="B5549" s="18"/>
      <c r="D5549"/>
      <c r="E5549"/>
      <c r="F5549"/>
      <c r="G5549"/>
      <c r="H5549"/>
      <c r="I5549"/>
      <c r="J5549"/>
      <c r="K5549"/>
      <c r="L5549"/>
      <c r="M5549"/>
      <c r="N5549"/>
      <c r="O5549"/>
      <c r="P5549"/>
      <c r="Q5549"/>
    </row>
    <row r="5550" spans="1:17" s="16" customFormat="1" x14ac:dyDescent="0.25">
      <c r="A5550"/>
      <c r="B5550" s="18"/>
      <c r="D5550"/>
      <c r="E5550"/>
      <c r="F5550"/>
      <c r="G5550"/>
      <c r="H5550"/>
      <c r="I5550"/>
      <c r="J5550"/>
      <c r="K5550"/>
      <c r="L5550"/>
      <c r="M5550"/>
      <c r="N5550"/>
      <c r="O5550"/>
      <c r="P5550"/>
      <c r="Q5550"/>
    </row>
    <row r="5551" spans="1:17" s="16" customFormat="1" x14ac:dyDescent="0.25">
      <c r="A5551"/>
      <c r="B5551" s="18"/>
      <c r="D5551"/>
      <c r="E5551"/>
      <c r="F5551"/>
      <c r="G5551"/>
      <c r="H5551"/>
      <c r="I5551"/>
      <c r="J5551"/>
      <c r="K5551"/>
      <c r="L5551"/>
      <c r="M5551"/>
      <c r="N5551"/>
      <c r="O5551"/>
      <c r="P5551"/>
      <c r="Q5551"/>
    </row>
    <row r="5552" spans="1:17" s="16" customFormat="1" x14ac:dyDescent="0.25">
      <c r="A5552"/>
      <c r="B5552" s="18"/>
      <c r="D5552"/>
      <c r="E5552"/>
      <c r="F5552"/>
      <c r="G5552"/>
      <c r="H5552"/>
      <c r="I5552"/>
      <c r="J5552"/>
      <c r="K5552"/>
      <c r="L5552"/>
      <c r="M5552"/>
      <c r="N5552"/>
      <c r="O5552"/>
      <c r="P5552"/>
      <c r="Q5552"/>
    </row>
    <row r="5553" spans="1:17" s="16" customFormat="1" x14ac:dyDescent="0.25">
      <c r="A5553"/>
      <c r="B5553" s="18"/>
      <c r="D5553"/>
      <c r="E5553"/>
      <c r="F5553"/>
      <c r="G5553"/>
      <c r="H5553"/>
      <c r="I5553"/>
      <c r="J5553"/>
      <c r="K5553"/>
      <c r="L5553"/>
      <c r="M5553"/>
      <c r="N5553"/>
      <c r="O5553"/>
      <c r="P5553"/>
      <c r="Q5553"/>
    </row>
    <row r="5554" spans="1:17" s="16" customFormat="1" x14ac:dyDescent="0.25">
      <c r="A5554"/>
      <c r="B5554" s="18"/>
      <c r="D5554"/>
      <c r="E5554"/>
      <c r="F5554"/>
      <c r="G5554"/>
      <c r="H5554"/>
      <c r="I5554"/>
      <c r="J5554"/>
      <c r="K5554"/>
      <c r="L5554"/>
      <c r="M5554"/>
      <c r="N5554"/>
      <c r="O5554"/>
      <c r="P5554"/>
      <c r="Q5554"/>
    </row>
    <row r="5555" spans="1:17" s="16" customFormat="1" x14ac:dyDescent="0.25">
      <c r="A5555"/>
      <c r="B5555" s="18"/>
      <c r="D5555"/>
      <c r="E5555"/>
      <c r="F5555"/>
      <c r="G5555"/>
      <c r="H5555"/>
      <c r="I5555"/>
      <c r="J5555"/>
      <c r="K5555"/>
      <c r="L5555"/>
      <c r="M5555"/>
      <c r="N5555"/>
      <c r="O5555"/>
      <c r="P5555"/>
      <c r="Q5555"/>
    </row>
    <row r="5556" spans="1:17" s="16" customFormat="1" x14ac:dyDescent="0.25">
      <c r="A5556"/>
      <c r="B5556" s="18"/>
      <c r="D5556"/>
      <c r="E5556"/>
      <c r="F5556"/>
      <c r="G5556"/>
      <c r="H5556"/>
      <c r="I5556"/>
      <c r="J5556"/>
      <c r="K5556"/>
      <c r="L5556"/>
      <c r="M5556"/>
      <c r="N5556"/>
      <c r="O5556"/>
      <c r="P5556"/>
      <c r="Q5556"/>
    </row>
    <row r="5557" spans="1:17" s="16" customFormat="1" x14ac:dyDescent="0.25">
      <c r="A5557"/>
      <c r="B5557" s="18"/>
      <c r="D5557"/>
      <c r="E5557"/>
      <c r="F5557"/>
      <c r="G5557"/>
      <c r="H5557"/>
      <c r="I5557"/>
      <c r="J5557"/>
      <c r="K5557"/>
      <c r="L5557"/>
      <c r="M5557"/>
      <c r="N5557"/>
      <c r="O5557"/>
      <c r="P5557"/>
      <c r="Q5557"/>
    </row>
    <row r="5558" spans="1:17" s="16" customFormat="1" x14ac:dyDescent="0.25">
      <c r="A5558"/>
      <c r="B5558" s="18"/>
      <c r="D5558"/>
      <c r="E5558"/>
      <c r="F5558"/>
      <c r="G5558"/>
      <c r="H5558"/>
      <c r="I5558"/>
      <c r="J5558"/>
      <c r="K5558"/>
      <c r="L5558"/>
      <c r="M5558"/>
      <c r="N5558"/>
      <c r="O5558"/>
      <c r="P5558"/>
      <c r="Q5558"/>
    </row>
    <row r="5559" spans="1:17" s="16" customFormat="1" x14ac:dyDescent="0.25">
      <c r="A5559"/>
      <c r="B5559" s="18"/>
      <c r="D5559"/>
      <c r="E5559"/>
      <c r="F5559"/>
      <c r="G5559"/>
      <c r="H5559"/>
      <c r="I5559"/>
      <c r="J5559"/>
      <c r="K5559"/>
      <c r="L5559"/>
      <c r="M5559"/>
      <c r="N5559"/>
      <c r="O5559"/>
      <c r="P5559"/>
      <c r="Q5559"/>
    </row>
    <row r="5560" spans="1:17" s="16" customFormat="1" x14ac:dyDescent="0.25">
      <c r="A5560"/>
      <c r="B5560" s="18"/>
      <c r="D5560"/>
      <c r="E5560"/>
      <c r="F5560"/>
      <c r="G5560"/>
      <c r="H5560"/>
      <c r="I5560"/>
      <c r="J5560"/>
      <c r="K5560"/>
      <c r="L5560"/>
      <c r="M5560"/>
      <c r="N5560"/>
      <c r="O5560"/>
      <c r="P5560"/>
      <c r="Q5560"/>
    </row>
    <row r="5561" spans="1:17" s="16" customFormat="1" x14ac:dyDescent="0.25">
      <c r="A5561"/>
      <c r="B5561" s="18"/>
      <c r="D5561"/>
      <c r="E5561"/>
      <c r="F5561"/>
      <c r="G5561"/>
      <c r="H5561"/>
      <c r="I5561"/>
      <c r="J5561"/>
      <c r="K5561"/>
      <c r="L5561"/>
      <c r="M5561"/>
      <c r="N5561"/>
      <c r="O5561"/>
      <c r="P5561"/>
      <c r="Q5561"/>
    </row>
    <row r="5562" spans="1:17" s="16" customFormat="1" x14ac:dyDescent="0.25">
      <c r="A5562"/>
      <c r="B5562" s="18"/>
      <c r="D5562"/>
      <c r="E5562"/>
      <c r="F5562"/>
      <c r="G5562"/>
      <c r="H5562"/>
      <c r="I5562"/>
      <c r="J5562"/>
      <c r="K5562"/>
      <c r="L5562"/>
      <c r="M5562"/>
      <c r="N5562"/>
      <c r="O5562"/>
      <c r="P5562"/>
      <c r="Q5562"/>
    </row>
    <row r="5563" spans="1:17" s="16" customFormat="1" x14ac:dyDescent="0.25">
      <c r="A5563"/>
      <c r="B5563" s="18"/>
      <c r="D5563"/>
      <c r="E5563"/>
      <c r="F5563"/>
      <c r="G5563"/>
      <c r="H5563"/>
      <c r="I5563"/>
      <c r="J5563"/>
      <c r="K5563"/>
      <c r="L5563"/>
      <c r="M5563"/>
      <c r="N5563"/>
      <c r="O5563"/>
      <c r="P5563"/>
      <c r="Q5563"/>
    </row>
    <row r="5564" spans="1:17" s="16" customFormat="1" x14ac:dyDescent="0.25">
      <c r="A5564"/>
      <c r="B5564" s="18"/>
      <c r="D5564"/>
      <c r="E5564"/>
      <c r="F5564"/>
      <c r="G5564"/>
      <c r="H5564"/>
      <c r="I5564"/>
      <c r="J5564"/>
      <c r="K5564"/>
      <c r="L5564"/>
      <c r="M5564"/>
      <c r="N5564"/>
      <c r="O5564"/>
      <c r="P5564"/>
      <c r="Q5564"/>
    </row>
    <row r="5565" spans="1:17" s="16" customFormat="1" x14ac:dyDescent="0.25">
      <c r="A5565"/>
      <c r="B5565" s="18"/>
      <c r="D5565"/>
      <c r="E5565"/>
      <c r="F5565"/>
      <c r="G5565"/>
      <c r="H5565"/>
      <c r="I5565"/>
      <c r="J5565"/>
      <c r="K5565"/>
      <c r="L5565"/>
      <c r="M5565"/>
      <c r="N5565"/>
      <c r="O5565"/>
      <c r="P5565"/>
      <c r="Q5565"/>
    </row>
    <row r="5566" spans="1:17" s="16" customFormat="1" x14ac:dyDescent="0.25">
      <c r="A5566"/>
      <c r="B5566" s="18"/>
      <c r="D5566"/>
      <c r="E5566"/>
      <c r="F5566"/>
      <c r="G5566"/>
      <c r="H5566"/>
      <c r="I5566"/>
      <c r="J5566"/>
      <c r="K5566"/>
      <c r="L5566"/>
      <c r="M5566"/>
      <c r="N5566"/>
      <c r="O5566"/>
      <c r="P5566"/>
      <c r="Q5566"/>
    </row>
    <row r="5567" spans="1:17" s="16" customFormat="1" x14ac:dyDescent="0.25">
      <c r="A5567"/>
      <c r="B5567" s="18"/>
      <c r="D5567"/>
      <c r="E5567"/>
      <c r="F5567"/>
      <c r="G5567"/>
      <c r="H5567"/>
      <c r="I5567"/>
      <c r="J5567"/>
      <c r="K5567"/>
      <c r="L5567"/>
      <c r="M5567"/>
      <c r="N5567"/>
      <c r="O5567"/>
      <c r="P5567"/>
      <c r="Q5567"/>
    </row>
    <row r="5568" spans="1:17" s="16" customFormat="1" x14ac:dyDescent="0.25">
      <c r="A5568"/>
      <c r="B5568" s="18"/>
      <c r="D5568"/>
      <c r="E5568"/>
      <c r="F5568"/>
      <c r="G5568"/>
      <c r="H5568"/>
      <c r="I5568"/>
      <c r="J5568"/>
      <c r="K5568"/>
      <c r="L5568"/>
      <c r="M5568"/>
      <c r="N5568"/>
      <c r="O5568"/>
      <c r="P5568"/>
      <c r="Q5568"/>
    </row>
    <row r="5569" spans="1:17" s="16" customFormat="1" x14ac:dyDescent="0.25">
      <c r="A5569"/>
      <c r="B5569" s="18"/>
      <c r="D5569"/>
      <c r="E5569"/>
      <c r="F5569"/>
      <c r="G5569"/>
      <c r="H5569"/>
      <c r="I5569"/>
      <c r="J5569"/>
      <c r="K5569"/>
      <c r="L5569"/>
      <c r="M5569"/>
      <c r="N5569"/>
      <c r="O5569"/>
      <c r="P5569"/>
      <c r="Q5569"/>
    </row>
    <row r="5570" spans="1:17" s="16" customFormat="1" x14ac:dyDescent="0.25">
      <c r="A5570"/>
      <c r="B5570" s="18"/>
      <c r="D5570"/>
      <c r="E5570"/>
      <c r="F5570"/>
      <c r="G5570"/>
      <c r="H5570"/>
      <c r="I5570"/>
      <c r="J5570"/>
      <c r="K5570"/>
      <c r="L5570"/>
      <c r="M5570"/>
      <c r="N5570"/>
      <c r="O5570"/>
      <c r="P5570"/>
      <c r="Q5570"/>
    </row>
    <row r="5571" spans="1:17" s="16" customFormat="1" x14ac:dyDescent="0.25">
      <c r="A5571"/>
      <c r="B5571" s="18"/>
      <c r="D5571"/>
      <c r="E5571"/>
      <c r="F5571"/>
      <c r="G5571"/>
      <c r="H5571"/>
      <c r="I5571"/>
      <c r="J5571"/>
      <c r="K5571"/>
      <c r="L5571"/>
      <c r="M5571"/>
      <c r="N5571"/>
      <c r="O5571"/>
      <c r="P5571"/>
      <c r="Q5571"/>
    </row>
    <row r="5572" spans="1:17" s="16" customFormat="1" x14ac:dyDescent="0.25">
      <c r="A5572"/>
      <c r="B5572" s="18"/>
      <c r="D5572"/>
      <c r="E5572"/>
      <c r="F5572"/>
      <c r="G5572"/>
      <c r="H5572"/>
      <c r="I5572"/>
      <c r="J5572"/>
      <c r="K5572"/>
      <c r="L5572"/>
      <c r="M5572"/>
      <c r="N5572"/>
      <c r="O5572"/>
      <c r="P5572"/>
      <c r="Q5572"/>
    </row>
    <row r="5573" spans="1:17" s="16" customFormat="1" x14ac:dyDescent="0.25">
      <c r="A5573"/>
      <c r="B5573" s="18"/>
      <c r="D5573"/>
      <c r="E5573"/>
      <c r="F5573"/>
      <c r="G5573"/>
      <c r="H5573"/>
      <c r="I5573"/>
      <c r="J5573"/>
      <c r="K5573"/>
      <c r="L5573"/>
      <c r="M5573"/>
      <c r="N5573"/>
      <c r="O5573"/>
      <c r="P5573"/>
      <c r="Q5573"/>
    </row>
    <row r="5574" spans="1:17" s="16" customFormat="1" x14ac:dyDescent="0.25">
      <c r="A5574"/>
      <c r="B5574" s="18"/>
      <c r="D5574"/>
      <c r="E5574"/>
      <c r="F5574"/>
      <c r="G5574"/>
      <c r="H5574"/>
      <c r="I5574"/>
      <c r="J5574"/>
      <c r="K5574"/>
      <c r="L5574"/>
      <c r="M5574"/>
      <c r="N5574"/>
      <c r="O5574"/>
      <c r="P5574"/>
      <c r="Q5574"/>
    </row>
    <row r="5575" spans="1:17" s="16" customFormat="1" x14ac:dyDescent="0.25">
      <c r="A5575"/>
      <c r="B5575" s="18"/>
      <c r="D5575"/>
      <c r="E5575"/>
      <c r="F5575"/>
      <c r="G5575"/>
      <c r="H5575"/>
      <c r="I5575"/>
      <c r="J5575"/>
      <c r="K5575"/>
      <c r="L5575"/>
      <c r="M5575"/>
      <c r="N5575"/>
      <c r="O5575"/>
      <c r="P5575"/>
      <c r="Q5575"/>
    </row>
    <row r="5576" spans="1:17" s="16" customFormat="1" x14ac:dyDescent="0.25">
      <c r="A5576"/>
      <c r="B5576" s="18"/>
      <c r="D5576"/>
      <c r="E5576"/>
      <c r="F5576"/>
      <c r="G5576"/>
      <c r="H5576"/>
      <c r="I5576"/>
      <c r="J5576"/>
      <c r="K5576"/>
      <c r="L5576"/>
      <c r="M5576"/>
      <c r="N5576"/>
      <c r="O5576"/>
      <c r="P5576"/>
      <c r="Q5576"/>
    </row>
    <row r="5577" spans="1:17" s="16" customFormat="1" x14ac:dyDescent="0.25">
      <c r="A5577"/>
      <c r="B5577" s="18"/>
      <c r="D5577"/>
      <c r="E5577"/>
      <c r="F5577"/>
      <c r="G5577"/>
      <c r="H5577"/>
      <c r="I5577"/>
      <c r="J5577"/>
      <c r="K5577"/>
      <c r="L5577"/>
      <c r="M5577"/>
      <c r="N5577"/>
      <c r="O5577"/>
      <c r="P5577"/>
      <c r="Q5577"/>
    </row>
    <row r="5578" spans="1:17" s="16" customFormat="1" x14ac:dyDescent="0.25">
      <c r="A5578"/>
      <c r="B5578" s="18"/>
      <c r="D5578"/>
      <c r="E5578"/>
      <c r="F5578"/>
      <c r="G5578"/>
      <c r="H5578"/>
      <c r="I5578"/>
      <c r="J5578"/>
      <c r="K5578"/>
      <c r="L5578"/>
      <c r="M5578"/>
      <c r="N5578"/>
      <c r="O5578"/>
      <c r="P5578"/>
      <c r="Q5578"/>
    </row>
    <row r="5579" spans="1:17" s="16" customFormat="1" x14ac:dyDescent="0.25">
      <c r="A5579"/>
      <c r="B5579" s="18"/>
      <c r="D5579"/>
      <c r="E5579"/>
      <c r="F5579"/>
      <c r="G5579"/>
      <c r="H5579"/>
      <c r="I5579"/>
      <c r="J5579"/>
      <c r="K5579"/>
      <c r="L5579"/>
      <c r="M5579"/>
      <c r="N5579"/>
      <c r="O5579"/>
      <c r="P5579"/>
      <c r="Q5579"/>
    </row>
    <row r="5580" spans="1:17" s="16" customFormat="1" x14ac:dyDescent="0.25">
      <c r="A5580"/>
      <c r="B5580" s="18"/>
      <c r="D5580"/>
      <c r="E5580"/>
      <c r="F5580"/>
      <c r="G5580"/>
      <c r="H5580"/>
      <c r="I5580"/>
      <c r="J5580"/>
      <c r="K5580"/>
      <c r="L5580"/>
      <c r="M5580"/>
      <c r="N5580"/>
      <c r="O5580"/>
      <c r="P5580"/>
      <c r="Q5580"/>
    </row>
    <row r="5581" spans="1:17" s="16" customFormat="1" x14ac:dyDescent="0.25">
      <c r="A5581"/>
      <c r="B5581" s="18"/>
      <c r="D5581"/>
      <c r="E5581"/>
      <c r="F5581"/>
      <c r="G5581"/>
      <c r="H5581"/>
      <c r="I5581"/>
      <c r="J5581"/>
      <c r="K5581"/>
      <c r="L5581"/>
      <c r="M5581"/>
      <c r="N5581"/>
      <c r="O5581"/>
      <c r="P5581"/>
      <c r="Q5581"/>
    </row>
    <row r="5582" spans="1:17" s="16" customFormat="1" x14ac:dyDescent="0.25">
      <c r="A5582"/>
      <c r="B5582" s="17"/>
      <c r="D5582"/>
      <c r="E5582"/>
      <c r="F5582"/>
      <c r="G5582"/>
      <c r="H5582"/>
      <c r="I5582"/>
      <c r="J5582"/>
      <c r="K5582"/>
      <c r="L5582"/>
      <c r="M5582"/>
      <c r="N5582"/>
      <c r="O5582"/>
      <c r="P5582"/>
      <c r="Q5582"/>
    </row>
    <row r="5583" spans="1:17" s="16" customFormat="1" x14ac:dyDescent="0.25">
      <c r="A5583"/>
      <c r="B5583" s="18"/>
      <c r="D5583"/>
      <c r="E5583"/>
      <c r="F5583"/>
      <c r="G5583"/>
      <c r="H5583"/>
      <c r="I5583"/>
      <c r="J5583"/>
      <c r="K5583"/>
      <c r="L5583"/>
      <c r="M5583"/>
      <c r="N5583"/>
      <c r="O5583"/>
      <c r="P5583"/>
      <c r="Q5583"/>
    </row>
    <row r="5584" spans="1:17" s="16" customFormat="1" x14ac:dyDescent="0.25">
      <c r="A5584"/>
      <c r="B5584" s="18"/>
      <c r="D5584"/>
      <c r="E5584"/>
      <c r="F5584"/>
      <c r="G5584"/>
      <c r="H5584"/>
      <c r="I5584"/>
      <c r="J5584"/>
      <c r="K5584"/>
      <c r="L5584"/>
      <c r="M5584"/>
      <c r="N5584"/>
      <c r="O5584"/>
      <c r="P5584"/>
      <c r="Q5584"/>
    </row>
    <row r="5585" spans="1:17" s="16" customFormat="1" x14ac:dyDescent="0.25">
      <c r="A5585"/>
      <c r="B5585" s="18"/>
      <c r="D5585"/>
      <c r="E5585"/>
      <c r="F5585"/>
      <c r="G5585"/>
      <c r="H5585"/>
      <c r="I5585"/>
      <c r="J5585"/>
      <c r="K5585"/>
      <c r="L5585"/>
      <c r="M5585"/>
      <c r="N5585"/>
      <c r="O5585"/>
      <c r="P5585"/>
      <c r="Q5585"/>
    </row>
    <row r="5586" spans="1:17" s="16" customFormat="1" x14ac:dyDescent="0.25">
      <c r="A5586"/>
      <c r="B5586" s="18"/>
      <c r="D5586"/>
      <c r="E5586"/>
      <c r="F5586"/>
      <c r="G5586"/>
      <c r="H5586"/>
      <c r="I5586"/>
      <c r="J5586"/>
      <c r="K5586"/>
      <c r="L5586"/>
      <c r="M5586"/>
      <c r="N5586"/>
      <c r="O5586"/>
      <c r="P5586"/>
      <c r="Q5586"/>
    </row>
    <row r="5587" spans="1:17" s="16" customFormat="1" x14ac:dyDescent="0.25">
      <c r="A5587"/>
      <c r="B5587" s="18"/>
      <c r="D5587"/>
      <c r="E5587"/>
      <c r="F5587"/>
      <c r="G5587"/>
      <c r="H5587"/>
      <c r="I5587"/>
      <c r="J5587"/>
      <c r="K5587"/>
      <c r="L5587"/>
      <c r="M5587"/>
      <c r="N5587"/>
      <c r="O5587"/>
      <c r="P5587"/>
      <c r="Q5587"/>
    </row>
    <row r="5588" spans="1:17" s="16" customFormat="1" x14ac:dyDescent="0.25">
      <c r="A5588"/>
      <c r="B5588" s="18"/>
      <c r="D5588"/>
      <c r="E5588"/>
      <c r="F5588"/>
      <c r="G5588"/>
      <c r="H5588"/>
      <c r="I5588"/>
      <c r="J5588"/>
      <c r="K5588"/>
      <c r="L5588"/>
      <c r="M5588"/>
      <c r="N5588"/>
      <c r="O5588"/>
      <c r="P5588"/>
      <c r="Q5588"/>
    </row>
    <row r="5589" spans="1:17" s="16" customFormat="1" x14ac:dyDescent="0.25">
      <c r="A5589"/>
      <c r="B5589" s="18"/>
      <c r="D5589"/>
      <c r="E5589"/>
      <c r="F5589"/>
      <c r="G5589"/>
      <c r="H5589"/>
      <c r="I5589"/>
      <c r="J5589"/>
      <c r="K5589"/>
      <c r="L5589"/>
      <c r="M5589"/>
      <c r="N5589"/>
      <c r="O5589"/>
      <c r="P5589"/>
      <c r="Q5589"/>
    </row>
    <row r="5590" spans="1:17" s="16" customFormat="1" x14ac:dyDescent="0.25">
      <c r="A5590"/>
      <c r="B5590" s="18"/>
      <c r="D5590"/>
      <c r="E5590"/>
      <c r="F5590"/>
      <c r="G5590"/>
      <c r="H5590"/>
      <c r="I5590"/>
      <c r="J5590"/>
      <c r="K5590"/>
      <c r="L5590"/>
      <c r="M5590"/>
      <c r="N5590"/>
      <c r="O5590"/>
      <c r="P5590"/>
      <c r="Q5590"/>
    </row>
    <row r="5591" spans="1:17" s="16" customFormat="1" x14ac:dyDescent="0.25">
      <c r="A5591"/>
      <c r="B5591" s="18"/>
      <c r="D5591"/>
      <c r="E5591"/>
      <c r="F5591"/>
      <c r="G5591"/>
      <c r="H5591"/>
      <c r="I5591"/>
      <c r="J5591"/>
      <c r="K5591"/>
      <c r="L5591"/>
      <c r="M5591"/>
      <c r="N5591"/>
      <c r="O5591"/>
      <c r="P5591"/>
      <c r="Q5591"/>
    </row>
    <row r="5592" spans="1:17" s="16" customFormat="1" x14ac:dyDescent="0.25">
      <c r="A5592"/>
      <c r="B5592" s="18"/>
      <c r="D5592"/>
      <c r="E5592"/>
      <c r="F5592"/>
      <c r="G5592"/>
      <c r="H5592"/>
      <c r="I5592"/>
      <c r="J5592"/>
      <c r="K5592"/>
      <c r="L5592"/>
      <c r="M5592"/>
      <c r="N5592"/>
      <c r="O5592"/>
      <c r="P5592"/>
      <c r="Q5592"/>
    </row>
    <row r="5593" spans="1:17" s="16" customFormat="1" x14ac:dyDescent="0.25">
      <c r="A5593"/>
      <c r="B5593" s="18"/>
      <c r="D5593"/>
      <c r="E5593"/>
      <c r="F5593"/>
      <c r="G5593"/>
      <c r="H5593"/>
      <c r="I5593"/>
      <c r="J5593"/>
      <c r="K5593"/>
      <c r="L5593"/>
      <c r="M5593"/>
      <c r="N5593"/>
      <c r="O5593"/>
      <c r="P5593"/>
      <c r="Q5593"/>
    </row>
    <row r="5594" spans="1:17" s="16" customFormat="1" x14ac:dyDescent="0.25">
      <c r="A5594"/>
      <c r="B5594" s="18"/>
      <c r="D5594"/>
      <c r="E5594"/>
      <c r="F5594"/>
      <c r="G5594"/>
      <c r="H5594"/>
      <c r="I5594"/>
      <c r="J5594"/>
      <c r="K5594"/>
      <c r="L5594"/>
      <c r="M5594"/>
      <c r="N5594"/>
      <c r="O5594"/>
      <c r="P5594"/>
      <c r="Q5594"/>
    </row>
    <row r="5595" spans="1:17" s="16" customFormat="1" x14ac:dyDescent="0.25">
      <c r="A5595"/>
      <c r="B5595" s="18"/>
      <c r="D5595"/>
      <c r="E5595"/>
      <c r="F5595"/>
      <c r="G5595"/>
      <c r="H5595"/>
      <c r="I5595"/>
      <c r="J5595"/>
      <c r="K5595"/>
      <c r="L5595"/>
      <c r="M5595"/>
      <c r="N5595"/>
      <c r="O5595"/>
      <c r="P5595"/>
      <c r="Q5595"/>
    </row>
    <row r="5596" spans="1:17" s="16" customFormat="1" x14ac:dyDescent="0.25">
      <c r="A5596"/>
      <c r="B5596" s="18"/>
      <c r="D5596"/>
      <c r="E5596"/>
      <c r="F5596"/>
      <c r="G5596"/>
      <c r="H5596"/>
      <c r="I5596"/>
      <c r="J5596"/>
      <c r="K5596"/>
      <c r="L5596"/>
      <c r="M5596"/>
      <c r="N5596"/>
      <c r="O5596"/>
      <c r="P5596"/>
      <c r="Q5596"/>
    </row>
    <row r="5597" spans="1:17" s="16" customFormat="1" x14ac:dyDescent="0.25">
      <c r="A5597"/>
      <c r="B5597" s="18"/>
      <c r="D5597"/>
      <c r="E5597"/>
      <c r="F5597"/>
      <c r="G5597"/>
      <c r="H5597"/>
      <c r="I5597"/>
      <c r="J5597"/>
      <c r="K5597"/>
      <c r="L5597"/>
      <c r="M5597"/>
      <c r="N5597"/>
      <c r="O5597"/>
      <c r="P5597"/>
      <c r="Q5597"/>
    </row>
    <row r="5598" spans="1:17" s="16" customFormat="1" x14ac:dyDescent="0.25">
      <c r="A5598"/>
      <c r="B5598" s="18"/>
      <c r="D5598"/>
      <c r="E5598"/>
      <c r="F5598"/>
      <c r="G5598"/>
      <c r="H5598"/>
      <c r="I5598"/>
      <c r="J5598"/>
      <c r="K5598"/>
      <c r="L5598"/>
      <c r="M5598"/>
      <c r="N5598"/>
      <c r="O5598"/>
      <c r="P5598"/>
      <c r="Q5598"/>
    </row>
    <row r="5599" spans="1:17" s="16" customFormat="1" x14ac:dyDescent="0.25">
      <c r="A5599"/>
      <c r="B5599" s="18"/>
      <c r="D5599"/>
      <c r="E5599"/>
      <c r="F5599"/>
      <c r="G5599"/>
      <c r="H5599"/>
      <c r="I5599"/>
      <c r="J5599"/>
      <c r="K5599"/>
      <c r="L5599"/>
      <c r="M5599"/>
      <c r="N5599"/>
      <c r="O5599"/>
      <c r="P5599"/>
      <c r="Q5599"/>
    </row>
    <row r="5600" spans="1:17" s="16" customFormat="1" x14ac:dyDescent="0.25">
      <c r="A5600"/>
      <c r="B5600" s="18"/>
      <c r="D5600"/>
      <c r="E5600"/>
      <c r="F5600"/>
      <c r="G5600"/>
      <c r="H5600"/>
      <c r="I5600"/>
      <c r="J5600"/>
      <c r="K5600"/>
      <c r="L5600"/>
      <c r="M5600"/>
      <c r="N5600"/>
      <c r="O5600"/>
      <c r="P5600"/>
      <c r="Q5600"/>
    </row>
    <row r="5601" spans="1:17" s="16" customFormat="1" x14ac:dyDescent="0.25">
      <c r="A5601"/>
      <c r="B5601" s="18"/>
      <c r="D5601"/>
      <c r="E5601"/>
      <c r="F5601"/>
      <c r="G5601"/>
      <c r="H5601"/>
      <c r="I5601"/>
      <c r="J5601"/>
      <c r="K5601"/>
      <c r="L5601"/>
      <c r="M5601"/>
      <c r="N5601"/>
      <c r="O5601"/>
      <c r="P5601"/>
      <c r="Q5601"/>
    </row>
    <row r="5602" spans="1:17" s="16" customFormat="1" x14ac:dyDescent="0.25">
      <c r="A5602"/>
      <c r="B5602" s="18"/>
      <c r="D5602"/>
      <c r="E5602"/>
      <c r="F5602"/>
      <c r="G5602"/>
      <c r="H5602"/>
      <c r="I5602"/>
      <c r="J5602"/>
      <c r="K5602"/>
      <c r="L5602"/>
      <c r="M5602"/>
      <c r="N5602"/>
      <c r="O5602"/>
      <c r="P5602"/>
      <c r="Q5602"/>
    </row>
    <row r="5603" spans="1:17" s="16" customFormat="1" x14ac:dyDescent="0.25">
      <c r="A5603"/>
      <c r="B5603" s="18"/>
      <c r="D5603"/>
      <c r="E5603"/>
      <c r="F5603"/>
      <c r="G5603"/>
      <c r="H5603"/>
      <c r="I5603"/>
      <c r="J5603"/>
      <c r="K5603"/>
      <c r="L5603"/>
      <c r="M5603"/>
      <c r="N5603"/>
      <c r="O5603"/>
      <c r="P5603"/>
      <c r="Q5603"/>
    </row>
    <row r="5604" spans="1:17" s="16" customFormat="1" x14ac:dyDescent="0.25">
      <c r="A5604"/>
      <c r="B5604" s="18"/>
      <c r="D5604"/>
      <c r="E5604"/>
      <c r="F5604"/>
      <c r="G5604"/>
      <c r="H5604"/>
      <c r="I5604"/>
      <c r="J5604"/>
      <c r="K5604"/>
      <c r="L5604"/>
      <c r="M5604"/>
      <c r="N5604"/>
      <c r="O5604"/>
      <c r="P5604"/>
      <c r="Q5604"/>
    </row>
    <row r="5605" spans="1:17" s="16" customFormat="1" x14ac:dyDescent="0.25">
      <c r="A5605"/>
      <c r="B5605" s="18"/>
      <c r="D5605"/>
      <c r="E5605"/>
      <c r="F5605"/>
      <c r="G5605"/>
      <c r="H5605"/>
      <c r="I5605"/>
      <c r="J5605"/>
      <c r="K5605"/>
      <c r="L5605"/>
      <c r="M5605"/>
      <c r="N5605"/>
      <c r="O5605"/>
      <c r="P5605"/>
      <c r="Q5605"/>
    </row>
    <row r="5606" spans="1:17" s="16" customFormat="1" x14ac:dyDescent="0.25">
      <c r="A5606"/>
      <c r="B5606" s="18"/>
      <c r="D5606"/>
      <c r="E5606"/>
      <c r="F5606"/>
      <c r="G5606"/>
      <c r="H5606"/>
      <c r="I5606"/>
      <c r="J5606"/>
      <c r="K5606"/>
      <c r="L5606"/>
      <c r="M5606"/>
      <c r="N5606"/>
      <c r="O5606"/>
      <c r="P5606"/>
      <c r="Q5606"/>
    </row>
    <row r="5607" spans="1:17" s="16" customFormat="1" x14ac:dyDescent="0.25">
      <c r="A5607"/>
      <c r="B5607" s="18"/>
      <c r="D5607"/>
      <c r="E5607"/>
      <c r="F5607"/>
      <c r="G5607"/>
      <c r="H5607"/>
      <c r="I5607"/>
      <c r="J5607"/>
      <c r="K5607"/>
      <c r="L5607"/>
      <c r="M5607"/>
      <c r="N5607"/>
      <c r="O5607"/>
      <c r="P5607"/>
      <c r="Q5607"/>
    </row>
    <row r="5608" spans="1:17" s="16" customFormat="1" x14ac:dyDescent="0.25">
      <c r="A5608"/>
      <c r="B5608" s="18"/>
      <c r="D5608"/>
      <c r="E5608"/>
      <c r="F5608"/>
      <c r="G5608"/>
      <c r="H5608"/>
      <c r="I5608"/>
      <c r="J5608"/>
      <c r="K5608"/>
      <c r="L5608"/>
      <c r="M5608"/>
      <c r="N5608"/>
      <c r="O5608"/>
      <c r="P5608"/>
      <c r="Q5608"/>
    </row>
    <row r="5609" spans="1:17" s="16" customFormat="1" x14ac:dyDescent="0.25">
      <c r="A5609"/>
      <c r="B5609" s="18"/>
      <c r="D5609"/>
      <c r="E5609"/>
      <c r="F5609"/>
      <c r="G5609"/>
      <c r="H5609"/>
      <c r="I5609"/>
      <c r="J5609"/>
      <c r="K5609"/>
      <c r="L5609"/>
      <c r="M5609"/>
      <c r="N5609"/>
      <c r="O5609"/>
      <c r="P5609"/>
      <c r="Q5609"/>
    </row>
    <row r="5610" spans="1:17" s="16" customFormat="1" x14ac:dyDescent="0.25">
      <c r="A5610"/>
      <c r="B5610" s="18"/>
      <c r="D5610"/>
      <c r="E5610"/>
      <c r="F5610"/>
      <c r="G5610"/>
      <c r="H5610"/>
      <c r="I5610"/>
      <c r="J5610"/>
      <c r="K5610"/>
      <c r="L5610"/>
      <c r="M5610"/>
      <c r="N5610"/>
      <c r="O5610"/>
      <c r="P5610"/>
      <c r="Q5610"/>
    </row>
    <row r="5611" spans="1:17" s="16" customFormat="1" x14ac:dyDescent="0.25">
      <c r="A5611"/>
      <c r="B5611" s="18"/>
      <c r="D5611"/>
      <c r="E5611"/>
      <c r="F5611"/>
      <c r="G5611"/>
      <c r="H5611"/>
      <c r="I5611"/>
      <c r="J5611"/>
      <c r="K5611"/>
      <c r="L5611"/>
      <c r="M5611"/>
      <c r="N5611"/>
      <c r="O5611"/>
      <c r="P5611"/>
      <c r="Q5611"/>
    </row>
    <row r="5612" spans="1:17" s="16" customFormat="1" x14ac:dyDescent="0.25">
      <c r="A5612"/>
      <c r="B5612" s="18"/>
      <c r="D5612"/>
      <c r="E5612"/>
      <c r="F5612"/>
      <c r="G5612"/>
      <c r="H5612"/>
      <c r="I5612"/>
      <c r="J5612"/>
      <c r="K5612"/>
      <c r="L5612"/>
      <c r="M5612"/>
      <c r="N5612"/>
      <c r="O5612"/>
      <c r="P5612"/>
      <c r="Q5612"/>
    </row>
    <row r="5613" spans="1:17" s="16" customFormat="1" x14ac:dyDescent="0.25">
      <c r="A5613"/>
      <c r="B5613" s="18"/>
      <c r="D5613"/>
      <c r="E5613"/>
      <c r="F5613"/>
      <c r="G5613"/>
      <c r="H5613"/>
      <c r="I5613"/>
      <c r="J5613"/>
      <c r="K5613"/>
      <c r="L5613"/>
      <c r="M5613"/>
      <c r="N5613"/>
      <c r="O5613"/>
      <c r="P5613"/>
      <c r="Q5613"/>
    </row>
    <row r="5614" spans="1:17" s="16" customFormat="1" x14ac:dyDescent="0.25">
      <c r="A5614"/>
      <c r="B5614" s="18"/>
      <c r="D5614"/>
      <c r="E5614"/>
      <c r="F5614"/>
      <c r="G5614"/>
      <c r="H5614"/>
      <c r="I5614"/>
      <c r="J5614"/>
      <c r="K5614"/>
      <c r="L5614"/>
      <c r="M5614"/>
      <c r="N5614"/>
      <c r="O5614"/>
      <c r="P5614"/>
      <c r="Q5614"/>
    </row>
    <row r="5615" spans="1:17" s="16" customFormat="1" x14ac:dyDescent="0.25">
      <c r="A5615"/>
      <c r="B5615" s="18"/>
      <c r="D5615"/>
      <c r="E5615"/>
      <c r="F5615"/>
      <c r="G5615"/>
      <c r="H5615"/>
      <c r="I5615"/>
      <c r="J5615"/>
      <c r="K5615"/>
      <c r="L5615"/>
      <c r="M5615"/>
      <c r="N5615"/>
      <c r="O5615"/>
      <c r="P5615"/>
      <c r="Q5615"/>
    </row>
    <row r="5616" spans="1:17" s="16" customFormat="1" x14ac:dyDescent="0.25">
      <c r="A5616"/>
      <c r="B5616" s="18"/>
      <c r="D5616"/>
      <c r="E5616"/>
      <c r="F5616"/>
      <c r="G5616"/>
      <c r="H5616"/>
      <c r="I5616"/>
      <c r="J5616"/>
      <c r="K5616"/>
      <c r="L5616"/>
      <c r="M5616"/>
      <c r="N5616"/>
      <c r="O5616"/>
      <c r="P5616"/>
      <c r="Q5616"/>
    </row>
    <row r="5617" spans="1:17" s="16" customFormat="1" x14ac:dyDescent="0.25">
      <c r="A5617"/>
      <c r="B5617" s="18"/>
      <c r="D5617"/>
      <c r="E5617"/>
      <c r="F5617"/>
      <c r="G5617"/>
      <c r="H5617"/>
      <c r="I5617"/>
      <c r="J5617"/>
      <c r="K5617"/>
      <c r="L5617"/>
      <c r="M5617"/>
      <c r="N5617"/>
      <c r="O5617"/>
      <c r="P5617"/>
      <c r="Q5617"/>
    </row>
    <row r="5618" spans="1:17" s="16" customFormat="1" x14ac:dyDescent="0.25">
      <c r="A5618"/>
      <c r="B5618" s="18"/>
      <c r="D5618"/>
      <c r="E5618"/>
      <c r="F5618"/>
      <c r="G5618"/>
      <c r="H5618"/>
      <c r="I5618"/>
      <c r="J5618"/>
      <c r="K5618"/>
      <c r="L5618"/>
      <c r="M5618"/>
      <c r="N5618"/>
      <c r="O5618"/>
      <c r="P5618"/>
      <c r="Q5618"/>
    </row>
    <row r="5619" spans="1:17" s="16" customFormat="1" x14ac:dyDescent="0.25">
      <c r="A5619"/>
      <c r="B5619" s="18"/>
      <c r="D5619"/>
      <c r="E5619"/>
      <c r="F5619"/>
      <c r="G5619"/>
      <c r="H5619"/>
      <c r="I5619"/>
      <c r="J5619"/>
      <c r="K5619"/>
      <c r="L5619"/>
      <c r="M5619"/>
      <c r="N5619"/>
      <c r="O5619"/>
      <c r="P5619"/>
      <c r="Q5619"/>
    </row>
    <row r="5620" spans="1:17" s="16" customFormat="1" x14ac:dyDescent="0.25">
      <c r="A5620"/>
      <c r="B5620" s="18"/>
      <c r="D5620"/>
      <c r="E5620"/>
      <c r="F5620"/>
      <c r="G5620"/>
      <c r="H5620"/>
      <c r="I5620"/>
      <c r="J5620"/>
      <c r="K5620"/>
      <c r="L5620"/>
      <c r="M5620"/>
      <c r="N5620"/>
      <c r="O5620"/>
      <c r="P5620"/>
      <c r="Q5620"/>
    </row>
    <row r="5621" spans="1:17" s="16" customFormat="1" x14ac:dyDescent="0.25">
      <c r="A5621"/>
      <c r="B5621" s="18"/>
      <c r="D5621"/>
      <c r="E5621"/>
      <c r="F5621"/>
      <c r="G5621"/>
      <c r="H5621"/>
      <c r="I5621"/>
      <c r="J5621"/>
      <c r="K5621"/>
      <c r="L5621"/>
      <c r="M5621"/>
      <c r="N5621"/>
      <c r="O5621"/>
      <c r="P5621"/>
      <c r="Q5621"/>
    </row>
    <row r="5622" spans="1:17" s="16" customFormat="1" x14ac:dyDescent="0.25">
      <c r="A5622"/>
      <c r="B5622" s="18"/>
      <c r="D5622"/>
      <c r="E5622"/>
      <c r="F5622"/>
      <c r="G5622"/>
      <c r="H5622"/>
      <c r="I5622"/>
      <c r="J5622"/>
      <c r="K5622"/>
      <c r="L5622"/>
      <c r="M5622"/>
      <c r="N5622"/>
      <c r="O5622"/>
      <c r="P5622"/>
      <c r="Q5622"/>
    </row>
    <row r="5623" spans="1:17" s="16" customFormat="1" x14ac:dyDescent="0.25">
      <c r="A5623"/>
      <c r="B5623" s="18"/>
      <c r="D5623"/>
      <c r="E5623"/>
      <c r="F5623"/>
      <c r="G5623"/>
      <c r="H5623"/>
      <c r="I5623"/>
      <c r="J5623"/>
      <c r="K5623"/>
      <c r="L5623"/>
      <c r="M5623"/>
      <c r="N5623"/>
      <c r="O5623"/>
      <c r="P5623"/>
      <c r="Q5623"/>
    </row>
    <row r="5624" spans="1:17" s="16" customFormat="1" x14ac:dyDescent="0.25">
      <c r="A5624"/>
      <c r="B5624" s="18"/>
      <c r="D5624"/>
      <c r="E5624"/>
      <c r="F5624"/>
      <c r="G5624"/>
      <c r="H5624"/>
      <c r="I5624"/>
      <c r="J5624"/>
      <c r="K5624"/>
      <c r="L5624"/>
      <c r="M5624"/>
      <c r="N5624"/>
      <c r="O5624"/>
      <c r="P5624"/>
      <c r="Q5624"/>
    </row>
    <row r="5625" spans="1:17" s="16" customFormat="1" x14ac:dyDescent="0.25">
      <c r="A5625"/>
      <c r="B5625" s="18"/>
      <c r="D5625"/>
      <c r="E5625"/>
      <c r="F5625"/>
      <c r="G5625"/>
      <c r="H5625"/>
      <c r="I5625"/>
      <c r="J5625"/>
      <c r="K5625"/>
      <c r="L5625"/>
      <c r="M5625"/>
      <c r="N5625"/>
      <c r="O5625"/>
      <c r="P5625"/>
      <c r="Q5625"/>
    </row>
    <row r="5626" spans="1:17" s="16" customFormat="1" x14ac:dyDescent="0.25">
      <c r="A5626"/>
      <c r="B5626" s="18"/>
      <c r="D5626"/>
      <c r="E5626"/>
      <c r="F5626"/>
      <c r="G5626"/>
      <c r="H5626"/>
      <c r="I5626"/>
      <c r="J5626"/>
      <c r="K5626"/>
      <c r="L5626"/>
      <c r="M5626"/>
      <c r="N5626"/>
      <c r="O5626"/>
      <c r="P5626"/>
      <c r="Q5626"/>
    </row>
    <row r="5627" spans="1:17" s="16" customFormat="1" x14ac:dyDescent="0.25">
      <c r="A5627"/>
      <c r="B5627" s="18"/>
      <c r="D5627"/>
      <c r="E5627"/>
      <c r="F5627"/>
      <c r="G5627"/>
      <c r="H5627"/>
      <c r="I5627"/>
      <c r="J5627"/>
      <c r="K5627"/>
      <c r="L5627"/>
      <c r="M5627"/>
      <c r="N5627"/>
      <c r="O5627"/>
      <c r="P5627"/>
      <c r="Q5627"/>
    </row>
    <row r="5628" spans="1:17" s="16" customFormat="1" x14ac:dyDescent="0.25">
      <c r="A5628"/>
      <c r="B5628" s="18"/>
      <c r="D5628"/>
      <c r="E5628"/>
      <c r="F5628"/>
      <c r="G5628"/>
      <c r="H5628"/>
      <c r="I5628"/>
      <c r="J5628"/>
      <c r="K5628"/>
      <c r="L5628"/>
      <c r="M5628"/>
      <c r="N5628"/>
      <c r="O5628"/>
      <c r="P5628"/>
      <c r="Q5628"/>
    </row>
    <row r="5629" spans="1:17" s="16" customFormat="1" x14ac:dyDescent="0.25">
      <c r="A5629"/>
      <c r="B5629" s="18"/>
      <c r="D5629"/>
      <c r="E5629"/>
      <c r="F5629"/>
      <c r="G5629"/>
      <c r="H5629"/>
      <c r="I5629"/>
      <c r="J5629"/>
      <c r="K5629"/>
      <c r="L5629"/>
      <c r="M5629"/>
      <c r="N5629"/>
      <c r="O5629"/>
      <c r="P5629"/>
      <c r="Q5629"/>
    </row>
    <row r="5630" spans="1:17" s="16" customFormat="1" x14ac:dyDescent="0.25">
      <c r="A5630"/>
      <c r="B5630" s="18"/>
      <c r="D5630"/>
      <c r="E5630"/>
      <c r="F5630"/>
      <c r="G5630"/>
      <c r="H5630"/>
      <c r="I5630"/>
      <c r="J5630"/>
      <c r="K5630"/>
      <c r="L5630"/>
      <c r="M5630"/>
      <c r="N5630"/>
      <c r="O5630"/>
      <c r="P5630"/>
      <c r="Q5630"/>
    </row>
    <row r="5631" spans="1:17" s="16" customFormat="1" x14ac:dyDescent="0.25">
      <c r="A5631"/>
      <c r="B5631" s="18"/>
      <c r="D5631"/>
      <c r="E5631"/>
      <c r="F5631"/>
      <c r="G5631"/>
      <c r="H5631"/>
      <c r="I5631"/>
      <c r="J5631"/>
      <c r="K5631"/>
      <c r="L5631"/>
      <c r="M5631"/>
      <c r="N5631"/>
      <c r="O5631"/>
      <c r="P5631"/>
      <c r="Q5631"/>
    </row>
    <row r="5632" spans="1:17" s="16" customFormat="1" x14ac:dyDescent="0.25">
      <c r="A5632"/>
      <c r="B5632" s="17"/>
      <c r="D5632"/>
      <c r="E5632"/>
      <c r="F5632"/>
      <c r="G5632"/>
      <c r="H5632"/>
      <c r="I5632"/>
      <c r="J5632"/>
      <c r="K5632"/>
      <c r="L5632"/>
      <c r="M5632"/>
      <c r="N5632"/>
      <c r="O5632"/>
      <c r="P5632"/>
      <c r="Q5632"/>
    </row>
    <row r="5633" spans="1:17" s="16" customFormat="1" x14ac:dyDescent="0.25">
      <c r="A5633"/>
      <c r="B5633" s="18"/>
      <c r="D5633"/>
      <c r="E5633"/>
      <c r="F5633"/>
      <c r="G5633"/>
      <c r="H5633"/>
      <c r="I5633"/>
      <c r="J5633"/>
      <c r="K5633"/>
      <c r="L5633"/>
      <c r="M5633"/>
      <c r="N5633"/>
      <c r="O5633"/>
      <c r="P5633"/>
      <c r="Q5633"/>
    </row>
    <row r="5634" spans="1:17" s="16" customFormat="1" x14ac:dyDescent="0.25">
      <c r="A5634"/>
      <c r="B5634" s="18"/>
      <c r="D5634"/>
      <c r="E5634"/>
      <c r="F5634"/>
      <c r="G5634"/>
      <c r="H5634"/>
      <c r="I5634"/>
      <c r="J5634"/>
      <c r="K5634"/>
      <c r="L5634"/>
      <c r="M5634"/>
      <c r="N5634"/>
      <c r="O5634"/>
      <c r="P5634"/>
      <c r="Q5634"/>
    </row>
    <row r="5635" spans="1:17" s="16" customFormat="1" x14ac:dyDescent="0.25">
      <c r="A5635"/>
      <c r="B5635" s="18"/>
      <c r="D5635"/>
      <c r="E5635"/>
      <c r="F5635"/>
      <c r="G5635"/>
      <c r="H5635"/>
      <c r="I5635"/>
      <c r="J5635"/>
      <c r="K5635"/>
      <c r="L5635"/>
      <c r="M5635"/>
      <c r="N5635"/>
      <c r="O5635"/>
      <c r="P5635"/>
      <c r="Q5635"/>
    </row>
    <row r="5636" spans="1:17" s="16" customFormat="1" x14ac:dyDescent="0.25">
      <c r="A5636"/>
      <c r="B5636" s="18"/>
      <c r="D5636"/>
      <c r="E5636"/>
      <c r="F5636"/>
      <c r="G5636"/>
      <c r="H5636"/>
      <c r="I5636"/>
      <c r="J5636"/>
      <c r="K5636"/>
      <c r="L5636"/>
      <c r="M5636"/>
      <c r="N5636"/>
      <c r="O5636"/>
      <c r="P5636"/>
      <c r="Q5636"/>
    </row>
    <row r="5637" spans="1:17" s="16" customFormat="1" x14ac:dyDescent="0.25">
      <c r="A5637"/>
      <c r="B5637" s="18"/>
      <c r="D5637"/>
      <c r="E5637"/>
      <c r="F5637"/>
      <c r="G5637"/>
      <c r="H5637"/>
      <c r="I5637"/>
      <c r="J5637"/>
      <c r="K5637"/>
      <c r="L5637"/>
      <c r="M5637"/>
      <c r="N5637"/>
      <c r="O5637"/>
      <c r="P5637"/>
      <c r="Q5637"/>
    </row>
    <row r="5638" spans="1:17" s="16" customFormat="1" x14ac:dyDescent="0.25">
      <c r="A5638"/>
      <c r="B5638" s="18"/>
      <c r="D5638"/>
      <c r="E5638"/>
      <c r="F5638"/>
      <c r="G5638"/>
      <c r="H5638"/>
      <c r="I5638"/>
      <c r="J5638"/>
      <c r="K5638"/>
      <c r="L5638"/>
      <c r="M5638"/>
      <c r="N5638"/>
      <c r="O5638"/>
      <c r="P5638"/>
      <c r="Q5638"/>
    </row>
    <row r="5639" spans="1:17" s="16" customFormat="1" x14ac:dyDescent="0.25">
      <c r="A5639"/>
      <c r="B5639" s="18"/>
      <c r="D5639"/>
      <c r="E5639"/>
      <c r="F5639"/>
      <c r="G5639"/>
      <c r="H5639"/>
      <c r="I5639"/>
      <c r="J5639"/>
      <c r="K5639"/>
      <c r="L5639"/>
      <c r="M5639"/>
      <c r="N5639"/>
      <c r="O5639"/>
      <c r="P5639"/>
      <c r="Q5639"/>
    </row>
    <row r="5640" spans="1:17" s="16" customFormat="1" x14ac:dyDescent="0.25">
      <c r="A5640"/>
      <c r="B5640" s="18"/>
      <c r="D5640"/>
      <c r="E5640"/>
      <c r="F5640"/>
      <c r="G5640"/>
      <c r="H5640"/>
      <c r="I5640"/>
      <c r="J5640"/>
      <c r="K5640"/>
      <c r="L5640"/>
      <c r="M5640"/>
      <c r="N5640"/>
      <c r="O5640"/>
      <c r="P5640"/>
      <c r="Q5640"/>
    </row>
    <row r="5641" spans="1:17" s="16" customFormat="1" x14ac:dyDescent="0.25">
      <c r="A5641"/>
      <c r="B5641" s="18"/>
      <c r="D5641"/>
      <c r="E5641"/>
      <c r="F5641"/>
      <c r="G5641"/>
      <c r="H5641"/>
      <c r="I5641"/>
      <c r="J5641"/>
      <c r="K5641"/>
      <c r="L5641"/>
      <c r="M5641"/>
      <c r="N5641"/>
      <c r="O5641"/>
      <c r="P5641"/>
      <c r="Q5641"/>
    </row>
    <row r="5642" spans="1:17" s="16" customFormat="1" x14ac:dyDescent="0.25">
      <c r="A5642"/>
      <c r="B5642" s="18"/>
      <c r="D5642"/>
      <c r="E5642"/>
      <c r="F5642"/>
      <c r="G5642"/>
      <c r="H5642"/>
      <c r="I5642"/>
      <c r="J5642"/>
      <c r="K5642"/>
      <c r="L5642"/>
      <c r="M5642"/>
      <c r="N5642"/>
      <c r="O5642"/>
      <c r="P5642"/>
      <c r="Q5642"/>
    </row>
    <row r="5643" spans="1:17" s="16" customFormat="1" x14ac:dyDescent="0.25">
      <c r="A5643"/>
      <c r="B5643" s="18"/>
      <c r="D5643"/>
      <c r="E5643"/>
      <c r="F5643"/>
      <c r="G5643"/>
      <c r="H5643"/>
      <c r="I5643"/>
      <c r="J5643"/>
      <c r="K5643"/>
      <c r="L5643"/>
      <c r="M5643"/>
      <c r="N5643"/>
      <c r="O5643"/>
      <c r="P5643"/>
      <c r="Q5643"/>
    </row>
    <row r="5644" spans="1:17" s="16" customFormat="1" x14ac:dyDescent="0.25">
      <c r="A5644"/>
      <c r="B5644" s="18"/>
      <c r="D5644"/>
      <c r="E5644"/>
      <c r="F5644"/>
      <c r="G5644"/>
      <c r="H5644"/>
      <c r="I5644"/>
      <c r="J5644"/>
      <c r="K5644"/>
      <c r="L5644"/>
      <c r="M5644"/>
      <c r="N5644"/>
      <c r="O5644"/>
      <c r="P5644"/>
      <c r="Q5644"/>
    </row>
    <row r="5645" spans="1:17" s="16" customFormat="1" x14ac:dyDescent="0.25">
      <c r="A5645"/>
      <c r="B5645" s="18"/>
      <c r="D5645"/>
      <c r="E5645"/>
      <c r="F5645"/>
      <c r="G5645"/>
      <c r="H5645"/>
      <c r="I5645"/>
      <c r="J5645"/>
      <c r="K5645"/>
      <c r="L5645"/>
      <c r="M5645"/>
      <c r="N5645"/>
      <c r="O5645"/>
      <c r="P5645"/>
      <c r="Q5645"/>
    </row>
    <row r="5646" spans="1:17" s="16" customFormat="1" x14ac:dyDescent="0.25">
      <c r="A5646"/>
      <c r="B5646" s="18"/>
      <c r="D5646"/>
      <c r="E5646"/>
      <c r="F5646"/>
      <c r="G5646"/>
      <c r="H5646"/>
      <c r="I5646"/>
      <c r="J5646"/>
      <c r="K5646"/>
      <c r="L5646"/>
      <c r="M5646"/>
      <c r="N5646"/>
      <c r="O5646"/>
      <c r="P5646"/>
      <c r="Q5646"/>
    </row>
    <row r="5647" spans="1:17" s="16" customFormat="1" x14ac:dyDescent="0.25">
      <c r="A5647"/>
      <c r="B5647" s="18"/>
      <c r="D5647"/>
      <c r="E5647"/>
      <c r="F5647"/>
      <c r="G5647"/>
      <c r="H5647"/>
      <c r="I5647"/>
      <c r="J5647"/>
      <c r="K5647"/>
      <c r="L5647"/>
      <c r="M5647"/>
      <c r="N5647"/>
      <c r="O5647"/>
      <c r="P5647"/>
      <c r="Q5647"/>
    </row>
    <row r="5648" spans="1:17" s="16" customFormat="1" x14ac:dyDescent="0.25">
      <c r="A5648"/>
      <c r="B5648" s="18"/>
      <c r="D5648"/>
      <c r="E5648"/>
      <c r="F5648"/>
      <c r="G5648"/>
      <c r="H5648"/>
      <c r="I5648"/>
      <c r="J5648"/>
      <c r="K5648"/>
      <c r="L5648"/>
      <c r="M5648"/>
      <c r="N5648"/>
      <c r="O5648"/>
      <c r="P5648"/>
      <c r="Q5648"/>
    </row>
    <row r="5649" spans="1:17" s="16" customFormat="1" x14ac:dyDescent="0.25">
      <c r="A5649"/>
      <c r="B5649" s="18"/>
      <c r="D5649"/>
      <c r="E5649"/>
      <c r="F5649"/>
      <c r="G5649"/>
      <c r="H5649"/>
      <c r="I5649"/>
      <c r="J5649"/>
      <c r="K5649"/>
      <c r="L5649"/>
      <c r="M5649"/>
      <c r="N5649"/>
      <c r="O5649"/>
      <c r="P5649"/>
      <c r="Q5649"/>
    </row>
    <row r="5650" spans="1:17" s="16" customFormat="1" x14ac:dyDescent="0.25">
      <c r="A5650"/>
      <c r="B5650" s="18"/>
      <c r="D5650"/>
      <c r="E5650"/>
      <c r="F5650"/>
      <c r="G5650"/>
      <c r="H5650"/>
      <c r="I5650"/>
      <c r="J5650"/>
      <c r="K5650"/>
      <c r="L5650"/>
      <c r="M5650"/>
      <c r="N5650"/>
      <c r="O5650"/>
      <c r="P5650"/>
      <c r="Q5650"/>
    </row>
    <row r="5651" spans="1:17" s="16" customFormat="1" x14ac:dyDescent="0.25">
      <c r="A5651"/>
      <c r="B5651" s="18"/>
      <c r="D5651"/>
      <c r="E5651"/>
      <c r="F5651"/>
      <c r="G5651"/>
      <c r="H5651"/>
      <c r="I5651"/>
      <c r="J5651"/>
      <c r="K5651"/>
      <c r="L5651"/>
      <c r="M5651"/>
      <c r="N5651"/>
      <c r="O5651"/>
      <c r="P5651"/>
      <c r="Q5651"/>
    </row>
    <row r="5652" spans="1:17" s="16" customFormat="1" x14ac:dyDescent="0.25">
      <c r="A5652"/>
      <c r="B5652" s="18"/>
      <c r="D5652"/>
      <c r="E5652"/>
      <c r="F5652"/>
      <c r="G5652"/>
      <c r="H5652"/>
      <c r="I5652"/>
      <c r="J5652"/>
      <c r="K5652"/>
      <c r="L5652"/>
      <c r="M5652"/>
      <c r="N5652"/>
      <c r="O5652"/>
      <c r="P5652"/>
      <c r="Q5652"/>
    </row>
    <row r="5653" spans="1:17" s="16" customFormat="1" x14ac:dyDescent="0.25">
      <c r="A5653"/>
      <c r="B5653" s="18"/>
      <c r="D5653"/>
      <c r="E5653"/>
      <c r="F5653"/>
      <c r="G5653"/>
      <c r="H5653"/>
      <c r="I5653"/>
      <c r="J5653"/>
      <c r="K5653"/>
      <c r="L5653"/>
      <c r="M5653"/>
      <c r="N5653"/>
      <c r="O5653"/>
      <c r="P5653"/>
      <c r="Q5653"/>
    </row>
    <row r="5654" spans="1:17" s="16" customFormat="1" x14ac:dyDescent="0.25">
      <c r="A5654"/>
      <c r="B5654" s="18"/>
      <c r="D5654"/>
      <c r="E5654"/>
      <c r="F5654"/>
      <c r="G5654"/>
      <c r="H5654"/>
      <c r="I5654"/>
      <c r="J5654"/>
      <c r="K5654"/>
      <c r="L5654"/>
      <c r="M5654"/>
      <c r="N5654"/>
      <c r="O5654"/>
      <c r="P5654"/>
      <c r="Q5654"/>
    </row>
    <row r="5655" spans="1:17" s="16" customFormat="1" x14ac:dyDescent="0.25">
      <c r="A5655"/>
      <c r="B5655" s="18"/>
      <c r="D5655"/>
      <c r="E5655"/>
      <c r="F5655"/>
      <c r="G5655"/>
      <c r="H5655"/>
      <c r="I5655"/>
      <c r="J5655"/>
      <c r="K5655"/>
      <c r="L5655"/>
      <c r="M5655"/>
      <c r="N5655"/>
      <c r="O5655"/>
      <c r="P5655"/>
      <c r="Q5655"/>
    </row>
    <row r="5656" spans="1:17" s="16" customFormat="1" x14ac:dyDescent="0.25">
      <c r="A5656"/>
      <c r="B5656" s="18"/>
      <c r="D5656"/>
      <c r="E5656"/>
      <c r="F5656"/>
      <c r="G5656"/>
      <c r="H5656"/>
      <c r="I5656"/>
      <c r="J5656"/>
      <c r="K5656"/>
      <c r="L5656"/>
      <c r="M5656"/>
      <c r="N5656"/>
      <c r="O5656"/>
      <c r="P5656"/>
      <c r="Q5656"/>
    </row>
    <row r="5657" spans="1:17" s="16" customFormat="1" x14ac:dyDescent="0.25">
      <c r="A5657"/>
      <c r="B5657" s="18"/>
      <c r="D5657"/>
      <c r="E5657"/>
      <c r="F5657"/>
      <c r="G5657"/>
      <c r="H5657"/>
      <c r="I5657"/>
      <c r="J5657"/>
      <c r="K5657"/>
      <c r="L5657"/>
      <c r="M5657"/>
      <c r="N5657"/>
      <c r="O5657"/>
      <c r="P5657"/>
      <c r="Q5657"/>
    </row>
    <row r="5658" spans="1:17" s="16" customFormat="1" x14ac:dyDescent="0.25">
      <c r="A5658"/>
      <c r="B5658" s="18"/>
      <c r="D5658"/>
      <c r="E5658"/>
      <c r="F5658"/>
      <c r="G5658"/>
      <c r="H5658"/>
      <c r="I5658"/>
      <c r="J5658"/>
      <c r="K5658"/>
      <c r="L5658"/>
      <c r="M5658"/>
      <c r="N5658"/>
      <c r="O5658"/>
      <c r="P5658"/>
      <c r="Q5658"/>
    </row>
    <row r="5659" spans="1:17" s="16" customFormat="1" x14ac:dyDescent="0.25">
      <c r="A5659"/>
      <c r="B5659" s="18"/>
      <c r="D5659"/>
      <c r="E5659"/>
      <c r="F5659"/>
      <c r="G5659"/>
      <c r="H5659"/>
      <c r="I5659"/>
      <c r="J5659"/>
      <c r="K5659"/>
      <c r="L5659"/>
      <c r="M5659"/>
      <c r="N5659"/>
      <c r="O5659"/>
      <c r="P5659"/>
      <c r="Q5659"/>
    </row>
    <row r="5660" spans="1:17" s="16" customFormat="1" x14ac:dyDescent="0.25">
      <c r="A5660"/>
      <c r="B5660" s="18"/>
      <c r="D5660"/>
      <c r="E5660"/>
      <c r="F5660"/>
      <c r="G5660"/>
      <c r="H5660"/>
      <c r="I5660"/>
      <c r="J5660"/>
      <c r="K5660"/>
      <c r="L5660"/>
      <c r="M5660"/>
      <c r="N5660"/>
      <c r="O5660"/>
      <c r="P5660"/>
      <c r="Q5660"/>
    </row>
    <row r="5661" spans="1:17" s="16" customFormat="1" x14ac:dyDescent="0.25">
      <c r="A5661"/>
      <c r="B5661" s="18"/>
      <c r="D5661"/>
      <c r="E5661"/>
      <c r="F5661"/>
      <c r="G5661"/>
      <c r="H5661"/>
      <c r="I5661"/>
      <c r="J5661"/>
      <c r="K5661"/>
      <c r="L5661"/>
      <c r="M5661"/>
      <c r="N5661"/>
      <c r="O5661"/>
      <c r="P5661"/>
      <c r="Q5661"/>
    </row>
    <row r="5662" spans="1:17" s="16" customFormat="1" x14ac:dyDescent="0.25">
      <c r="A5662"/>
      <c r="B5662" s="18"/>
      <c r="D5662"/>
      <c r="E5662"/>
      <c r="F5662"/>
      <c r="G5662"/>
      <c r="H5662"/>
      <c r="I5662"/>
      <c r="J5662"/>
      <c r="K5662"/>
      <c r="L5662"/>
      <c r="M5662"/>
      <c r="N5662"/>
      <c r="O5662"/>
      <c r="P5662"/>
      <c r="Q5662"/>
    </row>
    <row r="5663" spans="1:17" s="16" customFormat="1" x14ac:dyDescent="0.25">
      <c r="A5663"/>
      <c r="B5663" s="18"/>
      <c r="D5663"/>
      <c r="E5663"/>
      <c r="F5663"/>
      <c r="G5663"/>
      <c r="H5663"/>
      <c r="I5663"/>
      <c r="J5663"/>
      <c r="K5663"/>
      <c r="L5663"/>
      <c r="M5663"/>
      <c r="N5663"/>
      <c r="O5663"/>
      <c r="P5663"/>
      <c r="Q5663"/>
    </row>
    <row r="5664" spans="1:17" s="16" customFormat="1" x14ac:dyDescent="0.25">
      <c r="A5664"/>
      <c r="B5664" s="18"/>
      <c r="D5664"/>
      <c r="E5664"/>
      <c r="F5664"/>
      <c r="G5664"/>
      <c r="H5664"/>
      <c r="I5664"/>
      <c r="J5664"/>
      <c r="K5664"/>
      <c r="L5664"/>
      <c r="M5664"/>
      <c r="N5664"/>
      <c r="O5664"/>
      <c r="P5664"/>
      <c r="Q5664"/>
    </row>
    <row r="5665" spans="1:17" s="16" customFormat="1" x14ac:dyDescent="0.25">
      <c r="A5665"/>
      <c r="B5665" s="18"/>
      <c r="D5665"/>
      <c r="E5665"/>
      <c r="F5665"/>
      <c r="G5665"/>
      <c r="H5665"/>
      <c r="I5665"/>
      <c r="J5665"/>
      <c r="K5665"/>
      <c r="L5665"/>
      <c r="M5665"/>
      <c r="N5665"/>
      <c r="O5665"/>
      <c r="P5665"/>
      <c r="Q5665"/>
    </row>
    <row r="5666" spans="1:17" s="16" customFormat="1" x14ac:dyDescent="0.25">
      <c r="A5666"/>
      <c r="B5666" s="18"/>
      <c r="D5666"/>
      <c r="E5666"/>
      <c r="F5666"/>
      <c r="G5666"/>
      <c r="H5666"/>
      <c r="I5666"/>
      <c r="J5666"/>
      <c r="K5666"/>
      <c r="L5666"/>
      <c r="M5666"/>
      <c r="N5666"/>
      <c r="O5666"/>
      <c r="P5666"/>
      <c r="Q5666"/>
    </row>
    <row r="5667" spans="1:17" s="16" customFormat="1" x14ac:dyDescent="0.25">
      <c r="A5667"/>
      <c r="B5667" s="18"/>
      <c r="D5667"/>
      <c r="E5667"/>
      <c r="F5667"/>
      <c r="G5667"/>
      <c r="H5667"/>
      <c r="I5667"/>
      <c r="J5667"/>
      <c r="K5667"/>
      <c r="L5667"/>
      <c r="M5667"/>
      <c r="N5667"/>
      <c r="O5667"/>
      <c r="P5667"/>
      <c r="Q5667"/>
    </row>
    <row r="5668" spans="1:17" s="16" customFormat="1" x14ac:dyDescent="0.25">
      <c r="A5668"/>
      <c r="B5668" s="18"/>
      <c r="D5668"/>
      <c r="E5668"/>
      <c r="F5668"/>
      <c r="G5668"/>
      <c r="H5668"/>
      <c r="I5668"/>
      <c r="J5668"/>
      <c r="K5668"/>
      <c r="L5668"/>
      <c r="M5668"/>
      <c r="N5668"/>
      <c r="O5668"/>
      <c r="P5668"/>
      <c r="Q5668"/>
    </row>
    <row r="5669" spans="1:17" s="16" customFormat="1" x14ac:dyDescent="0.25">
      <c r="A5669"/>
      <c r="B5669" s="18"/>
      <c r="D5669"/>
      <c r="E5669"/>
      <c r="F5669"/>
      <c r="G5669"/>
      <c r="H5669"/>
      <c r="I5669"/>
      <c r="J5669"/>
      <c r="K5669"/>
      <c r="L5669"/>
      <c r="M5669"/>
      <c r="N5669"/>
      <c r="O5669"/>
      <c r="P5669"/>
      <c r="Q5669"/>
    </row>
    <row r="5670" spans="1:17" s="16" customFormat="1" x14ac:dyDescent="0.25">
      <c r="A5670"/>
      <c r="B5670" s="18"/>
      <c r="D5670"/>
      <c r="E5670"/>
      <c r="F5670"/>
      <c r="G5670"/>
      <c r="H5670"/>
      <c r="I5670"/>
      <c r="J5670"/>
      <c r="K5670"/>
      <c r="L5670"/>
      <c r="M5670"/>
      <c r="N5670"/>
      <c r="O5670"/>
      <c r="P5670"/>
      <c r="Q5670"/>
    </row>
    <row r="5671" spans="1:17" s="16" customFormat="1" x14ac:dyDescent="0.25">
      <c r="A5671"/>
      <c r="B5671" s="18"/>
      <c r="D5671"/>
      <c r="E5671"/>
      <c r="F5671"/>
      <c r="G5671"/>
      <c r="H5671"/>
      <c r="I5671"/>
      <c r="J5671"/>
      <c r="K5671"/>
      <c r="L5671"/>
      <c r="M5671"/>
      <c r="N5671"/>
      <c r="O5671"/>
      <c r="P5671"/>
      <c r="Q5671"/>
    </row>
    <row r="5672" spans="1:17" s="16" customFormat="1" x14ac:dyDescent="0.25">
      <c r="A5672"/>
      <c r="B5672" s="18"/>
      <c r="D5672"/>
      <c r="E5672"/>
      <c r="F5672"/>
      <c r="G5672"/>
      <c r="H5672"/>
      <c r="I5672"/>
      <c r="J5672"/>
      <c r="K5672"/>
      <c r="L5672"/>
      <c r="M5672"/>
      <c r="N5672"/>
      <c r="O5672"/>
      <c r="P5672"/>
      <c r="Q5672"/>
    </row>
    <row r="5673" spans="1:17" s="16" customFormat="1" x14ac:dyDescent="0.25">
      <c r="A5673"/>
      <c r="B5673" s="18"/>
      <c r="D5673"/>
      <c r="E5673"/>
      <c r="F5673"/>
      <c r="G5673"/>
      <c r="H5673"/>
      <c r="I5673"/>
      <c r="J5673"/>
      <c r="K5673"/>
      <c r="L5673"/>
      <c r="M5673"/>
      <c r="N5673"/>
      <c r="O5673"/>
      <c r="P5673"/>
      <c r="Q5673"/>
    </row>
    <row r="5674" spans="1:17" s="16" customFormat="1" x14ac:dyDescent="0.25">
      <c r="A5674"/>
      <c r="B5674" s="18"/>
      <c r="D5674"/>
      <c r="E5674"/>
      <c r="F5674"/>
      <c r="G5674"/>
      <c r="H5674"/>
      <c r="I5674"/>
      <c r="J5674"/>
      <c r="K5674"/>
      <c r="L5674"/>
      <c r="M5674"/>
      <c r="N5674"/>
      <c r="O5674"/>
      <c r="P5674"/>
      <c r="Q5674"/>
    </row>
    <row r="5675" spans="1:17" s="16" customFormat="1" x14ac:dyDescent="0.25">
      <c r="A5675"/>
      <c r="B5675" s="18"/>
      <c r="D5675"/>
      <c r="E5675"/>
      <c r="F5675"/>
      <c r="G5675"/>
      <c r="H5675"/>
      <c r="I5675"/>
      <c r="J5675"/>
      <c r="K5675"/>
      <c r="L5675"/>
      <c r="M5675"/>
      <c r="N5675"/>
      <c r="O5675"/>
      <c r="P5675"/>
      <c r="Q5675"/>
    </row>
    <row r="5676" spans="1:17" s="16" customFormat="1" x14ac:dyDescent="0.25">
      <c r="A5676"/>
      <c r="B5676" s="18"/>
      <c r="D5676"/>
      <c r="E5676"/>
      <c r="F5676"/>
      <c r="G5676"/>
      <c r="H5676"/>
      <c r="I5676"/>
      <c r="J5676"/>
      <c r="K5676"/>
      <c r="L5676"/>
      <c r="M5676"/>
      <c r="N5676"/>
      <c r="O5676"/>
      <c r="P5676"/>
      <c r="Q5676"/>
    </row>
    <row r="5677" spans="1:17" s="16" customFormat="1" x14ac:dyDescent="0.25">
      <c r="A5677"/>
      <c r="B5677" s="18"/>
      <c r="D5677"/>
      <c r="E5677"/>
      <c r="F5677"/>
      <c r="G5677"/>
      <c r="H5677"/>
      <c r="I5677"/>
      <c r="J5677"/>
      <c r="K5677"/>
      <c r="L5677"/>
      <c r="M5677"/>
      <c r="N5677"/>
      <c r="O5677"/>
      <c r="P5677"/>
      <c r="Q5677"/>
    </row>
    <row r="5678" spans="1:17" s="16" customFormat="1" x14ac:dyDescent="0.25">
      <c r="A5678"/>
      <c r="B5678" s="18"/>
      <c r="D5678"/>
      <c r="E5678"/>
      <c r="F5678"/>
      <c r="G5678"/>
      <c r="H5678"/>
      <c r="I5678"/>
      <c r="J5678"/>
      <c r="K5678"/>
      <c r="L5678"/>
      <c r="M5678"/>
      <c r="N5678"/>
      <c r="O5678"/>
      <c r="P5678"/>
      <c r="Q5678"/>
    </row>
    <row r="5679" spans="1:17" s="16" customFormat="1" x14ac:dyDescent="0.25">
      <c r="A5679"/>
      <c r="B5679" s="18"/>
      <c r="D5679"/>
      <c r="E5679"/>
      <c r="F5679"/>
      <c r="G5679"/>
      <c r="H5679"/>
      <c r="I5679"/>
      <c r="J5679"/>
      <c r="K5679"/>
      <c r="L5679"/>
      <c r="M5679"/>
      <c r="N5679"/>
      <c r="O5679"/>
      <c r="P5679"/>
      <c r="Q5679"/>
    </row>
    <row r="5680" spans="1:17" s="16" customFormat="1" x14ac:dyDescent="0.25">
      <c r="A5680"/>
      <c r="B5680" s="18"/>
      <c r="D5680"/>
      <c r="E5680"/>
      <c r="F5680"/>
      <c r="G5680"/>
      <c r="H5680"/>
      <c r="I5680"/>
      <c r="J5680"/>
      <c r="K5680"/>
      <c r="L5680"/>
      <c r="M5680"/>
      <c r="N5680"/>
      <c r="O5680"/>
      <c r="P5680"/>
      <c r="Q5680"/>
    </row>
    <row r="5681" spans="1:17" s="16" customFormat="1" x14ac:dyDescent="0.25">
      <c r="A5681"/>
      <c r="B5681" s="18"/>
      <c r="D5681"/>
      <c r="E5681"/>
      <c r="F5681"/>
      <c r="G5681"/>
      <c r="H5681"/>
      <c r="I5681"/>
      <c r="J5681"/>
      <c r="K5681"/>
      <c r="L5681"/>
      <c r="M5681"/>
      <c r="N5681"/>
      <c r="O5681"/>
      <c r="P5681"/>
      <c r="Q5681"/>
    </row>
    <row r="5682" spans="1:17" s="16" customFormat="1" x14ac:dyDescent="0.25">
      <c r="A5682"/>
      <c r="B5682" s="17"/>
      <c r="D5682"/>
      <c r="E5682"/>
      <c r="F5682"/>
      <c r="G5682"/>
      <c r="H5682"/>
      <c r="I5682"/>
      <c r="J5682"/>
      <c r="K5682"/>
      <c r="L5682"/>
      <c r="M5682"/>
      <c r="N5682"/>
      <c r="O5682"/>
      <c r="P5682"/>
      <c r="Q5682"/>
    </row>
    <row r="5683" spans="1:17" s="16" customFormat="1" x14ac:dyDescent="0.25">
      <c r="A5683"/>
      <c r="B5683" s="18"/>
      <c r="D5683"/>
      <c r="E5683"/>
      <c r="F5683"/>
      <c r="G5683"/>
      <c r="H5683"/>
      <c r="I5683"/>
      <c r="J5683"/>
      <c r="K5683"/>
      <c r="L5683"/>
      <c r="M5683"/>
      <c r="N5683"/>
      <c r="O5683"/>
      <c r="P5683"/>
      <c r="Q5683"/>
    </row>
    <row r="5684" spans="1:17" s="16" customFormat="1" x14ac:dyDescent="0.25">
      <c r="A5684"/>
      <c r="B5684" s="18"/>
      <c r="D5684"/>
      <c r="E5684"/>
      <c r="F5684"/>
      <c r="G5684"/>
      <c r="H5684"/>
      <c r="I5684"/>
      <c r="J5684"/>
      <c r="K5684"/>
      <c r="L5684"/>
      <c r="M5684"/>
      <c r="N5684"/>
      <c r="O5684"/>
      <c r="P5684"/>
      <c r="Q5684"/>
    </row>
    <row r="5685" spans="1:17" s="16" customFormat="1" x14ac:dyDescent="0.25">
      <c r="A5685"/>
      <c r="B5685" s="18"/>
      <c r="D5685"/>
      <c r="E5685"/>
      <c r="F5685"/>
      <c r="G5685"/>
      <c r="H5685"/>
      <c r="I5685"/>
      <c r="J5685"/>
      <c r="K5685"/>
      <c r="L5685"/>
      <c r="M5685"/>
      <c r="N5685"/>
      <c r="O5685"/>
      <c r="P5685"/>
      <c r="Q5685"/>
    </row>
    <row r="5686" spans="1:17" s="16" customFormat="1" x14ac:dyDescent="0.25">
      <c r="A5686"/>
      <c r="B5686" s="18"/>
      <c r="D5686"/>
      <c r="E5686"/>
      <c r="F5686"/>
      <c r="G5686"/>
      <c r="H5686"/>
      <c r="I5686"/>
      <c r="J5686"/>
      <c r="K5686"/>
      <c r="L5686"/>
      <c r="M5686"/>
      <c r="N5686"/>
      <c r="O5686"/>
      <c r="P5686"/>
      <c r="Q5686"/>
    </row>
    <row r="5687" spans="1:17" s="16" customFormat="1" x14ac:dyDescent="0.25">
      <c r="A5687"/>
      <c r="B5687" s="18"/>
      <c r="D5687"/>
      <c r="E5687"/>
      <c r="F5687"/>
      <c r="G5687"/>
      <c r="H5687"/>
      <c r="I5687"/>
      <c r="J5687"/>
      <c r="K5687"/>
      <c r="L5687"/>
      <c r="M5687"/>
      <c r="N5687"/>
      <c r="O5687"/>
      <c r="P5687"/>
      <c r="Q5687"/>
    </row>
    <row r="5688" spans="1:17" s="16" customFormat="1" x14ac:dyDescent="0.25">
      <c r="A5688"/>
      <c r="B5688" s="18"/>
      <c r="D5688"/>
      <c r="E5688"/>
      <c r="F5688"/>
      <c r="G5688"/>
      <c r="H5688"/>
      <c r="I5688"/>
      <c r="J5688"/>
      <c r="K5688"/>
      <c r="L5688"/>
      <c r="M5688"/>
      <c r="N5688"/>
      <c r="O5688"/>
      <c r="P5688"/>
      <c r="Q5688"/>
    </row>
    <row r="5689" spans="1:17" s="16" customFormat="1" x14ac:dyDescent="0.25">
      <c r="A5689"/>
      <c r="B5689" s="18"/>
      <c r="D5689"/>
      <c r="E5689"/>
      <c r="F5689"/>
      <c r="G5689"/>
      <c r="H5689"/>
      <c r="I5689"/>
      <c r="J5689"/>
      <c r="K5689"/>
      <c r="L5689"/>
      <c r="M5689"/>
      <c r="N5689"/>
      <c r="O5689"/>
      <c r="P5689"/>
      <c r="Q5689"/>
    </row>
    <row r="5690" spans="1:17" s="16" customFormat="1" x14ac:dyDescent="0.25">
      <c r="A5690"/>
      <c r="B5690" s="18"/>
      <c r="D5690"/>
      <c r="E5690"/>
      <c r="F5690"/>
      <c r="G5690"/>
      <c r="H5690"/>
      <c r="I5690"/>
      <c r="J5690"/>
      <c r="K5690"/>
      <c r="L5690"/>
      <c r="M5690"/>
      <c r="N5690"/>
      <c r="O5690"/>
      <c r="P5690"/>
      <c r="Q5690"/>
    </row>
    <row r="5691" spans="1:17" s="16" customFormat="1" x14ac:dyDescent="0.25">
      <c r="A5691"/>
      <c r="B5691" s="18"/>
      <c r="D5691"/>
      <c r="E5691"/>
      <c r="F5691"/>
      <c r="G5691"/>
      <c r="H5691"/>
      <c r="I5691"/>
      <c r="J5691"/>
      <c r="K5691"/>
      <c r="L5691"/>
      <c r="M5691"/>
      <c r="N5691"/>
      <c r="O5691"/>
      <c r="P5691"/>
      <c r="Q5691"/>
    </row>
    <row r="5692" spans="1:17" s="16" customFormat="1" x14ac:dyDescent="0.25">
      <c r="A5692"/>
      <c r="B5692" s="18"/>
      <c r="D5692"/>
      <c r="E5692"/>
      <c r="F5692"/>
      <c r="G5692"/>
      <c r="H5692"/>
      <c r="I5692"/>
      <c r="J5692"/>
      <c r="K5692"/>
      <c r="L5692"/>
      <c r="M5692"/>
      <c r="N5692"/>
      <c r="O5692"/>
      <c r="P5692"/>
      <c r="Q5692"/>
    </row>
    <row r="5693" spans="1:17" s="16" customFormat="1" x14ac:dyDescent="0.25">
      <c r="A5693"/>
      <c r="B5693" s="18"/>
      <c r="D5693"/>
      <c r="E5693"/>
      <c r="F5693"/>
      <c r="G5693"/>
      <c r="H5693"/>
      <c r="I5693"/>
      <c r="J5693"/>
      <c r="K5693"/>
      <c r="L5693"/>
      <c r="M5693"/>
      <c r="N5693"/>
      <c r="O5693"/>
      <c r="P5693"/>
      <c r="Q5693"/>
    </row>
    <row r="5694" spans="1:17" s="16" customFormat="1" x14ac:dyDescent="0.25">
      <c r="A5694"/>
      <c r="B5694" s="18"/>
      <c r="D5694"/>
      <c r="E5694"/>
      <c r="F5694"/>
      <c r="G5694"/>
      <c r="H5694"/>
      <c r="I5694"/>
      <c r="J5694"/>
      <c r="K5694"/>
      <c r="L5694"/>
      <c r="M5694"/>
      <c r="N5694"/>
      <c r="O5694"/>
      <c r="P5694"/>
      <c r="Q5694"/>
    </row>
    <row r="5695" spans="1:17" s="16" customFormat="1" x14ac:dyDescent="0.25">
      <c r="A5695"/>
      <c r="B5695" s="18"/>
      <c r="D5695"/>
      <c r="E5695"/>
      <c r="F5695"/>
      <c r="G5695"/>
      <c r="H5695"/>
      <c r="I5695"/>
      <c r="J5695"/>
      <c r="K5695"/>
      <c r="L5695"/>
      <c r="M5695"/>
      <c r="N5695"/>
      <c r="O5695"/>
      <c r="P5695"/>
      <c r="Q5695"/>
    </row>
    <row r="5696" spans="1:17" s="16" customFormat="1" x14ac:dyDescent="0.25">
      <c r="A5696"/>
      <c r="B5696" s="18"/>
      <c r="D5696"/>
      <c r="E5696"/>
      <c r="F5696"/>
      <c r="G5696"/>
      <c r="H5696"/>
      <c r="I5696"/>
      <c r="J5696"/>
      <c r="K5696"/>
      <c r="L5696"/>
      <c r="M5696"/>
      <c r="N5696"/>
      <c r="O5696"/>
      <c r="P5696"/>
      <c r="Q5696"/>
    </row>
    <row r="5697" spans="1:17" s="16" customFormat="1" x14ac:dyDescent="0.25">
      <c r="A5697"/>
      <c r="B5697" s="18"/>
      <c r="D5697"/>
      <c r="E5697"/>
      <c r="F5697"/>
      <c r="G5697"/>
      <c r="H5697"/>
      <c r="I5697"/>
      <c r="J5697"/>
      <c r="K5697"/>
      <c r="L5697"/>
      <c r="M5697"/>
      <c r="N5697"/>
      <c r="O5697"/>
      <c r="P5697"/>
      <c r="Q5697"/>
    </row>
    <row r="5698" spans="1:17" s="16" customFormat="1" x14ac:dyDescent="0.25">
      <c r="A5698"/>
      <c r="B5698" s="18"/>
      <c r="D5698"/>
      <c r="E5698"/>
      <c r="F5698"/>
      <c r="G5698"/>
      <c r="H5698"/>
      <c r="I5698"/>
      <c r="J5698"/>
      <c r="K5698"/>
      <c r="L5698"/>
      <c r="M5698"/>
      <c r="N5698"/>
      <c r="O5698"/>
      <c r="P5698"/>
      <c r="Q5698"/>
    </row>
    <row r="5699" spans="1:17" s="16" customFormat="1" x14ac:dyDescent="0.25">
      <c r="A5699"/>
      <c r="B5699" s="18"/>
      <c r="D5699"/>
      <c r="E5699"/>
      <c r="F5699"/>
      <c r="G5699"/>
      <c r="H5699"/>
      <c r="I5699"/>
      <c r="J5699"/>
      <c r="K5699"/>
      <c r="L5699"/>
      <c r="M5699"/>
      <c r="N5699"/>
      <c r="O5699"/>
      <c r="P5699"/>
      <c r="Q5699"/>
    </row>
    <row r="5700" spans="1:17" s="16" customFormat="1" x14ac:dyDescent="0.25">
      <c r="A5700"/>
      <c r="B5700" s="18"/>
      <c r="D5700"/>
      <c r="E5700"/>
      <c r="F5700"/>
      <c r="G5700"/>
      <c r="H5700"/>
      <c r="I5700"/>
      <c r="J5700"/>
      <c r="K5700"/>
      <c r="L5700"/>
      <c r="M5700"/>
      <c r="N5700"/>
      <c r="O5700"/>
      <c r="P5700"/>
      <c r="Q5700"/>
    </row>
    <row r="5701" spans="1:17" s="16" customFormat="1" x14ac:dyDescent="0.25">
      <c r="A5701"/>
      <c r="B5701" s="18"/>
      <c r="D5701"/>
      <c r="E5701"/>
      <c r="F5701"/>
      <c r="G5701"/>
      <c r="H5701"/>
      <c r="I5701"/>
      <c r="J5701"/>
      <c r="K5701"/>
      <c r="L5701"/>
      <c r="M5701"/>
      <c r="N5701"/>
      <c r="O5701"/>
      <c r="P5701"/>
      <c r="Q5701"/>
    </row>
    <row r="5702" spans="1:17" s="16" customFormat="1" x14ac:dyDescent="0.25">
      <c r="A5702"/>
      <c r="B5702" s="18"/>
      <c r="D5702"/>
      <c r="E5702"/>
      <c r="F5702"/>
      <c r="G5702"/>
      <c r="H5702"/>
      <c r="I5702"/>
      <c r="J5702"/>
      <c r="K5702"/>
      <c r="L5702"/>
      <c r="M5702"/>
      <c r="N5702"/>
      <c r="O5702"/>
      <c r="P5702"/>
      <c r="Q5702"/>
    </row>
    <row r="5703" spans="1:17" s="16" customFormat="1" x14ac:dyDescent="0.25">
      <c r="A5703"/>
      <c r="B5703" s="18"/>
      <c r="D5703"/>
      <c r="E5703"/>
      <c r="F5703"/>
      <c r="G5703"/>
      <c r="H5703"/>
      <c r="I5703"/>
      <c r="J5703"/>
      <c r="K5703"/>
      <c r="L5703"/>
      <c r="M5703"/>
      <c r="N5703"/>
      <c r="O5703"/>
      <c r="P5703"/>
      <c r="Q5703"/>
    </row>
    <row r="5704" spans="1:17" s="16" customFormat="1" x14ac:dyDescent="0.25">
      <c r="A5704"/>
      <c r="B5704" s="18"/>
      <c r="D5704"/>
      <c r="E5704"/>
      <c r="F5704"/>
      <c r="G5704"/>
      <c r="H5704"/>
      <c r="I5704"/>
      <c r="J5704"/>
      <c r="K5704"/>
      <c r="L5704"/>
      <c r="M5704"/>
      <c r="N5704"/>
      <c r="O5704"/>
      <c r="P5704"/>
      <c r="Q5704"/>
    </row>
    <row r="5705" spans="1:17" s="16" customFormat="1" x14ac:dyDescent="0.25">
      <c r="A5705"/>
      <c r="B5705" s="18"/>
      <c r="D5705"/>
      <c r="E5705"/>
      <c r="F5705"/>
      <c r="G5705"/>
      <c r="H5705"/>
      <c r="I5705"/>
      <c r="J5705"/>
      <c r="K5705"/>
      <c r="L5705"/>
      <c r="M5705"/>
      <c r="N5705"/>
      <c r="O5705"/>
      <c r="P5705"/>
      <c r="Q5705"/>
    </row>
    <row r="5706" spans="1:17" s="16" customFormat="1" x14ac:dyDescent="0.25">
      <c r="A5706"/>
      <c r="B5706" s="18"/>
      <c r="D5706"/>
      <c r="E5706"/>
      <c r="F5706"/>
      <c r="G5706"/>
      <c r="H5706"/>
      <c r="I5706"/>
      <c r="J5706"/>
      <c r="K5706"/>
      <c r="L5706"/>
      <c r="M5706"/>
      <c r="N5706"/>
      <c r="O5706"/>
      <c r="P5706"/>
      <c r="Q5706"/>
    </row>
    <row r="5707" spans="1:17" s="16" customFormat="1" x14ac:dyDescent="0.25">
      <c r="A5707"/>
      <c r="B5707" s="18"/>
      <c r="D5707"/>
      <c r="E5707"/>
      <c r="F5707"/>
      <c r="G5707"/>
      <c r="H5707"/>
      <c r="I5707"/>
      <c r="J5707"/>
      <c r="K5707"/>
      <c r="L5707"/>
      <c r="M5707"/>
      <c r="N5707"/>
      <c r="O5707"/>
      <c r="P5707"/>
      <c r="Q5707"/>
    </row>
    <row r="5708" spans="1:17" s="16" customFormat="1" x14ac:dyDescent="0.25">
      <c r="A5708"/>
      <c r="B5708" s="18"/>
      <c r="D5708"/>
      <c r="E5708"/>
      <c r="F5708"/>
      <c r="G5708"/>
      <c r="H5708"/>
      <c r="I5708"/>
      <c r="J5708"/>
      <c r="K5708"/>
      <c r="L5708"/>
      <c r="M5708"/>
      <c r="N5708"/>
      <c r="O5708"/>
      <c r="P5708"/>
      <c r="Q5708"/>
    </row>
    <row r="5709" spans="1:17" s="16" customFormat="1" x14ac:dyDescent="0.25">
      <c r="A5709"/>
      <c r="B5709" s="18"/>
      <c r="D5709"/>
      <c r="E5709"/>
      <c r="F5709"/>
      <c r="G5709"/>
      <c r="H5709"/>
      <c r="I5709"/>
      <c r="J5709"/>
      <c r="K5709"/>
      <c r="L5709"/>
      <c r="M5709"/>
      <c r="N5709"/>
      <c r="O5709"/>
      <c r="P5709"/>
      <c r="Q5709"/>
    </row>
    <row r="5710" spans="1:17" s="16" customFormat="1" x14ac:dyDescent="0.25">
      <c r="A5710"/>
      <c r="B5710" s="18"/>
      <c r="D5710"/>
      <c r="E5710"/>
      <c r="F5710"/>
      <c r="G5710"/>
      <c r="H5710"/>
      <c r="I5710"/>
      <c r="J5710"/>
      <c r="K5710"/>
      <c r="L5710"/>
      <c r="M5710"/>
      <c r="N5710"/>
      <c r="O5710"/>
      <c r="P5710"/>
      <c r="Q5710"/>
    </row>
    <row r="5711" spans="1:17" s="16" customFormat="1" x14ac:dyDescent="0.25">
      <c r="A5711"/>
      <c r="B5711" s="18"/>
      <c r="D5711"/>
      <c r="E5711"/>
      <c r="F5711"/>
      <c r="G5711"/>
      <c r="H5711"/>
      <c r="I5711"/>
      <c r="J5711"/>
      <c r="K5711"/>
      <c r="L5711"/>
      <c r="M5711"/>
      <c r="N5711"/>
      <c r="O5711"/>
      <c r="P5711"/>
      <c r="Q5711"/>
    </row>
    <row r="5712" spans="1:17" s="16" customFormat="1" x14ac:dyDescent="0.25">
      <c r="A5712"/>
      <c r="B5712" s="18"/>
      <c r="D5712"/>
      <c r="E5712"/>
      <c r="F5712"/>
      <c r="G5712"/>
      <c r="H5712"/>
      <c r="I5712"/>
      <c r="J5712"/>
      <c r="K5712"/>
      <c r="L5712"/>
      <c r="M5712"/>
      <c r="N5712"/>
      <c r="O5712"/>
      <c r="P5712"/>
      <c r="Q5712"/>
    </row>
    <row r="5713" spans="1:17" s="16" customFormat="1" x14ac:dyDescent="0.25">
      <c r="A5713"/>
      <c r="B5713" s="18"/>
      <c r="D5713"/>
      <c r="E5713"/>
      <c r="F5713"/>
      <c r="G5713"/>
      <c r="H5713"/>
      <c r="I5713"/>
      <c r="J5713"/>
      <c r="K5713"/>
      <c r="L5713"/>
      <c r="M5713"/>
      <c r="N5713"/>
      <c r="O5713"/>
      <c r="P5713"/>
      <c r="Q5713"/>
    </row>
    <row r="5714" spans="1:17" s="16" customFormat="1" x14ac:dyDescent="0.25">
      <c r="A5714"/>
      <c r="B5714" s="18"/>
      <c r="D5714"/>
      <c r="E5714"/>
      <c r="F5714"/>
      <c r="G5714"/>
      <c r="H5714"/>
      <c r="I5714"/>
      <c r="J5714"/>
      <c r="K5714"/>
      <c r="L5714"/>
      <c r="M5714"/>
      <c r="N5714"/>
      <c r="O5714"/>
      <c r="P5714"/>
      <c r="Q5714"/>
    </row>
    <row r="5715" spans="1:17" s="16" customFormat="1" x14ac:dyDescent="0.25">
      <c r="A5715"/>
      <c r="B5715" s="18"/>
      <c r="D5715"/>
      <c r="E5715"/>
      <c r="F5715"/>
      <c r="G5715"/>
      <c r="H5715"/>
      <c r="I5715"/>
      <c r="J5715"/>
      <c r="K5715"/>
      <c r="L5715"/>
      <c r="M5715"/>
      <c r="N5715"/>
      <c r="O5715"/>
      <c r="P5715"/>
      <c r="Q5715"/>
    </row>
    <row r="5716" spans="1:17" s="16" customFormat="1" x14ac:dyDescent="0.25">
      <c r="A5716"/>
      <c r="B5716" s="18"/>
      <c r="D5716"/>
      <c r="E5716"/>
      <c r="F5716"/>
      <c r="G5716"/>
      <c r="H5716"/>
      <c r="I5716"/>
      <c r="J5716"/>
      <c r="K5716"/>
      <c r="L5716"/>
      <c r="M5716"/>
      <c r="N5716"/>
      <c r="O5716"/>
      <c r="P5716"/>
      <c r="Q5716"/>
    </row>
    <row r="5717" spans="1:17" s="16" customFormat="1" x14ac:dyDescent="0.25">
      <c r="A5717"/>
      <c r="B5717" s="18"/>
      <c r="D5717"/>
      <c r="E5717"/>
      <c r="F5717"/>
      <c r="G5717"/>
      <c r="H5717"/>
      <c r="I5717"/>
      <c r="J5717"/>
      <c r="K5717"/>
      <c r="L5717"/>
      <c r="M5717"/>
      <c r="N5717"/>
      <c r="O5717"/>
      <c r="P5717"/>
      <c r="Q5717"/>
    </row>
    <row r="5718" spans="1:17" s="16" customFormat="1" x14ac:dyDescent="0.25">
      <c r="A5718"/>
      <c r="B5718" s="18"/>
      <c r="D5718"/>
      <c r="E5718"/>
      <c r="F5718"/>
      <c r="G5718"/>
      <c r="H5718"/>
      <c r="I5718"/>
      <c r="J5718"/>
      <c r="K5718"/>
      <c r="L5718"/>
      <c r="M5718"/>
      <c r="N5718"/>
      <c r="O5718"/>
      <c r="P5718"/>
      <c r="Q5718"/>
    </row>
    <row r="5719" spans="1:17" s="16" customFormat="1" x14ac:dyDescent="0.25">
      <c r="A5719"/>
      <c r="B5719" s="18"/>
      <c r="D5719"/>
      <c r="E5719"/>
      <c r="F5719"/>
      <c r="G5719"/>
      <c r="H5719"/>
      <c r="I5719"/>
      <c r="J5719"/>
      <c r="K5719"/>
      <c r="L5719"/>
      <c r="M5719"/>
      <c r="N5719"/>
      <c r="O5719"/>
      <c r="P5719"/>
      <c r="Q5719"/>
    </row>
    <row r="5720" spans="1:17" s="16" customFormat="1" x14ac:dyDescent="0.25">
      <c r="A5720"/>
      <c r="B5720" s="18"/>
      <c r="D5720"/>
      <c r="E5720"/>
      <c r="F5720"/>
      <c r="G5720"/>
      <c r="H5720"/>
      <c r="I5720"/>
      <c r="J5720"/>
      <c r="K5720"/>
      <c r="L5720"/>
      <c r="M5720"/>
      <c r="N5720"/>
      <c r="O5720"/>
      <c r="P5720"/>
      <c r="Q5720"/>
    </row>
    <row r="5721" spans="1:17" s="16" customFormat="1" x14ac:dyDescent="0.25">
      <c r="A5721"/>
      <c r="B5721" s="18"/>
      <c r="D5721"/>
      <c r="E5721"/>
      <c r="F5721"/>
      <c r="G5721"/>
      <c r="H5721"/>
      <c r="I5721"/>
      <c r="J5721"/>
      <c r="K5721"/>
      <c r="L5721"/>
      <c r="M5721"/>
      <c r="N5721"/>
      <c r="O5721"/>
      <c r="P5721"/>
      <c r="Q5721"/>
    </row>
    <row r="5722" spans="1:17" s="16" customFormat="1" x14ac:dyDescent="0.25">
      <c r="A5722"/>
      <c r="B5722" s="18"/>
      <c r="D5722"/>
      <c r="E5722"/>
      <c r="F5722"/>
      <c r="G5722"/>
      <c r="H5722"/>
      <c r="I5722"/>
      <c r="J5722"/>
      <c r="K5722"/>
      <c r="L5722"/>
      <c r="M5722"/>
      <c r="N5722"/>
      <c r="O5722"/>
      <c r="P5722"/>
      <c r="Q5722"/>
    </row>
    <row r="5723" spans="1:17" s="16" customFormat="1" x14ac:dyDescent="0.25">
      <c r="A5723"/>
      <c r="B5723" s="18"/>
      <c r="D5723"/>
      <c r="E5723"/>
      <c r="F5723"/>
      <c r="G5723"/>
      <c r="H5723"/>
      <c r="I5723"/>
      <c r="J5723"/>
      <c r="K5723"/>
      <c r="L5723"/>
      <c r="M5723"/>
      <c r="N5723"/>
      <c r="O5723"/>
      <c r="P5723"/>
      <c r="Q5723"/>
    </row>
    <row r="5724" spans="1:17" s="16" customFormat="1" x14ac:dyDescent="0.25">
      <c r="A5724"/>
      <c r="B5724" s="18"/>
      <c r="D5724"/>
      <c r="E5724"/>
      <c r="F5724"/>
      <c r="G5724"/>
      <c r="H5724"/>
      <c r="I5724"/>
      <c r="J5724"/>
      <c r="K5724"/>
      <c r="L5724"/>
      <c r="M5724"/>
      <c r="N5724"/>
      <c r="O5724"/>
      <c r="P5724"/>
      <c r="Q5724"/>
    </row>
    <row r="5725" spans="1:17" s="16" customFormat="1" x14ac:dyDescent="0.25">
      <c r="A5725"/>
      <c r="B5725" s="18"/>
      <c r="D5725"/>
      <c r="E5725"/>
      <c r="F5725"/>
      <c r="G5725"/>
      <c r="H5725"/>
      <c r="I5725"/>
      <c r="J5725"/>
      <c r="K5725"/>
      <c r="L5725"/>
      <c r="M5725"/>
      <c r="N5725"/>
      <c r="O5725"/>
      <c r="P5725"/>
      <c r="Q5725"/>
    </row>
    <row r="5726" spans="1:17" s="16" customFormat="1" x14ac:dyDescent="0.25">
      <c r="A5726"/>
      <c r="B5726" s="18"/>
      <c r="D5726"/>
      <c r="E5726"/>
      <c r="F5726"/>
      <c r="G5726"/>
      <c r="H5726"/>
      <c r="I5726"/>
      <c r="J5726"/>
      <c r="K5726"/>
      <c r="L5726"/>
      <c r="M5726"/>
      <c r="N5726"/>
      <c r="O5726"/>
      <c r="P5726"/>
      <c r="Q5726"/>
    </row>
    <row r="5727" spans="1:17" s="16" customFormat="1" x14ac:dyDescent="0.25">
      <c r="A5727"/>
      <c r="B5727" s="18"/>
      <c r="D5727"/>
      <c r="E5727"/>
      <c r="F5727"/>
      <c r="G5727"/>
      <c r="H5727"/>
      <c r="I5727"/>
      <c r="J5727"/>
      <c r="K5727"/>
      <c r="L5727"/>
      <c r="M5727"/>
      <c r="N5727"/>
      <c r="O5727"/>
      <c r="P5727"/>
      <c r="Q5727"/>
    </row>
    <row r="5728" spans="1:17" s="16" customFormat="1" x14ac:dyDescent="0.25">
      <c r="A5728"/>
      <c r="B5728" s="18"/>
      <c r="D5728"/>
      <c r="E5728"/>
      <c r="F5728"/>
      <c r="G5728"/>
      <c r="H5728"/>
      <c r="I5728"/>
      <c r="J5728"/>
      <c r="K5728"/>
      <c r="L5728"/>
      <c r="M5728"/>
      <c r="N5728"/>
      <c r="O5728"/>
      <c r="P5728"/>
      <c r="Q5728"/>
    </row>
    <row r="5729" spans="1:17" s="16" customFormat="1" x14ac:dyDescent="0.25">
      <c r="A5729"/>
      <c r="B5729" s="18"/>
      <c r="D5729"/>
      <c r="E5729"/>
      <c r="F5729"/>
      <c r="G5729"/>
      <c r="H5729"/>
      <c r="I5729"/>
      <c r="J5729"/>
      <c r="K5729"/>
      <c r="L5729"/>
      <c r="M5729"/>
      <c r="N5729"/>
      <c r="O5729"/>
      <c r="P5729"/>
      <c r="Q5729"/>
    </row>
    <row r="5730" spans="1:17" s="16" customFormat="1" x14ac:dyDescent="0.25">
      <c r="A5730"/>
      <c r="B5730" s="18"/>
      <c r="D5730"/>
      <c r="E5730"/>
      <c r="F5730"/>
      <c r="G5730"/>
      <c r="H5730"/>
      <c r="I5730"/>
      <c r="J5730"/>
      <c r="K5730"/>
      <c r="L5730"/>
      <c r="M5730"/>
      <c r="N5730"/>
      <c r="O5730"/>
      <c r="P5730"/>
      <c r="Q5730"/>
    </row>
    <row r="5731" spans="1:17" s="16" customFormat="1" x14ac:dyDescent="0.25">
      <c r="A5731"/>
      <c r="B5731" s="18"/>
      <c r="D5731"/>
      <c r="E5731"/>
      <c r="F5731"/>
      <c r="G5731"/>
      <c r="H5731"/>
      <c r="I5731"/>
      <c r="J5731"/>
      <c r="K5731"/>
      <c r="L5731"/>
      <c r="M5731"/>
      <c r="N5731"/>
      <c r="O5731"/>
      <c r="P5731"/>
      <c r="Q5731"/>
    </row>
    <row r="5732" spans="1:17" s="16" customFormat="1" x14ac:dyDescent="0.25">
      <c r="A5732"/>
      <c r="B5732" s="17"/>
      <c r="D5732"/>
      <c r="E5732"/>
      <c r="F5732"/>
      <c r="G5732"/>
      <c r="H5732"/>
      <c r="I5732"/>
      <c r="J5732"/>
      <c r="K5732"/>
      <c r="L5732"/>
      <c r="M5732"/>
      <c r="N5732"/>
      <c r="O5732"/>
      <c r="P5732"/>
      <c r="Q5732"/>
    </row>
    <row r="5733" spans="1:17" s="16" customFormat="1" x14ac:dyDescent="0.25">
      <c r="A5733"/>
      <c r="B5733" s="18"/>
      <c r="D5733"/>
      <c r="E5733"/>
      <c r="F5733"/>
      <c r="G5733"/>
      <c r="H5733"/>
      <c r="I5733"/>
      <c r="J5733"/>
      <c r="K5733"/>
      <c r="L5733"/>
      <c r="M5733"/>
      <c r="N5733"/>
      <c r="O5733"/>
      <c r="P5733"/>
      <c r="Q5733"/>
    </row>
    <row r="5734" spans="1:17" s="16" customFormat="1" x14ac:dyDescent="0.25">
      <c r="A5734"/>
      <c r="B5734" s="18"/>
      <c r="D5734"/>
      <c r="E5734"/>
      <c r="F5734"/>
      <c r="G5734"/>
      <c r="H5734"/>
      <c r="I5734"/>
      <c r="J5734"/>
      <c r="K5734"/>
      <c r="L5734"/>
      <c r="M5734"/>
      <c r="N5734"/>
      <c r="O5734"/>
      <c r="P5734"/>
      <c r="Q5734"/>
    </row>
    <row r="5735" spans="1:17" s="16" customFormat="1" x14ac:dyDescent="0.25">
      <c r="A5735"/>
      <c r="B5735" s="18"/>
      <c r="D5735"/>
      <c r="E5735"/>
      <c r="F5735"/>
      <c r="G5735"/>
      <c r="H5735"/>
      <c r="I5735"/>
      <c r="J5735"/>
      <c r="K5735"/>
      <c r="L5735"/>
      <c r="M5735"/>
      <c r="N5735"/>
      <c r="O5735"/>
      <c r="P5735"/>
      <c r="Q5735"/>
    </row>
    <row r="5736" spans="1:17" s="16" customFormat="1" x14ac:dyDescent="0.25">
      <c r="A5736"/>
      <c r="B5736" s="18"/>
      <c r="D5736"/>
      <c r="E5736"/>
      <c r="F5736"/>
      <c r="G5736"/>
      <c r="H5736"/>
      <c r="I5736"/>
      <c r="J5736"/>
      <c r="K5736"/>
      <c r="L5736"/>
      <c r="M5736"/>
      <c r="N5736"/>
      <c r="O5736"/>
      <c r="P5736"/>
      <c r="Q5736"/>
    </row>
    <row r="5737" spans="1:17" s="16" customFormat="1" x14ac:dyDescent="0.25">
      <c r="A5737"/>
      <c r="B5737" s="18"/>
      <c r="D5737"/>
      <c r="E5737"/>
      <c r="F5737"/>
      <c r="G5737"/>
      <c r="H5737"/>
      <c r="I5737"/>
      <c r="J5737"/>
      <c r="K5737"/>
      <c r="L5737"/>
      <c r="M5737"/>
      <c r="N5737"/>
      <c r="O5737"/>
      <c r="P5737"/>
      <c r="Q5737"/>
    </row>
    <row r="5738" spans="1:17" s="16" customFormat="1" x14ac:dyDescent="0.25">
      <c r="A5738"/>
      <c r="B5738" s="18"/>
      <c r="D5738"/>
      <c r="E5738"/>
      <c r="F5738"/>
      <c r="G5738"/>
      <c r="H5738"/>
      <c r="I5738"/>
      <c r="J5738"/>
      <c r="K5738"/>
      <c r="L5738"/>
      <c r="M5738"/>
      <c r="N5738"/>
      <c r="O5738"/>
      <c r="P5738"/>
      <c r="Q5738"/>
    </row>
    <row r="5739" spans="1:17" s="16" customFormat="1" x14ac:dyDescent="0.25">
      <c r="A5739"/>
      <c r="B5739" s="18"/>
      <c r="D5739"/>
      <c r="E5739"/>
      <c r="F5739"/>
      <c r="G5739"/>
      <c r="H5739"/>
      <c r="I5739"/>
      <c r="J5739"/>
      <c r="K5739"/>
      <c r="L5739"/>
      <c r="M5739"/>
      <c r="N5739"/>
      <c r="O5739"/>
      <c r="P5739"/>
      <c r="Q5739"/>
    </row>
    <row r="5740" spans="1:17" s="16" customFormat="1" x14ac:dyDescent="0.25">
      <c r="A5740"/>
      <c r="B5740" s="18"/>
      <c r="D5740"/>
      <c r="E5740"/>
      <c r="F5740"/>
      <c r="G5740"/>
      <c r="H5740"/>
      <c r="I5740"/>
      <c r="J5740"/>
      <c r="K5740"/>
      <c r="L5740"/>
      <c r="M5740"/>
      <c r="N5740"/>
      <c r="O5740"/>
      <c r="P5740"/>
      <c r="Q5740"/>
    </row>
    <row r="5741" spans="1:17" s="16" customFormat="1" x14ac:dyDescent="0.25">
      <c r="A5741"/>
      <c r="B5741" s="18"/>
      <c r="D5741"/>
      <c r="E5741"/>
      <c r="F5741"/>
      <c r="G5741"/>
      <c r="H5741"/>
      <c r="I5741"/>
      <c r="J5741"/>
      <c r="K5741"/>
      <c r="L5741"/>
      <c r="M5741"/>
      <c r="N5741"/>
      <c r="O5741"/>
      <c r="P5741"/>
      <c r="Q5741"/>
    </row>
    <row r="5742" spans="1:17" s="16" customFormat="1" x14ac:dyDescent="0.25">
      <c r="A5742"/>
      <c r="B5742" s="18"/>
      <c r="D5742"/>
      <c r="E5742"/>
      <c r="F5742"/>
      <c r="G5742"/>
      <c r="H5742"/>
      <c r="I5742"/>
      <c r="J5742"/>
      <c r="K5742"/>
      <c r="L5742"/>
      <c r="M5742"/>
      <c r="N5742"/>
      <c r="O5742"/>
      <c r="P5742"/>
      <c r="Q5742"/>
    </row>
    <row r="5743" spans="1:17" s="16" customFormat="1" x14ac:dyDescent="0.25">
      <c r="A5743"/>
      <c r="B5743" s="18"/>
      <c r="D5743"/>
      <c r="E5743"/>
      <c r="F5743"/>
      <c r="G5743"/>
      <c r="H5743"/>
      <c r="I5743"/>
      <c r="J5743"/>
      <c r="K5743"/>
      <c r="L5743"/>
      <c r="M5743"/>
      <c r="N5743"/>
      <c r="O5743"/>
      <c r="P5743"/>
      <c r="Q5743"/>
    </row>
    <row r="5744" spans="1:17" s="16" customFormat="1" x14ac:dyDescent="0.25">
      <c r="A5744"/>
      <c r="B5744" s="18"/>
      <c r="D5744"/>
      <c r="E5744"/>
      <c r="F5744"/>
      <c r="G5744"/>
      <c r="H5744"/>
      <c r="I5744"/>
      <c r="J5744"/>
      <c r="K5744"/>
      <c r="L5744"/>
      <c r="M5744"/>
      <c r="N5744"/>
      <c r="O5744"/>
      <c r="P5744"/>
      <c r="Q5744"/>
    </row>
    <row r="5745" spans="1:17" s="16" customFormat="1" x14ac:dyDescent="0.25">
      <c r="A5745"/>
      <c r="B5745" s="18"/>
      <c r="D5745"/>
      <c r="E5745"/>
      <c r="F5745"/>
      <c r="G5745"/>
      <c r="H5745"/>
      <c r="I5745"/>
      <c r="J5745"/>
      <c r="K5745"/>
      <c r="L5745"/>
      <c r="M5745"/>
      <c r="N5745"/>
      <c r="O5745"/>
      <c r="P5745"/>
      <c r="Q5745"/>
    </row>
    <row r="5746" spans="1:17" s="16" customFormat="1" x14ac:dyDescent="0.25">
      <c r="A5746"/>
      <c r="B5746" s="18"/>
      <c r="D5746"/>
      <c r="E5746"/>
      <c r="F5746"/>
      <c r="G5746"/>
      <c r="H5746"/>
      <c r="I5746"/>
      <c r="J5746"/>
      <c r="K5746"/>
      <c r="L5746"/>
      <c r="M5746"/>
      <c r="N5746"/>
      <c r="O5746"/>
      <c r="P5746"/>
      <c r="Q5746"/>
    </row>
    <row r="5747" spans="1:17" s="16" customFormat="1" x14ac:dyDescent="0.25">
      <c r="A5747"/>
      <c r="B5747" s="18"/>
      <c r="D5747"/>
      <c r="E5747"/>
      <c r="F5747"/>
      <c r="G5747"/>
      <c r="H5747"/>
      <c r="I5747"/>
      <c r="J5747"/>
      <c r="K5747"/>
      <c r="L5747"/>
      <c r="M5747"/>
      <c r="N5747"/>
      <c r="O5747"/>
      <c r="P5747"/>
      <c r="Q5747"/>
    </row>
    <row r="5748" spans="1:17" s="16" customFormat="1" x14ac:dyDescent="0.25">
      <c r="A5748"/>
      <c r="B5748" s="18"/>
      <c r="D5748"/>
      <c r="E5748"/>
      <c r="F5748"/>
      <c r="G5748"/>
      <c r="H5748"/>
      <c r="I5748"/>
      <c r="J5748"/>
      <c r="K5748"/>
      <c r="L5748"/>
      <c r="M5748"/>
      <c r="N5748"/>
      <c r="O5748"/>
      <c r="P5748"/>
      <c r="Q5748"/>
    </row>
    <row r="5749" spans="1:17" s="16" customFormat="1" x14ac:dyDescent="0.25">
      <c r="A5749"/>
      <c r="B5749" s="18"/>
      <c r="D5749"/>
      <c r="E5749"/>
      <c r="F5749"/>
      <c r="G5749"/>
      <c r="H5749"/>
      <c r="I5749"/>
      <c r="J5749"/>
      <c r="K5749"/>
      <c r="L5749"/>
      <c r="M5749"/>
      <c r="N5749"/>
      <c r="O5749"/>
      <c r="P5749"/>
      <c r="Q5749"/>
    </row>
    <row r="5750" spans="1:17" s="16" customFormat="1" x14ac:dyDescent="0.25">
      <c r="A5750"/>
      <c r="B5750" s="18"/>
      <c r="D5750"/>
      <c r="E5750"/>
      <c r="F5750"/>
      <c r="G5750"/>
      <c r="H5750"/>
      <c r="I5750"/>
      <c r="J5750"/>
      <c r="K5750"/>
      <c r="L5750"/>
      <c r="M5750"/>
      <c r="N5750"/>
      <c r="O5750"/>
      <c r="P5750"/>
      <c r="Q5750"/>
    </row>
    <row r="5751" spans="1:17" s="16" customFormat="1" x14ac:dyDescent="0.25">
      <c r="A5751"/>
      <c r="B5751" s="18"/>
      <c r="D5751"/>
      <c r="E5751"/>
      <c r="F5751"/>
      <c r="G5751"/>
      <c r="H5751"/>
      <c r="I5751"/>
      <c r="J5751"/>
      <c r="K5751"/>
      <c r="L5751"/>
      <c r="M5751"/>
      <c r="N5751"/>
      <c r="O5751"/>
      <c r="P5751"/>
      <c r="Q5751"/>
    </row>
    <row r="5752" spans="1:17" s="16" customFormat="1" x14ac:dyDescent="0.25">
      <c r="A5752"/>
      <c r="B5752" s="18"/>
      <c r="D5752"/>
      <c r="E5752"/>
      <c r="F5752"/>
      <c r="G5752"/>
      <c r="H5752"/>
      <c r="I5752"/>
      <c r="J5752"/>
      <c r="K5752"/>
      <c r="L5752"/>
      <c r="M5752"/>
      <c r="N5752"/>
      <c r="O5752"/>
      <c r="P5752"/>
      <c r="Q5752"/>
    </row>
    <row r="5753" spans="1:17" s="16" customFormat="1" x14ac:dyDescent="0.25">
      <c r="A5753"/>
      <c r="B5753" s="18"/>
      <c r="D5753"/>
      <c r="E5753"/>
      <c r="F5753"/>
      <c r="G5753"/>
      <c r="H5753"/>
      <c r="I5753"/>
      <c r="J5753"/>
      <c r="K5753"/>
      <c r="L5753"/>
      <c r="M5753"/>
      <c r="N5753"/>
      <c r="O5753"/>
      <c r="P5753"/>
      <c r="Q5753"/>
    </row>
    <row r="5754" spans="1:17" s="16" customFormat="1" x14ac:dyDescent="0.25">
      <c r="A5754"/>
      <c r="B5754" s="18"/>
      <c r="D5754"/>
      <c r="E5754"/>
      <c r="F5754"/>
      <c r="G5754"/>
      <c r="H5754"/>
      <c r="I5754"/>
      <c r="J5754"/>
      <c r="K5754"/>
      <c r="L5754"/>
      <c r="M5754"/>
      <c r="N5754"/>
      <c r="O5754"/>
      <c r="P5754"/>
      <c r="Q5754"/>
    </row>
    <row r="5755" spans="1:17" s="16" customFormat="1" x14ac:dyDescent="0.25">
      <c r="A5755"/>
      <c r="B5755" s="18"/>
      <c r="D5755"/>
      <c r="E5755"/>
      <c r="F5755"/>
      <c r="G5755"/>
      <c r="H5755"/>
      <c r="I5755"/>
      <c r="J5755"/>
      <c r="K5755"/>
      <c r="L5755"/>
      <c r="M5755"/>
      <c r="N5755"/>
      <c r="O5755"/>
      <c r="P5755"/>
      <c r="Q5755"/>
    </row>
    <row r="5756" spans="1:17" s="16" customFormat="1" x14ac:dyDescent="0.25">
      <c r="A5756"/>
      <c r="B5756" s="18"/>
      <c r="D5756"/>
      <c r="E5756"/>
      <c r="F5756"/>
      <c r="G5756"/>
      <c r="H5756"/>
      <c r="I5756"/>
      <c r="J5756"/>
      <c r="K5756"/>
      <c r="L5756"/>
      <c r="M5756"/>
      <c r="N5756"/>
      <c r="O5756"/>
      <c r="P5756"/>
      <c r="Q5756"/>
    </row>
    <row r="5757" spans="1:17" s="16" customFormat="1" x14ac:dyDescent="0.25">
      <c r="A5757"/>
      <c r="B5757" s="18"/>
      <c r="D5757"/>
      <c r="E5757"/>
      <c r="F5757"/>
      <c r="G5757"/>
      <c r="H5757"/>
      <c r="I5757"/>
      <c r="J5757"/>
      <c r="K5757"/>
      <c r="L5757"/>
      <c r="M5757"/>
      <c r="N5757"/>
      <c r="O5757"/>
      <c r="P5757"/>
      <c r="Q5757"/>
    </row>
    <row r="5758" spans="1:17" s="16" customFormat="1" x14ac:dyDescent="0.25">
      <c r="A5758"/>
      <c r="B5758" s="18"/>
      <c r="D5758"/>
      <c r="E5758"/>
      <c r="F5758"/>
      <c r="G5758"/>
      <c r="H5758"/>
      <c r="I5758"/>
      <c r="J5758"/>
      <c r="K5758"/>
      <c r="L5758"/>
      <c r="M5758"/>
      <c r="N5758"/>
      <c r="O5758"/>
      <c r="P5758"/>
      <c r="Q5758"/>
    </row>
    <row r="5759" spans="1:17" s="16" customFormat="1" x14ac:dyDescent="0.25">
      <c r="A5759"/>
      <c r="B5759" s="18"/>
      <c r="D5759"/>
      <c r="E5759"/>
      <c r="F5759"/>
      <c r="G5759"/>
      <c r="H5759"/>
      <c r="I5759"/>
      <c r="J5759"/>
      <c r="K5759"/>
      <c r="L5759"/>
      <c r="M5759"/>
      <c r="N5759"/>
      <c r="O5759"/>
      <c r="P5759"/>
      <c r="Q5759"/>
    </row>
    <row r="5760" spans="1:17" s="16" customFormat="1" x14ac:dyDescent="0.25">
      <c r="A5760"/>
      <c r="B5760" s="18"/>
      <c r="D5760"/>
      <c r="E5760"/>
      <c r="F5760"/>
      <c r="G5760"/>
      <c r="H5760"/>
      <c r="I5760"/>
      <c r="J5760"/>
      <c r="K5760"/>
      <c r="L5760"/>
      <c r="M5760"/>
      <c r="N5760"/>
      <c r="O5760"/>
      <c r="P5760"/>
      <c r="Q5760"/>
    </row>
    <row r="5761" spans="1:17" s="16" customFormat="1" x14ac:dyDescent="0.25">
      <c r="A5761"/>
      <c r="B5761" s="18"/>
      <c r="D5761"/>
      <c r="E5761"/>
      <c r="F5761"/>
      <c r="G5761"/>
      <c r="H5761"/>
      <c r="I5761"/>
      <c r="J5761"/>
      <c r="K5761"/>
      <c r="L5761"/>
      <c r="M5761"/>
      <c r="N5761"/>
      <c r="O5761"/>
      <c r="P5761"/>
      <c r="Q5761"/>
    </row>
    <row r="5762" spans="1:17" s="16" customFormat="1" x14ac:dyDescent="0.25">
      <c r="A5762"/>
      <c r="B5762" s="18"/>
      <c r="D5762"/>
      <c r="E5762"/>
      <c r="F5762"/>
      <c r="G5762"/>
      <c r="H5762"/>
      <c r="I5762"/>
      <c r="J5762"/>
      <c r="K5762"/>
      <c r="L5762"/>
      <c r="M5762"/>
      <c r="N5762"/>
      <c r="O5762"/>
      <c r="P5762"/>
      <c r="Q5762"/>
    </row>
    <row r="5763" spans="1:17" s="16" customFormat="1" x14ac:dyDescent="0.25">
      <c r="A5763"/>
      <c r="B5763" s="18"/>
      <c r="D5763"/>
      <c r="E5763"/>
      <c r="F5763"/>
      <c r="G5763"/>
      <c r="H5763"/>
      <c r="I5763"/>
      <c r="J5763"/>
      <c r="K5763"/>
      <c r="L5763"/>
      <c r="M5763"/>
      <c r="N5763"/>
      <c r="O5763"/>
      <c r="P5763"/>
      <c r="Q5763"/>
    </row>
    <row r="5764" spans="1:17" s="16" customFormat="1" x14ac:dyDescent="0.25">
      <c r="A5764"/>
      <c r="B5764" s="18"/>
      <c r="D5764"/>
      <c r="E5764"/>
      <c r="F5764"/>
      <c r="G5764"/>
      <c r="H5764"/>
      <c r="I5764"/>
      <c r="J5764"/>
      <c r="K5764"/>
      <c r="L5764"/>
      <c r="M5764"/>
      <c r="N5764"/>
      <c r="O5764"/>
      <c r="P5764"/>
      <c r="Q5764"/>
    </row>
    <row r="5765" spans="1:17" s="16" customFormat="1" x14ac:dyDescent="0.25">
      <c r="A5765"/>
      <c r="B5765" s="18"/>
      <c r="D5765"/>
      <c r="E5765"/>
      <c r="F5765"/>
      <c r="G5765"/>
      <c r="H5765"/>
      <c r="I5765"/>
      <c r="J5765"/>
      <c r="K5765"/>
      <c r="L5765"/>
      <c r="M5765"/>
      <c r="N5765"/>
      <c r="O5765"/>
      <c r="P5765"/>
      <c r="Q5765"/>
    </row>
    <row r="5766" spans="1:17" s="16" customFormat="1" x14ac:dyDescent="0.25">
      <c r="A5766"/>
      <c r="B5766" s="18"/>
      <c r="D5766"/>
      <c r="E5766"/>
      <c r="F5766"/>
      <c r="G5766"/>
      <c r="H5766"/>
      <c r="I5766"/>
      <c r="J5766"/>
      <c r="K5766"/>
      <c r="L5766"/>
      <c r="M5766"/>
      <c r="N5766"/>
      <c r="O5766"/>
      <c r="P5766"/>
      <c r="Q5766"/>
    </row>
    <row r="5767" spans="1:17" s="16" customFormat="1" x14ac:dyDescent="0.25">
      <c r="A5767"/>
      <c r="B5767" s="18"/>
      <c r="D5767"/>
      <c r="E5767"/>
      <c r="F5767"/>
      <c r="G5767"/>
      <c r="H5767"/>
      <c r="I5767"/>
      <c r="J5767"/>
      <c r="K5767"/>
      <c r="L5767"/>
      <c r="M5767"/>
      <c r="N5767"/>
      <c r="O5767"/>
      <c r="P5767"/>
      <c r="Q5767"/>
    </row>
    <row r="5768" spans="1:17" s="16" customFormat="1" x14ac:dyDescent="0.25">
      <c r="A5768"/>
      <c r="B5768" s="18"/>
      <c r="D5768"/>
      <c r="E5768"/>
      <c r="F5768"/>
      <c r="G5768"/>
      <c r="H5768"/>
      <c r="I5768"/>
      <c r="J5768"/>
      <c r="K5768"/>
      <c r="L5768"/>
      <c r="M5768"/>
      <c r="N5768"/>
      <c r="O5768"/>
      <c r="P5768"/>
      <c r="Q5768"/>
    </row>
    <row r="5769" spans="1:17" s="16" customFormat="1" x14ac:dyDescent="0.25">
      <c r="A5769"/>
      <c r="B5769" s="18"/>
      <c r="D5769"/>
      <c r="E5769"/>
      <c r="F5769"/>
      <c r="G5769"/>
      <c r="H5769"/>
      <c r="I5769"/>
      <c r="J5769"/>
      <c r="K5769"/>
      <c r="L5769"/>
      <c r="M5769"/>
      <c r="N5769"/>
      <c r="O5769"/>
      <c r="P5769"/>
      <c r="Q5769"/>
    </row>
    <row r="5770" spans="1:17" s="16" customFormat="1" x14ac:dyDescent="0.25">
      <c r="A5770"/>
      <c r="B5770" s="18"/>
      <c r="D5770"/>
      <c r="E5770"/>
      <c r="F5770"/>
      <c r="G5770"/>
      <c r="H5770"/>
      <c r="I5770"/>
      <c r="J5770"/>
      <c r="K5770"/>
      <c r="L5770"/>
      <c r="M5770"/>
      <c r="N5770"/>
      <c r="O5770"/>
      <c r="P5770"/>
      <c r="Q5770"/>
    </row>
    <row r="5771" spans="1:17" s="16" customFormat="1" x14ac:dyDescent="0.25">
      <c r="A5771"/>
      <c r="B5771" s="18"/>
      <c r="D5771"/>
      <c r="E5771"/>
      <c r="F5771"/>
      <c r="G5771"/>
      <c r="H5771"/>
      <c r="I5771"/>
      <c r="J5771"/>
      <c r="K5771"/>
      <c r="L5771"/>
      <c r="M5771"/>
      <c r="N5771"/>
      <c r="O5771"/>
      <c r="P5771"/>
      <c r="Q5771"/>
    </row>
    <row r="5772" spans="1:17" s="16" customFormat="1" x14ac:dyDescent="0.25">
      <c r="A5772"/>
      <c r="B5772" s="18"/>
      <c r="D5772"/>
      <c r="E5772"/>
      <c r="F5772"/>
      <c r="G5772"/>
      <c r="H5772"/>
      <c r="I5772"/>
      <c r="J5772"/>
      <c r="K5772"/>
      <c r="L5772"/>
      <c r="M5772"/>
      <c r="N5772"/>
      <c r="O5772"/>
      <c r="P5772"/>
      <c r="Q5772"/>
    </row>
    <row r="5773" spans="1:17" s="16" customFormat="1" x14ac:dyDescent="0.25">
      <c r="A5773"/>
      <c r="B5773" s="18"/>
      <c r="D5773"/>
      <c r="E5773"/>
      <c r="F5773"/>
      <c r="G5773"/>
      <c r="H5773"/>
      <c r="I5773"/>
      <c r="J5773"/>
      <c r="K5773"/>
      <c r="L5773"/>
      <c r="M5773"/>
      <c r="N5773"/>
      <c r="O5773"/>
      <c r="P5773"/>
      <c r="Q5773"/>
    </row>
    <row r="5774" spans="1:17" s="16" customFormat="1" x14ac:dyDescent="0.25">
      <c r="A5774"/>
      <c r="B5774" s="18"/>
      <c r="D5774"/>
      <c r="E5774"/>
      <c r="F5774"/>
      <c r="G5774"/>
      <c r="H5774"/>
      <c r="I5774"/>
      <c r="J5774"/>
      <c r="K5774"/>
      <c r="L5774"/>
      <c r="M5774"/>
      <c r="N5774"/>
      <c r="O5774"/>
      <c r="P5774"/>
      <c r="Q5774"/>
    </row>
    <row r="5775" spans="1:17" s="16" customFormat="1" x14ac:dyDescent="0.25">
      <c r="A5775"/>
      <c r="B5775" s="18"/>
      <c r="D5775"/>
      <c r="E5775"/>
      <c r="F5775"/>
      <c r="G5775"/>
      <c r="H5775"/>
      <c r="I5775"/>
      <c r="J5775"/>
      <c r="K5775"/>
      <c r="L5775"/>
      <c r="M5775"/>
      <c r="N5775"/>
      <c r="O5775"/>
      <c r="P5775"/>
      <c r="Q5775"/>
    </row>
    <row r="5776" spans="1:17" s="16" customFormat="1" x14ac:dyDescent="0.25">
      <c r="A5776"/>
      <c r="B5776" s="18"/>
      <c r="D5776"/>
      <c r="E5776"/>
      <c r="F5776"/>
      <c r="G5776"/>
      <c r="H5776"/>
      <c r="I5776"/>
      <c r="J5776"/>
      <c r="K5776"/>
      <c r="L5776"/>
      <c r="M5776"/>
      <c r="N5776"/>
      <c r="O5776"/>
      <c r="P5776"/>
      <c r="Q5776"/>
    </row>
    <row r="5777" spans="1:17" s="16" customFormat="1" x14ac:dyDescent="0.25">
      <c r="A5777"/>
      <c r="B5777" s="18"/>
      <c r="D5777"/>
      <c r="E5777"/>
      <c r="F5777"/>
      <c r="G5777"/>
      <c r="H5777"/>
      <c r="I5777"/>
      <c r="J5777"/>
      <c r="K5777"/>
      <c r="L5777"/>
      <c r="M5777"/>
      <c r="N5777"/>
      <c r="O5777"/>
      <c r="P5777"/>
      <c r="Q5777"/>
    </row>
    <row r="5778" spans="1:17" s="16" customFormat="1" x14ac:dyDescent="0.25">
      <c r="A5778"/>
      <c r="B5778" s="18"/>
      <c r="D5778"/>
      <c r="E5778"/>
      <c r="F5778"/>
      <c r="G5778"/>
      <c r="H5778"/>
      <c r="I5778"/>
      <c r="J5778"/>
      <c r="K5778"/>
      <c r="L5778"/>
      <c r="M5778"/>
      <c r="N5778"/>
      <c r="O5778"/>
      <c r="P5778"/>
      <c r="Q5778"/>
    </row>
    <row r="5779" spans="1:17" s="16" customFormat="1" x14ac:dyDescent="0.25">
      <c r="A5779"/>
      <c r="B5779" s="18"/>
      <c r="D5779"/>
      <c r="E5779"/>
      <c r="F5779"/>
      <c r="G5779"/>
      <c r="H5779"/>
      <c r="I5779"/>
      <c r="J5779"/>
      <c r="K5779"/>
      <c r="L5779"/>
      <c r="M5779"/>
      <c r="N5779"/>
      <c r="O5779"/>
      <c r="P5779"/>
      <c r="Q5779"/>
    </row>
    <row r="5780" spans="1:17" s="16" customFormat="1" x14ac:dyDescent="0.25">
      <c r="A5780"/>
      <c r="B5780" s="18"/>
      <c r="D5780"/>
      <c r="E5780"/>
      <c r="F5780"/>
      <c r="G5780"/>
      <c r="H5780"/>
      <c r="I5780"/>
      <c r="J5780"/>
      <c r="K5780"/>
      <c r="L5780"/>
      <c r="M5780"/>
      <c r="N5780"/>
      <c r="O5780"/>
      <c r="P5780"/>
      <c r="Q5780"/>
    </row>
    <row r="5781" spans="1:17" s="16" customFormat="1" x14ac:dyDescent="0.25">
      <c r="A5781"/>
      <c r="B5781" s="18"/>
      <c r="D5781"/>
      <c r="E5781"/>
      <c r="F5781"/>
      <c r="G5781"/>
      <c r="H5781"/>
      <c r="I5781"/>
      <c r="J5781"/>
      <c r="K5781"/>
      <c r="L5781"/>
      <c r="M5781"/>
      <c r="N5781"/>
      <c r="O5781"/>
      <c r="P5781"/>
      <c r="Q5781"/>
    </row>
    <row r="5782" spans="1:17" s="16" customFormat="1" x14ac:dyDescent="0.25">
      <c r="A5782"/>
      <c r="B5782" s="17"/>
      <c r="D5782"/>
      <c r="E5782"/>
      <c r="F5782"/>
      <c r="G5782"/>
      <c r="H5782"/>
      <c r="I5782"/>
      <c r="J5782"/>
      <c r="K5782"/>
      <c r="L5782"/>
      <c r="M5782"/>
      <c r="N5782"/>
      <c r="O5782"/>
      <c r="P5782"/>
      <c r="Q5782"/>
    </row>
    <row r="5783" spans="1:17" s="16" customFormat="1" x14ac:dyDescent="0.25">
      <c r="A5783"/>
      <c r="B5783" s="18"/>
      <c r="D5783"/>
      <c r="E5783"/>
      <c r="F5783"/>
      <c r="G5783"/>
      <c r="H5783"/>
      <c r="I5783"/>
      <c r="J5783"/>
      <c r="K5783"/>
      <c r="L5783"/>
      <c r="M5783"/>
      <c r="N5783"/>
      <c r="O5783"/>
      <c r="P5783"/>
      <c r="Q5783"/>
    </row>
    <row r="5784" spans="1:17" s="16" customFormat="1" x14ac:dyDescent="0.25">
      <c r="A5784"/>
      <c r="B5784" s="18"/>
      <c r="D5784"/>
      <c r="E5784"/>
      <c r="F5784"/>
      <c r="G5784"/>
      <c r="H5784"/>
      <c r="I5784"/>
      <c r="J5784"/>
      <c r="K5784"/>
      <c r="L5784"/>
      <c r="M5784"/>
      <c r="N5784"/>
      <c r="O5784"/>
      <c r="P5784"/>
      <c r="Q5784"/>
    </row>
    <row r="5785" spans="1:17" s="16" customFormat="1" x14ac:dyDescent="0.25">
      <c r="A5785"/>
      <c r="B5785" s="18"/>
      <c r="D5785"/>
      <c r="E5785"/>
      <c r="F5785"/>
      <c r="G5785"/>
      <c r="H5785"/>
      <c r="I5785"/>
      <c r="J5785"/>
      <c r="K5785"/>
      <c r="L5785"/>
      <c r="M5785"/>
      <c r="N5785"/>
      <c r="O5785"/>
      <c r="P5785"/>
      <c r="Q5785"/>
    </row>
    <row r="5786" spans="1:17" s="16" customFormat="1" x14ac:dyDescent="0.25">
      <c r="A5786"/>
      <c r="B5786" s="18"/>
      <c r="D5786"/>
      <c r="E5786"/>
      <c r="F5786"/>
      <c r="G5786"/>
      <c r="H5786"/>
      <c r="I5786"/>
      <c r="J5786"/>
      <c r="K5786"/>
      <c r="L5786"/>
      <c r="M5786"/>
      <c r="N5786"/>
      <c r="O5786"/>
      <c r="P5786"/>
      <c r="Q5786"/>
    </row>
    <row r="5787" spans="1:17" s="16" customFormat="1" x14ac:dyDescent="0.25">
      <c r="A5787"/>
      <c r="B5787" s="18"/>
      <c r="D5787"/>
      <c r="E5787"/>
      <c r="F5787"/>
      <c r="G5787"/>
      <c r="H5787"/>
      <c r="I5787"/>
      <c r="J5787"/>
      <c r="K5787"/>
      <c r="L5787"/>
      <c r="M5787"/>
      <c r="N5787"/>
      <c r="O5787"/>
      <c r="P5787"/>
      <c r="Q5787"/>
    </row>
    <row r="5788" spans="1:17" s="16" customFormat="1" x14ac:dyDescent="0.25">
      <c r="A5788"/>
      <c r="B5788" s="18"/>
      <c r="D5788"/>
      <c r="E5788"/>
      <c r="F5788"/>
      <c r="G5788"/>
      <c r="H5788"/>
      <c r="I5788"/>
      <c r="J5788"/>
      <c r="K5788"/>
      <c r="L5788"/>
      <c r="M5788"/>
      <c r="N5788"/>
      <c r="O5788"/>
      <c r="P5788"/>
      <c r="Q5788"/>
    </row>
    <row r="5789" spans="1:17" s="16" customFormat="1" x14ac:dyDescent="0.25">
      <c r="A5789"/>
      <c r="B5789" s="18"/>
      <c r="D5789"/>
      <c r="E5789"/>
      <c r="F5789"/>
      <c r="G5789"/>
      <c r="H5789"/>
      <c r="I5789"/>
      <c r="J5789"/>
      <c r="K5789"/>
      <c r="L5789"/>
      <c r="M5789"/>
      <c r="N5789"/>
      <c r="O5789"/>
      <c r="P5789"/>
      <c r="Q5789"/>
    </row>
    <row r="5790" spans="1:17" s="16" customFormat="1" x14ac:dyDescent="0.25">
      <c r="A5790"/>
      <c r="B5790" s="18"/>
      <c r="D5790"/>
      <c r="E5790"/>
      <c r="F5790"/>
      <c r="G5790"/>
      <c r="H5790"/>
      <c r="I5790"/>
      <c r="J5790"/>
      <c r="K5790"/>
      <c r="L5790"/>
      <c r="M5790"/>
      <c r="N5790"/>
      <c r="O5790"/>
      <c r="P5790"/>
      <c r="Q5790"/>
    </row>
    <row r="5791" spans="1:17" s="16" customFormat="1" x14ac:dyDescent="0.25">
      <c r="A5791"/>
      <c r="B5791" s="18"/>
      <c r="D5791"/>
      <c r="E5791"/>
      <c r="F5791"/>
      <c r="G5791"/>
      <c r="H5791"/>
      <c r="I5791"/>
      <c r="J5791"/>
      <c r="K5791"/>
      <c r="L5791"/>
      <c r="M5791"/>
      <c r="N5791"/>
      <c r="O5791"/>
      <c r="P5791"/>
      <c r="Q5791"/>
    </row>
    <row r="5792" spans="1:17" s="16" customFormat="1" x14ac:dyDescent="0.25">
      <c r="A5792"/>
      <c r="B5792" s="18"/>
      <c r="D5792"/>
      <c r="E5792"/>
      <c r="F5792"/>
      <c r="G5792"/>
      <c r="H5792"/>
      <c r="I5792"/>
      <c r="J5792"/>
      <c r="K5792"/>
      <c r="L5792"/>
      <c r="M5792"/>
      <c r="N5792"/>
      <c r="O5792"/>
      <c r="P5792"/>
      <c r="Q5792"/>
    </row>
    <row r="5793" spans="1:17" s="16" customFormat="1" x14ac:dyDescent="0.25">
      <c r="A5793"/>
      <c r="B5793" s="18"/>
      <c r="D5793"/>
      <c r="E5793"/>
      <c r="F5793"/>
      <c r="G5793"/>
      <c r="H5793"/>
      <c r="I5793"/>
      <c r="J5793"/>
      <c r="K5793"/>
      <c r="L5793"/>
      <c r="M5793"/>
      <c r="N5793"/>
      <c r="O5793"/>
      <c r="P5793"/>
      <c r="Q5793"/>
    </row>
    <row r="5794" spans="1:17" s="16" customFormat="1" x14ac:dyDescent="0.25">
      <c r="A5794"/>
      <c r="B5794" s="18"/>
      <c r="D5794"/>
      <c r="E5794"/>
      <c r="F5794"/>
      <c r="G5794"/>
      <c r="H5794"/>
      <c r="I5794"/>
      <c r="J5794"/>
      <c r="K5794"/>
      <c r="L5794"/>
      <c r="M5794"/>
      <c r="N5794"/>
      <c r="O5794"/>
      <c r="P5794"/>
      <c r="Q5794"/>
    </row>
    <row r="5795" spans="1:17" s="16" customFormat="1" x14ac:dyDescent="0.25">
      <c r="A5795"/>
      <c r="B5795" s="18"/>
      <c r="D5795"/>
      <c r="E5795"/>
      <c r="F5795"/>
      <c r="G5795"/>
      <c r="H5795"/>
      <c r="I5795"/>
      <c r="J5795"/>
      <c r="K5795"/>
      <c r="L5795"/>
      <c r="M5795"/>
      <c r="N5795"/>
      <c r="O5795"/>
      <c r="P5795"/>
      <c r="Q5795"/>
    </row>
    <row r="5796" spans="1:17" s="16" customFormat="1" x14ac:dyDescent="0.25">
      <c r="A5796"/>
      <c r="B5796" s="18"/>
      <c r="D5796"/>
      <c r="E5796"/>
      <c r="F5796"/>
      <c r="G5796"/>
      <c r="H5796"/>
      <c r="I5796"/>
      <c r="J5796"/>
      <c r="K5796"/>
      <c r="L5796"/>
      <c r="M5796"/>
      <c r="N5796"/>
      <c r="O5796"/>
      <c r="P5796"/>
      <c r="Q5796"/>
    </row>
    <row r="5797" spans="1:17" s="16" customFormat="1" x14ac:dyDescent="0.25">
      <c r="A5797"/>
      <c r="B5797" s="18"/>
      <c r="D5797"/>
      <c r="E5797"/>
      <c r="F5797"/>
      <c r="G5797"/>
      <c r="H5797"/>
      <c r="I5797"/>
      <c r="J5797"/>
      <c r="K5797"/>
      <c r="L5797"/>
      <c r="M5797"/>
      <c r="N5797"/>
      <c r="O5797"/>
      <c r="P5797"/>
      <c r="Q5797"/>
    </row>
    <row r="5798" spans="1:17" s="16" customFormat="1" x14ac:dyDescent="0.25">
      <c r="A5798"/>
      <c r="B5798" s="18"/>
      <c r="D5798"/>
      <c r="E5798"/>
      <c r="F5798"/>
      <c r="G5798"/>
      <c r="H5798"/>
      <c r="I5798"/>
      <c r="J5798"/>
      <c r="K5798"/>
      <c r="L5798"/>
      <c r="M5798"/>
      <c r="N5798"/>
      <c r="O5798"/>
      <c r="P5798"/>
      <c r="Q5798"/>
    </row>
    <row r="5799" spans="1:17" s="16" customFormat="1" x14ac:dyDescent="0.25">
      <c r="A5799"/>
      <c r="B5799" s="18"/>
      <c r="D5799"/>
      <c r="E5799"/>
      <c r="F5799"/>
      <c r="G5799"/>
      <c r="H5799"/>
      <c r="I5799"/>
      <c r="J5799"/>
      <c r="K5799"/>
      <c r="L5799"/>
      <c r="M5799"/>
      <c r="N5799"/>
      <c r="O5799"/>
      <c r="P5799"/>
      <c r="Q5799"/>
    </row>
    <row r="5800" spans="1:17" s="16" customFormat="1" x14ac:dyDescent="0.25">
      <c r="A5800"/>
      <c r="B5800" s="18"/>
      <c r="D5800"/>
      <c r="E5800"/>
      <c r="F5800"/>
      <c r="G5800"/>
      <c r="H5800"/>
      <c r="I5800"/>
      <c r="J5800"/>
      <c r="K5800"/>
      <c r="L5800"/>
      <c r="M5800"/>
      <c r="N5800"/>
      <c r="O5800"/>
      <c r="P5800"/>
      <c r="Q5800"/>
    </row>
    <row r="5801" spans="1:17" s="16" customFormat="1" x14ac:dyDescent="0.25">
      <c r="A5801"/>
      <c r="B5801" s="18"/>
      <c r="D5801"/>
      <c r="E5801"/>
      <c r="F5801"/>
      <c r="G5801"/>
      <c r="H5801"/>
      <c r="I5801"/>
      <c r="J5801"/>
      <c r="K5801"/>
      <c r="L5801"/>
      <c r="M5801"/>
      <c r="N5801"/>
      <c r="O5801"/>
      <c r="P5801"/>
      <c r="Q5801"/>
    </row>
    <row r="5802" spans="1:17" s="16" customFormat="1" x14ac:dyDescent="0.25">
      <c r="A5802"/>
      <c r="B5802" s="18"/>
      <c r="D5802"/>
      <c r="E5802"/>
      <c r="F5802"/>
      <c r="G5802"/>
      <c r="H5802"/>
      <c r="I5802"/>
      <c r="J5802"/>
      <c r="K5802"/>
      <c r="L5802"/>
      <c r="M5802"/>
      <c r="N5802"/>
      <c r="O5802"/>
      <c r="P5802"/>
      <c r="Q5802"/>
    </row>
    <row r="5803" spans="1:17" s="16" customFormat="1" x14ac:dyDescent="0.25">
      <c r="A5803"/>
      <c r="B5803" s="18"/>
      <c r="D5803"/>
      <c r="E5803"/>
      <c r="F5803"/>
      <c r="G5803"/>
      <c r="H5803"/>
      <c r="I5803"/>
      <c r="J5803"/>
      <c r="K5803"/>
      <c r="L5803"/>
      <c r="M5803"/>
      <c r="N5803"/>
      <c r="O5803"/>
      <c r="P5803"/>
      <c r="Q5803"/>
    </row>
    <row r="5804" spans="1:17" s="16" customFormat="1" x14ac:dyDescent="0.25">
      <c r="A5804"/>
      <c r="B5804" s="18"/>
      <c r="D5804"/>
      <c r="E5804"/>
      <c r="F5804"/>
      <c r="G5804"/>
      <c r="H5804"/>
      <c r="I5804"/>
      <c r="J5804"/>
      <c r="K5804"/>
      <c r="L5804"/>
      <c r="M5804"/>
      <c r="N5804"/>
      <c r="O5804"/>
      <c r="P5804"/>
      <c r="Q5804"/>
    </row>
    <row r="5805" spans="1:17" s="16" customFormat="1" x14ac:dyDescent="0.25">
      <c r="A5805"/>
      <c r="B5805" s="18"/>
      <c r="D5805"/>
      <c r="E5805"/>
      <c r="F5805"/>
      <c r="G5805"/>
      <c r="H5805"/>
      <c r="I5805"/>
      <c r="J5805"/>
      <c r="K5805"/>
      <c r="L5805"/>
      <c r="M5805"/>
      <c r="N5805"/>
      <c r="O5805"/>
      <c r="P5805"/>
      <c r="Q5805"/>
    </row>
    <row r="5806" spans="1:17" s="16" customFormat="1" x14ac:dyDescent="0.25">
      <c r="A5806"/>
      <c r="B5806" s="18"/>
      <c r="D5806"/>
      <c r="E5806"/>
      <c r="F5806"/>
      <c r="G5806"/>
      <c r="H5806"/>
      <c r="I5806"/>
      <c r="J5806"/>
      <c r="K5806"/>
      <c r="L5806"/>
      <c r="M5806"/>
      <c r="N5806"/>
      <c r="O5806"/>
      <c r="P5806"/>
      <c r="Q5806"/>
    </row>
    <row r="5807" spans="1:17" s="16" customFormat="1" x14ac:dyDescent="0.25">
      <c r="A5807"/>
      <c r="B5807" s="18"/>
      <c r="D5807"/>
      <c r="E5807"/>
      <c r="F5807"/>
      <c r="G5807"/>
      <c r="H5807"/>
      <c r="I5807"/>
      <c r="J5807"/>
      <c r="K5807"/>
      <c r="L5807"/>
      <c r="M5807"/>
      <c r="N5807"/>
      <c r="O5807"/>
      <c r="P5807"/>
      <c r="Q5807"/>
    </row>
    <row r="5808" spans="1:17" s="16" customFormat="1" x14ac:dyDescent="0.25">
      <c r="A5808"/>
      <c r="B5808" s="18"/>
      <c r="D5808"/>
      <c r="E5808"/>
      <c r="F5808"/>
      <c r="G5808"/>
      <c r="H5808"/>
      <c r="I5808"/>
      <c r="J5808"/>
      <c r="K5808"/>
      <c r="L5808"/>
      <c r="M5808"/>
      <c r="N5808"/>
      <c r="O5808"/>
      <c r="P5808"/>
      <c r="Q5808"/>
    </row>
    <row r="5809" spans="1:17" s="16" customFormat="1" x14ac:dyDescent="0.25">
      <c r="A5809"/>
      <c r="B5809" s="18"/>
      <c r="D5809"/>
      <c r="E5809"/>
      <c r="F5809"/>
      <c r="G5809"/>
      <c r="H5809"/>
      <c r="I5809"/>
      <c r="J5809"/>
      <c r="K5809"/>
      <c r="L5809"/>
      <c r="M5809"/>
      <c r="N5809"/>
      <c r="O5809"/>
      <c r="P5809"/>
      <c r="Q5809"/>
    </row>
    <row r="5810" spans="1:17" s="16" customFormat="1" x14ac:dyDescent="0.25">
      <c r="A5810"/>
      <c r="B5810" s="18"/>
      <c r="D5810"/>
      <c r="E5810"/>
      <c r="F5810"/>
      <c r="G5810"/>
      <c r="H5810"/>
      <c r="I5810"/>
      <c r="J5810"/>
      <c r="K5810"/>
      <c r="L5810"/>
      <c r="M5810"/>
      <c r="N5810"/>
      <c r="O5810"/>
      <c r="P5810"/>
      <c r="Q5810"/>
    </row>
    <row r="5811" spans="1:17" s="16" customFormat="1" x14ac:dyDescent="0.25">
      <c r="A5811"/>
      <c r="B5811" s="18"/>
      <c r="D5811"/>
      <c r="E5811"/>
      <c r="F5811"/>
      <c r="G5811"/>
      <c r="H5811"/>
      <c r="I5811"/>
      <c r="J5811"/>
      <c r="K5811"/>
      <c r="L5811"/>
      <c r="M5811"/>
      <c r="N5811"/>
      <c r="O5811"/>
      <c r="P5811"/>
      <c r="Q5811"/>
    </row>
    <row r="5812" spans="1:17" s="16" customFormat="1" x14ac:dyDescent="0.25">
      <c r="A5812"/>
      <c r="B5812" s="18"/>
      <c r="D5812"/>
      <c r="E5812"/>
      <c r="F5812"/>
      <c r="G5812"/>
      <c r="H5812"/>
      <c r="I5812"/>
      <c r="J5812"/>
      <c r="K5812"/>
      <c r="L5812"/>
      <c r="M5812"/>
      <c r="N5812"/>
      <c r="O5812"/>
      <c r="P5812"/>
      <c r="Q5812"/>
    </row>
    <row r="5813" spans="1:17" s="16" customFormat="1" x14ac:dyDescent="0.25">
      <c r="A5813"/>
      <c r="B5813" s="18"/>
      <c r="D5813"/>
      <c r="E5813"/>
      <c r="F5813"/>
      <c r="G5813"/>
      <c r="H5813"/>
      <c r="I5813"/>
      <c r="J5813"/>
      <c r="K5813"/>
      <c r="L5813"/>
      <c r="M5813"/>
      <c r="N5813"/>
      <c r="O5813"/>
      <c r="P5813"/>
      <c r="Q5813"/>
    </row>
    <row r="5814" spans="1:17" s="16" customFormat="1" x14ac:dyDescent="0.25">
      <c r="A5814"/>
      <c r="B5814" s="18"/>
      <c r="D5814"/>
      <c r="E5814"/>
      <c r="F5814"/>
      <c r="G5814"/>
      <c r="H5814"/>
      <c r="I5814"/>
      <c r="J5814"/>
      <c r="K5814"/>
      <c r="L5814"/>
      <c r="M5814"/>
      <c r="N5814"/>
      <c r="O5814"/>
      <c r="P5814"/>
      <c r="Q5814"/>
    </row>
    <row r="5815" spans="1:17" s="16" customFormat="1" x14ac:dyDescent="0.25">
      <c r="A5815"/>
      <c r="B5815" s="18"/>
      <c r="D5815"/>
      <c r="E5815"/>
      <c r="F5815"/>
      <c r="G5815"/>
      <c r="H5815"/>
      <c r="I5815"/>
      <c r="J5815"/>
      <c r="K5815"/>
      <c r="L5815"/>
      <c r="M5815"/>
      <c r="N5815"/>
      <c r="O5815"/>
      <c r="P5815"/>
      <c r="Q5815"/>
    </row>
    <row r="5816" spans="1:17" s="16" customFormat="1" x14ac:dyDescent="0.25">
      <c r="A5816"/>
      <c r="B5816" s="18"/>
      <c r="D5816"/>
      <c r="E5816"/>
      <c r="F5816"/>
      <c r="G5816"/>
      <c r="H5816"/>
      <c r="I5816"/>
      <c r="J5816"/>
      <c r="K5816"/>
      <c r="L5816"/>
      <c r="M5816"/>
      <c r="N5816"/>
      <c r="O5816"/>
      <c r="P5816"/>
      <c r="Q5816"/>
    </row>
    <row r="5817" spans="1:17" s="16" customFormat="1" x14ac:dyDescent="0.25">
      <c r="A5817"/>
      <c r="B5817" s="18"/>
      <c r="D5817"/>
      <c r="E5817"/>
      <c r="F5817"/>
      <c r="G5817"/>
      <c r="H5817"/>
      <c r="I5817"/>
      <c r="J5817"/>
      <c r="K5817"/>
      <c r="L5817"/>
      <c r="M5817"/>
      <c r="N5817"/>
      <c r="O5817"/>
      <c r="P5817"/>
      <c r="Q5817"/>
    </row>
    <row r="5818" spans="1:17" s="16" customFormat="1" x14ac:dyDescent="0.25">
      <c r="A5818"/>
      <c r="B5818" s="18"/>
      <c r="D5818"/>
      <c r="E5818"/>
      <c r="F5818"/>
      <c r="G5818"/>
      <c r="H5818"/>
      <c r="I5818"/>
      <c r="J5818"/>
      <c r="K5818"/>
      <c r="L5818"/>
      <c r="M5818"/>
      <c r="N5818"/>
      <c r="O5818"/>
      <c r="P5818"/>
      <c r="Q5818"/>
    </row>
    <row r="5819" spans="1:17" s="16" customFormat="1" x14ac:dyDescent="0.25">
      <c r="A5819"/>
      <c r="B5819" s="18"/>
      <c r="D5819"/>
      <c r="E5819"/>
      <c r="F5819"/>
      <c r="G5819"/>
      <c r="H5819"/>
      <c r="I5819"/>
      <c r="J5819"/>
      <c r="K5819"/>
      <c r="L5819"/>
      <c r="M5819"/>
      <c r="N5819"/>
      <c r="O5819"/>
      <c r="P5819"/>
      <c r="Q5819"/>
    </row>
    <row r="5820" spans="1:17" s="16" customFormat="1" x14ac:dyDescent="0.25">
      <c r="A5820"/>
      <c r="B5820" s="18"/>
      <c r="D5820"/>
      <c r="E5820"/>
      <c r="F5820"/>
      <c r="G5820"/>
      <c r="H5820"/>
      <c r="I5820"/>
      <c r="J5820"/>
      <c r="K5820"/>
      <c r="L5820"/>
      <c r="M5820"/>
      <c r="N5820"/>
      <c r="O5820"/>
      <c r="P5820"/>
      <c r="Q5820"/>
    </row>
    <row r="5821" spans="1:17" s="16" customFormat="1" x14ac:dyDescent="0.25">
      <c r="A5821"/>
      <c r="B5821" s="18"/>
      <c r="D5821"/>
      <c r="E5821"/>
      <c r="F5821"/>
      <c r="G5821"/>
      <c r="H5821"/>
      <c r="I5821"/>
      <c r="J5821"/>
      <c r="K5821"/>
      <c r="L5821"/>
      <c r="M5821"/>
      <c r="N5821"/>
      <c r="O5821"/>
      <c r="P5821"/>
      <c r="Q5821"/>
    </row>
    <row r="5822" spans="1:17" s="16" customFormat="1" x14ac:dyDescent="0.25">
      <c r="A5822"/>
      <c r="B5822" s="18"/>
      <c r="D5822"/>
      <c r="E5822"/>
      <c r="F5822"/>
      <c r="G5822"/>
      <c r="H5822"/>
      <c r="I5822"/>
      <c r="J5822"/>
      <c r="K5822"/>
      <c r="L5822"/>
      <c r="M5822"/>
      <c r="N5822"/>
      <c r="O5822"/>
      <c r="P5822"/>
      <c r="Q5822"/>
    </row>
    <row r="5823" spans="1:17" s="16" customFormat="1" x14ac:dyDescent="0.25">
      <c r="A5823"/>
      <c r="B5823" s="18"/>
      <c r="D5823"/>
      <c r="E5823"/>
      <c r="F5823"/>
      <c r="G5823"/>
      <c r="H5823"/>
      <c r="I5823"/>
      <c r="J5823"/>
      <c r="K5823"/>
      <c r="L5823"/>
      <c r="M5823"/>
      <c r="N5823"/>
      <c r="O5823"/>
      <c r="P5823"/>
      <c r="Q5823"/>
    </row>
    <row r="5824" spans="1:17" s="16" customFormat="1" x14ac:dyDescent="0.25">
      <c r="A5824"/>
      <c r="B5824" s="18"/>
      <c r="D5824"/>
      <c r="E5824"/>
      <c r="F5824"/>
      <c r="G5824"/>
      <c r="H5824"/>
      <c r="I5824"/>
      <c r="J5824"/>
      <c r="K5824"/>
      <c r="L5824"/>
      <c r="M5824"/>
      <c r="N5824"/>
      <c r="O5824"/>
      <c r="P5824"/>
      <c r="Q5824"/>
    </row>
    <row r="5825" spans="1:17" s="16" customFormat="1" x14ac:dyDescent="0.25">
      <c r="A5825"/>
      <c r="B5825" s="18"/>
      <c r="D5825"/>
      <c r="E5825"/>
      <c r="F5825"/>
      <c r="G5825"/>
      <c r="H5825"/>
      <c r="I5825"/>
      <c r="J5825"/>
      <c r="K5825"/>
      <c r="L5825"/>
      <c r="M5825"/>
      <c r="N5825"/>
      <c r="O5825"/>
      <c r="P5825"/>
      <c r="Q5825"/>
    </row>
    <row r="5826" spans="1:17" s="16" customFormat="1" x14ac:dyDescent="0.25">
      <c r="A5826"/>
      <c r="B5826" s="18"/>
      <c r="D5826"/>
      <c r="E5826"/>
      <c r="F5826"/>
      <c r="G5826"/>
      <c r="H5826"/>
      <c r="I5826"/>
      <c r="J5826"/>
      <c r="K5826"/>
      <c r="L5826"/>
      <c r="M5826"/>
      <c r="N5826"/>
      <c r="O5826"/>
      <c r="P5826"/>
      <c r="Q5826"/>
    </row>
    <row r="5827" spans="1:17" s="16" customFormat="1" x14ac:dyDescent="0.25">
      <c r="A5827"/>
      <c r="B5827" s="18"/>
      <c r="D5827"/>
      <c r="E5827"/>
      <c r="F5827"/>
      <c r="G5827"/>
      <c r="H5827"/>
      <c r="I5827"/>
      <c r="J5827"/>
      <c r="K5827"/>
      <c r="L5827"/>
      <c r="M5827"/>
      <c r="N5827"/>
      <c r="O5827"/>
      <c r="P5827"/>
      <c r="Q5827"/>
    </row>
    <row r="5828" spans="1:17" s="16" customFormat="1" x14ac:dyDescent="0.25">
      <c r="A5828"/>
      <c r="B5828" s="18"/>
      <c r="D5828"/>
      <c r="E5828"/>
      <c r="F5828"/>
      <c r="G5828"/>
      <c r="H5828"/>
      <c r="I5828"/>
      <c r="J5828"/>
      <c r="K5828"/>
      <c r="L5828"/>
      <c r="M5828"/>
      <c r="N5828"/>
      <c r="O5828"/>
      <c r="P5828"/>
      <c r="Q5828"/>
    </row>
    <row r="5829" spans="1:17" s="16" customFormat="1" x14ac:dyDescent="0.25">
      <c r="A5829"/>
      <c r="B5829" s="18"/>
      <c r="D5829"/>
      <c r="E5829"/>
      <c r="F5829"/>
      <c r="G5829"/>
      <c r="H5829"/>
      <c r="I5829"/>
      <c r="J5829"/>
      <c r="K5829"/>
      <c r="L5829"/>
      <c r="M5829"/>
      <c r="N5829"/>
      <c r="O5829"/>
      <c r="P5829"/>
      <c r="Q5829"/>
    </row>
    <row r="5830" spans="1:17" s="16" customFormat="1" x14ac:dyDescent="0.25">
      <c r="A5830"/>
      <c r="B5830" s="18"/>
      <c r="D5830"/>
      <c r="E5830"/>
      <c r="F5830"/>
      <c r="G5830"/>
      <c r="H5830"/>
      <c r="I5830"/>
      <c r="J5830"/>
      <c r="K5830"/>
      <c r="L5830"/>
      <c r="M5830"/>
      <c r="N5830"/>
      <c r="O5830"/>
      <c r="P5830"/>
      <c r="Q5830"/>
    </row>
    <row r="5831" spans="1:17" s="16" customFormat="1" x14ac:dyDescent="0.25">
      <c r="A5831"/>
      <c r="B5831" s="18"/>
      <c r="D5831"/>
      <c r="E5831"/>
      <c r="F5831"/>
      <c r="G5831"/>
      <c r="H5831"/>
      <c r="I5831"/>
      <c r="J5831"/>
      <c r="K5831"/>
      <c r="L5831"/>
      <c r="M5831"/>
      <c r="N5831"/>
      <c r="O5831"/>
      <c r="P5831"/>
      <c r="Q5831"/>
    </row>
    <row r="5832" spans="1:17" s="16" customFormat="1" x14ac:dyDescent="0.25">
      <c r="A5832"/>
      <c r="B5832" s="17"/>
      <c r="D5832"/>
      <c r="E5832"/>
      <c r="F5832"/>
      <c r="G5832"/>
      <c r="H5832"/>
      <c r="I5832"/>
      <c r="J5832"/>
      <c r="K5832"/>
      <c r="L5832"/>
      <c r="M5832"/>
      <c r="N5832"/>
      <c r="O5832"/>
      <c r="P5832"/>
      <c r="Q5832"/>
    </row>
  </sheetData>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0BBDAB-4762-4D83-81CC-4088E425E40F}">
  <sheetPr codeName="Sheet21"/>
  <dimension ref="A1:R6012"/>
  <sheetViews>
    <sheetView zoomScale="70" zoomScaleNormal="70" workbookViewId="0"/>
  </sheetViews>
  <sheetFormatPr defaultRowHeight="15" x14ac:dyDescent="0.25"/>
  <cols>
    <col min="1" max="1" width="12.85546875" bestFit="1" customWidth="1"/>
    <col min="2" max="2" width="9.7109375" customWidth="1"/>
    <col min="3" max="3" width="7.42578125" style="16" bestFit="1" customWidth="1"/>
    <col min="11" max="11" width="11.42578125" bestFit="1" customWidth="1"/>
    <col min="18" max="18" width="38.85546875" bestFit="1" customWidth="1"/>
  </cols>
  <sheetData>
    <row r="1" spans="1:18" x14ac:dyDescent="0.25">
      <c r="A1" t="s">
        <v>58</v>
      </c>
    </row>
    <row r="2" spans="1:18" x14ac:dyDescent="0.25">
      <c r="A2" t="s">
        <v>46</v>
      </c>
      <c r="B2" t="s">
        <v>57</v>
      </c>
      <c r="C2" s="16" t="s">
        <v>56</v>
      </c>
    </row>
    <row r="3" spans="1:18" x14ac:dyDescent="0.25">
      <c r="A3" s="19">
        <v>45967</v>
      </c>
      <c r="B3" s="20">
        <v>0.61438657407407404</v>
      </c>
      <c r="C3" s="21">
        <v>50.066000000000003</v>
      </c>
      <c r="D3" s="17"/>
      <c r="I3">
        <v>193</v>
      </c>
      <c r="J3" t="s">
        <v>19</v>
      </c>
      <c r="K3" s="28">
        <v>847.99</v>
      </c>
      <c r="R3" t="s">
        <v>55</v>
      </c>
    </row>
    <row r="4" spans="1:18" x14ac:dyDescent="0.25">
      <c r="A4" s="19">
        <v>45967</v>
      </c>
      <c r="B4" s="20">
        <v>0.61439814814814819</v>
      </c>
      <c r="C4" s="21">
        <v>50.066000000000003</v>
      </c>
      <c r="I4">
        <v>222</v>
      </c>
      <c r="J4" t="s">
        <v>18</v>
      </c>
      <c r="K4" s="28">
        <v>676.21100000000001</v>
      </c>
    </row>
    <row r="5" spans="1:18" x14ac:dyDescent="0.25">
      <c r="A5" s="19">
        <v>45967</v>
      </c>
      <c r="B5" s="20">
        <v>0.61440972222222223</v>
      </c>
      <c r="C5" s="21">
        <v>50.064999999999998</v>
      </c>
      <c r="I5">
        <v>268</v>
      </c>
      <c r="J5" t="s">
        <v>17</v>
      </c>
      <c r="K5" s="28">
        <v>428.15600000000001</v>
      </c>
    </row>
    <row r="6" spans="1:18" x14ac:dyDescent="0.25">
      <c r="A6" s="19">
        <v>45967</v>
      </c>
      <c r="B6" s="20">
        <v>0.61442129629629627</v>
      </c>
      <c r="C6" s="21">
        <v>50.064</v>
      </c>
      <c r="D6" s="17"/>
      <c r="K6" s="28"/>
      <c r="N6" s="31" t="s">
        <v>16</v>
      </c>
      <c r="O6" s="31">
        <v>14</v>
      </c>
      <c r="P6" s="31" t="s">
        <v>54</v>
      </c>
    </row>
    <row r="7" spans="1:18" x14ac:dyDescent="0.25">
      <c r="A7" s="19">
        <v>45967</v>
      </c>
      <c r="B7" s="20">
        <v>0.61443287037037042</v>
      </c>
      <c r="C7" s="30">
        <v>50.063000000000002</v>
      </c>
      <c r="J7" t="s">
        <v>15</v>
      </c>
      <c r="K7" s="28">
        <v>-648.9</v>
      </c>
    </row>
    <row r="8" spans="1:18" x14ac:dyDescent="0.25">
      <c r="A8" s="19">
        <v>45967</v>
      </c>
      <c r="B8" s="20">
        <v>0.61444444444444446</v>
      </c>
      <c r="C8" s="21">
        <v>50.063000000000002</v>
      </c>
      <c r="J8" t="s">
        <v>15</v>
      </c>
      <c r="K8" s="28">
        <v>1398.96</v>
      </c>
    </row>
    <row r="9" spans="1:18" x14ac:dyDescent="0.25">
      <c r="A9" s="19">
        <v>45967</v>
      </c>
      <c r="B9" s="20">
        <v>0.6144560185185185</v>
      </c>
      <c r="C9" s="21">
        <v>50.061999999999998</v>
      </c>
      <c r="I9">
        <v>209</v>
      </c>
      <c r="J9" t="s">
        <v>14</v>
      </c>
      <c r="K9" s="28">
        <v>626.95000000000005</v>
      </c>
    </row>
    <row r="10" spans="1:18" x14ac:dyDescent="0.25">
      <c r="A10" s="19">
        <v>45967</v>
      </c>
      <c r="B10" s="20">
        <v>0.61446759259259254</v>
      </c>
      <c r="C10" s="21">
        <v>50.063000000000002</v>
      </c>
      <c r="D10" s="17"/>
      <c r="I10">
        <v>154</v>
      </c>
      <c r="J10" t="s">
        <v>13</v>
      </c>
      <c r="K10" s="28">
        <v>391.57</v>
      </c>
    </row>
    <row r="11" spans="1:18" x14ac:dyDescent="0.25">
      <c r="A11" s="19">
        <v>45967</v>
      </c>
      <c r="B11" s="20">
        <v>0.61447916666666669</v>
      </c>
      <c r="C11" s="21">
        <v>50.064999999999998</v>
      </c>
      <c r="D11" s="17"/>
      <c r="I11">
        <v>268</v>
      </c>
      <c r="J11" t="s">
        <v>12</v>
      </c>
      <c r="K11" s="28">
        <v>468.49502570000004</v>
      </c>
    </row>
    <row r="12" spans="1:18" x14ac:dyDescent="0.25">
      <c r="A12" s="19">
        <v>45967</v>
      </c>
      <c r="B12" s="20">
        <v>0.61449074074074073</v>
      </c>
      <c r="C12" s="29">
        <v>50.066000000000003</v>
      </c>
      <c r="D12" s="17"/>
      <c r="I12">
        <v>148</v>
      </c>
      <c r="J12" t="s">
        <v>10</v>
      </c>
      <c r="K12" s="28">
        <v>945.47299999999996</v>
      </c>
    </row>
    <row r="13" spans="1:18" x14ac:dyDescent="0.25">
      <c r="A13" s="19">
        <v>45967</v>
      </c>
      <c r="B13" s="20">
        <v>0.61450231481481477</v>
      </c>
      <c r="C13" s="29">
        <v>50.066000000000003</v>
      </c>
      <c r="D13" s="17"/>
      <c r="I13">
        <v>132</v>
      </c>
      <c r="J13" t="s">
        <v>10</v>
      </c>
      <c r="K13" s="28">
        <v>999.1</v>
      </c>
    </row>
    <row r="14" spans="1:18" x14ac:dyDescent="0.25">
      <c r="A14" s="19">
        <v>45967</v>
      </c>
      <c r="B14" s="20">
        <v>0.61451388888888892</v>
      </c>
      <c r="C14" s="29">
        <v>50.066000000000003</v>
      </c>
      <c r="D14" s="17"/>
      <c r="I14">
        <v>141</v>
      </c>
      <c r="J14" t="s">
        <v>11</v>
      </c>
      <c r="K14" s="28">
        <v>1000</v>
      </c>
    </row>
    <row r="15" spans="1:18" x14ac:dyDescent="0.25">
      <c r="A15" s="19">
        <v>45967</v>
      </c>
      <c r="B15" s="20">
        <v>0.61452546296296295</v>
      </c>
      <c r="C15" s="29">
        <v>50.066000000000003</v>
      </c>
      <c r="D15" s="17"/>
      <c r="I15">
        <v>135</v>
      </c>
      <c r="J15" t="s">
        <v>10</v>
      </c>
      <c r="K15" s="28">
        <v>996.74998000000005</v>
      </c>
    </row>
    <row r="16" spans="1:18" x14ac:dyDescent="0.25">
      <c r="A16" s="19">
        <v>45967</v>
      </c>
      <c r="B16" s="20">
        <v>0.61453703703703699</v>
      </c>
      <c r="C16" s="21">
        <v>50.064</v>
      </c>
      <c r="J16" t="s">
        <v>15</v>
      </c>
      <c r="K16" s="28">
        <v>-780.3</v>
      </c>
    </row>
    <row r="17" spans="1:11" x14ac:dyDescent="0.25">
      <c r="A17" s="19">
        <v>45967</v>
      </c>
      <c r="B17" s="20">
        <v>0.61454861111111114</v>
      </c>
      <c r="C17" s="21">
        <v>50.061999999999998</v>
      </c>
    </row>
    <row r="18" spans="1:11" x14ac:dyDescent="0.25">
      <c r="A18" s="19">
        <v>45967</v>
      </c>
      <c r="B18" s="20">
        <v>0.61456018518518518</v>
      </c>
      <c r="C18" s="21">
        <v>50.058</v>
      </c>
    </row>
    <row r="19" spans="1:11" x14ac:dyDescent="0.25">
      <c r="A19" s="19">
        <v>45967</v>
      </c>
      <c r="B19" s="20">
        <v>0.61457175925925922</v>
      </c>
      <c r="C19" s="21">
        <v>50.055999999999997</v>
      </c>
    </row>
    <row r="20" spans="1:11" x14ac:dyDescent="0.25">
      <c r="A20" s="19">
        <v>45967</v>
      </c>
      <c r="B20" s="20">
        <v>0.61458333333333337</v>
      </c>
      <c r="C20" s="21">
        <v>50.054000000000002</v>
      </c>
    </row>
    <row r="21" spans="1:11" x14ac:dyDescent="0.25">
      <c r="A21" s="19">
        <v>45967</v>
      </c>
      <c r="B21" s="20">
        <v>0.61459490740740741</v>
      </c>
      <c r="C21" s="21">
        <v>50.052</v>
      </c>
    </row>
    <row r="22" spans="1:11" x14ac:dyDescent="0.25">
      <c r="A22" s="19">
        <v>45967</v>
      </c>
      <c r="B22" s="20">
        <v>0.61460648148148145</v>
      </c>
      <c r="C22" s="21">
        <v>50.048999999999999</v>
      </c>
      <c r="I22">
        <v>130</v>
      </c>
      <c r="J22" t="s">
        <v>53</v>
      </c>
      <c r="K22" s="27">
        <v>271.90799432</v>
      </c>
    </row>
    <row r="23" spans="1:11" x14ac:dyDescent="0.25">
      <c r="A23" s="19">
        <v>45967</v>
      </c>
      <c r="B23" s="20">
        <v>0.6146180555555556</v>
      </c>
      <c r="C23" s="21">
        <v>50.048000000000002</v>
      </c>
      <c r="I23">
        <v>228</v>
      </c>
      <c r="J23" t="s">
        <v>52</v>
      </c>
      <c r="K23">
        <v>303.75</v>
      </c>
    </row>
    <row r="24" spans="1:11" x14ac:dyDescent="0.25">
      <c r="A24" s="19">
        <v>45967</v>
      </c>
      <c r="B24" s="20">
        <v>0.61462962962962964</v>
      </c>
      <c r="C24" s="21">
        <v>50.046999999999997</v>
      </c>
    </row>
    <row r="25" spans="1:11" x14ac:dyDescent="0.25">
      <c r="A25" s="19">
        <v>45967</v>
      </c>
      <c r="B25" s="20">
        <v>0.61464120370370368</v>
      </c>
      <c r="C25" s="21">
        <v>50.046999999999997</v>
      </c>
    </row>
    <row r="26" spans="1:11" x14ac:dyDescent="0.25">
      <c r="A26" s="19">
        <v>45967</v>
      </c>
      <c r="B26" s="20">
        <v>0.61465277777777783</v>
      </c>
      <c r="C26" s="21">
        <v>50.045999999999999</v>
      </c>
    </row>
    <row r="27" spans="1:11" x14ac:dyDescent="0.25">
      <c r="A27" s="19">
        <v>45967</v>
      </c>
      <c r="B27" s="20">
        <v>0.61466435185185186</v>
      </c>
      <c r="C27" s="21">
        <v>50.046999999999997</v>
      </c>
    </row>
    <row r="28" spans="1:11" x14ac:dyDescent="0.25">
      <c r="A28" s="19">
        <v>45967</v>
      </c>
      <c r="B28" s="20">
        <v>0.6146759259259259</v>
      </c>
      <c r="C28" s="21">
        <v>50.045999999999999</v>
      </c>
    </row>
    <row r="29" spans="1:11" x14ac:dyDescent="0.25">
      <c r="A29" s="19">
        <v>45967</v>
      </c>
      <c r="B29" s="20">
        <v>0.61468750000000005</v>
      </c>
      <c r="C29" s="21">
        <v>50.045999999999999</v>
      </c>
    </row>
    <row r="30" spans="1:11" x14ac:dyDescent="0.25">
      <c r="A30" s="19">
        <v>45967</v>
      </c>
      <c r="B30" s="20">
        <v>0.61469907407407409</v>
      </c>
      <c r="C30" s="21">
        <v>50.045000000000002</v>
      </c>
    </row>
    <row r="31" spans="1:11" x14ac:dyDescent="0.25">
      <c r="A31" s="19">
        <v>45967</v>
      </c>
      <c r="B31" s="20">
        <v>0.61471064814814813</v>
      </c>
      <c r="C31" s="21">
        <v>50.045000000000002</v>
      </c>
    </row>
    <row r="32" spans="1:11" x14ac:dyDescent="0.25">
      <c r="A32" s="19">
        <v>45967</v>
      </c>
      <c r="B32" s="20">
        <v>0.61472222222222217</v>
      </c>
      <c r="C32" s="21">
        <v>50.045999999999999</v>
      </c>
    </row>
    <row r="33" spans="1:16" s="23" customFormat="1" x14ac:dyDescent="0.25">
      <c r="A33" s="26">
        <v>45967</v>
      </c>
      <c r="B33" s="20">
        <v>0.61473379629629632</v>
      </c>
      <c r="C33" s="21">
        <v>50.045999999999999</v>
      </c>
      <c r="I33" s="23">
        <v>211</v>
      </c>
      <c r="J33" s="23" t="s">
        <v>13</v>
      </c>
      <c r="K33" s="23">
        <v>291.5</v>
      </c>
    </row>
    <row r="34" spans="1:16" x14ac:dyDescent="0.25">
      <c r="A34" s="19">
        <v>45967</v>
      </c>
      <c r="B34" s="20">
        <v>0.61474537037037036</v>
      </c>
      <c r="C34" s="21">
        <v>50.045000000000002</v>
      </c>
      <c r="I34">
        <v>199</v>
      </c>
      <c r="J34" t="s">
        <v>51</v>
      </c>
      <c r="K34">
        <v>413.125</v>
      </c>
    </row>
    <row r="35" spans="1:16" s="23" customFormat="1" x14ac:dyDescent="0.25">
      <c r="A35" s="26">
        <v>45967</v>
      </c>
      <c r="B35" s="25">
        <v>0.6147569444444444</v>
      </c>
      <c r="C35" s="24">
        <v>50.045999999999999</v>
      </c>
      <c r="I35" s="23">
        <v>173</v>
      </c>
      <c r="J35" s="23" t="s">
        <v>13</v>
      </c>
      <c r="K35" s="23">
        <v>397.375</v>
      </c>
    </row>
    <row r="36" spans="1:16" x14ac:dyDescent="0.25">
      <c r="A36" s="19">
        <v>45967</v>
      </c>
      <c r="B36" s="20">
        <v>0.61476851851851855</v>
      </c>
      <c r="C36" s="21">
        <v>50.048000000000002</v>
      </c>
      <c r="I36">
        <v>248</v>
      </c>
      <c r="J36" t="s">
        <v>50</v>
      </c>
      <c r="K36">
        <v>361.25</v>
      </c>
    </row>
    <row r="37" spans="1:16" s="23" customFormat="1" x14ac:dyDescent="0.25">
      <c r="A37" s="26">
        <v>45967</v>
      </c>
      <c r="B37" s="25">
        <v>0.61478009259259259</v>
      </c>
      <c r="C37" s="24">
        <v>50.048999999999999</v>
      </c>
      <c r="I37" s="23">
        <v>255</v>
      </c>
      <c r="J37" s="23" t="s">
        <v>49</v>
      </c>
      <c r="K37" s="23">
        <v>995.650024519</v>
      </c>
    </row>
    <row r="38" spans="1:16" x14ac:dyDescent="0.25">
      <c r="A38" s="19">
        <v>45967</v>
      </c>
      <c r="B38" s="20">
        <v>0.61479166666666663</v>
      </c>
      <c r="C38" s="22">
        <v>50.048999999999999</v>
      </c>
      <c r="D38" s="17"/>
      <c r="N38" t="s">
        <v>48</v>
      </c>
      <c r="O38">
        <v>21</v>
      </c>
      <c r="P38" t="s">
        <v>47</v>
      </c>
    </row>
    <row r="39" spans="1:16" x14ac:dyDescent="0.25">
      <c r="A39" s="19">
        <v>45967</v>
      </c>
      <c r="B39" s="20">
        <v>0.61480324074074078</v>
      </c>
      <c r="C39" s="21">
        <v>50.048000000000002</v>
      </c>
    </row>
    <row r="40" spans="1:16" x14ac:dyDescent="0.25">
      <c r="A40" s="19">
        <v>45967</v>
      </c>
      <c r="B40" s="20">
        <v>0.61481481481481481</v>
      </c>
      <c r="C40" s="21">
        <v>50.048000000000002</v>
      </c>
    </row>
    <row r="41" spans="1:16" x14ac:dyDescent="0.25">
      <c r="A41" s="19">
        <v>45967</v>
      </c>
      <c r="B41" s="20">
        <v>0.61482638888888885</v>
      </c>
      <c r="C41" s="21">
        <v>50.045000000000002</v>
      </c>
    </row>
    <row r="42" spans="1:16" x14ac:dyDescent="0.25">
      <c r="A42" s="19">
        <v>45967</v>
      </c>
      <c r="B42" s="20">
        <v>0.614837962962963</v>
      </c>
      <c r="C42" s="21">
        <v>50.040999999999997</v>
      </c>
    </row>
    <row r="43" spans="1:16" x14ac:dyDescent="0.25">
      <c r="A43" s="19">
        <v>45967</v>
      </c>
      <c r="B43" s="20">
        <v>0.61484953703703704</v>
      </c>
      <c r="C43" s="21">
        <v>50.036999999999999</v>
      </c>
    </row>
    <row r="44" spans="1:16" x14ac:dyDescent="0.25">
      <c r="A44" s="19">
        <v>45967</v>
      </c>
      <c r="B44" s="20">
        <v>0.61486111111111108</v>
      </c>
      <c r="C44" s="21">
        <v>50.034999999999997</v>
      </c>
    </row>
    <row r="45" spans="1:16" x14ac:dyDescent="0.25">
      <c r="A45" s="19">
        <v>45967</v>
      </c>
      <c r="B45" s="20">
        <v>0.61487268518518523</v>
      </c>
      <c r="C45" s="21">
        <v>50.034999999999997</v>
      </c>
    </row>
    <row r="46" spans="1:16" x14ac:dyDescent="0.25">
      <c r="A46" s="19">
        <v>45967</v>
      </c>
      <c r="B46" s="20">
        <v>0.61488425925925927</v>
      </c>
      <c r="C46" s="21">
        <v>50.033999999999999</v>
      </c>
    </row>
    <row r="47" spans="1:16" x14ac:dyDescent="0.25">
      <c r="A47" s="19">
        <v>45967</v>
      </c>
      <c r="B47" s="20">
        <v>0.61489583333333331</v>
      </c>
      <c r="C47" s="21">
        <v>50.033999999999999</v>
      </c>
    </row>
    <row r="48" spans="1:16" x14ac:dyDescent="0.25">
      <c r="A48" s="19">
        <v>45967</v>
      </c>
      <c r="B48" s="20">
        <v>0.61490740740740746</v>
      </c>
      <c r="C48" s="21">
        <v>50.031999999999996</v>
      </c>
    </row>
    <row r="49" spans="1:3" x14ac:dyDescent="0.25">
      <c r="A49" s="19">
        <v>45967</v>
      </c>
      <c r="B49" s="20">
        <v>0.6149189814814815</v>
      </c>
      <c r="C49" s="21">
        <v>50.031999999999996</v>
      </c>
    </row>
    <row r="50" spans="1:3" x14ac:dyDescent="0.25">
      <c r="A50" s="19">
        <v>45967</v>
      </c>
      <c r="B50" s="20">
        <v>0.61493055555555554</v>
      </c>
      <c r="C50" s="21">
        <v>50.033999999999999</v>
      </c>
    </row>
    <row r="51" spans="1:3" x14ac:dyDescent="0.25">
      <c r="A51" s="19">
        <v>45967</v>
      </c>
      <c r="B51" s="20">
        <v>0.61494212962962957</v>
      </c>
      <c r="C51" s="21">
        <v>50.034999999999997</v>
      </c>
    </row>
    <row r="52" spans="1:3" x14ac:dyDescent="0.25">
      <c r="A52" s="19">
        <v>45967</v>
      </c>
      <c r="B52" s="20">
        <v>0.61495370370370372</v>
      </c>
      <c r="C52" s="21">
        <v>50.033999999999999</v>
      </c>
    </row>
    <row r="53" spans="1:3" x14ac:dyDescent="0.25">
      <c r="A53" s="19">
        <v>45967</v>
      </c>
      <c r="B53" s="20">
        <v>0.61496527777777776</v>
      </c>
      <c r="C53" s="21">
        <v>50.033999999999999</v>
      </c>
    </row>
    <row r="54" spans="1:3" x14ac:dyDescent="0.25">
      <c r="A54" s="19">
        <v>45967</v>
      </c>
      <c r="B54" s="20">
        <v>0.6149768518518518</v>
      </c>
      <c r="C54" s="21">
        <v>50.033999999999999</v>
      </c>
    </row>
    <row r="55" spans="1:3" x14ac:dyDescent="0.25">
      <c r="A55" s="19">
        <v>45967</v>
      </c>
      <c r="B55" s="20">
        <v>0.61498842592592595</v>
      </c>
      <c r="C55" s="21">
        <v>50.033000000000001</v>
      </c>
    </row>
    <row r="56" spans="1:3" x14ac:dyDescent="0.25">
      <c r="A56" s="19">
        <v>45967</v>
      </c>
      <c r="B56" s="20">
        <v>0.61499999999999999</v>
      </c>
      <c r="C56" s="21">
        <v>50.033999999999999</v>
      </c>
    </row>
    <row r="57" spans="1:3" x14ac:dyDescent="0.25">
      <c r="A57" s="19">
        <v>45967</v>
      </c>
      <c r="B57" s="20">
        <v>0.61501157407407403</v>
      </c>
      <c r="C57" s="21">
        <v>50.034999999999997</v>
      </c>
    </row>
    <row r="58" spans="1:3" x14ac:dyDescent="0.25">
      <c r="A58" s="19">
        <v>45967</v>
      </c>
      <c r="B58" s="20">
        <v>0.61502314814814818</v>
      </c>
      <c r="C58" s="21">
        <v>50.033999999999999</v>
      </c>
    </row>
    <row r="59" spans="1:3" x14ac:dyDescent="0.25">
      <c r="A59" s="19">
        <v>45967</v>
      </c>
      <c r="B59" s="20">
        <v>0.61503472222222222</v>
      </c>
      <c r="C59" s="21">
        <v>50.034999999999997</v>
      </c>
    </row>
    <row r="60" spans="1:3" x14ac:dyDescent="0.25">
      <c r="A60" s="19">
        <v>45967</v>
      </c>
      <c r="B60" s="20">
        <v>0.61504629629629626</v>
      </c>
      <c r="C60" s="21">
        <v>50.037999999999997</v>
      </c>
    </row>
    <row r="61" spans="1:3" x14ac:dyDescent="0.25">
      <c r="A61" s="19">
        <v>45967</v>
      </c>
      <c r="B61" s="20">
        <v>0.61505787037037041</v>
      </c>
      <c r="C61" s="21">
        <v>50.037999999999997</v>
      </c>
    </row>
    <row r="62" spans="1:3" x14ac:dyDescent="0.25">
      <c r="A62" s="19">
        <v>45967</v>
      </c>
      <c r="B62" s="20">
        <v>0.61506944444444445</v>
      </c>
      <c r="C62" s="21">
        <v>50.04</v>
      </c>
    </row>
    <row r="63" spans="1:3" x14ac:dyDescent="0.25">
      <c r="A63" s="19">
        <v>45967</v>
      </c>
      <c r="B63" s="20">
        <v>0.61508101851851849</v>
      </c>
      <c r="C63" s="21">
        <v>50.042000000000002</v>
      </c>
    </row>
    <row r="64" spans="1:3" x14ac:dyDescent="0.25">
      <c r="A64" s="19">
        <v>45967</v>
      </c>
      <c r="B64" s="20">
        <v>0.61509259259259264</v>
      </c>
      <c r="C64" s="21">
        <v>50.015000000000001</v>
      </c>
    </row>
    <row r="65" spans="1:3" x14ac:dyDescent="0.25">
      <c r="A65" s="19">
        <v>45967</v>
      </c>
      <c r="B65" s="20">
        <v>0.61510416666666667</v>
      </c>
      <c r="C65" s="21">
        <v>49.948</v>
      </c>
    </row>
    <row r="66" spans="1:3" x14ac:dyDescent="0.25">
      <c r="A66" s="19">
        <v>45967</v>
      </c>
      <c r="B66" s="20">
        <v>0.61511574074074071</v>
      </c>
      <c r="C66" s="21">
        <v>49.886000000000003</v>
      </c>
    </row>
    <row r="67" spans="1:3" x14ac:dyDescent="0.25">
      <c r="A67" s="19">
        <v>45967</v>
      </c>
      <c r="B67" s="20">
        <v>0.61512731481481486</v>
      </c>
      <c r="C67" s="21">
        <v>49.85</v>
      </c>
    </row>
    <row r="68" spans="1:3" x14ac:dyDescent="0.25">
      <c r="A68" s="19">
        <v>45967</v>
      </c>
      <c r="B68" s="20">
        <v>0.6151388888888889</v>
      </c>
      <c r="C68" s="21">
        <v>49.835000000000001</v>
      </c>
    </row>
    <row r="69" spans="1:3" x14ac:dyDescent="0.25">
      <c r="A69" s="19">
        <v>45967</v>
      </c>
      <c r="B69" s="20">
        <v>0.61515046296296294</v>
      </c>
      <c r="C69" s="21">
        <v>49.83</v>
      </c>
    </row>
    <row r="70" spans="1:3" x14ac:dyDescent="0.25">
      <c r="A70" s="19">
        <v>45967</v>
      </c>
      <c r="B70" s="20">
        <v>0.61516203703703709</v>
      </c>
      <c r="C70" s="21">
        <v>49.831000000000003</v>
      </c>
    </row>
    <row r="71" spans="1:3" x14ac:dyDescent="0.25">
      <c r="A71" s="19">
        <v>45967</v>
      </c>
      <c r="B71" s="20">
        <v>0.61517361111111113</v>
      </c>
      <c r="C71" s="21">
        <v>49.832000000000001</v>
      </c>
    </row>
    <row r="72" spans="1:3" x14ac:dyDescent="0.25">
      <c r="A72" s="19">
        <v>45967</v>
      </c>
      <c r="B72" s="20">
        <v>0.61518518518518517</v>
      </c>
      <c r="C72" s="21">
        <v>49.831000000000003</v>
      </c>
    </row>
    <row r="73" spans="1:3" x14ac:dyDescent="0.25">
      <c r="A73" s="19">
        <v>45967</v>
      </c>
      <c r="B73" s="20">
        <v>0.61519675925925921</v>
      </c>
      <c r="C73" s="21">
        <v>49.829000000000001</v>
      </c>
    </row>
    <row r="74" spans="1:3" x14ac:dyDescent="0.25">
      <c r="A74" s="19">
        <v>45967</v>
      </c>
      <c r="B74" s="20">
        <v>0.61520833333333336</v>
      </c>
      <c r="C74" s="21">
        <v>49.826999999999998</v>
      </c>
    </row>
    <row r="75" spans="1:3" x14ac:dyDescent="0.25">
      <c r="A75" s="19">
        <v>45967</v>
      </c>
      <c r="B75" s="20">
        <v>0.6152199074074074</v>
      </c>
      <c r="C75" s="21">
        <v>49.828000000000003</v>
      </c>
    </row>
    <row r="76" spans="1:3" x14ac:dyDescent="0.25">
      <c r="A76" s="19">
        <v>45967</v>
      </c>
      <c r="B76" s="20">
        <v>0.61523148148148143</v>
      </c>
      <c r="C76" s="21">
        <v>49.826999999999998</v>
      </c>
    </row>
    <row r="77" spans="1:3" x14ac:dyDescent="0.25">
      <c r="A77" s="19">
        <v>45967</v>
      </c>
      <c r="B77" s="20">
        <v>0.61524305555555558</v>
      </c>
      <c r="C77" s="21">
        <v>49.826999999999998</v>
      </c>
    </row>
    <row r="78" spans="1:3" x14ac:dyDescent="0.25">
      <c r="A78" s="19">
        <v>45967</v>
      </c>
      <c r="B78" s="20">
        <v>0.61525462962962962</v>
      </c>
      <c r="C78" s="21">
        <v>49.826000000000001</v>
      </c>
    </row>
    <row r="79" spans="1:3" x14ac:dyDescent="0.25">
      <c r="A79" s="19">
        <v>45967</v>
      </c>
      <c r="B79" s="20">
        <v>0.61526620370370366</v>
      </c>
      <c r="C79" s="21">
        <v>49.826000000000001</v>
      </c>
    </row>
    <row r="80" spans="1:3" x14ac:dyDescent="0.25">
      <c r="A80" s="19">
        <v>45967</v>
      </c>
      <c r="B80" s="20">
        <v>0.61527777777777781</v>
      </c>
      <c r="C80" s="21">
        <v>49.825000000000003</v>
      </c>
    </row>
    <row r="81" spans="1:3" x14ac:dyDescent="0.25">
      <c r="A81" s="19">
        <v>45967</v>
      </c>
      <c r="B81" s="20">
        <v>0.61528935185185185</v>
      </c>
      <c r="C81" s="21">
        <v>49.825000000000003</v>
      </c>
    </row>
    <row r="82" spans="1:3" x14ac:dyDescent="0.25">
      <c r="A82" s="19">
        <v>45967</v>
      </c>
      <c r="B82" s="20">
        <v>0.61530092592592589</v>
      </c>
      <c r="C82" s="21">
        <v>49.825000000000003</v>
      </c>
    </row>
    <row r="83" spans="1:3" x14ac:dyDescent="0.25">
      <c r="A83" s="19">
        <v>45967</v>
      </c>
      <c r="B83" s="20">
        <v>0.61531250000000004</v>
      </c>
      <c r="C83" s="21">
        <v>49.825000000000003</v>
      </c>
    </row>
    <row r="84" spans="1:3" x14ac:dyDescent="0.25">
      <c r="A84" s="19">
        <v>45967</v>
      </c>
      <c r="B84" s="20">
        <v>0.61532407407407408</v>
      </c>
      <c r="C84" s="21">
        <v>49.825000000000003</v>
      </c>
    </row>
    <row r="85" spans="1:3" x14ac:dyDescent="0.25">
      <c r="A85" s="19">
        <v>45967</v>
      </c>
      <c r="B85" s="20">
        <v>0.61533564814814812</v>
      </c>
      <c r="C85" s="21">
        <v>49.825000000000003</v>
      </c>
    </row>
    <row r="86" spans="1:3" x14ac:dyDescent="0.25">
      <c r="A86" s="19">
        <v>45967</v>
      </c>
      <c r="B86" s="20">
        <v>0.61534722222222227</v>
      </c>
      <c r="C86" s="21">
        <v>49.823999999999998</v>
      </c>
    </row>
    <row r="87" spans="1:3" x14ac:dyDescent="0.25">
      <c r="A87" s="19">
        <v>45967</v>
      </c>
      <c r="B87" s="20">
        <v>0.61535879629629631</v>
      </c>
      <c r="C87" s="21">
        <v>49.823999999999998</v>
      </c>
    </row>
    <row r="88" spans="1:3" x14ac:dyDescent="0.25">
      <c r="A88" s="19">
        <v>45967</v>
      </c>
      <c r="B88" s="20">
        <v>0.61537037037037035</v>
      </c>
      <c r="C88" s="21">
        <v>49.825000000000003</v>
      </c>
    </row>
    <row r="89" spans="1:3" x14ac:dyDescent="0.25">
      <c r="A89" s="19">
        <v>45967</v>
      </c>
      <c r="B89" s="20">
        <v>0.6153819444444445</v>
      </c>
      <c r="C89" s="21">
        <v>49.823999999999998</v>
      </c>
    </row>
    <row r="90" spans="1:3" x14ac:dyDescent="0.25">
      <c r="A90" s="19">
        <v>45967</v>
      </c>
      <c r="B90" s="20">
        <v>0.61539351851851853</v>
      </c>
      <c r="C90" s="21">
        <v>49.825000000000003</v>
      </c>
    </row>
    <row r="91" spans="1:3" x14ac:dyDescent="0.25">
      <c r="A91" s="19">
        <v>45967</v>
      </c>
      <c r="B91" s="20">
        <v>0.61540509259259257</v>
      </c>
      <c r="C91" s="21">
        <v>49.825000000000003</v>
      </c>
    </row>
    <row r="92" spans="1:3" x14ac:dyDescent="0.25">
      <c r="A92" s="19">
        <v>45967</v>
      </c>
      <c r="B92" s="20">
        <v>0.61541666666666661</v>
      </c>
      <c r="C92" s="21">
        <v>49.826999999999998</v>
      </c>
    </row>
    <row r="93" spans="1:3" x14ac:dyDescent="0.25">
      <c r="A93" s="19">
        <v>45967</v>
      </c>
      <c r="B93" s="20">
        <v>0.61542824074074076</v>
      </c>
      <c r="C93" s="21">
        <v>49.826999999999998</v>
      </c>
    </row>
    <row r="94" spans="1:3" x14ac:dyDescent="0.25">
      <c r="A94" s="19">
        <v>45967</v>
      </c>
      <c r="B94" s="20">
        <v>0.6154398148148148</v>
      </c>
      <c r="C94" s="21">
        <v>49.826000000000001</v>
      </c>
    </row>
    <row r="95" spans="1:3" x14ac:dyDescent="0.25">
      <c r="A95" s="19">
        <v>45967</v>
      </c>
      <c r="B95" s="20">
        <v>0.61545138888888884</v>
      </c>
      <c r="C95" s="21">
        <v>49.826999999999998</v>
      </c>
    </row>
    <row r="96" spans="1:3" x14ac:dyDescent="0.25">
      <c r="A96" s="19">
        <v>45967</v>
      </c>
      <c r="B96" s="20">
        <v>0.61546296296296299</v>
      </c>
      <c r="C96" s="21">
        <v>49.826000000000001</v>
      </c>
    </row>
    <row r="97" spans="1:3" x14ac:dyDescent="0.25">
      <c r="A97" s="19">
        <v>45967</v>
      </c>
      <c r="B97" s="20">
        <v>0.61547453703703703</v>
      </c>
      <c r="C97" s="21">
        <v>49.829000000000001</v>
      </c>
    </row>
    <row r="98" spans="1:3" x14ac:dyDescent="0.25">
      <c r="A98" s="19">
        <v>45967</v>
      </c>
      <c r="B98" s="20">
        <v>0.61548611111111107</v>
      </c>
      <c r="C98" s="21">
        <v>49.831000000000003</v>
      </c>
    </row>
    <row r="99" spans="1:3" x14ac:dyDescent="0.25">
      <c r="A99" s="19">
        <v>45967</v>
      </c>
      <c r="B99" s="20">
        <v>0.61549768518518522</v>
      </c>
      <c r="C99" s="21">
        <v>49.832999999999998</v>
      </c>
    </row>
    <row r="100" spans="1:3" x14ac:dyDescent="0.25">
      <c r="A100" s="19">
        <v>45967</v>
      </c>
      <c r="B100" s="20">
        <v>0.61550925925925926</v>
      </c>
      <c r="C100" s="21">
        <v>49.835000000000001</v>
      </c>
    </row>
    <row r="101" spans="1:3" x14ac:dyDescent="0.25">
      <c r="A101" s="19">
        <v>45967</v>
      </c>
      <c r="B101" s="20">
        <v>0.61552083333333329</v>
      </c>
      <c r="C101" s="21">
        <v>49.834000000000003</v>
      </c>
    </row>
    <row r="102" spans="1:3" x14ac:dyDescent="0.25">
      <c r="A102" s="19">
        <v>45967</v>
      </c>
      <c r="B102" s="20">
        <v>0.61553240740740744</v>
      </c>
      <c r="C102" s="21">
        <v>49.832000000000001</v>
      </c>
    </row>
    <row r="103" spans="1:3" x14ac:dyDescent="0.25">
      <c r="A103" s="19">
        <v>45967</v>
      </c>
      <c r="B103" s="20">
        <v>0.61554398148148148</v>
      </c>
      <c r="C103" s="21">
        <v>49.832000000000001</v>
      </c>
    </row>
    <row r="104" spans="1:3" x14ac:dyDescent="0.25">
      <c r="A104" s="19">
        <v>45967</v>
      </c>
      <c r="B104" s="20">
        <v>0.61555555555555552</v>
      </c>
      <c r="C104" s="21">
        <v>49.831000000000003</v>
      </c>
    </row>
    <row r="105" spans="1:3" x14ac:dyDescent="0.25">
      <c r="A105" s="19">
        <v>45967</v>
      </c>
      <c r="B105" s="20">
        <v>0.61556712962962967</v>
      </c>
      <c r="C105" s="21">
        <v>49.831000000000003</v>
      </c>
    </row>
    <row r="106" spans="1:3" x14ac:dyDescent="0.25">
      <c r="A106" s="19">
        <v>45967</v>
      </c>
      <c r="B106" s="20">
        <v>0.61557870370370371</v>
      </c>
      <c r="C106" s="21">
        <v>49.834000000000003</v>
      </c>
    </row>
    <row r="107" spans="1:3" x14ac:dyDescent="0.25">
      <c r="A107" s="19">
        <v>45967</v>
      </c>
      <c r="B107" s="20">
        <v>0.61559027777777775</v>
      </c>
      <c r="C107" s="21">
        <v>49.835000000000001</v>
      </c>
    </row>
    <row r="108" spans="1:3" x14ac:dyDescent="0.25">
      <c r="A108" s="19">
        <v>45967</v>
      </c>
      <c r="B108" s="20">
        <v>0.6156018518518519</v>
      </c>
      <c r="C108" s="21">
        <v>49.841000000000001</v>
      </c>
    </row>
    <row r="109" spans="1:3" x14ac:dyDescent="0.25">
      <c r="A109" s="19">
        <v>45967</v>
      </c>
      <c r="B109" s="20">
        <v>0.61561342592592594</v>
      </c>
      <c r="C109" s="21">
        <v>49.841999999999999</v>
      </c>
    </row>
    <row r="110" spans="1:3" x14ac:dyDescent="0.25">
      <c r="A110" s="19">
        <v>45967</v>
      </c>
      <c r="B110" s="20">
        <v>0.61562499999999998</v>
      </c>
      <c r="C110" s="21">
        <v>49.847000000000001</v>
      </c>
    </row>
    <row r="111" spans="1:3" x14ac:dyDescent="0.25">
      <c r="A111" s="19">
        <v>45967</v>
      </c>
      <c r="B111" s="20">
        <v>0.61563657407407413</v>
      </c>
      <c r="C111" s="21">
        <v>49.847000000000001</v>
      </c>
    </row>
    <row r="112" spans="1:3" x14ac:dyDescent="0.25">
      <c r="A112" s="19">
        <v>45967</v>
      </c>
      <c r="B112" s="20">
        <v>0.61564814814814817</v>
      </c>
      <c r="C112" s="21">
        <v>49.848999999999997</v>
      </c>
    </row>
    <row r="113" spans="1:3" x14ac:dyDescent="0.25">
      <c r="A113" s="19">
        <v>45967</v>
      </c>
      <c r="B113" s="20">
        <v>0.61565972222222221</v>
      </c>
      <c r="C113" s="21">
        <v>49.848999999999997</v>
      </c>
    </row>
    <row r="114" spans="1:3" x14ac:dyDescent="0.25">
      <c r="A114" s="19">
        <v>45967</v>
      </c>
      <c r="B114" s="20">
        <v>0.61567129629629624</v>
      </c>
      <c r="C114" s="21">
        <v>49.848999999999997</v>
      </c>
    </row>
    <row r="115" spans="1:3" x14ac:dyDescent="0.25">
      <c r="A115" s="19">
        <v>45967</v>
      </c>
      <c r="B115" s="20">
        <v>0.61568287037037039</v>
      </c>
      <c r="C115" s="21">
        <v>49.85</v>
      </c>
    </row>
    <row r="116" spans="1:3" x14ac:dyDescent="0.25">
      <c r="A116" s="19">
        <v>45967</v>
      </c>
      <c r="B116" s="20">
        <v>0.61569444444444443</v>
      </c>
      <c r="C116" s="21">
        <v>49.85</v>
      </c>
    </row>
    <row r="117" spans="1:3" x14ac:dyDescent="0.25">
      <c r="A117" s="19">
        <v>45967</v>
      </c>
      <c r="B117" s="20">
        <v>0.61570601851851847</v>
      </c>
      <c r="C117" s="21">
        <v>49.850999999999999</v>
      </c>
    </row>
    <row r="118" spans="1:3" x14ac:dyDescent="0.25">
      <c r="A118" s="19">
        <v>45967</v>
      </c>
      <c r="B118" s="20">
        <v>0.61571759259259262</v>
      </c>
      <c r="C118" s="21">
        <v>49.85</v>
      </c>
    </row>
    <row r="119" spans="1:3" x14ac:dyDescent="0.25">
      <c r="A119" s="19">
        <v>45967</v>
      </c>
      <c r="B119" s="20">
        <v>0.61572916666666666</v>
      </c>
      <c r="C119" s="21">
        <v>49.848999999999997</v>
      </c>
    </row>
    <row r="120" spans="1:3" x14ac:dyDescent="0.25">
      <c r="A120" s="19">
        <v>45967</v>
      </c>
      <c r="B120" s="20">
        <v>0.6157407407407407</v>
      </c>
      <c r="C120" s="21">
        <v>49.848999999999997</v>
      </c>
    </row>
    <row r="121" spans="1:3" x14ac:dyDescent="0.25">
      <c r="A121" s="19">
        <v>45967</v>
      </c>
      <c r="B121" s="20">
        <v>0.61575231481481485</v>
      </c>
      <c r="C121" s="21">
        <v>49.847000000000001</v>
      </c>
    </row>
    <row r="122" spans="1:3" x14ac:dyDescent="0.25">
      <c r="A122" s="19">
        <v>45967</v>
      </c>
      <c r="B122" s="20">
        <v>0.61576388888888889</v>
      </c>
      <c r="C122" s="21">
        <v>49.844999999999999</v>
      </c>
    </row>
    <row r="123" spans="1:3" x14ac:dyDescent="0.25">
      <c r="A123" s="19">
        <v>45967</v>
      </c>
      <c r="B123" s="20">
        <v>0.61577546296296293</v>
      </c>
      <c r="C123" s="21">
        <v>49.847999999999999</v>
      </c>
    </row>
    <row r="124" spans="1:3" x14ac:dyDescent="0.25">
      <c r="A124" s="19">
        <v>45967</v>
      </c>
      <c r="B124" s="20">
        <v>0.61578703703703708</v>
      </c>
      <c r="C124" s="21">
        <v>49.848999999999997</v>
      </c>
    </row>
    <row r="125" spans="1:3" x14ac:dyDescent="0.25">
      <c r="A125" s="19">
        <v>45967</v>
      </c>
      <c r="B125" s="20">
        <v>0.61579861111111112</v>
      </c>
      <c r="C125" s="21">
        <v>49.853999999999999</v>
      </c>
    </row>
    <row r="126" spans="1:3" x14ac:dyDescent="0.25">
      <c r="A126" s="19">
        <v>45967</v>
      </c>
      <c r="B126" s="20">
        <v>0.61581018518518515</v>
      </c>
      <c r="C126" s="21">
        <v>49.854999999999997</v>
      </c>
    </row>
    <row r="127" spans="1:3" x14ac:dyDescent="0.25">
      <c r="A127" s="19">
        <v>45967</v>
      </c>
      <c r="B127" s="20">
        <v>0.6158217592592593</v>
      </c>
      <c r="C127" s="21">
        <v>49.856000000000002</v>
      </c>
    </row>
    <row r="128" spans="1:3" x14ac:dyDescent="0.25">
      <c r="A128" s="19">
        <v>45967</v>
      </c>
      <c r="B128" s="20">
        <v>0.61583333333333334</v>
      </c>
      <c r="C128" s="21">
        <v>49.854999999999997</v>
      </c>
    </row>
    <row r="129" spans="1:3" x14ac:dyDescent="0.25">
      <c r="A129" s="19">
        <v>45967</v>
      </c>
      <c r="B129" s="20">
        <v>0.61584490740740738</v>
      </c>
      <c r="C129" s="21">
        <v>49.853999999999999</v>
      </c>
    </row>
    <row r="130" spans="1:3" x14ac:dyDescent="0.25">
      <c r="A130" s="19">
        <v>45967</v>
      </c>
      <c r="B130" s="20">
        <v>0.61585648148148153</v>
      </c>
      <c r="C130" s="21">
        <v>49.853999999999999</v>
      </c>
    </row>
    <row r="131" spans="1:3" x14ac:dyDescent="0.25">
      <c r="A131" s="19">
        <v>45967</v>
      </c>
      <c r="B131" s="20">
        <v>0.61586805555555557</v>
      </c>
      <c r="C131" s="21">
        <v>49.853999999999999</v>
      </c>
    </row>
    <row r="132" spans="1:3" x14ac:dyDescent="0.25">
      <c r="A132" s="19">
        <v>45967</v>
      </c>
      <c r="B132" s="20">
        <v>0.61587962962962961</v>
      </c>
      <c r="C132" s="21">
        <v>49.854999999999997</v>
      </c>
    </row>
    <row r="133" spans="1:3" x14ac:dyDescent="0.25">
      <c r="A133" s="19">
        <v>45967</v>
      </c>
      <c r="B133" s="20">
        <v>0.61589120370370365</v>
      </c>
      <c r="C133" s="21">
        <v>49.854999999999997</v>
      </c>
    </row>
    <row r="134" spans="1:3" x14ac:dyDescent="0.25">
      <c r="A134" s="19">
        <v>45967</v>
      </c>
      <c r="B134" s="20">
        <v>0.6159027777777778</v>
      </c>
      <c r="C134" s="21">
        <v>49.853000000000002</v>
      </c>
    </row>
    <row r="135" spans="1:3" x14ac:dyDescent="0.25">
      <c r="A135" s="19">
        <v>45967</v>
      </c>
      <c r="B135" s="20">
        <v>0.61591435185185184</v>
      </c>
      <c r="C135" s="21">
        <v>49.856000000000002</v>
      </c>
    </row>
    <row r="136" spans="1:3" x14ac:dyDescent="0.25">
      <c r="A136" s="19">
        <v>45967</v>
      </c>
      <c r="B136" s="20">
        <v>0.61592592592592588</v>
      </c>
      <c r="C136" s="21">
        <v>49.853999999999999</v>
      </c>
    </row>
    <row r="137" spans="1:3" x14ac:dyDescent="0.25">
      <c r="A137" s="19">
        <v>45967</v>
      </c>
      <c r="B137" s="20">
        <v>0.61593750000000003</v>
      </c>
      <c r="C137" s="21">
        <v>49.850999999999999</v>
      </c>
    </row>
    <row r="138" spans="1:3" x14ac:dyDescent="0.25">
      <c r="A138" s="19">
        <v>45967</v>
      </c>
      <c r="B138" s="20">
        <v>0.61594907407407407</v>
      </c>
      <c r="C138" s="21">
        <v>49.85</v>
      </c>
    </row>
    <row r="139" spans="1:3" x14ac:dyDescent="0.25">
      <c r="A139" s="19">
        <v>45967</v>
      </c>
      <c r="B139" s="20">
        <v>0.6159606481481481</v>
      </c>
      <c r="C139" s="21">
        <v>49.847999999999999</v>
      </c>
    </row>
    <row r="140" spans="1:3" x14ac:dyDescent="0.25">
      <c r="A140" s="19">
        <v>45967</v>
      </c>
      <c r="B140" s="20">
        <v>0.61597222222222225</v>
      </c>
      <c r="C140" s="21">
        <v>49.848999999999997</v>
      </c>
    </row>
    <row r="141" spans="1:3" x14ac:dyDescent="0.25">
      <c r="A141" s="19">
        <v>45967</v>
      </c>
      <c r="B141" s="20">
        <v>0.61598379629629629</v>
      </c>
      <c r="C141" s="21">
        <v>49.847999999999999</v>
      </c>
    </row>
    <row r="142" spans="1:3" x14ac:dyDescent="0.25">
      <c r="A142" s="19">
        <v>45967</v>
      </c>
      <c r="B142" s="20">
        <v>0.61599537037037033</v>
      </c>
      <c r="C142" s="21">
        <v>49.847999999999999</v>
      </c>
    </row>
    <row r="143" spans="1:3" x14ac:dyDescent="0.25">
      <c r="A143" s="19">
        <v>45967</v>
      </c>
      <c r="B143" s="20">
        <v>0.61600694444444448</v>
      </c>
      <c r="C143" s="21">
        <v>49.847000000000001</v>
      </c>
    </row>
    <row r="144" spans="1:3" x14ac:dyDescent="0.25">
      <c r="A144" s="19">
        <v>45967</v>
      </c>
      <c r="B144" s="20">
        <v>0.61601851851851852</v>
      </c>
      <c r="C144" s="21">
        <v>49.848999999999997</v>
      </c>
    </row>
    <row r="145" spans="1:3" x14ac:dyDescent="0.25">
      <c r="A145" s="19">
        <v>45967</v>
      </c>
      <c r="B145" s="20">
        <v>0.61603009259259256</v>
      </c>
      <c r="C145" s="21">
        <v>49.851999999999997</v>
      </c>
    </row>
    <row r="146" spans="1:3" x14ac:dyDescent="0.25">
      <c r="A146" s="19">
        <v>45967</v>
      </c>
      <c r="B146" s="20">
        <v>0.61604166666666671</v>
      </c>
      <c r="C146" s="21">
        <v>49.853000000000002</v>
      </c>
    </row>
    <row r="147" spans="1:3" x14ac:dyDescent="0.25">
      <c r="A147" s="19">
        <v>45967</v>
      </c>
      <c r="B147" s="20">
        <v>0.61605324074074075</v>
      </c>
      <c r="C147" s="21">
        <v>49.856999999999999</v>
      </c>
    </row>
    <row r="148" spans="1:3" x14ac:dyDescent="0.25">
      <c r="A148" s="19">
        <v>45967</v>
      </c>
      <c r="B148" s="20">
        <v>0.61606481481481479</v>
      </c>
      <c r="C148" s="21">
        <v>49.857999999999997</v>
      </c>
    </row>
    <row r="149" spans="1:3" x14ac:dyDescent="0.25">
      <c r="A149" s="19">
        <v>45967</v>
      </c>
      <c r="B149" s="20">
        <v>0.61607638888888894</v>
      </c>
      <c r="C149" s="21">
        <v>49.859000000000002</v>
      </c>
    </row>
    <row r="150" spans="1:3" x14ac:dyDescent="0.25">
      <c r="A150" s="19">
        <v>45967</v>
      </c>
      <c r="B150" s="20">
        <v>0.61608796296296298</v>
      </c>
      <c r="C150" s="21">
        <v>49.862000000000002</v>
      </c>
    </row>
    <row r="151" spans="1:3" x14ac:dyDescent="0.25">
      <c r="A151" s="19">
        <v>45967</v>
      </c>
      <c r="B151" s="20">
        <v>0.61609953703703701</v>
      </c>
      <c r="C151" s="21">
        <v>49.862000000000002</v>
      </c>
    </row>
    <row r="152" spans="1:3" x14ac:dyDescent="0.25">
      <c r="A152" s="19">
        <v>45967</v>
      </c>
      <c r="B152" s="20">
        <v>0.61611111111111116</v>
      </c>
      <c r="C152" s="21">
        <v>49.863</v>
      </c>
    </row>
    <row r="153" spans="1:3" x14ac:dyDescent="0.25">
      <c r="A153" s="19">
        <v>45967</v>
      </c>
      <c r="B153" s="20">
        <v>0.6161226851851852</v>
      </c>
      <c r="C153" s="21">
        <v>49.866</v>
      </c>
    </row>
    <row r="154" spans="1:3" x14ac:dyDescent="0.25">
      <c r="A154" s="19">
        <v>45967</v>
      </c>
      <c r="B154" s="20">
        <v>0.61613425925925924</v>
      </c>
      <c r="C154" s="21">
        <v>49.866999999999997</v>
      </c>
    </row>
    <row r="155" spans="1:3" x14ac:dyDescent="0.25">
      <c r="A155" s="19">
        <v>45967</v>
      </c>
      <c r="B155" s="20">
        <v>0.61614583333333328</v>
      </c>
      <c r="C155" s="21">
        <v>49.868000000000002</v>
      </c>
    </row>
    <row r="156" spans="1:3" x14ac:dyDescent="0.25">
      <c r="A156" s="19">
        <v>45967</v>
      </c>
      <c r="B156" s="20">
        <v>0.61615740740740743</v>
      </c>
      <c r="C156" s="21">
        <v>49.868000000000002</v>
      </c>
    </row>
    <row r="157" spans="1:3" x14ac:dyDescent="0.25">
      <c r="A157" s="19">
        <v>45967</v>
      </c>
      <c r="B157" s="20">
        <v>0.61616898148148147</v>
      </c>
      <c r="C157" s="21">
        <v>49.866999999999997</v>
      </c>
    </row>
    <row r="158" spans="1:3" x14ac:dyDescent="0.25">
      <c r="A158" s="19">
        <v>45967</v>
      </c>
      <c r="B158" s="20">
        <v>0.61618055555555551</v>
      </c>
      <c r="C158" s="21">
        <v>49.866</v>
      </c>
    </row>
    <row r="159" spans="1:3" x14ac:dyDescent="0.25">
      <c r="A159" s="19">
        <v>45967</v>
      </c>
      <c r="B159" s="20">
        <v>0.61619212962962966</v>
      </c>
      <c r="C159" s="21">
        <v>49.869</v>
      </c>
    </row>
    <row r="160" spans="1:3" x14ac:dyDescent="0.25">
      <c r="A160" s="19">
        <v>45967</v>
      </c>
      <c r="B160" s="20">
        <v>0.6162037037037037</v>
      </c>
      <c r="C160" s="21">
        <v>49.868000000000002</v>
      </c>
    </row>
    <row r="161" spans="1:3" x14ac:dyDescent="0.25">
      <c r="A161" s="19">
        <v>45967</v>
      </c>
      <c r="B161" s="20">
        <v>0.61621527777777774</v>
      </c>
      <c r="C161" s="21">
        <v>49.868000000000002</v>
      </c>
    </row>
    <row r="162" spans="1:3" x14ac:dyDescent="0.25">
      <c r="A162" s="19">
        <v>45967</v>
      </c>
      <c r="B162" s="20">
        <v>0.61622685185185189</v>
      </c>
      <c r="C162" s="21">
        <v>49.871000000000002</v>
      </c>
    </row>
    <row r="163" spans="1:3" x14ac:dyDescent="0.25">
      <c r="A163" s="19">
        <v>45967</v>
      </c>
      <c r="B163" s="20">
        <v>0.61623842592592593</v>
      </c>
      <c r="C163" s="21">
        <v>49.872</v>
      </c>
    </row>
    <row r="164" spans="1:3" x14ac:dyDescent="0.25">
      <c r="A164" s="19">
        <v>45967</v>
      </c>
      <c r="B164" s="20">
        <v>0.61624999999999996</v>
      </c>
      <c r="C164" s="21">
        <v>49.872999999999998</v>
      </c>
    </row>
    <row r="165" spans="1:3" x14ac:dyDescent="0.25">
      <c r="A165" s="19">
        <v>45967</v>
      </c>
      <c r="B165" s="20">
        <v>0.61626157407407411</v>
      </c>
      <c r="C165" s="21">
        <v>49.875999999999998</v>
      </c>
    </row>
    <row r="166" spans="1:3" x14ac:dyDescent="0.25">
      <c r="A166" s="19">
        <v>45967</v>
      </c>
      <c r="B166" s="20">
        <v>0.61627314814814815</v>
      </c>
      <c r="C166" s="21">
        <v>49.877000000000002</v>
      </c>
    </row>
    <row r="167" spans="1:3" x14ac:dyDescent="0.25">
      <c r="A167" s="19">
        <v>45967</v>
      </c>
      <c r="B167" s="20">
        <v>0.61628472222222219</v>
      </c>
      <c r="C167" s="21">
        <v>49.88</v>
      </c>
    </row>
    <row r="168" spans="1:3" x14ac:dyDescent="0.25">
      <c r="A168" s="19">
        <v>45967</v>
      </c>
      <c r="B168" s="20">
        <v>0.61629629629629634</v>
      </c>
      <c r="C168" s="21">
        <v>49.881999999999998</v>
      </c>
    </row>
    <row r="169" spans="1:3" x14ac:dyDescent="0.25">
      <c r="A169" s="19">
        <v>45967</v>
      </c>
      <c r="B169" s="20">
        <v>0.61630787037037038</v>
      </c>
      <c r="C169" s="21">
        <v>49.884</v>
      </c>
    </row>
    <row r="170" spans="1:3" x14ac:dyDescent="0.25">
      <c r="A170" s="19">
        <v>45967</v>
      </c>
      <c r="B170" s="20">
        <v>0.61631944444444442</v>
      </c>
      <c r="C170" s="21">
        <v>49.884</v>
      </c>
    </row>
    <row r="171" spans="1:3" x14ac:dyDescent="0.25">
      <c r="A171" s="19">
        <v>45967</v>
      </c>
      <c r="B171" s="20">
        <v>0.61633101851851857</v>
      </c>
      <c r="C171" s="21">
        <v>49.886000000000003</v>
      </c>
    </row>
    <row r="172" spans="1:3" x14ac:dyDescent="0.25">
      <c r="A172" s="19">
        <v>45967</v>
      </c>
      <c r="B172" s="20">
        <v>0.61634259259259261</v>
      </c>
      <c r="C172" s="21">
        <v>49.886000000000003</v>
      </c>
    </row>
    <row r="173" spans="1:3" x14ac:dyDescent="0.25">
      <c r="A173" s="19">
        <v>45967</v>
      </c>
      <c r="B173" s="20">
        <v>0.61635416666666665</v>
      </c>
      <c r="C173" s="21">
        <v>49.889000000000003</v>
      </c>
    </row>
    <row r="174" spans="1:3" x14ac:dyDescent="0.25">
      <c r="A174" s="19">
        <v>45967</v>
      </c>
      <c r="B174" s="20">
        <v>0.61636574074074069</v>
      </c>
      <c r="C174" s="21">
        <v>49.887999999999998</v>
      </c>
    </row>
    <row r="175" spans="1:3" x14ac:dyDescent="0.25">
      <c r="A175" s="19">
        <v>45967</v>
      </c>
      <c r="B175" s="20">
        <v>0.61637731481481484</v>
      </c>
      <c r="C175" s="21">
        <v>49.887999999999998</v>
      </c>
    </row>
    <row r="176" spans="1:3" x14ac:dyDescent="0.25">
      <c r="A176" s="19">
        <v>45967</v>
      </c>
      <c r="B176" s="20">
        <v>0.61638888888888888</v>
      </c>
      <c r="C176" s="21">
        <v>49.889000000000003</v>
      </c>
    </row>
    <row r="177" spans="1:3" x14ac:dyDescent="0.25">
      <c r="A177" s="19">
        <v>45967</v>
      </c>
      <c r="B177" s="20">
        <v>0.61640046296296291</v>
      </c>
      <c r="C177" s="21">
        <v>49.889000000000003</v>
      </c>
    </row>
    <row r="178" spans="1:3" x14ac:dyDescent="0.25">
      <c r="A178" s="19">
        <v>45967</v>
      </c>
      <c r="B178" s="20">
        <v>0.61641203703703706</v>
      </c>
      <c r="C178" s="21">
        <v>49.892000000000003</v>
      </c>
    </row>
    <row r="179" spans="1:3" x14ac:dyDescent="0.25">
      <c r="A179" s="19">
        <v>45967</v>
      </c>
      <c r="B179" s="20">
        <v>0.6164236111111111</v>
      </c>
      <c r="C179" s="21">
        <v>49.890999999999998</v>
      </c>
    </row>
    <row r="180" spans="1:3" x14ac:dyDescent="0.25">
      <c r="A180" s="19">
        <v>45967</v>
      </c>
      <c r="B180" s="20">
        <v>0.61643518518518514</v>
      </c>
      <c r="C180" s="21">
        <v>49.892000000000003</v>
      </c>
    </row>
    <row r="181" spans="1:3" x14ac:dyDescent="0.25">
      <c r="A181" s="19">
        <v>45967</v>
      </c>
      <c r="B181" s="20">
        <v>0.61644675925925929</v>
      </c>
      <c r="C181" s="21">
        <v>49.892000000000003</v>
      </c>
    </row>
    <row r="182" spans="1:3" x14ac:dyDescent="0.25">
      <c r="A182" s="19">
        <v>45967</v>
      </c>
      <c r="B182" s="20">
        <v>0.61645833333333333</v>
      </c>
      <c r="C182" s="21">
        <v>49.892000000000003</v>
      </c>
    </row>
    <row r="183" spans="1:3" x14ac:dyDescent="0.25">
      <c r="A183" s="19">
        <v>45967</v>
      </c>
      <c r="B183" s="20">
        <v>0.61646990740740737</v>
      </c>
      <c r="C183" s="21">
        <v>49.893000000000001</v>
      </c>
    </row>
    <row r="184" spans="1:3" x14ac:dyDescent="0.25">
      <c r="A184" s="19">
        <v>45967</v>
      </c>
      <c r="B184" s="20">
        <v>0.61648148148148152</v>
      </c>
      <c r="C184" s="21">
        <v>49.892000000000003</v>
      </c>
    </row>
    <row r="185" spans="1:3" x14ac:dyDescent="0.25">
      <c r="A185" s="19">
        <v>45967</v>
      </c>
      <c r="B185" s="20">
        <v>0.61649305555555556</v>
      </c>
      <c r="C185" s="21">
        <v>49.896000000000001</v>
      </c>
    </row>
    <row r="186" spans="1:3" x14ac:dyDescent="0.25">
      <c r="A186" s="19">
        <v>45967</v>
      </c>
      <c r="B186" s="20">
        <v>0.6165046296296296</v>
      </c>
      <c r="C186" s="21">
        <v>49.893999999999998</v>
      </c>
    </row>
    <row r="187" spans="1:3" x14ac:dyDescent="0.25">
      <c r="A187" s="19">
        <v>45967</v>
      </c>
      <c r="B187" s="20">
        <v>0.61651620370370375</v>
      </c>
      <c r="C187" s="21">
        <v>49.896000000000001</v>
      </c>
    </row>
    <row r="188" spans="1:3" x14ac:dyDescent="0.25">
      <c r="A188" s="19">
        <v>45967</v>
      </c>
      <c r="B188" s="20">
        <v>0.61652777777777779</v>
      </c>
      <c r="C188" s="21">
        <v>49.896999999999998</v>
      </c>
    </row>
    <row r="189" spans="1:3" x14ac:dyDescent="0.25">
      <c r="A189" s="19">
        <v>45967</v>
      </c>
      <c r="B189" s="20">
        <v>0.61653935185185182</v>
      </c>
      <c r="C189" s="21">
        <v>49.896000000000001</v>
      </c>
    </row>
    <row r="190" spans="1:3" x14ac:dyDescent="0.25">
      <c r="A190" s="19">
        <v>45967</v>
      </c>
      <c r="B190" s="20">
        <v>0.61655092592592597</v>
      </c>
      <c r="C190" s="21">
        <v>49.898000000000003</v>
      </c>
    </row>
    <row r="191" spans="1:3" x14ac:dyDescent="0.25">
      <c r="A191" s="19">
        <v>45967</v>
      </c>
      <c r="B191" s="20">
        <v>0.61656250000000001</v>
      </c>
      <c r="C191" s="21">
        <v>49.899000000000001</v>
      </c>
    </row>
    <row r="192" spans="1:3" x14ac:dyDescent="0.25">
      <c r="A192" s="19">
        <v>45967</v>
      </c>
      <c r="B192" s="20">
        <v>0.61657407407407405</v>
      </c>
      <c r="C192" s="21">
        <v>49.901000000000003</v>
      </c>
    </row>
    <row r="193" spans="1:3" x14ac:dyDescent="0.25">
      <c r="A193" s="19">
        <v>45967</v>
      </c>
      <c r="B193" s="20">
        <v>0.6165856481481482</v>
      </c>
      <c r="C193" s="21">
        <v>49.904000000000003</v>
      </c>
    </row>
    <row r="194" spans="1:3" x14ac:dyDescent="0.25">
      <c r="A194" s="19">
        <v>45967</v>
      </c>
      <c r="B194" s="20">
        <v>0.61659722222222224</v>
      </c>
      <c r="C194" s="21">
        <v>49.906999999999996</v>
      </c>
    </row>
    <row r="195" spans="1:3" x14ac:dyDescent="0.25">
      <c r="A195" s="19">
        <v>45967</v>
      </c>
      <c r="B195" s="20">
        <v>0.61660879629629628</v>
      </c>
      <c r="C195" s="21">
        <v>49.908000000000001</v>
      </c>
    </row>
    <row r="196" spans="1:3" x14ac:dyDescent="0.25">
      <c r="A196" s="19">
        <v>45967</v>
      </c>
      <c r="B196" s="20">
        <v>0.61662037037037032</v>
      </c>
      <c r="C196" s="21">
        <v>49.908000000000001</v>
      </c>
    </row>
    <row r="197" spans="1:3" x14ac:dyDescent="0.25">
      <c r="A197" s="19">
        <v>45967</v>
      </c>
      <c r="B197" s="20">
        <v>0.61663194444444447</v>
      </c>
      <c r="C197" s="21">
        <v>49.905999999999999</v>
      </c>
    </row>
    <row r="198" spans="1:3" x14ac:dyDescent="0.25">
      <c r="A198" s="19">
        <v>45967</v>
      </c>
      <c r="B198" s="20">
        <v>0.61664351851851851</v>
      </c>
      <c r="C198" s="21">
        <v>49.906999999999996</v>
      </c>
    </row>
    <row r="199" spans="1:3" x14ac:dyDescent="0.25">
      <c r="A199" s="19">
        <v>45967</v>
      </c>
      <c r="B199" s="20">
        <v>0.61665509259259255</v>
      </c>
      <c r="C199" s="21">
        <v>49.906999999999996</v>
      </c>
    </row>
    <row r="200" spans="1:3" x14ac:dyDescent="0.25">
      <c r="A200" s="19">
        <v>45967</v>
      </c>
      <c r="B200" s="20">
        <v>0.6166666666666667</v>
      </c>
      <c r="C200" s="21">
        <v>49.906999999999996</v>
      </c>
    </row>
    <row r="201" spans="1:3" x14ac:dyDescent="0.25">
      <c r="A201" s="19">
        <v>45967</v>
      </c>
      <c r="B201" s="20">
        <v>0.61667824074074074</v>
      </c>
      <c r="C201" s="21">
        <v>49.908000000000001</v>
      </c>
    </row>
    <row r="202" spans="1:3" x14ac:dyDescent="0.25">
      <c r="A202" s="19">
        <v>45967</v>
      </c>
      <c r="B202" s="20">
        <v>0.61668981481481477</v>
      </c>
      <c r="C202" s="21">
        <v>49.911000000000001</v>
      </c>
    </row>
    <row r="203" spans="1:3" x14ac:dyDescent="0.25">
      <c r="A203" s="19">
        <v>45967</v>
      </c>
      <c r="B203" s="20">
        <v>0.61670138888888892</v>
      </c>
      <c r="C203" s="21">
        <v>49.911000000000001</v>
      </c>
    </row>
    <row r="204" spans="1:3" x14ac:dyDescent="0.25">
      <c r="A204" s="19">
        <v>45967</v>
      </c>
      <c r="B204" s="20">
        <v>0.61671296296296296</v>
      </c>
      <c r="C204" s="21">
        <v>49.911000000000001</v>
      </c>
    </row>
    <row r="205" spans="1:3" x14ac:dyDescent="0.25">
      <c r="A205" s="19">
        <v>45967</v>
      </c>
      <c r="B205" s="20">
        <v>0.616724537037037</v>
      </c>
      <c r="C205" s="21">
        <v>49.912999999999997</v>
      </c>
    </row>
    <row r="206" spans="1:3" x14ac:dyDescent="0.25">
      <c r="A206" s="19">
        <v>45967</v>
      </c>
      <c r="B206" s="20">
        <v>0.61673611111111115</v>
      </c>
      <c r="C206" s="21">
        <v>49.912999999999997</v>
      </c>
    </row>
    <row r="207" spans="1:3" x14ac:dyDescent="0.25">
      <c r="A207" s="19">
        <v>45967</v>
      </c>
      <c r="B207" s="20">
        <v>0.61674768518518519</v>
      </c>
      <c r="C207" s="21">
        <v>49.911999999999999</v>
      </c>
    </row>
    <row r="208" spans="1:3" x14ac:dyDescent="0.25">
      <c r="A208" s="19">
        <v>45967</v>
      </c>
      <c r="B208" s="20">
        <v>0.61675925925925923</v>
      </c>
      <c r="C208" s="21">
        <v>49.911000000000001</v>
      </c>
    </row>
    <row r="209" spans="1:3" x14ac:dyDescent="0.25">
      <c r="A209" s="19">
        <v>45967</v>
      </c>
      <c r="B209" s="20">
        <v>0.61677083333333338</v>
      </c>
      <c r="C209" s="21">
        <v>49.91</v>
      </c>
    </row>
    <row r="210" spans="1:3" x14ac:dyDescent="0.25">
      <c r="A210" s="19">
        <v>45967</v>
      </c>
      <c r="B210" s="20">
        <v>0.61678240740740742</v>
      </c>
      <c r="C210" s="21">
        <v>49.908000000000001</v>
      </c>
    </row>
    <row r="211" spans="1:3" x14ac:dyDescent="0.25">
      <c r="A211" s="19">
        <v>45967</v>
      </c>
      <c r="B211" s="20">
        <v>0.61679398148148146</v>
      </c>
      <c r="C211" s="21">
        <v>49.905999999999999</v>
      </c>
    </row>
    <row r="212" spans="1:3" x14ac:dyDescent="0.25">
      <c r="A212" s="19">
        <v>45967</v>
      </c>
      <c r="B212" s="20">
        <v>0.61680555555555561</v>
      </c>
      <c r="C212" s="21">
        <v>49.905000000000001</v>
      </c>
    </row>
    <row r="213" spans="1:3" x14ac:dyDescent="0.25">
      <c r="A213" s="19">
        <v>45967</v>
      </c>
      <c r="B213" s="20">
        <v>0.61681712962962965</v>
      </c>
      <c r="C213" s="21">
        <v>49.902999999999999</v>
      </c>
    </row>
    <row r="214" spans="1:3" x14ac:dyDescent="0.25">
      <c r="A214" s="19">
        <v>45967</v>
      </c>
      <c r="B214" s="20">
        <v>0.61682870370370368</v>
      </c>
      <c r="C214" s="21">
        <v>49.902999999999999</v>
      </c>
    </row>
    <row r="215" spans="1:3" x14ac:dyDescent="0.25">
      <c r="A215" s="19">
        <v>45967</v>
      </c>
      <c r="B215" s="20">
        <v>0.61684027777777772</v>
      </c>
      <c r="C215" s="21">
        <v>49.905000000000001</v>
      </c>
    </row>
    <row r="216" spans="1:3" x14ac:dyDescent="0.25">
      <c r="A216" s="19">
        <v>45967</v>
      </c>
      <c r="B216" s="20">
        <v>0.61685185185185187</v>
      </c>
      <c r="C216" s="21">
        <v>49.904000000000003</v>
      </c>
    </row>
    <row r="217" spans="1:3" x14ac:dyDescent="0.25">
      <c r="A217" s="19">
        <v>45967</v>
      </c>
      <c r="B217" s="20">
        <v>0.61686342592592591</v>
      </c>
      <c r="C217" s="21">
        <v>49.902999999999999</v>
      </c>
    </row>
    <row r="218" spans="1:3" x14ac:dyDescent="0.25">
      <c r="A218" s="19">
        <v>45967</v>
      </c>
      <c r="B218" s="20">
        <v>0.61687499999999995</v>
      </c>
      <c r="C218" s="21">
        <v>49.902000000000001</v>
      </c>
    </row>
    <row r="219" spans="1:3" x14ac:dyDescent="0.25">
      <c r="A219" s="19">
        <v>45967</v>
      </c>
      <c r="B219" s="20">
        <v>0.6168865740740741</v>
      </c>
      <c r="C219" s="21">
        <v>49.902000000000001</v>
      </c>
    </row>
    <row r="220" spans="1:3" x14ac:dyDescent="0.25">
      <c r="A220" s="19">
        <v>45967</v>
      </c>
      <c r="B220" s="20">
        <v>0.61689814814814814</v>
      </c>
      <c r="C220" s="21">
        <v>49.902999999999999</v>
      </c>
    </row>
    <row r="221" spans="1:3" x14ac:dyDescent="0.25">
      <c r="A221" s="19">
        <v>45967</v>
      </c>
      <c r="B221" s="20">
        <v>0.61690972222222218</v>
      </c>
      <c r="C221" s="21">
        <v>49.902999999999999</v>
      </c>
    </row>
    <row r="222" spans="1:3" x14ac:dyDescent="0.25">
      <c r="A222" s="19">
        <v>45967</v>
      </c>
      <c r="B222" s="20">
        <v>0.61692129629629633</v>
      </c>
      <c r="C222" s="21">
        <v>49.904000000000003</v>
      </c>
    </row>
    <row r="223" spans="1:3" x14ac:dyDescent="0.25">
      <c r="A223" s="19">
        <v>45967</v>
      </c>
      <c r="B223" s="20">
        <v>0.61693287037037037</v>
      </c>
      <c r="C223" s="21">
        <v>49.904000000000003</v>
      </c>
    </row>
    <row r="224" spans="1:3" x14ac:dyDescent="0.25">
      <c r="A224" s="19">
        <v>45967</v>
      </c>
      <c r="B224" s="20">
        <v>0.61694444444444441</v>
      </c>
      <c r="C224" s="21">
        <v>49.901000000000003</v>
      </c>
    </row>
    <row r="225" spans="1:3" x14ac:dyDescent="0.25">
      <c r="A225" s="19">
        <v>45967</v>
      </c>
      <c r="B225" s="20">
        <v>0.61695601851851856</v>
      </c>
      <c r="C225" s="21">
        <v>49.902999999999999</v>
      </c>
    </row>
    <row r="226" spans="1:3" x14ac:dyDescent="0.25">
      <c r="A226" s="19">
        <v>45967</v>
      </c>
      <c r="B226" s="20">
        <v>0.6169675925925926</v>
      </c>
      <c r="C226" s="21">
        <v>49.901000000000003</v>
      </c>
    </row>
    <row r="227" spans="1:3" x14ac:dyDescent="0.25">
      <c r="A227" s="19">
        <v>45967</v>
      </c>
      <c r="B227" s="20">
        <v>0.61697916666666663</v>
      </c>
      <c r="C227" s="21">
        <v>49.902999999999999</v>
      </c>
    </row>
    <row r="228" spans="1:3" x14ac:dyDescent="0.25">
      <c r="A228" s="19">
        <v>45967</v>
      </c>
      <c r="B228" s="20">
        <v>0.61699074074074078</v>
      </c>
      <c r="C228" s="21">
        <v>49.905000000000001</v>
      </c>
    </row>
    <row r="229" spans="1:3" x14ac:dyDescent="0.25">
      <c r="A229" s="19">
        <v>45967</v>
      </c>
      <c r="B229" s="20">
        <v>0.61700231481481482</v>
      </c>
      <c r="C229" s="21">
        <v>49.904000000000003</v>
      </c>
    </row>
    <row r="230" spans="1:3" x14ac:dyDescent="0.25">
      <c r="A230" s="19">
        <v>45967</v>
      </c>
      <c r="B230" s="20">
        <v>0.61701388888888886</v>
      </c>
      <c r="C230" s="21">
        <v>49.906999999999996</v>
      </c>
    </row>
    <row r="231" spans="1:3" x14ac:dyDescent="0.25">
      <c r="A231" s="19">
        <v>45967</v>
      </c>
      <c r="B231" s="20">
        <v>0.61702546296296301</v>
      </c>
      <c r="C231" s="21">
        <v>49.905999999999999</v>
      </c>
    </row>
    <row r="232" spans="1:3" x14ac:dyDescent="0.25">
      <c r="A232" s="19">
        <v>45967</v>
      </c>
      <c r="B232" s="20">
        <v>0.61703703703703705</v>
      </c>
      <c r="C232" s="21">
        <v>49.905999999999999</v>
      </c>
    </row>
    <row r="233" spans="1:3" x14ac:dyDescent="0.25">
      <c r="A233" s="19">
        <v>45967</v>
      </c>
      <c r="B233" s="20">
        <v>0.61704861111111109</v>
      </c>
      <c r="C233" s="21">
        <v>49.904000000000003</v>
      </c>
    </row>
    <row r="234" spans="1:3" x14ac:dyDescent="0.25">
      <c r="A234" s="19">
        <v>45967</v>
      </c>
      <c r="B234" s="20">
        <v>0.61706018518518524</v>
      </c>
      <c r="C234" s="21">
        <v>49.905000000000001</v>
      </c>
    </row>
    <row r="235" spans="1:3" x14ac:dyDescent="0.25">
      <c r="A235" s="19">
        <v>45967</v>
      </c>
      <c r="B235" s="20">
        <v>0.61707175925925928</v>
      </c>
      <c r="C235" s="21">
        <v>49.904000000000003</v>
      </c>
    </row>
    <row r="236" spans="1:3" x14ac:dyDescent="0.25">
      <c r="A236" s="19">
        <v>45967</v>
      </c>
      <c r="B236" s="20">
        <v>0.61708333333333332</v>
      </c>
      <c r="C236" s="21">
        <v>49.902999999999999</v>
      </c>
    </row>
    <row r="237" spans="1:3" x14ac:dyDescent="0.25">
      <c r="A237" s="19">
        <v>45967</v>
      </c>
      <c r="B237" s="20">
        <v>0.61709490740740736</v>
      </c>
      <c r="C237" s="21">
        <v>49.902000000000001</v>
      </c>
    </row>
    <row r="238" spans="1:3" x14ac:dyDescent="0.25">
      <c r="A238" s="19">
        <v>45967</v>
      </c>
      <c r="B238" s="20">
        <v>0.61710648148148151</v>
      </c>
      <c r="C238" s="21">
        <v>49.902000000000001</v>
      </c>
    </row>
    <row r="239" spans="1:3" x14ac:dyDescent="0.25">
      <c r="A239" s="19">
        <v>45967</v>
      </c>
      <c r="B239" s="20">
        <v>0.61711805555555554</v>
      </c>
      <c r="C239" s="21">
        <v>49.902999999999999</v>
      </c>
    </row>
    <row r="240" spans="1:3" x14ac:dyDescent="0.25">
      <c r="A240" s="19">
        <v>45967</v>
      </c>
      <c r="B240" s="20">
        <v>0.61712962962962958</v>
      </c>
      <c r="C240" s="21">
        <v>49.902999999999999</v>
      </c>
    </row>
    <row r="241" spans="1:3" x14ac:dyDescent="0.25">
      <c r="A241" s="19">
        <v>45967</v>
      </c>
      <c r="B241" s="20">
        <v>0.61714120370370373</v>
      </c>
      <c r="C241" s="21">
        <v>49.9</v>
      </c>
    </row>
    <row r="242" spans="1:3" x14ac:dyDescent="0.25">
      <c r="A242" s="19">
        <v>45967</v>
      </c>
      <c r="B242" s="20">
        <v>0.61715277777777777</v>
      </c>
      <c r="C242" s="21">
        <v>49.899000000000001</v>
      </c>
    </row>
    <row r="243" spans="1:3" x14ac:dyDescent="0.25">
      <c r="A243" s="19">
        <v>45967</v>
      </c>
      <c r="B243" s="20">
        <v>0.61716435185185181</v>
      </c>
      <c r="C243" s="21">
        <v>49.898000000000003</v>
      </c>
    </row>
    <row r="244" spans="1:3" x14ac:dyDescent="0.25">
      <c r="A244" s="19">
        <v>45967</v>
      </c>
      <c r="B244" s="20">
        <v>0.61717592592592596</v>
      </c>
      <c r="C244" s="21">
        <v>49.896000000000001</v>
      </c>
    </row>
    <row r="245" spans="1:3" x14ac:dyDescent="0.25">
      <c r="A245" s="19">
        <v>45967</v>
      </c>
      <c r="B245" s="20">
        <v>0.6171875</v>
      </c>
      <c r="C245" s="21">
        <v>49.896000000000001</v>
      </c>
    </row>
    <row r="246" spans="1:3" x14ac:dyDescent="0.25">
      <c r="A246" s="19">
        <v>45967</v>
      </c>
      <c r="B246" s="20">
        <v>0.61719907407407404</v>
      </c>
      <c r="C246" s="21">
        <v>49.896000000000001</v>
      </c>
    </row>
    <row r="247" spans="1:3" x14ac:dyDescent="0.25">
      <c r="A247" s="19">
        <v>45967</v>
      </c>
      <c r="B247" s="20">
        <v>0.61721064814814819</v>
      </c>
      <c r="C247" s="21">
        <v>49.896000000000001</v>
      </c>
    </row>
    <row r="248" spans="1:3" x14ac:dyDescent="0.25">
      <c r="A248" s="19">
        <v>45967</v>
      </c>
      <c r="B248" s="20">
        <v>0.61722222222222223</v>
      </c>
      <c r="C248" s="21">
        <v>49.896000000000001</v>
      </c>
    </row>
    <row r="249" spans="1:3" x14ac:dyDescent="0.25">
      <c r="A249" s="19">
        <v>45967</v>
      </c>
      <c r="B249" s="20">
        <v>0.61723379629629627</v>
      </c>
      <c r="C249" s="21">
        <v>49.893999999999998</v>
      </c>
    </row>
    <row r="250" spans="1:3" x14ac:dyDescent="0.25">
      <c r="A250" s="19">
        <v>45967</v>
      </c>
      <c r="B250" s="20">
        <v>0.61724537037037042</v>
      </c>
      <c r="C250" s="21">
        <v>49.896000000000001</v>
      </c>
    </row>
    <row r="251" spans="1:3" x14ac:dyDescent="0.25">
      <c r="A251" s="19">
        <v>45967</v>
      </c>
      <c r="B251" s="20">
        <v>0.61725694444444446</v>
      </c>
      <c r="C251" s="21">
        <v>49.895000000000003</v>
      </c>
    </row>
    <row r="252" spans="1:3" x14ac:dyDescent="0.25">
      <c r="A252" s="19">
        <v>45967</v>
      </c>
      <c r="B252" s="20">
        <v>0.61726851851851849</v>
      </c>
      <c r="C252" s="21">
        <v>49.895000000000003</v>
      </c>
    </row>
    <row r="253" spans="1:3" x14ac:dyDescent="0.25">
      <c r="A253" s="19">
        <v>45967</v>
      </c>
      <c r="B253" s="20">
        <v>0.61728009259259264</v>
      </c>
      <c r="C253" s="21">
        <v>49.895000000000003</v>
      </c>
    </row>
    <row r="254" spans="1:3" x14ac:dyDescent="0.25">
      <c r="A254" s="19">
        <v>45967</v>
      </c>
      <c r="B254" s="20">
        <v>0.61729166666666668</v>
      </c>
      <c r="C254" s="21">
        <v>49.896000000000001</v>
      </c>
    </row>
    <row r="255" spans="1:3" x14ac:dyDescent="0.25">
      <c r="A255" s="19">
        <v>45967</v>
      </c>
      <c r="B255" s="20">
        <v>0.61730324074074072</v>
      </c>
      <c r="C255" s="21">
        <v>49.896000000000001</v>
      </c>
    </row>
    <row r="256" spans="1:3" x14ac:dyDescent="0.25">
      <c r="A256" s="19">
        <v>45967</v>
      </c>
      <c r="B256" s="20">
        <v>0.61731481481481476</v>
      </c>
      <c r="C256" s="21">
        <v>49.893999999999998</v>
      </c>
    </row>
    <row r="257" spans="1:3" x14ac:dyDescent="0.25">
      <c r="A257" s="19">
        <v>45967</v>
      </c>
      <c r="B257" s="20">
        <v>0.61732638888888891</v>
      </c>
      <c r="C257" s="21">
        <v>49.896999999999998</v>
      </c>
    </row>
    <row r="258" spans="1:3" x14ac:dyDescent="0.25">
      <c r="A258" s="19">
        <v>45967</v>
      </c>
      <c r="B258" s="20">
        <v>0.61733796296296295</v>
      </c>
      <c r="C258" s="21">
        <v>49.898000000000003</v>
      </c>
    </row>
    <row r="259" spans="1:3" x14ac:dyDescent="0.25">
      <c r="A259" s="19">
        <v>45967</v>
      </c>
      <c r="B259" s="20">
        <v>0.61734953703703699</v>
      </c>
      <c r="C259" s="21">
        <v>49.898000000000003</v>
      </c>
    </row>
    <row r="260" spans="1:3" x14ac:dyDescent="0.25">
      <c r="A260" s="19">
        <v>45967</v>
      </c>
      <c r="B260" s="20">
        <v>0.61736111111111114</v>
      </c>
      <c r="C260" s="21">
        <v>49.899000000000001</v>
      </c>
    </row>
    <row r="261" spans="1:3" x14ac:dyDescent="0.25">
      <c r="A261" s="19">
        <v>45967</v>
      </c>
      <c r="B261" s="20">
        <v>0.61737268518518518</v>
      </c>
      <c r="C261" s="21">
        <v>49.896999999999998</v>
      </c>
    </row>
    <row r="262" spans="1:3" x14ac:dyDescent="0.25">
      <c r="A262" s="19">
        <v>45967</v>
      </c>
      <c r="B262" s="20">
        <v>0.61738425925925922</v>
      </c>
      <c r="C262" s="21">
        <v>49.896999999999998</v>
      </c>
    </row>
    <row r="263" spans="1:3" x14ac:dyDescent="0.25">
      <c r="A263" s="19">
        <v>45967</v>
      </c>
      <c r="B263" s="20">
        <v>0.61739583333333337</v>
      </c>
      <c r="C263" s="21">
        <v>49.895000000000003</v>
      </c>
    </row>
    <row r="264" spans="1:3" x14ac:dyDescent="0.25">
      <c r="A264" s="19">
        <v>45967</v>
      </c>
      <c r="B264" s="20">
        <v>0.6174074074074074</v>
      </c>
      <c r="C264" s="21">
        <v>49.895000000000003</v>
      </c>
    </row>
    <row r="265" spans="1:3" x14ac:dyDescent="0.25">
      <c r="A265" s="19">
        <v>45967</v>
      </c>
      <c r="B265" s="20">
        <v>0.61741898148148144</v>
      </c>
      <c r="C265" s="21">
        <v>49.893999999999998</v>
      </c>
    </row>
    <row r="266" spans="1:3" x14ac:dyDescent="0.25">
      <c r="A266" s="19">
        <v>45967</v>
      </c>
      <c r="B266" s="20">
        <v>0.61743055555555559</v>
      </c>
      <c r="C266" s="21">
        <v>49.893000000000001</v>
      </c>
    </row>
    <row r="267" spans="1:3" x14ac:dyDescent="0.25">
      <c r="A267" s="19">
        <v>45967</v>
      </c>
      <c r="B267" s="20">
        <v>0.61744212962962963</v>
      </c>
      <c r="C267" s="21">
        <v>49.893999999999998</v>
      </c>
    </row>
    <row r="268" spans="1:3" x14ac:dyDescent="0.25">
      <c r="A268" s="19">
        <v>45967</v>
      </c>
      <c r="B268" s="20">
        <v>0.61745370370370367</v>
      </c>
      <c r="C268" s="21">
        <v>49.893999999999998</v>
      </c>
    </row>
    <row r="269" spans="1:3" x14ac:dyDescent="0.25">
      <c r="A269" s="19">
        <v>45967</v>
      </c>
      <c r="B269" s="20">
        <v>0.61746527777777782</v>
      </c>
      <c r="C269" s="21">
        <v>49.896999999999998</v>
      </c>
    </row>
    <row r="270" spans="1:3" x14ac:dyDescent="0.25">
      <c r="A270" s="19">
        <v>45967</v>
      </c>
      <c r="B270" s="20">
        <v>0.61747685185185186</v>
      </c>
      <c r="C270" s="21">
        <v>49.895000000000003</v>
      </c>
    </row>
    <row r="271" spans="1:3" x14ac:dyDescent="0.25">
      <c r="A271" s="19">
        <v>45967</v>
      </c>
      <c r="B271" s="20">
        <v>0.6174884259259259</v>
      </c>
      <c r="C271" s="21">
        <v>49.898000000000003</v>
      </c>
    </row>
    <row r="272" spans="1:3" x14ac:dyDescent="0.25">
      <c r="A272" s="19">
        <v>45967</v>
      </c>
      <c r="B272" s="20">
        <v>0.61750000000000005</v>
      </c>
      <c r="C272" s="21">
        <v>49.896999999999998</v>
      </c>
    </row>
    <row r="273" spans="1:3" x14ac:dyDescent="0.25">
      <c r="A273" s="19">
        <v>45967</v>
      </c>
      <c r="B273" s="20">
        <v>0.61751157407407409</v>
      </c>
      <c r="C273" s="21">
        <v>49.896999999999998</v>
      </c>
    </row>
    <row r="274" spans="1:3" x14ac:dyDescent="0.25">
      <c r="A274" s="19">
        <v>45967</v>
      </c>
      <c r="B274" s="20">
        <v>0.61752314814814813</v>
      </c>
      <c r="C274" s="21">
        <v>49.896000000000001</v>
      </c>
    </row>
    <row r="275" spans="1:3" x14ac:dyDescent="0.25">
      <c r="A275" s="19">
        <v>45967</v>
      </c>
      <c r="B275" s="20">
        <v>0.61753472222222228</v>
      </c>
      <c r="C275" s="21">
        <v>49.896000000000001</v>
      </c>
    </row>
    <row r="276" spans="1:3" x14ac:dyDescent="0.25">
      <c r="A276" s="19">
        <v>45967</v>
      </c>
      <c r="B276" s="20">
        <v>0.61754629629629632</v>
      </c>
      <c r="C276" s="21">
        <v>49.898000000000003</v>
      </c>
    </row>
    <row r="277" spans="1:3" x14ac:dyDescent="0.25">
      <c r="A277" s="19">
        <v>45967</v>
      </c>
      <c r="B277" s="20">
        <v>0.61755787037037035</v>
      </c>
      <c r="C277" s="21">
        <v>49.896999999999998</v>
      </c>
    </row>
    <row r="278" spans="1:3" x14ac:dyDescent="0.25">
      <c r="A278" s="19">
        <v>45967</v>
      </c>
      <c r="B278" s="20">
        <v>0.61756944444444439</v>
      </c>
      <c r="C278" s="21">
        <v>49.899000000000001</v>
      </c>
    </row>
    <row r="279" spans="1:3" x14ac:dyDescent="0.25">
      <c r="A279" s="19">
        <v>45967</v>
      </c>
      <c r="B279" s="20">
        <v>0.61758101851851854</v>
      </c>
      <c r="C279" s="21">
        <v>49.901000000000003</v>
      </c>
    </row>
    <row r="280" spans="1:3" x14ac:dyDescent="0.25">
      <c r="A280" s="19">
        <v>45967</v>
      </c>
      <c r="B280" s="20">
        <v>0.61759259259259258</v>
      </c>
      <c r="C280" s="21">
        <v>49.899000000000001</v>
      </c>
    </row>
    <row r="281" spans="1:3" x14ac:dyDescent="0.25">
      <c r="A281" s="19">
        <v>45967</v>
      </c>
      <c r="B281" s="20">
        <v>0.61760416666666662</v>
      </c>
      <c r="C281" s="21">
        <v>49.896999999999998</v>
      </c>
    </row>
    <row r="282" spans="1:3" x14ac:dyDescent="0.25">
      <c r="A282" s="19">
        <v>45967</v>
      </c>
      <c r="B282" s="20">
        <v>0.61761574074074077</v>
      </c>
      <c r="C282" s="21">
        <v>49.895000000000003</v>
      </c>
    </row>
    <row r="283" spans="1:3" x14ac:dyDescent="0.25">
      <c r="A283" s="19">
        <v>45967</v>
      </c>
      <c r="B283" s="20">
        <v>0.61762731481481481</v>
      </c>
      <c r="C283" s="21">
        <v>49.890999999999998</v>
      </c>
    </row>
    <row r="284" spans="1:3" x14ac:dyDescent="0.25">
      <c r="A284" s="19">
        <v>45967</v>
      </c>
      <c r="B284" s="20">
        <v>0.61763888888888885</v>
      </c>
      <c r="C284" s="21">
        <v>49.889000000000003</v>
      </c>
    </row>
    <row r="285" spans="1:3" x14ac:dyDescent="0.25">
      <c r="A285" s="19">
        <v>45967</v>
      </c>
      <c r="B285" s="20">
        <v>0.617650462962963</v>
      </c>
      <c r="C285" s="21">
        <v>49.889000000000003</v>
      </c>
    </row>
    <row r="286" spans="1:3" x14ac:dyDescent="0.25">
      <c r="A286" s="19">
        <v>45967</v>
      </c>
      <c r="B286" s="20">
        <v>0.61766203703703704</v>
      </c>
      <c r="C286" s="21">
        <v>49.887999999999998</v>
      </c>
    </row>
    <row r="287" spans="1:3" x14ac:dyDescent="0.25">
      <c r="A287" s="19">
        <v>45967</v>
      </c>
      <c r="B287" s="20">
        <v>0.61767361111111108</v>
      </c>
      <c r="C287" s="21">
        <v>49.89</v>
      </c>
    </row>
    <row r="288" spans="1:3" x14ac:dyDescent="0.25">
      <c r="A288" s="19">
        <v>45967</v>
      </c>
      <c r="B288" s="20">
        <v>0.61768518518518523</v>
      </c>
      <c r="C288" s="21">
        <v>49.892000000000003</v>
      </c>
    </row>
    <row r="289" spans="1:3" x14ac:dyDescent="0.25">
      <c r="A289" s="19">
        <v>45967</v>
      </c>
      <c r="B289" s="20">
        <v>0.61769675925925926</v>
      </c>
      <c r="C289" s="21">
        <v>49.890999999999998</v>
      </c>
    </row>
    <row r="290" spans="1:3" x14ac:dyDescent="0.25">
      <c r="A290" s="19">
        <v>45967</v>
      </c>
      <c r="B290" s="20">
        <v>0.6177083333333333</v>
      </c>
      <c r="C290" s="21">
        <v>49.892000000000003</v>
      </c>
    </row>
    <row r="291" spans="1:3" x14ac:dyDescent="0.25">
      <c r="A291" s="19">
        <v>45967</v>
      </c>
      <c r="B291" s="20">
        <v>0.61771990740740745</v>
      </c>
      <c r="C291" s="21">
        <v>49.89</v>
      </c>
    </row>
    <row r="292" spans="1:3" x14ac:dyDescent="0.25">
      <c r="A292" s="19">
        <v>45967</v>
      </c>
      <c r="B292" s="20">
        <v>0.61773148148148149</v>
      </c>
      <c r="C292" s="21">
        <v>49.892000000000003</v>
      </c>
    </row>
    <row r="293" spans="1:3" x14ac:dyDescent="0.25">
      <c r="A293" s="19">
        <v>45967</v>
      </c>
      <c r="B293" s="20">
        <v>0.61774305555555553</v>
      </c>
      <c r="C293" s="21">
        <v>49.890999999999998</v>
      </c>
    </row>
    <row r="294" spans="1:3" x14ac:dyDescent="0.25">
      <c r="A294" s="19">
        <v>45967</v>
      </c>
      <c r="B294" s="20">
        <v>0.61775462962962968</v>
      </c>
      <c r="C294" s="21">
        <v>49.890999999999998</v>
      </c>
    </row>
    <row r="295" spans="1:3" x14ac:dyDescent="0.25">
      <c r="A295" s="19">
        <v>45967</v>
      </c>
      <c r="B295" s="20">
        <v>0.61776620370370372</v>
      </c>
      <c r="C295" s="21">
        <v>49.89</v>
      </c>
    </row>
    <row r="296" spans="1:3" x14ac:dyDescent="0.25">
      <c r="A296" s="19">
        <v>45967</v>
      </c>
      <c r="B296" s="20">
        <v>0.61777777777777776</v>
      </c>
      <c r="C296" s="21">
        <v>49.893000000000001</v>
      </c>
    </row>
    <row r="297" spans="1:3" x14ac:dyDescent="0.25">
      <c r="A297" s="19">
        <v>45967</v>
      </c>
      <c r="B297" s="20">
        <v>0.6177893518518518</v>
      </c>
      <c r="C297" s="21">
        <v>49.893000000000001</v>
      </c>
    </row>
    <row r="298" spans="1:3" x14ac:dyDescent="0.25">
      <c r="A298" s="19">
        <v>45967</v>
      </c>
      <c r="B298" s="20">
        <v>0.61780092592592595</v>
      </c>
      <c r="C298" s="21">
        <v>49.896000000000001</v>
      </c>
    </row>
    <row r="299" spans="1:3" x14ac:dyDescent="0.25">
      <c r="A299" s="19">
        <v>45967</v>
      </c>
      <c r="B299" s="20">
        <v>0.61781249999999999</v>
      </c>
      <c r="C299" s="21">
        <v>49.898000000000003</v>
      </c>
    </row>
    <row r="300" spans="1:3" x14ac:dyDescent="0.25">
      <c r="A300" s="19">
        <v>45967</v>
      </c>
      <c r="B300" s="20">
        <v>0.61782407407407403</v>
      </c>
      <c r="C300" s="21">
        <v>49.898000000000003</v>
      </c>
    </row>
    <row r="301" spans="1:3" x14ac:dyDescent="0.25">
      <c r="A301" s="19">
        <v>45967</v>
      </c>
      <c r="B301" s="20">
        <v>0.61783564814814818</v>
      </c>
      <c r="C301" s="21">
        <v>49.899000000000001</v>
      </c>
    </row>
    <row r="302" spans="1:3" x14ac:dyDescent="0.25">
      <c r="A302" s="19">
        <v>45967</v>
      </c>
      <c r="B302" s="20">
        <v>0.61784722222222221</v>
      </c>
      <c r="C302" s="21">
        <v>49.899000000000001</v>
      </c>
    </row>
    <row r="303" spans="1:3" x14ac:dyDescent="0.25">
      <c r="A303" s="19">
        <v>45967</v>
      </c>
      <c r="B303" s="20">
        <v>0.61785879629629625</v>
      </c>
      <c r="C303" s="21">
        <v>49.902999999999999</v>
      </c>
    </row>
    <row r="304" spans="1:3" x14ac:dyDescent="0.25">
      <c r="A304" s="19">
        <v>45967</v>
      </c>
      <c r="B304" s="20">
        <v>0.6178703703703704</v>
      </c>
      <c r="C304" s="21">
        <v>49.904000000000003</v>
      </c>
    </row>
    <row r="305" spans="1:3" x14ac:dyDescent="0.25">
      <c r="A305" s="19">
        <v>45967</v>
      </c>
      <c r="B305" s="20">
        <v>0.61788194444444444</v>
      </c>
      <c r="C305" s="21">
        <v>49.908000000000001</v>
      </c>
    </row>
    <row r="306" spans="1:3" x14ac:dyDescent="0.25">
      <c r="A306" s="19">
        <v>45967</v>
      </c>
      <c r="B306" s="20">
        <v>0.61789351851851848</v>
      </c>
      <c r="C306" s="21">
        <v>49.908000000000001</v>
      </c>
    </row>
    <row r="307" spans="1:3" x14ac:dyDescent="0.25">
      <c r="A307" s="19">
        <v>45967</v>
      </c>
      <c r="B307" s="20">
        <v>0.61790509259259263</v>
      </c>
      <c r="C307" s="21">
        <v>49.908999999999999</v>
      </c>
    </row>
    <row r="308" spans="1:3" x14ac:dyDescent="0.25">
      <c r="A308" s="19">
        <v>45967</v>
      </c>
      <c r="B308" s="20">
        <v>0.61791666666666667</v>
      </c>
      <c r="C308" s="21">
        <v>49.91</v>
      </c>
    </row>
    <row r="309" spans="1:3" x14ac:dyDescent="0.25">
      <c r="A309" s="19">
        <v>45967</v>
      </c>
      <c r="B309" s="20">
        <v>0.61792824074074071</v>
      </c>
      <c r="C309" s="21">
        <v>49.91</v>
      </c>
    </row>
    <row r="310" spans="1:3" x14ac:dyDescent="0.25">
      <c r="A310" s="19">
        <v>45967</v>
      </c>
      <c r="B310" s="20">
        <v>0.61793981481481486</v>
      </c>
      <c r="C310" s="21">
        <v>49.912999999999997</v>
      </c>
    </row>
    <row r="311" spans="1:3" x14ac:dyDescent="0.25">
      <c r="A311" s="19">
        <v>45967</v>
      </c>
      <c r="B311" s="20">
        <v>0.6179513888888889</v>
      </c>
      <c r="C311" s="21">
        <v>49.912999999999997</v>
      </c>
    </row>
    <row r="312" spans="1:3" x14ac:dyDescent="0.25">
      <c r="A312" s="19">
        <v>45967</v>
      </c>
      <c r="B312" s="20">
        <v>0.61796296296296294</v>
      </c>
      <c r="C312" s="21">
        <v>49.911999999999999</v>
      </c>
    </row>
    <row r="313" spans="1:3" x14ac:dyDescent="0.25">
      <c r="A313" s="19">
        <v>45967</v>
      </c>
      <c r="B313" s="20">
        <v>0.61797453703703709</v>
      </c>
      <c r="C313" s="21">
        <v>49.911000000000001</v>
      </c>
    </row>
    <row r="314" spans="1:3" x14ac:dyDescent="0.25">
      <c r="A314" s="19">
        <v>45967</v>
      </c>
      <c r="B314" s="20">
        <v>0.61798611111111112</v>
      </c>
      <c r="C314" s="21">
        <v>49.908000000000001</v>
      </c>
    </row>
    <row r="315" spans="1:3" x14ac:dyDescent="0.25">
      <c r="A315" s="19">
        <v>45967</v>
      </c>
      <c r="B315" s="20">
        <v>0.61799768518518516</v>
      </c>
      <c r="C315" s="21">
        <v>49.906999999999996</v>
      </c>
    </row>
    <row r="316" spans="1:3" x14ac:dyDescent="0.25">
      <c r="A316" s="19">
        <v>45967</v>
      </c>
      <c r="B316" s="20">
        <v>0.61800925925925931</v>
      </c>
      <c r="C316" s="21">
        <v>49.908000000000001</v>
      </c>
    </row>
    <row r="317" spans="1:3" x14ac:dyDescent="0.25">
      <c r="A317" s="19">
        <v>45967</v>
      </c>
      <c r="B317" s="20">
        <v>0.61802083333333335</v>
      </c>
      <c r="C317" s="21">
        <v>49.908999999999999</v>
      </c>
    </row>
    <row r="318" spans="1:3" x14ac:dyDescent="0.25">
      <c r="A318" s="19">
        <v>45967</v>
      </c>
      <c r="B318" s="20">
        <v>0.61803240740740739</v>
      </c>
      <c r="C318" s="21">
        <v>49.91</v>
      </c>
    </row>
    <row r="319" spans="1:3" x14ac:dyDescent="0.25">
      <c r="A319" s="19">
        <v>45967</v>
      </c>
      <c r="B319" s="20">
        <v>0.61804398148148143</v>
      </c>
      <c r="C319" s="21">
        <v>49.908000000000001</v>
      </c>
    </row>
    <row r="320" spans="1:3" x14ac:dyDescent="0.25">
      <c r="A320" s="19">
        <v>45967</v>
      </c>
      <c r="B320" s="20">
        <v>0.61805555555555558</v>
      </c>
      <c r="C320" s="21">
        <v>49.908999999999999</v>
      </c>
    </row>
    <row r="321" spans="1:3" x14ac:dyDescent="0.25">
      <c r="A321" s="19">
        <v>45967</v>
      </c>
      <c r="B321" s="20">
        <v>0.61806712962962962</v>
      </c>
      <c r="C321" s="21">
        <v>49.905000000000001</v>
      </c>
    </row>
    <row r="322" spans="1:3" x14ac:dyDescent="0.25">
      <c r="A322" s="19">
        <v>45967</v>
      </c>
      <c r="B322" s="20">
        <v>0.61807870370370366</v>
      </c>
      <c r="C322" s="21">
        <v>49.902999999999999</v>
      </c>
    </row>
    <row r="323" spans="1:3" x14ac:dyDescent="0.25">
      <c r="A323" s="19">
        <v>45967</v>
      </c>
      <c r="B323" s="20">
        <v>0.61809027777777781</v>
      </c>
      <c r="C323" s="21">
        <v>49.9</v>
      </c>
    </row>
    <row r="324" spans="1:3" x14ac:dyDescent="0.25">
      <c r="A324" s="19">
        <v>45967</v>
      </c>
      <c r="B324" s="20">
        <v>0.61810185185185185</v>
      </c>
      <c r="C324" s="21">
        <v>49.898000000000003</v>
      </c>
    </row>
    <row r="325" spans="1:3" x14ac:dyDescent="0.25">
      <c r="A325" s="19">
        <v>45967</v>
      </c>
      <c r="B325" s="20">
        <v>0.61811342592592589</v>
      </c>
      <c r="C325" s="21">
        <v>49.896999999999998</v>
      </c>
    </row>
    <row r="326" spans="1:3" x14ac:dyDescent="0.25">
      <c r="A326" s="19">
        <v>45967</v>
      </c>
      <c r="B326" s="20">
        <v>0.61812500000000004</v>
      </c>
      <c r="C326" s="21">
        <v>49.899000000000001</v>
      </c>
    </row>
    <row r="327" spans="1:3" x14ac:dyDescent="0.25">
      <c r="A327" s="19">
        <v>45967</v>
      </c>
      <c r="B327" s="20">
        <v>0.61813657407407407</v>
      </c>
      <c r="C327" s="21">
        <v>49.9</v>
      </c>
    </row>
    <row r="328" spans="1:3" x14ac:dyDescent="0.25">
      <c r="A328" s="19">
        <v>45967</v>
      </c>
      <c r="B328" s="20">
        <v>0.61814814814814811</v>
      </c>
      <c r="C328" s="21">
        <v>49.899000000000001</v>
      </c>
    </row>
    <row r="329" spans="1:3" x14ac:dyDescent="0.25">
      <c r="A329" s="19">
        <v>45967</v>
      </c>
      <c r="B329" s="20">
        <v>0.61815972222222226</v>
      </c>
      <c r="C329" s="21">
        <v>49.901000000000003</v>
      </c>
    </row>
    <row r="330" spans="1:3" x14ac:dyDescent="0.25">
      <c r="A330" s="19">
        <v>45967</v>
      </c>
      <c r="B330" s="20">
        <v>0.6181712962962963</v>
      </c>
      <c r="C330" s="21">
        <v>49.901000000000003</v>
      </c>
    </row>
    <row r="331" spans="1:3" x14ac:dyDescent="0.25">
      <c r="A331" s="19">
        <v>45967</v>
      </c>
      <c r="B331" s="20">
        <v>0.61818287037037034</v>
      </c>
      <c r="C331" s="21">
        <v>49.902000000000001</v>
      </c>
    </row>
    <row r="332" spans="1:3" x14ac:dyDescent="0.25">
      <c r="A332" s="19">
        <v>45967</v>
      </c>
      <c r="B332" s="20">
        <v>0.61819444444444449</v>
      </c>
      <c r="C332" s="21">
        <v>49.905000000000001</v>
      </c>
    </row>
    <row r="333" spans="1:3" x14ac:dyDescent="0.25">
      <c r="A333" s="19">
        <v>45967</v>
      </c>
      <c r="B333" s="20">
        <v>0.61820601851851853</v>
      </c>
      <c r="C333" s="21">
        <v>49.905000000000001</v>
      </c>
    </row>
    <row r="334" spans="1:3" x14ac:dyDescent="0.25">
      <c r="A334" s="19">
        <v>45967</v>
      </c>
      <c r="B334" s="20">
        <v>0.61821759259259257</v>
      </c>
      <c r="C334" s="21">
        <v>49.904000000000003</v>
      </c>
    </row>
    <row r="335" spans="1:3" x14ac:dyDescent="0.25">
      <c r="A335" s="19">
        <v>45967</v>
      </c>
      <c r="B335" s="20">
        <v>0.61822916666666672</v>
      </c>
      <c r="C335" s="21">
        <v>49.901000000000003</v>
      </c>
    </row>
    <row r="336" spans="1:3" x14ac:dyDescent="0.25">
      <c r="A336" s="19">
        <v>45967</v>
      </c>
      <c r="B336" s="20">
        <v>0.61824074074074076</v>
      </c>
      <c r="C336" s="21">
        <v>49.899000000000001</v>
      </c>
    </row>
    <row r="337" spans="1:3" x14ac:dyDescent="0.25">
      <c r="A337" s="19">
        <v>45967</v>
      </c>
      <c r="B337" s="20">
        <v>0.6182523148148148</v>
      </c>
      <c r="C337" s="21">
        <v>49.895000000000003</v>
      </c>
    </row>
    <row r="338" spans="1:3" x14ac:dyDescent="0.25">
      <c r="A338" s="19">
        <v>45967</v>
      </c>
      <c r="B338" s="20">
        <v>0.61826388888888884</v>
      </c>
      <c r="C338" s="21">
        <v>49.893999999999998</v>
      </c>
    </row>
    <row r="339" spans="1:3" x14ac:dyDescent="0.25">
      <c r="A339" s="19">
        <v>45967</v>
      </c>
      <c r="B339" s="20">
        <v>0.61827546296296299</v>
      </c>
      <c r="C339" s="21">
        <v>49.893999999999998</v>
      </c>
    </row>
    <row r="340" spans="1:3" x14ac:dyDescent="0.25">
      <c r="A340" s="19">
        <v>45967</v>
      </c>
      <c r="B340" s="20">
        <v>0.61828703703703702</v>
      </c>
      <c r="C340" s="21">
        <v>49.898000000000003</v>
      </c>
    </row>
    <row r="341" spans="1:3" x14ac:dyDescent="0.25">
      <c r="A341" s="19">
        <v>45967</v>
      </c>
      <c r="B341" s="20">
        <v>0.61829861111111106</v>
      </c>
      <c r="C341" s="21">
        <v>49.901000000000003</v>
      </c>
    </row>
    <row r="342" spans="1:3" x14ac:dyDescent="0.25">
      <c r="A342" s="19">
        <v>45967</v>
      </c>
      <c r="B342" s="20">
        <v>0.61831018518518521</v>
      </c>
      <c r="C342" s="21">
        <v>49.902999999999999</v>
      </c>
    </row>
    <row r="343" spans="1:3" x14ac:dyDescent="0.25">
      <c r="A343" s="19">
        <v>45967</v>
      </c>
      <c r="B343" s="20">
        <v>0.61832175925925925</v>
      </c>
      <c r="C343" s="21">
        <v>49.905000000000001</v>
      </c>
    </row>
    <row r="344" spans="1:3" x14ac:dyDescent="0.25">
      <c r="A344" s="19">
        <v>45967</v>
      </c>
      <c r="B344" s="20">
        <v>0.61833333333333329</v>
      </c>
      <c r="C344" s="21">
        <v>49.902000000000001</v>
      </c>
    </row>
    <row r="345" spans="1:3" x14ac:dyDescent="0.25">
      <c r="A345" s="19">
        <v>45967</v>
      </c>
      <c r="B345" s="20">
        <v>0.61834490740740744</v>
      </c>
      <c r="C345" s="21">
        <v>49.9</v>
      </c>
    </row>
    <row r="346" spans="1:3" x14ac:dyDescent="0.25">
      <c r="A346" s="19">
        <v>45967</v>
      </c>
      <c r="B346" s="20">
        <v>0.61835648148148148</v>
      </c>
      <c r="C346" s="21">
        <v>49.896000000000001</v>
      </c>
    </row>
    <row r="347" spans="1:3" x14ac:dyDescent="0.25">
      <c r="A347" s="19">
        <v>45967</v>
      </c>
      <c r="B347" s="20">
        <v>0.61836805555555552</v>
      </c>
      <c r="C347" s="21">
        <v>49.893999999999998</v>
      </c>
    </row>
    <row r="348" spans="1:3" x14ac:dyDescent="0.25">
      <c r="A348" s="19">
        <v>45967</v>
      </c>
      <c r="B348" s="20">
        <v>0.61837962962962967</v>
      </c>
      <c r="C348" s="21">
        <v>49.895000000000003</v>
      </c>
    </row>
    <row r="349" spans="1:3" x14ac:dyDescent="0.25">
      <c r="A349" s="19">
        <v>45967</v>
      </c>
      <c r="B349" s="20">
        <v>0.61839120370370371</v>
      </c>
      <c r="C349" s="21">
        <v>49.893999999999998</v>
      </c>
    </row>
    <row r="350" spans="1:3" x14ac:dyDescent="0.25">
      <c r="A350" s="19">
        <v>45967</v>
      </c>
      <c r="B350" s="20">
        <v>0.61840277777777775</v>
      </c>
      <c r="C350" s="21">
        <v>49.895000000000003</v>
      </c>
    </row>
    <row r="351" spans="1:3" x14ac:dyDescent="0.25">
      <c r="A351" s="19">
        <v>45967</v>
      </c>
      <c r="B351" s="20">
        <v>0.6184143518518519</v>
      </c>
      <c r="C351" s="21">
        <v>49.892000000000003</v>
      </c>
    </row>
    <row r="352" spans="1:3" x14ac:dyDescent="0.25">
      <c r="A352" s="19">
        <v>45967</v>
      </c>
      <c r="B352" s="20">
        <v>0.61842592592592593</v>
      </c>
      <c r="C352" s="21">
        <v>49.89</v>
      </c>
    </row>
    <row r="353" spans="1:3" x14ac:dyDescent="0.25">
      <c r="A353" s="19">
        <v>45967</v>
      </c>
      <c r="B353" s="20">
        <v>0.61843749999999997</v>
      </c>
      <c r="C353" s="21">
        <v>49.889000000000003</v>
      </c>
    </row>
    <row r="354" spans="1:3" x14ac:dyDescent="0.25">
      <c r="A354" s="19">
        <v>45967</v>
      </c>
      <c r="B354" s="20">
        <v>0.61844907407407412</v>
      </c>
      <c r="C354" s="21">
        <v>49.889000000000003</v>
      </c>
    </row>
    <row r="355" spans="1:3" x14ac:dyDescent="0.25">
      <c r="A355" s="19">
        <v>45967</v>
      </c>
      <c r="B355" s="20">
        <v>0.61846064814814816</v>
      </c>
      <c r="C355" s="21">
        <v>49.89</v>
      </c>
    </row>
    <row r="356" spans="1:3" x14ac:dyDescent="0.25">
      <c r="A356" s="19">
        <v>45967</v>
      </c>
      <c r="B356" s="20">
        <v>0.6184722222222222</v>
      </c>
      <c r="C356" s="21">
        <v>49.893999999999998</v>
      </c>
    </row>
    <row r="357" spans="1:3" x14ac:dyDescent="0.25">
      <c r="A357" s="19">
        <v>45967</v>
      </c>
      <c r="B357" s="20">
        <v>0.61848379629629635</v>
      </c>
      <c r="C357" s="21">
        <v>49.896999999999998</v>
      </c>
    </row>
    <row r="358" spans="1:3" x14ac:dyDescent="0.25">
      <c r="A358" s="19">
        <v>45967</v>
      </c>
      <c r="B358" s="20">
        <v>0.61849537037037039</v>
      </c>
      <c r="C358" s="21">
        <v>49.898000000000003</v>
      </c>
    </row>
    <row r="359" spans="1:3" x14ac:dyDescent="0.25">
      <c r="A359" s="19">
        <v>45967</v>
      </c>
      <c r="B359" s="20">
        <v>0.61850694444444443</v>
      </c>
      <c r="C359" s="21">
        <v>49.899000000000001</v>
      </c>
    </row>
    <row r="360" spans="1:3" x14ac:dyDescent="0.25">
      <c r="A360" s="19">
        <v>45967</v>
      </c>
      <c r="B360" s="20">
        <v>0.61851851851851847</v>
      </c>
      <c r="C360" s="21">
        <v>49.898000000000003</v>
      </c>
    </row>
    <row r="361" spans="1:3" x14ac:dyDescent="0.25">
      <c r="A361" s="19">
        <v>45967</v>
      </c>
      <c r="B361" s="20">
        <v>0.61853009259259262</v>
      </c>
      <c r="C361" s="21">
        <v>49.896999999999998</v>
      </c>
    </row>
    <row r="362" spans="1:3" x14ac:dyDescent="0.25">
      <c r="A362" s="19">
        <v>45967</v>
      </c>
      <c r="B362" s="20">
        <v>0.61854166666666666</v>
      </c>
      <c r="C362" s="21">
        <v>49.896000000000001</v>
      </c>
    </row>
    <row r="363" spans="1:3" x14ac:dyDescent="0.25">
      <c r="A363" s="19">
        <v>45967</v>
      </c>
      <c r="B363" s="20">
        <v>0.6185532407407407</v>
      </c>
      <c r="C363" s="21">
        <v>49.895000000000003</v>
      </c>
    </row>
    <row r="364" spans="1:3" x14ac:dyDescent="0.25">
      <c r="A364" s="19">
        <v>45967</v>
      </c>
      <c r="B364" s="20">
        <v>0.61856481481481485</v>
      </c>
      <c r="C364" s="21">
        <v>49.893999999999998</v>
      </c>
    </row>
    <row r="365" spans="1:3" x14ac:dyDescent="0.25">
      <c r="A365" s="19">
        <v>45967</v>
      </c>
      <c r="B365" s="20">
        <v>0.61857638888888888</v>
      </c>
      <c r="C365" s="21">
        <v>49.895000000000003</v>
      </c>
    </row>
    <row r="366" spans="1:3" x14ac:dyDescent="0.25">
      <c r="A366" s="19">
        <v>45967</v>
      </c>
      <c r="B366" s="20">
        <v>0.61858796296296292</v>
      </c>
      <c r="C366" s="21">
        <v>49.893000000000001</v>
      </c>
    </row>
    <row r="367" spans="1:3" x14ac:dyDescent="0.25">
      <c r="A367" s="19">
        <v>45967</v>
      </c>
      <c r="B367" s="20">
        <v>0.61859953703703707</v>
      </c>
      <c r="C367" s="21">
        <v>49.890999999999998</v>
      </c>
    </row>
    <row r="368" spans="1:3" x14ac:dyDescent="0.25">
      <c r="A368" s="19">
        <v>45967</v>
      </c>
      <c r="B368" s="20">
        <v>0.61861111111111111</v>
      </c>
      <c r="C368" s="21">
        <v>49.89</v>
      </c>
    </row>
    <row r="369" spans="1:3" x14ac:dyDescent="0.25">
      <c r="A369" s="19">
        <v>45967</v>
      </c>
      <c r="B369" s="20">
        <v>0.61862268518518515</v>
      </c>
      <c r="C369" s="21">
        <v>49.887999999999998</v>
      </c>
    </row>
    <row r="370" spans="1:3" x14ac:dyDescent="0.25">
      <c r="A370" s="19">
        <v>45967</v>
      </c>
      <c r="B370" s="20">
        <v>0.6186342592592593</v>
      </c>
      <c r="C370" s="21">
        <v>49.886000000000003</v>
      </c>
    </row>
    <row r="371" spans="1:3" x14ac:dyDescent="0.25">
      <c r="A371" s="19">
        <v>45967</v>
      </c>
      <c r="B371" s="20">
        <v>0.61864583333333334</v>
      </c>
      <c r="C371" s="21">
        <v>49.886000000000003</v>
      </c>
    </row>
    <row r="372" spans="1:3" x14ac:dyDescent="0.25">
      <c r="A372" s="19">
        <v>45967</v>
      </c>
      <c r="B372" s="20">
        <v>0.61865740740740738</v>
      </c>
      <c r="C372" s="21">
        <v>49.884999999999998</v>
      </c>
    </row>
    <row r="373" spans="1:3" x14ac:dyDescent="0.25">
      <c r="A373" s="19">
        <v>45967</v>
      </c>
      <c r="B373" s="20">
        <v>0.61866898148148153</v>
      </c>
      <c r="C373" s="21">
        <v>49.887</v>
      </c>
    </row>
    <row r="374" spans="1:3" x14ac:dyDescent="0.25">
      <c r="A374" s="19">
        <v>45967</v>
      </c>
      <c r="B374" s="20">
        <v>0.61868055555555557</v>
      </c>
      <c r="C374" s="21">
        <v>49.89</v>
      </c>
    </row>
    <row r="375" spans="1:3" x14ac:dyDescent="0.25">
      <c r="A375" s="19">
        <v>45967</v>
      </c>
      <c r="B375" s="20">
        <v>0.61869212962962961</v>
      </c>
      <c r="C375" s="21">
        <v>49.890999999999998</v>
      </c>
    </row>
    <row r="376" spans="1:3" x14ac:dyDescent="0.25">
      <c r="A376" s="19">
        <v>45967</v>
      </c>
      <c r="B376" s="20">
        <v>0.61870370370370376</v>
      </c>
      <c r="C376" s="21">
        <v>49.890999999999998</v>
      </c>
    </row>
    <row r="377" spans="1:3" x14ac:dyDescent="0.25">
      <c r="A377" s="19">
        <v>45967</v>
      </c>
      <c r="B377" s="20">
        <v>0.61871527777777779</v>
      </c>
      <c r="C377" s="21">
        <v>49.890999999999998</v>
      </c>
    </row>
    <row r="378" spans="1:3" x14ac:dyDescent="0.25">
      <c r="A378" s="19">
        <v>45967</v>
      </c>
      <c r="B378" s="20">
        <v>0.61872685185185183</v>
      </c>
      <c r="C378" s="21">
        <v>49.889000000000003</v>
      </c>
    </row>
    <row r="379" spans="1:3" x14ac:dyDescent="0.25">
      <c r="A379" s="19">
        <v>45967</v>
      </c>
      <c r="B379" s="20">
        <v>0.61873842592592587</v>
      </c>
      <c r="C379" s="21">
        <v>49.89</v>
      </c>
    </row>
    <row r="380" spans="1:3" x14ac:dyDescent="0.25">
      <c r="A380" s="19">
        <v>45967</v>
      </c>
      <c r="B380" s="20">
        <v>0.61875000000000002</v>
      </c>
      <c r="C380" s="21">
        <v>49.89</v>
      </c>
    </row>
    <row r="381" spans="1:3" x14ac:dyDescent="0.25">
      <c r="A381" s="19">
        <v>45967</v>
      </c>
      <c r="B381" s="20">
        <v>0.61876157407407406</v>
      </c>
      <c r="C381" s="21">
        <v>49.890999999999998</v>
      </c>
    </row>
    <row r="382" spans="1:3" x14ac:dyDescent="0.25">
      <c r="A382" s="19">
        <v>45967</v>
      </c>
      <c r="B382" s="20">
        <v>0.6187731481481481</v>
      </c>
      <c r="C382" s="21">
        <v>49.892000000000003</v>
      </c>
    </row>
    <row r="383" spans="1:3" x14ac:dyDescent="0.25">
      <c r="A383" s="19">
        <v>45967</v>
      </c>
      <c r="B383" s="20">
        <v>0.61878472222222225</v>
      </c>
      <c r="C383" s="21">
        <v>49.893000000000001</v>
      </c>
    </row>
    <row r="384" spans="1:3" x14ac:dyDescent="0.25">
      <c r="A384" s="19">
        <v>45967</v>
      </c>
      <c r="B384" s="20">
        <v>0.61879629629629629</v>
      </c>
      <c r="C384" s="21">
        <v>49.895000000000003</v>
      </c>
    </row>
    <row r="385" spans="1:3" x14ac:dyDescent="0.25">
      <c r="A385" s="19">
        <v>45967</v>
      </c>
      <c r="B385" s="20">
        <v>0.61880787037037033</v>
      </c>
      <c r="C385" s="21">
        <v>49.893999999999998</v>
      </c>
    </row>
    <row r="386" spans="1:3" x14ac:dyDescent="0.25">
      <c r="A386" s="19">
        <v>45967</v>
      </c>
      <c r="B386" s="20">
        <v>0.61881944444444448</v>
      </c>
      <c r="C386" s="21">
        <v>49.893999999999998</v>
      </c>
    </row>
    <row r="387" spans="1:3" x14ac:dyDescent="0.25">
      <c r="A387" s="19">
        <v>45967</v>
      </c>
      <c r="B387" s="20">
        <v>0.61883101851851852</v>
      </c>
      <c r="C387" s="21">
        <v>49.895000000000003</v>
      </c>
    </row>
    <row r="388" spans="1:3" x14ac:dyDescent="0.25">
      <c r="A388" s="19">
        <v>45967</v>
      </c>
      <c r="B388" s="20">
        <v>0.61884259259259256</v>
      </c>
      <c r="C388" s="21">
        <v>49.896000000000001</v>
      </c>
    </row>
    <row r="389" spans="1:3" x14ac:dyDescent="0.25">
      <c r="A389" s="19">
        <v>45967</v>
      </c>
      <c r="B389" s="20">
        <v>0.61885416666666671</v>
      </c>
      <c r="C389" s="21">
        <v>49.898000000000003</v>
      </c>
    </row>
    <row r="390" spans="1:3" x14ac:dyDescent="0.25">
      <c r="A390" s="19">
        <v>45967</v>
      </c>
      <c r="B390" s="20">
        <v>0.61886574074074074</v>
      </c>
      <c r="C390" s="21">
        <v>49.899000000000001</v>
      </c>
    </row>
    <row r="391" spans="1:3" x14ac:dyDescent="0.25">
      <c r="A391" s="19">
        <v>45967</v>
      </c>
      <c r="B391" s="20">
        <v>0.61887731481481478</v>
      </c>
      <c r="C391" s="21">
        <v>49.898000000000003</v>
      </c>
    </row>
    <row r="392" spans="1:3" x14ac:dyDescent="0.25">
      <c r="A392" s="19">
        <v>45967</v>
      </c>
      <c r="B392" s="20">
        <v>0.61888888888888893</v>
      </c>
      <c r="C392" s="21">
        <v>49.896999999999998</v>
      </c>
    </row>
    <row r="393" spans="1:3" x14ac:dyDescent="0.25">
      <c r="A393" s="19">
        <v>45967</v>
      </c>
      <c r="B393" s="20">
        <v>0.61890046296296297</v>
      </c>
      <c r="C393" s="21">
        <v>49.896000000000001</v>
      </c>
    </row>
    <row r="394" spans="1:3" x14ac:dyDescent="0.25">
      <c r="A394" s="19">
        <v>45967</v>
      </c>
      <c r="B394" s="20">
        <v>0.61891203703703701</v>
      </c>
      <c r="C394" s="21">
        <v>49.895000000000003</v>
      </c>
    </row>
    <row r="395" spans="1:3" x14ac:dyDescent="0.25">
      <c r="A395" s="19">
        <v>45967</v>
      </c>
      <c r="B395" s="20">
        <v>0.61892361111111116</v>
      </c>
      <c r="C395" s="21">
        <v>49.896000000000001</v>
      </c>
    </row>
    <row r="396" spans="1:3" x14ac:dyDescent="0.25">
      <c r="A396" s="19">
        <v>45967</v>
      </c>
      <c r="B396" s="20">
        <v>0.6189351851851852</v>
      </c>
      <c r="C396" s="21">
        <v>49.893999999999998</v>
      </c>
    </row>
    <row r="397" spans="1:3" x14ac:dyDescent="0.25">
      <c r="A397" s="19">
        <v>45967</v>
      </c>
      <c r="B397" s="20">
        <v>0.61894675925925924</v>
      </c>
      <c r="C397" s="21">
        <v>49.893999999999998</v>
      </c>
    </row>
    <row r="398" spans="1:3" x14ac:dyDescent="0.25">
      <c r="A398" s="19">
        <v>45967</v>
      </c>
      <c r="B398" s="20">
        <v>0.61895833333333339</v>
      </c>
      <c r="C398" s="21">
        <v>49.893999999999998</v>
      </c>
    </row>
    <row r="399" spans="1:3" x14ac:dyDescent="0.25">
      <c r="A399" s="19">
        <v>45967</v>
      </c>
      <c r="B399" s="20">
        <v>0.61896990740740743</v>
      </c>
      <c r="C399" s="21">
        <v>49.895000000000003</v>
      </c>
    </row>
    <row r="400" spans="1:3" x14ac:dyDescent="0.25">
      <c r="A400" s="19">
        <v>45967</v>
      </c>
      <c r="B400" s="20">
        <v>0.61898148148148147</v>
      </c>
      <c r="C400" s="21">
        <v>49.895000000000003</v>
      </c>
    </row>
    <row r="401" spans="1:3" x14ac:dyDescent="0.25">
      <c r="A401" s="19">
        <v>45967</v>
      </c>
      <c r="B401" s="20">
        <v>0.6189930555555555</v>
      </c>
      <c r="C401" s="21">
        <v>49.896999999999998</v>
      </c>
    </row>
    <row r="402" spans="1:3" x14ac:dyDescent="0.25">
      <c r="A402" s="19">
        <v>45967</v>
      </c>
      <c r="B402" s="20">
        <v>0.61900462962962965</v>
      </c>
      <c r="C402" s="21">
        <v>49.898000000000003</v>
      </c>
    </row>
    <row r="403" spans="1:3" x14ac:dyDescent="0.25">
      <c r="A403" s="19">
        <v>45967</v>
      </c>
      <c r="B403" s="20">
        <v>0.61901620370370369</v>
      </c>
      <c r="C403" s="21">
        <v>49.9</v>
      </c>
    </row>
    <row r="404" spans="1:3" x14ac:dyDescent="0.25">
      <c r="A404" s="19">
        <v>45967</v>
      </c>
      <c r="B404" s="20">
        <v>0.61902777777777773</v>
      </c>
      <c r="C404" s="21">
        <v>49.901000000000003</v>
      </c>
    </row>
    <row r="405" spans="1:3" x14ac:dyDescent="0.25">
      <c r="A405" s="19">
        <v>45967</v>
      </c>
      <c r="B405" s="20">
        <v>0.61903935185185188</v>
      </c>
      <c r="C405" s="21">
        <v>49.902000000000001</v>
      </c>
    </row>
    <row r="406" spans="1:3" x14ac:dyDescent="0.25">
      <c r="A406" s="19">
        <v>45967</v>
      </c>
      <c r="B406" s="20">
        <v>0.61905092592592592</v>
      </c>
      <c r="C406" s="21">
        <v>49.902000000000001</v>
      </c>
    </row>
    <row r="407" spans="1:3" x14ac:dyDescent="0.25">
      <c r="A407" s="19">
        <v>45967</v>
      </c>
      <c r="B407" s="20">
        <v>0.61906249999999996</v>
      </c>
      <c r="C407" s="21">
        <v>49.902000000000001</v>
      </c>
    </row>
    <row r="408" spans="1:3" x14ac:dyDescent="0.25">
      <c r="A408" s="19">
        <v>45967</v>
      </c>
      <c r="B408" s="20">
        <v>0.61907407407407411</v>
      </c>
      <c r="C408" s="21">
        <v>49.902000000000001</v>
      </c>
    </row>
    <row r="409" spans="1:3" x14ac:dyDescent="0.25">
      <c r="A409" s="19">
        <v>45967</v>
      </c>
      <c r="B409" s="20">
        <v>0.61908564814814815</v>
      </c>
      <c r="C409" s="21">
        <v>49.905000000000001</v>
      </c>
    </row>
    <row r="410" spans="1:3" x14ac:dyDescent="0.25">
      <c r="A410" s="19">
        <v>45967</v>
      </c>
      <c r="B410" s="20">
        <v>0.61909722222222219</v>
      </c>
      <c r="C410" s="21">
        <v>49.906999999999996</v>
      </c>
    </row>
    <row r="411" spans="1:3" x14ac:dyDescent="0.25">
      <c r="A411" s="19">
        <v>45967</v>
      </c>
      <c r="B411" s="20">
        <v>0.61910879629629634</v>
      </c>
      <c r="C411" s="21">
        <v>49.91</v>
      </c>
    </row>
    <row r="412" spans="1:3" x14ac:dyDescent="0.25">
      <c r="A412" s="19">
        <v>45967</v>
      </c>
      <c r="B412" s="20">
        <v>0.61912037037037038</v>
      </c>
      <c r="C412" s="21">
        <v>49.911999999999999</v>
      </c>
    </row>
    <row r="413" spans="1:3" x14ac:dyDescent="0.25">
      <c r="A413" s="19">
        <v>45967</v>
      </c>
      <c r="B413" s="20">
        <v>0.61913194444444442</v>
      </c>
      <c r="C413" s="21">
        <v>49.914000000000001</v>
      </c>
    </row>
    <row r="414" spans="1:3" x14ac:dyDescent="0.25">
      <c r="A414" s="19">
        <v>45967</v>
      </c>
      <c r="B414" s="20">
        <v>0.61914351851851857</v>
      </c>
      <c r="C414" s="21">
        <v>49.914999999999999</v>
      </c>
    </row>
    <row r="415" spans="1:3" x14ac:dyDescent="0.25">
      <c r="A415" s="19">
        <v>45967</v>
      </c>
      <c r="B415" s="20">
        <v>0.6191550925925926</v>
      </c>
      <c r="C415" s="21">
        <v>49.914000000000001</v>
      </c>
    </row>
    <row r="416" spans="1:3" x14ac:dyDescent="0.25">
      <c r="A416" s="19">
        <v>45967</v>
      </c>
      <c r="B416" s="20">
        <v>0.61916666666666664</v>
      </c>
      <c r="C416" s="21">
        <v>49.914999999999999</v>
      </c>
    </row>
    <row r="417" spans="1:3" x14ac:dyDescent="0.25">
      <c r="A417" s="19">
        <v>45967</v>
      </c>
      <c r="B417" s="20">
        <v>0.61917824074074079</v>
      </c>
      <c r="C417" s="21">
        <v>49.914999999999999</v>
      </c>
    </row>
    <row r="418" spans="1:3" x14ac:dyDescent="0.25">
      <c r="A418" s="19">
        <v>45967</v>
      </c>
      <c r="B418" s="20">
        <v>0.61918981481481483</v>
      </c>
      <c r="C418" s="21">
        <v>49.915999999999997</v>
      </c>
    </row>
    <row r="419" spans="1:3" x14ac:dyDescent="0.25">
      <c r="A419" s="19">
        <v>45967</v>
      </c>
      <c r="B419" s="20">
        <v>0.61920138888888887</v>
      </c>
      <c r="C419" s="21">
        <v>49.917999999999999</v>
      </c>
    </row>
    <row r="420" spans="1:3" x14ac:dyDescent="0.25">
      <c r="A420" s="19">
        <v>45967</v>
      </c>
      <c r="B420" s="20">
        <v>0.61921296296296291</v>
      </c>
      <c r="C420" s="21">
        <v>49.920999999999999</v>
      </c>
    </row>
    <row r="421" spans="1:3" x14ac:dyDescent="0.25">
      <c r="A421" s="19">
        <v>45967</v>
      </c>
      <c r="B421" s="20">
        <v>0.61922453703703706</v>
      </c>
      <c r="C421" s="21">
        <v>49.923999999999999</v>
      </c>
    </row>
    <row r="422" spans="1:3" x14ac:dyDescent="0.25">
      <c r="A422" s="19">
        <v>45967</v>
      </c>
      <c r="B422" s="20">
        <v>0.6192361111111111</v>
      </c>
      <c r="C422" s="21">
        <v>49.921999999999997</v>
      </c>
    </row>
    <row r="423" spans="1:3" x14ac:dyDescent="0.25">
      <c r="A423" s="19">
        <v>45967</v>
      </c>
      <c r="B423" s="20">
        <v>0.61924768518518514</v>
      </c>
      <c r="C423" s="21">
        <v>49.923999999999999</v>
      </c>
    </row>
    <row r="424" spans="1:3" x14ac:dyDescent="0.25">
      <c r="A424" s="19">
        <v>45967</v>
      </c>
      <c r="B424" s="20">
        <v>0.61925925925925929</v>
      </c>
      <c r="C424" s="21">
        <v>49.924999999999997</v>
      </c>
    </row>
    <row r="425" spans="1:3" x14ac:dyDescent="0.25">
      <c r="A425" s="19">
        <v>45967</v>
      </c>
      <c r="B425" s="20">
        <v>0.61927083333333333</v>
      </c>
      <c r="C425" s="21">
        <v>49.927999999999997</v>
      </c>
    </row>
    <row r="426" spans="1:3" x14ac:dyDescent="0.25">
      <c r="A426" s="19">
        <v>45967</v>
      </c>
      <c r="B426" s="20">
        <v>0.61928240740740736</v>
      </c>
      <c r="C426" s="21">
        <v>49.927999999999997</v>
      </c>
    </row>
    <row r="427" spans="1:3" x14ac:dyDescent="0.25">
      <c r="A427" s="19">
        <v>45967</v>
      </c>
      <c r="B427" s="20">
        <v>0.61929398148148151</v>
      </c>
      <c r="C427" s="21">
        <v>49.93</v>
      </c>
    </row>
    <row r="428" spans="1:3" x14ac:dyDescent="0.25">
      <c r="A428" s="19">
        <v>45967</v>
      </c>
      <c r="B428" s="20">
        <v>0.61930555555555555</v>
      </c>
      <c r="C428" s="21">
        <v>49.93</v>
      </c>
    </row>
    <row r="429" spans="1:3" x14ac:dyDescent="0.25">
      <c r="A429" s="19">
        <v>45967</v>
      </c>
      <c r="B429" s="20">
        <v>0.61931712962962959</v>
      </c>
      <c r="C429" s="21">
        <v>49.932000000000002</v>
      </c>
    </row>
    <row r="430" spans="1:3" x14ac:dyDescent="0.25">
      <c r="A430" s="19">
        <v>45967</v>
      </c>
      <c r="B430" s="20">
        <v>0.61932870370370374</v>
      </c>
      <c r="C430" s="21">
        <v>49.936</v>
      </c>
    </row>
    <row r="431" spans="1:3" x14ac:dyDescent="0.25">
      <c r="A431" s="19">
        <v>45967</v>
      </c>
      <c r="B431" s="20">
        <v>0.61934027777777778</v>
      </c>
      <c r="C431" s="21">
        <v>49.936999999999998</v>
      </c>
    </row>
    <row r="432" spans="1:3" x14ac:dyDescent="0.25">
      <c r="A432" s="19">
        <v>45967</v>
      </c>
      <c r="B432" s="20">
        <v>0.61935185185185182</v>
      </c>
      <c r="C432" s="21">
        <v>49.939</v>
      </c>
    </row>
    <row r="433" spans="1:3" x14ac:dyDescent="0.25">
      <c r="A433" s="19">
        <v>45967</v>
      </c>
      <c r="B433" s="20">
        <v>0.61936342592592597</v>
      </c>
      <c r="C433" s="21">
        <v>49.942</v>
      </c>
    </row>
    <row r="434" spans="1:3" x14ac:dyDescent="0.25">
      <c r="A434" s="19">
        <v>45967</v>
      </c>
      <c r="B434" s="20">
        <v>0.61937500000000001</v>
      </c>
      <c r="C434" s="21">
        <v>49.94</v>
      </c>
    </row>
    <row r="435" spans="1:3" x14ac:dyDescent="0.25">
      <c r="A435" s="19">
        <v>45967</v>
      </c>
      <c r="B435" s="20">
        <v>0.61938657407407405</v>
      </c>
      <c r="C435" s="21">
        <v>49.94</v>
      </c>
    </row>
    <row r="436" spans="1:3" x14ac:dyDescent="0.25">
      <c r="A436" s="19">
        <v>45967</v>
      </c>
      <c r="B436" s="20">
        <v>0.6193981481481482</v>
      </c>
      <c r="C436" s="21">
        <v>49.938000000000002</v>
      </c>
    </row>
    <row r="437" spans="1:3" x14ac:dyDescent="0.25">
      <c r="A437" s="19">
        <v>45967</v>
      </c>
      <c r="B437" s="20">
        <v>0.61940972222222224</v>
      </c>
      <c r="C437" s="21">
        <v>49.936999999999998</v>
      </c>
    </row>
    <row r="438" spans="1:3" x14ac:dyDescent="0.25">
      <c r="A438" s="19">
        <v>45967</v>
      </c>
      <c r="B438" s="20">
        <v>0.61942129629629628</v>
      </c>
      <c r="C438" s="21">
        <v>49.938000000000002</v>
      </c>
    </row>
    <row r="439" spans="1:3" x14ac:dyDescent="0.25">
      <c r="A439" s="19">
        <v>45967</v>
      </c>
      <c r="B439" s="20">
        <v>0.61943287037037043</v>
      </c>
      <c r="C439" s="21">
        <v>49.938000000000002</v>
      </c>
    </row>
    <row r="440" spans="1:3" x14ac:dyDescent="0.25">
      <c r="A440" s="19">
        <v>45967</v>
      </c>
      <c r="B440" s="20">
        <v>0.61944444444444446</v>
      </c>
      <c r="C440" s="21">
        <v>49.938000000000002</v>
      </c>
    </row>
    <row r="441" spans="1:3" x14ac:dyDescent="0.25">
      <c r="A441" s="19">
        <v>45967</v>
      </c>
      <c r="B441" s="20">
        <v>0.6194560185185185</v>
      </c>
      <c r="C441" s="21">
        <v>49.939</v>
      </c>
    </row>
    <row r="442" spans="1:3" x14ac:dyDescent="0.25">
      <c r="A442" s="19">
        <v>45967</v>
      </c>
      <c r="B442" s="20">
        <v>0.61946759259259254</v>
      </c>
      <c r="C442" s="21">
        <v>49.936999999999998</v>
      </c>
    </row>
    <row r="443" spans="1:3" x14ac:dyDescent="0.25">
      <c r="A443" s="19">
        <v>45967</v>
      </c>
      <c r="B443" s="20">
        <v>0.61947916666666669</v>
      </c>
      <c r="C443" s="21">
        <v>49.936999999999998</v>
      </c>
    </row>
    <row r="444" spans="1:3" x14ac:dyDescent="0.25">
      <c r="A444" s="19">
        <v>45967</v>
      </c>
      <c r="B444" s="20">
        <v>0.61949074074074073</v>
      </c>
      <c r="C444" s="21">
        <v>49.938000000000002</v>
      </c>
    </row>
    <row r="445" spans="1:3" x14ac:dyDescent="0.25">
      <c r="A445" s="19">
        <v>45967</v>
      </c>
      <c r="B445" s="20">
        <v>0.61950231481481477</v>
      </c>
      <c r="C445" s="21">
        <v>49.94</v>
      </c>
    </row>
    <row r="446" spans="1:3" x14ac:dyDescent="0.25">
      <c r="A446" s="19">
        <v>45967</v>
      </c>
      <c r="B446" s="20">
        <v>0.61951388888888892</v>
      </c>
      <c r="C446" s="21">
        <v>49.941000000000003</v>
      </c>
    </row>
    <row r="447" spans="1:3" x14ac:dyDescent="0.25">
      <c r="A447" s="19">
        <v>45967</v>
      </c>
      <c r="B447" s="20">
        <v>0.61952546296296296</v>
      </c>
      <c r="C447" s="21">
        <v>49.94</v>
      </c>
    </row>
    <row r="448" spans="1:3" x14ac:dyDescent="0.25">
      <c r="A448" s="19">
        <v>45967</v>
      </c>
      <c r="B448" s="20">
        <v>0.619537037037037</v>
      </c>
      <c r="C448" s="21">
        <v>49.94</v>
      </c>
    </row>
    <row r="449" spans="1:3" x14ac:dyDescent="0.25">
      <c r="A449" s="19">
        <v>45967</v>
      </c>
      <c r="B449" s="20">
        <v>0.61954861111111115</v>
      </c>
      <c r="C449" s="21">
        <v>49.942999999999998</v>
      </c>
    </row>
    <row r="450" spans="1:3" x14ac:dyDescent="0.25">
      <c r="A450" s="19">
        <v>45967</v>
      </c>
      <c r="B450" s="20">
        <v>0.61956018518518519</v>
      </c>
      <c r="C450" s="21">
        <v>49.945999999999998</v>
      </c>
    </row>
    <row r="451" spans="1:3" x14ac:dyDescent="0.25">
      <c r="A451" s="19">
        <v>45967</v>
      </c>
      <c r="B451" s="20">
        <v>0.61957175925925922</v>
      </c>
      <c r="C451" s="21">
        <v>49.944000000000003</v>
      </c>
    </row>
    <row r="452" spans="1:3" x14ac:dyDescent="0.25">
      <c r="A452" s="19">
        <v>45967</v>
      </c>
      <c r="B452" s="20">
        <v>0.61958333333333337</v>
      </c>
      <c r="C452" s="21">
        <v>49.945</v>
      </c>
    </row>
    <row r="453" spans="1:3" x14ac:dyDescent="0.25">
      <c r="A453" s="19">
        <v>45967</v>
      </c>
      <c r="B453" s="20">
        <v>0.61959490740740741</v>
      </c>
      <c r="C453" s="21">
        <v>49.945999999999998</v>
      </c>
    </row>
    <row r="454" spans="1:3" x14ac:dyDescent="0.25">
      <c r="A454" s="19">
        <v>45967</v>
      </c>
      <c r="B454" s="20">
        <v>0.61960648148148145</v>
      </c>
      <c r="C454" s="21">
        <v>49.948</v>
      </c>
    </row>
    <row r="455" spans="1:3" x14ac:dyDescent="0.25">
      <c r="A455" s="19">
        <v>45967</v>
      </c>
      <c r="B455" s="20">
        <v>0.6196180555555556</v>
      </c>
      <c r="C455" s="21">
        <v>49.95</v>
      </c>
    </row>
    <row r="456" spans="1:3" x14ac:dyDescent="0.25">
      <c r="A456" s="19">
        <v>45967</v>
      </c>
      <c r="B456" s="20">
        <v>0.61962962962962964</v>
      </c>
      <c r="C456" s="21">
        <v>49.951999999999998</v>
      </c>
    </row>
    <row r="457" spans="1:3" x14ac:dyDescent="0.25">
      <c r="A457" s="19">
        <v>45967</v>
      </c>
      <c r="B457" s="20">
        <v>0.61964120370370368</v>
      </c>
      <c r="C457" s="21">
        <v>49.953000000000003</v>
      </c>
    </row>
    <row r="458" spans="1:3" x14ac:dyDescent="0.25">
      <c r="A458" s="19">
        <v>45967</v>
      </c>
      <c r="B458" s="20">
        <v>0.61965277777777783</v>
      </c>
      <c r="C458" s="21">
        <v>49.951000000000001</v>
      </c>
    </row>
    <row r="459" spans="1:3" x14ac:dyDescent="0.25">
      <c r="A459" s="19">
        <v>45967</v>
      </c>
      <c r="B459" s="20">
        <v>0.61966435185185187</v>
      </c>
      <c r="C459" s="21">
        <v>49.954000000000001</v>
      </c>
    </row>
    <row r="460" spans="1:3" x14ac:dyDescent="0.25">
      <c r="A460" s="19">
        <v>45967</v>
      </c>
      <c r="B460" s="20">
        <v>0.61967592592592591</v>
      </c>
      <c r="C460" s="21">
        <v>49.953000000000003</v>
      </c>
    </row>
    <row r="461" spans="1:3" x14ac:dyDescent="0.25">
      <c r="A461" s="19">
        <v>45967</v>
      </c>
      <c r="B461" s="20">
        <v>0.61968749999999995</v>
      </c>
      <c r="C461" s="21">
        <v>49.953000000000003</v>
      </c>
    </row>
    <row r="462" spans="1:3" x14ac:dyDescent="0.25">
      <c r="A462" s="19">
        <v>45967</v>
      </c>
      <c r="B462" s="20">
        <v>0.6196990740740741</v>
      </c>
      <c r="C462" s="21">
        <v>49.951999999999998</v>
      </c>
    </row>
    <row r="463" spans="1:3" x14ac:dyDescent="0.25">
      <c r="A463" s="19">
        <v>45967</v>
      </c>
      <c r="B463" s="20">
        <v>0.61971064814814814</v>
      </c>
      <c r="C463" s="21">
        <v>49.951000000000001</v>
      </c>
    </row>
    <row r="464" spans="1:3" x14ac:dyDescent="0.25">
      <c r="A464" s="19">
        <v>45967</v>
      </c>
      <c r="B464" s="20">
        <v>0.61972222222222217</v>
      </c>
      <c r="C464" s="21">
        <v>49.947000000000003</v>
      </c>
    </row>
    <row r="465" spans="1:3" x14ac:dyDescent="0.25">
      <c r="A465" s="19">
        <v>45967</v>
      </c>
      <c r="B465" s="20">
        <v>0.61973379629629632</v>
      </c>
      <c r="C465" s="21">
        <v>49.945999999999998</v>
      </c>
    </row>
    <row r="466" spans="1:3" x14ac:dyDescent="0.25">
      <c r="A466" s="19">
        <v>45967</v>
      </c>
      <c r="B466" s="20">
        <v>0.61974537037037036</v>
      </c>
      <c r="C466" s="21">
        <v>49.945</v>
      </c>
    </row>
    <row r="467" spans="1:3" x14ac:dyDescent="0.25">
      <c r="A467" s="19">
        <v>45967</v>
      </c>
      <c r="B467" s="20">
        <v>0.6197569444444444</v>
      </c>
      <c r="C467" s="21">
        <v>49.942</v>
      </c>
    </row>
    <row r="468" spans="1:3" x14ac:dyDescent="0.25">
      <c r="A468" s="19">
        <v>45967</v>
      </c>
      <c r="B468" s="20">
        <v>0.61976851851851855</v>
      </c>
      <c r="C468" s="21">
        <v>49.94</v>
      </c>
    </row>
    <row r="469" spans="1:3" x14ac:dyDescent="0.25">
      <c r="A469" s="19">
        <v>45967</v>
      </c>
      <c r="B469" s="20">
        <v>0.61978009259259259</v>
      </c>
      <c r="C469" s="21">
        <v>49.938000000000002</v>
      </c>
    </row>
    <row r="470" spans="1:3" x14ac:dyDescent="0.25">
      <c r="A470" s="19">
        <v>45967</v>
      </c>
      <c r="B470" s="20">
        <v>0.61979166666666663</v>
      </c>
      <c r="C470" s="21">
        <v>49.936999999999998</v>
      </c>
    </row>
    <row r="471" spans="1:3" x14ac:dyDescent="0.25">
      <c r="A471" s="19">
        <v>45967</v>
      </c>
      <c r="B471" s="20">
        <v>0.61980324074074078</v>
      </c>
      <c r="C471" s="21">
        <v>49.936999999999998</v>
      </c>
    </row>
    <row r="472" spans="1:3" x14ac:dyDescent="0.25">
      <c r="A472" s="19">
        <v>45967</v>
      </c>
      <c r="B472" s="20">
        <v>0.61981481481481482</v>
      </c>
      <c r="C472" s="21">
        <v>49.936999999999998</v>
      </c>
    </row>
    <row r="473" spans="1:3" x14ac:dyDescent="0.25">
      <c r="A473" s="19">
        <v>45967</v>
      </c>
      <c r="B473" s="20">
        <v>0.61982638888888886</v>
      </c>
      <c r="C473" s="21">
        <v>49.938000000000002</v>
      </c>
    </row>
    <row r="474" spans="1:3" x14ac:dyDescent="0.25">
      <c r="A474" s="19">
        <v>45967</v>
      </c>
      <c r="B474" s="20">
        <v>0.61983796296296301</v>
      </c>
      <c r="C474" s="21">
        <v>49.939</v>
      </c>
    </row>
    <row r="475" spans="1:3" x14ac:dyDescent="0.25">
      <c r="A475" s="19">
        <v>45967</v>
      </c>
      <c r="B475" s="20">
        <v>0.61984953703703705</v>
      </c>
      <c r="C475" s="21">
        <v>49.936999999999998</v>
      </c>
    </row>
    <row r="476" spans="1:3" x14ac:dyDescent="0.25">
      <c r="A476" s="19">
        <v>45967</v>
      </c>
      <c r="B476" s="20">
        <v>0.61986111111111108</v>
      </c>
      <c r="C476" s="21">
        <v>49.936</v>
      </c>
    </row>
    <row r="477" spans="1:3" x14ac:dyDescent="0.25">
      <c r="A477" s="19">
        <v>45967</v>
      </c>
      <c r="B477" s="20">
        <v>0.61987268518518523</v>
      </c>
      <c r="C477" s="21">
        <v>49.936</v>
      </c>
    </row>
    <row r="478" spans="1:3" x14ac:dyDescent="0.25">
      <c r="A478" s="19">
        <v>45967</v>
      </c>
      <c r="B478" s="20">
        <v>0.61988425925925927</v>
      </c>
      <c r="C478" s="21">
        <v>49.933999999999997</v>
      </c>
    </row>
    <row r="479" spans="1:3" x14ac:dyDescent="0.25">
      <c r="A479" s="19">
        <v>45967</v>
      </c>
      <c r="B479" s="20">
        <v>0.61989583333333331</v>
      </c>
      <c r="C479" s="21">
        <v>49.933999999999997</v>
      </c>
    </row>
    <row r="480" spans="1:3" x14ac:dyDescent="0.25">
      <c r="A480" s="19">
        <v>45967</v>
      </c>
      <c r="B480" s="20">
        <v>0.61990740740740746</v>
      </c>
      <c r="C480" s="21">
        <v>49.933</v>
      </c>
    </row>
    <row r="481" spans="1:3" x14ac:dyDescent="0.25">
      <c r="A481" s="19">
        <v>45967</v>
      </c>
      <c r="B481" s="20">
        <v>0.6199189814814815</v>
      </c>
      <c r="C481" s="21">
        <v>49.933</v>
      </c>
    </row>
    <row r="482" spans="1:3" x14ac:dyDescent="0.25">
      <c r="A482" s="19">
        <v>45967</v>
      </c>
      <c r="B482" s="20">
        <v>0.61993055555555554</v>
      </c>
      <c r="C482" s="21">
        <v>49.932000000000002</v>
      </c>
    </row>
    <row r="483" spans="1:3" x14ac:dyDescent="0.25">
      <c r="A483" s="19">
        <v>45967</v>
      </c>
      <c r="B483" s="20">
        <v>0.61994212962962958</v>
      </c>
      <c r="C483" s="21">
        <v>49.930999999999997</v>
      </c>
    </row>
    <row r="484" spans="1:3" x14ac:dyDescent="0.25">
      <c r="A484" s="19">
        <v>45967</v>
      </c>
      <c r="B484" s="20">
        <v>0.61995370370370373</v>
      </c>
      <c r="C484" s="21">
        <v>49.930999999999997</v>
      </c>
    </row>
    <row r="485" spans="1:3" x14ac:dyDescent="0.25">
      <c r="A485" s="19">
        <v>45967</v>
      </c>
      <c r="B485" s="20">
        <v>0.61996527777777777</v>
      </c>
      <c r="C485" s="21">
        <v>49.930999999999997</v>
      </c>
    </row>
    <row r="486" spans="1:3" x14ac:dyDescent="0.25">
      <c r="A486" s="19">
        <v>45967</v>
      </c>
      <c r="B486" s="20">
        <v>0.61997685185185181</v>
      </c>
      <c r="C486" s="21">
        <v>49.933</v>
      </c>
    </row>
    <row r="487" spans="1:3" x14ac:dyDescent="0.25">
      <c r="A487" s="19">
        <v>45967</v>
      </c>
      <c r="B487" s="20">
        <v>0.61998842592592596</v>
      </c>
      <c r="C487" s="21">
        <v>49.935000000000002</v>
      </c>
    </row>
    <row r="488" spans="1:3" x14ac:dyDescent="0.25">
      <c r="A488" s="19">
        <v>45967</v>
      </c>
      <c r="B488" s="20">
        <v>0.62</v>
      </c>
      <c r="C488" s="21">
        <v>49.935000000000002</v>
      </c>
    </row>
    <row r="489" spans="1:3" x14ac:dyDescent="0.25">
      <c r="A489" s="19">
        <v>45967</v>
      </c>
      <c r="B489" s="20">
        <v>0.62001157407407403</v>
      </c>
      <c r="C489" s="21">
        <v>49.938000000000002</v>
      </c>
    </row>
    <row r="490" spans="1:3" x14ac:dyDescent="0.25">
      <c r="A490" s="19">
        <v>45967</v>
      </c>
      <c r="B490" s="20">
        <v>0.62002314814814818</v>
      </c>
      <c r="C490" s="21">
        <v>49.94</v>
      </c>
    </row>
    <row r="491" spans="1:3" x14ac:dyDescent="0.25">
      <c r="A491" s="19">
        <v>45967</v>
      </c>
      <c r="B491" s="20">
        <v>0.62003472222222222</v>
      </c>
      <c r="C491" s="21">
        <v>49.942</v>
      </c>
    </row>
    <row r="492" spans="1:3" x14ac:dyDescent="0.25">
      <c r="A492" s="19">
        <v>45967</v>
      </c>
      <c r="B492" s="20">
        <v>0.62004629629629626</v>
      </c>
      <c r="C492" s="21">
        <v>49.942</v>
      </c>
    </row>
    <row r="493" spans="1:3" x14ac:dyDescent="0.25">
      <c r="A493" s="19">
        <v>45967</v>
      </c>
      <c r="B493" s="20">
        <v>0.62005787037037041</v>
      </c>
      <c r="C493" s="21">
        <v>49.942</v>
      </c>
    </row>
    <row r="494" spans="1:3" x14ac:dyDescent="0.25">
      <c r="A494" s="19">
        <v>45967</v>
      </c>
      <c r="B494" s="20">
        <v>0.62006944444444445</v>
      </c>
      <c r="C494" s="21">
        <v>49.942999999999998</v>
      </c>
    </row>
    <row r="495" spans="1:3" x14ac:dyDescent="0.25">
      <c r="A495" s="19">
        <v>45967</v>
      </c>
      <c r="B495" s="20">
        <v>0.62008101851851849</v>
      </c>
      <c r="C495" s="21">
        <v>49.944000000000003</v>
      </c>
    </row>
    <row r="496" spans="1:3" x14ac:dyDescent="0.25">
      <c r="A496" s="19">
        <v>45967</v>
      </c>
      <c r="B496" s="20">
        <v>0.62009259259259264</v>
      </c>
      <c r="C496" s="21">
        <v>49.945999999999998</v>
      </c>
    </row>
    <row r="497" spans="1:3" x14ac:dyDescent="0.25">
      <c r="A497" s="19">
        <v>45967</v>
      </c>
      <c r="B497" s="20">
        <v>0.62010416666666668</v>
      </c>
      <c r="C497" s="21">
        <v>49.948</v>
      </c>
    </row>
    <row r="498" spans="1:3" x14ac:dyDescent="0.25">
      <c r="A498" s="19">
        <v>45967</v>
      </c>
      <c r="B498" s="20">
        <v>0.62011574074074072</v>
      </c>
      <c r="C498" s="21">
        <v>49.948</v>
      </c>
    </row>
    <row r="499" spans="1:3" x14ac:dyDescent="0.25">
      <c r="A499" s="19">
        <v>45967</v>
      </c>
      <c r="B499" s="20">
        <v>0.62012731481481487</v>
      </c>
      <c r="C499" s="21">
        <v>49.948999999999998</v>
      </c>
    </row>
    <row r="500" spans="1:3" x14ac:dyDescent="0.25">
      <c r="A500" s="19">
        <v>45967</v>
      </c>
      <c r="B500" s="20">
        <v>0.62013888888888891</v>
      </c>
      <c r="C500" s="21">
        <v>49.945999999999998</v>
      </c>
    </row>
    <row r="501" spans="1:3" x14ac:dyDescent="0.25">
      <c r="A501" s="19">
        <v>45967</v>
      </c>
      <c r="B501" s="20">
        <v>0.62015046296296295</v>
      </c>
      <c r="C501" s="21">
        <v>49.944000000000003</v>
      </c>
    </row>
    <row r="502" spans="1:3" x14ac:dyDescent="0.25">
      <c r="A502" s="19">
        <v>45967</v>
      </c>
      <c r="B502" s="20">
        <v>0.62016203703703698</v>
      </c>
      <c r="C502" s="21">
        <v>49.94</v>
      </c>
    </row>
    <row r="503" spans="1:3" x14ac:dyDescent="0.25">
      <c r="A503" s="19">
        <v>45967</v>
      </c>
      <c r="B503" s="20">
        <v>0.62017361111111113</v>
      </c>
      <c r="C503" s="21">
        <v>49.936999999999998</v>
      </c>
    </row>
    <row r="504" spans="1:3" x14ac:dyDescent="0.25">
      <c r="A504" s="19">
        <v>45967</v>
      </c>
      <c r="B504" s="20">
        <v>0.62018518518518517</v>
      </c>
      <c r="C504" s="21">
        <v>49.933999999999997</v>
      </c>
    </row>
    <row r="505" spans="1:3" x14ac:dyDescent="0.25">
      <c r="A505" s="19">
        <v>45967</v>
      </c>
      <c r="B505" s="20">
        <v>0.62019675925925921</v>
      </c>
      <c r="C505" s="21">
        <v>49.932000000000002</v>
      </c>
    </row>
    <row r="506" spans="1:3" x14ac:dyDescent="0.25">
      <c r="A506" s="19">
        <v>45967</v>
      </c>
      <c r="B506" s="20">
        <v>0.62020833333333336</v>
      </c>
      <c r="C506" s="21">
        <v>49.930999999999997</v>
      </c>
    </row>
    <row r="507" spans="1:3" x14ac:dyDescent="0.25">
      <c r="A507" s="19">
        <v>45967</v>
      </c>
      <c r="B507" s="20">
        <v>0.6202199074074074</v>
      </c>
      <c r="C507" s="21">
        <v>49.932000000000002</v>
      </c>
    </row>
    <row r="508" spans="1:3" x14ac:dyDescent="0.25">
      <c r="A508" s="19">
        <v>45967</v>
      </c>
      <c r="B508" s="20">
        <v>0.62023148148148144</v>
      </c>
      <c r="C508" s="21">
        <v>49.932000000000002</v>
      </c>
    </row>
    <row r="509" spans="1:3" x14ac:dyDescent="0.25">
      <c r="A509" s="19">
        <v>45967</v>
      </c>
      <c r="B509" s="20">
        <v>0.62024305555555559</v>
      </c>
      <c r="C509" s="21">
        <v>49.932000000000002</v>
      </c>
    </row>
    <row r="510" spans="1:3" x14ac:dyDescent="0.25">
      <c r="A510" s="19">
        <v>45967</v>
      </c>
      <c r="B510" s="20">
        <v>0.62025462962962963</v>
      </c>
      <c r="C510" s="21">
        <v>49.932000000000002</v>
      </c>
    </row>
    <row r="511" spans="1:3" x14ac:dyDescent="0.25">
      <c r="A511" s="19">
        <v>45967</v>
      </c>
      <c r="B511" s="20">
        <v>0.62026620370370367</v>
      </c>
      <c r="C511" s="21">
        <v>49.932000000000002</v>
      </c>
    </row>
    <row r="512" spans="1:3" x14ac:dyDescent="0.25">
      <c r="A512" s="19">
        <v>45967</v>
      </c>
      <c r="B512" s="20">
        <v>0.62027777777777782</v>
      </c>
      <c r="C512" s="21">
        <v>49.930999999999997</v>
      </c>
    </row>
    <row r="513" spans="1:3" x14ac:dyDescent="0.25">
      <c r="A513" s="19">
        <v>45967</v>
      </c>
      <c r="B513" s="20">
        <v>0.62028935185185186</v>
      </c>
      <c r="C513" s="21">
        <v>49.930999999999997</v>
      </c>
    </row>
    <row r="514" spans="1:3" x14ac:dyDescent="0.25">
      <c r="A514" s="19">
        <v>45967</v>
      </c>
      <c r="B514" s="20">
        <v>0.62030092592592589</v>
      </c>
      <c r="C514" s="21">
        <v>49.93</v>
      </c>
    </row>
    <row r="515" spans="1:3" x14ac:dyDescent="0.25">
      <c r="A515" s="19">
        <v>45967</v>
      </c>
      <c r="B515" s="20">
        <v>0.62031250000000004</v>
      </c>
      <c r="C515" s="21">
        <v>49.929000000000002</v>
      </c>
    </row>
    <row r="516" spans="1:3" x14ac:dyDescent="0.25">
      <c r="A516" s="19">
        <v>45967</v>
      </c>
      <c r="B516" s="20">
        <v>0.62032407407407408</v>
      </c>
      <c r="C516" s="21">
        <v>49.927999999999997</v>
      </c>
    </row>
    <row r="517" spans="1:3" x14ac:dyDescent="0.25">
      <c r="A517" s="19">
        <v>45967</v>
      </c>
      <c r="B517" s="20">
        <v>0.62033564814814812</v>
      </c>
      <c r="C517" s="21">
        <v>49.927999999999997</v>
      </c>
    </row>
    <row r="518" spans="1:3" x14ac:dyDescent="0.25">
      <c r="A518" s="19">
        <v>45967</v>
      </c>
      <c r="B518" s="20">
        <v>0.62034722222222227</v>
      </c>
      <c r="C518" s="21">
        <v>49.927999999999997</v>
      </c>
    </row>
    <row r="519" spans="1:3" x14ac:dyDescent="0.25">
      <c r="A519" s="19">
        <v>45967</v>
      </c>
      <c r="B519" s="20">
        <v>0.62035879629629631</v>
      </c>
      <c r="C519" s="21">
        <v>49.929000000000002</v>
      </c>
    </row>
    <row r="520" spans="1:3" x14ac:dyDescent="0.25">
      <c r="A520" s="19">
        <v>45967</v>
      </c>
      <c r="B520" s="20">
        <v>0.62037037037037035</v>
      </c>
      <c r="C520" s="21">
        <v>49.929000000000002</v>
      </c>
    </row>
    <row r="521" spans="1:3" x14ac:dyDescent="0.25">
      <c r="A521" s="19">
        <v>45967</v>
      </c>
      <c r="B521" s="20">
        <v>0.6203819444444445</v>
      </c>
      <c r="C521" s="21">
        <v>49.927999999999997</v>
      </c>
    </row>
    <row r="522" spans="1:3" x14ac:dyDescent="0.25">
      <c r="A522" s="19">
        <v>45967</v>
      </c>
      <c r="B522" s="20">
        <v>0.62039351851851854</v>
      </c>
      <c r="C522" s="21">
        <v>49.927</v>
      </c>
    </row>
    <row r="523" spans="1:3" x14ac:dyDescent="0.25">
      <c r="A523" s="19">
        <v>45967</v>
      </c>
      <c r="B523" s="20">
        <v>0.62040509259259258</v>
      </c>
      <c r="C523" s="21">
        <v>49.924999999999997</v>
      </c>
    </row>
    <row r="524" spans="1:3" x14ac:dyDescent="0.25">
      <c r="A524" s="19">
        <v>45967</v>
      </c>
      <c r="B524" s="20">
        <v>0.62041666666666662</v>
      </c>
      <c r="C524" s="21">
        <v>49.923999999999999</v>
      </c>
    </row>
    <row r="525" spans="1:3" x14ac:dyDescent="0.25">
      <c r="A525" s="19">
        <v>45967</v>
      </c>
      <c r="B525" s="20">
        <v>0.62042824074074077</v>
      </c>
      <c r="C525" s="21">
        <v>49.923000000000002</v>
      </c>
    </row>
    <row r="526" spans="1:3" x14ac:dyDescent="0.25">
      <c r="A526" s="19">
        <v>45967</v>
      </c>
      <c r="B526" s="20">
        <v>0.62043981481481481</v>
      </c>
      <c r="C526" s="21">
        <v>49.923000000000002</v>
      </c>
    </row>
    <row r="527" spans="1:3" x14ac:dyDescent="0.25">
      <c r="A527" s="19">
        <v>45967</v>
      </c>
      <c r="B527" s="20">
        <v>0.62045138888888884</v>
      </c>
      <c r="C527" s="21">
        <v>49.923000000000002</v>
      </c>
    </row>
    <row r="528" spans="1:3" x14ac:dyDescent="0.25">
      <c r="A528" s="19">
        <v>45967</v>
      </c>
      <c r="B528" s="20">
        <v>0.62046296296296299</v>
      </c>
      <c r="C528" s="21">
        <v>49.924999999999997</v>
      </c>
    </row>
    <row r="529" spans="1:3" x14ac:dyDescent="0.25">
      <c r="A529" s="19">
        <v>45967</v>
      </c>
      <c r="B529" s="20">
        <v>0.62047453703703703</v>
      </c>
      <c r="C529" s="21">
        <v>49.927</v>
      </c>
    </row>
    <row r="530" spans="1:3" x14ac:dyDescent="0.25">
      <c r="A530" s="19">
        <v>45967</v>
      </c>
      <c r="B530" s="20">
        <v>0.62048611111111107</v>
      </c>
      <c r="C530" s="21">
        <v>49.926000000000002</v>
      </c>
    </row>
    <row r="531" spans="1:3" x14ac:dyDescent="0.25">
      <c r="A531" s="19">
        <v>45967</v>
      </c>
      <c r="B531" s="20">
        <v>0.62049768518518522</v>
      </c>
      <c r="C531" s="21">
        <v>49.927</v>
      </c>
    </row>
    <row r="532" spans="1:3" x14ac:dyDescent="0.25">
      <c r="A532" s="19">
        <v>45967</v>
      </c>
      <c r="B532" s="20">
        <v>0.62050925925925926</v>
      </c>
      <c r="C532" s="21">
        <v>49.927</v>
      </c>
    </row>
    <row r="533" spans="1:3" x14ac:dyDescent="0.25">
      <c r="A533" s="19">
        <v>45967</v>
      </c>
      <c r="B533" s="20">
        <v>0.6205208333333333</v>
      </c>
      <c r="C533" s="21">
        <v>49.927999999999997</v>
      </c>
    </row>
    <row r="534" spans="1:3" x14ac:dyDescent="0.25">
      <c r="A534" s="19">
        <v>45967</v>
      </c>
      <c r="B534" s="20">
        <v>0.62053240740740745</v>
      </c>
      <c r="C534" s="21">
        <v>49.93</v>
      </c>
    </row>
    <row r="535" spans="1:3" x14ac:dyDescent="0.25">
      <c r="A535" s="19">
        <v>45967</v>
      </c>
      <c r="B535" s="20">
        <v>0.62054398148148149</v>
      </c>
      <c r="C535" s="21">
        <v>49.930999999999997</v>
      </c>
    </row>
    <row r="536" spans="1:3" x14ac:dyDescent="0.25">
      <c r="A536" s="19">
        <v>45967</v>
      </c>
      <c r="B536" s="20">
        <v>0.62055555555555553</v>
      </c>
      <c r="C536" s="21">
        <v>49.930999999999997</v>
      </c>
    </row>
    <row r="537" spans="1:3" x14ac:dyDescent="0.25">
      <c r="A537" s="19">
        <v>45967</v>
      </c>
      <c r="B537" s="20">
        <v>0.62056712962962968</v>
      </c>
      <c r="C537" s="21">
        <v>49.932000000000002</v>
      </c>
    </row>
    <row r="538" spans="1:3" x14ac:dyDescent="0.25">
      <c r="A538" s="19">
        <v>45967</v>
      </c>
      <c r="B538" s="20">
        <v>0.62057870370370372</v>
      </c>
      <c r="C538" s="21">
        <v>49.932000000000002</v>
      </c>
    </row>
    <row r="539" spans="1:3" x14ac:dyDescent="0.25">
      <c r="A539" s="19">
        <v>45967</v>
      </c>
      <c r="B539" s="20">
        <v>0.62059027777777775</v>
      </c>
      <c r="C539" s="21">
        <v>49.933999999999997</v>
      </c>
    </row>
    <row r="540" spans="1:3" x14ac:dyDescent="0.25">
      <c r="A540" s="19">
        <v>45967</v>
      </c>
      <c r="B540" s="20">
        <v>0.6206018518518519</v>
      </c>
      <c r="C540" s="21">
        <v>49.935000000000002</v>
      </c>
    </row>
    <row r="541" spans="1:3" x14ac:dyDescent="0.25">
      <c r="A541" s="19">
        <v>45967</v>
      </c>
      <c r="B541" s="20">
        <v>0.62061342592592594</v>
      </c>
      <c r="C541" s="21">
        <v>49.935000000000002</v>
      </c>
    </row>
    <row r="542" spans="1:3" x14ac:dyDescent="0.25">
      <c r="A542" s="19">
        <v>45967</v>
      </c>
      <c r="B542" s="20">
        <v>0.62062499999999998</v>
      </c>
      <c r="C542" s="21">
        <v>49.933999999999997</v>
      </c>
    </row>
    <row r="543" spans="1:3" x14ac:dyDescent="0.25">
      <c r="A543" s="19">
        <v>45967</v>
      </c>
      <c r="B543" s="20">
        <v>0.62063657407407402</v>
      </c>
      <c r="C543" s="21">
        <v>49.933</v>
      </c>
    </row>
    <row r="544" spans="1:3" x14ac:dyDescent="0.25">
      <c r="A544" s="19">
        <v>45967</v>
      </c>
      <c r="B544" s="20">
        <v>0.62064814814814817</v>
      </c>
      <c r="C544" s="21">
        <v>49.932000000000002</v>
      </c>
    </row>
    <row r="545" spans="1:3" x14ac:dyDescent="0.25">
      <c r="A545" s="19">
        <v>45967</v>
      </c>
      <c r="B545" s="20">
        <v>0.62065972222222221</v>
      </c>
      <c r="C545" s="21">
        <v>49.932000000000002</v>
      </c>
    </row>
    <row r="546" spans="1:3" x14ac:dyDescent="0.25">
      <c r="A546" s="19">
        <v>45967</v>
      </c>
      <c r="B546" s="20">
        <v>0.62067129629629625</v>
      </c>
      <c r="C546" s="21">
        <v>49.932000000000002</v>
      </c>
    </row>
    <row r="547" spans="1:3" x14ac:dyDescent="0.25">
      <c r="A547" s="19">
        <v>45967</v>
      </c>
      <c r="B547" s="20">
        <v>0.6206828703703704</v>
      </c>
      <c r="C547" s="21">
        <v>49.933999999999997</v>
      </c>
    </row>
    <row r="548" spans="1:3" x14ac:dyDescent="0.25">
      <c r="A548" s="19">
        <v>45967</v>
      </c>
      <c r="B548" s="20">
        <v>0.62069444444444444</v>
      </c>
      <c r="C548" s="21">
        <v>49.933999999999997</v>
      </c>
    </row>
    <row r="549" spans="1:3" x14ac:dyDescent="0.25">
      <c r="A549" s="19">
        <v>45967</v>
      </c>
      <c r="B549" s="20">
        <v>0.62070601851851848</v>
      </c>
      <c r="C549" s="21">
        <v>49.933</v>
      </c>
    </row>
    <row r="550" spans="1:3" x14ac:dyDescent="0.25">
      <c r="A550" s="19">
        <v>45967</v>
      </c>
      <c r="B550" s="20">
        <v>0.62071759259259263</v>
      </c>
      <c r="C550" s="21">
        <v>49.933</v>
      </c>
    </row>
    <row r="551" spans="1:3" x14ac:dyDescent="0.25">
      <c r="A551" s="19">
        <v>45967</v>
      </c>
      <c r="B551" s="20">
        <v>0.62072916666666667</v>
      </c>
      <c r="C551" s="21">
        <v>49.935000000000002</v>
      </c>
    </row>
    <row r="552" spans="1:3" x14ac:dyDescent="0.25">
      <c r="A552" s="19">
        <v>45967</v>
      </c>
      <c r="B552" s="20">
        <v>0.6207407407407407</v>
      </c>
      <c r="C552" s="21">
        <v>49.936999999999998</v>
      </c>
    </row>
    <row r="553" spans="1:3" x14ac:dyDescent="0.25">
      <c r="A553" s="19">
        <v>45967</v>
      </c>
      <c r="B553" s="20">
        <v>0.62075231481481485</v>
      </c>
      <c r="C553" s="21">
        <v>49.939</v>
      </c>
    </row>
    <row r="554" spans="1:3" x14ac:dyDescent="0.25">
      <c r="A554" s="19">
        <v>45967</v>
      </c>
      <c r="B554" s="20">
        <v>0.62076388888888889</v>
      </c>
      <c r="C554" s="21">
        <v>49.942</v>
      </c>
    </row>
    <row r="555" spans="1:3" x14ac:dyDescent="0.25">
      <c r="A555" s="19">
        <v>45967</v>
      </c>
      <c r="B555" s="20">
        <v>0.62077546296296293</v>
      </c>
      <c r="C555" s="21">
        <v>49.942999999999998</v>
      </c>
    </row>
    <row r="556" spans="1:3" x14ac:dyDescent="0.25">
      <c r="A556" s="19">
        <v>45967</v>
      </c>
      <c r="B556" s="20">
        <v>0.62078703703703708</v>
      </c>
      <c r="C556" s="21">
        <v>49.945</v>
      </c>
    </row>
    <row r="557" spans="1:3" x14ac:dyDescent="0.25">
      <c r="A557" s="19">
        <v>45967</v>
      </c>
      <c r="B557" s="20">
        <v>0.62079861111111112</v>
      </c>
      <c r="C557" s="21">
        <v>49.945999999999998</v>
      </c>
    </row>
    <row r="558" spans="1:3" x14ac:dyDescent="0.25">
      <c r="A558" s="19">
        <v>45967</v>
      </c>
      <c r="B558" s="20">
        <v>0.62081018518518516</v>
      </c>
      <c r="C558" s="21">
        <v>49.945999999999998</v>
      </c>
    </row>
    <row r="559" spans="1:3" x14ac:dyDescent="0.25">
      <c r="A559" s="19">
        <v>45967</v>
      </c>
      <c r="B559" s="20">
        <v>0.62082175925925931</v>
      </c>
      <c r="C559" s="21">
        <v>49.945999999999998</v>
      </c>
    </row>
    <row r="560" spans="1:3" x14ac:dyDescent="0.25">
      <c r="A560" s="19">
        <v>45967</v>
      </c>
      <c r="B560" s="20">
        <v>0.62083333333333335</v>
      </c>
      <c r="C560" s="21">
        <v>49.945999999999998</v>
      </c>
    </row>
    <row r="561" spans="1:3" x14ac:dyDescent="0.25">
      <c r="A561" s="19">
        <v>45967</v>
      </c>
      <c r="B561" s="20">
        <v>0.62084490740740739</v>
      </c>
      <c r="C561" s="21">
        <v>49.944000000000003</v>
      </c>
    </row>
    <row r="562" spans="1:3" x14ac:dyDescent="0.25">
      <c r="A562" s="19">
        <v>45967</v>
      </c>
      <c r="B562" s="20">
        <v>0.62085648148148154</v>
      </c>
      <c r="C562" s="21">
        <v>49.942999999999998</v>
      </c>
    </row>
    <row r="563" spans="1:3" x14ac:dyDescent="0.25">
      <c r="A563" s="19">
        <v>45967</v>
      </c>
      <c r="B563" s="20">
        <v>0.62086805555555558</v>
      </c>
      <c r="C563" s="21">
        <v>49.94</v>
      </c>
    </row>
    <row r="564" spans="1:3" x14ac:dyDescent="0.25">
      <c r="A564" s="19">
        <v>45967</v>
      </c>
      <c r="B564" s="20">
        <v>0.62087962962962961</v>
      </c>
      <c r="C564" s="21">
        <v>49.936999999999998</v>
      </c>
    </row>
    <row r="565" spans="1:3" x14ac:dyDescent="0.25">
      <c r="A565" s="19">
        <v>45967</v>
      </c>
      <c r="B565" s="20">
        <v>0.62089120370370365</v>
      </c>
      <c r="C565" s="21">
        <v>49.936999999999998</v>
      </c>
    </row>
    <row r="566" spans="1:3" x14ac:dyDescent="0.25">
      <c r="A566" s="19">
        <v>45967</v>
      </c>
      <c r="B566" s="20">
        <v>0.6209027777777778</v>
      </c>
      <c r="C566" s="21">
        <v>49.938000000000002</v>
      </c>
    </row>
    <row r="567" spans="1:3" x14ac:dyDescent="0.25">
      <c r="A567" s="19">
        <v>45967</v>
      </c>
      <c r="B567" s="20">
        <v>0.62091435185185184</v>
      </c>
      <c r="C567" s="21">
        <v>49.939</v>
      </c>
    </row>
    <row r="568" spans="1:3" x14ac:dyDescent="0.25">
      <c r="A568" s="19">
        <v>45967</v>
      </c>
      <c r="B568" s="20">
        <v>0.62092592592592588</v>
      </c>
      <c r="C568" s="21">
        <v>49.941000000000003</v>
      </c>
    </row>
    <row r="569" spans="1:3" x14ac:dyDescent="0.25">
      <c r="A569" s="19">
        <v>45967</v>
      </c>
      <c r="B569" s="20">
        <v>0.62093750000000003</v>
      </c>
      <c r="C569" s="21">
        <v>49.942</v>
      </c>
    </row>
    <row r="570" spans="1:3" x14ac:dyDescent="0.25">
      <c r="A570" s="19">
        <v>45967</v>
      </c>
      <c r="B570" s="20">
        <v>0.62094907407407407</v>
      </c>
      <c r="C570" s="21">
        <v>49.941000000000003</v>
      </c>
    </row>
    <row r="571" spans="1:3" x14ac:dyDescent="0.25">
      <c r="A571" s="19">
        <v>45967</v>
      </c>
      <c r="B571" s="20">
        <v>0.62096064814814811</v>
      </c>
      <c r="C571" s="21">
        <v>49.94</v>
      </c>
    </row>
    <row r="572" spans="1:3" x14ac:dyDescent="0.25">
      <c r="A572" s="19">
        <v>45967</v>
      </c>
      <c r="B572" s="20">
        <v>0.62097222222222226</v>
      </c>
      <c r="C572" s="21">
        <v>49.939</v>
      </c>
    </row>
    <row r="573" spans="1:3" x14ac:dyDescent="0.25">
      <c r="A573" s="19">
        <v>45967</v>
      </c>
      <c r="B573" s="20">
        <v>0.6209837962962963</v>
      </c>
      <c r="C573" s="21">
        <v>49.938000000000002</v>
      </c>
    </row>
    <row r="574" spans="1:3" x14ac:dyDescent="0.25">
      <c r="A574" s="19">
        <v>45967</v>
      </c>
      <c r="B574" s="20">
        <v>0.62099537037037034</v>
      </c>
      <c r="C574" s="21">
        <v>49.936</v>
      </c>
    </row>
    <row r="575" spans="1:3" x14ac:dyDescent="0.25">
      <c r="A575" s="19">
        <v>45967</v>
      </c>
      <c r="B575" s="20">
        <v>0.62100694444444449</v>
      </c>
      <c r="C575" s="21">
        <v>49.936999999999998</v>
      </c>
    </row>
    <row r="576" spans="1:3" x14ac:dyDescent="0.25">
      <c r="A576" s="19">
        <v>45967</v>
      </c>
      <c r="B576" s="20">
        <v>0.62101851851851853</v>
      </c>
      <c r="C576" s="21">
        <v>49.939</v>
      </c>
    </row>
    <row r="577" spans="1:3" x14ac:dyDescent="0.25">
      <c r="A577" s="19">
        <v>45967</v>
      </c>
      <c r="B577" s="20">
        <v>0.62103009259259256</v>
      </c>
      <c r="C577" s="21">
        <v>49.942</v>
      </c>
    </row>
    <row r="578" spans="1:3" x14ac:dyDescent="0.25">
      <c r="A578" s="19">
        <v>45967</v>
      </c>
      <c r="B578" s="20">
        <v>0.62104166666666671</v>
      </c>
      <c r="C578" s="21">
        <v>49.942999999999998</v>
      </c>
    </row>
    <row r="579" spans="1:3" x14ac:dyDescent="0.25">
      <c r="A579" s="19">
        <v>45967</v>
      </c>
      <c r="B579" s="20">
        <v>0.62105324074074075</v>
      </c>
      <c r="C579" s="21">
        <v>49.945</v>
      </c>
    </row>
    <row r="580" spans="1:3" x14ac:dyDescent="0.25">
      <c r="A580" s="19">
        <v>45967</v>
      </c>
      <c r="B580" s="20">
        <v>0.62106481481481479</v>
      </c>
      <c r="C580" s="21">
        <v>49.945</v>
      </c>
    </row>
    <row r="581" spans="1:3" x14ac:dyDescent="0.25">
      <c r="A581" s="19">
        <v>45967</v>
      </c>
      <c r="B581" s="20">
        <v>0.62107638888888894</v>
      </c>
      <c r="C581" s="21">
        <v>49.945</v>
      </c>
    </row>
    <row r="582" spans="1:3" x14ac:dyDescent="0.25">
      <c r="A582" s="19">
        <v>45967</v>
      </c>
      <c r="B582" s="20">
        <v>0.62108796296296298</v>
      </c>
      <c r="C582" s="21">
        <v>49.945</v>
      </c>
    </row>
    <row r="583" spans="1:3" x14ac:dyDescent="0.25">
      <c r="A583" s="19">
        <v>45967</v>
      </c>
      <c r="B583" s="20">
        <v>0.62109953703703702</v>
      </c>
      <c r="C583" s="21">
        <v>49.947000000000003</v>
      </c>
    </row>
    <row r="584" spans="1:3" x14ac:dyDescent="0.25">
      <c r="A584" s="19">
        <v>45967</v>
      </c>
      <c r="B584" s="20">
        <v>0.62111111111111106</v>
      </c>
      <c r="C584" s="21">
        <v>49.948</v>
      </c>
    </row>
    <row r="585" spans="1:3" x14ac:dyDescent="0.25">
      <c r="A585" s="19">
        <v>45967</v>
      </c>
      <c r="B585" s="20">
        <v>0.62112268518518521</v>
      </c>
      <c r="C585" s="21">
        <v>49.948999999999998</v>
      </c>
    </row>
    <row r="586" spans="1:3" x14ac:dyDescent="0.25">
      <c r="A586" s="19">
        <v>45967</v>
      </c>
      <c r="B586" s="20">
        <v>0.62113425925925925</v>
      </c>
      <c r="C586" s="21">
        <v>49.953000000000003</v>
      </c>
    </row>
    <row r="587" spans="1:3" x14ac:dyDescent="0.25">
      <c r="A587" s="19">
        <v>45967</v>
      </c>
      <c r="B587" s="20">
        <v>0.62114583333333329</v>
      </c>
      <c r="C587" s="21">
        <v>49.954000000000001</v>
      </c>
    </row>
    <row r="588" spans="1:3" x14ac:dyDescent="0.25">
      <c r="A588" s="19">
        <v>45967</v>
      </c>
      <c r="B588" s="20">
        <v>0.62115740740740744</v>
      </c>
      <c r="C588" s="21">
        <v>49.957999999999998</v>
      </c>
    </row>
    <row r="589" spans="1:3" x14ac:dyDescent="0.25">
      <c r="A589" s="19">
        <v>45967</v>
      </c>
      <c r="B589" s="20">
        <v>0.62116898148148147</v>
      </c>
      <c r="C589" s="21">
        <v>49.960999999999999</v>
      </c>
    </row>
    <row r="590" spans="1:3" x14ac:dyDescent="0.25">
      <c r="A590" s="19">
        <v>45967</v>
      </c>
      <c r="B590" s="20">
        <v>0.62118055555555551</v>
      </c>
      <c r="C590" s="21">
        <v>49.962000000000003</v>
      </c>
    </row>
    <row r="591" spans="1:3" x14ac:dyDescent="0.25">
      <c r="A591" s="19">
        <v>45967</v>
      </c>
      <c r="B591" s="20">
        <v>0.62119212962962966</v>
      </c>
      <c r="C591" s="21">
        <v>49.963999999999999</v>
      </c>
    </row>
    <row r="592" spans="1:3" x14ac:dyDescent="0.25">
      <c r="A592" s="19">
        <v>45967</v>
      </c>
      <c r="B592" s="20">
        <v>0.6212037037037037</v>
      </c>
      <c r="C592" s="21">
        <v>49.965000000000003</v>
      </c>
    </row>
    <row r="593" spans="1:3" x14ac:dyDescent="0.25">
      <c r="A593" s="19">
        <v>45967</v>
      </c>
      <c r="B593" s="20">
        <v>0.62121527777777774</v>
      </c>
      <c r="C593" s="21">
        <v>49.968000000000004</v>
      </c>
    </row>
    <row r="594" spans="1:3" x14ac:dyDescent="0.25">
      <c r="A594" s="19">
        <v>45967</v>
      </c>
      <c r="B594" s="20">
        <v>0.62122685185185189</v>
      </c>
      <c r="C594" s="21">
        <v>49.97</v>
      </c>
    </row>
    <row r="595" spans="1:3" x14ac:dyDescent="0.25">
      <c r="A595" s="19">
        <v>45967</v>
      </c>
      <c r="B595" s="20">
        <v>0.62123842592592593</v>
      </c>
      <c r="C595" s="21">
        <v>49.968000000000004</v>
      </c>
    </row>
    <row r="596" spans="1:3" x14ac:dyDescent="0.25">
      <c r="A596" s="19">
        <v>45967</v>
      </c>
      <c r="B596" s="20">
        <v>0.62124999999999997</v>
      </c>
      <c r="C596" s="21">
        <v>49.963999999999999</v>
      </c>
    </row>
    <row r="597" spans="1:3" x14ac:dyDescent="0.25">
      <c r="A597" s="19">
        <v>45967</v>
      </c>
      <c r="B597" s="20">
        <v>0.62126157407407412</v>
      </c>
      <c r="C597" s="21">
        <v>49.960999999999999</v>
      </c>
    </row>
    <row r="598" spans="1:3" x14ac:dyDescent="0.25">
      <c r="A598" s="19">
        <v>45967</v>
      </c>
      <c r="B598" s="20">
        <v>0.62127314814814816</v>
      </c>
      <c r="C598" s="21">
        <v>49.957000000000001</v>
      </c>
    </row>
    <row r="599" spans="1:3" x14ac:dyDescent="0.25">
      <c r="A599" s="19">
        <v>45967</v>
      </c>
      <c r="B599" s="20">
        <v>0.6212847222222222</v>
      </c>
      <c r="C599" s="21">
        <v>49.953000000000003</v>
      </c>
    </row>
    <row r="600" spans="1:3" x14ac:dyDescent="0.25">
      <c r="A600" s="19">
        <v>45967</v>
      </c>
      <c r="B600" s="20">
        <v>0.62129629629629635</v>
      </c>
      <c r="C600" s="21">
        <v>49.951000000000001</v>
      </c>
    </row>
    <row r="601" spans="1:3" x14ac:dyDescent="0.25">
      <c r="A601" s="19">
        <v>45967</v>
      </c>
      <c r="B601" s="20">
        <v>0.62130787037037039</v>
      </c>
      <c r="C601" s="21">
        <v>49.945</v>
      </c>
    </row>
    <row r="602" spans="1:3" x14ac:dyDescent="0.25">
      <c r="A602" s="19">
        <v>45967</v>
      </c>
      <c r="B602" s="20">
        <v>0.62131944444444442</v>
      </c>
      <c r="C602" s="21">
        <v>49.942</v>
      </c>
    </row>
    <row r="603" spans="1:3" x14ac:dyDescent="0.25">
      <c r="A603" s="19">
        <v>45967</v>
      </c>
      <c r="B603" s="20">
        <v>0.62133101851851846</v>
      </c>
      <c r="C603" s="21">
        <v>49.942999999999998</v>
      </c>
    </row>
    <row r="604" spans="1:3" x14ac:dyDescent="0.25">
      <c r="A604" s="19">
        <v>45967</v>
      </c>
      <c r="B604" s="20">
        <v>0.62134259259259261</v>
      </c>
      <c r="C604" s="21">
        <v>49.942999999999998</v>
      </c>
    </row>
    <row r="605" spans="1:3" x14ac:dyDescent="0.25">
      <c r="A605" s="19">
        <v>45967</v>
      </c>
      <c r="B605" s="20">
        <v>0.62135416666666665</v>
      </c>
      <c r="C605" s="21">
        <v>49.942999999999998</v>
      </c>
    </row>
    <row r="606" spans="1:3" x14ac:dyDescent="0.25">
      <c r="A606" s="19">
        <v>45967</v>
      </c>
      <c r="B606" s="20">
        <v>0.62136574074074069</v>
      </c>
      <c r="C606" s="21">
        <v>49.94</v>
      </c>
    </row>
    <row r="607" spans="1:3" x14ac:dyDescent="0.25">
      <c r="A607" s="19">
        <v>45967</v>
      </c>
      <c r="B607" s="20">
        <v>0.62137731481481484</v>
      </c>
      <c r="C607" s="21">
        <v>49.939</v>
      </c>
    </row>
    <row r="608" spans="1:3" x14ac:dyDescent="0.25">
      <c r="A608" s="19">
        <v>45967</v>
      </c>
      <c r="B608" s="20">
        <v>0.62138888888888888</v>
      </c>
      <c r="C608" s="21">
        <v>49.939</v>
      </c>
    </row>
    <row r="609" spans="1:3" x14ac:dyDescent="0.25">
      <c r="A609" s="19">
        <v>45967</v>
      </c>
      <c r="B609" s="20">
        <v>0.62140046296296292</v>
      </c>
      <c r="C609" s="21">
        <v>49.94</v>
      </c>
    </row>
    <row r="610" spans="1:3" x14ac:dyDescent="0.25">
      <c r="A610" s="19">
        <v>45967</v>
      </c>
      <c r="B610" s="20">
        <v>0.62141203703703707</v>
      </c>
      <c r="C610" s="21">
        <v>49.939</v>
      </c>
    </row>
    <row r="611" spans="1:3" x14ac:dyDescent="0.25">
      <c r="A611" s="19">
        <v>45967</v>
      </c>
      <c r="B611" s="20">
        <v>0.62142361111111111</v>
      </c>
      <c r="C611" s="21">
        <v>49.942</v>
      </c>
    </row>
    <row r="612" spans="1:3" x14ac:dyDescent="0.25">
      <c r="A612" s="19">
        <v>45967</v>
      </c>
      <c r="B612" s="20">
        <v>0.62143518518518515</v>
      </c>
      <c r="C612" s="21">
        <v>49.944000000000003</v>
      </c>
    </row>
    <row r="613" spans="1:3" x14ac:dyDescent="0.25">
      <c r="A613" s="19">
        <v>45967</v>
      </c>
      <c r="B613" s="20">
        <v>0.6214467592592593</v>
      </c>
      <c r="C613" s="21">
        <v>49.948</v>
      </c>
    </row>
    <row r="614" spans="1:3" x14ac:dyDescent="0.25">
      <c r="A614" s="19">
        <v>45967</v>
      </c>
      <c r="B614" s="20">
        <v>0.62145833333333333</v>
      </c>
      <c r="C614" s="21">
        <v>49.951000000000001</v>
      </c>
    </row>
    <row r="615" spans="1:3" x14ac:dyDescent="0.25">
      <c r="A615" s="19">
        <v>45967</v>
      </c>
      <c r="B615" s="20">
        <v>0.62146990740740737</v>
      </c>
      <c r="C615" s="21">
        <v>49.954999999999998</v>
      </c>
    </row>
    <row r="616" spans="1:3" x14ac:dyDescent="0.25">
      <c r="A616" s="19">
        <v>45967</v>
      </c>
      <c r="B616" s="20">
        <v>0.62148148148148152</v>
      </c>
      <c r="C616" s="21">
        <v>49.957999999999998</v>
      </c>
    </row>
    <row r="617" spans="1:3" x14ac:dyDescent="0.25">
      <c r="A617" s="19">
        <v>45967</v>
      </c>
      <c r="B617" s="20">
        <v>0.62149305555555556</v>
      </c>
      <c r="C617" s="21">
        <v>49.959000000000003</v>
      </c>
    </row>
    <row r="618" spans="1:3" x14ac:dyDescent="0.25">
      <c r="A618" s="19">
        <v>45967</v>
      </c>
      <c r="B618" s="20">
        <v>0.6215046296296296</v>
      </c>
      <c r="C618" s="21">
        <v>49.960999999999999</v>
      </c>
    </row>
    <row r="619" spans="1:3" x14ac:dyDescent="0.25">
      <c r="A619" s="19">
        <v>45967</v>
      </c>
      <c r="B619" s="20">
        <v>0.62151620370370375</v>
      </c>
      <c r="C619" s="21">
        <v>49.962000000000003</v>
      </c>
    </row>
    <row r="620" spans="1:3" x14ac:dyDescent="0.25">
      <c r="A620" s="19">
        <v>45967</v>
      </c>
      <c r="B620" s="20">
        <v>0.62152777777777779</v>
      </c>
      <c r="C620" s="21">
        <v>49.963999999999999</v>
      </c>
    </row>
    <row r="621" spans="1:3" x14ac:dyDescent="0.25">
      <c r="A621" s="19">
        <v>45967</v>
      </c>
      <c r="B621" s="20">
        <v>0.62153935185185183</v>
      </c>
      <c r="C621" s="21">
        <v>49.963999999999999</v>
      </c>
    </row>
    <row r="622" spans="1:3" x14ac:dyDescent="0.25">
      <c r="A622" s="19">
        <v>45967</v>
      </c>
      <c r="B622" s="20">
        <v>0.62155092592592598</v>
      </c>
      <c r="C622" s="21">
        <v>49.963999999999999</v>
      </c>
    </row>
    <row r="623" spans="1:3" x14ac:dyDescent="0.25">
      <c r="A623" s="19">
        <v>45967</v>
      </c>
      <c r="B623" s="20">
        <v>0.62156250000000002</v>
      </c>
      <c r="C623" s="21">
        <v>49.963999999999999</v>
      </c>
    </row>
    <row r="624" spans="1:3" x14ac:dyDescent="0.25">
      <c r="A624" s="19">
        <v>45967</v>
      </c>
      <c r="B624" s="20">
        <v>0.62157407407407406</v>
      </c>
      <c r="C624" s="21">
        <v>49.963999999999999</v>
      </c>
    </row>
    <row r="625" spans="1:3" x14ac:dyDescent="0.25">
      <c r="A625" s="19">
        <v>45967</v>
      </c>
      <c r="B625" s="20">
        <v>0.6215856481481481</v>
      </c>
      <c r="C625" s="21">
        <v>49.965000000000003</v>
      </c>
    </row>
    <row r="626" spans="1:3" x14ac:dyDescent="0.25">
      <c r="A626" s="19">
        <v>45967</v>
      </c>
      <c r="B626" s="20">
        <v>0.62159722222222225</v>
      </c>
      <c r="C626" s="21">
        <v>49.966999999999999</v>
      </c>
    </row>
    <row r="627" spans="1:3" x14ac:dyDescent="0.25">
      <c r="A627" s="19">
        <v>45967</v>
      </c>
      <c r="B627" s="20">
        <v>0.62160879629629628</v>
      </c>
      <c r="C627" s="21">
        <v>49.966000000000001</v>
      </c>
    </row>
    <row r="628" spans="1:3" x14ac:dyDescent="0.25">
      <c r="A628" s="19">
        <v>45967</v>
      </c>
      <c r="B628" s="20">
        <v>0.62162037037037032</v>
      </c>
      <c r="C628" s="21">
        <v>49.966999999999999</v>
      </c>
    </row>
    <row r="629" spans="1:3" x14ac:dyDescent="0.25">
      <c r="A629" s="19">
        <v>45967</v>
      </c>
      <c r="B629" s="20">
        <v>0.62163194444444447</v>
      </c>
      <c r="C629" s="21">
        <v>49.969000000000001</v>
      </c>
    </row>
    <row r="630" spans="1:3" x14ac:dyDescent="0.25">
      <c r="A630" s="19">
        <v>45967</v>
      </c>
      <c r="B630" s="20">
        <v>0.62164351851851851</v>
      </c>
      <c r="C630" s="21">
        <v>49.969000000000001</v>
      </c>
    </row>
    <row r="631" spans="1:3" x14ac:dyDescent="0.25">
      <c r="A631" s="19">
        <v>45967</v>
      </c>
      <c r="B631" s="20">
        <v>0.62165509259259255</v>
      </c>
      <c r="C631" s="21">
        <v>49.972999999999999</v>
      </c>
    </row>
    <row r="632" spans="1:3" x14ac:dyDescent="0.25">
      <c r="A632" s="19">
        <v>45967</v>
      </c>
      <c r="B632" s="20">
        <v>0.6216666666666667</v>
      </c>
      <c r="C632" s="21">
        <v>49.973999999999997</v>
      </c>
    </row>
    <row r="633" spans="1:3" x14ac:dyDescent="0.25">
      <c r="A633" s="19">
        <v>45967</v>
      </c>
      <c r="B633" s="20">
        <v>0.62167824074074074</v>
      </c>
      <c r="C633" s="21">
        <v>49.975000000000001</v>
      </c>
    </row>
    <row r="634" spans="1:3" x14ac:dyDescent="0.25">
      <c r="A634" s="19">
        <v>45967</v>
      </c>
      <c r="B634" s="20">
        <v>0.62168981481481478</v>
      </c>
      <c r="C634" s="21">
        <v>49.975999999999999</v>
      </c>
    </row>
    <row r="635" spans="1:3" x14ac:dyDescent="0.25">
      <c r="A635" s="19">
        <v>45967</v>
      </c>
      <c r="B635" s="20">
        <v>0.62170138888888893</v>
      </c>
      <c r="C635" s="21">
        <v>49.975000000000001</v>
      </c>
    </row>
    <row r="636" spans="1:3" x14ac:dyDescent="0.25">
      <c r="A636" s="19">
        <v>45967</v>
      </c>
      <c r="B636" s="20">
        <v>0.62171296296296297</v>
      </c>
      <c r="C636" s="21">
        <v>49.973999999999997</v>
      </c>
    </row>
    <row r="637" spans="1:3" x14ac:dyDescent="0.25">
      <c r="A637" s="19">
        <v>45967</v>
      </c>
      <c r="B637" s="20">
        <v>0.62172453703703701</v>
      </c>
      <c r="C637" s="21">
        <v>49.973999999999997</v>
      </c>
    </row>
    <row r="638" spans="1:3" x14ac:dyDescent="0.25">
      <c r="A638" s="19">
        <v>45967</v>
      </c>
      <c r="B638" s="20">
        <v>0.62173611111111116</v>
      </c>
      <c r="C638" s="21">
        <v>49.972000000000001</v>
      </c>
    </row>
    <row r="639" spans="1:3" x14ac:dyDescent="0.25">
      <c r="A639" s="19">
        <v>45967</v>
      </c>
      <c r="B639" s="20">
        <v>0.62174768518518519</v>
      </c>
      <c r="C639" s="21">
        <v>49.972999999999999</v>
      </c>
    </row>
    <row r="640" spans="1:3" x14ac:dyDescent="0.25">
      <c r="A640" s="19">
        <v>45967</v>
      </c>
      <c r="B640" s="20">
        <v>0.62175925925925923</v>
      </c>
      <c r="C640" s="21">
        <v>49.972000000000001</v>
      </c>
    </row>
    <row r="641" spans="1:3" x14ac:dyDescent="0.25">
      <c r="A641" s="19">
        <v>45967</v>
      </c>
      <c r="B641" s="20">
        <v>0.62177083333333338</v>
      </c>
      <c r="C641" s="21">
        <v>49.972999999999999</v>
      </c>
    </row>
    <row r="642" spans="1:3" x14ac:dyDescent="0.25">
      <c r="A642" s="19">
        <v>45967</v>
      </c>
      <c r="B642" s="20">
        <v>0.62178240740740742</v>
      </c>
      <c r="C642" s="21">
        <v>49.972999999999999</v>
      </c>
    </row>
    <row r="643" spans="1:3" x14ac:dyDescent="0.25">
      <c r="A643" s="19">
        <v>45967</v>
      </c>
      <c r="B643" s="20">
        <v>0.62179398148148146</v>
      </c>
      <c r="C643" s="21">
        <v>49.973999999999997</v>
      </c>
    </row>
    <row r="644" spans="1:3" x14ac:dyDescent="0.25">
      <c r="A644" s="19">
        <v>45967</v>
      </c>
      <c r="B644" s="20">
        <v>0.6218055555555555</v>
      </c>
      <c r="C644" s="21">
        <v>49.972999999999999</v>
      </c>
    </row>
    <row r="645" spans="1:3" x14ac:dyDescent="0.25">
      <c r="A645" s="19">
        <v>45967</v>
      </c>
      <c r="B645" s="20">
        <v>0.62181712962962965</v>
      </c>
      <c r="C645" s="21">
        <v>49.975000000000001</v>
      </c>
    </row>
    <row r="646" spans="1:3" x14ac:dyDescent="0.25">
      <c r="A646" s="19">
        <v>45967</v>
      </c>
      <c r="B646" s="20">
        <v>0.62182870370370369</v>
      </c>
      <c r="C646" s="21">
        <v>49.972999999999999</v>
      </c>
    </row>
    <row r="647" spans="1:3" x14ac:dyDescent="0.25">
      <c r="A647" s="19">
        <v>45967</v>
      </c>
      <c r="B647" s="20">
        <v>0.62184027777777773</v>
      </c>
      <c r="C647" s="21">
        <v>49.972999999999999</v>
      </c>
    </row>
    <row r="648" spans="1:3" x14ac:dyDescent="0.25">
      <c r="A648" s="19">
        <v>45967</v>
      </c>
      <c r="B648" s="20">
        <v>0.62185185185185188</v>
      </c>
      <c r="C648" s="21">
        <v>49.975000000000001</v>
      </c>
    </row>
    <row r="649" spans="1:3" x14ac:dyDescent="0.25">
      <c r="A649" s="19">
        <v>45967</v>
      </c>
      <c r="B649" s="20">
        <v>0.62186342592592592</v>
      </c>
      <c r="C649" s="21">
        <v>49.975999999999999</v>
      </c>
    </row>
    <row r="650" spans="1:3" x14ac:dyDescent="0.25">
      <c r="A650" s="19">
        <v>45967</v>
      </c>
      <c r="B650" s="20">
        <v>0.62187499999999996</v>
      </c>
      <c r="C650" s="21">
        <v>49.976999999999997</v>
      </c>
    </row>
    <row r="651" spans="1:3" x14ac:dyDescent="0.25">
      <c r="A651" s="19">
        <v>45967</v>
      </c>
      <c r="B651" s="20">
        <v>0.62188657407407411</v>
      </c>
      <c r="C651" s="21">
        <v>49.976999999999997</v>
      </c>
    </row>
    <row r="652" spans="1:3" x14ac:dyDescent="0.25">
      <c r="A652" s="19">
        <v>45967</v>
      </c>
      <c r="B652" s="20">
        <v>0.62189814814814814</v>
      </c>
      <c r="C652" s="21">
        <v>49.976999999999997</v>
      </c>
    </row>
    <row r="653" spans="1:3" x14ac:dyDescent="0.25">
      <c r="A653" s="19">
        <v>45967</v>
      </c>
      <c r="B653" s="20">
        <v>0.62190972222222218</v>
      </c>
      <c r="C653" s="21">
        <v>49.981000000000002</v>
      </c>
    </row>
    <row r="654" spans="1:3" x14ac:dyDescent="0.25">
      <c r="A654" s="19">
        <v>45967</v>
      </c>
      <c r="B654" s="20">
        <v>0.62192129629629633</v>
      </c>
      <c r="C654" s="21">
        <v>49.982999999999997</v>
      </c>
    </row>
    <row r="655" spans="1:3" x14ac:dyDescent="0.25">
      <c r="A655" s="19">
        <v>45967</v>
      </c>
      <c r="B655" s="20">
        <v>0.62193287037037037</v>
      </c>
      <c r="C655" s="21">
        <v>49.984000000000002</v>
      </c>
    </row>
    <row r="656" spans="1:3" x14ac:dyDescent="0.25">
      <c r="A656" s="19">
        <v>45967</v>
      </c>
      <c r="B656" s="20">
        <v>0.62194444444444441</v>
      </c>
      <c r="C656" s="21">
        <v>49.987000000000002</v>
      </c>
    </row>
    <row r="657" spans="1:3" x14ac:dyDescent="0.25">
      <c r="A657" s="19">
        <v>45967</v>
      </c>
      <c r="B657" s="20">
        <v>0.62195601851851856</v>
      </c>
      <c r="C657" s="21">
        <v>49.988</v>
      </c>
    </row>
    <row r="658" spans="1:3" x14ac:dyDescent="0.25">
      <c r="A658" s="19">
        <v>45967</v>
      </c>
      <c r="B658" s="20">
        <v>0.6219675925925926</v>
      </c>
      <c r="C658" s="21">
        <v>49.988999999999997</v>
      </c>
    </row>
    <row r="659" spans="1:3" x14ac:dyDescent="0.25">
      <c r="A659" s="19">
        <v>45967</v>
      </c>
      <c r="B659" s="20">
        <v>0.62197916666666664</v>
      </c>
      <c r="C659" s="21">
        <v>49.991</v>
      </c>
    </row>
    <row r="660" spans="1:3" x14ac:dyDescent="0.25">
      <c r="A660" s="19">
        <v>45967</v>
      </c>
      <c r="B660" s="20">
        <v>0.62199074074074079</v>
      </c>
      <c r="C660" s="21">
        <v>49.991</v>
      </c>
    </row>
    <row r="661" spans="1:3" x14ac:dyDescent="0.25">
      <c r="A661" s="19">
        <v>45967</v>
      </c>
      <c r="B661" s="20">
        <v>0.62200231481481483</v>
      </c>
      <c r="C661" s="21">
        <v>49.991</v>
      </c>
    </row>
    <row r="662" spans="1:3" x14ac:dyDescent="0.25">
      <c r="A662" s="19">
        <v>45967</v>
      </c>
      <c r="B662" s="20">
        <v>0.62201388888888887</v>
      </c>
      <c r="C662" s="21">
        <v>49.991999999999997</v>
      </c>
    </row>
    <row r="663" spans="1:3" x14ac:dyDescent="0.25">
      <c r="A663" s="19">
        <v>45967</v>
      </c>
      <c r="B663" s="20">
        <v>0.62202546296296302</v>
      </c>
      <c r="C663" s="21">
        <v>49.991</v>
      </c>
    </row>
    <row r="664" spans="1:3" x14ac:dyDescent="0.25">
      <c r="A664" s="19">
        <v>45967</v>
      </c>
      <c r="B664" s="20">
        <v>0.62203703703703705</v>
      </c>
      <c r="C664" s="21">
        <v>49.993000000000002</v>
      </c>
    </row>
    <row r="665" spans="1:3" x14ac:dyDescent="0.25">
      <c r="A665" s="19">
        <v>45967</v>
      </c>
      <c r="B665" s="20">
        <v>0.62204861111111109</v>
      </c>
      <c r="C665" s="21">
        <v>49.994999999999997</v>
      </c>
    </row>
    <row r="666" spans="1:3" x14ac:dyDescent="0.25">
      <c r="A666" s="19">
        <v>45967</v>
      </c>
      <c r="B666" s="20">
        <v>0.62206018518518513</v>
      </c>
      <c r="C666" s="21">
        <v>49.997</v>
      </c>
    </row>
    <row r="667" spans="1:3" x14ac:dyDescent="0.25">
      <c r="A667" s="19">
        <v>45967</v>
      </c>
      <c r="B667" s="20">
        <v>0.62207175925925928</v>
      </c>
      <c r="C667" s="21">
        <v>49.997</v>
      </c>
    </row>
    <row r="668" spans="1:3" x14ac:dyDescent="0.25">
      <c r="A668" s="19">
        <v>45967</v>
      </c>
      <c r="B668" s="20">
        <v>0.62208333333333332</v>
      </c>
      <c r="C668" s="21">
        <v>49.997</v>
      </c>
    </row>
    <row r="669" spans="1:3" x14ac:dyDescent="0.25">
      <c r="A669" s="19">
        <v>45967</v>
      </c>
      <c r="B669" s="20">
        <v>0.62209490740740736</v>
      </c>
      <c r="C669" s="21">
        <v>49.997999999999998</v>
      </c>
    </row>
    <row r="670" spans="1:3" x14ac:dyDescent="0.25">
      <c r="A670" s="19">
        <v>45967</v>
      </c>
      <c r="B670" s="20">
        <v>0.62210648148148151</v>
      </c>
      <c r="C670" s="21">
        <v>49.997999999999998</v>
      </c>
    </row>
    <row r="671" spans="1:3" x14ac:dyDescent="0.25">
      <c r="A671" s="19">
        <v>45967</v>
      </c>
      <c r="B671" s="20">
        <v>0.62211805555555555</v>
      </c>
      <c r="C671" s="21">
        <v>49.999000000000002</v>
      </c>
    </row>
    <row r="672" spans="1:3" x14ac:dyDescent="0.25">
      <c r="A672" s="19">
        <v>45967</v>
      </c>
      <c r="B672" s="20">
        <v>0.62212962962962959</v>
      </c>
      <c r="C672" s="21">
        <v>50.000999999999998</v>
      </c>
    </row>
    <row r="673" spans="1:3" x14ac:dyDescent="0.25">
      <c r="A673" s="19">
        <v>45967</v>
      </c>
      <c r="B673" s="20">
        <v>0.62214120370370374</v>
      </c>
      <c r="C673" s="21">
        <v>50.005000000000003</v>
      </c>
    </row>
    <row r="674" spans="1:3" x14ac:dyDescent="0.25">
      <c r="A674" s="19">
        <v>45967</v>
      </c>
      <c r="B674" s="20">
        <v>0.62215277777777778</v>
      </c>
      <c r="C674" s="21">
        <v>50.008000000000003</v>
      </c>
    </row>
    <row r="675" spans="1:3" x14ac:dyDescent="0.25">
      <c r="A675" s="19">
        <v>45967</v>
      </c>
      <c r="B675" s="20">
        <v>0.62216435185185182</v>
      </c>
      <c r="C675" s="21">
        <v>50.01</v>
      </c>
    </row>
    <row r="676" spans="1:3" x14ac:dyDescent="0.25">
      <c r="A676" s="19">
        <v>45967</v>
      </c>
      <c r="B676" s="20">
        <v>0.62217592592592597</v>
      </c>
      <c r="C676" s="21">
        <v>50.012</v>
      </c>
    </row>
    <row r="677" spans="1:3" x14ac:dyDescent="0.25">
      <c r="A677" s="19">
        <v>45967</v>
      </c>
      <c r="B677" s="20">
        <v>0.6221875</v>
      </c>
      <c r="C677" s="21">
        <v>50.012999999999998</v>
      </c>
    </row>
    <row r="678" spans="1:3" x14ac:dyDescent="0.25">
      <c r="A678" s="19">
        <v>45967</v>
      </c>
      <c r="B678" s="20">
        <v>0.62219907407407404</v>
      </c>
      <c r="C678" s="21">
        <v>50.014000000000003</v>
      </c>
    </row>
    <row r="679" spans="1:3" x14ac:dyDescent="0.25">
      <c r="A679" s="19">
        <v>45967</v>
      </c>
      <c r="B679" s="20">
        <v>0.62221064814814819</v>
      </c>
      <c r="C679" s="21">
        <v>50.014000000000003</v>
      </c>
    </row>
    <row r="680" spans="1:3" x14ac:dyDescent="0.25">
      <c r="A680" s="19">
        <v>45967</v>
      </c>
      <c r="B680" s="20">
        <v>0.62222222222222223</v>
      </c>
      <c r="C680" s="21">
        <v>50.014000000000003</v>
      </c>
    </row>
    <row r="681" spans="1:3" x14ac:dyDescent="0.25">
      <c r="A681" s="19">
        <v>45967</v>
      </c>
      <c r="B681" s="20">
        <v>0.62223379629629627</v>
      </c>
      <c r="C681" s="21">
        <v>50.014000000000003</v>
      </c>
    </row>
    <row r="682" spans="1:3" x14ac:dyDescent="0.25">
      <c r="A682" s="19">
        <v>45967</v>
      </c>
      <c r="B682" s="20">
        <v>0.62224537037037042</v>
      </c>
      <c r="C682" s="21">
        <v>50.012999999999998</v>
      </c>
    </row>
    <row r="683" spans="1:3" x14ac:dyDescent="0.25">
      <c r="A683" s="19">
        <v>45967</v>
      </c>
      <c r="B683" s="20">
        <v>0.62225694444444446</v>
      </c>
      <c r="C683" s="21">
        <v>50.011000000000003</v>
      </c>
    </row>
    <row r="684" spans="1:3" x14ac:dyDescent="0.25">
      <c r="A684" s="19">
        <v>45967</v>
      </c>
      <c r="B684" s="20">
        <v>0.6222685185185185</v>
      </c>
      <c r="C684" s="21">
        <v>50.009</v>
      </c>
    </row>
    <row r="685" spans="1:3" x14ac:dyDescent="0.25">
      <c r="A685" s="19">
        <v>45967</v>
      </c>
      <c r="B685" s="20">
        <v>0.62228009259259254</v>
      </c>
      <c r="C685" s="21">
        <v>50.009</v>
      </c>
    </row>
    <row r="686" spans="1:3" x14ac:dyDescent="0.25">
      <c r="A686" s="19">
        <v>45967</v>
      </c>
      <c r="B686" s="20">
        <v>0.62229166666666669</v>
      </c>
      <c r="C686" s="21">
        <v>50.006999999999998</v>
      </c>
    </row>
    <row r="687" spans="1:3" x14ac:dyDescent="0.25">
      <c r="A687" s="19">
        <v>45967</v>
      </c>
      <c r="B687" s="20">
        <v>0.62230324074074073</v>
      </c>
      <c r="C687" s="21">
        <v>50.009</v>
      </c>
    </row>
    <row r="688" spans="1:3" x14ac:dyDescent="0.25">
      <c r="A688" s="19">
        <v>45967</v>
      </c>
      <c r="B688" s="20">
        <v>0.62231481481481477</v>
      </c>
      <c r="C688" s="21">
        <v>50.006999999999998</v>
      </c>
    </row>
    <row r="689" spans="1:3" x14ac:dyDescent="0.25">
      <c r="A689" s="19">
        <v>45967</v>
      </c>
      <c r="B689" s="20">
        <v>0.62232638888888892</v>
      </c>
      <c r="C689" s="21">
        <v>50.006</v>
      </c>
    </row>
    <row r="690" spans="1:3" x14ac:dyDescent="0.25">
      <c r="A690" s="19">
        <v>45967</v>
      </c>
      <c r="B690" s="20">
        <v>0.62233796296296295</v>
      </c>
      <c r="C690" s="21">
        <v>50.003</v>
      </c>
    </row>
    <row r="691" spans="1:3" x14ac:dyDescent="0.25">
      <c r="A691" s="19">
        <v>45967</v>
      </c>
      <c r="B691" s="20">
        <v>0.62234953703703699</v>
      </c>
      <c r="C691" s="21">
        <v>50.003</v>
      </c>
    </row>
    <row r="692" spans="1:3" x14ac:dyDescent="0.25">
      <c r="A692" s="19">
        <v>45967</v>
      </c>
      <c r="B692" s="20">
        <v>0.62236111111111114</v>
      </c>
      <c r="C692" s="21">
        <v>50.000999999999998</v>
      </c>
    </row>
    <row r="693" spans="1:3" x14ac:dyDescent="0.25">
      <c r="A693" s="19">
        <v>45967</v>
      </c>
      <c r="B693" s="20">
        <v>0.62237268518518518</v>
      </c>
      <c r="C693" s="21">
        <v>50</v>
      </c>
    </row>
    <row r="694" spans="1:3" x14ac:dyDescent="0.25">
      <c r="A694" s="19">
        <v>45967</v>
      </c>
      <c r="B694" s="20">
        <v>0.62238425925925922</v>
      </c>
      <c r="C694" s="21">
        <v>49.997</v>
      </c>
    </row>
    <row r="695" spans="1:3" x14ac:dyDescent="0.25">
      <c r="A695" s="19">
        <v>45967</v>
      </c>
      <c r="B695" s="20">
        <v>0.62239583333333337</v>
      </c>
      <c r="C695" s="21">
        <v>49.996000000000002</v>
      </c>
    </row>
    <row r="696" spans="1:3" x14ac:dyDescent="0.25">
      <c r="A696" s="19">
        <v>45967</v>
      </c>
      <c r="B696" s="20">
        <v>0.62240740740740741</v>
      </c>
      <c r="C696" s="21">
        <v>49.994</v>
      </c>
    </row>
    <row r="697" spans="1:3" x14ac:dyDescent="0.25">
      <c r="A697" s="19">
        <v>45967</v>
      </c>
      <c r="B697" s="20">
        <v>0.62241898148148145</v>
      </c>
      <c r="C697" s="21">
        <v>49.991999999999997</v>
      </c>
    </row>
    <row r="698" spans="1:3" x14ac:dyDescent="0.25">
      <c r="A698" s="19">
        <v>45967</v>
      </c>
      <c r="B698" s="20">
        <v>0.6224305555555556</v>
      </c>
      <c r="C698" s="21">
        <v>49.99</v>
      </c>
    </row>
    <row r="699" spans="1:3" x14ac:dyDescent="0.25">
      <c r="A699" s="19">
        <v>45967</v>
      </c>
      <c r="B699" s="20">
        <v>0.62244212962962964</v>
      </c>
      <c r="C699" s="21">
        <v>49.987000000000002</v>
      </c>
    </row>
    <row r="700" spans="1:3" x14ac:dyDescent="0.25">
      <c r="A700" s="19">
        <v>45967</v>
      </c>
      <c r="B700" s="20">
        <v>0.62245370370370368</v>
      </c>
      <c r="C700" s="21">
        <v>49.987000000000002</v>
      </c>
    </row>
    <row r="701" spans="1:3" x14ac:dyDescent="0.25">
      <c r="A701" s="19">
        <v>45967</v>
      </c>
      <c r="B701" s="20">
        <v>0.62246527777777783</v>
      </c>
      <c r="C701" s="21">
        <v>49.985999999999997</v>
      </c>
    </row>
    <row r="702" spans="1:3" x14ac:dyDescent="0.25">
      <c r="A702" s="19">
        <v>45967</v>
      </c>
      <c r="B702" s="20">
        <v>0.62247685185185186</v>
      </c>
      <c r="C702" s="21">
        <v>49.987000000000002</v>
      </c>
    </row>
    <row r="703" spans="1:3" x14ac:dyDescent="0.25">
      <c r="A703" s="19">
        <v>45967</v>
      </c>
      <c r="B703" s="20">
        <v>0.6224884259259259</v>
      </c>
      <c r="C703" s="21">
        <v>49.988999999999997</v>
      </c>
    </row>
    <row r="704" spans="1:3" x14ac:dyDescent="0.25">
      <c r="A704" s="19">
        <v>45967</v>
      </c>
      <c r="B704" s="20">
        <v>0.62250000000000005</v>
      </c>
      <c r="C704" s="21">
        <v>49.988</v>
      </c>
    </row>
    <row r="705" spans="1:3" x14ac:dyDescent="0.25">
      <c r="A705" s="19">
        <v>45967</v>
      </c>
      <c r="B705" s="20">
        <v>0.62251157407407409</v>
      </c>
      <c r="C705" s="21">
        <v>49.988</v>
      </c>
    </row>
    <row r="706" spans="1:3" x14ac:dyDescent="0.25">
      <c r="A706" s="19">
        <v>45967</v>
      </c>
      <c r="B706" s="20">
        <v>0.62252314814814813</v>
      </c>
      <c r="C706" s="21">
        <v>49.985999999999997</v>
      </c>
    </row>
    <row r="707" spans="1:3" x14ac:dyDescent="0.25">
      <c r="A707" s="19">
        <v>45967</v>
      </c>
      <c r="B707" s="20">
        <v>0.62253472222222217</v>
      </c>
      <c r="C707" s="21">
        <v>49.984000000000002</v>
      </c>
    </row>
    <row r="708" spans="1:3" x14ac:dyDescent="0.25">
      <c r="A708" s="19">
        <v>45967</v>
      </c>
      <c r="B708" s="20">
        <v>0.62254629629629632</v>
      </c>
      <c r="C708" s="21">
        <v>49.984000000000002</v>
      </c>
    </row>
    <row r="709" spans="1:3" x14ac:dyDescent="0.25">
      <c r="A709" s="19">
        <v>45967</v>
      </c>
      <c r="B709" s="20">
        <v>0.62255787037037036</v>
      </c>
      <c r="C709" s="21">
        <v>49.984000000000002</v>
      </c>
    </row>
    <row r="710" spans="1:3" x14ac:dyDescent="0.25">
      <c r="A710" s="19">
        <v>45967</v>
      </c>
      <c r="B710" s="20">
        <v>0.6225694444444444</v>
      </c>
      <c r="C710" s="21">
        <v>49.984999999999999</v>
      </c>
    </row>
    <row r="711" spans="1:3" x14ac:dyDescent="0.25">
      <c r="A711" s="19">
        <v>45967</v>
      </c>
      <c r="B711" s="20">
        <v>0.62258101851851855</v>
      </c>
      <c r="C711" s="21">
        <v>49.987000000000002</v>
      </c>
    </row>
    <row r="712" spans="1:3" x14ac:dyDescent="0.25">
      <c r="A712" s="19">
        <v>45967</v>
      </c>
      <c r="B712" s="20">
        <v>0.62259259259259259</v>
      </c>
      <c r="C712" s="21">
        <v>49.987000000000002</v>
      </c>
    </row>
    <row r="713" spans="1:3" x14ac:dyDescent="0.25">
      <c r="A713" s="19">
        <v>45967</v>
      </c>
      <c r="B713" s="20">
        <v>0.62260416666666663</v>
      </c>
      <c r="C713" s="21">
        <v>49.984999999999999</v>
      </c>
    </row>
    <row r="714" spans="1:3" x14ac:dyDescent="0.25">
      <c r="A714" s="19">
        <v>45967</v>
      </c>
      <c r="B714" s="20">
        <v>0.62261574074074078</v>
      </c>
      <c r="C714" s="21">
        <v>49.984000000000002</v>
      </c>
    </row>
    <row r="715" spans="1:3" x14ac:dyDescent="0.25">
      <c r="A715" s="19">
        <v>45967</v>
      </c>
      <c r="B715" s="20">
        <v>0.62262731481481481</v>
      </c>
      <c r="C715" s="21">
        <v>49.982999999999997</v>
      </c>
    </row>
    <row r="716" spans="1:3" x14ac:dyDescent="0.25">
      <c r="A716" s="19">
        <v>45967</v>
      </c>
      <c r="B716" s="20">
        <v>0.62263888888888885</v>
      </c>
      <c r="C716" s="21">
        <v>49.981000000000002</v>
      </c>
    </row>
    <row r="717" spans="1:3" x14ac:dyDescent="0.25">
      <c r="A717" s="19">
        <v>45967</v>
      </c>
      <c r="B717" s="20">
        <v>0.622650462962963</v>
      </c>
      <c r="C717" s="21">
        <v>49.981000000000002</v>
      </c>
    </row>
    <row r="718" spans="1:3" x14ac:dyDescent="0.25">
      <c r="A718" s="19">
        <v>45967</v>
      </c>
      <c r="B718" s="20">
        <v>0.62266203703703704</v>
      </c>
      <c r="C718" s="21">
        <v>49.982999999999997</v>
      </c>
    </row>
    <row r="719" spans="1:3" x14ac:dyDescent="0.25">
      <c r="A719" s="19">
        <v>45967</v>
      </c>
      <c r="B719" s="20">
        <v>0.62267361111111108</v>
      </c>
      <c r="C719" s="21">
        <v>49.984000000000002</v>
      </c>
    </row>
    <row r="720" spans="1:3" x14ac:dyDescent="0.25">
      <c r="A720" s="19">
        <v>45967</v>
      </c>
      <c r="B720" s="20">
        <v>0.62268518518518523</v>
      </c>
      <c r="C720" s="21">
        <v>49.987000000000002</v>
      </c>
    </row>
    <row r="721" spans="1:3" x14ac:dyDescent="0.25">
      <c r="A721" s="19">
        <v>45967</v>
      </c>
      <c r="B721" s="20">
        <v>0.62269675925925927</v>
      </c>
      <c r="C721" s="21">
        <v>49.988999999999997</v>
      </c>
    </row>
    <row r="722" spans="1:3" x14ac:dyDescent="0.25">
      <c r="A722" s="19">
        <v>45967</v>
      </c>
      <c r="B722" s="20">
        <v>0.62270833333333331</v>
      </c>
      <c r="C722" s="21">
        <v>49.99</v>
      </c>
    </row>
    <row r="723" spans="1:3" x14ac:dyDescent="0.25">
      <c r="A723" s="19">
        <v>45967</v>
      </c>
      <c r="B723" s="20">
        <v>0.62271990740740746</v>
      </c>
      <c r="C723" s="21">
        <v>49.991</v>
      </c>
    </row>
    <row r="724" spans="1:3" x14ac:dyDescent="0.25">
      <c r="A724" s="19">
        <v>45967</v>
      </c>
      <c r="B724" s="20">
        <v>0.6227314814814815</v>
      </c>
      <c r="C724" s="21">
        <v>49.988999999999997</v>
      </c>
    </row>
    <row r="725" spans="1:3" x14ac:dyDescent="0.25">
      <c r="A725" s="19">
        <v>45967</v>
      </c>
      <c r="B725" s="20">
        <v>0.62274305555555554</v>
      </c>
      <c r="C725" s="21">
        <v>49.988</v>
      </c>
    </row>
    <row r="726" spans="1:3" x14ac:dyDescent="0.25">
      <c r="A726" s="19">
        <v>45967</v>
      </c>
      <c r="B726" s="20">
        <v>0.62275462962962957</v>
      </c>
      <c r="C726" s="21">
        <v>49.99</v>
      </c>
    </row>
    <row r="727" spans="1:3" x14ac:dyDescent="0.25">
      <c r="A727" s="19">
        <v>45967</v>
      </c>
      <c r="B727" s="20">
        <v>0.62276620370370372</v>
      </c>
      <c r="C727" s="21">
        <v>49.988</v>
      </c>
    </row>
    <row r="728" spans="1:3" x14ac:dyDescent="0.25">
      <c r="A728" s="19">
        <v>45967</v>
      </c>
      <c r="B728" s="20">
        <v>0.62277777777777776</v>
      </c>
      <c r="C728" s="21">
        <v>49.988</v>
      </c>
    </row>
    <row r="729" spans="1:3" x14ac:dyDescent="0.25">
      <c r="A729" s="19">
        <v>45967</v>
      </c>
      <c r="B729" s="20">
        <v>0.6227893518518518</v>
      </c>
      <c r="C729" s="21">
        <v>49.984999999999999</v>
      </c>
    </row>
    <row r="730" spans="1:3" x14ac:dyDescent="0.25">
      <c r="A730" s="19">
        <v>45967</v>
      </c>
      <c r="B730" s="20">
        <v>0.62280092592592595</v>
      </c>
      <c r="C730" s="21">
        <v>49.985999999999997</v>
      </c>
    </row>
    <row r="731" spans="1:3" x14ac:dyDescent="0.25">
      <c r="A731" s="19">
        <v>45967</v>
      </c>
      <c r="B731" s="20">
        <v>0.62281249999999999</v>
      </c>
      <c r="C731" s="21">
        <v>49.984999999999999</v>
      </c>
    </row>
    <row r="732" spans="1:3" x14ac:dyDescent="0.25">
      <c r="A732" s="19">
        <v>45967</v>
      </c>
      <c r="B732" s="20">
        <v>0.62282407407407403</v>
      </c>
      <c r="C732" s="21">
        <v>49.984999999999999</v>
      </c>
    </row>
    <row r="733" spans="1:3" x14ac:dyDescent="0.25">
      <c r="A733" s="19">
        <v>45967</v>
      </c>
      <c r="B733" s="20">
        <v>0.62283564814814818</v>
      </c>
      <c r="C733" s="21">
        <v>49.988999999999997</v>
      </c>
    </row>
    <row r="734" spans="1:3" x14ac:dyDescent="0.25">
      <c r="A734" s="19">
        <v>45967</v>
      </c>
      <c r="B734" s="20">
        <v>0.62284722222222222</v>
      </c>
      <c r="C734" s="21">
        <v>49.993000000000002</v>
      </c>
    </row>
    <row r="735" spans="1:3" x14ac:dyDescent="0.25">
      <c r="A735" s="19">
        <v>45967</v>
      </c>
      <c r="B735" s="20">
        <v>0.62285879629629626</v>
      </c>
      <c r="C735" s="21">
        <v>49.994999999999997</v>
      </c>
    </row>
    <row r="736" spans="1:3" x14ac:dyDescent="0.25">
      <c r="A736" s="19">
        <v>45967</v>
      </c>
      <c r="B736" s="20">
        <v>0.62287037037037041</v>
      </c>
      <c r="C736" s="21">
        <v>49.997</v>
      </c>
    </row>
    <row r="737" spans="1:3" x14ac:dyDescent="0.25">
      <c r="A737" s="19">
        <v>45967</v>
      </c>
      <c r="B737" s="20">
        <v>0.62288194444444445</v>
      </c>
      <c r="C737" s="21">
        <v>49.999000000000002</v>
      </c>
    </row>
    <row r="738" spans="1:3" x14ac:dyDescent="0.25">
      <c r="A738" s="19">
        <v>45967</v>
      </c>
      <c r="B738" s="20">
        <v>0.62289351851851849</v>
      </c>
      <c r="C738" s="21">
        <v>50.002000000000002</v>
      </c>
    </row>
    <row r="739" spans="1:3" x14ac:dyDescent="0.25">
      <c r="A739" s="19">
        <v>45967</v>
      </c>
      <c r="B739" s="20">
        <v>0.62290509259259264</v>
      </c>
      <c r="C739" s="21">
        <v>50.003</v>
      </c>
    </row>
    <row r="740" spans="1:3" x14ac:dyDescent="0.25">
      <c r="A740" s="19">
        <v>45967</v>
      </c>
      <c r="B740" s="20">
        <v>0.62291666666666667</v>
      </c>
      <c r="C740" s="21">
        <v>50.006</v>
      </c>
    </row>
    <row r="741" spans="1:3" x14ac:dyDescent="0.25">
      <c r="A741" s="19">
        <v>45967</v>
      </c>
      <c r="B741" s="20">
        <v>0.62292824074074071</v>
      </c>
      <c r="C741" s="21">
        <v>50.006999999999998</v>
      </c>
    </row>
    <row r="742" spans="1:3" x14ac:dyDescent="0.25">
      <c r="A742" s="19">
        <v>45967</v>
      </c>
      <c r="B742" s="20">
        <v>0.62293981481481486</v>
      </c>
      <c r="C742" s="21">
        <v>50.008000000000003</v>
      </c>
    </row>
    <row r="743" spans="1:3" x14ac:dyDescent="0.25">
      <c r="A743" s="19">
        <v>45967</v>
      </c>
      <c r="B743" s="20">
        <v>0.6229513888888889</v>
      </c>
      <c r="C743" s="21">
        <v>50.009</v>
      </c>
    </row>
    <row r="744" spans="1:3" x14ac:dyDescent="0.25">
      <c r="A744" s="19">
        <v>45967</v>
      </c>
      <c r="B744" s="20">
        <v>0.62296296296296294</v>
      </c>
      <c r="C744" s="21">
        <v>50.014000000000003</v>
      </c>
    </row>
    <row r="745" spans="1:3" x14ac:dyDescent="0.25">
      <c r="A745" s="19">
        <v>45967</v>
      </c>
      <c r="B745" s="20">
        <v>0.62297453703703709</v>
      </c>
      <c r="C745" s="21">
        <v>50.017000000000003</v>
      </c>
    </row>
    <row r="746" spans="1:3" x14ac:dyDescent="0.25">
      <c r="A746" s="19">
        <v>45967</v>
      </c>
      <c r="B746" s="20">
        <v>0.62298611111111113</v>
      </c>
      <c r="C746" s="21">
        <v>50.015999999999998</v>
      </c>
    </row>
    <row r="747" spans="1:3" x14ac:dyDescent="0.25">
      <c r="A747" s="19">
        <v>45967</v>
      </c>
      <c r="B747" s="20">
        <v>0.62299768518518517</v>
      </c>
      <c r="C747" s="21">
        <v>50.015999999999998</v>
      </c>
    </row>
    <row r="748" spans="1:3" x14ac:dyDescent="0.25">
      <c r="A748" s="19">
        <v>45967</v>
      </c>
      <c r="B748" s="20">
        <v>0.62300925925925921</v>
      </c>
      <c r="C748" s="21">
        <v>50.018999999999998</v>
      </c>
    </row>
    <row r="749" spans="1:3" x14ac:dyDescent="0.25">
      <c r="A749" s="19">
        <v>45967</v>
      </c>
      <c r="B749" s="20">
        <v>0.62302083333333336</v>
      </c>
      <c r="C749" s="21">
        <v>50.018000000000001</v>
      </c>
    </row>
    <row r="750" spans="1:3" x14ac:dyDescent="0.25">
      <c r="A750" s="19">
        <v>45967</v>
      </c>
      <c r="B750" s="20">
        <v>0.6230324074074074</v>
      </c>
      <c r="C750" s="21">
        <v>50.015999999999998</v>
      </c>
    </row>
    <row r="751" spans="1:3" x14ac:dyDescent="0.25">
      <c r="A751" s="19">
        <v>45967</v>
      </c>
      <c r="B751" s="20">
        <v>0.62304398148148143</v>
      </c>
      <c r="C751" s="21">
        <v>50.014000000000003</v>
      </c>
    </row>
    <row r="752" spans="1:3" x14ac:dyDescent="0.25">
      <c r="A752" s="19">
        <v>45967</v>
      </c>
      <c r="B752" s="20">
        <v>0.62305555555555558</v>
      </c>
      <c r="C752" s="21">
        <v>50.012999999999998</v>
      </c>
    </row>
    <row r="753" spans="1:3" x14ac:dyDescent="0.25">
      <c r="A753" s="19">
        <v>45967</v>
      </c>
      <c r="B753" s="20">
        <v>0.62306712962962962</v>
      </c>
      <c r="C753" s="21">
        <v>50.008000000000003</v>
      </c>
    </row>
    <row r="754" spans="1:3" x14ac:dyDescent="0.25">
      <c r="A754" s="19">
        <v>45967</v>
      </c>
      <c r="B754" s="20">
        <v>0.62307870370370366</v>
      </c>
      <c r="C754" s="21">
        <v>50.009</v>
      </c>
    </row>
    <row r="755" spans="1:3" x14ac:dyDescent="0.25">
      <c r="A755" s="19">
        <v>45967</v>
      </c>
      <c r="B755" s="20">
        <v>0.62309027777777781</v>
      </c>
      <c r="C755" s="21">
        <v>50.006</v>
      </c>
    </row>
    <row r="756" spans="1:3" x14ac:dyDescent="0.25">
      <c r="A756" s="19">
        <v>45967</v>
      </c>
      <c r="B756" s="20">
        <v>0.62310185185185185</v>
      </c>
      <c r="C756" s="21">
        <v>50.003</v>
      </c>
    </row>
    <row r="757" spans="1:3" x14ac:dyDescent="0.25">
      <c r="A757" s="19">
        <v>45967</v>
      </c>
      <c r="B757" s="20">
        <v>0.62311342592592589</v>
      </c>
      <c r="C757" s="21">
        <v>50.000999999999998</v>
      </c>
    </row>
    <row r="758" spans="1:3" x14ac:dyDescent="0.25">
      <c r="A758" s="19">
        <v>45967</v>
      </c>
      <c r="B758" s="20">
        <v>0.62312500000000004</v>
      </c>
      <c r="C758" s="21">
        <v>49.999000000000002</v>
      </c>
    </row>
    <row r="759" spans="1:3" x14ac:dyDescent="0.25">
      <c r="A759" s="19">
        <v>45967</v>
      </c>
      <c r="B759" s="20">
        <v>0.62313657407407408</v>
      </c>
      <c r="C759" s="21">
        <v>49.997999999999998</v>
      </c>
    </row>
    <row r="760" spans="1:3" x14ac:dyDescent="0.25">
      <c r="A760" s="19">
        <v>45967</v>
      </c>
      <c r="B760" s="20">
        <v>0.62314814814814812</v>
      </c>
      <c r="C760" s="21">
        <v>49.994999999999997</v>
      </c>
    </row>
    <row r="761" spans="1:3" x14ac:dyDescent="0.25">
      <c r="A761" s="19">
        <v>45967</v>
      </c>
      <c r="B761" s="20">
        <v>0.62315972222222227</v>
      </c>
      <c r="C761" s="21">
        <v>49.991</v>
      </c>
    </row>
    <row r="762" spans="1:3" x14ac:dyDescent="0.25">
      <c r="A762" s="19">
        <v>45967</v>
      </c>
      <c r="B762" s="20">
        <v>0.62317129629629631</v>
      </c>
      <c r="C762" s="21">
        <v>49.988</v>
      </c>
    </row>
    <row r="763" spans="1:3" x14ac:dyDescent="0.25">
      <c r="A763" s="19">
        <v>45967</v>
      </c>
      <c r="B763" s="20">
        <v>0.62318287037037035</v>
      </c>
      <c r="C763" s="21">
        <v>49.988999999999997</v>
      </c>
    </row>
    <row r="764" spans="1:3" x14ac:dyDescent="0.25">
      <c r="A764" s="19">
        <v>45967</v>
      </c>
      <c r="B764" s="20">
        <v>0.6231944444444445</v>
      </c>
      <c r="C764" s="21">
        <v>49.984999999999999</v>
      </c>
    </row>
    <row r="765" spans="1:3" x14ac:dyDescent="0.25">
      <c r="A765" s="19">
        <v>45967</v>
      </c>
      <c r="B765" s="20">
        <v>0.62320601851851853</v>
      </c>
      <c r="C765" s="21">
        <v>49.985999999999997</v>
      </c>
    </row>
    <row r="766" spans="1:3" x14ac:dyDescent="0.25">
      <c r="A766" s="19">
        <v>45967</v>
      </c>
      <c r="B766" s="20">
        <v>0.62321759259259257</v>
      </c>
      <c r="C766" s="21">
        <v>49.982999999999997</v>
      </c>
    </row>
    <row r="767" spans="1:3" x14ac:dyDescent="0.25">
      <c r="A767" s="19">
        <v>45967</v>
      </c>
      <c r="B767" s="20">
        <v>0.62322916666666661</v>
      </c>
      <c r="C767" s="21">
        <v>49.984000000000002</v>
      </c>
    </row>
    <row r="768" spans="1:3" x14ac:dyDescent="0.25">
      <c r="A768" s="19">
        <v>45967</v>
      </c>
      <c r="B768" s="20">
        <v>0.62324074074074076</v>
      </c>
      <c r="C768" s="21">
        <v>49.985999999999997</v>
      </c>
    </row>
    <row r="769" spans="1:3" x14ac:dyDescent="0.25">
      <c r="A769" s="19">
        <v>45967</v>
      </c>
      <c r="B769" s="20">
        <v>0.6232523148148148</v>
      </c>
      <c r="C769" s="21">
        <v>49.988999999999997</v>
      </c>
    </row>
    <row r="770" spans="1:3" x14ac:dyDescent="0.25">
      <c r="A770" s="19">
        <v>45967</v>
      </c>
      <c r="B770" s="20">
        <v>0.62326388888888884</v>
      </c>
      <c r="C770" s="21">
        <v>49.993000000000002</v>
      </c>
    </row>
    <row r="771" spans="1:3" x14ac:dyDescent="0.25">
      <c r="A771" s="19">
        <v>45967</v>
      </c>
      <c r="B771" s="20">
        <v>0.62327546296296299</v>
      </c>
      <c r="C771" s="21">
        <v>49.997</v>
      </c>
    </row>
    <row r="772" spans="1:3" x14ac:dyDescent="0.25">
      <c r="A772" s="19">
        <v>45967</v>
      </c>
      <c r="B772" s="20">
        <v>0.62328703703703703</v>
      </c>
      <c r="C772" s="21">
        <v>50</v>
      </c>
    </row>
    <row r="773" spans="1:3" x14ac:dyDescent="0.25">
      <c r="A773" s="19">
        <v>45967</v>
      </c>
      <c r="B773" s="20">
        <v>0.62329861111111107</v>
      </c>
      <c r="C773" s="21">
        <v>50.003</v>
      </c>
    </row>
    <row r="774" spans="1:3" x14ac:dyDescent="0.25">
      <c r="A774" s="19">
        <v>45967</v>
      </c>
      <c r="B774" s="20">
        <v>0.62331018518518522</v>
      </c>
      <c r="C774" s="21">
        <v>50.005000000000003</v>
      </c>
    </row>
    <row r="775" spans="1:3" x14ac:dyDescent="0.25">
      <c r="A775" s="19">
        <v>45967</v>
      </c>
      <c r="B775" s="20">
        <v>0.62332175925925926</v>
      </c>
      <c r="C775" s="21">
        <v>50.006</v>
      </c>
    </row>
    <row r="776" spans="1:3" x14ac:dyDescent="0.25">
      <c r="A776" s="19">
        <v>45967</v>
      </c>
      <c r="B776" s="20">
        <v>0.62333333333333329</v>
      </c>
      <c r="C776" s="21">
        <v>50.009</v>
      </c>
    </row>
    <row r="777" spans="1:3" x14ac:dyDescent="0.25">
      <c r="A777" s="19">
        <v>45967</v>
      </c>
      <c r="B777" s="20">
        <v>0.62334490740740744</v>
      </c>
      <c r="C777" s="21">
        <v>50.011000000000003</v>
      </c>
    </row>
    <row r="778" spans="1:3" x14ac:dyDescent="0.25">
      <c r="A778" s="19">
        <v>45967</v>
      </c>
      <c r="B778" s="20">
        <v>0.62335648148148148</v>
      </c>
      <c r="C778" s="21">
        <v>50.012999999999998</v>
      </c>
    </row>
    <row r="779" spans="1:3" x14ac:dyDescent="0.25">
      <c r="A779" s="19">
        <v>45967</v>
      </c>
      <c r="B779" s="20">
        <v>0.62336805555555552</v>
      </c>
      <c r="C779" s="21">
        <v>50.011000000000003</v>
      </c>
    </row>
    <row r="780" spans="1:3" x14ac:dyDescent="0.25">
      <c r="A780" s="19">
        <v>45967</v>
      </c>
      <c r="B780" s="20">
        <v>0.62337962962962967</v>
      </c>
      <c r="C780" s="21">
        <v>50.01</v>
      </c>
    </row>
    <row r="781" spans="1:3" x14ac:dyDescent="0.25">
      <c r="A781" s="19">
        <v>45967</v>
      </c>
      <c r="B781" s="20">
        <v>0.62339120370370371</v>
      </c>
      <c r="C781" s="21">
        <v>50.009</v>
      </c>
    </row>
    <row r="782" spans="1:3" x14ac:dyDescent="0.25">
      <c r="A782" s="19">
        <v>45967</v>
      </c>
      <c r="B782" s="20">
        <v>0.62340277777777775</v>
      </c>
      <c r="C782" s="21">
        <v>50.009</v>
      </c>
    </row>
    <row r="783" spans="1:3" x14ac:dyDescent="0.25">
      <c r="A783" s="19">
        <v>45967</v>
      </c>
      <c r="B783" s="20">
        <v>0.6234143518518519</v>
      </c>
      <c r="C783" s="21">
        <v>50.008000000000003</v>
      </c>
    </row>
    <row r="784" spans="1:3" x14ac:dyDescent="0.25">
      <c r="A784" s="19">
        <v>45967</v>
      </c>
      <c r="B784" s="20">
        <v>0.62342592592592594</v>
      </c>
      <c r="C784" s="21">
        <v>50.009</v>
      </c>
    </row>
    <row r="785" spans="1:3" x14ac:dyDescent="0.25">
      <c r="A785" s="19">
        <v>45967</v>
      </c>
      <c r="B785" s="20">
        <v>0.62343749999999998</v>
      </c>
      <c r="C785" s="21">
        <v>50.011000000000003</v>
      </c>
    </row>
    <row r="786" spans="1:3" x14ac:dyDescent="0.25">
      <c r="A786" s="19">
        <v>45967</v>
      </c>
      <c r="B786" s="20">
        <v>0.62344907407407413</v>
      </c>
      <c r="C786" s="21">
        <v>50.01</v>
      </c>
    </row>
    <row r="787" spans="1:3" x14ac:dyDescent="0.25">
      <c r="A787" s="19">
        <v>45967</v>
      </c>
      <c r="B787" s="20">
        <v>0.62346064814814817</v>
      </c>
      <c r="C787" s="21">
        <v>50.012999999999998</v>
      </c>
    </row>
    <row r="788" spans="1:3" x14ac:dyDescent="0.25">
      <c r="A788" s="19">
        <v>45967</v>
      </c>
      <c r="B788" s="20">
        <v>0.62347222222222221</v>
      </c>
      <c r="C788" s="21">
        <v>50.018000000000001</v>
      </c>
    </row>
    <row r="789" spans="1:3" x14ac:dyDescent="0.25">
      <c r="A789" s="19">
        <v>45967</v>
      </c>
      <c r="B789" s="20">
        <v>0.62348379629629624</v>
      </c>
      <c r="C789" s="21">
        <v>50.021000000000001</v>
      </c>
    </row>
    <row r="790" spans="1:3" x14ac:dyDescent="0.25">
      <c r="A790" s="19">
        <v>45967</v>
      </c>
      <c r="B790" s="20">
        <v>0.62349537037037039</v>
      </c>
      <c r="C790" s="21">
        <v>50.021999999999998</v>
      </c>
    </row>
    <row r="791" spans="1:3" x14ac:dyDescent="0.25">
      <c r="A791" s="19">
        <v>45967</v>
      </c>
      <c r="B791" s="20">
        <v>0.62350694444444443</v>
      </c>
      <c r="C791" s="21">
        <v>50.023000000000003</v>
      </c>
    </row>
    <row r="792" spans="1:3" x14ac:dyDescent="0.25">
      <c r="A792" s="19">
        <v>45967</v>
      </c>
      <c r="B792" s="20">
        <v>0.62351851851851847</v>
      </c>
      <c r="C792" s="21">
        <v>50.024999999999999</v>
      </c>
    </row>
    <row r="793" spans="1:3" x14ac:dyDescent="0.25">
      <c r="A793" s="19">
        <v>45967</v>
      </c>
      <c r="B793" s="20">
        <v>0.62353009259259262</v>
      </c>
      <c r="C793" s="21">
        <v>50.026000000000003</v>
      </c>
    </row>
    <row r="794" spans="1:3" x14ac:dyDescent="0.25">
      <c r="A794" s="19">
        <v>45967</v>
      </c>
      <c r="B794" s="20">
        <v>0.62354166666666666</v>
      </c>
      <c r="C794" s="21">
        <v>50.024999999999999</v>
      </c>
    </row>
    <row r="795" spans="1:3" x14ac:dyDescent="0.25">
      <c r="A795" s="19">
        <v>45967</v>
      </c>
      <c r="B795" s="20">
        <v>0.6235532407407407</v>
      </c>
      <c r="C795" s="21">
        <v>50.024999999999999</v>
      </c>
    </row>
    <row r="796" spans="1:3" x14ac:dyDescent="0.25">
      <c r="A796" s="19">
        <v>45967</v>
      </c>
      <c r="B796" s="20">
        <v>0.62356481481481485</v>
      </c>
      <c r="C796" s="21">
        <v>50.024000000000001</v>
      </c>
    </row>
    <row r="797" spans="1:3" x14ac:dyDescent="0.25">
      <c r="A797" s="19">
        <v>45967</v>
      </c>
      <c r="B797" s="20">
        <v>0.62357638888888889</v>
      </c>
      <c r="C797" s="21">
        <v>50.02</v>
      </c>
    </row>
    <row r="798" spans="1:3" x14ac:dyDescent="0.25">
      <c r="A798" s="19">
        <v>45967</v>
      </c>
      <c r="B798" s="20">
        <v>0.62358796296296293</v>
      </c>
      <c r="C798" s="21">
        <v>50.021000000000001</v>
      </c>
    </row>
    <row r="799" spans="1:3" x14ac:dyDescent="0.25">
      <c r="A799" s="19">
        <v>45967</v>
      </c>
      <c r="B799" s="20">
        <v>0.62359953703703708</v>
      </c>
      <c r="C799" s="21">
        <v>50.018999999999998</v>
      </c>
    </row>
    <row r="800" spans="1:3" x14ac:dyDescent="0.25">
      <c r="A800" s="19">
        <v>45967</v>
      </c>
      <c r="B800" s="20">
        <v>0.62361111111111112</v>
      </c>
      <c r="C800" s="21">
        <v>50.021000000000001</v>
      </c>
    </row>
    <row r="801" spans="1:3" x14ac:dyDescent="0.25">
      <c r="A801" s="19">
        <v>45967</v>
      </c>
      <c r="B801" s="20">
        <v>0.62362268518518515</v>
      </c>
      <c r="C801" s="21">
        <v>50.018999999999998</v>
      </c>
    </row>
    <row r="802" spans="1:3" x14ac:dyDescent="0.25">
      <c r="A802" s="19">
        <v>45967</v>
      </c>
      <c r="B802" s="20">
        <v>0.6236342592592593</v>
      </c>
      <c r="C802" s="21">
        <v>50.024000000000001</v>
      </c>
    </row>
    <row r="803" spans="1:3" x14ac:dyDescent="0.25">
      <c r="A803" s="19">
        <v>45967</v>
      </c>
      <c r="B803" s="20">
        <v>0.62364583333333334</v>
      </c>
      <c r="C803" s="21">
        <v>50.023000000000003</v>
      </c>
    </row>
    <row r="804" spans="1:3" x14ac:dyDescent="0.25">
      <c r="A804" s="19">
        <v>45967</v>
      </c>
      <c r="B804" s="20">
        <v>0.62365740740740738</v>
      </c>
      <c r="C804" s="21">
        <v>50.024999999999999</v>
      </c>
    </row>
    <row r="805" spans="1:3" x14ac:dyDescent="0.25">
      <c r="A805" s="19">
        <v>45967</v>
      </c>
      <c r="B805" s="20">
        <v>0.62366898148148153</v>
      </c>
      <c r="C805" s="21">
        <v>50.023000000000003</v>
      </c>
    </row>
    <row r="806" spans="1:3" x14ac:dyDescent="0.25">
      <c r="A806" s="19">
        <v>45967</v>
      </c>
      <c r="B806" s="20">
        <v>0.62368055555555557</v>
      </c>
      <c r="C806" s="21">
        <v>50.023000000000003</v>
      </c>
    </row>
    <row r="807" spans="1:3" x14ac:dyDescent="0.25">
      <c r="A807" s="19">
        <v>45967</v>
      </c>
      <c r="B807" s="20">
        <v>0.62369212962962961</v>
      </c>
      <c r="C807" s="21">
        <v>50.021999999999998</v>
      </c>
    </row>
    <row r="808" spans="1:3" x14ac:dyDescent="0.25">
      <c r="A808" s="19">
        <v>45967</v>
      </c>
      <c r="B808" s="20">
        <v>0.62370370370370365</v>
      </c>
      <c r="C808" s="21">
        <v>50.024999999999999</v>
      </c>
    </row>
    <row r="809" spans="1:3" x14ac:dyDescent="0.25">
      <c r="A809" s="19">
        <v>45967</v>
      </c>
      <c r="B809" s="20">
        <v>0.6237152777777778</v>
      </c>
      <c r="C809" s="21">
        <v>50.023000000000003</v>
      </c>
    </row>
    <row r="810" spans="1:3" x14ac:dyDescent="0.25">
      <c r="A810" s="19">
        <v>45967</v>
      </c>
      <c r="B810" s="20">
        <v>0.62372685185185184</v>
      </c>
      <c r="C810" s="21">
        <v>50.021999999999998</v>
      </c>
    </row>
    <row r="811" spans="1:3" x14ac:dyDescent="0.25">
      <c r="A811" s="19">
        <v>45967</v>
      </c>
      <c r="B811" s="20">
        <v>0.62373842592592588</v>
      </c>
      <c r="C811" s="21">
        <v>50.021000000000001</v>
      </c>
    </row>
    <row r="812" spans="1:3" x14ac:dyDescent="0.25">
      <c r="A812" s="19">
        <v>45967</v>
      </c>
      <c r="B812" s="20">
        <v>0.62375000000000003</v>
      </c>
      <c r="C812" s="21">
        <v>50.02</v>
      </c>
    </row>
    <row r="813" spans="1:3" x14ac:dyDescent="0.25">
      <c r="A813" s="19">
        <v>45967</v>
      </c>
      <c r="B813" s="20">
        <v>0.62376157407407407</v>
      </c>
      <c r="C813" s="21">
        <v>50.018000000000001</v>
      </c>
    </row>
    <row r="814" spans="1:3" x14ac:dyDescent="0.25">
      <c r="A814" s="19">
        <v>45967</v>
      </c>
      <c r="B814" s="20">
        <v>0.6237731481481481</v>
      </c>
      <c r="C814" s="21">
        <v>50.017000000000003</v>
      </c>
    </row>
    <row r="815" spans="1:3" x14ac:dyDescent="0.25">
      <c r="A815" s="19">
        <v>45967</v>
      </c>
      <c r="B815" s="20">
        <v>0.62378472222222225</v>
      </c>
      <c r="C815" s="21">
        <v>50.018999999999998</v>
      </c>
    </row>
    <row r="816" spans="1:3" x14ac:dyDescent="0.25">
      <c r="A816" s="19">
        <v>45967</v>
      </c>
      <c r="B816" s="20">
        <v>0.62379629629629629</v>
      </c>
      <c r="C816" s="21">
        <v>50.02</v>
      </c>
    </row>
    <row r="817" spans="1:3" x14ac:dyDescent="0.25">
      <c r="A817" s="19">
        <v>45967</v>
      </c>
      <c r="B817" s="20">
        <v>0.62380787037037033</v>
      </c>
      <c r="C817" s="21">
        <v>50.02</v>
      </c>
    </row>
    <row r="818" spans="1:3" x14ac:dyDescent="0.25">
      <c r="A818" s="19">
        <v>45967</v>
      </c>
      <c r="B818" s="20">
        <v>0.62381944444444448</v>
      </c>
      <c r="C818" s="21">
        <v>50.02</v>
      </c>
    </row>
    <row r="819" spans="1:3" x14ac:dyDescent="0.25">
      <c r="A819" s="19">
        <v>45967</v>
      </c>
      <c r="B819" s="20">
        <v>0.62383101851851852</v>
      </c>
      <c r="C819" s="21">
        <v>50.021999999999998</v>
      </c>
    </row>
    <row r="820" spans="1:3" x14ac:dyDescent="0.25">
      <c r="A820" s="19">
        <v>45967</v>
      </c>
      <c r="B820" s="20">
        <v>0.62384259259259256</v>
      </c>
      <c r="C820" s="21">
        <v>50.026000000000003</v>
      </c>
    </row>
    <row r="821" spans="1:3" x14ac:dyDescent="0.25">
      <c r="A821" s="19">
        <v>45967</v>
      </c>
      <c r="B821" s="20">
        <v>0.62385416666666671</v>
      </c>
      <c r="C821" s="21">
        <v>50.029000000000003</v>
      </c>
    </row>
    <row r="822" spans="1:3" x14ac:dyDescent="0.25">
      <c r="A822" s="19">
        <v>45967</v>
      </c>
      <c r="B822" s="20">
        <v>0.62386574074074075</v>
      </c>
      <c r="C822" s="21">
        <v>50.029000000000003</v>
      </c>
    </row>
    <row r="823" spans="1:3" x14ac:dyDescent="0.25">
      <c r="A823" s="19">
        <v>45967</v>
      </c>
      <c r="B823" s="20">
        <v>0.62387731481481479</v>
      </c>
      <c r="C823" s="21">
        <v>50.036999999999999</v>
      </c>
    </row>
    <row r="824" spans="1:3" x14ac:dyDescent="0.25">
      <c r="A824" s="19">
        <v>45967</v>
      </c>
      <c r="B824" s="20">
        <v>0.62388888888888894</v>
      </c>
      <c r="C824" s="21">
        <v>50.037999999999997</v>
      </c>
    </row>
    <row r="825" spans="1:3" x14ac:dyDescent="0.25">
      <c r="A825" s="19">
        <v>45967</v>
      </c>
      <c r="B825" s="20">
        <v>0.62390046296296298</v>
      </c>
      <c r="C825" s="21">
        <v>50.040999999999997</v>
      </c>
    </row>
    <row r="826" spans="1:3" x14ac:dyDescent="0.25">
      <c r="A826" s="19">
        <v>45967</v>
      </c>
      <c r="B826" s="20">
        <v>0.62391203703703701</v>
      </c>
      <c r="C826" s="21">
        <v>50.042999999999999</v>
      </c>
    </row>
    <row r="827" spans="1:3" x14ac:dyDescent="0.25">
      <c r="A827" s="19">
        <v>45967</v>
      </c>
      <c r="B827" s="20">
        <v>0.62392361111111116</v>
      </c>
      <c r="C827" s="21">
        <v>50.042000000000002</v>
      </c>
    </row>
    <row r="828" spans="1:3" x14ac:dyDescent="0.25">
      <c r="A828" s="19">
        <v>45967</v>
      </c>
      <c r="B828" s="20">
        <v>0.6239351851851852</v>
      </c>
      <c r="C828" s="21">
        <v>50.042999999999999</v>
      </c>
    </row>
    <row r="829" spans="1:3" x14ac:dyDescent="0.25">
      <c r="A829" s="19">
        <v>45967</v>
      </c>
      <c r="B829" s="20">
        <v>0.62394675925925924</v>
      </c>
      <c r="C829" s="21">
        <v>50.042000000000002</v>
      </c>
    </row>
    <row r="830" spans="1:3" x14ac:dyDescent="0.25">
      <c r="A830" s="19">
        <v>45967</v>
      </c>
      <c r="B830" s="20">
        <v>0.62395833333333328</v>
      </c>
      <c r="C830" s="21">
        <v>50.043999999999997</v>
      </c>
    </row>
    <row r="831" spans="1:3" x14ac:dyDescent="0.25">
      <c r="A831" s="19">
        <v>45967</v>
      </c>
      <c r="B831" s="20">
        <v>0.62396990740740743</v>
      </c>
      <c r="C831" s="21">
        <v>50.04</v>
      </c>
    </row>
    <row r="832" spans="1:3" x14ac:dyDescent="0.25">
      <c r="A832" s="19">
        <v>45967</v>
      </c>
      <c r="B832" s="20">
        <v>0.62398148148148147</v>
      </c>
      <c r="C832" s="21">
        <v>50.04</v>
      </c>
    </row>
    <row r="833" spans="1:3" x14ac:dyDescent="0.25">
      <c r="A833" s="19">
        <v>45967</v>
      </c>
      <c r="B833" s="20">
        <v>0.62399305555555551</v>
      </c>
      <c r="C833" s="21">
        <v>50.039000000000001</v>
      </c>
    </row>
    <row r="834" spans="1:3" x14ac:dyDescent="0.25">
      <c r="A834" s="19">
        <v>45967</v>
      </c>
      <c r="B834" s="20">
        <v>0.62400462962962966</v>
      </c>
      <c r="C834" s="21">
        <v>50.036999999999999</v>
      </c>
    </row>
    <row r="835" spans="1:3" x14ac:dyDescent="0.25">
      <c r="A835" s="19"/>
      <c r="B835" s="20"/>
      <c r="C835" s="21"/>
    </row>
    <row r="836" spans="1:3" x14ac:dyDescent="0.25">
      <c r="A836" s="19"/>
      <c r="B836" s="20"/>
      <c r="C836" s="21"/>
    </row>
    <row r="837" spans="1:3" x14ac:dyDescent="0.25">
      <c r="A837" s="19"/>
      <c r="B837" s="20"/>
      <c r="C837" s="21"/>
    </row>
    <row r="838" spans="1:3" x14ac:dyDescent="0.25">
      <c r="A838" s="19"/>
      <c r="B838" s="20"/>
      <c r="C838" s="21"/>
    </row>
    <row r="839" spans="1:3" x14ac:dyDescent="0.25">
      <c r="A839" s="19"/>
      <c r="B839" s="20"/>
      <c r="C839" s="21"/>
    </row>
    <row r="840" spans="1:3" x14ac:dyDescent="0.25">
      <c r="A840" s="19"/>
      <c r="B840" s="20"/>
      <c r="C840" s="21"/>
    </row>
    <row r="841" spans="1:3" x14ac:dyDescent="0.25">
      <c r="A841" s="19"/>
      <c r="B841" s="20"/>
      <c r="C841" s="21"/>
    </row>
    <row r="842" spans="1:3" x14ac:dyDescent="0.25">
      <c r="A842" s="19"/>
      <c r="B842" s="20"/>
      <c r="C842" s="21"/>
    </row>
    <row r="843" spans="1:3" x14ac:dyDescent="0.25">
      <c r="A843" s="19"/>
      <c r="B843" s="20"/>
      <c r="C843" s="21"/>
    </row>
    <row r="844" spans="1:3" x14ac:dyDescent="0.25">
      <c r="A844" s="19"/>
      <c r="B844" s="20"/>
      <c r="C844" s="21"/>
    </row>
    <row r="845" spans="1:3" x14ac:dyDescent="0.25">
      <c r="A845" s="19"/>
      <c r="B845" s="20"/>
      <c r="C845" s="21"/>
    </row>
    <row r="846" spans="1:3" x14ac:dyDescent="0.25">
      <c r="A846" s="19"/>
      <c r="B846" s="20"/>
      <c r="C846" s="21"/>
    </row>
    <row r="847" spans="1:3" x14ac:dyDescent="0.25">
      <c r="A847" s="19"/>
      <c r="B847" s="20"/>
      <c r="C847" s="21"/>
    </row>
    <row r="848" spans="1:3" x14ac:dyDescent="0.25">
      <c r="A848" s="19"/>
      <c r="B848" s="20"/>
      <c r="C848" s="21"/>
    </row>
    <row r="849" spans="1:3" x14ac:dyDescent="0.25">
      <c r="A849" s="19"/>
      <c r="B849" s="20"/>
      <c r="C849" s="21"/>
    </row>
    <row r="850" spans="1:3" x14ac:dyDescent="0.25">
      <c r="A850" s="19"/>
      <c r="B850" s="20"/>
      <c r="C850" s="21"/>
    </row>
    <row r="851" spans="1:3" x14ac:dyDescent="0.25">
      <c r="A851" s="19"/>
      <c r="B851" s="20"/>
      <c r="C851" s="21"/>
    </row>
    <row r="852" spans="1:3" x14ac:dyDescent="0.25">
      <c r="A852" s="19"/>
      <c r="B852" s="20"/>
      <c r="C852" s="21"/>
    </row>
    <row r="853" spans="1:3" x14ac:dyDescent="0.25">
      <c r="A853" s="19"/>
      <c r="B853" s="20"/>
      <c r="C853" s="21"/>
    </row>
    <row r="854" spans="1:3" x14ac:dyDescent="0.25">
      <c r="A854" s="19"/>
      <c r="B854" s="20"/>
      <c r="C854" s="21"/>
    </row>
    <row r="855" spans="1:3" x14ac:dyDescent="0.25">
      <c r="A855" s="19"/>
      <c r="B855" s="20"/>
      <c r="C855" s="21"/>
    </row>
    <row r="856" spans="1:3" x14ac:dyDescent="0.25">
      <c r="A856" s="19"/>
      <c r="B856" s="20"/>
      <c r="C856" s="21"/>
    </row>
    <row r="857" spans="1:3" x14ac:dyDescent="0.25">
      <c r="A857" s="19"/>
      <c r="B857" s="20"/>
      <c r="C857" s="21"/>
    </row>
    <row r="858" spans="1:3" x14ac:dyDescent="0.25">
      <c r="A858" s="19"/>
      <c r="B858" s="20"/>
      <c r="C858" s="21"/>
    </row>
    <row r="859" spans="1:3" x14ac:dyDescent="0.25">
      <c r="A859" s="19"/>
      <c r="B859" s="20"/>
      <c r="C859" s="21"/>
    </row>
    <row r="860" spans="1:3" x14ac:dyDescent="0.25">
      <c r="A860" s="19"/>
      <c r="B860" s="20"/>
      <c r="C860" s="21"/>
    </row>
    <row r="861" spans="1:3" x14ac:dyDescent="0.25">
      <c r="A861" s="19"/>
      <c r="B861" s="20"/>
      <c r="C861" s="21"/>
    </row>
    <row r="862" spans="1:3" x14ac:dyDescent="0.25">
      <c r="A862" s="19"/>
      <c r="B862" s="20"/>
      <c r="C862" s="21"/>
    </row>
    <row r="863" spans="1:3" x14ac:dyDescent="0.25">
      <c r="A863" s="19"/>
      <c r="B863" s="20"/>
      <c r="C863" s="21"/>
    </row>
    <row r="864" spans="1:3" x14ac:dyDescent="0.25">
      <c r="A864" s="19"/>
      <c r="B864" s="20"/>
      <c r="C864" s="21"/>
    </row>
    <row r="865" spans="1:3" x14ac:dyDescent="0.25">
      <c r="A865" s="19"/>
      <c r="B865" s="20"/>
      <c r="C865" s="21"/>
    </row>
    <row r="866" spans="1:3" x14ac:dyDescent="0.25">
      <c r="A866" s="19"/>
      <c r="B866" s="20"/>
      <c r="C866" s="21"/>
    </row>
    <row r="867" spans="1:3" x14ac:dyDescent="0.25">
      <c r="A867" s="19"/>
      <c r="B867" s="20"/>
      <c r="C867" s="21"/>
    </row>
    <row r="868" spans="1:3" x14ac:dyDescent="0.25">
      <c r="A868" s="19"/>
      <c r="B868" s="20"/>
      <c r="C868" s="21"/>
    </row>
    <row r="869" spans="1:3" x14ac:dyDescent="0.25">
      <c r="A869" s="19"/>
      <c r="B869" s="20"/>
      <c r="C869" s="21"/>
    </row>
    <row r="870" spans="1:3" x14ac:dyDescent="0.25">
      <c r="A870" s="19"/>
      <c r="B870" s="20"/>
      <c r="C870" s="21"/>
    </row>
    <row r="871" spans="1:3" x14ac:dyDescent="0.25">
      <c r="A871" s="19"/>
      <c r="B871" s="20"/>
      <c r="C871" s="21"/>
    </row>
    <row r="872" spans="1:3" x14ac:dyDescent="0.25">
      <c r="A872" s="19"/>
      <c r="B872" s="20"/>
      <c r="C872" s="21"/>
    </row>
    <row r="873" spans="1:3" x14ac:dyDescent="0.25">
      <c r="A873" s="19"/>
      <c r="B873" s="20"/>
      <c r="C873" s="21"/>
    </row>
    <row r="874" spans="1:3" x14ac:dyDescent="0.25">
      <c r="A874" s="19"/>
      <c r="B874" s="20"/>
      <c r="C874" s="21"/>
    </row>
    <row r="875" spans="1:3" x14ac:dyDescent="0.25">
      <c r="A875" s="19"/>
      <c r="B875" s="20"/>
      <c r="C875" s="21"/>
    </row>
    <row r="876" spans="1:3" x14ac:dyDescent="0.25">
      <c r="A876" s="19"/>
      <c r="B876" s="20"/>
      <c r="C876" s="21"/>
    </row>
    <row r="877" spans="1:3" x14ac:dyDescent="0.25">
      <c r="A877" s="19"/>
      <c r="B877" s="20"/>
      <c r="C877" s="21"/>
    </row>
    <row r="878" spans="1:3" x14ac:dyDescent="0.25">
      <c r="A878" s="19"/>
      <c r="B878" s="20"/>
      <c r="C878" s="21"/>
    </row>
    <row r="879" spans="1:3" x14ac:dyDescent="0.25">
      <c r="A879" s="19"/>
      <c r="B879" s="20"/>
      <c r="C879" s="21"/>
    </row>
    <row r="880" spans="1:3" x14ac:dyDescent="0.25">
      <c r="A880" s="19"/>
      <c r="B880" s="20"/>
      <c r="C880" s="21"/>
    </row>
    <row r="881" spans="1:3" x14ac:dyDescent="0.25">
      <c r="A881" s="19"/>
      <c r="B881" s="20"/>
      <c r="C881" s="21"/>
    </row>
    <row r="882" spans="1:3" x14ac:dyDescent="0.25">
      <c r="A882" s="19"/>
      <c r="B882" s="20"/>
      <c r="C882" s="21"/>
    </row>
    <row r="883" spans="1:3" x14ac:dyDescent="0.25">
      <c r="A883" s="19"/>
      <c r="B883" s="20"/>
      <c r="C883" s="21"/>
    </row>
    <row r="884" spans="1:3" x14ac:dyDescent="0.25">
      <c r="A884" s="19"/>
      <c r="B884" s="20"/>
      <c r="C884" s="21"/>
    </row>
    <row r="885" spans="1:3" x14ac:dyDescent="0.25">
      <c r="A885" s="19"/>
      <c r="B885" s="20"/>
      <c r="C885" s="21"/>
    </row>
    <row r="886" spans="1:3" x14ac:dyDescent="0.25">
      <c r="A886" s="19"/>
      <c r="B886" s="20"/>
      <c r="C886" s="21"/>
    </row>
    <row r="887" spans="1:3" x14ac:dyDescent="0.25">
      <c r="A887" s="19"/>
      <c r="B887" s="20"/>
      <c r="C887" s="21"/>
    </row>
    <row r="888" spans="1:3" x14ac:dyDescent="0.25">
      <c r="A888" s="19"/>
      <c r="B888" s="20"/>
      <c r="C888" s="21"/>
    </row>
    <row r="889" spans="1:3" x14ac:dyDescent="0.25">
      <c r="A889" s="19"/>
      <c r="B889" s="20"/>
      <c r="C889" s="21"/>
    </row>
    <row r="890" spans="1:3" x14ac:dyDescent="0.25">
      <c r="A890" s="19"/>
      <c r="B890" s="20"/>
      <c r="C890" s="21"/>
    </row>
    <row r="891" spans="1:3" x14ac:dyDescent="0.25">
      <c r="A891" s="19"/>
      <c r="B891" s="20"/>
      <c r="C891" s="21"/>
    </row>
    <row r="892" spans="1:3" x14ac:dyDescent="0.25">
      <c r="A892" s="19"/>
      <c r="B892" s="20"/>
      <c r="C892" s="21"/>
    </row>
    <row r="893" spans="1:3" x14ac:dyDescent="0.25">
      <c r="A893" s="19"/>
      <c r="B893" s="20"/>
      <c r="C893" s="21"/>
    </row>
    <row r="894" spans="1:3" x14ac:dyDescent="0.25">
      <c r="A894" s="19"/>
      <c r="B894" s="20"/>
      <c r="C894" s="21"/>
    </row>
    <row r="895" spans="1:3" x14ac:dyDescent="0.25">
      <c r="A895" s="19"/>
      <c r="B895" s="20"/>
      <c r="C895" s="21"/>
    </row>
    <row r="896" spans="1:3" x14ac:dyDescent="0.25">
      <c r="A896" s="19"/>
      <c r="B896" s="20"/>
      <c r="C896" s="21"/>
    </row>
    <row r="897" spans="1:3" x14ac:dyDescent="0.25">
      <c r="A897" s="19"/>
      <c r="B897" s="20"/>
      <c r="C897" s="21"/>
    </row>
    <row r="898" spans="1:3" x14ac:dyDescent="0.25">
      <c r="A898" s="19"/>
      <c r="B898" s="20"/>
      <c r="C898" s="21"/>
    </row>
    <row r="899" spans="1:3" x14ac:dyDescent="0.25">
      <c r="A899" s="19"/>
      <c r="B899" s="20"/>
      <c r="C899" s="21"/>
    </row>
    <row r="900" spans="1:3" x14ac:dyDescent="0.25">
      <c r="A900" s="19"/>
      <c r="B900" s="20"/>
      <c r="C900" s="21"/>
    </row>
    <row r="901" spans="1:3" x14ac:dyDescent="0.25">
      <c r="A901" s="19"/>
      <c r="B901" s="20"/>
      <c r="C901" s="21"/>
    </row>
    <row r="902" spans="1:3" x14ac:dyDescent="0.25">
      <c r="A902" s="19"/>
      <c r="B902" s="20"/>
      <c r="C902" s="21"/>
    </row>
    <row r="903" spans="1:3" x14ac:dyDescent="0.25">
      <c r="A903" s="19"/>
      <c r="B903" s="18"/>
    </row>
    <row r="904" spans="1:3" x14ac:dyDescent="0.25">
      <c r="A904" s="19"/>
      <c r="B904" s="18"/>
    </row>
    <row r="905" spans="1:3" x14ac:dyDescent="0.25">
      <c r="A905" s="19"/>
      <c r="B905" s="18"/>
    </row>
    <row r="906" spans="1:3" x14ac:dyDescent="0.25">
      <c r="A906" s="19"/>
      <c r="B906" s="18"/>
    </row>
    <row r="907" spans="1:3" x14ac:dyDescent="0.25">
      <c r="A907" s="19"/>
      <c r="B907" s="18"/>
    </row>
    <row r="908" spans="1:3" x14ac:dyDescent="0.25">
      <c r="A908" s="19"/>
      <c r="B908" s="18"/>
    </row>
    <row r="909" spans="1:3" x14ac:dyDescent="0.25">
      <c r="A909" s="19"/>
      <c r="B909" s="18"/>
    </row>
    <row r="910" spans="1:3" x14ac:dyDescent="0.25">
      <c r="A910" s="19"/>
      <c r="B910" s="18"/>
    </row>
    <row r="911" spans="1:3" x14ac:dyDescent="0.25">
      <c r="A911" s="19"/>
      <c r="B911" s="18"/>
    </row>
    <row r="912" spans="1:3" x14ac:dyDescent="0.25">
      <c r="A912" s="19"/>
      <c r="B912" s="20"/>
    </row>
    <row r="913" spans="1:18" s="16" customFormat="1" x14ac:dyDescent="0.25">
      <c r="A913" s="19"/>
      <c r="B913" s="18"/>
      <c r="D913"/>
      <c r="E913"/>
      <c r="F913"/>
      <c r="G913"/>
      <c r="H913"/>
      <c r="I913"/>
      <c r="J913"/>
      <c r="K913"/>
      <c r="L913"/>
      <c r="M913"/>
      <c r="N913"/>
      <c r="O913"/>
      <c r="P913"/>
      <c r="Q913"/>
      <c r="R913"/>
    </row>
    <row r="914" spans="1:18" s="16" customFormat="1" x14ac:dyDescent="0.25">
      <c r="A914" s="19"/>
      <c r="B914" s="18"/>
      <c r="D914"/>
      <c r="E914"/>
      <c r="F914"/>
      <c r="G914"/>
      <c r="H914"/>
      <c r="I914"/>
      <c r="J914"/>
      <c r="K914"/>
      <c r="L914"/>
      <c r="M914"/>
      <c r="N914"/>
      <c r="O914"/>
      <c r="P914"/>
      <c r="Q914"/>
      <c r="R914"/>
    </row>
    <row r="915" spans="1:18" s="16" customFormat="1" x14ac:dyDescent="0.25">
      <c r="A915" s="19"/>
      <c r="B915" s="18"/>
      <c r="D915"/>
      <c r="E915"/>
      <c r="F915"/>
      <c r="G915"/>
      <c r="H915"/>
      <c r="I915"/>
      <c r="J915"/>
      <c r="K915"/>
      <c r="L915"/>
      <c r="M915"/>
      <c r="N915"/>
      <c r="O915"/>
      <c r="P915"/>
      <c r="Q915"/>
      <c r="R915"/>
    </row>
    <row r="916" spans="1:18" s="16" customFormat="1" x14ac:dyDescent="0.25">
      <c r="A916" s="19"/>
      <c r="B916" s="18"/>
      <c r="D916"/>
      <c r="E916"/>
      <c r="F916"/>
      <c r="G916"/>
      <c r="H916"/>
      <c r="I916"/>
      <c r="J916"/>
      <c r="K916"/>
      <c r="L916"/>
      <c r="M916"/>
      <c r="N916"/>
      <c r="O916"/>
      <c r="P916"/>
      <c r="Q916"/>
      <c r="R916"/>
    </row>
    <row r="917" spans="1:18" s="16" customFormat="1" x14ac:dyDescent="0.25">
      <c r="A917" s="19"/>
      <c r="B917" s="18"/>
      <c r="D917"/>
      <c r="E917"/>
      <c r="F917"/>
      <c r="G917"/>
      <c r="H917"/>
      <c r="I917"/>
      <c r="J917"/>
      <c r="K917"/>
      <c r="L917"/>
      <c r="M917"/>
      <c r="N917"/>
      <c r="O917"/>
      <c r="P917"/>
      <c r="Q917"/>
      <c r="R917"/>
    </row>
    <row r="918" spans="1:18" s="16" customFormat="1" x14ac:dyDescent="0.25">
      <c r="A918" s="19"/>
      <c r="B918" s="18"/>
      <c r="D918"/>
      <c r="E918"/>
      <c r="F918"/>
      <c r="G918"/>
      <c r="H918"/>
      <c r="I918"/>
      <c r="J918"/>
      <c r="K918"/>
      <c r="L918"/>
      <c r="M918"/>
      <c r="N918"/>
      <c r="O918"/>
      <c r="P918"/>
      <c r="Q918"/>
      <c r="R918"/>
    </row>
    <row r="919" spans="1:18" s="16" customFormat="1" x14ac:dyDescent="0.25">
      <c r="A919" s="19"/>
      <c r="B919" s="18"/>
      <c r="D919"/>
      <c r="E919"/>
      <c r="F919"/>
      <c r="G919"/>
      <c r="H919"/>
      <c r="I919"/>
      <c r="J919"/>
      <c r="K919"/>
      <c r="L919"/>
      <c r="M919"/>
      <c r="N919"/>
      <c r="O919"/>
      <c r="P919"/>
      <c r="Q919"/>
      <c r="R919"/>
    </row>
    <row r="920" spans="1:18" s="16" customFormat="1" x14ac:dyDescent="0.25">
      <c r="A920" s="19"/>
      <c r="B920" s="18"/>
      <c r="D920"/>
      <c r="E920"/>
      <c r="F920"/>
      <c r="G920"/>
      <c r="H920"/>
      <c r="I920"/>
      <c r="J920"/>
      <c r="K920"/>
      <c r="L920"/>
      <c r="M920"/>
      <c r="N920"/>
      <c r="O920"/>
      <c r="P920"/>
      <c r="Q920"/>
      <c r="R920"/>
    </row>
    <row r="921" spans="1:18" s="16" customFormat="1" x14ac:dyDescent="0.25">
      <c r="A921" s="19"/>
      <c r="B921" s="18"/>
      <c r="D921"/>
      <c r="E921"/>
      <c r="F921"/>
      <c r="G921"/>
      <c r="H921"/>
      <c r="I921"/>
      <c r="J921"/>
      <c r="K921"/>
      <c r="L921"/>
      <c r="M921"/>
      <c r="N921"/>
      <c r="O921"/>
      <c r="P921"/>
      <c r="Q921"/>
      <c r="R921"/>
    </row>
    <row r="922" spans="1:18" s="16" customFormat="1" x14ac:dyDescent="0.25">
      <c r="A922" s="19"/>
      <c r="B922" s="18"/>
      <c r="D922"/>
      <c r="E922"/>
      <c r="F922"/>
      <c r="G922"/>
      <c r="H922"/>
      <c r="I922"/>
      <c r="J922"/>
      <c r="K922"/>
      <c r="L922"/>
      <c r="M922"/>
      <c r="N922"/>
      <c r="O922"/>
      <c r="P922"/>
      <c r="Q922"/>
      <c r="R922"/>
    </row>
    <row r="923" spans="1:18" s="16" customFormat="1" x14ac:dyDescent="0.25">
      <c r="A923" s="19"/>
      <c r="B923" s="18"/>
      <c r="D923"/>
      <c r="E923"/>
      <c r="F923"/>
      <c r="G923"/>
      <c r="H923"/>
      <c r="I923"/>
      <c r="J923"/>
      <c r="K923"/>
      <c r="L923"/>
      <c r="M923"/>
      <c r="N923"/>
      <c r="O923"/>
      <c r="P923"/>
      <c r="Q923"/>
      <c r="R923"/>
    </row>
    <row r="924" spans="1:18" s="16" customFormat="1" x14ac:dyDescent="0.25">
      <c r="A924" s="19"/>
      <c r="B924" s="18"/>
      <c r="D924"/>
      <c r="E924"/>
      <c r="F924"/>
      <c r="G924"/>
      <c r="H924"/>
      <c r="I924"/>
      <c r="J924"/>
      <c r="K924"/>
      <c r="L924"/>
      <c r="M924"/>
      <c r="N924"/>
      <c r="O924"/>
      <c r="P924"/>
      <c r="Q924"/>
      <c r="R924"/>
    </row>
    <row r="925" spans="1:18" s="16" customFormat="1" x14ac:dyDescent="0.25">
      <c r="A925" s="19"/>
      <c r="B925" s="18"/>
      <c r="D925"/>
      <c r="E925"/>
      <c r="F925"/>
      <c r="G925"/>
      <c r="H925"/>
      <c r="I925"/>
      <c r="J925"/>
      <c r="K925"/>
      <c r="L925"/>
      <c r="M925"/>
      <c r="N925"/>
      <c r="O925"/>
      <c r="P925"/>
      <c r="Q925"/>
      <c r="R925"/>
    </row>
    <row r="926" spans="1:18" s="16" customFormat="1" x14ac:dyDescent="0.25">
      <c r="A926" s="19"/>
      <c r="B926" s="18"/>
      <c r="D926"/>
      <c r="E926"/>
      <c r="F926"/>
      <c r="G926"/>
      <c r="H926"/>
      <c r="I926"/>
      <c r="J926"/>
      <c r="K926"/>
      <c r="L926"/>
      <c r="M926"/>
      <c r="N926"/>
      <c r="O926"/>
      <c r="P926"/>
      <c r="Q926"/>
      <c r="R926"/>
    </row>
    <row r="927" spans="1:18" s="16" customFormat="1" x14ac:dyDescent="0.25">
      <c r="A927" s="19"/>
      <c r="B927" s="18"/>
      <c r="D927"/>
      <c r="E927"/>
      <c r="F927"/>
      <c r="G927"/>
      <c r="H927"/>
      <c r="I927"/>
      <c r="J927"/>
      <c r="K927"/>
      <c r="L927"/>
      <c r="M927"/>
      <c r="N927"/>
      <c r="O927"/>
      <c r="P927"/>
      <c r="Q927"/>
      <c r="R927"/>
    </row>
    <row r="928" spans="1:18" s="16" customFormat="1" x14ac:dyDescent="0.25">
      <c r="A928" s="19"/>
      <c r="B928" s="18"/>
      <c r="D928"/>
      <c r="E928"/>
      <c r="F928"/>
      <c r="G928"/>
      <c r="H928"/>
      <c r="I928"/>
      <c r="J928"/>
      <c r="K928"/>
      <c r="L928"/>
      <c r="M928"/>
      <c r="N928"/>
      <c r="O928"/>
      <c r="P928"/>
      <c r="Q928"/>
      <c r="R928"/>
    </row>
    <row r="929" spans="1:18" s="16" customFormat="1" x14ac:dyDescent="0.25">
      <c r="A929" s="19"/>
      <c r="B929" s="18"/>
      <c r="D929"/>
      <c r="E929"/>
      <c r="F929"/>
      <c r="G929"/>
      <c r="H929"/>
      <c r="I929"/>
      <c r="J929"/>
      <c r="K929"/>
      <c r="L929"/>
      <c r="M929"/>
      <c r="N929"/>
      <c r="O929"/>
      <c r="P929"/>
      <c r="Q929"/>
      <c r="R929"/>
    </row>
    <row r="930" spans="1:18" s="16" customFormat="1" x14ac:dyDescent="0.25">
      <c r="A930" s="19"/>
      <c r="B930" s="18"/>
      <c r="D930"/>
      <c r="E930"/>
      <c r="F930"/>
      <c r="G930"/>
      <c r="H930"/>
      <c r="I930"/>
      <c r="J930"/>
      <c r="K930"/>
      <c r="L930"/>
      <c r="M930"/>
      <c r="N930"/>
      <c r="O930"/>
      <c r="P930"/>
      <c r="Q930"/>
      <c r="R930"/>
    </row>
    <row r="931" spans="1:18" s="16" customFormat="1" x14ac:dyDescent="0.25">
      <c r="A931" s="19"/>
      <c r="B931" s="18"/>
      <c r="D931"/>
      <c r="E931"/>
      <c r="F931"/>
      <c r="G931"/>
      <c r="H931"/>
      <c r="I931"/>
      <c r="J931"/>
      <c r="K931"/>
      <c r="L931"/>
      <c r="M931"/>
      <c r="N931"/>
      <c r="O931"/>
      <c r="P931"/>
      <c r="Q931"/>
      <c r="R931"/>
    </row>
    <row r="932" spans="1:18" s="16" customFormat="1" x14ac:dyDescent="0.25">
      <c r="A932" s="19"/>
      <c r="B932" s="18"/>
      <c r="D932"/>
      <c r="E932"/>
      <c r="F932"/>
      <c r="G932"/>
      <c r="H932"/>
      <c r="I932"/>
      <c r="J932"/>
      <c r="K932"/>
      <c r="L932"/>
      <c r="M932"/>
      <c r="N932"/>
      <c r="O932"/>
      <c r="P932"/>
      <c r="Q932"/>
      <c r="R932"/>
    </row>
    <row r="933" spans="1:18" s="16" customFormat="1" x14ac:dyDescent="0.25">
      <c r="A933" s="19"/>
      <c r="B933" s="18"/>
      <c r="D933"/>
      <c r="E933"/>
      <c r="F933"/>
      <c r="G933"/>
      <c r="H933"/>
      <c r="I933"/>
      <c r="J933"/>
      <c r="K933"/>
      <c r="L933"/>
      <c r="M933"/>
      <c r="N933"/>
      <c r="O933"/>
      <c r="P933"/>
      <c r="Q933"/>
      <c r="R933"/>
    </row>
    <row r="934" spans="1:18" s="16" customFormat="1" x14ac:dyDescent="0.25">
      <c r="A934" s="19"/>
      <c r="B934" s="18"/>
      <c r="D934"/>
      <c r="E934"/>
      <c r="F934"/>
      <c r="G934"/>
      <c r="H934"/>
      <c r="I934"/>
      <c r="J934"/>
      <c r="K934"/>
      <c r="L934"/>
      <c r="M934"/>
      <c r="N934"/>
      <c r="O934"/>
      <c r="P934"/>
      <c r="Q934"/>
      <c r="R934"/>
    </row>
    <row r="935" spans="1:18" s="16" customFormat="1" x14ac:dyDescent="0.25">
      <c r="A935" s="19"/>
      <c r="B935" s="18"/>
      <c r="D935"/>
      <c r="E935"/>
      <c r="F935"/>
      <c r="G935"/>
      <c r="H935"/>
      <c r="I935"/>
      <c r="J935"/>
      <c r="K935"/>
      <c r="L935"/>
      <c r="M935"/>
      <c r="N935"/>
      <c r="O935"/>
      <c r="P935"/>
      <c r="Q935"/>
      <c r="R935"/>
    </row>
    <row r="936" spans="1:18" s="16" customFormat="1" x14ac:dyDescent="0.25">
      <c r="A936" s="19"/>
      <c r="B936" s="18"/>
      <c r="D936"/>
      <c r="E936"/>
      <c r="F936"/>
      <c r="G936"/>
      <c r="H936"/>
      <c r="I936"/>
      <c r="J936"/>
      <c r="K936"/>
      <c r="L936"/>
      <c r="M936"/>
      <c r="N936"/>
      <c r="O936"/>
      <c r="P936"/>
      <c r="Q936"/>
      <c r="R936"/>
    </row>
    <row r="937" spans="1:18" s="16" customFormat="1" x14ac:dyDescent="0.25">
      <c r="A937" s="19"/>
      <c r="B937" s="18"/>
      <c r="D937"/>
      <c r="E937"/>
      <c r="F937"/>
      <c r="G937"/>
      <c r="H937"/>
      <c r="I937"/>
      <c r="J937"/>
      <c r="K937"/>
      <c r="L937"/>
      <c r="M937"/>
      <c r="N937"/>
      <c r="O937"/>
      <c r="P937"/>
      <c r="Q937"/>
      <c r="R937"/>
    </row>
    <row r="938" spans="1:18" s="16" customFormat="1" x14ac:dyDescent="0.25">
      <c r="A938" s="19"/>
      <c r="B938" s="18"/>
      <c r="D938"/>
      <c r="E938"/>
      <c r="F938"/>
      <c r="G938"/>
      <c r="H938"/>
      <c r="I938"/>
      <c r="J938"/>
      <c r="K938"/>
      <c r="L938"/>
      <c r="M938"/>
      <c r="N938"/>
      <c r="O938"/>
      <c r="P938"/>
      <c r="Q938"/>
      <c r="R938"/>
    </row>
    <row r="939" spans="1:18" s="16" customFormat="1" x14ac:dyDescent="0.25">
      <c r="A939" s="19"/>
      <c r="B939" s="18"/>
      <c r="D939"/>
      <c r="E939"/>
      <c r="F939"/>
      <c r="G939"/>
      <c r="H939"/>
      <c r="I939"/>
      <c r="J939"/>
      <c r="K939"/>
      <c r="L939"/>
      <c r="M939"/>
      <c r="N939"/>
      <c r="O939"/>
      <c r="P939"/>
      <c r="Q939"/>
      <c r="R939"/>
    </row>
    <row r="940" spans="1:18" s="16" customFormat="1" x14ac:dyDescent="0.25">
      <c r="A940" s="19"/>
      <c r="B940" s="18"/>
      <c r="D940"/>
      <c r="E940"/>
      <c r="F940"/>
      <c r="G940"/>
      <c r="H940"/>
      <c r="I940"/>
      <c r="J940"/>
      <c r="K940"/>
      <c r="L940"/>
      <c r="M940"/>
      <c r="N940"/>
      <c r="O940"/>
      <c r="P940"/>
      <c r="Q940"/>
      <c r="R940"/>
    </row>
    <row r="941" spans="1:18" s="16" customFormat="1" x14ac:dyDescent="0.25">
      <c r="A941" s="19"/>
      <c r="B941" s="18"/>
      <c r="D941"/>
      <c r="E941"/>
      <c r="F941"/>
      <c r="G941"/>
      <c r="H941"/>
      <c r="I941"/>
      <c r="J941"/>
      <c r="K941"/>
      <c r="L941"/>
      <c r="M941"/>
      <c r="N941"/>
      <c r="O941"/>
      <c r="P941"/>
      <c r="Q941"/>
      <c r="R941"/>
    </row>
    <row r="942" spans="1:18" s="16" customFormat="1" x14ac:dyDescent="0.25">
      <c r="A942" s="19"/>
      <c r="B942" s="18"/>
      <c r="D942"/>
      <c r="E942"/>
      <c r="F942"/>
      <c r="G942"/>
      <c r="H942"/>
      <c r="I942"/>
      <c r="J942"/>
      <c r="K942"/>
      <c r="L942"/>
      <c r="M942"/>
      <c r="N942"/>
      <c r="O942"/>
      <c r="P942"/>
      <c r="Q942"/>
      <c r="R942"/>
    </row>
    <row r="943" spans="1:18" s="16" customFormat="1" x14ac:dyDescent="0.25">
      <c r="A943" s="19"/>
      <c r="B943" s="18"/>
      <c r="D943"/>
      <c r="E943"/>
      <c r="F943"/>
      <c r="G943"/>
      <c r="H943"/>
      <c r="I943"/>
      <c r="J943"/>
      <c r="K943"/>
      <c r="L943"/>
      <c r="M943"/>
      <c r="N943"/>
      <c r="O943"/>
      <c r="P943"/>
      <c r="Q943"/>
      <c r="R943"/>
    </row>
    <row r="944" spans="1:18" s="16" customFormat="1" x14ac:dyDescent="0.25">
      <c r="A944" s="19"/>
      <c r="B944" s="18"/>
      <c r="D944"/>
      <c r="E944"/>
      <c r="F944"/>
      <c r="G944"/>
      <c r="H944"/>
      <c r="I944"/>
      <c r="J944"/>
      <c r="K944"/>
      <c r="L944"/>
      <c r="M944"/>
      <c r="N944"/>
      <c r="O944"/>
      <c r="P944"/>
      <c r="Q944"/>
      <c r="R944"/>
    </row>
    <row r="945" spans="1:18" s="16" customFormat="1" x14ac:dyDescent="0.25">
      <c r="A945" s="19"/>
      <c r="B945" s="18"/>
      <c r="D945"/>
      <c r="E945"/>
      <c r="F945"/>
      <c r="G945"/>
      <c r="H945"/>
      <c r="I945"/>
      <c r="J945"/>
      <c r="K945"/>
      <c r="L945"/>
      <c r="M945"/>
      <c r="N945"/>
      <c r="O945"/>
      <c r="P945"/>
      <c r="Q945"/>
      <c r="R945"/>
    </row>
    <row r="946" spans="1:18" s="16" customFormat="1" x14ac:dyDescent="0.25">
      <c r="A946" s="19"/>
      <c r="B946" s="18"/>
      <c r="D946"/>
      <c r="E946"/>
      <c r="F946"/>
      <c r="G946"/>
      <c r="H946"/>
      <c r="I946"/>
      <c r="J946"/>
      <c r="K946"/>
      <c r="L946"/>
      <c r="M946"/>
      <c r="N946"/>
      <c r="O946"/>
      <c r="P946"/>
      <c r="Q946"/>
      <c r="R946"/>
    </row>
    <row r="947" spans="1:18" s="16" customFormat="1" x14ac:dyDescent="0.25">
      <c r="A947" s="19"/>
      <c r="B947" s="18"/>
      <c r="D947"/>
      <c r="E947"/>
      <c r="F947"/>
      <c r="G947"/>
      <c r="H947"/>
      <c r="I947"/>
      <c r="J947"/>
      <c r="K947"/>
      <c r="L947"/>
      <c r="M947"/>
      <c r="N947"/>
      <c r="O947"/>
      <c r="P947"/>
      <c r="Q947"/>
      <c r="R947"/>
    </row>
    <row r="948" spans="1:18" s="16" customFormat="1" x14ac:dyDescent="0.25">
      <c r="A948" s="19"/>
      <c r="B948" s="18"/>
      <c r="D948"/>
      <c r="E948"/>
      <c r="F948"/>
      <c r="G948"/>
      <c r="H948"/>
      <c r="I948"/>
      <c r="J948"/>
      <c r="K948"/>
      <c r="L948"/>
      <c r="M948"/>
      <c r="N948"/>
      <c r="O948"/>
      <c r="P948"/>
      <c r="Q948"/>
      <c r="R948"/>
    </row>
    <row r="949" spans="1:18" s="16" customFormat="1" x14ac:dyDescent="0.25">
      <c r="A949" s="19"/>
      <c r="B949" s="18"/>
      <c r="D949"/>
      <c r="E949"/>
      <c r="F949"/>
      <c r="G949"/>
      <c r="H949"/>
      <c r="I949"/>
      <c r="J949"/>
      <c r="K949"/>
      <c r="L949"/>
      <c r="M949"/>
      <c r="N949"/>
      <c r="O949"/>
      <c r="P949"/>
      <c r="Q949"/>
      <c r="R949"/>
    </row>
    <row r="950" spans="1:18" s="16" customFormat="1" x14ac:dyDescent="0.25">
      <c r="A950" s="19"/>
      <c r="B950" s="18"/>
      <c r="D950"/>
      <c r="E950"/>
      <c r="F950"/>
      <c r="G950"/>
      <c r="H950"/>
      <c r="I950"/>
      <c r="J950"/>
      <c r="K950"/>
      <c r="L950"/>
      <c r="M950"/>
      <c r="N950"/>
      <c r="O950"/>
      <c r="P950"/>
      <c r="Q950"/>
      <c r="R950"/>
    </row>
    <row r="951" spans="1:18" s="16" customFormat="1" x14ac:dyDescent="0.25">
      <c r="A951" s="19"/>
      <c r="B951" s="18"/>
      <c r="D951"/>
      <c r="E951"/>
      <c r="F951"/>
      <c r="G951"/>
      <c r="H951"/>
      <c r="I951"/>
      <c r="J951"/>
      <c r="K951"/>
      <c r="L951"/>
      <c r="M951"/>
      <c r="N951"/>
      <c r="O951"/>
      <c r="P951"/>
      <c r="Q951"/>
      <c r="R951"/>
    </row>
    <row r="952" spans="1:18" s="16" customFormat="1" x14ac:dyDescent="0.25">
      <c r="A952" s="19"/>
      <c r="B952" s="18"/>
      <c r="D952"/>
      <c r="E952"/>
      <c r="F952"/>
      <c r="G952"/>
      <c r="H952"/>
      <c r="I952"/>
      <c r="J952"/>
      <c r="K952"/>
      <c r="L952"/>
      <c r="M952"/>
      <c r="N952"/>
      <c r="O952"/>
      <c r="P952"/>
      <c r="Q952"/>
      <c r="R952"/>
    </row>
    <row r="953" spans="1:18" s="16" customFormat="1" x14ac:dyDescent="0.25">
      <c r="A953" s="19"/>
      <c r="B953" s="18"/>
      <c r="D953"/>
      <c r="E953"/>
      <c r="F953"/>
      <c r="G953"/>
      <c r="H953"/>
      <c r="I953"/>
      <c r="J953"/>
      <c r="K953"/>
      <c r="L953"/>
      <c r="M953"/>
      <c r="N953"/>
      <c r="O953"/>
      <c r="P953"/>
      <c r="Q953"/>
      <c r="R953"/>
    </row>
    <row r="954" spans="1:18" s="16" customFormat="1" x14ac:dyDescent="0.25">
      <c r="A954" s="19"/>
      <c r="B954" s="18"/>
      <c r="D954"/>
      <c r="E954"/>
      <c r="F954"/>
      <c r="G954"/>
      <c r="H954"/>
      <c r="I954"/>
      <c r="J954"/>
      <c r="K954"/>
      <c r="L954"/>
      <c r="M954"/>
      <c r="N954"/>
      <c r="O954"/>
      <c r="P954"/>
      <c r="Q954"/>
      <c r="R954"/>
    </row>
    <row r="955" spans="1:18" s="16" customFormat="1" x14ac:dyDescent="0.25">
      <c r="A955" s="19"/>
      <c r="B955" s="18"/>
      <c r="D955"/>
      <c r="E955"/>
      <c r="F955"/>
      <c r="G955"/>
      <c r="H955"/>
      <c r="I955"/>
      <c r="J955"/>
      <c r="K955"/>
      <c r="L955"/>
      <c r="M955"/>
      <c r="N955"/>
      <c r="O955"/>
      <c r="P955"/>
      <c r="Q955"/>
      <c r="R955"/>
    </row>
    <row r="956" spans="1:18" s="16" customFormat="1" x14ac:dyDescent="0.25">
      <c r="A956" s="19"/>
      <c r="B956" s="18"/>
      <c r="D956"/>
      <c r="E956"/>
      <c r="F956"/>
      <c r="G956"/>
      <c r="H956"/>
      <c r="I956"/>
      <c r="J956"/>
      <c r="K956"/>
      <c r="L956"/>
      <c r="M956"/>
      <c r="N956"/>
      <c r="O956"/>
      <c r="P956"/>
      <c r="Q956"/>
      <c r="R956"/>
    </row>
    <row r="957" spans="1:18" s="16" customFormat="1" x14ac:dyDescent="0.25">
      <c r="A957" s="19"/>
      <c r="B957" s="18"/>
      <c r="D957"/>
      <c r="E957"/>
      <c r="F957"/>
      <c r="G957"/>
      <c r="H957"/>
      <c r="I957"/>
      <c r="J957"/>
      <c r="K957"/>
      <c r="L957"/>
      <c r="M957"/>
      <c r="N957"/>
      <c r="O957"/>
      <c r="P957"/>
      <c r="Q957"/>
      <c r="R957"/>
    </row>
    <row r="958" spans="1:18" s="16" customFormat="1" x14ac:dyDescent="0.25">
      <c r="A958" s="19"/>
      <c r="B958" s="18"/>
      <c r="D958"/>
      <c r="E958"/>
      <c r="F958"/>
      <c r="G958"/>
      <c r="H958"/>
      <c r="I958"/>
      <c r="J958"/>
      <c r="K958"/>
      <c r="L958"/>
      <c r="M958"/>
      <c r="N958"/>
      <c r="O958"/>
      <c r="P958"/>
      <c r="Q958"/>
      <c r="R958"/>
    </row>
    <row r="959" spans="1:18" s="16" customFormat="1" x14ac:dyDescent="0.25">
      <c r="A959" s="19"/>
      <c r="B959" s="18"/>
      <c r="D959"/>
      <c r="E959"/>
      <c r="F959"/>
      <c r="G959"/>
      <c r="H959"/>
      <c r="I959"/>
      <c r="J959"/>
      <c r="K959"/>
      <c r="L959"/>
      <c r="M959"/>
      <c r="N959"/>
      <c r="O959"/>
      <c r="P959"/>
      <c r="Q959"/>
      <c r="R959"/>
    </row>
    <row r="960" spans="1:18" s="16" customFormat="1" x14ac:dyDescent="0.25">
      <c r="A960" s="19"/>
      <c r="B960" s="18"/>
      <c r="D960"/>
      <c r="E960"/>
      <c r="F960"/>
      <c r="G960"/>
      <c r="H960"/>
      <c r="I960"/>
      <c r="J960"/>
      <c r="K960"/>
      <c r="L960"/>
      <c r="M960"/>
      <c r="N960"/>
      <c r="O960"/>
      <c r="P960"/>
      <c r="Q960"/>
      <c r="R960"/>
    </row>
    <row r="961" spans="1:18" s="16" customFormat="1" x14ac:dyDescent="0.25">
      <c r="A961" s="19"/>
      <c r="B961" s="18"/>
      <c r="D961"/>
      <c r="E961"/>
      <c r="F961"/>
      <c r="G961"/>
      <c r="H961"/>
      <c r="I961"/>
      <c r="J961"/>
      <c r="K961"/>
      <c r="L961"/>
      <c r="M961"/>
      <c r="N961"/>
      <c r="O961"/>
      <c r="P961"/>
      <c r="Q961"/>
      <c r="R961"/>
    </row>
    <row r="962" spans="1:18" s="16" customFormat="1" x14ac:dyDescent="0.25">
      <c r="A962" s="19"/>
      <c r="B962" s="20"/>
      <c r="D962"/>
      <c r="E962"/>
      <c r="F962"/>
      <c r="G962"/>
      <c r="H962"/>
      <c r="I962"/>
      <c r="J962"/>
      <c r="K962"/>
      <c r="L962"/>
      <c r="M962"/>
      <c r="N962"/>
      <c r="O962"/>
      <c r="P962"/>
      <c r="Q962"/>
      <c r="R962"/>
    </row>
    <row r="963" spans="1:18" s="16" customFormat="1" x14ac:dyDescent="0.25">
      <c r="A963" s="19"/>
      <c r="B963" s="18"/>
      <c r="D963"/>
      <c r="E963"/>
      <c r="F963"/>
      <c r="G963"/>
      <c r="H963"/>
      <c r="I963"/>
      <c r="J963"/>
      <c r="K963"/>
      <c r="L963"/>
      <c r="M963"/>
      <c r="N963"/>
      <c r="O963"/>
      <c r="P963"/>
      <c r="Q963"/>
      <c r="R963"/>
    </row>
    <row r="964" spans="1:18" s="16" customFormat="1" x14ac:dyDescent="0.25">
      <c r="A964" s="19"/>
      <c r="B964" s="18"/>
      <c r="D964"/>
      <c r="E964"/>
      <c r="F964"/>
      <c r="G964"/>
      <c r="H964"/>
      <c r="I964"/>
      <c r="J964"/>
      <c r="K964"/>
      <c r="L964"/>
      <c r="M964"/>
      <c r="N964"/>
      <c r="O964"/>
      <c r="P964"/>
      <c r="Q964"/>
      <c r="R964"/>
    </row>
    <row r="965" spans="1:18" s="16" customFormat="1" x14ac:dyDescent="0.25">
      <c r="A965" s="19"/>
      <c r="B965" s="18"/>
      <c r="D965"/>
      <c r="E965"/>
      <c r="F965"/>
      <c r="G965"/>
      <c r="H965"/>
      <c r="I965"/>
      <c r="J965"/>
      <c r="K965"/>
      <c r="L965"/>
      <c r="M965"/>
      <c r="N965"/>
      <c r="O965"/>
      <c r="P965"/>
      <c r="Q965"/>
      <c r="R965"/>
    </row>
    <row r="966" spans="1:18" s="16" customFormat="1" x14ac:dyDescent="0.25">
      <c r="A966" s="19"/>
      <c r="B966" s="18"/>
      <c r="D966"/>
      <c r="E966"/>
      <c r="F966"/>
      <c r="G966"/>
      <c r="H966"/>
      <c r="I966"/>
      <c r="J966"/>
      <c r="K966"/>
      <c r="L966"/>
      <c r="M966"/>
      <c r="N966"/>
      <c r="O966"/>
      <c r="P966"/>
      <c r="Q966"/>
      <c r="R966"/>
    </row>
    <row r="967" spans="1:18" s="16" customFormat="1" x14ac:dyDescent="0.25">
      <c r="A967" s="19"/>
      <c r="B967" s="18"/>
      <c r="D967"/>
      <c r="E967"/>
      <c r="F967"/>
      <c r="G967"/>
      <c r="H967"/>
      <c r="I967"/>
      <c r="J967"/>
      <c r="K967"/>
      <c r="L967"/>
      <c r="M967"/>
      <c r="N967"/>
      <c r="O967"/>
      <c r="P967"/>
      <c r="Q967"/>
      <c r="R967"/>
    </row>
    <row r="968" spans="1:18" s="16" customFormat="1" x14ac:dyDescent="0.25">
      <c r="A968" s="19"/>
      <c r="B968" s="18"/>
      <c r="D968"/>
      <c r="E968"/>
      <c r="F968"/>
      <c r="G968"/>
      <c r="H968"/>
      <c r="I968"/>
      <c r="J968"/>
      <c r="K968"/>
      <c r="L968"/>
      <c r="M968"/>
      <c r="N968"/>
      <c r="O968"/>
      <c r="P968"/>
      <c r="Q968"/>
      <c r="R968"/>
    </row>
    <row r="969" spans="1:18" s="16" customFormat="1" x14ac:dyDescent="0.25">
      <c r="A969" s="19"/>
      <c r="B969" s="18"/>
      <c r="D969"/>
      <c r="E969"/>
      <c r="F969"/>
      <c r="G969"/>
      <c r="H969"/>
      <c r="I969"/>
      <c r="J969"/>
      <c r="K969"/>
      <c r="L969"/>
      <c r="M969"/>
      <c r="N969"/>
      <c r="O969"/>
      <c r="P969"/>
      <c r="Q969"/>
      <c r="R969"/>
    </row>
    <row r="970" spans="1:18" s="16" customFormat="1" x14ac:dyDescent="0.25">
      <c r="A970" s="19"/>
      <c r="B970" s="18"/>
      <c r="D970"/>
      <c r="E970"/>
      <c r="F970"/>
      <c r="G970"/>
      <c r="H970"/>
      <c r="I970"/>
      <c r="J970"/>
      <c r="K970"/>
      <c r="L970"/>
      <c r="M970"/>
      <c r="N970"/>
      <c r="O970"/>
      <c r="P970"/>
      <c r="Q970"/>
      <c r="R970"/>
    </row>
    <row r="971" spans="1:18" s="16" customFormat="1" x14ac:dyDescent="0.25">
      <c r="A971" s="19"/>
      <c r="B971" s="18"/>
      <c r="D971"/>
      <c r="E971"/>
      <c r="F971"/>
      <c r="G971"/>
      <c r="H971"/>
      <c r="I971"/>
      <c r="J971"/>
      <c r="K971"/>
      <c r="L971"/>
      <c r="M971"/>
      <c r="N971"/>
      <c r="O971"/>
      <c r="P971"/>
      <c r="Q971"/>
      <c r="R971"/>
    </row>
    <row r="972" spans="1:18" s="16" customFormat="1" x14ac:dyDescent="0.25">
      <c r="A972" s="19"/>
      <c r="B972" s="18"/>
      <c r="D972"/>
      <c r="E972"/>
      <c r="F972"/>
      <c r="G972"/>
      <c r="H972"/>
      <c r="I972"/>
      <c r="J972"/>
      <c r="K972"/>
      <c r="L972"/>
      <c r="M972"/>
      <c r="N972"/>
      <c r="O972"/>
      <c r="P972"/>
      <c r="Q972"/>
      <c r="R972"/>
    </row>
    <row r="973" spans="1:18" s="16" customFormat="1" x14ac:dyDescent="0.25">
      <c r="A973" s="19"/>
      <c r="B973" s="18"/>
      <c r="D973"/>
      <c r="E973"/>
      <c r="F973"/>
      <c r="G973"/>
      <c r="H973"/>
      <c r="I973"/>
      <c r="J973"/>
      <c r="K973"/>
      <c r="L973"/>
      <c r="M973"/>
      <c r="N973"/>
      <c r="O973"/>
      <c r="P973"/>
      <c r="Q973"/>
      <c r="R973"/>
    </row>
    <row r="974" spans="1:18" s="16" customFormat="1" x14ac:dyDescent="0.25">
      <c r="A974" s="19"/>
      <c r="B974" s="18"/>
      <c r="D974"/>
      <c r="E974"/>
      <c r="F974"/>
      <c r="G974"/>
      <c r="H974"/>
      <c r="I974"/>
      <c r="J974"/>
      <c r="K974"/>
      <c r="L974"/>
      <c r="M974"/>
      <c r="N974"/>
      <c r="O974"/>
      <c r="P974"/>
      <c r="Q974"/>
      <c r="R974"/>
    </row>
    <row r="975" spans="1:18" s="16" customFormat="1" x14ac:dyDescent="0.25">
      <c r="A975" s="19"/>
      <c r="B975" s="18"/>
      <c r="D975"/>
      <c r="E975"/>
      <c r="F975"/>
      <c r="G975"/>
      <c r="H975"/>
      <c r="I975"/>
      <c r="J975"/>
      <c r="K975"/>
      <c r="L975"/>
      <c r="M975"/>
      <c r="N975"/>
      <c r="O975"/>
      <c r="P975"/>
      <c r="Q975"/>
      <c r="R975"/>
    </row>
    <row r="976" spans="1:18" s="16" customFormat="1" x14ac:dyDescent="0.25">
      <c r="A976" s="19"/>
      <c r="B976" s="18"/>
      <c r="D976"/>
      <c r="E976"/>
      <c r="F976"/>
      <c r="G976"/>
      <c r="H976"/>
      <c r="I976"/>
      <c r="J976"/>
      <c r="K976"/>
      <c r="L976"/>
      <c r="M976"/>
      <c r="N976"/>
      <c r="O976"/>
      <c r="P976"/>
      <c r="Q976"/>
      <c r="R976"/>
    </row>
    <row r="977" spans="1:18" s="16" customFormat="1" x14ac:dyDescent="0.25">
      <c r="A977" s="19"/>
      <c r="B977" s="18"/>
      <c r="D977"/>
      <c r="E977"/>
      <c r="F977"/>
      <c r="G977"/>
      <c r="H977"/>
      <c r="I977"/>
      <c r="J977"/>
      <c r="K977"/>
      <c r="L977"/>
      <c r="M977"/>
      <c r="N977"/>
      <c r="O977"/>
      <c r="P977"/>
      <c r="Q977"/>
      <c r="R977"/>
    </row>
    <row r="978" spans="1:18" s="16" customFormat="1" x14ac:dyDescent="0.25">
      <c r="A978" s="19"/>
      <c r="B978" s="18"/>
      <c r="D978"/>
      <c r="E978"/>
      <c r="F978"/>
      <c r="G978"/>
      <c r="H978"/>
      <c r="I978"/>
      <c r="J978"/>
      <c r="K978"/>
      <c r="L978"/>
      <c r="M978"/>
      <c r="N978"/>
      <c r="O978"/>
      <c r="P978"/>
      <c r="Q978"/>
      <c r="R978"/>
    </row>
    <row r="979" spans="1:18" s="16" customFormat="1" x14ac:dyDescent="0.25">
      <c r="A979" s="19"/>
      <c r="B979" s="18"/>
      <c r="D979"/>
      <c r="E979"/>
      <c r="F979"/>
      <c r="G979"/>
      <c r="H979"/>
      <c r="I979"/>
      <c r="J979"/>
      <c r="K979"/>
      <c r="L979"/>
      <c r="M979"/>
      <c r="N979"/>
      <c r="O979"/>
      <c r="P979"/>
      <c r="Q979"/>
      <c r="R979"/>
    </row>
    <row r="980" spans="1:18" s="16" customFormat="1" x14ac:dyDescent="0.25">
      <c r="A980" s="19"/>
      <c r="B980" s="18"/>
      <c r="D980"/>
      <c r="E980"/>
      <c r="F980"/>
      <c r="G980"/>
      <c r="H980"/>
      <c r="I980"/>
      <c r="J980"/>
      <c r="K980"/>
      <c r="L980"/>
      <c r="M980"/>
      <c r="N980"/>
      <c r="O980"/>
      <c r="P980"/>
      <c r="Q980"/>
      <c r="R980"/>
    </row>
    <row r="981" spans="1:18" s="16" customFormat="1" x14ac:dyDescent="0.25">
      <c r="A981" s="19"/>
      <c r="B981" s="18"/>
      <c r="D981"/>
      <c r="E981"/>
      <c r="F981"/>
      <c r="G981"/>
      <c r="H981"/>
      <c r="I981"/>
      <c r="J981"/>
      <c r="K981"/>
      <c r="L981"/>
      <c r="M981"/>
      <c r="N981"/>
      <c r="O981"/>
      <c r="P981"/>
      <c r="Q981"/>
      <c r="R981"/>
    </row>
    <row r="982" spans="1:18" s="16" customFormat="1" x14ac:dyDescent="0.25">
      <c r="A982" s="19"/>
      <c r="B982" s="18"/>
      <c r="D982"/>
      <c r="E982"/>
      <c r="F982"/>
      <c r="G982"/>
      <c r="H982"/>
      <c r="I982"/>
      <c r="J982"/>
      <c r="K982"/>
      <c r="L982"/>
      <c r="M982"/>
      <c r="N982"/>
      <c r="O982"/>
      <c r="P982"/>
      <c r="Q982"/>
      <c r="R982"/>
    </row>
    <row r="983" spans="1:18" s="16" customFormat="1" x14ac:dyDescent="0.25">
      <c r="A983" s="19"/>
      <c r="B983" s="18"/>
      <c r="D983"/>
      <c r="E983"/>
      <c r="F983"/>
      <c r="G983"/>
      <c r="H983"/>
      <c r="I983"/>
      <c r="J983"/>
      <c r="K983"/>
      <c r="L983"/>
      <c r="M983"/>
      <c r="N983"/>
      <c r="O983"/>
      <c r="P983"/>
      <c r="Q983"/>
      <c r="R983"/>
    </row>
    <row r="984" spans="1:18" s="16" customFormat="1" x14ac:dyDescent="0.25">
      <c r="A984" s="19"/>
      <c r="B984" s="18"/>
      <c r="D984"/>
      <c r="E984"/>
      <c r="F984"/>
      <c r="G984"/>
      <c r="H984"/>
      <c r="I984"/>
      <c r="J984"/>
      <c r="K984"/>
      <c r="L984"/>
      <c r="M984"/>
      <c r="N984"/>
      <c r="O984"/>
      <c r="P984"/>
      <c r="Q984"/>
      <c r="R984"/>
    </row>
    <row r="985" spans="1:18" s="16" customFormat="1" x14ac:dyDescent="0.25">
      <c r="A985" s="19"/>
      <c r="B985" s="18"/>
      <c r="D985"/>
      <c r="E985"/>
      <c r="F985"/>
      <c r="G985"/>
      <c r="H985"/>
      <c r="I985"/>
      <c r="J985"/>
      <c r="K985"/>
      <c r="L985"/>
      <c r="M985"/>
      <c r="N985"/>
      <c r="O985"/>
      <c r="P985"/>
      <c r="Q985"/>
      <c r="R985"/>
    </row>
    <row r="986" spans="1:18" s="16" customFormat="1" x14ac:dyDescent="0.25">
      <c r="A986" s="19"/>
      <c r="B986" s="18"/>
      <c r="D986"/>
      <c r="E986"/>
      <c r="F986"/>
      <c r="G986"/>
      <c r="H986"/>
      <c r="I986"/>
      <c r="J986"/>
      <c r="K986"/>
      <c r="L986"/>
      <c r="M986"/>
      <c r="N986"/>
      <c r="O986"/>
      <c r="P986"/>
      <c r="Q986"/>
      <c r="R986"/>
    </row>
    <row r="987" spans="1:18" s="16" customFormat="1" x14ac:dyDescent="0.25">
      <c r="A987" s="19"/>
      <c r="B987" s="18"/>
      <c r="D987"/>
      <c r="E987"/>
      <c r="F987"/>
      <c r="G987"/>
      <c r="H987"/>
      <c r="I987"/>
      <c r="J987"/>
      <c r="K987"/>
      <c r="L987"/>
      <c r="M987"/>
      <c r="N987"/>
      <c r="O987"/>
      <c r="P987"/>
      <c r="Q987"/>
      <c r="R987"/>
    </row>
    <row r="988" spans="1:18" s="16" customFormat="1" x14ac:dyDescent="0.25">
      <c r="A988" s="19"/>
      <c r="B988" s="18"/>
      <c r="D988"/>
      <c r="E988"/>
      <c r="F988"/>
      <c r="G988"/>
      <c r="H988"/>
      <c r="I988"/>
      <c r="J988"/>
      <c r="K988"/>
      <c r="L988"/>
      <c r="M988"/>
      <c r="N988"/>
      <c r="O988"/>
      <c r="P988"/>
      <c r="Q988"/>
      <c r="R988"/>
    </row>
    <row r="989" spans="1:18" s="16" customFormat="1" x14ac:dyDescent="0.25">
      <c r="A989" s="19"/>
      <c r="B989" s="18"/>
      <c r="D989"/>
      <c r="E989"/>
      <c r="F989"/>
      <c r="G989"/>
      <c r="H989"/>
      <c r="I989"/>
      <c r="J989"/>
      <c r="K989"/>
      <c r="L989"/>
      <c r="M989"/>
      <c r="N989"/>
      <c r="O989"/>
      <c r="P989"/>
      <c r="Q989"/>
      <c r="R989"/>
    </row>
    <row r="990" spans="1:18" s="16" customFormat="1" x14ac:dyDescent="0.25">
      <c r="A990" s="19"/>
      <c r="B990" s="18"/>
      <c r="D990"/>
      <c r="E990"/>
      <c r="F990"/>
      <c r="G990"/>
      <c r="H990"/>
      <c r="I990"/>
      <c r="J990"/>
      <c r="K990"/>
      <c r="L990"/>
      <c r="M990"/>
      <c r="N990"/>
      <c r="O990"/>
      <c r="P990"/>
      <c r="Q990"/>
      <c r="R990"/>
    </row>
    <row r="991" spans="1:18" s="16" customFormat="1" x14ac:dyDescent="0.25">
      <c r="A991" s="19"/>
      <c r="B991" s="18"/>
      <c r="D991"/>
      <c r="E991"/>
      <c r="F991"/>
      <c r="G991"/>
      <c r="H991"/>
      <c r="I991"/>
      <c r="J991"/>
      <c r="K991"/>
      <c r="L991"/>
      <c r="M991"/>
      <c r="N991"/>
      <c r="O991"/>
      <c r="P991"/>
      <c r="Q991"/>
      <c r="R991"/>
    </row>
    <row r="992" spans="1:18" s="16" customFormat="1" x14ac:dyDescent="0.25">
      <c r="A992" s="19"/>
      <c r="B992" s="18"/>
      <c r="D992"/>
      <c r="E992"/>
      <c r="F992"/>
      <c r="G992"/>
      <c r="H992"/>
      <c r="I992"/>
      <c r="J992"/>
      <c r="K992"/>
      <c r="L992"/>
      <c r="M992"/>
      <c r="N992"/>
      <c r="O992"/>
      <c r="P992"/>
      <c r="Q992"/>
      <c r="R992"/>
    </row>
    <row r="993" spans="1:18" s="16" customFormat="1" x14ac:dyDescent="0.25">
      <c r="A993" s="19"/>
      <c r="B993" s="18"/>
      <c r="D993"/>
      <c r="E993"/>
      <c r="F993"/>
      <c r="G993"/>
      <c r="H993"/>
      <c r="I993"/>
      <c r="J993"/>
      <c r="K993"/>
      <c r="L993"/>
      <c r="M993"/>
      <c r="N993"/>
      <c r="O993"/>
      <c r="P993"/>
      <c r="Q993"/>
      <c r="R993"/>
    </row>
    <row r="994" spans="1:18" s="16" customFormat="1" x14ac:dyDescent="0.25">
      <c r="A994" s="19"/>
      <c r="B994" s="18"/>
      <c r="D994"/>
      <c r="E994"/>
      <c r="F994"/>
      <c r="G994"/>
      <c r="H994"/>
      <c r="I994"/>
      <c r="J994"/>
      <c r="K994"/>
      <c r="L994"/>
      <c r="M994"/>
      <c r="N994"/>
      <c r="O994"/>
      <c r="P994"/>
      <c r="Q994"/>
      <c r="R994"/>
    </row>
    <row r="995" spans="1:18" s="16" customFormat="1" x14ac:dyDescent="0.25">
      <c r="A995" s="19"/>
      <c r="B995" s="18"/>
      <c r="D995"/>
      <c r="E995"/>
      <c r="F995"/>
      <c r="G995"/>
      <c r="H995"/>
      <c r="I995"/>
      <c r="J995"/>
      <c r="K995"/>
      <c r="L995"/>
      <c r="M995"/>
      <c r="N995"/>
      <c r="O995"/>
      <c r="P995"/>
      <c r="Q995"/>
      <c r="R995"/>
    </row>
    <row r="996" spans="1:18" s="16" customFormat="1" x14ac:dyDescent="0.25">
      <c r="A996" s="19"/>
      <c r="B996" s="18"/>
      <c r="D996"/>
      <c r="E996"/>
      <c r="F996"/>
      <c r="G996"/>
      <c r="H996"/>
      <c r="I996"/>
      <c r="J996"/>
      <c r="K996"/>
      <c r="L996"/>
      <c r="M996"/>
      <c r="N996"/>
      <c r="O996"/>
      <c r="P996"/>
      <c r="Q996"/>
      <c r="R996"/>
    </row>
    <row r="997" spans="1:18" s="16" customFormat="1" x14ac:dyDescent="0.25">
      <c r="A997" s="19"/>
      <c r="B997" s="18"/>
      <c r="D997"/>
      <c r="E997"/>
      <c r="F997"/>
      <c r="G997"/>
      <c r="H997"/>
      <c r="I997"/>
      <c r="J997"/>
      <c r="K997"/>
      <c r="L997"/>
      <c r="M997"/>
      <c r="N997"/>
      <c r="O997"/>
      <c r="P997"/>
      <c r="Q997"/>
      <c r="R997"/>
    </row>
    <row r="998" spans="1:18" s="16" customFormat="1" x14ac:dyDescent="0.25">
      <c r="A998" s="19"/>
      <c r="B998" s="18"/>
      <c r="D998"/>
      <c r="E998"/>
      <c r="F998"/>
      <c r="G998"/>
      <c r="H998"/>
      <c r="I998"/>
      <c r="J998"/>
      <c r="K998"/>
      <c r="L998"/>
      <c r="M998"/>
      <c r="N998"/>
      <c r="O998"/>
      <c r="P998"/>
      <c r="Q998"/>
      <c r="R998"/>
    </row>
    <row r="999" spans="1:18" s="16" customFormat="1" x14ac:dyDescent="0.25">
      <c r="A999" s="19"/>
      <c r="B999" s="18"/>
      <c r="D999"/>
      <c r="E999"/>
      <c r="F999"/>
      <c r="G999"/>
      <c r="H999"/>
      <c r="I999"/>
      <c r="J999"/>
      <c r="K999"/>
      <c r="L999"/>
      <c r="M999"/>
      <c r="N999"/>
      <c r="O999"/>
      <c r="P999"/>
      <c r="Q999"/>
      <c r="R999"/>
    </row>
    <row r="1000" spans="1:18" s="16" customFormat="1" x14ac:dyDescent="0.25">
      <c r="A1000" s="19"/>
      <c r="B1000" s="18"/>
      <c r="D1000"/>
      <c r="E1000"/>
      <c r="F1000"/>
      <c r="G1000"/>
      <c r="H1000"/>
      <c r="I1000"/>
      <c r="J1000"/>
      <c r="K1000"/>
      <c r="L1000"/>
      <c r="M1000"/>
      <c r="N1000"/>
      <c r="O1000"/>
      <c r="P1000"/>
      <c r="Q1000"/>
      <c r="R1000"/>
    </row>
    <row r="1001" spans="1:18" s="16" customFormat="1" x14ac:dyDescent="0.25">
      <c r="A1001" s="19"/>
      <c r="B1001" s="18"/>
      <c r="D1001"/>
      <c r="E1001"/>
      <c r="F1001"/>
      <c r="G1001"/>
      <c r="H1001"/>
      <c r="I1001"/>
      <c r="J1001"/>
      <c r="K1001"/>
      <c r="L1001"/>
      <c r="M1001"/>
      <c r="N1001"/>
      <c r="O1001"/>
      <c r="P1001"/>
      <c r="Q1001"/>
      <c r="R1001"/>
    </row>
    <row r="1002" spans="1:18" s="16" customFormat="1" x14ac:dyDescent="0.25">
      <c r="A1002" s="19"/>
      <c r="B1002" s="18"/>
      <c r="D1002"/>
      <c r="E1002"/>
      <c r="F1002"/>
      <c r="G1002"/>
      <c r="H1002"/>
      <c r="I1002"/>
      <c r="J1002"/>
      <c r="K1002"/>
      <c r="L1002"/>
      <c r="M1002"/>
      <c r="N1002"/>
      <c r="O1002"/>
      <c r="P1002"/>
      <c r="Q1002"/>
      <c r="R1002"/>
    </row>
    <row r="1003" spans="1:18" s="16" customFormat="1" x14ac:dyDescent="0.25">
      <c r="A1003" s="19"/>
      <c r="B1003" s="18"/>
      <c r="D1003"/>
      <c r="E1003"/>
      <c r="F1003"/>
      <c r="G1003"/>
      <c r="H1003"/>
      <c r="I1003"/>
      <c r="J1003"/>
      <c r="K1003"/>
      <c r="L1003"/>
      <c r="M1003"/>
      <c r="N1003"/>
      <c r="O1003"/>
      <c r="P1003"/>
      <c r="Q1003"/>
      <c r="R1003"/>
    </row>
    <row r="1004" spans="1:18" s="16" customFormat="1" x14ac:dyDescent="0.25">
      <c r="A1004" s="19"/>
      <c r="B1004" s="18"/>
      <c r="D1004"/>
      <c r="E1004"/>
      <c r="F1004"/>
      <c r="G1004"/>
      <c r="H1004"/>
      <c r="I1004"/>
      <c r="J1004"/>
      <c r="K1004"/>
      <c r="L1004"/>
      <c r="M1004"/>
      <c r="N1004"/>
      <c r="O1004"/>
      <c r="P1004"/>
      <c r="Q1004"/>
      <c r="R1004"/>
    </row>
    <row r="1005" spans="1:18" s="16" customFormat="1" x14ac:dyDescent="0.25">
      <c r="A1005" s="19"/>
      <c r="B1005" s="18"/>
      <c r="D1005"/>
      <c r="E1005"/>
      <c r="F1005"/>
      <c r="G1005"/>
      <c r="H1005"/>
      <c r="I1005"/>
      <c r="J1005"/>
      <c r="K1005"/>
      <c r="L1005"/>
      <c r="M1005"/>
      <c r="N1005"/>
      <c r="O1005"/>
      <c r="P1005"/>
      <c r="Q1005"/>
      <c r="R1005"/>
    </row>
    <row r="1006" spans="1:18" s="16" customFormat="1" x14ac:dyDescent="0.25">
      <c r="A1006" s="19"/>
      <c r="B1006" s="18"/>
      <c r="D1006"/>
      <c r="E1006"/>
      <c r="F1006"/>
      <c r="G1006"/>
      <c r="H1006"/>
      <c r="I1006"/>
      <c r="J1006"/>
      <c r="K1006"/>
      <c r="L1006"/>
      <c r="M1006"/>
      <c r="N1006"/>
      <c r="O1006"/>
      <c r="P1006"/>
      <c r="Q1006"/>
      <c r="R1006"/>
    </row>
    <row r="1007" spans="1:18" s="16" customFormat="1" x14ac:dyDescent="0.25">
      <c r="A1007" s="19"/>
      <c r="B1007" s="18"/>
      <c r="D1007"/>
      <c r="E1007"/>
      <c r="F1007"/>
      <c r="G1007"/>
      <c r="H1007"/>
      <c r="I1007"/>
      <c r="J1007"/>
      <c r="K1007"/>
      <c r="L1007"/>
      <c r="M1007"/>
      <c r="N1007"/>
      <c r="O1007"/>
      <c r="P1007"/>
      <c r="Q1007"/>
      <c r="R1007"/>
    </row>
    <row r="1008" spans="1:18" s="16" customFormat="1" x14ac:dyDescent="0.25">
      <c r="A1008" s="19"/>
      <c r="B1008" s="18"/>
      <c r="D1008"/>
      <c r="E1008"/>
      <c r="F1008"/>
      <c r="G1008"/>
      <c r="H1008"/>
      <c r="I1008"/>
      <c r="J1008"/>
      <c r="K1008"/>
      <c r="L1008"/>
      <c r="M1008"/>
      <c r="N1008"/>
      <c r="O1008"/>
      <c r="P1008"/>
      <c r="Q1008"/>
      <c r="R1008"/>
    </row>
    <row r="1009" spans="1:18" s="16" customFormat="1" x14ac:dyDescent="0.25">
      <c r="A1009" s="19"/>
      <c r="B1009" s="18"/>
      <c r="D1009"/>
      <c r="E1009"/>
      <c r="F1009"/>
      <c r="G1009"/>
      <c r="H1009"/>
      <c r="I1009"/>
      <c r="J1009"/>
      <c r="K1009"/>
      <c r="L1009"/>
      <c r="M1009"/>
      <c r="N1009"/>
      <c r="O1009"/>
      <c r="P1009"/>
      <c r="Q1009"/>
      <c r="R1009"/>
    </row>
    <row r="1010" spans="1:18" s="16" customFormat="1" x14ac:dyDescent="0.25">
      <c r="A1010" s="19"/>
      <c r="B1010" s="18"/>
      <c r="D1010"/>
      <c r="E1010"/>
      <c r="F1010"/>
      <c r="G1010"/>
      <c r="H1010"/>
      <c r="I1010"/>
      <c r="J1010"/>
      <c r="K1010"/>
      <c r="L1010"/>
      <c r="M1010"/>
      <c r="N1010"/>
      <c r="O1010"/>
      <c r="P1010"/>
      <c r="Q1010"/>
      <c r="R1010"/>
    </row>
    <row r="1011" spans="1:18" s="16" customFormat="1" x14ac:dyDescent="0.25">
      <c r="A1011" s="19"/>
      <c r="B1011" s="18"/>
      <c r="D1011"/>
      <c r="E1011"/>
      <c r="F1011"/>
      <c r="G1011"/>
      <c r="H1011"/>
      <c r="I1011"/>
      <c r="J1011"/>
      <c r="K1011"/>
      <c r="L1011"/>
      <c r="M1011"/>
      <c r="N1011"/>
      <c r="O1011"/>
      <c r="P1011"/>
      <c r="Q1011"/>
      <c r="R1011"/>
    </row>
    <row r="1012" spans="1:18" s="16" customFormat="1" x14ac:dyDescent="0.25">
      <c r="A1012" s="19"/>
      <c r="B1012" s="20"/>
      <c r="D1012"/>
      <c r="E1012"/>
      <c r="F1012"/>
      <c r="G1012"/>
      <c r="H1012"/>
      <c r="I1012"/>
      <c r="J1012"/>
      <c r="K1012"/>
      <c r="L1012"/>
      <c r="M1012"/>
      <c r="N1012"/>
      <c r="O1012"/>
      <c r="P1012"/>
      <c r="Q1012"/>
      <c r="R1012"/>
    </row>
    <row r="1013" spans="1:18" s="16" customFormat="1" x14ac:dyDescent="0.25">
      <c r="A1013" s="19"/>
      <c r="B1013" s="18"/>
      <c r="D1013"/>
      <c r="E1013"/>
      <c r="F1013"/>
      <c r="G1013"/>
      <c r="H1013"/>
      <c r="I1013"/>
      <c r="J1013"/>
      <c r="K1013"/>
      <c r="L1013"/>
      <c r="M1013"/>
      <c r="N1013"/>
      <c r="O1013"/>
      <c r="P1013"/>
      <c r="Q1013"/>
      <c r="R1013"/>
    </row>
    <row r="1014" spans="1:18" s="16" customFormat="1" x14ac:dyDescent="0.25">
      <c r="A1014" s="19"/>
      <c r="B1014" s="18"/>
      <c r="D1014"/>
      <c r="E1014"/>
      <c r="F1014"/>
      <c r="G1014"/>
      <c r="H1014"/>
      <c r="I1014"/>
      <c r="J1014"/>
      <c r="K1014"/>
      <c r="L1014"/>
      <c r="M1014"/>
      <c r="N1014"/>
      <c r="O1014"/>
      <c r="P1014"/>
      <c r="Q1014"/>
      <c r="R1014"/>
    </row>
    <row r="1015" spans="1:18" s="16" customFormat="1" x14ac:dyDescent="0.25">
      <c r="A1015" s="19"/>
      <c r="B1015" s="18"/>
      <c r="D1015"/>
      <c r="E1015"/>
      <c r="F1015"/>
      <c r="G1015"/>
      <c r="H1015"/>
      <c r="I1015"/>
      <c r="J1015"/>
      <c r="K1015"/>
      <c r="L1015"/>
      <c r="M1015"/>
      <c r="N1015"/>
      <c r="O1015"/>
      <c r="P1015"/>
      <c r="Q1015"/>
      <c r="R1015"/>
    </row>
    <row r="1016" spans="1:18" s="16" customFormat="1" x14ac:dyDescent="0.25">
      <c r="A1016" s="19"/>
      <c r="B1016" s="18"/>
      <c r="D1016"/>
      <c r="E1016"/>
      <c r="F1016"/>
      <c r="G1016"/>
      <c r="H1016"/>
      <c r="I1016"/>
      <c r="J1016"/>
      <c r="K1016"/>
      <c r="L1016"/>
      <c r="M1016"/>
      <c r="N1016"/>
      <c r="O1016"/>
      <c r="P1016"/>
      <c r="Q1016"/>
      <c r="R1016"/>
    </row>
    <row r="1017" spans="1:18" s="16" customFormat="1" x14ac:dyDescent="0.25">
      <c r="A1017" s="19"/>
      <c r="B1017" s="18"/>
      <c r="D1017"/>
      <c r="E1017"/>
      <c r="F1017"/>
      <c r="G1017"/>
      <c r="H1017"/>
      <c r="I1017"/>
      <c r="J1017"/>
      <c r="K1017"/>
      <c r="L1017"/>
      <c r="M1017"/>
      <c r="N1017"/>
      <c r="O1017"/>
      <c r="P1017"/>
      <c r="Q1017"/>
      <c r="R1017"/>
    </row>
    <row r="1018" spans="1:18" s="16" customFormat="1" x14ac:dyDescent="0.25">
      <c r="A1018" s="19"/>
      <c r="B1018" s="18"/>
      <c r="D1018"/>
      <c r="E1018"/>
      <c r="F1018"/>
      <c r="G1018"/>
      <c r="H1018"/>
      <c r="I1018"/>
      <c r="J1018"/>
      <c r="K1018"/>
      <c r="L1018"/>
      <c r="M1018"/>
      <c r="N1018"/>
      <c r="O1018"/>
      <c r="P1018"/>
      <c r="Q1018"/>
      <c r="R1018"/>
    </row>
    <row r="1019" spans="1:18" s="16" customFormat="1" x14ac:dyDescent="0.25">
      <c r="A1019" s="19"/>
      <c r="B1019" s="18"/>
      <c r="D1019"/>
      <c r="E1019"/>
      <c r="F1019"/>
      <c r="G1019"/>
      <c r="H1019"/>
      <c r="I1019"/>
      <c r="J1019"/>
      <c r="K1019"/>
      <c r="L1019"/>
      <c r="M1019"/>
      <c r="N1019"/>
      <c r="O1019"/>
      <c r="P1019"/>
      <c r="Q1019"/>
      <c r="R1019"/>
    </row>
    <row r="1020" spans="1:18" s="16" customFormat="1" x14ac:dyDescent="0.25">
      <c r="A1020" s="19"/>
      <c r="B1020" s="18"/>
      <c r="D1020"/>
      <c r="E1020"/>
      <c r="F1020"/>
      <c r="G1020"/>
      <c r="H1020"/>
      <c r="I1020"/>
      <c r="J1020"/>
      <c r="K1020"/>
      <c r="L1020"/>
      <c r="M1020"/>
      <c r="N1020"/>
      <c r="O1020"/>
      <c r="P1020"/>
      <c r="Q1020"/>
      <c r="R1020"/>
    </row>
    <row r="1021" spans="1:18" s="16" customFormat="1" x14ac:dyDescent="0.25">
      <c r="A1021" s="19"/>
      <c r="B1021" s="18"/>
      <c r="D1021"/>
      <c r="E1021"/>
      <c r="F1021"/>
      <c r="G1021"/>
      <c r="H1021"/>
      <c r="I1021"/>
      <c r="J1021"/>
      <c r="K1021"/>
      <c r="L1021"/>
      <c r="M1021"/>
      <c r="N1021"/>
      <c r="O1021"/>
      <c r="P1021"/>
      <c r="Q1021"/>
      <c r="R1021"/>
    </row>
    <row r="1022" spans="1:18" s="16" customFormat="1" x14ac:dyDescent="0.25">
      <c r="A1022" s="19"/>
      <c r="B1022" s="18"/>
      <c r="D1022"/>
      <c r="E1022"/>
      <c r="F1022"/>
      <c r="G1022"/>
      <c r="H1022"/>
      <c r="I1022"/>
      <c r="J1022"/>
      <c r="K1022"/>
      <c r="L1022"/>
      <c r="M1022"/>
      <c r="N1022"/>
      <c r="O1022"/>
      <c r="P1022"/>
      <c r="Q1022"/>
      <c r="R1022"/>
    </row>
    <row r="1023" spans="1:18" s="16" customFormat="1" x14ac:dyDescent="0.25">
      <c r="A1023" s="19"/>
      <c r="B1023" s="18"/>
      <c r="D1023"/>
      <c r="E1023"/>
      <c r="F1023"/>
      <c r="G1023"/>
      <c r="H1023"/>
      <c r="I1023"/>
      <c r="J1023"/>
      <c r="K1023"/>
      <c r="L1023"/>
      <c r="M1023"/>
      <c r="N1023"/>
      <c r="O1023"/>
      <c r="P1023"/>
      <c r="Q1023"/>
      <c r="R1023"/>
    </row>
    <row r="1024" spans="1:18" s="16" customFormat="1" x14ac:dyDescent="0.25">
      <c r="A1024" s="19"/>
      <c r="B1024" s="18"/>
      <c r="D1024"/>
      <c r="E1024"/>
      <c r="F1024"/>
      <c r="G1024"/>
      <c r="H1024"/>
      <c r="I1024"/>
      <c r="J1024"/>
      <c r="K1024"/>
      <c r="L1024"/>
      <c r="M1024"/>
      <c r="N1024"/>
      <c r="O1024"/>
      <c r="P1024"/>
      <c r="Q1024"/>
      <c r="R1024"/>
    </row>
    <row r="1025" spans="1:18" s="16" customFormat="1" x14ac:dyDescent="0.25">
      <c r="A1025" s="19"/>
      <c r="B1025" s="18"/>
      <c r="D1025"/>
      <c r="E1025"/>
      <c r="F1025"/>
      <c r="G1025"/>
      <c r="H1025"/>
      <c r="I1025"/>
      <c r="J1025"/>
      <c r="K1025"/>
      <c r="L1025"/>
      <c r="M1025"/>
      <c r="N1025"/>
      <c r="O1025"/>
      <c r="P1025"/>
      <c r="Q1025"/>
      <c r="R1025"/>
    </row>
    <row r="1026" spans="1:18" s="16" customFormat="1" x14ac:dyDescent="0.25">
      <c r="A1026" s="19"/>
      <c r="B1026" s="18"/>
      <c r="D1026"/>
      <c r="E1026"/>
      <c r="F1026"/>
      <c r="G1026"/>
      <c r="H1026"/>
      <c r="I1026"/>
      <c r="J1026"/>
      <c r="K1026"/>
      <c r="L1026"/>
      <c r="M1026"/>
      <c r="N1026"/>
      <c r="O1026"/>
      <c r="P1026"/>
      <c r="Q1026"/>
      <c r="R1026"/>
    </row>
    <row r="1027" spans="1:18" s="16" customFormat="1" x14ac:dyDescent="0.25">
      <c r="A1027" s="19"/>
      <c r="B1027" s="18"/>
      <c r="D1027"/>
      <c r="E1027"/>
      <c r="F1027"/>
      <c r="G1027"/>
      <c r="H1027"/>
      <c r="I1027"/>
      <c r="J1027"/>
      <c r="K1027"/>
      <c r="L1027"/>
      <c r="M1027"/>
      <c r="N1027"/>
      <c r="O1027"/>
      <c r="P1027"/>
      <c r="Q1027"/>
      <c r="R1027"/>
    </row>
    <row r="1028" spans="1:18" s="16" customFormat="1" x14ac:dyDescent="0.25">
      <c r="A1028" s="19"/>
      <c r="B1028" s="18"/>
      <c r="D1028"/>
      <c r="E1028"/>
      <c r="F1028"/>
      <c r="G1028"/>
      <c r="H1028"/>
      <c r="I1028"/>
      <c r="J1028"/>
      <c r="K1028"/>
      <c r="L1028"/>
      <c r="M1028"/>
      <c r="N1028"/>
      <c r="O1028"/>
      <c r="P1028"/>
      <c r="Q1028"/>
      <c r="R1028"/>
    </row>
    <row r="1029" spans="1:18" s="16" customFormat="1" x14ac:dyDescent="0.25">
      <c r="A1029" s="19"/>
      <c r="B1029" s="18"/>
      <c r="D1029"/>
      <c r="E1029"/>
      <c r="F1029"/>
      <c r="G1029"/>
      <c r="H1029"/>
      <c r="I1029"/>
      <c r="J1029"/>
      <c r="K1029"/>
      <c r="L1029"/>
      <c r="M1029"/>
      <c r="N1029"/>
      <c r="O1029"/>
      <c r="P1029"/>
      <c r="Q1029"/>
      <c r="R1029"/>
    </row>
    <row r="1030" spans="1:18" s="16" customFormat="1" x14ac:dyDescent="0.25">
      <c r="A1030" s="19"/>
      <c r="B1030" s="18"/>
      <c r="D1030"/>
      <c r="E1030"/>
      <c r="F1030"/>
      <c r="G1030"/>
      <c r="H1030"/>
      <c r="I1030"/>
      <c r="J1030"/>
      <c r="K1030"/>
      <c r="L1030"/>
      <c r="M1030"/>
      <c r="N1030"/>
      <c r="O1030"/>
      <c r="P1030"/>
      <c r="Q1030"/>
      <c r="R1030"/>
    </row>
    <row r="1031" spans="1:18" s="16" customFormat="1" x14ac:dyDescent="0.25">
      <c r="A1031" s="19"/>
      <c r="B1031" s="18"/>
      <c r="D1031"/>
      <c r="E1031"/>
      <c r="F1031"/>
      <c r="G1031"/>
      <c r="H1031"/>
      <c r="I1031"/>
      <c r="J1031"/>
      <c r="K1031"/>
      <c r="L1031"/>
      <c r="M1031"/>
      <c r="N1031"/>
      <c r="O1031"/>
      <c r="P1031"/>
      <c r="Q1031"/>
      <c r="R1031"/>
    </row>
    <row r="1032" spans="1:18" s="16" customFormat="1" x14ac:dyDescent="0.25">
      <c r="A1032" s="19"/>
      <c r="B1032" s="18"/>
      <c r="D1032"/>
      <c r="E1032"/>
      <c r="F1032"/>
      <c r="G1032"/>
      <c r="H1032"/>
      <c r="I1032"/>
      <c r="J1032"/>
      <c r="K1032"/>
      <c r="L1032"/>
      <c r="M1032"/>
      <c r="N1032"/>
      <c r="O1032"/>
      <c r="P1032"/>
      <c r="Q1032"/>
      <c r="R1032"/>
    </row>
    <row r="1033" spans="1:18" s="16" customFormat="1" x14ac:dyDescent="0.25">
      <c r="A1033" s="19"/>
      <c r="B1033" s="18"/>
      <c r="D1033"/>
      <c r="E1033"/>
      <c r="F1033"/>
      <c r="G1033"/>
      <c r="H1033"/>
      <c r="I1033"/>
      <c r="J1033"/>
      <c r="K1033"/>
      <c r="L1033"/>
      <c r="M1033"/>
      <c r="N1033"/>
      <c r="O1033"/>
      <c r="P1033"/>
      <c r="Q1033"/>
      <c r="R1033"/>
    </row>
    <row r="1034" spans="1:18" s="16" customFormat="1" x14ac:dyDescent="0.25">
      <c r="A1034" s="19"/>
      <c r="B1034" s="18"/>
      <c r="D1034"/>
      <c r="E1034"/>
      <c r="F1034"/>
      <c r="G1034"/>
      <c r="H1034"/>
      <c r="I1034"/>
      <c r="J1034"/>
      <c r="K1034"/>
      <c r="L1034"/>
      <c r="M1034"/>
      <c r="N1034"/>
      <c r="O1034"/>
      <c r="P1034"/>
      <c r="Q1034"/>
      <c r="R1034"/>
    </row>
    <row r="1035" spans="1:18" s="16" customFormat="1" x14ac:dyDescent="0.25">
      <c r="A1035" s="19"/>
      <c r="B1035" s="18"/>
      <c r="D1035"/>
      <c r="E1035"/>
      <c r="F1035"/>
      <c r="G1035"/>
      <c r="H1035"/>
      <c r="I1035"/>
      <c r="J1035"/>
      <c r="K1035"/>
      <c r="L1035"/>
      <c r="M1035"/>
      <c r="N1035"/>
      <c r="O1035"/>
      <c r="P1035"/>
      <c r="Q1035"/>
      <c r="R1035"/>
    </row>
    <row r="1036" spans="1:18" s="16" customFormat="1" x14ac:dyDescent="0.25">
      <c r="A1036" s="19"/>
      <c r="B1036" s="18"/>
      <c r="D1036"/>
      <c r="E1036"/>
      <c r="F1036"/>
      <c r="G1036"/>
      <c r="H1036"/>
      <c r="I1036"/>
      <c r="J1036"/>
      <c r="K1036"/>
      <c r="L1036"/>
      <c r="M1036"/>
      <c r="N1036"/>
      <c r="O1036"/>
      <c r="P1036"/>
      <c r="Q1036"/>
      <c r="R1036"/>
    </row>
    <row r="1037" spans="1:18" s="16" customFormat="1" x14ac:dyDescent="0.25">
      <c r="A1037" s="19"/>
      <c r="B1037" s="18"/>
      <c r="D1037"/>
      <c r="E1037"/>
      <c r="F1037"/>
      <c r="G1037"/>
      <c r="H1037"/>
      <c r="I1037"/>
      <c r="J1037"/>
      <c r="K1037"/>
      <c r="L1037"/>
      <c r="M1037"/>
      <c r="N1037"/>
      <c r="O1037"/>
      <c r="P1037"/>
      <c r="Q1037"/>
      <c r="R1037"/>
    </row>
    <row r="1038" spans="1:18" s="16" customFormat="1" x14ac:dyDescent="0.25">
      <c r="A1038" s="19"/>
      <c r="B1038" s="18"/>
      <c r="D1038"/>
      <c r="E1038"/>
      <c r="F1038"/>
      <c r="G1038"/>
      <c r="H1038"/>
      <c r="I1038"/>
      <c r="J1038"/>
      <c r="K1038"/>
      <c r="L1038"/>
      <c r="M1038"/>
      <c r="N1038"/>
      <c r="O1038"/>
      <c r="P1038"/>
      <c r="Q1038"/>
      <c r="R1038"/>
    </row>
    <row r="1039" spans="1:18" s="16" customFormat="1" x14ac:dyDescent="0.25">
      <c r="A1039" s="19"/>
      <c r="B1039" s="18"/>
      <c r="D1039"/>
      <c r="E1039"/>
      <c r="F1039"/>
      <c r="G1039"/>
      <c r="H1039"/>
      <c r="I1039"/>
      <c r="J1039"/>
      <c r="K1039"/>
      <c r="L1039"/>
      <c r="M1039"/>
      <c r="N1039"/>
      <c r="O1039"/>
      <c r="P1039"/>
      <c r="Q1039"/>
      <c r="R1039"/>
    </row>
    <row r="1040" spans="1:18" s="16" customFormat="1" x14ac:dyDescent="0.25">
      <c r="A1040" s="19"/>
      <c r="B1040" s="18"/>
      <c r="D1040"/>
      <c r="E1040"/>
      <c r="F1040"/>
      <c r="G1040"/>
      <c r="H1040"/>
      <c r="I1040"/>
      <c r="J1040"/>
      <c r="K1040"/>
      <c r="L1040"/>
      <c r="M1040"/>
      <c r="N1040"/>
      <c r="O1040"/>
      <c r="P1040"/>
      <c r="Q1040"/>
      <c r="R1040"/>
    </row>
    <row r="1041" spans="1:18" s="16" customFormat="1" x14ac:dyDescent="0.25">
      <c r="A1041" s="19"/>
      <c r="B1041" s="18"/>
      <c r="D1041"/>
      <c r="E1041"/>
      <c r="F1041"/>
      <c r="G1041"/>
      <c r="H1041"/>
      <c r="I1041"/>
      <c r="J1041"/>
      <c r="K1041"/>
      <c r="L1041"/>
      <c r="M1041"/>
      <c r="N1041"/>
      <c r="O1041"/>
      <c r="P1041"/>
      <c r="Q1041"/>
      <c r="R1041"/>
    </row>
    <row r="1042" spans="1:18" s="16" customFormat="1" x14ac:dyDescent="0.25">
      <c r="A1042" s="19"/>
      <c r="B1042" s="18"/>
      <c r="D1042"/>
      <c r="E1042"/>
      <c r="F1042"/>
      <c r="G1042"/>
      <c r="H1042"/>
      <c r="I1042"/>
      <c r="J1042"/>
      <c r="K1042"/>
      <c r="L1042"/>
      <c r="M1042"/>
      <c r="N1042"/>
      <c r="O1042"/>
      <c r="P1042"/>
      <c r="Q1042"/>
      <c r="R1042"/>
    </row>
    <row r="1043" spans="1:18" s="16" customFormat="1" x14ac:dyDescent="0.25">
      <c r="A1043" s="19"/>
      <c r="B1043" s="18"/>
      <c r="D1043"/>
      <c r="E1043"/>
      <c r="F1043"/>
      <c r="G1043"/>
      <c r="H1043"/>
      <c r="I1043"/>
      <c r="J1043"/>
      <c r="K1043"/>
      <c r="L1043"/>
      <c r="M1043"/>
      <c r="N1043"/>
      <c r="O1043"/>
      <c r="P1043"/>
      <c r="Q1043"/>
      <c r="R1043"/>
    </row>
    <row r="1044" spans="1:18" s="16" customFormat="1" x14ac:dyDescent="0.25">
      <c r="A1044" s="19"/>
      <c r="B1044" s="18"/>
      <c r="D1044"/>
      <c r="E1044"/>
      <c r="F1044"/>
      <c r="G1044"/>
      <c r="H1044"/>
      <c r="I1044"/>
      <c r="J1044"/>
      <c r="K1044"/>
      <c r="L1044"/>
      <c r="M1044"/>
      <c r="N1044"/>
      <c r="O1044"/>
      <c r="P1044"/>
      <c r="Q1044"/>
      <c r="R1044"/>
    </row>
    <row r="1045" spans="1:18" s="16" customFormat="1" x14ac:dyDescent="0.25">
      <c r="A1045" s="19"/>
      <c r="B1045" s="18"/>
      <c r="D1045"/>
      <c r="E1045"/>
      <c r="F1045"/>
      <c r="G1045"/>
      <c r="H1045"/>
      <c r="I1045"/>
      <c r="J1045"/>
      <c r="K1045"/>
      <c r="L1045"/>
      <c r="M1045"/>
      <c r="N1045"/>
      <c r="O1045"/>
      <c r="P1045"/>
      <c r="Q1045"/>
      <c r="R1045"/>
    </row>
    <row r="1046" spans="1:18" s="16" customFormat="1" x14ac:dyDescent="0.25">
      <c r="A1046" s="19"/>
      <c r="B1046" s="18"/>
      <c r="D1046"/>
      <c r="E1046"/>
      <c r="F1046"/>
      <c r="G1046"/>
      <c r="H1046"/>
      <c r="I1046"/>
      <c r="J1046"/>
      <c r="K1046"/>
      <c r="L1046"/>
      <c r="M1046"/>
      <c r="N1046"/>
      <c r="O1046"/>
      <c r="P1046"/>
      <c r="Q1046"/>
      <c r="R1046"/>
    </row>
    <row r="1047" spans="1:18" s="16" customFormat="1" x14ac:dyDescent="0.25">
      <c r="A1047" s="19"/>
      <c r="B1047" s="18"/>
      <c r="D1047"/>
      <c r="E1047"/>
      <c r="F1047"/>
      <c r="G1047"/>
      <c r="H1047"/>
      <c r="I1047"/>
      <c r="J1047"/>
      <c r="K1047"/>
      <c r="L1047"/>
      <c r="M1047"/>
      <c r="N1047"/>
      <c r="O1047"/>
      <c r="P1047"/>
      <c r="Q1047"/>
      <c r="R1047"/>
    </row>
    <row r="1048" spans="1:18" s="16" customFormat="1" x14ac:dyDescent="0.25">
      <c r="A1048" s="19"/>
      <c r="B1048" s="18"/>
      <c r="D1048"/>
      <c r="E1048"/>
      <c r="F1048"/>
      <c r="G1048"/>
      <c r="H1048"/>
      <c r="I1048"/>
      <c r="J1048"/>
      <c r="K1048"/>
      <c r="L1048"/>
      <c r="M1048"/>
      <c r="N1048"/>
      <c r="O1048"/>
      <c r="P1048"/>
      <c r="Q1048"/>
      <c r="R1048"/>
    </row>
    <row r="1049" spans="1:18" s="16" customFormat="1" x14ac:dyDescent="0.25">
      <c r="A1049" s="19"/>
      <c r="B1049" s="18"/>
      <c r="D1049"/>
      <c r="E1049"/>
      <c r="F1049"/>
      <c r="G1049"/>
      <c r="H1049"/>
      <c r="I1049"/>
      <c r="J1049"/>
      <c r="K1049"/>
      <c r="L1049"/>
      <c r="M1049"/>
      <c r="N1049"/>
      <c r="O1049"/>
      <c r="P1049"/>
      <c r="Q1049"/>
      <c r="R1049"/>
    </row>
    <row r="1050" spans="1:18" s="16" customFormat="1" x14ac:dyDescent="0.25">
      <c r="A1050" s="19"/>
      <c r="B1050" s="18"/>
      <c r="D1050"/>
      <c r="E1050"/>
      <c r="F1050"/>
      <c r="G1050"/>
      <c r="H1050"/>
      <c r="I1050"/>
      <c r="J1050"/>
      <c r="K1050"/>
      <c r="L1050"/>
      <c r="M1050"/>
      <c r="N1050"/>
      <c r="O1050"/>
      <c r="P1050"/>
      <c r="Q1050"/>
      <c r="R1050"/>
    </row>
    <row r="1051" spans="1:18" s="16" customFormat="1" x14ac:dyDescent="0.25">
      <c r="A1051" s="19"/>
      <c r="B1051" s="18"/>
      <c r="D1051"/>
      <c r="E1051"/>
      <c r="F1051"/>
      <c r="G1051"/>
      <c r="H1051"/>
      <c r="I1051"/>
      <c r="J1051"/>
      <c r="K1051"/>
      <c r="L1051"/>
      <c r="M1051"/>
      <c r="N1051"/>
      <c r="O1051"/>
      <c r="P1051"/>
      <c r="Q1051"/>
      <c r="R1051"/>
    </row>
    <row r="1052" spans="1:18" s="16" customFormat="1" x14ac:dyDescent="0.25">
      <c r="A1052" s="19"/>
      <c r="B1052" s="18"/>
      <c r="D1052"/>
      <c r="E1052"/>
      <c r="F1052"/>
      <c r="G1052"/>
      <c r="H1052"/>
      <c r="I1052"/>
      <c r="J1052"/>
      <c r="K1052"/>
      <c r="L1052"/>
      <c r="M1052"/>
      <c r="N1052"/>
      <c r="O1052"/>
      <c r="P1052"/>
      <c r="Q1052"/>
      <c r="R1052"/>
    </row>
    <row r="1053" spans="1:18" s="16" customFormat="1" x14ac:dyDescent="0.25">
      <c r="A1053" s="19"/>
      <c r="B1053" s="18"/>
      <c r="D1053"/>
      <c r="E1053"/>
      <c r="F1053"/>
      <c r="G1053"/>
      <c r="H1053"/>
      <c r="I1053"/>
      <c r="J1053"/>
      <c r="K1053"/>
      <c r="L1053"/>
      <c r="M1053"/>
      <c r="N1053"/>
      <c r="O1053"/>
      <c r="P1053"/>
      <c r="Q1053"/>
      <c r="R1053"/>
    </row>
    <row r="1054" spans="1:18" s="16" customFormat="1" x14ac:dyDescent="0.25">
      <c r="A1054" s="19"/>
      <c r="B1054" s="18"/>
      <c r="D1054"/>
      <c r="E1054"/>
      <c r="F1054"/>
      <c r="G1054"/>
      <c r="H1054"/>
      <c r="I1054"/>
      <c r="J1054"/>
      <c r="K1054"/>
      <c r="L1054"/>
      <c r="M1054"/>
      <c r="N1054"/>
      <c r="O1054"/>
      <c r="P1054"/>
      <c r="Q1054"/>
      <c r="R1054"/>
    </row>
    <row r="1055" spans="1:18" s="16" customFormat="1" x14ac:dyDescent="0.25">
      <c r="A1055" s="19"/>
      <c r="B1055" s="18"/>
      <c r="D1055"/>
      <c r="E1055"/>
      <c r="F1055"/>
      <c r="G1055"/>
      <c r="H1055"/>
      <c r="I1055"/>
      <c r="J1055"/>
      <c r="K1055"/>
      <c r="L1055"/>
      <c r="M1055"/>
      <c r="N1055"/>
      <c r="O1055"/>
      <c r="P1055"/>
      <c r="Q1055"/>
      <c r="R1055"/>
    </row>
    <row r="1056" spans="1:18" s="16" customFormat="1" x14ac:dyDescent="0.25">
      <c r="A1056" s="19"/>
      <c r="B1056" s="18"/>
      <c r="D1056"/>
      <c r="E1056"/>
      <c r="F1056"/>
      <c r="G1056"/>
      <c r="H1056"/>
      <c r="I1056"/>
      <c r="J1056"/>
      <c r="K1056"/>
      <c r="L1056"/>
      <c r="M1056"/>
      <c r="N1056"/>
      <c r="O1056"/>
      <c r="P1056"/>
      <c r="Q1056"/>
      <c r="R1056"/>
    </row>
    <row r="1057" spans="1:18" s="16" customFormat="1" x14ac:dyDescent="0.25">
      <c r="A1057" s="19"/>
      <c r="B1057" s="18"/>
      <c r="D1057"/>
      <c r="E1057"/>
      <c r="F1057"/>
      <c r="G1057"/>
      <c r="H1057"/>
      <c r="I1057"/>
      <c r="J1057"/>
      <c r="K1057"/>
      <c r="L1057"/>
      <c r="M1057"/>
      <c r="N1057"/>
      <c r="O1057"/>
      <c r="P1057"/>
      <c r="Q1057"/>
      <c r="R1057"/>
    </row>
    <row r="1058" spans="1:18" s="16" customFormat="1" x14ac:dyDescent="0.25">
      <c r="A1058" s="19"/>
      <c r="B1058" s="18"/>
      <c r="D1058"/>
      <c r="E1058"/>
      <c r="F1058"/>
      <c r="G1058"/>
      <c r="H1058"/>
      <c r="I1058"/>
      <c r="J1058"/>
      <c r="K1058"/>
      <c r="L1058"/>
      <c r="M1058"/>
      <c r="N1058"/>
      <c r="O1058"/>
      <c r="P1058"/>
      <c r="Q1058"/>
      <c r="R1058"/>
    </row>
    <row r="1059" spans="1:18" s="16" customFormat="1" x14ac:dyDescent="0.25">
      <c r="A1059" s="19"/>
      <c r="B1059" s="18"/>
      <c r="D1059"/>
      <c r="E1059"/>
      <c r="F1059"/>
      <c r="G1059"/>
      <c r="H1059"/>
      <c r="I1059"/>
      <c r="J1059"/>
      <c r="K1059"/>
      <c r="L1059"/>
      <c r="M1059"/>
      <c r="N1059"/>
      <c r="O1059"/>
      <c r="P1059"/>
      <c r="Q1059"/>
      <c r="R1059"/>
    </row>
    <row r="1060" spans="1:18" s="16" customFormat="1" x14ac:dyDescent="0.25">
      <c r="A1060" s="19"/>
      <c r="B1060" s="18"/>
      <c r="D1060"/>
      <c r="E1060"/>
      <c r="F1060"/>
      <c r="G1060"/>
      <c r="H1060"/>
      <c r="I1060"/>
      <c r="J1060"/>
      <c r="K1060"/>
      <c r="L1060"/>
      <c r="M1060"/>
      <c r="N1060"/>
      <c r="O1060"/>
      <c r="P1060"/>
      <c r="Q1060"/>
      <c r="R1060"/>
    </row>
    <row r="1061" spans="1:18" s="16" customFormat="1" x14ac:dyDescent="0.25">
      <c r="A1061" s="19"/>
      <c r="B1061" s="18"/>
      <c r="D1061"/>
      <c r="E1061"/>
      <c r="F1061"/>
      <c r="G1061"/>
      <c r="H1061"/>
      <c r="I1061"/>
      <c r="J1061"/>
      <c r="K1061"/>
      <c r="L1061"/>
      <c r="M1061"/>
      <c r="N1061"/>
      <c r="O1061"/>
      <c r="P1061"/>
      <c r="Q1061"/>
      <c r="R1061"/>
    </row>
    <row r="1062" spans="1:18" s="16" customFormat="1" x14ac:dyDescent="0.25">
      <c r="A1062" s="19"/>
      <c r="B1062" s="20"/>
      <c r="D1062"/>
      <c r="E1062"/>
      <c r="F1062"/>
      <c r="G1062"/>
      <c r="H1062"/>
      <c r="I1062"/>
      <c r="J1062"/>
      <c r="K1062"/>
      <c r="L1062"/>
      <c r="M1062"/>
      <c r="N1062"/>
      <c r="O1062"/>
      <c r="P1062"/>
      <c r="Q1062"/>
      <c r="R1062"/>
    </row>
    <row r="1063" spans="1:18" s="16" customFormat="1" x14ac:dyDescent="0.25">
      <c r="A1063" s="19"/>
      <c r="B1063" s="18"/>
      <c r="D1063"/>
      <c r="E1063"/>
      <c r="F1063"/>
      <c r="G1063"/>
      <c r="H1063"/>
      <c r="I1063"/>
      <c r="J1063"/>
      <c r="K1063"/>
      <c r="L1063"/>
      <c r="M1063"/>
      <c r="N1063"/>
      <c r="O1063"/>
      <c r="P1063"/>
      <c r="Q1063"/>
      <c r="R1063"/>
    </row>
    <row r="1064" spans="1:18" s="16" customFormat="1" x14ac:dyDescent="0.25">
      <c r="A1064" s="19"/>
      <c r="B1064" s="18"/>
      <c r="D1064"/>
      <c r="E1064"/>
      <c r="F1064"/>
      <c r="G1064"/>
      <c r="H1064"/>
      <c r="I1064"/>
      <c r="J1064"/>
      <c r="K1064"/>
      <c r="L1064"/>
      <c r="M1064"/>
      <c r="N1064"/>
      <c r="O1064"/>
      <c r="P1064"/>
      <c r="Q1064"/>
      <c r="R1064"/>
    </row>
    <row r="1065" spans="1:18" s="16" customFormat="1" x14ac:dyDescent="0.25">
      <c r="A1065" s="19"/>
      <c r="B1065" s="18"/>
      <c r="D1065"/>
      <c r="E1065"/>
      <c r="F1065"/>
      <c r="G1065"/>
      <c r="H1065"/>
      <c r="I1065"/>
      <c r="J1065"/>
      <c r="K1065"/>
      <c r="L1065"/>
      <c r="M1065"/>
      <c r="N1065"/>
      <c r="O1065"/>
      <c r="P1065"/>
      <c r="Q1065"/>
      <c r="R1065"/>
    </row>
    <row r="1066" spans="1:18" s="16" customFormat="1" x14ac:dyDescent="0.25">
      <c r="A1066" s="19"/>
      <c r="B1066" s="18"/>
      <c r="D1066"/>
      <c r="E1066"/>
      <c r="F1066"/>
      <c r="G1066"/>
      <c r="H1066"/>
      <c r="I1066"/>
      <c r="J1066"/>
      <c r="K1066"/>
      <c r="L1066"/>
      <c r="M1066"/>
      <c r="N1066"/>
      <c r="O1066"/>
      <c r="P1066"/>
      <c r="Q1066"/>
      <c r="R1066"/>
    </row>
    <row r="1067" spans="1:18" s="16" customFormat="1" x14ac:dyDescent="0.25">
      <c r="A1067" s="19"/>
      <c r="B1067" s="18"/>
      <c r="D1067"/>
      <c r="E1067"/>
      <c r="F1067"/>
      <c r="G1067"/>
      <c r="H1067"/>
      <c r="I1067"/>
      <c r="J1067"/>
      <c r="K1067"/>
      <c r="L1067"/>
      <c r="M1067"/>
      <c r="N1067"/>
      <c r="O1067"/>
      <c r="P1067"/>
      <c r="Q1067"/>
      <c r="R1067"/>
    </row>
    <row r="1068" spans="1:18" s="16" customFormat="1" x14ac:dyDescent="0.25">
      <c r="A1068" s="19"/>
      <c r="B1068" s="18"/>
      <c r="D1068"/>
      <c r="E1068"/>
      <c r="F1068"/>
      <c r="G1068"/>
      <c r="H1068"/>
      <c r="I1068"/>
      <c r="J1068"/>
      <c r="K1068"/>
      <c r="L1068"/>
      <c r="M1068"/>
      <c r="N1068"/>
      <c r="O1068"/>
      <c r="P1068"/>
      <c r="Q1068"/>
      <c r="R1068"/>
    </row>
    <row r="1069" spans="1:18" s="16" customFormat="1" x14ac:dyDescent="0.25">
      <c r="A1069" s="19"/>
      <c r="B1069" s="18"/>
      <c r="D1069"/>
      <c r="E1069"/>
      <c r="F1069"/>
      <c r="G1069"/>
      <c r="H1069"/>
      <c r="I1069"/>
      <c r="J1069"/>
      <c r="K1069"/>
      <c r="L1069"/>
      <c r="M1069"/>
      <c r="N1069"/>
      <c r="O1069"/>
      <c r="P1069"/>
      <c r="Q1069"/>
      <c r="R1069"/>
    </row>
    <row r="1070" spans="1:18" s="16" customFormat="1" x14ac:dyDescent="0.25">
      <c r="A1070" s="19"/>
      <c r="B1070" s="18"/>
      <c r="D1070"/>
      <c r="E1070"/>
      <c r="F1070"/>
      <c r="G1070"/>
      <c r="H1070"/>
      <c r="I1070"/>
      <c r="J1070"/>
      <c r="K1070"/>
      <c r="L1070"/>
      <c r="M1070"/>
      <c r="N1070"/>
      <c r="O1070"/>
      <c r="P1070"/>
      <c r="Q1070"/>
      <c r="R1070"/>
    </row>
    <row r="1071" spans="1:18" s="16" customFormat="1" x14ac:dyDescent="0.25">
      <c r="A1071" s="19"/>
      <c r="B1071" s="18"/>
      <c r="D1071"/>
      <c r="E1071"/>
      <c r="F1071"/>
      <c r="G1071"/>
      <c r="H1071"/>
      <c r="I1071"/>
      <c r="J1071"/>
      <c r="K1071"/>
      <c r="L1071"/>
      <c r="M1071"/>
      <c r="N1071"/>
      <c r="O1071"/>
      <c r="P1071"/>
      <c r="Q1071"/>
      <c r="R1071"/>
    </row>
    <row r="1072" spans="1:18" s="16" customFormat="1" x14ac:dyDescent="0.25">
      <c r="A1072" s="19"/>
      <c r="B1072" s="18"/>
      <c r="D1072"/>
      <c r="E1072"/>
      <c r="F1072"/>
      <c r="G1072"/>
      <c r="H1072"/>
      <c r="I1072"/>
      <c r="J1072"/>
      <c r="K1072"/>
      <c r="L1072"/>
      <c r="M1072"/>
      <c r="N1072"/>
      <c r="O1072"/>
      <c r="P1072"/>
      <c r="Q1072"/>
      <c r="R1072"/>
    </row>
    <row r="1073" spans="1:18" s="16" customFormat="1" x14ac:dyDescent="0.25">
      <c r="A1073" s="19"/>
      <c r="B1073" s="18"/>
      <c r="D1073"/>
      <c r="E1073"/>
      <c r="F1073"/>
      <c r="G1073"/>
      <c r="H1073"/>
      <c r="I1073"/>
      <c r="J1073"/>
      <c r="K1073"/>
      <c r="L1073"/>
      <c r="M1073"/>
      <c r="N1073"/>
      <c r="O1073"/>
      <c r="P1073"/>
      <c r="Q1073"/>
      <c r="R1073"/>
    </row>
    <row r="1074" spans="1:18" s="16" customFormat="1" x14ac:dyDescent="0.25">
      <c r="A1074" s="19"/>
      <c r="B1074" s="18"/>
      <c r="D1074"/>
      <c r="E1074"/>
      <c r="F1074"/>
      <c r="G1074"/>
      <c r="H1074"/>
      <c r="I1074"/>
      <c r="J1074"/>
      <c r="K1074"/>
      <c r="L1074"/>
      <c r="M1074"/>
      <c r="N1074"/>
      <c r="O1074"/>
      <c r="P1074"/>
      <c r="Q1074"/>
      <c r="R1074"/>
    </row>
    <row r="1075" spans="1:18" s="16" customFormat="1" x14ac:dyDescent="0.25">
      <c r="A1075" s="19"/>
      <c r="B1075" s="18"/>
      <c r="D1075"/>
      <c r="E1075"/>
      <c r="F1075"/>
      <c r="G1075"/>
      <c r="H1075"/>
      <c r="I1075"/>
      <c r="J1075"/>
      <c r="K1075"/>
      <c r="L1075"/>
      <c r="M1075"/>
      <c r="N1075"/>
      <c r="O1075"/>
      <c r="P1075"/>
      <c r="Q1075"/>
      <c r="R1075"/>
    </row>
    <row r="1076" spans="1:18" s="16" customFormat="1" x14ac:dyDescent="0.25">
      <c r="A1076" s="19"/>
      <c r="B1076" s="18"/>
      <c r="D1076"/>
      <c r="E1076"/>
      <c r="F1076"/>
      <c r="G1076"/>
      <c r="H1076"/>
      <c r="I1076"/>
      <c r="J1076"/>
      <c r="K1076"/>
      <c r="L1076"/>
      <c r="M1076"/>
      <c r="N1076"/>
      <c r="O1076"/>
      <c r="P1076"/>
      <c r="Q1076"/>
      <c r="R1076"/>
    </row>
    <row r="1077" spans="1:18" s="16" customFormat="1" x14ac:dyDescent="0.25">
      <c r="A1077" s="19"/>
      <c r="B1077" s="18"/>
      <c r="D1077"/>
      <c r="E1077"/>
      <c r="F1077"/>
      <c r="G1077"/>
      <c r="H1077"/>
      <c r="I1077"/>
      <c r="J1077"/>
      <c r="K1077"/>
      <c r="L1077"/>
      <c r="M1077"/>
      <c r="N1077"/>
      <c r="O1077"/>
      <c r="P1077"/>
      <c r="Q1077"/>
      <c r="R1077"/>
    </row>
    <row r="1078" spans="1:18" s="16" customFormat="1" x14ac:dyDescent="0.25">
      <c r="A1078" s="19"/>
      <c r="B1078" s="18"/>
      <c r="D1078"/>
      <c r="E1078"/>
      <c r="F1078"/>
      <c r="G1078"/>
      <c r="H1078"/>
      <c r="I1078"/>
      <c r="J1078"/>
      <c r="K1078"/>
      <c r="L1078"/>
      <c r="M1078"/>
      <c r="N1078"/>
      <c r="O1078"/>
      <c r="P1078"/>
      <c r="Q1078"/>
      <c r="R1078"/>
    </row>
    <row r="1079" spans="1:18" s="16" customFormat="1" x14ac:dyDescent="0.25">
      <c r="A1079" s="19"/>
      <c r="B1079" s="18"/>
      <c r="D1079"/>
      <c r="E1079"/>
      <c r="F1079"/>
      <c r="G1079"/>
      <c r="H1079"/>
      <c r="I1079"/>
      <c r="J1079"/>
      <c r="K1079"/>
      <c r="L1079"/>
      <c r="M1079"/>
      <c r="N1079"/>
      <c r="O1079"/>
      <c r="P1079"/>
      <c r="Q1079"/>
      <c r="R1079"/>
    </row>
    <row r="1080" spans="1:18" s="16" customFormat="1" x14ac:dyDescent="0.25">
      <c r="A1080" s="19"/>
      <c r="B1080" s="18"/>
      <c r="D1080"/>
      <c r="E1080"/>
      <c r="F1080"/>
      <c r="G1080"/>
      <c r="H1080"/>
      <c r="I1080"/>
      <c r="J1080"/>
      <c r="K1080"/>
      <c r="L1080"/>
      <c r="M1080"/>
      <c r="N1080"/>
      <c r="O1080"/>
      <c r="P1080"/>
      <c r="Q1080"/>
      <c r="R1080"/>
    </row>
    <row r="1081" spans="1:18" s="16" customFormat="1" x14ac:dyDescent="0.25">
      <c r="A1081" s="19"/>
      <c r="B1081" s="18"/>
      <c r="D1081"/>
      <c r="E1081"/>
      <c r="F1081"/>
      <c r="G1081"/>
      <c r="H1081"/>
      <c r="I1081"/>
      <c r="J1081"/>
      <c r="K1081"/>
      <c r="L1081"/>
      <c r="M1081"/>
      <c r="N1081"/>
      <c r="O1081"/>
      <c r="P1081"/>
      <c r="Q1081"/>
      <c r="R1081"/>
    </row>
    <row r="1082" spans="1:18" s="16" customFormat="1" x14ac:dyDescent="0.25">
      <c r="A1082" s="19"/>
      <c r="B1082" s="18"/>
      <c r="D1082"/>
      <c r="E1082"/>
      <c r="F1082"/>
      <c r="G1082"/>
      <c r="H1082"/>
      <c r="I1082"/>
      <c r="J1082"/>
      <c r="K1082"/>
      <c r="L1082"/>
      <c r="M1082"/>
      <c r="N1082"/>
      <c r="O1082"/>
      <c r="P1082"/>
      <c r="Q1082"/>
      <c r="R1082"/>
    </row>
    <row r="1083" spans="1:18" s="16" customFormat="1" x14ac:dyDescent="0.25">
      <c r="A1083" s="19"/>
      <c r="B1083" s="18"/>
      <c r="D1083"/>
      <c r="E1083"/>
      <c r="F1083"/>
      <c r="G1083"/>
      <c r="H1083"/>
      <c r="I1083"/>
      <c r="J1083"/>
      <c r="K1083"/>
      <c r="L1083"/>
      <c r="M1083"/>
      <c r="N1083"/>
      <c r="O1083"/>
      <c r="P1083"/>
      <c r="Q1083"/>
      <c r="R1083"/>
    </row>
    <row r="1084" spans="1:18" s="16" customFormat="1" x14ac:dyDescent="0.25">
      <c r="A1084" s="19"/>
      <c r="B1084" s="18"/>
      <c r="D1084"/>
      <c r="E1084"/>
      <c r="F1084"/>
      <c r="G1084"/>
      <c r="H1084"/>
      <c r="I1084"/>
      <c r="J1084"/>
      <c r="K1084"/>
      <c r="L1084"/>
      <c r="M1084"/>
      <c r="N1084"/>
      <c r="O1084"/>
      <c r="P1084"/>
      <c r="Q1084"/>
      <c r="R1084"/>
    </row>
    <row r="1085" spans="1:18" s="16" customFormat="1" x14ac:dyDescent="0.25">
      <c r="A1085" s="19"/>
      <c r="B1085" s="18"/>
      <c r="D1085"/>
      <c r="E1085"/>
      <c r="F1085"/>
      <c r="G1085"/>
      <c r="H1085"/>
      <c r="I1085"/>
      <c r="J1085"/>
      <c r="K1085"/>
      <c r="L1085"/>
      <c r="M1085"/>
      <c r="N1085"/>
      <c r="O1085"/>
      <c r="P1085"/>
      <c r="Q1085"/>
      <c r="R1085"/>
    </row>
    <row r="1086" spans="1:18" s="16" customFormat="1" x14ac:dyDescent="0.25">
      <c r="A1086" s="19"/>
      <c r="B1086" s="18"/>
      <c r="D1086"/>
      <c r="E1086"/>
      <c r="F1086"/>
      <c r="G1086"/>
      <c r="H1086"/>
      <c r="I1086"/>
      <c r="J1086"/>
      <c r="K1086"/>
      <c r="L1086"/>
      <c r="M1086"/>
      <c r="N1086"/>
      <c r="O1086"/>
      <c r="P1086"/>
      <c r="Q1086"/>
      <c r="R1086"/>
    </row>
    <row r="1087" spans="1:18" s="16" customFormat="1" x14ac:dyDescent="0.25">
      <c r="A1087" s="19"/>
      <c r="B1087" s="18"/>
      <c r="D1087"/>
      <c r="E1087"/>
      <c r="F1087"/>
      <c r="G1087"/>
      <c r="H1087"/>
      <c r="I1087"/>
      <c r="J1087"/>
      <c r="K1087"/>
      <c r="L1087"/>
      <c r="M1087"/>
      <c r="N1087"/>
      <c r="O1087"/>
      <c r="P1087"/>
      <c r="Q1087"/>
      <c r="R1087"/>
    </row>
    <row r="1088" spans="1:18" s="16" customFormat="1" x14ac:dyDescent="0.25">
      <c r="A1088" s="19"/>
      <c r="B1088" s="18"/>
      <c r="D1088"/>
      <c r="E1088"/>
      <c r="F1088"/>
      <c r="G1088"/>
      <c r="H1088"/>
      <c r="I1088"/>
      <c r="J1088"/>
      <c r="K1088"/>
      <c r="L1088"/>
      <c r="M1088"/>
      <c r="N1088"/>
      <c r="O1088"/>
      <c r="P1088"/>
      <c r="Q1088"/>
      <c r="R1088"/>
    </row>
    <row r="1089" spans="1:18" s="16" customFormat="1" x14ac:dyDescent="0.25">
      <c r="A1089" s="19"/>
      <c r="B1089" s="18"/>
      <c r="D1089"/>
      <c r="E1089"/>
      <c r="F1089"/>
      <c r="G1089"/>
      <c r="H1089"/>
      <c r="I1089"/>
      <c r="J1089"/>
      <c r="K1089"/>
      <c r="L1089"/>
      <c r="M1089"/>
      <c r="N1089"/>
      <c r="O1089"/>
      <c r="P1089"/>
      <c r="Q1089"/>
      <c r="R1089"/>
    </row>
    <row r="1090" spans="1:18" s="16" customFormat="1" x14ac:dyDescent="0.25">
      <c r="A1090" s="19"/>
      <c r="B1090" s="18"/>
      <c r="D1090"/>
      <c r="E1090"/>
      <c r="F1090"/>
      <c r="G1090"/>
      <c r="H1090"/>
      <c r="I1090"/>
      <c r="J1090"/>
      <c r="K1090"/>
      <c r="L1090"/>
      <c r="M1090"/>
      <c r="N1090"/>
      <c r="O1090"/>
      <c r="P1090"/>
      <c r="Q1090"/>
      <c r="R1090"/>
    </row>
    <row r="1091" spans="1:18" s="16" customFormat="1" x14ac:dyDescent="0.25">
      <c r="A1091" s="19"/>
      <c r="B1091" s="18"/>
      <c r="D1091"/>
      <c r="E1091"/>
      <c r="F1091"/>
      <c r="G1091"/>
      <c r="H1091"/>
      <c r="I1091"/>
      <c r="J1091"/>
      <c r="K1091"/>
      <c r="L1091"/>
      <c r="M1091"/>
      <c r="N1091"/>
      <c r="O1091"/>
      <c r="P1091"/>
      <c r="Q1091"/>
      <c r="R1091"/>
    </row>
    <row r="1092" spans="1:18" s="16" customFormat="1" x14ac:dyDescent="0.25">
      <c r="A1092" s="19"/>
      <c r="B1092" s="18"/>
      <c r="D1092"/>
      <c r="E1092"/>
      <c r="F1092"/>
      <c r="G1092"/>
      <c r="H1092"/>
      <c r="I1092"/>
      <c r="J1092"/>
      <c r="K1092"/>
      <c r="L1092"/>
      <c r="M1092"/>
      <c r="N1092"/>
      <c r="O1092"/>
      <c r="P1092"/>
      <c r="Q1092"/>
      <c r="R1092"/>
    </row>
    <row r="1093" spans="1:18" s="16" customFormat="1" x14ac:dyDescent="0.25">
      <c r="A1093" s="19"/>
      <c r="B1093" s="18"/>
      <c r="D1093"/>
      <c r="E1093"/>
      <c r="F1093"/>
      <c r="G1093"/>
      <c r="H1093"/>
      <c r="I1093"/>
      <c r="J1093"/>
      <c r="K1093"/>
      <c r="L1093"/>
      <c r="M1093"/>
      <c r="N1093"/>
      <c r="O1093"/>
      <c r="P1093"/>
      <c r="Q1093"/>
      <c r="R1093"/>
    </row>
    <row r="1094" spans="1:18" s="16" customFormat="1" x14ac:dyDescent="0.25">
      <c r="A1094" s="19"/>
      <c r="B1094" s="18"/>
      <c r="D1094"/>
      <c r="E1094"/>
      <c r="F1094"/>
      <c r="G1094"/>
      <c r="H1094"/>
      <c r="I1094"/>
      <c r="J1094"/>
      <c r="K1094"/>
      <c r="L1094"/>
      <c r="M1094"/>
      <c r="N1094"/>
      <c r="O1094"/>
      <c r="P1094"/>
      <c r="Q1094"/>
      <c r="R1094"/>
    </row>
    <row r="1095" spans="1:18" s="16" customFormat="1" x14ac:dyDescent="0.25">
      <c r="A1095" s="19"/>
      <c r="B1095" s="18"/>
      <c r="D1095"/>
      <c r="E1095"/>
      <c r="F1095"/>
      <c r="G1095"/>
      <c r="H1095"/>
      <c r="I1095"/>
      <c r="J1095"/>
      <c r="K1095"/>
      <c r="L1095"/>
      <c r="M1095"/>
      <c r="N1095"/>
      <c r="O1095"/>
      <c r="P1095"/>
      <c r="Q1095"/>
      <c r="R1095"/>
    </row>
    <row r="1096" spans="1:18" s="16" customFormat="1" x14ac:dyDescent="0.25">
      <c r="A1096" s="19"/>
      <c r="B1096" s="18"/>
      <c r="D1096"/>
      <c r="E1096"/>
      <c r="F1096"/>
      <c r="G1096"/>
      <c r="H1096"/>
      <c r="I1096"/>
      <c r="J1096"/>
      <c r="K1096"/>
      <c r="L1096"/>
      <c r="M1096"/>
      <c r="N1096"/>
      <c r="O1096"/>
      <c r="P1096"/>
      <c r="Q1096"/>
      <c r="R1096"/>
    </row>
    <row r="1097" spans="1:18" s="16" customFormat="1" x14ac:dyDescent="0.25">
      <c r="A1097" s="19"/>
      <c r="B1097" s="18"/>
      <c r="D1097"/>
      <c r="E1097"/>
      <c r="F1097"/>
      <c r="G1097"/>
      <c r="H1097"/>
      <c r="I1097"/>
      <c r="J1097"/>
      <c r="K1097"/>
      <c r="L1097"/>
      <c r="M1097"/>
      <c r="N1097"/>
      <c r="O1097"/>
      <c r="P1097"/>
      <c r="Q1097"/>
      <c r="R1097"/>
    </row>
    <row r="1098" spans="1:18" s="16" customFormat="1" x14ac:dyDescent="0.25">
      <c r="A1098" s="19"/>
      <c r="B1098" s="18"/>
      <c r="D1098"/>
      <c r="E1098"/>
      <c r="F1098"/>
      <c r="G1098"/>
      <c r="H1098"/>
      <c r="I1098"/>
      <c r="J1098"/>
      <c r="K1098"/>
      <c r="L1098"/>
      <c r="M1098"/>
      <c r="N1098"/>
      <c r="O1098"/>
      <c r="P1098"/>
      <c r="Q1098"/>
      <c r="R1098"/>
    </row>
    <row r="1099" spans="1:18" s="16" customFormat="1" x14ac:dyDescent="0.25">
      <c r="A1099" s="19"/>
      <c r="B1099" s="18"/>
      <c r="D1099"/>
      <c r="E1099"/>
      <c r="F1099"/>
      <c r="G1099"/>
      <c r="H1099"/>
      <c r="I1099"/>
      <c r="J1099"/>
      <c r="K1099"/>
      <c r="L1099"/>
      <c r="M1099"/>
      <c r="N1099"/>
      <c r="O1099"/>
      <c r="P1099"/>
      <c r="Q1099"/>
      <c r="R1099"/>
    </row>
    <row r="1100" spans="1:18" s="16" customFormat="1" x14ac:dyDescent="0.25">
      <c r="A1100" s="19"/>
      <c r="B1100" s="18"/>
      <c r="D1100"/>
      <c r="E1100"/>
      <c r="F1100"/>
      <c r="G1100"/>
      <c r="H1100"/>
      <c r="I1100"/>
      <c r="J1100"/>
      <c r="K1100"/>
      <c r="L1100"/>
      <c r="M1100"/>
      <c r="N1100"/>
      <c r="O1100"/>
      <c r="P1100"/>
      <c r="Q1100"/>
      <c r="R1100"/>
    </row>
    <row r="1101" spans="1:18" s="16" customFormat="1" x14ac:dyDescent="0.25">
      <c r="A1101" s="19"/>
      <c r="B1101" s="18"/>
      <c r="D1101"/>
      <c r="E1101"/>
      <c r="F1101"/>
      <c r="G1101"/>
      <c r="H1101"/>
      <c r="I1101"/>
      <c r="J1101"/>
      <c r="K1101"/>
      <c r="L1101"/>
      <c r="M1101"/>
      <c r="N1101"/>
      <c r="O1101"/>
      <c r="P1101"/>
      <c r="Q1101"/>
      <c r="R1101"/>
    </row>
    <row r="1102" spans="1:18" s="16" customFormat="1" x14ac:dyDescent="0.25">
      <c r="A1102" s="19"/>
      <c r="B1102" s="18"/>
      <c r="D1102"/>
      <c r="E1102"/>
      <c r="F1102"/>
      <c r="G1102"/>
      <c r="H1102"/>
      <c r="I1102"/>
      <c r="J1102"/>
      <c r="K1102"/>
      <c r="L1102"/>
      <c r="M1102"/>
      <c r="N1102"/>
      <c r="O1102"/>
      <c r="P1102"/>
      <c r="Q1102"/>
      <c r="R1102"/>
    </row>
    <row r="1103" spans="1:18" s="16" customFormat="1" x14ac:dyDescent="0.25">
      <c r="A1103" s="19"/>
      <c r="B1103" s="18"/>
      <c r="D1103"/>
      <c r="E1103"/>
      <c r="F1103"/>
      <c r="G1103"/>
      <c r="H1103"/>
      <c r="I1103"/>
      <c r="J1103"/>
      <c r="K1103"/>
      <c r="L1103"/>
      <c r="M1103"/>
      <c r="N1103"/>
      <c r="O1103"/>
      <c r="P1103"/>
      <c r="Q1103"/>
      <c r="R1103"/>
    </row>
    <row r="1104" spans="1:18" s="16" customFormat="1" x14ac:dyDescent="0.25">
      <c r="A1104" s="19"/>
      <c r="B1104" s="18"/>
      <c r="D1104"/>
      <c r="E1104"/>
      <c r="F1104"/>
      <c r="G1104"/>
      <c r="H1104"/>
      <c r="I1104"/>
      <c r="J1104"/>
      <c r="K1104"/>
      <c r="L1104"/>
      <c r="M1104"/>
      <c r="N1104"/>
      <c r="O1104"/>
      <c r="P1104"/>
      <c r="Q1104"/>
      <c r="R1104"/>
    </row>
    <row r="1105" spans="1:18" s="16" customFormat="1" x14ac:dyDescent="0.25">
      <c r="A1105" s="19"/>
      <c r="B1105" s="18"/>
      <c r="D1105"/>
      <c r="E1105"/>
      <c r="F1105"/>
      <c r="G1105"/>
      <c r="H1105"/>
      <c r="I1105"/>
      <c r="J1105"/>
      <c r="K1105"/>
      <c r="L1105"/>
      <c r="M1105"/>
      <c r="N1105"/>
      <c r="O1105"/>
      <c r="P1105"/>
      <c r="Q1105"/>
      <c r="R1105"/>
    </row>
    <row r="1106" spans="1:18" s="16" customFormat="1" x14ac:dyDescent="0.25">
      <c r="A1106" s="19"/>
      <c r="B1106" s="18"/>
      <c r="D1106"/>
      <c r="E1106"/>
      <c r="F1106"/>
      <c r="G1106"/>
      <c r="H1106"/>
      <c r="I1106"/>
      <c r="J1106"/>
      <c r="K1106"/>
      <c r="L1106"/>
      <c r="M1106"/>
      <c r="N1106"/>
      <c r="O1106"/>
      <c r="P1106"/>
      <c r="Q1106"/>
      <c r="R1106"/>
    </row>
    <row r="1107" spans="1:18" s="16" customFormat="1" x14ac:dyDescent="0.25">
      <c r="A1107" s="19"/>
      <c r="B1107" s="18"/>
      <c r="D1107"/>
      <c r="E1107"/>
      <c r="F1107"/>
      <c r="G1107"/>
      <c r="H1107"/>
      <c r="I1107"/>
      <c r="J1107"/>
      <c r="K1107"/>
      <c r="L1107"/>
      <c r="M1107"/>
      <c r="N1107"/>
      <c r="O1107"/>
      <c r="P1107"/>
      <c r="Q1107"/>
      <c r="R1107"/>
    </row>
    <row r="1108" spans="1:18" s="16" customFormat="1" x14ac:dyDescent="0.25">
      <c r="A1108" s="19"/>
      <c r="B1108" s="18"/>
      <c r="D1108"/>
      <c r="E1108"/>
      <c r="F1108"/>
      <c r="G1108"/>
      <c r="H1108"/>
      <c r="I1108"/>
      <c r="J1108"/>
      <c r="K1108"/>
      <c r="L1108"/>
      <c r="M1108"/>
      <c r="N1108"/>
      <c r="O1108"/>
      <c r="P1108"/>
      <c r="Q1108"/>
      <c r="R1108"/>
    </row>
    <row r="1109" spans="1:18" s="16" customFormat="1" x14ac:dyDescent="0.25">
      <c r="A1109" s="19"/>
      <c r="B1109" s="18"/>
      <c r="D1109"/>
      <c r="E1109"/>
      <c r="F1109"/>
      <c r="G1109"/>
      <c r="H1109"/>
      <c r="I1109"/>
      <c r="J1109"/>
      <c r="K1109"/>
      <c r="L1109"/>
      <c r="M1109"/>
      <c r="N1109"/>
      <c r="O1109"/>
      <c r="P1109"/>
      <c r="Q1109"/>
      <c r="R1109"/>
    </row>
    <row r="1110" spans="1:18" s="16" customFormat="1" x14ac:dyDescent="0.25">
      <c r="A1110" s="19"/>
      <c r="B1110" s="18"/>
      <c r="D1110"/>
      <c r="E1110"/>
      <c r="F1110"/>
      <c r="G1110"/>
      <c r="H1110"/>
      <c r="I1110"/>
      <c r="J1110"/>
      <c r="K1110"/>
      <c r="L1110"/>
      <c r="M1110"/>
      <c r="N1110"/>
      <c r="O1110"/>
      <c r="P1110"/>
      <c r="Q1110"/>
      <c r="R1110"/>
    </row>
    <row r="1111" spans="1:18" s="16" customFormat="1" x14ac:dyDescent="0.25">
      <c r="A1111" s="19"/>
      <c r="B1111" s="18"/>
      <c r="D1111"/>
      <c r="E1111"/>
      <c r="F1111"/>
      <c r="G1111"/>
      <c r="H1111"/>
      <c r="I1111"/>
      <c r="J1111"/>
      <c r="K1111"/>
      <c r="L1111"/>
      <c r="M1111"/>
      <c r="N1111"/>
      <c r="O1111"/>
      <c r="P1111"/>
      <c r="Q1111"/>
      <c r="R1111"/>
    </row>
    <row r="1112" spans="1:18" s="16" customFormat="1" x14ac:dyDescent="0.25">
      <c r="A1112" s="19"/>
      <c r="B1112" s="20"/>
      <c r="D1112"/>
      <c r="E1112"/>
      <c r="F1112"/>
      <c r="G1112"/>
      <c r="H1112"/>
      <c r="I1112"/>
      <c r="J1112"/>
      <c r="K1112"/>
      <c r="L1112"/>
      <c r="M1112"/>
      <c r="N1112"/>
      <c r="O1112"/>
      <c r="P1112"/>
      <c r="Q1112"/>
      <c r="R1112"/>
    </row>
    <row r="1113" spans="1:18" s="16" customFormat="1" x14ac:dyDescent="0.25">
      <c r="A1113" s="19"/>
      <c r="B1113" s="18"/>
      <c r="D1113"/>
      <c r="E1113"/>
      <c r="F1113"/>
      <c r="G1113"/>
      <c r="H1113"/>
      <c r="I1113"/>
      <c r="J1113"/>
      <c r="K1113"/>
      <c r="L1113"/>
      <c r="M1113"/>
      <c r="N1113"/>
      <c r="O1113"/>
      <c r="P1113"/>
      <c r="Q1113"/>
      <c r="R1113"/>
    </row>
    <row r="1114" spans="1:18" s="16" customFormat="1" x14ac:dyDescent="0.25">
      <c r="A1114" s="19"/>
      <c r="B1114" s="18"/>
      <c r="D1114"/>
      <c r="E1114"/>
      <c r="F1114"/>
      <c r="G1114"/>
      <c r="H1114"/>
      <c r="I1114"/>
      <c r="J1114"/>
      <c r="K1114"/>
      <c r="L1114"/>
      <c r="M1114"/>
      <c r="N1114"/>
      <c r="O1114"/>
      <c r="P1114"/>
      <c r="Q1114"/>
      <c r="R1114"/>
    </row>
    <row r="1115" spans="1:18" s="16" customFormat="1" x14ac:dyDescent="0.25">
      <c r="A1115" s="19"/>
      <c r="B1115" s="18"/>
      <c r="D1115"/>
      <c r="E1115"/>
      <c r="F1115"/>
      <c r="G1115"/>
      <c r="H1115"/>
      <c r="I1115"/>
      <c r="J1115"/>
      <c r="K1115"/>
      <c r="L1115"/>
      <c r="M1115"/>
      <c r="N1115"/>
      <c r="O1115"/>
      <c r="P1115"/>
      <c r="Q1115"/>
      <c r="R1115"/>
    </row>
    <row r="1116" spans="1:18" s="16" customFormat="1" x14ac:dyDescent="0.25">
      <c r="A1116" s="19"/>
      <c r="B1116" s="18"/>
      <c r="D1116"/>
      <c r="E1116"/>
      <c r="F1116"/>
      <c r="G1116"/>
      <c r="H1116"/>
      <c r="I1116"/>
      <c r="J1116"/>
      <c r="K1116"/>
      <c r="L1116"/>
      <c r="M1116"/>
      <c r="N1116"/>
      <c r="O1116"/>
      <c r="P1116"/>
      <c r="Q1116"/>
      <c r="R1116"/>
    </row>
    <row r="1117" spans="1:18" s="16" customFormat="1" x14ac:dyDescent="0.25">
      <c r="A1117" s="19"/>
      <c r="B1117" s="18"/>
      <c r="D1117"/>
      <c r="E1117"/>
      <c r="F1117"/>
      <c r="G1117"/>
      <c r="H1117"/>
      <c r="I1117"/>
      <c r="J1117"/>
      <c r="K1117"/>
      <c r="L1117"/>
      <c r="M1117"/>
      <c r="N1117"/>
      <c r="O1117"/>
      <c r="P1117"/>
      <c r="Q1117"/>
      <c r="R1117"/>
    </row>
    <row r="1118" spans="1:18" s="16" customFormat="1" x14ac:dyDescent="0.25">
      <c r="A1118" s="19"/>
      <c r="B1118" s="18"/>
      <c r="D1118"/>
      <c r="E1118"/>
      <c r="F1118"/>
      <c r="G1118"/>
      <c r="H1118"/>
      <c r="I1118"/>
      <c r="J1118"/>
      <c r="K1118"/>
      <c r="L1118"/>
      <c r="M1118"/>
      <c r="N1118"/>
      <c r="O1118"/>
      <c r="P1118"/>
      <c r="Q1118"/>
      <c r="R1118"/>
    </row>
    <row r="1119" spans="1:18" s="16" customFormat="1" x14ac:dyDescent="0.25">
      <c r="A1119" s="19"/>
      <c r="B1119" s="18"/>
      <c r="D1119"/>
      <c r="E1119"/>
      <c r="F1119"/>
      <c r="G1119"/>
      <c r="H1119"/>
      <c r="I1119"/>
      <c r="J1119"/>
      <c r="K1119"/>
      <c r="L1119"/>
      <c r="M1119"/>
      <c r="N1119"/>
      <c r="O1119"/>
      <c r="P1119"/>
      <c r="Q1119"/>
      <c r="R1119"/>
    </row>
    <row r="1120" spans="1:18" s="16" customFormat="1" x14ac:dyDescent="0.25">
      <c r="A1120" s="19"/>
      <c r="B1120" s="18"/>
      <c r="D1120"/>
      <c r="E1120"/>
      <c r="F1120"/>
      <c r="G1120"/>
      <c r="H1120"/>
      <c r="I1120"/>
      <c r="J1120"/>
      <c r="K1120"/>
      <c r="L1120"/>
      <c r="M1120"/>
      <c r="N1120"/>
      <c r="O1120"/>
      <c r="P1120"/>
      <c r="Q1120"/>
      <c r="R1120"/>
    </row>
    <row r="1121" spans="1:18" s="16" customFormat="1" x14ac:dyDescent="0.25">
      <c r="A1121" s="19"/>
      <c r="B1121" s="18"/>
      <c r="D1121"/>
      <c r="E1121"/>
      <c r="F1121"/>
      <c r="G1121"/>
      <c r="H1121"/>
      <c r="I1121"/>
      <c r="J1121"/>
      <c r="K1121"/>
      <c r="L1121"/>
      <c r="M1121"/>
      <c r="N1121"/>
      <c r="O1121"/>
      <c r="P1121"/>
      <c r="Q1121"/>
      <c r="R1121"/>
    </row>
    <row r="1122" spans="1:18" s="16" customFormat="1" x14ac:dyDescent="0.25">
      <c r="A1122" s="19"/>
      <c r="B1122" s="18"/>
      <c r="D1122"/>
      <c r="E1122"/>
      <c r="F1122"/>
      <c r="G1122"/>
      <c r="H1122"/>
      <c r="I1122"/>
      <c r="J1122"/>
      <c r="K1122"/>
      <c r="L1122"/>
      <c r="M1122"/>
      <c r="N1122"/>
      <c r="O1122"/>
      <c r="P1122"/>
      <c r="Q1122"/>
      <c r="R1122"/>
    </row>
    <row r="1123" spans="1:18" s="16" customFormat="1" x14ac:dyDescent="0.25">
      <c r="A1123" s="19"/>
      <c r="B1123" s="18"/>
      <c r="D1123"/>
      <c r="E1123"/>
      <c r="F1123"/>
      <c r="G1123"/>
      <c r="H1123"/>
      <c r="I1123"/>
      <c r="J1123"/>
      <c r="K1123"/>
      <c r="L1123"/>
      <c r="M1123"/>
      <c r="N1123"/>
      <c r="O1123"/>
      <c r="P1123"/>
      <c r="Q1123"/>
      <c r="R1123"/>
    </row>
    <row r="1124" spans="1:18" s="16" customFormat="1" x14ac:dyDescent="0.25">
      <c r="A1124" s="19"/>
      <c r="B1124" s="18"/>
      <c r="D1124"/>
      <c r="E1124"/>
      <c r="F1124"/>
      <c r="G1124"/>
      <c r="H1124"/>
      <c r="I1124"/>
      <c r="J1124"/>
      <c r="K1124"/>
      <c r="L1124"/>
      <c r="M1124"/>
      <c r="N1124"/>
      <c r="O1124"/>
      <c r="P1124"/>
      <c r="Q1124"/>
      <c r="R1124"/>
    </row>
    <row r="1125" spans="1:18" s="16" customFormat="1" x14ac:dyDescent="0.25">
      <c r="A1125" s="19"/>
      <c r="B1125" s="18"/>
      <c r="D1125"/>
      <c r="E1125"/>
      <c r="F1125"/>
      <c r="G1125"/>
      <c r="H1125"/>
      <c r="I1125"/>
      <c r="J1125"/>
      <c r="K1125"/>
      <c r="L1125"/>
      <c r="M1125"/>
      <c r="N1125"/>
      <c r="O1125"/>
      <c r="P1125"/>
      <c r="Q1125"/>
      <c r="R1125"/>
    </row>
    <row r="1126" spans="1:18" s="16" customFormat="1" x14ac:dyDescent="0.25">
      <c r="A1126" s="19"/>
      <c r="B1126" s="18"/>
      <c r="D1126"/>
      <c r="E1126"/>
      <c r="F1126"/>
      <c r="G1126"/>
      <c r="H1126"/>
      <c r="I1126"/>
      <c r="J1126"/>
      <c r="K1126"/>
      <c r="L1126"/>
      <c r="M1126"/>
      <c r="N1126"/>
      <c r="O1126"/>
      <c r="P1126"/>
      <c r="Q1126"/>
      <c r="R1126"/>
    </row>
    <row r="1127" spans="1:18" s="16" customFormat="1" x14ac:dyDescent="0.25">
      <c r="A1127" s="19"/>
      <c r="B1127" s="18"/>
      <c r="D1127"/>
      <c r="E1127"/>
      <c r="F1127"/>
      <c r="G1127"/>
      <c r="H1127"/>
      <c r="I1127"/>
      <c r="J1127"/>
      <c r="K1127"/>
      <c r="L1127"/>
      <c r="M1127"/>
      <c r="N1127"/>
      <c r="O1127"/>
      <c r="P1127"/>
      <c r="Q1127"/>
      <c r="R1127"/>
    </row>
    <row r="1128" spans="1:18" s="16" customFormat="1" x14ac:dyDescent="0.25">
      <c r="A1128" s="19"/>
      <c r="B1128" s="18"/>
      <c r="D1128"/>
      <c r="E1128"/>
      <c r="F1128"/>
      <c r="G1128"/>
      <c r="H1128"/>
      <c r="I1128"/>
      <c r="J1128"/>
      <c r="K1128"/>
      <c r="L1128"/>
      <c r="M1128"/>
      <c r="N1128"/>
      <c r="O1128"/>
      <c r="P1128"/>
      <c r="Q1128"/>
      <c r="R1128"/>
    </row>
    <row r="1129" spans="1:18" s="16" customFormat="1" x14ac:dyDescent="0.25">
      <c r="A1129" s="19"/>
      <c r="B1129" s="18"/>
      <c r="D1129"/>
      <c r="E1129"/>
      <c r="F1129"/>
      <c r="G1129"/>
      <c r="H1129"/>
      <c r="I1129"/>
      <c r="J1129"/>
      <c r="K1129"/>
      <c r="L1129"/>
      <c r="M1129"/>
      <c r="N1129"/>
      <c r="O1129"/>
      <c r="P1129"/>
      <c r="Q1129"/>
      <c r="R1129"/>
    </row>
    <row r="1130" spans="1:18" s="16" customFormat="1" x14ac:dyDescent="0.25">
      <c r="A1130" s="19"/>
      <c r="B1130" s="18"/>
      <c r="D1130"/>
      <c r="E1130"/>
      <c r="F1130"/>
      <c r="G1130"/>
      <c r="H1130"/>
      <c r="I1130"/>
      <c r="J1130"/>
      <c r="K1130"/>
      <c r="L1130"/>
      <c r="M1130"/>
      <c r="N1130"/>
      <c r="O1130"/>
      <c r="P1130"/>
      <c r="Q1130"/>
      <c r="R1130"/>
    </row>
    <row r="1131" spans="1:18" s="16" customFormat="1" x14ac:dyDescent="0.25">
      <c r="A1131" s="19"/>
      <c r="B1131" s="18"/>
      <c r="D1131"/>
      <c r="E1131"/>
      <c r="F1131"/>
      <c r="G1131"/>
      <c r="H1131"/>
      <c r="I1131"/>
      <c r="J1131"/>
      <c r="K1131"/>
      <c r="L1131"/>
      <c r="M1131"/>
      <c r="N1131"/>
      <c r="O1131"/>
      <c r="P1131"/>
      <c r="Q1131"/>
      <c r="R1131"/>
    </row>
    <row r="1132" spans="1:18" s="16" customFormat="1" x14ac:dyDescent="0.25">
      <c r="A1132" s="19"/>
      <c r="B1132" s="18"/>
      <c r="D1132"/>
      <c r="E1132"/>
      <c r="F1132"/>
      <c r="G1132"/>
      <c r="H1132"/>
      <c r="I1132"/>
      <c r="J1132"/>
      <c r="K1132"/>
      <c r="L1132"/>
      <c r="M1132"/>
      <c r="N1132"/>
      <c r="O1132"/>
      <c r="P1132"/>
      <c r="Q1132"/>
      <c r="R1132"/>
    </row>
    <row r="1133" spans="1:18" s="16" customFormat="1" x14ac:dyDescent="0.25">
      <c r="A1133" s="19"/>
      <c r="B1133" s="18"/>
      <c r="D1133"/>
      <c r="E1133"/>
      <c r="F1133"/>
      <c r="G1133"/>
      <c r="H1133"/>
      <c r="I1133"/>
      <c r="J1133"/>
      <c r="K1133"/>
      <c r="L1133"/>
      <c r="M1133"/>
      <c r="N1133"/>
      <c r="O1133"/>
      <c r="P1133"/>
      <c r="Q1133"/>
      <c r="R1133"/>
    </row>
    <row r="1134" spans="1:18" s="16" customFormat="1" x14ac:dyDescent="0.25">
      <c r="A1134" s="19"/>
      <c r="B1134" s="18"/>
      <c r="D1134"/>
      <c r="E1134"/>
      <c r="F1134"/>
      <c r="G1134"/>
      <c r="H1134"/>
      <c r="I1134"/>
      <c r="J1134"/>
      <c r="K1134"/>
      <c r="L1134"/>
      <c r="M1134"/>
      <c r="N1134"/>
      <c r="O1134"/>
      <c r="P1134"/>
      <c r="Q1134"/>
      <c r="R1134"/>
    </row>
    <row r="1135" spans="1:18" s="16" customFormat="1" x14ac:dyDescent="0.25">
      <c r="A1135" s="19"/>
      <c r="B1135" s="18"/>
      <c r="D1135"/>
      <c r="E1135"/>
      <c r="F1135"/>
      <c r="G1135"/>
      <c r="H1135"/>
      <c r="I1135"/>
      <c r="J1135"/>
      <c r="K1135"/>
      <c r="L1135"/>
      <c r="M1135"/>
      <c r="N1135"/>
      <c r="O1135"/>
      <c r="P1135"/>
      <c r="Q1135"/>
      <c r="R1135"/>
    </row>
    <row r="1136" spans="1:18" s="16" customFormat="1" x14ac:dyDescent="0.25">
      <c r="A1136" s="19"/>
      <c r="B1136" s="18"/>
      <c r="D1136"/>
      <c r="E1136"/>
      <c r="F1136"/>
      <c r="G1136"/>
      <c r="H1136"/>
      <c r="I1136"/>
      <c r="J1136"/>
      <c r="K1136"/>
      <c r="L1136"/>
      <c r="M1136"/>
      <c r="N1136"/>
      <c r="O1136"/>
      <c r="P1136"/>
      <c r="Q1136"/>
      <c r="R1136"/>
    </row>
    <row r="1137" spans="1:18" s="16" customFormat="1" x14ac:dyDescent="0.25">
      <c r="A1137" s="19"/>
      <c r="B1137" s="18"/>
      <c r="D1137"/>
      <c r="E1137"/>
      <c r="F1137"/>
      <c r="G1137"/>
      <c r="H1137"/>
      <c r="I1137"/>
      <c r="J1137"/>
      <c r="K1137"/>
      <c r="L1137"/>
      <c r="M1137"/>
      <c r="N1137"/>
      <c r="O1137"/>
      <c r="P1137"/>
      <c r="Q1137"/>
      <c r="R1137"/>
    </row>
    <row r="1138" spans="1:18" s="16" customFormat="1" x14ac:dyDescent="0.25">
      <c r="A1138" s="19"/>
      <c r="B1138" s="18"/>
      <c r="D1138"/>
      <c r="E1138"/>
      <c r="F1138"/>
      <c r="G1138"/>
      <c r="H1138"/>
      <c r="I1138"/>
      <c r="J1138"/>
      <c r="K1138"/>
      <c r="L1138"/>
      <c r="M1138"/>
      <c r="N1138"/>
      <c r="O1138"/>
      <c r="P1138"/>
      <c r="Q1138"/>
      <c r="R1138"/>
    </row>
    <row r="1139" spans="1:18" s="16" customFormat="1" x14ac:dyDescent="0.25">
      <c r="A1139" s="19"/>
      <c r="B1139" s="18"/>
      <c r="D1139"/>
      <c r="E1139"/>
      <c r="F1139"/>
      <c r="G1139"/>
      <c r="H1139"/>
      <c r="I1139"/>
      <c r="J1139"/>
      <c r="K1139"/>
      <c r="L1139"/>
      <c r="M1139"/>
      <c r="N1139"/>
      <c r="O1139"/>
      <c r="P1139"/>
      <c r="Q1139"/>
      <c r="R1139"/>
    </row>
    <row r="1140" spans="1:18" s="16" customFormat="1" x14ac:dyDescent="0.25">
      <c r="A1140" s="19"/>
      <c r="B1140" s="18"/>
      <c r="D1140"/>
      <c r="E1140"/>
      <c r="F1140"/>
      <c r="G1140"/>
      <c r="H1140"/>
      <c r="I1140"/>
      <c r="J1140"/>
      <c r="K1140"/>
      <c r="L1140"/>
      <c r="M1140"/>
      <c r="N1140"/>
      <c r="O1140"/>
      <c r="P1140"/>
      <c r="Q1140"/>
      <c r="R1140"/>
    </row>
    <row r="1141" spans="1:18" s="16" customFormat="1" x14ac:dyDescent="0.25">
      <c r="A1141" s="19"/>
      <c r="B1141" s="18"/>
      <c r="D1141"/>
      <c r="E1141"/>
      <c r="F1141"/>
      <c r="G1141"/>
      <c r="H1141"/>
      <c r="I1141"/>
      <c r="J1141"/>
      <c r="K1141"/>
      <c r="L1141"/>
      <c r="M1141"/>
      <c r="N1141"/>
      <c r="O1141"/>
      <c r="P1141"/>
      <c r="Q1141"/>
      <c r="R1141"/>
    </row>
    <row r="1142" spans="1:18" s="16" customFormat="1" x14ac:dyDescent="0.25">
      <c r="A1142" s="19"/>
      <c r="B1142" s="18"/>
      <c r="D1142"/>
      <c r="E1142"/>
      <c r="F1142"/>
      <c r="G1142"/>
      <c r="H1142"/>
      <c r="I1142"/>
      <c r="J1142"/>
      <c r="K1142"/>
      <c r="L1142"/>
      <c r="M1142"/>
      <c r="N1142"/>
      <c r="O1142"/>
      <c r="P1142"/>
      <c r="Q1142"/>
      <c r="R1142"/>
    </row>
    <row r="1143" spans="1:18" s="16" customFormat="1" x14ac:dyDescent="0.25">
      <c r="A1143" s="19"/>
      <c r="B1143" s="18"/>
      <c r="D1143"/>
      <c r="E1143"/>
      <c r="F1143"/>
      <c r="G1143"/>
      <c r="H1143"/>
      <c r="I1143"/>
      <c r="J1143"/>
      <c r="K1143"/>
      <c r="L1143"/>
      <c r="M1143"/>
      <c r="N1143"/>
      <c r="O1143"/>
      <c r="P1143"/>
      <c r="Q1143"/>
      <c r="R1143"/>
    </row>
    <row r="1144" spans="1:18" s="16" customFormat="1" x14ac:dyDescent="0.25">
      <c r="A1144" s="19"/>
      <c r="B1144" s="18"/>
      <c r="D1144"/>
      <c r="E1144"/>
      <c r="F1144"/>
      <c r="G1144"/>
      <c r="H1144"/>
      <c r="I1144"/>
      <c r="J1144"/>
      <c r="K1144"/>
      <c r="L1144"/>
      <c r="M1144"/>
      <c r="N1144"/>
      <c r="O1144"/>
      <c r="P1144"/>
      <c r="Q1144"/>
      <c r="R1144"/>
    </row>
    <row r="1145" spans="1:18" s="16" customFormat="1" x14ac:dyDescent="0.25">
      <c r="A1145" s="19"/>
      <c r="B1145" s="18"/>
      <c r="D1145"/>
      <c r="E1145"/>
      <c r="F1145"/>
      <c r="G1145"/>
      <c r="H1145"/>
      <c r="I1145"/>
      <c r="J1145"/>
      <c r="K1145"/>
      <c r="L1145"/>
      <c r="M1145"/>
      <c r="N1145"/>
      <c r="O1145"/>
      <c r="P1145"/>
      <c r="Q1145"/>
      <c r="R1145"/>
    </row>
    <row r="1146" spans="1:18" s="16" customFormat="1" x14ac:dyDescent="0.25">
      <c r="A1146" s="19"/>
      <c r="B1146" s="18"/>
      <c r="D1146"/>
      <c r="E1146"/>
      <c r="F1146"/>
      <c r="G1146"/>
      <c r="H1146"/>
      <c r="I1146"/>
      <c r="J1146"/>
      <c r="K1146"/>
      <c r="L1146"/>
      <c r="M1146"/>
      <c r="N1146"/>
      <c r="O1146"/>
      <c r="P1146"/>
      <c r="Q1146"/>
      <c r="R1146"/>
    </row>
    <row r="1147" spans="1:18" s="16" customFormat="1" x14ac:dyDescent="0.25">
      <c r="A1147" s="19"/>
      <c r="B1147" s="18"/>
      <c r="D1147"/>
      <c r="E1147"/>
      <c r="F1147"/>
      <c r="G1147"/>
      <c r="H1147"/>
      <c r="I1147"/>
      <c r="J1147"/>
      <c r="K1147"/>
      <c r="L1147"/>
      <c r="M1147"/>
      <c r="N1147"/>
      <c r="O1147"/>
      <c r="P1147"/>
      <c r="Q1147"/>
      <c r="R1147"/>
    </row>
    <row r="1148" spans="1:18" s="16" customFormat="1" x14ac:dyDescent="0.25">
      <c r="A1148" s="19"/>
      <c r="B1148" s="18"/>
      <c r="D1148"/>
      <c r="E1148"/>
      <c r="F1148"/>
      <c r="G1148"/>
      <c r="H1148"/>
      <c r="I1148"/>
      <c r="J1148"/>
      <c r="K1148"/>
      <c r="L1148"/>
      <c r="M1148"/>
      <c r="N1148"/>
      <c r="O1148"/>
      <c r="P1148"/>
      <c r="Q1148"/>
      <c r="R1148"/>
    </row>
    <row r="1149" spans="1:18" s="16" customFormat="1" x14ac:dyDescent="0.25">
      <c r="A1149" s="19"/>
      <c r="B1149" s="18"/>
      <c r="D1149"/>
      <c r="E1149"/>
      <c r="F1149"/>
      <c r="G1149"/>
      <c r="H1149"/>
      <c r="I1149"/>
      <c r="J1149"/>
      <c r="K1149"/>
      <c r="L1149"/>
      <c r="M1149"/>
      <c r="N1149"/>
      <c r="O1149"/>
      <c r="P1149"/>
      <c r="Q1149"/>
      <c r="R1149"/>
    </row>
    <row r="1150" spans="1:18" s="16" customFormat="1" x14ac:dyDescent="0.25">
      <c r="A1150" s="19"/>
      <c r="B1150" s="18"/>
      <c r="D1150"/>
      <c r="E1150"/>
      <c r="F1150"/>
      <c r="G1150"/>
      <c r="H1150"/>
      <c r="I1150"/>
      <c r="J1150"/>
      <c r="K1150"/>
      <c r="L1150"/>
      <c r="M1150"/>
      <c r="N1150"/>
      <c r="O1150"/>
      <c r="P1150"/>
      <c r="Q1150"/>
      <c r="R1150"/>
    </row>
    <row r="1151" spans="1:18" s="16" customFormat="1" x14ac:dyDescent="0.25">
      <c r="A1151" s="19"/>
      <c r="B1151" s="18"/>
      <c r="D1151"/>
      <c r="E1151"/>
      <c r="F1151"/>
      <c r="G1151"/>
      <c r="H1151"/>
      <c r="I1151"/>
      <c r="J1151"/>
      <c r="K1151"/>
      <c r="L1151"/>
      <c r="M1151"/>
      <c r="N1151"/>
      <c r="O1151"/>
      <c r="P1151"/>
      <c r="Q1151"/>
      <c r="R1151"/>
    </row>
    <row r="1152" spans="1:18" s="16" customFormat="1" x14ac:dyDescent="0.25">
      <c r="A1152" s="19"/>
      <c r="B1152" s="18"/>
      <c r="D1152"/>
      <c r="E1152"/>
      <c r="F1152"/>
      <c r="G1152"/>
      <c r="H1152"/>
      <c r="I1152"/>
      <c r="J1152"/>
      <c r="K1152"/>
      <c r="L1152"/>
      <c r="M1152"/>
      <c r="N1152"/>
      <c r="O1152"/>
      <c r="P1152"/>
      <c r="Q1152"/>
      <c r="R1152"/>
    </row>
    <row r="1153" spans="1:18" s="16" customFormat="1" x14ac:dyDescent="0.25">
      <c r="A1153" s="19"/>
      <c r="B1153" s="18"/>
      <c r="D1153"/>
      <c r="E1153"/>
      <c r="F1153"/>
      <c r="G1153"/>
      <c r="H1153"/>
      <c r="I1153"/>
      <c r="J1153"/>
      <c r="K1153"/>
      <c r="L1153"/>
      <c r="M1153"/>
      <c r="N1153"/>
      <c r="O1153"/>
      <c r="P1153"/>
      <c r="Q1153"/>
      <c r="R1153"/>
    </row>
    <row r="1154" spans="1:18" s="16" customFormat="1" x14ac:dyDescent="0.25">
      <c r="A1154" s="19"/>
      <c r="B1154" s="18"/>
      <c r="D1154"/>
      <c r="E1154"/>
      <c r="F1154"/>
      <c r="G1154"/>
      <c r="H1154"/>
      <c r="I1154"/>
      <c r="J1154"/>
      <c r="K1154"/>
      <c r="L1154"/>
      <c r="M1154"/>
      <c r="N1154"/>
      <c r="O1154"/>
      <c r="P1154"/>
      <c r="Q1154"/>
      <c r="R1154"/>
    </row>
    <row r="1155" spans="1:18" s="16" customFormat="1" x14ac:dyDescent="0.25">
      <c r="A1155" s="19"/>
      <c r="B1155" s="18"/>
      <c r="D1155"/>
      <c r="E1155"/>
      <c r="F1155"/>
      <c r="G1155"/>
      <c r="H1155"/>
      <c r="I1155"/>
      <c r="J1155"/>
      <c r="K1155"/>
      <c r="L1155"/>
      <c r="M1155"/>
      <c r="N1155"/>
      <c r="O1155"/>
      <c r="P1155"/>
      <c r="Q1155"/>
      <c r="R1155"/>
    </row>
    <row r="1156" spans="1:18" s="16" customFormat="1" x14ac:dyDescent="0.25">
      <c r="A1156" s="19"/>
      <c r="B1156" s="18"/>
      <c r="D1156"/>
      <c r="E1156"/>
      <c r="F1156"/>
      <c r="G1156"/>
      <c r="H1156"/>
      <c r="I1156"/>
      <c r="J1156"/>
      <c r="K1156"/>
      <c r="L1156"/>
      <c r="M1156"/>
      <c r="N1156"/>
      <c r="O1156"/>
      <c r="P1156"/>
      <c r="Q1156"/>
      <c r="R1156"/>
    </row>
    <row r="1157" spans="1:18" s="16" customFormat="1" x14ac:dyDescent="0.25">
      <c r="A1157" s="19"/>
      <c r="B1157" s="18"/>
      <c r="D1157"/>
      <c r="E1157"/>
      <c r="F1157"/>
      <c r="G1157"/>
      <c r="H1157"/>
      <c r="I1157"/>
      <c r="J1157"/>
      <c r="K1157"/>
      <c r="L1157"/>
      <c r="M1157"/>
      <c r="N1157"/>
      <c r="O1157"/>
      <c r="P1157"/>
      <c r="Q1157"/>
      <c r="R1157"/>
    </row>
    <row r="1158" spans="1:18" s="16" customFormat="1" x14ac:dyDescent="0.25">
      <c r="A1158" s="19"/>
      <c r="B1158" s="18"/>
      <c r="D1158"/>
      <c r="E1158"/>
      <c r="F1158"/>
      <c r="G1158"/>
      <c r="H1158"/>
      <c r="I1158"/>
      <c r="J1158"/>
      <c r="K1158"/>
      <c r="L1158"/>
      <c r="M1158"/>
      <c r="N1158"/>
      <c r="O1158"/>
      <c r="P1158"/>
      <c r="Q1158"/>
      <c r="R1158"/>
    </row>
    <row r="1159" spans="1:18" s="16" customFormat="1" x14ac:dyDescent="0.25">
      <c r="A1159" s="19"/>
      <c r="B1159" s="18"/>
      <c r="D1159"/>
      <c r="E1159"/>
      <c r="F1159"/>
      <c r="G1159"/>
      <c r="H1159"/>
      <c r="I1159"/>
      <c r="J1159"/>
      <c r="K1159"/>
      <c r="L1159"/>
      <c r="M1159"/>
      <c r="N1159"/>
      <c r="O1159"/>
      <c r="P1159"/>
      <c r="Q1159"/>
      <c r="R1159"/>
    </row>
    <row r="1160" spans="1:18" s="16" customFormat="1" x14ac:dyDescent="0.25">
      <c r="A1160" s="19"/>
      <c r="B1160" s="18"/>
      <c r="D1160"/>
      <c r="E1160"/>
      <c r="F1160"/>
      <c r="G1160"/>
      <c r="H1160"/>
      <c r="I1160"/>
      <c r="J1160"/>
      <c r="K1160"/>
      <c r="L1160"/>
      <c r="M1160"/>
      <c r="N1160"/>
      <c r="O1160"/>
      <c r="P1160"/>
      <c r="Q1160"/>
      <c r="R1160"/>
    </row>
    <row r="1161" spans="1:18" s="16" customFormat="1" x14ac:dyDescent="0.25">
      <c r="A1161" s="19"/>
      <c r="B1161" s="18"/>
      <c r="D1161"/>
      <c r="E1161"/>
      <c r="F1161"/>
      <c r="G1161"/>
      <c r="H1161"/>
      <c r="I1161"/>
      <c r="J1161"/>
      <c r="K1161"/>
      <c r="L1161"/>
      <c r="M1161"/>
      <c r="N1161"/>
      <c r="O1161"/>
      <c r="P1161"/>
      <c r="Q1161"/>
      <c r="R1161"/>
    </row>
    <row r="1162" spans="1:18" s="16" customFormat="1" x14ac:dyDescent="0.25">
      <c r="A1162" s="19"/>
      <c r="B1162" s="20"/>
      <c r="D1162"/>
      <c r="E1162"/>
      <c r="F1162"/>
      <c r="G1162"/>
      <c r="H1162"/>
      <c r="I1162"/>
      <c r="J1162"/>
      <c r="K1162"/>
      <c r="L1162"/>
      <c r="M1162"/>
      <c r="N1162"/>
      <c r="O1162"/>
      <c r="P1162"/>
      <c r="Q1162"/>
      <c r="R1162"/>
    </row>
    <row r="1163" spans="1:18" s="16" customFormat="1" x14ac:dyDescent="0.25">
      <c r="A1163" s="19"/>
      <c r="B1163" s="18"/>
      <c r="D1163"/>
      <c r="E1163"/>
      <c r="F1163"/>
      <c r="G1163"/>
      <c r="H1163"/>
      <c r="I1163"/>
      <c r="J1163"/>
      <c r="K1163"/>
      <c r="L1163"/>
      <c r="M1163"/>
      <c r="N1163"/>
      <c r="O1163"/>
      <c r="P1163"/>
      <c r="Q1163"/>
      <c r="R1163"/>
    </row>
    <row r="1164" spans="1:18" s="16" customFormat="1" x14ac:dyDescent="0.25">
      <c r="A1164" s="19"/>
      <c r="B1164" s="18"/>
      <c r="D1164"/>
      <c r="E1164"/>
      <c r="F1164"/>
      <c r="G1164"/>
      <c r="H1164"/>
      <c r="I1164"/>
      <c r="J1164"/>
      <c r="K1164"/>
      <c r="L1164"/>
      <c r="M1164"/>
      <c r="N1164"/>
      <c r="O1164"/>
      <c r="P1164"/>
      <c r="Q1164"/>
      <c r="R1164"/>
    </row>
    <row r="1165" spans="1:18" s="16" customFormat="1" x14ac:dyDescent="0.25">
      <c r="A1165" s="19"/>
      <c r="B1165" s="18"/>
      <c r="D1165"/>
      <c r="E1165"/>
      <c r="F1165"/>
      <c r="G1165"/>
      <c r="H1165"/>
      <c r="I1165"/>
      <c r="J1165"/>
      <c r="K1165"/>
      <c r="L1165"/>
      <c r="M1165"/>
      <c r="N1165"/>
      <c r="O1165"/>
      <c r="P1165"/>
      <c r="Q1165"/>
      <c r="R1165"/>
    </row>
    <row r="1166" spans="1:18" s="16" customFormat="1" x14ac:dyDescent="0.25">
      <c r="A1166" s="19"/>
      <c r="B1166" s="18"/>
      <c r="D1166"/>
      <c r="E1166"/>
      <c r="F1166"/>
      <c r="G1166"/>
      <c r="H1166"/>
      <c r="I1166"/>
      <c r="J1166"/>
      <c r="K1166"/>
      <c r="L1166"/>
      <c r="M1166"/>
      <c r="N1166"/>
      <c r="O1166"/>
      <c r="P1166"/>
      <c r="Q1166"/>
      <c r="R1166"/>
    </row>
    <row r="1167" spans="1:18" s="16" customFormat="1" x14ac:dyDescent="0.25">
      <c r="A1167" s="19"/>
      <c r="B1167" s="18"/>
      <c r="D1167"/>
      <c r="E1167"/>
      <c r="F1167"/>
      <c r="G1167"/>
      <c r="H1167"/>
      <c r="I1167"/>
      <c r="J1167"/>
      <c r="K1167"/>
      <c r="L1167"/>
      <c r="M1167"/>
      <c r="N1167"/>
      <c r="O1167"/>
      <c r="P1167"/>
      <c r="Q1167"/>
      <c r="R1167"/>
    </row>
    <row r="1168" spans="1:18" s="16" customFormat="1" x14ac:dyDescent="0.25">
      <c r="A1168" s="19"/>
      <c r="B1168" s="18"/>
      <c r="D1168"/>
      <c r="E1168"/>
      <c r="F1168"/>
      <c r="G1168"/>
      <c r="H1168"/>
      <c r="I1168"/>
      <c r="J1168"/>
      <c r="K1168"/>
      <c r="L1168"/>
      <c r="M1168"/>
      <c r="N1168"/>
      <c r="O1168"/>
      <c r="P1168"/>
      <c r="Q1168"/>
      <c r="R1168"/>
    </row>
    <row r="1169" spans="1:18" s="16" customFormat="1" x14ac:dyDescent="0.25">
      <c r="A1169" s="19"/>
      <c r="B1169" s="18"/>
      <c r="D1169"/>
      <c r="E1169"/>
      <c r="F1169"/>
      <c r="G1169"/>
      <c r="H1169"/>
      <c r="I1169"/>
      <c r="J1169"/>
      <c r="K1169"/>
      <c r="L1169"/>
      <c r="M1169"/>
      <c r="N1169"/>
      <c r="O1169"/>
      <c r="P1169"/>
      <c r="Q1169"/>
      <c r="R1169"/>
    </row>
    <row r="1170" spans="1:18" s="16" customFormat="1" x14ac:dyDescent="0.25">
      <c r="A1170" s="19"/>
      <c r="B1170" s="18"/>
      <c r="D1170"/>
      <c r="E1170"/>
      <c r="F1170"/>
      <c r="G1170"/>
      <c r="H1170"/>
      <c r="I1170"/>
      <c r="J1170"/>
      <c r="K1170"/>
      <c r="L1170"/>
      <c r="M1170"/>
      <c r="N1170"/>
      <c r="O1170"/>
      <c r="P1170"/>
      <c r="Q1170"/>
      <c r="R1170"/>
    </row>
    <row r="1171" spans="1:18" s="16" customFormat="1" x14ac:dyDescent="0.25">
      <c r="A1171" s="19"/>
      <c r="B1171" s="18"/>
      <c r="D1171"/>
      <c r="E1171"/>
      <c r="F1171"/>
      <c r="G1171"/>
      <c r="H1171"/>
      <c r="I1171"/>
      <c r="J1171"/>
      <c r="K1171"/>
      <c r="L1171"/>
      <c r="M1171"/>
      <c r="N1171"/>
      <c r="O1171"/>
      <c r="P1171"/>
      <c r="Q1171"/>
      <c r="R1171"/>
    </row>
    <row r="1172" spans="1:18" s="16" customFormat="1" x14ac:dyDescent="0.25">
      <c r="A1172" s="19"/>
      <c r="B1172" s="18"/>
      <c r="D1172"/>
      <c r="E1172"/>
      <c r="F1172"/>
      <c r="G1172"/>
      <c r="H1172"/>
      <c r="I1172"/>
      <c r="J1172"/>
      <c r="K1172"/>
      <c r="L1172"/>
      <c r="M1172"/>
      <c r="N1172"/>
      <c r="O1172"/>
      <c r="P1172"/>
      <c r="Q1172"/>
      <c r="R1172"/>
    </row>
    <row r="1173" spans="1:18" s="16" customFormat="1" x14ac:dyDescent="0.25">
      <c r="A1173" s="19"/>
      <c r="B1173" s="18"/>
      <c r="D1173"/>
      <c r="E1173"/>
      <c r="F1173"/>
      <c r="G1173"/>
      <c r="H1173"/>
      <c r="I1173"/>
      <c r="J1173"/>
      <c r="K1173"/>
      <c r="L1173"/>
      <c r="M1173"/>
      <c r="N1173"/>
      <c r="O1173"/>
      <c r="P1173"/>
      <c r="Q1173"/>
      <c r="R1173"/>
    </row>
    <row r="1174" spans="1:18" s="16" customFormat="1" x14ac:dyDescent="0.25">
      <c r="A1174" s="19"/>
      <c r="B1174" s="18"/>
      <c r="D1174"/>
      <c r="E1174"/>
      <c r="F1174"/>
      <c r="G1174"/>
      <c r="H1174"/>
      <c r="I1174"/>
      <c r="J1174"/>
      <c r="K1174"/>
      <c r="L1174"/>
      <c r="M1174"/>
      <c r="N1174"/>
      <c r="O1174"/>
      <c r="P1174"/>
      <c r="Q1174"/>
      <c r="R1174"/>
    </row>
    <row r="1175" spans="1:18" s="16" customFormat="1" x14ac:dyDescent="0.25">
      <c r="A1175" s="19"/>
      <c r="B1175" s="18"/>
      <c r="D1175"/>
      <c r="E1175"/>
      <c r="F1175"/>
      <c r="G1175"/>
      <c r="H1175"/>
      <c r="I1175"/>
      <c r="J1175"/>
      <c r="K1175"/>
      <c r="L1175"/>
      <c r="M1175"/>
      <c r="N1175"/>
      <c r="O1175"/>
      <c r="P1175"/>
      <c r="Q1175"/>
      <c r="R1175"/>
    </row>
    <row r="1176" spans="1:18" s="16" customFormat="1" x14ac:dyDescent="0.25">
      <c r="A1176" s="19"/>
      <c r="B1176" s="18"/>
      <c r="D1176"/>
      <c r="E1176"/>
      <c r="F1176"/>
      <c r="G1176"/>
      <c r="H1176"/>
      <c r="I1176"/>
      <c r="J1176"/>
      <c r="K1176"/>
      <c r="L1176"/>
      <c r="M1176"/>
      <c r="N1176"/>
      <c r="O1176"/>
      <c r="P1176"/>
      <c r="Q1176"/>
      <c r="R1176"/>
    </row>
    <row r="1177" spans="1:18" s="16" customFormat="1" x14ac:dyDescent="0.25">
      <c r="A1177" s="19"/>
      <c r="B1177" s="18"/>
      <c r="D1177"/>
      <c r="E1177"/>
      <c r="F1177"/>
      <c r="G1177"/>
      <c r="H1177"/>
      <c r="I1177"/>
      <c r="J1177"/>
      <c r="K1177"/>
      <c r="L1177"/>
      <c r="M1177"/>
      <c r="N1177"/>
      <c r="O1177"/>
      <c r="P1177"/>
      <c r="Q1177"/>
      <c r="R1177"/>
    </row>
    <row r="1178" spans="1:18" s="16" customFormat="1" x14ac:dyDescent="0.25">
      <c r="A1178" s="19"/>
      <c r="B1178" s="18"/>
      <c r="D1178"/>
      <c r="E1178"/>
      <c r="F1178"/>
      <c r="G1178"/>
      <c r="H1178"/>
      <c r="I1178"/>
      <c r="J1178"/>
      <c r="K1178"/>
      <c r="L1178"/>
      <c r="M1178"/>
      <c r="N1178"/>
      <c r="O1178"/>
      <c r="P1178"/>
      <c r="Q1178"/>
      <c r="R1178"/>
    </row>
    <row r="1179" spans="1:18" s="16" customFormat="1" x14ac:dyDescent="0.25">
      <c r="A1179" s="19"/>
      <c r="B1179" s="18"/>
      <c r="D1179"/>
      <c r="E1179"/>
      <c r="F1179"/>
      <c r="G1179"/>
      <c r="H1179"/>
      <c r="I1179"/>
      <c r="J1179"/>
      <c r="K1179"/>
      <c r="L1179"/>
      <c r="M1179"/>
      <c r="N1179"/>
      <c r="O1179"/>
      <c r="P1179"/>
      <c r="Q1179"/>
      <c r="R1179"/>
    </row>
    <row r="1180" spans="1:18" s="16" customFormat="1" x14ac:dyDescent="0.25">
      <c r="A1180" s="19"/>
      <c r="B1180" s="18"/>
      <c r="D1180"/>
      <c r="E1180"/>
      <c r="F1180"/>
      <c r="G1180"/>
      <c r="H1180"/>
      <c r="I1180"/>
      <c r="J1180"/>
      <c r="K1180"/>
      <c r="L1180"/>
      <c r="M1180"/>
      <c r="N1180"/>
      <c r="O1180"/>
      <c r="P1180"/>
      <c r="Q1180"/>
      <c r="R1180"/>
    </row>
    <row r="1181" spans="1:18" s="16" customFormat="1" x14ac:dyDescent="0.25">
      <c r="A1181" s="19"/>
      <c r="B1181" s="18"/>
      <c r="D1181"/>
      <c r="E1181"/>
      <c r="F1181"/>
      <c r="G1181"/>
      <c r="H1181"/>
      <c r="I1181"/>
      <c r="J1181"/>
      <c r="K1181"/>
      <c r="L1181"/>
      <c r="M1181"/>
      <c r="N1181"/>
      <c r="O1181"/>
      <c r="P1181"/>
      <c r="Q1181"/>
      <c r="R1181"/>
    </row>
    <row r="1182" spans="1:18" s="16" customFormat="1" x14ac:dyDescent="0.25">
      <c r="A1182" s="19"/>
      <c r="B1182" s="18"/>
      <c r="D1182"/>
      <c r="E1182"/>
      <c r="F1182"/>
      <c r="G1182"/>
      <c r="H1182"/>
      <c r="I1182"/>
      <c r="J1182"/>
      <c r="K1182"/>
      <c r="L1182"/>
      <c r="M1182"/>
      <c r="N1182"/>
      <c r="O1182"/>
      <c r="P1182"/>
      <c r="Q1182"/>
      <c r="R1182"/>
    </row>
    <row r="1183" spans="1:18" s="16" customFormat="1" x14ac:dyDescent="0.25">
      <c r="A1183" s="19"/>
      <c r="B1183" s="18"/>
      <c r="D1183"/>
      <c r="E1183"/>
      <c r="F1183"/>
      <c r="G1183"/>
      <c r="H1183"/>
      <c r="I1183"/>
      <c r="J1183"/>
      <c r="K1183"/>
      <c r="L1183"/>
      <c r="M1183"/>
      <c r="N1183"/>
      <c r="O1183"/>
      <c r="P1183"/>
      <c r="Q1183"/>
      <c r="R1183"/>
    </row>
    <row r="1184" spans="1:18" s="16" customFormat="1" x14ac:dyDescent="0.25">
      <c r="A1184" s="19"/>
      <c r="B1184" s="18"/>
      <c r="D1184"/>
      <c r="E1184"/>
      <c r="F1184"/>
      <c r="G1184"/>
      <c r="H1184"/>
      <c r="I1184"/>
      <c r="J1184"/>
      <c r="K1184"/>
      <c r="L1184"/>
      <c r="M1184"/>
      <c r="N1184"/>
      <c r="O1184"/>
      <c r="P1184"/>
      <c r="Q1184"/>
      <c r="R1184"/>
    </row>
    <row r="1185" spans="1:18" s="16" customFormat="1" x14ac:dyDescent="0.25">
      <c r="A1185" s="19"/>
      <c r="B1185" s="18"/>
      <c r="D1185"/>
      <c r="E1185"/>
      <c r="F1185"/>
      <c r="G1185"/>
      <c r="H1185"/>
      <c r="I1185"/>
      <c r="J1185"/>
      <c r="K1185"/>
      <c r="L1185"/>
      <c r="M1185"/>
      <c r="N1185"/>
      <c r="O1185"/>
      <c r="P1185"/>
      <c r="Q1185"/>
      <c r="R1185"/>
    </row>
    <row r="1186" spans="1:18" s="16" customFormat="1" x14ac:dyDescent="0.25">
      <c r="A1186" s="19"/>
      <c r="B1186" s="18"/>
      <c r="D1186"/>
      <c r="E1186"/>
      <c r="F1186"/>
      <c r="G1186"/>
      <c r="H1186"/>
      <c r="I1186"/>
      <c r="J1186"/>
      <c r="K1186"/>
      <c r="L1186"/>
      <c r="M1186"/>
      <c r="N1186"/>
      <c r="O1186"/>
      <c r="P1186"/>
      <c r="Q1186"/>
      <c r="R1186"/>
    </row>
    <row r="1187" spans="1:18" s="16" customFormat="1" x14ac:dyDescent="0.25">
      <c r="A1187" s="19"/>
      <c r="B1187" s="18"/>
      <c r="D1187"/>
      <c r="E1187"/>
      <c r="F1187"/>
      <c r="G1187"/>
      <c r="H1187"/>
      <c r="I1187"/>
      <c r="J1187"/>
      <c r="K1187"/>
      <c r="L1187"/>
      <c r="M1187"/>
      <c r="N1187"/>
      <c r="O1187"/>
      <c r="P1187"/>
      <c r="Q1187"/>
      <c r="R1187"/>
    </row>
    <row r="1188" spans="1:18" s="16" customFormat="1" x14ac:dyDescent="0.25">
      <c r="A1188" s="19"/>
      <c r="B1188" s="18"/>
      <c r="D1188"/>
      <c r="E1188"/>
      <c r="F1188"/>
      <c r="G1188"/>
      <c r="H1188"/>
      <c r="I1188"/>
      <c r="J1188"/>
      <c r="K1188"/>
      <c r="L1188"/>
      <c r="M1188"/>
      <c r="N1188"/>
      <c r="O1188"/>
      <c r="P1188"/>
      <c r="Q1188"/>
      <c r="R1188"/>
    </row>
    <row r="1189" spans="1:18" s="16" customFormat="1" x14ac:dyDescent="0.25">
      <c r="A1189" s="19"/>
      <c r="B1189" s="18"/>
      <c r="D1189"/>
      <c r="E1189"/>
      <c r="F1189"/>
      <c r="G1189"/>
      <c r="H1189"/>
      <c r="I1189"/>
      <c r="J1189"/>
      <c r="K1189"/>
      <c r="L1189"/>
      <c r="M1189"/>
      <c r="N1189"/>
      <c r="O1189"/>
      <c r="P1189"/>
      <c r="Q1189"/>
      <c r="R1189"/>
    </row>
    <row r="1190" spans="1:18" s="16" customFormat="1" x14ac:dyDescent="0.25">
      <c r="A1190" s="19"/>
      <c r="B1190" s="18"/>
      <c r="D1190"/>
      <c r="E1190"/>
      <c r="F1190"/>
      <c r="G1190"/>
      <c r="H1190"/>
      <c r="I1190"/>
      <c r="J1190"/>
      <c r="K1190"/>
      <c r="L1190"/>
      <c r="M1190"/>
      <c r="N1190"/>
      <c r="O1190"/>
      <c r="P1190"/>
      <c r="Q1190"/>
      <c r="R1190"/>
    </row>
    <row r="1191" spans="1:18" s="16" customFormat="1" x14ac:dyDescent="0.25">
      <c r="A1191" s="19"/>
      <c r="B1191" s="18"/>
      <c r="D1191"/>
      <c r="E1191"/>
      <c r="F1191"/>
      <c r="G1191"/>
      <c r="H1191"/>
      <c r="I1191"/>
      <c r="J1191"/>
      <c r="K1191"/>
      <c r="L1191"/>
      <c r="M1191"/>
      <c r="N1191"/>
      <c r="O1191"/>
      <c r="P1191"/>
      <c r="Q1191"/>
      <c r="R1191"/>
    </row>
    <row r="1192" spans="1:18" s="16" customFormat="1" x14ac:dyDescent="0.25">
      <c r="A1192" s="19"/>
      <c r="B1192" s="18"/>
      <c r="D1192"/>
      <c r="E1192"/>
      <c r="F1192"/>
      <c r="G1192"/>
      <c r="H1192"/>
      <c r="I1192"/>
      <c r="J1192"/>
      <c r="K1192"/>
      <c r="L1192"/>
      <c r="M1192"/>
      <c r="N1192"/>
      <c r="O1192"/>
      <c r="P1192"/>
      <c r="Q1192"/>
      <c r="R1192"/>
    </row>
    <row r="1193" spans="1:18" s="16" customFormat="1" x14ac:dyDescent="0.25">
      <c r="A1193" s="19"/>
      <c r="B1193" s="18"/>
      <c r="D1193"/>
      <c r="E1193"/>
      <c r="F1193"/>
      <c r="G1193"/>
      <c r="H1193"/>
      <c r="I1193"/>
      <c r="J1193"/>
      <c r="K1193"/>
      <c r="L1193"/>
      <c r="M1193"/>
      <c r="N1193"/>
      <c r="O1193"/>
      <c r="P1193"/>
      <c r="Q1193"/>
      <c r="R1193"/>
    </row>
    <row r="1194" spans="1:18" s="16" customFormat="1" x14ac:dyDescent="0.25">
      <c r="A1194" s="19"/>
      <c r="B1194" s="18"/>
      <c r="D1194"/>
      <c r="E1194"/>
      <c r="F1194"/>
      <c r="G1194"/>
      <c r="H1194"/>
      <c r="I1194"/>
      <c r="J1194"/>
      <c r="K1194"/>
      <c r="L1194"/>
      <c r="M1194"/>
      <c r="N1194"/>
      <c r="O1194"/>
      <c r="P1194"/>
      <c r="Q1194"/>
      <c r="R1194"/>
    </row>
    <row r="1195" spans="1:18" s="16" customFormat="1" x14ac:dyDescent="0.25">
      <c r="A1195" s="19"/>
      <c r="B1195" s="18"/>
      <c r="D1195"/>
      <c r="E1195"/>
      <c r="F1195"/>
      <c r="G1195"/>
      <c r="H1195"/>
      <c r="I1195"/>
      <c r="J1195"/>
      <c r="K1195"/>
      <c r="L1195"/>
      <c r="M1195"/>
      <c r="N1195"/>
      <c r="O1195"/>
      <c r="P1195"/>
      <c r="Q1195"/>
      <c r="R1195"/>
    </row>
    <row r="1196" spans="1:18" s="16" customFormat="1" x14ac:dyDescent="0.25">
      <c r="A1196" s="19"/>
      <c r="B1196" s="18"/>
      <c r="D1196"/>
      <c r="E1196"/>
      <c r="F1196"/>
      <c r="G1196"/>
      <c r="H1196"/>
      <c r="I1196"/>
      <c r="J1196"/>
      <c r="K1196"/>
      <c r="L1196"/>
      <c r="M1196"/>
      <c r="N1196"/>
      <c r="O1196"/>
      <c r="P1196"/>
      <c r="Q1196"/>
      <c r="R1196"/>
    </row>
    <row r="1197" spans="1:18" s="16" customFormat="1" x14ac:dyDescent="0.25">
      <c r="A1197" s="19"/>
      <c r="B1197" s="18"/>
      <c r="D1197"/>
      <c r="E1197"/>
      <c r="F1197"/>
      <c r="G1197"/>
      <c r="H1197"/>
      <c r="I1197"/>
      <c r="J1197"/>
      <c r="K1197"/>
      <c r="L1197"/>
      <c r="M1197"/>
      <c r="N1197"/>
      <c r="O1197"/>
      <c r="P1197"/>
      <c r="Q1197"/>
      <c r="R1197"/>
    </row>
    <row r="1198" spans="1:18" s="16" customFormat="1" x14ac:dyDescent="0.25">
      <c r="A1198" s="19"/>
      <c r="B1198" s="18"/>
      <c r="D1198"/>
      <c r="E1198"/>
      <c r="F1198"/>
      <c r="G1198"/>
      <c r="H1198"/>
      <c r="I1198"/>
      <c r="J1198"/>
      <c r="K1198"/>
      <c r="L1198"/>
      <c r="M1198"/>
      <c r="N1198"/>
      <c r="O1198"/>
      <c r="P1198"/>
      <c r="Q1198"/>
      <c r="R1198"/>
    </row>
    <row r="1199" spans="1:18" s="16" customFormat="1" x14ac:dyDescent="0.25">
      <c r="A1199" s="19"/>
      <c r="B1199" s="18"/>
      <c r="D1199"/>
      <c r="E1199"/>
      <c r="F1199"/>
      <c r="G1199"/>
      <c r="H1199"/>
      <c r="I1199"/>
      <c r="J1199"/>
      <c r="K1199"/>
      <c r="L1199"/>
      <c r="M1199"/>
      <c r="N1199"/>
      <c r="O1199"/>
      <c r="P1199"/>
      <c r="Q1199"/>
      <c r="R1199"/>
    </row>
    <row r="1200" spans="1:18" s="16" customFormat="1" x14ac:dyDescent="0.25">
      <c r="A1200" s="19"/>
      <c r="B1200" s="18"/>
      <c r="D1200"/>
      <c r="E1200"/>
      <c r="F1200"/>
      <c r="G1200"/>
      <c r="H1200"/>
      <c r="I1200"/>
      <c r="J1200"/>
      <c r="K1200"/>
      <c r="L1200"/>
      <c r="M1200"/>
      <c r="N1200"/>
      <c r="O1200"/>
      <c r="P1200"/>
      <c r="Q1200"/>
      <c r="R1200"/>
    </row>
    <row r="1201" spans="1:18" s="16" customFormat="1" x14ac:dyDescent="0.25">
      <c r="A1201" s="19"/>
      <c r="B1201" s="18"/>
      <c r="D1201"/>
      <c r="E1201"/>
      <c r="F1201"/>
      <c r="G1201"/>
      <c r="H1201"/>
      <c r="I1201"/>
      <c r="J1201"/>
      <c r="K1201"/>
      <c r="L1201"/>
      <c r="M1201"/>
      <c r="N1201"/>
      <c r="O1201"/>
      <c r="P1201"/>
      <c r="Q1201"/>
      <c r="R1201"/>
    </row>
    <row r="1202" spans="1:18" s="16" customFormat="1" x14ac:dyDescent="0.25">
      <c r="A1202" s="19"/>
      <c r="B1202" s="18"/>
      <c r="D1202"/>
      <c r="E1202"/>
      <c r="F1202"/>
      <c r="G1202"/>
      <c r="H1202"/>
      <c r="I1202"/>
      <c r="J1202"/>
      <c r="K1202"/>
      <c r="L1202"/>
      <c r="M1202"/>
      <c r="N1202"/>
      <c r="O1202"/>
      <c r="P1202"/>
      <c r="Q1202"/>
      <c r="R1202"/>
    </row>
    <row r="1203" spans="1:18" s="16" customFormat="1" x14ac:dyDescent="0.25">
      <c r="A1203" s="19"/>
      <c r="B1203" s="18"/>
      <c r="D1203"/>
      <c r="E1203"/>
      <c r="F1203"/>
      <c r="G1203"/>
      <c r="H1203"/>
      <c r="I1203"/>
      <c r="J1203"/>
      <c r="K1203"/>
      <c r="L1203"/>
      <c r="M1203"/>
      <c r="N1203"/>
      <c r="O1203"/>
      <c r="P1203"/>
      <c r="Q1203"/>
      <c r="R1203"/>
    </row>
    <row r="1204" spans="1:18" s="16" customFormat="1" x14ac:dyDescent="0.25">
      <c r="A1204" s="19"/>
      <c r="B1204" s="18"/>
      <c r="D1204"/>
      <c r="E1204"/>
      <c r="F1204"/>
      <c r="G1204"/>
      <c r="H1204"/>
      <c r="I1204"/>
      <c r="J1204"/>
      <c r="K1204"/>
      <c r="L1204"/>
      <c r="M1204"/>
      <c r="N1204"/>
      <c r="O1204"/>
      <c r="P1204"/>
      <c r="Q1204"/>
      <c r="R1204"/>
    </row>
    <row r="1205" spans="1:18" s="16" customFormat="1" x14ac:dyDescent="0.25">
      <c r="A1205" s="19"/>
      <c r="B1205" s="18"/>
      <c r="D1205"/>
      <c r="E1205"/>
      <c r="F1205"/>
      <c r="G1205"/>
      <c r="H1205"/>
      <c r="I1205"/>
      <c r="J1205"/>
      <c r="K1205"/>
      <c r="L1205"/>
      <c r="M1205"/>
      <c r="N1205"/>
      <c r="O1205"/>
      <c r="P1205"/>
      <c r="Q1205"/>
      <c r="R1205"/>
    </row>
    <row r="1206" spans="1:18" s="16" customFormat="1" x14ac:dyDescent="0.25">
      <c r="A1206" s="19"/>
      <c r="B1206" s="18"/>
      <c r="D1206"/>
      <c r="E1206"/>
      <c r="F1206"/>
      <c r="G1206"/>
      <c r="H1206"/>
      <c r="I1206"/>
      <c r="J1206"/>
      <c r="K1206"/>
      <c r="L1206"/>
      <c r="M1206"/>
      <c r="N1206"/>
      <c r="O1206"/>
      <c r="P1206"/>
      <c r="Q1206"/>
      <c r="R1206"/>
    </row>
    <row r="1207" spans="1:18" s="16" customFormat="1" x14ac:dyDescent="0.25">
      <c r="A1207" s="19"/>
      <c r="B1207" s="18"/>
      <c r="D1207"/>
      <c r="E1207"/>
      <c r="F1207"/>
      <c r="G1207"/>
      <c r="H1207"/>
      <c r="I1207"/>
      <c r="J1207"/>
      <c r="K1207"/>
      <c r="L1207"/>
      <c r="M1207"/>
      <c r="N1207"/>
      <c r="O1207"/>
      <c r="P1207"/>
      <c r="Q1207"/>
      <c r="R1207"/>
    </row>
    <row r="1208" spans="1:18" s="16" customFormat="1" x14ac:dyDescent="0.25">
      <c r="A1208" s="19"/>
      <c r="B1208" s="18"/>
      <c r="D1208"/>
      <c r="E1208"/>
      <c r="F1208"/>
      <c r="G1208"/>
      <c r="H1208"/>
      <c r="I1208"/>
      <c r="J1208"/>
      <c r="K1208"/>
      <c r="L1208"/>
      <c r="M1208"/>
      <c r="N1208"/>
      <c r="O1208"/>
      <c r="P1208"/>
      <c r="Q1208"/>
      <c r="R1208"/>
    </row>
    <row r="1209" spans="1:18" s="16" customFormat="1" x14ac:dyDescent="0.25">
      <c r="A1209" s="19"/>
      <c r="B1209" s="18"/>
      <c r="D1209"/>
      <c r="E1209"/>
      <c r="F1209"/>
      <c r="G1209"/>
      <c r="H1209"/>
      <c r="I1209"/>
      <c r="J1209"/>
      <c r="K1209"/>
      <c r="L1209"/>
      <c r="M1209"/>
      <c r="N1209"/>
      <c r="O1209"/>
      <c r="P1209"/>
      <c r="Q1209"/>
      <c r="R1209"/>
    </row>
    <row r="1210" spans="1:18" s="16" customFormat="1" x14ac:dyDescent="0.25">
      <c r="A1210" s="19"/>
      <c r="B1210" s="18"/>
      <c r="D1210"/>
      <c r="E1210"/>
      <c r="F1210"/>
      <c r="G1210"/>
      <c r="H1210"/>
      <c r="I1210"/>
      <c r="J1210"/>
      <c r="K1210"/>
      <c r="L1210"/>
      <c r="M1210"/>
      <c r="N1210"/>
      <c r="O1210"/>
      <c r="P1210"/>
      <c r="Q1210"/>
      <c r="R1210"/>
    </row>
    <row r="1211" spans="1:18" s="16" customFormat="1" x14ac:dyDescent="0.25">
      <c r="A1211" s="19"/>
      <c r="B1211" s="18"/>
      <c r="D1211"/>
      <c r="E1211"/>
      <c r="F1211"/>
      <c r="G1211"/>
      <c r="H1211"/>
      <c r="I1211"/>
      <c r="J1211"/>
      <c r="K1211"/>
      <c r="L1211"/>
      <c r="M1211"/>
      <c r="N1211"/>
      <c r="O1211"/>
      <c r="P1211"/>
      <c r="Q1211"/>
      <c r="R1211"/>
    </row>
    <row r="1212" spans="1:18" s="16" customFormat="1" x14ac:dyDescent="0.25">
      <c r="A1212" s="19"/>
      <c r="B1212" s="20"/>
      <c r="D1212"/>
      <c r="E1212"/>
      <c r="F1212"/>
      <c r="G1212"/>
      <c r="H1212"/>
      <c r="I1212"/>
      <c r="J1212"/>
      <c r="K1212"/>
      <c r="L1212"/>
      <c r="M1212"/>
      <c r="N1212"/>
      <c r="O1212"/>
      <c r="P1212"/>
      <c r="Q1212"/>
      <c r="R1212"/>
    </row>
    <row r="1213" spans="1:18" s="16" customFormat="1" x14ac:dyDescent="0.25">
      <c r="A1213" s="19"/>
      <c r="B1213" s="18"/>
      <c r="D1213"/>
      <c r="E1213"/>
      <c r="F1213"/>
      <c r="G1213"/>
      <c r="H1213"/>
      <c r="I1213"/>
      <c r="J1213"/>
      <c r="K1213"/>
      <c r="L1213"/>
      <c r="M1213"/>
      <c r="N1213"/>
      <c r="O1213"/>
      <c r="P1213"/>
      <c r="Q1213"/>
      <c r="R1213"/>
    </row>
    <row r="1214" spans="1:18" s="16" customFormat="1" x14ac:dyDescent="0.25">
      <c r="A1214" s="19"/>
      <c r="B1214" s="18"/>
      <c r="D1214"/>
      <c r="E1214"/>
      <c r="F1214"/>
      <c r="G1214"/>
      <c r="H1214"/>
      <c r="I1214"/>
      <c r="J1214"/>
      <c r="K1214"/>
      <c r="L1214"/>
      <c r="M1214"/>
      <c r="N1214"/>
      <c r="O1214"/>
      <c r="P1214"/>
      <c r="Q1214"/>
      <c r="R1214"/>
    </row>
    <row r="1215" spans="1:18" s="16" customFormat="1" x14ac:dyDescent="0.25">
      <c r="A1215" s="19"/>
      <c r="B1215" s="18"/>
      <c r="D1215"/>
      <c r="E1215"/>
      <c r="F1215"/>
      <c r="G1215"/>
      <c r="H1215"/>
      <c r="I1215"/>
      <c r="J1215"/>
      <c r="K1215"/>
      <c r="L1215"/>
      <c r="M1215"/>
      <c r="N1215"/>
      <c r="O1215"/>
      <c r="P1215"/>
      <c r="Q1215"/>
      <c r="R1215"/>
    </row>
    <row r="1216" spans="1:18" s="16" customFormat="1" x14ac:dyDescent="0.25">
      <c r="A1216" s="19"/>
      <c r="B1216" s="18"/>
      <c r="D1216"/>
      <c r="E1216"/>
      <c r="F1216"/>
      <c r="G1216"/>
      <c r="H1216"/>
      <c r="I1216"/>
      <c r="J1216"/>
      <c r="K1216"/>
      <c r="L1216"/>
      <c r="M1216"/>
      <c r="N1216"/>
      <c r="O1216"/>
      <c r="P1216"/>
      <c r="Q1216"/>
      <c r="R1216"/>
    </row>
    <row r="1217" spans="1:18" s="16" customFormat="1" x14ac:dyDescent="0.25">
      <c r="A1217" s="19"/>
      <c r="B1217" s="18"/>
      <c r="D1217"/>
      <c r="E1217"/>
      <c r="F1217"/>
      <c r="G1217"/>
      <c r="H1217"/>
      <c r="I1217"/>
      <c r="J1217"/>
      <c r="K1217"/>
      <c r="L1217"/>
      <c r="M1217"/>
      <c r="N1217"/>
      <c r="O1217"/>
      <c r="P1217"/>
      <c r="Q1217"/>
      <c r="R1217"/>
    </row>
    <row r="1218" spans="1:18" s="16" customFormat="1" x14ac:dyDescent="0.25">
      <c r="A1218" s="19"/>
      <c r="B1218" s="18"/>
      <c r="D1218"/>
      <c r="E1218"/>
      <c r="F1218"/>
      <c r="G1218"/>
      <c r="H1218"/>
      <c r="I1218"/>
      <c r="J1218"/>
      <c r="K1218"/>
      <c r="L1218"/>
      <c r="M1218"/>
      <c r="N1218"/>
      <c r="O1218"/>
      <c r="P1218"/>
      <c r="Q1218"/>
      <c r="R1218"/>
    </row>
    <row r="1219" spans="1:18" s="16" customFormat="1" x14ac:dyDescent="0.25">
      <c r="A1219" s="19"/>
      <c r="B1219" s="18"/>
      <c r="D1219"/>
      <c r="E1219"/>
      <c r="F1219"/>
      <c r="G1219"/>
      <c r="H1219"/>
      <c r="I1219"/>
      <c r="J1219"/>
      <c r="K1219"/>
      <c r="L1219"/>
      <c r="M1219"/>
      <c r="N1219"/>
      <c r="O1219"/>
      <c r="P1219"/>
      <c r="Q1219"/>
      <c r="R1219"/>
    </row>
    <row r="1220" spans="1:18" s="16" customFormat="1" x14ac:dyDescent="0.25">
      <c r="A1220" s="19"/>
      <c r="B1220" s="18"/>
      <c r="D1220"/>
      <c r="E1220"/>
      <c r="F1220"/>
      <c r="G1220"/>
      <c r="H1220"/>
      <c r="I1220"/>
      <c r="J1220"/>
      <c r="K1220"/>
      <c r="L1220"/>
      <c r="M1220"/>
      <c r="N1220"/>
      <c r="O1220"/>
      <c r="P1220"/>
      <c r="Q1220"/>
      <c r="R1220"/>
    </row>
    <row r="1221" spans="1:18" s="16" customFormat="1" x14ac:dyDescent="0.25">
      <c r="A1221" s="19"/>
      <c r="B1221" s="18"/>
      <c r="D1221"/>
      <c r="E1221"/>
      <c r="F1221"/>
      <c r="G1221"/>
      <c r="H1221"/>
      <c r="I1221"/>
      <c r="J1221"/>
      <c r="K1221"/>
      <c r="L1221"/>
      <c r="M1221"/>
      <c r="N1221"/>
      <c r="O1221"/>
      <c r="P1221"/>
      <c r="Q1221"/>
      <c r="R1221"/>
    </row>
    <row r="1222" spans="1:18" s="16" customFormat="1" x14ac:dyDescent="0.25">
      <c r="A1222" s="19"/>
      <c r="B1222" s="18"/>
      <c r="D1222"/>
      <c r="E1222"/>
      <c r="F1222"/>
      <c r="G1222"/>
      <c r="H1222"/>
      <c r="I1222"/>
      <c r="J1222"/>
      <c r="K1222"/>
      <c r="L1222"/>
      <c r="M1222"/>
      <c r="N1222"/>
      <c r="O1222"/>
      <c r="P1222"/>
      <c r="Q1222"/>
      <c r="R1222"/>
    </row>
    <row r="1223" spans="1:18" s="16" customFormat="1" x14ac:dyDescent="0.25">
      <c r="A1223" s="19"/>
      <c r="B1223" s="18"/>
      <c r="D1223"/>
      <c r="E1223"/>
      <c r="F1223"/>
      <c r="G1223"/>
      <c r="H1223"/>
      <c r="I1223"/>
      <c r="J1223"/>
      <c r="K1223"/>
      <c r="L1223"/>
      <c r="M1223"/>
      <c r="N1223"/>
      <c r="O1223"/>
      <c r="P1223"/>
      <c r="Q1223"/>
      <c r="R1223"/>
    </row>
    <row r="1224" spans="1:18" s="16" customFormat="1" x14ac:dyDescent="0.25">
      <c r="A1224" s="19"/>
      <c r="B1224" s="18"/>
      <c r="D1224"/>
      <c r="E1224"/>
      <c r="F1224"/>
      <c r="G1224"/>
      <c r="H1224"/>
      <c r="I1224"/>
      <c r="J1224"/>
      <c r="K1224"/>
      <c r="L1224"/>
      <c r="M1224"/>
      <c r="N1224"/>
      <c r="O1224"/>
      <c r="P1224"/>
      <c r="Q1224"/>
      <c r="R1224"/>
    </row>
    <row r="1225" spans="1:18" s="16" customFormat="1" x14ac:dyDescent="0.25">
      <c r="A1225" s="19"/>
      <c r="B1225" s="18"/>
      <c r="D1225"/>
      <c r="E1225"/>
      <c r="F1225"/>
      <c r="G1225"/>
      <c r="H1225"/>
      <c r="I1225"/>
      <c r="J1225"/>
      <c r="K1225"/>
      <c r="L1225"/>
      <c r="M1225"/>
      <c r="N1225"/>
      <c r="O1225"/>
      <c r="P1225"/>
      <c r="Q1225"/>
      <c r="R1225"/>
    </row>
    <row r="1226" spans="1:18" s="16" customFormat="1" x14ac:dyDescent="0.25">
      <c r="A1226" s="19"/>
      <c r="B1226" s="18"/>
      <c r="D1226"/>
      <c r="E1226"/>
      <c r="F1226"/>
      <c r="G1226"/>
      <c r="H1226"/>
      <c r="I1226"/>
      <c r="J1226"/>
      <c r="K1226"/>
      <c r="L1226"/>
      <c r="M1226"/>
      <c r="N1226"/>
      <c r="O1226"/>
      <c r="P1226"/>
      <c r="Q1226"/>
      <c r="R1226"/>
    </row>
    <row r="1227" spans="1:18" s="16" customFormat="1" x14ac:dyDescent="0.25">
      <c r="A1227" s="19"/>
      <c r="B1227" s="18"/>
      <c r="D1227"/>
      <c r="E1227"/>
      <c r="F1227"/>
      <c r="G1227"/>
      <c r="H1227"/>
      <c r="I1227"/>
      <c r="J1227"/>
      <c r="K1227"/>
      <c r="L1227"/>
      <c r="M1227"/>
      <c r="N1227"/>
      <c r="O1227"/>
      <c r="P1227"/>
      <c r="Q1227"/>
      <c r="R1227"/>
    </row>
    <row r="1228" spans="1:18" s="16" customFormat="1" x14ac:dyDescent="0.25">
      <c r="A1228" s="19"/>
      <c r="B1228" s="18"/>
      <c r="D1228"/>
      <c r="E1228"/>
      <c r="F1228"/>
      <c r="G1228"/>
      <c r="H1228"/>
      <c r="I1228"/>
      <c r="J1228"/>
      <c r="K1228"/>
      <c r="L1228"/>
      <c r="M1228"/>
      <c r="N1228"/>
      <c r="O1228"/>
      <c r="P1228"/>
      <c r="Q1228"/>
      <c r="R1228"/>
    </row>
    <row r="1229" spans="1:18" s="16" customFormat="1" x14ac:dyDescent="0.25">
      <c r="A1229" s="19"/>
      <c r="B1229" s="18"/>
      <c r="D1229"/>
      <c r="E1229"/>
      <c r="F1229"/>
      <c r="G1229"/>
      <c r="H1229"/>
      <c r="I1229"/>
      <c r="J1229"/>
      <c r="K1229"/>
      <c r="L1229"/>
      <c r="M1229"/>
      <c r="N1229"/>
      <c r="O1229"/>
      <c r="P1229"/>
      <c r="Q1229"/>
      <c r="R1229"/>
    </row>
    <row r="1230" spans="1:18" s="16" customFormat="1" x14ac:dyDescent="0.25">
      <c r="A1230" s="19"/>
      <c r="B1230" s="18"/>
      <c r="D1230"/>
      <c r="E1230"/>
      <c r="F1230"/>
      <c r="G1230"/>
      <c r="H1230"/>
      <c r="I1230"/>
      <c r="J1230"/>
      <c r="K1230"/>
      <c r="L1230"/>
      <c r="M1230"/>
      <c r="N1230"/>
      <c r="O1230"/>
      <c r="P1230"/>
      <c r="Q1230"/>
      <c r="R1230"/>
    </row>
    <row r="1231" spans="1:18" s="16" customFormat="1" x14ac:dyDescent="0.25">
      <c r="A1231" s="19"/>
      <c r="B1231" s="18"/>
      <c r="D1231"/>
      <c r="E1231"/>
      <c r="F1231"/>
      <c r="G1231"/>
      <c r="H1231"/>
      <c r="I1231"/>
      <c r="J1231"/>
      <c r="K1231"/>
      <c r="L1231"/>
      <c r="M1231"/>
      <c r="N1231"/>
      <c r="O1231"/>
      <c r="P1231"/>
      <c r="Q1231"/>
      <c r="R1231"/>
    </row>
    <row r="1232" spans="1:18" s="16" customFormat="1" x14ac:dyDescent="0.25">
      <c r="A1232" s="19"/>
      <c r="B1232" s="18"/>
      <c r="D1232"/>
      <c r="E1232"/>
      <c r="F1232"/>
      <c r="G1232"/>
      <c r="H1232"/>
      <c r="I1232"/>
      <c r="J1232"/>
      <c r="K1232"/>
      <c r="L1232"/>
      <c r="M1232"/>
      <c r="N1232"/>
      <c r="O1232"/>
      <c r="P1232"/>
      <c r="Q1232"/>
      <c r="R1232"/>
    </row>
    <row r="1233" spans="1:18" s="16" customFormat="1" x14ac:dyDescent="0.25">
      <c r="A1233" s="19"/>
      <c r="B1233" s="18"/>
      <c r="D1233"/>
      <c r="E1233"/>
      <c r="F1233"/>
      <c r="G1233"/>
      <c r="H1233"/>
      <c r="I1233"/>
      <c r="J1233"/>
      <c r="K1233"/>
      <c r="L1233"/>
      <c r="M1233"/>
      <c r="N1233"/>
      <c r="O1233"/>
      <c r="P1233"/>
      <c r="Q1233"/>
      <c r="R1233"/>
    </row>
    <row r="1234" spans="1:18" s="16" customFormat="1" x14ac:dyDescent="0.25">
      <c r="A1234" s="19"/>
      <c r="B1234" s="18"/>
      <c r="D1234"/>
      <c r="E1234"/>
      <c r="F1234"/>
      <c r="G1234"/>
      <c r="H1234"/>
      <c r="I1234"/>
      <c r="J1234"/>
      <c r="K1234"/>
      <c r="L1234"/>
      <c r="M1234"/>
      <c r="N1234"/>
      <c r="O1234"/>
      <c r="P1234"/>
      <c r="Q1234"/>
      <c r="R1234"/>
    </row>
    <row r="1235" spans="1:18" s="16" customFormat="1" x14ac:dyDescent="0.25">
      <c r="A1235" s="19"/>
      <c r="B1235" s="18"/>
      <c r="D1235"/>
      <c r="E1235"/>
      <c r="F1235"/>
      <c r="G1235"/>
      <c r="H1235"/>
      <c r="I1235"/>
      <c r="J1235"/>
      <c r="K1235"/>
      <c r="L1235"/>
      <c r="M1235"/>
      <c r="N1235"/>
      <c r="O1235"/>
      <c r="P1235"/>
      <c r="Q1235"/>
      <c r="R1235"/>
    </row>
    <row r="1236" spans="1:18" s="16" customFormat="1" x14ac:dyDescent="0.25">
      <c r="A1236" s="19"/>
      <c r="B1236" s="18"/>
      <c r="D1236"/>
      <c r="E1236"/>
      <c r="F1236"/>
      <c r="G1236"/>
      <c r="H1236"/>
      <c r="I1236"/>
      <c r="J1236"/>
      <c r="K1236"/>
      <c r="L1236"/>
      <c r="M1236"/>
      <c r="N1236"/>
      <c r="O1236"/>
      <c r="P1236"/>
      <c r="Q1236"/>
      <c r="R1236"/>
    </row>
    <row r="1237" spans="1:18" s="16" customFormat="1" x14ac:dyDescent="0.25">
      <c r="A1237" s="19"/>
      <c r="B1237" s="18"/>
      <c r="D1237"/>
      <c r="E1237"/>
      <c r="F1237"/>
      <c r="G1237"/>
      <c r="H1237"/>
      <c r="I1237"/>
      <c r="J1237"/>
      <c r="K1237"/>
      <c r="L1237"/>
      <c r="M1237"/>
      <c r="N1237"/>
      <c r="O1237"/>
      <c r="P1237"/>
      <c r="Q1237"/>
      <c r="R1237"/>
    </row>
    <row r="1238" spans="1:18" s="16" customFormat="1" x14ac:dyDescent="0.25">
      <c r="A1238" s="19"/>
      <c r="B1238" s="18"/>
      <c r="D1238"/>
      <c r="E1238"/>
      <c r="F1238"/>
      <c r="G1238"/>
      <c r="H1238"/>
      <c r="I1238"/>
      <c r="J1238"/>
      <c r="K1238"/>
      <c r="L1238"/>
      <c r="M1238"/>
      <c r="N1238"/>
      <c r="O1238"/>
      <c r="P1238"/>
      <c r="Q1238"/>
      <c r="R1238"/>
    </row>
    <row r="1239" spans="1:18" s="16" customFormat="1" x14ac:dyDescent="0.25">
      <c r="A1239" s="19"/>
      <c r="B1239" s="18"/>
      <c r="D1239"/>
      <c r="E1239"/>
      <c r="F1239"/>
      <c r="G1239"/>
      <c r="H1239"/>
      <c r="I1239"/>
      <c r="J1239"/>
      <c r="K1239"/>
      <c r="L1239"/>
      <c r="M1239"/>
      <c r="N1239"/>
      <c r="O1239"/>
      <c r="P1239"/>
      <c r="Q1239"/>
      <c r="R1239"/>
    </row>
    <row r="1240" spans="1:18" s="16" customFormat="1" x14ac:dyDescent="0.25">
      <c r="A1240" s="19"/>
      <c r="B1240" s="18"/>
      <c r="D1240"/>
      <c r="E1240"/>
      <c r="F1240"/>
      <c r="G1240"/>
      <c r="H1240"/>
      <c r="I1240"/>
      <c r="J1240"/>
      <c r="K1240"/>
      <c r="L1240"/>
      <c r="M1240"/>
      <c r="N1240"/>
      <c r="O1240"/>
      <c r="P1240"/>
      <c r="Q1240"/>
      <c r="R1240"/>
    </row>
    <row r="1241" spans="1:18" s="16" customFormat="1" x14ac:dyDescent="0.25">
      <c r="A1241" s="19"/>
      <c r="B1241" s="18"/>
      <c r="D1241"/>
      <c r="E1241"/>
      <c r="F1241"/>
      <c r="G1241"/>
      <c r="H1241"/>
      <c r="I1241"/>
      <c r="J1241"/>
      <c r="K1241"/>
      <c r="L1241"/>
      <c r="M1241"/>
      <c r="N1241"/>
      <c r="O1241"/>
      <c r="P1241"/>
      <c r="Q1241"/>
      <c r="R1241"/>
    </row>
    <row r="1242" spans="1:18" s="16" customFormat="1" x14ac:dyDescent="0.25">
      <c r="A1242" s="19"/>
      <c r="B1242" s="18"/>
      <c r="D1242"/>
      <c r="E1242"/>
      <c r="F1242"/>
      <c r="G1242"/>
      <c r="H1242"/>
      <c r="I1242"/>
      <c r="J1242"/>
      <c r="K1242"/>
      <c r="L1242"/>
      <c r="M1242"/>
      <c r="N1242"/>
      <c r="O1242"/>
      <c r="P1242"/>
      <c r="Q1242"/>
      <c r="R1242"/>
    </row>
    <row r="1243" spans="1:18" s="16" customFormat="1" x14ac:dyDescent="0.25">
      <c r="A1243" s="19"/>
      <c r="B1243" s="18"/>
      <c r="D1243"/>
      <c r="E1243"/>
      <c r="F1243"/>
      <c r="G1243"/>
      <c r="H1243"/>
      <c r="I1243"/>
      <c r="J1243"/>
      <c r="K1243"/>
      <c r="L1243"/>
      <c r="M1243"/>
      <c r="N1243"/>
      <c r="O1243"/>
      <c r="P1243"/>
      <c r="Q1243"/>
      <c r="R1243"/>
    </row>
    <row r="1244" spans="1:18" s="16" customFormat="1" x14ac:dyDescent="0.25">
      <c r="A1244" s="19"/>
      <c r="B1244" s="18"/>
      <c r="D1244"/>
      <c r="E1244"/>
      <c r="F1244"/>
      <c r="G1244"/>
      <c r="H1244"/>
      <c r="I1244"/>
      <c r="J1244"/>
      <c r="K1244"/>
      <c r="L1244"/>
      <c r="M1244"/>
      <c r="N1244"/>
      <c r="O1244"/>
      <c r="P1244"/>
      <c r="Q1244"/>
      <c r="R1244"/>
    </row>
    <row r="1245" spans="1:18" s="16" customFormat="1" x14ac:dyDescent="0.25">
      <c r="A1245" s="19"/>
      <c r="B1245" s="18"/>
      <c r="D1245"/>
      <c r="E1245"/>
      <c r="F1245"/>
      <c r="G1245"/>
      <c r="H1245"/>
      <c r="I1245"/>
      <c r="J1245"/>
      <c r="K1245"/>
      <c r="L1245"/>
      <c r="M1245"/>
      <c r="N1245"/>
      <c r="O1245"/>
      <c r="P1245"/>
      <c r="Q1245"/>
      <c r="R1245"/>
    </row>
    <row r="1246" spans="1:18" s="16" customFormat="1" x14ac:dyDescent="0.25">
      <c r="A1246" s="19"/>
      <c r="B1246" s="18"/>
      <c r="D1246"/>
      <c r="E1246"/>
      <c r="F1246"/>
      <c r="G1246"/>
      <c r="H1246"/>
      <c r="I1246"/>
      <c r="J1246"/>
      <c r="K1246"/>
      <c r="L1246"/>
      <c r="M1246"/>
      <c r="N1246"/>
      <c r="O1246"/>
      <c r="P1246"/>
      <c r="Q1246"/>
      <c r="R1246"/>
    </row>
    <row r="1247" spans="1:18" s="16" customFormat="1" x14ac:dyDescent="0.25">
      <c r="A1247" s="19"/>
      <c r="B1247" s="18"/>
      <c r="D1247"/>
      <c r="E1247"/>
      <c r="F1247"/>
      <c r="G1247"/>
      <c r="H1247"/>
      <c r="I1247"/>
      <c r="J1247"/>
      <c r="K1247"/>
      <c r="L1247"/>
      <c r="M1247"/>
      <c r="N1247"/>
      <c r="O1247"/>
      <c r="P1247"/>
      <c r="Q1247"/>
      <c r="R1247"/>
    </row>
    <row r="1248" spans="1:18" s="16" customFormat="1" x14ac:dyDescent="0.25">
      <c r="A1248" s="19"/>
      <c r="B1248" s="18"/>
      <c r="D1248"/>
      <c r="E1248"/>
      <c r="F1248"/>
      <c r="G1248"/>
      <c r="H1248"/>
      <c r="I1248"/>
      <c r="J1248"/>
      <c r="K1248"/>
      <c r="L1248"/>
      <c r="M1248"/>
      <c r="N1248"/>
      <c r="O1248"/>
      <c r="P1248"/>
      <c r="Q1248"/>
      <c r="R1248"/>
    </row>
    <row r="1249" spans="1:18" s="16" customFormat="1" x14ac:dyDescent="0.25">
      <c r="A1249" s="19"/>
      <c r="B1249" s="18"/>
      <c r="D1249"/>
      <c r="E1249"/>
      <c r="F1249"/>
      <c r="G1249"/>
      <c r="H1249"/>
      <c r="I1249"/>
      <c r="J1249"/>
      <c r="K1249"/>
      <c r="L1249"/>
      <c r="M1249"/>
      <c r="N1249"/>
      <c r="O1249"/>
      <c r="P1249"/>
      <c r="Q1249"/>
      <c r="R1249"/>
    </row>
    <row r="1250" spans="1:18" s="16" customFormat="1" x14ac:dyDescent="0.25">
      <c r="A1250" s="19"/>
      <c r="B1250" s="18"/>
      <c r="D1250"/>
      <c r="E1250"/>
      <c r="F1250"/>
      <c r="G1250"/>
      <c r="H1250"/>
      <c r="I1250"/>
      <c r="J1250"/>
      <c r="K1250"/>
      <c r="L1250"/>
      <c r="M1250"/>
      <c r="N1250"/>
      <c r="O1250"/>
      <c r="P1250"/>
      <c r="Q1250"/>
      <c r="R1250"/>
    </row>
    <row r="1251" spans="1:18" s="16" customFormat="1" x14ac:dyDescent="0.25">
      <c r="A1251" s="19"/>
      <c r="B1251" s="18"/>
      <c r="D1251"/>
      <c r="E1251"/>
      <c r="F1251"/>
      <c r="G1251"/>
      <c r="H1251"/>
      <c r="I1251"/>
      <c r="J1251"/>
      <c r="K1251"/>
      <c r="L1251"/>
      <c r="M1251"/>
      <c r="N1251"/>
      <c r="O1251"/>
      <c r="P1251"/>
      <c r="Q1251"/>
      <c r="R1251"/>
    </row>
    <row r="1252" spans="1:18" s="16" customFormat="1" x14ac:dyDescent="0.25">
      <c r="A1252" s="19"/>
      <c r="B1252" s="18"/>
      <c r="D1252"/>
      <c r="E1252"/>
      <c r="F1252"/>
      <c r="G1252"/>
      <c r="H1252"/>
      <c r="I1252"/>
      <c r="J1252"/>
      <c r="K1252"/>
      <c r="L1252"/>
      <c r="M1252"/>
      <c r="N1252"/>
      <c r="O1252"/>
      <c r="P1252"/>
      <c r="Q1252"/>
      <c r="R1252"/>
    </row>
    <row r="1253" spans="1:18" s="16" customFormat="1" x14ac:dyDescent="0.25">
      <c r="A1253" s="19"/>
      <c r="B1253" s="18"/>
      <c r="D1253"/>
      <c r="E1253"/>
      <c r="F1253"/>
      <c r="G1253"/>
      <c r="H1253"/>
      <c r="I1253"/>
      <c r="J1253"/>
      <c r="K1253"/>
      <c r="L1253"/>
      <c r="M1253"/>
      <c r="N1253"/>
      <c r="O1253"/>
      <c r="P1253"/>
      <c r="Q1253"/>
      <c r="R1253"/>
    </row>
    <row r="1254" spans="1:18" s="16" customFormat="1" x14ac:dyDescent="0.25">
      <c r="A1254" s="19"/>
      <c r="B1254" s="18"/>
      <c r="D1254"/>
      <c r="E1254"/>
      <c r="F1254"/>
      <c r="G1254"/>
      <c r="H1254"/>
      <c r="I1254"/>
      <c r="J1254"/>
      <c r="K1254"/>
      <c r="L1254"/>
      <c r="M1254"/>
      <c r="N1254"/>
      <c r="O1254"/>
      <c r="P1254"/>
      <c r="Q1254"/>
      <c r="R1254"/>
    </row>
    <row r="1255" spans="1:18" s="16" customFormat="1" x14ac:dyDescent="0.25">
      <c r="A1255" s="19"/>
      <c r="B1255" s="18"/>
      <c r="D1255"/>
      <c r="E1255"/>
      <c r="F1255"/>
      <c r="G1255"/>
      <c r="H1255"/>
      <c r="I1255"/>
      <c r="J1255"/>
      <c r="K1255"/>
      <c r="L1255"/>
      <c r="M1255"/>
      <c r="N1255"/>
      <c r="O1255"/>
      <c r="P1255"/>
      <c r="Q1255"/>
      <c r="R1255"/>
    </row>
    <row r="1256" spans="1:18" s="16" customFormat="1" x14ac:dyDescent="0.25">
      <c r="A1256" s="19"/>
      <c r="B1256" s="18"/>
      <c r="D1256"/>
      <c r="E1256"/>
      <c r="F1256"/>
      <c r="G1256"/>
      <c r="H1256"/>
      <c r="I1256"/>
      <c r="J1256"/>
      <c r="K1256"/>
      <c r="L1256"/>
      <c r="M1256"/>
      <c r="N1256"/>
      <c r="O1256"/>
      <c r="P1256"/>
      <c r="Q1256"/>
      <c r="R1256"/>
    </row>
    <row r="1257" spans="1:18" s="16" customFormat="1" x14ac:dyDescent="0.25">
      <c r="A1257" s="19"/>
      <c r="B1257" s="18"/>
      <c r="D1257"/>
      <c r="E1257"/>
      <c r="F1257"/>
      <c r="G1257"/>
      <c r="H1257"/>
      <c r="I1257"/>
      <c r="J1257"/>
      <c r="K1257"/>
      <c r="L1257"/>
      <c r="M1257"/>
      <c r="N1257"/>
      <c r="O1257"/>
      <c r="P1257"/>
      <c r="Q1257"/>
      <c r="R1257"/>
    </row>
    <row r="1258" spans="1:18" s="16" customFormat="1" x14ac:dyDescent="0.25">
      <c r="A1258" s="19"/>
      <c r="B1258" s="18"/>
      <c r="D1258"/>
      <c r="E1258"/>
      <c r="F1258"/>
      <c r="G1258"/>
      <c r="H1258"/>
      <c r="I1258"/>
      <c r="J1258"/>
      <c r="K1258"/>
      <c r="L1258"/>
      <c r="M1258"/>
      <c r="N1258"/>
      <c r="O1258"/>
      <c r="P1258"/>
      <c r="Q1258"/>
      <c r="R1258"/>
    </row>
    <row r="1259" spans="1:18" s="16" customFormat="1" x14ac:dyDescent="0.25">
      <c r="A1259" s="19"/>
      <c r="B1259" s="18"/>
      <c r="D1259"/>
      <c r="E1259"/>
      <c r="F1259"/>
      <c r="G1259"/>
      <c r="H1259"/>
      <c r="I1259"/>
      <c r="J1259"/>
      <c r="K1259"/>
      <c r="L1259"/>
      <c r="M1259"/>
      <c r="N1259"/>
      <c r="O1259"/>
      <c r="P1259"/>
      <c r="Q1259"/>
      <c r="R1259"/>
    </row>
    <row r="1260" spans="1:18" s="16" customFormat="1" x14ac:dyDescent="0.25">
      <c r="A1260" s="19"/>
      <c r="B1260" s="18"/>
      <c r="D1260"/>
      <c r="E1260"/>
      <c r="F1260"/>
      <c r="G1260"/>
      <c r="H1260"/>
      <c r="I1260"/>
      <c r="J1260"/>
      <c r="K1260"/>
      <c r="L1260"/>
      <c r="M1260"/>
      <c r="N1260"/>
      <c r="O1260"/>
      <c r="P1260"/>
      <c r="Q1260"/>
      <c r="R1260"/>
    </row>
    <row r="1261" spans="1:18" s="16" customFormat="1" x14ac:dyDescent="0.25">
      <c r="A1261" s="19"/>
      <c r="B1261" s="18"/>
      <c r="D1261"/>
      <c r="E1261"/>
      <c r="F1261"/>
      <c r="G1261"/>
      <c r="H1261"/>
      <c r="I1261"/>
      <c r="J1261"/>
      <c r="K1261"/>
      <c r="L1261"/>
      <c r="M1261"/>
      <c r="N1261"/>
      <c r="O1261"/>
      <c r="P1261"/>
      <c r="Q1261"/>
      <c r="R1261"/>
    </row>
    <row r="1262" spans="1:18" s="16" customFormat="1" x14ac:dyDescent="0.25">
      <c r="A1262" s="19"/>
      <c r="B1262" s="20"/>
      <c r="D1262"/>
      <c r="E1262"/>
      <c r="F1262"/>
      <c r="G1262"/>
      <c r="H1262"/>
      <c r="I1262"/>
      <c r="J1262"/>
      <c r="K1262"/>
      <c r="L1262"/>
      <c r="M1262"/>
      <c r="N1262"/>
      <c r="O1262"/>
      <c r="P1262"/>
      <c r="Q1262"/>
      <c r="R1262"/>
    </row>
    <row r="1263" spans="1:18" s="16" customFormat="1" x14ac:dyDescent="0.25">
      <c r="A1263" s="19"/>
      <c r="B1263" s="18"/>
      <c r="D1263"/>
      <c r="E1263"/>
      <c r="F1263"/>
      <c r="G1263"/>
      <c r="H1263"/>
      <c r="I1263"/>
      <c r="J1263"/>
      <c r="K1263"/>
      <c r="L1263"/>
      <c r="M1263"/>
      <c r="N1263"/>
      <c r="O1263"/>
      <c r="P1263"/>
      <c r="Q1263"/>
      <c r="R1263"/>
    </row>
    <row r="1264" spans="1:18" s="16" customFormat="1" x14ac:dyDescent="0.25">
      <c r="A1264" s="19"/>
      <c r="B1264" s="18"/>
      <c r="D1264"/>
      <c r="E1264"/>
      <c r="F1264"/>
      <c r="G1264"/>
      <c r="H1264"/>
      <c r="I1264"/>
      <c r="J1264"/>
      <c r="K1264"/>
      <c r="L1264"/>
      <c r="M1264"/>
      <c r="N1264"/>
      <c r="O1264"/>
      <c r="P1264"/>
      <c r="Q1264"/>
      <c r="R1264"/>
    </row>
    <row r="1265" spans="1:18" s="16" customFormat="1" x14ac:dyDescent="0.25">
      <c r="A1265" s="19"/>
      <c r="B1265" s="18"/>
      <c r="D1265"/>
      <c r="E1265"/>
      <c r="F1265"/>
      <c r="G1265"/>
      <c r="H1265"/>
      <c r="I1265"/>
      <c r="J1265"/>
      <c r="K1265"/>
      <c r="L1265"/>
      <c r="M1265"/>
      <c r="N1265"/>
      <c r="O1265"/>
      <c r="P1265"/>
      <c r="Q1265"/>
      <c r="R1265"/>
    </row>
    <row r="1266" spans="1:18" s="16" customFormat="1" x14ac:dyDescent="0.25">
      <c r="A1266" s="19"/>
      <c r="B1266" s="18"/>
      <c r="D1266"/>
      <c r="E1266"/>
      <c r="F1266"/>
      <c r="G1266"/>
      <c r="H1266"/>
      <c r="I1266"/>
      <c r="J1266"/>
      <c r="K1266"/>
      <c r="L1266"/>
      <c r="M1266"/>
      <c r="N1266"/>
      <c r="O1266"/>
      <c r="P1266"/>
      <c r="Q1266"/>
      <c r="R1266"/>
    </row>
    <row r="1267" spans="1:18" s="16" customFormat="1" x14ac:dyDescent="0.25">
      <c r="A1267" s="19"/>
      <c r="B1267" s="18"/>
      <c r="D1267"/>
      <c r="E1267"/>
      <c r="F1267"/>
      <c r="G1267"/>
      <c r="H1267"/>
      <c r="I1267"/>
      <c r="J1267"/>
      <c r="K1267"/>
      <c r="L1267"/>
      <c r="M1267"/>
      <c r="N1267"/>
      <c r="O1267"/>
      <c r="P1267"/>
      <c r="Q1267"/>
      <c r="R1267"/>
    </row>
    <row r="1268" spans="1:18" s="16" customFormat="1" x14ac:dyDescent="0.25">
      <c r="A1268" s="19"/>
      <c r="B1268" s="18"/>
      <c r="D1268"/>
      <c r="E1268"/>
      <c r="F1268"/>
      <c r="G1268"/>
      <c r="H1268"/>
      <c r="I1268"/>
      <c r="J1268"/>
      <c r="K1268"/>
      <c r="L1268"/>
      <c r="M1268"/>
      <c r="N1268"/>
      <c r="O1268"/>
      <c r="P1268"/>
      <c r="Q1268"/>
      <c r="R1268"/>
    </row>
    <row r="1269" spans="1:18" s="16" customFormat="1" x14ac:dyDescent="0.25">
      <c r="A1269" s="19"/>
      <c r="B1269" s="18"/>
      <c r="D1269"/>
      <c r="E1269"/>
      <c r="F1269"/>
      <c r="G1269"/>
      <c r="H1269"/>
      <c r="I1269"/>
      <c r="J1269"/>
      <c r="K1269"/>
      <c r="L1269"/>
      <c r="M1269"/>
      <c r="N1269"/>
      <c r="O1269"/>
      <c r="P1269"/>
      <c r="Q1269"/>
      <c r="R1269"/>
    </row>
    <row r="1270" spans="1:18" s="16" customFormat="1" x14ac:dyDescent="0.25">
      <c r="A1270" s="19"/>
      <c r="B1270" s="18"/>
      <c r="D1270"/>
      <c r="E1270"/>
      <c r="F1270"/>
      <c r="G1270"/>
      <c r="H1270"/>
      <c r="I1270"/>
      <c r="J1270"/>
      <c r="K1270"/>
      <c r="L1270"/>
      <c r="M1270"/>
      <c r="N1270"/>
      <c r="O1270"/>
      <c r="P1270"/>
      <c r="Q1270"/>
      <c r="R1270"/>
    </row>
    <row r="1271" spans="1:18" s="16" customFormat="1" x14ac:dyDescent="0.25">
      <c r="A1271" s="19"/>
      <c r="B1271" s="18"/>
      <c r="D1271"/>
      <c r="E1271"/>
      <c r="F1271"/>
      <c r="G1271"/>
      <c r="H1271"/>
      <c r="I1271"/>
      <c r="J1271"/>
      <c r="K1271"/>
      <c r="L1271"/>
      <c r="M1271"/>
      <c r="N1271"/>
      <c r="O1271"/>
      <c r="P1271"/>
      <c r="Q1271"/>
      <c r="R1271"/>
    </row>
    <row r="1272" spans="1:18" s="16" customFormat="1" x14ac:dyDescent="0.25">
      <c r="A1272" s="19"/>
      <c r="B1272" s="18"/>
      <c r="D1272"/>
      <c r="E1272"/>
      <c r="F1272"/>
      <c r="G1272"/>
      <c r="H1272"/>
      <c r="I1272"/>
      <c r="J1272"/>
      <c r="K1272"/>
      <c r="L1272"/>
      <c r="M1272"/>
      <c r="N1272"/>
      <c r="O1272"/>
      <c r="P1272"/>
      <c r="Q1272"/>
      <c r="R1272"/>
    </row>
    <row r="1273" spans="1:18" s="16" customFormat="1" x14ac:dyDescent="0.25">
      <c r="A1273" s="19"/>
      <c r="B1273" s="18"/>
      <c r="D1273"/>
      <c r="E1273"/>
      <c r="F1273"/>
      <c r="G1273"/>
      <c r="H1273"/>
      <c r="I1273"/>
      <c r="J1273"/>
      <c r="K1273"/>
      <c r="L1273"/>
      <c r="M1273"/>
      <c r="N1273"/>
      <c r="O1273"/>
      <c r="P1273"/>
      <c r="Q1273"/>
      <c r="R1273"/>
    </row>
    <row r="1274" spans="1:18" s="16" customFormat="1" x14ac:dyDescent="0.25">
      <c r="A1274" s="19"/>
      <c r="B1274" s="18"/>
      <c r="D1274"/>
      <c r="E1274"/>
      <c r="F1274"/>
      <c r="G1274"/>
      <c r="H1274"/>
      <c r="I1274"/>
      <c r="J1274"/>
      <c r="K1274"/>
      <c r="L1274"/>
      <c r="M1274"/>
      <c r="N1274"/>
      <c r="O1274"/>
      <c r="P1274"/>
      <c r="Q1274"/>
      <c r="R1274"/>
    </row>
    <row r="1275" spans="1:18" s="16" customFormat="1" x14ac:dyDescent="0.25">
      <c r="A1275" s="19"/>
      <c r="B1275" s="18"/>
      <c r="D1275"/>
      <c r="E1275"/>
      <c r="F1275"/>
      <c r="G1275"/>
      <c r="H1275"/>
      <c r="I1275"/>
      <c r="J1275"/>
      <c r="K1275"/>
      <c r="L1275"/>
      <c r="M1275"/>
      <c r="N1275"/>
      <c r="O1275"/>
      <c r="P1275"/>
      <c r="Q1275"/>
      <c r="R1275"/>
    </row>
    <row r="1276" spans="1:18" s="16" customFormat="1" x14ac:dyDescent="0.25">
      <c r="A1276" s="19"/>
      <c r="B1276" s="18"/>
      <c r="D1276"/>
      <c r="E1276"/>
      <c r="F1276"/>
      <c r="G1276"/>
      <c r="H1276"/>
      <c r="I1276"/>
      <c r="J1276"/>
      <c r="K1276"/>
      <c r="L1276"/>
      <c r="M1276"/>
      <c r="N1276"/>
      <c r="O1276"/>
      <c r="P1276"/>
      <c r="Q1276"/>
      <c r="R1276"/>
    </row>
    <row r="1277" spans="1:18" s="16" customFormat="1" x14ac:dyDescent="0.25">
      <c r="A1277" s="19"/>
      <c r="B1277" s="18"/>
      <c r="D1277"/>
      <c r="E1277"/>
      <c r="F1277"/>
      <c r="G1277"/>
      <c r="H1277"/>
      <c r="I1277"/>
      <c r="J1277"/>
      <c r="K1277"/>
      <c r="L1277"/>
      <c r="M1277"/>
      <c r="N1277"/>
      <c r="O1277"/>
      <c r="P1277"/>
      <c r="Q1277"/>
      <c r="R1277"/>
    </row>
    <row r="1278" spans="1:18" s="16" customFormat="1" x14ac:dyDescent="0.25">
      <c r="A1278" s="19"/>
      <c r="B1278" s="18"/>
      <c r="D1278"/>
      <c r="E1278"/>
      <c r="F1278"/>
      <c r="G1278"/>
      <c r="H1278"/>
      <c r="I1278"/>
      <c r="J1278"/>
      <c r="K1278"/>
      <c r="L1278"/>
      <c r="M1278"/>
      <c r="N1278"/>
      <c r="O1278"/>
      <c r="P1278"/>
      <c r="Q1278"/>
      <c r="R1278"/>
    </row>
    <row r="1279" spans="1:18" s="16" customFormat="1" x14ac:dyDescent="0.25">
      <c r="A1279" s="19"/>
      <c r="B1279" s="18"/>
      <c r="D1279"/>
      <c r="E1279"/>
      <c r="F1279"/>
      <c r="G1279"/>
      <c r="H1279"/>
      <c r="I1279"/>
      <c r="J1279"/>
      <c r="K1279"/>
      <c r="L1279"/>
      <c r="M1279"/>
      <c r="N1279"/>
      <c r="O1279"/>
      <c r="P1279"/>
      <c r="Q1279"/>
      <c r="R1279"/>
    </row>
    <row r="1280" spans="1:18" s="16" customFormat="1" x14ac:dyDescent="0.25">
      <c r="A1280" s="19"/>
      <c r="B1280" s="18"/>
      <c r="D1280"/>
      <c r="E1280"/>
      <c r="F1280"/>
      <c r="G1280"/>
      <c r="H1280"/>
      <c r="I1280"/>
      <c r="J1280"/>
      <c r="K1280"/>
      <c r="L1280"/>
      <c r="M1280"/>
      <c r="N1280"/>
      <c r="O1280"/>
      <c r="P1280"/>
      <c r="Q1280"/>
      <c r="R1280"/>
    </row>
    <row r="1281" spans="1:18" s="16" customFormat="1" x14ac:dyDescent="0.25">
      <c r="A1281" s="19"/>
      <c r="B1281" s="18"/>
      <c r="D1281"/>
      <c r="E1281"/>
      <c r="F1281"/>
      <c r="G1281"/>
      <c r="H1281"/>
      <c r="I1281"/>
      <c r="J1281"/>
      <c r="K1281"/>
      <c r="L1281"/>
      <c r="M1281"/>
      <c r="N1281"/>
      <c r="O1281"/>
      <c r="P1281"/>
      <c r="Q1281"/>
      <c r="R1281"/>
    </row>
    <row r="1282" spans="1:18" s="16" customFormat="1" x14ac:dyDescent="0.25">
      <c r="A1282" s="19"/>
      <c r="B1282" s="18"/>
      <c r="D1282"/>
      <c r="E1282"/>
      <c r="F1282"/>
      <c r="G1282"/>
      <c r="H1282"/>
      <c r="I1282"/>
      <c r="J1282"/>
      <c r="K1282"/>
      <c r="L1282"/>
      <c r="M1282"/>
      <c r="N1282"/>
      <c r="O1282"/>
      <c r="P1282"/>
      <c r="Q1282"/>
      <c r="R1282"/>
    </row>
    <row r="1283" spans="1:18" s="16" customFormat="1" x14ac:dyDescent="0.25">
      <c r="A1283" s="19"/>
      <c r="B1283" s="18"/>
      <c r="D1283"/>
      <c r="E1283"/>
      <c r="F1283"/>
      <c r="G1283"/>
      <c r="H1283"/>
      <c r="I1283"/>
      <c r="J1283"/>
      <c r="K1283"/>
      <c r="L1283"/>
      <c r="M1283"/>
      <c r="N1283"/>
      <c r="O1283"/>
      <c r="P1283"/>
      <c r="Q1283"/>
      <c r="R1283"/>
    </row>
    <row r="1284" spans="1:18" s="16" customFormat="1" x14ac:dyDescent="0.25">
      <c r="A1284" s="19"/>
      <c r="B1284" s="18"/>
      <c r="D1284"/>
      <c r="E1284"/>
      <c r="F1284"/>
      <c r="G1284"/>
      <c r="H1284"/>
      <c r="I1284"/>
      <c r="J1284"/>
      <c r="K1284"/>
      <c r="L1284"/>
      <c r="M1284"/>
      <c r="N1284"/>
      <c r="O1284"/>
      <c r="P1284"/>
      <c r="Q1284"/>
      <c r="R1284"/>
    </row>
    <row r="1285" spans="1:18" s="16" customFormat="1" x14ac:dyDescent="0.25">
      <c r="A1285" s="19"/>
      <c r="B1285" s="18"/>
      <c r="D1285"/>
      <c r="E1285"/>
      <c r="F1285"/>
      <c r="G1285"/>
      <c r="H1285"/>
      <c r="I1285"/>
      <c r="J1285"/>
      <c r="K1285"/>
      <c r="L1285"/>
      <c r="M1285"/>
      <c r="N1285"/>
      <c r="O1285"/>
      <c r="P1285"/>
      <c r="Q1285"/>
      <c r="R1285"/>
    </row>
    <row r="1286" spans="1:18" s="16" customFormat="1" x14ac:dyDescent="0.25">
      <c r="A1286" s="19"/>
      <c r="B1286" s="18"/>
      <c r="D1286"/>
      <c r="E1286"/>
      <c r="F1286"/>
      <c r="G1286"/>
      <c r="H1286"/>
      <c r="I1286"/>
      <c r="J1286"/>
      <c r="K1286"/>
      <c r="L1286"/>
      <c r="M1286"/>
      <c r="N1286"/>
      <c r="O1286"/>
      <c r="P1286"/>
      <c r="Q1286"/>
      <c r="R1286"/>
    </row>
    <row r="1287" spans="1:18" s="16" customFormat="1" x14ac:dyDescent="0.25">
      <c r="A1287" s="19"/>
      <c r="B1287" s="18"/>
      <c r="D1287"/>
      <c r="E1287"/>
      <c r="F1287"/>
      <c r="G1287"/>
      <c r="H1287"/>
      <c r="I1287"/>
      <c r="J1287"/>
      <c r="K1287"/>
      <c r="L1287"/>
      <c r="M1287"/>
      <c r="N1287"/>
      <c r="O1287"/>
      <c r="P1287"/>
      <c r="Q1287"/>
      <c r="R1287"/>
    </row>
    <row r="1288" spans="1:18" s="16" customFormat="1" x14ac:dyDescent="0.25">
      <c r="A1288" s="19"/>
      <c r="B1288" s="18"/>
      <c r="D1288"/>
      <c r="E1288"/>
      <c r="F1288"/>
      <c r="G1288"/>
      <c r="H1288"/>
      <c r="I1288"/>
      <c r="J1288"/>
      <c r="K1288"/>
      <c r="L1288"/>
      <c r="M1288"/>
      <c r="N1288"/>
      <c r="O1288"/>
      <c r="P1288"/>
      <c r="Q1288"/>
      <c r="R1288"/>
    </row>
    <row r="1289" spans="1:18" s="16" customFormat="1" x14ac:dyDescent="0.25">
      <c r="A1289" s="19"/>
      <c r="B1289" s="18"/>
      <c r="D1289"/>
      <c r="E1289"/>
      <c r="F1289"/>
      <c r="G1289"/>
      <c r="H1289"/>
      <c r="I1289"/>
      <c r="J1289"/>
      <c r="K1289"/>
      <c r="L1289"/>
      <c r="M1289"/>
      <c r="N1289"/>
      <c r="O1289"/>
      <c r="P1289"/>
      <c r="Q1289"/>
      <c r="R1289"/>
    </row>
    <row r="1290" spans="1:18" s="16" customFormat="1" x14ac:dyDescent="0.25">
      <c r="A1290" s="19"/>
      <c r="B1290" s="18"/>
      <c r="D1290"/>
      <c r="E1290"/>
      <c r="F1290"/>
      <c r="G1290"/>
      <c r="H1290"/>
      <c r="I1290"/>
      <c r="J1290"/>
      <c r="K1290"/>
      <c r="L1290"/>
      <c r="M1290"/>
      <c r="N1290"/>
      <c r="O1290"/>
      <c r="P1290"/>
      <c r="Q1290"/>
      <c r="R1290"/>
    </row>
    <row r="1291" spans="1:18" s="16" customFormat="1" x14ac:dyDescent="0.25">
      <c r="A1291" s="19"/>
      <c r="B1291" s="18"/>
      <c r="D1291"/>
      <c r="E1291"/>
      <c r="F1291"/>
      <c r="G1291"/>
      <c r="H1291"/>
      <c r="I1291"/>
      <c r="J1291"/>
      <c r="K1291"/>
      <c r="L1291"/>
      <c r="M1291"/>
      <c r="N1291"/>
      <c r="O1291"/>
      <c r="P1291"/>
      <c r="Q1291"/>
      <c r="R1291"/>
    </row>
    <row r="1292" spans="1:18" s="16" customFormat="1" x14ac:dyDescent="0.25">
      <c r="A1292" s="19"/>
      <c r="B1292" s="18"/>
      <c r="D1292"/>
      <c r="E1292"/>
      <c r="F1292"/>
      <c r="G1292"/>
      <c r="H1292"/>
      <c r="I1292"/>
      <c r="J1292"/>
      <c r="K1292"/>
      <c r="L1292"/>
      <c r="M1292"/>
      <c r="N1292"/>
      <c r="O1292"/>
      <c r="P1292"/>
      <c r="Q1292"/>
      <c r="R1292"/>
    </row>
    <row r="1293" spans="1:18" s="16" customFormat="1" x14ac:dyDescent="0.25">
      <c r="A1293" s="19"/>
      <c r="B1293" s="18"/>
      <c r="D1293"/>
      <c r="E1293"/>
      <c r="F1293"/>
      <c r="G1293"/>
      <c r="H1293"/>
      <c r="I1293"/>
      <c r="J1293"/>
      <c r="K1293"/>
      <c r="L1293"/>
      <c r="M1293"/>
      <c r="N1293"/>
      <c r="O1293"/>
      <c r="P1293"/>
      <c r="Q1293"/>
      <c r="R1293"/>
    </row>
    <row r="1294" spans="1:18" s="16" customFormat="1" x14ac:dyDescent="0.25">
      <c r="A1294" s="19"/>
      <c r="B1294" s="18"/>
      <c r="D1294"/>
      <c r="E1294"/>
      <c r="F1294"/>
      <c r="G1294"/>
      <c r="H1294"/>
      <c r="I1294"/>
      <c r="J1294"/>
      <c r="K1294"/>
      <c r="L1294"/>
      <c r="M1294"/>
      <c r="N1294"/>
      <c r="O1294"/>
      <c r="P1294"/>
      <c r="Q1294"/>
      <c r="R1294"/>
    </row>
    <row r="1295" spans="1:18" s="16" customFormat="1" x14ac:dyDescent="0.25">
      <c r="A1295" s="19"/>
      <c r="B1295" s="18"/>
      <c r="D1295"/>
      <c r="E1295"/>
      <c r="F1295"/>
      <c r="G1295"/>
      <c r="H1295"/>
      <c r="I1295"/>
      <c r="J1295"/>
      <c r="K1295"/>
      <c r="L1295"/>
      <c r="M1295"/>
      <c r="N1295"/>
      <c r="O1295"/>
      <c r="P1295"/>
      <c r="Q1295"/>
      <c r="R1295"/>
    </row>
    <row r="1296" spans="1:18" s="16" customFormat="1" x14ac:dyDescent="0.25">
      <c r="A1296" s="19"/>
      <c r="B1296" s="18"/>
      <c r="D1296"/>
      <c r="E1296"/>
      <c r="F1296"/>
      <c r="G1296"/>
      <c r="H1296"/>
      <c r="I1296"/>
      <c r="J1296"/>
      <c r="K1296"/>
      <c r="L1296"/>
      <c r="M1296"/>
      <c r="N1296"/>
      <c r="O1296"/>
      <c r="P1296"/>
      <c r="Q1296"/>
      <c r="R1296"/>
    </row>
    <row r="1297" spans="1:18" s="16" customFormat="1" x14ac:dyDescent="0.25">
      <c r="A1297" s="19"/>
      <c r="B1297" s="18"/>
      <c r="D1297"/>
      <c r="E1297"/>
      <c r="F1297"/>
      <c r="G1297"/>
      <c r="H1297"/>
      <c r="I1297"/>
      <c r="J1297"/>
      <c r="K1297"/>
      <c r="L1297"/>
      <c r="M1297"/>
      <c r="N1297"/>
      <c r="O1297"/>
      <c r="P1297"/>
      <c r="Q1297"/>
      <c r="R1297"/>
    </row>
    <row r="1298" spans="1:18" s="16" customFormat="1" x14ac:dyDescent="0.25">
      <c r="A1298" s="19"/>
      <c r="B1298" s="18"/>
      <c r="D1298"/>
      <c r="E1298"/>
      <c r="F1298"/>
      <c r="G1298"/>
      <c r="H1298"/>
      <c r="I1298"/>
      <c r="J1298"/>
      <c r="K1298"/>
      <c r="L1298"/>
      <c r="M1298"/>
      <c r="N1298"/>
      <c r="O1298"/>
      <c r="P1298"/>
      <c r="Q1298"/>
      <c r="R1298"/>
    </row>
    <row r="1299" spans="1:18" s="16" customFormat="1" x14ac:dyDescent="0.25">
      <c r="A1299" s="19"/>
      <c r="B1299" s="18"/>
      <c r="D1299"/>
      <c r="E1299"/>
      <c r="F1299"/>
      <c r="G1299"/>
      <c r="H1299"/>
      <c r="I1299"/>
      <c r="J1299"/>
      <c r="K1299"/>
      <c r="L1299"/>
      <c r="M1299"/>
      <c r="N1299"/>
      <c r="O1299"/>
      <c r="P1299"/>
      <c r="Q1299"/>
      <c r="R1299"/>
    </row>
    <row r="1300" spans="1:18" s="16" customFormat="1" x14ac:dyDescent="0.25">
      <c r="A1300" s="19"/>
      <c r="B1300" s="18"/>
      <c r="D1300"/>
      <c r="E1300"/>
      <c r="F1300"/>
      <c r="G1300"/>
      <c r="H1300"/>
      <c r="I1300"/>
      <c r="J1300"/>
      <c r="K1300"/>
      <c r="L1300"/>
      <c r="M1300"/>
      <c r="N1300"/>
      <c r="O1300"/>
      <c r="P1300"/>
      <c r="Q1300"/>
      <c r="R1300"/>
    </row>
    <row r="1301" spans="1:18" s="16" customFormat="1" x14ac:dyDescent="0.25">
      <c r="A1301" s="19"/>
      <c r="B1301" s="18"/>
      <c r="D1301"/>
      <c r="E1301"/>
      <c r="F1301"/>
      <c r="G1301"/>
      <c r="H1301"/>
      <c r="I1301"/>
      <c r="J1301"/>
      <c r="K1301"/>
      <c r="L1301"/>
      <c r="M1301"/>
      <c r="N1301"/>
      <c r="O1301"/>
      <c r="P1301"/>
      <c r="Q1301"/>
      <c r="R1301"/>
    </row>
    <row r="1302" spans="1:18" s="16" customFormat="1" x14ac:dyDescent="0.25">
      <c r="A1302" s="19"/>
      <c r="B1302" s="18"/>
      <c r="D1302"/>
      <c r="E1302"/>
      <c r="F1302"/>
      <c r="G1302"/>
      <c r="H1302"/>
      <c r="I1302"/>
      <c r="J1302"/>
      <c r="K1302"/>
      <c r="L1302"/>
      <c r="M1302"/>
      <c r="N1302"/>
      <c r="O1302"/>
      <c r="P1302"/>
      <c r="Q1302"/>
      <c r="R1302"/>
    </row>
    <row r="1303" spans="1:18" s="16" customFormat="1" x14ac:dyDescent="0.25">
      <c r="A1303" s="19"/>
      <c r="B1303" s="18"/>
      <c r="D1303"/>
      <c r="E1303"/>
      <c r="F1303"/>
      <c r="G1303"/>
      <c r="H1303"/>
      <c r="I1303"/>
      <c r="J1303"/>
      <c r="K1303"/>
      <c r="L1303"/>
      <c r="M1303"/>
      <c r="N1303"/>
      <c r="O1303"/>
      <c r="P1303"/>
      <c r="Q1303"/>
      <c r="R1303"/>
    </row>
    <row r="1304" spans="1:18" s="16" customFormat="1" x14ac:dyDescent="0.25">
      <c r="A1304" s="19"/>
      <c r="B1304" s="18"/>
      <c r="D1304"/>
      <c r="E1304"/>
      <c r="F1304"/>
      <c r="G1304"/>
      <c r="H1304"/>
      <c r="I1304"/>
      <c r="J1304"/>
      <c r="K1304"/>
      <c r="L1304"/>
      <c r="M1304"/>
      <c r="N1304"/>
      <c r="O1304"/>
      <c r="P1304"/>
      <c r="Q1304"/>
      <c r="R1304"/>
    </row>
    <row r="1305" spans="1:18" s="16" customFormat="1" x14ac:dyDescent="0.25">
      <c r="A1305" s="19"/>
      <c r="B1305" s="18"/>
      <c r="D1305"/>
      <c r="E1305"/>
      <c r="F1305"/>
      <c r="G1305"/>
      <c r="H1305"/>
      <c r="I1305"/>
      <c r="J1305"/>
      <c r="K1305"/>
      <c r="L1305"/>
      <c r="M1305"/>
      <c r="N1305"/>
      <c r="O1305"/>
      <c r="P1305"/>
      <c r="Q1305"/>
      <c r="R1305"/>
    </row>
    <row r="1306" spans="1:18" s="16" customFormat="1" x14ac:dyDescent="0.25">
      <c r="A1306" s="19"/>
      <c r="B1306" s="18"/>
      <c r="D1306"/>
      <c r="E1306"/>
      <c r="F1306"/>
      <c r="G1306"/>
      <c r="H1306"/>
      <c r="I1306"/>
      <c r="J1306"/>
      <c r="K1306"/>
      <c r="L1306"/>
      <c r="M1306"/>
      <c r="N1306"/>
      <c r="O1306"/>
      <c r="P1306"/>
      <c r="Q1306"/>
      <c r="R1306"/>
    </row>
    <row r="1307" spans="1:18" s="16" customFormat="1" x14ac:dyDescent="0.25">
      <c r="A1307" s="19"/>
      <c r="B1307" s="18"/>
      <c r="D1307"/>
      <c r="E1307"/>
      <c r="F1307"/>
      <c r="G1307"/>
      <c r="H1307"/>
      <c r="I1307"/>
      <c r="J1307"/>
      <c r="K1307"/>
      <c r="L1307"/>
      <c r="M1307"/>
      <c r="N1307"/>
      <c r="O1307"/>
      <c r="P1307"/>
      <c r="Q1307"/>
      <c r="R1307"/>
    </row>
    <row r="1308" spans="1:18" s="16" customFormat="1" x14ac:dyDescent="0.25">
      <c r="A1308" s="19"/>
      <c r="B1308" s="18"/>
      <c r="D1308"/>
      <c r="E1308"/>
      <c r="F1308"/>
      <c r="G1308"/>
      <c r="H1308"/>
      <c r="I1308"/>
      <c r="J1308"/>
      <c r="K1308"/>
      <c r="L1308"/>
      <c r="M1308"/>
      <c r="N1308"/>
      <c r="O1308"/>
      <c r="P1308"/>
      <c r="Q1308"/>
      <c r="R1308"/>
    </row>
    <row r="1309" spans="1:18" s="16" customFormat="1" x14ac:dyDescent="0.25">
      <c r="A1309" s="19"/>
      <c r="B1309" s="18"/>
      <c r="D1309"/>
      <c r="E1309"/>
      <c r="F1309"/>
      <c r="G1309"/>
      <c r="H1309"/>
      <c r="I1309"/>
      <c r="J1309"/>
      <c r="K1309"/>
      <c r="L1309"/>
      <c r="M1309"/>
      <c r="N1309"/>
      <c r="O1309"/>
      <c r="P1309"/>
      <c r="Q1309"/>
      <c r="R1309"/>
    </row>
    <row r="1310" spans="1:18" s="16" customFormat="1" x14ac:dyDescent="0.25">
      <c r="A1310" s="19"/>
      <c r="B1310" s="18"/>
      <c r="D1310"/>
      <c r="E1310"/>
      <c r="F1310"/>
      <c r="G1310"/>
      <c r="H1310"/>
      <c r="I1310"/>
      <c r="J1310"/>
      <c r="K1310"/>
      <c r="L1310"/>
      <c r="M1310"/>
      <c r="N1310"/>
      <c r="O1310"/>
      <c r="P1310"/>
      <c r="Q1310"/>
      <c r="R1310"/>
    </row>
    <row r="1311" spans="1:18" s="16" customFormat="1" x14ac:dyDescent="0.25">
      <c r="A1311" s="19"/>
      <c r="B1311" s="18"/>
      <c r="D1311"/>
      <c r="E1311"/>
      <c r="F1311"/>
      <c r="G1311"/>
      <c r="H1311"/>
      <c r="I1311"/>
      <c r="J1311"/>
      <c r="K1311"/>
      <c r="L1311"/>
      <c r="M1311"/>
      <c r="N1311"/>
      <c r="O1311"/>
      <c r="P1311"/>
      <c r="Q1311"/>
      <c r="R1311"/>
    </row>
    <row r="1312" spans="1:18" s="16" customFormat="1" x14ac:dyDescent="0.25">
      <c r="A1312" s="19"/>
      <c r="B1312" s="20"/>
      <c r="D1312"/>
      <c r="E1312"/>
      <c r="F1312"/>
      <c r="G1312"/>
      <c r="H1312"/>
      <c r="I1312"/>
      <c r="J1312"/>
      <c r="K1312"/>
      <c r="L1312"/>
      <c r="M1312"/>
      <c r="N1312"/>
      <c r="O1312"/>
      <c r="P1312"/>
      <c r="Q1312"/>
      <c r="R1312"/>
    </row>
    <row r="1313" spans="1:18" s="16" customFormat="1" x14ac:dyDescent="0.25">
      <c r="A1313" s="19"/>
      <c r="B1313" s="18"/>
      <c r="D1313"/>
      <c r="E1313"/>
      <c r="F1313"/>
      <c r="G1313"/>
      <c r="H1313"/>
      <c r="I1313"/>
      <c r="J1313"/>
      <c r="K1313"/>
      <c r="L1313"/>
      <c r="M1313"/>
      <c r="N1313"/>
      <c r="O1313"/>
      <c r="P1313"/>
      <c r="Q1313"/>
      <c r="R1313"/>
    </row>
    <row r="1314" spans="1:18" s="16" customFormat="1" x14ac:dyDescent="0.25">
      <c r="A1314" s="19"/>
      <c r="B1314" s="18"/>
      <c r="D1314"/>
      <c r="E1314"/>
      <c r="F1314"/>
      <c r="G1314"/>
      <c r="H1314"/>
      <c r="I1314"/>
      <c r="J1314"/>
      <c r="K1314"/>
      <c r="L1314"/>
      <c r="M1314"/>
      <c r="N1314"/>
      <c r="O1314"/>
      <c r="P1314"/>
      <c r="Q1314"/>
      <c r="R1314"/>
    </row>
    <row r="1315" spans="1:18" s="16" customFormat="1" x14ac:dyDescent="0.25">
      <c r="A1315" s="19"/>
      <c r="B1315" s="18"/>
      <c r="D1315"/>
      <c r="E1315"/>
      <c r="F1315"/>
      <c r="G1315"/>
      <c r="H1315"/>
      <c r="I1315"/>
      <c r="J1315"/>
      <c r="K1315"/>
      <c r="L1315"/>
      <c r="M1315"/>
      <c r="N1315"/>
      <c r="O1315"/>
      <c r="P1315"/>
      <c r="Q1315"/>
      <c r="R1315"/>
    </row>
    <row r="1316" spans="1:18" s="16" customFormat="1" x14ac:dyDescent="0.25">
      <c r="A1316" s="19"/>
      <c r="B1316" s="18"/>
      <c r="D1316"/>
      <c r="E1316"/>
      <c r="F1316"/>
      <c r="G1316"/>
      <c r="H1316"/>
      <c r="I1316"/>
      <c r="J1316"/>
      <c r="K1316"/>
      <c r="L1316"/>
      <c r="M1316"/>
      <c r="N1316"/>
      <c r="O1316"/>
      <c r="P1316"/>
      <c r="Q1316"/>
      <c r="R1316"/>
    </row>
    <row r="1317" spans="1:18" s="16" customFormat="1" x14ac:dyDescent="0.25">
      <c r="A1317" s="19"/>
      <c r="B1317" s="18"/>
      <c r="D1317"/>
      <c r="E1317"/>
      <c r="F1317"/>
      <c r="G1317"/>
      <c r="H1317"/>
      <c r="I1317"/>
      <c r="J1317"/>
      <c r="K1317"/>
      <c r="L1317"/>
      <c r="M1317"/>
      <c r="N1317"/>
      <c r="O1317"/>
      <c r="P1317"/>
      <c r="Q1317"/>
      <c r="R1317"/>
    </row>
    <row r="1318" spans="1:18" s="16" customFormat="1" x14ac:dyDescent="0.25">
      <c r="A1318" s="19"/>
      <c r="B1318" s="18"/>
      <c r="D1318"/>
      <c r="E1318"/>
      <c r="F1318"/>
      <c r="G1318"/>
      <c r="H1318"/>
      <c r="I1318"/>
      <c r="J1318"/>
      <c r="K1318"/>
      <c r="L1318"/>
      <c r="M1318"/>
      <c r="N1318"/>
      <c r="O1318"/>
      <c r="P1318"/>
      <c r="Q1318"/>
      <c r="R1318"/>
    </row>
    <row r="1319" spans="1:18" s="16" customFormat="1" x14ac:dyDescent="0.25">
      <c r="A1319" s="19"/>
      <c r="B1319" s="18"/>
      <c r="D1319"/>
      <c r="E1319"/>
      <c r="F1319"/>
      <c r="G1319"/>
      <c r="H1319"/>
      <c r="I1319"/>
      <c r="J1319"/>
      <c r="K1319"/>
      <c r="L1319"/>
      <c r="M1319"/>
      <c r="N1319"/>
      <c r="O1319"/>
      <c r="P1319"/>
      <c r="Q1319"/>
      <c r="R1319"/>
    </row>
    <row r="1320" spans="1:18" s="16" customFormat="1" x14ac:dyDescent="0.25">
      <c r="A1320" s="19"/>
      <c r="B1320" s="18"/>
      <c r="D1320"/>
      <c r="E1320"/>
      <c r="F1320"/>
      <c r="G1320"/>
      <c r="H1320"/>
      <c r="I1320"/>
      <c r="J1320"/>
      <c r="K1320"/>
      <c r="L1320"/>
      <c r="M1320"/>
      <c r="N1320"/>
      <c r="O1320"/>
      <c r="P1320"/>
      <c r="Q1320"/>
      <c r="R1320"/>
    </row>
    <row r="1321" spans="1:18" s="16" customFormat="1" x14ac:dyDescent="0.25">
      <c r="A1321" s="19"/>
      <c r="B1321" s="18"/>
      <c r="D1321"/>
      <c r="E1321"/>
      <c r="F1321"/>
      <c r="G1321"/>
      <c r="H1321"/>
      <c r="I1321"/>
      <c r="J1321"/>
      <c r="K1321"/>
      <c r="L1321"/>
      <c r="M1321"/>
      <c r="N1321"/>
      <c r="O1321"/>
      <c r="P1321"/>
      <c r="Q1321"/>
      <c r="R1321"/>
    </row>
    <row r="1322" spans="1:18" s="16" customFormat="1" x14ac:dyDescent="0.25">
      <c r="A1322" s="19"/>
      <c r="B1322" s="18"/>
      <c r="D1322"/>
      <c r="E1322"/>
      <c r="F1322"/>
      <c r="G1322"/>
      <c r="H1322"/>
      <c r="I1322"/>
      <c r="J1322"/>
      <c r="K1322"/>
      <c r="L1322"/>
      <c r="M1322"/>
      <c r="N1322"/>
      <c r="O1322"/>
      <c r="P1322"/>
      <c r="Q1322"/>
      <c r="R1322"/>
    </row>
    <row r="1323" spans="1:18" s="16" customFormat="1" x14ac:dyDescent="0.25">
      <c r="A1323" s="19"/>
      <c r="B1323" s="18"/>
      <c r="D1323"/>
      <c r="E1323"/>
      <c r="F1323"/>
      <c r="G1323"/>
      <c r="H1323"/>
      <c r="I1323"/>
      <c r="J1323"/>
      <c r="K1323"/>
      <c r="L1323"/>
      <c r="M1323"/>
      <c r="N1323"/>
      <c r="O1323"/>
      <c r="P1323"/>
      <c r="Q1323"/>
      <c r="R1323"/>
    </row>
    <row r="1324" spans="1:18" s="16" customFormat="1" x14ac:dyDescent="0.25">
      <c r="A1324" s="19"/>
      <c r="B1324" s="18"/>
      <c r="D1324"/>
      <c r="E1324"/>
      <c r="F1324"/>
      <c r="G1324"/>
      <c r="H1324"/>
      <c r="I1324"/>
      <c r="J1324"/>
      <c r="K1324"/>
      <c r="L1324"/>
      <c r="M1324"/>
      <c r="N1324"/>
      <c r="O1324"/>
      <c r="P1324"/>
      <c r="Q1324"/>
      <c r="R1324"/>
    </row>
    <row r="1325" spans="1:18" s="16" customFormat="1" x14ac:dyDescent="0.25">
      <c r="A1325" s="19"/>
      <c r="B1325" s="18"/>
      <c r="D1325"/>
      <c r="E1325"/>
      <c r="F1325"/>
      <c r="G1325"/>
      <c r="H1325"/>
      <c r="I1325"/>
      <c r="J1325"/>
      <c r="K1325"/>
      <c r="L1325"/>
      <c r="M1325"/>
      <c r="N1325"/>
      <c r="O1325"/>
      <c r="P1325"/>
      <c r="Q1325"/>
      <c r="R1325"/>
    </row>
    <row r="1326" spans="1:18" s="16" customFormat="1" x14ac:dyDescent="0.25">
      <c r="A1326" s="19"/>
      <c r="B1326" s="18"/>
      <c r="D1326"/>
      <c r="E1326"/>
      <c r="F1326"/>
      <c r="G1326"/>
      <c r="H1326"/>
      <c r="I1326"/>
      <c r="J1326"/>
      <c r="K1326"/>
      <c r="L1326"/>
      <c r="M1326"/>
      <c r="N1326"/>
      <c r="O1326"/>
      <c r="P1326"/>
      <c r="Q1326"/>
      <c r="R1326"/>
    </row>
    <row r="1327" spans="1:18" s="16" customFormat="1" x14ac:dyDescent="0.25">
      <c r="A1327" s="19"/>
      <c r="B1327" s="18"/>
      <c r="D1327"/>
      <c r="E1327"/>
      <c r="F1327"/>
      <c r="G1327"/>
      <c r="H1327"/>
      <c r="I1327"/>
      <c r="J1327"/>
      <c r="K1327"/>
      <c r="L1327"/>
      <c r="M1327"/>
      <c r="N1327"/>
      <c r="O1327"/>
      <c r="P1327"/>
      <c r="Q1327"/>
      <c r="R1327"/>
    </row>
    <row r="1328" spans="1:18" s="16" customFormat="1" x14ac:dyDescent="0.25">
      <c r="A1328" s="19"/>
      <c r="B1328" s="18"/>
      <c r="D1328"/>
      <c r="E1328"/>
      <c r="F1328"/>
      <c r="G1328"/>
      <c r="H1328"/>
      <c r="I1328"/>
      <c r="J1328"/>
      <c r="K1328"/>
      <c r="L1328"/>
      <c r="M1328"/>
      <c r="N1328"/>
      <c r="O1328"/>
      <c r="P1328"/>
      <c r="Q1328"/>
      <c r="R1328"/>
    </row>
    <row r="1329" spans="1:18" s="16" customFormat="1" x14ac:dyDescent="0.25">
      <c r="A1329" s="19"/>
      <c r="B1329" s="18"/>
      <c r="D1329"/>
      <c r="E1329"/>
      <c r="F1329"/>
      <c r="G1329"/>
      <c r="H1329"/>
      <c r="I1329"/>
      <c r="J1329"/>
      <c r="K1329"/>
      <c r="L1329"/>
      <c r="M1329"/>
      <c r="N1329"/>
      <c r="O1329"/>
      <c r="P1329"/>
      <c r="Q1329"/>
      <c r="R1329"/>
    </row>
    <row r="1330" spans="1:18" s="16" customFormat="1" x14ac:dyDescent="0.25">
      <c r="A1330" s="19"/>
      <c r="B1330" s="18"/>
      <c r="D1330"/>
      <c r="E1330"/>
      <c r="F1330"/>
      <c r="G1330"/>
      <c r="H1330"/>
      <c r="I1330"/>
      <c r="J1330"/>
      <c r="K1330"/>
      <c r="L1330"/>
      <c r="M1330"/>
      <c r="N1330"/>
      <c r="O1330"/>
      <c r="P1330"/>
      <c r="Q1330"/>
      <c r="R1330"/>
    </row>
    <row r="1331" spans="1:18" s="16" customFormat="1" x14ac:dyDescent="0.25">
      <c r="A1331" s="19"/>
      <c r="B1331" s="18"/>
      <c r="D1331"/>
      <c r="E1331"/>
      <c r="F1331"/>
      <c r="G1331"/>
      <c r="H1331"/>
      <c r="I1331"/>
      <c r="J1331"/>
      <c r="K1331"/>
      <c r="L1331"/>
      <c r="M1331"/>
      <c r="N1331"/>
      <c r="O1331"/>
      <c r="P1331"/>
      <c r="Q1331"/>
      <c r="R1331"/>
    </row>
    <row r="1332" spans="1:18" s="16" customFormat="1" x14ac:dyDescent="0.25">
      <c r="A1332" s="19"/>
      <c r="B1332" s="18"/>
      <c r="D1332"/>
      <c r="E1332"/>
      <c r="F1332"/>
      <c r="G1332"/>
      <c r="H1332"/>
      <c r="I1332"/>
      <c r="J1332"/>
      <c r="K1332"/>
      <c r="L1332"/>
      <c r="M1332"/>
      <c r="N1332"/>
      <c r="O1332"/>
      <c r="P1332"/>
      <c r="Q1332"/>
      <c r="R1332"/>
    </row>
    <row r="1333" spans="1:18" s="16" customFormat="1" x14ac:dyDescent="0.25">
      <c r="A1333" s="19"/>
      <c r="B1333" s="18"/>
      <c r="D1333"/>
      <c r="E1333"/>
      <c r="F1333"/>
      <c r="G1333"/>
      <c r="H1333"/>
      <c r="I1333"/>
      <c r="J1333"/>
      <c r="K1333"/>
      <c r="L1333"/>
      <c r="M1333"/>
      <c r="N1333"/>
      <c r="O1333"/>
      <c r="P1333"/>
      <c r="Q1333"/>
      <c r="R1333"/>
    </row>
    <row r="1334" spans="1:18" s="16" customFormat="1" x14ac:dyDescent="0.25">
      <c r="A1334" s="19"/>
      <c r="B1334" s="18"/>
      <c r="D1334"/>
      <c r="E1334"/>
      <c r="F1334"/>
      <c r="G1334"/>
      <c r="H1334"/>
      <c r="I1334"/>
      <c r="J1334"/>
      <c r="K1334"/>
      <c r="L1334"/>
      <c r="M1334"/>
      <c r="N1334"/>
      <c r="O1334"/>
      <c r="P1334"/>
      <c r="Q1334"/>
      <c r="R1334"/>
    </row>
    <row r="1335" spans="1:18" s="16" customFormat="1" x14ac:dyDescent="0.25">
      <c r="A1335" s="19"/>
      <c r="B1335" s="18"/>
      <c r="D1335"/>
      <c r="E1335"/>
      <c r="F1335"/>
      <c r="G1335"/>
      <c r="H1335"/>
      <c r="I1335"/>
      <c r="J1335"/>
      <c r="K1335"/>
      <c r="L1335"/>
      <c r="M1335"/>
      <c r="N1335"/>
      <c r="O1335"/>
      <c r="P1335"/>
      <c r="Q1335"/>
      <c r="R1335"/>
    </row>
    <row r="1336" spans="1:18" s="16" customFormat="1" x14ac:dyDescent="0.25">
      <c r="A1336" s="19"/>
      <c r="B1336" s="18"/>
      <c r="D1336"/>
      <c r="E1336"/>
      <c r="F1336"/>
      <c r="G1336"/>
      <c r="H1336"/>
      <c r="I1336"/>
      <c r="J1336"/>
      <c r="K1336"/>
      <c r="L1336"/>
      <c r="M1336"/>
      <c r="N1336"/>
      <c r="O1336"/>
      <c r="P1336"/>
      <c r="Q1336"/>
      <c r="R1336"/>
    </row>
    <row r="1337" spans="1:18" s="16" customFormat="1" x14ac:dyDescent="0.25">
      <c r="A1337" s="19"/>
      <c r="B1337" s="18"/>
      <c r="D1337"/>
      <c r="E1337"/>
      <c r="F1337"/>
      <c r="G1337"/>
      <c r="H1337"/>
      <c r="I1337"/>
      <c r="J1337"/>
      <c r="K1337"/>
      <c r="L1337"/>
      <c r="M1337"/>
      <c r="N1337"/>
      <c r="O1337"/>
      <c r="P1337"/>
      <c r="Q1337"/>
      <c r="R1337"/>
    </row>
    <row r="1338" spans="1:18" s="16" customFormat="1" x14ac:dyDescent="0.25">
      <c r="A1338" s="19"/>
      <c r="B1338" s="18"/>
      <c r="D1338"/>
      <c r="E1338"/>
      <c r="F1338"/>
      <c r="G1338"/>
      <c r="H1338"/>
      <c r="I1338"/>
      <c r="J1338"/>
      <c r="K1338"/>
      <c r="L1338"/>
      <c r="M1338"/>
      <c r="N1338"/>
      <c r="O1338"/>
      <c r="P1338"/>
      <c r="Q1338"/>
      <c r="R1338"/>
    </row>
    <row r="1339" spans="1:18" s="16" customFormat="1" x14ac:dyDescent="0.25">
      <c r="A1339" s="19"/>
      <c r="B1339" s="18"/>
      <c r="D1339"/>
      <c r="E1339"/>
      <c r="F1339"/>
      <c r="G1339"/>
      <c r="H1339"/>
      <c r="I1339"/>
      <c r="J1339"/>
      <c r="K1339"/>
      <c r="L1339"/>
      <c r="M1339"/>
      <c r="N1339"/>
      <c r="O1339"/>
      <c r="P1339"/>
      <c r="Q1339"/>
      <c r="R1339"/>
    </row>
    <row r="1340" spans="1:18" s="16" customFormat="1" x14ac:dyDescent="0.25">
      <c r="A1340" s="19"/>
      <c r="B1340" s="18"/>
      <c r="D1340"/>
      <c r="E1340"/>
      <c r="F1340"/>
      <c r="G1340"/>
      <c r="H1340"/>
      <c r="I1340"/>
      <c r="J1340"/>
      <c r="K1340"/>
      <c r="L1340"/>
      <c r="M1340"/>
      <c r="N1340"/>
      <c r="O1340"/>
      <c r="P1340"/>
      <c r="Q1340"/>
      <c r="R1340"/>
    </row>
    <row r="1341" spans="1:18" s="16" customFormat="1" x14ac:dyDescent="0.25">
      <c r="A1341" s="19"/>
      <c r="B1341" s="18"/>
      <c r="D1341"/>
      <c r="E1341"/>
      <c r="F1341"/>
      <c r="G1341"/>
      <c r="H1341"/>
      <c r="I1341"/>
      <c r="J1341"/>
      <c r="K1341"/>
      <c r="L1341"/>
      <c r="M1341"/>
      <c r="N1341"/>
      <c r="O1341"/>
      <c r="P1341"/>
      <c r="Q1341"/>
      <c r="R1341"/>
    </row>
    <row r="1342" spans="1:18" s="16" customFormat="1" x14ac:dyDescent="0.25">
      <c r="A1342" s="19"/>
      <c r="B1342" s="18"/>
      <c r="D1342"/>
      <c r="E1342"/>
      <c r="F1342"/>
      <c r="G1342"/>
      <c r="H1342"/>
      <c r="I1342"/>
      <c r="J1342"/>
      <c r="K1342"/>
      <c r="L1342"/>
      <c r="M1342"/>
      <c r="N1342"/>
      <c r="O1342"/>
      <c r="P1342"/>
      <c r="Q1342"/>
      <c r="R1342"/>
    </row>
    <row r="1343" spans="1:18" s="16" customFormat="1" x14ac:dyDescent="0.25">
      <c r="A1343" s="19"/>
      <c r="B1343" s="18"/>
      <c r="D1343"/>
      <c r="E1343"/>
      <c r="F1343"/>
      <c r="G1343"/>
      <c r="H1343"/>
      <c r="I1343"/>
      <c r="J1343"/>
      <c r="K1343"/>
      <c r="L1343"/>
      <c r="M1343"/>
      <c r="N1343"/>
      <c r="O1343"/>
      <c r="P1343"/>
      <c r="Q1343"/>
      <c r="R1343"/>
    </row>
    <row r="1344" spans="1:18" s="16" customFormat="1" x14ac:dyDescent="0.25">
      <c r="A1344" s="19"/>
      <c r="B1344" s="18"/>
      <c r="D1344"/>
      <c r="E1344"/>
      <c r="F1344"/>
      <c r="G1344"/>
      <c r="H1344"/>
      <c r="I1344"/>
      <c r="J1344"/>
      <c r="K1344"/>
      <c r="L1344"/>
      <c r="M1344"/>
      <c r="N1344"/>
      <c r="O1344"/>
      <c r="P1344"/>
      <c r="Q1344"/>
      <c r="R1344"/>
    </row>
    <row r="1345" spans="1:18" s="16" customFormat="1" x14ac:dyDescent="0.25">
      <c r="A1345" s="19"/>
      <c r="B1345" s="18"/>
      <c r="D1345"/>
      <c r="E1345"/>
      <c r="F1345"/>
      <c r="G1345"/>
      <c r="H1345"/>
      <c r="I1345"/>
      <c r="J1345"/>
      <c r="K1345"/>
      <c r="L1345"/>
      <c r="M1345"/>
      <c r="N1345"/>
      <c r="O1345"/>
      <c r="P1345"/>
      <c r="Q1345"/>
      <c r="R1345"/>
    </row>
    <row r="1346" spans="1:18" s="16" customFormat="1" x14ac:dyDescent="0.25">
      <c r="A1346" s="19"/>
      <c r="B1346" s="18"/>
      <c r="D1346"/>
      <c r="E1346"/>
      <c r="F1346"/>
      <c r="G1346"/>
      <c r="H1346"/>
      <c r="I1346"/>
      <c r="J1346"/>
      <c r="K1346"/>
      <c r="L1346"/>
      <c r="M1346"/>
      <c r="N1346"/>
      <c r="O1346"/>
      <c r="P1346"/>
      <c r="Q1346"/>
      <c r="R1346"/>
    </row>
    <row r="1347" spans="1:18" s="16" customFormat="1" x14ac:dyDescent="0.25">
      <c r="A1347" s="19"/>
      <c r="B1347" s="18"/>
      <c r="D1347"/>
      <c r="E1347"/>
      <c r="F1347"/>
      <c r="G1347"/>
      <c r="H1347"/>
      <c r="I1347"/>
      <c r="J1347"/>
      <c r="K1347"/>
      <c r="L1347"/>
      <c r="M1347"/>
      <c r="N1347"/>
      <c r="O1347"/>
      <c r="P1347"/>
      <c r="Q1347"/>
      <c r="R1347"/>
    </row>
    <row r="1348" spans="1:18" s="16" customFormat="1" x14ac:dyDescent="0.25">
      <c r="A1348" s="19"/>
      <c r="B1348" s="18"/>
      <c r="D1348"/>
      <c r="E1348"/>
      <c r="F1348"/>
      <c r="G1348"/>
      <c r="H1348"/>
      <c r="I1348"/>
      <c r="J1348"/>
      <c r="K1348"/>
      <c r="L1348"/>
      <c r="M1348"/>
      <c r="N1348"/>
      <c r="O1348"/>
      <c r="P1348"/>
      <c r="Q1348"/>
      <c r="R1348"/>
    </row>
    <row r="1349" spans="1:18" s="16" customFormat="1" x14ac:dyDescent="0.25">
      <c r="A1349" s="19"/>
      <c r="B1349" s="18"/>
      <c r="D1349"/>
      <c r="E1349"/>
      <c r="F1349"/>
      <c r="G1349"/>
      <c r="H1349"/>
      <c r="I1349"/>
      <c r="J1349"/>
      <c r="K1349"/>
      <c r="L1349"/>
      <c r="M1349"/>
      <c r="N1349"/>
      <c r="O1349"/>
      <c r="P1349"/>
      <c r="Q1349"/>
      <c r="R1349"/>
    </row>
    <row r="1350" spans="1:18" s="16" customFormat="1" x14ac:dyDescent="0.25">
      <c r="A1350" s="19"/>
      <c r="B1350" s="18"/>
      <c r="D1350"/>
      <c r="E1350"/>
      <c r="F1350"/>
      <c r="G1350"/>
      <c r="H1350"/>
      <c r="I1350"/>
      <c r="J1350"/>
      <c r="K1350"/>
      <c r="L1350"/>
      <c r="M1350"/>
      <c r="N1350"/>
      <c r="O1350"/>
      <c r="P1350"/>
      <c r="Q1350"/>
      <c r="R1350"/>
    </row>
    <row r="1351" spans="1:18" s="16" customFormat="1" x14ac:dyDescent="0.25">
      <c r="A1351" s="19"/>
      <c r="B1351" s="18"/>
      <c r="D1351"/>
      <c r="E1351"/>
      <c r="F1351"/>
      <c r="G1351"/>
      <c r="H1351"/>
      <c r="I1351"/>
      <c r="J1351"/>
      <c r="K1351"/>
      <c r="L1351"/>
      <c r="M1351"/>
      <c r="N1351"/>
      <c r="O1351"/>
      <c r="P1351"/>
      <c r="Q1351"/>
      <c r="R1351"/>
    </row>
    <row r="1352" spans="1:18" s="16" customFormat="1" x14ac:dyDescent="0.25">
      <c r="A1352" s="19"/>
      <c r="B1352" s="18"/>
      <c r="D1352"/>
      <c r="E1352"/>
      <c r="F1352"/>
      <c r="G1352"/>
      <c r="H1352"/>
      <c r="I1352"/>
      <c r="J1352"/>
      <c r="K1352"/>
      <c r="L1352"/>
      <c r="M1352"/>
      <c r="N1352"/>
      <c r="O1352"/>
      <c r="P1352"/>
      <c r="Q1352"/>
      <c r="R1352"/>
    </row>
    <row r="1353" spans="1:18" s="16" customFormat="1" x14ac:dyDescent="0.25">
      <c r="A1353" s="19"/>
      <c r="B1353" s="18"/>
      <c r="D1353"/>
      <c r="E1353"/>
      <c r="F1353"/>
      <c r="G1353"/>
      <c r="H1353"/>
      <c r="I1353"/>
      <c r="J1353"/>
      <c r="K1353"/>
      <c r="L1353"/>
      <c r="M1353"/>
      <c r="N1353"/>
      <c r="O1353"/>
      <c r="P1353"/>
      <c r="Q1353"/>
      <c r="R1353"/>
    </row>
    <row r="1354" spans="1:18" s="16" customFormat="1" x14ac:dyDescent="0.25">
      <c r="A1354" s="19"/>
      <c r="B1354" s="18"/>
      <c r="D1354"/>
      <c r="E1354"/>
      <c r="F1354"/>
      <c r="G1354"/>
      <c r="H1354"/>
      <c r="I1354"/>
      <c r="J1354"/>
      <c r="K1354"/>
      <c r="L1354"/>
      <c r="M1354"/>
      <c r="N1354"/>
      <c r="O1354"/>
      <c r="P1354"/>
      <c r="Q1354"/>
      <c r="R1354"/>
    </row>
    <row r="1355" spans="1:18" s="16" customFormat="1" x14ac:dyDescent="0.25">
      <c r="A1355" s="19"/>
      <c r="B1355" s="18"/>
      <c r="D1355"/>
      <c r="E1355"/>
      <c r="F1355"/>
      <c r="G1355"/>
      <c r="H1355"/>
      <c r="I1355"/>
      <c r="J1355"/>
      <c r="K1355"/>
      <c r="L1355"/>
      <c r="M1355"/>
      <c r="N1355"/>
      <c r="O1355"/>
      <c r="P1355"/>
      <c r="Q1355"/>
      <c r="R1355"/>
    </row>
    <row r="1356" spans="1:18" s="16" customFormat="1" x14ac:dyDescent="0.25">
      <c r="A1356" s="19"/>
      <c r="B1356" s="18"/>
      <c r="D1356"/>
      <c r="E1356"/>
      <c r="F1356"/>
      <c r="G1356"/>
      <c r="H1356"/>
      <c r="I1356"/>
      <c r="J1356"/>
      <c r="K1356"/>
      <c r="L1356"/>
      <c r="M1356"/>
      <c r="N1356"/>
      <c r="O1356"/>
      <c r="P1356"/>
      <c r="Q1356"/>
      <c r="R1356"/>
    </row>
    <row r="1357" spans="1:18" s="16" customFormat="1" x14ac:dyDescent="0.25">
      <c r="A1357" s="19"/>
      <c r="B1357" s="18"/>
      <c r="D1357"/>
      <c r="E1357"/>
      <c r="F1357"/>
      <c r="G1357"/>
      <c r="H1357"/>
      <c r="I1357"/>
      <c r="J1357"/>
      <c r="K1357"/>
      <c r="L1357"/>
      <c r="M1357"/>
      <c r="N1357"/>
      <c r="O1357"/>
      <c r="P1357"/>
      <c r="Q1357"/>
      <c r="R1357"/>
    </row>
    <row r="1358" spans="1:18" s="16" customFormat="1" x14ac:dyDescent="0.25">
      <c r="A1358" s="19"/>
      <c r="B1358" s="18"/>
      <c r="D1358"/>
      <c r="E1358"/>
      <c r="F1358"/>
      <c r="G1358"/>
      <c r="H1358"/>
      <c r="I1358"/>
      <c r="J1358"/>
      <c r="K1358"/>
      <c r="L1358"/>
      <c r="M1358"/>
      <c r="N1358"/>
      <c r="O1358"/>
      <c r="P1358"/>
      <c r="Q1358"/>
      <c r="R1358"/>
    </row>
    <row r="1359" spans="1:18" s="16" customFormat="1" x14ac:dyDescent="0.25">
      <c r="A1359" s="19"/>
      <c r="B1359" s="18"/>
      <c r="D1359"/>
      <c r="E1359"/>
      <c r="F1359"/>
      <c r="G1359"/>
      <c r="H1359"/>
      <c r="I1359"/>
      <c r="J1359"/>
      <c r="K1359"/>
      <c r="L1359"/>
      <c r="M1359"/>
      <c r="N1359"/>
      <c r="O1359"/>
      <c r="P1359"/>
      <c r="Q1359"/>
      <c r="R1359"/>
    </row>
    <row r="1360" spans="1:18" s="16" customFormat="1" x14ac:dyDescent="0.25">
      <c r="A1360" s="19"/>
      <c r="B1360" s="18"/>
      <c r="D1360"/>
      <c r="E1360"/>
      <c r="F1360"/>
      <c r="G1360"/>
      <c r="H1360"/>
      <c r="I1360"/>
      <c r="J1360"/>
      <c r="K1360"/>
      <c r="L1360"/>
      <c r="M1360"/>
      <c r="N1360"/>
      <c r="O1360"/>
      <c r="P1360"/>
      <c r="Q1360"/>
      <c r="R1360"/>
    </row>
    <row r="1361" spans="1:18" s="16" customFormat="1" x14ac:dyDescent="0.25">
      <c r="A1361" s="19"/>
      <c r="B1361" s="18"/>
      <c r="D1361"/>
      <c r="E1361"/>
      <c r="F1361"/>
      <c r="G1361"/>
      <c r="H1361"/>
      <c r="I1361"/>
      <c r="J1361"/>
      <c r="K1361"/>
      <c r="L1361"/>
      <c r="M1361"/>
      <c r="N1361"/>
      <c r="O1361"/>
      <c r="P1361"/>
      <c r="Q1361"/>
      <c r="R1361"/>
    </row>
    <row r="1362" spans="1:18" s="16" customFormat="1" x14ac:dyDescent="0.25">
      <c r="A1362" s="19"/>
      <c r="B1362" s="20"/>
      <c r="D1362"/>
      <c r="E1362"/>
      <c r="F1362"/>
      <c r="G1362"/>
      <c r="H1362"/>
      <c r="I1362"/>
      <c r="J1362"/>
      <c r="K1362"/>
      <c r="L1362"/>
      <c r="M1362"/>
      <c r="N1362"/>
      <c r="O1362"/>
      <c r="P1362"/>
      <c r="Q1362"/>
      <c r="R1362"/>
    </row>
    <row r="1363" spans="1:18" s="16" customFormat="1" x14ac:dyDescent="0.25">
      <c r="A1363" s="19"/>
      <c r="B1363" s="18"/>
      <c r="D1363"/>
      <c r="E1363"/>
      <c r="F1363"/>
      <c r="G1363"/>
      <c r="H1363"/>
      <c r="I1363"/>
      <c r="J1363"/>
      <c r="K1363"/>
      <c r="L1363"/>
      <c r="M1363"/>
      <c r="N1363"/>
      <c r="O1363"/>
      <c r="P1363"/>
      <c r="Q1363"/>
      <c r="R1363"/>
    </row>
    <row r="1364" spans="1:18" s="16" customFormat="1" x14ac:dyDescent="0.25">
      <c r="A1364" s="19"/>
      <c r="B1364" s="18"/>
      <c r="D1364"/>
      <c r="E1364"/>
      <c r="F1364"/>
      <c r="G1364"/>
      <c r="H1364"/>
      <c r="I1364"/>
      <c r="J1364"/>
      <c r="K1364"/>
      <c r="L1364"/>
      <c r="M1364"/>
      <c r="N1364"/>
      <c r="O1364"/>
      <c r="P1364"/>
      <c r="Q1364"/>
      <c r="R1364"/>
    </row>
    <row r="1365" spans="1:18" s="16" customFormat="1" x14ac:dyDescent="0.25">
      <c r="A1365" s="19"/>
      <c r="B1365" s="18"/>
      <c r="D1365"/>
      <c r="E1365"/>
      <c r="F1365"/>
      <c r="G1365"/>
      <c r="H1365"/>
      <c r="I1365"/>
      <c r="J1365"/>
      <c r="K1365"/>
      <c r="L1365"/>
      <c r="M1365"/>
      <c r="N1365"/>
      <c r="O1365"/>
      <c r="P1365"/>
      <c r="Q1365"/>
      <c r="R1365"/>
    </row>
    <row r="1366" spans="1:18" s="16" customFormat="1" x14ac:dyDescent="0.25">
      <c r="A1366" s="19"/>
      <c r="B1366" s="18"/>
      <c r="D1366"/>
      <c r="E1366"/>
      <c r="F1366"/>
      <c r="G1366"/>
      <c r="H1366"/>
      <c r="I1366"/>
      <c r="J1366"/>
      <c r="K1366"/>
      <c r="L1366"/>
      <c r="M1366"/>
      <c r="N1366"/>
      <c r="O1366"/>
      <c r="P1366"/>
      <c r="Q1366"/>
      <c r="R1366"/>
    </row>
    <row r="1367" spans="1:18" s="16" customFormat="1" x14ac:dyDescent="0.25">
      <c r="A1367" s="19"/>
      <c r="B1367" s="18"/>
      <c r="D1367"/>
      <c r="E1367"/>
      <c r="F1367"/>
      <c r="G1367"/>
      <c r="H1367"/>
      <c r="I1367"/>
      <c r="J1367"/>
      <c r="K1367"/>
      <c r="L1367"/>
      <c r="M1367"/>
      <c r="N1367"/>
      <c r="O1367"/>
      <c r="P1367"/>
      <c r="Q1367"/>
      <c r="R1367"/>
    </row>
    <row r="1368" spans="1:18" s="16" customFormat="1" x14ac:dyDescent="0.25">
      <c r="A1368" s="19"/>
      <c r="B1368" s="18"/>
      <c r="D1368"/>
      <c r="E1368"/>
      <c r="F1368"/>
      <c r="G1368"/>
      <c r="H1368"/>
      <c r="I1368"/>
      <c r="J1368"/>
      <c r="K1368"/>
      <c r="L1368"/>
      <c r="M1368"/>
      <c r="N1368"/>
      <c r="O1368"/>
      <c r="P1368"/>
      <c r="Q1368"/>
      <c r="R1368"/>
    </row>
    <row r="1369" spans="1:18" s="16" customFormat="1" x14ac:dyDescent="0.25">
      <c r="A1369" s="19"/>
      <c r="B1369" s="18"/>
      <c r="D1369"/>
      <c r="E1369"/>
      <c r="F1369"/>
      <c r="G1369"/>
      <c r="H1369"/>
      <c r="I1369"/>
      <c r="J1369"/>
      <c r="K1369"/>
      <c r="L1369"/>
      <c r="M1369"/>
      <c r="N1369"/>
      <c r="O1369"/>
      <c r="P1369"/>
      <c r="Q1369"/>
      <c r="R1369"/>
    </row>
    <row r="1370" spans="1:18" s="16" customFormat="1" x14ac:dyDescent="0.25">
      <c r="A1370" s="19"/>
      <c r="B1370" s="18"/>
      <c r="D1370"/>
      <c r="E1370"/>
      <c r="F1370"/>
      <c r="G1370"/>
      <c r="H1370"/>
      <c r="I1370"/>
      <c r="J1370"/>
      <c r="K1370"/>
      <c r="L1370"/>
      <c r="M1370"/>
      <c r="N1370"/>
      <c r="O1370"/>
      <c r="P1370"/>
      <c r="Q1370"/>
      <c r="R1370"/>
    </row>
    <row r="1371" spans="1:18" s="16" customFormat="1" x14ac:dyDescent="0.25">
      <c r="A1371" s="19"/>
      <c r="B1371" s="18"/>
      <c r="D1371"/>
      <c r="E1371"/>
      <c r="F1371"/>
      <c r="G1371"/>
      <c r="H1371"/>
      <c r="I1371"/>
      <c r="J1371"/>
      <c r="K1371"/>
      <c r="L1371"/>
      <c r="M1371"/>
      <c r="N1371"/>
      <c r="O1371"/>
      <c r="P1371"/>
      <c r="Q1371"/>
      <c r="R1371"/>
    </row>
    <row r="1372" spans="1:18" s="16" customFormat="1" x14ac:dyDescent="0.25">
      <c r="A1372" s="19"/>
      <c r="B1372" s="18"/>
      <c r="D1372"/>
      <c r="E1372"/>
      <c r="F1372"/>
      <c r="G1372"/>
      <c r="H1372"/>
      <c r="I1372"/>
      <c r="J1372"/>
      <c r="K1372"/>
      <c r="L1372"/>
      <c r="M1372"/>
      <c r="N1372"/>
      <c r="O1372"/>
      <c r="P1372"/>
      <c r="Q1372"/>
      <c r="R1372"/>
    </row>
    <row r="1373" spans="1:18" s="16" customFormat="1" x14ac:dyDescent="0.25">
      <c r="A1373" s="19"/>
      <c r="B1373" s="18"/>
      <c r="D1373"/>
      <c r="E1373"/>
      <c r="F1373"/>
      <c r="G1373"/>
      <c r="H1373"/>
      <c r="I1373"/>
      <c r="J1373"/>
      <c r="K1373"/>
      <c r="L1373"/>
      <c r="M1373"/>
      <c r="N1373"/>
      <c r="O1373"/>
      <c r="P1373"/>
      <c r="Q1373"/>
      <c r="R1373"/>
    </row>
    <row r="1374" spans="1:18" s="16" customFormat="1" x14ac:dyDescent="0.25">
      <c r="A1374" s="19"/>
      <c r="B1374" s="18"/>
      <c r="D1374"/>
      <c r="E1374"/>
      <c r="F1374"/>
      <c r="G1374"/>
      <c r="H1374"/>
      <c r="I1374"/>
      <c r="J1374"/>
      <c r="K1374"/>
      <c r="L1374"/>
      <c r="M1374"/>
      <c r="N1374"/>
      <c r="O1374"/>
      <c r="P1374"/>
      <c r="Q1374"/>
      <c r="R1374"/>
    </row>
    <row r="1375" spans="1:18" s="16" customFormat="1" x14ac:dyDescent="0.25">
      <c r="A1375" s="19"/>
      <c r="B1375" s="18"/>
      <c r="D1375"/>
      <c r="E1375"/>
      <c r="F1375"/>
      <c r="G1375"/>
      <c r="H1375"/>
      <c r="I1375"/>
      <c r="J1375"/>
      <c r="K1375"/>
      <c r="L1375"/>
      <c r="M1375"/>
      <c r="N1375"/>
      <c r="O1375"/>
      <c r="P1375"/>
      <c r="Q1375"/>
      <c r="R1375"/>
    </row>
    <row r="1376" spans="1:18" s="16" customFormat="1" x14ac:dyDescent="0.25">
      <c r="A1376" s="19"/>
      <c r="B1376" s="18"/>
      <c r="D1376"/>
      <c r="E1376"/>
      <c r="F1376"/>
      <c r="G1376"/>
      <c r="H1376"/>
      <c r="I1376"/>
      <c r="J1376"/>
      <c r="K1376"/>
      <c r="L1376"/>
      <c r="M1376"/>
      <c r="N1376"/>
      <c r="O1376"/>
      <c r="P1376"/>
      <c r="Q1376"/>
      <c r="R1376"/>
    </row>
    <row r="1377" spans="1:18" s="16" customFormat="1" x14ac:dyDescent="0.25">
      <c r="A1377" s="19"/>
      <c r="B1377" s="18"/>
      <c r="D1377"/>
      <c r="E1377"/>
      <c r="F1377"/>
      <c r="G1377"/>
      <c r="H1377"/>
      <c r="I1377"/>
      <c r="J1377"/>
      <c r="K1377"/>
      <c r="L1377"/>
      <c r="M1377"/>
      <c r="N1377"/>
      <c r="O1377"/>
      <c r="P1377"/>
      <c r="Q1377"/>
      <c r="R1377"/>
    </row>
    <row r="1378" spans="1:18" s="16" customFormat="1" x14ac:dyDescent="0.25">
      <c r="A1378" s="19"/>
      <c r="B1378" s="18"/>
      <c r="D1378"/>
      <c r="E1378"/>
      <c r="F1378"/>
      <c r="G1378"/>
      <c r="H1378"/>
      <c r="I1378"/>
      <c r="J1378"/>
      <c r="K1378"/>
      <c r="L1378"/>
      <c r="M1378"/>
      <c r="N1378"/>
      <c r="O1378"/>
      <c r="P1378"/>
      <c r="Q1378"/>
      <c r="R1378"/>
    </row>
    <row r="1379" spans="1:18" s="16" customFormat="1" x14ac:dyDescent="0.25">
      <c r="A1379" s="19"/>
      <c r="B1379" s="18"/>
      <c r="D1379"/>
      <c r="E1379"/>
      <c r="F1379"/>
      <c r="G1379"/>
      <c r="H1379"/>
      <c r="I1379"/>
      <c r="J1379"/>
      <c r="K1379"/>
      <c r="L1379"/>
      <c r="M1379"/>
      <c r="N1379"/>
      <c r="O1379"/>
      <c r="P1379"/>
      <c r="Q1379"/>
      <c r="R1379"/>
    </row>
    <row r="1380" spans="1:18" s="16" customFormat="1" x14ac:dyDescent="0.25">
      <c r="A1380" s="19"/>
      <c r="B1380" s="18"/>
      <c r="D1380"/>
      <c r="E1380"/>
      <c r="F1380"/>
      <c r="G1380"/>
      <c r="H1380"/>
      <c r="I1380"/>
      <c r="J1380"/>
      <c r="K1380"/>
      <c r="L1380"/>
      <c r="M1380"/>
      <c r="N1380"/>
      <c r="O1380"/>
      <c r="P1380"/>
      <c r="Q1380"/>
      <c r="R1380"/>
    </row>
    <row r="1381" spans="1:18" s="16" customFormat="1" x14ac:dyDescent="0.25">
      <c r="A1381" s="19"/>
      <c r="B1381" s="18"/>
      <c r="D1381"/>
      <c r="E1381"/>
      <c r="F1381"/>
      <c r="G1381"/>
      <c r="H1381"/>
      <c r="I1381"/>
      <c r="J1381"/>
      <c r="K1381"/>
      <c r="L1381"/>
      <c r="M1381"/>
      <c r="N1381"/>
      <c r="O1381"/>
      <c r="P1381"/>
      <c r="Q1381"/>
      <c r="R1381"/>
    </row>
    <row r="1382" spans="1:18" s="16" customFormat="1" x14ac:dyDescent="0.25">
      <c r="A1382" s="19"/>
      <c r="B1382" s="18"/>
      <c r="D1382"/>
      <c r="E1382"/>
      <c r="F1382"/>
      <c r="G1382"/>
      <c r="H1382"/>
      <c r="I1382"/>
      <c r="J1382"/>
      <c r="K1382"/>
      <c r="L1382"/>
      <c r="M1382"/>
      <c r="N1382"/>
      <c r="O1382"/>
      <c r="P1382"/>
      <c r="Q1382"/>
      <c r="R1382"/>
    </row>
    <row r="1383" spans="1:18" s="16" customFormat="1" x14ac:dyDescent="0.25">
      <c r="A1383" s="19"/>
      <c r="B1383" s="18"/>
      <c r="D1383"/>
      <c r="E1383"/>
      <c r="F1383"/>
      <c r="G1383"/>
      <c r="H1383"/>
      <c r="I1383"/>
      <c r="J1383"/>
      <c r="K1383"/>
      <c r="L1383"/>
      <c r="M1383"/>
      <c r="N1383"/>
      <c r="O1383"/>
      <c r="P1383"/>
      <c r="Q1383"/>
      <c r="R1383"/>
    </row>
    <row r="1384" spans="1:18" s="16" customFormat="1" x14ac:dyDescent="0.25">
      <c r="A1384" s="19"/>
      <c r="B1384" s="18"/>
      <c r="D1384"/>
      <c r="E1384"/>
      <c r="F1384"/>
      <c r="G1384"/>
      <c r="H1384"/>
      <c r="I1384"/>
      <c r="J1384"/>
      <c r="K1384"/>
      <c r="L1384"/>
      <c r="M1384"/>
      <c r="N1384"/>
      <c r="O1384"/>
      <c r="P1384"/>
      <c r="Q1384"/>
      <c r="R1384"/>
    </row>
    <row r="1385" spans="1:18" s="16" customFormat="1" x14ac:dyDescent="0.25">
      <c r="A1385" s="19"/>
      <c r="B1385" s="18"/>
      <c r="D1385"/>
      <c r="E1385"/>
      <c r="F1385"/>
      <c r="G1385"/>
      <c r="H1385"/>
      <c r="I1385"/>
      <c r="J1385"/>
      <c r="K1385"/>
      <c r="L1385"/>
      <c r="M1385"/>
      <c r="N1385"/>
      <c r="O1385"/>
      <c r="P1385"/>
      <c r="Q1385"/>
      <c r="R1385"/>
    </row>
    <row r="1386" spans="1:18" s="16" customFormat="1" x14ac:dyDescent="0.25">
      <c r="A1386" s="19"/>
      <c r="B1386" s="18"/>
      <c r="D1386"/>
      <c r="E1386"/>
      <c r="F1386"/>
      <c r="G1386"/>
      <c r="H1386"/>
      <c r="I1386"/>
      <c r="J1386"/>
      <c r="K1386"/>
      <c r="L1386"/>
      <c r="M1386"/>
      <c r="N1386"/>
      <c r="O1386"/>
      <c r="P1386"/>
      <c r="Q1386"/>
      <c r="R1386"/>
    </row>
    <row r="1387" spans="1:18" s="16" customFormat="1" x14ac:dyDescent="0.25">
      <c r="A1387" s="19"/>
      <c r="B1387" s="18"/>
      <c r="D1387"/>
      <c r="E1387"/>
      <c r="F1387"/>
      <c r="G1387"/>
      <c r="H1387"/>
      <c r="I1387"/>
      <c r="J1387"/>
      <c r="K1387"/>
      <c r="L1387"/>
      <c r="M1387"/>
      <c r="N1387"/>
      <c r="O1387"/>
      <c r="P1387"/>
      <c r="Q1387"/>
      <c r="R1387"/>
    </row>
    <row r="1388" spans="1:18" s="16" customFormat="1" x14ac:dyDescent="0.25">
      <c r="A1388" s="19"/>
      <c r="B1388" s="18"/>
      <c r="D1388"/>
      <c r="E1388"/>
      <c r="F1388"/>
      <c r="G1388"/>
      <c r="H1388"/>
      <c r="I1388"/>
      <c r="J1388"/>
      <c r="K1388"/>
      <c r="L1388"/>
      <c r="M1388"/>
      <c r="N1388"/>
      <c r="O1388"/>
      <c r="P1388"/>
      <c r="Q1388"/>
      <c r="R1388"/>
    </row>
    <row r="1389" spans="1:18" s="16" customFormat="1" x14ac:dyDescent="0.25">
      <c r="A1389" s="19"/>
      <c r="B1389" s="18"/>
      <c r="D1389"/>
      <c r="E1389"/>
      <c r="F1389"/>
      <c r="G1389"/>
      <c r="H1389"/>
      <c r="I1389"/>
      <c r="J1389"/>
      <c r="K1389"/>
      <c r="L1389"/>
      <c r="M1389"/>
      <c r="N1389"/>
      <c r="O1389"/>
      <c r="P1389"/>
      <c r="Q1389"/>
      <c r="R1389"/>
    </row>
    <row r="1390" spans="1:18" s="16" customFormat="1" x14ac:dyDescent="0.25">
      <c r="A1390" s="19"/>
      <c r="B1390" s="18"/>
      <c r="D1390"/>
      <c r="E1390"/>
      <c r="F1390"/>
      <c r="G1390"/>
      <c r="H1390"/>
      <c r="I1390"/>
      <c r="J1390"/>
      <c r="K1390"/>
      <c r="L1390"/>
      <c r="M1390"/>
      <c r="N1390"/>
      <c r="O1390"/>
      <c r="P1390"/>
      <c r="Q1390"/>
      <c r="R1390"/>
    </row>
    <row r="1391" spans="1:18" s="16" customFormat="1" x14ac:dyDescent="0.25">
      <c r="A1391" s="19"/>
      <c r="B1391" s="18"/>
      <c r="D1391"/>
      <c r="E1391"/>
      <c r="F1391"/>
      <c r="G1391"/>
      <c r="H1391"/>
      <c r="I1391"/>
      <c r="J1391"/>
      <c r="K1391"/>
      <c r="L1391"/>
      <c r="M1391"/>
      <c r="N1391"/>
      <c r="O1391"/>
      <c r="P1391"/>
      <c r="Q1391"/>
      <c r="R1391"/>
    </row>
    <row r="1392" spans="1:18" s="16" customFormat="1" x14ac:dyDescent="0.25">
      <c r="A1392" s="19"/>
      <c r="B1392" s="18"/>
      <c r="D1392"/>
      <c r="E1392"/>
      <c r="F1392"/>
      <c r="G1392"/>
      <c r="H1392"/>
      <c r="I1392"/>
      <c r="J1392"/>
      <c r="K1392"/>
      <c r="L1392"/>
      <c r="M1392"/>
      <c r="N1392"/>
      <c r="O1392"/>
      <c r="P1392"/>
      <c r="Q1392"/>
      <c r="R1392"/>
    </row>
    <row r="1393" spans="1:18" s="16" customFormat="1" x14ac:dyDescent="0.25">
      <c r="A1393" s="19"/>
      <c r="B1393" s="18"/>
      <c r="D1393"/>
      <c r="E1393"/>
      <c r="F1393"/>
      <c r="G1393"/>
      <c r="H1393"/>
      <c r="I1393"/>
      <c r="J1393"/>
      <c r="K1393"/>
      <c r="L1393"/>
      <c r="M1393"/>
      <c r="N1393"/>
      <c r="O1393"/>
      <c r="P1393"/>
      <c r="Q1393"/>
      <c r="R1393"/>
    </row>
    <row r="1394" spans="1:18" s="16" customFormat="1" x14ac:dyDescent="0.25">
      <c r="A1394" s="19"/>
      <c r="B1394" s="18"/>
      <c r="D1394"/>
      <c r="E1394"/>
      <c r="F1394"/>
      <c r="G1394"/>
      <c r="H1394"/>
      <c r="I1394"/>
      <c r="J1394"/>
      <c r="K1394"/>
      <c r="L1394"/>
      <c r="M1394"/>
      <c r="N1394"/>
      <c r="O1394"/>
      <c r="P1394"/>
      <c r="Q1394"/>
      <c r="R1394"/>
    </row>
    <row r="1395" spans="1:18" s="16" customFormat="1" x14ac:dyDescent="0.25">
      <c r="A1395" s="19"/>
      <c r="B1395" s="18"/>
      <c r="D1395"/>
      <c r="E1395"/>
      <c r="F1395"/>
      <c r="G1395"/>
      <c r="H1395"/>
      <c r="I1395"/>
      <c r="J1395"/>
      <c r="K1395"/>
      <c r="L1395"/>
      <c r="M1395"/>
      <c r="N1395"/>
      <c r="O1395"/>
      <c r="P1395"/>
      <c r="Q1395"/>
      <c r="R1395"/>
    </row>
    <row r="1396" spans="1:18" s="16" customFormat="1" x14ac:dyDescent="0.25">
      <c r="A1396" s="19"/>
      <c r="B1396" s="18"/>
      <c r="D1396"/>
      <c r="E1396"/>
      <c r="F1396"/>
      <c r="G1396"/>
      <c r="H1396"/>
      <c r="I1396"/>
      <c r="J1396"/>
      <c r="K1396"/>
      <c r="L1396"/>
      <c r="M1396"/>
      <c r="N1396"/>
      <c r="O1396"/>
      <c r="P1396"/>
      <c r="Q1396"/>
      <c r="R1396"/>
    </row>
    <row r="1397" spans="1:18" s="16" customFormat="1" x14ac:dyDescent="0.25">
      <c r="A1397" s="19"/>
      <c r="B1397" s="18"/>
      <c r="D1397"/>
      <c r="E1397"/>
      <c r="F1397"/>
      <c r="G1397"/>
      <c r="H1397"/>
      <c r="I1397"/>
      <c r="J1397"/>
      <c r="K1397"/>
      <c r="L1397"/>
      <c r="M1397"/>
      <c r="N1397"/>
      <c r="O1397"/>
      <c r="P1397"/>
      <c r="Q1397"/>
      <c r="R1397"/>
    </row>
    <row r="1398" spans="1:18" s="16" customFormat="1" x14ac:dyDescent="0.25">
      <c r="A1398" s="19"/>
      <c r="B1398" s="18"/>
      <c r="D1398"/>
      <c r="E1398"/>
      <c r="F1398"/>
      <c r="G1398"/>
      <c r="H1398"/>
      <c r="I1398"/>
      <c r="J1398"/>
      <c r="K1398"/>
      <c r="L1398"/>
      <c r="M1398"/>
      <c r="N1398"/>
      <c r="O1398"/>
      <c r="P1398"/>
      <c r="Q1398"/>
      <c r="R1398"/>
    </row>
    <row r="1399" spans="1:18" s="16" customFormat="1" x14ac:dyDescent="0.25">
      <c r="A1399" s="19"/>
      <c r="B1399" s="18"/>
      <c r="D1399"/>
      <c r="E1399"/>
      <c r="F1399"/>
      <c r="G1399"/>
      <c r="H1399"/>
      <c r="I1399"/>
      <c r="J1399"/>
      <c r="K1399"/>
      <c r="L1399"/>
      <c r="M1399"/>
      <c r="N1399"/>
      <c r="O1399"/>
      <c r="P1399"/>
      <c r="Q1399"/>
      <c r="R1399"/>
    </row>
    <row r="1400" spans="1:18" s="16" customFormat="1" x14ac:dyDescent="0.25">
      <c r="A1400" s="19"/>
      <c r="B1400" s="18"/>
      <c r="D1400"/>
      <c r="E1400"/>
      <c r="F1400"/>
      <c r="G1400"/>
      <c r="H1400"/>
      <c r="I1400"/>
      <c r="J1400"/>
      <c r="K1400"/>
      <c r="L1400"/>
      <c r="M1400"/>
      <c r="N1400"/>
      <c r="O1400"/>
      <c r="P1400"/>
      <c r="Q1400"/>
      <c r="R1400"/>
    </row>
    <row r="1401" spans="1:18" s="16" customFormat="1" x14ac:dyDescent="0.25">
      <c r="A1401" s="19"/>
      <c r="B1401" s="18"/>
      <c r="D1401"/>
      <c r="E1401"/>
      <c r="F1401"/>
      <c r="G1401"/>
      <c r="H1401"/>
      <c r="I1401"/>
      <c r="J1401"/>
      <c r="K1401"/>
      <c r="L1401"/>
      <c r="M1401"/>
      <c r="N1401"/>
      <c r="O1401"/>
      <c r="P1401"/>
      <c r="Q1401"/>
      <c r="R1401"/>
    </row>
    <row r="1402" spans="1:18" s="16" customFormat="1" x14ac:dyDescent="0.25">
      <c r="A1402" s="19"/>
      <c r="B1402" s="18"/>
      <c r="D1402"/>
      <c r="E1402"/>
      <c r="F1402"/>
      <c r="G1402"/>
      <c r="H1402"/>
      <c r="I1402"/>
      <c r="J1402"/>
      <c r="K1402"/>
      <c r="L1402"/>
      <c r="M1402"/>
      <c r="N1402"/>
      <c r="O1402"/>
      <c r="P1402"/>
      <c r="Q1402"/>
      <c r="R1402"/>
    </row>
    <row r="1403" spans="1:18" s="16" customFormat="1" x14ac:dyDescent="0.25">
      <c r="A1403" s="19"/>
      <c r="B1403" s="18"/>
      <c r="D1403"/>
      <c r="E1403"/>
      <c r="F1403"/>
      <c r="G1403"/>
      <c r="H1403"/>
      <c r="I1403"/>
      <c r="J1403"/>
      <c r="K1403"/>
      <c r="L1403"/>
      <c r="M1403"/>
      <c r="N1403"/>
      <c r="O1403"/>
      <c r="P1403"/>
      <c r="Q1403"/>
      <c r="R1403"/>
    </row>
    <row r="1404" spans="1:18" s="16" customFormat="1" x14ac:dyDescent="0.25">
      <c r="A1404" s="19"/>
      <c r="B1404" s="18"/>
      <c r="D1404"/>
      <c r="E1404"/>
      <c r="F1404"/>
      <c r="G1404"/>
      <c r="H1404"/>
      <c r="I1404"/>
      <c r="J1404"/>
      <c r="K1404"/>
      <c r="L1404"/>
      <c r="M1404"/>
      <c r="N1404"/>
      <c r="O1404"/>
      <c r="P1404"/>
      <c r="Q1404"/>
      <c r="R1404"/>
    </row>
    <row r="1405" spans="1:18" s="16" customFormat="1" x14ac:dyDescent="0.25">
      <c r="A1405" s="19"/>
      <c r="B1405" s="18"/>
      <c r="D1405"/>
      <c r="E1405"/>
      <c r="F1405"/>
      <c r="G1405"/>
      <c r="H1405"/>
      <c r="I1405"/>
      <c r="J1405"/>
      <c r="K1405"/>
      <c r="L1405"/>
      <c r="M1405"/>
      <c r="N1405"/>
      <c r="O1405"/>
      <c r="P1405"/>
      <c r="Q1405"/>
      <c r="R1405"/>
    </row>
    <row r="1406" spans="1:18" s="16" customFormat="1" x14ac:dyDescent="0.25">
      <c r="A1406" s="19"/>
      <c r="B1406" s="18"/>
      <c r="D1406"/>
      <c r="E1406"/>
      <c r="F1406"/>
      <c r="G1406"/>
      <c r="H1406"/>
      <c r="I1406"/>
      <c r="J1406"/>
      <c r="K1406"/>
      <c r="L1406"/>
      <c r="M1406"/>
      <c r="N1406"/>
      <c r="O1406"/>
      <c r="P1406"/>
      <c r="Q1406"/>
      <c r="R1406"/>
    </row>
    <row r="1407" spans="1:18" s="16" customFormat="1" x14ac:dyDescent="0.25">
      <c r="A1407" s="19"/>
      <c r="B1407" s="18"/>
      <c r="D1407"/>
      <c r="E1407"/>
      <c r="F1407"/>
      <c r="G1407"/>
      <c r="H1407"/>
      <c r="I1407"/>
      <c r="J1407"/>
      <c r="K1407"/>
      <c r="L1407"/>
      <c r="M1407"/>
      <c r="N1407"/>
      <c r="O1407"/>
      <c r="P1407"/>
      <c r="Q1407"/>
      <c r="R1407"/>
    </row>
    <row r="1408" spans="1:18" s="16" customFormat="1" x14ac:dyDescent="0.25">
      <c r="A1408" s="19"/>
      <c r="B1408" s="18"/>
      <c r="D1408"/>
      <c r="E1408"/>
      <c r="F1408"/>
      <c r="G1408"/>
      <c r="H1408"/>
      <c r="I1408"/>
      <c r="J1408"/>
      <c r="K1408"/>
      <c r="L1408"/>
      <c r="M1408"/>
      <c r="N1408"/>
      <c r="O1408"/>
      <c r="P1408"/>
      <c r="Q1408"/>
      <c r="R1408"/>
    </row>
    <row r="1409" spans="1:18" s="16" customFormat="1" x14ac:dyDescent="0.25">
      <c r="A1409" s="19"/>
      <c r="B1409" s="18"/>
      <c r="D1409"/>
      <c r="E1409"/>
      <c r="F1409"/>
      <c r="G1409"/>
      <c r="H1409"/>
      <c r="I1409"/>
      <c r="J1409"/>
      <c r="K1409"/>
      <c r="L1409"/>
      <c r="M1409"/>
      <c r="N1409"/>
      <c r="O1409"/>
      <c r="P1409"/>
      <c r="Q1409"/>
      <c r="R1409"/>
    </row>
    <row r="1410" spans="1:18" s="16" customFormat="1" x14ac:dyDescent="0.25">
      <c r="A1410" s="19"/>
      <c r="B1410" s="18"/>
      <c r="D1410"/>
      <c r="E1410"/>
      <c r="F1410"/>
      <c r="G1410"/>
      <c r="H1410"/>
      <c r="I1410"/>
      <c r="J1410"/>
      <c r="K1410"/>
      <c r="L1410"/>
      <c r="M1410"/>
      <c r="N1410"/>
      <c r="O1410"/>
      <c r="P1410"/>
      <c r="Q1410"/>
      <c r="R1410"/>
    </row>
    <row r="1411" spans="1:18" s="16" customFormat="1" x14ac:dyDescent="0.25">
      <c r="A1411" s="19"/>
      <c r="B1411" s="18"/>
      <c r="D1411"/>
      <c r="E1411"/>
      <c r="F1411"/>
      <c r="G1411"/>
      <c r="H1411"/>
      <c r="I1411"/>
      <c r="J1411"/>
      <c r="K1411"/>
      <c r="L1411"/>
      <c r="M1411"/>
      <c r="N1411"/>
      <c r="O1411"/>
      <c r="P1411"/>
      <c r="Q1411"/>
      <c r="R1411"/>
    </row>
    <row r="1412" spans="1:18" s="16" customFormat="1" x14ac:dyDescent="0.25">
      <c r="A1412" s="19"/>
      <c r="B1412" s="20"/>
      <c r="D1412"/>
      <c r="E1412"/>
      <c r="F1412"/>
      <c r="G1412"/>
      <c r="H1412"/>
      <c r="I1412"/>
      <c r="J1412"/>
      <c r="K1412"/>
      <c r="L1412"/>
      <c r="M1412"/>
      <c r="N1412"/>
      <c r="O1412"/>
      <c r="P1412"/>
      <c r="Q1412"/>
      <c r="R1412"/>
    </row>
    <row r="1413" spans="1:18" s="16" customFormat="1" x14ac:dyDescent="0.25">
      <c r="A1413" s="19"/>
      <c r="B1413" s="18"/>
      <c r="D1413"/>
      <c r="E1413"/>
      <c r="F1413"/>
      <c r="G1413"/>
      <c r="H1413"/>
      <c r="I1413"/>
      <c r="J1413"/>
      <c r="K1413"/>
      <c r="L1413"/>
      <c r="M1413"/>
      <c r="N1413"/>
      <c r="O1413"/>
      <c r="P1413"/>
      <c r="Q1413"/>
      <c r="R1413"/>
    </row>
    <row r="1414" spans="1:18" s="16" customFormat="1" x14ac:dyDescent="0.25">
      <c r="A1414" s="19"/>
      <c r="B1414" s="18"/>
      <c r="D1414"/>
      <c r="E1414"/>
      <c r="F1414"/>
      <c r="G1414"/>
      <c r="H1414"/>
      <c r="I1414"/>
      <c r="J1414"/>
      <c r="K1414"/>
      <c r="L1414"/>
      <c r="M1414"/>
      <c r="N1414"/>
      <c r="O1414"/>
      <c r="P1414"/>
      <c r="Q1414"/>
      <c r="R1414"/>
    </row>
    <row r="1415" spans="1:18" s="16" customFormat="1" x14ac:dyDescent="0.25">
      <c r="A1415" s="19"/>
      <c r="B1415" s="18"/>
      <c r="D1415"/>
      <c r="E1415"/>
      <c r="F1415"/>
      <c r="G1415"/>
      <c r="H1415"/>
      <c r="I1415"/>
      <c r="J1415"/>
      <c r="K1415"/>
      <c r="L1415"/>
      <c r="M1415"/>
      <c r="N1415"/>
      <c r="O1415"/>
      <c r="P1415"/>
      <c r="Q1415"/>
      <c r="R1415"/>
    </row>
    <row r="1416" spans="1:18" s="16" customFormat="1" x14ac:dyDescent="0.25">
      <c r="A1416" s="19"/>
      <c r="B1416" s="18"/>
      <c r="D1416"/>
      <c r="E1416"/>
      <c r="F1416"/>
      <c r="G1416"/>
      <c r="H1416"/>
      <c r="I1416"/>
      <c r="J1416"/>
      <c r="K1416"/>
      <c r="L1416"/>
      <c r="M1416"/>
      <c r="N1416"/>
      <c r="O1416"/>
      <c r="P1416"/>
      <c r="Q1416"/>
      <c r="R1416"/>
    </row>
    <row r="1417" spans="1:18" s="16" customFormat="1" x14ac:dyDescent="0.25">
      <c r="A1417" s="19"/>
      <c r="B1417" s="18"/>
      <c r="D1417"/>
      <c r="E1417"/>
      <c r="F1417"/>
      <c r="G1417"/>
      <c r="H1417"/>
      <c r="I1417"/>
      <c r="J1417"/>
      <c r="K1417"/>
      <c r="L1417"/>
      <c r="M1417"/>
      <c r="N1417"/>
      <c r="O1417"/>
      <c r="P1417"/>
      <c r="Q1417"/>
      <c r="R1417"/>
    </row>
    <row r="1418" spans="1:18" s="16" customFormat="1" x14ac:dyDescent="0.25">
      <c r="A1418" s="19"/>
      <c r="B1418" s="18"/>
      <c r="D1418"/>
      <c r="E1418"/>
      <c r="F1418"/>
      <c r="G1418"/>
      <c r="H1418"/>
      <c r="I1418"/>
      <c r="J1418"/>
      <c r="K1418"/>
      <c r="L1418"/>
      <c r="M1418"/>
      <c r="N1418"/>
      <c r="O1418"/>
      <c r="P1418"/>
      <c r="Q1418"/>
      <c r="R1418"/>
    </row>
    <row r="1419" spans="1:18" s="16" customFormat="1" x14ac:dyDescent="0.25">
      <c r="A1419" s="19"/>
      <c r="B1419" s="18"/>
      <c r="D1419"/>
      <c r="E1419"/>
      <c r="F1419"/>
      <c r="G1419"/>
      <c r="H1419"/>
      <c r="I1419"/>
      <c r="J1419"/>
      <c r="K1419"/>
      <c r="L1419"/>
      <c r="M1419"/>
      <c r="N1419"/>
      <c r="O1419"/>
      <c r="P1419"/>
      <c r="Q1419"/>
      <c r="R1419"/>
    </row>
    <row r="1420" spans="1:18" s="16" customFormat="1" x14ac:dyDescent="0.25">
      <c r="A1420" s="19"/>
      <c r="B1420" s="18"/>
      <c r="D1420"/>
      <c r="E1420"/>
      <c r="F1420"/>
      <c r="G1420"/>
      <c r="H1420"/>
      <c r="I1420"/>
      <c r="J1420"/>
      <c r="K1420"/>
      <c r="L1420"/>
      <c r="M1420"/>
      <c r="N1420"/>
      <c r="O1420"/>
      <c r="P1420"/>
      <c r="Q1420"/>
      <c r="R1420"/>
    </row>
    <row r="1421" spans="1:18" s="16" customFormat="1" x14ac:dyDescent="0.25">
      <c r="A1421" s="19"/>
      <c r="B1421" s="18"/>
      <c r="D1421"/>
      <c r="E1421"/>
      <c r="F1421"/>
      <c r="G1421"/>
      <c r="H1421"/>
      <c r="I1421"/>
      <c r="J1421"/>
      <c r="K1421"/>
      <c r="L1421"/>
      <c r="M1421"/>
      <c r="N1421"/>
      <c r="O1421"/>
      <c r="P1421"/>
      <c r="Q1421"/>
      <c r="R1421"/>
    </row>
    <row r="1422" spans="1:18" s="16" customFormat="1" x14ac:dyDescent="0.25">
      <c r="A1422" s="19"/>
      <c r="B1422" s="18"/>
      <c r="D1422"/>
      <c r="E1422"/>
      <c r="F1422"/>
      <c r="G1422"/>
      <c r="H1422"/>
      <c r="I1422"/>
      <c r="J1422"/>
      <c r="K1422"/>
      <c r="L1422"/>
      <c r="M1422"/>
      <c r="N1422"/>
      <c r="O1422"/>
      <c r="P1422"/>
      <c r="Q1422"/>
      <c r="R1422"/>
    </row>
    <row r="1423" spans="1:18" s="16" customFormat="1" x14ac:dyDescent="0.25">
      <c r="A1423" s="19"/>
      <c r="B1423" s="18"/>
      <c r="D1423"/>
      <c r="E1423"/>
      <c r="F1423"/>
      <c r="G1423"/>
      <c r="H1423"/>
      <c r="I1423"/>
      <c r="J1423"/>
      <c r="K1423"/>
      <c r="L1423"/>
      <c r="M1423"/>
      <c r="N1423"/>
      <c r="O1423"/>
      <c r="P1423"/>
      <c r="Q1423"/>
      <c r="R1423"/>
    </row>
    <row r="1424" spans="1:18" s="16" customFormat="1" x14ac:dyDescent="0.25">
      <c r="A1424" s="19"/>
      <c r="B1424" s="18"/>
      <c r="D1424"/>
      <c r="E1424"/>
      <c r="F1424"/>
      <c r="G1424"/>
      <c r="H1424"/>
      <c r="I1424"/>
      <c r="J1424"/>
      <c r="K1424"/>
      <c r="L1424"/>
      <c r="M1424"/>
      <c r="N1424"/>
      <c r="O1424"/>
      <c r="P1424"/>
      <c r="Q1424"/>
      <c r="R1424"/>
    </row>
    <row r="1425" spans="1:18" s="16" customFormat="1" x14ac:dyDescent="0.25">
      <c r="A1425" s="19"/>
      <c r="B1425" s="18"/>
      <c r="D1425"/>
      <c r="E1425"/>
      <c r="F1425"/>
      <c r="G1425"/>
      <c r="H1425"/>
      <c r="I1425"/>
      <c r="J1425"/>
      <c r="K1425"/>
      <c r="L1425"/>
      <c r="M1425"/>
      <c r="N1425"/>
      <c r="O1425"/>
      <c r="P1425"/>
      <c r="Q1425"/>
      <c r="R1425"/>
    </row>
    <row r="1426" spans="1:18" s="16" customFormat="1" x14ac:dyDescent="0.25">
      <c r="A1426" s="19"/>
      <c r="B1426" s="18"/>
      <c r="D1426"/>
      <c r="E1426"/>
      <c r="F1426"/>
      <c r="G1426"/>
      <c r="H1426"/>
      <c r="I1426"/>
      <c r="J1426"/>
      <c r="K1426"/>
      <c r="L1426"/>
      <c r="M1426"/>
      <c r="N1426"/>
      <c r="O1426"/>
      <c r="P1426"/>
      <c r="Q1426"/>
      <c r="R1426"/>
    </row>
    <row r="1427" spans="1:18" s="16" customFormat="1" x14ac:dyDescent="0.25">
      <c r="A1427" s="19"/>
      <c r="B1427" s="18"/>
      <c r="D1427"/>
      <c r="E1427"/>
      <c r="F1427"/>
      <c r="G1427"/>
      <c r="H1427"/>
      <c r="I1427"/>
      <c r="J1427"/>
      <c r="K1427"/>
      <c r="L1427"/>
      <c r="M1427"/>
      <c r="N1427"/>
      <c r="O1427"/>
      <c r="P1427"/>
      <c r="Q1427"/>
      <c r="R1427"/>
    </row>
    <row r="1428" spans="1:18" s="16" customFormat="1" x14ac:dyDescent="0.25">
      <c r="A1428" s="19"/>
      <c r="B1428" s="18"/>
      <c r="D1428"/>
      <c r="E1428"/>
      <c r="F1428"/>
      <c r="G1428"/>
      <c r="H1428"/>
      <c r="I1428"/>
      <c r="J1428"/>
      <c r="K1428"/>
      <c r="L1428"/>
      <c r="M1428"/>
      <c r="N1428"/>
      <c r="O1428"/>
      <c r="P1428"/>
      <c r="Q1428"/>
      <c r="R1428"/>
    </row>
    <row r="1429" spans="1:18" s="16" customFormat="1" x14ac:dyDescent="0.25">
      <c r="A1429" s="19"/>
      <c r="B1429" s="18"/>
      <c r="D1429"/>
      <c r="E1429"/>
      <c r="F1429"/>
      <c r="G1429"/>
      <c r="H1429"/>
      <c r="I1429"/>
      <c r="J1429"/>
      <c r="K1429"/>
      <c r="L1429"/>
      <c r="M1429"/>
      <c r="N1429"/>
      <c r="O1429"/>
      <c r="P1429"/>
      <c r="Q1429"/>
      <c r="R1429"/>
    </row>
    <row r="1430" spans="1:18" s="16" customFormat="1" x14ac:dyDescent="0.25">
      <c r="A1430" s="19"/>
      <c r="B1430" s="18"/>
      <c r="D1430"/>
      <c r="E1430"/>
      <c r="F1430"/>
      <c r="G1430"/>
      <c r="H1430"/>
      <c r="I1430"/>
      <c r="J1430"/>
      <c r="K1430"/>
      <c r="L1430"/>
      <c r="M1430"/>
      <c r="N1430"/>
      <c r="O1430"/>
      <c r="P1430"/>
      <c r="Q1430"/>
      <c r="R1430"/>
    </row>
    <row r="1431" spans="1:18" s="16" customFormat="1" x14ac:dyDescent="0.25">
      <c r="A1431" s="19"/>
      <c r="B1431" s="18"/>
      <c r="D1431"/>
      <c r="E1431"/>
      <c r="F1431"/>
      <c r="G1431"/>
      <c r="H1431"/>
      <c r="I1431"/>
      <c r="J1431"/>
      <c r="K1431"/>
      <c r="L1431"/>
      <c r="M1431"/>
      <c r="N1431"/>
      <c r="O1431"/>
      <c r="P1431"/>
      <c r="Q1431"/>
      <c r="R1431"/>
    </row>
    <row r="1432" spans="1:18" s="16" customFormat="1" x14ac:dyDescent="0.25">
      <c r="A1432" s="19"/>
      <c r="B1432" s="18"/>
      <c r="D1432"/>
      <c r="E1432"/>
      <c r="F1432"/>
      <c r="G1432"/>
      <c r="H1432"/>
      <c r="I1432"/>
      <c r="J1432"/>
      <c r="K1432"/>
      <c r="L1432"/>
      <c r="M1432"/>
      <c r="N1432"/>
      <c r="O1432"/>
      <c r="P1432"/>
      <c r="Q1432"/>
      <c r="R1432"/>
    </row>
    <row r="1433" spans="1:18" s="16" customFormat="1" x14ac:dyDescent="0.25">
      <c r="A1433" s="19"/>
      <c r="B1433" s="18"/>
      <c r="D1433"/>
      <c r="E1433"/>
      <c r="F1433"/>
      <c r="G1433"/>
      <c r="H1433"/>
      <c r="I1433"/>
      <c r="J1433"/>
      <c r="K1433"/>
      <c r="L1433"/>
      <c r="M1433"/>
      <c r="N1433"/>
      <c r="O1433"/>
      <c r="P1433"/>
      <c r="Q1433"/>
      <c r="R1433"/>
    </row>
    <row r="1434" spans="1:18" s="16" customFormat="1" x14ac:dyDescent="0.25">
      <c r="A1434" s="19"/>
      <c r="B1434" s="18"/>
      <c r="D1434"/>
      <c r="E1434"/>
      <c r="F1434"/>
      <c r="G1434"/>
      <c r="H1434"/>
      <c r="I1434"/>
      <c r="J1434"/>
      <c r="K1434"/>
      <c r="L1434"/>
      <c r="M1434"/>
      <c r="N1434"/>
      <c r="O1434"/>
      <c r="P1434"/>
      <c r="Q1434"/>
      <c r="R1434"/>
    </row>
    <row r="1435" spans="1:18" s="16" customFormat="1" x14ac:dyDescent="0.25">
      <c r="A1435" s="19"/>
      <c r="B1435" s="18"/>
      <c r="D1435"/>
      <c r="E1435"/>
      <c r="F1435"/>
      <c r="G1435"/>
      <c r="H1435"/>
      <c r="I1435"/>
      <c r="J1435"/>
      <c r="K1435"/>
      <c r="L1435"/>
      <c r="M1435"/>
      <c r="N1435"/>
      <c r="O1435"/>
      <c r="P1435"/>
      <c r="Q1435"/>
      <c r="R1435"/>
    </row>
    <row r="1436" spans="1:18" s="16" customFormat="1" x14ac:dyDescent="0.25">
      <c r="A1436" s="19"/>
      <c r="B1436" s="18"/>
      <c r="D1436"/>
      <c r="E1436"/>
      <c r="F1436"/>
      <c r="G1436"/>
      <c r="H1436"/>
      <c r="I1436"/>
      <c r="J1436"/>
      <c r="K1436"/>
      <c r="L1436"/>
      <c r="M1436"/>
      <c r="N1436"/>
      <c r="O1436"/>
      <c r="P1436"/>
      <c r="Q1436"/>
      <c r="R1436"/>
    </row>
    <row r="1437" spans="1:18" s="16" customFormat="1" x14ac:dyDescent="0.25">
      <c r="A1437" s="19"/>
      <c r="B1437" s="18"/>
      <c r="D1437"/>
      <c r="E1437"/>
      <c r="F1437"/>
      <c r="G1437"/>
      <c r="H1437"/>
      <c r="I1437"/>
      <c r="J1437"/>
      <c r="K1437"/>
      <c r="L1437"/>
      <c r="M1437"/>
      <c r="N1437"/>
      <c r="O1437"/>
      <c r="P1437"/>
      <c r="Q1437"/>
      <c r="R1437"/>
    </row>
    <row r="1438" spans="1:18" s="16" customFormat="1" x14ac:dyDescent="0.25">
      <c r="A1438" s="19"/>
      <c r="B1438" s="18"/>
      <c r="D1438"/>
      <c r="E1438"/>
      <c r="F1438"/>
      <c r="G1438"/>
      <c r="H1438"/>
      <c r="I1438"/>
      <c r="J1438"/>
      <c r="K1438"/>
      <c r="L1438"/>
      <c r="M1438"/>
      <c r="N1438"/>
      <c r="O1438"/>
      <c r="P1438"/>
      <c r="Q1438"/>
      <c r="R1438"/>
    </row>
    <row r="1439" spans="1:18" s="16" customFormat="1" x14ac:dyDescent="0.25">
      <c r="A1439" s="19"/>
      <c r="B1439" s="18"/>
      <c r="D1439"/>
      <c r="E1439"/>
      <c r="F1439"/>
      <c r="G1439"/>
      <c r="H1439"/>
      <c r="I1439"/>
      <c r="J1439"/>
      <c r="K1439"/>
      <c r="L1439"/>
      <c r="M1439"/>
      <c r="N1439"/>
      <c r="O1439"/>
      <c r="P1439"/>
      <c r="Q1439"/>
      <c r="R1439"/>
    </row>
    <row r="1440" spans="1:18" s="16" customFormat="1" x14ac:dyDescent="0.25">
      <c r="A1440" s="19"/>
      <c r="B1440" s="18"/>
      <c r="D1440"/>
      <c r="E1440"/>
      <c r="F1440"/>
      <c r="G1440"/>
      <c r="H1440"/>
      <c r="I1440"/>
      <c r="J1440"/>
      <c r="K1440"/>
      <c r="L1440"/>
      <c r="M1440"/>
      <c r="N1440"/>
      <c r="O1440"/>
      <c r="P1440"/>
      <c r="Q1440"/>
      <c r="R1440"/>
    </row>
    <row r="1441" spans="1:18" s="16" customFormat="1" x14ac:dyDescent="0.25">
      <c r="A1441" s="19"/>
      <c r="B1441" s="18"/>
      <c r="D1441"/>
      <c r="E1441"/>
      <c r="F1441"/>
      <c r="G1441"/>
      <c r="H1441"/>
      <c r="I1441"/>
      <c r="J1441"/>
      <c r="K1441"/>
      <c r="L1441"/>
      <c r="M1441"/>
      <c r="N1441"/>
      <c r="O1441"/>
      <c r="P1441"/>
      <c r="Q1441"/>
      <c r="R1441"/>
    </row>
    <row r="1442" spans="1:18" s="16" customFormat="1" x14ac:dyDescent="0.25">
      <c r="A1442" s="19"/>
      <c r="B1442" s="18"/>
      <c r="D1442"/>
      <c r="E1442"/>
      <c r="F1442"/>
      <c r="G1442"/>
      <c r="H1442"/>
      <c r="I1442"/>
      <c r="J1442"/>
      <c r="K1442"/>
      <c r="L1442"/>
      <c r="M1442"/>
      <c r="N1442"/>
      <c r="O1442"/>
      <c r="P1442"/>
      <c r="Q1442"/>
      <c r="R1442"/>
    </row>
    <row r="1443" spans="1:18" s="16" customFormat="1" x14ac:dyDescent="0.25">
      <c r="A1443" s="19"/>
      <c r="B1443" s="18"/>
      <c r="D1443"/>
      <c r="E1443"/>
      <c r="F1443"/>
      <c r="G1443"/>
      <c r="H1443"/>
      <c r="I1443"/>
      <c r="J1443"/>
      <c r="K1443"/>
      <c r="L1443"/>
      <c r="M1443"/>
      <c r="N1443"/>
      <c r="O1443"/>
      <c r="P1443"/>
      <c r="Q1443"/>
      <c r="R1443"/>
    </row>
    <row r="1444" spans="1:18" s="16" customFormat="1" x14ac:dyDescent="0.25">
      <c r="A1444" s="19"/>
      <c r="B1444" s="18"/>
      <c r="D1444"/>
      <c r="E1444"/>
      <c r="F1444"/>
      <c r="G1444"/>
      <c r="H1444"/>
      <c r="I1444"/>
      <c r="J1444"/>
      <c r="K1444"/>
      <c r="L1444"/>
      <c r="M1444"/>
      <c r="N1444"/>
      <c r="O1444"/>
      <c r="P1444"/>
      <c r="Q1444"/>
      <c r="R1444"/>
    </row>
    <row r="1445" spans="1:18" s="16" customFormat="1" x14ac:dyDescent="0.25">
      <c r="A1445" s="19"/>
      <c r="B1445" s="18"/>
      <c r="D1445"/>
      <c r="E1445"/>
      <c r="F1445"/>
      <c r="G1445"/>
      <c r="H1445"/>
      <c r="I1445"/>
      <c r="J1445"/>
      <c r="K1445"/>
      <c r="L1445"/>
      <c r="M1445"/>
      <c r="N1445"/>
      <c r="O1445"/>
      <c r="P1445"/>
      <c r="Q1445"/>
      <c r="R1445"/>
    </row>
    <row r="1446" spans="1:18" s="16" customFormat="1" x14ac:dyDescent="0.25">
      <c r="A1446" s="19"/>
      <c r="B1446" s="18"/>
      <c r="D1446"/>
      <c r="E1446"/>
      <c r="F1446"/>
      <c r="G1446"/>
      <c r="H1446"/>
      <c r="I1446"/>
      <c r="J1446"/>
      <c r="K1446"/>
      <c r="L1446"/>
      <c r="M1446"/>
      <c r="N1446"/>
      <c r="O1446"/>
      <c r="P1446"/>
      <c r="Q1446"/>
      <c r="R1446"/>
    </row>
    <row r="1447" spans="1:18" s="16" customFormat="1" x14ac:dyDescent="0.25">
      <c r="A1447" s="19"/>
      <c r="B1447" s="18"/>
      <c r="D1447"/>
      <c r="E1447"/>
      <c r="F1447"/>
      <c r="G1447"/>
      <c r="H1447"/>
      <c r="I1447"/>
      <c r="J1447"/>
      <c r="K1447"/>
      <c r="L1447"/>
      <c r="M1447"/>
      <c r="N1447"/>
      <c r="O1447"/>
      <c r="P1447"/>
      <c r="Q1447"/>
      <c r="R1447"/>
    </row>
    <row r="1448" spans="1:18" s="16" customFormat="1" x14ac:dyDescent="0.25">
      <c r="A1448" s="19"/>
      <c r="B1448" s="18"/>
      <c r="D1448"/>
      <c r="E1448"/>
      <c r="F1448"/>
      <c r="G1448"/>
      <c r="H1448"/>
      <c r="I1448"/>
      <c r="J1448"/>
      <c r="K1448"/>
      <c r="L1448"/>
      <c r="M1448"/>
      <c r="N1448"/>
      <c r="O1448"/>
      <c r="P1448"/>
      <c r="Q1448"/>
      <c r="R1448"/>
    </row>
    <row r="1449" spans="1:18" s="16" customFormat="1" x14ac:dyDescent="0.25">
      <c r="A1449" s="19"/>
      <c r="B1449" s="18"/>
      <c r="D1449"/>
      <c r="E1449"/>
      <c r="F1449"/>
      <c r="G1449"/>
      <c r="H1449"/>
      <c r="I1449"/>
      <c r="J1449"/>
      <c r="K1449"/>
      <c r="L1449"/>
      <c r="M1449"/>
      <c r="N1449"/>
      <c r="O1449"/>
      <c r="P1449"/>
      <c r="Q1449"/>
      <c r="R1449"/>
    </row>
    <row r="1450" spans="1:18" s="16" customFormat="1" x14ac:dyDescent="0.25">
      <c r="A1450" s="19"/>
      <c r="B1450" s="18"/>
      <c r="D1450"/>
      <c r="E1450"/>
      <c r="F1450"/>
      <c r="G1450"/>
      <c r="H1450"/>
      <c r="I1450"/>
      <c r="J1450"/>
      <c r="K1450"/>
      <c r="L1450"/>
      <c r="M1450"/>
      <c r="N1450"/>
      <c r="O1450"/>
      <c r="P1450"/>
      <c r="Q1450"/>
      <c r="R1450"/>
    </row>
    <row r="1451" spans="1:18" s="16" customFormat="1" x14ac:dyDescent="0.25">
      <c r="A1451" s="19"/>
      <c r="B1451" s="18"/>
      <c r="D1451"/>
      <c r="E1451"/>
      <c r="F1451"/>
      <c r="G1451"/>
      <c r="H1451"/>
      <c r="I1451"/>
      <c r="J1451"/>
      <c r="K1451"/>
      <c r="L1451"/>
      <c r="M1451"/>
      <c r="N1451"/>
      <c r="O1451"/>
      <c r="P1451"/>
      <c r="Q1451"/>
      <c r="R1451"/>
    </row>
    <row r="1452" spans="1:18" s="16" customFormat="1" x14ac:dyDescent="0.25">
      <c r="A1452" s="19"/>
      <c r="B1452" s="18"/>
      <c r="D1452"/>
      <c r="E1452"/>
      <c r="F1452"/>
      <c r="G1452"/>
      <c r="H1452"/>
      <c r="I1452"/>
      <c r="J1452"/>
      <c r="K1452"/>
      <c r="L1452"/>
      <c r="M1452"/>
      <c r="N1452"/>
      <c r="O1452"/>
      <c r="P1452"/>
      <c r="Q1452"/>
      <c r="R1452"/>
    </row>
    <row r="1453" spans="1:18" s="16" customFormat="1" x14ac:dyDescent="0.25">
      <c r="A1453" s="19"/>
      <c r="B1453" s="18"/>
      <c r="D1453"/>
      <c r="E1453"/>
      <c r="F1453"/>
      <c r="G1453"/>
      <c r="H1453"/>
      <c r="I1453"/>
      <c r="J1453"/>
      <c r="K1453"/>
      <c r="L1453"/>
      <c r="M1453"/>
      <c r="N1453"/>
      <c r="O1453"/>
      <c r="P1453"/>
      <c r="Q1453"/>
      <c r="R1453"/>
    </row>
    <row r="1454" spans="1:18" s="16" customFormat="1" x14ac:dyDescent="0.25">
      <c r="A1454" s="19"/>
      <c r="B1454" s="18"/>
      <c r="D1454"/>
      <c r="E1454"/>
      <c r="F1454"/>
      <c r="G1454"/>
      <c r="H1454"/>
      <c r="I1454"/>
      <c r="J1454"/>
      <c r="K1454"/>
      <c r="L1454"/>
      <c r="M1454"/>
      <c r="N1454"/>
      <c r="O1454"/>
      <c r="P1454"/>
      <c r="Q1454"/>
      <c r="R1454"/>
    </row>
    <row r="1455" spans="1:18" s="16" customFormat="1" x14ac:dyDescent="0.25">
      <c r="A1455" s="19"/>
      <c r="B1455" s="18"/>
      <c r="D1455"/>
      <c r="E1455"/>
      <c r="F1455"/>
      <c r="G1455"/>
      <c r="H1455"/>
      <c r="I1455"/>
      <c r="J1455"/>
      <c r="K1455"/>
      <c r="L1455"/>
      <c r="M1455"/>
      <c r="N1455"/>
      <c r="O1455"/>
      <c r="P1455"/>
      <c r="Q1455"/>
      <c r="R1455"/>
    </row>
    <row r="1456" spans="1:18" s="16" customFormat="1" x14ac:dyDescent="0.25">
      <c r="A1456" s="19"/>
      <c r="B1456" s="18"/>
      <c r="D1456"/>
      <c r="E1456"/>
      <c r="F1456"/>
      <c r="G1456"/>
      <c r="H1456"/>
      <c r="I1456"/>
      <c r="J1456"/>
      <c r="K1456"/>
      <c r="L1456"/>
      <c r="M1456"/>
      <c r="N1456"/>
      <c r="O1456"/>
      <c r="P1456"/>
      <c r="Q1456"/>
      <c r="R1456"/>
    </row>
    <row r="1457" spans="1:18" s="16" customFormat="1" x14ac:dyDescent="0.25">
      <c r="A1457" s="19"/>
      <c r="B1457" s="18"/>
      <c r="D1457"/>
      <c r="E1457"/>
      <c r="F1457"/>
      <c r="G1457"/>
      <c r="H1457"/>
      <c r="I1457"/>
      <c r="J1457"/>
      <c r="K1457"/>
      <c r="L1457"/>
      <c r="M1457"/>
      <c r="N1457"/>
      <c r="O1457"/>
      <c r="P1457"/>
      <c r="Q1457"/>
      <c r="R1457"/>
    </row>
    <row r="1458" spans="1:18" s="16" customFormat="1" x14ac:dyDescent="0.25">
      <c r="A1458" s="19"/>
      <c r="B1458" s="18"/>
      <c r="D1458"/>
      <c r="E1458"/>
      <c r="F1458"/>
      <c r="G1458"/>
      <c r="H1458"/>
      <c r="I1458"/>
      <c r="J1458"/>
      <c r="K1458"/>
      <c r="L1458"/>
      <c r="M1458"/>
      <c r="N1458"/>
      <c r="O1458"/>
      <c r="P1458"/>
      <c r="Q1458"/>
      <c r="R1458"/>
    </row>
    <row r="1459" spans="1:18" s="16" customFormat="1" x14ac:dyDescent="0.25">
      <c r="A1459" s="19"/>
      <c r="B1459" s="18"/>
      <c r="D1459"/>
      <c r="E1459"/>
      <c r="F1459"/>
      <c r="G1459"/>
      <c r="H1459"/>
      <c r="I1459"/>
      <c r="J1459"/>
      <c r="K1459"/>
      <c r="L1459"/>
      <c r="M1459"/>
      <c r="N1459"/>
      <c r="O1459"/>
      <c r="P1459"/>
      <c r="Q1459"/>
      <c r="R1459"/>
    </row>
    <row r="1460" spans="1:18" s="16" customFormat="1" x14ac:dyDescent="0.25">
      <c r="A1460" s="19"/>
      <c r="B1460" s="18"/>
      <c r="D1460"/>
      <c r="E1460"/>
      <c r="F1460"/>
      <c r="G1460"/>
      <c r="H1460"/>
      <c r="I1460"/>
      <c r="J1460"/>
      <c r="K1460"/>
      <c r="L1460"/>
      <c r="M1460"/>
      <c r="N1460"/>
      <c r="O1460"/>
      <c r="P1460"/>
      <c r="Q1460"/>
      <c r="R1460"/>
    </row>
    <row r="1461" spans="1:18" s="16" customFormat="1" x14ac:dyDescent="0.25">
      <c r="A1461" s="19"/>
      <c r="B1461" s="18"/>
      <c r="D1461"/>
      <c r="E1461"/>
      <c r="F1461"/>
      <c r="G1461"/>
      <c r="H1461"/>
      <c r="I1461"/>
      <c r="J1461"/>
      <c r="K1461"/>
      <c r="L1461"/>
      <c r="M1461"/>
      <c r="N1461"/>
      <c r="O1461"/>
      <c r="P1461"/>
      <c r="Q1461"/>
      <c r="R1461"/>
    </row>
    <row r="1462" spans="1:18" s="16" customFormat="1" x14ac:dyDescent="0.25">
      <c r="A1462" s="19"/>
      <c r="B1462" s="20"/>
      <c r="D1462"/>
      <c r="E1462"/>
      <c r="F1462"/>
      <c r="G1462"/>
      <c r="H1462"/>
      <c r="I1462"/>
      <c r="J1462"/>
      <c r="K1462"/>
      <c r="L1462"/>
      <c r="M1462"/>
      <c r="N1462"/>
      <c r="O1462"/>
      <c r="P1462"/>
      <c r="Q1462"/>
      <c r="R1462"/>
    </row>
    <row r="1463" spans="1:18" s="16" customFormat="1" x14ac:dyDescent="0.25">
      <c r="A1463" s="19"/>
      <c r="B1463" s="18"/>
      <c r="D1463"/>
      <c r="E1463"/>
      <c r="F1463"/>
      <c r="G1463"/>
      <c r="H1463"/>
      <c r="I1463"/>
      <c r="J1463"/>
      <c r="K1463"/>
      <c r="L1463"/>
      <c r="M1463"/>
      <c r="N1463"/>
      <c r="O1463"/>
      <c r="P1463"/>
      <c r="Q1463"/>
      <c r="R1463"/>
    </row>
    <row r="1464" spans="1:18" s="16" customFormat="1" x14ac:dyDescent="0.25">
      <c r="A1464" s="19"/>
      <c r="B1464" s="18"/>
      <c r="D1464"/>
      <c r="E1464"/>
      <c r="F1464"/>
      <c r="G1464"/>
      <c r="H1464"/>
      <c r="I1464"/>
      <c r="J1464"/>
      <c r="K1464"/>
      <c r="L1464"/>
      <c r="M1464"/>
      <c r="N1464"/>
      <c r="O1464"/>
      <c r="P1464"/>
      <c r="Q1464"/>
      <c r="R1464"/>
    </row>
    <row r="1465" spans="1:18" s="16" customFormat="1" x14ac:dyDescent="0.25">
      <c r="A1465" s="19"/>
      <c r="B1465" s="18"/>
      <c r="D1465"/>
      <c r="E1465"/>
      <c r="F1465"/>
      <c r="G1465"/>
      <c r="H1465"/>
      <c r="I1465"/>
      <c r="J1465"/>
      <c r="K1465"/>
      <c r="L1465"/>
      <c r="M1465"/>
      <c r="N1465"/>
      <c r="O1465"/>
      <c r="P1465"/>
      <c r="Q1465"/>
      <c r="R1465"/>
    </row>
    <row r="1466" spans="1:18" s="16" customFormat="1" x14ac:dyDescent="0.25">
      <c r="A1466" s="19"/>
      <c r="B1466" s="18"/>
      <c r="D1466"/>
      <c r="E1466"/>
      <c r="F1466"/>
      <c r="G1466"/>
      <c r="H1466"/>
      <c r="I1466"/>
      <c r="J1466"/>
      <c r="K1466"/>
      <c r="L1466"/>
      <c r="M1466"/>
      <c r="N1466"/>
      <c r="O1466"/>
      <c r="P1466"/>
      <c r="Q1466"/>
      <c r="R1466"/>
    </row>
    <row r="1467" spans="1:18" s="16" customFormat="1" x14ac:dyDescent="0.25">
      <c r="A1467" s="19"/>
      <c r="B1467" s="18"/>
      <c r="D1467"/>
      <c r="E1467"/>
      <c r="F1467"/>
      <c r="G1467"/>
      <c r="H1467"/>
      <c r="I1467"/>
      <c r="J1467"/>
      <c r="K1467"/>
      <c r="L1467"/>
      <c r="M1467"/>
      <c r="N1467"/>
      <c r="O1467"/>
      <c r="P1467"/>
      <c r="Q1467"/>
      <c r="R1467"/>
    </row>
    <row r="1468" spans="1:18" s="16" customFormat="1" x14ac:dyDescent="0.25">
      <c r="A1468" s="19"/>
      <c r="B1468" s="18"/>
      <c r="D1468"/>
      <c r="E1468"/>
      <c r="F1468"/>
      <c r="G1468"/>
      <c r="H1468"/>
      <c r="I1468"/>
      <c r="J1468"/>
      <c r="K1468"/>
      <c r="L1468"/>
      <c r="M1468"/>
      <c r="N1468"/>
      <c r="O1468"/>
      <c r="P1468"/>
      <c r="Q1468"/>
      <c r="R1468"/>
    </row>
    <row r="1469" spans="1:18" s="16" customFormat="1" x14ac:dyDescent="0.25">
      <c r="A1469" s="19"/>
      <c r="B1469" s="18"/>
      <c r="D1469"/>
      <c r="E1469"/>
      <c r="F1469"/>
      <c r="G1469"/>
      <c r="H1469"/>
      <c r="I1469"/>
      <c r="J1469"/>
      <c r="K1469"/>
      <c r="L1469"/>
      <c r="M1469"/>
      <c r="N1469"/>
      <c r="O1469"/>
      <c r="P1469"/>
      <c r="Q1469"/>
      <c r="R1469"/>
    </row>
    <row r="1470" spans="1:18" s="16" customFormat="1" x14ac:dyDescent="0.25">
      <c r="A1470" s="19"/>
      <c r="B1470" s="18"/>
      <c r="D1470"/>
      <c r="E1470"/>
      <c r="F1470"/>
      <c r="G1470"/>
      <c r="H1470"/>
      <c r="I1470"/>
      <c r="J1470"/>
      <c r="K1470"/>
      <c r="L1470"/>
      <c r="M1470"/>
      <c r="N1470"/>
      <c r="O1470"/>
      <c r="P1470"/>
      <c r="Q1470"/>
      <c r="R1470"/>
    </row>
    <row r="1471" spans="1:18" s="16" customFormat="1" x14ac:dyDescent="0.25">
      <c r="A1471" s="19"/>
      <c r="B1471" s="18"/>
      <c r="D1471"/>
      <c r="E1471"/>
      <c r="F1471"/>
      <c r="G1471"/>
      <c r="H1471"/>
      <c r="I1471"/>
      <c r="J1471"/>
      <c r="K1471"/>
      <c r="L1471"/>
      <c r="M1471"/>
      <c r="N1471"/>
      <c r="O1471"/>
      <c r="P1471"/>
      <c r="Q1471"/>
      <c r="R1471"/>
    </row>
    <row r="1472" spans="1:18" s="16" customFormat="1" x14ac:dyDescent="0.25">
      <c r="A1472" s="19"/>
      <c r="B1472" s="18"/>
      <c r="D1472"/>
      <c r="E1472"/>
      <c r="F1472"/>
      <c r="G1472"/>
      <c r="H1472"/>
      <c r="I1472"/>
      <c r="J1472"/>
      <c r="K1472"/>
      <c r="L1472"/>
      <c r="M1472"/>
      <c r="N1472"/>
      <c r="O1472"/>
      <c r="P1472"/>
      <c r="Q1472"/>
      <c r="R1472"/>
    </row>
    <row r="1473" spans="1:18" s="16" customFormat="1" x14ac:dyDescent="0.25">
      <c r="A1473" s="19"/>
      <c r="B1473" s="18"/>
      <c r="D1473"/>
      <c r="E1473"/>
      <c r="F1473"/>
      <c r="G1473"/>
      <c r="H1473"/>
      <c r="I1473"/>
      <c r="J1473"/>
      <c r="K1473"/>
      <c r="L1473"/>
      <c r="M1473"/>
      <c r="N1473"/>
      <c r="O1473"/>
      <c r="P1473"/>
      <c r="Q1473"/>
      <c r="R1473"/>
    </row>
    <row r="1474" spans="1:18" s="16" customFormat="1" x14ac:dyDescent="0.25">
      <c r="A1474" s="19"/>
      <c r="B1474" s="18"/>
      <c r="D1474"/>
      <c r="E1474"/>
      <c r="F1474"/>
      <c r="G1474"/>
      <c r="H1474"/>
      <c r="I1474"/>
      <c r="J1474"/>
      <c r="K1474"/>
      <c r="L1474"/>
      <c r="M1474"/>
      <c r="N1474"/>
      <c r="O1474"/>
      <c r="P1474"/>
      <c r="Q1474"/>
      <c r="R1474"/>
    </row>
    <row r="1475" spans="1:18" s="16" customFormat="1" x14ac:dyDescent="0.25">
      <c r="A1475" s="19"/>
      <c r="B1475" s="18"/>
      <c r="D1475"/>
      <c r="E1475"/>
      <c r="F1475"/>
      <c r="G1475"/>
      <c r="H1475"/>
      <c r="I1475"/>
      <c r="J1475"/>
      <c r="K1475"/>
      <c r="L1475"/>
      <c r="M1475"/>
      <c r="N1475"/>
      <c r="O1475"/>
      <c r="P1475"/>
      <c r="Q1475"/>
      <c r="R1475"/>
    </row>
    <row r="1476" spans="1:18" s="16" customFormat="1" x14ac:dyDescent="0.25">
      <c r="A1476" s="19"/>
      <c r="B1476" s="18"/>
      <c r="D1476"/>
      <c r="E1476"/>
      <c r="F1476"/>
      <c r="G1476"/>
      <c r="H1476"/>
      <c r="I1476"/>
      <c r="J1476"/>
      <c r="K1476"/>
      <c r="L1476"/>
      <c r="M1476"/>
      <c r="N1476"/>
      <c r="O1476"/>
      <c r="P1476"/>
      <c r="Q1476"/>
      <c r="R1476"/>
    </row>
    <row r="1477" spans="1:18" s="16" customFormat="1" x14ac:dyDescent="0.25">
      <c r="A1477" s="19"/>
      <c r="B1477" s="18"/>
      <c r="D1477"/>
      <c r="E1477"/>
      <c r="F1477"/>
      <c r="G1477"/>
      <c r="H1477"/>
      <c r="I1477"/>
      <c r="J1477"/>
      <c r="K1477"/>
      <c r="L1477"/>
      <c r="M1477"/>
      <c r="N1477"/>
      <c r="O1477"/>
      <c r="P1477"/>
      <c r="Q1477"/>
      <c r="R1477"/>
    </row>
    <row r="1478" spans="1:18" s="16" customFormat="1" x14ac:dyDescent="0.25">
      <c r="A1478" s="19"/>
      <c r="B1478" s="18"/>
      <c r="D1478"/>
      <c r="E1478"/>
      <c r="F1478"/>
      <c r="G1478"/>
      <c r="H1478"/>
      <c r="I1478"/>
      <c r="J1478"/>
      <c r="K1478"/>
      <c r="L1478"/>
      <c r="M1478"/>
      <c r="N1478"/>
      <c r="O1478"/>
      <c r="P1478"/>
      <c r="Q1478"/>
      <c r="R1478"/>
    </row>
    <row r="1479" spans="1:18" s="16" customFormat="1" x14ac:dyDescent="0.25">
      <c r="A1479" s="19"/>
      <c r="B1479" s="18"/>
      <c r="D1479"/>
      <c r="E1479"/>
      <c r="F1479"/>
      <c r="G1479"/>
      <c r="H1479"/>
      <c r="I1479"/>
      <c r="J1479"/>
      <c r="K1479"/>
      <c r="L1479"/>
      <c r="M1479"/>
      <c r="N1479"/>
      <c r="O1479"/>
      <c r="P1479"/>
      <c r="Q1479"/>
      <c r="R1479"/>
    </row>
    <row r="1480" spans="1:18" s="16" customFormat="1" x14ac:dyDescent="0.25">
      <c r="A1480" s="19"/>
      <c r="B1480" s="18"/>
      <c r="D1480"/>
      <c r="E1480"/>
      <c r="F1480"/>
      <c r="G1480"/>
      <c r="H1480"/>
      <c r="I1480"/>
      <c r="J1480"/>
      <c r="K1480"/>
      <c r="L1480"/>
      <c r="M1480"/>
      <c r="N1480"/>
      <c r="O1480"/>
      <c r="P1480"/>
      <c r="Q1480"/>
      <c r="R1480"/>
    </row>
    <row r="1481" spans="1:18" s="16" customFormat="1" x14ac:dyDescent="0.25">
      <c r="A1481" s="19"/>
      <c r="B1481" s="18"/>
      <c r="D1481"/>
      <c r="E1481"/>
      <c r="F1481"/>
      <c r="G1481"/>
      <c r="H1481"/>
      <c r="I1481"/>
      <c r="J1481"/>
      <c r="K1481"/>
      <c r="L1481"/>
      <c r="M1481"/>
      <c r="N1481"/>
      <c r="O1481"/>
      <c r="P1481"/>
      <c r="Q1481"/>
      <c r="R1481"/>
    </row>
    <row r="1482" spans="1:18" s="16" customFormat="1" x14ac:dyDescent="0.25">
      <c r="A1482" s="19"/>
      <c r="B1482" s="18"/>
      <c r="D1482"/>
      <c r="E1482"/>
      <c r="F1482"/>
      <c r="G1482"/>
      <c r="H1482"/>
      <c r="I1482"/>
      <c r="J1482"/>
      <c r="K1482"/>
      <c r="L1482"/>
      <c r="M1482"/>
      <c r="N1482"/>
      <c r="O1482"/>
      <c r="P1482"/>
      <c r="Q1482"/>
      <c r="R1482"/>
    </row>
    <row r="1483" spans="1:18" s="16" customFormat="1" x14ac:dyDescent="0.25">
      <c r="A1483" s="19"/>
      <c r="B1483" s="18"/>
      <c r="D1483"/>
      <c r="E1483"/>
      <c r="F1483"/>
      <c r="G1483"/>
      <c r="H1483"/>
      <c r="I1483"/>
      <c r="J1483"/>
      <c r="K1483"/>
      <c r="L1483"/>
      <c r="M1483"/>
      <c r="N1483"/>
      <c r="O1483"/>
      <c r="P1483"/>
      <c r="Q1483"/>
      <c r="R1483"/>
    </row>
    <row r="1484" spans="1:18" s="16" customFormat="1" x14ac:dyDescent="0.25">
      <c r="A1484" s="19"/>
      <c r="B1484" s="18"/>
      <c r="D1484"/>
      <c r="E1484"/>
      <c r="F1484"/>
      <c r="G1484"/>
      <c r="H1484"/>
      <c r="I1484"/>
      <c r="J1484"/>
      <c r="K1484"/>
      <c r="L1484"/>
      <c r="M1484"/>
      <c r="N1484"/>
      <c r="O1484"/>
      <c r="P1484"/>
      <c r="Q1484"/>
      <c r="R1484"/>
    </row>
    <row r="1485" spans="1:18" s="16" customFormat="1" x14ac:dyDescent="0.25">
      <c r="A1485" s="19"/>
      <c r="B1485" s="18"/>
      <c r="D1485"/>
      <c r="E1485"/>
      <c r="F1485"/>
      <c r="G1485"/>
      <c r="H1485"/>
      <c r="I1485"/>
      <c r="J1485"/>
      <c r="K1485"/>
      <c r="L1485"/>
      <c r="M1485"/>
      <c r="N1485"/>
      <c r="O1485"/>
      <c r="P1485"/>
      <c r="Q1485"/>
      <c r="R1485"/>
    </row>
    <row r="1486" spans="1:18" s="16" customFormat="1" x14ac:dyDescent="0.25">
      <c r="A1486" s="19"/>
      <c r="B1486" s="18"/>
      <c r="D1486"/>
      <c r="E1486"/>
      <c r="F1486"/>
      <c r="G1486"/>
      <c r="H1486"/>
      <c r="I1486"/>
      <c r="J1486"/>
      <c r="K1486"/>
      <c r="L1486"/>
      <c r="M1486"/>
      <c r="N1486"/>
      <c r="O1486"/>
      <c r="P1486"/>
      <c r="Q1486"/>
      <c r="R1486"/>
    </row>
    <row r="1487" spans="1:18" s="16" customFormat="1" x14ac:dyDescent="0.25">
      <c r="A1487" s="19"/>
      <c r="B1487" s="18"/>
      <c r="D1487"/>
      <c r="E1487"/>
      <c r="F1487"/>
      <c r="G1487"/>
      <c r="H1487"/>
      <c r="I1487"/>
      <c r="J1487"/>
      <c r="K1487"/>
      <c r="L1487"/>
      <c r="M1487"/>
      <c r="N1487"/>
      <c r="O1487"/>
      <c r="P1487"/>
      <c r="Q1487"/>
      <c r="R1487"/>
    </row>
    <row r="1488" spans="1:18" s="16" customFormat="1" x14ac:dyDescent="0.25">
      <c r="A1488" s="19"/>
      <c r="B1488" s="18"/>
      <c r="D1488"/>
      <c r="E1488"/>
      <c r="F1488"/>
      <c r="G1488"/>
      <c r="H1488"/>
      <c r="I1488"/>
      <c r="J1488"/>
      <c r="K1488"/>
      <c r="L1488"/>
      <c r="M1488"/>
      <c r="N1488"/>
      <c r="O1488"/>
      <c r="P1488"/>
      <c r="Q1488"/>
      <c r="R1488"/>
    </row>
    <row r="1489" spans="1:18" s="16" customFormat="1" x14ac:dyDescent="0.25">
      <c r="A1489" s="19"/>
      <c r="B1489" s="18"/>
      <c r="D1489"/>
      <c r="E1489"/>
      <c r="F1489"/>
      <c r="G1489"/>
      <c r="H1489"/>
      <c r="I1489"/>
      <c r="J1489"/>
      <c r="K1489"/>
      <c r="L1489"/>
      <c r="M1489"/>
      <c r="N1489"/>
      <c r="O1489"/>
      <c r="P1489"/>
      <c r="Q1489"/>
      <c r="R1489"/>
    </row>
    <row r="1490" spans="1:18" s="16" customFormat="1" x14ac:dyDescent="0.25">
      <c r="A1490" s="19"/>
      <c r="B1490" s="18"/>
      <c r="D1490"/>
      <c r="E1490"/>
      <c r="F1490"/>
      <c r="G1490"/>
      <c r="H1490"/>
      <c r="I1490"/>
      <c r="J1490"/>
      <c r="K1490"/>
      <c r="L1490"/>
      <c r="M1490"/>
      <c r="N1490"/>
      <c r="O1490"/>
      <c r="P1490"/>
      <c r="Q1490"/>
      <c r="R1490"/>
    </row>
    <row r="1491" spans="1:18" s="16" customFormat="1" x14ac:dyDescent="0.25">
      <c r="A1491" s="19"/>
      <c r="B1491" s="18"/>
      <c r="D1491"/>
      <c r="E1491"/>
      <c r="F1491"/>
      <c r="G1491"/>
      <c r="H1491"/>
      <c r="I1491"/>
      <c r="J1491"/>
      <c r="K1491"/>
      <c r="L1491"/>
      <c r="M1491"/>
      <c r="N1491"/>
      <c r="O1491"/>
      <c r="P1491"/>
      <c r="Q1491"/>
      <c r="R1491"/>
    </row>
    <row r="1492" spans="1:18" s="16" customFormat="1" x14ac:dyDescent="0.25">
      <c r="A1492" s="19"/>
      <c r="B1492" s="18"/>
      <c r="D1492"/>
      <c r="E1492"/>
      <c r="F1492"/>
      <c r="G1492"/>
      <c r="H1492"/>
      <c r="I1492"/>
      <c r="J1492"/>
      <c r="K1492"/>
      <c r="L1492"/>
      <c r="M1492"/>
      <c r="N1492"/>
      <c r="O1492"/>
      <c r="P1492"/>
      <c r="Q1492"/>
      <c r="R1492"/>
    </row>
    <row r="1493" spans="1:18" s="16" customFormat="1" x14ac:dyDescent="0.25">
      <c r="A1493" s="19"/>
      <c r="B1493" s="18"/>
      <c r="D1493"/>
      <c r="E1493"/>
      <c r="F1493"/>
      <c r="G1493"/>
      <c r="H1493"/>
      <c r="I1493"/>
      <c r="J1493"/>
      <c r="K1493"/>
      <c r="L1493"/>
      <c r="M1493"/>
      <c r="N1493"/>
      <c r="O1493"/>
      <c r="P1493"/>
      <c r="Q1493"/>
      <c r="R1493"/>
    </row>
    <row r="1494" spans="1:18" s="16" customFormat="1" x14ac:dyDescent="0.25">
      <c r="A1494" s="19"/>
      <c r="B1494" s="18"/>
      <c r="D1494"/>
      <c r="E1494"/>
      <c r="F1494"/>
      <c r="G1494"/>
      <c r="H1494"/>
      <c r="I1494"/>
      <c r="J1494"/>
      <c r="K1494"/>
      <c r="L1494"/>
      <c r="M1494"/>
      <c r="N1494"/>
      <c r="O1494"/>
      <c r="P1494"/>
      <c r="Q1494"/>
      <c r="R1494"/>
    </row>
    <row r="1495" spans="1:18" s="16" customFormat="1" x14ac:dyDescent="0.25">
      <c r="A1495" s="19"/>
      <c r="B1495" s="18"/>
      <c r="D1495"/>
      <c r="E1495"/>
      <c r="F1495"/>
      <c r="G1495"/>
      <c r="H1495"/>
      <c r="I1495"/>
      <c r="J1495"/>
      <c r="K1495"/>
      <c r="L1495"/>
      <c r="M1495"/>
      <c r="N1495"/>
      <c r="O1495"/>
      <c r="P1495"/>
      <c r="Q1495"/>
      <c r="R1495"/>
    </row>
    <row r="1496" spans="1:18" s="16" customFormat="1" x14ac:dyDescent="0.25">
      <c r="A1496" s="19"/>
      <c r="B1496" s="18"/>
      <c r="D1496"/>
      <c r="E1496"/>
      <c r="F1496"/>
      <c r="G1496"/>
      <c r="H1496"/>
      <c r="I1496"/>
      <c r="J1496"/>
      <c r="K1496"/>
      <c r="L1496"/>
      <c r="M1496"/>
      <c r="N1496"/>
      <c r="O1496"/>
      <c r="P1496"/>
      <c r="Q1496"/>
      <c r="R1496"/>
    </row>
    <row r="1497" spans="1:18" s="16" customFormat="1" x14ac:dyDescent="0.25">
      <c r="A1497" s="19"/>
      <c r="B1497" s="18"/>
      <c r="D1497"/>
      <c r="E1497"/>
      <c r="F1497"/>
      <c r="G1497"/>
      <c r="H1497"/>
      <c r="I1497"/>
      <c r="J1497"/>
      <c r="K1497"/>
      <c r="L1497"/>
      <c r="M1497"/>
      <c r="N1497"/>
      <c r="O1497"/>
      <c r="P1497"/>
      <c r="Q1497"/>
      <c r="R1497"/>
    </row>
    <row r="1498" spans="1:18" s="16" customFormat="1" x14ac:dyDescent="0.25">
      <c r="A1498" s="19"/>
      <c r="B1498" s="18"/>
      <c r="D1498"/>
      <c r="E1498"/>
      <c r="F1498"/>
      <c r="G1498"/>
      <c r="H1498"/>
      <c r="I1498"/>
      <c r="J1498"/>
      <c r="K1498"/>
      <c r="L1498"/>
      <c r="M1498"/>
      <c r="N1498"/>
      <c r="O1498"/>
      <c r="P1498"/>
      <c r="Q1498"/>
      <c r="R1498"/>
    </row>
    <row r="1499" spans="1:18" s="16" customFormat="1" x14ac:dyDescent="0.25">
      <c r="A1499" s="19"/>
      <c r="B1499" s="18"/>
      <c r="D1499"/>
      <c r="E1499"/>
      <c r="F1499"/>
      <c r="G1499"/>
      <c r="H1499"/>
      <c r="I1499"/>
      <c r="J1499"/>
      <c r="K1499"/>
      <c r="L1499"/>
      <c r="M1499"/>
      <c r="N1499"/>
      <c r="O1499"/>
      <c r="P1499"/>
      <c r="Q1499"/>
      <c r="R1499"/>
    </row>
    <row r="1500" spans="1:18" s="16" customFormat="1" x14ac:dyDescent="0.25">
      <c r="A1500" s="19"/>
      <c r="B1500" s="18"/>
      <c r="D1500"/>
      <c r="E1500"/>
      <c r="F1500"/>
      <c r="G1500"/>
      <c r="H1500"/>
      <c r="I1500"/>
      <c r="J1500"/>
      <c r="K1500"/>
      <c r="L1500"/>
      <c r="M1500"/>
      <c r="N1500"/>
      <c r="O1500"/>
      <c r="P1500"/>
      <c r="Q1500"/>
      <c r="R1500"/>
    </row>
    <row r="1501" spans="1:18" s="16" customFormat="1" x14ac:dyDescent="0.25">
      <c r="A1501" s="19"/>
      <c r="B1501" s="18"/>
      <c r="D1501"/>
      <c r="E1501"/>
      <c r="F1501"/>
      <c r="G1501"/>
      <c r="H1501"/>
      <c r="I1501"/>
      <c r="J1501"/>
      <c r="K1501"/>
      <c r="L1501"/>
      <c r="M1501"/>
      <c r="N1501"/>
      <c r="O1501"/>
      <c r="P1501"/>
      <c r="Q1501"/>
      <c r="R1501"/>
    </row>
    <row r="1502" spans="1:18" s="16" customFormat="1" x14ac:dyDescent="0.25">
      <c r="A1502" s="19"/>
      <c r="B1502" s="18"/>
      <c r="D1502"/>
      <c r="E1502"/>
      <c r="F1502"/>
      <c r="G1502"/>
      <c r="H1502"/>
      <c r="I1502"/>
      <c r="J1502"/>
      <c r="K1502"/>
      <c r="L1502"/>
      <c r="M1502"/>
      <c r="N1502"/>
      <c r="O1502"/>
      <c r="P1502"/>
      <c r="Q1502"/>
      <c r="R1502"/>
    </row>
    <row r="1503" spans="1:18" s="16" customFormat="1" x14ac:dyDescent="0.25">
      <c r="A1503" s="19"/>
      <c r="B1503" s="18"/>
      <c r="D1503"/>
      <c r="E1503"/>
      <c r="F1503"/>
      <c r="G1503"/>
      <c r="H1503"/>
      <c r="I1503"/>
      <c r="J1503"/>
      <c r="K1503"/>
      <c r="L1503"/>
      <c r="M1503"/>
      <c r="N1503"/>
      <c r="O1503"/>
      <c r="P1503"/>
      <c r="Q1503"/>
      <c r="R1503"/>
    </row>
    <row r="1504" spans="1:18" s="16" customFormat="1" x14ac:dyDescent="0.25">
      <c r="A1504" s="19"/>
      <c r="B1504" s="18"/>
      <c r="D1504"/>
      <c r="E1504"/>
      <c r="F1504"/>
      <c r="G1504"/>
      <c r="H1504"/>
      <c r="I1504"/>
      <c r="J1504"/>
      <c r="K1504"/>
      <c r="L1504"/>
      <c r="M1504"/>
      <c r="N1504"/>
      <c r="O1504"/>
      <c r="P1504"/>
      <c r="Q1504"/>
      <c r="R1504"/>
    </row>
    <row r="1505" spans="1:18" s="16" customFormat="1" x14ac:dyDescent="0.25">
      <c r="A1505" s="19"/>
      <c r="B1505" s="18"/>
      <c r="D1505"/>
      <c r="E1505"/>
      <c r="F1505"/>
      <c r="G1505"/>
      <c r="H1505"/>
      <c r="I1505"/>
      <c r="J1505"/>
      <c r="K1505"/>
      <c r="L1505"/>
      <c r="M1505"/>
      <c r="N1505"/>
      <c r="O1505"/>
      <c r="P1505"/>
      <c r="Q1505"/>
      <c r="R1505"/>
    </row>
    <row r="1506" spans="1:18" s="16" customFormat="1" x14ac:dyDescent="0.25">
      <c r="A1506" s="19"/>
      <c r="B1506" s="18"/>
      <c r="D1506"/>
      <c r="E1506"/>
      <c r="F1506"/>
      <c r="G1506"/>
      <c r="H1506"/>
      <c r="I1506"/>
      <c r="J1506"/>
      <c r="K1506"/>
      <c r="L1506"/>
      <c r="M1506"/>
      <c r="N1506"/>
      <c r="O1506"/>
      <c r="P1506"/>
      <c r="Q1506"/>
      <c r="R1506"/>
    </row>
    <row r="1507" spans="1:18" s="16" customFormat="1" x14ac:dyDescent="0.25">
      <c r="A1507" s="19"/>
      <c r="B1507" s="18"/>
      <c r="D1507"/>
      <c r="E1507"/>
      <c r="F1507"/>
      <c r="G1507"/>
      <c r="H1507"/>
      <c r="I1507"/>
      <c r="J1507"/>
      <c r="K1507"/>
      <c r="L1507"/>
      <c r="M1507"/>
      <c r="N1507"/>
      <c r="O1507"/>
      <c r="P1507"/>
      <c r="Q1507"/>
      <c r="R1507"/>
    </row>
    <row r="1508" spans="1:18" s="16" customFormat="1" x14ac:dyDescent="0.25">
      <c r="A1508" s="19"/>
      <c r="B1508" s="18"/>
      <c r="D1508"/>
      <c r="E1508"/>
      <c r="F1508"/>
      <c r="G1508"/>
      <c r="H1508"/>
      <c r="I1508"/>
      <c r="J1508"/>
      <c r="K1508"/>
      <c r="L1508"/>
      <c r="M1508"/>
      <c r="N1508"/>
      <c r="O1508"/>
      <c r="P1508"/>
      <c r="Q1508"/>
      <c r="R1508"/>
    </row>
    <row r="1509" spans="1:18" s="16" customFormat="1" x14ac:dyDescent="0.25">
      <c r="A1509" s="19"/>
      <c r="B1509" s="18"/>
      <c r="D1509"/>
      <c r="E1509"/>
      <c r="F1509"/>
      <c r="G1509"/>
      <c r="H1509"/>
      <c r="I1509"/>
      <c r="J1509"/>
      <c r="K1509"/>
      <c r="L1509"/>
      <c r="M1509"/>
      <c r="N1509"/>
      <c r="O1509"/>
      <c r="P1509"/>
      <c r="Q1509"/>
      <c r="R1509"/>
    </row>
    <row r="1510" spans="1:18" s="16" customFormat="1" x14ac:dyDescent="0.25">
      <c r="A1510" s="19"/>
      <c r="B1510" s="18"/>
      <c r="D1510"/>
      <c r="E1510"/>
      <c r="F1510"/>
      <c r="G1510"/>
      <c r="H1510"/>
      <c r="I1510"/>
      <c r="J1510"/>
      <c r="K1510"/>
      <c r="L1510"/>
      <c r="M1510"/>
      <c r="N1510"/>
      <c r="O1510"/>
      <c r="P1510"/>
      <c r="Q1510"/>
      <c r="R1510"/>
    </row>
    <row r="1511" spans="1:18" s="16" customFormat="1" x14ac:dyDescent="0.25">
      <c r="A1511" s="19"/>
      <c r="B1511" s="18"/>
      <c r="D1511"/>
      <c r="E1511"/>
      <c r="F1511"/>
      <c r="G1511"/>
      <c r="H1511"/>
      <c r="I1511"/>
      <c r="J1511"/>
      <c r="K1511"/>
      <c r="L1511"/>
      <c r="M1511"/>
      <c r="N1511"/>
      <c r="O1511"/>
      <c r="P1511"/>
      <c r="Q1511"/>
      <c r="R1511"/>
    </row>
    <row r="1512" spans="1:18" s="16" customFormat="1" x14ac:dyDescent="0.25">
      <c r="A1512" s="19"/>
      <c r="B1512" s="20"/>
      <c r="D1512"/>
      <c r="E1512"/>
      <c r="F1512"/>
      <c r="G1512"/>
      <c r="H1512"/>
      <c r="I1512"/>
      <c r="J1512"/>
      <c r="K1512"/>
      <c r="L1512"/>
      <c r="M1512"/>
      <c r="N1512"/>
      <c r="O1512"/>
      <c r="P1512"/>
      <c r="Q1512"/>
      <c r="R1512"/>
    </row>
    <row r="1513" spans="1:18" s="16" customFormat="1" x14ac:dyDescent="0.25">
      <c r="A1513" s="19"/>
      <c r="B1513" s="18"/>
      <c r="D1513"/>
      <c r="E1513"/>
      <c r="F1513"/>
      <c r="G1513"/>
      <c r="H1513"/>
      <c r="I1513"/>
      <c r="J1513"/>
      <c r="K1513"/>
      <c r="L1513"/>
      <c r="M1513"/>
      <c r="N1513"/>
      <c r="O1513"/>
      <c r="P1513"/>
      <c r="Q1513"/>
      <c r="R1513"/>
    </row>
    <row r="1514" spans="1:18" s="16" customFormat="1" x14ac:dyDescent="0.25">
      <c r="A1514" s="19"/>
      <c r="B1514" s="18"/>
      <c r="D1514"/>
      <c r="E1514"/>
      <c r="F1514"/>
      <c r="G1514"/>
      <c r="H1514"/>
      <c r="I1514"/>
      <c r="J1514"/>
      <c r="K1514"/>
      <c r="L1514"/>
      <c r="M1514"/>
      <c r="N1514"/>
      <c r="O1514"/>
      <c r="P1514"/>
      <c r="Q1514"/>
      <c r="R1514"/>
    </row>
    <row r="1515" spans="1:18" s="16" customFormat="1" x14ac:dyDescent="0.25">
      <c r="A1515" s="19"/>
      <c r="B1515" s="18"/>
      <c r="D1515"/>
      <c r="E1515"/>
      <c r="F1515"/>
      <c r="G1515"/>
      <c r="H1515"/>
      <c r="I1515"/>
      <c r="J1515"/>
      <c r="K1515"/>
      <c r="L1515"/>
      <c r="M1515"/>
      <c r="N1515"/>
      <c r="O1515"/>
      <c r="P1515"/>
      <c r="Q1515"/>
      <c r="R1515"/>
    </row>
    <row r="1516" spans="1:18" s="16" customFormat="1" x14ac:dyDescent="0.25">
      <c r="A1516" s="19"/>
      <c r="B1516" s="18"/>
      <c r="D1516"/>
      <c r="E1516"/>
      <c r="F1516"/>
      <c r="G1516"/>
      <c r="H1516"/>
      <c r="I1516"/>
      <c r="J1516"/>
      <c r="K1516"/>
      <c r="L1516"/>
      <c r="M1516"/>
      <c r="N1516"/>
      <c r="O1516"/>
      <c r="P1516"/>
      <c r="Q1516"/>
      <c r="R1516"/>
    </row>
    <row r="1517" spans="1:18" s="16" customFormat="1" x14ac:dyDescent="0.25">
      <c r="A1517" s="19"/>
      <c r="B1517" s="18"/>
      <c r="D1517"/>
      <c r="E1517"/>
      <c r="F1517"/>
      <c r="G1517"/>
      <c r="H1517"/>
      <c r="I1517"/>
      <c r="J1517"/>
      <c r="K1517"/>
      <c r="L1517"/>
      <c r="M1517"/>
      <c r="N1517"/>
      <c r="O1517"/>
      <c r="P1517"/>
      <c r="Q1517"/>
      <c r="R1517"/>
    </row>
    <row r="1518" spans="1:18" s="16" customFormat="1" x14ac:dyDescent="0.25">
      <c r="A1518" s="19"/>
      <c r="B1518" s="18"/>
      <c r="D1518"/>
      <c r="E1518"/>
      <c r="F1518"/>
      <c r="G1518"/>
      <c r="H1518"/>
      <c r="I1518"/>
      <c r="J1518"/>
      <c r="K1518"/>
      <c r="L1518"/>
      <c r="M1518"/>
      <c r="N1518"/>
      <c r="O1518"/>
      <c r="P1518"/>
      <c r="Q1518"/>
      <c r="R1518"/>
    </row>
    <row r="1519" spans="1:18" s="16" customFormat="1" x14ac:dyDescent="0.25">
      <c r="A1519" s="19"/>
      <c r="B1519" s="18"/>
      <c r="D1519"/>
      <c r="E1519"/>
      <c r="F1519"/>
      <c r="G1519"/>
      <c r="H1519"/>
      <c r="I1519"/>
      <c r="J1519"/>
      <c r="K1519"/>
      <c r="L1519"/>
      <c r="M1519"/>
      <c r="N1519"/>
      <c r="O1519"/>
      <c r="P1519"/>
      <c r="Q1519"/>
      <c r="R1519"/>
    </row>
    <row r="1520" spans="1:18" s="16" customFormat="1" x14ac:dyDescent="0.25">
      <c r="A1520" s="19"/>
      <c r="B1520" s="18"/>
      <c r="D1520"/>
      <c r="E1520"/>
      <c r="F1520"/>
      <c r="G1520"/>
      <c r="H1520"/>
      <c r="I1520"/>
      <c r="J1520"/>
      <c r="K1520"/>
      <c r="L1520"/>
      <c r="M1520"/>
      <c r="N1520"/>
      <c r="O1520"/>
      <c r="P1520"/>
      <c r="Q1520"/>
      <c r="R1520"/>
    </row>
    <row r="1521" spans="1:18" s="16" customFormat="1" x14ac:dyDescent="0.25">
      <c r="A1521" s="19"/>
      <c r="B1521" s="18"/>
      <c r="D1521"/>
      <c r="E1521"/>
      <c r="F1521"/>
      <c r="G1521"/>
      <c r="H1521"/>
      <c r="I1521"/>
      <c r="J1521"/>
      <c r="K1521"/>
      <c r="L1521"/>
      <c r="M1521"/>
      <c r="N1521"/>
      <c r="O1521"/>
      <c r="P1521"/>
      <c r="Q1521"/>
      <c r="R1521"/>
    </row>
    <row r="1522" spans="1:18" s="16" customFormat="1" x14ac:dyDescent="0.25">
      <c r="A1522" s="19"/>
      <c r="B1522" s="18"/>
      <c r="D1522"/>
      <c r="E1522"/>
      <c r="F1522"/>
      <c r="G1522"/>
      <c r="H1522"/>
      <c r="I1522"/>
      <c r="J1522"/>
      <c r="K1522"/>
      <c r="L1522"/>
      <c r="M1522"/>
      <c r="N1522"/>
      <c r="O1522"/>
      <c r="P1522"/>
      <c r="Q1522"/>
      <c r="R1522"/>
    </row>
    <row r="1523" spans="1:18" s="16" customFormat="1" x14ac:dyDescent="0.25">
      <c r="A1523" s="19"/>
      <c r="B1523" s="18"/>
      <c r="D1523"/>
      <c r="E1523"/>
      <c r="F1523"/>
      <c r="G1523"/>
      <c r="H1523"/>
      <c r="I1523"/>
      <c r="J1523"/>
      <c r="K1523"/>
      <c r="L1523"/>
      <c r="M1523"/>
      <c r="N1523"/>
      <c r="O1523"/>
      <c r="P1523"/>
      <c r="Q1523"/>
      <c r="R1523"/>
    </row>
    <row r="1524" spans="1:18" s="16" customFormat="1" x14ac:dyDescent="0.25">
      <c r="A1524" s="19"/>
      <c r="B1524" s="18"/>
      <c r="D1524"/>
      <c r="E1524"/>
      <c r="F1524"/>
      <c r="G1524"/>
      <c r="H1524"/>
      <c r="I1524"/>
      <c r="J1524"/>
      <c r="K1524"/>
      <c r="L1524"/>
      <c r="M1524"/>
      <c r="N1524"/>
      <c r="O1524"/>
      <c r="P1524"/>
      <c r="Q1524"/>
      <c r="R1524"/>
    </row>
    <row r="1525" spans="1:18" s="16" customFormat="1" x14ac:dyDescent="0.25">
      <c r="A1525" s="19"/>
      <c r="B1525" s="18"/>
      <c r="D1525"/>
      <c r="E1525"/>
      <c r="F1525"/>
      <c r="G1525"/>
      <c r="H1525"/>
      <c r="I1525"/>
      <c r="J1525"/>
      <c r="K1525"/>
      <c r="L1525"/>
      <c r="M1525"/>
      <c r="N1525"/>
      <c r="O1525"/>
      <c r="P1525"/>
      <c r="Q1525"/>
      <c r="R1525"/>
    </row>
    <row r="1526" spans="1:18" s="16" customFormat="1" x14ac:dyDescent="0.25">
      <c r="A1526" s="19"/>
      <c r="B1526" s="18"/>
      <c r="D1526"/>
      <c r="E1526"/>
      <c r="F1526"/>
      <c r="G1526"/>
      <c r="H1526"/>
      <c r="I1526"/>
      <c r="J1526"/>
      <c r="K1526"/>
      <c r="L1526"/>
      <c r="M1526"/>
      <c r="N1526"/>
      <c r="O1526"/>
      <c r="P1526"/>
      <c r="Q1526"/>
      <c r="R1526"/>
    </row>
    <row r="1527" spans="1:18" s="16" customFormat="1" x14ac:dyDescent="0.25">
      <c r="A1527" s="19"/>
      <c r="B1527" s="18"/>
      <c r="D1527"/>
      <c r="E1527"/>
      <c r="F1527"/>
      <c r="G1527"/>
      <c r="H1527"/>
      <c r="I1527"/>
      <c r="J1527"/>
      <c r="K1527"/>
      <c r="L1527"/>
      <c r="M1527"/>
      <c r="N1527"/>
      <c r="O1527"/>
      <c r="P1527"/>
      <c r="Q1527"/>
      <c r="R1527"/>
    </row>
    <row r="1528" spans="1:18" s="16" customFormat="1" x14ac:dyDescent="0.25">
      <c r="A1528" s="19"/>
      <c r="B1528" s="18"/>
      <c r="D1528"/>
      <c r="E1528"/>
      <c r="F1528"/>
      <c r="G1528"/>
      <c r="H1528"/>
      <c r="I1528"/>
      <c r="J1528"/>
      <c r="K1528"/>
      <c r="L1528"/>
      <c r="M1528"/>
      <c r="N1528"/>
      <c r="O1528"/>
      <c r="P1528"/>
      <c r="Q1528"/>
      <c r="R1528"/>
    </row>
    <row r="1529" spans="1:18" s="16" customFormat="1" x14ac:dyDescent="0.25">
      <c r="A1529" s="19"/>
      <c r="B1529" s="18"/>
      <c r="D1529"/>
      <c r="E1529"/>
      <c r="F1529"/>
      <c r="G1529"/>
      <c r="H1529"/>
      <c r="I1529"/>
      <c r="J1529"/>
      <c r="K1529"/>
      <c r="L1529"/>
      <c r="M1529"/>
      <c r="N1529"/>
      <c r="O1529"/>
      <c r="P1529"/>
      <c r="Q1529"/>
      <c r="R1529"/>
    </row>
    <row r="1530" spans="1:18" s="16" customFormat="1" x14ac:dyDescent="0.25">
      <c r="A1530" s="19"/>
      <c r="B1530" s="18"/>
      <c r="D1530"/>
      <c r="E1530"/>
      <c r="F1530"/>
      <c r="G1530"/>
      <c r="H1530"/>
      <c r="I1530"/>
      <c r="J1530"/>
      <c r="K1530"/>
      <c r="L1530"/>
      <c r="M1530"/>
      <c r="N1530"/>
      <c r="O1530"/>
      <c r="P1530"/>
      <c r="Q1530"/>
      <c r="R1530"/>
    </row>
    <row r="1531" spans="1:18" s="16" customFormat="1" x14ac:dyDescent="0.25">
      <c r="A1531" s="19"/>
      <c r="B1531" s="18"/>
      <c r="D1531"/>
      <c r="E1531"/>
      <c r="F1531"/>
      <c r="G1531"/>
      <c r="H1531"/>
      <c r="I1531"/>
      <c r="J1531"/>
      <c r="K1531"/>
      <c r="L1531"/>
      <c r="M1531"/>
      <c r="N1531"/>
      <c r="O1531"/>
      <c r="P1531"/>
      <c r="Q1531"/>
      <c r="R1531"/>
    </row>
    <row r="1532" spans="1:18" s="16" customFormat="1" x14ac:dyDescent="0.25">
      <c r="A1532" s="19"/>
      <c r="B1532" s="18"/>
      <c r="D1532"/>
      <c r="E1532"/>
      <c r="F1532"/>
      <c r="G1532"/>
      <c r="H1532"/>
      <c r="I1532"/>
      <c r="J1532"/>
      <c r="K1532"/>
      <c r="L1532"/>
      <c r="M1532"/>
      <c r="N1532"/>
      <c r="O1532"/>
      <c r="P1532"/>
      <c r="Q1532"/>
      <c r="R1532"/>
    </row>
    <row r="1533" spans="1:18" s="16" customFormat="1" x14ac:dyDescent="0.25">
      <c r="A1533" s="19"/>
      <c r="B1533" s="18"/>
      <c r="D1533"/>
      <c r="E1533"/>
      <c r="F1533"/>
      <c r="G1533"/>
      <c r="H1533"/>
      <c r="I1533"/>
      <c r="J1533"/>
      <c r="K1533"/>
      <c r="L1533"/>
      <c r="M1533"/>
      <c r="N1533"/>
      <c r="O1533"/>
      <c r="P1533"/>
      <c r="Q1533"/>
      <c r="R1533"/>
    </row>
    <row r="1534" spans="1:18" s="16" customFormat="1" x14ac:dyDescent="0.25">
      <c r="A1534" s="19"/>
      <c r="B1534" s="18"/>
      <c r="D1534"/>
      <c r="E1534"/>
      <c r="F1534"/>
      <c r="G1534"/>
      <c r="H1534"/>
      <c r="I1534"/>
      <c r="J1534"/>
      <c r="K1534"/>
      <c r="L1534"/>
      <c r="M1534"/>
      <c r="N1534"/>
      <c r="O1534"/>
      <c r="P1534"/>
      <c r="Q1534"/>
      <c r="R1534"/>
    </row>
    <row r="1535" spans="1:18" s="16" customFormat="1" x14ac:dyDescent="0.25">
      <c r="A1535" s="19"/>
      <c r="B1535" s="18"/>
      <c r="D1535"/>
      <c r="E1535"/>
      <c r="F1535"/>
      <c r="G1535"/>
      <c r="H1535"/>
      <c r="I1535"/>
      <c r="J1535"/>
      <c r="K1535"/>
      <c r="L1535"/>
      <c r="M1535"/>
      <c r="N1535"/>
      <c r="O1535"/>
      <c r="P1535"/>
      <c r="Q1535"/>
      <c r="R1535"/>
    </row>
    <row r="1536" spans="1:18"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s="19"/>
      <c r="B2532" s="18"/>
      <c r="D2532"/>
      <c r="E2532"/>
      <c r="F2532"/>
      <c r="G2532"/>
      <c r="H2532"/>
      <c r="I2532"/>
      <c r="J2532"/>
      <c r="K2532"/>
      <c r="L2532"/>
      <c r="M2532"/>
      <c r="N2532"/>
      <c r="O2532"/>
      <c r="P2532"/>
      <c r="Q2532"/>
      <c r="R2532"/>
    </row>
    <row r="2533" spans="1:18" s="16" customFormat="1" x14ac:dyDescent="0.25">
      <c r="A2533" s="19"/>
      <c r="B2533" s="18"/>
      <c r="D2533"/>
      <c r="E2533"/>
      <c r="F2533"/>
      <c r="G2533"/>
      <c r="H2533"/>
      <c r="I2533"/>
      <c r="J2533"/>
      <c r="K2533"/>
      <c r="L2533"/>
      <c r="M2533"/>
      <c r="N2533"/>
      <c r="O2533"/>
      <c r="P2533"/>
      <c r="Q2533"/>
      <c r="R2533"/>
    </row>
    <row r="2534" spans="1:18" s="16" customFormat="1" x14ac:dyDescent="0.25">
      <c r="A2534" s="19"/>
      <c r="B2534" s="18"/>
      <c r="D2534"/>
      <c r="E2534"/>
      <c r="F2534"/>
      <c r="G2534"/>
      <c r="H2534"/>
      <c r="I2534"/>
      <c r="J2534"/>
      <c r="K2534"/>
      <c r="L2534"/>
      <c r="M2534"/>
      <c r="N2534"/>
      <c r="O2534"/>
      <c r="P2534"/>
      <c r="Q2534"/>
      <c r="R2534"/>
    </row>
    <row r="2535" spans="1:18" s="16" customFormat="1" x14ac:dyDescent="0.25">
      <c r="A2535" s="19"/>
      <c r="B2535" s="18"/>
      <c r="D2535"/>
      <c r="E2535"/>
      <c r="F2535"/>
      <c r="G2535"/>
      <c r="H2535"/>
      <c r="I2535"/>
      <c r="J2535"/>
      <c r="K2535"/>
      <c r="L2535"/>
      <c r="M2535"/>
      <c r="N2535"/>
      <c r="O2535"/>
      <c r="P2535"/>
      <c r="Q2535"/>
      <c r="R2535"/>
    </row>
    <row r="2536" spans="1:18" s="16" customFormat="1" x14ac:dyDescent="0.25">
      <c r="A2536" s="19"/>
      <c r="B2536" s="18"/>
      <c r="D2536"/>
      <c r="E2536"/>
      <c r="F2536"/>
      <c r="G2536"/>
      <c r="H2536"/>
      <c r="I2536"/>
      <c r="J2536"/>
      <c r="K2536"/>
      <c r="L2536"/>
      <c r="M2536"/>
      <c r="N2536"/>
      <c r="O2536"/>
      <c r="P2536"/>
      <c r="Q2536"/>
      <c r="R2536"/>
    </row>
    <row r="2537" spans="1:18" s="16" customFormat="1" x14ac:dyDescent="0.25">
      <c r="A2537" s="19"/>
      <c r="B2537" s="18"/>
      <c r="D2537"/>
      <c r="E2537"/>
      <c r="F2537"/>
      <c r="G2537"/>
      <c r="H2537"/>
      <c r="I2537"/>
      <c r="J2537"/>
      <c r="K2537"/>
      <c r="L2537"/>
      <c r="M2537"/>
      <c r="N2537"/>
      <c r="O2537"/>
      <c r="P2537"/>
      <c r="Q2537"/>
      <c r="R2537"/>
    </row>
    <row r="2538" spans="1:18" s="16" customFormat="1" x14ac:dyDescent="0.25">
      <c r="A2538" s="19"/>
      <c r="B2538" s="18"/>
      <c r="D2538"/>
      <c r="E2538"/>
      <c r="F2538"/>
      <c r="G2538"/>
      <c r="H2538"/>
      <c r="I2538"/>
      <c r="J2538"/>
      <c r="K2538"/>
      <c r="L2538"/>
      <c r="M2538"/>
      <c r="N2538"/>
      <c r="O2538"/>
      <c r="P2538"/>
      <c r="Q2538"/>
      <c r="R2538"/>
    </row>
    <row r="2539" spans="1:18" s="16" customFormat="1" x14ac:dyDescent="0.25">
      <c r="A2539" s="19"/>
      <c r="B2539" s="18"/>
      <c r="D2539"/>
      <c r="E2539"/>
      <c r="F2539"/>
      <c r="G2539"/>
      <c r="H2539"/>
      <c r="I2539"/>
      <c r="J2539"/>
      <c r="K2539"/>
      <c r="L2539"/>
      <c r="M2539"/>
      <c r="N2539"/>
      <c r="O2539"/>
      <c r="P2539"/>
      <c r="Q2539"/>
      <c r="R2539"/>
    </row>
    <row r="2540" spans="1:18" s="16" customFormat="1" x14ac:dyDescent="0.25">
      <c r="A2540" s="19"/>
      <c r="B2540" s="18"/>
      <c r="D2540"/>
      <c r="E2540"/>
      <c r="F2540"/>
      <c r="G2540"/>
      <c r="H2540"/>
      <c r="I2540"/>
      <c r="J2540"/>
      <c r="K2540"/>
      <c r="L2540"/>
      <c r="M2540"/>
      <c r="N2540"/>
      <c r="O2540"/>
      <c r="P2540"/>
      <c r="Q2540"/>
      <c r="R2540"/>
    </row>
    <row r="2541" spans="1:18" s="16" customFormat="1" x14ac:dyDescent="0.25">
      <c r="A2541" s="19"/>
      <c r="B2541" s="18"/>
      <c r="D2541"/>
      <c r="E2541"/>
      <c r="F2541"/>
      <c r="G2541"/>
      <c r="H2541"/>
      <c r="I2541"/>
      <c r="J2541"/>
      <c r="K2541"/>
      <c r="L2541"/>
      <c r="M2541"/>
      <c r="N2541"/>
      <c r="O2541"/>
      <c r="P2541"/>
      <c r="Q2541"/>
      <c r="R2541"/>
    </row>
    <row r="2542" spans="1:18" s="16" customFormat="1" x14ac:dyDescent="0.25">
      <c r="A2542" s="19"/>
      <c r="B2542" s="18"/>
      <c r="D2542"/>
      <c r="E2542"/>
      <c r="F2542"/>
      <c r="G2542"/>
      <c r="H2542"/>
      <c r="I2542"/>
      <c r="J2542"/>
      <c r="K2542"/>
      <c r="L2542"/>
      <c r="M2542"/>
      <c r="N2542"/>
      <c r="O2542"/>
      <c r="P2542"/>
      <c r="Q2542"/>
      <c r="R2542"/>
    </row>
    <row r="2543" spans="1:18" s="16" customFormat="1" x14ac:dyDescent="0.25">
      <c r="A2543" s="19"/>
      <c r="B2543" s="18"/>
      <c r="D2543"/>
      <c r="E2543"/>
      <c r="F2543"/>
      <c r="G2543"/>
      <c r="H2543"/>
      <c r="I2543"/>
      <c r="J2543"/>
      <c r="K2543"/>
      <c r="L2543"/>
      <c r="M2543"/>
      <c r="N2543"/>
      <c r="O2543"/>
      <c r="P2543"/>
      <c r="Q2543"/>
      <c r="R2543"/>
    </row>
    <row r="2544" spans="1:18" s="16" customFormat="1" x14ac:dyDescent="0.25">
      <c r="A2544" s="19"/>
      <c r="B2544" s="18"/>
      <c r="D2544"/>
      <c r="E2544"/>
      <c r="F2544"/>
      <c r="G2544"/>
      <c r="H2544"/>
      <c r="I2544"/>
      <c r="J2544"/>
      <c r="K2544"/>
      <c r="L2544"/>
      <c r="M2544"/>
      <c r="N2544"/>
      <c r="O2544"/>
      <c r="P2544"/>
      <c r="Q2544"/>
      <c r="R2544"/>
    </row>
    <row r="2545" spans="1:18" s="16" customFormat="1" x14ac:dyDescent="0.25">
      <c r="A2545" s="19"/>
      <c r="B2545" s="18"/>
      <c r="D2545"/>
      <c r="E2545"/>
      <c r="F2545"/>
      <c r="G2545"/>
      <c r="H2545"/>
      <c r="I2545"/>
      <c r="J2545"/>
      <c r="K2545"/>
      <c r="L2545"/>
      <c r="M2545"/>
      <c r="N2545"/>
      <c r="O2545"/>
      <c r="P2545"/>
      <c r="Q2545"/>
      <c r="R2545"/>
    </row>
    <row r="2546" spans="1:18" s="16" customFormat="1" x14ac:dyDescent="0.25">
      <c r="A2546" s="19"/>
      <c r="B2546" s="18"/>
      <c r="D2546"/>
      <c r="E2546"/>
      <c r="F2546"/>
      <c r="G2546"/>
      <c r="H2546"/>
      <c r="I2546"/>
      <c r="J2546"/>
      <c r="K2546"/>
      <c r="L2546"/>
      <c r="M2546"/>
      <c r="N2546"/>
      <c r="O2546"/>
      <c r="P2546"/>
      <c r="Q2546"/>
      <c r="R2546"/>
    </row>
    <row r="2547" spans="1:18" s="16" customFormat="1" x14ac:dyDescent="0.25">
      <c r="A2547" s="19"/>
      <c r="B2547" s="18"/>
      <c r="D2547"/>
      <c r="E2547"/>
      <c r="F2547"/>
      <c r="G2547"/>
      <c r="H2547"/>
      <c r="I2547"/>
      <c r="J2547"/>
      <c r="K2547"/>
      <c r="L2547"/>
      <c r="M2547"/>
      <c r="N2547"/>
      <c r="O2547"/>
      <c r="P2547"/>
      <c r="Q2547"/>
      <c r="R2547"/>
    </row>
    <row r="2548" spans="1:18" s="16" customFormat="1" x14ac:dyDescent="0.25">
      <c r="A2548" s="19"/>
      <c r="B2548" s="18"/>
      <c r="D2548"/>
      <c r="E2548"/>
      <c r="F2548"/>
      <c r="G2548"/>
      <c r="H2548"/>
      <c r="I2548"/>
      <c r="J2548"/>
      <c r="K2548"/>
      <c r="L2548"/>
      <c r="M2548"/>
      <c r="N2548"/>
      <c r="O2548"/>
      <c r="P2548"/>
      <c r="Q2548"/>
      <c r="R2548"/>
    </row>
    <row r="2549" spans="1:18" s="16" customFormat="1" x14ac:dyDescent="0.25">
      <c r="A2549" s="19"/>
      <c r="B2549" s="18"/>
      <c r="D2549"/>
      <c r="E2549"/>
      <c r="F2549"/>
      <c r="G2549"/>
      <c r="H2549"/>
      <c r="I2549"/>
      <c r="J2549"/>
      <c r="K2549"/>
      <c r="L2549"/>
      <c r="M2549"/>
      <c r="N2549"/>
      <c r="O2549"/>
      <c r="P2549"/>
      <c r="Q2549"/>
      <c r="R2549"/>
    </row>
    <row r="2550" spans="1:18" s="16" customFormat="1" x14ac:dyDescent="0.25">
      <c r="A2550" s="19"/>
      <c r="B2550" s="18"/>
      <c r="D2550"/>
      <c r="E2550"/>
      <c r="F2550"/>
      <c r="G2550"/>
      <c r="H2550"/>
      <c r="I2550"/>
      <c r="J2550"/>
      <c r="K2550"/>
      <c r="L2550"/>
      <c r="M2550"/>
      <c r="N2550"/>
      <c r="O2550"/>
      <c r="P2550"/>
      <c r="Q2550"/>
      <c r="R2550"/>
    </row>
    <row r="2551" spans="1:18" s="16" customFormat="1" x14ac:dyDescent="0.25">
      <c r="A2551" s="19"/>
      <c r="B2551" s="18"/>
      <c r="D2551"/>
      <c r="E2551"/>
      <c r="F2551"/>
      <c r="G2551"/>
      <c r="H2551"/>
      <c r="I2551"/>
      <c r="J2551"/>
      <c r="K2551"/>
      <c r="L2551"/>
      <c r="M2551"/>
      <c r="N2551"/>
      <c r="O2551"/>
      <c r="P2551"/>
      <c r="Q2551"/>
      <c r="R2551"/>
    </row>
    <row r="2552" spans="1:18" s="16" customFormat="1" x14ac:dyDescent="0.25">
      <c r="A2552" s="19"/>
      <c r="B2552" s="18"/>
      <c r="D2552"/>
      <c r="E2552"/>
      <c r="F2552"/>
      <c r="G2552"/>
      <c r="H2552"/>
      <c r="I2552"/>
      <c r="J2552"/>
      <c r="K2552"/>
      <c r="L2552"/>
      <c r="M2552"/>
      <c r="N2552"/>
      <c r="O2552"/>
      <c r="P2552"/>
      <c r="Q2552"/>
      <c r="R2552"/>
    </row>
    <row r="2553" spans="1:18" s="16" customFormat="1" x14ac:dyDescent="0.25">
      <c r="A2553" s="19"/>
      <c r="B2553" s="18"/>
      <c r="D2553"/>
      <c r="E2553"/>
      <c r="F2553"/>
      <c r="G2553"/>
      <c r="H2553"/>
      <c r="I2553"/>
      <c r="J2553"/>
      <c r="K2553"/>
      <c r="L2553"/>
      <c r="M2553"/>
      <c r="N2553"/>
      <c r="O2553"/>
      <c r="P2553"/>
      <c r="Q2553"/>
      <c r="R2553"/>
    </row>
    <row r="2554" spans="1:18" s="16" customFormat="1" x14ac:dyDescent="0.25">
      <c r="A2554" s="19"/>
      <c r="B2554" s="18"/>
      <c r="D2554"/>
      <c r="E2554"/>
      <c r="F2554"/>
      <c r="G2554"/>
      <c r="H2554"/>
      <c r="I2554"/>
      <c r="J2554"/>
      <c r="K2554"/>
      <c r="L2554"/>
      <c r="M2554"/>
      <c r="N2554"/>
      <c r="O2554"/>
      <c r="P2554"/>
      <c r="Q2554"/>
      <c r="R2554"/>
    </row>
    <row r="2555" spans="1:18" s="16" customFormat="1" x14ac:dyDescent="0.25">
      <c r="A2555" s="19"/>
      <c r="B2555" s="18"/>
      <c r="D2555"/>
      <c r="E2555"/>
      <c r="F2555"/>
      <c r="G2555"/>
      <c r="H2555"/>
      <c r="I2555"/>
      <c r="J2555"/>
      <c r="K2555"/>
      <c r="L2555"/>
      <c r="M2555"/>
      <c r="N2555"/>
      <c r="O2555"/>
      <c r="P2555"/>
      <c r="Q2555"/>
      <c r="R2555"/>
    </row>
    <row r="2556" spans="1:18" s="16" customFormat="1" x14ac:dyDescent="0.25">
      <c r="A2556" s="19"/>
      <c r="B2556" s="18"/>
      <c r="D2556"/>
      <c r="E2556"/>
      <c r="F2556"/>
      <c r="G2556"/>
      <c r="H2556"/>
      <c r="I2556"/>
      <c r="J2556"/>
      <c r="K2556"/>
      <c r="L2556"/>
      <c r="M2556"/>
      <c r="N2556"/>
      <c r="O2556"/>
      <c r="P2556"/>
      <c r="Q2556"/>
      <c r="R2556"/>
    </row>
    <row r="2557" spans="1:18" s="16" customFormat="1" x14ac:dyDescent="0.25">
      <c r="A2557" s="19"/>
      <c r="B2557" s="18"/>
      <c r="D2557"/>
      <c r="E2557"/>
      <c r="F2557"/>
      <c r="G2557"/>
      <c r="H2557"/>
      <c r="I2557"/>
      <c r="J2557"/>
      <c r="K2557"/>
      <c r="L2557"/>
      <c r="M2557"/>
      <c r="N2557"/>
      <c r="O2557"/>
      <c r="P2557"/>
      <c r="Q2557"/>
      <c r="R2557"/>
    </row>
    <row r="2558" spans="1:18" s="16" customFormat="1" x14ac:dyDescent="0.25">
      <c r="A2558" s="19"/>
      <c r="B2558" s="18"/>
      <c r="D2558"/>
      <c r="E2558"/>
      <c r="F2558"/>
      <c r="G2558"/>
      <c r="H2558"/>
      <c r="I2558"/>
      <c r="J2558"/>
      <c r="K2558"/>
      <c r="L2558"/>
      <c r="M2558"/>
      <c r="N2558"/>
      <c r="O2558"/>
      <c r="P2558"/>
      <c r="Q2558"/>
      <c r="R2558"/>
    </row>
    <row r="2559" spans="1:18" s="16" customFormat="1" x14ac:dyDescent="0.25">
      <c r="A2559" s="19"/>
      <c r="B2559" s="18"/>
      <c r="D2559"/>
      <c r="E2559"/>
      <c r="F2559"/>
      <c r="G2559"/>
      <c r="H2559"/>
      <c r="I2559"/>
      <c r="J2559"/>
      <c r="K2559"/>
      <c r="L2559"/>
      <c r="M2559"/>
      <c r="N2559"/>
      <c r="O2559"/>
      <c r="P2559"/>
      <c r="Q2559"/>
      <c r="R2559"/>
    </row>
    <row r="2560" spans="1:18" s="16" customFormat="1" x14ac:dyDescent="0.25">
      <c r="A2560" s="19"/>
      <c r="B2560" s="18"/>
      <c r="D2560"/>
      <c r="E2560"/>
      <c r="F2560"/>
      <c r="G2560"/>
      <c r="H2560"/>
      <c r="I2560"/>
      <c r="J2560"/>
      <c r="K2560"/>
      <c r="L2560"/>
      <c r="M2560"/>
      <c r="N2560"/>
      <c r="O2560"/>
      <c r="P2560"/>
      <c r="Q2560"/>
      <c r="R2560"/>
    </row>
    <row r="2561" spans="1:18" s="16" customFormat="1" x14ac:dyDescent="0.25">
      <c r="A2561" s="19"/>
      <c r="B2561" s="18"/>
      <c r="D2561"/>
      <c r="E2561"/>
      <c r="F2561"/>
      <c r="G2561"/>
      <c r="H2561"/>
      <c r="I2561"/>
      <c r="J2561"/>
      <c r="K2561"/>
      <c r="L2561"/>
      <c r="M2561"/>
      <c r="N2561"/>
      <c r="O2561"/>
      <c r="P2561"/>
      <c r="Q2561"/>
      <c r="R2561"/>
    </row>
    <row r="2562" spans="1:18" s="16" customFormat="1" x14ac:dyDescent="0.25">
      <c r="A2562" s="19"/>
      <c r="B2562" s="20"/>
      <c r="D2562"/>
      <c r="E2562"/>
      <c r="F2562"/>
      <c r="G2562"/>
      <c r="H2562"/>
      <c r="I2562"/>
      <c r="J2562"/>
      <c r="K2562"/>
      <c r="L2562"/>
      <c r="M2562"/>
      <c r="N2562"/>
      <c r="O2562"/>
      <c r="P2562"/>
      <c r="Q2562"/>
      <c r="R2562"/>
    </row>
    <row r="2563" spans="1:18" s="16" customFormat="1" x14ac:dyDescent="0.25">
      <c r="A2563" s="19"/>
      <c r="B2563" s="18"/>
      <c r="D2563"/>
      <c r="E2563"/>
      <c r="F2563"/>
      <c r="G2563"/>
      <c r="H2563"/>
      <c r="I2563"/>
      <c r="J2563"/>
      <c r="K2563"/>
      <c r="L2563"/>
      <c r="M2563"/>
      <c r="N2563"/>
      <c r="O2563"/>
      <c r="P2563"/>
      <c r="Q2563"/>
      <c r="R2563"/>
    </row>
    <row r="2564" spans="1:18" s="16" customFormat="1" x14ac:dyDescent="0.25">
      <c r="A2564" s="19"/>
      <c r="B2564" s="18"/>
      <c r="D2564"/>
      <c r="E2564"/>
      <c r="F2564"/>
      <c r="G2564"/>
      <c r="H2564"/>
      <c r="I2564"/>
      <c r="J2564"/>
      <c r="K2564"/>
      <c r="L2564"/>
      <c r="M2564"/>
      <c r="N2564"/>
      <c r="O2564"/>
      <c r="P2564"/>
      <c r="Q2564"/>
      <c r="R2564"/>
    </row>
    <row r="2565" spans="1:18" s="16" customFormat="1" x14ac:dyDescent="0.25">
      <c r="A2565" s="19"/>
      <c r="B2565" s="18"/>
      <c r="D2565"/>
      <c r="E2565"/>
      <c r="F2565"/>
      <c r="G2565"/>
      <c r="H2565"/>
      <c r="I2565"/>
      <c r="J2565"/>
      <c r="K2565"/>
      <c r="L2565"/>
      <c r="M2565"/>
      <c r="N2565"/>
      <c r="O2565"/>
      <c r="P2565"/>
      <c r="Q2565"/>
      <c r="R2565"/>
    </row>
    <row r="2566" spans="1:18" s="16" customFormat="1" x14ac:dyDescent="0.25">
      <c r="A2566" s="19"/>
      <c r="B2566" s="18"/>
      <c r="D2566"/>
      <c r="E2566"/>
      <c r="F2566"/>
      <c r="G2566"/>
      <c r="H2566"/>
      <c r="I2566"/>
      <c r="J2566"/>
      <c r="K2566"/>
      <c r="L2566"/>
      <c r="M2566"/>
      <c r="N2566"/>
      <c r="O2566"/>
      <c r="P2566"/>
      <c r="Q2566"/>
      <c r="R2566"/>
    </row>
    <row r="2567" spans="1:18" s="16" customFormat="1" x14ac:dyDescent="0.25">
      <c r="A2567" s="19"/>
      <c r="B2567" s="18"/>
      <c r="D2567"/>
      <c r="E2567"/>
      <c r="F2567"/>
      <c r="G2567"/>
      <c r="H2567"/>
      <c r="I2567"/>
      <c r="J2567"/>
      <c r="K2567"/>
      <c r="L2567"/>
      <c r="M2567"/>
      <c r="N2567"/>
      <c r="O2567"/>
      <c r="P2567"/>
      <c r="Q2567"/>
      <c r="R2567"/>
    </row>
    <row r="2568" spans="1:18" s="16" customFormat="1" x14ac:dyDescent="0.25">
      <c r="A2568" s="19"/>
      <c r="B2568" s="18"/>
      <c r="D2568"/>
      <c r="E2568"/>
      <c r="F2568"/>
      <c r="G2568"/>
      <c r="H2568"/>
      <c r="I2568"/>
      <c r="J2568"/>
      <c r="K2568"/>
      <c r="L2568"/>
      <c r="M2568"/>
      <c r="N2568"/>
      <c r="O2568"/>
      <c r="P2568"/>
      <c r="Q2568"/>
      <c r="R2568"/>
    </row>
    <row r="2569" spans="1:18" s="16" customFormat="1" x14ac:dyDescent="0.25">
      <c r="A2569" s="19"/>
      <c r="B2569" s="18"/>
      <c r="D2569"/>
      <c r="E2569"/>
      <c r="F2569"/>
      <c r="G2569"/>
      <c r="H2569"/>
      <c r="I2569"/>
      <c r="J2569"/>
      <c r="K2569"/>
      <c r="L2569"/>
      <c r="M2569"/>
      <c r="N2569"/>
      <c r="O2569"/>
      <c r="P2569"/>
      <c r="Q2569"/>
      <c r="R2569"/>
    </row>
    <row r="2570" spans="1:18" s="16" customFormat="1" x14ac:dyDescent="0.25">
      <c r="A2570" s="19"/>
      <c r="B2570" s="18"/>
      <c r="D2570"/>
      <c r="E2570"/>
      <c r="F2570"/>
      <c r="G2570"/>
      <c r="H2570"/>
      <c r="I2570"/>
      <c r="J2570"/>
      <c r="K2570"/>
      <c r="L2570"/>
      <c r="M2570"/>
      <c r="N2570"/>
      <c r="O2570"/>
      <c r="P2570"/>
      <c r="Q2570"/>
      <c r="R2570"/>
    </row>
    <row r="2571" spans="1:18" s="16" customFormat="1" x14ac:dyDescent="0.25">
      <c r="A2571" s="19"/>
      <c r="B2571" s="18"/>
      <c r="D2571"/>
      <c r="E2571"/>
      <c r="F2571"/>
      <c r="G2571"/>
      <c r="H2571"/>
      <c r="I2571"/>
      <c r="J2571"/>
      <c r="K2571"/>
      <c r="L2571"/>
      <c r="M2571"/>
      <c r="N2571"/>
      <c r="O2571"/>
      <c r="P2571"/>
      <c r="Q2571"/>
      <c r="R2571"/>
    </row>
    <row r="2572" spans="1:18" s="16" customFormat="1" x14ac:dyDescent="0.25">
      <c r="A2572" s="19"/>
      <c r="B2572" s="18"/>
      <c r="D2572"/>
      <c r="E2572"/>
      <c r="F2572"/>
      <c r="G2572"/>
      <c r="H2572"/>
      <c r="I2572"/>
      <c r="J2572"/>
      <c r="K2572"/>
      <c r="L2572"/>
      <c r="M2572"/>
      <c r="N2572"/>
      <c r="O2572"/>
      <c r="P2572"/>
      <c r="Q2572"/>
      <c r="R2572"/>
    </row>
    <row r="2573" spans="1:18" s="16" customFormat="1" x14ac:dyDescent="0.25">
      <c r="A2573" s="19"/>
      <c r="B2573" s="18"/>
      <c r="D2573"/>
      <c r="E2573"/>
      <c r="F2573"/>
      <c r="G2573"/>
      <c r="H2573"/>
      <c r="I2573"/>
      <c r="J2573"/>
      <c r="K2573"/>
      <c r="L2573"/>
      <c r="M2573"/>
      <c r="N2573"/>
      <c r="O2573"/>
      <c r="P2573"/>
      <c r="Q2573"/>
      <c r="R2573"/>
    </row>
    <row r="2574" spans="1:18" s="16" customFormat="1" x14ac:dyDescent="0.25">
      <c r="A2574" s="19"/>
      <c r="B2574" s="18"/>
      <c r="D2574"/>
      <c r="E2574"/>
      <c r="F2574"/>
      <c r="G2574"/>
      <c r="H2574"/>
      <c r="I2574"/>
      <c r="J2574"/>
      <c r="K2574"/>
      <c r="L2574"/>
      <c r="M2574"/>
      <c r="N2574"/>
      <c r="O2574"/>
      <c r="P2574"/>
      <c r="Q2574"/>
      <c r="R2574"/>
    </row>
    <row r="2575" spans="1:18" s="16" customFormat="1" x14ac:dyDescent="0.25">
      <c r="A2575" s="19"/>
      <c r="B2575" s="18"/>
      <c r="D2575"/>
      <c r="E2575"/>
      <c r="F2575"/>
      <c r="G2575"/>
      <c r="H2575"/>
      <c r="I2575"/>
      <c r="J2575"/>
      <c r="K2575"/>
      <c r="L2575"/>
      <c r="M2575"/>
      <c r="N2575"/>
      <c r="O2575"/>
      <c r="P2575"/>
      <c r="Q2575"/>
      <c r="R2575"/>
    </row>
    <row r="2576" spans="1:18" s="16" customFormat="1" x14ac:dyDescent="0.25">
      <c r="A2576" s="19"/>
      <c r="B2576" s="18"/>
      <c r="D2576"/>
      <c r="E2576"/>
      <c r="F2576"/>
      <c r="G2576"/>
      <c r="H2576"/>
      <c r="I2576"/>
      <c r="J2576"/>
      <c r="K2576"/>
      <c r="L2576"/>
      <c r="M2576"/>
      <c r="N2576"/>
      <c r="O2576"/>
      <c r="P2576"/>
      <c r="Q2576"/>
      <c r="R2576"/>
    </row>
    <row r="2577" spans="1:18" s="16" customFormat="1" x14ac:dyDescent="0.25">
      <c r="A2577" s="19"/>
      <c r="B2577" s="18"/>
      <c r="D2577"/>
      <c r="E2577"/>
      <c r="F2577"/>
      <c r="G2577"/>
      <c r="H2577"/>
      <c r="I2577"/>
      <c r="J2577"/>
      <c r="K2577"/>
      <c r="L2577"/>
      <c r="M2577"/>
      <c r="N2577"/>
      <c r="O2577"/>
      <c r="P2577"/>
      <c r="Q2577"/>
      <c r="R2577"/>
    </row>
    <row r="2578" spans="1:18" s="16" customFormat="1" x14ac:dyDescent="0.25">
      <c r="A2578" s="19"/>
      <c r="B2578" s="18"/>
      <c r="D2578"/>
      <c r="E2578"/>
      <c r="F2578"/>
      <c r="G2578"/>
      <c r="H2578"/>
      <c r="I2578"/>
      <c r="J2578"/>
      <c r="K2578"/>
      <c r="L2578"/>
      <c r="M2578"/>
      <c r="N2578"/>
      <c r="O2578"/>
      <c r="P2578"/>
      <c r="Q2578"/>
      <c r="R2578"/>
    </row>
    <row r="2579" spans="1:18" s="16" customFormat="1" x14ac:dyDescent="0.25">
      <c r="A2579" s="19"/>
      <c r="B2579" s="18"/>
      <c r="D2579"/>
      <c r="E2579"/>
      <c r="F2579"/>
      <c r="G2579"/>
      <c r="H2579"/>
      <c r="I2579"/>
      <c r="J2579"/>
      <c r="K2579"/>
      <c r="L2579"/>
      <c r="M2579"/>
      <c r="N2579"/>
      <c r="O2579"/>
      <c r="P2579"/>
      <c r="Q2579"/>
      <c r="R2579"/>
    </row>
    <row r="2580" spans="1:18" s="16" customFormat="1" x14ac:dyDescent="0.25">
      <c r="A2580" s="19"/>
      <c r="B2580" s="18"/>
      <c r="D2580"/>
      <c r="E2580"/>
      <c r="F2580"/>
      <c r="G2580"/>
      <c r="H2580"/>
      <c r="I2580"/>
      <c r="J2580"/>
      <c r="K2580"/>
      <c r="L2580"/>
      <c r="M2580"/>
      <c r="N2580"/>
      <c r="O2580"/>
      <c r="P2580"/>
      <c r="Q2580"/>
      <c r="R2580"/>
    </row>
    <row r="2581" spans="1:18" s="16" customFormat="1" x14ac:dyDescent="0.25">
      <c r="A2581" s="19"/>
      <c r="B2581" s="18"/>
      <c r="D2581"/>
      <c r="E2581"/>
      <c r="F2581"/>
      <c r="G2581"/>
      <c r="H2581"/>
      <c r="I2581"/>
      <c r="J2581"/>
      <c r="K2581"/>
      <c r="L2581"/>
      <c r="M2581"/>
      <c r="N2581"/>
      <c r="O2581"/>
      <c r="P2581"/>
      <c r="Q2581"/>
      <c r="R2581"/>
    </row>
    <row r="2582" spans="1:18" s="16" customFormat="1" x14ac:dyDescent="0.25">
      <c r="A2582" s="19"/>
      <c r="B2582" s="18"/>
      <c r="D2582"/>
      <c r="E2582"/>
      <c r="F2582"/>
      <c r="G2582"/>
      <c r="H2582"/>
      <c r="I2582"/>
      <c r="J2582"/>
      <c r="K2582"/>
      <c r="L2582"/>
      <c r="M2582"/>
      <c r="N2582"/>
      <c r="O2582"/>
      <c r="P2582"/>
      <c r="Q2582"/>
      <c r="R2582"/>
    </row>
    <row r="2583" spans="1:18" s="16" customFormat="1" x14ac:dyDescent="0.25">
      <c r="A2583" s="19"/>
      <c r="B2583" s="18"/>
      <c r="D2583"/>
      <c r="E2583"/>
      <c r="F2583"/>
      <c r="G2583"/>
      <c r="H2583"/>
      <c r="I2583"/>
      <c r="J2583"/>
      <c r="K2583"/>
      <c r="L2583"/>
      <c r="M2583"/>
      <c r="N2583"/>
      <c r="O2583"/>
      <c r="P2583"/>
      <c r="Q2583"/>
      <c r="R2583"/>
    </row>
    <row r="2584" spans="1:18" s="16" customFormat="1" x14ac:dyDescent="0.25">
      <c r="A2584" s="19"/>
      <c r="B2584" s="18"/>
      <c r="D2584"/>
      <c r="E2584"/>
      <c r="F2584"/>
      <c r="G2584"/>
      <c r="H2584"/>
      <c r="I2584"/>
      <c r="J2584"/>
      <c r="K2584"/>
      <c r="L2584"/>
      <c r="M2584"/>
      <c r="N2584"/>
      <c r="O2584"/>
      <c r="P2584"/>
      <c r="Q2584"/>
      <c r="R2584"/>
    </row>
    <row r="2585" spans="1:18" s="16" customFormat="1" x14ac:dyDescent="0.25">
      <c r="A2585" s="19"/>
      <c r="B2585" s="18"/>
      <c r="D2585"/>
      <c r="E2585"/>
      <c r="F2585"/>
      <c r="G2585"/>
      <c r="H2585"/>
      <c r="I2585"/>
      <c r="J2585"/>
      <c r="K2585"/>
      <c r="L2585"/>
      <c r="M2585"/>
      <c r="N2585"/>
      <c r="O2585"/>
      <c r="P2585"/>
      <c r="Q2585"/>
      <c r="R2585"/>
    </row>
    <row r="2586" spans="1:18" s="16" customFormat="1" x14ac:dyDescent="0.25">
      <c r="A2586" s="19"/>
      <c r="B2586" s="18"/>
      <c r="D2586"/>
      <c r="E2586"/>
      <c r="F2586"/>
      <c r="G2586"/>
      <c r="H2586"/>
      <c r="I2586"/>
      <c r="J2586"/>
      <c r="K2586"/>
      <c r="L2586"/>
      <c r="M2586"/>
      <c r="N2586"/>
      <c r="O2586"/>
      <c r="P2586"/>
      <c r="Q2586"/>
      <c r="R2586"/>
    </row>
    <row r="2587" spans="1:18" s="16" customFormat="1" x14ac:dyDescent="0.25">
      <c r="A2587" s="19"/>
      <c r="B2587" s="18"/>
      <c r="D2587"/>
      <c r="E2587"/>
      <c r="F2587"/>
      <c r="G2587"/>
      <c r="H2587"/>
      <c r="I2587"/>
      <c r="J2587"/>
      <c r="K2587"/>
      <c r="L2587"/>
      <c r="M2587"/>
      <c r="N2587"/>
      <c r="O2587"/>
      <c r="P2587"/>
      <c r="Q2587"/>
      <c r="R2587"/>
    </row>
    <row r="2588" spans="1:18" s="16" customFormat="1" x14ac:dyDescent="0.25">
      <c r="A2588" s="19"/>
      <c r="B2588" s="18"/>
      <c r="D2588"/>
      <c r="E2588"/>
      <c r="F2588"/>
      <c r="G2588"/>
      <c r="H2588"/>
      <c r="I2588"/>
      <c r="J2588"/>
      <c r="K2588"/>
      <c r="L2588"/>
      <c r="M2588"/>
      <c r="N2588"/>
      <c r="O2588"/>
      <c r="P2588"/>
      <c r="Q2588"/>
      <c r="R2588"/>
    </row>
    <row r="2589" spans="1:18" s="16" customFormat="1" x14ac:dyDescent="0.25">
      <c r="A2589" s="19"/>
      <c r="B2589" s="18"/>
      <c r="D2589"/>
      <c r="E2589"/>
      <c r="F2589"/>
      <c r="G2589"/>
      <c r="H2589"/>
      <c r="I2589"/>
      <c r="J2589"/>
      <c r="K2589"/>
      <c r="L2589"/>
      <c r="M2589"/>
      <c r="N2589"/>
      <c r="O2589"/>
      <c r="P2589"/>
      <c r="Q2589"/>
      <c r="R2589"/>
    </row>
    <row r="2590" spans="1:18" s="16" customFormat="1" x14ac:dyDescent="0.25">
      <c r="A2590" s="19"/>
      <c r="B2590" s="18"/>
      <c r="D2590"/>
      <c r="E2590"/>
      <c r="F2590"/>
      <c r="G2590"/>
      <c r="H2590"/>
      <c r="I2590"/>
      <c r="J2590"/>
      <c r="K2590"/>
      <c r="L2590"/>
      <c r="M2590"/>
      <c r="N2590"/>
      <c r="O2590"/>
      <c r="P2590"/>
      <c r="Q2590"/>
      <c r="R2590"/>
    </row>
    <row r="2591" spans="1:18" s="16" customFormat="1" x14ac:dyDescent="0.25">
      <c r="A2591" s="19"/>
      <c r="B2591" s="18"/>
      <c r="D2591"/>
      <c r="E2591"/>
      <c r="F2591"/>
      <c r="G2591"/>
      <c r="H2591"/>
      <c r="I2591"/>
      <c r="J2591"/>
      <c r="K2591"/>
      <c r="L2591"/>
      <c r="M2591"/>
      <c r="N2591"/>
      <c r="O2591"/>
      <c r="P2591"/>
      <c r="Q2591"/>
      <c r="R2591"/>
    </row>
    <row r="2592" spans="1:18" s="16" customFormat="1" x14ac:dyDescent="0.25">
      <c r="A2592" s="19"/>
      <c r="B2592" s="18"/>
      <c r="D2592"/>
      <c r="E2592"/>
      <c r="F2592"/>
      <c r="G2592"/>
      <c r="H2592"/>
      <c r="I2592"/>
      <c r="J2592"/>
      <c r="K2592"/>
      <c r="L2592"/>
      <c r="M2592"/>
      <c r="N2592"/>
      <c r="O2592"/>
      <c r="P2592"/>
      <c r="Q2592"/>
      <c r="R2592"/>
    </row>
    <row r="2593" spans="1:18" s="16" customFormat="1" x14ac:dyDescent="0.25">
      <c r="A2593" s="19"/>
      <c r="B2593" s="18"/>
      <c r="D2593"/>
      <c r="E2593"/>
      <c r="F2593"/>
      <c r="G2593"/>
      <c r="H2593"/>
      <c r="I2593"/>
      <c r="J2593"/>
      <c r="K2593"/>
      <c r="L2593"/>
      <c r="M2593"/>
      <c r="N2593"/>
      <c r="O2593"/>
      <c r="P2593"/>
      <c r="Q2593"/>
      <c r="R2593"/>
    </row>
    <row r="2594" spans="1:18" s="16" customFormat="1" x14ac:dyDescent="0.25">
      <c r="A2594" s="19"/>
      <c r="B2594" s="18"/>
      <c r="D2594"/>
      <c r="E2594"/>
      <c r="F2594"/>
      <c r="G2594"/>
      <c r="H2594"/>
      <c r="I2594"/>
      <c r="J2594"/>
      <c r="K2594"/>
      <c r="L2594"/>
      <c r="M2594"/>
      <c r="N2594"/>
      <c r="O2594"/>
      <c r="P2594"/>
      <c r="Q2594"/>
      <c r="R2594"/>
    </row>
    <row r="2595" spans="1:18" s="16" customFormat="1" x14ac:dyDescent="0.25">
      <c r="A2595" s="19"/>
      <c r="B2595" s="18"/>
      <c r="D2595"/>
      <c r="E2595"/>
      <c r="F2595"/>
      <c r="G2595"/>
      <c r="H2595"/>
      <c r="I2595"/>
      <c r="J2595"/>
      <c r="K2595"/>
      <c r="L2595"/>
      <c r="M2595"/>
      <c r="N2595"/>
      <c r="O2595"/>
      <c r="P2595"/>
      <c r="Q2595"/>
      <c r="R2595"/>
    </row>
    <row r="2596" spans="1:18" s="16" customFormat="1" x14ac:dyDescent="0.25">
      <c r="A2596" s="19"/>
      <c r="B2596" s="18"/>
      <c r="D2596"/>
      <c r="E2596"/>
      <c r="F2596"/>
      <c r="G2596"/>
      <c r="H2596"/>
      <c r="I2596"/>
      <c r="J2596"/>
      <c r="K2596"/>
      <c r="L2596"/>
      <c r="M2596"/>
      <c r="N2596"/>
      <c r="O2596"/>
      <c r="P2596"/>
      <c r="Q2596"/>
      <c r="R2596"/>
    </row>
    <row r="2597" spans="1:18" s="16" customFormat="1" x14ac:dyDescent="0.25">
      <c r="A2597" s="19"/>
      <c r="B2597" s="18"/>
      <c r="D2597"/>
      <c r="E2597"/>
      <c r="F2597"/>
      <c r="G2597"/>
      <c r="H2597"/>
      <c r="I2597"/>
      <c r="J2597"/>
      <c r="K2597"/>
      <c r="L2597"/>
      <c r="M2597"/>
      <c r="N2597"/>
      <c r="O2597"/>
      <c r="P2597"/>
      <c r="Q2597"/>
      <c r="R2597"/>
    </row>
    <row r="2598" spans="1:18" s="16" customFormat="1" x14ac:dyDescent="0.25">
      <c r="A2598" s="19"/>
      <c r="B2598" s="18"/>
      <c r="D2598"/>
      <c r="E2598"/>
      <c r="F2598"/>
      <c r="G2598"/>
      <c r="H2598"/>
      <c r="I2598"/>
      <c r="J2598"/>
      <c r="K2598"/>
      <c r="L2598"/>
      <c r="M2598"/>
      <c r="N2598"/>
      <c r="O2598"/>
      <c r="P2598"/>
      <c r="Q2598"/>
      <c r="R2598"/>
    </row>
    <row r="2599" spans="1:18" s="16" customFormat="1" x14ac:dyDescent="0.25">
      <c r="A2599" s="19"/>
      <c r="B2599" s="18"/>
      <c r="D2599"/>
      <c r="E2599"/>
      <c r="F2599"/>
      <c r="G2599"/>
      <c r="H2599"/>
      <c r="I2599"/>
      <c r="J2599"/>
      <c r="K2599"/>
      <c r="L2599"/>
      <c r="M2599"/>
      <c r="N2599"/>
      <c r="O2599"/>
      <c r="P2599"/>
      <c r="Q2599"/>
      <c r="R2599"/>
    </row>
    <row r="2600" spans="1:18" s="16" customFormat="1" x14ac:dyDescent="0.25">
      <c r="A2600" s="19"/>
      <c r="B2600" s="18"/>
      <c r="D2600"/>
      <c r="E2600"/>
      <c r="F2600"/>
      <c r="G2600"/>
      <c r="H2600"/>
      <c r="I2600"/>
      <c r="J2600"/>
      <c r="K2600"/>
      <c r="L2600"/>
      <c r="M2600"/>
      <c r="N2600"/>
      <c r="O2600"/>
      <c r="P2600"/>
      <c r="Q2600"/>
      <c r="R2600"/>
    </row>
    <row r="2601" spans="1:18" s="16" customFormat="1" x14ac:dyDescent="0.25">
      <c r="A2601" s="19"/>
      <c r="B2601" s="18"/>
      <c r="D2601"/>
      <c r="E2601"/>
      <c r="F2601"/>
      <c r="G2601"/>
      <c r="H2601"/>
      <c r="I2601"/>
      <c r="J2601"/>
      <c r="K2601"/>
      <c r="L2601"/>
      <c r="M2601"/>
      <c r="N2601"/>
      <c r="O2601"/>
      <c r="P2601"/>
      <c r="Q2601"/>
      <c r="R2601"/>
    </row>
    <row r="2602" spans="1:18" s="16" customFormat="1" x14ac:dyDescent="0.25">
      <c r="A2602" s="19"/>
      <c r="B2602" s="18"/>
      <c r="D2602"/>
      <c r="E2602"/>
      <c r="F2602"/>
      <c r="G2602"/>
      <c r="H2602"/>
      <c r="I2602"/>
      <c r="J2602"/>
      <c r="K2602"/>
      <c r="L2602"/>
      <c r="M2602"/>
      <c r="N2602"/>
      <c r="O2602"/>
      <c r="P2602"/>
      <c r="Q2602"/>
      <c r="R2602"/>
    </row>
    <row r="2603" spans="1:18" s="16" customFormat="1" x14ac:dyDescent="0.25">
      <c r="A2603" s="19"/>
      <c r="B2603" s="18"/>
      <c r="D2603"/>
      <c r="E2603"/>
      <c r="F2603"/>
      <c r="G2603"/>
      <c r="H2603"/>
      <c r="I2603"/>
      <c r="J2603"/>
      <c r="K2603"/>
      <c r="L2603"/>
      <c r="M2603"/>
      <c r="N2603"/>
      <c r="O2603"/>
      <c r="P2603"/>
      <c r="Q2603"/>
      <c r="R2603"/>
    </row>
    <row r="2604" spans="1:18" s="16" customFormat="1" x14ac:dyDescent="0.25">
      <c r="A2604" s="19"/>
      <c r="B2604" s="18"/>
      <c r="D2604"/>
      <c r="E2604"/>
      <c r="F2604"/>
      <c r="G2604"/>
      <c r="H2604"/>
      <c r="I2604"/>
      <c r="J2604"/>
      <c r="K2604"/>
      <c r="L2604"/>
      <c r="M2604"/>
      <c r="N2604"/>
      <c r="O2604"/>
      <c r="P2604"/>
      <c r="Q2604"/>
      <c r="R2604"/>
    </row>
    <row r="2605" spans="1:18" s="16" customFormat="1" x14ac:dyDescent="0.25">
      <c r="A2605" s="19"/>
      <c r="B2605" s="18"/>
      <c r="D2605"/>
      <c r="E2605"/>
      <c r="F2605"/>
      <c r="G2605"/>
      <c r="H2605"/>
      <c r="I2605"/>
      <c r="J2605"/>
      <c r="K2605"/>
      <c r="L2605"/>
      <c r="M2605"/>
      <c r="N2605"/>
      <c r="O2605"/>
      <c r="P2605"/>
      <c r="Q2605"/>
      <c r="R2605"/>
    </row>
    <row r="2606" spans="1:18" s="16" customFormat="1" x14ac:dyDescent="0.25">
      <c r="A2606" s="19"/>
      <c r="B2606" s="18"/>
      <c r="D2606"/>
      <c r="E2606"/>
      <c r="F2606"/>
      <c r="G2606"/>
      <c r="H2606"/>
      <c r="I2606"/>
      <c r="J2606"/>
      <c r="K2606"/>
      <c r="L2606"/>
      <c r="M2606"/>
      <c r="N2606"/>
      <c r="O2606"/>
      <c r="P2606"/>
      <c r="Q2606"/>
      <c r="R2606"/>
    </row>
    <row r="2607" spans="1:18" s="16" customFormat="1" x14ac:dyDescent="0.25">
      <c r="A2607" s="19"/>
      <c r="B2607" s="18"/>
      <c r="D2607"/>
      <c r="E2607"/>
      <c r="F2607"/>
      <c r="G2607"/>
      <c r="H2607"/>
      <c r="I2607"/>
      <c r="J2607"/>
      <c r="K2607"/>
      <c r="L2607"/>
      <c r="M2607"/>
      <c r="N2607"/>
      <c r="O2607"/>
      <c r="P2607"/>
      <c r="Q2607"/>
      <c r="R2607"/>
    </row>
    <row r="2608" spans="1:18" s="16" customFormat="1" x14ac:dyDescent="0.25">
      <c r="A2608" s="19"/>
      <c r="B2608" s="18"/>
      <c r="D2608"/>
      <c r="E2608"/>
      <c r="F2608"/>
      <c r="G2608"/>
      <c r="H2608"/>
      <c r="I2608"/>
      <c r="J2608"/>
      <c r="K2608"/>
      <c r="L2608"/>
      <c r="M2608"/>
      <c r="N2608"/>
      <c r="O2608"/>
      <c r="P2608"/>
      <c r="Q2608"/>
      <c r="R2608"/>
    </row>
    <row r="2609" spans="1:18" s="16" customFormat="1" x14ac:dyDescent="0.25">
      <c r="A2609" s="19"/>
      <c r="B2609" s="18"/>
      <c r="D2609"/>
      <c r="E2609"/>
      <c r="F2609"/>
      <c r="G2609"/>
      <c r="H2609"/>
      <c r="I2609"/>
      <c r="J2609"/>
      <c r="K2609"/>
      <c r="L2609"/>
      <c r="M2609"/>
      <c r="N2609"/>
      <c r="O2609"/>
      <c r="P2609"/>
      <c r="Q2609"/>
      <c r="R2609"/>
    </row>
    <row r="2610" spans="1:18" s="16" customFormat="1" x14ac:dyDescent="0.25">
      <c r="A2610" s="19"/>
      <c r="B2610" s="18"/>
      <c r="D2610"/>
      <c r="E2610"/>
      <c r="F2610"/>
      <c r="G2610"/>
      <c r="H2610"/>
      <c r="I2610"/>
      <c r="J2610"/>
      <c r="K2610"/>
      <c r="L2610"/>
      <c r="M2610"/>
      <c r="N2610"/>
      <c r="O2610"/>
      <c r="P2610"/>
      <c r="Q2610"/>
      <c r="R2610"/>
    </row>
    <row r="2611" spans="1:18" s="16" customFormat="1" x14ac:dyDescent="0.25">
      <c r="A2611" s="19"/>
      <c r="B2611" s="18"/>
      <c r="D2611"/>
      <c r="E2611"/>
      <c r="F2611"/>
      <c r="G2611"/>
      <c r="H2611"/>
      <c r="I2611"/>
      <c r="J2611"/>
      <c r="K2611"/>
      <c r="L2611"/>
      <c r="M2611"/>
      <c r="N2611"/>
      <c r="O2611"/>
      <c r="P2611"/>
      <c r="Q2611"/>
      <c r="R2611"/>
    </row>
    <row r="2612" spans="1:18" s="16" customFormat="1" x14ac:dyDescent="0.25">
      <c r="A2612" s="19"/>
      <c r="B2612" s="20"/>
      <c r="D2612"/>
      <c r="E2612"/>
      <c r="F2612"/>
      <c r="G2612"/>
      <c r="H2612"/>
      <c r="I2612"/>
      <c r="J2612"/>
      <c r="K2612"/>
      <c r="L2612"/>
      <c r="M2612"/>
      <c r="N2612"/>
      <c r="O2612"/>
      <c r="P2612"/>
      <c r="Q2612"/>
      <c r="R2612"/>
    </row>
    <row r="2613" spans="1:18" s="16" customFormat="1" x14ac:dyDescent="0.25">
      <c r="A2613" s="19"/>
      <c r="B2613" s="18"/>
      <c r="D2613"/>
      <c r="E2613"/>
      <c r="F2613"/>
      <c r="G2613"/>
      <c r="H2613"/>
      <c r="I2613"/>
      <c r="J2613"/>
      <c r="K2613"/>
      <c r="L2613"/>
      <c r="M2613"/>
      <c r="N2613"/>
      <c r="O2613"/>
      <c r="P2613"/>
      <c r="Q2613"/>
      <c r="R2613"/>
    </row>
    <row r="2614" spans="1:18" s="16" customFormat="1" x14ac:dyDescent="0.25">
      <c r="A2614" s="19"/>
      <c r="B2614" s="18"/>
      <c r="D2614"/>
      <c r="E2614"/>
      <c r="F2614"/>
      <c r="G2614"/>
      <c r="H2614"/>
      <c r="I2614"/>
      <c r="J2614"/>
      <c r="K2614"/>
      <c r="L2614"/>
      <c r="M2614"/>
      <c r="N2614"/>
      <c r="O2614"/>
      <c r="P2614"/>
      <c r="Q2614"/>
      <c r="R2614"/>
    </row>
    <row r="2615" spans="1:18" s="16" customFormat="1" x14ac:dyDescent="0.25">
      <c r="A2615" s="19"/>
      <c r="B2615" s="18"/>
      <c r="D2615"/>
      <c r="E2615"/>
      <c r="F2615"/>
      <c r="G2615"/>
      <c r="H2615"/>
      <c r="I2615"/>
      <c r="J2615"/>
      <c r="K2615"/>
      <c r="L2615"/>
      <c r="M2615"/>
      <c r="N2615"/>
      <c r="O2615"/>
      <c r="P2615"/>
      <c r="Q2615"/>
      <c r="R2615"/>
    </row>
    <row r="2616" spans="1:18" s="16" customFormat="1" x14ac:dyDescent="0.25">
      <c r="A2616" s="19"/>
      <c r="B2616" s="18"/>
      <c r="D2616"/>
      <c r="E2616"/>
      <c r="F2616"/>
      <c r="G2616"/>
      <c r="H2616"/>
      <c r="I2616"/>
      <c r="J2616"/>
      <c r="K2616"/>
      <c r="L2616"/>
      <c r="M2616"/>
      <c r="N2616"/>
      <c r="O2616"/>
      <c r="P2616"/>
      <c r="Q2616"/>
      <c r="R2616"/>
    </row>
    <row r="2617" spans="1:18" s="16" customFormat="1" x14ac:dyDescent="0.25">
      <c r="A2617" s="19"/>
      <c r="B2617" s="18"/>
      <c r="D2617"/>
      <c r="E2617"/>
      <c r="F2617"/>
      <c r="G2617"/>
      <c r="H2617"/>
      <c r="I2617"/>
      <c r="J2617"/>
      <c r="K2617"/>
      <c r="L2617"/>
      <c r="M2617"/>
      <c r="N2617"/>
      <c r="O2617"/>
      <c r="P2617"/>
      <c r="Q2617"/>
      <c r="R2617"/>
    </row>
    <row r="2618" spans="1:18" s="16" customFormat="1" x14ac:dyDescent="0.25">
      <c r="A2618" s="19"/>
      <c r="B2618" s="18"/>
      <c r="D2618"/>
      <c r="E2618"/>
      <c r="F2618"/>
      <c r="G2618"/>
      <c r="H2618"/>
      <c r="I2618"/>
      <c r="J2618"/>
      <c r="K2618"/>
      <c r="L2618"/>
      <c r="M2618"/>
      <c r="N2618"/>
      <c r="O2618"/>
      <c r="P2618"/>
      <c r="Q2618"/>
      <c r="R2618"/>
    </row>
    <row r="2619" spans="1:18" s="16" customFormat="1" x14ac:dyDescent="0.25">
      <c r="A2619" s="19"/>
      <c r="B2619" s="18"/>
      <c r="D2619"/>
      <c r="E2619"/>
      <c r="F2619"/>
      <c r="G2619"/>
      <c r="H2619"/>
      <c r="I2619"/>
      <c r="J2619"/>
      <c r="K2619"/>
      <c r="L2619"/>
      <c r="M2619"/>
      <c r="N2619"/>
      <c r="O2619"/>
      <c r="P2619"/>
      <c r="Q2619"/>
      <c r="R2619"/>
    </row>
    <row r="2620" spans="1:18" s="16" customFormat="1" x14ac:dyDescent="0.25">
      <c r="A2620" s="19"/>
      <c r="B2620" s="18"/>
      <c r="D2620"/>
      <c r="E2620"/>
      <c r="F2620"/>
      <c r="G2620"/>
      <c r="H2620"/>
      <c r="I2620"/>
      <c r="J2620"/>
      <c r="K2620"/>
      <c r="L2620"/>
      <c r="M2620"/>
      <c r="N2620"/>
      <c r="O2620"/>
      <c r="P2620"/>
      <c r="Q2620"/>
      <c r="R2620"/>
    </row>
    <row r="2621" spans="1:18" s="16" customFormat="1" x14ac:dyDescent="0.25">
      <c r="A2621" s="19"/>
      <c r="B2621" s="18"/>
      <c r="D2621"/>
      <c r="E2621"/>
      <c r="F2621"/>
      <c r="G2621"/>
      <c r="H2621"/>
      <c r="I2621"/>
      <c r="J2621"/>
      <c r="K2621"/>
      <c r="L2621"/>
      <c r="M2621"/>
      <c r="N2621"/>
      <c r="O2621"/>
      <c r="P2621"/>
      <c r="Q2621"/>
      <c r="R2621"/>
    </row>
    <row r="2622" spans="1:18" s="16" customFormat="1" x14ac:dyDescent="0.25">
      <c r="A2622" s="19"/>
      <c r="B2622" s="18"/>
      <c r="D2622"/>
      <c r="E2622"/>
      <c r="F2622"/>
      <c r="G2622"/>
      <c r="H2622"/>
      <c r="I2622"/>
      <c r="J2622"/>
      <c r="K2622"/>
      <c r="L2622"/>
      <c r="M2622"/>
      <c r="N2622"/>
      <c r="O2622"/>
      <c r="P2622"/>
      <c r="Q2622"/>
      <c r="R2622"/>
    </row>
    <row r="2623" spans="1:18" s="16" customFormat="1" x14ac:dyDescent="0.25">
      <c r="A2623" s="19"/>
      <c r="B2623" s="18"/>
      <c r="D2623"/>
      <c r="E2623"/>
      <c r="F2623"/>
      <c r="G2623"/>
      <c r="H2623"/>
      <c r="I2623"/>
      <c r="J2623"/>
      <c r="K2623"/>
      <c r="L2623"/>
      <c r="M2623"/>
      <c r="N2623"/>
      <c r="O2623"/>
      <c r="P2623"/>
      <c r="Q2623"/>
      <c r="R2623"/>
    </row>
    <row r="2624" spans="1:18" s="16" customFormat="1" x14ac:dyDescent="0.25">
      <c r="A2624" s="19"/>
      <c r="B2624" s="18"/>
      <c r="D2624"/>
      <c r="E2624"/>
      <c r="F2624"/>
      <c r="G2624"/>
      <c r="H2624"/>
      <c r="I2624"/>
      <c r="J2624"/>
      <c r="K2624"/>
      <c r="L2624"/>
      <c r="M2624"/>
      <c r="N2624"/>
      <c r="O2624"/>
      <c r="P2624"/>
      <c r="Q2624"/>
      <c r="R2624"/>
    </row>
    <row r="2625" spans="1:18" s="16" customFormat="1" x14ac:dyDescent="0.25">
      <c r="A2625" s="19"/>
      <c r="B2625" s="18"/>
      <c r="D2625"/>
      <c r="E2625"/>
      <c r="F2625"/>
      <c r="G2625"/>
      <c r="H2625"/>
      <c r="I2625"/>
      <c r="J2625"/>
      <c r="K2625"/>
      <c r="L2625"/>
      <c r="M2625"/>
      <c r="N2625"/>
      <c r="O2625"/>
      <c r="P2625"/>
      <c r="Q2625"/>
      <c r="R2625"/>
    </row>
    <row r="2626" spans="1:18" s="16" customFormat="1" x14ac:dyDescent="0.25">
      <c r="A2626" s="19"/>
      <c r="B2626" s="18"/>
      <c r="D2626"/>
      <c r="E2626"/>
      <c r="F2626"/>
      <c r="G2626"/>
      <c r="H2626"/>
      <c r="I2626"/>
      <c r="J2626"/>
      <c r="K2626"/>
      <c r="L2626"/>
      <c r="M2626"/>
      <c r="N2626"/>
      <c r="O2626"/>
      <c r="P2626"/>
      <c r="Q2626"/>
      <c r="R2626"/>
    </row>
    <row r="2627" spans="1:18" s="16" customFormat="1" x14ac:dyDescent="0.25">
      <c r="A2627" s="19"/>
      <c r="B2627" s="18"/>
      <c r="D2627"/>
      <c r="E2627"/>
      <c r="F2627"/>
      <c r="G2627"/>
      <c r="H2627"/>
      <c r="I2627"/>
      <c r="J2627"/>
      <c r="K2627"/>
      <c r="L2627"/>
      <c r="M2627"/>
      <c r="N2627"/>
      <c r="O2627"/>
      <c r="P2627"/>
      <c r="Q2627"/>
      <c r="R2627"/>
    </row>
    <row r="2628" spans="1:18" s="16" customFormat="1" x14ac:dyDescent="0.25">
      <c r="A2628" s="19"/>
      <c r="B2628" s="18"/>
      <c r="D2628"/>
      <c r="E2628"/>
      <c r="F2628"/>
      <c r="G2628"/>
      <c r="H2628"/>
      <c r="I2628"/>
      <c r="J2628"/>
      <c r="K2628"/>
      <c r="L2628"/>
      <c r="M2628"/>
      <c r="N2628"/>
      <c r="O2628"/>
      <c r="P2628"/>
      <c r="Q2628"/>
      <c r="R2628"/>
    </row>
    <row r="2629" spans="1:18" s="16" customFormat="1" x14ac:dyDescent="0.25">
      <c r="A2629" s="19"/>
      <c r="B2629" s="18"/>
      <c r="D2629"/>
      <c r="E2629"/>
      <c r="F2629"/>
      <c r="G2629"/>
      <c r="H2629"/>
      <c r="I2629"/>
      <c r="J2629"/>
      <c r="K2629"/>
      <c r="L2629"/>
      <c r="M2629"/>
      <c r="N2629"/>
      <c r="O2629"/>
      <c r="P2629"/>
      <c r="Q2629"/>
      <c r="R2629"/>
    </row>
    <row r="2630" spans="1:18" s="16" customFormat="1" x14ac:dyDescent="0.25">
      <c r="A2630" s="19"/>
      <c r="B2630" s="18"/>
      <c r="D2630"/>
      <c r="E2630"/>
      <c r="F2630"/>
      <c r="G2630"/>
      <c r="H2630"/>
      <c r="I2630"/>
      <c r="J2630"/>
      <c r="K2630"/>
      <c r="L2630"/>
      <c r="M2630"/>
      <c r="N2630"/>
      <c r="O2630"/>
      <c r="P2630"/>
      <c r="Q2630"/>
      <c r="R2630"/>
    </row>
    <row r="2631" spans="1:18" s="16" customFormat="1" x14ac:dyDescent="0.25">
      <c r="A2631" s="19"/>
      <c r="B2631" s="18"/>
      <c r="D2631"/>
      <c r="E2631"/>
      <c r="F2631"/>
      <c r="G2631"/>
      <c r="H2631"/>
      <c r="I2631"/>
      <c r="J2631"/>
      <c r="K2631"/>
      <c r="L2631"/>
      <c r="M2631"/>
      <c r="N2631"/>
      <c r="O2631"/>
      <c r="P2631"/>
      <c r="Q2631"/>
      <c r="R2631"/>
    </row>
    <row r="2632" spans="1:18" s="16" customFormat="1" x14ac:dyDescent="0.25">
      <c r="A2632" s="19"/>
      <c r="B2632" s="18"/>
      <c r="D2632"/>
      <c r="E2632"/>
      <c r="F2632"/>
      <c r="G2632"/>
      <c r="H2632"/>
      <c r="I2632"/>
      <c r="J2632"/>
      <c r="K2632"/>
      <c r="L2632"/>
      <c r="M2632"/>
      <c r="N2632"/>
      <c r="O2632"/>
      <c r="P2632"/>
      <c r="Q2632"/>
      <c r="R2632"/>
    </row>
    <row r="2633" spans="1:18" s="16" customFormat="1" x14ac:dyDescent="0.25">
      <c r="A2633" s="19"/>
      <c r="B2633" s="18"/>
      <c r="D2633"/>
      <c r="E2633"/>
      <c r="F2633"/>
      <c r="G2633"/>
      <c r="H2633"/>
      <c r="I2633"/>
      <c r="J2633"/>
      <c r="K2633"/>
      <c r="L2633"/>
      <c r="M2633"/>
      <c r="N2633"/>
      <c r="O2633"/>
      <c r="P2633"/>
      <c r="Q2633"/>
      <c r="R2633"/>
    </row>
    <row r="2634" spans="1:18" s="16" customFormat="1" x14ac:dyDescent="0.25">
      <c r="A2634" s="19"/>
      <c r="B2634" s="18"/>
      <c r="D2634"/>
      <c r="E2634"/>
      <c r="F2634"/>
      <c r="G2634"/>
      <c r="H2634"/>
      <c r="I2634"/>
      <c r="J2634"/>
      <c r="K2634"/>
      <c r="L2634"/>
      <c r="M2634"/>
      <c r="N2634"/>
      <c r="O2634"/>
      <c r="P2634"/>
      <c r="Q2634"/>
      <c r="R2634"/>
    </row>
    <row r="2635" spans="1:18" s="16" customFormat="1" x14ac:dyDescent="0.25">
      <c r="A2635" s="19"/>
      <c r="B2635" s="18"/>
      <c r="D2635"/>
      <c r="E2635"/>
      <c r="F2635"/>
      <c r="G2635"/>
      <c r="H2635"/>
      <c r="I2635"/>
      <c r="J2635"/>
      <c r="K2635"/>
      <c r="L2635"/>
      <c r="M2635"/>
      <c r="N2635"/>
      <c r="O2635"/>
      <c r="P2635"/>
      <c r="Q2635"/>
      <c r="R2635"/>
    </row>
    <row r="2636" spans="1:18" s="16" customFormat="1" x14ac:dyDescent="0.25">
      <c r="A2636" s="19"/>
      <c r="B2636" s="18"/>
      <c r="D2636"/>
      <c r="E2636"/>
      <c r="F2636"/>
      <c r="G2636"/>
      <c r="H2636"/>
      <c r="I2636"/>
      <c r="J2636"/>
      <c r="K2636"/>
      <c r="L2636"/>
      <c r="M2636"/>
      <c r="N2636"/>
      <c r="O2636"/>
      <c r="P2636"/>
      <c r="Q2636"/>
      <c r="R2636"/>
    </row>
    <row r="2637" spans="1:18" s="16" customFormat="1" x14ac:dyDescent="0.25">
      <c r="A2637" s="19"/>
      <c r="B2637" s="18"/>
      <c r="D2637"/>
      <c r="E2637"/>
      <c r="F2637"/>
      <c r="G2637"/>
      <c r="H2637"/>
      <c r="I2637"/>
      <c r="J2637"/>
      <c r="K2637"/>
      <c r="L2637"/>
      <c r="M2637"/>
      <c r="N2637"/>
      <c r="O2637"/>
      <c r="P2637"/>
      <c r="Q2637"/>
      <c r="R2637"/>
    </row>
    <row r="2638" spans="1:18" s="16" customFormat="1" x14ac:dyDescent="0.25">
      <c r="A2638" s="19"/>
      <c r="B2638" s="18"/>
      <c r="D2638"/>
      <c r="E2638"/>
      <c r="F2638"/>
      <c r="G2638"/>
      <c r="H2638"/>
      <c r="I2638"/>
      <c r="J2638"/>
      <c r="K2638"/>
      <c r="L2638"/>
      <c r="M2638"/>
      <c r="N2638"/>
      <c r="O2638"/>
      <c r="P2638"/>
      <c r="Q2638"/>
      <c r="R2638"/>
    </row>
    <row r="2639" spans="1:18" s="16" customFormat="1" x14ac:dyDescent="0.25">
      <c r="A2639" s="19"/>
      <c r="B2639" s="18"/>
      <c r="D2639"/>
      <c r="E2639"/>
      <c r="F2639"/>
      <c r="G2639"/>
      <c r="H2639"/>
      <c r="I2639"/>
      <c r="J2639"/>
      <c r="K2639"/>
      <c r="L2639"/>
      <c r="M2639"/>
      <c r="N2639"/>
      <c r="O2639"/>
      <c r="P2639"/>
      <c r="Q2639"/>
      <c r="R2639"/>
    </row>
    <row r="2640" spans="1:18" s="16" customFormat="1" x14ac:dyDescent="0.25">
      <c r="A2640" s="19"/>
      <c r="B2640" s="18"/>
      <c r="D2640"/>
      <c r="E2640"/>
      <c r="F2640"/>
      <c r="G2640"/>
      <c r="H2640"/>
      <c r="I2640"/>
      <c r="J2640"/>
      <c r="K2640"/>
      <c r="L2640"/>
      <c r="M2640"/>
      <c r="N2640"/>
      <c r="O2640"/>
      <c r="P2640"/>
      <c r="Q2640"/>
      <c r="R2640"/>
    </row>
    <row r="2641" spans="1:18" s="16" customFormat="1" x14ac:dyDescent="0.25">
      <c r="A2641" s="19"/>
      <c r="B2641" s="18"/>
      <c r="D2641"/>
      <c r="E2641"/>
      <c r="F2641"/>
      <c r="G2641"/>
      <c r="H2641"/>
      <c r="I2641"/>
      <c r="J2641"/>
      <c r="K2641"/>
      <c r="L2641"/>
      <c r="M2641"/>
      <c r="N2641"/>
      <c r="O2641"/>
      <c r="P2641"/>
      <c r="Q2641"/>
      <c r="R2641"/>
    </row>
    <row r="2642" spans="1:18" s="16" customFormat="1" x14ac:dyDescent="0.25">
      <c r="A2642" s="19"/>
      <c r="B2642" s="18"/>
      <c r="D2642"/>
      <c r="E2642"/>
      <c r="F2642"/>
      <c r="G2642"/>
      <c r="H2642"/>
      <c r="I2642"/>
      <c r="J2642"/>
      <c r="K2642"/>
      <c r="L2642"/>
      <c r="M2642"/>
      <c r="N2642"/>
      <c r="O2642"/>
      <c r="P2642"/>
      <c r="Q2642"/>
      <c r="R2642"/>
    </row>
    <row r="2643" spans="1:18" s="16" customFormat="1" x14ac:dyDescent="0.25">
      <c r="A2643" s="19"/>
      <c r="B2643" s="18"/>
      <c r="D2643"/>
      <c r="E2643"/>
      <c r="F2643"/>
      <c r="G2643"/>
      <c r="H2643"/>
      <c r="I2643"/>
      <c r="J2643"/>
      <c r="K2643"/>
      <c r="L2643"/>
      <c r="M2643"/>
      <c r="N2643"/>
      <c r="O2643"/>
      <c r="P2643"/>
      <c r="Q2643"/>
      <c r="R2643"/>
    </row>
    <row r="2644" spans="1:18" s="16" customFormat="1" x14ac:dyDescent="0.25">
      <c r="A2644" s="19"/>
      <c r="B2644" s="18"/>
      <c r="D2644"/>
      <c r="E2644"/>
      <c r="F2644"/>
      <c r="G2644"/>
      <c r="H2644"/>
      <c r="I2644"/>
      <c r="J2644"/>
      <c r="K2644"/>
      <c r="L2644"/>
      <c r="M2644"/>
      <c r="N2644"/>
      <c r="O2644"/>
      <c r="P2644"/>
      <c r="Q2644"/>
      <c r="R2644"/>
    </row>
    <row r="2645" spans="1:18" s="16" customFormat="1" x14ac:dyDescent="0.25">
      <c r="A2645" s="19"/>
      <c r="B2645" s="18"/>
      <c r="D2645"/>
      <c r="E2645"/>
      <c r="F2645"/>
      <c r="G2645"/>
      <c r="H2645"/>
      <c r="I2645"/>
      <c r="J2645"/>
      <c r="K2645"/>
      <c r="L2645"/>
      <c r="M2645"/>
      <c r="N2645"/>
      <c r="O2645"/>
      <c r="P2645"/>
      <c r="Q2645"/>
      <c r="R2645"/>
    </row>
    <row r="2646" spans="1:18" s="16" customFormat="1" x14ac:dyDescent="0.25">
      <c r="A2646" s="19"/>
      <c r="B2646" s="18"/>
      <c r="D2646"/>
      <c r="E2646"/>
      <c r="F2646"/>
      <c r="G2646"/>
      <c r="H2646"/>
      <c r="I2646"/>
      <c r="J2646"/>
      <c r="K2646"/>
      <c r="L2646"/>
      <c r="M2646"/>
      <c r="N2646"/>
      <c r="O2646"/>
      <c r="P2646"/>
      <c r="Q2646"/>
      <c r="R2646"/>
    </row>
    <row r="2647" spans="1:18" s="16" customFormat="1" x14ac:dyDescent="0.25">
      <c r="A2647" s="19"/>
      <c r="B2647" s="18"/>
      <c r="D2647"/>
      <c r="E2647"/>
      <c r="F2647"/>
      <c r="G2647"/>
      <c r="H2647"/>
      <c r="I2647"/>
      <c r="J2647"/>
      <c r="K2647"/>
      <c r="L2647"/>
      <c r="M2647"/>
      <c r="N2647"/>
      <c r="O2647"/>
      <c r="P2647"/>
      <c r="Q2647"/>
      <c r="R2647"/>
    </row>
    <row r="2648" spans="1:18" s="16" customFormat="1" x14ac:dyDescent="0.25">
      <c r="A2648" s="19"/>
      <c r="B2648" s="18"/>
      <c r="D2648"/>
      <c r="E2648"/>
      <c r="F2648"/>
      <c r="G2648"/>
      <c r="H2648"/>
      <c r="I2648"/>
      <c r="J2648"/>
      <c r="K2648"/>
      <c r="L2648"/>
      <c r="M2648"/>
      <c r="N2648"/>
      <c r="O2648"/>
      <c r="P2648"/>
      <c r="Q2648"/>
      <c r="R2648"/>
    </row>
    <row r="2649" spans="1:18" s="16" customFormat="1" x14ac:dyDescent="0.25">
      <c r="A2649" s="19"/>
      <c r="B2649" s="18"/>
      <c r="D2649"/>
      <c r="E2649"/>
      <c r="F2649"/>
      <c r="G2649"/>
      <c r="H2649"/>
      <c r="I2649"/>
      <c r="J2649"/>
      <c r="K2649"/>
      <c r="L2649"/>
      <c r="M2649"/>
      <c r="N2649"/>
      <c r="O2649"/>
      <c r="P2649"/>
      <c r="Q2649"/>
      <c r="R2649"/>
    </row>
    <row r="2650" spans="1:18" s="16" customFormat="1" x14ac:dyDescent="0.25">
      <c r="A2650" s="19"/>
      <c r="B2650" s="18"/>
      <c r="D2650"/>
      <c r="E2650"/>
      <c r="F2650"/>
      <c r="G2650"/>
      <c r="H2650"/>
      <c r="I2650"/>
      <c r="J2650"/>
      <c r="K2650"/>
      <c r="L2650"/>
      <c r="M2650"/>
      <c r="N2650"/>
      <c r="O2650"/>
      <c r="P2650"/>
      <c r="Q2650"/>
      <c r="R2650"/>
    </row>
    <row r="2651" spans="1:18" s="16" customFormat="1" x14ac:dyDescent="0.25">
      <c r="A2651" s="19"/>
      <c r="B2651" s="18"/>
      <c r="D2651"/>
      <c r="E2651"/>
      <c r="F2651"/>
      <c r="G2651"/>
      <c r="H2651"/>
      <c r="I2651"/>
      <c r="J2651"/>
      <c r="K2651"/>
      <c r="L2651"/>
      <c r="M2651"/>
      <c r="N2651"/>
      <c r="O2651"/>
      <c r="P2651"/>
      <c r="Q2651"/>
      <c r="R2651"/>
    </row>
    <row r="2652" spans="1:18" s="16" customFormat="1" x14ac:dyDescent="0.25">
      <c r="A2652" s="19"/>
      <c r="B2652" s="18"/>
      <c r="D2652"/>
      <c r="E2652"/>
      <c r="F2652"/>
      <c r="G2652"/>
      <c r="H2652"/>
      <c r="I2652"/>
      <c r="J2652"/>
      <c r="K2652"/>
      <c r="L2652"/>
      <c r="M2652"/>
      <c r="N2652"/>
      <c r="O2652"/>
      <c r="P2652"/>
      <c r="Q2652"/>
      <c r="R2652"/>
    </row>
    <row r="2653" spans="1:18" s="16" customFormat="1" x14ac:dyDescent="0.25">
      <c r="A2653" s="19"/>
      <c r="B2653" s="18"/>
      <c r="D2653"/>
      <c r="E2653"/>
      <c r="F2653"/>
      <c r="G2653"/>
      <c r="H2653"/>
      <c r="I2653"/>
      <c r="J2653"/>
      <c r="K2653"/>
      <c r="L2653"/>
      <c r="M2653"/>
      <c r="N2653"/>
      <c r="O2653"/>
      <c r="P2653"/>
      <c r="Q2653"/>
      <c r="R2653"/>
    </row>
    <row r="2654" spans="1:18" s="16" customFormat="1" x14ac:dyDescent="0.25">
      <c r="A2654" s="19"/>
      <c r="B2654" s="18"/>
      <c r="D2654"/>
      <c r="E2654"/>
      <c r="F2654"/>
      <c r="G2654"/>
      <c r="H2654"/>
      <c r="I2654"/>
      <c r="J2654"/>
      <c r="K2654"/>
      <c r="L2654"/>
      <c r="M2654"/>
      <c r="N2654"/>
      <c r="O2654"/>
      <c r="P2654"/>
      <c r="Q2654"/>
      <c r="R2654"/>
    </row>
    <row r="2655" spans="1:18" s="16" customFormat="1" x14ac:dyDescent="0.25">
      <c r="A2655" s="19"/>
      <c r="B2655" s="18"/>
      <c r="D2655"/>
      <c r="E2655"/>
      <c r="F2655"/>
      <c r="G2655"/>
      <c r="H2655"/>
      <c r="I2655"/>
      <c r="J2655"/>
      <c r="K2655"/>
      <c r="L2655"/>
      <c r="M2655"/>
      <c r="N2655"/>
      <c r="O2655"/>
      <c r="P2655"/>
      <c r="Q2655"/>
      <c r="R2655"/>
    </row>
    <row r="2656" spans="1:18" s="16" customFormat="1" x14ac:dyDescent="0.25">
      <c r="A2656" s="19"/>
      <c r="B2656" s="18"/>
      <c r="D2656"/>
      <c r="E2656"/>
      <c r="F2656"/>
      <c r="G2656"/>
      <c r="H2656"/>
      <c r="I2656"/>
      <c r="J2656"/>
      <c r="K2656"/>
      <c r="L2656"/>
      <c r="M2656"/>
      <c r="N2656"/>
      <c r="O2656"/>
      <c r="P2656"/>
      <c r="Q2656"/>
      <c r="R2656"/>
    </row>
    <row r="2657" spans="1:18" s="16" customFormat="1" x14ac:dyDescent="0.25">
      <c r="A2657" s="19"/>
      <c r="B2657" s="18"/>
      <c r="D2657"/>
      <c r="E2657"/>
      <c r="F2657"/>
      <c r="G2657"/>
      <c r="H2657"/>
      <c r="I2657"/>
      <c r="J2657"/>
      <c r="K2657"/>
      <c r="L2657"/>
      <c r="M2657"/>
      <c r="N2657"/>
      <c r="O2657"/>
      <c r="P2657"/>
      <c r="Q2657"/>
      <c r="R2657"/>
    </row>
    <row r="2658" spans="1:18" s="16" customFormat="1" x14ac:dyDescent="0.25">
      <c r="A2658" s="19"/>
      <c r="B2658" s="18"/>
      <c r="D2658"/>
      <c r="E2658"/>
      <c r="F2658"/>
      <c r="G2658"/>
      <c r="H2658"/>
      <c r="I2658"/>
      <c r="J2658"/>
      <c r="K2658"/>
      <c r="L2658"/>
      <c r="M2658"/>
      <c r="N2658"/>
      <c r="O2658"/>
      <c r="P2658"/>
      <c r="Q2658"/>
      <c r="R2658"/>
    </row>
    <row r="2659" spans="1:18" s="16" customFormat="1" x14ac:dyDescent="0.25">
      <c r="A2659" s="19"/>
      <c r="B2659" s="18"/>
      <c r="D2659"/>
      <c r="E2659"/>
      <c r="F2659"/>
      <c r="G2659"/>
      <c r="H2659"/>
      <c r="I2659"/>
      <c r="J2659"/>
      <c r="K2659"/>
      <c r="L2659"/>
      <c r="M2659"/>
      <c r="N2659"/>
      <c r="O2659"/>
      <c r="P2659"/>
      <c r="Q2659"/>
      <c r="R2659"/>
    </row>
    <row r="2660" spans="1:18" s="16" customFormat="1" x14ac:dyDescent="0.25">
      <c r="A2660" s="19"/>
      <c r="B2660" s="18"/>
      <c r="D2660"/>
      <c r="E2660"/>
      <c r="F2660"/>
      <c r="G2660"/>
      <c r="H2660"/>
      <c r="I2660"/>
      <c r="J2660"/>
      <c r="K2660"/>
      <c r="L2660"/>
      <c r="M2660"/>
      <c r="N2660"/>
      <c r="O2660"/>
      <c r="P2660"/>
      <c r="Q2660"/>
      <c r="R2660"/>
    </row>
    <row r="2661" spans="1:18" s="16" customFormat="1" x14ac:dyDescent="0.25">
      <c r="A2661" s="19"/>
      <c r="B2661" s="18"/>
      <c r="D2661"/>
      <c r="E2661"/>
      <c r="F2661"/>
      <c r="G2661"/>
      <c r="H2661"/>
      <c r="I2661"/>
      <c r="J2661"/>
      <c r="K2661"/>
      <c r="L2661"/>
      <c r="M2661"/>
      <c r="N2661"/>
      <c r="O2661"/>
      <c r="P2661"/>
      <c r="Q2661"/>
      <c r="R2661"/>
    </row>
    <row r="2662" spans="1:18" s="16" customFormat="1" x14ac:dyDescent="0.25">
      <c r="A2662" s="19"/>
      <c r="B2662" s="20"/>
      <c r="D2662"/>
      <c r="E2662"/>
      <c r="F2662"/>
      <c r="G2662"/>
      <c r="H2662"/>
      <c r="I2662"/>
      <c r="J2662"/>
      <c r="K2662"/>
      <c r="L2662"/>
      <c r="M2662"/>
      <c r="N2662"/>
      <c r="O2662"/>
      <c r="P2662"/>
      <c r="Q2662"/>
      <c r="R2662"/>
    </row>
    <row r="2663" spans="1:18" s="16" customFormat="1" x14ac:dyDescent="0.25">
      <c r="A2663" s="19"/>
      <c r="B2663" s="18"/>
      <c r="D2663"/>
      <c r="E2663"/>
      <c r="F2663"/>
      <c r="G2663"/>
      <c r="H2663"/>
      <c r="I2663"/>
      <c r="J2663"/>
      <c r="K2663"/>
      <c r="L2663"/>
      <c r="M2663"/>
      <c r="N2663"/>
      <c r="O2663"/>
      <c r="P2663"/>
      <c r="Q2663"/>
      <c r="R2663"/>
    </row>
    <row r="2664" spans="1:18" s="16" customFormat="1" x14ac:dyDescent="0.25">
      <c r="A2664" s="19"/>
      <c r="B2664" s="18"/>
      <c r="D2664"/>
      <c r="E2664"/>
      <c r="F2664"/>
      <c r="G2664"/>
      <c r="H2664"/>
      <c r="I2664"/>
      <c r="J2664"/>
      <c r="K2664"/>
      <c r="L2664"/>
      <c r="M2664"/>
      <c r="N2664"/>
      <c r="O2664"/>
      <c r="P2664"/>
      <c r="Q2664"/>
      <c r="R2664"/>
    </row>
    <row r="2665" spans="1:18" s="16" customFormat="1" x14ac:dyDescent="0.25">
      <c r="A2665" s="19"/>
      <c r="B2665" s="18"/>
      <c r="D2665"/>
      <c r="E2665"/>
      <c r="F2665"/>
      <c r="G2665"/>
      <c r="H2665"/>
      <c r="I2665"/>
      <c r="J2665"/>
      <c r="K2665"/>
      <c r="L2665"/>
      <c r="M2665"/>
      <c r="N2665"/>
      <c r="O2665"/>
      <c r="P2665"/>
      <c r="Q2665"/>
      <c r="R2665"/>
    </row>
    <row r="2666" spans="1:18" s="16" customFormat="1" x14ac:dyDescent="0.25">
      <c r="A2666" s="19"/>
      <c r="B2666" s="18"/>
      <c r="D2666"/>
      <c r="E2666"/>
      <c r="F2666"/>
      <c r="G2666"/>
      <c r="H2666"/>
      <c r="I2666"/>
      <c r="J2666"/>
      <c r="K2666"/>
      <c r="L2666"/>
      <c r="M2666"/>
      <c r="N2666"/>
      <c r="O2666"/>
      <c r="P2666"/>
      <c r="Q2666"/>
      <c r="R2666"/>
    </row>
    <row r="2667" spans="1:18" s="16" customFormat="1" x14ac:dyDescent="0.25">
      <c r="A2667" s="19"/>
      <c r="B2667" s="18"/>
      <c r="D2667"/>
      <c r="E2667"/>
      <c r="F2667"/>
      <c r="G2667"/>
      <c r="H2667"/>
      <c r="I2667"/>
      <c r="J2667"/>
      <c r="K2667"/>
      <c r="L2667"/>
      <c r="M2667"/>
      <c r="N2667"/>
      <c r="O2667"/>
      <c r="P2667"/>
      <c r="Q2667"/>
      <c r="R2667"/>
    </row>
    <row r="2668" spans="1:18" s="16" customFormat="1" x14ac:dyDescent="0.25">
      <c r="A2668" s="19"/>
      <c r="B2668" s="18"/>
      <c r="D2668"/>
      <c r="E2668"/>
      <c r="F2668"/>
      <c r="G2668"/>
      <c r="H2668"/>
      <c r="I2668"/>
      <c r="J2668"/>
      <c r="K2668"/>
      <c r="L2668"/>
      <c r="M2668"/>
      <c r="N2668"/>
      <c r="O2668"/>
      <c r="P2668"/>
      <c r="Q2668"/>
      <c r="R2668"/>
    </row>
    <row r="2669" spans="1:18" s="16" customFormat="1" x14ac:dyDescent="0.25">
      <c r="A2669" s="19"/>
      <c r="B2669" s="18"/>
      <c r="D2669"/>
      <c r="E2669"/>
      <c r="F2669"/>
      <c r="G2669"/>
      <c r="H2669"/>
      <c r="I2669"/>
      <c r="J2669"/>
      <c r="K2669"/>
      <c r="L2669"/>
      <c r="M2669"/>
      <c r="N2669"/>
      <c r="O2669"/>
      <c r="P2669"/>
      <c r="Q2669"/>
      <c r="R2669"/>
    </row>
    <row r="2670" spans="1:18" s="16" customFormat="1" x14ac:dyDescent="0.25">
      <c r="A2670" s="19"/>
      <c r="B2670" s="18"/>
      <c r="D2670"/>
      <c r="E2670"/>
      <c r="F2670"/>
      <c r="G2670"/>
      <c r="H2670"/>
      <c r="I2670"/>
      <c r="J2670"/>
      <c r="K2670"/>
      <c r="L2670"/>
      <c r="M2670"/>
      <c r="N2670"/>
      <c r="O2670"/>
      <c r="P2670"/>
      <c r="Q2670"/>
      <c r="R2670"/>
    </row>
    <row r="2671" spans="1:18" s="16" customFormat="1" x14ac:dyDescent="0.25">
      <c r="A2671" s="19"/>
      <c r="B2671" s="18"/>
      <c r="D2671"/>
      <c r="E2671"/>
      <c r="F2671"/>
      <c r="G2671"/>
      <c r="H2671"/>
      <c r="I2671"/>
      <c r="J2671"/>
      <c r="K2671"/>
      <c r="L2671"/>
      <c r="M2671"/>
      <c r="N2671"/>
      <c r="O2671"/>
      <c r="P2671"/>
      <c r="Q2671"/>
      <c r="R2671"/>
    </row>
    <row r="2672" spans="1:18" s="16" customFormat="1" x14ac:dyDescent="0.25">
      <c r="A2672" s="19"/>
      <c r="B2672" s="18"/>
      <c r="D2672"/>
      <c r="E2672"/>
      <c r="F2672"/>
      <c r="G2672"/>
      <c r="H2672"/>
      <c r="I2672"/>
      <c r="J2672"/>
      <c r="K2672"/>
      <c r="L2672"/>
      <c r="M2672"/>
      <c r="N2672"/>
      <c r="O2672"/>
      <c r="P2672"/>
      <c r="Q2672"/>
      <c r="R2672"/>
    </row>
    <row r="2673" spans="1:18" s="16" customFormat="1" x14ac:dyDescent="0.25">
      <c r="A2673" s="19"/>
      <c r="B2673" s="18"/>
      <c r="D2673"/>
      <c r="E2673"/>
      <c r="F2673"/>
      <c r="G2673"/>
      <c r="H2673"/>
      <c r="I2673"/>
      <c r="J2673"/>
      <c r="K2673"/>
      <c r="L2673"/>
      <c r="M2673"/>
      <c r="N2673"/>
      <c r="O2673"/>
      <c r="P2673"/>
      <c r="Q2673"/>
      <c r="R2673"/>
    </row>
    <row r="2674" spans="1:18" s="16" customFormat="1" x14ac:dyDescent="0.25">
      <c r="A2674" s="19"/>
      <c r="B2674" s="18"/>
      <c r="D2674"/>
      <c r="E2674"/>
      <c r="F2674"/>
      <c r="G2674"/>
      <c r="H2674"/>
      <c r="I2674"/>
      <c r="J2674"/>
      <c r="K2674"/>
      <c r="L2674"/>
      <c r="M2674"/>
      <c r="N2674"/>
      <c r="O2674"/>
      <c r="P2674"/>
      <c r="Q2674"/>
      <c r="R2674"/>
    </row>
    <row r="2675" spans="1:18" s="16" customFormat="1" x14ac:dyDescent="0.25">
      <c r="A2675" s="19"/>
      <c r="B2675" s="18"/>
      <c r="D2675"/>
      <c r="E2675"/>
      <c r="F2675"/>
      <c r="G2675"/>
      <c r="H2675"/>
      <c r="I2675"/>
      <c r="J2675"/>
      <c r="K2675"/>
      <c r="L2675"/>
      <c r="M2675"/>
      <c r="N2675"/>
      <c r="O2675"/>
      <c r="P2675"/>
      <c r="Q2675"/>
      <c r="R2675"/>
    </row>
    <row r="2676" spans="1:18" s="16" customFormat="1" x14ac:dyDescent="0.25">
      <c r="A2676" s="19"/>
      <c r="B2676" s="18"/>
      <c r="D2676"/>
      <c r="E2676"/>
      <c r="F2676"/>
      <c r="G2676"/>
      <c r="H2676"/>
      <c r="I2676"/>
      <c r="J2676"/>
      <c r="K2676"/>
      <c r="L2676"/>
      <c r="M2676"/>
      <c r="N2676"/>
      <c r="O2676"/>
      <c r="P2676"/>
      <c r="Q2676"/>
      <c r="R2676"/>
    </row>
    <row r="2677" spans="1:18" s="16" customFormat="1" x14ac:dyDescent="0.25">
      <c r="A2677" s="19"/>
      <c r="B2677" s="18"/>
      <c r="D2677"/>
      <c r="E2677"/>
      <c r="F2677"/>
      <c r="G2677"/>
      <c r="H2677"/>
      <c r="I2677"/>
      <c r="J2677"/>
      <c r="K2677"/>
      <c r="L2677"/>
      <c r="M2677"/>
      <c r="N2677"/>
      <c r="O2677"/>
      <c r="P2677"/>
      <c r="Q2677"/>
      <c r="R2677"/>
    </row>
    <row r="2678" spans="1:18" s="16" customFormat="1" x14ac:dyDescent="0.25">
      <c r="A2678" s="19"/>
      <c r="B2678" s="18"/>
      <c r="D2678"/>
      <c r="E2678"/>
      <c r="F2678"/>
      <c r="G2678"/>
      <c r="H2678"/>
      <c r="I2678"/>
      <c r="J2678"/>
      <c r="K2678"/>
      <c r="L2678"/>
      <c r="M2678"/>
      <c r="N2678"/>
      <c r="O2678"/>
      <c r="P2678"/>
      <c r="Q2678"/>
      <c r="R2678"/>
    </row>
    <row r="2679" spans="1:18" s="16" customFormat="1" x14ac:dyDescent="0.25">
      <c r="A2679" s="19"/>
      <c r="B2679" s="18"/>
      <c r="D2679"/>
      <c r="E2679"/>
      <c r="F2679"/>
      <c r="G2679"/>
      <c r="H2679"/>
      <c r="I2679"/>
      <c r="J2679"/>
      <c r="K2679"/>
      <c r="L2679"/>
      <c r="M2679"/>
      <c r="N2679"/>
      <c r="O2679"/>
      <c r="P2679"/>
      <c r="Q2679"/>
      <c r="R2679"/>
    </row>
    <row r="2680" spans="1:18" s="16" customFormat="1" x14ac:dyDescent="0.25">
      <c r="A2680" s="19"/>
      <c r="B2680" s="18"/>
      <c r="D2680"/>
      <c r="E2680"/>
      <c r="F2680"/>
      <c r="G2680"/>
      <c r="H2680"/>
      <c r="I2680"/>
      <c r="J2680"/>
      <c r="K2680"/>
      <c r="L2680"/>
      <c r="M2680"/>
      <c r="N2680"/>
      <c r="O2680"/>
      <c r="P2680"/>
      <c r="Q2680"/>
      <c r="R2680"/>
    </row>
    <row r="2681" spans="1:18" s="16" customFormat="1" x14ac:dyDescent="0.25">
      <c r="A2681" s="19"/>
      <c r="B2681" s="18"/>
      <c r="D2681"/>
      <c r="E2681"/>
      <c r="F2681"/>
      <c r="G2681"/>
      <c r="H2681"/>
      <c r="I2681"/>
      <c r="J2681"/>
      <c r="K2681"/>
      <c r="L2681"/>
      <c r="M2681"/>
      <c r="N2681"/>
      <c r="O2681"/>
      <c r="P2681"/>
      <c r="Q2681"/>
      <c r="R2681"/>
    </row>
    <row r="2682" spans="1:18" s="16" customFormat="1" x14ac:dyDescent="0.25">
      <c r="A2682" s="19"/>
      <c r="B2682" s="18"/>
      <c r="D2682"/>
      <c r="E2682"/>
      <c r="F2682"/>
      <c r="G2682"/>
      <c r="H2682"/>
      <c r="I2682"/>
      <c r="J2682"/>
      <c r="K2682"/>
      <c r="L2682"/>
      <c r="M2682"/>
      <c r="N2682"/>
      <c r="O2682"/>
      <c r="P2682"/>
      <c r="Q2682"/>
      <c r="R2682"/>
    </row>
    <row r="2683" spans="1:18" s="16" customFormat="1" x14ac:dyDescent="0.25">
      <c r="A2683" s="19"/>
      <c r="B2683" s="18"/>
      <c r="D2683"/>
      <c r="E2683"/>
      <c r="F2683"/>
      <c r="G2683"/>
      <c r="H2683"/>
      <c r="I2683"/>
      <c r="J2683"/>
      <c r="K2683"/>
      <c r="L2683"/>
      <c r="M2683"/>
      <c r="N2683"/>
      <c r="O2683"/>
      <c r="P2683"/>
      <c r="Q2683"/>
      <c r="R2683"/>
    </row>
    <row r="2684" spans="1:18" s="16" customFormat="1" x14ac:dyDescent="0.25">
      <c r="A2684" s="19"/>
      <c r="B2684" s="18"/>
      <c r="D2684"/>
      <c r="E2684"/>
      <c r="F2684"/>
      <c r="G2684"/>
      <c r="H2684"/>
      <c r="I2684"/>
      <c r="J2684"/>
      <c r="K2684"/>
      <c r="L2684"/>
      <c r="M2684"/>
      <c r="N2684"/>
      <c r="O2684"/>
      <c r="P2684"/>
      <c r="Q2684"/>
      <c r="R2684"/>
    </row>
    <row r="2685" spans="1:18" s="16" customFormat="1" x14ac:dyDescent="0.25">
      <c r="A2685" s="19"/>
      <c r="B2685" s="18"/>
      <c r="D2685"/>
      <c r="E2685"/>
      <c r="F2685"/>
      <c r="G2685"/>
      <c r="H2685"/>
      <c r="I2685"/>
      <c r="J2685"/>
      <c r="K2685"/>
      <c r="L2685"/>
      <c r="M2685"/>
      <c r="N2685"/>
      <c r="O2685"/>
      <c r="P2685"/>
      <c r="Q2685"/>
      <c r="R2685"/>
    </row>
    <row r="2686" spans="1:18" s="16" customFormat="1" x14ac:dyDescent="0.25">
      <c r="A2686" s="19"/>
      <c r="B2686" s="18"/>
      <c r="D2686"/>
      <c r="E2686"/>
      <c r="F2686"/>
      <c r="G2686"/>
      <c r="H2686"/>
      <c r="I2686"/>
      <c r="J2686"/>
      <c r="K2686"/>
      <c r="L2686"/>
      <c r="M2686"/>
      <c r="N2686"/>
      <c r="O2686"/>
      <c r="P2686"/>
      <c r="Q2686"/>
      <c r="R2686"/>
    </row>
    <row r="2687" spans="1:18" s="16" customFormat="1" x14ac:dyDescent="0.25">
      <c r="A2687" s="19"/>
      <c r="B2687" s="18"/>
      <c r="D2687"/>
      <c r="E2687"/>
      <c r="F2687"/>
      <c r="G2687"/>
      <c r="H2687"/>
      <c r="I2687"/>
      <c r="J2687"/>
      <c r="K2687"/>
      <c r="L2687"/>
      <c r="M2687"/>
      <c r="N2687"/>
      <c r="O2687"/>
      <c r="P2687"/>
      <c r="Q2687"/>
      <c r="R2687"/>
    </row>
    <row r="2688" spans="1:18" s="16" customFormat="1" x14ac:dyDescent="0.25">
      <c r="A2688" s="19"/>
      <c r="B2688" s="18"/>
      <c r="D2688"/>
      <c r="E2688"/>
      <c r="F2688"/>
      <c r="G2688"/>
      <c r="H2688"/>
      <c r="I2688"/>
      <c r="J2688"/>
      <c r="K2688"/>
      <c r="L2688"/>
      <c r="M2688"/>
      <c r="N2688"/>
      <c r="O2688"/>
      <c r="P2688"/>
      <c r="Q2688"/>
      <c r="R2688"/>
    </row>
    <row r="2689" spans="1:18" s="16" customFormat="1" x14ac:dyDescent="0.25">
      <c r="A2689" s="19"/>
      <c r="B2689" s="18"/>
      <c r="D2689"/>
      <c r="E2689"/>
      <c r="F2689"/>
      <c r="G2689"/>
      <c r="H2689"/>
      <c r="I2689"/>
      <c r="J2689"/>
      <c r="K2689"/>
      <c r="L2689"/>
      <c r="M2689"/>
      <c r="N2689"/>
      <c r="O2689"/>
      <c r="P2689"/>
      <c r="Q2689"/>
      <c r="R2689"/>
    </row>
    <row r="2690" spans="1:18" s="16" customFormat="1" x14ac:dyDescent="0.25">
      <c r="A2690" s="19"/>
      <c r="B2690" s="18"/>
      <c r="D2690"/>
      <c r="E2690"/>
      <c r="F2690"/>
      <c r="G2690"/>
      <c r="H2690"/>
      <c r="I2690"/>
      <c r="J2690"/>
      <c r="K2690"/>
      <c r="L2690"/>
      <c r="M2690"/>
      <c r="N2690"/>
      <c r="O2690"/>
      <c r="P2690"/>
      <c r="Q2690"/>
      <c r="R2690"/>
    </row>
    <row r="2691" spans="1:18" s="16" customFormat="1" x14ac:dyDescent="0.25">
      <c r="A2691" s="19"/>
      <c r="B2691" s="18"/>
      <c r="D2691"/>
      <c r="E2691"/>
      <c r="F2691"/>
      <c r="G2691"/>
      <c r="H2691"/>
      <c r="I2691"/>
      <c r="J2691"/>
      <c r="K2691"/>
      <c r="L2691"/>
      <c r="M2691"/>
      <c r="N2691"/>
      <c r="O2691"/>
      <c r="P2691"/>
      <c r="Q2691"/>
      <c r="R2691"/>
    </row>
    <row r="2692" spans="1:18" s="16" customFormat="1" x14ac:dyDescent="0.25">
      <c r="A2692" s="19"/>
      <c r="B2692" s="18"/>
      <c r="D2692"/>
      <c r="E2692"/>
      <c r="F2692"/>
      <c r="G2692"/>
      <c r="H2692"/>
      <c r="I2692"/>
      <c r="J2692"/>
      <c r="K2692"/>
      <c r="L2692"/>
      <c r="M2692"/>
      <c r="N2692"/>
      <c r="O2692"/>
      <c r="P2692"/>
      <c r="Q2692"/>
      <c r="R2692"/>
    </row>
    <row r="2693" spans="1:18" s="16" customFormat="1" x14ac:dyDescent="0.25">
      <c r="A2693" s="19"/>
      <c r="B2693" s="18"/>
      <c r="D2693"/>
      <c r="E2693"/>
      <c r="F2693"/>
      <c r="G2693"/>
      <c r="H2693"/>
      <c r="I2693"/>
      <c r="J2693"/>
      <c r="K2693"/>
      <c r="L2693"/>
      <c r="M2693"/>
      <c r="N2693"/>
      <c r="O2693"/>
      <c r="P2693"/>
      <c r="Q2693"/>
      <c r="R2693"/>
    </row>
    <row r="2694" spans="1:18" s="16" customFormat="1" x14ac:dyDescent="0.25">
      <c r="A2694" s="19"/>
      <c r="B2694" s="18"/>
      <c r="D2694"/>
      <c r="E2694"/>
      <c r="F2694"/>
      <c r="G2694"/>
      <c r="H2694"/>
      <c r="I2694"/>
      <c r="J2694"/>
      <c r="K2694"/>
      <c r="L2694"/>
      <c r="M2694"/>
      <c r="N2694"/>
      <c r="O2694"/>
      <c r="P2694"/>
      <c r="Q2694"/>
      <c r="R2694"/>
    </row>
    <row r="2695" spans="1:18" s="16" customFormat="1" x14ac:dyDescent="0.25">
      <c r="A2695" s="19"/>
      <c r="B2695" s="18"/>
      <c r="D2695"/>
      <c r="E2695"/>
      <c r="F2695"/>
      <c r="G2695"/>
      <c r="H2695"/>
      <c r="I2695"/>
      <c r="J2695"/>
      <c r="K2695"/>
      <c r="L2695"/>
      <c r="M2695"/>
      <c r="N2695"/>
      <c r="O2695"/>
      <c r="P2695"/>
      <c r="Q2695"/>
      <c r="R2695"/>
    </row>
    <row r="2696" spans="1:18" s="16" customFormat="1" x14ac:dyDescent="0.25">
      <c r="A2696" s="19"/>
      <c r="B2696" s="18"/>
      <c r="D2696"/>
      <c r="E2696"/>
      <c r="F2696"/>
      <c r="G2696"/>
      <c r="H2696"/>
      <c r="I2696"/>
      <c r="J2696"/>
      <c r="K2696"/>
      <c r="L2696"/>
      <c r="M2696"/>
      <c r="N2696"/>
      <c r="O2696"/>
      <c r="P2696"/>
      <c r="Q2696"/>
      <c r="R2696"/>
    </row>
    <row r="2697" spans="1:18" s="16" customFormat="1" x14ac:dyDescent="0.25">
      <c r="A2697" s="19"/>
      <c r="B2697" s="18"/>
      <c r="D2697"/>
      <c r="E2697"/>
      <c r="F2697"/>
      <c r="G2697"/>
      <c r="H2697"/>
      <c r="I2697"/>
      <c r="J2697"/>
      <c r="K2697"/>
      <c r="L2697"/>
      <c r="M2697"/>
      <c r="N2697"/>
      <c r="O2697"/>
      <c r="P2697"/>
      <c r="Q2697"/>
      <c r="R2697"/>
    </row>
    <row r="2698" spans="1:18" s="16" customFormat="1" x14ac:dyDescent="0.25">
      <c r="A2698" s="19"/>
      <c r="B2698" s="18"/>
      <c r="D2698"/>
      <c r="E2698"/>
      <c r="F2698"/>
      <c r="G2698"/>
      <c r="H2698"/>
      <c r="I2698"/>
      <c r="J2698"/>
      <c r="K2698"/>
      <c r="L2698"/>
      <c r="M2698"/>
      <c r="N2698"/>
      <c r="O2698"/>
      <c r="P2698"/>
      <c r="Q2698"/>
      <c r="R2698"/>
    </row>
    <row r="2699" spans="1:18" s="16" customFormat="1" x14ac:dyDescent="0.25">
      <c r="A2699" s="19"/>
      <c r="B2699" s="18"/>
      <c r="D2699"/>
      <c r="E2699"/>
      <c r="F2699"/>
      <c r="G2699"/>
      <c r="H2699"/>
      <c r="I2699"/>
      <c r="J2699"/>
      <c r="K2699"/>
      <c r="L2699"/>
      <c r="M2699"/>
      <c r="N2699"/>
      <c r="O2699"/>
      <c r="P2699"/>
      <c r="Q2699"/>
      <c r="R2699"/>
    </row>
    <row r="2700" spans="1:18" s="16" customFormat="1" x14ac:dyDescent="0.25">
      <c r="A2700" s="19"/>
      <c r="B2700" s="18"/>
      <c r="D2700"/>
      <c r="E2700"/>
      <c r="F2700"/>
      <c r="G2700"/>
      <c r="H2700"/>
      <c r="I2700"/>
      <c r="J2700"/>
      <c r="K2700"/>
      <c r="L2700"/>
      <c r="M2700"/>
      <c r="N2700"/>
      <c r="O2700"/>
      <c r="P2700"/>
      <c r="Q2700"/>
      <c r="R2700"/>
    </row>
    <row r="2701" spans="1:18" s="16" customFormat="1" x14ac:dyDescent="0.25">
      <c r="A2701" s="19"/>
      <c r="B2701" s="18"/>
      <c r="D2701"/>
      <c r="E2701"/>
      <c r="F2701"/>
      <c r="G2701"/>
      <c r="H2701"/>
      <c r="I2701"/>
      <c r="J2701"/>
      <c r="K2701"/>
      <c r="L2701"/>
      <c r="M2701"/>
      <c r="N2701"/>
      <c r="O2701"/>
      <c r="P2701"/>
      <c r="Q2701"/>
      <c r="R2701"/>
    </row>
    <row r="2702" spans="1:18" s="16" customFormat="1" x14ac:dyDescent="0.25">
      <c r="A2702" s="19"/>
      <c r="B2702" s="18"/>
      <c r="D2702"/>
      <c r="E2702"/>
      <c r="F2702"/>
      <c r="G2702"/>
      <c r="H2702"/>
      <c r="I2702"/>
      <c r="J2702"/>
      <c r="K2702"/>
      <c r="L2702"/>
      <c r="M2702"/>
      <c r="N2702"/>
      <c r="O2702"/>
      <c r="P2702"/>
      <c r="Q2702"/>
      <c r="R2702"/>
    </row>
    <row r="2703" spans="1:18" s="16" customFormat="1" x14ac:dyDescent="0.25">
      <c r="A2703" s="19"/>
      <c r="B2703" s="18"/>
      <c r="D2703"/>
      <c r="E2703"/>
      <c r="F2703"/>
      <c r="G2703"/>
      <c r="H2703"/>
      <c r="I2703"/>
      <c r="J2703"/>
      <c r="K2703"/>
      <c r="L2703"/>
      <c r="M2703"/>
      <c r="N2703"/>
      <c r="O2703"/>
      <c r="P2703"/>
      <c r="Q2703"/>
      <c r="R2703"/>
    </row>
    <row r="2704" spans="1:18" s="16" customFormat="1" x14ac:dyDescent="0.25">
      <c r="A2704" s="19"/>
      <c r="B2704" s="18"/>
      <c r="D2704"/>
      <c r="E2704"/>
      <c r="F2704"/>
      <c r="G2704"/>
      <c r="H2704"/>
      <c r="I2704"/>
      <c r="J2704"/>
      <c r="K2704"/>
      <c r="L2704"/>
      <c r="M2704"/>
      <c r="N2704"/>
      <c r="O2704"/>
      <c r="P2704"/>
      <c r="Q2704"/>
      <c r="R2704"/>
    </row>
    <row r="2705" spans="1:18" s="16" customFormat="1" x14ac:dyDescent="0.25">
      <c r="A2705" s="19"/>
      <c r="B2705" s="18"/>
      <c r="D2705"/>
      <c r="E2705"/>
      <c r="F2705"/>
      <c r="G2705"/>
      <c r="H2705"/>
      <c r="I2705"/>
      <c r="J2705"/>
      <c r="K2705"/>
      <c r="L2705"/>
      <c r="M2705"/>
      <c r="N2705"/>
      <c r="O2705"/>
      <c r="P2705"/>
      <c r="Q2705"/>
      <c r="R2705"/>
    </row>
    <row r="2706" spans="1:18" s="16" customFormat="1" x14ac:dyDescent="0.25">
      <c r="A2706" s="19"/>
      <c r="B2706" s="18"/>
      <c r="D2706"/>
      <c r="E2706"/>
      <c r="F2706"/>
      <c r="G2706"/>
      <c r="H2706"/>
      <c r="I2706"/>
      <c r="J2706"/>
      <c r="K2706"/>
      <c r="L2706"/>
      <c r="M2706"/>
      <c r="N2706"/>
      <c r="O2706"/>
      <c r="P2706"/>
      <c r="Q2706"/>
      <c r="R2706"/>
    </row>
    <row r="2707" spans="1:18" s="16" customFormat="1" x14ac:dyDescent="0.25">
      <c r="A2707" s="19"/>
      <c r="B2707" s="18"/>
      <c r="D2707"/>
      <c r="E2707"/>
      <c r="F2707"/>
      <c r="G2707"/>
      <c r="H2707"/>
      <c r="I2707"/>
      <c r="J2707"/>
      <c r="K2707"/>
      <c r="L2707"/>
      <c r="M2707"/>
      <c r="N2707"/>
      <c r="O2707"/>
      <c r="P2707"/>
      <c r="Q2707"/>
      <c r="R2707"/>
    </row>
    <row r="2708" spans="1:18" s="16" customFormat="1" x14ac:dyDescent="0.25">
      <c r="A2708" s="19"/>
      <c r="B2708" s="18"/>
      <c r="D2708"/>
      <c r="E2708"/>
      <c r="F2708"/>
      <c r="G2708"/>
      <c r="H2708"/>
      <c r="I2708"/>
      <c r="J2708"/>
      <c r="K2708"/>
      <c r="L2708"/>
      <c r="M2708"/>
      <c r="N2708"/>
      <c r="O2708"/>
      <c r="P2708"/>
      <c r="Q2708"/>
      <c r="R2708"/>
    </row>
    <row r="2709" spans="1:18" s="16" customFormat="1" x14ac:dyDescent="0.25">
      <c r="A2709" s="19"/>
      <c r="B2709" s="18"/>
      <c r="D2709"/>
      <c r="E2709"/>
      <c r="F2709"/>
      <c r="G2709"/>
      <c r="H2709"/>
      <c r="I2709"/>
      <c r="J2709"/>
      <c r="K2709"/>
      <c r="L2709"/>
      <c r="M2709"/>
      <c r="N2709"/>
      <c r="O2709"/>
      <c r="P2709"/>
      <c r="Q2709"/>
      <c r="R2709"/>
    </row>
    <row r="2710" spans="1:18" s="16" customFormat="1" x14ac:dyDescent="0.25">
      <c r="A2710" s="19"/>
      <c r="B2710" s="18"/>
      <c r="D2710"/>
      <c r="E2710"/>
      <c r="F2710"/>
      <c r="G2710"/>
      <c r="H2710"/>
      <c r="I2710"/>
      <c r="J2710"/>
      <c r="K2710"/>
      <c r="L2710"/>
      <c r="M2710"/>
      <c r="N2710"/>
      <c r="O2710"/>
      <c r="P2710"/>
      <c r="Q2710"/>
      <c r="R2710"/>
    </row>
    <row r="2711" spans="1:18" s="16" customFormat="1" x14ac:dyDescent="0.25">
      <c r="A2711" s="19"/>
      <c r="B2711" s="18"/>
      <c r="D2711"/>
      <c r="E2711"/>
      <c r="F2711"/>
      <c r="G2711"/>
      <c r="H2711"/>
      <c r="I2711"/>
      <c r="J2711"/>
      <c r="K2711"/>
      <c r="L2711"/>
      <c r="M2711"/>
      <c r="N2711"/>
      <c r="O2711"/>
      <c r="P2711"/>
      <c r="Q2711"/>
      <c r="R2711"/>
    </row>
    <row r="2712" spans="1:18" s="16" customFormat="1" x14ac:dyDescent="0.25">
      <c r="A2712" s="19"/>
      <c r="B2712" s="20"/>
      <c r="D2712"/>
      <c r="E2712"/>
      <c r="F2712"/>
      <c r="G2712"/>
      <c r="H2712"/>
      <c r="I2712"/>
      <c r="J2712"/>
      <c r="K2712"/>
      <c r="L2712"/>
      <c r="M2712"/>
      <c r="N2712"/>
      <c r="O2712"/>
      <c r="P2712"/>
      <c r="Q2712"/>
      <c r="R2712"/>
    </row>
    <row r="2713" spans="1:18" s="16" customFormat="1" x14ac:dyDescent="0.25">
      <c r="A2713" s="19"/>
      <c r="B2713" s="18"/>
      <c r="D2713"/>
      <c r="E2713"/>
      <c r="F2713"/>
      <c r="G2713"/>
      <c r="H2713"/>
      <c r="I2713"/>
      <c r="J2713"/>
      <c r="K2713"/>
      <c r="L2713"/>
      <c r="M2713"/>
      <c r="N2713"/>
      <c r="O2713"/>
      <c r="P2713"/>
      <c r="Q2713"/>
      <c r="R2713"/>
    </row>
    <row r="2714" spans="1:18" s="16" customFormat="1" x14ac:dyDescent="0.25">
      <c r="A2714" s="19"/>
      <c r="B2714" s="18"/>
      <c r="D2714"/>
      <c r="E2714"/>
      <c r="F2714"/>
      <c r="G2714"/>
      <c r="H2714"/>
      <c r="I2714"/>
      <c r="J2714"/>
      <c r="K2714"/>
      <c r="L2714"/>
      <c r="M2714"/>
      <c r="N2714"/>
      <c r="O2714"/>
      <c r="P2714"/>
      <c r="Q2714"/>
      <c r="R2714"/>
    </row>
    <row r="2715" spans="1:18" s="16" customFormat="1" x14ac:dyDescent="0.25">
      <c r="A2715" s="19"/>
      <c r="B2715" s="18"/>
      <c r="D2715"/>
      <c r="E2715"/>
      <c r="F2715"/>
      <c r="G2715"/>
      <c r="H2715"/>
      <c r="I2715"/>
      <c r="J2715"/>
      <c r="K2715"/>
      <c r="L2715"/>
      <c r="M2715"/>
      <c r="N2715"/>
      <c r="O2715"/>
      <c r="P2715"/>
      <c r="Q2715"/>
      <c r="R2715"/>
    </row>
    <row r="2716" spans="1:18" s="16" customFormat="1" x14ac:dyDescent="0.25">
      <c r="A2716" s="19"/>
      <c r="B2716" s="18"/>
      <c r="D2716"/>
      <c r="E2716"/>
      <c r="F2716"/>
      <c r="G2716"/>
      <c r="H2716"/>
      <c r="I2716"/>
      <c r="J2716"/>
      <c r="K2716"/>
      <c r="L2716"/>
      <c r="M2716"/>
      <c r="N2716"/>
      <c r="O2716"/>
      <c r="P2716"/>
      <c r="Q2716"/>
      <c r="R2716"/>
    </row>
    <row r="2717" spans="1:18" s="16" customFormat="1" x14ac:dyDescent="0.25">
      <c r="A2717" s="19"/>
      <c r="B2717" s="18"/>
      <c r="D2717"/>
      <c r="E2717"/>
      <c r="F2717"/>
      <c r="G2717"/>
      <c r="H2717"/>
      <c r="I2717"/>
      <c r="J2717"/>
      <c r="K2717"/>
      <c r="L2717"/>
      <c r="M2717"/>
      <c r="N2717"/>
      <c r="O2717"/>
      <c r="P2717"/>
      <c r="Q2717"/>
      <c r="R2717"/>
    </row>
    <row r="2718" spans="1:18" s="16" customFormat="1" x14ac:dyDescent="0.25">
      <c r="A2718" s="19"/>
      <c r="B2718" s="18"/>
      <c r="D2718"/>
      <c r="E2718"/>
      <c r="F2718"/>
      <c r="G2718"/>
      <c r="H2718"/>
      <c r="I2718"/>
      <c r="J2718"/>
      <c r="K2718"/>
      <c r="L2718"/>
      <c r="M2718"/>
      <c r="N2718"/>
      <c r="O2718"/>
      <c r="P2718"/>
      <c r="Q2718"/>
      <c r="R2718"/>
    </row>
    <row r="2719" spans="1:18" s="16" customFormat="1" x14ac:dyDescent="0.25">
      <c r="A2719" s="19"/>
      <c r="B2719" s="18"/>
      <c r="D2719"/>
      <c r="E2719"/>
      <c r="F2719"/>
      <c r="G2719"/>
      <c r="H2719"/>
      <c r="I2719"/>
      <c r="J2719"/>
      <c r="K2719"/>
      <c r="L2719"/>
      <c r="M2719"/>
      <c r="N2719"/>
      <c r="O2719"/>
      <c r="P2719"/>
      <c r="Q2719"/>
      <c r="R2719"/>
    </row>
    <row r="2720" spans="1:18" s="16" customFormat="1" x14ac:dyDescent="0.25">
      <c r="A2720" s="19"/>
      <c r="B2720" s="18"/>
      <c r="D2720"/>
      <c r="E2720"/>
      <c r="F2720"/>
      <c r="G2720"/>
      <c r="H2720"/>
      <c r="I2720"/>
      <c r="J2720"/>
      <c r="K2720"/>
      <c r="L2720"/>
      <c r="M2720"/>
      <c r="N2720"/>
      <c r="O2720"/>
      <c r="P2720"/>
      <c r="Q2720"/>
      <c r="R2720"/>
    </row>
    <row r="2721" spans="1:18" s="16" customFormat="1" x14ac:dyDescent="0.25">
      <c r="A2721" s="19"/>
      <c r="B2721" s="18"/>
      <c r="D2721"/>
      <c r="E2721"/>
      <c r="F2721"/>
      <c r="G2721"/>
      <c r="H2721"/>
      <c r="I2721"/>
      <c r="J2721"/>
      <c r="K2721"/>
      <c r="L2721"/>
      <c r="M2721"/>
      <c r="N2721"/>
      <c r="O2721"/>
      <c r="P2721"/>
      <c r="Q2721"/>
      <c r="R2721"/>
    </row>
    <row r="2722" spans="1:18" s="16" customFormat="1" x14ac:dyDescent="0.25">
      <c r="A2722" s="19"/>
      <c r="B2722" s="18"/>
      <c r="D2722"/>
      <c r="E2722"/>
      <c r="F2722"/>
      <c r="G2722"/>
      <c r="H2722"/>
      <c r="I2722"/>
      <c r="J2722"/>
      <c r="K2722"/>
      <c r="L2722"/>
      <c r="M2722"/>
      <c r="N2722"/>
      <c r="O2722"/>
      <c r="P2722"/>
      <c r="Q2722"/>
      <c r="R2722"/>
    </row>
    <row r="2723" spans="1:18" s="16" customFormat="1" x14ac:dyDescent="0.25">
      <c r="A2723" s="19"/>
      <c r="B2723" s="18"/>
      <c r="D2723"/>
      <c r="E2723"/>
      <c r="F2723"/>
      <c r="G2723"/>
      <c r="H2723"/>
      <c r="I2723"/>
      <c r="J2723"/>
      <c r="K2723"/>
      <c r="L2723"/>
      <c r="M2723"/>
      <c r="N2723"/>
      <c r="O2723"/>
      <c r="P2723"/>
      <c r="Q2723"/>
      <c r="R2723"/>
    </row>
    <row r="2724" spans="1:18" s="16" customFormat="1" x14ac:dyDescent="0.25">
      <c r="A2724" s="19"/>
      <c r="B2724" s="18"/>
      <c r="D2724"/>
      <c r="E2724"/>
      <c r="F2724"/>
      <c r="G2724"/>
      <c r="H2724"/>
      <c r="I2724"/>
      <c r="J2724"/>
      <c r="K2724"/>
      <c r="L2724"/>
      <c r="M2724"/>
      <c r="N2724"/>
      <c r="O2724"/>
      <c r="P2724"/>
      <c r="Q2724"/>
      <c r="R2724"/>
    </row>
    <row r="2725" spans="1:18" s="16" customFormat="1" x14ac:dyDescent="0.25">
      <c r="A2725" s="19"/>
      <c r="B2725" s="18"/>
      <c r="D2725"/>
      <c r="E2725"/>
      <c r="F2725"/>
      <c r="G2725"/>
      <c r="H2725"/>
      <c r="I2725"/>
      <c r="J2725"/>
      <c r="K2725"/>
      <c r="L2725"/>
      <c r="M2725"/>
      <c r="N2725"/>
      <c r="O2725"/>
      <c r="P2725"/>
      <c r="Q2725"/>
      <c r="R2725"/>
    </row>
    <row r="2726" spans="1:18" s="16" customFormat="1" x14ac:dyDescent="0.25">
      <c r="A2726" s="19"/>
      <c r="B2726" s="18"/>
      <c r="D2726"/>
      <c r="E2726"/>
      <c r="F2726"/>
      <c r="G2726"/>
      <c r="H2726"/>
      <c r="I2726"/>
      <c r="J2726"/>
      <c r="K2726"/>
      <c r="L2726"/>
      <c r="M2726"/>
      <c r="N2726"/>
      <c r="O2726"/>
      <c r="P2726"/>
      <c r="Q2726"/>
      <c r="R2726"/>
    </row>
    <row r="2727" spans="1:18" s="16" customFormat="1" x14ac:dyDescent="0.25">
      <c r="A2727" s="19"/>
      <c r="B2727" s="18"/>
      <c r="D2727"/>
      <c r="E2727"/>
      <c r="F2727"/>
      <c r="G2727"/>
      <c r="H2727"/>
      <c r="I2727"/>
      <c r="J2727"/>
      <c r="K2727"/>
      <c r="L2727"/>
      <c r="M2727"/>
      <c r="N2727"/>
      <c r="O2727"/>
      <c r="P2727"/>
      <c r="Q2727"/>
      <c r="R2727"/>
    </row>
    <row r="2728" spans="1:18" s="16" customFormat="1" x14ac:dyDescent="0.25">
      <c r="A2728" s="19"/>
      <c r="B2728" s="18"/>
      <c r="D2728"/>
      <c r="E2728"/>
      <c r="F2728"/>
      <c r="G2728"/>
      <c r="H2728"/>
      <c r="I2728"/>
      <c r="J2728"/>
      <c r="K2728"/>
      <c r="L2728"/>
      <c r="M2728"/>
      <c r="N2728"/>
      <c r="O2728"/>
      <c r="P2728"/>
      <c r="Q2728"/>
      <c r="R2728"/>
    </row>
    <row r="2729" spans="1:18" s="16" customFormat="1" x14ac:dyDescent="0.25">
      <c r="A2729" s="19"/>
      <c r="B2729" s="18"/>
      <c r="D2729"/>
      <c r="E2729"/>
      <c r="F2729"/>
      <c r="G2729"/>
      <c r="H2729"/>
      <c r="I2729"/>
      <c r="J2729"/>
      <c r="K2729"/>
      <c r="L2729"/>
      <c r="M2729"/>
      <c r="N2729"/>
      <c r="O2729"/>
      <c r="P2729"/>
      <c r="Q2729"/>
      <c r="R2729"/>
    </row>
    <row r="2730" spans="1:18" s="16" customFormat="1" x14ac:dyDescent="0.25">
      <c r="A2730" s="19"/>
      <c r="B2730" s="18"/>
      <c r="D2730"/>
      <c r="E2730"/>
      <c r="F2730"/>
      <c r="G2730"/>
      <c r="H2730"/>
      <c r="I2730"/>
      <c r="J2730"/>
      <c r="K2730"/>
      <c r="L2730"/>
      <c r="M2730"/>
      <c r="N2730"/>
      <c r="O2730"/>
      <c r="P2730"/>
      <c r="Q2730"/>
      <c r="R2730"/>
    </row>
    <row r="2731" spans="1:18" s="16" customFormat="1" x14ac:dyDescent="0.25">
      <c r="A2731" s="19"/>
      <c r="B2731" s="18"/>
      <c r="D2731"/>
      <c r="E2731"/>
      <c r="F2731"/>
      <c r="G2731"/>
      <c r="H2731"/>
      <c r="I2731"/>
      <c r="J2731"/>
      <c r="K2731"/>
      <c r="L2731"/>
      <c r="M2731"/>
      <c r="N2731"/>
      <c r="O2731"/>
      <c r="P2731"/>
      <c r="Q2731"/>
      <c r="R2731"/>
    </row>
    <row r="2732" spans="1:18" s="16" customFormat="1" x14ac:dyDescent="0.25">
      <c r="A2732" s="19"/>
      <c r="B2732" s="18"/>
      <c r="D2732"/>
      <c r="E2732"/>
      <c r="F2732"/>
      <c r="G2732"/>
      <c r="H2732"/>
      <c r="I2732"/>
      <c r="J2732"/>
      <c r="K2732"/>
      <c r="L2732"/>
      <c r="M2732"/>
      <c r="N2732"/>
      <c r="O2732"/>
      <c r="P2732"/>
      <c r="Q2732"/>
      <c r="R2732"/>
    </row>
    <row r="2733" spans="1:18" s="16" customFormat="1" x14ac:dyDescent="0.25">
      <c r="A2733" s="19"/>
      <c r="B2733" s="18"/>
      <c r="D2733"/>
      <c r="E2733"/>
      <c r="F2733"/>
      <c r="G2733"/>
      <c r="H2733"/>
      <c r="I2733"/>
      <c r="J2733"/>
      <c r="K2733"/>
      <c r="L2733"/>
      <c r="M2733"/>
      <c r="N2733"/>
      <c r="O2733"/>
      <c r="P2733"/>
      <c r="Q2733"/>
      <c r="R2733"/>
    </row>
    <row r="2734" spans="1:18" s="16" customFormat="1" x14ac:dyDescent="0.25">
      <c r="A2734" s="19"/>
      <c r="B2734" s="18"/>
      <c r="D2734"/>
      <c r="E2734"/>
      <c r="F2734"/>
      <c r="G2734"/>
      <c r="H2734"/>
      <c r="I2734"/>
      <c r="J2734"/>
      <c r="K2734"/>
      <c r="L2734"/>
      <c r="M2734"/>
      <c r="N2734"/>
      <c r="O2734"/>
      <c r="P2734"/>
      <c r="Q2734"/>
      <c r="R2734"/>
    </row>
    <row r="2735" spans="1:18" s="16" customFormat="1" x14ac:dyDescent="0.25">
      <c r="A2735" s="19"/>
      <c r="B2735" s="18"/>
      <c r="D2735"/>
      <c r="E2735"/>
      <c r="F2735"/>
      <c r="G2735"/>
      <c r="H2735"/>
      <c r="I2735"/>
      <c r="J2735"/>
      <c r="K2735"/>
      <c r="L2735"/>
      <c r="M2735"/>
      <c r="N2735"/>
      <c r="O2735"/>
      <c r="P2735"/>
      <c r="Q2735"/>
      <c r="R2735"/>
    </row>
    <row r="2736" spans="1:18" s="16" customFormat="1" x14ac:dyDescent="0.25">
      <c r="A2736" s="19"/>
      <c r="B2736" s="18"/>
      <c r="D2736"/>
      <c r="E2736"/>
      <c r="F2736"/>
      <c r="G2736"/>
      <c r="H2736"/>
      <c r="I2736"/>
      <c r="J2736"/>
      <c r="K2736"/>
      <c r="L2736"/>
      <c r="M2736"/>
      <c r="N2736"/>
      <c r="O2736"/>
      <c r="P2736"/>
      <c r="Q2736"/>
      <c r="R2736"/>
    </row>
    <row r="2737" spans="1:18" s="16" customFormat="1" x14ac:dyDescent="0.25">
      <c r="A2737" s="19"/>
      <c r="B2737" s="18"/>
      <c r="D2737"/>
      <c r="E2737"/>
      <c r="F2737"/>
      <c r="G2737"/>
      <c r="H2737"/>
      <c r="I2737"/>
      <c r="J2737"/>
      <c r="K2737"/>
      <c r="L2737"/>
      <c r="M2737"/>
      <c r="N2737"/>
      <c r="O2737"/>
      <c r="P2737"/>
      <c r="Q2737"/>
      <c r="R2737"/>
    </row>
    <row r="2738" spans="1:18" s="16" customFormat="1" x14ac:dyDescent="0.25">
      <c r="A2738" s="19"/>
      <c r="B2738" s="18"/>
      <c r="D2738"/>
      <c r="E2738"/>
      <c r="F2738"/>
      <c r="G2738"/>
      <c r="H2738"/>
      <c r="I2738"/>
      <c r="J2738"/>
      <c r="K2738"/>
      <c r="L2738"/>
      <c r="M2738"/>
      <c r="N2738"/>
      <c r="O2738"/>
      <c r="P2738"/>
      <c r="Q2738"/>
      <c r="R2738"/>
    </row>
    <row r="2739" spans="1:18" s="16" customFormat="1" x14ac:dyDescent="0.25">
      <c r="A2739" s="19"/>
      <c r="B2739" s="18"/>
      <c r="D2739"/>
      <c r="E2739"/>
      <c r="F2739"/>
      <c r="G2739"/>
      <c r="H2739"/>
      <c r="I2739"/>
      <c r="J2739"/>
      <c r="K2739"/>
      <c r="L2739"/>
      <c r="M2739"/>
      <c r="N2739"/>
      <c r="O2739"/>
      <c r="P2739"/>
      <c r="Q2739"/>
      <c r="R2739"/>
    </row>
    <row r="2740" spans="1:18" s="16" customFormat="1" x14ac:dyDescent="0.25">
      <c r="A2740" s="19"/>
      <c r="B2740" s="18"/>
      <c r="D2740"/>
      <c r="E2740"/>
      <c r="F2740"/>
      <c r="G2740"/>
      <c r="H2740"/>
      <c r="I2740"/>
      <c r="J2740"/>
      <c r="K2740"/>
      <c r="L2740"/>
      <c r="M2740"/>
      <c r="N2740"/>
      <c r="O2740"/>
      <c r="P2740"/>
      <c r="Q2740"/>
      <c r="R2740"/>
    </row>
    <row r="2741" spans="1:18" s="16" customFormat="1" x14ac:dyDescent="0.25">
      <c r="A2741" s="19"/>
      <c r="B2741" s="18"/>
      <c r="D2741"/>
      <c r="E2741"/>
      <c r="F2741"/>
      <c r="G2741"/>
      <c r="H2741"/>
      <c r="I2741"/>
      <c r="J2741"/>
      <c r="K2741"/>
      <c r="L2741"/>
      <c r="M2741"/>
      <c r="N2741"/>
      <c r="O2741"/>
      <c r="P2741"/>
      <c r="Q2741"/>
      <c r="R2741"/>
    </row>
    <row r="2742" spans="1:18" s="16" customFormat="1" x14ac:dyDescent="0.25">
      <c r="A2742" s="19"/>
      <c r="B2742" s="18"/>
      <c r="D2742"/>
      <c r="E2742"/>
      <c r="F2742"/>
      <c r="G2742"/>
      <c r="H2742"/>
      <c r="I2742"/>
      <c r="J2742"/>
      <c r="K2742"/>
      <c r="L2742"/>
      <c r="M2742"/>
      <c r="N2742"/>
      <c r="O2742"/>
      <c r="P2742"/>
      <c r="Q2742"/>
      <c r="R2742"/>
    </row>
    <row r="2743" spans="1:18" s="16" customFormat="1" x14ac:dyDescent="0.25">
      <c r="A2743" s="19"/>
      <c r="B2743" s="18"/>
      <c r="D2743"/>
      <c r="E2743"/>
      <c r="F2743"/>
      <c r="G2743"/>
      <c r="H2743"/>
      <c r="I2743"/>
      <c r="J2743"/>
      <c r="K2743"/>
      <c r="L2743"/>
      <c r="M2743"/>
      <c r="N2743"/>
      <c r="O2743"/>
      <c r="P2743"/>
      <c r="Q2743"/>
      <c r="R2743"/>
    </row>
    <row r="2744" spans="1:18" s="16" customFormat="1" x14ac:dyDescent="0.25">
      <c r="A2744" s="19"/>
      <c r="B2744" s="18"/>
      <c r="D2744"/>
      <c r="E2744"/>
      <c r="F2744"/>
      <c r="G2744"/>
      <c r="H2744"/>
      <c r="I2744"/>
      <c r="J2744"/>
      <c r="K2744"/>
      <c r="L2744"/>
      <c r="M2744"/>
      <c r="N2744"/>
      <c r="O2744"/>
      <c r="P2744"/>
      <c r="Q2744"/>
      <c r="R2744"/>
    </row>
    <row r="2745" spans="1:18" s="16" customFormat="1" x14ac:dyDescent="0.25">
      <c r="A2745" s="19"/>
      <c r="B2745" s="18"/>
      <c r="D2745"/>
      <c r="E2745"/>
      <c r="F2745"/>
      <c r="G2745"/>
      <c r="H2745"/>
      <c r="I2745"/>
      <c r="J2745"/>
      <c r="K2745"/>
      <c r="L2745"/>
      <c r="M2745"/>
      <c r="N2745"/>
      <c r="O2745"/>
      <c r="P2745"/>
      <c r="Q2745"/>
      <c r="R2745"/>
    </row>
    <row r="2746" spans="1:18" s="16" customFormat="1" x14ac:dyDescent="0.25">
      <c r="A2746" s="19"/>
      <c r="B2746" s="18"/>
      <c r="D2746"/>
      <c r="E2746"/>
      <c r="F2746"/>
      <c r="G2746"/>
      <c r="H2746"/>
      <c r="I2746"/>
      <c r="J2746"/>
      <c r="K2746"/>
      <c r="L2746"/>
      <c r="M2746"/>
      <c r="N2746"/>
      <c r="O2746"/>
      <c r="P2746"/>
      <c r="Q2746"/>
      <c r="R2746"/>
    </row>
    <row r="2747" spans="1:18" s="16" customFormat="1" x14ac:dyDescent="0.25">
      <c r="A2747" s="19"/>
      <c r="B2747" s="18"/>
      <c r="D2747"/>
      <c r="E2747"/>
      <c r="F2747"/>
      <c r="G2747"/>
      <c r="H2747"/>
      <c r="I2747"/>
      <c r="J2747"/>
      <c r="K2747"/>
      <c r="L2747"/>
      <c r="M2747"/>
      <c r="N2747"/>
      <c r="O2747"/>
      <c r="P2747"/>
      <c r="Q2747"/>
      <c r="R2747"/>
    </row>
    <row r="2748" spans="1:18" s="16" customFormat="1" x14ac:dyDescent="0.25">
      <c r="A2748" s="19"/>
      <c r="B2748" s="18"/>
      <c r="D2748"/>
      <c r="E2748"/>
      <c r="F2748"/>
      <c r="G2748"/>
      <c r="H2748"/>
      <c r="I2748"/>
      <c r="J2748"/>
      <c r="K2748"/>
      <c r="L2748"/>
      <c r="M2748"/>
      <c r="N2748"/>
      <c r="O2748"/>
      <c r="P2748"/>
      <c r="Q2748"/>
      <c r="R2748"/>
    </row>
    <row r="2749" spans="1:18" s="16" customFormat="1" x14ac:dyDescent="0.25">
      <c r="A2749" s="19"/>
      <c r="B2749" s="18"/>
      <c r="D2749"/>
      <c r="E2749"/>
      <c r="F2749"/>
      <c r="G2749"/>
      <c r="H2749"/>
      <c r="I2749"/>
      <c r="J2749"/>
      <c r="K2749"/>
      <c r="L2749"/>
      <c r="M2749"/>
      <c r="N2749"/>
      <c r="O2749"/>
      <c r="P2749"/>
      <c r="Q2749"/>
      <c r="R2749"/>
    </row>
    <row r="2750" spans="1:18" s="16" customFormat="1" x14ac:dyDescent="0.25">
      <c r="A2750" s="19"/>
      <c r="B2750" s="18"/>
      <c r="D2750"/>
      <c r="E2750"/>
      <c r="F2750"/>
      <c r="G2750"/>
      <c r="H2750"/>
      <c r="I2750"/>
      <c r="J2750"/>
      <c r="K2750"/>
      <c r="L2750"/>
      <c r="M2750"/>
      <c r="N2750"/>
      <c r="O2750"/>
      <c r="P2750"/>
      <c r="Q2750"/>
      <c r="R2750"/>
    </row>
    <row r="2751" spans="1:18" s="16" customFormat="1" x14ac:dyDescent="0.25">
      <c r="A2751" s="19"/>
      <c r="B2751" s="18"/>
      <c r="D2751"/>
      <c r="E2751"/>
      <c r="F2751"/>
      <c r="G2751"/>
      <c r="H2751"/>
      <c r="I2751"/>
      <c r="J2751"/>
      <c r="K2751"/>
      <c r="L2751"/>
      <c r="M2751"/>
      <c r="N2751"/>
      <c r="O2751"/>
      <c r="P2751"/>
      <c r="Q2751"/>
      <c r="R2751"/>
    </row>
    <row r="2752" spans="1:18" s="16" customFormat="1" x14ac:dyDescent="0.25">
      <c r="A2752" s="19"/>
      <c r="B2752" s="18"/>
      <c r="D2752"/>
      <c r="E2752"/>
      <c r="F2752"/>
      <c r="G2752"/>
      <c r="H2752"/>
      <c r="I2752"/>
      <c r="J2752"/>
      <c r="K2752"/>
      <c r="L2752"/>
      <c r="M2752"/>
      <c r="N2752"/>
      <c r="O2752"/>
      <c r="P2752"/>
      <c r="Q2752"/>
      <c r="R2752"/>
    </row>
    <row r="2753" spans="1:18" s="16" customFormat="1" x14ac:dyDescent="0.25">
      <c r="A2753" s="19"/>
      <c r="B2753" s="18"/>
      <c r="D2753"/>
      <c r="E2753"/>
      <c r="F2753"/>
      <c r="G2753"/>
      <c r="H2753"/>
      <c r="I2753"/>
      <c r="J2753"/>
      <c r="K2753"/>
      <c r="L2753"/>
      <c r="M2753"/>
      <c r="N2753"/>
      <c r="O2753"/>
      <c r="P2753"/>
      <c r="Q2753"/>
      <c r="R2753"/>
    </row>
    <row r="2754" spans="1:18" s="16" customFormat="1" x14ac:dyDescent="0.25">
      <c r="A2754" s="19"/>
      <c r="B2754" s="18"/>
      <c r="D2754"/>
      <c r="E2754"/>
      <c r="F2754"/>
      <c r="G2754"/>
      <c r="H2754"/>
      <c r="I2754"/>
      <c r="J2754"/>
      <c r="K2754"/>
      <c r="L2754"/>
      <c r="M2754"/>
      <c r="N2754"/>
      <c r="O2754"/>
      <c r="P2754"/>
      <c r="Q2754"/>
      <c r="R2754"/>
    </row>
    <row r="2755" spans="1:18" s="16" customFormat="1" x14ac:dyDescent="0.25">
      <c r="A2755" s="19"/>
      <c r="B2755" s="18"/>
      <c r="D2755"/>
      <c r="E2755"/>
      <c r="F2755"/>
      <c r="G2755"/>
      <c r="H2755"/>
      <c r="I2755"/>
      <c r="J2755"/>
      <c r="K2755"/>
      <c r="L2755"/>
      <c r="M2755"/>
      <c r="N2755"/>
      <c r="O2755"/>
      <c r="P2755"/>
      <c r="Q2755"/>
      <c r="R2755"/>
    </row>
    <row r="2756" spans="1:18" s="16" customFormat="1" x14ac:dyDescent="0.25">
      <c r="A2756" s="19"/>
      <c r="B2756" s="18"/>
      <c r="D2756"/>
      <c r="E2756"/>
      <c r="F2756"/>
      <c r="G2756"/>
      <c r="H2756"/>
      <c r="I2756"/>
      <c r="J2756"/>
      <c r="K2756"/>
      <c r="L2756"/>
      <c r="M2756"/>
      <c r="N2756"/>
      <c r="O2756"/>
      <c r="P2756"/>
      <c r="Q2756"/>
      <c r="R2756"/>
    </row>
    <row r="2757" spans="1:18" s="16" customFormat="1" x14ac:dyDescent="0.25">
      <c r="A2757" s="19"/>
      <c r="B2757" s="18"/>
      <c r="D2757"/>
      <c r="E2757"/>
      <c r="F2757"/>
      <c r="G2757"/>
      <c r="H2757"/>
      <c r="I2757"/>
      <c r="J2757"/>
      <c r="K2757"/>
      <c r="L2757"/>
      <c r="M2757"/>
      <c r="N2757"/>
      <c r="O2757"/>
      <c r="P2757"/>
      <c r="Q2757"/>
      <c r="R2757"/>
    </row>
    <row r="2758" spans="1:18" s="16" customFormat="1" x14ac:dyDescent="0.25">
      <c r="A2758" s="19"/>
      <c r="B2758" s="18"/>
      <c r="D2758"/>
      <c r="E2758"/>
      <c r="F2758"/>
      <c r="G2758"/>
      <c r="H2758"/>
      <c r="I2758"/>
      <c r="J2758"/>
      <c r="K2758"/>
      <c r="L2758"/>
      <c r="M2758"/>
      <c r="N2758"/>
      <c r="O2758"/>
      <c r="P2758"/>
      <c r="Q2758"/>
      <c r="R2758"/>
    </row>
    <row r="2759" spans="1:18" s="16" customFormat="1" x14ac:dyDescent="0.25">
      <c r="A2759" s="19"/>
      <c r="B2759" s="18"/>
      <c r="D2759"/>
      <c r="E2759"/>
      <c r="F2759"/>
      <c r="G2759"/>
      <c r="H2759"/>
      <c r="I2759"/>
      <c r="J2759"/>
      <c r="K2759"/>
      <c r="L2759"/>
      <c r="M2759"/>
      <c r="N2759"/>
      <c r="O2759"/>
      <c r="P2759"/>
      <c r="Q2759"/>
      <c r="R2759"/>
    </row>
    <row r="2760" spans="1:18" s="16" customFormat="1" x14ac:dyDescent="0.25">
      <c r="A2760" s="19"/>
      <c r="B2760" s="18"/>
      <c r="D2760"/>
      <c r="E2760"/>
      <c r="F2760"/>
      <c r="G2760"/>
      <c r="H2760"/>
      <c r="I2760"/>
      <c r="J2760"/>
      <c r="K2760"/>
      <c r="L2760"/>
      <c r="M2760"/>
      <c r="N2760"/>
      <c r="O2760"/>
      <c r="P2760"/>
      <c r="Q2760"/>
      <c r="R2760"/>
    </row>
    <row r="2761" spans="1:18" s="16" customFormat="1" x14ac:dyDescent="0.25">
      <c r="A2761" s="19"/>
      <c r="B2761" s="18"/>
      <c r="D2761"/>
      <c r="E2761"/>
      <c r="F2761"/>
      <c r="G2761"/>
      <c r="H2761"/>
      <c r="I2761"/>
      <c r="J2761"/>
      <c r="K2761"/>
      <c r="L2761"/>
      <c r="M2761"/>
      <c r="N2761"/>
      <c r="O2761"/>
      <c r="P2761"/>
      <c r="Q2761"/>
      <c r="R2761"/>
    </row>
    <row r="2762" spans="1:18" s="16" customFormat="1" x14ac:dyDescent="0.25">
      <c r="A2762" s="19"/>
      <c r="B2762" s="20"/>
      <c r="D2762"/>
      <c r="E2762"/>
      <c r="F2762"/>
      <c r="G2762"/>
      <c r="H2762"/>
      <c r="I2762"/>
      <c r="J2762"/>
      <c r="K2762"/>
      <c r="L2762"/>
      <c r="M2762"/>
      <c r="N2762"/>
      <c r="O2762"/>
      <c r="P2762"/>
      <c r="Q2762"/>
      <c r="R2762"/>
    </row>
    <row r="2763" spans="1:18" s="16" customFormat="1" x14ac:dyDescent="0.25">
      <c r="A2763" s="19"/>
      <c r="B2763" s="18"/>
      <c r="D2763"/>
      <c r="E2763"/>
      <c r="F2763"/>
      <c r="G2763"/>
      <c r="H2763"/>
      <c r="I2763"/>
      <c r="J2763"/>
      <c r="K2763"/>
      <c r="L2763"/>
      <c r="M2763"/>
      <c r="N2763"/>
      <c r="O2763"/>
      <c r="P2763"/>
      <c r="Q2763"/>
      <c r="R2763"/>
    </row>
    <row r="2764" spans="1:18" s="16" customFormat="1" x14ac:dyDescent="0.25">
      <c r="A2764" s="19"/>
      <c r="B2764" s="18"/>
      <c r="D2764"/>
      <c r="E2764"/>
      <c r="F2764"/>
      <c r="G2764"/>
      <c r="H2764"/>
      <c r="I2764"/>
      <c r="J2764"/>
      <c r="K2764"/>
      <c r="L2764"/>
      <c r="M2764"/>
      <c r="N2764"/>
      <c r="O2764"/>
      <c r="P2764"/>
      <c r="Q2764"/>
      <c r="R2764"/>
    </row>
    <row r="2765" spans="1:18" s="16" customFormat="1" x14ac:dyDescent="0.25">
      <c r="A2765" s="19"/>
      <c r="B2765" s="18"/>
      <c r="D2765"/>
      <c r="E2765"/>
      <c r="F2765"/>
      <c r="G2765"/>
      <c r="H2765"/>
      <c r="I2765"/>
      <c r="J2765"/>
      <c r="K2765"/>
      <c r="L2765"/>
      <c r="M2765"/>
      <c r="N2765"/>
      <c r="O2765"/>
      <c r="P2765"/>
      <c r="Q2765"/>
      <c r="R2765"/>
    </row>
    <row r="2766" spans="1:18" s="16" customFormat="1" x14ac:dyDescent="0.25">
      <c r="A2766" s="19"/>
      <c r="B2766" s="18"/>
      <c r="D2766"/>
      <c r="E2766"/>
      <c r="F2766"/>
      <c r="G2766"/>
      <c r="H2766"/>
      <c r="I2766"/>
      <c r="J2766"/>
      <c r="K2766"/>
      <c r="L2766"/>
      <c r="M2766"/>
      <c r="N2766"/>
      <c r="O2766"/>
      <c r="P2766"/>
      <c r="Q2766"/>
      <c r="R2766"/>
    </row>
    <row r="2767" spans="1:18" s="16" customFormat="1" x14ac:dyDescent="0.25">
      <c r="A2767" s="19"/>
      <c r="B2767" s="18"/>
      <c r="D2767"/>
      <c r="E2767"/>
      <c r="F2767"/>
      <c r="G2767"/>
      <c r="H2767"/>
      <c r="I2767"/>
      <c r="J2767"/>
      <c r="K2767"/>
      <c r="L2767"/>
      <c r="M2767"/>
      <c r="N2767"/>
      <c r="O2767"/>
      <c r="P2767"/>
      <c r="Q2767"/>
      <c r="R2767"/>
    </row>
    <row r="2768" spans="1:18" s="16" customFormat="1" x14ac:dyDescent="0.25">
      <c r="A2768" s="19"/>
      <c r="B2768" s="18"/>
      <c r="D2768"/>
      <c r="E2768"/>
      <c r="F2768"/>
      <c r="G2768"/>
      <c r="H2768"/>
      <c r="I2768"/>
      <c r="J2768"/>
      <c r="K2768"/>
      <c r="L2768"/>
      <c r="M2768"/>
      <c r="N2768"/>
      <c r="O2768"/>
      <c r="P2768"/>
      <c r="Q2768"/>
      <c r="R2768"/>
    </row>
    <row r="2769" spans="1:18" s="16" customFormat="1" x14ac:dyDescent="0.25">
      <c r="A2769" s="19"/>
      <c r="B2769" s="18"/>
      <c r="D2769"/>
      <c r="E2769"/>
      <c r="F2769"/>
      <c r="G2769"/>
      <c r="H2769"/>
      <c r="I2769"/>
      <c r="J2769"/>
      <c r="K2769"/>
      <c r="L2769"/>
      <c r="M2769"/>
      <c r="N2769"/>
      <c r="O2769"/>
      <c r="P2769"/>
      <c r="Q2769"/>
      <c r="R2769"/>
    </row>
    <row r="2770" spans="1:18" s="16" customFormat="1" x14ac:dyDescent="0.25">
      <c r="A2770" s="19"/>
      <c r="B2770" s="18"/>
      <c r="D2770"/>
      <c r="E2770"/>
      <c r="F2770"/>
      <c r="G2770"/>
      <c r="H2770"/>
      <c r="I2770"/>
      <c r="J2770"/>
      <c r="K2770"/>
      <c r="L2770"/>
      <c r="M2770"/>
      <c r="N2770"/>
      <c r="O2770"/>
      <c r="P2770"/>
      <c r="Q2770"/>
      <c r="R2770"/>
    </row>
    <row r="2771" spans="1:18" s="16" customFormat="1" x14ac:dyDescent="0.25">
      <c r="A2771" s="19"/>
      <c r="B2771" s="18"/>
      <c r="D2771"/>
      <c r="E2771"/>
      <c r="F2771"/>
      <c r="G2771"/>
      <c r="H2771"/>
      <c r="I2771"/>
      <c r="J2771"/>
      <c r="K2771"/>
      <c r="L2771"/>
      <c r="M2771"/>
      <c r="N2771"/>
      <c r="O2771"/>
      <c r="P2771"/>
      <c r="Q2771"/>
      <c r="R2771"/>
    </row>
    <row r="2772" spans="1:18" s="16" customFormat="1" x14ac:dyDescent="0.25">
      <c r="A2772" s="19"/>
      <c r="B2772" s="18"/>
      <c r="D2772"/>
      <c r="E2772"/>
      <c r="F2772"/>
      <c r="G2772"/>
      <c r="H2772"/>
      <c r="I2772"/>
      <c r="J2772"/>
      <c r="K2772"/>
      <c r="L2772"/>
      <c r="M2772"/>
      <c r="N2772"/>
      <c r="O2772"/>
      <c r="P2772"/>
      <c r="Q2772"/>
      <c r="R2772"/>
    </row>
    <row r="2773" spans="1:18" s="16" customFormat="1" x14ac:dyDescent="0.25">
      <c r="A2773" s="19"/>
      <c r="B2773" s="18"/>
      <c r="D2773"/>
      <c r="E2773"/>
      <c r="F2773"/>
      <c r="G2773"/>
      <c r="H2773"/>
      <c r="I2773"/>
      <c r="J2773"/>
      <c r="K2773"/>
      <c r="L2773"/>
      <c r="M2773"/>
      <c r="N2773"/>
      <c r="O2773"/>
      <c r="P2773"/>
      <c r="Q2773"/>
      <c r="R2773"/>
    </row>
    <row r="2774" spans="1:18" s="16" customFormat="1" x14ac:dyDescent="0.25">
      <c r="A2774" s="19"/>
      <c r="B2774" s="18"/>
      <c r="D2774"/>
      <c r="E2774"/>
      <c r="F2774"/>
      <c r="G2774"/>
      <c r="H2774"/>
      <c r="I2774"/>
      <c r="J2774"/>
      <c r="K2774"/>
      <c r="L2774"/>
      <c r="M2774"/>
      <c r="N2774"/>
      <c r="O2774"/>
      <c r="P2774"/>
      <c r="Q2774"/>
      <c r="R2774"/>
    </row>
    <row r="2775" spans="1:18" s="16" customFormat="1" x14ac:dyDescent="0.25">
      <c r="A2775" s="19"/>
      <c r="B2775" s="18"/>
      <c r="D2775"/>
      <c r="E2775"/>
      <c r="F2775"/>
      <c r="G2775"/>
      <c r="H2775"/>
      <c r="I2775"/>
      <c r="J2775"/>
      <c r="K2775"/>
      <c r="L2775"/>
      <c r="M2775"/>
      <c r="N2775"/>
      <c r="O2775"/>
      <c r="P2775"/>
      <c r="Q2775"/>
      <c r="R2775"/>
    </row>
    <row r="2776" spans="1:18" s="16" customFormat="1" x14ac:dyDescent="0.25">
      <c r="A2776" s="19"/>
      <c r="B2776" s="18"/>
      <c r="D2776"/>
      <c r="E2776"/>
      <c r="F2776"/>
      <c r="G2776"/>
      <c r="H2776"/>
      <c r="I2776"/>
      <c r="J2776"/>
      <c r="K2776"/>
      <c r="L2776"/>
      <c r="M2776"/>
      <c r="N2776"/>
      <c r="O2776"/>
      <c r="P2776"/>
      <c r="Q2776"/>
      <c r="R2776"/>
    </row>
    <row r="2777" spans="1:18" s="16" customFormat="1" x14ac:dyDescent="0.25">
      <c r="A2777" s="19"/>
      <c r="B2777" s="18"/>
      <c r="D2777"/>
      <c r="E2777"/>
      <c r="F2777"/>
      <c r="G2777"/>
      <c r="H2777"/>
      <c r="I2777"/>
      <c r="J2777"/>
      <c r="K2777"/>
      <c r="L2777"/>
      <c r="M2777"/>
      <c r="N2777"/>
      <c r="O2777"/>
      <c r="P2777"/>
      <c r="Q2777"/>
      <c r="R2777"/>
    </row>
    <row r="2778" spans="1:18" s="16" customFormat="1" x14ac:dyDescent="0.25">
      <c r="A2778" s="19"/>
      <c r="B2778" s="18"/>
      <c r="D2778"/>
      <c r="E2778"/>
      <c r="F2778"/>
      <c r="G2778"/>
      <c r="H2778"/>
      <c r="I2778"/>
      <c r="J2778"/>
      <c r="K2778"/>
      <c r="L2778"/>
      <c r="M2778"/>
      <c r="N2778"/>
      <c r="O2778"/>
      <c r="P2778"/>
      <c r="Q2778"/>
      <c r="R2778"/>
    </row>
    <row r="2779" spans="1:18" s="16" customFormat="1" x14ac:dyDescent="0.25">
      <c r="A2779" s="19"/>
      <c r="B2779" s="18"/>
      <c r="D2779"/>
      <c r="E2779"/>
      <c r="F2779"/>
      <c r="G2779"/>
      <c r="H2779"/>
      <c r="I2779"/>
      <c r="J2779"/>
      <c r="K2779"/>
      <c r="L2779"/>
      <c r="M2779"/>
      <c r="N2779"/>
      <c r="O2779"/>
      <c r="P2779"/>
      <c r="Q2779"/>
      <c r="R2779"/>
    </row>
    <row r="2780" spans="1:18" s="16" customFormat="1" x14ac:dyDescent="0.25">
      <c r="A2780" s="19"/>
      <c r="B2780" s="18"/>
      <c r="D2780"/>
      <c r="E2780"/>
      <c r="F2780"/>
      <c r="G2780"/>
      <c r="H2780"/>
      <c r="I2780"/>
      <c r="J2780"/>
      <c r="K2780"/>
      <c r="L2780"/>
      <c r="M2780"/>
      <c r="N2780"/>
      <c r="O2780"/>
      <c r="P2780"/>
      <c r="Q2780"/>
      <c r="R2780"/>
    </row>
    <row r="2781" spans="1:18" s="16" customFormat="1" x14ac:dyDescent="0.25">
      <c r="A2781" s="19"/>
      <c r="B2781" s="18"/>
      <c r="D2781"/>
      <c r="E2781"/>
      <c r="F2781"/>
      <c r="G2781"/>
      <c r="H2781"/>
      <c r="I2781"/>
      <c r="J2781"/>
      <c r="K2781"/>
      <c r="L2781"/>
      <c r="M2781"/>
      <c r="N2781"/>
      <c r="O2781"/>
      <c r="P2781"/>
      <c r="Q2781"/>
      <c r="R2781"/>
    </row>
    <row r="2782" spans="1:18" s="16" customFormat="1" x14ac:dyDescent="0.25">
      <c r="A2782" s="19"/>
      <c r="B2782" s="18"/>
      <c r="D2782"/>
      <c r="E2782"/>
      <c r="F2782"/>
      <c r="G2782"/>
      <c r="H2782"/>
      <c r="I2782"/>
      <c r="J2782"/>
      <c r="K2782"/>
      <c r="L2782"/>
      <c r="M2782"/>
      <c r="N2782"/>
      <c r="O2782"/>
      <c r="P2782"/>
      <c r="Q2782"/>
      <c r="R2782"/>
    </row>
    <row r="2783" spans="1:18" s="16" customFormat="1" x14ac:dyDescent="0.25">
      <c r="A2783" s="19"/>
      <c r="B2783" s="18"/>
      <c r="D2783"/>
      <c r="E2783"/>
      <c r="F2783"/>
      <c r="G2783"/>
      <c r="H2783"/>
      <c r="I2783"/>
      <c r="J2783"/>
      <c r="K2783"/>
      <c r="L2783"/>
      <c r="M2783"/>
      <c r="N2783"/>
      <c r="O2783"/>
      <c r="P2783"/>
      <c r="Q2783"/>
      <c r="R2783"/>
    </row>
    <row r="2784" spans="1:18" s="16" customFormat="1" x14ac:dyDescent="0.25">
      <c r="A2784" s="19"/>
      <c r="B2784" s="18"/>
      <c r="D2784"/>
      <c r="E2784"/>
      <c r="F2784"/>
      <c r="G2784"/>
      <c r="H2784"/>
      <c r="I2784"/>
      <c r="J2784"/>
      <c r="K2784"/>
      <c r="L2784"/>
      <c r="M2784"/>
      <c r="N2784"/>
      <c r="O2784"/>
      <c r="P2784"/>
      <c r="Q2784"/>
      <c r="R2784"/>
    </row>
    <row r="2785" spans="1:18" s="16" customFormat="1" x14ac:dyDescent="0.25">
      <c r="A2785" s="19"/>
      <c r="B2785" s="18"/>
      <c r="D2785"/>
      <c r="E2785"/>
      <c r="F2785"/>
      <c r="G2785"/>
      <c r="H2785"/>
      <c r="I2785"/>
      <c r="J2785"/>
      <c r="K2785"/>
      <c r="L2785"/>
      <c r="M2785"/>
      <c r="N2785"/>
      <c r="O2785"/>
      <c r="P2785"/>
      <c r="Q2785"/>
      <c r="R2785"/>
    </row>
    <row r="2786" spans="1:18" s="16" customFormat="1" x14ac:dyDescent="0.25">
      <c r="A2786" s="19"/>
      <c r="B2786" s="18"/>
      <c r="D2786"/>
      <c r="E2786"/>
      <c r="F2786"/>
      <c r="G2786"/>
      <c r="H2786"/>
      <c r="I2786"/>
      <c r="J2786"/>
      <c r="K2786"/>
      <c r="L2786"/>
      <c r="M2786"/>
      <c r="N2786"/>
      <c r="O2786"/>
      <c r="P2786"/>
      <c r="Q2786"/>
      <c r="R2786"/>
    </row>
    <row r="2787" spans="1:18" s="16" customFormat="1" x14ac:dyDescent="0.25">
      <c r="A2787" s="19"/>
      <c r="B2787" s="18"/>
      <c r="D2787"/>
      <c r="E2787"/>
      <c r="F2787"/>
      <c r="G2787"/>
      <c r="H2787"/>
      <c r="I2787"/>
      <c r="J2787"/>
      <c r="K2787"/>
      <c r="L2787"/>
      <c r="M2787"/>
      <c r="N2787"/>
      <c r="O2787"/>
      <c r="P2787"/>
      <c r="Q2787"/>
      <c r="R2787"/>
    </row>
    <row r="2788" spans="1:18" s="16" customFormat="1" x14ac:dyDescent="0.25">
      <c r="A2788" s="19"/>
      <c r="B2788" s="18"/>
      <c r="D2788"/>
      <c r="E2788"/>
      <c r="F2788"/>
      <c r="G2788"/>
      <c r="H2788"/>
      <c r="I2788"/>
      <c r="J2788"/>
      <c r="K2788"/>
      <c r="L2788"/>
      <c r="M2788"/>
      <c r="N2788"/>
      <c r="O2788"/>
      <c r="P2788"/>
      <c r="Q2788"/>
      <c r="R2788"/>
    </row>
    <row r="2789" spans="1:18" s="16" customFormat="1" x14ac:dyDescent="0.25">
      <c r="A2789" s="19"/>
      <c r="B2789" s="18"/>
      <c r="D2789"/>
      <c r="E2789"/>
      <c r="F2789"/>
      <c r="G2789"/>
      <c r="H2789"/>
      <c r="I2789"/>
      <c r="J2789"/>
      <c r="K2789"/>
      <c r="L2789"/>
      <c r="M2789"/>
      <c r="N2789"/>
      <c r="O2789"/>
      <c r="P2789"/>
      <c r="Q2789"/>
      <c r="R2789"/>
    </row>
    <row r="2790" spans="1:18" s="16" customFormat="1" x14ac:dyDescent="0.25">
      <c r="A2790" s="19"/>
      <c r="B2790" s="18"/>
      <c r="D2790"/>
      <c r="E2790"/>
      <c r="F2790"/>
      <c r="G2790"/>
      <c r="H2790"/>
      <c r="I2790"/>
      <c r="J2790"/>
      <c r="K2790"/>
      <c r="L2790"/>
      <c r="M2790"/>
      <c r="N2790"/>
      <c r="O2790"/>
      <c r="P2790"/>
      <c r="Q2790"/>
      <c r="R2790"/>
    </row>
    <row r="2791" spans="1:18" s="16" customFormat="1" x14ac:dyDescent="0.25">
      <c r="A2791" s="19"/>
      <c r="B2791" s="18"/>
      <c r="D2791"/>
      <c r="E2791"/>
      <c r="F2791"/>
      <c r="G2791"/>
      <c r="H2791"/>
      <c r="I2791"/>
      <c r="J2791"/>
      <c r="K2791"/>
      <c r="L2791"/>
      <c r="M2791"/>
      <c r="N2791"/>
      <c r="O2791"/>
      <c r="P2791"/>
      <c r="Q2791"/>
      <c r="R2791"/>
    </row>
    <row r="2792" spans="1:18" s="16" customFormat="1" x14ac:dyDescent="0.25">
      <c r="A2792" s="19"/>
      <c r="B2792" s="18"/>
      <c r="D2792"/>
      <c r="E2792"/>
      <c r="F2792"/>
      <c r="G2792"/>
      <c r="H2792"/>
      <c r="I2792"/>
      <c r="J2792"/>
      <c r="K2792"/>
      <c r="L2792"/>
      <c r="M2792"/>
      <c r="N2792"/>
      <c r="O2792"/>
      <c r="P2792"/>
      <c r="Q2792"/>
      <c r="R2792"/>
    </row>
    <row r="2793" spans="1:18" s="16" customFormat="1" x14ac:dyDescent="0.25">
      <c r="A2793" s="19"/>
      <c r="B2793" s="18"/>
      <c r="D2793"/>
      <c r="E2793"/>
      <c r="F2793"/>
      <c r="G2793"/>
      <c r="H2793"/>
      <c r="I2793"/>
      <c r="J2793"/>
      <c r="K2793"/>
      <c r="L2793"/>
      <c r="M2793"/>
      <c r="N2793"/>
      <c r="O2793"/>
      <c r="P2793"/>
      <c r="Q2793"/>
      <c r="R2793"/>
    </row>
    <row r="2794" spans="1:18" s="16" customFormat="1" x14ac:dyDescent="0.25">
      <c r="A2794" s="19"/>
      <c r="B2794" s="18"/>
      <c r="D2794"/>
      <c r="E2794"/>
      <c r="F2794"/>
      <c r="G2794"/>
      <c r="H2794"/>
      <c r="I2794"/>
      <c r="J2794"/>
      <c r="K2794"/>
      <c r="L2794"/>
      <c r="M2794"/>
      <c r="N2794"/>
      <c r="O2794"/>
      <c r="P2794"/>
      <c r="Q2794"/>
      <c r="R2794"/>
    </row>
    <row r="2795" spans="1:18" s="16" customFormat="1" x14ac:dyDescent="0.25">
      <c r="A2795" s="19"/>
      <c r="B2795" s="18"/>
      <c r="D2795"/>
      <c r="E2795"/>
      <c r="F2795"/>
      <c r="G2795"/>
      <c r="H2795"/>
      <c r="I2795"/>
      <c r="J2795"/>
      <c r="K2795"/>
      <c r="L2795"/>
      <c r="M2795"/>
      <c r="N2795"/>
      <c r="O2795"/>
      <c r="P2795"/>
      <c r="Q2795"/>
      <c r="R2795"/>
    </row>
    <row r="2796" spans="1:18" s="16" customFormat="1" x14ac:dyDescent="0.25">
      <c r="A2796" s="19"/>
      <c r="B2796" s="18"/>
      <c r="D2796"/>
      <c r="E2796"/>
      <c r="F2796"/>
      <c r="G2796"/>
      <c r="H2796"/>
      <c r="I2796"/>
      <c r="J2796"/>
      <c r="K2796"/>
      <c r="L2796"/>
      <c r="M2796"/>
      <c r="N2796"/>
      <c r="O2796"/>
      <c r="P2796"/>
      <c r="Q2796"/>
      <c r="R2796"/>
    </row>
    <row r="2797" spans="1:18" s="16" customFormat="1" x14ac:dyDescent="0.25">
      <c r="A2797" s="19"/>
      <c r="B2797" s="18"/>
      <c r="D2797"/>
      <c r="E2797"/>
      <c r="F2797"/>
      <c r="G2797"/>
      <c r="H2797"/>
      <c r="I2797"/>
      <c r="J2797"/>
      <c r="K2797"/>
      <c r="L2797"/>
      <c r="M2797"/>
      <c r="N2797"/>
      <c r="O2797"/>
      <c r="P2797"/>
      <c r="Q2797"/>
      <c r="R2797"/>
    </row>
    <row r="2798" spans="1:18" s="16" customFormat="1" x14ac:dyDescent="0.25">
      <c r="A2798" s="19"/>
      <c r="B2798" s="18"/>
      <c r="D2798"/>
      <c r="E2798"/>
      <c r="F2798"/>
      <c r="G2798"/>
      <c r="H2798"/>
      <c r="I2798"/>
      <c r="J2798"/>
      <c r="K2798"/>
      <c r="L2798"/>
      <c r="M2798"/>
      <c r="N2798"/>
      <c r="O2798"/>
      <c r="P2798"/>
      <c r="Q2798"/>
      <c r="R2798"/>
    </row>
    <row r="2799" spans="1:18" s="16" customFormat="1" x14ac:dyDescent="0.25">
      <c r="A2799" s="19"/>
      <c r="B2799" s="18"/>
      <c r="D2799"/>
      <c r="E2799"/>
      <c r="F2799"/>
      <c r="G2799"/>
      <c r="H2799"/>
      <c r="I2799"/>
      <c r="J2799"/>
      <c r="K2799"/>
      <c r="L2799"/>
      <c r="M2799"/>
      <c r="N2799"/>
      <c r="O2799"/>
      <c r="P2799"/>
      <c r="Q2799"/>
      <c r="R2799"/>
    </row>
    <row r="2800" spans="1:18" s="16" customFormat="1" x14ac:dyDescent="0.25">
      <c r="A2800" s="19"/>
      <c r="B2800" s="18"/>
      <c r="D2800"/>
      <c r="E2800"/>
      <c r="F2800"/>
      <c r="G2800"/>
      <c r="H2800"/>
      <c r="I2800"/>
      <c r="J2800"/>
      <c r="K2800"/>
      <c r="L2800"/>
      <c r="M2800"/>
      <c r="N2800"/>
      <c r="O2800"/>
      <c r="P2800"/>
      <c r="Q2800"/>
      <c r="R2800"/>
    </row>
    <row r="2801" spans="1:18" s="16" customFormat="1" x14ac:dyDescent="0.25">
      <c r="A2801" s="19"/>
      <c r="B2801" s="18"/>
      <c r="D2801"/>
      <c r="E2801"/>
      <c r="F2801"/>
      <c r="G2801"/>
      <c r="H2801"/>
      <c r="I2801"/>
      <c r="J2801"/>
      <c r="K2801"/>
      <c r="L2801"/>
      <c r="M2801"/>
      <c r="N2801"/>
      <c r="O2801"/>
      <c r="P2801"/>
      <c r="Q2801"/>
      <c r="R2801"/>
    </row>
    <row r="2802" spans="1:18" s="16" customFormat="1" x14ac:dyDescent="0.25">
      <c r="A2802" s="19"/>
      <c r="B2802" s="18"/>
      <c r="D2802"/>
      <c r="E2802"/>
      <c r="F2802"/>
      <c r="G2802"/>
      <c r="H2802"/>
      <c r="I2802"/>
      <c r="J2802"/>
      <c r="K2802"/>
      <c r="L2802"/>
      <c r="M2802"/>
      <c r="N2802"/>
      <c r="O2802"/>
      <c r="P2802"/>
      <c r="Q2802"/>
      <c r="R2802"/>
    </row>
    <row r="2803" spans="1:18" s="16" customFormat="1" x14ac:dyDescent="0.25">
      <c r="A2803" s="19"/>
      <c r="B2803" s="18"/>
      <c r="D2803"/>
      <c r="E2803"/>
      <c r="F2803"/>
      <c r="G2803"/>
      <c r="H2803"/>
      <c r="I2803"/>
      <c r="J2803"/>
      <c r="K2803"/>
      <c r="L2803"/>
      <c r="M2803"/>
      <c r="N2803"/>
      <c r="O2803"/>
      <c r="P2803"/>
      <c r="Q2803"/>
      <c r="R2803"/>
    </row>
    <row r="2804" spans="1:18" s="16" customFormat="1" x14ac:dyDescent="0.25">
      <c r="A2804" s="19"/>
      <c r="B2804" s="18"/>
      <c r="D2804"/>
      <c r="E2804"/>
      <c r="F2804"/>
      <c r="G2804"/>
      <c r="H2804"/>
      <c r="I2804"/>
      <c r="J2804"/>
      <c r="K2804"/>
      <c r="L2804"/>
      <c r="M2804"/>
      <c r="N2804"/>
      <c r="O2804"/>
      <c r="P2804"/>
      <c r="Q2804"/>
      <c r="R2804"/>
    </row>
    <row r="2805" spans="1:18" s="16" customFormat="1" x14ac:dyDescent="0.25">
      <c r="A2805" s="19"/>
      <c r="B2805" s="18"/>
      <c r="D2805"/>
      <c r="E2805"/>
      <c r="F2805"/>
      <c r="G2805"/>
      <c r="H2805"/>
      <c r="I2805"/>
      <c r="J2805"/>
      <c r="K2805"/>
      <c r="L2805"/>
      <c r="M2805"/>
      <c r="N2805"/>
      <c r="O2805"/>
      <c r="P2805"/>
      <c r="Q2805"/>
      <c r="R2805"/>
    </row>
    <row r="2806" spans="1:18" s="16" customFormat="1" x14ac:dyDescent="0.25">
      <c r="A2806" s="19"/>
      <c r="B2806" s="18"/>
      <c r="D2806"/>
      <c r="E2806"/>
      <c r="F2806"/>
      <c r="G2806"/>
      <c r="H2806"/>
      <c r="I2806"/>
      <c r="J2806"/>
      <c r="K2806"/>
      <c r="L2806"/>
      <c r="M2806"/>
      <c r="N2806"/>
      <c r="O2806"/>
      <c r="P2806"/>
      <c r="Q2806"/>
      <c r="R2806"/>
    </row>
    <row r="2807" spans="1:18" s="16" customFormat="1" x14ac:dyDescent="0.25">
      <c r="A2807" s="19"/>
      <c r="B2807" s="18"/>
      <c r="D2807"/>
      <c r="E2807"/>
      <c r="F2807"/>
      <c r="G2807"/>
      <c r="H2807"/>
      <c r="I2807"/>
      <c r="J2807"/>
      <c r="K2807"/>
      <c r="L2807"/>
      <c r="M2807"/>
      <c r="N2807"/>
      <c r="O2807"/>
      <c r="P2807"/>
      <c r="Q2807"/>
      <c r="R2807"/>
    </row>
    <row r="2808" spans="1:18" s="16" customFormat="1" x14ac:dyDescent="0.25">
      <c r="A2808" s="19"/>
      <c r="B2808" s="18"/>
      <c r="D2808"/>
      <c r="E2808"/>
      <c r="F2808"/>
      <c r="G2808"/>
      <c r="H2808"/>
      <c r="I2808"/>
      <c r="J2808"/>
      <c r="K2808"/>
      <c r="L2808"/>
      <c r="M2808"/>
      <c r="N2808"/>
      <c r="O2808"/>
      <c r="P2808"/>
      <c r="Q2808"/>
      <c r="R2808"/>
    </row>
    <row r="2809" spans="1:18" s="16" customFormat="1" x14ac:dyDescent="0.25">
      <c r="A2809" s="19"/>
      <c r="B2809" s="18"/>
      <c r="D2809"/>
      <c r="E2809"/>
      <c r="F2809"/>
      <c r="G2809"/>
      <c r="H2809"/>
      <c r="I2809"/>
      <c r="J2809"/>
      <c r="K2809"/>
      <c r="L2809"/>
      <c r="M2809"/>
      <c r="N2809"/>
      <c r="O2809"/>
      <c r="P2809"/>
      <c r="Q2809"/>
      <c r="R2809"/>
    </row>
    <row r="2810" spans="1:18" s="16" customFormat="1" x14ac:dyDescent="0.25">
      <c r="A2810" s="19"/>
      <c r="B2810" s="18"/>
      <c r="D2810"/>
      <c r="E2810"/>
      <c r="F2810"/>
      <c r="G2810"/>
      <c r="H2810"/>
      <c r="I2810"/>
      <c r="J2810"/>
      <c r="K2810"/>
      <c r="L2810"/>
      <c r="M2810"/>
      <c r="N2810"/>
      <c r="O2810"/>
      <c r="P2810"/>
      <c r="Q2810"/>
      <c r="R2810"/>
    </row>
    <row r="2811" spans="1:18" s="16" customFormat="1" x14ac:dyDescent="0.25">
      <c r="A2811" s="19"/>
      <c r="B2811" s="18"/>
      <c r="D2811"/>
      <c r="E2811"/>
      <c r="F2811"/>
      <c r="G2811"/>
      <c r="H2811"/>
      <c r="I2811"/>
      <c r="J2811"/>
      <c r="K2811"/>
      <c r="L2811"/>
      <c r="M2811"/>
      <c r="N2811"/>
      <c r="O2811"/>
      <c r="P2811"/>
      <c r="Q2811"/>
      <c r="R2811"/>
    </row>
    <row r="2812" spans="1:18" s="16" customFormat="1" x14ac:dyDescent="0.25">
      <c r="A2812" s="19"/>
      <c r="B2812" s="20"/>
      <c r="D2812"/>
      <c r="E2812"/>
      <c r="F2812"/>
      <c r="G2812"/>
      <c r="H2812"/>
      <c r="I2812"/>
      <c r="J2812"/>
      <c r="K2812"/>
      <c r="L2812"/>
      <c r="M2812"/>
      <c r="N2812"/>
      <c r="O2812"/>
      <c r="P2812"/>
      <c r="Q2812"/>
      <c r="R2812"/>
    </row>
    <row r="2813" spans="1:18" s="16" customFormat="1" x14ac:dyDescent="0.25">
      <c r="A2813" s="19"/>
      <c r="B2813" s="18"/>
      <c r="D2813"/>
      <c r="E2813"/>
      <c r="F2813"/>
      <c r="G2813"/>
      <c r="H2813"/>
      <c r="I2813"/>
      <c r="J2813"/>
      <c r="K2813"/>
      <c r="L2813"/>
      <c r="M2813"/>
      <c r="N2813"/>
      <c r="O2813"/>
      <c r="P2813"/>
      <c r="Q2813"/>
      <c r="R2813"/>
    </row>
    <row r="2814" spans="1:18" s="16" customFormat="1" x14ac:dyDescent="0.25">
      <c r="A2814" s="19"/>
      <c r="B2814" s="18"/>
      <c r="D2814"/>
      <c r="E2814"/>
      <c r="F2814"/>
      <c r="G2814"/>
      <c r="H2814"/>
      <c r="I2814"/>
      <c r="J2814"/>
      <c r="K2814"/>
      <c r="L2814"/>
      <c r="M2814"/>
      <c r="N2814"/>
      <c r="O2814"/>
      <c r="P2814"/>
      <c r="Q2814"/>
      <c r="R2814"/>
    </row>
    <row r="2815" spans="1:18" s="16" customFormat="1" x14ac:dyDescent="0.25">
      <c r="A2815" s="19"/>
      <c r="B2815" s="18"/>
      <c r="D2815"/>
      <c r="E2815"/>
      <c r="F2815"/>
      <c r="G2815"/>
      <c r="H2815"/>
      <c r="I2815"/>
      <c r="J2815"/>
      <c r="K2815"/>
      <c r="L2815"/>
      <c r="M2815"/>
      <c r="N2815"/>
      <c r="O2815"/>
      <c r="P2815"/>
      <c r="Q2815"/>
      <c r="R2815"/>
    </row>
    <row r="2816" spans="1:18" s="16" customFormat="1" x14ac:dyDescent="0.25">
      <c r="A2816" s="19"/>
      <c r="B2816" s="18"/>
      <c r="D2816"/>
      <c r="E2816"/>
      <c r="F2816"/>
      <c r="G2816"/>
      <c r="H2816"/>
      <c r="I2816"/>
      <c r="J2816"/>
      <c r="K2816"/>
      <c r="L2816"/>
      <c r="M2816"/>
      <c r="N2816"/>
      <c r="O2816"/>
      <c r="P2816"/>
      <c r="Q2816"/>
      <c r="R2816"/>
    </row>
    <row r="2817" spans="1:18" s="16" customFormat="1" x14ac:dyDescent="0.25">
      <c r="A2817" s="19"/>
      <c r="B2817" s="18"/>
      <c r="D2817"/>
      <c r="E2817"/>
      <c r="F2817"/>
      <c r="G2817"/>
      <c r="H2817"/>
      <c r="I2817"/>
      <c r="J2817"/>
      <c r="K2817"/>
      <c r="L2817"/>
      <c r="M2817"/>
      <c r="N2817"/>
      <c r="O2817"/>
      <c r="P2817"/>
      <c r="Q2817"/>
      <c r="R2817"/>
    </row>
    <row r="2818" spans="1:18" s="16" customFormat="1" x14ac:dyDescent="0.25">
      <c r="A2818" s="19"/>
      <c r="B2818" s="18"/>
      <c r="D2818"/>
      <c r="E2818"/>
      <c r="F2818"/>
      <c r="G2818"/>
      <c r="H2818"/>
      <c r="I2818"/>
      <c r="J2818"/>
      <c r="K2818"/>
      <c r="L2818"/>
      <c r="M2818"/>
      <c r="N2818"/>
      <c r="O2818"/>
      <c r="P2818"/>
      <c r="Q2818"/>
      <c r="R2818"/>
    </row>
    <row r="2819" spans="1:18" s="16" customFormat="1" x14ac:dyDescent="0.25">
      <c r="A2819" s="19"/>
      <c r="B2819" s="18"/>
      <c r="D2819"/>
      <c r="E2819"/>
      <c r="F2819"/>
      <c r="G2819"/>
      <c r="H2819"/>
      <c r="I2819"/>
      <c r="J2819"/>
      <c r="K2819"/>
      <c r="L2819"/>
      <c r="M2819"/>
      <c r="N2819"/>
      <c r="O2819"/>
      <c r="P2819"/>
      <c r="Q2819"/>
      <c r="R2819"/>
    </row>
    <row r="2820" spans="1:18" s="16" customFormat="1" x14ac:dyDescent="0.25">
      <c r="A2820" s="19"/>
      <c r="B2820" s="18"/>
      <c r="D2820"/>
      <c r="E2820"/>
      <c r="F2820"/>
      <c r="G2820"/>
      <c r="H2820"/>
      <c r="I2820"/>
      <c r="J2820"/>
      <c r="K2820"/>
      <c r="L2820"/>
      <c r="M2820"/>
      <c r="N2820"/>
      <c r="O2820"/>
      <c r="P2820"/>
      <c r="Q2820"/>
      <c r="R2820"/>
    </row>
    <row r="2821" spans="1:18" s="16" customFormat="1" x14ac:dyDescent="0.25">
      <c r="A2821" s="19"/>
      <c r="B2821" s="18"/>
      <c r="D2821"/>
      <c r="E2821"/>
      <c r="F2821"/>
      <c r="G2821"/>
      <c r="H2821"/>
      <c r="I2821"/>
      <c r="J2821"/>
      <c r="K2821"/>
      <c r="L2821"/>
      <c r="M2821"/>
      <c r="N2821"/>
      <c r="O2821"/>
      <c r="P2821"/>
      <c r="Q2821"/>
      <c r="R2821"/>
    </row>
    <row r="2822" spans="1:18" s="16" customFormat="1" x14ac:dyDescent="0.25">
      <c r="A2822" s="19"/>
      <c r="B2822" s="18"/>
      <c r="D2822"/>
      <c r="E2822"/>
      <c r="F2822"/>
      <c r="G2822"/>
      <c r="H2822"/>
      <c r="I2822"/>
      <c r="J2822"/>
      <c r="K2822"/>
      <c r="L2822"/>
      <c r="M2822"/>
      <c r="N2822"/>
      <c r="O2822"/>
      <c r="P2822"/>
      <c r="Q2822"/>
      <c r="R2822"/>
    </row>
    <row r="2823" spans="1:18" s="16" customFormat="1" x14ac:dyDescent="0.25">
      <c r="A2823"/>
      <c r="B2823" s="18"/>
      <c r="D2823"/>
      <c r="E2823"/>
      <c r="F2823"/>
      <c r="G2823"/>
      <c r="H2823"/>
      <c r="I2823"/>
      <c r="J2823"/>
      <c r="K2823"/>
      <c r="L2823"/>
      <c r="M2823"/>
      <c r="N2823"/>
      <c r="O2823"/>
      <c r="P2823"/>
      <c r="Q2823"/>
      <c r="R2823"/>
    </row>
    <row r="2824" spans="1:18" s="16" customFormat="1" x14ac:dyDescent="0.25">
      <c r="A2824"/>
      <c r="B2824" s="18"/>
      <c r="D2824"/>
      <c r="E2824"/>
      <c r="F2824"/>
      <c r="G2824"/>
      <c r="H2824"/>
      <c r="I2824"/>
      <c r="J2824"/>
      <c r="K2824"/>
      <c r="L2824"/>
      <c r="M2824"/>
      <c r="N2824"/>
      <c r="O2824"/>
      <c r="P2824"/>
      <c r="Q2824"/>
      <c r="R2824"/>
    </row>
    <row r="2825" spans="1:18" s="16" customFormat="1" x14ac:dyDescent="0.25">
      <c r="A2825"/>
      <c r="B2825" s="18"/>
      <c r="D2825"/>
      <c r="E2825"/>
      <c r="F2825"/>
      <c r="G2825"/>
      <c r="H2825"/>
      <c r="I2825"/>
      <c r="J2825"/>
      <c r="K2825"/>
      <c r="L2825"/>
      <c r="M2825"/>
      <c r="N2825"/>
      <c r="O2825"/>
      <c r="P2825"/>
      <c r="Q2825"/>
      <c r="R2825"/>
    </row>
    <row r="2826" spans="1:18" s="16" customFormat="1" x14ac:dyDescent="0.25">
      <c r="A2826"/>
      <c r="B2826" s="18"/>
      <c r="D2826"/>
      <c r="E2826"/>
      <c r="F2826"/>
      <c r="G2826"/>
      <c r="H2826"/>
      <c r="I2826"/>
      <c r="J2826"/>
      <c r="K2826"/>
      <c r="L2826"/>
      <c r="M2826"/>
      <c r="N2826"/>
      <c r="O2826"/>
      <c r="P2826"/>
      <c r="Q2826"/>
      <c r="R2826"/>
    </row>
    <row r="2827" spans="1:18" s="16" customFormat="1" x14ac:dyDescent="0.25">
      <c r="A2827"/>
      <c r="B2827" s="18"/>
      <c r="D2827"/>
      <c r="E2827"/>
      <c r="F2827"/>
      <c r="G2827"/>
      <c r="H2827"/>
      <c r="I2827"/>
      <c r="J2827"/>
      <c r="K2827"/>
      <c r="L2827"/>
      <c r="M2827"/>
      <c r="N2827"/>
      <c r="O2827"/>
      <c r="P2827"/>
      <c r="Q2827"/>
      <c r="R2827"/>
    </row>
    <row r="2828" spans="1:18" s="16" customFormat="1" x14ac:dyDescent="0.25">
      <c r="A2828"/>
      <c r="B2828" s="18"/>
      <c r="D2828"/>
      <c r="E2828"/>
      <c r="F2828"/>
      <c r="G2828"/>
      <c r="H2828"/>
      <c r="I2828"/>
      <c r="J2828"/>
      <c r="K2828"/>
      <c r="L2828"/>
      <c r="M2828"/>
      <c r="N2828"/>
      <c r="O2828"/>
      <c r="P2828"/>
      <c r="Q2828"/>
      <c r="R2828"/>
    </row>
    <row r="2829" spans="1:18" s="16" customFormat="1" x14ac:dyDescent="0.25">
      <c r="A2829"/>
      <c r="B2829" s="18"/>
      <c r="D2829"/>
      <c r="E2829"/>
      <c r="F2829"/>
      <c r="G2829"/>
      <c r="H2829"/>
      <c r="I2829"/>
      <c r="J2829"/>
      <c r="K2829"/>
      <c r="L2829"/>
      <c r="M2829"/>
      <c r="N2829"/>
      <c r="O2829"/>
      <c r="P2829"/>
      <c r="Q2829"/>
      <c r="R2829"/>
    </row>
    <row r="2830" spans="1:18" s="16" customFormat="1" x14ac:dyDescent="0.25">
      <c r="A2830"/>
      <c r="B2830" s="18"/>
      <c r="D2830"/>
      <c r="E2830"/>
      <c r="F2830"/>
      <c r="G2830"/>
      <c r="H2830"/>
      <c r="I2830"/>
      <c r="J2830"/>
      <c r="K2830"/>
      <c r="L2830"/>
      <c r="M2830"/>
      <c r="N2830"/>
      <c r="O2830"/>
      <c r="P2830"/>
      <c r="Q2830"/>
      <c r="R2830"/>
    </row>
    <row r="2831" spans="1:18" s="16" customFormat="1" x14ac:dyDescent="0.25">
      <c r="A2831"/>
      <c r="B2831" s="18"/>
      <c r="D2831"/>
      <c r="E2831"/>
      <c r="F2831"/>
      <c r="G2831"/>
      <c r="H2831"/>
      <c r="I2831"/>
      <c r="J2831"/>
      <c r="K2831"/>
      <c r="L2831"/>
      <c r="M2831"/>
      <c r="N2831"/>
      <c r="O2831"/>
      <c r="P2831"/>
      <c r="Q2831"/>
      <c r="R2831"/>
    </row>
    <row r="2832" spans="1:18" s="16" customFormat="1" x14ac:dyDescent="0.25">
      <c r="A2832"/>
      <c r="B2832" s="18"/>
      <c r="D2832"/>
      <c r="E2832"/>
      <c r="F2832"/>
      <c r="G2832"/>
      <c r="H2832"/>
      <c r="I2832"/>
      <c r="J2832"/>
      <c r="K2832"/>
      <c r="L2832"/>
      <c r="M2832"/>
      <c r="N2832"/>
      <c r="O2832"/>
      <c r="P2832"/>
      <c r="Q2832"/>
      <c r="R2832"/>
    </row>
    <row r="2833" spans="1:18" s="16" customFormat="1" x14ac:dyDescent="0.25">
      <c r="A2833"/>
      <c r="B2833" s="18"/>
      <c r="D2833"/>
      <c r="E2833"/>
      <c r="F2833"/>
      <c r="G2833"/>
      <c r="H2833"/>
      <c r="I2833"/>
      <c r="J2833"/>
      <c r="K2833"/>
      <c r="L2833"/>
      <c r="M2833"/>
      <c r="N2833"/>
      <c r="O2833"/>
      <c r="P2833"/>
      <c r="Q2833"/>
      <c r="R2833"/>
    </row>
    <row r="2834" spans="1:18" s="16" customFormat="1" x14ac:dyDescent="0.25">
      <c r="A2834"/>
      <c r="B2834" s="18"/>
      <c r="D2834"/>
      <c r="E2834"/>
      <c r="F2834"/>
      <c r="G2834"/>
      <c r="H2834"/>
      <c r="I2834"/>
      <c r="J2834"/>
      <c r="K2834"/>
      <c r="L2834"/>
      <c r="M2834"/>
      <c r="N2834"/>
      <c r="O2834"/>
      <c r="P2834"/>
      <c r="Q2834"/>
      <c r="R2834"/>
    </row>
    <row r="2835" spans="1:18" s="16" customFormat="1" x14ac:dyDescent="0.25">
      <c r="A2835"/>
      <c r="B2835" s="18"/>
      <c r="D2835"/>
      <c r="E2835"/>
      <c r="F2835"/>
      <c r="G2835"/>
      <c r="H2835"/>
      <c r="I2835"/>
      <c r="J2835"/>
      <c r="K2835"/>
      <c r="L2835"/>
      <c r="M2835"/>
      <c r="N2835"/>
      <c r="O2835"/>
      <c r="P2835"/>
      <c r="Q2835"/>
      <c r="R2835"/>
    </row>
    <row r="2836" spans="1:18" s="16" customFormat="1" x14ac:dyDescent="0.25">
      <c r="A2836"/>
      <c r="B2836" s="18"/>
      <c r="D2836"/>
      <c r="E2836"/>
      <c r="F2836"/>
      <c r="G2836"/>
      <c r="H2836"/>
      <c r="I2836"/>
      <c r="J2836"/>
      <c r="K2836"/>
      <c r="L2836"/>
      <c r="M2836"/>
      <c r="N2836"/>
      <c r="O2836"/>
      <c r="P2836"/>
      <c r="Q2836"/>
      <c r="R2836"/>
    </row>
    <row r="2837" spans="1:18" s="16" customFormat="1" x14ac:dyDescent="0.25">
      <c r="A2837"/>
      <c r="B2837" s="18"/>
      <c r="D2837"/>
      <c r="E2837"/>
      <c r="F2837"/>
      <c r="G2837"/>
      <c r="H2837"/>
      <c r="I2837"/>
      <c r="J2837"/>
      <c r="K2837"/>
      <c r="L2837"/>
      <c r="M2837"/>
      <c r="N2837"/>
      <c r="O2837"/>
      <c r="P2837"/>
      <c r="Q2837"/>
      <c r="R2837"/>
    </row>
    <row r="2838" spans="1:18" s="16" customFormat="1" x14ac:dyDescent="0.25">
      <c r="A2838"/>
      <c r="B2838" s="18"/>
      <c r="D2838"/>
      <c r="E2838"/>
      <c r="F2838"/>
      <c r="G2838"/>
      <c r="H2838"/>
      <c r="I2838"/>
      <c r="J2838"/>
      <c r="K2838"/>
      <c r="L2838"/>
      <c r="M2838"/>
      <c r="N2838"/>
      <c r="O2838"/>
      <c r="P2838"/>
      <c r="Q2838"/>
      <c r="R2838"/>
    </row>
    <row r="2839" spans="1:18" s="16" customFormat="1" x14ac:dyDescent="0.25">
      <c r="A2839"/>
      <c r="B2839" s="18"/>
      <c r="D2839"/>
      <c r="E2839"/>
      <c r="F2839"/>
      <c r="G2839"/>
      <c r="H2839"/>
      <c r="I2839"/>
      <c r="J2839"/>
      <c r="K2839"/>
      <c r="L2839"/>
      <c r="M2839"/>
      <c r="N2839"/>
      <c r="O2839"/>
      <c r="P2839"/>
      <c r="Q2839"/>
      <c r="R2839"/>
    </row>
    <row r="2840" spans="1:18" s="16" customFormat="1" x14ac:dyDescent="0.25">
      <c r="A2840"/>
      <c r="B2840" s="18"/>
      <c r="D2840"/>
      <c r="E2840"/>
      <c r="F2840"/>
      <c r="G2840"/>
      <c r="H2840"/>
      <c r="I2840"/>
      <c r="J2840"/>
      <c r="K2840"/>
      <c r="L2840"/>
      <c r="M2840"/>
      <c r="N2840"/>
      <c r="O2840"/>
      <c r="P2840"/>
      <c r="Q2840"/>
      <c r="R2840"/>
    </row>
    <row r="2841" spans="1:18" s="16" customFormat="1" x14ac:dyDescent="0.25">
      <c r="A2841"/>
      <c r="B2841" s="18"/>
      <c r="D2841"/>
      <c r="E2841"/>
      <c r="F2841"/>
      <c r="G2841"/>
      <c r="H2841"/>
      <c r="I2841"/>
      <c r="J2841"/>
      <c r="K2841"/>
      <c r="L2841"/>
      <c r="M2841"/>
      <c r="N2841"/>
      <c r="O2841"/>
      <c r="P2841"/>
      <c r="Q2841"/>
      <c r="R2841"/>
    </row>
    <row r="2842" spans="1:18" s="16" customFormat="1" x14ac:dyDescent="0.25">
      <c r="A2842"/>
      <c r="B2842" s="18"/>
      <c r="D2842"/>
      <c r="E2842"/>
      <c r="F2842"/>
      <c r="G2842"/>
      <c r="H2842"/>
      <c r="I2842"/>
      <c r="J2842"/>
      <c r="K2842"/>
      <c r="L2842"/>
      <c r="M2842"/>
      <c r="N2842"/>
      <c r="O2842"/>
      <c r="P2842"/>
      <c r="Q2842"/>
      <c r="R2842"/>
    </row>
    <row r="2843" spans="1:18" s="16" customFormat="1" x14ac:dyDescent="0.25">
      <c r="A2843"/>
      <c r="B2843" s="18"/>
      <c r="D2843"/>
      <c r="E2843"/>
      <c r="F2843"/>
      <c r="G2843"/>
      <c r="H2843"/>
      <c r="I2843"/>
      <c r="J2843"/>
      <c r="K2843"/>
      <c r="L2843"/>
      <c r="M2843"/>
      <c r="N2843"/>
      <c r="O2843"/>
      <c r="P2843"/>
      <c r="Q2843"/>
      <c r="R2843"/>
    </row>
    <row r="2844" spans="1:18" s="16" customFormat="1" x14ac:dyDescent="0.25">
      <c r="A2844"/>
      <c r="B2844" s="18"/>
      <c r="D2844"/>
      <c r="E2844"/>
      <c r="F2844"/>
      <c r="G2844"/>
      <c r="H2844"/>
      <c r="I2844"/>
      <c r="J2844"/>
      <c r="K2844"/>
      <c r="L2844"/>
      <c r="M2844"/>
      <c r="N2844"/>
      <c r="O2844"/>
      <c r="P2844"/>
      <c r="Q2844"/>
      <c r="R2844"/>
    </row>
    <row r="2845" spans="1:18" s="16" customFormat="1" x14ac:dyDescent="0.25">
      <c r="A2845"/>
      <c r="B2845" s="18"/>
      <c r="D2845"/>
      <c r="E2845"/>
      <c r="F2845"/>
      <c r="G2845"/>
      <c r="H2845"/>
      <c r="I2845"/>
      <c r="J2845"/>
      <c r="K2845"/>
      <c r="L2845"/>
      <c r="M2845"/>
      <c r="N2845"/>
      <c r="O2845"/>
      <c r="P2845"/>
      <c r="Q2845"/>
      <c r="R2845"/>
    </row>
    <row r="2846" spans="1:18" s="16" customFormat="1" x14ac:dyDescent="0.25">
      <c r="A2846"/>
      <c r="B2846" s="18"/>
      <c r="D2846"/>
      <c r="E2846"/>
      <c r="F2846"/>
      <c r="G2846"/>
      <c r="H2846"/>
      <c r="I2846"/>
      <c r="J2846"/>
      <c r="K2846"/>
      <c r="L2846"/>
      <c r="M2846"/>
      <c r="N2846"/>
      <c r="O2846"/>
      <c r="P2846"/>
      <c r="Q2846"/>
      <c r="R2846"/>
    </row>
    <row r="2847" spans="1:18" s="16" customFormat="1" x14ac:dyDescent="0.25">
      <c r="A2847"/>
      <c r="B2847" s="18"/>
      <c r="D2847"/>
      <c r="E2847"/>
      <c r="F2847"/>
      <c r="G2847"/>
      <c r="H2847"/>
      <c r="I2847"/>
      <c r="J2847"/>
      <c r="K2847"/>
      <c r="L2847"/>
      <c r="M2847"/>
      <c r="N2847"/>
      <c r="O2847"/>
      <c r="P2847"/>
      <c r="Q2847"/>
      <c r="R2847"/>
    </row>
    <row r="2848" spans="1:18" s="16" customFormat="1" x14ac:dyDescent="0.25">
      <c r="A2848"/>
      <c r="B2848" s="18"/>
      <c r="D2848"/>
      <c r="E2848"/>
      <c r="F2848"/>
      <c r="G2848"/>
      <c r="H2848"/>
      <c r="I2848"/>
      <c r="J2848"/>
      <c r="K2848"/>
      <c r="L2848"/>
      <c r="M2848"/>
      <c r="N2848"/>
      <c r="O2848"/>
      <c r="P2848"/>
      <c r="Q2848"/>
      <c r="R2848"/>
    </row>
    <row r="2849" spans="1:18" s="16" customFormat="1" x14ac:dyDescent="0.25">
      <c r="A2849"/>
      <c r="B2849" s="18"/>
      <c r="D2849"/>
      <c r="E2849"/>
      <c r="F2849"/>
      <c r="G2849"/>
      <c r="H2849"/>
      <c r="I2849"/>
      <c r="J2849"/>
      <c r="K2849"/>
      <c r="L2849"/>
      <c r="M2849"/>
      <c r="N2849"/>
      <c r="O2849"/>
      <c r="P2849"/>
      <c r="Q2849"/>
      <c r="R2849"/>
    </row>
    <row r="2850" spans="1:18" s="16" customFormat="1" x14ac:dyDescent="0.25">
      <c r="A2850"/>
      <c r="B2850" s="18"/>
      <c r="D2850"/>
      <c r="E2850"/>
      <c r="F2850"/>
      <c r="G2850"/>
      <c r="H2850"/>
      <c r="I2850"/>
      <c r="J2850"/>
      <c r="K2850"/>
      <c r="L2850"/>
      <c r="M2850"/>
      <c r="N2850"/>
      <c r="O2850"/>
      <c r="P2850"/>
      <c r="Q2850"/>
      <c r="R2850"/>
    </row>
    <row r="2851" spans="1:18" s="16" customFormat="1" x14ac:dyDescent="0.25">
      <c r="A2851"/>
      <c r="B2851" s="18"/>
      <c r="D2851"/>
      <c r="E2851"/>
      <c r="F2851"/>
      <c r="G2851"/>
      <c r="H2851"/>
      <c r="I2851"/>
      <c r="J2851"/>
      <c r="K2851"/>
      <c r="L2851"/>
      <c r="M2851"/>
      <c r="N2851"/>
      <c r="O2851"/>
      <c r="P2851"/>
      <c r="Q2851"/>
      <c r="R2851"/>
    </row>
    <row r="2852" spans="1:18" s="16" customFormat="1" x14ac:dyDescent="0.25">
      <c r="A2852"/>
      <c r="B2852" s="18"/>
      <c r="D2852"/>
      <c r="E2852"/>
      <c r="F2852"/>
      <c r="G2852"/>
      <c r="H2852"/>
      <c r="I2852"/>
      <c r="J2852"/>
      <c r="K2852"/>
      <c r="L2852"/>
      <c r="M2852"/>
      <c r="N2852"/>
      <c r="O2852"/>
      <c r="P2852"/>
      <c r="Q2852"/>
      <c r="R2852"/>
    </row>
    <row r="2853" spans="1:18" s="16" customFormat="1" x14ac:dyDescent="0.25">
      <c r="A2853"/>
      <c r="B2853" s="18"/>
      <c r="D2853"/>
      <c r="E2853"/>
      <c r="F2853"/>
      <c r="G2853"/>
      <c r="H2853"/>
      <c r="I2853"/>
      <c r="J2853"/>
      <c r="K2853"/>
      <c r="L2853"/>
      <c r="M2853"/>
      <c r="N2853"/>
      <c r="O2853"/>
      <c r="P2853"/>
      <c r="Q2853"/>
      <c r="R2853"/>
    </row>
    <row r="2854" spans="1:18" s="16" customFormat="1" x14ac:dyDescent="0.25">
      <c r="A2854"/>
      <c r="B2854" s="18"/>
      <c r="D2854"/>
      <c r="E2854"/>
      <c r="F2854"/>
      <c r="G2854"/>
      <c r="H2854"/>
      <c r="I2854"/>
      <c r="J2854"/>
      <c r="K2854"/>
      <c r="L2854"/>
      <c r="M2854"/>
      <c r="N2854"/>
      <c r="O2854"/>
      <c r="P2854"/>
      <c r="Q2854"/>
      <c r="R2854"/>
    </row>
    <row r="2855" spans="1:18" s="16" customFormat="1" x14ac:dyDescent="0.25">
      <c r="A2855"/>
      <c r="B2855" s="18"/>
      <c r="D2855"/>
      <c r="E2855"/>
      <c r="F2855"/>
      <c r="G2855"/>
      <c r="H2855"/>
      <c r="I2855"/>
      <c r="J2855"/>
      <c r="K2855"/>
      <c r="L2855"/>
      <c r="M2855"/>
      <c r="N2855"/>
      <c r="O2855"/>
      <c r="P2855"/>
      <c r="Q2855"/>
      <c r="R2855"/>
    </row>
    <row r="2856" spans="1:18" s="16" customFormat="1" x14ac:dyDescent="0.25">
      <c r="A2856"/>
      <c r="B2856" s="18"/>
      <c r="D2856"/>
      <c r="E2856"/>
      <c r="F2856"/>
      <c r="G2856"/>
      <c r="H2856"/>
      <c r="I2856"/>
      <c r="J2856"/>
      <c r="K2856"/>
      <c r="L2856"/>
      <c r="M2856"/>
      <c r="N2856"/>
      <c r="O2856"/>
      <c r="P2856"/>
      <c r="Q2856"/>
      <c r="R2856"/>
    </row>
    <row r="2857" spans="1:18" s="16" customFormat="1" x14ac:dyDescent="0.25">
      <c r="A2857"/>
      <c r="B2857" s="18"/>
      <c r="D2857"/>
      <c r="E2857"/>
      <c r="F2857"/>
      <c r="G2857"/>
      <c r="H2857"/>
      <c r="I2857"/>
      <c r="J2857"/>
      <c r="K2857"/>
      <c r="L2857"/>
      <c r="M2857"/>
      <c r="N2857"/>
      <c r="O2857"/>
      <c r="P2857"/>
      <c r="Q2857"/>
      <c r="R2857"/>
    </row>
    <row r="2858" spans="1:18" s="16" customFormat="1" x14ac:dyDescent="0.25">
      <c r="A2858"/>
      <c r="B2858" s="18"/>
      <c r="D2858"/>
      <c r="E2858"/>
      <c r="F2858"/>
      <c r="G2858"/>
      <c r="H2858"/>
      <c r="I2858"/>
      <c r="J2858"/>
      <c r="K2858"/>
      <c r="L2858"/>
      <c r="M2858"/>
      <c r="N2858"/>
      <c r="O2858"/>
      <c r="P2858"/>
      <c r="Q2858"/>
      <c r="R2858"/>
    </row>
    <row r="2859" spans="1:18" s="16" customFormat="1" x14ac:dyDescent="0.25">
      <c r="A2859"/>
      <c r="B2859" s="18"/>
      <c r="D2859"/>
      <c r="E2859"/>
      <c r="F2859"/>
      <c r="G2859"/>
      <c r="H2859"/>
      <c r="I2859"/>
      <c r="J2859"/>
      <c r="K2859"/>
      <c r="L2859"/>
      <c r="M2859"/>
      <c r="N2859"/>
      <c r="O2859"/>
      <c r="P2859"/>
      <c r="Q2859"/>
      <c r="R2859"/>
    </row>
    <row r="2860" spans="1:18" s="16" customFormat="1" x14ac:dyDescent="0.25">
      <c r="A2860"/>
      <c r="B2860" s="18"/>
      <c r="D2860"/>
      <c r="E2860"/>
      <c r="F2860"/>
      <c r="G2860"/>
      <c r="H2860"/>
      <c r="I2860"/>
      <c r="J2860"/>
      <c r="K2860"/>
      <c r="L2860"/>
      <c r="M2860"/>
      <c r="N2860"/>
      <c r="O2860"/>
      <c r="P2860"/>
      <c r="Q2860"/>
      <c r="R2860"/>
    </row>
    <row r="2861" spans="1:18" s="16" customFormat="1" x14ac:dyDescent="0.25">
      <c r="A2861"/>
      <c r="B2861" s="18"/>
      <c r="D2861"/>
      <c r="E2861"/>
      <c r="F2861"/>
      <c r="G2861"/>
      <c r="H2861"/>
      <c r="I2861"/>
      <c r="J2861"/>
      <c r="K2861"/>
      <c r="L2861"/>
      <c r="M2861"/>
      <c r="N2861"/>
      <c r="O2861"/>
      <c r="P2861"/>
      <c r="Q2861"/>
      <c r="R2861"/>
    </row>
    <row r="2862" spans="1:18" s="16" customFormat="1" x14ac:dyDescent="0.25">
      <c r="A2862"/>
      <c r="B2862" s="17"/>
      <c r="D2862"/>
      <c r="E2862"/>
      <c r="F2862"/>
      <c r="G2862"/>
      <c r="H2862"/>
      <c r="I2862"/>
      <c r="J2862"/>
      <c r="K2862"/>
      <c r="L2862"/>
      <c r="M2862"/>
      <c r="N2862"/>
      <c r="O2862"/>
      <c r="P2862"/>
      <c r="Q2862"/>
      <c r="R2862"/>
    </row>
    <row r="2863" spans="1:18" s="16" customFormat="1" x14ac:dyDescent="0.25">
      <c r="A2863"/>
      <c r="B2863" s="18"/>
      <c r="D2863"/>
      <c r="E2863"/>
      <c r="F2863"/>
      <c r="G2863"/>
      <c r="H2863"/>
      <c r="I2863"/>
      <c r="J2863"/>
      <c r="K2863"/>
      <c r="L2863"/>
      <c r="M2863"/>
      <c r="N2863"/>
      <c r="O2863"/>
      <c r="P2863"/>
      <c r="Q2863"/>
      <c r="R2863"/>
    </row>
    <row r="2864" spans="1:18" s="16" customFormat="1" x14ac:dyDescent="0.25">
      <c r="A2864"/>
      <c r="B2864" s="18"/>
      <c r="D2864"/>
      <c r="E2864"/>
      <c r="F2864"/>
      <c r="G2864"/>
      <c r="H2864"/>
      <c r="I2864"/>
      <c r="J2864"/>
      <c r="K2864"/>
      <c r="L2864"/>
      <c r="M2864"/>
      <c r="N2864"/>
      <c r="O2864"/>
      <c r="P2864"/>
      <c r="Q2864"/>
      <c r="R2864"/>
    </row>
    <row r="2865" spans="1:18" s="16" customFormat="1" x14ac:dyDescent="0.25">
      <c r="A2865"/>
      <c r="B2865" s="18"/>
      <c r="D2865"/>
      <c r="E2865"/>
      <c r="F2865"/>
      <c r="G2865"/>
      <c r="H2865"/>
      <c r="I2865"/>
      <c r="J2865"/>
      <c r="K2865"/>
      <c r="L2865"/>
      <c r="M2865"/>
      <c r="N2865"/>
      <c r="O2865"/>
      <c r="P2865"/>
      <c r="Q2865"/>
      <c r="R2865"/>
    </row>
    <row r="2866" spans="1:18" s="16" customFormat="1" x14ac:dyDescent="0.25">
      <c r="A2866"/>
      <c r="B2866" s="18"/>
      <c r="D2866"/>
      <c r="E2866"/>
      <c r="F2866"/>
      <c r="G2866"/>
      <c r="H2866"/>
      <c r="I2866"/>
      <c r="J2866"/>
      <c r="K2866"/>
      <c r="L2866"/>
      <c r="M2866"/>
      <c r="N2866"/>
      <c r="O2866"/>
      <c r="P2866"/>
      <c r="Q2866"/>
      <c r="R2866"/>
    </row>
    <row r="2867" spans="1:18" s="16" customFormat="1" x14ac:dyDescent="0.25">
      <c r="A2867"/>
      <c r="B2867" s="18"/>
      <c r="D2867"/>
      <c r="E2867"/>
      <c r="F2867"/>
      <c r="G2867"/>
      <c r="H2867"/>
      <c r="I2867"/>
      <c r="J2867"/>
      <c r="K2867"/>
      <c r="L2867"/>
      <c r="M2867"/>
      <c r="N2867"/>
      <c r="O2867"/>
      <c r="P2867"/>
      <c r="Q2867"/>
      <c r="R2867"/>
    </row>
    <row r="2868" spans="1:18" s="16" customFormat="1" x14ac:dyDescent="0.25">
      <c r="A2868"/>
      <c r="B2868" s="18"/>
      <c r="D2868"/>
      <c r="E2868"/>
      <c r="F2868"/>
      <c r="G2868"/>
      <c r="H2868"/>
      <c r="I2868"/>
      <c r="J2868"/>
      <c r="K2868"/>
      <c r="L2868"/>
      <c r="M2868"/>
      <c r="N2868"/>
      <c r="O2868"/>
      <c r="P2868"/>
      <c r="Q2868"/>
      <c r="R2868"/>
    </row>
    <row r="2869" spans="1:18" s="16" customFormat="1" x14ac:dyDescent="0.25">
      <c r="A2869"/>
      <c r="B2869" s="18"/>
      <c r="D2869"/>
      <c r="E2869"/>
      <c r="F2869"/>
      <c r="G2869"/>
      <c r="H2869"/>
      <c r="I2869"/>
      <c r="J2869"/>
      <c r="K2869"/>
      <c r="L2869"/>
      <c r="M2869"/>
      <c r="N2869"/>
      <c r="O2869"/>
      <c r="P2869"/>
      <c r="Q2869"/>
      <c r="R2869"/>
    </row>
    <row r="2870" spans="1:18" s="16" customFormat="1" x14ac:dyDescent="0.25">
      <c r="A2870"/>
      <c r="B2870" s="18"/>
      <c r="D2870"/>
      <c r="E2870"/>
      <c r="F2870"/>
      <c r="G2870"/>
      <c r="H2870"/>
      <c r="I2870"/>
      <c r="J2870"/>
      <c r="K2870"/>
      <c r="L2870"/>
      <c r="M2870"/>
      <c r="N2870"/>
      <c r="O2870"/>
      <c r="P2870"/>
      <c r="Q2870"/>
      <c r="R2870"/>
    </row>
    <row r="2871" spans="1:18" s="16" customFormat="1" x14ac:dyDescent="0.25">
      <c r="A2871"/>
      <c r="B2871" s="18"/>
      <c r="D2871"/>
      <c r="E2871"/>
      <c r="F2871"/>
      <c r="G2871"/>
      <c r="H2871"/>
      <c r="I2871"/>
      <c r="J2871"/>
      <c r="K2871"/>
      <c r="L2871"/>
      <c r="M2871"/>
      <c r="N2871"/>
      <c r="O2871"/>
      <c r="P2871"/>
      <c r="Q2871"/>
      <c r="R2871"/>
    </row>
    <row r="2872" spans="1:18" s="16" customFormat="1" x14ac:dyDescent="0.25">
      <c r="A2872"/>
      <c r="B2872" s="18"/>
      <c r="D2872"/>
      <c r="E2872"/>
      <c r="F2872"/>
      <c r="G2872"/>
      <c r="H2872"/>
      <c r="I2872"/>
      <c r="J2872"/>
      <c r="K2872"/>
      <c r="L2872"/>
      <c r="M2872"/>
      <c r="N2872"/>
      <c r="O2872"/>
      <c r="P2872"/>
      <c r="Q2872"/>
      <c r="R2872"/>
    </row>
    <row r="2873" spans="1:18" s="16" customFormat="1" x14ac:dyDescent="0.25">
      <c r="A2873"/>
      <c r="B2873" s="18"/>
      <c r="D2873"/>
      <c r="E2873"/>
      <c r="F2873"/>
      <c r="G2873"/>
      <c r="H2873"/>
      <c r="I2873"/>
      <c r="J2873"/>
      <c r="K2873"/>
      <c r="L2873"/>
      <c r="M2873"/>
      <c r="N2873"/>
      <c r="O2873"/>
      <c r="P2873"/>
      <c r="Q2873"/>
      <c r="R2873"/>
    </row>
    <row r="2874" spans="1:18" s="16" customFormat="1" x14ac:dyDescent="0.25">
      <c r="A2874"/>
      <c r="B2874" s="18"/>
      <c r="D2874"/>
      <c r="E2874"/>
      <c r="F2874"/>
      <c r="G2874"/>
      <c r="H2874"/>
      <c r="I2874"/>
      <c r="J2874"/>
      <c r="K2874"/>
      <c r="L2874"/>
      <c r="M2874"/>
      <c r="N2874"/>
      <c r="O2874"/>
      <c r="P2874"/>
      <c r="Q2874"/>
      <c r="R2874"/>
    </row>
    <row r="2875" spans="1:18" s="16" customFormat="1" x14ac:dyDescent="0.25">
      <c r="A2875"/>
      <c r="B2875" s="18"/>
      <c r="D2875"/>
      <c r="E2875"/>
      <c r="F2875"/>
      <c r="G2875"/>
      <c r="H2875"/>
      <c r="I2875"/>
      <c r="J2875"/>
      <c r="K2875"/>
      <c r="L2875"/>
      <c r="M2875"/>
      <c r="N2875"/>
      <c r="O2875"/>
      <c r="P2875"/>
      <c r="Q2875"/>
      <c r="R2875"/>
    </row>
    <row r="2876" spans="1:18" s="16" customFormat="1" x14ac:dyDescent="0.25">
      <c r="A2876"/>
      <c r="B2876" s="18"/>
      <c r="D2876"/>
      <c r="E2876"/>
      <c r="F2876"/>
      <c r="G2876"/>
      <c r="H2876"/>
      <c r="I2876"/>
      <c r="J2876"/>
      <c r="K2876"/>
      <c r="L2876"/>
      <c r="M2876"/>
      <c r="N2876"/>
      <c r="O2876"/>
      <c r="P2876"/>
      <c r="Q2876"/>
      <c r="R2876"/>
    </row>
    <row r="2877" spans="1:18" s="16" customFormat="1" x14ac:dyDescent="0.25">
      <c r="A2877"/>
      <c r="B2877" s="18"/>
      <c r="D2877"/>
      <c r="E2877"/>
      <c r="F2877"/>
      <c r="G2877"/>
      <c r="H2877"/>
      <c r="I2877"/>
      <c r="J2877"/>
      <c r="K2877"/>
      <c r="L2877"/>
      <c r="M2877"/>
      <c r="N2877"/>
      <c r="O2877"/>
      <c r="P2877"/>
      <c r="Q2877"/>
      <c r="R2877"/>
    </row>
    <row r="2878" spans="1:18" s="16" customFormat="1" x14ac:dyDescent="0.25">
      <c r="A2878"/>
      <c r="B2878" s="18"/>
      <c r="D2878"/>
      <c r="E2878"/>
      <c r="F2878"/>
      <c r="G2878"/>
      <c r="H2878"/>
      <c r="I2878"/>
      <c r="J2878"/>
      <c r="K2878"/>
      <c r="L2878"/>
      <c r="M2878"/>
      <c r="N2878"/>
      <c r="O2878"/>
      <c r="P2878"/>
      <c r="Q2878"/>
      <c r="R2878"/>
    </row>
    <row r="2879" spans="1:18" s="16" customFormat="1" x14ac:dyDescent="0.25">
      <c r="A2879"/>
      <c r="B2879" s="18"/>
      <c r="D2879"/>
      <c r="E2879"/>
      <c r="F2879"/>
      <c r="G2879"/>
      <c r="H2879"/>
      <c r="I2879"/>
      <c r="J2879"/>
      <c r="K2879"/>
      <c r="L2879"/>
      <c r="M2879"/>
      <c r="N2879"/>
      <c r="O2879"/>
      <c r="P2879"/>
      <c r="Q2879"/>
      <c r="R2879"/>
    </row>
    <row r="2880" spans="1:18" s="16" customFormat="1" x14ac:dyDescent="0.25">
      <c r="A2880"/>
      <c r="B2880" s="18"/>
      <c r="D2880"/>
      <c r="E2880"/>
      <c r="F2880"/>
      <c r="G2880"/>
      <c r="H2880"/>
      <c r="I2880"/>
      <c r="J2880"/>
      <c r="K2880"/>
      <c r="L2880"/>
      <c r="M2880"/>
      <c r="N2880"/>
      <c r="O2880"/>
      <c r="P2880"/>
      <c r="Q2880"/>
      <c r="R2880"/>
    </row>
    <row r="2881" spans="1:18" s="16" customFormat="1" x14ac:dyDescent="0.25">
      <c r="A2881"/>
      <c r="B2881" s="18"/>
      <c r="D2881"/>
      <c r="E2881"/>
      <c r="F2881"/>
      <c r="G2881"/>
      <c r="H2881"/>
      <c r="I2881"/>
      <c r="J2881"/>
      <c r="K2881"/>
      <c r="L2881"/>
      <c r="M2881"/>
      <c r="N2881"/>
      <c r="O2881"/>
      <c r="P2881"/>
      <c r="Q2881"/>
      <c r="R2881"/>
    </row>
    <row r="2882" spans="1:18" s="16" customFormat="1" x14ac:dyDescent="0.25">
      <c r="A2882"/>
      <c r="B2882" s="18"/>
      <c r="D2882"/>
      <c r="E2882"/>
      <c r="F2882"/>
      <c r="G2882"/>
      <c r="H2882"/>
      <c r="I2882"/>
      <c r="J2882"/>
      <c r="K2882"/>
      <c r="L2882"/>
      <c r="M2882"/>
      <c r="N2882"/>
      <c r="O2882"/>
      <c r="P2882"/>
      <c r="Q2882"/>
      <c r="R2882"/>
    </row>
    <row r="2883" spans="1:18" s="16" customFormat="1" x14ac:dyDescent="0.25">
      <c r="A2883"/>
      <c r="B2883" s="18"/>
      <c r="D2883"/>
      <c r="E2883"/>
      <c r="F2883"/>
      <c r="G2883"/>
      <c r="H2883"/>
      <c r="I2883"/>
      <c r="J2883"/>
      <c r="K2883"/>
      <c r="L2883"/>
      <c r="M2883"/>
      <c r="N2883"/>
      <c r="O2883"/>
      <c r="P2883"/>
      <c r="Q2883"/>
      <c r="R2883"/>
    </row>
    <row r="2884" spans="1:18" s="16" customFormat="1" x14ac:dyDescent="0.25">
      <c r="A2884"/>
      <c r="B2884" s="18"/>
      <c r="D2884"/>
      <c r="E2884"/>
      <c r="F2884"/>
      <c r="G2884"/>
      <c r="H2884"/>
      <c r="I2884"/>
      <c r="J2884"/>
      <c r="K2884"/>
      <c r="L2884"/>
      <c r="M2884"/>
      <c r="N2884"/>
      <c r="O2884"/>
      <c r="P2884"/>
      <c r="Q2884"/>
      <c r="R2884"/>
    </row>
    <row r="2885" spans="1:18" s="16" customFormat="1" x14ac:dyDescent="0.25">
      <c r="A2885"/>
      <c r="B2885" s="18"/>
      <c r="D2885"/>
      <c r="E2885"/>
      <c r="F2885"/>
      <c r="G2885"/>
      <c r="H2885"/>
      <c r="I2885"/>
      <c r="J2885"/>
      <c r="K2885"/>
      <c r="L2885"/>
      <c r="M2885"/>
      <c r="N2885"/>
      <c r="O2885"/>
      <c r="P2885"/>
      <c r="Q2885"/>
      <c r="R2885"/>
    </row>
    <row r="2886" spans="1:18" s="16" customFormat="1" x14ac:dyDescent="0.25">
      <c r="A2886"/>
      <c r="B2886" s="18"/>
      <c r="D2886"/>
      <c r="E2886"/>
      <c r="F2886"/>
      <c r="G2886"/>
      <c r="H2886"/>
      <c r="I2886"/>
      <c r="J2886"/>
      <c r="K2886"/>
      <c r="L2886"/>
      <c r="M2886"/>
      <c r="N2886"/>
      <c r="O2886"/>
      <c r="P2886"/>
      <c r="Q2886"/>
      <c r="R2886"/>
    </row>
    <row r="2887" spans="1:18" s="16" customFormat="1" x14ac:dyDescent="0.25">
      <c r="A2887"/>
      <c r="B2887" s="18"/>
      <c r="D2887"/>
      <c r="E2887"/>
      <c r="F2887"/>
      <c r="G2887"/>
      <c r="H2887"/>
      <c r="I2887"/>
      <c r="J2887"/>
      <c r="K2887"/>
      <c r="L2887"/>
      <c r="M2887"/>
      <c r="N2887"/>
      <c r="O2887"/>
      <c r="P2887"/>
      <c r="Q2887"/>
      <c r="R2887"/>
    </row>
    <row r="2888" spans="1:18" s="16" customFormat="1" x14ac:dyDescent="0.25">
      <c r="A2888"/>
      <c r="B2888" s="18"/>
      <c r="D2888"/>
      <c r="E2888"/>
      <c r="F2888"/>
      <c r="G2888"/>
      <c r="H2888"/>
      <c r="I2888"/>
      <c r="J2888"/>
      <c r="K2888"/>
      <c r="L2888"/>
      <c r="M2888"/>
      <c r="N2888"/>
      <c r="O2888"/>
      <c r="P2888"/>
      <c r="Q2888"/>
      <c r="R2888"/>
    </row>
    <row r="2889" spans="1:18" s="16" customFormat="1" x14ac:dyDescent="0.25">
      <c r="A2889"/>
      <c r="B2889" s="18"/>
      <c r="D2889"/>
      <c r="E2889"/>
      <c r="F2889"/>
      <c r="G2889"/>
      <c r="H2889"/>
      <c r="I2889"/>
      <c r="J2889"/>
      <c r="K2889"/>
      <c r="L2889"/>
      <c r="M2889"/>
      <c r="N2889"/>
      <c r="O2889"/>
      <c r="P2889"/>
      <c r="Q2889"/>
      <c r="R2889"/>
    </row>
    <row r="2890" spans="1:18" s="16" customFormat="1" x14ac:dyDescent="0.25">
      <c r="A2890"/>
      <c r="B2890" s="18"/>
      <c r="D2890"/>
      <c r="E2890"/>
      <c r="F2890"/>
      <c r="G2890"/>
      <c r="H2890"/>
      <c r="I2890"/>
      <c r="J2890"/>
      <c r="K2890"/>
      <c r="L2890"/>
      <c r="M2890"/>
      <c r="N2890"/>
      <c r="O2890"/>
      <c r="P2890"/>
      <c r="Q2890"/>
      <c r="R2890"/>
    </row>
    <row r="2891" spans="1:18" s="16" customFormat="1" x14ac:dyDescent="0.25">
      <c r="A2891"/>
      <c r="B2891" s="18"/>
      <c r="D2891"/>
      <c r="E2891"/>
      <c r="F2891"/>
      <c r="G2891"/>
      <c r="H2891"/>
      <c r="I2891"/>
      <c r="J2891"/>
      <c r="K2891"/>
      <c r="L2891"/>
      <c r="M2891"/>
      <c r="N2891"/>
      <c r="O2891"/>
      <c r="P2891"/>
      <c r="Q2891"/>
      <c r="R2891"/>
    </row>
    <row r="2892" spans="1:18" s="16" customFormat="1" x14ac:dyDescent="0.25">
      <c r="A2892"/>
      <c r="B2892" s="18"/>
      <c r="D2892"/>
      <c r="E2892"/>
      <c r="F2892"/>
      <c r="G2892"/>
      <c r="H2892"/>
      <c r="I2892"/>
      <c r="J2892"/>
      <c r="K2892"/>
      <c r="L2892"/>
      <c r="M2892"/>
      <c r="N2892"/>
      <c r="O2892"/>
      <c r="P2892"/>
      <c r="Q2892"/>
      <c r="R2892"/>
    </row>
    <row r="2893" spans="1:18" s="16" customFormat="1" x14ac:dyDescent="0.25">
      <c r="A2893"/>
      <c r="B2893" s="18"/>
      <c r="D2893"/>
      <c r="E2893"/>
      <c r="F2893"/>
      <c r="G2893"/>
      <c r="H2893"/>
      <c r="I2893"/>
      <c r="J2893"/>
      <c r="K2893"/>
      <c r="L2893"/>
      <c r="M2893"/>
      <c r="N2893"/>
      <c r="O2893"/>
      <c r="P2893"/>
      <c r="Q2893"/>
      <c r="R2893"/>
    </row>
    <row r="2894" spans="1:18" s="16" customFormat="1" x14ac:dyDescent="0.25">
      <c r="A2894"/>
      <c r="B2894" s="18"/>
      <c r="D2894"/>
      <c r="E2894"/>
      <c r="F2894"/>
      <c r="G2894"/>
      <c r="H2894"/>
      <c r="I2894"/>
      <c r="J2894"/>
      <c r="K2894"/>
      <c r="L2894"/>
      <c r="M2894"/>
      <c r="N2894"/>
      <c r="O2894"/>
      <c r="P2894"/>
      <c r="Q2894"/>
      <c r="R2894"/>
    </row>
    <row r="2895" spans="1:18" s="16" customFormat="1" x14ac:dyDescent="0.25">
      <c r="A2895"/>
      <c r="B2895" s="18"/>
      <c r="D2895"/>
      <c r="E2895"/>
      <c r="F2895"/>
      <c r="G2895"/>
      <c r="H2895"/>
      <c r="I2895"/>
      <c r="J2895"/>
      <c r="K2895"/>
      <c r="L2895"/>
      <c r="M2895"/>
      <c r="N2895"/>
      <c r="O2895"/>
      <c r="P2895"/>
      <c r="Q2895"/>
      <c r="R2895"/>
    </row>
    <row r="2896" spans="1:18" s="16" customFormat="1" x14ac:dyDescent="0.25">
      <c r="A2896"/>
      <c r="B2896" s="18"/>
      <c r="D2896"/>
      <c r="E2896"/>
      <c r="F2896"/>
      <c r="G2896"/>
      <c r="H2896"/>
      <c r="I2896"/>
      <c r="J2896"/>
      <c r="K2896"/>
      <c r="L2896"/>
      <c r="M2896"/>
      <c r="N2896"/>
      <c r="O2896"/>
      <c r="P2896"/>
      <c r="Q2896"/>
      <c r="R2896"/>
    </row>
    <row r="2897" spans="1:18" s="16" customFormat="1" x14ac:dyDescent="0.25">
      <c r="A2897"/>
      <c r="B2897" s="18"/>
      <c r="D2897"/>
      <c r="E2897"/>
      <c r="F2897"/>
      <c r="G2897"/>
      <c r="H2897"/>
      <c r="I2897"/>
      <c r="J2897"/>
      <c r="K2897"/>
      <c r="L2897"/>
      <c r="M2897"/>
      <c r="N2897"/>
      <c r="O2897"/>
      <c r="P2897"/>
      <c r="Q2897"/>
      <c r="R2897"/>
    </row>
    <row r="2898" spans="1:18" s="16" customFormat="1" x14ac:dyDescent="0.25">
      <c r="A2898"/>
      <c r="B2898" s="18"/>
      <c r="D2898"/>
      <c r="E2898"/>
      <c r="F2898"/>
      <c r="G2898"/>
      <c r="H2898"/>
      <c r="I2898"/>
      <c r="J2898"/>
      <c r="K2898"/>
      <c r="L2898"/>
      <c r="M2898"/>
      <c r="N2898"/>
      <c r="O2898"/>
      <c r="P2898"/>
      <c r="Q2898"/>
      <c r="R2898"/>
    </row>
    <row r="2899" spans="1:18" s="16" customFormat="1" x14ac:dyDescent="0.25">
      <c r="A2899"/>
      <c r="B2899" s="18"/>
      <c r="D2899"/>
      <c r="E2899"/>
      <c r="F2899"/>
      <c r="G2899"/>
      <c r="H2899"/>
      <c r="I2899"/>
      <c r="J2899"/>
      <c r="K2899"/>
      <c r="L2899"/>
      <c r="M2899"/>
      <c r="N2899"/>
      <c r="O2899"/>
      <c r="P2899"/>
      <c r="Q2899"/>
      <c r="R2899"/>
    </row>
    <row r="2900" spans="1:18" s="16" customFormat="1" x14ac:dyDescent="0.25">
      <c r="A2900"/>
      <c r="B2900" s="18"/>
      <c r="D2900"/>
      <c r="E2900"/>
      <c r="F2900"/>
      <c r="G2900"/>
      <c r="H2900"/>
      <c r="I2900"/>
      <c r="J2900"/>
      <c r="K2900"/>
      <c r="L2900"/>
      <c r="M2900"/>
      <c r="N2900"/>
      <c r="O2900"/>
      <c r="P2900"/>
      <c r="Q2900"/>
      <c r="R2900"/>
    </row>
    <row r="2901" spans="1:18" s="16" customFormat="1" x14ac:dyDescent="0.25">
      <c r="A2901"/>
      <c r="B2901" s="18"/>
      <c r="D2901"/>
      <c r="E2901"/>
      <c r="F2901"/>
      <c r="G2901"/>
      <c r="H2901"/>
      <c r="I2901"/>
      <c r="J2901"/>
      <c r="K2901"/>
      <c r="L2901"/>
      <c r="M2901"/>
      <c r="N2901"/>
      <c r="O2901"/>
      <c r="P2901"/>
      <c r="Q2901"/>
      <c r="R2901"/>
    </row>
    <row r="2902" spans="1:18" s="16" customFormat="1" x14ac:dyDescent="0.25">
      <c r="A2902"/>
      <c r="B2902" s="18"/>
      <c r="D2902"/>
      <c r="E2902"/>
      <c r="F2902"/>
      <c r="G2902"/>
      <c r="H2902"/>
      <c r="I2902"/>
      <c r="J2902"/>
      <c r="K2902"/>
      <c r="L2902"/>
      <c r="M2902"/>
      <c r="N2902"/>
      <c r="O2902"/>
      <c r="P2902"/>
      <c r="Q2902"/>
      <c r="R2902"/>
    </row>
    <row r="2903" spans="1:18" s="16" customFormat="1" x14ac:dyDescent="0.25">
      <c r="A2903"/>
      <c r="B2903" s="18"/>
      <c r="D2903"/>
      <c r="E2903"/>
      <c r="F2903"/>
      <c r="G2903"/>
      <c r="H2903"/>
      <c r="I2903"/>
      <c r="J2903"/>
      <c r="K2903"/>
      <c r="L2903"/>
      <c r="M2903"/>
      <c r="N2903"/>
      <c r="O2903"/>
      <c r="P2903"/>
      <c r="Q2903"/>
      <c r="R2903"/>
    </row>
    <row r="2904" spans="1:18" s="16" customFormat="1" x14ac:dyDescent="0.25">
      <c r="A2904"/>
      <c r="B2904" s="18"/>
      <c r="D2904"/>
      <c r="E2904"/>
      <c r="F2904"/>
      <c r="G2904"/>
      <c r="H2904"/>
      <c r="I2904"/>
      <c r="J2904"/>
      <c r="K2904"/>
      <c r="L2904"/>
      <c r="M2904"/>
      <c r="N2904"/>
      <c r="O2904"/>
      <c r="P2904"/>
      <c r="Q2904"/>
      <c r="R2904"/>
    </row>
    <row r="2905" spans="1:18" s="16" customFormat="1" x14ac:dyDescent="0.25">
      <c r="A2905"/>
      <c r="B2905" s="18"/>
      <c r="D2905"/>
      <c r="E2905"/>
      <c r="F2905"/>
      <c r="G2905"/>
      <c r="H2905"/>
      <c r="I2905"/>
      <c r="J2905"/>
      <c r="K2905"/>
      <c r="L2905"/>
      <c r="M2905"/>
      <c r="N2905"/>
      <c r="O2905"/>
      <c r="P2905"/>
      <c r="Q2905"/>
      <c r="R2905"/>
    </row>
    <row r="2906" spans="1:18" s="16" customFormat="1" x14ac:dyDescent="0.25">
      <c r="A2906"/>
      <c r="B2906" s="18"/>
      <c r="D2906"/>
      <c r="E2906"/>
      <c r="F2906"/>
      <c r="G2906"/>
      <c r="H2906"/>
      <c r="I2906"/>
      <c r="J2906"/>
      <c r="K2906"/>
      <c r="L2906"/>
      <c r="M2906"/>
      <c r="N2906"/>
      <c r="O2906"/>
      <c r="P2906"/>
      <c r="Q2906"/>
      <c r="R2906"/>
    </row>
    <row r="2907" spans="1:18" s="16" customFormat="1" x14ac:dyDescent="0.25">
      <c r="A2907"/>
      <c r="B2907" s="18"/>
      <c r="D2907"/>
      <c r="E2907"/>
      <c r="F2907"/>
      <c r="G2907"/>
      <c r="H2907"/>
      <c r="I2907"/>
      <c r="J2907"/>
      <c r="K2907"/>
      <c r="L2907"/>
      <c r="M2907"/>
      <c r="N2907"/>
      <c r="O2907"/>
      <c r="P2907"/>
      <c r="Q2907"/>
      <c r="R2907"/>
    </row>
    <row r="2908" spans="1:18" s="16" customFormat="1" x14ac:dyDescent="0.25">
      <c r="A2908"/>
      <c r="B2908" s="18"/>
      <c r="D2908"/>
      <c r="E2908"/>
      <c r="F2908"/>
      <c r="G2908"/>
      <c r="H2908"/>
      <c r="I2908"/>
      <c r="J2908"/>
      <c r="K2908"/>
      <c r="L2908"/>
      <c r="M2908"/>
      <c r="N2908"/>
      <c r="O2908"/>
      <c r="P2908"/>
      <c r="Q2908"/>
      <c r="R2908"/>
    </row>
    <row r="2909" spans="1:18" s="16" customFormat="1" x14ac:dyDescent="0.25">
      <c r="A2909"/>
      <c r="B2909" s="18"/>
      <c r="D2909"/>
      <c r="E2909"/>
      <c r="F2909"/>
      <c r="G2909"/>
      <c r="H2909"/>
      <c r="I2909"/>
      <c r="J2909"/>
      <c r="K2909"/>
      <c r="L2909"/>
      <c r="M2909"/>
      <c r="N2909"/>
      <c r="O2909"/>
      <c r="P2909"/>
      <c r="Q2909"/>
      <c r="R2909"/>
    </row>
    <row r="2910" spans="1:18" s="16" customFormat="1" x14ac:dyDescent="0.25">
      <c r="A2910"/>
      <c r="B2910" s="18"/>
      <c r="D2910"/>
      <c r="E2910"/>
      <c r="F2910"/>
      <c r="G2910"/>
      <c r="H2910"/>
      <c r="I2910"/>
      <c r="J2910"/>
      <c r="K2910"/>
      <c r="L2910"/>
      <c r="M2910"/>
      <c r="N2910"/>
      <c r="O2910"/>
      <c r="P2910"/>
      <c r="Q2910"/>
      <c r="R2910"/>
    </row>
    <row r="2911" spans="1:18" s="16" customFormat="1" x14ac:dyDescent="0.25">
      <c r="A2911"/>
      <c r="B2911" s="18"/>
      <c r="D2911"/>
      <c r="E2911"/>
      <c r="F2911"/>
      <c r="G2911"/>
      <c r="H2911"/>
      <c r="I2911"/>
      <c r="J2911"/>
      <c r="K2911"/>
      <c r="L2911"/>
      <c r="M2911"/>
      <c r="N2911"/>
      <c r="O2911"/>
      <c r="P2911"/>
      <c r="Q2911"/>
      <c r="R2911"/>
    </row>
    <row r="2912" spans="1:18" s="16" customFormat="1" x14ac:dyDescent="0.25">
      <c r="A2912"/>
      <c r="B2912" s="17"/>
      <c r="D2912"/>
      <c r="E2912"/>
      <c r="F2912"/>
      <c r="G2912"/>
      <c r="H2912"/>
      <c r="I2912"/>
      <c r="J2912"/>
      <c r="K2912"/>
      <c r="L2912"/>
      <c r="M2912"/>
      <c r="N2912"/>
      <c r="O2912"/>
      <c r="P2912"/>
      <c r="Q2912"/>
      <c r="R2912"/>
    </row>
    <row r="2913" spans="1:18" s="16" customFormat="1" x14ac:dyDescent="0.25">
      <c r="A2913"/>
      <c r="B2913" s="18"/>
      <c r="D2913"/>
      <c r="E2913"/>
      <c r="F2913"/>
      <c r="G2913"/>
      <c r="H2913"/>
      <c r="I2913"/>
      <c r="J2913"/>
      <c r="K2913"/>
      <c r="L2913"/>
      <c r="M2913"/>
      <c r="N2913"/>
      <c r="O2913"/>
      <c r="P2913"/>
      <c r="Q2913"/>
      <c r="R2913"/>
    </row>
    <row r="2914" spans="1:18" s="16" customFormat="1" x14ac:dyDescent="0.25">
      <c r="A2914"/>
      <c r="B2914" s="18"/>
      <c r="D2914"/>
      <c r="E2914"/>
      <c r="F2914"/>
      <c r="G2914"/>
      <c r="H2914"/>
      <c r="I2914"/>
      <c r="J2914"/>
      <c r="K2914"/>
      <c r="L2914"/>
      <c r="M2914"/>
      <c r="N2914"/>
      <c r="O2914"/>
      <c r="P2914"/>
      <c r="Q2914"/>
      <c r="R2914"/>
    </row>
    <row r="2915" spans="1:18" s="16" customFormat="1" x14ac:dyDescent="0.25">
      <c r="A2915"/>
      <c r="B2915" s="18"/>
      <c r="D2915"/>
      <c r="E2915"/>
      <c r="F2915"/>
      <c r="G2915"/>
      <c r="H2915"/>
      <c r="I2915"/>
      <c r="J2915"/>
      <c r="K2915"/>
      <c r="L2915"/>
      <c r="M2915"/>
      <c r="N2915"/>
      <c r="O2915"/>
      <c r="P2915"/>
      <c r="Q2915"/>
      <c r="R2915"/>
    </row>
    <row r="2916" spans="1:18" s="16" customFormat="1" x14ac:dyDescent="0.25">
      <c r="A2916"/>
      <c r="B2916" s="18"/>
      <c r="D2916"/>
      <c r="E2916"/>
      <c r="F2916"/>
      <c r="G2916"/>
      <c r="H2916"/>
      <c r="I2916"/>
      <c r="J2916"/>
      <c r="K2916"/>
      <c r="L2916"/>
      <c r="M2916"/>
      <c r="N2916"/>
      <c r="O2916"/>
      <c r="P2916"/>
      <c r="Q2916"/>
      <c r="R2916"/>
    </row>
    <row r="2917" spans="1:18" s="16" customFormat="1" x14ac:dyDescent="0.25">
      <c r="A2917"/>
      <c r="B2917" s="18"/>
      <c r="D2917"/>
      <c r="E2917"/>
      <c r="F2917"/>
      <c r="G2917"/>
      <c r="H2917"/>
      <c r="I2917"/>
      <c r="J2917"/>
      <c r="K2917"/>
      <c r="L2917"/>
      <c r="M2917"/>
      <c r="N2917"/>
      <c r="O2917"/>
      <c r="P2917"/>
      <c r="Q2917"/>
      <c r="R2917"/>
    </row>
    <row r="2918" spans="1:18" s="16" customFormat="1" x14ac:dyDescent="0.25">
      <c r="A2918"/>
      <c r="B2918" s="18"/>
      <c r="D2918"/>
      <c r="E2918"/>
      <c r="F2918"/>
      <c r="G2918"/>
      <c r="H2918"/>
      <c r="I2918"/>
      <c r="J2918"/>
      <c r="K2918"/>
      <c r="L2918"/>
      <c r="M2918"/>
      <c r="N2918"/>
      <c r="O2918"/>
      <c r="P2918"/>
      <c r="Q2918"/>
      <c r="R2918"/>
    </row>
    <row r="2919" spans="1:18" s="16" customFormat="1" x14ac:dyDescent="0.25">
      <c r="A2919"/>
      <c r="B2919" s="18"/>
      <c r="D2919"/>
      <c r="E2919"/>
      <c r="F2919"/>
      <c r="G2919"/>
      <c r="H2919"/>
      <c r="I2919"/>
      <c r="J2919"/>
      <c r="K2919"/>
      <c r="L2919"/>
      <c r="M2919"/>
      <c r="N2919"/>
      <c r="O2919"/>
      <c r="P2919"/>
      <c r="Q2919"/>
      <c r="R2919"/>
    </row>
    <row r="2920" spans="1:18" s="16" customFormat="1" x14ac:dyDescent="0.25">
      <c r="A2920"/>
      <c r="B2920" s="18"/>
      <c r="D2920"/>
      <c r="E2920"/>
      <c r="F2920"/>
      <c r="G2920"/>
      <c r="H2920"/>
      <c r="I2920"/>
      <c r="J2920"/>
      <c r="K2920"/>
      <c r="L2920"/>
      <c r="M2920"/>
      <c r="N2920"/>
      <c r="O2920"/>
      <c r="P2920"/>
      <c r="Q2920"/>
      <c r="R2920"/>
    </row>
    <row r="2921" spans="1:18" s="16" customFormat="1" x14ac:dyDescent="0.25">
      <c r="A2921"/>
      <c r="B2921" s="18"/>
      <c r="D2921"/>
      <c r="E2921"/>
      <c r="F2921"/>
      <c r="G2921"/>
      <c r="H2921"/>
      <c r="I2921"/>
      <c r="J2921"/>
      <c r="K2921"/>
      <c r="L2921"/>
      <c r="M2921"/>
      <c r="N2921"/>
      <c r="O2921"/>
      <c r="P2921"/>
      <c r="Q2921"/>
      <c r="R2921"/>
    </row>
    <row r="2922" spans="1:18" s="16" customFormat="1" x14ac:dyDescent="0.25">
      <c r="A2922"/>
      <c r="B2922" s="18"/>
      <c r="D2922"/>
      <c r="E2922"/>
      <c r="F2922"/>
      <c r="G2922"/>
      <c r="H2922"/>
      <c r="I2922"/>
      <c r="J2922"/>
      <c r="K2922"/>
      <c r="L2922"/>
      <c r="M2922"/>
      <c r="N2922"/>
      <c r="O2922"/>
      <c r="P2922"/>
      <c r="Q2922"/>
      <c r="R2922"/>
    </row>
    <row r="2923" spans="1:18" s="16" customFormat="1" x14ac:dyDescent="0.25">
      <c r="A2923"/>
      <c r="B2923" s="18"/>
      <c r="D2923"/>
      <c r="E2923"/>
      <c r="F2923"/>
      <c r="G2923"/>
      <c r="H2923"/>
      <c r="I2923"/>
      <c r="J2923"/>
      <c r="K2923"/>
      <c r="L2923"/>
      <c r="M2923"/>
      <c r="N2923"/>
      <c r="O2923"/>
      <c r="P2923"/>
      <c r="Q2923"/>
      <c r="R2923"/>
    </row>
    <row r="2924" spans="1:18" s="16" customFormat="1" x14ac:dyDescent="0.25">
      <c r="A2924"/>
      <c r="B2924" s="18"/>
      <c r="D2924"/>
      <c r="E2924"/>
      <c r="F2924"/>
      <c r="G2924"/>
      <c r="H2924"/>
      <c r="I2924"/>
      <c r="J2924"/>
      <c r="K2924"/>
      <c r="L2924"/>
      <c r="M2924"/>
      <c r="N2924"/>
      <c r="O2924"/>
      <c r="P2924"/>
      <c r="Q2924"/>
      <c r="R2924"/>
    </row>
    <row r="2925" spans="1:18" s="16" customFormat="1" x14ac:dyDescent="0.25">
      <c r="A2925"/>
      <c r="B2925" s="18"/>
      <c r="D2925"/>
      <c r="E2925"/>
      <c r="F2925"/>
      <c r="G2925"/>
      <c r="H2925"/>
      <c r="I2925"/>
      <c r="J2925"/>
      <c r="K2925"/>
      <c r="L2925"/>
      <c r="M2925"/>
      <c r="N2925"/>
      <c r="O2925"/>
      <c r="P2925"/>
      <c r="Q2925"/>
      <c r="R2925"/>
    </row>
    <row r="2926" spans="1:18" s="16" customFormat="1" x14ac:dyDescent="0.25">
      <c r="A2926"/>
      <c r="B2926" s="18"/>
      <c r="D2926"/>
      <c r="E2926"/>
      <c r="F2926"/>
      <c r="G2926"/>
      <c r="H2926"/>
      <c r="I2926"/>
      <c r="J2926"/>
      <c r="K2926"/>
      <c r="L2926"/>
      <c r="M2926"/>
      <c r="N2926"/>
      <c r="O2926"/>
      <c r="P2926"/>
      <c r="Q2926"/>
      <c r="R2926"/>
    </row>
    <row r="2927" spans="1:18" s="16" customFormat="1" x14ac:dyDescent="0.25">
      <c r="A2927"/>
      <c r="B2927" s="18"/>
      <c r="D2927"/>
      <c r="E2927"/>
      <c r="F2927"/>
      <c r="G2927"/>
      <c r="H2927"/>
      <c r="I2927"/>
      <c r="J2927"/>
      <c r="K2927"/>
      <c r="L2927"/>
      <c r="M2927"/>
      <c r="N2927"/>
      <c r="O2927"/>
      <c r="P2927"/>
      <c r="Q2927"/>
      <c r="R2927"/>
    </row>
    <row r="2928" spans="1:18" s="16" customFormat="1" x14ac:dyDescent="0.25">
      <c r="A2928"/>
      <c r="B2928" s="18"/>
      <c r="D2928"/>
      <c r="E2928"/>
      <c r="F2928"/>
      <c r="G2928"/>
      <c r="H2928"/>
      <c r="I2928"/>
      <c r="J2928"/>
      <c r="K2928"/>
      <c r="L2928"/>
      <c r="M2928"/>
      <c r="N2928"/>
      <c r="O2928"/>
      <c r="P2928"/>
      <c r="Q2928"/>
      <c r="R2928"/>
    </row>
    <row r="2929" spans="1:18" s="16" customFormat="1" x14ac:dyDescent="0.25">
      <c r="A2929"/>
      <c r="B2929" s="18"/>
      <c r="D2929"/>
      <c r="E2929"/>
      <c r="F2929"/>
      <c r="G2929"/>
      <c r="H2929"/>
      <c r="I2929"/>
      <c r="J2929"/>
      <c r="K2929"/>
      <c r="L2929"/>
      <c r="M2929"/>
      <c r="N2929"/>
      <c r="O2929"/>
      <c r="P2929"/>
      <c r="Q2929"/>
      <c r="R2929"/>
    </row>
    <row r="2930" spans="1:18" s="16" customFormat="1" x14ac:dyDescent="0.25">
      <c r="A2930"/>
      <c r="B2930" s="18"/>
      <c r="D2930"/>
      <c r="E2930"/>
      <c r="F2930"/>
      <c r="G2930"/>
      <c r="H2930"/>
      <c r="I2930"/>
      <c r="J2930"/>
      <c r="K2930"/>
      <c r="L2930"/>
      <c r="M2930"/>
      <c r="N2930"/>
      <c r="O2930"/>
      <c r="P2930"/>
      <c r="Q2930"/>
      <c r="R2930"/>
    </row>
    <row r="2931" spans="1:18" s="16" customFormat="1" x14ac:dyDescent="0.25">
      <c r="A2931"/>
      <c r="B2931" s="18"/>
      <c r="D2931"/>
      <c r="E2931"/>
      <c r="F2931"/>
      <c r="G2931"/>
      <c r="H2931"/>
      <c r="I2931"/>
      <c r="J2931"/>
      <c r="K2931"/>
      <c r="L2931"/>
      <c r="M2931"/>
      <c r="N2931"/>
      <c r="O2931"/>
      <c r="P2931"/>
      <c r="Q2931"/>
      <c r="R2931"/>
    </row>
    <row r="2932" spans="1:18" s="16" customFormat="1" x14ac:dyDescent="0.25">
      <c r="A2932"/>
      <c r="B2932" s="18"/>
      <c r="D2932"/>
      <c r="E2932"/>
      <c r="F2932"/>
      <c r="G2932"/>
      <c r="H2932"/>
      <c r="I2932"/>
      <c r="J2932"/>
      <c r="K2932"/>
      <c r="L2932"/>
      <c r="M2932"/>
      <c r="N2932"/>
      <c r="O2932"/>
      <c r="P2932"/>
      <c r="Q2932"/>
      <c r="R2932"/>
    </row>
    <row r="2933" spans="1:18" s="16" customFormat="1" x14ac:dyDescent="0.25">
      <c r="A2933"/>
      <c r="B2933" s="18"/>
      <c r="D2933"/>
      <c r="E2933"/>
      <c r="F2933"/>
      <c r="G2933"/>
      <c r="H2933"/>
      <c r="I2933"/>
      <c r="J2933"/>
      <c r="K2933"/>
      <c r="L2933"/>
      <c r="M2933"/>
      <c r="N2933"/>
      <c r="O2933"/>
      <c r="P2933"/>
      <c r="Q2933"/>
      <c r="R2933"/>
    </row>
    <row r="2934" spans="1:18" s="16" customFormat="1" x14ac:dyDescent="0.25">
      <c r="A2934"/>
      <c r="B2934" s="18"/>
      <c r="D2934"/>
      <c r="E2934"/>
      <c r="F2934"/>
      <c r="G2934"/>
      <c r="H2934"/>
      <c r="I2934"/>
      <c r="J2934"/>
      <c r="K2934"/>
      <c r="L2934"/>
      <c r="M2934"/>
      <c r="N2934"/>
      <c r="O2934"/>
      <c r="P2934"/>
      <c r="Q2934"/>
      <c r="R2934"/>
    </row>
    <row r="2935" spans="1:18" s="16" customFormat="1" x14ac:dyDescent="0.25">
      <c r="A2935"/>
      <c r="B2935" s="18"/>
      <c r="D2935"/>
      <c r="E2935"/>
      <c r="F2935"/>
      <c r="G2935"/>
      <c r="H2935"/>
      <c r="I2935"/>
      <c r="J2935"/>
      <c r="K2935"/>
      <c r="L2935"/>
      <c r="M2935"/>
      <c r="N2935"/>
      <c r="O2935"/>
      <c r="P2935"/>
      <c r="Q2935"/>
      <c r="R2935"/>
    </row>
    <row r="2936" spans="1:18" s="16" customFormat="1" x14ac:dyDescent="0.25">
      <c r="A2936"/>
      <c r="B2936" s="18"/>
      <c r="D2936"/>
      <c r="E2936"/>
      <c r="F2936"/>
      <c r="G2936"/>
      <c r="H2936"/>
      <c r="I2936"/>
      <c r="J2936"/>
      <c r="K2936"/>
      <c r="L2936"/>
      <c r="M2936"/>
      <c r="N2936"/>
      <c r="O2936"/>
      <c r="P2936"/>
      <c r="Q2936"/>
      <c r="R2936"/>
    </row>
    <row r="2937" spans="1:18" s="16" customFormat="1" x14ac:dyDescent="0.25">
      <c r="A2937"/>
      <c r="B2937" s="18"/>
      <c r="D2937"/>
      <c r="E2937"/>
      <c r="F2937"/>
      <c r="G2937"/>
      <c r="H2937"/>
      <c r="I2937"/>
      <c r="J2937"/>
      <c r="K2937"/>
      <c r="L2937"/>
      <c r="M2937"/>
      <c r="N2937"/>
      <c r="O2937"/>
      <c r="P2937"/>
      <c r="Q2937"/>
      <c r="R2937"/>
    </row>
    <row r="2938" spans="1:18" s="16" customFormat="1" x14ac:dyDescent="0.25">
      <c r="A2938"/>
      <c r="B2938" s="18"/>
      <c r="D2938"/>
      <c r="E2938"/>
      <c r="F2938"/>
      <c r="G2938"/>
      <c r="H2938"/>
      <c r="I2938"/>
      <c r="J2938"/>
      <c r="K2938"/>
      <c r="L2938"/>
      <c r="M2938"/>
      <c r="N2938"/>
      <c r="O2938"/>
      <c r="P2938"/>
      <c r="Q2938"/>
      <c r="R2938"/>
    </row>
    <row r="2939" spans="1:18" s="16" customFormat="1" x14ac:dyDescent="0.25">
      <c r="A2939"/>
      <c r="B2939" s="18"/>
      <c r="D2939"/>
      <c r="E2939"/>
      <c r="F2939"/>
      <c r="G2939"/>
      <c r="H2939"/>
      <c r="I2939"/>
      <c r="J2939"/>
      <c r="K2939"/>
      <c r="L2939"/>
      <c r="M2939"/>
      <c r="N2939"/>
      <c r="O2939"/>
      <c r="P2939"/>
      <c r="Q2939"/>
      <c r="R2939"/>
    </row>
    <row r="2940" spans="1:18" s="16" customFormat="1" x14ac:dyDescent="0.25">
      <c r="A2940"/>
      <c r="B2940" s="18"/>
      <c r="D2940"/>
      <c r="E2940"/>
      <c r="F2940"/>
      <c r="G2940"/>
      <c r="H2940"/>
      <c r="I2940"/>
      <c r="J2940"/>
      <c r="K2940"/>
      <c r="L2940"/>
      <c r="M2940"/>
      <c r="N2940"/>
      <c r="O2940"/>
      <c r="P2940"/>
      <c r="Q2940"/>
      <c r="R2940"/>
    </row>
    <row r="2941" spans="1:18" s="16" customFormat="1" x14ac:dyDescent="0.25">
      <c r="A2941"/>
      <c r="B2941" s="18"/>
      <c r="D2941"/>
      <c r="E2941"/>
      <c r="F2941"/>
      <c r="G2941"/>
      <c r="H2941"/>
      <c r="I2941"/>
      <c r="J2941"/>
      <c r="K2941"/>
      <c r="L2941"/>
      <c r="M2941"/>
      <c r="N2941"/>
      <c r="O2941"/>
      <c r="P2941"/>
      <c r="Q2941"/>
      <c r="R2941"/>
    </row>
    <row r="2942" spans="1:18" s="16" customFormat="1" x14ac:dyDescent="0.25">
      <c r="A2942"/>
      <c r="B2942" s="18"/>
      <c r="D2942"/>
      <c r="E2942"/>
      <c r="F2942"/>
      <c r="G2942"/>
      <c r="H2942"/>
      <c r="I2942"/>
      <c r="J2942"/>
      <c r="K2942"/>
      <c r="L2942"/>
      <c r="M2942"/>
      <c r="N2942"/>
      <c r="O2942"/>
      <c r="P2942"/>
      <c r="Q2942"/>
      <c r="R2942"/>
    </row>
    <row r="2943" spans="1:18" s="16" customFormat="1" x14ac:dyDescent="0.25">
      <c r="A2943"/>
      <c r="B2943" s="18"/>
      <c r="D2943"/>
      <c r="E2943"/>
      <c r="F2943"/>
      <c r="G2943"/>
      <c r="H2943"/>
      <c r="I2943"/>
      <c r="J2943"/>
      <c r="K2943"/>
      <c r="L2943"/>
      <c r="M2943"/>
      <c r="N2943"/>
      <c r="O2943"/>
      <c r="P2943"/>
      <c r="Q2943"/>
      <c r="R2943"/>
    </row>
    <row r="2944" spans="1:18" s="16" customFormat="1" x14ac:dyDescent="0.25">
      <c r="A2944"/>
      <c r="B2944" s="18"/>
      <c r="D2944"/>
      <c r="E2944"/>
      <c r="F2944"/>
      <c r="G2944"/>
      <c r="H2944"/>
      <c r="I2944"/>
      <c r="J2944"/>
      <c r="K2944"/>
      <c r="L2944"/>
      <c r="M2944"/>
      <c r="N2944"/>
      <c r="O2944"/>
      <c r="P2944"/>
      <c r="Q2944"/>
      <c r="R2944"/>
    </row>
    <row r="2945" spans="1:18" s="16" customFormat="1" x14ac:dyDescent="0.25">
      <c r="A2945"/>
      <c r="B2945" s="18"/>
      <c r="D2945"/>
      <c r="E2945"/>
      <c r="F2945"/>
      <c r="G2945"/>
      <c r="H2945"/>
      <c r="I2945"/>
      <c r="J2945"/>
      <c r="K2945"/>
      <c r="L2945"/>
      <c r="M2945"/>
      <c r="N2945"/>
      <c r="O2945"/>
      <c r="P2945"/>
      <c r="Q2945"/>
      <c r="R2945"/>
    </row>
    <row r="2946" spans="1:18" s="16" customFormat="1" x14ac:dyDescent="0.25">
      <c r="A2946"/>
      <c r="B2946" s="18"/>
      <c r="D2946"/>
      <c r="E2946"/>
      <c r="F2946"/>
      <c r="G2946"/>
      <c r="H2946"/>
      <c r="I2946"/>
      <c r="J2946"/>
      <c r="K2946"/>
      <c r="L2946"/>
      <c r="M2946"/>
      <c r="N2946"/>
      <c r="O2946"/>
      <c r="P2946"/>
      <c r="Q2946"/>
      <c r="R2946"/>
    </row>
    <row r="2947" spans="1:18" s="16" customFormat="1" x14ac:dyDescent="0.25">
      <c r="A2947"/>
      <c r="B2947" s="18"/>
      <c r="D2947"/>
      <c r="E2947"/>
      <c r="F2947"/>
      <c r="G2947"/>
      <c r="H2947"/>
      <c r="I2947"/>
      <c r="J2947"/>
      <c r="K2947"/>
      <c r="L2947"/>
      <c r="M2947"/>
      <c r="N2947"/>
      <c r="O2947"/>
      <c r="P2947"/>
      <c r="Q2947"/>
      <c r="R2947"/>
    </row>
    <row r="2948" spans="1:18" s="16" customFormat="1" x14ac:dyDescent="0.25">
      <c r="A2948"/>
      <c r="B2948" s="18"/>
      <c r="D2948"/>
      <c r="E2948"/>
      <c r="F2948"/>
      <c r="G2948"/>
      <c r="H2948"/>
      <c r="I2948"/>
      <c r="J2948"/>
      <c r="K2948"/>
      <c r="L2948"/>
      <c r="M2948"/>
      <c r="N2948"/>
      <c r="O2948"/>
      <c r="P2948"/>
      <c r="Q2948"/>
      <c r="R2948"/>
    </row>
    <row r="2949" spans="1:18" s="16" customFormat="1" x14ac:dyDescent="0.25">
      <c r="A2949"/>
      <c r="B2949" s="18"/>
      <c r="D2949"/>
      <c r="E2949"/>
      <c r="F2949"/>
      <c r="G2949"/>
      <c r="H2949"/>
      <c r="I2949"/>
      <c r="J2949"/>
      <c r="K2949"/>
      <c r="L2949"/>
      <c r="M2949"/>
      <c r="N2949"/>
      <c r="O2949"/>
      <c r="P2949"/>
      <c r="Q2949"/>
      <c r="R2949"/>
    </row>
    <row r="2950" spans="1:18" s="16" customFormat="1" x14ac:dyDescent="0.25">
      <c r="A2950"/>
      <c r="B2950" s="18"/>
      <c r="D2950"/>
      <c r="E2950"/>
      <c r="F2950"/>
      <c r="G2950"/>
      <c r="H2950"/>
      <c r="I2950"/>
      <c r="J2950"/>
      <c r="K2950"/>
      <c r="L2950"/>
      <c r="M2950"/>
      <c r="N2950"/>
      <c r="O2950"/>
      <c r="P2950"/>
      <c r="Q2950"/>
      <c r="R2950"/>
    </row>
    <row r="2951" spans="1:18" s="16" customFormat="1" x14ac:dyDescent="0.25">
      <c r="A2951"/>
      <c r="B2951" s="18"/>
      <c r="D2951"/>
      <c r="E2951"/>
      <c r="F2951"/>
      <c r="G2951"/>
      <c r="H2951"/>
      <c r="I2951"/>
      <c r="J2951"/>
      <c r="K2951"/>
      <c r="L2951"/>
      <c r="M2951"/>
      <c r="N2951"/>
      <c r="O2951"/>
      <c r="P2951"/>
      <c r="Q2951"/>
      <c r="R2951"/>
    </row>
    <row r="2952" spans="1:18" s="16" customFormat="1" x14ac:dyDescent="0.25">
      <c r="A2952"/>
      <c r="B2952" s="18"/>
      <c r="D2952"/>
      <c r="E2952"/>
      <c r="F2952"/>
      <c r="G2952"/>
      <c r="H2952"/>
      <c r="I2952"/>
      <c r="J2952"/>
      <c r="K2952"/>
      <c r="L2952"/>
      <c r="M2952"/>
      <c r="N2952"/>
      <c r="O2952"/>
      <c r="P2952"/>
      <c r="Q2952"/>
      <c r="R2952"/>
    </row>
    <row r="2953" spans="1:18" s="16" customFormat="1" x14ac:dyDescent="0.25">
      <c r="A2953"/>
      <c r="B2953" s="18"/>
      <c r="D2953"/>
      <c r="E2953"/>
      <c r="F2953"/>
      <c r="G2953"/>
      <c r="H2953"/>
      <c r="I2953"/>
      <c r="J2953"/>
      <c r="K2953"/>
      <c r="L2953"/>
      <c r="M2953"/>
      <c r="N2953"/>
      <c r="O2953"/>
      <c r="P2953"/>
      <c r="Q2953"/>
      <c r="R2953"/>
    </row>
    <row r="2954" spans="1:18" s="16" customFormat="1" x14ac:dyDescent="0.25">
      <c r="A2954"/>
      <c r="B2954" s="18"/>
      <c r="D2954"/>
      <c r="E2954"/>
      <c r="F2954"/>
      <c r="G2954"/>
      <c r="H2954"/>
      <c r="I2954"/>
      <c r="J2954"/>
      <c r="K2954"/>
      <c r="L2954"/>
      <c r="M2954"/>
      <c r="N2954"/>
      <c r="O2954"/>
      <c r="P2954"/>
      <c r="Q2954"/>
      <c r="R2954"/>
    </row>
    <row r="2955" spans="1:18" s="16" customFormat="1" x14ac:dyDescent="0.25">
      <c r="A2955"/>
      <c r="B2955" s="18"/>
      <c r="D2955"/>
      <c r="E2955"/>
      <c r="F2955"/>
      <c r="G2955"/>
      <c r="H2955"/>
      <c r="I2955"/>
      <c r="J2955"/>
      <c r="K2955"/>
      <c r="L2955"/>
      <c r="M2955"/>
      <c r="N2955"/>
      <c r="O2955"/>
      <c r="P2955"/>
      <c r="Q2955"/>
      <c r="R2955"/>
    </row>
    <row r="2956" spans="1:18" s="16" customFormat="1" x14ac:dyDescent="0.25">
      <c r="A2956"/>
      <c r="B2956" s="18"/>
      <c r="D2956"/>
      <c r="E2956"/>
      <c r="F2956"/>
      <c r="G2956"/>
      <c r="H2956"/>
      <c r="I2956"/>
      <c r="J2956"/>
      <c r="K2956"/>
      <c r="L2956"/>
      <c r="M2956"/>
      <c r="N2956"/>
      <c r="O2956"/>
      <c r="P2956"/>
      <c r="Q2956"/>
      <c r="R2956"/>
    </row>
    <row r="2957" spans="1:18" s="16" customFormat="1" x14ac:dyDescent="0.25">
      <c r="A2957"/>
      <c r="B2957" s="18"/>
      <c r="D2957"/>
      <c r="E2957"/>
      <c r="F2957"/>
      <c r="G2957"/>
      <c r="H2957"/>
      <c r="I2957"/>
      <c r="J2957"/>
      <c r="K2957"/>
      <c r="L2957"/>
      <c r="M2957"/>
      <c r="N2957"/>
      <c r="O2957"/>
      <c r="P2957"/>
      <c r="Q2957"/>
      <c r="R2957"/>
    </row>
    <row r="2958" spans="1:18" s="16" customFormat="1" x14ac:dyDescent="0.25">
      <c r="A2958"/>
      <c r="B2958" s="18"/>
      <c r="D2958"/>
      <c r="E2958"/>
      <c r="F2958"/>
      <c r="G2958"/>
      <c r="H2958"/>
      <c r="I2958"/>
      <c r="J2958"/>
      <c r="K2958"/>
      <c r="L2958"/>
      <c r="M2958"/>
      <c r="N2958"/>
      <c r="O2958"/>
      <c r="P2958"/>
      <c r="Q2958"/>
      <c r="R2958"/>
    </row>
    <row r="2959" spans="1:18" s="16" customFormat="1" x14ac:dyDescent="0.25">
      <c r="A2959"/>
      <c r="B2959" s="18"/>
      <c r="D2959"/>
      <c r="E2959"/>
      <c r="F2959"/>
      <c r="G2959"/>
      <c r="H2959"/>
      <c r="I2959"/>
      <c r="J2959"/>
      <c r="K2959"/>
      <c r="L2959"/>
      <c r="M2959"/>
      <c r="N2959"/>
      <c r="O2959"/>
      <c r="P2959"/>
      <c r="Q2959"/>
      <c r="R2959"/>
    </row>
    <row r="2960" spans="1:18" s="16" customFormat="1" x14ac:dyDescent="0.25">
      <c r="A2960"/>
      <c r="B2960" s="18"/>
      <c r="D2960"/>
      <c r="E2960"/>
      <c r="F2960"/>
      <c r="G2960"/>
      <c r="H2960"/>
      <c r="I2960"/>
      <c r="J2960"/>
      <c r="K2960"/>
      <c r="L2960"/>
      <c r="M2960"/>
      <c r="N2960"/>
      <c r="O2960"/>
      <c r="P2960"/>
      <c r="Q2960"/>
      <c r="R2960"/>
    </row>
    <row r="2961" spans="1:18" s="16" customFormat="1" x14ac:dyDescent="0.25">
      <c r="A2961"/>
      <c r="B2961" s="18"/>
      <c r="D2961"/>
      <c r="E2961"/>
      <c r="F2961"/>
      <c r="G2961"/>
      <c r="H2961"/>
      <c r="I2961"/>
      <c r="J2961"/>
      <c r="K2961"/>
      <c r="L2961"/>
      <c r="M2961"/>
      <c r="N2961"/>
      <c r="O2961"/>
      <c r="P2961"/>
      <c r="Q2961"/>
      <c r="R2961"/>
    </row>
    <row r="2962" spans="1:18" s="16" customFormat="1" x14ac:dyDescent="0.25">
      <c r="A2962"/>
      <c r="B2962" s="17"/>
      <c r="D2962"/>
      <c r="E2962"/>
      <c r="F2962"/>
      <c r="G2962"/>
      <c r="H2962"/>
      <c r="I2962"/>
      <c r="J2962"/>
      <c r="K2962"/>
      <c r="L2962"/>
      <c r="M2962"/>
      <c r="N2962"/>
      <c r="O2962"/>
      <c r="P2962"/>
      <c r="Q2962"/>
      <c r="R2962"/>
    </row>
    <row r="2963" spans="1:18" s="16" customFormat="1" x14ac:dyDescent="0.25">
      <c r="A2963"/>
      <c r="B2963" s="18"/>
      <c r="D2963"/>
      <c r="E2963"/>
      <c r="F2963"/>
      <c r="G2963"/>
      <c r="H2963"/>
      <c r="I2963"/>
      <c r="J2963"/>
      <c r="K2963"/>
      <c r="L2963"/>
      <c r="M2963"/>
      <c r="N2963"/>
      <c r="O2963"/>
      <c r="P2963"/>
      <c r="Q2963"/>
      <c r="R2963"/>
    </row>
    <row r="2964" spans="1:18" s="16" customFormat="1" x14ac:dyDescent="0.25">
      <c r="A2964"/>
      <c r="B2964" s="18"/>
      <c r="D2964"/>
      <c r="E2964"/>
      <c r="F2964"/>
      <c r="G2964"/>
      <c r="H2964"/>
      <c r="I2964"/>
      <c r="J2964"/>
      <c r="K2964"/>
      <c r="L2964"/>
      <c r="M2964"/>
      <c r="N2964"/>
      <c r="O2964"/>
      <c r="P2964"/>
      <c r="Q2964"/>
      <c r="R2964"/>
    </row>
    <row r="2965" spans="1:18" s="16" customFormat="1" x14ac:dyDescent="0.25">
      <c r="A2965"/>
      <c r="B2965" s="18"/>
      <c r="D2965"/>
      <c r="E2965"/>
      <c r="F2965"/>
      <c r="G2965"/>
      <c r="H2965"/>
      <c r="I2965"/>
      <c r="J2965"/>
      <c r="K2965"/>
      <c r="L2965"/>
      <c r="M2965"/>
      <c r="N2965"/>
      <c r="O2965"/>
      <c r="P2965"/>
      <c r="Q2965"/>
      <c r="R2965"/>
    </row>
    <row r="2966" spans="1:18" s="16" customFormat="1" x14ac:dyDescent="0.25">
      <c r="A2966"/>
      <c r="B2966" s="18"/>
      <c r="D2966"/>
      <c r="E2966"/>
      <c r="F2966"/>
      <c r="G2966"/>
      <c r="H2966"/>
      <c r="I2966"/>
      <c r="J2966"/>
      <c r="K2966"/>
      <c r="L2966"/>
      <c r="M2966"/>
      <c r="N2966"/>
      <c r="O2966"/>
      <c r="P2966"/>
      <c r="Q2966"/>
      <c r="R2966"/>
    </row>
    <row r="2967" spans="1:18" s="16" customFormat="1" x14ac:dyDescent="0.25">
      <c r="A2967"/>
      <c r="B2967" s="18"/>
      <c r="D2967"/>
      <c r="E2967"/>
      <c r="F2967"/>
      <c r="G2967"/>
      <c r="H2967"/>
      <c r="I2967"/>
      <c r="J2967"/>
      <c r="K2967"/>
      <c r="L2967"/>
      <c r="M2967"/>
      <c r="N2967"/>
      <c r="O2967"/>
      <c r="P2967"/>
      <c r="Q2967"/>
      <c r="R2967"/>
    </row>
    <row r="2968" spans="1:18" s="16" customFormat="1" x14ac:dyDescent="0.25">
      <c r="A2968"/>
      <c r="B2968" s="18"/>
      <c r="D2968"/>
      <c r="E2968"/>
      <c r="F2968"/>
      <c r="G2968"/>
      <c r="H2968"/>
      <c r="I2968"/>
      <c r="J2968"/>
      <c r="K2968"/>
      <c r="L2968"/>
      <c r="M2968"/>
      <c r="N2968"/>
      <c r="O2968"/>
      <c r="P2968"/>
      <c r="Q2968"/>
      <c r="R2968"/>
    </row>
    <row r="2969" spans="1:18" s="16" customFormat="1" x14ac:dyDescent="0.25">
      <c r="A2969"/>
      <c r="B2969" s="18"/>
      <c r="D2969"/>
      <c r="E2969"/>
      <c r="F2969"/>
      <c r="G2969"/>
      <c r="H2969"/>
      <c r="I2969"/>
      <c r="J2969"/>
      <c r="K2969"/>
      <c r="L2969"/>
      <c r="M2969"/>
      <c r="N2969"/>
      <c r="O2969"/>
      <c r="P2969"/>
      <c r="Q2969"/>
      <c r="R2969"/>
    </row>
    <row r="2970" spans="1:18" s="16" customFormat="1" x14ac:dyDescent="0.25">
      <c r="A2970"/>
      <c r="B2970" s="18"/>
      <c r="D2970"/>
      <c r="E2970"/>
      <c r="F2970"/>
      <c r="G2970"/>
      <c r="H2970"/>
      <c r="I2970"/>
      <c r="J2970"/>
      <c r="K2970"/>
      <c r="L2970"/>
      <c r="M2970"/>
      <c r="N2970"/>
      <c r="O2970"/>
      <c r="P2970"/>
      <c r="Q2970"/>
      <c r="R2970"/>
    </row>
    <row r="2971" spans="1:18" s="16" customFormat="1" x14ac:dyDescent="0.25">
      <c r="A2971"/>
      <c r="B2971" s="18"/>
      <c r="D2971"/>
      <c r="E2971"/>
      <c r="F2971"/>
      <c r="G2971"/>
      <c r="H2971"/>
      <c r="I2971"/>
      <c r="J2971"/>
      <c r="K2971"/>
      <c r="L2971"/>
      <c r="M2971"/>
      <c r="N2971"/>
      <c r="O2971"/>
      <c r="P2971"/>
      <c r="Q2971"/>
      <c r="R2971"/>
    </row>
    <row r="2972" spans="1:18" s="16" customFormat="1" x14ac:dyDescent="0.25">
      <c r="A2972"/>
      <c r="B2972" s="18"/>
      <c r="D2972"/>
      <c r="E2972"/>
      <c r="F2972"/>
      <c r="G2972"/>
      <c r="H2972"/>
      <c r="I2972"/>
      <c r="J2972"/>
      <c r="K2972"/>
      <c r="L2972"/>
      <c r="M2972"/>
      <c r="N2972"/>
      <c r="O2972"/>
      <c r="P2972"/>
      <c r="Q2972"/>
      <c r="R2972"/>
    </row>
    <row r="2973" spans="1:18" s="16" customFormat="1" x14ac:dyDescent="0.25">
      <c r="A2973"/>
      <c r="B2973" s="18"/>
      <c r="D2973"/>
      <c r="E2973"/>
      <c r="F2973"/>
      <c r="G2973"/>
      <c r="H2973"/>
      <c r="I2973"/>
      <c r="J2973"/>
      <c r="K2973"/>
      <c r="L2973"/>
      <c r="M2973"/>
      <c r="N2973"/>
      <c r="O2973"/>
      <c r="P2973"/>
      <c r="Q2973"/>
      <c r="R2973"/>
    </row>
    <row r="2974" spans="1:18" s="16" customFormat="1" x14ac:dyDescent="0.25">
      <c r="A2974"/>
      <c r="B2974" s="18"/>
      <c r="D2974"/>
      <c r="E2974"/>
      <c r="F2974"/>
      <c r="G2974"/>
      <c r="H2974"/>
      <c r="I2974"/>
      <c r="J2974"/>
      <c r="K2974"/>
      <c r="L2974"/>
      <c r="M2974"/>
      <c r="N2974"/>
      <c r="O2974"/>
      <c r="P2974"/>
      <c r="Q2974"/>
      <c r="R2974"/>
    </row>
    <row r="2975" spans="1:18" s="16" customFormat="1" x14ac:dyDescent="0.25">
      <c r="A2975"/>
      <c r="B2975" s="18"/>
      <c r="D2975"/>
      <c r="E2975"/>
      <c r="F2975"/>
      <c r="G2975"/>
      <c r="H2975"/>
      <c r="I2975"/>
      <c r="J2975"/>
      <c r="K2975"/>
      <c r="L2975"/>
      <c r="M2975"/>
      <c r="N2975"/>
      <c r="O2975"/>
      <c r="P2975"/>
      <c r="Q2975"/>
      <c r="R2975"/>
    </row>
    <row r="2976" spans="1:18" s="16" customFormat="1" x14ac:dyDescent="0.25">
      <c r="A2976"/>
      <c r="B2976" s="18"/>
      <c r="D2976"/>
      <c r="E2976"/>
      <c r="F2976"/>
      <c r="G2976"/>
      <c r="H2976"/>
      <c r="I2976"/>
      <c r="J2976"/>
      <c r="K2976"/>
      <c r="L2976"/>
      <c r="M2976"/>
      <c r="N2976"/>
      <c r="O2976"/>
      <c r="P2976"/>
      <c r="Q2976"/>
      <c r="R2976"/>
    </row>
    <row r="2977" spans="1:18" s="16" customFormat="1" x14ac:dyDescent="0.25">
      <c r="A2977"/>
      <c r="B2977" s="18"/>
      <c r="D2977"/>
      <c r="E2977"/>
      <c r="F2977"/>
      <c r="G2977"/>
      <c r="H2977"/>
      <c r="I2977"/>
      <c r="J2977"/>
      <c r="K2977"/>
      <c r="L2977"/>
      <c r="M2977"/>
      <c r="N2977"/>
      <c r="O2977"/>
      <c r="P2977"/>
      <c r="Q2977"/>
      <c r="R2977"/>
    </row>
    <row r="2978" spans="1:18" s="16" customFormat="1" x14ac:dyDescent="0.25">
      <c r="A2978"/>
      <c r="B2978" s="18"/>
      <c r="D2978"/>
      <c r="E2978"/>
      <c r="F2978"/>
      <c r="G2978"/>
      <c r="H2978"/>
      <c r="I2978"/>
      <c r="J2978"/>
      <c r="K2978"/>
      <c r="L2978"/>
      <c r="M2978"/>
      <c r="N2978"/>
      <c r="O2978"/>
      <c r="P2978"/>
      <c r="Q2978"/>
      <c r="R2978"/>
    </row>
    <row r="2979" spans="1:18" s="16" customFormat="1" x14ac:dyDescent="0.25">
      <c r="A2979"/>
      <c r="B2979" s="18"/>
      <c r="D2979"/>
      <c r="E2979"/>
      <c r="F2979"/>
      <c r="G2979"/>
      <c r="H2979"/>
      <c r="I2979"/>
      <c r="J2979"/>
      <c r="K2979"/>
      <c r="L2979"/>
      <c r="M2979"/>
      <c r="N2979"/>
      <c r="O2979"/>
      <c r="P2979"/>
      <c r="Q2979"/>
      <c r="R2979"/>
    </row>
    <row r="2980" spans="1:18" s="16" customFormat="1" x14ac:dyDescent="0.25">
      <c r="A2980"/>
      <c r="B2980" s="18"/>
      <c r="D2980"/>
      <c r="E2980"/>
      <c r="F2980"/>
      <c r="G2980"/>
      <c r="H2980"/>
      <c r="I2980"/>
      <c r="J2980"/>
      <c r="K2980"/>
      <c r="L2980"/>
      <c r="M2980"/>
      <c r="N2980"/>
      <c r="O2980"/>
      <c r="P2980"/>
      <c r="Q2980"/>
      <c r="R2980"/>
    </row>
    <row r="2981" spans="1:18" s="16" customFormat="1" x14ac:dyDescent="0.25">
      <c r="A2981"/>
      <c r="B2981" s="18"/>
      <c r="D2981"/>
      <c r="E2981"/>
      <c r="F2981"/>
      <c r="G2981"/>
      <c r="H2981"/>
      <c r="I2981"/>
      <c r="J2981"/>
      <c r="K2981"/>
      <c r="L2981"/>
      <c r="M2981"/>
      <c r="N2981"/>
      <c r="O2981"/>
      <c r="P2981"/>
      <c r="Q2981"/>
      <c r="R2981"/>
    </row>
    <row r="2982" spans="1:18" s="16" customFormat="1" x14ac:dyDescent="0.25">
      <c r="A2982"/>
      <c r="B2982" s="18"/>
      <c r="D2982"/>
      <c r="E2982"/>
      <c r="F2982"/>
      <c r="G2982"/>
      <c r="H2982"/>
      <c r="I2982"/>
      <c r="J2982"/>
      <c r="K2982"/>
      <c r="L2982"/>
      <c r="M2982"/>
      <c r="N2982"/>
      <c r="O2982"/>
      <c r="P2982"/>
      <c r="Q2982"/>
      <c r="R2982"/>
    </row>
    <row r="2983" spans="1:18" s="16" customFormat="1" x14ac:dyDescent="0.25">
      <c r="A2983"/>
      <c r="B2983" s="18"/>
      <c r="D2983"/>
      <c r="E2983"/>
      <c r="F2983"/>
      <c r="G2983"/>
      <c r="H2983"/>
      <c r="I2983"/>
      <c r="J2983"/>
      <c r="K2983"/>
      <c r="L2983"/>
      <c r="M2983"/>
      <c r="N2983"/>
      <c r="O2983"/>
      <c r="P2983"/>
      <c r="Q2983"/>
      <c r="R2983"/>
    </row>
    <row r="2984" spans="1:18" s="16" customFormat="1" x14ac:dyDescent="0.25">
      <c r="A2984"/>
      <c r="B2984" s="18"/>
      <c r="D2984"/>
      <c r="E2984"/>
      <c r="F2984"/>
      <c r="G2984"/>
      <c r="H2984"/>
      <c r="I2984"/>
      <c r="J2984"/>
      <c r="K2984"/>
      <c r="L2984"/>
      <c r="M2984"/>
      <c r="N2984"/>
      <c r="O2984"/>
      <c r="P2984"/>
      <c r="Q2984"/>
      <c r="R2984"/>
    </row>
    <row r="2985" spans="1:18" s="16" customFormat="1" x14ac:dyDescent="0.25">
      <c r="A2985"/>
      <c r="B2985" s="18"/>
      <c r="D2985"/>
      <c r="E2985"/>
      <c r="F2985"/>
      <c r="G2985"/>
      <c r="H2985"/>
      <c r="I2985"/>
      <c r="J2985"/>
      <c r="K2985"/>
      <c r="L2985"/>
      <c r="M2985"/>
      <c r="N2985"/>
      <c r="O2985"/>
      <c r="P2985"/>
      <c r="Q2985"/>
      <c r="R2985"/>
    </row>
    <row r="2986" spans="1:18" s="16" customFormat="1" x14ac:dyDescent="0.25">
      <c r="A2986"/>
      <c r="B2986" s="18"/>
      <c r="D2986"/>
      <c r="E2986"/>
      <c r="F2986"/>
      <c r="G2986"/>
      <c r="H2986"/>
      <c r="I2986"/>
      <c r="J2986"/>
      <c r="K2986"/>
      <c r="L2986"/>
      <c r="M2986"/>
      <c r="N2986"/>
      <c r="O2986"/>
      <c r="P2986"/>
      <c r="Q2986"/>
      <c r="R2986"/>
    </row>
    <row r="2987" spans="1:18" s="16" customFormat="1" x14ac:dyDescent="0.25">
      <c r="A2987"/>
      <c r="B2987" s="18"/>
      <c r="D2987"/>
      <c r="E2987"/>
      <c r="F2987"/>
      <c r="G2987"/>
      <c r="H2987"/>
      <c r="I2987"/>
      <c r="J2987"/>
      <c r="K2987"/>
      <c r="L2987"/>
      <c r="M2987"/>
      <c r="N2987"/>
      <c r="O2987"/>
      <c r="P2987"/>
      <c r="Q2987"/>
      <c r="R2987"/>
    </row>
    <row r="2988" spans="1:18" s="16" customFormat="1" x14ac:dyDescent="0.25">
      <c r="A2988"/>
      <c r="B2988" s="18"/>
      <c r="D2988"/>
      <c r="E2988"/>
      <c r="F2988"/>
      <c r="G2988"/>
      <c r="H2988"/>
      <c r="I2988"/>
      <c r="J2988"/>
      <c r="K2988"/>
      <c r="L2988"/>
      <c r="M2988"/>
      <c r="N2988"/>
      <c r="O2988"/>
      <c r="P2988"/>
      <c r="Q2988"/>
      <c r="R2988"/>
    </row>
    <row r="2989" spans="1:18" s="16" customFormat="1" x14ac:dyDescent="0.25">
      <c r="A2989"/>
      <c r="B2989" s="18"/>
      <c r="D2989"/>
      <c r="E2989"/>
      <c r="F2989"/>
      <c r="G2989"/>
      <c r="H2989"/>
      <c r="I2989"/>
      <c r="J2989"/>
      <c r="K2989"/>
      <c r="L2989"/>
      <c r="M2989"/>
      <c r="N2989"/>
      <c r="O2989"/>
      <c r="P2989"/>
      <c r="Q2989"/>
      <c r="R2989"/>
    </row>
    <row r="2990" spans="1:18" s="16" customFormat="1" x14ac:dyDescent="0.25">
      <c r="A2990"/>
      <c r="B2990" s="18"/>
      <c r="D2990"/>
      <c r="E2990"/>
      <c r="F2990"/>
      <c r="G2990"/>
      <c r="H2990"/>
      <c r="I2990"/>
      <c r="J2990"/>
      <c r="K2990"/>
      <c r="L2990"/>
      <c r="M2990"/>
      <c r="N2990"/>
      <c r="O2990"/>
      <c r="P2990"/>
      <c r="Q2990"/>
      <c r="R2990"/>
    </row>
    <row r="2991" spans="1:18" s="16" customFormat="1" x14ac:dyDescent="0.25">
      <c r="A2991"/>
      <c r="B2991" s="18"/>
      <c r="D2991"/>
      <c r="E2991"/>
      <c r="F2991"/>
      <c r="G2991"/>
      <c r="H2991"/>
      <c r="I2991"/>
      <c r="J2991"/>
      <c r="K2991"/>
      <c r="L2991"/>
      <c r="M2991"/>
      <c r="N2991"/>
      <c r="O2991"/>
      <c r="P2991"/>
      <c r="Q2991"/>
      <c r="R2991"/>
    </row>
    <row r="2992" spans="1:18" s="16" customFormat="1" x14ac:dyDescent="0.25">
      <c r="A2992"/>
      <c r="B2992" s="18"/>
      <c r="D2992"/>
      <c r="E2992"/>
      <c r="F2992"/>
      <c r="G2992"/>
      <c r="H2992"/>
      <c r="I2992"/>
      <c r="J2992"/>
      <c r="K2992"/>
      <c r="L2992"/>
      <c r="M2992"/>
      <c r="N2992"/>
      <c r="O2992"/>
      <c r="P2992"/>
      <c r="Q2992"/>
      <c r="R2992"/>
    </row>
    <row r="2993" spans="1:18" s="16" customFormat="1" x14ac:dyDescent="0.25">
      <c r="A2993"/>
      <c r="B2993" s="18"/>
      <c r="D2993"/>
      <c r="E2993"/>
      <c r="F2993"/>
      <c r="G2993"/>
      <c r="H2993"/>
      <c r="I2993"/>
      <c r="J2993"/>
      <c r="K2993"/>
      <c r="L2993"/>
      <c r="M2993"/>
      <c r="N2993"/>
      <c r="O2993"/>
      <c r="P2993"/>
      <c r="Q2993"/>
      <c r="R2993"/>
    </row>
    <row r="2994" spans="1:18" s="16" customFormat="1" x14ac:dyDescent="0.25">
      <c r="A2994"/>
      <c r="B2994" s="18"/>
      <c r="D2994"/>
      <c r="E2994"/>
      <c r="F2994"/>
      <c r="G2994"/>
      <c r="H2994"/>
      <c r="I2994"/>
      <c r="J2994"/>
      <c r="K2994"/>
      <c r="L2994"/>
      <c r="M2994"/>
      <c r="N2994"/>
      <c r="O2994"/>
      <c r="P2994"/>
      <c r="Q2994"/>
      <c r="R2994"/>
    </row>
    <row r="2995" spans="1:18" s="16" customFormat="1" x14ac:dyDescent="0.25">
      <c r="A2995"/>
      <c r="B2995" s="18"/>
      <c r="D2995"/>
      <c r="E2995"/>
      <c r="F2995"/>
      <c r="G2995"/>
      <c r="H2995"/>
      <c r="I2995"/>
      <c r="J2995"/>
      <c r="K2995"/>
      <c r="L2995"/>
      <c r="M2995"/>
      <c r="N2995"/>
      <c r="O2995"/>
      <c r="P2995"/>
      <c r="Q2995"/>
      <c r="R2995"/>
    </row>
    <row r="2996" spans="1:18" s="16" customFormat="1" x14ac:dyDescent="0.25">
      <c r="A2996"/>
      <c r="B2996" s="18"/>
      <c r="D2996"/>
      <c r="E2996"/>
      <c r="F2996"/>
      <c r="G2996"/>
      <c r="H2996"/>
      <c r="I2996"/>
      <c r="J2996"/>
      <c r="K2996"/>
      <c r="L2996"/>
      <c r="M2996"/>
      <c r="N2996"/>
      <c r="O2996"/>
      <c r="P2996"/>
      <c r="Q2996"/>
      <c r="R2996"/>
    </row>
    <row r="2997" spans="1:18" s="16" customFormat="1" x14ac:dyDescent="0.25">
      <c r="A2997"/>
      <c r="B2997" s="18"/>
      <c r="D2997"/>
      <c r="E2997"/>
      <c r="F2997"/>
      <c r="G2997"/>
      <c r="H2997"/>
      <c r="I2997"/>
      <c r="J2997"/>
      <c r="K2997"/>
      <c r="L2997"/>
      <c r="M2997"/>
      <c r="N2997"/>
      <c r="O2997"/>
      <c r="P2997"/>
      <c r="Q2997"/>
      <c r="R2997"/>
    </row>
    <row r="2998" spans="1:18" s="16" customFormat="1" x14ac:dyDescent="0.25">
      <c r="A2998"/>
      <c r="B2998" s="18"/>
      <c r="D2998"/>
      <c r="E2998"/>
      <c r="F2998"/>
      <c r="G2998"/>
      <c r="H2998"/>
      <c r="I2998"/>
      <c r="J2998"/>
      <c r="K2998"/>
      <c r="L2998"/>
      <c r="M2998"/>
      <c r="N2998"/>
      <c r="O2998"/>
      <c r="P2998"/>
      <c r="Q2998"/>
      <c r="R2998"/>
    </row>
    <row r="2999" spans="1:18" s="16" customFormat="1" x14ac:dyDescent="0.25">
      <c r="A2999"/>
      <c r="B2999" s="18"/>
      <c r="D2999"/>
      <c r="E2999"/>
      <c r="F2999"/>
      <c r="G2999"/>
      <c r="H2999"/>
      <c r="I2999"/>
      <c r="J2999"/>
      <c r="K2999"/>
      <c r="L2999"/>
      <c r="M2999"/>
      <c r="N2999"/>
      <c r="O2999"/>
      <c r="P2999"/>
      <c r="Q2999"/>
      <c r="R2999"/>
    </row>
    <row r="3000" spans="1:18" s="16" customFormat="1" x14ac:dyDescent="0.25">
      <c r="A3000"/>
      <c r="B3000" s="18"/>
      <c r="D3000"/>
      <c r="E3000"/>
      <c r="F3000"/>
      <c r="G3000"/>
      <c r="H3000"/>
      <c r="I3000"/>
      <c r="J3000"/>
      <c r="K3000"/>
      <c r="L3000"/>
      <c r="M3000"/>
      <c r="N3000"/>
      <c r="O3000"/>
      <c r="P3000"/>
      <c r="Q3000"/>
      <c r="R3000"/>
    </row>
    <row r="3001" spans="1:18" s="16" customFormat="1" x14ac:dyDescent="0.25">
      <c r="A3001"/>
      <c r="B3001" s="18"/>
      <c r="D3001"/>
      <c r="E3001"/>
      <c r="F3001"/>
      <c r="G3001"/>
      <c r="H3001"/>
      <c r="I3001"/>
      <c r="J3001"/>
      <c r="K3001"/>
      <c r="L3001"/>
      <c r="M3001"/>
      <c r="N3001"/>
      <c r="O3001"/>
      <c r="P3001"/>
      <c r="Q3001"/>
      <c r="R3001"/>
    </row>
    <row r="3002" spans="1:18" s="16" customFormat="1" x14ac:dyDescent="0.25">
      <c r="A3002"/>
      <c r="B3002" s="18"/>
      <c r="D3002"/>
      <c r="E3002"/>
      <c r="F3002"/>
      <c r="G3002"/>
      <c r="H3002"/>
      <c r="I3002"/>
      <c r="J3002"/>
      <c r="K3002"/>
      <c r="L3002"/>
      <c r="M3002"/>
      <c r="N3002"/>
      <c r="O3002"/>
      <c r="P3002"/>
      <c r="Q3002"/>
      <c r="R3002"/>
    </row>
    <row r="3003" spans="1:18" s="16" customFormat="1" x14ac:dyDescent="0.25">
      <c r="A3003"/>
      <c r="B3003" s="18"/>
      <c r="D3003"/>
      <c r="E3003"/>
      <c r="F3003"/>
      <c r="G3003"/>
      <c r="H3003"/>
      <c r="I3003"/>
      <c r="J3003"/>
      <c r="K3003"/>
      <c r="L3003"/>
      <c r="M3003"/>
      <c r="N3003"/>
      <c r="O3003"/>
      <c r="P3003"/>
      <c r="Q3003"/>
      <c r="R3003"/>
    </row>
    <row r="3004" spans="1:18" s="16" customFormat="1" x14ac:dyDescent="0.25">
      <c r="A3004"/>
      <c r="B3004" s="18"/>
      <c r="D3004"/>
      <c r="E3004"/>
      <c r="F3004"/>
      <c r="G3004"/>
      <c r="H3004"/>
      <c r="I3004"/>
      <c r="J3004"/>
      <c r="K3004"/>
      <c r="L3004"/>
      <c r="M3004"/>
      <c r="N3004"/>
      <c r="O3004"/>
      <c r="P3004"/>
      <c r="Q3004"/>
      <c r="R3004"/>
    </row>
    <row r="3005" spans="1:18" s="16" customFormat="1" x14ac:dyDescent="0.25">
      <c r="A3005"/>
      <c r="B3005" s="18"/>
      <c r="D3005"/>
      <c r="E3005"/>
      <c r="F3005"/>
      <c r="G3005"/>
      <c r="H3005"/>
      <c r="I3005"/>
      <c r="J3005"/>
      <c r="K3005"/>
      <c r="L3005"/>
      <c r="M3005"/>
      <c r="N3005"/>
      <c r="O3005"/>
      <c r="P3005"/>
      <c r="Q3005"/>
      <c r="R3005"/>
    </row>
    <row r="3006" spans="1:18" s="16" customFormat="1" x14ac:dyDescent="0.25">
      <c r="A3006"/>
      <c r="B3006" s="18"/>
      <c r="D3006"/>
      <c r="E3006"/>
      <c r="F3006"/>
      <c r="G3006"/>
      <c r="H3006"/>
      <c r="I3006"/>
      <c r="J3006"/>
      <c r="K3006"/>
      <c r="L3006"/>
      <c r="M3006"/>
      <c r="N3006"/>
      <c r="O3006"/>
      <c r="P3006"/>
      <c r="Q3006"/>
      <c r="R3006"/>
    </row>
    <row r="3007" spans="1:18" s="16" customFormat="1" x14ac:dyDescent="0.25">
      <c r="A3007"/>
      <c r="B3007" s="18"/>
      <c r="D3007"/>
      <c r="E3007"/>
      <c r="F3007"/>
      <c r="G3007"/>
      <c r="H3007"/>
      <c r="I3007"/>
      <c r="J3007"/>
      <c r="K3007"/>
      <c r="L3007"/>
      <c r="M3007"/>
      <c r="N3007"/>
      <c r="O3007"/>
      <c r="P3007"/>
      <c r="Q3007"/>
      <c r="R3007"/>
    </row>
    <row r="3008" spans="1:18" s="16" customFormat="1" x14ac:dyDescent="0.25">
      <c r="A3008"/>
      <c r="B3008" s="18"/>
      <c r="D3008"/>
      <c r="E3008"/>
      <c r="F3008"/>
      <c r="G3008"/>
      <c r="H3008"/>
      <c r="I3008"/>
      <c r="J3008"/>
      <c r="K3008"/>
      <c r="L3008"/>
      <c r="M3008"/>
      <c r="N3008"/>
      <c r="O3008"/>
      <c r="P3008"/>
      <c r="Q3008"/>
      <c r="R3008"/>
    </row>
    <row r="3009" spans="1:18" s="16" customFormat="1" x14ac:dyDescent="0.25">
      <c r="A3009"/>
      <c r="B3009" s="18"/>
      <c r="D3009"/>
      <c r="E3009"/>
      <c r="F3009"/>
      <c r="G3009"/>
      <c r="H3009"/>
      <c r="I3009"/>
      <c r="J3009"/>
      <c r="K3009"/>
      <c r="L3009"/>
      <c r="M3009"/>
      <c r="N3009"/>
      <c r="O3009"/>
      <c r="P3009"/>
      <c r="Q3009"/>
      <c r="R3009"/>
    </row>
    <row r="3010" spans="1:18" s="16" customFormat="1" x14ac:dyDescent="0.25">
      <c r="A3010"/>
      <c r="B3010" s="18"/>
      <c r="D3010"/>
      <c r="E3010"/>
      <c r="F3010"/>
      <c r="G3010"/>
      <c r="H3010"/>
      <c r="I3010"/>
      <c r="J3010"/>
      <c r="K3010"/>
      <c r="L3010"/>
      <c r="M3010"/>
      <c r="N3010"/>
      <c r="O3010"/>
      <c r="P3010"/>
      <c r="Q3010"/>
      <c r="R3010"/>
    </row>
    <row r="3011" spans="1:18" s="16" customFormat="1" x14ac:dyDescent="0.25">
      <c r="A3011"/>
      <c r="B3011" s="18"/>
      <c r="D3011"/>
      <c r="E3011"/>
      <c r="F3011"/>
      <c r="G3011"/>
      <c r="H3011"/>
      <c r="I3011"/>
      <c r="J3011"/>
      <c r="K3011"/>
      <c r="L3011"/>
      <c r="M3011"/>
      <c r="N3011"/>
      <c r="O3011"/>
      <c r="P3011"/>
      <c r="Q3011"/>
      <c r="R3011"/>
    </row>
    <row r="3012" spans="1:18" s="16" customFormat="1" x14ac:dyDescent="0.25">
      <c r="A3012"/>
      <c r="B3012" s="17"/>
      <c r="D3012"/>
      <c r="E3012"/>
      <c r="F3012"/>
      <c r="G3012"/>
      <c r="H3012"/>
      <c r="I3012"/>
      <c r="J3012"/>
      <c r="K3012"/>
      <c r="L3012"/>
      <c r="M3012"/>
      <c r="N3012"/>
      <c r="O3012"/>
      <c r="P3012"/>
      <c r="Q3012"/>
      <c r="R3012"/>
    </row>
    <row r="3013" spans="1:18" s="16" customFormat="1" x14ac:dyDescent="0.25">
      <c r="A3013"/>
      <c r="B3013" s="18"/>
      <c r="D3013"/>
      <c r="E3013"/>
      <c r="F3013"/>
      <c r="G3013"/>
      <c r="H3013"/>
      <c r="I3013"/>
      <c r="J3013"/>
      <c r="K3013"/>
      <c r="L3013"/>
      <c r="M3013"/>
      <c r="N3013"/>
      <c r="O3013"/>
      <c r="P3013"/>
      <c r="Q3013"/>
      <c r="R3013"/>
    </row>
    <row r="3014" spans="1:18" s="16" customFormat="1" x14ac:dyDescent="0.25">
      <c r="A3014"/>
      <c r="B3014" s="18"/>
      <c r="D3014"/>
      <c r="E3014"/>
      <c r="F3014"/>
      <c r="G3014"/>
      <c r="H3014"/>
      <c r="I3014"/>
      <c r="J3014"/>
      <c r="K3014"/>
      <c r="L3014"/>
      <c r="M3014"/>
      <c r="N3014"/>
      <c r="O3014"/>
      <c r="P3014"/>
      <c r="Q3014"/>
      <c r="R3014"/>
    </row>
    <row r="3015" spans="1:18" s="16" customFormat="1" x14ac:dyDescent="0.25">
      <c r="A3015"/>
      <c r="B3015" s="18"/>
      <c r="D3015"/>
      <c r="E3015"/>
      <c r="F3015"/>
      <c r="G3015"/>
      <c r="H3015"/>
      <c r="I3015"/>
      <c r="J3015"/>
      <c r="K3015"/>
      <c r="L3015"/>
      <c r="M3015"/>
      <c r="N3015"/>
      <c r="O3015"/>
      <c r="P3015"/>
      <c r="Q3015"/>
      <c r="R3015"/>
    </row>
    <row r="3016" spans="1:18" s="16" customFormat="1" x14ac:dyDescent="0.25">
      <c r="A3016"/>
      <c r="B3016" s="18"/>
      <c r="D3016"/>
      <c r="E3016"/>
      <c r="F3016"/>
      <c r="G3016"/>
      <c r="H3016"/>
      <c r="I3016"/>
      <c r="J3016"/>
      <c r="K3016"/>
      <c r="L3016"/>
      <c r="M3016"/>
      <c r="N3016"/>
      <c r="O3016"/>
      <c r="P3016"/>
      <c r="Q3016"/>
      <c r="R3016"/>
    </row>
    <row r="3017" spans="1:18" s="16" customFormat="1" x14ac:dyDescent="0.25">
      <c r="A3017"/>
      <c r="B3017" s="18"/>
      <c r="D3017"/>
      <c r="E3017"/>
      <c r="F3017"/>
      <c r="G3017"/>
      <c r="H3017"/>
      <c r="I3017"/>
      <c r="J3017"/>
      <c r="K3017"/>
      <c r="L3017"/>
      <c r="M3017"/>
      <c r="N3017"/>
      <c r="O3017"/>
      <c r="P3017"/>
      <c r="Q3017"/>
      <c r="R3017"/>
    </row>
    <row r="3018" spans="1:18" s="16" customFormat="1" x14ac:dyDescent="0.25">
      <c r="A3018"/>
      <c r="B3018" s="18"/>
      <c r="D3018"/>
      <c r="E3018"/>
      <c r="F3018"/>
      <c r="G3018"/>
      <c r="H3018"/>
      <c r="I3018"/>
      <c r="J3018"/>
      <c r="K3018"/>
      <c r="L3018"/>
      <c r="M3018"/>
      <c r="N3018"/>
      <c r="O3018"/>
      <c r="P3018"/>
      <c r="Q3018"/>
      <c r="R3018"/>
    </row>
    <row r="3019" spans="1:18" s="16" customFormat="1" x14ac:dyDescent="0.25">
      <c r="A3019"/>
      <c r="B3019" s="18"/>
      <c r="D3019"/>
      <c r="E3019"/>
      <c r="F3019"/>
      <c r="G3019"/>
      <c r="H3019"/>
      <c r="I3019"/>
      <c r="J3019"/>
      <c r="K3019"/>
      <c r="L3019"/>
      <c r="M3019"/>
      <c r="N3019"/>
      <c r="O3019"/>
      <c r="P3019"/>
      <c r="Q3019"/>
      <c r="R3019"/>
    </row>
    <row r="3020" spans="1:18" s="16" customFormat="1" x14ac:dyDescent="0.25">
      <c r="A3020"/>
      <c r="B3020" s="18"/>
      <c r="D3020"/>
      <c r="E3020"/>
      <c r="F3020"/>
      <c r="G3020"/>
      <c r="H3020"/>
      <c r="I3020"/>
      <c r="J3020"/>
      <c r="K3020"/>
      <c r="L3020"/>
      <c r="M3020"/>
      <c r="N3020"/>
      <c r="O3020"/>
      <c r="P3020"/>
      <c r="Q3020"/>
      <c r="R3020"/>
    </row>
    <row r="3021" spans="1:18" s="16" customFormat="1" x14ac:dyDescent="0.25">
      <c r="A3021"/>
      <c r="B3021" s="18"/>
      <c r="D3021"/>
      <c r="E3021"/>
      <c r="F3021"/>
      <c r="G3021"/>
      <c r="H3021"/>
      <c r="I3021"/>
      <c r="J3021"/>
      <c r="K3021"/>
      <c r="L3021"/>
      <c r="M3021"/>
      <c r="N3021"/>
      <c r="O3021"/>
      <c r="P3021"/>
      <c r="Q3021"/>
      <c r="R3021"/>
    </row>
    <row r="3022" spans="1:18" s="16" customFormat="1" x14ac:dyDescent="0.25">
      <c r="A3022"/>
      <c r="B3022" s="18"/>
      <c r="D3022"/>
      <c r="E3022"/>
      <c r="F3022"/>
      <c r="G3022"/>
      <c r="H3022"/>
      <c r="I3022"/>
      <c r="J3022"/>
      <c r="K3022"/>
      <c r="L3022"/>
      <c r="M3022"/>
      <c r="N3022"/>
      <c r="O3022"/>
      <c r="P3022"/>
      <c r="Q3022"/>
      <c r="R3022"/>
    </row>
    <row r="3023" spans="1:18" s="16" customFormat="1" x14ac:dyDescent="0.25">
      <c r="A3023"/>
      <c r="B3023" s="18"/>
      <c r="D3023"/>
      <c r="E3023"/>
      <c r="F3023"/>
      <c r="G3023"/>
      <c r="H3023"/>
      <c r="I3023"/>
      <c r="J3023"/>
      <c r="K3023"/>
      <c r="L3023"/>
      <c r="M3023"/>
      <c r="N3023"/>
      <c r="O3023"/>
      <c r="P3023"/>
      <c r="Q3023"/>
      <c r="R3023"/>
    </row>
    <row r="3024" spans="1:18" s="16" customFormat="1" x14ac:dyDescent="0.25">
      <c r="A3024"/>
      <c r="B3024" s="18"/>
      <c r="D3024"/>
      <c r="E3024"/>
      <c r="F3024"/>
      <c r="G3024"/>
      <c r="H3024"/>
      <c r="I3024"/>
      <c r="J3024"/>
      <c r="K3024"/>
      <c r="L3024"/>
      <c r="M3024"/>
      <c r="N3024"/>
      <c r="O3024"/>
      <c r="P3024"/>
      <c r="Q3024"/>
      <c r="R3024"/>
    </row>
    <row r="3025" spans="1:18" s="16" customFormat="1" x14ac:dyDescent="0.25">
      <c r="A3025"/>
      <c r="B3025" s="18"/>
      <c r="D3025"/>
      <c r="E3025"/>
      <c r="F3025"/>
      <c r="G3025"/>
      <c r="H3025"/>
      <c r="I3025"/>
      <c r="J3025"/>
      <c r="K3025"/>
      <c r="L3025"/>
      <c r="M3025"/>
      <c r="N3025"/>
      <c r="O3025"/>
      <c r="P3025"/>
      <c r="Q3025"/>
      <c r="R3025"/>
    </row>
    <row r="3026" spans="1:18" s="16" customFormat="1" x14ac:dyDescent="0.25">
      <c r="A3026"/>
      <c r="B3026" s="18"/>
      <c r="D3026"/>
      <c r="E3026"/>
      <c r="F3026"/>
      <c r="G3026"/>
      <c r="H3026"/>
      <c r="I3026"/>
      <c r="J3026"/>
      <c r="K3026"/>
      <c r="L3026"/>
      <c r="M3026"/>
      <c r="N3026"/>
      <c r="O3026"/>
      <c r="P3026"/>
      <c r="Q3026"/>
      <c r="R3026"/>
    </row>
    <row r="3027" spans="1:18" s="16" customFormat="1" x14ac:dyDescent="0.25">
      <c r="A3027"/>
      <c r="B3027" s="18"/>
      <c r="D3027"/>
      <c r="E3027"/>
      <c r="F3027"/>
      <c r="G3027"/>
      <c r="H3027"/>
      <c r="I3027"/>
      <c r="J3027"/>
      <c r="K3027"/>
      <c r="L3027"/>
      <c r="M3027"/>
      <c r="N3027"/>
      <c r="O3027"/>
      <c r="P3027"/>
      <c r="Q3027"/>
      <c r="R3027"/>
    </row>
    <row r="3028" spans="1:18" s="16" customFormat="1" x14ac:dyDescent="0.25">
      <c r="A3028"/>
      <c r="B3028" s="18"/>
      <c r="D3028"/>
      <c r="E3028"/>
      <c r="F3028"/>
      <c r="G3028"/>
      <c r="H3028"/>
      <c r="I3028"/>
      <c r="J3028"/>
      <c r="K3028"/>
      <c r="L3028"/>
      <c r="M3028"/>
      <c r="N3028"/>
      <c r="O3028"/>
      <c r="P3028"/>
      <c r="Q3028"/>
      <c r="R3028"/>
    </row>
    <row r="3029" spans="1:18" s="16" customFormat="1" x14ac:dyDescent="0.25">
      <c r="A3029"/>
      <c r="B3029" s="18"/>
      <c r="D3029"/>
      <c r="E3029"/>
      <c r="F3029"/>
      <c r="G3029"/>
      <c r="H3029"/>
      <c r="I3029"/>
      <c r="J3029"/>
      <c r="K3029"/>
      <c r="L3029"/>
      <c r="M3029"/>
      <c r="N3029"/>
      <c r="O3029"/>
      <c r="P3029"/>
      <c r="Q3029"/>
      <c r="R3029"/>
    </row>
    <row r="3030" spans="1:18" s="16" customFormat="1" x14ac:dyDescent="0.25">
      <c r="A3030"/>
      <c r="B3030" s="18"/>
      <c r="D3030"/>
      <c r="E3030"/>
      <c r="F3030"/>
      <c r="G3030"/>
      <c r="H3030"/>
      <c r="I3030"/>
      <c r="J3030"/>
      <c r="K3030"/>
      <c r="L3030"/>
      <c r="M3030"/>
      <c r="N3030"/>
      <c r="O3030"/>
      <c r="P3030"/>
      <c r="Q3030"/>
      <c r="R3030"/>
    </row>
    <row r="3031" spans="1:18" s="16" customFormat="1" x14ac:dyDescent="0.25">
      <c r="A3031"/>
      <c r="B3031" s="18"/>
      <c r="D3031"/>
      <c r="E3031"/>
      <c r="F3031"/>
      <c r="G3031"/>
      <c r="H3031"/>
      <c r="I3031"/>
      <c r="J3031"/>
      <c r="K3031"/>
      <c r="L3031"/>
      <c r="M3031"/>
      <c r="N3031"/>
      <c r="O3031"/>
      <c r="P3031"/>
      <c r="Q3031"/>
      <c r="R3031"/>
    </row>
    <row r="3032" spans="1:18" s="16" customFormat="1" x14ac:dyDescent="0.25">
      <c r="A3032"/>
      <c r="B3032" s="18"/>
      <c r="D3032"/>
      <c r="E3032"/>
      <c r="F3032"/>
      <c r="G3032"/>
      <c r="H3032"/>
      <c r="I3032"/>
      <c r="J3032"/>
      <c r="K3032"/>
      <c r="L3032"/>
      <c r="M3032"/>
      <c r="N3032"/>
      <c r="O3032"/>
      <c r="P3032"/>
      <c r="Q3032"/>
      <c r="R3032"/>
    </row>
    <row r="3033" spans="1:18" s="16" customFormat="1" x14ac:dyDescent="0.25">
      <c r="A3033"/>
      <c r="B3033" s="18"/>
      <c r="D3033"/>
      <c r="E3033"/>
      <c r="F3033"/>
      <c r="G3033"/>
      <c r="H3033"/>
      <c r="I3033"/>
      <c r="J3033"/>
      <c r="K3033"/>
      <c r="L3033"/>
      <c r="M3033"/>
      <c r="N3033"/>
      <c r="O3033"/>
      <c r="P3033"/>
      <c r="Q3033"/>
      <c r="R3033"/>
    </row>
    <row r="3034" spans="1:18" s="16" customFormat="1" x14ac:dyDescent="0.25">
      <c r="A3034"/>
      <c r="B3034" s="18"/>
      <c r="D3034"/>
      <c r="E3034"/>
      <c r="F3034"/>
      <c r="G3034"/>
      <c r="H3034"/>
      <c r="I3034"/>
      <c r="J3034"/>
      <c r="K3034"/>
      <c r="L3034"/>
      <c r="M3034"/>
      <c r="N3034"/>
      <c r="O3034"/>
      <c r="P3034"/>
      <c r="Q3034"/>
      <c r="R3034"/>
    </row>
    <row r="3035" spans="1:18" s="16" customFormat="1" x14ac:dyDescent="0.25">
      <c r="A3035"/>
      <c r="B3035" s="18"/>
      <c r="D3035"/>
      <c r="E3035"/>
      <c r="F3035"/>
      <c r="G3035"/>
      <c r="H3035"/>
      <c r="I3035"/>
      <c r="J3035"/>
      <c r="K3035"/>
      <c r="L3035"/>
      <c r="M3035"/>
      <c r="N3035"/>
      <c r="O3035"/>
      <c r="P3035"/>
      <c r="Q3035"/>
      <c r="R3035"/>
    </row>
    <row r="3036" spans="1:18" s="16" customFormat="1" x14ac:dyDescent="0.25">
      <c r="A3036"/>
      <c r="B3036" s="18"/>
      <c r="D3036"/>
      <c r="E3036"/>
      <c r="F3036"/>
      <c r="G3036"/>
      <c r="H3036"/>
      <c r="I3036"/>
      <c r="J3036"/>
      <c r="K3036"/>
      <c r="L3036"/>
      <c r="M3036"/>
      <c r="N3036"/>
      <c r="O3036"/>
      <c r="P3036"/>
      <c r="Q3036"/>
      <c r="R3036"/>
    </row>
    <row r="3037" spans="1:18" s="16" customFormat="1" x14ac:dyDescent="0.25">
      <c r="A3037"/>
      <c r="B3037" s="18"/>
      <c r="D3037"/>
      <c r="E3037"/>
      <c r="F3037"/>
      <c r="G3037"/>
      <c r="H3037"/>
      <c r="I3037"/>
      <c r="J3037"/>
      <c r="K3037"/>
      <c r="L3037"/>
      <c r="M3037"/>
      <c r="N3037"/>
      <c r="O3037"/>
      <c r="P3037"/>
      <c r="Q3037"/>
      <c r="R3037"/>
    </row>
    <row r="3038" spans="1:18" s="16" customFormat="1" x14ac:dyDescent="0.25">
      <c r="A3038"/>
      <c r="B3038" s="18"/>
      <c r="D3038"/>
      <c r="E3038"/>
      <c r="F3038"/>
      <c r="G3038"/>
      <c r="H3038"/>
      <c r="I3038"/>
      <c r="J3038"/>
      <c r="K3038"/>
      <c r="L3038"/>
      <c r="M3038"/>
      <c r="N3038"/>
      <c r="O3038"/>
      <c r="P3038"/>
      <c r="Q3038"/>
      <c r="R3038"/>
    </row>
    <row r="3039" spans="1:18" s="16" customFormat="1" x14ac:dyDescent="0.25">
      <c r="A3039"/>
      <c r="B3039" s="18"/>
      <c r="D3039"/>
      <c r="E3039"/>
      <c r="F3039"/>
      <c r="G3039"/>
      <c r="H3039"/>
      <c r="I3039"/>
      <c r="J3039"/>
      <c r="K3039"/>
      <c r="L3039"/>
      <c r="M3039"/>
      <c r="N3039"/>
      <c r="O3039"/>
      <c r="P3039"/>
      <c r="Q3039"/>
      <c r="R3039"/>
    </row>
    <row r="3040" spans="1:18" s="16" customFormat="1" x14ac:dyDescent="0.25">
      <c r="A3040"/>
      <c r="B3040" s="18"/>
      <c r="D3040"/>
      <c r="E3040"/>
      <c r="F3040"/>
      <c r="G3040"/>
      <c r="H3040"/>
      <c r="I3040"/>
      <c r="J3040"/>
      <c r="K3040"/>
      <c r="L3040"/>
      <c r="M3040"/>
      <c r="N3040"/>
      <c r="O3040"/>
      <c r="P3040"/>
      <c r="Q3040"/>
      <c r="R3040"/>
    </row>
    <row r="3041" spans="1:18" s="16" customFormat="1" x14ac:dyDescent="0.25">
      <c r="A3041"/>
      <c r="B3041" s="18"/>
      <c r="D3041"/>
      <c r="E3041"/>
      <c r="F3041"/>
      <c r="G3041"/>
      <c r="H3041"/>
      <c r="I3041"/>
      <c r="J3041"/>
      <c r="K3041"/>
      <c r="L3041"/>
      <c r="M3041"/>
      <c r="N3041"/>
      <c r="O3041"/>
      <c r="P3041"/>
      <c r="Q3041"/>
      <c r="R3041"/>
    </row>
    <row r="3042" spans="1:18" s="16" customFormat="1" x14ac:dyDescent="0.25">
      <c r="A3042"/>
      <c r="B3042" s="18"/>
      <c r="D3042"/>
      <c r="E3042"/>
      <c r="F3042"/>
      <c r="G3042"/>
      <c r="H3042"/>
      <c r="I3042"/>
      <c r="J3042"/>
      <c r="K3042"/>
      <c r="L3042"/>
      <c r="M3042"/>
      <c r="N3042"/>
      <c r="O3042"/>
      <c r="P3042"/>
      <c r="Q3042"/>
      <c r="R3042"/>
    </row>
    <row r="3043" spans="1:18" s="16" customFormat="1" x14ac:dyDescent="0.25">
      <c r="A3043"/>
      <c r="B3043" s="18"/>
      <c r="D3043"/>
      <c r="E3043"/>
      <c r="F3043"/>
      <c r="G3043"/>
      <c r="H3043"/>
      <c r="I3043"/>
      <c r="J3043"/>
      <c r="K3043"/>
      <c r="L3043"/>
      <c r="M3043"/>
      <c r="N3043"/>
      <c r="O3043"/>
      <c r="P3043"/>
      <c r="Q3043"/>
      <c r="R3043"/>
    </row>
    <row r="3044" spans="1:18" s="16" customFormat="1" x14ac:dyDescent="0.25">
      <c r="A3044"/>
      <c r="B3044" s="18"/>
      <c r="D3044"/>
      <c r="E3044"/>
      <c r="F3044"/>
      <c r="G3044"/>
      <c r="H3044"/>
      <c r="I3044"/>
      <c r="J3044"/>
      <c r="K3044"/>
      <c r="L3044"/>
      <c r="M3044"/>
      <c r="N3044"/>
      <c r="O3044"/>
      <c r="P3044"/>
      <c r="Q3044"/>
      <c r="R3044"/>
    </row>
    <row r="3045" spans="1:18" s="16" customFormat="1" x14ac:dyDescent="0.25">
      <c r="A3045"/>
      <c r="B3045" s="18"/>
      <c r="D3045"/>
      <c r="E3045"/>
      <c r="F3045"/>
      <c r="G3045"/>
      <c r="H3045"/>
      <c r="I3045"/>
      <c r="J3045"/>
      <c r="K3045"/>
      <c r="L3045"/>
      <c r="M3045"/>
      <c r="N3045"/>
      <c r="O3045"/>
      <c r="P3045"/>
      <c r="Q3045"/>
      <c r="R3045"/>
    </row>
    <row r="3046" spans="1:18" s="16" customFormat="1" x14ac:dyDescent="0.25">
      <c r="A3046"/>
      <c r="B3046" s="18"/>
      <c r="D3046"/>
      <c r="E3046"/>
      <c r="F3046"/>
      <c r="G3046"/>
      <c r="H3046"/>
      <c r="I3046"/>
      <c r="J3046"/>
      <c r="K3046"/>
      <c r="L3046"/>
      <c r="M3046"/>
      <c r="N3046"/>
      <c r="O3046"/>
      <c r="P3046"/>
      <c r="Q3046"/>
      <c r="R3046"/>
    </row>
    <row r="3047" spans="1:18" s="16" customFormat="1" x14ac:dyDescent="0.25">
      <c r="A3047"/>
      <c r="B3047" s="18"/>
      <c r="D3047"/>
      <c r="E3047"/>
      <c r="F3047"/>
      <c r="G3047"/>
      <c r="H3047"/>
      <c r="I3047"/>
      <c r="J3047"/>
      <c r="K3047"/>
      <c r="L3047"/>
      <c r="M3047"/>
      <c r="N3047"/>
      <c r="O3047"/>
      <c r="P3047"/>
      <c r="Q3047"/>
      <c r="R3047"/>
    </row>
    <row r="3048" spans="1:18" s="16" customFormat="1" x14ac:dyDescent="0.25">
      <c r="A3048"/>
      <c r="B3048" s="18"/>
      <c r="D3048"/>
      <c r="E3048"/>
      <c r="F3048"/>
      <c r="G3048"/>
      <c r="H3048"/>
      <c r="I3048"/>
      <c r="J3048"/>
      <c r="K3048"/>
      <c r="L3048"/>
      <c r="M3048"/>
      <c r="N3048"/>
      <c r="O3048"/>
      <c r="P3048"/>
      <c r="Q3048"/>
      <c r="R3048"/>
    </row>
    <row r="3049" spans="1:18" s="16" customFormat="1" x14ac:dyDescent="0.25">
      <c r="A3049"/>
      <c r="B3049" s="18"/>
      <c r="D3049"/>
      <c r="E3049"/>
      <c r="F3049"/>
      <c r="G3049"/>
      <c r="H3049"/>
      <c r="I3049"/>
      <c r="J3049"/>
      <c r="K3049"/>
      <c r="L3049"/>
      <c r="M3049"/>
      <c r="N3049"/>
      <c r="O3049"/>
      <c r="P3049"/>
      <c r="Q3049"/>
      <c r="R3049"/>
    </row>
    <row r="3050" spans="1:18" s="16" customFormat="1" x14ac:dyDescent="0.25">
      <c r="A3050"/>
      <c r="B3050" s="18"/>
      <c r="D3050"/>
      <c r="E3050"/>
      <c r="F3050"/>
      <c r="G3050"/>
      <c r="H3050"/>
      <c r="I3050"/>
      <c r="J3050"/>
      <c r="K3050"/>
      <c r="L3050"/>
      <c r="M3050"/>
      <c r="N3050"/>
      <c r="O3050"/>
      <c r="P3050"/>
      <c r="Q3050"/>
      <c r="R3050"/>
    </row>
    <row r="3051" spans="1:18" s="16" customFormat="1" x14ac:dyDescent="0.25">
      <c r="A3051"/>
      <c r="B3051" s="18"/>
      <c r="D3051"/>
      <c r="E3051"/>
      <c r="F3051"/>
      <c r="G3051"/>
      <c r="H3051"/>
      <c r="I3051"/>
      <c r="J3051"/>
      <c r="K3051"/>
      <c r="L3051"/>
      <c r="M3051"/>
      <c r="N3051"/>
      <c r="O3051"/>
      <c r="P3051"/>
      <c r="Q3051"/>
      <c r="R3051"/>
    </row>
    <row r="3052" spans="1:18" s="16" customFormat="1" x14ac:dyDescent="0.25">
      <c r="A3052"/>
      <c r="B3052" s="18"/>
      <c r="D3052"/>
      <c r="E3052"/>
      <c r="F3052"/>
      <c r="G3052"/>
      <c r="H3052"/>
      <c r="I3052"/>
      <c r="J3052"/>
      <c r="K3052"/>
      <c r="L3052"/>
      <c r="M3052"/>
      <c r="N3052"/>
      <c r="O3052"/>
      <c r="P3052"/>
      <c r="Q3052"/>
      <c r="R3052"/>
    </row>
    <row r="3053" spans="1:18" s="16" customFormat="1" x14ac:dyDescent="0.25">
      <c r="A3053"/>
      <c r="B3053" s="18"/>
      <c r="D3053"/>
      <c r="E3053"/>
      <c r="F3053"/>
      <c r="G3053"/>
      <c r="H3053"/>
      <c r="I3053"/>
      <c r="J3053"/>
      <c r="K3053"/>
      <c r="L3053"/>
      <c r="M3053"/>
      <c r="N3053"/>
      <c r="O3053"/>
      <c r="P3053"/>
      <c r="Q3053"/>
      <c r="R3053"/>
    </row>
    <row r="3054" spans="1:18" s="16" customFormat="1" x14ac:dyDescent="0.25">
      <c r="A3054"/>
      <c r="B3054" s="18"/>
      <c r="D3054"/>
      <c r="E3054"/>
      <c r="F3054"/>
      <c r="G3054"/>
      <c r="H3054"/>
      <c r="I3054"/>
      <c r="J3054"/>
      <c r="K3054"/>
      <c r="L3054"/>
      <c r="M3054"/>
      <c r="N3054"/>
      <c r="O3054"/>
      <c r="P3054"/>
      <c r="Q3054"/>
      <c r="R3054"/>
    </row>
    <row r="3055" spans="1:18" s="16" customFormat="1" x14ac:dyDescent="0.25">
      <c r="A3055"/>
      <c r="B3055" s="18"/>
      <c r="D3055"/>
      <c r="E3055"/>
      <c r="F3055"/>
      <c r="G3055"/>
      <c r="H3055"/>
      <c r="I3055"/>
      <c r="J3055"/>
      <c r="K3055"/>
      <c r="L3055"/>
      <c r="M3055"/>
      <c r="N3055"/>
      <c r="O3055"/>
      <c r="P3055"/>
      <c r="Q3055"/>
      <c r="R3055"/>
    </row>
    <row r="3056" spans="1:18" s="16" customFormat="1" x14ac:dyDescent="0.25">
      <c r="A3056"/>
      <c r="B3056" s="18"/>
      <c r="D3056"/>
      <c r="E3056"/>
      <c r="F3056"/>
      <c r="G3056"/>
      <c r="H3056"/>
      <c r="I3056"/>
      <c r="J3056"/>
      <c r="K3056"/>
      <c r="L3056"/>
      <c r="M3056"/>
      <c r="N3056"/>
      <c r="O3056"/>
      <c r="P3056"/>
      <c r="Q3056"/>
      <c r="R3056"/>
    </row>
    <row r="3057" spans="1:18" s="16" customFormat="1" x14ac:dyDescent="0.25">
      <c r="A3057"/>
      <c r="B3057" s="18"/>
      <c r="D3057"/>
      <c r="E3057"/>
      <c r="F3057"/>
      <c r="G3057"/>
      <c r="H3057"/>
      <c r="I3057"/>
      <c r="J3057"/>
      <c r="K3057"/>
      <c r="L3057"/>
      <c r="M3057"/>
      <c r="N3057"/>
      <c r="O3057"/>
      <c r="P3057"/>
      <c r="Q3057"/>
      <c r="R3057"/>
    </row>
    <row r="3058" spans="1:18" s="16" customFormat="1" x14ac:dyDescent="0.25">
      <c r="A3058"/>
      <c r="B3058" s="18"/>
      <c r="D3058"/>
      <c r="E3058"/>
      <c r="F3058"/>
      <c r="G3058"/>
      <c r="H3058"/>
      <c r="I3058"/>
      <c r="J3058"/>
      <c r="K3058"/>
      <c r="L3058"/>
      <c r="M3058"/>
      <c r="N3058"/>
      <c r="O3058"/>
      <c r="P3058"/>
      <c r="Q3058"/>
      <c r="R3058"/>
    </row>
    <row r="3059" spans="1:18" s="16" customFormat="1" x14ac:dyDescent="0.25">
      <c r="A3059"/>
      <c r="B3059" s="18"/>
      <c r="D3059"/>
      <c r="E3059"/>
      <c r="F3059"/>
      <c r="G3059"/>
      <c r="H3059"/>
      <c r="I3059"/>
      <c r="J3059"/>
      <c r="K3059"/>
      <c r="L3059"/>
      <c r="M3059"/>
      <c r="N3059"/>
      <c r="O3059"/>
      <c r="P3059"/>
      <c r="Q3059"/>
      <c r="R3059"/>
    </row>
    <row r="3060" spans="1:18" s="16" customFormat="1" x14ac:dyDescent="0.25">
      <c r="A3060"/>
      <c r="B3060" s="18"/>
      <c r="D3060"/>
      <c r="E3060"/>
      <c r="F3060"/>
      <c r="G3060"/>
      <c r="H3060"/>
      <c r="I3060"/>
      <c r="J3060"/>
      <c r="K3060"/>
      <c r="L3060"/>
      <c r="M3060"/>
      <c r="N3060"/>
      <c r="O3060"/>
      <c r="P3060"/>
      <c r="Q3060"/>
      <c r="R3060"/>
    </row>
    <row r="3061" spans="1:18" s="16" customFormat="1" x14ac:dyDescent="0.25">
      <c r="A3061"/>
      <c r="B3061" s="18"/>
      <c r="D3061"/>
      <c r="E3061"/>
      <c r="F3061"/>
      <c r="G3061"/>
      <c r="H3061"/>
      <c r="I3061"/>
      <c r="J3061"/>
      <c r="K3061"/>
      <c r="L3061"/>
      <c r="M3061"/>
      <c r="N3061"/>
      <c r="O3061"/>
      <c r="P3061"/>
      <c r="Q3061"/>
      <c r="R3061"/>
    </row>
    <row r="3062" spans="1:18" s="16" customFormat="1" x14ac:dyDescent="0.25">
      <c r="A3062"/>
      <c r="B3062" s="17"/>
      <c r="D3062"/>
      <c r="E3062"/>
      <c r="F3062"/>
      <c r="G3062"/>
      <c r="H3062"/>
      <c r="I3062"/>
      <c r="J3062"/>
      <c r="K3062"/>
      <c r="L3062"/>
      <c r="M3062"/>
      <c r="N3062"/>
      <c r="O3062"/>
      <c r="P3062"/>
      <c r="Q3062"/>
      <c r="R3062"/>
    </row>
    <row r="3063" spans="1:18" s="16" customFormat="1" x14ac:dyDescent="0.25">
      <c r="A3063"/>
      <c r="B3063" s="18"/>
      <c r="D3063"/>
      <c r="E3063"/>
      <c r="F3063"/>
      <c r="G3063"/>
      <c r="H3063"/>
      <c r="I3063"/>
      <c r="J3063"/>
      <c r="K3063"/>
      <c r="L3063"/>
      <c r="M3063"/>
      <c r="N3063"/>
      <c r="O3063"/>
      <c r="P3063"/>
      <c r="Q3063"/>
      <c r="R3063"/>
    </row>
    <row r="3064" spans="1:18" s="16" customFormat="1" x14ac:dyDescent="0.25">
      <c r="A3064"/>
      <c r="B3064" s="18"/>
      <c r="D3064"/>
      <c r="E3064"/>
      <c r="F3064"/>
      <c r="G3064"/>
      <c r="H3064"/>
      <c r="I3064"/>
      <c r="J3064"/>
      <c r="K3064"/>
      <c r="L3064"/>
      <c r="M3064"/>
      <c r="N3064"/>
      <c r="O3064"/>
      <c r="P3064"/>
      <c r="Q3064"/>
      <c r="R3064"/>
    </row>
    <row r="3065" spans="1:18" s="16" customFormat="1" x14ac:dyDescent="0.25">
      <c r="A3065"/>
      <c r="B3065" s="18"/>
      <c r="D3065"/>
      <c r="E3065"/>
      <c r="F3065"/>
      <c r="G3065"/>
      <c r="H3065"/>
      <c r="I3065"/>
      <c r="J3065"/>
      <c r="K3065"/>
      <c r="L3065"/>
      <c r="M3065"/>
      <c r="N3065"/>
      <c r="O3065"/>
      <c r="P3065"/>
      <c r="Q3065"/>
      <c r="R3065"/>
    </row>
    <row r="3066" spans="1:18" s="16" customFormat="1" x14ac:dyDescent="0.25">
      <c r="A3066"/>
      <c r="B3066" s="18"/>
      <c r="D3066"/>
      <c r="E3066"/>
      <c r="F3066"/>
      <c r="G3066"/>
      <c r="H3066"/>
      <c r="I3066"/>
      <c r="J3066"/>
      <c r="K3066"/>
      <c r="L3066"/>
      <c r="M3066"/>
      <c r="N3066"/>
      <c r="O3066"/>
      <c r="P3066"/>
      <c r="Q3066"/>
      <c r="R3066"/>
    </row>
    <row r="3067" spans="1:18" s="16" customFormat="1" x14ac:dyDescent="0.25">
      <c r="A3067"/>
      <c r="B3067" s="18"/>
      <c r="D3067"/>
      <c r="E3067"/>
      <c r="F3067"/>
      <c r="G3067"/>
      <c r="H3067"/>
      <c r="I3067"/>
      <c r="J3067"/>
      <c r="K3067"/>
      <c r="L3067"/>
      <c r="M3067"/>
      <c r="N3067"/>
      <c r="O3067"/>
      <c r="P3067"/>
      <c r="Q3067"/>
      <c r="R3067"/>
    </row>
    <row r="3068" spans="1:18" s="16" customFormat="1" x14ac:dyDescent="0.25">
      <c r="A3068"/>
      <c r="B3068" s="18"/>
      <c r="D3068"/>
      <c r="E3068"/>
      <c r="F3068"/>
      <c r="G3068"/>
      <c r="H3068"/>
      <c r="I3068"/>
      <c r="J3068"/>
      <c r="K3068"/>
      <c r="L3068"/>
      <c r="M3068"/>
      <c r="N3068"/>
      <c r="O3068"/>
      <c r="P3068"/>
      <c r="Q3068"/>
      <c r="R3068"/>
    </row>
    <row r="3069" spans="1:18" s="16" customFormat="1" x14ac:dyDescent="0.25">
      <c r="A3069"/>
      <c r="B3069" s="18"/>
      <c r="D3069"/>
      <c r="E3069"/>
      <c r="F3069"/>
      <c r="G3069"/>
      <c r="H3069"/>
      <c r="I3069"/>
      <c r="J3069"/>
      <c r="K3069"/>
      <c r="L3069"/>
      <c r="M3069"/>
      <c r="N3069"/>
      <c r="O3069"/>
      <c r="P3069"/>
      <c r="Q3069"/>
      <c r="R3069"/>
    </row>
    <row r="3070" spans="1:18" s="16" customFormat="1" x14ac:dyDescent="0.25">
      <c r="A3070"/>
      <c r="B3070" s="18"/>
      <c r="D3070"/>
      <c r="E3070"/>
      <c r="F3070"/>
      <c r="G3070"/>
      <c r="H3070"/>
      <c r="I3070"/>
      <c r="J3070"/>
      <c r="K3070"/>
      <c r="L3070"/>
      <c r="M3070"/>
      <c r="N3070"/>
      <c r="O3070"/>
      <c r="P3070"/>
      <c r="Q3070"/>
      <c r="R3070"/>
    </row>
    <row r="3071" spans="1:18" s="16" customFormat="1" x14ac:dyDescent="0.25">
      <c r="A3071"/>
      <c r="B3071" s="18"/>
      <c r="D3071"/>
      <c r="E3071"/>
      <c r="F3071"/>
      <c r="G3071"/>
      <c r="H3071"/>
      <c r="I3071"/>
      <c r="J3071"/>
      <c r="K3071"/>
      <c r="L3071"/>
      <c r="M3071"/>
      <c r="N3071"/>
      <c r="O3071"/>
      <c r="P3071"/>
      <c r="Q3071"/>
      <c r="R3071"/>
    </row>
    <row r="3072" spans="1:18" s="16" customFormat="1" x14ac:dyDescent="0.25">
      <c r="A3072"/>
      <c r="B3072" s="18"/>
      <c r="D3072"/>
      <c r="E3072"/>
      <c r="F3072"/>
      <c r="G3072"/>
      <c r="H3072"/>
      <c r="I3072"/>
      <c r="J3072"/>
      <c r="K3072"/>
      <c r="L3072"/>
      <c r="M3072"/>
      <c r="N3072"/>
      <c r="O3072"/>
      <c r="P3072"/>
      <c r="Q3072"/>
      <c r="R3072"/>
    </row>
    <row r="3073" spans="1:18" s="16" customFormat="1" x14ac:dyDescent="0.25">
      <c r="A3073"/>
      <c r="B3073" s="18"/>
      <c r="D3073"/>
      <c r="E3073"/>
      <c r="F3073"/>
      <c r="G3073"/>
      <c r="H3073"/>
      <c r="I3073"/>
      <c r="J3073"/>
      <c r="K3073"/>
      <c r="L3073"/>
      <c r="M3073"/>
      <c r="N3073"/>
      <c r="O3073"/>
      <c r="P3073"/>
      <c r="Q3073"/>
      <c r="R3073"/>
    </row>
    <row r="3074" spans="1:18" s="16" customFormat="1" x14ac:dyDescent="0.25">
      <c r="A3074"/>
      <c r="B3074" s="18"/>
      <c r="D3074"/>
      <c r="E3074"/>
      <c r="F3074"/>
      <c r="G3074"/>
      <c r="H3074"/>
      <c r="I3074"/>
      <c r="J3074"/>
      <c r="K3074"/>
      <c r="L3074"/>
      <c r="M3074"/>
      <c r="N3074"/>
      <c r="O3074"/>
      <c r="P3074"/>
      <c r="Q3074"/>
      <c r="R3074"/>
    </row>
    <row r="3075" spans="1:18" s="16" customFormat="1" x14ac:dyDescent="0.25">
      <c r="A3075"/>
      <c r="B3075" s="18"/>
      <c r="D3075"/>
      <c r="E3075"/>
      <c r="F3075"/>
      <c r="G3075"/>
      <c r="H3075"/>
      <c r="I3075"/>
      <c r="J3075"/>
      <c r="K3075"/>
      <c r="L3075"/>
      <c r="M3075"/>
      <c r="N3075"/>
      <c r="O3075"/>
      <c r="P3075"/>
      <c r="Q3075"/>
      <c r="R3075"/>
    </row>
    <row r="3076" spans="1:18" s="16" customFormat="1" x14ac:dyDescent="0.25">
      <c r="A3076"/>
      <c r="B3076" s="18"/>
      <c r="D3076"/>
      <c r="E3076"/>
      <c r="F3076"/>
      <c r="G3076"/>
      <c r="H3076"/>
      <c r="I3076"/>
      <c r="J3076"/>
      <c r="K3076"/>
      <c r="L3076"/>
      <c r="M3076"/>
      <c r="N3076"/>
      <c r="O3076"/>
      <c r="P3076"/>
      <c r="Q3076"/>
      <c r="R3076"/>
    </row>
    <row r="3077" spans="1:18" s="16" customFormat="1" x14ac:dyDescent="0.25">
      <c r="A3077"/>
      <c r="B3077" s="18"/>
      <c r="D3077"/>
      <c r="E3077"/>
      <c r="F3077"/>
      <c r="G3077"/>
      <c r="H3077"/>
      <c r="I3077"/>
      <c r="J3077"/>
      <c r="K3077"/>
      <c r="L3077"/>
      <c r="M3077"/>
      <c r="N3077"/>
      <c r="O3077"/>
      <c r="P3077"/>
      <c r="Q3077"/>
      <c r="R3077"/>
    </row>
    <row r="3078" spans="1:18" s="16" customFormat="1" x14ac:dyDescent="0.25">
      <c r="A3078"/>
      <c r="B3078" s="18"/>
      <c r="D3078"/>
      <c r="E3078"/>
      <c r="F3078"/>
      <c r="G3078"/>
      <c r="H3078"/>
      <c r="I3078"/>
      <c r="J3078"/>
      <c r="K3078"/>
      <c r="L3078"/>
      <c r="M3078"/>
      <c r="N3078"/>
      <c r="O3078"/>
      <c r="P3078"/>
      <c r="Q3078"/>
      <c r="R3078"/>
    </row>
    <row r="3079" spans="1:18" s="16" customFormat="1" x14ac:dyDescent="0.25">
      <c r="A3079"/>
      <c r="B3079" s="18"/>
      <c r="D3079"/>
      <c r="E3079"/>
      <c r="F3079"/>
      <c r="G3079"/>
      <c r="H3079"/>
      <c r="I3079"/>
      <c r="J3079"/>
      <c r="K3079"/>
      <c r="L3079"/>
      <c r="M3079"/>
      <c r="N3079"/>
      <c r="O3079"/>
      <c r="P3079"/>
      <c r="Q3079"/>
      <c r="R3079"/>
    </row>
    <row r="3080" spans="1:18" s="16" customFormat="1" x14ac:dyDescent="0.25">
      <c r="A3080"/>
      <c r="B3080" s="18"/>
      <c r="D3080"/>
      <c r="E3080"/>
      <c r="F3080"/>
      <c r="G3080"/>
      <c r="H3080"/>
      <c r="I3080"/>
      <c r="J3080"/>
      <c r="K3080"/>
      <c r="L3080"/>
      <c r="M3080"/>
      <c r="N3080"/>
      <c r="O3080"/>
      <c r="P3080"/>
      <c r="Q3080"/>
      <c r="R3080"/>
    </row>
    <row r="3081" spans="1:18" s="16" customFormat="1" x14ac:dyDescent="0.25">
      <c r="A3081"/>
      <c r="B3081" s="18"/>
      <c r="D3081"/>
      <c r="E3081"/>
      <c r="F3081"/>
      <c r="G3081"/>
      <c r="H3081"/>
      <c r="I3081"/>
      <c r="J3081"/>
      <c r="K3081"/>
      <c r="L3081"/>
      <c r="M3081"/>
      <c r="N3081"/>
      <c r="O3081"/>
      <c r="P3081"/>
      <c r="Q3081"/>
      <c r="R3081"/>
    </row>
    <row r="3082" spans="1:18" s="16" customFormat="1" x14ac:dyDescent="0.25">
      <c r="A3082"/>
      <c r="B3082" s="18"/>
      <c r="D3082"/>
      <c r="E3082"/>
      <c r="F3082"/>
      <c r="G3082"/>
      <c r="H3082"/>
      <c r="I3082"/>
      <c r="J3082"/>
      <c r="K3082"/>
      <c r="L3082"/>
      <c r="M3082"/>
      <c r="N3082"/>
      <c r="O3082"/>
      <c r="P3082"/>
      <c r="Q3082"/>
      <c r="R3082"/>
    </row>
    <row r="3083" spans="1:18" s="16" customFormat="1" x14ac:dyDescent="0.25">
      <c r="A3083"/>
      <c r="B3083" s="18"/>
      <c r="D3083"/>
      <c r="E3083"/>
      <c r="F3083"/>
      <c r="G3083"/>
      <c r="H3083"/>
      <c r="I3083"/>
      <c r="J3083"/>
      <c r="K3083"/>
      <c r="L3083"/>
      <c r="M3083"/>
      <c r="N3083"/>
      <c r="O3083"/>
      <c r="P3083"/>
      <c r="Q3083"/>
      <c r="R3083"/>
    </row>
    <row r="3084" spans="1:18" s="16" customFormat="1" x14ac:dyDescent="0.25">
      <c r="A3084"/>
      <c r="B3084" s="18"/>
      <c r="D3084"/>
      <c r="E3084"/>
      <c r="F3084"/>
      <c r="G3084"/>
      <c r="H3084"/>
      <c r="I3084"/>
      <c r="J3084"/>
      <c r="K3084"/>
      <c r="L3084"/>
      <c r="M3084"/>
      <c r="N3084"/>
      <c r="O3084"/>
      <c r="P3084"/>
      <c r="Q3084"/>
      <c r="R3084"/>
    </row>
    <row r="3085" spans="1:18" s="16" customFormat="1" x14ac:dyDescent="0.25">
      <c r="A3085"/>
      <c r="B3085" s="18"/>
      <c r="D3085"/>
      <c r="E3085"/>
      <c r="F3085"/>
      <c r="G3085"/>
      <c r="H3085"/>
      <c r="I3085"/>
      <c r="J3085"/>
      <c r="K3085"/>
      <c r="L3085"/>
      <c r="M3085"/>
      <c r="N3085"/>
      <c r="O3085"/>
      <c r="P3085"/>
      <c r="Q3085"/>
      <c r="R3085"/>
    </row>
    <row r="3086" spans="1:18" s="16" customFormat="1" x14ac:dyDescent="0.25">
      <c r="A3086"/>
      <c r="B3086" s="18"/>
      <c r="D3086"/>
      <c r="E3086"/>
      <c r="F3086"/>
      <c r="G3086"/>
      <c r="H3086"/>
      <c r="I3086"/>
      <c r="J3086"/>
      <c r="K3086"/>
      <c r="L3086"/>
      <c r="M3086"/>
      <c r="N3086"/>
      <c r="O3086"/>
      <c r="P3086"/>
      <c r="Q3086"/>
      <c r="R3086"/>
    </row>
    <row r="3087" spans="1:18" s="16" customFormat="1" x14ac:dyDescent="0.25">
      <c r="A3087"/>
      <c r="B3087" s="18"/>
      <c r="D3087"/>
      <c r="E3087"/>
      <c r="F3087"/>
      <c r="G3087"/>
      <c r="H3087"/>
      <c r="I3087"/>
      <c r="J3087"/>
      <c r="K3087"/>
      <c r="L3087"/>
      <c r="M3087"/>
      <c r="N3087"/>
      <c r="O3087"/>
      <c r="P3087"/>
      <c r="Q3087"/>
      <c r="R3087"/>
    </row>
    <row r="3088" spans="1:18" s="16" customFormat="1" x14ac:dyDescent="0.25">
      <c r="A3088"/>
      <c r="B3088" s="18"/>
      <c r="D3088"/>
      <c r="E3088"/>
      <c r="F3088"/>
      <c r="G3088"/>
      <c r="H3088"/>
      <c r="I3088"/>
      <c r="J3088"/>
      <c r="K3088"/>
      <c r="L3088"/>
      <c r="M3088"/>
      <c r="N3088"/>
      <c r="O3088"/>
      <c r="P3088"/>
      <c r="Q3088"/>
      <c r="R3088"/>
    </row>
    <row r="3089" spans="1:18" s="16" customFormat="1" x14ac:dyDescent="0.25">
      <c r="A3089"/>
      <c r="B3089" s="18"/>
      <c r="D3089"/>
      <c r="E3089"/>
      <c r="F3089"/>
      <c r="G3089"/>
      <c r="H3089"/>
      <c r="I3089"/>
      <c r="J3089"/>
      <c r="K3089"/>
      <c r="L3089"/>
      <c r="M3089"/>
      <c r="N3089"/>
      <c r="O3089"/>
      <c r="P3089"/>
      <c r="Q3089"/>
      <c r="R3089"/>
    </row>
    <row r="3090" spans="1:18" s="16" customFormat="1" x14ac:dyDescent="0.25">
      <c r="A3090"/>
      <c r="B3090" s="18"/>
      <c r="D3090"/>
      <c r="E3090"/>
      <c r="F3090"/>
      <c r="G3090"/>
      <c r="H3090"/>
      <c r="I3090"/>
      <c r="J3090"/>
      <c r="K3090"/>
      <c r="L3090"/>
      <c r="M3090"/>
      <c r="N3090"/>
      <c r="O3090"/>
      <c r="P3090"/>
      <c r="Q3090"/>
      <c r="R3090"/>
    </row>
    <row r="3091" spans="1:18" s="16" customFormat="1" x14ac:dyDescent="0.25">
      <c r="A3091"/>
      <c r="B3091" s="18"/>
      <c r="D3091"/>
      <c r="E3091"/>
      <c r="F3091"/>
      <c r="G3091"/>
      <c r="H3091"/>
      <c r="I3091"/>
      <c r="J3091"/>
      <c r="K3091"/>
      <c r="L3091"/>
      <c r="M3091"/>
      <c r="N3091"/>
      <c r="O3091"/>
      <c r="P3091"/>
      <c r="Q3091"/>
      <c r="R3091"/>
    </row>
    <row r="3092" spans="1:18" s="16" customFormat="1" x14ac:dyDescent="0.25">
      <c r="A3092"/>
      <c r="B3092" s="18"/>
      <c r="D3092"/>
      <c r="E3092"/>
      <c r="F3092"/>
      <c r="G3092"/>
      <c r="H3092"/>
      <c r="I3092"/>
      <c r="J3092"/>
      <c r="K3092"/>
      <c r="L3092"/>
      <c r="M3092"/>
      <c r="N3092"/>
      <c r="O3092"/>
      <c r="P3092"/>
      <c r="Q3092"/>
      <c r="R3092"/>
    </row>
    <row r="3093" spans="1:18" s="16" customFormat="1" x14ac:dyDescent="0.25">
      <c r="A3093"/>
      <c r="B3093" s="18"/>
      <c r="D3093"/>
      <c r="E3093"/>
      <c r="F3093"/>
      <c r="G3093"/>
      <c r="H3093"/>
      <c r="I3093"/>
      <c r="J3093"/>
      <c r="K3093"/>
      <c r="L3093"/>
      <c r="M3093"/>
      <c r="N3093"/>
      <c r="O3093"/>
      <c r="P3093"/>
      <c r="Q3093"/>
      <c r="R3093"/>
    </row>
    <row r="3094" spans="1:18" s="16" customFormat="1" x14ac:dyDescent="0.25">
      <c r="A3094"/>
      <c r="B3094" s="18"/>
      <c r="D3094"/>
      <c r="E3094"/>
      <c r="F3094"/>
      <c r="G3094"/>
      <c r="H3094"/>
      <c r="I3094"/>
      <c r="J3094"/>
      <c r="K3094"/>
      <c r="L3094"/>
      <c r="M3094"/>
      <c r="N3094"/>
      <c r="O3094"/>
      <c r="P3094"/>
      <c r="Q3094"/>
      <c r="R3094"/>
    </row>
    <row r="3095" spans="1:18" s="16" customFormat="1" x14ac:dyDescent="0.25">
      <c r="A3095"/>
      <c r="B3095" s="18"/>
      <c r="D3095"/>
      <c r="E3095"/>
      <c r="F3095"/>
      <c r="G3095"/>
      <c r="H3095"/>
      <c r="I3095"/>
      <c r="J3095"/>
      <c r="K3095"/>
      <c r="L3095"/>
      <c r="M3095"/>
      <c r="N3095"/>
      <c r="O3095"/>
      <c r="P3095"/>
      <c r="Q3095"/>
      <c r="R3095"/>
    </row>
    <row r="3096" spans="1:18" s="16" customFormat="1" x14ac:dyDescent="0.25">
      <c r="A3096"/>
      <c r="B3096" s="18"/>
      <c r="D3096"/>
      <c r="E3096"/>
      <c r="F3096"/>
      <c r="G3096"/>
      <c r="H3096"/>
      <c r="I3096"/>
      <c r="J3096"/>
      <c r="K3096"/>
      <c r="L3096"/>
      <c r="M3096"/>
      <c r="N3096"/>
      <c r="O3096"/>
      <c r="P3096"/>
      <c r="Q3096"/>
      <c r="R3096"/>
    </row>
    <row r="3097" spans="1:18" s="16" customFormat="1" x14ac:dyDescent="0.25">
      <c r="A3097"/>
      <c r="B3097" s="18"/>
      <c r="D3097"/>
      <c r="E3097"/>
      <c r="F3097"/>
      <c r="G3097"/>
      <c r="H3097"/>
      <c r="I3097"/>
      <c r="J3097"/>
      <c r="K3097"/>
      <c r="L3097"/>
      <c r="M3097"/>
      <c r="N3097"/>
      <c r="O3097"/>
      <c r="P3097"/>
      <c r="Q3097"/>
      <c r="R3097"/>
    </row>
    <row r="3098" spans="1:18" s="16" customFormat="1" x14ac:dyDescent="0.25">
      <c r="A3098"/>
      <c r="B3098" s="18"/>
      <c r="D3098"/>
      <c r="E3098"/>
      <c r="F3098"/>
      <c r="G3098"/>
      <c r="H3098"/>
      <c r="I3098"/>
      <c r="J3098"/>
      <c r="K3098"/>
      <c r="L3098"/>
      <c r="M3098"/>
      <c r="N3098"/>
      <c r="O3098"/>
      <c r="P3098"/>
      <c r="Q3098"/>
      <c r="R3098"/>
    </row>
    <row r="3099" spans="1:18" s="16" customFormat="1" x14ac:dyDescent="0.25">
      <c r="A3099"/>
      <c r="B3099" s="18"/>
      <c r="D3099"/>
      <c r="E3099"/>
      <c r="F3099"/>
      <c r="G3099"/>
      <c r="H3099"/>
      <c r="I3099"/>
      <c r="J3099"/>
      <c r="K3099"/>
      <c r="L3099"/>
      <c r="M3099"/>
      <c r="N3099"/>
      <c r="O3099"/>
      <c r="P3099"/>
      <c r="Q3099"/>
      <c r="R3099"/>
    </row>
    <row r="3100" spans="1:18" s="16" customFormat="1" x14ac:dyDescent="0.25">
      <c r="A3100"/>
      <c r="B3100" s="18"/>
      <c r="D3100"/>
      <c r="E3100"/>
      <c r="F3100"/>
      <c r="G3100"/>
      <c r="H3100"/>
      <c r="I3100"/>
      <c r="J3100"/>
      <c r="K3100"/>
      <c r="L3100"/>
      <c r="M3100"/>
      <c r="N3100"/>
      <c r="O3100"/>
      <c r="P3100"/>
      <c r="Q3100"/>
      <c r="R3100"/>
    </row>
    <row r="3101" spans="1:18" s="16" customFormat="1" x14ac:dyDescent="0.25">
      <c r="A3101"/>
      <c r="B3101" s="18"/>
      <c r="D3101"/>
      <c r="E3101"/>
      <c r="F3101"/>
      <c r="G3101"/>
      <c r="H3101"/>
      <c r="I3101"/>
      <c r="J3101"/>
      <c r="K3101"/>
      <c r="L3101"/>
      <c r="M3101"/>
      <c r="N3101"/>
      <c r="O3101"/>
      <c r="P3101"/>
      <c r="Q3101"/>
      <c r="R3101"/>
    </row>
    <row r="3102" spans="1:18" s="16" customFormat="1" x14ac:dyDescent="0.25">
      <c r="A3102"/>
      <c r="B3102" s="18"/>
      <c r="D3102"/>
      <c r="E3102"/>
      <c r="F3102"/>
      <c r="G3102"/>
      <c r="H3102"/>
      <c r="I3102"/>
      <c r="J3102"/>
      <c r="K3102"/>
      <c r="L3102"/>
      <c r="M3102"/>
      <c r="N3102"/>
      <c r="O3102"/>
      <c r="P3102"/>
      <c r="Q3102"/>
      <c r="R3102"/>
    </row>
    <row r="3103" spans="1:18" s="16" customFormat="1" x14ac:dyDescent="0.25">
      <c r="A3103"/>
      <c r="B3103" s="18"/>
      <c r="D3103"/>
      <c r="E3103"/>
      <c r="F3103"/>
      <c r="G3103"/>
      <c r="H3103"/>
      <c r="I3103"/>
      <c r="J3103"/>
      <c r="K3103"/>
      <c r="L3103"/>
      <c r="M3103"/>
      <c r="N3103"/>
      <c r="O3103"/>
      <c r="P3103"/>
      <c r="Q3103"/>
      <c r="R3103"/>
    </row>
    <row r="3104" spans="1:18" s="16" customFormat="1" x14ac:dyDescent="0.25">
      <c r="A3104"/>
      <c r="B3104" s="18"/>
      <c r="D3104"/>
      <c r="E3104"/>
      <c r="F3104"/>
      <c r="G3104"/>
      <c r="H3104"/>
      <c r="I3104"/>
      <c r="J3104"/>
      <c r="K3104"/>
      <c r="L3104"/>
      <c r="M3104"/>
      <c r="N3104"/>
      <c r="O3104"/>
      <c r="P3104"/>
      <c r="Q3104"/>
      <c r="R3104"/>
    </row>
    <row r="3105" spans="1:18" s="16" customFormat="1" x14ac:dyDescent="0.25">
      <c r="A3105"/>
      <c r="B3105" s="18"/>
      <c r="D3105"/>
      <c r="E3105"/>
      <c r="F3105"/>
      <c r="G3105"/>
      <c r="H3105"/>
      <c r="I3105"/>
      <c r="J3105"/>
      <c r="K3105"/>
      <c r="L3105"/>
      <c r="M3105"/>
      <c r="N3105"/>
      <c r="O3105"/>
      <c r="P3105"/>
      <c r="Q3105"/>
      <c r="R3105"/>
    </row>
    <row r="3106" spans="1:18" s="16" customFormat="1" x14ac:dyDescent="0.25">
      <c r="A3106"/>
      <c r="B3106" s="18"/>
      <c r="D3106"/>
      <c r="E3106"/>
      <c r="F3106"/>
      <c r="G3106"/>
      <c r="H3106"/>
      <c r="I3106"/>
      <c r="J3106"/>
      <c r="K3106"/>
      <c r="L3106"/>
      <c r="M3106"/>
      <c r="N3106"/>
      <c r="O3106"/>
      <c r="P3106"/>
      <c r="Q3106"/>
      <c r="R3106"/>
    </row>
    <row r="3107" spans="1:18" s="16" customFormat="1" x14ac:dyDescent="0.25">
      <c r="A3107"/>
      <c r="B3107" s="18"/>
      <c r="D3107"/>
      <c r="E3107"/>
      <c r="F3107"/>
      <c r="G3107"/>
      <c r="H3107"/>
      <c r="I3107"/>
      <c r="J3107"/>
      <c r="K3107"/>
      <c r="L3107"/>
      <c r="M3107"/>
      <c r="N3107"/>
      <c r="O3107"/>
      <c r="P3107"/>
      <c r="Q3107"/>
      <c r="R3107"/>
    </row>
    <row r="3108" spans="1:18" s="16" customFormat="1" x14ac:dyDescent="0.25">
      <c r="A3108"/>
      <c r="B3108" s="18"/>
      <c r="D3108"/>
      <c r="E3108"/>
      <c r="F3108"/>
      <c r="G3108"/>
      <c r="H3108"/>
      <c r="I3108"/>
      <c r="J3108"/>
      <c r="K3108"/>
      <c r="L3108"/>
      <c r="M3108"/>
      <c r="N3108"/>
      <c r="O3108"/>
      <c r="P3108"/>
      <c r="Q3108"/>
      <c r="R3108"/>
    </row>
    <row r="3109" spans="1:18" s="16" customFormat="1" x14ac:dyDescent="0.25">
      <c r="A3109"/>
      <c r="B3109" s="18"/>
      <c r="D3109"/>
      <c r="E3109"/>
      <c r="F3109"/>
      <c r="G3109"/>
      <c r="H3109"/>
      <c r="I3109"/>
      <c r="J3109"/>
      <c r="K3109"/>
      <c r="L3109"/>
      <c r="M3109"/>
      <c r="N3109"/>
      <c r="O3109"/>
      <c r="P3109"/>
      <c r="Q3109"/>
      <c r="R3109"/>
    </row>
    <row r="3110" spans="1:18" s="16" customFormat="1" x14ac:dyDescent="0.25">
      <c r="A3110"/>
      <c r="B3110" s="18"/>
      <c r="D3110"/>
      <c r="E3110"/>
      <c r="F3110"/>
      <c r="G3110"/>
      <c r="H3110"/>
      <c r="I3110"/>
      <c r="J3110"/>
      <c r="K3110"/>
      <c r="L3110"/>
      <c r="M3110"/>
      <c r="N3110"/>
      <c r="O3110"/>
      <c r="P3110"/>
      <c r="Q3110"/>
      <c r="R3110"/>
    </row>
    <row r="3111" spans="1:18" s="16" customFormat="1" x14ac:dyDescent="0.25">
      <c r="A3111"/>
      <c r="B3111" s="18"/>
      <c r="D3111"/>
      <c r="E3111"/>
      <c r="F3111"/>
      <c r="G3111"/>
      <c r="H3111"/>
      <c r="I3111"/>
      <c r="J3111"/>
      <c r="K3111"/>
      <c r="L3111"/>
      <c r="M3111"/>
      <c r="N3111"/>
      <c r="O3111"/>
      <c r="P3111"/>
      <c r="Q3111"/>
      <c r="R3111"/>
    </row>
    <row r="3112" spans="1:18" s="16" customFormat="1" x14ac:dyDescent="0.25">
      <c r="A3112"/>
      <c r="B3112" s="17"/>
      <c r="D3112"/>
      <c r="E3112"/>
      <c r="F3112"/>
      <c r="G3112"/>
      <c r="H3112"/>
      <c r="I3112"/>
      <c r="J3112"/>
      <c r="K3112"/>
      <c r="L3112"/>
      <c r="M3112"/>
      <c r="N3112"/>
      <c r="O3112"/>
      <c r="P3112"/>
      <c r="Q3112"/>
      <c r="R3112"/>
    </row>
    <row r="3113" spans="1:18" s="16" customFormat="1" x14ac:dyDescent="0.25">
      <c r="A3113"/>
      <c r="B3113" s="18"/>
      <c r="D3113"/>
      <c r="E3113"/>
      <c r="F3113"/>
      <c r="G3113"/>
      <c r="H3113"/>
      <c r="I3113"/>
      <c r="J3113"/>
      <c r="K3113"/>
      <c r="L3113"/>
      <c r="M3113"/>
      <c r="N3113"/>
      <c r="O3113"/>
      <c r="P3113"/>
      <c r="Q3113"/>
      <c r="R3113"/>
    </row>
    <row r="3114" spans="1:18" s="16" customFormat="1" x14ac:dyDescent="0.25">
      <c r="A3114"/>
      <c r="B3114" s="18"/>
      <c r="D3114"/>
      <c r="E3114"/>
      <c r="F3114"/>
      <c r="G3114"/>
      <c r="H3114"/>
      <c r="I3114"/>
      <c r="J3114"/>
      <c r="K3114"/>
      <c r="L3114"/>
      <c r="M3114"/>
      <c r="N3114"/>
      <c r="O3114"/>
      <c r="P3114"/>
      <c r="Q3114"/>
      <c r="R3114"/>
    </row>
    <row r="3115" spans="1:18" s="16" customFormat="1" x14ac:dyDescent="0.25">
      <c r="A3115"/>
      <c r="B3115" s="18"/>
      <c r="D3115"/>
      <c r="E3115"/>
      <c r="F3115"/>
      <c r="G3115"/>
      <c r="H3115"/>
      <c r="I3115"/>
      <c r="J3115"/>
      <c r="K3115"/>
      <c r="L3115"/>
      <c r="M3115"/>
      <c r="N3115"/>
      <c r="O3115"/>
      <c r="P3115"/>
      <c r="Q3115"/>
      <c r="R3115"/>
    </row>
    <row r="3116" spans="1:18" s="16" customFormat="1" x14ac:dyDescent="0.25">
      <c r="A3116"/>
      <c r="B3116" s="18"/>
      <c r="D3116"/>
      <c r="E3116"/>
      <c r="F3116"/>
      <c r="G3116"/>
      <c r="H3116"/>
      <c r="I3116"/>
      <c r="J3116"/>
      <c r="K3116"/>
      <c r="L3116"/>
      <c r="M3116"/>
      <c r="N3116"/>
      <c r="O3116"/>
      <c r="P3116"/>
      <c r="Q3116"/>
      <c r="R3116"/>
    </row>
    <row r="3117" spans="1:18" s="16" customFormat="1" x14ac:dyDescent="0.25">
      <c r="A3117"/>
      <c r="B3117" s="18"/>
      <c r="D3117"/>
      <c r="E3117"/>
      <c r="F3117"/>
      <c r="G3117"/>
      <c r="H3117"/>
      <c r="I3117"/>
      <c r="J3117"/>
      <c r="K3117"/>
      <c r="L3117"/>
      <c r="M3117"/>
      <c r="N3117"/>
      <c r="O3117"/>
      <c r="P3117"/>
      <c r="Q3117"/>
      <c r="R3117"/>
    </row>
    <row r="3118" spans="1:18" s="16" customFormat="1" x14ac:dyDescent="0.25">
      <c r="A3118"/>
      <c r="B3118" s="18"/>
      <c r="D3118"/>
      <c r="E3118"/>
      <c r="F3118"/>
      <c r="G3118"/>
      <c r="H3118"/>
      <c r="I3118"/>
      <c r="J3118"/>
      <c r="K3118"/>
      <c r="L3118"/>
      <c r="M3118"/>
      <c r="N3118"/>
      <c r="O3118"/>
      <c r="P3118"/>
      <c r="Q3118"/>
      <c r="R3118"/>
    </row>
    <row r="3119" spans="1:18" s="16" customFormat="1" x14ac:dyDescent="0.25">
      <c r="A3119"/>
      <c r="B3119" s="18"/>
      <c r="D3119"/>
      <c r="E3119"/>
      <c r="F3119"/>
      <c r="G3119"/>
      <c r="H3119"/>
      <c r="I3119"/>
      <c r="J3119"/>
      <c r="K3119"/>
      <c r="L3119"/>
      <c r="M3119"/>
      <c r="N3119"/>
      <c r="O3119"/>
      <c r="P3119"/>
      <c r="Q3119"/>
      <c r="R3119"/>
    </row>
    <row r="3120" spans="1:18" s="16" customFormat="1" x14ac:dyDescent="0.25">
      <c r="A3120"/>
      <c r="B3120" s="18"/>
      <c r="D3120"/>
      <c r="E3120"/>
      <c r="F3120"/>
      <c r="G3120"/>
      <c r="H3120"/>
      <c r="I3120"/>
      <c r="J3120"/>
      <c r="K3120"/>
      <c r="L3120"/>
      <c r="M3120"/>
      <c r="N3120"/>
      <c r="O3120"/>
      <c r="P3120"/>
      <c r="Q3120"/>
      <c r="R3120"/>
    </row>
    <row r="3121" spans="1:18" s="16" customFormat="1" x14ac:dyDescent="0.25">
      <c r="A3121"/>
      <c r="B3121" s="18"/>
      <c r="D3121"/>
      <c r="E3121"/>
      <c r="F3121"/>
      <c r="G3121"/>
      <c r="H3121"/>
      <c r="I3121"/>
      <c r="J3121"/>
      <c r="K3121"/>
      <c r="L3121"/>
      <c r="M3121"/>
      <c r="N3121"/>
      <c r="O3121"/>
      <c r="P3121"/>
      <c r="Q3121"/>
      <c r="R3121"/>
    </row>
    <row r="3122" spans="1:18" s="16" customFormat="1" x14ac:dyDescent="0.25">
      <c r="A3122"/>
      <c r="B3122" s="18"/>
      <c r="D3122"/>
      <c r="E3122"/>
      <c r="F3122"/>
      <c r="G3122"/>
      <c r="H3122"/>
      <c r="I3122"/>
      <c r="J3122"/>
      <c r="K3122"/>
      <c r="L3122"/>
      <c r="M3122"/>
      <c r="N3122"/>
      <c r="O3122"/>
      <c r="P3122"/>
      <c r="Q3122"/>
      <c r="R3122"/>
    </row>
    <row r="3123" spans="1:18" s="16" customFormat="1" x14ac:dyDescent="0.25">
      <c r="A3123"/>
      <c r="B3123" s="18"/>
      <c r="D3123"/>
      <c r="E3123"/>
      <c r="F3123"/>
      <c r="G3123"/>
      <c r="H3123"/>
      <c r="I3123"/>
      <c r="J3123"/>
      <c r="K3123"/>
      <c r="L3123"/>
      <c r="M3123"/>
      <c r="N3123"/>
      <c r="O3123"/>
      <c r="P3123"/>
      <c r="Q3123"/>
      <c r="R3123"/>
    </row>
    <row r="3124" spans="1:18" s="16" customFormat="1" x14ac:dyDescent="0.25">
      <c r="A3124"/>
      <c r="B3124" s="18"/>
      <c r="D3124"/>
      <c r="E3124"/>
      <c r="F3124"/>
      <c r="G3124"/>
      <c r="H3124"/>
      <c r="I3124"/>
      <c r="J3124"/>
      <c r="K3124"/>
      <c r="L3124"/>
      <c r="M3124"/>
      <c r="N3124"/>
      <c r="O3124"/>
      <c r="P3124"/>
      <c r="Q3124"/>
      <c r="R3124"/>
    </row>
    <row r="3125" spans="1:18" s="16" customFormat="1" x14ac:dyDescent="0.25">
      <c r="A3125"/>
      <c r="B3125" s="18"/>
      <c r="D3125"/>
      <c r="E3125"/>
      <c r="F3125"/>
      <c r="G3125"/>
      <c r="H3125"/>
      <c r="I3125"/>
      <c r="J3125"/>
      <c r="K3125"/>
      <c r="L3125"/>
      <c r="M3125"/>
      <c r="N3125"/>
      <c r="O3125"/>
      <c r="P3125"/>
      <c r="Q3125"/>
      <c r="R3125"/>
    </row>
    <row r="3126" spans="1:18" s="16" customFormat="1" x14ac:dyDescent="0.25">
      <c r="A3126"/>
      <c r="B3126" s="18"/>
      <c r="D3126"/>
      <c r="E3126"/>
      <c r="F3126"/>
      <c r="G3126"/>
      <c r="H3126"/>
      <c r="I3126"/>
      <c r="J3126"/>
      <c r="K3126"/>
      <c r="L3126"/>
      <c r="M3126"/>
      <c r="N3126"/>
      <c r="O3126"/>
      <c r="P3126"/>
      <c r="Q3126"/>
      <c r="R3126"/>
    </row>
    <row r="3127" spans="1:18" s="16" customFormat="1" x14ac:dyDescent="0.25">
      <c r="A3127"/>
      <c r="B3127" s="18"/>
      <c r="D3127"/>
      <c r="E3127"/>
      <c r="F3127"/>
      <c r="G3127"/>
      <c r="H3127"/>
      <c r="I3127"/>
      <c r="J3127"/>
      <c r="K3127"/>
      <c r="L3127"/>
      <c r="M3127"/>
      <c r="N3127"/>
      <c r="O3127"/>
      <c r="P3127"/>
      <c r="Q3127"/>
      <c r="R3127"/>
    </row>
    <row r="3128" spans="1:18" s="16" customFormat="1" x14ac:dyDescent="0.25">
      <c r="A3128"/>
      <c r="B3128" s="18"/>
      <c r="D3128"/>
      <c r="E3128"/>
      <c r="F3128"/>
      <c r="G3128"/>
      <c r="H3128"/>
      <c r="I3128"/>
      <c r="J3128"/>
      <c r="K3128"/>
      <c r="L3128"/>
      <c r="M3128"/>
      <c r="N3128"/>
      <c r="O3128"/>
      <c r="P3128"/>
      <c r="Q3128"/>
      <c r="R3128"/>
    </row>
    <row r="3129" spans="1:18" s="16" customFormat="1" x14ac:dyDescent="0.25">
      <c r="A3129"/>
      <c r="B3129" s="18"/>
      <c r="D3129"/>
      <c r="E3129"/>
      <c r="F3129"/>
      <c r="G3129"/>
      <c r="H3129"/>
      <c r="I3129"/>
      <c r="J3129"/>
      <c r="K3129"/>
      <c r="L3129"/>
      <c r="M3129"/>
      <c r="N3129"/>
      <c r="O3129"/>
      <c r="P3129"/>
      <c r="Q3129"/>
      <c r="R3129"/>
    </row>
    <row r="3130" spans="1:18" s="16" customFormat="1" x14ac:dyDescent="0.25">
      <c r="A3130"/>
      <c r="B3130" s="18"/>
      <c r="D3130"/>
      <c r="E3130"/>
      <c r="F3130"/>
      <c r="G3130"/>
      <c r="H3130"/>
      <c r="I3130"/>
      <c r="J3130"/>
      <c r="K3130"/>
      <c r="L3130"/>
      <c r="M3130"/>
      <c r="N3130"/>
      <c r="O3130"/>
      <c r="P3130"/>
      <c r="Q3130"/>
      <c r="R3130"/>
    </row>
    <row r="3131" spans="1:18" s="16" customFormat="1" x14ac:dyDescent="0.25">
      <c r="A3131"/>
      <c r="B3131" s="18"/>
      <c r="D3131"/>
      <c r="E3131"/>
      <c r="F3131"/>
      <c r="G3131"/>
      <c r="H3131"/>
      <c r="I3131"/>
      <c r="J3131"/>
      <c r="K3131"/>
      <c r="L3131"/>
      <c r="M3131"/>
      <c r="N3131"/>
      <c r="O3131"/>
      <c r="P3131"/>
      <c r="Q3131"/>
      <c r="R3131"/>
    </row>
    <row r="3132" spans="1:18" s="16" customFormat="1" x14ac:dyDescent="0.25">
      <c r="A3132"/>
      <c r="B3132" s="18"/>
      <c r="D3132"/>
      <c r="E3132"/>
      <c r="F3132"/>
      <c r="G3132"/>
      <c r="H3132"/>
      <c r="I3132"/>
      <c r="J3132"/>
      <c r="K3132"/>
      <c r="L3132"/>
      <c r="M3132"/>
      <c r="N3132"/>
      <c r="O3132"/>
      <c r="P3132"/>
      <c r="Q3132"/>
      <c r="R3132"/>
    </row>
    <row r="3133" spans="1:18" s="16" customFormat="1" x14ac:dyDescent="0.25">
      <c r="A3133"/>
      <c r="B3133" s="18"/>
      <c r="D3133"/>
      <c r="E3133"/>
      <c r="F3133"/>
      <c r="G3133"/>
      <c r="H3133"/>
      <c r="I3133"/>
      <c r="J3133"/>
      <c r="K3133"/>
      <c r="L3133"/>
      <c r="M3133"/>
      <c r="N3133"/>
      <c r="O3133"/>
      <c r="P3133"/>
      <c r="Q3133"/>
      <c r="R3133"/>
    </row>
    <row r="3134" spans="1:18" s="16" customFormat="1" x14ac:dyDescent="0.25">
      <c r="A3134"/>
      <c r="B3134" s="18"/>
      <c r="D3134"/>
      <c r="E3134"/>
      <c r="F3134"/>
      <c r="G3134"/>
      <c r="H3134"/>
      <c r="I3134"/>
      <c r="J3134"/>
      <c r="K3134"/>
      <c r="L3134"/>
      <c r="M3134"/>
      <c r="N3134"/>
      <c r="O3134"/>
      <c r="P3134"/>
      <c r="Q3134"/>
      <c r="R3134"/>
    </row>
    <row r="3135" spans="1:18" s="16" customFormat="1" x14ac:dyDescent="0.25">
      <c r="A3135"/>
      <c r="B3135" s="18"/>
      <c r="D3135"/>
      <c r="E3135"/>
      <c r="F3135"/>
      <c r="G3135"/>
      <c r="H3135"/>
      <c r="I3135"/>
      <c r="J3135"/>
      <c r="K3135"/>
      <c r="L3135"/>
      <c r="M3135"/>
      <c r="N3135"/>
      <c r="O3135"/>
      <c r="P3135"/>
      <c r="Q3135"/>
      <c r="R3135"/>
    </row>
    <row r="3136" spans="1:18" s="16" customFormat="1" x14ac:dyDescent="0.25">
      <c r="A3136"/>
      <c r="B3136" s="18"/>
      <c r="D3136"/>
      <c r="E3136"/>
      <c r="F3136"/>
      <c r="G3136"/>
      <c r="H3136"/>
      <c r="I3136"/>
      <c r="J3136"/>
      <c r="K3136"/>
      <c r="L3136"/>
      <c r="M3136"/>
      <c r="N3136"/>
      <c r="O3136"/>
      <c r="P3136"/>
      <c r="Q3136"/>
      <c r="R3136"/>
    </row>
    <row r="3137" spans="1:18" s="16" customFormat="1" x14ac:dyDescent="0.25">
      <c r="A3137"/>
      <c r="B3137" s="18"/>
      <c r="D3137"/>
      <c r="E3137"/>
      <c r="F3137"/>
      <c r="G3137"/>
      <c r="H3137"/>
      <c r="I3137"/>
      <c r="J3137"/>
      <c r="K3137"/>
      <c r="L3137"/>
      <c r="M3137"/>
      <c r="N3137"/>
      <c r="O3137"/>
      <c r="P3137"/>
      <c r="Q3137"/>
      <c r="R3137"/>
    </row>
    <row r="3138" spans="1:18" s="16" customFormat="1" x14ac:dyDescent="0.25">
      <c r="A3138"/>
      <c r="B3138" s="18"/>
      <c r="D3138"/>
      <c r="E3138"/>
      <c r="F3138"/>
      <c r="G3138"/>
      <c r="H3138"/>
      <c r="I3138"/>
      <c r="J3138"/>
      <c r="K3138"/>
      <c r="L3138"/>
      <c r="M3138"/>
      <c r="N3138"/>
      <c r="O3138"/>
      <c r="P3138"/>
      <c r="Q3138"/>
      <c r="R3138"/>
    </row>
    <row r="3139" spans="1:18" s="16" customFormat="1" x14ac:dyDescent="0.25">
      <c r="A3139"/>
      <c r="B3139" s="18"/>
      <c r="D3139"/>
      <c r="E3139"/>
      <c r="F3139"/>
      <c r="G3139"/>
      <c r="H3139"/>
      <c r="I3139"/>
      <c r="J3139"/>
      <c r="K3139"/>
      <c r="L3139"/>
      <c r="M3139"/>
      <c r="N3139"/>
      <c r="O3139"/>
      <c r="P3139"/>
      <c r="Q3139"/>
      <c r="R3139"/>
    </row>
    <row r="3140" spans="1:18" s="16" customFormat="1" x14ac:dyDescent="0.25">
      <c r="A3140"/>
      <c r="B3140" s="18"/>
      <c r="D3140"/>
      <c r="E3140"/>
      <c r="F3140"/>
      <c r="G3140"/>
      <c r="H3140"/>
      <c r="I3140"/>
      <c r="J3140"/>
      <c r="K3140"/>
      <c r="L3140"/>
      <c r="M3140"/>
      <c r="N3140"/>
      <c r="O3140"/>
      <c r="P3140"/>
      <c r="Q3140"/>
      <c r="R3140"/>
    </row>
    <row r="3141" spans="1:18" s="16" customFormat="1" x14ac:dyDescent="0.25">
      <c r="A3141"/>
      <c r="B3141" s="18"/>
      <c r="D3141"/>
      <c r="E3141"/>
      <c r="F3141"/>
      <c r="G3141"/>
      <c r="H3141"/>
      <c r="I3141"/>
      <c r="J3141"/>
      <c r="K3141"/>
      <c r="L3141"/>
      <c r="M3141"/>
      <c r="N3141"/>
      <c r="O3141"/>
      <c r="P3141"/>
      <c r="Q3141"/>
      <c r="R3141"/>
    </row>
    <row r="3142" spans="1:18" s="16" customFormat="1" x14ac:dyDescent="0.25">
      <c r="A3142"/>
      <c r="B3142" s="18"/>
      <c r="D3142"/>
      <c r="E3142"/>
      <c r="F3142"/>
      <c r="G3142"/>
      <c r="H3142"/>
      <c r="I3142"/>
      <c r="J3142"/>
      <c r="K3142"/>
      <c r="L3142"/>
      <c r="M3142"/>
      <c r="N3142"/>
      <c r="O3142"/>
      <c r="P3142"/>
      <c r="Q3142"/>
      <c r="R3142"/>
    </row>
    <row r="3143" spans="1:18" s="16" customFormat="1" x14ac:dyDescent="0.25">
      <c r="A3143"/>
      <c r="B3143" s="18"/>
      <c r="D3143"/>
      <c r="E3143"/>
      <c r="F3143"/>
      <c r="G3143"/>
      <c r="H3143"/>
      <c r="I3143"/>
      <c r="J3143"/>
      <c r="K3143"/>
      <c r="L3143"/>
      <c r="M3143"/>
      <c r="N3143"/>
      <c r="O3143"/>
      <c r="P3143"/>
      <c r="Q3143"/>
      <c r="R3143"/>
    </row>
    <row r="3144" spans="1:18" s="16" customFormat="1" x14ac:dyDescent="0.25">
      <c r="A3144"/>
      <c r="B3144" s="18"/>
      <c r="D3144"/>
      <c r="E3144"/>
      <c r="F3144"/>
      <c r="G3144"/>
      <c r="H3144"/>
      <c r="I3144"/>
      <c r="J3144"/>
      <c r="K3144"/>
      <c r="L3144"/>
      <c r="M3144"/>
      <c r="N3144"/>
      <c r="O3144"/>
      <c r="P3144"/>
      <c r="Q3144"/>
      <c r="R3144"/>
    </row>
    <row r="3145" spans="1:18" s="16" customFormat="1" x14ac:dyDescent="0.25">
      <c r="A3145"/>
      <c r="B3145" s="18"/>
      <c r="D3145"/>
      <c r="E3145"/>
      <c r="F3145"/>
      <c r="G3145"/>
      <c r="H3145"/>
      <c r="I3145"/>
      <c r="J3145"/>
      <c r="K3145"/>
      <c r="L3145"/>
      <c r="M3145"/>
      <c r="N3145"/>
      <c r="O3145"/>
      <c r="P3145"/>
      <c r="Q3145"/>
      <c r="R3145"/>
    </row>
    <row r="3146" spans="1:18" s="16" customFormat="1" x14ac:dyDescent="0.25">
      <c r="A3146"/>
      <c r="B3146" s="18"/>
      <c r="D3146"/>
      <c r="E3146"/>
      <c r="F3146"/>
      <c r="G3146"/>
      <c r="H3146"/>
      <c r="I3146"/>
      <c r="J3146"/>
      <c r="K3146"/>
      <c r="L3146"/>
      <c r="M3146"/>
      <c r="N3146"/>
      <c r="O3146"/>
      <c r="P3146"/>
      <c r="Q3146"/>
      <c r="R3146"/>
    </row>
    <row r="3147" spans="1:18" s="16" customFormat="1" x14ac:dyDescent="0.25">
      <c r="A3147"/>
      <c r="B3147" s="18"/>
      <c r="D3147"/>
      <c r="E3147"/>
      <c r="F3147"/>
      <c r="G3147"/>
      <c r="H3147"/>
      <c r="I3147"/>
      <c r="J3147"/>
      <c r="K3147"/>
      <c r="L3147"/>
      <c r="M3147"/>
      <c r="N3147"/>
      <c r="O3147"/>
      <c r="P3147"/>
      <c r="Q3147"/>
      <c r="R3147"/>
    </row>
    <row r="3148" spans="1:18" s="16" customFormat="1" x14ac:dyDescent="0.25">
      <c r="A3148"/>
      <c r="B3148" s="18"/>
      <c r="D3148"/>
      <c r="E3148"/>
      <c r="F3148"/>
      <c r="G3148"/>
      <c r="H3148"/>
      <c r="I3148"/>
      <c r="J3148"/>
      <c r="K3148"/>
      <c r="L3148"/>
      <c r="M3148"/>
      <c r="N3148"/>
      <c r="O3148"/>
      <c r="P3148"/>
      <c r="Q3148"/>
      <c r="R3148"/>
    </row>
    <row r="3149" spans="1:18" s="16" customFormat="1" x14ac:dyDescent="0.25">
      <c r="A3149"/>
      <c r="B3149" s="18"/>
      <c r="D3149"/>
      <c r="E3149"/>
      <c r="F3149"/>
      <c r="G3149"/>
      <c r="H3149"/>
      <c r="I3149"/>
      <c r="J3149"/>
      <c r="K3149"/>
      <c r="L3149"/>
      <c r="M3149"/>
      <c r="N3149"/>
      <c r="O3149"/>
      <c r="P3149"/>
      <c r="Q3149"/>
      <c r="R3149"/>
    </row>
    <row r="3150" spans="1:18" s="16" customFormat="1" x14ac:dyDescent="0.25">
      <c r="A3150"/>
      <c r="B3150" s="18"/>
      <c r="D3150"/>
      <c r="E3150"/>
      <c r="F3150"/>
      <c r="G3150"/>
      <c r="H3150"/>
      <c r="I3150"/>
      <c r="J3150"/>
      <c r="K3150"/>
      <c r="L3150"/>
      <c r="M3150"/>
      <c r="N3150"/>
      <c r="O3150"/>
      <c r="P3150"/>
      <c r="Q3150"/>
      <c r="R3150"/>
    </row>
    <row r="3151" spans="1:18" s="16" customFormat="1" x14ac:dyDescent="0.25">
      <c r="A3151"/>
      <c r="B3151" s="18"/>
      <c r="D3151"/>
      <c r="E3151"/>
      <c r="F3151"/>
      <c r="G3151"/>
      <c r="H3151"/>
      <c r="I3151"/>
      <c r="J3151"/>
      <c r="K3151"/>
      <c r="L3151"/>
      <c r="M3151"/>
      <c r="N3151"/>
      <c r="O3151"/>
      <c r="P3151"/>
      <c r="Q3151"/>
      <c r="R3151"/>
    </row>
    <row r="3152" spans="1:18" s="16" customFormat="1" x14ac:dyDescent="0.25">
      <c r="A3152"/>
      <c r="B3152" s="18"/>
      <c r="D3152"/>
      <c r="E3152"/>
      <c r="F3152"/>
      <c r="G3152"/>
      <c r="H3152"/>
      <c r="I3152"/>
      <c r="J3152"/>
      <c r="K3152"/>
      <c r="L3152"/>
      <c r="M3152"/>
      <c r="N3152"/>
      <c r="O3152"/>
      <c r="P3152"/>
      <c r="Q3152"/>
      <c r="R3152"/>
    </row>
    <row r="3153" spans="1:18" s="16" customFormat="1" x14ac:dyDescent="0.25">
      <c r="A3153"/>
      <c r="B3153" s="18"/>
      <c r="D3153"/>
      <c r="E3153"/>
      <c r="F3153"/>
      <c r="G3153"/>
      <c r="H3153"/>
      <c r="I3153"/>
      <c r="J3153"/>
      <c r="K3153"/>
      <c r="L3153"/>
      <c r="M3153"/>
      <c r="N3153"/>
      <c r="O3153"/>
      <c r="P3153"/>
      <c r="Q3153"/>
      <c r="R3153"/>
    </row>
    <row r="3154" spans="1:18" s="16" customFormat="1" x14ac:dyDescent="0.25">
      <c r="A3154"/>
      <c r="B3154" s="18"/>
      <c r="D3154"/>
      <c r="E3154"/>
      <c r="F3154"/>
      <c r="G3154"/>
      <c r="H3154"/>
      <c r="I3154"/>
      <c r="J3154"/>
      <c r="K3154"/>
      <c r="L3154"/>
      <c r="M3154"/>
      <c r="N3154"/>
      <c r="O3154"/>
      <c r="P3154"/>
      <c r="Q3154"/>
      <c r="R3154"/>
    </row>
    <row r="3155" spans="1:18" s="16" customFormat="1" x14ac:dyDescent="0.25">
      <c r="A3155"/>
      <c r="B3155" s="18"/>
      <c r="D3155"/>
      <c r="E3155"/>
      <c r="F3155"/>
      <c r="G3155"/>
      <c r="H3155"/>
      <c r="I3155"/>
      <c r="J3155"/>
      <c r="K3155"/>
      <c r="L3155"/>
      <c r="M3155"/>
      <c r="N3155"/>
      <c r="O3155"/>
      <c r="P3155"/>
      <c r="Q3155"/>
      <c r="R3155"/>
    </row>
    <row r="3156" spans="1:18" s="16" customFormat="1" x14ac:dyDescent="0.25">
      <c r="A3156"/>
      <c r="B3156" s="18"/>
      <c r="D3156"/>
      <c r="E3156"/>
      <c r="F3156"/>
      <c r="G3156"/>
      <c r="H3156"/>
      <c r="I3156"/>
      <c r="J3156"/>
      <c r="K3156"/>
      <c r="L3156"/>
      <c r="M3156"/>
      <c r="N3156"/>
      <c r="O3156"/>
      <c r="P3156"/>
      <c r="Q3156"/>
      <c r="R3156"/>
    </row>
    <row r="3157" spans="1:18" s="16" customFormat="1" x14ac:dyDescent="0.25">
      <c r="A3157"/>
      <c r="B3157" s="18"/>
      <c r="D3157"/>
      <c r="E3157"/>
      <c r="F3157"/>
      <c r="G3157"/>
      <c r="H3157"/>
      <c r="I3157"/>
      <c r="J3157"/>
      <c r="K3157"/>
      <c r="L3157"/>
      <c r="M3157"/>
      <c r="N3157"/>
      <c r="O3157"/>
      <c r="P3157"/>
      <c r="Q3157"/>
      <c r="R3157"/>
    </row>
    <row r="3158" spans="1:18" s="16" customFormat="1" x14ac:dyDescent="0.25">
      <c r="A3158"/>
      <c r="B3158" s="18"/>
      <c r="D3158"/>
      <c r="E3158"/>
      <c r="F3158"/>
      <c r="G3158"/>
      <c r="H3158"/>
      <c r="I3158"/>
      <c r="J3158"/>
      <c r="K3158"/>
      <c r="L3158"/>
      <c r="M3158"/>
      <c r="N3158"/>
      <c r="O3158"/>
      <c r="P3158"/>
      <c r="Q3158"/>
      <c r="R3158"/>
    </row>
    <row r="3159" spans="1:18" s="16" customFormat="1" x14ac:dyDescent="0.25">
      <c r="A3159"/>
      <c r="B3159" s="18"/>
      <c r="D3159"/>
      <c r="E3159"/>
      <c r="F3159"/>
      <c r="G3159"/>
      <c r="H3159"/>
      <c r="I3159"/>
      <c r="J3159"/>
      <c r="K3159"/>
      <c r="L3159"/>
      <c r="M3159"/>
      <c r="N3159"/>
      <c r="O3159"/>
      <c r="P3159"/>
      <c r="Q3159"/>
      <c r="R3159"/>
    </row>
    <row r="3160" spans="1:18" s="16" customFormat="1" x14ac:dyDescent="0.25">
      <c r="A3160"/>
      <c r="B3160" s="18"/>
      <c r="D3160"/>
      <c r="E3160"/>
      <c r="F3160"/>
      <c r="G3160"/>
      <c r="H3160"/>
      <c r="I3160"/>
      <c r="J3160"/>
      <c r="K3160"/>
      <c r="L3160"/>
      <c r="M3160"/>
      <c r="N3160"/>
      <c r="O3160"/>
      <c r="P3160"/>
      <c r="Q3160"/>
      <c r="R3160"/>
    </row>
    <row r="3161" spans="1:18" s="16" customFormat="1" x14ac:dyDescent="0.25">
      <c r="A3161"/>
      <c r="B3161" s="18"/>
      <c r="D3161"/>
      <c r="E3161"/>
      <c r="F3161"/>
      <c r="G3161"/>
      <c r="H3161"/>
      <c r="I3161"/>
      <c r="J3161"/>
      <c r="K3161"/>
      <c r="L3161"/>
      <c r="M3161"/>
      <c r="N3161"/>
      <c r="O3161"/>
      <c r="P3161"/>
      <c r="Q3161"/>
      <c r="R3161"/>
    </row>
    <row r="3162" spans="1:18" s="16" customFormat="1" x14ac:dyDescent="0.25">
      <c r="A3162"/>
      <c r="B3162" s="17"/>
      <c r="D3162"/>
      <c r="E3162"/>
      <c r="F3162"/>
      <c r="G3162"/>
      <c r="H3162"/>
      <c r="I3162"/>
      <c r="J3162"/>
      <c r="K3162"/>
      <c r="L3162"/>
      <c r="M3162"/>
      <c r="N3162"/>
      <c r="O3162"/>
      <c r="P3162"/>
      <c r="Q3162"/>
      <c r="R3162"/>
    </row>
    <row r="3163" spans="1:18" s="16" customFormat="1" x14ac:dyDescent="0.25">
      <c r="A3163"/>
      <c r="B3163" s="18"/>
      <c r="D3163"/>
      <c r="E3163"/>
      <c r="F3163"/>
      <c r="G3163"/>
      <c r="H3163"/>
      <c r="I3163"/>
      <c r="J3163"/>
      <c r="K3163"/>
      <c r="L3163"/>
      <c r="M3163"/>
      <c r="N3163"/>
      <c r="O3163"/>
      <c r="P3163"/>
      <c r="Q3163"/>
      <c r="R3163"/>
    </row>
    <row r="3164" spans="1:18" s="16" customFormat="1" x14ac:dyDescent="0.25">
      <c r="A3164"/>
      <c r="B3164" s="18"/>
      <c r="D3164"/>
      <c r="E3164"/>
      <c r="F3164"/>
      <c r="G3164"/>
      <c r="H3164"/>
      <c r="I3164"/>
      <c r="J3164"/>
      <c r="K3164"/>
      <c r="L3164"/>
      <c r="M3164"/>
      <c r="N3164"/>
      <c r="O3164"/>
      <c r="P3164"/>
      <c r="Q3164"/>
      <c r="R3164"/>
    </row>
    <row r="3165" spans="1:18" s="16" customFormat="1" x14ac:dyDescent="0.25">
      <c r="A3165"/>
      <c r="B3165" s="18"/>
      <c r="D3165"/>
      <c r="E3165"/>
      <c r="F3165"/>
      <c r="G3165"/>
      <c r="H3165"/>
      <c r="I3165"/>
      <c r="J3165"/>
      <c r="K3165"/>
      <c r="L3165"/>
      <c r="M3165"/>
      <c r="N3165"/>
      <c r="O3165"/>
      <c r="P3165"/>
      <c r="Q3165"/>
      <c r="R3165"/>
    </row>
    <row r="3166" spans="1:18" s="16" customFormat="1" x14ac:dyDescent="0.25">
      <c r="A3166"/>
      <c r="B3166" s="18"/>
      <c r="D3166"/>
      <c r="E3166"/>
      <c r="F3166"/>
      <c r="G3166"/>
      <c r="H3166"/>
      <c r="I3166"/>
      <c r="J3166"/>
      <c r="K3166"/>
      <c r="L3166"/>
      <c r="M3166"/>
      <c r="N3166"/>
      <c r="O3166"/>
      <c r="P3166"/>
      <c r="Q3166"/>
      <c r="R3166"/>
    </row>
    <row r="3167" spans="1:18" s="16" customFormat="1" x14ac:dyDescent="0.25">
      <c r="A3167"/>
      <c r="B3167" s="18"/>
      <c r="D3167"/>
      <c r="E3167"/>
      <c r="F3167"/>
      <c r="G3167"/>
      <c r="H3167"/>
      <c r="I3167"/>
      <c r="J3167"/>
      <c r="K3167"/>
      <c r="L3167"/>
      <c r="M3167"/>
      <c r="N3167"/>
      <c r="O3167"/>
      <c r="P3167"/>
      <c r="Q3167"/>
      <c r="R3167"/>
    </row>
    <row r="3168" spans="1:18" s="16" customFormat="1" x14ac:dyDescent="0.25">
      <c r="A3168"/>
      <c r="B3168" s="18"/>
      <c r="D3168"/>
      <c r="E3168"/>
      <c r="F3168"/>
      <c r="G3168"/>
      <c r="H3168"/>
      <c r="I3168"/>
      <c r="J3168"/>
      <c r="K3168"/>
      <c r="L3168"/>
      <c r="M3168"/>
      <c r="N3168"/>
      <c r="O3168"/>
      <c r="P3168"/>
      <c r="Q3168"/>
      <c r="R3168"/>
    </row>
    <row r="3169" spans="1:18" s="16" customFormat="1" x14ac:dyDescent="0.25">
      <c r="A3169"/>
      <c r="B3169" s="18"/>
      <c r="D3169"/>
      <c r="E3169"/>
      <c r="F3169"/>
      <c r="G3169"/>
      <c r="H3169"/>
      <c r="I3169"/>
      <c r="J3169"/>
      <c r="K3169"/>
      <c r="L3169"/>
      <c r="M3169"/>
      <c r="N3169"/>
      <c r="O3169"/>
      <c r="P3169"/>
      <c r="Q3169"/>
      <c r="R3169"/>
    </row>
    <row r="3170" spans="1:18" s="16" customFormat="1" x14ac:dyDescent="0.25">
      <c r="A3170"/>
      <c r="B3170" s="18"/>
      <c r="D3170"/>
      <c r="E3170"/>
      <c r="F3170"/>
      <c r="G3170"/>
      <c r="H3170"/>
      <c r="I3170"/>
      <c r="J3170"/>
      <c r="K3170"/>
      <c r="L3170"/>
      <c r="M3170"/>
      <c r="N3170"/>
      <c r="O3170"/>
      <c r="P3170"/>
      <c r="Q3170"/>
      <c r="R3170"/>
    </row>
    <row r="3171" spans="1:18" s="16" customFormat="1" x14ac:dyDescent="0.25">
      <c r="A3171"/>
      <c r="B3171" s="18"/>
      <c r="D3171"/>
      <c r="E3171"/>
      <c r="F3171"/>
      <c r="G3171"/>
      <c r="H3171"/>
      <c r="I3171"/>
      <c r="J3171"/>
      <c r="K3171"/>
      <c r="L3171"/>
      <c r="M3171"/>
      <c r="N3171"/>
      <c r="O3171"/>
      <c r="P3171"/>
      <c r="Q3171"/>
      <c r="R3171"/>
    </row>
    <row r="3172" spans="1:18" s="16" customFormat="1" x14ac:dyDescent="0.25">
      <c r="A3172"/>
      <c r="B3172" s="18"/>
      <c r="D3172"/>
      <c r="E3172"/>
      <c r="F3172"/>
      <c r="G3172"/>
      <c r="H3172"/>
      <c r="I3172"/>
      <c r="J3172"/>
      <c r="K3172"/>
      <c r="L3172"/>
      <c r="M3172"/>
      <c r="N3172"/>
      <c r="O3172"/>
      <c r="P3172"/>
      <c r="Q3172"/>
      <c r="R3172"/>
    </row>
    <row r="3173" spans="1:18" s="16" customFormat="1" x14ac:dyDescent="0.25">
      <c r="A3173"/>
      <c r="B3173" s="18"/>
      <c r="D3173"/>
      <c r="E3173"/>
      <c r="F3173"/>
      <c r="G3173"/>
      <c r="H3173"/>
      <c r="I3173"/>
      <c r="J3173"/>
      <c r="K3173"/>
      <c r="L3173"/>
      <c r="M3173"/>
      <c r="N3173"/>
      <c r="O3173"/>
      <c r="P3173"/>
      <c r="Q3173"/>
      <c r="R3173"/>
    </row>
    <row r="3174" spans="1:18" s="16" customFormat="1" x14ac:dyDescent="0.25">
      <c r="A3174"/>
      <c r="B3174" s="18"/>
      <c r="D3174"/>
      <c r="E3174"/>
      <c r="F3174"/>
      <c r="G3174"/>
      <c r="H3174"/>
      <c r="I3174"/>
      <c r="J3174"/>
      <c r="K3174"/>
      <c r="L3174"/>
      <c r="M3174"/>
      <c r="N3174"/>
      <c r="O3174"/>
      <c r="P3174"/>
      <c r="Q3174"/>
      <c r="R3174"/>
    </row>
    <row r="3175" spans="1:18" s="16" customFormat="1" x14ac:dyDescent="0.25">
      <c r="A3175"/>
      <c r="B3175" s="18"/>
      <c r="D3175"/>
      <c r="E3175"/>
      <c r="F3175"/>
      <c r="G3175"/>
      <c r="H3175"/>
      <c r="I3175"/>
      <c r="J3175"/>
      <c r="K3175"/>
      <c r="L3175"/>
      <c r="M3175"/>
      <c r="N3175"/>
      <c r="O3175"/>
      <c r="P3175"/>
      <c r="Q3175"/>
      <c r="R3175"/>
    </row>
    <row r="3176" spans="1:18" s="16" customFormat="1" x14ac:dyDescent="0.25">
      <c r="A3176"/>
      <c r="B3176" s="18"/>
      <c r="D3176"/>
      <c r="E3176"/>
      <c r="F3176"/>
      <c r="G3176"/>
      <c r="H3176"/>
      <c r="I3176"/>
      <c r="J3176"/>
      <c r="K3176"/>
      <c r="L3176"/>
      <c r="M3176"/>
      <c r="N3176"/>
      <c r="O3176"/>
      <c r="P3176"/>
      <c r="Q3176"/>
      <c r="R3176"/>
    </row>
    <row r="3177" spans="1:18" s="16" customFormat="1" x14ac:dyDescent="0.25">
      <c r="A3177"/>
      <c r="B3177" s="18"/>
      <c r="D3177"/>
      <c r="E3177"/>
      <c r="F3177"/>
      <c r="G3177"/>
      <c r="H3177"/>
      <c r="I3177"/>
      <c r="J3177"/>
      <c r="K3177"/>
      <c r="L3177"/>
      <c r="M3177"/>
      <c r="N3177"/>
      <c r="O3177"/>
      <c r="P3177"/>
      <c r="Q3177"/>
      <c r="R3177"/>
    </row>
    <row r="3178" spans="1:18" s="16" customFormat="1" x14ac:dyDescent="0.25">
      <c r="A3178"/>
      <c r="B3178" s="18"/>
      <c r="D3178"/>
      <c r="E3178"/>
      <c r="F3178"/>
      <c r="G3178"/>
      <c r="H3178"/>
      <c r="I3178"/>
      <c r="J3178"/>
      <c r="K3178"/>
      <c r="L3178"/>
      <c r="M3178"/>
      <c r="N3178"/>
      <c r="O3178"/>
      <c r="P3178"/>
      <c r="Q3178"/>
      <c r="R3178"/>
    </row>
    <row r="3179" spans="1:18" s="16" customFormat="1" x14ac:dyDescent="0.25">
      <c r="A3179"/>
      <c r="B3179" s="18"/>
      <c r="D3179"/>
      <c r="E3179"/>
      <c r="F3179"/>
      <c r="G3179"/>
      <c r="H3179"/>
      <c r="I3179"/>
      <c r="J3179"/>
      <c r="K3179"/>
      <c r="L3179"/>
      <c r="M3179"/>
      <c r="N3179"/>
      <c r="O3179"/>
      <c r="P3179"/>
      <c r="Q3179"/>
      <c r="R3179"/>
    </row>
    <row r="3180" spans="1:18" s="16" customFormat="1" x14ac:dyDescent="0.25">
      <c r="A3180"/>
      <c r="B3180" s="18"/>
      <c r="D3180"/>
      <c r="E3180"/>
      <c r="F3180"/>
      <c r="G3180"/>
      <c r="H3180"/>
      <c r="I3180"/>
      <c r="J3180"/>
      <c r="K3180"/>
      <c r="L3180"/>
      <c r="M3180"/>
      <c r="N3180"/>
      <c r="O3180"/>
      <c r="P3180"/>
      <c r="Q3180"/>
      <c r="R3180"/>
    </row>
    <row r="3181" spans="1:18" s="16" customFormat="1" x14ac:dyDescent="0.25">
      <c r="A3181"/>
      <c r="B3181" s="18"/>
      <c r="D3181"/>
      <c r="E3181"/>
      <c r="F3181"/>
      <c r="G3181"/>
      <c r="H3181"/>
      <c r="I3181"/>
      <c r="J3181"/>
      <c r="K3181"/>
      <c r="L3181"/>
      <c r="M3181"/>
      <c r="N3181"/>
      <c r="O3181"/>
      <c r="P3181"/>
      <c r="Q3181"/>
      <c r="R3181"/>
    </row>
    <row r="3182" spans="1:18" s="16" customFormat="1" x14ac:dyDescent="0.25">
      <c r="A3182"/>
      <c r="B3182" s="18"/>
      <c r="D3182"/>
      <c r="E3182"/>
      <c r="F3182"/>
      <c r="G3182"/>
      <c r="H3182"/>
      <c r="I3182"/>
      <c r="J3182"/>
      <c r="K3182"/>
      <c r="L3182"/>
      <c r="M3182"/>
      <c r="N3182"/>
      <c r="O3182"/>
      <c r="P3182"/>
      <c r="Q3182"/>
      <c r="R3182"/>
    </row>
    <row r="3183" spans="1:18" s="16" customFormat="1" x14ac:dyDescent="0.25">
      <c r="A3183"/>
      <c r="B3183" s="18"/>
      <c r="D3183"/>
      <c r="E3183"/>
      <c r="F3183"/>
      <c r="G3183"/>
      <c r="H3183"/>
      <c r="I3183"/>
      <c r="J3183"/>
      <c r="K3183"/>
      <c r="L3183"/>
      <c r="M3183"/>
      <c r="N3183"/>
      <c r="O3183"/>
      <c r="P3183"/>
      <c r="Q3183"/>
      <c r="R3183"/>
    </row>
    <row r="3184" spans="1:18" s="16" customFormat="1" x14ac:dyDescent="0.25">
      <c r="A3184"/>
      <c r="B3184" s="18"/>
      <c r="D3184"/>
      <c r="E3184"/>
      <c r="F3184"/>
      <c r="G3184"/>
      <c r="H3184"/>
      <c r="I3184"/>
      <c r="J3184"/>
      <c r="K3184"/>
      <c r="L3184"/>
      <c r="M3184"/>
      <c r="N3184"/>
      <c r="O3184"/>
      <c r="P3184"/>
      <c r="Q3184"/>
      <c r="R3184"/>
    </row>
    <row r="3185" spans="1:18" s="16" customFormat="1" x14ac:dyDescent="0.25">
      <c r="A3185"/>
      <c r="B3185" s="18"/>
      <c r="D3185"/>
      <c r="E3185"/>
      <c r="F3185"/>
      <c r="G3185"/>
      <c r="H3185"/>
      <c r="I3185"/>
      <c r="J3185"/>
      <c r="K3185"/>
      <c r="L3185"/>
      <c r="M3185"/>
      <c r="N3185"/>
      <c r="O3185"/>
      <c r="P3185"/>
      <c r="Q3185"/>
      <c r="R3185"/>
    </row>
    <row r="3186" spans="1:18" s="16" customFormat="1" x14ac:dyDescent="0.25">
      <c r="A3186"/>
      <c r="B3186" s="18"/>
      <c r="D3186"/>
      <c r="E3186"/>
      <c r="F3186"/>
      <c r="G3186"/>
      <c r="H3186"/>
      <c r="I3186"/>
      <c r="J3186"/>
      <c r="K3186"/>
      <c r="L3186"/>
      <c r="M3186"/>
      <c r="N3186"/>
      <c r="O3186"/>
      <c r="P3186"/>
      <c r="Q3186"/>
      <c r="R3186"/>
    </row>
    <row r="3187" spans="1:18" s="16" customFormat="1" x14ac:dyDescent="0.25">
      <c r="A3187"/>
      <c r="B3187" s="18"/>
      <c r="D3187"/>
      <c r="E3187"/>
      <c r="F3187"/>
      <c r="G3187"/>
      <c r="H3187"/>
      <c r="I3187"/>
      <c r="J3187"/>
      <c r="K3187"/>
      <c r="L3187"/>
      <c r="M3187"/>
      <c r="N3187"/>
      <c r="O3187"/>
      <c r="P3187"/>
      <c r="Q3187"/>
      <c r="R3187"/>
    </row>
    <row r="3188" spans="1:18" s="16" customFormat="1" x14ac:dyDescent="0.25">
      <c r="A3188"/>
      <c r="B3188" s="18"/>
      <c r="D3188"/>
      <c r="E3188"/>
      <c r="F3188"/>
      <c r="G3188"/>
      <c r="H3188"/>
      <c r="I3188"/>
      <c r="J3188"/>
      <c r="K3188"/>
      <c r="L3188"/>
      <c r="M3188"/>
      <c r="N3188"/>
      <c r="O3188"/>
      <c r="P3188"/>
      <c r="Q3188"/>
      <c r="R3188"/>
    </row>
    <row r="3189" spans="1:18" s="16" customFormat="1" x14ac:dyDescent="0.25">
      <c r="A3189"/>
      <c r="B3189" s="18"/>
      <c r="D3189"/>
      <c r="E3189"/>
      <c r="F3189"/>
      <c r="G3189"/>
      <c r="H3189"/>
      <c r="I3189"/>
      <c r="J3189"/>
      <c r="K3189"/>
      <c r="L3189"/>
      <c r="M3189"/>
      <c r="N3189"/>
      <c r="O3189"/>
      <c r="P3189"/>
      <c r="Q3189"/>
      <c r="R3189"/>
    </row>
    <row r="3190" spans="1:18" s="16" customFormat="1" x14ac:dyDescent="0.25">
      <c r="A3190"/>
      <c r="B3190" s="18"/>
      <c r="D3190"/>
      <c r="E3190"/>
      <c r="F3190"/>
      <c r="G3190"/>
      <c r="H3190"/>
      <c r="I3190"/>
      <c r="J3190"/>
      <c r="K3190"/>
      <c r="L3190"/>
      <c r="M3190"/>
      <c r="N3190"/>
      <c r="O3190"/>
      <c r="P3190"/>
      <c r="Q3190"/>
      <c r="R3190"/>
    </row>
    <row r="3191" spans="1:18" s="16" customFormat="1" x14ac:dyDescent="0.25">
      <c r="A3191"/>
      <c r="B3191" s="18"/>
      <c r="D3191"/>
      <c r="E3191"/>
      <c r="F3191"/>
      <c r="G3191"/>
      <c r="H3191"/>
      <c r="I3191"/>
      <c r="J3191"/>
      <c r="K3191"/>
      <c r="L3191"/>
      <c r="M3191"/>
      <c r="N3191"/>
      <c r="O3191"/>
      <c r="P3191"/>
      <c r="Q3191"/>
      <c r="R3191"/>
    </row>
    <row r="3192" spans="1:18" s="16" customFormat="1" x14ac:dyDescent="0.25">
      <c r="A3192"/>
      <c r="B3192" s="18"/>
      <c r="D3192"/>
      <c r="E3192"/>
      <c r="F3192"/>
      <c r="G3192"/>
      <c r="H3192"/>
      <c r="I3192"/>
      <c r="J3192"/>
      <c r="K3192"/>
      <c r="L3192"/>
      <c r="M3192"/>
      <c r="N3192"/>
      <c r="O3192"/>
      <c r="P3192"/>
      <c r="Q3192"/>
      <c r="R3192"/>
    </row>
    <row r="3193" spans="1:18" s="16" customFormat="1" x14ac:dyDescent="0.25">
      <c r="A3193"/>
      <c r="B3193" s="18"/>
      <c r="D3193"/>
      <c r="E3193"/>
      <c r="F3193"/>
      <c r="G3193"/>
      <c r="H3193"/>
      <c r="I3193"/>
      <c r="J3193"/>
      <c r="K3193"/>
      <c r="L3193"/>
      <c r="M3193"/>
      <c r="N3193"/>
      <c r="O3193"/>
      <c r="P3193"/>
      <c r="Q3193"/>
      <c r="R3193"/>
    </row>
    <row r="3194" spans="1:18" s="16" customFormat="1" x14ac:dyDescent="0.25">
      <c r="A3194"/>
      <c r="B3194" s="18"/>
      <c r="D3194"/>
      <c r="E3194"/>
      <c r="F3194"/>
      <c r="G3194"/>
      <c r="H3194"/>
      <c r="I3194"/>
      <c r="J3194"/>
      <c r="K3194"/>
      <c r="L3194"/>
      <c r="M3194"/>
      <c r="N3194"/>
      <c r="O3194"/>
      <c r="P3194"/>
      <c r="Q3194"/>
      <c r="R3194"/>
    </row>
    <row r="3195" spans="1:18" s="16" customFormat="1" x14ac:dyDescent="0.25">
      <c r="A3195"/>
      <c r="B3195" s="18"/>
      <c r="D3195"/>
      <c r="E3195"/>
      <c r="F3195"/>
      <c r="G3195"/>
      <c r="H3195"/>
      <c r="I3195"/>
      <c r="J3195"/>
      <c r="K3195"/>
      <c r="L3195"/>
      <c r="M3195"/>
      <c r="N3195"/>
      <c r="O3195"/>
      <c r="P3195"/>
      <c r="Q3195"/>
      <c r="R3195"/>
    </row>
    <row r="3196" spans="1:18" s="16" customFormat="1" x14ac:dyDescent="0.25">
      <c r="A3196"/>
      <c r="B3196" s="18"/>
      <c r="D3196"/>
      <c r="E3196"/>
      <c r="F3196"/>
      <c r="G3196"/>
      <c r="H3196"/>
      <c r="I3196"/>
      <c r="J3196"/>
      <c r="K3196"/>
      <c r="L3196"/>
      <c r="M3196"/>
      <c r="N3196"/>
      <c r="O3196"/>
      <c r="P3196"/>
      <c r="Q3196"/>
      <c r="R3196"/>
    </row>
    <row r="3197" spans="1:18" s="16" customFormat="1" x14ac:dyDescent="0.25">
      <c r="A3197"/>
      <c r="B3197" s="18"/>
      <c r="D3197"/>
      <c r="E3197"/>
      <c r="F3197"/>
      <c r="G3197"/>
      <c r="H3197"/>
      <c r="I3197"/>
      <c r="J3197"/>
      <c r="K3197"/>
      <c r="L3197"/>
      <c r="M3197"/>
      <c r="N3197"/>
      <c r="O3197"/>
      <c r="P3197"/>
      <c r="Q3197"/>
      <c r="R3197"/>
    </row>
    <row r="3198" spans="1:18" s="16" customFormat="1" x14ac:dyDescent="0.25">
      <c r="A3198"/>
      <c r="B3198" s="18"/>
      <c r="D3198"/>
      <c r="E3198"/>
      <c r="F3198"/>
      <c r="G3198"/>
      <c r="H3198"/>
      <c r="I3198"/>
      <c r="J3198"/>
      <c r="K3198"/>
      <c r="L3198"/>
      <c r="M3198"/>
      <c r="N3198"/>
      <c r="O3198"/>
      <c r="P3198"/>
      <c r="Q3198"/>
      <c r="R3198"/>
    </row>
    <row r="3199" spans="1:18" s="16" customFormat="1" x14ac:dyDescent="0.25">
      <c r="A3199"/>
      <c r="B3199" s="18"/>
      <c r="D3199"/>
      <c r="E3199"/>
      <c r="F3199"/>
      <c r="G3199"/>
      <c r="H3199"/>
      <c r="I3199"/>
      <c r="J3199"/>
      <c r="K3199"/>
      <c r="L3199"/>
      <c r="M3199"/>
      <c r="N3199"/>
      <c r="O3199"/>
      <c r="P3199"/>
      <c r="Q3199"/>
      <c r="R3199"/>
    </row>
    <row r="3200" spans="1:18" s="16" customFormat="1" x14ac:dyDescent="0.25">
      <c r="A3200"/>
      <c r="B3200" s="18"/>
      <c r="D3200"/>
      <c r="E3200"/>
      <c r="F3200"/>
      <c r="G3200"/>
      <c r="H3200"/>
      <c r="I3200"/>
      <c r="J3200"/>
      <c r="K3200"/>
      <c r="L3200"/>
      <c r="M3200"/>
      <c r="N3200"/>
      <c r="O3200"/>
      <c r="P3200"/>
      <c r="Q3200"/>
      <c r="R3200"/>
    </row>
    <row r="3201" spans="1:18" s="16" customFormat="1" x14ac:dyDescent="0.25">
      <c r="A3201"/>
      <c r="B3201" s="18"/>
      <c r="D3201"/>
      <c r="E3201"/>
      <c r="F3201"/>
      <c r="G3201"/>
      <c r="H3201"/>
      <c r="I3201"/>
      <c r="J3201"/>
      <c r="K3201"/>
      <c r="L3201"/>
      <c r="M3201"/>
      <c r="N3201"/>
      <c r="O3201"/>
      <c r="P3201"/>
      <c r="Q3201"/>
      <c r="R3201"/>
    </row>
    <row r="3202" spans="1:18" s="16" customFormat="1" x14ac:dyDescent="0.25">
      <c r="A3202"/>
      <c r="B3202" s="18"/>
      <c r="D3202"/>
      <c r="E3202"/>
      <c r="F3202"/>
      <c r="G3202"/>
      <c r="H3202"/>
      <c r="I3202"/>
      <c r="J3202"/>
      <c r="K3202"/>
      <c r="L3202"/>
      <c r="M3202"/>
      <c r="N3202"/>
      <c r="O3202"/>
      <c r="P3202"/>
      <c r="Q3202"/>
      <c r="R3202"/>
    </row>
    <row r="3203" spans="1:18" s="16" customFormat="1" x14ac:dyDescent="0.25">
      <c r="A3203"/>
      <c r="B3203" s="18"/>
      <c r="D3203"/>
      <c r="E3203"/>
      <c r="F3203"/>
      <c r="G3203"/>
      <c r="H3203"/>
      <c r="I3203"/>
      <c r="J3203"/>
      <c r="K3203"/>
      <c r="L3203"/>
      <c r="M3203"/>
      <c r="N3203"/>
      <c r="O3203"/>
      <c r="P3203"/>
      <c r="Q3203"/>
      <c r="R3203"/>
    </row>
    <row r="3204" spans="1:18" s="16" customFormat="1" x14ac:dyDescent="0.25">
      <c r="A3204"/>
      <c r="B3204" s="18"/>
      <c r="D3204"/>
      <c r="E3204"/>
      <c r="F3204"/>
      <c r="G3204"/>
      <c r="H3204"/>
      <c r="I3204"/>
      <c r="J3204"/>
      <c r="K3204"/>
      <c r="L3204"/>
      <c r="M3204"/>
      <c r="N3204"/>
      <c r="O3204"/>
      <c r="P3204"/>
      <c r="Q3204"/>
      <c r="R3204"/>
    </row>
    <row r="3205" spans="1:18" s="16" customFormat="1" x14ac:dyDescent="0.25">
      <c r="A3205"/>
      <c r="B3205" s="18"/>
      <c r="D3205"/>
      <c r="E3205"/>
      <c r="F3205"/>
      <c r="G3205"/>
      <c r="H3205"/>
      <c r="I3205"/>
      <c r="J3205"/>
      <c r="K3205"/>
      <c r="L3205"/>
      <c r="M3205"/>
      <c r="N3205"/>
      <c r="O3205"/>
      <c r="P3205"/>
      <c r="Q3205"/>
      <c r="R3205"/>
    </row>
    <row r="3206" spans="1:18" s="16" customFormat="1" x14ac:dyDescent="0.25">
      <c r="A3206"/>
      <c r="B3206" s="18"/>
      <c r="D3206"/>
      <c r="E3206"/>
      <c r="F3206"/>
      <c r="G3206"/>
      <c r="H3206"/>
      <c r="I3206"/>
      <c r="J3206"/>
      <c r="K3206"/>
      <c r="L3206"/>
      <c r="M3206"/>
      <c r="N3206"/>
      <c r="O3206"/>
      <c r="P3206"/>
      <c r="Q3206"/>
      <c r="R3206"/>
    </row>
    <row r="3207" spans="1:18" s="16" customFormat="1" x14ac:dyDescent="0.25">
      <c r="A3207"/>
      <c r="B3207" s="18"/>
      <c r="D3207"/>
      <c r="E3207"/>
      <c r="F3207"/>
      <c r="G3207"/>
      <c r="H3207"/>
      <c r="I3207"/>
      <c r="J3207"/>
      <c r="K3207"/>
      <c r="L3207"/>
      <c r="M3207"/>
      <c r="N3207"/>
      <c r="O3207"/>
      <c r="P3207"/>
      <c r="Q3207"/>
      <c r="R3207"/>
    </row>
    <row r="3208" spans="1:18" s="16" customFormat="1" x14ac:dyDescent="0.25">
      <c r="A3208"/>
      <c r="B3208" s="18"/>
      <c r="D3208"/>
      <c r="E3208"/>
      <c r="F3208"/>
      <c r="G3208"/>
      <c r="H3208"/>
      <c r="I3208"/>
      <c r="J3208"/>
      <c r="K3208"/>
      <c r="L3208"/>
      <c r="M3208"/>
      <c r="N3208"/>
      <c r="O3208"/>
      <c r="P3208"/>
      <c r="Q3208"/>
      <c r="R3208"/>
    </row>
    <row r="3209" spans="1:18" s="16" customFormat="1" x14ac:dyDescent="0.25">
      <c r="A3209"/>
      <c r="B3209" s="18"/>
      <c r="D3209"/>
      <c r="E3209"/>
      <c r="F3209"/>
      <c r="G3209"/>
      <c r="H3209"/>
      <c r="I3209"/>
      <c r="J3209"/>
      <c r="K3209"/>
      <c r="L3209"/>
      <c r="M3209"/>
      <c r="N3209"/>
      <c r="O3209"/>
      <c r="P3209"/>
      <c r="Q3209"/>
      <c r="R3209"/>
    </row>
    <row r="3210" spans="1:18" s="16" customFormat="1" x14ac:dyDescent="0.25">
      <c r="A3210"/>
      <c r="B3210" s="18"/>
      <c r="D3210"/>
      <c r="E3210"/>
      <c r="F3210"/>
      <c r="G3210"/>
      <c r="H3210"/>
      <c r="I3210"/>
      <c r="J3210"/>
      <c r="K3210"/>
      <c r="L3210"/>
      <c r="M3210"/>
      <c r="N3210"/>
      <c r="O3210"/>
      <c r="P3210"/>
      <c r="Q3210"/>
      <c r="R3210"/>
    </row>
    <row r="3211" spans="1:18" s="16" customFormat="1" x14ac:dyDescent="0.25">
      <c r="A3211"/>
      <c r="B3211" s="18"/>
      <c r="D3211"/>
      <c r="E3211"/>
      <c r="F3211"/>
      <c r="G3211"/>
      <c r="H3211"/>
      <c r="I3211"/>
      <c r="J3211"/>
      <c r="K3211"/>
      <c r="L3211"/>
      <c r="M3211"/>
      <c r="N3211"/>
      <c r="O3211"/>
      <c r="P3211"/>
      <c r="Q3211"/>
      <c r="R3211"/>
    </row>
    <row r="3212" spans="1:18" s="16" customFormat="1" x14ac:dyDescent="0.25">
      <c r="A3212"/>
      <c r="B3212" s="17"/>
      <c r="D3212"/>
      <c r="E3212"/>
      <c r="F3212"/>
      <c r="G3212"/>
      <c r="H3212"/>
      <c r="I3212"/>
      <c r="J3212"/>
      <c r="K3212"/>
      <c r="L3212"/>
      <c r="M3212"/>
      <c r="N3212"/>
      <c r="O3212"/>
      <c r="P3212"/>
      <c r="Q3212"/>
      <c r="R3212"/>
    </row>
    <row r="3213" spans="1:18" s="16" customFormat="1" x14ac:dyDescent="0.25">
      <c r="A3213"/>
      <c r="B3213" s="18"/>
      <c r="D3213"/>
      <c r="E3213"/>
      <c r="F3213"/>
      <c r="G3213"/>
      <c r="H3213"/>
      <c r="I3213"/>
      <c r="J3213"/>
      <c r="K3213"/>
      <c r="L3213"/>
      <c r="M3213"/>
      <c r="N3213"/>
      <c r="O3213"/>
      <c r="P3213"/>
      <c r="Q3213"/>
      <c r="R3213"/>
    </row>
    <row r="3214" spans="1:18" s="16" customFormat="1" x14ac:dyDescent="0.25">
      <c r="A3214"/>
      <c r="B3214" s="18"/>
      <c r="D3214"/>
      <c r="E3214"/>
      <c r="F3214"/>
      <c r="G3214"/>
      <c r="H3214"/>
      <c r="I3214"/>
      <c r="J3214"/>
      <c r="K3214"/>
      <c r="L3214"/>
      <c r="M3214"/>
      <c r="N3214"/>
      <c r="O3214"/>
      <c r="P3214"/>
      <c r="Q3214"/>
      <c r="R3214"/>
    </row>
    <row r="3215" spans="1:18" s="16" customFormat="1" x14ac:dyDescent="0.25">
      <c r="A3215"/>
      <c r="B3215" s="18"/>
      <c r="D3215"/>
      <c r="E3215"/>
      <c r="F3215"/>
      <c r="G3215"/>
      <c r="H3215"/>
      <c r="I3215"/>
      <c r="J3215"/>
      <c r="K3215"/>
      <c r="L3215"/>
      <c r="M3215"/>
      <c r="N3215"/>
      <c r="O3215"/>
      <c r="P3215"/>
      <c r="Q3215"/>
      <c r="R3215"/>
    </row>
    <row r="3216" spans="1:18" s="16" customFormat="1" x14ac:dyDescent="0.25">
      <c r="A3216"/>
      <c r="B3216" s="18"/>
      <c r="D3216"/>
      <c r="E3216"/>
      <c r="F3216"/>
      <c r="G3216"/>
      <c r="H3216"/>
      <c r="I3216"/>
      <c r="J3216"/>
      <c r="K3216"/>
      <c r="L3216"/>
      <c r="M3216"/>
      <c r="N3216"/>
      <c r="O3216"/>
      <c r="P3216"/>
      <c r="Q3216"/>
      <c r="R3216"/>
    </row>
    <row r="3217" spans="1:18" s="16" customFormat="1" x14ac:dyDescent="0.25">
      <c r="A3217"/>
      <c r="B3217" s="18"/>
      <c r="D3217"/>
      <c r="E3217"/>
      <c r="F3217"/>
      <c r="G3217"/>
      <c r="H3217"/>
      <c r="I3217"/>
      <c r="J3217"/>
      <c r="K3217"/>
      <c r="L3217"/>
      <c r="M3217"/>
      <c r="N3217"/>
      <c r="O3217"/>
      <c r="P3217"/>
      <c r="Q3217"/>
      <c r="R3217"/>
    </row>
    <row r="3218" spans="1:18" s="16" customFormat="1" x14ac:dyDescent="0.25">
      <c r="A3218"/>
      <c r="B3218" s="18"/>
      <c r="D3218"/>
      <c r="E3218"/>
      <c r="F3218"/>
      <c r="G3218"/>
      <c r="H3218"/>
      <c r="I3218"/>
      <c r="J3218"/>
      <c r="K3218"/>
      <c r="L3218"/>
      <c r="M3218"/>
      <c r="N3218"/>
      <c r="O3218"/>
      <c r="P3218"/>
      <c r="Q3218"/>
      <c r="R3218"/>
    </row>
    <row r="3219" spans="1:18" s="16" customFormat="1" x14ac:dyDescent="0.25">
      <c r="A3219"/>
      <c r="B3219" s="18"/>
      <c r="D3219"/>
      <c r="E3219"/>
      <c r="F3219"/>
      <c r="G3219"/>
      <c r="H3219"/>
      <c r="I3219"/>
      <c r="J3219"/>
      <c r="K3219"/>
      <c r="L3219"/>
      <c r="M3219"/>
      <c r="N3219"/>
      <c r="O3219"/>
      <c r="P3219"/>
      <c r="Q3219"/>
      <c r="R3219"/>
    </row>
    <row r="3220" spans="1:18" s="16" customFormat="1" x14ac:dyDescent="0.25">
      <c r="A3220"/>
      <c r="B3220" s="18"/>
      <c r="D3220"/>
      <c r="E3220"/>
      <c r="F3220"/>
      <c r="G3220"/>
      <c r="H3220"/>
      <c r="I3220"/>
      <c r="J3220"/>
      <c r="K3220"/>
      <c r="L3220"/>
      <c r="M3220"/>
      <c r="N3220"/>
      <c r="O3220"/>
      <c r="P3220"/>
      <c r="Q3220"/>
      <c r="R3220"/>
    </row>
    <row r="3221" spans="1:18" s="16" customFormat="1" x14ac:dyDescent="0.25">
      <c r="A3221"/>
      <c r="B3221" s="18"/>
      <c r="D3221"/>
      <c r="E3221"/>
      <c r="F3221"/>
      <c r="G3221"/>
      <c r="H3221"/>
      <c r="I3221"/>
      <c r="J3221"/>
      <c r="K3221"/>
      <c r="L3221"/>
      <c r="M3221"/>
      <c r="N3221"/>
      <c r="O3221"/>
      <c r="P3221"/>
      <c r="Q3221"/>
      <c r="R3221"/>
    </row>
    <row r="3222" spans="1:18" s="16" customFormat="1" x14ac:dyDescent="0.25">
      <c r="A3222"/>
      <c r="B3222" s="18"/>
      <c r="D3222"/>
      <c r="E3222"/>
      <c r="F3222"/>
      <c r="G3222"/>
      <c r="H3222"/>
      <c r="I3222"/>
      <c r="J3222"/>
      <c r="K3222"/>
      <c r="L3222"/>
      <c r="M3222"/>
      <c r="N3222"/>
      <c r="O3222"/>
      <c r="P3222"/>
      <c r="Q3222"/>
      <c r="R3222"/>
    </row>
    <row r="3223" spans="1:18" s="16" customFormat="1" x14ac:dyDescent="0.25">
      <c r="A3223"/>
      <c r="B3223" s="18"/>
      <c r="D3223"/>
      <c r="E3223"/>
      <c r="F3223"/>
      <c r="G3223"/>
      <c r="H3223"/>
      <c r="I3223"/>
      <c r="J3223"/>
      <c r="K3223"/>
      <c r="L3223"/>
      <c r="M3223"/>
      <c r="N3223"/>
      <c r="O3223"/>
      <c r="P3223"/>
      <c r="Q3223"/>
      <c r="R3223"/>
    </row>
    <row r="3224" spans="1:18" s="16" customFormat="1" x14ac:dyDescent="0.25">
      <c r="A3224"/>
      <c r="B3224" s="18"/>
      <c r="D3224"/>
      <c r="E3224"/>
      <c r="F3224"/>
      <c r="G3224"/>
      <c r="H3224"/>
      <c r="I3224"/>
      <c r="J3224"/>
      <c r="K3224"/>
      <c r="L3224"/>
      <c r="M3224"/>
      <c r="N3224"/>
      <c r="O3224"/>
      <c r="P3224"/>
      <c r="Q3224"/>
      <c r="R3224"/>
    </row>
    <row r="3225" spans="1:18" s="16" customFormat="1" x14ac:dyDescent="0.25">
      <c r="A3225"/>
      <c r="B3225" s="18"/>
      <c r="D3225"/>
      <c r="E3225"/>
      <c r="F3225"/>
      <c r="G3225"/>
      <c r="H3225"/>
      <c r="I3225"/>
      <c r="J3225"/>
      <c r="K3225"/>
      <c r="L3225"/>
      <c r="M3225"/>
      <c r="N3225"/>
      <c r="O3225"/>
      <c r="P3225"/>
      <c r="Q3225"/>
      <c r="R3225"/>
    </row>
    <row r="3226" spans="1:18" s="16" customFormat="1" x14ac:dyDescent="0.25">
      <c r="A3226"/>
      <c r="B3226" s="18"/>
      <c r="D3226"/>
      <c r="E3226"/>
      <c r="F3226"/>
      <c r="G3226"/>
      <c r="H3226"/>
      <c r="I3226"/>
      <c r="J3226"/>
      <c r="K3226"/>
      <c r="L3226"/>
      <c r="M3226"/>
      <c r="N3226"/>
      <c r="O3226"/>
      <c r="P3226"/>
      <c r="Q3226"/>
      <c r="R3226"/>
    </row>
    <row r="3227" spans="1:18" s="16" customFormat="1" x14ac:dyDescent="0.25">
      <c r="A3227"/>
      <c r="B3227" s="18"/>
      <c r="D3227"/>
      <c r="E3227"/>
      <c r="F3227"/>
      <c r="G3227"/>
      <c r="H3227"/>
      <c r="I3227"/>
      <c r="J3227"/>
      <c r="K3227"/>
      <c r="L3227"/>
      <c r="M3227"/>
      <c r="N3227"/>
      <c r="O3227"/>
      <c r="P3227"/>
      <c r="Q3227"/>
      <c r="R3227"/>
    </row>
    <row r="3228" spans="1:18" s="16" customFormat="1" x14ac:dyDescent="0.25">
      <c r="A3228"/>
      <c r="B3228" s="18"/>
      <c r="D3228"/>
      <c r="E3228"/>
      <c r="F3228"/>
      <c r="G3228"/>
      <c r="H3228"/>
      <c r="I3228"/>
      <c r="J3228"/>
      <c r="K3228"/>
      <c r="L3228"/>
      <c r="M3228"/>
      <c r="N3228"/>
      <c r="O3228"/>
      <c r="P3228"/>
      <c r="Q3228"/>
      <c r="R3228"/>
    </row>
    <row r="3229" spans="1:18" s="16" customFormat="1" x14ac:dyDescent="0.25">
      <c r="A3229"/>
      <c r="B3229" s="18"/>
      <c r="D3229"/>
      <c r="E3229"/>
      <c r="F3229"/>
      <c r="G3229"/>
      <c r="H3229"/>
      <c r="I3229"/>
      <c r="J3229"/>
      <c r="K3229"/>
      <c r="L3229"/>
      <c r="M3229"/>
      <c r="N3229"/>
      <c r="O3229"/>
      <c r="P3229"/>
      <c r="Q3229"/>
      <c r="R3229"/>
    </row>
    <row r="3230" spans="1:18" s="16" customFormat="1" x14ac:dyDescent="0.25">
      <c r="A3230"/>
      <c r="B3230" s="18"/>
      <c r="D3230"/>
      <c r="E3230"/>
      <c r="F3230"/>
      <c r="G3230"/>
      <c r="H3230"/>
      <c r="I3230"/>
      <c r="J3230"/>
      <c r="K3230"/>
      <c r="L3230"/>
      <c r="M3230"/>
      <c r="N3230"/>
      <c r="O3230"/>
      <c r="P3230"/>
      <c r="Q3230"/>
      <c r="R3230"/>
    </row>
    <row r="3231" spans="1:18" s="16" customFormat="1" x14ac:dyDescent="0.25">
      <c r="A3231"/>
      <c r="B3231" s="18"/>
      <c r="D3231"/>
      <c r="E3231"/>
      <c r="F3231"/>
      <c r="G3231"/>
      <c r="H3231"/>
      <c r="I3231"/>
      <c r="J3231"/>
      <c r="K3231"/>
      <c r="L3231"/>
      <c r="M3231"/>
      <c r="N3231"/>
      <c r="O3231"/>
      <c r="P3231"/>
      <c r="Q3231"/>
      <c r="R3231"/>
    </row>
    <row r="3232" spans="1:18" s="16" customFormat="1" x14ac:dyDescent="0.25">
      <c r="A3232"/>
      <c r="B3232" s="18"/>
      <c r="D3232"/>
      <c r="E3232"/>
      <c r="F3232"/>
      <c r="G3232"/>
      <c r="H3232"/>
      <c r="I3232"/>
      <c r="J3232"/>
      <c r="K3232"/>
      <c r="L3232"/>
      <c r="M3232"/>
      <c r="N3232"/>
      <c r="O3232"/>
      <c r="P3232"/>
      <c r="Q3232"/>
      <c r="R3232"/>
    </row>
    <row r="3233" spans="1:18" s="16" customFormat="1" x14ac:dyDescent="0.25">
      <c r="A3233"/>
      <c r="B3233" s="18"/>
      <c r="D3233"/>
      <c r="E3233"/>
      <c r="F3233"/>
      <c r="G3233"/>
      <c r="H3233"/>
      <c r="I3233"/>
      <c r="J3233"/>
      <c r="K3233"/>
      <c r="L3233"/>
      <c r="M3233"/>
      <c r="N3233"/>
      <c r="O3233"/>
      <c r="P3233"/>
      <c r="Q3233"/>
      <c r="R3233"/>
    </row>
    <row r="3234" spans="1:18" s="16" customFormat="1" x14ac:dyDescent="0.25">
      <c r="A3234"/>
      <c r="B3234" s="18"/>
      <c r="D3234"/>
      <c r="E3234"/>
      <c r="F3234"/>
      <c r="G3234"/>
      <c r="H3234"/>
      <c r="I3234"/>
      <c r="J3234"/>
      <c r="K3234"/>
      <c r="L3234"/>
      <c r="M3234"/>
      <c r="N3234"/>
      <c r="O3234"/>
      <c r="P3234"/>
      <c r="Q3234"/>
      <c r="R3234"/>
    </row>
    <row r="3235" spans="1:18" s="16" customFormat="1" x14ac:dyDescent="0.25">
      <c r="A3235"/>
      <c r="B3235" s="18"/>
      <c r="D3235"/>
      <c r="E3235"/>
      <c r="F3235"/>
      <c r="G3235"/>
      <c r="H3235"/>
      <c r="I3235"/>
      <c r="J3235"/>
      <c r="K3235"/>
      <c r="L3235"/>
      <c r="M3235"/>
      <c r="N3235"/>
      <c r="O3235"/>
      <c r="P3235"/>
      <c r="Q3235"/>
      <c r="R3235"/>
    </row>
    <row r="3236" spans="1:18" s="16" customFormat="1" x14ac:dyDescent="0.25">
      <c r="A3236"/>
      <c r="B3236" s="18"/>
      <c r="D3236"/>
      <c r="E3236"/>
      <c r="F3236"/>
      <c r="G3236"/>
      <c r="H3236"/>
      <c r="I3236"/>
      <c r="J3236"/>
      <c r="K3236"/>
      <c r="L3236"/>
      <c r="M3236"/>
      <c r="N3236"/>
      <c r="O3236"/>
      <c r="P3236"/>
      <c r="Q3236"/>
      <c r="R3236"/>
    </row>
    <row r="3237" spans="1:18" s="16" customFormat="1" x14ac:dyDescent="0.25">
      <c r="A3237"/>
      <c r="B3237" s="18"/>
      <c r="D3237"/>
      <c r="E3237"/>
      <c r="F3237"/>
      <c r="G3237"/>
      <c r="H3237"/>
      <c r="I3237"/>
      <c r="J3237"/>
      <c r="K3237"/>
      <c r="L3237"/>
      <c r="M3237"/>
      <c r="N3237"/>
      <c r="O3237"/>
      <c r="P3237"/>
      <c r="Q3237"/>
      <c r="R3237"/>
    </row>
    <row r="3238" spans="1:18" s="16" customFormat="1" x14ac:dyDescent="0.25">
      <c r="A3238"/>
      <c r="B3238" s="18"/>
      <c r="D3238"/>
      <c r="E3238"/>
      <c r="F3238"/>
      <c r="G3238"/>
      <c r="H3238"/>
      <c r="I3238"/>
      <c r="J3238"/>
      <c r="K3238"/>
      <c r="L3238"/>
      <c r="M3238"/>
      <c r="N3238"/>
      <c r="O3238"/>
      <c r="P3238"/>
      <c r="Q3238"/>
      <c r="R3238"/>
    </row>
    <row r="3239" spans="1:18" s="16" customFormat="1" x14ac:dyDescent="0.25">
      <c r="A3239"/>
      <c r="B3239" s="18"/>
      <c r="D3239"/>
      <c r="E3239"/>
      <c r="F3239"/>
      <c r="G3239"/>
      <c r="H3239"/>
      <c r="I3239"/>
      <c r="J3239"/>
      <c r="K3239"/>
      <c r="L3239"/>
      <c r="M3239"/>
      <c r="N3239"/>
      <c r="O3239"/>
      <c r="P3239"/>
      <c r="Q3239"/>
      <c r="R3239"/>
    </row>
    <row r="3240" spans="1:18" s="16" customFormat="1" x14ac:dyDescent="0.25">
      <c r="A3240"/>
      <c r="B3240" s="18"/>
      <c r="D3240"/>
      <c r="E3240"/>
      <c r="F3240"/>
      <c r="G3240"/>
      <c r="H3240"/>
      <c r="I3240"/>
      <c r="J3240"/>
      <c r="K3240"/>
      <c r="L3240"/>
      <c r="M3240"/>
      <c r="N3240"/>
      <c r="O3240"/>
      <c r="P3240"/>
      <c r="Q3240"/>
      <c r="R3240"/>
    </row>
    <row r="3241" spans="1:18" s="16" customFormat="1" x14ac:dyDescent="0.25">
      <c r="A3241"/>
      <c r="B3241" s="18"/>
      <c r="D3241"/>
      <c r="E3241"/>
      <c r="F3241"/>
      <c r="G3241"/>
      <c r="H3241"/>
      <c r="I3241"/>
      <c r="J3241"/>
      <c r="K3241"/>
      <c r="L3241"/>
      <c r="M3241"/>
      <c r="N3241"/>
      <c r="O3241"/>
      <c r="P3241"/>
      <c r="Q3241"/>
      <c r="R3241"/>
    </row>
    <row r="3242" spans="1:18" s="16" customFormat="1" x14ac:dyDescent="0.25">
      <c r="A3242"/>
      <c r="B3242" s="18"/>
      <c r="D3242"/>
      <c r="E3242"/>
      <c r="F3242"/>
      <c r="G3242"/>
      <c r="H3242"/>
      <c r="I3242"/>
      <c r="J3242"/>
      <c r="K3242"/>
      <c r="L3242"/>
      <c r="M3242"/>
      <c r="N3242"/>
      <c r="O3242"/>
      <c r="P3242"/>
      <c r="Q3242"/>
      <c r="R3242"/>
    </row>
    <row r="3243" spans="1:18" s="16" customFormat="1" x14ac:dyDescent="0.25">
      <c r="A3243"/>
      <c r="B3243" s="18"/>
      <c r="D3243"/>
      <c r="E3243"/>
      <c r="F3243"/>
      <c r="G3243"/>
      <c r="H3243"/>
      <c r="I3243"/>
      <c r="J3243"/>
      <c r="K3243"/>
      <c r="L3243"/>
      <c r="M3243"/>
      <c r="N3243"/>
      <c r="O3243"/>
      <c r="P3243"/>
      <c r="Q3243"/>
      <c r="R3243"/>
    </row>
    <row r="3244" spans="1:18" s="16" customFormat="1" x14ac:dyDescent="0.25">
      <c r="A3244"/>
      <c r="B3244" s="18"/>
      <c r="D3244"/>
      <c r="E3244"/>
      <c r="F3244"/>
      <c r="G3244"/>
      <c r="H3244"/>
      <c r="I3244"/>
      <c r="J3244"/>
      <c r="K3244"/>
      <c r="L3244"/>
      <c r="M3244"/>
      <c r="N3244"/>
      <c r="O3244"/>
      <c r="P3244"/>
      <c r="Q3244"/>
      <c r="R3244"/>
    </row>
    <row r="3245" spans="1:18" s="16" customFormat="1" x14ac:dyDescent="0.25">
      <c r="A3245"/>
      <c r="B3245" s="18"/>
      <c r="D3245"/>
      <c r="E3245"/>
      <c r="F3245"/>
      <c r="G3245"/>
      <c r="H3245"/>
      <c r="I3245"/>
      <c r="J3245"/>
      <c r="K3245"/>
      <c r="L3245"/>
      <c r="M3245"/>
      <c r="N3245"/>
      <c r="O3245"/>
      <c r="P3245"/>
      <c r="Q3245"/>
      <c r="R3245"/>
    </row>
    <row r="3246" spans="1:18" s="16" customFormat="1" x14ac:dyDescent="0.25">
      <c r="A3246"/>
      <c r="B3246" s="18"/>
      <c r="D3246"/>
      <c r="E3246"/>
      <c r="F3246"/>
      <c r="G3246"/>
      <c r="H3246"/>
      <c r="I3246"/>
      <c r="J3246"/>
      <c r="K3246"/>
      <c r="L3246"/>
      <c r="M3246"/>
      <c r="N3246"/>
      <c r="O3246"/>
      <c r="P3246"/>
      <c r="Q3246"/>
      <c r="R3246"/>
    </row>
    <row r="3247" spans="1:18" s="16" customFormat="1" x14ac:dyDescent="0.25">
      <c r="A3247"/>
      <c r="B3247" s="18"/>
      <c r="D3247"/>
      <c r="E3247"/>
      <c r="F3247"/>
      <c r="G3247"/>
      <c r="H3247"/>
      <c r="I3247"/>
      <c r="J3247"/>
      <c r="K3247"/>
      <c r="L3247"/>
      <c r="M3247"/>
      <c r="N3247"/>
      <c r="O3247"/>
      <c r="P3247"/>
      <c r="Q3247"/>
      <c r="R3247"/>
    </row>
    <row r="3248" spans="1:18" s="16" customFormat="1" x14ac:dyDescent="0.25">
      <c r="A3248"/>
      <c r="B3248" s="18"/>
      <c r="D3248"/>
      <c r="E3248"/>
      <c r="F3248"/>
      <c r="G3248"/>
      <c r="H3248"/>
      <c r="I3248"/>
      <c r="J3248"/>
      <c r="K3248"/>
      <c r="L3248"/>
      <c r="M3248"/>
      <c r="N3248"/>
      <c r="O3248"/>
      <c r="P3248"/>
      <c r="Q3248"/>
      <c r="R3248"/>
    </row>
    <row r="3249" spans="1:18" s="16" customFormat="1" x14ac:dyDescent="0.25">
      <c r="A3249"/>
      <c r="B3249" s="18"/>
      <c r="D3249"/>
      <c r="E3249"/>
      <c r="F3249"/>
      <c r="G3249"/>
      <c r="H3249"/>
      <c r="I3249"/>
      <c r="J3249"/>
      <c r="K3249"/>
      <c r="L3249"/>
      <c r="M3249"/>
      <c r="N3249"/>
      <c r="O3249"/>
      <c r="P3249"/>
      <c r="Q3249"/>
      <c r="R3249"/>
    </row>
    <row r="3250" spans="1:18" s="16" customFormat="1" x14ac:dyDescent="0.25">
      <c r="A3250"/>
      <c r="B3250" s="18"/>
      <c r="D3250"/>
      <c r="E3250"/>
      <c r="F3250"/>
      <c r="G3250"/>
      <c r="H3250"/>
      <c r="I3250"/>
      <c r="J3250"/>
      <c r="K3250"/>
      <c r="L3250"/>
      <c r="M3250"/>
      <c r="N3250"/>
      <c r="O3250"/>
      <c r="P3250"/>
      <c r="Q3250"/>
      <c r="R3250"/>
    </row>
    <row r="3251" spans="1:18" s="16" customFormat="1" x14ac:dyDescent="0.25">
      <c r="A3251"/>
      <c r="B3251" s="18"/>
      <c r="D3251"/>
      <c r="E3251"/>
      <c r="F3251"/>
      <c r="G3251"/>
      <c r="H3251"/>
      <c r="I3251"/>
      <c r="J3251"/>
      <c r="K3251"/>
      <c r="L3251"/>
      <c r="M3251"/>
      <c r="N3251"/>
      <c r="O3251"/>
      <c r="P3251"/>
      <c r="Q3251"/>
      <c r="R3251"/>
    </row>
    <row r="3252" spans="1:18" s="16" customFormat="1" x14ac:dyDescent="0.25">
      <c r="A3252"/>
      <c r="B3252" s="18"/>
      <c r="D3252"/>
      <c r="E3252"/>
      <c r="F3252"/>
      <c r="G3252"/>
      <c r="H3252"/>
      <c r="I3252"/>
      <c r="J3252"/>
      <c r="K3252"/>
      <c r="L3252"/>
      <c r="M3252"/>
      <c r="N3252"/>
      <c r="O3252"/>
      <c r="P3252"/>
      <c r="Q3252"/>
      <c r="R3252"/>
    </row>
    <row r="3253" spans="1:18" s="16" customFormat="1" x14ac:dyDescent="0.25">
      <c r="A3253"/>
      <c r="B3253" s="18"/>
      <c r="D3253"/>
      <c r="E3253"/>
      <c r="F3253"/>
      <c r="G3253"/>
      <c r="H3253"/>
      <c r="I3253"/>
      <c r="J3253"/>
      <c r="K3253"/>
      <c r="L3253"/>
      <c r="M3253"/>
      <c r="N3253"/>
      <c r="O3253"/>
      <c r="P3253"/>
      <c r="Q3253"/>
      <c r="R3253"/>
    </row>
    <row r="3254" spans="1:18" s="16" customFormat="1" x14ac:dyDescent="0.25">
      <c r="A3254"/>
      <c r="B3254" s="18"/>
      <c r="D3254"/>
      <c r="E3254"/>
      <c r="F3254"/>
      <c r="G3254"/>
      <c r="H3254"/>
      <c r="I3254"/>
      <c r="J3254"/>
      <c r="K3254"/>
      <c r="L3254"/>
      <c r="M3254"/>
      <c r="N3254"/>
      <c r="O3254"/>
      <c r="P3254"/>
      <c r="Q3254"/>
      <c r="R3254"/>
    </row>
    <row r="3255" spans="1:18" s="16" customFormat="1" x14ac:dyDescent="0.25">
      <c r="A3255"/>
      <c r="B3255" s="18"/>
      <c r="D3255"/>
      <c r="E3255"/>
      <c r="F3255"/>
      <c r="G3255"/>
      <c r="H3255"/>
      <c r="I3255"/>
      <c r="J3255"/>
      <c r="K3255"/>
      <c r="L3255"/>
      <c r="M3255"/>
      <c r="N3255"/>
      <c r="O3255"/>
      <c r="P3255"/>
      <c r="Q3255"/>
      <c r="R3255"/>
    </row>
    <row r="3256" spans="1:18" s="16" customFormat="1" x14ac:dyDescent="0.25">
      <c r="A3256"/>
      <c r="B3256" s="18"/>
      <c r="D3256"/>
      <c r="E3256"/>
      <c r="F3256"/>
      <c r="G3256"/>
      <c r="H3256"/>
      <c r="I3256"/>
      <c r="J3256"/>
      <c r="K3256"/>
      <c r="L3256"/>
      <c r="M3256"/>
      <c r="N3256"/>
      <c r="O3256"/>
      <c r="P3256"/>
      <c r="Q3256"/>
      <c r="R3256"/>
    </row>
    <row r="3257" spans="1:18" s="16" customFormat="1" x14ac:dyDescent="0.25">
      <c r="A3257"/>
      <c r="B3257" s="18"/>
      <c r="D3257"/>
      <c r="E3257"/>
      <c r="F3257"/>
      <c r="G3257"/>
      <c r="H3257"/>
      <c r="I3257"/>
      <c r="J3257"/>
      <c r="K3257"/>
      <c r="L3257"/>
      <c r="M3257"/>
      <c r="N3257"/>
      <c r="O3257"/>
      <c r="P3257"/>
      <c r="Q3257"/>
      <c r="R3257"/>
    </row>
    <row r="3258" spans="1:18" s="16" customFormat="1" x14ac:dyDescent="0.25">
      <c r="A3258"/>
      <c r="B3258" s="18"/>
      <c r="D3258"/>
      <c r="E3258"/>
      <c r="F3258"/>
      <c r="G3258"/>
      <c r="H3258"/>
      <c r="I3258"/>
      <c r="J3258"/>
      <c r="K3258"/>
      <c r="L3258"/>
      <c r="M3258"/>
      <c r="N3258"/>
      <c r="O3258"/>
      <c r="P3258"/>
      <c r="Q3258"/>
      <c r="R3258"/>
    </row>
    <row r="3259" spans="1:18" s="16" customFormat="1" x14ac:dyDescent="0.25">
      <c r="A3259"/>
      <c r="B3259" s="18"/>
      <c r="D3259"/>
      <c r="E3259"/>
      <c r="F3259"/>
      <c r="G3259"/>
      <c r="H3259"/>
      <c r="I3259"/>
      <c r="J3259"/>
      <c r="K3259"/>
      <c r="L3259"/>
      <c r="M3259"/>
      <c r="N3259"/>
      <c r="O3259"/>
      <c r="P3259"/>
      <c r="Q3259"/>
      <c r="R3259"/>
    </row>
    <row r="3260" spans="1:18" s="16" customFormat="1" x14ac:dyDescent="0.25">
      <c r="A3260"/>
      <c r="B3260" s="18"/>
      <c r="D3260"/>
      <c r="E3260"/>
      <c r="F3260"/>
      <c r="G3260"/>
      <c r="H3260"/>
      <c r="I3260"/>
      <c r="J3260"/>
      <c r="K3260"/>
      <c r="L3260"/>
      <c r="M3260"/>
      <c r="N3260"/>
      <c r="O3260"/>
      <c r="P3260"/>
      <c r="Q3260"/>
      <c r="R3260"/>
    </row>
    <row r="3261" spans="1:18" s="16" customFormat="1" x14ac:dyDescent="0.25">
      <c r="A3261"/>
      <c r="B3261" s="18"/>
      <c r="D3261"/>
      <c r="E3261"/>
      <c r="F3261"/>
      <c r="G3261"/>
      <c r="H3261"/>
      <c r="I3261"/>
      <c r="J3261"/>
      <c r="K3261"/>
      <c r="L3261"/>
      <c r="M3261"/>
      <c r="N3261"/>
      <c r="O3261"/>
      <c r="P3261"/>
      <c r="Q3261"/>
      <c r="R3261"/>
    </row>
    <row r="3262" spans="1:18" s="16" customFormat="1" x14ac:dyDescent="0.25">
      <c r="A3262"/>
      <c r="B3262" s="17"/>
      <c r="D3262"/>
      <c r="E3262"/>
      <c r="F3262"/>
      <c r="G3262"/>
      <c r="H3262"/>
      <c r="I3262"/>
      <c r="J3262"/>
      <c r="K3262"/>
      <c r="L3262"/>
      <c r="M3262"/>
      <c r="N3262"/>
      <c r="O3262"/>
      <c r="P3262"/>
      <c r="Q3262"/>
      <c r="R3262"/>
    </row>
    <row r="3263" spans="1:18" s="16" customFormat="1" x14ac:dyDescent="0.25">
      <c r="A3263"/>
      <c r="B3263" s="18"/>
      <c r="D3263"/>
      <c r="E3263"/>
      <c r="F3263"/>
      <c r="G3263"/>
      <c r="H3263"/>
      <c r="I3263"/>
      <c r="J3263"/>
      <c r="K3263"/>
      <c r="L3263"/>
      <c r="M3263"/>
      <c r="N3263"/>
      <c r="O3263"/>
      <c r="P3263"/>
      <c r="Q3263"/>
      <c r="R3263"/>
    </row>
    <row r="3264" spans="1:18" s="16" customFormat="1" x14ac:dyDescent="0.25">
      <c r="A3264"/>
      <c r="B3264" s="18"/>
      <c r="D3264"/>
      <c r="E3264"/>
      <c r="F3264"/>
      <c r="G3264"/>
      <c r="H3264"/>
      <c r="I3264"/>
      <c r="J3264"/>
      <c r="K3264"/>
      <c r="L3264"/>
      <c r="M3264"/>
      <c r="N3264"/>
      <c r="O3264"/>
      <c r="P3264"/>
      <c r="Q3264"/>
      <c r="R3264"/>
    </row>
    <row r="3265" spans="1:18" s="16" customFormat="1" x14ac:dyDescent="0.25">
      <c r="A3265"/>
      <c r="B3265" s="18"/>
      <c r="D3265"/>
      <c r="E3265"/>
      <c r="F3265"/>
      <c r="G3265"/>
      <c r="H3265"/>
      <c r="I3265"/>
      <c r="J3265"/>
      <c r="K3265"/>
      <c r="L3265"/>
      <c r="M3265"/>
      <c r="N3265"/>
      <c r="O3265"/>
      <c r="P3265"/>
      <c r="Q3265"/>
      <c r="R3265"/>
    </row>
    <row r="3266" spans="1:18" s="16" customFormat="1" x14ac:dyDescent="0.25">
      <c r="A3266"/>
      <c r="B3266" s="18"/>
      <c r="D3266"/>
      <c r="E3266"/>
      <c r="F3266"/>
      <c r="G3266"/>
      <c r="H3266"/>
      <c r="I3266"/>
      <c r="J3266"/>
      <c r="K3266"/>
      <c r="L3266"/>
      <c r="M3266"/>
      <c r="N3266"/>
      <c r="O3266"/>
      <c r="P3266"/>
      <c r="Q3266"/>
      <c r="R3266"/>
    </row>
    <row r="3267" spans="1:18" s="16" customFormat="1" x14ac:dyDescent="0.25">
      <c r="A3267"/>
      <c r="B3267" s="18"/>
      <c r="D3267"/>
      <c r="E3267"/>
      <c r="F3267"/>
      <c r="G3267"/>
      <c r="H3267"/>
      <c r="I3267"/>
      <c r="J3267"/>
      <c r="K3267"/>
      <c r="L3267"/>
      <c r="M3267"/>
      <c r="N3267"/>
      <c r="O3267"/>
      <c r="P3267"/>
      <c r="Q3267"/>
      <c r="R3267"/>
    </row>
    <row r="3268" spans="1:18" s="16" customFormat="1" x14ac:dyDescent="0.25">
      <c r="A3268"/>
      <c r="B3268" s="18"/>
      <c r="D3268"/>
      <c r="E3268"/>
      <c r="F3268"/>
      <c r="G3268"/>
      <c r="H3268"/>
      <c r="I3268"/>
      <c r="J3268"/>
      <c r="K3268"/>
      <c r="L3268"/>
      <c r="M3268"/>
      <c r="N3268"/>
      <c r="O3268"/>
      <c r="P3268"/>
      <c r="Q3268"/>
      <c r="R3268"/>
    </row>
    <row r="3269" spans="1:18" s="16" customFormat="1" x14ac:dyDescent="0.25">
      <c r="A3269"/>
      <c r="B3269" s="18"/>
      <c r="D3269"/>
      <c r="E3269"/>
      <c r="F3269"/>
      <c r="G3269"/>
      <c r="H3269"/>
      <c r="I3269"/>
      <c r="J3269"/>
      <c r="K3269"/>
      <c r="L3269"/>
      <c r="M3269"/>
      <c r="N3269"/>
      <c r="O3269"/>
      <c r="P3269"/>
      <c r="Q3269"/>
      <c r="R3269"/>
    </row>
    <row r="3270" spans="1:18" s="16" customFormat="1" x14ac:dyDescent="0.25">
      <c r="A3270"/>
      <c r="B3270" s="18"/>
      <c r="D3270"/>
      <c r="E3270"/>
      <c r="F3270"/>
      <c r="G3270"/>
      <c r="H3270"/>
      <c r="I3270"/>
      <c r="J3270"/>
      <c r="K3270"/>
      <c r="L3270"/>
      <c r="M3270"/>
      <c r="N3270"/>
      <c r="O3270"/>
      <c r="P3270"/>
      <c r="Q3270"/>
      <c r="R3270"/>
    </row>
    <row r="3271" spans="1:18" s="16" customFormat="1" x14ac:dyDescent="0.25">
      <c r="A3271"/>
      <c r="B3271" s="18"/>
      <c r="D3271"/>
      <c r="E3271"/>
      <c r="F3271"/>
      <c r="G3271"/>
      <c r="H3271"/>
      <c r="I3271"/>
      <c r="J3271"/>
      <c r="K3271"/>
      <c r="L3271"/>
      <c r="M3271"/>
      <c r="N3271"/>
      <c r="O3271"/>
      <c r="P3271"/>
      <c r="Q3271"/>
      <c r="R3271"/>
    </row>
    <row r="3272" spans="1:18" s="16" customFormat="1" x14ac:dyDescent="0.25">
      <c r="A3272"/>
      <c r="B3272" s="18"/>
      <c r="D3272"/>
      <c r="E3272"/>
      <c r="F3272"/>
      <c r="G3272"/>
      <c r="H3272"/>
      <c r="I3272"/>
      <c r="J3272"/>
      <c r="K3272"/>
      <c r="L3272"/>
      <c r="M3272"/>
      <c r="N3272"/>
      <c r="O3272"/>
      <c r="P3272"/>
      <c r="Q3272"/>
      <c r="R3272"/>
    </row>
    <row r="3273" spans="1:18" s="16" customFormat="1" x14ac:dyDescent="0.25">
      <c r="A3273"/>
      <c r="B3273" s="18"/>
      <c r="D3273"/>
      <c r="E3273"/>
      <c r="F3273"/>
      <c r="G3273"/>
      <c r="H3273"/>
      <c r="I3273"/>
      <c r="J3273"/>
      <c r="K3273"/>
      <c r="L3273"/>
      <c r="M3273"/>
      <c r="N3273"/>
      <c r="O3273"/>
      <c r="P3273"/>
      <c r="Q3273"/>
      <c r="R3273"/>
    </row>
    <row r="3274" spans="1:18" s="16" customFormat="1" x14ac:dyDescent="0.25">
      <c r="A3274"/>
      <c r="B3274" s="18"/>
      <c r="D3274"/>
      <c r="E3274"/>
      <c r="F3274"/>
      <c r="G3274"/>
      <c r="H3274"/>
      <c r="I3274"/>
      <c r="J3274"/>
      <c r="K3274"/>
      <c r="L3274"/>
      <c r="M3274"/>
      <c r="N3274"/>
      <c r="O3274"/>
      <c r="P3274"/>
      <c r="Q3274"/>
      <c r="R3274"/>
    </row>
    <row r="3275" spans="1:18" s="16" customFormat="1" x14ac:dyDescent="0.25">
      <c r="A3275"/>
      <c r="B3275" s="18"/>
      <c r="D3275"/>
      <c r="E3275"/>
      <c r="F3275"/>
      <c r="G3275"/>
      <c r="H3275"/>
      <c r="I3275"/>
      <c r="J3275"/>
      <c r="K3275"/>
      <c r="L3275"/>
      <c r="M3275"/>
      <c r="N3275"/>
      <c r="O3275"/>
      <c r="P3275"/>
      <c r="Q3275"/>
      <c r="R3275"/>
    </row>
    <row r="3276" spans="1:18" s="16" customFormat="1" x14ac:dyDescent="0.25">
      <c r="A3276"/>
      <c r="B3276" s="18"/>
      <c r="D3276"/>
      <c r="E3276"/>
      <c r="F3276"/>
      <c r="G3276"/>
      <c r="H3276"/>
      <c r="I3276"/>
      <c r="J3276"/>
      <c r="K3276"/>
      <c r="L3276"/>
      <c r="M3276"/>
      <c r="N3276"/>
      <c r="O3276"/>
      <c r="P3276"/>
      <c r="Q3276"/>
      <c r="R3276"/>
    </row>
    <row r="3277" spans="1:18" s="16" customFormat="1" x14ac:dyDescent="0.25">
      <c r="A3277"/>
      <c r="B3277" s="18"/>
      <c r="D3277"/>
      <c r="E3277"/>
      <c r="F3277"/>
      <c r="G3277"/>
      <c r="H3277"/>
      <c r="I3277"/>
      <c r="J3277"/>
      <c r="K3277"/>
      <c r="L3277"/>
      <c r="M3277"/>
      <c r="N3277"/>
      <c r="O3277"/>
      <c r="P3277"/>
      <c r="Q3277"/>
      <c r="R3277"/>
    </row>
    <row r="3278" spans="1:18" s="16" customFormat="1" x14ac:dyDescent="0.25">
      <c r="A3278"/>
      <c r="B3278" s="18"/>
      <c r="D3278"/>
      <c r="E3278"/>
      <c r="F3278"/>
      <c r="G3278"/>
      <c r="H3278"/>
      <c r="I3278"/>
      <c r="J3278"/>
      <c r="K3278"/>
      <c r="L3278"/>
      <c r="M3278"/>
      <c r="N3278"/>
      <c r="O3278"/>
      <c r="P3278"/>
      <c r="Q3278"/>
      <c r="R3278"/>
    </row>
    <row r="3279" spans="1:18" s="16" customFormat="1" x14ac:dyDescent="0.25">
      <c r="A3279"/>
      <c r="B3279" s="18"/>
      <c r="D3279"/>
      <c r="E3279"/>
      <c r="F3279"/>
      <c r="G3279"/>
      <c r="H3279"/>
      <c r="I3279"/>
      <c r="J3279"/>
      <c r="K3279"/>
      <c r="L3279"/>
      <c r="M3279"/>
      <c r="N3279"/>
      <c r="O3279"/>
      <c r="P3279"/>
      <c r="Q3279"/>
      <c r="R3279"/>
    </row>
    <row r="3280" spans="1:18" s="16" customFormat="1" x14ac:dyDescent="0.25">
      <c r="A3280"/>
      <c r="B3280" s="18"/>
      <c r="D3280"/>
      <c r="E3280"/>
      <c r="F3280"/>
      <c r="G3280"/>
      <c r="H3280"/>
      <c r="I3280"/>
      <c r="J3280"/>
      <c r="K3280"/>
      <c r="L3280"/>
      <c r="M3280"/>
      <c r="N3280"/>
      <c r="O3280"/>
      <c r="P3280"/>
      <c r="Q3280"/>
      <c r="R3280"/>
    </row>
    <row r="3281" spans="1:18" s="16" customFormat="1" x14ac:dyDescent="0.25">
      <c r="A3281"/>
      <c r="B3281" s="18"/>
      <c r="D3281"/>
      <c r="E3281"/>
      <c r="F3281"/>
      <c r="G3281"/>
      <c r="H3281"/>
      <c r="I3281"/>
      <c r="J3281"/>
      <c r="K3281"/>
      <c r="L3281"/>
      <c r="M3281"/>
      <c r="N3281"/>
      <c r="O3281"/>
      <c r="P3281"/>
      <c r="Q3281"/>
      <c r="R3281"/>
    </row>
    <row r="3282" spans="1:18" s="16" customFormat="1" x14ac:dyDescent="0.25">
      <c r="A3282"/>
      <c r="B3282" s="18"/>
      <c r="D3282"/>
      <c r="E3282"/>
      <c r="F3282"/>
      <c r="G3282"/>
      <c r="H3282"/>
      <c r="I3282"/>
      <c r="J3282"/>
      <c r="K3282"/>
      <c r="L3282"/>
      <c r="M3282"/>
      <c r="N3282"/>
      <c r="O3282"/>
      <c r="P3282"/>
      <c r="Q3282"/>
      <c r="R3282"/>
    </row>
    <row r="3283" spans="1:18" s="16" customFormat="1" x14ac:dyDescent="0.25">
      <c r="A3283"/>
      <c r="B3283" s="18"/>
      <c r="D3283"/>
      <c r="E3283"/>
      <c r="F3283"/>
      <c r="G3283"/>
      <c r="H3283"/>
      <c r="I3283"/>
      <c r="J3283"/>
      <c r="K3283"/>
      <c r="L3283"/>
      <c r="M3283"/>
      <c r="N3283"/>
      <c r="O3283"/>
      <c r="P3283"/>
      <c r="Q3283"/>
      <c r="R3283"/>
    </row>
    <row r="3284" spans="1:18" s="16" customFormat="1" x14ac:dyDescent="0.25">
      <c r="A3284"/>
      <c r="B3284" s="18"/>
      <c r="D3284"/>
      <c r="E3284"/>
      <c r="F3284"/>
      <c r="G3284"/>
      <c r="H3284"/>
      <c r="I3284"/>
      <c r="J3284"/>
      <c r="K3284"/>
      <c r="L3284"/>
      <c r="M3284"/>
      <c r="N3284"/>
      <c r="O3284"/>
      <c r="P3284"/>
      <c r="Q3284"/>
      <c r="R3284"/>
    </row>
    <row r="3285" spans="1:18" s="16" customFormat="1" x14ac:dyDescent="0.25">
      <c r="A3285"/>
      <c r="B3285" s="18"/>
      <c r="D3285"/>
      <c r="E3285"/>
      <c r="F3285"/>
      <c r="G3285"/>
      <c r="H3285"/>
      <c r="I3285"/>
      <c r="J3285"/>
      <c r="K3285"/>
      <c r="L3285"/>
      <c r="M3285"/>
      <c r="N3285"/>
      <c r="O3285"/>
      <c r="P3285"/>
      <c r="Q3285"/>
      <c r="R3285"/>
    </row>
    <row r="3286" spans="1:18" s="16" customFormat="1" x14ac:dyDescent="0.25">
      <c r="A3286"/>
      <c r="B3286" s="18"/>
      <c r="D3286"/>
      <c r="E3286"/>
      <c r="F3286"/>
      <c r="G3286"/>
      <c r="H3286"/>
      <c r="I3286"/>
      <c r="J3286"/>
      <c r="K3286"/>
      <c r="L3286"/>
      <c r="M3286"/>
      <c r="N3286"/>
      <c r="O3286"/>
      <c r="P3286"/>
      <c r="Q3286"/>
      <c r="R3286"/>
    </row>
    <row r="3287" spans="1:18" s="16" customFormat="1" x14ac:dyDescent="0.25">
      <c r="A3287"/>
      <c r="B3287" s="18"/>
      <c r="D3287"/>
      <c r="E3287"/>
      <c r="F3287"/>
      <c r="G3287"/>
      <c r="H3287"/>
      <c r="I3287"/>
      <c r="J3287"/>
      <c r="K3287"/>
      <c r="L3287"/>
      <c r="M3287"/>
      <c r="N3287"/>
      <c r="O3287"/>
      <c r="P3287"/>
      <c r="Q3287"/>
      <c r="R3287"/>
    </row>
    <row r="3288" spans="1:18" s="16" customFormat="1" x14ac:dyDescent="0.25">
      <c r="A3288"/>
      <c r="B3288" s="18"/>
      <c r="D3288"/>
      <c r="E3288"/>
      <c r="F3288"/>
      <c r="G3288"/>
      <c r="H3288"/>
      <c r="I3288"/>
      <c r="J3288"/>
      <c r="K3288"/>
      <c r="L3288"/>
      <c r="M3288"/>
      <c r="N3288"/>
      <c r="O3288"/>
      <c r="P3288"/>
      <c r="Q3288"/>
      <c r="R3288"/>
    </row>
    <row r="3289" spans="1:18" s="16" customFormat="1" x14ac:dyDescent="0.25">
      <c r="A3289"/>
      <c r="B3289" s="18"/>
      <c r="D3289"/>
      <c r="E3289"/>
      <c r="F3289"/>
      <c r="G3289"/>
      <c r="H3289"/>
      <c r="I3289"/>
      <c r="J3289"/>
      <c r="K3289"/>
      <c r="L3289"/>
      <c r="M3289"/>
      <c r="N3289"/>
      <c r="O3289"/>
      <c r="P3289"/>
      <c r="Q3289"/>
      <c r="R3289"/>
    </row>
    <row r="3290" spans="1:18" s="16" customFormat="1" x14ac:dyDescent="0.25">
      <c r="A3290"/>
      <c r="B3290" s="18"/>
      <c r="D3290"/>
      <c r="E3290"/>
      <c r="F3290"/>
      <c r="G3290"/>
      <c r="H3290"/>
      <c r="I3290"/>
      <c r="J3290"/>
      <c r="K3290"/>
      <c r="L3290"/>
      <c r="M3290"/>
      <c r="N3290"/>
      <c r="O3290"/>
      <c r="P3290"/>
      <c r="Q3290"/>
      <c r="R3290"/>
    </row>
    <row r="3291" spans="1:18" s="16" customFormat="1" x14ac:dyDescent="0.25">
      <c r="A3291"/>
      <c r="B3291" s="18"/>
      <c r="D3291"/>
      <c r="E3291"/>
      <c r="F3291"/>
      <c r="G3291"/>
      <c r="H3291"/>
      <c r="I3291"/>
      <c r="J3291"/>
      <c r="K3291"/>
      <c r="L3291"/>
      <c r="M3291"/>
      <c r="N3291"/>
      <c r="O3291"/>
      <c r="P3291"/>
      <c r="Q3291"/>
      <c r="R3291"/>
    </row>
    <row r="3292" spans="1:18" s="16" customFormat="1" x14ac:dyDescent="0.25">
      <c r="A3292"/>
      <c r="B3292" s="18"/>
      <c r="D3292"/>
      <c r="E3292"/>
      <c r="F3292"/>
      <c r="G3292"/>
      <c r="H3292"/>
      <c r="I3292"/>
      <c r="J3292"/>
      <c r="K3292"/>
      <c r="L3292"/>
      <c r="M3292"/>
      <c r="N3292"/>
      <c r="O3292"/>
      <c r="P3292"/>
      <c r="Q3292"/>
      <c r="R3292"/>
    </row>
    <row r="3293" spans="1:18" s="16" customFormat="1" x14ac:dyDescent="0.25">
      <c r="A3293"/>
      <c r="B3293" s="18"/>
      <c r="D3293"/>
      <c r="E3293"/>
      <c r="F3293"/>
      <c r="G3293"/>
      <c r="H3293"/>
      <c r="I3293"/>
      <c r="J3293"/>
      <c r="K3293"/>
      <c r="L3293"/>
      <c r="M3293"/>
      <c r="N3293"/>
      <c r="O3293"/>
      <c r="P3293"/>
      <c r="Q3293"/>
      <c r="R3293"/>
    </row>
    <row r="3294" spans="1:18" s="16" customFormat="1" x14ac:dyDescent="0.25">
      <c r="A3294"/>
      <c r="B3294" s="18"/>
      <c r="D3294"/>
      <c r="E3294"/>
      <c r="F3294"/>
      <c r="G3294"/>
      <c r="H3294"/>
      <c r="I3294"/>
      <c r="J3294"/>
      <c r="K3294"/>
      <c r="L3294"/>
      <c r="M3294"/>
      <c r="N3294"/>
      <c r="O3294"/>
      <c r="P3294"/>
      <c r="Q3294"/>
      <c r="R3294"/>
    </row>
    <row r="3295" spans="1:18" s="16" customFormat="1" x14ac:dyDescent="0.25">
      <c r="A3295"/>
      <c r="B3295" s="18"/>
      <c r="D3295"/>
      <c r="E3295"/>
      <c r="F3295"/>
      <c r="G3295"/>
      <c r="H3295"/>
      <c r="I3295"/>
      <c r="J3295"/>
      <c r="K3295"/>
      <c r="L3295"/>
      <c r="M3295"/>
      <c r="N3295"/>
      <c r="O3295"/>
      <c r="P3295"/>
      <c r="Q3295"/>
      <c r="R3295"/>
    </row>
    <row r="3296" spans="1:18" s="16" customFormat="1" x14ac:dyDescent="0.25">
      <c r="A3296"/>
      <c r="B3296" s="18"/>
      <c r="D3296"/>
      <c r="E3296"/>
      <c r="F3296"/>
      <c r="G3296"/>
      <c r="H3296"/>
      <c r="I3296"/>
      <c r="J3296"/>
      <c r="K3296"/>
      <c r="L3296"/>
      <c r="M3296"/>
      <c r="N3296"/>
      <c r="O3296"/>
      <c r="P3296"/>
      <c r="Q3296"/>
      <c r="R3296"/>
    </row>
    <row r="3297" spans="1:18" s="16" customFormat="1" x14ac:dyDescent="0.25">
      <c r="A3297"/>
      <c r="B3297" s="18"/>
      <c r="D3297"/>
      <c r="E3297"/>
      <c r="F3297"/>
      <c r="G3297"/>
      <c r="H3297"/>
      <c r="I3297"/>
      <c r="J3297"/>
      <c r="K3297"/>
      <c r="L3297"/>
      <c r="M3297"/>
      <c r="N3297"/>
      <c r="O3297"/>
      <c r="P3297"/>
      <c r="Q3297"/>
      <c r="R3297"/>
    </row>
    <row r="3298" spans="1:18" s="16" customFormat="1" x14ac:dyDescent="0.25">
      <c r="A3298"/>
      <c r="B3298" s="18"/>
      <c r="D3298"/>
      <c r="E3298"/>
      <c r="F3298"/>
      <c r="G3298"/>
      <c r="H3298"/>
      <c r="I3298"/>
      <c r="J3298"/>
      <c r="K3298"/>
      <c r="L3298"/>
      <c r="M3298"/>
      <c r="N3298"/>
      <c r="O3298"/>
      <c r="P3298"/>
      <c r="Q3298"/>
      <c r="R3298"/>
    </row>
    <row r="3299" spans="1:18" s="16" customFormat="1" x14ac:dyDescent="0.25">
      <c r="A3299"/>
      <c r="B3299" s="18"/>
      <c r="D3299"/>
      <c r="E3299"/>
      <c r="F3299"/>
      <c r="G3299"/>
      <c r="H3299"/>
      <c r="I3299"/>
      <c r="J3299"/>
      <c r="K3299"/>
      <c r="L3299"/>
      <c r="M3299"/>
      <c r="N3299"/>
      <c r="O3299"/>
      <c r="P3299"/>
      <c r="Q3299"/>
      <c r="R3299"/>
    </row>
    <row r="3300" spans="1:18" s="16" customFormat="1" x14ac:dyDescent="0.25">
      <c r="A3300"/>
      <c r="B3300" s="18"/>
      <c r="D3300"/>
      <c r="E3300"/>
      <c r="F3300"/>
      <c r="G3300"/>
      <c r="H3300"/>
      <c r="I3300"/>
      <c r="J3300"/>
      <c r="K3300"/>
      <c r="L3300"/>
      <c r="M3300"/>
      <c r="N3300"/>
      <c r="O3300"/>
      <c r="P3300"/>
      <c r="Q3300"/>
      <c r="R3300"/>
    </row>
    <row r="3301" spans="1:18" s="16" customFormat="1" x14ac:dyDescent="0.25">
      <c r="A3301"/>
      <c r="B3301" s="18"/>
      <c r="D3301"/>
      <c r="E3301"/>
      <c r="F3301"/>
      <c r="G3301"/>
      <c r="H3301"/>
      <c r="I3301"/>
      <c r="J3301"/>
      <c r="K3301"/>
      <c r="L3301"/>
      <c r="M3301"/>
      <c r="N3301"/>
      <c r="O3301"/>
      <c r="P3301"/>
      <c r="Q3301"/>
      <c r="R3301"/>
    </row>
    <row r="3302" spans="1:18" s="16" customFormat="1" x14ac:dyDescent="0.25">
      <c r="A3302"/>
      <c r="B3302" s="18"/>
      <c r="D3302"/>
      <c r="E3302"/>
      <c r="F3302"/>
      <c r="G3302"/>
      <c r="H3302"/>
      <c r="I3302"/>
      <c r="J3302"/>
      <c r="K3302"/>
      <c r="L3302"/>
      <c r="M3302"/>
      <c r="N3302"/>
      <c r="O3302"/>
      <c r="P3302"/>
      <c r="Q3302"/>
      <c r="R3302"/>
    </row>
    <row r="3303" spans="1:18" s="16" customFormat="1" x14ac:dyDescent="0.25">
      <c r="A3303"/>
      <c r="B3303" s="18"/>
      <c r="D3303"/>
      <c r="E3303"/>
      <c r="F3303"/>
      <c r="G3303"/>
      <c r="H3303"/>
      <c r="I3303"/>
      <c r="J3303"/>
      <c r="K3303"/>
      <c r="L3303"/>
      <c r="M3303"/>
      <c r="N3303"/>
      <c r="O3303"/>
      <c r="P3303"/>
      <c r="Q3303"/>
      <c r="R3303"/>
    </row>
    <row r="3304" spans="1:18" s="16" customFormat="1" x14ac:dyDescent="0.25">
      <c r="A3304"/>
      <c r="B3304" s="18"/>
      <c r="D3304"/>
      <c r="E3304"/>
      <c r="F3304"/>
      <c r="G3304"/>
      <c r="H3304"/>
      <c r="I3304"/>
      <c r="J3304"/>
      <c r="K3304"/>
      <c r="L3304"/>
      <c r="M3304"/>
      <c r="N3304"/>
      <c r="O3304"/>
      <c r="P3304"/>
      <c r="Q3304"/>
      <c r="R3304"/>
    </row>
    <row r="3305" spans="1:18" s="16" customFormat="1" x14ac:dyDescent="0.25">
      <c r="A3305"/>
      <c r="B3305" s="18"/>
      <c r="D3305"/>
      <c r="E3305"/>
      <c r="F3305"/>
      <c r="G3305"/>
      <c r="H3305"/>
      <c r="I3305"/>
      <c r="J3305"/>
      <c r="K3305"/>
      <c r="L3305"/>
      <c r="M3305"/>
      <c r="N3305"/>
      <c r="O3305"/>
      <c r="P3305"/>
      <c r="Q3305"/>
      <c r="R3305"/>
    </row>
    <row r="3306" spans="1:18" s="16" customFormat="1" x14ac:dyDescent="0.25">
      <c r="A3306"/>
      <c r="B3306" s="18"/>
      <c r="D3306"/>
      <c r="E3306"/>
      <c r="F3306"/>
      <c r="G3306"/>
      <c r="H3306"/>
      <c r="I3306"/>
      <c r="J3306"/>
      <c r="K3306"/>
      <c r="L3306"/>
      <c r="M3306"/>
      <c r="N3306"/>
      <c r="O3306"/>
      <c r="P3306"/>
      <c r="Q3306"/>
      <c r="R3306"/>
    </row>
    <row r="3307" spans="1:18" s="16" customFormat="1" x14ac:dyDescent="0.25">
      <c r="A3307"/>
      <c r="B3307" s="18"/>
      <c r="D3307"/>
      <c r="E3307"/>
      <c r="F3307"/>
      <c r="G3307"/>
      <c r="H3307"/>
      <c r="I3307"/>
      <c r="J3307"/>
      <c r="K3307"/>
      <c r="L3307"/>
      <c r="M3307"/>
      <c r="N3307"/>
      <c r="O3307"/>
      <c r="P3307"/>
      <c r="Q3307"/>
      <c r="R3307"/>
    </row>
    <row r="3308" spans="1:18" s="16" customFormat="1" x14ac:dyDescent="0.25">
      <c r="A3308"/>
      <c r="B3308" s="18"/>
      <c r="D3308"/>
      <c r="E3308"/>
      <c r="F3308"/>
      <c r="G3308"/>
      <c r="H3308"/>
      <c r="I3308"/>
      <c r="J3308"/>
      <c r="K3308"/>
      <c r="L3308"/>
      <c r="M3308"/>
      <c r="N3308"/>
      <c r="O3308"/>
      <c r="P3308"/>
      <c r="Q3308"/>
      <c r="R3308"/>
    </row>
    <row r="3309" spans="1:18" s="16" customFormat="1" x14ac:dyDescent="0.25">
      <c r="A3309"/>
      <c r="B3309" s="18"/>
      <c r="D3309"/>
      <c r="E3309"/>
      <c r="F3309"/>
      <c r="G3309"/>
      <c r="H3309"/>
      <c r="I3309"/>
      <c r="J3309"/>
      <c r="K3309"/>
      <c r="L3309"/>
      <c r="M3309"/>
      <c r="N3309"/>
      <c r="O3309"/>
      <c r="P3309"/>
      <c r="Q3309"/>
      <c r="R3309"/>
    </row>
    <row r="3310" spans="1:18" s="16" customFormat="1" x14ac:dyDescent="0.25">
      <c r="A3310"/>
      <c r="B3310" s="18"/>
      <c r="D3310"/>
      <c r="E3310"/>
      <c r="F3310"/>
      <c r="G3310"/>
      <c r="H3310"/>
      <c r="I3310"/>
      <c r="J3310"/>
      <c r="K3310"/>
      <c r="L3310"/>
      <c r="M3310"/>
      <c r="N3310"/>
      <c r="O3310"/>
      <c r="P3310"/>
      <c r="Q3310"/>
      <c r="R3310"/>
    </row>
    <row r="3311" spans="1:18" s="16" customFormat="1" x14ac:dyDescent="0.25">
      <c r="A3311"/>
      <c r="B3311" s="18"/>
      <c r="D3311"/>
      <c r="E3311"/>
      <c r="F3311"/>
      <c r="G3311"/>
      <c r="H3311"/>
      <c r="I3311"/>
      <c r="J3311"/>
      <c r="K3311"/>
      <c r="L3311"/>
      <c r="M3311"/>
      <c r="N3311"/>
      <c r="O3311"/>
      <c r="P3311"/>
      <c r="Q3311"/>
      <c r="R3311"/>
    </row>
    <row r="3312" spans="1:18" s="16" customFormat="1" x14ac:dyDescent="0.25">
      <c r="A3312"/>
      <c r="B3312" s="17"/>
      <c r="D3312"/>
      <c r="E3312"/>
      <c r="F3312"/>
      <c r="G3312"/>
      <c r="H3312"/>
      <c r="I3312"/>
      <c r="J3312"/>
      <c r="K3312"/>
      <c r="L3312"/>
      <c r="M3312"/>
      <c r="N3312"/>
      <c r="O3312"/>
      <c r="P3312"/>
      <c r="Q3312"/>
      <c r="R3312"/>
    </row>
    <row r="3313" spans="1:18" s="16" customFormat="1" x14ac:dyDescent="0.25">
      <c r="A3313"/>
      <c r="B3313" s="18"/>
      <c r="D3313"/>
      <c r="E3313"/>
      <c r="F3313"/>
      <c r="G3313"/>
      <c r="H3313"/>
      <c r="I3313"/>
      <c r="J3313"/>
      <c r="K3313"/>
      <c r="L3313"/>
      <c r="M3313"/>
      <c r="N3313"/>
      <c r="O3313"/>
      <c r="P3313"/>
      <c r="Q3313"/>
      <c r="R3313"/>
    </row>
    <row r="3314" spans="1:18" s="16" customFormat="1" x14ac:dyDescent="0.25">
      <c r="A3314"/>
      <c r="B3314" s="18"/>
      <c r="D3314"/>
      <c r="E3314"/>
      <c r="F3314"/>
      <c r="G3314"/>
      <c r="H3314"/>
      <c r="I3314"/>
      <c r="J3314"/>
      <c r="K3314"/>
      <c r="L3314"/>
      <c r="M3314"/>
      <c r="N3314"/>
      <c r="O3314"/>
      <c r="P3314"/>
      <c r="Q3314"/>
      <c r="R3314"/>
    </row>
    <row r="3315" spans="1:18" s="16" customFormat="1" x14ac:dyDescent="0.25">
      <c r="A3315"/>
      <c r="B3315" s="18"/>
      <c r="D3315"/>
      <c r="E3315"/>
      <c r="F3315"/>
      <c r="G3315"/>
      <c r="H3315"/>
      <c r="I3315"/>
      <c r="J3315"/>
      <c r="K3315"/>
      <c r="L3315"/>
      <c r="M3315"/>
      <c r="N3315"/>
      <c r="O3315"/>
      <c r="P3315"/>
      <c r="Q3315"/>
      <c r="R3315"/>
    </row>
    <row r="3316" spans="1:18" s="16" customFormat="1" x14ac:dyDescent="0.25">
      <c r="A3316"/>
      <c r="B3316" s="18"/>
      <c r="D3316"/>
      <c r="E3316"/>
      <c r="F3316"/>
      <c r="G3316"/>
      <c r="H3316"/>
      <c r="I3316"/>
      <c r="J3316"/>
      <c r="K3316"/>
      <c r="L3316"/>
      <c r="M3316"/>
      <c r="N3316"/>
      <c r="O3316"/>
      <c r="P3316"/>
      <c r="Q3316"/>
      <c r="R3316"/>
    </row>
    <row r="3317" spans="1:18" s="16" customFormat="1" x14ac:dyDescent="0.25">
      <c r="A3317"/>
      <c r="B3317" s="18"/>
      <c r="D3317"/>
      <c r="E3317"/>
      <c r="F3317"/>
      <c r="G3317"/>
      <c r="H3317"/>
      <c r="I3317"/>
      <c r="J3317"/>
      <c r="K3317"/>
      <c r="L3317"/>
      <c r="M3317"/>
      <c r="N3317"/>
      <c r="O3317"/>
      <c r="P3317"/>
      <c r="Q3317"/>
      <c r="R3317"/>
    </row>
    <row r="3318" spans="1:18" s="16" customFormat="1" x14ac:dyDescent="0.25">
      <c r="A3318"/>
      <c r="B3318" s="18"/>
      <c r="D3318"/>
      <c r="E3318"/>
      <c r="F3318"/>
      <c r="G3318"/>
      <c r="H3318"/>
      <c r="I3318"/>
      <c r="J3318"/>
      <c r="K3318"/>
      <c r="L3318"/>
      <c r="M3318"/>
      <c r="N3318"/>
      <c r="O3318"/>
      <c r="P3318"/>
      <c r="Q3318"/>
      <c r="R3318"/>
    </row>
    <row r="3319" spans="1:18" s="16" customFormat="1" x14ac:dyDescent="0.25">
      <c r="A3319"/>
      <c r="B3319" s="18"/>
      <c r="D3319"/>
      <c r="E3319"/>
      <c r="F3319"/>
      <c r="G3319"/>
      <c r="H3319"/>
      <c r="I3319"/>
      <c r="J3319"/>
      <c r="K3319"/>
      <c r="L3319"/>
      <c r="M3319"/>
      <c r="N3319"/>
      <c r="O3319"/>
      <c r="P3319"/>
      <c r="Q3319"/>
      <c r="R3319"/>
    </row>
    <row r="3320" spans="1:18" s="16" customFormat="1" x14ac:dyDescent="0.25">
      <c r="A3320"/>
      <c r="B3320" s="18"/>
      <c r="D3320"/>
      <c r="E3320"/>
      <c r="F3320"/>
      <c r="G3320"/>
      <c r="H3320"/>
      <c r="I3320"/>
      <c r="J3320"/>
      <c r="K3320"/>
      <c r="L3320"/>
      <c r="M3320"/>
      <c r="N3320"/>
      <c r="O3320"/>
      <c r="P3320"/>
      <c r="Q3320"/>
      <c r="R3320"/>
    </row>
    <row r="3321" spans="1:18" s="16" customFormat="1" x14ac:dyDescent="0.25">
      <c r="A3321"/>
      <c r="B3321" s="18"/>
      <c r="D3321"/>
      <c r="E3321"/>
      <c r="F3321"/>
      <c r="G3321"/>
      <c r="H3321"/>
      <c r="I3321"/>
      <c r="J3321"/>
      <c r="K3321"/>
      <c r="L3321"/>
      <c r="M3321"/>
      <c r="N3321"/>
      <c r="O3321"/>
      <c r="P3321"/>
      <c r="Q3321"/>
      <c r="R3321"/>
    </row>
    <row r="3322" spans="1:18" s="16" customFormat="1" x14ac:dyDescent="0.25">
      <c r="A3322"/>
      <c r="B3322" s="18"/>
      <c r="D3322"/>
      <c r="E3322"/>
      <c r="F3322"/>
      <c r="G3322"/>
      <c r="H3322"/>
      <c r="I3322"/>
      <c r="J3322"/>
      <c r="K3322"/>
      <c r="L3322"/>
      <c r="M3322"/>
      <c r="N3322"/>
      <c r="O3322"/>
      <c r="P3322"/>
      <c r="Q3322"/>
      <c r="R3322"/>
    </row>
    <row r="3323" spans="1:18" s="16" customFormat="1" x14ac:dyDescent="0.25">
      <c r="A3323"/>
      <c r="B3323" s="18"/>
      <c r="D3323"/>
      <c r="E3323"/>
      <c r="F3323"/>
      <c r="G3323"/>
      <c r="H3323"/>
      <c r="I3323"/>
      <c r="J3323"/>
      <c r="K3323"/>
      <c r="L3323"/>
      <c r="M3323"/>
      <c r="N3323"/>
      <c r="O3323"/>
      <c r="P3323"/>
      <c r="Q3323"/>
      <c r="R3323"/>
    </row>
    <row r="3324" spans="1:18" s="16" customFormat="1" x14ac:dyDescent="0.25">
      <c r="A3324"/>
      <c r="B3324" s="18"/>
      <c r="D3324"/>
      <c r="E3324"/>
      <c r="F3324"/>
      <c r="G3324"/>
      <c r="H3324"/>
      <c r="I3324"/>
      <c r="J3324"/>
      <c r="K3324"/>
      <c r="L3324"/>
      <c r="M3324"/>
      <c r="N3324"/>
      <c r="O3324"/>
      <c r="P3324"/>
      <c r="Q3324"/>
      <c r="R3324"/>
    </row>
    <row r="3325" spans="1:18" s="16" customFormat="1" x14ac:dyDescent="0.25">
      <c r="A3325"/>
      <c r="B3325" s="18"/>
      <c r="D3325"/>
      <c r="E3325"/>
      <c r="F3325"/>
      <c r="G3325"/>
      <c r="H3325"/>
      <c r="I3325"/>
      <c r="J3325"/>
      <c r="K3325"/>
      <c r="L3325"/>
      <c r="M3325"/>
      <c r="N3325"/>
      <c r="O3325"/>
      <c r="P3325"/>
      <c r="Q3325"/>
      <c r="R3325"/>
    </row>
    <row r="3326" spans="1:18" s="16" customFormat="1" x14ac:dyDescent="0.25">
      <c r="A3326"/>
      <c r="B3326" s="18"/>
      <c r="D3326"/>
      <c r="E3326"/>
      <c r="F3326"/>
      <c r="G3326"/>
      <c r="H3326"/>
      <c r="I3326"/>
      <c r="J3326"/>
      <c r="K3326"/>
      <c r="L3326"/>
      <c r="M3326"/>
      <c r="N3326"/>
      <c r="O3326"/>
      <c r="P3326"/>
      <c r="Q3326"/>
      <c r="R3326"/>
    </row>
    <row r="3327" spans="1:18" s="16" customFormat="1" x14ac:dyDescent="0.25">
      <c r="A3327"/>
      <c r="B3327" s="18"/>
      <c r="D3327"/>
      <c r="E3327"/>
      <c r="F3327"/>
      <c r="G3327"/>
      <c r="H3327"/>
      <c r="I3327"/>
      <c r="J3327"/>
      <c r="K3327"/>
      <c r="L3327"/>
      <c r="M3327"/>
      <c r="N3327"/>
      <c r="O3327"/>
      <c r="P3327"/>
      <c r="Q3327"/>
      <c r="R3327"/>
    </row>
    <row r="3328" spans="1:18" s="16" customFormat="1" x14ac:dyDescent="0.25">
      <c r="A3328"/>
      <c r="B3328" s="18"/>
      <c r="D3328"/>
      <c r="E3328"/>
      <c r="F3328"/>
      <c r="G3328"/>
      <c r="H3328"/>
      <c r="I3328"/>
      <c r="J3328"/>
      <c r="K3328"/>
      <c r="L3328"/>
      <c r="M3328"/>
      <c r="N3328"/>
      <c r="O3328"/>
      <c r="P3328"/>
      <c r="Q3328"/>
      <c r="R3328"/>
    </row>
    <row r="3329" spans="1:18" s="16" customFormat="1" x14ac:dyDescent="0.25">
      <c r="A3329"/>
      <c r="B3329" s="18"/>
      <c r="D3329"/>
      <c r="E3329"/>
      <c r="F3329"/>
      <c r="G3329"/>
      <c r="H3329"/>
      <c r="I3329"/>
      <c r="J3329"/>
      <c r="K3329"/>
      <c r="L3329"/>
      <c r="M3329"/>
      <c r="N3329"/>
      <c r="O3329"/>
      <c r="P3329"/>
      <c r="Q3329"/>
      <c r="R3329"/>
    </row>
    <row r="3330" spans="1:18" s="16" customFormat="1" x14ac:dyDescent="0.25">
      <c r="A3330"/>
      <c r="B3330" s="18"/>
      <c r="D3330"/>
      <c r="E3330"/>
      <c r="F3330"/>
      <c r="G3330"/>
      <c r="H3330"/>
      <c r="I3330"/>
      <c r="J3330"/>
      <c r="K3330"/>
      <c r="L3330"/>
      <c r="M3330"/>
      <c r="N3330"/>
      <c r="O3330"/>
      <c r="P3330"/>
      <c r="Q3330"/>
      <c r="R3330"/>
    </row>
    <row r="3331" spans="1:18" s="16" customFormat="1" x14ac:dyDescent="0.25">
      <c r="A3331"/>
      <c r="B3331" s="18"/>
      <c r="D3331"/>
      <c r="E3331"/>
      <c r="F3331"/>
      <c r="G3331"/>
      <c r="H3331"/>
      <c r="I3331"/>
      <c r="J3331"/>
      <c r="K3331"/>
      <c r="L3331"/>
      <c r="M3331"/>
      <c r="N3331"/>
      <c r="O3331"/>
      <c r="P3331"/>
      <c r="Q3331"/>
      <c r="R3331"/>
    </row>
    <row r="3332" spans="1:18" s="16" customFormat="1" x14ac:dyDescent="0.25">
      <c r="A3332"/>
      <c r="B3332" s="18"/>
      <c r="D3332"/>
      <c r="E3332"/>
      <c r="F3332"/>
      <c r="G3332"/>
      <c r="H3332"/>
      <c r="I3332"/>
      <c r="J3332"/>
      <c r="K3332"/>
      <c r="L3332"/>
      <c r="M3332"/>
      <c r="N3332"/>
      <c r="O3332"/>
      <c r="P3332"/>
      <c r="Q3332"/>
      <c r="R3332"/>
    </row>
    <row r="3333" spans="1:18" s="16" customFormat="1" x14ac:dyDescent="0.25">
      <c r="A3333"/>
      <c r="B3333" s="18"/>
      <c r="D3333"/>
      <c r="E3333"/>
      <c r="F3333"/>
      <c r="G3333"/>
      <c r="H3333"/>
      <c r="I3333"/>
      <c r="J3333"/>
      <c r="K3333"/>
      <c r="L3333"/>
      <c r="M3333"/>
      <c r="N3333"/>
      <c r="O3333"/>
      <c r="P3333"/>
      <c r="Q3333"/>
      <c r="R3333"/>
    </row>
    <row r="3334" spans="1:18" s="16" customFormat="1" x14ac:dyDescent="0.25">
      <c r="A3334"/>
      <c r="B3334" s="18"/>
      <c r="D3334"/>
      <c r="E3334"/>
      <c r="F3334"/>
      <c r="G3334"/>
      <c r="H3334"/>
      <c r="I3334"/>
      <c r="J3334"/>
      <c r="K3334"/>
      <c r="L3334"/>
      <c r="M3334"/>
      <c r="N3334"/>
      <c r="O3334"/>
      <c r="P3334"/>
      <c r="Q3334"/>
      <c r="R3334"/>
    </row>
    <row r="3335" spans="1:18" s="16" customFormat="1" x14ac:dyDescent="0.25">
      <c r="A3335"/>
      <c r="B3335" s="18"/>
      <c r="D3335"/>
      <c r="E3335"/>
      <c r="F3335"/>
      <c r="G3335"/>
      <c r="H3335"/>
      <c r="I3335"/>
      <c r="J3335"/>
      <c r="K3335"/>
      <c r="L3335"/>
      <c r="M3335"/>
      <c r="N3335"/>
      <c r="O3335"/>
      <c r="P3335"/>
      <c r="Q3335"/>
      <c r="R3335"/>
    </row>
    <row r="3336" spans="1:18" s="16" customFormat="1" x14ac:dyDescent="0.25">
      <c r="A3336"/>
      <c r="B3336" s="18"/>
      <c r="D3336"/>
      <c r="E3336"/>
      <c r="F3336"/>
      <c r="G3336"/>
      <c r="H3336"/>
      <c r="I3336"/>
      <c r="J3336"/>
      <c r="K3336"/>
      <c r="L3336"/>
      <c r="M3336"/>
      <c r="N3336"/>
      <c r="O3336"/>
      <c r="P3336"/>
      <c r="Q3336"/>
      <c r="R3336"/>
    </row>
    <row r="3337" spans="1:18" s="16" customFormat="1" x14ac:dyDescent="0.25">
      <c r="A3337"/>
      <c r="B3337" s="18"/>
      <c r="D3337"/>
      <c r="E3337"/>
      <c r="F3337"/>
      <c r="G3337"/>
      <c r="H3337"/>
      <c r="I3337"/>
      <c r="J3337"/>
      <c r="K3337"/>
      <c r="L3337"/>
      <c r="M3337"/>
      <c r="N3337"/>
      <c r="O3337"/>
      <c r="P3337"/>
      <c r="Q3337"/>
      <c r="R3337"/>
    </row>
    <row r="3338" spans="1:18" s="16" customFormat="1" x14ac:dyDescent="0.25">
      <c r="A3338"/>
      <c r="B3338" s="18"/>
      <c r="D3338"/>
      <c r="E3338"/>
      <c r="F3338"/>
      <c r="G3338"/>
      <c r="H3338"/>
      <c r="I3338"/>
      <c r="J3338"/>
      <c r="K3338"/>
      <c r="L3338"/>
      <c r="M3338"/>
      <c r="N3338"/>
      <c r="O3338"/>
      <c r="P3338"/>
      <c r="Q3338"/>
      <c r="R3338"/>
    </row>
    <row r="3339" spans="1:18" s="16" customFormat="1" x14ac:dyDescent="0.25">
      <c r="A3339"/>
      <c r="B3339" s="18"/>
      <c r="D3339"/>
      <c r="E3339"/>
      <c r="F3339"/>
      <c r="G3339"/>
      <c r="H3339"/>
      <c r="I3339"/>
      <c r="J3339"/>
      <c r="K3339"/>
      <c r="L3339"/>
      <c r="M3339"/>
      <c r="N3339"/>
      <c r="O3339"/>
      <c r="P3339"/>
      <c r="Q3339"/>
      <c r="R3339"/>
    </row>
    <row r="3340" spans="1:18" s="16" customFormat="1" x14ac:dyDescent="0.25">
      <c r="A3340"/>
      <c r="B3340" s="18"/>
      <c r="D3340"/>
      <c r="E3340"/>
      <c r="F3340"/>
      <c r="G3340"/>
      <c r="H3340"/>
      <c r="I3340"/>
      <c r="J3340"/>
      <c r="K3340"/>
      <c r="L3340"/>
      <c r="M3340"/>
      <c r="N3340"/>
      <c r="O3340"/>
      <c r="P3340"/>
      <c r="Q3340"/>
      <c r="R3340"/>
    </row>
    <row r="3341" spans="1:18" s="16" customFormat="1" x14ac:dyDescent="0.25">
      <c r="A3341"/>
      <c r="B3341" s="18"/>
      <c r="D3341"/>
      <c r="E3341"/>
      <c r="F3341"/>
      <c r="G3341"/>
      <c r="H3341"/>
      <c r="I3341"/>
      <c r="J3341"/>
      <c r="K3341"/>
      <c r="L3341"/>
      <c r="M3341"/>
      <c r="N3341"/>
      <c r="O3341"/>
      <c r="P3341"/>
      <c r="Q3341"/>
      <c r="R3341"/>
    </row>
    <row r="3342" spans="1:18" s="16" customFormat="1" x14ac:dyDescent="0.25">
      <c r="A3342"/>
      <c r="B3342" s="18"/>
      <c r="D3342"/>
      <c r="E3342"/>
      <c r="F3342"/>
      <c r="G3342"/>
      <c r="H3342"/>
      <c r="I3342"/>
      <c r="J3342"/>
      <c r="K3342"/>
      <c r="L3342"/>
      <c r="M3342"/>
      <c r="N3342"/>
      <c r="O3342"/>
      <c r="P3342"/>
      <c r="Q3342"/>
      <c r="R3342"/>
    </row>
    <row r="3343" spans="1:18" s="16" customFormat="1" x14ac:dyDescent="0.25">
      <c r="A3343"/>
      <c r="B3343" s="18"/>
      <c r="D3343"/>
      <c r="E3343"/>
      <c r="F3343"/>
      <c r="G3343"/>
      <c r="H3343"/>
      <c r="I3343"/>
      <c r="J3343"/>
      <c r="K3343"/>
      <c r="L3343"/>
      <c r="M3343"/>
      <c r="N3343"/>
      <c r="O3343"/>
      <c r="P3343"/>
      <c r="Q3343"/>
      <c r="R3343"/>
    </row>
    <row r="3344" spans="1:18" s="16" customFormat="1" x14ac:dyDescent="0.25">
      <c r="A3344"/>
      <c r="B3344" s="18"/>
      <c r="D3344"/>
      <c r="E3344"/>
      <c r="F3344"/>
      <c r="G3344"/>
      <c r="H3344"/>
      <c r="I3344"/>
      <c r="J3344"/>
      <c r="K3344"/>
      <c r="L3344"/>
      <c r="M3344"/>
      <c r="N3344"/>
      <c r="O3344"/>
      <c r="P3344"/>
      <c r="Q3344"/>
      <c r="R3344"/>
    </row>
    <row r="3345" spans="1:18" s="16" customFormat="1" x14ac:dyDescent="0.25">
      <c r="A3345"/>
      <c r="B3345" s="18"/>
      <c r="D3345"/>
      <c r="E3345"/>
      <c r="F3345"/>
      <c r="G3345"/>
      <c r="H3345"/>
      <c r="I3345"/>
      <c r="J3345"/>
      <c r="K3345"/>
      <c r="L3345"/>
      <c r="M3345"/>
      <c r="N3345"/>
      <c r="O3345"/>
      <c r="P3345"/>
      <c r="Q3345"/>
      <c r="R3345"/>
    </row>
    <row r="3346" spans="1:18" s="16" customFormat="1" x14ac:dyDescent="0.25">
      <c r="A3346"/>
      <c r="B3346" s="18"/>
      <c r="D3346"/>
      <c r="E3346"/>
      <c r="F3346"/>
      <c r="G3346"/>
      <c r="H3346"/>
      <c r="I3346"/>
      <c r="J3346"/>
      <c r="K3346"/>
      <c r="L3346"/>
      <c r="M3346"/>
      <c r="N3346"/>
      <c r="O3346"/>
      <c r="P3346"/>
      <c r="Q3346"/>
      <c r="R3346"/>
    </row>
    <row r="3347" spans="1:18" s="16" customFormat="1" x14ac:dyDescent="0.25">
      <c r="A3347"/>
      <c r="B3347" s="18"/>
      <c r="D3347"/>
      <c r="E3347"/>
      <c r="F3347"/>
      <c r="G3347"/>
      <c r="H3347"/>
      <c r="I3347"/>
      <c r="J3347"/>
      <c r="K3347"/>
      <c r="L3347"/>
      <c r="M3347"/>
      <c r="N3347"/>
      <c r="O3347"/>
      <c r="P3347"/>
      <c r="Q3347"/>
      <c r="R3347"/>
    </row>
    <row r="3348" spans="1:18" s="16" customFormat="1" x14ac:dyDescent="0.25">
      <c r="A3348"/>
      <c r="B3348" s="18"/>
      <c r="D3348"/>
      <c r="E3348"/>
      <c r="F3348"/>
      <c r="G3348"/>
      <c r="H3348"/>
      <c r="I3348"/>
      <c r="J3348"/>
      <c r="K3348"/>
      <c r="L3348"/>
      <c r="M3348"/>
      <c r="N3348"/>
      <c r="O3348"/>
      <c r="P3348"/>
      <c r="Q3348"/>
      <c r="R3348"/>
    </row>
    <row r="3349" spans="1:18" s="16" customFormat="1" x14ac:dyDescent="0.25">
      <c r="A3349"/>
      <c r="B3349" s="18"/>
      <c r="D3349"/>
      <c r="E3349"/>
      <c r="F3349"/>
      <c r="G3349"/>
      <c r="H3349"/>
      <c r="I3349"/>
      <c r="J3349"/>
      <c r="K3349"/>
      <c r="L3349"/>
      <c r="M3349"/>
      <c r="N3349"/>
      <c r="O3349"/>
      <c r="P3349"/>
      <c r="Q3349"/>
      <c r="R3349"/>
    </row>
    <row r="3350" spans="1:18" s="16" customFormat="1" x14ac:dyDescent="0.25">
      <c r="A3350"/>
      <c r="B3350" s="18"/>
      <c r="D3350"/>
      <c r="E3350"/>
      <c r="F3350"/>
      <c r="G3350"/>
      <c r="H3350"/>
      <c r="I3350"/>
      <c r="J3350"/>
      <c r="K3350"/>
      <c r="L3350"/>
      <c r="M3350"/>
      <c r="N3350"/>
      <c r="O3350"/>
      <c r="P3350"/>
      <c r="Q3350"/>
      <c r="R3350"/>
    </row>
    <row r="3351" spans="1:18" s="16" customFormat="1" x14ac:dyDescent="0.25">
      <c r="A3351"/>
      <c r="B3351" s="18"/>
      <c r="D3351"/>
      <c r="E3351"/>
      <c r="F3351"/>
      <c r="G3351"/>
      <c r="H3351"/>
      <c r="I3351"/>
      <c r="J3351"/>
      <c r="K3351"/>
      <c r="L3351"/>
      <c r="M3351"/>
      <c r="N3351"/>
      <c r="O3351"/>
      <c r="P3351"/>
      <c r="Q3351"/>
      <c r="R3351"/>
    </row>
    <row r="3352" spans="1:18" s="16" customFormat="1" x14ac:dyDescent="0.25">
      <c r="A3352"/>
      <c r="B3352" s="18"/>
      <c r="D3352"/>
      <c r="E3352"/>
      <c r="F3352"/>
      <c r="G3352"/>
      <c r="H3352"/>
      <c r="I3352"/>
      <c r="J3352"/>
      <c r="K3352"/>
      <c r="L3352"/>
      <c r="M3352"/>
      <c r="N3352"/>
      <c r="O3352"/>
      <c r="P3352"/>
      <c r="Q3352"/>
      <c r="R3352"/>
    </row>
    <row r="3353" spans="1:18" s="16" customFormat="1" x14ac:dyDescent="0.25">
      <c r="A3353"/>
      <c r="B3353" s="18"/>
      <c r="D3353"/>
      <c r="E3353"/>
      <c r="F3353"/>
      <c r="G3353"/>
      <c r="H3353"/>
      <c r="I3353"/>
      <c r="J3353"/>
      <c r="K3353"/>
      <c r="L3353"/>
      <c r="M3353"/>
      <c r="N3353"/>
      <c r="O3353"/>
      <c r="P3353"/>
      <c r="Q3353"/>
      <c r="R3353"/>
    </row>
    <row r="3354" spans="1:18" s="16" customFormat="1" x14ac:dyDescent="0.25">
      <c r="A3354"/>
      <c r="B3354" s="18"/>
      <c r="D3354"/>
      <c r="E3354"/>
      <c r="F3354"/>
      <c r="G3354"/>
      <c r="H3354"/>
      <c r="I3354"/>
      <c r="J3354"/>
      <c r="K3354"/>
      <c r="L3354"/>
      <c r="M3354"/>
      <c r="N3354"/>
      <c r="O3354"/>
      <c r="P3354"/>
      <c r="Q3354"/>
      <c r="R3354"/>
    </row>
    <row r="3355" spans="1:18" s="16" customFormat="1" x14ac:dyDescent="0.25">
      <c r="A3355"/>
      <c r="B3355" s="18"/>
      <c r="D3355"/>
      <c r="E3355"/>
      <c r="F3355"/>
      <c r="G3355"/>
      <c r="H3355"/>
      <c r="I3355"/>
      <c r="J3355"/>
      <c r="K3355"/>
      <c r="L3355"/>
      <c r="M3355"/>
      <c r="N3355"/>
      <c r="O3355"/>
      <c r="P3355"/>
      <c r="Q3355"/>
      <c r="R3355"/>
    </row>
    <row r="3356" spans="1:18" s="16" customFormat="1" x14ac:dyDescent="0.25">
      <c r="A3356"/>
      <c r="B3356" s="18"/>
      <c r="D3356"/>
      <c r="E3356"/>
      <c r="F3356"/>
      <c r="G3356"/>
      <c r="H3356"/>
      <c r="I3356"/>
      <c r="J3356"/>
      <c r="K3356"/>
      <c r="L3356"/>
      <c r="M3356"/>
      <c r="N3356"/>
      <c r="O3356"/>
      <c r="P3356"/>
      <c r="Q3356"/>
      <c r="R3356"/>
    </row>
    <row r="3357" spans="1:18" s="16" customFormat="1" x14ac:dyDescent="0.25">
      <c r="A3357"/>
      <c r="B3357" s="18"/>
      <c r="D3357"/>
      <c r="E3357"/>
      <c r="F3357"/>
      <c r="G3357"/>
      <c r="H3357"/>
      <c r="I3357"/>
      <c r="J3357"/>
      <c r="K3357"/>
      <c r="L3357"/>
      <c r="M3357"/>
      <c r="N3357"/>
      <c r="O3357"/>
      <c r="P3357"/>
      <c r="Q3357"/>
      <c r="R3357"/>
    </row>
    <row r="3358" spans="1:18" s="16" customFormat="1" x14ac:dyDescent="0.25">
      <c r="A3358"/>
      <c r="B3358" s="18"/>
      <c r="D3358"/>
      <c r="E3358"/>
      <c r="F3358"/>
      <c r="G3358"/>
      <c r="H3358"/>
      <c r="I3358"/>
      <c r="J3358"/>
      <c r="K3358"/>
      <c r="L3358"/>
      <c r="M3358"/>
      <c r="N3358"/>
      <c r="O3358"/>
      <c r="P3358"/>
      <c r="Q3358"/>
      <c r="R3358"/>
    </row>
    <row r="3359" spans="1:18" s="16" customFormat="1" x14ac:dyDescent="0.25">
      <c r="A3359"/>
      <c r="B3359" s="18"/>
      <c r="D3359"/>
      <c r="E3359"/>
      <c r="F3359"/>
      <c r="G3359"/>
      <c r="H3359"/>
      <c r="I3359"/>
      <c r="J3359"/>
      <c r="K3359"/>
      <c r="L3359"/>
      <c r="M3359"/>
      <c r="N3359"/>
      <c r="O3359"/>
      <c r="P3359"/>
      <c r="Q3359"/>
      <c r="R3359"/>
    </row>
    <row r="3360" spans="1:18" s="16" customFormat="1" x14ac:dyDescent="0.25">
      <c r="A3360"/>
      <c r="B3360" s="18"/>
      <c r="D3360"/>
      <c r="E3360"/>
      <c r="F3360"/>
      <c r="G3360"/>
      <c r="H3360"/>
      <c r="I3360"/>
      <c r="J3360"/>
      <c r="K3360"/>
      <c r="L3360"/>
      <c r="M3360"/>
      <c r="N3360"/>
      <c r="O3360"/>
      <c r="P3360"/>
      <c r="Q3360"/>
      <c r="R3360"/>
    </row>
    <row r="3361" spans="1:18" s="16" customFormat="1" x14ac:dyDescent="0.25">
      <c r="A3361"/>
      <c r="B3361" s="18"/>
      <c r="D3361"/>
      <c r="E3361"/>
      <c r="F3361"/>
      <c r="G3361"/>
      <c r="H3361"/>
      <c r="I3361"/>
      <c r="J3361"/>
      <c r="K3361"/>
      <c r="L3361"/>
      <c r="M3361"/>
      <c r="N3361"/>
      <c r="O3361"/>
      <c r="P3361"/>
      <c r="Q3361"/>
      <c r="R3361"/>
    </row>
    <row r="3362" spans="1:18" s="16" customFormat="1" x14ac:dyDescent="0.25">
      <c r="A3362"/>
      <c r="B3362" s="17"/>
      <c r="D3362"/>
      <c r="E3362"/>
      <c r="F3362"/>
      <c r="G3362"/>
      <c r="H3362"/>
      <c r="I3362"/>
      <c r="J3362"/>
      <c r="K3362"/>
      <c r="L3362"/>
      <c r="M3362"/>
      <c r="N3362"/>
      <c r="O3362"/>
      <c r="P3362"/>
      <c r="Q3362"/>
      <c r="R3362"/>
    </row>
    <row r="3363" spans="1:18" s="16" customFormat="1" x14ac:dyDescent="0.25">
      <c r="A3363"/>
      <c r="B3363" s="18"/>
      <c r="D3363"/>
      <c r="E3363"/>
      <c r="F3363"/>
      <c r="G3363"/>
      <c r="H3363"/>
      <c r="I3363"/>
      <c r="J3363"/>
      <c r="K3363"/>
      <c r="L3363"/>
      <c r="M3363"/>
      <c r="N3363"/>
      <c r="O3363"/>
      <c r="P3363"/>
      <c r="Q3363"/>
      <c r="R3363"/>
    </row>
    <row r="3364" spans="1:18" s="16" customFormat="1" x14ac:dyDescent="0.25">
      <c r="A3364"/>
      <c r="B3364" s="18"/>
      <c r="D3364"/>
      <c r="E3364"/>
      <c r="F3364"/>
      <c r="G3364"/>
      <c r="H3364"/>
      <c r="I3364"/>
      <c r="J3364"/>
      <c r="K3364"/>
      <c r="L3364"/>
      <c r="M3364"/>
      <c r="N3364"/>
      <c r="O3364"/>
      <c r="P3364"/>
      <c r="Q3364"/>
      <c r="R3364"/>
    </row>
    <row r="3365" spans="1:18" s="16" customFormat="1" x14ac:dyDescent="0.25">
      <c r="A3365"/>
      <c r="B3365" s="18"/>
      <c r="D3365"/>
      <c r="E3365"/>
      <c r="F3365"/>
      <c r="G3365"/>
      <c r="H3365"/>
      <c r="I3365"/>
      <c r="J3365"/>
      <c r="K3365"/>
      <c r="L3365"/>
      <c r="M3365"/>
      <c r="N3365"/>
      <c r="O3365"/>
      <c r="P3365"/>
      <c r="Q3365"/>
      <c r="R3365"/>
    </row>
    <row r="3366" spans="1:18" s="16" customFormat="1" x14ac:dyDescent="0.25">
      <c r="A3366"/>
      <c r="B3366" s="18"/>
      <c r="D3366"/>
      <c r="E3366"/>
      <c r="F3366"/>
      <c r="G3366"/>
      <c r="H3366"/>
      <c r="I3366"/>
      <c r="J3366"/>
      <c r="K3366"/>
      <c r="L3366"/>
      <c r="M3366"/>
      <c r="N3366"/>
      <c r="O3366"/>
      <c r="P3366"/>
      <c r="Q3366"/>
      <c r="R3366"/>
    </row>
    <row r="3367" spans="1:18" s="16" customFormat="1" x14ac:dyDescent="0.25">
      <c r="A3367"/>
      <c r="B3367" s="18"/>
      <c r="D3367"/>
      <c r="E3367"/>
      <c r="F3367"/>
      <c r="G3367"/>
      <c r="H3367"/>
      <c r="I3367"/>
      <c r="J3367"/>
      <c r="K3367"/>
      <c r="L3367"/>
      <c r="M3367"/>
      <c r="N3367"/>
      <c r="O3367"/>
      <c r="P3367"/>
      <c r="Q3367"/>
      <c r="R3367"/>
    </row>
    <row r="3368" spans="1:18" s="16" customFormat="1" x14ac:dyDescent="0.25">
      <c r="A3368"/>
      <c r="B3368" s="18"/>
      <c r="D3368"/>
      <c r="E3368"/>
      <c r="F3368"/>
      <c r="G3368"/>
      <c r="H3368"/>
      <c r="I3368"/>
      <c r="J3368"/>
      <c r="K3368"/>
      <c r="L3368"/>
      <c r="M3368"/>
      <c r="N3368"/>
      <c r="O3368"/>
      <c r="P3368"/>
      <c r="Q3368"/>
      <c r="R3368"/>
    </row>
    <row r="3369" spans="1:18" s="16" customFormat="1" x14ac:dyDescent="0.25">
      <c r="A3369"/>
      <c r="B3369" s="18"/>
      <c r="D3369"/>
      <c r="E3369"/>
      <c r="F3369"/>
      <c r="G3369"/>
      <c r="H3369"/>
      <c r="I3369"/>
      <c r="J3369"/>
      <c r="K3369"/>
      <c r="L3369"/>
      <c r="M3369"/>
      <c r="N3369"/>
      <c r="O3369"/>
      <c r="P3369"/>
      <c r="Q3369"/>
      <c r="R3369"/>
    </row>
    <row r="3370" spans="1:18" s="16" customFormat="1" x14ac:dyDescent="0.25">
      <c r="A3370"/>
      <c r="B3370" s="18"/>
      <c r="D3370"/>
      <c r="E3370"/>
      <c r="F3370"/>
      <c r="G3370"/>
      <c r="H3370"/>
      <c r="I3370"/>
      <c r="J3370"/>
      <c r="K3370"/>
      <c r="L3370"/>
      <c r="M3370"/>
      <c r="N3370"/>
      <c r="O3370"/>
      <c r="P3370"/>
      <c r="Q3370"/>
      <c r="R3370"/>
    </row>
    <row r="3371" spans="1:18" s="16" customFormat="1" x14ac:dyDescent="0.25">
      <c r="A3371"/>
      <c r="B3371" s="18"/>
      <c r="D3371"/>
      <c r="E3371"/>
      <c r="F3371"/>
      <c r="G3371"/>
      <c r="H3371"/>
      <c r="I3371"/>
      <c r="J3371"/>
      <c r="K3371"/>
      <c r="L3371"/>
      <c r="M3371"/>
      <c r="N3371"/>
      <c r="O3371"/>
      <c r="P3371"/>
      <c r="Q3371"/>
      <c r="R3371"/>
    </row>
    <row r="3372" spans="1:18" s="16" customFormat="1" x14ac:dyDescent="0.25">
      <c r="A3372"/>
      <c r="B3372" s="18"/>
      <c r="D3372"/>
      <c r="E3372"/>
      <c r="F3372"/>
      <c r="G3372"/>
      <c r="H3372"/>
      <c r="I3372"/>
      <c r="J3372"/>
      <c r="K3372"/>
      <c r="L3372"/>
      <c r="M3372"/>
      <c r="N3372"/>
      <c r="O3372"/>
      <c r="P3372"/>
      <c r="Q3372"/>
      <c r="R3372"/>
    </row>
    <row r="3373" spans="1:18" s="16" customFormat="1" x14ac:dyDescent="0.25">
      <c r="A3373"/>
      <c r="B3373" s="18"/>
      <c r="D3373"/>
      <c r="E3373"/>
      <c r="F3373"/>
      <c r="G3373"/>
      <c r="H3373"/>
      <c r="I3373"/>
      <c r="J3373"/>
      <c r="K3373"/>
      <c r="L3373"/>
      <c r="M3373"/>
      <c r="N3373"/>
      <c r="O3373"/>
      <c r="P3373"/>
      <c r="Q3373"/>
      <c r="R3373"/>
    </row>
    <row r="3374" spans="1:18" s="16" customFormat="1" x14ac:dyDescent="0.25">
      <c r="A3374"/>
      <c r="B3374" s="18"/>
      <c r="D3374"/>
      <c r="E3374"/>
      <c r="F3374"/>
      <c r="G3374"/>
      <c r="H3374"/>
      <c r="I3374"/>
      <c r="J3374"/>
      <c r="K3374"/>
      <c r="L3374"/>
      <c r="M3374"/>
      <c r="N3374"/>
      <c r="O3374"/>
      <c r="P3374"/>
      <c r="Q3374"/>
      <c r="R3374"/>
    </row>
    <row r="3375" spans="1:18" s="16" customFormat="1" x14ac:dyDescent="0.25">
      <c r="A3375"/>
      <c r="B3375" s="18"/>
      <c r="D3375"/>
      <c r="E3375"/>
      <c r="F3375"/>
      <c r="G3375"/>
      <c r="H3375"/>
      <c r="I3375"/>
      <c r="J3375"/>
      <c r="K3375"/>
      <c r="L3375"/>
      <c r="M3375"/>
      <c r="N3375"/>
      <c r="O3375"/>
      <c r="P3375"/>
      <c r="Q3375"/>
      <c r="R3375"/>
    </row>
    <row r="3376" spans="1:18" s="16" customFormat="1" x14ac:dyDescent="0.25">
      <c r="A3376"/>
      <c r="B3376" s="18"/>
      <c r="D3376"/>
      <c r="E3376"/>
      <c r="F3376"/>
      <c r="G3376"/>
      <c r="H3376"/>
      <c r="I3376"/>
      <c r="J3376"/>
      <c r="K3376"/>
      <c r="L3376"/>
      <c r="M3376"/>
      <c r="N3376"/>
      <c r="O3376"/>
      <c r="P3376"/>
      <c r="Q3376"/>
      <c r="R3376"/>
    </row>
    <row r="3377" spans="1:18" s="16" customFormat="1" x14ac:dyDescent="0.25">
      <c r="A3377"/>
      <c r="B3377" s="18"/>
      <c r="D3377"/>
      <c r="E3377"/>
      <c r="F3377"/>
      <c r="G3377"/>
      <c r="H3377"/>
      <c r="I3377"/>
      <c r="J3377"/>
      <c r="K3377"/>
      <c r="L3377"/>
      <c r="M3377"/>
      <c r="N3377"/>
      <c r="O3377"/>
      <c r="P3377"/>
      <c r="Q3377"/>
      <c r="R3377"/>
    </row>
    <row r="3378" spans="1:18" s="16" customFormat="1" x14ac:dyDescent="0.25">
      <c r="A3378"/>
      <c r="B3378" s="18"/>
      <c r="D3378"/>
      <c r="E3378"/>
      <c r="F3378"/>
      <c r="G3378"/>
      <c r="H3378"/>
      <c r="I3378"/>
      <c r="J3378"/>
      <c r="K3378"/>
      <c r="L3378"/>
      <c r="M3378"/>
      <c r="N3378"/>
      <c r="O3378"/>
      <c r="P3378"/>
      <c r="Q3378"/>
      <c r="R3378"/>
    </row>
    <row r="3379" spans="1:18" s="16" customFormat="1" x14ac:dyDescent="0.25">
      <c r="A3379"/>
      <c r="B3379" s="18"/>
      <c r="D3379"/>
      <c r="E3379"/>
      <c r="F3379"/>
      <c r="G3379"/>
      <c r="H3379"/>
      <c r="I3379"/>
      <c r="J3379"/>
      <c r="K3379"/>
      <c r="L3379"/>
      <c r="M3379"/>
      <c r="N3379"/>
      <c r="O3379"/>
      <c r="P3379"/>
      <c r="Q3379"/>
      <c r="R3379"/>
    </row>
    <row r="3380" spans="1:18" s="16" customFormat="1" x14ac:dyDescent="0.25">
      <c r="A3380"/>
      <c r="B3380" s="18"/>
      <c r="D3380"/>
      <c r="E3380"/>
      <c r="F3380"/>
      <c r="G3380"/>
      <c r="H3380"/>
      <c r="I3380"/>
      <c r="J3380"/>
      <c r="K3380"/>
      <c r="L3380"/>
      <c r="M3380"/>
      <c r="N3380"/>
      <c r="O3380"/>
      <c r="P3380"/>
      <c r="Q3380"/>
      <c r="R3380"/>
    </row>
    <row r="3381" spans="1:18" s="16" customFormat="1" x14ac:dyDescent="0.25">
      <c r="A3381"/>
      <c r="B3381" s="18"/>
      <c r="D3381"/>
      <c r="E3381"/>
      <c r="F3381"/>
      <c r="G3381"/>
      <c r="H3381"/>
      <c r="I3381"/>
      <c r="J3381"/>
      <c r="K3381"/>
      <c r="L3381"/>
      <c r="M3381"/>
      <c r="N3381"/>
      <c r="O3381"/>
      <c r="P3381"/>
      <c r="Q3381"/>
      <c r="R3381"/>
    </row>
    <row r="3382" spans="1:18" s="16" customFormat="1" x14ac:dyDescent="0.25">
      <c r="A3382"/>
      <c r="B3382" s="18"/>
      <c r="D3382"/>
      <c r="E3382"/>
      <c r="F3382"/>
      <c r="G3382"/>
      <c r="H3382"/>
      <c r="I3382"/>
      <c r="J3382"/>
      <c r="K3382"/>
      <c r="L3382"/>
      <c r="M3382"/>
      <c r="N3382"/>
      <c r="O3382"/>
      <c r="P3382"/>
      <c r="Q3382"/>
      <c r="R3382"/>
    </row>
    <row r="3383" spans="1:18" s="16" customFormat="1" x14ac:dyDescent="0.25">
      <c r="A3383"/>
      <c r="B3383" s="18"/>
      <c r="D3383"/>
      <c r="E3383"/>
      <c r="F3383"/>
      <c r="G3383"/>
      <c r="H3383"/>
      <c r="I3383"/>
      <c r="J3383"/>
      <c r="K3383"/>
      <c r="L3383"/>
      <c r="M3383"/>
      <c r="N3383"/>
      <c r="O3383"/>
      <c r="P3383"/>
      <c r="Q3383"/>
      <c r="R3383"/>
    </row>
    <row r="3384" spans="1:18" s="16" customFormat="1" x14ac:dyDescent="0.25">
      <c r="A3384"/>
      <c r="B3384" s="18"/>
      <c r="D3384"/>
      <c r="E3384"/>
      <c r="F3384"/>
      <c r="G3384"/>
      <c r="H3384"/>
      <c r="I3384"/>
      <c r="J3384"/>
      <c r="K3384"/>
      <c r="L3384"/>
      <c r="M3384"/>
      <c r="N3384"/>
      <c r="O3384"/>
      <c r="P3384"/>
      <c r="Q3384"/>
      <c r="R3384"/>
    </row>
    <row r="3385" spans="1:18" s="16" customFormat="1" x14ac:dyDescent="0.25">
      <c r="A3385"/>
      <c r="B3385" s="18"/>
      <c r="D3385"/>
      <c r="E3385"/>
      <c r="F3385"/>
      <c r="G3385"/>
      <c r="H3385"/>
      <c r="I3385"/>
      <c r="J3385"/>
      <c r="K3385"/>
      <c r="L3385"/>
      <c r="M3385"/>
      <c r="N3385"/>
      <c r="O3385"/>
      <c r="P3385"/>
      <c r="Q3385"/>
      <c r="R3385"/>
    </row>
    <row r="3386" spans="1:18" s="16" customFormat="1" x14ac:dyDescent="0.25">
      <c r="A3386"/>
      <c r="B3386" s="18"/>
      <c r="D3386"/>
      <c r="E3386"/>
      <c r="F3386"/>
      <c r="G3386"/>
      <c r="H3386"/>
      <c r="I3386"/>
      <c r="J3386"/>
      <c r="K3386"/>
      <c r="L3386"/>
      <c r="M3386"/>
      <c r="N3386"/>
      <c r="O3386"/>
      <c r="P3386"/>
      <c r="Q3386"/>
      <c r="R3386"/>
    </row>
    <row r="3387" spans="1:18" s="16" customFormat="1" x14ac:dyDescent="0.25">
      <c r="A3387"/>
      <c r="B3387" s="18"/>
      <c r="D3387"/>
      <c r="E3387"/>
      <c r="F3387"/>
      <c r="G3387"/>
      <c r="H3387"/>
      <c r="I3387"/>
      <c r="J3387"/>
      <c r="K3387"/>
      <c r="L3387"/>
      <c r="M3387"/>
      <c r="N3387"/>
      <c r="O3387"/>
      <c r="P3387"/>
      <c r="Q3387"/>
      <c r="R3387"/>
    </row>
    <row r="3388" spans="1:18" s="16" customFormat="1" x14ac:dyDescent="0.25">
      <c r="A3388"/>
      <c r="B3388" s="18"/>
      <c r="D3388"/>
      <c r="E3388"/>
      <c r="F3388"/>
      <c r="G3388"/>
      <c r="H3388"/>
      <c r="I3388"/>
      <c r="J3388"/>
      <c r="K3388"/>
      <c r="L3388"/>
      <c r="M3388"/>
      <c r="N3388"/>
      <c r="O3388"/>
      <c r="P3388"/>
      <c r="Q3388"/>
      <c r="R3388"/>
    </row>
    <row r="3389" spans="1:18" s="16" customFormat="1" x14ac:dyDescent="0.25">
      <c r="A3389"/>
      <c r="B3389" s="18"/>
      <c r="D3389"/>
      <c r="E3389"/>
      <c r="F3389"/>
      <c r="G3389"/>
      <c r="H3389"/>
      <c r="I3389"/>
      <c r="J3389"/>
      <c r="K3389"/>
      <c r="L3389"/>
      <c r="M3389"/>
      <c r="N3389"/>
      <c r="O3389"/>
      <c r="P3389"/>
      <c r="Q3389"/>
      <c r="R3389"/>
    </row>
    <row r="3390" spans="1:18" s="16" customFormat="1" x14ac:dyDescent="0.25">
      <c r="A3390"/>
      <c r="B3390" s="18"/>
      <c r="D3390"/>
      <c r="E3390"/>
      <c r="F3390"/>
      <c r="G3390"/>
      <c r="H3390"/>
      <c r="I3390"/>
      <c r="J3390"/>
      <c r="K3390"/>
      <c r="L3390"/>
      <c r="M3390"/>
      <c r="N3390"/>
      <c r="O3390"/>
      <c r="P3390"/>
      <c r="Q3390"/>
      <c r="R3390"/>
    </row>
    <row r="3391" spans="1:18" s="16" customFormat="1" x14ac:dyDescent="0.25">
      <c r="A3391"/>
      <c r="B3391" s="18"/>
      <c r="D3391"/>
      <c r="E3391"/>
      <c r="F3391"/>
      <c r="G3391"/>
      <c r="H3391"/>
      <c r="I3391"/>
      <c r="J3391"/>
      <c r="K3391"/>
      <c r="L3391"/>
      <c r="M3391"/>
      <c r="N3391"/>
      <c r="O3391"/>
      <c r="P3391"/>
      <c r="Q3391"/>
      <c r="R3391"/>
    </row>
    <row r="3392" spans="1:18" s="16" customFormat="1" x14ac:dyDescent="0.25">
      <c r="A3392"/>
      <c r="B3392" s="18"/>
      <c r="D3392"/>
      <c r="E3392"/>
      <c r="F3392"/>
      <c r="G3392"/>
      <c r="H3392"/>
      <c r="I3392"/>
      <c r="J3392"/>
      <c r="K3392"/>
      <c r="L3392"/>
      <c r="M3392"/>
      <c r="N3392"/>
      <c r="O3392"/>
      <c r="P3392"/>
      <c r="Q3392"/>
      <c r="R3392"/>
    </row>
    <row r="3393" spans="1:18" s="16" customFormat="1" x14ac:dyDescent="0.25">
      <c r="A3393"/>
      <c r="B3393" s="18"/>
      <c r="D3393"/>
      <c r="E3393"/>
      <c r="F3393"/>
      <c r="G3393"/>
      <c r="H3393"/>
      <c r="I3393"/>
      <c r="J3393"/>
      <c r="K3393"/>
      <c r="L3393"/>
      <c r="M3393"/>
      <c r="N3393"/>
      <c r="O3393"/>
      <c r="P3393"/>
      <c r="Q3393"/>
      <c r="R3393"/>
    </row>
    <row r="3394" spans="1:18" s="16" customFormat="1" x14ac:dyDescent="0.25">
      <c r="A3394"/>
      <c r="B3394" s="18"/>
      <c r="D3394"/>
      <c r="E3394"/>
      <c r="F3394"/>
      <c r="G3394"/>
      <c r="H3394"/>
      <c r="I3394"/>
      <c r="J3394"/>
      <c r="K3394"/>
      <c r="L3394"/>
      <c r="M3394"/>
      <c r="N3394"/>
      <c r="O3394"/>
      <c r="P3394"/>
      <c r="Q3394"/>
      <c r="R3394"/>
    </row>
    <row r="3395" spans="1:18" s="16" customFormat="1" x14ac:dyDescent="0.25">
      <c r="A3395"/>
      <c r="B3395" s="18"/>
      <c r="D3395"/>
      <c r="E3395"/>
      <c r="F3395"/>
      <c r="G3395"/>
      <c r="H3395"/>
      <c r="I3395"/>
      <c r="J3395"/>
      <c r="K3395"/>
      <c r="L3395"/>
      <c r="M3395"/>
      <c r="N3395"/>
      <c r="O3395"/>
      <c r="P3395"/>
      <c r="Q3395"/>
      <c r="R3395"/>
    </row>
    <row r="3396" spans="1:18" s="16" customFormat="1" x14ac:dyDescent="0.25">
      <c r="A3396"/>
      <c r="B3396" s="18"/>
      <c r="D3396"/>
      <c r="E3396"/>
      <c r="F3396"/>
      <c r="G3396"/>
      <c r="H3396"/>
      <c r="I3396"/>
      <c r="J3396"/>
      <c r="K3396"/>
      <c r="L3396"/>
      <c r="M3396"/>
      <c r="N3396"/>
      <c r="O3396"/>
      <c r="P3396"/>
      <c r="Q3396"/>
      <c r="R3396"/>
    </row>
    <row r="3397" spans="1:18" s="16" customFormat="1" x14ac:dyDescent="0.25">
      <c r="A3397"/>
      <c r="B3397" s="18"/>
      <c r="D3397"/>
      <c r="E3397"/>
      <c r="F3397"/>
      <c r="G3397"/>
      <c r="H3397"/>
      <c r="I3397"/>
      <c r="J3397"/>
      <c r="K3397"/>
      <c r="L3397"/>
      <c r="M3397"/>
      <c r="N3397"/>
      <c r="O3397"/>
      <c r="P3397"/>
      <c r="Q3397"/>
      <c r="R3397"/>
    </row>
    <row r="3398" spans="1:18" s="16" customFormat="1" x14ac:dyDescent="0.25">
      <c r="A3398"/>
      <c r="B3398" s="18"/>
      <c r="D3398"/>
      <c r="E3398"/>
      <c r="F3398"/>
      <c r="G3398"/>
      <c r="H3398"/>
      <c r="I3398"/>
      <c r="J3398"/>
      <c r="K3398"/>
      <c r="L3398"/>
      <c r="M3398"/>
      <c r="N3398"/>
      <c r="O3398"/>
      <c r="P3398"/>
      <c r="Q3398"/>
      <c r="R3398"/>
    </row>
    <row r="3399" spans="1:18" s="16" customFormat="1" x14ac:dyDescent="0.25">
      <c r="A3399"/>
      <c r="B3399" s="18"/>
      <c r="D3399"/>
      <c r="E3399"/>
      <c r="F3399"/>
      <c r="G3399"/>
      <c r="H3399"/>
      <c r="I3399"/>
      <c r="J3399"/>
      <c r="K3399"/>
      <c r="L3399"/>
      <c r="M3399"/>
      <c r="N3399"/>
      <c r="O3399"/>
      <c r="P3399"/>
      <c r="Q3399"/>
      <c r="R3399"/>
    </row>
    <row r="3400" spans="1:18" s="16" customFormat="1" x14ac:dyDescent="0.25">
      <c r="A3400"/>
      <c r="B3400" s="18"/>
      <c r="D3400"/>
      <c r="E3400"/>
      <c r="F3400"/>
      <c r="G3400"/>
      <c r="H3400"/>
      <c r="I3400"/>
      <c r="J3400"/>
      <c r="K3400"/>
      <c r="L3400"/>
      <c r="M3400"/>
      <c r="N3400"/>
      <c r="O3400"/>
      <c r="P3400"/>
      <c r="Q3400"/>
      <c r="R3400"/>
    </row>
    <row r="3401" spans="1:18" s="16" customFormat="1" x14ac:dyDescent="0.25">
      <c r="A3401"/>
      <c r="B3401" s="18"/>
      <c r="D3401"/>
      <c r="E3401"/>
      <c r="F3401"/>
      <c r="G3401"/>
      <c r="H3401"/>
      <c r="I3401"/>
      <c r="J3401"/>
      <c r="K3401"/>
      <c r="L3401"/>
      <c r="M3401"/>
      <c r="N3401"/>
      <c r="O3401"/>
      <c r="P3401"/>
      <c r="Q3401"/>
      <c r="R3401"/>
    </row>
    <row r="3402" spans="1:18" s="16" customFormat="1" x14ac:dyDescent="0.25">
      <c r="A3402"/>
      <c r="B3402" s="18"/>
      <c r="D3402"/>
      <c r="E3402"/>
      <c r="F3402"/>
      <c r="G3402"/>
      <c r="H3402"/>
      <c r="I3402"/>
      <c r="J3402"/>
      <c r="K3402"/>
      <c r="L3402"/>
      <c r="M3402"/>
      <c r="N3402"/>
      <c r="O3402"/>
      <c r="P3402"/>
      <c r="Q3402"/>
      <c r="R3402"/>
    </row>
    <row r="3403" spans="1:18" s="16" customFormat="1" x14ac:dyDescent="0.25">
      <c r="A3403"/>
      <c r="B3403" s="18"/>
      <c r="D3403"/>
      <c r="E3403"/>
      <c r="F3403"/>
      <c r="G3403"/>
      <c r="H3403"/>
      <c r="I3403"/>
      <c r="J3403"/>
      <c r="K3403"/>
      <c r="L3403"/>
      <c r="M3403"/>
      <c r="N3403"/>
      <c r="O3403"/>
      <c r="P3403"/>
      <c r="Q3403"/>
      <c r="R3403"/>
    </row>
    <row r="3404" spans="1:18" s="16" customFormat="1" x14ac:dyDescent="0.25">
      <c r="A3404"/>
      <c r="B3404" s="18"/>
      <c r="D3404"/>
      <c r="E3404"/>
      <c r="F3404"/>
      <c r="G3404"/>
      <c r="H3404"/>
      <c r="I3404"/>
      <c r="J3404"/>
      <c r="K3404"/>
      <c r="L3404"/>
      <c r="M3404"/>
      <c r="N3404"/>
      <c r="O3404"/>
      <c r="P3404"/>
      <c r="Q3404"/>
      <c r="R3404"/>
    </row>
    <row r="3405" spans="1:18" s="16" customFormat="1" x14ac:dyDescent="0.25">
      <c r="A3405"/>
      <c r="B3405" s="18"/>
      <c r="D3405"/>
      <c r="E3405"/>
      <c r="F3405"/>
      <c r="G3405"/>
      <c r="H3405"/>
      <c r="I3405"/>
      <c r="J3405"/>
      <c r="K3405"/>
      <c r="L3405"/>
      <c r="M3405"/>
      <c r="N3405"/>
      <c r="O3405"/>
      <c r="P3405"/>
      <c r="Q3405"/>
      <c r="R3405"/>
    </row>
    <row r="3406" spans="1:18" s="16" customFormat="1" x14ac:dyDescent="0.25">
      <c r="A3406"/>
      <c r="B3406" s="18"/>
      <c r="D3406"/>
      <c r="E3406"/>
      <c r="F3406"/>
      <c r="G3406"/>
      <c r="H3406"/>
      <c r="I3406"/>
      <c r="J3406"/>
      <c r="K3406"/>
      <c r="L3406"/>
      <c r="M3406"/>
      <c r="N3406"/>
      <c r="O3406"/>
      <c r="P3406"/>
      <c r="Q3406"/>
      <c r="R3406"/>
    </row>
    <row r="3407" spans="1:18" s="16" customFormat="1" x14ac:dyDescent="0.25">
      <c r="A3407"/>
      <c r="B3407" s="18"/>
      <c r="D3407"/>
      <c r="E3407"/>
      <c r="F3407"/>
      <c r="G3407"/>
      <c r="H3407"/>
      <c r="I3407"/>
      <c r="J3407"/>
      <c r="K3407"/>
      <c r="L3407"/>
      <c r="M3407"/>
      <c r="N3407"/>
      <c r="O3407"/>
      <c r="P3407"/>
      <c r="Q3407"/>
      <c r="R3407"/>
    </row>
    <row r="3408" spans="1:18" s="16" customFormat="1" x14ac:dyDescent="0.25">
      <c r="A3408"/>
      <c r="B3408" s="18"/>
      <c r="D3408"/>
      <c r="E3408"/>
      <c r="F3408"/>
      <c r="G3408"/>
      <c r="H3408"/>
      <c r="I3408"/>
      <c r="J3408"/>
      <c r="K3408"/>
      <c r="L3408"/>
      <c r="M3408"/>
      <c r="N3408"/>
      <c r="O3408"/>
      <c r="P3408"/>
      <c r="Q3408"/>
      <c r="R3408"/>
    </row>
    <row r="3409" spans="1:18" s="16" customFormat="1" x14ac:dyDescent="0.25">
      <c r="A3409"/>
      <c r="B3409" s="18"/>
      <c r="D3409"/>
      <c r="E3409"/>
      <c r="F3409"/>
      <c r="G3409"/>
      <c r="H3409"/>
      <c r="I3409"/>
      <c r="J3409"/>
      <c r="K3409"/>
      <c r="L3409"/>
      <c r="M3409"/>
      <c r="N3409"/>
      <c r="O3409"/>
      <c r="P3409"/>
      <c r="Q3409"/>
      <c r="R3409"/>
    </row>
    <row r="3410" spans="1:18" s="16" customFormat="1" x14ac:dyDescent="0.25">
      <c r="A3410"/>
      <c r="B3410" s="18"/>
      <c r="D3410"/>
      <c r="E3410"/>
      <c r="F3410"/>
      <c r="G3410"/>
      <c r="H3410"/>
      <c r="I3410"/>
      <c r="J3410"/>
      <c r="K3410"/>
      <c r="L3410"/>
      <c r="M3410"/>
      <c r="N3410"/>
      <c r="O3410"/>
      <c r="P3410"/>
      <c r="Q3410"/>
      <c r="R3410"/>
    </row>
    <row r="3411" spans="1:18" s="16" customFormat="1" x14ac:dyDescent="0.25">
      <c r="A3411"/>
      <c r="B3411" s="18"/>
      <c r="D3411"/>
      <c r="E3411"/>
      <c r="F3411"/>
      <c r="G3411"/>
      <c r="H3411"/>
      <c r="I3411"/>
      <c r="J3411"/>
      <c r="K3411"/>
      <c r="L3411"/>
      <c r="M3411"/>
      <c r="N3411"/>
      <c r="O3411"/>
      <c r="P3411"/>
      <c r="Q3411"/>
      <c r="R3411"/>
    </row>
    <row r="3412" spans="1:18" s="16" customFormat="1" x14ac:dyDescent="0.25">
      <c r="A3412"/>
      <c r="B3412" s="17"/>
      <c r="D3412"/>
      <c r="E3412"/>
      <c r="F3412"/>
      <c r="G3412"/>
      <c r="H3412"/>
      <c r="I3412"/>
      <c r="J3412"/>
      <c r="K3412"/>
      <c r="L3412"/>
      <c r="M3412"/>
      <c r="N3412"/>
      <c r="O3412"/>
      <c r="P3412"/>
      <c r="Q3412"/>
      <c r="R3412"/>
    </row>
    <row r="3413" spans="1:18" s="16" customFormat="1" x14ac:dyDescent="0.25">
      <c r="A3413"/>
      <c r="B3413" s="18"/>
      <c r="D3413"/>
      <c r="E3413"/>
      <c r="F3413"/>
      <c r="G3413"/>
      <c r="H3413"/>
      <c r="I3413"/>
      <c r="J3413"/>
      <c r="K3413"/>
      <c r="L3413"/>
      <c r="M3413"/>
      <c r="N3413"/>
      <c r="O3413"/>
      <c r="P3413"/>
      <c r="Q3413"/>
      <c r="R3413"/>
    </row>
    <row r="3414" spans="1:18" s="16" customFormat="1" x14ac:dyDescent="0.25">
      <c r="A3414"/>
      <c r="B3414" s="18"/>
      <c r="D3414"/>
      <c r="E3414"/>
      <c r="F3414"/>
      <c r="G3414"/>
      <c r="H3414"/>
      <c r="I3414"/>
      <c r="J3414"/>
      <c r="K3414"/>
      <c r="L3414"/>
      <c r="M3414"/>
      <c r="N3414"/>
      <c r="O3414"/>
      <c r="P3414"/>
      <c r="Q3414"/>
      <c r="R3414"/>
    </row>
    <row r="3415" spans="1:18" s="16" customFormat="1" x14ac:dyDescent="0.25">
      <c r="A3415"/>
      <c r="B3415" s="18"/>
      <c r="D3415"/>
      <c r="E3415"/>
      <c r="F3415"/>
      <c r="G3415"/>
      <c r="H3415"/>
      <c r="I3415"/>
      <c r="J3415"/>
      <c r="K3415"/>
      <c r="L3415"/>
      <c r="M3415"/>
      <c r="N3415"/>
      <c r="O3415"/>
      <c r="P3415"/>
      <c r="Q3415"/>
      <c r="R3415"/>
    </row>
    <row r="3416" spans="1:18" s="16" customFormat="1" x14ac:dyDescent="0.25">
      <c r="A3416"/>
      <c r="B3416" s="18"/>
      <c r="D3416"/>
      <c r="E3416"/>
      <c r="F3416"/>
      <c r="G3416"/>
      <c r="H3416"/>
      <c r="I3416"/>
      <c r="J3416"/>
      <c r="K3416"/>
      <c r="L3416"/>
      <c r="M3416"/>
      <c r="N3416"/>
      <c r="O3416"/>
      <c r="P3416"/>
      <c r="Q3416"/>
      <c r="R3416"/>
    </row>
    <row r="3417" spans="1:18" s="16" customFormat="1" x14ac:dyDescent="0.25">
      <c r="A3417"/>
      <c r="B3417" s="18"/>
      <c r="D3417"/>
      <c r="E3417"/>
      <c r="F3417"/>
      <c r="G3417"/>
      <c r="H3417"/>
      <c r="I3417"/>
      <c r="J3417"/>
      <c r="K3417"/>
      <c r="L3417"/>
      <c r="M3417"/>
      <c r="N3417"/>
      <c r="O3417"/>
      <c r="P3417"/>
      <c r="Q3417"/>
      <c r="R3417"/>
    </row>
    <row r="3418" spans="1:18" s="16" customFormat="1" x14ac:dyDescent="0.25">
      <c r="A3418"/>
      <c r="B3418" s="18"/>
      <c r="D3418"/>
      <c r="E3418"/>
      <c r="F3418"/>
      <c r="G3418"/>
      <c r="H3418"/>
      <c r="I3418"/>
      <c r="J3418"/>
      <c r="K3418"/>
      <c r="L3418"/>
      <c r="M3418"/>
      <c r="N3418"/>
      <c r="O3418"/>
      <c r="P3418"/>
      <c r="Q3418"/>
      <c r="R3418"/>
    </row>
    <row r="3419" spans="1:18" s="16" customFormat="1" x14ac:dyDescent="0.25">
      <c r="A3419"/>
      <c r="B3419" s="18"/>
      <c r="D3419"/>
      <c r="E3419"/>
      <c r="F3419"/>
      <c r="G3419"/>
      <c r="H3419"/>
      <c r="I3419"/>
      <c r="J3419"/>
      <c r="K3419"/>
      <c r="L3419"/>
      <c r="M3419"/>
      <c r="N3419"/>
      <c r="O3419"/>
      <c r="P3419"/>
      <c r="Q3419"/>
      <c r="R3419"/>
    </row>
    <row r="3420" spans="1:18" s="16" customFormat="1" x14ac:dyDescent="0.25">
      <c r="A3420"/>
      <c r="B3420" s="18"/>
      <c r="D3420"/>
      <c r="E3420"/>
      <c r="F3420"/>
      <c r="G3420"/>
      <c r="H3420"/>
      <c r="I3420"/>
      <c r="J3420"/>
      <c r="K3420"/>
      <c r="L3420"/>
      <c r="M3420"/>
      <c r="N3420"/>
      <c r="O3420"/>
      <c r="P3420"/>
      <c r="Q3420"/>
      <c r="R3420"/>
    </row>
    <row r="3421" spans="1:18" s="16" customFormat="1" x14ac:dyDescent="0.25">
      <c r="A3421"/>
      <c r="B3421" s="18"/>
      <c r="D3421"/>
      <c r="E3421"/>
      <c r="F3421"/>
      <c r="G3421"/>
      <c r="H3421"/>
      <c r="I3421"/>
      <c r="J3421"/>
      <c r="K3421"/>
      <c r="L3421"/>
      <c r="M3421"/>
      <c r="N3421"/>
      <c r="O3421"/>
      <c r="P3421"/>
      <c r="Q3421"/>
      <c r="R3421"/>
    </row>
    <row r="3422" spans="1:18" s="16" customFormat="1" x14ac:dyDescent="0.25">
      <c r="A3422"/>
      <c r="B3422" s="18"/>
      <c r="D3422"/>
      <c r="E3422"/>
      <c r="F3422"/>
      <c r="G3422"/>
      <c r="H3422"/>
      <c r="I3422"/>
      <c r="J3422"/>
      <c r="K3422"/>
      <c r="L3422"/>
      <c r="M3422"/>
      <c r="N3422"/>
      <c r="O3422"/>
      <c r="P3422"/>
      <c r="Q3422"/>
      <c r="R3422"/>
    </row>
    <row r="3423" spans="1:18" s="16" customFormat="1" x14ac:dyDescent="0.25">
      <c r="A3423"/>
      <c r="B3423" s="18"/>
      <c r="D3423"/>
      <c r="E3423"/>
      <c r="F3423"/>
      <c r="G3423"/>
      <c r="H3423"/>
      <c r="I3423"/>
      <c r="J3423"/>
      <c r="K3423"/>
      <c r="L3423"/>
      <c r="M3423"/>
      <c r="N3423"/>
      <c r="O3423"/>
      <c r="P3423"/>
      <c r="Q3423"/>
      <c r="R3423"/>
    </row>
    <row r="3424" spans="1:18" s="16" customFormat="1" x14ac:dyDescent="0.25">
      <c r="A3424"/>
      <c r="B3424" s="18"/>
      <c r="D3424"/>
      <c r="E3424"/>
      <c r="F3424"/>
      <c r="G3424"/>
      <c r="H3424"/>
      <c r="I3424"/>
      <c r="J3424"/>
      <c r="K3424"/>
      <c r="L3424"/>
      <c r="M3424"/>
      <c r="N3424"/>
      <c r="O3424"/>
      <c r="P3424"/>
      <c r="Q3424"/>
      <c r="R3424"/>
    </row>
    <row r="3425" spans="1:18" s="16" customFormat="1" x14ac:dyDescent="0.25">
      <c r="A3425"/>
      <c r="B3425" s="18"/>
      <c r="D3425"/>
      <c r="E3425"/>
      <c r="F3425"/>
      <c r="G3425"/>
      <c r="H3425"/>
      <c r="I3425"/>
      <c r="J3425"/>
      <c r="K3425"/>
      <c r="L3425"/>
      <c r="M3425"/>
      <c r="N3425"/>
      <c r="O3425"/>
      <c r="P3425"/>
      <c r="Q3425"/>
      <c r="R3425"/>
    </row>
    <row r="3426" spans="1:18" s="16" customFormat="1" x14ac:dyDescent="0.25">
      <c r="A3426"/>
      <c r="B3426" s="18"/>
      <c r="D3426"/>
      <c r="E3426"/>
      <c r="F3426"/>
      <c r="G3426"/>
      <c r="H3426"/>
      <c r="I3426"/>
      <c r="J3426"/>
      <c r="K3426"/>
      <c r="L3426"/>
      <c r="M3426"/>
      <c r="N3426"/>
      <c r="O3426"/>
      <c r="P3426"/>
      <c r="Q3426"/>
      <c r="R3426"/>
    </row>
    <row r="3427" spans="1:18" s="16" customFormat="1" x14ac:dyDescent="0.25">
      <c r="A3427"/>
      <c r="B3427" s="18"/>
      <c r="D3427"/>
      <c r="E3427"/>
      <c r="F3427"/>
      <c r="G3427"/>
      <c r="H3427"/>
      <c r="I3427"/>
      <c r="J3427"/>
      <c r="K3427"/>
      <c r="L3427"/>
      <c r="M3427"/>
      <c r="N3427"/>
      <c r="O3427"/>
      <c r="P3427"/>
      <c r="Q3427"/>
      <c r="R3427"/>
    </row>
    <row r="3428" spans="1:18" s="16" customFormat="1" x14ac:dyDescent="0.25">
      <c r="A3428"/>
      <c r="B3428" s="18"/>
      <c r="D3428"/>
      <c r="E3428"/>
      <c r="F3428"/>
      <c r="G3428"/>
      <c r="H3428"/>
      <c r="I3428"/>
      <c r="J3428"/>
      <c r="K3428"/>
      <c r="L3428"/>
      <c r="M3428"/>
      <c r="N3428"/>
      <c r="O3428"/>
      <c r="P3428"/>
      <c r="Q3428"/>
      <c r="R3428"/>
    </row>
    <row r="3429" spans="1:18" s="16" customFormat="1" x14ac:dyDescent="0.25">
      <c r="A3429"/>
      <c r="B3429" s="18"/>
      <c r="D3429"/>
      <c r="E3429"/>
      <c r="F3429"/>
      <c r="G3429"/>
      <c r="H3429"/>
      <c r="I3429"/>
      <c r="J3429"/>
      <c r="K3429"/>
      <c r="L3429"/>
      <c r="M3429"/>
      <c r="N3429"/>
      <c r="O3429"/>
      <c r="P3429"/>
      <c r="Q3429"/>
      <c r="R3429"/>
    </row>
    <row r="3430" spans="1:18" s="16" customFormat="1" x14ac:dyDescent="0.25">
      <c r="A3430"/>
      <c r="B3430" s="18"/>
      <c r="D3430"/>
      <c r="E3430"/>
      <c r="F3430"/>
      <c r="G3430"/>
      <c r="H3430"/>
      <c r="I3430"/>
      <c r="J3430"/>
      <c r="K3430"/>
      <c r="L3430"/>
      <c r="M3430"/>
      <c r="N3430"/>
      <c r="O3430"/>
      <c r="P3430"/>
      <c r="Q3430"/>
      <c r="R3430"/>
    </row>
    <row r="3431" spans="1:18" s="16" customFormat="1" x14ac:dyDescent="0.25">
      <c r="A3431"/>
      <c r="B3431" s="18"/>
      <c r="D3431"/>
      <c r="E3431"/>
      <c r="F3431"/>
      <c r="G3431"/>
      <c r="H3431"/>
      <c r="I3431"/>
      <c r="J3431"/>
      <c r="K3431"/>
      <c r="L3431"/>
      <c r="M3431"/>
      <c r="N3431"/>
      <c r="O3431"/>
      <c r="P3431"/>
      <c r="Q3431"/>
      <c r="R3431"/>
    </row>
    <row r="3432" spans="1:18" s="16" customFormat="1" x14ac:dyDescent="0.25">
      <c r="A3432"/>
      <c r="B3432" s="18"/>
      <c r="D3432"/>
      <c r="E3432"/>
      <c r="F3432"/>
      <c r="G3432"/>
      <c r="H3432"/>
      <c r="I3432"/>
      <c r="J3432"/>
      <c r="K3432"/>
      <c r="L3432"/>
      <c r="M3432"/>
      <c r="N3432"/>
      <c r="O3432"/>
      <c r="P3432"/>
      <c r="Q3432"/>
      <c r="R3432"/>
    </row>
    <row r="3433" spans="1:18" s="16" customFormat="1" x14ac:dyDescent="0.25">
      <c r="A3433"/>
      <c r="B3433" s="18"/>
      <c r="D3433"/>
      <c r="E3433"/>
      <c r="F3433"/>
      <c r="G3433"/>
      <c r="H3433"/>
      <c r="I3433"/>
      <c r="J3433"/>
      <c r="K3433"/>
      <c r="L3433"/>
      <c r="M3433"/>
      <c r="N3433"/>
      <c r="O3433"/>
      <c r="P3433"/>
      <c r="Q3433"/>
      <c r="R3433"/>
    </row>
    <row r="3434" spans="1:18" s="16" customFormat="1" x14ac:dyDescent="0.25">
      <c r="A3434"/>
      <c r="B3434" s="18"/>
      <c r="D3434"/>
      <c r="E3434"/>
      <c r="F3434"/>
      <c r="G3434"/>
      <c r="H3434"/>
      <c r="I3434"/>
      <c r="J3434"/>
      <c r="K3434"/>
      <c r="L3434"/>
      <c r="M3434"/>
      <c r="N3434"/>
      <c r="O3434"/>
      <c r="P3434"/>
      <c r="Q3434"/>
      <c r="R3434"/>
    </row>
    <row r="3435" spans="1:18" s="16" customFormat="1" x14ac:dyDescent="0.25">
      <c r="A3435"/>
      <c r="B3435" s="18"/>
      <c r="D3435"/>
      <c r="E3435"/>
      <c r="F3435"/>
      <c r="G3435"/>
      <c r="H3435"/>
      <c r="I3435"/>
      <c r="J3435"/>
      <c r="K3435"/>
      <c r="L3435"/>
      <c r="M3435"/>
      <c r="N3435"/>
      <c r="O3435"/>
      <c r="P3435"/>
      <c r="Q3435"/>
      <c r="R3435"/>
    </row>
    <row r="3436" spans="1:18" s="16" customFormat="1" x14ac:dyDescent="0.25">
      <c r="A3436"/>
      <c r="B3436" s="18"/>
      <c r="D3436"/>
      <c r="E3436"/>
      <c r="F3436"/>
      <c r="G3436"/>
      <c r="H3436"/>
      <c r="I3436"/>
      <c r="J3436"/>
      <c r="K3436"/>
      <c r="L3436"/>
      <c r="M3436"/>
      <c r="N3436"/>
      <c r="O3436"/>
      <c r="P3436"/>
      <c r="Q3436"/>
      <c r="R3436"/>
    </row>
    <row r="3437" spans="1:18" s="16" customFormat="1" x14ac:dyDescent="0.25">
      <c r="A3437"/>
      <c r="B3437" s="18"/>
      <c r="D3437"/>
      <c r="E3437"/>
      <c r="F3437"/>
      <c r="G3437"/>
      <c r="H3437"/>
      <c r="I3437"/>
      <c r="J3437"/>
      <c r="K3437"/>
      <c r="L3437"/>
      <c r="M3437"/>
      <c r="N3437"/>
      <c r="O3437"/>
      <c r="P3437"/>
      <c r="Q3437"/>
      <c r="R3437"/>
    </row>
    <row r="3438" spans="1:18" s="16" customFormat="1" x14ac:dyDescent="0.25">
      <c r="A3438"/>
      <c r="B3438" s="18"/>
      <c r="D3438"/>
      <c r="E3438"/>
      <c r="F3438"/>
      <c r="G3438"/>
      <c r="H3438"/>
      <c r="I3438"/>
      <c r="J3438"/>
      <c r="K3438"/>
      <c r="L3438"/>
      <c r="M3438"/>
      <c r="N3438"/>
      <c r="O3438"/>
      <c r="P3438"/>
      <c r="Q3438"/>
      <c r="R3438"/>
    </row>
    <row r="3439" spans="1:18" s="16" customFormat="1" x14ac:dyDescent="0.25">
      <c r="A3439"/>
      <c r="B3439" s="18"/>
      <c r="D3439"/>
      <c r="E3439"/>
      <c r="F3439"/>
      <c r="G3439"/>
      <c r="H3439"/>
      <c r="I3439"/>
      <c r="J3439"/>
      <c r="K3439"/>
      <c r="L3439"/>
      <c r="M3439"/>
      <c r="N3439"/>
      <c r="O3439"/>
      <c r="P3439"/>
      <c r="Q3439"/>
      <c r="R3439"/>
    </row>
    <row r="3440" spans="1:18" s="16" customFormat="1" x14ac:dyDescent="0.25">
      <c r="A3440"/>
      <c r="B3440" s="18"/>
      <c r="D3440"/>
      <c r="E3440"/>
      <c r="F3440"/>
      <c r="G3440"/>
      <c r="H3440"/>
      <c r="I3440"/>
      <c r="J3440"/>
      <c r="K3440"/>
      <c r="L3440"/>
      <c r="M3440"/>
      <c r="N3440"/>
      <c r="O3440"/>
      <c r="P3440"/>
      <c r="Q3440"/>
      <c r="R3440"/>
    </row>
    <row r="3441" spans="1:18" s="16" customFormat="1" x14ac:dyDescent="0.25">
      <c r="A3441"/>
      <c r="B3441" s="18"/>
      <c r="D3441"/>
      <c r="E3441"/>
      <c r="F3441"/>
      <c r="G3441"/>
      <c r="H3441"/>
      <c r="I3441"/>
      <c r="J3441"/>
      <c r="K3441"/>
      <c r="L3441"/>
      <c r="M3441"/>
      <c r="N3441"/>
      <c r="O3441"/>
      <c r="P3441"/>
      <c r="Q3441"/>
      <c r="R3441"/>
    </row>
    <row r="3442" spans="1:18" s="16" customFormat="1" x14ac:dyDescent="0.25">
      <c r="A3442"/>
      <c r="B3442" s="18"/>
      <c r="D3442"/>
      <c r="E3442"/>
      <c r="F3442"/>
      <c r="G3442"/>
      <c r="H3442"/>
      <c r="I3442"/>
      <c r="J3442"/>
      <c r="K3442"/>
      <c r="L3442"/>
      <c r="M3442"/>
      <c r="N3442"/>
      <c r="O3442"/>
      <c r="P3442"/>
      <c r="Q3442"/>
      <c r="R3442"/>
    </row>
    <row r="3443" spans="1:18" s="16" customFormat="1" x14ac:dyDescent="0.25">
      <c r="A3443"/>
      <c r="B3443" s="18"/>
      <c r="D3443"/>
      <c r="E3443"/>
      <c r="F3443"/>
      <c r="G3443"/>
      <c r="H3443"/>
      <c r="I3443"/>
      <c r="J3443"/>
      <c r="K3443"/>
      <c r="L3443"/>
      <c r="M3443"/>
      <c r="N3443"/>
      <c r="O3443"/>
      <c r="P3443"/>
      <c r="Q3443"/>
      <c r="R3443"/>
    </row>
    <row r="3444" spans="1:18" s="16" customFormat="1" x14ac:dyDescent="0.25">
      <c r="A3444"/>
      <c r="B3444" s="18"/>
      <c r="D3444"/>
      <c r="E3444"/>
      <c r="F3444"/>
      <c r="G3444"/>
      <c r="H3444"/>
      <c r="I3444"/>
      <c r="J3444"/>
      <c r="K3444"/>
      <c r="L3444"/>
      <c r="M3444"/>
      <c r="N3444"/>
      <c r="O3444"/>
      <c r="P3444"/>
      <c r="Q3444"/>
      <c r="R3444"/>
    </row>
    <row r="3445" spans="1:18" s="16" customFormat="1" x14ac:dyDescent="0.25">
      <c r="A3445"/>
      <c r="B3445" s="18"/>
      <c r="D3445"/>
      <c r="E3445"/>
      <c r="F3445"/>
      <c r="G3445"/>
      <c r="H3445"/>
      <c r="I3445"/>
      <c r="J3445"/>
      <c r="K3445"/>
      <c r="L3445"/>
      <c r="M3445"/>
      <c r="N3445"/>
      <c r="O3445"/>
      <c r="P3445"/>
      <c r="Q3445"/>
      <c r="R3445"/>
    </row>
    <row r="3446" spans="1:18" s="16" customFormat="1" x14ac:dyDescent="0.25">
      <c r="A3446"/>
      <c r="B3446" s="18"/>
      <c r="D3446"/>
      <c r="E3446"/>
      <c r="F3446"/>
      <c r="G3446"/>
      <c r="H3446"/>
      <c r="I3446"/>
      <c r="J3446"/>
      <c r="K3446"/>
      <c r="L3446"/>
      <c r="M3446"/>
      <c r="N3446"/>
      <c r="O3446"/>
      <c r="P3446"/>
      <c r="Q3446"/>
      <c r="R3446"/>
    </row>
    <row r="3447" spans="1:18" s="16" customFormat="1" x14ac:dyDescent="0.25">
      <c r="A3447"/>
      <c r="B3447" s="18"/>
      <c r="D3447"/>
      <c r="E3447"/>
      <c r="F3447"/>
      <c r="G3447"/>
      <c r="H3447"/>
      <c r="I3447"/>
      <c r="J3447"/>
      <c r="K3447"/>
      <c r="L3447"/>
      <c r="M3447"/>
      <c r="N3447"/>
      <c r="O3447"/>
      <c r="P3447"/>
      <c r="Q3447"/>
      <c r="R3447"/>
    </row>
    <row r="3448" spans="1:18" s="16" customFormat="1" x14ac:dyDescent="0.25">
      <c r="A3448"/>
      <c r="B3448" s="18"/>
      <c r="D3448"/>
      <c r="E3448"/>
      <c r="F3448"/>
      <c r="G3448"/>
      <c r="H3448"/>
      <c r="I3448"/>
      <c r="J3448"/>
      <c r="K3448"/>
      <c r="L3448"/>
      <c r="M3448"/>
      <c r="N3448"/>
      <c r="O3448"/>
      <c r="P3448"/>
      <c r="Q3448"/>
      <c r="R3448"/>
    </row>
    <row r="3449" spans="1:18" s="16" customFormat="1" x14ac:dyDescent="0.25">
      <c r="A3449"/>
      <c r="B3449" s="18"/>
      <c r="D3449"/>
      <c r="E3449"/>
      <c r="F3449"/>
      <c r="G3449"/>
      <c r="H3449"/>
      <c r="I3449"/>
      <c r="J3449"/>
      <c r="K3449"/>
      <c r="L3449"/>
      <c r="M3449"/>
      <c r="N3449"/>
      <c r="O3449"/>
      <c r="P3449"/>
      <c r="Q3449"/>
      <c r="R3449"/>
    </row>
    <row r="3450" spans="1:18" s="16" customFormat="1" x14ac:dyDescent="0.25">
      <c r="A3450"/>
      <c r="B3450" s="18"/>
      <c r="D3450"/>
      <c r="E3450"/>
      <c r="F3450"/>
      <c r="G3450"/>
      <c r="H3450"/>
      <c r="I3450"/>
      <c r="J3450"/>
      <c r="K3450"/>
      <c r="L3450"/>
      <c r="M3450"/>
      <c r="N3450"/>
      <c r="O3450"/>
      <c r="P3450"/>
      <c r="Q3450"/>
      <c r="R3450"/>
    </row>
    <row r="3451" spans="1:18" s="16" customFormat="1" x14ac:dyDescent="0.25">
      <c r="A3451"/>
      <c r="B3451" s="18"/>
      <c r="D3451"/>
      <c r="E3451"/>
      <c r="F3451"/>
      <c r="G3451"/>
      <c r="H3451"/>
      <c r="I3451"/>
      <c r="J3451"/>
      <c r="K3451"/>
      <c r="L3451"/>
      <c r="M3451"/>
      <c r="N3451"/>
      <c r="O3451"/>
      <c r="P3451"/>
      <c r="Q3451"/>
      <c r="R3451"/>
    </row>
    <row r="3452" spans="1:18" s="16" customFormat="1" x14ac:dyDescent="0.25">
      <c r="A3452"/>
      <c r="B3452" s="18"/>
      <c r="D3452"/>
      <c r="E3452"/>
      <c r="F3452"/>
      <c r="G3452"/>
      <c r="H3452"/>
      <c r="I3452"/>
      <c r="J3452"/>
      <c r="K3452"/>
      <c r="L3452"/>
      <c r="M3452"/>
      <c r="N3452"/>
      <c r="O3452"/>
      <c r="P3452"/>
      <c r="Q3452"/>
      <c r="R3452"/>
    </row>
    <row r="3453" spans="1:18" s="16" customFormat="1" x14ac:dyDescent="0.25">
      <c r="A3453"/>
      <c r="B3453" s="18"/>
      <c r="D3453"/>
      <c r="E3453"/>
      <c r="F3453"/>
      <c r="G3453"/>
      <c r="H3453"/>
      <c r="I3453"/>
      <c r="J3453"/>
      <c r="K3453"/>
      <c r="L3453"/>
      <c r="M3453"/>
      <c r="N3453"/>
      <c r="O3453"/>
      <c r="P3453"/>
      <c r="Q3453"/>
      <c r="R3453"/>
    </row>
    <row r="3454" spans="1:18" s="16" customFormat="1" x14ac:dyDescent="0.25">
      <c r="A3454"/>
      <c r="B3454" s="18"/>
      <c r="D3454"/>
      <c r="E3454"/>
      <c r="F3454"/>
      <c r="G3454"/>
      <c r="H3454"/>
      <c r="I3454"/>
      <c r="J3454"/>
      <c r="K3454"/>
      <c r="L3454"/>
      <c r="M3454"/>
      <c r="N3454"/>
      <c r="O3454"/>
      <c r="P3454"/>
      <c r="Q3454"/>
      <c r="R3454"/>
    </row>
    <row r="3455" spans="1:18" s="16" customFormat="1" x14ac:dyDescent="0.25">
      <c r="A3455"/>
      <c r="B3455" s="18"/>
      <c r="D3455"/>
      <c r="E3455"/>
      <c r="F3455"/>
      <c r="G3455"/>
      <c r="H3455"/>
      <c r="I3455"/>
      <c r="J3455"/>
      <c r="K3455"/>
      <c r="L3455"/>
      <c r="M3455"/>
      <c r="N3455"/>
      <c r="O3455"/>
      <c r="P3455"/>
      <c r="Q3455"/>
      <c r="R3455"/>
    </row>
    <row r="3456" spans="1:18" s="16" customFormat="1" x14ac:dyDescent="0.25">
      <c r="A3456"/>
      <c r="B3456" s="18"/>
      <c r="D3456"/>
      <c r="E3456"/>
      <c r="F3456"/>
      <c r="G3456"/>
      <c r="H3456"/>
      <c r="I3456"/>
      <c r="J3456"/>
      <c r="K3456"/>
      <c r="L3456"/>
      <c r="M3456"/>
      <c r="N3456"/>
      <c r="O3456"/>
      <c r="P3456"/>
      <c r="Q3456"/>
      <c r="R3456"/>
    </row>
    <row r="3457" spans="1:18" s="16" customFormat="1" x14ac:dyDescent="0.25">
      <c r="A3457"/>
      <c r="B3457" s="18"/>
      <c r="D3457"/>
      <c r="E3457"/>
      <c r="F3457"/>
      <c r="G3457"/>
      <c r="H3457"/>
      <c r="I3457"/>
      <c r="J3457"/>
      <c r="K3457"/>
      <c r="L3457"/>
      <c r="M3457"/>
      <c r="N3457"/>
      <c r="O3457"/>
      <c r="P3457"/>
      <c r="Q3457"/>
      <c r="R3457"/>
    </row>
    <row r="3458" spans="1:18" s="16" customFormat="1" x14ac:dyDescent="0.25">
      <c r="A3458"/>
      <c r="B3458" s="18"/>
      <c r="D3458"/>
      <c r="E3458"/>
      <c r="F3458"/>
      <c r="G3458"/>
      <c r="H3458"/>
      <c r="I3458"/>
      <c r="J3458"/>
      <c r="K3458"/>
      <c r="L3458"/>
      <c r="M3458"/>
      <c r="N3458"/>
      <c r="O3458"/>
      <c r="P3458"/>
      <c r="Q3458"/>
      <c r="R3458"/>
    </row>
    <row r="3459" spans="1:18" s="16" customFormat="1" x14ac:dyDescent="0.25">
      <c r="A3459"/>
      <c r="B3459" s="18"/>
      <c r="D3459"/>
      <c r="E3459"/>
      <c r="F3459"/>
      <c r="G3459"/>
      <c r="H3459"/>
      <c r="I3459"/>
      <c r="J3459"/>
      <c r="K3459"/>
      <c r="L3459"/>
      <c r="M3459"/>
      <c r="N3459"/>
      <c r="O3459"/>
      <c r="P3459"/>
      <c r="Q3459"/>
      <c r="R3459"/>
    </row>
    <row r="3460" spans="1:18" s="16" customFormat="1" x14ac:dyDescent="0.25">
      <c r="A3460"/>
      <c r="B3460" s="18"/>
      <c r="D3460"/>
      <c r="E3460"/>
      <c r="F3460"/>
      <c r="G3460"/>
      <c r="H3460"/>
      <c r="I3460"/>
      <c r="J3460"/>
      <c r="K3460"/>
      <c r="L3460"/>
      <c r="M3460"/>
      <c r="N3460"/>
      <c r="O3460"/>
      <c r="P3460"/>
      <c r="Q3460"/>
      <c r="R3460"/>
    </row>
    <row r="3461" spans="1:18" s="16" customFormat="1" x14ac:dyDescent="0.25">
      <c r="A3461"/>
      <c r="B3461" s="18"/>
      <c r="D3461"/>
      <c r="E3461"/>
      <c r="F3461"/>
      <c r="G3461"/>
      <c r="H3461"/>
      <c r="I3461"/>
      <c r="J3461"/>
      <c r="K3461"/>
      <c r="L3461"/>
      <c r="M3461"/>
      <c r="N3461"/>
      <c r="O3461"/>
      <c r="P3461"/>
      <c r="Q3461"/>
      <c r="R3461"/>
    </row>
    <row r="3462" spans="1:18" s="16" customFormat="1" x14ac:dyDescent="0.25">
      <c r="A3462"/>
      <c r="B3462" s="17"/>
      <c r="D3462"/>
      <c r="E3462"/>
      <c r="F3462"/>
      <c r="G3462"/>
      <c r="H3462"/>
      <c r="I3462"/>
      <c r="J3462"/>
      <c r="K3462"/>
      <c r="L3462"/>
      <c r="M3462"/>
      <c r="N3462"/>
      <c r="O3462"/>
      <c r="P3462"/>
      <c r="Q3462"/>
      <c r="R3462"/>
    </row>
    <row r="3463" spans="1:18" s="16" customFormat="1" x14ac:dyDescent="0.25">
      <c r="A3463"/>
      <c r="B3463" s="18"/>
      <c r="D3463"/>
      <c r="E3463"/>
      <c r="F3463"/>
      <c r="G3463"/>
      <c r="H3463"/>
      <c r="I3463"/>
      <c r="J3463"/>
      <c r="K3463"/>
      <c r="L3463"/>
      <c r="M3463"/>
      <c r="N3463"/>
      <c r="O3463"/>
      <c r="P3463"/>
      <c r="Q3463"/>
      <c r="R3463"/>
    </row>
    <row r="3464" spans="1:18" s="16" customFormat="1" x14ac:dyDescent="0.25">
      <c r="A3464"/>
      <c r="B3464" s="18"/>
      <c r="D3464"/>
      <c r="E3464"/>
      <c r="F3464"/>
      <c r="G3464"/>
      <c r="H3464"/>
      <c r="I3464"/>
      <c r="J3464"/>
      <c r="K3464"/>
      <c r="L3464"/>
      <c r="M3464"/>
      <c r="N3464"/>
      <c r="O3464"/>
      <c r="P3464"/>
      <c r="Q3464"/>
      <c r="R3464"/>
    </row>
    <row r="3465" spans="1:18" s="16" customFormat="1" x14ac:dyDescent="0.25">
      <c r="A3465"/>
      <c r="B3465" s="18"/>
      <c r="D3465"/>
      <c r="E3465"/>
      <c r="F3465"/>
      <c r="G3465"/>
      <c r="H3465"/>
      <c r="I3465"/>
      <c r="J3465"/>
      <c r="K3465"/>
      <c r="L3465"/>
      <c r="M3465"/>
      <c r="N3465"/>
      <c r="O3465"/>
      <c r="P3465"/>
      <c r="Q3465"/>
      <c r="R3465"/>
    </row>
    <row r="3466" spans="1:18" s="16" customFormat="1" x14ac:dyDescent="0.25">
      <c r="A3466"/>
      <c r="B3466" s="18"/>
      <c r="D3466"/>
      <c r="E3466"/>
      <c r="F3466"/>
      <c r="G3466"/>
      <c r="H3466"/>
      <c r="I3466"/>
      <c r="J3466"/>
      <c r="K3466"/>
      <c r="L3466"/>
      <c r="M3466"/>
      <c r="N3466"/>
      <c r="O3466"/>
      <c r="P3466"/>
      <c r="Q3466"/>
      <c r="R3466"/>
    </row>
    <row r="3467" spans="1:18" s="16" customFormat="1" x14ac:dyDescent="0.25">
      <c r="A3467"/>
      <c r="B3467" s="18"/>
      <c r="D3467"/>
      <c r="E3467"/>
      <c r="F3467"/>
      <c r="G3467"/>
      <c r="H3467"/>
      <c r="I3467"/>
      <c r="J3467"/>
      <c r="K3467"/>
      <c r="L3467"/>
      <c r="M3467"/>
      <c r="N3467"/>
      <c r="O3467"/>
      <c r="P3467"/>
      <c r="Q3467"/>
      <c r="R3467"/>
    </row>
    <row r="3468" spans="1:18" s="16" customFormat="1" x14ac:dyDescent="0.25">
      <c r="A3468"/>
      <c r="B3468" s="18"/>
      <c r="D3468"/>
      <c r="E3468"/>
      <c r="F3468"/>
      <c r="G3468"/>
      <c r="H3468"/>
      <c r="I3468"/>
      <c r="J3468"/>
      <c r="K3468"/>
      <c r="L3468"/>
      <c r="M3468"/>
      <c r="N3468"/>
      <c r="O3468"/>
      <c r="P3468"/>
      <c r="Q3468"/>
      <c r="R3468"/>
    </row>
    <row r="3469" spans="1:18" s="16" customFormat="1" x14ac:dyDescent="0.25">
      <c r="A3469"/>
      <c r="B3469" s="18"/>
      <c r="D3469"/>
      <c r="E3469"/>
      <c r="F3469"/>
      <c r="G3469"/>
      <c r="H3469"/>
      <c r="I3469"/>
      <c r="J3469"/>
      <c r="K3469"/>
      <c r="L3469"/>
      <c r="M3469"/>
      <c r="N3469"/>
      <c r="O3469"/>
      <c r="P3469"/>
      <c r="Q3469"/>
      <c r="R3469"/>
    </row>
    <row r="3470" spans="1:18" s="16" customFormat="1" x14ac:dyDescent="0.25">
      <c r="A3470"/>
      <c r="B3470" s="18"/>
      <c r="D3470"/>
      <c r="E3470"/>
      <c r="F3470"/>
      <c r="G3470"/>
      <c r="H3470"/>
      <c r="I3470"/>
      <c r="J3470"/>
      <c r="K3470"/>
      <c r="L3470"/>
      <c r="M3470"/>
      <c r="N3470"/>
      <c r="O3470"/>
      <c r="P3470"/>
      <c r="Q3470"/>
      <c r="R3470"/>
    </row>
    <row r="3471" spans="1:18" s="16" customFormat="1" x14ac:dyDescent="0.25">
      <c r="A3471"/>
      <c r="B3471" s="18"/>
      <c r="D3471"/>
      <c r="E3471"/>
      <c r="F3471"/>
      <c r="G3471"/>
      <c r="H3471"/>
      <c r="I3471"/>
      <c r="J3471"/>
      <c r="K3471"/>
      <c r="L3471"/>
      <c r="M3471"/>
      <c r="N3471"/>
      <c r="O3471"/>
      <c r="P3471"/>
      <c r="Q3471"/>
      <c r="R3471"/>
    </row>
    <row r="3472" spans="1:18" s="16" customFormat="1" x14ac:dyDescent="0.25">
      <c r="A3472"/>
      <c r="B3472" s="18"/>
      <c r="D3472"/>
      <c r="E3472"/>
      <c r="F3472"/>
      <c r="G3472"/>
      <c r="H3472"/>
      <c r="I3472"/>
      <c r="J3472"/>
      <c r="K3472"/>
      <c r="L3472"/>
      <c r="M3472"/>
      <c r="N3472"/>
      <c r="O3472"/>
      <c r="P3472"/>
      <c r="Q3472"/>
      <c r="R3472"/>
    </row>
    <row r="3473" spans="1:18" s="16" customFormat="1" x14ac:dyDescent="0.25">
      <c r="A3473"/>
      <c r="B3473" s="18"/>
      <c r="D3473"/>
      <c r="E3473"/>
      <c r="F3473"/>
      <c r="G3473"/>
      <c r="H3473"/>
      <c r="I3473"/>
      <c r="J3473"/>
      <c r="K3473"/>
      <c r="L3473"/>
      <c r="M3473"/>
      <c r="N3473"/>
      <c r="O3473"/>
      <c r="P3473"/>
      <c r="Q3473"/>
      <c r="R3473"/>
    </row>
    <row r="3474" spans="1:18" s="16" customFormat="1" x14ac:dyDescent="0.25">
      <c r="A3474"/>
      <c r="B3474" s="18"/>
      <c r="D3474"/>
      <c r="E3474"/>
      <c r="F3474"/>
      <c r="G3474"/>
      <c r="H3474"/>
      <c r="I3474"/>
      <c r="J3474"/>
      <c r="K3474"/>
      <c r="L3474"/>
      <c r="M3474"/>
      <c r="N3474"/>
      <c r="O3474"/>
      <c r="P3474"/>
      <c r="Q3474"/>
      <c r="R3474"/>
    </row>
    <row r="3475" spans="1:18" s="16" customFormat="1" x14ac:dyDescent="0.25">
      <c r="A3475"/>
      <c r="B3475" s="18"/>
      <c r="D3475"/>
      <c r="E3475"/>
      <c r="F3475"/>
      <c r="G3475"/>
      <c r="H3475"/>
      <c r="I3475"/>
      <c r="J3475"/>
      <c r="K3475"/>
      <c r="L3475"/>
      <c r="M3475"/>
      <c r="N3475"/>
      <c r="O3475"/>
      <c r="P3475"/>
      <c r="Q3475"/>
      <c r="R3475"/>
    </row>
    <row r="3476" spans="1:18" s="16" customFormat="1" x14ac:dyDescent="0.25">
      <c r="A3476"/>
      <c r="B3476" s="18"/>
      <c r="D3476"/>
      <c r="E3476"/>
      <c r="F3476"/>
      <c r="G3476"/>
      <c r="H3476"/>
      <c r="I3476"/>
      <c r="J3476"/>
      <c r="K3476"/>
      <c r="L3476"/>
      <c r="M3476"/>
      <c r="N3476"/>
      <c r="O3476"/>
      <c r="P3476"/>
      <c r="Q3476"/>
      <c r="R3476"/>
    </row>
    <row r="3477" spans="1:18" s="16" customFormat="1" x14ac:dyDescent="0.25">
      <c r="A3477"/>
      <c r="B3477" s="18"/>
      <c r="D3477"/>
      <c r="E3477"/>
      <c r="F3477"/>
      <c r="G3477"/>
      <c r="H3477"/>
      <c r="I3477"/>
      <c r="J3477"/>
      <c r="K3477"/>
      <c r="L3477"/>
      <c r="M3477"/>
      <c r="N3477"/>
      <c r="O3477"/>
      <c r="P3477"/>
      <c r="Q3477"/>
      <c r="R3477"/>
    </row>
    <row r="3478" spans="1:18" s="16" customFormat="1" x14ac:dyDescent="0.25">
      <c r="A3478"/>
      <c r="B3478" s="18"/>
      <c r="D3478"/>
      <c r="E3478"/>
      <c r="F3478"/>
      <c r="G3478"/>
      <c r="H3478"/>
      <c r="I3478"/>
      <c r="J3478"/>
      <c r="K3478"/>
      <c r="L3478"/>
      <c r="M3478"/>
      <c r="N3478"/>
      <c r="O3478"/>
      <c r="P3478"/>
      <c r="Q3478"/>
      <c r="R3478"/>
    </row>
    <row r="3479" spans="1:18" s="16" customFormat="1" x14ac:dyDescent="0.25">
      <c r="A3479"/>
      <c r="B3479" s="18"/>
      <c r="D3479"/>
      <c r="E3479"/>
      <c r="F3479"/>
      <c r="G3479"/>
      <c r="H3479"/>
      <c r="I3479"/>
      <c r="J3479"/>
      <c r="K3479"/>
      <c r="L3479"/>
      <c r="M3479"/>
      <c r="N3479"/>
      <c r="O3479"/>
      <c r="P3479"/>
      <c r="Q3479"/>
      <c r="R3479"/>
    </row>
    <row r="3480" spans="1:18" s="16" customFormat="1" x14ac:dyDescent="0.25">
      <c r="A3480"/>
      <c r="B3480" s="18"/>
      <c r="D3480"/>
      <c r="E3480"/>
      <c r="F3480"/>
      <c r="G3480"/>
      <c r="H3480"/>
      <c r="I3480"/>
      <c r="J3480"/>
      <c r="K3480"/>
      <c r="L3480"/>
      <c r="M3480"/>
      <c r="N3480"/>
      <c r="O3480"/>
      <c r="P3480"/>
      <c r="Q3480"/>
      <c r="R3480"/>
    </row>
    <row r="3481" spans="1:18" s="16" customFormat="1" x14ac:dyDescent="0.25">
      <c r="A3481"/>
      <c r="B3481" s="18"/>
      <c r="D3481"/>
      <c r="E3481"/>
      <c r="F3481"/>
      <c r="G3481"/>
      <c r="H3481"/>
      <c r="I3481"/>
      <c r="J3481"/>
      <c r="K3481"/>
      <c r="L3481"/>
      <c r="M3481"/>
      <c r="N3481"/>
      <c r="O3481"/>
      <c r="P3481"/>
      <c r="Q3481"/>
      <c r="R3481"/>
    </row>
    <row r="3482" spans="1:18" s="16" customFormat="1" x14ac:dyDescent="0.25">
      <c r="A3482"/>
      <c r="B3482" s="18"/>
      <c r="D3482"/>
      <c r="E3482"/>
      <c r="F3482"/>
      <c r="G3482"/>
      <c r="H3482"/>
      <c r="I3482"/>
      <c r="J3482"/>
      <c r="K3482"/>
      <c r="L3482"/>
      <c r="M3482"/>
      <c r="N3482"/>
      <c r="O3482"/>
      <c r="P3482"/>
      <c r="Q3482"/>
      <c r="R3482"/>
    </row>
    <row r="3483" spans="1:18" s="16" customFormat="1" x14ac:dyDescent="0.25">
      <c r="A3483"/>
      <c r="B3483" s="18"/>
      <c r="D3483"/>
      <c r="E3483"/>
      <c r="F3483"/>
      <c r="G3483"/>
      <c r="H3483"/>
      <c r="I3483"/>
      <c r="J3483"/>
      <c r="K3483"/>
      <c r="L3483"/>
      <c r="M3483"/>
      <c r="N3483"/>
      <c r="O3483"/>
      <c r="P3483"/>
      <c r="Q3483"/>
      <c r="R3483"/>
    </row>
    <row r="3484" spans="1:18" s="16" customFormat="1" x14ac:dyDescent="0.25">
      <c r="A3484"/>
      <c r="B3484" s="18"/>
      <c r="D3484"/>
      <c r="E3484"/>
      <c r="F3484"/>
      <c r="G3484"/>
      <c r="H3484"/>
      <c r="I3484"/>
      <c r="J3484"/>
      <c r="K3484"/>
      <c r="L3484"/>
      <c r="M3484"/>
      <c r="N3484"/>
      <c r="O3484"/>
      <c r="P3484"/>
      <c r="Q3484"/>
      <c r="R3484"/>
    </row>
    <row r="3485" spans="1:18" s="16" customFormat="1" x14ac:dyDescent="0.25">
      <c r="A3485"/>
      <c r="B3485" s="18"/>
      <c r="D3485"/>
      <c r="E3485"/>
      <c r="F3485"/>
      <c r="G3485"/>
      <c r="H3485"/>
      <c r="I3485"/>
      <c r="J3485"/>
      <c r="K3485"/>
      <c r="L3485"/>
      <c r="M3485"/>
      <c r="N3485"/>
      <c r="O3485"/>
      <c r="P3485"/>
      <c r="Q3485"/>
      <c r="R3485"/>
    </row>
    <row r="3486" spans="1:18" s="16" customFormat="1" x14ac:dyDescent="0.25">
      <c r="A3486"/>
      <c r="B3486" s="18"/>
      <c r="D3486"/>
      <c r="E3486"/>
      <c r="F3486"/>
      <c r="G3486"/>
      <c r="H3486"/>
      <c r="I3486"/>
      <c r="J3486"/>
      <c r="K3486"/>
      <c r="L3486"/>
      <c r="M3486"/>
      <c r="N3486"/>
      <c r="O3486"/>
      <c r="P3486"/>
      <c r="Q3486"/>
      <c r="R3486"/>
    </row>
    <row r="3487" spans="1:18" s="16" customFormat="1" x14ac:dyDescent="0.25">
      <c r="A3487"/>
      <c r="B3487" s="18"/>
      <c r="D3487"/>
      <c r="E3487"/>
      <c r="F3487"/>
      <c r="G3487"/>
      <c r="H3487"/>
      <c r="I3487"/>
      <c r="J3487"/>
      <c r="K3487"/>
      <c r="L3487"/>
      <c r="M3487"/>
      <c r="N3487"/>
      <c r="O3487"/>
      <c r="P3487"/>
      <c r="Q3487"/>
      <c r="R3487"/>
    </row>
    <row r="3488" spans="1:18" s="16" customFormat="1" x14ac:dyDescent="0.25">
      <c r="A3488"/>
      <c r="B3488" s="18"/>
      <c r="D3488"/>
      <c r="E3488"/>
      <c r="F3488"/>
      <c r="G3488"/>
      <c r="H3488"/>
      <c r="I3488"/>
      <c r="J3488"/>
      <c r="K3488"/>
      <c r="L3488"/>
      <c r="M3488"/>
      <c r="N3488"/>
      <c r="O3488"/>
      <c r="P3488"/>
      <c r="Q3488"/>
      <c r="R3488"/>
    </row>
    <row r="3489" spans="1:18" s="16" customFormat="1" x14ac:dyDescent="0.25">
      <c r="A3489"/>
      <c r="B3489" s="18"/>
      <c r="D3489"/>
      <c r="E3489"/>
      <c r="F3489"/>
      <c r="G3489"/>
      <c r="H3489"/>
      <c r="I3489"/>
      <c r="J3489"/>
      <c r="K3489"/>
      <c r="L3489"/>
      <c r="M3489"/>
      <c r="N3489"/>
      <c r="O3489"/>
      <c r="P3489"/>
      <c r="Q3489"/>
      <c r="R3489"/>
    </row>
    <row r="3490" spans="1:18" s="16" customFormat="1" x14ac:dyDescent="0.25">
      <c r="A3490"/>
      <c r="B3490" s="18"/>
      <c r="D3490"/>
      <c r="E3490"/>
      <c r="F3490"/>
      <c r="G3490"/>
      <c r="H3490"/>
      <c r="I3490"/>
      <c r="J3490"/>
      <c r="K3490"/>
      <c r="L3490"/>
      <c r="M3490"/>
      <c r="N3490"/>
      <c r="O3490"/>
      <c r="P3490"/>
      <c r="Q3490"/>
      <c r="R3490"/>
    </row>
    <row r="3491" spans="1:18" s="16" customFormat="1" x14ac:dyDescent="0.25">
      <c r="A3491"/>
      <c r="B3491" s="18"/>
      <c r="D3491"/>
      <c r="E3491"/>
      <c r="F3491"/>
      <c r="G3491"/>
      <c r="H3491"/>
      <c r="I3491"/>
      <c r="J3491"/>
      <c r="K3491"/>
      <c r="L3491"/>
      <c r="M3491"/>
      <c r="N3491"/>
      <c r="O3491"/>
      <c r="P3491"/>
      <c r="Q3491"/>
      <c r="R3491"/>
    </row>
    <row r="3492" spans="1:18" s="16" customFormat="1" x14ac:dyDescent="0.25">
      <c r="A3492"/>
      <c r="B3492" s="18"/>
      <c r="D3492"/>
      <c r="E3492"/>
      <c r="F3492"/>
      <c r="G3492"/>
      <c r="H3492"/>
      <c r="I3492"/>
      <c r="J3492"/>
      <c r="K3492"/>
      <c r="L3492"/>
      <c r="M3492"/>
      <c r="N3492"/>
      <c r="O3492"/>
      <c r="P3492"/>
      <c r="Q3492"/>
      <c r="R3492"/>
    </row>
    <row r="3493" spans="1:18" s="16" customFormat="1" x14ac:dyDescent="0.25">
      <c r="A3493"/>
      <c r="B3493" s="18"/>
      <c r="D3493"/>
      <c r="E3493"/>
      <c r="F3493"/>
      <c r="G3493"/>
      <c r="H3493"/>
      <c r="I3493"/>
      <c r="J3493"/>
      <c r="K3493"/>
      <c r="L3493"/>
      <c r="M3493"/>
      <c r="N3493"/>
      <c r="O3493"/>
      <c r="P3493"/>
      <c r="Q3493"/>
      <c r="R3493"/>
    </row>
    <row r="3494" spans="1:18" s="16" customFormat="1" x14ac:dyDescent="0.25">
      <c r="A3494"/>
      <c r="B3494" s="18"/>
      <c r="D3494"/>
      <c r="E3494"/>
      <c r="F3494"/>
      <c r="G3494"/>
      <c r="H3494"/>
      <c r="I3494"/>
      <c r="J3494"/>
      <c r="K3494"/>
      <c r="L3494"/>
      <c r="M3494"/>
      <c r="N3494"/>
      <c r="O3494"/>
      <c r="P3494"/>
      <c r="Q3494"/>
      <c r="R3494"/>
    </row>
    <row r="3495" spans="1:18" s="16" customFormat="1" x14ac:dyDescent="0.25">
      <c r="A3495"/>
      <c r="B3495" s="18"/>
      <c r="D3495"/>
      <c r="E3495"/>
      <c r="F3495"/>
      <c r="G3495"/>
      <c r="H3495"/>
      <c r="I3495"/>
      <c r="J3495"/>
      <c r="K3495"/>
      <c r="L3495"/>
      <c r="M3495"/>
      <c r="N3495"/>
      <c r="O3495"/>
      <c r="P3495"/>
      <c r="Q3495"/>
      <c r="R3495"/>
    </row>
    <row r="3496" spans="1:18" s="16" customFormat="1" x14ac:dyDescent="0.25">
      <c r="A3496"/>
      <c r="B3496" s="18"/>
      <c r="D3496"/>
      <c r="E3496"/>
      <c r="F3496"/>
      <c r="G3496"/>
      <c r="H3496"/>
      <c r="I3496"/>
      <c r="J3496"/>
      <c r="K3496"/>
      <c r="L3496"/>
      <c r="M3496"/>
      <c r="N3496"/>
      <c r="O3496"/>
      <c r="P3496"/>
      <c r="Q3496"/>
      <c r="R3496"/>
    </row>
    <row r="3497" spans="1:18" s="16" customFormat="1" x14ac:dyDescent="0.25">
      <c r="A3497"/>
      <c r="B3497" s="18"/>
      <c r="D3497"/>
      <c r="E3497"/>
      <c r="F3497"/>
      <c r="G3497"/>
      <c r="H3497"/>
      <c r="I3497"/>
      <c r="J3497"/>
      <c r="K3497"/>
      <c r="L3497"/>
      <c r="M3497"/>
      <c r="N3497"/>
      <c r="O3497"/>
      <c r="P3497"/>
      <c r="Q3497"/>
      <c r="R3497"/>
    </row>
    <row r="3498" spans="1:18" s="16" customFormat="1" x14ac:dyDescent="0.25">
      <c r="A3498"/>
      <c r="B3498" s="18"/>
      <c r="D3498"/>
      <c r="E3498"/>
      <c r="F3498"/>
      <c r="G3498"/>
      <c r="H3498"/>
      <c r="I3498"/>
      <c r="J3498"/>
      <c r="K3498"/>
      <c r="L3498"/>
      <c r="M3498"/>
      <c r="N3498"/>
      <c r="O3498"/>
      <c r="P3498"/>
      <c r="Q3498"/>
      <c r="R3498"/>
    </row>
    <row r="3499" spans="1:18" s="16" customFormat="1" x14ac:dyDescent="0.25">
      <c r="A3499"/>
      <c r="B3499" s="18"/>
      <c r="D3499"/>
      <c r="E3499"/>
      <c r="F3499"/>
      <c r="G3499"/>
      <c r="H3499"/>
      <c r="I3499"/>
      <c r="J3499"/>
      <c r="K3499"/>
      <c r="L3499"/>
      <c r="M3499"/>
      <c r="N3499"/>
      <c r="O3499"/>
      <c r="P3499"/>
      <c r="Q3499"/>
      <c r="R3499"/>
    </row>
    <row r="3500" spans="1:18" s="16" customFormat="1" x14ac:dyDescent="0.25">
      <c r="A3500"/>
      <c r="B3500" s="18"/>
      <c r="D3500"/>
      <c r="E3500"/>
      <c r="F3500"/>
      <c r="G3500"/>
      <c r="H3500"/>
      <c r="I3500"/>
      <c r="J3500"/>
      <c r="K3500"/>
      <c r="L3500"/>
      <c r="M3500"/>
      <c r="N3500"/>
      <c r="O3500"/>
      <c r="P3500"/>
      <c r="Q3500"/>
      <c r="R3500"/>
    </row>
    <row r="3501" spans="1:18" s="16" customFormat="1" x14ac:dyDescent="0.25">
      <c r="A3501"/>
      <c r="B3501" s="18"/>
      <c r="D3501"/>
      <c r="E3501"/>
      <c r="F3501"/>
      <c r="G3501"/>
      <c r="H3501"/>
      <c r="I3501"/>
      <c r="J3501"/>
      <c r="K3501"/>
      <c r="L3501"/>
      <c r="M3501"/>
      <c r="N3501"/>
      <c r="O3501"/>
      <c r="P3501"/>
      <c r="Q3501"/>
      <c r="R3501"/>
    </row>
    <row r="3502" spans="1:18" s="16" customFormat="1" x14ac:dyDescent="0.25">
      <c r="A3502"/>
      <c r="B3502" s="18"/>
      <c r="D3502"/>
      <c r="E3502"/>
      <c r="F3502"/>
      <c r="G3502"/>
      <c r="H3502"/>
      <c r="I3502"/>
      <c r="J3502"/>
      <c r="K3502"/>
      <c r="L3502"/>
      <c r="M3502"/>
      <c r="N3502"/>
      <c r="O3502"/>
      <c r="P3502"/>
      <c r="Q3502"/>
      <c r="R3502"/>
    </row>
    <row r="3503" spans="1:18" s="16" customFormat="1" x14ac:dyDescent="0.25">
      <c r="A3503"/>
      <c r="B3503" s="18"/>
      <c r="D3503"/>
      <c r="E3503"/>
      <c r="F3503"/>
      <c r="G3503"/>
      <c r="H3503"/>
      <c r="I3503"/>
      <c r="J3503"/>
      <c r="K3503"/>
      <c r="L3503"/>
      <c r="M3503"/>
      <c r="N3503"/>
      <c r="O3503"/>
      <c r="P3503"/>
      <c r="Q3503"/>
      <c r="R3503"/>
    </row>
    <row r="3504" spans="1:18" s="16" customFormat="1" x14ac:dyDescent="0.25">
      <c r="A3504"/>
      <c r="B3504" s="18"/>
      <c r="D3504"/>
      <c r="E3504"/>
      <c r="F3504"/>
      <c r="G3504"/>
      <c r="H3504"/>
      <c r="I3504"/>
      <c r="J3504"/>
      <c r="K3504"/>
      <c r="L3504"/>
      <c r="M3504"/>
      <c r="N3504"/>
      <c r="O3504"/>
      <c r="P3504"/>
      <c r="Q3504"/>
      <c r="R3504"/>
    </row>
    <row r="3505" spans="1:18" s="16" customFormat="1" x14ac:dyDescent="0.25">
      <c r="A3505"/>
      <c r="B3505" s="18"/>
      <c r="D3505"/>
      <c r="E3505"/>
      <c r="F3505"/>
      <c r="G3505"/>
      <c r="H3505"/>
      <c r="I3505"/>
      <c r="J3505"/>
      <c r="K3505"/>
      <c r="L3505"/>
      <c r="M3505"/>
      <c r="N3505"/>
      <c r="O3505"/>
      <c r="P3505"/>
      <c r="Q3505"/>
      <c r="R3505"/>
    </row>
    <row r="3506" spans="1:18" s="16" customFormat="1" x14ac:dyDescent="0.25">
      <c r="A3506"/>
      <c r="B3506" s="18"/>
      <c r="D3506"/>
      <c r="E3506"/>
      <c r="F3506"/>
      <c r="G3506"/>
      <c r="H3506"/>
      <c r="I3506"/>
      <c r="J3506"/>
      <c r="K3506"/>
      <c r="L3506"/>
      <c r="M3506"/>
      <c r="N3506"/>
      <c r="O3506"/>
      <c r="P3506"/>
      <c r="Q3506"/>
      <c r="R3506"/>
    </row>
    <row r="3507" spans="1:18" s="16" customFormat="1" x14ac:dyDescent="0.25">
      <c r="A3507"/>
      <c r="B3507" s="18"/>
      <c r="D3507"/>
      <c r="E3507"/>
      <c r="F3507"/>
      <c r="G3507"/>
      <c r="H3507"/>
      <c r="I3507"/>
      <c r="J3507"/>
      <c r="K3507"/>
      <c r="L3507"/>
      <c r="M3507"/>
      <c r="N3507"/>
      <c r="O3507"/>
      <c r="P3507"/>
      <c r="Q3507"/>
      <c r="R3507"/>
    </row>
    <row r="3508" spans="1:18" s="16" customFormat="1" x14ac:dyDescent="0.25">
      <c r="A3508"/>
      <c r="B3508" s="18"/>
      <c r="D3508"/>
      <c r="E3508"/>
      <c r="F3508"/>
      <c r="G3508"/>
      <c r="H3508"/>
      <c r="I3508"/>
      <c r="J3508"/>
      <c r="K3508"/>
      <c r="L3508"/>
      <c r="M3508"/>
      <c r="N3508"/>
      <c r="O3508"/>
      <c r="P3508"/>
      <c r="Q3508"/>
      <c r="R3508"/>
    </row>
    <row r="3509" spans="1:18" s="16" customFormat="1" x14ac:dyDescent="0.25">
      <c r="A3509"/>
      <c r="B3509" s="18"/>
      <c r="D3509"/>
      <c r="E3509"/>
      <c r="F3509"/>
      <c r="G3509"/>
      <c r="H3509"/>
      <c r="I3509"/>
      <c r="J3509"/>
      <c r="K3509"/>
      <c r="L3509"/>
      <c r="M3509"/>
      <c r="N3509"/>
      <c r="O3509"/>
      <c r="P3509"/>
      <c r="Q3509"/>
      <c r="R3509"/>
    </row>
    <row r="3510" spans="1:18" s="16" customFormat="1" x14ac:dyDescent="0.25">
      <c r="A3510"/>
      <c r="B3510" s="18"/>
      <c r="D3510"/>
      <c r="E3510"/>
      <c r="F3510"/>
      <c r="G3510"/>
      <c r="H3510"/>
      <c r="I3510"/>
      <c r="J3510"/>
      <c r="K3510"/>
      <c r="L3510"/>
      <c r="M3510"/>
      <c r="N3510"/>
      <c r="O3510"/>
      <c r="P3510"/>
      <c r="Q3510"/>
      <c r="R3510"/>
    </row>
    <row r="3511" spans="1:18" s="16" customFormat="1" x14ac:dyDescent="0.25">
      <c r="A3511"/>
      <c r="B3511" s="18"/>
      <c r="D3511"/>
      <c r="E3511"/>
      <c r="F3511"/>
      <c r="G3511"/>
      <c r="H3511"/>
      <c r="I3511"/>
      <c r="J3511"/>
      <c r="K3511"/>
      <c r="L3511"/>
      <c r="M3511"/>
      <c r="N3511"/>
      <c r="O3511"/>
      <c r="P3511"/>
      <c r="Q3511"/>
      <c r="R3511"/>
    </row>
    <row r="3512" spans="1:18" s="16" customFormat="1" x14ac:dyDescent="0.25">
      <c r="A3512"/>
      <c r="B3512" s="17"/>
      <c r="D3512"/>
      <c r="E3512"/>
      <c r="F3512"/>
      <c r="G3512"/>
      <c r="H3512"/>
      <c r="I3512"/>
      <c r="J3512"/>
      <c r="K3512"/>
      <c r="L3512"/>
      <c r="M3512"/>
      <c r="N3512"/>
      <c r="O3512"/>
      <c r="P3512"/>
      <c r="Q3512"/>
      <c r="R3512"/>
    </row>
    <row r="3513" spans="1:18" s="16" customFormat="1" x14ac:dyDescent="0.25">
      <c r="A3513"/>
      <c r="B3513" s="18"/>
      <c r="D3513"/>
      <c r="E3513"/>
      <c r="F3513"/>
      <c r="G3513"/>
      <c r="H3513"/>
      <c r="I3513"/>
      <c r="J3513"/>
      <c r="K3513"/>
      <c r="L3513"/>
      <c r="M3513"/>
      <c r="N3513"/>
      <c r="O3513"/>
      <c r="P3513"/>
      <c r="Q3513"/>
      <c r="R3513"/>
    </row>
    <row r="3514" spans="1:18" s="16" customFormat="1" x14ac:dyDescent="0.25">
      <c r="A3514"/>
      <c r="B3514" s="18"/>
      <c r="D3514"/>
      <c r="E3514"/>
      <c r="F3514"/>
      <c r="G3514"/>
      <c r="H3514"/>
      <c r="I3514"/>
      <c r="J3514"/>
      <c r="K3514"/>
      <c r="L3514"/>
      <c r="M3514"/>
      <c r="N3514"/>
      <c r="O3514"/>
      <c r="P3514"/>
      <c r="Q3514"/>
      <c r="R3514"/>
    </row>
    <row r="3515" spans="1:18" s="16" customFormat="1" x14ac:dyDescent="0.25">
      <c r="A3515"/>
      <c r="B3515" s="18"/>
      <c r="D3515"/>
      <c r="E3515"/>
      <c r="F3515"/>
      <c r="G3515"/>
      <c r="H3515"/>
      <c r="I3515"/>
      <c r="J3515"/>
      <c r="K3515"/>
      <c r="L3515"/>
      <c r="M3515"/>
      <c r="N3515"/>
      <c r="O3515"/>
      <c r="P3515"/>
      <c r="Q3515"/>
      <c r="R3515"/>
    </row>
    <row r="3516" spans="1:18" s="16" customFormat="1" x14ac:dyDescent="0.25">
      <c r="A3516"/>
      <c r="B3516" s="18"/>
      <c r="D3516"/>
      <c r="E3516"/>
      <c r="F3516"/>
      <c r="G3516"/>
      <c r="H3516"/>
      <c r="I3516"/>
      <c r="J3516"/>
      <c r="K3516"/>
      <c r="L3516"/>
      <c r="M3516"/>
      <c r="N3516"/>
      <c r="O3516"/>
      <c r="P3516"/>
      <c r="Q3516"/>
      <c r="R3516"/>
    </row>
    <row r="3517" spans="1:18" s="16" customFormat="1" x14ac:dyDescent="0.25">
      <c r="A3517"/>
      <c r="B3517" s="18"/>
      <c r="D3517"/>
      <c r="E3517"/>
      <c r="F3517"/>
      <c r="G3517"/>
      <c r="H3517"/>
      <c r="I3517"/>
      <c r="J3517"/>
      <c r="K3517"/>
      <c r="L3517"/>
      <c r="M3517"/>
      <c r="N3517"/>
      <c r="O3517"/>
      <c r="P3517"/>
      <c r="Q3517"/>
      <c r="R3517"/>
    </row>
    <row r="3518" spans="1:18" s="16" customFormat="1" x14ac:dyDescent="0.25">
      <c r="A3518"/>
      <c r="B3518" s="18"/>
      <c r="D3518"/>
      <c r="E3518"/>
      <c r="F3518"/>
      <c r="G3518"/>
      <c r="H3518"/>
      <c r="I3518"/>
      <c r="J3518"/>
      <c r="K3518"/>
      <c r="L3518"/>
      <c r="M3518"/>
      <c r="N3518"/>
      <c r="O3518"/>
      <c r="P3518"/>
      <c r="Q3518"/>
      <c r="R3518"/>
    </row>
    <row r="3519" spans="1:18" s="16" customFormat="1" x14ac:dyDescent="0.25">
      <c r="A3519"/>
      <c r="B3519" s="18"/>
      <c r="D3519"/>
      <c r="E3519"/>
      <c r="F3519"/>
      <c r="G3519"/>
      <c r="H3519"/>
      <c r="I3519"/>
      <c r="J3519"/>
      <c r="K3519"/>
      <c r="L3519"/>
      <c r="M3519"/>
      <c r="N3519"/>
      <c r="O3519"/>
      <c r="P3519"/>
      <c r="Q3519"/>
      <c r="R3519"/>
    </row>
    <row r="3520" spans="1:18" s="16" customFormat="1" x14ac:dyDescent="0.25">
      <c r="A3520"/>
      <c r="B3520" s="18"/>
      <c r="D3520"/>
      <c r="E3520"/>
      <c r="F3520"/>
      <c r="G3520"/>
      <c r="H3520"/>
      <c r="I3520"/>
      <c r="J3520"/>
      <c r="K3520"/>
      <c r="L3520"/>
      <c r="M3520"/>
      <c r="N3520"/>
      <c r="O3520"/>
      <c r="P3520"/>
      <c r="Q3520"/>
      <c r="R3520"/>
    </row>
    <row r="3521" spans="1:18" s="16" customFormat="1" x14ac:dyDescent="0.25">
      <c r="A3521"/>
      <c r="B3521" s="18"/>
      <c r="D3521"/>
      <c r="E3521"/>
      <c r="F3521"/>
      <c r="G3521"/>
      <c r="H3521"/>
      <c r="I3521"/>
      <c r="J3521"/>
      <c r="K3521"/>
      <c r="L3521"/>
      <c r="M3521"/>
      <c r="N3521"/>
      <c r="O3521"/>
      <c r="P3521"/>
      <c r="Q3521"/>
      <c r="R3521"/>
    </row>
    <row r="3522" spans="1:18" s="16" customFormat="1" x14ac:dyDescent="0.25">
      <c r="A3522"/>
      <c r="B3522" s="18"/>
      <c r="D3522"/>
      <c r="E3522"/>
      <c r="F3522"/>
      <c r="G3522"/>
      <c r="H3522"/>
      <c r="I3522"/>
      <c r="J3522"/>
      <c r="K3522"/>
      <c r="L3522"/>
      <c r="M3522"/>
      <c r="N3522"/>
      <c r="O3522"/>
      <c r="P3522"/>
      <c r="Q3522"/>
      <c r="R3522"/>
    </row>
    <row r="3523" spans="1:18" s="16" customFormat="1" x14ac:dyDescent="0.25">
      <c r="A3523"/>
      <c r="B3523" s="18"/>
      <c r="D3523"/>
      <c r="E3523"/>
      <c r="F3523"/>
      <c r="G3523"/>
      <c r="H3523"/>
      <c r="I3523"/>
      <c r="J3523"/>
      <c r="K3523"/>
      <c r="L3523"/>
      <c r="M3523"/>
      <c r="N3523"/>
      <c r="O3523"/>
      <c r="P3523"/>
      <c r="Q3523"/>
      <c r="R3523"/>
    </row>
    <row r="3524" spans="1:18" s="16" customFormat="1" x14ac:dyDescent="0.25">
      <c r="A3524"/>
      <c r="B3524" s="18"/>
      <c r="D3524"/>
      <c r="E3524"/>
      <c r="F3524"/>
      <c r="G3524"/>
      <c r="H3524"/>
      <c r="I3524"/>
      <c r="J3524"/>
      <c r="K3524"/>
      <c r="L3524"/>
      <c r="M3524"/>
      <c r="N3524"/>
      <c r="O3524"/>
      <c r="P3524"/>
      <c r="Q3524"/>
      <c r="R3524"/>
    </row>
    <row r="3525" spans="1:18" s="16" customFormat="1" x14ac:dyDescent="0.25">
      <c r="A3525"/>
      <c r="B3525" s="18"/>
      <c r="D3525"/>
      <c r="E3525"/>
      <c r="F3525"/>
      <c r="G3525"/>
      <c r="H3525"/>
      <c r="I3525"/>
      <c r="J3525"/>
      <c r="K3525"/>
      <c r="L3525"/>
      <c r="M3525"/>
      <c r="N3525"/>
      <c r="O3525"/>
      <c r="P3525"/>
      <c r="Q3525"/>
      <c r="R3525"/>
    </row>
    <row r="3526" spans="1:18" s="16" customFormat="1" x14ac:dyDescent="0.25">
      <c r="A3526"/>
      <c r="B3526" s="18"/>
      <c r="D3526"/>
      <c r="E3526"/>
      <c r="F3526"/>
      <c r="G3526"/>
      <c r="H3526"/>
      <c r="I3526"/>
      <c r="J3526"/>
      <c r="K3526"/>
      <c r="L3526"/>
      <c r="M3526"/>
      <c r="N3526"/>
      <c r="O3526"/>
      <c r="P3526"/>
      <c r="Q3526"/>
      <c r="R3526"/>
    </row>
    <row r="3527" spans="1:18" s="16" customFormat="1" x14ac:dyDescent="0.25">
      <c r="A3527"/>
      <c r="B3527" s="18"/>
      <c r="D3527"/>
      <c r="E3527"/>
      <c r="F3527"/>
      <c r="G3527"/>
      <c r="H3527"/>
      <c r="I3527"/>
      <c r="J3527"/>
      <c r="K3527"/>
      <c r="L3527"/>
      <c r="M3527"/>
      <c r="N3527"/>
      <c r="O3527"/>
      <c r="P3527"/>
      <c r="Q3527"/>
      <c r="R3527"/>
    </row>
    <row r="3528" spans="1:18" s="16" customFormat="1" x14ac:dyDescent="0.25">
      <c r="A3528"/>
      <c r="B3528" s="18"/>
      <c r="D3528"/>
      <c r="E3528"/>
      <c r="F3528"/>
      <c r="G3528"/>
      <c r="H3528"/>
      <c r="I3528"/>
      <c r="J3528"/>
      <c r="K3528"/>
      <c r="L3528"/>
      <c r="M3528"/>
      <c r="N3528"/>
      <c r="O3528"/>
      <c r="P3528"/>
      <c r="Q3528"/>
      <c r="R3528"/>
    </row>
    <row r="3529" spans="1:18" s="16" customFormat="1" x14ac:dyDescent="0.25">
      <c r="A3529"/>
      <c r="B3529" s="18"/>
      <c r="D3529"/>
      <c r="E3529"/>
      <c r="F3529"/>
      <c r="G3529"/>
      <c r="H3529"/>
      <c r="I3529"/>
      <c r="J3529"/>
      <c r="K3529"/>
      <c r="L3529"/>
      <c r="M3529"/>
      <c r="N3529"/>
      <c r="O3529"/>
      <c r="P3529"/>
      <c r="Q3529"/>
      <c r="R3529"/>
    </row>
    <row r="3530" spans="1:18" s="16" customFormat="1" x14ac:dyDescent="0.25">
      <c r="A3530"/>
      <c r="B3530" s="18"/>
      <c r="D3530"/>
      <c r="E3530"/>
      <c r="F3530"/>
      <c r="G3530"/>
      <c r="H3530"/>
      <c r="I3530"/>
      <c r="J3530"/>
      <c r="K3530"/>
      <c r="L3530"/>
      <c r="M3530"/>
      <c r="N3530"/>
      <c r="O3530"/>
      <c r="P3530"/>
      <c r="Q3530"/>
      <c r="R3530"/>
    </row>
    <row r="3531" spans="1:18" s="16" customFormat="1" x14ac:dyDescent="0.25">
      <c r="A3531"/>
      <c r="B3531" s="18"/>
      <c r="D3531"/>
      <c r="E3531"/>
      <c r="F3531"/>
      <c r="G3531"/>
      <c r="H3531"/>
      <c r="I3531"/>
      <c r="J3531"/>
      <c r="K3531"/>
      <c r="L3531"/>
      <c r="M3531"/>
      <c r="N3531"/>
      <c r="O3531"/>
      <c r="P3531"/>
      <c r="Q3531"/>
      <c r="R3531"/>
    </row>
    <row r="3532" spans="1:18" s="16" customFormat="1" x14ac:dyDescent="0.25">
      <c r="A3532"/>
      <c r="B3532" s="18"/>
      <c r="D3532"/>
      <c r="E3532"/>
      <c r="F3532"/>
      <c r="G3532"/>
      <c r="H3532"/>
      <c r="I3532"/>
      <c r="J3532"/>
      <c r="K3532"/>
      <c r="L3532"/>
      <c r="M3532"/>
      <c r="N3532"/>
      <c r="O3532"/>
      <c r="P3532"/>
      <c r="Q3532"/>
      <c r="R3532"/>
    </row>
    <row r="3533" spans="1:18" s="16" customFormat="1" x14ac:dyDescent="0.25">
      <c r="A3533"/>
      <c r="B3533" s="18"/>
      <c r="D3533"/>
      <c r="E3533"/>
      <c r="F3533"/>
      <c r="G3533"/>
      <c r="H3533"/>
      <c r="I3533"/>
      <c r="J3533"/>
      <c r="K3533"/>
      <c r="L3533"/>
      <c r="M3533"/>
      <c r="N3533"/>
      <c r="O3533"/>
      <c r="P3533"/>
      <c r="Q3533"/>
      <c r="R3533"/>
    </row>
    <row r="3534" spans="1:18" s="16" customFormat="1" x14ac:dyDescent="0.25">
      <c r="A3534"/>
      <c r="B3534" s="18"/>
      <c r="D3534"/>
      <c r="E3534"/>
      <c r="F3534"/>
      <c r="G3534"/>
      <c r="H3534"/>
      <c r="I3534"/>
      <c r="J3534"/>
      <c r="K3534"/>
      <c r="L3534"/>
      <c r="M3534"/>
      <c r="N3534"/>
      <c r="O3534"/>
      <c r="P3534"/>
      <c r="Q3534"/>
      <c r="R3534"/>
    </row>
    <row r="3535" spans="1:18" s="16" customFormat="1" x14ac:dyDescent="0.25">
      <c r="A3535"/>
      <c r="B3535" s="18"/>
      <c r="D3535"/>
      <c r="E3535"/>
      <c r="F3535"/>
      <c r="G3535"/>
      <c r="H3535"/>
      <c r="I3535"/>
      <c r="J3535"/>
      <c r="K3535"/>
      <c r="L3535"/>
      <c r="M3535"/>
      <c r="N3535"/>
      <c r="O3535"/>
      <c r="P3535"/>
      <c r="Q3535"/>
      <c r="R3535"/>
    </row>
    <row r="3536" spans="1:18" s="16" customFormat="1" x14ac:dyDescent="0.25">
      <c r="A3536"/>
      <c r="B3536" s="18"/>
      <c r="D3536"/>
      <c r="E3536"/>
      <c r="F3536"/>
      <c r="G3536"/>
      <c r="H3536"/>
      <c r="I3536"/>
      <c r="J3536"/>
      <c r="K3536"/>
      <c r="L3536"/>
      <c r="M3536"/>
      <c r="N3536"/>
      <c r="O3536"/>
      <c r="P3536"/>
      <c r="Q3536"/>
      <c r="R3536"/>
    </row>
    <row r="3537" spans="1:18" s="16" customFormat="1" x14ac:dyDescent="0.25">
      <c r="A3537"/>
      <c r="B3537" s="18"/>
      <c r="D3537"/>
      <c r="E3537"/>
      <c r="F3537"/>
      <c r="G3537"/>
      <c r="H3537"/>
      <c r="I3537"/>
      <c r="J3537"/>
      <c r="K3537"/>
      <c r="L3537"/>
      <c r="M3537"/>
      <c r="N3537"/>
      <c r="O3537"/>
      <c r="P3537"/>
      <c r="Q3537"/>
      <c r="R3537"/>
    </row>
    <row r="3538" spans="1:18" s="16" customFormat="1" x14ac:dyDescent="0.25">
      <c r="A3538"/>
      <c r="B3538" s="18"/>
      <c r="D3538"/>
      <c r="E3538"/>
      <c r="F3538"/>
      <c r="G3538"/>
      <c r="H3538"/>
      <c r="I3538"/>
      <c r="J3538"/>
      <c r="K3538"/>
      <c r="L3538"/>
      <c r="M3538"/>
      <c r="N3538"/>
      <c r="O3538"/>
      <c r="P3538"/>
      <c r="Q3538"/>
      <c r="R3538"/>
    </row>
    <row r="3539" spans="1:18" s="16" customFormat="1" x14ac:dyDescent="0.25">
      <c r="A3539"/>
      <c r="B3539" s="18"/>
      <c r="D3539"/>
      <c r="E3539"/>
      <c r="F3539"/>
      <c r="G3539"/>
      <c r="H3539"/>
      <c r="I3539"/>
      <c r="J3539"/>
      <c r="K3539"/>
      <c r="L3539"/>
      <c r="M3539"/>
      <c r="N3539"/>
      <c r="O3539"/>
      <c r="P3539"/>
      <c r="Q3539"/>
      <c r="R3539"/>
    </row>
    <row r="3540" spans="1:18" s="16" customFormat="1" x14ac:dyDescent="0.25">
      <c r="A3540"/>
      <c r="B3540" s="18"/>
      <c r="D3540"/>
      <c r="E3540"/>
      <c r="F3540"/>
      <c r="G3540"/>
      <c r="H3540"/>
      <c r="I3540"/>
      <c r="J3540"/>
      <c r="K3540"/>
      <c r="L3540"/>
      <c r="M3540"/>
      <c r="N3540"/>
      <c r="O3540"/>
      <c r="P3540"/>
      <c r="Q3540"/>
      <c r="R3540"/>
    </row>
    <row r="3541" spans="1:18" s="16" customFormat="1" x14ac:dyDescent="0.25">
      <c r="A3541"/>
      <c r="B3541" s="18"/>
      <c r="D3541"/>
      <c r="E3541"/>
      <c r="F3541"/>
      <c r="G3541"/>
      <c r="H3541"/>
      <c r="I3541"/>
      <c r="J3541"/>
      <c r="K3541"/>
      <c r="L3541"/>
      <c r="M3541"/>
      <c r="N3541"/>
      <c r="O3541"/>
      <c r="P3541"/>
      <c r="Q3541"/>
      <c r="R3541"/>
    </row>
    <row r="3542" spans="1:18" s="16" customFormat="1" x14ac:dyDescent="0.25">
      <c r="A3542"/>
      <c r="B3542" s="18"/>
      <c r="D3542"/>
      <c r="E3542"/>
      <c r="F3542"/>
      <c r="G3542"/>
      <c r="H3542"/>
      <c r="I3542"/>
      <c r="J3542"/>
      <c r="K3542"/>
      <c r="L3542"/>
      <c r="M3542"/>
      <c r="N3542"/>
      <c r="O3542"/>
      <c r="P3542"/>
      <c r="Q3542"/>
      <c r="R3542"/>
    </row>
    <row r="3543" spans="1:18" s="16" customFormat="1" x14ac:dyDescent="0.25">
      <c r="A3543"/>
      <c r="B3543" s="18"/>
      <c r="D3543"/>
      <c r="E3543"/>
      <c r="F3543"/>
      <c r="G3543"/>
      <c r="H3543"/>
      <c r="I3543"/>
      <c r="J3543"/>
      <c r="K3543"/>
      <c r="L3543"/>
      <c r="M3543"/>
      <c r="N3543"/>
      <c r="O3543"/>
      <c r="P3543"/>
      <c r="Q3543"/>
      <c r="R3543"/>
    </row>
    <row r="3544" spans="1:18" s="16" customFormat="1" x14ac:dyDescent="0.25">
      <c r="A3544"/>
      <c r="B3544" s="18"/>
      <c r="D3544"/>
      <c r="E3544"/>
      <c r="F3544"/>
      <c r="G3544"/>
      <c r="H3544"/>
      <c r="I3544"/>
      <c r="J3544"/>
      <c r="K3544"/>
      <c r="L3544"/>
      <c r="M3544"/>
      <c r="N3544"/>
      <c r="O3544"/>
      <c r="P3544"/>
      <c r="Q3544"/>
      <c r="R3544"/>
    </row>
    <row r="3545" spans="1:18" s="16" customFormat="1" x14ac:dyDescent="0.25">
      <c r="A3545"/>
      <c r="B3545" s="18"/>
      <c r="D3545"/>
      <c r="E3545"/>
      <c r="F3545"/>
      <c r="G3545"/>
      <c r="H3545"/>
      <c r="I3545"/>
      <c r="J3545"/>
      <c r="K3545"/>
      <c r="L3545"/>
      <c r="M3545"/>
      <c r="N3545"/>
      <c r="O3545"/>
      <c r="P3545"/>
      <c r="Q3545"/>
      <c r="R3545"/>
    </row>
    <row r="3546" spans="1:18" s="16" customFormat="1" x14ac:dyDescent="0.25">
      <c r="A3546"/>
      <c r="B3546" s="18"/>
      <c r="D3546"/>
      <c r="E3546"/>
      <c r="F3546"/>
      <c r="G3546"/>
      <c r="H3546"/>
      <c r="I3546"/>
      <c r="J3546"/>
      <c r="K3546"/>
      <c r="L3546"/>
      <c r="M3546"/>
      <c r="N3546"/>
      <c r="O3546"/>
      <c r="P3546"/>
      <c r="Q3546"/>
      <c r="R3546"/>
    </row>
    <row r="3547" spans="1:18" s="16" customFormat="1" x14ac:dyDescent="0.25">
      <c r="A3547"/>
      <c r="B3547" s="18"/>
      <c r="D3547"/>
      <c r="E3547"/>
      <c r="F3547"/>
      <c r="G3547"/>
      <c r="H3547"/>
      <c r="I3547"/>
      <c r="J3547"/>
      <c r="K3547"/>
      <c r="L3547"/>
      <c r="M3547"/>
      <c r="N3547"/>
      <c r="O3547"/>
      <c r="P3547"/>
      <c r="Q3547"/>
      <c r="R3547"/>
    </row>
    <row r="3548" spans="1:18" s="16" customFormat="1" x14ac:dyDescent="0.25">
      <c r="A3548"/>
      <c r="B3548" s="18"/>
      <c r="D3548"/>
      <c r="E3548"/>
      <c r="F3548"/>
      <c r="G3548"/>
      <c r="H3548"/>
      <c r="I3548"/>
      <c r="J3548"/>
      <c r="K3548"/>
      <c r="L3548"/>
      <c r="M3548"/>
      <c r="N3548"/>
      <c r="O3548"/>
      <c r="P3548"/>
      <c r="Q3548"/>
      <c r="R3548"/>
    </row>
    <row r="3549" spans="1:18" s="16" customFormat="1" x14ac:dyDescent="0.25">
      <c r="A3549"/>
      <c r="B3549" s="18"/>
      <c r="D3549"/>
      <c r="E3549"/>
      <c r="F3549"/>
      <c r="G3549"/>
      <c r="H3549"/>
      <c r="I3549"/>
      <c r="J3549"/>
      <c r="K3549"/>
      <c r="L3549"/>
      <c r="M3549"/>
      <c r="N3549"/>
      <c r="O3549"/>
      <c r="P3549"/>
      <c r="Q3549"/>
      <c r="R3549"/>
    </row>
    <row r="3550" spans="1:18" s="16" customFormat="1" x14ac:dyDescent="0.25">
      <c r="A3550"/>
      <c r="B3550" s="18"/>
      <c r="D3550"/>
      <c r="E3550"/>
      <c r="F3550"/>
      <c r="G3550"/>
      <c r="H3550"/>
      <c r="I3550"/>
      <c r="J3550"/>
      <c r="K3550"/>
      <c r="L3550"/>
      <c r="M3550"/>
      <c r="N3550"/>
      <c r="O3550"/>
      <c r="P3550"/>
      <c r="Q3550"/>
      <c r="R3550"/>
    </row>
    <row r="3551" spans="1:18" s="16" customFormat="1" x14ac:dyDescent="0.25">
      <c r="A3551"/>
      <c r="B3551" s="18"/>
      <c r="D3551"/>
      <c r="E3551"/>
      <c r="F3551"/>
      <c r="G3551"/>
      <c r="H3551"/>
      <c r="I3551"/>
      <c r="J3551"/>
      <c r="K3551"/>
      <c r="L3551"/>
      <c r="M3551"/>
      <c r="N3551"/>
      <c r="O3551"/>
      <c r="P3551"/>
      <c r="Q3551"/>
      <c r="R3551"/>
    </row>
    <row r="3552" spans="1:18" s="16" customFormat="1" x14ac:dyDescent="0.25">
      <c r="A3552"/>
      <c r="B3552" s="18"/>
      <c r="D3552"/>
      <c r="E3552"/>
      <c r="F3552"/>
      <c r="G3552"/>
      <c r="H3552"/>
      <c r="I3552"/>
      <c r="J3552"/>
      <c r="K3552"/>
      <c r="L3552"/>
      <c r="M3552"/>
      <c r="N3552"/>
      <c r="O3552"/>
      <c r="P3552"/>
      <c r="Q3552"/>
      <c r="R3552"/>
    </row>
    <row r="3553" spans="1:18" s="16" customFormat="1" x14ac:dyDescent="0.25">
      <c r="A3553"/>
      <c r="B3553" s="18"/>
      <c r="D3553"/>
      <c r="E3553"/>
      <c r="F3553"/>
      <c r="G3553"/>
      <c r="H3553"/>
      <c r="I3553"/>
      <c r="J3553"/>
      <c r="K3553"/>
      <c r="L3553"/>
      <c r="M3553"/>
      <c r="N3553"/>
      <c r="O3553"/>
      <c r="P3553"/>
      <c r="Q3553"/>
      <c r="R3553"/>
    </row>
    <row r="3554" spans="1:18" s="16" customFormat="1" x14ac:dyDescent="0.25">
      <c r="A3554"/>
      <c r="B3554" s="18"/>
      <c r="D3554"/>
      <c r="E3554"/>
      <c r="F3554"/>
      <c r="G3554"/>
      <c r="H3554"/>
      <c r="I3554"/>
      <c r="J3554"/>
      <c r="K3554"/>
      <c r="L3554"/>
      <c r="M3554"/>
      <c r="N3554"/>
      <c r="O3554"/>
      <c r="P3554"/>
      <c r="Q3554"/>
      <c r="R3554"/>
    </row>
    <row r="3555" spans="1:18" s="16" customFormat="1" x14ac:dyDescent="0.25">
      <c r="A3555"/>
      <c r="B3555" s="18"/>
      <c r="D3555"/>
      <c r="E3555"/>
      <c r="F3555"/>
      <c r="G3555"/>
      <c r="H3555"/>
      <c r="I3555"/>
      <c r="J3555"/>
      <c r="K3555"/>
      <c r="L3555"/>
      <c r="M3555"/>
      <c r="N3555"/>
      <c r="O3555"/>
      <c r="P3555"/>
      <c r="Q3555"/>
      <c r="R3555"/>
    </row>
    <row r="3556" spans="1:18" s="16" customFormat="1" x14ac:dyDescent="0.25">
      <c r="A3556"/>
      <c r="B3556" s="18"/>
      <c r="D3556"/>
      <c r="E3556"/>
      <c r="F3556"/>
      <c r="G3556"/>
      <c r="H3556"/>
      <c r="I3556"/>
      <c r="J3556"/>
      <c r="K3556"/>
      <c r="L3556"/>
      <c r="M3556"/>
      <c r="N3556"/>
      <c r="O3556"/>
      <c r="P3556"/>
      <c r="Q3556"/>
      <c r="R3556"/>
    </row>
    <row r="3557" spans="1:18" s="16" customFormat="1" x14ac:dyDescent="0.25">
      <c r="A3557"/>
      <c r="B3557" s="18"/>
      <c r="D3557"/>
      <c r="E3557"/>
      <c r="F3557"/>
      <c r="G3557"/>
      <c r="H3557"/>
      <c r="I3557"/>
      <c r="J3557"/>
      <c r="K3557"/>
      <c r="L3557"/>
      <c r="M3557"/>
      <c r="N3557"/>
      <c r="O3557"/>
      <c r="P3557"/>
      <c r="Q3557"/>
      <c r="R3557"/>
    </row>
    <row r="3558" spans="1:18" s="16" customFormat="1" x14ac:dyDescent="0.25">
      <c r="A3558"/>
      <c r="B3558" s="18"/>
      <c r="D3558"/>
      <c r="E3558"/>
      <c r="F3558"/>
      <c r="G3558"/>
      <c r="H3558"/>
      <c r="I3558"/>
      <c r="J3558"/>
      <c r="K3558"/>
      <c r="L3558"/>
      <c r="M3558"/>
      <c r="N3558"/>
      <c r="O3558"/>
      <c r="P3558"/>
      <c r="Q3558"/>
      <c r="R3558"/>
    </row>
    <row r="3559" spans="1:18" s="16" customFormat="1" x14ac:dyDescent="0.25">
      <c r="A3559"/>
      <c r="B3559" s="18"/>
      <c r="D3559"/>
      <c r="E3559"/>
      <c r="F3559"/>
      <c r="G3559"/>
      <c r="H3559"/>
      <c r="I3559"/>
      <c r="J3559"/>
      <c r="K3559"/>
      <c r="L3559"/>
      <c r="M3559"/>
      <c r="N3559"/>
      <c r="O3559"/>
      <c r="P3559"/>
      <c r="Q3559"/>
      <c r="R3559"/>
    </row>
    <row r="3560" spans="1:18" s="16" customFormat="1" x14ac:dyDescent="0.25">
      <c r="A3560"/>
      <c r="B3560" s="18"/>
      <c r="D3560"/>
      <c r="E3560"/>
      <c r="F3560"/>
      <c r="G3560"/>
      <c r="H3560"/>
      <c r="I3560"/>
      <c r="J3560"/>
      <c r="K3560"/>
      <c r="L3560"/>
      <c r="M3560"/>
      <c r="N3560"/>
      <c r="O3560"/>
      <c r="P3560"/>
      <c r="Q3560"/>
      <c r="R3560"/>
    </row>
    <row r="3561" spans="1:18" s="16" customFormat="1" x14ac:dyDescent="0.25">
      <c r="A3561"/>
      <c r="B3561" s="18"/>
      <c r="D3561"/>
      <c r="E3561"/>
      <c r="F3561"/>
      <c r="G3561"/>
      <c r="H3561"/>
      <c r="I3561"/>
      <c r="J3561"/>
      <c r="K3561"/>
      <c r="L3561"/>
      <c r="M3561"/>
      <c r="N3561"/>
      <c r="O3561"/>
      <c r="P3561"/>
      <c r="Q3561"/>
      <c r="R3561"/>
    </row>
    <row r="3562" spans="1:18" s="16" customFormat="1" x14ac:dyDescent="0.25">
      <c r="A3562"/>
      <c r="B3562" s="17"/>
      <c r="D3562"/>
      <c r="E3562"/>
      <c r="F3562"/>
      <c r="G3562"/>
      <c r="H3562"/>
      <c r="I3562"/>
      <c r="J3562"/>
      <c r="K3562"/>
      <c r="L3562"/>
      <c r="M3562"/>
      <c r="N3562"/>
      <c r="O3562"/>
      <c r="P3562"/>
      <c r="Q3562"/>
      <c r="R3562"/>
    </row>
    <row r="3563" spans="1:18" s="16" customFormat="1" x14ac:dyDescent="0.25">
      <c r="A3563"/>
      <c r="B3563" s="18"/>
      <c r="D3563"/>
      <c r="E3563"/>
      <c r="F3563"/>
      <c r="G3563"/>
      <c r="H3563"/>
      <c r="I3563"/>
      <c r="J3563"/>
      <c r="K3563"/>
      <c r="L3563"/>
      <c r="M3563"/>
      <c r="N3563"/>
      <c r="O3563"/>
      <c r="P3563"/>
      <c r="Q3563"/>
      <c r="R3563"/>
    </row>
    <row r="3564" spans="1:18" s="16" customFormat="1" x14ac:dyDescent="0.25">
      <c r="A3564"/>
      <c r="B3564" s="18"/>
      <c r="D3564"/>
      <c r="E3564"/>
      <c r="F3564"/>
      <c r="G3564"/>
      <c r="H3564"/>
      <c r="I3564"/>
      <c r="J3564"/>
      <c r="K3564"/>
      <c r="L3564"/>
      <c r="M3564"/>
      <c r="N3564"/>
      <c r="O3564"/>
      <c r="P3564"/>
      <c r="Q3564"/>
      <c r="R3564"/>
    </row>
    <row r="3565" spans="1:18" s="16" customFormat="1" x14ac:dyDescent="0.25">
      <c r="A3565"/>
      <c r="B3565" s="18"/>
      <c r="D3565"/>
      <c r="E3565"/>
      <c r="F3565"/>
      <c r="G3565"/>
      <c r="H3565"/>
      <c r="I3565"/>
      <c r="J3565"/>
      <c r="K3565"/>
      <c r="L3565"/>
      <c r="M3565"/>
      <c r="N3565"/>
      <c r="O3565"/>
      <c r="P3565"/>
      <c r="Q3565"/>
      <c r="R3565"/>
    </row>
    <row r="3566" spans="1:18" s="16" customFormat="1" x14ac:dyDescent="0.25">
      <c r="A3566"/>
      <c r="B3566" s="18"/>
      <c r="D3566"/>
      <c r="E3566"/>
      <c r="F3566"/>
      <c r="G3566"/>
      <c r="H3566"/>
      <c r="I3566"/>
      <c r="J3566"/>
      <c r="K3566"/>
      <c r="L3566"/>
      <c r="M3566"/>
      <c r="N3566"/>
      <c r="O3566"/>
      <c r="P3566"/>
      <c r="Q3566"/>
      <c r="R3566"/>
    </row>
    <row r="3567" spans="1:18" s="16" customFormat="1" x14ac:dyDescent="0.25">
      <c r="A3567"/>
      <c r="B3567" s="18"/>
      <c r="D3567"/>
      <c r="E3567"/>
      <c r="F3567"/>
      <c r="G3567"/>
      <c r="H3567"/>
      <c r="I3567"/>
      <c r="J3567"/>
      <c r="K3567"/>
      <c r="L3567"/>
      <c r="M3567"/>
      <c r="N3567"/>
      <c r="O3567"/>
      <c r="P3567"/>
      <c r="Q3567"/>
      <c r="R3567"/>
    </row>
    <row r="3568" spans="1:18" s="16" customFormat="1" x14ac:dyDescent="0.25">
      <c r="A3568"/>
      <c r="B3568" s="18"/>
      <c r="D3568"/>
      <c r="E3568"/>
      <c r="F3568"/>
      <c r="G3568"/>
      <c r="H3568"/>
      <c r="I3568"/>
      <c r="J3568"/>
      <c r="K3568"/>
      <c r="L3568"/>
      <c r="M3568"/>
      <c r="N3568"/>
      <c r="O3568"/>
      <c r="P3568"/>
      <c r="Q3568"/>
      <c r="R3568"/>
    </row>
    <row r="3569" spans="1:18" s="16" customFormat="1" x14ac:dyDescent="0.25">
      <c r="A3569"/>
      <c r="B3569" s="18"/>
      <c r="D3569"/>
      <c r="E3569"/>
      <c r="F3569"/>
      <c r="G3569"/>
      <c r="H3569"/>
      <c r="I3569"/>
      <c r="J3569"/>
      <c r="K3569"/>
      <c r="L3569"/>
      <c r="M3569"/>
      <c r="N3569"/>
      <c r="O3569"/>
      <c r="P3569"/>
      <c r="Q3569"/>
      <c r="R3569"/>
    </row>
    <row r="3570" spans="1:18" s="16" customFormat="1" x14ac:dyDescent="0.25">
      <c r="A3570"/>
      <c r="B3570" s="18"/>
      <c r="D3570"/>
      <c r="E3570"/>
      <c r="F3570"/>
      <c r="G3570"/>
      <c r="H3570"/>
      <c r="I3570"/>
      <c r="J3570"/>
      <c r="K3570"/>
      <c r="L3570"/>
      <c r="M3570"/>
      <c r="N3570"/>
      <c r="O3570"/>
      <c r="P3570"/>
      <c r="Q3570"/>
      <c r="R3570"/>
    </row>
    <row r="3571" spans="1:18" s="16" customFormat="1" x14ac:dyDescent="0.25">
      <c r="A3571"/>
      <c r="B3571" s="18"/>
      <c r="D3571"/>
      <c r="E3571"/>
      <c r="F3571"/>
      <c r="G3571"/>
      <c r="H3571"/>
      <c r="I3571"/>
      <c r="J3571"/>
      <c r="K3571"/>
      <c r="L3571"/>
      <c r="M3571"/>
      <c r="N3571"/>
      <c r="O3571"/>
      <c r="P3571"/>
      <c r="Q3571"/>
      <c r="R3571"/>
    </row>
    <row r="3572" spans="1:18" s="16" customFormat="1" x14ac:dyDescent="0.25">
      <c r="A3572"/>
      <c r="B3572" s="18"/>
      <c r="D3572"/>
      <c r="E3572"/>
      <c r="F3572"/>
      <c r="G3572"/>
      <c r="H3572"/>
      <c r="I3572"/>
      <c r="J3572"/>
      <c r="K3572"/>
      <c r="L3572"/>
      <c r="M3572"/>
      <c r="N3572"/>
      <c r="O3572"/>
      <c r="P3572"/>
      <c r="Q3572"/>
      <c r="R3572"/>
    </row>
    <row r="3573" spans="1:18" s="16" customFormat="1" x14ac:dyDescent="0.25">
      <c r="A3573"/>
      <c r="B3573" s="18"/>
      <c r="D3573"/>
      <c r="E3573"/>
      <c r="F3573"/>
      <c r="G3573"/>
      <c r="H3573"/>
      <c r="I3573"/>
      <c r="J3573"/>
      <c r="K3573"/>
      <c r="L3573"/>
      <c r="M3573"/>
      <c r="N3573"/>
      <c r="O3573"/>
      <c r="P3573"/>
      <c r="Q3573"/>
      <c r="R3573"/>
    </row>
    <row r="3574" spans="1:18" s="16" customFormat="1" x14ac:dyDescent="0.25">
      <c r="A3574"/>
      <c r="B3574" s="18"/>
      <c r="D3574"/>
      <c r="E3574"/>
      <c r="F3574"/>
      <c r="G3574"/>
      <c r="H3574"/>
      <c r="I3574"/>
      <c r="J3574"/>
      <c r="K3574"/>
      <c r="L3574"/>
      <c r="M3574"/>
      <c r="N3574"/>
      <c r="O3574"/>
      <c r="P3574"/>
      <c r="Q3574"/>
      <c r="R3574"/>
    </row>
    <row r="3575" spans="1:18" s="16" customFormat="1" x14ac:dyDescent="0.25">
      <c r="A3575"/>
      <c r="B3575" s="18"/>
      <c r="D3575"/>
      <c r="E3575"/>
      <c r="F3575"/>
      <c r="G3575"/>
      <c r="H3575"/>
      <c r="I3575"/>
      <c r="J3575"/>
      <c r="K3575"/>
      <c r="L3575"/>
      <c r="M3575"/>
      <c r="N3575"/>
      <c r="O3575"/>
      <c r="P3575"/>
      <c r="Q3575"/>
      <c r="R3575"/>
    </row>
    <row r="3576" spans="1:18" s="16" customFormat="1" x14ac:dyDescent="0.25">
      <c r="A3576"/>
      <c r="B3576" s="18"/>
      <c r="D3576"/>
      <c r="E3576"/>
      <c r="F3576"/>
      <c r="G3576"/>
      <c r="H3576"/>
      <c r="I3576"/>
      <c r="J3576"/>
      <c r="K3576"/>
      <c r="L3576"/>
      <c r="M3576"/>
      <c r="N3576"/>
      <c r="O3576"/>
      <c r="P3576"/>
      <c r="Q3576"/>
      <c r="R3576"/>
    </row>
    <row r="3577" spans="1:18" s="16" customFormat="1" x14ac:dyDescent="0.25">
      <c r="A3577"/>
      <c r="B3577" s="18"/>
      <c r="D3577"/>
      <c r="E3577"/>
      <c r="F3577"/>
      <c r="G3577"/>
      <c r="H3577"/>
      <c r="I3577"/>
      <c r="J3577"/>
      <c r="K3577"/>
      <c r="L3577"/>
      <c r="M3577"/>
      <c r="N3577"/>
      <c r="O3577"/>
      <c r="P3577"/>
      <c r="Q3577"/>
      <c r="R3577"/>
    </row>
    <row r="3578" spans="1:18" s="16" customFormat="1" x14ac:dyDescent="0.25">
      <c r="A3578"/>
      <c r="B3578" s="18"/>
      <c r="D3578"/>
      <c r="E3578"/>
      <c r="F3578"/>
      <c r="G3578"/>
      <c r="H3578"/>
      <c r="I3578"/>
      <c r="J3578"/>
      <c r="K3578"/>
      <c r="L3578"/>
      <c r="M3578"/>
      <c r="N3578"/>
      <c r="O3578"/>
      <c r="P3578"/>
      <c r="Q3578"/>
      <c r="R3578"/>
    </row>
    <row r="3579" spans="1:18" s="16" customFormat="1" x14ac:dyDescent="0.25">
      <c r="A3579"/>
      <c r="B3579" s="18"/>
      <c r="D3579"/>
      <c r="E3579"/>
      <c r="F3579"/>
      <c r="G3579"/>
      <c r="H3579"/>
      <c r="I3579"/>
      <c r="J3579"/>
      <c r="K3579"/>
      <c r="L3579"/>
      <c r="M3579"/>
      <c r="N3579"/>
      <c r="O3579"/>
      <c r="P3579"/>
      <c r="Q3579"/>
      <c r="R3579"/>
    </row>
    <row r="3580" spans="1:18" s="16" customFormat="1" x14ac:dyDescent="0.25">
      <c r="A3580"/>
      <c r="B3580" s="18"/>
      <c r="D3580"/>
      <c r="E3580"/>
      <c r="F3580"/>
      <c r="G3580"/>
      <c r="H3580"/>
      <c r="I3580"/>
      <c r="J3580"/>
      <c r="K3580"/>
      <c r="L3580"/>
      <c r="M3580"/>
      <c r="N3580"/>
      <c r="O3580"/>
      <c r="P3580"/>
      <c r="Q3580"/>
      <c r="R3580"/>
    </row>
    <row r="3581" spans="1:18" s="16" customFormat="1" x14ac:dyDescent="0.25">
      <c r="A3581"/>
      <c r="B3581" s="18"/>
      <c r="D3581"/>
      <c r="E3581"/>
      <c r="F3581"/>
      <c r="G3581"/>
      <c r="H3581"/>
      <c r="I3581"/>
      <c r="J3581"/>
      <c r="K3581"/>
      <c r="L3581"/>
      <c r="M3581"/>
      <c r="N3581"/>
      <c r="O3581"/>
      <c r="P3581"/>
      <c r="Q3581"/>
      <c r="R3581"/>
    </row>
    <row r="3582" spans="1:18" s="16" customFormat="1" x14ac:dyDescent="0.25">
      <c r="A3582"/>
      <c r="B3582" s="18"/>
      <c r="D3582"/>
      <c r="E3582"/>
      <c r="F3582"/>
      <c r="G3582"/>
      <c r="H3582"/>
      <c r="I3582"/>
      <c r="J3582"/>
      <c r="K3582"/>
      <c r="L3582"/>
      <c r="M3582"/>
      <c r="N3582"/>
      <c r="O3582"/>
      <c r="P3582"/>
      <c r="Q3582"/>
      <c r="R3582"/>
    </row>
    <row r="3583" spans="1:18" s="16" customFormat="1" x14ac:dyDescent="0.25">
      <c r="A3583"/>
      <c r="B3583" s="18"/>
      <c r="D3583"/>
      <c r="E3583"/>
      <c r="F3583"/>
      <c r="G3583"/>
      <c r="H3583"/>
      <c r="I3583"/>
      <c r="J3583"/>
      <c r="K3583"/>
      <c r="L3583"/>
      <c r="M3583"/>
      <c r="N3583"/>
      <c r="O3583"/>
      <c r="P3583"/>
      <c r="Q3583"/>
      <c r="R3583"/>
    </row>
    <row r="3584" spans="1:18" s="16" customFormat="1" x14ac:dyDescent="0.25">
      <c r="A3584"/>
      <c r="B3584" s="18"/>
      <c r="D3584"/>
      <c r="E3584"/>
      <c r="F3584"/>
      <c r="G3584"/>
      <c r="H3584"/>
      <c r="I3584"/>
      <c r="J3584"/>
      <c r="K3584"/>
      <c r="L3584"/>
      <c r="M3584"/>
      <c r="N3584"/>
      <c r="O3584"/>
      <c r="P3584"/>
      <c r="Q3584"/>
      <c r="R3584"/>
    </row>
    <row r="3585" spans="1:18" s="16" customFormat="1" x14ac:dyDescent="0.25">
      <c r="A3585"/>
      <c r="B3585" s="18"/>
      <c r="D3585"/>
      <c r="E3585"/>
      <c r="F3585"/>
      <c r="G3585"/>
      <c r="H3585"/>
      <c r="I3585"/>
      <c r="J3585"/>
      <c r="K3585"/>
      <c r="L3585"/>
      <c r="M3585"/>
      <c r="N3585"/>
      <c r="O3585"/>
      <c r="P3585"/>
      <c r="Q3585"/>
      <c r="R3585"/>
    </row>
    <row r="3586" spans="1:18" s="16" customFormat="1" x14ac:dyDescent="0.25">
      <c r="A3586"/>
      <c r="B3586" s="18"/>
      <c r="D3586"/>
      <c r="E3586"/>
      <c r="F3586"/>
      <c r="G3586"/>
      <c r="H3586"/>
      <c r="I3586"/>
      <c r="J3586"/>
      <c r="K3586"/>
      <c r="L3586"/>
      <c r="M3586"/>
      <c r="N3586"/>
      <c r="O3586"/>
      <c r="P3586"/>
      <c r="Q3586"/>
      <c r="R3586"/>
    </row>
    <row r="3587" spans="1:18" s="16" customFormat="1" x14ac:dyDescent="0.25">
      <c r="A3587"/>
      <c r="B3587" s="18"/>
      <c r="D3587"/>
      <c r="E3587"/>
      <c r="F3587"/>
      <c r="G3587"/>
      <c r="H3587"/>
      <c r="I3587"/>
      <c r="J3587"/>
      <c r="K3587"/>
      <c r="L3587"/>
      <c r="M3587"/>
      <c r="N3587"/>
      <c r="O3587"/>
      <c r="P3587"/>
      <c r="Q3587"/>
      <c r="R3587"/>
    </row>
    <row r="3588" spans="1:18" s="16" customFormat="1" x14ac:dyDescent="0.25">
      <c r="A3588"/>
      <c r="B3588" s="18"/>
      <c r="D3588"/>
      <c r="E3588"/>
      <c r="F3588"/>
      <c r="G3588"/>
      <c r="H3588"/>
      <c r="I3588"/>
      <c r="J3588"/>
      <c r="K3588"/>
      <c r="L3588"/>
      <c r="M3588"/>
      <c r="N3588"/>
      <c r="O3588"/>
      <c r="P3588"/>
      <c r="Q3588"/>
      <c r="R3588"/>
    </row>
    <row r="3589" spans="1:18" s="16" customFormat="1" x14ac:dyDescent="0.25">
      <c r="A3589"/>
      <c r="B3589" s="18"/>
      <c r="D3589"/>
      <c r="E3589"/>
      <c r="F3589"/>
      <c r="G3589"/>
      <c r="H3589"/>
      <c r="I3589"/>
      <c r="J3589"/>
      <c r="K3589"/>
      <c r="L3589"/>
      <c r="M3589"/>
      <c r="N3589"/>
      <c r="O3589"/>
      <c r="P3589"/>
      <c r="Q3589"/>
      <c r="R3589"/>
    </row>
    <row r="3590" spans="1:18" s="16" customFormat="1" x14ac:dyDescent="0.25">
      <c r="A3590"/>
      <c r="B3590" s="18"/>
      <c r="D3590"/>
      <c r="E3590"/>
      <c r="F3590"/>
      <c r="G3590"/>
      <c r="H3590"/>
      <c r="I3590"/>
      <c r="J3590"/>
      <c r="K3590"/>
      <c r="L3590"/>
      <c r="M3590"/>
      <c r="N3590"/>
      <c r="O3590"/>
      <c r="P3590"/>
      <c r="Q3590"/>
      <c r="R3590"/>
    </row>
    <row r="3591" spans="1:18" s="16" customFormat="1" x14ac:dyDescent="0.25">
      <c r="A3591"/>
      <c r="B3591" s="18"/>
      <c r="D3591"/>
      <c r="E3591"/>
      <c r="F3591"/>
      <c r="G3591"/>
      <c r="H3591"/>
      <c r="I3591"/>
      <c r="J3591"/>
      <c r="K3591"/>
      <c r="L3591"/>
      <c r="M3591"/>
      <c r="N3591"/>
      <c r="O3591"/>
      <c r="P3591"/>
      <c r="Q3591"/>
      <c r="R3591"/>
    </row>
    <row r="3592" spans="1:18" s="16" customFormat="1" x14ac:dyDescent="0.25">
      <c r="A3592"/>
      <c r="B3592" s="18"/>
      <c r="D3592"/>
      <c r="E3592"/>
      <c r="F3592"/>
      <c r="G3592"/>
      <c r="H3592"/>
      <c r="I3592"/>
      <c r="J3592"/>
      <c r="K3592"/>
      <c r="L3592"/>
      <c r="M3592"/>
      <c r="N3592"/>
      <c r="O3592"/>
      <c r="P3592"/>
      <c r="Q3592"/>
      <c r="R3592"/>
    </row>
    <row r="3593" spans="1:18" s="16" customFormat="1" x14ac:dyDescent="0.25">
      <c r="A3593"/>
      <c r="B3593" s="18"/>
      <c r="D3593"/>
      <c r="E3593"/>
      <c r="F3593"/>
      <c r="G3593"/>
      <c r="H3593"/>
      <c r="I3593"/>
      <c r="J3593"/>
      <c r="K3593"/>
      <c r="L3593"/>
      <c r="M3593"/>
      <c r="N3593"/>
      <c r="O3593"/>
      <c r="P3593"/>
      <c r="Q3593"/>
      <c r="R3593"/>
    </row>
    <row r="3594" spans="1:18" s="16" customFormat="1" x14ac:dyDescent="0.25">
      <c r="A3594"/>
      <c r="B3594" s="18"/>
      <c r="D3594"/>
      <c r="E3594"/>
      <c r="F3594"/>
      <c r="G3594"/>
      <c r="H3594"/>
      <c r="I3594"/>
      <c r="J3594"/>
      <c r="K3594"/>
      <c r="L3594"/>
      <c r="M3594"/>
      <c r="N3594"/>
      <c r="O3594"/>
      <c r="P3594"/>
      <c r="Q3594"/>
      <c r="R3594"/>
    </row>
    <row r="3595" spans="1:18" s="16" customFormat="1" x14ac:dyDescent="0.25">
      <c r="A3595"/>
      <c r="B3595" s="18"/>
      <c r="D3595"/>
      <c r="E3595"/>
      <c r="F3595"/>
      <c r="G3595"/>
      <c r="H3595"/>
      <c r="I3595"/>
      <c r="J3595"/>
      <c r="K3595"/>
      <c r="L3595"/>
      <c r="M3595"/>
      <c r="N3595"/>
      <c r="O3595"/>
      <c r="P3595"/>
      <c r="Q3595"/>
      <c r="R3595"/>
    </row>
    <row r="3596" spans="1:18" s="16" customFormat="1" x14ac:dyDescent="0.25">
      <c r="A3596"/>
      <c r="B3596" s="18"/>
      <c r="D3596"/>
      <c r="E3596"/>
      <c r="F3596"/>
      <c r="G3596"/>
      <c r="H3596"/>
      <c r="I3596"/>
      <c r="J3596"/>
      <c r="K3596"/>
      <c r="L3596"/>
      <c r="M3596"/>
      <c r="N3596"/>
      <c r="O3596"/>
      <c r="P3596"/>
      <c r="Q3596"/>
      <c r="R3596"/>
    </row>
    <row r="3597" spans="1:18" s="16" customFormat="1" x14ac:dyDescent="0.25">
      <c r="A3597"/>
      <c r="B3597" s="18"/>
      <c r="D3597"/>
      <c r="E3597"/>
      <c r="F3597"/>
      <c r="G3597"/>
      <c r="H3597"/>
      <c r="I3597"/>
      <c r="J3597"/>
      <c r="K3597"/>
      <c r="L3597"/>
      <c r="M3597"/>
      <c r="N3597"/>
      <c r="O3597"/>
      <c r="P3597"/>
      <c r="Q3597"/>
      <c r="R3597"/>
    </row>
    <row r="3598" spans="1:18" s="16" customFormat="1" x14ac:dyDescent="0.25">
      <c r="A3598"/>
      <c r="B3598" s="18"/>
      <c r="D3598"/>
      <c r="E3598"/>
      <c r="F3598"/>
      <c r="G3598"/>
      <c r="H3598"/>
      <c r="I3598"/>
      <c r="J3598"/>
      <c r="K3598"/>
      <c r="L3598"/>
      <c r="M3598"/>
      <c r="N3598"/>
      <c r="O3598"/>
      <c r="P3598"/>
      <c r="Q3598"/>
      <c r="R3598"/>
    </row>
    <row r="3599" spans="1:18" s="16" customFormat="1" x14ac:dyDescent="0.25">
      <c r="A3599"/>
      <c r="B3599" s="18"/>
      <c r="D3599"/>
      <c r="E3599"/>
      <c r="F3599"/>
      <c r="G3599"/>
      <c r="H3599"/>
      <c r="I3599"/>
      <c r="J3599"/>
      <c r="K3599"/>
      <c r="L3599"/>
      <c r="M3599"/>
      <c r="N3599"/>
      <c r="O3599"/>
      <c r="P3599"/>
      <c r="Q3599"/>
      <c r="R3599"/>
    </row>
    <row r="3600" spans="1:18" s="16" customFormat="1" x14ac:dyDescent="0.25">
      <c r="A3600"/>
      <c r="B3600" s="18"/>
      <c r="D3600"/>
      <c r="E3600"/>
      <c r="F3600"/>
      <c r="G3600"/>
      <c r="H3600"/>
      <c r="I3600"/>
      <c r="J3600"/>
      <c r="K3600"/>
      <c r="L3600"/>
      <c r="M3600"/>
      <c r="N3600"/>
      <c r="O3600"/>
      <c r="P3600"/>
      <c r="Q3600"/>
      <c r="R3600"/>
    </row>
    <row r="3601" spans="1:18" s="16" customFormat="1" x14ac:dyDescent="0.25">
      <c r="A3601"/>
      <c r="B3601" s="18"/>
      <c r="D3601"/>
      <c r="E3601"/>
      <c r="F3601"/>
      <c r="G3601"/>
      <c r="H3601"/>
      <c r="I3601"/>
      <c r="J3601"/>
      <c r="K3601"/>
      <c r="L3601"/>
      <c r="M3601"/>
      <c r="N3601"/>
      <c r="O3601"/>
      <c r="P3601"/>
      <c r="Q3601"/>
      <c r="R3601"/>
    </row>
    <row r="3602" spans="1:18" s="16" customFormat="1" x14ac:dyDescent="0.25">
      <c r="A3602"/>
      <c r="B3602" s="18"/>
      <c r="D3602"/>
      <c r="E3602"/>
      <c r="F3602"/>
      <c r="G3602"/>
      <c r="H3602"/>
      <c r="I3602"/>
      <c r="J3602"/>
      <c r="K3602"/>
      <c r="L3602"/>
      <c r="M3602"/>
      <c r="N3602"/>
      <c r="O3602"/>
      <c r="P3602"/>
      <c r="Q3602"/>
      <c r="R3602"/>
    </row>
    <row r="3603" spans="1:18" s="16" customFormat="1" x14ac:dyDescent="0.25">
      <c r="A3603"/>
      <c r="B3603" s="18"/>
      <c r="D3603"/>
      <c r="E3603"/>
      <c r="F3603"/>
      <c r="G3603"/>
      <c r="H3603"/>
      <c r="I3603"/>
      <c r="J3603"/>
      <c r="K3603"/>
      <c r="L3603"/>
      <c r="M3603"/>
      <c r="N3603"/>
      <c r="O3603"/>
      <c r="P3603"/>
      <c r="Q3603"/>
      <c r="R3603"/>
    </row>
    <row r="3604" spans="1:18" s="16" customFormat="1" x14ac:dyDescent="0.25">
      <c r="A3604"/>
      <c r="B3604" s="18"/>
      <c r="D3604"/>
      <c r="E3604"/>
      <c r="F3604"/>
      <c r="G3604"/>
      <c r="H3604"/>
      <c r="I3604"/>
      <c r="J3604"/>
      <c r="K3604"/>
      <c r="L3604"/>
      <c r="M3604"/>
      <c r="N3604"/>
      <c r="O3604"/>
      <c r="P3604"/>
      <c r="Q3604"/>
      <c r="R3604"/>
    </row>
    <row r="3605" spans="1:18" s="16" customFormat="1" x14ac:dyDescent="0.25">
      <c r="A3605"/>
      <c r="B3605" s="18"/>
      <c r="D3605"/>
      <c r="E3605"/>
      <c r="F3605"/>
      <c r="G3605"/>
      <c r="H3605"/>
      <c r="I3605"/>
      <c r="J3605"/>
      <c r="K3605"/>
      <c r="L3605"/>
      <c r="M3605"/>
      <c r="N3605"/>
      <c r="O3605"/>
      <c r="P3605"/>
      <c r="Q3605"/>
      <c r="R3605"/>
    </row>
    <row r="3606" spans="1:18" s="16" customFormat="1" x14ac:dyDescent="0.25">
      <c r="A3606"/>
      <c r="B3606" s="18"/>
      <c r="D3606"/>
      <c r="E3606"/>
      <c r="F3606"/>
      <c r="G3606"/>
      <c r="H3606"/>
      <c r="I3606"/>
      <c r="J3606"/>
      <c r="K3606"/>
      <c r="L3606"/>
      <c r="M3606"/>
      <c r="N3606"/>
      <c r="O3606"/>
      <c r="P3606"/>
      <c r="Q3606"/>
      <c r="R3606"/>
    </row>
    <row r="3607" spans="1:18" s="16" customFormat="1" x14ac:dyDescent="0.25">
      <c r="A3607"/>
      <c r="B3607" s="18"/>
      <c r="D3607"/>
      <c r="E3607"/>
      <c r="F3607"/>
      <c r="G3607"/>
      <c r="H3607"/>
      <c r="I3607"/>
      <c r="J3607"/>
      <c r="K3607"/>
      <c r="L3607"/>
      <c r="M3607"/>
      <c r="N3607"/>
      <c r="O3607"/>
      <c r="P3607"/>
      <c r="Q3607"/>
      <c r="R3607"/>
    </row>
    <row r="3608" spans="1:18" s="16" customFormat="1" x14ac:dyDescent="0.25">
      <c r="A3608"/>
      <c r="B3608" s="18"/>
      <c r="D3608"/>
      <c r="E3608"/>
      <c r="F3608"/>
      <c r="G3608"/>
      <c r="H3608"/>
      <c r="I3608"/>
      <c r="J3608"/>
      <c r="K3608"/>
      <c r="L3608"/>
      <c r="M3608"/>
      <c r="N3608"/>
      <c r="O3608"/>
      <c r="P3608"/>
      <c r="Q3608"/>
      <c r="R3608"/>
    </row>
    <row r="3609" spans="1:18" s="16" customFormat="1" x14ac:dyDescent="0.25">
      <c r="A3609"/>
      <c r="B3609" s="18"/>
      <c r="D3609"/>
      <c r="E3609"/>
      <c r="F3609"/>
      <c r="G3609"/>
      <c r="H3609"/>
      <c r="I3609"/>
      <c r="J3609"/>
      <c r="K3609"/>
      <c r="L3609"/>
      <c r="M3609"/>
      <c r="N3609"/>
      <c r="O3609"/>
      <c r="P3609"/>
      <c r="Q3609"/>
      <c r="R3609"/>
    </row>
    <row r="3610" spans="1:18" s="16" customFormat="1" x14ac:dyDescent="0.25">
      <c r="A3610"/>
      <c r="B3610" s="18"/>
      <c r="D3610"/>
      <c r="E3610"/>
      <c r="F3610"/>
      <c r="G3610"/>
      <c r="H3610"/>
      <c r="I3610"/>
      <c r="J3610"/>
      <c r="K3610"/>
      <c r="L3610"/>
      <c r="M3610"/>
      <c r="N3610"/>
      <c r="O3610"/>
      <c r="P3610"/>
      <c r="Q3610"/>
      <c r="R3610"/>
    </row>
    <row r="3611" spans="1:18" s="16" customFormat="1" x14ac:dyDescent="0.25">
      <c r="A3611"/>
      <c r="B3611" s="18"/>
      <c r="D3611"/>
      <c r="E3611"/>
      <c r="F3611"/>
      <c r="G3611"/>
      <c r="H3611"/>
      <c r="I3611"/>
      <c r="J3611"/>
      <c r="K3611"/>
      <c r="L3611"/>
      <c r="M3611"/>
      <c r="N3611"/>
      <c r="O3611"/>
      <c r="P3611"/>
      <c r="Q3611"/>
      <c r="R3611"/>
    </row>
    <row r="3612" spans="1:18" s="16" customFormat="1" x14ac:dyDescent="0.25">
      <c r="A3612"/>
      <c r="B3612" s="17"/>
      <c r="D3612"/>
      <c r="E3612"/>
      <c r="F3612"/>
      <c r="G3612"/>
      <c r="H3612"/>
      <c r="I3612"/>
      <c r="J3612"/>
      <c r="K3612"/>
      <c r="L3612"/>
      <c r="M3612"/>
      <c r="N3612"/>
      <c r="O3612"/>
      <c r="P3612"/>
      <c r="Q3612"/>
      <c r="R3612"/>
    </row>
    <row r="3613" spans="1:18" s="16" customFormat="1" x14ac:dyDescent="0.25">
      <c r="A3613"/>
      <c r="B3613" s="18"/>
      <c r="D3613"/>
      <c r="E3613"/>
      <c r="F3613"/>
      <c r="G3613"/>
      <c r="H3613"/>
      <c r="I3613"/>
      <c r="J3613"/>
      <c r="K3613"/>
      <c r="L3613"/>
      <c r="M3613"/>
      <c r="N3613"/>
      <c r="O3613"/>
      <c r="P3613"/>
      <c r="Q3613"/>
      <c r="R3613"/>
    </row>
    <row r="3614" spans="1:18" s="16" customFormat="1" x14ac:dyDescent="0.25">
      <c r="A3614"/>
      <c r="B3614" s="18"/>
      <c r="D3614"/>
      <c r="E3614"/>
      <c r="F3614"/>
      <c r="G3614"/>
      <c r="H3614"/>
      <c r="I3614"/>
      <c r="J3614"/>
      <c r="K3614"/>
      <c r="L3614"/>
      <c r="M3614"/>
      <c r="N3614"/>
      <c r="O3614"/>
      <c r="P3614"/>
      <c r="Q3614"/>
      <c r="R3614"/>
    </row>
    <row r="3615" spans="1:18" s="16" customFormat="1" x14ac:dyDescent="0.25">
      <c r="A3615"/>
      <c r="B3615" s="18"/>
      <c r="D3615"/>
      <c r="E3615"/>
      <c r="F3615"/>
      <c r="G3615"/>
      <c r="H3615"/>
      <c r="I3615"/>
      <c r="J3615"/>
      <c r="K3615"/>
      <c r="L3615"/>
      <c r="M3615"/>
      <c r="N3615"/>
      <c r="O3615"/>
      <c r="P3615"/>
      <c r="Q3615"/>
      <c r="R3615"/>
    </row>
    <row r="3616" spans="1:18" s="16" customFormat="1" x14ac:dyDescent="0.25">
      <c r="A3616"/>
      <c r="B3616" s="18"/>
      <c r="D3616"/>
      <c r="E3616"/>
      <c r="F3616"/>
      <c r="G3616"/>
      <c r="H3616"/>
      <c r="I3616"/>
      <c r="J3616"/>
      <c r="K3616"/>
      <c r="L3616"/>
      <c r="M3616"/>
      <c r="N3616"/>
      <c r="O3616"/>
      <c r="P3616"/>
      <c r="Q3616"/>
      <c r="R3616"/>
    </row>
    <row r="3617" spans="1:18" s="16" customFormat="1" x14ac:dyDescent="0.25">
      <c r="A3617"/>
      <c r="B3617" s="18"/>
      <c r="D3617"/>
      <c r="E3617"/>
      <c r="F3617"/>
      <c r="G3617"/>
      <c r="H3617"/>
      <c r="I3617"/>
      <c r="J3617"/>
      <c r="K3617"/>
      <c r="L3617"/>
      <c r="M3617"/>
      <c r="N3617"/>
      <c r="O3617"/>
      <c r="P3617"/>
      <c r="Q3617"/>
      <c r="R3617"/>
    </row>
    <row r="3618" spans="1:18" s="16" customFormat="1" x14ac:dyDescent="0.25">
      <c r="A3618"/>
      <c r="B3618" s="18"/>
      <c r="D3618"/>
      <c r="E3618"/>
      <c r="F3618"/>
      <c r="G3618"/>
      <c r="H3618"/>
      <c r="I3618"/>
      <c r="J3618"/>
      <c r="K3618"/>
      <c r="L3618"/>
      <c r="M3618"/>
      <c r="N3618"/>
      <c r="O3618"/>
      <c r="P3618"/>
      <c r="Q3618"/>
      <c r="R3618"/>
    </row>
    <row r="3619" spans="1:18" s="16" customFormat="1" x14ac:dyDescent="0.25">
      <c r="A3619"/>
      <c r="B3619" s="18"/>
      <c r="D3619"/>
      <c r="E3619"/>
      <c r="F3619"/>
      <c r="G3619"/>
      <c r="H3619"/>
      <c r="I3619"/>
      <c r="J3619"/>
      <c r="K3619"/>
      <c r="L3619"/>
      <c r="M3619"/>
      <c r="N3619"/>
      <c r="O3619"/>
      <c r="P3619"/>
      <c r="Q3619"/>
      <c r="R3619"/>
    </row>
    <row r="3620" spans="1:18" s="16" customFormat="1" x14ac:dyDescent="0.25">
      <c r="A3620"/>
      <c r="B3620" s="18"/>
      <c r="D3620"/>
      <c r="E3620"/>
      <c r="F3620"/>
      <c r="G3620"/>
      <c r="H3620"/>
      <c r="I3620"/>
      <c r="J3620"/>
      <c r="K3620"/>
      <c r="L3620"/>
      <c r="M3620"/>
      <c r="N3620"/>
      <c r="O3620"/>
      <c r="P3620"/>
      <c r="Q3620"/>
      <c r="R3620"/>
    </row>
    <row r="3621" spans="1:18" s="16" customFormat="1" x14ac:dyDescent="0.25">
      <c r="A3621"/>
      <c r="B3621" s="18"/>
      <c r="D3621"/>
      <c r="E3621"/>
      <c r="F3621"/>
      <c r="G3621"/>
      <c r="H3621"/>
      <c r="I3621"/>
      <c r="J3621"/>
      <c r="K3621"/>
      <c r="L3621"/>
      <c r="M3621"/>
      <c r="N3621"/>
      <c r="O3621"/>
      <c r="P3621"/>
      <c r="Q3621"/>
      <c r="R3621"/>
    </row>
    <row r="3622" spans="1:18" s="16" customFormat="1" x14ac:dyDescent="0.25">
      <c r="A3622"/>
      <c r="B3622" s="18"/>
      <c r="D3622"/>
      <c r="E3622"/>
      <c r="F3622"/>
      <c r="G3622"/>
      <c r="H3622"/>
      <c r="I3622"/>
      <c r="J3622"/>
      <c r="K3622"/>
      <c r="L3622"/>
      <c r="M3622"/>
      <c r="N3622"/>
      <c r="O3622"/>
      <c r="P3622"/>
      <c r="Q3622"/>
      <c r="R3622"/>
    </row>
    <row r="3623" spans="1:18" s="16" customFormat="1" x14ac:dyDescent="0.25">
      <c r="A3623"/>
      <c r="B3623" s="18"/>
      <c r="D3623"/>
      <c r="E3623"/>
      <c r="F3623"/>
      <c r="G3623"/>
      <c r="H3623"/>
      <c r="I3623"/>
      <c r="J3623"/>
      <c r="K3623"/>
      <c r="L3623"/>
      <c r="M3623"/>
      <c r="N3623"/>
      <c r="O3623"/>
      <c r="P3623"/>
      <c r="Q3623"/>
      <c r="R3623"/>
    </row>
    <row r="3624" spans="1:18" s="16" customFormat="1" x14ac:dyDescent="0.25">
      <c r="A3624"/>
      <c r="B3624" s="18"/>
      <c r="D3624"/>
      <c r="E3624"/>
      <c r="F3624"/>
      <c r="G3624"/>
      <c r="H3624"/>
      <c r="I3624"/>
      <c r="J3624"/>
      <c r="K3624"/>
      <c r="L3624"/>
      <c r="M3624"/>
      <c r="N3624"/>
      <c r="O3624"/>
      <c r="P3624"/>
      <c r="Q3624"/>
      <c r="R3624"/>
    </row>
    <row r="3625" spans="1:18" s="16" customFormat="1" x14ac:dyDescent="0.25">
      <c r="A3625"/>
      <c r="B3625" s="18"/>
      <c r="D3625"/>
      <c r="E3625"/>
      <c r="F3625"/>
      <c r="G3625"/>
      <c r="H3625"/>
      <c r="I3625"/>
      <c r="J3625"/>
      <c r="K3625"/>
      <c r="L3625"/>
      <c r="M3625"/>
      <c r="N3625"/>
      <c r="O3625"/>
      <c r="P3625"/>
      <c r="Q3625"/>
      <c r="R3625"/>
    </row>
    <row r="3626" spans="1:18" s="16" customFormat="1" x14ac:dyDescent="0.25">
      <c r="A3626"/>
      <c r="B3626" s="18"/>
      <c r="D3626"/>
      <c r="E3626"/>
      <c r="F3626"/>
      <c r="G3626"/>
      <c r="H3626"/>
      <c r="I3626"/>
      <c r="J3626"/>
      <c r="K3626"/>
      <c r="L3626"/>
      <c r="M3626"/>
      <c r="N3626"/>
      <c r="O3626"/>
      <c r="P3626"/>
      <c r="Q3626"/>
      <c r="R3626"/>
    </row>
    <row r="3627" spans="1:18" s="16" customFormat="1" x14ac:dyDescent="0.25">
      <c r="A3627"/>
      <c r="B3627" s="18"/>
      <c r="D3627"/>
      <c r="E3627"/>
      <c r="F3627"/>
      <c r="G3627"/>
      <c r="H3627"/>
      <c r="I3627"/>
      <c r="J3627"/>
      <c r="K3627"/>
      <c r="L3627"/>
      <c r="M3627"/>
      <c r="N3627"/>
      <c r="O3627"/>
      <c r="P3627"/>
      <c r="Q3627"/>
      <c r="R3627"/>
    </row>
    <row r="3628" spans="1:18" s="16" customFormat="1" x14ac:dyDescent="0.25">
      <c r="A3628"/>
      <c r="B3628" s="18"/>
      <c r="D3628"/>
      <c r="E3628"/>
      <c r="F3628"/>
      <c r="G3628"/>
      <c r="H3628"/>
      <c r="I3628"/>
      <c r="J3628"/>
      <c r="K3628"/>
      <c r="L3628"/>
      <c r="M3628"/>
      <c r="N3628"/>
      <c r="O3628"/>
      <c r="P3628"/>
      <c r="Q3628"/>
      <c r="R3628"/>
    </row>
    <row r="3629" spans="1:18" s="16" customFormat="1" x14ac:dyDescent="0.25">
      <c r="A3629"/>
      <c r="B3629" s="18"/>
      <c r="D3629"/>
      <c r="E3629"/>
      <c r="F3629"/>
      <c r="G3629"/>
      <c r="H3629"/>
      <c r="I3629"/>
      <c r="J3629"/>
      <c r="K3629"/>
      <c r="L3629"/>
      <c r="M3629"/>
      <c r="N3629"/>
      <c r="O3629"/>
      <c r="P3629"/>
      <c r="Q3629"/>
      <c r="R3629"/>
    </row>
    <row r="3630" spans="1:18" s="16" customFormat="1" x14ac:dyDescent="0.25">
      <c r="A3630"/>
      <c r="B3630" s="18"/>
      <c r="D3630"/>
      <c r="E3630"/>
      <c r="F3630"/>
      <c r="G3630"/>
      <c r="H3630"/>
      <c r="I3630"/>
      <c r="J3630"/>
      <c r="K3630"/>
      <c r="L3630"/>
      <c r="M3630"/>
      <c r="N3630"/>
      <c r="O3630"/>
      <c r="P3630"/>
      <c r="Q3630"/>
      <c r="R3630"/>
    </row>
    <row r="3631" spans="1:18" s="16" customFormat="1" x14ac:dyDescent="0.25">
      <c r="A3631"/>
      <c r="B3631" s="18"/>
      <c r="D3631"/>
      <c r="E3631"/>
      <c r="F3631"/>
      <c r="G3631"/>
      <c r="H3631"/>
      <c r="I3631"/>
      <c r="J3631"/>
      <c r="K3631"/>
      <c r="L3631"/>
      <c r="M3631"/>
      <c r="N3631"/>
      <c r="O3631"/>
      <c r="P3631"/>
      <c r="Q3631"/>
      <c r="R3631"/>
    </row>
    <row r="3632" spans="1:18" s="16" customFormat="1" x14ac:dyDescent="0.25">
      <c r="A3632"/>
      <c r="B3632" s="18"/>
      <c r="D3632"/>
      <c r="E3632"/>
      <c r="F3632"/>
      <c r="G3632"/>
      <c r="H3632"/>
      <c r="I3632"/>
      <c r="J3632"/>
      <c r="K3632"/>
      <c r="L3632"/>
      <c r="M3632"/>
      <c r="N3632"/>
      <c r="O3632"/>
      <c r="P3632"/>
      <c r="Q3632"/>
      <c r="R3632"/>
    </row>
    <row r="3633" spans="1:18" s="16" customFormat="1" x14ac:dyDescent="0.25">
      <c r="A3633"/>
      <c r="B3633" s="18"/>
      <c r="D3633"/>
      <c r="E3633"/>
      <c r="F3633"/>
      <c r="G3633"/>
      <c r="H3633"/>
      <c r="I3633"/>
      <c r="J3633"/>
      <c r="K3633"/>
      <c r="L3633"/>
      <c r="M3633"/>
      <c r="N3633"/>
      <c r="O3633"/>
      <c r="P3633"/>
      <c r="Q3633"/>
      <c r="R3633"/>
    </row>
    <row r="3634" spans="1:18" s="16" customFormat="1" x14ac:dyDescent="0.25">
      <c r="A3634"/>
      <c r="B3634" s="18"/>
      <c r="D3634"/>
      <c r="E3634"/>
      <c r="F3634"/>
      <c r="G3634"/>
      <c r="H3634"/>
      <c r="I3634"/>
      <c r="J3634"/>
      <c r="K3634"/>
      <c r="L3634"/>
      <c r="M3634"/>
      <c r="N3634"/>
      <c r="O3634"/>
      <c r="P3634"/>
      <c r="Q3634"/>
      <c r="R3634"/>
    </row>
    <row r="3635" spans="1:18" s="16" customFormat="1" x14ac:dyDescent="0.25">
      <c r="A3635"/>
      <c r="B3635" s="18"/>
      <c r="D3635"/>
      <c r="E3635"/>
      <c r="F3635"/>
      <c r="G3635"/>
      <c r="H3635"/>
      <c r="I3635"/>
      <c r="J3635"/>
      <c r="K3635"/>
      <c r="L3635"/>
      <c r="M3635"/>
      <c r="N3635"/>
      <c r="O3635"/>
      <c r="P3635"/>
      <c r="Q3635"/>
      <c r="R3635"/>
    </row>
    <row r="3636" spans="1:18" s="16" customFormat="1" x14ac:dyDescent="0.25">
      <c r="A3636"/>
      <c r="B3636" s="18"/>
      <c r="D3636"/>
      <c r="E3636"/>
      <c r="F3636"/>
      <c r="G3636"/>
      <c r="H3636"/>
      <c r="I3636"/>
      <c r="J3636"/>
      <c r="K3636"/>
      <c r="L3636"/>
      <c r="M3636"/>
      <c r="N3636"/>
      <c r="O3636"/>
      <c r="P3636"/>
      <c r="Q3636"/>
      <c r="R3636"/>
    </row>
    <row r="3637" spans="1:18" s="16" customFormat="1" x14ac:dyDescent="0.25">
      <c r="A3637"/>
      <c r="B3637" s="18"/>
      <c r="D3637"/>
      <c r="E3637"/>
      <c r="F3637"/>
      <c r="G3637"/>
      <c r="H3637"/>
      <c r="I3637"/>
      <c r="J3637"/>
      <c r="K3637"/>
      <c r="L3637"/>
      <c r="M3637"/>
      <c r="N3637"/>
      <c r="O3637"/>
      <c r="P3637"/>
      <c r="Q3637"/>
      <c r="R3637"/>
    </row>
    <row r="3638" spans="1:18" s="16" customFormat="1" x14ac:dyDescent="0.25">
      <c r="A3638"/>
      <c r="B3638" s="18"/>
      <c r="D3638"/>
      <c r="E3638"/>
      <c r="F3638"/>
      <c r="G3638"/>
      <c r="H3638"/>
      <c r="I3638"/>
      <c r="J3638"/>
      <c r="K3638"/>
      <c r="L3638"/>
      <c r="M3638"/>
      <c r="N3638"/>
      <c r="O3638"/>
      <c r="P3638"/>
      <c r="Q3638"/>
      <c r="R3638"/>
    </row>
    <row r="3639" spans="1:18" s="16" customFormat="1" x14ac:dyDescent="0.25">
      <c r="A3639"/>
      <c r="B3639" s="18"/>
      <c r="D3639"/>
      <c r="E3639"/>
      <c r="F3639"/>
      <c r="G3639"/>
      <c r="H3639"/>
      <c r="I3639"/>
      <c r="J3639"/>
      <c r="K3639"/>
      <c r="L3639"/>
      <c r="M3639"/>
      <c r="N3639"/>
      <c r="O3639"/>
      <c r="P3639"/>
      <c r="Q3639"/>
      <c r="R3639"/>
    </row>
    <row r="3640" spans="1:18" s="16" customFormat="1" x14ac:dyDescent="0.25">
      <c r="A3640"/>
      <c r="B3640" s="18"/>
      <c r="D3640"/>
      <c r="E3640"/>
      <c r="F3640"/>
      <c r="G3640"/>
      <c r="H3640"/>
      <c r="I3640"/>
      <c r="J3640"/>
      <c r="K3640"/>
      <c r="L3640"/>
      <c r="M3640"/>
      <c r="N3640"/>
      <c r="O3640"/>
      <c r="P3640"/>
      <c r="Q3640"/>
      <c r="R3640"/>
    </row>
    <row r="3641" spans="1:18" s="16" customFormat="1" x14ac:dyDescent="0.25">
      <c r="A3641"/>
      <c r="B3641" s="18"/>
      <c r="D3641"/>
      <c r="E3641"/>
      <c r="F3641"/>
      <c r="G3641"/>
      <c r="H3641"/>
      <c r="I3641"/>
      <c r="J3641"/>
      <c r="K3641"/>
      <c r="L3641"/>
      <c r="M3641"/>
      <c r="N3641"/>
      <c r="O3641"/>
      <c r="P3641"/>
      <c r="Q3641"/>
      <c r="R3641"/>
    </row>
    <row r="3642" spans="1:18" s="16" customFormat="1" x14ac:dyDescent="0.25">
      <c r="A3642"/>
      <c r="B3642" s="18"/>
      <c r="D3642"/>
      <c r="E3642"/>
      <c r="F3642"/>
      <c r="G3642"/>
      <c r="H3642"/>
      <c r="I3642"/>
      <c r="J3642"/>
      <c r="K3642"/>
      <c r="L3642"/>
      <c r="M3642"/>
      <c r="N3642"/>
      <c r="O3642"/>
      <c r="P3642"/>
      <c r="Q3642"/>
      <c r="R3642"/>
    </row>
    <row r="3643" spans="1:18" s="16" customFormat="1" x14ac:dyDescent="0.25">
      <c r="A3643"/>
      <c r="B3643" s="18"/>
      <c r="D3643"/>
      <c r="E3643"/>
      <c r="F3643"/>
      <c r="G3643"/>
      <c r="H3643"/>
      <c r="I3643"/>
      <c r="J3643"/>
      <c r="K3643"/>
      <c r="L3643"/>
      <c r="M3643"/>
      <c r="N3643"/>
      <c r="O3643"/>
      <c r="P3643"/>
      <c r="Q3643"/>
      <c r="R3643"/>
    </row>
    <row r="3644" spans="1:18" s="16" customFormat="1" x14ac:dyDescent="0.25">
      <c r="A3644"/>
      <c r="B3644" s="18"/>
      <c r="D3644"/>
      <c r="E3644"/>
      <c r="F3644"/>
      <c r="G3644"/>
      <c r="H3644"/>
      <c r="I3644"/>
      <c r="J3644"/>
      <c r="K3644"/>
      <c r="L3644"/>
      <c r="M3644"/>
      <c r="N3644"/>
      <c r="O3644"/>
      <c r="P3644"/>
      <c r="Q3644"/>
      <c r="R3644"/>
    </row>
    <row r="3645" spans="1:18" s="16" customFormat="1" x14ac:dyDescent="0.25">
      <c r="A3645"/>
      <c r="B3645" s="18"/>
      <c r="D3645"/>
      <c r="E3645"/>
      <c r="F3645"/>
      <c r="G3645"/>
      <c r="H3645"/>
      <c r="I3645"/>
      <c r="J3645"/>
      <c r="K3645"/>
      <c r="L3645"/>
      <c r="M3645"/>
      <c r="N3645"/>
      <c r="O3645"/>
      <c r="P3645"/>
      <c r="Q3645"/>
      <c r="R3645"/>
    </row>
    <row r="3646" spans="1:18" s="16" customFormat="1" x14ac:dyDescent="0.25">
      <c r="A3646"/>
      <c r="B3646" s="18"/>
      <c r="D3646"/>
      <c r="E3646"/>
      <c r="F3646"/>
      <c r="G3646"/>
      <c r="H3646"/>
      <c r="I3646"/>
      <c r="J3646"/>
      <c r="K3646"/>
      <c r="L3646"/>
      <c r="M3646"/>
      <c r="N3646"/>
      <c r="O3646"/>
      <c r="P3646"/>
      <c r="Q3646"/>
      <c r="R3646"/>
    </row>
    <row r="3647" spans="1:18" s="16" customFormat="1" x14ac:dyDescent="0.25">
      <c r="A3647"/>
      <c r="B3647" s="18"/>
      <c r="D3647"/>
      <c r="E3647"/>
      <c r="F3647"/>
      <c r="G3647"/>
      <c r="H3647"/>
      <c r="I3647"/>
      <c r="J3647"/>
      <c r="K3647"/>
      <c r="L3647"/>
      <c r="M3647"/>
      <c r="N3647"/>
      <c r="O3647"/>
      <c r="P3647"/>
      <c r="Q3647"/>
      <c r="R3647"/>
    </row>
    <row r="3648" spans="1:18" s="16" customFormat="1" x14ac:dyDescent="0.25">
      <c r="A3648"/>
      <c r="B3648" s="18"/>
      <c r="D3648"/>
      <c r="E3648"/>
      <c r="F3648"/>
      <c r="G3648"/>
      <c r="H3648"/>
      <c r="I3648"/>
      <c r="J3648"/>
      <c r="K3648"/>
      <c r="L3648"/>
      <c r="M3648"/>
      <c r="N3648"/>
      <c r="O3648"/>
      <c r="P3648"/>
      <c r="Q3648"/>
      <c r="R3648"/>
    </row>
    <row r="3649" spans="1:18" s="16" customFormat="1" x14ac:dyDescent="0.25">
      <c r="A3649"/>
      <c r="B3649" s="18"/>
      <c r="D3649"/>
      <c r="E3649"/>
      <c r="F3649"/>
      <c r="G3649"/>
      <c r="H3649"/>
      <c r="I3649"/>
      <c r="J3649"/>
      <c r="K3649"/>
      <c r="L3649"/>
      <c r="M3649"/>
      <c r="N3649"/>
      <c r="O3649"/>
      <c r="P3649"/>
      <c r="Q3649"/>
      <c r="R3649"/>
    </row>
    <row r="3650" spans="1:18" s="16" customFormat="1" x14ac:dyDescent="0.25">
      <c r="A3650"/>
      <c r="B3650" s="18"/>
      <c r="D3650"/>
      <c r="E3650"/>
      <c r="F3650"/>
      <c r="G3650"/>
      <c r="H3650"/>
      <c r="I3650"/>
      <c r="J3650"/>
      <c r="K3650"/>
      <c r="L3650"/>
      <c r="M3650"/>
      <c r="N3650"/>
      <c r="O3650"/>
      <c r="P3650"/>
      <c r="Q3650"/>
      <c r="R3650"/>
    </row>
    <row r="3651" spans="1:18" s="16" customFormat="1" x14ac:dyDescent="0.25">
      <c r="A3651"/>
      <c r="B3651" s="18"/>
      <c r="D3651"/>
      <c r="E3651"/>
      <c r="F3651"/>
      <c r="G3651"/>
      <c r="H3651"/>
      <c r="I3651"/>
      <c r="J3651"/>
      <c r="K3651"/>
      <c r="L3651"/>
      <c r="M3651"/>
      <c r="N3651"/>
      <c r="O3651"/>
      <c r="P3651"/>
      <c r="Q3651"/>
      <c r="R3651"/>
    </row>
    <row r="3652" spans="1:18" s="16" customFormat="1" x14ac:dyDescent="0.25">
      <c r="A3652"/>
      <c r="B3652" s="18"/>
      <c r="D3652"/>
      <c r="E3652"/>
      <c r="F3652"/>
      <c r="G3652"/>
      <c r="H3652"/>
      <c r="I3652"/>
      <c r="J3652"/>
      <c r="K3652"/>
      <c r="L3652"/>
      <c r="M3652"/>
      <c r="N3652"/>
      <c r="O3652"/>
      <c r="P3652"/>
      <c r="Q3652"/>
      <c r="R3652"/>
    </row>
    <row r="3653" spans="1:18" s="16" customFormat="1" x14ac:dyDescent="0.25">
      <c r="A3653"/>
      <c r="B3653" s="18"/>
      <c r="D3653"/>
      <c r="E3653"/>
      <c r="F3653"/>
      <c r="G3653"/>
      <c r="H3653"/>
      <c r="I3653"/>
      <c r="J3653"/>
      <c r="K3653"/>
      <c r="L3653"/>
      <c r="M3653"/>
      <c r="N3653"/>
      <c r="O3653"/>
      <c r="P3653"/>
      <c r="Q3653"/>
      <c r="R3653"/>
    </row>
    <row r="3654" spans="1:18" s="16" customFormat="1" x14ac:dyDescent="0.25">
      <c r="A3654"/>
      <c r="B3654" s="18"/>
      <c r="D3654"/>
      <c r="E3654"/>
      <c r="F3654"/>
      <c r="G3654"/>
      <c r="H3654"/>
      <c r="I3654"/>
      <c r="J3654"/>
      <c r="K3654"/>
      <c r="L3654"/>
      <c r="M3654"/>
      <c r="N3654"/>
      <c r="O3654"/>
      <c r="P3654"/>
      <c r="Q3654"/>
      <c r="R3654"/>
    </row>
    <row r="3655" spans="1:18" s="16" customFormat="1" x14ac:dyDescent="0.25">
      <c r="A3655"/>
      <c r="B3655" s="18"/>
      <c r="D3655"/>
      <c r="E3655"/>
      <c r="F3655"/>
      <c r="G3655"/>
      <c r="H3655"/>
      <c r="I3655"/>
      <c r="J3655"/>
      <c r="K3655"/>
      <c r="L3655"/>
      <c r="M3655"/>
      <c r="N3655"/>
      <c r="O3655"/>
      <c r="P3655"/>
      <c r="Q3655"/>
      <c r="R3655"/>
    </row>
    <row r="3656" spans="1:18" s="16" customFormat="1" x14ac:dyDescent="0.25">
      <c r="A3656"/>
      <c r="B3656" s="18"/>
      <c r="D3656"/>
      <c r="E3656"/>
      <c r="F3656"/>
      <c r="G3656"/>
      <c r="H3656"/>
      <c r="I3656"/>
      <c r="J3656"/>
      <c r="K3656"/>
      <c r="L3656"/>
      <c r="M3656"/>
      <c r="N3656"/>
      <c r="O3656"/>
      <c r="P3656"/>
      <c r="Q3656"/>
      <c r="R3656"/>
    </row>
    <row r="3657" spans="1:18" s="16" customFormat="1" x14ac:dyDescent="0.25">
      <c r="A3657"/>
      <c r="B3657" s="18"/>
      <c r="D3657"/>
      <c r="E3657"/>
      <c r="F3657"/>
      <c r="G3657"/>
      <c r="H3657"/>
      <c r="I3657"/>
      <c r="J3657"/>
      <c r="K3657"/>
      <c r="L3657"/>
      <c r="M3657"/>
      <c r="N3657"/>
      <c r="O3657"/>
      <c r="P3657"/>
      <c r="Q3657"/>
      <c r="R3657"/>
    </row>
    <row r="3658" spans="1:18" s="16" customFormat="1" x14ac:dyDescent="0.25">
      <c r="A3658"/>
      <c r="B3658" s="18"/>
      <c r="D3658"/>
      <c r="E3658"/>
      <c r="F3658"/>
      <c r="G3658"/>
      <c r="H3658"/>
      <c r="I3658"/>
      <c r="J3658"/>
      <c r="K3658"/>
      <c r="L3658"/>
      <c r="M3658"/>
      <c r="N3658"/>
      <c r="O3658"/>
      <c r="P3658"/>
      <c r="Q3658"/>
      <c r="R3658"/>
    </row>
    <row r="3659" spans="1:18" s="16" customFormat="1" x14ac:dyDescent="0.25">
      <c r="A3659"/>
      <c r="B3659" s="18"/>
      <c r="D3659"/>
      <c r="E3659"/>
      <c r="F3659"/>
      <c r="G3659"/>
      <c r="H3659"/>
      <c r="I3659"/>
      <c r="J3659"/>
      <c r="K3659"/>
      <c r="L3659"/>
      <c r="M3659"/>
      <c r="N3659"/>
      <c r="O3659"/>
      <c r="P3659"/>
      <c r="Q3659"/>
      <c r="R3659"/>
    </row>
    <row r="3660" spans="1:18" s="16" customFormat="1" x14ac:dyDescent="0.25">
      <c r="A3660"/>
      <c r="B3660" s="18"/>
      <c r="D3660"/>
      <c r="E3660"/>
      <c r="F3660"/>
      <c r="G3660"/>
      <c r="H3660"/>
      <c r="I3660"/>
      <c r="J3660"/>
      <c r="K3660"/>
      <c r="L3660"/>
      <c r="M3660"/>
      <c r="N3660"/>
      <c r="O3660"/>
      <c r="P3660"/>
      <c r="Q3660"/>
      <c r="R3660"/>
    </row>
    <row r="3661" spans="1:18" s="16" customFormat="1" x14ac:dyDescent="0.25">
      <c r="A3661"/>
      <c r="B3661" s="18"/>
      <c r="D3661"/>
      <c r="E3661"/>
      <c r="F3661"/>
      <c r="G3661"/>
      <c r="H3661"/>
      <c r="I3661"/>
      <c r="J3661"/>
      <c r="K3661"/>
      <c r="L3661"/>
      <c r="M3661"/>
      <c r="N3661"/>
      <c r="O3661"/>
      <c r="P3661"/>
      <c r="Q3661"/>
      <c r="R3661"/>
    </row>
    <row r="3662" spans="1:18" s="16" customFormat="1" x14ac:dyDescent="0.25">
      <c r="A3662"/>
      <c r="B3662" s="17"/>
      <c r="D3662"/>
      <c r="E3662"/>
      <c r="F3662"/>
      <c r="G3662"/>
      <c r="H3662"/>
      <c r="I3662"/>
      <c r="J3662"/>
      <c r="K3662"/>
      <c r="L3662"/>
      <c r="M3662"/>
      <c r="N3662"/>
      <c r="O3662"/>
      <c r="P3662"/>
      <c r="Q3662"/>
      <c r="R3662"/>
    </row>
    <row r="3663" spans="1:18" s="16" customFormat="1" x14ac:dyDescent="0.25">
      <c r="A3663"/>
      <c r="B3663" s="18"/>
      <c r="D3663"/>
      <c r="E3663"/>
      <c r="F3663"/>
      <c r="G3663"/>
      <c r="H3663"/>
      <c r="I3663"/>
      <c r="J3663"/>
      <c r="K3663"/>
      <c r="L3663"/>
      <c r="M3663"/>
      <c r="N3663"/>
      <c r="O3663"/>
      <c r="P3663"/>
      <c r="Q3663"/>
      <c r="R3663"/>
    </row>
    <row r="3664" spans="1:18" s="16" customFormat="1" x14ac:dyDescent="0.25">
      <c r="A3664"/>
      <c r="B3664" s="18"/>
      <c r="D3664"/>
      <c r="E3664"/>
      <c r="F3664"/>
      <c r="G3664"/>
      <c r="H3664"/>
      <c r="I3664"/>
      <c r="J3664"/>
      <c r="K3664"/>
      <c r="L3664"/>
      <c r="M3664"/>
      <c r="N3664"/>
      <c r="O3664"/>
      <c r="P3664"/>
      <c r="Q3664"/>
      <c r="R3664"/>
    </row>
    <row r="3665" spans="1:18" s="16" customFormat="1" x14ac:dyDescent="0.25">
      <c r="A3665"/>
      <c r="B3665" s="18"/>
      <c r="D3665"/>
      <c r="E3665"/>
      <c r="F3665"/>
      <c r="G3665"/>
      <c r="H3665"/>
      <c r="I3665"/>
      <c r="J3665"/>
      <c r="K3665"/>
      <c r="L3665"/>
      <c r="M3665"/>
      <c r="N3665"/>
      <c r="O3665"/>
      <c r="P3665"/>
      <c r="Q3665"/>
      <c r="R3665"/>
    </row>
    <row r="3666" spans="1:18" s="16" customFormat="1" x14ac:dyDescent="0.25">
      <c r="A3666"/>
      <c r="B3666" s="18"/>
      <c r="D3666"/>
      <c r="E3666"/>
      <c r="F3666"/>
      <c r="G3666"/>
      <c r="H3666"/>
      <c r="I3666"/>
      <c r="J3666"/>
      <c r="K3666"/>
      <c r="L3666"/>
      <c r="M3666"/>
      <c r="N3666"/>
      <c r="O3666"/>
      <c r="P3666"/>
      <c r="Q3666"/>
      <c r="R3666"/>
    </row>
    <row r="3667" spans="1:18" s="16" customFormat="1" x14ac:dyDescent="0.25">
      <c r="A3667"/>
      <c r="B3667" s="18"/>
      <c r="D3667"/>
      <c r="E3667"/>
      <c r="F3667"/>
      <c r="G3667"/>
      <c r="H3667"/>
      <c r="I3667"/>
      <c r="J3667"/>
      <c r="K3667"/>
      <c r="L3667"/>
      <c r="M3667"/>
      <c r="N3667"/>
      <c r="O3667"/>
      <c r="P3667"/>
      <c r="Q3667"/>
      <c r="R3667"/>
    </row>
    <row r="3668" spans="1:18" s="16" customFormat="1" x14ac:dyDescent="0.25">
      <c r="A3668"/>
      <c r="B3668" s="18"/>
      <c r="D3668"/>
      <c r="E3668"/>
      <c r="F3668"/>
      <c r="G3668"/>
      <c r="H3668"/>
      <c r="I3668"/>
      <c r="J3668"/>
      <c r="K3668"/>
      <c r="L3668"/>
      <c r="M3668"/>
      <c r="N3668"/>
      <c r="O3668"/>
      <c r="P3668"/>
      <c r="Q3668"/>
      <c r="R3668"/>
    </row>
    <row r="3669" spans="1:18" s="16" customFormat="1" x14ac:dyDescent="0.25">
      <c r="A3669"/>
      <c r="B3669" s="18"/>
      <c r="D3669"/>
      <c r="E3669"/>
      <c r="F3669"/>
      <c r="G3669"/>
      <c r="H3669"/>
      <c r="I3669"/>
      <c r="J3669"/>
      <c r="K3669"/>
      <c r="L3669"/>
      <c r="M3669"/>
      <c r="N3669"/>
      <c r="O3669"/>
      <c r="P3669"/>
      <c r="Q3669"/>
      <c r="R3669"/>
    </row>
    <row r="3670" spans="1:18" s="16" customFormat="1" x14ac:dyDescent="0.25">
      <c r="A3670"/>
      <c r="B3670" s="18"/>
      <c r="D3670"/>
      <c r="E3670"/>
      <c r="F3670"/>
      <c r="G3670"/>
      <c r="H3670"/>
      <c r="I3670"/>
      <c r="J3670"/>
      <c r="K3670"/>
      <c r="L3670"/>
      <c r="M3670"/>
      <c r="N3670"/>
      <c r="O3670"/>
      <c r="P3670"/>
      <c r="Q3670"/>
      <c r="R3670"/>
    </row>
    <row r="3671" spans="1:18" s="16" customFormat="1" x14ac:dyDescent="0.25">
      <c r="A3671"/>
      <c r="B3671" s="18"/>
      <c r="D3671"/>
      <c r="E3671"/>
      <c r="F3671"/>
      <c r="G3671"/>
      <c r="H3671"/>
      <c r="I3671"/>
      <c r="J3671"/>
      <c r="K3671"/>
      <c r="L3671"/>
      <c r="M3671"/>
      <c r="N3671"/>
      <c r="O3671"/>
      <c r="P3671"/>
      <c r="Q3671"/>
      <c r="R3671"/>
    </row>
    <row r="3672" spans="1:18" s="16" customFormat="1" x14ac:dyDescent="0.25">
      <c r="A3672"/>
      <c r="B3672" s="18"/>
      <c r="D3672"/>
      <c r="E3672"/>
      <c r="F3672"/>
      <c r="G3672"/>
      <c r="H3672"/>
      <c r="I3672"/>
      <c r="J3672"/>
      <c r="K3672"/>
      <c r="L3672"/>
      <c r="M3672"/>
      <c r="N3672"/>
      <c r="O3672"/>
      <c r="P3672"/>
      <c r="Q3672"/>
      <c r="R3672"/>
    </row>
    <row r="3673" spans="1:18" s="16" customFormat="1" x14ac:dyDescent="0.25">
      <c r="A3673"/>
      <c r="B3673" s="18"/>
      <c r="D3673"/>
      <c r="E3673"/>
      <c r="F3673"/>
      <c r="G3673"/>
      <c r="H3673"/>
      <c r="I3673"/>
      <c r="J3673"/>
      <c r="K3673"/>
      <c r="L3673"/>
      <c r="M3673"/>
      <c r="N3673"/>
      <c r="O3673"/>
      <c r="P3673"/>
      <c r="Q3673"/>
      <c r="R3673"/>
    </row>
    <row r="3674" spans="1:18" s="16" customFormat="1" x14ac:dyDescent="0.25">
      <c r="A3674"/>
      <c r="B3674" s="18"/>
      <c r="D3674"/>
      <c r="E3674"/>
      <c r="F3674"/>
      <c r="G3674"/>
      <c r="H3674"/>
      <c r="I3674"/>
      <c r="J3674"/>
      <c r="K3674"/>
      <c r="L3674"/>
      <c r="M3674"/>
      <c r="N3674"/>
      <c r="O3674"/>
      <c r="P3674"/>
      <c r="Q3674"/>
      <c r="R3674"/>
    </row>
    <row r="3675" spans="1:18" s="16" customFormat="1" x14ac:dyDescent="0.25">
      <c r="A3675"/>
      <c r="B3675" s="18"/>
      <c r="D3675"/>
      <c r="E3675"/>
      <c r="F3675"/>
      <c r="G3675"/>
      <c r="H3675"/>
      <c r="I3675"/>
      <c r="J3675"/>
      <c r="K3675"/>
      <c r="L3675"/>
      <c r="M3675"/>
      <c r="N3675"/>
      <c r="O3675"/>
      <c r="P3675"/>
      <c r="Q3675"/>
      <c r="R3675"/>
    </row>
    <row r="3676" spans="1:18" s="16" customFormat="1" x14ac:dyDescent="0.25">
      <c r="A3676"/>
      <c r="B3676" s="18"/>
      <c r="D3676"/>
      <c r="E3676"/>
      <c r="F3676"/>
      <c r="G3676"/>
      <c r="H3676"/>
      <c r="I3676"/>
      <c r="J3676"/>
      <c r="K3676"/>
      <c r="L3676"/>
      <c r="M3676"/>
      <c r="N3676"/>
      <c r="O3676"/>
      <c r="P3676"/>
      <c r="Q3676"/>
      <c r="R3676"/>
    </row>
    <row r="3677" spans="1:18" s="16" customFormat="1" x14ac:dyDescent="0.25">
      <c r="A3677"/>
      <c r="B3677" s="18"/>
      <c r="D3677"/>
      <c r="E3677"/>
      <c r="F3677"/>
      <c r="G3677"/>
      <c r="H3677"/>
      <c r="I3677"/>
      <c r="J3677"/>
      <c r="K3677"/>
      <c r="L3677"/>
      <c r="M3677"/>
      <c r="N3677"/>
      <c r="O3677"/>
      <c r="P3677"/>
      <c r="Q3677"/>
      <c r="R3677"/>
    </row>
    <row r="3678" spans="1:18" s="16" customFormat="1" x14ac:dyDescent="0.25">
      <c r="A3678"/>
      <c r="B3678" s="18"/>
      <c r="D3678"/>
      <c r="E3678"/>
      <c r="F3678"/>
      <c r="G3678"/>
      <c r="H3678"/>
      <c r="I3678"/>
      <c r="J3678"/>
      <c r="K3678"/>
      <c r="L3678"/>
      <c r="M3678"/>
      <c r="N3678"/>
      <c r="O3678"/>
      <c r="P3678"/>
      <c r="Q3678"/>
      <c r="R3678"/>
    </row>
    <row r="3679" spans="1:18" s="16" customFormat="1" x14ac:dyDescent="0.25">
      <c r="A3679"/>
      <c r="B3679" s="18"/>
      <c r="D3679"/>
      <c r="E3679"/>
      <c r="F3679"/>
      <c r="G3679"/>
      <c r="H3679"/>
      <c r="I3679"/>
      <c r="J3679"/>
      <c r="K3679"/>
      <c r="L3679"/>
      <c r="M3679"/>
      <c r="N3679"/>
      <c r="O3679"/>
      <c r="P3679"/>
      <c r="Q3679"/>
      <c r="R3679"/>
    </row>
    <row r="3680" spans="1:18" s="16" customFormat="1" x14ac:dyDescent="0.25">
      <c r="A3680"/>
      <c r="B3680" s="18"/>
      <c r="D3680"/>
      <c r="E3680"/>
      <c r="F3680"/>
      <c r="G3680"/>
      <c r="H3680"/>
      <c r="I3680"/>
      <c r="J3680"/>
      <c r="K3680"/>
      <c r="L3680"/>
      <c r="M3680"/>
      <c r="N3680"/>
      <c r="O3680"/>
      <c r="P3680"/>
      <c r="Q3680"/>
      <c r="R3680"/>
    </row>
    <row r="3681" spans="1:18" s="16" customFormat="1" x14ac:dyDescent="0.25">
      <c r="A3681"/>
      <c r="B3681" s="18"/>
      <c r="D3681"/>
      <c r="E3681"/>
      <c r="F3681"/>
      <c r="G3681"/>
      <c r="H3681"/>
      <c r="I3681"/>
      <c r="J3681"/>
      <c r="K3681"/>
      <c r="L3681"/>
      <c r="M3681"/>
      <c r="N3681"/>
      <c r="O3681"/>
      <c r="P3681"/>
      <c r="Q3681"/>
      <c r="R3681"/>
    </row>
    <row r="3682" spans="1:18" s="16" customFormat="1" x14ac:dyDescent="0.25">
      <c r="A3682"/>
      <c r="B3682" s="18"/>
      <c r="D3682"/>
      <c r="E3682"/>
      <c r="F3682"/>
      <c r="G3682"/>
      <c r="H3682"/>
      <c r="I3682"/>
      <c r="J3682"/>
      <c r="K3682"/>
      <c r="L3682"/>
      <c r="M3682"/>
      <c r="N3682"/>
      <c r="O3682"/>
      <c r="P3682"/>
      <c r="Q3682"/>
      <c r="R3682"/>
    </row>
    <row r="3683" spans="1:18" s="16" customFormat="1" x14ac:dyDescent="0.25">
      <c r="A3683"/>
      <c r="B3683" s="18"/>
      <c r="D3683"/>
      <c r="E3683"/>
      <c r="F3683"/>
      <c r="G3683"/>
      <c r="H3683"/>
      <c r="I3683"/>
      <c r="J3683"/>
      <c r="K3683"/>
      <c r="L3683"/>
      <c r="M3683"/>
      <c r="N3683"/>
      <c r="O3683"/>
      <c r="P3683"/>
      <c r="Q3683"/>
      <c r="R3683"/>
    </row>
    <row r="3684" spans="1:18" s="16" customFormat="1" x14ac:dyDescent="0.25">
      <c r="A3684"/>
      <c r="B3684" s="18"/>
      <c r="D3684"/>
      <c r="E3684"/>
      <c r="F3684"/>
      <c r="G3684"/>
      <c r="H3684"/>
      <c r="I3684"/>
      <c r="J3684"/>
      <c r="K3684"/>
      <c r="L3684"/>
      <c r="M3684"/>
      <c r="N3684"/>
      <c r="O3684"/>
      <c r="P3684"/>
      <c r="Q3684"/>
      <c r="R3684"/>
    </row>
    <row r="3685" spans="1:18" s="16" customFormat="1" x14ac:dyDescent="0.25">
      <c r="A3685"/>
      <c r="B3685" s="18"/>
      <c r="D3685"/>
      <c r="E3685"/>
      <c r="F3685"/>
      <c r="G3685"/>
      <c r="H3685"/>
      <c r="I3685"/>
      <c r="J3685"/>
      <c r="K3685"/>
      <c r="L3685"/>
      <c r="M3685"/>
      <c r="N3685"/>
      <c r="O3685"/>
      <c r="P3685"/>
      <c r="Q3685"/>
      <c r="R3685"/>
    </row>
    <row r="3686" spans="1:18" s="16" customFormat="1" x14ac:dyDescent="0.25">
      <c r="A3686"/>
      <c r="B3686" s="18"/>
      <c r="D3686"/>
      <c r="E3686"/>
      <c r="F3686"/>
      <c r="G3686"/>
      <c r="H3686"/>
      <c r="I3686"/>
      <c r="J3686"/>
      <c r="K3686"/>
      <c r="L3686"/>
      <c r="M3686"/>
      <c r="N3686"/>
      <c r="O3686"/>
      <c r="P3686"/>
      <c r="Q3686"/>
      <c r="R3686"/>
    </row>
    <row r="3687" spans="1:18" s="16" customFormat="1" x14ac:dyDescent="0.25">
      <c r="A3687"/>
      <c r="B3687" s="18"/>
      <c r="D3687"/>
      <c r="E3687"/>
      <c r="F3687"/>
      <c r="G3687"/>
      <c r="H3687"/>
      <c r="I3687"/>
      <c r="J3687"/>
      <c r="K3687"/>
      <c r="L3687"/>
      <c r="M3687"/>
      <c r="N3687"/>
      <c r="O3687"/>
      <c r="P3687"/>
      <c r="Q3687"/>
      <c r="R3687"/>
    </row>
    <row r="3688" spans="1:18" s="16" customFormat="1" x14ac:dyDescent="0.25">
      <c r="A3688"/>
      <c r="B3688" s="18"/>
      <c r="D3688"/>
      <c r="E3688"/>
      <c r="F3688"/>
      <c r="G3688"/>
      <c r="H3688"/>
      <c r="I3688"/>
      <c r="J3688"/>
      <c r="K3688"/>
      <c r="L3688"/>
      <c r="M3688"/>
      <c r="N3688"/>
      <c r="O3688"/>
      <c r="P3688"/>
      <c r="Q3688"/>
      <c r="R3688"/>
    </row>
    <row r="3689" spans="1:18" s="16" customFormat="1" x14ac:dyDescent="0.25">
      <c r="A3689"/>
      <c r="B3689" s="18"/>
      <c r="D3689"/>
      <c r="E3689"/>
      <c r="F3689"/>
      <c r="G3689"/>
      <c r="H3689"/>
      <c r="I3689"/>
      <c r="J3689"/>
      <c r="K3689"/>
      <c r="L3689"/>
      <c r="M3689"/>
      <c r="N3689"/>
      <c r="O3689"/>
      <c r="P3689"/>
      <c r="Q3689"/>
      <c r="R3689"/>
    </row>
    <row r="3690" spans="1:18" s="16" customFormat="1" x14ac:dyDescent="0.25">
      <c r="A3690"/>
      <c r="B3690" s="18"/>
      <c r="D3690"/>
      <c r="E3690"/>
      <c r="F3690"/>
      <c r="G3690"/>
      <c r="H3690"/>
      <c r="I3690"/>
      <c r="J3690"/>
      <c r="K3690"/>
      <c r="L3690"/>
      <c r="M3690"/>
      <c r="N3690"/>
      <c r="O3690"/>
      <c r="P3690"/>
      <c r="Q3690"/>
      <c r="R3690"/>
    </row>
    <row r="3691" spans="1:18" s="16" customFormat="1" x14ac:dyDescent="0.25">
      <c r="A3691"/>
      <c r="B3691" s="18"/>
      <c r="D3691"/>
      <c r="E3691"/>
      <c r="F3691"/>
      <c r="G3691"/>
      <c r="H3691"/>
      <c r="I3691"/>
      <c r="J3691"/>
      <c r="K3691"/>
      <c r="L3691"/>
      <c r="M3691"/>
      <c r="N3691"/>
      <c r="O3691"/>
      <c r="P3691"/>
      <c r="Q3691"/>
      <c r="R3691"/>
    </row>
    <row r="3692" spans="1:18" s="16" customFormat="1" x14ac:dyDescent="0.25">
      <c r="A3692"/>
      <c r="B3692" s="18"/>
      <c r="D3692"/>
      <c r="E3692"/>
      <c r="F3692"/>
      <c r="G3692"/>
      <c r="H3692"/>
      <c r="I3692"/>
      <c r="J3692"/>
      <c r="K3692"/>
      <c r="L3692"/>
      <c r="M3692"/>
      <c r="N3692"/>
      <c r="O3692"/>
      <c r="P3692"/>
      <c r="Q3692"/>
      <c r="R3692"/>
    </row>
    <row r="3693" spans="1:18" s="16" customFormat="1" x14ac:dyDescent="0.25">
      <c r="A3693"/>
      <c r="B3693" s="18"/>
      <c r="D3693"/>
      <c r="E3693"/>
      <c r="F3693"/>
      <c r="G3693"/>
      <c r="H3693"/>
      <c r="I3693"/>
      <c r="J3693"/>
      <c r="K3693"/>
      <c r="L3693"/>
      <c r="M3693"/>
      <c r="N3693"/>
      <c r="O3693"/>
      <c r="P3693"/>
      <c r="Q3693"/>
      <c r="R3693"/>
    </row>
    <row r="3694" spans="1:18" s="16" customFormat="1" x14ac:dyDescent="0.25">
      <c r="A3694"/>
      <c r="B3694" s="18"/>
      <c r="D3694"/>
      <c r="E3694"/>
      <c r="F3694"/>
      <c r="G3694"/>
      <c r="H3694"/>
      <c r="I3694"/>
      <c r="J3694"/>
      <c r="K3694"/>
      <c r="L3694"/>
      <c r="M3694"/>
      <c r="N3694"/>
      <c r="O3694"/>
      <c r="P3694"/>
      <c r="Q3694"/>
      <c r="R3694"/>
    </row>
    <row r="3695" spans="1:18" s="16" customFormat="1" x14ac:dyDescent="0.25">
      <c r="A3695"/>
      <c r="B3695" s="18"/>
      <c r="D3695"/>
      <c r="E3695"/>
      <c r="F3695"/>
      <c r="G3695"/>
      <c r="H3695"/>
      <c r="I3695"/>
      <c r="J3695"/>
      <c r="K3695"/>
      <c r="L3695"/>
      <c r="M3695"/>
      <c r="N3695"/>
      <c r="O3695"/>
      <c r="P3695"/>
      <c r="Q3695"/>
      <c r="R3695"/>
    </row>
    <row r="3696" spans="1:18" s="16" customFormat="1" x14ac:dyDescent="0.25">
      <c r="A3696"/>
      <c r="B3696" s="18"/>
      <c r="D3696"/>
      <c r="E3696"/>
      <c r="F3696"/>
      <c r="G3696"/>
      <c r="H3696"/>
      <c r="I3696"/>
      <c r="J3696"/>
      <c r="K3696"/>
      <c r="L3696"/>
      <c r="M3696"/>
      <c r="N3696"/>
      <c r="O3696"/>
      <c r="P3696"/>
      <c r="Q3696"/>
      <c r="R3696"/>
    </row>
    <row r="3697" spans="1:18" s="16" customFormat="1" x14ac:dyDescent="0.25">
      <c r="A3697"/>
      <c r="B3697" s="18"/>
      <c r="D3697"/>
      <c r="E3697"/>
      <c r="F3697"/>
      <c r="G3697"/>
      <c r="H3697"/>
      <c r="I3697"/>
      <c r="J3697"/>
      <c r="K3697"/>
      <c r="L3697"/>
      <c r="M3697"/>
      <c r="N3697"/>
      <c r="O3697"/>
      <c r="P3697"/>
      <c r="Q3697"/>
      <c r="R3697"/>
    </row>
    <row r="3698" spans="1:18" s="16" customFormat="1" x14ac:dyDescent="0.25">
      <c r="A3698"/>
      <c r="B3698" s="18"/>
      <c r="D3698"/>
      <c r="E3698"/>
      <c r="F3698"/>
      <c r="G3698"/>
      <c r="H3698"/>
      <c r="I3698"/>
      <c r="J3698"/>
      <c r="K3698"/>
      <c r="L3698"/>
      <c r="M3698"/>
      <c r="N3698"/>
      <c r="O3698"/>
      <c r="P3698"/>
      <c r="Q3698"/>
      <c r="R3698"/>
    </row>
    <row r="3699" spans="1:18" s="16" customFormat="1" x14ac:dyDescent="0.25">
      <c r="A3699"/>
      <c r="B3699" s="18"/>
      <c r="D3699"/>
      <c r="E3699"/>
      <c r="F3699"/>
      <c r="G3699"/>
      <c r="H3699"/>
      <c r="I3699"/>
      <c r="J3699"/>
      <c r="K3699"/>
      <c r="L3699"/>
      <c r="M3699"/>
      <c r="N3699"/>
      <c r="O3699"/>
      <c r="P3699"/>
      <c r="Q3699"/>
      <c r="R3699"/>
    </row>
    <row r="3700" spans="1:18" s="16" customFormat="1" x14ac:dyDescent="0.25">
      <c r="A3700"/>
      <c r="B3700" s="18"/>
      <c r="D3700"/>
      <c r="E3700"/>
      <c r="F3700"/>
      <c r="G3700"/>
      <c r="H3700"/>
      <c r="I3700"/>
      <c r="J3700"/>
      <c r="K3700"/>
      <c r="L3700"/>
      <c r="M3700"/>
      <c r="N3700"/>
      <c r="O3700"/>
      <c r="P3700"/>
      <c r="Q3700"/>
      <c r="R3700"/>
    </row>
    <row r="3701" spans="1:18" s="16" customFormat="1" x14ac:dyDescent="0.25">
      <c r="A3701"/>
      <c r="B3701" s="18"/>
      <c r="D3701"/>
      <c r="E3701"/>
      <c r="F3701"/>
      <c r="G3701"/>
      <c r="H3701"/>
      <c r="I3701"/>
      <c r="J3701"/>
      <c r="K3701"/>
      <c r="L3701"/>
      <c r="M3701"/>
      <c r="N3701"/>
      <c r="O3701"/>
      <c r="P3701"/>
      <c r="Q3701"/>
      <c r="R3701"/>
    </row>
    <row r="3702" spans="1:18" s="16" customFormat="1" x14ac:dyDescent="0.25">
      <c r="A3702"/>
      <c r="B3702" s="18"/>
      <c r="D3702"/>
      <c r="E3702"/>
      <c r="F3702"/>
      <c r="G3702"/>
      <c r="H3702"/>
      <c r="I3702"/>
      <c r="J3702"/>
      <c r="K3702"/>
      <c r="L3702"/>
      <c r="M3702"/>
      <c r="N3702"/>
      <c r="O3702"/>
      <c r="P3702"/>
      <c r="Q3702"/>
      <c r="R3702"/>
    </row>
    <row r="3703" spans="1:18" s="16" customFormat="1" x14ac:dyDescent="0.25">
      <c r="A3703"/>
      <c r="B3703" s="18"/>
      <c r="D3703"/>
      <c r="E3703"/>
      <c r="F3703"/>
      <c r="G3703"/>
      <c r="H3703"/>
      <c r="I3703"/>
      <c r="J3703"/>
      <c r="K3703"/>
      <c r="L3703"/>
      <c r="M3703"/>
      <c r="N3703"/>
      <c r="O3703"/>
      <c r="P3703"/>
      <c r="Q3703"/>
      <c r="R3703"/>
    </row>
    <row r="3704" spans="1:18" s="16" customFormat="1" x14ac:dyDescent="0.25">
      <c r="A3704"/>
      <c r="B3704" s="18"/>
      <c r="D3704"/>
      <c r="E3704"/>
      <c r="F3704"/>
      <c r="G3704"/>
      <c r="H3704"/>
      <c r="I3704"/>
      <c r="J3704"/>
      <c r="K3704"/>
      <c r="L3704"/>
      <c r="M3704"/>
      <c r="N3704"/>
      <c r="O3704"/>
      <c r="P3704"/>
      <c r="Q3704"/>
      <c r="R3704"/>
    </row>
    <row r="3705" spans="1:18" s="16" customFormat="1" x14ac:dyDescent="0.25">
      <c r="A3705"/>
      <c r="B3705" s="18"/>
      <c r="D3705"/>
      <c r="E3705"/>
      <c r="F3705"/>
      <c r="G3705"/>
      <c r="H3705"/>
      <c r="I3705"/>
      <c r="J3705"/>
      <c r="K3705"/>
      <c r="L3705"/>
      <c r="M3705"/>
      <c r="N3705"/>
      <c r="O3705"/>
      <c r="P3705"/>
      <c r="Q3705"/>
      <c r="R3705"/>
    </row>
    <row r="3706" spans="1:18" s="16" customFormat="1" x14ac:dyDescent="0.25">
      <c r="A3706"/>
      <c r="B3706" s="18"/>
      <c r="D3706"/>
      <c r="E3706"/>
      <c r="F3706"/>
      <c r="G3706"/>
      <c r="H3706"/>
      <c r="I3706"/>
      <c r="J3706"/>
      <c r="K3706"/>
      <c r="L3706"/>
      <c r="M3706"/>
      <c r="N3706"/>
      <c r="O3706"/>
      <c r="P3706"/>
      <c r="Q3706"/>
      <c r="R3706"/>
    </row>
    <row r="3707" spans="1:18" s="16" customFormat="1" x14ac:dyDescent="0.25">
      <c r="A3707"/>
      <c r="B3707" s="18"/>
      <c r="D3707"/>
      <c r="E3707"/>
      <c r="F3707"/>
      <c r="G3707"/>
      <c r="H3707"/>
      <c r="I3707"/>
      <c r="J3707"/>
      <c r="K3707"/>
      <c r="L3707"/>
      <c r="M3707"/>
      <c r="N3707"/>
      <c r="O3707"/>
      <c r="P3707"/>
      <c r="Q3707"/>
      <c r="R3707"/>
    </row>
    <row r="3708" spans="1:18" s="16" customFormat="1" x14ac:dyDescent="0.25">
      <c r="A3708"/>
      <c r="B3708" s="18"/>
      <c r="D3708"/>
      <c r="E3708"/>
      <c r="F3708"/>
      <c r="G3708"/>
      <c r="H3708"/>
      <c r="I3708"/>
      <c r="J3708"/>
      <c r="K3708"/>
      <c r="L3708"/>
      <c r="M3708"/>
      <c r="N3708"/>
      <c r="O3708"/>
      <c r="P3708"/>
      <c r="Q3708"/>
      <c r="R3708"/>
    </row>
    <row r="3709" spans="1:18" s="16" customFormat="1" x14ac:dyDescent="0.25">
      <c r="A3709"/>
      <c r="B3709" s="18"/>
      <c r="D3709"/>
      <c r="E3709"/>
      <c r="F3709"/>
      <c r="G3709"/>
      <c r="H3709"/>
      <c r="I3709"/>
      <c r="J3709"/>
      <c r="K3709"/>
      <c r="L3709"/>
      <c r="M3709"/>
      <c r="N3709"/>
      <c r="O3709"/>
      <c r="P3709"/>
      <c r="Q3709"/>
      <c r="R3709"/>
    </row>
    <row r="3710" spans="1:18" s="16" customFormat="1" x14ac:dyDescent="0.25">
      <c r="A3710"/>
      <c r="B3710" s="18"/>
      <c r="D3710"/>
      <c r="E3710"/>
      <c r="F3710"/>
      <c r="G3710"/>
      <c r="H3710"/>
      <c r="I3710"/>
      <c r="J3710"/>
      <c r="K3710"/>
      <c r="L3710"/>
      <c r="M3710"/>
      <c r="N3710"/>
      <c r="O3710"/>
      <c r="P3710"/>
      <c r="Q3710"/>
      <c r="R3710"/>
    </row>
    <row r="3711" spans="1:18" s="16" customFormat="1" x14ac:dyDescent="0.25">
      <c r="A3711"/>
      <c r="B3711" s="18"/>
      <c r="D3711"/>
      <c r="E3711"/>
      <c r="F3711"/>
      <c r="G3711"/>
      <c r="H3711"/>
      <c r="I3711"/>
      <c r="J3711"/>
      <c r="K3711"/>
      <c r="L3711"/>
      <c r="M3711"/>
      <c r="N3711"/>
      <c r="O3711"/>
      <c r="P3711"/>
      <c r="Q3711"/>
      <c r="R3711"/>
    </row>
    <row r="3712" spans="1:18" s="16" customFormat="1" x14ac:dyDescent="0.25">
      <c r="A3712"/>
      <c r="B3712" s="17"/>
      <c r="D3712"/>
      <c r="E3712"/>
      <c r="F3712"/>
      <c r="G3712"/>
      <c r="H3712"/>
      <c r="I3712"/>
      <c r="J3712"/>
      <c r="K3712"/>
      <c r="L3712"/>
      <c r="M3712"/>
      <c r="N3712"/>
      <c r="O3712"/>
      <c r="P3712"/>
      <c r="Q3712"/>
      <c r="R3712"/>
    </row>
    <row r="3713" spans="1:18" s="16" customFormat="1" x14ac:dyDescent="0.25">
      <c r="A3713"/>
      <c r="B3713" s="18"/>
      <c r="D3713"/>
      <c r="E3713"/>
      <c r="F3713"/>
      <c r="G3713"/>
      <c r="H3713"/>
      <c r="I3713"/>
      <c r="J3713"/>
      <c r="K3713"/>
      <c r="L3713"/>
      <c r="M3713"/>
      <c r="N3713"/>
      <c r="O3713"/>
      <c r="P3713"/>
      <c r="Q3713"/>
      <c r="R3713"/>
    </row>
    <row r="3714" spans="1:18" s="16" customFormat="1" x14ac:dyDescent="0.25">
      <c r="A3714"/>
      <c r="B3714" s="18"/>
      <c r="D3714"/>
      <c r="E3714"/>
      <c r="F3714"/>
      <c r="G3714"/>
      <c r="H3714"/>
      <c r="I3714"/>
      <c r="J3714"/>
      <c r="K3714"/>
      <c r="L3714"/>
      <c r="M3714"/>
      <c r="N3714"/>
      <c r="O3714"/>
      <c r="P3714"/>
      <c r="Q3714"/>
      <c r="R3714"/>
    </row>
    <row r="3715" spans="1:18" s="16" customFormat="1" x14ac:dyDescent="0.25">
      <c r="A3715"/>
      <c r="B3715" s="18"/>
      <c r="D3715"/>
      <c r="E3715"/>
      <c r="F3715"/>
      <c r="G3715"/>
      <c r="H3715"/>
      <c r="I3715"/>
      <c r="J3715"/>
      <c r="K3715"/>
      <c r="L3715"/>
      <c r="M3715"/>
      <c r="N3715"/>
      <c r="O3715"/>
      <c r="P3715"/>
      <c r="Q3715"/>
      <c r="R3715"/>
    </row>
    <row r="3716" spans="1:18" s="16" customFormat="1" x14ac:dyDescent="0.25">
      <c r="A3716"/>
      <c r="B3716" s="18"/>
      <c r="D3716"/>
      <c r="E3716"/>
      <c r="F3716"/>
      <c r="G3716"/>
      <c r="H3716"/>
      <c r="I3716"/>
      <c r="J3716"/>
      <c r="K3716"/>
      <c r="L3716"/>
      <c r="M3716"/>
      <c r="N3716"/>
      <c r="O3716"/>
      <c r="P3716"/>
      <c r="Q3716"/>
      <c r="R3716"/>
    </row>
    <row r="3717" spans="1:18" s="16" customFormat="1" x14ac:dyDescent="0.25">
      <c r="A3717"/>
      <c r="B3717" s="18"/>
      <c r="D3717"/>
      <c r="E3717"/>
      <c r="F3717"/>
      <c r="G3717"/>
      <c r="H3717"/>
      <c r="I3717"/>
      <c r="J3717"/>
      <c r="K3717"/>
      <c r="L3717"/>
      <c r="M3717"/>
      <c r="N3717"/>
      <c r="O3717"/>
      <c r="P3717"/>
      <c r="Q3717"/>
      <c r="R3717"/>
    </row>
    <row r="3718" spans="1:18" s="16" customFormat="1" x14ac:dyDescent="0.25">
      <c r="A3718"/>
      <c r="B3718" s="18"/>
      <c r="D3718"/>
      <c r="E3718"/>
      <c r="F3718"/>
      <c r="G3718"/>
      <c r="H3718"/>
      <c r="I3718"/>
      <c r="J3718"/>
      <c r="K3718"/>
      <c r="L3718"/>
      <c r="M3718"/>
      <c r="N3718"/>
      <c r="O3718"/>
      <c r="P3718"/>
      <c r="Q3718"/>
      <c r="R3718"/>
    </row>
    <row r="3719" spans="1:18" s="16" customFormat="1" x14ac:dyDescent="0.25">
      <c r="A3719"/>
      <c r="B3719" s="18"/>
      <c r="D3719"/>
      <c r="E3719"/>
      <c r="F3719"/>
      <c r="G3719"/>
      <c r="H3719"/>
      <c r="I3719"/>
      <c r="J3719"/>
      <c r="K3719"/>
      <c r="L3719"/>
      <c r="M3719"/>
      <c r="N3719"/>
      <c r="O3719"/>
      <c r="P3719"/>
      <c r="Q3719"/>
      <c r="R3719"/>
    </row>
    <row r="3720" spans="1:18" s="16" customFormat="1" x14ac:dyDescent="0.25">
      <c r="A3720"/>
      <c r="B3720" s="18"/>
      <c r="D3720"/>
      <c r="E3720"/>
      <c r="F3720"/>
      <c r="G3720"/>
      <c r="H3720"/>
      <c r="I3720"/>
      <c r="J3720"/>
      <c r="K3720"/>
      <c r="L3720"/>
      <c r="M3720"/>
      <c r="N3720"/>
      <c r="O3720"/>
      <c r="P3720"/>
      <c r="Q3720"/>
      <c r="R3720"/>
    </row>
    <row r="3721" spans="1:18" s="16" customFormat="1" x14ac:dyDescent="0.25">
      <c r="A3721"/>
      <c r="B3721" s="18"/>
      <c r="D3721"/>
      <c r="E3721"/>
      <c r="F3721"/>
      <c r="G3721"/>
      <c r="H3721"/>
      <c r="I3721"/>
      <c r="J3721"/>
      <c r="K3721"/>
      <c r="L3721"/>
      <c r="M3721"/>
      <c r="N3721"/>
      <c r="O3721"/>
      <c r="P3721"/>
      <c r="Q3721"/>
      <c r="R3721"/>
    </row>
    <row r="3722" spans="1:18" s="16" customFormat="1" x14ac:dyDescent="0.25">
      <c r="A3722"/>
      <c r="B3722" s="18"/>
      <c r="D3722"/>
      <c r="E3722"/>
      <c r="F3722"/>
      <c r="G3722"/>
      <c r="H3722"/>
      <c r="I3722"/>
      <c r="J3722"/>
      <c r="K3722"/>
      <c r="L3722"/>
      <c r="M3722"/>
      <c r="N3722"/>
      <c r="O3722"/>
      <c r="P3722"/>
      <c r="Q3722"/>
      <c r="R3722"/>
    </row>
    <row r="3723" spans="1:18" s="16" customFormat="1" x14ac:dyDescent="0.25">
      <c r="A3723"/>
      <c r="B3723" s="18"/>
      <c r="D3723"/>
      <c r="E3723"/>
      <c r="F3723"/>
      <c r="G3723"/>
      <c r="H3723"/>
      <c r="I3723"/>
      <c r="J3723"/>
      <c r="K3723"/>
      <c r="L3723"/>
      <c r="M3723"/>
      <c r="N3723"/>
      <c r="O3723"/>
      <c r="P3723"/>
      <c r="Q3723"/>
      <c r="R3723"/>
    </row>
    <row r="3724" spans="1:18" s="16" customFormat="1" x14ac:dyDescent="0.25">
      <c r="A3724"/>
      <c r="B3724" s="18"/>
      <c r="D3724"/>
      <c r="E3724"/>
      <c r="F3724"/>
      <c r="G3724"/>
      <c r="H3724"/>
      <c r="I3724"/>
      <c r="J3724"/>
      <c r="K3724"/>
      <c r="L3724"/>
      <c r="M3724"/>
      <c r="N3724"/>
      <c r="O3724"/>
      <c r="P3724"/>
      <c r="Q3724"/>
      <c r="R3724"/>
    </row>
    <row r="3725" spans="1:18" s="16" customFormat="1" x14ac:dyDescent="0.25">
      <c r="A3725"/>
      <c r="B3725" s="18"/>
      <c r="D3725"/>
      <c r="E3725"/>
      <c r="F3725"/>
      <c r="G3725"/>
      <c r="H3725"/>
      <c r="I3725"/>
      <c r="J3725"/>
      <c r="K3725"/>
      <c r="L3725"/>
      <c r="M3725"/>
      <c r="N3725"/>
      <c r="O3725"/>
      <c r="P3725"/>
      <c r="Q3725"/>
      <c r="R3725"/>
    </row>
    <row r="3726" spans="1:18" s="16" customFormat="1" x14ac:dyDescent="0.25">
      <c r="A3726"/>
      <c r="B3726" s="18"/>
      <c r="D3726"/>
      <c r="E3726"/>
      <c r="F3726"/>
      <c r="G3726"/>
      <c r="H3726"/>
      <c r="I3726"/>
      <c r="J3726"/>
      <c r="K3726"/>
      <c r="L3726"/>
      <c r="M3726"/>
      <c r="N3726"/>
      <c r="O3726"/>
      <c r="P3726"/>
      <c r="Q3726"/>
      <c r="R3726"/>
    </row>
    <row r="3727" spans="1:18" s="16" customFormat="1" x14ac:dyDescent="0.25">
      <c r="A3727"/>
      <c r="B3727" s="18"/>
      <c r="D3727"/>
      <c r="E3727"/>
      <c r="F3727"/>
      <c r="G3727"/>
      <c r="H3727"/>
      <c r="I3727"/>
      <c r="J3727"/>
      <c r="K3727"/>
      <c r="L3727"/>
      <c r="M3727"/>
      <c r="N3727"/>
      <c r="O3727"/>
      <c r="P3727"/>
      <c r="Q3727"/>
      <c r="R3727"/>
    </row>
    <row r="3728" spans="1:18" s="16" customFormat="1" x14ac:dyDescent="0.25">
      <c r="A3728"/>
      <c r="B3728" s="18"/>
      <c r="D3728"/>
      <c r="E3728"/>
      <c r="F3728"/>
      <c r="G3728"/>
      <c r="H3728"/>
      <c r="I3728"/>
      <c r="J3728"/>
      <c r="K3728"/>
      <c r="L3728"/>
      <c r="M3728"/>
      <c r="N3728"/>
      <c r="O3728"/>
      <c r="P3728"/>
      <c r="Q3728"/>
      <c r="R3728"/>
    </row>
    <row r="3729" spans="1:18" s="16" customFormat="1" x14ac:dyDescent="0.25">
      <c r="A3729"/>
      <c r="B3729" s="18"/>
      <c r="D3729"/>
      <c r="E3729"/>
      <c r="F3729"/>
      <c r="G3729"/>
      <c r="H3729"/>
      <c r="I3729"/>
      <c r="J3729"/>
      <c r="K3729"/>
      <c r="L3729"/>
      <c r="M3729"/>
      <c r="N3729"/>
      <c r="O3729"/>
      <c r="P3729"/>
      <c r="Q3729"/>
      <c r="R3729"/>
    </row>
    <row r="3730" spans="1:18" s="16" customFormat="1" x14ac:dyDescent="0.25">
      <c r="A3730"/>
      <c r="B3730" s="18"/>
      <c r="D3730"/>
      <c r="E3730"/>
      <c r="F3730"/>
      <c r="G3730"/>
      <c r="H3730"/>
      <c r="I3730"/>
      <c r="J3730"/>
      <c r="K3730"/>
      <c r="L3730"/>
      <c r="M3730"/>
      <c r="N3730"/>
      <c r="O3730"/>
      <c r="P3730"/>
      <c r="Q3730"/>
      <c r="R3730"/>
    </row>
    <row r="3731" spans="1:18" s="16" customFormat="1" x14ac:dyDescent="0.25">
      <c r="A3731"/>
      <c r="B3731" s="18"/>
      <c r="D3731"/>
      <c r="E3731"/>
      <c r="F3731"/>
      <c r="G3731"/>
      <c r="H3731"/>
      <c r="I3731"/>
      <c r="J3731"/>
      <c r="K3731"/>
      <c r="L3731"/>
      <c r="M3731"/>
      <c r="N3731"/>
      <c r="O3731"/>
      <c r="P3731"/>
      <c r="Q3731"/>
      <c r="R3731"/>
    </row>
    <row r="3732" spans="1:18" s="16" customFormat="1" x14ac:dyDescent="0.25">
      <c r="A3732"/>
      <c r="B3732" s="18"/>
      <c r="D3732"/>
      <c r="E3732"/>
      <c r="F3732"/>
      <c r="G3732"/>
      <c r="H3732"/>
      <c r="I3732"/>
      <c r="J3732"/>
      <c r="K3732"/>
      <c r="L3732"/>
      <c r="M3732"/>
      <c r="N3732"/>
      <c r="O3732"/>
      <c r="P3732"/>
      <c r="Q3732"/>
      <c r="R3732"/>
    </row>
    <row r="3733" spans="1:18" s="16" customFormat="1" x14ac:dyDescent="0.25">
      <c r="A3733"/>
      <c r="B3733" s="18"/>
      <c r="D3733"/>
      <c r="E3733"/>
      <c r="F3733"/>
      <c r="G3733"/>
      <c r="H3733"/>
      <c r="I3733"/>
      <c r="J3733"/>
      <c r="K3733"/>
      <c r="L3733"/>
      <c r="M3733"/>
      <c r="N3733"/>
      <c r="O3733"/>
      <c r="P3733"/>
      <c r="Q3733"/>
      <c r="R3733"/>
    </row>
    <row r="3734" spans="1:18" s="16" customFormat="1" x14ac:dyDescent="0.25">
      <c r="A3734"/>
      <c r="B3734" s="18"/>
      <c r="D3734"/>
      <c r="E3734"/>
      <c r="F3734"/>
      <c r="G3734"/>
      <c r="H3734"/>
      <c r="I3734"/>
      <c r="J3734"/>
      <c r="K3734"/>
      <c r="L3734"/>
      <c r="M3734"/>
      <c r="N3734"/>
      <c r="O3734"/>
      <c r="P3734"/>
      <c r="Q3734"/>
      <c r="R3734"/>
    </row>
    <row r="3735" spans="1:18" s="16" customFormat="1" x14ac:dyDescent="0.25">
      <c r="A3735"/>
      <c r="B3735" s="18"/>
      <c r="D3735"/>
      <c r="E3735"/>
      <c r="F3735"/>
      <c r="G3735"/>
      <c r="H3735"/>
      <c r="I3735"/>
      <c r="J3735"/>
      <c r="K3735"/>
      <c r="L3735"/>
      <c r="M3735"/>
      <c r="N3735"/>
      <c r="O3735"/>
      <c r="P3735"/>
      <c r="Q3735"/>
      <c r="R3735"/>
    </row>
    <row r="3736" spans="1:18" s="16" customFormat="1" x14ac:dyDescent="0.25">
      <c r="A3736"/>
      <c r="B3736" s="18"/>
      <c r="D3736"/>
      <c r="E3736"/>
      <c r="F3736"/>
      <c r="G3736"/>
      <c r="H3736"/>
      <c r="I3736"/>
      <c r="J3736"/>
      <c r="K3736"/>
      <c r="L3736"/>
      <c r="M3736"/>
      <c r="N3736"/>
      <c r="O3736"/>
      <c r="P3736"/>
      <c r="Q3736"/>
      <c r="R3736"/>
    </row>
    <row r="3737" spans="1:18" s="16" customFormat="1" x14ac:dyDescent="0.25">
      <c r="A3737"/>
      <c r="B3737" s="18"/>
      <c r="D3737"/>
      <c r="E3737"/>
      <c r="F3737"/>
      <c r="G3737"/>
      <c r="H3737"/>
      <c r="I3737"/>
      <c r="J3737"/>
      <c r="K3737"/>
      <c r="L3737"/>
      <c r="M3737"/>
      <c r="N3737"/>
      <c r="O3737"/>
      <c r="P3737"/>
      <c r="Q3737"/>
      <c r="R3737"/>
    </row>
    <row r="3738" spans="1:18" s="16" customFormat="1" x14ac:dyDescent="0.25">
      <c r="A3738"/>
      <c r="B3738" s="18"/>
      <c r="D3738"/>
      <c r="E3738"/>
      <c r="F3738"/>
      <c r="G3738"/>
      <c r="H3738"/>
      <c r="I3738"/>
      <c r="J3738"/>
      <c r="K3738"/>
      <c r="L3738"/>
      <c r="M3738"/>
      <c r="N3738"/>
      <c r="O3738"/>
      <c r="P3738"/>
      <c r="Q3738"/>
      <c r="R3738"/>
    </row>
    <row r="3739" spans="1:18" s="16" customFormat="1" x14ac:dyDescent="0.25">
      <c r="A3739"/>
      <c r="B3739" s="18"/>
      <c r="D3739"/>
      <c r="E3739"/>
      <c r="F3739"/>
      <c r="G3739"/>
      <c r="H3739"/>
      <c r="I3739"/>
      <c r="J3739"/>
      <c r="K3739"/>
      <c r="L3739"/>
      <c r="M3739"/>
      <c r="N3739"/>
      <c r="O3739"/>
      <c r="P3739"/>
      <c r="Q3739"/>
      <c r="R3739"/>
    </row>
    <row r="3740" spans="1:18" s="16" customFormat="1" x14ac:dyDescent="0.25">
      <c r="A3740"/>
      <c r="B3740" s="18"/>
      <c r="D3740"/>
      <c r="E3740"/>
      <c r="F3740"/>
      <c r="G3740"/>
      <c r="H3740"/>
      <c r="I3740"/>
      <c r="J3740"/>
      <c r="K3740"/>
      <c r="L3740"/>
      <c r="M3740"/>
      <c r="N3740"/>
      <c r="O3740"/>
      <c r="P3740"/>
      <c r="Q3740"/>
      <c r="R3740"/>
    </row>
    <row r="3741" spans="1:18" s="16" customFormat="1" x14ac:dyDescent="0.25">
      <c r="A3741"/>
      <c r="B3741" s="18"/>
      <c r="D3741"/>
      <c r="E3741"/>
      <c r="F3741"/>
      <c r="G3741"/>
      <c r="H3741"/>
      <c r="I3741"/>
      <c r="J3741"/>
      <c r="K3741"/>
      <c r="L3741"/>
      <c r="M3741"/>
      <c r="N3741"/>
      <c r="O3741"/>
      <c r="P3741"/>
      <c r="Q3741"/>
      <c r="R3741"/>
    </row>
    <row r="3742" spans="1:18" s="16" customFormat="1" x14ac:dyDescent="0.25">
      <c r="A3742"/>
      <c r="B3742" s="18"/>
      <c r="D3742"/>
      <c r="E3742"/>
      <c r="F3742"/>
      <c r="G3742"/>
      <c r="H3742"/>
      <c r="I3742"/>
      <c r="J3742"/>
      <c r="K3742"/>
      <c r="L3742"/>
      <c r="M3742"/>
      <c r="N3742"/>
      <c r="O3742"/>
      <c r="P3742"/>
      <c r="Q3742"/>
      <c r="R3742"/>
    </row>
    <row r="3743" spans="1:18" s="16" customFormat="1" x14ac:dyDescent="0.25">
      <c r="A3743"/>
      <c r="B3743" s="18"/>
      <c r="D3743"/>
      <c r="E3743"/>
      <c r="F3743"/>
      <c r="G3743"/>
      <c r="H3743"/>
      <c r="I3743"/>
      <c r="J3743"/>
      <c r="K3743"/>
      <c r="L3743"/>
      <c r="M3743"/>
      <c r="N3743"/>
      <c r="O3743"/>
      <c r="P3743"/>
      <c r="Q3743"/>
      <c r="R3743"/>
    </row>
    <row r="3744" spans="1:18" s="16" customFormat="1" x14ac:dyDescent="0.25">
      <c r="A3744"/>
      <c r="B3744" s="18"/>
      <c r="D3744"/>
      <c r="E3744"/>
      <c r="F3744"/>
      <c r="G3744"/>
      <c r="H3744"/>
      <c r="I3744"/>
      <c r="J3744"/>
      <c r="K3744"/>
      <c r="L3744"/>
      <c r="M3744"/>
      <c r="N3744"/>
      <c r="O3744"/>
      <c r="P3744"/>
      <c r="Q3744"/>
      <c r="R3744"/>
    </row>
    <row r="3745" spans="1:18" s="16" customFormat="1" x14ac:dyDescent="0.25">
      <c r="A3745"/>
      <c r="B3745" s="18"/>
      <c r="D3745"/>
      <c r="E3745"/>
      <c r="F3745"/>
      <c r="G3745"/>
      <c r="H3745"/>
      <c r="I3745"/>
      <c r="J3745"/>
      <c r="K3745"/>
      <c r="L3745"/>
      <c r="M3745"/>
      <c r="N3745"/>
      <c r="O3745"/>
      <c r="P3745"/>
      <c r="Q3745"/>
      <c r="R3745"/>
    </row>
    <row r="3746" spans="1:18" s="16" customFormat="1" x14ac:dyDescent="0.25">
      <c r="A3746"/>
      <c r="B3746" s="18"/>
      <c r="D3746"/>
      <c r="E3746"/>
      <c r="F3746"/>
      <c r="G3746"/>
      <c r="H3746"/>
      <c r="I3746"/>
      <c r="J3746"/>
      <c r="K3746"/>
      <c r="L3746"/>
      <c r="M3746"/>
      <c r="N3746"/>
      <c r="O3746"/>
      <c r="P3746"/>
      <c r="Q3746"/>
      <c r="R3746"/>
    </row>
    <row r="3747" spans="1:18" s="16" customFormat="1" x14ac:dyDescent="0.25">
      <c r="A3747"/>
      <c r="B3747" s="18"/>
      <c r="D3747"/>
      <c r="E3747"/>
      <c r="F3747"/>
      <c r="G3747"/>
      <c r="H3747"/>
      <c r="I3747"/>
      <c r="J3747"/>
      <c r="K3747"/>
      <c r="L3747"/>
      <c r="M3747"/>
      <c r="N3747"/>
      <c r="O3747"/>
      <c r="P3747"/>
      <c r="Q3747"/>
      <c r="R3747"/>
    </row>
    <row r="3748" spans="1:18" s="16" customFormat="1" x14ac:dyDescent="0.25">
      <c r="A3748"/>
      <c r="B3748" s="18"/>
      <c r="D3748"/>
      <c r="E3748"/>
      <c r="F3748"/>
      <c r="G3748"/>
      <c r="H3748"/>
      <c r="I3748"/>
      <c r="J3748"/>
      <c r="K3748"/>
      <c r="L3748"/>
      <c r="M3748"/>
      <c r="N3748"/>
      <c r="O3748"/>
      <c r="P3748"/>
      <c r="Q3748"/>
      <c r="R3748"/>
    </row>
    <row r="3749" spans="1:18" s="16" customFormat="1" x14ac:dyDescent="0.25">
      <c r="A3749"/>
      <c r="B3749" s="18"/>
      <c r="D3749"/>
      <c r="E3749"/>
      <c r="F3749"/>
      <c r="G3749"/>
      <c r="H3749"/>
      <c r="I3749"/>
      <c r="J3749"/>
      <c r="K3749"/>
      <c r="L3749"/>
      <c r="M3749"/>
      <c r="N3749"/>
      <c r="O3749"/>
      <c r="P3749"/>
      <c r="Q3749"/>
      <c r="R3749"/>
    </row>
    <row r="3750" spans="1:18" s="16" customFormat="1" x14ac:dyDescent="0.25">
      <c r="A3750"/>
      <c r="B3750" s="18"/>
      <c r="D3750"/>
      <c r="E3750"/>
      <c r="F3750"/>
      <c r="G3750"/>
      <c r="H3750"/>
      <c r="I3750"/>
      <c r="J3750"/>
      <c r="K3750"/>
      <c r="L3750"/>
      <c r="M3750"/>
      <c r="N3750"/>
      <c r="O3750"/>
      <c r="P3750"/>
      <c r="Q3750"/>
      <c r="R3750"/>
    </row>
    <row r="3751" spans="1:18" s="16" customFormat="1" x14ac:dyDescent="0.25">
      <c r="A3751"/>
      <c r="B3751" s="18"/>
      <c r="D3751"/>
      <c r="E3751"/>
      <c r="F3751"/>
      <c r="G3751"/>
      <c r="H3751"/>
      <c r="I3751"/>
      <c r="J3751"/>
      <c r="K3751"/>
      <c r="L3751"/>
      <c r="M3751"/>
      <c r="N3751"/>
      <c r="O3751"/>
      <c r="P3751"/>
      <c r="Q3751"/>
      <c r="R3751"/>
    </row>
    <row r="3752" spans="1:18" s="16" customFormat="1" x14ac:dyDescent="0.25">
      <c r="A3752"/>
      <c r="B3752" s="18"/>
      <c r="D3752"/>
      <c r="E3752"/>
      <c r="F3752"/>
      <c r="G3752"/>
      <c r="H3752"/>
      <c r="I3752"/>
      <c r="J3752"/>
      <c r="K3752"/>
      <c r="L3752"/>
      <c r="M3752"/>
      <c r="N3752"/>
      <c r="O3752"/>
      <c r="P3752"/>
      <c r="Q3752"/>
      <c r="R3752"/>
    </row>
    <row r="3753" spans="1:18" s="16" customFormat="1" x14ac:dyDescent="0.25">
      <c r="A3753"/>
      <c r="B3753" s="18"/>
      <c r="D3753"/>
      <c r="E3753"/>
      <c r="F3753"/>
      <c r="G3753"/>
      <c r="H3753"/>
      <c r="I3753"/>
      <c r="J3753"/>
      <c r="K3753"/>
      <c r="L3753"/>
      <c r="M3753"/>
      <c r="N3753"/>
      <c r="O3753"/>
      <c r="P3753"/>
      <c r="Q3753"/>
      <c r="R3753"/>
    </row>
    <row r="3754" spans="1:18" s="16" customFormat="1" x14ac:dyDescent="0.25">
      <c r="A3754"/>
      <c r="B3754" s="18"/>
      <c r="D3754"/>
      <c r="E3754"/>
      <c r="F3754"/>
      <c r="G3754"/>
      <c r="H3754"/>
      <c r="I3754"/>
      <c r="J3754"/>
      <c r="K3754"/>
      <c r="L3754"/>
      <c r="M3754"/>
      <c r="N3754"/>
      <c r="O3754"/>
      <c r="P3754"/>
      <c r="Q3754"/>
      <c r="R3754"/>
    </row>
    <row r="3755" spans="1:18" s="16" customFormat="1" x14ac:dyDescent="0.25">
      <c r="A3755"/>
      <c r="B3755" s="18"/>
      <c r="D3755"/>
      <c r="E3755"/>
      <c r="F3755"/>
      <c r="G3755"/>
      <c r="H3755"/>
      <c r="I3755"/>
      <c r="J3755"/>
      <c r="K3755"/>
      <c r="L3755"/>
      <c r="M3755"/>
      <c r="N3755"/>
      <c r="O3755"/>
      <c r="P3755"/>
      <c r="Q3755"/>
      <c r="R3755"/>
    </row>
    <row r="3756" spans="1:18" s="16" customFormat="1" x14ac:dyDescent="0.25">
      <c r="A3756"/>
      <c r="B3756" s="18"/>
      <c r="D3756"/>
      <c r="E3756"/>
      <c r="F3756"/>
      <c r="G3756"/>
      <c r="H3756"/>
      <c r="I3756"/>
      <c r="J3756"/>
      <c r="K3756"/>
      <c r="L3756"/>
      <c r="M3756"/>
      <c r="N3756"/>
      <c r="O3756"/>
      <c r="P3756"/>
      <c r="Q3756"/>
      <c r="R3756"/>
    </row>
    <row r="3757" spans="1:18" s="16" customFormat="1" x14ac:dyDescent="0.25">
      <c r="A3757"/>
      <c r="B3757" s="18"/>
      <c r="D3757"/>
      <c r="E3757"/>
      <c r="F3757"/>
      <c r="G3757"/>
      <c r="H3757"/>
      <c r="I3757"/>
      <c r="J3757"/>
      <c r="K3757"/>
      <c r="L3757"/>
      <c r="M3757"/>
      <c r="N3757"/>
      <c r="O3757"/>
      <c r="P3757"/>
      <c r="Q3757"/>
      <c r="R3757"/>
    </row>
    <row r="3758" spans="1:18" s="16" customFormat="1" x14ac:dyDescent="0.25">
      <c r="A3758"/>
      <c r="B3758" s="18"/>
      <c r="D3758"/>
      <c r="E3758"/>
      <c r="F3758"/>
      <c r="G3758"/>
      <c r="H3758"/>
      <c r="I3758"/>
      <c r="J3758"/>
      <c r="K3758"/>
      <c r="L3758"/>
      <c r="M3758"/>
      <c r="N3758"/>
      <c r="O3758"/>
      <c r="P3758"/>
      <c r="Q3758"/>
      <c r="R3758"/>
    </row>
    <row r="3759" spans="1:18" s="16" customFormat="1" x14ac:dyDescent="0.25">
      <c r="A3759"/>
      <c r="B3759" s="18"/>
      <c r="D3759"/>
      <c r="E3759"/>
      <c r="F3759"/>
      <c r="G3759"/>
      <c r="H3759"/>
      <c r="I3759"/>
      <c r="J3759"/>
      <c r="K3759"/>
      <c r="L3759"/>
      <c r="M3759"/>
      <c r="N3759"/>
      <c r="O3759"/>
      <c r="P3759"/>
      <c r="Q3759"/>
      <c r="R3759"/>
    </row>
    <row r="3760" spans="1:18" s="16" customFormat="1" x14ac:dyDescent="0.25">
      <c r="A3760"/>
      <c r="B3760" s="18"/>
      <c r="D3760"/>
      <c r="E3760"/>
      <c r="F3760"/>
      <c r="G3760"/>
      <c r="H3760"/>
      <c r="I3760"/>
      <c r="J3760"/>
      <c r="K3760"/>
      <c r="L3760"/>
      <c r="M3760"/>
      <c r="N3760"/>
      <c r="O3760"/>
      <c r="P3760"/>
      <c r="Q3760"/>
      <c r="R3760"/>
    </row>
    <row r="3761" spans="1:18" s="16" customFormat="1" x14ac:dyDescent="0.25">
      <c r="A3761"/>
      <c r="B3761" s="18"/>
      <c r="D3761"/>
      <c r="E3761"/>
      <c r="F3761"/>
      <c r="G3761"/>
      <c r="H3761"/>
      <c r="I3761"/>
      <c r="J3761"/>
      <c r="K3761"/>
      <c r="L3761"/>
      <c r="M3761"/>
      <c r="N3761"/>
      <c r="O3761"/>
      <c r="P3761"/>
      <c r="Q3761"/>
      <c r="R3761"/>
    </row>
    <row r="3762" spans="1:18" s="16" customFormat="1" x14ac:dyDescent="0.25">
      <c r="A3762"/>
      <c r="B3762" s="17"/>
      <c r="D3762"/>
      <c r="E3762"/>
      <c r="F3762"/>
      <c r="G3762"/>
      <c r="H3762"/>
      <c r="I3762"/>
      <c r="J3762"/>
      <c r="K3762"/>
      <c r="L3762"/>
      <c r="M3762"/>
      <c r="N3762"/>
      <c r="O3762"/>
      <c r="P3762"/>
      <c r="Q3762"/>
      <c r="R3762"/>
    </row>
    <row r="3763" spans="1:18" s="16" customFormat="1" x14ac:dyDescent="0.25">
      <c r="A3763"/>
      <c r="B3763" s="18"/>
      <c r="D3763"/>
      <c r="E3763"/>
      <c r="F3763"/>
      <c r="G3763"/>
      <c r="H3763"/>
      <c r="I3763"/>
      <c r="J3763"/>
      <c r="K3763"/>
      <c r="L3763"/>
      <c r="M3763"/>
      <c r="N3763"/>
      <c r="O3763"/>
      <c r="P3763"/>
      <c r="Q3763"/>
      <c r="R3763"/>
    </row>
    <row r="3764" spans="1:18" s="16" customFormat="1" x14ac:dyDescent="0.25">
      <c r="A3764"/>
      <c r="B3764" s="18"/>
      <c r="D3764"/>
      <c r="E3764"/>
      <c r="F3764"/>
      <c r="G3764"/>
      <c r="H3764"/>
      <c r="I3764"/>
      <c r="J3764"/>
      <c r="K3764"/>
      <c r="L3764"/>
      <c r="M3764"/>
      <c r="N3764"/>
      <c r="O3764"/>
      <c r="P3764"/>
      <c r="Q3764"/>
      <c r="R3764"/>
    </row>
    <row r="3765" spans="1:18" s="16" customFormat="1" x14ac:dyDescent="0.25">
      <c r="A3765"/>
      <c r="B3765" s="18"/>
      <c r="D3765"/>
      <c r="E3765"/>
      <c r="F3765"/>
      <c r="G3765"/>
      <c r="H3765"/>
      <c r="I3765"/>
      <c r="J3765"/>
      <c r="K3765"/>
      <c r="L3765"/>
      <c r="M3765"/>
      <c r="N3765"/>
      <c r="O3765"/>
      <c r="P3765"/>
      <c r="Q3765"/>
      <c r="R3765"/>
    </row>
    <row r="3766" spans="1:18" s="16" customFormat="1" x14ac:dyDescent="0.25">
      <c r="A3766"/>
      <c r="B3766" s="18"/>
      <c r="D3766"/>
      <c r="E3766"/>
      <c r="F3766"/>
      <c r="G3766"/>
      <c r="H3766"/>
      <c r="I3766"/>
      <c r="J3766"/>
      <c r="K3766"/>
      <c r="L3766"/>
      <c r="M3766"/>
      <c r="N3766"/>
      <c r="O3766"/>
      <c r="P3766"/>
      <c r="Q3766"/>
      <c r="R3766"/>
    </row>
    <row r="3767" spans="1:18" s="16" customFormat="1" x14ac:dyDescent="0.25">
      <c r="A3767"/>
      <c r="B3767" s="18"/>
      <c r="D3767"/>
      <c r="E3767"/>
      <c r="F3767"/>
      <c r="G3767"/>
      <c r="H3767"/>
      <c r="I3767"/>
      <c r="J3767"/>
      <c r="K3767"/>
      <c r="L3767"/>
      <c r="M3767"/>
      <c r="N3767"/>
      <c r="O3767"/>
      <c r="P3767"/>
      <c r="Q3767"/>
      <c r="R3767"/>
    </row>
    <row r="3768" spans="1:18" s="16" customFormat="1" x14ac:dyDescent="0.25">
      <c r="A3768"/>
      <c r="B3768" s="18"/>
      <c r="D3768"/>
      <c r="E3768"/>
      <c r="F3768"/>
      <c r="G3768"/>
      <c r="H3768"/>
      <c r="I3768"/>
      <c r="J3768"/>
      <c r="K3768"/>
      <c r="L3768"/>
      <c r="M3768"/>
      <c r="N3768"/>
      <c r="O3768"/>
      <c r="P3768"/>
      <c r="Q3768"/>
      <c r="R3768"/>
    </row>
    <row r="3769" spans="1:18" s="16" customFormat="1" x14ac:dyDescent="0.25">
      <c r="A3769"/>
      <c r="B3769" s="18"/>
      <c r="D3769"/>
      <c r="E3769"/>
      <c r="F3769"/>
      <c r="G3769"/>
      <c r="H3769"/>
      <c r="I3769"/>
      <c r="J3769"/>
      <c r="K3769"/>
      <c r="L3769"/>
      <c r="M3769"/>
      <c r="N3769"/>
      <c r="O3769"/>
      <c r="P3769"/>
      <c r="Q3769"/>
      <c r="R3769"/>
    </row>
    <row r="3770" spans="1:18" s="16" customFormat="1" x14ac:dyDescent="0.25">
      <c r="A3770"/>
      <c r="B3770" s="18"/>
      <c r="D3770"/>
      <c r="E3770"/>
      <c r="F3770"/>
      <c r="G3770"/>
      <c r="H3770"/>
      <c r="I3770"/>
      <c r="J3770"/>
      <c r="K3770"/>
      <c r="L3770"/>
      <c r="M3770"/>
      <c r="N3770"/>
      <c r="O3770"/>
      <c r="P3770"/>
      <c r="Q3770"/>
      <c r="R3770"/>
    </row>
    <row r="3771" spans="1:18" s="16" customFormat="1" x14ac:dyDescent="0.25">
      <c r="A3771"/>
      <c r="B3771" s="18"/>
      <c r="D3771"/>
      <c r="E3771"/>
      <c r="F3771"/>
      <c r="G3771"/>
      <c r="H3771"/>
      <c r="I3771"/>
      <c r="J3771"/>
      <c r="K3771"/>
      <c r="L3771"/>
      <c r="M3771"/>
      <c r="N3771"/>
      <c r="O3771"/>
      <c r="P3771"/>
      <c r="Q3771"/>
      <c r="R3771"/>
    </row>
    <row r="3772" spans="1:18" s="16" customFormat="1" x14ac:dyDescent="0.25">
      <c r="A3772"/>
      <c r="B3772" s="18"/>
      <c r="D3772"/>
      <c r="E3772"/>
      <c r="F3772"/>
      <c r="G3772"/>
      <c r="H3772"/>
      <c r="I3772"/>
      <c r="J3772"/>
      <c r="K3772"/>
      <c r="L3772"/>
      <c r="M3772"/>
      <c r="N3772"/>
      <c r="O3772"/>
      <c r="P3772"/>
      <c r="Q3772"/>
      <c r="R3772"/>
    </row>
    <row r="3773" spans="1:18" s="16" customFormat="1" x14ac:dyDescent="0.25">
      <c r="A3773"/>
      <c r="B3773" s="18"/>
      <c r="D3773"/>
      <c r="E3773"/>
      <c r="F3773"/>
      <c r="G3773"/>
      <c r="H3773"/>
      <c r="I3773"/>
      <c r="J3773"/>
      <c r="K3773"/>
      <c r="L3773"/>
      <c r="M3773"/>
      <c r="N3773"/>
      <c r="O3773"/>
      <c r="P3773"/>
      <c r="Q3773"/>
      <c r="R3773"/>
    </row>
    <row r="3774" spans="1:18" s="16" customFormat="1" x14ac:dyDescent="0.25">
      <c r="A3774"/>
      <c r="B3774" s="18"/>
      <c r="D3774"/>
      <c r="E3774"/>
      <c r="F3774"/>
      <c r="G3774"/>
      <c r="H3774"/>
      <c r="I3774"/>
      <c r="J3774"/>
      <c r="K3774"/>
      <c r="L3774"/>
      <c r="M3774"/>
      <c r="N3774"/>
      <c r="O3774"/>
      <c r="P3774"/>
      <c r="Q3774"/>
      <c r="R3774"/>
    </row>
    <row r="3775" spans="1:18" s="16" customFormat="1" x14ac:dyDescent="0.25">
      <c r="A3775"/>
      <c r="B3775" s="18"/>
      <c r="D3775"/>
      <c r="E3775"/>
      <c r="F3775"/>
      <c r="G3775"/>
      <c r="H3775"/>
      <c r="I3775"/>
      <c r="J3775"/>
      <c r="K3775"/>
      <c r="L3775"/>
      <c r="M3775"/>
      <c r="N3775"/>
      <c r="O3775"/>
      <c r="P3775"/>
      <c r="Q3775"/>
      <c r="R3775"/>
    </row>
    <row r="3776" spans="1:18" s="16" customFormat="1" x14ac:dyDescent="0.25">
      <c r="A3776"/>
      <c r="B3776" s="18"/>
      <c r="D3776"/>
      <c r="E3776"/>
      <c r="F3776"/>
      <c r="G3776"/>
      <c r="H3776"/>
      <c r="I3776"/>
      <c r="J3776"/>
      <c r="K3776"/>
      <c r="L3776"/>
      <c r="M3776"/>
      <c r="N3776"/>
      <c r="O3776"/>
      <c r="P3776"/>
      <c r="Q3776"/>
      <c r="R3776"/>
    </row>
    <row r="3777" spans="1:18" s="16" customFormat="1" x14ac:dyDescent="0.25">
      <c r="A3777"/>
      <c r="B3777" s="18"/>
      <c r="D3777"/>
      <c r="E3777"/>
      <c r="F3777"/>
      <c r="G3777"/>
      <c r="H3777"/>
      <c r="I3777"/>
      <c r="J3777"/>
      <c r="K3777"/>
      <c r="L3777"/>
      <c r="M3777"/>
      <c r="N3777"/>
      <c r="O3777"/>
      <c r="P3777"/>
      <c r="Q3777"/>
      <c r="R3777"/>
    </row>
    <row r="3778" spans="1:18" s="16" customFormat="1" x14ac:dyDescent="0.25">
      <c r="A3778"/>
      <c r="B3778" s="18"/>
      <c r="D3778"/>
      <c r="E3778"/>
      <c r="F3778"/>
      <c r="G3778"/>
      <c r="H3778"/>
      <c r="I3778"/>
      <c r="J3778"/>
      <c r="K3778"/>
      <c r="L3778"/>
      <c r="M3778"/>
      <c r="N3778"/>
      <c r="O3778"/>
      <c r="P3778"/>
      <c r="Q3778"/>
      <c r="R3778"/>
    </row>
    <row r="3779" spans="1:18" s="16" customFormat="1" x14ac:dyDescent="0.25">
      <c r="A3779"/>
      <c r="B3779" s="18"/>
      <c r="D3779"/>
      <c r="E3779"/>
      <c r="F3779"/>
      <c r="G3779"/>
      <c r="H3779"/>
      <c r="I3779"/>
      <c r="J3779"/>
      <c r="K3779"/>
      <c r="L3779"/>
      <c r="M3779"/>
      <c r="N3779"/>
      <c r="O3779"/>
      <c r="P3779"/>
      <c r="Q3779"/>
      <c r="R3779"/>
    </row>
    <row r="3780" spans="1:18" s="16" customFormat="1" x14ac:dyDescent="0.25">
      <c r="A3780"/>
      <c r="B3780" s="18"/>
      <c r="D3780"/>
      <c r="E3780"/>
      <c r="F3780"/>
      <c r="G3780"/>
      <c r="H3780"/>
      <c r="I3780"/>
      <c r="J3780"/>
      <c r="K3780"/>
      <c r="L3780"/>
      <c r="M3780"/>
      <c r="N3780"/>
      <c r="O3780"/>
      <c r="P3780"/>
      <c r="Q3780"/>
      <c r="R3780"/>
    </row>
    <row r="3781" spans="1:18" s="16" customFormat="1" x14ac:dyDescent="0.25">
      <c r="A3781"/>
      <c r="B3781" s="18"/>
      <c r="D3781"/>
      <c r="E3781"/>
      <c r="F3781"/>
      <c r="G3781"/>
      <c r="H3781"/>
      <c r="I3781"/>
      <c r="J3781"/>
      <c r="K3781"/>
      <c r="L3781"/>
      <c r="M3781"/>
      <c r="N3781"/>
      <c r="O3781"/>
      <c r="P3781"/>
      <c r="Q3781"/>
      <c r="R3781"/>
    </row>
    <row r="3782" spans="1:18" s="16" customFormat="1" x14ac:dyDescent="0.25">
      <c r="A3782"/>
      <c r="B3782" s="18"/>
      <c r="D3782"/>
      <c r="E3782"/>
      <c r="F3782"/>
      <c r="G3782"/>
      <c r="H3782"/>
      <c r="I3782"/>
      <c r="J3782"/>
      <c r="K3782"/>
      <c r="L3782"/>
      <c r="M3782"/>
      <c r="N3782"/>
      <c r="O3782"/>
      <c r="P3782"/>
      <c r="Q3782"/>
      <c r="R3782"/>
    </row>
    <row r="3783" spans="1:18" s="16" customFormat="1" x14ac:dyDescent="0.25">
      <c r="A3783"/>
      <c r="B3783" s="18"/>
      <c r="D3783"/>
      <c r="E3783"/>
      <c r="F3783"/>
      <c r="G3783"/>
      <c r="H3783"/>
      <c r="I3783"/>
      <c r="J3783"/>
      <c r="K3783"/>
      <c r="L3783"/>
      <c r="M3783"/>
      <c r="N3783"/>
      <c r="O3783"/>
      <c r="P3783"/>
      <c r="Q3783"/>
      <c r="R3783"/>
    </row>
    <row r="3784" spans="1:18" s="16" customFormat="1" x14ac:dyDescent="0.25">
      <c r="A3784"/>
      <c r="B3784" s="18"/>
      <c r="D3784"/>
      <c r="E3784"/>
      <c r="F3784"/>
      <c r="G3784"/>
      <c r="H3784"/>
      <c r="I3784"/>
      <c r="J3784"/>
      <c r="K3784"/>
      <c r="L3784"/>
      <c r="M3784"/>
      <c r="N3784"/>
      <c r="O3784"/>
      <c r="P3784"/>
      <c r="Q3784"/>
      <c r="R3784"/>
    </row>
    <row r="3785" spans="1:18" s="16" customFormat="1" x14ac:dyDescent="0.25">
      <c r="A3785"/>
      <c r="B3785" s="18"/>
      <c r="D3785"/>
      <c r="E3785"/>
      <c r="F3785"/>
      <c r="G3785"/>
      <c r="H3785"/>
      <c r="I3785"/>
      <c r="J3785"/>
      <c r="K3785"/>
      <c r="L3785"/>
      <c r="M3785"/>
      <c r="N3785"/>
      <c r="O3785"/>
      <c r="P3785"/>
      <c r="Q3785"/>
      <c r="R3785"/>
    </row>
    <row r="3786" spans="1:18" s="16" customFormat="1" x14ac:dyDescent="0.25">
      <c r="A3786"/>
      <c r="B3786" s="18"/>
      <c r="D3786"/>
      <c r="E3786"/>
      <c r="F3786"/>
      <c r="G3786"/>
      <c r="H3786"/>
      <c r="I3786"/>
      <c r="J3786"/>
      <c r="K3786"/>
      <c r="L3786"/>
      <c r="M3786"/>
      <c r="N3786"/>
      <c r="O3786"/>
      <c r="P3786"/>
      <c r="Q3786"/>
      <c r="R3786"/>
    </row>
    <row r="3787" spans="1:18" s="16" customFormat="1" x14ac:dyDescent="0.25">
      <c r="A3787"/>
      <c r="B3787" s="18"/>
      <c r="D3787"/>
      <c r="E3787"/>
      <c r="F3787"/>
      <c r="G3787"/>
      <c r="H3787"/>
      <c r="I3787"/>
      <c r="J3787"/>
      <c r="K3787"/>
      <c r="L3787"/>
      <c r="M3787"/>
      <c r="N3787"/>
      <c r="O3787"/>
      <c r="P3787"/>
      <c r="Q3787"/>
      <c r="R3787"/>
    </row>
    <row r="3788" spans="1:18" s="16" customFormat="1" x14ac:dyDescent="0.25">
      <c r="A3788"/>
      <c r="B3788" s="18"/>
      <c r="D3788"/>
      <c r="E3788"/>
      <c r="F3788"/>
      <c r="G3788"/>
      <c r="H3788"/>
      <c r="I3788"/>
      <c r="J3788"/>
      <c r="K3788"/>
      <c r="L3788"/>
      <c r="M3788"/>
      <c r="N3788"/>
      <c r="O3788"/>
      <c r="P3788"/>
      <c r="Q3788"/>
      <c r="R3788"/>
    </row>
    <row r="3789" spans="1:18" s="16" customFormat="1" x14ac:dyDescent="0.25">
      <c r="A3789"/>
      <c r="B3789" s="18"/>
      <c r="D3789"/>
      <c r="E3789"/>
      <c r="F3789"/>
      <c r="G3789"/>
      <c r="H3789"/>
      <c r="I3789"/>
      <c r="J3789"/>
      <c r="K3789"/>
      <c r="L3789"/>
      <c r="M3789"/>
      <c r="N3789"/>
      <c r="O3789"/>
      <c r="P3789"/>
      <c r="Q3789"/>
      <c r="R3789"/>
    </row>
    <row r="3790" spans="1:18" s="16" customFormat="1" x14ac:dyDescent="0.25">
      <c r="A3790"/>
      <c r="B3790" s="18"/>
      <c r="D3790"/>
      <c r="E3790"/>
      <c r="F3790"/>
      <c r="G3790"/>
      <c r="H3790"/>
      <c r="I3790"/>
      <c r="J3790"/>
      <c r="K3790"/>
      <c r="L3790"/>
      <c r="M3790"/>
      <c r="N3790"/>
      <c r="O3790"/>
      <c r="P3790"/>
      <c r="Q3790"/>
      <c r="R3790"/>
    </row>
    <row r="3791" spans="1:18" s="16" customFormat="1" x14ac:dyDescent="0.25">
      <c r="A3791"/>
      <c r="B3791" s="18"/>
      <c r="D3791"/>
      <c r="E3791"/>
      <c r="F3791"/>
      <c r="G3791"/>
      <c r="H3791"/>
      <c r="I3791"/>
      <c r="J3791"/>
      <c r="K3791"/>
      <c r="L3791"/>
      <c r="M3791"/>
      <c r="N3791"/>
      <c r="O3791"/>
      <c r="P3791"/>
      <c r="Q3791"/>
      <c r="R3791"/>
    </row>
    <row r="3792" spans="1:18" s="16" customFormat="1" x14ac:dyDescent="0.25">
      <c r="A3792"/>
      <c r="B3792" s="18"/>
      <c r="D3792"/>
      <c r="E3792"/>
      <c r="F3792"/>
      <c r="G3792"/>
      <c r="H3792"/>
      <c r="I3792"/>
      <c r="J3792"/>
      <c r="K3792"/>
      <c r="L3792"/>
      <c r="M3792"/>
      <c r="N3792"/>
      <c r="O3792"/>
      <c r="P3792"/>
      <c r="Q3792"/>
      <c r="R3792"/>
    </row>
    <row r="3793" spans="1:18" s="16" customFormat="1" x14ac:dyDescent="0.25">
      <c r="A3793"/>
      <c r="B3793" s="18"/>
      <c r="D3793"/>
      <c r="E3793"/>
      <c r="F3793"/>
      <c r="G3793"/>
      <c r="H3793"/>
      <c r="I3793"/>
      <c r="J3793"/>
      <c r="K3793"/>
      <c r="L3793"/>
      <c r="M3793"/>
      <c r="N3793"/>
      <c r="O3793"/>
      <c r="P3793"/>
      <c r="Q3793"/>
      <c r="R3793"/>
    </row>
    <row r="3794" spans="1:18" s="16" customFormat="1" x14ac:dyDescent="0.25">
      <c r="A3794"/>
      <c r="B3794" s="18"/>
      <c r="D3794"/>
      <c r="E3794"/>
      <c r="F3794"/>
      <c r="G3794"/>
      <c r="H3794"/>
      <c r="I3794"/>
      <c r="J3794"/>
      <c r="K3794"/>
      <c r="L3794"/>
      <c r="M3794"/>
      <c r="N3794"/>
      <c r="O3794"/>
      <c r="P3794"/>
      <c r="Q3794"/>
      <c r="R3794"/>
    </row>
    <row r="3795" spans="1:18" s="16" customFormat="1" x14ac:dyDescent="0.25">
      <c r="A3795"/>
      <c r="B3795" s="18"/>
      <c r="D3795"/>
      <c r="E3795"/>
      <c r="F3795"/>
      <c r="G3795"/>
      <c r="H3795"/>
      <c r="I3795"/>
      <c r="J3795"/>
      <c r="K3795"/>
      <c r="L3795"/>
      <c r="M3795"/>
      <c r="N3795"/>
      <c r="O3795"/>
      <c r="P3795"/>
      <c r="Q3795"/>
      <c r="R3795"/>
    </row>
    <row r="3796" spans="1:18" s="16" customFormat="1" x14ac:dyDescent="0.25">
      <c r="A3796"/>
      <c r="B3796" s="18"/>
      <c r="D3796"/>
      <c r="E3796"/>
      <c r="F3796"/>
      <c r="G3796"/>
      <c r="H3796"/>
      <c r="I3796"/>
      <c r="J3796"/>
      <c r="K3796"/>
      <c r="L3796"/>
      <c r="M3796"/>
      <c r="N3796"/>
      <c r="O3796"/>
      <c r="P3796"/>
      <c r="Q3796"/>
      <c r="R3796"/>
    </row>
    <row r="3797" spans="1:18" s="16" customFormat="1" x14ac:dyDescent="0.25">
      <c r="A3797"/>
      <c r="B3797" s="18"/>
      <c r="D3797"/>
      <c r="E3797"/>
      <c r="F3797"/>
      <c r="G3797"/>
      <c r="H3797"/>
      <c r="I3797"/>
      <c r="J3797"/>
      <c r="K3797"/>
      <c r="L3797"/>
      <c r="M3797"/>
      <c r="N3797"/>
      <c r="O3797"/>
      <c r="P3797"/>
      <c r="Q3797"/>
      <c r="R3797"/>
    </row>
    <row r="3798" spans="1:18" s="16" customFormat="1" x14ac:dyDescent="0.25">
      <c r="A3798"/>
      <c r="B3798" s="18"/>
      <c r="D3798"/>
      <c r="E3798"/>
      <c r="F3798"/>
      <c r="G3798"/>
      <c r="H3798"/>
      <c r="I3798"/>
      <c r="J3798"/>
      <c r="K3798"/>
      <c r="L3798"/>
      <c r="M3798"/>
      <c r="N3798"/>
      <c r="O3798"/>
      <c r="P3798"/>
      <c r="Q3798"/>
      <c r="R3798"/>
    </row>
    <row r="3799" spans="1:18" s="16" customFormat="1" x14ac:dyDescent="0.25">
      <c r="A3799"/>
      <c r="B3799" s="18"/>
      <c r="D3799"/>
      <c r="E3799"/>
      <c r="F3799"/>
      <c r="G3799"/>
      <c r="H3799"/>
      <c r="I3799"/>
      <c r="J3799"/>
      <c r="K3799"/>
      <c r="L3799"/>
      <c r="M3799"/>
      <c r="N3799"/>
      <c r="O3799"/>
      <c r="P3799"/>
      <c r="Q3799"/>
      <c r="R3799"/>
    </row>
    <row r="3800" spans="1:18" s="16" customFormat="1" x14ac:dyDescent="0.25">
      <c r="A3800"/>
      <c r="B3800" s="18"/>
      <c r="D3800"/>
      <c r="E3800"/>
      <c r="F3800"/>
      <c r="G3800"/>
      <c r="H3800"/>
      <c r="I3800"/>
      <c r="J3800"/>
      <c r="K3800"/>
      <c r="L3800"/>
      <c r="M3800"/>
      <c r="N3800"/>
      <c r="O3800"/>
      <c r="P3800"/>
      <c r="Q3800"/>
      <c r="R3800"/>
    </row>
    <row r="3801" spans="1:18" s="16" customFormat="1" x14ac:dyDescent="0.25">
      <c r="A3801"/>
      <c r="B3801" s="18"/>
      <c r="D3801"/>
      <c r="E3801"/>
      <c r="F3801"/>
      <c r="G3801"/>
      <c r="H3801"/>
      <c r="I3801"/>
      <c r="J3801"/>
      <c r="K3801"/>
      <c r="L3801"/>
      <c r="M3801"/>
      <c r="N3801"/>
      <c r="O3801"/>
      <c r="P3801"/>
      <c r="Q3801"/>
      <c r="R3801"/>
    </row>
    <row r="3802" spans="1:18" s="16" customFormat="1" x14ac:dyDescent="0.25">
      <c r="A3802"/>
      <c r="B3802" s="18"/>
      <c r="D3802"/>
      <c r="E3802"/>
      <c r="F3802"/>
      <c r="G3802"/>
      <c r="H3802"/>
      <c r="I3802"/>
      <c r="J3802"/>
      <c r="K3802"/>
      <c r="L3802"/>
      <c r="M3802"/>
      <c r="N3802"/>
      <c r="O3802"/>
      <c r="P3802"/>
      <c r="Q3802"/>
      <c r="R3802"/>
    </row>
    <row r="3803" spans="1:18" s="16" customFormat="1" x14ac:dyDescent="0.25">
      <c r="A3803"/>
      <c r="B3803" s="18"/>
      <c r="D3803"/>
      <c r="E3803"/>
      <c r="F3803"/>
      <c r="G3803"/>
      <c r="H3803"/>
      <c r="I3803"/>
      <c r="J3803"/>
      <c r="K3803"/>
      <c r="L3803"/>
      <c r="M3803"/>
      <c r="N3803"/>
      <c r="O3803"/>
      <c r="P3803"/>
      <c r="Q3803"/>
      <c r="R3803"/>
    </row>
    <row r="3804" spans="1:18" s="16" customFormat="1" x14ac:dyDescent="0.25">
      <c r="A3804"/>
      <c r="B3804" s="18"/>
      <c r="D3804"/>
      <c r="E3804"/>
      <c r="F3804"/>
      <c r="G3804"/>
      <c r="H3804"/>
      <c r="I3804"/>
      <c r="J3804"/>
      <c r="K3804"/>
      <c r="L3804"/>
      <c r="M3804"/>
      <c r="N3804"/>
      <c r="O3804"/>
      <c r="P3804"/>
      <c r="Q3804"/>
      <c r="R3804"/>
    </row>
    <row r="3805" spans="1:18" s="16" customFormat="1" x14ac:dyDescent="0.25">
      <c r="A3805"/>
      <c r="B3805" s="18"/>
      <c r="D3805"/>
      <c r="E3805"/>
      <c r="F3805"/>
      <c r="G3805"/>
      <c r="H3805"/>
      <c r="I3805"/>
      <c r="J3805"/>
      <c r="K3805"/>
      <c r="L3805"/>
      <c r="M3805"/>
      <c r="N3805"/>
      <c r="O3805"/>
      <c r="P3805"/>
      <c r="Q3805"/>
      <c r="R3805"/>
    </row>
    <row r="3806" spans="1:18" s="16" customFormat="1" x14ac:dyDescent="0.25">
      <c r="A3806"/>
      <c r="B3806" s="18"/>
      <c r="D3806"/>
      <c r="E3806"/>
      <c r="F3806"/>
      <c r="G3806"/>
      <c r="H3806"/>
      <c r="I3806"/>
      <c r="J3806"/>
      <c r="K3806"/>
      <c r="L3806"/>
      <c r="M3806"/>
      <c r="N3806"/>
      <c r="O3806"/>
      <c r="P3806"/>
      <c r="Q3806"/>
      <c r="R3806"/>
    </row>
    <row r="3807" spans="1:18" s="16" customFormat="1" x14ac:dyDescent="0.25">
      <c r="A3807"/>
      <c r="B3807" s="18"/>
      <c r="D3807"/>
      <c r="E3807"/>
      <c r="F3807"/>
      <c r="G3807"/>
      <c r="H3807"/>
      <c r="I3807"/>
      <c r="J3807"/>
      <c r="K3807"/>
      <c r="L3807"/>
      <c r="M3807"/>
      <c r="N3807"/>
      <c r="O3807"/>
      <c r="P3807"/>
      <c r="Q3807"/>
      <c r="R3807"/>
    </row>
    <row r="3808" spans="1:18" s="16" customFormat="1" x14ac:dyDescent="0.25">
      <c r="A3808"/>
      <c r="B3808" s="18"/>
      <c r="D3808"/>
      <c r="E3808"/>
      <c r="F3808"/>
      <c r="G3808"/>
      <c r="H3808"/>
      <c r="I3808"/>
      <c r="J3808"/>
      <c r="K3808"/>
      <c r="L3808"/>
      <c r="M3808"/>
      <c r="N3808"/>
      <c r="O3808"/>
      <c r="P3808"/>
      <c r="Q3808"/>
      <c r="R3808"/>
    </row>
    <row r="3809" spans="1:18" s="16" customFormat="1" x14ac:dyDescent="0.25">
      <c r="A3809"/>
      <c r="B3809" s="18"/>
      <c r="D3809"/>
      <c r="E3809"/>
      <c r="F3809"/>
      <c r="G3809"/>
      <c r="H3809"/>
      <c r="I3809"/>
      <c r="J3809"/>
      <c r="K3809"/>
      <c r="L3809"/>
      <c r="M3809"/>
      <c r="N3809"/>
      <c r="O3809"/>
      <c r="P3809"/>
      <c r="Q3809"/>
      <c r="R3809"/>
    </row>
    <row r="3810" spans="1:18" s="16" customFormat="1" x14ac:dyDescent="0.25">
      <c r="A3810"/>
      <c r="B3810" s="18"/>
      <c r="D3810"/>
      <c r="E3810"/>
      <c r="F3810"/>
      <c r="G3810"/>
      <c r="H3810"/>
      <c r="I3810"/>
      <c r="J3810"/>
      <c r="K3810"/>
      <c r="L3810"/>
      <c r="M3810"/>
      <c r="N3810"/>
      <c r="O3810"/>
      <c r="P3810"/>
      <c r="Q3810"/>
      <c r="R3810"/>
    </row>
    <row r="3811" spans="1:18" s="16" customFormat="1" x14ac:dyDescent="0.25">
      <c r="A3811"/>
      <c r="B3811" s="18"/>
      <c r="D3811"/>
      <c r="E3811"/>
      <c r="F3811"/>
      <c r="G3811"/>
      <c r="H3811"/>
      <c r="I3811"/>
      <c r="J3811"/>
      <c r="K3811"/>
      <c r="L3811"/>
      <c r="M3811"/>
      <c r="N3811"/>
      <c r="O3811"/>
      <c r="P3811"/>
      <c r="Q3811"/>
      <c r="R3811"/>
    </row>
    <row r="3812" spans="1:18" s="16" customFormat="1" x14ac:dyDescent="0.25">
      <c r="A3812"/>
      <c r="B3812" s="17"/>
      <c r="D3812"/>
      <c r="E3812"/>
      <c r="F3812"/>
      <c r="G3812"/>
      <c r="H3812"/>
      <c r="I3812"/>
      <c r="J3812"/>
      <c r="K3812"/>
      <c r="L3812"/>
      <c r="M3812"/>
      <c r="N3812"/>
      <c r="O3812"/>
      <c r="P3812"/>
      <c r="Q3812"/>
      <c r="R3812"/>
    </row>
    <row r="3813" spans="1:18" s="16" customFormat="1" x14ac:dyDescent="0.25">
      <c r="A3813"/>
      <c r="B3813" s="18"/>
      <c r="D3813"/>
      <c r="E3813"/>
      <c r="F3813"/>
      <c r="G3813"/>
      <c r="H3813"/>
      <c r="I3813"/>
      <c r="J3813"/>
      <c r="K3813"/>
      <c r="L3813"/>
      <c r="M3813"/>
      <c r="N3813"/>
      <c r="O3813"/>
      <c r="P3813"/>
      <c r="Q3813"/>
      <c r="R3813"/>
    </row>
    <row r="3814" spans="1:18" s="16" customFormat="1" x14ac:dyDescent="0.25">
      <c r="A3814"/>
      <c r="B3814" s="18"/>
      <c r="D3814"/>
      <c r="E3814"/>
      <c r="F3814"/>
      <c r="G3814"/>
      <c r="H3814"/>
      <c r="I3814"/>
      <c r="J3814"/>
      <c r="K3814"/>
      <c r="L3814"/>
      <c r="M3814"/>
      <c r="N3814"/>
      <c r="O3814"/>
      <c r="P3814"/>
      <c r="Q3814"/>
      <c r="R3814"/>
    </row>
    <row r="3815" spans="1:18" s="16" customFormat="1" x14ac:dyDescent="0.25">
      <c r="A3815"/>
      <c r="B3815" s="18"/>
      <c r="D3815"/>
      <c r="E3815"/>
      <c r="F3815"/>
      <c r="G3815"/>
      <c r="H3815"/>
      <c r="I3815"/>
      <c r="J3815"/>
      <c r="K3815"/>
      <c r="L3815"/>
      <c r="M3815"/>
      <c r="N3815"/>
      <c r="O3815"/>
      <c r="P3815"/>
      <c r="Q3815"/>
      <c r="R3815"/>
    </row>
    <row r="3816" spans="1:18" s="16" customFormat="1" x14ac:dyDescent="0.25">
      <c r="A3816"/>
      <c r="B3816" s="18"/>
      <c r="D3816"/>
      <c r="E3816"/>
      <c r="F3816"/>
      <c r="G3816"/>
      <c r="H3816"/>
      <c r="I3816"/>
      <c r="J3816"/>
      <c r="K3816"/>
      <c r="L3816"/>
      <c r="M3816"/>
      <c r="N3816"/>
      <c r="O3816"/>
      <c r="P3816"/>
      <c r="Q3816"/>
      <c r="R3816"/>
    </row>
    <row r="3817" spans="1:18" s="16" customFormat="1" x14ac:dyDescent="0.25">
      <c r="A3817"/>
      <c r="B3817" s="18"/>
      <c r="D3817"/>
      <c r="E3817"/>
      <c r="F3817"/>
      <c r="G3817"/>
      <c r="H3817"/>
      <c r="I3817"/>
      <c r="J3817"/>
      <c r="K3817"/>
      <c r="L3817"/>
      <c r="M3817"/>
      <c r="N3817"/>
      <c r="O3817"/>
      <c r="P3817"/>
      <c r="Q3817"/>
      <c r="R3817"/>
    </row>
    <row r="3818" spans="1:18" s="16" customFormat="1" x14ac:dyDescent="0.25">
      <c r="A3818"/>
      <c r="B3818" s="18"/>
      <c r="D3818"/>
      <c r="E3818"/>
      <c r="F3818"/>
      <c r="G3818"/>
      <c r="H3818"/>
      <c r="I3818"/>
      <c r="J3818"/>
      <c r="K3818"/>
      <c r="L3818"/>
      <c r="M3818"/>
      <c r="N3818"/>
      <c r="O3818"/>
      <c r="P3818"/>
      <c r="Q3818"/>
      <c r="R3818"/>
    </row>
    <row r="3819" spans="1:18" s="16" customFormat="1" x14ac:dyDescent="0.25">
      <c r="A3819"/>
      <c r="B3819" s="18"/>
      <c r="D3819"/>
      <c r="E3819"/>
      <c r="F3819"/>
      <c r="G3819"/>
      <c r="H3819"/>
      <c r="I3819"/>
      <c r="J3819"/>
      <c r="K3819"/>
      <c r="L3819"/>
      <c r="M3819"/>
      <c r="N3819"/>
      <c r="O3819"/>
      <c r="P3819"/>
      <c r="Q3819"/>
      <c r="R3819"/>
    </row>
    <row r="3820" spans="1:18" s="16" customFormat="1" x14ac:dyDescent="0.25">
      <c r="A3820"/>
      <c r="B3820" s="18"/>
      <c r="D3820"/>
      <c r="E3820"/>
      <c r="F3820"/>
      <c r="G3820"/>
      <c r="H3820"/>
      <c r="I3820"/>
      <c r="J3820"/>
      <c r="K3820"/>
      <c r="L3820"/>
      <c r="M3820"/>
      <c r="N3820"/>
      <c r="O3820"/>
      <c r="P3820"/>
      <c r="Q3820"/>
      <c r="R3820"/>
    </row>
    <row r="3821" spans="1:18" s="16" customFormat="1" x14ac:dyDescent="0.25">
      <c r="A3821"/>
      <c r="B3821" s="18"/>
      <c r="D3821"/>
      <c r="E3821"/>
      <c r="F3821"/>
      <c r="G3821"/>
      <c r="H3821"/>
      <c r="I3821"/>
      <c r="J3821"/>
      <c r="K3821"/>
      <c r="L3821"/>
      <c r="M3821"/>
      <c r="N3821"/>
      <c r="O3821"/>
      <c r="P3821"/>
      <c r="Q3821"/>
      <c r="R3821"/>
    </row>
    <row r="3822" spans="1:18" s="16" customFormat="1" x14ac:dyDescent="0.25">
      <c r="A3822"/>
      <c r="B3822" s="18"/>
      <c r="D3822"/>
      <c r="E3822"/>
      <c r="F3822"/>
      <c r="G3822"/>
      <c r="H3822"/>
      <c r="I3822"/>
      <c r="J3822"/>
      <c r="K3822"/>
      <c r="L3822"/>
      <c r="M3822"/>
      <c r="N3822"/>
      <c r="O3822"/>
      <c r="P3822"/>
      <c r="Q3822"/>
      <c r="R3822"/>
    </row>
    <row r="3823" spans="1:18" s="16" customFormat="1" x14ac:dyDescent="0.25">
      <c r="A3823"/>
      <c r="B3823" s="18"/>
      <c r="D3823"/>
      <c r="E3823"/>
      <c r="F3823"/>
      <c r="G3823"/>
      <c r="H3823"/>
      <c r="I3823"/>
      <c r="J3823"/>
      <c r="K3823"/>
      <c r="L3823"/>
      <c r="M3823"/>
      <c r="N3823"/>
      <c r="O3823"/>
      <c r="P3823"/>
      <c r="Q3823"/>
      <c r="R3823"/>
    </row>
    <row r="3824" spans="1:18" s="16" customFormat="1" x14ac:dyDescent="0.25">
      <c r="A3824"/>
      <c r="B3824" s="18"/>
      <c r="D3824"/>
      <c r="E3824"/>
      <c r="F3824"/>
      <c r="G3824"/>
      <c r="H3824"/>
      <c r="I3824"/>
      <c r="J3824"/>
      <c r="K3824"/>
      <c r="L3824"/>
      <c r="M3824"/>
      <c r="N3824"/>
      <c r="O3824"/>
      <c r="P3824"/>
      <c r="Q3824"/>
      <c r="R3824"/>
    </row>
    <row r="3825" spans="1:18" s="16" customFormat="1" x14ac:dyDescent="0.25">
      <c r="A3825"/>
      <c r="B3825" s="18"/>
      <c r="D3825"/>
      <c r="E3825"/>
      <c r="F3825"/>
      <c r="G3825"/>
      <c r="H3825"/>
      <c r="I3825"/>
      <c r="J3825"/>
      <c r="K3825"/>
      <c r="L3825"/>
      <c r="M3825"/>
      <c r="N3825"/>
      <c r="O3825"/>
      <c r="P3825"/>
      <c r="Q3825"/>
      <c r="R3825"/>
    </row>
    <row r="3826" spans="1:18" s="16" customFormat="1" x14ac:dyDescent="0.25">
      <c r="A3826"/>
      <c r="B3826" s="18"/>
      <c r="D3826"/>
      <c r="E3826"/>
      <c r="F3826"/>
      <c r="G3826"/>
      <c r="H3826"/>
      <c r="I3826"/>
      <c r="J3826"/>
      <c r="K3826"/>
      <c r="L3826"/>
      <c r="M3826"/>
      <c r="N3826"/>
      <c r="O3826"/>
      <c r="P3826"/>
      <c r="Q3826"/>
      <c r="R3826"/>
    </row>
    <row r="3827" spans="1:18" s="16" customFormat="1" x14ac:dyDescent="0.25">
      <c r="A3827"/>
      <c r="B3827" s="18"/>
      <c r="D3827"/>
      <c r="E3827"/>
      <c r="F3827"/>
      <c r="G3827"/>
      <c r="H3827"/>
      <c r="I3827"/>
      <c r="J3827"/>
      <c r="K3827"/>
      <c r="L3827"/>
      <c r="M3827"/>
      <c r="N3827"/>
      <c r="O3827"/>
      <c r="P3827"/>
      <c r="Q3827"/>
      <c r="R3827"/>
    </row>
    <row r="3828" spans="1:18" s="16" customFormat="1" x14ac:dyDescent="0.25">
      <c r="A3828"/>
      <c r="B3828" s="18"/>
      <c r="D3828"/>
      <c r="E3828"/>
      <c r="F3828"/>
      <c r="G3828"/>
      <c r="H3828"/>
      <c r="I3828"/>
      <c r="J3828"/>
      <c r="K3828"/>
      <c r="L3828"/>
      <c r="M3828"/>
      <c r="N3828"/>
      <c r="O3828"/>
      <c r="P3828"/>
      <c r="Q3828"/>
      <c r="R3828"/>
    </row>
    <row r="3829" spans="1:18" s="16" customFormat="1" x14ac:dyDescent="0.25">
      <c r="A3829"/>
      <c r="B3829" s="18"/>
      <c r="D3829"/>
      <c r="E3829"/>
      <c r="F3829"/>
      <c r="G3829"/>
      <c r="H3829"/>
      <c r="I3829"/>
      <c r="J3829"/>
      <c r="K3829"/>
      <c r="L3829"/>
      <c r="M3829"/>
      <c r="N3829"/>
      <c r="O3829"/>
      <c r="P3829"/>
      <c r="Q3829"/>
      <c r="R3829"/>
    </row>
    <row r="3830" spans="1:18" s="16" customFormat="1" x14ac:dyDescent="0.25">
      <c r="A3830"/>
      <c r="B3830" s="18"/>
      <c r="D3830"/>
      <c r="E3830"/>
      <c r="F3830"/>
      <c r="G3830"/>
      <c r="H3830"/>
      <c r="I3830"/>
      <c r="J3830"/>
      <c r="K3830"/>
      <c r="L3830"/>
      <c r="M3830"/>
      <c r="N3830"/>
      <c r="O3830"/>
      <c r="P3830"/>
      <c r="Q3830"/>
      <c r="R3830"/>
    </row>
    <row r="3831" spans="1:18" s="16" customFormat="1" x14ac:dyDescent="0.25">
      <c r="A3831"/>
      <c r="B3831" s="18"/>
      <c r="D3831"/>
      <c r="E3831"/>
      <c r="F3831"/>
      <c r="G3831"/>
      <c r="H3831"/>
      <c r="I3831"/>
      <c r="J3831"/>
      <c r="K3831"/>
      <c r="L3831"/>
      <c r="M3831"/>
      <c r="N3831"/>
      <c r="O3831"/>
      <c r="P3831"/>
      <c r="Q3831"/>
      <c r="R3831"/>
    </row>
    <row r="3832" spans="1:18" s="16" customFormat="1" x14ac:dyDescent="0.25">
      <c r="A3832"/>
      <c r="B3832" s="18"/>
      <c r="D3832"/>
      <c r="E3832"/>
      <c r="F3832"/>
      <c r="G3832"/>
      <c r="H3832"/>
      <c r="I3832"/>
      <c r="J3832"/>
      <c r="K3832"/>
      <c r="L3832"/>
      <c r="M3832"/>
      <c r="N3832"/>
      <c r="O3832"/>
      <c r="P3832"/>
      <c r="Q3832"/>
      <c r="R3832"/>
    </row>
    <row r="3833" spans="1:18" s="16" customFormat="1" x14ac:dyDescent="0.25">
      <c r="A3833"/>
      <c r="B3833" s="18"/>
      <c r="D3833"/>
      <c r="E3833"/>
      <c r="F3833"/>
      <c r="G3833"/>
      <c r="H3833"/>
      <c r="I3833"/>
      <c r="J3833"/>
      <c r="K3833"/>
      <c r="L3833"/>
      <c r="M3833"/>
      <c r="N3833"/>
      <c r="O3833"/>
      <c r="P3833"/>
      <c r="Q3833"/>
      <c r="R3833"/>
    </row>
    <row r="3834" spans="1:18" s="16" customFormat="1" x14ac:dyDescent="0.25">
      <c r="A3834"/>
      <c r="B3834" s="18"/>
      <c r="D3834"/>
      <c r="E3834"/>
      <c r="F3834"/>
      <c r="G3834"/>
      <c r="H3834"/>
      <c r="I3834"/>
      <c r="J3834"/>
      <c r="K3834"/>
      <c r="L3834"/>
      <c r="M3834"/>
      <c r="N3834"/>
      <c r="O3834"/>
      <c r="P3834"/>
      <c r="Q3834"/>
      <c r="R3834"/>
    </row>
    <row r="3835" spans="1:18" s="16" customFormat="1" x14ac:dyDescent="0.25">
      <c r="A3835"/>
      <c r="B3835" s="18"/>
      <c r="D3835"/>
      <c r="E3835"/>
      <c r="F3835"/>
      <c r="G3835"/>
      <c r="H3835"/>
      <c r="I3835"/>
      <c r="J3835"/>
      <c r="K3835"/>
      <c r="L3835"/>
      <c r="M3835"/>
      <c r="N3835"/>
      <c r="O3835"/>
      <c r="P3835"/>
      <c r="Q3835"/>
      <c r="R3835"/>
    </row>
    <row r="3836" spans="1:18" s="16" customFormat="1" x14ac:dyDescent="0.25">
      <c r="A3836"/>
      <c r="B3836" s="18"/>
      <c r="D3836"/>
      <c r="E3836"/>
      <c r="F3836"/>
      <c r="G3836"/>
      <c r="H3836"/>
      <c r="I3836"/>
      <c r="J3836"/>
      <c r="K3836"/>
      <c r="L3836"/>
      <c r="M3836"/>
      <c r="N3836"/>
      <c r="O3836"/>
      <c r="P3836"/>
      <c r="Q3836"/>
      <c r="R3836"/>
    </row>
    <row r="3837" spans="1:18" s="16" customFormat="1" x14ac:dyDescent="0.25">
      <c r="A3837"/>
      <c r="B3837" s="18"/>
      <c r="D3837"/>
      <c r="E3837"/>
      <c r="F3837"/>
      <c r="G3837"/>
      <c r="H3837"/>
      <c r="I3837"/>
      <c r="J3837"/>
      <c r="K3837"/>
      <c r="L3837"/>
      <c r="M3837"/>
      <c r="N3837"/>
      <c r="O3837"/>
      <c r="P3837"/>
      <c r="Q3837"/>
      <c r="R3837"/>
    </row>
    <row r="3838" spans="1:18" s="16" customFormat="1" x14ac:dyDescent="0.25">
      <c r="A3838"/>
      <c r="B3838" s="18"/>
      <c r="D3838"/>
      <c r="E3838"/>
      <c r="F3838"/>
      <c r="G3838"/>
      <c r="H3838"/>
      <c r="I3838"/>
      <c r="J3838"/>
      <c r="K3838"/>
      <c r="L3838"/>
      <c r="M3838"/>
      <c r="N3838"/>
      <c r="O3838"/>
      <c r="P3838"/>
      <c r="Q3838"/>
      <c r="R3838"/>
    </row>
    <row r="3839" spans="1:18" s="16" customFormat="1" x14ac:dyDescent="0.25">
      <c r="A3839"/>
      <c r="B3839" s="18"/>
      <c r="D3839"/>
      <c r="E3839"/>
      <c r="F3839"/>
      <c r="G3839"/>
      <c r="H3839"/>
      <c r="I3839"/>
      <c r="J3839"/>
      <c r="K3839"/>
      <c r="L3839"/>
      <c r="M3839"/>
      <c r="N3839"/>
      <c r="O3839"/>
      <c r="P3839"/>
      <c r="Q3839"/>
      <c r="R3839"/>
    </row>
    <row r="3840" spans="1:18" s="16" customFormat="1" x14ac:dyDescent="0.25">
      <c r="A3840"/>
      <c r="B3840" s="18"/>
      <c r="D3840"/>
      <c r="E3840"/>
      <c r="F3840"/>
      <c r="G3840"/>
      <c r="H3840"/>
      <c r="I3840"/>
      <c r="J3840"/>
      <c r="K3840"/>
      <c r="L3840"/>
      <c r="M3840"/>
      <c r="N3840"/>
      <c r="O3840"/>
      <c r="P3840"/>
      <c r="Q3840"/>
      <c r="R3840"/>
    </row>
    <row r="3841" spans="1:18" s="16" customFormat="1" x14ac:dyDescent="0.25">
      <c r="A3841"/>
      <c r="B3841" s="18"/>
      <c r="D3841"/>
      <c r="E3841"/>
      <c r="F3841"/>
      <c r="G3841"/>
      <c r="H3841"/>
      <c r="I3841"/>
      <c r="J3841"/>
      <c r="K3841"/>
      <c r="L3841"/>
      <c r="M3841"/>
      <c r="N3841"/>
      <c r="O3841"/>
      <c r="P3841"/>
      <c r="Q3841"/>
      <c r="R3841"/>
    </row>
    <row r="3842" spans="1:18" s="16" customFormat="1" x14ac:dyDescent="0.25">
      <c r="A3842"/>
      <c r="B3842" s="18"/>
      <c r="D3842"/>
      <c r="E3842"/>
      <c r="F3842"/>
      <c r="G3842"/>
      <c r="H3842"/>
      <c r="I3842"/>
      <c r="J3842"/>
      <c r="K3842"/>
      <c r="L3842"/>
      <c r="M3842"/>
      <c r="N3842"/>
      <c r="O3842"/>
      <c r="P3842"/>
      <c r="Q3842"/>
      <c r="R3842"/>
    </row>
    <row r="3843" spans="1:18" s="16" customFormat="1" x14ac:dyDescent="0.25">
      <c r="A3843"/>
      <c r="B3843" s="18"/>
      <c r="D3843"/>
      <c r="E3843"/>
      <c r="F3843"/>
      <c r="G3843"/>
      <c r="H3843"/>
      <c r="I3843"/>
      <c r="J3843"/>
      <c r="K3843"/>
      <c r="L3843"/>
      <c r="M3843"/>
      <c r="N3843"/>
      <c r="O3843"/>
      <c r="P3843"/>
      <c r="Q3843"/>
      <c r="R3843"/>
    </row>
    <row r="3844" spans="1:18" s="16" customFormat="1" x14ac:dyDescent="0.25">
      <c r="A3844"/>
      <c r="B3844" s="18"/>
      <c r="D3844"/>
      <c r="E3844"/>
      <c r="F3844"/>
      <c r="G3844"/>
      <c r="H3844"/>
      <c r="I3844"/>
      <c r="J3844"/>
      <c r="K3844"/>
      <c r="L3844"/>
      <c r="M3844"/>
      <c r="N3844"/>
      <c r="O3844"/>
      <c r="P3844"/>
      <c r="Q3844"/>
      <c r="R3844"/>
    </row>
    <row r="3845" spans="1:18" s="16" customFormat="1" x14ac:dyDescent="0.25">
      <c r="A3845"/>
      <c r="B3845" s="18"/>
      <c r="D3845"/>
      <c r="E3845"/>
      <c r="F3845"/>
      <c r="G3845"/>
      <c r="H3845"/>
      <c r="I3845"/>
      <c r="J3845"/>
      <c r="K3845"/>
      <c r="L3845"/>
      <c r="M3845"/>
      <c r="N3845"/>
      <c r="O3845"/>
      <c r="P3845"/>
      <c r="Q3845"/>
      <c r="R3845"/>
    </row>
    <row r="3846" spans="1:18" s="16" customFormat="1" x14ac:dyDescent="0.25">
      <c r="A3846"/>
      <c r="B3846" s="18"/>
      <c r="D3846"/>
      <c r="E3846"/>
      <c r="F3846"/>
      <c r="G3846"/>
      <c r="H3846"/>
      <c r="I3846"/>
      <c r="J3846"/>
      <c r="K3846"/>
      <c r="L3846"/>
      <c r="M3846"/>
      <c r="N3846"/>
      <c r="O3846"/>
      <c r="P3846"/>
      <c r="Q3846"/>
      <c r="R3846"/>
    </row>
    <row r="3847" spans="1:18" s="16" customFormat="1" x14ac:dyDescent="0.25">
      <c r="A3847"/>
      <c r="B3847" s="18"/>
      <c r="D3847"/>
      <c r="E3847"/>
      <c r="F3847"/>
      <c r="G3847"/>
      <c r="H3847"/>
      <c r="I3847"/>
      <c r="J3847"/>
      <c r="K3847"/>
      <c r="L3847"/>
      <c r="M3847"/>
      <c r="N3847"/>
      <c r="O3847"/>
      <c r="P3847"/>
      <c r="Q3847"/>
      <c r="R3847"/>
    </row>
    <row r="3848" spans="1:18" s="16" customFormat="1" x14ac:dyDescent="0.25">
      <c r="A3848"/>
      <c r="B3848" s="18"/>
      <c r="D3848"/>
      <c r="E3848"/>
      <c r="F3848"/>
      <c r="G3848"/>
      <c r="H3848"/>
      <c r="I3848"/>
      <c r="J3848"/>
      <c r="K3848"/>
      <c r="L3848"/>
      <c r="M3848"/>
      <c r="N3848"/>
      <c r="O3848"/>
      <c r="P3848"/>
      <c r="Q3848"/>
      <c r="R3848"/>
    </row>
    <row r="3849" spans="1:18" s="16" customFormat="1" x14ac:dyDescent="0.25">
      <c r="A3849"/>
      <c r="B3849" s="18"/>
      <c r="D3849"/>
      <c r="E3849"/>
      <c r="F3849"/>
      <c r="G3849"/>
      <c r="H3849"/>
      <c r="I3849"/>
      <c r="J3849"/>
      <c r="K3849"/>
      <c r="L3849"/>
      <c r="M3849"/>
      <c r="N3849"/>
      <c r="O3849"/>
      <c r="P3849"/>
      <c r="Q3849"/>
      <c r="R3849"/>
    </row>
    <row r="3850" spans="1:18" s="16" customFormat="1" x14ac:dyDescent="0.25">
      <c r="A3850"/>
      <c r="B3850" s="18"/>
      <c r="D3850"/>
      <c r="E3850"/>
      <c r="F3850"/>
      <c r="G3850"/>
      <c r="H3850"/>
      <c r="I3850"/>
      <c r="J3850"/>
      <c r="K3850"/>
      <c r="L3850"/>
      <c r="M3850"/>
      <c r="N3850"/>
      <c r="O3850"/>
      <c r="P3850"/>
      <c r="Q3850"/>
      <c r="R3850"/>
    </row>
    <row r="3851" spans="1:18" s="16" customFormat="1" x14ac:dyDescent="0.25">
      <c r="A3851"/>
      <c r="B3851" s="18"/>
      <c r="D3851"/>
      <c r="E3851"/>
      <c r="F3851"/>
      <c r="G3851"/>
      <c r="H3851"/>
      <c r="I3851"/>
      <c r="J3851"/>
      <c r="K3851"/>
      <c r="L3851"/>
      <c r="M3851"/>
      <c r="N3851"/>
      <c r="O3851"/>
      <c r="P3851"/>
      <c r="Q3851"/>
      <c r="R3851"/>
    </row>
    <row r="3852" spans="1:18" s="16" customFormat="1" x14ac:dyDescent="0.25">
      <c r="A3852"/>
      <c r="B3852" s="18"/>
      <c r="D3852"/>
      <c r="E3852"/>
      <c r="F3852"/>
      <c r="G3852"/>
      <c r="H3852"/>
      <c r="I3852"/>
      <c r="J3852"/>
      <c r="K3852"/>
      <c r="L3852"/>
      <c r="M3852"/>
      <c r="N3852"/>
      <c r="O3852"/>
      <c r="P3852"/>
      <c r="Q3852"/>
      <c r="R3852"/>
    </row>
    <row r="3853" spans="1:18" s="16" customFormat="1" x14ac:dyDescent="0.25">
      <c r="A3853"/>
      <c r="B3853" s="18"/>
      <c r="D3853"/>
      <c r="E3853"/>
      <c r="F3853"/>
      <c r="G3853"/>
      <c r="H3853"/>
      <c r="I3853"/>
      <c r="J3853"/>
      <c r="K3853"/>
      <c r="L3853"/>
      <c r="M3853"/>
      <c r="N3853"/>
      <c r="O3853"/>
      <c r="P3853"/>
      <c r="Q3853"/>
      <c r="R3853"/>
    </row>
    <row r="3854" spans="1:18" s="16" customFormat="1" x14ac:dyDescent="0.25">
      <c r="A3854"/>
      <c r="B3854" s="18"/>
      <c r="D3854"/>
      <c r="E3854"/>
      <c r="F3854"/>
      <c r="G3854"/>
      <c r="H3854"/>
      <c r="I3854"/>
      <c r="J3854"/>
      <c r="K3854"/>
      <c r="L3854"/>
      <c r="M3854"/>
      <c r="N3854"/>
      <c r="O3854"/>
      <c r="P3854"/>
      <c r="Q3854"/>
      <c r="R3854"/>
    </row>
    <row r="3855" spans="1:18" s="16" customFormat="1" x14ac:dyDescent="0.25">
      <c r="A3855"/>
      <c r="B3855" s="18"/>
      <c r="D3855"/>
      <c r="E3855"/>
      <c r="F3855"/>
      <c r="G3855"/>
      <c r="H3855"/>
      <c r="I3855"/>
      <c r="J3855"/>
      <c r="K3855"/>
      <c r="L3855"/>
      <c r="M3855"/>
      <c r="N3855"/>
      <c r="O3855"/>
      <c r="P3855"/>
      <c r="Q3855"/>
      <c r="R3855"/>
    </row>
    <row r="3856" spans="1:18" s="16" customFormat="1" x14ac:dyDescent="0.25">
      <c r="A3856"/>
      <c r="B3856" s="18"/>
      <c r="D3856"/>
      <c r="E3856"/>
      <c r="F3856"/>
      <c r="G3856"/>
      <c r="H3856"/>
      <c r="I3856"/>
      <c r="J3856"/>
      <c r="K3856"/>
      <c r="L3856"/>
      <c r="M3856"/>
      <c r="N3856"/>
      <c r="O3856"/>
      <c r="P3856"/>
      <c r="Q3856"/>
      <c r="R3856"/>
    </row>
    <row r="3857" spans="1:18" s="16" customFormat="1" x14ac:dyDescent="0.25">
      <c r="A3857"/>
      <c r="B3857" s="18"/>
      <c r="D3857"/>
      <c r="E3857"/>
      <c r="F3857"/>
      <c r="G3857"/>
      <c r="H3857"/>
      <c r="I3857"/>
      <c r="J3857"/>
      <c r="K3857"/>
      <c r="L3857"/>
      <c r="M3857"/>
      <c r="N3857"/>
      <c r="O3857"/>
      <c r="P3857"/>
      <c r="Q3857"/>
      <c r="R3857"/>
    </row>
    <row r="3858" spans="1:18" s="16" customFormat="1" x14ac:dyDescent="0.25">
      <c r="A3858"/>
      <c r="B3858" s="18"/>
      <c r="D3858"/>
      <c r="E3858"/>
      <c r="F3858"/>
      <c r="G3858"/>
      <c r="H3858"/>
      <c r="I3858"/>
      <c r="J3858"/>
      <c r="K3858"/>
      <c r="L3858"/>
      <c r="M3858"/>
      <c r="N3858"/>
      <c r="O3858"/>
      <c r="P3858"/>
      <c r="Q3858"/>
      <c r="R3858"/>
    </row>
    <row r="3859" spans="1:18" s="16" customFormat="1" x14ac:dyDescent="0.25">
      <c r="A3859"/>
      <c r="B3859" s="18"/>
      <c r="D3859"/>
      <c r="E3859"/>
      <c r="F3859"/>
      <c r="G3859"/>
      <c r="H3859"/>
      <c r="I3859"/>
      <c r="J3859"/>
      <c r="K3859"/>
      <c r="L3859"/>
      <c r="M3859"/>
      <c r="N3859"/>
      <c r="O3859"/>
      <c r="P3859"/>
      <c r="Q3859"/>
      <c r="R3859"/>
    </row>
    <row r="3860" spans="1:18" s="16" customFormat="1" x14ac:dyDescent="0.25">
      <c r="A3860"/>
      <c r="B3860" s="18"/>
      <c r="D3860"/>
      <c r="E3860"/>
      <c r="F3860"/>
      <c r="G3860"/>
      <c r="H3860"/>
      <c r="I3860"/>
      <c r="J3860"/>
      <c r="K3860"/>
      <c r="L3860"/>
      <c r="M3860"/>
      <c r="N3860"/>
      <c r="O3860"/>
      <c r="P3860"/>
      <c r="Q3860"/>
      <c r="R3860"/>
    </row>
    <row r="3861" spans="1:18" s="16" customFormat="1" x14ac:dyDescent="0.25">
      <c r="A3861"/>
      <c r="B3861" s="18"/>
      <c r="D3861"/>
      <c r="E3861"/>
      <c r="F3861"/>
      <c r="G3861"/>
      <c r="H3861"/>
      <c r="I3861"/>
      <c r="J3861"/>
      <c r="K3861"/>
      <c r="L3861"/>
      <c r="M3861"/>
      <c r="N3861"/>
      <c r="O3861"/>
      <c r="P3861"/>
      <c r="Q3861"/>
      <c r="R3861"/>
    </row>
    <row r="3862" spans="1:18" s="16" customFormat="1" x14ac:dyDescent="0.25">
      <c r="A3862"/>
      <c r="B3862" s="17"/>
      <c r="D3862"/>
      <c r="E3862"/>
      <c r="F3862"/>
      <c r="G3862"/>
      <c r="H3862"/>
      <c r="I3862"/>
      <c r="J3862"/>
      <c r="K3862"/>
      <c r="L3862"/>
      <c r="M3862"/>
      <c r="N3862"/>
      <c r="O3862"/>
      <c r="P3862"/>
      <c r="Q3862"/>
      <c r="R3862"/>
    </row>
    <row r="3863" spans="1:18" s="16" customFormat="1" x14ac:dyDescent="0.25">
      <c r="A3863"/>
      <c r="B3863" s="18"/>
      <c r="D3863"/>
      <c r="E3863"/>
      <c r="F3863"/>
      <c r="G3863"/>
      <c r="H3863"/>
      <c r="I3863"/>
      <c r="J3863"/>
      <c r="K3863"/>
      <c r="L3863"/>
      <c r="M3863"/>
      <c r="N3863"/>
      <c r="O3863"/>
      <c r="P3863"/>
      <c r="Q3863"/>
      <c r="R3863"/>
    </row>
    <row r="3864" spans="1:18" s="16" customFormat="1" x14ac:dyDescent="0.25">
      <c r="A3864"/>
      <c r="B3864" s="18"/>
      <c r="D3864"/>
      <c r="E3864"/>
      <c r="F3864"/>
      <c r="G3864"/>
      <c r="H3864"/>
      <c r="I3864"/>
      <c r="J3864"/>
      <c r="K3864"/>
      <c r="L3864"/>
      <c r="M3864"/>
      <c r="N3864"/>
      <c r="O3864"/>
      <c r="P3864"/>
      <c r="Q3864"/>
      <c r="R3864"/>
    </row>
    <row r="3865" spans="1:18" s="16" customFormat="1" x14ac:dyDescent="0.25">
      <c r="A3865"/>
      <c r="B3865" s="18"/>
      <c r="D3865"/>
      <c r="E3865"/>
      <c r="F3865"/>
      <c r="G3865"/>
      <c r="H3865"/>
      <c r="I3865"/>
      <c r="J3865"/>
      <c r="K3865"/>
      <c r="L3865"/>
      <c r="M3865"/>
      <c r="N3865"/>
      <c r="O3865"/>
      <c r="P3865"/>
      <c r="Q3865"/>
      <c r="R3865"/>
    </row>
    <row r="3866" spans="1:18" s="16" customFormat="1" x14ac:dyDescent="0.25">
      <c r="A3866"/>
      <c r="B3866" s="18"/>
      <c r="D3866"/>
      <c r="E3866"/>
      <c r="F3866"/>
      <c r="G3866"/>
      <c r="H3866"/>
      <c r="I3866"/>
      <c r="J3866"/>
      <c r="K3866"/>
      <c r="L3866"/>
      <c r="M3866"/>
      <c r="N3866"/>
      <c r="O3866"/>
      <c r="P3866"/>
      <c r="Q3866"/>
      <c r="R3866"/>
    </row>
    <row r="3867" spans="1:18" s="16" customFormat="1" x14ac:dyDescent="0.25">
      <c r="A3867"/>
      <c r="B3867" s="18"/>
      <c r="D3867"/>
      <c r="E3867"/>
      <c r="F3867"/>
      <c r="G3867"/>
      <c r="H3867"/>
      <c r="I3867"/>
      <c r="J3867"/>
      <c r="K3867"/>
      <c r="L3867"/>
      <c r="M3867"/>
      <c r="N3867"/>
      <c r="O3867"/>
      <c r="P3867"/>
      <c r="Q3867"/>
      <c r="R3867"/>
    </row>
    <row r="3868" spans="1:18" s="16" customFormat="1" x14ac:dyDescent="0.25">
      <c r="A3868"/>
      <c r="B3868" s="18"/>
      <c r="D3868"/>
      <c r="E3868"/>
      <c r="F3868"/>
      <c r="G3868"/>
      <c r="H3868"/>
      <c r="I3868"/>
      <c r="J3868"/>
      <c r="K3868"/>
      <c r="L3868"/>
      <c r="M3868"/>
      <c r="N3868"/>
      <c r="O3868"/>
      <c r="P3868"/>
      <c r="Q3868"/>
      <c r="R3868"/>
    </row>
    <row r="3869" spans="1:18" s="16" customFormat="1" x14ac:dyDescent="0.25">
      <c r="A3869"/>
      <c r="B3869" s="18"/>
      <c r="D3869"/>
      <c r="E3869"/>
      <c r="F3869"/>
      <c r="G3869"/>
      <c r="H3869"/>
      <c r="I3869"/>
      <c r="J3869"/>
      <c r="K3869"/>
      <c r="L3869"/>
      <c r="M3869"/>
      <c r="N3869"/>
      <c r="O3869"/>
      <c r="P3869"/>
      <c r="Q3869"/>
      <c r="R3869"/>
    </row>
    <row r="3870" spans="1:18" s="16" customFormat="1" x14ac:dyDescent="0.25">
      <c r="A3870"/>
      <c r="B3870" s="18"/>
      <c r="D3870"/>
      <c r="E3870"/>
      <c r="F3870"/>
      <c r="G3870"/>
      <c r="H3870"/>
      <c r="I3870"/>
      <c r="J3870"/>
      <c r="K3870"/>
      <c r="L3870"/>
      <c r="M3870"/>
      <c r="N3870"/>
      <c r="O3870"/>
      <c r="P3870"/>
      <c r="Q3870"/>
      <c r="R3870"/>
    </row>
    <row r="3871" spans="1:18" s="16" customFormat="1" x14ac:dyDescent="0.25">
      <c r="A3871"/>
      <c r="B3871" s="18"/>
      <c r="D3871"/>
      <c r="E3871"/>
      <c r="F3871"/>
      <c r="G3871"/>
      <c r="H3871"/>
      <c r="I3871"/>
      <c r="J3871"/>
      <c r="K3871"/>
      <c r="L3871"/>
      <c r="M3871"/>
      <c r="N3871"/>
      <c r="O3871"/>
      <c r="P3871"/>
      <c r="Q3871"/>
      <c r="R3871"/>
    </row>
    <row r="3872" spans="1:18" s="16" customFormat="1" x14ac:dyDescent="0.25">
      <c r="A3872"/>
      <c r="B3872" s="18"/>
      <c r="D3872"/>
      <c r="E3872"/>
      <c r="F3872"/>
      <c r="G3872"/>
      <c r="H3872"/>
      <c r="I3872"/>
      <c r="J3872"/>
      <c r="K3872"/>
      <c r="L3872"/>
      <c r="M3872"/>
      <c r="N3872"/>
      <c r="O3872"/>
      <c r="P3872"/>
      <c r="Q3872"/>
      <c r="R3872"/>
    </row>
    <row r="3873" spans="1:18" s="16" customFormat="1" x14ac:dyDescent="0.25">
      <c r="A3873"/>
      <c r="B3873" s="18"/>
      <c r="D3873"/>
      <c r="E3873"/>
      <c r="F3873"/>
      <c r="G3873"/>
      <c r="H3873"/>
      <c r="I3873"/>
      <c r="J3873"/>
      <c r="K3873"/>
      <c r="L3873"/>
      <c r="M3873"/>
      <c r="N3873"/>
      <c r="O3873"/>
      <c r="P3873"/>
      <c r="Q3873"/>
      <c r="R3873"/>
    </row>
    <row r="3874" spans="1:18" s="16" customFormat="1" x14ac:dyDescent="0.25">
      <c r="A3874"/>
      <c r="B3874" s="18"/>
      <c r="D3874"/>
      <c r="E3874"/>
      <c r="F3874"/>
      <c r="G3874"/>
      <c r="H3874"/>
      <c r="I3874"/>
      <c r="J3874"/>
      <c r="K3874"/>
      <c r="L3874"/>
      <c r="M3874"/>
      <c r="N3874"/>
      <c r="O3874"/>
      <c r="P3874"/>
      <c r="Q3874"/>
      <c r="R3874"/>
    </row>
    <row r="3875" spans="1:18" s="16" customFormat="1" x14ac:dyDescent="0.25">
      <c r="A3875"/>
      <c r="B3875" s="18"/>
      <c r="D3875"/>
      <c r="E3875"/>
      <c r="F3875"/>
      <c r="G3875"/>
      <c r="H3875"/>
      <c r="I3875"/>
      <c r="J3875"/>
      <c r="K3875"/>
      <c r="L3875"/>
      <c r="M3875"/>
      <c r="N3875"/>
      <c r="O3875"/>
      <c r="P3875"/>
      <c r="Q3875"/>
      <c r="R3875"/>
    </row>
    <row r="3876" spans="1:18" s="16" customFormat="1" x14ac:dyDescent="0.25">
      <c r="A3876"/>
      <c r="B3876" s="18"/>
      <c r="D3876"/>
      <c r="E3876"/>
      <c r="F3876"/>
      <c r="G3876"/>
      <c r="H3876"/>
      <c r="I3876"/>
      <c r="J3876"/>
      <c r="K3876"/>
      <c r="L3876"/>
      <c r="M3876"/>
      <c r="N3876"/>
      <c r="O3876"/>
      <c r="P3876"/>
      <c r="Q3876"/>
      <c r="R3876"/>
    </row>
    <row r="3877" spans="1:18" s="16" customFormat="1" x14ac:dyDescent="0.25">
      <c r="A3877"/>
      <c r="B3877" s="18"/>
      <c r="D3877"/>
      <c r="E3877"/>
      <c r="F3877"/>
      <c r="G3877"/>
      <c r="H3877"/>
      <c r="I3877"/>
      <c r="J3877"/>
      <c r="K3877"/>
      <c r="L3877"/>
      <c r="M3877"/>
      <c r="N3877"/>
      <c r="O3877"/>
      <c r="P3877"/>
      <c r="Q3877"/>
      <c r="R3877"/>
    </row>
    <row r="3878" spans="1:18" s="16" customFormat="1" x14ac:dyDescent="0.25">
      <c r="A3878"/>
      <c r="B3878" s="18"/>
      <c r="D3878"/>
      <c r="E3878"/>
      <c r="F3878"/>
      <c r="G3878"/>
      <c r="H3878"/>
      <c r="I3878"/>
      <c r="J3878"/>
      <c r="K3878"/>
      <c r="L3878"/>
      <c r="M3878"/>
      <c r="N3878"/>
      <c r="O3878"/>
      <c r="P3878"/>
      <c r="Q3878"/>
      <c r="R3878"/>
    </row>
    <row r="3879" spans="1:18" s="16" customFormat="1" x14ac:dyDescent="0.25">
      <c r="A3879"/>
      <c r="B3879" s="18"/>
      <c r="D3879"/>
      <c r="E3879"/>
      <c r="F3879"/>
      <c r="G3879"/>
      <c r="H3879"/>
      <c r="I3879"/>
      <c r="J3879"/>
      <c r="K3879"/>
      <c r="L3879"/>
      <c r="M3879"/>
      <c r="N3879"/>
      <c r="O3879"/>
      <c r="P3879"/>
      <c r="Q3879"/>
      <c r="R3879"/>
    </row>
    <row r="3880" spans="1:18" s="16" customFormat="1" x14ac:dyDescent="0.25">
      <c r="A3880"/>
      <c r="B3880" s="18"/>
      <c r="D3880"/>
      <c r="E3880"/>
      <c r="F3880"/>
      <c r="G3880"/>
      <c r="H3880"/>
      <c r="I3880"/>
      <c r="J3880"/>
      <c r="K3880"/>
      <c r="L3880"/>
      <c r="M3880"/>
      <c r="N3880"/>
      <c r="O3880"/>
      <c r="P3880"/>
      <c r="Q3880"/>
      <c r="R3880"/>
    </row>
    <row r="3881" spans="1:18" s="16" customFormat="1" x14ac:dyDescent="0.25">
      <c r="A3881"/>
      <c r="B3881" s="18"/>
      <c r="D3881"/>
      <c r="E3881"/>
      <c r="F3881"/>
      <c r="G3881"/>
      <c r="H3881"/>
      <c r="I3881"/>
      <c r="J3881"/>
      <c r="K3881"/>
      <c r="L3881"/>
      <c r="M3881"/>
      <c r="N3881"/>
      <c r="O3881"/>
      <c r="P3881"/>
      <c r="Q3881"/>
      <c r="R3881"/>
    </row>
    <row r="3882" spans="1:18" s="16" customFormat="1" x14ac:dyDescent="0.25">
      <c r="A3882"/>
      <c r="B3882" s="18"/>
      <c r="D3882"/>
      <c r="E3882"/>
      <c r="F3882"/>
      <c r="G3882"/>
      <c r="H3882"/>
      <c r="I3882"/>
      <c r="J3882"/>
      <c r="K3882"/>
      <c r="L3882"/>
      <c r="M3882"/>
      <c r="N3882"/>
      <c r="O3882"/>
      <c r="P3882"/>
      <c r="Q3882"/>
      <c r="R3882"/>
    </row>
    <row r="3883" spans="1:18" s="16" customFormat="1" x14ac:dyDescent="0.25">
      <c r="A3883"/>
      <c r="B3883" s="18"/>
      <c r="D3883"/>
      <c r="E3883"/>
      <c r="F3883"/>
      <c r="G3883"/>
      <c r="H3883"/>
      <c r="I3883"/>
      <c r="J3883"/>
      <c r="K3883"/>
      <c r="L3883"/>
      <c r="M3883"/>
      <c r="N3883"/>
      <c r="O3883"/>
      <c r="P3883"/>
      <c r="Q3883"/>
      <c r="R3883"/>
    </row>
    <row r="3884" spans="1:18" s="16" customFormat="1" x14ac:dyDescent="0.25">
      <c r="A3884"/>
      <c r="B3884" s="18"/>
      <c r="D3884"/>
      <c r="E3884"/>
      <c r="F3884"/>
      <c r="G3884"/>
      <c r="H3884"/>
      <c r="I3884"/>
      <c r="J3884"/>
      <c r="K3884"/>
      <c r="L3884"/>
      <c r="M3884"/>
      <c r="N3884"/>
      <c r="O3884"/>
      <c r="P3884"/>
      <c r="Q3884"/>
      <c r="R3884"/>
    </row>
    <row r="3885" spans="1:18" s="16" customFormat="1" x14ac:dyDescent="0.25">
      <c r="A3885"/>
      <c r="B3885" s="18"/>
      <c r="D3885"/>
      <c r="E3885"/>
      <c r="F3885"/>
      <c r="G3885"/>
      <c r="H3885"/>
      <c r="I3885"/>
      <c r="J3885"/>
      <c r="K3885"/>
      <c r="L3885"/>
      <c r="M3885"/>
      <c r="N3885"/>
      <c r="O3885"/>
      <c r="P3885"/>
      <c r="Q3885"/>
      <c r="R3885"/>
    </row>
    <row r="3886" spans="1:18" s="16" customFormat="1" x14ac:dyDescent="0.25">
      <c r="A3886"/>
      <c r="B3886" s="18"/>
      <c r="D3886"/>
      <c r="E3886"/>
      <c r="F3886"/>
      <c r="G3886"/>
      <c r="H3886"/>
      <c r="I3886"/>
      <c r="J3886"/>
      <c r="K3886"/>
      <c r="L3886"/>
      <c r="M3886"/>
      <c r="N3886"/>
      <c r="O3886"/>
      <c r="P3886"/>
      <c r="Q3886"/>
      <c r="R3886"/>
    </row>
    <row r="3887" spans="1:18" s="16" customFormat="1" x14ac:dyDescent="0.25">
      <c r="A3887"/>
      <c r="B3887" s="18"/>
      <c r="D3887"/>
      <c r="E3887"/>
      <c r="F3887"/>
      <c r="G3887"/>
      <c r="H3887"/>
      <c r="I3887"/>
      <c r="J3887"/>
      <c r="K3887"/>
      <c r="L3887"/>
      <c r="M3887"/>
      <c r="N3887"/>
      <c r="O3887"/>
      <c r="P3887"/>
      <c r="Q3887"/>
      <c r="R3887"/>
    </row>
    <row r="3888" spans="1:18" s="16" customFormat="1" x14ac:dyDescent="0.25">
      <c r="A3888"/>
      <c r="B3888" s="18"/>
      <c r="D3888"/>
      <c r="E3888"/>
      <c r="F3888"/>
      <c r="G3888"/>
      <c r="H3888"/>
      <c r="I3888"/>
      <c r="J3888"/>
      <c r="K3888"/>
      <c r="L3888"/>
      <c r="M3888"/>
      <c r="N3888"/>
      <c r="O3888"/>
      <c r="P3888"/>
      <c r="Q3888"/>
      <c r="R3888"/>
    </row>
    <row r="3889" spans="1:18" s="16" customFormat="1" x14ac:dyDescent="0.25">
      <c r="A3889"/>
      <c r="B3889" s="18"/>
      <c r="D3889"/>
      <c r="E3889"/>
      <c r="F3889"/>
      <c r="G3889"/>
      <c r="H3889"/>
      <c r="I3889"/>
      <c r="J3889"/>
      <c r="K3889"/>
      <c r="L3889"/>
      <c r="M3889"/>
      <c r="N3889"/>
      <c r="O3889"/>
      <c r="P3889"/>
      <c r="Q3889"/>
      <c r="R3889"/>
    </row>
    <row r="3890" spans="1:18" s="16" customFormat="1" x14ac:dyDescent="0.25">
      <c r="A3890"/>
      <c r="B3890" s="18"/>
      <c r="D3890"/>
      <c r="E3890"/>
      <c r="F3890"/>
      <c r="G3890"/>
      <c r="H3890"/>
      <c r="I3890"/>
      <c r="J3890"/>
      <c r="K3890"/>
      <c r="L3890"/>
      <c r="M3890"/>
      <c r="N3890"/>
      <c r="O3890"/>
      <c r="P3890"/>
      <c r="Q3890"/>
      <c r="R3890"/>
    </row>
    <row r="3891" spans="1:18" s="16" customFormat="1" x14ac:dyDescent="0.25">
      <c r="A3891"/>
      <c r="B3891" s="18"/>
      <c r="D3891"/>
      <c r="E3891"/>
      <c r="F3891"/>
      <c r="G3891"/>
      <c r="H3891"/>
      <c r="I3891"/>
      <c r="J3891"/>
      <c r="K3891"/>
      <c r="L3891"/>
      <c r="M3891"/>
      <c r="N3891"/>
      <c r="O3891"/>
      <c r="P3891"/>
      <c r="Q3891"/>
      <c r="R3891"/>
    </row>
    <row r="3892" spans="1:18" s="16" customFormat="1" x14ac:dyDescent="0.25">
      <c r="A3892"/>
      <c r="B3892" s="18"/>
      <c r="D3892"/>
      <c r="E3892"/>
      <c r="F3892"/>
      <c r="G3892"/>
      <c r="H3892"/>
      <c r="I3892"/>
      <c r="J3892"/>
      <c r="K3892"/>
      <c r="L3892"/>
      <c r="M3892"/>
      <c r="N3892"/>
      <c r="O3892"/>
      <c r="P3892"/>
      <c r="Q3892"/>
      <c r="R3892"/>
    </row>
    <row r="3893" spans="1:18" s="16" customFormat="1" x14ac:dyDescent="0.25">
      <c r="A3893"/>
      <c r="B3893" s="18"/>
      <c r="D3893"/>
      <c r="E3893"/>
      <c r="F3893"/>
      <c r="G3893"/>
      <c r="H3893"/>
      <c r="I3893"/>
      <c r="J3893"/>
      <c r="K3893"/>
      <c r="L3893"/>
      <c r="M3893"/>
      <c r="N3893"/>
      <c r="O3893"/>
      <c r="P3893"/>
      <c r="Q3893"/>
      <c r="R3893"/>
    </row>
    <row r="3894" spans="1:18" s="16" customFormat="1" x14ac:dyDescent="0.25">
      <c r="A3894"/>
      <c r="B3894" s="18"/>
      <c r="D3894"/>
      <c r="E3894"/>
      <c r="F3894"/>
      <c r="G3894"/>
      <c r="H3894"/>
      <c r="I3894"/>
      <c r="J3894"/>
      <c r="K3894"/>
      <c r="L3894"/>
      <c r="M3894"/>
      <c r="N3894"/>
      <c r="O3894"/>
      <c r="P3894"/>
      <c r="Q3894"/>
      <c r="R3894"/>
    </row>
    <row r="3895" spans="1:18" s="16" customFormat="1" x14ac:dyDescent="0.25">
      <c r="A3895"/>
      <c r="B3895" s="18"/>
      <c r="D3895"/>
      <c r="E3895"/>
      <c r="F3895"/>
      <c r="G3895"/>
      <c r="H3895"/>
      <c r="I3895"/>
      <c r="J3895"/>
      <c r="K3895"/>
      <c r="L3895"/>
      <c r="M3895"/>
      <c r="N3895"/>
      <c r="O3895"/>
      <c r="P3895"/>
      <c r="Q3895"/>
      <c r="R3895"/>
    </row>
    <row r="3896" spans="1:18" s="16" customFormat="1" x14ac:dyDescent="0.25">
      <c r="A3896"/>
      <c r="B3896" s="18"/>
      <c r="D3896"/>
      <c r="E3896"/>
      <c r="F3896"/>
      <c r="G3896"/>
      <c r="H3896"/>
      <c r="I3896"/>
      <c r="J3896"/>
      <c r="K3896"/>
      <c r="L3896"/>
      <c r="M3896"/>
      <c r="N3896"/>
      <c r="O3896"/>
      <c r="P3896"/>
      <c r="Q3896"/>
      <c r="R3896"/>
    </row>
    <row r="3897" spans="1:18" s="16" customFormat="1" x14ac:dyDescent="0.25">
      <c r="A3897"/>
      <c r="B3897" s="18"/>
      <c r="D3897"/>
      <c r="E3897"/>
      <c r="F3897"/>
      <c r="G3897"/>
      <c r="H3897"/>
      <c r="I3897"/>
      <c r="J3897"/>
      <c r="K3897"/>
      <c r="L3897"/>
      <c r="M3897"/>
      <c r="N3897"/>
      <c r="O3897"/>
      <c r="P3897"/>
      <c r="Q3897"/>
      <c r="R3897"/>
    </row>
    <row r="3898" spans="1:18" s="16" customFormat="1" x14ac:dyDescent="0.25">
      <c r="A3898"/>
      <c r="B3898" s="18"/>
      <c r="D3898"/>
      <c r="E3898"/>
      <c r="F3898"/>
      <c r="G3898"/>
      <c r="H3898"/>
      <c r="I3898"/>
      <c r="J3898"/>
      <c r="K3898"/>
      <c r="L3898"/>
      <c r="M3898"/>
      <c r="N3898"/>
      <c r="O3898"/>
      <c r="P3898"/>
      <c r="Q3898"/>
      <c r="R3898"/>
    </row>
    <row r="3899" spans="1:18" s="16" customFormat="1" x14ac:dyDescent="0.25">
      <c r="A3899"/>
      <c r="B3899" s="18"/>
      <c r="D3899"/>
      <c r="E3899"/>
      <c r="F3899"/>
      <c r="G3899"/>
      <c r="H3899"/>
      <c r="I3899"/>
      <c r="J3899"/>
      <c r="K3899"/>
      <c r="L3899"/>
      <c r="M3899"/>
      <c r="N3899"/>
      <c r="O3899"/>
      <c r="P3899"/>
      <c r="Q3899"/>
      <c r="R3899"/>
    </row>
    <row r="3900" spans="1:18" s="16" customFormat="1" x14ac:dyDescent="0.25">
      <c r="A3900"/>
      <c r="B3900" s="18"/>
      <c r="D3900"/>
      <c r="E3900"/>
      <c r="F3900"/>
      <c r="G3900"/>
      <c r="H3900"/>
      <c r="I3900"/>
      <c r="J3900"/>
      <c r="K3900"/>
      <c r="L3900"/>
      <c r="M3900"/>
      <c r="N3900"/>
      <c r="O3900"/>
      <c r="P3900"/>
      <c r="Q3900"/>
      <c r="R3900"/>
    </row>
    <row r="3901" spans="1:18" s="16" customFormat="1" x14ac:dyDescent="0.25">
      <c r="A3901"/>
      <c r="B3901" s="18"/>
      <c r="D3901"/>
      <c r="E3901"/>
      <c r="F3901"/>
      <c r="G3901"/>
      <c r="H3901"/>
      <c r="I3901"/>
      <c r="J3901"/>
      <c r="K3901"/>
      <c r="L3901"/>
      <c r="M3901"/>
      <c r="N3901"/>
      <c r="O3901"/>
      <c r="P3901"/>
      <c r="Q3901"/>
      <c r="R3901"/>
    </row>
    <row r="3902" spans="1:18" s="16" customFormat="1" x14ac:dyDescent="0.25">
      <c r="A3902"/>
      <c r="B3902" s="18"/>
      <c r="D3902"/>
      <c r="E3902"/>
      <c r="F3902"/>
      <c r="G3902"/>
      <c r="H3902"/>
      <c r="I3902"/>
      <c r="J3902"/>
      <c r="K3902"/>
      <c r="L3902"/>
      <c r="M3902"/>
      <c r="N3902"/>
      <c r="O3902"/>
      <c r="P3902"/>
      <c r="Q3902"/>
      <c r="R3902"/>
    </row>
    <row r="3903" spans="1:18" s="16" customFormat="1" x14ac:dyDescent="0.25">
      <c r="A3903"/>
      <c r="B3903" s="18"/>
      <c r="D3903"/>
      <c r="E3903"/>
      <c r="F3903"/>
      <c r="G3903"/>
      <c r="H3903"/>
      <c r="I3903"/>
      <c r="J3903"/>
      <c r="K3903"/>
      <c r="L3903"/>
      <c r="M3903"/>
      <c r="N3903"/>
      <c r="O3903"/>
      <c r="P3903"/>
      <c r="Q3903"/>
      <c r="R3903"/>
    </row>
    <row r="3904" spans="1:18" s="16" customFormat="1" x14ac:dyDescent="0.25">
      <c r="A3904"/>
      <c r="B3904" s="18"/>
      <c r="D3904"/>
      <c r="E3904"/>
      <c r="F3904"/>
      <c r="G3904"/>
      <c r="H3904"/>
      <c r="I3904"/>
      <c r="J3904"/>
      <c r="K3904"/>
      <c r="L3904"/>
      <c r="M3904"/>
      <c r="N3904"/>
      <c r="O3904"/>
      <c r="P3904"/>
      <c r="Q3904"/>
      <c r="R3904"/>
    </row>
    <row r="3905" spans="1:18" s="16" customFormat="1" x14ac:dyDescent="0.25">
      <c r="A3905"/>
      <c r="B3905" s="18"/>
      <c r="D3905"/>
      <c r="E3905"/>
      <c r="F3905"/>
      <c r="G3905"/>
      <c r="H3905"/>
      <c r="I3905"/>
      <c r="J3905"/>
      <c r="K3905"/>
      <c r="L3905"/>
      <c r="M3905"/>
      <c r="N3905"/>
      <c r="O3905"/>
      <c r="P3905"/>
      <c r="Q3905"/>
      <c r="R3905"/>
    </row>
    <row r="3906" spans="1:18" s="16" customFormat="1" x14ac:dyDescent="0.25">
      <c r="A3906"/>
      <c r="B3906" s="18"/>
      <c r="D3906"/>
      <c r="E3906"/>
      <c r="F3906"/>
      <c r="G3906"/>
      <c r="H3906"/>
      <c r="I3906"/>
      <c r="J3906"/>
      <c r="K3906"/>
      <c r="L3906"/>
      <c r="M3906"/>
      <c r="N3906"/>
      <c r="O3906"/>
      <c r="P3906"/>
      <c r="Q3906"/>
      <c r="R3906"/>
    </row>
    <row r="3907" spans="1:18" s="16" customFormat="1" x14ac:dyDescent="0.25">
      <c r="A3907"/>
      <c r="B3907" s="18"/>
      <c r="D3907"/>
      <c r="E3907"/>
      <c r="F3907"/>
      <c r="G3907"/>
      <c r="H3907"/>
      <c r="I3907"/>
      <c r="J3907"/>
      <c r="K3907"/>
      <c r="L3907"/>
      <c r="M3907"/>
      <c r="N3907"/>
      <c r="O3907"/>
      <c r="P3907"/>
      <c r="Q3907"/>
      <c r="R3907"/>
    </row>
    <row r="3908" spans="1:18" s="16" customFormat="1" x14ac:dyDescent="0.25">
      <c r="A3908"/>
      <c r="B3908" s="18"/>
      <c r="D3908"/>
      <c r="E3908"/>
      <c r="F3908"/>
      <c r="G3908"/>
      <c r="H3908"/>
      <c r="I3908"/>
      <c r="J3908"/>
      <c r="K3908"/>
      <c r="L3908"/>
      <c r="M3908"/>
      <c r="N3908"/>
      <c r="O3908"/>
      <c r="P3908"/>
      <c r="Q3908"/>
      <c r="R3908"/>
    </row>
    <row r="3909" spans="1:18" s="16" customFormat="1" x14ac:dyDescent="0.25">
      <c r="A3909"/>
      <c r="B3909" s="18"/>
      <c r="D3909"/>
      <c r="E3909"/>
      <c r="F3909"/>
      <c r="G3909"/>
      <c r="H3909"/>
      <c r="I3909"/>
      <c r="J3909"/>
      <c r="K3909"/>
      <c r="L3909"/>
      <c r="M3909"/>
      <c r="N3909"/>
      <c r="O3909"/>
      <c r="P3909"/>
      <c r="Q3909"/>
      <c r="R3909"/>
    </row>
    <row r="3910" spans="1:18" s="16" customFormat="1" x14ac:dyDescent="0.25">
      <c r="A3910"/>
      <c r="B3910" s="18"/>
      <c r="D3910"/>
      <c r="E3910"/>
      <c r="F3910"/>
      <c r="G3910"/>
      <c r="H3910"/>
      <c r="I3910"/>
      <c r="J3910"/>
      <c r="K3910"/>
      <c r="L3910"/>
      <c r="M3910"/>
      <c r="N3910"/>
      <c r="O3910"/>
      <c r="P3910"/>
      <c r="Q3910"/>
      <c r="R3910"/>
    </row>
    <row r="3911" spans="1:18" s="16" customFormat="1" x14ac:dyDescent="0.25">
      <c r="A3911"/>
      <c r="B3911" s="18"/>
      <c r="D3911"/>
      <c r="E3911"/>
      <c r="F3911"/>
      <c r="G3911"/>
      <c r="H3911"/>
      <c r="I3911"/>
      <c r="J3911"/>
      <c r="K3911"/>
      <c r="L3911"/>
      <c r="M3911"/>
      <c r="N3911"/>
      <c r="O3911"/>
      <c r="P3911"/>
      <c r="Q3911"/>
      <c r="R3911"/>
    </row>
    <row r="3912" spans="1:18" s="16" customFormat="1" x14ac:dyDescent="0.25">
      <c r="A3912"/>
      <c r="B3912" s="17"/>
      <c r="D3912"/>
      <c r="E3912"/>
      <c r="F3912"/>
      <c r="G3912"/>
      <c r="H3912"/>
      <c r="I3912"/>
      <c r="J3912"/>
      <c r="K3912"/>
      <c r="L3912"/>
      <c r="M3912"/>
      <c r="N3912"/>
      <c r="O3912"/>
      <c r="P3912"/>
      <c r="Q3912"/>
      <c r="R3912"/>
    </row>
    <row r="3913" spans="1:18" s="16" customFormat="1" x14ac:dyDescent="0.25">
      <c r="A3913"/>
      <c r="B3913" s="18"/>
      <c r="D3913"/>
      <c r="E3913"/>
      <c r="F3913"/>
      <c r="G3913"/>
      <c r="H3913"/>
      <c r="I3913"/>
      <c r="J3913"/>
      <c r="K3913"/>
      <c r="L3913"/>
      <c r="M3913"/>
      <c r="N3913"/>
      <c r="O3913"/>
      <c r="P3913"/>
      <c r="Q3913"/>
      <c r="R3913"/>
    </row>
    <row r="3914" spans="1:18" s="16" customFormat="1" x14ac:dyDescent="0.25">
      <c r="A3914"/>
      <c r="B3914" s="18"/>
      <c r="D3914"/>
      <c r="E3914"/>
      <c r="F3914"/>
      <c r="G3914"/>
      <c r="H3914"/>
      <c r="I3914"/>
      <c r="J3914"/>
      <c r="K3914"/>
      <c r="L3914"/>
      <c r="M3914"/>
      <c r="N3914"/>
      <c r="O3914"/>
      <c r="P3914"/>
      <c r="Q3914"/>
      <c r="R3914"/>
    </row>
    <row r="3915" spans="1:18" s="16" customFormat="1" x14ac:dyDescent="0.25">
      <c r="A3915"/>
      <c r="B3915" s="18"/>
      <c r="D3915"/>
      <c r="E3915"/>
      <c r="F3915"/>
      <c r="G3915"/>
      <c r="H3915"/>
      <c r="I3915"/>
      <c r="J3915"/>
      <c r="K3915"/>
      <c r="L3915"/>
      <c r="M3915"/>
      <c r="N3915"/>
      <c r="O3915"/>
      <c r="P3915"/>
      <c r="Q3915"/>
      <c r="R3915"/>
    </row>
    <row r="3916" spans="1:18" s="16" customFormat="1" x14ac:dyDescent="0.25">
      <c r="A3916"/>
      <c r="B3916" s="18"/>
      <c r="D3916"/>
      <c r="E3916"/>
      <c r="F3916"/>
      <c r="G3916"/>
      <c r="H3916"/>
      <c r="I3916"/>
      <c r="J3916"/>
      <c r="K3916"/>
      <c r="L3916"/>
      <c r="M3916"/>
      <c r="N3916"/>
      <c r="O3916"/>
      <c r="P3916"/>
      <c r="Q3916"/>
      <c r="R3916"/>
    </row>
    <row r="3917" spans="1:18" s="16" customFormat="1" x14ac:dyDescent="0.25">
      <c r="A3917"/>
      <c r="B3917" s="18"/>
      <c r="D3917"/>
      <c r="E3917"/>
      <c r="F3917"/>
      <c r="G3917"/>
      <c r="H3917"/>
      <c r="I3917"/>
      <c r="J3917"/>
      <c r="K3917"/>
      <c r="L3917"/>
      <c r="M3917"/>
      <c r="N3917"/>
      <c r="O3917"/>
      <c r="P3917"/>
      <c r="Q3917"/>
      <c r="R3917"/>
    </row>
    <row r="3918" spans="1:18" s="16" customFormat="1" x14ac:dyDescent="0.25">
      <c r="A3918"/>
      <c r="B3918" s="18"/>
      <c r="D3918"/>
      <c r="E3918"/>
      <c r="F3918"/>
      <c r="G3918"/>
      <c r="H3918"/>
      <c r="I3918"/>
      <c r="J3918"/>
      <c r="K3918"/>
      <c r="L3918"/>
      <c r="M3918"/>
      <c r="N3918"/>
      <c r="O3918"/>
      <c r="P3918"/>
      <c r="Q3918"/>
      <c r="R3918"/>
    </row>
    <row r="3919" spans="1:18" s="16" customFormat="1" x14ac:dyDescent="0.25">
      <c r="A3919"/>
      <c r="B3919" s="18"/>
      <c r="D3919"/>
      <c r="E3919"/>
      <c r="F3919"/>
      <c r="G3919"/>
      <c r="H3919"/>
      <c r="I3919"/>
      <c r="J3919"/>
      <c r="K3919"/>
      <c r="L3919"/>
      <c r="M3919"/>
      <c r="N3919"/>
      <c r="O3919"/>
      <c r="P3919"/>
      <c r="Q3919"/>
      <c r="R3919"/>
    </row>
    <row r="3920" spans="1:18" s="16" customFormat="1" x14ac:dyDescent="0.25">
      <c r="A3920"/>
      <c r="B3920" s="18"/>
      <c r="D3920"/>
      <c r="E3920"/>
      <c r="F3920"/>
      <c r="G3920"/>
      <c r="H3920"/>
      <c r="I3920"/>
      <c r="J3920"/>
      <c r="K3920"/>
      <c r="L3920"/>
      <c r="M3920"/>
      <c r="N3920"/>
      <c r="O3920"/>
      <c r="P3920"/>
      <c r="Q3920"/>
      <c r="R3920"/>
    </row>
    <row r="3921" spans="1:18" s="16" customFormat="1" x14ac:dyDescent="0.25">
      <c r="A3921"/>
      <c r="B3921" s="18"/>
      <c r="D3921"/>
      <c r="E3921"/>
      <c r="F3921"/>
      <c r="G3921"/>
      <c r="H3921"/>
      <c r="I3921"/>
      <c r="J3921"/>
      <c r="K3921"/>
      <c r="L3921"/>
      <c r="M3921"/>
      <c r="N3921"/>
      <c r="O3921"/>
      <c r="P3921"/>
      <c r="Q3921"/>
      <c r="R3921"/>
    </row>
    <row r="3922" spans="1:18" s="16" customFormat="1" x14ac:dyDescent="0.25">
      <c r="A3922"/>
      <c r="B3922" s="18"/>
      <c r="D3922"/>
      <c r="E3922"/>
      <c r="F3922"/>
      <c r="G3922"/>
      <c r="H3922"/>
      <c r="I3922"/>
      <c r="J3922"/>
      <c r="K3922"/>
      <c r="L3922"/>
      <c r="M3922"/>
      <c r="N3922"/>
      <c r="O3922"/>
      <c r="P3922"/>
      <c r="Q3922"/>
      <c r="R3922"/>
    </row>
    <row r="3923" spans="1:18" s="16" customFormat="1" x14ac:dyDescent="0.25">
      <c r="A3923"/>
      <c r="B3923" s="18"/>
      <c r="D3923"/>
      <c r="E3923"/>
      <c r="F3923"/>
      <c r="G3923"/>
      <c r="H3923"/>
      <c r="I3923"/>
      <c r="J3923"/>
      <c r="K3923"/>
      <c r="L3923"/>
      <c r="M3923"/>
      <c r="N3923"/>
      <c r="O3923"/>
      <c r="P3923"/>
      <c r="Q3923"/>
      <c r="R3923"/>
    </row>
    <row r="3924" spans="1:18" s="16" customFormat="1" x14ac:dyDescent="0.25">
      <c r="A3924"/>
      <c r="B3924" s="18"/>
      <c r="D3924"/>
      <c r="E3924"/>
      <c r="F3924"/>
      <c r="G3924"/>
      <c r="H3924"/>
      <c r="I3924"/>
      <c r="J3924"/>
      <c r="K3924"/>
      <c r="L3924"/>
      <c r="M3924"/>
      <c r="N3924"/>
      <c r="O3924"/>
      <c r="P3924"/>
      <c r="Q3924"/>
      <c r="R3924"/>
    </row>
    <row r="3925" spans="1:18" s="16" customFormat="1" x14ac:dyDescent="0.25">
      <c r="A3925"/>
      <c r="B3925" s="18"/>
      <c r="D3925"/>
      <c r="E3925"/>
      <c r="F3925"/>
      <c r="G3925"/>
      <c r="H3925"/>
      <c r="I3925"/>
      <c r="J3925"/>
      <c r="K3925"/>
      <c r="L3925"/>
      <c r="M3925"/>
      <c r="N3925"/>
      <c r="O3925"/>
      <c r="P3925"/>
      <c r="Q3925"/>
      <c r="R3925"/>
    </row>
    <row r="3926" spans="1:18" s="16" customFormat="1" x14ac:dyDescent="0.25">
      <c r="A3926"/>
      <c r="B3926" s="18"/>
      <c r="D3926"/>
      <c r="E3926"/>
      <c r="F3926"/>
      <c r="G3926"/>
      <c r="H3926"/>
      <c r="I3926"/>
      <c r="J3926"/>
      <c r="K3926"/>
      <c r="L3926"/>
      <c r="M3926"/>
      <c r="N3926"/>
      <c r="O3926"/>
      <c r="P3926"/>
      <c r="Q3926"/>
      <c r="R3926"/>
    </row>
    <row r="3927" spans="1:18" s="16" customFormat="1" x14ac:dyDescent="0.25">
      <c r="A3927"/>
      <c r="B3927" s="18"/>
      <c r="D3927"/>
      <c r="E3927"/>
      <c r="F3927"/>
      <c r="G3927"/>
      <c r="H3927"/>
      <c r="I3927"/>
      <c r="J3927"/>
      <c r="K3927"/>
      <c r="L3927"/>
      <c r="M3927"/>
      <c r="N3927"/>
      <c r="O3927"/>
      <c r="P3927"/>
      <c r="Q3927"/>
      <c r="R3927"/>
    </row>
    <row r="3928" spans="1:18" s="16" customFormat="1" x14ac:dyDescent="0.25">
      <c r="A3928"/>
      <c r="B3928" s="18"/>
      <c r="D3928"/>
      <c r="E3928"/>
      <c r="F3928"/>
      <c r="G3928"/>
      <c r="H3928"/>
      <c r="I3928"/>
      <c r="J3928"/>
      <c r="K3928"/>
      <c r="L3928"/>
      <c r="M3928"/>
      <c r="N3928"/>
      <c r="O3928"/>
      <c r="P3928"/>
      <c r="Q3928"/>
      <c r="R3928"/>
    </row>
    <row r="3929" spans="1:18" s="16" customFormat="1" x14ac:dyDescent="0.25">
      <c r="A3929"/>
      <c r="B3929" s="18"/>
      <c r="D3929"/>
      <c r="E3929"/>
      <c r="F3929"/>
      <c r="G3929"/>
      <c r="H3929"/>
      <c r="I3929"/>
      <c r="J3929"/>
      <c r="K3929"/>
      <c r="L3929"/>
      <c r="M3929"/>
      <c r="N3929"/>
      <c r="O3929"/>
      <c r="P3929"/>
      <c r="Q3929"/>
      <c r="R3929"/>
    </row>
    <row r="3930" spans="1:18" s="16" customFormat="1" x14ac:dyDescent="0.25">
      <c r="A3930"/>
      <c r="B3930" s="18"/>
      <c r="D3930"/>
      <c r="E3930"/>
      <c r="F3930"/>
      <c r="G3930"/>
      <c r="H3930"/>
      <c r="I3930"/>
      <c r="J3930"/>
      <c r="K3930"/>
      <c r="L3930"/>
      <c r="M3930"/>
      <c r="N3930"/>
      <c r="O3930"/>
      <c r="P3930"/>
      <c r="Q3930"/>
      <c r="R3930"/>
    </row>
    <row r="3931" spans="1:18" s="16" customFormat="1" x14ac:dyDescent="0.25">
      <c r="A3931"/>
      <c r="B3931" s="18"/>
      <c r="D3931"/>
      <c r="E3931"/>
      <c r="F3931"/>
      <c r="G3931"/>
      <c r="H3931"/>
      <c r="I3931"/>
      <c r="J3931"/>
      <c r="K3931"/>
      <c r="L3931"/>
      <c r="M3931"/>
      <c r="N3931"/>
      <c r="O3931"/>
      <c r="P3931"/>
      <c r="Q3931"/>
      <c r="R3931"/>
    </row>
    <row r="3932" spans="1:18" s="16" customFormat="1" x14ac:dyDescent="0.25">
      <c r="A3932"/>
      <c r="B3932" s="18"/>
      <c r="D3932"/>
      <c r="E3932"/>
      <c r="F3932"/>
      <c r="G3932"/>
      <c r="H3932"/>
      <c r="I3932"/>
      <c r="J3932"/>
      <c r="K3932"/>
      <c r="L3932"/>
      <c r="M3932"/>
      <c r="N3932"/>
      <c r="O3932"/>
      <c r="P3932"/>
      <c r="Q3932"/>
      <c r="R3932"/>
    </row>
    <row r="3933" spans="1:18" s="16" customFormat="1" x14ac:dyDescent="0.25">
      <c r="A3933"/>
      <c r="B3933" s="18"/>
      <c r="D3933"/>
      <c r="E3933"/>
      <c r="F3933"/>
      <c r="G3933"/>
      <c r="H3933"/>
      <c r="I3933"/>
      <c r="J3933"/>
      <c r="K3933"/>
      <c r="L3933"/>
      <c r="M3933"/>
      <c r="N3933"/>
      <c r="O3933"/>
      <c r="P3933"/>
      <c r="Q3933"/>
      <c r="R3933"/>
    </row>
    <row r="3934" spans="1:18" s="16" customFormat="1" x14ac:dyDescent="0.25">
      <c r="A3934"/>
      <c r="B3934" s="18"/>
      <c r="D3934"/>
      <c r="E3934"/>
      <c r="F3934"/>
      <c r="G3934"/>
      <c r="H3934"/>
      <c r="I3934"/>
      <c r="J3934"/>
      <c r="K3934"/>
      <c r="L3934"/>
      <c r="M3934"/>
      <c r="N3934"/>
      <c r="O3934"/>
      <c r="P3934"/>
      <c r="Q3934"/>
      <c r="R3934"/>
    </row>
    <row r="3935" spans="1:18" s="16" customFormat="1" x14ac:dyDescent="0.25">
      <c r="A3935"/>
      <c r="B3935" s="18"/>
      <c r="D3935"/>
      <c r="E3935"/>
      <c r="F3935"/>
      <c r="G3935"/>
      <c r="H3935"/>
      <c r="I3935"/>
      <c r="J3935"/>
      <c r="K3935"/>
      <c r="L3935"/>
      <c r="M3935"/>
      <c r="N3935"/>
      <c r="O3935"/>
      <c r="P3935"/>
      <c r="Q3935"/>
      <c r="R3935"/>
    </row>
    <row r="3936" spans="1:18" s="16" customFormat="1" x14ac:dyDescent="0.25">
      <c r="A3936"/>
      <c r="B3936" s="18"/>
      <c r="D3936"/>
      <c r="E3936"/>
      <c r="F3936"/>
      <c r="G3936"/>
      <c r="H3936"/>
      <c r="I3936"/>
      <c r="J3936"/>
      <c r="K3936"/>
      <c r="L3936"/>
      <c r="M3936"/>
      <c r="N3936"/>
      <c r="O3936"/>
      <c r="P3936"/>
      <c r="Q3936"/>
      <c r="R3936"/>
    </row>
    <row r="3937" spans="1:18" s="16" customFormat="1" x14ac:dyDescent="0.25">
      <c r="A3937"/>
      <c r="B3937" s="18"/>
      <c r="D3937"/>
      <c r="E3937"/>
      <c r="F3937"/>
      <c r="G3937"/>
      <c r="H3937"/>
      <c r="I3937"/>
      <c r="J3937"/>
      <c r="K3937"/>
      <c r="L3937"/>
      <c r="M3937"/>
      <c r="N3937"/>
      <c r="O3937"/>
      <c r="P3937"/>
      <c r="Q3937"/>
      <c r="R3937"/>
    </row>
    <row r="3938" spans="1:18" s="16" customFormat="1" x14ac:dyDescent="0.25">
      <c r="A3938"/>
      <c r="B3938" s="18"/>
      <c r="D3938"/>
      <c r="E3938"/>
      <c r="F3938"/>
      <c r="G3938"/>
      <c r="H3938"/>
      <c r="I3938"/>
      <c r="J3938"/>
      <c r="K3938"/>
      <c r="L3938"/>
      <c r="M3938"/>
      <c r="N3938"/>
      <c r="O3938"/>
      <c r="P3938"/>
      <c r="Q3938"/>
      <c r="R3938"/>
    </row>
    <row r="3939" spans="1:18" s="16" customFormat="1" x14ac:dyDescent="0.25">
      <c r="A3939"/>
      <c r="B3939" s="18"/>
      <c r="D3939"/>
      <c r="E3939"/>
      <c r="F3939"/>
      <c r="G3939"/>
      <c r="H3939"/>
      <c r="I3939"/>
      <c r="J3939"/>
      <c r="K3939"/>
      <c r="L3939"/>
      <c r="M3939"/>
      <c r="N3939"/>
      <c r="O3939"/>
      <c r="P3939"/>
      <c r="Q3939"/>
      <c r="R3939"/>
    </row>
    <row r="3940" spans="1:18" s="16" customFormat="1" x14ac:dyDescent="0.25">
      <c r="A3940"/>
      <c r="B3940" s="18"/>
      <c r="D3940"/>
      <c r="E3940"/>
      <c r="F3940"/>
      <c r="G3940"/>
      <c r="H3940"/>
      <c r="I3940"/>
      <c r="J3940"/>
      <c r="K3940"/>
      <c r="L3940"/>
      <c r="M3940"/>
      <c r="N3940"/>
      <c r="O3940"/>
      <c r="P3940"/>
      <c r="Q3940"/>
      <c r="R3940"/>
    </row>
    <row r="3941" spans="1:18" s="16" customFormat="1" x14ac:dyDescent="0.25">
      <c r="A3941"/>
      <c r="B3941" s="18"/>
      <c r="D3941"/>
      <c r="E3941"/>
      <c r="F3941"/>
      <c r="G3941"/>
      <c r="H3941"/>
      <c r="I3941"/>
      <c r="J3941"/>
      <c r="K3941"/>
      <c r="L3941"/>
      <c r="M3941"/>
      <c r="N3941"/>
      <c r="O3941"/>
      <c r="P3941"/>
      <c r="Q3941"/>
      <c r="R3941"/>
    </row>
    <row r="3942" spans="1:18" s="16" customFormat="1" x14ac:dyDescent="0.25">
      <c r="A3942"/>
      <c r="B3942" s="18"/>
      <c r="D3942"/>
      <c r="E3942"/>
      <c r="F3942"/>
      <c r="G3942"/>
      <c r="H3942"/>
      <c r="I3942"/>
      <c r="J3942"/>
      <c r="K3942"/>
      <c r="L3942"/>
      <c r="M3942"/>
      <c r="N3942"/>
      <c r="O3942"/>
      <c r="P3942"/>
      <c r="Q3942"/>
      <c r="R3942"/>
    </row>
    <row r="3943" spans="1:18" s="16" customFormat="1" x14ac:dyDescent="0.25">
      <c r="A3943"/>
      <c r="B3943" s="18"/>
      <c r="D3943"/>
      <c r="E3943"/>
      <c r="F3943"/>
      <c r="G3943"/>
      <c r="H3943"/>
      <c r="I3943"/>
      <c r="J3943"/>
      <c r="K3943"/>
      <c r="L3943"/>
      <c r="M3943"/>
      <c r="N3943"/>
      <c r="O3943"/>
      <c r="P3943"/>
      <c r="Q3943"/>
      <c r="R3943"/>
    </row>
    <row r="3944" spans="1:18" s="16" customFormat="1" x14ac:dyDescent="0.25">
      <c r="A3944"/>
      <c r="B3944" s="18"/>
      <c r="D3944"/>
      <c r="E3944"/>
      <c r="F3944"/>
      <c r="G3944"/>
      <c r="H3944"/>
      <c r="I3944"/>
      <c r="J3944"/>
      <c r="K3944"/>
      <c r="L3944"/>
      <c r="M3944"/>
      <c r="N3944"/>
      <c r="O3944"/>
      <c r="P3944"/>
      <c r="Q3944"/>
      <c r="R3944"/>
    </row>
    <row r="3945" spans="1:18" s="16" customFormat="1" x14ac:dyDescent="0.25">
      <c r="A3945"/>
      <c r="B3945" s="18"/>
      <c r="D3945"/>
      <c r="E3945"/>
      <c r="F3945"/>
      <c r="G3945"/>
      <c r="H3945"/>
      <c r="I3945"/>
      <c r="J3945"/>
      <c r="K3945"/>
      <c r="L3945"/>
      <c r="M3945"/>
      <c r="N3945"/>
      <c r="O3945"/>
      <c r="P3945"/>
      <c r="Q3945"/>
      <c r="R3945"/>
    </row>
    <row r="3946" spans="1:18" s="16" customFormat="1" x14ac:dyDescent="0.25">
      <c r="A3946"/>
      <c r="B3946" s="18"/>
      <c r="D3946"/>
      <c r="E3946"/>
      <c r="F3946"/>
      <c r="G3946"/>
      <c r="H3946"/>
      <c r="I3946"/>
      <c r="J3946"/>
      <c r="K3946"/>
      <c r="L3946"/>
      <c r="M3946"/>
      <c r="N3946"/>
      <c r="O3946"/>
      <c r="P3946"/>
      <c r="Q3946"/>
      <c r="R3946"/>
    </row>
    <row r="3947" spans="1:18" s="16" customFormat="1" x14ac:dyDescent="0.25">
      <c r="A3947"/>
      <c r="B3947" s="18"/>
      <c r="D3947"/>
      <c r="E3947"/>
      <c r="F3947"/>
      <c r="G3947"/>
      <c r="H3947"/>
      <c r="I3947"/>
      <c r="J3947"/>
      <c r="K3947"/>
      <c r="L3947"/>
      <c r="M3947"/>
      <c r="N3947"/>
      <c r="O3947"/>
      <c r="P3947"/>
      <c r="Q3947"/>
      <c r="R3947"/>
    </row>
    <row r="3948" spans="1:18" s="16" customFormat="1" x14ac:dyDescent="0.25">
      <c r="A3948"/>
      <c r="B3948" s="18"/>
      <c r="D3948"/>
      <c r="E3948"/>
      <c r="F3948"/>
      <c r="G3948"/>
      <c r="H3948"/>
      <c r="I3948"/>
      <c r="J3948"/>
      <c r="K3948"/>
      <c r="L3948"/>
      <c r="M3948"/>
      <c r="N3948"/>
      <c r="O3948"/>
      <c r="P3948"/>
      <c r="Q3948"/>
      <c r="R3948"/>
    </row>
    <row r="3949" spans="1:18" s="16" customFormat="1" x14ac:dyDescent="0.25">
      <c r="A3949"/>
      <c r="B3949" s="18"/>
      <c r="D3949"/>
      <c r="E3949"/>
      <c r="F3949"/>
      <c r="G3949"/>
      <c r="H3949"/>
      <c r="I3949"/>
      <c r="J3949"/>
      <c r="K3949"/>
      <c r="L3949"/>
      <c r="M3949"/>
      <c r="N3949"/>
      <c r="O3949"/>
      <c r="P3949"/>
      <c r="Q3949"/>
      <c r="R3949"/>
    </row>
    <row r="3950" spans="1:18" s="16" customFormat="1" x14ac:dyDescent="0.25">
      <c r="A3950"/>
      <c r="B3950" s="18"/>
      <c r="D3950"/>
      <c r="E3950"/>
      <c r="F3950"/>
      <c r="G3950"/>
      <c r="H3950"/>
      <c r="I3950"/>
      <c r="J3950"/>
      <c r="K3950"/>
      <c r="L3950"/>
      <c r="M3950"/>
      <c r="N3950"/>
      <c r="O3950"/>
      <c r="P3950"/>
      <c r="Q3950"/>
      <c r="R3950"/>
    </row>
    <row r="3951" spans="1:18" s="16" customFormat="1" x14ac:dyDescent="0.25">
      <c r="A3951"/>
      <c r="B3951" s="18"/>
      <c r="D3951"/>
      <c r="E3951"/>
      <c r="F3951"/>
      <c r="G3951"/>
      <c r="H3951"/>
      <c r="I3951"/>
      <c r="J3951"/>
      <c r="K3951"/>
      <c r="L3951"/>
      <c r="M3951"/>
      <c r="N3951"/>
      <c r="O3951"/>
      <c r="P3951"/>
      <c r="Q3951"/>
      <c r="R3951"/>
    </row>
    <row r="3952" spans="1:18" s="16" customFormat="1" x14ac:dyDescent="0.25">
      <c r="A3952"/>
      <c r="B3952" s="18"/>
      <c r="D3952"/>
      <c r="E3952"/>
      <c r="F3952"/>
      <c r="G3952"/>
      <c r="H3952"/>
      <c r="I3952"/>
      <c r="J3952"/>
      <c r="K3952"/>
      <c r="L3952"/>
      <c r="M3952"/>
      <c r="N3952"/>
      <c r="O3952"/>
      <c r="P3952"/>
      <c r="Q3952"/>
      <c r="R3952"/>
    </row>
    <row r="3953" spans="1:18" s="16" customFormat="1" x14ac:dyDescent="0.25">
      <c r="A3953"/>
      <c r="B3953" s="18"/>
      <c r="D3953"/>
      <c r="E3953"/>
      <c r="F3953"/>
      <c r="G3953"/>
      <c r="H3953"/>
      <c r="I3953"/>
      <c r="J3953"/>
      <c r="K3953"/>
      <c r="L3953"/>
      <c r="M3953"/>
      <c r="N3953"/>
      <c r="O3953"/>
      <c r="P3953"/>
      <c r="Q3953"/>
      <c r="R3953"/>
    </row>
    <row r="3954" spans="1:18" s="16" customFormat="1" x14ac:dyDescent="0.25">
      <c r="A3954"/>
      <c r="B3954" s="18"/>
      <c r="D3954"/>
      <c r="E3954"/>
      <c r="F3954"/>
      <c r="G3954"/>
      <c r="H3954"/>
      <c r="I3954"/>
      <c r="J3954"/>
      <c r="K3954"/>
      <c r="L3954"/>
      <c r="M3954"/>
      <c r="N3954"/>
      <c r="O3954"/>
      <c r="P3954"/>
      <c r="Q3954"/>
      <c r="R3954"/>
    </row>
    <row r="3955" spans="1:18" s="16" customFormat="1" x14ac:dyDescent="0.25">
      <c r="A3955"/>
      <c r="B3955" s="18"/>
      <c r="D3955"/>
      <c r="E3955"/>
      <c r="F3955"/>
      <c r="G3955"/>
      <c r="H3955"/>
      <c r="I3955"/>
      <c r="J3955"/>
      <c r="K3955"/>
      <c r="L3955"/>
      <c r="M3955"/>
      <c r="N3955"/>
      <c r="O3955"/>
      <c r="P3955"/>
      <c r="Q3955"/>
      <c r="R3955"/>
    </row>
    <row r="3956" spans="1:18" s="16" customFormat="1" x14ac:dyDescent="0.25">
      <c r="A3956"/>
      <c r="B3956" s="18"/>
      <c r="D3956"/>
      <c r="E3956"/>
      <c r="F3956"/>
      <c r="G3956"/>
      <c r="H3956"/>
      <c r="I3956"/>
      <c r="J3956"/>
      <c r="K3956"/>
      <c r="L3956"/>
      <c r="M3956"/>
      <c r="N3956"/>
      <c r="O3956"/>
      <c r="P3956"/>
      <c r="Q3956"/>
      <c r="R3956"/>
    </row>
    <row r="3957" spans="1:18" s="16" customFormat="1" x14ac:dyDescent="0.25">
      <c r="A3957"/>
      <c r="B3957" s="18"/>
      <c r="D3957"/>
      <c r="E3957"/>
      <c r="F3957"/>
      <c r="G3957"/>
      <c r="H3957"/>
      <c r="I3957"/>
      <c r="J3957"/>
      <c r="K3957"/>
      <c r="L3957"/>
      <c r="M3957"/>
      <c r="N3957"/>
      <c r="O3957"/>
      <c r="P3957"/>
      <c r="Q3957"/>
      <c r="R3957"/>
    </row>
    <row r="3958" spans="1:18" s="16" customFormat="1" x14ac:dyDescent="0.25">
      <c r="A3958"/>
      <c r="B3958" s="18"/>
      <c r="D3958"/>
      <c r="E3958"/>
      <c r="F3958"/>
      <c r="G3958"/>
      <c r="H3958"/>
      <c r="I3958"/>
      <c r="J3958"/>
      <c r="K3958"/>
      <c r="L3958"/>
      <c r="M3958"/>
      <c r="N3958"/>
      <c r="O3958"/>
      <c r="P3958"/>
      <c r="Q3958"/>
      <c r="R3958"/>
    </row>
    <row r="3959" spans="1:18" s="16" customFormat="1" x14ac:dyDescent="0.25">
      <c r="A3959"/>
      <c r="B3959" s="18"/>
      <c r="D3959"/>
      <c r="E3959"/>
      <c r="F3959"/>
      <c r="G3959"/>
      <c r="H3959"/>
      <c r="I3959"/>
      <c r="J3959"/>
      <c r="K3959"/>
      <c r="L3959"/>
      <c r="M3959"/>
      <c r="N3959"/>
      <c r="O3959"/>
      <c r="P3959"/>
      <c r="Q3959"/>
      <c r="R3959"/>
    </row>
    <row r="3960" spans="1:18" s="16" customFormat="1" x14ac:dyDescent="0.25">
      <c r="A3960"/>
      <c r="B3960" s="18"/>
      <c r="D3960"/>
      <c r="E3960"/>
      <c r="F3960"/>
      <c r="G3960"/>
      <c r="H3960"/>
      <c r="I3960"/>
      <c r="J3960"/>
      <c r="K3960"/>
      <c r="L3960"/>
      <c r="M3960"/>
      <c r="N3960"/>
      <c r="O3960"/>
      <c r="P3960"/>
      <c r="Q3960"/>
      <c r="R3960"/>
    </row>
    <row r="3961" spans="1:18" s="16" customFormat="1" x14ac:dyDescent="0.25">
      <c r="A3961"/>
      <c r="B3961" s="18"/>
      <c r="D3961"/>
      <c r="E3961"/>
      <c r="F3961"/>
      <c r="G3961"/>
      <c r="H3961"/>
      <c r="I3961"/>
      <c r="J3961"/>
      <c r="K3961"/>
      <c r="L3961"/>
      <c r="M3961"/>
      <c r="N3961"/>
      <c r="O3961"/>
      <c r="P3961"/>
      <c r="Q3961"/>
      <c r="R3961"/>
    </row>
    <row r="3962" spans="1:18" s="16" customFormat="1" x14ac:dyDescent="0.25">
      <c r="A3962"/>
      <c r="B3962" s="17"/>
      <c r="D3962"/>
      <c r="E3962"/>
      <c r="F3962"/>
      <c r="G3962"/>
      <c r="H3962"/>
      <c r="I3962"/>
      <c r="J3962"/>
      <c r="K3962"/>
      <c r="L3962"/>
      <c r="M3962"/>
      <c r="N3962"/>
      <c r="O3962"/>
      <c r="P3962"/>
      <c r="Q3962"/>
      <c r="R3962"/>
    </row>
    <row r="3963" spans="1:18" s="16" customFormat="1" x14ac:dyDescent="0.25">
      <c r="A3963"/>
      <c r="B3963" s="18"/>
      <c r="D3963"/>
      <c r="E3963"/>
      <c r="F3963"/>
      <c r="G3963"/>
      <c r="H3963"/>
      <c r="I3963"/>
      <c r="J3963"/>
      <c r="K3963"/>
      <c r="L3963"/>
      <c r="M3963"/>
      <c r="N3963"/>
      <c r="O3963"/>
      <c r="P3963"/>
      <c r="Q3963"/>
      <c r="R3963"/>
    </row>
    <row r="3964" spans="1:18" s="16" customFormat="1" x14ac:dyDescent="0.25">
      <c r="A3964"/>
      <c r="B3964" s="18"/>
      <c r="D3964"/>
      <c r="E3964"/>
      <c r="F3964"/>
      <c r="G3964"/>
      <c r="H3964"/>
      <c r="I3964"/>
      <c r="J3964"/>
      <c r="K3964"/>
      <c r="L3964"/>
      <c r="M3964"/>
      <c r="N3964"/>
      <c r="O3964"/>
      <c r="P3964"/>
      <c r="Q3964"/>
      <c r="R3964"/>
    </row>
    <row r="3965" spans="1:18" s="16" customFormat="1" x14ac:dyDescent="0.25">
      <c r="A3965"/>
      <c r="B3965" s="18"/>
      <c r="D3965"/>
      <c r="E3965"/>
      <c r="F3965"/>
      <c r="G3965"/>
      <c r="H3965"/>
      <c r="I3965"/>
      <c r="J3965"/>
      <c r="K3965"/>
      <c r="L3965"/>
      <c r="M3965"/>
      <c r="N3965"/>
      <c r="O3965"/>
      <c r="P3965"/>
      <c r="Q3965"/>
      <c r="R3965"/>
    </row>
    <row r="3966" spans="1:18" s="16" customFormat="1" x14ac:dyDescent="0.25">
      <c r="A3966"/>
      <c r="B3966" s="18"/>
      <c r="D3966"/>
      <c r="E3966"/>
      <c r="F3966"/>
      <c r="G3966"/>
      <c r="H3966"/>
      <c r="I3966"/>
      <c r="J3966"/>
      <c r="K3966"/>
      <c r="L3966"/>
      <c r="M3966"/>
      <c r="N3966"/>
      <c r="O3966"/>
      <c r="P3966"/>
      <c r="Q3966"/>
      <c r="R3966"/>
    </row>
    <row r="3967" spans="1:18" s="16" customFormat="1" x14ac:dyDescent="0.25">
      <c r="A3967"/>
      <c r="B3967" s="18"/>
      <c r="D3967"/>
      <c r="E3967"/>
      <c r="F3967"/>
      <c r="G3967"/>
      <c r="H3967"/>
      <c r="I3967"/>
      <c r="J3967"/>
      <c r="K3967"/>
      <c r="L3967"/>
      <c r="M3967"/>
      <c r="N3967"/>
      <c r="O3967"/>
      <c r="P3967"/>
      <c r="Q3967"/>
      <c r="R3967"/>
    </row>
    <row r="3968" spans="1:18" s="16" customFormat="1" x14ac:dyDescent="0.25">
      <c r="A3968"/>
      <c r="B3968" s="18"/>
      <c r="D3968"/>
      <c r="E3968"/>
      <c r="F3968"/>
      <c r="G3968"/>
      <c r="H3968"/>
      <c r="I3968"/>
      <c r="J3968"/>
      <c r="K3968"/>
      <c r="L3968"/>
      <c r="M3968"/>
      <c r="N3968"/>
      <c r="O3968"/>
      <c r="P3968"/>
      <c r="Q3968"/>
      <c r="R3968"/>
    </row>
    <row r="3969" spans="1:18" s="16" customFormat="1" x14ac:dyDescent="0.25">
      <c r="A3969"/>
      <c r="B3969" s="18"/>
      <c r="D3969"/>
      <c r="E3969"/>
      <c r="F3969"/>
      <c r="G3969"/>
      <c r="H3969"/>
      <c r="I3969"/>
      <c r="J3969"/>
      <c r="K3969"/>
      <c r="L3969"/>
      <c r="M3969"/>
      <c r="N3969"/>
      <c r="O3969"/>
      <c r="P3969"/>
      <c r="Q3969"/>
      <c r="R3969"/>
    </row>
    <row r="3970" spans="1:18" s="16" customFormat="1" x14ac:dyDescent="0.25">
      <c r="A3970"/>
      <c r="B3970" s="18"/>
      <c r="D3970"/>
      <c r="E3970"/>
      <c r="F3970"/>
      <c r="G3970"/>
      <c r="H3970"/>
      <c r="I3970"/>
      <c r="J3970"/>
      <c r="K3970"/>
      <c r="L3970"/>
      <c r="M3970"/>
      <c r="N3970"/>
      <c r="O3970"/>
      <c r="P3970"/>
      <c r="Q3970"/>
      <c r="R3970"/>
    </row>
    <row r="3971" spans="1:18" s="16" customFormat="1" x14ac:dyDescent="0.25">
      <c r="A3971"/>
      <c r="B3971" s="18"/>
      <c r="D3971"/>
      <c r="E3971"/>
      <c r="F3971"/>
      <c r="G3971"/>
      <c r="H3971"/>
      <c r="I3971"/>
      <c r="J3971"/>
      <c r="K3971"/>
      <c r="L3971"/>
      <c r="M3971"/>
      <c r="N3971"/>
      <c r="O3971"/>
      <c r="P3971"/>
      <c r="Q3971"/>
      <c r="R3971"/>
    </row>
    <row r="3972" spans="1:18" s="16" customFormat="1" x14ac:dyDescent="0.25">
      <c r="A3972"/>
      <c r="B3972" s="18"/>
      <c r="D3972"/>
      <c r="E3972"/>
      <c r="F3972"/>
      <c r="G3972"/>
      <c r="H3972"/>
      <c r="I3972"/>
      <c r="J3972"/>
      <c r="K3972"/>
      <c r="L3972"/>
      <c r="M3972"/>
      <c r="N3972"/>
      <c r="O3972"/>
      <c r="P3972"/>
      <c r="Q3972"/>
      <c r="R3972"/>
    </row>
    <row r="3973" spans="1:18" s="16" customFormat="1" x14ac:dyDescent="0.25">
      <c r="A3973"/>
      <c r="B3973" s="18"/>
      <c r="D3973"/>
      <c r="E3973"/>
      <c r="F3973"/>
      <c r="G3973"/>
      <c r="H3973"/>
      <c r="I3973"/>
      <c r="J3973"/>
      <c r="K3973"/>
      <c r="L3973"/>
      <c r="M3973"/>
      <c r="N3973"/>
      <c r="O3973"/>
      <c r="P3973"/>
      <c r="Q3973"/>
      <c r="R3973"/>
    </row>
    <row r="3974" spans="1:18" s="16" customFormat="1" x14ac:dyDescent="0.25">
      <c r="A3974"/>
      <c r="B3974" s="18"/>
      <c r="D3974"/>
      <c r="E3974"/>
      <c r="F3974"/>
      <c r="G3974"/>
      <c r="H3974"/>
      <c r="I3974"/>
      <c r="J3974"/>
      <c r="K3974"/>
      <c r="L3974"/>
      <c r="M3974"/>
      <c r="N3974"/>
      <c r="O3974"/>
      <c r="P3974"/>
      <c r="Q3974"/>
      <c r="R3974"/>
    </row>
    <row r="3975" spans="1:18" s="16" customFormat="1" x14ac:dyDescent="0.25">
      <c r="A3975"/>
      <c r="B3975" s="18"/>
      <c r="D3975"/>
      <c r="E3975"/>
      <c r="F3975"/>
      <c r="G3975"/>
      <c r="H3975"/>
      <c r="I3975"/>
      <c r="J3975"/>
      <c r="K3975"/>
      <c r="L3975"/>
      <c r="M3975"/>
      <c r="N3975"/>
      <c r="O3975"/>
      <c r="P3975"/>
      <c r="Q3975"/>
      <c r="R3975"/>
    </row>
    <row r="3976" spans="1:18" s="16" customFormat="1" x14ac:dyDescent="0.25">
      <c r="A3976"/>
      <c r="B3976" s="18"/>
      <c r="D3976"/>
      <c r="E3976"/>
      <c r="F3976"/>
      <c r="G3976"/>
      <c r="H3976"/>
      <c r="I3976"/>
      <c r="J3976"/>
      <c r="K3976"/>
      <c r="L3976"/>
      <c r="M3976"/>
      <c r="N3976"/>
      <c r="O3976"/>
      <c r="P3976"/>
      <c r="Q3976"/>
      <c r="R3976"/>
    </row>
    <row r="3977" spans="1:18" s="16" customFormat="1" x14ac:dyDescent="0.25">
      <c r="A3977"/>
      <c r="B3977" s="18"/>
      <c r="D3977"/>
      <c r="E3977"/>
      <c r="F3977"/>
      <c r="G3977"/>
      <c r="H3977"/>
      <c r="I3977"/>
      <c r="J3977"/>
      <c r="K3977"/>
      <c r="L3977"/>
      <c r="M3977"/>
      <c r="N3977"/>
      <c r="O3977"/>
      <c r="P3977"/>
      <c r="Q3977"/>
      <c r="R3977"/>
    </row>
    <row r="3978" spans="1:18" s="16" customFormat="1" x14ac:dyDescent="0.25">
      <c r="A3978"/>
      <c r="B3978" s="18"/>
      <c r="D3978"/>
      <c r="E3978"/>
      <c r="F3978"/>
      <c r="G3978"/>
      <c r="H3978"/>
      <c r="I3978"/>
      <c r="J3978"/>
      <c r="K3978"/>
      <c r="L3978"/>
      <c r="M3978"/>
      <c r="N3978"/>
      <c r="O3978"/>
      <c r="P3978"/>
      <c r="Q3978"/>
      <c r="R3978"/>
    </row>
    <row r="3979" spans="1:18" s="16" customFormat="1" x14ac:dyDescent="0.25">
      <c r="A3979"/>
      <c r="B3979" s="18"/>
      <c r="D3979"/>
      <c r="E3979"/>
      <c r="F3979"/>
      <c r="G3979"/>
      <c r="H3979"/>
      <c r="I3979"/>
      <c r="J3979"/>
      <c r="K3979"/>
      <c r="L3979"/>
      <c r="M3979"/>
      <c r="N3979"/>
      <c r="O3979"/>
      <c r="P3979"/>
      <c r="Q3979"/>
      <c r="R3979"/>
    </row>
    <row r="3980" spans="1:18" s="16" customFormat="1" x14ac:dyDescent="0.25">
      <c r="A3980"/>
      <c r="B3980" s="18"/>
      <c r="D3980"/>
      <c r="E3980"/>
      <c r="F3980"/>
      <c r="G3980"/>
      <c r="H3980"/>
      <c r="I3980"/>
      <c r="J3980"/>
      <c r="K3980"/>
      <c r="L3980"/>
      <c r="M3980"/>
      <c r="N3980"/>
      <c r="O3980"/>
      <c r="P3980"/>
      <c r="Q3980"/>
      <c r="R3980"/>
    </row>
    <row r="3981" spans="1:18" s="16" customFormat="1" x14ac:dyDescent="0.25">
      <c r="A3981"/>
      <c r="B3981" s="18"/>
      <c r="D3981"/>
      <c r="E3981"/>
      <c r="F3981"/>
      <c r="G3981"/>
      <c r="H3981"/>
      <c r="I3981"/>
      <c r="J3981"/>
      <c r="K3981"/>
      <c r="L3981"/>
      <c r="M3981"/>
      <c r="N3981"/>
      <c r="O3981"/>
      <c r="P3981"/>
      <c r="Q3981"/>
      <c r="R3981"/>
    </row>
    <row r="3982" spans="1:18" s="16" customFormat="1" x14ac:dyDescent="0.25">
      <c r="A3982"/>
      <c r="B3982" s="18"/>
      <c r="D3982"/>
      <c r="E3982"/>
      <c r="F3982"/>
      <c r="G3982"/>
      <c r="H3982"/>
      <c r="I3982"/>
      <c r="J3982"/>
      <c r="K3982"/>
      <c r="L3982"/>
      <c r="M3982"/>
      <c r="N3982"/>
      <c r="O3982"/>
      <c r="P3982"/>
      <c r="Q3982"/>
      <c r="R3982"/>
    </row>
    <row r="3983" spans="1:18" s="16" customFormat="1" x14ac:dyDescent="0.25">
      <c r="A3983"/>
      <c r="B3983" s="18"/>
      <c r="D3983"/>
      <c r="E3983"/>
      <c r="F3983"/>
      <c r="G3983"/>
      <c r="H3983"/>
      <c r="I3983"/>
      <c r="J3983"/>
      <c r="K3983"/>
      <c r="L3983"/>
      <c r="M3983"/>
      <c r="N3983"/>
      <c r="O3983"/>
      <c r="P3983"/>
      <c r="Q3983"/>
      <c r="R3983"/>
    </row>
    <row r="3984" spans="1:18" s="16" customFormat="1" x14ac:dyDescent="0.25">
      <c r="A3984"/>
      <c r="B3984" s="18"/>
      <c r="D3984"/>
      <c r="E3984"/>
      <c r="F3984"/>
      <c r="G3984"/>
      <c r="H3984"/>
      <c r="I3984"/>
      <c r="J3984"/>
      <c r="K3984"/>
      <c r="L3984"/>
      <c r="M3984"/>
      <c r="N3984"/>
      <c r="O3984"/>
      <c r="P3984"/>
      <c r="Q3984"/>
      <c r="R3984"/>
    </row>
    <row r="3985" spans="1:18" s="16" customFormat="1" x14ac:dyDescent="0.25">
      <c r="A3985"/>
      <c r="B3985" s="18"/>
      <c r="D3985"/>
      <c r="E3985"/>
      <c r="F3985"/>
      <c r="G3985"/>
      <c r="H3985"/>
      <c r="I3985"/>
      <c r="J3985"/>
      <c r="K3985"/>
      <c r="L3985"/>
      <c r="M3985"/>
      <c r="N3985"/>
      <c r="O3985"/>
      <c r="P3985"/>
      <c r="Q3985"/>
      <c r="R3985"/>
    </row>
    <row r="3986" spans="1:18" s="16" customFormat="1" x14ac:dyDescent="0.25">
      <c r="A3986"/>
      <c r="B3986" s="18"/>
      <c r="D3986"/>
      <c r="E3986"/>
      <c r="F3986"/>
      <c r="G3986"/>
      <c r="H3986"/>
      <c r="I3986"/>
      <c r="J3986"/>
      <c r="K3986"/>
      <c r="L3986"/>
      <c r="M3986"/>
      <c r="N3986"/>
      <c r="O3986"/>
      <c r="P3986"/>
      <c r="Q3986"/>
      <c r="R3986"/>
    </row>
    <row r="3987" spans="1:18" s="16" customFormat="1" x14ac:dyDescent="0.25">
      <c r="A3987"/>
      <c r="B3987" s="18"/>
      <c r="D3987"/>
      <c r="E3987"/>
      <c r="F3987"/>
      <c r="G3987"/>
      <c r="H3987"/>
      <c r="I3987"/>
      <c r="J3987"/>
      <c r="K3987"/>
      <c r="L3987"/>
      <c r="M3987"/>
      <c r="N3987"/>
      <c r="O3987"/>
      <c r="P3987"/>
      <c r="Q3987"/>
      <c r="R3987"/>
    </row>
    <row r="3988" spans="1:18" s="16" customFormat="1" x14ac:dyDescent="0.25">
      <c r="A3988"/>
      <c r="B3988" s="18"/>
      <c r="D3988"/>
      <c r="E3988"/>
      <c r="F3988"/>
      <c r="G3988"/>
      <c r="H3988"/>
      <c r="I3988"/>
      <c r="J3988"/>
      <c r="K3988"/>
      <c r="L3988"/>
      <c r="M3988"/>
      <c r="N3988"/>
      <c r="O3988"/>
      <c r="P3988"/>
      <c r="Q3988"/>
      <c r="R3988"/>
    </row>
    <row r="3989" spans="1:18" s="16" customFormat="1" x14ac:dyDescent="0.25">
      <c r="A3989"/>
      <c r="B3989" s="18"/>
      <c r="D3989"/>
      <c r="E3989"/>
      <c r="F3989"/>
      <c r="G3989"/>
      <c r="H3989"/>
      <c r="I3989"/>
      <c r="J3989"/>
      <c r="K3989"/>
      <c r="L3989"/>
      <c r="M3989"/>
      <c r="N3989"/>
      <c r="O3989"/>
      <c r="P3989"/>
      <c r="Q3989"/>
      <c r="R3989"/>
    </row>
    <row r="3990" spans="1:18" s="16" customFormat="1" x14ac:dyDescent="0.25">
      <c r="A3990"/>
      <c r="B3990" s="18"/>
      <c r="D3990"/>
      <c r="E3990"/>
      <c r="F3990"/>
      <c r="G3990"/>
      <c r="H3990"/>
      <c r="I3990"/>
      <c r="J3990"/>
      <c r="K3990"/>
      <c r="L3990"/>
      <c r="M3990"/>
      <c r="N3990"/>
      <c r="O3990"/>
      <c r="P3990"/>
      <c r="Q3990"/>
      <c r="R3990"/>
    </row>
    <row r="3991" spans="1:18" s="16" customFormat="1" x14ac:dyDescent="0.25">
      <c r="A3991"/>
      <c r="B3991" s="18"/>
      <c r="D3991"/>
      <c r="E3991"/>
      <c r="F3991"/>
      <c r="G3991"/>
      <c r="H3991"/>
      <c r="I3991"/>
      <c r="J3991"/>
      <c r="K3991"/>
      <c r="L3991"/>
      <c r="M3991"/>
      <c r="N3991"/>
      <c r="O3991"/>
      <c r="P3991"/>
      <c r="Q3991"/>
      <c r="R3991"/>
    </row>
    <row r="3992" spans="1:18" s="16" customFormat="1" x14ac:dyDescent="0.25">
      <c r="A3992"/>
      <c r="B3992" s="18"/>
      <c r="D3992"/>
      <c r="E3992"/>
      <c r="F3992"/>
      <c r="G3992"/>
      <c r="H3992"/>
      <c r="I3992"/>
      <c r="J3992"/>
      <c r="K3992"/>
      <c r="L3992"/>
      <c r="M3992"/>
      <c r="N3992"/>
      <c r="O3992"/>
      <c r="P3992"/>
      <c r="Q3992"/>
      <c r="R3992"/>
    </row>
    <row r="3993" spans="1:18" s="16" customFormat="1" x14ac:dyDescent="0.25">
      <c r="A3993"/>
      <c r="B3993" s="18"/>
      <c r="D3993"/>
      <c r="E3993"/>
      <c r="F3993"/>
      <c r="G3993"/>
      <c r="H3993"/>
      <c r="I3993"/>
      <c r="J3993"/>
      <c r="K3993"/>
      <c r="L3993"/>
      <c r="M3993"/>
      <c r="N3993"/>
      <c r="O3993"/>
      <c r="P3993"/>
      <c r="Q3993"/>
      <c r="R3993"/>
    </row>
    <row r="3994" spans="1:18" s="16" customFormat="1" x14ac:dyDescent="0.25">
      <c r="A3994"/>
      <c r="B3994" s="18"/>
      <c r="D3994"/>
      <c r="E3994"/>
      <c r="F3994"/>
      <c r="G3994"/>
      <c r="H3994"/>
      <c r="I3994"/>
      <c r="J3994"/>
      <c r="K3994"/>
      <c r="L3994"/>
      <c r="M3994"/>
      <c r="N3994"/>
      <c r="O3994"/>
      <c r="P3994"/>
      <c r="Q3994"/>
      <c r="R3994"/>
    </row>
    <row r="3995" spans="1:18" s="16" customFormat="1" x14ac:dyDescent="0.25">
      <c r="A3995"/>
      <c r="B3995" s="18"/>
      <c r="D3995"/>
      <c r="E3995"/>
      <c r="F3995"/>
      <c r="G3995"/>
      <c r="H3995"/>
      <c r="I3995"/>
      <c r="J3995"/>
      <c r="K3995"/>
      <c r="L3995"/>
      <c r="M3995"/>
      <c r="N3995"/>
      <c r="O3995"/>
      <c r="P3995"/>
      <c r="Q3995"/>
      <c r="R3995"/>
    </row>
    <row r="3996" spans="1:18" s="16" customFormat="1" x14ac:dyDescent="0.25">
      <c r="A3996"/>
      <c r="B3996" s="18"/>
      <c r="D3996"/>
      <c r="E3996"/>
      <c r="F3996"/>
      <c r="G3996"/>
      <c r="H3996"/>
      <c r="I3996"/>
      <c r="J3996"/>
      <c r="K3996"/>
      <c r="L3996"/>
      <c r="M3996"/>
      <c r="N3996"/>
      <c r="O3996"/>
      <c r="P3996"/>
      <c r="Q3996"/>
      <c r="R3996"/>
    </row>
    <row r="3997" spans="1:18" s="16" customFormat="1" x14ac:dyDescent="0.25">
      <c r="A3997"/>
      <c r="B3997" s="18"/>
      <c r="D3997"/>
      <c r="E3997"/>
      <c r="F3997"/>
      <c r="G3997"/>
      <c r="H3997"/>
      <c r="I3997"/>
      <c r="J3997"/>
      <c r="K3997"/>
      <c r="L3997"/>
      <c r="M3997"/>
      <c r="N3997"/>
      <c r="O3997"/>
      <c r="P3997"/>
      <c r="Q3997"/>
      <c r="R3997"/>
    </row>
    <row r="3998" spans="1:18" s="16" customFormat="1" x14ac:dyDescent="0.25">
      <c r="A3998"/>
      <c r="B3998" s="18"/>
      <c r="D3998"/>
      <c r="E3998"/>
      <c r="F3998"/>
      <c r="G3998"/>
      <c r="H3998"/>
      <c r="I3998"/>
      <c r="J3998"/>
      <c r="K3998"/>
      <c r="L3998"/>
      <c r="M3998"/>
      <c r="N3998"/>
      <c r="O3998"/>
      <c r="P3998"/>
      <c r="Q3998"/>
      <c r="R3998"/>
    </row>
    <row r="3999" spans="1:18" s="16" customFormat="1" x14ac:dyDescent="0.25">
      <c r="A3999"/>
      <c r="B3999" s="18"/>
      <c r="D3999"/>
      <c r="E3999"/>
      <c r="F3999"/>
      <c r="G3999"/>
      <c r="H3999"/>
      <c r="I3999"/>
      <c r="J3999"/>
      <c r="K3999"/>
      <c r="L3999"/>
      <c r="M3999"/>
      <c r="N3999"/>
      <c r="O3999"/>
      <c r="P3999"/>
      <c r="Q3999"/>
      <c r="R3999"/>
    </row>
    <row r="4000" spans="1:18" s="16" customFormat="1" x14ac:dyDescent="0.25">
      <c r="A4000"/>
      <c r="B4000" s="18"/>
      <c r="D4000"/>
      <c r="E4000"/>
      <c r="F4000"/>
      <c r="G4000"/>
      <c r="H4000"/>
      <c r="I4000"/>
      <c r="J4000"/>
      <c r="K4000"/>
      <c r="L4000"/>
      <c r="M4000"/>
      <c r="N4000"/>
      <c r="O4000"/>
      <c r="P4000"/>
      <c r="Q4000"/>
      <c r="R4000"/>
    </row>
    <row r="4001" spans="1:18" s="16" customFormat="1" x14ac:dyDescent="0.25">
      <c r="A4001"/>
      <c r="B4001" s="18"/>
      <c r="D4001"/>
      <c r="E4001"/>
      <c r="F4001"/>
      <c r="G4001"/>
      <c r="H4001"/>
      <c r="I4001"/>
      <c r="J4001"/>
      <c r="K4001"/>
      <c r="L4001"/>
      <c r="M4001"/>
      <c r="N4001"/>
      <c r="O4001"/>
      <c r="P4001"/>
      <c r="Q4001"/>
      <c r="R4001"/>
    </row>
    <row r="4002" spans="1:18" s="16" customFormat="1" x14ac:dyDescent="0.25">
      <c r="A4002"/>
      <c r="B4002" s="18"/>
      <c r="D4002"/>
      <c r="E4002"/>
      <c r="F4002"/>
      <c r="G4002"/>
      <c r="H4002"/>
      <c r="I4002"/>
      <c r="J4002"/>
      <c r="K4002"/>
      <c r="L4002"/>
      <c r="M4002"/>
      <c r="N4002"/>
      <c r="O4002"/>
      <c r="P4002"/>
      <c r="Q4002"/>
      <c r="R4002"/>
    </row>
    <row r="4003" spans="1:18" s="16" customFormat="1" x14ac:dyDescent="0.25">
      <c r="A4003"/>
      <c r="B4003" s="18"/>
      <c r="D4003"/>
      <c r="E4003"/>
      <c r="F4003"/>
      <c r="G4003"/>
      <c r="H4003"/>
      <c r="I4003"/>
      <c r="J4003"/>
      <c r="K4003"/>
      <c r="L4003"/>
      <c r="M4003"/>
      <c r="N4003"/>
      <c r="O4003"/>
      <c r="P4003"/>
      <c r="Q4003"/>
      <c r="R4003"/>
    </row>
    <row r="4004" spans="1:18" s="16" customFormat="1" x14ac:dyDescent="0.25">
      <c r="A4004"/>
      <c r="B4004" s="18"/>
      <c r="D4004"/>
      <c r="E4004"/>
      <c r="F4004"/>
      <c r="G4004"/>
      <c r="H4004"/>
      <c r="I4004"/>
      <c r="J4004"/>
      <c r="K4004"/>
      <c r="L4004"/>
      <c r="M4004"/>
      <c r="N4004"/>
      <c r="O4004"/>
      <c r="P4004"/>
      <c r="Q4004"/>
      <c r="R4004"/>
    </row>
    <row r="4005" spans="1:18" s="16" customFormat="1" x14ac:dyDescent="0.25">
      <c r="A4005"/>
      <c r="B4005" s="18"/>
      <c r="D4005"/>
      <c r="E4005"/>
      <c r="F4005"/>
      <c r="G4005"/>
      <c r="H4005"/>
      <c r="I4005"/>
      <c r="J4005"/>
      <c r="K4005"/>
      <c r="L4005"/>
      <c r="M4005"/>
      <c r="N4005"/>
      <c r="O4005"/>
      <c r="P4005"/>
      <c r="Q4005"/>
      <c r="R4005"/>
    </row>
    <row r="4006" spans="1:18" s="16" customFormat="1" x14ac:dyDescent="0.25">
      <c r="A4006"/>
      <c r="B4006" s="18"/>
      <c r="D4006"/>
      <c r="E4006"/>
      <c r="F4006"/>
      <c r="G4006"/>
      <c r="H4006"/>
      <c r="I4006"/>
      <c r="J4006"/>
      <c r="K4006"/>
      <c r="L4006"/>
      <c r="M4006"/>
      <c r="N4006"/>
      <c r="O4006"/>
      <c r="P4006"/>
      <c r="Q4006"/>
      <c r="R4006"/>
    </row>
    <row r="4007" spans="1:18" s="16" customFormat="1" x14ac:dyDescent="0.25">
      <c r="A4007"/>
      <c r="B4007" s="18"/>
      <c r="D4007"/>
      <c r="E4007"/>
      <c r="F4007"/>
      <c r="G4007"/>
      <c r="H4007"/>
      <c r="I4007"/>
      <c r="J4007"/>
      <c r="K4007"/>
      <c r="L4007"/>
      <c r="M4007"/>
      <c r="N4007"/>
      <c r="O4007"/>
      <c r="P4007"/>
      <c r="Q4007"/>
      <c r="R4007"/>
    </row>
    <row r="4008" spans="1:18" s="16" customFormat="1" x14ac:dyDescent="0.25">
      <c r="A4008"/>
      <c r="B4008" s="18"/>
      <c r="D4008"/>
      <c r="E4008"/>
      <c r="F4008"/>
      <c r="G4008"/>
      <c r="H4008"/>
      <c r="I4008"/>
      <c r="J4008"/>
      <c r="K4008"/>
      <c r="L4008"/>
      <c r="M4008"/>
      <c r="N4008"/>
      <c r="O4008"/>
      <c r="P4008"/>
      <c r="Q4008"/>
      <c r="R4008"/>
    </row>
    <row r="4009" spans="1:18" s="16" customFormat="1" x14ac:dyDescent="0.25">
      <c r="A4009"/>
      <c r="B4009" s="18"/>
      <c r="D4009"/>
      <c r="E4009"/>
      <c r="F4009"/>
      <c r="G4009"/>
      <c r="H4009"/>
      <c r="I4009"/>
      <c r="J4009"/>
      <c r="K4009"/>
      <c r="L4009"/>
      <c r="M4009"/>
      <c r="N4009"/>
      <c r="O4009"/>
      <c r="P4009"/>
      <c r="Q4009"/>
      <c r="R4009"/>
    </row>
    <row r="4010" spans="1:18" s="16" customFormat="1" x14ac:dyDescent="0.25">
      <c r="A4010"/>
      <c r="B4010" s="18"/>
      <c r="D4010"/>
      <c r="E4010"/>
      <c r="F4010"/>
      <c r="G4010"/>
      <c r="H4010"/>
      <c r="I4010"/>
      <c r="J4010"/>
      <c r="K4010"/>
      <c r="L4010"/>
      <c r="M4010"/>
      <c r="N4010"/>
      <c r="O4010"/>
      <c r="P4010"/>
      <c r="Q4010"/>
      <c r="R4010"/>
    </row>
    <row r="4011" spans="1:18" s="16" customFormat="1" x14ac:dyDescent="0.25">
      <c r="A4011"/>
      <c r="B4011" s="18"/>
      <c r="D4011"/>
      <c r="E4011"/>
      <c r="F4011"/>
      <c r="G4011"/>
      <c r="H4011"/>
      <c r="I4011"/>
      <c r="J4011"/>
      <c r="K4011"/>
      <c r="L4011"/>
      <c r="M4011"/>
      <c r="N4011"/>
      <c r="O4011"/>
      <c r="P4011"/>
      <c r="Q4011"/>
      <c r="R4011"/>
    </row>
    <row r="4012" spans="1:18" s="16" customFormat="1" x14ac:dyDescent="0.25">
      <c r="A4012"/>
      <c r="B4012" s="17"/>
      <c r="D4012"/>
      <c r="E4012"/>
      <c r="F4012"/>
      <c r="G4012"/>
      <c r="H4012"/>
      <c r="I4012"/>
      <c r="J4012"/>
      <c r="K4012"/>
      <c r="L4012"/>
      <c r="M4012"/>
      <c r="N4012"/>
      <c r="O4012"/>
      <c r="P4012"/>
      <c r="Q4012"/>
      <c r="R4012"/>
    </row>
    <row r="4013" spans="1:18" s="16" customFormat="1" x14ac:dyDescent="0.25">
      <c r="A4013"/>
      <c r="B4013" s="18"/>
      <c r="D4013"/>
      <c r="E4013"/>
      <c r="F4013"/>
      <c r="G4013"/>
      <c r="H4013"/>
      <c r="I4013"/>
      <c r="J4013"/>
      <c r="K4013"/>
      <c r="L4013"/>
      <c r="M4013"/>
      <c r="N4013"/>
      <c r="O4013"/>
      <c r="P4013"/>
      <c r="Q4013"/>
      <c r="R4013"/>
    </row>
    <row r="4014" spans="1:18" s="16" customFormat="1" x14ac:dyDescent="0.25">
      <c r="A4014"/>
      <c r="B4014" s="18"/>
      <c r="D4014"/>
      <c r="E4014"/>
      <c r="F4014"/>
      <c r="G4014"/>
      <c r="H4014"/>
      <c r="I4014"/>
      <c r="J4014"/>
      <c r="K4014"/>
      <c r="L4014"/>
      <c r="M4014"/>
      <c r="N4014"/>
      <c r="O4014"/>
      <c r="P4014"/>
      <c r="Q4014"/>
      <c r="R4014"/>
    </row>
    <row r="4015" spans="1:18" s="16" customFormat="1" x14ac:dyDescent="0.25">
      <c r="A4015"/>
      <c r="B4015" s="18"/>
      <c r="D4015"/>
      <c r="E4015"/>
      <c r="F4015"/>
      <c r="G4015"/>
      <c r="H4015"/>
      <c r="I4015"/>
      <c r="J4015"/>
      <c r="K4015"/>
      <c r="L4015"/>
      <c r="M4015"/>
      <c r="N4015"/>
      <c r="O4015"/>
      <c r="P4015"/>
      <c r="Q4015"/>
      <c r="R4015"/>
    </row>
    <row r="4016" spans="1:18" s="16" customFormat="1" x14ac:dyDescent="0.25">
      <c r="A4016"/>
      <c r="B4016" s="18"/>
      <c r="D4016"/>
      <c r="E4016"/>
      <c r="F4016"/>
      <c r="G4016"/>
      <c r="H4016"/>
      <c r="I4016"/>
      <c r="J4016"/>
      <c r="K4016"/>
      <c r="L4016"/>
      <c r="M4016"/>
      <c r="N4016"/>
      <c r="O4016"/>
      <c r="P4016"/>
      <c r="Q4016"/>
      <c r="R4016"/>
    </row>
    <row r="4017" spans="1:18" s="16" customFormat="1" x14ac:dyDescent="0.25">
      <c r="A4017"/>
      <c r="B4017" s="18"/>
      <c r="D4017"/>
      <c r="E4017"/>
      <c r="F4017"/>
      <c r="G4017"/>
      <c r="H4017"/>
      <c r="I4017"/>
      <c r="J4017"/>
      <c r="K4017"/>
      <c r="L4017"/>
      <c r="M4017"/>
      <c r="N4017"/>
      <c r="O4017"/>
      <c r="P4017"/>
      <c r="Q4017"/>
      <c r="R4017"/>
    </row>
    <row r="4018" spans="1:18" s="16" customFormat="1" x14ac:dyDescent="0.25">
      <c r="A4018"/>
      <c r="B4018" s="18"/>
      <c r="D4018"/>
      <c r="E4018"/>
      <c r="F4018"/>
      <c r="G4018"/>
      <c r="H4018"/>
      <c r="I4018"/>
      <c r="J4018"/>
      <c r="K4018"/>
      <c r="L4018"/>
      <c r="M4018"/>
      <c r="N4018"/>
      <c r="O4018"/>
      <c r="P4018"/>
      <c r="Q4018"/>
      <c r="R4018"/>
    </row>
    <row r="4019" spans="1:18" s="16" customFormat="1" x14ac:dyDescent="0.25">
      <c r="A4019"/>
      <c r="B4019" s="18"/>
      <c r="D4019"/>
      <c r="E4019"/>
      <c r="F4019"/>
      <c r="G4019"/>
      <c r="H4019"/>
      <c r="I4019"/>
      <c r="J4019"/>
      <c r="K4019"/>
      <c r="L4019"/>
      <c r="M4019"/>
      <c r="N4019"/>
      <c r="O4019"/>
      <c r="P4019"/>
      <c r="Q4019"/>
      <c r="R4019"/>
    </row>
    <row r="4020" spans="1:18" s="16" customFormat="1" x14ac:dyDescent="0.25">
      <c r="A4020"/>
      <c r="B4020" s="18"/>
      <c r="D4020"/>
      <c r="E4020"/>
      <c r="F4020"/>
      <c r="G4020"/>
      <c r="H4020"/>
      <c r="I4020"/>
      <c r="J4020"/>
      <c r="K4020"/>
      <c r="L4020"/>
      <c r="M4020"/>
      <c r="N4020"/>
      <c r="O4020"/>
      <c r="P4020"/>
      <c r="Q4020"/>
      <c r="R4020"/>
    </row>
    <row r="4021" spans="1:18" s="16" customFormat="1" x14ac:dyDescent="0.25">
      <c r="A4021"/>
      <c r="B4021" s="18"/>
      <c r="D4021"/>
      <c r="E4021"/>
      <c r="F4021"/>
      <c r="G4021"/>
      <c r="H4021"/>
      <c r="I4021"/>
      <c r="J4021"/>
      <c r="K4021"/>
      <c r="L4021"/>
      <c r="M4021"/>
      <c r="N4021"/>
      <c r="O4021"/>
      <c r="P4021"/>
      <c r="Q4021"/>
      <c r="R4021"/>
    </row>
    <row r="4022" spans="1:18" s="16" customFormat="1" x14ac:dyDescent="0.25">
      <c r="A4022"/>
      <c r="B4022" s="18"/>
      <c r="D4022"/>
      <c r="E4022"/>
      <c r="F4022"/>
      <c r="G4022"/>
      <c r="H4022"/>
      <c r="I4022"/>
      <c r="J4022"/>
      <c r="K4022"/>
      <c r="L4022"/>
      <c r="M4022"/>
      <c r="N4022"/>
      <c r="O4022"/>
      <c r="P4022"/>
      <c r="Q4022"/>
      <c r="R4022"/>
    </row>
    <row r="4023" spans="1:18" s="16" customFormat="1" x14ac:dyDescent="0.25">
      <c r="A4023"/>
      <c r="B4023" s="18"/>
      <c r="D4023"/>
      <c r="E4023"/>
      <c r="F4023"/>
      <c r="G4023"/>
      <c r="H4023"/>
      <c r="I4023"/>
      <c r="J4023"/>
      <c r="K4023"/>
      <c r="L4023"/>
      <c r="M4023"/>
      <c r="N4023"/>
      <c r="O4023"/>
      <c r="P4023"/>
      <c r="Q4023"/>
      <c r="R4023"/>
    </row>
    <row r="4024" spans="1:18" s="16" customFormat="1" x14ac:dyDescent="0.25">
      <c r="A4024"/>
      <c r="B4024" s="18"/>
      <c r="D4024"/>
      <c r="E4024"/>
      <c r="F4024"/>
      <c r="G4024"/>
      <c r="H4024"/>
      <c r="I4024"/>
      <c r="J4024"/>
      <c r="K4024"/>
      <c r="L4024"/>
      <c r="M4024"/>
      <c r="N4024"/>
      <c r="O4024"/>
      <c r="P4024"/>
      <c r="Q4024"/>
      <c r="R4024"/>
    </row>
    <row r="4025" spans="1:18" s="16" customFormat="1" x14ac:dyDescent="0.25">
      <c r="A4025"/>
      <c r="B4025" s="18"/>
      <c r="D4025"/>
      <c r="E4025"/>
      <c r="F4025"/>
      <c r="G4025"/>
      <c r="H4025"/>
      <c r="I4025"/>
      <c r="J4025"/>
      <c r="K4025"/>
      <c r="L4025"/>
      <c r="M4025"/>
      <c r="N4025"/>
      <c r="O4025"/>
      <c r="P4025"/>
      <c r="Q4025"/>
      <c r="R4025"/>
    </row>
    <row r="4026" spans="1:18" s="16" customFormat="1" x14ac:dyDescent="0.25">
      <c r="A4026"/>
      <c r="B4026" s="18"/>
      <c r="D4026"/>
      <c r="E4026"/>
      <c r="F4026"/>
      <c r="G4026"/>
      <c r="H4026"/>
      <c r="I4026"/>
      <c r="J4026"/>
      <c r="K4026"/>
      <c r="L4026"/>
      <c r="M4026"/>
      <c r="N4026"/>
      <c r="O4026"/>
      <c r="P4026"/>
      <c r="Q4026"/>
      <c r="R4026"/>
    </row>
    <row r="4027" spans="1:18" s="16" customFormat="1" x14ac:dyDescent="0.25">
      <c r="A4027"/>
      <c r="B4027" s="18"/>
      <c r="D4027"/>
      <c r="E4027"/>
      <c r="F4027"/>
      <c r="G4027"/>
      <c r="H4027"/>
      <c r="I4027"/>
      <c r="J4027"/>
      <c r="K4027"/>
      <c r="L4027"/>
      <c r="M4027"/>
      <c r="N4027"/>
      <c r="O4027"/>
      <c r="P4027"/>
      <c r="Q4027"/>
      <c r="R4027"/>
    </row>
    <row r="4028" spans="1:18" s="16" customFormat="1" x14ac:dyDescent="0.25">
      <c r="A4028"/>
      <c r="B4028" s="18"/>
      <c r="D4028"/>
      <c r="E4028"/>
      <c r="F4028"/>
      <c r="G4028"/>
      <c r="H4028"/>
      <c r="I4028"/>
      <c r="J4028"/>
      <c r="K4028"/>
      <c r="L4028"/>
      <c r="M4028"/>
      <c r="N4028"/>
      <c r="O4028"/>
      <c r="P4028"/>
      <c r="Q4028"/>
      <c r="R4028"/>
    </row>
    <row r="4029" spans="1:18" s="16" customFormat="1" x14ac:dyDescent="0.25">
      <c r="A4029"/>
      <c r="B4029" s="18"/>
      <c r="D4029"/>
      <c r="E4029"/>
      <c r="F4029"/>
      <c r="G4029"/>
      <c r="H4029"/>
      <c r="I4029"/>
      <c r="J4029"/>
      <c r="K4029"/>
      <c r="L4029"/>
      <c r="M4029"/>
      <c r="N4029"/>
      <c r="O4029"/>
      <c r="P4029"/>
      <c r="Q4029"/>
      <c r="R4029"/>
    </row>
    <row r="4030" spans="1:18" s="16" customFormat="1" x14ac:dyDescent="0.25">
      <c r="A4030"/>
      <c r="B4030" s="18"/>
      <c r="D4030"/>
      <c r="E4030"/>
      <c r="F4030"/>
      <c r="G4030"/>
      <c r="H4030"/>
      <c r="I4030"/>
      <c r="J4030"/>
      <c r="K4030"/>
      <c r="L4030"/>
      <c r="M4030"/>
      <c r="N4030"/>
      <c r="O4030"/>
      <c r="P4030"/>
      <c r="Q4030"/>
      <c r="R4030"/>
    </row>
    <row r="4031" spans="1:18" s="16" customFormat="1" x14ac:dyDescent="0.25">
      <c r="A4031"/>
      <c r="B4031" s="18"/>
      <c r="D4031"/>
      <c r="E4031"/>
      <c r="F4031"/>
      <c r="G4031"/>
      <c r="H4031"/>
      <c r="I4031"/>
      <c r="J4031"/>
      <c r="K4031"/>
      <c r="L4031"/>
      <c r="M4031"/>
      <c r="N4031"/>
      <c r="O4031"/>
      <c r="P4031"/>
      <c r="Q4031"/>
      <c r="R4031"/>
    </row>
    <row r="4032" spans="1:18" s="16" customFormat="1" x14ac:dyDescent="0.25">
      <c r="A4032"/>
      <c r="B4032" s="18"/>
      <c r="D4032"/>
      <c r="E4032"/>
      <c r="F4032"/>
      <c r="G4032"/>
      <c r="H4032"/>
      <c r="I4032"/>
      <c r="J4032"/>
      <c r="K4032"/>
      <c r="L4032"/>
      <c r="M4032"/>
      <c r="N4032"/>
      <c r="O4032"/>
      <c r="P4032"/>
      <c r="Q4032"/>
      <c r="R4032"/>
    </row>
    <row r="4033" spans="1:18" s="16" customFormat="1" x14ac:dyDescent="0.25">
      <c r="A4033"/>
      <c r="B4033" s="18"/>
      <c r="D4033"/>
      <c r="E4033"/>
      <c r="F4033"/>
      <c r="G4033"/>
      <c r="H4033"/>
      <c r="I4033"/>
      <c r="J4033"/>
      <c r="K4033"/>
      <c r="L4033"/>
      <c r="M4033"/>
      <c r="N4033"/>
      <c r="O4033"/>
      <c r="P4033"/>
      <c r="Q4033"/>
      <c r="R4033"/>
    </row>
    <row r="4034" spans="1:18" s="16" customFormat="1" x14ac:dyDescent="0.25">
      <c r="A4034"/>
      <c r="B4034" s="18"/>
      <c r="D4034"/>
      <c r="E4034"/>
      <c r="F4034"/>
      <c r="G4034"/>
      <c r="H4034"/>
      <c r="I4034"/>
      <c r="J4034"/>
      <c r="K4034"/>
      <c r="L4034"/>
      <c r="M4034"/>
      <c r="N4034"/>
      <c r="O4034"/>
      <c r="P4034"/>
      <c r="Q4034"/>
      <c r="R4034"/>
    </row>
    <row r="4035" spans="1:18" s="16" customFormat="1" x14ac:dyDescent="0.25">
      <c r="A4035"/>
      <c r="B4035" s="18"/>
      <c r="D4035"/>
      <c r="E4035"/>
      <c r="F4035"/>
      <c r="G4035"/>
      <c r="H4035"/>
      <c r="I4035"/>
      <c r="J4035"/>
      <c r="K4035"/>
      <c r="L4035"/>
      <c r="M4035"/>
      <c r="N4035"/>
      <c r="O4035"/>
      <c r="P4035"/>
      <c r="Q4035"/>
      <c r="R4035"/>
    </row>
    <row r="4036" spans="1:18" s="16" customFormat="1" x14ac:dyDescent="0.25">
      <c r="A4036"/>
      <c r="B4036" s="18"/>
      <c r="D4036"/>
      <c r="E4036"/>
      <c r="F4036"/>
      <c r="G4036"/>
      <c r="H4036"/>
      <c r="I4036"/>
      <c r="J4036"/>
      <c r="K4036"/>
      <c r="L4036"/>
      <c r="M4036"/>
      <c r="N4036"/>
      <c r="O4036"/>
      <c r="P4036"/>
      <c r="Q4036"/>
      <c r="R4036"/>
    </row>
    <row r="4037" spans="1:18" s="16" customFormat="1" x14ac:dyDescent="0.25">
      <c r="A4037"/>
      <c r="B4037" s="18"/>
      <c r="D4037"/>
      <c r="E4037"/>
      <c r="F4037"/>
      <c r="G4037"/>
      <c r="H4037"/>
      <c r="I4037"/>
      <c r="J4037"/>
      <c r="K4037"/>
      <c r="L4037"/>
      <c r="M4037"/>
      <c r="N4037"/>
      <c r="O4037"/>
      <c r="P4037"/>
      <c r="Q4037"/>
      <c r="R4037"/>
    </row>
    <row r="4038" spans="1:18" s="16" customFormat="1" x14ac:dyDescent="0.25">
      <c r="A4038"/>
      <c r="B4038" s="18"/>
      <c r="D4038"/>
      <c r="E4038"/>
      <c r="F4038"/>
      <c r="G4038"/>
      <c r="H4038"/>
      <c r="I4038"/>
      <c r="J4038"/>
      <c r="K4038"/>
      <c r="L4038"/>
      <c r="M4038"/>
      <c r="N4038"/>
      <c r="O4038"/>
      <c r="P4038"/>
      <c r="Q4038"/>
      <c r="R4038"/>
    </row>
    <row r="4039" spans="1:18" s="16" customFormat="1" x14ac:dyDescent="0.25">
      <c r="A4039"/>
      <c r="B4039" s="18"/>
      <c r="D4039"/>
      <c r="E4039"/>
      <c r="F4039"/>
      <c r="G4039"/>
      <c r="H4039"/>
      <c r="I4039"/>
      <c r="J4039"/>
      <c r="K4039"/>
      <c r="L4039"/>
      <c r="M4039"/>
      <c r="N4039"/>
      <c r="O4039"/>
      <c r="P4039"/>
      <c r="Q4039"/>
      <c r="R4039"/>
    </row>
    <row r="4040" spans="1:18" s="16" customFormat="1" x14ac:dyDescent="0.25">
      <c r="A4040"/>
      <c r="B4040" s="18"/>
      <c r="D4040"/>
      <c r="E4040"/>
      <c r="F4040"/>
      <c r="G4040"/>
      <c r="H4040"/>
      <c r="I4040"/>
      <c r="J4040"/>
      <c r="K4040"/>
      <c r="L4040"/>
      <c r="M4040"/>
      <c r="N4040"/>
      <c r="O4040"/>
      <c r="P4040"/>
      <c r="Q4040"/>
      <c r="R4040"/>
    </row>
    <row r="4041" spans="1:18" s="16" customFormat="1" x14ac:dyDescent="0.25">
      <c r="A4041"/>
      <c r="B4041" s="18"/>
      <c r="D4041"/>
      <c r="E4041"/>
      <c r="F4041"/>
      <c r="G4041"/>
      <c r="H4041"/>
      <c r="I4041"/>
      <c r="J4041"/>
      <c r="K4041"/>
      <c r="L4041"/>
      <c r="M4041"/>
      <c r="N4041"/>
      <c r="O4041"/>
      <c r="P4041"/>
      <c r="Q4041"/>
      <c r="R4041"/>
    </row>
    <row r="4042" spans="1:18" s="16" customFormat="1" x14ac:dyDescent="0.25">
      <c r="A4042"/>
      <c r="B4042" s="18"/>
      <c r="D4042"/>
      <c r="E4042"/>
      <c r="F4042"/>
      <c r="G4042"/>
      <c r="H4042"/>
      <c r="I4042"/>
      <c r="J4042"/>
      <c r="K4042"/>
      <c r="L4042"/>
      <c r="M4042"/>
      <c r="N4042"/>
      <c r="O4042"/>
      <c r="P4042"/>
      <c r="Q4042"/>
      <c r="R4042"/>
    </row>
    <row r="4043" spans="1:18" s="16" customFormat="1" x14ac:dyDescent="0.25">
      <c r="A4043"/>
      <c r="B4043" s="18"/>
      <c r="D4043"/>
      <c r="E4043"/>
      <c r="F4043"/>
      <c r="G4043"/>
      <c r="H4043"/>
      <c r="I4043"/>
      <c r="J4043"/>
      <c r="K4043"/>
      <c r="L4043"/>
      <c r="M4043"/>
      <c r="N4043"/>
      <c r="O4043"/>
      <c r="P4043"/>
      <c r="Q4043"/>
      <c r="R4043"/>
    </row>
    <row r="4044" spans="1:18" s="16" customFormat="1" x14ac:dyDescent="0.25">
      <c r="A4044"/>
      <c r="B4044" s="18"/>
      <c r="D4044"/>
      <c r="E4044"/>
      <c r="F4044"/>
      <c r="G4044"/>
      <c r="H4044"/>
      <c r="I4044"/>
      <c r="J4044"/>
      <c r="K4044"/>
      <c r="L4044"/>
      <c r="M4044"/>
      <c r="N4044"/>
      <c r="O4044"/>
      <c r="P4044"/>
      <c r="Q4044"/>
      <c r="R4044"/>
    </row>
    <row r="4045" spans="1:18" s="16" customFormat="1" x14ac:dyDescent="0.25">
      <c r="A4045"/>
      <c r="B4045" s="18"/>
      <c r="D4045"/>
      <c r="E4045"/>
      <c r="F4045"/>
      <c r="G4045"/>
      <c r="H4045"/>
      <c r="I4045"/>
      <c r="J4045"/>
      <c r="K4045"/>
      <c r="L4045"/>
      <c r="M4045"/>
      <c r="N4045"/>
      <c r="O4045"/>
      <c r="P4045"/>
      <c r="Q4045"/>
      <c r="R4045"/>
    </row>
    <row r="4046" spans="1:18" s="16" customFormat="1" x14ac:dyDescent="0.25">
      <c r="A4046"/>
      <c r="B4046" s="18"/>
      <c r="D4046"/>
      <c r="E4046"/>
      <c r="F4046"/>
      <c r="G4046"/>
      <c r="H4046"/>
      <c r="I4046"/>
      <c r="J4046"/>
      <c r="K4046"/>
      <c r="L4046"/>
      <c r="M4046"/>
      <c r="N4046"/>
      <c r="O4046"/>
      <c r="P4046"/>
      <c r="Q4046"/>
      <c r="R4046"/>
    </row>
    <row r="4047" spans="1:18" s="16" customFormat="1" x14ac:dyDescent="0.25">
      <c r="A4047"/>
      <c r="B4047" s="18"/>
      <c r="D4047"/>
      <c r="E4047"/>
      <c r="F4047"/>
      <c r="G4047"/>
      <c r="H4047"/>
      <c r="I4047"/>
      <c r="J4047"/>
      <c r="K4047"/>
      <c r="L4047"/>
      <c r="M4047"/>
      <c r="N4047"/>
      <c r="O4047"/>
      <c r="P4047"/>
      <c r="Q4047"/>
      <c r="R4047"/>
    </row>
    <row r="4048" spans="1:18" s="16" customFormat="1" x14ac:dyDescent="0.25">
      <c r="A4048"/>
      <c r="B4048" s="18"/>
      <c r="D4048"/>
      <c r="E4048"/>
      <c r="F4048"/>
      <c r="G4048"/>
      <c r="H4048"/>
      <c r="I4048"/>
      <c r="J4048"/>
      <c r="K4048"/>
      <c r="L4048"/>
      <c r="M4048"/>
      <c r="N4048"/>
      <c r="O4048"/>
      <c r="P4048"/>
      <c r="Q4048"/>
      <c r="R4048"/>
    </row>
    <row r="4049" spans="1:18" s="16" customFormat="1" x14ac:dyDescent="0.25">
      <c r="A4049"/>
      <c r="B4049" s="18"/>
      <c r="D4049"/>
      <c r="E4049"/>
      <c r="F4049"/>
      <c r="G4049"/>
      <c r="H4049"/>
      <c r="I4049"/>
      <c r="J4049"/>
      <c r="K4049"/>
      <c r="L4049"/>
      <c r="M4049"/>
      <c r="N4049"/>
      <c r="O4049"/>
      <c r="P4049"/>
      <c r="Q4049"/>
      <c r="R4049"/>
    </row>
    <row r="4050" spans="1:18" s="16" customFormat="1" x14ac:dyDescent="0.25">
      <c r="A4050"/>
      <c r="B4050" s="18"/>
      <c r="D4050"/>
      <c r="E4050"/>
      <c r="F4050"/>
      <c r="G4050"/>
      <c r="H4050"/>
      <c r="I4050"/>
      <c r="J4050"/>
      <c r="K4050"/>
      <c r="L4050"/>
      <c r="M4050"/>
      <c r="N4050"/>
      <c r="O4050"/>
      <c r="P4050"/>
      <c r="Q4050"/>
      <c r="R4050"/>
    </row>
    <row r="4051" spans="1:18" s="16" customFormat="1" x14ac:dyDescent="0.25">
      <c r="A4051"/>
      <c r="B4051" s="18"/>
      <c r="D4051"/>
      <c r="E4051"/>
      <c r="F4051"/>
      <c r="G4051"/>
      <c r="H4051"/>
      <c r="I4051"/>
      <c r="J4051"/>
      <c r="K4051"/>
      <c r="L4051"/>
      <c r="M4051"/>
      <c r="N4051"/>
      <c r="O4051"/>
      <c r="P4051"/>
      <c r="Q4051"/>
      <c r="R4051"/>
    </row>
    <row r="4052" spans="1:18" s="16" customFormat="1" x14ac:dyDescent="0.25">
      <c r="A4052"/>
      <c r="B4052" s="18"/>
      <c r="D4052"/>
      <c r="E4052"/>
      <c r="F4052"/>
      <c r="G4052"/>
      <c r="H4052"/>
      <c r="I4052"/>
      <c r="J4052"/>
      <c r="K4052"/>
      <c r="L4052"/>
      <c r="M4052"/>
      <c r="N4052"/>
      <c r="O4052"/>
      <c r="P4052"/>
      <c r="Q4052"/>
      <c r="R4052"/>
    </row>
    <row r="4053" spans="1:18" s="16" customFormat="1" x14ac:dyDescent="0.25">
      <c r="A4053"/>
      <c r="B4053" s="18"/>
      <c r="D4053"/>
      <c r="E4053"/>
      <c r="F4053"/>
      <c r="G4053"/>
      <c r="H4053"/>
      <c r="I4053"/>
      <c r="J4053"/>
      <c r="K4053"/>
      <c r="L4053"/>
      <c r="M4053"/>
      <c r="N4053"/>
      <c r="O4053"/>
      <c r="P4053"/>
      <c r="Q4053"/>
      <c r="R4053"/>
    </row>
    <row r="4054" spans="1:18" s="16" customFormat="1" x14ac:dyDescent="0.25">
      <c r="A4054"/>
      <c r="B4054" s="18"/>
      <c r="D4054"/>
      <c r="E4054"/>
      <c r="F4054"/>
      <c r="G4054"/>
      <c r="H4054"/>
      <c r="I4054"/>
      <c r="J4054"/>
      <c r="K4054"/>
      <c r="L4054"/>
      <c r="M4054"/>
      <c r="N4054"/>
      <c r="O4054"/>
      <c r="P4054"/>
      <c r="Q4054"/>
      <c r="R4054"/>
    </row>
    <row r="4055" spans="1:18" s="16" customFormat="1" x14ac:dyDescent="0.25">
      <c r="A4055"/>
      <c r="B4055" s="18"/>
      <c r="D4055"/>
      <c r="E4055"/>
      <c r="F4055"/>
      <c r="G4055"/>
      <c r="H4055"/>
      <c r="I4055"/>
      <c r="J4055"/>
      <c r="K4055"/>
      <c r="L4055"/>
      <c r="M4055"/>
      <c r="N4055"/>
      <c r="O4055"/>
      <c r="P4055"/>
      <c r="Q4055"/>
      <c r="R4055"/>
    </row>
    <row r="4056" spans="1:18" s="16" customFormat="1" x14ac:dyDescent="0.25">
      <c r="A4056"/>
      <c r="B4056" s="18"/>
      <c r="D4056"/>
      <c r="E4056"/>
      <c r="F4056"/>
      <c r="G4056"/>
      <c r="H4056"/>
      <c r="I4056"/>
      <c r="J4056"/>
      <c r="K4056"/>
      <c r="L4056"/>
      <c r="M4056"/>
      <c r="N4056"/>
      <c r="O4056"/>
      <c r="P4056"/>
      <c r="Q4056"/>
      <c r="R4056"/>
    </row>
    <row r="4057" spans="1:18" s="16" customFormat="1" x14ac:dyDescent="0.25">
      <c r="A4057"/>
      <c r="B4057" s="18"/>
      <c r="D4057"/>
      <c r="E4057"/>
      <c r="F4057"/>
      <c r="G4057"/>
      <c r="H4057"/>
      <c r="I4057"/>
      <c r="J4057"/>
      <c r="K4057"/>
      <c r="L4057"/>
      <c r="M4057"/>
      <c r="N4057"/>
      <c r="O4057"/>
      <c r="P4057"/>
      <c r="Q4057"/>
      <c r="R4057"/>
    </row>
    <row r="4058" spans="1:18" s="16" customFormat="1" x14ac:dyDescent="0.25">
      <c r="A4058"/>
      <c r="B4058" s="18"/>
      <c r="D4058"/>
      <c r="E4058"/>
      <c r="F4058"/>
      <c r="G4058"/>
      <c r="H4058"/>
      <c r="I4058"/>
      <c r="J4058"/>
      <c r="K4058"/>
      <c r="L4058"/>
      <c r="M4058"/>
      <c r="N4058"/>
      <c r="O4058"/>
      <c r="P4058"/>
      <c r="Q4058"/>
      <c r="R4058"/>
    </row>
    <row r="4059" spans="1:18" s="16" customFormat="1" x14ac:dyDescent="0.25">
      <c r="A4059"/>
      <c r="B4059" s="18"/>
      <c r="D4059"/>
      <c r="E4059"/>
      <c r="F4059"/>
      <c r="G4059"/>
      <c r="H4059"/>
      <c r="I4059"/>
      <c r="J4059"/>
      <c r="K4059"/>
      <c r="L4059"/>
      <c r="M4059"/>
      <c r="N4059"/>
      <c r="O4059"/>
      <c r="P4059"/>
      <c r="Q4059"/>
      <c r="R4059"/>
    </row>
    <row r="4060" spans="1:18" s="16" customFormat="1" x14ac:dyDescent="0.25">
      <c r="A4060"/>
      <c r="B4060" s="18"/>
      <c r="D4060"/>
      <c r="E4060"/>
      <c r="F4060"/>
      <c r="G4060"/>
      <c r="H4060"/>
      <c r="I4060"/>
      <c r="J4060"/>
      <c r="K4060"/>
      <c r="L4060"/>
      <c r="M4060"/>
      <c r="N4060"/>
      <c r="O4060"/>
      <c r="P4060"/>
      <c r="Q4060"/>
      <c r="R4060"/>
    </row>
    <row r="4061" spans="1:18" s="16" customFormat="1" x14ac:dyDescent="0.25">
      <c r="A4061"/>
      <c r="B4061" s="18"/>
      <c r="D4061"/>
      <c r="E4061"/>
      <c r="F4061"/>
      <c r="G4061"/>
      <c r="H4061"/>
      <c r="I4061"/>
      <c r="J4061"/>
      <c r="K4061"/>
      <c r="L4061"/>
      <c r="M4061"/>
      <c r="N4061"/>
      <c r="O4061"/>
      <c r="P4061"/>
      <c r="Q4061"/>
      <c r="R4061"/>
    </row>
    <row r="4062" spans="1:18" s="16" customFormat="1" x14ac:dyDescent="0.25">
      <c r="A4062"/>
      <c r="B4062" s="17"/>
      <c r="D4062"/>
      <c r="E4062"/>
      <c r="F4062"/>
      <c r="G4062"/>
      <c r="H4062"/>
      <c r="I4062"/>
      <c r="J4062"/>
      <c r="K4062"/>
      <c r="L4062"/>
      <c r="M4062"/>
      <c r="N4062"/>
      <c r="O4062"/>
      <c r="P4062"/>
      <c r="Q4062"/>
      <c r="R4062"/>
    </row>
    <row r="4063" spans="1:18" s="16" customFormat="1" x14ac:dyDescent="0.25">
      <c r="A4063"/>
      <c r="B4063" s="18"/>
      <c r="D4063"/>
      <c r="E4063"/>
      <c r="F4063"/>
      <c r="G4063"/>
      <c r="H4063"/>
      <c r="I4063"/>
      <c r="J4063"/>
      <c r="K4063"/>
      <c r="L4063"/>
      <c r="M4063"/>
      <c r="N4063"/>
      <c r="O4063"/>
      <c r="P4063"/>
      <c r="Q4063"/>
      <c r="R4063"/>
    </row>
    <row r="4064" spans="1:18" s="16" customFormat="1" x14ac:dyDescent="0.25">
      <c r="A4064"/>
      <c r="B4064" s="18"/>
      <c r="D4064"/>
      <c r="E4064"/>
      <c r="F4064"/>
      <c r="G4064"/>
      <c r="H4064"/>
      <c r="I4064"/>
      <c r="J4064"/>
      <c r="K4064"/>
      <c r="L4064"/>
      <c r="M4064"/>
      <c r="N4064"/>
      <c r="O4064"/>
      <c r="P4064"/>
      <c r="Q4064"/>
      <c r="R4064"/>
    </row>
    <row r="4065" spans="1:18" s="16" customFormat="1" x14ac:dyDescent="0.25">
      <c r="A4065"/>
      <c r="B4065" s="18"/>
      <c r="D4065"/>
      <c r="E4065"/>
      <c r="F4065"/>
      <c r="G4065"/>
      <c r="H4065"/>
      <c r="I4065"/>
      <c r="J4065"/>
      <c r="K4065"/>
      <c r="L4065"/>
      <c r="M4065"/>
      <c r="N4065"/>
      <c r="O4065"/>
      <c r="P4065"/>
      <c r="Q4065"/>
      <c r="R4065"/>
    </row>
    <row r="4066" spans="1:18" s="16" customFormat="1" x14ac:dyDescent="0.25">
      <c r="A4066"/>
      <c r="B4066" s="18"/>
      <c r="D4066"/>
      <c r="E4066"/>
      <c r="F4066"/>
      <c r="G4066"/>
      <c r="H4066"/>
      <c r="I4066"/>
      <c r="J4066"/>
      <c r="K4066"/>
      <c r="L4066"/>
      <c r="M4066"/>
      <c r="N4066"/>
      <c r="O4066"/>
      <c r="P4066"/>
      <c r="Q4066"/>
      <c r="R4066"/>
    </row>
    <row r="4067" spans="1:18" s="16" customFormat="1" x14ac:dyDescent="0.25">
      <c r="A4067"/>
      <c r="B4067" s="18"/>
      <c r="D4067"/>
      <c r="E4067"/>
      <c r="F4067"/>
      <c r="G4067"/>
      <c r="H4067"/>
      <c r="I4067"/>
      <c r="J4067"/>
      <c r="K4067"/>
      <c r="L4067"/>
      <c r="M4067"/>
      <c r="N4067"/>
      <c r="O4067"/>
      <c r="P4067"/>
      <c r="Q4067"/>
      <c r="R4067"/>
    </row>
    <row r="4068" spans="1:18" s="16" customFormat="1" x14ac:dyDescent="0.25">
      <c r="A4068"/>
      <c r="B4068" s="18"/>
      <c r="D4068"/>
      <c r="E4068"/>
      <c r="F4068"/>
      <c r="G4068"/>
      <c r="H4068"/>
      <c r="I4068"/>
      <c r="J4068"/>
      <c r="K4068"/>
      <c r="L4068"/>
      <c r="M4068"/>
      <c r="N4068"/>
      <c r="O4068"/>
      <c r="P4068"/>
      <c r="Q4068"/>
      <c r="R4068"/>
    </row>
    <row r="4069" spans="1:18" s="16" customFormat="1" x14ac:dyDescent="0.25">
      <c r="A4069"/>
      <c r="B4069" s="18"/>
      <c r="D4069"/>
      <c r="E4069"/>
      <c r="F4069"/>
      <c r="G4069"/>
      <c r="H4069"/>
      <c r="I4069"/>
      <c r="J4069"/>
      <c r="K4069"/>
      <c r="L4069"/>
      <c r="M4069"/>
      <c r="N4069"/>
      <c r="O4069"/>
      <c r="P4069"/>
      <c r="Q4069"/>
      <c r="R4069"/>
    </row>
    <row r="4070" spans="1:18" s="16" customFormat="1" x14ac:dyDescent="0.25">
      <c r="A4070"/>
      <c r="B4070" s="18"/>
      <c r="D4070"/>
      <c r="E4070"/>
      <c r="F4070"/>
      <c r="G4070"/>
      <c r="H4070"/>
      <c r="I4070"/>
      <c r="J4070"/>
      <c r="K4070"/>
      <c r="L4070"/>
      <c r="M4070"/>
      <c r="N4070"/>
      <c r="O4070"/>
      <c r="P4070"/>
      <c r="Q4070"/>
      <c r="R4070"/>
    </row>
    <row r="4071" spans="1:18" s="16" customFormat="1" x14ac:dyDescent="0.25">
      <c r="A4071"/>
      <c r="B4071" s="18"/>
      <c r="D4071"/>
      <c r="E4071"/>
      <c r="F4071"/>
      <c r="G4071"/>
      <c r="H4071"/>
      <c r="I4071"/>
      <c r="J4071"/>
      <c r="K4071"/>
      <c r="L4071"/>
      <c r="M4071"/>
      <c r="N4071"/>
      <c r="O4071"/>
      <c r="P4071"/>
      <c r="Q4071"/>
      <c r="R4071"/>
    </row>
    <row r="4072" spans="1:18" s="16" customFormat="1" x14ac:dyDescent="0.25">
      <c r="A4072"/>
      <c r="B4072" s="18"/>
      <c r="D4072"/>
      <c r="E4072"/>
      <c r="F4072"/>
      <c r="G4072"/>
      <c r="H4072"/>
      <c r="I4072"/>
      <c r="J4072"/>
      <c r="K4072"/>
      <c r="L4072"/>
      <c r="M4072"/>
      <c r="N4072"/>
      <c r="O4072"/>
      <c r="P4072"/>
      <c r="Q4072"/>
      <c r="R4072"/>
    </row>
    <row r="4073" spans="1:18" s="16" customFormat="1" x14ac:dyDescent="0.25">
      <c r="A4073"/>
      <c r="B4073" s="18"/>
      <c r="D4073"/>
      <c r="E4073"/>
      <c r="F4073"/>
      <c r="G4073"/>
      <c r="H4073"/>
      <c r="I4073"/>
      <c r="J4073"/>
      <c r="K4073"/>
      <c r="L4073"/>
      <c r="M4073"/>
      <c r="N4073"/>
      <c r="O4073"/>
      <c r="P4073"/>
      <c r="Q4073"/>
      <c r="R4073"/>
    </row>
    <row r="4074" spans="1:18" s="16" customFormat="1" x14ac:dyDescent="0.25">
      <c r="A4074"/>
      <c r="B4074" s="18"/>
      <c r="D4074"/>
      <c r="E4074"/>
      <c r="F4074"/>
      <c r="G4074"/>
      <c r="H4074"/>
      <c r="I4074"/>
      <c r="J4074"/>
      <c r="K4074"/>
      <c r="L4074"/>
      <c r="M4074"/>
      <c r="N4074"/>
      <c r="O4074"/>
      <c r="P4074"/>
      <c r="Q4074"/>
      <c r="R4074"/>
    </row>
    <row r="4075" spans="1:18" s="16" customFormat="1" x14ac:dyDescent="0.25">
      <c r="A4075"/>
      <c r="B4075" s="18"/>
      <c r="D4075"/>
      <c r="E4075"/>
      <c r="F4075"/>
      <c r="G4075"/>
      <c r="H4075"/>
      <c r="I4075"/>
      <c r="J4075"/>
      <c r="K4075"/>
      <c r="L4075"/>
      <c r="M4075"/>
      <c r="N4075"/>
      <c r="O4075"/>
      <c r="P4075"/>
      <c r="Q4075"/>
      <c r="R4075"/>
    </row>
    <row r="4076" spans="1:18" s="16" customFormat="1" x14ac:dyDescent="0.25">
      <c r="A4076"/>
      <c r="B4076" s="18"/>
      <c r="D4076"/>
      <c r="E4076"/>
      <c r="F4076"/>
      <c r="G4076"/>
      <c r="H4076"/>
      <c r="I4076"/>
      <c r="J4076"/>
      <c r="K4076"/>
      <c r="L4076"/>
      <c r="M4076"/>
      <c r="N4076"/>
      <c r="O4076"/>
      <c r="P4076"/>
      <c r="Q4076"/>
      <c r="R4076"/>
    </row>
    <row r="4077" spans="1:18" s="16" customFormat="1" x14ac:dyDescent="0.25">
      <c r="A4077"/>
      <c r="B4077" s="18"/>
      <c r="D4077"/>
      <c r="E4077"/>
      <c r="F4077"/>
      <c r="G4077"/>
      <c r="H4077"/>
      <c r="I4077"/>
      <c r="J4077"/>
      <c r="K4077"/>
      <c r="L4077"/>
      <c r="M4077"/>
      <c r="N4077"/>
      <c r="O4077"/>
      <c r="P4077"/>
      <c r="Q4077"/>
      <c r="R4077"/>
    </row>
    <row r="4078" spans="1:18" s="16" customFormat="1" x14ac:dyDescent="0.25">
      <c r="A4078"/>
      <c r="B4078" s="18"/>
      <c r="D4078"/>
      <c r="E4078"/>
      <c r="F4078"/>
      <c r="G4078"/>
      <c r="H4078"/>
      <c r="I4078"/>
      <c r="J4078"/>
      <c r="K4078"/>
      <c r="L4078"/>
      <c r="M4078"/>
      <c r="N4078"/>
      <c r="O4078"/>
      <c r="P4078"/>
      <c r="Q4078"/>
      <c r="R4078"/>
    </row>
    <row r="4079" spans="1:18" s="16" customFormat="1" x14ac:dyDescent="0.25">
      <c r="A4079"/>
      <c r="B4079" s="18"/>
      <c r="D4079"/>
      <c r="E4079"/>
      <c r="F4079"/>
      <c r="G4079"/>
      <c r="H4079"/>
      <c r="I4079"/>
      <c r="J4079"/>
      <c r="K4079"/>
      <c r="L4079"/>
      <c r="M4079"/>
      <c r="N4079"/>
      <c r="O4079"/>
      <c r="P4079"/>
      <c r="Q4079"/>
      <c r="R4079"/>
    </row>
    <row r="4080" spans="1:18" s="16" customFormat="1" x14ac:dyDescent="0.25">
      <c r="A4080"/>
      <c r="B4080" s="18"/>
      <c r="D4080"/>
      <c r="E4080"/>
      <c r="F4080"/>
      <c r="G4080"/>
      <c r="H4080"/>
      <c r="I4080"/>
      <c r="J4080"/>
      <c r="K4080"/>
      <c r="L4080"/>
      <c r="M4080"/>
      <c r="N4080"/>
      <c r="O4080"/>
      <c r="P4080"/>
      <c r="Q4080"/>
      <c r="R4080"/>
    </row>
    <row r="4081" spans="1:18" s="16" customFormat="1" x14ac:dyDescent="0.25">
      <c r="A4081"/>
      <c r="B4081" s="18"/>
      <c r="D4081"/>
      <c r="E4081"/>
      <c r="F4081"/>
      <c r="G4081"/>
      <c r="H4081"/>
      <c r="I4081"/>
      <c r="J4081"/>
      <c r="K4081"/>
      <c r="L4081"/>
      <c r="M4081"/>
      <c r="N4081"/>
      <c r="O4081"/>
      <c r="P4081"/>
      <c r="Q4081"/>
      <c r="R4081"/>
    </row>
    <row r="4082" spans="1:18" s="16" customFormat="1" x14ac:dyDescent="0.25">
      <c r="A4082"/>
      <c r="B4082" s="18"/>
      <c r="D4082"/>
      <c r="E4082"/>
      <c r="F4082"/>
      <c r="G4082"/>
      <c r="H4082"/>
      <c r="I4082"/>
      <c r="J4082"/>
      <c r="K4082"/>
      <c r="L4082"/>
      <c r="M4082"/>
      <c r="N4082"/>
      <c r="O4082"/>
      <c r="P4082"/>
      <c r="Q4082"/>
      <c r="R4082"/>
    </row>
    <row r="4083" spans="1:18" s="16" customFormat="1" x14ac:dyDescent="0.25">
      <c r="A4083"/>
      <c r="B4083" s="18"/>
      <c r="D4083"/>
      <c r="E4083"/>
      <c r="F4083"/>
      <c r="G4083"/>
      <c r="H4083"/>
      <c r="I4083"/>
      <c r="J4083"/>
      <c r="K4083"/>
      <c r="L4083"/>
      <c r="M4083"/>
      <c r="N4083"/>
      <c r="O4083"/>
      <c r="P4083"/>
      <c r="Q4083"/>
      <c r="R4083"/>
    </row>
    <row r="4084" spans="1:18" s="16" customFormat="1" x14ac:dyDescent="0.25">
      <c r="A4084"/>
      <c r="B4084" s="18"/>
      <c r="D4084"/>
      <c r="E4084"/>
      <c r="F4084"/>
      <c r="G4084"/>
      <c r="H4084"/>
      <c r="I4084"/>
      <c r="J4084"/>
      <c r="K4084"/>
      <c r="L4084"/>
      <c r="M4084"/>
      <c r="N4084"/>
      <c r="O4084"/>
      <c r="P4084"/>
      <c r="Q4084"/>
      <c r="R4084"/>
    </row>
    <row r="4085" spans="1:18" s="16" customFormat="1" x14ac:dyDescent="0.25">
      <c r="A4085"/>
      <c r="B4085" s="18"/>
      <c r="D4085"/>
      <c r="E4085"/>
      <c r="F4085"/>
      <c r="G4085"/>
      <c r="H4085"/>
      <c r="I4085"/>
      <c r="J4085"/>
      <c r="K4085"/>
      <c r="L4085"/>
      <c r="M4085"/>
      <c r="N4085"/>
      <c r="O4085"/>
      <c r="P4085"/>
      <c r="Q4085"/>
      <c r="R4085"/>
    </row>
    <row r="4086" spans="1:18" s="16" customFormat="1" x14ac:dyDescent="0.25">
      <c r="A4086"/>
      <c r="B4086" s="18"/>
      <c r="D4086"/>
      <c r="E4086"/>
      <c r="F4086"/>
      <c r="G4086"/>
      <c r="H4086"/>
      <c r="I4086"/>
      <c r="J4086"/>
      <c r="K4086"/>
      <c r="L4086"/>
      <c r="M4086"/>
      <c r="N4086"/>
      <c r="O4086"/>
      <c r="P4086"/>
      <c r="Q4086"/>
      <c r="R4086"/>
    </row>
    <row r="4087" spans="1:18" s="16" customFormat="1" x14ac:dyDescent="0.25">
      <c r="A4087"/>
      <c r="B4087" s="18"/>
      <c r="D4087"/>
      <c r="E4087"/>
      <c r="F4087"/>
      <c r="G4087"/>
      <c r="H4087"/>
      <c r="I4087"/>
      <c r="J4087"/>
      <c r="K4087"/>
      <c r="L4087"/>
      <c r="M4087"/>
      <c r="N4087"/>
      <c r="O4087"/>
      <c r="P4087"/>
      <c r="Q4087"/>
      <c r="R4087"/>
    </row>
    <row r="4088" spans="1:18" s="16" customFormat="1" x14ac:dyDescent="0.25">
      <c r="A4088"/>
      <c r="B4088" s="18"/>
      <c r="D4088"/>
      <c r="E4088"/>
      <c r="F4088"/>
      <c r="G4088"/>
      <c r="H4088"/>
      <c r="I4088"/>
      <c r="J4088"/>
      <c r="K4088"/>
      <c r="L4088"/>
      <c r="M4088"/>
      <c r="N4088"/>
      <c r="O4088"/>
      <c r="P4088"/>
      <c r="Q4088"/>
      <c r="R4088"/>
    </row>
    <row r="4089" spans="1:18" s="16" customFormat="1" x14ac:dyDescent="0.25">
      <c r="A4089"/>
      <c r="B4089" s="18"/>
      <c r="D4089"/>
      <c r="E4089"/>
      <c r="F4089"/>
      <c r="G4089"/>
      <c r="H4089"/>
      <c r="I4089"/>
      <c r="J4089"/>
      <c r="K4089"/>
      <c r="L4089"/>
      <c r="M4089"/>
      <c r="N4089"/>
      <c r="O4089"/>
      <c r="P4089"/>
      <c r="Q4089"/>
      <c r="R4089"/>
    </row>
    <row r="4090" spans="1:18" s="16" customFormat="1" x14ac:dyDescent="0.25">
      <c r="A4090"/>
      <c r="B4090" s="18"/>
      <c r="D4090"/>
      <c r="E4090"/>
      <c r="F4090"/>
      <c r="G4090"/>
      <c r="H4090"/>
      <c r="I4090"/>
      <c r="J4090"/>
      <c r="K4090"/>
      <c r="L4090"/>
      <c r="M4090"/>
      <c r="N4090"/>
      <c r="O4090"/>
      <c r="P4090"/>
      <c r="Q4090"/>
      <c r="R4090"/>
    </row>
    <row r="4091" spans="1:18" s="16" customFormat="1" x14ac:dyDescent="0.25">
      <c r="A4091"/>
      <c r="B4091" s="18"/>
      <c r="D4091"/>
      <c r="E4091"/>
      <c r="F4091"/>
      <c r="G4091"/>
      <c r="H4091"/>
      <c r="I4091"/>
      <c r="J4091"/>
      <c r="K4091"/>
      <c r="L4091"/>
      <c r="M4091"/>
      <c r="N4091"/>
      <c r="O4091"/>
      <c r="P4091"/>
      <c r="Q4091"/>
      <c r="R4091"/>
    </row>
    <row r="4092" spans="1:18" s="16" customFormat="1" x14ac:dyDescent="0.25">
      <c r="A4092"/>
      <c r="B4092" s="18"/>
      <c r="D4092"/>
      <c r="E4092"/>
      <c r="F4092"/>
      <c r="G4092"/>
      <c r="H4092"/>
      <c r="I4092"/>
      <c r="J4092"/>
      <c r="K4092"/>
      <c r="L4092"/>
      <c r="M4092"/>
      <c r="N4092"/>
      <c r="O4092"/>
      <c r="P4092"/>
      <c r="Q4092"/>
      <c r="R4092"/>
    </row>
    <row r="4093" spans="1:18" s="16" customFormat="1" x14ac:dyDescent="0.25">
      <c r="A4093"/>
      <c r="B4093" s="18"/>
      <c r="D4093"/>
      <c r="E4093"/>
      <c r="F4093"/>
      <c r="G4093"/>
      <c r="H4093"/>
      <c r="I4093"/>
      <c r="J4093"/>
      <c r="K4093"/>
      <c r="L4093"/>
      <c r="M4093"/>
      <c r="N4093"/>
      <c r="O4093"/>
      <c r="P4093"/>
      <c r="Q4093"/>
      <c r="R4093"/>
    </row>
    <row r="4094" spans="1:18" s="16" customFormat="1" x14ac:dyDescent="0.25">
      <c r="A4094"/>
      <c r="B4094" s="18"/>
      <c r="D4094"/>
      <c r="E4094"/>
      <c r="F4094"/>
      <c r="G4094"/>
      <c r="H4094"/>
      <c r="I4094"/>
      <c r="J4094"/>
      <c r="K4094"/>
      <c r="L4094"/>
      <c r="M4094"/>
      <c r="N4094"/>
      <c r="O4094"/>
      <c r="P4094"/>
      <c r="Q4094"/>
      <c r="R4094"/>
    </row>
    <row r="4095" spans="1:18" s="16" customFormat="1" x14ac:dyDescent="0.25">
      <c r="A4095"/>
      <c r="B4095" s="18"/>
      <c r="D4095"/>
      <c r="E4095"/>
      <c r="F4095"/>
      <c r="G4095"/>
      <c r="H4095"/>
      <c r="I4095"/>
      <c r="J4095"/>
      <c r="K4095"/>
      <c r="L4095"/>
      <c r="M4095"/>
      <c r="N4095"/>
      <c r="O4095"/>
      <c r="P4095"/>
      <c r="Q4095"/>
      <c r="R4095"/>
    </row>
    <row r="4096" spans="1:18" s="16" customFormat="1" x14ac:dyDescent="0.25">
      <c r="A4096"/>
      <c r="B4096" s="18"/>
      <c r="D4096"/>
      <c r="E4096"/>
      <c r="F4096"/>
      <c r="G4096"/>
      <c r="H4096"/>
      <c r="I4096"/>
      <c r="J4096"/>
      <c r="K4096"/>
      <c r="L4096"/>
      <c r="M4096"/>
      <c r="N4096"/>
      <c r="O4096"/>
      <c r="P4096"/>
      <c r="Q4096"/>
      <c r="R4096"/>
    </row>
    <row r="4097" spans="1:18" s="16" customFormat="1" x14ac:dyDescent="0.25">
      <c r="A4097"/>
      <c r="B4097" s="18"/>
      <c r="D4097"/>
      <c r="E4097"/>
      <c r="F4097"/>
      <c r="G4097"/>
      <c r="H4097"/>
      <c r="I4097"/>
      <c r="J4097"/>
      <c r="K4097"/>
      <c r="L4097"/>
      <c r="M4097"/>
      <c r="N4097"/>
      <c r="O4097"/>
      <c r="P4097"/>
      <c r="Q4097"/>
      <c r="R4097"/>
    </row>
    <row r="4098" spans="1:18" s="16" customFormat="1" x14ac:dyDescent="0.25">
      <c r="A4098"/>
      <c r="B4098" s="18"/>
      <c r="D4098"/>
      <c r="E4098"/>
      <c r="F4098"/>
      <c r="G4098"/>
      <c r="H4098"/>
      <c r="I4098"/>
      <c r="J4098"/>
      <c r="K4098"/>
      <c r="L4098"/>
      <c r="M4098"/>
      <c r="N4098"/>
      <c r="O4098"/>
      <c r="P4098"/>
      <c r="Q4098"/>
      <c r="R4098"/>
    </row>
    <row r="4099" spans="1:18" s="16" customFormat="1" x14ac:dyDescent="0.25">
      <c r="A4099"/>
      <c r="B4099" s="18"/>
      <c r="D4099"/>
      <c r="E4099"/>
      <c r="F4099"/>
      <c r="G4099"/>
      <c r="H4099"/>
      <c r="I4099"/>
      <c r="J4099"/>
      <c r="K4099"/>
      <c r="L4099"/>
      <c r="M4099"/>
      <c r="N4099"/>
      <c r="O4099"/>
      <c r="P4099"/>
      <c r="Q4099"/>
      <c r="R4099"/>
    </row>
    <row r="4100" spans="1:18" s="16" customFormat="1" x14ac:dyDescent="0.25">
      <c r="A4100"/>
      <c r="B4100" s="18"/>
      <c r="D4100"/>
      <c r="E4100"/>
      <c r="F4100"/>
      <c r="G4100"/>
      <c r="H4100"/>
      <c r="I4100"/>
      <c r="J4100"/>
      <c r="K4100"/>
      <c r="L4100"/>
      <c r="M4100"/>
      <c r="N4100"/>
      <c r="O4100"/>
      <c r="P4100"/>
      <c r="Q4100"/>
      <c r="R4100"/>
    </row>
    <row r="4101" spans="1:18" s="16" customFormat="1" x14ac:dyDescent="0.25">
      <c r="A4101"/>
      <c r="B4101" s="18"/>
      <c r="D4101"/>
      <c r="E4101"/>
      <c r="F4101"/>
      <c r="G4101"/>
      <c r="H4101"/>
      <c r="I4101"/>
      <c r="J4101"/>
      <c r="K4101"/>
      <c r="L4101"/>
      <c r="M4101"/>
      <c r="N4101"/>
      <c r="O4101"/>
      <c r="P4101"/>
      <c r="Q4101"/>
      <c r="R4101"/>
    </row>
    <row r="4102" spans="1:18" s="16" customFormat="1" x14ac:dyDescent="0.25">
      <c r="A4102"/>
      <c r="B4102" s="18"/>
      <c r="D4102"/>
      <c r="E4102"/>
      <c r="F4102"/>
      <c r="G4102"/>
      <c r="H4102"/>
      <c r="I4102"/>
      <c r="J4102"/>
      <c r="K4102"/>
      <c r="L4102"/>
      <c r="M4102"/>
      <c r="N4102"/>
      <c r="O4102"/>
      <c r="P4102"/>
      <c r="Q4102"/>
      <c r="R4102"/>
    </row>
    <row r="4103" spans="1:18" s="16" customFormat="1" x14ac:dyDescent="0.25">
      <c r="A4103"/>
      <c r="B4103" s="18"/>
      <c r="D4103"/>
      <c r="E4103"/>
      <c r="F4103"/>
      <c r="G4103"/>
      <c r="H4103"/>
      <c r="I4103"/>
      <c r="J4103"/>
      <c r="K4103"/>
      <c r="L4103"/>
      <c r="M4103"/>
      <c r="N4103"/>
      <c r="O4103"/>
      <c r="P4103"/>
      <c r="Q4103"/>
      <c r="R4103"/>
    </row>
    <row r="4104" spans="1:18" s="16" customFormat="1" x14ac:dyDescent="0.25">
      <c r="A4104"/>
      <c r="B4104" s="18"/>
      <c r="D4104"/>
      <c r="E4104"/>
      <c r="F4104"/>
      <c r="G4104"/>
      <c r="H4104"/>
      <c r="I4104"/>
      <c r="J4104"/>
      <c r="K4104"/>
      <c r="L4104"/>
      <c r="M4104"/>
      <c r="N4104"/>
      <c r="O4104"/>
      <c r="P4104"/>
      <c r="Q4104"/>
      <c r="R4104"/>
    </row>
    <row r="4105" spans="1:18" s="16" customFormat="1" x14ac:dyDescent="0.25">
      <c r="A4105"/>
      <c r="B4105" s="18"/>
      <c r="D4105"/>
      <c r="E4105"/>
      <c r="F4105"/>
      <c r="G4105"/>
      <c r="H4105"/>
      <c r="I4105"/>
      <c r="J4105"/>
      <c r="K4105"/>
      <c r="L4105"/>
      <c r="M4105"/>
      <c r="N4105"/>
      <c r="O4105"/>
      <c r="P4105"/>
      <c r="Q4105"/>
      <c r="R4105"/>
    </row>
    <row r="4106" spans="1:18" s="16" customFormat="1" x14ac:dyDescent="0.25">
      <c r="A4106"/>
      <c r="B4106" s="18"/>
      <c r="D4106"/>
      <c r="E4106"/>
      <c r="F4106"/>
      <c r="G4106"/>
      <c r="H4106"/>
      <c r="I4106"/>
      <c r="J4106"/>
      <c r="K4106"/>
      <c r="L4106"/>
      <c r="M4106"/>
      <c r="N4106"/>
      <c r="O4106"/>
      <c r="P4106"/>
      <c r="Q4106"/>
      <c r="R4106"/>
    </row>
    <row r="4107" spans="1:18" s="16" customFormat="1" x14ac:dyDescent="0.25">
      <c r="A4107"/>
      <c r="B4107" s="18"/>
      <c r="D4107"/>
      <c r="E4107"/>
      <c r="F4107"/>
      <c r="G4107"/>
      <c r="H4107"/>
      <c r="I4107"/>
      <c r="J4107"/>
      <c r="K4107"/>
      <c r="L4107"/>
      <c r="M4107"/>
      <c r="N4107"/>
      <c r="O4107"/>
      <c r="P4107"/>
      <c r="Q4107"/>
      <c r="R4107"/>
    </row>
    <row r="4108" spans="1:18" s="16" customFormat="1" x14ac:dyDescent="0.25">
      <c r="A4108"/>
      <c r="B4108" s="18"/>
      <c r="D4108"/>
      <c r="E4108"/>
      <c r="F4108"/>
      <c r="G4108"/>
      <c r="H4108"/>
      <c r="I4108"/>
      <c r="J4108"/>
      <c r="K4108"/>
      <c r="L4108"/>
      <c r="M4108"/>
      <c r="N4108"/>
      <c r="O4108"/>
      <c r="P4108"/>
      <c r="Q4108"/>
      <c r="R4108"/>
    </row>
    <row r="4109" spans="1:18" s="16" customFormat="1" x14ac:dyDescent="0.25">
      <c r="A4109"/>
      <c r="B4109" s="18"/>
      <c r="D4109"/>
      <c r="E4109"/>
      <c r="F4109"/>
      <c r="G4109"/>
      <c r="H4109"/>
      <c r="I4109"/>
      <c r="J4109"/>
      <c r="K4109"/>
      <c r="L4109"/>
      <c r="M4109"/>
      <c r="N4109"/>
      <c r="O4109"/>
      <c r="P4109"/>
      <c r="Q4109"/>
      <c r="R4109"/>
    </row>
    <row r="4110" spans="1:18" s="16" customFormat="1" x14ac:dyDescent="0.25">
      <c r="A4110"/>
      <c r="B4110" s="18"/>
      <c r="D4110"/>
      <c r="E4110"/>
      <c r="F4110"/>
      <c r="G4110"/>
      <c r="H4110"/>
      <c r="I4110"/>
      <c r="J4110"/>
      <c r="K4110"/>
      <c r="L4110"/>
      <c r="M4110"/>
      <c r="N4110"/>
      <c r="O4110"/>
      <c r="P4110"/>
      <c r="Q4110"/>
      <c r="R4110"/>
    </row>
    <row r="4111" spans="1:18" s="16" customFormat="1" x14ac:dyDescent="0.25">
      <c r="A4111"/>
      <c r="B4111" s="18"/>
      <c r="D4111"/>
      <c r="E4111"/>
      <c r="F4111"/>
      <c r="G4111"/>
      <c r="H4111"/>
      <c r="I4111"/>
      <c r="J4111"/>
      <c r="K4111"/>
      <c r="L4111"/>
      <c r="M4111"/>
      <c r="N4111"/>
      <c r="O4111"/>
      <c r="P4111"/>
      <c r="Q4111"/>
      <c r="R4111"/>
    </row>
    <row r="4112" spans="1:18" s="16" customFormat="1" x14ac:dyDescent="0.25">
      <c r="A4112"/>
      <c r="B4112" s="17"/>
      <c r="D4112"/>
      <c r="E4112"/>
      <c r="F4112"/>
      <c r="G4112"/>
      <c r="H4112"/>
      <c r="I4112"/>
      <c r="J4112"/>
      <c r="K4112"/>
      <c r="L4112"/>
      <c r="M4112"/>
      <c r="N4112"/>
      <c r="O4112"/>
      <c r="P4112"/>
      <c r="Q4112"/>
      <c r="R4112"/>
    </row>
    <row r="4113" spans="1:18" s="16" customFormat="1" x14ac:dyDescent="0.25">
      <c r="A4113"/>
      <c r="B4113" s="18"/>
      <c r="D4113"/>
      <c r="E4113"/>
      <c r="F4113"/>
      <c r="G4113"/>
      <c r="H4113"/>
      <c r="I4113"/>
      <c r="J4113"/>
      <c r="K4113"/>
      <c r="L4113"/>
      <c r="M4113"/>
      <c r="N4113"/>
      <c r="O4113"/>
      <c r="P4113"/>
      <c r="Q4113"/>
      <c r="R4113"/>
    </row>
    <row r="4114" spans="1:18" s="16" customFormat="1" x14ac:dyDescent="0.25">
      <c r="A4114"/>
      <c r="B4114" s="18"/>
      <c r="D4114"/>
      <c r="E4114"/>
      <c r="F4114"/>
      <c r="G4114"/>
      <c r="H4114"/>
      <c r="I4114"/>
      <c r="J4114"/>
      <c r="K4114"/>
      <c r="L4114"/>
      <c r="M4114"/>
      <c r="N4114"/>
      <c r="O4114"/>
      <c r="P4114"/>
      <c r="Q4114"/>
      <c r="R4114"/>
    </row>
    <row r="4115" spans="1:18" s="16" customFormat="1" x14ac:dyDescent="0.25">
      <c r="A4115"/>
      <c r="B4115" s="18"/>
      <c r="D4115"/>
      <c r="E4115"/>
      <c r="F4115"/>
      <c r="G4115"/>
      <c r="H4115"/>
      <c r="I4115"/>
      <c r="J4115"/>
      <c r="K4115"/>
      <c r="L4115"/>
      <c r="M4115"/>
      <c r="N4115"/>
      <c r="O4115"/>
      <c r="P4115"/>
      <c r="Q4115"/>
      <c r="R4115"/>
    </row>
    <row r="4116" spans="1:18" s="16" customFormat="1" x14ac:dyDescent="0.25">
      <c r="A4116"/>
      <c r="B4116" s="18"/>
      <c r="D4116"/>
      <c r="E4116"/>
      <c r="F4116"/>
      <c r="G4116"/>
      <c r="H4116"/>
      <c r="I4116"/>
      <c r="J4116"/>
      <c r="K4116"/>
      <c r="L4116"/>
      <c r="M4116"/>
      <c r="N4116"/>
      <c r="O4116"/>
      <c r="P4116"/>
      <c r="Q4116"/>
      <c r="R4116"/>
    </row>
    <row r="4117" spans="1:18" s="16" customFormat="1" x14ac:dyDescent="0.25">
      <c r="A4117"/>
      <c r="B4117" s="18"/>
      <c r="D4117"/>
      <c r="E4117"/>
      <c r="F4117"/>
      <c r="G4117"/>
      <c r="H4117"/>
      <c r="I4117"/>
      <c r="J4117"/>
      <c r="K4117"/>
      <c r="L4117"/>
      <c r="M4117"/>
      <c r="N4117"/>
      <c r="O4117"/>
      <c r="P4117"/>
      <c r="Q4117"/>
      <c r="R4117"/>
    </row>
    <row r="4118" spans="1:18" s="16" customFormat="1" x14ac:dyDescent="0.25">
      <c r="A4118"/>
      <c r="B4118" s="18"/>
      <c r="D4118"/>
      <c r="E4118"/>
      <c r="F4118"/>
      <c r="G4118"/>
      <c r="H4118"/>
      <c r="I4118"/>
      <c r="J4118"/>
      <c r="K4118"/>
      <c r="L4118"/>
      <c r="M4118"/>
      <c r="N4118"/>
      <c r="O4118"/>
      <c r="P4118"/>
      <c r="Q4118"/>
      <c r="R4118"/>
    </row>
    <row r="4119" spans="1:18" s="16" customFormat="1" x14ac:dyDescent="0.25">
      <c r="A4119"/>
      <c r="B4119" s="18"/>
      <c r="D4119"/>
      <c r="E4119"/>
      <c r="F4119"/>
      <c r="G4119"/>
      <c r="H4119"/>
      <c r="I4119"/>
      <c r="J4119"/>
      <c r="K4119"/>
      <c r="L4119"/>
      <c r="M4119"/>
      <c r="N4119"/>
      <c r="O4119"/>
      <c r="P4119"/>
      <c r="Q4119"/>
      <c r="R4119"/>
    </row>
    <row r="4120" spans="1:18" s="16" customFormat="1" x14ac:dyDescent="0.25">
      <c r="A4120"/>
      <c r="B4120" s="18"/>
      <c r="D4120"/>
      <c r="E4120"/>
      <c r="F4120"/>
      <c r="G4120"/>
      <c r="H4120"/>
      <c r="I4120"/>
      <c r="J4120"/>
      <c r="K4120"/>
      <c r="L4120"/>
      <c r="M4120"/>
      <c r="N4120"/>
      <c r="O4120"/>
      <c r="P4120"/>
      <c r="Q4120"/>
      <c r="R4120"/>
    </row>
    <row r="4121" spans="1:18" s="16" customFormat="1" x14ac:dyDescent="0.25">
      <c r="A4121"/>
      <c r="B4121" s="18"/>
      <c r="D4121"/>
      <c r="E4121"/>
      <c r="F4121"/>
      <c r="G4121"/>
      <c r="H4121"/>
      <c r="I4121"/>
      <c r="J4121"/>
      <c r="K4121"/>
      <c r="L4121"/>
      <c r="M4121"/>
      <c r="N4121"/>
      <c r="O4121"/>
      <c r="P4121"/>
      <c r="Q4121"/>
      <c r="R4121"/>
    </row>
    <row r="4122" spans="1:18" s="16" customFormat="1" x14ac:dyDescent="0.25">
      <c r="A4122"/>
      <c r="B4122" s="18"/>
      <c r="D4122"/>
      <c r="E4122"/>
      <c r="F4122"/>
      <c r="G4122"/>
      <c r="H4122"/>
      <c r="I4122"/>
      <c r="J4122"/>
      <c r="K4122"/>
      <c r="L4122"/>
      <c r="M4122"/>
      <c r="N4122"/>
      <c r="O4122"/>
      <c r="P4122"/>
      <c r="Q4122"/>
      <c r="R4122"/>
    </row>
    <row r="4123" spans="1:18" s="16" customFormat="1" x14ac:dyDescent="0.25">
      <c r="A4123"/>
      <c r="B4123" s="18"/>
      <c r="D4123"/>
      <c r="E4123"/>
      <c r="F4123"/>
      <c r="G4123"/>
      <c r="H4123"/>
      <c r="I4123"/>
      <c r="J4123"/>
      <c r="K4123"/>
      <c r="L4123"/>
      <c r="M4123"/>
      <c r="N4123"/>
      <c r="O4123"/>
      <c r="P4123"/>
      <c r="Q4123"/>
      <c r="R4123"/>
    </row>
    <row r="4124" spans="1:18" s="16" customFormat="1" x14ac:dyDescent="0.25">
      <c r="A4124"/>
      <c r="B4124" s="18"/>
      <c r="D4124"/>
      <c r="E4124"/>
      <c r="F4124"/>
      <c r="G4124"/>
      <c r="H4124"/>
      <c r="I4124"/>
      <c r="J4124"/>
      <c r="K4124"/>
      <c r="L4124"/>
      <c r="M4124"/>
      <c r="N4124"/>
      <c r="O4124"/>
      <c r="P4124"/>
      <c r="Q4124"/>
      <c r="R4124"/>
    </row>
    <row r="4125" spans="1:18" s="16" customFormat="1" x14ac:dyDescent="0.25">
      <c r="A4125"/>
      <c r="B4125" s="18"/>
      <c r="D4125"/>
      <c r="E4125"/>
      <c r="F4125"/>
      <c r="G4125"/>
      <c r="H4125"/>
      <c r="I4125"/>
      <c r="J4125"/>
      <c r="K4125"/>
      <c r="L4125"/>
      <c r="M4125"/>
      <c r="N4125"/>
      <c r="O4125"/>
      <c r="P4125"/>
      <c r="Q4125"/>
      <c r="R4125"/>
    </row>
    <row r="4126" spans="1:18" s="16" customFormat="1" x14ac:dyDescent="0.25">
      <c r="A4126"/>
      <c r="B4126" s="18"/>
      <c r="D4126"/>
      <c r="E4126"/>
      <c r="F4126"/>
      <c r="G4126"/>
      <c r="H4126"/>
      <c r="I4126"/>
      <c r="J4126"/>
      <c r="K4126"/>
      <c r="L4126"/>
      <c r="M4126"/>
      <c r="N4126"/>
      <c r="O4126"/>
      <c r="P4126"/>
      <c r="Q4126"/>
      <c r="R4126"/>
    </row>
    <row r="4127" spans="1:18" s="16" customFormat="1" x14ac:dyDescent="0.25">
      <c r="A4127"/>
      <c r="B4127" s="18"/>
      <c r="D4127"/>
      <c r="E4127"/>
      <c r="F4127"/>
      <c r="G4127"/>
      <c r="H4127"/>
      <c r="I4127"/>
      <c r="J4127"/>
      <c r="K4127"/>
      <c r="L4127"/>
      <c r="M4127"/>
      <c r="N4127"/>
      <c r="O4127"/>
      <c r="P4127"/>
      <c r="Q4127"/>
      <c r="R4127"/>
    </row>
    <row r="4128" spans="1:18" s="16" customFormat="1" x14ac:dyDescent="0.25">
      <c r="A4128"/>
      <c r="B4128" s="18"/>
      <c r="D4128"/>
      <c r="E4128"/>
      <c r="F4128"/>
      <c r="G4128"/>
      <c r="H4128"/>
      <c r="I4128"/>
      <c r="J4128"/>
      <c r="K4128"/>
      <c r="L4128"/>
      <c r="M4128"/>
      <c r="N4128"/>
      <c r="O4128"/>
      <c r="P4128"/>
      <c r="Q4128"/>
      <c r="R4128"/>
    </row>
    <row r="4129" spans="1:18" s="16" customFormat="1" x14ac:dyDescent="0.25">
      <c r="A4129"/>
      <c r="B4129" s="18"/>
      <c r="D4129"/>
      <c r="E4129"/>
      <c r="F4129"/>
      <c r="G4129"/>
      <c r="H4129"/>
      <c r="I4129"/>
      <c r="J4129"/>
      <c r="K4129"/>
      <c r="L4129"/>
      <c r="M4129"/>
      <c r="N4129"/>
      <c r="O4129"/>
      <c r="P4129"/>
      <c r="Q4129"/>
      <c r="R4129"/>
    </row>
    <row r="4130" spans="1:18" s="16" customFormat="1" x14ac:dyDescent="0.25">
      <c r="A4130"/>
      <c r="B4130" s="18"/>
      <c r="D4130"/>
      <c r="E4130"/>
      <c r="F4130"/>
      <c r="G4130"/>
      <c r="H4130"/>
      <c r="I4130"/>
      <c r="J4130"/>
      <c r="K4130"/>
      <c r="L4130"/>
      <c r="M4130"/>
      <c r="N4130"/>
      <c r="O4130"/>
      <c r="P4130"/>
      <c r="Q4130"/>
      <c r="R4130"/>
    </row>
    <row r="4131" spans="1:18" s="16" customFormat="1" x14ac:dyDescent="0.25">
      <c r="A4131"/>
      <c r="B4131" s="18"/>
      <c r="D4131"/>
      <c r="E4131"/>
      <c r="F4131"/>
      <c r="G4131"/>
      <c r="H4131"/>
      <c r="I4131"/>
      <c r="J4131"/>
      <c r="K4131"/>
      <c r="L4131"/>
      <c r="M4131"/>
      <c r="N4131"/>
      <c r="O4131"/>
      <c r="P4131"/>
      <c r="Q4131"/>
      <c r="R4131"/>
    </row>
    <row r="4132" spans="1:18" s="16" customFormat="1" x14ac:dyDescent="0.25">
      <c r="A4132"/>
      <c r="B4132" s="18"/>
      <c r="D4132"/>
      <c r="E4132"/>
      <c r="F4132"/>
      <c r="G4132"/>
      <c r="H4132"/>
      <c r="I4132"/>
      <c r="J4132"/>
      <c r="K4132"/>
      <c r="L4132"/>
      <c r="M4132"/>
      <c r="N4132"/>
      <c r="O4132"/>
      <c r="P4132"/>
      <c r="Q4132"/>
      <c r="R4132"/>
    </row>
    <row r="4133" spans="1:18" s="16" customFormat="1" x14ac:dyDescent="0.25">
      <c r="A4133"/>
      <c r="B4133" s="18"/>
      <c r="D4133"/>
      <c r="E4133"/>
      <c r="F4133"/>
      <c r="G4133"/>
      <c r="H4133"/>
      <c r="I4133"/>
      <c r="J4133"/>
      <c r="K4133"/>
      <c r="L4133"/>
      <c r="M4133"/>
      <c r="N4133"/>
      <c r="O4133"/>
      <c r="P4133"/>
      <c r="Q4133"/>
      <c r="R4133"/>
    </row>
    <row r="4134" spans="1:18" s="16" customFormat="1" x14ac:dyDescent="0.25">
      <c r="A4134"/>
      <c r="B4134" s="18"/>
      <c r="D4134"/>
      <c r="E4134"/>
      <c r="F4134"/>
      <c r="G4134"/>
      <c r="H4134"/>
      <c r="I4134"/>
      <c r="J4134"/>
      <c r="K4134"/>
      <c r="L4134"/>
      <c r="M4134"/>
      <c r="N4134"/>
      <c r="O4134"/>
      <c r="P4134"/>
      <c r="Q4134"/>
      <c r="R4134"/>
    </row>
    <row r="4135" spans="1:18" s="16" customFormat="1" x14ac:dyDescent="0.25">
      <c r="A4135"/>
      <c r="B4135" s="18"/>
      <c r="D4135"/>
      <c r="E4135"/>
      <c r="F4135"/>
      <c r="G4135"/>
      <c r="H4135"/>
      <c r="I4135"/>
      <c r="J4135"/>
      <c r="K4135"/>
      <c r="L4135"/>
      <c r="M4135"/>
      <c r="N4135"/>
      <c r="O4135"/>
      <c r="P4135"/>
      <c r="Q4135"/>
      <c r="R4135"/>
    </row>
    <row r="4136" spans="1:18" s="16" customFormat="1" x14ac:dyDescent="0.25">
      <c r="A4136"/>
      <c r="B4136" s="18"/>
      <c r="D4136"/>
      <c r="E4136"/>
      <c r="F4136"/>
      <c r="G4136"/>
      <c r="H4136"/>
      <c r="I4136"/>
      <c r="J4136"/>
      <c r="K4136"/>
      <c r="L4136"/>
      <c r="M4136"/>
      <c r="N4136"/>
      <c r="O4136"/>
      <c r="P4136"/>
      <c r="Q4136"/>
      <c r="R4136"/>
    </row>
    <row r="4137" spans="1:18" s="16" customFormat="1" x14ac:dyDescent="0.25">
      <c r="A4137"/>
      <c r="B4137" s="18"/>
      <c r="D4137"/>
      <c r="E4137"/>
      <c r="F4137"/>
      <c r="G4137"/>
      <c r="H4137"/>
      <c r="I4137"/>
      <c r="J4137"/>
      <c r="K4137"/>
      <c r="L4137"/>
      <c r="M4137"/>
      <c r="N4137"/>
      <c r="O4137"/>
      <c r="P4137"/>
      <c r="Q4137"/>
      <c r="R4137"/>
    </row>
    <row r="4138" spans="1:18" s="16" customFormat="1" x14ac:dyDescent="0.25">
      <c r="A4138"/>
      <c r="B4138" s="18"/>
      <c r="D4138"/>
      <c r="E4138"/>
      <c r="F4138"/>
      <c r="G4138"/>
      <c r="H4138"/>
      <c r="I4138"/>
      <c r="J4138"/>
      <c r="K4138"/>
      <c r="L4138"/>
      <c r="M4138"/>
      <c r="N4138"/>
      <c r="O4138"/>
      <c r="P4138"/>
      <c r="Q4138"/>
      <c r="R4138"/>
    </row>
    <row r="4139" spans="1:18" s="16" customFormat="1" x14ac:dyDescent="0.25">
      <c r="A4139"/>
      <c r="B4139" s="18"/>
      <c r="D4139"/>
      <c r="E4139"/>
      <c r="F4139"/>
      <c r="G4139"/>
      <c r="H4139"/>
      <c r="I4139"/>
      <c r="J4139"/>
      <c r="K4139"/>
      <c r="L4139"/>
      <c r="M4139"/>
      <c r="N4139"/>
      <c r="O4139"/>
      <c r="P4139"/>
      <c r="Q4139"/>
      <c r="R4139"/>
    </row>
    <row r="4140" spans="1:18" s="16" customFormat="1" x14ac:dyDescent="0.25">
      <c r="A4140"/>
      <c r="B4140" s="18"/>
      <c r="D4140"/>
      <c r="E4140"/>
      <c r="F4140"/>
      <c r="G4140"/>
      <c r="H4140"/>
      <c r="I4140"/>
      <c r="J4140"/>
      <c r="K4140"/>
      <c r="L4140"/>
      <c r="M4140"/>
      <c r="N4140"/>
      <c r="O4140"/>
      <c r="P4140"/>
      <c r="Q4140"/>
      <c r="R4140"/>
    </row>
    <row r="4141" spans="1:18" s="16" customFormat="1" x14ac:dyDescent="0.25">
      <c r="A4141"/>
      <c r="B4141" s="18"/>
      <c r="D4141"/>
      <c r="E4141"/>
      <c r="F4141"/>
      <c r="G4141"/>
      <c r="H4141"/>
      <c r="I4141"/>
      <c r="J4141"/>
      <c r="K4141"/>
      <c r="L4141"/>
      <c r="M4141"/>
      <c r="N4141"/>
      <c r="O4141"/>
      <c r="P4141"/>
      <c r="Q4141"/>
      <c r="R4141"/>
    </row>
    <row r="4142" spans="1:18" s="16" customFormat="1" x14ac:dyDescent="0.25">
      <c r="A4142"/>
      <c r="B4142" s="18"/>
      <c r="D4142"/>
      <c r="E4142"/>
      <c r="F4142"/>
      <c r="G4142"/>
      <c r="H4142"/>
      <c r="I4142"/>
      <c r="J4142"/>
      <c r="K4142"/>
      <c r="L4142"/>
      <c r="M4142"/>
      <c r="N4142"/>
      <c r="O4142"/>
      <c r="P4142"/>
      <c r="Q4142"/>
      <c r="R4142"/>
    </row>
    <row r="4143" spans="1:18" s="16" customFormat="1" x14ac:dyDescent="0.25">
      <c r="A4143"/>
      <c r="B4143" s="18"/>
      <c r="D4143"/>
      <c r="E4143"/>
      <c r="F4143"/>
      <c r="G4143"/>
      <c r="H4143"/>
      <c r="I4143"/>
      <c r="J4143"/>
      <c r="K4143"/>
      <c r="L4143"/>
      <c r="M4143"/>
      <c r="N4143"/>
      <c r="O4143"/>
      <c r="P4143"/>
      <c r="Q4143"/>
      <c r="R4143"/>
    </row>
    <row r="4144" spans="1:18" s="16" customFormat="1" x14ac:dyDescent="0.25">
      <c r="A4144"/>
      <c r="B4144" s="18"/>
      <c r="D4144"/>
      <c r="E4144"/>
      <c r="F4144"/>
      <c r="G4144"/>
      <c r="H4144"/>
      <c r="I4144"/>
      <c r="J4144"/>
      <c r="K4144"/>
      <c r="L4144"/>
      <c r="M4144"/>
      <c r="N4144"/>
      <c r="O4144"/>
      <c r="P4144"/>
      <c r="Q4144"/>
      <c r="R4144"/>
    </row>
    <row r="4145" spans="1:18" s="16" customFormat="1" x14ac:dyDescent="0.25">
      <c r="A4145"/>
      <c r="B4145" s="18"/>
      <c r="D4145"/>
      <c r="E4145"/>
      <c r="F4145"/>
      <c r="G4145"/>
      <c r="H4145"/>
      <c r="I4145"/>
      <c r="J4145"/>
      <c r="K4145"/>
      <c r="L4145"/>
      <c r="M4145"/>
      <c r="N4145"/>
      <c r="O4145"/>
      <c r="P4145"/>
      <c r="Q4145"/>
      <c r="R4145"/>
    </row>
    <row r="4146" spans="1:18" s="16" customFormat="1" x14ac:dyDescent="0.25">
      <c r="A4146"/>
      <c r="B4146" s="18"/>
      <c r="D4146"/>
      <c r="E4146"/>
      <c r="F4146"/>
      <c r="G4146"/>
      <c r="H4146"/>
      <c r="I4146"/>
      <c r="J4146"/>
      <c r="K4146"/>
      <c r="L4146"/>
      <c r="M4146"/>
      <c r="N4146"/>
      <c r="O4146"/>
      <c r="P4146"/>
      <c r="Q4146"/>
      <c r="R4146"/>
    </row>
    <row r="4147" spans="1:18" s="16" customFormat="1" x14ac:dyDescent="0.25">
      <c r="A4147"/>
      <c r="B4147" s="18"/>
      <c r="D4147"/>
      <c r="E4147"/>
      <c r="F4147"/>
      <c r="G4147"/>
      <c r="H4147"/>
      <c r="I4147"/>
      <c r="J4147"/>
      <c r="K4147"/>
      <c r="L4147"/>
      <c r="M4147"/>
      <c r="N4147"/>
      <c r="O4147"/>
      <c r="P4147"/>
      <c r="Q4147"/>
      <c r="R4147"/>
    </row>
    <row r="4148" spans="1:18" s="16" customFormat="1" x14ac:dyDescent="0.25">
      <c r="A4148"/>
      <c r="B4148" s="18"/>
      <c r="D4148"/>
      <c r="E4148"/>
      <c r="F4148"/>
      <c r="G4148"/>
      <c r="H4148"/>
      <c r="I4148"/>
      <c r="J4148"/>
      <c r="K4148"/>
      <c r="L4148"/>
      <c r="M4148"/>
      <c r="N4148"/>
      <c r="O4148"/>
      <c r="P4148"/>
      <c r="Q4148"/>
      <c r="R4148"/>
    </row>
    <row r="4149" spans="1:18" s="16" customFormat="1" x14ac:dyDescent="0.25">
      <c r="A4149"/>
      <c r="B4149" s="18"/>
      <c r="D4149"/>
      <c r="E4149"/>
      <c r="F4149"/>
      <c r="G4149"/>
      <c r="H4149"/>
      <c r="I4149"/>
      <c r="J4149"/>
      <c r="K4149"/>
      <c r="L4149"/>
      <c r="M4149"/>
      <c r="N4149"/>
      <c r="O4149"/>
      <c r="P4149"/>
      <c r="Q4149"/>
      <c r="R4149"/>
    </row>
    <row r="4150" spans="1:18" s="16" customFormat="1" x14ac:dyDescent="0.25">
      <c r="A4150"/>
      <c r="B4150" s="18"/>
      <c r="D4150"/>
      <c r="E4150"/>
      <c r="F4150"/>
      <c r="G4150"/>
      <c r="H4150"/>
      <c r="I4150"/>
      <c r="J4150"/>
      <c r="K4150"/>
      <c r="L4150"/>
      <c r="M4150"/>
      <c r="N4150"/>
      <c r="O4150"/>
      <c r="P4150"/>
      <c r="Q4150"/>
      <c r="R4150"/>
    </row>
    <row r="4151" spans="1:18" s="16" customFormat="1" x14ac:dyDescent="0.25">
      <c r="A4151"/>
      <c r="B4151" s="18"/>
      <c r="D4151"/>
      <c r="E4151"/>
      <c r="F4151"/>
      <c r="G4151"/>
      <c r="H4151"/>
      <c r="I4151"/>
      <c r="J4151"/>
      <c r="K4151"/>
      <c r="L4151"/>
      <c r="M4151"/>
      <c r="N4151"/>
      <c r="O4151"/>
      <c r="P4151"/>
      <c r="Q4151"/>
      <c r="R4151"/>
    </row>
    <row r="4152" spans="1:18" s="16" customFormat="1" x14ac:dyDescent="0.25">
      <c r="A4152"/>
      <c r="B4152" s="18"/>
      <c r="D4152"/>
      <c r="E4152"/>
      <c r="F4152"/>
      <c r="G4152"/>
      <c r="H4152"/>
      <c r="I4152"/>
      <c r="J4152"/>
      <c r="K4152"/>
      <c r="L4152"/>
      <c r="M4152"/>
      <c r="N4152"/>
      <c r="O4152"/>
      <c r="P4152"/>
      <c r="Q4152"/>
      <c r="R4152"/>
    </row>
    <row r="4153" spans="1:18" s="16" customFormat="1" x14ac:dyDescent="0.25">
      <c r="A4153"/>
      <c r="B4153" s="18"/>
      <c r="D4153"/>
      <c r="E4153"/>
      <c r="F4153"/>
      <c r="G4153"/>
      <c r="H4153"/>
      <c r="I4153"/>
      <c r="J4153"/>
      <c r="K4153"/>
      <c r="L4153"/>
      <c r="M4153"/>
      <c r="N4153"/>
      <c r="O4153"/>
      <c r="P4153"/>
      <c r="Q4153"/>
      <c r="R4153"/>
    </row>
    <row r="4154" spans="1:18" s="16" customFormat="1" x14ac:dyDescent="0.25">
      <c r="A4154"/>
      <c r="B4154" s="18"/>
      <c r="D4154"/>
      <c r="E4154"/>
      <c r="F4154"/>
      <c r="G4154"/>
      <c r="H4154"/>
      <c r="I4154"/>
      <c r="J4154"/>
      <c r="K4154"/>
      <c r="L4154"/>
      <c r="M4154"/>
      <c r="N4154"/>
      <c r="O4154"/>
      <c r="P4154"/>
      <c r="Q4154"/>
      <c r="R4154"/>
    </row>
    <row r="4155" spans="1:18" s="16" customFormat="1" x14ac:dyDescent="0.25">
      <c r="A4155"/>
      <c r="B4155" s="18"/>
      <c r="D4155"/>
      <c r="E4155"/>
      <c r="F4155"/>
      <c r="G4155"/>
      <c r="H4155"/>
      <c r="I4155"/>
      <c r="J4155"/>
      <c r="K4155"/>
      <c r="L4155"/>
      <c r="M4155"/>
      <c r="N4155"/>
      <c r="O4155"/>
      <c r="P4155"/>
      <c r="Q4155"/>
      <c r="R4155"/>
    </row>
    <row r="4156" spans="1:18" s="16" customFormat="1" x14ac:dyDescent="0.25">
      <c r="A4156"/>
      <c r="B4156" s="18"/>
      <c r="D4156"/>
      <c r="E4156"/>
      <c r="F4156"/>
      <c r="G4156"/>
      <c r="H4156"/>
      <c r="I4156"/>
      <c r="J4156"/>
      <c r="K4156"/>
      <c r="L4156"/>
      <c r="M4156"/>
      <c r="N4156"/>
      <c r="O4156"/>
      <c r="P4156"/>
      <c r="Q4156"/>
      <c r="R4156"/>
    </row>
    <row r="4157" spans="1:18" s="16" customFormat="1" x14ac:dyDescent="0.25">
      <c r="A4157"/>
      <c r="B4157" s="18"/>
      <c r="D4157"/>
      <c r="E4157"/>
      <c r="F4157"/>
      <c r="G4157"/>
      <c r="H4157"/>
      <c r="I4157"/>
      <c r="J4157"/>
      <c r="K4157"/>
      <c r="L4157"/>
      <c r="M4157"/>
      <c r="N4157"/>
      <c r="O4157"/>
      <c r="P4157"/>
      <c r="Q4157"/>
      <c r="R4157"/>
    </row>
    <row r="4158" spans="1:18" s="16" customFormat="1" x14ac:dyDescent="0.25">
      <c r="A4158"/>
      <c r="B4158" s="18"/>
      <c r="D4158"/>
      <c r="E4158"/>
      <c r="F4158"/>
      <c r="G4158"/>
      <c r="H4158"/>
      <c r="I4158"/>
      <c r="J4158"/>
      <c r="K4158"/>
      <c r="L4158"/>
      <c r="M4158"/>
      <c r="N4158"/>
      <c r="O4158"/>
      <c r="P4158"/>
      <c r="Q4158"/>
      <c r="R4158"/>
    </row>
    <row r="4159" spans="1:18" s="16" customFormat="1" x14ac:dyDescent="0.25">
      <c r="A4159"/>
      <c r="B4159" s="18"/>
      <c r="D4159"/>
      <c r="E4159"/>
      <c r="F4159"/>
      <c r="G4159"/>
      <c r="H4159"/>
      <c r="I4159"/>
      <c r="J4159"/>
      <c r="K4159"/>
      <c r="L4159"/>
      <c r="M4159"/>
      <c r="N4159"/>
      <c r="O4159"/>
      <c r="P4159"/>
      <c r="Q4159"/>
      <c r="R4159"/>
    </row>
    <row r="4160" spans="1:18" s="16" customFormat="1" x14ac:dyDescent="0.25">
      <c r="A4160"/>
      <c r="B4160" s="18"/>
      <c r="D4160"/>
      <c r="E4160"/>
      <c r="F4160"/>
      <c r="G4160"/>
      <c r="H4160"/>
      <c r="I4160"/>
      <c r="J4160"/>
      <c r="K4160"/>
      <c r="L4160"/>
      <c r="M4160"/>
      <c r="N4160"/>
      <c r="O4160"/>
      <c r="P4160"/>
      <c r="Q4160"/>
      <c r="R4160"/>
    </row>
    <row r="4161" spans="1:18" s="16" customFormat="1" x14ac:dyDescent="0.25">
      <c r="A4161"/>
      <c r="B4161" s="18"/>
      <c r="D4161"/>
      <c r="E4161"/>
      <c r="F4161"/>
      <c r="G4161"/>
      <c r="H4161"/>
      <c r="I4161"/>
      <c r="J4161"/>
      <c r="K4161"/>
      <c r="L4161"/>
      <c r="M4161"/>
      <c r="N4161"/>
      <c r="O4161"/>
      <c r="P4161"/>
      <c r="Q4161"/>
      <c r="R4161"/>
    </row>
    <row r="4162" spans="1:18" s="16" customFormat="1" x14ac:dyDescent="0.25">
      <c r="A4162"/>
      <c r="B4162" s="17"/>
      <c r="D4162"/>
      <c r="E4162"/>
      <c r="F4162"/>
      <c r="G4162"/>
      <c r="H4162"/>
      <c r="I4162"/>
      <c r="J4162"/>
      <c r="K4162"/>
      <c r="L4162"/>
      <c r="M4162"/>
      <c r="N4162"/>
      <c r="O4162"/>
      <c r="P4162"/>
      <c r="Q4162"/>
      <c r="R4162"/>
    </row>
    <row r="4163" spans="1:18" s="16" customFormat="1" x14ac:dyDescent="0.25">
      <c r="A4163"/>
      <c r="B4163" s="18"/>
      <c r="D4163"/>
      <c r="E4163"/>
      <c r="F4163"/>
      <c r="G4163"/>
      <c r="H4163"/>
      <c r="I4163"/>
      <c r="J4163"/>
      <c r="K4163"/>
      <c r="L4163"/>
      <c r="M4163"/>
      <c r="N4163"/>
      <c r="O4163"/>
      <c r="P4163"/>
      <c r="Q4163"/>
      <c r="R4163"/>
    </row>
    <row r="4164" spans="1:18" s="16" customFormat="1" x14ac:dyDescent="0.25">
      <c r="A4164"/>
      <c r="B4164" s="18"/>
      <c r="D4164"/>
      <c r="E4164"/>
      <c r="F4164"/>
      <c r="G4164"/>
      <c r="H4164"/>
      <c r="I4164"/>
      <c r="J4164"/>
      <c r="K4164"/>
      <c r="L4164"/>
      <c r="M4164"/>
      <c r="N4164"/>
      <c r="O4164"/>
      <c r="P4164"/>
      <c r="Q4164"/>
      <c r="R4164"/>
    </row>
    <row r="4165" spans="1:18" s="16" customFormat="1" x14ac:dyDescent="0.25">
      <c r="A4165"/>
      <c r="B4165" s="18"/>
      <c r="D4165"/>
      <c r="E4165"/>
      <c r="F4165"/>
      <c r="G4165"/>
      <c r="H4165"/>
      <c r="I4165"/>
      <c r="J4165"/>
      <c r="K4165"/>
      <c r="L4165"/>
      <c r="M4165"/>
      <c r="N4165"/>
      <c r="O4165"/>
      <c r="P4165"/>
      <c r="Q4165"/>
      <c r="R4165"/>
    </row>
    <row r="4166" spans="1:18" s="16" customFormat="1" x14ac:dyDescent="0.25">
      <c r="A4166"/>
      <c r="B4166" s="18"/>
      <c r="D4166"/>
      <c r="E4166"/>
      <c r="F4166"/>
      <c r="G4166"/>
      <c r="H4166"/>
      <c r="I4166"/>
      <c r="J4166"/>
      <c r="K4166"/>
      <c r="L4166"/>
      <c r="M4166"/>
      <c r="N4166"/>
      <c r="O4166"/>
      <c r="P4166"/>
      <c r="Q4166"/>
      <c r="R4166"/>
    </row>
    <row r="4167" spans="1:18" s="16" customFormat="1" x14ac:dyDescent="0.25">
      <c r="A4167"/>
      <c r="B4167" s="18"/>
      <c r="D4167"/>
      <c r="E4167"/>
      <c r="F4167"/>
      <c r="G4167"/>
      <c r="H4167"/>
      <c r="I4167"/>
      <c r="J4167"/>
      <c r="K4167"/>
      <c r="L4167"/>
      <c r="M4167"/>
      <c r="N4167"/>
      <c r="O4167"/>
      <c r="P4167"/>
      <c r="Q4167"/>
      <c r="R4167"/>
    </row>
    <row r="4168" spans="1:18" s="16" customFormat="1" x14ac:dyDescent="0.25">
      <c r="A4168"/>
      <c r="B4168" s="18"/>
      <c r="D4168"/>
      <c r="E4168"/>
      <c r="F4168"/>
      <c r="G4168"/>
      <c r="H4168"/>
      <c r="I4168"/>
      <c r="J4168"/>
      <c r="K4168"/>
      <c r="L4168"/>
      <c r="M4168"/>
      <c r="N4168"/>
      <c r="O4168"/>
      <c r="P4168"/>
      <c r="Q4168"/>
      <c r="R4168"/>
    </row>
    <row r="4169" spans="1:18" s="16" customFormat="1" x14ac:dyDescent="0.25">
      <c r="A4169"/>
      <c r="B4169" s="18"/>
      <c r="D4169"/>
      <c r="E4169"/>
      <c r="F4169"/>
      <c r="G4169"/>
      <c r="H4169"/>
      <c r="I4169"/>
      <c r="J4169"/>
      <c r="K4169"/>
      <c r="L4169"/>
      <c r="M4169"/>
      <c r="N4169"/>
      <c r="O4169"/>
      <c r="P4169"/>
      <c r="Q4169"/>
      <c r="R4169"/>
    </row>
    <row r="4170" spans="1:18" s="16" customFormat="1" x14ac:dyDescent="0.25">
      <c r="A4170"/>
      <c r="B4170" s="18"/>
      <c r="D4170"/>
      <c r="E4170"/>
      <c r="F4170"/>
      <c r="G4170"/>
      <c r="H4170"/>
      <c r="I4170"/>
      <c r="J4170"/>
      <c r="K4170"/>
      <c r="L4170"/>
      <c r="M4170"/>
      <c r="N4170"/>
      <c r="O4170"/>
      <c r="P4170"/>
      <c r="Q4170"/>
      <c r="R4170"/>
    </row>
    <row r="4171" spans="1:18" s="16" customFormat="1" x14ac:dyDescent="0.25">
      <c r="A4171"/>
      <c r="B4171" s="18"/>
      <c r="D4171"/>
      <c r="E4171"/>
      <c r="F4171"/>
      <c r="G4171"/>
      <c r="H4171"/>
      <c r="I4171"/>
      <c r="J4171"/>
      <c r="K4171"/>
      <c r="L4171"/>
      <c r="M4171"/>
      <c r="N4171"/>
      <c r="O4171"/>
      <c r="P4171"/>
      <c r="Q4171"/>
      <c r="R4171"/>
    </row>
    <row r="4172" spans="1:18" s="16" customFormat="1" x14ac:dyDescent="0.25">
      <c r="A4172"/>
      <c r="B4172" s="18"/>
      <c r="D4172"/>
      <c r="E4172"/>
      <c r="F4172"/>
      <c r="G4172"/>
      <c r="H4172"/>
      <c r="I4172"/>
      <c r="J4172"/>
      <c r="K4172"/>
      <c r="L4172"/>
      <c r="M4172"/>
      <c r="N4172"/>
      <c r="O4172"/>
      <c r="P4172"/>
      <c r="Q4172"/>
      <c r="R4172"/>
    </row>
    <row r="4173" spans="1:18" s="16" customFormat="1" x14ac:dyDescent="0.25">
      <c r="A4173"/>
      <c r="B4173" s="18"/>
      <c r="D4173"/>
      <c r="E4173"/>
      <c r="F4173"/>
      <c r="G4173"/>
      <c r="H4173"/>
      <c r="I4173"/>
      <c r="J4173"/>
      <c r="K4173"/>
      <c r="L4173"/>
      <c r="M4173"/>
      <c r="N4173"/>
      <c r="O4173"/>
      <c r="P4173"/>
      <c r="Q4173"/>
      <c r="R4173"/>
    </row>
    <row r="4174" spans="1:18" s="16" customFormat="1" x14ac:dyDescent="0.25">
      <c r="A4174"/>
      <c r="B4174" s="18"/>
      <c r="D4174"/>
      <c r="E4174"/>
      <c r="F4174"/>
      <c r="G4174"/>
      <c r="H4174"/>
      <c r="I4174"/>
      <c r="J4174"/>
      <c r="K4174"/>
      <c r="L4174"/>
      <c r="M4174"/>
      <c r="N4174"/>
      <c r="O4174"/>
      <c r="P4174"/>
      <c r="Q4174"/>
      <c r="R4174"/>
    </row>
    <row r="4175" spans="1:18" s="16" customFormat="1" x14ac:dyDescent="0.25">
      <c r="A4175"/>
      <c r="B4175" s="18"/>
      <c r="D4175"/>
      <c r="E4175"/>
      <c r="F4175"/>
      <c r="G4175"/>
      <c r="H4175"/>
      <c r="I4175"/>
      <c r="J4175"/>
      <c r="K4175"/>
      <c r="L4175"/>
      <c r="M4175"/>
      <c r="N4175"/>
      <c r="O4175"/>
      <c r="P4175"/>
      <c r="Q4175"/>
      <c r="R4175"/>
    </row>
    <row r="4176" spans="1:18" s="16" customFormat="1" x14ac:dyDescent="0.25">
      <c r="A4176"/>
      <c r="B4176" s="18"/>
      <c r="D4176"/>
      <c r="E4176"/>
      <c r="F4176"/>
      <c r="G4176"/>
      <c r="H4176"/>
      <c r="I4176"/>
      <c r="J4176"/>
      <c r="K4176"/>
      <c r="L4176"/>
      <c r="M4176"/>
      <c r="N4176"/>
      <c r="O4176"/>
      <c r="P4176"/>
      <c r="Q4176"/>
      <c r="R4176"/>
    </row>
    <row r="4177" spans="1:18" s="16" customFormat="1" x14ac:dyDescent="0.25">
      <c r="A4177"/>
      <c r="B4177" s="18"/>
      <c r="D4177"/>
      <c r="E4177"/>
      <c r="F4177"/>
      <c r="G4177"/>
      <c r="H4177"/>
      <c r="I4177"/>
      <c r="J4177"/>
      <c r="K4177"/>
      <c r="L4177"/>
      <c r="M4177"/>
      <c r="N4177"/>
      <c r="O4177"/>
      <c r="P4177"/>
      <c r="Q4177"/>
      <c r="R4177"/>
    </row>
    <row r="4178" spans="1:18" s="16" customFormat="1" x14ac:dyDescent="0.25">
      <c r="A4178"/>
      <c r="B4178" s="18"/>
      <c r="D4178"/>
      <c r="E4178"/>
      <c r="F4178"/>
      <c r="G4178"/>
      <c r="H4178"/>
      <c r="I4178"/>
      <c r="J4178"/>
      <c r="K4178"/>
      <c r="L4178"/>
      <c r="M4178"/>
      <c r="N4178"/>
      <c r="O4178"/>
      <c r="P4178"/>
      <c r="Q4178"/>
      <c r="R4178"/>
    </row>
    <row r="4179" spans="1:18" s="16" customFormat="1" x14ac:dyDescent="0.25">
      <c r="A4179"/>
      <c r="B4179" s="18"/>
      <c r="D4179"/>
      <c r="E4179"/>
      <c r="F4179"/>
      <c r="G4179"/>
      <c r="H4179"/>
      <c r="I4179"/>
      <c r="J4179"/>
      <c r="K4179"/>
      <c r="L4179"/>
      <c r="M4179"/>
      <c r="N4179"/>
      <c r="O4179"/>
      <c r="P4179"/>
      <c r="Q4179"/>
      <c r="R4179"/>
    </row>
    <row r="4180" spans="1:18" s="16" customFormat="1" x14ac:dyDescent="0.25">
      <c r="A4180"/>
      <c r="B4180" s="18"/>
      <c r="D4180"/>
      <c r="E4180"/>
      <c r="F4180"/>
      <c r="G4180"/>
      <c r="H4180"/>
      <c r="I4180"/>
      <c r="J4180"/>
      <c r="K4180"/>
      <c r="L4180"/>
      <c r="M4180"/>
      <c r="N4180"/>
      <c r="O4180"/>
      <c r="P4180"/>
      <c r="Q4180"/>
      <c r="R4180"/>
    </row>
    <row r="4181" spans="1:18" s="16" customFormat="1" x14ac:dyDescent="0.25">
      <c r="A4181"/>
      <c r="B4181" s="18"/>
      <c r="D4181"/>
      <c r="E4181"/>
      <c r="F4181"/>
      <c r="G4181"/>
      <c r="H4181"/>
      <c r="I4181"/>
      <c r="J4181"/>
      <c r="K4181"/>
      <c r="L4181"/>
      <c r="M4181"/>
      <c r="N4181"/>
      <c r="O4181"/>
      <c r="P4181"/>
      <c r="Q4181"/>
      <c r="R4181"/>
    </row>
    <row r="4182" spans="1:18" s="16" customFormat="1" x14ac:dyDescent="0.25">
      <c r="A4182"/>
      <c r="B4182" s="18"/>
      <c r="D4182"/>
      <c r="E4182"/>
      <c r="F4182"/>
      <c r="G4182"/>
      <c r="H4182"/>
      <c r="I4182"/>
      <c r="J4182"/>
      <c r="K4182"/>
      <c r="L4182"/>
      <c r="M4182"/>
      <c r="N4182"/>
      <c r="O4182"/>
      <c r="P4182"/>
      <c r="Q4182"/>
      <c r="R4182"/>
    </row>
    <row r="4183" spans="1:18" s="16" customFormat="1" x14ac:dyDescent="0.25">
      <c r="A4183"/>
      <c r="B4183" s="18"/>
      <c r="D4183"/>
      <c r="E4183"/>
      <c r="F4183"/>
      <c r="G4183"/>
      <c r="H4183"/>
      <c r="I4183"/>
      <c r="J4183"/>
      <c r="K4183"/>
      <c r="L4183"/>
      <c r="M4183"/>
      <c r="N4183"/>
      <c r="O4183"/>
      <c r="P4183"/>
      <c r="Q4183"/>
      <c r="R4183"/>
    </row>
    <row r="4184" spans="1:18" s="16" customFormat="1" x14ac:dyDescent="0.25">
      <c r="A4184"/>
      <c r="B4184" s="18"/>
      <c r="D4184"/>
      <c r="E4184"/>
      <c r="F4184"/>
      <c r="G4184"/>
      <c r="H4184"/>
      <c r="I4184"/>
      <c r="J4184"/>
      <c r="K4184"/>
      <c r="L4184"/>
      <c r="M4184"/>
      <c r="N4184"/>
      <c r="O4184"/>
      <c r="P4184"/>
      <c r="Q4184"/>
      <c r="R4184"/>
    </row>
    <row r="4185" spans="1:18" s="16" customFormat="1" x14ac:dyDescent="0.25">
      <c r="A4185"/>
      <c r="B4185" s="18"/>
      <c r="D4185"/>
      <c r="E4185"/>
      <c r="F4185"/>
      <c r="G4185"/>
      <c r="H4185"/>
      <c r="I4185"/>
      <c r="J4185"/>
      <c r="K4185"/>
      <c r="L4185"/>
      <c r="M4185"/>
      <c r="N4185"/>
      <c r="O4185"/>
      <c r="P4185"/>
      <c r="Q4185"/>
      <c r="R4185"/>
    </row>
    <row r="4186" spans="1:18" s="16" customFormat="1" x14ac:dyDescent="0.25">
      <c r="A4186"/>
      <c r="B4186" s="18"/>
      <c r="D4186"/>
      <c r="E4186"/>
      <c r="F4186"/>
      <c r="G4186"/>
      <c r="H4186"/>
      <c r="I4186"/>
      <c r="J4186"/>
      <c r="K4186"/>
      <c r="L4186"/>
      <c r="M4186"/>
      <c r="N4186"/>
      <c r="O4186"/>
      <c r="P4186"/>
      <c r="Q4186"/>
      <c r="R4186"/>
    </row>
    <row r="4187" spans="1:18" s="16" customFormat="1" x14ac:dyDescent="0.25">
      <c r="A4187"/>
      <c r="B4187" s="18"/>
      <c r="D4187"/>
      <c r="E4187"/>
      <c r="F4187"/>
      <c r="G4187"/>
      <c r="H4187"/>
      <c r="I4187"/>
      <c r="J4187"/>
      <c r="K4187"/>
      <c r="L4187"/>
      <c r="M4187"/>
      <c r="N4187"/>
      <c r="O4187"/>
      <c r="P4187"/>
      <c r="Q4187"/>
      <c r="R4187"/>
    </row>
    <row r="4188" spans="1:18" s="16" customFormat="1" x14ac:dyDescent="0.25">
      <c r="A4188"/>
      <c r="B4188" s="18"/>
      <c r="D4188"/>
      <c r="E4188"/>
      <c r="F4188"/>
      <c r="G4188"/>
      <c r="H4188"/>
      <c r="I4188"/>
      <c r="J4188"/>
      <c r="K4188"/>
      <c r="L4188"/>
      <c r="M4188"/>
      <c r="N4188"/>
      <c r="O4188"/>
      <c r="P4188"/>
      <c r="Q4188"/>
      <c r="R4188"/>
    </row>
    <row r="4189" spans="1:18" s="16" customFormat="1" x14ac:dyDescent="0.25">
      <c r="A4189"/>
      <c r="B4189" s="18"/>
      <c r="D4189"/>
      <c r="E4189"/>
      <c r="F4189"/>
      <c r="G4189"/>
      <c r="H4189"/>
      <c r="I4189"/>
      <c r="J4189"/>
      <c r="K4189"/>
      <c r="L4189"/>
      <c r="M4189"/>
      <c r="N4189"/>
      <c r="O4189"/>
      <c r="P4189"/>
      <c r="Q4189"/>
      <c r="R4189"/>
    </row>
    <row r="4190" spans="1:18" s="16" customFormat="1" x14ac:dyDescent="0.25">
      <c r="A4190"/>
      <c r="B4190" s="18"/>
      <c r="D4190"/>
      <c r="E4190"/>
      <c r="F4190"/>
      <c r="G4190"/>
      <c r="H4190"/>
      <c r="I4190"/>
      <c r="J4190"/>
      <c r="K4190"/>
      <c r="L4190"/>
      <c r="M4190"/>
      <c r="N4190"/>
      <c r="O4190"/>
      <c r="P4190"/>
      <c r="Q4190"/>
      <c r="R4190"/>
    </row>
    <row r="4191" spans="1:18" s="16" customFormat="1" x14ac:dyDescent="0.25">
      <c r="A4191"/>
      <c r="B4191" s="18"/>
      <c r="D4191"/>
      <c r="E4191"/>
      <c r="F4191"/>
      <c r="G4191"/>
      <c r="H4191"/>
      <c r="I4191"/>
      <c r="J4191"/>
      <c r="K4191"/>
      <c r="L4191"/>
      <c r="M4191"/>
      <c r="N4191"/>
      <c r="O4191"/>
      <c r="P4191"/>
      <c r="Q4191"/>
      <c r="R4191"/>
    </row>
    <row r="4192" spans="1:18" s="16" customFormat="1" x14ac:dyDescent="0.25">
      <c r="A4192"/>
      <c r="B4192" s="18"/>
      <c r="D4192"/>
      <c r="E4192"/>
      <c r="F4192"/>
      <c r="G4192"/>
      <c r="H4192"/>
      <c r="I4192"/>
      <c r="J4192"/>
      <c r="K4192"/>
      <c r="L4192"/>
      <c r="M4192"/>
      <c r="N4192"/>
      <c r="O4192"/>
      <c r="P4192"/>
      <c r="Q4192"/>
      <c r="R4192"/>
    </row>
    <row r="4193" spans="1:18" s="16" customFormat="1" x14ac:dyDescent="0.25">
      <c r="A4193"/>
      <c r="B4193" s="18"/>
      <c r="D4193"/>
      <c r="E4193"/>
      <c r="F4193"/>
      <c r="G4193"/>
      <c r="H4193"/>
      <c r="I4193"/>
      <c r="J4193"/>
      <c r="K4193"/>
      <c r="L4193"/>
      <c r="M4193"/>
      <c r="N4193"/>
      <c r="O4193"/>
      <c r="P4193"/>
      <c r="Q4193"/>
      <c r="R4193"/>
    </row>
    <row r="4194" spans="1:18" s="16" customFormat="1" x14ac:dyDescent="0.25">
      <c r="A4194"/>
      <c r="B4194" s="18"/>
      <c r="D4194"/>
      <c r="E4194"/>
      <c r="F4194"/>
      <c r="G4194"/>
      <c r="H4194"/>
      <c r="I4194"/>
      <c r="J4194"/>
      <c r="K4194"/>
      <c r="L4194"/>
      <c r="M4194"/>
      <c r="N4194"/>
      <c r="O4194"/>
      <c r="P4194"/>
      <c r="Q4194"/>
      <c r="R4194"/>
    </row>
    <row r="4195" spans="1:18" s="16" customFormat="1" x14ac:dyDescent="0.25">
      <c r="A4195"/>
      <c r="B4195" s="18"/>
      <c r="D4195"/>
      <c r="E4195"/>
      <c r="F4195"/>
      <c r="G4195"/>
      <c r="H4195"/>
      <c r="I4195"/>
      <c r="J4195"/>
      <c r="K4195"/>
      <c r="L4195"/>
      <c r="M4195"/>
      <c r="N4195"/>
      <c r="O4195"/>
      <c r="P4195"/>
      <c r="Q4195"/>
      <c r="R4195"/>
    </row>
    <row r="4196" spans="1:18" s="16" customFormat="1" x14ac:dyDescent="0.25">
      <c r="A4196"/>
      <c r="B4196" s="18"/>
      <c r="D4196"/>
      <c r="E4196"/>
      <c r="F4196"/>
      <c r="G4196"/>
      <c r="H4196"/>
      <c r="I4196"/>
      <c r="J4196"/>
      <c r="K4196"/>
      <c r="L4196"/>
      <c r="M4196"/>
      <c r="N4196"/>
      <c r="O4196"/>
      <c r="P4196"/>
      <c r="Q4196"/>
      <c r="R4196"/>
    </row>
    <row r="4197" spans="1:18" s="16" customFormat="1" x14ac:dyDescent="0.25">
      <c r="A4197"/>
      <c r="B4197" s="18"/>
      <c r="D4197"/>
      <c r="E4197"/>
      <c r="F4197"/>
      <c r="G4197"/>
      <c r="H4197"/>
      <c r="I4197"/>
      <c r="J4197"/>
      <c r="K4197"/>
      <c r="L4197"/>
      <c r="M4197"/>
      <c r="N4197"/>
      <c r="O4197"/>
      <c r="P4197"/>
      <c r="Q4197"/>
      <c r="R4197"/>
    </row>
    <row r="4198" spans="1:18" s="16" customFormat="1" x14ac:dyDescent="0.25">
      <c r="A4198"/>
      <c r="B4198" s="18"/>
      <c r="D4198"/>
      <c r="E4198"/>
      <c r="F4198"/>
      <c r="G4198"/>
      <c r="H4198"/>
      <c r="I4198"/>
      <c r="J4198"/>
      <c r="K4198"/>
      <c r="L4198"/>
      <c r="M4198"/>
      <c r="N4198"/>
      <c r="O4198"/>
      <c r="P4198"/>
      <c r="Q4198"/>
      <c r="R4198"/>
    </row>
    <row r="4199" spans="1:18" s="16" customFormat="1" x14ac:dyDescent="0.25">
      <c r="A4199"/>
      <c r="B4199" s="18"/>
      <c r="D4199"/>
      <c r="E4199"/>
      <c r="F4199"/>
      <c r="G4199"/>
      <c r="H4199"/>
      <c r="I4199"/>
      <c r="J4199"/>
      <c r="K4199"/>
      <c r="L4199"/>
      <c r="M4199"/>
      <c r="N4199"/>
      <c r="O4199"/>
      <c r="P4199"/>
      <c r="Q4199"/>
      <c r="R4199"/>
    </row>
    <row r="4200" spans="1:18" s="16" customFormat="1" x14ac:dyDescent="0.25">
      <c r="A4200"/>
      <c r="B4200" s="18"/>
      <c r="D4200"/>
      <c r="E4200"/>
      <c r="F4200"/>
      <c r="G4200"/>
      <c r="H4200"/>
      <c r="I4200"/>
      <c r="J4200"/>
      <c r="K4200"/>
      <c r="L4200"/>
      <c r="M4200"/>
      <c r="N4200"/>
      <c r="O4200"/>
      <c r="P4200"/>
      <c r="Q4200"/>
      <c r="R4200"/>
    </row>
    <row r="4201" spans="1:18" s="16" customFormat="1" x14ac:dyDescent="0.25">
      <c r="A4201"/>
      <c r="B4201" s="18"/>
      <c r="D4201"/>
      <c r="E4201"/>
      <c r="F4201"/>
      <c r="G4201"/>
      <c r="H4201"/>
      <c r="I4201"/>
      <c r="J4201"/>
      <c r="K4201"/>
      <c r="L4201"/>
      <c r="M4201"/>
      <c r="N4201"/>
      <c r="O4201"/>
      <c r="P4201"/>
      <c r="Q4201"/>
      <c r="R4201"/>
    </row>
    <row r="4202" spans="1:18" s="16" customFormat="1" x14ac:dyDescent="0.25">
      <c r="A4202"/>
      <c r="B4202" s="18"/>
      <c r="D4202"/>
      <c r="E4202"/>
      <c r="F4202"/>
      <c r="G4202"/>
      <c r="H4202"/>
      <c r="I4202"/>
      <c r="J4202"/>
      <c r="K4202"/>
      <c r="L4202"/>
      <c r="M4202"/>
      <c r="N4202"/>
      <c r="O4202"/>
      <c r="P4202"/>
      <c r="Q4202"/>
      <c r="R4202"/>
    </row>
    <row r="4203" spans="1:18" s="16" customFormat="1" x14ac:dyDescent="0.25">
      <c r="A4203"/>
      <c r="B4203" s="18"/>
      <c r="D4203"/>
      <c r="E4203"/>
      <c r="F4203"/>
      <c r="G4203"/>
      <c r="H4203"/>
      <c r="I4203"/>
      <c r="J4203"/>
      <c r="K4203"/>
      <c r="L4203"/>
      <c r="M4203"/>
      <c r="N4203"/>
      <c r="O4203"/>
      <c r="P4203"/>
      <c r="Q4203"/>
      <c r="R4203"/>
    </row>
    <row r="4204" spans="1:18" s="16" customFormat="1" x14ac:dyDescent="0.25">
      <c r="A4204"/>
      <c r="B4204" s="18"/>
      <c r="D4204"/>
      <c r="E4204"/>
      <c r="F4204"/>
      <c r="G4204"/>
      <c r="H4204"/>
      <c r="I4204"/>
      <c r="J4204"/>
      <c r="K4204"/>
      <c r="L4204"/>
      <c r="M4204"/>
      <c r="N4204"/>
      <c r="O4204"/>
      <c r="P4204"/>
      <c r="Q4204"/>
      <c r="R4204"/>
    </row>
    <row r="4205" spans="1:18" s="16" customFormat="1" x14ac:dyDescent="0.25">
      <c r="A4205"/>
      <c r="B4205" s="18"/>
      <c r="D4205"/>
      <c r="E4205"/>
      <c r="F4205"/>
      <c r="G4205"/>
      <c r="H4205"/>
      <c r="I4205"/>
      <c r="J4205"/>
      <c r="K4205"/>
      <c r="L4205"/>
      <c r="M4205"/>
      <c r="N4205"/>
      <c r="O4205"/>
      <c r="P4205"/>
      <c r="Q4205"/>
      <c r="R4205"/>
    </row>
    <row r="4206" spans="1:18" s="16" customFormat="1" x14ac:dyDescent="0.25">
      <c r="A4206"/>
      <c r="B4206" s="18"/>
      <c r="D4206"/>
      <c r="E4206"/>
      <c r="F4206"/>
      <c r="G4206"/>
      <c r="H4206"/>
      <c r="I4206"/>
      <c r="J4206"/>
      <c r="K4206"/>
      <c r="L4206"/>
      <c r="M4206"/>
      <c r="N4206"/>
      <c r="O4206"/>
      <c r="P4206"/>
      <c r="Q4206"/>
      <c r="R4206"/>
    </row>
    <row r="4207" spans="1:18" s="16" customFormat="1" x14ac:dyDescent="0.25">
      <c r="A4207"/>
      <c r="B4207" s="18"/>
      <c r="D4207"/>
      <c r="E4207"/>
      <c r="F4207"/>
      <c r="G4207"/>
      <c r="H4207"/>
      <c r="I4207"/>
      <c r="J4207"/>
      <c r="K4207"/>
      <c r="L4207"/>
      <c r="M4207"/>
      <c r="N4207"/>
      <c r="O4207"/>
      <c r="P4207"/>
      <c r="Q4207"/>
      <c r="R4207"/>
    </row>
    <row r="4208" spans="1:18" s="16" customFormat="1" x14ac:dyDescent="0.25">
      <c r="A4208"/>
      <c r="B4208" s="18"/>
      <c r="D4208"/>
      <c r="E4208"/>
      <c r="F4208"/>
      <c r="G4208"/>
      <c r="H4208"/>
      <c r="I4208"/>
      <c r="J4208"/>
      <c r="K4208"/>
      <c r="L4208"/>
      <c r="M4208"/>
      <c r="N4208"/>
      <c r="O4208"/>
      <c r="P4208"/>
      <c r="Q4208"/>
      <c r="R4208"/>
    </row>
    <row r="4209" spans="1:18" s="16" customFormat="1" x14ac:dyDescent="0.25">
      <c r="A4209"/>
      <c r="B4209" s="18"/>
      <c r="D4209"/>
      <c r="E4209"/>
      <c r="F4209"/>
      <c r="G4209"/>
      <c r="H4209"/>
      <c r="I4209"/>
      <c r="J4209"/>
      <c r="K4209"/>
      <c r="L4209"/>
      <c r="M4209"/>
      <c r="N4209"/>
      <c r="O4209"/>
      <c r="P4209"/>
      <c r="Q4209"/>
      <c r="R4209"/>
    </row>
    <row r="4210" spans="1:18" s="16" customFormat="1" x14ac:dyDescent="0.25">
      <c r="A4210"/>
      <c r="B4210" s="18"/>
      <c r="D4210"/>
      <c r="E4210"/>
      <c r="F4210"/>
      <c r="G4210"/>
      <c r="H4210"/>
      <c r="I4210"/>
      <c r="J4210"/>
      <c r="K4210"/>
      <c r="L4210"/>
      <c r="M4210"/>
      <c r="N4210"/>
      <c r="O4210"/>
      <c r="P4210"/>
      <c r="Q4210"/>
      <c r="R4210"/>
    </row>
    <row r="4211" spans="1:18" s="16" customFormat="1" x14ac:dyDescent="0.25">
      <c r="A4211"/>
      <c r="B4211" s="18"/>
      <c r="D4211"/>
      <c r="E4211"/>
      <c r="F4211"/>
      <c r="G4211"/>
      <c r="H4211"/>
      <c r="I4211"/>
      <c r="J4211"/>
      <c r="K4211"/>
      <c r="L4211"/>
      <c r="M4211"/>
      <c r="N4211"/>
      <c r="O4211"/>
      <c r="P4211"/>
      <c r="Q4211"/>
      <c r="R4211"/>
    </row>
    <row r="4212" spans="1:18" s="16" customFormat="1" x14ac:dyDescent="0.25">
      <c r="A4212"/>
      <c r="B4212" s="17"/>
      <c r="D4212"/>
      <c r="E4212"/>
      <c r="F4212"/>
      <c r="G4212"/>
      <c r="H4212"/>
      <c r="I4212"/>
      <c r="J4212"/>
      <c r="K4212"/>
      <c r="L4212"/>
      <c r="M4212"/>
      <c r="N4212"/>
      <c r="O4212"/>
      <c r="P4212"/>
      <c r="Q4212"/>
      <c r="R4212"/>
    </row>
    <row r="4213" spans="1:18" s="16" customFormat="1" x14ac:dyDescent="0.25">
      <c r="A4213"/>
      <c r="B4213" s="18"/>
      <c r="D4213"/>
      <c r="E4213"/>
      <c r="F4213"/>
      <c r="G4213"/>
      <c r="H4213"/>
      <c r="I4213"/>
      <c r="J4213"/>
      <c r="K4213"/>
      <c r="L4213"/>
      <c r="M4213"/>
      <c r="N4213"/>
      <c r="O4213"/>
      <c r="P4213"/>
      <c r="Q4213"/>
      <c r="R4213"/>
    </row>
    <row r="4214" spans="1:18" s="16" customFormat="1" x14ac:dyDescent="0.25">
      <c r="A4214"/>
      <c r="B4214" s="18"/>
      <c r="D4214"/>
      <c r="E4214"/>
      <c r="F4214"/>
      <c r="G4214"/>
      <c r="H4214"/>
      <c r="I4214"/>
      <c r="J4214"/>
      <c r="K4214"/>
      <c r="L4214"/>
      <c r="M4214"/>
      <c r="N4214"/>
      <c r="O4214"/>
      <c r="P4214"/>
      <c r="Q4214"/>
      <c r="R4214"/>
    </row>
    <row r="4215" spans="1:18" s="16" customFormat="1" x14ac:dyDescent="0.25">
      <c r="A4215"/>
      <c r="B4215" s="18"/>
      <c r="D4215"/>
      <c r="E4215"/>
      <c r="F4215"/>
      <c r="G4215"/>
      <c r="H4215"/>
      <c r="I4215"/>
      <c r="J4215"/>
      <c r="K4215"/>
      <c r="L4215"/>
      <c r="M4215"/>
      <c r="N4215"/>
      <c r="O4215"/>
      <c r="P4215"/>
      <c r="Q4215"/>
      <c r="R4215"/>
    </row>
    <row r="4216" spans="1:18" s="16" customFormat="1" x14ac:dyDescent="0.25">
      <c r="A4216"/>
      <c r="B4216" s="18"/>
      <c r="D4216"/>
      <c r="E4216"/>
      <c r="F4216"/>
      <c r="G4216"/>
      <c r="H4216"/>
      <c r="I4216"/>
      <c r="J4216"/>
      <c r="K4216"/>
      <c r="L4216"/>
      <c r="M4216"/>
      <c r="N4216"/>
      <c r="O4216"/>
      <c r="P4216"/>
      <c r="Q4216"/>
      <c r="R4216"/>
    </row>
    <row r="4217" spans="1:18" s="16" customFormat="1" x14ac:dyDescent="0.25">
      <c r="A4217"/>
      <c r="B4217" s="18"/>
      <c r="D4217"/>
      <c r="E4217"/>
      <c r="F4217"/>
      <c r="G4217"/>
      <c r="H4217"/>
      <c r="I4217"/>
      <c r="J4217"/>
      <c r="K4217"/>
      <c r="L4217"/>
      <c r="M4217"/>
      <c r="N4217"/>
      <c r="O4217"/>
      <c r="P4217"/>
      <c r="Q4217"/>
      <c r="R4217"/>
    </row>
    <row r="4218" spans="1:18" s="16" customFormat="1" x14ac:dyDescent="0.25">
      <c r="A4218"/>
      <c r="B4218" s="18"/>
      <c r="D4218"/>
      <c r="E4218"/>
      <c r="F4218"/>
      <c r="G4218"/>
      <c r="H4218"/>
      <c r="I4218"/>
      <c r="J4218"/>
      <c r="K4218"/>
      <c r="L4218"/>
      <c r="M4218"/>
      <c r="N4218"/>
      <c r="O4218"/>
      <c r="P4218"/>
      <c r="Q4218"/>
      <c r="R4218"/>
    </row>
    <row r="4219" spans="1:18" s="16" customFormat="1" x14ac:dyDescent="0.25">
      <c r="A4219"/>
      <c r="B4219" s="18"/>
      <c r="D4219"/>
      <c r="E4219"/>
      <c r="F4219"/>
      <c r="G4219"/>
      <c r="H4219"/>
      <c r="I4219"/>
      <c r="J4219"/>
      <c r="K4219"/>
      <c r="L4219"/>
      <c r="M4219"/>
      <c r="N4219"/>
      <c r="O4219"/>
      <c r="P4219"/>
      <c r="Q4219"/>
      <c r="R4219"/>
    </row>
    <row r="4220" spans="1:18" s="16" customFormat="1" x14ac:dyDescent="0.25">
      <c r="A4220"/>
      <c r="B4220" s="18"/>
      <c r="D4220"/>
      <c r="E4220"/>
      <c r="F4220"/>
      <c r="G4220"/>
      <c r="H4220"/>
      <c r="I4220"/>
      <c r="J4220"/>
      <c r="K4220"/>
      <c r="L4220"/>
      <c r="M4220"/>
      <c r="N4220"/>
      <c r="O4220"/>
      <c r="P4220"/>
      <c r="Q4220"/>
      <c r="R4220"/>
    </row>
    <row r="4221" spans="1:18" s="16" customFormat="1" x14ac:dyDescent="0.25">
      <c r="A4221"/>
      <c r="B4221" s="18"/>
      <c r="D4221"/>
      <c r="E4221"/>
      <c r="F4221"/>
      <c r="G4221"/>
      <c r="H4221"/>
      <c r="I4221"/>
      <c r="J4221"/>
      <c r="K4221"/>
      <c r="L4221"/>
      <c r="M4221"/>
      <c r="N4221"/>
      <c r="O4221"/>
      <c r="P4221"/>
      <c r="Q4221"/>
      <c r="R4221"/>
    </row>
    <row r="4222" spans="1:18" s="16" customFormat="1" x14ac:dyDescent="0.25">
      <c r="A4222"/>
      <c r="B4222" s="18"/>
      <c r="D4222"/>
      <c r="E4222"/>
      <c r="F4222"/>
      <c r="G4222"/>
      <c r="H4222"/>
      <c r="I4222"/>
      <c r="J4222"/>
      <c r="K4222"/>
      <c r="L4222"/>
      <c r="M4222"/>
      <c r="N4222"/>
      <c r="O4222"/>
      <c r="P4222"/>
      <c r="Q4222"/>
      <c r="R4222"/>
    </row>
    <row r="4223" spans="1:18" s="16" customFormat="1" x14ac:dyDescent="0.25">
      <c r="A4223"/>
      <c r="B4223" s="18"/>
      <c r="D4223"/>
      <c r="E4223"/>
      <c r="F4223"/>
      <c r="G4223"/>
      <c r="H4223"/>
      <c r="I4223"/>
      <c r="J4223"/>
      <c r="K4223"/>
      <c r="L4223"/>
      <c r="M4223"/>
      <c r="N4223"/>
      <c r="O4223"/>
      <c r="P4223"/>
      <c r="Q4223"/>
      <c r="R4223"/>
    </row>
    <row r="4224" spans="1:18" s="16" customFormat="1" x14ac:dyDescent="0.25">
      <c r="A4224"/>
      <c r="B4224" s="18"/>
      <c r="D4224"/>
      <c r="E4224"/>
      <c r="F4224"/>
      <c r="G4224"/>
      <c r="H4224"/>
      <c r="I4224"/>
      <c r="J4224"/>
      <c r="K4224"/>
      <c r="L4224"/>
      <c r="M4224"/>
      <c r="N4224"/>
      <c r="O4224"/>
      <c r="P4224"/>
      <c r="Q4224"/>
      <c r="R4224"/>
    </row>
    <row r="4225" spans="1:18" s="16" customFormat="1" x14ac:dyDescent="0.25">
      <c r="A4225"/>
      <c r="B4225" s="18"/>
      <c r="D4225"/>
      <c r="E4225"/>
      <c r="F4225"/>
      <c r="G4225"/>
      <c r="H4225"/>
      <c r="I4225"/>
      <c r="J4225"/>
      <c r="K4225"/>
      <c r="L4225"/>
      <c r="M4225"/>
      <c r="N4225"/>
      <c r="O4225"/>
      <c r="P4225"/>
      <c r="Q4225"/>
      <c r="R4225"/>
    </row>
    <row r="4226" spans="1:18" s="16" customFormat="1" x14ac:dyDescent="0.25">
      <c r="A4226"/>
      <c r="B4226" s="18"/>
      <c r="D4226"/>
      <c r="E4226"/>
      <c r="F4226"/>
      <c r="G4226"/>
      <c r="H4226"/>
      <c r="I4226"/>
      <c r="J4226"/>
      <c r="K4226"/>
      <c r="L4226"/>
      <c r="M4226"/>
      <c r="N4226"/>
      <c r="O4226"/>
      <c r="P4226"/>
      <c r="Q4226"/>
      <c r="R4226"/>
    </row>
    <row r="4227" spans="1:18" s="16" customFormat="1" x14ac:dyDescent="0.25">
      <c r="A4227"/>
      <c r="B4227" s="18"/>
      <c r="D4227"/>
      <c r="E4227"/>
      <c r="F4227"/>
      <c r="G4227"/>
      <c r="H4227"/>
      <c r="I4227"/>
      <c r="J4227"/>
      <c r="K4227"/>
      <c r="L4227"/>
      <c r="M4227"/>
      <c r="N4227"/>
      <c r="O4227"/>
      <c r="P4227"/>
      <c r="Q4227"/>
      <c r="R4227"/>
    </row>
    <row r="4228" spans="1:18" s="16" customFormat="1" x14ac:dyDescent="0.25">
      <c r="A4228"/>
      <c r="B4228" s="18"/>
      <c r="D4228"/>
      <c r="E4228"/>
      <c r="F4228"/>
      <c r="G4228"/>
      <c r="H4228"/>
      <c r="I4228"/>
      <c r="J4228"/>
      <c r="K4228"/>
      <c r="L4228"/>
      <c r="M4228"/>
      <c r="N4228"/>
      <c r="O4228"/>
      <c r="P4228"/>
      <c r="Q4228"/>
      <c r="R4228"/>
    </row>
    <row r="4229" spans="1:18" s="16" customFormat="1" x14ac:dyDescent="0.25">
      <c r="A4229"/>
      <c r="B4229" s="18"/>
      <c r="D4229"/>
      <c r="E4229"/>
      <c r="F4229"/>
      <c r="G4229"/>
      <c r="H4229"/>
      <c r="I4229"/>
      <c r="J4229"/>
      <c r="K4229"/>
      <c r="L4229"/>
      <c r="M4229"/>
      <c r="N4229"/>
      <c r="O4229"/>
      <c r="P4229"/>
      <c r="Q4229"/>
      <c r="R4229"/>
    </row>
    <row r="4230" spans="1:18" s="16" customFormat="1" x14ac:dyDescent="0.25">
      <c r="A4230"/>
      <c r="B4230" s="18"/>
      <c r="D4230"/>
      <c r="E4230"/>
      <c r="F4230"/>
      <c r="G4230"/>
      <c r="H4230"/>
      <c r="I4230"/>
      <c r="J4230"/>
      <c r="K4230"/>
      <c r="L4230"/>
      <c r="M4230"/>
      <c r="N4230"/>
      <c r="O4230"/>
      <c r="P4230"/>
      <c r="Q4230"/>
      <c r="R4230"/>
    </row>
    <row r="4231" spans="1:18" s="16" customFormat="1" x14ac:dyDescent="0.25">
      <c r="A4231"/>
      <c r="B4231" s="18"/>
      <c r="D4231"/>
      <c r="E4231"/>
      <c r="F4231"/>
      <c r="G4231"/>
      <c r="H4231"/>
      <c r="I4231"/>
      <c r="J4231"/>
      <c r="K4231"/>
      <c r="L4231"/>
      <c r="M4231"/>
      <c r="N4231"/>
      <c r="O4231"/>
      <c r="P4231"/>
      <c r="Q4231"/>
      <c r="R4231"/>
    </row>
    <row r="4232" spans="1:18" s="16" customFormat="1" x14ac:dyDescent="0.25">
      <c r="A4232"/>
      <c r="B4232" s="18"/>
      <c r="D4232"/>
      <c r="E4232"/>
      <c r="F4232"/>
      <c r="G4232"/>
      <c r="H4232"/>
      <c r="I4232"/>
      <c r="J4232"/>
      <c r="K4232"/>
      <c r="L4232"/>
      <c r="M4232"/>
      <c r="N4232"/>
      <c r="O4232"/>
      <c r="P4232"/>
      <c r="Q4232"/>
      <c r="R4232"/>
    </row>
    <row r="4233" spans="1:18" s="16" customFormat="1" x14ac:dyDescent="0.25">
      <c r="A4233"/>
      <c r="B4233" s="18"/>
      <c r="D4233"/>
      <c r="E4233"/>
      <c r="F4233"/>
      <c r="G4233"/>
      <c r="H4233"/>
      <c r="I4233"/>
      <c r="J4233"/>
      <c r="K4233"/>
      <c r="L4233"/>
      <c r="M4233"/>
      <c r="N4233"/>
      <c r="O4233"/>
      <c r="P4233"/>
      <c r="Q4233"/>
      <c r="R4233"/>
    </row>
    <row r="4234" spans="1:18" s="16" customFormat="1" x14ac:dyDescent="0.25">
      <c r="A4234"/>
      <c r="B4234" s="18"/>
      <c r="D4234"/>
      <c r="E4234"/>
      <c r="F4234"/>
      <c r="G4234"/>
      <c r="H4234"/>
      <c r="I4234"/>
      <c r="J4234"/>
      <c r="K4234"/>
      <c r="L4234"/>
      <c r="M4234"/>
      <c r="N4234"/>
      <c r="O4234"/>
      <c r="P4234"/>
      <c r="Q4234"/>
      <c r="R4234"/>
    </row>
    <row r="4235" spans="1:18" s="16" customFormat="1" x14ac:dyDescent="0.25">
      <c r="A4235"/>
      <c r="B4235" s="18"/>
      <c r="D4235"/>
      <c r="E4235"/>
      <c r="F4235"/>
      <c r="G4235"/>
      <c r="H4235"/>
      <c r="I4235"/>
      <c r="J4235"/>
      <c r="K4235"/>
      <c r="L4235"/>
      <c r="M4235"/>
      <c r="N4235"/>
      <c r="O4235"/>
      <c r="P4235"/>
      <c r="Q4235"/>
      <c r="R4235"/>
    </row>
    <row r="4236" spans="1:18" s="16" customFormat="1" x14ac:dyDescent="0.25">
      <c r="A4236"/>
      <c r="B4236" s="18"/>
      <c r="D4236"/>
      <c r="E4236"/>
      <c r="F4236"/>
      <c r="G4236"/>
      <c r="H4236"/>
      <c r="I4236"/>
      <c r="J4236"/>
      <c r="K4236"/>
      <c r="L4236"/>
      <c r="M4236"/>
      <c r="N4236"/>
      <c r="O4236"/>
      <c r="P4236"/>
      <c r="Q4236"/>
      <c r="R4236"/>
    </row>
    <row r="4237" spans="1:18" s="16" customFormat="1" x14ac:dyDescent="0.25">
      <c r="A4237"/>
      <c r="B4237" s="18"/>
      <c r="D4237"/>
      <c r="E4237"/>
      <c r="F4237"/>
      <c r="G4237"/>
      <c r="H4237"/>
      <c r="I4237"/>
      <c r="J4237"/>
      <c r="K4237"/>
      <c r="L4237"/>
      <c r="M4237"/>
      <c r="N4237"/>
      <c r="O4237"/>
      <c r="P4237"/>
      <c r="Q4237"/>
      <c r="R4237"/>
    </row>
    <row r="4238" spans="1:18" s="16" customFormat="1" x14ac:dyDescent="0.25">
      <c r="A4238"/>
      <c r="B4238" s="18"/>
      <c r="D4238"/>
      <c r="E4238"/>
      <c r="F4238"/>
      <c r="G4238"/>
      <c r="H4238"/>
      <c r="I4238"/>
      <c r="J4238"/>
      <c r="K4238"/>
      <c r="L4238"/>
      <c r="M4238"/>
      <c r="N4238"/>
      <c r="O4238"/>
      <c r="P4238"/>
      <c r="Q4238"/>
      <c r="R4238"/>
    </row>
    <row r="4239" spans="1:18" s="16" customFormat="1" x14ac:dyDescent="0.25">
      <c r="A4239"/>
      <c r="B4239" s="18"/>
      <c r="D4239"/>
      <c r="E4239"/>
      <c r="F4239"/>
      <c r="G4239"/>
      <c r="H4239"/>
      <c r="I4239"/>
      <c r="J4239"/>
      <c r="K4239"/>
      <c r="L4239"/>
      <c r="M4239"/>
      <c r="N4239"/>
      <c r="O4239"/>
      <c r="P4239"/>
      <c r="Q4239"/>
      <c r="R4239"/>
    </row>
    <row r="4240" spans="1:18" s="16" customFormat="1" x14ac:dyDescent="0.25">
      <c r="A4240"/>
      <c r="B4240" s="18"/>
      <c r="D4240"/>
      <c r="E4240"/>
      <c r="F4240"/>
      <c r="G4240"/>
      <c r="H4240"/>
      <c r="I4240"/>
      <c r="J4240"/>
      <c r="K4240"/>
      <c r="L4240"/>
      <c r="M4240"/>
      <c r="N4240"/>
      <c r="O4240"/>
      <c r="P4240"/>
      <c r="Q4240"/>
      <c r="R4240"/>
    </row>
    <row r="4241" spans="1:18" s="16" customFormat="1" x14ac:dyDescent="0.25">
      <c r="A4241"/>
      <c r="B4241" s="18"/>
      <c r="D4241"/>
      <c r="E4241"/>
      <c r="F4241"/>
      <c r="G4241"/>
      <c r="H4241"/>
      <c r="I4241"/>
      <c r="J4241"/>
      <c r="K4241"/>
      <c r="L4241"/>
      <c r="M4241"/>
      <c r="N4241"/>
      <c r="O4241"/>
      <c r="P4241"/>
      <c r="Q4241"/>
      <c r="R4241"/>
    </row>
    <row r="4242" spans="1:18" s="16" customFormat="1" x14ac:dyDescent="0.25">
      <c r="A4242"/>
      <c r="B4242" s="18"/>
      <c r="D4242"/>
      <c r="E4242"/>
      <c r="F4242"/>
      <c r="G4242"/>
      <c r="H4242"/>
      <c r="I4242"/>
      <c r="J4242"/>
      <c r="K4242"/>
      <c r="L4242"/>
      <c r="M4242"/>
      <c r="N4242"/>
      <c r="O4242"/>
      <c r="P4242"/>
      <c r="Q4242"/>
      <c r="R4242"/>
    </row>
    <row r="4243" spans="1:18" s="16" customFormat="1" x14ac:dyDescent="0.25">
      <c r="A4243"/>
      <c r="B4243" s="18"/>
      <c r="D4243"/>
      <c r="E4243"/>
      <c r="F4243"/>
      <c r="G4243"/>
      <c r="H4243"/>
      <c r="I4243"/>
      <c r="J4243"/>
      <c r="K4243"/>
      <c r="L4243"/>
      <c r="M4243"/>
      <c r="N4243"/>
      <c r="O4243"/>
      <c r="P4243"/>
      <c r="Q4243"/>
      <c r="R4243"/>
    </row>
    <row r="4244" spans="1:18" s="16" customFormat="1" x14ac:dyDescent="0.25">
      <c r="A4244"/>
      <c r="B4244" s="18"/>
      <c r="D4244"/>
      <c r="E4244"/>
      <c r="F4244"/>
      <c r="G4244"/>
      <c r="H4244"/>
      <c r="I4244"/>
      <c r="J4244"/>
      <c r="K4244"/>
      <c r="L4244"/>
      <c r="M4244"/>
      <c r="N4244"/>
      <c r="O4244"/>
      <c r="P4244"/>
      <c r="Q4244"/>
      <c r="R4244"/>
    </row>
    <row r="4245" spans="1:18" s="16" customFormat="1" x14ac:dyDescent="0.25">
      <c r="A4245"/>
      <c r="B4245" s="18"/>
      <c r="D4245"/>
      <c r="E4245"/>
      <c r="F4245"/>
      <c r="G4245"/>
      <c r="H4245"/>
      <c r="I4245"/>
      <c r="J4245"/>
      <c r="K4245"/>
      <c r="L4245"/>
      <c r="M4245"/>
      <c r="N4245"/>
      <c r="O4245"/>
      <c r="P4245"/>
      <c r="Q4245"/>
      <c r="R4245"/>
    </row>
    <row r="4246" spans="1:18" s="16" customFormat="1" x14ac:dyDescent="0.25">
      <c r="A4246"/>
      <c r="B4246" s="18"/>
      <c r="D4246"/>
      <c r="E4246"/>
      <c r="F4246"/>
      <c r="G4246"/>
      <c r="H4246"/>
      <c r="I4246"/>
      <c r="J4246"/>
      <c r="K4246"/>
      <c r="L4246"/>
      <c r="M4246"/>
      <c r="N4246"/>
      <c r="O4246"/>
      <c r="P4246"/>
      <c r="Q4246"/>
      <c r="R4246"/>
    </row>
    <row r="4247" spans="1:18" s="16" customFormat="1" x14ac:dyDescent="0.25">
      <c r="A4247"/>
      <c r="B4247" s="18"/>
      <c r="D4247"/>
      <c r="E4247"/>
      <c r="F4247"/>
      <c r="G4247"/>
      <c r="H4247"/>
      <c r="I4247"/>
      <c r="J4247"/>
      <c r="K4247"/>
      <c r="L4247"/>
      <c r="M4247"/>
      <c r="N4247"/>
      <c r="O4247"/>
      <c r="P4247"/>
      <c r="Q4247"/>
      <c r="R4247"/>
    </row>
    <row r="4248" spans="1:18" s="16" customFormat="1" x14ac:dyDescent="0.25">
      <c r="A4248"/>
      <c r="B4248" s="18"/>
      <c r="D4248"/>
      <c r="E4248"/>
      <c r="F4248"/>
      <c r="G4248"/>
      <c r="H4248"/>
      <c r="I4248"/>
      <c r="J4248"/>
      <c r="K4248"/>
      <c r="L4248"/>
      <c r="M4248"/>
      <c r="N4248"/>
      <c r="O4248"/>
      <c r="P4248"/>
      <c r="Q4248"/>
      <c r="R4248"/>
    </row>
    <row r="4249" spans="1:18" s="16" customFormat="1" x14ac:dyDescent="0.25">
      <c r="A4249"/>
      <c r="B4249" s="18"/>
      <c r="D4249"/>
      <c r="E4249"/>
      <c r="F4249"/>
      <c r="G4249"/>
      <c r="H4249"/>
      <c r="I4249"/>
      <c r="J4249"/>
      <c r="K4249"/>
      <c r="L4249"/>
      <c r="M4249"/>
      <c r="N4249"/>
      <c r="O4249"/>
      <c r="P4249"/>
      <c r="Q4249"/>
      <c r="R4249"/>
    </row>
    <row r="4250" spans="1:18" s="16" customFormat="1" x14ac:dyDescent="0.25">
      <c r="A4250"/>
      <c r="B4250" s="18"/>
      <c r="D4250"/>
      <c r="E4250"/>
      <c r="F4250"/>
      <c r="G4250"/>
      <c r="H4250"/>
      <c r="I4250"/>
      <c r="J4250"/>
      <c r="K4250"/>
      <c r="L4250"/>
      <c r="M4250"/>
      <c r="N4250"/>
      <c r="O4250"/>
      <c r="P4250"/>
      <c r="Q4250"/>
      <c r="R4250"/>
    </row>
    <row r="4251" spans="1:18" s="16" customFormat="1" x14ac:dyDescent="0.25">
      <c r="A4251"/>
      <c r="B4251" s="18"/>
      <c r="D4251"/>
      <c r="E4251"/>
      <c r="F4251"/>
      <c r="G4251"/>
      <c r="H4251"/>
      <c r="I4251"/>
      <c r="J4251"/>
      <c r="K4251"/>
      <c r="L4251"/>
      <c r="M4251"/>
      <c r="N4251"/>
      <c r="O4251"/>
      <c r="P4251"/>
      <c r="Q4251"/>
      <c r="R4251"/>
    </row>
    <row r="4252" spans="1:18" s="16" customFormat="1" x14ac:dyDescent="0.25">
      <c r="A4252"/>
      <c r="B4252" s="18"/>
      <c r="D4252"/>
      <c r="E4252"/>
      <c r="F4252"/>
      <c r="G4252"/>
      <c r="H4252"/>
      <c r="I4252"/>
      <c r="J4252"/>
      <c r="K4252"/>
      <c r="L4252"/>
      <c r="M4252"/>
      <c r="N4252"/>
      <c r="O4252"/>
      <c r="P4252"/>
      <c r="Q4252"/>
      <c r="R4252"/>
    </row>
    <row r="4253" spans="1:18" s="16" customFormat="1" x14ac:dyDescent="0.25">
      <c r="A4253"/>
      <c r="B4253" s="18"/>
      <c r="D4253"/>
      <c r="E4253"/>
      <c r="F4253"/>
      <c r="G4253"/>
      <c r="H4253"/>
      <c r="I4253"/>
      <c r="J4253"/>
      <c r="K4253"/>
      <c r="L4253"/>
      <c r="M4253"/>
      <c r="N4253"/>
      <c r="O4253"/>
      <c r="P4253"/>
      <c r="Q4253"/>
      <c r="R4253"/>
    </row>
    <row r="4254" spans="1:18" s="16" customFormat="1" x14ac:dyDescent="0.25">
      <c r="A4254"/>
      <c r="B4254" s="18"/>
      <c r="D4254"/>
      <c r="E4254"/>
      <c r="F4254"/>
      <c r="G4254"/>
      <c r="H4254"/>
      <c r="I4254"/>
      <c r="J4254"/>
      <c r="K4254"/>
      <c r="L4254"/>
      <c r="M4254"/>
      <c r="N4254"/>
      <c r="O4254"/>
      <c r="P4254"/>
      <c r="Q4254"/>
      <c r="R4254"/>
    </row>
    <row r="4255" spans="1:18" s="16" customFormat="1" x14ac:dyDescent="0.25">
      <c r="A4255"/>
      <c r="B4255" s="18"/>
      <c r="D4255"/>
      <c r="E4255"/>
      <c r="F4255"/>
      <c r="G4255"/>
      <c r="H4255"/>
      <c r="I4255"/>
      <c r="J4255"/>
      <c r="K4255"/>
      <c r="L4255"/>
      <c r="M4255"/>
      <c r="N4255"/>
      <c r="O4255"/>
      <c r="P4255"/>
      <c r="Q4255"/>
      <c r="R4255"/>
    </row>
    <row r="4256" spans="1:18" s="16" customFormat="1" x14ac:dyDescent="0.25">
      <c r="A4256"/>
      <c r="B4256" s="18"/>
      <c r="D4256"/>
      <c r="E4256"/>
      <c r="F4256"/>
      <c r="G4256"/>
      <c r="H4256"/>
      <c r="I4256"/>
      <c r="J4256"/>
      <c r="K4256"/>
      <c r="L4256"/>
      <c r="M4256"/>
      <c r="N4256"/>
      <c r="O4256"/>
      <c r="P4256"/>
      <c r="Q4256"/>
      <c r="R4256"/>
    </row>
    <row r="4257" spans="1:18" s="16" customFormat="1" x14ac:dyDescent="0.25">
      <c r="A4257"/>
      <c r="B4257" s="18"/>
      <c r="D4257"/>
      <c r="E4257"/>
      <c r="F4257"/>
      <c r="G4257"/>
      <c r="H4257"/>
      <c r="I4257"/>
      <c r="J4257"/>
      <c r="K4257"/>
      <c r="L4257"/>
      <c r="M4257"/>
      <c r="N4257"/>
      <c r="O4257"/>
      <c r="P4257"/>
      <c r="Q4257"/>
      <c r="R4257"/>
    </row>
    <row r="4258" spans="1:18" s="16" customFormat="1" x14ac:dyDescent="0.25">
      <c r="A4258"/>
      <c r="B4258" s="18"/>
      <c r="D4258"/>
      <c r="E4258"/>
      <c r="F4258"/>
      <c r="G4258"/>
      <c r="H4258"/>
      <c r="I4258"/>
      <c r="J4258"/>
      <c r="K4258"/>
      <c r="L4258"/>
      <c r="M4258"/>
      <c r="N4258"/>
      <c r="O4258"/>
      <c r="P4258"/>
      <c r="Q4258"/>
      <c r="R4258"/>
    </row>
    <row r="4259" spans="1:18" s="16" customFormat="1" x14ac:dyDescent="0.25">
      <c r="A4259"/>
      <c r="B4259" s="18"/>
      <c r="D4259"/>
      <c r="E4259"/>
      <c r="F4259"/>
      <c r="G4259"/>
      <c r="H4259"/>
      <c r="I4259"/>
      <c r="J4259"/>
      <c r="K4259"/>
      <c r="L4259"/>
      <c r="M4259"/>
      <c r="N4259"/>
      <c r="O4259"/>
      <c r="P4259"/>
      <c r="Q4259"/>
      <c r="R4259"/>
    </row>
    <row r="4260" spans="1:18" s="16" customFormat="1" x14ac:dyDescent="0.25">
      <c r="A4260"/>
      <c r="B4260" s="18"/>
      <c r="D4260"/>
      <c r="E4260"/>
      <c r="F4260"/>
      <c r="G4260"/>
      <c r="H4260"/>
      <c r="I4260"/>
      <c r="J4260"/>
      <c r="K4260"/>
      <c r="L4260"/>
      <c r="M4260"/>
      <c r="N4260"/>
      <c r="O4260"/>
      <c r="P4260"/>
      <c r="Q4260"/>
      <c r="R4260"/>
    </row>
    <row r="4261" spans="1:18" s="16" customFormat="1" x14ac:dyDescent="0.25">
      <c r="A4261"/>
      <c r="B4261" s="18"/>
      <c r="D4261"/>
      <c r="E4261"/>
      <c r="F4261"/>
      <c r="G4261"/>
      <c r="H4261"/>
      <c r="I4261"/>
      <c r="J4261"/>
      <c r="K4261"/>
      <c r="L4261"/>
      <c r="M4261"/>
      <c r="N4261"/>
      <c r="O4261"/>
      <c r="P4261"/>
      <c r="Q4261"/>
      <c r="R4261"/>
    </row>
    <row r="4262" spans="1:18" s="16" customFormat="1" x14ac:dyDescent="0.25">
      <c r="A4262"/>
      <c r="B4262" s="17"/>
      <c r="D4262"/>
      <c r="E4262"/>
      <c r="F4262"/>
      <c r="G4262"/>
      <c r="H4262"/>
      <c r="I4262"/>
      <c r="J4262"/>
      <c r="K4262"/>
      <c r="L4262"/>
      <c r="M4262"/>
      <c r="N4262"/>
      <c r="O4262"/>
      <c r="P4262"/>
      <c r="Q4262"/>
      <c r="R4262"/>
    </row>
    <row r="4263" spans="1:18" s="16" customFormat="1" x14ac:dyDescent="0.25">
      <c r="A4263"/>
      <c r="B4263" s="18"/>
      <c r="D4263"/>
      <c r="E4263"/>
      <c r="F4263"/>
      <c r="G4263"/>
      <c r="H4263"/>
      <c r="I4263"/>
      <c r="J4263"/>
      <c r="K4263"/>
      <c r="L4263"/>
      <c r="M4263"/>
      <c r="N4263"/>
      <c r="O4263"/>
      <c r="P4263"/>
      <c r="Q4263"/>
      <c r="R4263"/>
    </row>
    <row r="4264" spans="1:18" s="16" customFormat="1" x14ac:dyDescent="0.25">
      <c r="A4264"/>
      <c r="B4264" s="18"/>
      <c r="D4264"/>
      <c r="E4264"/>
      <c r="F4264"/>
      <c r="G4264"/>
      <c r="H4264"/>
      <c r="I4264"/>
      <c r="J4264"/>
      <c r="K4264"/>
      <c r="L4264"/>
      <c r="M4264"/>
      <c r="N4264"/>
      <c r="O4264"/>
      <c r="P4264"/>
      <c r="Q4264"/>
      <c r="R4264"/>
    </row>
    <row r="4265" spans="1:18" s="16" customFormat="1" x14ac:dyDescent="0.25">
      <c r="A4265"/>
      <c r="B4265" s="18"/>
      <c r="D4265"/>
      <c r="E4265"/>
      <c r="F4265"/>
      <c r="G4265"/>
      <c r="H4265"/>
      <c r="I4265"/>
      <c r="J4265"/>
      <c r="K4265"/>
      <c r="L4265"/>
      <c r="M4265"/>
      <c r="N4265"/>
      <c r="O4265"/>
      <c r="P4265"/>
      <c r="Q4265"/>
      <c r="R4265"/>
    </row>
    <row r="4266" spans="1:18" s="16" customFormat="1" x14ac:dyDescent="0.25">
      <c r="A4266"/>
      <c r="B4266" s="18"/>
      <c r="D4266"/>
      <c r="E4266"/>
      <c r="F4266"/>
      <c r="G4266"/>
      <c r="H4266"/>
      <c r="I4266"/>
      <c r="J4266"/>
      <c r="K4266"/>
      <c r="L4266"/>
      <c r="M4266"/>
      <c r="N4266"/>
      <c r="O4266"/>
      <c r="P4266"/>
      <c r="Q4266"/>
      <c r="R4266"/>
    </row>
    <row r="4267" spans="1:18" s="16" customFormat="1" x14ac:dyDescent="0.25">
      <c r="A4267"/>
      <c r="B4267" s="18"/>
      <c r="D4267"/>
      <c r="E4267"/>
      <c r="F4267"/>
      <c r="G4267"/>
      <c r="H4267"/>
      <c r="I4267"/>
      <c r="J4267"/>
      <c r="K4267"/>
      <c r="L4267"/>
      <c r="M4267"/>
      <c r="N4267"/>
      <c r="O4267"/>
      <c r="P4267"/>
      <c r="Q4267"/>
      <c r="R4267"/>
    </row>
    <row r="4268" spans="1:18" s="16" customFormat="1" x14ac:dyDescent="0.25">
      <c r="A4268"/>
      <c r="B4268" s="18"/>
      <c r="D4268"/>
      <c r="E4268"/>
      <c r="F4268"/>
      <c r="G4268"/>
      <c r="H4268"/>
      <c r="I4268"/>
      <c r="J4268"/>
      <c r="K4268"/>
      <c r="L4268"/>
      <c r="M4268"/>
      <c r="N4268"/>
      <c r="O4268"/>
      <c r="P4268"/>
      <c r="Q4268"/>
      <c r="R4268"/>
    </row>
    <row r="4269" spans="1:18" s="16" customFormat="1" x14ac:dyDescent="0.25">
      <c r="A4269"/>
      <c r="B4269" s="18"/>
      <c r="D4269"/>
      <c r="E4269"/>
      <c r="F4269"/>
      <c r="G4269"/>
      <c r="H4269"/>
      <c r="I4269"/>
      <c r="J4269"/>
      <c r="K4269"/>
      <c r="L4269"/>
      <c r="M4269"/>
      <c r="N4269"/>
      <c r="O4269"/>
      <c r="P4269"/>
      <c r="Q4269"/>
      <c r="R4269"/>
    </row>
    <row r="4270" spans="1:18" s="16" customFormat="1" x14ac:dyDescent="0.25">
      <c r="A4270"/>
      <c r="B4270" s="18"/>
      <c r="D4270"/>
      <c r="E4270"/>
      <c r="F4270"/>
      <c r="G4270"/>
      <c r="H4270"/>
      <c r="I4270"/>
      <c r="J4270"/>
      <c r="K4270"/>
      <c r="L4270"/>
      <c r="M4270"/>
      <c r="N4270"/>
      <c r="O4270"/>
      <c r="P4270"/>
      <c r="Q4270"/>
      <c r="R4270"/>
    </row>
    <row r="4271" spans="1:18" s="16" customFormat="1" x14ac:dyDescent="0.25">
      <c r="A4271"/>
      <c r="B4271" s="18"/>
      <c r="D4271"/>
      <c r="E4271"/>
      <c r="F4271"/>
      <c r="G4271"/>
      <c r="H4271"/>
      <c r="I4271"/>
      <c r="J4271"/>
      <c r="K4271"/>
      <c r="L4271"/>
      <c r="M4271"/>
      <c r="N4271"/>
      <c r="O4271"/>
      <c r="P4271"/>
      <c r="Q4271"/>
      <c r="R4271"/>
    </row>
    <row r="4272" spans="1:18" s="16" customFormat="1" x14ac:dyDescent="0.25">
      <c r="A4272"/>
      <c r="B4272" s="18"/>
      <c r="D4272"/>
      <c r="E4272"/>
      <c r="F4272"/>
      <c r="G4272"/>
      <c r="H4272"/>
      <c r="I4272"/>
      <c r="J4272"/>
      <c r="K4272"/>
      <c r="L4272"/>
      <c r="M4272"/>
      <c r="N4272"/>
      <c r="O4272"/>
      <c r="P4272"/>
      <c r="Q4272"/>
      <c r="R4272"/>
    </row>
    <row r="4273" spans="1:18" s="16" customFormat="1" x14ac:dyDescent="0.25">
      <c r="A4273"/>
      <c r="B4273" s="18"/>
      <c r="D4273"/>
      <c r="E4273"/>
      <c r="F4273"/>
      <c r="G4273"/>
      <c r="H4273"/>
      <c r="I4273"/>
      <c r="J4273"/>
      <c r="K4273"/>
      <c r="L4273"/>
      <c r="M4273"/>
      <c r="N4273"/>
      <c r="O4273"/>
      <c r="P4273"/>
      <c r="Q4273"/>
      <c r="R4273"/>
    </row>
    <row r="4274" spans="1:18" s="16" customFormat="1" x14ac:dyDescent="0.25">
      <c r="A4274"/>
      <c r="B4274" s="18"/>
      <c r="D4274"/>
      <c r="E4274"/>
      <c r="F4274"/>
      <c r="G4274"/>
      <c r="H4274"/>
      <c r="I4274"/>
      <c r="J4274"/>
      <c r="K4274"/>
      <c r="L4274"/>
      <c r="M4274"/>
      <c r="N4274"/>
      <c r="O4274"/>
      <c r="P4274"/>
      <c r="Q4274"/>
      <c r="R4274"/>
    </row>
    <row r="4275" spans="1:18" s="16" customFormat="1" x14ac:dyDescent="0.25">
      <c r="A4275"/>
      <c r="B4275" s="18"/>
      <c r="D4275"/>
      <c r="E4275"/>
      <c r="F4275"/>
      <c r="G4275"/>
      <c r="H4275"/>
      <c r="I4275"/>
      <c r="J4275"/>
      <c r="K4275"/>
      <c r="L4275"/>
      <c r="M4275"/>
      <c r="N4275"/>
      <c r="O4275"/>
      <c r="P4275"/>
      <c r="Q4275"/>
      <c r="R4275"/>
    </row>
    <row r="4276" spans="1:18" s="16" customFormat="1" x14ac:dyDescent="0.25">
      <c r="A4276"/>
      <c r="B4276" s="18"/>
      <c r="D4276"/>
      <c r="E4276"/>
      <c r="F4276"/>
      <c r="G4276"/>
      <c r="H4276"/>
      <c r="I4276"/>
      <c r="J4276"/>
      <c r="K4276"/>
      <c r="L4276"/>
      <c r="M4276"/>
      <c r="N4276"/>
      <c r="O4276"/>
      <c r="P4276"/>
      <c r="Q4276"/>
      <c r="R4276"/>
    </row>
    <row r="4277" spans="1:18" s="16" customFormat="1" x14ac:dyDescent="0.25">
      <c r="A4277"/>
      <c r="B4277" s="18"/>
      <c r="D4277"/>
      <c r="E4277"/>
      <c r="F4277"/>
      <c r="G4277"/>
      <c r="H4277"/>
      <c r="I4277"/>
      <c r="J4277"/>
      <c r="K4277"/>
      <c r="L4277"/>
      <c r="M4277"/>
      <c r="N4277"/>
      <c r="O4277"/>
      <c r="P4277"/>
      <c r="Q4277"/>
      <c r="R4277"/>
    </row>
    <row r="4278" spans="1:18" s="16" customFormat="1" x14ac:dyDescent="0.25">
      <c r="A4278"/>
      <c r="B4278" s="18"/>
      <c r="D4278"/>
      <c r="E4278"/>
      <c r="F4278"/>
      <c r="G4278"/>
      <c r="H4278"/>
      <c r="I4278"/>
      <c r="J4278"/>
      <c r="K4278"/>
      <c r="L4278"/>
      <c r="M4278"/>
      <c r="N4278"/>
      <c r="O4278"/>
      <c r="P4278"/>
      <c r="Q4278"/>
      <c r="R4278"/>
    </row>
    <row r="4279" spans="1:18" s="16" customFormat="1" x14ac:dyDescent="0.25">
      <c r="A4279"/>
      <c r="B4279" s="18"/>
      <c r="D4279"/>
      <c r="E4279"/>
      <c r="F4279"/>
      <c r="G4279"/>
      <c r="H4279"/>
      <c r="I4279"/>
      <c r="J4279"/>
      <c r="K4279"/>
      <c r="L4279"/>
      <c r="M4279"/>
      <c r="N4279"/>
      <c r="O4279"/>
      <c r="P4279"/>
      <c r="Q4279"/>
      <c r="R4279"/>
    </row>
    <row r="4280" spans="1:18" s="16" customFormat="1" x14ac:dyDescent="0.25">
      <c r="A4280"/>
      <c r="B4280" s="18"/>
      <c r="D4280"/>
      <c r="E4280"/>
      <c r="F4280"/>
      <c r="G4280"/>
      <c r="H4280"/>
      <c r="I4280"/>
      <c r="J4280"/>
      <c r="K4280"/>
      <c r="L4280"/>
      <c r="M4280"/>
      <c r="N4280"/>
      <c r="O4280"/>
      <c r="P4280"/>
      <c r="Q4280"/>
      <c r="R4280"/>
    </row>
    <row r="4281" spans="1:18" s="16" customFormat="1" x14ac:dyDescent="0.25">
      <c r="A4281"/>
      <c r="B4281" s="18"/>
      <c r="D4281"/>
      <c r="E4281"/>
      <c r="F4281"/>
      <c r="G4281"/>
      <c r="H4281"/>
      <c r="I4281"/>
      <c r="J4281"/>
      <c r="K4281"/>
      <c r="L4281"/>
      <c r="M4281"/>
      <c r="N4281"/>
      <c r="O4281"/>
      <c r="P4281"/>
      <c r="Q4281"/>
      <c r="R4281"/>
    </row>
    <row r="4282" spans="1:18" s="16" customFormat="1" x14ac:dyDescent="0.25">
      <c r="A4282"/>
      <c r="B4282" s="18"/>
      <c r="D4282"/>
      <c r="E4282"/>
      <c r="F4282"/>
      <c r="G4282"/>
      <c r="H4282"/>
      <c r="I4282"/>
      <c r="J4282"/>
      <c r="K4282"/>
      <c r="L4282"/>
      <c r="M4282"/>
      <c r="N4282"/>
      <c r="O4282"/>
      <c r="P4282"/>
      <c r="Q4282"/>
      <c r="R4282"/>
    </row>
    <row r="4283" spans="1:18" s="16" customFormat="1" x14ac:dyDescent="0.25">
      <c r="A4283"/>
      <c r="B4283" s="18"/>
      <c r="D4283"/>
      <c r="E4283"/>
      <c r="F4283"/>
      <c r="G4283"/>
      <c r="H4283"/>
      <c r="I4283"/>
      <c r="J4283"/>
      <c r="K4283"/>
      <c r="L4283"/>
      <c r="M4283"/>
      <c r="N4283"/>
      <c r="O4283"/>
      <c r="P4283"/>
      <c r="Q4283"/>
      <c r="R4283"/>
    </row>
    <row r="4284" spans="1:18" s="16" customFormat="1" x14ac:dyDescent="0.25">
      <c r="A4284"/>
      <c r="B4284" s="18"/>
      <c r="D4284"/>
      <c r="E4284"/>
      <c r="F4284"/>
      <c r="G4284"/>
      <c r="H4284"/>
      <c r="I4284"/>
      <c r="J4284"/>
      <c r="K4284"/>
      <c r="L4284"/>
      <c r="M4284"/>
      <c r="N4284"/>
      <c r="O4284"/>
      <c r="P4284"/>
      <c r="Q4284"/>
      <c r="R4284"/>
    </row>
    <row r="4285" spans="1:18" s="16" customFormat="1" x14ac:dyDescent="0.25">
      <c r="A4285"/>
      <c r="B4285" s="18"/>
      <c r="D4285"/>
      <c r="E4285"/>
      <c r="F4285"/>
      <c r="G4285"/>
      <c r="H4285"/>
      <c r="I4285"/>
      <c r="J4285"/>
      <c r="K4285"/>
      <c r="L4285"/>
      <c r="M4285"/>
      <c r="N4285"/>
      <c r="O4285"/>
      <c r="P4285"/>
      <c r="Q4285"/>
      <c r="R4285"/>
    </row>
    <row r="4286" spans="1:18" s="16" customFormat="1" x14ac:dyDescent="0.25">
      <c r="A4286"/>
      <c r="B4286" s="18"/>
      <c r="D4286"/>
      <c r="E4286"/>
      <c r="F4286"/>
      <c r="G4286"/>
      <c r="H4286"/>
      <c r="I4286"/>
      <c r="J4286"/>
      <c r="K4286"/>
      <c r="L4286"/>
      <c r="M4286"/>
      <c r="N4286"/>
      <c r="O4286"/>
      <c r="P4286"/>
      <c r="Q4286"/>
      <c r="R4286"/>
    </row>
    <row r="4287" spans="1:18" s="16" customFormat="1" x14ac:dyDescent="0.25">
      <c r="A4287"/>
      <c r="B4287" s="18"/>
      <c r="D4287"/>
      <c r="E4287"/>
      <c r="F4287"/>
      <c r="G4287"/>
      <c r="H4287"/>
      <c r="I4287"/>
      <c r="J4287"/>
      <c r="K4287"/>
      <c r="L4287"/>
      <c r="M4287"/>
      <c r="N4287"/>
      <c r="O4287"/>
      <c r="P4287"/>
      <c r="Q4287"/>
      <c r="R4287"/>
    </row>
    <row r="4288" spans="1:18" s="16" customFormat="1" x14ac:dyDescent="0.25">
      <c r="A4288"/>
      <c r="B4288" s="18"/>
      <c r="D4288"/>
      <c r="E4288"/>
      <c r="F4288"/>
      <c r="G4288"/>
      <c r="H4288"/>
      <c r="I4288"/>
      <c r="J4288"/>
      <c r="K4288"/>
      <c r="L4288"/>
      <c r="M4288"/>
      <c r="N4288"/>
      <c r="O4288"/>
      <c r="P4288"/>
      <c r="Q4288"/>
      <c r="R4288"/>
    </row>
    <row r="4289" spans="1:18" s="16" customFormat="1" x14ac:dyDescent="0.25">
      <c r="A4289"/>
      <c r="B4289" s="18"/>
      <c r="D4289"/>
      <c r="E4289"/>
      <c r="F4289"/>
      <c r="G4289"/>
      <c r="H4289"/>
      <c r="I4289"/>
      <c r="J4289"/>
      <c r="K4289"/>
      <c r="L4289"/>
      <c r="M4289"/>
      <c r="N4289"/>
      <c r="O4289"/>
      <c r="P4289"/>
      <c r="Q4289"/>
      <c r="R4289"/>
    </row>
    <row r="4290" spans="1:18" s="16" customFormat="1" x14ac:dyDescent="0.25">
      <c r="A4290"/>
      <c r="B4290" s="18"/>
      <c r="D4290"/>
      <c r="E4290"/>
      <c r="F4290"/>
      <c r="G4290"/>
      <c r="H4290"/>
      <c r="I4290"/>
      <c r="J4290"/>
      <c r="K4290"/>
      <c r="L4290"/>
      <c r="M4290"/>
      <c r="N4290"/>
      <c r="O4290"/>
      <c r="P4290"/>
      <c r="Q4290"/>
      <c r="R4290"/>
    </row>
    <row r="4291" spans="1:18" s="16" customFormat="1" x14ac:dyDescent="0.25">
      <c r="A4291"/>
      <c r="B4291" s="18"/>
      <c r="D4291"/>
      <c r="E4291"/>
      <c r="F4291"/>
      <c r="G4291"/>
      <c r="H4291"/>
      <c r="I4291"/>
      <c r="J4291"/>
      <c r="K4291"/>
      <c r="L4291"/>
      <c r="M4291"/>
      <c r="N4291"/>
      <c r="O4291"/>
      <c r="P4291"/>
      <c r="Q4291"/>
      <c r="R4291"/>
    </row>
    <row r="4292" spans="1:18" s="16" customFormat="1" x14ac:dyDescent="0.25">
      <c r="A4292"/>
      <c r="B4292" s="18"/>
      <c r="D4292"/>
      <c r="E4292"/>
      <c r="F4292"/>
      <c r="G4292"/>
      <c r="H4292"/>
      <c r="I4292"/>
      <c r="J4292"/>
      <c r="K4292"/>
      <c r="L4292"/>
      <c r="M4292"/>
      <c r="N4292"/>
      <c r="O4292"/>
      <c r="P4292"/>
      <c r="Q4292"/>
      <c r="R4292"/>
    </row>
    <row r="4293" spans="1:18" s="16" customFormat="1" x14ac:dyDescent="0.25">
      <c r="A4293"/>
      <c r="B4293" s="18"/>
      <c r="D4293"/>
      <c r="E4293"/>
      <c r="F4293"/>
      <c r="G4293"/>
      <c r="H4293"/>
      <c r="I4293"/>
      <c r="J4293"/>
      <c r="K4293"/>
      <c r="L4293"/>
      <c r="M4293"/>
      <c r="N4293"/>
      <c r="O4293"/>
      <c r="P4293"/>
      <c r="Q4293"/>
      <c r="R4293"/>
    </row>
    <row r="4294" spans="1:18" s="16" customFormat="1" x14ac:dyDescent="0.25">
      <c r="A4294"/>
      <c r="B4294" s="18"/>
      <c r="D4294"/>
      <c r="E4294"/>
      <c r="F4294"/>
      <c r="G4294"/>
      <c r="H4294"/>
      <c r="I4294"/>
      <c r="J4294"/>
      <c r="K4294"/>
      <c r="L4294"/>
      <c r="M4294"/>
      <c r="N4294"/>
      <c r="O4294"/>
      <c r="P4294"/>
      <c r="Q4294"/>
      <c r="R4294"/>
    </row>
    <row r="4295" spans="1:18" s="16" customFormat="1" x14ac:dyDescent="0.25">
      <c r="A4295"/>
      <c r="B4295" s="18"/>
      <c r="D4295"/>
      <c r="E4295"/>
      <c r="F4295"/>
      <c r="G4295"/>
      <c r="H4295"/>
      <c r="I4295"/>
      <c r="J4295"/>
      <c r="K4295"/>
      <c r="L4295"/>
      <c r="M4295"/>
      <c r="N4295"/>
      <c r="O4295"/>
      <c r="P4295"/>
      <c r="Q4295"/>
      <c r="R4295"/>
    </row>
    <row r="4296" spans="1:18" s="16" customFormat="1" x14ac:dyDescent="0.25">
      <c r="A4296"/>
      <c r="B4296" s="18"/>
      <c r="D4296"/>
      <c r="E4296"/>
      <c r="F4296"/>
      <c r="G4296"/>
      <c r="H4296"/>
      <c r="I4296"/>
      <c r="J4296"/>
      <c r="K4296"/>
      <c r="L4296"/>
      <c r="M4296"/>
      <c r="N4296"/>
      <c r="O4296"/>
      <c r="P4296"/>
      <c r="Q4296"/>
      <c r="R4296"/>
    </row>
    <row r="4297" spans="1:18" s="16" customFormat="1" x14ac:dyDescent="0.25">
      <c r="A4297"/>
      <c r="B4297" s="18"/>
      <c r="D4297"/>
      <c r="E4297"/>
      <c r="F4297"/>
      <c r="G4297"/>
      <c r="H4297"/>
      <c r="I4297"/>
      <c r="J4297"/>
      <c r="K4297"/>
      <c r="L4297"/>
      <c r="M4297"/>
      <c r="N4297"/>
      <c r="O4297"/>
      <c r="P4297"/>
      <c r="Q4297"/>
      <c r="R4297"/>
    </row>
    <row r="4298" spans="1:18" s="16" customFormat="1" x14ac:dyDescent="0.25">
      <c r="A4298"/>
      <c r="B4298" s="18"/>
      <c r="D4298"/>
      <c r="E4298"/>
      <c r="F4298"/>
      <c r="G4298"/>
      <c r="H4298"/>
      <c r="I4298"/>
      <c r="J4298"/>
      <c r="K4298"/>
      <c r="L4298"/>
      <c r="M4298"/>
      <c r="N4298"/>
      <c r="O4298"/>
      <c r="P4298"/>
      <c r="Q4298"/>
      <c r="R4298"/>
    </row>
    <row r="4299" spans="1:18" s="16" customFormat="1" x14ac:dyDescent="0.25">
      <c r="A4299"/>
      <c r="B4299" s="18"/>
      <c r="D4299"/>
      <c r="E4299"/>
      <c r="F4299"/>
      <c r="G4299"/>
      <c r="H4299"/>
      <c r="I4299"/>
      <c r="J4299"/>
      <c r="K4299"/>
      <c r="L4299"/>
      <c r="M4299"/>
      <c r="N4299"/>
      <c r="O4299"/>
      <c r="P4299"/>
      <c r="Q4299"/>
      <c r="R4299"/>
    </row>
    <row r="4300" spans="1:18" s="16" customFormat="1" x14ac:dyDescent="0.25">
      <c r="A4300"/>
      <c r="B4300" s="18"/>
      <c r="D4300"/>
      <c r="E4300"/>
      <c r="F4300"/>
      <c r="G4300"/>
      <c r="H4300"/>
      <c r="I4300"/>
      <c r="J4300"/>
      <c r="K4300"/>
      <c r="L4300"/>
      <c r="M4300"/>
      <c r="N4300"/>
      <c r="O4300"/>
      <c r="P4300"/>
      <c r="Q4300"/>
      <c r="R4300"/>
    </row>
    <row r="4301" spans="1:18" s="16" customFormat="1" x14ac:dyDescent="0.25">
      <c r="A4301"/>
      <c r="B4301" s="18"/>
      <c r="D4301"/>
      <c r="E4301"/>
      <c r="F4301"/>
      <c r="G4301"/>
      <c r="H4301"/>
      <c r="I4301"/>
      <c r="J4301"/>
      <c r="K4301"/>
      <c r="L4301"/>
      <c r="M4301"/>
      <c r="N4301"/>
      <c r="O4301"/>
      <c r="P4301"/>
      <c r="Q4301"/>
      <c r="R4301"/>
    </row>
    <row r="4302" spans="1:18" s="16" customFormat="1" x14ac:dyDescent="0.25">
      <c r="A4302"/>
      <c r="B4302" s="18"/>
      <c r="D4302"/>
      <c r="E4302"/>
      <c r="F4302"/>
      <c r="G4302"/>
      <c r="H4302"/>
      <c r="I4302"/>
      <c r="J4302"/>
      <c r="K4302"/>
      <c r="L4302"/>
      <c r="M4302"/>
      <c r="N4302"/>
      <c r="O4302"/>
      <c r="P4302"/>
      <c r="Q4302"/>
      <c r="R4302"/>
    </row>
    <row r="4303" spans="1:18" s="16" customFormat="1" x14ac:dyDescent="0.25">
      <c r="A4303"/>
      <c r="B4303" s="18"/>
      <c r="D4303"/>
      <c r="E4303"/>
      <c r="F4303"/>
      <c r="G4303"/>
      <c r="H4303"/>
      <c r="I4303"/>
      <c r="J4303"/>
      <c r="K4303"/>
      <c r="L4303"/>
      <c r="M4303"/>
      <c r="N4303"/>
      <c r="O4303"/>
      <c r="P4303"/>
      <c r="Q4303"/>
      <c r="R4303"/>
    </row>
    <row r="4304" spans="1:18" s="16" customFormat="1" x14ac:dyDescent="0.25">
      <c r="A4304"/>
      <c r="B4304" s="18"/>
      <c r="D4304"/>
      <c r="E4304"/>
      <c r="F4304"/>
      <c r="G4304"/>
      <c r="H4304"/>
      <c r="I4304"/>
      <c r="J4304"/>
      <c r="K4304"/>
      <c r="L4304"/>
      <c r="M4304"/>
      <c r="N4304"/>
      <c r="O4304"/>
      <c r="P4304"/>
      <c r="Q4304"/>
      <c r="R4304"/>
    </row>
    <row r="4305" spans="1:18" s="16" customFormat="1" x14ac:dyDescent="0.25">
      <c r="A4305"/>
      <c r="B4305" s="18"/>
      <c r="D4305"/>
      <c r="E4305"/>
      <c r="F4305"/>
      <c r="G4305"/>
      <c r="H4305"/>
      <c r="I4305"/>
      <c r="J4305"/>
      <c r="K4305"/>
      <c r="L4305"/>
      <c r="M4305"/>
      <c r="N4305"/>
      <c r="O4305"/>
      <c r="P4305"/>
      <c r="Q4305"/>
      <c r="R4305"/>
    </row>
    <row r="4306" spans="1:18" s="16" customFormat="1" x14ac:dyDescent="0.25">
      <c r="A4306"/>
      <c r="B4306" s="18"/>
      <c r="D4306"/>
      <c r="E4306"/>
      <c r="F4306"/>
      <c r="G4306"/>
      <c r="H4306"/>
      <c r="I4306"/>
      <c r="J4306"/>
      <c r="K4306"/>
      <c r="L4306"/>
      <c r="M4306"/>
      <c r="N4306"/>
      <c r="O4306"/>
      <c r="P4306"/>
      <c r="Q4306"/>
      <c r="R4306"/>
    </row>
    <row r="4307" spans="1:18" s="16" customFormat="1" x14ac:dyDescent="0.25">
      <c r="A4307"/>
      <c r="B4307" s="18"/>
      <c r="D4307"/>
      <c r="E4307"/>
      <c r="F4307"/>
      <c r="G4307"/>
      <c r="H4307"/>
      <c r="I4307"/>
      <c r="J4307"/>
      <c r="K4307"/>
      <c r="L4307"/>
      <c r="M4307"/>
      <c r="N4307"/>
      <c r="O4307"/>
      <c r="P4307"/>
      <c r="Q4307"/>
      <c r="R4307"/>
    </row>
    <row r="4308" spans="1:18" s="16" customFormat="1" x14ac:dyDescent="0.25">
      <c r="A4308"/>
      <c r="B4308" s="18"/>
      <c r="D4308"/>
      <c r="E4308"/>
      <c r="F4308"/>
      <c r="G4308"/>
      <c r="H4308"/>
      <c r="I4308"/>
      <c r="J4308"/>
      <c r="K4308"/>
      <c r="L4308"/>
      <c r="M4308"/>
      <c r="N4308"/>
      <c r="O4308"/>
      <c r="P4308"/>
      <c r="Q4308"/>
      <c r="R4308"/>
    </row>
    <row r="4309" spans="1:18" s="16" customFormat="1" x14ac:dyDescent="0.25">
      <c r="A4309"/>
      <c r="B4309" s="18"/>
      <c r="D4309"/>
      <c r="E4309"/>
      <c r="F4309"/>
      <c r="G4309"/>
      <c r="H4309"/>
      <c r="I4309"/>
      <c r="J4309"/>
      <c r="K4309"/>
      <c r="L4309"/>
      <c r="M4309"/>
      <c r="N4309"/>
      <c r="O4309"/>
      <c r="P4309"/>
      <c r="Q4309"/>
      <c r="R4309"/>
    </row>
    <row r="4310" spans="1:18" s="16" customFormat="1" x14ac:dyDescent="0.25">
      <c r="A4310"/>
      <c r="B4310" s="18"/>
      <c r="D4310"/>
      <c r="E4310"/>
      <c r="F4310"/>
      <c r="G4310"/>
      <c r="H4310"/>
      <c r="I4310"/>
      <c r="J4310"/>
      <c r="K4310"/>
      <c r="L4310"/>
      <c r="M4310"/>
      <c r="N4310"/>
      <c r="O4310"/>
      <c r="P4310"/>
      <c r="Q4310"/>
      <c r="R4310"/>
    </row>
    <row r="4311" spans="1:18" s="16" customFormat="1" x14ac:dyDescent="0.25">
      <c r="A4311"/>
      <c r="B4311" s="18"/>
      <c r="D4311"/>
      <c r="E4311"/>
      <c r="F4311"/>
      <c r="G4311"/>
      <c r="H4311"/>
      <c r="I4311"/>
      <c r="J4311"/>
      <c r="K4311"/>
      <c r="L4311"/>
      <c r="M4311"/>
      <c r="N4311"/>
      <c r="O4311"/>
      <c r="P4311"/>
      <c r="Q4311"/>
      <c r="R4311"/>
    </row>
    <row r="4312" spans="1:18" s="16" customFormat="1" x14ac:dyDescent="0.25">
      <c r="A4312"/>
      <c r="B4312" s="17"/>
      <c r="D4312"/>
      <c r="E4312"/>
      <c r="F4312"/>
      <c r="G4312"/>
      <c r="H4312"/>
      <c r="I4312"/>
      <c r="J4312"/>
      <c r="K4312"/>
      <c r="L4312"/>
      <c r="M4312"/>
      <c r="N4312"/>
      <c r="O4312"/>
      <c r="P4312"/>
      <c r="Q4312"/>
      <c r="R4312"/>
    </row>
    <row r="4313" spans="1:18" s="16" customFormat="1" x14ac:dyDescent="0.25">
      <c r="A4313"/>
      <c r="B4313" s="18"/>
      <c r="D4313"/>
      <c r="E4313"/>
      <c r="F4313"/>
      <c r="G4313"/>
      <c r="H4313"/>
      <c r="I4313"/>
      <c r="J4313"/>
      <c r="K4313"/>
      <c r="L4313"/>
      <c r="M4313"/>
      <c r="N4313"/>
      <c r="O4313"/>
      <c r="P4313"/>
      <c r="Q4313"/>
      <c r="R4313"/>
    </row>
    <row r="4314" spans="1:18" s="16" customFormat="1" x14ac:dyDescent="0.25">
      <c r="A4314"/>
      <c r="B4314" s="18"/>
      <c r="D4314"/>
      <c r="E4314"/>
      <c r="F4314"/>
      <c r="G4314"/>
      <c r="H4314"/>
      <c r="I4314"/>
      <c r="J4314"/>
      <c r="K4314"/>
      <c r="L4314"/>
      <c r="M4314"/>
      <c r="N4314"/>
      <c r="O4314"/>
      <c r="P4314"/>
      <c r="Q4314"/>
      <c r="R4314"/>
    </row>
    <row r="4315" spans="1:18" s="16" customFormat="1" x14ac:dyDescent="0.25">
      <c r="A4315"/>
      <c r="B4315" s="18"/>
      <c r="D4315"/>
      <c r="E4315"/>
      <c r="F4315"/>
      <c r="G4315"/>
      <c r="H4315"/>
      <c r="I4315"/>
      <c r="J4315"/>
      <c r="K4315"/>
      <c r="L4315"/>
      <c r="M4315"/>
      <c r="N4315"/>
      <c r="O4315"/>
      <c r="P4315"/>
      <c r="Q4315"/>
      <c r="R4315"/>
    </row>
    <row r="4316" spans="1:18" s="16" customFormat="1" x14ac:dyDescent="0.25">
      <c r="A4316"/>
      <c r="B4316" s="18"/>
      <c r="D4316"/>
      <c r="E4316"/>
      <c r="F4316"/>
      <c r="G4316"/>
      <c r="H4316"/>
      <c r="I4316"/>
      <c r="J4316"/>
      <c r="K4316"/>
      <c r="L4316"/>
      <c r="M4316"/>
      <c r="N4316"/>
      <c r="O4316"/>
      <c r="P4316"/>
      <c r="Q4316"/>
      <c r="R4316"/>
    </row>
    <row r="4317" spans="1:18" s="16" customFormat="1" x14ac:dyDescent="0.25">
      <c r="A4317"/>
      <c r="B4317" s="18"/>
      <c r="D4317"/>
      <c r="E4317"/>
      <c r="F4317"/>
      <c r="G4317"/>
      <c r="H4317"/>
      <c r="I4317"/>
      <c r="J4317"/>
      <c r="K4317"/>
      <c r="L4317"/>
      <c r="M4317"/>
      <c r="N4317"/>
      <c r="O4317"/>
      <c r="P4317"/>
      <c r="Q4317"/>
      <c r="R4317"/>
    </row>
    <row r="4318" spans="1:18" s="16" customFormat="1" x14ac:dyDescent="0.25">
      <c r="A4318"/>
      <c r="B4318" s="18"/>
      <c r="D4318"/>
      <c r="E4318"/>
      <c r="F4318"/>
      <c r="G4318"/>
      <c r="H4318"/>
      <c r="I4318"/>
      <c r="J4318"/>
      <c r="K4318"/>
      <c r="L4318"/>
      <c r="M4318"/>
      <c r="N4318"/>
      <c r="O4318"/>
      <c r="P4318"/>
      <c r="Q4318"/>
      <c r="R4318"/>
    </row>
    <row r="4319" spans="1:18" s="16" customFormat="1" x14ac:dyDescent="0.25">
      <c r="A4319"/>
      <c r="B4319" s="18"/>
      <c r="D4319"/>
      <c r="E4319"/>
      <c r="F4319"/>
      <c r="G4319"/>
      <c r="H4319"/>
      <c r="I4319"/>
      <c r="J4319"/>
      <c r="K4319"/>
      <c r="L4319"/>
      <c r="M4319"/>
      <c r="N4319"/>
      <c r="O4319"/>
      <c r="P4319"/>
      <c r="Q4319"/>
      <c r="R4319"/>
    </row>
    <row r="4320" spans="1:18" s="16" customFormat="1" x14ac:dyDescent="0.25">
      <c r="A4320"/>
      <c r="B4320" s="18"/>
      <c r="D4320"/>
      <c r="E4320"/>
      <c r="F4320"/>
      <c r="G4320"/>
      <c r="H4320"/>
      <c r="I4320"/>
      <c r="J4320"/>
      <c r="K4320"/>
      <c r="L4320"/>
      <c r="M4320"/>
      <c r="N4320"/>
      <c r="O4320"/>
      <c r="P4320"/>
      <c r="Q4320"/>
      <c r="R4320"/>
    </row>
    <row r="4321" spans="1:18" s="16" customFormat="1" x14ac:dyDescent="0.25">
      <c r="A4321"/>
      <c r="B4321" s="18"/>
      <c r="D4321"/>
      <c r="E4321"/>
      <c r="F4321"/>
      <c r="G4321"/>
      <c r="H4321"/>
      <c r="I4321"/>
      <c r="J4321"/>
      <c r="K4321"/>
      <c r="L4321"/>
      <c r="M4321"/>
      <c r="N4321"/>
      <c r="O4321"/>
      <c r="P4321"/>
      <c r="Q4321"/>
      <c r="R4321"/>
    </row>
    <row r="4322" spans="1:18" s="16" customFormat="1" x14ac:dyDescent="0.25">
      <c r="A4322"/>
      <c r="B4322" s="18"/>
      <c r="D4322"/>
      <c r="E4322"/>
      <c r="F4322"/>
      <c r="G4322"/>
      <c r="H4322"/>
      <c r="I4322"/>
      <c r="J4322"/>
      <c r="K4322"/>
      <c r="L4322"/>
      <c r="M4322"/>
      <c r="N4322"/>
      <c r="O4322"/>
      <c r="P4322"/>
      <c r="Q4322"/>
      <c r="R4322"/>
    </row>
    <row r="4323" spans="1:18" s="16" customFormat="1" x14ac:dyDescent="0.25">
      <c r="A4323"/>
      <c r="B4323" s="18"/>
      <c r="D4323"/>
      <c r="E4323"/>
      <c r="F4323"/>
      <c r="G4323"/>
      <c r="H4323"/>
      <c r="I4323"/>
      <c r="J4323"/>
      <c r="K4323"/>
      <c r="L4323"/>
      <c r="M4323"/>
      <c r="N4323"/>
      <c r="O4323"/>
      <c r="P4323"/>
      <c r="Q4323"/>
      <c r="R4323"/>
    </row>
    <row r="4324" spans="1:18" s="16" customFormat="1" x14ac:dyDescent="0.25">
      <c r="A4324"/>
      <c r="B4324" s="18"/>
      <c r="D4324"/>
      <c r="E4324"/>
      <c r="F4324"/>
      <c r="G4324"/>
      <c r="H4324"/>
      <c r="I4324"/>
      <c r="J4324"/>
      <c r="K4324"/>
      <c r="L4324"/>
      <c r="M4324"/>
      <c r="N4324"/>
      <c r="O4324"/>
      <c r="P4324"/>
      <c r="Q4324"/>
      <c r="R4324"/>
    </row>
    <row r="4325" spans="1:18" s="16" customFormat="1" x14ac:dyDescent="0.25">
      <c r="A4325"/>
      <c r="B4325" s="18"/>
      <c r="D4325"/>
      <c r="E4325"/>
      <c r="F4325"/>
      <c r="G4325"/>
      <c r="H4325"/>
      <c r="I4325"/>
      <c r="J4325"/>
      <c r="K4325"/>
      <c r="L4325"/>
      <c r="M4325"/>
      <c r="N4325"/>
      <c r="O4325"/>
      <c r="P4325"/>
      <c r="Q4325"/>
      <c r="R4325"/>
    </row>
    <row r="4326" spans="1:18" s="16" customFormat="1" x14ac:dyDescent="0.25">
      <c r="A4326"/>
      <c r="B4326" s="18"/>
      <c r="D4326"/>
      <c r="E4326"/>
      <c r="F4326"/>
      <c r="G4326"/>
      <c r="H4326"/>
      <c r="I4326"/>
      <c r="J4326"/>
      <c r="K4326"/>
      <c r="L4326"/>
      <c r="M4326"/>
      <c r="N4326"/>
      <c r="O4326"/>
      <c r="P4326"/>
      <c r="Q4326"/>
      <c r="R4326"/>
    </row>
    <row r="4327" spans="1:18" s="16" customFormat="1" x14ac:dyDescent="0.25">
      <c r="A4327"/>
      <c r="B4327" s="18"/>
      <c r="D4327"/>
      <c r="E4327"/>
      <c r="F4327"/>
      <c r="G4327"/>
      <c r="H4327"/>
      <c r="I4327"/>
      <c r="J4327"/>
      <c r="K4327"/>
      <c r="L4327"/>
      <c r="M4327"/>
      <c r="N4327"/>
      <c r="O4327"/>
      <c r="P4327"/>
      <c r="Q4327"/>
      <c r="R4327"/>
    </row>
    <row r="4328" spans="1:18" s="16" customFormat="1" x14ac:dyDescent="0.25">
      <c r="A4328"/>
      <c r="B4328" s="18"/>
      <c r="D4328"/>
      <c r="E4328"/>
      <c r="F4328"/>
      <c r="G4328"/>
      <c r="H4328"/>
      <c r="I4328"/>
      <c r="J4328"/>
      <c r="K4328"/>
      <c r="L4328"/>
      <c r="M4328"/>
      <c r="N4328"/>
      <c r="O4328"/>
      <c r="P4328"/>
      <c r="Q4328"/>
      <c r="R4328"/>
    </row>
    <row r="4329" spans="1:18" s="16" customFormat="1" x14ac:dyDescent="0.25">
      <c r="A4329"/>
      <c r="B4329" s="18"/>
      <c r="D4329"/>
      <c r="E4329"/>
      <c r="F4329"/>
      <c r="G4329"/>
      <c r="H4329"/>
      <c r="I4329"/>
      <c r="J4329"/>
      <c r="K4329"/>
      <c r="L4329"/>
      <c r="M4329"/>
      <c r="N4329"/>
      <c r="O4329"/>
      <c r="P4329"/>
      <c r="Q4329"/>
      <c r="R4329"/>
    </row>
    <row r="4330" spans="1:18" s="16" customFormat="1" x14ac:dyDescent="0.25">
      <c r="A4330"/>
      <c r="B4330" s="18"/>
      <c r="D4330"/>
      <c r="E4330"/>
      <c r="F4330"/>
      <c r="G4330"/>
      <c r="H4330"/>
      <c r="I4330"/>
      <c r="J4330"/>
      <c r="K4330"/>
      <c r="L4330"/>
      <c r="M4330"/>
      <c r="N4330"/>
      <c r="O4330"/>
      <c r="P4330"/>
      <c r="Q4330"/>
      <c r="R4330"/>
    </row>
    <row r="4331" spans="1:18" s="16" customFormat="1" x14ac:dyDescent="0.25">
      <c r="A4331"/>
      <c r="B4331" s="18"/>
      <c r="D4331"/>
      <c r="E4331"/>
      <c r="F4331"/>
      <c r="G4331"/>
      <c r="H4331"/>
      <c r="I4331"/>
      <c r="J4331"/>
      <c r="K4331"/>
      <c r="L4331"/>
      <c r="M4331"/>
      <c r="N4331"/>
      <c r="O4331"/>
      <c r="P4331"/>
      <c r="Q4331"/>
      <c r="R4331"/>
    </row>
    <row r="4332" spans="1:18" s="16" customFormat="1" x14ac:dyDescent="0.25">
      <c r="A4332"/>
      <c r="B4332" s="18"/>
      <c r="D4332"/>
      <c r="E4332"/>
      <c r="F4332"/>
      <c r="G4332"/>
      <c r="H4332"/>
      <c r="I4332"/>
      <c r="J4332"/>
      <c r="K4332"/>
      <c r="L4332"/>
      <c r="M4332"/>
      <c r="N4332"/>
      <c r="O4332"/>
      <c r="P4332"/>
      <c r="Q4332"/>
      <c r="R4332"/>
    </row>
    <row r="4333" spans="1:18" s="16" customFormat="1" x14ac:dyDescent="0.25">
      <c r="A4333"/>
      <c r="B4333" s="18"/>
      <c r="D4333"/>
      <c r="E4333"/>
      <c r="F4333"/>
      <c r="G4333"/>
      <c r="H4333"/>
      <c r="I4333"/>
      <c r="J4333"/>
      <c r="K4333"/>
      <c r="L4333"/>
      <c r="M4333"/>
      <c r="N4333"/>
      <c r="O4333"/>
      <c r="P4333"/>
      <c r="Q4333"/>
      <c r="R4333"/>
    </row>
    <row r="4334" spans="1:18" s="16" customFormat="1" x14ac:dyDescent="0.25">
      <c r="A4334"/>
      <c r="B4334" s="18"/>
      <c r="D4334"/>
      <c r="E4334"/>
      <c r="F4334"/>
      <c r="G4334"/>
      <c r="H4334"/>
      <c r="I4334"/>
      <c r="J4334"/>
      <c r="K4334"/>
      <c r="L4334"/>
      <c r="M4334"/>
      <c r="N4334"/>
      <c r="O4334"/>
      <c r="P4334"/>
      <c r="Q4334"/>
      <c r="R4334"/>
    </row>
    <row r="4335" spans="1:18" s="16" customFormat="1" x14ac:dyDescent="0.25">
      <c r="A4335"/>
      <c r="B4335" s="18"/>
      <c r="D4335"/>
      <c r="E4335"/>
      <c r="F4335"/>
      <c r="G4335"/>
      <c r="H4335"/>
      <c r="I4335"/>
      <c r="J4335"/>
      <c r="K4335"/>
      <c r="L4335"/>
      <c r="M4335"/>
      <c r="N4335"/>
      <c r="O4335"/>
      <c r="P4335"/>
      <c r="Q4335"/>
      <c r="R4335"/>
    </row>
    <row r="4336" spans="1:18" s="16" customFormat="1" x14ac:dyDescent="0.25">
      <c r="A4336"/>
      <c r="B4336" s="18"/>
      <c r="D4336"/>
      <c r="E4336"/>
      <c r="F4336"/>
      <c r="G4336"/>
      <c r="H4336"/>
      <c r="I4336"/>
      <c r="J4336"/>
      <c r="K4336"/>
      <c r="L4336"/>
      <c r="M4336"/>
      <c r="N4336"/>
      <c r="O4336"/>
      <c r="P4336"/>
      <c r="Q4336"/>
      <c r="R4336"/>
    </row>
    <row r="4337" spans="1:18" s="16" customFormat="1" x14ac:dyDescent="0.25">
      <c r="A4337"/>
      <c r="B4337" s="18"/>
      <c r="D4337"/>
      <c r="E4337"/>
      <c r="F4337"/>
      <c r="G4337"/>
      <c r="H4337"/>
      <c r="I4337"/>
      <c r="J4337"/>
      <c r="K4337"/>
      <c r="L4337"/>
      <c r="M4337"/>
      <c r="N4337"/>
      <c r="O4337"/>
      <c r="P4337"/>
      <c r="Q4337"/>
      <c r="R4337"/>
    </row>
    <row r="4338" spans="1:18" s="16" customFormat="1" x14ac:dyDescent="0.25">
      <c r="A4338"/>
      <c r="B4338" s="18"/>
      <c r="D4338"/>
      <c r="E4338"/>
      <c r="F4338"/>
      <c r="G4338"/>
      <c r="H4338"/>
      <c r="I4338"/>
      <c r="J4338"/>
      <c r="K4338"/>
      <c r="L4338"/>
      <c r="M4338"/>
      <c r="N4338"/>
      <c r="O4338"/>
      <c r="P4338"/>
      <c r="Q4338"/>
      <c r="R4338"/>
    </row>
    <row r="4339" spans="1:18" s="16" customFormat="1" x14ac:dyDescent="0.25">
      <c r="A4339"/>
      <c r="B4339" s="18"/>
      <c r="D4339"/>
      <c r="E4339"/>
      <c r="F4339"/>
      <c r="G4339"/>
      <c r="H4339"/>
      <c r="I4339"/>
      <c r="J4339"/>
      <c r="K4339"/>
      <c r="L4339"/>
      <c r="M4339"/>
      <c r="N4339"/>
      <c r="O4339"/>
      <c r="P4339"/>
      <c r="Q4339"/>
      <c r="R4339"/>
    </row>
    <row r="4340" spans="1:18" s="16" customFormat="1" x14ac:dyDescent="0.25">
      <c r="A4340"/>
      <c r="B4340" s="18"/>
      <c r="D4340"/>
      <c r="E4340"/>
      <c r="F4340"/>
      <c r="G4340"/>
      <c r="H4340"/>
      <c r="I4340"/>
      <c r="J4340"/>
      <c r="K4340"/>
      <c r="L4340"/>
      <c r="M4340"/>
      <c r="N4340"/>
      <c r="O4340"/>
      <c r="P4340"/>
      <c r="Q4340"/>
      <c r="R4340"/>
    </row>
    <row r="4341" spans="1:18" s="16" customFormat="1" x14ac:dyDescent="0.25">
      <c r="A4341"/>
      <c r="B4341" s="18"/>
      <c r="D4341"/>
      <c r="E4341"/>
      <c r="F4341"/>
      <c r="G4341"/>
      <c r="H4341"/>
      <c r="I4341"/>
      <c r="J4341"/>
      <c r="K4341"/>
      <c r="L4341"/>
      <c r="M4341"/>
      <c r="N4341"/>
      <c r="O4341"/>
      <c r="P4341"/>
      <c r="Q4341"/>
      <c r="R4341"/>
    </row>
    <row r="4342" spans="1:18" s="16" customFormat="1" x14ac:dyDescent="0.25">
      <c r="A4342"/>
      <c r="B4342" s="18"/>
      <c r="D4342"/>
      <c r="E4342"/>
      <c r="F4342"/>
      <c r="G4342"/>
      <c r="H4342"/>
      <c r="I4342"/>
      <c r="J4342"/>
      <c r="K4342"/>
      <c r="L4342"/>
      <c r="M4342"/>
      <c r="N4342"/>
      <c r="O4342"/>
      <c r="P4342"/>
      <c r="Q4342"/>
      <c r="R4342"/>
    </row>
    <row r="4343" spans="1:18" s="16" customFormat="1" x14ac:dyDescent="0.25">
      <c r="A4343"/>
      <c r="B4343" s="18"/>
      <c r="D4343"/>
      <c r="E4343"/>
      <c r="F4343"/>
      <c r="G4343"/>
      <c r="H4343"/>
      <c r="I4343"/>
      <c r="J4343"/>
      <c r="K4343"/>
      <c r="L4343"/>
      <c r="M4343"/>
      <c r="N4343"/>
      <c r="O4343"/>
      <c r="P4343"/>
      <c r="Q4343"/>
      <c r="R4343"/>
    </row>
    <row r="4344" spans="1:18" s="16" customFormat="1" x14ac:dyDescent="0.25">
      <c r="A4344"/>
      <c r="B4344" s="18"/>
      <c r="D4344"/>
      <c r="E4344"/>
      <c r="F4344"/>
      <c r="G4344"/>
      <c r="H4344"/>
      <c r="I4344"/>
      <c r="J4344"/>
      <c r="K4344"/>
      <c r="L4344"/>
      <c r="M4344"/>
      <c r="N4344"/>
      <c r="O4344"/>
      <c r="P4344"/>
      <c r="Q4344"/>
      <c r="R4344"/>
    </row>
    <row r="4345" spans="1:18" s="16" customFormat="1" x14ac:dyDescent="0.25">
      <c r="A4345"/>
      <c r="B4345" s="18"/>
      <c r="D4345"/>
      <c r="E4345"/>
      <c r="F4345"/>
      <c r="G4345"/>
      <c r="H4345"/>
      <c r="I4345"/>
      <c r="J4345"/>
      <c r="K4345"/>
      <c r="L4345"/>
      <c r="M4345"/>
      <c r="N4345"/>
      <c r="O4345"/>
      <c r="P4345"/>
      <c r="Q4345"/>
      <c r="R4345"/>
    </row>
    <row r="4346" spans="1:18" s="16" customFormat="1" x14ac:dyDescent="0.25">
      <c r="A4346"/>
      <c r="B4346" s="18"/>
      <c r="D4346"/>
      <c r="E4346"/>
      <c r="F4346"/>
      <c r="G4346"/>
      <c r="H4346"/>
      <c r="I4346"/>
      <c r="J4346"/>
      <c r="K4346"/>
      <c r="L4346"/>
      <c r="M4346"/>
      <c r="N4346"/>
      <c r="O4346"/>
      <c r="P4346"/>
      <c r="Q4346"/>
      <c r="R4346"/>
    </row>
    <row r="4347" spans="1:18" s="16" customFormat="1" x14ac:dyDescent="0.25">
      <c r="A4347"/>
      <c r="B4347" s="18"/>
      <c r="D4347"/>
      <c r="E4347"/>
      <c r="F4347"/>
      <c r="G4347"/>
      <c r="H4347"/>
      <c r="I4347"/>
      <c r="J4347"/>
      <c r="K4347"/>
      <c r="L4347"/>
      <c r="M4347"/>
      <c r="N4347"/>
      <c r="O4347"/>
      <c r="P4347"/>
      <c r="Q4347"/>
      <c r="R4347"/>
    </row>
    <row r="4348" spans="1:18" s="16" customFormat="1" x14ac:dyDescent="0.25">
      <c r="A4348"/>
      <c r="B4348" s="18"/>
      <c r="D4348"/>
      <c r="E4348"/>
      <c r="F4348"/>
      <c r="G4348"/>
      <c r="H4348"/>
      <c r="I4348"/>
      <c r="J4348"/>
      <c r="K4348"/>
      <c r="L4348"/>
      <c r="M4348"/>
      <c r="N4348"/>
      <c r="O4348"/>
      <c r="P4348"/>
      <c r="Q4348"/>
      <c r="R4348"/>
    </row>
    <row r="4349" spans="1:18" s="16" customFormat="1" x14ac:dyDescent="0.25">
      <c r="A4349"/>
      <c r="B4349" s="18"/>
      <c r="D4349"/>
      <c r="E4349"/>
      <c r="F4349"/>
      <c r="G4349"/>
      <c r="H4349"/>
      <c r="I4349"/>
      <c r="J4349"/>
      <c r="K4349"/>
      <c r="L4349"/>
      <c r="M4349"/>
      <c r="N4349"/>
      <c r="O4349"/>
      <c r="P4349"/>
      <c r="Q4349"/>
      <c r="R4349"/>
    </row>
    <row r="4350" spans="1:18" s="16" customFormat="1" x14ac:dyDescent="0.25">
      <c r="A4350"/>
      <c r="B4350" s="18"/>
      <c r="D4350"/>
      <c r="E4350"/>
      <c r="F4350"/>
      <c r="G4350"/>
      <c r="H4350"/>
      <c r="I4350"/>
      <c r="J4350"/>
      <c r="K4350"/>
      <c r="L4350"/>
      <c r="M4350"/>
      <c r="N4350"/>
      <c r="O4350"/>
      <c r="P4350"/>
      <c r="Q4350"/>
      <c r="R4350"/>
    </row>
    <row r="4351" spans="1:18" s="16" customFormat="1" x14ac:dyDescent="0.25">
      <c r="A4351"/>
      <c r="B4351" s="18"/>
      <c r="D4351"/>
      <c r="E4351"/>
      <c r="F4351"/>
      <c r="G4351"/>
      <c r="H4351"/>
      <c r="I4351"/>
      <c r="J4351"/>
      <c r="K4351"/>
      <c r="L4351"/>
      <c r="M4351"/>
      <c r="N4351"/>
      <c r="O4351"/>
      <c r="P4351"/>
      <c r="Q4351"/>
      <c r="R4351"/>
    </row>
    <row r="4352" spans="1:18" s="16" customFormat="1" x14ac:dyDescent="0.25">
      <c r="A4352"/>
      <c r="B4352" s="18"/>
      <c r="D4352"/>
      <c r="E4352"/>
      <c r="F4352"/>
      <c r="G4352"/>
      <c r="H4352"/>
      <c r="I4352"/>
      <c r="J4352"/>
      <c r="K4352"/>
      <c r="L4352"/>
      <c r="M4352"/>
      <c r="N4352"/>
      <c r="O4352"/>
      <c r="P4352"/>
      <c r="Q4352"/>
      <c r="R4352"/>
    </row>
    <row r="4353" spans="1:18" s="16" customFormat="1" x14ac:dyDescent="0.25">
      <c r="A4353"/>
      <c r="B4353" s="18"/>
      <c r="D4353"/>
      <c r="E4353"/>
      <c r="F4353"/>
      <c r="G4353"/>
      <c r="H4353"/>
      <c r="I4353"/>
      <c r="J4353"/>
      <c r="K4353"/>
      <c r="L4353"/>
      <c r="M4353"/>
      <c r="N4353"/>
      <c r="O4353"/>
      <c r="P4353"/>
      <c r="Q4353"/>
      <c r="R4353"/>
    </row>
    <row r="4354" spans="1:18" s="16" customFormat="1" x14ac:dyDescent="0.25">
      <c r="A4354"/>
      <c r="B4354" s="18"/>
      <c r="D4354"/>
      <c r="E4354"/>
      <c r="F4354"/>
      <c r="G4354"/>
      <c r="H4354"/>
      <c r="I4354"/>
      <c r="J4354"/>
      <c r="K4354"/>
      <c r="L4354"/>
      <c r="M4354"/>
      <c r="N4354"/>
      <c r="O4354"/>
      <c r="P4354"/>
      <c r="Q4354"/>
      <c r="R4354"/>
    </row>
    <row r="4355" spans="1:18" s="16" customFormat="1" x14ac:dyDescent="0.25">
      <c r="A4355"/>
      <c r="B4355" s="18"/>
      <c r="D4355"/>
      <c r="E4355"/>
      <c r="F4355"/>
      <c r="G4355"/>
      <c r="H4355"/>
      <c r="I4355"/>
      <c r="J4355"/>
      <c r="K4355"/>
      <c r="L4355"/>
      <c r="M4355"/>
      <c r="N4355"/>
      <c r="O4355"/>
      <c r="P4355"/>
      <c r="Q4355"/>
      <c r="R4355"/>
    </row>
    <row r="4356" spans="1:18" s="16" customFormat="1" x14ac:dyDescent="0.25">
      <c r="A4356"/>
      <c r="B4356" s="18"/>
      <c r="D4356"/>
      <c r="E4356"/>
      <c r="F4356"/>
      <c r="G4356"/>
      <c r="H4356"/>
      <c r="I4356"/>
      <c r="J4356"/>
      <c r="K4356"/>
      <c r="L4356"/>
      <c r="M4356"/>
      <c r="N4356"/>
      <c r="O4356"/>
      <c r="P4356"/>
      <c r="Q4356"/>
      <c r="R4356"/>
    </row>
    <row r="4357" spans="1:18" s="16" customFormat="1" x14ac:dyDescent="0.25">
      <c r="A4357"/>
      <c r="B4357" s="18"/>
      <c r="D4357"/>
      <c r="E4357"/>
      <c r="F4357"/>
      <c r="G4357"/>
      <c r="H4357"/>
      <c r="I4357"/>
      <c r="J4357"/>
      <c r="K4357"/>
      <c r="L4357"/>
      <c r="M4357"/>
      <c r="N4357"/>
      <c r="O4357"/>
      <c r="P4357"/>
      <c r="Q4357"/>
      <c r="R4357"/>
    </row>
    <row r="4358" spans="1:18" s="16" customFormat="1" x14ac:dyDescent="0.25">
      <c r="A4358"/>
      <c r="B4358" s="18"/>
      <c r="D4358"/>
      <c r="E4358"/>
      <c r="F4358"/>
      <c r="G4358"/>
      <c r="H4358"/>
      <c r="I4358"/>
      <c r="J4358"/>
      <c r="K4358"/>
      <c r="L4358"/>
      <c r="M4358"/>
      <c r="N4358"/>
      <c r="O4358"/>
      <c r="P4358"/>
      <c r="Q4358"/>
      <c r="R4358"/>
    </row>
    <row r="4359" spans="1:18" s="16" customFormat="1" x14ac:dyDescent="0.25">
      <c r="A4359"/>
      <c r="B4359" s="18"/>
      <c r="D4359"/>
      <c r="E4359"/>
      <c r="F4359"/>
      <c r="G4359"/>
      <c r="H4359"/>
      <c r="I4359"/>
      <c r="J4359"/>
      <c r="K4359"/>
      <c r="L4359"/>
      <c r="M4359"/>
      <c r="N4359"/>
      <c r="O4359"/>
      <c r="P4359"/>
      <c r="Q4359"/>
      <c r="R4359"/>
    </row>
    <row r="4360" spans="1:18" s="16" customFormat="1" x14ac:dyDescent="0.25">
      <c r="A4360"/>
      <c r="B4360" s="18"/>
      <c r="D4360"/>
      <c r="E4360"/>
      <c r="F4360"/>
      <c r="G4360"/>
      <c r="H4360"/>
      <c r="I4360"/>
      <c r="J4360"/>
      <c r="K4360"/>
      <c r="L4360"/>
      <c r="M4360"/>
      <c r="N4360"/>
      <c r="O4360"/>
      <c r="P4360"/>
      <c r="Q4360"/>
      <c r="R4360"/>
    </row>
    <row r="4361" spans="1:18" s="16" customFormat="1" x14ac:dyDescent="0.25">
      <c r="A4361"/>
      <c r="B4361" s="18"/>
      <c r="D4361"/>
      <c r="E4361"/>
      <c r="F4361"/>
      <c r="G4361"/>
      <c r="H4361"/>
      <c r="I4361"/>
      <c r="J4361"/>
      <c r="K4361"/>
      <c r="L4361"/>
      <c r="M4361"/>
      <c r="N4361"/>
      <c r="O4361"/>
      <c r="P4361"/>
      <c r="Q4361"/>
      <c r="R4361"/>
    </row>
    <row r="4362" spans="1:18" s="16" customFormat="1" x14ac:dyDescent="0.25">
      <c r="A4362"/>
      <c r="B4362" s="17"/>
      <c r="D4362"/>
      <c r="E4362"/>
      <c r="F4362"/>
      <c r="G4362"/>
      <c r="H4362"/>
      <c r="I4362"/>
      <c r="J4362"/>
      <c r="K4362"/>
      <c r="L4362"/>
      <c r="M4362"/>
      <c r="N4362"/>
      <c r="O4362"/>
      <c r="P4362"/>
      <c r="Q4362"/>
      <c r="R4362"/>
    </row>
    <row r="4363" spans="1:18" s="16" customFormat="1" x14ac:dyDescent="0.25">
      <c r="A4363"/>
      <c r="B4363" s="18"/>
      <c r="D4363"/>
      <c r="E4363"/>
      <c r="F4363"/>
      <c r="G4363"/>
      <c r="H4363"/>
      <c r="I4363"/>
      <c r="J4363"/>
      <c r="K4363"/>
      <c r="L4363"/>
      <c r="M4363"/>
      <c r="N4363"/>
      <c r="O4363"/>
      <c r="P4363"/>
      <c r="Q4363"/>
      <c r="R4363"/>
    </row>
    <row r="4364" spans="1:18" s="16" customFormat="1" x14ac:dyDescent="0.25">
      <c r="A4364"/>
      <c r="B4364" s="18"/>
      <c r="D4364"/>
      <c r="E4364"/>
      <c r="F4364"/>
      <c r="G4364"/>
      <c r="H4364"/>
      <c r="I4364"/>
      <c r="J4364"/>
      <c r="K4364"/>
      <c r="L4364"/>
      <c r="M4364"/>
      <c r="N4364"/>
      <c r="O4364"/>
      <c r="P4364"/>
      <c r="Q4364"/>
      <c r="R4364"/>
    </row>
    <row r="4365" spans="1:18" s="16" customFormat="1" x14ac:dyDescent="0.25">
      <c r="A4365"/>
      <c r="B4365" s="18"/>
      <c r="D4365"/>
      <c r="E4365"/>
      <c r="F4365"/>
      <c r="G4365"/>
      <c r="H4365"/>
      <c r="I4365"/>
      <c r="J4365"/>
      <c r="K4365"/>
      <c r="L4365"/>
      <c r="M4365"/>
      <c r="N4365"/>
      <c r="O4365"/>
      <c r="P4365"/>
      <c r="Q4365"/>
      <c r="R4365"/>
    </row>
    <row r="4366" spans="1:18" s="16" customFormat="1" x14ac:dyDescent="0.25">
      <c r="A4366"/>
      <c r="B4366" s="18"/>
      <c r="D4366"/>
      <c r="E4366"/>
      <c r="F4366"/>
      <c r="G4366"/>
      <c r="H4366"/>
      <c r="I4366"/>
      <c r="J4366"/>
      <c r="K4366"/>
      <c r="L4366"/>
      <c r="M4366"/>
      <c r="N4366"/>
      <c r="O4366"/>
      <c r="P4366"/>
      <c r="Q4366"/>
      <c r="R4366"/>
    </row>
    <row r="4367" spans="1:18" s="16" customFormat="1" x14ac:dyDescent="0.25">
      <c r="A4367"/>
      <c r="B4367" s="18"/>
      <c r="D4367"/>
      <c r="E4367"/>
      <c r="F4367"/>
      <c r="G4367"/>
      <c r="H4367"/>
      <c r="I4367"/>
      <c r="J4367"/>
      <c r="K4367"/>
      <c r="L4367"/>
      <c r="M4367"/>
      <c r="N4367"/>
      <c r="O4367"/>
      <c r="P4367"/>
      <c r="Q4367"/>
      <c r="R4367"/>
    </row>
    <row r="4368" spans="1:18" s="16" customFormat="1" x14ac:dyDescent="0.25">
      <c r="A4368"/>
      <c r="B4368" s="18"/>
      <c r="D4368"/>
      <c r="E4368"/>
      <c r="F4368"/>
      <c r="G4368"/>
      <c r="H4368"/>
      <c r="I4368"/>
      <c r="J4368"/>
      <c r="K4368"/>
      <c r="L4368"/>
      <c r="M4368"/>
      <c r="N4368"/>
      <c r="O4368"/>
      <c r="P4368"/>
      <c r="Q4368"/>
      <c r="R4368"/>
    </row>
    <row r="4369" spans="1:18" s="16" customFormat="1" x14ac:dyDescent="0.25">
      <c r="A4369"/>
      <c r="B4369" s="18"/>
      <c r="D4369"/>
      <c r="E4369"/>
      <c r="F4369"/>
      <c r="G4369"/>
      <c r="H4369"/>
      <c r="I4369"/>
      <c r="J4369"/>
      <c r="K4369"/>
      <c r="L4369"/>
      <c r="M4369"/>
      <c r="N4369"/>
      <c r="O4369"/>
      <c r="P4369"/>
      <c r="Q4369"/>
      <c r="R4369"/>
    </row>
    <row r="4370" spans="1:18" s="16" customFormat="1" x14ac:dyDescent="0.25">
      <c r="A4370"/>
      <c r="B4370" s="18"/>
      <c r="D4370"/>
      <c r="E4370"/>
      <c r="F4370"/>
      <c r="G4370"/>
      <c r="H4370"/>
      <c r="I4370"/>
      <c r="J4370"/>
      <c r="K4370"/>
      <c r="L4370"/>
      <c r="M4370"/>
      <c r="N4370"/>
      <c r="O4370"/>
      <c r="P4370"/>
      <c r="Q4370"/>
      <c r="R4370"/>
    </row>
    <row r="4371" spans="1:18" s="16" customFormat="1" x14ac:dyDescent="0.25">
      <c r="A4371"/>
      <c r="B4371" s="18"/>
      <c r="D4371"/>
      <c r="E4371"/>
      <c r="F4371"/>
      <c r="G4371"/>
      <c r="H4371"/>
      <c r="I4371"/>
      <c r="J4371"/>
      <c r="K4371"/>
      <c r="L4371"/>
      <c r="M4371"/>
      <c r="N4371"/>
      <c r="O4371"/>
      <c r="P4371"/>
      <c r="Q4371"/>
      <c r="R4371"/>
    </row>
    <row r="4372" spans="1:18" s="16" customFormat="1" x14ac:dyDescent="0.25">
      <c r="A4372"/>
      <c r="B4372" s="18"/>
      <c r="D4372"/>
      <c r="E4372"/>
      <c r="F4372"/>
      <c r="G4372"/>
      <c r="H4372"/>
      <c r="I4372"/>
      <c r="J4372"/>
      <c r="K4372"/>
      <c r="L4372"/>
      <c r="M4372"/>
      <c r="N4372"/>
      <c r="O4372"/>
      <c r="P4372"/>
      <c r="Q4372"/>
      <c r="R4372"/>
    </row>
    <row r="4373" spans="1:18" s="16" customFormat="1" x14ac:dyDescent="0.25">
      <c r="A4373"/>
      <c r="B4373" s="18"/>
      <c r="D4373"/>
      <c r="E4373"/>
      <c r="F4373"/>
      <c r="G4373"/>
      <c r="H4373"/>
      <c r="I4373"/>
      <c r="J4373"/>
      <c r="K4373"/>
      <c r="L4373"/>
      <c r="M4373"/>
      <c r="N4373"/>
      <c r="O4373"/>
      <c r="P4373"/>
      <c r="Q4373"/>
      <c r="R4373"/>
    </row>
    <row r="4374" spans="1:18" s="16" customFormat="1" x14ac:dyDescent="0.25">
      <c r="A4374"/>
      <c r="B4374" s="18"/>
      <c r="D4374"/>
      <c r="E4374"/>
      <c r="F4374"/>
      <c r="G4374"/>
      <c r="H4374"/>
      <c r="I4374"/>
      <c r="J4374"/>
      <c r="K4374"/>
      <c r="L4374"/>
      <c r="M4374"/>
      <c r="N4374"/>
      <c r="O4374"/>
      <c r="P4374"/>
      <c r="Q4374"/>
      <c r="R4374"/>
    </row>
    <row r="4375" spans="1:18" s="16" customFormat="1" x14ac:dyDescent="0.25">
      <c r="A4375"/>
      <c r="B4375" s="18"/>
      <c r="D4375"/>
      <c r="E4375"/>
      <c r="F4375"/>
      <c r="G4375"/>
      <c r="H4375"/>
      <c r="I4375"/>
      <c r="J4375"/>
      <c r="K4375"/>
      <c r="L4375"/>
      <c r="M4375"/>
      <c r="N4375"/>
      <c r="O4375"/>
      <c r="P4375"/>
      <c r="Q4375"/>
      <c r="R4375"/>
    </row>
    <row r="4376" spans="1:18" s="16" customFormat="1" x14ac:dyDescent="0.25">
      <c r="A4376"/>
      <c r="B4376" s="18"/>
      <c r="D4376"/>
      <c r="E4376"/>
      <c r="F4376"/>
      <c r="G4376"/>
      <c r="H4376"/>
      <c r="I4376"/>
      <c r="J4376"/>
      <c r="K4376"/>
      <c r="L4376"/>
      <c r="M4376"/>
      <c r="N4376"/>
      <c r="O4376"/>
      <c r="P4376"/>
      <c r="Q4376"/>
      <c r="R4376"/>
    </row>
    <row r="4377" spans="1:18" s="16" customFormat="1" x14ac:dyDescent="0.25">
      <c r="A4377"/>
      <c r="B4377" s="18"/>
      <c r="D4377"/>
      <c r="E4377"/>
      <c r="F4377"/>
      <c r="G4377"/>
      <c r="H4377"/>
      <c r="I4377"/>
      <c r="J4377"/>
      <c r="K4377"/>
      <c r="L4377"/>
      <c r="M4377"/>
      <c r="N4377"/>
      <c r="O4377"/>
      <c r="P4377"/>
      <c r="Q4377"/>
      <c r="R4377"/>
    </row>
    <row r="4378" spans="1:18" s="16" customFormat="1" x14ac:dyDescent="0.25">
      <c r="A4378"/>
      <c r="B4378" s="18"/>
      <c r="D4378"/>
      <c r="E4378"/>
      <c r="F4378"/>
      <c r="G4378"/>
      <c r="H4378"/>
      <c r="I4378"/>
      <c r="J4378"/>
      <c r="K4378"/>
      <c r="L4378"/>
      <c r="M4378"/>
      <c r="N4378"/>
      <c r="O4378"/>
      <c r="P4378"/>
      <c r="Q4378"/>
      <c r="R4378"/>
    </row>
    <row r="4379" spans="1:18" s="16" customFormat="1" x14ac:dyDescent="0.25">
      <c r="A4379"/>
      <c r="B4379" s="18"/>
      <c r="D4379"/>
      <c r="E4379"/>
      <c r="F4379"/>
      <c r="G4379"/>
      <c r="H4379"/>
      <c r="I4379"/>
      <c r="J4379"/>
      <c r="K4379"/>
      <c r="L4379"/>
      <c r="M4379"/>
      <c r="N4379"/>
      <c r="O4379"/>
      <c r="P4379"/>
      <c r="Q4379"/>
      <c r="R4379"/>
    </row>
    <row r="4380" spans="1:18" s="16" customFormat="1" x14ac:dyDescent="0.25">
      <c r="A4380"/>
      <c r="B4380" s="18"/>
      <c r="D4380"/>
      <c r="E4380"/>
      <c r="F4380"/>
      <c r="G4380"/>
      <c r="H4380"/>
      <c r="I4380"/>
      <c r="J4380"/>
      <c r="K4380"/>
      <c r="L4380"/>
      <c r="M4380"/>
      <c r="N4380"/>
      <c r="O4380"/>
      <c r="P4380"/>
      <c r="Q4380"/>
      <c r="R4380"/>
    </row>
    <row r="4381" spans="1:18" s="16" customFormat="1" x14ac:dyDescent="0.25">
      <c r="A4381"/>
      <c r="B4381" s="18"/>
      <c r="D4381"/>
      <c r="E4381"/>
      <c r="F4381"/>
      <c r="G4381"/>
      <c r="H4381"/>
      <c r="I4381"/>
      <c r="J4381"/>
      <c r="K4381"/>
      <c r="L4381"/>
      <c r="M4381"/>
      <c r="N4381"/>
      <c r="O4381"/>
      <c r="P4381"/>
      <c r="Q4381"/>
      <c r="R4381"/>
    </row>
    <row r="4382" spans="1:18" s="16" customFormat="1" x14ac:dyDescent="0.25">
      <c r="A4382"/>
      <c r="B4382" s="18"/>
      <c r="D4382"/>
      <c r="E4382"/>
      <c r="F4382"/>
      <c r="G4382"/>
      <c r="H4382"/>
      <c r="I4382"/>
      <c r="J4382"/>
      <c r="K4382"/>
      <c r="L4382"/>
      <c r="M4382"/>
      <c r="N4382"/>
      <c r="O4382"/>
      <c r="P4382"/>
      <c r="Q4382"/>
      <c r="R4382"/>
    </row>
    <row r="4383" spans="1:18" s="16" customFormat="1" x14ac:dyDescent="0.25">
      <c r="A4383"/>
      <c r="B4383" s="18"/>
      <c r="D4383"/>
      <c r="E4383"/>
      <c r="F4383"/>
      <c r="G4383"/>
      <c r="H4383"/>
      <c r="I4383"/>
      <c r="J4383"/>
      <c r="K4383"/>
      <c r="L4383"/>
      <c r="M4383"/>
      <c r="N4383"/>
      <c r="O4383"/>
      <c r="P4383"/>
      <c r="Q4383"/>
      <c r="R4383"/>
    </row>
    <row r="4384" spans="1:18" s="16" customFormat="1" x14ac:dyDescent="0.25">
      <c r="A4384"/>
      <c r="B4384" s="18"/>
      <c r="D4384"/>
      <c r="E4384"/>
      <c r="F4384"/>
      <c r="G4384"/>
      <c r="H4384"/>
      <c r="I4384"/>
      <c r="J4384"/>
      <c r="K4384"/>
      <c r="L4384"/>
      <c r="M4384"/>
      <c r="N4384"/>
      <c r="O4384"/>
      <c r="P4384"/>
      <c r="Q4384"/>
      <c r="R4384"/>
    </row>
    <row r="4385" spans="1:18" s="16" customFormat="1" x14ac:dyDescent="0.25">
      <c r="A4385"/>
      <c r="B4385" s="18"/>
      <c r="D4385"/>
      <c r="E4385"/>
      <c r="F4385"/>
      <c r="G4385"/>
      <c r="H4385"/>
      <c r="I4385"/>
      <c r="J4385"/>
      <c r="K4385"/>
      <c r="L4385"/>
      <c r="M4385"/>
      <c r="N4385"/>
      <c r="O4385"/>
      <c r="P4385"/>
      <c r="Q4385"/>
      <c r="R4385"/>
    </row>
    <row r="4386" spans="1:18" s="16" customFormat="1" x14ac:dyDescent="0.25">
      <c r="A4386"/>
      <c r="B4386" s="18"/>
      <c r="D4386"/>
      <c r="E4386"/>
      <c r="F4386"/>
      <c r="G4386"/>
      <c r="H4386"/>
      <c r="I4386"/>
      <c r="J4386"/>
      <c r="K4386"/>
      <c r="L4386"/>
      <c r="M4386"/>
      <c r="N4386"/>
      <c r="O4386"/>
      <c r="P4386"/>
      <c r="Q4386"/>
      <c r="R4386"/>
    </row>
    <row r="4387" spans="1:18" s="16" customFormat="1" x14ac:dyDescent="0.25">
      <c r="A4387"/>
      <c r="B4387" s="18"/>
      <c r="D4387"/>
      <c r="E4387"/>
      <c r="F4387"/>
      <c r="G4387"/>
      <c r="H4387"/>
      <c r="I4387"/>
      <c r="J4387"/>
      <c r="K4387"/>
      <c r="L4387"/>
      <c r="M4387"/>
      <c r="N4387"/>
      <c r="O4387"/>
      <c r="P4387"/>
      <c r="Q4387"/>
      <c r="R4387"/>
    </row>
    <row r="4388" spans="1:18" s="16" customFormat="1" x14ac:dyDescent="0.25">
      <c r="A4388"/>
      <c r="B4388" s="18"/>
      <c r="D4388"/>
      <c r="E4388"/>
      <c r="F4388"/>
      <c r="G4388"/>
      <c r="H4388"/>
      <c r="I4388"/>
      <c r="J4388"/>
      <c r="K4388"/>
      <c r="L4388"/>
      <c r="M4388"/>
      <c r="N4388"/>
      <c r="O4388"/>
      <c r="P4388"/>
      <c r="Q4388"/>
      <c r="R4388"/>
    </row>
    <row r="4389" spans="1:18" s="16" customFormat="1" x14ac:dyDescent="0.25">
      <c r="A4389"/>
      <c r="B4389" s="18"/>
      <c r="D4389"/>
      <c r="E4389"/>
      <c r="F4389"/>
      <c r="G4389"/>
      <c r="H4389"/>
      <c r="I4389"/>
      <c r="J4389"/>
      <c r="K4389"/>
      <c r="L4389"/>
      <c r="M4389"/>
      <c r="N4389"/>
      <c r="O4389"/>
      <c r="P4389"/>
      <c r="Q4389"/>
      <c r="R4389"/>
    </row>
    <row r="4390" spans="1:18" s="16" customFormat="1" x14ac:dyDescent="0.25">
      <c r="A4390"/>
      <c r="B4390" s="18"/>
      <c r="D4390"/>
      <c r="E4390"/>
      <c r="F4390"/>
      <c r="G4390"/>
      <c r="H4390"/>
      <c r="I4390"/>
      <c r="J4390"/>
      <c r="K4390"/>
      <c r="L4390"/>
      <c r="M4390"/>
      <c r="N4390"/>
      <c r="O4390"/>
      <c r="P4390"/>
      <c r="Q4390"/>
      <c r="R4390"/>
    </row>
    <row r="4391" spans="1:18" s="16" customFormat="1" x14ac:dyDescent="0.25">
      <c r="A4391"/>
      <c r="B4391" s="18"/>
      <c r="D4391"/>
      <c r="E4391"/>
      <c r="F4391"/>
      <c r="G4391"/>
      <c r="H4391"/>
      <c r="I4391"/>
      <c r="J4391"/>
      <c r="K4391"/>
      <c r="L4391"/>
      <c r="M4391"/>
      <c r="N4391"/>
      <c r="O4391"/>
      <c r="P4391"/>
      <c r="Q4391"/>
      <c r="R4391"/>
    </row>
    <row r="4392" spans="1:18" s="16" customFormat="1" x14ac:dyDescent="0.25">
      <c r="A4392"/>
      <c r="B4392" s="18"/>
      <c r="D4392"/>
      <c r="E4392"/>
      <c r="F4392"/>
      <c r="G4392"/>
      <c r="H4392"/>
      <c r="I4392"/>
      <c r="J4392"/>
      <c r="K4392"/>
      <c r="L4392"/>
      <c r="M4392"/>
      <c r="N4392"/>
      <c r="O4392"/>
      <c r="P4392"/>
      <c r="Q4392"/>
      <c r="R4392"/>
    </row>
    <row r="4393" spans="1:18" s="16" customFormat="1" x14ac:dyDescent="0.25">
      <c r="A4393"/>
      <c r="B4393" s="18"/>
      <c r="D4393"/>
      <c r="E4393"/>
      <c r="F4393"/>
      <c r="G4393"/>
      <c r="H4393"/>
      <c r="I4393"/>
      <c r="J4393"/>
      <c r="K4393"/>
      <c r="L4393"/>
      <c r="M4393"/>
      <c r="N4393"/>
      <c r="O4393"/>
      <c r="P4393"/>
      <c r="Q4393"/>
      <c r="R4393"/>
    </row>
    <row r="4394" spans="1:18" s="16" customFormat="1" x14ac:dyDescent="0.25">
      <c r="A4394"/>
      <c r="B4394" s="18"/>
      <c r="D4394"/>
      <c r="E4394"/>
      <c r="F4394"/>
      <c r="G4394"/>
      <c r="H4394"/>
      <c r="I4394"/>
      <c r="J4394"/>
      <c r="K4394"/>
      <c r="L4394"/>
      <c r="M4394"/>
      <c r="N4394"/>
      <c r="O4394"/>
      <c r="P4394"/>
      <c r="Q4394"/>
      <c r="R4394"/>
    </row>
    <row r="4395" spans="1:18" s="16" customFormat="1" x14ac:dyDescent="0.25">
      <c r="A4395"/>
      <c r="B4395" s="18"/>
      <c r="D4395"/>
      <c r="E4395"/>
      <c r="F4395"/>
      <c r="G4395"/>
      <c r="H4395"/>
      <c r="I4395"/>
      <c r="J4395"/>
      <c r="K4395"/>
      <c r="L4395"/>
      <c r="M4395"/>
      <c r="N4395"/>
      <c r="O4395"/>
      <c r="P4395"/>
      <c r="Q4395"/>
      <c r="R4395"/>
    </row>
    <row r="4396" spans="1:18" s="16" customFormat="1" x14ac:dyDescent="0.25">
      <c r="A4396"/>
      <c r="B4396" s="18"/>
      <c r="D4396"/>
      <c r="E4396"/>
      <c r="F4396"/>
      <c r="G4396"/>
      <c r="H4396"/>
      <c r="I4396"/>
      <c r="J4396"/>
      <c r="K4396"/>
      <c r="L4396"/>
      <c r="M4396"/>
      <c r="N4396"/>
      <c r="O4396"/>
      <c r="P4396"/>
      <c r="Q4396"/>
      <c r="R4396"/>
    </row>
    <row r="4397" spans="1:18" s="16" customFormat="1" x14ac:dyDescent="0.25">
      <c r="A4397"/>
      <c r="B4397" s="18"/>
      <c r="D4397"/>
      <c r="E4397"/>
      <c r="F4397"/>
      <c r="G4397"/>
      <c r="H4397"/>
      <c r="I4397"/>
      <c r="J4397"/>
      <c r="K4397"/>
      <c r="L4397"/>
      <c r="M4397"/>
      <c r="N4397"/>
      <c r="O4397"/>
      <c r="P4397"/>
      <c r="Q4397"/>
      <c r="R4397"/>
    </row>
    <row r="4398" spans="1:18" s="16" customFormat="1" x14ac:dyDescent="0.25">
      <c r="A4398"/>
      <c r="B4398" s="18"/>
      <c r="D4398"/>
      <c r="E4398"/>
      <c r="F4398"/>
      <c r="G4398"/>
      <c r="H4398"/>
      <c r="I4398"/>
      <c r="J4398"/>
      <c r="K4398"/>
      <c r="L4398"/>
      <c r="M4398"/>
      <c r="N4398"/>
      <c r="O4398"/>
      <c r="P4398"/>
      <c r="Q4398"/>
      <c r="R4398"/>
    </row>
    <row r="4399" spans="1:18" s="16" customFormat="1" x14ac:dyDescent="0.25">
      <c r="A4399"/>
      <c r="B4399" s="18"/>
      <c r="D4399"/>
      <c r="E4399"/>
      <c r="F4399"/>
      <c r="G4399"/>
      <c r="H4399"/>
      <c r="I4399"/>
      <c r="J4399"/>
      <c r="K4399"/>
      <c r="L4399"/>
      <c r="M4399"/>
      <c r="N4399"/>
      <c r="O4399"/>
      <c r="P4399"/>
      <c r="Q4399"/>
      <c r="R4399"/>
    </row>
    <row r="4400" spans="1:18" s="16" customFormat="1" x14ac:dyDescent="0.25">
      <c r="A4400"/>
      <c r="B4400" s="18"/>
      <c r="D4400"/>
      <c r="E4400"/>
      <c r="F4400"/>
      <c r="G4400"/>
      <c r="H4400"/>
      <c r="I4400"/>
      <c r="J4400"/>
      <c r="K4400"/>
      <c r="L4400"/>
      <c r="M4400"/>
      <c r="N4400"/>
      <c r="O4400"/>
      <c r="P4400"/>
      <c r="Q4400"/>
      <c r="R4400"/>
    </row>
    <row r="4401" spans="1:18" s="16" customFormat="1" x14ac:dyDescent="0.25">
      <c r="A4401"/>
      <c r="B4401" s="18"/>
      <c r="D4401"/>
      <c r="E4401"/>
      <c r="F4401"/>
      <c r="G4401"/>
      <c r="H4401"/>
      <c r="I4401"/>
      <c r="J4401"/>
      <c r="K4401"/>
      <c r="L4401"/>
      <c r="M4401"/>
      <c r="N4401"/>
      <c r="O4401"/>
      <c r="P4401"/>
      <c r="Q4401"/>
      <c r="R4401"/>
    </row>
    <row r="4402" spans="1:18" s="16" customFormat="1" x14ac:dyDescent="0.25">
      <c r="A4402"/>
      <c r="B4402" s="18"/>
      <c r="D4402"/>
      <c r="E4402"/>
      <c r="F4402"/>
      <c r="G4402"/>
      <c r="H4402"/>
      <c r="I4402"/>
      <c r="J4402"/>
      <c r="K4402"/>
      <c r="L4402"/>
      <c r="M4402"/>
      <c r="N4402"/>
      <c r="O4402"/>
      <c r="P4402"/>
      <c r="Q4402"/>
      <c r="R4402"/>
    </row>
    <row r="4403" spans="1:18" s="16" customFormat="1" x14ac:dyDescent="0.25">
      <c r="A4403"/>
      <c r="B4403" s="18"/>
      <c r="D4403"/>
      <c r="E4403"/>
      <c r="F4403"/>
      <c r="G4403"/>
      <c r="H4403"/>
      <c r="I4403"/>
      <c r="J4403"/>
      <c r="K4403"/>
      <c r="L4403"/>
      <c r="M4403"/>
      <c r="N4403"/>
      <c r="O4403"/>
      <c r="P4403"/>
      <c r="Q4403"/>
      <c r="R4403"/>
    </row>
    <row r="4404" spans="1:18" s="16" customFormat="1" x14ac:dyDescent="0.25">
      <c r="A4404"/>
      <c r="B4404" s="18"/>
      <c r="D4404"/>
      <c r="E4404"/>
      <c r="F4404"/>
      <c r="G4404"/>
      <c r="H4404"/>
      <c r="I4404"/>
      <c r="J4404"/>
      <c r="K4404"/>
      <c r="L4404"/>
      <c r="M4404"/>
      <c r="N4404"/>
      <c r="O4404"/>
      <c r="P4404"/>
      <c r="Q4404"/>
      <c r="R4404"/>
    </row>
    <row r="4405" spans="1:18" s="16" customFormat="1" x14ac:dyDescent="0.25">
      <c r="A4405"/>
      <c r="B4405" s="18"/>
      <c r="D4405"/>
      <c r="E4405"/>
      <c r="F4405"/>
      <c r="G4405"/>
      <c r="H4405"/>
      <c r="I4405"/>
      <c r="J4405"/>
      <c r="K4405"/>
      <c r="L4405"/>
      <c r="M4405"/>
      <c r="N4405"/>
      <c r="O4405"/>
      <c r="P4405"/>
      <c r="Q4405"/>
      <c r="R4405"/>
    </row>
    <row r="4406" spans="1:18" s="16" customFormat="1" x14ac:dyDescent="0.25">
      <c r="A4406"/>
      <c r="B4406" s="18"/>
      <c r="D4406"/>
      <c r="E4406"/>
      <c r="F4406"/>
      <c r="G4406"/>
      <c r="H4406"/>
      <c r="I4406"/>
      <c r="J4406"/>
      <c r="K4406"/>
      <c r="L4406"/>
      <c r="M4406"/>
      <c r="N4406"/>
      <c r="O4406"/>
      <c r="P4406"/>
      <c r="Q4406"/>
      <c r="R4406"/>
    </row>
    <row r="4407" spans="1:18" s="16" customFormat="1" x14ac:dyDescent="0.25">
      <c r="A4407"/>
      <c r="B4407" s="18"/>
      <c r="D4407"/>
      <c r="E4407"/>
      <c r="F4407"/>
      <c r="G4407"/>
      <c r="H4407"/>
      <c r="I4407"/>
      <c r="J4407"/>
      <c r="K4407"/>
      <c r="L4407"/>
      <c r="M4407"/>
      <c r="N4407"/>
      <c r="O4407"/>
      <c r="P4407"/>
      <c r="Q4407"/>
      <c r="R4407"/>
    </row>
    <row r="4408" spans="1:18" s="16" customFormat="1" x14ac:dyDescent="0.25">
      <c r="A4408"/>
      <c r="B4408" s="18"/>
      <c r="D4408"/>
      <c r="E4408"/>
      <c r="F4408"/>
      <c r="G4408"/>
      <c r="H4408"/>
      <c r="I4408"/>
      <c r="J4408"/>
      <c r="K4408"/>
      <c r="L4408"/>
      <c r="M4408"/>
      <c r="N4408"/>
      <c r="O4408"/>
      <c r="P4408"/>
      <c r="Q4408"/>
      <c r="R4408"/>
    </row>
    <row r="4409" spans="1:18" s="16" customFormat="1" x14ac:dyDescent="0.25">
      <c r="A4409"/>
      <c r="B4409" s="18"/>
      <c r="D4409"/>
      <c r="E4409"/>
      <c r="F4409"/>
      <c r="G4409"/>
      <c r="H4409"/>
      <c r="I4409"/>
      <c r="J4409"/>
      <c r="K4409"/>
      <c r="L4409"/>
      <c r="M4409"/>
      <c r="N4409"/>
      <c r="O4409"/>
      <c r="P4409"/>
      <c r="Q4409"/>
      <c r="R4409"/>
    </row>
    <row r="4410" spans="1:18" s="16" customFormat="1" x14ac:dyDescent="0.25">
      <c r="A4410"/>
      <c r="B4410" s="18"/>
      <c r="D4410"/>
      <c r="E4410"/>
      <c r="F4410"/>
      <c r="G4410"/>
      <c r="H4410"/>
      <c r="I4410"/>
      <c r="J4410"/>
      <c r="K4410"/>
      <c r="L4410"/>
      <c r="M4410"/>
      <c r="N4410"/>
      <c r="O4410"/>
      <c r="P4410"/>
      <c r="Q4410"/>
      <c r="R4410"/>
    </row>
    <row r="4411" spans="1:18" s="16" customFormat="1" x14ac:dyDescent="0.25">
      <c r="A4411"/>
      <c r="B4411" s="18"/>
      <c r="D4411"/>
      <c r="E4411"/>
      <c r="F4411"/>
      <c r="G4411"/>
      <c r="H4411"/>
      <c r="I4411"/>
      <c r="J4411"/>
      <c r="K4411"/>
      <c r="L4411"/>
      <c r="M4411"/>
      <c r="N4411"/>
      <c r="O4411"/>
      <c r="P4411"/>
      <c r="Q4411"/>
      <c r="R4411"/>
    </row>
    <row r="4412" spans="1:18" s="16" customFormat="1" x14ac:dyDescent="0.25">
      <c r="A4412"/>
      <c r="B4412" s="17"/>
      <c r="D4412"/>
      <c r="E4412"/>
      <c r="F4412"/>
      <c r="G4412"/>
      <c r="H4412"/>
      <c r="I4412"/>
      <c r="J4412"/>
      <c r="K4412"/>
      <c r="L4412"/>
      <c r="M4412"/>
      <c r="N4412"/>
      <c r="O4412"/>
      <c r="P4412"/>
      <c r="Q4412"/>
      <c r="R4412"/>
    </row>
    <row r="4413" spans="1:18" s="16" customFormat="1" x14ac:dyDescent="0.25">
      <c r="A4413"/>
      <c r="B4413" s="18"/>
      <c r="D4413"/>
      <c r="E4413"/>
      <c r="F4413"/>
      <c r="G4413"/>
      <c r="H4413"/>
      <c r="I4413"/>
      <c r="J4413"/>
      <c r="K4413"/>
      <c r="L4413"/>
      <c r="M4413"/>
      <c r="N4413"/>
      <c r="O4413"/>
      <c r="P4413"/>
      <c r="Q4413"/>
      <c r="R4413"/>
    </row>
    <row r="4414" spans="1:18" s="16" customFormat="1" x14ac:dyDescent="0.25">
      <c r="A4414"/>
      <c r="B4414" s="18"/>
      <c r="D4414"/>
      <c r="E4414"/>
      <c r="F4414"/>
      <c r="G4414"/>
      <c r="H4414"/>
      <c r="I4414"/>
      <c r="J4414"/>
      <c r="K4414"/>
      <c r="L4414"/>
      <c r="M4414"/>
      <c r="N4414"/>
      <c r="O4414"/>
      <c r="P4414"/>
      <c r="Q4414"/>
      <c r="R4414"/>
    </row>
    <row r="4415" spans="1:18" s="16" customFormat="1" x14ac:dyDescent="0.25">
      <c r="A4415"/>
      <c r="B4415" s="18"/>
      <c r="D4415"/>
      <c r="E4415"/>
      <c r="F4415"/>
      <c r="G4415"/>
      <c r="H4415"/>
      <c r="I4415"/>
      <c r="J4415"/>
      <c r="K4415"/>
      <c r="L4415"/>
      <c r="M4415"/>
      <c r="N4415"/>
      <c r="O4415"/>
      <c r="P4415"/>
      <c r="Q4415"/>
      <c r="R4415"/>
    </row>
    <row r="4416" spans="1:18" s="16" customFormat="1" x14ac:dyDescent="0.25">
      <c r="A4416"/>
      <c r="B4416" s="18"/>
      <c r="D4416"/>
      <c r="E4416"/>
      <c r="F4416"/>
      <c r="G4416"/>
      <c r="H4416"/>
      <c r="I4416"/>
      <c r="J4416"/>
      <c r="K4416"/>
      <c r="L4416"/>
      <c r="M4416"/>
      <c r="N4416"/>
      <c r="O4416"/>
      <c r="P4416"/>
      <c r="Q4416"/>
      <c r="R4416"/>
    </row>
    <row r="4417" spans="1:18" s="16" customFormat="1" x14ac:dyDescent="0.25">
      <c r="A4417"/>
      <c r="B4417" s="18"/>
      <c r="D4417"/>
      <c r="E4417"/>
      <c r="F4417"/>
      <c r="G4417"/>
      <c r="H4417"/>
      <c r="I4417"/>
      <c r="J4417"/>
      <c r="K4417"/>
      <c r="L4417"/>
      <c r="M4417"/>
      <c r="N4417"/>
      <c r="O4417"/>
      <c r="P4417"/>
      <c r="Q4417"/>
      <c r="R4417"/>
    </row>
    <row r="4418" spans="1:18" s="16" customFormat="1" x14ac:dyDescent="0.25">
      <c r="A4418"/>
      <c r="B4418" s="18"/>
      <c r="D4418"/>
      <c r="E4418"/>
      <c r="F4418"/>
      <c r="G4418"/>
      <c r="H4418"/>
      <c r="I4418"/>
      <c r="J4418"/>
      <c r="K4418"/>
      <c r="L4418"/>
      <c r="M4418"/>
      <c r="N4418"/>
      <c r="O4418"/>
      <c r="P4418"/>
      <c r="Q4418"/>
      <c r="R4418"/>
    </row>
    <row r="4419" spans="1:18" s="16" customFormat="1" x14ac:dyDescent="0.25">
      <c r="A4419"/>
      <c r="B4419" s="18"/>
      <c r="D4419"/>
      <c r="E4419"/>
      <c r="F4419"/>
      <c r="G4419"/>
      <c r="H4419"/>
      <c r="I4419"/>
      <c r="J4419"/>
      <c r="K4419"/>
      <c r="L4419"/>
      <c r="M4419"/>
      <c r="N4419"/>
      <c r="O4419"/>
      <c r="P4419"/>
      <c r="Q4419"/>
      <c r="R4419"/>
    </row>
    <row r="4420" spans="1:18" s="16" customFormat="1" x14ac:dyDescent="0.25">
      <c r="A4420"/>
      <c r="B4420" s="18"/>
      <c r="D4420"/>
      <c r="E4420"/>
      <c r="F4420"/>
      <c r="G4420"/>
      <c r="H4420"/>
      <c r="I4420"/>
      <c r="J4420"/>
      <c r="K4420"/>
      <c r="L4420"/>
      <c r="M4420"/>
      <c r="N4420"/>
      <c r="O4420"/>
      <c r="P4420"/>
      <c r="Q4420"/>
      <c r="R4420"/>
    </row>
    <row r="4421" spans="1:18" s="16" customFormat="1" x14ac:dyDescent="0.25">
      <c r="A4421"/>
      <c r="B4421" s="18"/>
      <c r="D4421"/>
      <c r="E4421"/>
      <c r="F4421"/>
      <c r="G4421"/>
      <c r="H4421"/>
      <c r="I4421"/>
      <c r="J4421"/>
      <c r="K4421"/>
      <c r="L4421"/>
      <c r="M4421"/>
      <c r="N4421"/>
      <c r="O4421"/>
      <c r="P4421"/>
      <c r="Q4421"/>
      <c r="R4421"/>
    </row>
    <row r="4422" spans="1:18" s="16" customFormat="1" x14ac:dyDescent="0.25">
      <c r="A4422"/>
      <c r="B4422" s="18"/>
      <c r="D4422"/>
      <c r="E4422"/>
      <c r="F4422"/>
      <c r="G4422"/>
      <c r="H4422"/>
      <c r="I4422"/>
      <c r="J4422"/>
      <c r="K4422"/>
      <c r="L4422"/>
      <c r="M4422"/>
      <c r="N4422"/>
      <c r="O4422"/>
      <c r="P4422"/>
      <c r="Q4422"/>
      <c r="R4422"/>
    </row>
    <row r="4423" spans="1:18" s="16" customFormat="1" x14ac:dyDescent="0.25">
      <c r="A4423"/>
      <c r="B4423" s="18"/>
      <c r="D4423"/>
      <c r="E4423"/>
      <c r="F4423"/>
      <c r="G4423"/>
      <c r="H4423"/>
      <c r="I4423"/>
      <c r="J4423"/>
      <c r="K4423"/>
      <c r="L4423"/>
      <c r="M4423"/>
      <c r="N4423"/>
      <c r="O4423"/>
      <c r="P4423"/>
      <c r="Q4423"/>
      <c r="R4423"/>
    </row>
    <row r="4424" spans="1:18" s="16" customFormat="1" x14ac:dyDescent="0.25">
      <c r="A4424"/>
      <c r="B4424" s="18"/>
      <c r="D4424"/>
      <c r="E4424"/>
      <c r="F4424"/>
      <c r="G4424"/>
      <c r="H4424"/>
      <c r="I4424"/>
      <c r="J4424"/>
      <c r="K4424"/>
      <c r="L4424"/>
      <c r="M4424"/>
      <c r="N4424"/>
      <c r="O4424"/>
      <c r="P4424"/>
      <c r="Q4424"/>
      <c r="R4424"/>
    </row>
    <row r="4425" spans="1:18" s="16" customFormat="1" x14ac:dyDescent="0.25">
      <c r="A4425"/>
      <c r="B4425" s="18"/>
      <c r="D4425"/>
      <c r="E4425"/>
      <c r="F4425"/>
      <c r="G4425"/>
      <c r="H4425"/>
      <c r="I4425"/>
      <c r="J4425"/>
      <c r="K4425"/>
      <c r="L4425"/>
      <c r="M4425"/>
      <c r="N4425"/>
      <c r="O4425"/>
      <c r="P4425"/>
      <c r="Q4425"/>
      <c r="R4425"/>
    </row>
    <row r="4426" spans="1:18" s="16" customFormat="1" x14ac:dyDescent="0.25">
      <c r="A4426"/>
      <c r="B4426" s="18"/>
      <c r="D4426"/>
      <c r="E4426"/>
      <c r="F4426"/>
      <c r="G4426"/>
      <c r="H4426"/>
      <c r="I4426"/>
      <c r="J4426"/>
      <c r="K4426"/>
      <c r="L4426"/>
      <c r="M4426"/>
      <c r="N4426"/>
      <c r="O4426"/>
      <c r="P4426"/>
      <c r="Q4426"/>
      <c r="R4426"/>
    </row>
    <row r="4427" spans="1:18" s="16" customFormat="1" x14ac:dyDescent="0.25">
      <c r="A4427"/>
      <c r="B4427" s="18"/>
      <c r="D4427"/>
      <c r="E4427"/>
      <c r="F4427"/>
      <c r="G4427"/>
      <c r="H4427"/>
      <c r="I4427"/>
      <c r="J4427"/>
      <c r="K4427"/>
      <c r="L4427"/>
      <c r="M4427"/>
      <c r="N4427"/>
      <c r="O4427"/>
      <c r="P4427"/>
      <c r="Q4427"/>
      <c r="R4427"/>
    </row>
    <row r="4428" spans="1:18" s="16" customFormat="1" x14ac:dyDescent="0.25">
      <c r="A4428"/>
      <c r="B4428" s="18"/>
      <c r="D4428"/>
      <c r="E4428"/>
      <c r="F4428"/>
      <c r="G4428"/>
      <c r="H4428"/>
      <c r="I4428"/>
      <c r="J4428"/>
      <c r="K4428"/>
      <c r="L4428"/>
      <c r="M4428"/>
      <c r="N4428"/>
      <c r="O4428"/>
      <c r="P4428"/>
      <c r="Q4428"/>
      <c r="R4428"/>
    </row>
    <row r="4429" spans="1:18" s="16" customFormat="1" x14ac:dyDescent="0.25">
      <c r="A4429"/>
      <c r="B4429" s="18"/>
      <c r="D4429"/>
      <c r="E4429"/>
      <c r="F4429"/>
      <c r="G4429"/>
      <c r="H4429"/>
      <c r="I4429"/>
      <c r="J4429"/>
      <c r="K4429"/>
      <c r="L4429"/>
      <c r="M4429"/>
      <c r="N4429"/>
      <c r="O4429"/>
      <c r="P4429"/>
      <c r="Q4429"/>
      <c r="R4429"/>
    </row>
    <row r="4430" spans="1:18" s="16" customFormat="1" x14ac:dyDescent="0.25">
      <c r="A4430"/>
      <c r="B4430" s="18"/>
      <c r="D4430"/>
      <c r="E4430"/>
      <c r="F4430"/>
      <c r="G4430"/>
      <c r="H4430"/>
      <c r="I4430"/>
      <c r="J4430"/>
      <c r="K4430"/>
      <c r="L4430"/>
      <c r="M4430"/>
      <c r="N4430"/>
      <c r="O4430"/>
      <c r="P4430"/>
      <c r="Q4430"/>
      <c r="R4430"/>
    </row>
    <row r="4431" spans="1:18" s="16" customFormat="1" x14ac:dyDescent="0.25">
      <c r="A4431"/>
      <c r="B4431" s="18"/>
      <c r="D4431"/>
      <c r="E4431"/>
      <c r="F4431"/>
      <c r="G4431"/>
      <c r="H4431"/>
      <c r="I4431"/>
      <c r="J4431"/>
      <c r="K4431"/>
      <c r="L4431"/>
      <c r="M4431"/>
      <c r="N4431"/>
      <c r="O4431"/>
      <c r="P4431"/>
      <c r="Q4431"/>
      <c r="R4431"/>
    </row>
    <row r="4432" spans="1:18" s="16" customFormat="1" x14ac:dyDescent="0.25">
      <c r="A4432"/>
      <c r="B4432" s="18"/>
      <c r="D4432"/>
      <c r="E4432"/>
      <c r="F4432"/>
      <c r="G4432"/>
      <c r="H4432"/>
      <c r="I4432"/>
      <c r="J4432"/>
      <c r="K4432"/>
      <c r="L4432"/>
      <c r="M4432"/>
      <c r="N4432"/>
      <c r="O4432"/>
      <c r="P4432"/>
      <c r="Q4432"/>
      <c r="R4432"/>
    </row>
    <row r="4433" spans="1:18" s="16" customFormat="1" x14ac:dyDescent="0.25">
      <c r="A4433"/>
      <c r="B4433" s="18"/>
      <c r="D4433"/>
      <c r="E4433"/>
      <c r="F4433"/>
      <c r="G4433"/>
      <c r="H4433"/>
      <c r="I4433"/>
      <c r="J4433"/>
      <c r="K4433"/>
      <c r="L4433"/>
      <c r="M4433"/>
      <c r="N4433"/>
      <c r="O4433"/>
      <c r="P4433"/>
      <c r="Q4433"/>
      <c r="R4433"/>
    </row>
    <row r="4434" spans="1:18" s="16" customFormat="1" x14ac:dyDescent="0.25">
      <c r="A4434"/>
      <c r="B4434" s="18"/>
      <c r="D4434"/>
      <c r="E4434"/>
      <c r="F4434"/>
      <c r="G4434"/>
      <c r="H4434"/>
      <c r="I4434"/>
      <c r="J4434"/>
      <c r="K4434"/>
      <c r="L4434"/>
      <c r="M4434"/>
      <c r="N4434"/>
      <c r="O4434"/>
      <c r="P4434"/>
      <c r="Q4434"/>
      <c r="R4434"/>
    </row>
    <row r="4435" spans="1:18" s="16" customFormat="1" x14ac:dyDescent="0.25">
      <c r="A4435"/>
      <c r="B4435" s="18"/>
      <c r="D4435"/>
      <c r="E4435"/>
      <c r="F4435"/>
      <c r="G4435"/>
      <c r="H4435"/>
      <c r="I4435"/>
      <c r="J4435"/>
      <c r="K4435"/>
      <c r="L4435"/>
      <c r="M4435"/>
      <c r="N4435"/>
      <c r="O4435"/>
      <c r="P4435"/>
      <c r="Q4435"/>
      <c r="R4435"/>
    </row>
    <row r="4436" spans="1:18" s="16" customFormat="1" x14ac:dyDescent="0.25">
      <c r="A4436"/>
      <c r="B4436" s="18"/>
      <c r="D4436"/>
      <c r="E4436"/>
      <c r="F4436"/>
      <c r="G4436"/>
      <c r="H4436"/>
      <c r="I4436"/>
      <c r="J4436"/>
      <c r="K4436"/>
      <c r="L4436"/>
      <c r="M4436"/>
      <c r="N4436"/>
      <c r="O4436"/>
      <c r="P4436"/>
      <c r="Q4436"/>
      <c r="R4436"/>
    </row>
    <row r="4437" spans="1:18" s="16" customFormat="1" x14ac:dyDescent="0.25">
      <c r="A4437"/>
      <c r="B4437" s="18"/>
      <c r="D4437"/>
      <c r="E4437"/>
      <c r="F4437"/>
      <c r="G4437"/>
      <c r="H4437"/>
      <c r="I4437"/>
      <c r="J4437"/>
      <c r="K4437"/>
      <c r="L4437"/>
      <c r="M4437"/>
      <c r="N4437"/>
      <c r="O4437"/>
      <c r="P4437"/>
      <c r="Q4437"/>
      <c r="R4437"/>
    </row>
    <row r="4438" spans="1:18" s="16" customFormat="1" x14ac:dyDescent="0.25">
      <c r="A4438"/>
      <c r="B4438" s="18"/>
      <c r="D4438"/>
      <c r="E4438"/>
      <c r="F4438"/>
      <c r="G4438"/>
      <c r="H4438"/>
      <c r="I4438"/>
      <c r="J4438"/>
      <c r="K4438"/>
      <c r="L4438"/>
      <c r="M4438"/>
      <c r="N4438"/>
      <c r="O4438"/>
      <c r="P4438"/>
      <c r="Q4438"/>
      <c r="R4438"/>
    </row>
    <row r="4439" spans="1:18" s="16" customFormat="1" x14ac:dyDescent="0.25">
      <c r="A4439"/>
      <c r="B4439" s="18"/>
      <c r="D4439"/>
      <c r="E4439"/>
      <c r="F4439"/>
      <c r="G4439"/>
      <c r="H4439"/>
      <c r="I4439"/>
      <c r="J4439"/>
      <c r="K4439"/>
      <c r="L4439"/>
      <c r="M4439"/>
      <c r="N4439"/>
      <c r="O4439"/>
      <c r="P4439"/>
      <c r="Q4439"/>
      <c r="R4439"/>
    </row>
    <row r="4440" spans="1:18" s="16" customFormat="1" x14ac:dyDescent="0.25">
      <c r="A4440"/>
      <c r="B4440" s="18"/>
      <c r="D4440"/>
      <c r="E4440"/>
      <c r="F4440"/>
      <c r="G4440"/>
      <c r="H4440"/>
      <c r="I4440"/>
      <c r="J4440"/>
      <c r="K4440"/>
      <c r="L4440"/>
      <c r="M4440"/>
      <c r="N4440"/>
      <c r="O4440"/>
      <c r="P4440"/>
      <c r="Q4440"/>
      <c r="R4440"/>
    </row>
    <row r="4441" spans="1:18" s="16" customFormat="1" x14ac:dyDescent="0.25">
      <c r="A4441"/>
      <c r="B4441" s="18"/>
      <c r="D4441"/>
      <c r="E4441"/>
      <c r="F4441"/>
      <c r="G4441"/>
      <c r="H4441"/>
      <c r="I4441"/>
      <c r="J4441"/>
      <c r="K4441"/>
      <c r="L4441"/>
      <c r="M4441"/>
      <c r="N4441"/>
      <c r="O4441"/>
      <c r="P4441"/>
      <c r="Q4441"/>
      <c r="R4441"/>
    </row>
    <row r="4442" spans="1:18" s="16" customFormat="1" x14ac:dyDescent="0.25">
      <c r="A4442"/>
      <c r="B4442" s="18"/>
      <c r="D4442"/>
      <c r="E4442"/>
      <c r="F4442"/>
      <c r="G4442"/>
      <c r="H4442"/>
      <c r="I4442"/>
      <c r="J4442"/>
      <c r="K4442"/>
      <c r="L4442"/>
      <c r="M4442"/>
      <c r="N4442"/>
      <c r="O4442"/>
      <c r="P4442"/>
      <c r="Q4442"/>
      <c r="R4442"/>
    </row>
    <row r="4443" spans="1:18" s="16" customFormat="1" x14ac:dyDescent="0.25">
      <c r="A4443"/>
      <c r="B4443" s="18"/>
      <c r="D4443"/>
      <c r="E4443"/>
      <c r="F4443"/>
      <c r="G4443"/>
      <c r="H4443"/>
      <c r="I4443"/>
      <c r="J4443"/>
      <c r="K4443"/>
      <c r="L4443"/>
      <c r="M4443"/>
      <c r="N4443"/>
      <c r="O4443"/>
      <c r="P4443"/>
      <c r="Q4443"/>
      <c r="R4443"/>
    </row>
    <row r="4444" spans="1:18" s="16" customFormat="1" x14ac:dyDescent="0.25">
      <c r="A4444"/>
      <c r="B4444" s="18"/>
      <c r="D4444"/>
      <c r="E4444"/>
      <c r="F4444"/>
      <c r="G4444"/>
      <c r="H4444"/>
      <c r="I4444"/>
      <c r="J4444"/>
      <c r="K4444"/>
      <c r="L4444"/>
      <c r="M4444"/>
      <c r="N4444"/>
      <c r="O4444"/>
      <c r="P4444"/>
      <c r="Q4444"/>
      <c r="R4444"/>
    </row>
    <row r="4445" spans="1:18" s="16" customFormat="1" x14ac:dyDescent="0.25">
      <c r="A4445"/>
      <c r="B4445" s="18"/>
      <c r="D4445"/>
      <c r="E4445"/>
      <c r="F4445"/>
      <c r="G4445"/>
      <c r="H4445"/>
      <c r="I4445"/>
      <c r="J4445"/>
      <c r="K4445"/>
      <c r="L4445"/>
      <c r="M4445"/>
      <c r="N4445"/>
      <c r="O4445"/>
      <c r="P4445"/>
      <c r="Q4445"/>
      <c r="R4445"/>
    </row>
    <row r="4446" spans="1:18" s="16" customFormat="1" x14ac:dyDescent="0.25">
      <c r="A4446"/>
      <c r="B4446" s="18"/>
      <c r="D4446"/>
      <c r="E4446"/>
      <c r="F4446"/>
      <c r="G4446"/>
      <c r="H4446"/>
      <c r="I4446"/>
      <c r="J4446"/>
      <c r="K4446"/>
      <c r="L4446"/>
      <c r="M4446"/>
      <c r="N4446"/>
      <c r="O4446"/>
      <c r="P4446"/>
      <c r="Q4446"/>
      <c r="R4446"/>
    </row>
    <row r="4447" spans="1:18" s="16" customFormat="1" x14ac:dyDescent="0.25">
      <c r="A4447"/>
      <c r="B4447" s="18"/>
      <c r="D4447"/>
      <c r="E4447"/>
      <c r="F4447"/>
      <c r="G4447"/>
      <c r="H4447"/>
      <c r="I4447"/>
      <c r="J4447"/>
      <c r="K4447"/>
      <c r="L4447"/>
      <c r="M4447"/>
      <c r="N4447"/>
      <c r="O4447"/>
      <c r="P4447"/>
      <c r="Q4447"/>
      <c r="R4447"/>
    </row>
    <row r="4448" spans="1:18" s="16" customFormat="1" x14ac:dyDescent="0.25">
      <c r="A4448"/>
      <c r="B4448" s="18"/>
      <c r="D4448"/>
      <c r="E4448"/>
      <c r="F4448"/>
      <c r="G4448"/>
      <c r="H4448"/>
      <c r="I4448"/>
      <c r="J4448"/>
      <c r="K4448"/>
      <c r="L4448"/>
      <c r="M4448"/>
      <c r="N4448"/>
      <c r="O4448"/>
      <c r="P4448"/>
      <c r="Q4448"/>
      <c r="R4448"/>
    </row>
    <row r="4449" spans="1:18" s="16" customFormat="1" x14ac:dyDescent="0.25">
      <c r="A4449"/>
      <c r="B4449" s="18"/>
      <c r="D4449"/>
      <c r="E4449"/>
      <c r="F4449"/>
      <c r="G4449"/>
      <c r="H4449"/>
      <c r="I4449"/>
      <c r="J4449"/>
      <c r="K4449"/>
      <c r="L4449"/>
      <c r="M4449"/>
      <c r="N4449"/>
      <c r="O4449"/>
      <c r="P4449"/>
      <c r="Q4449"/>
      <c r="R4449"/>
    </row>
    <row r="4450" spans="1:18" s="16" customFormat="1" x14ac:dyDescent="0.25">
      <c r="A4450"/>
      <c r="B4450" s="18"/>
      <c r="D4450"/>
      <c r="E4450"/>
      <c r="F4450"/>
      <c r="G4450"/>
      <c r="H4450"/>
      <c r="I4450"/>
      <c r="J4450"/>
      <c r="K4450"/>
      <c r="L4450"/>
      <c r="M4450"/>
      <c r="N4450"/>
      <c r="O4450"/>
      <c r="P4450"/>
      <c r="Q4450"/>
      <c r="R4450"/>
    </row>
    <row r="4451" spans="1:18" s="16" customFormat="1" x14ac:dyDescent="0.25">
      <c r="A4451"/>
      <c r="B4451" s="18"/>
      <c r="D4451"/>
      <c r="E4451"/>
      <c r="F4451"/>
      <c r="G4451"/>
      <c r="H4451"/>
      <c r="I4451"/>
      <c r="J4451"/>
      <c r="K4451"/>
      <c r="L4451"/>
      <c r="M4451"/>
      <c r="N4451"/>
      <c r="O4451"/>
      <c r="P4451"/>
      <c r="Q4451"/>
      <c r="R4451"/>
    </row>
    <row r="4452" spans="1:18" s="16" customFormat="1" x14ac:dyDescent="0.25">
      <c r="A4452"/>
      <c r="B4452" s="18"/>
      <c r="D4452"/>
      <c r="E4452"/>
      <c r="F4452"/>
      <c r="G4452"/>
      <c r="H4452"/>
      <c r="I4452"/>
      <c r="J4452"/>
      <c r="K4452"/>
      <c r="L4452"/>
      <c r="M4452"/>
      <c r="N4452"/>
      <c r="O4452"/>
      <c r="P4452"/>
      <c r="Q4452"/>
      <c r="R4452"/>
    </row>
    <row r="4453" spans="1:18" s="16" customFormat="1" x14ac:dyDescent="0.25">
      <c r="A4453"/>
      <c r="B4453" s="18"/>
      <c r="D4453"/>
      <c r="E4453"/>
      <c r="F4453"/>
      <c r="G4453"/>
      <c r="H4453"/>
      <c r="I4453"/>
      <c r="J4453"/>
      <c r="K4453"/>
      <c r="L4453"/>
      <c r="M4453"/>
      <c r="N4453"/>
      <c r="O4453"/>
      <c r="P4453"/>
      <c r="Q4453"/>
      <c r="R4453"/>
    </row>
    <row r="4454" spans="1:18" s="16" customFormat="1" x14ac:dyDescent="0.25">
      <c r="A4454"/>
      <c r="B4454" s="18"/>
      <c r="D4454"/>
      <c r="E4454"/>
      <c r="F4454"/>
      <c r="G4454"/>
      <c r="H4454"/>
      <c r="I4454"/>
      <c r="J4454"/>
      <c r="K4454"/>
      <c r="L4454"/>
      <c r="M4454"/>
      <c r="N4454"/>
      <c r="O4454"/>
      <c r="P4454"/>
      <c r="Q4454"/>
      <c r="R4454"/>
    </row>
    <row r="4455" spans="1:18" s="16" customFormat="1" x14ac:dyDescent="0.25">
      <c r="A4455"/>
      <c r="B4455" s="18"/>
      <c r="D4455"/>
      <c r="E4455"/>
      <c r="F4455"/>
      <c r="G4455"/>
      <c r="H4455"/>
      <c r="I4455"/>
      <c r="J4455"/>
      <c r="K4455"/>
      <c r="L4455"/>
      <c r="M4455"/>
      <c r="N4455"/>
      <c r="O4455"/>
      <c r="P4455"/>
      <c r="Q4455"/>
      <c r="R4455"/>
    </row>
    <row r="4456" spans="1:18" s="16" customFormat="1" x14ac:dyDescent="0.25">
      <c r="A4456"/>
      <c r="B4456" s="18"/>
      <c r="D4456"/>
      <c r="E4456"/>
      <c r="F4456"/>
      <c r="G4456"/>
      <c r="H4456"/>
      <c r="I4456"/>
      <c r="J4456"/>
      <c r="K4456"/>
      <c r="L4456"/>
      <c r="M4456"/>
      <c r="N4456"/>
      <c r="O4456"/>
      <c r="P4456"/>
      <c r="Q4456"/>
      <c r="R4456"/>
    </row>
    <row r="4457" spans="1:18" s="16" customFormat="1" x14ac:dyDescent="0.25">
      <c r="A4457"/>
      <c r="B4457" s="18"/>
      <c r="D4457"/>
      <c r="E4457"/>
      <c r="F4457"/>
      <c r="G4457"/>
      <c r="H4457"/>
      <c r="I4457"/>
      <c r="J4457"/>
      <c r="K4457"/>
      <c r="L4457"/>
      <c r="M4457"/>
      <c r="N4457"/>
      <c r="O4457"/>
      <c r="P4457"/>
      <c r="Q4457"/>
      <c r="R4457"/>
    </row>
    <row r="4458" spans="1:18" s="16" customFormat="1" x14ac:dyDescent="0.25">
      <c r="A4458"/>
      <c r="B4458" s="18"/>
      <c r="D4458"/>
      <c r="E4458"/>
      <c r="F4458"/>
      <c r="G4458"/>
      <c r="H4458"/>
      <c r="I4458"/>
      <c r="J4458"/>
      <c r="K4458"/>
      <c r="L4458"/>
      <c r="M4458"/>
      <c r="N4458"/>
      <c r="O4458"/>
      <c r="P4458"/>
      <c r="Q4458"/>
      <c r="R4458"/>
    </row>
    <row r="4459" spans="1:18" s="16" customFormat="1" x14ac:dyDescent="0.25">
      <c r="A4459"/>
      <c r="B4459" s="18"/>
      <c r="D4459"/>
      <c r="E4459"/>
      <c r="F4459"/>
      <c r="G4459"/>
      <c r="H4459"/>
      <c r="I4459"/>
      <c r="J4459"/>
      <c r="K4459"/>
      <c r="L4459"/>
      <c r="M4459"/>
      <c r="N4459"/>
      <c r="O4459"/>
      <c r="P4459"/>
      <c r="Q4459"/>
      <c r="R4459"/>
    </row>
    <row r="4460" spans="1:18" s="16" customFormat="1" x14ac:dyDescent="0.25">
      <c r="A4460"/>
      <c r="B4460" s="18"/>
      <c r="D4460"/>
      <c r="E4460"/>
      <c r="F4460"/>
      <c r="G4460"/>
      <c r="H4460"/>
      <c r="I4460"/>
      <c r="J4460"/>
      <c r="K4460"/>
      <c r="L4460"/>
      <c r="M4460"/>
      <c r="N4460"/>
      <c r="O4460"/>
      <c r="P4460"/>
      <c r="Q4460"/>
      <c r="R4460"/>
    </row>
    <row r="4461" spans="1:18" s="16" customFormat="1" x14ac:dyDescent="0.25">
      <c r="A4461"/>
      <c r="B4461" s="18"/>
      <c r="D4461"/>
      <c r="E4461"/>
      <c r="F4461"/>
      <c r="G4461"/>
      <c r="H4461"/>
      <c r="I4461"/>
      <c r="J4461"/>
      <c r="K4461"/>
      <c r="L4461"/>
      <c r="M4461"/>
      <c r="N4461"/>
      <c r="O4461"/>
      <c r="P4461"/>
      <c r="Q4461"/>
      <c r="R4461"/>
    </row>
    <row r="4462" spans="1:18" s="16" customFormat="1" x14ac:dyDescent="0.25">
      <c r="A4462"/>
      <c r="B4462" s="17"/>
      <c r="D4462"/>
      <c r="E4462"/>
      <c r="F4462"/>
      <c r="G4462"/>
      <c r="H4462"/>
      <c r="I4462"/>
      <c r="J4462"/>
      <c r="K4462"/>
      <c r="L4462"/>
      <c r="M4462"/>
      <c r="N4462"/>
      <c r="O4462"/>
      <c r="P4462"/>
      <c r="Q4462"/>
      <c r="R4462"/>
    </row>
    <row r="4463" spans="1:18" s="16" customFormat="1" x14ac:dyDescent="0.25">
      <c r="A4463"/>
      <c r="B4463" s="18"/>
      <c r="D4463"/>
      <c r="E4463"/>
      <c r="F4463"/>
      <c r="G4463"/>
      <c r="H4463"/>
      <c r="I4463"/>
      <c r="J4463"/>
      <c r="K4463"/>
      <c r="L4463"/>
      <c r="M4463"/>
      <c r="N4463"/>
      <c r="O4463"/>
      <c r="P4463"/>
      <c r="Q4463"/>
      <c r="R4463"/>
    </row>
    <row r="4464" spans="1:18" s="16" customFormat="1" x14ac:dyDescent="0.25">
      <c r="A4464"/>
      <c r="B4464" s="18"/>
      <c r="D4464"/>
      <c r="E4464"/>
      <c r="F4464"/>
      <c r="G4464"/>
      <c r="H4464"/>
      <c r="I4464"/>
      <c r="J4464"/>
      <c r="K4464"/>
      <c r="L4464"/>
      <c r="M4464"/>
      <c r="N4464"/>
      <c r="O4464"/>
      <c r="P4464"/>
      <c r="Q4464"/>
      <c r="R4464"/>
    </row>
    <row r="4465" spans="1:18" s="16" customFormat="1" x14ac:dyDescent="0.25">
      <c r="A4465"/>
      <c r="B4465" s="18"/>
      <c r="D4465"/>
      <c r="E4465"/>
      <c r="F4465"/>
      <c r="G4465"/>
      <c r="H4465"/>
      <c r="I4465"/>
      <c r="J4465"/>
      <c r="K4465"/>
      <c r="L4465"/>
      <c r="M4465"/>
      <c r="N4465"/>
      <c r="O4465"/>
      <c r="P4465"/>
      <c r="Q4465"/>
      <c r="R4465"/>
    </row>
    <row r="4466" spans="1:18" s="16" customFormat="1" x14ac:dyDescent="0.25">
      <c r="A4466"/>
      <c r="B4466" s="18"/>
      <c r="D4466"/>
      <c r="E4466"/>
      <c r="F4466"/>
      <c r="G4466"/>
      <c r="H4466"/>
      <c r="I4466"/>
      <c r="J4466"/>
      <c r="K4466"/>
      <c r="L4466"/>
      <c r="M4466"/>
      <c r="N4466"/>
      <c r="O4466"/>
      <c r="P4466"/>
      <c r="Q4466"/>
      <c r="R4466"/>
    </row>
    <row r="4467" spans="1:18" s="16" customFormat="1" x14ac:dyDescent="0.25">
      <c r="A4467"/>
      <c r="B4467" s="18"/>
      <c r="D4467"/>
      <c r="E4467"/>
      <c r="F4467"/>
      <c r="G4467"/>
      <c r="H4467"/>
      <c r="I4467"/>
      <c r="J4467"/>
      <c r="K4467"/>
      <c r="L4467"/>
      <c r="M4467"/>
      <c r="N4467"/>
      <c r="O4467"/>
      <c r="P4467"/>
      <c r="Q4467"/>
      <c r="R4467"/>
    </row>
    <row r="4468" spans="1:18" s="16" customFormat="1" x14ac:dyDescent="0.25">
      <c r="A4468"/>
      <c r="B4468" s="18"/>
      <c r="D4468"/>
      <c r="E4468"/>
      <c r="F4468"/>
      <c r="G4468"/>
      <c r="H4468"/>
      <c r="I4468"/>
      <c r="J4468"/>
      <c r="K4468"/>
      <c r="L4468"/>
      <c r="M4468"/>
      <c r="N4468"/>
      <c r="O4468"/>
      <c r="P4468"/>
      <c r="Q4468"/>
      <c r="R4468"/>
    </row>
    <row r="4469" spans="1:18" s="16" customFormat="1" x14ac:dyDescent="0.25">
      <c r="A4469"/>
      <c r="B4469" s="18"/>
      <c r="D4469"/>
      <c r="E4469"/>
      <c r="F4469"/>
      <c r="G4469"/>
      <c r="H4469"/>
      <c r="I4469"/>
      <c r="J4469"/>
      <c r="K4469"/>
      <c r="L4469"/>
      <c r="M4469"/>
      <c r="N4469"/>
      <c r="O4469"/>
      <c r="P4469"/>
      <c r="Q4469"/>
      <c r="R4469"/>
    </row>
    <row r="4470" spans="1:18" s="16" customFormat="1" x14ac:dyDescent="0.25">
      <c r="A4470"/>
      <c r="B4470" s="18"/>
      <c r="D4470"/>
      <c r="E4470"/>
      <c r="F4470"/>
      <c r="G4470"/>
      <c r="H4470"/>
      <c r="I4470"/>
      <c r="J4470"/>
      <c r="K4470"/>
      <c r="L4470"/>
      <c r="M4470"/>
      <c r="N4470"/>
      <c r="O4470"/>
      <c r="P4470"/>
      <c r="Q4470"/>
      <c r="R4470"/>
    </row>
    <row r="4471" spans="1:18" s="16" customFormat="1" x14ac:dyDescent="0.25">
      <c r="A4471"/>
      <c r="B4471" s="18"/>
      <c r="D4471"/>
      <c r="E4471"/>
      <c r="F4471"/>
      <c r="G4471"/>
      <c r="H4471"/>
      <c r="I4471"/>
      <c r="J4471"/>
      <c r="K4471"/>
      <c r="L4471"/>
      <c r="M4471"/>
      <c r="N4471"/>
      <c r="O4471"/>
      <c r="P4471"/>
      <c r="Q4471"/>
      <c r="R4471"/>
    </row>
    <row r="4472" spans="1:18" s="16" customFormat="1" x14ac:dyDescent="0.25">
      <c r="A4472"/>
      <c r="B4472" s="18"/>
      <c r="D4472"/>
      <c r="E4472"/>
      <c r="F4472"/>
      <c r="G4472"/>
      <c r="H4472"/>
      <c r="I4472"/>
      <c r="J4472"/>
      <c r="K4472"/>
      <c r="L4472"/>
      <c r="M4472"/>
      <c r="N4472"/>
      <c r="O4472"/>
      <c r="P4472"/>
      <c r="Q4472"/>
      <c r="R4472"/>
    </row>
    <row r="4473" spans="1:18" s="16" customFormat="1" x14ac:dyDescent="0.25">
      <c r="A4473"/>
      <c r="B4473" s="18"/>
      <c r="D4473"/>
      <c r="E4473"/>
      <c r="F4473"/>
      <c r="G4473"/>
      <c r="H4473"/>
      <c r="I4473"/>
      <c r="J4473"/>
      <c r="K4473"/>
      <c r="L4473"/>
      <c r="M4473"/>
      <c r="N4473"/>
      <c r="O4473"/>
      <c r="P4473"/>
      <c r="Q4473"/>
      <c r="R4473"/>
    </row>
    <row r="4474" spans="1:18" s="16" customFormat="1" x14ac:dyDescent="0.25">
      <c r="A4474"/>
      <c r="B4474" s="18"/>
      <c r="D4474"/>
      <c r="E4474"/>
      <c r="F4474"/>
      <c r="G4474"/>
      <c r="H4474"/>
      <c r="I4474"/>
      <c r="J4474"/>
      <c r="K4474"/>
      <c r="L4474"/>
      <c r="M4474"/>
      <c r="N4474"/>
      <c r="O4474"/>
      <c r="P4474"/>
      <c r="Q4474"/>
      <c r="R4474"/>
    </row>
    <row r="4475" spans="1:18" s="16" customFormat="1" x14ac:dyDescent="0.25">
      <c r="A4475"/>
      <c r="B4475" s="18"/>
      <c r="D4475"/>
      <c r="E4475"/>
      <c r="F4475"/>
      <c r="G4475"/>
      <c r="H4475"/>
      <c r="I4475"/>
      <c r="J4475"/>
      <c r="K4475"/>
      <c r="L4475"/>
      <c r="M4475"/>
      <c r="N4475"/>
      <c r="O4475"/>
      <c r="P4475"/>
      <c r="Q4475"/>
      <c r="R4475"/>
    </row>
    <row r="4476" spans="1:18" s="16" customFormat="1" x14ac:dyDescent="0.25">
      <c r="A4476"/>
      <c r="B4476" s="18"/>
      <c r="D4476"/>
      <c r="E4476"/>
      <c r="F4476"/>
      <c r="G4476"/>
      <c r="H4476"/>
      <c r="I4476"/>
      <c r="J4476"/>
      <c r="K4476"/>
      <c r="L4476"/>
      <c r="M4476"/>
      <c r="N4476"/>
      <c r="O4476"/>
      <c r="P4476"/>
      <c r="Q4476"/>
      <c r="R4476"/>
    </row>
    <row r="4477" spans="1:18" s="16" customFormat="1" x14ac:dyDescent="0.25">
      <c r="A4477"/>
      <c r="B4477" s="18"/>
      <c r="D4477"/>
      <c r="E4477"/>
      <c r="F4477"/>
      <c r="G4477"/>
      <c r="H4477"/>
      <c r="I4477"/>
      <c r="J4477"/>
      <c r="K4477"/>
      <c r="L4477"/>
      <c r="M4477"/>
      <c r="N4477"/>
      <c r="O4477"/>
      <c r="P4477"/>
      <c r="Q4477"/>
      <c r="R4477"/>
    </row>
    <row r="4478" spans="1:18" s="16" customFormat="1" x14ac:dyDescent="0.25">
      <c r="A4478"/>
      <c r="B4478" s="18"/>
      <c r="D4478"/>
      <c r="E4478"/>
      <c r="F4478"/>
      <c r="G4478"/>
      <c r="H4478"/>
      <c r="I4478"/>
      <c r="J4478"/>
      <c r="K4478"/>
      <c r="L4478"/>
      <c r="M4478"/>
      <c r="N4478"/>
      <c r="O4478"/>
      <c r="P4478"/>
      <c r="Q4478"/>
      <c r="R4478"/>
    </row>
    <row r="4479" spans="1:18" s="16" customFormat="1" x14ac:dyDescent="0.25">
      <c r="A4479"/>
      <c r="B4479" s="18"/>
      <c r="D4479"/>
      <c r="E4479"/>
      <c r="F4479"/>
      <c r="G4479"/>
      <c r="H4479"/>
      <c r="I4479"/>
      <c r="J4479"/>
      <c r="K4479"/>
      <c r="L4479"/>
      <c r="M4479"/>
      <c r="N4479"/>
      <c r="O4479"/>
      <c r="P4479"/>
      <c r="Q4479"/>
      <c r="R4479"/>
    </row>
    <row r="4480" spans="1:18" s="16" customFormat="1" x14ac:dyDescent="0.25">
      <c r="A4480"/>
      <c r="B4480" s="18"/>
      <c r="D4480"/>
      <c r="E4480"/>
      <c r="F4480"/>
      <c r="G4480"/>
      <c r="H4480"/>
      <c r="I4480"/>
      <c r="J4480"/>
      <c r="K4480"/>
      <c r="L4480"/>
      <c r="M4480"/>
      <c r="N4480"/>
      <c r="O4480"/>
      <c r="P4480"/>
      <c r="Q4480"/>
      <c r="R4480"/>
    </row>
    <row r="4481" spans="1:18" s="16" customFormat="1" x14ac:dyDescent="0.25">
      <c r="A4481"/>
      <c r="B4481" s="18"/>
      <c r="D4481"/>
      <c r="E4481"/>
      <c r="F4481"/>
      <c r="G4481"/>
      <c r="H4481"/>
      <c r="I4481"/>
      <c r="J4481"/>
      <c r="K4481"/>
      <c r="L4481"/>
      <c r="M4481"/>
      <c r="N4481"/>
      <c r="O4481"/>
      <c r="P4481"/>
      <c r="Q4481"/>
      <c r="R4481"/>
    </row>
    <row r="4482" spans="1:18" s="16" customFormat="1" x14ac:dyDescent="0.25">
      <c r="A4482"/>
      <c r="B4482" s="18"/>
      <c r="D4482"/>
      <c r="E4482"/>
      <c r="F4482"/>
      <c r="G4482"/>
      <c r="H4482"/>
      <c r="I4482"/>
      <c r="J4482"/>
      <c r="K4482"/>
      <c r="L4482"/>
      <c r="M4482"/>
      <c r="N4482"/>
      <c r="O4482"/>
      <c r="P4482"/>
      <c r="Q4482"/>
      <c r="R4482"/>
    </row>
    <row r="4483" spans="1:18" s="16" customFormat="1" x14ac:dyDescent="0.25">
      <c r="A4483"/>
      <c r="B4483" s="18"/>
      <c r="D4483"/>
      <c r="E4483"/>
      <c r="F4483"/>
      <c r="G4483"/>
      <c r="H4483"/>
      <c r="I4483"/>
      <c r="J4483"/>
      <c r="K4483"/>
      <c r="L4483"/>
      <c r="M4483"/>
      <c r="N4483"/>
      <c r="O4483"/>
      <c r="P4483"/>
      <c r="Q4483"/>
      <c r="R4483"/>
    </row>
    <row r="4484" spans="1:18" s="16" customFormat="1" x14ac:dyDescent="0.25">
      <c r="A4484"/>
      <c r="B4484" s="18"/>
      <c r="D4484"/>
      <c r="E4484"/>
      <c r="F4484"/>
      <c r="G4484"/>
      <c r="H4484"/>
      <c r="I4484"/>
      <c r="J4484"/>
      <c r="K4484"/>
      <c r="L4484"/>
      <c r="M4484"/>
      <c r="N4484"/>
      <c r="O4484"/>
      <c r="P4484"/>
      <c r="Q4484"/>
      <c r="R4484"/>
    </row>
    <row r="4485" spans="1:18" s="16" customFormat="1" x14ac:dyDescent="0.25">
      <c r="A4485"/>
      <c r="B4485" s="18"/>
      <c r="D4485"/>
      <c r="E4485"/>
      <c r="F4485"/>
      <c r="G4485"/>
      <c r="H4485"/>
      <c r="I4485"/>
      <c r="J4485"/>
      <c r="K4485"/>
      <c r="L4485"/>
      <c r="M4485"/>
      <c r="N4485"/>
      <c r="O4485"/>
      <c r="P4485"/>
      <c r="Q4485"/>
      <c r="R4485"/>
    </row>
    <row r="4486" spans="1:18" s="16" customFormat="1" x14ac:dyDescent="0.25">
      <c r="A4486"/>
      <c r="B4486" s="18"/>
      <c r="D4486"/>
      <c r="E4486"/>
      <c r="F4486"/>
      <c r="G4486"/>
      <c r="H4486"/>
      <c r="I4486"/>
      <c r="J4486"/>
      <c r="K4486"/>
      <c r="L4486"/>
      <c r="M4486"/>
      <c r="N4486"/>
      <c r="O4486"/>
      <c r="P4486"/>
      <c r="Q4486"/>
      <c r="R4486"/>
    </row>
    <row r="4487" spans="1:18" s="16" customFormat="1" x14ac:dyDescent="0.25">
      <c r="A4487"/>
      <c r="B4487" s="18"/>
      <c r="D4487"/>
      <c r="E4487"/>
      <c r="F4487"/>
      <c r="G4487"/>
      <c r="H4487"/>
      <c r="I4487"/>
      <c r="J4487"/>
      <c r="K4487"/>
      <c r="L4487"/>
      <c r="M4487"/>
      <c r="N4487"/>
      <c r="O4487"/>
      <c r="P4487"/>
      <c r="Q4487"/>
      <c r="R4487"/>
    </row>
    <row r="4488" spans="1:18" s="16" customFormat="1" x14ac:dyDescent="0.25">
      <c r="A4488"/>
      <c r="B4488" s="18"/>
      <c r="D4488"/>
      <c r="E4488"/>
      <c r="F4488"/>
      <c r="G4488"/>
      <c r="H4488"/>
      <c r="I4488"/>
      <c r="J4488"/>
      <c r="K4488"/>
      <c r="L4488"/>
      <c r="M4488"/>
      <c r="N4488"/>
      <c r="O4488"/>
      <c r="P4488"/>
      <c r="Q4488"/>
      <c r="R4488"/>
    </row>
    <row r="4489" spans="1:18" s="16" customFormat="1" x14ac:dyDescent="0.25">
      <c r="A4489"/>
      <c r="B4489" s="18"/>
      <c r="D4489"/>
      <c r="E4489"/>
      <c r="F4489"/>
      <c r="G4489"/>
      <c r="H4489"/>
      <c r="I4489"/>
      <c r="J4489"/>
      <c r="K4489"/>
      <c r="L4489"/>
      <c r="M4489"/>
      <c r="N4489"/>
      <c r="O4489"/>
      <c r="P4489"/>
      <c r="Q4489"/>
      <c r="R4489"/>
    </row>
    <row r="4490" spans="1:18" s="16" customFormat="1" x14ac:dyDescent="0.25">
      <c r="A4490"/>
      <c r="B4490" s="18"/>
      <c r="D4490"/>
      <c r="E4490"/>
      <c r="F4490"/>
      <c r="G4490"/>
      <c r="H4490"/>
      <c r="I4490"/>
      <c r="J4490"/>
      <c r="K4490"/>
      <c r="L4490"/>
      <c r="M4490"/>
      <c r="N4490"/>
      <c r="O4490"/>
      <c r="P4490"/>
      <c r="Q4490"/>
      <c r="R4490"/>
    </row>
    <row r="4491" spans="1:18" s="16" customFormat="1" x14ac:dyDescent="0.25">
      <c r="A4491"/>
      <c r="B4491" s="18"/>
      <c r="D4491"/>
      <c r="E4491"/>
      <c r="F4491"/>
      <c r="G4491"/>
      <c r="H4491"/>
      <c r="I4491"/>
      <c r="J4491"/>
      <c r="K4491"/>
      <c r="L4491"/>
      <c r="M4491"/>
      <c r="N4491"/>
      <c r="O4491"/>
      <c r="P4491"/>
      <c r="Q4491"/>
      <c r="R4491"/>
    </row>
    <row r="4492" spans="1:18" s="16" customFormat="1" x14ac:dyDescent="0.25">
      <c r="A4492"/>
      <c r="B4492" s="18"/>
      <c r="D4492"/>
      <c r="E4492"/>
      <c r="F4492"/>
      <c r="G4492"/>
      <c r="H4492"/>
      <c r="I4492"/>
      <c r="J4492"/>
      <c r="K4492"/>
      <c r="L4492"/>
      <c r="M4492"/>
      <c r="N4492"/>
      <c r="O4492"/>
      <c r="P4492"/>
      <c r="Q4492"/>
      <c r="R4492"/>
    </row>
    <row r="4493" spans="1:18" s="16" customFormat="1" x14ac:dyDescent="0.25">
      <c r="A4493"/>
      <c r="B4493" s="18"/>
      <c r="D4493"/>
      <c r="E4493"/>
      <c r="F4493"/>
      <c r="G4493"/>
      <c r="H4493"/>
      <c r="I4493"/>
      <c r="J4493"/>
      <c r="K4493"/>
      <c r="L4493"/>
      <c r="M4493"/>
      <c r="N4493"/>
      <c r="O4493"/>
      <c r="P4493"/>
      <c r="Q4493"/>
      <c r="R4493"/>
    </row>
    <row r="4494" spans="1:18" s="16" customFormat="1" x14ac:dyDescent="0.25">
      <c r="A4494"/>
      <c r="B4494" s="18"/>
      <c r="D4494"/>
      <c r="E4494"/>
      <c r="F4494"/>
      <c r="G4494"/>
      <c r="H4494"/>
      <c r="I4494"/>
      <c r="J4494"/>
      <c r="K4494"/>
      <c r="L4494"/>
      <c r="M4494"/>
      <c r="N4494"/>
      <c r="O4494"/>
      <c r="P4494"/>
      <c r="Q4494"/>
      <c r="R4494"/>
    </row>
    <row r="4495" spans="1:18" s="16" customFormat="1" x14ac:dyDescent="0.25">
      <c r="A4495"/>
      <c r="B4495" s="18"/>
      <c r="D4495"/>
      <c r="E4495"/>
      <c r="F4495"/>
      <c r="G4495"/>
      <c r="H4495"/>
      <c r="I4495"/>
      <c r="J4495"/>
      <c r="K4495"/>
      <c r="L4495"/>
      <c r="M4495"/>
      <c r="N4495"/>
      <c r="O4495"/>
      <c r="P4495"/>
      <c r="Q4495"/>
      <c r="R4495"/>
    </row>
    <row r="4496" spans="1:18" s="16" customFormat="1" x14ac:dyDescent="0.25">
      <c r="A4496"/>
      <c r="B4496" s="18"/>
      <c r="D4496"/>
      <c r="E4496"/>
      <c r="F4496"/>
      <c r="G4496"/>
      <c r="H4496"/>
      <c r="I4496"/>
      <c r="J4496"/>
      <c r="K4496"/>
      <c r="L4496"/>
      <c r="M4496"/>
      <c r="N4496"/>
      <c r="O4496"/>
      <c r="P4496"/>
      <c r="Q4496"/>
      <c r="R4496"/>
    </row>
    <row r="4497" spans="1:18" s="16" customFormat="1" x14ac:dyDescent="0.25">
      <c r="A4497"/>
      <c r="B4497" s="18"/>
      <c r="D4497"/>
      <c r="E4497"/>
      <c r="F4497"/>
      <c r="G4497"/>
      <c r="H4497"/>
      <c r="I4497"/>
      <c r="J4497"/>
      <c r="K4497"/>
      <c r="L4497"/>
      <c r="M4497"/>
      <c r="N4497"/>
      <c r="O4497"/>
      <c r="P4497"/>
      <c r="Q4497"/>
      <c r="R4497"/>
    </row>
    <row r="4498" spans="1:18" s="16" customFormat="1" x14ac:dyDescent="0.25">
      <c r="A4498"/>
      <c r="B4498" s="18"/>
      <c r="D4498"/>
      <c r="E4498"/>
      <c r="F4498"/>
      <c r="G4498"/>
      <c r="H4498"/>
      <c r="I4498"/>
      <c r="J4498"/>
      <c r="K4498"/>
      <c r="L4498"/>
      <c r="M4498"/>
      <c r="N4498"/>
      <c r="O4498"/>
      <c r="P4498"/>
      <c r="Q4498"/>
      <c r="R4498"/>
    </row>
    <row r="4499" spans="1:18" s="16" customFormat="1" x14ac:dyDescent="0.25">
      <c r="A4499"/>
      <c r="B4499" s="18"/>
      <c r="D4499"/>
      <c r="E4499"/>
      <c r="F4499"/>
      <c r="G4499"/>
      <c r="H4499"/>
      <c r="I4499"/>
      <c r="J4499"/>
      <c r="K4499"/>
      <c r="L4499"/>
      <c r="M4499"/>
      <c r="N4499"/>
      <c r="O4499"/>
      <c r="P4499"/>
      <c r="Q4499"/>
      <c r="R4499"/>
    </row>
    <row r="4500" spans="1:18" s="16" customFormat="1" x14ac:dyDescent="0.25">
      <c r="A4500"/>
      <c r="B4500" s="18"/>
      <c r="D4500"/>
      <c r="E4500"/>
      <c r="F4500"/>
      <c r="G4500"/>
      <c r="H4500"/>
      <c r="I4500"/>
      <c r="J4500"/>
      <c r="K4500"/>
      <c r="L4500"/>
      <c r="M4500"/>
      <c r="N4500"/>
      <c r="O4500"/>
      <c r="P4500"/>
      <c r="Q4500"/>
      <c r="R4500"/>
    </row>
    <row r="4501" spans="1:18" s="16" customFormat="1" x14ac:dyDescent="0.25">
      <c r="A4501"/>
      <c r="B4501" s="18"/>
      <c r="D4501"/>
      <c r="E4501"/>
      <c r="F4501"/>
      <c r="G4501"/>
      <c r="H4501"/>
      <c r="I4501"/>
      <c r="J4501"/>
      <c r="K4501"/>
      <c r="L4501"/>
      <c r="M4501"/>
      <c r="N4501"/>
      <c r="O4501"/>
      <c r="P4501"/>
      <c r="Q4501"/>
      <c r="R4501"/>
    </row>
    <row r="4502" spans="1:18" s="16" customFormat="1" x14ac:dyDescent="0.25">
      <c r="A4502"/>
      <c r="B4502" s="18"/>
      <c r="D4502"/>
      <c r="E4502"/>
      <c r="F4502"/>
      <c r="G4502"/>
      <c r="H4502"/>
      <c r="I4502"/>
      <c r="J4502"/>
      <c r="K4502"/>
      <c r="L4502"/>
      <c r="M4502"/>
      <c r="N4502"/>
      <c r="O4502"/>
      <c r="P4502"/>
      <c r="Q4502"/>
      <c r="R4502"/>
    </row>
    <row r="4503" spans="1:18" s="16" customFormat="1" x14ac:dyDescent="0.25">
      <c r="A4503"/>
      <c r="B4503" s="18"/>
      <c r="D4503"/>
      <c r="E4503"/>
      <c r="F4503"/>
      <c r="G4503"/>
      <c r="H4503"/>
      <c r="I4503"/>
      <c r="J4503"/>
      <c r="K4503"/>
      <c r="L4503"/>
      <c r="M4503"/>
      <c r="N4503"/>
      <c r="O4503"/>
      <c r="P4503"/>
      <c r="Q4503"/>
      <c r="R4503"/>
    </row>
    <row r="4504" spans="1:18" s="16" customFormat="1" x14ac:dyDescent="0.25">
      <c r="A4504"/>
      <c r="B4504" s="18"/>
      <c r="D4504"/>
      <c r="E4504"/>
      <c r="F4504"/>
      <c r="G4504"/>
      <c r="H4504"/>
      <c r="I4504"/>
      <c r="J4504"/>
      <c r="K4504"/>
      <c r="L4504"/>
      <c r="M4504"/>
      <c r="N4504"/>
      <c r="O4504"/>
      <c r="P4504"/>
      <c r="Q4504"/>
      <c r="R4504"/>
    </row>
    <row r="4505" spans="1:18" s="16" customFormat="1" x14ac:dyDescent="0.25">
      <c r="A4505"/>
      <c r="B4505" s="18"/>
      <c r="D4505"/>
      <c r="E4505"/>
      <c r="F4505"/>
      <c r="G4505"/>
      <c r="H4505"/>
      <c r="I4505"/>
      <c r="J4505"/>
      <c r="K4505"/>
      <c r="L4505"/>
      <c r="M4505"/>
      <c r="N4505"/>
      <c r="O4505"/>
      <c r="P4505"/>
      <c r="Q4505"/>
      <c r="R4505"/>
    </row>
    <row r="4506" spans="1:18" s="16" customFormat="1" x14ac:dyDescent="0.25">
      <c r="A4506"/>
      <c r="B4506" s="18"/>
      <c r="D4506"/>
      <c r="E4506"/>
      <c r="F4506"/>
      <c r="G4506"/>
      <c r="H4506"/>
      <c r="I4506"/>
      <c r="J4506"/>
      <c r="K4506"/>
      <c r="L4506"/>
      <c r="M4506"/>
      <c r="N4506"/>
      <c r="O4506"/>
      <c r="P4506"/>
      <c r="Q4506"/>
      <c r="R4506"/>
    </row>
    <row r="4507" spans="1:18" s="16" customFormat="1" x14ac:dyDescent="0.25">
      <c r="A4507"/>
      <c r="B4507" s="18"/>
      <c r="D4507"/>
      <c r="E4507"/>
      <c r="F4507"/>
      <c r="G4507"/>
      <c r="H4507"/>
      <c r="I4507"/>
      <c r="J4507"/>
      <c r="K4507"/>
      <c r="L4507"/>
      <c r="M4507"/>
      <c r="N4507"/>
      <c r="O4507"/>
      <c r="P4507"/>
      <c r="Q4507"/>
      <c r="R4507"/>
    </row>
    <row r="4508" spans="1:18" s="16" customFormat="1" x14ac:dyDescent="0.25">
      <c r="A4508"/>
      <c r="B4508" s="18"/>
      <c r="D4508"/>
      <c r="E4508"/>
      <c r="F4508"/>
      <c r="G4508"/>
      <c r="H4508"/>
      <c r="I4508"/>
      <c r="J4508"/>
      <c r="K4508"/>
      <c r="L4508"/>
      <c r="M4508"/>
      <c r="N4508"/>
      <c r="O4508"/>
      <c r="P4508"/>
      <c r="Q4508"/>
      <c r="R4508"/>
    </row>
    <row r="4509" spans="1:18" s="16" customFormat="1" x14ac:dyDescent="0.25">
      <c r="A4509"/>
      <c r="B4509" s="18"/>
      <c r="D4509"/>
      <c r="E4509"/>
      <c r="F4509"/>
      <c r="G4509"/>
      <c r="H4509"/>
      <c r="I4509"/>
      <c r="J4509"/>
      <c r="K4509"/>
      <c r="L4509"/>
      <c r="M4509"/>
      <c r="N4509"/>
      <c r="O4509"/>
      <c r="P4509"/>
      <c r="Q4509"/>
      <c r="R4509"/>
    </row>
    <row r="4510" spans="1:18" s="16" customFormat="1" x14ac:dyDescent="0.25">
      <c r="A4510"/>
      <c r="B4510" s="18"/>
      <c r="D4510"/>
      <c r="E4510"/>
      <c r="F4510"/>
      <c r="G4510"/>
      <c r="H4510"/>
      <c r="I4510"/>
      <c r="J4510"/>
      <c r="K4510"/>
      <c r="L4510"/>
      <c r="M4510"/>
      <c r="N4510"/>
      <c r="O4510"/>
      <c r="P4510"/>
      <c r="Q4510"/>
      <c r="R4510"/>
    </row>
    <row r="4511" spans="1:18" s="16" customFormat="1" x14ac:dyDescent="0.25">
      <c r="A4511"/>
      <c r="B4511" s="18"/>
      <c r="D4511"/>
      <c r="E4511"/>
      <c r="F4511"/>
      <c r="G4511"/>
      <c r="H4511"/>
      <c r="I4511"/>
      <c r="J4511"/>
      <c r="K4511"/>
      <c r="L4511"/>
      <c r="M4511"/>
      <c r="N4511"/>
      <c r="O4511"/>
      <c r="P4511"/>
      <c r="Q4511"/>
      <c r="R4511"/>
    </row>
    <row r="4512" spans="1:18" s="16" customFormat="1" x14ac:dyDescent="0.25">
      <c r="A4512"/>
      <c r="B4512" s="17"/>
      <c r="D4512"/>
      <c r="E4512"/>
      <c r="F4512"/>
      <c r="G4512"/>
      <c r="H4512"/>
      <c r="I4512"/>
      <c r="J4512"/>
      <c r="K4512"/>
      <c r="L4512"/>
      <c r="M4512"/>
      <c r="N4512"/>
      <c r="O4512"/>
      <c r="P4512"/>
      <c r="Q4512"/>
      <c r="R4512"/>
    </row>
    <row r="4513" spans="1:18" s="16" customFormat="1" x14ac:dyDescent="0.25">
      <c r="A4513"/>
      <c r="B4513" s="18"/>
      <c r="D4513"/>
      <c r="E4513"/>
      <c r="F4513"/>
      <c r="G4513"/>
      <c r="H4513"/>
      <c r="I4513"/>
      <c r="J4513"/>
      <c r="K4513"/>
      <c r="L4513"/>
      <c r="M4513"/>
      <c r="N4513"/>
      <c r="O4513"/>
      <c r="P4513"/>
      <c r="Q4513"/>
      <c r="R4513"/>
    </row>
    <row r="4514" spans="1:18" s="16" customFormat="1" x14ac:dyDescent="0.25">
      <c r="A4514"/>
      <c r="B4514" s="18"/>
      <c r="D4514"/>
      <c r="E4514"/>
      <c r="F4514"/>
      <c r="G4514"/>
      <c r="H4514"/>
      <c r="I4514"/>
      <c r="J4514"/>
      <c r="K4514"/>
      <c r="L4514"/>
      <c r="M4514"/>
      <c r="N4514"/>
      <c r="O4514"/>
      <c r="P4514"/>
      <c r="Q4514"/>
      <c r="R4514"/>
    </row>
    <row r="4515" spans="1:18" s="16" customFormat="1" x14ac:dyDescent="0.25">
      <c r="A4515"/>
      <c r="B4515" s="18"/>
      <c r="D4515"/>
      <c r="E4515"/>
      <c r="F4515"/>
      <c r="G4515"/>
      <c r="H4515"/>
      <c r="I4515"/>
      <c r="J4515"/>
      <c r="K4515"/>
      <c r="L4515"/>
      <c r="M4515"/>
      <c r="N4515"/>
      <c r="O4515"/>
      <c r="P4515"/>
      <c r="Q4515"/>
      <c r="R4515"/>
    </row>
    <row r="4516" spans="1:18" s="16" customFormat="1" x14ac:dyDescent="0.25">
      <c r="A4516"/>
      <c r="B4516" s="18"/>
      <c r="D4516"/>
      <c r="E4516"/>
      <c r="F4516"/>
      <c r="G4516"/>
      <c r="H4516"/>
      <c r="I4516"/>
      <c r="J4516"/>
      <c r="K4516"/>
      <c r="L4516"/>
      <c r="M4516"/>
      <c r="N4516"/>
      <c r="O4516"/>
      <c r="P4516"/>
      <c r="Q4516"/>
      <c r="R4516"/>
    </row>
    <row r="4517" spans="1:18" s="16" customFormat="1" x14ac:dyDescent="0.25">
      <c r="A4517"/>
      <c r="B4517" s="18"/>
      <c r="D4517"/>
      <c r="E4517"/>
      <c r="F4517"/>
      <c r="G4517"/>
      <c r="H4517"/>
      <c r="I4517"/>
      <c r="J4517"/>
      <c r="K4517"/>
      <c r="L4517"/>
      <c r="M4517"/>
      <c r="N4517"/>
      <c r="O4517"/>
      <c r="P4517"/>
      <c r="Q4517"/>
      <c r="R4517"/>
    </row>
    <row r="4518" spans="1:18" s="16" customFormat="1" x14ac:dyDescent="0.25">
      <c r="A4518"/>
      <c r="B4518" s="18"/>
      <c r="D4518"/>
      <c r="E4518"/>
      <c r="F4518"/>
      <c r="G4518"/>
      <c r="H4518"/>
      <c r="I4518"/>
      <c r="J4518"/>
      <c r="K4518"/>
      <c r="L4518"/>
      <c r="M4518"/>
      <c r="N4518"/>
      <c r="O4518"/>
      <c r="P4518"/>
      <c r="Q4518"/>
      <c r="R4518"/>
    </row>
    <row r="4519" spans="1:18" s="16" customFormat="1" x14ac:dyDescent="0.25">
      <c r="A4519"/>
      <c r="B4519" s="18"/>
      <c r="D4519"/>
      <c r="E4519"/>
      <c r="F4519"/>
      <c r="G4519"/>
      <c r="H4519"/>
      <c r="I4519"/>
      <c r="J4519"/>
      <c r="K4519"/>
      <c r="L4519"/>
      <c r="M4519"/>
      <c r="N4519"/>
      <c r="O4519"/>
      <c r="P4519"/>
      <c r="Q4519"/>
      <c r="R4519"/>
    </row>
    <row r="4520" spans="1:18" s="16" customFormat="1" x14ac:dyDescent="0.25">
      <c r="A4520"/>
      <c r="B4520" s="18"/>
      <c r="D4520"/>
      <c r="E4520"/>
      <c r="F4520"/>
      <c r="G4520"/>
      <c r="H4520"/>
      <c r="I4520"/>
      <c r="J4520"/>
      <c r="K4520"/>
      <c r="L4520"/>
      <c r="M4520"/>
      <c r="N4520"/>
      <c r="O4520"/>
      <c r="P4520"/>
      <c r="Q4520"/>
      <c r="R4520"/>
    </row>
    <row r="4521" spans="1:18" s="16" customFormat="1" x14ac:dyDescent="0.25">
      <c r="A4521"/>
      <c r="B4521" s="18"/>
      <c r="D4521"/>
      <c r="E4521"/>
      <c r="F4521"/>
      <c r="G4521"/>
      <c r="H4521"/>
      <c r="I4521"/>
      <c r="J4521"/>
      <c r="K4521"/>
      <c r="L4521"/>
      <c r="M4521"/>
      <c r="N4521"/>
      <c r="O4521"/>
      <c r="P4521"/>
      <c r="Q4521"/>
      <c r="R4521"/>
    </row>
    <row r="4522" spans="1:18" s="16" customFormat="1" x14ac:dyDescent="0.25">
      <c r="A4522"/>
      <c r="B4522" s="18"/>
      <c r="D4522"/>
      <c r="E4522"/>
      <c r="F4522"/>
      <c r="G4522"/>
      <c r="H4522"/>
      <c r="I4522"/>
      <c r="J4522"/>
      <c r="K4522"/>
      <c r="L4522"/>
      <c r="M4522"/>
      <c r="N4522"/>
      <c r="O4522"/>
      <c r="P4522"/>
      <c r="Q4522"/>
      <c r="R4522"/>
    </row>
    <row r="4523" spans="1:18" s="16" customFormat="1" x14ac:dyDescent="0.25">
      <c r="A4523"/>
      <c r="B4523" s="18"/>
      <c r="D4523"/>
      <c r="E4523"/>
      <c r="F4523"/>
      <c r="G4523"/>
      <c r="H4523"/>
      <c r="I4523"/>
      <c r="J4523"/>
      <c r="K4523"/>
      <c r="L4523"/>
      <c r="M4523"/>
      <c r="N4523"/>
      <c r="O4523"/>
      <c r="P4523"/>
      <c r="Q4523"/>
      <c r="R4523"/>
    </row>
    <row r="4524" spans="1:18" s="16" customFormat="1" x14ac:dyDescent="0.25">
      <c r="A4524"/>
      <c r="B4524" s="18"/>
      <c r="D4524"/>
      <c r="E4524"/>
      <c r="F4524"/>
      <c r="G4524"/>
      <c r="H4524"/>
      <c r="I4524"/>
      <c r="J4524"/>
      <c r="K4524"/>
      <c r="L4524"/>
      <c r="M4524"/>
      <c r="N4524"/>
      <c r="O4524"/>
      <c r="P4524"/>
      <c r="Q4524"/>
      <c r="R4524"/>
    </row>
    <row r="4525" spans="1:18" s="16" customFormat="1" x14ac:dyDescent="0.25">
      <c r="A4525"/>
      <c r="B4525" s="18"/>
      <c r="D4525"/>
      <c r="E4525"/>
      <c r="F4525"/>
      <c r="G4525"/>
      <c r="H4525"/>
      <c r="I4525"/>
      <c r="J4525"/>
      <c r="K4525"/>
      <c r="L4525"/>
      <c r="M4525"/>
      <c r="N4525"/>
      <c r="O4525"/>
      <c r="P4525"/>
      <c r="Q4525"/>
      <c r="R4525"/>
    </row>
    <row r="4526" spans="1:18" s="16" customFormat="1" x14ac:dyDescent="0.25">
      <c r="A4526"/>
      <c r="B4526" s="18"/>
      <c r="D4526"/>
      <c r="E4526"/>
      <c r="F4526"/>
      <c r="G4526"/>
      <c r="H4526"/>
      <c r="I4526"/>
      <c r="J4526"/>
      <c r="K4526"/>
      <c r="L4526"/>
      <c r="M4526"/>
      <c r="N4526"/>
      <c r="O4526"/>
      <c r="P4526"/>
      <c r="Q4526"/>
      <c r="R4526"/>
    </row>
    <row r="4527" spans="1:18" s="16" customFormat="1" x14ac:dyDescent="0.25">
      <c r="A4527"/>
      <c r="B4527" s="18"/>
      <c r="D4527"/>
      <c r="E4527"/>
      <c r="F4527"/>
      <c r="G4527"/>
      <c r="H4527"/>
      <c r="I4527"/>
      <c r="J4527"/>
      <c r="K4527"/>
      <c r="L4527"/>
      <c r="M4527"/>
      <c r="N4527"/>
      <c r="O4527"/>
      <c r="P4527"/>
      <c r="Q4527"/>
      <c r="R4527"/>
    </row>
    <row r="4528" spans="1:18" s="16" customFormat="1" x14ac:dyDescent="0.25">
      <c r="A4528"/>
      <c r="B4528" s="18"/>
      <c r="D4528"/>
      <c r="E4528"/>
      <c r="F4528"/>
      <c r="G4528"/>
      <c r="H4528"/>
      <c r="I4528"/>
      <c r="J4528"/>
      <c r="K4528"/>
      <c r="L4528"/>
      <c r="M4528"/>
      <c r="N4528"/>
      <c r="O4528"/>
      <c r="P4528"/>
      <c r="Q4528"/>
      <c r="R4528"/>
    </row>
    <row r="4529" spans="1:18" s="16" customFormat="1" x14ac:dyDescent="0.25">
      <c r="A4529"/>
      <c r="B4529" s="18"/>
      <c r="D4529"/>
      <c r="E4529"/>
      <c r="F4529"/>
      <c r="G4529"/>
      <c r="H4529"/>
      <c r="I4529"/>
      <c r="J4529"/>
      <c r="K4529"/>
      <c r="L4529"/>
      <c r="M4529"/>
      <c r="N4529"/>
      <c r="O4529"/>
      <c r="P4529"/>
      <c r="Q4529"/>
      <c r="R4529"/>
    </row>
    <row r="4530" spans="1:18" s="16" customFormat="1" x14ac:dyDescent="0.25">
      <c r="A4530"/>
      <c r="B4530" s="18"/>
      <c r="D4530"/>
      <c r="E4530"/>
      <c r="F4530"/>
      <c r="G4530"/>
      <c r="H4530"/>
      <c r="I4530"/>
      <c r="J4530"/>
      <c r="K4530"/>
      <c r="L4530"/>
      <c r="M4530"/>
      <c r="N4530"/>
      <c r="O4530"/>
      <c r="P4530"/>
      <c r="Q4530"/>
      <c r="R4530"/>
    </row>
    <row r="4531" spans="1:18" s="16" customFormat="1" x14ac:dyDescent="0.25">
      <c r="A4531"/>
      <c r="B4531" s="18"/>
      <c r="D4531"/>
      <c r="E4531"/>
      <c r="F4531"/>
      <c r="G4531"/>
      <c r="H4531"/>
      <c r="I4531"/>
      <c r="J4531"/>
      <c r="K4531"/>
      <c r="L4531"/>
      <c r="M4531"/>
      <c r="N4531"/>
      <c r="O4531"/>
      <c r="P4531"/>
      <c r="Q4531"/>
      <c r="R4531"/>
    </row>
    <row r="4532" spans="1:18" s="16" customFormat="1" x14ac:dyDescent="0.25">
      <c r="A4532"/>
      <c r="B4532" s="18"/>
      <c r="D4532"/>
      <c r="E4532"/>
      <c r="F4532"/>
      <c r="G4532"/>
      <c r="H4532"/>
      <c r="I4532"/>
      <c r="J4532"/>
      <c r="K4532"/>
      <c r="L4532"/>
      <c r="M4532"/>
      <c r="N4532"/>
      <c r="O4532"/>
      <c r="P4532"/>
      <c r="Q4532"/>
      <c r="R4532"/>
    </row>
    <row r="4533" spans="1:18" s="16" customFormat="1" x14ac:dyDescent="0.25">
      <c r="A4533"/>
      <c r="B4533" s="18"/>
      <c r="D4533"/>
      <c r="E4533"/>
      <c r="F4533"/>
      <c r="G4533"/>
      <c r="H4533"/>
      <c r="I4533"/>
      <c r="J4533"/>
      <c r="K4533"/>
      <c r="L4533"/>
      <c r="M4533"/>
      <c r="N4533"/>
      <c r="O4533"/>
      <c r="P4533"/>
      <c r="Q4533"/>
      <c r="R4533"/>
    </row>
    <row r="4534" spans="1:18" s="16" customFormat="1" x14ac:dyDescent="0.25">
      <c r="A4534"/>
      <c r="B4534" s="18"/>
      <c r="D4534"/>
      <c r="E4534"/>
      <c r="F4534"/>
      <c r="G4534"/>
      <c r="H4534"/>
      <c r="I4534"/>
      <c r="J4534"/>
      <c r="K4534"/>
      <c r="L4534"/>
      <c r="M4534"/>
      <c r="N4534"/>
      <c r="O4534"/>
      <c r="P4534"/>
      <c r="Q4534"/>
      <c r="R4534"/>
    </row>
    <row r="4535" spans="1:18" s="16" customFormat="1" x14ac:dyDescent="0.25">
      <c r="A4535"/>
      <c r="B4535" s="18"/>
      <c r="D4535"/>
      <c r="E4535"/>
      <c r="F4535"/>
      <c r="G4535"/>
      <c r="H4535"/>
      <c r="I4535"/>
      <c r="J4535"/>
      <c r="K4535"/>
      <c r="L4535"/>
      <c r="M4535"/>
      <c r="N4535"/>
      <c r="O4535"/>
      <c r="P4535"/>
      <c r="Q4535"/>
      <c r="R4535"/>
    </row>
    <row r="4536" spans="1:18" s="16" customFormat="1" x14ac:dyDescent="0.25">
      <c r="A4536"/>
      <c r="B4536" s="18"/>
      <c r="D4536"/>
      <c r="E4536"/>
      <c r="F4536"/>
      <c r="G4536"/>
      <c r="H4536"/>
      <c r="I4536"/>
      <c r="J4536"/>
      <c r="K4536"/>
      <c r="L4536"/>
      <c r="M4536"/>
      <c r="N4536"/>
      <c r="O4536"/>
      <c r="P4536"/>
      <c r="Q4536"/>
      <c r="R4536"/>
    </row>
    <row r="4537" spans="1:18" s="16" customFormat="1" x14ac:dyDescent="0.25">
      <c r="A4537"/>
      <c r="B4537" s="18"/>
      <c r="D4537"/>
      <c r="E4537"/>
      <c r="F4537"/>
      <c r="G4537"/>
      <c r="H4537"/>
      <c r="I4537"/>
      <c r="J4537"/>
      <c r="K4537"/>
      <c r="L4537"/>
      <c r="M4537"/>
      <c r="N4537"/>
      <c r="O4537"/>
      <c r="P4537"/>
      <c r="Q4537"/>
      <c r="R4537"/>
    </row>
    <row r="4538" spans="1:18" s="16" customFormat="1" x14ac:dyDescent="0.25">
      <c r="A4538"/>
      <c r="B4538" s="18"/>
      <c r="D4538"/>
      <c r="E4538"/>
      <c r="F4538"/>
      <c r="G4538"/>
      <c r="H4538"/>
      <c r="I4538"/>
      <c r="J4538"/>
      <c r="K4538"/>
      <c r="L4538"/>
      <c r="M4538"/>
      <c r="N4538"/>
      <c r="O4538"/>
      <c r="P4538"/>
      <c r="Q4538"/>
      <c r="R4538"/>
    </row>
    <row r="4539" spans="1:18" s="16" customFormat="1" x14ac:dyDescent="0.25">
      <c r="A4539"/>
      <c r="B4539" s="18"/>
      <c r="D4539"/>
      <c r="E4539"/>
      <c r="F4539"/>
      <c r="G4539"/>
      <c r="H4539"/>
      <c r="I4539"/>
      <c r="J4539"/>
      <c r="K4539"/>
      <c r="L4539"/>
      <c r="M4539"/>
      <c r="N4539"/>
      <c r="O4539"/>
      <c r="P4539"/>
      <c r="Q4539"/>
      <c r="R4539"/>
    </row>
    <row r="4540" spans="1:18" s="16" customFormat="1" x14ac:dyDescent="0.25">
      <c r="A4540"/>
      <c r="B4540" s="18"/>
      <c r="D4540"/>
      <c r="E4540"/>
      <c r="F4540"/>
      <c r="G4540"/>
      <c r="H4540"/>
      <c r="I4540"/>
      <c r="J4540"/>
      <c r="K4540"/>
      <c r="L4540"/>
      <c r="M4540"/>
      <c r="N4540"/>
      <c r="O4540"/>
      <c r="P4540"/>
      <c r="Q4540"/>
      <c r="R4540"/>
    </row>
    <row r="4541" spans="1:18" s="16" customFormat="1" x14ac:dyDescent="0.25">
      <c r="A4541"/>
      <c r="B4541" s="18"/>
      <c r="D4541"/>
      <c r="E4541"/>
      <c r="F4541"/>
      <c r="G4541"/>
      <c r="H4541"/>
      <c r="I4541"/>
      <c r="J4541"/>
      <c r="K4541"/>
      <c r="L4541"/>
      <c r="M4541"/>
      <c r="N4541"/>
      <c r="O4541"/>
      <c r="P4541"/>
      <c r="Q4541"/>
      <c r="R4541"/>
    </row>
    <row r="4542" spans="1:18" s="16" customFormat="1" x14ac:dyDescent="0.25">
      <c r="A4542"/>
      <c r="B4542" s="18"/>
      <c r="D4542"/>
      <c r="E4542"/>
      <c r="F4542"/>
      <c r="G4542"/>
      <c r="H4542"/>
      <c r="I4542"/>
      <c r="J4542"/>
      <c r="K4542"/>
      <c r="L4542"/>
      <c r="M4542"/>
      <c r="N4542"/>
      <c r="O4542"/>
      <c r="P4542"/>
      <c r="Q4542"/>
      <c r="R4542"/>
    </row>
    <row r="4543" spans="1:18" s="16" customFormat="1" x14ac:dyDescent="0.25">
      <c r="A4543"/>
      <c r="B4543" s="18"/>
      <c r="D4543"/>
      <c r="E4543"/>
      <c r="F4543"/>
      <c r="G4543"/>
      <c r="H4543"/>
      <c r="I4543"/>
      <c r="J4543"/>
      <c r="K4543"/>
      <c r="L4543"/>
      <c r="M4543"/>
      <c r="N4543"/>
      <c r="O4543"/>
      <c r="P4543"/>
      <c r="Q4543"/>
      <c r="R4543"/>
    </row>
    <row r="4544" spans="1:18" s="16" customFormat="1" x14ac:dyDescent="0.25">
      <c r="A4544"/>
      <c r="B4544" s="18"/>
      <c r="D4544"/>
      <c r="E4544"/>
      <c r="F4544"/>
      <c r="G4544"/>
      <c r="H4544"/>
      <c r="I4544"/>
      <c r="J4544"/>
      <c r="K4544"/>
      <c r="L4544"/>
      <c r="M4544"/>
      <c r="N4544"/>
      <c r="O4544"/>
      <c r="P4544"/>
      <c r="Q4544"/>
      <c r="R4544"/>
    </row>
    <row r="4545" spans="1:18" s="16" customFormat="1" x14ac:dyDescent="0.25">
      <c r="A4545"/>
      <c r="B4545" s="18"/>
      <c r="D4545"/>
      <c r="E4545"/>
      <c r="F4545"/>
      <c r="G4545"/>
      <c r="H4545"/>
      <c r="I4545"/>
      <c r="J4545"/>
      <c r="K4545"/>
      <c r="L4545"/>
      <c r="M4545"/>
      <c r="N4545"/>
      <c r="O4545"/>
      <c r="P4545"/>
      <c r="Q4545"/>
      <c r="R4545"/>
    </row>
    <row r="4546" spans="1:18" s="16" customFormat="1" x14ac:dyDescent="0.25">
      <c r="A4546"/>
      <c r="B4546" s="18"/>
      <c r="D4546"/>
      <c r="E4546"/>
      <c r="F4546"/>
      <c r="G4546"/>
      <c r="H4546"/>
      <c r="I4546"/>
      <c r="J4546"/>
      <c r="K4546"/>
      <c r="L4546"/>
      <c r="M4546"/>
      <c r="N4546"/>
      <c r="O4546"/>
      <c r="P4546"/>
      <c r="Q4546"/>
      <c r="R4546"/>
    </row>
    <row r="4547" spans="1:18" s="16" customFormat="1" x14ac:dyDescent="0.25">
      <c r="A4547"/>
      <c r="B4547" s="18"/>
      <c r="D4547"/>
      <c r="E4547"/>
      <c r="F4547"/>
      <c r="G4547"/>
      <c r="H4547"/>
      <c r="I4547"/>
      <c r="J4547"/>
      <c r="K4547"/>
      <c r="L4547"/>
      <c r="M4547"/>
      <c r="N4547"/>
      <c r="O4547"/>
      <c r="P4547"/>
      <c r="Q4547"/>
      <c r="R4547"/>
    </row>
    <row r="4548" spans="1:18" s="16" customFormat="1" x14ac:dyDescent="0.25">
      <c r="A4548"/>
      <c r="B4548" s="18"/>
      <c r="D4548"/>
      <c r="E4548"/>
      <c r="F4548"/>
      <c r="G4548"/>
      <c r="H4548"/>
      <c r="I4548"/>
      <c r="J4548"/>
      <c r="K4548"/>
      <c r="L4548"/>
      <c r="M4548"/>
      <c r="N4548"/>
      <c r="O4548"/>
      <c r="P4548"/>
      <c r="Q4548"/>
      <c r="R4548"/>
    </row>
    <row r="4549" spans="1:18" s="16" customFormat="1" x14ac:dyDescent="0.25">
      <c r="A4549"/>
      <c r="B4549" s="18"/>
      <c r="D4549"/>
      <c r="E4549"/>
      <c r="F4549"/>
      <c r="G4549"/>
      <c r="H4549"/>
      <c r="I4549"/>
      <c r="J4549"/>
      <c r="K4549"/>
      <c r="L4549"/>
      <c r="M4549"/>
      <c r="N4549"/>
      <c r="O4549"/>
      <c r="P4549"/>
      <c r="Q4549"/>
      <c r="R4549"/>
    </row>
    <row r="4550" spans="1:18" s="16" customFormat="1" x14ac:dyDescent="0.25">
      <c r="A4550"/>
      <c r="B4550" s="18"/>
      <c r="D4550"/>
      <c r="E4550"/>
      <c r="F4550"/>
      <c r="G4550"/>
      <c r="H4550"/>
      <c r="I4550"/>
      <c r="J4550"/>
      <c r="K4550"/>
      <c r="L4550"/>
      <c r="M4550"/>
      <c r="N4550"/>
      <c r="O4550"/>
      <c r="P4550"/>
      <c r="Q4550"/>
      <c r="R4550"/>
    </row>
    <row r="4551" spans="1:18" s="16" customFormat="1" x14ac:dyDescent="0.25">
      <c r="A4551"/>
      <c r="B4551" s="18"/>
      <c r="D4551"/>
      <c r="E4551"/>
      <c r="F4551"/>
      <c r="G4551"/>
      <c r="H4551"/>
      <c r="I4551"/>
      <c r="J4551"/>
      <c r="K4551"/>
      <c r="L4551"/>
      <c r="M4551"/>
      <c r="N4551"/>
      <c r="O4551"/>
      <c r="P4551"/>
      <c r="Q4551"/>
      <c r="R4551"/>
    </row>
    <row r="4552" spans="1:18" s="16" customFormat="1" x14ac:dyDescent="0.25">
      <c r="A4552"/>
      <c r="B4552" s="18"/>
      <c r="D4552"/>
      <c r="E4552"/>
      <c r="F4552"/>
      <c r="G4552"/>
      <c r="H4552"/>
      <c r="I4552"/>
      <c r="J4552"/>
      <c r="K4552"/>
      <c r="L4552"/>
      <c r="M4552"/>
      <c r="N4552"/>
      <c r="O4552"/>
      <c r="P4552"/>
      <c r="Q4552"/>
      <c r="R4552"/>
    </row>
    <row r="4553" spans="1:18" s="16" customFormat="1" x14ac:dyDescent="0.25">
      <c r="A4553"/>
      <c r="B4553" s="18"/>
      <c r="D4553"/>
      <c r="E4553"/>
      <c r="F4553"/>
      <c r="G4553"/>
      <c r="H4553"/>
      <c r="I4553"/>
      <c r="J4553"/>
      <c r="K4553"/>
      <c r="L4553"/>
      <c r="M4553"/>
      <c r="N4553"/>
      <c r="O4553"/>
      <c r="P4553"/>
      <c r="Q4553"/>
      <c r="R4553"/>
    </row>
    <row r="4554" spans="1:18" s="16" customFormat="1" x14ac:dyDescent="0.25">
      <c r="A4554"/>
      <c r="B4554" s="18"/>
      <c r="D4554"/>
      <c r="E4554"/>
      <c r="F4554"/>
      <c r="G4554"/>
      <c r="H4554"/>
      <c r="I4554"/>
      <c r="J4554"/>
      <c r="K4554"/>
      <c r="L4554"/>
      <c r="M4554"/>
      <c r="N4554"/>
      <c r="O4554"/>
      <c r="P4554"/>
      <c r="Q4554"/>
      <c r="R4554"/>
    </row>
    <row r="4555" spans="1:18" s="16" customFormat="1" x14ac:dyDescent="0.25">
      <c r="A4555"/>
      <c r="B4555" s="18"/>
      <c r="D4555"/>
      <c r="E4555"/>
      <c r="F4555"/>
      <c r="G4555"/>
      <c r="H4555"/>
      <c r="I4555"/>
      <c r="J4555"/>
      <c r="K4555"/>
      <c r="L4555"/>
      <c r="M4555"/>
      <c r="N4555"/>
      <c r="O4555"/>
      <c r="P4555"/>
      <c r="Q4555"/>
      <c r="R4555"/>
    </row>
    <row r="4556" spans="1:18" s="16" customFormat="1" x14ac:dyDescent="0.25">
      <c r="A4556"/>
      <c r="B4556" s="18"/>
      <c r="D4556"/>
      <c r="E4556"/>
      <c r="F4556"/>
      <c r="G4556"/>
      <c r="H4556"/>
      <c r="I4556"/>
      <c r="J4556"/>
      <c r="K4556"/>
      <c r="L4556"/>
      <c r="M4556"/>
      <c r="N4556"/>
      <c r="O4556"/>
      <c r="P4556"/>
      <c r="Q4556"/>
      <c r="R4556"/>
    </row>
    <row r="4557" spans="1:18" s="16" customFormat="1" x14ac:dyDescent="0.25">
      <c r="A4557"/>
      <c r="B4557" s="18"/>
      <c r="D4557"/>
      <c r="E4557"/>
      <c r="F4557"/>
      <c r="G4557"/>
      <c r="H4557"/>
      <c r="I4557"/>
      <c r="J4557"/>
      <c r="K4557"/>
      <c r="L4557"/>
      <c r="M4557"/>
      <c r="N4557"/>
      <c r="O4557"/>
      <c r="P4557"/>
      <c r="Q4557"/>
      <c r="R4557"/>
    </row>
    <row r="4558" spans="1:18" s="16" customFormat="1" x14ac:dyDescent="0.25">
      <c r="A4558"/>
      <c r="B4558" s="18"/>
      <c r="D4558"/>
      <c r="E4558"/>
      <c r="F4558"/>
      <c r="G4558"/>
      <c r="H4558"/>
      <c r="I4558"/>
      <c r="J4558"/>
      <c r="K4558"/>
      <c r="L4558"/>
      <c r="M4558"/>
      <c r="N4558"/>
      <c r="O4558"/>
      <c r="P4558"/>
      <c r="Q4558"/>
      <c r="R4558"/>
    </row>
    <row r="4559" spans="1:18" s="16" customFormat="1" x14ac:dyDescent="0.25">
      <c r="A4559"/>
      <c r="B4559" s="18"/>
      <c r="D4559"/>
      <c r="E4559"/>
      <c r="F4559"/>
      <c r="G4559"/>
      <c r="H4559"/>
      <c r="I4559"/>
      <c r="J4559"/>
      <c r="K4559"/>
      <c r="L4559"/>
      <c r="M4559"/>
      <c r="N4559"/>
      <c r="O4559"/>
      <c r="P4559"/>
      <c r="Q4559"/>
      <c r="R4559"/>
    </row>
    <row r="4560" spans="1:18" s="16" customFormat="1" x14ac:dyDescent="0.25">
      <c r="A4560"/>
      <c r="B4560" s="18"/>
      <c r="D4560"/>
      <c r="E4560"/>
      <c r="F4560"/>
      <c r="G4560"/>
      <c r="H4560"/>
      <c r="I4560"/>
      <c r="J4560"/>
      <c r="K4560"/>
      <c r="L4560"/>
      <c r="M4560"/>
      <c r="N4560"/>
      <c r="O4560"/>
      <c r="P4560"/>
      <c r="Q4560"/>
      <c r="R4560"/>
    </row>
    <row r="4561" spans="1:18" s="16" customFormat="1" x14ac:dyDescent="0.25">
      <c r="A4561"/>
      <c r="B4561" s="18"/>
      <c r="D4561"/>
      <c r="E4561"/>
      <c r="F4561"/>
      <c r="G4561"/>
      <c r="H4561"/>
      <c r="I4561"/>
      <c r="J4561"/>
      <c r="K4561"/>
      <c r="L4561"/>
      <c r="M4561"/>
      <c r="N4561"/>
      <c r="O4561"/>
      <c r="P4561"/>
      <c r="Q4561"/>
      <c r="R4561"/>
    </row>
    <row r="4562" spans="1:18" s="16" customFormat="1" x14ac:dyDescent="0.25">
      <c r="A4562"/>
      <c r="B4562" s="17"/>
      <c r="D4562"/>
      <c r="E4562"/>
      <c r="F4562"/>
      <c r="G4562"/>
      <c r="H4562"/>
      <c r="I4562"/>
      <c r="J4562"/>
      <c r="K4562"/>
      <c r="L4562"/>
      <c r="M4562"/>
      <c r="N4562"/>
      <c r="O4562"/>
      <c r="P4562"/>
      <c r="Q4562"/>
      <c r="R4562"/>
    </row>
    <row r="4563" spans="1:18" s="16" customFormat="1" x14ac:dyDescent="0.25">
      <c r="A4563"/>
      <c r="B4563" s="18"/>
      <c r="D4563"/>
      <c r="E4563"/>
      <c r="F4563"/>
      <c r="G4563"/>
      <c r="H4563"/>
      <c r="I4563"/>
      <c r="J4563"/>
      <c r="K4563"/>
      <c r="L4563"/>
      <c r="M4563"/>
      <c r="N4563"/>
      <c r="O4563"/>
      <c r="P4563"/>
      <c r="Q4563"/>
      <c r="R4563"/>
    </row>
    <row r="4564" spans="1:18" s="16" customFormat="1" x14ac:dyDescent="0.25">
      <c r="A4564"/>
      <c r="B4564" s="18"/>
      <c r="D4564"/>
      <c r="E4564"/>
      <c r="F4564"/>
      <c r="G4564"/>
      <c r="H4564"/>
      <c r="I4564"/>
      <c r="J4564"/>
      <c r="K4564"/>
      <c r="L4564"/>
      <c r="M4564"/>
      <c r="N4564"/>
      <c r="O4564"/>
      <c r="P4564"/>
      <c r="Q4564"/>
      <c r="R4564"/>
    </row>
    <row r="4565" spans="1:18" s="16" customFormat="1" x14ac:dyDescent="0.25">
      <c r="A4565"/>
      <c r="B4565" s="18"/>
      <c r="D4565"/>
      <c r="E4565"/>
      <c r="F4565"/>
      <c r="G4565"/>
      <c r="H4565"/>
      <c r="I4565"/>
      <c r="J4565"/>
      <c r="K4565"/>
      <c r="L4565"/>
      <c r="M4565"/>
      <c r="N4565"/>
      <c r="O4565"/>
      <c r="P4565"/>
      <c r="Q4565"/>
      <c r="R4565"/>
    </row>
    <row r="4566" spans="1:18" s="16" customFormat="1" x14ac:dyDescent="0.25">
      <c r="A4566"/>
      <c r="B4566" s="18"/>
      <c r="D4566"/>
      <c r="E4566"/>
      <c r="F4566"/>
      <c r="G4566"/>
      <c r="H4566"/>
      <c r="I4566"/>
      <c r="J4566"/>
      <c r="K4566"/>
      <c r="L4566"/>
      <c r="M4566"/>
      <c r="N4566"/>
      <c r="O4566"/>
      <c r="P4566"/>
      <c r="Q4566"/>
      <c r="R4566"/>
    </row>
    <row r="4567" spans="1:18" s="16" customFormat="1" x14ac:dyDescent="0.25">
      <c r="A4567"/>
      <c r="B4567" s="18"/>
      <c r="D4567"/>
      <c r="E4567"/>
      <c r="F4567"/>
      <c r="G4567"/>
      <c r="H4567"/>
      <c r="I4567"/>
      <c r="J4567"/>
      <c r="K4567"/>
      <c r="L4567"/>
      <c r="M4567"/>
      <c r="N4567"/>
      <c r="O4567"/>
      <c r="P4567"/>
      <c r="Q4567"/>
      <c r="R4567"/>
    </row>
    <row r="4568" spans="1:18" s="16" customFormat="1" x14ac:dyDescent="0.25">
      <c r="A4568"/>
      <c r="B4568" s="18"/>
      <c r="D4568"/>
      <c r="E4568"/>
      <c r="F4568"/>
      <c r="G4568"/>
      <c r="H4568"/>
      <c r="I4568"/>
      <c r="J4568"/>
      <c r="K4568"/>
      <c r="L4568"/>
      <c r="M4568"/>
      <c r="N4568"/>
      <c r="O4568"/>
      <c r="P4568"/>
      <c r="Q4568"/>
      <c r="R4568"/>
    </row>
    <row r="4569" spans="1:18" s="16" customFormat="1" x14ac:dyDescent="0.25">
      <c r="A4569"/>
      <c r="B4569" s="18"/>
      <c r="D4569"/>
      <c r="E4569"/>
      <c r="F4569"/>
      <c r="G4569"/>
      <c r="H4569"/>
      <c r="I4569"/>
      <c r="J4569"/>
      <c r="K4569"/>
      <c r="L4569"/>
      <c r="M4569"/>
      <c r="N4569"/>
      <c r="O4569"/>
      <c r="P4569"/>
      <c r="Q4569"/>
      <c r="R4569"/>
    </row>
    <row r="4570" spans="1:18" s="16" customFormat="1" x14ac:dyDescent="0.25">
      <c r="A4570"/>
      <c r="B4570" s="18"/>
      <c r="D4570"/>
      <c r="E4570"/>
      <c r="F4570"/>
      <c r="G4570"/>
      <c r="H4570"/>
      <c r="I4570"/>
      <c r="J4570"/>
      <c r="K4570"/>
      <c r="L4570"/>
      <c r="M4570"/>
      <c r="N4570"/>
      <c r="O4570"/>
      <c r="P4570"/>
      <c r="Q4570"/>
      <c r="R4570"/>
    </row>
    <row r="4571" spans="1:18" s="16" customFormat="1" x14ac:dyDescent="0.25">
      <c r="A4571"/>
      <c r="B4571" s="18"/>
      <c r="D4571"/>
      <c r="E4571"/>
      <c r="F4571"/>
      <c r="G4571"/>
      <c r="H4571"/>
      <c r="I4571"/>
      <c r="J4571"/>
      <c r="K4571"/>
      <c r="L4571"/>
      <c r="M4571"/>
      <c r="N4571"/>
      <c r="O4571"/>
      <c r="P4571"/>
      <c r="Q4571"/>
      <c r="R4571"/>
    </row>
    <row r="4572" spans="1:18" s="16" customFormat="1" x14ac:dyDescent="0.25">
      <c r="A4572"/>
      <c r="B4572" s="18"/>
      <c r="D4572"/>
      <c r="E4572"/>
      <c r="F4572"/>
      <c r="G4572"/>
      <c r="H4572"/>
      <c r="I4572"/>
      <c r="J4572"/>
      <c r="K4572"/>
      <c r="L4572"/>
      <c r="M4572"/>
      <c r="N4572"/>
      <c r="O4572"/>
      <c r="P4572"/>
      <c r="Q4572"/>
      <c r="R4572"/>
    </row>
    <row r="4573" spans="1:18" s="16" customFormat="1" x14ac:dyDescent="0.25">
      <c r="A4573"/>
      <c r="B4573" s="18"/>
      <c r="D4573"/>
      <c r="E4573"/>
      <c r="F4573"/>
      <c r="G4573"/>
      <c r="H4573"/>
      <c r="I4573"/>
      <c r="J4573"/>
      <c r="K4573"/>
      <c r="L4573"/>
      <c r="M4573"/>
      <c r="N4573"/>
      <c r="O4573"/>
      <c r="P4573"/>
      <c r="Q4573"/>
      <c r="R4573"/>
    </row>
    <row r="4574" spans="1:18" s="16" customFormat="1" x14ac:dyDescent="0.25">
      <c r="A4574"/>
      <c r="B4574" s="18"/>
      <c r="D4574"/>
      <c r="E4574"/>
      <c r="F4574"/>
      <c r="G4574"/>
      <c r="H4574"/>
      <c r="I4574"/>
      <c r="J4574"/>
      <c r="K4574"/>
      <c r="L4574"/>
      <c r="M4574"/>
      <c r="N4574"/>
      <c r="O4574"/>
      <c r="P4574"/>
      <c r="Q4574"/>
      <c r="R4574"/>
    </row>
    <row r="4575" spans="1:18" s="16" customFormat="1" x14ac:dyDescent="0.25">
      <c r="A4575"/>
      <c r="B4575" s="18"/>
      <c r="D4575"/>
      <c r="E4575"/>
      <c r="F4575"/>
      <c r="G4575"/>
      <c r="H4575"/>
      <c r="I4575"/>
      <c r="J4575"/>
      <c r="K4575"/>
      <c r="L4575"/>
      <c r="M4575"/>
      <c r="N4575"/>
      <c r="O4575"/>
      <c r="P4575"/>
      <c r="Q4575"/>
      <c r="R4575"/>
    </row>
    <row r="4576" spans="1:18" s="16" customFormat="1" x14ac:dyDescent="0.25">
      <c r="A4576"/>
      <c r="B4576" s="18"/>
      <c r="D4576"/>
      <c r="E4576"/>
      <c r="F4576"/>
      <c r="G4576"/>
      <c r="H4576"/>
      <c r="I4576"/>
      <c r="J4576"/>
      <c r="K4576"/>
      <c r="L4576"/>
      <c r="M4576"/>
      <c r="N4576"/>
      <c r="O4576"/>
      <c r="P4576"/>
      <c r="Q4576"/>
      <c r="R4576"/>
    </row>
    <row r="4577" spans="1:18" s="16" customFormat="1" x14ac:dyDescent="0.25">
      <c r="A4577"/>
      <c r="B4577" s="18"/>
      <c r="D4577"/>
      <c r="E4577"/>
      <c r="F4577"/>
      <c r="G4577"/>
      <c r="H4577"/>
      <c r="I4577"/>
      <c r="J4577"/>
      <c r="K4577"/>
      <c r="L4577"/>
      <c r="M4577"/>
      <c r="N4577"/>
      <c r="O4577"/>
      <c r="P4577"/>
      <c r="Q4577"/>
      <c r="R4577"/>
    </row>
    <row r="4578" spans="1:18" s="16" customFormat="1" x14ac:dyDescent="0.25">
      <c r="A4578"/>
      <c r="B4578" s="18"/>
      <c r="D4578"/>
      <c r="E4578"/>
      <c r="F4578"/>
      <c r="G4578"/>
      <c r="H4578"/>
      <c r="I4578"/>
      <c r="J4578"/>
      <c r="K4578"/>
      <c r="L4578"/>
      <c r="M4578"/>
      <c r="N4578"/>
      <c r="O4578"/>
      <c r="P4578"/>
      <c r="Q4578"/>
      <c r="R4578"/>
    </row>
    <row r="4579" spans="1:18" s="16" customFormat="1" x14ac:dyDescent="0.25">
      <c r="A4579"/>
      <c r="B4579" s="18"/>
      <c r="D4579"/>
      <c r="E4579"/>
      <c r="F4579"/>
      <c r="G4579"/>
      <c r="H4579"/>
      <c r="I4579"/>
      <c r="J4579"/>
      <c r="K4579"/>
      <c r="L4579"/>
      <c r="M4579"/>
      <c r="N4579"/>
      <c r="O4579"/>
      <c r="P4579"/>
      <c r="Q4579"/>
      <c r="R4579"/>
    </row>
    <row r="4580" spans="1:18" s="16" customFormat="1" x14ac:dyDescent="0.25">
      <c r="A4580"/>
      <c r="B4580" s="18"/>
      <c r="D4580"/>
      <c r="E4580"/>
      <c r="F4580"/>
      <c r="G4580"/>
      <c r="H4580"/>
      <c r="I4580"/>
      <c r="J4580"/>
      <c r="K4580"/>
      <c r="L4580"/>
      <c r="M4580"/>
      <c r="N4580"/>
      <c r="O4580"/>
      <c r="P4580"/>
      <c r="Q4580"/>
      <c r="R4580"/>
    </row>
    <row r="4581" spans="1:18" s="16" customFormat="1" x14ac:dyDescent="0.25">
      <c r="A4581"/>
      <c r="B4581" s="18"/>
      <c r="D4581"/>
      <c r="E4581"/>
      <c r="F4581"/>
      <c r="G4581"/>
      <c r="H4581"/>
      <c r="I4581"/>
      <c r="J4581"/>
      <c r="K4581"/>
      <c r="L4581"/>
      <c r="M4581"/>
      <c r="N4581"/>
      <c r="O4581"/>
      <c r="P4581"/>
      <c r="Q4581"/>
      <c r="R4581"/>
    </row>
    <row r="4582" spans="1:18" s="16" customFormat="1" x14ac:dyDescent="0.25">
      <c r="A4582"/>
      <c r="B4582" s="18"/>
      <c r="D4582"/>
      <c r="E4582"/>
      <c r="F4582"/>
      <c r="G4582"/>
      <c r="H4582"/>
      <c r="I4582"/>
      <c r="J4582"/>
      <c r="K4582"/>
      <c r="L4582"/>
      <c r="M4582"/>
      <c r="N4582"/>
      <c r="O4582"/>
      <c r="P4582"/>
      <c r="Q4582"/>
      <c r="R4582"/>
    </row>
    <row r="4583" spans="1:18" s="16" customFormat="1" x14ac:dyDescent="0.25">
      <c r="A4583"/>
      <c r="B4583" s="18"/>
      <c r="D4583"/>
      <c r="E4583"/>
      <c r="F4583"/>
      <c r="G4583"/>
      <c r="H4583"/>
      <c r="I4583"/>
      <c r="J4583"/>
      <c r="K4583"/>
      <c r="L4583"/>
      <c r="M4583"/>
      <c r="N4583"/>
      <c r="O4583"/>
      <c r="P4583"/>
      <c r="Q4583"/>
      <c r="R4583"/>
    </row>
    <row r="4584" spans="1:18" s="16" customFormat="1" x14ac:dyDescent="0.25">
      <c r="A4584"/>
      <c r="B4584" s="18"/>
      <c r="D4584"/>
      <c r="E4584"/>
      <c r="F4584"/>
      <c r="G4584"/>
      <c r="H4584"/>
      <c r="I4584"/>
      <c r="J4584"/>
      <c r="K4584"/>
      <c r="L4584"/>
      <c r="M4584"/>
      <c r="N4584"/>
      <c r="O4584"/>
      <c r="P4584"/>
      <c r="Q4584"/>
      <c r="R4584"/>
    </row>
    <row r="4585" spans="1:18" s="16" customFormat="1" x14ac:dyDescent="0.25">
      <c r="A4585"/>
      <c r="B4585" s="18"/>
      <c r="D4585"/>
      <c r="E4585"/>
      <c r="F4585"/>
      <c r="G4585"/>
      <c r="H4585"/>
      <c r="I4585"/>
      <c r="J4585"/>
      <c r="K4585"/>
      <c r="L4585"/>
      <c r="M4585"/>
      <c r="N4585"/>
      <c r="O4585"/>
      <c r="P4585"/>
      <c r="Q4585"/>
      <c r="R4585"/>
    </row>
    <row r="4586" spans="1:18" s="16" customFormat="1" x14ac:dyDescent="0.25">
      <c r="A4586"/>
      <c r="B4586" s="18"/>
      <c r="D4586"/>
      <c r="E4586"/>
      <c r="F4586"/>
      <c r="G4586"/>
      <c r="H4586"/>
      <c r="I4586"/>
      <c r="J4586"/>
      <c r="K4586"/>
      <c r="L4586"/>
      <c r="M4586"/>
      <c r="N4586"/>
      <c r="O4586"/>
      <c r="P4586"/>
      <c r="Q4586"/>
      <c r="R4586"/>
    </row>
    <row r="4587" spans="1:18" s="16" customFormat="1" x14ac:dyDescent="0.25">
      <c r="A4587"/>
      <c r="B4587" s="18"/>
      <c r="D4587"/>
      <c r="E4587"/>
      <c r="F4587"/>
      <c r="G4587"/>
      <c r="H4587"/>
      <c r="I4587"/>
      <c r="J4587"/>
      <c r="K4587"/>
      <c r="L4587"/>
      <c r="M4587"/>
      <c r="N4587"/>
      <c r="O4587"/>
      <c r="P4587"/>
      <c r="Q4587"/>
      <c r="R4587"/>
    </row>
    <row r="4588" spans="1:18" s="16" customFormat="1" x14ac:dyDescent="0.25">
      <c r="A4588"/>
      <c r="B4588" s="18"/>
      <c r="D4588"/>
      <c r="E4588"/>
      <c r="F4588"/>
      <c r="G4588"/>
      <c r="H4588"/>
      <c r="I4588"/>
      <c r="J4588"/>
      <c r="K4588"/>
      <c r="L4588"/>
      <c r="M4588"/>
      <c r="N4588"/>
      <c r="O4588"/>
      <c r="P4588"/>
      <c r="Q4588"/>
      <c r="R4588"/>
    </row>
    <row r="4589" spans="1:18" s="16" customFormat="1" x14ac:dyDescent="0.25">
      <c r="A4589"/>
      <c r="B4589" s="18"/>
      <c r="D4589"/>
      <c r="E4589"/>
      <c r="F4589"/>
      <c r="G4589"/>
      <c r="H4589"/>
      <c r="I4589"/>
      <c r="J4589"/>
      <c r="K4589"/>
      <c r="L4589"/>
      <c r="M4589"/>
      <c r="N4589"/>
      <c r="O4589"/>
      <c r="P4589"/>
      <c r="Q4589"/>
      <c r="R4589"/>
    </row>
    <row r="4590" spans="1:18" s="16" customFormat="1" x14ac:dyDescent="0.25">
      <c r="A4590"/>
      <c r="B4590" s="18"/>
      <c r="D4590"/>
      <c r="E4590"/>
      <c r="F4590"/>
      <c r="G4590"/>
      <c r="H4590"/>
      <c r="I4590"/>
      <c r="J4590"/>
      <c r="K4590"/>
      <c r="L4590"/>
      <c r="M4590"/>
      <c r="N4590"/>
      <c r="O4590"/>
      <c r="P4590"/>
      <c r="Q4590"/>
      <c r="R4590"/>
    </row>
    <row r="4591" spans="1:18" s="16" customFormat="1" x14ac:dyDescent="0.25">
      <c r="A4591"/>
      <c r="B4591" s="18"/>
      <c r="D4591"/>
      <c r="E4591"/>
      <c r="F4591"/>
      <c r="G4591"/>
      <c r="H4591"/>
      <c r="I4591"/>
      <c r="J4591"/>
      <c r="K4591"/>
      <c r="L4591"/>
      <c r="M4591"/>
      <c r="N4591"/>
      <c r="O4591"/>
      <c r="P4591"/>
      <c r="Q4591"/>
      <c r="R4591"/>
    </row>
    <row r="4592" spans="1:18" s="16" customFormat="1" x14ac:dyDescent="0.25">
      <c r="A4592"/>
      <c r="B4592" s="18"/>
      <c r="D4592"/>
      <c r="E4592"/>
      <c r="F4592"/>
      <c r="G4592"/>
      <c r="H4592"/>
      <c r="I4592"/>
      <c r="J4592"/>
      <c r="K4592"/>
      <c r="L4592"/>
      <c r="M4592"/>
      <c r="N4592"/>
      <c r="O4592"/>
      <c r="P4592"/>
      <c r="Q4592"/>
      <c r="R4592"/>
    </row>
    <row r="4593" spans="1:18" s="16" customFormat="1" x14ac:dyDescent="0.25">
      <c r="A4593"/>
      <c r="B4593" s="18"/>
      <c r="D4593"/>
      <c r="E4593"/>
      <c r="F4593"/>
      <c r="G4593"/>
      <c r="H4593"/>
      <c r="I4593"/>
      <c r="J4593"/>
      <c r="K4593"/>
      <c r="L4593"/>
      <c r="M4593"/>
      <c r="N4593"/>
      <c r="O4593"/>
      <c r="P4593"/>
      <c r="Q4593"/>
      <c r="R4593"/>
    </row>
    <row r="4594" spans="1:18" s="16" customFormat="1" x14ac:dyDescent="0.25">
      <c r="A4594"/>
      <c r="B4594" s="18"/>
      <c r="D4594"/>
      <c r="E4594"/>
      <c r="F4594"/>
      <c r="G4594"/>
      <c r="H4594"/>
      <c r="I4594"/>
      <c r="J4594"/>
      <c r="K4594"/>
      <c r="L4594"/>
      <c r="M4594"/>
      <c r="N4594"/>
      <c r="O4594"/>
      <c r="P4594"/>
      <c r="Q4594"/>
      <c r="R4594"/>
    </row>
    <row r="4595" spans="1:18" s="16" customFormat="1" x14ac:dyDescent="0.25">
      <c r="A4595"/>
      <c r="B4595" s="18"/>
      <c r="D4595"/>
      <c r="E4595"/>
      <c r="F4595"/>
      <c r="G4595"/>
      <c r="H4595"/>
      <c r="I4595"/>
      <c r="J4595"/>
      <c r="K4595"/>
      <c r="L4595"/>
      <c r="M4595"/>
      <c r="N4595"/>
      <c r="O4595"/>
      <c r="P4595"/>
      <c r="Q4595"/>
      <c r="R4595"/>
    </row>
    <row r="4596" spans="1:18" s="16" customFormat="1" x14ac:dyDescent="0.25">
      <c r="A4596"/>
      <c r="B4596" s="18"/>
      <c r="D4596"/>
      <c r="E4596"/>
      <c r="F4596"/>
      <c r="G4596"/>
      <c r="H4596"/>
      <c r="I4596"/>
      <c r="J4596"/>
      <c r="K4596"/>
      <c r="L4596"/>
      <c r="M4596"/>
      <c r="N4596"/>
      <c r="O4596"/>
      <c r="P4596"/>
      <c r="Q4596"/>
      <c r="R4596"/>
    </row>
    <row r="4597" spans="1:18" s="16" customFormat="1" x14ac:dyDescent="0.25">
      <c r="A4597"/>
      <c r="B4597" s="18"/>
      <c r="D4597"/>
      <c r="E4597"/>
      <c r="F4597"/>
      <c r="G4597"/>
      <c r="H4597"/>
      <c r="I4597"/>
      <c r="J4597"/>
      <c r="K4597"/>
      <c r="L4597"/>
      <c r="M4597"/>
      <c r="N4597"/>
      <c r="O4597"/>
      <c r="P4597"/>
      <c r="Q4597"/>
      <c r="R4597"/>
    </row>
    <row r="4598" spans="1:18" s="16" customFormat="1" x14ac:dyDescent="0.25">
      <c r="A4598"/>
      <c r="B4598" s="18"/>
      <c r="D4598"/>
      <c r="E4598"/>
      <c r="F4598"/>
      <c r="G4598"/>
      <c r="H4598"/>
      <c r="I4598"/>
      <c r="J4598"/>
      <c r="K4598"/>
      <c r="L4598"/>
      <c r="M4598"/>
      <c r="N4598"/>
      <c r="O4598"/>
      <c r="P4598"/>
      <c r="Q4598"/>
      <c r="R4598"/>
    </row>
    <row r="4599" spans="1:18" s="16" customFormat="1" x14ac:dyDescent="0.25">
      <c r="A4599"/>
      <c r="B4599" s="18"/>
      <c r="D4599"/>
      <c r="E4599"/>
      <c r="F4599"/>
      <c r="G4599"/>
      <c r="H4599"/>
      <c r="I4599"/>
      <c r="J4599"/>
      <c r="K4599"/>
      <c r="L4599"/>
      <c r="M4599"/>
      <c r="N4599"/>
      <c r="O4599"/>
      <c r="P4599"/>
      <c r="Q4599"/>
      <c r="R4599"/>
    </row>
    <row r="4600" spans="1:18" s="16" customFormat="1" x14ac:dyDescent="0.25">
      <c r="A4600"/>
      <c r="B4600" s="18"/>
      <c r="D4600"/>
      <c r="E4600"/>
      <c r="F4600"/>
      <c r="G4600"/>
      <c r="H4600"/>
      <c r="I4600"/>
      <c r="J4600"/>
      <c r="K4600"/>
      <c r="L4600"/>
      <c r="M4600"/>
      <c r="N4600"/>
      <c r="O4600"/>
      <c r="P4600"/>
      <c r="Q4600"/>
      <c r="R4600"/>
    </row>
    <row r="4601" spans="1:18" s="16" customFormat="1" x14ac:dyDescent="0.25">
      <c r="A4601"/>
      <c r="B4601" s="18"/>
      <c r="D4601"/>
      <c r="E4601"/>
      <c r="F4601"/>
      <c r="G4601"/>
      <c r="H4601"/>
      <c r="I4601"/>
      <c r="J4601"/>
      <c r="K4601"/>
      <c r="L4601"/>
      <c r="M4601"/>
      <c r="N4601"/>
      <c r="O4601"/>
      <c r="P4601"/>
      <c r="Q4601"/>
      <c r="R4601"/>
    </row>
    <row r="4602" spans="1:18" s="16" customFormat="1" x14ac:dyDescent="0.25">
      <c r="A4602"/>
      <c r="B4602" s="18"/>
      <c r="D4602"/>
      <c r="E4602"/>
      <c r="F4602"/>
      <c r="G4602"/>
      <c r="H4602"/>
      <c r="I4602"/>
      <c r="J4602"/>
      <c r="K4602"/>
      <c r="L4602"/>
      <c r="M4602"/>
      <c r="N4602"/>
      <c r="O4602"/>
      <c r="P4602"/>
      <c r="Q4602"/>
      <c r="R4602"/>
    </row>
    <row r="4603" spans="1:18" s="16" customFormat="1" x14ac:dyDescent="0.25">
      <c r="A4603"/>
      <c r="B4603" s="18"/>
      <c r="D4603"/>
      <c r="E4603"/>
      <c r="F4603"/>
      <c r="G4603"/>
      <c r="H4603"/>
      <c r="I4603"/>
      <c r="J4603"/>
      <c r="K4603"/>
      <c r="L4603"/>
      <c r="M4603"/>
      <c r="N4603"/>
      <c r="O4603"/>
      <c r="P4603"/>
      <c r="Q4603"/>
      <c r="R4603"/>
    </row>
    <row r="4604" spans="1:18" s="16" customFormat="1" x14ac:dyDescent="0.25">
      <c r="A4604"/>
      <c r="B4604" s="18"/>
      <c r="D4604"/>
      <c r="E4604"/>
      <c r="F4604"/>
      <c r="G4604"/>
      <c r="H4604"/>
      <c r="I4604"/>
      <c r="J4604"/>
      <c r="K4604"/>
      <c r="L4604"/>
      <c r="M4604"/>
      <c r="N4604"/>
      <c r="O4604"/>
      <c r="P4604"/>
      <c r="Q4604"/>
      <c r="R4604"/>
    </row>
    <row r="4605" spans="1:18" s="16" customFormat="1" x14ac:dyDescent="0.25">
      <c r="A4605"/>
      <c r="B4605" s="18"/>
      <c r="D4605"/>
      <c r="E4605"/>
      <c r="F4605"/>
      <c r="G4605"/>
      <c r="H4605"/>
      <c r="I4605"/>
      <c r="J4605"/>
      <c r="K4605"/>
      <c r="L4605"/>
      <c r="M4605"/>
      <c r="N4605"/>
      <c r="O4605"/>
      <c r="P4605"/>
      <c r="Q4605"/>
      <c r="R4605"/>
    </row>
    <row r="4606" spans="1:18" s="16" customFormat="1" x14ac:dyDescent="0.25">
      <c r="A4606"/>
      <c r="B4606" s="18"/>
      <c r="D4606"/>
      <c r="E4606"/>
      <c r="F4606"/>
      <c r="G4606"/>
      <c r="H4606"/>
      <c r="I4606"/>
      <c r="J4606"/>
      <c r="K4606"/>
      <c r="L4606"/>
      <c r="M4606"/>
      <c r="N4606"/>
      <c r="O4606"/>
      <c r="P4606"/>
      <c r="Q4606"/>
      <c r="R4606"/>
    </row>
    <row r="4607" spans="1:18" s="16" customFormat="1" x14ac:dyDescent="0.25">
      <c r="A4607"/>
      <c r="B4607" s="18"/>
      <c r="D4607"/>
      <c r="E4607"/>
      <c r="F4607"/>
      <c r="G4607"/>
      <c r="H4607"/>
      <c r="I4607"/>
      <c r="J4607"/>
      <c r="K4607"/>
      <c r="L4607"/>
      <c r="M4607"/>
      <c r="N4607"/>
      <c r="O4607"/>
      <c r="P4607"/>
      <c r="Q4607"/>
      <c r="R4607"/>
    </row>
    <row r="4608" spans="1:18" s="16" customFormat="1" x14ac:dyDescent="0.25">
      <c r="A4608"/>
      <c r="B4608" s="18"/>
      <c r="D4608"/>
      <c r="E4608"/>
      <c r="F4608"/>
      <c r="G4608"/>
      <c r="H4608"/>
      <c r="I4608"/>
      <c r="J4608"/>
      <c r="K4608"/>
      <c r="L4608"/>
      <c r="M4608"/>
      <c r="N4608"/>
      <c r="O4608"/>
      <c r="P4608"/>
      <c r="Q4608"/>
      <c r="R4608"/>
    </row>
    <row r="4609" spans="1:18" s="16" customFormat="1" x14ac:dyDescent="0.25">
      <c r="A4609"/>
      <c r="B4609" s="18"/>
      <c r="D4609"/>
      <c r="E4609"/>
      <c r="F4609"/>
      <c r="G4609"/>
      <c r="H4609"/>
      <c r="I4609"/>
      <c r="J4609"/>
      <c r="K4609"/>
      <c r="L4609"/>
      <c r="M4609"/>
      <c r="N4609"/>
      <c r="O4609"/>
      <c r="P4609"/>
      <c r="Q4609"/>
      <c r="R4609"/>
    </row>
    <row r="4610" spans="1:18" s="16" customFormat="1" x14ac:dyDescent="0.25">
      <c r="A4610"/>
      <c r="B4610" s="18"/>
      <c r="D4610"/>
      <c r="E4610"/>
      <c r="F4610"/>
      <c r="G4610"/>
      <c r="H4610"/>
      <c r="I4610"/>
      <c r="J4610"/>
      <c r="K4610"/>
      <c r="L4610"/>
      <c r="M4610"/>
      <c r="N4610"/>
      <c r="O4610"/>
      <c r="P4610"/>
      <c r="Q4610"/>
      <c r="R4610"/>
    </row>
    <row r="4611" spans="1:18" s="16" customFormat="1" x14ac:dyDescent="0.25">
      <c r="A4611"/>
      <c r="B4611" s="18"/>
      <c r="D4611"/>
      <c r="E4611"/>
      <c r="F4611"/>
      <c r="G4611"/>
      <c r="H4611"/>
      <c r="I4611"/>
      <c r="J4611"/>
      <c r="K4611"/>
      <c r="L4611"/>
      <c r="M4611"/>
      <c r="N4611"/>
      <c r="O4611"/>
      <c r="P4611"/>
      <c r="Q4611"/>
      <c r="R4611"/>
    </row>
    <row r="4612" spans="1:18" s="16" customFormat="1" x14ac:dyDescent="0.25">
      <c r="A4612"/>
      <c r="B4612" s="17"/>
      <c r="D4612"/>
      <c r="E4612"/>
      <c r="F4612"/>
      <c r="G4612"/>
      <c r="H4612"/>
      <c r="I4612"/>
      <c r="J4612"/>
      <c r="K4612"/>
      <c r="L4612"/>
      <c r="M4612"/>
      <c r="N4612"/>
      <c r="O4612"/>
      <c r="P4612"/>
      <c r="Q4612"/>
      <c r="R4612"/>
    </row>
    <row r="4613" spans="1:18" s="16" customFormat="1" x14ac:dyDescent="0.25">
      <c r="A4613"/>
      <c r="B4613" s="18"/>
      <c r="D4613"/>
      <c r="E4613"/>
      <c r="F4613"/>
      <c r="G4613"/>
      <c r="H4613"/>
      <c r="I4613"/>
      <c r="J4613"/>
      <c r="K4613"/>
      <c r="L4613"/>
      <c r="M4613"/>
      <c r="N4613"/>
      <c r="O4613"/>
      <c r="P4613"/>
      <c r="Q4613"/>
      <c r="R4613"/>
    </row>
    <row r="4614" spans="1:18" s="16" customFormat="1" x14ac:dyDescent="0.25">
      <c r="A4614"/>
      <c r="B4614" s="18"/>
      <c r="D4614"/>
      <c r="E4614"/>
      <c r="F4614"/>
      <c r="G4614"/>
      <c r="H4614"/>
      <c r="I4614"/>
      <c r="J4614"/>
      <c r="K4614"/>
      <c r="L4614"/>
      <c r="M4614"/>
      <c r="N4614"/>
      <c r="O4614"/>
      <c r="P4614"/>
      <c r="Q4614"/>
      <c r="R4614"/>
    </row>
    <row r="4615" spans="1:18" s="16" customFormat="1" x14ac:dyDescent="0.25">
      <c r="A4615"/>
      <c r="B4615" s="18"/>
      <c r="D4615"/>
      <c r="E4615"/>
      <c r="F4615"/>
      <c r="G4615"/>
      <c r="H4615"/>
      <c r="I4615"/>
      <c r="J4615"/>
      <c r="K4615"/>
      <c r="L4615"/>
      <c r="M4615"/>
      <c r="N4615"/>
      <c r="O4615"/>
      <c r="P4615"/>
      <c r="Q4615"/>
      <c r="R4615"/>
    </row>
    <row r="4616" spans="1:18" s="16" customFormat="1" x14ac:dyDescent="0.25">
      <c r="A4616"/>
      <c r="B4616" s="18"/>
      <c r="D4616"/>
      <c r="E4616"/>
      <c r="F4616"/>
      <c r="G4616"/>
      <c r="H4616"/>
      <c r="I4616"/>
      <c r="J4616"/>
      <c r="K4616"/>
      <c r="L4616"/>
      <c r="M4616"/>
      <c r="N4616"/>
      <c r="O4616"/>
      <c r="P4616"/>
      <c r="Q4616"/>
      <c r="R4616"/>
    </row>
    <row r="4617" spans="1:18" s="16" customFormat="1" x14ac:dyDescent="0.25">
      <c r="A4617"/>
      <c r="B4617" s="18"/>
      <c r="D4617"/>
      <c r="E4617"/>
      <c r="F4617"/>
      <c r="G4617"/>
      <c r="H4617"/>
      <c r="I4617"/>
      <c r="J4617"/>
      <c r="K4617"/>
      <c r="L4617"/>
      <c r="M4617"/>
      <c r="N4617"/>
      <c r="O4617"/>
      <c r="P4617"/>
      <c r="Q4617"/>
      <c r="R4617"/>
    </row>
    <row r="4618" spans="1:18" s="16" customFormat="1" x14ac:dyDescent="0.25">
      <c r="A4618"/>
      <c r="B4618" s="18"/>
      <c r="D4618"/>
      <c r="E4618"/>
      <c r="F4618"/>
      <c r="G4618"/>
      <c r="H4618"/>
      <c r="I4618"/>
      <c r="J4618"/>
      <c r="K4618"/>
      <c r="L4618"/>
      <c r="M4618"/>
      <c r="N4618"/>
      <c r="O4618"/>
      <c r="P4618"/>
      <c r="Q4618"/>
      <c r="R4618"/>
    </row>
    <row r="4619" spans="1:18" s="16" customFormat="1" x14ac:dyDescent="0.25">
      <c r="A4619"/>
      <c r="B4619" s="18"/>
      <c r="D4619"/>
      <c r="E4619"/>
      <c r="F4619"/>
      <c r="G4619"/>
      <c r="H4619"/>
      <c r="I4619"/>
      <c r="J4619"/>
      <c r="K4619"/>
      <c r="L4619"/>
      <c r="M4619"/>
      <c r="N4619"/>
      <c r="O4619"/>
      <c r="P4619"/>
      <c r="Q4619"/>
      <c r="R4619"/>
    </row>
    <row r="4620" spans="1:18" s="16" customFormat="1" x14ac:dyDescent="0.25">
      <c r="A4620"/>
      <c r="B4620" s="18"/>
      <c r="D4620"/>
      <c r="E4620"/>
      <c r="F4620"/>
      <c r="G4620"/>
      <c r="H4620"/>
      <c r="I4620"/>
      <c r="J4620"/>
      <c r="K4620"/>
      <c r="L4620"/>
      <c r="M4620"/>
      <c r="N4620"/>
      <c r="O4620"/>
      <c r="P4620"/>
      <c r="Q4620"/>
      <c r="R4620"/>
    </row>
    <row r="4621" spans="1:18" s="16" customFormat="1" x14ac:dyDescent="0.25">
      <c r="A4621"/>
      <c r="B4621" s="18"/>
      <c r="D4621"/>
      <c r="E4621"/>
      <c r="F4621"/>
      <c r="G4621"/>
      <c r="H4621"/>
      <c r="I4621"/>
      <c r="J4621"/>
      <c r="K4621"/>
      <c r="L4621"/>
      <c r="M4621"/>
      <c r="N4621"/>
      <c r="O4621"/>
      <c r="P4621"/>
      <c r="Q4621"/>
      <c r="R4621"/>
    </row>
    <row r="4622" spans="1:18" s="16" customFormat="1" x14ac:dyDescent="0.25">
      <c r="A4622"/>
      <c r="B4622" s="18"/>
      <c r="D4622"/>
      <c r="E4622"/>
      <c r="F4622"/>
      <c r="G4622"/>
      <c r="H4622"/>
      <c r="I4622"/>
      <c r="J4622"/>
      <c r="K4622"/>
      <c r="L4622"/>
      <c r="M4622"/>
      <c r="N4622"/>
      <c r="O4622"/>
      <c r="P4622"/>
      <c r="Q4622"/>
      <c r="R4622"/>
    </row>
    <row r="4623" spans="1:18" s="16" customFormat="1" x14ac:dyDescent="0.25">
      <c r="A4623"/>
      <c r="B4623" s="18"/>
      <c r="D4623"/>
      <c r="E4623"/>
      <c r="F4623"/>
      <c r="G4623"/>
      <c r="H4623"/>
      <c r="I4623"/>
      <c r="J4623"/>
      <c r="K4623"/>
      <c r="L4623"/>
      <c r="M4623"/>
      <c r="N4623"/>
      <c r="O4623"/>
      <c r="P4623"/>
      <c r="Q4623"/>
      <c r="R4623"/>
    </row>
    <row r="4624" spans="1:18" s="16" customFormat="1" x14ac:dyDescent="0.25">
      <c r="A4624"/>
      <c r="B4624" s="18"/>
      <c r="D4624"/>
      <c r="E4624"/>
      <c r="F4624"/>
      <c r="G4624"/>
      <c r="H4624"/>
      <c r="I4624"/>
      <c r="J4624"/>
      <c r="K4624"/>
      <c r="L4624"/>
      <c r="M4624"/>
      <c r="N4624"/>
      <c r="O4624"/>
      <c r="P4624"/>
      <c r="Q4624"/>
      <c r="R4624"/>
    </row>
    <row r="4625" spans="1:18" s="16" customFormat="1" x14ac:dyDescent="0.25">
      <c r="A4625"/>
      <c r="B4625" s="18"/>
      <c r="D4625"/>
      <c r="E4625"/>
      <c r="F4625"/>
      <c r="G4625"/>
      <c r="H4625"/>
      <c r="I4625"/>
      <c r="J4625"/>
      <c r="K4625"/>
      <c r="L4625"/>
      <c r="M4625"/>
      <c r="N4625"/>
      <c r="O4625"/>
      <c r="P4625"/>
      <c r="Q4625"/>
      <c r="R4625"/>
    </row>
    <row r="4626" spans="1:18" s="16" customFormat="1" x14ac:dyDescent="0.25">
      <c r="A4626"/>
      <c r="B4626" s="18"/>
      <c r="D4626"/>
      <c r="E4626"/>
      <c r="F4626"/>
      <c r="G4626"/>
      <c r="H4626"/>
      <c r="I4626"/>
      <c r="J4626"/>
      <c r="K4626"/>
      <c r="L4626"/>
      <c r="M4626"/>
      <c r="N4626"/>
      <c r="O4626"/>
      <c r="P4626"/>
      <c r="Q4626"/>
      <c r="R4626"/>
    </row>
    <row r="4627" spans="1:18" s="16" customFormat="1" x14ac:dyDescent="0.25">
      <c r="A4627"/>
      <c r="B4627" s="18"/>
      <c r="D4627"/>
      <c r="E4627"/>
      <c r="F4627"/>
      <c r="G4627"/>
      <c r="H4627"/>
      <c r="I4627"/>
      <c r="J4627"/>
      <c r="K4627"/>
      <c r="L4627"/>
      <c r="M4627"/>
      <c r="N4627"/>
      <c r="O4627"/>
      <c r="P4627"/>
      <c r="Q4627"/>
      <c r="R4627"/>
    </row>
    <row r="4628" spans="1:18" s="16" customFormat="1" x14ac:dyDescent="0.25">
      <c r="A4628"/>
      <c r="B4628" s="18"/>
      <c r="D4628"/>
      <c r="E4628"/>
      <c r="F4628"/>
      <c r="G4628"/>
      <c r="H4628"/>
      <c r="I4628"/>
      <c r="J4628"/>
      <c r="K4628"/>
      <c r="L4628"/>
      <c r="M4628"/>
      <c r="N4628"/>
      <c r="O4628"/>
      <c r="P4628"/>
      <c r="Q4628"/>
      <c r="R4628"/>
    </row>
    <row r="4629" spans="1:18" s="16" customFormat="1" x14ac:dyDescent="0.25">
      <c r="A4629"/>
      <c r="B4629" s="18"/>
      <c r="D4629"/>
      <c r="E4629"/>
      <c r="F4629"/>
      <c r="G4629"/>
      <c r="H4629"/>
      <c r="I4629"/>
      <c r="J4629"/>
      <c r="K4629"/>
      <c r="L4629"/>
      <c r="M4629"/>
      <c r="N4629"/>
      <c r="O4629"/>
      <c r="P4629"/>
      <c r="Q4629"/>
      <c r="R4629"/>
    </row>
    <row r="4630" spans="1:18" s="16" customFormat="1" x14ac:dyDescent="0.25">
      <c r="A4630"/>
      <c r="B4630" s="18"/>
      <c r="D4630"/>
      <c r="E4630"/>
      <c r="F4630"/>
      <c r="G4630"/>
      <c r="H4630"/>
      <c r="I4630"/>
      <c r="J4630"/>
      <c r="K4630"/>
      <c r="L4630"/>
      <c r="M4630"/>
      <c r="N4630"/>
      <c r="O4630"/>
      <c r="P4630"/>
      <c r="Q4630"/>
      <c r="R4630"/>
    </row>
    <row r="4631" spans="1:18" s="16" customFormat="1" x14ac:dyDescent="0.25">
      <c r="A4631"/>
      <c r="B4631" s="18"/>
      <c r="D4631"/>
      <c r="E4631"/>
      <c r="F4631"/>
      <c r="G4631"/>
      <c r="H4631"/>
      <c r="I4631"/>
      <c r="J4631"/>
      <c r="K4631"/>
      <c r="L4631"/>
      <c r="M4631"/>
      <c r="N4631"/>
      <c r="O4631"/>
      <c r="P4631"/>
      <c r="Q4631"/>
      <c r="R4631"/>
    </row>
    <row r="4632" spans="1:18" s="16" customFormat="1" x14ac:dyDescent="0.25">
      <c r="A4632"/>
      <c r="B4632" s="18"/>
      <c r="D4632"/>
      <c r="E4632"/>
      <c r="F4632"/>
      <c r="G4632"/>
      <c r="H4632"/>
      <c r="I4632"/>
      <c r="J4632"/>
      <c r="K4632"/>
      <c r="L4632"/>
      <c r="M4632"/>
      <c r="N4632"/>
      <c r="O4632"/>
      <c r="P4632"/>
      <c r="Q4632"/>
      <c r="R4632"/>
    </row>
    <row r="4633" spans="1:18" s="16" customFormat="1" x14ac:dyDescent="0.25">
      <c r="A4633"/>
      <c r="B4633" s="18"/>
      <c r="D4633"/>
      <c r="E4633"/>
      <c r="F4633"/>
      <c r="G4633"/>
      <c r="H4633"/>
      <c r="I4633"/>
      <c r="J4633"/>
      <c r="K4633"/>
      <c r="L4633"/>
      <c r="M4633"/>
      <c r="N4633"/>
      <c r="O4633"/>
      <c r="P4633"/>
      <c r="Q4633"/>
      <c r="R4633"/>
    </row>
    <row r="4634" spans="1:18" s="16" customFormat="1" x14ac:dyDescent="0.25">
      <c r="A4634"/>
      <c r="B4634" s="18"/>
      <c r="D4634"/>
      <c r="E4634"/>
      <c r="F4634"/>
      <c r="G4634"/>
      <c r="H4634"/>
      <c r="I4634"/>
      <c r="J4634"/>
      <c r="K4634"/>
      <c r="L4634"/>
      <c r="M4634"/>
      <c r="N4634"/>
      <c r="O4634"/>
      <c r="P4634"/>
      <c r="Q4634"/>
      <c r="R4634"/>
    </row>
    <row r="4635" spans="1:18" s="16" customFormat="1" x14ac:dyDescent="0.25">
      <c r="A4635"/>
      <c r="B4635" s="18"/>
      <c r="D4635"/>
      <c r="E4635"/>
      <c r="F4635"/>
      <c r="G4635"/>
      <c r="H4635"/>
      <c r="I4635"/>
      <c r="J4635"/>
      <c r="K4635"/>
      <c r="L4635"/>
      <c r="M4635"/>
      <c r="N4635"/>
      <c r="O4635"/>
      <c r="P4635"/>
      <c r="Q4635"/>
      <c r="R4635"/>
    </row>
    <row r="4636" spans="1:18" s="16" customFormat="1" x14ac:dyDescent="0.25">
      <c r="A4636"/>
      <c r="B4636" s="18"/>
      <c r="D4636"/>
      <c r="E4636"/>
      <c r="F4636"/>
      <c r="G4636"/>
      <c r="H4636"/>
      <c r="I4636"/>
      <c r="J4636"/>
      <c r="K4636"/>
      <c r="L4636"/>
      <c r="M4636"/>
      <c r="N4636"/>
      <c r="O4636"/>
      <c r="P4636"/>
      <c r="Q4636"/>
      <c r="R4636"/>
    </row>
    <row r="4637" spans="1:18" s="16" customFormat="1" x14ac:dyDescent="0.25">
      <c r="A4637"/>
      <c r="B4637" s="18"/>
      <c r="D4637"/>
      <c r="E4637"/>
      <c r="F4637"/>
      <c r="G4637"/>
      <c r="H4637"/>
      <c r="I4637"/>
      <c r="J4637"/>
      <c r="K4637"/>
      <c r="L4637"/>
      <c r="M4637"/>
      <c r="N4637"/>
      <c r="O4637"/>
      <c r="P4637"/>
      <c r="Q4637"/>
      <c r="R4637"/>
    </row>
    <row r="4638" spans="1:18" s="16" customFormat="1" x14ac:dyDescent="0.25">
      <c r="A4638"/>
      <c r="B4638" s="18"/>
      <c r="D4638"/>
      <c r="E4638"/>
      <c r="F4638"/>
      <c r="G4638"/>
      <c r="H4638"/>
      <c r="I4638"/>
      <c r="J4638"/>
      <c r="K4638"/>
      <c r="L4638"/>
      <c r="M4638"/>
      <c r="N4638"/>
      <c r="O4638"/>
      <c r="P4638"/>
      <c r="Q4638"/>
      <c r="R4638"/>
    </row>
    <row r="4639" spans="1:18" s="16" customFormat="1" x14ac:dyDescent="0.25">
      <c r="A4639"/>
      <c r="B4639" s="18"/>
      <c r="D4639"/>
      <c r="E4639"/>
      <c r="F4639"/>
      <c r="G4639"/>
      <c r="H4639"/>
      <c r="I4639"/>
      <c r="J4639"/>
      <c r="K4639"/>
      <c r="L4639"/>
      <c r="M4639"/>
      <c r="N4639"/>
      <c r="O4639"/>
      <c r="P4639"/>
      <c r="Q4639"/>
      <c r="R4639"/>
    </row>
    <row r="4640" spans="1:18" s="16" customFormat="1" x14ac:dyDescent="0.25">
      <c r="A4640"/>
      <c r="B4640" s="18"/>
      <c r="D4640"/>
      <c r="E4640"/>
      <c r="F4640"/>
      <c r="G4640"/>
      <c r="H4640"/>
      <c r="I4640"/>
      <c r="J4640"/>
      <c r="K4640"/>
      <c r="L4640"/>
      <c r="M4640"/>
      <c r="N4640"/>
      <c r="O4640"/>
      <c r="P4640"/>
      <c r="Q4640"/>
      <c r="R4640"/>
    </row>
    <row r="4641" spans="1:18" s="16" customFormat="1" x14ac:dyDescent="0.25">
      <c r="A4641"/>
      <c r="B4641" s="18"/>
      <c r="D4641"/>
      <c r="E4641"/>
      <c r="F4641"/>
      <c r="G4641"/>
      <c r="H4641"/>
      <c r="I4641"/>
      <c r="J4641"/>
      <c r="K4641"/>
      <c r="L4641"/>
      <c r="M4641"/>
      <c r="N4641"/>
      <c r="O4641"/>
      <c r="P4641"/>
      <c r="Q4641"/>
      <c r="R4641"/>
    </row>
    <row r="4642" spans="1:18" s="16" customFormat="1" x14ac:dyDescent="0.25">
      <c r="A4642"/>
      <c r="B4642" s="18"/>
      <c r="D4642"/>
      <c r="E4642"/>
      <c r="F4642"/>
      <c r="G4642"/>
      <c r="H4642"/>
      <c r="I4642"/>
      <c r="J4642"/>
      <c r="K4642"/>
      <c r="L4642"/>
      <c r="M4642"/>
      <c r="N4642"/>
      <c r="O4642"/>
      <c r="P4642"/>
      <c r="Q4642"/>
      <c r="R4642"/>
    </row>
    <row r="4643" spans="1:18" s="16" customFormat="1" x14ac:dyDescent="0.25">
      <c r="A4643"/>
      <c r="B4643" s="18"/>
      <c r="D4643"/>
      <c r="E4643"/>
      <c r="F4643"/>
      <c r="G4643"/>
      <c r="H4643"/>
      <c r="I4643"/>
      <c r="J4643"/>
      <c r="K4643"/>
      <c r="L4643"/>
      <c r="M4643"/>
      <c r="N4643"/>
      <c r="O4643"/>
      <c r="P4643"/>
      <c r="Q4643"/>
      <c r="R4643"/>
    </row>
    <row r="4644" spans="1:18" s="16" customFormat="1" x14ac:dyDescent="0.25">
      <c r="A4644"/>
      <c r="B4644" s="18"/>
      <c r="D4644"/>
      <c r="E4644"/>
      <c r="F4644"/>
      <c r="G4644"/>
      <c r="H4644"/>
      <c r="I4644"/>
      <c r="J4644"/>
      <c r="K4644"/>
      <c r="L4644"/>
      <c r="M4644"/>
      <c r="N4644"/>
      <c r="O4644"/>
      <c r="P4644"/>
      <c r="Q4644"/>
      <c r="R4644"/>
    </row>
    <row r="4645" spans="1:18" s="16" customFormat="1" x14ac:dyDescent="0.25">
      <c r="A4645"/>
      <c r="B4645" s="18"/>
      <c r="D4645"/>
      <c r="E4645"/>
      <c r="F4645"/>
      <c r="G4645"/>
      <c r="H4645"/>
      <c r="I4645"/>
      <c r="J4645"/>
      <c r="K4645"/>
      <c r="L4645"/>
      <c r="M4645"/>
      <c r="N4645"/>
      <c r="O4645"/>
      <c r="P4645"/>
      <c r="Q4645"/>
      <c r="R4645"/>
    </row>
    <row r="4646" spans="1:18" s="16" customFormat="1" x14ac:dyDescent="0.25">
      <c r="A4646"/>
      <c r="B4646" s="18"/>
      <c r="D4646"/>
      <c r="E4646"/>
      <c r="F4646"/>
      <c r="G4646"/>
      <c r="H4646"/>
      <c r="I4646"/>
      <c r="J4646"/>
      <c r="K4646"/>
      <c r="L4646"/>
      <c r="M4646"/>
      <c r="N4646"/>
      <c r="O4646"/>
      <c r="P4646"/>
      <c r="Q4646"/>
      <c r="R4646"/>
    </row>
    <row r="4647" spans="1:18" s="16" customFormat="1" x14ac:dyDescent="0.25">
      <c r="A4647"/>
      <c r="B4647" s="18"/>
      <c r="D4647"/>
      <c r="E4647"/>
      <c r="F4647"/>
      <c r="G4647"/>
      <c r="H4647"/>
      <c r="I4647"/>
      <c r="J4647"/>
      <c r="K4647"/>
      <c r="L4647"/>
      <c r="M4647"/>
      <c r="N4647"/>
      <c r="O4647"/>
      <c r="P4647"/>
      <c r="Q4647"/>
      <c r="R4647"/>
    </row>
    <row r="4648" spans="1:18" s="16" customFormat="1" x14ac:dyDescent="0.25">
      <c r="A4648"/>
      <c r="B4648" s="18"/>
      <c r="D4648"/>
      <c r="E4648"/>
      <c r="F4648"/>
      <c r="G4648"/>
      <c r="H4648"/>
      <c r="I4648"/>
      <c r="J4648"/>
      <c r="K4648"/>
      <c r="L4648"/>
      <c r="M4648"/>
      <c r="N4648"/>
      <c r="O4648"/>
      <c r="P4648"/>
      <c r="Q4648"/>
      <c r="R4648"/>
    </row>
    <row r="4649" spans="1:18" s="16" customFormat="1" x14ac:dyDescent="0.25">
      <c r="A4649"/>
      <c r="B4649" s="18"/>
      <c r="D4649"/>
      <c r="E4649"/>
      <c r="F4649"/>
      <c r="G4649"/>
      <c r="H4649"/>
      <c r="I4649"/>
      <c r="J4649"/>
      <c r="K4649"/>
      <c r="L4649"/>
      <c r="M4649"/>
      <c r="N4649"/>
      <c r="O4649"/>
      <c r="P4649"/>
      <c r="Q4649"/>
      <c r="R4649"/>
    </row>
    <row r="4650" spans="1:18" s="16" customFormat="1" x14ac:dyDescent="0.25">
      <c r="A4650"/>
      <c r="B4650" s="18"/>
      <c r="D4650"/>
      <c r="E4650"/>
      <c r="F4650"/>
      <c r="G4650"/>
      <c r="H4650"/>
      <c r="I4650"/>
      <c r="J4650"/>
      <c r="K4650"/>
      <c r="L4650"/>
      <c r="M4650"/>
      <c r="N4650"/>
      <c r="O4650"/>
      <c r="P4650"/>
      <c r="Q4650"/>
      <c r="R4650"/>
    </row>
    <row r="4651" spans="1:18" s="16" customFormat="1" x14ac:dyDescent="0.25">
      <c r="A4651"/>
      <c r="B4651" s="18"/>
      <c r="D4651"/>
      <c r="E4651"/>
      <c r="F4651"/>
      <c r="G4651"/>
      <c r="H4651"/>
      <c r="I4651"/>
      <c r="J4651"/>
      <c r="K4651"/>
      <c r="L4651"/>
      <c r="M4651"/>
      <c r="N4651"/>
      <c r="O4651"/>
      <c r="P4651"/>
      <c r="Q4651"/>
      <c r="R4651"/>
    </row>
    <row r="4652" spans="1:18" s="16" customFormat="1" x14ac:dyDescent="0.25">
      <c r="A4652"/>
      <c r="B4652" s="18"/>
      <c r="D4652"/>
      <c r="E4652"/>
      <c r="F4652"/>
      <c r="G4652"/>
      <c r="H4652"/>
      <c r="I4652"/>
      <c r="J4652"/>
      <c r="K4652"/>
      <c r="L4652"/>
      <c r="M4652"/>
      <c r="N4652"/>
      <c r="O4652"/>
      <c r="P4652"/>
      <c r="Q4652"/>
      <c r="R4652"/>
    </row>
    <row r="4653" spans="1:18" s="16" customFormat="1" x14ac:dyDescent="0.25">
      <c r="A4653"/>
      <c r="B4653" s="18"/>
      <c r="D4653"/>
      <c r="E4653"/>
      <c r="F4653"/>
      <c r="G4653"/>
      <c r="H4653"/>
      <c r="I4653"/>
      <c r="J4653"/>
      <c r="K4653"/>
      <c r="L4653"/>
      <c r="M4653"/>
      <c r="N4653"/>
      <c r="O4653"/>
      <c r="P4653"/>
      <c r="Q4653"/>
      <c r="R4653"/>
    </row>
    <row r="4654" spans="1:18" s="16" customFormat="1" x14ac:dyDescent="0.25">
      <c r="A4654"/>
      <c r="B4654" s="18"/>
      <c r="D4654"/>
      <c r="E4654"/>
      <c r="F4654"/>
      <c r="G4654"/>
      <c r="H4654"/>
      <c r="I4654"/>
      <c r="J4654"/>
      <c r="K4654"/>
      <c r="L4654"/>
      <c r="M4654"/>
      <c r="N4654"/>
      <c r="O4654"/>
      <c r="P4654"/>
      <c r="Q4654"/>
      <c r="R4654"/>
    </row>
    <row r="4655" spans="1:18" s="16" customFormat="1" x14ac:dyDescent="0.25">
      <c r="A4655"/>
      <c r="B4655" s="18"/>
      <c r="D4655"/>
      <c r="E4655"/>
      <c r="F4655"/>
      <c r="G4655"/>
      <c r="H4655"/>
      <c r="I4655"/>
      <c r="J4655"/>
      <c r="K4655"/>
      <c r="L4655"/>
      <c r="M4655"/>
      <c r="N4655"/>
      <c r="O4655"/>
      <c r="P4655"/>
      <c r="Q4655"/>
      <c r="R4655"/>
    </row>
    <row r="4656" spans="1:18" s="16" customFormat="1" x14ac:dyDescent="0.25">
      <c r="A4656"/>
      <c r="B4656" s="18"/>
      <c r="D4656"/>
      <c r="E4656"/>
      <c r="F4656"/>
      <c r="G4656"/>
      <c r="H4656"/>
      <c r="I4656"/>
      <c r="J4656"/>
      <c r="K4656"/>
      <c r="L4656"/>
      <c r="M4656"/>
      <c r="N4656"/>
      <c r="O4656"/>
      <c r="P4656"/>
      <c r="Q4656"/>
      <c r="R4656"/>
    </row>
    <row r="4657" spans="1:18" s="16" customFormat="1" x14ac:dyDescent="0.25">
      <c r="A4657"/>
      <c r="B4657" s="18"/>
      <c r="D4657"/>
      <c r="E4657"/>
      <c r="F4657"/>
      <c r="G4657"/>
      <c r="H4657"/>
      <c r="I4657"/>
      <c r="J4657"/>
      <c r="K4657"/>
      <c r="L4657"/>
      <c r="M4657"/>
      <c r="N4657"/>
      <c r="O4657"/>
      <c r="P4657"/>
      <c r="Q4657"/>
      <c r="R4657"/>
    </row>
    <row r="4658" spans="1:18" s="16" customFormat="1" x14ac:dyDescent="0.25">
      <c r="A4658"/>
      <c r="B4658" s="18"/>
      <c r="D4658"/>
      <c r="E4658"/>
      <c r="F4658"/>
      <c r="G4658"/>
      <c r="H4658"/>
      <c r="I4658"/>
      <c r="J4658"/>
      <c r="K4658"/>
      <c r="L4658"/>
      <c r="M4658"/>
      <c r="N4658"/>
      <c r="O4658"/>
      <c r="P4658"/>
      <c r="Q4658"/>
      <c r="R4658"/>
    </row>
    <row r="4659" spans="1:18" s="16" customFormat="1" x14ac:dyDescent="0.25">
      <c r="A4659"/>
      <c r="B4659" s="18"/>
      <c r="D4659"/>
      <c r="E4659"/>
      <c r="F4659"/>
      <c r="G4659"/>
      <c r="H4659"/>
      <c r="I4659"/>
      <c r="J4659"/>
      <c r="K4659"/>
      <c r="L4659"/>
      <c r="M4659"/>
      <c r="N4659"/>
      <c r="O4659"/>
      <c r="P4659"/>
      <c r="Q4659"/>
      <c r="R4659"/>
    </row>
    <row r="4660" spans="1:18" s="16" customFormat="1" x14ac:dyDescent="0.25">
      <c r="A4660"/>
      <c r="B4660" s="18"/>
      <c r="D4660"/>
      <c r="E4660"/>
      <c r="F4660"/>
      <c r="G4660"/>
      <c r="H4660"/>
      <c r="I4660"/>
      <c r="J4660"/>
      <c r="K4660"/>
      <c r="L4660"/>
      <c r="M4660"/>
      <c r="N4660"/>
      <c r="O4660"/>
      <c r="P4660"/>
      <c r="Q4660"/>
      <c r="R4660"/>
    </row>
    <row r="4661" spans="1:18" s="16" customFormat="1" x14ac:dyDescent="0.25">
      <c r="A4661"/>
      <c r="B4661" s="18"/>
      <c r="D4661"/>
      <c r="E4661"/>
      <c r="F4661"/>
      <c r="G4661"/>
      <c r="H4661"/>
      <c r="I4661"/>
      <c r="J4661"/>
      <c r="K4661"/>
      <c r="L4661"/>
      <c r="M4661"/>
      <c r="N4661"/>
      <c r="O4661"/>
      <c r="P4661"/>
      <c r="Q4661"/>
      <c r="R4661"/>
    </row>
    <row r="4662" spans="1:18" s="16" customFormat="1" x14ac:dyDescent="0.25">
      <c r="A4662"/>
      <c r="B4662" s="17"/>
      <c r="D4662"/>
      <c r="E4662"/>
      <c r="F4662"/>
      <c r="G4662"/>
      <c r="H4662"/>
      <c r="I4662"/>
      <c r="J4662"/>
      <c r="K4662"/>
      <c r="L4662"/>
      <c r="M4662"/>
      <c r="N4662"/>
      <c r="O4662"/>
      <c r="P4662"/>
      <c r="Q4662"/>
      <c r="R4662"/>
    </row>
    <row r="4663" spans="1:18" s="16" customFormat="1" x14ac:dyDescent="0.25">
      <c r="A4663"/>
      <c r="B4663" s="18"/>
      <c r="D4663"/>
      <c r="E4663"/>
      <c r="F4663"/>
      <c r="G4663"/>
      <c r="H4663"/>
      <c r="I4663"/>
      <c r="J4663"/>
      <c r="K4663"/>
      <c r="L4663"/>
      <c r="M4663"/>
      <c r="N4663"/>
      <c r="O4663"/>
      <c r="P4663"/>
      <c r="Q4663"/>
      <c r="R4663"/>
    </row>
    <row r="4664" spans="1:18" s="16" customFormat="1" x14ac:dyDescent="0.25">
      <c r="A4664"/>
      <c r="B4664" s="18"/>
      <c r="D4664"/>
      <c r="E4664"/>
      <c r="F4664"/>
      <c r="G4664"/>
      <c r="H4664"/>
      <c r="I4664"/>
      <c r="J4664"/>
      <c r="K4664"/>
      <c r="L4664"/>
      <c r="M4664"/>
      <c r="N4664"/>
      <c r="O4664"/>
      <c r="P4664"/>
      <c r="Q4664"/>
      <c r="R4664"/>
    </row>
    <row r="4665" spans="1:18" s="16" customFormat="1" x14ac:dyDescent="0.25">
      <c r="A4665"/>
      <c r="B4665" s="18"/>
      <c r="D4665"/>
      <c r="E4665"/>
      <c r="F4665"/>
      <c r="G4665"/>
      <c r="H4665"/>
      <c r="I4665"/>
      <c r="J4665"/>
      <c r="K4665"/>
      <c r="L4665"/>
      <c r="M4665"/>
      <c r="N4665"/>
      <c r="O4665"/>
      <c r="P4665"/>
      <c r="Q4665"/>
      <c r="R4665"/>
    </row>
    <row r="4666" spans="1:18" s="16" customFormat="1" x14ac:dyDescent="0.25">
      <c r="A4666"/>
      <c r="B4666" s="18"/>
      <c r="D4666"/>
      <c r="E4666"/>
      <c r="F4666"/>
      <c r="G4666"/>
      <c r="H4666"/>
      <c r="I4666"/>
      <c r="J4666"/>
      <c r="K4666"/>
      <c r="L4666"/>
      <c r="M4666"/>
      <c r="N4666"/>
      <c r="O4666"/>
      <c r="P4666"/>
      <c r="Q4666"/>
      <c r="R4666"/>
    </row>
    <row r="4667" spans="1:18" s="16" customFormat="1" x14ac:dyDescent="0.25">
      <c r="A4667"/>
      <c r="B4667" s="18"/>
      <c r="D4667"/>
      <c r="E4667"/>
      <c r="F4667"/>
      <c r="G4667"/>
      <c r="H4667"/>
      <c r="I4667"/>
      <c r="J4667"/>
      <c r="K4667"/>
      <c r="L4667"/>
      <c r="M4667"/>
      <c r="N4667"/>
      <c r="O4667"/>
      <c r="P4667"/>
      <c r="Q4667"/>
      <c r="R4667"/>
    </row>
    <row r="4668" spans="1:18" s="16" customFormat="1" x14ac:dyDescent="0.25">
      <c r="A4668"/>
      <c r="B4668" s="18"/>
      <c r="D4668"/>
      <c r="E4668"/>
      <c r="F4668"/>
      <c r="G4668"/>
      <c r="H4668"/>
      <c r="I4668"/>
      <c r="J4668"/>
      <c r="K4668"/>
      <c r="L4668"/>
      <c r="M4668"/>
      <c r="N4668"/>
      <c r="O4668"/>
      <c r="P4668"/>
      <c r="Q4668"/>
      <c r="R4668"/>
    </row>
    <row r="4669" spans="1:18" s="16" customFormat="1" x14ac:dyDescent="0.25">
      <c r="A4669"/>
      <c r="B4669" s="18"/>
      <c r="D4669"/>
      <c r="E4669"/>
      <c r="F4669"/>
      <c r="G4669"/>
      <c r="H4669"/>
      <c r="I4669"/>
      <c r="J4669"/>
      <c r="K4669"/>
      <c r="L4669"/>
      <c r="M4669"/>
      <c r="N4669"/>
      <c r="O4669"/>
      <c r="P4669"/>
      <c r="Q4669"/>
      <c r="R4669"/>
    </row>
    <row r="4670" spans="1:18" s="16" customFormat="1" x14ac:dyDescent="0.25">
      <c r="A4670"/>
      <c r="B4670" s="18"/>
      <c r="D4670"/>
      <c r="E4670"/>
      <c r="F4670"/>
      <c r="G4670"/>
      <c r="H4670"/>
      <c r="I4670"/>
      <c r="J4670"/>
      <c r="K4670"/>
      <c r="L4670"/>
      <c r="M4670"/>
      <c r="N4670"/>
      <c r="O4670"/>
      <c r="P4670"/>
      <c r="Q4670"/>
      <c r="R4670"/>
    </row>
    <row r="4671" spans="1:18" s="16" customFormat="1" x14ac:dyDescent="0.25">
      <c r="A4671"/>
      <c r="B4671" s="18"/>
      <c r="D4671"/>
      <c r="E4671"/>
      <c r="F4671"/>
      <c r="G4671"/>
      <c r="H4671"/>
      <c r="I4671"/>
      <c r="J4671"/>
      <c r="K4671"/>
      <c r="L4671"/>
      <c r="M4671"/>
      <c r="N4671"/>
      <c r="O4671"/>
      <c r="P4671"/>
      <c r="Q4671"/>
      <c r="R4671"/>
    </row>
    <row r="4672" spans="1:18" s="16" customFormat="1" x14ac:dyDescent="0.25">
      <c r="A4672"/>
      <c r="B4672" s="18"/>
      <c r="D4672"/>
      <c r="E4672"/>
      <c r="F4672"/>
      <c r="G4672"/>
      <c r="H4672"/>
      <c r="I4672"/>
      <c r="J4672"/>
      <c r="K4672"/>
      <c r="L4672"/>
      <c r="M4672"/>
      <c r="N4672"/>
      <c r="O4672"/>
      <c r="P4672"/>
      <c r="Q4672"/>
      <c r="R4672"/>
    </row>
    <row r="4673" spans="1:18" s="16" customFormat="1" x14ac:dyDescent="0.25">
      <c r="A4673"/>
      <c r="B4673" s="18"/>
      <c r="D4673"/>
      <c r="E4673"/>
      <c r="F4673"/>
      <c r="G4673"/>
      <c r="H4673"/>
      <c r="I4673"/>
      <c r="J4673"/>
      <c r="K4673"/>
      <c r="L4673"/>
      <c r="M4673"/>
      <c r="N4673"/>
      <c r="O4673"/>
      <c r="P4673"/>
      <c r="Q4673"/>
      <c r="R4673"/>
    </row>
    <row r="4674" spans="1:18" s="16" customFormat="1" x14ac:dyDescent="0.25">
      <c r="A4674"/>
      <c r="B4674" s="18"/>
      <c r="D4674"/>
      <c r="E4674"/>
      <c r="F4674"/>
      <c r="G4674"/>
      <c r="H4674"/>
      <c r="I4674"/>
      <c r="J4674"/>
      <c r="K4674"/>
      <c r="L4674"/>
      <c r="M4674"/>
      <c r="N4674"/>
      <c r="O4674"/>
      <c r="P4674"/>
      <c r="Q4674"/>
      <c r="R4674"/>
    </row>
    <row r="4675" spans="1:18" s="16" customFormat="1" x14ac:dyDescent="0.25">
      <c r="A4675"/>
      <c r="B4675" s="18"/>
      <c r="D4675"/>
      <c r="E4675"/>
      <c r="F4675"/>
      <c r="G4675"/>
      <c r="H4675"/>
      <c r="I4675"/>
      <c r="J4675"/>
      <c r="K4675"/>
      <c r="L4675"/>
      <c r="M4675"/>
      <c r="N4675"/>
      <c r="O4675"/>
      <c r="P4675"/>
      <c r="Q4675"/>
      <c r="R4675"/>
    </row>
    <row r="4676" spans="1:18" s="16" customFormat="1" x14ac:dyDescent="0.25">
      <c r="A4676"/>
      <c r="B4676" s="18"/>
      <c r="D4676"/>
      <c r="E4676"/>
      <c r="F4676"/>
      <c r="G4676"/>
      <c r="H4676"/>
      <c r="I4676"/>
      <c r="J4676"/>
      <c r="K4676"/>
      <c r="L4676"/>
      <c r="M4676"/>
      <c r="N4676"/>
      <c r="O4676"/>
      <c r="P4676"/>
      <c r="Q4676"/>
      <c r="R4676"/>
    </row>
    <row r="4677" spans="1:18" s="16" customFormat="1" x14ac:dyDescent="0.25">
      <c r="A4677"/>
      <c r="B4677" s="18"/>
      <c r="D4677"/>
      <c r="E4677"/>
      <c r="F4677"/>
      <c r="G4677"/>
      <c r="H4677"/>
      <c r="I4677"/>
      <c r="J4677"/>
      <c r="K4677"/>
      <c r="L4677"/>
      <c r="M4677"/>
      <c r="N4677"/>
      <c r="O4677"/>
      <c r="P4677"/>
      <c r="Q4677"/>
      <c r="R4677"/>
    </row>
    <row r="4678" spans="1:18" s="16" customFormat="1" x14ac:dyDescent="0.25">
      <c r="A4678"/>
      <c r="B4678" s="18"/>
      <c r="D4678"/>
      <c r="E4678"/>
      <c r="F4678"/>
      <c r="G4678"/>
      <c r="H4678"/>
      <c r="I4678"/>
      <c r="J4678"/>
      <c r="K4678"/>
      <c r="L4678"/>
      <c r="M4678"/>
      <c r="N4678"/>
      <c r="O4678"/>
      <c r="P4678"/>
      <c r="Q4678"/>
      <c r="R4678"/>
    </row>
    <row r="4679" spans="1:18" s="16" customFormat="1" x14ac:dyDescent="0.25">
      <c r="A4679"/>
      <c r="B4679" s="18"/>
      <c r="D4679"/>
      <c r="E4679"/>
      <c r="F4679"/>
      <c r="G4679"/>
      <c r="H4679"/>
      <c r="I4679"/>
      <c r="J4679"/>
      <c r="K4679"/>
      <c r="L4679"/>
      <c r="M4679"/>
      <c r="N4679"/>
      <c r="O4679"/>
      <c r="P4679"/>
      <c r="Q4679"/>
      <c r="R4679"/>
    </row>
    <row r="4680" spans="1:18" s="16" customFormat="1" x14ac:dyDescent="0.25">
      <c r="A4680"/>
      <c r="B4680" s="18"/>
      <c r="D4680"/>
      <c r="E4680"/>
      <c r="F4680"/>
      <c r="G4680"/>
      <c r="H4680"/>
      <c r="I4680"/>
      <c r="J4680"/>
      <c r="K4680"/>
      <c r="L4680"/>
      <c r="M4680"/>
      <c r="N4680"/>
      <c r="O4680"/>
      <c r="P4680"/>
      <c r="Q4680"/>
      <c r="R4680"/>
    </row>
    <row r="4681" spans="1:18" s="16" customFormat="1" x14ac:dyDescent="0.25">
      <c r="A4681"/>
      <c r="B4681" s="18"/>
      <c r="D4681"/>
      <c r="E4681"/>
      <c r="F4681"/>
      <c r="G4681"/>
      <c r="H4681"/>
      <c r="I4681"/>
      <c r="J4681"/>
      <c r="K4681"/>
      <c r="L4681"/>
      <c r="M4681"/>
      <c r="N4681"/>
      <c r="O4681"/>
      <c r="P4681"/>
      <c r="Q4681"/>
      <c r="R4681"/>
    </row>
    <row r="4682" spans="1:18" s="16" customFormat="1" x14ac:dyDescent="0.25">
      <c r="A4682"/>
      <c r="B4682" s="18"/>
      <c r="D4682"/>
      <c r="E4682"/>
      <c r="F4682"/>
      <c r="G4682"/>
      <c r="H4682"/>
      <c r="I4682"/>
      <c r="J4682"/>
      <c r="K4682"/>
      <c r="L4682"/>
      <c r="M4682"/>
      <c r="N4682"/>
      <c r="O4682"/>
      <c r="P4682"/>
      <c r="Q4682"/>
      <c r="R4682"/>
    </row>
    <row r="4683" spans="1:18" s="16" customFormat="1" x14ac:dyDescent="0.25">
      <c r="A4683"/>
      <c r="B4683" s="18"/>
      <c r="D4683"/>
      <c r="E4683"/>
      <c r="F4683"/>
      <c r="G4683"/>
      <c r="H4683"/>
      <c r="I4683"/>
      <c r="J4683"/>
      <c r="K4683"/>
      <c r="L4683"/>
      <c r="M4683"/>
      <c r="N4683"/>
      <c r="O4683"/>
      <c r="P4683"/>
      <c r="Q4683"/>
      <c r="R4683"/>
    </row>
    <row r="4684" spans="1:18" s="16" customFormat="1" x14ac:dyDescent="0.25">
      <c r="A4684"/>
      <c r="B4684" s="18"/>
      <c r="D4684"/>
      <c r="E4684"/>
      <c r="F4684"/>
      <c r="G4684"/>
      <c r="H4684"/>
      <c r="I4684"/>
      <c r="J4684"/>
      <c r="K4684"/>
      <c r="L4684"/>
      <c r="M4684"/>
      <c r="N4684"/>
      <c r="O4684"/>
      <c r="P4684"/>
      <c r="Q4684"/>
      <c r="R4684"/>
    </row>
    <row r="4685" spans="1:18" s="16" customFormat="1" x14ac:dyDescent="0.25">
      <c r="A4685"/>
      <c r="B4685" s="18"/>
      <c r="D4685"/>
      <c r="E4685"/>
      <c r="F4685"/>
      <c r="G4685"/>
      <c r="H4685"/>
      <c r="I4685"/>
      <c r="J4685"/>
      <c r="K4685"/>
      <c r="L4685"/>
      <c r="M4685"/>
      <c r="N4685"/>
      <c r="O4685"/>
      <c r="P4685"/>
      <c r="Q4685"/>
      <c r="R4685"/>
    </row>
    <row r="4686" spans="1:18" s="16" customFormat="1" x14ac:dyDescent="0.25">
      <c r="A4686"/>
      <c r="B4686" s="18"/>
      <c r="D4686"/>
      <c r="E4686"/>
      <c r="F4686"/>
      <c r="G4686"/>
      <c r="H4686"/>
      <c r="I4686"/>
      <c r="J4686"/>
      <c r="K4686"/>
      <c r="L4686"/>
      <c r="M4686"/>
      <c r="N4686"/>
      <c r="O4686"/>
      <c r="P4686"/>
      <c r="Q4686"/>
      <c r="R4686"/>
    </row>
    <row r="4687" spans="1:18" s="16" customFormat="1" x14ac:dyDescent="0.25">
      <c r="A4687"/>
      <c r="B4687" s="18"/>
      <c r="D4687"/>
      <c r="E4687"/>
      <c r="F4687"/>
      <c r="G4687"/>
      <c r="H4687"/>
      <c r="I4687"/>
      <c r="J4687"/>
      <c r="K4687"/>
      <c r="L4687"/>
      <c r="M4687"/>
      <c r="N4687"/>
      <c r="O4687"/>
      <c r="P4687"/>
      <c r="Q4687"/>
      <c r="R4687"/>
    </row>
    <row r="4688" spans="1:18" s="16" customFormat="1" x14ac:dyDescent="0.25">
      <c r="A4688"/>
      <c r="B4688" s="18"/>
      <c r="D4688"/>
      <c r="E4688"/>
      <c r="F4688"/>
      <c r="G4688"/>
      <c r="H4688"/>
      <c r="I4688"/>
      <c r="J4688"/>
      <c r="K4688"/>
      <c r="L4688"/>
      <c r="M4688"/>
      <c r="N4688"/>
      <c r="O4688"/>
      <c r="P4688"/>
      <c r="Q4688"/>
      <c r="R4688"/>
    </row>
    <row r="4689" spans="1:18" s="16" customFormat="1" x14ac:dyDescent="0.25">
      <c r="A4689"/>
      <c r="B4689" s="18"/>
      <c r="D4689"/>
      <c r="E4689"/>
      <c r="F4689"/>
      <c r="G4689"/>
      <c r="H4689"/>
      <c r="I4689"/>
      <c r="J4689"/>
      <c r="K4689"/>
      <c r="L4689"/>
      <c r="M4689"/>
      <c r="N4689"/>
      <c r="O4689"/>
      <c r="P4689"/>
      <c r="Q4689"/>
      <c r="R4689"/>
    </row>
    <row r="4690" spans="1:18" s="16" customFormat="1" x14ac:dyDescent="0.25">
      <c r="A4690"/>
      <c r="B4690" s="18"/>
      <c r="D4690"/>
      <c r="E4690"/>
      <c r="F4690"/>
      <c r="G4690"/>
      <c r="H4690"/>
      <c r="I4690"/>
      <c r="J4690"/>
      <c r="K4690"/>
      <c r="L4690"/>
      <c r="M4690"/>
      <c r="N4690"/>
      <c r="O4690"/>
      <c r="P4690"/>
      <c r="Q4690"/>
      <c r="R4690"/>
    </row>
    <row r="4691" spans="1:18" s="16" customFormat="1" x14ac:dyDescent="0.25">
      <c r="A4691"/>
      <c r="B4691" s="18"/>
      <c r="D4691"/>
      <c r="E4691"/>
      <c r="F4691"/>
      <c r="G4691"/>
      <c r="H4691"/>
      <c r="I4691"/>
      <c r="J4691"/>
      <c r="K4691"/>
      <c r="L4691"/>
      <c r="M4691"/>
      <c r="N4691"/>
      <c r="O4691"/>
      <c r="P4691"/>
      <c r="Q4691"/>
      <c r="R4691"/>
    </row>
    <row r="4692" spans="1:18" s="16" customFormat="1" x14ac:dyDescent="0.25">
      <c r="A4692"/>
      <c r="B4692" s="18"/>
      <c r="D4692"/>
      <c r="E4692"/>
      <c r="F4692"/>
      <c r="G4692"/>
      <c r="H4692"/>
      <c r="I4692"/>
      <c r="J4692"/>
      <c r="K4692"/>
      <c r="L4692"/>
      <c r="M4692"/>
      <c r="N4692"/>
      <c r="O4692"/>
      <c r="P4692"/>
      <c r="Q4692"/>
      <c r="R4692"/>
    </row>
    <row r="4693" spans="1:18" s="16" customFormat="1" x14ac:dyDescent="0.25">
      <c r="A4693"/>
      <c r="B4693" s="18"/>
      <c r="D4693"/>
      <c r="E4693"/>
      <c r="F4693"/>
      <c r="G4693"/>
      <c r="H4693"/>
      <c r="I4693"/>
      <c r="J4693"/>
      <c r="K4693"/>
      <c r="L4693"/>
      <c r="M4693"/>
      <c r="N4693"/>
      <c r="O4693"/>
      <c r="P4693"/>
      <c r="Q4693"/>
      <c r="R4693"/>
    </row>
    <row r="4694" spans="1:18" s="16" customFormat="1" x14ac:dyDescent="0.25">
      <c r="A4694"/>
      <c r="B4694" s="18"/>
      <c r="D4694"/>
      <c r="E4694"/>
      <c r="F4694"/>
      <c r="G4694"/>
      <c r="H4694"/>
      <c r="I4694"/>
      <c r="J4694"/>
      <c r="K4694"/>
      <c r="L4694"/>
      <c r="M4694"/>
      <c r="N4694"/>
      <c r="O4694"/>
      <c r="P4694"/>
      <c r="Q4694"/>
      <c r="R4694"/>
    </row>
    <row r="4695" spans="1:18" s="16" customFormat="1" x14ac:dyDescent="0.25">
      <c r="A4695"/>
      <c r="B4695" s="18"/>
      <c r="D4695"/>
      <c r="E4695"/>
      <c r="F4695"/>
      <c r="G4695"/>
      <c r="H4695"/>
      <c r="I4695"/>
      <c r="J4695"/>
      <c r="K4695"/>
      <c r="L4695"/>
      <c r="M4695"/>
      <c r="N4695"/>
      <c r="O4695"/>
      <c r="P4695"/>
      <c r="Q4695"/>
      <c r="R4695"/>
    </row>
    <row r="4696" spans="1:18" s="16" customFormat="1" x14ac:dyDescent="0.25">
      <c r="A4696"/>
      <c r="B4696" s="18"/>
      <c r="D4696"/>
      <c r="E4696"/>
      <c r="F4696"/>
      <c r="G4696"/>
      <c r="H4696"/>
      <c r="I4696"/>
      <c r="J4696"/>
      <c r="K4696"/>
      <c r="L4696"/>
      <c r="M4696"/>
      <c r="N4696"/>
      <c r="O4696"/>
      <c r="P4696"/>
      <c r="Q4696"/>
      <c r="R4696"/>
    </row>
    <row r="4697" spans="1:18" s="16" customFormat="1" x14ac:dyDescent="0.25">
      <c r="A4697"/>
      <c r="B4697" s="18"/>
      <c r="D4697"/>
      <c r="E4697"/>
      <c r="F4697"/>
      <c r="G4697"/>
      <c r="H4697"/>
      <c r="I4697"/>
      <c r="J4697"/>
      <c r="K4697"/>
      <c r="L4697"/>
      <c r="M4697"/>
      <c r="N4697"/>
      <c r="O4697"/>
      <c r="P4697"/>
      <c r="Q4697"/>
      <c r="R4697"/>
    </row>
    <row r="4698" spans="1:18" s="16" customFormat="1" x14ac:dyDescent="0.25">
      <c r="A4698"/>
      <c r="B4698" s="18"/>
      <c r="D4698"/>
      <c r="E4698"/>
      <c r="F4698"/>
      <c r="G4698"/>
      <c r="H4698"/>
      <c r="I4698"/>
      <c r="J4698"/>
      <c r="K4698"/>
      <c r="L4698"/>
      <c r="M4698"/>
      <c r="N4698"/>
      <c r="O4698"/>
      <c r="P4698"/>
      <c r="Q4698"/>
      <c r="R4698"/>
    </row>
    <row r="4699" spans="1:18" s="16" customFormat="1" x14ac:dyDescent="0.25">
      <c r="A4699"/>
      <c r="B4699" s="18"/>
      <c r="D4699"/>
      <c r="E4699"/>
      <c r="F4699"/>
      <c r="G4699"/>
      <c r="H4699"/>
      <c r="I4699"/>
      <c r="J4699"/>
      <c r="K4699"/>
      <c r="L4699"/>
      <c r="M4699"/>
      <c r="N4699"/>
      <c r="O4699"/>
      <c r="P4699"/>
      <c r="Q4699"/>
      <c r="R4699"/>
    </row>
    <row r="4700" spans="1:18" s="16" customFormat="1" x14ac:dyDescent="0.25">
      <c r="A4700"/>
      <c r="B4700" s="18"/>
      <c r="D4700"/>
      <c r="E4700"/>
      <c r="F4700"/>
      <c r="G4700"/>
      <c r="H4700"/>
      <c r="I4700"/>
      <c r="J4700"/>
      <c r="K4700"/>
      <c r="L4700"/>
      <c r="M4700"/>
      <c r="N4700"/>
      <c r="O4700"/>
      <c r="P4700"/>
      <c r="Q4700"/>
      <c r="R4700"/>
    </row>
    <row r="4701" spans="1:18" s="16" customFormat="1" x14ac:dyDescent="0.25">
      <c r="A4701"/>
      <c r="B4701" s="18"/>
      <c r="D4701"/>
      <c r="E4701"/>
      <c r="F4701"/>
      <c r="G4701"/>
      <c r="H4701"/>
      <c r="I4701"/>
      <c r="J4701"/>
      <c r="K4701"/>
      <c r="L4701"/>
      <c r="M4701"/>
      <c r="N4701"/>
      <c r="O4701"/>
      <c r="P4701"/>
      <c r="Q4701"/>
      <c r="R4701"/>
    </row>
    <row r="4702" spans="1:18" s="16" customFormat="1" x14ac:dyDescent="0.25">
      <c r="A4702"/>
      <c r="B4702" s="18"/>
      <c r="D4702"/>
      <c r="E4702"/>
      <c r="F4702"/>
      <c r="G4702"/>
      <c r="H4702"/>
      <c r="I4702"/>
      <c r="J4702"/>
      <c r="K4702"/>
      <c r="L4702"/>
      <c r="M4702"/>
      <c r="N4702"/>
      <c r="O4702"/>
      <c r="P4702"/>
      <c r="Q4702"/>
      <c r="R4702"/>
    </row>
    <row r="4703" spans="1:18" s="16" customFormat="1" x14ac:dyDescent="0.25">
      <c r="A4703"/>
      <c r="B4703" s="18"/>
      <c r="D4703"/>
      <c r="E4703"/>
      <c r="F4703"/>
      <c r="G4703"/>
      <c r="H4703"/>
      <c r="I4703"/>
      <c r="J4703"/>
      <c r="K4703"/>
      <c r="L4703"/>
      <c r="M4703"/>
      <c r="N4703"/>
      <c r="O4703"/>
      <c r="P4703"/>
      <c r="Q4703"/>
      <c r="R4703"/>
    </row>
    <row r="4704" spans="1:18" s="16" customFormat="1" x14ac:dyDescent="0.25">
      <c r="A4704"/>
      <c r="B4704" s="18"/>
      <c r="D4704"/>
      <c r="E4704"/>
      <c r="F4704"/>
      <c r="G4704"/>
      <c r="H4704"/>
      <c r="I4704"/>
      <c r="J4704"/>
      <c r="K4704"/>
      <c r="L4704"/>
      <c r="M4704"/>
      <c r="N4704"/>
      <c r="O4704"/>
      <c r="P4704"/>
      <c r="Q4704"/>
      <c r="R4704"/>
    </row>
    <row r="4705" spans="1:18" s="16" customFormat="1" x14ac:dyDescent="0.25">
      <c r="A4705"/>
      <c r="B4705" s="18"/>
      <c r="D4705"/>
      <c r="E4705"/>
      <c r="F4705"/>
      <c r="G4705"/>
      <c r="H4705"/>
      <c r="I4705"/>
      <c r="J4705"/>
      <c r="K4705"/>
      <c r="L4705"/>
      <c r="M4705"/>
      <c r="N4705"/>
      <c r="O4705"/>
      <c r="P4705"/>
      <c r="Q4705"/>
      <c r="R4705"/>
    </row>
    <row r="4706" spans="1:18" s="16" customFormat="1" x14ac:dyDescent="0.25">
      <c r="A4706"/>
      <c r="B4706" s="18"/>
      <c r="D4706"/>
      <c r="E4706"/>
      <c r="F4706"/>
      <c r="G4706"/>
      <c r="H4706"/>
      <c r="I4706"/>
      <c r="J4706"/>
      <c r="K4706"/>
      <c r="L4706"/>
      <c r="M4706"/>
      <c r="N4706"/>
      <c r="O4706"/>
      <c r="P4706"/>
      <c r="Q4706"/>
      <c r="R4706"/>
    </row>
    <row r="4707" spans="1:18" s="16" customFormat="1" x14ac:dyDescent="0.25">
      <c r="A4707"/>
      <c r="B4707" s="18"/>
      <c r="D4707"/>
      <c r="E4707"/>
      <c r="F4707"/>
      <c r="G4707"/>
      <c r="H4707"/>
      <c r="I4707"/>
      <c r="J4707"/>
      <c r="K4707"/>
      <c r="L4707"/>
      <c r="M4707"/>
      <c r="N4707"/>
      <c r="O4707"/>
      <c r="P4707"/>
      <c r="Q4707"/>
      <c r="R4707"/>
    </row>
    <row r="4708" spans="1:18" s="16" customFormat="1" x14ac:dyDescent="0.25">
      <c r="A4708"/>
      <c r="B4708" s="18"/>
      <c r="D4708"/>
      <c r="E4708"/>
      <c r="F4708"/>
      <c r="G4708"/>
      <c r="H4708"/>
      <c r="I4708"/>
      <c r="J4708"/>
      <c r="K4708"/>
      <c r="L4708"/>
      <c r="M4708"/>
      <c r="N4708"/>
      <c r="O4708"/>
      <c r="P4708"/>
      <c r="Q4708"/>
      <c r="R4708"/>
    </row>
    <row r="4709" spans="1:18" s="16" customFormat="1" x14ac:dyDescent="0.25">
      <c r="A4709"/>
      <c r="B4709" s="18"/>
      <c r="D4709"/>
      <c r="E4709"/>
      <c r="F4709"/>
      <c r="G4709"/>
      <c r="H4709"/>
      <c r="I4709"/>
      <c r="J4709"/>
      <c r="K4709"/>
      <c r="L4709"/>
      <c r="M4709"/>
      <c r="N4709"/>
      <c r="O4709"/>
      <c r="P4709"/>
      <c r="Q4709"/>
      <c r="R4709"/>
    </row>
    <row r="4710" spans="1:18" s="16" customFormat="1" x14ac:dyDescent="0.25">
      <c r="A4710"/>
      <c r="B4710" s="18"/>
      <c r="D4710"/>
      <c r="E4710"/>
      <c r="F4710"/>
      <c r="G4710"/>
      <c r="H4710"/>
      <c r="I4710"/>
      <c r="J4710"/>
      <c r="K4710"/>
      <c r="L4710"/>
      <c r="M4710"/>
      <c r="N4710"/>
      <c r="O4710"/>
      <c r="P4710"/>
      <c r="Q4710"/>
      <c r="R4710"/>
    </row>
    <row r="4711" spans="1:18" s="16" customFormat="1" x14ac:dyDescent="0.25">
      <c r="A4711"/>
      <c r="B4711" s="18"/>
      <c r="D4711"/>
      <c r="E4711"/>
      <c r="F4711"/>
      <c r="G4711"/>
      <c r="H4711"/>
      <c r="I4711"/>
      <c r="J4711"/>
      <c r="K4711"/>
      <c r="L4711"/>
      <c r="M4711"/>
      <c r="N4711"/>
      <c r="O4711"/>
      <c r="P4711"/>
      <c r="Q4711"/>
      <c r="R4711"/>
    </row>
    <row r="4712" spans="1:18" s="16" customFormat="1" x14ac:dyDescent="0.25">
      <c r="A4712"/>
      <c r="B4712" s="17"/>
      <c r="D4712"/>
      <c r="E4712"/>
      <c r="F4712"/>
      <c r="G4712"/>
      <c r="H4712"/>
      <c r="I4712"/>
      <c r="J4712"/>
      <c r="K4712"/>
      <c r="L4712"/>
      <c r="M4712"/>
      <c r="N4712"/>
      <c r="O4712"/>
      <c r="P4712"/>
      <c r="Q4712"/>
      <c r="R4712"/>
    </row>
    <row r="4713" spans="1:18" s="16" customFormat="1" x14ac:dyDescent="0.25">
      <c r="A4713"/>
      <c r="B4713" s="18"/>
      <c r="D4713"/>
      <c r="E4713"/>
      <c r="F4713"/>
      <c r="G4713"/>
      <c r="H4713"/>
      <c r="I4713"/>
      <c r="J4713"/>
      <c r="K4713"/>
      <c r="L4713"/>
      <c r="M4713"/>
      <c r="N4713"/>
      <c r="O4713"/>
      <c r="P4713"/>
      <c r="Q4713"/>
      <c r="R4713"/>
    </row>
    <row r="4714" spans="1:18" s="16" customFormat="1" x14ac:dyDescent="0.25">
      <c r="A4714"/>
      <c r="B4714" s="18"/>
      <c r="D4714"/>
      <c r="E4714"/>
      <c r="F4714"/>
      <c r="G4714"/>
      <c r="H4714"/>
      <c r="I4714"/>
      <c r="J4714"/>
      <c r="K4714"/>
      <c r="L4714"/>
      <c r="M4714"/>
      <c r="N4714"/>
      <c r="O4714"/>
      <c r="P4714"/>
      <c r="Q4714"/>
      <c r="R4714"/>
    </row>
    <row r="4715" spans="1:18" s="16" customFormat="1" x14ac:dyDescent="0.25">
      <c r="A4715"/>
      <c r="B4715" s="18"/>
      <c r="D4715"/>
      <c r="E4715"/>
      <c r="F4715"/>
      <c r="G4715"/>
      <c r="H4715"/>
      <c r="I4715"/>
      <c r="J4715"/>
      <c r="K4715"/>
      <c r="L4715"/>
      <c r="M4715"/>
      <c r="N4715"/>
      <c r="O4715"/>
      <c r="P4715"/>
      <c r="Q4715"/>
      <c r="R4715"/>
    </row>
    <row r="4716" spans="1:18" s="16" customFormat="1" x14ac:dyDescent="0.25">
      <c r="A4716"/>
      <c r="B4716" s="18"/>
      <c r="D4716"/>
      <c r="E4716"/>
      <c r="F4716"/>
      <c r="G4716"/>
      <c r="H4716"/>
      <c r="I4716"/>
      <c r="J4716"/>
      <c r="K4716"/>
      <c r="L4716"/>
      <c r="M4716"/>
      <c r="N4716"/>
      <c r="O4716"/>
      <c r="P4716"/>
      <c r="Q4716"/>
      <c r="R4716"/>
    </row>
    <row r="4717" spans="1:18" s="16" customFormat="1" x14ac:dyDescent="0.25">
      <c r="A4717"/>
      <c r="B4717" s="18"/>
      <c r="D4717"/>
      <c r="E4717"/>
      <c r="F4717"/>
      <c r="G4717"/>
      <c r="H4717"/>
      <c r="I4717"/>
      <c r="J4717"/>
      <c r="K4717"/>
      <c r="L4717"/>
      <c r="M4717"/>
      <c r="N4717"/>
      <c r="O4717"/>
      <c r="P4717"/>
      <c r="Q4717"/>
      <c r="R4717"/>
    </row>
    <row r="4718" spans="1:18" s="16" customFormat="1" x14ac:dyDescent="0.25">
      <c r="A4718"/>
      <c r="B4718" s="18"/>
      <c r="D4718"/>
      <c r="E4718"/>
      <c r="F4718"/>
      <c r="G4718"/>
      <c r="H4718"/>
      <c r="I4718"/>
      <c r="J4718"/>
      <c r="K4718"/>
      <c r="L4718"/>
      <c r="M4718"/>
      <c r="N4718"/>
      <c r="O4718"/>
      <c r="P4718"/>
      <c r="Q4718"/>
      <c r="R4718"/>
    </row>
    <row r="4719" spans="1:18" s="16" customFormat="1" x14ac:dyDescent="0.25">
      <c r="A4719"/>
      <c r="B4719" s="18"/>
      <c r="D4719"/>
      <c r="E4719"/>
      <c r="F4719"/>
      <c r="G4719"/>
      <c r="H4719"/>
      <c r="I4719"/>
      <c r="J4719"/>
      <c r="K4719"/>
      <c r="L4719"/>
      <c r="M4719"/>
      <c r="N4719"/>
      <c r="O4719"/>
      <c r="P4719"/>
      <c r="Q4719"/>
      <c r="R4719"/>
    </row>
    <row r="4720" spans="1:18" s="16" customFormat="1" x14ac:dyDescent="0.25">
      <c r="A4720"/>
      <c r="B4720" s="18"/>
      <c r="D4720"/>
      <c r="E4720"/>
      <c r="F4720"/>
      <c r="G4720"/>
      <c r="H4720"/>
      <c r="I4720"/>
      <c r="J4720"/>
      <c r="K4720"/>
      <c r="L4720"/>
      <c r="M4720"/>
      <c r="N4720"/>
      <c r="O4720"/>
      <c r="P4720"/>
      <c r="Q4720"/>
      <c r="R4720"/>
    </row>
    <row r="4721" spans="1:18" s="16" customFormat="1" x14ac:dyDescent="0.25">
      <c r="A4721"/>
      <c r="B4721" s="18"/>
      <c r="D4721"/>
      <c r="E4721"/>
      <c r="F4721"/>
      <c r="G4721"/>
      <c r="H4721"/>
      <c r="I4721"/>
      <c r="J4721"/>
      <c r="K4721"/>
      <c r="L4721"/>
      <c r="M4721"/>
      <c r="N4721"/>
      <c r="O4721"/>
      <c r="P4721"/>
      <c r="Q4721"/>
      <c r="R4721"/>
    </row>
    <row r="4722" spans="1:18" s="16" customFormat="1" x14ac:dyDescent="0.25">
      <c r="A4722"/>
      <c r="B4722" s="18"/>
      <c r="D4722"/>
      <c r="E4722"/>
      <c r="F4722"/>
      <c r="G4722"/>
      <c r="H4722"/>
      <c r="I4722"/>
      <c r="J4722"/>
      <c r="K4722"/>
      <c r="L4722"/>
      <c r="M4722"/>
      <c r="N4722"/>
      <c r="O4722"/>
      <c r="P4722"/>
      <c r="Q4722"/>
      <c r="R4722"/>
    </row>
    <row r="4723" spans="1:18" s="16" customFormat="1" x14ac:dyDescent="0.25">
      <c r="A4723"/>
      <c r="B4723" s="18"/>
      <c r="D4723"/>
      <c r="E4723"/>
      <c r="F4723"/>
      <c r="G4723"/>
      <c r="H4723"/>
      <c r="I4723"/>
      <c r="J4723"/>
      <c r="K4723"/>
      <c r="L4723"/>
      <c r="M4723"/>
      <c r="N4723"/>
      <c r="O4723"/>
      <c r="P4723"/>
      <c r="Q4723"/>
      <c r="R4723"/>
    </row>
    <row r="4724" spans="1:18" s="16" customFormat="1" x14ac:dyDescent="0.25">
      <c r="A4724"/>
      <c r="B4724" s="18"/>
      <c r="D4724"/>
      <c r="E4724"/>
      <c r="F4724"/>
      <c r="G4724"/>
      <c r="H4724"/>
      <c r="I4724"/>
      <c r="J4724"/>
      <c r="K4724"/>
      <c r="L4724"/>
      <c r="M4724"/>
      <c r="N4724"/>
      <c r="O4724"/>
      <c r="P4724"/>
      <c r="Q4724"/>
      <c r="R4724"/>
    </row>
    <row r="4725" spans="1:18" s="16" customFormat="1" x14ac:dyDescent="0.25">
      <c r="A4725"/>
      <c r="B4725" s="18"/>
      <c r="D4725"/>
      <c r="E4725"/>
      <c r="F4725"/>
      <c r="G4725"/>
      <c r="H4725"/>
      <c r="I4725"/>
      <c r="J4725"/>
      <c r="K4725"/>
      <c r="L4725"/>
      <c r="M4725"/>
      <c r="N4725"/>
      <c r="O4725"/>
      <c r="P4725"/>
      <c r="Q4725"/>
      <c r="R4725"/>
    </row>
    <row r="4726" spans="1:18" s="16" customFormat="1" x14ac:dyDescent="0.25">
      <c r="A4726"/>
      <c r="B4726" s="18"/>
      <c r="D4726"/>
      <c r="E4726"/>
      <c r="F4726"/>
      <c r="G4726"/>
      <c r="H4726"/>
      <c r="I4726"/>
      <c r="J4726"/>
      <c r="K4726"/>
      <c r="L4726"/>
      <c r="M4726"/>
      <c r="N4726"/>
      <c r="O4726"/>
      <c r="P4726"/>
      <c r="Q4726"/>
      <c r="R4726"/>
    </row>
    <row r="4727" spans="1:18" s="16" customFormat="1" x14ac:dyDescent="0.25">
      <c r="A4727"/>
      <c r="B4727" s="18"/>
      <c r="D4727"/>
      <c r="E4727"/>
      <c r="F4727"/>
      <c r="G4727"/>
      <c r="H4727"/>
      <c r="I4727"/>
      <c r="J4727"/>
      <c r="K4727"/>
      <c r="L4727"/>
      <c r="M4727"/>
      <c r="N4727"/>
      <c r="O4727"/>
      <c r="P4727"/>
      <c r="Q4727"/>
      <c r="R4727"/>
    </row>
    <row r="4728" spans="1:18" s="16" customFormat="1" x14ac:dyDescent="0.25">
      <c r="A4728"/>
      <c r="B4728" s="18"/>
      <c r="D4728"/>
      <c r="E4728"/>
      <c r="F4728"/>
      <c r="G4728"/>
      <c r="H4728"/>
      <c r="I4728"/>
      <c r="J4728"/>
      <c r="K4728"/>
      <c r="L4728"/>
      <c r="M4728"/>
      <c r="N4728"/>
      <c r="O4728"/>
      <c r="P4728"/>
      <c r="Q4728"/>
      <c r="R4728"/>
    </row>
    <row r="4729" spans="1:18" s="16" customFormat="1" x14ac:dyDescent="0.25">
      <c r="A4729"/>
      <c r="B4729" s="18"/>
      <c r="D4729"/>
      <c r="E4729"/>
      <c r="F4729"/>
      <c r="G4729"/>
      <c r="H4729"/>
      <c r="I4729"/>
      <c r="J4729"/>
      <c r="K4729"/>
      <c r="L4729"/>
      <c r="M4729"/>
      <c r="N4729"/>
      <c r="O4729"/>
      <c r="P4729"/>
      <c r="Q4729"/>
      <c r="R4729"/>
    </row>
    <row r="4730" spans="1:18" s="16" customFormat="1" x14ac:dyDescent="0.25">
      <c r="A4730"/>
      <c r="B4730" s="18"/>
      <c r="D4730"/>
      <c r="E4730"/>
      <c r="F4730"/>
      <c r="G4730"/>
      <c r="H4730"/>
      <c r="I4730"/>
      <c r="J4730"/>
      <c r="K4730"/>
      <c r="L4730"/>
      <c r="M4730"/>
      <c r="N4730"/>
      <c r="O4730"/>
      <c r="P4730"/>
      <c r="Q4730"/>
      <c r="R4730"/>
    </row>
    <row r="4731" spans="1:18" s="16" customFormat="1" x14ac:dyDescent="0.25">
      <c r="A4731"/>
      <c r="B4731" s="18"/>
      <c r="D4731"/>
      <c r="E4731"/>
      <c r="F4731"/>
      <c r="G4731"/>
      <c r="H4731"/>
      <c r="I4731"/>
      <c r="J4731"/>
      <c r="K4731"/>
      <c r="L4731"/>
      <c r="M4731"/>
      <c r="N4731"/>
      <c r="O4731"/>
      <c r="P4731"/>
      <c r="Q4731"/>
      <c r="R4731"/>
    </row>
    <row r="4732" spans="1:18" s="16" customFormat="1" x14ac:dyDescent="0.25">
      <c r="A4732"/>
      <c r="B4732" s="18"/>
      <c r="D4732"/>
      <c r="E4732"/>
      <c r="F4732"/>
      <c r="G4732"/>
      <c r="H4732"/>
      <c r="I4732"/>
      <c r="J4732"/>
      <c r="K4732"/>
      <c r="L4732"/>
      <c r="M4732"/>
      <c r="N4732"/>
      <c r="O4732"/>
      <c r="P4732"/>
      <c r="Q4732"/>
      <c r="R4732"/>
    </row>
    <row r="4733" spans="1:18" s="16" customFormat="1" x14ac:dyDescent="0.25">
      <c r="A4733"/>
      <c r="B4733" s="18"/>
      <c r="D4733"/>
      <c r="E4733"/>
      <c r="F4733"/>
      <c r="G4733"/>
      <c r="H4733"/>
      <c r="I4733"/>
      <c r="J4733"/>
      <c r="K4733"/>
      <c r="L4733"/>
      <c r="M4733"/>
      <c r="N4733"/>
      <c r="O4733"/>
      <c r="P4733"/>
      <c r="Q4733"/>
      <c r="R4733"/>
    </row>
    <row r="4734" spans="1:18" s="16" customFormat="1" x14ac:dyDescent="0.25">
      <c r="A4734"/>
      <c r="B4734" s="18"/>
      <c r="D4734"/>
      <c r="E4734"/>
      <c r="F4734"/>
      <c r="G4734"/>
      <c r="H4734"/>
      <c r="I4734"/>
      <c r="J4734"/>
      <c r="K4734"/>
      <c r="L4734"/>
      <c r="M4734"/>
      <c r="N4734"/>
      <c r="O4734"/>
      <c r="P4734"/>
      <c r="Q4734"/>
      <c r="R4734"/>
    </row>
    <row r="4735" spans="1:18" s="16" customFormat="1" x14ac:dyDescent="0.25">
      <c r="A4735"/>
      <c r="B4735" s="18"/>
      <c r="D4735"/>
      <c r="E4735"/>
      <c r="F4735"/>
      <c r="G4735"/>
      <c r="H4735"/>
      <c r="I4735"/>
      <c r="J4735"/>
      <c r="K4735"/>
      <c r="L4735"/>
      <c r="M4735"/>
      <c r="N4735"/>
      <c r="O4735"/>
      <c r="P4735"/>
      <c r="Q4735"/>
      <c r="R4735"/>
    </row>
    <row r="4736" spans="1:18" s="16" customFormat="1" x14ac:dyDescent="0.25">
      <c r="A4736"/>
      <c r="B4736" s="18"/>
      <c r="D4736"/>
      <c r="E4736"/>
      <c r="F4736"/>
      <c r="G4736"/>
      <c r="H4736"/>
      <c r="I4736"/>
      <c r="J4736"/>
      <c r="K4736"/>
      <c r="L4736"/>
      <c r="M4736"/>
      <c r="N4736"/>
      <c r="O4736"/>
      <c r="P4736"/>
      <c r="Q4736"/>
      <c r="R4736"/>
    </row>
    <row r="4737" spans="1:18" s="16" customFormat="1" x14ac:dyDescent="0.25">
      <c r="A4737"/>
      <c r="B4737" s="18"/>
      <c r="D4737"/>
      <c r="E4737"/>
      <c r="F4737"/>
      <c r="G4737"/>
      <c r="H4737"/>
      <c r="I4737"/>
      <c r="J4737"/>
      <c r="K4737"/>
      <c r="L4737"/>
      <c r="M4737"/>
      <c r="N4737"/>
      <c r="O4737"/>
      <c r="P4737"/>
      <c r="Q4737"/>
      <c r="R4737"/>
    </row>
    <row r="4738" spans="1:18" s="16" customFormat="1" x14ac:dyDescent="0.25">
      <c r="A4738"/>
      <c r="B4738" s="18"/>
      <c r="D4738"/>
      <c r="E4738"/>
      <c r="F4738"/>
      <c r="G4738"/>
      <c r="H4738"/>
      <c r="I4738"/>
      <c r="J4738"/>
      <c r="K4738"/>
      <c r="L4738"/>
      <c r="M4738"/>
      <c r="N4738"/>
      <c r="O4738"/>
      <c r="P4738"/>
      <c r="Q4738"/>
      <c r="R4738"/>
    </row>
    <row r="4739" spans="1:18" s="16" customFormat="1" x14ac:dyDescent="0.25">
      <c r="A4739"/>
      <c r="B4739" s="18"/>
      <c r="D4739"/>
      <c r="E4739"/>
      <c r="F4739"/>
      <c r="G4739"/>
      <c r="H4739"/>
      <c r="I4739"/>
      <c r="J4739"/>
      <c r="K4739"/>
      <c r="L4739"/>
      <c r="M4739"/>
      <c r="N4739"/>
      <c r="O4739"/>
      <c r="P4739"/>
      <c r="Q4739"/>
      <c r="R4739"/>
    </row>
    <row r="4740" spans="1:18" s="16" customFormat="1" x14ac:dyDescent="0.25">
      <c r="A4740"/>
      <c r="B4740" s="18"/>
      <c r="D4740"/>
      <c r="E4740"/>
      <c r="F4740"/>
      <c r="G4740"/>
      <c r="H4740"/>
      <c r="I4740"/>
      <c r="J4740"/>
      <c r="K4740"/>
      <c r="L4740"/>
      <c r="M4740"/>
      <c r="N4740"/>
      <c r="O4740"/>
      <c r="P4740"/>
      <c r="Q4740"/>
      <c r="R4740"/>
    </row>
    <row r="4741" spans="1:18" s="16" customFormat="1" x14ac:dyDescent="0.25">
      <c r="A4741"/>
      <c r="B4741" s="18"/>
      <c r="D4741"/>
      <c r="E4741"/>
      <c r="F4741"/>
      <c r="G4741"/>
      <c r="H4741"/>
      <c r="I4741"/>
      <c r="J4741"/>
      <c r="K4741"/>
      <c r="L4741"/>
      <c r="M4741"/>
      <c r="N4741"/>
      <c r="O4741"/>
      <c r="P4741"/>
      <c r="Q4741"/>
      <c r="R4741"/>
    </row>
    <row r="4742" spans="1:18" s="16" customFormat="1" x14ac:dyDescent="0.25">
      <c r="A4742"/>
      <c r="B4742" s="18"/>
      <c r="D4742"/>
      <c r="E4742"/>
      <c r="F4742"/>
      <c r="G4742"/>
      <c r="H4742"/>
      <c r="I4742"/>
      <c r="J4742"/>
      <c r="K4742"/>
      <c r="L4742"/>
      <c r="M4742"/>
      <c r="N4742"/>
      <c r="O4742"/>
      <c r="P4742"/>
      <c r="Q4742"/>
      <c r="R4742"/>
    </row>
    <row r="4743" spans="1:18" s="16" customFormat="1" x14ac:dyDescent="0.25">
      <c r="A4743"/>
      <c r="B4743" s="18"/>
      <c r="D4743"/>
      <c r="E4743"/>
      <c r="F4743"/>
      <c r="G4743"/>
      <c r="H4743"/>
      <c r="I4743"/>
      <c r="J4743"/>
      <c r="K4743"/>
      <c r="L4743"/>
      <c r="M4743"/>
      <c r="N4743"/>
      <c r="O4743"/>
      <c r="P4743"/>
      <c r="Q4743"/>
      <c r="R4743"/>
    </row>
    <row r="4744" spans="1:18" s="16" customFormat="1" x14ac:dyDescent="0.25">
      <c r="A4744"/>
      <c r="B4744" s="18"/>
      <c r="D4744"/>
      <c r="E4744"/>
      <c r="F4744"/>
      <c r="G4744"/>
      <c r="H4744"/>
      <c r="I4744"/>
      <c r="J4744"/>
      <c r="K4744"/>
      <c r="L4744"/>
      <c r="M4744"/>
      <c r="N4744"/>
      <c r="O4744"/>
      <c r="P4744"/>
      <c r="Q4744"/>
      <c r="R4744"/>
    </row>
    <row r="4745" spans="1:18" s="16" customFormat="1" x14ac:dyDescent="0.25">
      <c r="A4745"/>
      <c r="B4745" s="18"/>
      <c r="D4745"/>
      <c r="E4745"/>
      <c r="F4745"/>
      <c r="G4745"/>
      <c r="H4745"/>
      <c r="I4745"/>
      <c r="J4745"/>
      <c r="K4745"/>
      <c r="L4745"/>
      <c r="M4745"/>
      <c r="N4745"/>
      <c r="O4745"/>
      <c r="P4745"/>
      <c r="Q4745"/>
      <c r="R4745"/>
    </row>
    <row r="4746" spans="1:18" s="16" customFormat="1" x14ac:dyDescent="0.25">
      <c r="A4746"/>
      <c r="B4746" s="18"/>
      <c r="D4746"/>
      <c r="E4746"/>
      <c r="F4746"/>
      <c r="G4746"/>
      <c r="H4746"/>
      <c r="I4746"/>
      <c r="J4746"/>
      <c r="K4746"/>
      <c r="L4746"/>
      <c r="M4746"/>
      <c r="N4746"/>
      <c r="O4746"/>
      <c r="P4746"/>
      <c r="Q4746"/>
      <c r="R4746"/>
    </row>
    <row r="4747" spans="1:18" s="16" customFormat="1" x14ac:dyDescent="0.25">
      <c r="A4747"/>
      <c r="B4747" s="18"/>
      <c r="D4747"/>
      <c r="E4747"/>
      <c r="F4747"/>
      <c r="G4747"/>
      <c r="H4747"/>
      <c r="I4747"/>
      <c r="J4747"/>
      <c r="K4747"/>
      <c r="L4747"/>
      <c r="M4747"/>
      <c r="N4747"/>
      <c r="O4747"/>
      <c r="P4747"/>
      <c r="Q4747"/>
      <c r="R4747"/>
    </row>
    <row r="4748" spans="1:18" s="16" customFormat="1" x14ac:dyDescent="0.25">
      <c r="A4748"/>
      <c r="B4748" s="18"/>
      <c r="D4748"/>
      <c r="E4748"/>
      <c r="F4748"/>
      <c r="G4748"/>
      <c r="H4748"/>
      <c r="I4748"/>
      <c r="J4748"/>
      <c r="K4748"/>
      <c r="L4748"/>
      <c r="M4748"/>
      <c r="N4748"/>
      <c r="O4748"/>
      <c r="P4748"/>
      <c r="Q4748"/>
      <c r="R4748"/>
    </row>
    <row r="4749" spans="1:18" s="16" customFormat="1" x14ac:dyDescent="0.25">
      <c r="A4749"/>
      <c r="B4749" s="18"/>
      <c r="D4749"/>
      <c r="E4749"/>
      <c r="F4749"/>
      <c r="G4749"/>
      <c r="H4749"/>
      <c r="I4749"/>
      <c r="J4749"/>
      <c r="K4749"/>
      <c r="L4749"/>
      <c r="M4749"/>
      <c r="N4749"/>
      <c r="O4749"/>
      <c r="P4749"/>
      <c r="Q4749"/>
      <c r="R4749"/>
    </row>
    <row r="4750" spans="1:18" s="16" customFormat="1" x14ac:dyDescent="0.25">
      <c r="A4750"/>
      <c r="B4750" s="18"/>
      <c r="D4750"/>
      <c r="E4750"/>
      <c r="F4750"/>
      <c r="G4750"/>
      <c r="H4750"/>
      <c r="I4750"/>
      <c r="J4750"/>
      <c r="K4750"/>
      <c r="L4750"/>
      <c r="M4750"/>
      <c r="N4750"/>
      <c r="O4750"/>
      <c r="P4750"/>
      <c r="Q4750"/>
      <c r="R4750"/>
    </row>
    <row r="4751" spans="1:18" s="16" customFormat="1" x14ac:dyDescent="0.25">
      <c r="A4751"/>
      <c r="B4751" s="18"/>
      <c r="D4751"/>
      <c r="E4751"/>
      <c r="F4751"/>
      <c r="G4751"/>
      <c r="H4751"/>
      <c r="I4751"/>
      <c r="J4751"/>
      <c r="K4751"/>
      <c r="L4751"/>
      <c r="M4751"/>
      <c r="N4751"/>
      <c r="O4751"/>
      <c r="P4751"/>
      <c r="Q4751"/>
      <c r="R4751"/>
    </row>
    <row r="4752" spans="1:18" s="16" customFormat="1" x14ac:dyDescent="0.25">
      <c r="A4752"/>
      <c r="B4752" s="18"/>
      <c r="D4752"/>
      <c r="E4752"/>
      <c r="F4752"/>
      <c r="G4752"/>
      <c r="H4752"/>
      <c r="I4752"/>
      <c r="J4752"/>
      <c r="K4752"/>
      <c r="L4752"/>
      <c r="M4752"/>
      <c r="N4752"/>
      <c r="O4752"/>
      <c r="P4752"/>
      <c r="Q4752"/>
      <c r="R4752"/>
    </row>
    <row r="4753" spans="1:18" s="16" customFormat="1" x14ac:dyDescent="0.25">
      <c r="A4753"/>
      <c r="B4753" s="18"/>
      <c r="D4753"/>
      <c r="E4753"/>
      <c r="F4753"/>
      <c r="G4753"/>
      <c r="H4753"/>
      <c r="I4753"/>
      <c r="J4753"/>
      <c r="K4753"/>
      <c r="L4753"/>
      <c r="M4753"/>
      <c r="N4753"/>
      <c r="O4753"/>
      <c r="P4753"/>
      <c r="Q4753"/>
      <c r="R4753"/>
    </row>
    <row r="4754" spans="1:18" s="16" customFormat="1" x14ac:dyDescent="0.25">
      <c r="A4754"/>
      <c r="B4754" s="18"/>
      <c r="D4754"/>
      <c r="E4754"/>
      <c r="F4754"/>
      <c r="G4754"/>
      <c r="H4754"/>
      <c r="I4754"/>
      <c r="J4754"/>
      <c r="K4754"/>
      <c r="L4754"/>
      <c r="M4754"/>
      <c r="N4754"/>
      <c r="O4754"/>
      <c r="P4754"/>
      <c r="Q4754"/>
      <c r="R4754"/>
    </row>
    <row r="4755" spans="1:18" s="16" customFormat="1" x14ac:dyDescent="0.25">
      <c r="A4755"/>
      <c r="B4755" s="18"/>
      <c r="D4755"/>
      <c r="E4755"/>
      <c r="F4755"/>
      <c r="G4755"/>
      <c r="H4755"/>
      <c r="I4755"/>
      <c r="J4755"/>
      <c r="K4755"/>
      <c r="L4755"/>
      <c r="M4755"/>
      <c r="N4755"/>
      <c r="O4755"/>
      <c r="P4755"/>
      <c r="Q4755"/>
      <c r="R4755"/>
    </row>
    <row r="4756" spans="1:18" s="16" customFormat="1" x14ac:dyDescent="0.25">
      <c r="A4756"/>
      <c r="B4756" s="18"/>
      <c r="D4756"/>
      <c r="E4756"/>
      <c r="F4756"/>
      <c r="G4756"/>
      <c r="H4756"/>
      <c r="I4756"/>
      <c r="J4756"/>
      <c r="K4756"/>
      <c r="L4756"/>
      <c r="M4756"/>
      <c r="N4756"/>
      <c r="O4756"/>
      <c r="P4756"/>
      <c r="Q4756"/>
      <c r="R4756"/>
    </row>
    <row r="4757" spans="1:18" s="16" customFormat="1" x14ac:dyDescent="0.25">
      <c r="A4757"/>
      <c r="B4757" s="18"/>
      <c r="D4757"/>
      <c r="E4757"/>
      <c r="F4757"/>
      <c r="G4757"/>
      <c r="H4757"/>
      <c r="I4757"/>
      <c r="J4757"/>
      <c r="K4757"/>
      <c r="L4757"/>
      <c r="M4757"/>
      <c r="N4757"/>
      <c r="O4757"/>
      <c r="P4757"/>
      <c r="Q4757"/>
      <c r="R4757"/>
    </row>
    <row r="4758" spans="1:18" s="16" customFormat="1" x14ac:dyDescent="0.25">
      <c r="A4758"/>
      <c r="B4758" s="18"/>
      <c r="D4758"/>
      <c r="E4758"/>
      <c r="F4758"/>
      <c r="G4758"/>
      <c r="H4758"/>
      <c r="I4758"/>
      <c r="J4758"/>
      <c r="K4758"/>
      <c r="L4758"/>
      <c r="M4758"/>
      <c r="N4758"/>
      <c r="O4758"/>
      <c r="P4758"/>
      <c r="Q4758"/>
      <c r="R4758"/>
    </row>
    <row r="4759" spans="1:18" s="16" customFormat="1" x14ac:dyDescent="0.25">
      <c r="A4759"/>
      <c r="B4759" s="18"/>
      <c r="D4759"/>
      <c r="E4759"/>
      <c r="F4759"/>
      <c r="G4759"/>
      <c r="H4759"/>
      <c r="I4759"/>
      <c r="J4759"/>
      <c r="K4759"/>
      <c r="L4759"/>
      <c r="M4759"/>
      <c r="N4759"/>
      <c r="O4759"/>
      <c r="P4759"/>
      <c r="Q4759"/>
      <c r="R4759"/>
    </row>
    <row r="4760" spans="1:18" s="16" customFormat="1" x14ac:dyDescent="0.25">
      <c r="A4760"/>
      <c r="B4760" s="18"/>
      <c r="D4760"/>
      <c r="E4760"/>
      <c r="F4760"/>
      <c r="G4760"/>
      <c r="H4760"/>
      <c r="I4760"/>
      <c r="J4760"/>
      <c r="K4760"/>
      <c r="L4760"/>
      <c r="M4760"/>
      <c r="N4760"/>
      <c r="O4760"/>
      <c r="P4760"/>
      <c r="Q4760"/>
      <c r="R4760"/>
    </row>
    <row r="4761" spans="1:18" s="16" customFormat="1" x14ac:dyDescent="0.25">
      <c r="A4761"/>
      <c r="B4761" s="18"/>
      <c r="D4761"/>
      <c r="E4761"/>
      <c r="F4761"/>
      <c r="G4761"/>
      <c r="H4761"/>
      <c r="I4761"/>
      <c r="J4761"/>
      <c r="K4761"/>
      <c r="L4761"/>
      <c r="M4761"/>
      <c r="N4761"/>
      <c r="O4761"/>
      <c r="P4761"/>
      <c r="Q4761"/>
      <c r="R4761"/>
    </row>
    <row r="4762" spans="1:18" s="16" customFormat="1" x14ac:dyDescent="0.25">
      <c r="A4762"/>
      <c r="B4762" s="17"/>
      <c r="D4762"/>
      <c r="E4762"/>
      <c r="F4762"/>
      <c r="G4762"/>
      <c r="H4762"/>
      <c r="I4762"/>
      <c r="J4762"/>
      <c r="K4762"/>
      <c r="L4762"/>
      <c r="M4762"/>
      <c r="N4762"/>
      <c r="O4762"/>
      <c r="P4762"/>
      <c r="Q4762"/>
      <c r="R4762"/>
    </row>
    <row r="4763" spans="1:18" s="16" customFormat="1" x14ac:dyDescent="0.25">
      <c r="A4763"/>
      <c r="B4763" s="18"/>
      <c r="D4763"/>
      <c r="E4763"/>
      <c r="F4763"/>
      <c r="G4763"/>
      <c r="H4763"/>
      <c r="I4763"/>
      <c r="J4763"/>
      <c r="K4763"/>
      <c r="L4763"/>
      <c r="M4763"/>
      <c r="N4763"/>
      <c r="O4763"/>
      <c r="P4763"/>
      <c r="Q4763"/>
      <c r="R4763"/>
    </row>
    <row r="4764" spans="1:18" s="16" customFormat="1" x14ac:dyDescent="0.25">
      <c r="A4764"/>
      <c r="B4764" s="18"/>
      <c r="D4764"/>
      <c r="E4764"/>
      <c r="F4764"/>
      <c r="G4764"/>
      <c r="H4764"/>
      <c r="I4764"/>
      <c r="J4764"/>
      <c r="K4764"/>
      <c r="L4764"/>
      <c r="M4764"/>
      <c r="N4764"/>
      <c r="O4764"/>
      <c r="P4764"/>
      <c r="Q4764"/>
      <c r="R4764"/>
    </row>
    <row r="4765" spans="1:18" s="16" customFormat="1" x14ac:dyDescent="0.25">
      <c r="A4765"/>
      <c r="B4765" s="18"/>
      <c r="D4765"/>
      <c r="E4765"/>
      <c r="F4765"/>
      <c r="G4765"/>
      <c r="H4765"/>
      <c r="I4765"/>
      <c r="J4765"/>
      <c r="K4765"/>
      <c r="L4765"/>
      <c r="M4765"/>
      <c r="N4765"/>
      <c r="O4765"/>
      <c r="P4765"/>
      <c r="Q4765"/>
      <c r="R4765"/>
    </row>
    <row r="4766" spans="1:18" s="16" customFormat="1" x14ac:dyDescent="0.25">
      <c r="A4766"/>
      <c r="B4766" s="18"/>
      <c r="D4766"/>
      <c r="E4766"/>
      <c r="F4766"/>
      <c r="G4766"/>
      <c r="H4766"/>
      <c r="I4766"/>
      <c r="J4766"/>
      <c r="K4766"/>
      <c r="L4766"/>
      <c r="M4766"/>
      <c r="N4766"/>
      <c r="O4766"/>
      <c r="P4766"/>
      <c r="Q4766"/>
      <c r="R4766"/>
    </row>
    <row r="4767" spans="1:18" s="16" customFormat="1" x14ac:dyDescent="0.25">
      <c r="A4767"/>
      <c r="B4767" s="18"/>
      <c r="D4767"/>
      <c r="E4767"/>
      <c r="F4767"/>
      <c r="G4767"/>
      <c r="H4767"/>
      <c r="I4767"/>
      <c r="J4767"/>
      <c r="K4767"/>
      <c r="L4767"/>
      <c r="M4767"/>
      <c r="N4767"/>
      <c r="O4767"/>
      <c r="P4767"/>
      <c r="Q4767"/>
      <c r="R4767"/>
    </row>
    <row r="4768" spans="1:18" s="16" customFormat="1" x14ac:dyDescent="0.25">
      <c r="A4768"/>
      <c r="B4768" s="18"/>
      <c r="D4768"/>
      <c r="E4768"/>
      <c r="F4768"/>
      <c r="G4768"/>
      <c r="H4768"/>
      <c r="I4768"/>
      <c r="J4768"/>
      <c r="K4768"/>
      <c r="L4768"/>
      <c r="M4768"/>
      <c r="N4768"/>
      <c r="O4768"/>
      <c r="P4768"/>
      <c r="Q4768"/>
      <c r="R4768"/>
    </row>
    <row r="4769" spans="1:18" s="16" customFormat="1" x14ac:dyDescent="0.25">
      <c r="A4769"/>
      <c r="B4769" s="18"/>
      <c r="D4769"/>
      <c r="E4769"/>
      <c r="F4769"/>
      <c r="G4769"/>
      <c r="H4769"/>
      <c r="I4769"/>
      <c r="J4769"/>
      <c r="K4769"/>
      <c r="L4769"/>
      <c r="M4769"/>
      <c r="N4769"/>
      <c r="O4769"/>
      <c r="P4769"/>
      <c r="Q4769"/>
      <c r="R4769"/>
    </row>
    <row r="4770" spans="1:18" s="16" customFormat="1" x14ac:dyDescent="0.25">
      <c r="A4770"/>
      <c r="B4770" s="18"/>
      <c r="D4770"/>
      <c r="E4770"/>
      <c r="F4770"/>
      <c r="G4770"/>
      <c r="H4770"/>
      <c r="I4770"/>
      <c r="J4770"/>
      <c r="K4770"/>
      <c r="L4770"/>
      <c r="M4770"/>
      <c r="N4770"/>
      <c r="O4770"/>
      <c r="P4770"/>
      <c r="Q4770"/>
      <c r="R4770"/>
    </row>
    <row r="4771" spans="1:18" s="16" customFormat="1" x14ac:dyDescent="0.25">
      <c r="A4771"/>
      <c r="B4771" s="18"/>
      <c r="D4771"/>
      <c r="E4771"/>
      <c r="F4771"/>
      <c r="G4771"/>
      <c r="H4771"/>
      <c r="I4771"/>
      <c r="J4771"/>
      <c r="K4771"/>
      <c r="L4771"/>
      <c r="M4771"/>
      <c r="N4771"/>
      <c r="O4771"/>
      <c r="P4771"/>
      <c r="Q4771"/>
      <c r="R4771"/>
    </row>
    <row r="4772" spans="1:18" s="16" customFormat="1" x14ac:dyDescent="0.25">
      <c r="A4772"/>
      <c r="B4772" s="18"/>
      <c r="D4772"/>
      <c r="E4772"/>
      <c r="F4772"/>
      <c r="G4772"/>
      <c r="H4772"/>
      <c r="I4772"/>
      <c r="J4772"/>
      <c r="K4772"/>
      <c r="L4772"/>
      <c r="M4772"/>
      <c r="N4772"/>
      <c r="O4772"/>
      <c r="P4772"/>
      <c r="Q4772"/>
      <c r="R4772"/>
    </row>
    <row r="4773" spans="1:18" s="16" customFormat="1" x14ac:dyDescent="0.25">
      <c r="A4773"/>
      <c r="B4773" s="18"/>
      <c r="D4773"/>
      <c r="E4773"/>
      <c r="F4773"/>
      <c r="G4773"/>
      <c r="H4773"/>
      <c r="I4773"/>
      <c r="J4773"/>
      <c r="K4773"/>
      <c r="L4773"/>
      <c r="M4773"/>
      <c r="N4773"/>
      <c r="O4773"/>
      <c r="P4773"/>
      <c r="Q4773"/>
      <c r="R4773"/>
    </row>
    <row r="4774" spans="1:18" s="16" customFormat="1" x14ac:dyDescent="0.25">
      <c r="A4774"/>
      <c r="B4774" s="18"/>
      <c r="D4774"/>
      <c r="E4774"/>
      <c r="F4774"/>
      <c r="G4774"/>
      <c r="H4774"/>
      <c r="I4774"/>
      <c r="J4774"/>
      <c r="K4774"/>
      <c r="L4774"/>
      <c r="M4774"/>
      <c r="N4774"/>
      <c r="O4774"/>
      <c r="P4774"/>
      <c r="Q4774"/>
      <c r="R4774"/>
    </row>
    <row r="4775" spans="1:18" s="16" customFormat="1" x14ac:dyDescent="0.25">
      <c r="A4775"/>
      <c r="B4775" s="18"/>
      <c r="D4775"/>
      <c r="E4775"/>
      <c r="F4775"/>
      <c r="G4775"/>
      <c r="H4775"/>
      <c r="I4775"/>
      <c r="J4775"/>
      <c r="K4775"/>
      <c r="L4775"/>
      <c r="M4775"/>
      <c r="N4775"/>
      <c r="O4775"/>
      <c r="P4775"/>
      <c r="Q4775"/>
      <c r="R4775"/>
    </row>
    <row r="4776" spans="1:18" s="16" customFormat="1" x14ac:dyDescent="0.25">
      <c r="A4776"/>
      <c r="B4776" s="18"/>
      <c r="D4776"/>
      <c r="E4776"/>
      <c r="F4776"/>
      <c r="G4776"/>
      <c r="H4776"/>
      <c r="I4776"/>
      <c r="J4776"/>
      <c r="K4776"/>
      <c r="L4776"/>
      <c r="M4776"/>
      <c r="N4776"/>
      <c r="O4776"/>
      <c r="P4776"/>
      <c r="Q4776"/>
      <c r="R4776"/>
    </row>
    <row r="4777" spans="1:18" s="16" customFormat="1" x14ac:dyDescent="0.25">
      <c r="A4777"/>
      <c r="B4777" s="18"/>
      <c r="D4777"/>
      <c r="E4777"/>
      <c r="F4777"/>
      <c r="G4777"/>
      <c r="H4777"/>
      <c r="I4777"/>
      <c r="J4777"/>
      <c r="K4777"/>
      <c r="L4777"/>
      <c r="M4777"/>
      <c r="N4777"/>
      <c r="O4777"/>
      <c r="P4777"/>
      <c r="Q4777"/>
      <c r="R4777"/>
    </row>
    <row r="4778" spans="1:18" s="16" customFormat="1" x14ac:dyDescent="0.25">
      <c r="A4778"/>
      <c r="B4778" s="18"/>
      <c r="D4778"/>
      <c r="E4778"/>
      <c r="F4778"/>
      <c r="G4778"/>
      <c r="H4778"/>
      <c r="I4778"/>
      <c r="J4778"/>
      <c r="K4778"/>
      <c r="L4778"/>
      <c r="M4778"/>
      <c r="N4778"/>
      <c r="O4778"/>
      <c r="P4778"/>
      <c r="Q4778"/>
      <c r="R4778"/>
    </row>
    <row r="4779" spans="1:18" s="16" customFormat="1" x14ac:dyDescent="0.25">
      <c r="A4779"/>
      <c r="B4779" s="18"/>
      <c r="D4779"/>
      <c r="E4779"/>
      <c r="F4779"/>
      <c r="G4779"/>
      <c r="H4779"/>
      <c r="I4779"/>
      <c r="J4779"/>
      <c r="K4779"/>
      <c r="L4779"/>
      <c r="M4779"/>
      <c r="N4779"/>
      <c r="O4779"/>
      <c r="P4779"/>
      <c r="Q4779"/>
      <c r="R4779"/>
    </row>
    <row r="4780" spans="1:18" s="16" customFormat="1" x14ac:dyDescent="0.25">
      <c r="A4780"/>
      <c r="B4780" s="18"/>
      <c r="D4780"/>
      <c r="E4780"/>
      <c r="F4780"/>
      <c r="G4780"/>
      <c r="H4780"/>
      <c r="I4780"/>
      <c r="J4780"/>
      <c r="K4780"/>
      <c r="L4780"/>
      <c r="M4780"/>
      <c r="N4780"/>
      <c r="O4780"/>
      <c r="P4780"/>
      <c r="Q4780"/>
      <c r="R4780"/>
    </row>
    <row r="4781" spans="1:18" s="16" customFormat="1" x14ac:dyDescent="0.25">
      <c r="A4781"/>
      <c r="B4781" s="18"/>
      <c r="D4781"/>
      <c r="E4781"/>
      <c r="F4781"/>
      <c r="G4781"/>
      <c r="H4781"/>
      <c r="I4781"/>
      <c r="J4781"/>
      <c r="K4781"/>
      <c r="L4781"/>
      <c r="M4781"/>
      <c r="N4781"/>
      <c r="O4781"/>
      <c r="P4781"/>
      <c r="Q4781"/>
      <c r="R4781"/>
    </row>
    <row r="4782" spans="1:18" s="16" customFormat="1" x14ac:dyDescent="0.25">
      <c r="A4782"/>
      <c r="B4782" s="18"/>
      <c r="D4782"/>
      <c r="E4782"/>
      <c r="F4782"/>
      <c r="G4782"/>
      <c r="H4782"/>
      <c r="I4782"/>
      <c r="J4782"/>
      <c r="K4782"/>
      <c r="L4782"/>
      <c r="M4782"/>
      <c r="N4782"/>
      <c r="O4782"/>
      <c r="P4782"/>
      <c r="Q4782"/>
      <c r="R4782"/>
    </row>
    <row r="4783" spans="1:18" s="16" customFormat="1" x14ac:dyDescent="0.25">
      <c r="A4783"/>
      <c r="B4783" s="18"/>
      <c r="D4783"/>
      <c r="E4783"/>
      <c r="F4783"/>
      <c r="G4783"/>
      <c r="H4783"/>
      <c r="I4783"/>
      <c r="J4783"/>
      <c r="K4783"/>
      <c r="L4783"/>
      <c r="M4783"/>
      <c r="N4783"/>
      <c r="O4783"/>
      <c r="P4783"/>
      <c r="Q4783"/>
      <c r="R4783"/>
    </row>
    <row r="4784" spans="1:18" s="16" customFormat="1" x14ac:dyDescent="0.25">
      <c r="A4784"/>
      <c r="B4784" s="18"/>
      <c r="D4784"/>
      <c r="E4784"/>
      <c r="F4784"/>
      <c r="G4784"/>
      <c r="H4784"/>
      <c r="I4784"/>
      <c r="J4784"/>
      <c r="K4784"/>
      <c r="L4784"/>
      <c r="M4784"/>
      <c r="N4784"/>
      <c r="O4784"/>
      <c r="P4784"/>
      <c r="Q4784"/>
      <c r="R4784"/>
    </row>
    <row r="4785" spans="1:18" s="16" customFormat="1" x14ac:dyDescent="0.25">
      <c r="A4785"/>
      <c r="B4785" s="18"/>
      <c r="D4785"/>
      <c r="E4785"/>
      <c r="F4785"/>
      <c r="G4785"/>
      <c r="H4785"/>
      <c r="I4785"/>
      <c r="J4785"/>
      <c r="K4785"/>
      <c r="L4785"/>
      <c r="M4785"/>
      <c r="N4785"/>
      <c r="O4785"/>
      <c r="P4785"/>
      <c r="Q4785"/>
      <c r="R4785"/>
    </row>
    <row r="4786" spans="1:18" s="16" customFormat="1" x14ac:dyDescent="0.25">
      <c r="A4786"/>
      <c r="B4786" s="18"/>
      <c r="D4786"/>
      <c r="E4786"/>
      <c r="F4786"/>
      <c r="G4786"/>
      <c r="H4786"/>
      <c r="I4786"/>
      <c r="J4786"/>
      <c r="K4786"/>
      <c r="L4786"/>
      <c r="M4786"/>
      <c r="N4786"/>
      <c r="O4786"/>
      <c r="P4786"/>
      <c r="Q4786"/>
      <c r="R4786"/>
    </row>
    <row r="4787" spans="1:18" s="16" customFormat="1" x14ac:dyDescent="0.25">
      <c r="A4787"/>
      <c r="B4787" s="18"/>
      <c r="D4787"/>
      <c r="E4787"/>
      <c r="F4787"/>
      <c r="G4787"/>
      <c r="H4787"/>
      <c r="I4787"/>
      <c r="J4787"/>
      <c r="K4787"/>
      <c r="L4787"/>
      <c r="M4787"/>
      <c r="N4787"/>
      <c r="O4787"/>
      <c r="P4787"/>
      <c r="Q4787"/>
      <c r="R4787"/>
    </row>
    <row r="4788" spans="1:18" s="16" customFormat="1" x14ac:dyDescent="0.25">
      <c r="A4788"/>
      <c r="B4788" s="18"/>
      <c r="D4788"/>
      <c r="E4788"/>
      <c r="F4788"/>
      <c r="G4788"/>
      <c r="H4788"/>
      <c r="I4788"/>
      <c r="J4788"/>
      <c r="K4788"/>
      <c r="L4788"/>
      <c r="M4788"/>
      <c r="N4788"/>
      <c r="O4788"/>
      <c r="P4788"/>
      <c r="Q4788"/>
      <c r="R4788"/>
    </row>
    <row r="4789" spans="1:18" s="16" customFormat="1" x14ac:dyDescent="0.25">
      <c r="A4789"/>
      <c r="B4789" s="18"/>
      <c r="D4789"/>
      <c r="E4789"/>
      <c r="F4789"/>
      <c r="G4789"/>
      <c r="H4789"/>
      <c r="I4789"/>
      <c r="J4789"/>
      <c r="K4789"/>
      <c r="L4789"/>
      <c r="M4789"/>
      <c r="N4789"/>
      <c r="O4789"/>
      <c r="P4789"/>
      <c r="Q4789"/>
      <c r="R4789"/>
    </row>
    <row r="4790" spans="1:18" s="16" customFormat="1" x14ac:dyDescent="0.25">
      <c r="A4790"/>
      <c r="B4790" s="18"/>
      <c r="D4790"/>
      <c r="E4790"/>
      <c r="F4790"/>
      <c r="G4790"/>
      <c r="H4790"/>
      <c r="I4790"/>
      <c r="J4790"/>
      <c r="K4790"/>
      <c r="L4790"/>
      <c r="M4790"/>
      <c r="N4790"/>
      <c r="O4790"/>
      <c r="P4790"/>
      <c r="Q4790"/>
      <c r="R4790"/>
    </row>
    <row r="4791" spans="1:18" s="16" customFormat="1" x14ac:dyDescent="0.25">
      <c r="A4791"/>
      <c r="B4791" s="18"/>
      <c r="D4791"/>
      <c r="E4791"/>
      <c r="F4791"/>
      <c r="G4791"/>
      <c r="H4791"/>
      <c r="I4791"/>
      <c r="J4791"/>
      <c r="K4791"/>
      <c r="L4791"/>
      <c r="M4791"/>
      <c r="N4791"/>
      <c r="O4791"/>
      <c r="P4791"/>
      <c r="Q4791"/>
      <c r="R4791"/>
    </row>
    <row r="4792" spans="1:18" s="16" customFormat="1" x14ac:dyDescent="0.25">
      <c r="A4792"/>
      <c r="B4792" s="18"/>
      <c r="D4792"/>
      <c r="E4792"/>
      <c r="F4792"/>
      <c r="G4792"/>
      <c r="H4792"/>
      <c r="I4792"/>
      <c r="J4792"/>
      <c r="K4792"/>
      <c r="L4792"/>
      <c r="M4792"/>
      <c r="N4792"/>
      <c r="O4792"/>
      <c r="P4792"/>
      <c r="Q4792"/>
      <c r="R4792"/>
    </row>
    <row r="4793" spans="1:18" s="16" customFormat="1" x14ac:dyDescent="0.25">
      <c r="A4793"/>
      <c r="B4793" s="18"/>
      <c r="D4793"/>
      <c r="E4793"/>
      <c r="F4793"/>
      <c r="G4793"/>
      <c r="H4793"/>
      <c r="I4793"/>
      <c r="J4793"/>
      <c r="K4793"/>
      <c r="L4793"/>
      <c r="M4793"/>
      <c r="N4793"/>
      <c r="O4793"/>
      <c r="P4793"/>
      <c r="Q4793"/>
      <c r="R4793"/>
    </row>
    <row r="4794" spans="1:18" s="16" customFormat="1" x14ac:dyDescent="0.25">
      <c r="A4794"/>
      <c r="B4794" s="18"/>
      <c r="D4794"/>
      <c r="E4794"/>
      <c r="F4794"/>
      <c r="G4794"/>
      <c r="H4794"/>
      <c r="I4794"/>
      <c r="J4794"/>
      <c r="K4794"/>
      <c r="L4794"/>
      <c r="M4794"/>
      <c r="N4794"/>
      <c r="O4794"/>
      <c r="P4794"/>
      <c r="Q4794"/>
      <c r="R4794"/>
    </row>
    <row r="4795" spans="1:18" s="16" customFormat="1" x14ac:dyDescent="0.25">
      <c r="A4795"/>
      <c r="B4795" s="18"/>
      <c r="D4795"/>
      <c r="E4795"/>
      <c r="F4795"/>
      <c r="G4795"/>
      <c r="H4795"/>
      <c r="I4795"/>
      <c r="J4795"/>
      <c r="K4795"/>
      <c r="L4795"/>
      <c r="M4795"/>
      <c r="N4795"/>
      <c r="O4795"/>
      <c r="P4795"/>
      <c r="Q4795"/>
      <c r="R4795"/>
    </row>
    <row r="4796" spans="1:18" s="16" customFormat="1" x14ac:dyDescent="0.25">
      <c r="A4796"/>
      <c r="B4796" s="18"/>
      <c r="D4796"/>
      <c r="E4796"/>
      <c r="F4796"/>
      <c r="G4796"/>
      <c r="H4796"/>
      <c r="I4796"/>
      <c r="J4796"/>
      <c r="K4796"/>
      <c r="L4796"/>
      <c r="M4796"/>
      <c r="N4796"/>
      <c r="O4796"/>
      <c r="P4796"/>
      <c r="Q4796"/>
      <c r="R4796"/>
    </row>
    <row r="4797" spans="1:18" s="16" customFormat="1" x14ac:dyDescent="0.25">
      <c r="A4797"/>
      <c r="B4797" s="18"/>
      <c r="D4797"/>
      <c r="E4797"/>
      <c r="F4797"/>
      <c r="G4797"/>
      <c r="H4797"/>
      <c r="I4797"/>
      <c r="J4797"/>
      <c r="K4797"/>
      <c r="L4797"/>
      <c r="M4797"/>
      <c r="N4797"/>
      <c r="O4797"/>
      <c r="P4797"/>
      <c r="Q4797"/>
      <c r="R4797"/>
    </row>
    <row r="4798" spans="1:18" s="16" customFormat="1" x14ac:dyDescent="0.25">
      <c r="A4798"/>
      <c r="B4798" s="18"/>
      <c r="D4798"/>
      <c r="E4798"/>
      <c r="F4798"/>
      <c r="G4798"/>
      <c r="H4798"/>
      <c r="I4798"/>
      <c r="J4798"/>
      <c r="K4798"/>
      <c r="L4798"/>
      <c r="M4798"/>
      <c r="N4798"/>
      <c r="O4798"/>
      <c r="P4798"/>
      <c r="Q4798"/>
      <c r="R4798"/>
    </row>
    <row r="4799" spans="1:18" s="16" customFormat="1" x14ac:dyDescent="0.25">
      <c r="A4799"/>
      <c r="B4799" s="18"/>
      <c r="D4799"/>
      <c r="E4799"/>
      <c r="F4799"/>
      <c r="G4799"/>
      <c r="H4799"/>
      <c r="I4799"/>
      <c r="J4799"/>
      <c r="K4799"/>
      <c r="L4799"/>
      <c r="M4799"/>
      <c r="N4799"/>
      <c r="O4799"/>
      <c r="P4799"/>
      <c r="Q4799"/>
      <c r="R4799"/>
    </row>
    <row r="4800" spans="1:18" s="16" customFormat="1" x14ac:dyDescent="0.25">
      <c r="A4800"/>
      <c r="B4800" s="18"/>
      <c r="D4800"/>
      <c r="E4800"/>
      <c r="F4800"/>
      <c r="G4800"/>
      <c r="H4800"/>
      <c r="I4800"/>
      <c r="J4800"/>
      <c r="K4800"/>
      <c r="L4800"/>
      <c r="M4800"/>
      <c r="N4800"/>
      <c r="O4800"/>
      <c r="P4800"/>
      <c r="Q4800"/>
      <c r="R4800"/>
    </row>
    <row r="4801" spans="1:18" s="16" customFormat="1" x14ac:dyDescent="0.25">
      <c r="A4801"/>
      <c r="B4801" s="18"/>
      <c r="D4801"/>
      <c r="E4801"/>
      <c r="F4801"/>
      <c r="G4801"/>
      <c r="H4801"/>
      <c r="I4801"/>
      <c r="J4801"/>
      <c r="K4801"/>
      <c r="L4801"/>
      <c r="M4801"/>
      <c r="N4801"/>
      <c r="O4801"/>
      <c r="P4801"/>
      <c r="Q4801"/>
      <c r="R4801"/>
    </row>
    <row r="4802" spans="1:18" s="16" customFormat="1" x14ac:dyDescent="0.25">
      <c r="A4802"/>
      <c r="B4802" s="18"/>
      <c r="D4802"/>
      <c r="E4802"/>
      <c r="F4802"/>
      <c r="G4802"/>
      <c r="H4802"/>
      <c r="I4802"/>
      <c r="J4802"/>
      <c r="K4802"/>
      <c r="L4802"/>
      <c r="M4802"/>
      <c r="N4802"/>
      <c r="O4802"/>
      <c r="P4802"/>
      <c r="Q4802"/>
      <c r="R4802"/>
    </row>
    <row r="4803" spans="1:18" s="16" customFormat="1" x14ac:dyDescent="0.25">
      <c r="A4803"/>
      <c r="B4803" s="18"/>
      <c r="D4803"/>
      <c r="E4803"/>
      <c r="F4803"/>
      <c r="G4803"/>
      <c r="H4803"/>
      <c r="I4803"/>
      <c r="J4803"/>
      <c r="K4803"/>
      <c r="L4803"/>
      <c r="M4803"/>
      <c r="N4803"/>
      <c r="O4803"/>
      <c r="P4803"/>
      <c r="Q4803"/>
      <c r="R4803"/>
    </row>
    <row r="4804" spans="1:18" s="16" customFormat="1" x14ac:dyDescent="0.25">
      <c r="A4804"/>
      <c r="B4804" s="18"/>
      <c r="D4804"/>
      <c r="E4804"/>
      <c r="F4804"/>
      <c r="G4804"/>
      <c r="H4804"/>
      <c r="I4804"/>
      <c r="J4804"/>
      <c r="K4804"/>
      <c r="L4804"/>
      <c r="M4804"/>
      <c r="N4804"/>
      <c r="O4804"/>
      <c r="P4804"/>
      <c r="Q4804"/>
      <c r="R4804"/>
    </row>
    <row r="4805" spans="1:18" s="16" customFormat="1" x14ac:dyDescent="0.25">
      <c r="A4805"/>
      <c r="B4805" s="18"/>
      <c r="D4805"/>
      <c r="E4805"/>
      <c r="F4805"/>
      <c r="G4805"/>
      <c r="H4805"/>
      <c r="I4805"/>
      <c r="J4805"/>
      <c r="K4805"/>
      <c r="L4805"/>
      <c r="M4805"/>
      <c r="N4805"/>
      <c r="O4805"/>
      <c r="P4805"/>
      <c r="Q4805"/>
      <c r="R4805"/>
    </row>
    <row r="4806" spans="1:18" s="16" customFormat="1" x14ac:dyDescent="0.25">
      <c r="A4806"/>
      <c r="B4806" s="18"/>
      <c r="D4806"/>
      <c r="E4806"/>
      <c r="F4806"/>
      <c r="G4806"/>
      <c r="H4806"/>
      <c r="I4806"/>
      <c r="J4806"/>
      <c r="K4806"/>
      <c r="L4806"/>
      <c r="M4806"/>
      <c r="N4806"/>
      <c r="O4806"/>
      <c r="P4806"/>
      <c r="Q4806"/>
      <c r="R4806"/>
    </row>
    <row r="4807" spans="1:18" s="16" customFormat="1" x14ac:dyDescent="0.25">
      <c r="A4807"/>
      <c r="B4807" s="18"/>
      <c r="D4807"/>
      <c r="E4807"/>
      <c r="F4807"/>
      <c r="G4807"/>
      <c r="H4807"/>
      <c r="I4807"/>
      <c r="J4807"/>
      <c r="K4807"/>
      <c r="L4807"/>
      <c r="M4807"/>
      <c r="N4807"/>
      <c r="O4807"/>
      <c r="P4807"/>
      <c r="Q4807"/>
      <c r="R4807"/>
    </row>
    <row r="4808" spans="1:18" s="16" customFormat="1" x14ac:dyDescent="0.25">
      <c r="A4808"/>
      <c r="B4808" s="18"/>
      <c r="D4808"/>
      <c r="E4808"/>
      <c r="F4808"/>
      <c r="G4808"/>
      <c r="H4808"/>
      <c r="I4808"/>
      <c r="J4808"/>
      <c r="K4808"/>
      <c r="L4808"/>
      <c r="M4808"/>
      <c r="N4808"/>
      <c r="O4808"/>
      <c r="P4808"/>
      <c r="Q4808"/>
      <c r="R4808"/>
    </row>
    <row r="4809" spans="1:18" s="16" customFormat="1" x14ac:dyDescent="0.25">
      <c r="A4809"/>
      <c r="B4809" s="18"/>
      <c r="D4809"/>
      <c r="E4809"/>
      <c r="F4809"/>
      <c r="G4809"/>
      <c r="H4809"/>
      <c r="I4809"/>
      <c r="J4809"/>
      <c r="K4809"/>
      <c r="L4809"/>
      <c r="M4809"/>
      <c r="N4809"/>
      <c r="O4809"/>
      <c r="P4809"/>
      <c r="Q4809"/>
      <c r="R4809"/>
    </row>
    <row r="4810" spans="1:18" s="16" customFormat="1" x14ac:dyDescent="0.25">
      <c r="A4810"/>
      <c r="B4810" s="18"/>
      <c r="D4810"/>
      <c r="E4810"/>
      <c r="F4810"/>
      <c r="G4810"/>
      <c r="H4810"/>
      <c r="I4810"/>
      <c r="J4810"/>
      <c r="K4810"/>
      <c r="L4810"/>
      <c r="M4810"/>
      <c r="N4810"/>
      <c r="O4810"/>
      <c r="P4810"/>
      <c r="Q4810"/>
      <c r="R4810"/>
    </row>
    <row r="4811" spans="1:18" s="16" customFormat="1" x14ac:dyDescent="0.25">
      <c r="A4811"/>
      <c r="B4811" s="18"/>
      <c r="D4811"/>
      <c r="E4811"/>
      <c r="F4811"/>
      <c r="G4811"/>
      <c r="H4811"/>
      <c r="I4811"/>
      <c r="J4811"/>
      <c r="K4811"/>
      <c r="L4811"/>
      <c r="M4811"/>
      <c r="N4811"/>
      <c r="O4811"/>
      <c r="P4811"/>
      <c r="Q4811"/>
      <c r="R4811"/>
    </row>
    <row r="4812" spans="1:18" s="16" customFormat="1" x14ac:dyDescent="0.25">
      <c r="A4812"/>
      <c r="B4812" s="17"/>
      <c r="D4812"/>
      <c r="E4812"/>
      <c r="F4812"/>
      <c r="G4812"/>
      <c r="H4812"/>
      <c r="I4812"/>
      <c r="J4812"/>
      <c r="K4812"/>
      <c r="L4812"/>
      <c r="M4812"/>
      <c r="N4812"/>
      <c r="O4812"/>
      <c r="P4812"/>
      <c r="Q4812"/>
      <c r="R4812"/>
    </row>
    <row r="4813" spans="1:18" s="16" customFormat="1" x14ac:dyDescent="0.25">
      <c r="A4813"/>
      <c r="B4813" s="18"/>
      <c r="D4813"/>
      <c r="E4813"/>
      <c r="F4813"/>
      <c r="G4813"/>
      <c r="H4813"/>
      <c r="I4813"/>
      <c r="J4813"/>
      <c r="K4813"/>
      <c r="L4813"/>
      <c r="M4813"/>
      <c r="N4813"/>
      <c r="O4813"/>
      <c r="P4813"/>
      <c r="Q4813"/>
      <c r="R4813"/>
    </row>
    <row r="4814" spans="1:18" s="16" customFormat="1" x14ac:dyDescent="0.25">
      <c r="A4814"/>
      <c r="B4814" s="18"/>
      <c r="D4814"/>
      <c r="E4814"/>
      <c r="F4814"/>
      <c r="G4814"/>
      <c r="H4814"/>
      <c r="I4814"/>
      <c r="J4814"/>
      <c r="K4814"/>
      <c r="L4814"/>
      <c r="M4814"/>
      <c r="N4814"/>
      <c r="O4814"/>
      <c r="P4814"/>
      <c r="Q4814"/>
      <c r="R4814"/>
    </row>
    <row r="4815" spans="1:18" s="16" customFormat="1" x14ac:dyDescent="0.25">
      <c r="A4815"/>
      <c r="B4815" s="18"/>
      <c r="D4815"/>
      <c r="E4815"/>
      <c r="F4815"/>
      <c r="G4815"/>
      <c r="H4815"/>
      <c r="I4815"/>
      <c r="J4815"/>
      <c r="K4815"/>
      <c r="L4815"/>
      <c r="M4815"/>
      <c r="N4815"/>
      <c r="O4815"/>
      <c r="P4815"/>
      <c r="Q4815"/>
      <c r="R4815"/>
    </row>
    <row r="4816" spans="1:18" s="16" customFormat="1" x14ac:dyDescent="0.25">
      <c r="A4816"/>
      <c r="B4816" s="18"/>
      <c r="D4816"/>
      <c r="E4816"/>
      <c r="F4816"/>
      <c r="G4816"/>
      <c r="H4816"/>
      <c r="I4816"/>
      <c r="J4816"/>
      <c r="K4816"/>
      <c r="L4816"/>
      <c r="M4816"/>
      <c r="N4816"/>
      <c r="O4816"/>
      <c r="P4816"/>
      <c r="Q4816"/>
      <c r="R4816"/>
    </row>
    <row r="4817" spans="1:18" s="16" customFormat="1" x14ac:dyDescent="0.25">
      <c r="A4817"/>
      <c r="B4817" s="18"/>
      <c r="D4817"/>
      <c r="E4817"/>
      <c r="F4817"/>
      <c r="G4817"/>
      <c r="H4817"/>
      <c r="I4817"/>
      <c r="J4817"/>
      <c r="K4817"/>
      <c r="L4817"/>
      <c r="M4817"/>
      <c r="N4817"/>
      <c r="O4817"/>
      <c r="P4817"/>
      <c r="Q4817"/>
      <c r="R4817"/>
    </row>
    <row r="4818" spans="1:18" s="16" customFormat="1" x14ac:dyDescent="0.25">
      <c r="A4818"/>
      <c r="B4818" s="18"/>
      <c r="D4818"/>
      <c r="E4818"/>
      <c r="F4818"/>
      <c r="G4818"/>
      <c r="H4818"/>
      <c r="I4818"/>
      <c r="J4818"/>
      <c r="K4818"/>
      <c r="L4818"/>
      <c r="M4818"/>
      <c r="N4818"/>
      <c r="O4818"/>
      <c r="P4818"/>
      <c r="Q4818"/>
      <c r="R4818"/>
    </row>
    <row r="4819" spans="1:18" s="16" customFormat="1" x14ac:dyDescent="0.25">
      <c r="A4819"/>
      <c r="B4819" s="18"/>
      <c r="D4819"/>
      <c r="E4819"/>
      <c r="F4819"/>
      <c r="G4819"/>
      <c r="H4819"/>
      <c r="I4819"/>
      <c r="J4819"/>
      <c r="K4819"/>
      <c r="L4819"/>
      <c r="M4819"/>
      <c r="N4819"/>
      <c r="O4819"/>
      <c r="P4819"/>
      <c r="Q4819"/>
      <c r="R4819"/>
    </row>
    <row r="4820" spans="1:18" s="16" customFormat="1" x14ac:dyDescent="0.25">
      <c r="A4820"/>
      <c r="B4820" s="18"/>
      <c r="D4820"/>
      <c r="E4820"/>
      <c r="F4820"/>
      <c r="G4820"/>
      <c r="H4820"/>
      <c r="I4820"/>
      <c r="J4820"/>
      <c r="K4820"/>
      <c r="L4820"/>
      <c r="M4820"/>
      <c r="N4820"/>
      <c r="O4820"/>
      <c r="P4820"/>
      <c r="Q4820"/>
      <c r="R4820"/>
    </row>
    <row r="4821" spans="1:18" s="16" customFormat="1" x14ac:dyDescent="0.25">
      <c r="A4821"/>
      <c r="B4821" s="18"/>
      <c r="D4821"/>
      <c r="E4821"/>
      <c r="F4821"/>
      <c r="G4821"/>
      <c r="H4821"/>
      <c r="I4821"/>
      <c r="J4821"/>
      <c r="K4821"/>
      <c r="L4821"/>
      <c r="M4821"/>
      <c r="N4821"/>
      <c r="O4821"/>
      <c r="P4821"/>
      <c r="Q4821"/>
      <c r="R4821"/>
    </row>
    <row r="4822" spans="1:18" s="16" customFormat="1" x14ac:dyDescent="0.25">
      <c r="A4822"/>
      <c r="B4822" s="18"/>
      <c r="D4822"/>
      <c r="E4822"/>
      <c r="F4822"/>
      <c r="G4822"/>
      <c r="H4822"/>
      <c r="I4822"/>
      <c r="J4822"/>
      <c r="K4822"/>
      <c r="L4822"/>
      <c r="M4822"/>
      <c r="N4822"/>
      <c r="O4822"/>
      <c r="P4822"/>
      <c r="Q4822"/>
      <c r="R4822"/>
    </row>
    <row r="4823" spans="1:18" s="16" customFormat="1" x14ac:dyDescent="0.25">
      <c r="A4823"/>
      <c r="B4823" s="18"/>
      <c r="D4823"/>
      <c r="E4823"/>
      <c r="F4823"/>
      <c r="G4823"/>
      <c r="H4823"/>
      <c r="I4823"/>
      <c r="J4823"/>
      <c r="K4823"/>
      <c r="L4823"/>
      <c r="M4823"/>
      <c r="N4823"/>
      <c r="O4823"/>
      <c r="P4823"/>
      <c r="Q4823"/>
      <c r="R4823"/>
    </row>
    <row r="4824" spans="1:18" s="16" customFormat="1" x14ac:dyDescent="0.25">
      <c r="A4824"/>
      <c r="B4824" s="18"/>
      <c r="D4824"/>
      <c r="E4824"/>
      <c r="F4824"/>
      <c r="G4824"/>
      <c r="H4824"/>
      <c r="I4824"/>
      <c r="J4824"/>
      <c r="K4824"/>
      <c r="L4824"/>
      <c r="M4824"/>
      <c r="N4824"/>
      <c r="O4824"/>
      <c r="P4824"/>
      <c r="Q4824"/>
      <c r="R4824"/>
    </row>
    <row r="4825" spans="1:18" s="16" customFormat="1" x14ac:dyDescent="0.25">
      <c r="A4825"/>
      <c r="B4825" s="18"/>
      <c r="D4825"/>
      <c r="E4825"/>
      <c r="F4825"/>
      <c r="G4825"/>
      <c r="H4825"/>
      <c r="I4825"/>
      <c r="J4825"/>
      <c r="K4825"/>
      <c r="L4825"/>
      <c r="M4825"/>
      <c r="N4825"/>
      <c r="O4825"/>
      <c r="P4825"/>
      <c r="Q4825"/>
      <c r="R4825"/>
    </row>
    <row r="4826" spans="1:18" s="16" customFormat="1" x14ac:dyDescent="0.25">
      <c r="A4826"/>
      <c r="B4826" s="18"/>
      <c r="D4826"/>
      <c r="E4826"/>
      <c r="F4826"/>
      <c r="G4826"/>
      <c r="H4826"/>
      <c r="I4826"/>
      <c r="J4826"/>
      <c r="K4826"/>
      <c r="L4826"/>
      <c r="M4826"/>
      <c r="N4826"/>
      <c r="O4826"/>
      <c r="P4826"/>
      <c r="Q4826"/>
      <c r="R4826"/>
    </row>
    <row r="4827" spans="1:18" s="16" customFormat="1" x14ac:dyDescent="0.25">
      <c r="A4827"/>
      <c r="B4827" s="18"/>
      <c r="D4827"/>
      <c r="E4827"/>
      <c r="F4827"/>
      <c r="G4827"/>
      <c r="H4827"/>
      <c r="I4827"/>
      <c r="J4827"/>
      <c r="K4827"/>
      <c r="L4827"/>
      <c r="M4827"/>
      <c r="N4827"/>
      <c r="O4827"/>
      <c r="P4827"/>
      <c r="Q4827"/>
      <c r="R4827"/>
    </row>
    <row r="4828" spans="1:18" s="16" customFormat="1" x14ac:dyDescent="0.25">
      <c r="A4828"/>
      <c r="B4828" s="18"/>
      <c r="D4828"/>
      <c r="E4828"/>
      <c r="F4828"/>
      <c r="G4828"/>
      <c r="H4828"/>
      <c r="I4828"/>
      <c r="J4828"/>
      <c r="K4828"/>
      <c r="L4828"/>
      <c r="M4828"/>
      <c r="N4828"/>
      <c r="O4828"/>
      <c r="P4828"/>
      <c r="Q4828"/>
      <c r="R4828"/>
    </row>
    <row r="4829" spans="1:18" s="16" customFormat="1" x14ac:dyDescent="0.25">
      <c r="A4829"/>
      <c r="B4829" s="18"/>
      <c r="D4829"/>
      <c r="E4829"/>
      <c r="F4829"/>
      <c r="G4829"/>
      <c r="H4829"/>
      <c r="I4829"/>
      <c r="J4829"/>
      <c r="K4829"/>
      <c r="L4829"/>
      <c r="M4829"/>
      <c r="N4829"/>
      <c r="O4829"/>
      <c r="P4829"/>
      <c r="Q4829"/>
      <c r="R4829"/>
    </row>
    <row r="4830" spans="1:18" s="16" customFormat="1" x14ac:dyDescent="0.25">
      <c r="A4830"/>
      <c r="B4830" s="18"/>
      <c r="D4830"/>
      <c r="E4830"/>
      <c r="F4830"/>
      <c r="G4830"/>
      <c r="H4830"/>
      <c r="I4830"/>
      <c r="J4830"/>
      <c r="K4830"/>
      <c r="L4830"/>
      <c r="M4830"/>
      <c r="N4830"/>
      <c r="O4830"/>
      <c r="P4830"/>
      <c r="Q4830"/>
      <c r="R4830"/>
    </row>
    <row r="4831" spans="1:18" s="16" customFormat="1" x14ac:dyDescent="0.25">
      <c r="A4831"/>
      <c r="B4831" s="18"/>
      <c r="D4831"/>
      <c r="E4831"/>
      <c r="F4831"/>
      <c r="G4831"/>
      <c r="H4831"/>
      <c r="I4831"/>
      <c r="J4831"/>
      <c r="K4831"/>
      <c r="L4831"/>
      <c r="M4831"/>
      <c r="N4831"/>
      <c r="O4831"/>
      <c r="P4831"/>
      <c r="Q4831"/>
      <c r="R4831"/>
    </row>
    <row r="4832" spans="1:18" s="16" customFormat="1" x14ac:dyDescent="0.25">
      <c r="A4832"/>
      <c r="B4832" s="18"/>
      <c r="D4832"/>
      <c r="E4832"/>
      <c r="F4832"/>
      <c r="G4832"/>
      <c r="H4832"/>
      <c r="I4832"/>
      <c r="J4832"/>
      <c r="K4832"/>
      <c r="L4832"/>
      <c r="M4832"/>
      <c r="N4832"/>
      <c r="O4832"/>
      <c r="P4832"/>
      <c r="Q4832"/>
      <c r="R4832"/>
    </row>
    <row r="4833" spans="1:18" s="16" customFormat="1" x14ac:dyDescent="0.25">
      <c r="A4833"/>
      <c r="B4833" s="18"/>
      <c r="D4833"/>
      <c r="E4833"/>
      <c r="F4833"/>
      <c r="G4833"/>
      <c r="H4833"/>
      <c r="I4833"/>
      <c r="J4833"/>
      <c r="K4833"/>
      <c r="L4833"/>
      <c r="M4833"/>
      <c r="N4833"/>
      <c r="O4833"/>
      <c r="P4833"/>
      <c r="Q4833"/>
      <c r="R4833"/>
    </row>
    <row r="4834" spans="1:18" s="16" customFormat="1" x14ac:dyDescent="0.25">
      <c r="A4834"/>
      <c r="B4834" s="18"/>
      <c r="D4834"/>
      <c r="E4834"/>
      <c r="F4834"/>
      <c r="G4834"/>
      <c r="H4834"/>
      <c r="I4834"/>
      <c r="J4834"/>
      <c r="K4834"/>
      <c r="L4834"/>
      <c r="M4834"/>
      <c r="N4834"/>
      <c r="O4834"/>
      <c r="P4834"/>
      <c r="Q4834"/>
      <c r="R4834"/>
    </row>
    <row r="4835" spans="1:18" s="16" customFormat="1" x14ac:dyDescent="0.25">
      <c r="A4835"/>
      <c r="B4835" s="18"/>
      <c r="D4835"/>
      <c r="E4835"/>
      <c r="F4835"/>
      <c r="G4835"/>
      <c r="H4835"/>
      <c r="I4835"/>
      <c r="J4835"/>
      <c r="K4835"/>
      <c r="L4835"/>
      <c r="M4835"/>
      <c r="N4835"/>
      <c r="O4835"/>
      <c r="P4835"/>
      <c r="Q4835"/>
      <c r="R4835"/>
    </row>
    <row r="4836" spans="1:18" s="16" customFormat="1" x14ac:dyDescent="0.25">
      <c r="A4836"/>
      <c r="B4836" s="18"/>
      <c r="D4836"/>
      <c r="E4836"/>
      <c r="F4836"/>
      <c r="G4836"/>
      <c r="H4836"/>
      <c r="I4836"/>
      <c r="J4836"/>
      <c r="K4836"/>
      <c r="L4836"/>
      <c r="M4836"/>
      <c r="N4836"/>
      <c r="O4836"/>
      <c r="P4836"/>
      <c r="Q4836"/>
      <c r="R4836"/>
    </row>
    <row r="4837" spans="1:18" s="16" customFormat="1" x14ac:dyDescent="0.25">
      <c r="A4837"/>
      <c r="B4837" s="18"/>
      <c r="D4837"/>
      <c r="E4837"/>
      <c r="F4837"/>
      <c r="G4837"/>
      <c r="H4837"/>
      <c r="I4837"/>
      <c r="J4837"/>
      <c r="K4837"/>
      <c r="L4837"/>
      <c r="M4837"/>
      <c r="N4837"/>
      <c r="O4837"/>
      <c r="P4837"/>
      <c r="Q4837"/>
      <c r="R4837"/>
    </row>
    <row r="4838" spans="1:18" s="16" customFormat="1" x14ac:dyDescent="0.25">
      <c r="A4838"/>
      <c r="B4838" s="18"/>
      <c r="D4838"/>
      <c r="E4838"/>
      <c r="F4838"/>
      <c r="G4838"/>
      <c r="H4838"/>
      <c r="I4838"/>
      <c r="J4838"/>
      <c r="K4838"/>
      <c r="L4838"/>
      <c r="M4838"/>
      <c r="N4838"/>
      <c r="O4838"/>
      <c r="P4838"/>
      <c r="Q4838"/>
      <c r="R4838"/>
    </row>
    <row r="4839" spans="1:18" s="16" customFormat="1" x14ac:dyDescent="0.25">
      <c r="A4839"/>
      <c r="B4839" s="18"/>
      <c r="D4839"/>
      <c r="E4839"/>
      <c r="F4839"/>
      <c r="G4839"/>
      <c r="H4839"/>
      <c r="I4839"/>
      <c r="J4839"/>
      <c r="K4839"/>
      <c r="L4839"/>
      <c r="M4839"/>
      <c r="N4839"/>
      <c r="O4839"/>
      <c r="P4839"/>
      <c r="Q4839"/>
      <c r="R4839"/>
    </row>
    <row r="4840" spans="1:18" s="16" customFormat="1" x14ac:dyDescent="0.25">
      <c r="A4840"/>
      <c r="B4840" s="18"/>
      <c r="D4840"/>
      <c r="E4840"/>
      <c r="F4840"/>
      <c r="G4840"/>
      <c r="H4840"/>
      <c r="I4840"/>
      <c r="J4840"/>
      <c r="K4840"/>
      <c r="L4840"/>
      <c r="M4840"/>
      <c r="N4840"/>
      <c r="O4840"/>
      <c r="P4840"/>
      <c r="Q4840"/>
      <c r="R4840"/>
    </row>
    <row r="4841" spans="1:18" s="16" customFormat="1" x14ac:dyDescent="0.25">
      <c r="A4841"/>
      <c r="B4841" s="18"/>
      <c r="D4841"/>
      <c r="E4841"/>
      <c r="F4841"/>
      <c r="G4841"/>
      <c r="H4841"/>
      <c r="I4841"/>
      <c r="J4841"/>
      <c r="K4841"/>
      <c r="L4841"/>
      <c r="M4841"/>
      <c r="N4841"/>
      <c r="O4841"/>
      <c r="P4841"/>
      <c r="Q4841"/>
      <c r="R4841"/>
    </row>
    <row r="4842" spans="1:18" s="16" customFormat="1" x14ac:dyDescent="0.25">
      <c r="A4842"/>
      <c r="B4842" s="18"/>
      <c r="D4842"/>
      <c r="E4842"/>
      <c r="F4842"/>
      <c r="G4842"/>
      <c r="H4842"/>
      <c r="I4842"/>
      <c r="J4842"/>
      <c r="K4842"/>
      <c r="L4842"/>
      <c r="M4842"/>
      <c r="N4842"/>
      <c r="O4842"/>
      <c r="P4842"/>
      <c r="Q4842"/>
      <c r="R4842"/>
    </row>
    <row r="4843" spans="1:18" s="16" customFormat="1" x14ac:dyDescent="0.25">
      <c r="A4843"/>
      <c r="B4843" s="18"/>
      <c r="D4843"/>
      <c r="E4843"/>
      <c r="F4843"/>
      <c r="G4843"/>
      <c r="H4843"/>
      <c r="I4843"/>
      <c r="J4843"/>
      <c r="K4843"/>
      <c r="L4843"/>
      <c r="M4843"/>
      <c r="N4843"/>
      <c r="O4843"/>
      <c r="P4843"/>
      <c r="Q4843"/>
      <c r="R4843"/>
    </row>
    <row r="4844" spans="1:18" s="16" customFormat="1" x14ac:dyDescent="0.25">
      <c r="A4844"/>
      <c r="B4844" s="18"/>
      <c r="D4844"/>
      <c r="E4844"/>
      <c r="F4844"/>
      <c r="G4844"/>
      <c r="H4844"/>
      <c r="I4844"/>
      <c r="J4844"/>
      <c r="K4844"/>
      <c r="L4844"/>
      <c r="M4844"/>
      <c r="N4844"/>
      <c r="O4844"/>
      <c r="P4844"/>
      <c r="Q4844"/>
      <c r="R4844"/>
    </row>
    <row r="4845" spans="1:18" s="16" customFormat="1" x14ac:dyDescent="0.25">
      <c r="A4845"/>
      <c r="B4845" s="18"/>
      <c r="D4845"/>
      <c r="E4845"/>
      <c r="F4845"/>
      <c r="G4845"/>
      <c r="H4845"/>
      <c r="I4845"/>
      <c r="J4845"/>
      <c r="K4845"/>
      <c r="L4845"/>
      <c r="M4845"/>
      <c r="N4845"/>
      <c r="O4845"/>
      <c r="P4845"/>
      <c r="Q4845"/>
      <c r="R4845"/>
    </row>
    <row r="4846" spans="1:18" s="16" customFormat="1" x14ac:dyDescent="0.25">
      <c r="A4846"/>
      <c r="B4846" s="18"/>
      <c r="D4846"/>
      <c r="E4846"/>
      <c r="F4846"/>
      <c r="G4846"/>
      <c r="H4846"/>
      <c r="I4846"/>
      <c r="J4846"/>
      <c r="K4846"/>
      <c r="L4846"/>
      <c r="M4846"/>
      <c r="N4846"/>
      <c r="O4846"/>
      <c r="P4846"/>
      <c r="Q4846"/>
      <c r="R4846"/>
    </row>
    <row r="4847" spans="1:18" s="16" customFormat="1" x14ac:dyDescent="0.25">
      <c r="A4847"/>
      <c r="B4847" s="18"/>
      <c r="D4847"/>
      <c r="E4847"/>
      <c r="F4847"/>
      <c r="G4847"/>
      <c r="H4847"/>
      <c r="I4847"/>
      <c r="J4847"/>
      <c r="K4847"/>
      <c r="L4847"/>
      <c r="M4847"/>
      <c r="N4847"/>
      <c r="O4847"/>
      <c r="P4847"/>
      <c r="Q4847"/>
      <c r="R4847"/>
    </row>
    <row r="4848" spans="1:18" s="16" customFormat="1" x14ac:dyDescent="0.25">
      <c r="A4848"/>
      <c r="B4848" s="18"/>
      <c r="D4848"/>
      <c r="E4848"/>
      <c r="F4848"/>
      <c r="G4848"/>
      <c r="H4848"/>
      <c r="I4848"/>
      <c r="J4848"/>
      <c r="K4848"/>
      <c r="L4848"/>
      <c r="M4848"/>
      <c r="N4848"/>
      <c r="O4848"/>
      <c r="P4848"/>
      <c r="Q4848"/>
      <c r="R4848"/>
    </row>
    <row r="4849" spans="1:18" s="16" customFormat="1" x14ac:dyDescent="0.25">
      <c r="A4849"/>
      <c r="B4849" s="18"/>
      <c r="D4849"/>
      <c r="E4849"/>
      <c r="F4849"/>
      <c r="G4849"/>
      <c r="H4849"/>
      <c r="I4849"/>
      <c r="J4849"/>
      <c r="K4849"/>
      <c r="L4849"/>
      <c r="M4849"/>
      <c r="N4849"/>
      <c r="O4849"/>
      <c r="P4849"/>
      <c r="Q4849"/>
      <c r="R4849"/>
    </row>
    <row r="4850" spans="1:18" s="16" customFormat="1" x14ac:dyDescent="0.25">
      <c r="A4850"/>
      <c r="B4850" s="18"/>
      <c r="D4850"/>
      <c r="E4850"/>
      <c r="F4850"/>
      <c r="G4850"/>
      <c r="H4850"/>
      <c r="I4850"/>
      <c r="J4850"/>
      <c r="K4850"/>
      <c r="L4850"/>
      <c r="M4850"/>
      <c r="N4850"/>
      <c r="O4850"/>
      <c r="P4850"/>
      <c r="Q4850"/>
      <c r="R4850"/>
    </row>
    <row r="4851" spans="1:18" s="16" customFormat="1" x14ac:dyDescent="0.25">
      <c r="A4851"/>
      <c r="B4851" s="18"/>
      <c r="D4851"/>
      <c r="E4851"/>
      <c r="F4851"/>
      <c r="G4851"/>
      <c r="H4851"/>
      <c r="I4851"/>
      <c r="J4851"/>
      <c r="K4851"/>
      <c r="L4851"/>
      <c r="M4851"/>
      <c r="N4851"/>
      <c r="O4851"/>
      <c r="P4851"/>
      <c r="Q4851"/>
      <c r="R4851"/>
    </row>
    <row r="4852" spans="1:18" s="16" customFormat="1" x14ac:dyDescent="0.25">
      <c r="A4852"/>
      <c r="B4852" s="18"/>
      <c r="D4852"/>
      <c r="E4852"/>
      <c r="F4852"/>
      <c r="G4852"/>
      <c r="H4852"/>
      <c r="I4852"/>
      <c r="J4852"/>
      <c r="K4852"/>
      <c r="L4852"/>
      <c r="M4852"/>
      <c r="N4852"/>
      <c r="O4852"/>
      <c r="P4852"/>
      <c r="Q4852"/>
      <c r="R4852"/>
    </row>
    <row r="4853" spans="1:18" s="16" customFormat="1" x14ac:dyDescent="0.25">
      <c r="A4853"/>
      <c r="B4853" s="18"/>
      <c r="D4853"/>
      <c r="E4853"/>
      <c r="F4853"/>
      <c r="G4853"/>
      <c r="H4853"/>
      <c r="I4853"/>
      <c r="J4853"/>
      <c r="K4853"/>
      <c r="L4853"/>
      <c r="M4853"/>
      <c r="N4853"/>
      <c r="O4853"/>
      <c r="P4853"/>
      <c r="Q4853"/>
      <c r="R4853"/>
    </row>
    <row r="4854" spans="1:18" s="16" customFormat="1" x14ac:dyDescent="0.25">
      <c r="A4854"/>
      <c r="B4854" s="18"/>
      <c r="D4854"/>
      <c r="E4854"/>
      <c r="F4854"/>
      <c r="G4854"/>
      <c r="H4854"/>
      <c r="I4854"/>
      <c r="J4854"/>
      <c r="K4854"/>
      <c r="L4854"/>
      <c r="M4854"/>
      <c r="N4854"/>
      <c r="O4854"/>
      <c r="P4854"/>
      <c r="Q4854"/>
      <c r="R4854"/>
    </row>
    <row r="4855" spans="1:18" s="16" customFormat="1" x14ac:dyDescent="0.25">
      <c r="A4855"/>
      <c r="B4855" s="18"/>
      <c r="D4855"/>
      <c r="E4855"/>
      <c r="F4855"/>
      <c r="G4855"/>
      <c r="H4855"/>
      <c r="I4855"/>
      <c r="J4855"/>
      <c r="K4855"/>
      <c r="L4855"/>
      <c r="M4855"/>
      <c r="N4855"/>
      <c r="O4855"/>
      <c r="P4855"/>
      <c r="Q4855"/>
      <c r="R4855"/>
    </row>
    <row r="4856" spans="1:18" s="16" customFormat="1" x14ac:dyDescent="0.25">
      <c r="A4856"/>
      <c r="B4856" s="18"/>
      <c r="D4856"/>
      <c r="E4856"/>
      <c r="F4856"/>
      <c r="G4856"/>
      <c r="H4856"/>
      <c r="I4856"/>
      <c r="J4856"/>
      <c r="K4856"/>
      <c r="L4856"/>
      <c r="M4856"/>
      <c r="N4856"/>
      <c r="O4856"/>
      <c r="P4856"/>
      <c r="Q4856"/>
      <c r="R4856"/>
    </row>
    <row r="4857" spans="1:18" s="16" customFormat="1" x14ac:dyDescent="0.25">
      <c r="A4857"/>
      <c r="B4857" s="18"/>
      <c r="D4857"/>
      <c r="E4857"/>
      <c r="F4857"/>
      <c r="G4857"/>
      <c r="H4857"/>
      <c r="I4857"/>
      <c r="J4857"/>
      <c r="K4857"/>
      <c r="L4857"/>
      <c r="M4857"/>
      <c r="N4857"/>
      <c r="O4857"/>
      <c r="P4857"/>
      <c r="Q4857"/>
      <c r="R4857"/>
    </row>
    <row r="4858" spans="1:18" s="16" customFormat="1" x14ac:dyDescent="0.25">
      <c r="A4858"/>
      <c r="B4858" s="18"/>
      <c r="D4858"/>
      <c r="E4858"/>
      <c r="F4858"/>
      <c r="G4858"/>
      <c r="H4858"/>
      <c r="I4858"/>
      <c r="J4858"/>
      <c r="K4858"/>
      <c r="L4858"/>
      <c r="M4858"/>
      <c r="N4858"/>
      <c r="O4858"/>
      <c r="P4858"/>
      <c r="Q4858"/>
      <c r="R4858"/>
    </row>
    <row r="4859" spans="1:18" s="16" customFormat="1" x14ac:dyDescent="0.25">
      <c r="A4859"/>
      <c r="B4859" s="18"/>
      <c r="D4859"/>
      <c r="E4859"/>
      <c r="F4859"/>
      <c r="G4859"/>
      <c r="H4859"/>
      <c r="I4859"/>
      <c r="J4859"/>
      <c r="K4859"/>
      <c r="L4859"/>
      <c r="M4859"/>
      <c r="N4859"/>
      <c r="O4859"/>
      <c r="P4859"/>
      <c r="Q4859"/>
      <c r="R4859"/>
    </row>
    <row r="4860" spans="1:18" s="16" customFormat="1" x14ac:dyDescent="0.25">
      <c r="A4860"/>
      <c r="B4860" s="18"/>
      <c r="D4860"/>
      <c r="E4860"/>
      <c r="F4860"/>
      <c r="G4860"/>
      <c r="H4860"/>
      <c r="I4860"/>
      <c r="J4860"/>
      <c r="K4860"/>
      <c r="L4860"/>
      <c r="M4860"/>
      <c r="N4860"/>
      <c r="O4860"/>
      <c r="P4860"/>
      <c r="Q4860"/>
      <c r="R4860"/>
    </row>
    <row r="4861" spans="1:18" s="16" customFormat="1" x14ac:dyDescent="0.25">
      <c r="A4861"/>
      <c r="B4861" s="18"/>
      <c r="D4861"/>
      <c r="E4861"/>
      <c r="F4861"/>
      <c r="G4861"/>
      <c r="H4861"/>
      <c r="I4861"/>
      <c r="J4861"/>
      <c r="K4861"/>
      <c r="L4861"/>
      <c r="M4861"/>
      <c r="N4861"/>
      <c r="O4861"/>
      <c r="P4861"/>
      <c r="Q4861"/>
      <c r="R4861"/>
    </row>
    <row r="4862" spans="1:18" s="16" customFormat="1" x14ac:dyDescent="0.25">
      <c r="A4862"/>
      <c r="B4862" s="17"/>
      <c r="D4862"/>
      <c r="E4862"/>
      <c r="F4862"/>
      <c r="G4862"/>
      <c r="H4862"/>
      <c r="I4862"/>
      <c r="J4862"/>
      <c r="K4862"/>
      <c r="L4862"/>
      <c r="M4862"/>
      <c r="N4862"/>
      <c r="O4862"/>
      <c r="P4862"/>
      <c r="Q4862"/>
      <c r="R4862"/>
    </row>
    <row r="4863" spans="1:18" s="16" customFormat="1" x14ac:dyDescent="0.25">
      <c r="A4863"/>
      <c r="B4863" s="18"/>
      <c r="D4863"/>
      <c r="E4863"/>
      <c r="F4863"/>
      <c r="G4863"/>
      <c r="H4863"/>
      <c r="I4863"/>
      <c r="J4863"/>
      <c r="K4863"/>
      <c r="L4863"/>
      <c r="M4863"/>
      <c r="N4863"/>
      <c r="O4863"/>
      <c r="P4863"/>
      <c r="Q4863"/>
      <c r="R4863"/>
    </row>
    <row r="4864" spans="1:18" s="16" customFormat="1" x14ac:dyDescent="0.25">
      <c r="A4864"/>
      <c r="B4864" s="18"/>
      <c r="D4864"/>
      <c r="E4864"/>
      <c r="F4864"/>
      <c r="G4864"/>
      <c r="H4864"/>
      <c r="I4864"/>
      <c r="J4864"/>
      <c r="K4864"/>
      <c r="L4864"/>
      <c r="M4864"/>
      <c r="N4864"/>
      <c r="O4864"/>
      <c r="P4864"/>
      <c r="Q4864"/>
      <c r="R4864"/>
    </row>
    <row r="4865" spans="1:18" s="16" customFormat="1" x14ac:dyDescent="0.25">
      <c r="A4865"/>
      <c r="B4865" s="18"/>
      <c r="D4865"/>
      <c r="E4865"/>
      <c r="F4865"/>
      <c r="G4865"/>
      <c r="H4865"/>
      <c r="I4865"/>
      <c r="J4865"/>
      <c r="K4865"/>
      <c r="L4865"/>
      <c r="M4865"/>
      <c r="N4865"/>
      <c r="O4865"/>
      <c r="P4865"/>
      <c r="Q4865"/>
      <c r="R4865"/>
    </row>
    <row r="4866" spans="1:18" s="16" customFormat="1" x14ac:dyDescent="0.25">
      <c r="A4866"/>
      <c r="B4866" s="18"/>
      <c r="D4866"/>
      <c r="E4866"/>
      <c r="F4866"/>
      <c r="G4866"/>
      <c r="H4866"/>
      <c r="I4866"/>
      <c r="J4866"/>
      <c r="K4866"/>
      <c r="L4866"/>
      <c r="M4866"/>
      <c r="N4866"/>
      <c r="O4866"/>
      <c r="P4866"/>
      <c r="Q4866"/>
      <c r="R4866"/>
    </row>
    <row r="4867" spans="1:18" s="16" customFormat="1" x14ac:dyDescent="0.25">
      <c r="A4867"/>
      <c r="B4867" s="18"/>
      <c r="D4867"/>
      <c r="E4867"/>
      <c r="F4867"/>
      <c r="G4867"/>
      <c r="H4867"/>
      <c r="I4867"/>
      <c r="J4867"/>
      <c r="K4867"/>
      <c r="L4867"/>
      <c r="M4867"/>
      <c r="N4867"/>
      <c r="O4867"/>
      <c r="P4867"/>
      <c r="Q4867"/>
      <c r="R4867"/>
    </row>
    <row r="4868" spans="1:18" s="16" customFormat="1" x14ac:dyDescent="0.25">
      <c r="A4868"/>
      <c r="B4868" s="18"/>
      <c r="D4868"/>
      <c r="E4868"/>
      <c r="F4868"/>
      <c r="G4868"/>
      <c r="H4868"/>
      <c r="I4868"/>
      <c r="J4868"/>
      <c r="K4868"/>
      <c r="L4868"/>
      <c r="M4868"/>
      <c r="N4868"/>
      <c r="O4868"/>
      <c r="P4868"/>
      <c r="Q4868"/>
      <c r="R4868"/>
    </row>
    <row r="4869" spans="1:18" s="16" customFormat="1" x14ac:dyDescent="0.25">
      <c r="A4869"/>
      <c r="B4869" s="18"/>
      <c r="D4869"/>
      <c r="E4869"/>
      <c r="F4869"/>
      <c r="G4869"/>
      <c r="H4869"/>
      <c r="I4869"/>
      <c r="J4869"/>
      <c r="K4869"/>
      <c r="L4869"/>
      <c r="M4869"/>
      <c r="N4869"/>
      <c r="O4869"/>
      <c r="P4869"/>
      <c r="Q4869"/>
      <c r="R4869"/>
    </row>
    <row r="4870" spans="1:18" s="16" customFormat="1" x14ac:dyDescent="0.25">
      <c r="A4870"/>
      <c r="B4870" s="18"/>
      <c r="D4870"/>
      <c r="E4870"/>
      <c r="F4870"/>
      <c r="G4870"/>
      <c r="H4870"/>
      <c r="I4870"/>
      <c r="J4870"/>
      <c r="K4870"/>
      <c r="L4870"/>
      <c r="M4870"/>
      <c r="N4870"/>
      <c r="O4870"/>
      <c r="P4870"/>
      <c r="Q4870"/>
      <c r="R4870"/>
    </row>
    <row r="4871" spans="1:18" s="16" customFormat="1" x14ac:dyDescent="0.25">
      <c r="A4871"/>
      <c r="B4871" s="18"/>
      <c r="D4871"/>
      <c r="E4871"/>
      <c r="F4871"/>
      <c r="G4871"/>
      <c r="H4871"/>
      <c r="I4871"/>
      <c r="J4871"/>
      <c r="K4871"/>
      <c r="L4871"/>
      <c r="M4871"/>
      <c r="N4871"/>
      <c r="O4871"/>
      <c r="P4871"/>
      <c r="Q4871"/>
      <c r="R4871"/>
    </row>
    <row r="4872" spans="1:18" s="16" customFormat="1" x14ac:dyDescent="0.25">
      <c r="A4872"/>
      <c r="B4872" s="18"/>
      <c r="D4872"/>
      <c r="E4872"/>
      <c r="F4872"/>
      <c r="G4872"/>
      <c r="H4872"/>
      <c r="I4872"/>
      <c r="J4872"/>
      <c r="K4872"/>
      <c r="L4872"/>
      <c r="M4872"/>
      <c r="N4872"/>
      <c r="O4872"/>
      <c r="P4872"/>
      <c r="Q4872"/>
      <c r="R4872"/>
    </row>
    <row r="4873" spans="1:18" s="16" customFormat="1" x14ac:dyDescent="0.25">
      <c r="A4873"/>
      <c r="B4873" s="18"/>
      <c r="D4873"/>
      <c r="E4873"/>
      <c r="F4873"/>
      <c r="G4873"/>
      <c r="H4873"/>
      <c r="I4873"/>
      <c r="J4873"/>
      <c r="K4873"/>
      <c r="L4873"/>
      <c r="M4873"/>
      <c r="N4873"/>
      <c r="O4873"/>
      <c r="P4873"/>
      <c r="Q4873"/>
      <c r="R4873"/>
    </row>
    <row r="4874" spans="1:18" s="16" customFormat="1" x14ac:dyDescent="0.25">
      <c r="A4874"/>
      <c r="B4874" s="18"/>
      <c r="D4874"/>
      <c r="E4874"/>
      <c r="F4874"/>
      <c r="G4874"/>
      <c r="H4874"/>
      <c r="I4874"/>
      <c r="J4874"/>
      <c r="K4874"/>
      <c r="L4874"/>
      <c r="M4874"/>
      <c r="N4874"/>
      <c r="O4874"/>
      <c r="P4874"/>
      <c r="Q4874"/>
      <c r="R4874"/>
    </row>
    <row r="4875" spans="1:18" s="16" customFormat="1" x14ac:dyDescent="0.25">
      <c r="A4875"/>
      <c r="B4875" s="18"/>
      <c r="D4875"/>
      <c r="E4875"/>
      <c r="F4875"/>
      <c r="G4875"/>
      <c r="H4875"/>
      <c r="I4875"/>
      <c r="J4875"/>
      <c r="K4875"/>
      <c r="L4875"/>
      <c r="M4875"/>
      <c r="N4875"/>
      <c r="O4875"/>
      <c r="P4875"/>
      <c r="Q4875"/>
      <c r="R4875"/>
    </row>
    <row r="4876" spans="1:18" s="16" customFormat="1" x14ac:dyDescent="0.25">
      <c r="A4876"/>
      <c r="B4876" s="18"/>
      <c r="D4876"/>
      <c r="E4876"/>
      <c r="F4876"/>
      <c r="G4876"/>
      <c r="H4876"/>
      <c r="I4876"/>
      <c r="J4876"/>
      <c r="K4876"/>
      <c r="L4876"/>
      <c r="M4876"/>
      <c r="N4876"/>
      <c r="O4876"/>
      <c r="P4876"/>
      <c r="Q4876"/>
      <c r="R4876"/>
    </row>
    <row r="4877" spans="1:18" s="16" customFormat="1" x14ac:dyDescent="0.25">
      <c r="A4877"/>
      <c r="B4877" s="18"/>
      <c r="D4877"/>
      <c r="E4877"/>
      <c r="F4877"/>
      <c r="G4877"/>
      <c r="H4877"/>
      <c r="I4877"/>
      <c r="J4877"/>
      <c r="K4877"/>
      <c r="L4877"/>
      <c r="M4877"/>
      <c r="N4877"/>
      <c r="O4877"/>
      <c r="P4877"/>
      <c r="Q4877"/>
      <c r="R4877"/>
    </row>
    <row r="4878" spans="1:18" s="16" customFormat="1" x14ac:dyDescent="0.25">
      <c r="A4878"/>
      <c r="B4878" s="18"/>
      <c r="D4878"/>
      <c r="E4878"/>
      <c r="F4878"/>
      <c r="G4878"/>
      <c r="H4878"/>
      <c r="I4878"/>
      <c r="J4878"/>
      <c r="K4878"/>
      <c r="L4878"/>
      <c r="M4878"/>
      <c r="N4878"/>
      <c r="O4878"/>
      <c r="P4878"/>
      <c r="Q4878"/>
      <c r="R4878"/>
    </row>
    <row r="4879" spans="1:18" s="16" customFormat="1" x14ac:dyDescent="0.25">
      <c r="A4879"/>
      <c r="B4879" s="18"/>
      <c r="D4879"/>
      <c r="E4879"/>
      <c r="F4879"/>
      <c r="G4879"/>
      <c r="H4879"/>
      <c r="I4879"/>
      <c r="J4879"/>
      <c r="K4879"/>
      <c r="L4879"/>
      <c r="M4879"/>
      <c r="N4879"/>
      <c r="O4879"/>
      <c r="P4879"/>
      <c r="Q4879"/>
      <c r="R4879"/>
    </row>
    <row r="4880" spans="1:18" s="16" customFormat="1" x14ac:dyDescent="0.25">
      <c r="A4880"/>
      <c r="B4880" s="18"/>
      <c r="D4880"/>
      <c r="E4880"/>
      <c r="F4880"/>
      <c r="G4880"/>
      <c r="H4880"/>
      <c r="I4880"/>
      <c r="J4880"/>
      <c r="K4880"/>
      <c r="L4880"/>
      <c r="M4880"/>
      <c r="N4880"/>
      <c r="O4880"/>
      <c r="P4880"/>
      <c r="Q4880"/>
      <c r="R4880"/>
    </row>
    <row r="4881" spans="1:18" s="16" customFormat="1" x14ac:dyDescent="0.25">
      <c r="A4881"/>
      <c r="B4881" s="18"/>
      <c r="D4881"/>
      <c r="E4881"/>
      <c r="F4881"/>
      <c r="G4881"/>
      <c r="H4881"/>
      <c r="I4881"/>
      <c r="J4881"/>
      <c r="K4881"/>
      <c r="L4881"/>
      <c r="M4881"/>
      <c r="N4881"/>
      <c r="O4881"/>
      <c r="P4881"/>
      <c r="Q4881"/>
      <c r="R4881"/>
    </row>
    <row r="4882" spans="1:18" s="16" customFormat="1" x14ac:dyDescent="0.25">
      <c r="A4882"/>
      <c r="B4882" s="18"/>
      <c r="D4882"/>
      <c r="E4882"/>
      <c r="F4882"/>
      <c r="G4882"/>
      <c r="H4882"/>
      <c r="I4882"/>
      <c r="J4882"/>
      <c r="K4882"/>
      <c r="L4882"/>
      <c r="M4882"/>
      <c r="N4882"/>
      <c r="O4882"/>
      <c r="P4882"/>
      <c r="Q4882"/>
      <c r="R4882"/>
    </row>
    <row r="4883" spans="1:18" s="16" customFormat="1" x14ac:dyDescent="0.25">
      <c r="A4883"/>
      <c r="B4883" s="18"/>
      <c r="D4883"/>
      <c r="E4883"/>
      <c r="F4883"/>
      <c r="G4883"/>
      <c r="H4883"/>
      <c r="I4883"/>
      <c r="J4883"/>
      <c r="K4883"/>
      <c r="L4883"/>
      <c r="M4883"/>
      <c r="N4883"/>
      <c r="O4883"/>
      <c r="P4883"/>
      <c r="Q4883"/>
      <c r="R4883"/>
    </row>
    <row r="4884" spans="1:18" s="16" customFormat="1" x14ac:dyDescent="0.25">
      <c r="A4884"/>
      <c r="B4884" s="18"/>
      <c r="D4884"/>
      <c r="E4884"/>
      <c r="F4884"/>
      <c r="G4884"/>
      <c r="H4884"/>
      <c r="I4884"/>
      <c r="J4884"/>
      <c r="K4884"/>
      <c r="L4884"/>
      <c r="M4884"/>
      <c r="N4884"/>
      <c r="O4884"/>
      <c r="P4884"/>
      <c r="Q4884"/>
      <c r="R4884"/>
    </row>
    <row r="4885" spans="1:18" s="16" customFormat="1" x14ac:dyDescent="0.25">
      <c r="A4885"/>
      <c r="B4885" s="18"/>
      <c r="D4885"/>
      <c r="E4885"/>
      <c r="F4885"/>
      <c r="G4885"/>
      <c r="H4885"/>
      <c r="I4885"/>
      <c r="J4885"/>
      <c r="K4885"/>
      <c r="L4885"/>
      <c r="M4885"/>
      <c r="N4885"/>
      <c r="O4885"/>
      <c r="P4885"/>
      <c r="Q4885"/>
      <c r="R4885"/>
    </row>
    <row r="4886" spans="1:18" s="16" customFormat="1" x14ac:dyDescent="0.25">
      <c r="A4886"/>
      <c r="B4886" s="18"/>
      <c r="D4886"/>
      <c r="E4886"/>
      <c r="F4886"/>
      <c r="G4886"/>
      <c r="H4886"/>
      <c r="I4886"/>
      <c r="J4886"/>
      <c r="K4886"/>
      <c r="L4886"/>
      <c r="M4886"/>
      <c r="N4886"/>
      <c r="O4886"/>
      <c r="P4886"/>
      <c r="Q4886"/>
      <c r="R4886"/>
    </row>
    <row r="4887" spans="1:18" s="16" customFormat="1" x14ac:dyDescent="0.25">
      <c r="A4887"/>
      <c r="B4887" s="18"/>
      <c r="D4887"/>
      <c r="E4887"/>
      <c r="F4887"/>
      <c r="G4887"/>
      <c r="H4887"/>
      <c r="I4887"/>
      <c r="J4887"/>
      <c r="K4887"/>
      <c r="L4887"/>
      <c r="M4887"/>
      <c r="N4887"/>
      <c r="O4887"/>
      <c r="P4887"/>
      <c r="Q4887"/>
      <c r="R4887"/>
    </row>
    <row r="4888" spans="1:18" s="16" customFormat="1" x14ac:dyDescent="0.25">
      <c r="A4888"/>
      <c r="B4888" s="18"/>
      <c r="D4888"/>
      <c r="E4888"/>
      <c r="F4888"/>
      <c r="G4888"/>
      <c r="H4888"/>
      <c r="I4888"/>
      <c r="J4888"/>
      <c r="K4888"/>
      <c r="L4888"/>
      <c r="M4888"/>
      <c r="N4888"/>
      <c r="O4888"/>
      <c r="P4888"/>
      <c r="Q4888"/>
      <c r="R4888"/>
    </row>
    <row r="4889" spans="1:18" s="16" customFormat="1" x14ac:dyDescent="0.25">
      <c r="A4889"/>
      <c r="B4889" s="18"/>
      <c r="D4889"/>
      <c r="E4889"/>
      <c r="F4889"/>
      <c r="G4889"/>
      <c r="H4889"/>
      <c r="I4889"/>
      <c r="J4889"/>
      <c r="K4889"/>
      <c r="L4889"/>
      <c r="M4889"/>
      <c r="N4889"/>
      <c r="O4889"/>
      <c r="P4889"/>
      <c r="Q4889"/>
      <c r="R4889"/>
    </row>
    <row r="4890" spans="1:18" s="16" customFormat="1" x14ac:dyDescent="0.25">
      <c r="A4890"/>
      <c r="B4890" s="18"/>
      <c r="D4890"/>
      <c r="E4890"/>
      <c r="F4890"/>
      <c r="G4890"/>
      <c r="H4890"/>
      <c r="I4890"/>
      <c r="J4890"/>
      <c r="K4890"/>
      <c r="L4890"/>
      <c r="M4890"/>
      <c r="N4890"/>
      <c r="O4890"/>
      <c r="P4890"/>
      <c r="Q4890"/>
      <c r="R4890"/>
    </row>
    <row r="4891" spans="1:18" s="16" customFormat="1" x14ac:dyDescent="0.25">
      <c r="A4891"/>
      <c r="B4891" s="18"/>
      <c r="D4891"/>
      <c r="E4891"/>
      <c r="F4891"/>
      <c r="G4891"/>
      <c r="H4891"/>
      <c r="I4891"/>
      <c r="J4891"/>
      <c r="K4891"/>
      <c r="L4891"/>
      <c r="M4891"/>
      <c r="N4891"/>
      <c r="O4891"/>
      <c r="P4891"/>
      <c r="Q4891"/>
      <c r="R4891"/>
    </row>
    <row r="4892" spans="1:18" s="16" customFormat="1" x14ac:dyDescent="0.25">
      <c r="A4892"/>
      <c r="B4892" s="18"/>
      <c r="D4892"/>
      <c r="E4892"/>
      <c r="F4892"/>
      <c r="G4892"/>
      <c r="H4892"/>
      <c r="I4892"/>
      <c r="J4892"/>
      <c r="K4892"/>
      <c r="L4892"/>
      <c r="M4892"/>
      <c r="N4892"/>
      <c r="O4892"/>
      <c r="P4892"/>
      <c r="Q4892"/>
      <c r="R4892"/>
    </row>
    <row r="4893" spans="1:18" s="16" customFormat="1" x14ac:dyDescent="0.25">
      <c r="A4893"/>
      <c r="B4893" s="18"/>
      <c r="D4893"/>
      <c r="E4893"/>
      <c r="F4893"/>
      <c r="G4893"/>
      <c r="H4893"/>
      <c r="I4893"/>
      <c r="J4893"/>
      <c r="K4893"/>
      <c r="L4893"/>
      <c r="M4893"/>
      <c r="N4893"/>
      <c r="O4893"/>
      <c r="P4893"/>
      <c r="Q4893"/>
      <c r="R4893"/>
    </row>
    <row r="4894" spans="1:18" s="16" customFormat="1" x14ac:dyDescent="0.25">
      <c r="A4894"/>
      <c r="B4894" s="18"/>
      <c r="D4894"/>
      <c r="E4894"/>
      <c r="F4894"/>
      <c r="G4894"/>
      <c r="H4894"/>
      <c r="I4894"/>
      <c r="J4894"/>
      <c r="K4894"/>
      <c r="L4894"/>
      <c r="M4894"/>
      <c r="N4894"/>
      <c r="O4894"/>
      <c r="P4894"/>
      <c r="Q4894"/>
      <c r="R4894"/>
    </row>
    <row r="4895" spans="1:18" s="16" customFormat="1" x14ac:dyDescent="0.25">
      <c r="A4895"/>
      <c r="B4895" s="18"/>
      <c r="D4895"/>
      <c r="E4895"/>
      <c r="F4895"/>
      <c r="G4895"/>
      <c r="H4895"/>
      <c r="I4895"/>
      <c r="J4895"/>
      <c r="K4895"/>
      <c r="L4895"/>
      <c r="M4895"/>
      <c r="N4895"/>
      <c r="O4895"/>
      <c r="P4895"/>
      <c r="Q4895"/>
      <c r="R4895"/>
    </row>
    <row r="4896" spans="1:18" s="16" customFormat="1" x14ac:dyDescent="0.25">
      <c r="A4896"/>
      <c r="B4896" s="18"/>
      <c r="D4896"/>
      <c r="E4896"/>
      <c r="F4896"/>
      <c r="G4896"/>
      <c r="H4896"/>
      <c r="I4896"/>
      <c r="J4896"/>
      <c r="K4896"/>
      <c r="L4896"/>
      <c r="M4896"/>
      <c r="N4896"/>
      <c r="O4896"/>
      <c r="P4896"/>
      <c r="Q4896"/>
      <c r="R4896"/>
    </row>
    <row r="4897" spans="1:18" s="16" customFormat="1" x14ac:dyDescent="0.25">
      <c r="A4897"/>
      <c r="B4897" s="18"/>
      <c r="D4897"/>
      <c r="E4897"/>
      <c r="F4897"/>
      <c r="G4897"/>
      <c r="H4897"/>
      <c r="I4897"/>
      <c r="J4897"/>
      <c r="K4897"/>
      <c r="L4897"/>
      <c r="M4897"/>
      <c r="N4897"/>
      <c r="O4897"/>
      <c r="P4897"/>
      <c r="Q4897"/>
      <c r="R4897"/>
    </row>
    <row r="4898" spans="1:18" s="16" customFormat="1" x14ac:dyDescent="0.25">
      <c r="A4898"/>
      <c r="B4898" s="18"/>
      <c r="D4898"/>
      <c r="E4898"/>
      <c r="F4898"/>
      <c r="G4898"/>
      <c r="H4898"/>
      <c r="I4898"/>
      <c r="J4898"/>
      <c r="K4898"/>
      <c r="L4898"/>
      <c r="M4898"/>
      <c r="N4898"/>
      <c r="O4898"/>
      <c r="P4898"/>
      <c r="Q4898"/>
      <c r="R4898"/>
    </row>
    <row r="4899" spans="1:18" s="16" customFormat="1" x14ac:dyDescent="0.25">
      <c r="A4899"/>
      <c r="B4899" s="18"/>
      <c r="D4899"/>
      <c r="E4899"/>
      <c r="F4899"/>
      <c r="G4899"/>
      <c r="H4899"/>
      <c r="I4899"/>
      <c r="J4899"/>
      <c r="K4899"/>
      <c r="L4899"/>
      <c r="M4899"/>
      <c r="N4899"/>
      <c r="O4899"/>
      <c r="P4899"/>
      <c r="Q4899"/>
      <c r="R4899"/>
    </row>
    <row r="4900" spans="1:18" s="16" customFormat="1" x14ac:dyDescent="0.25">
      <c r="A4900"/>
      <c r="B4900" s="18"/>
      <c r="D4900"/>
      <c r="E4900"/>
      <c r="F4900"/>
      <c r="G4900"/>
      <c r="H4900"/>
      <c r="I4900"/>
      <c r="J4900"/>
      <c r="K4900"/>
      <c r="L4900"/>
      <c r="M4900"/>
      <c r="N4900"/>
      <c r="O4900"/>
      <c r="P4900"/>
      <c r="Q4900"/>
      <c r="R4900"/>
    </row>
    <row r="4901" spans="1:18" s="16" customFormat="1" x14ac:dyDescent="0.25">
      <c r="A4901"/>
      <c r="B4901" s="18"/>
      <c r="D4901"/>
      <c r="E4901"/>
      <c r="F4901"/>
      <c r="G4901"/>
      <c r="H4901"/>
      <c r="I4901"/>
      <c r="J4901"/>
      <c r="K4901"/>
      <c r="L4901"/>
      <c r="M4901"/>
      <c r="N4901"/>
      <c r="O4901"/>
      <c r="P4901"/>
      <c r="Q4901"/>
      <c r="R4901"/>
    </row>
    <row r="4902" spans="1:18" s="16" customFormat="1" x14ac:dyDescent="0.25">
      <c r="A4902"/>
      <c r="B4902" s="18"/>
      <c r="D4902"/>
      <c r="E4902"/>
      <c r="F4902"/>
      <c r="G4902"/>
      <c r="H4902"/>
      <c r="I4902"/>
      <c r="J4902"/>
      <c r="K4902"/>
      <c r="L4902"/>
      <c r="M4902"/>
      <c r="N4902"/>
      <c r="O4902"/>
      <c r="P4902"/>
      <c r="Q4902"/>
      <c r="R4902"/>
    </row>
    <row r="4903" spans="1:18" s="16" customFormat="1" x14ac:dyDescent="0.25">
      <c r="A4903"/>
      <c r="B4903" s="18"/>
      <c r="D4903"/>
      <c r="E4903"/>
      <c r="F4903"/>
      <c r="G4903"/>
      <c r="H4903"/>
      <c r="I4903"/>
      <c r="J4903"/>
      <c r="K4903"/>
      <c r="L4903"/>
      <c r="M4903"/>
      <c r="N4903"/>
      <c r="O4903"/>
      <c r="P4903"/>
      <c r="Q4903"/>
      <c r="R4903"/>
    </row>
    <row r="4904" spans="1:18" s="16" customFormat="1" x14ac:dyDescent="0.25">
      <c r="A4904"/>
      <c r="B4904" s="18"/>
      <c r="D4904"/>
      <c r="E4904"/>
      <c r="F4904"/>
      <c r="G4904"/>
      <c r="H4904"/>
      <c r="I4904"/>
      <c r="J4904"/>
      <c r="K4904"/>
      <c r="L4904"/>
      <c r="M4904"/>
      <c r="N4904"/>
      <c r="O4904"/>
      <c r="P4904"/>
      <c r="Q4904"/>
      <c r="R4904"/>
    </row>
    <row r="4905" spans="1:18" s="16" customFormat="1" x14ac:dyDescent="0.25">
      <c r="A4905"/>
      <c r="B4905" s="18"/>
      <c r="D4905"/>
      <c r="E4905"/>
      <c r="F4905"/>
      <c r="G4905"/>
      <c r="H4905"/>
      <c r="I4905"/>
      <c r="J4905"/>
      <c r="K4905"/>
      <c r="L4905"/>
      <c r="M4905"/>
      <c r="N4905"/>
      <c r="O4905"/>
      <c r="P4905"/>
      <c r="Q4905"/>
      <c r="R4905"/>
    </row>
    <row r="4906" spans="1:18" s="16" customFormat="1" x14ac:dyDescent="0.25">
      <c r="A4906"/>
      <c r="B4906" s="18"/>
      <c r="D4906"/>
      <c r="E4906"/>
      <c r="F4906"/>
      <c r="G4906"/>
      <c r="H4906"/>
      <c r="I4906"/>
      <c r="J4906"/>
      <c r="K4906"/>
      <c r="L4906"/>
      <c r="M4906"/>
      <c r="N4906"/>
      <c r="O4906"/>
      <c r="P4906"/>
      <c r="Q4906"/>
      <c r="R4906"/>
    </row>
    <row r="4907" spans="1:18" s="16" customFormat="1" x14ac:dyDescent="0.25">
      <c r="A4907"/>
      <c r="B4907" s="18"/>
      <c r="D4907"/>
      <c r="E4907"/>
      <c r="F4907"/>
      <c r="G4907"/>
      <c r="H4907"/>
      <c r="I4907"/>
      <c r="J4907"/>
      <c r="K4907"/>
      <c r="L4907"/>
      <c r="M4907"/>
      <c r="N4907"/>
      <c r="O4907"/>
      <c r="P4907"/>
      <c r="Q4907"/>
      <c r="R4907"/>
    </row>
    <row r="4908" spans="1:18" s="16" customFormat="1" x14ac:dyDescent="0.25">
      <c r="A4908"/>
      <c r="B4908" s="18"/>
      <c r="D4908"/>
      <c r="E4908"/>
      <c r="F4908"/>
      <c r="G4908"/>
      <c r="H4908"/>
      <c r="I4908"/>
      <c r="J4908"/>
      <c r="K4908"/>
      <c r="L4908"/>
      <c r="M4908"/>
      <c r="N4908"/>
      <c r="O4908"/>
      <c r="P4908"/>
      <c r="Q4908"/>
      <c r="R4908"/>
    </row>
    <row r="4909" spans="1:18" s="16" customFormat="1" x14ac:dyDescent="0.25">
      <c r="A4909"/>
      <c r="B4909" s="18"/>
      <c r="D4909"/>
      <c r="E4909"/>
      <c r="F4909"/>
      <c r="G4909"/>
      <c r="H4909"/>
      <c r="I4909"/>
      <c r="J4909"/>
      <c r="K4909"/>
      <c r="L4909"/>
      <c r="M4909"/>
      <c r="N4909"/>
      <c r="O4909"/>
      <c r="P4909"/>
      <c r="Q4909"/>
      <c r="R4909"/>
    </row>
    <row r="4910" spans="1:18" s="16" customFormat="1" x14ac:dyDescent="0.25">
      <c r="A4910"/>
      <c r="B4910" s="18"/>
      <c r="D4910"/>
      <c r="E4910"/>
      <c r="F4910"/>
      <c r="G4910"/>
      <c r="H4910"/>
      <c r="I4910"/>
      <c r="J4910"/>
      <c r="K4910"/>
      <c r="L4910"/>
      <c r="M4910"/>
      <c r="N4910"/>
      <c r="O4910"/>
      <c r="P4910"/>
      <c r="Q4910"/>
      <c r="R4910"/>
    </row>
    <row r="4911" spans="1:18" s="16" customFormat="1" x14ac:dyDescent="0.25">
      <c r="A4911"/>
      <c r="B4911" s="18"/>
      <c r="D4911"/>
      <c r="E4911"/>
      <c r="F4911"/>
      <c r="G4911"/>
      <c r="H4911"/>
      <c r="I4911"/>
      <c r="J4911"/>
      <c r="K4911"/>
      <c r="L4911"/>
      <c r="M4911"/>
      <c r="N4911"/>
      <c r="O4911"/>
      <c r="P4911"/>
      <c r="Q4911"/>
      <c r="R4911"/>
    </row>
    <row r="4912" spans="1:18" s="16" customFormat="1" x14ac:dyDescent="0.25">
      <c r="A4912"/>
      <c r="B4912" s="17"/>
      <c r="D4912"/>
      <c r="E4912"/>
      <c r="F4912"/>
      <c r="G4912"/>
      <c r="H4912"/>
      <c r="I4912"/>
      <c r="J4912"/>
      <c r="K4912"/>
      <c r="L4912"/>
      <c r="M4912"/>
      <c r="N4912"/>
      <c r="O4912"/>
      <c r="P4912"/>
      <c r="Q4912"/>
      <c r="R4912"/>
    </row>
    <row r="4913" spans="1:18" s="16" customFormat="1" x14ac:dyDescent="0.25">
      <c r="A4913"/>
      <c r="B4913" s="18"/>
      <c r="D4913"/>
      <c r="E4913"/>
      <c r="F4913"/>
      <c r="G4913"/>
      <c r="H4913"/>
      <c r="I4913"/>
      <c r="J4913"/>
      <c r="K4913"/>
      <c r="L4913"/>
      <c r="M4913"/>
      <c r="N4913"/>
      <c r="O4913"/>
      <c r="P4913"/>
      <c r="Q4913"/>
      <c r="R4913"/>
    </row>
    <row r="4914" spans="1:18" s="16" customFormat="1" x14ac:dyDescent="0.25">
      <c r="A4914"/>
      <c r="B4914" s="18"/>
      <c r="D4914"/>
      <c r="E4914"/>
      <c r="F4914"/>
      <c r="G4914"/>
      <c r="H4914"/>
      <c r="I4914"/>
      <c r="J4914"/>
      <c r="K4914"/>
      <c r="L4914"/>
      <c r="M4914"/>
      <c r="N4914"/>
      <c r="O4914"/>
      <c r="P4914"/>
      <c r="Q4914"/>
      <c r="R4914"/>
    </row>
    <row r="4915" spans="1:18" s="16" customFormat="1" x14ac:dyDescent="0.25">
      <c r="A4915"/>
      <c r="B4915" s="18"/>
      <c r="D4915"/>
      <c r="E4915"/>
      <c r="F4915"/>
      <c r="G4915"/>
      <c r="H4915"/>
      <c r="I4915"/>
      <c r="J4915"/>
      <c r="K4915"/>
      <c r="L4915"/>
      <c r="M4915"/>
      <c r="N4915"/>
      <c r="O4915"/>
      <c r="P4915"/>
      <c r="Q4915"/>
      <c r="R4915"/>
    </row>
    <row r="4916" spans="1:18" s="16" customFormat="1" x14ac:dyDescent="0.25">
      <c r="A4916"/>
      <c r="B4916" s="18"/>
      <c r="D4916"/>
      <c r="E4916"/>
      <c r="F4916"/>
      <c r="G4916"/>
      <c r="H4916"/>
      <c r="I4916"/>
      <c r="J4916"/>
      <c r="K4916"/>
      <c r="L4916"/>
      <c r="M4916"/>
      <c r="N4916"/>
      <c r="O4916"/>
      <c r="P4916"/>
      <c r="Q4916"/>
      <c r="R4916"/>
    </row>
    <row r="4917" spans="1:18" s="16" customFormat="1" x14ac:dyDescent="0.25">
      <c r="A4917"/>
      <c r="B4917" s="18"/>
      <c r="D4917"/>
      <c r="E4917"/>
      <c r="F4917"/>
      <c r="G4917"/>
      <c r="H4917"/>
      <c r="I4917"/>
      <c r="J4917"/>
      <c r="K4917"/>
      <c r="L4917"/>
      <c r="M4917"/>
      <c r="N4917"/>
      <c r="O4917"/>
      <c r="P4917"/>
      <c r="Q4917"/>
      <c r="R4917"/>
    </row>
    <row r="4918" spans="1:18" s="16" customFormat="1" x14ac:dyDescent="0.25">
      <c r="A4918"/>
      <c r="B4918" s="18"/>
      <c r="D4918"/>
      <c r="E4918"/>
      <c r="F4918"/>
      <c r="G4918"/>
      <c r="H4918"/>
      <c r="I4918"/>
      <c r="J4918"/>
      <c r="K4918"/>
      <c r="L4918"/>
      <c r="M4918"/>
      <c r="N4918"/>
      <c r="O4918"/>
      <c r="P4918"/>
      <c r="Q4918"/>
      <c r="R4918"/>
    </row>
    <row r="4919" spans="1:18" s="16" customFormat="1" x14ac:dyDescent="0.25">
      <c r="A4919"/>
      <c r="B4919" s="18"/>
      <c r="D4919"/>
      <c r="E4919"/>
      <c r="F4919"/>
      <c r="G4919"/>
      <c r="H4919"/>
      <c r="I4919"/>
      <c r="J4919"/>
      <c r="K4919"/>
      <c r="L4919"/>
      <c r="M4919"/>
      <c r="N4919"/>
      <c r="O4919"/>
      <c r="P4919"/>
      <c r="Q4919"/>
      <c r="R4919"/>
    </row>
    <row r="4920" spans="1:18" s="16" customFormat="1" x14ac:dyDescent="0.25">
      <c r="A4920"/>
      <c r="B4920" s="18"/>
      <c r="D4920"/>
      <c r="E4920"/>
      <c r="F4920"/>
      <c r="G4920"/>
      <c r="H4920"/>
      <c r="I4920"/>
      <c r="J4920"/>
      <c r="K4920"/>
      <c r="L4920"/>
      <c r="M4920"/>
      <c r="N4920"/>
      <c r="O4920"/>
      <c r="P4920"/>
      <c r="Q4920"/>
      <c r="R4920"/>
    </row>
    <row r="4921" spans="1:18" s="16" customFormat="1" x14ac:dyDescent="0.25">
      <c r="A4921"/>
      <c r="B4921" s="18"/>
      <c r="D4921"/>
      <c r="E4921"/>
      <c r="F4921"/>
      <c r="G4921"/>
      <c r="H4921"/>
      <c r="I4921"/>
      <c r="J4921"/>
      <c r="K4921"/>
      <c r="L4921"/>
      <c r="M4921"/>
      <c r="N4921"/>
      <c r="O4921"/>
      <c r="P4921"/>
      <c r="Q4921"/>
      <c r="R4921"/>
    </row>
    <row r="4922" spans="1:18" s="16" customFormat="1" x14ac:dyDescent="0.25">
      <c r="A4922"/>
      <c r="B4922" s="18"/>
      <c r="D4922"/>
      <c r="E4922"/>
      <c r="F4922"/>
      <c r="G4922"/>
      <c r="H4922"/>
      <c r="I4922"/>
      <c r="J4922"/>
      <c r="K4922"/>
      <c r="L4922"/>
      <c r="M4922"/>
      <c r="N4922"/>
      <c r="O4922"/>
      <c r="P4922"/>
      <c r="Q4922"/>
      <c r="R4922"/>
    </row>
    <row r="4923" spans="1:18" s="16" customFormat="1" x14ac:dyDescent="0.25">
      <c r="A4923"/>
      <c r="B4923" s="18"/>
      <c r="D4923"/>
      <c r="E4923"/>
      <c r="F4923"/>
      <c r="G4923"/>
      <c r="H4923"/>
      <c r="I4923"/>
      <c r="J4923"/>
      <c r="K4923"/>
      <c r="L4923"/>
      <c r="M4923"/>
      <c r="N4923"/>
      <c r="O4923"/>
      <c r="P4923"/>
      <c r="Q4923"/>
      <c r="R4923"/>
    </row>
    <row r="4924" spans="1:18" s="16" customFormat="1" x14ac:dyDescent="0.25">
      <c r="A4924"/>
      <c r="B4924" s="18"/>
      <c r="D4924"/>
      <c r="E4924"/>
      <c r="F4924"/>
      <c r="G4924"/>
      <c r="H4924"/>
      <c r="I4924"/>
      <c r="J4924"/>
      <c r="K4924"/>
      <c r="L4924"/>
      <c r="M4924"/>
      <c r="N4924"/>
      <c r="O4924"/>
      <c r="P4924"/>
      <c r="Q4924"/>
      <c r="R4924"/>
    </row>
    <row r="4925" spans="1:18" s="16" customFormat="1" x14ac:dyDescent="0.25">
      <c r="A4925"/>
      <c r="B4925" s="18"/>
      <c r="D4925"/>
      <c r="E4925"/>
      <c r="F4925"/>
      <c r="G4925"/>
      <c r="H4925"/>
      <c r="I4925"/>
      <c r="J4925"/>
      <c r="K4925"/>
      <c r="L4925"/>
      <c r="M4925"/>
      <c r="N4925"/>
      <c r="O4925"/>
      <c r="P4925"/>
      <c r="Q4925"/>
      <c r="R4925"/>
    </row>
    <row r="4926" spans="1:18" s="16" customFormat="1" x14ac:dyDescent="0.25">
      <c r="A4926"/>
      <c r="B4926" s="18"/>
      <c r="D4926"/>
      <c r="E4926"/>
      <c r="F4926"/>
      <c r="G4926"/>
      <c r="H4926"/>
      <c r="I4926"/>
      <c r="J4926"/>
      <c r="K4926"/>
      <c r="L4926"/>
      <c r="M4926"/>
      <c r="N4926"/>
      <c r="O4926"/>
      <c r="P4926"/>
      <c r="Q4926"/>
      <c r="R4926"/>
    </row>
    <row r="4927" spans="1:18" s="16" customFormat="1" x14ac:dyDescent="0.25">
      <c r="A4927"/>
      <c r="B4927" s="18"/>
      <c r="D4927"/>
      <c r="E4927"/>
      <c r="F4927"/>
      <c r="G4927"/>
      <c r="H4927"/>
      <c r="I4927"/>
      <c r="J4927"/>
      <c r="K4927"/>
      <c r="L4927"/>
      <c r="M4927"/>
      <c r="N4927"/>
      <c r="O4927"/>
      <c r="P4927"/>
      <c r="Q4927"/>
      <c r="R4927"/>
    </row>
    <row r="4928" spans="1:18" s="16" customFormat="1" x14ac:dyDescent="0.25">
      <c r="A4928"/>
      <c r="B4928" s="18"/>
      <c r="D4928"/>
      <c r="E4928"/>
      <c r="F4928"/>
      <c r="G4928"/>
      <c r="H4928"/>
      <c r="I4928"/>
      <c r="J4928"/>
      <c r="K4928"/>
      <c r="L4928"/>
      <c r="M4928"/>
      <c r="N4928"/>
      <c r="O4928"/>
      <c r="P4928"/>
      <c r="Q4928"/>
      <c r="R4928"/>
    </row>
    <row r="4929" spans="1:18" s="16" customFormat="1" x14ac:dyDescent="0.25">
      <c r="A4929"/>
      <c r="B4929" s="18"/>
      <c r="D4929"/>
      <c r="E4929"/>
      <c r="F4929"/>
      <c r="G4929"/>
      <c r="H4929"/>
      <c r="I4929"/>
      <c r="J4929"/>
      <c r="K4929"/>
      <c r="L4929"/>
      <c r="M4929"/>
      <c r="N4929"/>
      <c r="O4929"/>
      <c r="P4929"/>
      <c r="Q4929"/>
      <c r="R4929"/>
    </row>
    <row r="4930" spans="1:18" s="16" customFormat="1" x14ac:dyDescent="0.25">
      <c r="A4930"/>
      <c r="B4930" s="18"/>
      <c r="D4930"/>
      <c r="E4930"/>
      <c r="F4930"/>
      <c r="G4930"/>
      <c r="H4930"/>
      <c r="I4930"/>
      <c r="J4930"/>
      <c r="K4930"/>
      <c r="L4930"/>
      <c r="M4930"/>
      <c r="N4930"/>
      <c r="O4930"/>
      <c r="P4930"/>
      <c r="Q4930"/>
      <c r="R4930"/>
    </row>
    <row r="4931" spans="1:18" s="16" customFormat="1" x14ac:dyDescent="0.25">
      <c r="A4931"/>
      <c r="B4931" s="18"/>
      <c r="D4931"/>
      <c r="E4931"/>
      <c r="F4931"/>
      <c r="G4931"/>
      <c r="H4931"/>
      <c r="I4931"/>
      <c r="J4931"/>
      <c r="K4931"/>
      <c r="L4931"/>
      <c r="M4931"/>
      <c r="N4931"/>
      <c r="O4931"/>
      <c r="P4931"/>
      <c r="Q4931"/>
      <c r="R4931"/>
    </row>
    <row r="4932" spans="1:18" s="16" customFormat="1" x14ac:dyDescent="0.25">
      <c r="A4932"/>
      <c r="B4932" s="18"/>
      <c r="D4932"/>
      <c r="E4932"/>
      <c r="F4932"/>
      <c r="G4932"/>
      <c r="H4932"/>
      <c r="I4932"/>
      <c r="J4932"/>
      <c r="K4932"/>
      <c r="L4932"/>
      <c r="M4932"/>
      <c r="N4932"/>
      <c r="O4932"/>
      <c r="P4932"/>
      <c r="Q4932"/>
      <c r="R4932"/>
    </row>
    <row r="4933" spans="1:18" s="16" customFormat="1" x14ac:dyDescent="0.25">
      <c r="A4933"/>
      <c r="B4933" s="18"/>
      <c r="D4933"/>
      <c r="E4933"/>
      <c r="F4933"/>
      <c r="G4933"/>
      <c r="H4933"/>
      <c r="I4933"/>
      <c r="J4933"/>
      <c r="K4933"/>
      <c r="L4933"/>
      <c r="M4933"/>
      <c r="N4933"/>
      <c r="O4933"/>
      <c r="P4933"/>
      <c r="Q4933"/>
      <c r="R4933"/>
    </row>
    <row r="4934" spans="1:18" s="16" customFormat="1" x14ac:dyDescent="0.25">
      <c r="A4934"/>
      <c r="B4934" s="18"/>
      <c r="D4934"/>
      <c r="E4934"/>
      <c r="F4934"/>
      <c r="G4934"/>
      <c r="H4934"/>
      <c r="I4934"/>
      <c r="J4934"/>
      <c r="K4934"/>
      <c r="L4934"/>
      <c r="M4934"/>
      <c r="N4934"/>
      <c r="O4934"/>
      <c r="P4934"/>
      <c r="Q4934"/>
      <c r="R4934"/>
    </row>
    <row r="4935" spans="1:18" s="16" customFormat="1" x14ac:dyDescent="0.25">
      <c r="A4935"/>
      <c r="B4935" s="18"/>
      <c r="D4935"/>
      <c r="E4935"/>
      <c r="F4935"/>
      <c r="G4935"/>
      <c r="H4935"/>
      <c r="I4935"/>
      <c r="J4935"/>
      <c r="K4935"/>
      <c r="L4935"/>
      <c r="M4935"/>
      <c r="N4935"/>
      <c r="O4935"/>
      <c r="P4935"/>
      <c r="Q4935"/>
      <c r="R4935"/>
    </row>
    <row r="4936" spans="1:18" s="16" customFormat="1" x14ac:dyDescent="0.25">
      <c r="A4936"/>
      <c r="B4936" s="18"/>
      <c r="D4936"/>
      <c r="E4936"/>
      <c r="F4936"/>
      <c r="G4936"/>
      <c r="H4936"/>
      <c r="I4936"/>
      <c r="J4936"/>
      <c r="K4936"/>
      <c r="L4936"/>
      <c r="M4936"/>
      <c r="N4936"/>
      <c r="O4936"/>
      <c r="P4936"/>
      <c r="Q4936"/>
      <c r="R4936"/>
    </row>
    <row r="4937" spans="1:18" s="16" customFormat="1" x14ac:dyDescent="0.25">
      <c r="A4937"/>
      <c r="B4937" s="18"/>
      <c r="D4937"/>
      <c r="E4937"/>
      <c r="F4937"/>
      <c r="G4937"/>
      <c r="H4937"/>
      <c r="I4937"/>
      <c r="J4937"/>
      <c r="K4937"/>
      <c r="L4937"/>
      <c r="M4937"/>
      <c r="N4937"/>
      <c r="O4937"/>
      <c r="P4937"/>
      <c r="Q4937"/>
      <c r="R4937"/>
    </row>
    <row r="4938" spans="1:18" s="16" customFormat="1" x14ac:dyDescent="0.25">
      <c r="A4938"/>
      <c r="B4938" s="18"/>
      <c r="D4938"/>
      <c r="E4938"/>
      <c r="F4938"/>
      <c r="G4938"/>
      <c r="H4938"/>
      <c r="I4938"/>
      <c r="J4938"/>
      <c r="K4938"/>
      <c r="L4938"/>
      <c r="M4938"/>
      <c r="N4938"/>
      <c r="O4938"/>
      <c r="P4938"/>
      <c r="Q4938"/>
      <c r="R4938"/>
    </row>
    <row r="4939" spans="1:18" s="16" customFormat="1" x14ac:dyDescent="0.25">
      <c r="A4939"/>
      <c r="B4939" s="18"/>
      <c r="D4939"/>
      <c r="E4939"/>
      <c r="F4939"/>
      <c r="G4939"/>
      <c r="H4939"/>
      <c r="I4939"/>
      <c r="J4939"/>
      <c r="K4939"/>
      <c r="L4939"/>
      <c r="M4939"/>
      <c r="N4939"/>
      <c r="O4939"/>
      <c r="P4939"/>
      <c r="Q4939"/>
      <c r="R4939"/>
    </row>
    <row r="4940" spans="1:18" s="16" customFormat="1" x14ac:dyDescent="0.25">
      <c r="A4940"/>
      <c r="B4940" s="18"/>
      <c r="D4940"/>
      <c r="E4940"/>
      <c r="F4940"/>
      <c r="G4940"/>
      <c r="H4940"/>
      <c r="I4940"/>
      <c r="J4940"/>
      <c r="K4940"/>
      <c r="L4940"/>
      <c r="M4940"/>
      <c r="N4940"/>
      <c r="O4940"/>
      <c r="P4940"/>
      <c r="Q4940"/>
      <c r="R4940"/>
    </row>
    <row r="4941" spans="1:18" s="16" customFormat="1" x14ac:dyDescent="0.25">
      <c r="A4941"/>
      <c r="B4941" s="18"/>
      <c r="D4941"/>
      <c r="E4941"/>
      <c r="F4941"/>
      <c r="G4941"/>
      <c r="H4941"/>
      <c r="I4941"/>
      <c r="J4941"/>
      <c r="K4941"/>
      <c r="L4941"/>
      <c r="M4941"/>
      <c r="N4941"/>
      <c r="O4941"/>
      <c r="P4941"/>
      <c r="Q4941"/>
      <c r="R4941"/>
    </row>
    <row r="4942" spans="1:18" s="16" customFormat="1" x14ac:dyDescent="0.25">
      <c r="A4942"/>
      <c r="B4942" s="18"/>
      <c r="D4942"/>
      <c r="E4942"/>
      <c r="F4942"/>
      <c r="G4942"/>
      <c r="H4942"/>
      <c r="I4942"/>
      <c r="J4942"/>
      <c r="K4942"/>
      <c r="L4942"/>
      <c r="M4942"/>
      <c r="N4942"/>
      <c r="O4942"/>
      <c r="P4942"/>
      <c r="Q4942"/>
      <c r="R4942"/>
    </row>
    <row r="4943" spans="1:18" s="16" customFormat="1" x14ac:dyDescent="0.25">
      <c r="A4943"/>
      <c r="B4943" s="18"/>
      <c r="D4943"/>
      <c r="E4943"/>
      <c r="F4943"/>
      <c r="G4943"/>
      <c r="H4943"/>
      <c r="I4943"/>
      <c r="J4943"/>
      <c r="K4943"/>
      <c r="L4943"/>
      <c r="M4943"/>
      <c r="N4943"/>
      <c r="O4943"/>
      <c r="P4943"/>
      <c r="Q4943"/>
      <c r="R4943"/>
    </row>
    <row r="4944" spans="1:18" s="16" customFormat="1" x14ac:dyDescent="0.25">
      <c r="A4944"/>
      <c r="B4944" s="18"/>
      <c r="D4944"/>
      <c r="E4944"/>
      <c r="F4944"/>
      <c r="G4944"/>
      <c r="H4944"/>
      <c r="I4944"/>
      <c r="J4944"/>
      <c r="K4944"/>
      <c r="L4944"/>
      <c r="M4944"/>
      <c r="N4944"/>
      <c r="O4944"/>
      <c r="P4944"/>
      <c r="Q4944"/>
      <c r="R4944"/>
    </row>
    <row r="4945" spans="1:18" s="16" customFormat="1" x14ac:dyDescent="0.25">
      <c r="A4945"/>
      <c r="B4945" s="18"/>
      <c r="D4945"/>
      <c r="E4945"/>
      <c r="F4945"/>
      <c r="G4945"/>
      <c r="H4945"/>
      <c r="I4945"/>
      <c r="J4945"/>
      <c r="K4945"/>
      <c r="L4945"/>
      <c r="M4945"/>
      <c r="N4945"/>
      <c r="O4945"/>
      <c r="P4945"/>
      <c r="Q4945"/>
      <c r="R4945"/>
    </row>
    <row r="4946" spans="1:18" s="16" customFormat="1" x14ac:dyDescent="0.25">
      <c r="A4946"/>
      <c r="B4946" s="18"/>
      <c r="D4946"/>
      <c r="E4946"/>
      <c r="F4946"/>
      <c r="G4946"/>
      <c r="H4946"/>
      <c r="I4946"/>
      <c r="J4946"/>
      <c r="K4946"/>
      <c r="L4946"/>
      <c r="M4946"/>
      <c r="N4946"/>
      <c r="O4946"/>
      <c r="P4946"/>
      <c r="Q4946"/>
      <c r="R4946"/>
    </row>
    <row r="4947" spans="1:18" s="16" customFormat="1" x14ac:dyDescent="0.25">
      <c r="A4947"/>
      <c r="B4947" s="18"/>
      <c r="D4947"/>
      <c r="E4947"/>
      <c r="F4947"/>
      <c r="G4947"/>
      <c r="H4947"/>
      <c r="I4947"/>
      <c r="J4947"/>
      <c r="K4947"/>
      <c r="L4947"/>
      <c r="M4947"/>
      <c r="N4947"/>
      <c r="O4947"/>
      <c r="P4947"/>
      <c r="Q4947"/>
      <c r="R4947"/>
    </row>
    <row r="4948" spans="1:18" s="16" customFormat="1" x14ac:dyDescent="0.25">
      <c r="A4948"/>
      <c r="B4948" s="18"/>
      <c r="D4948"/>
      <c r="E4948"/>
      <c r="F4948"/>
      <c r="G4948"/>
      <c r="H4948"/>
      <c r="I4948"/>
      <c r="J4948"/>
      <c r="K4948"/>
      <c r="L4948"/>
      <c r="M4948"/>
      <c r="N4948"/>
      <c r="O4948"/>
      <c r="P4948"/>
      <c r="Q4948"/>
      <c r="R4948"/>
    </row>
    <row r="4949" spans="1:18" s="16" customFormat="1" x14ac:dyDescent="0.25">
      <c r="A4949"/>
      <c r="B4949" s="18"/>
      <c r="D4949"/>
      <c r="E4949"/>
      <c r="F4949"/>
      <c r="G4949"/>
      <c r="H4949"/>
      <c r="I4949"/>
      <c r="J4949"/>
      <c r="K4949"/>
      <c r="L4949"/>
      <c r="M4949"/>
      <c r="N4949"/>
      <c r="O4949"/>
      <c r="P4949"/>
      <c r="Q4949"/>
      <c r="R4949"/>
    </row>
    <row r="4950" spans="1:18" s="16" customFormat="1" x14ac:dyDescent="0.25">
      <c r="A4950"/>
      <c r="B4950" s="18"/>
      <c r="D4950"/>
      <c r="E4950"/>
      <c r="F4950"/>
      <c r="G4950"/>
      <c r="H4950"/>
      <c r="I4950"/>
      <c r="J4950"/>
      <c r="K4950"/>
      <c r="L4950"/>
      <c r="M4950"/>
      <c r="N4950"/>
      <c r="O4950"/>
      <c r="P4950"/>
      <c r="Q4950"/>
      <c r="R4950"/>
    </row>
    <row r="4951" spans="1:18" s="16" customFormat="1" x14ac:dyDescent="0.25">
      <c r="A4951"/>
      <c r="B4951" s="18"/>
      <c r="D4951"/>
      <c r="E4951"/>
      <c r="F4951"/>
      <c r="G4951"/>
      <c r="H4951"/>
      <c r="I4951"/>
      <c r="J4951"/>
      <c r="K4951"/>
      <c r="L4951"/>
      <c r="M4951"/>
      <c r="N4951"/>
      <c r="O4951"/>
      <c r="P4951"/>
      <c r="Q4951"/>
      <c r="R4951"/>
    </row>
    <row r="4952" spans="1:18" s="16" customFormat="1" x14ac:dyDescent="0.25">
      <c r="A4952"/>
      <c r="B4952" s="18"/>
      <c r="D4952"/>
      <c r="E4952"/>
      <c r="F4952"/>
      <c r="G4952"/>
      <c r="H4952"/>
      <c r="I4952"/>
      <c r="J4952"/>
      <c r="K4952"/>
      <c r="L4952"/>
      <c r="M4952"/>
      <c r="N4952"/>
      <c r="O4952"/>
      <c r="P4952"/>
      <c r="Q4952"/>
      <c r="R4952"/>
    </row>
    <row r="4953" spans="1:18" s="16" customFormat="1" x14ac:dyDescent="0.25">
      <c r="A4953"/>
      <c r="B4953" s="18"/>
      <c r="D4953"/>
      <c r="E4953"/>
      <c r="F4953"/>
      <c r="G4953"/>
      <c r="H4953"/>
      <c r="I4953"/>
      <c r="J4953"/>
      <c r="K4953"/>
      <c r="L4953"/>
      <c r="M4953"/>
      <c r="N4953"/>
      <c r="O4953"/>
      <c r="P4953"/>
      <c r="Q4953"/>
      <c r="R4953"/>
    </row>
    <row r="4954" spans="1:18" s="16" customFormat="1" x14ac:dyDescent="0.25">
      <c r="A4954"/>
      <c r="B4954" s="18"/>
      <c r="D4954"/>
      <c r="E4954"/>
      <c r="F4954"/>
      <c r="G4954"/>
      <c r="H4954"/>
      <c r="I4954"/>
      <c r="J4954"/>
      <c r="K4954"/>
      <c r="L4954"/>
      <c r="M4954"/>
      <c r="N4954"/>
      <c r="O4954"/>
      <c r="P4954"/>
      <c r="Q4954"/>
      <c r="R4954"/>
    </row>
    <row r="4955" spans="1:18" s="16" customFormat="1" x14ac:dyDescent="0.25">
      <c r="A4955"/>
      <c r="B4955" s="18"/>
      <c r="D4955"/>
      <c r="E4955"/>
      <c r="F4955"/>
      <c r="G4955"/>
      <c r="H4955"/>
      <c r="I4955"/>
      <c r="J4955"/>
      <c r="K4955"/>
      <c r="L4955"/>
      <c r="M4955"/>
      <c r="N4955"/>
      <c r="O4955"/>
      <c r="P4955"/>
      <c r="Q4955"/>
      <c r="R4955"/>
    </row>
    <row r="4956" spans="1:18" s="16" customFormat="1" x14ac:dyDescent="0.25">
      <c r="A4956"/>
      <c r="B4956" s="18"/>
      <c r="D4956"/>
      <c r="E4956"/>
      <c r="F4956"/>
      <c r="G4956"/>
      <c r="H4956"/>
      <c r="I4956"/>
      <c r="J4956"/>
      <c r="K4956"/>
      <c r="L4956"/>
      <c r="M4956"/>
      <c r="N4956"/>
      <c r="O4956"/>
      <c r="P4956"/>
      <c r="Q4956"/>
      <c r="R4956"/>
    </row>
    <row r="4957" spans="1:18" s="16" customFormat="1" x14ac:dyDescent="0.25">
      <c r="A4957"/>
      <c r="B4957" s="18"/>
      <c r="D4957"/>
      <c r="E4957"/>
      <c r="F4957"/>
      <c r="G4957"/>
      <c r="H4957"/>
      <c r="I4957"/>
      <c r="J4957"/>
      <c r="K4957"/>
      <c r="L4957"/>
      <c r="M4957"/>
      <c r="N4957"/>
      <c r="O4957"/>
      <c r="P4957"/>
      <c r="Q4957"/>
      <c r="R4957"/>
    </row>
    <row r="4958" spans="1:18" s="16" customFormat="1" x14ac:dyDescent="0.25">
      <c r="A4958"/>
      <c r="B4958" s="18"/>
      <c r="D4958"/>
      <c r="E4958"/>
      <c r="F4958"/>
      <c r="G4958"/>
      <c r="H4958"/>
      <c r="I4958"/>
      <c r="J4958"/>
      <c r="K4958"/>
      <c r="L4958"/>
      <c r="M4958"/>
      <c r="N4958"/>
      <c r="O4958"/>
      <c r="P4958"/>
      <c r="Q4958"/>
      <c r="R4958"/>
    </row>
    <row r="4959" spans="1:18" s="16" customFormat="1" x14ac:dyDescent="0.25">
      <c r="A4959"/>
      <c r="B4959" s="18"/>
      <c r="D4959"/>
      <c r="E4959"/>
      <c r="F4959"/>
      <c r="G4959"/>
      <c r="H4959"/>
      <c r="I4959"/>
      <c r="J4959"/>
      <c r="K4959"/>
      <c r="L4959"/>
      <c r="M4959"/>
      <c r="N4959"/>
      <c r="O4959"/>
      <c r="P4959"/>
      <c r="Q4959"/>
      <c r="R4959"/>
    </row>
    <row r="4960" spans="1:18" s="16" customFormat="1" x14ac:dyDescent="0.25">
      <c r="A4960"/>
      <c r="B4960" s="18"/>
      <c r="D4960"/>
      <c r="E4960"/>
      <c r="F4960"/>
      <c r="G4960"/>
      <c r="H4960"/>
      <c r="I4960"/>
      <c r="J4960"/>
      <c r="K4960"/>
      <c r="L4960"/>
      <c r="M4960"/>
      <c r="N4960"/>
      <c r="O4960"/>
      <c r="P4960"/>
      <c r="Q4960"/>
      <c r="R4960"/>
    </row>
    <row r="4961" spans="1:18" s="16" customFormat="1" x14ac:dyDescent="0.25">
      <c r="A4961"/>
      <c r="B4961" s="18"/>
      <c r="D4961"/>
      <c r="E4961"/>
      <c r="F4961"/>
      <c r="G4961"/>
      <c r="H4961"/>
      <c r="I4961"/>
      <c r="J4961"/>
      <c r="K4961"/>
      <c r="L4961"/>
      <c r="M4961"/>
      <c r="N4961"/>
      <c r="O4961"/>
      <c r="P4961"/>
      <c r="Q4961"/>
      <c r="R4961"/>
    </row>
    <row r="4962" spans="1:18" s="16" customFormat="1" x14ac:dyDescent="0.25">
      <c r="A4962"/>
      <c r="B4962" s="17"/>
      <c r="D4962"/>
      <c r="E4962"/>
      <c r="F4962"/>
      <c r="G4962"/>
      <c r="H4962"/>
      <c r="I4962"/>
      <c r="J4962"/>
      <c r="K4962"/>
      <c r="L4962"/>
      <c r="M4962"/>
      <c r="N4962"/>
      <c r="O4962"/>
      <c r="P4962"/>
      <c r="Q4962"/>
      <c r="R4962"/>
    </row>
    <row r="4963" spans="1:18" s="16" customFormat="1" x14ac:dyDescent="0.25">
      <c r="A4963"/>
      <c r="B4963" s="18"/>
      <c r="D4963"/>
      <c r="E4963"/>
      <c r="F4963"/>
      <c r="G4963"/>
      <c r="H4963"/>
      <c r="I4963"/>
      <c r="J4963"/>
      <c r="K4963"/>
      <c r="L4963"/>
      <c r="M4963"/>
      <c r="N4963"/>
      <c r="O4963"/>
      <c r="P4963"/>
      <c r="Q4963"/>
      <c r="R4963"/>
    </row>
    <row r="4964" spans="1:18" s="16" customFormat="1" x14ac:dyDescent="0.25">
      <c r="A4964"/>
      <c r="B4964" s="18"/>
      <c r="D4964"/>
      <c r="E4964"/>
      <c r="F4964"/>
      <c r="G4964"/>
      <c r="H4964"/>
      <c r="I4964"/>
      <c r="J4964"/>
      <c r="K4964"/>
      <c r="L4964"/>
      <c r="M4964"/>
      <c r="N4964"/>
      <c r="O4964"/>
      <c r="P4964"/>
      <c r="Q4964"/>
      <c r="R4964"/>
    </row>
    <row r="4965" spans="1:18" s="16" customFormat="1" x14ac:dyDescent="0.25">
      <c r="A4965"/>
      <c r="B4965" s="18"/>
      <c r="D4965"/>
      <c r="E4965"/>
      <c r="F4965"/>
      <c r="G4965"/>
      <c r="H4965"/>
      <c r="I4965"/>
      <c r="J4965"/>
      <c r="K4965"/>
      <c r="L4965"/>
      <c r="M4965"/>
      <c r="N4965"/>
      <c r="O4965"/>
      <c r="P4965"/>
      <c r="Q4965"/>
      <c r="R4965"/>
    </row>
    <row r="4966" spans="1:18" s="16" customFormat="1" x14ac:dyDescent="0.25">
      <c r="A4966"/>
      <c r="B4966" s="18"/>
      <c r="D4966"/>
      <c r="E4966"/>
      <c r="F4966"/>
      <c r="G4966"/>
      <c r="H4966"/>
      <c r="I4966"/>
      <c r="J4966"/>
      <c r="K4966"/>
      <c r="L4966"/>
      <c r="M4966"/>
      <c r="N4966"/>
      <c r="O4966"/>
      <c r="P4966"/>
      <c r="Q4966"/>
      <c r="R4966"/>
    </row>
    <row r="4967" spans="1:18" s="16" customFormat="1" x14ac:dyDescent="0.25">
      <c r="A4967"/>
      <c r="B4967" s="18"/>
      <c r="D4967"/>
      <c r="E4967"/>
      <c r="F4967"/>
      <c r="G4967"/>
      <c r="H4967"/>
      <c r="I4967"/>
      <c r="J4967"/>
      <c r="K4967"/>
      <c r="L4967"/>
      <c r="M4967"/>
      <c r="N4967"/>
      <c r="O4967"/>
      <c r="P4967"/>
      <c r="Q4967"/>
      <c r="R4967"/>
    </row>
    <row r="4968" spans="1:18" s="16" customFormat="1" x14ac:dyDescent="0.25">
      <c r="A4968"/>
      <c r="B4968" s="18"/>
      <c r="D4968"/>
      <c r="E4968"/>
      <c r="F4968"/>
      <c r="G4968"/>
      <c r="H4968"/>
      <c r="I4968"/>
      <c r="J4968"/>
      <c r="K4968"/>
      <c r="L4968"/>
      <c r="M4968"/>
      <c r="N4968"/>
      <c r="O4968"/>
      <c r="P4968"/>
      <c r="Q4968"/>
      <c r="R4968"/>
    </row>
    <row r="4969" spans="1:18" s="16" customFormat="1" x14ac:dyDescent="0.25">
      <c r="A4969"/>
      <c r="B4969" s="18"/>
      <c r="D4969"/>
      <c r="E4969"/>
      <c r="F4969"/>
      <c r="G4969"/>
      <c r="H4969"/>
      <c r="I4969"/>
      <c r="J4969"/>
      <c r="K4969"/>
      <c r="L4969"/>
      <c r="M4969"/>
      <c r="N4969"/>
      <c r="O4969"/>
      <c r="P4969"/>
      <c r="Q4969"/>
      <c r="R4969"/>
    </row>
    <row r="4970" spans="1:18" s="16" customFormat="1" x14ac:dyDescent="0.25">
      <c r="A4970"/>
      <c r="B4970" s="18"/>
      <c r="D4970"/>
      <c r="E4970"/>
      <c r="F4970"/>
      <c r="G4970"/>
      <c r="H4970"/>
      <c r="I4970"/>
      <c r="J4970"/>
      <c r="K4970"/>
      <c r="L4970"/>
      <c r="M4970"/>
      <c r="N4970"/>
      <c r="O4970"/>
      <c r="P4970"/>
      <c r="Q4970"/>
      <c r="R4970"/>
    </row>
    <row r="4971" spans="1:18" s="16" customFormat="1" x14ac:dyDescent="0.25">
      <c r="A4971"/>
      <c r="B4971" s="18"/>
      <c r="D4971"/>
      <c r="E4971"/>
      <c r="F4971"/>
      <c r="G4971"/>
      <c r="H4971"/>
      <c r="I4971"/>
      <c r="J4971"/>
      <c r="K4971"/>
      <c r="L4971"/>
      <c r="M4971"/>
      <c r="N4971"/>
      <c r="O4971"/>
      <c r="P4971"/>
      <c r="Q4971"/>
      <c r="R4971"/>
    </row>
    <row r="4972" spans="1:18" s="16" customFormat="1" x14ac:dyDescent="0.25">
      <c r="A4972"/>
      <c r="B4972" s="18"/>
      <c r="D4972"/>
      <c r="E4972"/>
      <c r="F4972"/>
      <c r="G4972"/>
      <c r="H4972"/>
      <c r="I4972"/>
      <c r="J4972"/>
      <c r="K4972"/>
      <c r="L4972"/>
      <c r="M4972"/>
      <c r="N4972"/>
      <c r="O4972"/>
      <c r="P4972"/>
      <c r="Q4972"/>
      <c r="R4972"/>
    </row>
    <row r="4973" spans="1:18" s="16" customFormat="1" x14ac:dyDescent="0.25">
      <c r="A4973"/>
      <c r="B4973" s="18"/>
      <c r="D4973"/>
      <c r="E4973"/>
      <c r="F4973"/>
      <c r="G4973"/>
      <c r="H4973"/>
      <c r="I4973"/>
      <c r="J4973"/>
      <c r="K4973"/>
      <c r="L4973"/>
      <c r="M4973"/>
      <c r="N4973"/>
      <c r="O4973"/>
      <c r="P4973"/>
      <c r="Q4973"/>
      <c r="R4973"/>
    </row>
    <row r="4974" spans="1:18" s="16" customFormat="1" x14ac:dyDescent="0.25">
      <c r="A4974"/>
      <c r="B4974" s="18"/>
      <c r="D4974"/>
      <c r="E4974"/>
      <c r="F4974"/>
      <c r="G4974"/>
      <c r="H4974"/>
      <c r="I4974"/>
      <c r="J4974"/>
      <c r="K4974"/>
      <c r="L4974"/>
      <c r="M4974"/>
      <c r="N4974"/>
      <c r="O4974"/>
      <c r="P4974"/>
      <c r="Q4974"/>
      <c r="R4974"/>
    </row>
    <row r="4975" spans="1:18" s="16" customFormat="1" x14ac:dyDescent="0.25">
      <c r="A4975"/>
      <c r="B4975" s="18"/>
      <c r="D4975"/>
      <c r="E4975"/>
      <c r="F4975"/>
      <c r="G4975"/>
      <c r="H4975"/>
      <c r="I4975"/>
      <c r="J4975"/>
      <c r="K4975"/>
      <c r="L4975"/>
      <c r="M4975"/>
      <c r="N4975"/>
      <c r="O4975"/>
      <c r="P4975"/>
      <c r="Q4975"/>
      <c r="R4975"/>
    </row>
    <row r="4976" spans="1:18" s="16" customFormat="1" x14ac:dyDescent="0.25">
      <c r="A4976"/>
      <c r="B4976" s="18"/>
      <c r="D4976"/>
      <c r="E4976"/>
      <c r="F4976"/>
      <c r="G4976"/>
      <c r="H4976"/>
      <c r="I4976"/>
      <c r="J4976"/>
      <c r="K4976"/>
      <c r="L4976"/>
      <c r="M4976"/>
      <c r="N4976"/>
      <c r="O4976"/>
      <c r="P4976"/>
      <c r="Q4976"/>
      <c r="R4976"/>
    </row>
    <row r="4977" spans="1:18" s="16" customFormat="1" x14ac:dyDescent="0.25">
      <c r="A4977"/>
      <c r="B4977" s="18"/>
      <c r="D4977"/>
      <c r="E4977"/>
      <c r="F4977"/>
      <c r="G4977"/>
      <c r="H4977"/>
      <c r="I4977"/>
      <c r="J4977"/>
      <c r="K4977"/>
      <c r="L4977"/>
      <c r="M4977"/>
      <c r="N4977"/>
      <c r="O4977"/>
      <c r="P4977"/>
      <c r="Q4977"/>
      <c r="R4977"/>
    </row>
    <row r="4978" spans="1:18" s="16" customFormat="1" x14ac:dyDescent="0.25">
      <c r="A4978"/>
      <c r="B4978" s="18"/>
      <c r="D4978"/>
      <c r="E4978"/>
      <c r="F4978"/>
      <c r="G4978"/>
      <c r="H4978"/>
      <c r="I4978"/>
      <c r="J4978"/>
      <c r="K4978"/>
      <c r="L4978"/>
      <c r="M4978"/>
      <c r="N4978"/>
      <c r="O4978"/>
      <c r="P4978"/>
      <c r="Q4978"/>
      <c r="R4978"/>
    </row>
    <row r="4979" spans="1:18" s="16" customFormat="1" x14ac:dyDescent="0.25">
      <c r="A4979"/>
      <c r="B4979" s="18"/>
      <c r="D4979"/>
      <c r="E4979"/>
      <c r="F4979"/>
      <c r="G4979"/>
      <c r="H4979"/>
      <c r="I4979"/>
      <c r="J4979"/>
      <c r="K4979"/>
      <c r="L4979"/>
      <c r="M4979"/>
      <c r="N4979"/>
      <c r="O4979"/>
      <c r="P4979"/>
      <c r="Q4979"/>
      <c r="R4979"/>
    </row>
    <row r="4980" spans="1:18" s="16" customFormat="1" x14ac:dyDescent="0.25">
      <c r="A4980"/>
      <c r="B4980" s="18"/>
      <c r="D4980"/>
      <c r="E4980"/>
      <c r="F4980"/>
      <c r="G4980"/>
      <c r="H4980"/>
      <c r="I4980"/>
      <c r="J4980"/>
      <c r="K4980"/>
      <c r="L4980"/>
      <c r="M4980"/>
      <c r="N4980"/>
      <c r="O4980"/>
      <c r="P4980"/>
      <c r="Q4980"/>
      <c r="R4980"/>
    </row>
    <row r="4981" spans="1:18" s="16" customFormat="1" x14ac:dyDescent="0.25">
      <c r="A4981"/>
      <c r="B4981" s="18"/>
      <c r="D4981"/>
      <c r="E4981"/>
      <c r="F4981"/>
      <c r="G4981"/>
      <c r="H4981"/>
      <c r="I4981"/>
      <c r="J4981"/>
      <c r="K4981"/>
      <c r="L4981"/>
      <c r="M4981"/>
      <c r="N4981"/>
      <c r="O4981"/>
      <c r="P4981"/>
      <c r="Q4981"/>
      <c r="R4981"/>
    </row>
    <row r="4982" spans="1:18" s="16" customFormat="1" x14ac:dyDescent="0.25">
      <c r="A4982"/>
      <c r="B4982" s="18"/>
      <c r="D4982"/>
      <c r="E4982"/>
      <c r="F4982"/>
      <c r="G4982"/>
      <c r="H4982"/>
      <c r="I4982"/>
      <c r="J4982"/>
      <c r="K4982"/>
      <c r="L4982"/>
      <c r="M4982"/>
      <c r="N4982"/>
      <c r="O4982"/>
      <c r="P4982"/>
      <c r="Q4982"/>
      <c r="R4982"/>
    </row>
    <row r="4983" spans="1:18" s="16" customFormat="1" x14ac:dyDescent="0.25">
      <c r="A4983"/>
      <c r="B4983" s="18"/>
      <c r="D4983"/>
      <c r="E4983"/>
      <c r="F4983"/>
      <c r="G4983"/>
      <c r="H4983"/>
      <c r="I4983"/>
      <c r="J4983"/>
      <c r="K4983"/>
      <c r="L4983"/>
      <c r="M4983"/>
      <c r="N4983"/>
      <c r="O4983"/>
      <c r="P4983"/>
      <c r="Q4983"/>
      <c r="R4983"/>
    </row>
    <row r="4984" spans="1:18" s="16" customFormat="1" x14ac:dyDescent="0.25">
      <c r="A4984"/>
      <c r="B4984" s="18"/>
      <c r="D4984"/>
      <c r="E4984"/>
      <c r="F4984"/>
      <c r="G4984"/>
      <c r="H4984"/>
      <c r="I4984"/>
      <c r="J4984"/>
      <c r="K4984"/>
      <c r="L4984"/>
      <c r="M4984"/>
      <c r="N4984"/>
      <c r="O4984"/>
      <c r="P4984"/>
      <c r="Q4984"/>
      <c r="R4984"/>
    </row>
    <row r="4985" spans="1:18" s="16" customFormat="1" x14ac:dyDescent="0.25">
      <c r="A4985"/>
      <c r="B4985" s="18"/>
      <c r="D4985"/>
      <c r="E4985"/>
      <c r="F4985"/>
      <c r="G4985"/>
      <c r="H4985"/>
      <c r="I4985"/>
      <c r="J4985"/>
      <c r="K4985"/>
      <c r="L4985"/>
      <c r="M4985"/>
      <c r="N4985"/>
      <c r="O4985"/>
      <c r="P4985"/>
      <c r="Q4985"/>
      <c r="R4985"/>
    </row>
    <row r="4986" spans="1:18" s="16" customFormat="1" x14ac:dyDescent="0.25">
      <c r="A4986"/>
      <c r="B4986" s="18"/>
      <c r="D4986"/>
      <c r="E4986"/>
      <c r="F4986"/>
      <c r="G4986"/>
      <c r="H4986"/>
      <c r="I4986"/>
      <c r="J4986"/>
      <c r="K4986"/>
      <c r="L4986"/>
      <c r="M4986"/>
      <c r="N4986"/>
      <c r="O4986"/>
      <c r="P4986"/>
      <c r="Q4986"/>
      <c r="R4986"/>
    </row>
    <row r="4987" spans="1:18" s="16" customFormat="1" x14ac:dyDescent="0.25">
      <c r="A4987"/>
      <c r="B4987" s="18"/>
      <c r="D4987"/>
      <c r="E4987"/>
      <c r="F4987"/>
      <c r="G4987"/>
      <c r="H4987"/>
      <c r="I4987"/>
      <c r="J4987"/>
      <c r="K4987"/>
      <c r="L4987"/>
      <c r="M4987"/>
      <c r="N4987"/>
      <c r="O4987"/>
      <c r="P4987"/>
      <c r="Q4987"/>
      <c r="R4987"/>
    </row>
    <row r="4988" spans="1:18" s="16" customFormat="1" x14ac:dyDescent="0.25">
      <c r="A4988"/>
      <c r="B4988" s="18"/>
      <c r="D4988"/>
      <c r="E4988"/>
      <c r="F4988"/>
      <c r="G4988"/>
      <c r="H4988"/>
      <c r="I4988"/>
      <c r="J4988"/>
      <c r="K4988"/>
      <c r="L4988"/>
      <c r="M4988"/>
      <c r="N4988"/>
      <c r="O4988"/>
      <c r="P4988"/>
      <c r="Q4988"/>
      <c r="R4988"/>
    </row>
    <row r="4989" spans="1:18" s="16" customFormat="1" x14ac:dyDescent="0.25">
      <c r="A4989"/>
      <c r="B4989" s="18"/>
      <c r="D4989"/>
      <c r="E4989"/>
      <c r="F4989"/>
      <c r="G4989"/>
      <c r="H4989"/>
      <c r="I4989"/>
      <c r="J4989"/>
      <c r="K4989"/>
      <c r="L4989"/>
      <c r="M4989"/>
      <c r="N4989"/>
      <c r="O4989"/>
      <c r="P4989"/>
      <c r="Q4989"/>
      <c r="R4989"/>
    </row>
    <row r="4990" spans="1:18" s="16" customFormat="1" x14ac:dyDescent="0.25">
      <c r="A4990"/>
      <c r="B4990" s="18"/>
      <c r="D4990"/>
      <c r="E4990"/>
      <c r="F4990"/>
      <c r="G4990"/>
      <c r="H4990"/>
      <c r="I4990"/>
      <c r="J4990"/>
      <c r="K4990"/>
      <c r="L4990"/>
      <c r="M4990"/>
      <c r="N4990"/>
      <c r="O4990"/>
      <c r="P4990"/>
      <c r="Q4990"/>
      <c r="R4990"/>
    </row>
    <row r="4991" spans="1:18" s="16" customFormat="1" x14ac:dyDescent="0.25">
      <c r="A4991"/>
      <c r="B4991" s="18"/>
      <c r="D4991"/>
      <c r="E4991"/>
      <c r="F4991"/>
      <c r="G4991"/>
      <c r="H4991"/>
      <c r="I4991"/>
      <c r="J4991"/>
      <c r="K4991"/>
      <c r="L4991"/>
      <c r="M4991"/>
      <c r="N4991"/>
      <c r="O4991"/>
      <c r="P4991"/>
      <c r="Q4991"/>
      <c r="R4991"/>
    </row>
    <row r="4992" spans="1:18" s="16" customFormat="1" x14ac:dyDescent="0.25">
      <c r="A4992"/>
      <c r="B4992" s="18"/>
      <c r="D4992"/>
      <c r="E4992"/>
      <c r="F4992"/>
      <c r="G4992"/>
      <c r="H4992"/>
      <c r="I4992"/>
      <c r="J4992"/>
      <c r="K4992"/>
      <c r="L4992"/>
      <c r="M4992"/>
      <c r="N4992"/>
      <c r="O4992"/>
      <c r="P4992"/>
      <c r="Q4992"/>
      <c r="R4992"/>
    </row>
    <row r="4993" spans="1:18" s="16" customFormat="1" x14ac:dyDescent="0.25">
      <c r="A4993"/>
      <c r="B4993" s="18"/>
      <c r="D4993"/>
      <c r="E4993"/>
      <c r="F4993"/>
      <c r="G4993"/>
      <c r="H4993"/>
      <c r="I4993"/>
      <c r="J4993"/>
      <c r="K4993"/>
      <c r="L4993"/>
      <c r="M4993"/>
      <c r="N4993"/>
      <c r="O4993"/>
      <c r="P4993"/>
      <c r="Q4993"/>
      <c r="R4993"/>
    </row>
    <row r="4994" spans="1:18" s="16" customFormat="1" x14ac:dyDescent="0.25">
      <c r="A4994"/>
      <c r="B4994" s="18"/>
      <c r="D4994"/>
      <c r="E4994"/>
      <c r="F4994"/>
      <c r="G4994"/>
      <c r="H4994"/>
      <c r="I4994"/>
      <c r="J4994"/>
      <c r="K4994"/>
      <c r="L4994"/>
      <c r="M4994"/>
      <c r="N4994"/>
      <c r="O4994"/>
      <c r="P4994"/>
      <c r="Q4994"/>
      <c r="R4994"/>
    </row>
    <row r="4995" spans="1:18" s="16" customFormat="1" x14ac:dyDescent="0.25">
      <c r="A4995"/>
      <c r="B4995" s="18"/>
      <c r="D4995"/>
      <c r="E4995"/>
      <c r="F4995"/>
      <c r="G4995"/>
      <c r="H4995"/>
      <c r="I4995"/>
      <c r="J4995"/>
      <c r="K4995"/>
      <c r="L4995"/>
      <c r="M4995"/>
      <c r="N4995"/>
      <c r="O4995"/>
      <c r="P4995"/>
      <c r="Q4995"/>
      <c r="R4995"/>
    </row>
    <row r="4996" spans="1:18" s="16" customFormat="1" x14ac:dyDescent="0.25">
      <c r="A4996"/>
      <c r="B4996" s="18"/>
      <c r="D4996"/>
      <c r="E4996"/>
      <c r="F4996"/>
      <c r="G4996"/>
      <c r="H4996"/>
      <c r="I4996"/>
      <c r="J4996"/>
      <c r="K4996"/>
      <c r="L4996"/>
      <c r="M4996"/>
      <c r="N4996"/>
      <c r="O4996"/>
      <c r="P4996"/>
      <c r="Q4996"/>
      <c r="R4996"/>
    </row>
    <row r="4997" spans="1:18" s="16" customFormat="1" x14ac:dyDescent="0.25">
      <c r="A4997"/>
      <c r="B4997" s="18"/>
      <c r="D4997"/>
      <c r="E4997"/>
      <c r="F4997"/>
      <c r="G4997"/>
      <c r="H4997"/>
      <c r="I4997"/>
      <c r="J4997"/>
      <c r="K4997"/>
      <c r="L4997"/>
      <c r="M4997"/>
      <c r="N4997"/>
      <c r="O4997"/>
      <c r="P4997"/>
      <c r="Q4997"/>
      <c r="R4997"/>
    </row>
    <row r="4998" spans="1:18" s="16" customFormat="1" x14ac:dyDescent="0.25">
      <c r="A4998"/>
      <c r="B4998" s="18"/>
      <c r="D4998"/>
      <c r="E4998"/>
      <c r="F4998"/>
      <c r="G4998"/>
      <c r="H4998"/>
      <c r="I4998"/>
      <c r="J4998"/>
      <c r="K4998"/>
      <c r="L4998"/>
      <c r="M4998"/>
      <c r="N4998"/>
      <c r="O4998"/>
      <c r="P4998"/>
      <c r="Q4998"/>
      <c r="R4998"/>
    </row>
    <row r="4999" spans="1:18" s="16" customFormat="1" x14ac:dyDescent="0.25">
      <c r="A4999"/>
      <c r="B4999" s="18"/>
      <c r="D4999"/>
      <c r="E4999"/>
      <c r="F4999"/>
      <c r="G4999"/>
      <c r="H4999"/>
      <c r="I4999"/>
      <c r="J4999"/>
      <c r="K4999"/>
      <c r="L4999"/>
      <c r="M4999"/>
      <c r="N4999"/>
      <c r="O4999"/>
      <c r="P4999"/>
      <c r="Q4999"/>
      <c r="R4999"/>
    </row>
    <row r="5000" spans="1:18" s="16" customFormat="1" x14ac:dyDescent="0.25">
      <c r="A5000"/>
      <c r="B5000" s="18"/>
      <c r="D5000"/>
      <c r="E5000"/>
      <c r="F5000"/>
      <c r="G5000"/>
      <c r="H5000"/>
      <c r="I5000"/>
      <c r="J5000"/>
      <c r="K5000"/>
      <c r="L5000"/>
      <c r="M5000"/>
      <c r="N5000"/>
      <c r="O5000"/>
      <c r="P5000"/>
      <c r="Q5000"/>
      <c r="R5000"/>
    </row>
    <row r="5001" spans="1:18" s="16" customFormat="1" x14ac:dyDescent="0.25">
      <c r="A5001"/>
      <c r="B5001" s="18"/>
      <c r="D5001"/>
      <c r="E5001"/>
      <c r="F5001"/>
      <c r="G5001"/>
      <c r="H5001"/>
      <c r="I5001"/>
      <c r="J5001"/>
      <c r="K5001"/>
      <c r="L5001"/>
      <c r="M5001"/>
      <c r="N5001"/>
      <c r="O5001"/>
      <c r="P5001"/>
      <c r="Q5001"/>
      <c r="R5001"/>
    </row>
    <row r="5002" spans="1:18" s="16" customFormat="1" x14ac:dyDescent="0.25">
      <c r="A5002"/>
      <c r="B5002" s="18"/>
      <c r="D5002"/>
      <c r="E5002"/>
      <c r="F5002"/>
      <c r="G5002"/>
      <c r="H5002"/>
      <c r="I5002"/>
      <c r="J5002"/>
      <c r="K5002"/>
      <c r="L5002"/>
      <c r="M5002"/>
      <c r="N5002"/>
      <c r="O5002"/>
      <c r="P5002"/>
      <c r="Q5002"/>
      <c r="R5002"/>
    </row>
    <row r="5003" spans="1:18" s="16" customFormat="1" x14ac:dyDescent="0.25">
      <c r="A5003"/>
      <c r="B5003" s="18"/>
      <c r="D5003"/>
      <c r="E5003"/>
      <c r="F5003"/>
      <c r="G5003"/>
      <c r="H5003"/>
      <c r="I5003"/>
      <c r="J5003"/>
      <c r="K5003"/>
      <c r="L5003"/>
      <c r="M5003"/>
      <c r="N5003"/>
      <c r="O5003"/>
      <c r="P5003"/>
      <c r="Q5003"/>
      <c r="R5003"/>
    </row>
    <row r="5004" spans="1:18" s="16" customFormat="1" x14ac:dyDescent="0.25">
      <c r="A5004"/>
      <c r="B5004" s="18"/>
      <c r="D5004"/>
      <c r="E5004"/>
      <c r="F5004"/>
      <c r="G5004"/>
      <c r="H5004"/>
      <c r="I5004"/>
      <c r="J5004"/>
      <c r="K5004"/>
      <c r="L5004"/>
      <c r="M5004"/>
      <c r="N5004"/>
      <c r="O5004"/>
      <c r="P5004"/>
      <c r="Q5004"/>
      <c r="R5004"/>
    </row>
    <row r="5005" spans="1:18" s="16" customFormat="1" x14ac:dyDescent="0.25">
      <c r="A5005"/>
      <c r="B5005" s="18"/>
      <c r="D5005"/>
      <c r="E5005"/>
      <c r="F5005"/>
      <c r="G5005"/>
      <c r="H5005"/>
      <c r="I5005"/>
      <c r="J5005"/>
      <c r="K5005"/>
      <c r="L5005"/>
      <c r="M5005"/>
      <c r="N5005"/>
      <c r="O5005"/>
      <c r="P5005"/>
      <c r="Q5005"/>
      <c r="R5005"/>
    </row>
    <row r="5006" spans="1:18" s="16" customFormat="1" x14ac:dyDescent="0.25">
      <c r="A5006"/>
      <c r="B5006" s="18"/>
      <c r="D5006"/>
      <c r="E5006"/>
      <c r="F5006"/>
      <c r="G5006"/>
      <c r="H5006"/>
      <c r="I5006"/>
      <c r="J5006"/>
      <c r="K5006"/>
      <c r="L5006"/>
      <c r="M5006"/>
      <c r="N5006"/>
      <c r="O5006"/>
      <c r="P5006"/>
      <c r="Q5006"/>
      <c r="R5006"/>
    </row>
    <row r="5007" spans="1:18" s="16" customFormat="1" x14ac:dyDescent="0.25">
      <c r="A5007"/>
      <c r="B5007" s="18"/>
      <c r="D5007"/>
      <c r="E5007"/>
      <c r="F5007"/>
      <c r="G5007"/>
      <c r="H5007"/>
      <c r="I5007"/>
      <c r="J5007"/>
      <c r="K5007"/>
      <c r="L5007"/>
      <c r="M5007"/>
      <c r="N5007"/>
      <c r="O5007"/>
      <c r="P5007"/>
      <c r="Q5007"/>
      <c r="R5007"/>
    </row>
    <row r="5008" spans="1:18" s="16" customFormat="1" x14ac:dyDescent="0.25">
      <c r="A5008"/>
      <c r="B5008" s="18"/>
      <c r="D5008"/>
      <c r="E5008"/>
      <c r="F5008"/>
      <c r="G5008"/>
      <c r="H5008"/>
      <c r="I5008"/>
      <c r="J5008"/>
      <c r="K5008"/>
      <c r="L5008"/>
      <c r="M5008"/>
      <c r="N5008"/>
      <c r="O5008"/>
      <c r="P5008"/>
      <c r="Q5008"/>
      <c r="R5008"/>
    </row>
    <row r="5009" spans="1:18" s="16" customFormat="1" x14ac:dyDescent="0.25">
      <c r="A5009"/>
      <c r="B5009" s="18"/>
      <c r="D5009"/>
      <c r="E5009"/>
      <c r="F5009"/>
      <c r="G5009"/>
      <c r="H5009"/>
      <c r="I5009"/>
      <c r="J5009"/>
      <c r="K5009"/>
      <c r="L5009"/>
      <c r="M5009"/>
      <c r="N5009"/>
      <c r="O5009"/>
      <c r="P5009"/>
      <c r="Q5009"/>
      <c r="R5009"/>
    </row>
    <row r="5010" spans="1:18" s="16" customFormat="1" x14ac:dyDescent="0.25">
      <c r="A5010"/>
      <c r="B5010" s="18"/>
      <c r="D5010"/>
      <c r="E5010"/>
      <c r="F5010"/>
      <c r="G5010"/>
      <c r="H5010"/>
      <c r="I5010"/>
      <c r="J5010"/>
      <c r="K5010"/>
      <c r="L5010"/>
      <c r="M5010"/>
      <c r="N5010"/>
      <c r="O5010"/>
      <c r="P5010"/>
      <c r="Q5010"/>
      <c r="R5010"/>
    </row>
    <row r="5011" spans="1:18" s="16" customFormat="1" x14ac:dyDescent="0.25">
      <c r="A5011"/>
      <c r="B5011" s="18"/>
      <c r="D5011"/>
      <c r="E5011"/>
      <c r="F5011"/>
      <c r="G5011"/>
      <c r="H5011"/>
      <c r="I5011"/>
      <c r="J5011"/>
      <c r="K5011"/>
      <c r="L5011"/>
      <c r="M5011"/>
      <c r="N5011"/>
      <c r="O5011"/>
      <c r="P5011"/>
      <c r="Q5011"/>
      <c r="R5011"/>
    </row>
    <row r="5012" spans="1:18" s="16" customFormat="1" x14ac:dyDescent="0.25">
      <c r="A5012"/>
      <c r="B5012" s="17"/>
      <c r="D5012"/>
      <c r="E5012"/>
      <c r="F5012"/>
      <c r="G5012"/>
      <c r="H5012"/>
      <c r="I5012"/>
      <c r="J5012"/>
      <c r="K5012"/>
      <c r="L5012"/>
      <c r="M5012"/>
      <c r="N5012"/>
      <c r="O5012"/>
      <c r="P5012"/>
      <c r="Q5012"/>
      <c r="R5012"/>
    </row>
    <row r="5013" spans="1:18" s="16" customFormat="1" x14ac:dyDescent="0.25">
      <c r="A5013"/>
      <c r="B5013" s="18"/>
      <c r="D5013"/>
      <c r="E5013"/>
      <c r="F5013"/>
      <c r="G5013"/>
      <c r="H5013"/>
      <c r="I5013"/>
      <c r="J5013"/>
      <c r="K5013"/>
      <c r="L5013"/>
      <c r="M5013"/>
      <c r="N5013"/>
      <c r="O5013"/>
      <c r="P5013"/>
      <c r="Q5013"/>
      <c r="R5013"/>
    </row>
    <row r="5014" spans="1:18" s="16" customFormat="1" x14ac:dyDescent="0.25">
      <c r="A5014"/>
      <c r="B5014" s="18"/>
      <c r="D5014"/>
      <c r="E5014"/>
      <c r="F5014"/>
      <c r="G5014"/>
      <c r="H5014"/>
      <c r="I5014"/>
      <c r="J5014"/>
      <c r="K5014"/>
      <c r="L5014"/>
      <c r="M5014"/>
      <c r="N5014"/>
      <c r="O5014"/>
      <c r="P5014"/>
      <c r="Q5014"/>
      <c r="R5014"/>
    </row>
    <row r="5015" spans="1:18" s="16" customFormat="1" x14ac:dyDescent="0.25">
      <c r="A5015"/>
      <c r="B5015" s="18"/>
      <c r="D5015"/>
      <c r="E5015"/>
      <c r="F5015"/>
      <c r="G5015"/>
      <c r="H5015"/>
      <c r="I5015"/>
      <c r="J5015"/>
      <c r="K5015"/>
      <c r="L5015"/>
      <c r="M5015"/>
      <c r="N5015"/>
      <c r="O5015"/>
      <c r="P5015"/>
      <c r="Q5015"/>
      <c r="R5015"/>
    </row>
    <row r="5016" spans="1:18" s="16" customFormat="1" x14ac:dyDescent="0.25">
      <c r="A5016"/>
      <c r="B5016" s="18"/>
      <c r="D5016"/>
      <c r="E5016"/>
      <c r="F5016"/>
      <c r="G5016"/>
      <c r="H5016"/>
      <c r="I5016"/>
      <c r="J5016"/>
      <c r="K5016"/>
      <c r="L5016"/>
      <c r="M5016"/>
      <c r="N5016"/>
      <c r="O5016"/>
      <c r="P5016"/>
      <c r="Q5016"/>
      <c r="R5016"/>
    </row>
    <row r="5017" spans="1:18" s="16" customFormat="1" x14ac:dyDescent="0.25">
      <c r="A5017"/>
      <c r="B5017" s="18"/>
      <c r="D5017"/>
      <c r="E5017"/>
      <c r="F5017"/>
      <c r="G5017"/>
      <c r="H5017"/>
      <c r="I5017"/>
      <c r="J5017"/>
      <c r="K5017"/>
      <c r="L5017"/>
      <c r="M5017"/>
      <c r="N5017"/>
      <c r="O5017"/>
      <c r="P5017"/>
      <c r="Q5017"/>
      <c r="R5017"/>
    </row>
    <row r="5018" spans="1:18" s="16" customFormat="1" x14ac:dyDescent="0.25">
      <c r="A5018"/>
      <c r="B5018" s="18"/>
      <c r="D5018"/>
      <c r="E5018"/>
      <c r="F5018"/>
      <c r="G5018"/>
      <c r="H5018"/>
      <c r="I5018"/>
      <c r="J5018"/>
      <c r="K5018"/>
      <c r="L5018"/>
      <c r="M5018"/>
      <c r="N5018"/>
      <c r="O5018"/>
      <c r="P5018"/>
      <c r="Q5018"/>
      <c r="R5018"/>
    </row>
    <row r="5019" spans="1:18" s="16" customFormat="1" x14ac:dyDescent="0.25">
      <c r="A5019"/>
      <c r="B5019" s="18"/>
      <c r="D5019"/>
      <c r="E5019"/>
      <c r="F5019"/>
      <c r="G5019"/>
      <c r="H5019"/>
      <c r="I5019"/>
      <c r="J5019"/>
      <c r="K5019"/>
      <c r="L5019"/>
      <c r="M5019"/>
      <c r="N5019"/>
      <c r="O5019"/>
      <c r="P5019"/>
      <c r="Q5019"/>
      <c r="R5019"/>
    </row>
    <row r="5020" spans="1:18" s="16" customFormat="1" x14ac:dyDescent="0.25">
      <c r="A5020"/>
      <c r="B5020" s="18"/>
      <c r="D5020"/>
      <c r="E5020"/>
      <c r="F5020"/>
      <c r="G5020"/>
      <c r="H5020"/>
      <c r="I5020"/>
      <c r="J5020"/>
      <c r="K5020"/>
      <c r="L5020"/>
      <c r="M5020"/>
      <c r="N5020"/>
      <c r="O5020"/>
      <c r="P5020"/>
      <c r="Q5020"/>
      <c r="R5020"/>
    </row>
    <row r="5021" spans="1:18" s="16" customFormat="1" x14ac:dyDescent="0.25">
      <c r="A5021"/>
      <c r="B5021" s="18"/>
      <c r="D5021"/>
      <c r="E5021"/>
      <c r="F5021"/>
      <c r="G5021"/>
      <c r="H5021"/>
      <c r="I5021"/>
      <c r="J5021"/>
      <c r="K5021"/>
      <c r="L5021"/>
      <c r="M5021"/>
      <c r="N5021"/>
      <c r="O5021"/>
      <c r="P5021"/>
      <c r="Q5021"/>
      <c r="R5021"/>
    </row>
    <row r="5022" spans="1:18" s="16" customFormat="1" x14ac:dyDescent="0.25">
      <c r="A5022"/>
      <c r="B5022" s="18"/>
      <c r="D5022"/>
      <c r="E5022"/>
      <c r="F5022"/>
      <c r="G5022"/>
      <c r="H5022"/>
      <c r="I5022"/>
      <c r="J5022"/>
      <c r="K5022"/>
      <c r="L5022"/>
      <c r="M5022"/>
      <c r="N5022"/>
      <c r="O5022"/>
      <c r="P5022"/>
      <c r="Q5022"/>
      <c r="R5022"/>
    </row>
    <row r="5023" spans="1:18" s="16" customFormat="1" x14ac:dyDescent="0.25">
      <c r="A5023"/>
      <c r="B5023" s="18"/>
      <c r="D5023"/>
      <c r="E5023"/>
      <c r="F5023"/>
      <c r="G5023"/>
      <c r="H5023"/>
      <c r="I5023"/>
      <c r="J5023"/>
      <c r="K5023"/>
      <c r="L5023"/>
      <c r="M5023"/>
      <c r="N5023"/>
      <c r="O5023"/>
      <c r="P5023"/>
      <c r="Q5023"/>
      <c r="R5023"/>
    </row>
    <row r="5024" spans="1:18" s="16" customFormat="1" x14ac:dyDescent="0.25">
      <c r="A5024"/>
      <c r="B5024" s="18"/>
      <c r="D5024"/>
      <c r="E5024"/>
      <c r="F5024"/>
      <c r="G5024"/>
      <c r="H5024"/>
      <c r="I5024"/>
      <c r="J5024"/>
      <c r="K5024"/>
      <c r="L5024"/>
      <c r="M5024"/>
      <c r="N5024"/>
      <c r="O5024"/>
      <c r="P5024"/>
      <c r="Q5024"/>
      <c r="R5024"/>
    </row>
    <row r="5025" spans="1:18" s="16" customFormat="1" x14ac:dyDescent="0.25">
      <c r="A5025"/>
      <c r="B5025" s="18"/>
      <c r="D5025"/>
      <c r="E5025"/>
      <c r="F5025"/>
      <c r="G5025"/>
      <c r="H5025"/>
      <c r="I5025"/>
      <c r="J5025"/>
      <c r="K5025"/>
      <c r="L5025"/>
      <c r="M5025"/>
      <c r="N5025"/>
      <c r="O5025"/>
      <c r="P5025"/>
      <c r="Q5025"/>
      <c r="R5025"/>
    </row>
    <row r="5026" spans="1:18" s="16" customFormat="1" x14ac:dyDescent="0.25">
      <c r="A5026"/>
      <c r="B5026" s="18"/>
      <c r="D5026"/>
      <c r="E5026"/>
      <c r="F5026"/>
      <c r="G5026"/>
      <c r="H5026"/>
      <c r="I5026"/>
      <c r="J5026"/>
      <c r="K5026"/>
      <c r="L5026"/>
      <c r="M5026"/>
      <c r="N5026"/>
      <c r="O5026"/>
      <c r="P5026"/>
      <c r="Q5026"/>
      <c r="R5026"/>
    </row>
    <row r="5027" spans="1:18" s="16" customFormat="1" x14ac:dyDescent="0.25">
      <c r="A5027"/>
      <c r="B5027" s="18"/>
      <c r="D5027"/>
      <c r="E5027"/>
      <c r="F5027"/>
      <c r="G5027"/>
      <c r="H5027"/>
      <c r="I5027"/>
      <c r="J5027"/>
      <c r="K5027"/>
      <c r="L5027"/>
      <c r="M5027"/>
      <c r="N5027"/>
      <c r="O5027"/>
      <c r="P5027"/>
      <c r="Q5027"/>
      <c r="R5027"/>
    </row>
    <row r="5028" spans="1:18" s="16" customFormat="1" x14ac:dyDescent="0.25">
      <c r="A5028"/>
      <c r="B5028" s="18"/>
      <c r="D5028"/>
      <c r="E5028"/>
      <c r="F5028"/>
      <c r="G5028"/>
      <c r="H5028"/>
      <c r="I5028"/>
      <c r="J5028"/>
      <c r="K5028"/>
      <c r="L5028"/>
      <c r="M5028"/>
      <c r="N5028"/>
      <c r="O5028"/>
      <c r="P5028"/>
      <c r="Q5028"/>
      <c r="R5028"/>
    </row>
    <row r="5029" spans="1:18" s="16" customFormat="1" x14ac:dyDescent="0.25">
      <c r="A5029"/>
      <c r="B5029" s="18"/>
      <c r="D5029"/>
      <c r="E5029"/>
      <c r="F5029"/>
      <c r="G5029"/>
      <c r="H5029"/>
      <c r="I5029"/>
      <c r="J5029"/>
      <c r="K5029"/>
      <c r="L5029"/>
      <c r="M5029"/>
      <c r="N5029"/>
      <c r="O5029"/>
      <c r="P5029"/>
      <c r="Q5029"/>
      <c r="R5029"/>
    </row>
    <row r="5030" spans="1:18" s="16" customFormat="1" x14ac:dyDescent="0.25">
      <c r="A5030"/>
      <c r="B5030" s="18"/>
      <c r="D5030"/>
      <c r="E5030"/>
      <c r="F5030"/>
      <c r="G5030"/>
      <c r="H5030"/>
      <c r="I5030"/>
      <c r="J5030"/>
      <c r="K5030"/>
      <c r="L5030"/>
      <c r="M5030"/>
      <c r="N5030"/>
      <c r="O5030"/>
      <c r="P5030"/>
      <c r="Q5030"/>
      <c r="R5030"/>
    </row>
    <row r="5031" spans="1:18" s="16" customFormat="1" x14ac:dyDescent="0.25">
      <c r="A5031"/>
      <c r="B5031" s="18"/>
      <c r="D5031"/>
      <c r="E5031"/>
      <c r="F5031"/>
      <c r="G5031"/>
      <c r="H5031"/>
      <c r="I5031"/>
      <c r="J5031"/>
      <c r="K5031"/>
      <c r="L5031"/>
      <c r="M5031"/>
      <c r="N5031"/>
      <c r="O5031"/>
      <c r="P5031"/>
      <c r="Q5031"/>
      <c r="R5031"/>
    </row>
    <row r="5032" spans="1:18" s="16" customFormat="1" x14ac:dyDescent="0.25">
      <c r="A5032"/>
      <c r="B5032" s="18"/>
      <c r="D5032"/>
      <c r="E5032"/>
      <c r="F5032"/>
      <c r="G5032"/>
      <c r="H5032"/>
      <c r="I5032"/>
      <c r="J5032"/>
      <c r="K5032"/>
      <c r="L5032"/>
      <c r="M5032"/>
      <c r="N5032"/>
      <c r="O5032"/>
      <c r="P5032"/>
      <c r="Q5032"/>
      <c r="R5032"/>
    </row>
    <row r="5033" spans="1:18" s="16" customFormat="1" x14ac:dyDescent="0.25">
      <c r="A5033"/>
      <c r="B5033" s="18"/>
      <c r="D5033"/>
      <c r="E5033"/>
      <c r="F5033"/>
      <c r="G5033"/>
      <c r="H5033"/>
      <c r="I5033"/>
      <c r="J5033"/>
      <c r="K5033"/>
      <c r="L5033"/>
      <c r="M5033"/>
      <c r="N5033"/>
      <c r="O5033"/>
      <c r="P5033"/>
      <c r="Q5033"/>
      <c r="R5033"/>
    </row>
    <row r="5034" spans="1:18" s="16" customFormat="1" x14ac:dyDescent="0.25">
      <c r="A5034"/>
      <c r="B5034" s="18"/>
      <c r="D5034"/>
      <c r="E5034"/>
      <c r="F5034"/>
      <c r="G5034"/>
      <c r="H5034"/>
      <c r="I5034"/>
      <c r="J5034"/>
      <c r="K5034"/>
      <c r="L5034"/>
      <c r="M5034"/>
      <c r="N5034"/>
      <c r="O5034"/>
      <c r="P5034"/>
      <c r="Q5034"/>
      <c r="R5034"/>
    </row>
    <row r="5035" spans="1:18" s="16" customFormat="1" x14ac:dyDescent="0.25">
      <c r="A5035"/>
      <c r="B5035" s="18"/>
      <c r="D5035"/>
      <c r="E5035"/>
      <c r="F5035"/>
      <c r="G5035"/>
      <c r="H5035"/>
      <c r="I5035"/>
      <c r="J5035"/>
      <c r="K5035"/>
      <c r="L5035"/>
      <c r="M5035"/>
      <c r="N5035"/>
      <c r="O5035"/>
      <c r="P5035"/>
      <c r="Q5035"/>
      <c r="R5035"/>
    </row>
    <row r="5036" spans="1:18" s="16" customFormat="1" x14ac:dyDescent="0.25">
      <c r="A5036"/>
      <c r="B5036" s="18"/>
      <c r="D5036"/>
      <c r="E5036"/>
      <c r="F5036"/>
      <c r="G5036"/>
      <c r="H5036"/>
      <c r="I5036"/>
      <c r="J5036"/>
      <c r="K5036"/>
      <c r="L5036"/>
      <c r="M5036"/>
      <c r="N5036"/>
      <c r="O5036"/>
      <c r="P5036"/>
      <c r="Q5036"/>
      <c r="R5036"/>
    </row>
    <row r="5037" spans="1:18" s="16" customFormat="1" x14ac:dyDescent="0.25">
      <c r="A5037"/>
      <c r="B5037" s="18"/>
      <c r="D5037"/>
      <c r="E5037"/>
      <c r="F5037"/>
      <c r="G5037"/>
      <c r="H5037"/>
      <c r="I5037"/>
      <c r="J5037"/>
      <c r="K5037"/>
      <c r="L5037"/>
      <c r="M5037"/>
      <c r="N5037"/>
      <c r="O5037"/>
      <c r="P5037"/>
      <c r="Q5037"/>
      <c r="R5037"/>
    </row>
    <row r="5038" spans="1:18" s="16" customFormat="1" x14ac:dyDescent="0.25">
      <c r="A5038"/>
      <c r="B5038" s="18"/>
      <c r="D5038"/>
      <c r="E5038"/>
      <c r="F5038"/>
      <c r="G5038"/>
      <c r="H5038"/>
      <c r="I5038"/>
      <c r="J5038"/>
      <c r="K5038"/>
      <c r="L5038"/>
      <c r="M5038"/>
      <c r="N5038"/>
      <c r="O5038"/>
      <c r="P5038"/>
      <c r="Q5038"/>
      <c r="R5038"/>
    </row>
    <row r="5039" spans="1:18" s="16" customFormat="1" x14ac:dyDescent="0.25">
      <c r="A5039"/>
      <c r="B5039" s="18"/>
      <c r="D5039"/>
      <c r="E5039"/>
      <c r="F5039"/>
      <c r="G5039"/>
      <c r="H5039"/>
      <c r="I5039"/>
      <c r="J5039"/>
      <c r="K5039"/>
      <c r="L5039"/>
      <c r="M5039"/>
      <c r="N5039"/>
      <c r="O5039"/>
      <c r="P5039"/>
      <c r="Q5039"/>
      <c r="R5039"/>
    </row>
    <row r="5040" spans="1:18" s="16" customFormat="1" x14ac:dyDescent="0.25">
      <c r="A5040"/>
      <c r="B5040" s="18"/>
      <c r="D5040"/>
      <c r="E5040"/>
      <c r="F5040"/>
      <c r="G5040"/>
      <c r="H5040"/>
      <c r="I5040"/>
      <c r="J5040"/>
      <c r="K5040"/>
      <c r="L5040"/>
      <c r="M5040"/>
      <c r="N5040"/>
      <c r="O5040"/>
      <c r="P5040"/>
      <c r="Q5040"/>
      <c r="R5040"/>
    </row>
    <row r="5041" spans="1:18" s="16" customFormat="1" x14ac:dyDescent="0.25">
      <c r="A5041"/>
      <c r="B5041" s="18"/>
      <c r="D5041"/>
      <c r="E5041"/>
      <c r="F5041"/>
      <c r="G5041"/>
      <c r="H5041"/>
      <c r="I5041"/>
      <c r="J5041"/>
      <c r="K5041"/>
      <c r="L5041"/>
      <c r="M5041"/>
      <c r="N5041"/>
      <c r="O5041"/>
      <c r="P5041"/>
      <c r="Q5041"/>
      <c r="R5041"/>
    </row>
    <row r="5042" spans="1:18" s="16" customFormat="1" x14ac:dyDescent="0.25">
      <c r="A5042"/>
      <c r="B5042" s="18"/>
      <c r="D5042"/>
      <c r="E5042"/>
      <c r="F5042"/>
      <c r="G5042"/>
      <c r="H5042"/>
      <c r="I5042"/>
      <c r="J5042"/>
      <c r="K5042"/>
      <c r="L5042"/>
      <c r="M5042"/>
      <c r="N5042"/>
      <c r="O5042"/>
      <c r="P5042"/>
      <c r="Q5042"/>
      <c r="R5042"/>
    </row>
    <row r="5043" spans="1:18" s="16" customFormat="1" x14ac:dyDescent="0.25">
      <c r="A5043"/>
      <c r="B5043" s="18"/>
      <c r="D5043"/>
      <c r="E5043"/>
      <c r="F5043"/>
      <c r="G5043"/>
      <c r="H5043"/>
      <c r="I5043"/>
      <c r="J5043"/>
      <c r="K5043"/>
      <c r="L5043"/>
      <c r="M5043"/>
      <c r="N5043"/>
      <c r="O5043"/>
      <c r="P5043"/>
      <c r="Q5043"/>
      <c r="R5043"/>
    </row>
    <row r="5044" spans="1:18" s="16" customFormat="1" x14ac:dyDescent="0.25">
      <c r="A5044"/>
      <c r="B5044" s="18"/>
      <c r="D5044"/>
      <c r="E5044"/>
      <c r="F5044"/>
      <c r="G5044"/>
      <c r="H5044"/>
      <c r="I5044"/>
      <c r="J5044"/>
      <c r="K5044"/>
      <c r="L5044"/>
      <c r="M5044"/>
      <c r="N5044"/>
      <c r="O5044"/>
      <c r="P5044"/>
      <c r="Q5044"/>
      <c r="R5044"/>
    </row>
    <row r="5045" spans="1:18" s="16" customFormat="1" x14ac:dyDescent="0.25">
      <c r="A5045"/>
      <c r="B5045" s="18"/>
      <c r="D5045"/>
      <c r="E5045"/>
      <c r="F5045"/>
      <c r="G5045"/>
      <c r="H5045"/>
      <c r="I5045"/>
      <c r="J5045"/>
      <c r="K5045"/>
      <c r="L5045"/>
      <c r="M5045"/>
      <c r="N5045"/>
      <c r="O5045"/>
      <c r="P5045"/>
      <c r="Q5045"/>
      <c r="R5045"/>
    </row>
    <row r="5046" spans="1:18" s="16" customFormat="1" x14ac:dyDescent="0.25">
      <c r="A5046"/>
      <c r="B5046" s="18"/>
      <c r="D5046"/>
      <c r="E5046"/>
      <c r="F5046"/>
      <c r="G5046"/>
      <c r="H5046"/>
      <c r="I5046"/>
      <c r="J5046"/>
      <c r="K5046"/>
      <c r="L5046"/>
      <c r="M5046"/>
      <c r="N5046"/>
      <c r="O5046"/>
      <c r="P5046"/>
      <c r="Q5046"/>
      <c r="R5046"/>
    </row>
    <row r="5047" spans="1:18" s="16" customFormat="1" x14ac:dyDescent="0.25">
      <c r="A5047"/>
      <c r="B5047" s="18"/>
      <c r="D5047"/>
      <c r="E5047"/>
      <c r="F5047"/>
      <c r="G5047"/>
      <c r="H5047"/>
      <c r="I5047"/>
      <c r="J5047"/>
      <c r="K5047"/>
      <c r="L5047"/>
      <c r="M5047"/>
      <c r="N5047"/>
      <c r="O5047"/>
      <c r="P5047"/>
      <c r="Q5047"/>
      <c r="R5047"/>
    </row>
    <row r="5048" spans="1:18" s="16" customFormat="1" x14ac:dyDescent="0.25">
      <c r="A5048"/>
      <c r="B5048" s="18"/>
      <c r="D5048"/>
      <c r="E5048"/>
      <c r="F5048"/>
      <c r="G5048"/>
      <c r="H5048"/>
      <c r="I5048"/>
      <c r="J5048"/>
      <c r="K5048"/>
      <c r="L5048"/>
      <c r="M5048"/>
      <c r="N5048"/>
      <c r="O5048"/>
      <c r="P5048"/>
      <c r="Q5048"/>
      <c r="R5048"/>
    </row>
    <row r="5049" spans="1:18" s="16" customFormat="1" x14ac:dyDescent="0.25">
      <c r="A5049"/>
      <c r="B5049" s="18"/>
      <c r="D5049"/>
      <c r="E5049"/>
      <c r="F5049"/>
      <c r="G5049"/>
      <c r="H5049"/>
      <c r="I5049"/>
      <c r="J5049"/>
      <c r="K5049"/>
      <c r="L5049"/>
      <c r="M5049"/>
      <c r="N5049"/>
      <c r="O5049"/>
      <c r="P5049"/>
      <c r="Q5049"/>
      <c r="R5049"/>
    </row>
    <row r="5050" spans="1:18" s="16" customFormat="1" x14ac:dyDescent="0.25">
      <c r="A5050"/>
      <c r="B5050" s="18"/>
      <c r="D5050"/>
      <c r="E5050"/>
      <c r="F5050"/>
      <c r="G5050"/>
      <c r="H5050"/>
      <c r="I5050"/>
      <c r="J5050"/>
      <c r="K5050"/>
      <c r="L5050"/>
      <c r="M5050"/>
      <c r="N5050"/>
      <c r="O5050"/>
      <c r="P5050"/>
      <c r="Q5050"/>
      <c r="R5050"/>
    </row>
    <row r="5051" spans="1:18" s="16" customFormat="1" x14ac:dyDescent="0.25">
      <c r="A5051"/>
      <c r="B5051" s="18"/>
      <c r="D5051"/>
      <c r="E5051"/>
      <c r="F5051"/>
      <c r="G5051"/>
      <c r="H5051"/>
      <c r="I5051"/>
      <c r="J5051"/>
      <c r="K5051"/>
      <c r="L5051"/>
      <c r="M5051"/>
      <c r="N5051"/>
      <c r="O5051"/>
      <c r="P5051"/>
      <c r="Q5051"/>
      <c r="R5051"/>
    </row>
    <row r="5052" spans="1:18" s="16" customFormat="1" x14ac:dyDescent="0.25">
      <c r="A5052"/>
      <c r="B5052" s="18"/>
      <c r="D5052"/>
      <c r="E5052"/>
      <c r="F5052"/>
      <c r="G5052"/>
      <c r="H5052"/>
      <c r="I5052"/>
      <c r="J5052"/>
      <c r="K5052"/>
      <c r="L5052"/>
      <c r="M5052"/>
      <c r="N5052"/>
      <c r="O5052"/>
      <c r="P5052"/>
      <c r="Q5052"/>
      <c r="R5052"/>
    </row>
    <row r="5053" spans="1:18" s="16" customFormat="1" x14ac:dyDescent="0.25">
      <c r="A5053"/>
      <c r="B5053" s="18"/>
      <c r="D5053"/>
      <c r="E5053"/>
      <c r="F5053"/>
      <c r="G5053"/>
      <c r="H5053"/>
      <c r="I5053"/>
      <c r="J5053"/>
      <c r="K5053"/>
      <c r="L5053"/>
      <c r="M5053"/>
      <c r="N5053"/>
      <c r="O5053"/>
      <c r="P5053"/>
      <c r="Q5053"/>
      <c r="R5053"/>
    </row>
    <row r="5054" spans="1:18" s="16" customFormat="1" x14ac:dyDescent="0.25">
      <c r="A5054"/>
      <c r="B5054" s="18"/>
      <c r="D5054"/>
      <c r="E5054"/>
      <c r="F5054"/>
      <c r="G5054"/>
      <c r="H5054"/>
      <c r="I5054"/>
      <c r="J5054"/>
      <c r="K5054"/>
      <c r="L5054"/>
      <c r="M5054"/>
      <c r="N5054"/>
      <c r="O5054"/>
      <c r="P5054"/>
      <c r="Q5054"/>
      <c r="R5054"/>
    </row>
    <row r="5055" spans="1:18" s="16" customFormat="1" x14ac:dyDescent="0.25">
      <c r="A5055"/>
      <c r="B5055" s="18"/>
      <c r="D5055"/>
      <c r="E5055"/>
      <c r="F5055"/>
      <c r="G5055"/>
      <c r="H5055"/>
      <c r="I5055"/>
      <c r="J5055"/>
      <c r="K5055"/>
      <c r="L5055"/>
      <c r="M5055"/>
      <c r="N5055"/>
      <c r="O5055"/>
      <c r="P5055"/>
      <c r="Q5055"/>
      <c r="R5055"/>
    </row>
    <row r="5056" spans="1:18" s="16" customFormat="1" x14ac:dyDescent="0.25">
      <c r="A5056"/>
      <c r="B5056" s="18"/>
      <c r="D5056"/>
      <c r="E5056"/>
      <c r="F5056"/>
      <c r="G5056"/>
      <c r="H5056"/>
      <c r="I5056"/>
      <c r="J5056"/>
      <c r="K5056"/>
      <c r="L5056"/>
      <c r="M5056"/>
      <c r="N5056"/>
      <c r="O5056"/>
      <c r="P5056"/>
      <c r="Q5056"/>
      <c r="R5056"/>
    </row>
    <row r="5057" spans="1:18" s="16" customFormat="1" x14ac:dyDescent="0.25">
      <c r="A5057"/>
      <c r="B5057" s="18"/>
      <c r="D5057"/>
      <c r="E5057"/>
      <c r="F5057"/>
      <c r="G5057"/>
      <c r="H5057"/>
      <c r="I5057"/>
      <c r="J5057"/>
      <c r="K5057"/>
      <c r="L5057"/>
      <c r="M5057"/>
      <c r="N5057"/>
      <c r="O5057"/>
      <c r="P5057"/>
      <c r="Q5057"/>
      <c r="R5057"/>
    </row>
    <row r="5058" spans="1:18" s="16" customFormat="1" x14ac:dyDescent="0.25">
      <c r="A5058"/>
      <c r="B5058" s="18"/>
      <c r="D5058"/>
      <c r="E5058"/>
      <c r="F5058"/>
      <c r="G5058"/>
      <c r="H5058"/>
      <c r="I5058"/>
      <c r="J5058"/>
      <c r="K5058"/>
      <c r="L5058"/>
      <c r="M5058"/>
      <c r="N5058"/>
      <c r="O5058"/>
      <c r="P5058"/>
      <c r="Q5058"/>
      <c r="R5058"/>
    </row>
    <row r="5059" spans="1:18" s="16" customFormat="1" x14ac:dyDescent="0.25">
      <c r="A5059"/>
      <c r="B5059" s="18"/>
      <c r="D5059"/>
      <c r="E5059"/>
      <c r="F5059"/>
      <c r="G5059"/>
      <c r="H5059"/>
      <c r="I5059"/>
      <c r="J5059"/>
      <c r="K5059"/>
      <c r="L5059"/>
      <c r="M5059"/>
      <c r="N5059"/>
      <c r="O5059"/>
      <c r="P5059"/>
      <c r="Q5059"/>
      <c r="R5059"/>
    </row>
    <row r="5060" spans="1:18" s="16" customFormat="1" x14ac:dyDescent="0.25">
      <c r="A5060"/>
      <c r="B5060" s="18"/>
      <c r="D5060"/>
      <c r="E5060"/>
      <c r="F5060"/>
      <c r="G5060"/>
      <c r="H5060"/>
      <c r="I5060"/>
      <c r="J5060"/>
      <c r="K5060"/>
      <c r="L5060"/>
      <c r="M5060"/>
      <c r="N5060"/>
      <c r="O5060"/>
      <c r="P5060"/>
      <c r="Q5060"/>
      <c r="R5060"/>
    </row>
    <row r="5061" spans="1:18" s="16" customFormat="1" x14ac:dyDescent="0.25">
      <c r="A5061"/>
      <c r="B5061" s="18"/>
      <c r="D5061"/>
      <c r="E5061"/>
      <c r="F5061"/>
      <c r="G5061"/>
      <c r="H5061"/>
      <c r="I5061"/>
      <c r="J5061"/>
      <c r="K5061"/>
      <c r="L5061"/>
      <c r="M5061"/>
      <c r="N5061"/>
      <c r="O5061"/>
      <c r="P5061"/>
      <c r="Q5061"/>
      <c r="R5061"/>
    </row>
    <row r="5062" spans="1:18" s="16" customFormat="1" x14ac:dyDescent="0.25">
      <c r="A5062"/>
      <c r="B5062" s="17"/>
      <c r="D5062"/>
      <c r="E5062"/>
      <c r="F5062"/>
      <c r="G5062"/>
      <c r="H5062"/>
      <c r="I5062"/>
      <c r="J5062"/>
      <c r="K5062"/>
      <c r="L5062"/>
      <c r="M5062"/>
      <c r="N5062"/>
      <c r="O5062"/>
      <c r="P5062"/>
      <c r="Q5062"/>
      <c r="R5062"/>
    </row>
    <row r="5063" spans="1:18" s="16" customFormat="1" x14ac:dyDescent="0.25">
      <c r="A5063"/>
      <c r="B5063" s="18"/>
      <c r="D5063"/>
      <c r="E5063"/>
      <c r="F5063"/>
      <c r="G5063"/>
      <c r="H5063"/>
      <c r="I5063"/>
      <c r="J5063"/>
      <c r="K5063"/>
      <c r="L5063"/>
      <c r="M5063"/>
      <c r="N5063"/>
      <c r="O5063"/>
      <c r="P5063"/>
      <c r="Q5063"/>
      <c r="R5063"/>
    </row>
    <row r="5064" spans="1:18" s="16" customFormat="1" x14ac:dyDescent="0.25">
      <c r="A5064"/>
      <c r="B5064" s="18"/>
      <c r="D5064"/>
      <c r="E5064"/>
      <c r="F5064"/>
      <c r="G5064"/>
      <c r="H5064"/>
      <c r="I5064"/>
      <c r="J5064"/>
      <c r="K5064"/>
      <c r="L5064"/>
      <c r="M5064"/>
      <c r="N5064"/>
      <c r="O5064"/>
      <c r="P5064"/>
      <c r="Q5064"/>
      <c r="R5064"/>
    </row>
    <row r="5065" spans="1:18" s="16" customFormat="1" x14ac:dyDescent="0.25">
      <c r="A5065"/>
      <c r="B5065" s="18"/>
      <c r="D5065"/>
      <c r="E5065"/>
      <c r="F5065"/>
      <c r="G5065"/>
      <c r="H5065"/>
      <c r="I5065"/>
      <c r="J5065"/>
      <c r="K5065"/>
      <c r="L5065"/>
      <c r="M5065"/>
      <c r="N5065"/>
      <c r="O5065"/>
      <c r="P5065"/>
      <c r="Q5065"/>
      <c r="R5065"/>
    </row>
    <row r="5066" spans="1:18" s="16" customFormat="1" x14ac:dyDescent="0.25">
      <c r="A5066"/>
      <c r="B5066" s="18"/>
      <c r="D5066"/>
      <c r="E5066"/>
      <c r="F5066"/>
      <c r="G5066"/>
      <c r="H5066"/>
      <c r="I5066"/>
      <c r="J5066"/>
      <c r="K5066"/>
      <c r="L5066"/>
      <c r="M5066"/>
      <c r="N5066"/>
      <c r="O5066"/>
      <c r="P5066"/>
      <c r="Q5066"/>
      <c r="R5066"/>
    </row>
    <row r="5067" spans="1:18" s="16" customFormat="1" x14ac:dyDescent="0.25">
      <c r="A5067"/>
      <c r="B5067" s="18"/>
      <c r="D5067"/>
      <c r="E5067"/>
      <c r="F5067"/>
      <c r="G5067"/>
      <c r="H5067"/>
      <c r="I5067"/>
      <c r="J5067"/>
      <c r="K5067"/>
      <c r="L5067"/>
      <c r="M5067"/>
      <c r="N5067"/>
      <c r="O5067"/>
      <c r="P5067"/>
      <c r="Q5067"/>
      <c r="R5067"/>
    </row>
    <row r="5068" spans="1:18" s="16" customFormat="1" x14ac:dyDescent="0.25">
      <c r="A5068"/>
      <c r="B5068" s="18"/>
      <c r="D5068"/>
      <c r="E5068"/>
      <c r="F5068"/>
      <c r="G5068"/>
      <c r="H5068"/>
      <c r="I5068"/>
      <c r="J5068"/>
      <c r="K5068"/>
      <c r="L5068"/>
      <c r="M5068"/>
      <c r="N5068"/>
      <c r="O5068"/>
      <c r="P5068"/>
      <c r="Q5068"/>
      <c r="R5068"/>
    </row>
    <row r="5069" spans="1:18" s="16" customFormat="1" x14ac:dyDescent="0.25">
      <c r="A5069"/>
      <c r="B5069" s="18"/>
      <c r="D5069"/>
      <c r="E5069"/>
      <c r="F5069"/>
      <c r="G5069"/>
      <c r="H5069"/>
      <c r="I5069"/>
      <c r="J5069"/>
      <c r="K5069"/>
      <c r="L5069"/>
      <c r="M5069"/>
      <c r="N5069"/>
      <c r="O5069"/>
      <c r="P5069"/>
      <c r="Q5069"/>
      <c r="R5069"/>
    </row>
    <row r="5070" spans="1:18" s="16" customFormat="1" x14ac:dyDescent="0.25">
      <c r="A5070"/>
      <c r="B5070" s="18"/>
      <c r="D5070"/>
      <c r="E5070"/>
      <c r="F5070"/>
      <c r="G5070"/>
      <c r="H5070"/>
      <c r="I5070"/>
      <c r="J5070"/>
      <c r="K5070"/>
      <c r="L5070"/>
      <c r="M5070"/>
      <c r="N5070"/>
      <c r="O5070"/>
      <c r="P5070"/>
      <c r="Q5070"/>
      <c r="R5070"/>
    </row>
    <row r="5071" spans="1:18" s="16" customFormat="1" x14ac:dyDescent="0.25">
      <c r="A5071"/>
      <c r="B5071" s="18"/>
      <c r="D5071"/>
      <c r="E5071"/>
      <c r="F5071"/>
      <c r="G5071"/>
      <c r="H5071"/>
      <c r="I5071"/>
      <c r="J5071"/>
      <c r="K5071"/>
      <c r="L5071"/>
      <c r="M5071"/>
      <c r="N5071"/>
      <c r="O5071"/>
      <c r="P5071"/>
      <c r="Q5071"/>
      <c r="R5071"/>
    </row>
    <row r="5072" spans="1:18" s="16" customFormat="1" x14ac:dyDescent="0.25">
      <c r="A5072"/>
      <c r="B5072" s="18"/>
      <c r="D5072"/>
      <c r="E5072"/>
      <c r="F5072"/>
      <c r="G5072"/>
      <c r="H5072"/>
      <c r="I5072"/>
      <c r="J5072"/>
      <c r="K5072"/>
      <c r="L5072"/>
      <c r="M5072"/>
      <c r="N5072"/>
      <c r="O5072"/>
      <c r="P5072"/>
      <c r="Q5072"/>
      <c r="R5072"/>
    </row>
    <row r="5073" spans="1:18" s="16" customFormat="1" x14ac:dyDescent="0.25">
      <c r="A5073"/>
      <c r="B5073" s="18"/>
      <c r="D5073"/>
      <c r="E5073"/>
      <c r="F5073"/>
      <c r="G5073"/>
      <c r="H5073"/>
      <c r="I5073"/>
      <c r="J5073"/>
      <c r="K5073"/>
      <c r="L5073"/>
      <c r="M5073"/>
      <c r="N5073"/>
      <c r="O5073"/>
      <c r="P5073"/>
      <c r="Q5073"/>
      <c r="R5073"/>
    </row>
    <row r="5074" spans="1:18" s="16" customFormat="1" x14ac:dyDescent="0.25">
      <c r="A5074"/>
      <c r="B5074" s="18"/>
      <c r="D5074"/>
      <c r="E5074"/>
      <c r="F5074"/>
      <c r="G5074"/>
      <c r="H5074"/>
      <c r="I5074"/>
      <c r="J5074"/>
      <c r="K5074"/>
      <c r="L5074"/>
      <c r="M5074"/>
      <c r="N5074"/>
      <c r="O5074"/>
      <c r="P5074"/>
      <c r="Q5074"/>
      <c r="R5074"/>
    </row>
    <row r="5075" spans="1:18" s="16" customFormat="1" x14ac:dyDescent="0.25">
      <c r="A5075"/>
      <c r="B5075" s="18"/>
      <c r="D5075"/>
      <c r="E5075"/>
      <c r="F5075"/>
      <c r="G5075"/>
      <c r="H5075"/>
      <c r="I5075"/>
      <c r="J5075"/>
      <c r="K5075"/>
      <c r="L5075"/>
      <c r="M5075"/>
      <c r="N5075"/>
      <c r="O5075"/>
      <c r="P5075"/>
      <c r="Q5075"/>
      <c r="R5075"/>
    </row>
    <row r="5076" spans="1:18" s="16" customFormat="1" x14ac:dyDescent="0.25">
      <c r="A5076"/>
      <c r="B5076" s="18"/>
      <c r="D5076"/>
      <c r="E5076"/>
      <c r="F5076"/>
      <c r="G5076"/>
      <c r="H5076"/>
      <c r="I5076"/>
      <c r="J5076"/>
      <c r="K5076"/>
      <c r="L5076"/>
      <c r="M5076"/>
      <c r="N5076"/>
      <c r="O5076"/>
      <c r="P5076"/>
      <c r="Q5076"/>
      <c r="R5076"/>
    </row>
    <row r="5077" spans="1:18" s="16" customFormat="1" x14ac:dyDescent="0.25">
      <c r="A5077"/>
      <c r="B5077" s="18"/>
      <c r="D5077"/>
      <c r="E5077"/>
      <c r="F5077"/>
      <c r="G5077"/>
      <c r="H5077"/>
      <c r="I5077"/>
      <c r="J5077"/>
      <c r="K5077"/>
      <c r="L5077"/>
      <c r="M5077"/>
      <c r="N5077"/>
      <c r="O5077"/>
      <c r="P5077"/>
      <c r="Q5077"/>
      <c r="R5077"/>
    </row>
    <row r="5078" spans="1:18" s="16" customFormat="1" x14ac:dyDescent="0.25">
      <c r="A5078"/>
      <c r="B5078" s="18"/>
      <c r="D5078"/>
      <c r="E5078"/>
      <c r="F5078"/>
      <c r="G5078"/>
      <c r="H5078"/>
      <c r="I5078"/>
      <c r="J5078"/>
      <c r="K5078"/>
      <c r="L5078"/>
      <c r="M5078"/>
      <c r="N5078"/>
      <c r="O5078"/>
      <c r="P5078"/>
      <c r="Q5078"/>
      <c r="R5078"/>
    </row>
    <row r="5079" spans="1:18" s="16" customFormat="1" x14ac:dyDescent="0.25">
      <c r="A5079"/>
      <c r="B5079" s="18"/>
      <c r="D5079"/>
      <c r="E5079"/>
      <c r="F5079"/>
      <c r="G5079"/>
      <c r="H5079"/>
      <c r="I5079"/>
      <c r="J5079"/>
      <c r="K5079"/>
      <c r="L5079"/>
      <c r="M5079"/>
      <c r="N5079"/>
      <c r="O5079"/>
      <c r="P5079"/>
      <c r="Q5079"/>
      <c r="R5079"/>
    </row>
    <row r="5080" spans="1:18" s="16" customFormat="1" x14ac:dyDescent="0.25">
      <c r="A5080"/>
      <c r="B5080" s="18"/>
      <c r="D5080"/>
      <c r="E5080"/>
      <c r="F5080"/>
      <c r="G5080"/>
      <c r="H5080"/>
      <c r="I5080"/>
      <c r="J5080"/>
      <c r="K5080"/>
      <c r="L5080"/>
      <c r="M5080"/>
      <c r="N5080"/>
      <c r="O5080"/>
      <c r="P5080"/>
      <c r="Q5080"/>
      <c r="R5080"/>
    </row>
    <row r="5081" spans="1:18" s="16" customFormat="1" x14ac:dyDescent="0.25">
      <c r="A5081"/>
      <c r="B5081" s="18"/>
      <c r="D5081"/>
      <c r="E5081"/>
      <c r="F5081"/>
      <c r="G5081"/>
      <c r="H5081"/>
      <c r="I5081"/>
      <c r="J5081"/>
      <c r="K5081"/>
      <c r="L5081"/>
      <c r="M5081"/>
      <c r="N5081"/>
      <c r="O5081"/>
      <c r="P5081"/>
      <c r="Q5081"/>
      <c r="R5081"/>
    </row>
    <row r="5082" spans="1:18" s="16" customFormat="1" x14ac:dyDescent="0.25">
      <c r="A5082"/>
      <c r="B5082" s="18"/>
      <c r="D5082"/>
      <c r="E5082"/>
      <c r="F5082"/>
      <c r="G5082"/>
      <c r="H5082"/>
      <c r="I5082"/>
      <c r="J5082"/>
      <c r="K5082"/>
      <c r="L5082"/>
      <c r="M5082"/>
      <c r="N5082"/>
      <c r="O5082"/>
      <c r="P5082"/>
      <c r="Q5082"/>
      <c r="R5082"/>
    </row>
    <row r="5083" spans="1:18" s="16" customFormat="1" x14ac:dyDescent="0.25">
      <c r="A5083"/>
      <c r="B5083" s="18"/>
      <c r="D5083"/>
      <c r="E5083"/>
      <c r="F5083"/>
      <c r="G5083"/>
      <c r="H5083"/>
      <c r="I5083"/>
      <c r="J5083"/>
      <c r="K5083"/>
      <c r="L5083"/>
      <c r="M5083"/>
      <c r="N5083"/>
      <c r="O5083"/>
      <c r="P5083"/>
      <c r="Q5083"/>
      <c r="R5083"/>
    </row>
    <row r="5084" spans="1:18" s="16" customFormat="1" x14ac:dyDescent="0.25">
      <c r="A5084"/>
      <c r="B5084" s="18"/>
      <c r="D5084"/>
      <c r="E5084"/>
      <c r="F5084"/>
      <c r="G5084"/>
      <c r="H5084"/>
      <c r="I5084"/>
      <c r="J5084"/>
      <c r="K5084"/>
      <c r="L5084"/>
      <c r="M5084"/>
      <c r="N5084"/>
      <c r="O5084"/>
      <c r="P5084"/>
      <c r="Q5084"/>
      <c r="R5084"/>
    </row>
    <row r="5085" spans="1:18" s="16" customFormat="1" x14ac:dyDescent="0.25">
      <c r="A5085"/>
      <c r="B5085" s="18"/>
      <c r="D5085"/>
      <c r="E5085"/>
      <c r="F5085"/>
      <c r="G5085"/>
      <c r="H5085"/>
      <c r="I5085"/>
      <c r="J5085"/>
      <c r="K5085"/>
      <c r="L5085"/>
      <c r="M5085"/>
      <c r="N5085"/>
      <c r="O5085"/>
      <c r="P5085"/>
      <c r="Q5085"/>
      <c r="R5085"/>
    </row>
    <row r="5086" spans="1:18" s="16" customFormat="1" x14ac:dyDescent="0.25">
      <c r="A5086"/>
      <c r="B5086" s="18"/>
      <c r="D5086"/>
      <c r="E5086"/>
      <c r="F5086"/>
      <c r="G5086"/>
      <c r="H5086"/>
      <c r="I5086"/>
      <c r="J5086"/>
      <c r="K5086"/>
      <c r="L5086"/>
      <c r="M5086"/>
      <c r="N5086"/>
      <c r="O5086"/>
      <c r="P5086"/>
      <c r="Q5086"/>
      <c r="R5086"/>
    </row>
    <row r="5087" spans="1:18" s="16" customFormat="1" x14ac:dyDescent="0.25">
      <c r="A5087"/>
      <c r="B5087" s="18"/>
      <c r="D5087"/>
      <c r="E5087"/>
      <c r="F5087"/>
      <c r="G5087"/>
      <c r="H5087"/>
      <c r="I5087"/>
      <c r="J5087"/>
      <c r="K5087"/>
      <c r="L5087"/>
      <c r="M5087"/>
      <c r="N5087"/>
      <c r="O5087"/>
      <c r="P5087"/>
      <c r="Q5087"/>
      <c r="R5087"/>
    </row>
    <row r="5088" spans="1:18" s="16" customFormat="1" x14ac:dyDescent="0.25">
      <c r="A5088"/>
      <c r="B5088" s="18"/>
      <c r="D5088"/>
      <c r="E5088"/>
      <c r="F5088"/>
      <c r="G5088"/>
      <c r="H5088"/>
      <c r="I5088"/>
      <c r="J5088"/>
      <c r="K5088"/>
      <c r="L5088"/>
      <c r="M5088"/>
      <c r="N5088"/>
      <c r="O5088"/>
      <c r="P5088"/>
      <c r="Q5088"/>
      <c r="R5088"/>
    </row>
    <row r="5089" spans="1:18" s="16" customFormat="1" x14ac:dyDescent="0.25">
      <c r="A5089"/>
      <c r="B5089" s="18"/>
      <c r="D5089"/>
      <c r="E5089"/>
      <c r="F5089"/>
      <c r="G5089"/>
      <c r="H5089"/>
      <c r="I5089"/>
      <c r="J5089"/>
      <c r="K5089"/>
      <c r="L5089"/>
      <c r="M5089"/>
      <c r="N5089"/>
      <c r="O5089"/>
      <c r="P5089"/>
      <c r="Q5089"/>
      <c r="R5089"/>
    </row>
    <row r="5090" spans="1:18" s="16" customFormat="1" x14ac:dyDescent="0.25">
      <c r="A5090"/>
      <c r="B5090" s="18"/>
      <c r="D5090"/>
      <c r="E5090"/>
      <c r="F5090"/>
      <c r="G5090"/>
      <c r="H5090"/>
      <c r="I5090"/>
      <c r="J5090"/>
      <c r="K5090"/>
      <c r="L5090"/>
      <c r="M5090"/>
      <c r="N5090"/>
      <c r="O5090"/>
      <c r="P5090"/>
      <c r="Q5090"/>
      <c r="R5090"/>
    </row>
    <row r="5091" spans="1:18" s="16" customFormat="1" x14ac:dyDescent="0.25">
      <c r="A5091"/>
      <c r="B5091" s="18"/>
      <c r="D5091"/>
      <c r="E5091"/>
      <c r="F5091"/>
      <c r="G5091"/>
      <c r="H5091"/>
      <c r="I5091"/>
      <c r="J5091"/>
      <c r="K5091"/>
      <c r="L5091"/>
      <c r="M5091"/>
      <c r="N5091"/>
      <c r="O5091"/>
      <c r="P5091"/>
      <c r="Q5091"/>
      <c r="R5091"/>
    </row>
    <row r="5092" spans="1:18" s="16" customFormat="1" x14ac:dyDescent="0.25">
      <c r="A5092"/>
      <c r="B5092" s="18"/>
      <c r="D5092"/>
      <c r="E5092"/>
      <c r="F5092"/>
      <c r="G5092"/>
      <c r="H5092"/>
      <c r="I5092"/>
      <c r="J5092"/>
      <c r="K5092"/>
      <c r="L5092"/>
      <c r="M5092"/>
      <c r="N5092"/>
      <c r="O5092"/>
      <c r="P5092"/>
      <c r="Q5092"/>
      <c r="R5092"/>
    </row>
    <row r="5093" spans="1:18" s="16" customFormat="1" x14ac:dyDescent="0.25">
      <c r="A5093"/>
      <c r="B5093" s="18"/>
      <c r="D5093"/>
      <c r="E5093"/>
      <c r="F5093"/>
      <c r="G5093"/>
      <c r="H5093"/>
      <c r="I5093"/>
      <c r="J5093"/>
      <c r="K5093"/>
      <c r="L5093"/>
      <c r="M5093"/>
      <c r="N5093"/>
      <c r="O5093"/>
      <c r="P5093"/>
      <c r="Q5093"/>
      <c r="R5093"/>
    </row>
    <row r="5094" spans="1:18" s="16" customFormat="1" x14ac:dyDescent="0.25">
      <c r="A5094"/>
      <c r="B5094" s="18"/>
      <c r="D5094"/>
      <c r="E5094"/>
      <c r="F5094"/>
      <c r="G5094"/>
      <c r="H5094"/>
      <c r="I5094"/>
      <c r="J5094"/>
      <c r="K5094"/>
      <c r="L5094"/>
      <c r="M5094"/>
      <c r="N5094"/>
      <c r="O5094"/>
      <c r="P5094"/>
      <c r="Q5094"/>
      <c r="R5094"/>
    </row>
    <row r="5095" spans="1:18" s="16" customFormat="1" x14ac:dyDescent="0.25">
      <c r="A5095"/>
      <c r="B5095" s="18"/>
      <c r="D5095"/>
      <c r="E5095"/>
      <c r="F5095"/>
      <c r="G5095"/>
      <c r="H5095"/>
      <c r="I5095"/>
      <c r="J5095"/>
      <c r="K5095"/>
      <c r="L5095"/>
      <c r="M5095"/>
      <c r="N5095"/>
      <c r="O5095"/>
      <c r="P5095"/>
      <c r="Q5095"/>
      <c r="R5095"/>
    </row>
    <row r="5096" spans="1:18" s="16" customFormat="1" x14ac:dyDescent="0.25">
      <c r="A5096"/>
      <c r="B5096" s="18"/>
      <c r="D5096"/>
      <c r="E5096"/>
      <c r="F5096"/>
      <c r="G5096"/>
      <c r="H5096"/>
      <c r="I5096"/>
      <c r="J5096"/>
      <c r="K5096"/>
      <c r="L5096"/>
      <c r="M5096"/>
      <c r="N5096"/>
      <c r="O5096"/>
      <c r="P5096"/>
      <c r="Q5096"/>
      <c r="R5096"/>
    </row>
    <row r="5097" spans="1:18" s="16" customFormat="1" x14ac:dyDescent="0.25">
      <c r="A5097"/>
      <c r="B5097" s="18"/>
      <c r="D5097"/>
      <c r="E5097"/>
      <c r="F5097"/>
      <c r="G5097"/>
      <c r="H5097"/>
      <c r="I5097"/>
      <c r="J5097"/>
      <c r="K5097"/>
      <c r="L5097"/>
      <c r="M5097"/>
      <c r="N5097"/>
      <c r="O5097"/>
      <c r="P5097"/>
      <c r="Q5097"/>
      <c r="R5097"/>
    </row>
    <row r="5098" spans="1:18" s="16" customFormat="1" x14ac:dyDescent="0.25">
      <c r="A5098"/>
      <c r="B5098" s="18"/>
      <c r="D5098"/>
      <c r="E5098"/>
      <c r="F5098"/>
      <c r="G5098"/>
      <c r="H5098"/>
      <c r="I5098"/>
      <c r="J5098"/>
      <c r="K5098"/>
      <c r="L5098"/>
      <c r="M5098"/>
      <c r="N5098"/>
      <c r="O5098"/>
      <c r="P5098"/>
      <c r="Q5098"/>
      <c r="R5098"/>
    </row>
    <row r="5099" spans="1:18" s="16" customFormat="1" x14ac:dyDescent="0.25">
      <c r="A5099"/>
      <c r="B5099" s="18"/>
      <c r="D5099"/>
      <c r="E5099"/>
      <c r="F5099"/>
      <c r="G5099"/>
      <c r="H5099"/>
      <c r="I5099"/>
      <c r="J5099"/>
      <c r="K5099"/>
      <c r="L5099"/>
      <c r="M5099"/>
      <c r="N5099"/>
      <c r="O5099"/>
      <c r="P5099"/>
      <c r="Q5099"/>
      <c r="R5099"/>
    </row>
    <row r="5100" spans="1:18" s="16" customFormat="1" x14ac:dyDescent="0.25">
      <c r="A5100"/>
      <c r="B5100" s="18"/>
      <c r="D5100"/>
      <c r="E5100"/>
      <c r="F5100"/>
      <c r="G5100"/>
      <c r="H5100"/>
      <c r="I5100"/>
      <c r="J5100"/>
      <c r="K5100"/>
      <c r="L5100"/>
      <c r="M5100"/>
      <c r="N5100"/>
      <c r="O5100"/>
      <c r="P5100"/>
      <c r="Q5100"/>
      <c r="R5100"/>
    </row>
    <row r="5101" spans="1:18" s="16" customFormat="1" x14ac:dyDescent="0.25">
      <c r="A5101"/>
      <c r="B5101" s="18"/>
      <c r="D5101"/>
      <c r="E5101"/>
      <c r="F5101"/>
      <c r="G5101"/>
      <c r="H5101"/>
      <c r="I5101"/>
      <c r="J5101"/>
      <c r="K5101"/>
      <c r="L5101"/>
      <c r="M5101"/>
      <c r="N5101"/>
      <c r="O5101"/>
      <c r="P5101"/>
      <c r="Q5101"/>
      <c r="R5101"/>
    </row>
    <row r="5102" spans="1:18" s="16" customFormat="1" x14ac:dyDescent="0.25">
      <c r="A5102"/>
      <c r="B5102" s="18"/>
      <c r="D5102"/>
      <c r="E5102"/>
      <c r="F5102"/>
      <c r="G5102"/>
      <c r="H5102"/>
      <c r="I5102"/>
      <c r="J5102"/>
      <c r="K5102"/>
      <c r="L5102"/>
      <c r="M5102"/>
      <c r="N5102"/>
      <c r="O5102"/>
      <c r="P5102"/>
      <c r="Q5102"/>
      <c r="R5102"/>
    </row>
    <row r="5103" spans="1:18" s="16" customFormat="1" x14ac:dyDescent="0.25">
      <c r="A5103"/>
      <c r="B5103" s="18"/>
      <c r="D5103"/>
      <c r="E5103"/>
      <c r="F5103"/>
      <c r="G5103"/>
      <c r="H5103"/>
      <c r="I5103"/>
      <c r="J5103"/>
      <c r="K5103"/>
      <c r="L5103"/>
      <c r="M5103"/>
      <c r="N5103"/>
      <c r="O5103"/>
      <c r="P5103"/>
      <c r="Q5103"/>
      <c r="R5103"/>
    </row>
    <row r="5104" spans="1:18" s="16" customFormat="1" x14ac:dyDescent="0.25">
      <c r="A5104"/>
      <c r="B5104" s="18"/>
      <c r="D5104"/>
      <c r="E5104"/>
      <c r="F5104"/>
      <c r="G5104"/>
      <c r="H5104"/>
      <c r="I5104"/>
      <c r="J5104"/>
      <c r="K5104"/>
      <c r="L5104"/>
      <c r="M5104"/>
      <c r="N5104"/>
      <c r="O5104"/>
      <c r="P5104"/>
      <c r="Q5104"/>
      <c r="R5104"/>
    </row>
    <row r="5105" spans="1:18" s="16" customFormat="1" x14ac:dyDescent="0.25">
      <c r="A5105"/>
      <c r="B5105" s="18"/>
      <c r="D5105"/>
      <c r="E5105"/>
      <c r="F5105"/>
      <c r="G5105"/>
      <c r="H5105"/>
      <c r="I5105"/>
      <c r="J5105"/>
      <c r="K5105"/>
      <c r="L5105"/>
      <c r="M5105"/>
      <c r="N5105"/>
      <c r="O5105"/>
      <c r="P5105"/>
      <c r="Q5105"/>
      <c r="R5105"/>
    </row>
    <row r="5106" spans="1:18" s="16" customFormat="1" x14ac:dyDescent="0.25">
      <c r="A5106"/>
      <c r="B5106" s="18"/>
      <c r="D5106"/>
      <c r="E5106"/>
      <c r="F5106"/>
      <c r="G5106"/>
      <c r="H5106"/>
      <c r="I5106"/>
      <c r="J5106"/>
      <c r="K5106"/>
      <c r="L5106"/>
      <c r="M5106"/>
      <c r="N5106"/>
      <c r="O5106"/>
      <c r="P5106"/>
      <c r="Q5106"/>
      <c r="R5106"/>
    </row>
    <row r="5107" spans="1:18" s="16" customFormat="1" x14ac:dyDescent="0.25">
      <c r="A5107"/>
      <c r="B5107" s="18"/>
      <c r="D5107"/>
      <c r="E5107"/>
      <c r="F5107"/>
      <c r="G5107"/>
      <c r="H5107"/>
      <c r="I5107"/>
      <c r="J5107"/>
      <c r="K5107"/>
      <c r="L5107"/>
      <c r="M5107"/>
      <c r="N5107"/>
      <c r="O5107"/>
      <c r="P5107"/>
      <c r="Q5107"/>
      <c r="R5107"/>
    </row>
    <row r="5108" spans="1:18" s="16" customFormat="1" x14ac:dyDescent="0.25">
      <c r="A5108"/>
      <c r="B5108" s="18"/>
      <c r="D5108"/>
      <c r="E5108"/>
      <c r="F5108"/>
      <c r="G5108"/>
      <c r="H5108"/>
      <c r="I5108"/>
      <c r="J5108"/>
      <c r="K5108"/>
      <c r="L5108"/>
      <c r="M5108"/>
      <c r="N5108"/>
      <c r="O5108"/>
      <c r="P5108"/>
      <c r="Q5108"/>
      <c r="R5108"/>
    </row>
    <row r="5109" spans="1:18" s="16" customFormat="1" x14ac:dyDescent="0.25">
      <c r="A5109"/>
      <c r="B5109" s="18"/>
      <c r="D5109"/>
      <c r="E5109"/>
      <c r="F5109"/>
      <c r="G5109"/>
      <c r="H5109"/>
      <c r="I5109"/>
      <c r="J5109"/>
      <c r="K5109"/>
      <c r="L5109"/>
      <c r="M5109"/>
      <c r="N5109"/>
      <c r="O5109"/>
      <c r="P5109"/>
      <c r="Q5109"/>
      <c r="R5109"/>
    </row>
    <row r="5110" spans="1:18" s="16" customFormat="1" x14ac:dyDescent="0.25">
      <c r="A5110"/>
      <c r="B5110" s="18"/>
      <c r="D5110"/>
      <c r="E5110"/>
      <c r="F5110"/>
      <c r="G5110"/>
      <c r="H5110"/>
      <c r="I5110"/>
      <c r="J5110"/>
      <c r="K5110"/>
      <c r="L5110"/>
      <c r="M5110"/>
      <c r="N5110"/>
      <c r="O5110"/>
      <c r="P5110"/>
      <c r="Q5110"/>
      <c r="R5110"/>
    </row>
    <row r="5111" spans="1:18" s="16" customFormat="1" x14ac:dyDescent="0.25">
      <c r="A5111"/>
      <c r="B5111" s="18"/>
      <c r="D5111"/>
      <c r="E5111"/>
      <c r="F5111"/>
      <c r="G5111"/>
      <c r="H5111"/>
      <c r="I5111"/>
      <c r="J5111"/>
      <c r="K5111"/>
      <c r="L5111"/>
      <c r="M5111"/>
      <c r="N5111"/>
      <c r="O5111"/>
      <c r="P5111"/>
      <c r="Q5111"/>
      <c r="R5111"/>
    </row>
    <row r="5112" spans="1:18" s="16" customFormat="1" x14ac:dyDescent="0.25">
      <c r="A5112"/>
      <c r="B5112" s="17"/>
      <c r="D5112"/>
      <c r="E5112"/>
      <c r="F5112"/>
      <c r="G5112"/>
      <c r="H5112"/>
      <c r="I5112"/>
      <c r="J5112"/>
      <c r="K5112"/>
      <c r="L5112"/>
      <c r="M5112"/>
      <c r="N5112"/>
      <c r="O5112"/>
      <c r="P5112"/>
      <c r="Q5112"/>
      <c r="R5112"/>
    </row>
    <row r="5113" spans="1:18" s="16" customFormat="1" x14ac:dyDescent="0.25">
      <c r="A5113"/>
      <c r="B5113" s="18"/>
      <c r="D5113"/>
      <c r="E5113"/>
      <c r="F5113"/>
      <c r="G5113"/>
      <c r="H5113"/>
      <c r="I5113"/>
      <c r="J5113"/>
      <c r="K5113"/>
      <c r="L5113"/>
      <c r="M5113"/>
      <c r="N5113"/>
      <c r="O5113"/>
      <c r="P5113"/>
      <c r="Q5113"/>
      <c r="R5113"/>
    </row>
    <row r="5114" spans="1:18" s="16" customFormat="1" x14ac:dyDescent="0.25">
      <c r="A5114"/>
      <c r="B5114" s="18"/>
      <c r="D5114"/>
      <c r="E5114"/>
      <c r="F5114"/>
      <c r="G5114"/>
      <c r="H5114"/>
      <c r="I5114"/>
      <c r="J5114"/>
      <c r="K5114"/>
      <c r="L5114"/>
      <c r="M5114"/>
      <c r="N5114"/>
      <c r="O5114"/>
      <c r="P5114"/>
      <c r="Q5114"/>
      <c r="R5114"/>
    </row>
    <row r="5115" spans="1:18" s="16" customFormat="1" x14ac:dyDescent="0.25">
      <c r="A5115"/>
      <c r="B5115" s="18"/>
      <c r="D5115"/>
      <c r="E5115"/>
      <c r="F5115"/>
      <c r="G5115"/>
      <c r="H5115"/>
      <c r="I5115"/>
      <c r="J5115"/>
      <c r="K5115"/>
      <c r="L5115"/>
      <c r="M5115"/>
      <c r="N5115"/>
      <c r="O5115"/>
      <c r="P5115"/>
      <c r="Q5115"/>
      <c r="R5115"/>
    </row>
    <row r="5116" spans="1:18" s="16" customFormat="1" x14ac:dyDescent="0.25">
      <c r="A5116"/>
      <c r="B5116" s="18"/>
      <c r="D5116"/>
      <c r="E5116"/>
      <c r="F5116"/>
      <c r="G5116"/>
      <c r="H5116"/>
      <c r="I5116"/>
      <c r="J5116"/>
      <c r="K5116"/>
      <c r="L5116"/>
      <c r="M5116"/>
      <c r="N5116"/>
      <c r="O5116"/>
      <c r="P5116"/>
      <c r="Q5116"/>
      <c r="R5116"/>
    </row>
    <row r="5117" spans="1:18" s="16" customFormat="1" x14ac:dyDescent="0.25">
      <c r="A5117"/>
      <c r="B5117" s="18"/>
      <c r="D5117"/>
      <c r="E5117"/>
      <c r="F5117"/>
      <c r="G5117"/>
      <c r="H5117"/>
      <c r="I5117"/>
      <c r="J5117"/>
      <c r="K5117"/>
      <c r="L5117"/>
      <c r="M5117"/>
      <c r="N5117"/>
      <c r="O5117"/>
      <c r="P5117"/>
      <c r="Q5117"/>
      <c r="R5117"/>
    </row>
    <row r="5118" spans="1:18" s="16" customFormat="1" x14ac:dyDescent="0.25">
      <c r="A5118"/>
      <c r="B5118" s="18"/>
      <c r="D5118"/>
      <c r="E5118"/>
      <c r="F5118"/>
      <c r="G5118"/>
      <c r="H5118"/>
      <c r="I5118"/>
      <c r="J5118"/>
      <c r="K5118"/>
      <c r="L5118"/>
      <c r="M5118"/>
      <c r="N5118"/>
      <c r="O5118"/>
      <c r="P5118"/>
      <c r="Q5118"/>
      <c r="R5118"/>
    </row>
    <row r="5119" spans="1:18" s="16" customFormat="1" x14ac:dyDescent="0.25">
      <c r="A5119"/>
      <c r="B5119" s="18"/>
      <c r="D5119"/>
      <c r="E5119"/>
      <c r="F5119"/>
      <c r="G5119"/>
      <c r="H5119"/>
      <c r="I5119"/>
      <c r="J5119"/>
      <c r="K5119"/>
      <c r="L5119"/>
      <c r="M5119"/>
      <c r="N5119"/>
      <c r="O5119"/>
      <c r="P5119"/>
      <c r="Q5119"/>
      <c r="R5119"/>
    </row>
    <row r="5120" spans="1:18" s="16" customFormat="1" x14ac:dyDescent="0.25">
      <c r="A5120"/>
      <c r="B5120" s="18"/>
      <c r="D5120"/>
      <c r="E5120"/>
      <c r="F5120"/>
      <c r="G5120"/>
      <c r="H5120"/>
      <c r="I5120"/>
      <c r="J5120"/>
      <c r="K5120"/>
      <c r="L5120"/>
      <c r="M5120"/>
      <c r="N5120"/>
      <c r="O5120"/>
      <c r="P5120"/>
      <c r="Q5120"/>
      <c r="R5120"/>
    </row>
    <row r="5121" spans="1:18" s="16" customFormat="1" x14ac:dyDescent="0.25">
      <c r="A5121"/>
      <c r="B5121" s="18"/>
      <c r="D5121"/>
      <c r="E5121"/>
      <c r="F5121"/>
      <c r="G5121"/>
      <c r="H5121"/>
      <c r="I5121"/>
      <c r="J5121"/>
      <c r="K5121"/>
      <c r="L5121"/>
      <c r="M5121"/>
      <c r="N5121"/>
      <c r="O5121"/>
      <c r="P5121"/>
      <c r="Q5121"/>
      <c r="R5121"/>
    </row>
    <row r="5122" spans="1:18" s="16" customFormat="1" x14ac:dyDescent="0.25">
      <c r="A5122"/>
      <c r="B5122" s="18"/>
      <c r="D5122"/>
      <c r="E5122"/>
      <c r="F5122"/>
      <c r="G5122"/>
      <c r="H5122"/>
      <c r="I5122"/>
      <c r="J5122"/>
      <c r="K5122"/>
      <c r="L5122"/>
      <c r="M5122"/>
      <c r="N5122"/>
      <c r="O5122"/>
      <c r="P5122"/>
      <c r="Q5122"/>
      <c r="R5122"/>
    </row>
    <row r="5123" spans="1:18" s="16" customFormat="1" x14ac:dyDescent="0.25">
      <c r="A5123"/>
      <c r="B5123" s="18"/>
      <c r="D5123"/>
      <c r="E5123"/>
      <c r="F5123"/>
      <c r="G5123"/>
      <c r="H5123"/>
      <c r="I5123"/>
      <c r="J5123"/>
      <c r="K5123"/>
      <c r="L5123"/>
      <c r="M5123"/>
      <c r="N5123"/>
      <c r="O5123"/>
      <c r="P5123"/>
      <c r="Q5123"/>
      <c r="R5123"/>
    </row>
    <row r="5124" spans="1:18" s="16" customFormat="1" x14ac:dyDescent="0.25">
      <c r="A5124"/>
      <c r="B5124" s="18"/>
      <c r="D5124"/>
      <c r="E5124"/>
      <c r="F5124"/>
      <c r="G5124"/>
      <c r="H5124"/>
      <c r="I5124"/>
      <c r="J5124"/>
      <c r="K5124"/>
      <c r="L5124"/>
      <c r="M5124"/>
      <c r="N5124"/>
      <c r="O5124"/>
      <c r="P5124"/>
      <c r="Q5124"/>
      <c r="R5124"/>
    </row>
    <row r="5125" spans="1:18" s="16" customFormat="1" x14ac:dyDescent="0.25">
      <c r="A5125"/>
      <c r="B5125" s="18"/>
      <c r="D5125"/>
      <c r="E5125"/>
      <c r="F5125"/>
      <c r="G5125"/>
      <c r="H5125"/>
      <c r="I5125"/>
      <c r="J5125"/>
      <c r="K5125"/>
      <c r="L5125"/>
      <c r="M5125"/>
      <c r="N5125"/>
      <c r="O5125"/>
      <c r="P5125"/>
      <c r="Q5125"/>
      <c r="R5125"/>
    </row>
    <row r="5126" spans="1:18" s="16" customFormat="1" x14ac:dyDescent="0.25">
      <c r="A5126"/>
      <c r="B5126" s="18"/>
      <c r="D5126"/>
      <c r="E5126"/>
      <c r="F5126"/>
      <c r="G5126"/>
      <c r="H5126"/>
      <c r="I5126"/>
      <c r="J5126"/>
      <c r="K5126"/>
      <c r="L5126"/>
      <c r="M5126"/>
      <c r="N5126"/>
      <c r="O5126"/>
      <c r="P5126"/>
      <c r="Q5126"/>
      <c r="R5126"/>
    </row>
    <row r="5127" spans="1:18" s="16" customFormat="1" x14ac:dyDescent="0.25">
      <c r="A5127"/>
      <c r="B5127" s="18"/>
      <c r="D5127"/>
      <c r="E5127"/>
      <c r="F5127"/>
      <c r="G5127"/>
      <c r="H5127"/>
      <c r="I5127"/>
      <c r="J5127"/>
      <c r="K5127"/>
      <c r="L5127"/>
      <c r="M5127"/>
      <c r="N5127"/>
      <c r="O5127"/>
      <c r="P5127"/>
      <c r="Q5127"/>
      <c r="R5127"/>
    </row>
    <row r="5128" spans="1:18" s="16" customFormat="1" x14ac:dyDescent="0.25">
      <c r="A5128"/>
      <c r="B5128" s="18"/>
      <c r="D5128"/>
      <c r="E5128"/>
      <c r="F5128"/>
      <c r="G5128"/>
      <c r="H5128"/>
      <c r="I5128"/>
      <c r="J5128"/>
      <c r="K5128"/>
      <c r="L5128"/>
      <c r="M5128"/>
      <c r="N5128"/>
      <c r="O5128"/>
      <c r="P5128"/>
      <c r="Q5128"/>
      <c r="R5128"/>
    </row>
    <row r="5129" spans="1:18" s="16" customFormat="1" x14ac:dyDescent="0.25">
      <c r="A5129"/>
      <c r="B5129" s="18"/>
      <c r="D5129"/>
      <c r="E5129"/>
      <c r="F5129"/>
      <c r="G5129"/>
      <c r="H5129"/>
      <c r="I5129"/>
      <c r="J5129"/>
      <c r="K5129"/>
      <c r="L5129"/>
      <c r="M5129"/>
      <c r="N5129"/>
      <c r="O5129"/>
      <c r="P5129"/>
      <c r="Q5129"/>
      <c r="R5129"/>
    </row>
    <row r="5130" spans="1:18" s="16" customFormat="1" x14ac:dyDescent="0.25">
      <c r="A5130"/>
      <c r="B5130" s="18"/>
      <c r="D5130"/>
      <c r="E5130"/>
      <c r="F5130"/>
      <c r="G5130"/>
      <c r="H5130"/>
      <c r="I5130"/>
      <c r="J5130"/>
      <c r="K5130"/>
      <c r="L5130"/>
      <c r="M5130"/>
      <c r="N5130"/>
      <c r="O5130"/>
      <c r="P5130"/>
      <c r="Q5130"/>
      <c r="R5130"/>
    </row>
    <row r="5131" spans="1:18" s="16" customFormat="1" x14ac:dyDescent="0.25">
      <c r="A5131"/>
      <c r="B5131" s="18"/>
      <c r="D5131"/>
      <c r="E5131"/>
      <c r="F5131"/>
      <c r="G5131"/>
      <c r="H5131"/>
      <c r="I5131"/>
      <c r="J5131"/>
      <c r="K5131"/>
      <c r="L5131"/>
      <c r="M5131"/>
      <c r="N5131"/>
      <c r="O5131"/>
      <c r="P5131"/>
      <c r="Q5131"/>
      <c r="R5131"/>
    </row>
    <row r="5132" spans="1:18" s="16" customFormat="1" x14ac:dyDescent="0.25">
      <c r="A5132"/>
      <c r="B5132" s="18"/>
      <c r="D5132"/>
      <c r="E5132"/>
      <c r="F5132"/>
      <c r="G5132"/>
      <c r="H5132"/>
      <c r="I5132"/>
      <c r="J5132"/>
      <c r="K5132"/>
      <c r="L5132"/>
      <c r="M5132"/>
      <c r="N5132"/>
      <c r="O5132"/>
      <c r="P5132"/>
      <c r="Q5132"/>
      <c r="R5132"/>
    </row>
    <row r="5133" spans="1:18" s="16" customFormat="1" x14ac:dyDescent="0.25">
      <c r="A5133"/>
      <c r="B5133" s="18"/>
      <c r="D5133"/>
      <c r="E5133"/>
      <c r="F5133"/>
      <c r="G5133"/>
      <c r="H5133"/>
      <c r="I5133"/>
      <c r="J5133"/>
      <c r="K5133"/>
      <c r="L5133"/>
      <c r="M5133"/>
      <c r="N5133"/>
      <c r="O5133"/>
      <c r="P5133"/>
      <c r="Q5133"/>
      <c r="R5133"/>
    </row>
    <row r="5134" spans="1:18" s="16" customFormat="1" x14ac:dyDescent="0.25">
      <c r="A5134"/>
      <c r="B5134" s="18"/>
      <c r="D5134"/>
      <c r="E5134"/>
      <c r="F5134"/>
      <c r="G5134"/>
      <c r="H5134"/>
      <c r="I5134"/>
      <c r="J5134"/>
      <c r="K5134"/>
      <c r="L5134"/>
      <c r="M5134"/>
      <c r="N5134"/>
      <c r="O5134"/>
      <c r="P5134"/>
      <c r="Q5134"/>
      <c r="R5134"/>
    </row>
    <row r="5135" spans="1:18" s="16" customFormat="1" x14ac:dyDescent="0.25">
      <c r="A5135"/>
      <c r="B5135" s="18"/>
      <c r="D5135"/>
      <c r="E5135"/>
      <c r="F5135"/>
      <c r="G5135"/>
      <c r="H5135"/>
      <c r="I5135"/>
      <c r="J5135"/>
      <c r="K5135"/>
      <c r="L5135"/>
      <c r="M5135"/>
      <c r="N5135"/>
      <c r="O5135"/>
      <c r="P5135"/>
      <c r="Q5135"/>
      <c r="R5135"/>
    </row>
    <row r="5136" spans="1:18" s="16" customFormat="1" x14ac:dyDescent="0.25">
      <c r="A5136"/>
      <c r="B5136" s="18"/>
      <c r="D5136"/>
      <c r="E5136"/>
      <c r="F5136"/>
      <c r="G5136"/>
      <c r="H5136"/>
      <c r="I5136"/>
      <c r="J5136"/>
      <c r="K5136"/>
      <c r="L5136"/>
      <c r="M5136"/>
      <c r="N5136"/>
      <c r="O5136"/>
      <c r="P5136"/>
      <c r="Q5136"/>
      <c r="R5136"/>
    </row>
    <row r="5137" spans="1:18" s="16" customFormat="1" x14ac:dyDescent="0.25">
      <c r="A5137"/>
      <c r="B5137" s="18"/>
      <c r="D5137"/>
      <c r="E5137"/>
      <c r="F5137"/>
      <c r="G5137"/>
      <c r="H5137"/>
      <c r="I5137"/>
      <c r="J5137"/>
      <c r="K5137"/>
      <c r="L5137"/>
      <c r="M5137"/>
      <c r="N5137"/>
      <c r="O5137"/>
      <c r="P5137"/>
      <c r="Q5137"/>
      <c r="R5137"/>
    </row>
    <row r="5138" spans="1:18" s="16" customFormat="1" x14ac:dyDescent="0.25">
      <c r="A5138"/>
      <c r="B5138" s="18"/>
      <c r="D5138"/>
      <c r="E5138"/>
      <c r="F5138"/>
      <c r="G5138"/>
      <c r="H5138"/>
      <c r="I5138"/>
      <c r="J5138"/>
      <c r="K5138"/>
      <c r="L5138"/>
      <c r="M5138"/>
      <c r="N5138"/>
      <c r="O5138"/>
      <c r="P5138"/>
      <c r="Q5138"/>
      <c r="R5138"/>
    </row>
    <row r="5139" spans="1:18" s="16" customFormat="1" x14ac:dyDescent="0.25">
      <c r="A5139"/>
      <c r="B5139" s="18"/>
      <c r="D5139"/>
      <c r="E5139"/>
      <c r="F5139"/>
      <c r="G5139"/>
      <c r="H5139"/>
      <c r="I5139"/>
      <c r="J5139"/>
      <c r="K5139"/>
      <c r="L5139"/>
      <c r="M5139"/>
      <c r="N5139"/>
      <c r="O5139"/>
      <c r="P5139"/>
      <c r="Q5139"/>
      <c r="R5139"/>
    </row>
    <row r="5140" spans="1:18" s="16" customFormat="1" x14ac:dyDescent="0.25">
      <c r="A5140"/>
      <c r="B5140" s="18"/>
      <c r="D5140"/>
      <c r="E5140"/>
      <c r="F5140"/>
      <c r="G5140"/>
      <c r="H5140"/>
      <c r="I5140"/>
      <c r="J5140"/>
      <c r="K5140"/>
      <c r="L5140"/>
      <c r="M5140"/>
      <c r="N5140"/>
      <c r="O5140"/>
      <c r="P5140"/>
      <c r="Q5140"/>
      <c r="R5140"/>
    </row>
    <row r="5141" spans="1:18" s="16" customFormat="1" x14ac:dyDescent="0.25">
      <c r="A5141"/>
      <c r="B5141" s="18"/>
      <c r="D5141"/>
      <c r="E5141"/>
      <c r="F5141"/>
      <c r="G5141"/>
      <c r="H5141"/>
      <c r="I5141"/>
      <c r="J5141"/>
      <c r="K5141"/>
      <c r="L5141"/>
      <c r="M5141"/>
      <c r="N5141"/>
      <c r="O5141"/>
      <c r="P5141"/>
      <c r="Q5141"/>
      <c r="R5141"/>
    </row>
    <row r="5142" spans="1:18" s="16" customFormat="1" x14ac:dyDescent="0.25">
      <c r="A5142"/>
      <c r="B5142" s="18"/>
      <c r="D5142"/>
      <c r="E5142"/>
      <c r="F5142"/>
      <c r="G5142"/>
      <c r="H5142"/>
      <c r="I5142"/>
      <c r="J5142"/>
      <c r="K5142"/>
      <c r="L5142"/>
      <c r="M5142"/>
      <c r="N5142"/>
      <c r="O5142"/>
      <c r="P5142"/>
      <c r="Q5142"/>
      <c r="R5142"/>
    </row>
    <row r="5143" spans="1:18" s="16" customFormat="1" x14ac:dyDescent="0.25">
      <c r="A5143"/>
      <c r="B5143" s="18"/>
      <c r="D5143"/>
      <c r="E5143"/>
      <c r="F5143"/>
      <c r="G5143"/>
      <c r="H5143"/>
      <c r="I5143"/>
      <c r="J5143"/>
      <c r="K5143"/>
      <c r="L5143"/>
      <c r="M5143"/>
      <c r="N5143"/>
      <c r="O5143"/>
      <c r="P5143"/>
      <c r="Q5143"/>
      <c r="R5143"/>
    </row>
    <row r="5144" spans="1:18" s="16" customFormat="1" x14ac:dyDescent="0.25">
      <c r="A5144"/>
      <c r="B5144" s="18"/>
      <c r="D5144"/>
      <c r="E5144"/>
      <c r="F5144"/>
      <c r="G5144"/>
      <c r="H5144"/>
      <c r="I5144"/>
      <c r="J5144"/>
      <c r="K5144"/>
      <c r="L5144"/>
      <c r="M5144"/>
      <c r="N5144"/>
      <c r="O5144"/>
      <c r="P5144"/>
      <c r="Q5144"/>
      <c r="R5144"/>
    </row>
    <row r="5145" spans="1:18" s="16" customFormat="1" x14ac:dyDescent="0.25">
      <c r="A5145"/>
      <c r="B5145" s="18"/>
      <c r="D5145"/>
      <c r="E5145"/>
      <c r="F5145"/>
      <c r="G5145"/>
      <c r="H5145"/>
      <c r="I5145"/>
      <c r="J5145"/>
      <c r="K5145"/>
      <c r="L5145"/>
      <c r="M5145"/>
      <c r="N5145"/>
      <c r="O5145"/>
      <c r="P5145"/>
      <c r="Q5145"/>
      <c r="R5145"/>
    </row>
    <row r="5146" spans="1:18" s="16" customFormat="1" x14ac:dyDescent="0.25">
      <c r="A5146"/>
      <c r="B5146" s="18"/>
      <c r="D5146"/>
      <c r="E5146"/>
      <c r="F5146"/>
      <c r="G5146"/>
      <c r="H5146"/>
      <c r="I5146"/>
      <c r="J5146"/>
      <c r="K5146"/>
      <c r="L5146"/>
      <c r="M5146"/>
      <c r="N5146"/>
      <c r="O5146"/>
      <c r="P5146"/>
      <c r="Q5146"/>
      <c r="R5146"/>
    </row>
    <row r="5147" spans="1:18" s="16" customFormat="1" x14ac:dyDescent="0.25">
      <c r="A5147"/>
      <c r="B5147" s="18"/>
      <c r="D5147"/>
      <c r="E5147"/>
      <c r="F5147"/>
      <c r="G5147"/>
      <c r="H5147"/>
      <c r="I5147"/>
      <c r="J5147"/>
      <c r="K5147"/>
      <c r="L5147"/>
      <c r="M5147"/>
      <c r="N5147"/>
      <c r="O5147"/>
      <c r="P5147"/>
      <c r="Q5147"/>
      <c r="R5147"/>
    </row>
    <row r="5148" spans="1:18" s="16" customFormat="1" x14ac:dyDescent="0.25">
      <c r="A5148"/>
      <c r="B5148" s="18"/>
      <c r="D5148"/>
      <c r="E5148"/>
      <c r="F5148"/>
      <c r="G5148"/>
      <c r="H5148"/>
      <c r="I5148"/>
      <c r="J5148"/>
      <c r="K5148"/>
      <c r="L5148"/>
      <c r="M5148"/>
      <c r="N5148"/>
      <c r="O5148"/>
      <c r="P5148"/>
      <c r="Q5148"/>
      <c r="R5148"/>
    </row>
    <row r="5149" spans="1:18" s="16" customFormat="1" x14ac:dyDescent="0.25">
      <c r="A5149"/>
      <c r="B5149" s="18"/>
      <c r="D5149"/>
      <c r="E5149"/>
      <c r="F5149"/>
      <c r="G5149"/>
      <c r="H5149"/>
      <c r="I5149"/>
      <c r="J5149"/>
      <c r="K5149"/>
      <c r="L5149"/>
      <c r="M5149"/>
      <c r="N5149"/>
      <c r="O5149"/>
      <c r="P5149"/>
      <c r="Q5149"/>
      <c r="R5149"/>
    </row>
    <row r="5150" spans="1:18" s="16" customFormat="1" x14ac:dyDescent="0.25">
      <c r="A5150"/>
      <c r="B5150" s="18"/>
      <c r="D5150"/>
      <c r="E5150"/>
      <c r="F5150"/>
      <c r="G5150"/>
      <c r="H5150"/>
      <c r="I5150"/>
      <c r="J5150"/>
      <c r="K5150"/>
      <c r="L5150"/>
      <c r="M5150"/>
      <c r="N5150"/>
      <c r="O5150"/>
      <c r="P5150"/>
      <c r="Q5150"/>
      <c r="R5150"/>
    </row>
    <row r="5151" spans="1:18" s="16" customFormat="1" x14ac:dyDescent="0.25">
      <c r="A5151"/>
      <c r="B5151" s="18"/>
      <c r="D5151"/>
      <c r="E5151"/>
      <c r="F5151"/>
      <c r="G5151"/>
      <c r="H5151"/>
      <c r="I5151"/>
      <c r="J5151"/>
      <c r="K5151"/>
      <c r="L5151"/>
      <c r="M5151"/>
      <c r="N5151"/>
      <c r="O5151"/>
      <c r="P5151"/>
      <c r="Q5151"/>
      <c r="R5151"/>
    </row>
    <row r="5152" spans="1:18" s="16" customFormat="1" x14ac:dyDescent="0.25">
      <c r="A5152"/>
      <c r="B5152" s="18"/>
      <c r="D5152"/>
      <c r="E5152"/>
      <c r="F5152"/>
      <c r="G5152"/>
      <c r="H5152"/>
      <c r="I5152"/>
      <c r="J5152"/>
      <c r="K5152"/>
      <c r="L5152"/>
      <c r="M5152"/>
      <c r="N5152"/>
      <c r="O5152"/>
      <c r="P5152"/>
      <c r="Q5152"/>
      <c r="R5152"/>
    </row>
    <row r="5153" spans="1:18" s="16" customFormat="1" x14ac:dyDescent="0.25">
      <c r="A5153"/>
      <c r="B5153" s="18"/>
      <c r="D5153"/>
      <c r="E5153"/>
      <c r="F5153"/>
      <c r="G5153"/>
      <c r="H5153"/>
      <c r="I5153"/>
      <c r="J5153"/>
      <c r="K5153"/>
      <c r="L5153"/>
      <c r="M5153"/>
      <c r="N5153"/>
      <c r="O5153"/>
      <c r="P5153"/>
      <c r="Q5153"/>
      <c r="R5153"/>
    </row>
    <row r="5154" spans="1:18" s="16" customFormat="1" x14ac:dyDescent="0.25">
      <c r="A5154"/>
      <c r="B5154" s="18"/>
      <c r="D5154"/>
      <c r="E5154"/>
      <c r="F5154"/>
      <c r="G5154"/>
      <c r="H5154"/>
      <c r="I5154"/>
      <c r="J5154"/>
      <c r="K5154"/>
      <c r="L5154"/>
      <c r="M5154"/>
      <c r="N5154"/>
      <c r="O5154"/>
      <c r="P5154"/>
      <c r="Q5154"/>
      <c r="R5154"/>
    </row>
    <row r="5155" spans="1:18" s="16" customFormat="1" x14ac:dyDescent="0.25">
      <c r="A5155"/>
      <c r="B5155" s="18"/>
      <c r="D5155"/>
      <c r="E5155"/>
      <c r="F5155"/>
      <c r="G5155"/>
      <c r="H5155"/>
      <c r="I5155"/>
      <c r="J5155"/>
      <c r="K5155"/>
      <c r="L5155"/>
      <c r="M5155"/>
      <c r="N5155"/>
      <c r="O5155"/>
      <c r="P5155"/>
      <c r="Q5155"/>
      <c r="R5155"/>
    </row>
    <row r="5156" spans="1:18" s="16" customFormat="1" x14ac:dyDescent="0.25">
      <c r="A5156"/>
      <c r="B5156" s="18"/>
      <c r="D5156"/>
      <c r="E5156"/>
      <c r="F5156"/>
      <c r="G5156"/>
      <c r="H5156"/>
      <c r="I5156"/>
      <c r="J5156"/>
      <c r="K5156"/>
      <c r="L5156"/>
      <c r="M5156"/>
      <c r="N5156"/>
      <c r="O5156"/>
      <c r="P5156"/>
      <c r="Q5156"/>
      <c r="R5156"/>
    </row>
    <row r="5157" spans="1:18" s="16" customFormat="1" x14ac:dyDescent="0.25">
      <c r="A5157"/>
      <c r="B5157" s="18"/>
      <c r="D5157"/>
      <c r="E5157"/>
      <c r="F5157"/>
      <c r="G5157"/>
      <c r="H5157"/>
      <c r="I5157"/>
      <c r="J5157"/>
      <c r="K5157"/>
      <c r="L5157"/>
      <c r="M5157"/>
      <c r="N5157"/>
      <c r="O5157"/>
      <c r="P5157"/>
      <c r="Q5157"/>
      <c r="R5157"/>
    </row>
    <row r="5158" spans="1:18" s="16" customFormat="1" x14ac:dyDescent="0.25">
      <c r="A5158"/>
      <c r="B5158" s="18"/>
      <c r="D5158"/>
      <c r="E5158"/>
      <c r="F5158"/>
      <c r="G5158"/>
      <c r="H5158"/>
      <c r="I5158"/>
      <c r="J5158"/>
      <c r="K5158"/>
      <c r="L5158"/>
      <c r="M5158"/>
      <c r="N5158"/>
      <c r="O5158"/>
      <c r="P5158"/>
      <c r="Q5158"/>
      <c r="R5158"/>
    </row>
    <row r="5159" spans="1:18" s="16" customFormat="1" x14ac:dyDescent="0.25">
      <c r="A5159"/>
      <c r="B5159" s="18"/>
      <c r="D5159"/>
      <c r="E5159"/>
      <c r="F5159"/>
      <c r="G5159"/>
      <c r="H5159"/>
      <c r="I5159"/>
      <c r="J5159"/>
      <c r="K5159"/>
      <c r="L5159"/>
      <c r="M5159"/>
      <c r="N5159"/>
      <c r="O5159"/>
      <c r="P5159"/>
      <c r="Q5159"/>
      <c r="R5159"/>
    </row>
    <row r="5160" spans="1:18" s="16" customFormat="1" x14ac:dyDescent="0.25">
      <c r="A5160"/>
      <c r="B5160" s="18"/>
      <c r="D5160"/>
      <c r="E5160"/>
      <c r="F5160"/>
      <c r="G5160"/>
      <c r="H5160"/>
      <c r="I5160"/>
      <c r="J5160"/>
      <c r="K5160"/>
      <c r="L5160"/>
      <c r="M5160"/>
      <c r="N5160"/>
      <c r="O5160"/>
      <c r="P5160"/>
      <c r="Q5160"/>
      <c r="R5160"/>
    </row>
    <row r="5161" spans="1:18" s="16" customFormat="1" x14ac:dyDescent="0.25">
      <c r="A5161"/>
      <c r="B5161" s="18"/>
      <c r="D5161"/>
      <c r="E5161"/>
      <c r="F5161"/>
      <c r="G5161"/>
      <c r="H5161"/>
      <c r="I5161"/>
      <c r="J5161"/>
      <c r="K5161"/>
      <c r="L5161"/>
      <c r="M5161"/>
      <c r="N5161"/>
      <c r="O5161"/>
      <c r="P5161"/>
      <c r="Q5161"/>
      <c r="R5161"/>
    </row>
    <row r="5162" spans="1:18" s="16" customFormat="1" x14ac:dyDescent="0.25">
      <c r="A5162"/>
      <c r="B5162" s="17"/>
      <c r="D5162"/>
      <c r="E5162"/>
      <c r="F5162"/>
      <c r="G5162"/>
      <c r="H5162"/>
      <c r="I5162"/>
      <c r="J5162"/>
      <c r="K5162"/>
      <c r="L5162"/>
      <c r="M5162"/>
      <c r="N5162"/>
      <c r="O5162"/>
      <c r="P5162"/>
      <c r="Q5162"/>
      <c r="R5162"/>
    </row>
    <row r="5163" spans="1:18" s="16" customFormat="1" x14ac:dyDescent="0.25">
      <c r="A5163"/>
      <c r="B5163" s="18"/>
      <c r="D5163"/>
      <c r="E5163"/>
      <c r="F5163"/>
      <c r="G5163"/>
      <c r="H5163"/>
      <c r="I5163"/>
      <c r="J5163"/>
      <c r="K5163"/>
      <c r="L5163"/>
      <c r="M5163"/>
      <c r="N5163"/>
      <c r="O5163"/>
      <c r="P5163"/>
      <c r="Q5163"/>
      <c r="R5163"/>
    </row>
    <row r="5164" spans="1:18" s="16" customFormat="1" x14ac:dyDescent="0.25">
      <c r="A5164"/>
      <c r="B5164" s="18"/>
      <c r="D5164"/>
      <c r="E5164"/>
      <c r="F5164"/>
      <c r="G5164"/>
      <c r="H5164"/>
      <c r="I5164"/>
      <c r="J5164"/>
      <c r="K5164"/>
      <c r="L5164"/>
      <c r="M5164"/>
      <c r="N5164"/>
      <c r="O5164"/>
      <c r="P5164"/>
      <c r="Q5164"/>
      <c r="R5164"/>
    </row>
    <row r="5165" spans="1:18" s="16" customFormat="1" x14ac:dyDescent="0.25">
      <c r="A5165"/>
      <c r="B5165" s="18"/>
      <c r="D5165"/>
      <c r="E5165"/>
      <c r="F5165"/>
      <c r="G5165"/>
      <c r="H5165"/>
      <c r="I5165"/>
      <c r="J5165"/>
      <c r="K5165"/>
      <c r="L5165"/>
      <c r="M5165"/>
      <c r="N5165"/>
      <c r="O5165"/>
      <c r="P5165"/>
      <c r="Q5165"/>
      <c r="R5165"/>
    </row>
    <row r="5166" spans="1:18" s="16" customFormat="1" x14ac:dyDescent="0.25">
      <c r="A5166"/>
      <c r="B5166" s="18"/>
      <c r="D5166"/>
      <c r="E5166"/>
      <c r="F5166"/>
      <c r="G5166"/>
      <c r="H5166"/>
      <c r="I5166"/>
      <c r="J5166"/>
      <c r="K5166"/>
      <c r="L5166"/>
      <c r="M5166"/>
      <c r="N5166"/>
      <c r="O5166"/>
      <c r="P5166"/>
      <c r="Q5166"/>
      <c r="R5166"/>
    </row>
    <row r="5167" spans="1:18" s="16" customFormat="1" x14ac:dyDescent="0.25">
      <c r="A5167"/>
      <c r="B5167" s="18"/>
      <c r="D5167"/>
      <c r="E5167"/>
      <c r="F5167"/>
      <c r="G5167"/>
      <c r="H5167"/>
      <c r="I5167"/>
      <c r="J5167"/>
      <c r="K5167"/>
      <c r="L5167"/>
      <c r="M5167"/>
      <c r="N5167"/>
      <c r="O5167"/>
      <c r="P5167"/>
      <c r="Q5167"/>
      <c r="R5167"/>
    </row>
    <row r="5168" spans="1:18" s="16" customFormat="1" x14ac:dyDescent="0.25">
      <c r="A5168"/>
      <c r="B5168" s="18"/>
      <c r="D5168"/>
      <c r="E5168"/>
      <c r="F5168"/>
      <c r="G5168"/>
      <c r="H5168"/>
      <c r="I5168"/>
      <c r="J5168"/>
      <c r="K5168"/>
      <c r="L5168"/>
      <c r="M5168"/>
      <c r="N5168"/>
      <c r="O5168"/>
      <c r="P5168"/>
      <c r="Q5168"/>
      <c r="R5168"/>
    </row>
    <row r="5169" spans="1:18" s="16" customFormat="1" x14ac:dyDescent="0.25">
      <c r="A5169"/>
      <c r="B5169" s="18"/>
      <c r="D5169"/>
      <c r="E5169"/>
      <c r="F5169"/>
      <c r="G5169"/>
      <c r="H5169"/>
      <c r="I5169"/>
      <c r="J5169"/>
      <c r="K5169"/>
      <c r="L5169"/>
      <c r="M5169"/>
      <c r="N5169"/>
      <c r="O5169"/>
      <c r="P5169"/>
      <c r="Q5169"/>
      <c r="R5169"/>
    </row>
    <row r="5170" spans="1:18" s="16" customFormat="1" x14ac:dyDescent="0.25">
      <c r="A5170"/>
      <c r="B5170" s="18"/>
      <c r="D5170"/>
      <c r="E5170"/>
      <c r="F5170"/>
      <c r="G5170"/>
      <c r="H5170"/>
      <c r="I5170"/>
      <c r="J5170"/>
      <c r="K5170"/>
      <c r="L5170"/>
      <c r="M5170"/>
      <c r="N5170"/>
      <c r="O5170"/>
      <c r="P5170"/>
      <c r="Q5170"/>
      <c r="R5170"/>
    </row>
    <row r="5171" spans="1:18" s="16" customFormat="1" x14ac:dyDescent="0.25">
      <c r="A5171"/>
      <c r="B5171" s="18"/>
      <c r="D5171"/>
      <c r="E5171"/>
      <c r="F5171"/>
      <c r="G5171"/>
      <c r="H5171"/>
      <c r="I5171"/>
      <c r="J5171"/>
      <c r="K5171"/>
      <c r="L5171"/>
      <c r="M5171"/>
      <c r="N5171"/>
      <c r="O5171"/>
      <c r="P5171"/>
      <c r="Q5171"/>
      <c r="R5171"/>
    </row>
    <row r="5172" spans="1:18" s="16" customFormat="1" x14ac:dyDescent="0.25">
      <c r="A5172"/>
      <c r="B5172" s="18"/>
      <c r="D5172"/>
      <c r="E5172"/>
      <c r="F5172"/>
      <c r="G5172"/>
      <c r="H5172"/>
      <c r="I5172"/>
      <c r="J5172"/>
      <c r="K5172"/>
      <c r="L5172"/>
      <c r="M5172"/>
      <c r="N5172"/>
      <c r="O5172"/>
      <c r="P5172"/>
      <c r="Q5172"/>
      <c r="R5172"/>
    </row>
    <row r="5173" spans="1:18" s="16" customFormat="1" x14ac:dyDescent="0.25">
      <c r="A5173"/>
      <c r="B5173" s="18"/>
      <c r="D5173"/>
      <c r="E5173"/>
      <c r="F5173"/>
      <c r="G5173"/>
      <c r="H5173"/>
      <c r="I5173"/>
      <c r="J5173"/>
      <c r="K5173"/>
      <c r="L5173"/>
      <c r="M5173"/>
      <c r="N5173"/>
      <c r="O5173"/>
      <c r="P5173"/>
      <c r="Q5173"/>
      <c r="R5173"/>
    </row>
    <row r="5174" spans="1:18" s="16" customFormat="1" x14ac:dyDescent="0.25">
      <c r="A5174"/>
      <c r="B5174" s="18"/>
      <c r="D5174"/>
      <c r="E5174"/>
      <c r="F5174"/>
      <c r="G5174"/>
      <c r="H5174"/>
      <c r="I5174"/>
      <c r="J5174"/>
      <c r="K5174"/>
      <c r="L5174"/>
      <c r="M5174"/>
      <c r="N5174"/>
      <c r="O5174"/>
      <c r="P5174"/>
      <c r="Q5174"/>
      <c r="R5174"/>
    </row>
    <row r="5175" spans="1:18" s="16" customFormat="1" x14ac:dyDescent="0.25">
      <c r="A5175"/>
      <c r="B5175" s="18"/>
      <c r="D5175"/>
      <c r="E5175"/>
      <c r="F5175"/>
      <c r="G5175"/>
      <c r="H5175"/>
      <c r="I5175"/>
      <c r="J5175"/>
      <c r="K5175"/>
      <c r="L5175"/>
      <c r="M5175"/>
      <c r="N5175"/>
      <c r="O5175"/>
      <c r="P5175"/>
      <c r="Q5175"/>
      <c r="R5175"/>
    </row>
    <row r="5176" spans="1:18" s="16" customFormat="1" x14ac:dyDescent="0.25">
      <c r="A5176"/>
      <c r="B5176" s="18"/>
      <c r="D5176"/>
      <c r="E5176"/>
      <c r="F5176"/>
      <c r="G5176"/>
      <c r="H5176"/>
      <c r="I5176"/>
      <c r="J5176"/>
      <c r="K5176"/>
      <c r="L5176"/>
      <c r="M5176"/>
      <c r="N5176"/>
      <c r="O5176"/>
      <c r="P5176"/>
      <c r="Q5176"/>
      <c r="R5176"/>
    </row>
    <row r="5177" spans="1:18" s="16" customFormat="1" x14ac:dyDescent="0.25">
      <c r="A5177"/>
      <c r="B5177" s="18"/>
      <c r="D5177"/>
      <c r="E5177"/>
      <c r="F5177"/>
      <c r="G5177"/>
      <c r="H5177"/>
      <c r="I5177"/>
      <c r="J5177"/>
      <c r="K5177"/>
      <c r="L5177"/>
      <c r="M5177"/>
      <c r="N5177"/>
      <c r="O5177"/>
      <c r="P5177"/>
      <c r="Q5177"/>
      <c r="R5177"/>
    </row>
    <row r="5178" spans="1:18" s="16" customFormat="1" x14ac:dyDescent="0.25">
      <c r="A5178"/>
      <c r="B5178" s="18"/>
      <c r="D5178"/>
      <c r="E5178"/>
      <c r="F5178"/>
      <c r="G5178"/>
      <c r="H5178"/>
      <c r="I5178"/>
      <c r="J5178"/>
      <c r="K5178"/>
      <c r="L5178"/>
      <c r="M5178"/>
      <c r="N5178"/>
      <c r="O5178"/>
      <c r="P5178"/>
      <c r="Q5178"/>
      <c r="R5178"/>
    </row>
    <row r="5179" spans="1:18" s="16" customFormat="1" x14ac:dyDescent="0.25">
      <c r="A5179"/>
      <c r="B5179" s="18"/>
      <c r="D5179"/>
      <c r="E5179"/>
      <c r="F5179"/>
      <c r="G5179"/>
      <c r="H5179"/>
      <c r="I5179"/>
      <c r="J5179"/>
      <c r="K5179"/>
      <c r="L5179"/>
      <c r="M5179"/>
      <c r="N5179"/>
      <c r="O5179"/>
      <c r="P5179"/>
      <c r="Q5179"/>
      <c r="R5179"/>
    </row>
    <row r="5180" spans="1:18" s="16" customFormat="1" x14ac:dyDescent="0.25">
      <c r="A5180"/>
      <c r="B5180" s="18"/>
      <c r="D5180"/>
      <c r="E5180"/>
      <c r="F5180"/>
      <c r="G5180"/>
      <c r="H5180"/>
      <c r="I5180"/>
      <c r="J5180"/>
      <c r="K5180"/>
      <c r="L5180"/>
      <c r="M5180"/>
      <c r="N5180"/>
      <c r="O5180"/>
      <c r="P5180"/>
      <c r="Q5180"/>
      <c r="R5180"/>
    </row>
    <row r="5181" spans="1:18" s="16" customFormat="1" x14ac:dyDescent="0.25">
      <c r="A5181"/>
      <c r="B5181" s="18"/>
      <c r="D5181"/>
      <c r="E5181"/>
      <c r="F5181"/>
      <c r="G5181"/>
      <c r="H5181"/>
      <c r="I5181"/>
      <c r="J5181"/>
      <c r="K5181"/>
      <c r="L5181"/>
      <c r="M5181"/>
      <c r="N5181"/>
      <c r="O5181"/>
      <c r="P5181"/>
      <c r="Q5181"/>
      <c r="R5181"/>
    </row>
    <row r="5182" spans="1:18" s="16" customFormat="1" x14ac:dyDescent="0.25">
      <c r="A5182"/>
      <c r="B5182" s="18"/>
      <c r="D5182"/>
      <c r="E5182"/>
      <c r="F5182"/>
      <c r="G5182"/>
      <c r="H5182"/>
      <c r="I5182"/>
      <c r="J5182"/>
      <c r="K5182"/>
      <c r="L5182"/>
      <c r="M5182"/>
      <c r="N5182"/>
      <c r="O5182"/>
      <c r="P5182"/>
      <c r="Q5182"/>
      <c r="R5182"/>
    </row>
    <row r="5183" spans="1:18" s="16" customFormat="1" x14ac:dyDescent="0.25">
      <c r="A5183"/>
      <c r="B5183" s="18"/>
      <c r="D5183"/>
      <c r="E5183"/>
      <c r="F5183"/>
      <c r="G5183"/>
      <c r="H5183"/>
      <c r="I5183"/>
      <c r="J5183"/>
      <c r="K5183"/>
      <c r="L5183"/>
      <c r="M5183"/>
      <c r="N5183"/>
      <c r="O5183"/>
      <c r="P5183"/>
      <c r="Q5183"/>
      <c r="R5183"/>
    </row>
    <row r="5184" spans="1:18" s="16" customFormat="1" x14ac:dyDescent="0.25">
      <c r="A5184"/>
      <c r="B5184" s="18"/>
      <c r="D5184"/>
      <c r="E5184"/>
      <c r="F5184"/>
      <c r="G5184"/>
      <c r="H5184"/>
      <c r="I5184"/>
      <c r="J5184"/>
      <c r="K5184"/>
      <c r="L5184"/>
      <c r="M5184"/>
      <c r="N5184"/>
      <c r="O5184"/>
      <c r="P5184"/>
      <c r="Q5184"/>
      <c r="R5184"/>
    </row>
    <row r="5185" spans="1:18" s="16" customFormat="1" x14ac:dyDescent="0.25">
      <c r="A5185"/>
      <c r="B5185" s="18"/>
      <c r="D5185"/>
      <c r="E5185"/>
      <c r="F5185"/>
      <c r="G5185"/>
      <c r="H5185"/>
      <c r="I5185"/>
      <c r="J5185"/>
      <c r="K5185"/>
      <c r="L5185"/>
      <c r="M5185"/>
      <c r="N5185"/>
      <c r="O5185"/>
      <c r="P5185"/>
      <c r="Q5185"/>
      <c r="R5185"/>
    </row>
    <row r="5186" spans="1:18" s="16" customFormat="1" x14ac:dyDescent="0.25">
      <c r="A5186"/>
      <c r="B5186" s="18"/>
      <c r="D5186"/>
      <c r="E5186"/>
      <c r="F5186"/>
      <c r="G5186"/>
      <c r="H5186"/>
      <c r="I5186"/>
      <c r="J5186"/>
      <c r="K5186"/>
      <c r="L5186"/>
      <c r="M5186"/>
      <c r="N5186"/>
      <c r="O5186"/>
      <c r="P5186"/>
      <c r="Q5186"/>
      <c r="R5186"/>
    </row>
    <row r="5187" spans="1:18" s="16" customFormat="1" x14ac:dyDescent="0.25">
      <c r="A5187"/>
      <c r="B5187" s="18"/>
      <c r="D5187"/>
      <c r="E5187"/>
      <c r="F5187"/>
      <c r="G5187"/>
      <c r="H5187"/>
      <c r="I5187"/>
      <c r="J5187"/>
      <c r="K5187"/>
      <c r="L5187"/>
      <c r="M5187"/>
      <c r="N5187"/>
      <c r="O5187"/>
      <c r="P5187"/>
      <c r="Q5187"/>
      <c r="R5187"/>
    </row>
    <row r="5188" spans="1:18" s="16" customFormat="1" x14ac:dyDescent="0.25">
      <c r="A5188"/>
      <c r="B5188" s="18"/>
      <c r="D5188"/>
      <c r="E5188"/>
      <c r="F5188"/>
      <c r="G5188"/>
      <c r="H5188"/>
      <c r="I5188"/>
      <c r="J5188"/>
      <c r="K5188"/>
      <c r="L5188"/>
      <c r="M5188"/>
      <c r="N5188"/>
      <c r="O5188"/>
      <c r="P5188"/>
      <c r="Q5188"/>
      <c r="R5188"/>
    </row>
    <row r="5189" spans="1:18" s="16" customFormat="1" x14ac:dyDescent="0.25">
      <c r="A5189"/>
      <c r="B5189" s="18"/>
      <c r="D5189"/>
      <c r="E5189"/>
      <c r="F5189"/>
      <c r="G5189"/>
      <c r="H5189"/>
      <c r="I5189"/>
      <c r="J5189"/>
      <c r="K5189"/>
      <c r="L5189"/>
      <c r="M5189"/>
      <c r="N5189"/>
      <c r="O5189"/>
      <c r="P5189"/>
      <c r="Q5189"/>
      <c r="R5189"/>
    </row>
    <row r="5190" spans="1:18" s="16" customFormat="1" x14ac:dyDescent="0.25">
      <c r="A5190"/>
      <c r="B5190" s="18"/>
      <c r="D5190"/>
      <c r="E5190"/>
      <c r="F5190"/>
      <c r="G5190"/>
      <c r="H5190"/>
      <c r="I5190"/>
      <c r="J5190"/>
      <c r="K5190"/>
      <c r="L5190"/>
      <c r="M5190"/>
      <c r="N5190"/>
      <c r="O5190"/>
      <c r="P5190"/>
      <c r="Q5190"/>
      <c r="R5190"/>
    </row>
    <row r="5191" spans="1:18" s="16" customFormat="1" x14ac:dyDescent="0.25">
      <c r="A5191"/>
      <c r="B5191" s="18"/>
      <c r="D5191"/>
      <c r="E5191"/>
      <c r="F5191"/>
      <c r="G5191"/>
      <c r="H5191"/>
      <c r="I5191"/>
      <c r="J5191"/>
      <c r="K5191"/>
      <c r="L5191"/>
      <c r="M5191"/>
      <c r="N5191"/>
      <c r="O5191"/>
      <c r="P5191"/>
      <c r="Q5191"/>
      <c r="R5191"/>
    </row>
    <row r="5192" spans="1:18" s="16" customFormat="1" x14ac:dyDescent="0.25">
      <c r="A5192"/>
      <c r="B5192" s="18"/>
      <c r="D5192"/>
      <c r="E5192"/>
      <c r="F5192"/>
      <c r="G5192"/>
      <c r="H5192"/>
      <c r="I5192"/>
      <c r="J5192"/>
      <c r="K5192"/>
      <c r="L5192"/>
      <c r="M5192"/>
      <c r="N5192"/>
      <c r="O5192"/>
      <c r="P5192"/>
      <c r="Q5192"/>
      <c r="R5192"/>
    </row>
    <row r="5193" spans="1:18" s="16" customFormat="1" x14ac:dyDescent="0.25">
      <c r="A5193"/>
      <c r="B5193" s="18"/>
      <c r="D5193"/>
      <c r="E5193"/>
      <c r="F5193"/>
      <c r="G5193"/>
      <c r="H5193"/>
      <c r="I5193"/>
      <c r="J5193"/>
      <c r="K5193"/>
      <c r="L5193"/>
      <c r="M5193"/>
      <c r="N5193"/>
      <c r="O5193"/>
      <c r="P5193"/>
      <c r="Q5193"/>
      <c r="R5193"/>
    </row>
    <row r="5194" spans="1:18" s="16" customFormat="1" x14ac:dyDescent="0.25">
      <c r="A5194"/>
      <c r="B5194" s="18"/>
      <c r="D5194"/>
      <c r="E5194"/>
      <c r="F5194"/>
      <c r="G5194"/>
      <c r="H5194"/>
      <c r="I5194"/>
      <c r="J5194"/>
      <c r="K5194"/>
      <c r="L5194"/>
      <c r="M5194"/>
      <c r="N5194"/>
      <c r="O5194"/>
      <c r="P5194"/>
      <c r="Q5194"/>
      <c r="R5194"/>
    </row>
    <row r="5195" spans="1:18" s="16" customFormat="1" x14ac:dyDescent="0.25">
      <c r="A5195"/>
      <c r="B5195" s="18"/>
      <c r="D5195"/>
      <c r="E5195"/>
      <c r="F5195"/>
      <c r="G5195"/>
      <c r="H5195"/>
      <c r="I5195"/>
      <c r="J5195"/>
      <c r="K5195"/>
      <c r="L5195"/>
      <c r="M5195"/>
      <c r="N5195"/>
      <c r="O5195"/>
      <c r="P5195"/>
      <c r="Q5195"/>
      <c r="R5195"/>
    </row>
    <row r="5196" spans="1:18" s="16" customFormat="1" x14ac:dyDescent="0.25">
      <c r="A5196"/>
      <c r="B5196" s="18"/>
      <c r="D5196"/>
      <c r="E5196"/>
      <c r="F5196"/>
      <c r="G5196"/>
      <c r="H5196"/>
      <c r="I5196"/>
      <c r="J5196"/>
      <c r="K5196"/>
      <c r="L5196"/>
      <c r="M5196"/>
      <c r="N5196"/>
      <c r="O5196"/>
      <c r="P5196"/>
      <c r="Q5196"/>
      <c r="R5196"/>
    </row>
    <row r="5197" spans="1:18" s="16" customFormat="1" x14ac:dyDescent="0.25">
      <c r="A5197"/>
      <c r="B5197" s="18"/>
      <c r="D5197"/>
      <c r="E5197"/>
      <c r="F5197"/>
      <c r="G5197"/>
      <c r="H5197"/>
      <c r="I5197"/>
      <c r="J5197"/>
      <c r="K5197"/>
      <c r="L5197"/>
      <c r="M5197"/>
      <c r="N5197"/>
      <c r="O5197"/>
      <c r="P5197"/>
      <c r="Q5197"/>
      <c r="R5197"/>
    </row>
    <row r="5198" spans="1:18" s="16" customFormat="1" x14ac:dyDescent="0.25">
      <c r="A5198"/>
      <c r="B5198" s="18"/>
      <c r="D5198"/>
      <c r="E5198"/>
      <c r="F5198"/>
      <c r="G5198"/>
      <c r="H5198"/>
      <c r="I5198"/>
      <c r="J5198"/>
      <c r="K5198"/>
      <c r="L5198"/>
      <c r="M5198"/>
      <c r="N5198"/>
      <c r="O5198"/>
      <c r="P5198"/>
      <c r="Q5198"/>
      <c r="R5198"/>
    </row>
    <row r="5199" spans="1:18" s="16" customFormat="1" x14ac:dyDescent="0.25">
      <c r="A5199"/>
      <c r="B5199" s="18"/>
      <c r="D5199"/>
      <c r="E5199"/>
      <c r="F5199"/>
      <c r="G5199"/>
      <c r="H5199"/>
      <c r="I5199"/>
      <c r="J5199"/>
      <c r="K5199"/>
      <c r="L5199"/>
      <c r="M5199"/>
      <c r="N5199"/>
      <c r="O5199"/>
      <c r="P5199"/>
      <c r="Q5199"/>
      <c r="R5199"/>
    </row>
    <row r="5200" spans="1:18" s="16" customFormat="1" x14ac:dyDescent="0.25">
      <c r="A5200"/>
      <c r="B5200" s="18"/>
      <c r="D5200"/>
      <c r="E5200"/>
      <c r="F5200"/>
      <c r="G5200"/>
      <c r="H5200"/>
      <c r="I5200"/>
      <c r="J5200"/>
      <c r="K5200"/>
      <c r="L5200"/>
      <c r="M5200"/>
      <c r="N5200"/>
      <c r="O5200"/>
      <c r="P5200"/>
      <c r="Q5200"/>
      <c r="R5200"/>
    </row>
    <row r="5201" spans="1:18" s="16" customFormat="1" x14ac:dyDescent="0.25">
      <c r="A5201"/>
      <c r="B5201" s="18"/>
      <c r="D5201"/>
      <c r="E5201"/>
      <c r="F5201"/>
      <c r="G5201"/>
      <c r="H5201"/>
      <c r="I5201"/>
      <c r="J5201"/>
      <c r="K5201"/>
      <c r="L5201"/>
      <c r="M5201"/>
      <c r="N5201"/>
      <c r="O5201"/>
      <c r="P5201"/>
      <c r="Q5201"/>
      <c r="R5201"/>
    </row>
    <row r="5202" spans="1:18" s="16" customFormat="1" x14ac:dyDescent="0.25">
      <c r="A5202"/>
      <c r="B5202" s="18"/>
      <c r="D5202"/>
      <c r="E5202"/>
      <c r="F5202"/>
      <c r="G5202"/>
      <c r="H5202"/>
      <c r="I5202"/>
      <c r="J5202"/>
      <c r="K5202"/>
      <c r="L5202"/>
      <c r="M5202"/>
      <c r="N5202"/>
      <c r="O5202"/>
      <c r="P5202"/>
      <c r="Q5202"/>
      <c r="R5202"/>
    </row>
    <row r="5203" spans="1:18" s="16" customFormat="1" x14ac:dyDescent="0.25">
      <c r="A5203"/>
      <c r="B5203" s="18"/>
      <c r="D5203"/>
      <c r="E5203"/>
      <c r="F5203"/>
      <c r="G5203"/>
      <c r="H5203"/>
      <c r="I5203"/>
      <c r="J5203"/>
      <c r="K5203"/>
      <c r="L5203"/>
      <c r="M5203"/>
      <c r="N5203"/>
      <c r="O5203"/>
      <c r="P5203"/>
      <c r="Q5203"/>
      <c r="R5203"/>
    </row>
    <row r="5204" spans="1:18" s="16" customFormat="1" x14ac:dyDescent="0.25">
      <c r="A5204"/>
      <c r="B5204" s="18"/>
      <c r="D5204"/>
      <c r="E5204"/>
      <c r="F5204"/>
      <c r="G5204"/>
      <c r="H5204"/>
      <c r="I5204"/>
      <c r="J5204"/>
      <c r="K5204"/>
      <c r="L5204"/>
      <c r="M5204"/>
      <c r="N5204"/>
      <c r="O5204"/>
      <c r="P5204"/>
      <c r="Q5204"/>
      <c r="R5204"/>
    </row>
    <row r="5205" spans="1:18" s="16" customFormat="1" x14ac:dyDescent="0.25">
      <c r="A5205"/>
      <c r="B5205" s="18"/>
      <c r="D5205"/>
      <c r="E5205"/>
      <c r="F5205"/>
      <c r="G5205"/>
      <c r="H5205"/>
      <c r="I5205"/>
      <c r="J5205"/>
      <c r="K5205"/>
      <c r="L5205"/>
      <c r="M5205"/>
      <c r="N5205"/>
      <c r="O5205"/>
      <c r="P5205"/>
      <c r="Q5205"/>
      <c r="R5205"/>
    </row>
    <row r="5206" spans="1:18" s="16" customFormat="1" x14ac:dyDescent="0.25">
      <c r="A5206"/>
      <c r="B5206" s="18"/>
      <c r="D5206"/>
      <c r="E5206"/>
      <c r="F5206"/>
      <c r="G5206"/>
      <c r="H5206"/>
      <c r="I5206"/>
      <c r="J5206"/>
      <c r="K5206"/>
      <c r="L5206"/>
      <c r="M5206"/>
      <c r="N5206"/>
      <c r="O5206"/>
      <c r="P5206"/>
      <c r="Q5206"/>
      <c r="R5206"/>
    </row>
    <row r="5207" spans="1:18" s="16" customFormat="1" x14ac:dyDescent="0.25">
      <c r="A5207"/>
      <c r="B5207" s="18"/>
      <c r="D5207"/>
      <c r="E5207"/>
      <c r="F5207"/>
      <c r="G5207"/>
      <c r="H5207"/>
      <c r="I5207"/>
      <c r="J5207"/>
      <c r="K5207"/>
      <c r="L5207"/>
      <c r="M5207"/>
      <c r="N5207"/>
      <c r="O5207"/>
      <c r="P5207"/>
      <c r="Q5207"/>
      <c r="R5207"/>
    </row>
    <row r="5208" spans="1:18" s="16" customFormat="1" x14ac:dyDescent="0.25">
      <c r="A5208"/>
      <c r="B5208" s="18"/>
      <c r="D5208"/>
      <c r="E5208"/>
      <c r="F5208"/>
      <c r="G5208"/>
      <c r="H5208"/>
      <c r="I5208"/>
      <c r="J5208"/>
      <c r="K5208"/>
      <c r="L5208"/>
      <c r="M5208"/>
      <c r="N5208"/>
      <c r="O5208"/>
      <c r="P5208"/>
      <c r="Q5208"/>
      <c r="R5208"/>
    </row>
    <row r="5209" spans="1:18" s="16" customFormat="1" x14ac:dyDescent="0.25">
      <c r="A5209"/>
      <c r="B5209" s="18"/>
      <c r="D5209"/>
      <c r="E5209"/>
      <c r="F5209"/>
      <c r="G5209"/>
      <c r="H5209"/>
      <c r="I5209"/>
      <c r="J5209"/>
      <c r="K5209"/>
      <c r="L5209"/>
      <c r="M5209"/>
      <c r="N5209"/>
      <c r="O5209"/>
      <c r="P5209"/>
      <c r="Q5209"/>
      <c r="R5209"/>
    </row>
    <row r="5210" spans="1:18" s="16" customFormat="1" x14ac:dyDescent="0.25">
      <c r="A5210"/>
      <c r="B5210" s="18"/>
      <c r="D5210"/>
      <c r="E5210"/>
      <c r="F5210"/>
      <c r="G5210"/>
      <c r="H5210"/>
      <c r="I5210"/>
      <c r="J5210"/>
      <c r="K5210"/>
      <c r="L5210"/>
      <c r="M5210"/>
      <c r="N5210"/>
      <c r="O5210"/>
      <c r="P5210"/>
      <c r="Q5210"/>
      <c r="R5210"/>
    </row>
    <row r="5211" spans="1:18" s="16" customFormat="1" x14ac:dyDescent="0.25">
      <c r="A5211"/>
      <c r="B5211" s="18"/>
      <c r="D5211"/>
      <c r="E5211"/>
      <c r="F5211"/>
      <c r="G5211"/>
      <c r="H5211"/>
      <c r="I5211"/>
      <c r="J5211"/>
      <c r="K5211"/>
      <c r="L5211"/>
      <c r="M5211"/>
      <c r="N5211"/>
      <c r="O5211"/>
      <c r="P5211"/>
      <c r="Q5211"/>
      <c r="R5211"/>
    </row>
    <row r="5212" spans="1:18" s="16" customFormat="1" x14ac:dyDescent="0.25">
      <c r="A5212"/>
      <c r="B5212" s="17"/>
      <c r="D5212"/>
      <c r="E5212"/>
      <c r="F5212"/>
      <c r="G5212"/>
      <c r="H5212"/>
      <c r="I5212"/>
      <c r="J5212"/>
      <c r="K5212"/>
      <c r="L5212"/>
      <c r="M5212"/>
      <c r="N5212"/>
      <c r="O5212"/>
      <c r="P5212"/>
      <c r="Q5212"/>
      <c r="R5212"/>
    </row>
    <row r="5213" spans="1:18" s="16" customFormat="1" x14ac:dyDescent="0.25">
      <c r="A5213"/>
      <c r="B5213" s="18"/>
      <c r="D5213"/>
      <c r="E5213"/>
      <c r="F5213"/>
      <c r="G5213"/>
      <c r="H5213"/>
      <c r="I5213"/>
      <c r="J5213"/>
      <c r="K5213"/>
      <c r="L5213"/>
      <c r="M5213"/>
      <c r="N5213"/>
      <c r="O5213"/>
      <c r="P5213"/>
      <c r="Q5213"/>
      <c r="R5213"/>
    </row>
    <row r="5214" spans="1:18" s="16" customFormat="1" x14ac:dyDescent="0.25">
      <c r="A5214"/>
      <c r="B5214" s="18"/>
      <c r="D5214"/>
      <c r="E5214"/>
      <c r="F5214"/>
      <c r="G5214"/>
      <c r="H5214"/>
      <c r="I5214"/>
      <c r="J5214"/>
      <c r="K5214"/>
      <c r="L5214"/>
      <c r="M5214"/>
      <c r="N5214"/>
      <c r="O5214"/>
      <c r="P5214"/>
      <c r="Q5214"/>
      <c r="R5214"/>
    </row>
    <row r="5215" spans="1:18" s="16" customFormat="1" x14ac:dyDescent="0.25">
      <c r="A5215"/>
      <c r="B5215" s="18"/>
      <c r="D5215"/>
      <c r="E5215"/>
      <c r="F5215"/>
      <c r="G5215"/>
      <c r="H5215"/>
      <c r="I5215"/>
      <c r="J5215"/>
      <c r="K5215"/>
      <c r="L5215"/>
      <c r="M5215"/>
      <c r="N5215"/>
      <c r="O5215"/>
      <c r="P5215"/>
      <c r="Q5215"/>
      <c r="R5215"/>
    </row>
    <row r="5216" spans="1:18" s="16" customFormat="1" x14ac:dyDescent="0.25">
      <c r="A5216"/>
      <c r="B5216" s="18"/>
      <c r="D5216"/>
      <c r="E5216"/>
      <c r="F5216"/>
      <c r="G5216"/>
      <c r="H5216"/>
      <c r="I5216"/>
      <c r="J5216"/>
      <c r="K5216"/>
      <c r="L5216"/>
      <c r="M5216"/>
      <c r="N5216"/>
      <c r="O5216"/>
      <c r="P5216"/>
      <c r="Q5216"/>
      <c r="R5216"/>
    </row>
    <row r="5217" spans="1:18" s="16" customFormat="1" x14ac:dyDescent="0.25">
      <c r="A5217"/>
      <c r="B5217" s="18"/>
      <c r="D5217"/>
      <c r="E5217"/>
      <c r="F5217"/>
      <c r="G5217"/>
      <c r="H5217"/>
      <c r="I5217"/>
      <c r="J5217"/>
      <c r="K5217"/>
      <c r="L5217"/>
      <c r="M5217"/>
      <c r="N5217"/>
      <c r="O5217"/>
      <c r="P5217"/>
      <c r="Q5217"/>
      <c r="R5217"/>
    </row>
    <row r="5218" spans="1:18" s="16" customFormat="1" x14ac:dyDescent="0.25">
      <c r="A5218"/>
      <c r="B5218" s="18"/>
      <c r="D5218"/>
      <c r="E5218"/>
      <c r="F5218"/>
      <c r="G5218"/>
      <c r="H5218"/>
      <c r="I5218"/>
      <c r="J5218"/>
      <c r="K5218"/>
      <c r="L5218"/>
      <c r="M5218"/>
      <c r="N5218"/>
      <c r="O5218"/>
      <c r="P5218"/>
      <c r="Q5218"/>
      <c r="R5218"/>
    </row>
    <row r="5219" spans="1:18" s="16" customFormat="1" x14ac:dyDescent="0.25">
      <c r="A5219"/>
      <c r="B5219" s="18"/>
      <c r="D5219"/>
      <c r="E5219"/>
      <c r="F5219"/>
      <c r="G5219"/>
      <c r="H5219"/>
      <c r="I5219"/>
      <c r="J5219"/>
      <c r="K5219"/>
      <c r="L5219"/>
      <c r="M5219"/>
      <c r="N5219"/>
      <c r="O5219"/>
      <c r="P5219"/>
      <c r="Q5219"/>
      <c r="R5219"/>
    </row>
    <row r="5220" spans="1:18" s="16" customFormat="1" x14ac:dyDescent="0.25">
      <c r="A5220"/>
      <c r="B5220" s="18"/>
      <c r="D5220"/>
      <c r="E5220"/>
      <c r="F5220"/>
      <c r="G5220"/>
      <c r="H5220"/>
      <c r="I5220"/>
      <c r="J5220"/>
      <c r="K5220"/>
      <c r="L5220"/>
      <c r="M5220"/>
      <c r="N5220"/>
      <c r="O5220"/>
      <c r="P5220"/>
      <c r="Q5220"/>
      <c r="R5220"/>
    </row>
    <row r="5221" spans="1:18" s="16" customFormat="1" x14ac:dyDescent="0.25">
      <c r="A5221"/>
      <c r="B5221" s="18"/>
      <c r="D5221"/>
      <c r="E5221"/>
      <c r="F5221"/>
      <c r="G5221"/>
      <c r="H5221"/>
      <c r="I5221"/>
      <c r="J5221"/>
      <c r="K5221"/>
      <c r="L5221"/>
      <c r="M5221"/>
      <c r="N5221"/>
      <c r="O5221"/>
      <c r="P5221"/>
      <c r="Q5221"/>
      <c r="R5221"/>
    </row>
    <row r="5222" spans="1:18" s="16" customFormat="1" x14ac:dyDescent="0.25">
      <c r="A5222"/>
      <c r="B5222" s="18"/>
      <c r="D5222"/>
      <c r="E5222"/>
      <c r="F5222"/>
      <c r="G5222"/>
      <c r="H5222"/>
      <c r="I5222"/>
      <c r="J5222"/>
      <c r="K5222"/>
      <c r="L5222"/>
      <c r="M5222"/>
      <c r="N5222"/>
      <c r="O5222"/>
      <c r="P5222"/>
      <c r="Q5222"/>
      <c r="R5222"/>
    </row>
    <row r="5223" spans="1:18" s="16" customFormat="1" x14ac:dyDescent="0.25">
      <c r="A5223"/>
      <c r="B5223" s="18"/>
      <c r="D5223"/>
      <c r="E5223"/>
      <c r="F5223"/>
      <c r="G5223"/>
      <c r="H5223"/>
      <c r="I5223"/>
      <c r="J5223"/>
      <c r="K5223"/>
      <c r="L5223"/>
      <c r="M5223"/>
      <c r="N5223"/>
      <c r="O5223"/>
      <c r="P5223"/>
      <c r="Q5223"/>
      <c r="R5223"/>
    </row>
    <row r="5224" spans="1:18" s="16" customFormat="1" x14ac:dyDescent="0.25">
      <c r="A5224"/>
      <c r="B5224" s="18"/>
      <c r="D5224"/>
      <c r="E5224"/>
      <c r="F5224"/>
      <c r="G5224"/>
      <c r="H5224"/>
      <c r="I5224"/>
      <c r="J5224"/>
      <c r="K5224"/>
      <c r="L5224"/>
      <c r="M5224"/>
      <c r="N5224"/>
      <c r="O5224"/>
      <c r="P5224"/>
      <c r="Q5224"/>
      <c r="R5224"/>
    </row>
    <row r="5225" spans="1:18" s="16" customFormat="1" x14ac:dyDescent="0.25">
      <c r="A5225"/>
      <c r="B5225" s="18"/>
      <c r="D5225"/>
      <c r="E5225"/>
      <c r="F5225"/>
      <c r="G5225"/>
      <c r="H5225"/>
      <c r="I5225"/>
      <c r="J5225"/>
      <c r="K5225"/>
      <c r="L5225"/>
      <c r="M5225"/>
      <c r="N5225"/>
      <c r="O5225"/>
      <c r="P5225"/>
      <c r="Q5225"/>
      <c r="R5225"/>
    </row>
    <row r="5226" spans="1:18" s="16" customFormat="1" x14ac:dyDescent="0.25">
      <c r="A5226"/>
      <c r="B5226" s="18"/>
      <c r="D5226"/>
      <c r="E5226"/>
      <c r="F5226"/>
      <c r="G5226"/>
      <c r="H5226"/>
      <c r="I5226"/>
      <c r="J5226"/>
      <c r="K5226"/>
      <c r="L5226"/>
      <c r="M5226"/>
      <c r="N5226"/>
      <c r="O5226"/>
      <c r="P5226"/>
      <c r="Q5226"/>
      <c r="R5226"/>
    </row>
    <row r="5227" spans="1:18" s="16" customFormat="1" x14ac:dyDescent="0.25">
      <c r="A5227"/>
      <c r="B5227" s="18"/>
      <c r="D5227"/>
      <c r="E5227"/>
      <c r="F5227"/>
      <c r="G5227"/>
      <c r="H5227"/>
      <c r="I5227"/>
      <c r="J5227"/>
      <c r="K5227"/>
      <c r="L5227"/>
      <c r="M5227"/>
      <c r="N5227"/>
      <c r="O5227"/>
      <c r="P5227"/>
      <c r="Q5227"/>
      <c r="R5227"/>
    </row>
    <row r="5228" spans="1:18" s="16" customFormat="1" x14ac:dyDescent="0.25">
      <c r="A5228"/>
      <c r="B5228" s="18"/>
      <c r="D5228"/>
      <c r="E5228"/>
      <c r="F5228"/>
      <c r="G5228"/>
      <c r="H5228"/>
      <c r="I5228"/>
      <c r="J5228"/>
      <c r="K5228"/>
      <c r="L5228"/>
      <c r="M5228"/>
      <c r="N5228"/>
      <c r="O5228"/>
      <c r="P5228"/>
      <c r="Q5228"/>
      <c r="R5228"/>
    </row>
    <row r="5229" spans="1:18" s="16" customFormat="1" x14ac:dyDescent="0.25">
      <c r="A5229"/>
      <c r="B5229" s="18"/>
      <c r="D5229"/>
      <c r="E5229"/>
      <c r="F5229"/>
      <c r="G5229"/>
      <c r="H5229"/>
      <c r="I5229"/>
      <c r="J5229"/>
      <c r="K5229"/>
      <c r="L5229"/>
      <c r="M5229"/>
      <c r="N5229"/>
      <c r="O5229"/>
      <c r="P5229"/>
      <c r="Q5229"/>
      <c r="R5229"/>
    </row>
    <row r="5230" spans="1:18" s="16" customFormat="1" x14ac:dyDescent="0.25">
      <c r="A5230"/>
      <c r="B5230" s="18"/>
      <c r="D5230"/>
      <c r="E5230"/>
      <c r="F5230"/>
      <c r="G5230"/>
      <c r="H5230"/>
      <c r="I5230"/>
      <c r="J5230"/>
      <c r="K5230"/>
      <c r="L5230"/>
      <c r="M5230"/>
      <c r="N5230"/>
      <c r="O5230"/>
      <c r="P5230"/>
      <c r="Q5230"/>
      <c r="R5230"/>
    </row>
    <row r="5231" spans="1:18" s="16" customFormat="1" x14ac:dyDescent="0.25">
      <c r="A5231"/>
      <c r="B5231" s="18"/>
      <c r="D5231"/>
      <c r="E5231"/>
      <c r="F5231"/>
      <c r="G5231"/>
      <c r="H5231"/>
      <c r="I5231"/>
      <c r="J5231"/>
      <c r="K5231"/>
      <c r="L5231"/>
      <c r="M5231"/>
      <c r="N5231"/>
      <c r="O5231"/>
      <c r="P5231"/>
      <c r="Q5231"/>
      <c r="R5231"/>
    </row>
    <row r="5232" spans="1:18" s="16" customFormat="1" x14ac:dyDescent="0.25">
      <c r="A5232"/>
      <c r="B5232" s="18"/>
      <c r="D5232"/>
      <c r="E5232"/>
      <c r="F5232"/>
      <c r="G5232"/>
      <c r="H5232"/>
      <c r="I5232"/>
      <c r="J5232"/>
      <c r="K5232"/>
      <c r="L5232"/>
      <c r="M5232"/>
      <c r="N5232"/>
      <c r="O5232"/>
      <c r="P5232"/>
      <c r="Q5232"/>
      <c r="R5232"/>
    </row>
    <row r="5233" spans="1:18" s="16" customFormat="1" x14ac:dyDescent="0.25">
      <c r="A5233"/>
      <c r="B5233" s="18"/>
      <c r="D5233"/>
      <c r="E5233"/>
      <c r="F5233"/>
      <c r="G5233"/>
      <c r="H5233"/>
      <c r="I5233"/>
      <c r="J5233"/>
      <c r="K5233"/>
      <c r="L5233"/>
      <c r="M5233"/>
      <c r="N5233"/>
      <c r="O5233"/>
      <c r="P5233"/>
      <c r="Q5233"/>
      <c r="R5233"/>
    </row>
    <row r="5234" spans="1:18" s="16" customFormat="1" x14ac:dyDescent="0.25">
      <c r="A5234"/>
      <c r="B5234" s="18"/>
      <c r="D5234"/>
      <c r="E5234"/>
      <c r="F5234"/>
      <c r="G5234"/>
      <c r="H5234"/>
      <c r="I5234"/>
      <c r="J5234"/>
      <c r="K5234"/>
      <c r="L5234"/>
      <c r="M5234"/>
      <c r="N5234"/>
      <c r="O5234"/>
      <c r="P5234"/>
      <c r="Q5234"/>
      <c r="R5234"/>
    </row>
    <row r="5235" spans="1:18" s="16" customFormat="1" x14ac:dyDescent="0.25">
      <c r="A5235"/>
      <c r="B5235" s="18"/>
      <c r="D5235"/>
      <c r="E5235"/>
      <c r="F5235"/>
      <c r="G5235"/>
      <c r="H5235"/>
      <c r="I5235"/>
      <c r="J5235"/>
      <c r="K5235"/>
      <c r="L5235"/>
      <c r="M5235"/>
      <c r="N5235"/>
      <c r="O5235"/>
      <c r="P5235"/>
      <c r="Q5235"/>
      <c r="R5235"/>
    </row>
    <row r="5236" spans="1:18" s="16" customFormat="1" x14ac:dyDescent="0.25">
      <c r="A5236"/>
      <c r="B5236" s="18"/>
      <c r="D5236"/>
      <c r="E5236"/>
      <c r="F5236"/>
      <c r="G5236"/>
      <c r="H5236"/>
      <c r="I5236"/>
      <c r="J5236"/>
      <c r="K5236"/>
      <c r="L5236"/>
      <c r="M5236"/>
      <c r="N5236"/>
      <c r="O5236"/>
      <c r="P5236"/>
      <c r="Q5236"/>
      <c r="R5236"/>
    </row>
    <row r="5237" spans="1:18" s="16" customFormat="1" x14ac:dyDescent="0.25">
      <c r="A5237"/>
      <c r="B5237" s="18"/>
      <c r="D5237"/>
      <c r="E5237"/>
      <c r="F5237"/>
      <c r="G5237"/>
      <c r="H5237"/>
      <c r="I5237"/>
      <c r="J5237"/>
      <c r="K5237"/>
      <c r="L5237"/>
      <c r="M5237"/>
      <c r="N5237"/>
      <c r="O5237"/>
      <c r="P5237"/>
      <c r="Q5237"/>
      <c r="R5237"/>
    </row>
    <row r="5238" spans="1:18" s="16" customFormat="1" x14ac:dyDescent="0.25">
      <c r="A5238"/>
      <c r="B5238" s="18"/>
      <c r="D5238"/>
      <c r="E5238"/>
      <c r="F5238"/>
      <c r="G5238"/>
      <c r="H5238"/>
      <c r="I5238"/>
      <c r="J5238"/>
      <c r="K5238"/>
      <c r="L5238"/>
      <c r="M5238"/>
      <c r="N5238"/>
      <c r="O5238"/>
      <c r="P5238"/>
      <c r="Q5238"/>
      <c r="R5238"/>
    </row>
    <row r="5239" spans="1:18" s="16" customFormat="1" x14ac:dyDescent="0.25">
      <c r="A5239"/>
      <c r="B5239" s="18"/>
      <c r="D5239"/>
      <c r="E5239"/>
      <c r="F5239"/>
      <c r="G5239"/>
      <c r="H5239"/>
      <c r="I5239"/>
      <c r="J5239"/>
      <c r="K5239"/>
      <c r="L5239"/>
      <c r="M5239"/>
      <c r="N5239"/>
      <c r="O5239"/>
      <c r="P5239"/>
      <c r="Q5239"/>
      <c r="R5239"/>
    </row>
    <row r="5240" spans="1:18" s="16" customFormat="1" x14ac:dyDescent="0.25">
      <c r="A5240"/>
      <c r="B5240" s="18"/>
      <c r="D5240"/>
      <c r="E5240"/>
      <c r="F5240"/>
      <c r="G5240"/>
      <c r="H5240"/>
      <c r="I5240"/>
      <c r="J5240"/>
      <c r="K5240"/>
      <c r="L5240"/>
      <c r="M5240"/>
      <c r="N5240"/>
      <c r="O5240"/>
      <c r="P5240"/>
      <c r="Q5240"/>
      <c r="R5240"/>
    </row>
    <row r="5241" spans="1:18" s="16" customFormat="1" x14ac:dyDescent="0.25">
      <c r="A5241"/>
      <c r="B5241" s="18"/>
      <c r="D5241"/>
      <c r="E5241"/>
      <c r="F5241"/>
      <c r="G5241"/>
      <c r="H5241"/>
      <c r="I5241"/>
      <c r="J5241"/>
      <c r="K5241"/>
      <c r="L5241"/>
      <c r="M5241"/>
      <c r="N5241"/>
      <c r="O5241"/>
      <c r="P5241"/>
      <c r="Q5241"/>
      <c r="R5241"/>
    </row>
    <row r="5242" spans="1:18" s="16" customFormat="1" x14ac:dyDescent="0.25">
      <c r="A5242"/>
      <c r="B5242" s="18"/>
      <c r="D5242"/>
      <c r="E5242"/>
      <c r="F5242"/>
      <c r="G5242"/>
      <c r="H5242"/>
      <c r="I5242"/>
      <c r="J5242"/>
      <c r="K5242"/>
      <c r="L5242"/>
      <c r="M5242"/>
      <c r="N5242"/>
      <c r="O5242"/>
      <c r="P5242"/>
      <c r="Q5242"/>
      <c r="R5242"/>
    </row>
    <row r="5243" spans="1:18" s="16" customFormat="1" x14ac:dyDescent="0.25">
      <c r="A5243"/>
      <c r="B5243" s="18"/>
      <c r="D5243"/>
      <c r="E5243"/>
      <c r="F5243"/>
      <c r="G5243"/>
      <c r="H5243"/>
      <c r="I5243"/>
      <c r="J5243"/>
      <c r="K5243"/>
      <c r="L5243"/>
      <c r="M5243"/>
      <c r="N5243"/>
      <c r="O5243"/>
      <c r="P5243"/>
      <c r="Q5243"/>
      <c r="R5243"/>
    </row>
    <row r="5244" spans="1:18" s="16" customFormat="1" x14ac:dyDescent="0.25">
      <c r="A5244"/>
      <c r="B5244" s="18"/>
      <c r="D5244"/>
      <c r="E5244"/>
      <c r="F5244"/>
      <c r="G5244"/>
      <c r="H5244"/>
      <c r="I5244"/>
      <c r="J5244"/>
      <c r="K5244"/>
      <c r="L5244"/>
      <c r="M5244"/>
      <c r="N5244"/>
      <c r="O5244"/>
      <c r="P5244"/>
      <c r="Q5244"/>
      <c r="R5244"/>
    </row>
    <row r="5245" spans="1:18" s="16" customFormat="1" x14ac:dyDescent="0.25">
      <c r="A5245"/>
      <c r="B5245" s="18"/>
      <c r="D5245"/>
      <c r="E5245"/>
      <c r="F5245"/>
      <c r="G5245"/>
      <c r="H5245"/>
      <c r="I5245"/>
      <c r="J5245"/>
      <c r="K5245"/>
      <c r="L5245"/>
      <c r="M5245"/>
      <c r="N5245"/>
      <c r="O5245"/>
      <c r="P5245"/>
      <c r="Q5245"/>
      <c r="R5245"/>
    </row>
    <row r="5246" spans="1:18" s="16" customFormat="1" x14ac:dyDescent="0.25">
      <c r="A5246"/>
      <c r="B5246" s="18"/>
      <c r="D5246"/>
      <c r="E5246"/>
      <c r="F5246"/>
      <c r="G5246"/>
      <c r="H5246"/>
      <c r="I5246"/>
      <c r="J5246"/>
      <c r="K5246"/>
      <c r="L5246"/>
      <c r="M5246"/>
      <c r="N5246"/>
      <c r="O5246"/>
      <c r="P5246"/>
      <c r="Q5246"/>
      <c r="R5246"/>
    </row>
    <row r="5247" spans="1:18" s="16" customFormat="1" x14ac:dyDescent="0.25">
      <c r="A5247"/>
      <c r="B5247" s="18"/>
      <c r="D5247"/>
      <c r="E5247"/>
      <c r="F5247"/>
      <c r="G5247"/>
      <c r="H5247"/>
      <c r="I5247"/>
      <c r="J5247"/>
      <c r="K5247"/>
      <c r="L5247"/>
      <c r="M5247"/>
      <c r="N5247"/>
      <c r="O5247"/>
      <c r="P5247"/>
      <c r="Q5247"/>
      <c r="R5247"/>
    </row>
    <row r="5248" spans="1:18" s="16" customFormat="1" x14ac:dyDescent="0.25">
      <c r="A5248"/>
      <c r="B5248" s="18"/>
      <c r="D5248"/>
      <c r="E5248"/>
      <c r="F5248"/>
      <c r="G5248"/>
      <c r="H5248"/>
      <c r="I5248"/>
      <c r="J5248"/>
      <c r="K5248"/>
      <c r="L5248"/>
      <c r="M5248"/>
      <c r="N5248"/>
      <c r="O5248"/>
      <c r="P5248"/>
      <c r="Q5248"/>
      <c r="R5248"/>
    </row>
    <row r="5249" spans="1:18" s="16" customFormat="1" x14ac:dyDescent="0.25">
      <c r="A5249"/>
      <c r="B5249" s="18"/>
      <c r="D5249"/>
      <c r="E5249"/>
      <c r="F5249"/>
      <c r="G5249"/>
      <c r="H5249"/>
      <c r="I5249"/>
      <c r="J5249"/>
      <c r="K5249"/>
      <c r="L5249"/>
      <c r="M5249"/>
      <c r="N5249"/>
      <c r="O5249"/>
      <c r="P5249"/>
      <c r="Q5249"/>
      <c r="R5249"/>
    </row>
    <row r="5250" spans="1:18" s="16" customFormat="1" x14ac:dyDescent="0.25">
      <c r="A5250"/>
      <c r="B5250" s="18"/>
      <c r="D5250"/>
      <c r="E5250"/>
      <c r="F5250"/>
      <c r="G5250"/>
      <c r="H5250"/>
      <c r="I5250"/>
      <c r="J5250"/>
      <c r="K5250"/>
      <c r="L5250"/>
      <c r="M5250"/>
      <c r="N5250"/>
      <c r="O5250"/>
      <c r="P5250"/>
      <c r="Q5250"/>
      <c r="R5250"/>
    </row>
    <row r="5251" spans="1:18" s="16" customFormat="1" x14ac:dyDescent="0.25">
      <c r="A5251"/>
      <c r="B5251" s="18"/>
      <c r="D5251"/>
      <c r="E5251"/>
      <c r="F5251"/>
      <c r="G5251"/>
      <c r="H5251"/>
      <c r="I5251"/>
      <c r="J5251"/>
      <c r="K5251"/>
      <c r="L5251"/>
      <c r="M5251"/>
      <c r="N5251"/>
      <c r="O5251"/>
      <c r="P5251"/>
      <c r="Q5251"/>
      <c r="R5251"/>
    </row>
    <row r="5252" spans="1:18" s="16" customFormat="1" x14ac:dyDescent="0.25">
      <c r="A5252"/>
      <c r="B5252" s="18"/>
      <c r="D5252"/>
      <c r="E5252"/>
      <c r="F5252"/>
      <c r="G5252"/>
      <c r="H5252"/>
      <c r="I5252"/>
      <c r="J5252"/>
      <c r="K5252"/>
      <c r="L5252"/>
      <c r="M5252"/>
      <c r="N5252"/>
      <c r="O5252"/>
      <c r="P5252"/>
      <c r="Q5252"/>
      <c r="R5252"/>
    </row>
    <row r="5253" spans="1:18" s="16" customFormat="1" x14ac:dyDescent="0.25">
      <c r="A5253"/>
      <c r="B5253" s="18"/>
      <c r="D5253"/>
      <c r="E5253"/>
      <c r="F5253"/>
      <c r="G5253"/>
      <c r="H5253"/>
      <c r="I5253"/>
      <c r="J5253"/>
      <c r="K5253"/>
      <c r="L5253"/>
      <c r="M5253"/>
      <c r="N5253"/>
      <c r="O5253"/>
      <c r="P5253"/>
      <c r="Q5253"/>
      <c r="R5253"/>
    </row>
    <row r="5254" spans="1:18" s="16" customFormat="1" x14ac:dyDescent="0.25">
      <c r="A5254"/>
      <c r="B5254" s="18"/>
      <c r="D5254"/>
      <c r="E5254"/>
      <c r="F5254"/>
      <c r="G5254"/>
      <c r="H5254"/>
      <c r="I5254"/>
      <c r="J5254"/>
      <c r="K5254"/>
      <c r="L5254"/>
      <c r="M5254"/>
      <c r="N5254"/>
      <c r="O5254"/>
      <c r="P5254"/>
      <c r="Q5254"/>
      <c r="R5254"/>
    </row>
    <row r="5255" spans="1:18" s="16" customFormat="1" x14ac:dyDescent="0.25">
      <c r="A5255"/>
      <c r="B5255" s="18"/>
      <c r="D5255"/>
      <c r="E5255"/>
      <c r="F5255"/>
      <c r="G5255"/>
      <c r="H5255"/>
      <c r="I5255"/>
      <c r="J5255"/>
      <c r="K5255"/>
      <c r="L5255"/>
      <c r="M5255"/>
      <c r="N5255"/>
      <c r="O5255"/>
      <c r="P5255"/>
      <c r="Q5255"/>
      <c r="R5255"/>
    </row>
    <row r="5256" spans="1:18" s="16" customFormat="1" x14ac:dyDescent="0.25">
      <c r="A5256"/>
      <c r="B5256" s="18"/>
      <c r="D5256"/>
      <c r="E5256"/>
      <c r="F5256"/>
      <c r="G5256"/>
      <c r="H5256"/>
      <c r="I5256"/>
      <c r="J5256"/>
      <c r="K5256"/>
      <c r="L5256"/>
      <c r="M5256"/>
      <c r="N5256"/>
      <c r="O5256"/>
      <c r="P5256"/>
      <c r="Q5256"/>
      <c r="R5256"/>
    </row>
    <row r="5257" spans="1:18" s="16" customFormat="1" x14ac:dyDescent="0.25">
      <c r="A5257"/>
      <c r="B5257" s="18"/>
      <c r="D5257"/>
      <c r="E5257"/>
      <c r="F5257"/>
      <c r="G5257"/>
      <c r="H5257"/>
      <c r="I5257"/>
      <c r="J5257"/>
      <c r="K5257"/>
      <c r="L5257"/>
      <c r="M5257"/>
      <c r="N5257"/>
      <c r="O5257"/>
      <c r="P5257"/>
      <c r="Q5257"/>
      <c r="R5257"/>
    </row>
    <row r="5258" spans="1:18" s="16" customFormat="1" x14ac:dyDescent="0.25">
      <c r="A5258"/>
      <c r="B5258" s="18"/>
      <c r="D5258"/>
      <c r="E5258"/>
      <c r="F5258"/>
      <c r="G5258"/>
      <c r="H5258"/>
      <c r="I5258"/>
      <c r="J5258"/>
      <c r="K5258"/>
      <c r="L5258"/>
      <c r="M5258"/>
      <c r="N5258"/>
      <c r="O5258"/>
      <c r="P5258"/>
      <c r="Q5258"/>
      <c r="R5258"/>
    </row>
    <row r="5259" spans="1:18" s="16" customFormat="1" x14ac:dyDescent="0.25">
      <c r="A5259"/>
      <c r="B5259" s="18"/>
      <c r="D5259"/>
      <c r="E5259"/>
      <c r="F5259"/>
      <c r="G5259"/>
      <c r="H5259"/>
      <c r="I5259"/>
      <c r="J5259"/>
      <c r="K5259"/>
      <c r="L5259"/>
      <c r="M5259"/>
      <c r="N5259"/>
      <c r="O5259"/>
      <c r="P5259"/>
      <c r="Q5259"/>
      <c r="R5259"/>
    </row>
    <row r="5260" spans="1:18" s="16" customFormat="1" x14ac:dyDescent="0.25">
      <c r="A5260"/>
      <c r="B5260" s="18"/>
      <c r="D5260"/>
      <c r="E5260"/>
      <c r="F5260"/>
      <c r="G5260"/>
      <c r="H5260"/>
      <c r="I5260"/>
      <c r="J5260"/>
      <c r="K5260"/>
      <c r="L5260"/>
      <c r="M5260"/>
      <c r="N5260"/>
      <c r="O5260"/>
      <c r="P5260"/>
      <c r="Q5260"/>
      <c r="R5260"/>
    </row>
    <row r="5261" spans="1:18" s="16" customFormat="1" x14ac:dyDescent="0.25">
      <c r="A5261"/>
      <c r="B5261" s="18"/>
      <c r="D5261"/>
      <c r="E5261"/>
      <c r="F5261"/>
      <c r="G5261"/>
      <c r="H5261"/>
      <c r="I5261"/>
      <c r="J5261"/>
      <c r="K5261"/>
      <c r="L5261"/>
      <c r="M5261"/>
      <c r="N5261"/>
      <c r="O5261"/>
      <c r="P5261"/>
      <c r="Q5261"/>
      <c r="R5261"/>
    </row>
    <row r="5262" spans="1:18" s="16" customFormat="1" x14ac:dyDescent="0.25">
      <c r="A5262"/>
      <c r="B5262" s="17"/>
      <c r="D5262"/>
      <c r="E5262"/>
      <c r="F5262"/>
      <c r="G5262"/>
      <c r="H5262"/>
      <c r="I5262"/>
      <c r="J5262"/>
      <c r="K5262"/>
      <c r="L5262"/>
      <c r="M5262"/>
      <c r="N5262"/>
      <c r="O5262"/>
      <c r="P5262"/>
      <c r="Q5262"/>
      <c r="R5262"/>
    </row>
    <row r="5263" spans="1:18" s="16" customFormat="1" x14ac:dyDescent="0.25">
      <c r="A5263"/>
      <c r="B5263" s="18"/>
      <c r="D5263"/>
      <c r="E5263"/>
      <c r="F5263"/>
      <c r="G5263"/>
      <c r="H5263"/>
      <c r="I5263"/>
      <c r="J5263"/>
      <c r="K5263"/>
      <c r="L5263"/>
      <c r="M5263"/>
      <c r="N5263"/>
      <c r="O5263"/>
      <c r="P5263"/>
      <c r="Q5263"/>
      <c r="R5263"/>
    </row>
    <row r="5264" spans="1:18" s="16" customFormat="1" x14ac:dyDescent="0.25">
      <c r="A5264"/>
      <c r="B5264" s="18"/>
      <c r="D5264"/>
      <c r="E5264"/>
      <c r="F5264"/>
      <c r="G5264"/>
      <c r="H5264"/>
      <c r="I5264"/>
      <c r="J5264"/>
      <c r="K5264"/>
      <c r="L5264"/>
      <c r="M5264"/>
      <c r="N5264"/>
      <c r="O5264"/>
      <c r="P5264"/>
      <c r="Q5264"/>
      <c r="R5264"/>
    </row>
    <row r="5265" spans="1:18" s="16" customFormat="1" x14ac:dyDescent="0.25">
      <c r="A5265"/>
      <c r="B5265" s="18"/>
      <c r="D5265"/>
      <c r="E5265"/>
      <c r="F5265"/>
      <c r="G5265"/>
      <c r="H5265"/>
      <c r="I5265"/>
      <c r="J5265"/>
      <c r="K5265"/>
      <c r="L5265"/>
      <c r="M5265"/>
      <c r="N5265"/>
      <c r="O5265"/>
      <c r="P5265"/>
      <c r="Q5265"/>
      <c r="R5265"/>
    </row>
    <row r="5266" spans="1:18" s="16" customFormat="1" x14ac:dyDescent="0.25">
      <c r="A5266"/>
      <c r="B5266" s="18"/>
      <c r="D5266"/>
      <c r="E5266"/>
      <c r="F5266"/>
      <c r="G5266"/>
      <c r="H5266"/>
      <c r="I5266"/>
      <c r="J5266"/>
      <c r="K5266"/>
      <c r="L5266"/>
      <c r="M5266"/>
      <c r="N5266"/>
      <c r="O5266"/>
      <c r="P5266"/>
      <c r="Q5266"/>
      <c r="R5266"/>
    </row>
    <row r="5267" spans="1:18" s="16" customFormat="1" x14ac:dyDescent="0.25">
      <c r="A5267"/>
      <c r="B5267" s="18"/>
      <c r="D5267"/>
      <c r="E5267"/>
      <c r="F5267"/>
      <c r="G5267"/>
      <c r="H5267"/>
      <c r="I5267"/>
      <c r="J5267"/>
      <c r="K5267"/>
      <c r="L5267"/>
      <c r="M5267"/>
      <c r="N5267"/>
      <c r="O5267"/>
      <c r="P5267"/>
      <c r="Q5267"/>
      <c r="R5267"/>
    </row>
    <row r="5268" spans="1:18" s="16" customFormat="1" x14ac:dyDescent="0.25">
      <c r="A5268"/>
      <c r="B5268" s="18"/>
      <c r="D5268"/>
      <c r="E5268"/>
      <c r="F5268"/>
      <c r="G5268"/>
      <c r="H5268"/>
      <c r="I5268"/>
      <c r="J5268"/>
      <c r="K5268"/>
      <c r="L5268"/>
      <c r="M5268"/>
      <c r="N5268"/>
      <c r="O5268"/>
      <c r="P5268"/>
      <c r="Q5268"/>
      <c r="R5268"/>
    </row>
    <row r="5269" spans="1:18" s="16" customFormat="1" x14ac:dyDescent="0.25">
      <c r="A5269"/>
      <c r="B5269" s="18"/>
      <c r="D5269"/>
      <c r="E5269"/>
      <c r="F5269"/>
      <c r="G5269"/>
      <c r="H5269"/>
      <c r="I5269"/>
      <c r="J5269"/>
      <c r="K5269"/>
      <c r="L5269"/>
      <c r="M5269"/>
      <c r="N5269"/>
      <c r="O5269"/>
      <c r="P5269"/>
      <c r="Q5269"/>
      <c r="R5269"/>
    </row>
    <row r="5270" spans="1:18" s="16" customFormat="1" x14ac:dyDescent="0.25">
      <c r="A5270"/>
      <c r="B5270" s="18"/>
      <c r="D5270"/>
      <c r="E5270"/>
      <c r="F5270"/>
      <c r="G5270"/>
      <c r="H5270"/>
      <c r="I5270"/>
      <c r="J5270"/>
      <c r="K5270"/>
      <c r="L5270"/>
      <c r="M5270"/>
      <c r="N5270"/>
      <c r="O5270"/>
      <c r="P5270"/>
      <c r="Q5270"/>
      <c r="R5270"/>
    </row>
    <row r="5271" spans="1:18" s="16" customFormat="1" x14ac:dyDescent="0.25">
      <c r="A5271"/>
      <c r="B5271" s="18"/>
      <c r="D5271"/>
      <c r="E5271"/>
      <c r="F5271"/>
      <c r="G5271"/>
      <c r="H5271"/>
      <c r="I5271"/>
      <c r="J5271"/>
      <c r="K5271"/>
      <c r="L5271"/>
      <c r="M5271"/>
      <c r="N5271"/>
      <c r="O5271"/>
      <c r="P5271"/>
      <c r="Q5271"/>
      <c r="R5271"/>
    </row>
    <row r="5272" spans="1:18" s="16" customFormat="1" x14ac:dyDescent="0.25">
      <c r="A5272"/>
      <c r="B5272" s="18"/>
      <c r="D5272"/>
      <c r="E5272"/>
      <c r="F5272"/>
      <c r="G5272"/>
      <c r="H5272"/>
      <c r="I5272"/>
      <c r="J5272"/>
      <c r="K5272"/>
      <c r="L5272"/>
      <c r="M5272"/>
      <c r="N5272"/>
      <c r="O5272"/>
      <c r="P5272"/>
      <c r="Q5272"/>
      <c r="R5272"/>
    </row>
    <row r="5273" spans="1:18" s="16" customFormat="1" x14ac:dyDescent="0.25">
      <c r="A5273"/>
      <c r="B5273" s="18"/>
      <c r="D5273"/>
      <c r="E5273"/>
      <c r="F5273"/>
      <c r="G5273"/>
      <c r="H5273"/>
      <c r="I5273"/>
      <c r="J5273"/>
      <c r="K5273"/>
      <c r="L5273"/>
      <c r="M5273"/>
      <c r="N5273"/>
      <c r="O5273"/>
      <c r="P5273"/>
      <c r="Q5273"/>
      <c r="R5273"/>
    </row>
    <row r="5274" spans="1:18" s="16" customFormat="1" x14ac:dyDescent="0.25">
      <c r="A5274"/>
      <c r="B5274" s="18"/>
      <c r="D5274"/>
      <c r="E5274"/>
      <c r="F5274"/>
      <c r="G5274"/>
      <c r="H5274"/>
      <c r="I5274"/>
      <c r="J5274"/>
      <c r="K5274"/>
      <c r="L5274"/>
      <c r="M5274"/>
      <c r="N5274"/>
      <c r="O5274"/>
      <c r="P5274"/>
      <c r="Q5274"/>
      <c r="R5274"/>
    </row>
    <row r="5275" spans="1:18" s="16" customFormat="1" x14ac:dyDescent="0.25">
      <c r="A5275"/>
      <c r="B5275" s="18"/>
      <c r="D5275"/>
      <c r="E5275"/>
      <c r="F5275"/>
      <c r="G5275"/>
      <c r="H5275"/>
      <c r="I5275"/>
      <c r="J5275"/>
      <c r="K5275"/>
      <c r="L5275"/>
      <c r="M5275"/>
      <c r="N5275"/>
      <c r="O5275"/>
      <c r="P5275"/>
      <c r="Q5275"/>
      <c r="R5275"/>
    </row>
    <row r="5276" spans="1:18" s="16" customFormat="1" x14ac:dyDescent="0.25">
      <c r="A5276"/>
      <c r="B5276" s="18"/>
      <c r="D5276"/>
      <c r="E5276"/>
      <c r="F5276"/>
      <c r="G5276"/>
      <c r="H5276"/>
      <c r="I5276"/>
      <c r="J5276"/>
      <c r="K5276"/>
      <c r="L5276"/>
      <c r="M5276"/>
      <c r="N5276"/>
      <c r="O5276"/>
      <c r="P5276"/>
      <c r="Q5276"/>
      <c r="R5276"/>
    </row>
    <row r="5277" spans="1:18" s="16" customFormat="1" x14ac:dyDescent="0.25">
      <c r="A5277"/>
      <c r="B5277" s="18"/>
      <c r="D5277"/>
      <c r="E5277"/>
      <c r="F5277"/>
      <c r="G5277"/>
      <c r="H5277"/>
      <c r="I5277"/>
      <c r="J5277"/>
      <c r="K5277"/>
      <c r="L5277"/>
      <c r="M5277"/>
      <c r="N5277"/>
      <c r="O5277"/>
      <c r="P5277"/>
      <c r="Q5277"/>
      <c r="R5277"/>
    </row>
    <row r="5278" spans="1:18" s="16" customFormat="1" x14ac:dyDescent="0.25">
      <c r="A5278"/>
      <c r="B5278" s="18"/>
      <c r="D5278"/>
      <c r="E5278"/>
      <c r="F5278"/>
      <c r="G5278"/>
      <c r="H5278"/>
      <c r="I5278"/>
      <c r="J5278"/>
      <c r="K5278"/>
      <c r="L5278"/>
      <c r="M5278"/>
      <c r="N5278"/>
      <c r="O5278"/>
      <c r="P5278"/>
      <c r="Q5278"/>
      <c r="R5278"/>
    </row>
    <row r="5279" spans="1:18" s="16" customFormat="1" x14ac:dyDescent="0.25">
      <c r="A5279"/>
      <c r="B5279" s="18"/>
      <c r="D5279"/>
      <c r="E5279"/>
      <c r="F5279"/>
      <c r="G5279"/>
      <c r="H5279"/>
      <c r="I5279"/>
      <c r="J5279"/>
      <c r="K5279"/>
      <c r="L5279"/>
      <c r="M5279"/>
      <c r="N5279"/>
      <c r="O5279"/>
      <c r="P5279"/>
      <c r="Q5279"/>
      <c r="R5279"/>
    </row>
    <row r="5280" spans="1:18" s="16" customFormat="1" x14ac:dyDescent="0.25">
      <c r="A5280"/>
      <c r="B5280" s="18"/>
      <c r="D5280"/>
      <c r="E5280"/>
      <c r="F5280"/>
      <c r="G5280"/>
      <c r="H5280"/>
      <c r="I5280"/>
      <c r="J5280"/>
      <c r="K5280"/>
      <c r="L5280"/>
      <c r="M5280"/>
      <c r="N5280"/>
      <c r="O5280"/>
      <c r="P5280"/>
      <c r="Q5280"/>
      <c r="R5280"/>
    </row>
    <row r="5281" spans="1:18" s="16" customFormat="1" x14ac:dyDescent="0.25">
      <c r="A5281"/>
      <c r="B5281" s="18"/>
      <c r="D5281"/>
      <c r="E5281"/>
      <c r="F5281"/>
      <c r="G5281"/>
      <c r="H5281"/>
      <c r="I5281"/>
      <c r="J5281"/>
      <c r="K5281"/>
      <c r="L5281"/>
      <c r="M5281"/>
      <c r="N5281"/>
      <c r="O5281"/>
      <c r="P5281"/>
      <c r="Q5281"/>
      <c r="R5281"/>
    </row>
    <row r="5282" spans="1:18" s="16" customFormat="1" x14ac:dyDescent="0.25">
      <c r="A5282"/>
      <c r="B5282" s="18"/>
      <c r="D5282"/>
      <c r="E5282"/>
      <c r="F5282"/>
      <c r="G5282"/>
      <c r="H5282"/>
      <c r="I5282"/>
      <c r="J5282"/>
      <c r="K5282"/>
      <c r="L5282"/>
      <c r="M5282"/>
      <c r="N5282"/>
      <c r="O5282"/>
      <c r="P5282"/>
      <c r="Q5282"/>
      <c r="R5282"/>
    </row>
    <row r="5283" spans="1:18" s="16" customFormat="1" x14ac:dyDescent="0.25">
      <c r="A5283"/>
      <c r="B5283" s="18"/>
      <c r="D5283"/>
      <c r="E5283"/>
      <c r="F5283"/>
      <c r="G5283"/>
      <c r="H5283"/>
      <c r="I5283"/>
      <c r="J5283"/>
      <c r="K5283"/>
      <c r="L5283"/>
      <c r="M5283"/>
      <c r="N5283"/>
      <c r="O5283"/>
      <c r="P5283"/>
      <c r="Q5283"/>
      <c r="R5283"/>
    </row>
    <row r="5284" spans="1:18" s="16" customFormat="1" x14ac:dyDescent="0.25">
      <c r="A5284"/>
      <c r="B5284" s="18"/>
      <c r="D5284"/>
      <c r="E5284"/>
      <c r="F5284"/>
      <c r="G5284"/>
      <c r="H5284"/>
      <c r="I5284"/>
      <c r="J5284"/>
      <c r="K5284"/>
      <c r="L5284"/>
      <c r="M5284"/>
      <c r="N5284"/>
      <c r="O5284"/>
      <c r="P5284"/>
      <c r="Q5284"/>
      <c r="R5284"/>
    </row>
    <row r="5285" spans="1:18" s="16" customFormat="1" x14ac:dyDescent="0.25">
      <c r="A5285"/>
      <c r="B5285" s="18"/>
      <c r="D5285"/>
      <c r="E5285"/>
      <c r="F5285"/>
      <c r="G5285"/>
      <c r="H5285"/>
      <c r="I5285"/>
      <c r="J5285"/>
      <c r="K5285"/>
      <c r="L5285"/>
      <c r="M5285"/>
      <c r="N5285"/>
      <c r="O5285"/>
      <c r="P5285"/>
      <c r="Q5285"/>
      <c r="R5285"/>
    </row>
    <row r="5286" spans="1:18" s="16" customFormat="1" x14ac:dyDescent="0.25">
      <c r="A5286"/>
      <c r="B5286" s="18"/>
      <c r="D5286"/>
      <c r="E5286"/>
      <c r="F5286"/>
      <c r="G5286"/>
      <c r="H5286"/>
      <c r="I5286"/>
      <c r="J5286"/>
      <c r="K5286"/>
      <c r="L5286"/>
      <c r="M5286"/>
      <c r="N5286"/>
      <c r="O5286"/>
      <c r="P5286"/>
      <c r="Q5286"/>
      <c r="R5286"/>
    </row>
    <row r="5287" spans="1:18" s="16" customFormat="1" x14ac:dyDescent="0.25">
      <c r="A5287"/>
      <c r="B5287" s="18"/>
      <c r="D5287"/>
      <c r="E5287"/>
      <c r="F5287"/>
      <c r="G5287"/>
      <c r="H5287"/>
      <c r="I5287"/>
      <c r="J5287"/>
      <c r="K5287"/>
      <c r="L5287"/>
      <c r="M5287"/>
      <c r="N5287"/>
      <c r="O5287"/>
      <c r="P5287"/>
      <c r="Q5287"/>
      <c r="R5287"/>
    </row>
    <row r="5288" spans="1:18" s="16" customFormat="1" x14ac:dyDescent="0.25">
      <c r="A5288"/>
      <c r="B5288" s="18"/>
      <c r="D5288"/>
      <c r="E5288"/>
      <c r="F5288"/>
      <c r="G5288"/>
      <c r="H5288"/>
      <c r="I5288"/>
      <c r="J5288"/>
      <c r="K5288"/>
      <c r="L5288"/>
      <c r="M5288"/>
      <c r="N5288"/>
      <c r="O5288"/>
      <c r="P5288"/>
      <c r="Q5288"/>
      <c r="R5288"/>
    </row>
    <row r="5289" spans="1:18" s="16" customFormat="1" x14ac:dyDescent="0.25">
      <c r="A5289"/>
      <c r="B5289" s="18"/>
      <c r="D5289"/>
      <c r="E5289"/>
      <c r="F5289"/>
      <c r="G5289"/>
      <c r="H5289"/>
      <c r="I5289"/>
      <c r="J5289"/>
      <c r="K5289"/>
      <c r="L5289"/>
      <c r="M5289"/>
      <c r="N5289"/>
      <c r="O5289"/>
      <c r="P5289"/>
      <c r="Q5289"/>
      <c r="R5289"/>
    </row>
    <row r="5290" spans="1:18" s="16" customFormat="1" x14ac:dyDescent="0.25">
      <c r="A5290"/>
      <c r="B5290" s="18"/>
      <c r="D5290"/>
      <c r="E5290"/>
      <c r="F5290"/>
      <c r="G5290"/>
      <c r="H5290"/>
      <c r="I5290"/>
      <c r="J5290"/>
      <c r="K5290"/>
      <c r="L5290"/>
      <c r="M5290"/>
      <c r="N5290"/>
      <c r="O5290"/>
      <c r="P5290"/>
      <c r="Q5290"/>
      <c r="R5290"/>
    </row>
    <row r="5291" spans="1:18" s="16" customFormat="1" x14ac:dyDescent="0.25">
      <c r="A5291"/>
      <c r="B5291" s="18"/>
      <c r="D5291"/>
      <c r="E5291"/>
      <c r="F5291"/>
      <c r="G5291"/>
      <c r="H5291"/>
      <c r="I5291"/>
      <c r="J5291"/>
      <c r="K5291"/>
      <c r="L5291"/>
      <c r="M5291"/>
      <c r="N5291"/>
      <c r="O5291"/>
      <c r="P5291"/>
      <c r="Q5291"/>
      <c r="R5291"/>
    </row>
    <row r="5292" spans="1:18" s="16" customFormat="1" x14ac:dyDescent="0.25">
      <c r="A5292"/>
      <c r="B5292" s="18"/>
      <c r="D5292"/>
      <c r="E5292"/>
      <c r="F5292"/>
      <c r="G5292"/>
      <c r="H5292"/>
      <c r="I5292"/>
      <c r="J5292"/>
      <c r="K5292"/>
      <c r="L5292"/>
      <c r="M5292"/>
      <c r="N5292"/>
      <c r="O5292"/>
      <c r="P5292"/>
      <c r="Q5292"/>
      <c r="R5292"/>
    </row>
    <row r="5293" spans="1:18" s="16" customFormat="1" x14ac:dyDescent="0.25">
      <c r="A5293"/>
      <c r="B5293" s="18"/>
      <c r="D5293"/>
      <c r="E5293"/>
      <c r="F5293"/>
      <c r="G5293"/>
      <c r="H5293"/>
      <c r="I5293"/>
      <c r="J5293"/>
      <c r="K5293"/>
      <c r="L5293"/>
      <c r="M5293"/>
      <c r="N5293"/>
      <c r="O5293"/>
      <c r="P5293"/>
      <c r="Q5293"/>
      <c r="R5293"/>
    </row>
    <row r="5294" spans="1:18" s="16" customFormat="1" x14ac:dyDescent="0.25">
      <c r="A5294"/>
      <c r="B5294" s="18"/>
      <c r="D5294"/>
      <c r="E5294"/>
      <c r="F5294"/>
      <c r="G5294"/>
      <c r="H5294"/>
      <c r="I5294"/>
      <c r="J5294"/>
      <c r="K5294"/>
      <c r="L5294"/>
      <c r="M5294"/>
      <c r="N5294"/>
      <c r="O5294"/>
      <c r="P5294"/>
      <c r="Q5294"/>
      <c r="R5294"/>
    </row>
    <row r="5295" spans="1:18" s="16" customFormat="1" x14ac:dyDescent="0.25">
      <c r="A5295"/>
      <c r="B5295" s="18"/>
      <c r="D5295"/>
      <c r="E5295"/>
      <c r="F5295"/>
      <c r="G5295"/>
      <c r="H5295"/>
      <c r="I5295"/>
      <c r="J5295"/>
      <c r="K5295"/>
      <c r="L5295"/>
      <c r="M5295"/>
      <c r="N5295"/>
      <c r="O5295"/>
      <c r="P5295"/>
      <c r="Q5295"/>
      <c r="R5295"/>
    </row>
    <row r="5296" spans="1:18" s="16" customFormat="1" x14ac:dyDescent="0.25">
      <c r="A5296"/>
      <c r="B5296" s="18"/>
      <c r="D5296"/>
      <c r="E5296"/>
      <c r="F5296"/>
      <c r="G5296"/>
      <c r="H5296"/>
      <c r="I5296"/>
      <c r="J5296"/>
      <c r="K5296"/>
      <c r="L5296"/>
      <c r="M5296"/>
      <c r="N5296"/>
      <c r="O5296"/>
      <c r="P5296"/>
      <c r="Q5296"/>
      <c r="R5296"/>
    </row>
    <row r="5297" spans="1:18" s="16" customFormat="1" x14ac:dyDescent="0.25">
      <c r="A5297"/>
      <c r="B5297" s="18"/>
      <c r="D5297"/>
      <c r="E5297"/>
      <c r="F5297"/>
      <c r="G5297"/>
      <c r="H5297"/>
      <c r="I5297"/>
      <c r="J5297"/>
      <c r="K5297"/>
      <c r="L5297"/>
      <c r="M5297"/>
      <c r="N5297"/>
      <c r="O5297"/>
      <c r="P5297"/>
      <c r="Q5297"/>
      <c r="R5297"/>
    </row>
    <row r="5298" spans="1:18" s="16" customFormat="1" x14ac:dyDescent="0.25">
      <c r="A5298"/>
      <c r="B5298" s="18"/>
      <c r="D5298"/>
      <c r="E5298"/>
      <c r="F5298"/>
      <c r="G5298"/>
      <c r="H5298"/>
      <c r="I5298"/>
      <c r="J5298"/>
      <c r="K5298"/>
      <c r="L5298"/>
      <c r="M5298"/>
      <c r="N5298"/>
      <c r="O5298"/>
      <c r="P5298"/>
      <c r="Q5298"/>
      <c r="R5298"/>
    </row>
    <row r="5299" spans="1:18" s="16" customFormat="1" x14ac:dyDescent="0.25">
      <c r="A5299"/>
      <c r="B5299" s="18"/>
      <c r="D5299"/>
      <c r="E5299"/>
      <c r="F5299"/>
      <c r="G5299"/>
      <c r="H5299"/>
      <c r="I5299"/>
      <c r="J5299"/>
      <c r="K5299"/>
      <c r="L5299"/>
      <c r="M5299"/>
      <c r="N5299"/>
      <c r="O5299"/>
      <c r="P5299"/>
      <c r="Q5299"/>
      <c r="R5299"/>
    </row>
    <row r="5300" spans="1:18" s="16" customFormat="1" x14ac:dyDescent="0.25">
      <c r="A5300"/>
      <c r="B5300" s="18"/>
      <c r="D5300"/>
      <c r="E5300"/>
      <c r="F5300"/>
      <c r="G5300"/>
      <c r="H5300"/>
      <c r="I5300"/>
      <c r="J5300"/>
      <c r="K5300"/>
      <c r="L5300"/>
      <c r="M5300"/>
      <c r="N5300"/>
      <c r="O5300"/>
      <c r="P5300"/>
      <c r="Q5300"/>
      <c r="R5300"/>
    </row>
    <row r="5301" spans="1:18" s="16" customFormat="1" x14ac:dyDescent="0.25">
      <c r="A5301"/>
      <c r="B5301" s="18"/>
      <c r="D5301"/>
      <c r="E5301"/>
      <c r="F5301"/>
      <c r="G5301"/>
      <c r="H5301"/>
      <c r="I5301"/>
      <c r="J5301"/>
      <c r="K5301"/>
      <c r="L5301"/>
      <c r="M5301"/>
      <c r="N5301"/>
      <c r="O5301"/>
      <c r="P5301"/>
      <c r="Q5301"/>
      <c r="R5301"/>
    </row>
    <row r="5302" spans="1:18" s="16" customFormat="1" x14ac:dyDescent="0.25">
      <c r="A5302"/>
      <c r="B5302" s="18"/>
      <c r="D5302"/>
      <c r="E5302"/>
      <c r="F5302"/>
      <c r="G5302"/>
      <c r="H5302"/>
      <c r="I5302"/>
      <c r="J5302"/>
      <c r="K5302"/>
      <c r="L5302"/>
      <c r="M5302"/>
      <c r="N5302"/>
      <c r="O5302"/>
      <c r="P5302"/>
      <c r="Q5302"/>
      <c r="R5302"/>
    </row>
    <row r="5303" spans="1:18" s="16" customFormat="1" x14ac:dyDescent="0.25">
      <c r="A5303"/>
      <c r="B5303" s="18"/>
      <c r="D5303"/>
      <c r="E5303"/>
      <c r="F5303"/>
      <c r="G5303"/>
      <c r="H5303"/>
      <c r="I5303"/>
      <c r="J5303"/>
      <c r="K5303"/>
      <c r="L5303"/>
      <c r="M5303"/>
      <c r="N5303"/>
      <c r="O5303"/>
      <c r="P5303"/>
      <c r="Q5303"/>
      <c r="R5303"/>
    </row>
    <row r="5304" spans="1:18" s="16" customFormat="1" x14ac:dyDescent="0.25">
      <c r="A5304"/>
      <c r="B5304" s="18"/>
      <c r="D5304"/>
      <c r="E5304"/>
      <c r="F5304"/>
      <c r="G5304"/>
      <c r="H5304"/>
      <c r="I5304"/>
      <c r="J5304"/>
      <c r="K5304"/>
      <c r="L5304"/>
      <c r="M5304"/>
      <c r="N5304"/>
      <c r="O5304"/>
      <c r="P5304"/>
      <c r="Q5304"/>
      <c r="R5304"/>
    </row>
    <row r="5305" spans="1:18" s="16" customFormat="1" x14ac:dyDescent="0.25">
      <c r="A5305"/>
      <c r="B5305" s="18"/>
      <c r="D5305"/>
      <c r="E5305"/>
      <c r="F5305"/>
      <c r="G5305"/>
      <c r="H5305"/>
      <c r="I5305"/>
      <c r="J5305"/>
      <c r="K5305"/>
      <c r="L5305"/>
      <c r="M5305"/>
      <c r="N5305"/>
      <c r="O5305"/>
      <c r="P5305"/>
      <c r="Q5305"/>
      <c r="R5305"/>
    </row>
    <row r="5306" spans="1:18" s="16" customFormat="1" x14ac:dyDescent="0.25">
      <c r="A5306"/>
      <c r="B5306" s="18"/>
      <c r="D5306"/>
      <c r="E5306"/>
      <c r="F5306"/>
      <c r="G5306"/>
      <c r="H5306"/>
      <c r="I5306"/>
      <c r="J5306"/>
      <c r="K5306"/>
      <c r="L5306"/>
      <c r="M5306"/>
      <c r="N5306"/>
      <c r="O5306"/>
      <c r="P5306"/>
      <c r="Q5306"/>
      <c r="R5306"/>
    </row>
    <row r="5307" spans="1:18" s="16" customFormat="1" x14ac:dyDescent="0.25">
      <c r="A5307"/>
      <c r="B5307" s="18"/>
      <c r="D5307"/>
      <c r="E5307"/>
      <c r="F5307"/>
      <c r="G5307"/>
      <c r="H5307"/>
      <c r="I5307"/>
      <c r="J5307"/>
      <c r="K5307"/>
      <c r="L5307"/>
      <c r="M5307"/>
      <c r="N5307"/>
      <c r="O5307"/>
      <c r="P5307"/>
      <c r="Q5307"/>
      <c r="R5307"/>
    </row>
    <row r="5308" spans="1:18" s="16" customFormat="1" x14ac:dyDescent="0.25">
      <c r="A5308"/>
      <c r="B5308" s="18"/>
      <c r="D5308"/>
      <c r="E5308"/>
      <c r="F5308"/>
      <c r="G5308"/>
      <c r="H5308"/>
      <c r="I5308"/>
      <c r="J5308"/>
      <c r="K5308"/>
      <c r="L5308"/>
      <c r="M5308"/>
      <c r="N5308"/>
      <c r="O5308"/>
      <c r="P5308"/>
      <c r="Q5308"/>
      <c r="R5308"/>
    </row>
    <row r="5309" spans="1:18" s="16" customFormat="1" x14ac:dyDescent="0.25">
      <c r="A5309"/>
      <c r="B5309" s="18"/>
      <c r="D5309"/>
      <c r="E5309"/>
      <c r="F5309"/>
      <c r="G5309"/>
      <c r="H5309"/>
      <c r="I5309"/>
      <c r="J5309"/>
      <c r="K5309"/>
      <c r="L5309"/>
      <c r="M5309"/>
      <c r="N5309"/>
      <c r="O5309"/>
      <c r="P5309"/>
      <c r="Q5309"/>
      <c r="R5309"/>
    </row>
    <row r="5310" spans="1:18" s="16" customFormat="1" x14ac:dyDescent="0.25">
      <c r="A5310"/>
      <c r="B5310" s="18"/>
      <c r="D5310"/>
      <c r="E5310"/>
      <c r="F5310"/>
      <c r="G5310"/>
      <c r="H5310"/>
      <c r="I5310"/>
      <c r="J5310"/>
      <c r="K5310"/>
      <c r="L5310"/>
      <c r="M5310"/>
      <c r="N5310"/>
      <c r="O5310"/>
      <c r="P5310"/>
      <c r="Q5310"/>
      <c r="R5310"/>
    </row>
    <row r="5311" spans="1:18" s="16" customFormat="1" x14ac:dyDescent="0.25">
      <c r="A5311"/>
      <c r="B5311" s="18"/>
      <c r="D5311"/>
      <c r="E5311"/>
      <c r="F5311"/>
      <c r="G5311"/>
      <c r="H5311"/>
      <c r="I5311"/>
      <c r="J5311"/>
      <c r="K5311"/>
      <c r="L5311"/>
      <c r="M5311"/>
      <c r="N5311"/>
      <c r="O5311"/>
      <c r="P5311"/>
      <c r="Q5311"/>
      <c r="R5311"/>
    </row>
    <row r="5312" spans="1:18" s="16" customFormat="1" x14ac:dyDescent="0.25">
      <c r="A5312"/>
      <c r="B5312" s="17"/>
      <c r="D5312"/>
      <c r="E5312"/>
      <c r="F5312"/>
      <c r="G5312"/>
      <c r="H5312"/>
      <c r="I5312"/>
      <c r="J5312"/>
      <c r="K5312"/>
      <c r="L5312"/>
      <c r="M5312"/>
      <c r="N5312"/>
      <c r="O5312"/>
      <c r="P5312"/>
      <c r="Q5312"/>
      <c r="R5312"/>
    </row>
    <row r="5313" spans="1:18" s="16" customFormat="1" x14ac:dyDescent="0.25">
      <c r="A5313"/>
      <c r="B5313" s="18"/>
      <c r="D5313"/>
      <c r="E5313"/>
      <c r="F5313"/>
      <c r="G5313"/>
      <c r="H5313"/>
      <c r="I5313"/>
      <c r="J5313"/>
      <c r="K5313"/>
      <c r="L5313"/>
      <c r="M5313"/>
      <c r="N5313"/>
      <c r="O5313"/>
      <c r="P5313"/>
      <c r="Q5313"/>
      <c r="R5313"/>
    </row>
    <row r="5314" spans="1:18" s="16" customFormat="1" x14ac:dyDescent="0.25">
      <c r="A5314"/>
      <c r="B5314" s="18"/>
      <c r="D5314"/>
      <c r="E5314"/>
      <c r="F5314"/>
      <c r="G5314"/>
      <c r="H5314"/>
      <c r="I5314"/>
      <c r="J5314"/>
      <c r="K5314"/>
      <c r="L5314"/>
      <c r="M5314"/>
      <c r="N5314"/>
      <c r="O5314"/>
      <c r="P5314"/>
      <c r="Q5314"/>
      <c r="R5314"/>
    </row>
    <row r="5315" spans="1:18" s="16" customFormat="1" x14ac:dyDescent="0.25">
      <c r="A5315"/>
      <c r="B5315" s="18"/>
      <c r="D5315"/>
      <c r="E5315"/>
      <c r="F5315"/>
      <c r="G5315"/>
      <c r="H5315"/>
      <c r="I5315"/>
      <c r="J5315"/>
      <c r="K5315"/>
      <c r="L5315"/>
      <c r="M5315"/>
      <c r="N5315"/>
      <c r="O5315"/>
      <c r="P5315"/>
      <c r="Q5315"/>
      <c r="R5315"/>
    </row>
    <row r="5316" spans="1:18" s="16" customFormat="1" x14ac:dyDescent="0.25">
      <c r="A5316"/>
      <c r="B5316" s="18"/>
      <c r="D5316"/>
      <c r="E5316"/>
      <c r="F5316"/>
      <c r="G5316"/>
      <c r="H5316"/>
      <c r="I5316"/>
      <c r="J5316"/>
      <c r="K5316"/>
      <c r="L5316"/>
      <c r="M5316"/>
      <c r="N5316"/>
      <c r="O5316"/>
      <c r="P5316"/>
      <c r="Q5316"/>
      <c r="R5316"/>
    </row>
    <row r="5317" spans="1:18" s="16" customFormat="1" x14ac:dyDescent="0.25">
      <c r="A5317"/>
      <c r="B5317" s="18"/>
      <c r="D5317"/>
      <c r="E5317"/>
      <c r="F5317"/>
      <c r="G5317"/>
      <c r="H5317"/>
      <c r="I5317"/>
      <c r="J5317"/>
      <c r="K5317"/>
      <c r="L5317"/>
      <c r="M5317"/>
      <c r="N5317"/>
      <c r="O5317"/>
      <c r="P5317"/>
      <c r="Q5317"/>
      <c r="R5317"/>
    </row>
    <row r="5318" spans="1:18" s="16" customFormat="1" x14ac:dyDescent="0.25">
      <c r="A5318"/>
      <c r="B5318" s="18"/>
      <c r="D5318"/>
      <c r="E5318"/>
      <c r="F5318"/>
      <c r="G5318"/>
      <c r="H5318"/>
      <c r="I5318"/>
      <c r="J5318"/>
      <c r="K5318"/>
      <c r="L5318"/>
      <c r="M5318"/>
      <c r="N5318"/>
      <c r="O5318"/>
      <c r="P5318"/>
      <c r="Q5318"/>
      <c r="R5318"/>
    </row>
    <row r="5319" spans="1:18" s="16" customFormat="1" x14ac:dyDescent="0.25">
      <c r="A5319"/>
      <c r="B5319" s="18"/>
      <c r="D5319"/>
      <c r="E5319"/>
      <c r="F5319"/>
      <c r="G5319"/>
      <c r="H5319"/>
      <c r="I5319"/>
      <c r="J5319"/>
      <c r="K5319"/>
      <c r="L5319"/>
      <c r="M5319"/>
      <c r="N5319"/>
      <c r="O5319"/>
      <c r="P5319"/>
      <c r="Q5319"/>
      <c r="R5319"/>
    </row>
    <row r="5320" spans="1:18" s="16" customFormat="1" x14ac:dyDescent="0.25">
      <c r="A5320"/>
      <c r="B5320" s="18"/>
      <c r="D5320"/>
      <c r="E5320"/>
      <c r="F5320"/>
      <c r="G5320"/>
      <c r="H5320"/>
      <c r="I5320"/>
      <c r="J5320"/>
      <c r="K5320"/>
      <c r="L5320"/>
      <c r="M5320"/>
      <c r="N5320"/>
      <c r="O5320"/>
      <c r="P5320"/>
      <c r="Q5320"/>
      <c r="R5320"/>
    </row>
    <row r="5321" spans="1:18" s="16" customFormat="1" x14ac:dyDescent="0.25">
      <c r="A5321"/>
      <c r="B5321" s="18"/>
      <c r="D5321"/>
      <c r="E5321"/>
      <c r="F5321"/>
      <c r="G5321"/>
      <c r="H5321"/>
      <c r="I5321"/>
      <c r="J5321"/>
      <c r="K5321"/>
      <c r="L5321"/>
      <c r="M5321"/>
      <c r="N5321"/>
      <c r="O5321"/>
      <c r="P5321"/>
      <c r="Q5321"/>
      <c r="R5321"/>
    </row>
    <row r="5322" spans="1:18" s="16" customFormat="1" x14ac:dyDescent="0.25">
      <c r="A5322"/>
      <c r="B5322" s="18"/>
      <c r="D5322"/>
      <c r="E5322"/>
      <c r="F5322"/>
      <c r="G5322"/>
      <c r="H5322"/>
      <c r="I5322"/>
      <c r="J5322"/>
      <c r="K5322"/>
      <c r="L5322"/>
      <c r="M5322"/>
      <c r="N5322"/>
      <c r="O5322"/>
      <c r="P5322"/>
      <c r="Q5322"/>
      <c r="R5322"/>
    </row>
    <row r="5323" spans="1:18" s="16" customFormat="1" x14ac:dyDescent="0.25">
      <c r="A5323"/>
      <c r="B5323" s="18"/>
      <c r="D5323"/>
      <c r="E5323"/>
      <c r="F5323"/>
      <c r="G5323"/>
      <c r="H5323"/>
      <c r="I5323"/>
      <c r="J5323"/>
      <c r="K5323"/>
      <c r="L5323"/>
      <c r="M5323"/>
      <c r="N5323"/>
      <c r="O5323"/>
      <c r="P5323"/>
      <c r="Q5323"/>
      <c r="R5323"/>
    </row>
    <row r="5324" spans="1:18" s="16" customFormat="1" x14ac:dyDescent="0.25">
      <c r="A5324"/>
      <c r="B5324" s="18"/>
      <c r="D5324"/>
      <c r="E5324"/>
      <c r="F5324"/>
      <c r="G5324"/>
      <c r="H5324"/>
      <c r="I5324"/>
      <c r="J5324"/>
      <c r="K5324"/>
      <c r="L5324"/>
      <c r="M5324"/>
      <c r="N5324"/>
      <c r="O5324"/>
      <c r="P5324"/>
      <c r="Q5324"/>
      <c r="R5324"/>
    </row>
    <row r="5325" spans="1:18" s="16" customFormat="1" x14ac:dyDescent="0.25">
      <c r="A5325"/>
      <c r="B5325" s="18"/>
      <c r="D5325"/>
      <c r="E5325"/>
      <c r="F5325"/>
      <c r="G5325"/>
      <c r="H5325"/>
      <c r="I5325"/>
      <c r="J5325"/>
      <c r="K5325"/>
      <c r="L5325"/>
      <c r="M5325"/>
      <c r="N5325"/>
      <c r="O5325"/>
      <c r="P5325"/>
      <c r="Q5325"/>
      <c r="R5325"/>
    </row>
    <row r="5326" spans="1:18" s="16" customFormat="1" x14ac:dyDescent="0.25">
      <c r="A5326"/>
      <c r="B5326" s="18"/>
      <c r="D5326"/>
      <c r="E5326"/>
      <c r="F5326"/>
      <c r="G5326"/>
      <c r="H5326"/>
      <c r="I5326"/>
      <c r="J5326"/>
      <c r="K5326"/>
      <c r="L5326"/>
      <c r="M5326"/>
      <c r="N5326"/>
      <c r="O5326"/>
      <c r="P5326"/>
      <c r="Q5326"/>
      <c r="R5326"/>
    </row>
    <row r="5327" spans="1:18" s="16" customFormat="1" x14ac:dyDescent="0.25">
      <c r="A5327"/>
      <c r="B5327" s="18"/>
      <c r="D5327"/>
      <c r="E5327"/>
      <c r="F5327"/>
      <c r="G5327"/>
      <c r="H5327"/>
      <c r="I5327"/>
      <c r="J5327"/>
      <c r="K5327"/>
      <c r="L5327"/>
      <c r="M5327"/>
      <c r="N5327"/>
      <c r="O5327"/>
      <c r="P5327"/>
      <c r="Q5327"/>
      <c r="R5327"/>
    </row>
    <row r="5328" spans="1:18" s="16" customFormat="1" x14ac:dyDescent="0.25">
      <c r="A5328"/>
      <c r="B5328" s="18"/>
      <c r="D5328"/>
      <c r="E5328"/>
      <c r="F5328"/>
      <c r="G5328"/>
      <c r="H5328"/>
      <c r="I5328"/>
      <c r="J5328"/>
      <c r="K5328"/>
      <c r="L5328"/>
      <c r="M5328"/>
      <c r="N5328"/>
      <c r="O5328"/>
      <c r="P5328"/>
      <c r="Q5328"/>
      <c r="R5328"/>
    </row>
    <row r="5329" spans="1:18" s="16" customFormat="1" x14ac:dyDescent="0.25">
      <c r="A5329"/>
      <c r="B5329" s="18"/>
      <c r="D5329"/>
      <c r="E5329"/>
      <c r="F5329"/>
      <c r="G5329"/>
      <c r="H5329"/>
      <c r="I5329"/>
      <c r="J5329"/>
      <c r="K5329"/>
      <c r="L5329"/>
      <c r="M5329"/>
      <c r="N5329"/>
      <c r="O5329"/>
      <c r="P5329"/>
      <c r="Q5329"/>
      <c r="R5329"/>
    </row>
    <row r="5330" spans="1:18" s="16" customFormat="1" x14ac:dyDescent="0.25">
      <c r="A5330"/>
      <c r="B5330" s="18"/>
      <c r="D5330"/>
      <c r="E5330"/>
      <c r="F5330"/>
      <c r="G5330"/>
      <c r="H5330"/>
      <c r="I5330"/>
      <c r="J5330"/>
      <c r="K5330"/>
      <c r="L5330"/>
      <c r="M5330"/>
      <c r="N5330"/>
      <c r="O5330"/>
      <c r="P5330"/>
      <c r="Q5330"/>
      <c r="R5330"/>
    </row>
    <row r="5331" spans="1:18" s="16" customFormat="1" x14ac:dyDescent="0.25">
      <c r="A5331"/>
      <c r="B5331" s="18"/>
      <c r="D5331"/>
      <c r="E5331"/>
      <c r="F5331"/>
      <c r="G5331"/>
      <c r="H5331"/>
      <c r="I5331"/>
      <c r="J5331"/>
      <c r="K5331"/>
      <c r="L5331"/>
      <c r="M5331"/>
      <c r="N5331"/>
      <c r="O5331"/>
      <c r="P5331"/>
      <c r="Q5331"/>
      <c r="R5331"/>
    </row>
    <row r="5332" spans="1:18" s="16" customFormat="1" x14ac:dyDescent="0.25">
      <c r="A5332"/>
      <c r="B5332" s="18"/>
      <c r="D5332"/>
      <c r="E5332"/>
      <c r="F5332"/>
      <c r="G5332"/>
      <c r="H5332"/>
      <c r="I5332"/>
      <c r="J5332"/>
      <c r="K5332"/>
      <c r="L5332"/>
      <c r="M5332"/>
      <c r="N5332"/>
      <c r="O5332"/>
      <c r="P5332"/>
      <c r="Q5332"/>
      <c r="R5332"/>
    </row>
    <row r="5333" spans="1:18" s="16" customFormat="1" x14ac:dyDescent="0.25">
      <c r="A5333"/>
      <c r="B5333" s="18"/>
      <c r="D5333"/>
      <c r="E5333"/>
      <c r="F5333"/>
      <c r="G5333"/>
      <c r="H5333"/>
      <c r="I5333"/>
      <c r="J5333"/>
      <c r="K5333"/>
      <c r="L5333"/>
      <c r="M5333"/>
      <c r="N5333"/>
      <c r="O5333"/>
      <c r="P5333"/>
      <c r="Q5333"/>
      <c r="R5333"/>
    </row>
    <row r="5334" spans="1:18" s="16" customFormat="1" x14ac:dyDescent="0.25">
      <c r="A5334"/>
      <c r="B5334" s="18"/>
      <c r="D5334"/>
      <c r="E5334"/>
      <c r="F5334"/>
      <c r="G5334"/>
      <c r="H5334"/>
      <c r="I5334"/>
      <c r="J5334"/>
      <c r="K5334"/>
      <c r="L5334"/>
      <c r="M5334"/>
      <c r="N5334"/>
      <c r="O5334"/>
      <c r="P5334"/>
      <c r="Q5334"/>
      <c r="R5334"/>
    </row>
    <row r="5335" spans="1:18" s="16" customFormat="1" x14ac:dyDescent="0.25">
      <c r="A5335"/>
      <c r="B5335" s="18"/>
      <c r="D5335"/>
      <c r="E5335"/>
      <c r="F5335"/>
      <c r="G5335"/>
      <c r="H5335"/>
      <c r="I5335"/>
      <c r="J5335"/>
      <c r="K5335"/>
      <c r="L5335"/>
      <c r="M5335"/>
      <c r="N5335"/>
      <c r="O5335"/>
      <c r="P5335"/>
      <c r="Q5335"/>
      <c r="R5335"/>
    </row>
    <row r="5336" spans="1:18" s="16" customFormat="1" x14ac:dyDescent="0.25">
      <c r="A5336"/>
      <c r="B5336" s="18"/>
      <c r="D5336"/>
      <c r="E5336"/>
      <c r="F5336"/>
      <c r="G5336"/>
      <c r="H5336"/>
      <c r="I5336"/>
      <c r="J5336"/>
      <c r="K5336"/>
      <c r="L5336"/>
      <c r="M5336"/>
      <c r="N5336"/>
      <c r="O5336"/>
      <c r="P5336"/>
      <c r="Q5336"/>
      <c r="R5336"/>
    </row>
    <row r="5337" spans="1:18" s="16" customFormat="1" x14ac:dyDescent="0.25">
      <c r="A5337"/>
      <c r="B5337" s="18"/>
      <c r="D5337"/>
      <c r="E5337"/>
      <c r="F5337"/>
      <c r="G5337"/>
      <c r="H5337"/>
      <c r="I5337"/>
      <c r="J5337"/>
      <c r="K5337"/>
      <c r="L5337"/>
      <c r="M5337"/>
      <c r="N5337"/>
      <c r="O5337"/>
      <c r="P5337"/>
      <c r="Q5337"/>
      <c r="R5337"/>
    </row>
    <row r="5338" spans="1:18" s="16" customFormat="1" x14ac:dyDescent="0.25">
      <c r="A5338"/>
      <c r="B5338" s="18"/>
      <c r="D5338"/>
      <c r="E5338"/>
      <c r="F5338"/>
      <c r="G5338"/>
      <c r="H5338"/>
      <c r="I5338"/>
      <c r="J5338"/>
      <c r="K5338"/>
      <c r="L5338"/>
      <c r="M5338"/>
      <c r="N5338"/>
      <c r="O5338"/>
      <c r="P5338"/>
      <c r="Q5338"/>
      <c r="R5338"/>
    </row>
    <row r="5339" spans="1:18" s="16" customFormat="1" x14ac:dyDescent="0.25">
      <c r="A5339"/>
      <c r="B5339" s="18"/>
      <c r="D5339"/>
      <c r="E5339"/>
      <c r="F5339"/>
      <c r="G5339"/>
      <c r="H5339"/>
      <c r="I5339"/>
      <c r="J5339"/>
      <c r="K5339"/>
      <c r="L5339"/>
      <c r="M5339"/>
      <c r="N5339"/>
      <c r="O5339"/>
      <c r="P5339"/>
      <c r="Q5339"/>
      <c r="R5339"/>
    </row>
    <row r="5340" spans="1:18" s="16" customFormat="1" x14ac:dyDescent="0.25">
      <c r="A5340"/>
      <c r="B5340" s="18"/>
      <c r="D5340"/>
      <c r="E5340"/>
      <c r="F5340"/>
      <c r="G5340"/>
      <c r="H5340"/>
      <c r="I5340"/>
      <c r="J5340"/>
      <c r="K5340"/>
      <c r="L5340"/>
      <c r="M5340"/>
      <c r="N5340"/>
      <c r="O5340"/>
      <c r="P5340"/>
      <c r="Q5340"/>
      <c r="R5340"/>
    </row>
    <row r="5341" spans="1:18" s="16" customFormat="1" x14ac:dyDescent="0.25">
      <c r="A5341"/>
      <c r="B5341" s="18"/>
      <c r="D5341"/>
      <c r="E5341"/>
      <c r="F5341"/>
      <c r="G5341"/>
      <c r="H5341"/>
      <c r="I5341"/>
      <c r="J5341"/>
      <c r="K5341"/>
      <c r="L5341"/>
      <c r="M5341"/>
      <c r="N5341"/>
      <c r="O5341"/>
      <c r="P5341"/>
      <c r="Q5341"/>
      <c r="R5341"/>
    </row>
    <row r="5342" spans="1:18" s="16" customFormat="1" x14ac:dyDescent="0.25">
      <c r="A5342"/>
      <c r="B5342" s="18"/>
      <c r="D5342"/>
      <c r="E5342"/>
      <c r="F5342"/>
      <c r="G5342"/>
      <c r="H5342"/>
      <c r="I5342"/>
      <c r="J5342"/>
      <c r="K5342"/>
      <c r="L5342"/>
      <c r="M5342"/>
      <c r="N5342"/>
      <c r="O5342"/>
      <c r="P5342"/>
      <c r="Q5342"/>
      <c r="R5342"/>
    </row>
    <row r="5343" spans="1:18" s="16" customFormat="1" x14ac:dyDescent="0.25">
      <c r="A5343"/>
      <c r="B5343" s="18"/>
      <c r="D5343"/>
      <c r="E5343"/>
      <c r="F5343"/>
      <c r="G5343"/>
      <c r="H5343"/>
      <c r="I5343"/>
      <c r="J5343"/>
      <c r="K5343"/>
      <c r="L5343"/>
      <c r="M5343"/>
      <c r="N5343"/>
      <c r="O5343"/>
      <c r="P5343"/>
      <c r="Q5343"/>
      <c r="R5343"/>
    </row>
    <row r="5344" spans="1:18" s="16" customFormat="1" x14ac:dyDescent="0.25">
      <c r="A5344"/>
      <c r="B5344" s="18"/>
      <c r="D5344"/>
      <c r="E5344"/>
      <c r="F5344"/>
      <c r="G5344"/>
      <c r="H5344"/>
      <c r="I5344"/>
      <c r="J5344"/>
      <c r="K5344"/>
      <c r="L5344"/>
      <c r="M5344"/>
      <c r="N5344"/>
      <c r="O5344"/>
      <c r="P5344"/>
      <c r="Q5344"/>
      <c r="R5344"/>
    </row>
    <row r="5345" spans="1:18" s="16" customFormat="1" x14ac:dyDescent="0.25">
      <c r="A5345"/>
      <c r="B5345" s="18"/>
      <c r="D5345"/>
      <c r="E5345"/>
      <c r="F5345"/>
      <c r="G5345"/>
      <c r="H5345"/>
      <c r="I5345"/>
      <c r="J5345"/>
      <c r="K5345"/>
      <c r="L5345"/>
      <c r="M5345"/>
      <c r="N5345"/>
      <c r="O5345"/>
      <c r="P5345"/>
      <c r="Q5345"/>
      <c r="R5345"/>
    </row>
    <row r="5346" spans="1:18" s="16" customFormat="1" x14ac:dyDescent="0.25">
      <c r="A5346"/>
      <c r="B5346" s="18"/>
      <c r="D5346"/>
      <c r="E5346"/>
      <c r="F5346"/>
      <c r="G5346"/>
      <c r="H5346"/>
      <c r="I5346"/>
      <c r="J5346"/>
      <c r="K5346"/>
      <c r="L5346"/>
      <c r="M5346"/>
      <c r="N5346"/>
      <c r="O5346"/>
      <c r="P5346"/>
      <c r="Q5346"/>
      <c r="R5346"/>
    </row>
    <row r="5347" spans="1:18" s="16" customFormat="1" x14ac:dyDescent="0.25">
      <c r="A5347"/>
      <c r="B5347" s="18"/>
      <c r="D5347"/>
      <c r="E5347"/>
      <c r="F5347"/>
      <c r="G5347"/>
      <c r="H5347"/>
      <c r="I5347"/>
      <c r="J5347"/>
      <c r="K5347"/>
      <c r="L5347"/>
      <c r="M5347"/>
      <c r="N5347"/>
      <c r="O5347"/>
      <c r="P5347"/>
      <c r="Q5347"/>
      <c r="R5347"/>
    </row>
    <row r="5348" spans="1:18" s="16" customFormat="1" x14ac:dyDescent="0.25">
      <c r="A5348"/>
      <c r="B5348" s="18"/>
      <c r="D5348"/>
      <c r="E5348"/>
      <c r="F5348"/>
      <c r="G5348"/>
      <c r="H5348"/>
      <c r="I5348"/>
      <c r="J5348"/>
      <c r="K5348"/>
      <c r="L5348"/>
      <c r="M5348"/>
      <c r="N5348"/>
      <c r="O5348"/>
      <c r="P5348"/>
      <c r="Q5348"/>
      <c r="R5348"/>
    </row>
    <row r="5349" spans="1:18" s="16" customFormat="1" x14ac:dyDescent="0.25">
      <c r="A5349"/>
      <c r="B5349" s="18"/>
      <c r="D5349"/>
      <c r="E5349"/>
      <c r="F5349"/>
      <c r="G5349"/>
      <c r="H5349"/>
      <c r="I5349"/>
      <c r="J5349"/>
      <c r="K5349"/>
      <c r="L5349"/>
      <c r="M5349"/>
      <c r="N5349"/>
      <c r="O5349"/>
      <c r="P5349"/>
      <c r="Q5349"/>
      <c r="R5349"/>
    </row>
    <row r="5350" spans="1:18" s="16" customFormat="1" x14ac:dyDescent="0.25">
      <c r="A5350"/>
      <c r="B5350" s="18"/>
      <c r="D5350"/>
      <c r="E5350"/>
      <c r="F5350"/>
      <c r="G5350"/>
      <c r="H5350"/>
      <c r="I5350"/>
      <c r="J5350"/>
      <c r="K5350"/>
      <c r="L5350"/>
      <c r="M5350"/>
      <c r="N5350"/>
      <c r="O5350"/>
      <c r="P5350"/>
      <c r="Q5350"/>
      <c r="R5350"/>
    </row>
    <row r="5351" spans="1:18" s="16" customFormat="1" x14ac:dyDescent="0.25">
      <c r="A5351"/>
      <c r="B5351" s="18"/>
      <c r="D5351"/>
      <c r="E5351"/>
      <c r="F5351"/>
      <c r="G5351"/>
      <c r="H5351"/>
      <c r="I5351"/>
      <c r="J5351"/>
      <c r="K5351"/>
      <c r="L5351"/>
      <c r="M5351"/>
      <c r="N5351"/>
      <c r="O5351"/>
      <c r="P5351"/>
      <c r="Q5351"/>
      <c r="R5351"/>
    </row>
    <row r="5352" spans="1:18" s="16" customFormat="1" x14ac:dyDescent="0.25">
      <c r="A5352"/>
      <c r="B5352" s="18"/>
      <c r="D5352"/>
      <c r="E5352"/>
      <c r="F5352"/>
      <c r="G5352"/>
      <c r="H5352"/>
      <c r="I5352"/>
      <c r="J5352"/>
      <c r="K5352"/>
      <c r="L5352"/>
      <c r="M5352"/>
      <c r="N5352"/>
      <c r="O5352"/>
      <c r="P5352"/>
      <c r="Q5352"/>
      <c r="R5352"/>
    </row>
    <row r="5353" spans="1:18" s="16" customFormat="1" x14ac:dyDescent="0.25">
      <c r="A5353"/>
      <c r="B5353" s="18"/>
      <c r="D5353"/>
      <c r="E5353"/>
      <c r="F5353"/>
      <c r="G5353"/>
      <c r="H5353"/>
      <c r="I5353"/>
      <c r="J5353"/>
      <c r="K5353"/>
      <c r="L5353"/>
      <c r="M5353"/>
      <c r="N5353"/>
      <c r="O5353"/>
      <c r="P5353"/>
      <c r="Q5353"/>
      <c r="R5353"/>
    </row>
    <row r="5354" spans="1:18" s="16" customFormat="1" x14ac:dyDescent="0.25">
      <c r="A5354"/>
      <c r="B5354" s="18"/>
      <c r="D5354"/>
      <c r="E5354"/>
      <c r="F5354"/>
      <c r="G5354"/>
      <c r="H5354"/>
      <c r="I5354"/>
      <c r="J5354"/>
      <c r="K5354"/>
      <c r="L5354"/>
      <c r="M5354"/>
      <c r="N5354"/>
      <c r="O5354"/>
      <c r="P5354"/>
      <c r="Q5354"/>
      <c r="R5354"/>
    </row>
    <row r="5355" spans="1:18" s="16" customFormat="1" x14ac:dyDescent="0.25">
      <c r="A5355"/>
      <c r="B5355" s="18"/>
      <c r="D5355"/>
      <c r="E5355"/>
      <c r="F5355"/>
      <c r="G5355"/>
      <c r="H5355"/>
      <c r="I5355"/>
      <c r="J5355"/>
      <c r="K5355"/>
      <c r="L5355"/>
      <c r="M5355"/>
      <c r="N5355"/>
      <c r="O5355"/>
      <c r="P5355"/>
      <c r="Q5355"/>
      <c r="R5355"/>
    </row>
    <row r="5356" spans="1:18" s="16" customFormat="1" x14ac:dyDescent="0.25">
      <c r="A5356"/>
      <c r="B5356" s="18"/>
      <c r="D5356"/>
      <c r="E5356"/>
      <c r="F5356"/>
      <c r="G5356"/>
      <c r="H5356"/>
      <c r="I5356"/>
      <c r="J5356"/>
      <c r="K5356"/>
      <c r="L5356"/>
      <c r="M5356"/>
      <c r="N5356"/>
      <c r="O5356"/>
      <c r="P5356"/>
      <c r="Q5356"/>
      <c r="R5356"/>
    </row>
    <row r="5357" spans="1:18" s="16" customFormat="1" x14ac:dyDescent="0.25">
      <c r="A5357"/>
      <c r="B5357" s="18"/>
      <c r="D5357"/>
      <c r="E5357"/>
      <c r="F5357"/>
      <c r="G5357"/>
      <c r="H5357"/>
      <c r="I5357"/>
      <c r="J5357"/>
      <c r="K5357"/>
      <c r="L5357"/>
      <c r="M5357"/>
      <c r="N5357"/>
      <c r="O5357"/>
      <c r="P5357"/>
      <c r="Q5357"/>
      <c r="R5357"/>
    </row>
    <row r="5358" spans="1:18" s="16" customFormat="1" x14ac:dyDescent="0.25">
      <c r="A5358"/>
      <c r="B5358" s="18"/>
      <c r="D5358"/>
      <c r="E5358"/>
      <c r="F5358"/>
      <c r="G5358"/>
      <c r="H5358"/>
      <c r="I5358"/>
      <c r="J5358"/>
      <c r="K5358"/>
      <c r="L5358"/>
      <c r="M5358"/>
      <c r="N5358"/>
      <c r="O5358"/>
      <c r="P5358"/>
      <c r="Q5358"/>
      <c r="R5358"/>
    </row>
    <row r="5359" spans="1:18" s="16" customFormat="1" x14ac:dyDescent="0.25">
      <c r="A5359"/>
      <c r="B5359" s="18"/>
      <c r="D5359"/>
      <c r="E5359"/>
      <c r="F5359"/>
      <c r="G5359"/>
      <c r="H5359"/>
      <c r="I5359"/>
      <c r="J5359"/>
      <c r="K5359"/>
      <c r="L5359"/>
      <c r="M5359"/>
      <c r="N5359"/>
      <c r="O5359"/>
      <c r="P5359"/>
      <c r="Q5359"/>
      <c r="R5359"/>
    </row>
    <row r="5360" spans="1:18" s="16" customFormat="1" x14ac:dyDescent="0.25">
      <c r="A5360"/>
      <c r="B5360" s="18"/>
      <c r="D5360"/>
      <c r="E5360"/>
      <c r="F5360"/>
      <c r="G5360"/>
      <c r="H5360"/>
      <c r="I5360"/>
      <c r="J5360"/>
      <c r="K5360"/>
      <c r="L5360"/>
      <c r="M5360"/>
      <c r="N5360"/>
      <c r="O5360"/>
      <c r="P5360"/>
      <c r="Q5360"/>
      <c r="R5360"/>
    </row>
    <row r="5361" spans="1:18" s="16" customFormat="1" x14ac:dyDescent="0.25">
      <c r="A5361"/>
      <c r="B5361" s="18"/>
      <c r="D5361"/>
      <c r="E5361"/>
      <c r="F5361"/>
      <c r="G5361"/>
      <c r="H5361"/>
      <c r="I5361"/>
      <c r="J5361"/>
      <c r="K5361"/>
      <c r="L5361"/>
      <c r="M5361"/>
      <c r="N5361"/>
      <c r="O5361"/>
      <c r="P5361"/>
      <c r="Q5361"/>
      <c r="R5361"/>
    </row>
    <row r="5362" spans="1:18" s="16" customFormat="1" x14ac:dyDescent="0.25">
      <c r="A5362"/>
      <c r="B5362" s="17"/>
      <c r="D5362"/>
      <c r="E5362"/>
      <c r="F5362"/>
      <c r="G5362"/>
      <c r="H5362"/>
      <c r="I5362"/>
      <c r="J5362"/>
      <c r="K5362"/>
      <c r="L5362"/>
      <c r="M5362"/>
      <c r="N5362"/>
      <c r="O5362"/>
      <c r="P5362"/>
      <c r="Q5362"/>
      <c r="R5362"/>
    </row>
    <row r="5363" spans="1:18" s="16" customFormat="1" x14ac:dyDescent="0.25">
      <c r="A5363"/>
      <c r="B5363" s="18"/>
      <c r="D5363"/>
      <c r="E5363"/>
      <c r="F5363"/>
      <c r="G5363"/>
      <c r="H5363"/>
      <c r="I5363"/>
      <c r="J5363"/>
      <c r="K5363"/>
      <c r="L5363"/>
      <c r="M5363"/>
      <c r="N5363"/>
      <c r="O5363"/>
      <c r="P5363"/>
      <c r="Q5363"/>
      <c r="R5363"/>
    </row>
    <row r="5364" spans="1:18" s="16" customFormat="1" x14ac:dyDescent="0.25">
      <c r="A5364"/>
      <c r="B5364" s="18"/>
      <c r="D5364"/>
      <c r="E5364"/>
      <c r="F5364"/>
      <c r="G5364"/>
      <c r="H5364"/>
      <c r="I5364"/>
      <c r="J5364"/>
      <c r="K5364"/>
      <c r="L5364"/>
      <c r="M5364"/>
      <c r="N5364"/>
      <c r="O5364"/>
      <c r="P5364"/>
      <c r="Q5364"/>
      <c r="R5364"/>
    </row>
    <row r="5365" spans="1:18" s="16" customFormat="1" x14ac:dyDescent="0.25">
      <c r="A5365"/>
      <c r="B5365" s="18"/>
      <c r="D5365"/>
      <c r="E5365"/>
      <c r="F5365"/>
      <c r="G5365"/>
      <c r="H5365"/>
      <c r="I5365"/>
      <c r="J5365"/>
      <c r="K5365"/>
      <c r="L5365"/>
      <c r="M5365"/>
      <c r="N5365"/>
      <c r="O5365"/>
      <c r="P5365"/>
      <c r="Q5365"/>
      <c r="R5365"/>
    </row>
    <row r="5366" spans="1:18" s="16" customFormat="1" x14ac:dyDescent="0.25">
      <c r="A5366"/>
      <c r="B5366" s="18"/>
      <c r="D5366"/>
      <c r="E5366"/>
      <c r="F5366"/>
      <c r="G5366"/>
      <c r="H5366"/>
      <c r="I5366"/>
      <c r="J5366"/>
      <c r="K5366"/>
      <c r="L5366"/>
      <c r="M5366"/>
      <c r="N5366"/>
      <c r="O5366"/>
      <c r="P5366"/>
      <c r="Q5366"/>
      <c r="R5366"/>
    </row>
    <row r="5367" spans="1:18" s="16" customFormat="1" x14ac:dyDescent="0.25">
      <c r="A5367"/>
      <c r="B5367" s="18"/>
      <c r="D5367"/>
      <c r="E5367"/>
      <c r="F5367"/>
      <c r="G5367"/>
      <c r="H5367"/>
      <c r="I5367"/>
      <c r="J5367"/>
      <c r="K5367"/>
      <c r="L5367"/>
      <c r="M5367"/>
      <c r="N5367"/>
      <c r="O5367"/>
      <c r="P5367"/>
      <c r="Q5367"/>
      <c r="R5367"/>
    </row>
    <row r="5368" spans="1:18" s="16" customFormat="1" x14ac:dyDescent="0.25">
      <c r="A5368"/>
      <c r="B5368" s="18"/>
      <c r="D5368"/>
      <c r="E5368"/>
      <c r="F5368"/>
      <c r="G5368"/>
      <c r="H5368"/>
      <c r="I5368"/>
      <c r="J5368"/>
      <c r="K5368"/>
      <c r="L5368"/>
      <c r="M5368"/>
      <c r="N5368"/>
      <c r="O5368"/>
      <c r="P5368"/>
      <c r="Q5368"/>
      <c r="R5368"/>
    </row>
    <row r="5369" spans="1:18" s="16" customFormat="1" x14ac:dyDescent="0.25">
      <c r="A5369"/>
      <c r="B5369" s="18"/>
      <c r="D5369"/>
      <c r="E5369"/>
      <c r="F5369"/>
      <c r="G5369"/>
      <c r="H5369"/>
      <c r="I5369"/>
      <c r="J5369"/>
      <c r="K5369"/>
      <c r="L5369"/>
      <c r="M5369"/>
      <c r="N5369"/>
      <c r="O5369"/>
      <c r="P5369"/>
      <c r="Q5369"/>
      <c r="R5369"/>
    </row>
    <row r="5370" spans="1:18" s="16" customFormat="1" x14ac:dyDescent="0.25">
      <c r="A5370"/>
      <c r="B5370" s="18"/>
      <c r="D5370"/>
      <c r="E5370"/>
      <c r="F5370"/>
      <c r="G5370"/>
      <c r="H5370"/>
      <c r="I5370"/>
      <c r="J5370"/>
      <c r="K5370"/>
      <c r="L5370"/>
      <c r="M5370"/>
      <c r="N5370"/>
      <c r="O5370"/>
      <c r="P5370"/>
      <c r="Q5370"/>
      <c r="R5370"/>
    </row>
    <row r="5371" spans="1:18" s="16" customFormat="1" x14ac:dyDescent="0.25">
      <c r="A5371"/>
      <c r="B5371" s="18"/>
      <c r="D5371"/>
      <c r="E5371"/>
      <c r="F5371"/>
      <c r="G5371"/>
      <c r="H5371"/>
      <c r="I5371"/>
      <c r="J5371"/>
      <c r="K5371"/>
      <c r="L5371"/>
      <c r="M5371"/>
      <c r="N5371"/>
      <c r="O5371"/>
      <c r="P5371"/>
      <c r="Q5371"/>
      <c r="R5371"/>
    </row>
    <row r="5372" spans="1:18" s="16" customFormat="1" x14ac:dyDescent="0.25">
      <c r="A5372"/>
      <c r="B5372" s="18"/>
      <c r="D5372"/>
      <c r="E5372"/>
      <c r="F5372"/>
      <c r="G5372"/>
      <c r="H5372"/>
      <c r="I5372"/>
      <c r="J5372"/>
      <c r="K5372"/>
      <c r="L5372"/>
      <c r="M5372"/>
      <c r="N5372"/>
      <c r="O5372"/>
      <c r="P5372"/>
      <c r="Q5372"/>
      <c r="R5372"/>
    </row>
    <row r="5373" spans="1:18" s="16" customFormat="1" x14ac:dyDescent="0.25">
      <c r="A5373"/>
      <c r="B5373" s="18"/>
      <c r="D5373"/>
      <c r="E5373"/>
      <c r="F5373"/>
      <c r="G5373"/>
      <c r="H5373"/>
      <c r="I5373"/>
      <c r="J5373"/>
      <c r="K5373"/>
      <c r="L5373"/>
      <c r="M5373"/>
      <c r="N5373"/>
      <c r="O5373"/>
      <c r="P5373"/>
      <c r="Q5373"/>
      <c r="R5373"/>
    </row>
    <row r="5374" spans="1:18" s="16" customFormat="1" x14ac:dyDescent="0.25">
      <c r="A5374"/>
      <c r="B5374" s="18"/>
      <c r="D5374"/>
      <c r="E5374"/>
      <c r="F5374"/>
      <c r="G5374"/>
      <c r="H5374"/>
      <c r="I5374"/>
      <c r="J5374"/>
      <c r="K5374"/>
      <c r="L5374"/>
      <c r="M5374"/>
      <c r="N5374"/>
      <c r="O5374"/>
      <c r="P5374"/>
      <c r="Q5374"/>
      <c r="R5374"/>
    </row>
    <row r="5375" spans="1:18" s="16" customFormat="1" x14ac:dyDescent="0.25">
      <c r="A5375"/>
      <c r="B5375" s="18"/>
      <c r="D5375"/>
      <c r="E5375"/>
      <c r="F5375"/>
      <c r="G5375"/>
      <c r="H5375"/>
      <c r="I5375"/>
      <c r="J5375"/>
      <c r="K5375"/>
      <c r="L5375"/>
      <c r="M5375"/>
      <c r="N5375"/>
      <c r="O5375"/>
      <c r="P5375"/>
      <c r="Q5375"/>
      <c r="R5375"/>
    </row>
    <row r="5376" spans="1:18" s="16" customFormat="1" x14ac:dyDescent="0.25">
      <c r="A5376"/>
      <c r="B5376" s="18"/>
      <c r="D5376"/>
      <c r="E5376"/>
      <c r="F5376"/>
      <c r="G5376"/>
      <c r="H5376"/>
      <c r="I5376"/>
      <c r="J5376"/>
      <c r="K5376"/>
      <c r="L5376"/>
      <c r="M5376"/>
      <c r="N5376"/>
      <c r="O5376"/>
      <c r="P5376"/>
      <c r="Q5376"/>
      <c r="R5376"/>
    </row>
    <row r="5377" spans="1:18" s="16" customFormat="1" x14ac:dyDescent="0.25">
      <c r="A5377"/>
      <c r="B5377" s="18"/>
      <c r="D5377"/>
      <c r="E5377"/>
      <c r="F5377"/>
      <c r="G5377"/>
      <c r="H5377"/>
      <c r="I5377"/>
      <c r="J5377"/>
      <c r="K5377"/>
      <c r="L5377"/>
      <c r="M5377"/>
      <c r="N5377"/>
      <c r="O5377"/>
      <c r="P5377"/>
      <c r="Q5377"/>
      <c r="R5377"/>
    </row>
    <row r="5378" spans="1:18" s="16" customFormat="1" x14ac:dyDescent="0.25">
      <c r="A5378"/>
      <c r="B5378" s="18"/>
      <c r="D5378"/>
      <c r="E5378"/>
      <c r="F5378"/>
      <c r="G5378"/>
      <c r="H5378"/>
      <c r="I5378"/>
      <c r="J5378"/>
      <c r="K5378"/>
      <c r="L5378"/>
      <c r="M5378"/>
      <c r="N5378"/>
      <c r="O5378"/>
      <c r="P5378"/>
      <c r="Q5378"/>
      <c r="R5378"/>
    </row>
    <row r="5379" spans="1:18" s="16" customFormat="1" x14ac:dyDescent="0.25">
      <c r="A5379"/>
      <c r="B5379" s="18"/>
      <c r="D5379"/>
      <c r="E5379"/>
      <c r="F5379"/>
      <c r="G5379"/>
      <c r="H5379"/>
      <c r="I5379"/>
      <c r="J5379"/>
      <c r="K5379"/>
      <c r="L5379"/>
      <c r="M5379"/>
      <c r="N5379"/>
      <c r="O5379"/>
      <c r="P5379"/>
      <c r="Q5379"/>
      <c r="R5379"/>
    </row>
    <row r="5380" spans="1:18" s="16" customFormat="1" x14ac:dyDescent="0.25">
      <c r="A5380"/>
      <c r="B5380" s="18"/>
      <c r="D5380"/>
      <c r="E5380"/>
      <c r="F5380"/>
      <c r="G5380"/>
      <c r="H5380"/>
      <c r="I5380"/>
      <c r="J5380"/>
      <c r="K5380"/>
      <c r="L5380"/>
      <c r="M5380"/>
      <c r="N5380"/>
      <c r="O5380"/>
      <c r="P5380"/>
      <c r="Q5380"/>
      <c r="R5380"/>
    </row>
    <row r="5381" spans="1:18" s="16" customFormat="1" x14ac:dyDescent="0.25">
      <c r="A5381"/>
      <c r="B5381" s="18"/>
      <c r="D5381"/>
      <c r="E5381"/>
      <c r="F5381"/>
      <c r="G5381"/>
      <c r="H5381"/>
      <c r="I5381"/>
      <c r="J5381"/>
      <c r="K5381"/>
      <c r="L5381"/>
      <c r="M5381"/>
      <c r="N5381"/>
      <c r="O5381"/>
      <c r="P5381"/>
      <c r="Q5381"/>
      <c r="R5381"/>
    </row>
    <row r="5382" spans="1:18" s="16" customFormat="1" x14ac:dyDescent="0.25">
      <c r="A5382"/>
      <c r="B5382" s="18"/>
      <c r="D5382"/>
      <c r="E5382"/>
      <c r="F5382"/>
      <c r="G5382"/>
      <c r="H5382"/>
      <c r="I5382"/>
      <c r="J5382"/>
      <c r="K5382"/>
      <c r="L5382"/>
      <c r="M5382"/>
      <c r="N5382"/>
      <c r="O5382"/>
      <c r="P5382"/>
      <c r="Q5382"/>
      <c r="R5382"/>
    </row>
    <row r="5383" spans="1:18" s="16" customFormat="1" x14ac:dyDescent="0.25">
      <c r="A5383"/>
      <c r="B5383" s="18"/>
      <c r="D5383"/>
      <c r="E5383"/>
      <c r="F5383"/>
      <c r="G5383"/>
      <c r="H5383"/>
      <c r="I5383"/>
      <c r="J5383"/>
      <c r="K5383"/>
      <c r="L5383"/>
      <c r="M5383"/>
      <c r="N5383"/>
      <c r="O5383"/>
      <c r="P5383"/>
      <c r="Q5383"/>
      <c r="R5383"/>
    </row>
    <row r="5384" spans="1:18" s="16" customFormat="1" x14ac:dyDescent="0.25">
      <c r="A5384"/>
      <c r="B5384" s="18"/>
      <c r="D5384"/>
      <c r="E5384"/>
      <c r="F5384"/>
      <c r="G5384"/>
      <c r="H5384"/>
      <c r="I5384"/>
      <c r="J5384"/>
      <c r="K5384"/>
      <c r="L5384"/>
      <c r="M5384"/>
      <c r="N5384"/>
      <c r="O5384"/>
      <c r="P5384"/>
      <c r="Q5384"/>
      <c r="R5384"/>
    </row>
    <row r="5385" spans="1:18" s="16" customFormat="1" x14ac:dyDescent="0.25">
      <c r="A5385"/>
      <c r="B5385" s="18"/>
      <c r="D5385"/>
      <c r="E5385"/>
      <c r="F5385"/>
      <c r="G5385"/>
      <c r="H5385"/>
      <c r="I5385"/>
      <c r="J5385"/>
      <c r="K5385"/>
      <c r="L5385"/>
      <c r="M5385"/>
      <c r="N5385"/>
      <c r="O5385"/>
      <c r="P5385"/>
      <c r="Q5385"/>
      <c r="R5385"/>
    </row>
    <row r="5386" spans="1:18" s="16" customFormat="1" x14ac:dyDescent="0.25">
      <c r="A5386"/>
      <c r="B5386" s="18"/>
      <c r="D5386"/>
      <c r="E5386"/>
      <c r="F5386"/>
      <c r="G5386"/>
      <c r="H5386"/>
      <c r="I5386"/>
      <c r="J5386"/>
      <c r="K5386"/>
      <c r="L5386"/>
      <c r="M5386"/>
      <c r="N5386"/>
      <c r="O5386"/>
      <c r="P5386"/>
      <c r="Q5386"/>
      <c r="R5386"/>
    </row>
    <row r="5387" spans="1:18" s="16" customFormat="1" x14ac:dyDescent="0.25">
      <c r="A5387"/>
      <c r="B5387" s="18"/>
      <c r="D5387"/>
      <c r="E5387"/>
      <c r="F5387"/>
      <c r="G5387"/>
      <c r="H5387"/>
      <c r="I5387"/>
      <c r="J5387"/>
      <c r="K5387"/>
      <c r="L5387"/>
      <c r="M5387"/>
      <c r="N5387"/>
      <c r="O5387"/>
      <c r="P5387"/>
      <c r="Q5387"/>
      <c r="R5387"/>
    </row>
    <row r="5388" spans="1:18" s="16" customFormat="1" x14ac:dyDescent="0.25">
      <c r="A5388"/>
      <c r="B5388" s="18"/>
      <c r="D5388"/>
      <c r="E5388"/>
      <c r="F5388"/>
      <c r="G5388"/>
      <c r="H5388"/>
      <c r="I5388"/>
      <c r="J5388"/>
      <c r="K5388"/>
      <c r="L5388"/>
      <c r="M5388"/>
      <c r="N5388"/>
      <c r="O5388"/>
      <c r="P5388"/>
      <c r="Q5388"/>
      <c r="R5388"/>
    </row>
    <row r="5389" spans="1:18" s="16" customFormat="1" x14ac:dyDescent="0.25">
      <c r="A5389"/>
      <c r="B5389" s="18"/>
      <c r="D5389"/>
      <c r="E5389"/>
      <c r="F5389"/>
      <c r="G5389"/>
      <c r="H5389"/>
      <c r="I5389"/>
      <c r="J5389"/>
      <c r="K5389"/>
      <c r="L5389"/>
      <c r="M5389"/>
      <c r="N5389"/>
      <c r="O5389"/>
      <c r="P5389"/>
      <c r="Q5389"/>
      <c r="R5389"/>
    </row>
    <row r="5390" spans="1:18" s="16" customFormat="1" x14ac:dyDescent="0.25">
      <c r="A5390"/>
      <c r="B5390" s="18"/>
      <c r="D5390"/>
      <c r="E5390"/>
      <c r="F5390"/>
      <c r="G5390"/>
      <c r="H5390"/>
      <c r="I5390"/>
      <c r="J5390"/>
      <c r="K5390"/>
      <c r="L5390"/>
      <c r="M5390"/>
      <c r="N5390"/>
      <c r="O5390"/>
      <c r="P5390"/>
      <c r="Q5390"/>
      <c r="R5390"/>
    </row>
    <row r="5391" spans="1:18" s="16" customFormat="1" x14ac:dyDescent="0.25">
      <c r="A5391"/>
      <c r="B5391" s="18"/>
      <c r="D5391"/>
      <c r="E5391"/>
      <c r="F5391"/>
      <c r="G5391"/>
      <c r="H5391"/>
      <c r="I5391"/>
      <c r="J5391"/>
      <c r="K5391"/>
      <c r="L5391"/>
      <c r="M5391"/>
      <c r="N5391"/>
      <c r="O5391"/>
      <c r="P5391"/>
      <c r="Q5391"/>
      <c r="R5391"/>
    </row>
    <row r="5392" spans="1:18" s="16" customFormat="1" x14ac:dyDescent="0.25">
      <c r="A5392"/>
      <c r="B5392" s="18"/>
      <c r="D5392"/>
      <c r="E5392"/>
      <c r="F5392"/>
      <c r="G5392"/>
      <c r="H5392"/>
      <c r="I5392"/>
      <c r="J5392"/>
      <c r="K5392"/>
      <c r="L5392"/>
      <c r="M5392"/>
      <c r="N5392"/>
      <c r="O5392"/>
      <c r="P5392"/>
      <c r="Q5392"/>
      <c r="R5392"/>
    </row>
    <row r="5393" spans="1:18" s="16" customFormat="1" x14ac:dyDescent="0.25">
      <c r="A5393"/>
      <c r="B5393" s="18"/>
      <c r="D5393"/>
      <c r="E5393"/>
      <c r="F5393"/>
      <c r="G5393"/>
      <c r="H5393"/>
      <c r="I5393"/>
      <c r="J5393"/>
      <c r="K5393"/>
      <c r="L5393"/>
      <c r="M5393"/>
      <c r="N5393"/>
      <c r="O5393"/>
      <c r="P5393"/>
      <c r="Q5393"/>
      <c r="R5393"/>
    </row>
    <row r="5394" spans="1:18" s="16" customFormat="1" x14ac:dyDescent="0.25">
      <c r="A5394"/>
      <c r="B5394" s="18"/>
      <c r="D5394"/>
      <c r="E5394"/>
      <c r="F5394"/>
      <c r="G5394"/>
      <c r="H5394"/>
      <c r="I5394"/>
      <c r="J5394"/>
      <c r="K5394"/>
      <c r="L5394"/>
      <c r="M5394"/>
      <c r="N5394"/>
      <c r="O5394"/>
      <c r="P5394"/>
      <c r="Q5394"/>
      <c r="R5394"/>
    </row>
    <row r="5395" spans="1:18" s="16" customFormat="1" x14ac:dyDescent="0.25">
      <c r="A5395"/>
      <c r="B5395" s="18"/>
      <c r="D5395"/>
      <c r="E5395"/>
      <c r="F5395"/>
      <c r="G5395"/>
      <c r="H5395"/>
      <c r="I5395"/>
      <c r="J5395"/>
      <c r="K5395"/>
      <c r="L5395"/>
      <c r="M5395"/>
      <c r="N5395"/>
      <c r="O5395"/>
      <c r="P5395"/>
      <c r="Q5395"/>
      <c r="R5395"/>
    </row>
    <row r="5396" spans="1:18" s="16" customFormat="1" x14ac:dyDescent="0.25">
      <c r="A5396"/>
      <c r="B5396" s="18"/>
      <c r="D5396"/>
      <c r="E5396"/>
      <c r="F5396"/>
      <c r="G5396"/>
      <c r="H5396"/>
      <c r="I5396"/>
      <c r="J5396"/>
      <c r="K5396"/>
      <c r="L5396"/>
      <c r="M5396"/>
      <c r="N5396"/>
      <c r="O5396"/>
      <c r="P5396"/>
      <c r="Q5396"/>
      <c r="R5396"/>
    </row>
    <row r="5397" spans="1:18" s="16" customFormat="1" x14ac:dyDescent="0.25">
      <c r="A5397"/>
      <c r="B5397" s="18"/>
      <c r="D5397"/>
      <c r="E5397"/>
      <c r="F5397"/>
      <c r="G5397"/>
      <c r="H5397"/>
      <c r="I5397"/>
      <c r="J5397"/>
      <c r="K5397"/>
      <c r="L5397"/>
      <c r="M5397"/>
      <c r="N5397"/>
      <c r="O5397"/>
      <c r="P5397"/>
      <c r="Q5397"/>
      <c r="R5397"/>
    </row>
    <row r="5398" spans="1:18" s="16" customFormat="1" x14ac:dyDescent="0.25">
      <c r="A5398"/>
      <c r="B5398" s="18"/>
      <c r="D5398"/>
      <c r="E5398"/>
      <c r="F5398"/>
      <c r="G5398"/>
      <c r="H5398"/>
      <c r="I5398"/>
      <c r="J5398"/>
      <c r="K5398"/>
      <c r="L5398"/>
      <c r="M5398"/>
      <c r="N5398"/>
      <c r="O5398"/>
      <c r="P5398"/>
      <c r="Q5398"/>
      <c r="R5398"/>
    </row>
    <row r="5399" spans="1:18" s="16" customFormat="1" x14ac:dyDescent="0.25">
      <c r="A5399"/>
      <c r="B5399" s="18"/>
      <c r="D5399"/>
      <c r="E5399"/>
      <c r="F5399"/>
      <c r="G5399"/>
      <c r="H5399"/>
      <c r="I5399"/>
      <c r="J5399"/>
      <c r="K5399"/>
      <c r="L5399"/>
      <c r="M5399"/>
      <c r="N5399"/>
      <c r="O5399"/>
      <c r="P5399"/>
      <c r="Q5399"/>
      <c r="R5399"/>
    </row>
    <row r="5400" spans="1:18" s="16" customFormat="1" x14ac:dyDescent="0.25">
      <c r="A5400"/>
      <c r="B5400" s="18"/>
      <c r="D5400"/>
      <c r="E5400"/>
      <c r="F5400"/>
      <c r="G5400"/>
      <c r="H5400"/>
      <c r="I5400"/>
      <c r="J5400"/>
      <c r="K5400"/>
      <c r="L5400"/>
      <c r="M5400"/>
      <c r="N5400"/>
      <c r="O5400"/>
      <c r="P5400"/>
      <c r="Q5400"/>
      <c r="R5400"/>
    </row>
    <row r="5401" spans="1:18" s="16" customFormat="1" x14ac:dyDescent="0.25">
      <c r="A5401"/>
      <c r="B5401" s="18"/>
      <c r="D5401"/>
      <c r="E5401"/>
      <c r="F5401"/>
      <c r="G5401"/>
      <c r="H5401"/>
      <c r="I5401"/>
      <c r="J5401"/>
      <c r="K5401"/>
      <c r="L5401"/>
      <c r="M5401"/>
      <c r="N5401"/>
      <c r="O5401"/>
      <c r="P5401"/>
      <c r="Q5401"/>
      <c r="R5401"/>
    </row>
    <row r="5402" spans="1:18" s="16" customFormat="1" x14ac:dyDescent="0.25">
      <c r="A5402"/>
      <c r="B5402" s="18"/>
      <c r="D5402"/>
      <c r="E5402"/>
      <c r="F5402"/>
      <c r="G5402"/>
      <c r="H5402"/>
      <c r="I5402"/>
      <c r="J5402"/>
      <c r="K5402"/>
      <c r="L5402"/>
      <c r="M5402"/>
      <c r="N5402"/>
      <c r="O5402"/>
      <c r="P5402"/>
      <c r="Q5402"/>
      <c r="R5402"/>
    </row>
    <row r="5403" spans="1:18" s="16" customFormat="1" x14ac:dyDescent="0.25">
      <c r="A5403"/>
      <c r="B5403" s="18"/>
      <c r="D5403"/>
      <c r="E5403"/>
      <c r="F5403"/>
      <c r="G5403"/>
      <c r="H5403"/>
      <c r="I5403"/>
      <c r="J5403"/>
      <c r="K5403"/>
      <c r="L5403"/>
      <c r="M5403"/>
      <c r="N5403"/>
      <c r="O5403"/>
      <c r="P5403"/>
      <c r="Q5403"/>
      <c r="R5403"/>
    </row>
    <row r="5404" spans="1:18" s="16" customFormat="1" x14ac:dyDescent="0.25">
      <c r="A5404"/>
      <c r="B5404" s="18"/>
      <c r="D5404"/>
      <c r="E5404"/>
      <c r="F5404"/>
      <c r="G5404"/>
      <c r="H5404"/>
      <c r="I5404"/>
      <c r="J5404"/>
      <c r="K5404"/>
      <c r="L5404"/>
      <c r="M5404"/>
      <c r="N5404"/>
      <c r="O5404"/>
      <c r="P5404"/>
      <c r="Q5404"/>
      <c r="R5404"/>
    </row>
    <row r="5405" spans="1:18" s="16" customFormat="1" x14ac:dyDescent="0.25">
      <c r="A5405"/>
      <c r="B5405" s="18"/>
      <c r="D5405"/>
      <c r="E5405"/>
      <c r="F5405"/>
      <c r="G5405"/>
      <c r="H5405"/>
      <c r="I5405"/>
      <c r="J5405"/>
      <c r="K5405"/>
      <c r="L5405"/>
      <c r="M5405"/>
      <c r="N5405"/>
      <c r="O5405"/>
      <c r="P5405"/>
      <c r="Q5405"/>
      <c r="R5405"/>
    </row>
    <row r="5406" spans="1:18" s="16" customFormat="1" x14ac:dyDescent="0.25">
      <c r="A5406"/>
      <c r="B5406" s="18"/>
      <c r="D5406"/>
      <c r="E5406"/>
      <c r="F5406"/>
      <c r="G5406"/>
      <c r="H5406"/>
      <c r="I5406"/>
      <c r="J5406"/>
      <c r="K5406"/>
      <c r="L5406"/>
      <c r="M5406"/>
      <c r="N5406"/>
      <c r="O5406"/>
      <c r="P5406"/>
      <c r="Q5406"/>
      <c r="R5406"/>
    </row>
    <row r="5407" spans="1:18" s="16" customFormat="1" x14ac:dyDescent="0.25">
      <c r="A5407"/>
      <c r="B5407" s="18"/>
      <c r="D5407"/>
      <c r="E5407"/>
      <c r="F5407"/>
      <c r="G5407"/>
      <c r="H5407"/>
      <c r="I5407"/>
      <c r="J5407"/>
      <c r="K5407"/>
      <c r="L5407"/>
      <c r="M5407"/>
      <c r="N5407"/>
      <c r="O5407"/>
      <c r="P5407"/>
      <c r="Q5407"/>
      <c r="R5407"/>
    </row>
    <row r="5408" spans="1:18" s="16" customFormat="1" x14ac:dyDescent="0.25">
      <c r="A5408"/>
      <c r="B5408" s="18"/>
      <c r="D5408"/>
      <c r="E5408"/>
      <c r="F5408"/>
      <c r="G5408"/>
      <c r="H5408"/>
      <c r="I5408"/>
      <c r="J5408"/>
      <c r="K5408"/>
      <c r="L5408"/>
      <c r="M5408"/>
      <c r="N5408"/>
      <c r="O5408"/>
      <c r="P5408"/>
      <c r="Q5408"/>
      <c r="R5408"/>
    </row>
    <row r="5409" spans="1:18" s="16" customFormat="1" x14ac:dyDescent="0.25">
      <c r="A5409"/>
      <c r="B5409" s="18"/>
      <c r="D5409"/>
      <c r="E5409"/>
      <c r="F5409"/>
      <c r="G5409"/>
      <c r="H5409"/>
      <c r="I5409"/>
      <c r="J5409"/>
      <c r="K5409"/>
      <c r="L5409"/>
      <c r="M5409"/>
      <c r="N5409"/>
      <c r="O5409"/>
      <c r="P5409"/>
      <c r="Q5409"/>
      <c r="R5409"/>
    </row>
    <row r="5410" spans="1:18" s="16" customFormat="1" x14ac:dyDescent="0.25">
      <c r="A5410"/>
      <c r="B5410" s="18"/>
      <c r="D5410"/>
      <c r="E5410"/>
      <c r="F5410"/>
      <c r="G5410"/>
      <c r="H5410"/>
      <c r="I5410"/>
      <c r="J5410"/>
      <c r="K5410"/>
      <c r="L5410"/>
      <c r="M5410"/>
      <c r="N5410"/>
      <c r="O5410"/>
      <c r="P5410"/>
      <c r="Q5410"/>
      <c r="R5410"/>
    </row>
    <row r="5411" spans="1:18" s="16" customFormat="1" x14ac:dyDescent="0.25">
      <c r="A5411"/>
      <c r="B5411" s="18"/>
      <c r="D5411"/>
      <c r="E5411"/>
      <c r="F5411"/>
      <c r="G5411"/>
      <c r="H5411"/>
      <c r="I5411"/>
      <c r="J5411"/>
      <c r="K5411"/>
      <c r="L5411"/>
      <c r="M5411"/>
      <c r="N5411"/>
      <c r="O5411"/>
      <c r="P5411"/>
      <c r="Q5411"/>
      <c r="R5411"/>
    </row>
    <row r="5412" spans="1:18" s="16" customFormat="1" x14ac:dyDescent="0.25">
      <c r="A5412"/>
      <c r="B5412" s="17"/>
      <c r="D5412"/>
      <c r="E5412"/>
      <c r="F5412"/>
      <c r="G5412"/>
      <c r="H5412"/>
      <c r="I5412"/>
      <c r="J5412"/>
      <c r="K5412"/>
      <c r="L5412"/>
      <c r="M5412"/>
      <c r="N5412"/>
      <c r="O5412"/>
      <c r="P5412"/>
      <c r="Q5412"/>
      <c r="R5412"/>
    </row>
    <row r="5413" spans="1:18" s="16" customFormat="1" x14ac:dyDescent="0.25">
      <c r="A5413"/>
      <c r="B5413" s="18"/>
      <c r="D5413"/>
      <c r="E5413"/>
      <c r="F5413"/>
      <c r="G5413"/>
      <c r="H5413"/>
      <c r="I5413"/>
      <c r="J5413"/>
      <c r="K5413"/>
      <c r="L5413"/>
      <c r="M5413"/>
      <c r="N5413"/>
      <c r="O5413"/>
      <c r="P5413"/>
      <c r="Q5413"/>
      <c r="R5413"/>
    </row>
    <row r="5414" spans="1:18" s="16" customFormat="1" x14ac:dyDescent="0.25">
      <c r="A5414"/>
      <c r="B5414" s="18"/>
      <c r="D5414"/>
      <c r="E5414"/>
      <c r="F5414"/>
      <c r="G5414"/>
      <c r="H5414"/>
      <c r="I5414"/>
      <c r="J5414"/>
      <c r="K5414"/>
      <c r="L5414"/>
      <c r="M5414"/>
      <c r="N5414"/>
      <c r="O5414"/>
      <c r="P5414"/>
      <c r="Q5414"/>
      <c r="R5414"/>
    </row>
    <row r="5415" spans="1:18" s="16" customFormat="1" x14ac:dyDescent="0.25">
      <c r="A5415"/>
      <c r="B5415" s="18"/>
      <c r="D5415"/>
      <c r="E5415"/>
      <c r="F5415"/>
      <c r="G5415"/>
      <c r="H5415"/>
      <c r="I5415"/>
      <c r="J5415"/>
      <c r="K5415"/>
      <c r="L5415"/>
      <c r="M5415"/>
      <c r="N5415"/>
      <c r="O5415"/>
      <c r="P5415"/>
      <c r="Q5415"/>
      <c r="R5415"/>
    </row>
    <row r="5416" spans="1:18" s="16" customFormat="1" x14ac:dyDescent="0.25">
      <c r="A5416"/>
      <c r="B5416" s="18"/>
      <c r="D5416"/>
      <c r="E5416"/>
      <c r="F5416"/>
      <c r="G5416"/>
      <c r="H5416"/>
      <c r="I5416"/>
      <c r="J5416"/>
      <c r="K5416"/>
      <c r="L5416"/>
      <c r="M5416"/>
      <c r="N5416"/>
      <c r="O5416"/>
      <c r="P5416"/>
      <c r="Q5416"/>
      <c r="R5416"/>
    </row>
    <row r="5417" spans="1:18" s="16" customFormat="1" x14ac:dyDescent="0.25">
      <c r="A5417"/>
      <c r="B5417" s="18"/>
      <c r="D5417"/>
      <c r="E5417"/>
      <c r="F5417"/>
      <c r="G5417"/>
      <c r="H5417"/>
      <c r="I5417"/>
      <c r="J5417"/>
      <c r="K5417"/>
      <c r="L5417"/>
      <c r="M5417"/>
      <c r="N5417"/>
      <c r="O5417"/>
      <c r="P5417"/>
      <c r="Q5417"/>
      <c r="R5417"/>
    </row>
    <row r="5418" spans="1:18" s="16" customFormat="1" x14ac:dyDescent="0.25">
      <c r="A5418"/>
      <c r="B5418" s="18"/>
      <c r="D5418"/>
      <c r="E5418"/>
      <c r="F5418"/>
      <c r="G5418"/>
      <c r="H5418"/>
      <c r="I5418"/>
      <c r="J5418"/>
      <c r="K5418"/>
      <c r="L5418"/>
      <c r="M5418"/>
      <c r="N5418"/>
      <c r="O5418"/>
      <c r="P5418"/>
      <c r="Q5418"/>
      <c r="R5418"/>
    </row>
    <row r="5419" spans="1:18" s="16" customFormat="1" x14ac:dyDescent="0.25">
      <c r="A5419"/>
      <c r="B5419" s="18"/>
      <c r="D5419"/>
      <c r="E5419"/>
      <c r="F5419"/>
      <c r="G5419"/>
      <c r="H5419"/>
      <c r="I5419"/>
      <c r="J5419"/>
      <c r="K5419"/>
      <c r="L5419"/>
      <c r="M5419"/>
      <c r="N5419"/>
      <c r="O5419"/>
      <c r="P5419"/>
      <c r="Q5419"/>
      <c r="R5419"/>
    </row>
    <row r="5420" spans="1:18" s="16" customFormat="1" x14ac:dyDescent="0.25">
      <c r="A5420"/>
      <c r="B5420" s="18"/>
      <c r="D5420"/>
      <c r="E5420"/>
      <c r="F5420"/>
      <c r="G5420"/>
      <c r="H5420"/>
      <c r="I5420"/>
      <c r="J5420"/>
      <c r="K5420"/>
      <c r="L5420"/>
      <c r="M5420"/>
      <c r="N5420"/>
      <c r="O5420"/>
      <c r="P5420"/>
      <c r="Q5420"/>
      <c r="R5420"/>
    </row>
    <row r="5421" spans="1:18" s="16" customFormat="1" x14ac:dyDescent="0.25">
      <c r="A5421"/>
      <c r="B5421" s="18"/>
      <c r="D5421"/>
      <c r="E5421"/>
      <c r="F5421"/>
      <c r="G5421"/>
      <c r="H5421"/>
      <c r="I5421"/>
      <c r="J5421"/>
      <c r="K5421"/>
      <c r="L5421"/>
      <c r="M5421"/>
      <c r="N5421"/>
      <c r="O5421"/>
      <c r="P5421"/>
      <c r="Q5421"/>
      <c r="R5421"/>
    </row>
    <row r="5422" spans="1:18" s="16" customFormat="1" x14ac:dyDescent="0.25">
      <c r="A5422"/>
      <c r="B5422" s="18"/>
      <c r="D5422"/>
      <c r="E5422"/>
      <c r="F5422"/>
      <c r="G5422"/>
      <c r="H5422"/>
      <c r="I5422"/>
      <c r="J5422"/>
      <c r="K5422"/>
      <c r="L5422"/>
      <c r="M5422"/>
      <c r="N5422"/>
      <c r="O5422"/>
      <c r="P5422"/>
      <c r="Q5422"/>
      <c r="R5422"/>
    </row>
    <row r="5423" spans="1:18" s="16" customFormat="1" x14ac:dyDescent="0.25">
      <c r="A5423"/>
      <c r="B5423" s="18"/>
      <c r="D5423"/>
      <c r="E5423"/>
      <c r="F5423"/>
      <c r="G5423"/>
      <c r="H5423"/>
      <c r="I5423"/>
      <c r="J5423"/>
      <c r="K5423"/>
      <c r="L5423"/>
      <c r="M5423"/>
      <c r="N5423"/>
      <c r="O5423"/>
      <c r="P5423"/>
      <c r="Q5423"/>
      <c r="R5423"/>
    </row>
    <row r="5424" spans="1:18" s="16" customFormat="1" x14ac:dyDescent="0.25">
      <c r="A5424"/>
      <c r="B5424" s="18"/>
      <c r="D5424"/>
      <c r="E5424"/>
      <c r="F5424"/>
      <c r="G5424"/>
      <c r="H5424"/>
      <c r="I5424"/>
      <c r="J5424"/>
      <c r="K5424"/>
      <c r="L5424"/>
      <c r="M5424"/>
      <c r="N5424"/>
      <c r="O5424"/>
      <c r="P5424"/>
      <c r="Q5424"/>
      <c r="R5424"/>
    </row>
    <row r="5425" spans="1:18" s="16" customFormat="1" x14ac:dyDescent="0.25">
      <c r="A5425"/>
      <c r="B5425" s="18"/>
      <c r="D5425"/>
      <c r="E5425"/>
      <c r="F5425"/>
      <c r="G5425"/>
      <c r="H5425"/>
      <c r="I5425"/>
      <c r="J5425"/>
      <c r="K5425"/>
      <c r="L5425"/>
      <c r="M5425"/>
      <c r="N5425"/>
      <c r="O5425"/>
      <c r="P5425"/>
      <c r="Q5425"/>
      <c r="R5425"/>
    </row>
    <row r="5426" spans="1:18" s="16" customFormat="1" x14ac:dyDescent="0.25">
      <c r="A5426"/>
      <c r="B5426" s="18"/>
      <c r="D5426"/>
      <c r="E5426"/>
      <c r="F5426"/>
      <c r="G5426"/>
      <c r="H5426"/>
      <c r="I5426"/>
      <c r="J5426"/>
      <c r="K5426"/>
      <c r="L5426"/>
      <c r="M5426"/>
      <c r="N5426"/>
      <c r="O5426"/>
      <c r="P5426"/>
      <c r="Q5426"/>
      <c r="R5426"/>
    </row>
    <row r="5427" spans="1:18" s="16" customFormat="1" x14ac:dyDescent="0.25">
      <c r="A5427"/>
      <c r="B5427" s="18"/>
      <c r="D5427"/>
      <c r="E5427"/>
      <c r="F5427"/>
      <c r="G5427"/>
      <c r="H5427"/>
      <c r="I5427"/>
      <c r="J5427"/>
      <c r="K5427"/>
      <c r="L5427"/>
      <c r="M5427"/>
      <c r="N5427"/>
      <c r="O5427"/>
      <c r="P5427"/>
      <c r="Q5427"/>
      <c r="R5427"/>
    </row>
    <row r="5428" spans="1:18" s="16" customFormat="1" x14ac:dyDescent="0.25">
      <c r="A5428"/>
      <c r="B5428" s="18"/>
      <c r="D5428"/>
      <c r="E5428"/>
      <c r="F5428"/>
      <c r="G5428"/>
      <c r="H5428"/>
      <c r="I5428"/>
      <c r="J5428"/>
      <c r="K5428"/>
      <c r="L5428"/>
      <c r="M5428"/>
      <c r="N5428"/>
      <c r="O5428"/>
      <c r="P5428"/>
      <c r="Q5428"/>
      <c r="R5428"/>
    </row>
    <row r="5429" spans="1:18" s="16" customFormat="1" x14ac:dyDescent="0.25">
      <c r="A5429"/>
      <c r="B5429" s="18"/>
      <c r="D5429"/>
      <c r="E5429"/>
      <c r="F5429"/>
      <c r="G5429"/>
      <c r="H5429"/>
      <c r="I5429"/>
      <c r="J5429"/>
      <c r="K5429"/>
      <c r="L5429"/>
      <c r="M5429"/>
      <c r="N5429"/>
      <c r="O5429"/>
      <c r="P5429"/>
      <c r="Q5429"/>
      <c r="R5429"/>
    </row>
    <row r="5430" spans="1:18" s="16" customFormat="1" x14ac:dyDescent="0.25">
      <c r="A5430"/>
      <c r="B5430" s="18"/>
      <c r="D5430"/>
      <c r="E5430"/>
      <c r="F5430"/>
      <c r="G5430"/>
      <c r="H5430"/>
      <c r="I5430"/>
      <c r="J5430"/>
      <c r="K5430"/>
      <c r="L5430"/>
      <c r="M5430"/>
      <c r="N5430"/>
      <c r="O5430"/>
      <c r="P5430"/>
      <c r="Q5430"/>
      <c r="R5430"/>
    </row>
    <row r="5431" spans="1:18" s="16" customFormat="1" x14ac:dyDescent="0.25">
      <c r="A5431"/>
      <c r="B5431" s="18"/>
      <c r="D5431"/>
      <c r="E5431"/>
      <c r="F5431"/>
      <c r="G5431"/>
      <c r="H5431"/>
      <c r="I5431"/>
      <c r="J5431"/>
      <c r="K5431"/>
      <c r="L5431"/>
      <c r="M5431"/>
      <c r="N5431"/>
      <c r="O5431"/>
      <c r="P5431"/>
      <c r="Q5431"/>
      <c r="R5431"/>
    </row>
    <row r="5432" spans="1:18" s="16" customFormat="1" x14ac:dyDescent="0.25">
      <c r="A5432"/>
      <c r="B5432" s="18"/>
      <c r="D5432"/>
      <c r="E5432"/>
      <c r="F5432"/>
      <c r="G5432"/>
      <c r="H5432"/>
      <c r="I5432"/>
      <c r="J5432"/>
      <c r="K5432"/>
      <c r="L5432"/>
      <c r="M5432"/>
      <c r="N5432"/>
      <c r="O5432"/>
      <c r="P5432"/>
      <c r="Q5432"/>
      <c r="R5432"/>
    </row>
    <row r="5433" spans="1:18" s="16" customFormat="1" x14ac:dyDescent="0.25">
      <c r="A5433"/>
      <c r="B5433" s="18"/>
      <c r="D5433"/>
      <c r="E5433"/>
      <c r="F5433"/>
      <c r="G5433"/>
      <c r="H5433"/>
      <c r="I5433"/>
      <c r="J5433"/>
      <c r="K5433"/>
      <c r="L5433"/>
      <c r="M5433"/>
      <c r="N5433"/>
      <c r="O5433"/>
      <c r="P5433"/>
      <c r="Q5433"/>
      <c r="R5433"/>
    </row>
    <row r="5434" spans="1:18" s="16" customFormat="1" x14ac:dyDescent="0.25">
      <c r="A5434"/>
      <c r="B5434" s="18"/>
      <c r="D5434"/>
      <c r="E5434"/>
      <c r="F5434"/>
      <c r="G5434"/>
      <c r="H5434"/>
      <c r="I5434"/>
      <c r="J5434"/>
      <c r="K5434"/>
      <c r="L5434"/>
      <c r="M5434"/>
      <c r="N5434"/>
      <c r="O5434"/>
      <c r="P5434"/>
      <c r="Q5434"/>
      <c r="R5434"/>
    </row>
    <row r="5435" spans="1:18" s="16" customFormat="1" x14ac:dyDescent="0.25">
      <c r="A5435"/>
      <c r="B5435" s="18"/>
      <c r="D5435"/>
      <c r="E5435"/>
      <c r="F5435"/>
      <c r="G5435"/>
      <c r="H5435"/>
      <c r="I5435"/>
      <c r="J5435"/>
      <c r="K5435"/>
      <c r="L5435"/>
      <c r="M5435"/>
      <c r="N5435"/>
      <c r="O5435"/>
      <c r="P5435"/>
      <c r="Q5435"/>
      <c r="R5435"/>
    </row>
    <row r="5436" spans="1:18" s="16" customFormat="1" x14ac:dyDescent="0.25">
      <c r="A5436"/>
      <c r="B5436" s="18"/>
      <c r="D5436"/>
      <c r="E5436"/>
      <c r="F5436"/>
      <c r="G5436"/>
      <c r="H5436"/>
      <c r="I5436"/>
      <c r="J5436"/>
      <c r="K5436"/>
      <c r="L5436"/>
      <c r="M5436"/>
      <c r="N5436"/>
      <c r="O5436"/>
      <c r="P5436"/>
      <c r="Q5436"/>
      <c r="R5436"/>
    </row>
    <row r="5437" spans="1:18" s="16" customFormat="1" x14ac:dyDescent="0.25">
      <c r="A5437"/>
      <c r="B5437" s="18"/>
      <c r="D5437"/>
      <c r="E5437"/>
      <c r="F5437"/>
      <c r="G5437"/>
      <c r="H5437"/>
      <c r="I5437"/>
      <c r="J5437"/>
      <c r="K5437"/>
      <c r="L5437"/>
      <c r="M5437"/>
      <c r="N5437"/>
      <c r="O5437"/>
      <c r="P5437"/>
      <c r="Q5437"/>
      <c r="R5437"/>
    </row>
    <row r="5438" spans="1:18" s="16" customFormat="1" x14ac:dyDescent="0.25">
      <c r="A5438"/>
      <c r="B5438" s="18"/>
      <c r="D5438"/>
      <c r="E5438"/>
      <c r="F5438"/>
      <c r="G5438"/>
      <c r="H5438"/>
      <c r="I5438"/>
      <c r="J5438"/>
      <c r="K5438"/>
      <c r="L5438"/>
      <c r="M5438"/>
      <c r="N5438"/>
      <c r="O5438"/>
      <c r="P5438"/>
      <c r="Q5438"/>
      <c r="R5438"/>
    </row>
    <row r="5439" spans="1:18" s="16" customFormat="1" x14ac:dyDescent="0.25">
      <c r="A5439"/>
      <c r="B5439" s="18"/>
      <c r="D5439"/>
      <c r="E5439"/>
      <c r="F5439"/>
      <c r="G5439"/>
      <c r="H5439"/>
      <c r="I5439"/>
      <c r="J5439"/>
      <c r="K5439"/>
      <c r="L5439"/>
      <c r="M5439"/>
      <c r="N5439"/>
      <c r="O5439"/>
      <c r="P5439"/>
      <c r="Q5439"/>
      <c r="R5439"/>
    </row>
    <row r="5440" spans="1:18" s="16" customFormat="1" x14ac:dyDescent="0.25">
      <c r="A5440"/>
      <c r="B5440" s="18"/>
      <c r="D5440"/>
      <c r="E5440"/>
      <c r="F5440"/>
      <c r="G5440"/>
      <c r="H5440"/>
      <c r="I5440"/>
      <c r="J5440"/>
      <c r="K5440"/>
      <c r="L5440"/>
      <c r="M5440"/>
      <c r="N5440"/>
      <c r="O5440"/>
      <c r="P5440"/>
      <c r="Q5440"/>
      <c r="R5440"/>
    </row>
    <row r="5441" spans="1:18" s="16" customFormat="1" x14ac:dyDescent="0.25">
      <c r="A5441"/>
      <c r="B5441" s="18"/>
      <c r="D5441"/>
      <c r="E5441"/>
      <c r="F5441"/>
      <c r="G5441"/>
      <c r="H5441"/>
      <c r="I5441"/>
      <c r="J5441"/>
      <c r="K5441"/>
      <c r="L5441"/>
      <c r="M5441"/>
      <c r="N5441"/>
      <c r="O5441"/>
      <c r="P5441"/>
      <c r="Q5441"/>
      <c r="R5441"/>
    </row>
    <row r="5442" spans="1:18" s="16" customFormat="1" x14ac:dyDescent="0.25">
      <c r="A5442"/>
      <c r="B5442" s="18"/>
      <c r="D5442"/>
      <c r="E5442"/>
      <c r="F5442"/>
      <c r="G5442"/>
      <c r="H5442"/>
      <c r="I5442"/>
      <c r="J5442"/>
      <c r="K5442"/>
      <c r="L5442"/>
      <c r="M5442"/>
      <c r="N5442"/>
      <c r="O5442"/>
      <c r="P5442"/>
      <c r="Q5442"/>
      <c r="R5442"/>
    </row>
    <row r="5443" spans="1:18" s="16" customFormat="1" x14ac:dyDescent="0.25">
      <c r="A5443"/>
      <c r="B5443" s="18"/>
      <c r="D5443"/>
      <c r="E5443"/>
      <c r="F5443"/>
      <c r="G5443"/>
      <c r="H5443"/>
      <c r="I5443"/>
      <c r="J5443"/>
      <c r="K5443"/>
      <c r="L5443"/>
      <c r="M5443"/>
      <c r="N5443"/>
      <c r="O5443"/>
      <c r="P5443"/>
      <c r="Q5443"/>
      <c r="R5443"/>
    </row>
    <row r="5444" spans="1:18" s="16" customFormat="1" x14ac:dyDescent="0.25">
      <c r="A5444"/>
      <c r="B5444" s="18"/>
      <c r="D5444"/>
      <c r="E5444"/>
      <c r="F5444"/>
      <c r="G5444"/>
      <c r="H5444"/>
      <c r="I5444"/>
      <c r="J5444"/>
      <c r="K5444"/>
      <c r="L5444"/>
      <c r="M5444"/>
      <c r="N5444"/>
      <c r="O5444"/>
      <c r="P5444"/>
      <c r="Q5444"/>
      <c r="R5444"/>
    </row>
    <row r="5445" spans="1:18" s="16" customFormat="1" x14ac:dyDescent="0.25">
      <c r="A5445"/>
      <c r="B5445" s="18"/>
      <c r="D5445"/>
      <c r="E5445"/>
      <c r="F5445"/>
      <c r="G5445"/>
      <c r="H5445"/>
      <c r="I5445"/>
      <c r="J5445"/>
      <c r="K5445"/>
      <c r="L5445"/>
      <c r="M5445"/>
      <c r="N5445"/>
      <c r="O5445"/>
      <c r="P5445"/>
      <c r="Q5445"/>
      <c r="R5445"/>
    </row>
    <row r="5446" spans="1:18" s="16" customFormat="1" x14ac:dyDescent="0.25">
      <c r="A5446"/>
      <c r="B5446" s="18"/>
      <c r="D5446"/>
      <c r="E5446"/>
      <c r="F5446"/>
      <c r="G5446"/>
      <c r="H5446"/>
      <c r="I5446"/>
      <c r="J5446"/>
      <c r="K5446"/>
      <c r="L5446"/>
      <c r="M5446"/>
      <c r="N5446"/>
      <c r="O5446"/>
      <c r="P5446"/>
      <c r="Q5446"/>
      <c r="R5446"/>
    </row>
    <row r="5447" spans="1:18" s="16" customFormat="1" x14ac:dyDescent="0.25">
      <c r="A5447"/>
      <c r="B5447" s="18"/>
      <c r="D5447"/>
      <c r="E5447"/>
      <c r="F5447"/>
      <c r="G5447"/>
      <c r="H5447"/>
      <c r="I5447"/>
      <c r="J5447"/>
      <c r="K5447"/>
      <c r="L5447"/>
      <c r="M5447"/>
      <c r="N5447"/>
      <c r="O5447"/>
      <c r="P5447"/>
      <c r="Q5447"/>
      <c r="R5447"/>
    </row>
    <row r="5448" spans="1:18" s="16" customFormat="1" x14ac:dyDescent="0.25">
      <c r="A5448"/>
      <c r="B5448" s="18"/>
      <c r="D5448"/>
      <c r="E5448"/>
      <c r="F5448"/>
      <c r="G5448"/>
      <c r="H5448"/>
      <c r="I5448"/>
      <c r="J5448"/>
      <c r="K5448"/>
      <c r="L5448"/>
      <c r="M5448"/>
      <c r="N5448"/>
      <c r="O5448"/>
      <c r="P5448"/>
      <c r="Q5448"/>
      <c r="R5448"/>
    </row>
    <row r="5449" spans="1:18" s="16" customFormat="1" x14ac:dyDescent="0.25">
      <c r="A5449"/>
      <c r="B5449" s="18"/>
      <c r="D5449"/>
      <c r="E5449"/>
      <c r="F5449"/>
      <c r="G5449"/>
      <c r="H5449"/>
      <c r="I5449"/>
      <c r="J5449"/>
      <c r="K5449"/>
      <c r="L5449"/>
      <c r="M5449"/>
      <c r="N5449"/>
      <c r="O5449"/>
      <c r="P5449"/>
      <c r="Q5449"/>
      <c r="R5449"/>
    </row>
    <row r="5450" spans="1:18" s="16" customFormat="1" x14ac:dyDescent="0.25">
      <c r="A5450"/>
      <c r="B5450" s="18"/>
      <c r="D5450"/>
      <c r="E5450"/>
      <c r="F5450"/>
      <c r="G5450"/>
      <c r="H5450"/>
      <c r="I5450"/>
      <c r="J5450"/>
      <c r="K5450"/>
      <c r="L5450"/>
      <c r="M5450"/>
      <c r="N5450"/>
      <c r="O5450"/>
      <c r="P5450"/>
      <c r="Q5450"/>
      <c r="R5450"/>
    </row>
    <row r="5451" spans="1:18" s="16" customFormat="1" x14ac:dyDescent="0.25">
      <c r="A5451"/>
      <c r="B5451" s="18"/>
      <c r="D5451"/>
      <c r="E5451"/>
      <c r="F5451"/>
      <c r="G5451"/>
      <c r="H5451"/>
      <c r="I5451"/>
      <c r="J5451"/>
      <c r="K5451"/>
      <c r="L5451"/>
      <c r="M5451"/>
      <c r="N5451"/>
      <c r="O5451"/>
      <c r="P5451"/>
      <c r="Q5451"/>
      <c r="R5451"/>
    </row>
    <row r="5452" spans="1:18" s="16" customFormat="1" x14ac:dyDescent="0.25">
      <c r="A5452"/>
      <c r="B5452" s="18"/>
      <c r="D5452"/>
      <c r="E5452"/>
      <c r="F5452"/>
      <c r="G5452"/>
      <c r="H5452"/>
      <c r="I5452"/>
      <c r="J5452"/>
      <c r="K5452"/>
      <c r="L5452"/>
      <c r="M5452"/>
      <c r="N5452"/>
      <c r="O5452"/>
      <c r="P5452"/>
      <c r="Q5452"/>
      <c r="R5452"/>
    </row>
    <row r="5453" spans="1:18" s="16" customFormat="1" x14ac:dyDescent="0.25">
      <c r="A5453"/>
      <c r="B5453" s="18"/>
      <c r="D5453"/>
      <c r="E5453"/>
      <c r="F5453"/>
      <c r="G5453"/>
      <c r="H5453"/>
      <c r="I5453"/>
      <c r="J5453"/>
      <c r="K5453"/>
      <c r="L5453"/>
      <c r="M5453"/>
      <c r="N5453"/>
      <c r="O5453"/>
      <c r="P5453"/>
      <c r="Q5453"/>
      <c r="R5453"/>
    </row>
    <row r="5454" spans="1:18" s="16" customFormat="1" x14ac:dyDescent="0.25">
      <c r="A5454"/>
      <c r="B5454" s="18"/>
      <c r="D5454"/>
      <c r="E5454"/>
      <c r="F5454"/>
      <c r="G5454"/>
      <c r="H5454"/>
      <c r="I5454"/>
      <c r="J5454"/>
      <c r="K5454"/>
      <c r="L5454"/>
      <c r="M5454"/>
      <c r="N5454"/>
      <c r="O5454"/>
      <c r="P5454"/>
      <c r="Q5454"/>
      <c r="R5454"/>
    </row>
    <row r="5455" spans="1:18" s="16" customFormat="1" x14ac:dyDescent="0.25">
      <c r="A5455"/>
      <c r="B5455" s="18"/>
      <c r="D5455"/>
      <c r="E5455"/>
      <c r="F5455"/>
      <c r="G5455"/>
      <c r="H5455"/>
      <c r="I5455"/>
      <c r="J5455"/>
      <c r="K5455"/>
      <c r="L5455"/>
      <c r="M5455"/>
      <c r="N5455"/>
      <c r="O5455"/>
      <c r="P5455"/>
      <c r="Q5455"/>
      <c r="R5455"/>
    </row>
    <row r="5456" spans="1:18" s="16" customFormat="1" x14ac:dyDescent="0.25">
      <c r="A5456"/>
      <c r="B5456" s="18"/>
      <c r="D5456"/>
      <c r="E5456"/>
      <c r="F5456"/>
      <c r="G5456"/>
      <c r="H5456"/>
      <c r="I5456"/>
      <c r="J5456"/>
      <c r="K5456"/>
      <c r="L5456"/>
      <c r="M5456"/>
      <c r="N5456"/>
      <c r="O5456"/>
      <c r="P5456"/>
      <c r="Q5456"/>
      <c r="R5456"/>
    </row>
    <row r="5457" spans="1:18" s="16" customFormat="1" x14ac:dyDescent="0.25">
      <c r="A5457"/>
      <c r="B5457" s="18"/>
      <c r="D5457"/>
      <c r="E5457"/>
      <c r="F5457"/>
      <c r="G5457"/>
      <c r="H5457"/>
      <c r="I5457"/>
      <c r="J5457"/>
      <c r="K5457"/>
      <c r="L5457"/>
      <c r="M5457"/>
      <c r="N5457"/>
      <c r="O5457"/>
      <c r="P5457"/>
      <c r="Q5457"/>
      <c r="R5457"/>
    </row>
    <row r="5458" spans="1:18" s="16" customFormat="1" x14ac:dyDescent="0.25">
      <c r="A5458"/>
      <c r="B5458" s="18"/>
      <c r="D5458"/>
      <c r="E5458"/>
      <c r="F5458"/>
      <c r="G5458"/>
      <c r="H5458"/>
      <c r="I5458"/>
      <c r="J5458"/>
      <c r="K5458"/>
      <c r="L5458"/>
      <c r="M5458"/>
      <c r="N5458"/>
      <c r="O5458"/>
      <c r="P5458"/>
      <c r="Q5458"/>
      <c r="R5458"/>
    </row>
    <row r="5459" spans="1:18" s="16" customFormat="1" x14ac:dyDescent="0.25">
      <c r="A5459"/>
      <c r="B5459" s="18"/>
      <c r="D5459"/>
      <c r="E5459"/>
      <c r="F5459"/>
      <c r="G5459"/>
      <c r="H5459"/>
      <c r="I5459"/>
      <c r="J5459"/>
      <c r="K5459"/>
      <c r="L5459"/>
      <c r="M5459"/>
      <c r="N5459"/>
      <c r="O5459"/>
      <c r="P5459"/>
      <c r="Q5459"/>
      <c r="R5459"/>
    </row>
    <row r="5460" spans="1:18" s="16" customFormat="1" x14ac:dyDescent="0.25">
      <c r="A5460"/>
      <c r="B5460" s="18"/>
      <c r="D5460"/>
      <c r="E5460"/>
      <c r="F5460"/>
      <c r="G5460"/>
      <c r="H5460"/>
      <c r="I5460"/>
      <c r="J5460"/>
      <c r="K5460"/>
      <c r="L5460"/>
      <c r="M5460"/>
      <c r="N5460"/>
      <c r="O5460"/>
      <c r="P5460"/>
      <c r="Q5460"/>
      <c r="R5460"/>
    </row>
    <row r="5461" spans="1:18" s="16" customFormat="1" x14ac:dyDescent="0.25">
      <c r="A5461"/>
      <c r="B5461" s="18"/>
      <c r="D5461"/>
      <c r="E5461"/>
      <c r="F5461"/>
      <c r="G5461"/>
      <c r="H5461"/>
      <c r="I5461"/>
      <c r="J5461"/>
      <c r="K5461"/>
      <c r="L5461"/>
      <c r="M5461"/>
      <c r="N5461"/>
      <c r="O5461"/>
      <c r="P5461"/>
      <c r="Q5461"/>
      <c r="R5461"/>
    </row>
    <row r="5462" spans="1:18" s="16" customFormat="1" x14ac:dyDescent="0.25">
      <c r="A5462"/>
      <c r="B5462" s="17"/>
      <c r="D5462"/>
      <c r="E5462"/>
      <c r="F5462"/>
      <c r="G5462"/>
      <c r="H5462"/>
      <c r="I5462"/>
      <c r="J5462"/>
      <c r="K5462"/>
      <c r="L5462"/>
      <c r="M5462"/>
      <c r="N5462"/>
      <c r="O5462"/>
      <c r="P5462"/>
      <c r="Q5462"/>
      <c r="R5462"/>
    </row>
    <row r="5463" spans="1:18" s="16" customFormat="1" x14ac:dyDescent="0.25">
      <c r="A5463"/>
      <c r="B5463" s="18"/>
      <c r="D5463"/>
      <c r="E5463"/>
      <c r="F5463"/>
      <c r="G5463"/>
      <c r="H5463"/>
      <c r="I5463"/>
      <c r="J5463"/>
      <c r="K5463"/>
      <c r="L5463"/>
      <c r="M5463"/>
      <c r="N5463"/>
      <c r="O5463"/>
      <c r="P5463"/>
      <c r="Q5463"/>
      <c r="R5463"/>
    </row>
    <row r="5464" spans="1:18" s="16" customFormat="1" x14ac:dyDescent="0.25">
      <c r="A5464"/>
      <c r="B5464" s="18"/>
      <c r="D5464"/>
      <c r="E5464"/>
      <c r="F5464"/>
      <c r="G5464"/>
      <c r="H5464"/>
      <c r="I5464"/>
      <c r="J5464"/>
      <c r="K5464"/>
      <c r="L5464"/>
      <c r="M5464"/>
      <c r="N5464"/>
      <c r="O5464"/>
      <c r="P5464"/>
      <c r="Q5464"/>
      <c r="R5464"/>
    </row>
    <row r="5465" spans="1:18" s="16" customFormat="1" x14ac:dyDescent="0.25">
      <c r="A5465"/>
      <c r="B5465" s="18"/>
      <c r="D5465"/>
      <c r="E5465"/>
      <c r="F5465"/>
      <c r="G5465"/>
      <c r="H5465"/>
      <c r="I5465"/>
      <c r="J5465"/>
      <c r="K5465"/>
      <c r="L5465"/>
      <c r="M5465"/>
      <c r="N5465"/>
      <c r="O5465"/>
      <c r="P5465"/>
      <c r="Q5465"/>
      <c r="R5465"/>
    </row>
    <row r="5466" spans="1:18" s="16" customFormat="1" x14ac:dyDescent="0.25">
      <c r="A5466"/>
      <c r="B5466" s="18"/>
      <c r="D5466"/>
      <c r="E5466"/>
      <c r="F5466"/>
      <c r="G5466"/>
      <c r="H5466"/>
      <c r="I5466"/>
      <c r="J5466"/>
      <c r="K5466"/>
      <c r="L5466"/>
      <c r="M5466"/>
      <c r="N5466"/>
      <c r="O5466"/>
      <c r="P5466"/>
      <c r="Q5466"/>
      <c r="R5466"/>
    </row>
    <row r="5467" spans="1:18" s="16" customFormat="1" x14ac:dyDescent="0.25">
      <c r="A5467"/>
      <c r="B5467" s="18"/>
      <c r="D5467"/>
      <c r="E5467"/>
      <c r="F5467"/>
      <c r="G5467"/>
      <c r="H5467"/>
      <c r="I5467"/>
      <c r="J5467"/>
      <c r="K5467"/>
      <c r="L5467"/>
      <c r="M5467"/>
      <c r="N5467"/>
      <c r="O5467"/>
      <c r="P5467"/>
      <c r="Q5467"/>
      <c r="R5467"/>
    </row>
    <row r="5468" spans="1:18" s="16" customFormat="1" x14ac:dyDescent="0.25">
      <c r="A5468"/>
      <c r="B5468" s="18"/>
      <c r="D5468"/>
      <c r="E5468"/>
      <c r="F5468"/>
      <c r="G5468"/>
      <c r="H5468"/>
      <c r="I5468"/>
      <c r="J5468"/>
      <c r="K5468"/>
      <c r="L5468"/>
      <c r="M5468"/>
      <c r="N5468"/>
      <c r="O5468"/>
      <c r="P5468"/>
      <c r="Q5468"/>
      <c r="R5468"/>
    </row>
    <row r="5469" spans="1:18" s="16" customFormat="1" x14ac:dyDescent="0.25">
      <c r="A5469"/>
      <c r="B5469" s="18"/>
      <c r="D5469"/>
      <c r="E5469"/>
      <c r="F5469"/>
      <c r="G5469"/>
      <c r="H5469"/>
      <c r="I5469"/>
      <c r="J5469"/>
      <c r="K5469"/>
      <c r="L5469"/>
      <c r="M5469"/>
      <c r="N5469"/>
      <c r="O5469"/>
      <c r="P5469"/>
      <c r="Q5469"/>
      <c r="R5469"/>
    </row>
    <row r="5470" spans="1:18" s="16" customFormat="1" x14ac:dyDescent="0.25">
      <c r="A5470"/>
      <c r="B5470" s="18"/>
      <c r="D5470"/>
      <c r="E5470"/>
      <c r="F5470"/>
      <c r="G5470"/>
      <c r="H5470"/>
      <c r="I5470"/>
      <c r="J5470"/>
      <c r="K5470"/>
      <c r="L5470"/>
      <c r="M5470"/>
      <c r="N5470"/>
      <c r="O5470"/>
      <c r="P5470"/>
      <c r="Q5470"/>
      <c r="R5470"/>
    </row>
    <row r="5471" spans="1:18" s="16" customFormat="1" x14ac:dyDescent="0.25">
      <c r="A5471"/>
      <c r="B5471" s="18"/>
      <c r="D5471"/>
      <c r="E5471"/>
      <c r="F5471"/>
      <c r="G5471"/>
      <c r="H5471"/>
      <c r="I5471"/>
      <c r="J5471"/>
      <c r="K5471"/>
      <c r="L5471"/>
      <c r="M5471"/>
      <c r="N5471"/>
      <c r="O5471"/>
      <c r="P5471"/>
      <c r="Q5471"/>
      <c r="R5471"/>
    </row>
    <row r="5472" spans="1:18" s="16" customFormat="1" x14ac:dyDescent="0.25">
      <c r="A5472"/>
      <c r="B5472" s="18"/>
      <c r="D5472"/>
      <c r="E5472"/>
      <c r="F5472"/>
      <c r="G5472"/>
      <c r="H5472"/>
      <c r="I5472"/>
      <c r="J5472"/>
      <c r="K5472"/>
      <c r="L5472"/>
      <c r="M5472"/>
      <c r="N5472"/>
      <c r="O5472"/>
      <c r="P5472"/>
      <c r="Q5472"/>
      <c r="R5472"/>
    </row>
    <row r="5473" spans="1:18" s="16" customFormat="1" x14ac:dyDescent="0.25">
      <c r="A5473"/>
      <c r="B5473" s="18"/>
      <c r="D5473"/>
      <c r="E5473"/>
      <c r="F5473"/>
      <c r="G5473"/>
      <c r="H5473"/>
      <c r="I5473"/>
      <c r="J5473"/>
      <c r="K5473"/>
      <c r="L5473"/>
      <c r="M5473"/>
      <c r="N5473"/>
      <c r="O5473"/>
      <c r="P5473"/>
      <c r="Q5473"/>
      <c r="R5473"/>
    </row>
    <row r="5474" spans="1:18" s="16" customFormat="1" x14ac:dyDescent="0.25">
      <c r="A5474"/>
      <c r="B5474" s="18"/>
      <c r="D5474"/>
      <c r="E5474"/>
      <c r="F5474"/>
      <c r="G5474"/>
      <c r="H5474"/>
      <c r="I5474"/>
      <c r="J5474"/>
      <c r="K5474"/>
      <c r="L5474"/>
      <c r="M5474"/>
      <c r="N5474"/>
      <c r="O5474"/>
      <c r="P5474"/>
      <c r="Q5474"/>
      <c r="R5474"/>
    </row>
    <row r="5475" spans="1:18" s="16" customFormat="1" x14ac:dyDescent="0.25">
      <c r="A5475"/>
      <c r="B5475" s="18"/>
      <c r="D5475"/>
      <c r="E5475"/>
      <c r="F5475"/>
      <c r="G5475"/>
      <c r="H5475"/>
      <c r="I5475"/>
      <c r="J5475"/>
      <c r="K5475"/>
      <c r="L5475"/>
      <c r="M5475"/>
      <c r="N5475"/>
      <c r="O5475"/>
      <c r="P5475"/>
      <c r="Q5475"/>
      <c r="R5475"/>
    </row>
    <row r="5476" spans="1:18" s="16" customFormat="1" x14ac:dyDescent="0.25">
      <c r="A5476"/>
      <c r="B5476" s="18"/>
      <c r="D5476"/>
      <c r="E5476"/>
      <c r="F5476"/>
      <c r="G5476"/>
      <c r="H5476"/>
      <c r="I5476"/>
      <c r="J5476"/>
      <c r="K5476"/>
      <c r="L5476"/>
      <c r="M5476"/>
      <c r="N5476"/>
      <c r="O5476"/>
      <c r="P5476"/>
      <c r="Q5476"/>
      <c r="R5476"/>
    </row>
    <row r="5477" spans="1:18" s="16" customFormat="1" x14ac:dyDescent="0.25">
      <c r="A5477"/>
      <c r="B5477" s="18"/>
      <c r="D5477"/>
      <c r="E5477"/>
      <c r="F5477"/>
      <c r="G5477"/>
      <c r="H5477"/>
      <c r="I5477"/>
      <c r="J5477"/>
      <c r="K5477"/>
      <c r="L5477"/>
      <c r="M5477"/>
      <c r="N5477"/>
      <c r="O5477"/>
      <c r="P5477"/>
      <c r="Q5477"/>
      <c r="R5477"/>
    </row>
    <row r="5478" spans="1:18" s="16" customFormat="1" x14ac:dyDescent="0.25">
      <c r="A5478"/>
      <c r="B5478" s="18"/>
      <c r="D5478"/>
      <c r="E5478"/>
      <c r="F5478"/>
      <c r="G5478"/>
      <c r="H5478"/>
      <c r="I5478"/>
      <c r="J5478"/>
      <c r="K5478"/>
      <c r="L5478"/>
      <c r="M5478"/>
      <c r="N5478"/>
      <c r="O5478"/>
      <c r="P5478"/>
      <c r="Q5478"/>
      <c r="R5478"/>
    </row>
    <row r="5479" spans="1:18" s="16" customFormat="1" x14ac:dyDescent="0.25">
      <c r="A5479"/>
      <c r="B5479" s="18"/>
      <c r="D5479"/>
      <c r="E5479"/>
      <c r="F5479"/>
      <c r="G5479"/>
      <c r="H5479"/>
      <c r="I5479"/>
      <c r="J5479"/>
      <c r="K5479"/>
      <c r="L5479"/>
      <c r="M5479"/>
      <c r="N5479"/>
      <c r="O5479"/>
      <c r="P5479"/>
      <c r="Q5479"/>
      <c r="R5479"/>
    </row>
    <row r="5480" spans="1:18" s="16" customFormat="1" x14ac:dyDescent="0.25">
      <c r="A5480"/>
      <c r="B5480" s="18"/>
      <c r="D5480"/>
      <c r="E5480"/>
      <c r="F5480"/>
      <c r="G5480"/>
      <c r="H5480"/>
      <c r="I5480"/>
      <c r="J5480"/>
      <c r="K5480"/>
      <c r="L5480"/>
      <c r="M5480"/>
      <c r="N5480"/>
      <c r="O5480"/>
      <c r="P5480"/>
      <c r="Q5480"/>
      <c r="R5480"/>
    </row>
    <row r="5481" spans="1:18" s="16" customFormat="1" x14ac:dyDescent="0.25">
      <c r="A5481"/>
      <c r="B5481" s="18"/>
      <c r="D5481"/>
      <c r="E5481"/>
      <c r="F5481"/>
      <c r="G5481"/>
      <c r="H5481"/>
      <c r="I5481"/>
      <c r="J5481"/>
      <c r="K5481"/>
      <c r="L5481"/>
      <c r="M5481"/>
      <c r="N5481"/>
      <c r="O5481"/>
      <c r="P5481"/>
      <c r="Q5481"/>
      <c r="R5481"/>
    </row>
    <row r="5482" spans="1:18" s="16" customFormat="1" x14ac:dyDescent="0.25">
      <c r="A5482"/>
      <c r="B5482" s="18"/>
      <c r="D5482"/>
      <c r="E5482"/>
      <c r="F5482"/>
      <c r="G5482"/>
      <c r="H5482"/>
      <c r="I5482"/>
      <c r="J5482"/>
      <c r="K5482"/>
      <c r="L5482"/>
      <c r="M5482"/>
      <c r="N5482"/>
      <c r="O5482"/>
      <c r="P5482"/>
      <c r="Q5482"/>
      <c r="R5482"/>
    </row>
    <row r="5483" spans="1:18" s="16" customFormat="1" x14ac:dyDescent="0.25">
      <c r="A5483"/>
      <c r="B5483" s="18"/>
      <c r="D5483"/>
      <c r="E5483"/>
      <c r="F5483"/>
      <c r="G5483"/>
      <c r="H5483"/>
      <c r="I5483"/>
      <c r="J5483"/>
      <c r="K5483"/>
      <c r="L5483"/>
      <c r="M5483"/>
      <c r="N5483"/>
      <c r="O5483"/>
      <c r="P5483"/>
      <c r="Q5483"/>
      <c r="R5483"/>
    </row>
    <row r="5484" spans="1:18" s="16" customFormat="1" x14ac:dyDescent="0.25">
      <c r="A5484"/>
      <c r="B5484" s="18"/>
      <c r="D5484"/>
      <c r="E5484"/>
      <c r="F5484"/>
      <c r="G5484"/>
      <c r="H5484"/>
      <c r="I5484"/>
      <c r="J5484"/>
      <c r="K5484"/>
      <c r="L5484"/>
      <c r="M5484"/>
      <c r="N5484"/>
      <c r="O5484"/>
      <c r="P5484"/>
      <c r="Q5484"/>
      <c r="R5484"/>
    </row>
    <row r="5485" spans="1:18" s="16" customFormat="1" x14ac:dyDescent="0.25">
      <c r="A5485"/>
      <c r="B5485" s="18"/>
      <c r="D5485"/>
      <c r="E5485"/>
      <c r="F5485"/>
      <c r="G5485"/>
      <c r="H5485"/>
      <c r="I5485"/>
      <c r="J5485"/>
      <c r="K5485"/>
      <c r="L5485"/>
      <c r="M5485"/>
      <c r="N5485"/>
      <c r="O5485"/>
      <c r="P5485"/>
      <c r="Q5485"/>
      <c r="R5485"/>
    </row>
    <row r="5486" spans="1:18" s="16" customFormat="1" x14ac:dyDescent="0.25">
      <c r="A5486"/>
      <c r="B5486" s="18"/>
      <c r="D5486"/>
      <c r="E5486"/>
      <c r="F5486"/>
      <c r="G5486"/>
      <c r="H5486"/>
      <c r="I5486"/>
      <c r="J5486"/>
      <c r="K5486"/>
      <c r="L5486"/>
      <c r="M5486"/>
      <c r="N5486"/>
      <c r="O5486"/>
      <c r="P5486"/>
      <c r="Q5486"/>
      <c r="R5486"/>
    </row>
    <row r="5487" spans="1:18" s="16" customFormat="1" x14ac:dyDescent="0.25">
      <c r="A5487"/>
      <c r="B5487" s="18"/>
      <c r="D5487"/>
      <c r="E5487"/>
      <c r="F5487"/>
      <c r="G5487"/>
      <c r="H5487"/>
      <c r="I5487"/>
      <c r="J5487"/>
      <c r="K5487"/>
      <c r="L5487"/>
      <c r="M5487"/>
      <c r="N5487"/>
      <c r="O5487"/>
      <c r="P5487"/>
      <c r="Q5487"/>
      <c r="R5487"/>
    </row>
    <row r="5488" spans="1:18" s="16" customFormat="1" x14ac:dyDescent="0.25">
      <c r="A5488"/>
      <c r="B5488" s="18"/>
      <c r="D5488"/>
      <c r="E5488"/>
      <c r="F5488"/>
      <c r="G5488"/>
      <c r="H5488"/>
      <c r="I5488"/>
      <c r="J5488"/>
      <c r="K5488"/>
      <c r="L5488"/>
      <c r="M5488"/>
      <c r="N5488"/>
      <c r="O5488"/>
      <c r="P5488"/>
      <c r="Q5488"/>
      <c r="R5488"/>
    </row>
    <row r="5489" spans="1:18" s="16" customFormat="1" x14ac:dyDescent="0.25">
      <c r="A5489"/>
      <c r="B5489" s="18"/>
      <c r="D5489"/>
      <c r="E5489"/>
      <c r="F5489"/>
      <c r="G5489"/>
      <c r="H5489"/>
      <c r="I5489"/>
      <c r="J5489"/>
      <c r="K5489"/>
      <c r="L5489"/>
      <c r="M5489"/>
      <c r="N5489"/>
      <c r="O5489"/>
      <c r="P5489"/>
      <c r="Q5489"/>
      <c r="R5489"/>
    </row>
    <row r="5490" spans="1:18" s="16" customFormat="1" x14ac:dyDescent="0.25">
      <c r="A5490"/>
      <c r="B5490" s="18"/>
      <c r="D5490"/>
      <c r="E5490"/>
      <c r="F5490"/>
      <c r="G5490"/>
      <c r="H5490"/>
      <c r="I5490"/>
      <c r="J5490"/>
      <c r="K5490"/>
      <c r="L5490"/>
      <c r="M5490"/>
      <c r="N5490"/>
      <c r="O5490"/>
      <c r="P5490"/>
      <c r="Q5490"/>
      <c r="R5490"/>
    </row>
    <row r="5491" spans="1:18" s="16" customFormat="1" x14ac:dyDescent="0.25">
      <c r="A5491"/>
      <c r="B5491" s="18"/>
      <c r="D5491"/>
      <c r="E5491"/>
      <c r="F5491"/>
      <c r="G5491"/>
      <c r="H5491"/>
      <c r="I5491"/>
      <c r="J5491"/>
      <c r="K5491"/>
      <c r="L5491"/>
      <c r="M5491"/>
      <c r="N5491"/>
      <c r="O5491"/>
      <c r="P5491"/>
      <c r="Q5491"/>
      <c r="R5491"/>
    </row>
    <row r="5492" spans="1:18" s="16" customFormat="1" x14ac:dyDescent="0.25">
      <c r="A5492"/>
      <c r="B5492" s="18"/>
      <c r="D5492"/>
      <c r="E5492"/>
      <c r="F5492"/>
      <c r="G5492"/>
      <c r="H5492"/>
      <c r="I5492"/>
      <c r="J5492"/>
      <c r="K5492"/>
      <c r="L5492"/>
      <c r="M5492"/>
      <c r="N5492"/>
      <c r="O5492"/>
      <c r="P5492"/>
      <c r="Q5492"/>
      <c r="R5492"/>
    </row>
    <row r="5493" spans="1:18" s="16" customFormat="1" x14ac:dyDescent="0.25">
      <c r="A5493"/>
      <c r="B5493" s="18"/>
      <c r="D5493"/>
      <c r="E5493"/>
      <c r="F5493"/>
      <c r="G5493"/>
      <c r="H5493"/>
      <c r="I5493"/>
      <c r="J5493"/>
      <c r="K5493"/>
      <c r="L5493"/>
      <c r="M5493"/>
      <c r="N5493"/>
      <c r="O5493"/>
      <c r="P5493"/>
      <c r="Q5493"/>
      <c r="R5493"/>
    </row>
    <row r="5494" spans="1:18" s="16" customFormat="1" x14ac:dyDescent="0.25">
      <c r="A5494"/>
      <c r="B5494" s="18"/>
      <c r="D5494"/>
      <c r="E5494"/>
      <c r="F5494"/>
      <c r="G5494"/>
      <c r="H5494"/>
      <c r="I5494"/>
      <c r="J5494"/>
      <c r="K5494"/>
      <c r="L5494"/>
      <c r="M5494"/>
      <c r="N5494"/>
      <c r="O5494"/>
      <c r="P5494"/>
      <c r="Q5494"/>
      <c r="R5494"/>
    </row>
    <row r="5495" spans="1:18" s="16" customFormat="1" x14ac:dyDescent="0.25">
      <c r="A5495"/>
      <c r="B5495" s="18"/>
      <c r="D5495"/>
      <c r="E5495"/>
      <c r="F5495"/>
      <c r="G5495"/>
      <c r="H5495"/>
      <c r="I5495"/>
      <c r="J5495"/>
      <c r="K5495"/>
      <c r="L5495"/>
      <c r="M5495"/>
      <c r="N5495"/>
      <c r="O5495"/>
      <c r="P5495"/>
      <c r="Q5495"/>
      <c r="R5495"/>
    </row>
    <row r="5496" spans="1:18" s="16" customFormat="1" x14ac:dyDescent="0.25">
      <c r="A5496"/>
      <c r="B5496" s="18"/>
      <c r="D5496"/>
      <c r="E5496"/>
      <c r="F5496"/>
      <c r="G5496"/>
      <c r="H5496"/>
      <c r="I5496"/>
      <c r="J5496"/>
      <c r="K5496"/>
      <c r="L5496"/>
      <c r="M5496"/>
      <c r="N5496"/>
      <c r="O5496"/>
      <c r="P5496"/>
      <c r="Q5496"/>
      <c r="R5496"/>
    </row>
    <row r="5497" spans="1:18" s="16" customFormat="1" x14ac:dyDescent="0.25">
      <c r="A5497"/>
      <c r="B5497" s="18"/>
      <c r="D5497"/>
      <c r="E5497"/>
      <c r="F5497"/>
      <c r="G5497"/>
      <c r="H5497"/>
      <c r="I5497"/>
      <c r="J5497"/>
      <c r="K5497"/>
      <c r="L5497"/>
      <c r="M5497"/>
      <c r="N5497"/>
      <c r="O5497"/>
      <c r="P5497"/>
      <c r="Q5497"/>
      <c r="R5497"/>
    </row>
    <row r="5498" spans="1:18" s="16" customFormat="1" x14ac:dyDescent="0.25">
      <c r="A5498"/>
      <c r="B5498" s="18"/>
      <c r="D5498"/>
      <c r="E5498"/>
      <c r="F5498"/>
      <c r="G5498"/>
      <c r="H5498"/>
      <c r="I5498"/>
      <c r="J5498"/>
      <c r="K5498"/>
      <c r="L5498"/>
      <c r="M5498"/>
      <c r="N5498"/>
      <c r="O5498"/>
      <c r="P5498"/>
      <c r="Q5498"/>
      <c r="R5498"/>
    </row>
    <row r="5499" spans="1:18" s="16" customFormat="1" x14ac:dyDescent="0.25">
      <c r="A5499"/>
      <c r="B5499" s="18"/>
      <c r="D5499"/>
      <c r="E5499"/>
      <c r="F5499"/>
      <c r="G5499"/>
      <c r="H5499"/>
      <c r="I5499"/>
      <c r="J5499"/>
      <c r="K5499"/>
      <c r="L5499"/>
      <c r="M5499"/>
      <c r="N5499"/>
      <c r="O5499"/>
      <c r="P5499"/>
      <c r="Q5499"/>
      <c r="R5499"/>
    </row>
    <row r="5500" spans="1:18" s="16" customFormat="1" x14ac:dyDescent="0.25">
      <c r="A5500"/>
      <c r="B5500" s="18"/>
      <c r="D5500"/>
      <c r="E5500"/>
      <c r="F5500"/>
      <c r="G5500"/>
      <c r="H5500"/>
      <c r="I5500"/>
      <c r="J5500"/>
      <c r="K5500"/>
      <c r="L5500"/>
      <c r="M5500"/>
      <c r="N5500"/>
      <c r="O5500"/>
      <c r="P5500"/>
      <c r="Q5500"/>
      <c r="R5500"/>
    </row>
    <row r="5501" spans="1:18" s="16" customFormat="1" x14ac:dyDescent="0.25">
      <c r="A5501"/>
      <c r="B5501" s="18"/>
      <c r="D5501"/>
      <c r="E5501"/>
      <c r="F5501"/>
      <c r="G5501"/>
      <c r="H5501"/>
      <c r="I5501"/>
      <c r="J5501"/>
      <c r="K5501"/>
      <c r="L5501"/>
      <c r="M5501"/>
      <c r="N5501"/>
      <c r="O5501"/>
      <c r="P5501"/>
      <c r="Q5501"/>
      <c r="R5501"/>
    </row>
    <row r="5502" spans="1:18" s="16" customFormat="1" x14ac:dyDescent="0.25">
      <c r="A5502"/>
      <c r="B5502" s="18"/>
      <c r="D5502"/>
      <c r="E5502"/>
      <c r="F5502"/>
      <c r="G5502"/>
      <c r="H5502"/>
      <c r="I5502"/>
      <c r="J5502"/>
      <c r="K5502"/>
      <c r="L5502"/>
      <c r="M5502"/>
      <c r="N5502"/>
      <c r="O5502"/>
      <c r="P5502"/>
      <c r="Q5502"/>
      <c r="R5502"/>
    </row>
    <row r="5503" spans="1:18" s="16" customFormat="1" x14ac:dyDescent="0.25">
      <c r="A5503"/>
      <c r="B5503" s="18"/>
      <c r="D5503"/>
      <c r="E5503"/>
      <c r="F5503"/>
      <c r="G5503"/>
      <c r="H5503"/>
      <c r="I5503"/>
      <c r="J5503"/>
      <c r="K5503"/>
      <c r="L5503"/>
      <c r="M5503"/>
      <c r="N5503"/>
      <c r="O5503"/>
      <c r="P5503"/>
      <c r="Q5503"/>
      <c r="R5503"/>
    </row>
    <row r="5504" spans="1:18" s="16" customFormat="1" x14ac:dyDescent="0.25">
      <c r="A5504"/>
      <c r="B5504" s="18"/>
      <c r="D5504"/>
      <c r="E5504"/>
      <c r="F5504"/>
      <c r="G5504"/>
      <c r="H5504"/>
      <c r="I5504"/>
      <c r="J5504"/>
      <c r="K5504"/>
      <c r="L5504"/>
      <c r="M5504"/>
      <c r="N5504"/>
      <c r="O5504"/>
      <c r="P5504"/>
      <c r="Q5504"/>
      <c r="R5504"/>
    </row>
    <row r="5505" spans="1:18" s="16" customFormat="1" x14ac:dyDescent="0.25">
      <c r="A5505"/>
      <c r="B5505" s="18"/>
      <c r="D5505"/>
      <c r="E5505"/>
      <c r="F5505"/>
      <c r="G5505"/>
      <c r="H5505"/>
      <c r="I5505"/>
      <c r="J5505"/>
      <c r="K5505"/>
      <c r="L5505"/>
      <c r="M5505"/>
      <c r="N5505"/>
      <c r="O5505"/>
      <c r="P5505"/>
      <c r="Q5505"/>
      <c r="R5505"/>
    </row>
    <row r="5506" spans="1:18" s="16" customFormat="1" x14ac:dyDescent="0.25">
      <c r="A5506"/>
      <c r="B5506" s="18"/>
      <c r="D5506"/>
      <c r="E5506"/>
      <c r="F5506"/>
      <c r="G5506"/>
      <c r="H5506"/>
      <c r="I5506"/>
      <c r="J5506"/>
      <c r="K5506"/>
      <c r="L5506"/>
      <c r="M5506"/>
      <c r="N5506"/>
      <c r="O5506"/>
      <c r="P5506"/>
      <c r="Q5506"/>
      <c r="R5506"/>
    </row>
    <row r="5507" spans="1:18" s="16" customFormat="1" x14ac:dyDescent="0.25">
      <c r="A5507"/>
      <c r="B5507" s="18"/>
      <c r="D5507"/>
      <c r="E5507"/>
      <c r="F5507"/>
      <c r="G5507"/>
      <c r="H5507"/>
      <c r="I5507"/>
      <c r="J5507"/>
      <c r="K5507"/>
      <c r="L5507"/>
      <c r="M5507"/>
      <c r="N5507"/>
      <c r="O5507"/>
      <c r="P5507"/>
      <c r="Q5507"/>
      <c r="R5507"/>
    </row>
    <row r="5508" spans="1:18" s="16" customFormat="1" x14ac:dyDescent="0.25">
      <c r="A5508"/>
      <c r="B5508" s="18"/>
      <c r="D5508"/>
      <c r="E5508"/>
      <c r="F5508"/>
      <c r="G5508"/>
      <c r="H5508"/>
      <c r="I5508"/>
      <c r="J5508"/>
      <c r="K5508"/>
      <c r="L5508"/>
      <c r="M5508"/>
      <c r="N5508"/>
      <c r="O5508"/>
      <c r="P5508"/>
      <c r="Q5508"/>
      <c r="R5508"/>
    </row>
    <row r="5509" spans="1:18" s="16" customFormat="1" x14ac:dyDescent="0.25">
      <c r="A5509"/>
      <c r="B5509" s="18"/>
      <c r="D5509"/>
      <c r="E5509"/>
      <c r="F5509"/>
      <c r="G5509"/>
      <c r="H5509"/>
      <c r="I5509"/>
      <c r="J5509"/>
      <c r="K5509"/>
      <c r="L5509"/>
      <c r="M5509"/>
      <c r="N5509"/>
      <c r="O5509"/>
      <c r="P5509"/>
      <c r="Q5509"/>
      <c r="R5509"/>
    </row>
    <row r="5510" spans="1:18" s="16" customFormat="1" x14ac:dyDescent="0.25">
      <c r="A5510"/>
      <c r="B5510" s="18"/>
      <c r="D5510"/>
      <c r="E5510"/>
      <c r="F5510"/>
      <c r="G5510"/>
      <c r="H5510"/>
      <c r="I5510"/>
      <c r="J5510"/>
      <c r="K5510"/>
      <c r="L5510"/>
      <c r="M5510"/>
      <c r="N5510"/>
      <c r="O5510"/>
      <c r="P5510"/>
      <c r="Q5510"/>
      <c r="R5510"/>
    </row>
    <row r="5511" spans="1:18" s="16" customFormat="1" x14ac:dyDescent="0.25">
      <c r="A5511"/>
      <c r="B5511" s="18"/>
      <c r="D5511"/>
      <c r="E5511"/>
      <c r="F5511"/>
      <c r="G5511"/>
      <c r="H5511"/>
      <c r="I5511"/>
      <c r="J5511"/>
      <c r="K5511"/>
      <c r="L5511"/>
      <c r="M5511"/>
      <c r="N5511"/>
      <c r="O5511"/>
      <c r="P5511"/>
      <c r="Q5511"/>
      <c r="R5511"/>
    </row>
    <row r="5512" spans="1:18" s="16" customFormat="1" x14ac:dyDescent="0.25">
      <c r="A5512"/>
      <c r="B5512" s="17"/>
      <c r="D5512"/>
      <c r="E5512"/>
      <c r="F5512"/>
      <c r="G5512"/>
      <c r="H5512"/>
      <c r="I5512"/>
      <c r="J5512"/>
      <c r="K5512"/>
      <c r="L5512"/>
      <c r="M5512"/>
      <c r="N5512"/>
      <c r="O5512"/>
      <c r="P5512"/>
      <c r="Q5512"/>
      <c r="R5512"/>
    </row>
    <row r="5513" spans="1:18" s="16" customFormat="1" x14ac:dyDescent="0.25">
      <c r="A5513"/>
      <c r="B5513" s="18"/>
      <c r="D5513"/>
      <c r="E5513"/>
      <c r="F5513"/>
      <c r="G5513"/>
      <c r="H5513"/>
      <c r="I5513"/>
      <c r="J5513"/>
      <c r="K5513"/>
      <c r="L5513"/>
      <c r="M5513"/>
      <c r="N5513"/>
      <c r="O5513"/>
      <c r="P5513"/>
      <c r="Q5513"/>
      <c r="R5513"/>
    </row>
    <row r="5514" spans="1:18" s="16" customFormat="1" x14ac:dyDescent="0.25">
      <c r="A5514"/>
      <c r="B5514" s="18"/>
      <c r="D5514"/>
      <c r="E5514"/>
      <c r="F5514"/>
      <c r="G5514"/>
      <c r="H5514"/>
      <c r="I5514"/>
      <c r="J5514"/>
      <c r="K5514"/>
      <c r="L5514"/>
      <c r="M5514"/>
      <c r="N5514"/>
      <c r="O5514"/>
      <c r="P5514"/>
      <c r="Q5514"/>
      <c r="R5514"/>
    </row>
    <row r="5515" spans="1:18" s="16" customFormat="1" x14ac:dyDescent="0.25">
      <c r="A5515"/>
      <c r="B5515" s="18"/>
      <c r="D5515"/>
      <c r="E5515"/>
      <c r="F5515"/>
      <c r="G5515"/>
      <c r="H5515"/>
      <c r="I5515"/>
      <c r="J5515"/>
      <c r="K5515"/>
      <c r="L5515"/>
      <c r="M5515"/>
      <c r="N5515"/>
      <c r="O5515"/>
      <c r="P5515"/>
      <c r="Q5515"/>
      <c r="R5515"/>
    </row>
    <row r="5516" spans="1:18" s="16" customFormat="1" x14ac:dyDescent="0.25">
      <c r="A5516"/>
      <c r="B5516" s="18"/>
      <c r="D5516"/>
      <c r="E5516"/>
      <c r="F5516"/>
      <c r="G5516"/>
      <c r="H5516"/>
      <c r="I5516"/>
      <c r="J5516"/>
      <c r="K5516"/>
      <c r="L5516"/>
      <c r="M5516"/>
      <c r="N5516"/>
      <c r="O5516"/>
      <c r="P5516"/>
      <c r="Q5516"/>
      <c r="R5516"/>
    </row>
    <row r="5517" spans="1:18" s="16" customFormat="1" x14ac:dyDescent="0.25">
      <c r="A5517"/>
      <c r="B5517" s="18"/>
      <c r="D5517"/>
      <c r="E5517"/>
      <c r="F5517"/>
      <c r="G5517"/>
      <c r="H5517"/>
      <c r="I5517"/>
      <c r="J5517"/>
      <c r="K5517"/>
      <c r="L5517"/>
      <c r="M5517"/>
      <c r="N5517"/>
      <c r="O5517"/>
      <c r="P5517"/>
      <c r="Q5517"/>
      <c r="R5517"/>
    </row>
    <row r="5518" spans="1:18" s="16" customFormat="1" x14ac:dyDescent="0.25">
      <c r="A5518"/>
      <c r="B5518" s="18"/>
      <c r="D5518"/>
      <c r="E5518"/>
      <c r="F5518"/>
      <c r="G5518"/>
      <c r="H5518"/>
      <c r="I5518"/>
      <c r="J5518"/>
      <c r="K5518"/>
      <c r="L5518"/>
      <c r="M5518"/>
      <c r="N5518"/>
      <c r="O5518"/>
      <c r="P5518"/>
      <c r="Q5518"/>
      <c r="R5518"/>
    </row>
    <row r="5519" spans="1:18" s="16" customFormat="1" x14ac:dyDescent="0.25">
      <c r="A5519"/>
      <c r="B5519" s="18"/>
      <c r="D5519"/>
      <c r="E5519"/>
      <c r="F5519"/>
      <c r="G5519"/>
      <c r="H5519"/>
      <c r="I5519"/>
      <c r="J5519"/>
      <c r="K5519"/>
      <c r="L5519"/>
      <c r="M5519"/>
      <c r="N5519"/>
      <c r="O5519"/>
      <c r="P5519"/>
      <c r="Q5519"/>
      <c r="R5519"/>
    </row>
    <row r="5520" spans="1:18" s="16" customFormat="1" x14ac:dyDescent="0.25">
      <c r="A5520"/>
      <c r="B5520" s="18"/>
      <c r="D5520"/>
      <c r="E5520"/>
      <c r="F5520"/>
      <c r="G5520"/>
      <c r="H5520"/>
      <c r="I5520"/>
      <c r="J5520"/>
      <c r="K5520"/>
      <c r="L5520"/>
      <c r="M5520"/>
      <c r="N5520"/>
      <c r="O5520"/>
      <c r="P5520"/>
      <c r="Q5520"/>
      <c r="R5520"/>
    </row>
    <row r="5521" spans="1:18" s="16" customFormat="1" x14ac:dyDescent="0.25">
      <c r="A5521"/>
      <c r="B5521" s="18"/>
      <c r="D5521"/>
      <c r="E5521"/>
      <c r="F5521"/>
      <c r="G5521"/>
      <c r="H5521"/>
      <c r="I5521"/>
      <c r="J5521"/>
      <c r="K5521"/>
      <c r="L5521"/>
      <c r="M5521"/>
      <c r="N5521"/>
      <c r="O5521"/>
      <c r="P5521"/>
      <c r="Q5521"/>
      <c r="R5521"/>
    </row>
    <row r="5522" spans="1:18" s="16" customFormat="1" x14ac:dyDescent="0.25">
      <c r="A5522"/>
      <c r="B5522" s="18"/>
      <c r="D5522"/>
      <c r="E5522"/>
      <c r="F5522"/>
      <c r="G5522"/>
      <c r="H5522"/>
      <c r="I5522"/>
      <c r="J5522"/>
      <c r="K5522"/>
      <c r="L5522"/>
      <c r="M5522"/>
      <c r="N5522"/>
      <c r="O5522"/>
      <c r="P5522"/>
      <c r="Q5522"/>
      <c r="R5522"/>
    </row>
    <row r="5523" spans="1:18" s="16" customFormat="1" x14ac:dyDescent="0.25">
      <c r="A5523"/>
      <c r="B5523" s="18"/>
      <c r="D5523"/>
      <c r="E5523"/>
      <c r="F5523"/>
      <c r="G5523"/>
      <c r="H5523"/>
      <c r="I5523"/>
      <c r="J5523"/>
      <c r="K5523"/>
      <c r="L5523"/>
      <c r="M5523"/>
      <c r="N5523"/>
      <c r="O5523"/>
      <c r="P5523"/>
      <c r="Q5523"/>
      <c r="R5523"/>
    </row>
    <row r="5524" spans="1:18" s="16" customFormat="1" x14ac:dyDescent="0.25">
      <c r="A5524"/>
      <c r="B5524" s="18"/>
      <c r="D5524"/>
      <c r="E5524"/>
      <c r="F5524"/>
      <c r="G5524"/>
      <c r="H5524"/>
      <c r="I5524"/>
      <c r="J5524"/>
      <c r="K5524"/>
      <c r="L5524"/>
      <c r="M5524"/>
      <c r="N5524"/>
      <c r="O5524"/>
      <c r="P5524"/>
      <c r="Q5524"/>
      <c r="R5524"/>
    </row>
    <row r="5525" spans="1:18" s="16" customFormat="1" x14ac:dyDescent="0.25">
      <c r="A5525"/>
      <c r="B5525" s="18"/>
      <c r="D5525"/>
      <c r="E5525"/>
      <c r="F5525"/>
      <c r="G5525"/>
      <c r="H5525"/>
      <c r="I5525"/>
      <c r="J5525"/>
      <c r="K5525"/>
      <c r="L5525"/>
      <c r="M5525"/>
      <c r="N5525"/>
      <c r="O5525"/>
      <c r="P5525"/>
      <c r="Q5525"/>
      <c r="R5525"/>
    </row>
    <row r="5526" spans="1:18" s="16" customFormat="1" x14ac:dyDescent="0.25">
      <c r="A5526"/>
      <c r="B5526" s="18"/>
      <c r="D5526"/>
      <c r="E5526"/>
      <c r="F5526"/>
      <c r="G5526"/>
      <c r="H5526"/>
      <c r="I5526"/>
      <c r="J5526"/>
      <c r="K5526"/>
      <c r="L5526"/>
      <c r="M5526"/>
      <c r="N5526"/>
      <c r="O5526"/>
      <c r="P5526"/>
      <c r="Q5526"/>
      <c r="R5526"/>
    </row>
    <row r="5527" spans="1:18" s="16" customFormat="1" x14ac:dyDescent="0.25">
      <c r="A5527"/>
      <c r="B5527" s="18"/>
      <c r="D5527"/>
      <c r="E5527"/>
      <c r="F5527"/>
      <c r="G5527"/>
      <c r="H5527"/>
      <c r="I5527"/>
      <c r="J5527"/>
      <c r="K5527"/>
      <c r="L5527"/>
      <c r="M5527"/>
      <c r="N5527"/>
      <c r="O5527"/>
      <c r="P5527"/>
      <c r="Q5527"/>
      <c r="R5527"/>
    </row>
    <row r="5528" spans="1:18" s="16" customFormat="1" x14ac:dyDescent="0.25">
      <c r="A5528"/>
      <c r="B5528" s="18"/>
      <c r="D5528"/>
      <c r="E5528"/>
      <c r="F5528"/>
      <c r="G5528"/>
      <c r="H5528"/>
      <c r="I5528"/>
      <c r="J5528"/>
      <c r="K5528"/>
      <c r="L5528"/>
      <c r="M5528"/>
      <c r="N5528"/>
      <c r="O5528"/>
      <c r="P5528"/>
      <c r="Q5528"/>
      <c r="R5528"/>
    </row>
    <row r="5529" spans="1:18" s="16" customFormat="1" x14ac:dyDescent="0.25">
      <c r="A5529"/>
      <c r="B5529" s="18"/>
      <c r="D5529"/>
      <c r="E5529"/>
      <c r="F5529"/>
      <c r="G5529"/>
      <c r="H5529"/>
      <c r="I5529"/>
      <c r="J5529"/>
      <c r="K5529"/>
      <c r="L5529"/>
      <c r="M5529"/>
      <c r="N5529"/>
      <c r="O5529"/>
      <c r="P5529"/>
      <c r="Q5529"/>
      <c r="R5529"/>
    </row>
    <row r="5530" spans="1:18" s="16" customFormat="1" x14ac:dyDescent="0.25">
      <c r="A5530"/>
      <c r="B5530" s="18"/>
      <c r="D5530"/>
      <c r="E5530"/>
      <c r="F5530"/>
      <c r="G5530"/>
      <c r="H5530"/>
      <c r="I5530"/>
      <c r="J5530"/>
      <c r="K5530"/>
      <c r="L5530"/>
      <c r="M5530"/>
      <c r="N5530"/>
      <c r="O5530"/>
      <c r="P5530"/>
      <c r="Q5530"/>
      <c r="R5530"/>
    </row>
    <row r="5531" spans="1:18" s="16" customFormat="1" x14ac:dyDescent="0.25">
      <c r="A5531"/>
      <c r="B5531" s="18"/>
      <c r="D5531"/>
      <c r="E5531"/>
      <c r="F5531"/>
      <c r="G5531"/>
      <c r="H5531"/>
      <c r="I5531"/>
      <c r="J5531"/>
      <c r="K5531"/>
      <c r="L5531"/>
      <c r="M5531"/>
      <c r="N5531"/>
      <c r="O5531"/>
      <c r="P5531"/>
      <c r="Q5531"/>
      <c r="R5531"/>
    </row>
    <row r="5532" spans="1:18" s="16" customFormat="1" x14ac:dyDescent="0.25">
      <c r="A5532"/>
      <c r="B5532" s="18"/>
      <c r="D5532"/>
      <c r="E5532"/>
      <c r="F5532"/>
      <c r="G5532"/>
      <c r="H5532"/>
      <c r="I5532"/>
      <c r="J5532"/>
      <c r="K5532"/>
      <c r="L5532"/>
      <c r="M5532"/>
      <c r="N5532"/>
      <c r="O5532"/>
      <c r="P5532"/>
      <c r="Q5532"/>
      <c r="R5532"/>
    </row>
    <row r="5533" spans="1:18" s="16" customFormat="1" x14ac:dyDescent="0.25">
      <c r="A5533"/>
      <c r="B5533" s="18"/>
      <c r="D5533"/>
      <c r="E5533"/>
      <c r="F5533"/>
      <c r="G5533"/>
      <c r="H5533"/>
      <c r="I5533"/>
      <c r="J5533"/>
      <c r="K5533"/>
      <c r="L5533"/>
      <c r="M5533"/>
      <c r="N5533"/>
      <c r="O5533"/>
      <c r="P5533"/>
      <c r="Q5533"/>
      <c r="R5533"/>
    </row>
    <row r="5534" spans="1:18" s="16" customFormat="1" x14ac:dyDescent="0.25">
      <c r="A5534"/>
      <c r="B5534" s="18"/>
      <c r="D5534"/>
      <c r="E5534"/>
      <c r="F5534"/>
      <c r="G5534"/>
      <c r="H5534"/>
      <c r="I5534"/>
      <c r="J5534"/>
      <c r="K5534"/>
      <c r="L5534"/>
      <c r="M5534"/>
      <c r="N5534"/>
      <c r="O5534"/>
      <c r="P5534"/>
      <c r="Q5534"/>
      <c r="R5534"/>
    </row>
    <row r="5535" spans="1:18" s="16" customFormat="1" x14ac:dyDescent="0.25">
      <c r="A5535"/>
      <c r="B5535" s="18"/>
      <c r="D5535"/>
      <c r="E5535"/>
      <c r="F5535"/>
      <c r="G5535"/>
      <c r="H5535"/>
      <c r="I5535"/>
      <c r="J5535"/>
      <c r="K5535"/>
      <c r="L5535"/>
      <c r="M5535"/>
      <c r="N5535"/>
      <c r="O5535"/>
      <c r="P5535"/>
      <c r="Q5535"/>
      <c r="R5535"/>
    </row>
    <row r="5536" spans="1:18" s="16" customFormat="1" x14ac:dyDescent="0.25">
      <c r="A5536"/>
      <c r="B5536" s="18"/>
      <c r="D5536"/>
      <c r="E5536"/>
      <c r="F5536"/>
      <c r="G5536"/>
      <c r="H5536"/>
      <c r="I5536"/>
      <c r="J5536"/>
      <c r="K5536"/>
      <c r="L5536"/>
      <c r="M5536"/>
      <c r="N5536"/>
      <c r="O5536"/>
      <c r="P5536"/>
      <c r="Q5536"/>
      <c r="R5536"/>
    </row>
    <row r="5537" spans="1:18" s="16" customFormat="1" x14ac:dyDescent="0.25">
      <c r="A5537"/>
      <c r="B5537" s="18"/>
      <c r="D5537"/>
      <c r="E5537"/>
      <c r="F5537"/>
      <c r="G5537"/>
      <c r="H5537"/>
      <c r="I5537"/>
      <c r="J5537"/>
      <c r="K5537"/>
      <c r="L5537"/>
      <c r="M5537"/>
      <c r="N5537"/>
      <c r="O5537"/>
      <c r="P5537"/>
      <c r="Q5537"/>
      <c r="R5537"/>
    </row>
    <row r="5538" spans="1:18" s="16" customFormat="1" x14ac:dyDescent="0.25">
      <c r="A5538"/>
      <c r="B5538" s="18"/>
      <c r="D5538"/>
      <c r="E5538"/>
      <c r="F5538"/>
      <c r="G5538"/>
      <c r="H5538"/>
      <c r="I5538"/>
      <c r="J5538"/>
      <c r="K5538"/>
      <c r="L5538"/>
      <c r="M5538"/>
      <c r="N5538"/>
      <c r="O5538"/>
      <c r="P5538"/>
      <c r="Q5538"/>
      <c r="R5538"/>
    </row>
    <row r="5539" spans="1:18" s="16" customFormat="1" x14ac:dyDescent="0.25">
      <c r="A5539"/>
      <c r="B5539" s="18"/>
      <c r="D5539"/>
      <c r="E5539"/>
      <c r="F5539"/>
      <c r="G5539"/>
      <c r="H5539"/>
      <c r="I5539"/>
      <c r="J5539"/>
      <c r="K5539"/>
      <c r="L5539"/>
      <c r="M5539"/>
      <c r="N5539"/>
      <c r="O5539"/>
      <c r="P5539"/>
      <c r="Q5539"/>
      <c r="R5539"/>
    </row>
    <row r="5540" spans="1:18" s="16" customFormat="1" x14ac:dyDescent="0.25">
      <c r="A5540"/>
      <c r="B5540" s="18"/>
      <c r="D5540"/>
      <c r="E5540"/>
      <c r="F5540"/>
      <c r="G5540"/>
      <c r="H5540"/>
      <c r="I5540"/>
      <c r="J5540"/>
      <c r="K5540"/>
      <c r="L5540"/>
      <c r="M5540"/>
      <c r="N5540"/>
      <c r="O5540"/>
      <c r="P5540"/>
      <c r="Q5540"/>
      <c r="R5540"/>
    </row>
    <row r="5541" spans="1:18" s="16" customFormat="1" x14ac:dyDescent="0.25">
      <c r="A5541"/>
      <c r="B5541" s="18"/>
      <c r="D5541"/>
      <c r="E5541"/>
      <c r="F5541"/>
      <c r="G5541"/>
      <c r="H5541"/>
      <c r="I5541"/>
      <c r="J5541"/>
      <c r="K5541"/>
      <c r="L5541"/>
      <c r="M5541"/>
      <c r="N5541"/>
      <c r="O5541"/>
      <c r="P5541"/>
      <c r="Q5541"/>
      <c r="R5541"/>
    </row>
    <row r="5542" spans="1:18" s="16" customFormat="1" x14ac:dyDescent="0.25">
      <c r="A5542"/>
      <c r="B5542" s="18"/>
      <c r="D5542"/>
      <c r="E5542"/>
      <c r="F5542"/>
      <c r="G5542"/>
      <c r="H5542"/>
      <c r="I5542"/>
      <c r="J5542"/>
      <c r="K5542"/>
      <c r="L5542"/>
      <c r="M5542"/>
      <c r="N5542"/>
      <c r="O5542"/>
      <c r="P5542"/>
      <c r="Q5542"/>
      <c r="R5542"/>
    </row>
    <row r="5543" spans="1:18" s="16" customFormat="1" x14ac:dyDescent="0.25">
      <c r="A5543"/>
      <c r="B5543" s="18"/>
      <c r="D5543"/>
      <c r="E5543"/>
      <c r="F5543"/>
      <c r="G5543"/>
      <c r="H5543"/>
      <c r="I5543"/>
      <c r="J5543"/>
      <c r="K5543"/>
      <c r="L5543"/>
      <c r="M5543"/>
      <c r="N5543"/>
      <c r="O5543"/>
      <c r="P5543"/>
      <c r="Q5543"/>
      <c r="R5543"/>
    </row>
    <row r="5544" spans="1:18" s="16" customFormat="1" x14ac:dyDescent="0.25">
      <c r="A5544"/>
      <c r="B5544" s="18"/>
      <c r="D5544"/>
      <c r="E5544"/>
      <c r="F5544"/>
      <c r="G5544"/>
      <c r="H5544"/>
      <c r="I5544"/>
      <c r="J5544"/>
      <c r="K5544"/>
      <c r="L5544"/>
      <c r="M5544"/>
      <c r="N5544"/>
      <c r="O5544"/>
      <c r="P5544"/>
      <c r="Q5544"/>
      <c r="R5544"/>
    </row>
    <row r="5545" spans="1:18" s="16" customFormat="1" x14ac:dyDescent="0.25">
      <c r="A5545"/>
      <c r="B5545" s="18"/>
      <c r="D5545"/>
      <c r="E5545"/>
      <c r="F5545"/>
      <c r="G5545"/>
      <c r="H5545"/>
      <c r="I5545"/>
      <c r="J5545"/>
      <c r="K5545"/>
      <c r="L5545"/>
      <c r="M5545"/>
      <c r="N5545"/>
      <c r="O5545"/>
      <c r="P5545"/>
      <c r="Q5545"/>
      <c r="R5545"/>
    </row>
    <row r="5546" spans="1:18" s="16" customFormat="1" x14ac:dyDescent="0.25">
      <c r="A5546"/>
      <c r="B5546" s="18"/>
      <c r="D5546"/>
      <c r="E5546"/>
      <c r="F5546"/>
      <c r="G5546"/>
      <c r="H5546"/>
      <c r="I5546"/>
      <c r="J5546"/>
      <c r="K5546"/>
      <c r="L5546"/>
      <c r="M5546"/>
      <c r="N5546"/>
      <c r="O5546"/>
      <c r="P5546"/>
      <c r="Q5546"/>
      <c r="R5546"/>
    </row>
    <row r="5547" spans="1:18" s="16" customFormat="1" x14ac:dyDescent="0.25">
      <c r="A5547"/>
      <c r="B5547" s="18"/>
      <c r="D5547"/>
      <c r="E5547"/>
      <c r="F5547"/>
      <c r="G5547"/>
      <c r="H5547"/>
      <c r="I5547"/>
      <c r="J5547"/>
      <c r="K5547"/>
      <c r="L5547"/>
      <c r="M5547"/>
      <c r="N5547"/>
      <c r="O5547"/>
      <c r="P5547"/>
      <c r="Q5547"/>
      <c r="R5547"/>
    </row>
    <row r="5548" spans="1:18" s="16" customFormat="1" x14ac:dyDescent="0.25">
      <c r="A5548"/>
      <c r="B5548" s="18"/>
      <c r="D5548"/>
      <c r="E5548"/>
      <c r="F5548"/>
      <c r="G5548"/>
      <c r="H5548"/>
      <c r="I5548"/>
      <c r="J5548"/>
      <c r="K5548"/>
      <c r="L5548"/>
      <c r="M5548"/>
      <c r="N5548"/>
      <c r="O5548"/>
      <c r="P5548"/>
      <c r="Q5548"/>
      <c r="R5548"/>
    </row>
    <row r="5549" spans="1:18" s="16" customFormat="1" x14ac:dyDescent="0.25">
      <c r="A5549"/>
      <c r="B5549" s="18"/>
      <c r="D5549"/>
      <c r="E5549"/>
      <c r="F5549"/>
      <c r="G5549"/>
      <c r="H5549"/>
      <c r="I5549"/>
      <c r="J5549"/>
      <c r="K5549"/>
      <c r="L5549"/>
      <c r="M5549"/>
      <c r="N5549"/>
      <c r="O5549"/>
      <c r="P5549"/>
      <c r="Q5549"/>
      <c r="R5549"/>
    </row>
    <row r="5550" spans="1:18" s="16" customFormat="1" x14ac:dyDescent="0.25">
      <c r="A5550"/>
      <c r="B5550" s="18"/>
      <c r="D5550"/>
      <c r="E5550"/>
      <c r="F5550"/>
      <c r="G5550"/>
      <c r="H5550"/>
      <c r="I5550"/>
      <c r="J5550"/>
      <c r="K5550"/>
      <c r="L5550"/>
      <c r="M5550"/>
      <c r="N5550"/>
      <c r="O5550"/>
      <c r="P5550"/>
      <c r="Q5550"/>
      <c r="R5550"/>
    </row>
    <row r="5551" spans="1:18" s="16" customFormat="1" x14ac:dyDescent="0.25">
      <c r="A5551"/>
      <c r="B5551" s="18"/>
      <c r="D5551"/>
      <c r="E5551"/>
      <c r="F5551"/>
      <c r="G5551"/>
      <c r="H5551"/>
      <c r="I5551"/>
      <c r="J5551"/>
      <c r="K5551"/>
      <c r="L5551"/>
      <c r="M5551"/>
      <c r="N5551"/>
      <c r="O5551"/>
      <c r="P5551"/>
      <c r="Q5551"/>
      <c r="R5551"/>
    </row>
    <row r="5552" spans="1:18" s="16" customFormat="1" x14ac:dyDescent="0.25">
      <c r="A5552"/>
      <c r="B5552" s="18"/>
      <c r="D5552"/>
      <c r="E5552"/>
      <c r="F5552"/>
      <c r="G5552"/>
      <c r="H5552"/>
      <c r="I5552"/>
      <c r="J5552"/>
      <c r="K5552"/>
      <c r="L5552"/>
      <c r="M5552"/>
      <c r="N5552"/>
      <c r="O5552"/>
      <c r="P5552"/>
      <c r="Q5552"/>
      <c r="R5552"/>
    </row>
    <row r="5553" spans="1:18" s="16" customFormat="1" x14ac:dyDescent="0.25">
      <c r="A5553"/>
      <c r="B5553" s="18"/>
      <c r="D5553"/>
      <c r="E5553"/>
      <c r="F5553"/>
      <c r="G5553"/>
      <c r="H5553"/>
      <c r="I5553"/>
      <c r="J5553"/>
      <c r="K5553"/>
      <c r="L5553"/>
      <c r="M5553"/>
      <c r="N5553"/>
      <c r="O5553"/>
      <c r="P5553"/>
      <c r="Q5553"/>
      <c r="R5553"/>
    </row>
    <row r="5554" spans="1:18" s="16" customFormat="1" x14ac:dyDescent="0.25">
      <c r="A5554"/>
      <c r="B5554" s="18"/>
      <c r="D5554"/>
      <c r="E5554"/>
      <c r="F5554"/>
      <c r="G5554"/>
      <c r="H5554"/>
      <c r="I5554"/>
      <c r="J5554"/>
      <c r="K5554"/>
      <c r="L5554"/>
      <c r="M5554"/>
      <c r="N5554"/>
      <c r="O5554"/>
      <c r="P5554"/>
      <c r="Q5554"/>
      <c r="R5554"/>
    </row>
    <row r="5555" spans="1:18" s="16" customFormat="1" x14ac:dyDescent="0.25">
      <c r="A5555"/>
      <c r="B5555" s="18"/>
      <c r="D5555"/>
      <c r="E5555"/>
      <c r="F5555"/>
      <c r="G5555"/>
      <c r="H5555"/>
      <c r="I5555"/>
      <c r="J5555"/>
      <c r="K5555"/>
      <c r="L5555"/>
      <c r="M5555"/>
      <c r="N5555"/>
      <c r="O5555"/>
      <c r="P5555"/>
      <c r="Q5555"/>
      <c r="R5555"/>
    </row>
    <row r="5556" spans="1:18" s="16" customFormat="1" x14ac:dyDescent="0.25">
      <c r="A5556"/>
      <c r="B5556" s="18"/>
      <c r="D5556"/>
      <c r="E5556"/>
      <c r="F5556"/>
      <c r="G5556"/>
      <c r="H5556"/>
      <c r="I5556"/>
      <c r="J5556"/>
      <c r="K5556"/>
      <c r="L5556"/>
      <c r="M5556"/>
      <c r="N5556"/>
      <c r="O5556"/>
      <c r="P5556"/>
      <c r="Q5556"/>
      <c r="R5556"/>
    </row>
    <row r="5557" spans="1:18" s="16" customFormat="1" x14ac:dyDescent="0.25">
      <c r="A5557"/>
      <c r="B5557" s="18"/>
      <c r="D5557"/>
      <c r="E5557"/>
      <c r="F5557"/>
      <c r="G5557"/>
      <c r="H5557"/>
      <c r="I5557"/>
      <c r="J5557"/>
      <c r="K5557"/>
      <c r="L5557"/>
      <c r="M5557"/>
      <c r="N5557"/>
      <c r="O5557"/>
      <c r="P5557"/>
      <c r="Q5557"/>
      <c r="R5557"/>
    </row>
    <row r="5558" spans="1:18" s="16" customFormat="1" x14ac:dyDescent="0.25">
      <c r="A5558"/>
      <c r="B5558" s="18"/>
      <c r="D5558"/>
      <c r="E5558"/>
      <c r="F5558"/>
      <c r="G5558"/>
      <c r="H5558"/>
      <c r="I5558"/>
      <c r="J5558"/>
      <c r="K5558"/>
      <c r="L5558"/>
      <c r="M5558"/>
      <c r="N5558"/>
      <c r="O5558"/>
      <c r="P5558"/>
      <c r="Q5558"/>
      <c r="R5558"/>
    </row>
    <row r="5559" spans="1:18" s="16" customFormat="1" x14ac:dyDescent="0.25">
      <c r="A5559"/>
      <c r="B5559" s="18"/>
      <c r="D5559"/>
      <c r="E5559"/>
      <c r="F5559"/>
      <c r="G5559"/>
      <c r="H5559"/>
      <c r="I5559"/>
      <c r="J5559"/>
      <c r="K5559"/>
      <c r="L5559"/>
      <c r="M5559"/>
      <c r="N5559"/>
      <c r="O5559"/>
      <c r="P5559"/>
      <c r="Q5559"/>
      <c r="R5559"/>
    </row>
    <row r="5560" spans="1:18" s="16" customFormat="1" x14ac:dyDescent="0.25">
      <c r="A5560"/>
      <c r="B5560" s="18"/>
      <c r="D5560"/>
      <c r="E5560"/>
      <c r="F5560"/>
      <c r="G5560"/>
      <c r="H5560"/>
      <c r="I5560"/>
      <c r="J5560"/>
      <c r="K5560"/>
      <c r="L5560"/>
      <c r="M5560"/>
      <c r="N5560"/>
      <c r="O5560"/>
      <c r="P5560"/>
      <c r="Q5560"/>
      <c r="R5560"/>
    </row>
    <row r="5561" spans="1:18" s="16" customFormat="1" x14ac:dyDescent="0.25">
      <c r="A5561"/>
      <c r="B5561" s="18"/>
      <c r="D5561"/>
      <c r="E5561"/>
      <c r="F5561"/>
      <c r="G5561"/>
      <c r="H5561"/>
      <c r="I5561"/>
      <c r="J5561"/>
      <c r="K5561"/>
      <c r="L5561"/>
      <c r="M5561"/>
      <c r="N5561"/>
      <c r="O5561"/>
      <c r="P5561"/>
      <c r="Q5561"/>
      <c r="R5561"/>
    </row>
    <row r="5562" spans="1:18" s="16" customFormat="1" x14ac:dyDescent="0.25">
      <c r="A5562"/>
      <c r="B5562" s="17"/>
      <c r="D5562"/>
      <c r="E5562"/>
      <c r="F5562"/>
      <c r="G5562"/>
      <c r="H5562"/>
      <c r="I5562"/>
      <c r="J5562"/>
      <c r="K5562"/>
      <c r="L5562"/>
      <c r="M5562"/>
      <c r="N5562"/>
      <c r="O5562"/>
      <c r="P5562"/>
      <c r="Q5562"/>
      <c r="R5562"/>
    </row>
    <row r="5563" spans="1:18" s="16" customFormat="1" x14ac:dyDescent="0.25">
      <c r="A5563"/>
      <c r="B5563" s="18"/>
      <c r="D5563"/>
      <c r="E5563"/>
      <c r="F5563"/>
      <c r="G5563"/>
      <c r="H5563"/>
      <c r="I5563"/>
      <c r="J5563"/>
      <c r="K5563"/>
      <c r="L5563"/>
      <c r="M5563"/>
      <c r="N5563"/>
      <c r="O5563"/>
      <c r="P5563"/>
      <c r="Q5563"/>
      <c r="R5563"/>
    </row>
    <row r="5564" spans="1:18" s="16" customFormat="1" x14ac:dyDescent="0.25">
      <c r="A5564"/>
      <c r="B5564" s="18"/>
      <c r="D5564"/>
      <c r="E5564"/>
      <c r="F5564"/>
      <c r="G5564"/>
      <c r="H5564"/>
      <c r="I5564"/>
      <c r="J5564"/>
      <c r="K5564"/>
      <c r="L5564"/>
      <c r="M5564"/>
      <c r="N5564"/>
      <c r="O5564"/>
      <c r="P5564"/>
      <c r="Q5564"/>
      <c r="R5564"/>
    </row>
    <row r="5565" spans="1:18" s="16" customFormat="1" x14ac:dyDescent="0.25">
      <c r="A5565"/>
      <c r="B5565" s="18"/>
      <c r="D5565"/>
      <c r="E5565"/>
      <c r="F5565"/>
      <c r="G5565"/>
      <c r="H5565"/>
      <c r="I5565"/>
      <c r="J5565"/>
      <c r="K5565"/>
      <c r="L5565"/>
      <c r="M5565"/>
      <c r="N5565"/>
      <c r="O5565"/>
      <c r="P5565"/>
      <c r="Q5565"/>
      <c r="R5565"/>
    </row>
    <row r="5566" spans="1:18" s="16" customFormat="1" x14ac:dyDescent="0.25">
      <c r="A5566"/>
      <c r="B5566" s="18"/>
      <c r="D5566"/>
      <c r="E5566"/>
      <c r="F5566"/>
      <c r="G5566"/>
      <c r="H5566"/>
      <c r="I5566"/>
      <c r="J5566"/>
      <c r="K5566"/>
      <c r="L5566"/>
      <c r="M5566"/>
      <c r="N5566"/>
      <c r="O5566"/>
      <c r="P5566"/>
      <c r="Q5566"/>
      <c r="R5566"/>
    </row>
    <row r="5567" spans="1:18" s="16" customFormat="1" x14ac:dyDescent="0.25">
      <c r="A5567"/>
      <c r="B5567" s="18"/>
      <c r="D5567"/>
      <c r="E5567"/>
      <c r="F5567"/>
      <c r="G5567"/>
      <c r="H5567"/>
      <c r="I5567"/>
      <c r="J5567"/>
      <c r="K5567"/>
      <c r="L5567"/>
      <c r="M5567"/>
      <c r="N5567"/>
      <c r="O5567"/>
      <c r="P5567"/>
      <c r="Q5567"/>
      <c r="R5567"/>
    </row>
    <row r="5568" spans="1:18" s="16" customFormat="1" x14ac:dyDescent="0.25">
      <c r="A5568"/>
      <c r="B5568" s="18"/>
      <c r="D5568"/>
      <c r="E5568"/>
      <c r="F5568"/>
      <c r="G5568"/>
      <c r="H5568"/>
      <c r="I5568"/>
      <c r="J5568"/>
      <c r="K5568"/>
      <c r="L5568"/>
      <c r="M5568"/>
      <c r="N5568"/>
      <c r="O5568"/>
      <c r="P5568"/>
      <c r="Q5568"/>
      <c r="R5568"/>
    </row>
    <row r="5569" spans="1:18" s="16" customFormat="1" x14ac:dyDescent="0.25">
      <c r="A5569"/>
      <c r="B5569" s="18"/>
      <c r="D5569"/>
      <c r="E5569"/>
      <c r="F5569"/>
      <c r="G5569"/>
      <c r="H5569"/>
      <c r="I5569"/>
      <c r="J5569"/>
      <c r="K5569"/>
      <c r="L5569"/>
      <c r="M5569"/>
      <c r="N5569"/>
      <c r="O5569"/>
      <c r="P5569"/>
      <c r="Q5569"/>
      <c r="R5569"/>
    </row>
    <row r="5570" spans="1:18" s="16" customFormat="1" x14ac:dyDescent="0.25">
      <c r="A5570"/>
      <c r="B5570" s="18"/>
      <c r="D5570"/>
      <c r="E5570"/>
      <c r="F5570"/>
      <c r="G5570"/>
      <c r="H5570"/>
      <c r="I5570"/>
      <c r="J5570"/>
      <c r="K5570"/>
      <c r="L5570"/>
      <c r="M5570"/>
      <c r="N5570"/>
      <c r="O5570"/>
      <c r="P5570"/>
      <c r="Q5570"/>
      <c r="R5570"/>
    </row>
    <row r="5571" spans="1:18" s="16" customFormat="1" x14ac:dyDescent="0.25">
      <c r="A5571"/>
      <c r="B5571" s="18"/>
      <c r="D5571"/>
      <c r="E5571"/>
      <c r="F5571"/>
      <c r="G5571"/>
      <c r="H5571"/>
      <c r="I5571"/>
      <c r="J5571"/>
      <c r="K5571"/>
      <c r="L5571"/>
      <c r="M5571"/>
      <c r="N5571"/>
      <c r="O5571"/>
      <c r="P5571"/>
      <c r="Q5571"/>
      <c r="R5571"/>
    </row>
    <row r="5572" spans="1:18" s="16" customFormat="1" x14ac:dyDescent="0.25">
      <c r="A5572"/>
      <c r="B5572" s="18"/>
      <c r="D5572"/>
      <c r="E5572"/>
      <c r="F5572"/>
      <c r="G5572"/>
      <c r="H5572"/>
      <c r="I5572"/>
      <c r="J5572"/>
      <c r="K5572"/>
      <c r="L5572"/>
      <c r="M5572"/>
      <c r="N5572"/>
      <c r="O5572"/>
      <c r="P5572"/>
      <c r="Q5572"/>
      <c r="R5572"/>
    </row>
    <row r="5573" spans="1:18" s="16" customFormat="1" x14ac:dyDescent="0.25">
      <c r="A5573"/>
      <c r="B5573" s="18"/>
      <c r="D5573"/>
      <c r="E5573"/>
      <c r="F5573"/>
      <c r="G5573"/>
      <c r="H5573"/>
      <c r="I5573"/>
      <c r="J5573"/>
      <c r="K5573"/>
      <c r="L5573"/>
      <c r="M5573"/>
      <c r="N5573"/>
      <c r="O5573"/>
      <c r="P5573"/>
      <c r="Q5573"/>
      <c r="R5573"/>
    </row>
    <row r="5574" spans="1:18" s="16" customFormat="1" x14ac:dyDescent="0.25">
      <c r="A5574"/>
      <c r="B5574" s="18"/>
      <c r="D5574"/>
      <c r="E5574"/>
      <c r="F5574"/>
      <c r="G5574"/>
      <c r="H5574"/>
      <c r="I5574"/>
      <c r="J5574"/>
      <c r="K5574"/>
      <c r="L5574"/>
      <c r="M5574"/>
      <c r="N5574"/>
      <c r="O5574"/>
      <c r="P5574"/>
      <c r="Q5574"/>
      <c r="R5574"/>
    </row>
    <row r="5575" spans="1:18" s="16" customFormat="1" x14ac:dyDescent="0.25">
      <c r="A5575"/>
      <c r="B5575" s="18"/>
      <c r="D5575"/>
      <c r="E5575"/>
      <c r="F5575"/>
      <c r="G5575"/>
      <c r="H5575"/>
      <c r="I5575"/>
      <c r="J5575"/>
      <c r="K5575"/>
      <c r="L5575"/>
      <c r="M5575"/>
      <c r="N5575"/>
      <c r="O5575"/>
      <c r="P5575"/>
      <c r="Q5575"/>
      <c r="R5575"/>
    </row>
    <row r="5576" spans="1:18" s="16" customFormat="1" x14ac:dyDescent="0.25">
      <c r="A5576"/>
      <c r="B5576" s="18"/>
      <c r="D5576"/>
      <c r="E5576"/>
      <c r="F5576"/>
      <c r="G5576"/>
      <c r="H5576"/>
      <c r="I5576"/>
      <c r="J5576"/>
      <c r="K5576"/>
      <c r="L5576"/>
      <c r="M5576"/>
      <c r="N5576"/>
      <c r="O5576"/>
      <c r="P5576"/>
      <c r="Q5576"/>
      <c r="R5576"/>
    </row>
    <row r="5577" spans="1:18" s="16" customFormat="1" x14ac:dyDescent="0.25">
      <c r="A5577"/>
      <c r="B5577" s="18"/>
      <c r="D5577"/>
      <c r="E5577"/>
      <c r="F5577"/>
      <c r="G5577"/>
      <c r="H5577"/>
      <c r="I5577"/>
      <c r="J5577"/>
      <c r="K5577"/>
      <c r="L5577"/>
      <c r="M5577"/>
      <c r="N5577"/>
      <c r="O5577"/>
      <c r="P5577"/>
      <c r="Q5577"/>
      <c r="R5577"/>
    </row>
    <row r="5578" spans="1:18" s="16" customFormat="1" x14ac:dyDescent="0.25">
      <c r="A5578"/>
      <c r="B5578" s="18"/>
      <c r="D5578"/>
      <c r="E5578"/>
      <c r="F5578"/>
      <c r="G5578"/>
      <c r="H5578"/>
      <c r="I5578"/>
      <c r="J5578"/>
      <c r="K5578"/>
      <c r="L5578"/>
      <c r="M5578"/>
      <c r="N5578"/>
      <c r="O5578"/>
      <c r="P5578"/>
      <c r="Q5578"/>
      <c r="R5578"/>
    </row>
    <row r="5579" spans="1:18" s="16" customFormat="1" x14ac:dyDescent="0.25">
      <c r="A5579"/>
      <c r="B5579" s="18"/>
      <c r="D5579"/>
      <c r="E5579"/>
      <c r="F5579"/>
      <c r="G5579"/>
      <c r="H5579"/>
      <c r="I5579"/>
      <c r="J5579"/>
      <c r="K5579"/>
      <c r="L5579"/>
      <c r="M5579"/>
      <c r="N5579"/>
      <c r="O5579"/>
      <c r="P5579"/>
      <c r="Q5579"/>
      <c r="R5579"/>
    </row>
    <row r="5580" spans="1:18" s="16" customFormat="1" x14ac:dyDescent="0.25">
      <c r="A5580"/>
      <c r="B5580" s="18"/>
      <c r="D5580"/>
      <c r="E5580"/>
      <c r="F5580"/>
      <c r="G5580"/>
      <c r="H5580"/>
      <c r="I5580"/>
      <c r="J5580"/>
      <c r="K5580"/>
      <c r="L5580"/>
      <c r="M5580"/>
      <c r="N5580"/>
      <c r="O5580"/>
      <c r="P5580"/>
      <c r="Q5580"/>
      <c r="R5580"/>
    </row>
    <row r="5581" spans="1:18" s="16" customFormat="1" x14ac:dyDescent="0.25">
      <c r="A5581"/>
      <c r="B5581" s="18"/>
      <c r="D5581"/>
      <c r="E5581"/>
      <c r="F5581"/>
      <c r="G5581"/>
      <c r="H5581"/>
      <c r="I5581"/>
      <c r="J5581"/>
      <c r="K5581"/>
      <c r="L5581"/>
      <c r="M5581"/>
      <c r="N5581"/>
      <c r="O5581"/>
      <c r="P5581"/>
      <c r="Q5581"/>
      <c r="R5581"/>
    </row>
    <row r="5582" spans="1:18" s="16" customFormat="1" x14ac:dyDescent="0.25">
      <c r="A5582"/>
      <c r="B5582" s="18"/>
      <c r="D5582"/>
      <c r="E5582"/>
      <c r="F5582"/>
      <c r="G5582"/>
      <c r="H5582"/>
      <c r="I5582"/>
      <c r="J5582"/>
      <c r="K5582"/>
      <c r="L5582"/>
      <c r="M5582"/>
      <c r="N5582"/>
      <c r="O5582"/>
      <c r="P5582"/>
      <c r="Q5582"/>
      <c r="R5582"/>
    </row>
    <row r="5583" spans="1:18" s="16" customFormat="1" x14ac:dyDescent="0.25">
      <c r="A5583"/>
      <c r="B5583" s="18"/>
      <c r="D5583"/>
      <c r="E5583"/>
      <c r="F5583"/>
      <c r="G5583"/>
      <c r="H5583"/>
      <c r="I5583"/>
      <c r="J5583"/>
      <c r="K5583"/>
      <c r="L5583"/>
      <c r="M5583"/>
      <c r="N5583"/>
      <c r="O5583"/>
      <c r="P5583"/>
      <c r="Q5583"/>
      <c r="R5583"/>
    </row>
    <row r="5584" spans="1:18" s="16" customFormat="1" x14ac:dyDescent="0.25">
      <c r="A5584"/>
      <c r="B5584" s="18"/>
      <c r="D5584"/>
      <c r="E5584"/>
      <c r="F5584"/>
      <c r="G5584"/>
      <c r="H5584"/>
      <c r="I5584"/>
      <c r="J5584"/>
      <c r="K5584"/>
      <c r="L5584"/>
      <c r="M5584"/>
      <c r="N5584"/>
      <c r="O5584"/>
      <c r="P5584"/>
      <c r="Q5584"/>
      <c r="R5584"/>
    </row>
    <row r="5585" spans="1:18" s="16" customFormat="1" x14ac:dyDescent="0.25">
      <c r="A5585"/>
      <c r="B5585" s="18"/>
      <c r="D5585"/>
      <c r="E5585"/>
      <c r="F5585"/>
      <c r="G5585"/>
      <c r="H5585"/>
      <c r="I5585"/>
      <c r="J5585"/>
      <c r="K5585"/>
      <c r="L5585"/>
      <c r="M5585"/>
      <c r="N5585"/>
      <c r="O5585"/>
      <c r="P5585"/>
      <c r="Q5585"/>
      <c r="R5585"/>
    </row>
    <row r="5586" spans="1:18" s="16" customFormat="1" x14ac:dyDescent="0.25">
      <c r="A5586"/>
      <c r="B5586" s="18"/>
      <c r="D5586"/>
      <c r="E5586"/>
      <c r="F5586"/>
      <c r="G5586"/>
      <c r="H5586"/>
      <c r="I5586"/>
      <c r="J5586"/>
      <c r="K5586"/>
      <c r="L5586"/>
      <c r="M5586"/>
      <c r="N5586"/>
      <c r="O5586"/>
      <c r="P5586"/>
      <c r="Q5586"/>
      <c r="R5586"/>
    </row>
    <row r="5587" spans="1:18" s="16" customFormat="1" x14ac:dyDescent="0.25">
      <c r="A5587"/>
      <c r="B5587" s="18"/>
      <c r="D5587"/>
      <c r="E5587"/>
      <c r="F5587"/>
      <c r="G5587"/>
      <c r="H5587"/>
      <c r="I5587"/>
      <c r="J5587"/>
      <c r="K5587"/>
      <c r="L5587"/>
      <c r="M5587"/>
      <c r="N5587"/>
      <c r="O5587"/>
      <c r="P5587"/>
      <c r="Q5587"/>
      <c r="R5587"/>
    </row>
    <row r="5588" spans="1:18" s="16" customFormat="1" x14ac:dyDescent="0.25">
      <c r="A5588"/>
      <c r="B5588" s="18"/>
      <c r="D5588"/>
      <c r="E5588"/>
      <c r="F5588"/>
      <c r="G5588"/>
      <c r="H5588"/>
      <c r="I5588"/>
      <c r="J5588"/>
      <c r="K5588"/>
      <c r="L5588"/>
      <c r="M5588"/>
      <c r="N5588"/>
      <c r="O5588"/>
      <c r="P5588"/>
      <c r="Q5588"/>
      <c r="R5588"/>
    </row>
    <row r="5589" spans="1:18" s="16" customFormat="1" x14ac:dyDescent="0.25">
      <c r="A5589"/>
      <c r="B5589" s="18"/>
      <c r="D5589"/>
      <c r="E5589"/>
      <c r="F5589"/>
      <c r="G5589"/>
      <c r="H5589"/>
      <c r="I5589"/>
      <c r="J5589"/>
      <c r="K5589"/>
      <c r="L5589"/>
      <c r="M5589"/>
      <c r="N5589"/>
      <c r="O5589"/>
      <c r="P5589"/>
      <c r="Q5589"/>
      <c r="R5589"/>
    </row>
    <row r="5590" spans="1:18" s="16" customFormat="1" x14ac:dyDescent="0.25">
      <c r="A5590"/>
      <c r="B5590" s="18"/>
      <c r="D5590"/>
      <c r="E5590"/>
      <c r="F5590"/>
      <c r="G5590"/>
      <c r="H5590"/>
      <c r="I5590"/>
      <c r="J5590"/>
      <c r="K5590"/>
      <c r="L5590"/>
      <c r="M5590"/>
      <c r="N5590"/>
      <c r="O5590"/>
      <c r="P5590"/>
      <c r="Q5590"/>
      <c r="R5590"/>
    </row>
    <row r="5591" spans="1:18" s="16" customFormat="1" x14ac:dyDescent="0.25">
      <c r="A5591"/>
      <c r="B5591" s="18"/>
      <c r="D5591"/>
      <c r="E5591"/>
      <c r="F5591"/>
      <c r="G5591"/>
      <c r="H5591"/>
      <c r="I5591"/>
      <c r="J5591"/>
      <c r="K5591"/>
      <c r="L5591"/>
      <c r="M5591"/>
      <c r="N5591"/>
      <c r="O5591"/>
      <c r="P5591"/>
      <c r="Q5591"/>
      <c r="R5591"/>
    </row>
    <row r="5592" spans="1:18" s="16" customFormat="1" x14ac:dyDescent="0.25">
      <c r="A5592"/>
      <c r="B5592" s="18"/>
      <c r="D5592"/>
      <c r="E5592"/>
      <c r="F5592"/>
      <c r="G5592"/>
      <c r="H5592"/>
      <c r="I5592"/>
      <c r="J5592"/>
      <c r="K5592"/>
      <c r="L5592"/>
      <c r="M5592"/>
      <c r="N5592"/>
      <c r="O5592"/>
      <c r="P5592"/>
      <c r="Q5592"/>
      <c r="R5592"/>
    </row>
    <row r="5593" spans="1:18" s="16" customFormat="1" x14ac:dyDescent="0.25">
      <c r="A5593"/>
      <c r="B5593" s="18"/>
      <c r="D5593"/>
      <c r="E5593"/>
      <c r="F5593"/>
      <c r="G5593"/>
      <c r="H5593"/>
      <c r="I5593"/>
      <c r="J5593"/>
      <c r="K5593"/>
      <c r="L5593"/>
      <c r="M5593"/>
      <c r="N5593"/>
      <c r="O5593"/>
      <c r="P5593"/>
      <c r="Q5593"/>
      <c r="R5593"/>
    </row>
    <row r="5594" spans="1:18" s="16" customFormat="1" x14ac:dyDescent="0.25">
      <c r="A5594"/>
      <c r="B5594" s="18"/>
      <c r="D5594"/>
      <c r="E5594"/>
      <c r="F5594"/>
      <c r="G5594"/>
      <c r="H5594"/>
      <c r="I5594"/>
      <c r="J5594"/>
      <c r="K5594"/>
      <c r="L5594"/>
      <c r="M5594"/>
      <c r="N5594"/>
      <c r="O5594"/>
      <c r="P5594"/>
      <c r="Q5594"/>
      <c r="R5594"/>
    </row>
    <row r="5595" spans="1:18" s="16" customFormat="1" x14ac:dyDescent="0.25">
      <c r="A5595"/>
      <c r="B5595" s="18"/>
      <c r="D5595"/>
      <c r="E5595"/>
      <c r="F5595"/>
      <c r="G5595"/>
      <c r="H5595"/>
      <c r="I5595"/>
      <c r="J5595"/>
      <c r="K5595"/>
      <c r="L5595"/>
      <c r="M5595"/>
      <c r="N5595"/>
      <c r="O5595"/>
      <c r="P5595"/>
      <c r="Q5595"/>
      <c r="R5595"/>
    </row>
    <row r="5596" spans="1:18" s="16" customFormat="1" x14ac:dyDescent="0.25">
      <c r="A5596"/>
      <c r="B5596" s="18"/>
      <c r="D5596"/>
      <c r="E5596"/>
      <c r="F5596"/>
      <c r="G5596"/>
      <c r="H5596"/>
      <c r="I5596"/>
      <c r="J5596"/>
      <c r="K5596"/>
      <c r="L5596"/>
      <c r="M5596"/>
      <c r="N5596"/>
      <c r="O5596"/>
      <c r="P5596"/>
      <c r="Q5596"/>
      <c r="R5596"/>
    </row>
    <row r="5597" spans="1:18" s="16" customFormat="1" x14ac:dyDescent="0.25">
      <c r="A5597"/>
      <c r="B5597" s="18"/>
      <c r="D5597"/>
      <c r="E5597"/>
      <c r="F5597"/>
      <c r="G5597"/>
      <c r="H5597"/>
      <c r="I5597"/>
      <c r="J5597"/>
      <c r="K5597"/>
      <c r="L5597"/>
      <c r="M5597"/>
      <c r="N5597"/>
      <c r="O5597"/>
      <c r="P5597"/>
      <c r="Q5597"/>
      <c r="R5597"/>
    </row>
    <row r="5598" spans="1:18" s="16" customFormat="1" x14ac:dyDescent="0.25">
      <c r="A5598"/>
      <c r="B5598" s="18"/>
      <c r="D5598"/>
      <c r="E5598"/>
      <c r="F5598"/>
      <c r="G5598"/>
      <c r="H5598"/>
      <c r="I5598"/>
      <c r="J5598"/>
      <c r="K5598"/>
      <c r="L5598"/>
      <c r="M5598"/>
      <c r="N5598"/>
      <c r="O5598"/>
      <c r="P5598"/>
      <c r="Q5598"/>
      <c r="R5598"/>
    </row>
    <row r="5599" spans="1:18" s="16" customFormat="1" x14ac:dyDescent="0.25">
      <c r="A5599"/>
      <c r="B5599" s="18"/>
      <c r="D5599"/>
      <c r="E5599"/>
      <c r="F5599"/>
      <c r="G5599"/>
      <c r="H5599"/>
      <c r="I5599"/>
      <c r="J5599"/>
      <c r="K5599"/>
      <c r="L5599"/>
      <c r="M5599"/>
      <c r="N5599"/>
      <c r="O5599"/>
      <c r="P5599"/>
      <c r="Q5599"/>
      <c r="R5599"/>
    </row>
    <row r="5600" spans="1:18" s="16" customFormat="1" x14ac:dyDescent="0.25">
      <c r="A5600"/>
      <c r="B5600" s="18"/>
      <c r="D5600"/>
      <c r="E5600"/>
      <c r="F5600"/>
      <c r="G5600"/>
      <c r="H5600"/>
      <c r="I5600"/>
      <c r="J5600"/>
      <c r="K5600"/>
      <c r="L5600"/>
      <c r="M5600"/>
      <c r="N5600"/>
      <c r="O5600"/>
      <c r="P5600"/>
      <c r="Q5600"/>
      <c r="R5600"/>
    </row>
    <row r="5601" spans="1:18" s="16" customFormat="1" x14ac:dyDescent="0.25">
      <c r="A5601"/>
      <c r="B5601" s="18"/>
      <c r="D5601"/>
      <c r="E5601"/>
      <c r="F5601"/>
      <c r="G5601"/>
      <c r="H5601"/>
      <c r="I5601"/>
      <c r="J5601"/>
      <c r="K5601"/>
      <c r="L5601"/>
      <c r="M5601"/>
      <c r="N5601"/>
      <c r="O5601"/>
      <c r="P5601"/>
      <c r="Q5601"/>
      <c r="R5601"/>
    </row>
    <row r="5602" spans="1:18" s="16" customFormat="1" x14ac:dyDescent="0.25">
      <c r="A5602"/>
      <c r="B5602" s="18"/>
      <c r="D5602"/>
      <c r="E5602"/>
      <c r="F5602"/>
      <c r="G5602"/>
      <c r="H5602"/>
      <c r="I5602"/>
      <c r="J5602"/>
      <c r="K5602"/>
      <c r="L5602"/>
      <c r="M5602"/>
      <c r="N5602"/>
      <c r="O5602"/>
      <c r="P5602"/>
      <c r="Q5602"/>
      <c r="R5602"/>
    </row>
    <row r="5603" spans="1:18" s="16" customFormat="1" x14ac:dyDescent="0.25">
      <c r="A5603"/>
      <c r="B5603" s="18"/>
      <c r="D5603"/>
      <c r="E5603"/>
      <c r="F5603"/>
      <c r="G5603"/>
      <c r="H5603"/>
      <c r="I5603"/>
      <c r="J5603"/>
      <c r="K5603"/>
      <c r="L5603"/>
      <c r="M5603"/>
      <c r="N5603"/>
      <c r="O5603"/>
      <c r="P5603"/>
      <c r="Q5603"/>
      <c r="R5603"/>
    </row>
    <row r="5604" spans="1:18" s="16" customFormat="1" x14ac:dyDescent="0.25">
      <c r="A5604"/>
      <c r="B5604" s="18"/>
      <c r="D5604"/>
      <c r="E5604"/>
      <c r="F5604"/>
      <c r="G5604"/>
      <c r="H5604"/>
      <c r="I5604"/>
      <c r="J5604"/>
      <c r="K5604"/>
      <c r="L5604"/>
      <c r="M5604"/>
      <c r="N5604"/>
      <c r="O5604"/>
      <c r="P5604"/>
      <c r="Q5604"/>
      <c r="R5604"/>
    </row>
    <row r="5605" spans="1:18" s="16" customFormat="1" x14ac:dyDescent="0.25">
      <c r="A5605"/>
      <c r="B5605" s="18"/>
      <c r="D5605"/>
      <c r="E5605"/>
      <c r="F5605"/>
      <c r="G5605"/>
      <c r="H5605"/>
      <c r="I5605"/>
      <c r="J5605"/>
      <c r="K5605"/>
      <c r="L5605"/>
      <c r="M5605"/>
      <c r="N5605"/>
      <c r="O5605"/>
      <c r="P5605"/>
      <c r="Q5605"/>
      <c r="R5605"/>
    </row>
    <row r="5606" spans="1:18" s="16" customFormat="1" x14ac:dyDescent="0.25">
      <c r="A5606"/>
      <c r="B5606" s="18"/>
      <c r="D5606"/>
      <c r="E5606"/>
      <c r="F5606"/>
      <c r="G5606"/>
      <c r="H5606"/>
      <c r="I5606"/>
      <c r="J5606"/>
      <c r="K5606"/>
      <c r="L5606"/>
      <c r="M5606"/>
      <c r="N5606"/>
      <c r="O5606"/>
      <c r="P5606"/>
      <c r="Q5606"/>
      <c r="R5606"/>
    </row>
    <row r="5607" spans="1:18" s="16" customFormat="1" x14ac:dyDescent="0.25">
      <c r="A5607"/>
      <c r="B5607" s="18"/>
      <c r="D5607"/>
      <c r="E5607"/>
      <c r="F5607"/>
      <c r="G5607"/>
      <c r="H5607"/>
      <c r="I5607"/>
      <c r="J5607"/>
      <c r="K5607"/>
      <c r="L5607"/>
      <c r="M5607"/>
      <c r="N5607"/>
      <c r="O5607"/>
      <c r="P5607"/>
      <c r="Q5607"/>
      <c r="R5607"/>
    </row>
    <row r="5608" spans="1:18" s="16" customFormat="1" x14ac:dyDescent="0.25">
      <c r="A5608"/>
      <c r="B5608" s="18"/>
      <c r="D5608"/>
      <c r="E5608"/>
      <c r="F5608"/>
      <c r="G5608"/>
      <c r="H5608"/>
      <c r="I5608"/>
      <c r="J5608"/>
      <c r="K5608"/>
      <c r="L5608"/>
      <c r="M5608"/>
      <c r="N5608"/>
      <c r="O5608"/>
      <c r="P5608"/>
      <c r="Q5608"/>
      <c r="R5608"/>
    </row>
    <row r="5609" spans="1:18" s="16" customFormat="1" x14ac:dyDescent="0.25">
      <c r="A5609"/>
      <c r="B5609" s="18"/>
      <c r="D5609"/>
      <c r="E5609"/>
      <c r="F5609"/>
      <c r="G5609"/>
      <c r="H5609"/>
      <c r="I5609"/>
      <c r="J5609"/>
      <c r="K5609"/>
      <c r="L5609"/>
      <c r="M5609"/>
      <c r="N5609"/>
      <c r="O5609"/>
      <c r="P5609"/>
      <c r="Q5609"/>
      <c r="R5609"/>
    </row>
    <row r="5610" spans="1:18" s="16" customFormat="1" x14ac:dyDescent="0.25">
      <c r="A5610"/>
      <c r="B5610" s="18"/>
      <c r="D5610"/>
      <c r="E5610"/>
      <c r="F5610"/>
      <c r="G5610"/>
      <c r="H5610"/>
      <c r="I5610"/>
      <c r="J5610"/>
      <c r="K5610"/>
      <c r="L5610"/>
      <c r="M5610"/>
      <c r="N5610"/>
      <c r="O5610"/>
      <c r="P5610"/>
      <c r="Q5610"/>
      <c r="R5610"/>
    </row>
    <row r="5611" spans="1:18" s="16" customFormat="1" x14ac:dyDescent="0.25">
      <c r="A5611"/>
      <c r="B5611" s="18"/>
      <c r="D5611"/>
      <c r="E5611"/>
      <c r="F5611"/>
      <c r="G5611"/>
      <c r="H5611"/>
      <c r="I5611"/>
      <c r="J5611"/>
      <c r="K5611"/>
      <c r="L5611"/>
      <c r="M5611"/>
      <c r="N5611"/>
      <c r="O5611"/>
      <c r="P5611"/>
      <c r="Q5611"/>
      <c r="R5611"/>
    </row>
    <row r="5612" spans="1:18" s="16" customFormat="1" x14ac:dyDescent="0.25">
      <c r="A5612"/>
      <c r="B5612" s="17"/>
      <c r="D5612"/>
      <c r="E5612"/>
      <c r="F5612"/>
      <c r="G5612"/>
      <c r="H5612"/>
      <c r="I5612"/>
      <c r="J5612"/>
      <c r="K5612"/>
      <c r="L5612"/>
      <c r="M5612"/>
      <c r="N5612"/>
      <c r="O5612"/>
      <c r="P5612"/>
      <c r="Q5612"/>
      <c r="R5612"/>
    </row>
    <row r="5613" spans="1:18" s="16" customFormat="1" x14ac:dyDescent="0.25">
      <c r="A5613"/>
      <c r="B5613" s="18"/>
      <c r="D5613"/>
      <c r="E5613"/>
      <c r="F5613"/>
      <c r="G5613"/>
      <c r="H5613"/>
      <c r="I5613"/>
      <c r="J5613"/>
      <c r="K5613"/>
      <c r="L5613"/>
      <c r="M5613"/>
      <c r="N5613"/>
      <c r="O5613"/>
      <c r="P5613"/>
      <c r="Q5613"/>
      <c r="R5613"/>
    </row>
    <row r="5614" spans="1:18" s="16" customFormat="1" x14ac:dyDescent="0.25">
      <c r="A5614"/>
      <c r="B5614" s="18"/>
      <c r="D5614"/>
      <c r="E5614"/>
      <c r="F5614"/>
      <c r="G5614"/>
      <c r="H5614"/>
      <c r="I5614"/>
      <c r="J5614"/>
      <c r="K5614"/>
      <c r="L5614"/>
      <c r="M5614"/>
      <c r="N5614"/>
      <c r="O5614"/>
      <c r="P5614"/>
      <c r="Q5614"/>
      <c r="R5614"/>
    </row>
    <row r="5615" spans="1:18" s="16" customFormat="1" x14ac:dyDescent="0.25">
      <c r="A5615"/>
      <c r="B5615" s="18"/>
      <c r="D5615"/>
      <c r="E5615"/>
      <c r="F5615"/>
      <c r="G5615"/>
      <c r="H5615"/>
      <c r="I5615"/>
      <c r="J5615"/>
      <c r="K5615"/>
      <c r="L5615"/>
      <c r="M5615"/>
      <c r="N5615"/>
      <c r="O5615"/>
      <c r="P5615"/>
      <c r="Q5615"/>
      <c r="R5615"/>
    </row>
    <row r="5616" spans="1:18" s="16" customFormat="1" x14ac:dyDescent="0.25">
      <c r="A5616"/>
      <c r="B5616" s="18"/>
      <c r="D5616"/>
      <c r="E5616"/>
      <c r="F5616"/>
      <c r="G5616"/>
      <c r="H5616"/>
      <c r="I5616"/>
      <c r="J5616"/>
      <c r="K5616"/>
      <c r="L5616"/>
      <c r="M5616"/>
      <c r="N5616"/>
      <c r="O5616"/>
      <c r="P5616"/>
      <c r="Q5616"/>
      <c r="R5616"/>
    </row>
    <row r="5617" spans="1:18" s="16" customFormat="1" x14ac:dyDescent="0.25">
      <c r="A5617"/>
      <c r="B5617" s="18"/>
      <c r="D5617"/>
      <c r="E5617"/>
      <c r="F5617"/>
      <c r="G5617"/>
      <c r="H5617"/>
      <c r="I5617"/>
      <c r="J5617"/>
      <c r="K5617"/>
      <c r="L5617"/>
      <c r="M5617"/>
      <c r="N5617"/>
      <c r="O5617"/>
      <c r="P5617"/>
      <c r="Q5617"/>
      <c r="R5617"/>
    </row>
    <row r="5618" spans="1:18" s="16" customFormat="1" x14ac:dyDescent="0.25">
      <c r="A5618"/>
      <c r="B5618" s="18"/>
      <c r="D5618"/>
      <c r="E5618"/>
      <c r="F5618"/>
      <c r="G5618"/>
      <c r="H5618"/>
      <c r="I5618"/>
      <c r="J5618"/>
      <c r="K5618"/>
      <c r="L5618"/>
      <c r="M5618"/>
      <c r="N5618"/>
      <c r="O5618"/>
      <c r="P5618"/>
      <c r="Q5618"/>
      <c r="R5618"/>
    </row>
    <row r="5619" spans="1:18" s="16" customFormat="1" x14ac:dyDescent="0.25">
      <c r="A5619"/>
      <c r="B5619" s="18"/>
      <c r="D5619"/>
      <c r="E5619"/>
      <c r="F5619"/>
      <c r="G5619"/>
      <c r="H5619"/>
      <c r="I5619"/>
      <c r="J5619"/>
      <c r="K5619"/>
      <c r="L5619"/>
      <c r="M5619"/>
      <c r="N5619"/>
      <c r="O5619"/>
      <c r="P5619"/>
      <c r="Q5619"/>
      <c r="R5619"/>
    </row>
    <row r="5620" spans="1:18" s="16" customFormat="1" x14ac:dyDescent="0.25">
      <c r="A5620"/>
      <c r="B5620" s="18"/>
      <c r="D5620"/>
      <c r="E5620"/>
      <c r="F5620"/>
      <c r="G5620"/>
      <c r="H5620"/>
      <c r="I5620"/>
      <c r="J5620"/>
      <c r="K5620"/>
      <c r="L5620"/>
      <c r="M5620"/>
      <c r="N5620"/>
      <c r="O5620"/>
      <c r="P5620"/>
      <c r="Q5620"/>
      <c r="R5620"/>
    </row>
    <row r="5621" spans="1:18" s="16" customFormat="1" x14ac:dyDescent="0.25">
      <c r="A5621"/>
      <c r="B5621" s="18"/>
      <c r="D5621"/>
      <c r="E5621"/>
      <c r="F5621"/>
      <c r="G5621"/>
      <c r="H5621"/>
      <c r="I5621"/>
      <c r="J5621"/>
      <c r="K5621"/>
      <c r="L5621"/>
      <c r="M5621"/>
      <c r="N5621"/>
      <c r="O5621"/>
      <c r="P5621"/>
      <c r="Q5621"/>
      <c r="R5621"/>
    </row>
    <row r="5622" spans="1:18" s="16" customFormat="1" x14ac:dyDescent="0.25">
      <c r="A5622"/>
      <c r="B5622" s="18"/>
      <c r="D5622"/>
      <c r="E5622"/>
      <c r="F5622"/>
      <c r="G5622"/>
      <c r="H5622"/>
      <c r="I5622"/>
      <c r="J5622"/>
      <c r="K5622"/>
      <c r="L5622"/>
      <c r="M5622"/>
      <c r="N5622"/>
      <c r="O5622"/>
      <c r="P5622"/>
      <c r="Q5622"/>
      <c r="R5622"/>
    </row>
    <row r="5623" spans="1:18" s="16" customFormat="1" x14ac:dyDescent="0.25">
      <c r="A5623"/>
      <c r="B5623" s="18"/>
      <c r="D5623"/>
      <c r="E5623"/>
      <c r="F5623"/>
      <c r="G5623"/>
      <c r="H5623"/>
      <c r="I5623"/>
      <c r="J5623"/>
      <c r="K5623"/>
      <c r="L5623"/>
      <c r="M5623"/>
      <c r="N5623"/>
      <c r="O5623"/>
      <c r="P5623"/>
      <c r="Q5623"/>
      <c r="R5623"/>
    </row>
    <row r="5624" spans="1:18" s="16" customFormat="1" x14ac:dyDescent="0.25">
      <c r="A5624"/>
      <c r="B5624" s="18"/>
      <c r="D5624"/>
      <c r="E5624"/>
      <c r="F5624"/>
      <c r="G5624"/>
      <c r="H5624"/>
      <c r="I5624"/>
      <c r="J5624"/>
      <c r="K5624"/>
      <c r="L5624"/>
      <c r="M5624"/>
      <c r="N5624"/>
      <c r="O5624"/>
      <c r="P5624"/>
      <c r="Q5624"/>
      <c r="R5624"/>
    </row>
    <row r="5625" spans="1:18" s="16" customFormat="1" x14ac:dyDescent="0.25">
      <c r="A5625"/>
      <c r="B5625" s="18"/>
      <c r="D5625"/>
      <c r="E5625"/>
      <c r="F5625"/>
      <c r="G5625"/>
      <c r="H5625"/>
      <c r="I5625"/>
      <c r="J5625"/>
      <c r="K5625"/>
      <c r="L5625"/>
      <c r="M5625"/>
      <c r="N5625"/>
      <c r="O5625"/>
      <c r="P5625"/>
      <c r="Q5625"/>
      <c r="R5625"/>
    </row>
    <row r="5626" spans="1:18" s="16" customFormat="1" x14ac:dyDescent="0.25">
      <c r="A5626"/>
      <c r="B5626" s="18"/>
      <c r="D5626"/>
      <c r="E5626"/>
      <c r="F5626"/>
      <c r="G5626"/>
      <c r="H5626"/>
      <c r="I5626"/>
      <c r="J5626"/>
      <c r="K5626"/>
      <c r="L5626"/>
      <c r="M5626"/>
      <c r="N5626"/>
      <c r="O5626"/>
      <c r="P5626"/>
      <c r="Q5626"/>
      <c r="R5626"/>
    </row>
    <row r="5627" spans="1:18" s="16" customFormat="1" x14ac:dyDescent="0.25">
      <c r="A5627"/>
      <c r="B5627" s="18"/>
      <c r="D5627"/>
      <c r="E5627"/>
      <c r="F5627"/>
      <c r="G5627"/>
      <c r="H5627"/>
      <c r="I5627"/>
      <c r="J5627"/>
      <c r="K5627"/>
      <c r="L5627"/>
      <c r="M5627"/>
      <c r="N5627"/>
      <c r="O5627"/>
      <c r="P5627"/>
      <c r="Q5627"/>
      <c r="R5627"/>
    </row>
    <row r="5628" spans="1:18" s="16" customFormat="1" x14ac:dyDescent="0.25">
      <c r="A5628"/>
      <c r="B5628" s="18"/>
      <c r="D5628"/>
      <c r="E5628"/>
      <c r="F5628"/>
      <c r="G5628"/>
      <c r="H5628"/>
      <c r="I5628"/>
      <c r="J5628"/>
      <c r="K5628"/>
      <c r="L5628"/>
      <c r="M5628"/>
      <c r="N5628"/>
      <c r="O5628"/>
      <c r="P5628"/>
      <c r="Q5628"/>
      <c r="R5628"/>
    </row>
    <row r="5629" spans="1:18" s="16" customFormat="1" x14ac:dyDescent="0.25">
      <c r="A5629"/>
      <c r="B5629" s="18"/>
      <c r="D5629"/>
      <c r="E5629"/>
      <c r="F5629"/>
      <c r="G5629"/>
      <c r="H5629"/>
      <c r="I5629"/>
      <c r="J5629"/>
      <c r="K5629"/>
      <c r="L5629"/>
      <c r="M5629"/>
      <c r="N5629"/>
      <c r="O5629"/>
      <c r="P5629"/>
      <c r="Q5629"/>
      <c r="R5629"/>
    </row>
    <row r="5630" spans="1:18" s="16" customFormat="1" x14ac:dyDescent="0.25">
      <c r="A5630"/>
      <c r="B5630" s="18"/>
      <c r="D5630"/>
      <c r="E5630"/>
      <c r="F5630"/>
      <c r="G5630"/>
      <c r="H5630"/>
      <c r="I5630"/>
      <c r="J5630"/>
      <c r="K5630"/>
      <c r="L5630"/>
      <c r="M5630"/>
      <c r="N5630"/>
      <c r="O5630"/>
      <c r="P5630"/>
      <c r="Q5630"/>
      <c r="R5630"/>
    </row>
    <row r="5631" spans="1:18" s="16" customFormat="1" x14ac:dyDescent="0.25">
      <c r="A5631"/>
      <c r="B5631" s="18"/>
      <c r="D5631"/>
      <c r="E5631"/>
      <c r="F5631"/>
      <c r="G5631"/>
      <c r="H5631"/>
      <c r="I5631"/>
      <c r="J5631"/>
      <c r="K5631"/>
      <c r="L5631"/>
      <c r="M5631"/>
      <c r="N5631"/>
      <c r="O5631"/>
      <c r="P5631"/>
      <c r="Q5631"/>
      <c r="R5631"/>
    </row>
    <row r="5632" spans="1:18" s="16" customFormat="1" x14ac:dyDescent="0.25">
      <c r="A5632"/>
      <c r="B5632" s="18"/>
      <c r="D5632"/>
      <c r="E5632"/>
      <c r="F5632"/>
      <c r="G5632"/>
      <c r="H5632"/>
      <c r="I5632"/>
      <c r="J5632"/>
      <c r="K5632"/>
      <c r="L5632"/>
      <c r="M5632"/>
      <c r="N5632"/>
      <c r="O5632"/>
      <c r="P5632"/>
      <c r="Q5632"/>
      <c r="R5632"/>
    </row>
    <row r="5633" spans="1:18" s="16" customFormat="1" x14ac:dyDescent="0.25">
      <c r="A5633"/>
      <c r="B5633" s="18"/>
      <c r="D5633"/>
      <c r="E5633"/>
      <c r="F5633"/>
      <c r="G5633"/>
      <c r="H5633"/>
      <c r="I5633"/>
      <c r="J5633"/>
      <c r="K5633"/>
      <c r="L5633"/>
      <c r="M5633"/>
      <c r="N5633"/>
      <c r="O5633"/>
      <c r="P5633"/>
      <c r="Q5633"/>
      <c r="R5633"/>
    </row>
    <row r="5634" spans="1:18" s="16" customFormat="1" x14ac:dyDescent="0.25">
      <c r="A5634"/>
      <c r="B5634" s="18"/>
      <c r="D5634"/>
      <c r="E5634"/>
      <c r="F5634"/>
      <c r="G5634"/>
      <c r="H5634"/>
      <c r="I5634"/>
      <c r="J5634"/>
      <c r="K5634"/>
      <c r="L5634"/>
      <c r="M5634"/>
      <c r="N5634"/>
      <c r="O5634"/>
      <c r="P5634"/>
      <c r="Q5634"/>
      <c r="R5634"/>
    </row>
    <row r="5635" spans="1:18" s="16" customFormat="1" x14ac:dyDescent="0.25">
      <c r="A5635"/>
      <c r="B5635" s="18"/>
      <c r="D5635"/>
      <c r="E5635"/>
      <c r="F5635"/>
      <c r="G5635"/>
      <c r="H5635"/>
      <c r="I5635"/>
      <c r="J5635"/>
      <c r="K5635"/>
      <c r="L5635"/>
      <c r="M5635"/>
      <c r="N5635"/>
      <c r="O5635"/>
      <c r="P5635"/>
      <c r="Q5635"/>
      <c r="R5635"/>
    </row>
    <row r="5636" spans="1:18" s="16" customFormat="1" x14ac:dyDescent="0.25">
      <c r="A5636"/>
      <c r="B5636" s="18"/>
      <c r="D5636"/>
      <c r="E5636"/>
      <c r="F5636"/>
      <c r="G5636"/>
      <c r="H5636"/>
      <c r="I5636"/>
      <c r="J5636"/>
      <c r="K5636"/>
      <c r="L5636"/>
      <c r="M5636"/>
      <c r="N5636"/>
      <c r="O5636"/>
      <c r="P5636"/>
      <c r="Q5636"/>
      <c r="R5636"/>
    </row>
    <row r="5637" spans="1:18" s="16" customFormat="1" x14ac:dyDescent="0.25">
      <c r="A5637"/>
      <c r="B5637" s="18"/>
      <c r="D5637"/>
      <c r="E5637"/>
      <c r="F5637"/>
      <c r="G5637"/>
      <c r="H5637"/>
      <c r="I5637"/>
      <c r="J5637"/>
      <c r="K5637"/>
      <c r="L5637"/>
      <c r="M5637"/>
      <c r="N5637"/>
      <c r="O5637"/>
      <c r="P5637"/>
      <c r="Q5637"/>
      <c r="R5637"/>
    </row>
    <row r="5638" spans="1:18" s="16" customFormat="1" x14ac:dyDescent="0.25">
      <c r="A5638"/>
      <c r="B5638" s="18"/>
      <c r="D5638"/>
      <c r="E5638"/>
      <c r="F5638"/>
      <c r="G5638"/>
      <c r="H5638"/>
      <c r="I5638"/>
      <c r="J5638"/>
      <c r="K5638"/>
      <c r="L5638"/>
      <c r="M5638"/>
      <c r="N5638"/>
      <c r="O5638"/>
      <c r="P5638"/>
      <c r="Q5638"/>
      <c r="R5638"/>
    </row>
    <row r="5639" spans="1:18" s="16" customFormat="1" x14ac:dyDescent="0.25">
      <c r="A5639"/>
      <c r="B5639" s="18"/>
      <c r="D5639"/>
      <c r="E5639"/>
      <c r="F5639"/>
      <c r="G5639"/>
      <c r="H5639"/>
      <c r="I5639"/>
      <c r="J5639"/>
      <c r="K5639"/>
      <c r="L5639"/>
      <c r="M5639"/>
      <c r="N5639"/>
      <c r="O5639"/>
      <c r="P5639"/>
      <c r="Q5639"/>
      <c r="R5639"/>
    </row>
    <row r="5640" spans="1:18" s="16" customFormat="1" x14ac:dyDescent="0.25">
      <c r="A5640"/>
      <c r="B5640" s="18"/>
      <c r="D5640"/>
      <c r="E5640"/>
      <c r="F5640"/>
      <c r="G5640"/>
      <c r="H5640"/>
      <c r="I5640"/>
      <c r="J5640"/>
      <c r="K5640"/>
      <c r="L5640"/>
      <c r="M5640"/>
      <c r="N5640"/>
      <c r="O5640"/>
      <c r="P5640"/>
      <c r="Q5640"/>
      <c r="R5640"/>
    </row>
    <row r="5641" spans="1:18" s="16" customFormat="1" x14ac:dyDescent="0.25">
      <c r="A5641"/>
      <c r="B5641" s="18"/>
      <c r="D5641"/>
      <c r="E5641"/>
      <c r="F5641"/>
      <c r="G5641"/>
      <c r="H5641"/>
      <c r="I5641"/>
      <c r="J5641"/>
      <c r="K5641"/>
      <c r="L5641"/>
      <c r="M5641"/>
      <c r="N5641"/>
      <c r="O5641"/>
      <c r="P5641"/>
      <c r="Q5641"/>
      <c r="R5641"/>
    </row>
    <row r="5642" spans="1:18" s="16" customFormat="1" x14ac:dyDescent="0.25">
      <c r="A5642"/>
      <c r="B5642" s="18"/>
      <c r="D5642"/>
      <c r="E5642"/>
      <c r="F5642"/>
      <c r="G5642"/>
      <c r="H5642"/>
      <c r="I5642"/>
      <c r="J5642"/>
      <c r="K5642"/>
      <c r="L5642"/>
      <c r="M5642"/>
      <c r="N5642"/>
      <c r="O5642"/>
      <c r="P5642"/>
      <c r="Q5642"/>
      <c r="R5642"/>
    </row>
    <row r="5643" spans="1:18" s="16" customFormat="1" x14ac:dyDescent="0.25">
      <c r="A5643"/>
      <c r="B5643" s="18"/>
      <c r="D5643"/>
      <c r="E5643"/>
      <c r="F5643"/>
      <c r="G5643"/>
      <c r="H5643"/>
      <c r="I5643"/>
      <c r="J5643"/>
      <c r="K5643"/>
      <c r="L5643"/>
      <c r="M5643"/>
      <c r="N5643"/>
      <c r="O5643"/>
      <c r="P5643"/>
      <c r="Q5643"/>
      <c r="R5643"/>
    </row>
    <row r="5644" spans="1:18" s="16" customFormat="1" x14ac:dyDescent="0.25">
      <c r="A5644"/>
      <c r="B5644" s="18"/>
      <c r="D5644"/>
      <c r="E5644"/>
      <c r="F5644"/>
      <c r="G5644"/>
      <c r="H5644"/>
      <c r="I5644"/>
      <c r="J5644"/>
      <c r="K5644"/>
      <c r="L5644"/>
      <c r="M5644"/>
      <c r="N5644"/>
      <c r="O5644"/>
      <c r="P5644"/>
      <c r="Q5644"/>
      <c r="R5644"/>
    </row>
    <row r="5645" spans="1:18" s="16" customFormat="1" x14ac:dyDescent="0.25">
      <c r="A5645"/>
      <c r="B5645" s="18"/>
      <c r="D5645"/>
      <c r="E5645"/>
      <c r="F5645"/>
      <c r="G5645"/>
      <c r="H5645"/>
      <c r="I5645"/>
      <c r="J5645"/>
      <c r="K5645"/>
      <c r="L5645"/>
      <c r="M5645"/>
      <c r="N5645"/>
      <c r="O5645"/>
      <c r="P5645"/>
      <c r="Q5645"/>
      <c r="R5645"/>
    </row>
    <row r="5646" spans="1:18" s="16" customFormat="1" x14ac:dyDescent="0.25">
      <c r="A5646"/>
      <c r="B5646" s="18"/>
      <c r="D5646"/>
      <c r="E5646"/>
      <c r="F5646"/>
      <c r="G5646"/>
      <c r="H5646"/>
      <c r="I5646"/>
      <c r="J5646"/>
      <c r="K5646"/>
      <c r="L5646"/>
      <c r="M5646"/>
      <c r="N5646"/>
      <c r="O5646"/>
      <c r="P5646"/>
      <c r="Q5646"/>
      <c r="R5646"/>
    </row>
    <row r="5647" spans="1:18" s="16" customFormat="1" x14ac:dyDescent="0.25">
      <c r="A5647"/>
      <c r="B5647" s="18"/>
      <c r="D5647"/>
      <c r="E5647"/>
      <c r="F5647"/>
      <c r="G5647"/>
      <c r="H5647"/>
      <c r="I5647"/>
      <c r="J5647"/>
      <c r="K5647"/>
      <c r="L5647"/>
      <c r="M5647"/>
      <c r="N5647"/>
      <c r="O5647"/>
      <c r="P5647"/>
      <c r="Q5647"/>
      <c r="R5647"/>
    </row>
    <row r="5648" spans="1:18" s="16" customFormat="1" x14ac:dyDescent="0.25">
      <c r="A5648"/>
      <c r="B5648" s="18"/>
      <c r="D5648"/>
      <c r="E5648"/>
      <c r="F5648"/>
      <c r="G5648"/>
      <c r="H5648"/>
      <c r="I5648"/>
      <c r="J5648"/>
      <c r="K5648"/>
      <c r="L5648"/>
      <c r="M5648"/>
      <c r="N5648"/>
      <c r="O5648"/>
      <c r="P5648"/>
      <c r="Q5648"/>
      <c r="R5648"/>
    </row>
    <row r="5649" spans="1:18" s="16" customFormat="1" x14ac:dyDescent="0.25">
      <c r="A5649"/>
      <c r="B5649" s="18"/>
      <c r="D5649"/>
      <c r="E5649"/>
      <c r="F5649"/>
      <c r="G5649"/>
      <c r="H5649"/>
      <c r="I5649"/>
      <c r="J5649"/>
      <c r="K5649"/>
      <c r="L5649"/>
      <c r="M5649"/>
      <c r="N5649"/>
      <c r="O5649"/>
      <c r="P5649"/>
      <c r="Q5649"/>
      <c r="R5649"/>
    </row>
    <row r="5650" spans="1:18" s="16" customFormat="1" x14ac:dyDescent="0.25">
      <c r="A5650"/>
      <c r="B5650" s="18"/>
      <c r="D5650"/>
      <c r="E5650"/>
      <c r="F5650"/>
      <c r="G5650"/>
      <c r="H5650"/>
      <c r="I5650"/>
      <c r="J5650"/>
      <c r="K5650"/>
      <c r="L5650"/>
      <c r="M5650"/>
      <c r="N5650"/>
      <c r="O5650"/>
      <c r="P5650"/>
      <c r="Q5650"/>
      <c r="R5650"/>
    </row>
    <row r="5651" spans="1:18" s="16" customFormat="1" x14ac:dyDescent="0.25">
      <c r="A5651"/>
      <c r="B5651" s="18"/>
      <c r="D5651"/>
      <c r="E5651"/>
      <c r="F5651"/>
      <c r="G5651"/>
      <c r="H5651"/>
      <c r="I5651"/>
      <c r="J5651"/>
      <c r="K5651"/>
      <c r="L5651"/>
      <c r="M5651"/>
      <c r="N5651"/>
      <c r="O5651"/>
      <c r="P5651"/>
      <c r="Q5651"/>
      <c r="R5651"/>
    </row>
    <row r="5652" spans="1:18" s="16" customFormat="1" x14ac:dyDescent="0.25">
      <c r="A5652"/>
      <c r="B5652" s="18"/>
      <c r="D5652"/>
      <c r="E5652"/>
      <c r="F5652"/>
      <c r="G5652"/>
      <c r="H5652"/>
      <c r="I5652"/>
      <c r="J5652"/>
      <c r="K5652"/>
      <c r="L5652"/>
      <c r="M5652"/>
      <c r="N5652"/>
      <c r="O5652"/>
      <c r="P5652"/>
      <c r="Q5652"/>
      <c r="R5652"/>
    </row>
    <row r="5653" spans="1:18" s="16" customFormat="1" x14ac:dyDescent="0.25">
      <c r="A5653"/>
      <c r="B5653" s="18"/>
      <c r="D5653"/>
      <c r="E5653"/>
      <c r="F5653"/>
      <c r="G5653"/>
      <c r="H5653"/>
      <c r="I5653"/>
      <c r="J5653"/>
      <c r="K5653"/>
      <c r="L5653"/>
      <c r="M5653"/>
      <c r="N5653"/>
      <c r="O5653"/>
      <c r="P5653"/>
      <c r="Q5653"/>
      <c r="R5653"/>
    </row>
    <row r="5654" spans="1:18" s="16" customFormat="1" x14ac:dyDescent="0.25">
      <c r="A5654"/>
      <c r="B5654" s="18"/>
      <c r="D5654"/>
      <c r="E5654"/>
      <c r="F5654"/>
      <c r="G5654"/>
      <c r="H5654"/>
      <c r="I5654"/>
      <c r="J5654"/>
      <c r="K5654"/>
      <c r="L5654"/>
      <c r="M5654"/>
      <c r="N5654"/>
      <c r="O5654"/>
      <c r="P5654"/>
      <c r="Q5654"/>
      <c r="R5654"/>
    </row>
    <row r="5655" spans="1:18" s="16" customFormat="1" x14ac:dyDescent="0.25">
      <c r="A5655"/>
      <c r="B5655" s="18"/>
      <c r="D5655"/>
      <c r="E5655"/>
      <c r="F5655"/>
      <c r="G5655"/>
      <c r="H5655"/>
      <c r="I5655"/>
      <c r="J5655"/>
      <c r="K5655"/>
      <c r="L5655"/>
      <c r="M5655"/>
      <c r="N5655"/>
      <c r="O5655"/>
      <c r="P5655"/>
      <c r="Q5655"/>
      <c r="R5655"/>
    </row>
    <row r="5656" spans="1:18" s="16" customFormat="1" x14ac:dyDescent="0.25">
      <c r="A5656"/>
      <c r="B5656" s="18"/>
      <c r="D5656"/>
      <c r="E5656"/>
      <c r="F5656"/>
      <c r="G5656"/>
      <c r="H5656"/>
      <c r="I5656"/>
      <c r="J5656"/>
      <c r="K5656"/>
      <c r="L5656"/>
      <c r="M5656"/>
      <c r="N5656"/>
      <c r="O5656"/>
      <c r="P5656"/>
      <c r="Q5656"/>
      <c r="R5656"/>
    </row>
    <row r="5657" spans="1:18" s="16" customFormat="1" x14ac:dyDescent="0.25">
      <c r="A5657"/>
      <c r="B5657" s="18"/>
      <c r="D5657"/>
      <c r="E5657"/>
      <c r="F5657"/>
      <c r="G5657"/>
      <c r="H5657"/>
      <c r="I5657"/>
      <c r="J5657"/>
      <c r="K5657"/>
      <c r="L5657"/>
      <c r="M5657"/>
      <c r="N5657"/>
      <c r="O5657"/>
      <c r="P5657"/>
      <c r="Q5657"/>
      <c r="R5657"/>
    </row>
    <row r="5658" spans="1:18" s="16" customFormat="1" x14ac:dyDescent="0.25">
      <c r="A5658"/>
      <c r="B5658" s="18"/>
      <c r="D5658"/>
      <c r="E5658"/>
      <c r="F5658"/>
      <c r="G5658"/>
      <c r="H5658"/>
      <c r="I5658"/>
      <c r="J5658"/>
      <c r="K5658"/>
      <c r="L5658"/>
      <c r="M5658"/>
      <c r="N5658"/>
      <c r="O5658"/>
      <c r="P5658"/>
      <c r="Q5658"/>
      <c r="R5658"/>
    </row>
    <row r="5659" spans="1:18" s="16" customFormat="1" x14ac:dyDescent="0.25">
      <c r="A5659"/>
      <c r="B5659" s="18"/>
      <c r="D5659"/>
      <c r="E5659"/>
      <c r="F5659"/>
      <c r="G5659"/>
      <c r="H5659"/>
      <c r="I5659"/>
      <c r="J5659"/>
      <c r="K5659"/>
      <c r="L5659"/>
      <c r="M5659"/>
      <c r="N5659"/>
      <c r="O5659"/>
      <c r="P5659"/>
      <c r="Q5659"/>
      <c r="R5659"/>
    </row>
    <row r="5660" spans="1:18" s="16" customFormat="1" x14ac:dyDescent="0.25">
      <c r="A5660"/>
      <c r="B5660" s="18"/>
      <c r="D5660"/>
      <c r="E5660"/>
      <c r="F5660"/>
      <c r="G5660"/>
      <c r="H5660"/>
      <c r="I5660"/>
      <c r="J5660"/>
      <c r="K5660"/>
      <c r="L5660"/>
      <c r="M5660"/>
      <c r="N5660"/>
      <c r="O5660"/>
      <c r="P5660"/>
      <c r="Q5660"/>
      <c r="R5660"/>
    </row>
    <row r="5661" spans="1:18" s="16" customFormat="1" x14ac:dyDescent="0.25">
      <c r="A5661"/>
      <c r="B5661" s="18"/>
      <c r="D5661"/>
      <c r="E5661"/>
      <c r="F5661"/>
      <c r="G5661"/>
      <c r="H5661"/>
      <c r="I5661"/>
      <c r="J5661"/>
      <c r="K5661"/>
      <c r="L5661"/>
      <c r="M5661"/>
      <c r="N5661"/>
      <c r="O5661"/>
      <c r="P5661"/>
      <c r="Q5661"/>
      <c r="R5661"/>
    </row>
    <row r="5662" spans="1:18" s="16" customFormat="1" x14ac:dyDescent="0.25">
      <c r="A5662"/>
      <c r="B5662" s="17"/>
      <c r="D5662"/>
      <c r="E5662"/>
      <c r="F5662"/>
      <c r="G5662"/>
      <c r="H5662"/>
      <c r="I5662"/>
      <c r="J5662"/>
      <c r="K5662"/>
      <c r="L5662"/>
      <c r="M5662"/>
      <c r="N5662"/>
      <c r="O5662"/>
      <c r="P5662"/>
      <c r="Q5662"/>
      <c r="R5662"/>
    </row>
    <row r="5663" spans="1:18" s="16" customFormat="1" x14ac:dyDescent="0.25">
      <c r="A5663"/>
      <c r="B5663" s="18"/>
      <c r="D5663"/>
      <c r="E5663"/>
      <c r="F5663"/>
      <c r="G5663"/>
      <c r="H5663"/>
      <c r="I5663"/>
      <c r="J5663"/>
      <c r="K5663"/>
      <c r="L5663"/>
      <c r="M5663"/>
      <c r="N5663"/>
      <c r="O5663"/>
      <c r="P5663"/>
      <c r="Q5663"/>
      <c r="R5663"/>
    </row>
    <row r="5664" spans="1:18" s="16" customFormat="1" x14ac:dyDescent="0.25">
      <c r="A5664"/>
      <c r="B5664" s="18"/>
      <c r="D5664"/>
      <c r="E5664"/>
      <c r="F5664"/>
      <c r="G5664"/>
      <c r="H5664"/>
      <c r="I5664"/>
      <c r="J5664"/>
      <c r="K5664"/>
      <c r="L5664"/>
      <c r="M5664"/>
      <c r="N5664"/>
      <c r="O5664"/>
      <c r="P5664"/>
      <c r="Q5664"/>
      <c r="R5664"/>
    </row>
    <row r="5665" spans="1:18" s="16" customFormat="1" x14ac:dyDescent="0.25">
      <c r="A5665"/>
      <c r="B5665" s="18"/>
      <c r="D5665"/>
      <c r="E5665"/>
      <c r="F5665"/>
      <c r="G5665"/>
      <c r="H5665"/>
      <c r="I5665"/>
      <c r="J5665"/>
      <c r="K5665"/>
      <c r="L5665"/>
      <c r="M5665"/>
      <c r="N5665"/>
      <c r="O5665"/>
      <c r="P5665"/>
      <c r="Q5665"/>
      <c r="R5665"/>
    </row>
    <row r="5666" spans="1:18" s="16" customFormat="1" x14ac:dyDescent="0.25">
      <c r="A5666"/>
      <c r="B5666" s="18"/>
      <c r="D5666"/>
      <c r="E5666"/>
      <c r="F5666"/>
      <c r="G5666"/>
      <c r="H5666"/>
      <c r="I5666"/>
      <c r="J5666"/>
      <c r="K5666"/>
      <c r="L5666"/>
      <c r="M5666"/>
      <c r="N5666"/>
      <c r="O5666"/>
      <c r="P5666"/>
      <c r="Q5666"/>
      <c r="R5666"/>
    </row>
    <row r="5667" spans="1:18" s="16" customFormat="1" x14ac:dyDescent="0.25">
      <c r="A5667"/>
      <c r="B5667" s="18"/>
      <c r="D5667"/>
      <c r="E5667"/>
      <c r="F5667"/>
      <c r="G5667"/>
      <c r="H5667"/>
      <c r="I5667"/>
      <c r="J5667"/>
      <c r="K5667"/>
      <c r="L5667"/>
      <c r="M5667"/>
      <c r="N5667"/>
      <c r="O5667"/>
      <c r="P5667"/>
      <c r="Q5667"/>
      <c r="R5667"/>
    </row>
    <row r="5668" spans="1:18" s="16" customFormat="1" x14ac:dyDescent="0.25">
      <c r="A5668"/>
      <c r="B5668" s="18"/>
      <c r="D5668"/>
      <c r="E5668"/>
      <c r="F5668"/>
      <c r="G5668"/>
      <c r="H5668"/>
      <c r="I5668"/>
      <c r="J5668"/>
      <c r="K5668"/>
      <c r="L5668"/>
      <c r="M5668"/>
      <c r="N5668"/>
      <c r="O5668"/>
      <c r="P5668"/>
      <c r="Q5668"/>
      <c r="R5668"/>
    </row>
    <row r="5669" spans="1:18" s="16" customFormat="1" x14ac:dyDescent="0.25">
      <c r="A5669"/>
      <c r="B5669" s="18"/>
      <c r="D5669"/>
      <c r="E5669"/>
      <c r="F5669"/>
      <c r="G5669"/>
      <c r="H5669"/>
      <c r="I5669"/>
      <c r="J5669"/>
      <c r="K5669"/>
      <c r="L5669"/>
      <c r="M5669"/>
      <c r="N5669"/>
      <c r="O5669"/>
      <c r="P5669"/>
      <c r="Q5669"/>
      <c r="R5669"/>
    </row>
    <row r="5670" spans="1:18" s="16" customFormat="1" x14ac:dyDescent="0.25">
      <c r="A5670"/>
      <c r="B5670" s="18"/>
      <c r="D5670"/>
      <c r="E5670"/>
      <c r="F5670"/>
      <c r="G5670"/>
      <c r="H5670"/>
      <c r="I5670"/>
      <c r="J5670"/>
      <c r="K5670"/>
      <c r="L5670"/>
      <c r="M5670"/>
      <c r="N5670"/>
      <c r="O5670"/>
      <c r="P5670"/>
      <c r="Q5670"/>
      <c r="R5670"/>
    </row>
    <row r="5671" spans="1:18" s="16" customFormat="1" x14ac:dyDescent="0.25">
      <c r="A5671"/>
      <c r="B5671" s="18"/>
      <c r="D5671"/>
      <c r="E5671"/>
      <c r="F5671"/>
      <c r="G5671"/>
      <c r="H5671"/>
      <c r="I5671"/>
      <c r="J5671"/>
      <c r="K5671"/>
      <c r="L5671"/>
      <c r="M5671"/>
      <c r="N5671"/>
      <c r="O5671"/>
      <c r="P5671"/>
      <c r="Q5671"/>
      <c r="R5671"/>
    </row>
    <row r="5672" spans="1:18" s="16" customFormat="1" x14ac:dyDescent="0.25">
      <c r="A5672"/>
      <c r="B5672" s="18"/>
      <c r="D5672"/>
      <c r="E5672"/>
      <c r="F5672"/>
      <c r="G5672"/>
      <c r="H5672"/>
      <c r="I5672"/>
      <c r="J5672"/>
      <c r="K5672"/>
      <c r="L5672"/>
      <c r="M5672"/>
      <c r="N5672"/>
      <c r="O5672"/>
      <c r="P5672"/>
      <c r="Q5672"/>
      <c r="R5672"/>
    </row>
    <row r="5673" spans="1:18" s="16" customFormat="1" x14ac:dyDescent="0.25">
      <c r="A5673"/>
      <c r="B5673" s="18"/>
      <c r="D5673"/>
      <c r="E5673"/>
      <c r="F5673"/>
      <c r="G5673"/>
      <c r="H5673"/>
      <c r="I5673"/>
      <c r="J5673"/>
      <c r="K5673"/>
      <c r="L5673"/>
      <c r="M5673"/>
      <c r="N5673"/>
      <c r="O5673"/>
      <c r="P5673"/>
      <c r="Q5673"/>
      <c r="R5673"/>
    </row>
    <row r="5674" spans="1:18" s="16" customFormat="1" x14ac:dyDescent="0.25">
      <c r="A5674"/>
      <c r="B5674" s="18"/>
      <c r="D5674"/>
      <c r="E5674"/>
      <c r="F5674"/>
      <c r="G5674"/>
      <c r="H5674"/>
      <c r="I5674"/>
      <c r="J5674"/>
      <c r="K5674"/>
      <c r="L5674"/>
      <c r="M5674"/>
      <c r="N5674"/>
      <c r="O5674"/>
      <c r="P5674"/>
      <c r="Q5674"/>
      <c r="R5674"/>
    </row>
    <row r="5675" spans="1:18" s="16" customFormat="1" x14ac:dyDescent="0.25">
      <c r="A5675"/>
      <c r="B5675" s="18"/>
      <c r="D5675"/>
      <c r="E5675"/>
      <c r="F5675"/>
      <c r="G5675"/>
      <c r="H5675"/>
      <c r="I5675"/>
      <c r="J5675"/>
      <c r="K5675"/>
      <c r="L5675"/>
      <c r="M5675"/>
      <c r="N5675"/>
      <c r="O5675"/>
      <c r="P5675"/>
      <c r="Q5675"/>
      <c r="R5675"/>
    </row>
    <row r="5676" spans="1:18" s="16" customFormat="1" x14ac:dyDescent="0.25">
      <c r="A5676"/>
      <c r="B5676" s="18"/>
      <c r="D5676"/>
      <c r="E5676"/>
      <c r="F5676"/>
      <c r="G5676"/>
      <c r="H5676"/>
      <c r="I5676"/>
      <c r="J5676"/>
      <c r="K5676"/>
      <c r="L5676"/>
      <c r="M5676"/>
      <c r="N5676"/>
      <c r="O5676"/>
      <c r="P5676"/>
      <c r="Q5676"/>
      <c r="R5676"/>
    </row>
    <row r="5677" spans="1:18" s="16" customFormat="1" x14ac:dyDescent="0.25">
      <c r="A5677"/>
      <c r="B5677" s="18"/>
      <c r="D5677"/>
      <c r="E5677"/>
      <c r="F5677"/>
      <c r="G5677"/>
      <c r="H5677"/>
      <c r="I5677"/>
      <c r="J5677"/>
      <c r="K5677"/>
      <c r="L5677"/>
      <c r="M5677"/>
      <c r="N5677"/>
      <c r="O5677"/>
      <c r="P5677"/>
      <c r="Q5677"/>
      <c r="R5677"/>
    </row>
    <row r="5678" spans="1:18" s="16" customFormat="1" x14ac:dyDescent="0.25">
      <c r="A5678"/>
      <c r="B5678" s="18"/>
      <c r="D5678"/>
      <c r="E5678"/>
      <c r="F5678"/>
      <c r="G5678"/>
      <c r="H5678"/>
      <c r="I5678"/>
      <c r="J5678"/>
      <c r="K5678"/>
      <c r="L5678"/>
      <c r="M5678"/>
      <c r="N5678"/>
      <c r="O5678"/>
      <c r="P5678"/>
      <c r="Q5678"/>
      <c r="R5678"/>
    </row>
    <row r="5679" spans="1:18" s="16" customFormat="1" x14ac:dyDescent="0.25">
      <c r="A5679"/>
      <c r="B5679" s="18"/>
      <c r="D5679"/>
      <c r="E5679"/>
      <c r="F5679"/>
      <c r="G5679"/>
      <c r="H5679"/>
      <c r="I5679"/>
      <c r="J5679"/>
      <c r="K5679"/>
      <c r="L5679"/>
      <c r="M5679"/>
      <c r="N5679"/>
      <c r="O5679"/>
      <c r="P5679"/>
      <c r="Q5679"/>
      <c r="R5679"/>
    </row>
    <row r="5680" spans="1:18" s="16" customFormat="1" x14ac:dyDescent="0.25">
      <c r="A5680"/>
      <c r="B5680" s="18"/>
      <c r="D5680"/>
      <c r="E5680"/>
      <c r="F5680"/>
      <c r="G5680"/>
      <c r="H5680"/>
      <c r="I5680"/>
      <c r="J5680"/>
      <c r="K5680"/>
      <c r="L5680"/>
      <c r="M5680"/>
      <c r="N5680"/>
      <c r="O5680"/>
      <c r="P5680"/>
      <c r="Q5680"/>
      <c r="R5680"/>
    </row>
    <row r="5681" spans="1:18" s="16" customFormat="1" x14ac:dyDescent="0.25">
      <c r="A5681"/>
      <c r="B5681" s="18"/>
      <c r="D5681"/>
      <c r="E5681"/>
      <c r="F5681"/>
      <c r="G5681"/>
      <c r="H5681"/>
      <c r="I5681"/>
      <c r="J5681"/>
      <c r="K5681"/>
      <c r="L5681"/>
      <c r="M5681"/>
      <c r="N5681"/>
      <c r="O5681"/>
      <c r="P5681"/>
      <c r="Q5681"/>
      <c r="R5681"/>
    </row>
    <row r="5682" spans="1:18" s="16" customFormat="1" x14ac:dyDescent="0.25">
      <c r="A5682"/>
      <c r="B5682" s="18"/>
      <c r="D5682"/>
      <c r="E5682"/>
      <c r="F5682"/>
      <c r="G5682"/>
      <c r="H5682"/>
      <c r="I5682"/>
      <c r="J5682"/>
      <c r="K5682"/>
      <c r="L5682"/>
      <c r="M5682"/>
      <c r="N5682"/>
      <c r="O5682"/>
      <c r="P5682"/>
      <c r="Q5682"/>
      <c r="R5682"/>
    </row>
    <row r="5683" spans="1:18" s="16" customFormat="1" x14ac:dyDescent="0.25">
      <c r="A5683"/>
      <c r="B5683" s="18"/>
      <c r="D5683"/>
      <c r="E5683"/>
      <c r="F5683"/>
      <c r="G5683"/>
      <c r="H5683"/>
      <c r="I5683"/>
      <c r="J5683"/>
      <c r="K5683"/>
      <c r="L5683"/>
      <c r="M5683"/>
      <c r="N5683"/>
      <c r="O5683"/>
      <c r="P5683"/>
      <c r="Q5683"/>
      <c r="R5683"/>
    </row>
    <row r="5684" spans="1:18" s="16" customFormat="1" x14ac:dyDescent="0.25">
      <c r="A5684"/>
      <c r="B5684" s="18"/>
      <c r="D5684"/>
      <c r="E5684"/>
      <c r="F5684"/>
      <c r="G5684"/>
      <c r="H5684"/>
      <c r="I5684"/>
      <c r="J5684"/>
      <c r="K5684"/>
      <c r="L5684"/>
      <c r="M5684"/>
      <c r="N5684"/>
      <c r="O5684"/>
      <c r="P5684"/>
      <c r="Q5684"/>
      <c r="R5684"/>
    </row>
    <row r="5685" spans="1:18" s="16" customFormat="1" x14ac:dyDescent="0.25">
      <c r="A5685"/>
      <c r="B5685" s="18"/>
      <c r="D5685"/>
      <c r="E5685"/>
      <c r="F5685"/>
      <c r="G5685"/>
      <c r="H5685"/>
      <c r="I5685"/>
      <c r="J5685"/>
      <c r="K5685"/>
      <c r="L5685"/>
      <c r="M5685"/>
      <c r="N5685"/>
      <c r="O5685"/>
      <c r="P5685"/>
      <c r="Q5685"/>
      <c r="R5685"/>
    </row>
    <row r="5686" spans="1:18" s="16" customFormat="1" x14ac:dyDescent="0.25">
      <c r="A5686"/>
      <c r="B5686" s="18"/>
      <c r="D5686"/>
      <c r="E5686"/>
      <c r="F5686"/>
      <c r="G5686"/>
      <c r="H5686"/>
      <c r="I5686"/>
      <c r="J5686"/>
      <c r="K5686"/>
      <c r="L5686"/>
      <c r="M5686"/>
      <c r="N5686"/>
      <c r="O5686"/>
      <c r="P5686"/>
      <c r="Q5686"/>
      <c r="R5686"/>
    </row>
    <row r="5687" spans="1:18" s="16" customFormat="1" x14ac:dyDescent="0.25">
      <c r="A5687"/>
      <c r="B5687" s="18"/>
      <c r="D5687"/>
      <c r="E5687"/>
      <c r="F5687"/>
      <c r="G5687"/>
      <c r="H5687"/>
      <c r="I5687"/>
      <c r="J5687"/>
      <c r="K5687"/>
      <c r="L5687"/>
      <c r="M5687"/>
      <c r="N5687"/>
      <c r="O5687"/>
      <c r="P5687"/>
      <c r="Q5687"/>
      <c r="R5687"/>
    </row>
    <row r="5688" spans="1:18" s="16" customFormat="1" x14ac:dyDescent="0.25">
      <c r="A5688"/>
      <c r="B5688" s="18"/>
      <c r="D5688"/>
      <c r="E5688"/>
      <c r="F5688"/>
      <c r="G5688"/>
      <c r="H5688"/>
      <c r="I5688"/>
      <c r="J5688"/>
      <c r="K5688"/>
      <c r="L5688"/>
      <c r="M5688"/>
      <c r="N5688"/>
      <c r="O5688"/>
      <c r="P5688"/>
      <c r="Q5688"/>
      <c r="R5688"/>
    </row>
    <row r="5689" spans="1:18" s="16" customFormat="1" x14ac:dyDescent="0.25">
      <c r="A5689"/>
      <c r="B5689" s="18"/>
      <c r="D5689"/>
      <c r="E5689"/>
      <c r="F5689"/>
      <c r="G5689"/>
      <c r="H5689"/>
      <c r="I5689"/>
      <c r="J5689"/>
      <c r="K5689"/>
      <c r="L5689"/>
      <c r="M5689"/>
      <c r="N5689"/>
      <c r="O5689"/>
      <c r="P5689"/>
      <c r="Q5689"/>
      <c r="R5689"/>
    </row>
    <row r="5690" spans="1:18" s="16" customFormat="1" x14ac:dyDescent="0.25">
      <c r="A5690"/>
      <c r="B5690" s="18"/>
      <c r="D5690"/>
      <c r="E5690"/>
      <c r="F5690"/>
      <c r="G5690"/>
      <c r="H5690"/>
      <c r="I5690"/>
      <c r="J5690"/>
      <c r="K5690"/>
      <c r="L5690"/>
      <c r="M5690"/>
      <c r="N5690"/>
      <c r="O5690"/>
      <c r="P5690"/>
      <c r="Q5690"/>
      <c r="R5690"/>
    </row>
    <row r="5691" spans="1:18" s="16" customFormat="1" x14ac:dyDescent="0.25">
      <c r="A5691"/>
      <c r="B5691" s="18"/>
      <c r="D5691"/>
      <c r="E5691"/>
      <c r="F5691"/>
      <c r="G5691"/>
      <c r="H5691"/>
      <c r="I5691"/>
      <c r="J5691"/>
      <c r="K5691"/>
      <c r="L5691"/>
      <c r="M5691"/>
      <c r="N5691"/>
      <c r="O5691"/>
      <c r="P5691"/>
      <c r="Q5691"/>
      <c r="R5691"/>
    </row>
    <row r="5692" spans="1:18" s="16" customFormat="1" x14ac:dyDescent="0.25">
      <c r="A5692"/>
      <c r="B5692" s="18"/>
      <c r="D5692"/>
      <c r="E5692"/>
      <c r="F5692"/>
      <c r="G5692"/>
      <c r="H5692"/>
      <c r="I5692"/>
      <c r="J5692"/>
      <c r="K5692"/>
      <c r="L5692"/>
      <c r="M5692"/>
      <c r="N5692"/>
      <c r="O5692"/>
      <c r="P5692"/>
      <c r="Q5692"/>
      <c r="R5692"/>
    </row>
    <row r="5693" spans="1:18" s="16" customFormat="1" x14ac:dyDescent="0.25">
      <c r="A5693"/>
      <c r="B5693" s="18"/>
      <c r="D5693"/>
      <c r="E5693"/>
      <c r="F5693"/>
      <c r="G5693"/>
      <c r="H5693"/>
      <c r="I5693"/>
      <c r="J5693"/>
      <c r="K5693"/>
      <c r="L5693"/>
      <c r="M5693"/>
      <c r="N5693"/>
      <c r="O5693"/>
      <c r="P5693"/>
      <c r="Q5693"/>
      <c r="R5693"/>
    </row>
    <row r="5694" spans="1:18" s="16" customFormat="1" x14ac:dyDescent="0.25">
      <c r="A5694"/>
      <c r="B5694" s="18"/>
      <c r="D5694"/>
      <c r="E5694"/>
      <c r="F5694"/>
      <c r="G5694"/>
      <c r="H5694"/>
      <c r="I5694"/>
      <c r="J5694"/>
      <c r="K5694"/>
      <c r="L5694"/>
      <c r="M5694"/>
      <c r="N5694"/>
      <c r="O5694"/>
      <c r="P5694"/>
      <c r="Q5694"/>
      <c r="R5694"/>
    </row>
    <row r="5695" spans="1:18" s="16" customFormat="1" x14ac:dyDescent="0.25">
      <c r="A5695"/>
      <c r="B5695" s="18"/>
      <c r="D5695"/>
      <c r="E5695"/>
      <c r="F5695"/>
      <c r="G5695"/>
      <c r="H5695"/>
      <c r="I5695"/>
      <c r="J5695"/>
      <c r="K5695"/>
      <c r="L5695"/>
      <c r="M5695"/>
      <c r="N5695"/>
      <c r="O5695"/>
      <c r="P5695"/>
      <c r="Q5695"/>
      <c r="R5695"/>
    </row>
    <row r="5696" spans="1:18" s="16" customFormat="1" x14ac:dyDescent="0.25">
      <c r="A5696"/>
      <c r="B5696" s="18"/>
      <c r="D5696"/>
      <c r="E5696"/>
      <c r="F5696"/>
      <c r="G5696"/>
      <c r="H5696"/>
      <c r="I5696"/>
      <c r="J5696"/>
      <c r="K5696"/>
      <c r="L5696"/>
      <c r="M5696"/>
      <c r="N5696"/>
      <c r="O5696"/>
      <c r="P5696"/>
      <c r="Q5696"/>
      <c r="R5696"/>
    </row>
    <row r="5697" spans="1:18" s="16" customFormat="1" x14ac:dyDescent="0.25">
      <c r="A5697"/>
      <c r="B5697" s="18"/>
      <c r="D5697"/>
      <c r="E5697"/>
      <c r="F5697"/>
      <c r="G5697"/>
      <c r="H5697"/>
      <c r="I5697"/>
      <c r="J5697"/>
      <c r="K5697"/>
      <c r="L5697"/>
      <c r="M5697"/>
      <c r="N5697"/>
      <c r="O5697"/>
      <c r="P5697"/>
      <c r="Q5697"/>
      <c r="R5697"/>
    </row>
    <row r="5698" spans="1:18" s="16" customFormat="1" x14ac:dyDescent="0.25">
      <c r="A5698"/>
      <c r="B5698" s="18"/>
      <c r="D5698"/>
      <c r="E5698"/>
      <c r="F5698"/>
      <c r="G5698"/>
      <c r="H5698"/>
      <c r="I5698"/>
      <c r="J5698"/>
      <c r="K5698"/>
      <c r="L5698"/>
      <c r="M5698"/>
      <c r="N5698"/>
      <c r="O5698"/>
      <c r="P5698"/>
      <c r="Q5698"/>
      <c r="R5698"/>
    </row>
    <row r="5699" spans="1:18" s="16" customFormat="1" x14ac:dyDescent="0.25">
      <c r="A5699"/>
      <c r="B5699" s="18"/>
      <c r="D5699"/>
      <c r="E5699"/>
      <c r="F5699"/>
      <c r="G5699"/>
      <c r="H5699"/>
      <c r="I5699"/>
      <c r="J5699"/>
      <c r="K5699"/>
      <c r="L5699"/>
      <c r="M5699"/>
      <c r="N5699"/>
      <c r="O5699"/>
      <c r="P5699"/>
      <c r="Q5699"/>
      <c r="R5699"/>
    </row>
    <row r="5700" spans="1:18" s="16" customFormat="1" x14ac:dyDescent="0.25">
      <c r="A5700"/>
      <c r="B5700" s="18"/>
      <c r="D5700"/>
      <c r="E5700"/>
      <c r="F5700"/>
      <c r="G5700"/>
      <c r="H5700"/>
      <c r="I5700"/>
      <c r="J5700"/>
      <c r="K5700"/>
      <c r="L5700"/>
      <c r="M5700"/>
      <c r="N5700"/>
      <c r="O5700"/>
      <c r="P5700"/>
      <c r="Q5700"/>
      <c r="R5700"/>
    </row>
    <row r="5701" spans="1:18" s="16" customFormat="1" x14ac:dyDescent="0.25">
      <c r="A5701"/>
      <c r="B5701" s="18"/>
      <c r="D5701"/>
      <c r="E5701"/>
      <c r="F5701"/>
      <c r="G5701"/>
      <c r="H5701"/>
      <c r="I5701"/>
      <c r="J5701"/>
      <c r="K5701"/>
      <c r="L5701"/>
      <c r="M5701"/>
      <c r="N5701"/>
      <c r="O5701"/>
      <c r="P5701"/>
      <c r="Q5701"/>
      <c r="R5701"/>
    </row>
    <row r="5702" spans="1:18" s="16" customFormat="1" x14ac:dyDescent="0.25">
      <c r="A5702"/>
      <c r="B5702" s="18"/>
      <c r="D5702"/>
      <c r="E5702"/>
      <c r="F5702"/>
      <c r="G5702"/>
      <c r="H5702"/>
      <c r="I5702"/>
      <c r="J5702"/>
      <c r="K5702"/>
      <c r="L5702"/>
      <c r="M5702"/>
      <c r="N5702"/>
      <c r="O5702"/>
      <c r="P5702"/>
      <c r="Q5702"/>
      <c r="R5702"/>
    </row>
    <row r="5703" spans="1:18" s="16" customFormat="1" x14ac:dyDescent="0.25">
      <c r="A5703"/>
      <c r="B5703" s="18"/>
      <c r="D5703"/>
      <c r="E5703"/>
      <c r="F5703"/>
      <c r="G5703"/>
      <c r="H5703"/>
      <c r="I5703"/>
      <c r="J5703"/>
      <c r="K5703"/>
      <c r="L5703"/>
      <c r="M5703"/>
      <c r="N5703"/>
      <c r="O5703"/>
      <c r="P5703"/>
      <c r="Q5703"/>
      <c r="R5703"/>
    </row>
    <row r="5704" spans="1:18" s="16" customFormat="1" x14ac:dyDescent="0.25">
      <c r="A5704"/>
      <c r="B5704" s="18"/>
      <c r="D5704"/>
      <c r="E5704"/>
      <c r="F5704"/>
      <c r="G5704"/>
      <c r="H5704"/>
      <c r="I5704"/>
      <c r="J5704"/>
      <c r="K5704"/>
      <c r="L5704"/>
      <c r="M5704"/>
      <c r="N5704"/>
      <c r="O5704"/>
      <c r="P5704"/>
      <c r="Q5704"/>
      <c r="R5704"/>
    </row>
    <row r="5705" spans="1:18" s="16" customFormat="1" x14ac:dyDescent="0.25">
      <c r="A5705"/>
      <c r="B5705" s="18"/>
      <c r="D5705"/>
      <c r="E5705"/>
      <c r="F5705"/>
      <c r="G5705"/>
      <c r="H5705"/>
      <c r="I5705"/>
      <c r="J5705"/>
      <c r="K5705"/>
      <c r="L5705"/>
      <c r="M5705"/>
      <c r="N5705"/>
      <c r="O5705"/>
      <c r="P5705"/>
      <c r="Q5705"/>
      <c r="R5705"/>
    </row>
    <row r="5706" spans="1:18" s="16" customFormat="1" x14ac:dyDescent="0.25">
      <c r="A5706"/>
      <c r="B5706" s="18"/>
      <c r="D5706"/>
      <c r="E5706"/>
      <c r="F5706"/>
      <c r="G5706"/>
      <c r="H5706"/>
      <c r="I5706"/>
      <c r="J5706"/>
      <c r="K5706"/>
      <c r="L5706"/>
      <c r="M5706"/>
      <c r="N5706"/>
      <c r="O5706"/>
      <c r="P5706"/>
      <c r="Q5706"/>
      <c r="R5706"/>
    </row>
    <row r="5707" spans="1:18" s="16" customFormat="1" x14ac:dyDescent="0.25">
      <c r="A5707"/>
      <c r="B5707" s="18"/>
      <c r="D5707"/>
      <c r="E5707"/>
      <c r="F5707"/>
      <c r="G5707"/>
      <c r="H5707"/>
      <c r="I5707"/>
      <c r="J5707"/>
      <c r="K5707"/>
      <c r="L5707"/>
      <c r="M5707"/>
      <c r="N5707"/>
      <c r="O5707"/>
      <c r="P5707"/>
      <c r="Q5707"/>
      <c r="R5707"/>
    </row>
    <row r="5708" spans="1:18" s="16" customFormat="1" x14ac:dyDescent="0.25">
      <c r="A5708"/>
      <c r="B5708" s="18"/>
      <c r="D5708"/>
      <c r="E5708"/>
      <c r="F5708"/>
      <c r="G5708"/>
      <c r="H5708"/>
      <c r="I5708"/>
      <c r="J5708"/>
      <c r="K5708"/>
      <c r="L5708"/>
      <c r="M5708"/>
      <c r="N5708"/>
      <c r="O5708"/>
      <c r="P5708"/>
      <c r="Q5708"/>
      <c r="R5708"/>
    </row>
    <row r="5709" spans="1:18" s="16" customFormat="1" x14ac:dyDescent="0.25">
      <c r="A5709"/>
      <c r="B5709" s="18"/>
      <c r="D5709"/>
      <c r="E5709"/>
      <c r="F5709"/>
      <c r="G5709"/>
      <c r="H5709"/>
      <c r="I5709"/>
      <c r="J5709"/>
      <c r="K5709"/>
      <c r="L5709"/>
      <c r="M5709"/>
      <c r="N5709"/>
      <c r="O5709"/>
      <c r="P5709"/>
      <c r="Q5709"/>
      <c r="R5709"/>
    </row>
    <row r="5710" spans="1:18" s="16" customFormat="1" x14ac:dyDescent="0.25">
      <c r="A5710"/>
      <c r="B5710" s="18"/>
      <c r="D5710"/>
      <c r="E5710"/>
      <c r="F5710"/>
      <c r="G5710"/>
      <c r="H5710"/>
      <c r="I5710"/>
      <c r="J5710"/>
      <c r="K5710"/>
      <c r="L5710"/>
      <c r="M5710"/>
      <c r="N5710"/>
      <c r="O5710"/>
      <c r="P5710"/>
      <c r="Q5710"/>
      <c r="R5710"/>
    </row>
    <row r="5711" spans="1:18" s="16" customFormat="1" x14ac:dyDescent="0.25">
      <c r="A5711"/>
      <c r="B5711" s="18"/>
      <c r="D5711"/>
      <c r="E5711"/>
      <c r="F5711"/>
      <c r="G5711"/>
      <c r="H5711"/>
      <c r="I5711"/>
      <c r="J5711"/>
      <c r="K5711"/>
      <c r="L5711"/>
      <c r="M5711"/>
      <c r="N5711"/>
      <c r="O5711"/>
      <c r="P5711"/>
      <c r="Q5711"/>
      <c r="R5711"/>
    </row>
    <row r="5712" spans="1:18" s="16" customFormat="1" x14ac:dyDescent="0.25">
      <c r="A5712"/>
      <c r="B5712" s="17"/>
      <c r="D5712"/>
      <c r="E5712"/>
      <c r="F5712"/>
      <c r="G5712"/>
      <c r="H5712"/>
      <c r="I5712"/>
      <c r="J5712"/>
      <c r="K5712"/>
      <c r="L5712"/>
      <c r="M5712"/>
      <c r="N5712"/>
      <c r="O5712"/>
      <c r="P5712"/>
      <c r="Q5712"/>
      <c r="R5712"/>
    </row>
    <row r="5713" spans="1:18" s="16" customFormat="1" x14ac:dyDescent="0.25">
      <c r="A5713"/>
      <c r="B5713" s="18"/>
      <c r="D5713"/>
      <c r="E5713"/>
      <c r="F5713"/>
      <c r="G5713"/>
      <c r="H5713"/>
      <c r="I5713"/>
      <c r="J5713"/>
      <c r="K5713"/>
      <c r="L5713"/>
      <c r="M5713"/>
      <c r="N5713"/>
      <c r="O5713"/>
      <c r="P5713"/>
      <c r="Q5713"/>
      <c r="R5713"/>
    </row>
    <row r="5714" spans="1:18" s="16" customFormat="1" x14ac:dyDescent="0.25">
      <c r="A5714"/>
      <c r="B5714" s="18"/>
      <c r="D5714"/>
      <c r="E5714"/>
      <c r="F5714"/>
      <c r="G5714"/>
      <c r="H5714"/>
      <c r="I5714"/>
      <c r="J5714"/>
      <c r="K5714"/>
      <c r="L5714"/>
      <c r="M5714"/>
      <c r="N5714"/>
      <c r="O5714"/>
      <c r="P5714"/>
      <c r="Q5714"/>
      <c r="R5714"/>
    </row>
    <row r="5715" spans="1:18" s="16" customFormat="1" x14ac:dyDescent="0.25">
      <c r="A5715"/>
      <c r="B5715" s="18"/>
      <c r="D5715"/>
      <c r="E5715"/>
      <c r="F5715"/>
      <c r="G5715"/>
      <c r="H5715"/>
      <c r="I5715"/>
      <c r="J5715"/>
      <c r="K5715"/>
      <c r="L5715"/>
      <c r="M5715"/>
      <c r="N5715"/>
      <c r="O5715"/>
      <c r="P5715"/>
      <c r="Q5715"/>
      <c r="R5715"/>
    </row>
    <row r="5716" spans="1:18" s="16" customFormat="1" x14ac:dyDescent="0.25">
      <c r="A5716"/>
      <c r="B5716" s="18"/>
      <c r="D5716"/>
      <c r="E5716"/>
      <c r="F5716"/>
      <c r="G5716"/>
      <c r="H5716"/>
      <c r="I5716"/>
      <c r="J5716"/>
      <c r="K5716"/>
      <c r="L5716"/>
      <c r="M5716"/>
      <c r="N5716"/>
      <c r="O5716"/>
      <c r="P5716"/>
      <c r="Q5716"/>
      <c r="R5716"/>
    </row>
    <row r="5717" spans="1:18" s="16" customFormat="1" x14ac:dyDescent="0.25">
      <c r="A5717"/>
      <c r="B5717" s="18"/>
      <c r="D5717"/>
      <c r="E5717"/>
      <c r="F5717"/>
      <c r="G5717"/>
      <c r="H5717"/>
      <c r="I5717"/>
      <c r="J5717"/>
      <c r="K5717"/>
      <c r="L5717"/>
      <c r="M5717"/>
      <c r="N5717"/>
      <c r="O5717"/>
      <c r="P5717"/>
      <c r="Q5717"/>
      <c r="R5717"/>
    </row>
    <row r="5718" spans="1:18" s="16" customFormat="1" x14ac:dyDescent="0.25">
      <c r="A5718"/>
      <c r="B5718" s="18"/>
      <c r="D5718"/>
      <c r="E5718"/>
      <c r="F5718"/>
      <c r="G5718"/>
      <c r="H5718"/>
      <c r="I5718"/>
      <c r="J5718"/>
      <c r="K5718"/>
      <c r="L5718"/>
      <c r="M5718"/>
      <c r="N5718"/>
      <c r="O5718"/>
      <c r="P5718"/>
      <c r="Q5718"/>
      <c r="R5718"/>
    </row>
    <row r="5719" spans="1:18" s="16" customFormat="1" x14ac:dyDescent="0.25">
      <c r="A5719"/>
      <c r="B5719" s="18"/>
      <c r="D5719"/>
      <c r="E5719"/>
      <c r="F5719"/>
      <c r="G5719"/>
      <c r="H5719"/>
      <c r="I5719"/>
      <c r="J5719"/>
      <c r="K5719"/>
      <c r="L5719"/>
      <c r="M5719"/>
      <c r="N5719"/>
      <c r="O5719"/>
      <c r="P5719"/>
      <c r="Q5719"/>
      <c r="R5719"/>
    </row>
    <row r="5720" spans="1:18" s="16" customFormat="1" x14ac:dyDescent="0.25">
      <c r="A5720"/>
      <c r="B5720" s="18"/>
      <c r="D5720"/>
      <c r="E5720"/>
      <c r="F5720"/>
      <c r="G5720"/>
      <c r="H5720"/>
      <c r="I5720"/>
      <c r="J5720"/>
      <c r="K5720"/>
      <c r="L5720"/>
      <c r="M5720"/>
      <c r="N5720"/>
      <c r="O5720"/>
      <c r="P5720"/>
      <c r="Q5720"/>
      <c r="R5720"/>
    </row>
    <row r="5721" spans="1:18" s="16" customFormat="1" x14ac:dyDescent="0.25">
      <c r="A5721"/>
      <c r="B5721" s="18"/>
      <c r="D5721"/>
      <c r="E5721"/>
      <c r="F5721"/>
      <c r="G5721"/>
      <c r="H5721"/>
      <c r="I5721"/>
      <c r="J5721"/>
      <c r="K5721"/>
      <c r="L5721"/>
      <c r="M5721"/>
      <c r="N5721"/>
      <c r="O5721"/>
      <c r="P5721"/>
      <c r="Q5721"/>
      <c r="R5721"/>
    </row>
    <row r="5722" spans="1:18" s="16" customFormat="1" x14ac:dyDescent="0.25">
      <c r="A5722"/>
      <c r="B5722" s="18"/>
      <c r="D5722"/>
      <c r="E5722"/>
      <c r="F5722"/>
      <c r="G5722"/>
      <c r="H5722"/>
      <c r="I5722"/>
      <c r="J5722"/>
      <c r="K5722"/>
      <c r="L5722"/>
      <c r="M5722"/>
      <c r="N5722"/>
      <c r="O5722"/>
      <c r="P5722"/>
      <c r="Q5722"/>
      <c r="R5722"/>
    </row>
    <row r="5723" spans="1:18" s="16" customFormat="1" x14ac:dyDescent="0.25">
      <c r="A5723"/>
      <c r="B5723" s="18"/>
      <c r="D5723"/>
      <c r="E5723"/>
      <c r="F5723"/>
      <c r="G5723"/>
      <c r="H5723"/>
      <c r="I5723"/>
      <c r="J5723"/>
      <c r="K5723"/>
      <c r="L5723"/>
      <c r="M5723"/>
      <c r="N5723"/>
      <c r="O5723"/>
      <c r="P5723"/>
      <c r="Q5723"/>
      <c r="R5723"/>
    </row>
    <row r="5724" spans="1:18" s="16" customFormat="1" x14ac:dyDescent="0.25">
      <c r="A5724"/>
      <c r="B5724" s="18"/>
      <c r="D5724"/>
      <c r="E5724"/>
      <c r="F5724"/>
      <c r="G5724"/>
      <c r="H5724"/>
      <c r="I5724"/>
      <c r="J5724"/>
      <c r="K5724"/>
      <c r="L5724"/>
      <c r="M5724"/>
      <c r="N5724"/>
      <c r="O5724"/>
      <c r="P5724"/>
      <c r="Q5724"/>
      <c r="R5724"/>
    </row>
    <row r="5725" spans="1:18" s="16" customFormat="1" x14ac:dyDescent="0.25">
      <c r="A5725"/>
      <c r="B5725" s="18"/>
      <c r="D5725"/>
      <c r="E5725"/>
      <c r="F5725"/>
      <c r="G5725"/>
      <c r="H5725"/>
      <c r="I5725"/>
      <c r="J5725"/>
      <c r="K5725"/>
      <c r="L5725"/>
      <c r="M5725"/>
      <c r="N5725"/>
      <c r="O5725"/>
      <c r="P5725"/>
      <c r="Q5725"/>
      <c r="R5725"/>
    </row>
    <row r="5726" spans="1:18" s="16" customFormat="1" x14ac:dyDescent="0.25">
      <c r="A5726"/>
      <c r="B5726" s="18"/>
      <c r="D5726"/>
      <c r="E5726"/>
      <c r="F5726"/>
      <c r="G5726"/>
      <c r="H5726"/>
      <c r="I5726"/>
      <c r="J5726"/>
      <c r="K5726"/>
      <c r="L5726"/>
      <c r="M5726"/>
      <c r="N5726"/>
      <c r="O5726"/>
      <c r="P5726"/>
      <c r="Q5726"/>
      <c r="R5726"/>
    </row>
    <row r="5727" spans="1:18" s="16" customFormat="1" x14ac:dyDescent="0.25">
      <c r="A5727"/>
      <c r="B5727" s="18"/>
      <c r="D5727"/>
      <c r="E5727"/>
      <c r="F5727"/>
      <c r="G5727"/>
      <c r="H5727"/>
      <c r="I5727"/>
      <c r="J5727"/>
      <c r="K5727"/>
      <c r="L5727"/>
      <c r="M5727"/>
      <c r="N5727"/>
      <c r="O5727"/>
      <c r="P5727"/>
      <c r="Q5727"/>
      <c r="R5727"/>
    </row>
    <row r="5728" spans="1:18" s="16" customFormat="1" x14ac:dyDescent="0.25">
      <c r="A5728"/>
      <c r="B5728" s="18"/>
      <c r="D5728"/>
      <c r="E5728"/>
      <c r="F5728"/>
      <c r="G5728"/>
      <c r="H5728"/>
      <c r="I5728"/>
      <c r="J5728"/>
      <c r="K5728"/>
      <c r="L5728"/>
      <c r="M5728"/>
      <c r="N5728"/>
      <c r="O5728"/>
      <c r="P5728"/>
      <c r="Q5728"/>
      <c r="R5728"/>
    </row>
    <row r="5729" spans="1:18" s="16" customFormat="1" x14ac:dyDescent="0.25">
      <c r="A5729"/>
      <c r="B5729" s="18"/>
      <c r="D5729"/>
      <c r="E5729"/>
      <c r="F5729"/>
      <c r="G5729"/>
      <c r="H5729"/>
      <c r="I5729"/>
      <c r="J5729"/>
      <c r="K5729"/>
      <c r="L5729"/>
      <c r="M5729"/>
      <c r="N5729"/>
      <c r="O5729"/>
      <c r="P5729"/>
      <c r="Q5729"/>
      <c r="R5729"/>
    </row>
    <row r="5730" spans="1:18" s="16" customFormat="1" x14ac:dyDescent="0.25">
      <c r="A5730"/>
      <c r="B5730" s="18"/>
      <c r="D5730"/>
      <c r="E5730"/>
      <c r="F5730"/>
      <c r="G5730"/>
      <c r="H5730"/>
      <c r="I5730"/>
      <c r="J5730"/>
      <c r="K5730"/>
      <c r="L5730"/>
      <c r="M5730"/>
      <c r="N5730"/>
      <c r="O5730"/>
      <c r="P5730"/>
      <c r="Q5730"/>
      <c r="R5730"/>
    </row>
    <row r="5731" spans="1:18" s="16" customFormat="1" x14ac:dyDescent="0.25">
      <c r="A5731"/>
      <c r="B5731" s="18"/>
      <c r="D5731"/>
      <c r="E5731"/>
      <c r="F5731"/>
      <c r="G5731"/>
      <c r="H5731"/>
      <c r="I5731"/>
      <c r="J5731"/>
      <c r="K5731"/>
      <c r="L5731"/>
      <c r="M5731"/>
      <c r="N5731"/>
      <c r="O5731"/>
      <c r="P5731"/>
      <c r="Q5731"/>
      <c r="R5731"/>
    </row>
    <row r="5732" spans="1:18" s="16" customFormat="1" x14ac:dyDescent="0.25">
      <c r="A5732"/>
      <c r="B5732" s="18"/>
      <c r="D5732"/>
      <c r="E5732"/>
      <c r="F5732"/>
      <c r="G5732"/>
      <c r="H5732"/>
      <c r="I5732"/>
      <c r="J5732"/>
      <c r="K5732"/>
      <c r="L5732"/>
      <c r="M5732"/>
      <c r="N5732"/>
      <c r="O5732"/>
      <c r="P5732"/>
      <c r="Q5732"/>
      <c r="R5732"/>
    </row>
    <row r="5733" spans="1:18" s="16" customFormat="1" x14ac:dyDescent="0.25">
      <c r="A5733"/>
      <c r="B5733" s="18"/>
      <c r="D5733"/>
      <c r="E5733"/>
      <c r="F5733"/>
      <c r="G5733"/>
      <c r="H5733"/>
      <c r="I5733"/>
      <c r="J5733"/>
      <c r="K5733"/>
      <c r="L5733"/>
      <c r="M5733"/>
      <c r="N5733"/>
      <c r="O5733"/>
      <c r="P5733"/>
      <c r="Q5733"/>
      <c r="R5733"/>
    </row>
    <row r="5734" spans="1:18" s="16" customFormat="1" x14ac:dyDescent="0.25">
      <c r="A5734"/>
      <c r="B5734" s="18"/>
      <c r="D5734"/>
      <c r="E5734"/>
      <c r="F5734"/>
      <c r="G5734"/>
      <c r="H5734"/>
      <c r="I5734"/>
      <c r="J5734"/>
      <c r="K5734"/>
      <c r="L5734"/>
      <c r="M5734"/>
      <c r="N5734"/>
      <c r="O5734"/>
      <c r="P5734"/>
      <c r="Q5734"/>
      <c r="R5734"/>
    </row>
    <row r="5735" spans="1:18" s="16" customFormat="1" x14ac:dyDescent="0.25">
      <c r="A5735"/>
      <c r="B5735" s="18"/>
      <c r="D5735"/>
      <c r="E5735"/>
      <c r="F5735"/>
      <c r="G5735"/>
      <c r="H5735"/>
      <c r="I5735"/>
      <c r="J5735"/>
      <c r="K5735"/>
      <c r="L5735"/>
      <c r="M5735"/>
      <c r="N5735"/>
      <c r="O5735"/>
      <c r="P5735"/>
      <c r="Q5735"/>
      <c r="R5735"/>
    </row>
    <row r="5736" spans="1:18" s="16" customFormat="1" x14ac:dyDescent="0.25">
      <c r="A5736"/>
      <c r="B5736" s="18"/>
      <c r="D5736"/>
      <c r="E5736"/>
      <c r="F5736"/>
      <c r="G5736"/>
      <c r="H5736"/>
      <c r="I5736"/>
      <c r="J5736"/>
      <c r="K5736"/>
      <c r="L5736"/>
      <c r="M5736"/>
      <c r="N5736"/>
      <c r="O5736"/>
      <c r="P5736"/>
      <c r="Q5736"/>
      <c r="R5736"/>
    </row>
    <row r="5737" spans="1:18" s="16" customFormat="1" x14ac:dyDescent="0.25">
      <c r="A5737"/>
      <c r="B5737" s="18"/>
      <c r="D5737"/>
      <c r="E5737"/>
      <c r="F5737"/>
      <c r="G5737"/>
      <c r="H5737"/>
      <c r="I5737"/>
      <c r="J5737"/>
      <c r="K5737"/>
      <c r="L5737"/>
      <c r="M5737"/>
      <c r="N5737"/>
      <c r="O5737"/>
      <c r="P5737"/>
      <c r="Q5737"/>
      <c r="R5737"/>
    </row>
    <row r="5738" spans="1:18" s="16" customFormat="1" x14ac:dyDescent="0.25">
      <c r="A5738"/>
      <c r="B5738" s="18"/>
      <c r="D5738"/>
      <c r="E5738"/>
      <c r="F5738"/>
      <c r="G5738"/>
      <c r="H5738"/>
      <c r="I5738"/>
      <c r="J5738"/>
      <c r="K5738"/>
      <c r="L5738"/>
      <c r="M5738"/>
      <c r="N5738"/>
      <c r="O5738"/>
      <c r="P5738"/>
      <c r="Q5738"/>
      <c r="R5738"/>
    </row>
    <row r="5739" spans="1:18" s="16" customFormat="1" x14ac:dyDescent="0.25">
      <c r="A5739"/>
      <c r="B5739" s="18"/>
      <c r="D5739"/>
      <c r="E5739"/>
      <c r="F5739"/>
      <c r="G5739"/>
      <c r="H5739"/>
      <c r="I5739"/>
      <c r="J5739"/>
      <c r="K5739"/>
      <c r="L5739"/>
      <c r="M5739"/>
      <c r="N5739"/>
      <c r="O5739"/>
      <c r="P5739"/>
      <c r="Q5739"/>
      <c r="R5739"/>
    </row>
    <row r="5740" spans="1:18" s="16" customFormat="1" x14ac:dyDescent="0.25">
      <c r="A5740"/>
      <c r="B5740" s="18"/>
      <c r="D5740"/>
      <c r="E5740"/>
      <c r="F5740"/>
      <c r="G5740"/>
      <c r="H5740"/>
      <c r="I5740"/>
      <c r="J5740"/>
      <c r="K5740"/>
      <c r="L5740"/>
      <c r="M5740"/>
      <c r="N5740"/>
      <c r="O5740"/>
      <c r="P5740"/>
      <c r="Q5740"/>
      <c r="R5740"/>
    </row>
    <row r="5741" spans="1:18" s="16" customFormat="1" x14ac:dyDescent="0.25">
      <c r="A5741"/>
      <c r="B5741" s="18"/>
      <c r="D5741"/>
      <c r="E5741"/>
      <c r="F5741"/>
      <c r="G5741"/>
      <c r="H5741"/>
      <c r="I5741"/>
      <c r="J5741"/>
      <c r="K5741"/>
      <c r="L5741"/>
      <c r="M5741"/>
      <c r="N5741"/>
      <c r="O5741"/>
      <c r="P5741"/>
      <c r="Q5741"/>
      <c r="R5741"/>
    </row>
    <row r="5742" spans="1:18" s="16" customFormat="1" x14ac:dyDescent="0.25">
      <c r="A5742"/>
      <c r="B5742" s="18"/>
      <c r="D5742"/>
      <c r="E5742"/>
      <c r="F5742"/>
      <c r="G5742"/>
      <c r="H5742"/>
      <c r="I5742"/>
      <c r="J5742"/>
      <c r="K5742"/>
      <c r="L5742"/>
      <c r="M5742"/>
      <c r="N5742"/>
      <c r="O5742"/>
      <c r="P5742"/>
      <c r="Q5742"/>
      <c r="R5742"/>
    </row>
    <row r="5743" spans="1:18" s="16" customFormat="1" x14ac:dyDescent="0.25">
      <c r="A5743"/>
      <c r="B5743" s="18"/>
      <c r="D5743"/>
      <c r="E5743"/>
      <c r="F5743"/>
      <c r="G5743"/>
      <c r="H5743"/>
      <c r="I5743"/>
      <c r="J5743"/>
      <c r="K5743"/>
      <c r="L5743"/>
      <c r="M5743"/>
      <c r="N5743"/>
      <c r="O5743"/>
      <c r="P5743"/>
      <c r="Q5743"/>
      <c r="R5743"/>
    </row>
    <row r="5744" spans="1:18" s="16" customFormat="1" x14ac:dyDescent="0.25">
      <c r="A5744"/>
      <c r="B5744" s="18"/>
      <c r="D5744"/>
      <c r="E5744"/>
      <c r="F5744"/>
      <c r="G5744"/>
      <c r="H5744"/>
      <c r="I5744"/>
      <c r="J5744"/>
      <c r="K5744"/>
      <c r="L5744"/>
      <c r="M5744"/>
      <c r="N5744"/>
      <c r="O5744"/>
      <c r="P5744"/>
      <c r="Q5744"/>
      <c r="R5744"/>
    </row>
    <row r="5745" spans="1:18" s="16" customFormat="1" x14ac:dyDescent="0.25">
      <c r="A5745"/>
      <c r="B5745" s="18"/>
      <c r="D5745"/>
      <c r="E5745"/>
      <c r="F5745"/>
      <c r="G5745"/>
      <c r="H5745"/>
      <c r="I5745"/>
      <c r="J5745"/>
      <c r="K5745"/>
      <c r="L5745"/>
      <c r="M5745"/>
      <c r="N5745"/>
      <c r="O5745"/>
      <c r="P5745"/>
      <c r="Q5745"/>
      <c r="R5745"/>
    </row>
    <row r="5746" spans="1:18" s="16" customFormat="1" x14ac:dyDescent="0.25">
      <c r="A5746"/>
      <c r="B5746" s="18"/>
      <c r="D5746"/>
      <c r="E5746"/>
      <c r="F5746"/>
      <c r="G5746"/>
      <c r="H5746"/>
      <c r="I5746"/>
      <c r="J5746"/>
      <c r="K5746"/>
      <c r="L5746"/>
      <c r="M5746"/>
      <c r="N5746"/>
      <c r="O5746"/>
      <c r="P5746"/>
      <c r="Q5746"/>
      <c r="R5746"/>
    </row>
    <row r="5747" spans="1:18" s="16" customFormat="1" x14ac:dyDescent="0.25">
      <c r="A5747"/>
      <c r="B5747" s="18"/>
      <c r="D5747"/>
      <c r="E5747"/>
      <c r="F5747"/>
      <c r="G5747"/>
      <c r="H5747"/>
      <c r="I5747"/>
      <c r="J5747"/>
      <c r="K5747"/>
      <c r="L5747"/>
      <c r="M5747"/>
      <c r="N5747"/>
      <c r="O5747"/>
      <c r="P5747"/>
      <c r="Q5747"/>
      <c r="R5747"/>
    </row>
    <row r="5748" spans="1:18" s="16" customFormat="1" x14ac:dyDescent="0.25">
      <c r="A5748"/>
      <c r="B5748" s="18"/>
      <c r="D5748"/>
      <c r="E5748"/>
      <c r="F5748"/>
      <c r="G5748"/>
      <c r="H5748"/>
      <c r="I5748"/>
      <c r="J5748"/>
      <c r="K5748"/>
      <c r="L5748"/>
      <c r="M5748"/>
      <c r="N5748"/>
      <c r="O5748"/>
      <c r="P5748"/>
      <c r="Q5748"/>
      <c r="R5748"/>
    </row>
    <row r="5749" spans="1:18" s="16" customFormat="1" x14ac:dyDescent="0.25">
      <c r="A5749"/>
      <c r="B5749" s="18"/>
      <c r="D5749"/>
      <c r="E5749"/>
      <c r="F5749"/>
      <c r="G5749"/>
      <c r="H5749"/>
      <c r="I5749"/>
      <c r="J5749"/>
      <c r="K5749"/>
      <c r="L5749"/>
      <c r="M5749"/>
      <c r="N5749"/>
      <c r="O5749"/>
      <c r="P5749"/>
      <c r="Q5749"/>
      <c r="R5749"/>
    </row>
    <row r="5750" spans="1:18" s="16" customFormat="1" x14ac:dyDescent="0.25">
      <c r="A5750"/>
      <c r="B5750" s="18"/>
      <c r="D5750"/>
      <c r="E5750"/>
      <c r="F5750"/>
      <c r="G5750"/>
      <c r="H5750"/>
      <c r="I5750"/>
      <c r="J5750"/>
      <c r="K5750"/>
      <c r="L5750"/>
      <c r="M5750"/>
      <c r="N5750"/>
      <c r="O5750"/>
      <c r="P5750"/>
      <c r="Q5750"/>
      <c r="R5750"/>
    </row>
    <row r="5751" spans="1:18" s="16" customFormat="1" x14ac:dyDescent="0.25">
      <c r="A5751"/>
      <c r="B5751" s="18"/>
      <c r="D5751"/>
      <c r="E5751"/>
      <c r="F5751"/>
      <c r="G5751"/>
      <c r="H5751"/>
      <c r="I5751"/>
      <c r="J5751"/>
      <c r="K5751"/>
      <c r="L5751"/>
      <c r="M5751"/>
      <c r="N5751"/>
      <c r="O5751"/>
      <c r="P5751"/>
      <c r="Q5751"/>
      <c r="R5751"/>
    </row>
    <row r="5752" spans="1:18" s="16" customFormat="1" x14ac:dyDescent="0.25">
      <c r="A5752"/>
      <c r="B5752" s="18"/>
      <c r="D5752"/>
      <c r="E5752"/>
      <c r="F5752"/>
      <c r="G5752"/>
      <c r="H5752"/>
      <c r="I5752"/>
      <c r="J5752"/>
      <c r="K5752"/>
      <c r="L5752"/>
      <c r="M5752"/>
      <c r="N5752"/>
      <c r="O5752"/>
      <c r="P5752"/>
      <c r="Q5752"/>
      <c r="R5752"/>
    </row>
    <row r="5753" spans="1:18" s="16" customFormat="1" x14ac:dyDescent="0.25">
      <c r="A5753"/>
      <c r="B5753" s="18"/>
      <c r="D5753"/>
      <c r="E5753"/>
      <c r="F5753"/>
      <c r="G5753"/>
      <c r="H5753"/>
      <c r="I5753"/>
      <c r="J5753"/>
      <c r="K5753"/>
      <c r="L5753"/>
      <c r="M5753"/>
      <c r="N5753"/>
      <c r="O5753"/>
      <c r="P5753"/>
      <c r="Q5753"/>
      <c r="R5753"/>
    </row>
    <row r="5754" spans="1:18" s="16" customFormat="1" x14ac:dyDescent="0.25">
      <c r="A5754"/>
      <c r="B5754" s="18"/>
      <c r="D5754"/>
      <c r="E5754"/>
      <c r="F5754"/>
      <c r="G5754"/>
      <c r="H5754"/>
      <c r="I5754"/>
      <c r="J5754"/>
      <c r="K5754"/>
      <c r="L5754"/>
      <c r="M5754"/>
      <c r="N5754"/>
      <c r="O5754"/>
      <c r="P5754"/>
      <c r="Q5754"/>
      <c r="R5754"/>
    </row>
    <row r="5755" spans="1:18" s="16" customFormat="1" x14ac:dyDescent="0.25">
      <c r="A5755"/>
      <c r="B5755" s="18"/>
      <c r="D5755"/>
      <c r="E5755"/>
      <c r="F5755"/>
      <c r="G5755"/>
      <c r="H5755"/>
      <c r="I5755"/>
      <c r="J5755"/>
      <c r="K5755"/>
      <c r="L5755"/>
      <c r="M5755"/>
      <c r="N5755"/>
      <c r="O5755"/>
      <c r="P5755"/>
      <c r="Q5755"/>
      <c r="R5755"/>
    </row>
    <row r="5756" spans="1:18" s="16" customFormat="1" x14ac:dyDescent="0.25">
      <c r="A5756"/>
      <c r="B5756" s="18"/>
      <c r="D5756"/>
      <c r="E5756"/>
      <c r="F5756"/>
      <c r="G5756"/>
      <c r="H5756"/>
      <c r="I5756"/>
      <c r="J5756"/>
      <c r="K5756"/>
      <c r="L5756"/>
      <c r="M5756"/>
      <c r="N5756"/>
      <c r="O5756"/>
      <c r="P5756"/>
      <c r="Q5756"/>
      <c r="R5756"/>
    </row>
    <row r="5757" spans="1:18" s="16" customFormat="1" x14ac:dyDescent="0.25">
      <c r="A5757"/>
      <c r="B5757" s="18"/>
      <c r="D5757"/>
      <c r="E5757"/>
      <c r="F5757"/>
      <c r="G5757"/>
      <c r="H5757"/>
      <c r="I5757"/>
      <c r="J5757"/>
      <c r="K5757"/>
      <c r="L5757"/>
      <c r="M5757"/>
      <c r="N5757"/>
      <c r="O5757"/>
      <c r="P5757"/>
      <c r="Q5757"/>
      <c r="R5757"/>
    </row>
    <row r="5758" spans="1:18" s="16" customFormat="1" x14ac:dyDescent="0.25">
      <c r="A5758"/>
      <c r="B5758" s="18"/>
      <c r="D5758"/>
      <c r="E5758"/>
      <c r="F5758"/>
      <c r="G5758"/>
      <c r="H5758"/>
      <c r="I5758"/>
      <c r="J5758"/>
      <c r="K5758"/>
      <c r="L5758"/>
      <c r="M5758"/>
      <c r="N5758"/>
      <c r="O5758"/>
      <c r="P5758"/>
      <c r="Q5758"/>
      <c r="R5758"/>
    </row>
    <row r="5759" spans="1:18" s="16" customFormat="1" x14ac:dyDescent="0.25">
      <c r="A5759"/>
      <c r="B5759" s="18"/>
      <c r="D5759"/>
      <c r="E5759"/>
      <c r="F5759"/>
      <c r="G5759"/>
      <c r="H5759"/>
      <c r="I5759"/>
      <c r="J5759"/>
      <c r="K5759"/>
      <c r="L5759"/>
      <c r="M5759"/>
      <c r="N5759"/>
      <c r="O5759"/>
      <c r="P5759"/>
      <c r="Q5759"/>
      <c r="R5759"/>
    </row>
    <row r="5760" spans="1:18" s="16" customFormat="1" x14ac:dyDescent="0.25">
      <c r="A5760"/>
      <c r="B5760" s="18"/>
      <c r="D5760"/>
      <c r="E5760"/>
      <c r="F5760"/>
      <c r="G5760"/>
      <c r="H5760"/>
      <c r="I5760"/>
      <c r="J5760"/>
      <c r="K5760"/>
      <c r="L5760"/>
      <c r="M5760"/>
      <c r="N5760"/>
      <c r="O5760"/>
      <c r="P5760"/>
      <c r="Q5760"/>
      <c r="R5760"/>
    </row>
    <row r="5761" spans="1:18" s="16" customFormat="1" x14ac:dyDescent="0.25">
      <c r="A5761"/>
      <c r="B5761" s="18"/>
      <c r="D5761"/>
      <c r="E5761"/>
      <c r="F5761"/>
      <c r="G5761"/>
      <c r="H5761"/>
      <c r="I5761"/>
      <c r="J5761"/>
      <c r="K5761"/>
      <c r="L5761"/>
      <c r="M5761"/>
      <c r="N5761"/>
      <c r="O5761"/>
      <c r="P5761"/>
      <c r="Q5761"/>
      <c r="R5761"/>
    </row>
    <row r="5762" spans="1:18" s="16" customFormat="1" x14ac:dyDescent="0.25">
      <c r="A5762"/>
      <c r="B5762" s="17"/>
      <c r="D5762"/>
      <c r="E5762"/>
      <c r="F5762"/>
      <c r="G5762"/>
      <c r="H5762"/>
      <c r="I5762"/>
      <c r="J5762"/>
      <c r="K5762"/>
      <c r="L5762"/>
      <c r="M5762"/>
      <c r="N5762"/>
      <c r="O5762"/>
      <c r="P5762"/>
      <c r="Q5762"/>
      <c r="R5762"/>
    </row>
    <row r="5763" spans="1:18" s="16" customFormat="1" x14ac:dyDescent="0.25">
      <c r="A5763"/>
      <c r="B5763" s="18"/>
      <c r="D5763"/>
      <c r="E5763"/>
      <c r="F5763"/>
      <c r="G5763"/>
      <c r="H5763"/>
      <c r="I5763"/>
      <c r="J5763"/>
      <c r="K5763"/>
      <c r="L5763"/>
      <c r="M5763"/>
      <c r="N5763"/>
      <c r="O5763"/>
      <c r="P5763"/>
      <c r="Q5763"/>
      <c r="R5763"/>
    </row>
    <row r="5764" spans="1:18" s="16" customFormat="1" x14ac:dyDescent="0.25">
      <c r="A5764"/>
      <c r="B5764" s="18"/>
      <c r="D5764"/>
      <c r="E5764"/>
      <c r="F5764"/>
      <c r="G5764"/>
      <c r="H5764"/>
      <c r="I5764"/>
      <c r="J5764"/>
      <c r="K5764"/>
      <c r="L5764"/>
      <c r="M5764"/>
      <c r="N5764"/>
      <c r="O5764"/>
      <c r="P5764"/>
      <c r="Q5764"/>
      <c r="R5764"/>
    </row>
    <row r="5765" spans="1:18" s="16" customFormat="1" x14ac:dyDescent="0.25">
      <c r="A5765"/>
      <c r="B5765" s="18"/>
      <c r="D5765"/>
      <c r="E5765"/>
      <c r="F5765"/>
      <c r="G5765"/>
      <c r="H5765"/>
      <c r="I5765"/>
      <c r="J5765"/>
      <c r="K5765"/>
      <c r="L5765"/>
      <c r="M5765"/>
      <c r="N5765"/>
      <c r="O5765"/>
      <c r="P5765"/>
      <c r="Q5765"/>
      <c r="R5765"/>
    </row>
    <row r="5766" spans="1:18" s="16" customFormat="1" x14ac:dyDescent="0.25">
      <c r="A5766"/>
      <c r="B5766" s="18"/>
      <c r="D5766"/>
      <c r="E5766"/>
      <c r="F5766"/>
      <c r="G5766"/>
      <c r="H5766"/>
      <c r="I5766"/>
      <c r="J5766"/>
      <c r="K5766"/>
      <c r="L5766"/>
      <c r="M5766"/>
      <c r="N5766"/>
      <c r="O5766"/>
      <c r="P5766"/>
      <c r="Q5766"/>
      <c r="R5766"/>
    </row>
    <row r="5767" spans="1:18" s="16" customFormat="1" x14ac:dyDescent="0.25">
      <c r="A5767"/>
      <c r="B5767" s="18"/>
      <c r="D5767"/>
      <c r="E5767"/>
      <c r="F5767"/>
      <c r="G5767"/>
      <c r="H5767"/>
      <c r="I5767"/>
      <c r="J5767"/>
      <c r="K5767"/>
      <c r="L5767"/>
      <c r="M5767"/>
      <c r="N5767"/>
      <c r="O5767"/>
      <c r="P5767"/>
      <c r="Q5767"/>
      <c r="R5767"/>
    </row>
    <row r="5768" spans="1:18" s="16" customFormat="1" x14ac:dyDescent="0.25">
      <c r="A5768"/>
      <c r="B5768" s="18"/>
      <c r="D5768"/>
      <c r="E5768"/>
      <c r="F5768"/>
      <c r="G5768"/>
      <c r="H5768"/>
      <c r="I5768"/>
      <c r="J5768"/>
      <c r="K5768"/>
      <c r="L5768"/>
      <c r="M5768"/>
      <c r="N5768"/>
      <c r="O5768"/>
      <c r="P5768"/>
      <c r="Q5768"/>
      <c r="R5768"/>
    </row>
    <row r="5769" spans="1:18" s="16" customFormat="1" x14ac:dyDescent="0.25">
      <c r="A5769"/>
      <c r="B5769" s="18"/>
      <c r="D5769"/>
      <c r="E5769"/>
      <c r="F5769"/>
      <c r="G5769"/>
      <c r="H5769"/>
      <c r="I5769"/>
      <c r="J5769"/>
      <c r="K5769"/>
      <c r="L5769"/>
      <c r="M5769"/>
      <c r="N5769"/>
      <c r="O5769"/>
      <c r="P5769"/>
      <c r="Q5769"/>
      <c r="R5769"/>
    </row>
    <row r="5770" spans="1:18" s="16" customFormat="1" x14ac:dyDescent="0.25">
      <c r="A5770"/>
      <c r="B5770" s="18"/>
      <c r="D5770"/>
      <c r="E5770"/>
      <c r="F5770"/>
      <c r="G5770"/>
      <c r="H5770"/>
      <c r="I5770"/>
      <c r="J5770"/>
      <c r="K5770"/>
      <c r="L5770"/>
      <c r="M5770"/>
      <c r="N5770"/>
      <c r="O5770"/>
      <c r="P5770"/>
      <c r="Q5770"/>
      <c r="R5770"/>
    </row>
    <row r="5771" spans="1:18" s="16" customFormat="1" x14ac:dyDescent="0.25">
      <c r="A5771"/>
      <c r="B5771" s="18"/>
      <c r="D5771"/>
      <c r="E5771"/>
      <c r="F5771"/>
      <c r="G5771"/>
      <c r="H5771"/>
      <c r="I5771"/>
      <c r="J5771"/>
      <c r="K5771"/>
      <c r="L5771"/>
      <c r="M5771"/>
      <c r="N5771"/>
      <c r="O5771"/>
      <c r="P5771"/>
      <c r="Q5771"/>
      <c r="R5771"/>
    </row>
    <row r="5772" spans="1:18" s="16" customFormat="1" x14ac:dyDescent="0.25">
      <c r="A5772"/>
      <c r="B5772" s="18"/>
      <c r="D5772"/>
      <c r="E5772"/>
      <c r="F5772"/>
      <c r="G5772"/>
      <c r="H5772"/>
      <c r="I5772"/>
      <c r="J5772"/>
      <c r="K5772"/>
      <c r="L5772"/>
      <c r="M5772"/>
      <c r="N5772"/>
      <c r="O5772"/>
      <c r="P5772"/>
      <c r="Q5772"/>
      <c r="R5772"/>
    </row>
    <row r="5773" spans="1:18" s="16" customFormat="1" x14ac:dyDescent="0.25">
      <c r="A5773"/>
      <c r="B5773" s="18"/>
      <c r="D5773"/>
      <c r="E5773"/>
      <c r="F5773"/>
      <c r="G5773"/>
      <c r="H5773"/>
      <c r="I5773"/>
      <c r="J5773"/>
      <c r="K5773"/>
      <c r="L5773"/>
      <c r="M5773"/>
      <c r="N5773"/>
      <c r="O5773"/>
      <c r="P5773"/>
      <c r="Q5773"/>
      <c r="R5773"/>
    </row>
    <row r="5774" spans="1:18" s="16" customFormat="1" x14ac:dyDescent="0.25">
      <c r="A5774"/>
      <c r="B5774" s="18"/>
      <c r="D5774"/>
      <c r="E5774"/>
      <c r="F5774"/>
      <c r="G5774"/>
      <c r="H5774"/>
      <c r="I5774"/>
      <c r="J5774"/>
      <c r="K5774"/>
      <c r="L5774"/>
      <c r="M5774"/>
      <c r="N5774"/>
      <c r="O5774"/>
      <c r="P5774"/>
      <c r="Q5774"/>
      <c r="R5774"/>
    </row>
    <row r="5775" spans="1:18" s="16" customFormat="1" x14ac:dyDescent="0.25">
      <c r="A5775"/>
      <c r="B5775" s="18"/>
      <c r="D5775"/>
      <c r="E5775"/>
      <c r="F5775"/>
      <c r="G5775"/>
      <c r="H5775"/>
      <c r="I5775"/>
      <c r="J5775"/>
      <c r="K5775"/>
      <c r="L5775"/>
      <c r="M5775"/>
      <c r="N5775"/>
      <c r="O5775"/>
      <c r="P5775"/>
      <c r="Q5775"/>
      <c r="R5775"/>
    </row>
    <row r="5776" spans="1:18" s="16" customFormat="1" x14ac:dyDescent="0.25">
      <c r="A5776"/>
      <c r="B5776" s="18"/>
      <c r="D5776"/>
      <c r="E5776"/>
      <c r="F5776"/>
      <c r="G5776"/>
      <c r="H5776"/>
      <c r="I5776"/>
      <c r="J5776"/>
      <c r="K5776"/>
      <c r="L5776"/>
      <c r="M5776"/>
      <c r="N5776"/>
      <c r="O5776"/>
      <c r="P5776"/>
      <c r="Q5776"/>
      <c r="R5776"/>
    </row>
    <row r="5777" spans="1:18" s="16" customFormat="1" x14ac:dyDescent="0.25">
      <c r="A5777"/>
      <c r="B5777" s="18"/>
      <c r="D5777"/>
      <c r="E5777"/>
      <c r="F5777"/>
      <c r="G5777"/>
      <c r="H5777"/>
      <c r="I5777"/>
      <c r="J5777"/>
      <c r="K5777"/>
      <c r="L5777"/>
      <c r="M5777"/>
      <c r="N5777"/>
      <c r="O5777"/>
      <c r="P5777"/>
      <c r="Q5777"/>
      <c r="R5777"/>
    </row>
    <row r="5778" spans="1:18" s="16" customFormat="1" x14ac:dyDescent="0.25">
      <c r="A5778"/>
      <c r="B5778" s="18"/>
      <c r="D5778"/>
      <c r="E5778"/>
      <c r="F5778"/>
      <c r="G5778"/>
      <c r="H5778"/>
      <c r="I5778"/>
      <c r="J5778"/>
      <c r="K5778"/>
      <c r="L5778"/>
      <c r="M5778"/>
      <c r="N5778"/>
      <c r="O5778"/>
      <c r="P5778"/>
      <c r="Q5778"/>
      <c r="R5778"/>
    </row>
    <row r="5779" spans="1:18" s="16" customFormat="1" x14ac:dyDescent="0.25">
      <c r="A5779"/>
      <c r="B5779" s="18"/>
      <c r="D5779"/>
      <c r="E5779"/>
      <c r="F5779"/>
      <c r="G5779"/>
      <c r="H5779"/>
      <c r="I5779"/>
      <c r="J5779"/>
      <c r="K5779"/>
      <c r="L5779"/>
      <c r="M5779"/>
      <c r="N5779"/>
      <c r="O5779"/>
      <c r="P5779"/>
      <c r="Q5779"/>
      <c r="R5779"/>
    </row>
    <row r="5780" spans="1:18" s="16" customFormat="1" x14ac:dyDescent="0.25">
      <c r="A5780"/>
      <c r="B5780" s="18"/>
      <c r="D5780"/>
      <c r="E5780"/>
      <c r="F5780"/>
      <c r="G5780"/>
      <c r="H5780"/>
      <c r="I5780"/>
      <c r="J5780"/>
      <c r="K5780"/>
      <c r="L5780"/>
      <c r="M5780"/>
      <c r="N5780"/>
      <c r="O5780"/>
      <c r="P5780"/>
      <c r="Q5780"/>
      <c r="R5780"/>
    </row>
    <row r="5781" spans="1:18" s="16" customFormat="1" x14ac:dyDescent="0.25">
      <c r="A5781"/>
      <c r="B5781" s="18"/>
      <c r="D5781"/>
      <c r="E5781"/>
      <c r="F5781"/>
      <c r="G5781"/>
      <c r="H5781"/>
      <c r="I5781"/>
      <c r="J5781"/>
      <c r="K5781"/>
      <c r="L5781"/>
      <c r="M5781"/>
      <c r="N5781"/>
      <c r="O5781"/>
      <c r="P5781"/>
      <c r="Q5781"/>
      <c r="R5781"/>
    </row>
    <row r="5782" spans="1:18" s="16" customFormat="1" x14ac:dyDescent="0.25">
      <c r="A5782"/>
      <c r="B5782" s="18"/>
      <c r="D5782"/>
      <c r="E5782"/>
      <c r="F5782"/>
      <c r="G5782"/>
      <c r="H5782"/>
      <c r="I5782"/>
      <c r="J5782"/>
      <c r="K5782"/>
      <c r="L5782"/>
      <c r="M5782"/>
      <c r="N5782"/>
      <c r="O5782"/>
      <c r="P5782"/>
      <c r="Q5782"/>
      <c r="R5782"/>
    </row>
    <row r="5783" spans="1:18" s="16" customFormat="1" x14ac:dyDescent="0.25">
      <c r="A5783"/>
      <c r="B5783" s="18"/>
      <c r="D5783"/>
      <c r="E5783"/>
      <c r="F5783"/>
      <c r="G5783"/>
      <c r="H5783"/>
      <c r="I5783"/>
      <c r="J5783"/>
      <c r="K5783"/>
      <c r="L5783"/>
      <c r="M5783"/>
      <c r="N5783"/>
      <c r="O5783"/>
      <c r="P5783"/>
      <c r="Q5783"/>
      <c r="R5783"/>
    </row>
    <row r="5784" spans="1:18" s="16" customFormat="1" x14ac:dyDescent="0.25">
      <c r="A5784"/>
      <c r="B5784" s="18"/>
      <c r="D5784"/>
      <c r="E5784"/>
      <c r="F5784"/>
      <c r="G5784"/>
      <c r="H5784"/>
      <c r="I5784"/>
      <c r="J5784"/>
      <c r="K5784"/>
      <c r="L5784"/>
      <c r="M5784"/>
      <c r="N5784"/>
      <c r="O5784"/>
      <c r="P5784"/>
      <c r="Q5784"/>
      <c r="R5784"/>
    </row>
    <row r="5785" spans="1:18" s="16" customFormat="1" x14ac:dyDescent="0.25">
      <c r="A5785"/>
      <c r="B5785" s="18"/>
      <c r="D5785"/>
      <c r="E5785"/>
      <c r="F5785"/>
      <c r="G5785"/>
      <c r="H5785"/>
      <c r="I5785"/>
      <c r="J5785"/>
      <c r="K5785"/>
      <c r="L5785"/>
      <c r="M5785"/>
      <c r="N5785"/>
      <c r="O5785"/>
      <c r="P5785"/>
      <c r="Q5785"/>
      <c r="R5785"/>
    </row>
    <row r="5786" spans="1:18" s="16" customFormat="1" x14ac:dyDescent="0.25">
      <c r="A5786"/>
      <c r="B5786" s="18"/>
      <c r="D5786"/>
      <c r="E5786"/>
      <c r="F5786"/>
      <c r="G5786"/>
      <c r="H5786"/>
      <c r="I5786"/>
      <c r="J5786"/>
      <c r="K5786"/>
      <c r="L5786"/>
      <c r="M5786"/>
      <c r="N5786"/>
      <c r="O5786"/>
      <c r="P5786"/>
      <c r="Q5786"/>
      <c r="R5786"/>
    </row>
    <row r="5787" spans="1:18" s="16" customFormat="1" x14ac:dyDescent="0.25">
      <c r="A5787"/>
      <c r="B5787" s="18"/>
      <c r="D5787"/>
      <c r="E5787"/>
      <c r="F5787"/>
      <c r="G5787"/>
      <c r="H5787"/>
      <c r="I5787"/>
      <c r="J5787"/>
      <c r="K5787"/>
      <c r="L5787"/>
      <c r="M5787"/>
      <c r="N5787"/>
      <c r="O5787"/>
      <c r="P5787"/>
      <c r="Q5787"/>
      <c r="R5787"/>
    </row>
    <row r="5788" spans="1:18" s="16" customFormat="1" x14ac:dyDescent="0.25">
      <c r="A5788"/>
      <c r="B5788" s="18"/>
      <c r="D5788"/>
      <c r="E5788"/>
      <c r="F5788"/>
      <c r="G5788"/>
      <c r="H5788"/>
      <c r="I5788"/>
      <c r="J5788"/>
      <c r="K5788"/>
      <c r="L5788"/>
      <c r="M5788"/>
      <c r="N5788"/>
      <c r="O5788"/>
      <c r="P5788"/>
      <c r="Q5788"/>
      <c r="R5788"/>
    </row>
    <row r="5789" spans="1:18" s="16" customFormat="1" x14ac:dyDescent="0.25">
      <c r="A5789"/>
      <c r="B5789" s="18"/>
      <c r="D5789"/>
      <c r="E5789"/>
      <c r="F5789"/>
      <c r="G5789"/>
      <c r="H5789"/>
      <c r="I5789"/>
      <c r="J5789"/>
      <c r="K5789"/>
      <c r="L5789"/>
      <c r="M5789"/>
      <c r="N5789"/>
      <c r="O5789"/>
      <c r="P5789"/>
      <c r="Q5789"/>
      <c r="R5789"/>
    </row>
    <row r="5790" spans="1:18" s="16" customFormat="1" x14ac:dyDescent="0.25">
      <c r="A5790"/>
      <c r="B5790" s="18"/>
      <c r="D5790"/>
      <c r="E5790"/>
      <c r="F5790"/>
      <c r="G5790"/>
      <c r="H5790"/>
      <c r="I5790"/>
      <c r="J5790"/>
      <c r="K5790"/>
      <c r="L5790"/>
      <c r="M5790"/>
      <c r="N5790"/>
      <c r="O5790"/>
      <c r="P5790"/>
      <c r="Q5790"/>
      <c r="R5790"/>
    </row>
    <row r="5791" spans="1:18" s="16" customFormat="1" x14ac:dyDescent="0.25">
      <c r="A5791"/>
      <c r="B5791" s="18"/>
      <c r="D5791"/>
      <c r="E5791"/>
      <c r="F5791"/>
      <c r="G5791"/>
      <c r="H5791"/>
      <c r="I5791"/>
      <c r="J5791"/>
      <c r="K5791"/>
      <c r="L5791"/>
      <c r="M5791"/>
      <c r="N5791"/>
      <c r="O5791"/>
      <c r="P5791"/>
      <c r="Q5791"/>
      <c r="R5791"/>
    </row>
    <row r="5792" spans="1:18" s="16" customFormat="1" x14ac:dyDescent="0.25">
      <c r="A5792"/>
      <c r="B5792" s="18"/>
      <c r="D5792"/>
      <c r="E5792"/>
      <c r="F5792"/>
      <c r="G5792"/>
      <c r="H5792"/>
      <c r="I5792"/>
      <c r="J5792"/>
      <c r="K5792"/>
      <c r="L5792"/>
      <c r="M5792"/>
      <c r="N5792"/>
      <c r="O5792"/>
      <c r="P5792"/>
      <c r="Q5792"/>
      <c r="R5792"/>
    </row>
    <row r="5793" spans="1:18" s="16" customFormat="1" x14ac:dyDescent="0.25">
      <c r="A5793"/>
      <c r="B5793" s="18"/>
      <c r="D5793"/>
      <c r="E5793"/>
      <c r="F5793"/>
      <c r="G5793"/>
      <c r="H5793"/>
      <c r="I5793"/>
      <c r="J5793"/>
      <c r="K5793"/>
      <c r="L5793"/>
      <c r="M5793"/>
      <c r="N5793"/>
      <c r="O5793"/>
      <c r="P5793"/>
      <c r="Q5793"/>
      <c r="R5793"/>
    </row>
    <row r="5794" spans="1:18" s="16" customFormat="1" x14ac:dyDescent="0.25">
      <c r="A5794"/>
      <c r="B5794" s="18"/>
      <c r="D5794"/>
      <c r="E5794"/>
      <c r="F5794"/>
      <c r="G5794"/>
      <c r="H5794"/>
      <c r="I5794"/>
      <c r="J5794"/>
      <c r="K5794"/>
      <c r="L5794"/>
      <c r="M5794"/>
      <c r="N5794"/>
      <c r="O5794"/>
      <c r="P5794"/>
      <c r="Q5794"/>
      <c r="R5794"/>
    </row>
    <row r="5795" spans="1:18" s="16" customFormat="1" x14ac:dyDescent="0.25">
      <c r="A5795"/>
      <c r="B5795" s="18"/>
      <c r="D5795"/>
      <c r="E5795"/>
      <c r="F5795"/>
      <c r="G5795"/>
      <c r="H5795"/>
      <c r="I5795"/>
      <c r="J5795"/>
      <c r="K5795"/>
      <c r="L5795"/>
      <c r="M5795"/>
      <c r="N5795"/>
      <c r="O5795"/>
      <c r="P5795"/>
      <c r="Q5795"/>
      <c r="R5795"/>
    </row>
    <row r="5796" spans="1:18" s="16" customFormat="1" x14ac:dyDescent="0.25">
      <c r="A5796"/>
      <c r="B5796" s="18"/>
      <c r="D5796"/>
      <c r="E5796"/>
      <c r="F5796"/>
      <c r="G5796"/>
      <c r="H5796"/>
      <c r="I5796"/>
      <c r="J5796"/>
      <c r="K5796"/>
      <c r="L5796"/>
      <c r="M5796"/>
      <c r="N5796"/>
      <c r="O5796"/>
      <c r="P5796"/>
      <c r="Q5796"/>
      <c r="R5796"/>
    </row>
    <row r="5797" spans="1:18" s="16" customFormat="1" x14ac:dyDescent="0.25">
      <c r="A5797"/>
      <c r="B5797" s="18"/>
      <c r="D5797"/>
      <c r="E5797"/>
      <c r="F5797"/>
      <c r="G5797"/>
      <c r="H5797"/>
      <c r="I5797"/>
      <c r="J5797"/>
      <c r="K5797"/>
      <c r="L5797"/>
      <c r="M5797"/>
      <c r="N5797"/>
      <c r="O5797"/>
      <c r="P5797"/>
      <c r="Q5797"/>
      <c r="R5797"/>
    </row>
    <row r="5798" spans="1:18" s="16" customFormat="1" x14ac:dyDescent="0.25">
      <c r="A5798"/>
      <c r="B5798" s="18"/>
      <c r="D5798"/>
      <c r="E5798"/>
      <c r="F5798"/>
      <c r="G5798"/>
      <c r="H5798"/>
      <c r="I5798"/>
      <c r="J5798"/>
      <c r="K5798"/>
      <c r="L5798"/>
      <c r="M5798"/>
      <c r="N5798"/>
      <c r="O5798"/>
      <c r="P5798"/>
      <c r="Q5798"/>
      <c r="R5798"/>
    </row>
    <row r="5799" spans="1:18" s="16" customFormat="1" x14ac:dyDescent="0.25">
      <c r="A5799"/>
      <c r="B5799" s="18"/>
      <c r="D5799"/>
      <c r="E5799"/>
      <c r="F5799"/>
      <c r="G5799"/>
      <c r="H5799"/>
      <c r="I5799"/>
      <c r="J5799"/>
      <c r="K5799"/>
      <c r="L5799"/>
      <c r="M5799"/>
      <c r="N5799"/>
      <c r="O5799"/>
      <c r="P5799"/>
      <c r="Q5799"/>
      <c r="R5799"/>
    </row>
    <row r="5800" spans="1:18" s="16" customFormat="1" x14ac:dyDescent="0.25">
      <c r="A5800"/>
      <c r="B5800" s="18"/>
      <c r="D5800"/>
      <c r="E5800"/>
      <c r="F5800"/>
      <c r="G5800"/>
      <c r="H5800"/>
      <c r="I5800"/>
      <c r="J5800"/>
      <c r="K5800"/>
      <c r="L5800"/>
      <c r="M5800"/>
      <c r="N5800"/>
      <c r="O5800"/>
      <c r="P5800"/>
      <c r="Q5800"/>
      <c r="R5800"/>
    </row>
    <row r="5801" spans="1:18" s="16" customFormat="1" x14ac:dyDescent="0.25">
      <c r="A5801"/>
      <c r="B5801" s="18"/>
      <c r="D5801"/>
      <c r="E5801"/>
      <c r="F5801"/>
      <c r="G5801"/>
      <c r="H5801"/>
      <c r="I5801"/>
      <c r="J5801"/>
      <c r="K5801"/>
      <c r="L5801"/>
      <c r="M5801"/>
      <c r="N5801"/>
      <c r="O5801"/>
      <c r="P5801"/>
      <c r="Q5801"/>
      <c r="R5801"/>
    </row>
    <row r="5802" spans="1:18" s="16" customFormat="1" x14ac:dyDescent="0.25">
      <c r="A5802"/>
      <c r="B5802" s="18"/>
      <c r="D5802"/>
      <c r="E5802"/>
      <c r="F5802"/>
      <c r="G5802"/>
      <c r="H5802"/>
      <c r="I5802"/>
      <c r="J5802"/>
      <c r="K5802"/>
      <c r="L5802"/>
      <c r="M5802"/>
      <c r="N5802"/>
      <c r="O5802"/>
      <c r="P5802"/>
      <c r="Q5802"/>
      <c r="R5802"/>
    </row>
    <row r="5803" spans="1:18" s="16" customFormat="1" x14ac:dyDescent="0.25">
      <c r="A5803"/>
      <c r="B5803" s="18"/>
      <c r="D5803"/>
      <c r="E5803"/>
      <c r="F5803"/>
      <c r="G5803"/>
      <c r="H5803"/>
      <c r="I5803"/>
      <c r="J5803"/>
      <c r="K5803"/>
      <c r="L5803"/>
      <c r="M5803"/>
      <c r="N5803"/>
      <c r="O5803"/>
      <c r="P5803"/>
      <c r="Q5803"/>
      <c r="R5803"/>
    </row>
    <row r="5804" spans="1:18" s="16" customFormat="1" x14ac:dyDescent="0.25">
      <c r="A5804"/>
      <c r="B5804" s="18"/>
      <c r="D5804"/>
      <c r="E5804"/>
      <c r="F5804"/>
      <c r="G5804"/>
      <c r="H5804"/>
      <c r="I5804"/>
      <c r="J5804"/>
      <c r="K5804"/>
      <c r="L5804"/>
      <c r="M5804"/>
      <c r="N5804"/>
      <c r="O5804"/>
      <c r="P5804"/>
      <c r="Q5804"/>
      <c r="R5804"/>
    </row>
    <row r="5805" spans="1:18" s="16" customFormat="1" x14ac:dyDescent="0.25">
      <c r="A5805"/>
      <c r="B5805" s="18"/>
      <c r="D5805"/>
      <c r="E5805"/>
      <c r="F5805"/>
      <c r="G5805"/>
      <c r="H5805"/>
      <c r="I5805"/>
      <c r="J5805"/>
      <c r="K5805"/>
      <c r="L5805"/>
      <c r="M5805"/>
      <c r="N5805"/>
      <c r="O5805"/>
      <c r="P5805"/>
      <c r="Q5805"/>
      <c r="R5805"/>
    </row>
    <row r="5806" spans="1:18" s="16" customFormat="1" x14ac:dyDescent="0.25">
      <c r="A5806"/>
      <c r="B5806" s="18"/>
      <c r="D5806"/>
      <c r="E5806"/>
      <c r="F5806"/>
      <c r="G5806"/>
      <c r="H5806"/>
      <c r="I5806"/>
      <c r="J5806"/>
      <c r="K5806"/>
      <c r="L5806"/>
      <c r="M5806"/>
      <c r="N5806"/>
      <c r="O5806"/>
      <c r="P5806"/>
      <c r="Q5806"/>
      <c r="R5806"/>
    </row>
    <row r="5807" spans="1:18" s="16" customFormat="1" x14ac:dyDescent="0.25">
      <c r="A5807"/>
      <c r="B5807" s="18"/>
      <c r="D5807"/>
      <c r="E5807"/>
      <c r="F5807"/>
      <c r="G5807"/>
      <c r="H5807"/>
      <c r="I5807"/>
      <c r="J5807"/>
      <c r="K5807"/>
      <c r="L5807"/>
      <c r="M5807"/>
      <c r="N5807"/>
      <c r="O5807"/>
      <c r="P5807"/>
      <c r="Q5807"/>
      <c r="R5807"/>
    </row>
    <row r="5808" spans="1:18" s="16" customFormat="1" x14ac:dyDescent="0.25">
      <c r="A5808"/>
      <c r="B5808" s="18"/>
      <c r="D5808"/>
      <c r="E5808"/>
      <c r="F5808"/>
      <c r="G5808"/>
      <c r="H5808"/>
      <c r="I5808"/>
      <c r="J5808"/>
      <c r="K5808"/>
      <c r="L5808"/>
      <c r="M5808"/>
      <c r="N5808"/>
      <c r="O5808"/>
      <c r="P5808"/>
      <c r="Q5808"/>
      <c r="R5808"/>
    </row>
    <row r="5809" spans="1:18" s="16" customFormat="1" x14ac:dyDescent="0.25">
      <c r="A5809"/>
      <c r="B5809" s="18"/>
      <c r="D5809"/>
      <c r="E5809"/>
      <c r="F5809"/>
      <c r="G5809"/>
      <c r="H5809"/>
      <c r="I5809"/>
      <c r="J5809"/>
      <c r="K5809"/>
      <c r="L5809"/>
      <c r="M5809"/>
      <c r="N5809"/>
      <c r="O5809"/>
      <c r="P5809"/>
      <c r="Q5809"/>
      <c r="R5809"/>
    </row>
    <row r="5810" spans="1:18" s="16" customFormat="1" x14ac:dyDescent="0.25">
      <c r="A5810"/>
      <c r="B5810" s="18"/>
      <c r="D5810"/>
      <c r="E5810"/>
      <c r="F5810"/>
      <c r="G5810"/>
      <c r="H5810"/>
      <c r="I5810"/>
      <c r="J5810"/>
      <c r="K5810"/>
      <c r="L5810"/>
      <c r="M5810"/>
      <c r="N5810"/>
      <c r="O5810"/>
      <c r="P5810"/>
      <c r="Q5810"/>
      <c r="R5810"/>
    </row>
    <row r="5811" spans="1:18" s="16" customFormat="1" x14ac:dyDescent="0.25">
      <c r="A5811"/>
      <c r="B5811" s="18"/>
      <c r="D5811"/>
      <c r="E5811"/>
      <c r="F5811"/>
      <c r="G5811"/>
      <c r="H5811"/>
      <c r="I5811"/>
      <c r="J5811"/>
      <c r="K5811"/>
      <c r="L5811"/>
      <c r="M5811"/>
      <c r="N5811"/>
      <c r="O5811"/>
      <c r="P5811"/>
      <c r="Q5811"/>
      <c r="R5811"/>
    </row>
    <row r="5812" spans="1:18" s="16" customFormat="1" x14ac:dyDescent="0.25">
      <c r="A5812"/>
      <c r="B5812" s="17"/>
      <c r="D5812"/>
      <c r="E5812"/>
      <c r="F5812"/>
      <c r="G5812"/>
      <c r="H5812"/>
      <c r="I5812"/>
      <c r="J5812"/>
      <c r="K5812"/>
      <c r="L5812"/>
      <c r="M5812"/>
      <c r="N5812"/>
      <c r="O5812"/>
      <c r="P5812"/>
      <c r="Q5812"/>
      <c r="R5812"/>
    </row>
    <row r="5813" spans="1:18" s="16" customFormat="1" x14ac:dyDescent="0.25">
      <c r="A5813"/>
      <c r="B5813" s="18"/>
      <c r="D5813"/>
      <c r="E5813"/>
      <c r="F5813"/>
      <c r="G5813"/>
      <c r="H5813"/>
      <c r="I5813"/>
      <c r="J5813"/>
      <c r="K5813"/>
      <c r="L5813"/>
      <c r="M5813"/>
      <c r="N5813"/>
      <c r="O5813"/>
      <c r="P5813"/>
      <c r="Q5813"/>
      <c r="R5813"/>
    </row>
    <row r="5814" spans="1:18" s="16" customFormat="1" x14ac:dyDescent="0.25">
      <c r="A5814"/>
      <c r="B5814" s="18"/>
      <c r="D5814"/>
      <c r="E5814"/>
      <c r="F5814"/>
      <c r="G5814"/>
      <c r="H5814"/>
      <c r="I5814"/>
      <c r="J5814"/>
      <c r="K5814"/>
      <c r="L5814"/>
      <c r="M5814"/>
      <c r="N5814"/>
      <c r="O5814"/>
      <c r="P5814"/>
      <c r="Q5814"/>
      <c r="R5814"/>
    </row>
    <row r="5815" spans="1:18" s="16" customFormat="1" x14ac:dyDescent="0.25">
      <c r="A5815"/>
      <c r="B5815" s="18"/>
      <c r="D5815"/>
      <c r="E5815"/>
      <c r="F5815"/>
      <c r="G5815"/>
      <c r="H5815"/>
      <c r="I5815"/>
      <c r="J5815"/>
      <c r="K5815"/>
      <c r="L5815"/>
      <c r="M5815"/>
      <c r="N5815"/>
      <c r="O5815"/>
      <c r="P5815"/>
      <c r="Q5815"/>
      <c r="R5815"/>
    </row>
    <row r="5816" spans="1:18" s="16" customFormat="1" x14ac:dyDescent="0.25">
      <c r="A5816"/>
      <c r="B5816" s="18"/>
      <c r="D5816"/>
      <c r="E5816"/>
      <c r="F5816"/>
      <c r="G5816"/>
      <c r="H5816"/>
      <c r="I5816"/>
      <c r="J5816"/>
      <c r="K5816"/>
      <c r="L5816"/>
      <c r="M5816"/>
      <c r="N5816"/>
      <c r="O5816"/>
      <c r="P5816"/>
      <c r="Q5816"/>
      <c r="R5816"/>
    </row>
    <row r="5817" spans="1:18" s="16" customFormat="1" x14ac:dyDescent="0.25">
      <c r="A5817"/>
      <c r="B5817" s="18"/>
      <c r="D5817"/>
      <c r="E5817"/>
      <c r="F5817"/>
      <c r="G5817"/>
      <c r="H5817"/>
      <c r="I5817"/>
      <c r="J5817"/>
      <c r="K5817"/>
      <c r="L5817"/>
      <c r="M5817"/>
      <c r="N5817"/>
      <c r="O5817"/>
      <c r="P5817"/>
      <c r="Q5817"/>
      <c r="R5817"/>
    </row>
    <row r="5818" spans="1:18" s="16" customFormat="1" x14ac:dyDescent="0.25">
      <c r="A5818"/>
      <c r="B5818" s="18"/>
      <c r="D5818"/>
      <c r="E5818"/>
      <c r="F5818"/>
      <c r="G5818"/>
      <c r="H5818"/>
      <c r="I5818"/>
      <c r="J5818"/>
      <c r="K5818"/>
      <c r="L5818"/>
      <c r="M5818"/>
      <c r="N5818"/>
      <c r="O5818"/>
      <c r="P5818"/>
      <c r="Q5818"/>
      <c r="R5818"/>
    </row>
    <row r="5819" spans="1:18" s="16" customFormat="1" x14ac:dyDescent="0.25">
      <c r="A5819"/>
      <c r="B5819" s="18"/>
      <c r="D5819"/>
      <c r="E5819"/>
      <c r="F5819"/>
      <c r="G5819"/>
      <c r="H5819"/>
      <c r="I5819"/>
      <c r="J5819"/>
      <c r="K5819"/>
      <c r="L5819"/>
      <c r="M5819"/>
      <c r="N5819"/>
      <c r="O5819"/>
      <c r="P5819"/>
      <c r="Q5819"/>
      <c r="R5819"/>
    </row>
    <row r="5820" spans="1:18" s="16" customFormat="1" x14ac:dyDescent="0.25">
      <c r="A5820"/>
      <c r="B5820" s="18"/>
      <c r="D5820"/>
      <c r="E5820"/>
      <c r="F5820"/>
      <c r="G5820"/>
      <c r="H5820"/>
      <c r="I5820"/>
      <c r="J5820"/>
      <c r="K5820"/>
      <c r="L5820"/>
      <c r="M5820"/>
      <c r="N5820"/>
      <c r="O5820"/>
      <c r="P5820"/>
      <c r="Q5820"/>
      <c r="R5820"/>
    </row>
    <row r="5821" spans="1:18" s="16" customFormat="1" x14ac:dyDescent="0.25">
      <c r="A5821"/>
      <c r="B5821" s="18"/>
      <c r="D5821"/>
      <c r="E5821"/>
      <c r="F5821"/>
      <c r="G5821"/>
      <c r="H5821"/>
      <c r="I5821"/>
      <c r="J5821"/>
      <c r="K5821"/>
      <c r="L5821"/>
      <c r="M5821"/>
      <c r="N5821"/>
      <c r="O5821"/>
      <c r="P5821"/>
      <c r="Q5821"/>
      <c r="R5821"/>
    </row>
    <row r="5822" spans="1:18" s="16" customFormat="1" x14ac:dyDescent="0.25">
      <c r="A5822"/>
      <c r="B5822" s="18"/>
      <c r="D5822"/>
      <c r="E5822"/>
      <c r="F5822"/>
      <c r="G5822"/>
      <c r="H5822"/>
      <c r="I5822"/>
      <c r="J5822"/>
      <c r="K5822"/>
      <c r="L5822"/>
      <c r="M5822"/>
      <c r="N5822"/>
      <c r="O5822"/>
      <c r="P5822"/>
      <c r="Q5822"/>
      <c r="R5822"/>
    </row>
    <row r="5823" spans="1:18" s="16" customFormat="1" x14ac:dyDescent="0.25">
      <c r="A5823"/>
      <c r="B5823" s="18"/>
      <c r="D5823"/>
      <c r="E5823"/>
      <c r="F5823"/>
      <c r="G5823"/>
      <c r="H5823"/>
      <c r="I5823"/>
      <c r="J5823"/>
      <c r="K5823"/>
      <c r="L5823"/>
      <c r="M5823"/>
      <c r="N5823"/>
      <c r="O5823"/>
      <c r="P5823"/>
      <c r="Q5823"/>
      <c r="R5823"/>
    </row>
    <row r="5824" spans="1:18" s="16" customFormat="1" x14ac:dyDescent="0.25">
      <c r="A5824"/>
      <c r="B5824" s="18"/>
      <c r="D5824"/>
      <c r="E5824"/>
      <c r="F5824"/>
      <c r="G5824"/>
      <c r="H5824"/>
      <c r="I5824"/>
      <c r="J5824"/>
      <c r="K5824"/>
      <c r="L5824"/>
      <c r="M5824"/>
      <c r="N5824"/>
      <c r="O5824"/>
      <c r="P5824"/>
      <c r="Q5824"/>
      <c r="R5824"/>
    </row>
    <row r="5825" spans="1:18" s="16" customFormat="1" x14ac:dyDescent="0.25">
      <c r="A5825"/>
      <c r="B5825" s="18"/>
      <c r="D5825"/>
      <c r="E5825"/>
      <c r="F5825"/>
      <c r="G5825"/>
      <c r="H5825"/>
      <c r="I5825"/>
      <c r="J5825"/>
      <c r="K5825"/>
      <c r="L5825"/>
      <c r="M5825"/>
      <c r="N5825"/>
      <c r="O5825"/>
      <c r="P5825"/>
      <c r="Q5825"/>
      <c r="R5825"/>
    </row>
    <row r="5826" spans="1:18" s="16" customFormat="1" x14ac:dyDescent="0.25">
      <c r="A5826"/>
      <c r="B5826" s="18"/>
      <c r="D5826"/>
      <c r="E5826"/>
      <c r="F5826"/>
      <c r="G5826"/>
      <c r="H5826"/>
      <c r="I5826"/>
      <c r="J5826"/>
      <c r="K5826"/>
      <c r="L5826"/>
      <c r="M5826"/>
      <c r="N5826"/>
      <c r="O5826"/>
      <c r="P5826"/>
      <c r="Q5826"/>
      <c r="R5826"/>
    </row>
    <row r="5827" spans="1:18" s="16" customFormat="1" x14ac:dyDescent="0.25">
      <c r="A5827"/>
      <c r="B5827" s="18"/>
      <c r="D5827"/>
      <c r="E5827"/>
      <c r="F5827"/>
      <c r="G5827"/>
      <c r="H5827"/>
      <c r="I5827"/>
      <c r="J5827"/>
      <c r="K5827"/>
      <c r="L5827"/>
      <c r="M5827"/>
      <c r="N5827"/>
      <c r="O5827"/>
      <c r="P5827"/>
      <c r="Q5827"/>
      <c r="R5827"/>
    </row>
    <row r="5828" spans="1:18" s="16" customFormat="1" x14ac:dyDescent="0.25">
      <c r="A5828"/>
      <c r="B5828" s="18"/>
      <c r="D5828"/>
      <c r="E5828"/>
      <c r="F5828"/>
      <c r="G5828"/>
      <c r="H5828"/>
      <c r="I5828"/>
      <c r="J5828"/>
      <c r="K5828"/>
      <c r="L5828"/>
      <c r="M5828"/>
      <c r="N5828"/>
      <c r="O5828"/>
      <c r="P5828"/>
      <c r="Q5828"/>
      <c r="R5828"/>
    </row>
    <row r="5829" spans="1:18" s="16" customFormat="1" x14ac:dyDescent="0.25">
      <c r="A5829"/>
      <c r="B5829" s="18"/>
      <c r="D5829"/>
      <c r="E5829"/>
      <c r="F5829"/>
      <c r="G5829"/>
      <c r="H5829"/>
      <c r="I5829"/>
      <c r="J5829"/>
      <c r="K5829"/>
      <c r="L5829"/>
      <c r="M5829"/>
      <c r="N5829"/>
      <c r="O5829"/>
      <c r="P5829"/>
      <c r="Q5829"/>
      <c r="R5829"/>
    </row>
    <row r="5830" spans="1:18" s="16" customFormat="1" x14ac:dyDescent="0.25">
      <c r="A5830"/>
      <c r="B5830" s="18"/>
      <c r="D5830"/>
      <c r="E5830"/>
      <c r="F5830"/>
      <c r="G5830"/>
      <c r="H5830"/>
      <c r="I5830"/>
      <c r="J5830"/>
      <c r="K5830"/>
      <c r="L5830"/>
      <c r="M5830"/>
      <c r="N5830"/>
      <c r="O5830"/>
      <c r="P5830"/>
      <c r="Q5830"/>
      <c r="R5830"/>
    </row>
    <row r="5831" spans="1:18" s="16" customFormat="1" x14ac:dyDescent="0.25">
      <c r="A5831"/>
      <c r="B5831" s="18"/>
      <c r="D5831"/>
      <c r="E5831"/>
      <c r="F5831"/>
      <c r="G5831"/>
      <c r="H5831"/>
      <c r="I5831"/>
      <c r="J5831"/>
      <c r="K5831"/>
      <c r="L5831"/>
      <c r="M5831"/>
      <c r="N5831"/>
      <c r="O5831"/>
      <c r="P5831"/>
      <c r="Q5831"/>
      <c r="R5831"/>
    </row>
    <row r="5832" spans="1:18" s="16" customFormat="1" x14ac:dyDescent="0.25">
      <c r="A5832"/>
      <c r="B5832" s="18"/>
      <c r="D5832"/>
      <c r="E5832"/>
      <c r="F5832"/>
      <c r="G5832"/>
      <c r="H5832"/>
      <c r="I5832"/>
      <c r="J5832"/>
      <c r="K5832"/>
      <c r="L5832"/>
      <c r="M5832"/>
      <c r="N5832"/>
      <c r="O5832"/>
      <c r="P5832"/>
      <c r="Q5832"/>
      <c r="R5832"/>
    </row>
    <row r="5833" spans="1:18" s="16" customFormat="1" x14ac:dyDescent="0.25">
      <c r="A5833"/>
      <c r="B5833" s="18"/>
      <c r="D5833"/>
      <c r="E5833"/>
      <c r="F5833"/>
      <c r="G5833"/>
      <c r="H5833"/>
      <c r="I5833"/>
      <c r="J5833"/>
      <c r="K5833"/>
      <c r="L5833"/>
      <c r="M5833"/>
      <c r="N5833"/>
      <c r="O5833"/>
      <c r="P5833"/>
      <c r="Q5833"/>
      <c r="R5833"/>
    </row>
    <row r="5834" spans="1:18" s="16" customFormat="1" x14ac:dyDescent="0.25">
      <c r="A5834"/>
      <c r="B5834" s="18"/>
      <c r="D5834"/>
      <c r="E5834"/>
      <c r="F5834"/>
      <c r="G5834"/>
      <c r="H5834"/>
      <c r="I5834"/>
      <c r="J5834"/>
      <c r="K5834"/>
      <c r="L5834"/>
      <c r="M5834"/>
      <c r="N5834"/>
      <c r="O5834"/>
      <c r="P5834"/>
      <c r="Q5834"/>
      <c r="R5834"/>
    </row>
    <row r="5835" spans="1:18" s="16" customFormat="1" x14ac:dyDescent="0.25">
      <c r="A5835"/>
      <c r="B5835" s="18"/>
      <c r="D5835"/>
      <c r="E5835"/>
      <c r="F5835"/>
      <c r="G5835"/>
      <c r="H5835"/>
      <c r="I5835"/>
      <c r="J5835"/>
      <c r="K5835"/>
      <c r="L5835"/>
      <c r="M5835"/>
      <c r="N5835"/>
      <c r="O5835"/>
      <c r="P5835"/>
      <c r="Q5835"/>
      <c r="R5835"/>
    </row>
    <row r="5836" spans="1:18" s="16" customFormat="1" x14ac:dyDescent="0.25">
      <c r="A5836"/>
      <c r="B5836" s="18"/>
      <c r="D5836"/>
      <c r="E5836"/>
      <c r="F5836"/>
      <c r="G5836"/>
      <c r="H5836"/>
      <c r="I5836"/>
      <c r="J5836"/>
      <c r="K5836"/>
      <c r="L5836"/>
      <c r="M5836"/>
      <c r="N5836"/>
      <c r="O5836"/>
      <c r="P5836"/>
      <c r="Q5836"/>
      <c r="R5836"/>
    </row>
    <row r="5837" spans="1:18" s="16" customFormat="1" x14ac:dyDescent="0.25">
      <c r="A5837"/>
      <c r="B5837" s="18"/>
      <c r="D5837"/>
      <c r="E5837"/>
      <c r="F5837"/>
      <c r="G5837"/>
      <c r="H5837"/>
      <c r="I5837"/>
      <c r="J5837"/>
      <c r="K5837"/>
      <c r="L5837"/>
      <c r="M5837"/>
      <c r="N5837"/>
      <c r="O5837"/>
      <c r="P5837"/>
      <c r="Q5837"/>
      <c r="R5837"/>
    </row>
    <row r="5838" spans="1:18" s="16" customFormat="1" x14ac:dyDescent="0.25">
      <c r="A5838"/>
      <c r="B5838" s="18"/>
      <c r="D5838"/>
      <c r="E5838"/>
      <c r="F5838"/>
      <c r="G5838"/>
      <c r="H5838"/>
      <c r="I5838"/>
      <c r="J5838"/>
      <c r="K5838"/>
      <c r="L5838"/>
      <c r="M5838"/>
      <c r="N5838"/>
      <c r="O5838"/>
      <c r="P5838"/>
      <c r="Q5838"/>
      <c r="R5838"/>
    </row>
    <row r="5839" spans="1:18" s="16" customFormat="1" x14ac:dyDescent="0.25">
      <c r="A5839"/>
      <c r="B5839" s="18"/>
      <c r="D5839"/>
      <c r="E5839"/>
      <c r="F5839"/>
      <c r="G5839"/>
      <c r="H5839"/>
      <c r="I5839"/>
      <c r="J5839"/>
      <c r="K5839"/>
      <c r="L5839"/>
      <c r="M5839"/>
      <c r="N5839"/>
      <c r="O5839"/>
      <c r="P5839"/>
      <c r="Q5839"/>
      <c r="R5839"/>
    </row>
    <row r="5840" spans="1:18" s="16" customFormat="1" x14ac:dyDescent="0.25">
      <c r="A5840"/>
      <c r="B5840" s="18"/>
      <c r="D5840"/>
      <c r="E5840"/>
      <c r="F5840"/>
      <c r="G5840"/>
      <c r="H5840"/>
      <c r="I5840"/>
      <c r="J5840"/>
      <c r="K5840"/>
      <c r="L5840"/>
      <c r="M5840"/>
      <c r="N5840"/>
      <c r="O5840"/>
      <c r="P5840"/>
      <c r="Q5840"/>
      <c r="R5840"/>
    </row>
    <row r="5841" spans="1:18" s="16" customFormat="1" x14ac:dyDescent="0.25">
      <c r="A5841"/>
      <c r="B5841" s="18"/>
      <c r="D5841"/>
      <c r="E5841"/>
      <c r="F5841"/>
      <c r="G5841"/>
      <c r="H5841"/>
      <c r="I5841"/>
      <c r="J5841"/>
      <c r="K5841"/>
      <c r="L5841"/>
      <c r="M5841"/>
      <c r="N5841"/>
      <c r="O5841"/>
      <c r="P5841"/>
      <c r="Q5841"/>
      <c r="R5841"/>
    </row>
    <row r="5842" spans="1:18" s="16" customFormat="1" x14ac:dyDescent="0.25">
      <c r="A5842"/>
      <c r="B5842" s="18"/>
      <c r="D5842"/>
      <c r="E5842"/>
      <c r="F5842"/>
      <c r="G5842"/>
      <c r="H5842"/>
      <c r="I5842"/>
      <c r="J5842"/>
      <c r="K5842"/>
      <c r="L5842"/>
      <c r="M5842"/>
      <c r="N5842"/>
      <c r="O5842"/>
      <c r="P5842"/>
      <c r="Q5842"/>
      <c r="R5842"/>
    </row>
    <row r="5843" spans="1:18" s="16" customFormat="1" x14ac:dyDescent="0.25">
      <c r="A5843"/>
      <c r="B5843" s="18"/>
      <c r="D5843"/>
      <c r="E5843"/>
      <c r="F5843"/>
      <c r="G5843"/>
      <c r="H5843"/>
      <c r="I5843"/>
      <c r="J5843"/>
      <c r="K5843"/>
      <c r="L5843"/>
      <c r="M5843"/>
      <c r="N5843"/>
      <c r="O5843"/>
      <c r="P5843"/>
      <c r="Q5843"/>
      <c r="R5843"/>
    </row>
    <row r="5844" spans="1:18" s="16" customFormat="1" x14ac:dyDescent="0.25">
      <c r="A5844"/>
      <c r="B5844" s="18"/>
      <c r="D5844"/>
      <c r="E5844"/>
      <c r="F5844"/>
      <c r="G5844"/>
      <c r="H5844"/>
      <c r="I5844"/>
      <c r="J5844"/>
      <c r="K5844"/>
      <c r="L5844"/>
      <c r="M5844"/>
      <c r="N5844"/>
      <c r="O5844"/>
      <c r="P5844"/>
      <c r="Q5844"/>
      <c r="R5844"/>
    </row>
    <row r="5845" spans="1:18" s="16" customFormat="1" x14ac:dyDescent="0.25">
      <c r="A5845"/>
      <c r="B5845" s="18"/>
      <c r="D5845"/>
      <c r="E5845"/>
      <c r="F5845"/>
      <c r="G5845"/>
      <c r="H5845"/>
      <c r="I5845"/>
      <c r="J5845"/>
      <c r="K5845"/>
      <c r="L5845"/>
      <c r="M5845"/>
      <c r="N5845"/>
      <c r="O5845"/>
      <c r="P5845"/>
      <c r="Q5845"/>
      <c r="R5845"/>
    </row>
    <row r="5846" spans="1:18" s="16" customFormat="1" x14ac:dyDescent="0.25">
      <c r="A5846"/>
      <c r="B5846" s="18"/>
      <c r="D5846"/>
      <c r="E5846"/>
      <c r="F5846"/>
      <c r="G5846"/>
      <c r="H5846"/>
      <c r="I5846"/>
      <c r="J5846"/>
      <c r="K5846"/>
      <c r="L5846"/>
      <c r="M5846"/>
      <c r="N5846"/>
      <c r="O5846"/>
      <c r="P5846"/>
      <c r="Q5846"/>
      <c r="R5846"/>
    </row>
    <row r="5847" spans="1:18" s="16" customFormat="1" x14ac:dyDescent="0.25">
      <c r="A5847"/>
      <c r="B5847" s="18"/>
      <c r="D5847"/>
      <c r="E5847"/>
      <c r="F5847"/>
      <c r="G5847"/>
      <c r="H5847"/>
      <c r="I5847"/>
      <c r="J5847"/>
      <c r="K5847"/>
      <c r="L5847"/>
      <c r="M5847"/>
      <c r="N5847"/>
      <c r="O5847"/>
      <c r="P5847"/>
      <c r="Q5847"/>
      <c r="R5847"/>
    </row>
    <row r="5848" spans="1:18" s="16" customFormat="1" x14ac:dyDescent="0.25">
      <c r="A5848"/>
      <c r="B5848" s="18"/>
      <c r="D5848"/>
      <c r="E5848"/>
      <c r="F5848"/>
      <c r="G5848"/>
      <c r="H5848"/>
      <c r="I5848"/>
      <c r="J5848"/>
      <c r="K5848"/>
      <c r="L5848"/>
      <c r="M5848"/>
      <c r="N5848"/>
      <c r="O5848"/>
      <c r="P5848"/>
      <c r="Q5848"/>
      <c r="R5848"/>
    </row>
    <row r="5849" spans="1:18" s="16" customFormat="1" x14ac:dyDescent="0.25">
      <c r="A5849"/>
      <c r="B5849" s="18"/>
      <c r="D5849"/>
      <c r="E5849"/>
      <c r="F5849"/>
      <c r="G5849"/>
      <c r="H5849"/>
      <c r="I5849"/>
      <c r="J5849"/>
      <c r="K5849"/>
      <c r="L5849"/>
      <c r="M5849"/>
      <c r="N5849"/>
      <c r="O5849"/>
      <c r="P5849"/>
      <c r="Q5849"/>
      <c r="R5849"/>
    </row>
    <row r="5850" spans="1:18" s="16" customFormat="1" x14ac:dyDescent="0.25">
      <c r="A5850"/>
      <c r="B5850" s="18"/>
      <c r="D5850"/>
      <c r="E5850"/>
      <c r="F5850"/>
      <c r="G5850"/>
      <c r="H5850"/>
      <c r="I5850"/>
      <c r="J5850"/>
      <c r="K5850"/>
      <c r="L5850"/>
      <c r="M5850"/>
      <c r="N5850"/>
      <c r="O5850"/>
      <c r="P5850"/>
      <c r="Q5850"/>
      <c r="R5850"/>
    </row>
    <row r="5851" spans="1:18" s="16" customFormat="1" x14ac:dyDescent="0.25">
      <c r="A5851"/>
      <c r="B5851" s="18"/>
      <c r="D5851"/>
      <c r="E5851"/>
      <c r="F5851"/>
      <c r="G5851"/>
      <c r="H5851"/>
      <c r="I5851"/>
      <c r="J5851"/>
      <c r="K5851"/>
      <c r="L5851"/>
      <c r="M5851"/>
      <c r="N5851"/>
      <c r="O5851"/>
      <c r="P5851"/>
      <c r="Q5851"/>
      <c r="R5851"/>
    </row>
    <row r="5852" spans="1:18" s="16" customFormat="1" x14ac:dyDescent="0.25">
      <c r="A5852"/>
      <c r="B5852" s="18"/>
      <c r="D5852"/>
      <c r="E5852"/>
      <c r="F5852"/>
      <c r="G5852"/>
      <c r="H5852"/>
      <c r="I5852"/>
      <c r="J5852"/>
      <c r="K5852"/>
      <c r="L5852"/>
      <c r="M5852"/>
      <c r="N5852"/>
      <c r="O5852"/>
      <c r="P5852"/>
      <c r="Q5852"/>
      <c r="R5852"/>
    </row>
    <row r="5853" spans="1:18" s="16" customFormat="1" x14ac:dyDescent="0.25">
      <c r="A5853"/>
      <c r="B5853" s="18"/>
      <c r="D5853"/>
      <c r="E5853"/>
      <c r="F5853"/>
      <c r="G5853"/>
      <c r="H5853"/>
      <c r="I5853"/>
      <c r="J5853"/>
      <c r="K5853"/>
      <c r="L5853"/>
      <c r="M5853"/>
      <c r="N5853"/>
      <c r="O5853"/>
      <c r="P5853"/>
      <c r="Q5853"/>
      <c r="R5853"/>
    </row>
    <row r="5854" spans="1:18" s="16" customFormat="1" x14ac:dyDescent="0.25">
      <c r="A5854"/>
      <c r="B5854" s="18"/>
      <c r="D5854"/>
      <c r="E5854"/>
      <c r="F5854"/>
      <c r="G5854"/>
      <c r="H5854"/>
      <c r="I5854"/>
      <c r="J5854"/>
      <c r="K5854"/>
      <c r="L5854"/>
      <c r="M5854"/>
      <c r="N5854"/>
      <c r="O5854"/>
      <c r="P5854"/>
      <c r="Q5854"/>
      <c r="R5854"/>
    </row>
    <row r="5855" spans="1:18" s="16" customFormat="1" x14ac:dyDescent="0.25">
      <c r="A5855"/>
      <c r="B5855" s="18"/>
      <c r="D5855"/>
      <c r="E5855"/>
      <c r="F5855"/>
      <c r="G5855"/>
      <c r="H5855"/>
      <c r="I5855"/>
      <c r="J5855"/>
      <c r="K5855"/>
      <c r="L5855"/>
      <c r="M5855"/>
      <c r="N5855"/>
      <c r="O5855"/>
      <c r="P5855"/>
      <c r="Q5855"/>
      <c r="R5855"/>
    </row>
    <row r="5856" spans="1:18" s="16" customFormat="1" x14ac:dyDescent="0.25">
      <c r="A5856"/>
      <c r="B5856" s="18"/>
      <c r="D5856"/>
      <c r="E5856"/>
      <c r="F5856"/>
      <c r="G5856"/>
      <c r="H5856"/>
      <c r="I5856"/>
      <c r="J5856"/>
      <c r="K5856"/>
      <c r="L5856"/>
      <c r="M5856"/>
      <c r="N5856"/>
      <c r="O5856"/>
      <c r="P5856"/>
      <c r="Q5856"/>
      <c r="R5856"/>
    </row>
    <row r="5857" spans="1:18" s="16" customFormat="1" x14ac:dyDescent="0.25">
      <c r="A5857"/>
      <c r="B5857" s="18"/>
      <c r="D5857"/>
      <c r="E5857"/>
      <c r="F5857"/>
      <c r="G5857"/>
      <c r="H5857"/>
      <c r="I5857"/>
      <c r="J5857"/>
      <c r="K5857"/>
      <c r="L5857"/>
      <c r="M5857"/>
      <c r="N5857"/>
      <c r="O5857"/>
      <c r="P5857"/>
      <c r="Q5857"/>
      <c r="R5857"/>
    </row>
    <row r="5858" spans="1:18" s="16" customFormat="1" x14ac:dyDescent="0.25">
      <c r="A5858"/>
      <c r="B5858" s="18"/>
      <c r="D5858"/>
      <c r="E5858"/>
      <c r="F5858"/>
      <c r="G5858"/>
      <c r="H5858"/>
      <c r="I5858"/>
      <c r="J5858"/>
      <c r="K5858"/>
      <c r="L5858"/>
      <c r="M5858"/>
      <c r="N5858"/>
      <c r="O5858"/>
      <c r="P5858"/>
      <c r="Q5858"/>
      <c r="R5858"/>
    </row>
    <row r="5859" spans="1:18" s="16" customFormat="1" x14ac:dyDescent="0.25">
      <c r="A5859"/>
      <c r="B5859" s="18"/>
      <c r="D5859"/>
      <c r="E5859"/>
      <c r="F5859"/>
      <c r="G5859"/>
      <c r="H5859"/>
      <c r="I5859"/>
      <c r="J5859"/>
      <c r="K5859"/>
      <c r="L5859"/>
      <c r="M5859"/>
      <c r="N5859"/>
      <c r="O5859"/>
      <c r="P5859"/>
      <c r="Q5859"/>
      <c r="R5859"/>
    </row>
    <row r="5860" spans="1:18" s="16" customFormat="1" x14ac:dyDescent="0.25">
      <c r="A5860"/>
      <c r="B5860" s="18"/>
      <c r="D5860"/>
      <c r="E5860"/>
      <c r="F5860"/>
      <c r="G5860"/>
      <c r="H5860"/>
      <c r="I5860"/>
      <c r="J5860"/>
      <c r="K5860"/>
      <c r="L5860"/>
      <c r="M5860"/>
      <c r="N5860"/>
      <c r="O5860"/>
      <c r="P5860"/>
      <c r="Q5860"/>
      <c r="R5860"/>
    </row>
    <row r="5861" spans="1:18" s="16" customFormat="1" x14ac:dyDescent="0.25">
      <c r="A5861"/>
      <c r="B5861" s="18"/>
      <c r="D5861"/>
      <c r="E5861"/>
      <c r="F5861"/>
      <c r="G5861"/>
      <c r="H5861"/>
      <c r="I5861"/>
      <c r="J5861"/>
      <c r="K5861"/>
      <c r="L5861"/>
      <c r="M5861"/>
      <c r="N5861"/>
      <c r="O5861"/>
      <c r="P5861"/>
      <c r="Q5861"/>
      <c r="R5861"/>
    </row>
    <row r="5862" spans="1:18" s="16" customFormat="1" x14ac:dyDescent="0.25">
      <c r="A5862"/>
      <c r="B5862" s="17"/>
      <c r="D5862"/>
      <c r="E5862"/>
      <c r="F5862"/>
      <c r="G5862"/>
      <c r="H5862"/>
      <c r="I5862"/>
      <c r="J5862"/>
      <c r="K5862"/>
      <c r="L5862"/>
      <c r="M5862"/>
      <c r="N5862"/>
      <c r="O5862"/>
      <c r="P5862"/>
      <c r="Q5862"/>
      <c r="R5862"/>
    </row>
    <row r="5863" spans="1:18" s="16" customFormat="1" x14ac:dyDescent="0.25">
      <c r="A5863"/>
      <c r="B5863" s="18"/>
      <c r="D5863"/>
      <c r="E5863"/>
      <c r="F5863"/>
      <c r="G5863"/>
      <c r="H5863"/>
      <c r="I5863"/>
      <c r="J5863"/>
      <c r="K5863"/>
      <c r="L5863"/>
      <c r="M5863"/>
      <c r="N5863"/>
      <c r="O5863"/>
      <c r="P5863"/>
      <c r="Q5863"/>
      <c r="R5863"/>
    </row>
    <row r="5864" spans="1:18" s="16" customFormat="1" x14ac:dyDescent="0.25">
      <c r="A5864"/>
      <c r="B5864" s="18"/>
      <c r="D5864"/>
      <c r="E5864"/>
      <c r="F5864"/>
      <c r="G5864"/>
      <c r="H5864"/>
      <c r="I5864"/>
      <c r="J5864"/>
      <c r="K5864"/>
      <c r="L5864"/>
      <c r="M5864"/>
      <c r="N5864"/>
      <c r="O5864"/>
      <c r="P5864"/>
      <c r="Q5864"/>
      <c r="R5864"/>
    </row>
    <row r="5865" spans="1:18" s="16" customFormat="1" x14ac:dyDescent="0.25">
      <c r="A5865"/>
      <c r="B5865" s="18"/>
      <c r="D5865"/>
      <c r="E5865"/>
      <c r="F5865"/>
      <c r="G5865"/>
      <c r="H5865"/>
      <c r="I5865"/>
      <c r="J5865"/>
      <c r="K5865"/>
      <c r="L5865"/>
      <c r="M5865"/>
      <c r="N5865"/>
      <c r="O5865"/>
      <c r="P5865"/>
      <c r="Q5865"/>
      <c r="R5865"/>
    </row>
    <row r="5866" spans="1:18" s="16" customFormat="1" x14ac:dyDescent="0.25">
      <c r="A5866"/>
      <c r="B5866" s="18"/>
      <c r="D5866"/>
      <c r="E5866"/>
      <c r="F5866"/>
      <c r="G5866"/>
      <c r="H5866"/>
      <c r="I5866"/>
      <c r="J5866"/>
      <c r="K5866"/>
      <c r="L5866"/>
      <c r="M5866"/>
      <c r="N5866"/>
      <c r="O5866"/>
      <c r="P5866"/>
      <c r="Q5866"/>
      <c r="R5866"/>
    </row>
    <row r="5867" spans="1:18" s="16" customFormat="1" x14ac:dyDescent="0.25">
      <c r="A5867"/>
      <c r="B5867" s="18"/>
      <c r="D5867"/>
      <c r="E5867"/>
      <c r="F5867"/>
      <c r="G5867"/>
      <c r="H5867"/>
      <c r="I5867"/>
      <c r="J5867"/>
      <c r="K5867"/>
      <c r="L5867"/>
      <c r="M5867"/>
      <c r="N5867"/>
      <c r="O5867"/>
      <c r="P5867"/>
      <c r="Q5867"/>
      <c r="R5867"/>
    </row>
    <row r="5868" spans="1:18" s="16" customFormat="1" x14ac:dyDescent="0.25">
      <c r="A5868"/>
      <c r="B5868" s="18"/>
      <c r="D5868"/>
      <c r="E5868"/>
      <c r="F5868"/>
      <c r="G5868"/>
      <c r="H5868"/>
      <c r="I5868"/>
      <c r="J5868"/>
      <c r="K5868"/>
      <c r="L5868"/>
      <c r="M5868"/>
      <c r="N5868"/>
      <c r="O5868"/>
      <c r="P5868"/>
      <c r="Q5868"/>
      <c r="R5868"/>
    </row>
    <row r="5869" spans="1:18" s="16" customFormat="1" x14ac:dyDescent="0.25">
      <c r="A5869"/>
      <c r="B5869" s="18"/>
      <c r="D5869"/>
      <c r="E5869"/>
      <c r="F5869"/>
      <c r="G5869"/>
      <c r="H5869"/>
      <c r="I5869"/>
      <c r="J5869"/>
      <c r="K5869"/>
      <c r="L5869"/>
      <c r="M5869"/>
      <c r="N5869"/>
      <c r="O5869"/>
      <c r="P5869"/>
      <c r="Q5869"/>
      <c r="R5869"/>
    </row>
    <row r="5870" spans="1:18" s="16" customFormat="1" x14ac:dyDescent="0.25">
      <c r="A5870"/>
      <c r="B5870" s="18"/>
      <c r="D5870"/>
      <c r="E5870"/>
      <c r="F5870"/>
      <c r="G5870"/>
      <c r="H5870"/>
      <c r="I5870"/>
      <c r="J5870"/>
      <c r="K5870"/>
      <c r="L5870"/>
      <c r="M5870"/>
      <c r="N5870"/>
      <c r="O5870"/>
      <c r="P5870"/>
      <c r="Q5870"/>
      <c r="R5870"/>
    </row>
    <row r="5871" spans="1:18" s="16" customFormat="1" x14ac:dyDescent="0.25">
      <c r="A5871"/>
      <c r="B5871" s="18"/>
      <c r="D5871"/>
      <c r="E5871"/>
      <c r="F5871"/>
      <c r="G5871"/>
      <c r="H5871"/>
      <c r="I5871"/>
      <c r="J5871"/>
      <c r="K5871"/>
      <c r="L5871"/>
      <c r="M5871"/>
      <c r="N5871"/>
      <c r="O5871"/>
      <c r="P5871"/>
      <c r="Q5871"/>
      <c r="R5871"/>
    </row>
    <row r="5872" spans="1:18" s="16" customFormat="1" x14ac:dyDescent="0.25">
      <c r="A5872"/>
      <c r="B5872" s="18"/>
      <c r="D5872"/>
      <c r="E5872"/>
      <c r="F5872"/>
      <c r="G5872"/>
      <c r="H5872"/>
      <c r="I5872"/>
      <c r="J5872"/>
      <c r="K5872"/>
      <c r="L5872"/>
      <c r="M5872"/>
      <c r="N5872"/>
      <c r="O5872"/>
      <c r="P5872"/>
      <c r="Q5872"/>
      <c r="R5872"/>
    </row>
    <row r="5873" spans="1:18" s="16" customFormat="1" x14ac:dyDescent="0.25">
      <c r="A5873"/>
      <c r="B5873" s="18"/>
      <c r="D5873"/>
      <c r="E5873"/>
      <c r="F5873"/>
      <c r="G5873"/>
      <c r="H5873"/>
      <c r="I5873"/>
      <c r="J5873"/>
      <c r="K5873"/>
      <c r="L5873"/>
      <c r="M5873"/>
      <c r="N5873"/>
      <c r="O5873"/>
      <c r="P5873"/>
      <c r="Q5873"/>
      <c r="R5873"/>
    </row>
    <row r="5874" spans="1:18" s="16" customFormat="1" x14ac:dyDescent="0.25">
      <c r="A5874"/>
      <c r="B5874" s="18"/>
      <c r="D5874"/>
      <c r="E5874"/>
      <c r="F5874"/>
      <c r="G5874"/>
      <c r="H5874"/>
      <c r="I5874"/>
      <c r="J5874"/>
      <c r="K5874"/>
      <c r="L5874"/>
      <c r="M5874"/>
      <c r="N5874"/>
      <c r="O5874"/>
      <c r="P5874"/>
      <c r="Q5874"/>
      <c r="R5874"/>
    </row>
    <row r="5875" spans="1:18" s="16" customFormat="1" x14ac:dyDescent="0.25">
      <c r="A5875"/>
      <c r="B5875" s="18"/>
      <c r="D5875"/>
      <c r="E5875"/>
      <c r="F5875"/>
      <c r="G5875"/>
      <c r="H5875"/>
      <c r="I5875"/>
      <c r="J5875"/>
      <c r="K5875"/>
      <c r="L5875"/>
      <c r="M5875"/>
      <c r="N5875"/>
      <c r="O5875"/>
      <c r="P5875"/>
      <c r="Q5875"/>
      <c r="R5875"/>
    </row>
    <row r="5876" spans="1:18" s="16" customFormat="1" x14ac:dyDescent="0.25">
      <c r="A5876"/>
      <c r="B5876" s="18"/>
      <c r="D5876"/>
      <c r="E5876"/>
      <c r="F5876"/>
      <c r="G5876"/>
      <c r="H5876"/>
      <c r="I5876"/>
      <c r="J5876"/>
      <c r="K5876"/>
      <c r="L5876"/>
      <c r="M5876"/>
      <c r="N5876"/>
      <c r="O5876"/>
      <c r="P5876"/>
      <c r="Q5876"/>
      <c r="R5876"/>
    </row>
    <row r="5877" spans="1:18" s="16" customFormat="1" x14ac:dyDescent="0.25">
      <c r="A5877"/>
      <c r="B5877" s="18"/>
      <c r="D5877"/>
      <c r="E5877"/>
      <c r="F5877"/>
      <c r="G5877"/>
      <c r="H5877"/>
      <c r="I5877"/>
      <c r="J5877"/>
      <c r="K5877"/>
      <c r="L5877"/>
      <c r="M5877"/>
      <c r="N5877"/>
      <c r="O5877"/>
      <c r="P5877"/>
      <c r="Q5877"/>
      <c r="R5877"/>
    </row>
    <row r="5878" spans="1:18" s="16" customFormat="1" x14ac:dyDescent="0.25">
      <c r="A5878"/>
      <c r="B5878" s="18"/>
      <c r="D5878"/>
      <c r="E5878"/>
      <c r="F5878"/>
      <c r="G5878"/>
      <c r="H5878"/>
      <c r="I5878"/>
      <c r="J5878"/>
      <c r="K5878"/>
      <c r="L5878"/>
      <c r="M5878"/>
      <c r="N5878"/>
      <c r="O5878"/>
      <c r="P5878"/>
      <c r="Q5878"/>
      <c r="R5878"/>
    </row>
    <row r="5879" spans="1:18" s="16" customFormat="1" x14ac:dyDescent="0.25">
      <c r="A5879"/>
      <c r="B5879" s="18"/>
      <c r="D5879"/>
      <c r="E5879"/>
      <c r="F5879"/>
      <c r="G5879"/>
      <c r="H5879"/>
      <c r="I5879"/>
      <c r="J5879"/>
      <c r="K5879"/>
      <c r="L5879"/>
      <c r="M5879"/>
      <c r="N5879"/>
      <c r="O5879"/>
      <c r="P5879"/>
      <c r="Q5879"/>
      <c r="R5879"/>
    </row>
    <row r="5880" spans="1:18" s="16" customFormat="1" x14ac:dyDescent="0.25">
      <c r="A5880"/>
      <c r="B5880" s="18"/>
      <c r="D5880"/>
      <c r="E5880"/>
      <c r="F5880"/>
      <c r="G5880"/>
      <c r="H5880"/>
      <c r="I5880"/>
      <c r="J5880"/>
      <c r="K5880"/>
      <c r="L5880"/>
      <c r="M5880"/>
      <c r="N5880"/>
      <c r="O5880"/>
      <c r="P5880"/>
      <c r="Q5880"/>
      <c r="R5880"/>
    </row>
    <row r="5881" spans="1:18" s="16" customFormat="1" x14ac:dyDescent="0.25">
      <c r="A5881"/>
      <c r="B5881" s="18"/>
      <c r="D5881"/>
      <c r="E5881"/>
      <c r="F5881"/>
      <c r="G5881"/>
      <c r="H5881"/>
      <c r="I5881"/>
      <c r="J5881"/>
      <c r="K5881"/>
      <c r="L5881"/>
      <c r="M5881"/>
      <c r="N5881"/>
      <c r="O5881"/>
      <c r="P5881"/>
      <c r="Q5881"/>
      <c r="R5881"/>
    </row>
    <row r="5882" spans="1:18" s="16" customFormat="1" x14ac:dyDescent="0.25">
      <c r="A5882"/>
      <c r="B5882" s="18"/>
      <c r="D5882"/>
      <c r="E5882"/>
      <c r="F5882"/>
      <c r="G5882"/>
      <c r="H5882"/>
      <c r="I5882"/>
      <c r="J5882"/>
      <c r="K5882"/>
      <c r="L5882"/>
      <c r="M5882"/>
      <c r="N5882"/>
      <c r="O5882"/>
      <c r="P5882"/>
      <c r="Q5882"/>
      <c r="R5882"/>
    </row>
    <row r="5883" spans="1:18" s="16" customFormat="1" x14ac:dyDescent="0.25">
      <c r="A5883"/>
      <c r="B5883" s="18"/>
      <c r="D5883"/>
      <c r="E5883"/>
      <c r="F5883"/>
      <c r="G5883"/>
      <c r="H5883"/>
      <c r="I5883"/>
      <c r="J5883"/>
      <c r="K5883"/>
      <c r="L5883"/>
      <c r="M5883"/>
      <c r="N5883"/>
      <c r="O5883"/>
      <c r="P5883"/>
      <c r="Q5883"/>
      <c r="R5883"/>
    </row>
    <row r="5884" spans="1:18" s="16" customFormat="1" x14ac:dyDescent="0.25">
      <c r="A5884"/>
      <c r="B5884" s="18"/>
      <c r="D5884"/>
      <c r="E5884"/>
      <c r="F5884"/>
      <c r="G5884"/>
      <c r="H5884"/>
      <c r="I5884"/>
      <c r="J5884"/>
      <c r="K5884"/>
      <c r="L5884"/>
      <c r="M5884"/>
      <c r="N5884"/>
      <c r="O5884"/>
      <c r="P5884"/>
      <c r="Q5884"/>
      <c r="R5884"/>
    </row>
    <row r="5885" spans="1:18" s="16" customFormat="1" x14ac:dyDescent="0.25">
      <c r="A5885"/>
      <c r="B5885" s="18"/>
      <c r="D5885"/>
      <c r="E5885"/>
      <c r="F5885"/>
      <c r="G5885"/>
      <c r="H5885"/>
      <c r="I5885"/>
      <c r="J5885"/>
      <c r="K5885"/>
      <c r="L5885"/>
      <c r="M5885"/>
      <c r="N5885"/>
      <c r="O5885"/>
      <c r="P5885"/>
      <c r="Q5885"/>
      <c r="R5885"/>
    </row>
    <row r="5886" spans="1:18" s="16" customFormat="1" x14ac:dyDescent="0.25">
      <c r="A5886"/>
      <c r="B5886" s="18"/>
      <c r="D5886"/>
      <c r="E5886"/>
      <c r="F5886"/>
      <c r="G5886"/>
      <c r="H5886"/>
      <c r="I5886"/>
      <c r="J5886"/>
      <c r="K5886"/>
      <c r="L5886"/>
      <c r="M5886"/>
      <c r="N5886"/>
      <c r="O5886"/>
      <c r="P5886"/>
      <c r="Q5886"/>
      <c r="R5886"/>
    </row>
    <row r="5887" spans="1:18" s="16" customFormat="1" x14ac:dyDescent="0.25">
      <c r="A5887"/>
      <c r="B5887" s="18"/>
      <c r="D5887"/>
      <c r="E5887"/>
      <c r="F5887"/>
      <c r="G5887"/>
      <c r="H5887"/>
      <c r="I5887"/>
      <c r="J5887"/>
      <c r="K5887"/>
      <c r="L5887"/>
      <c r="M5887"/>
      <c r="N5887"/>
      <c r="O5887"/>
      <c r="P5887"/>
      <c r="Q5887"/>
      <c r="R5887"/>
    </row>
    <row r="5888" spans="1:18" s="16" customFormat="1" x14ac:dyDescent="0.25">
      <c r="A5888"/>
      <c r="B5888" s="18"/>
      <c r="D5888"/>
      <c r="E5888"/>
      <c r="F5888"/>
      <c r="G5888"/>
      <c r="H5888"/>
      <c r="I5888"/>
      <c r="J5888"/>
      <c r="K5888"/>
      <c r="L5888"/>
      <c r="M5888"/>
      <c r="N5888"/>
      <c r="O5888"/>
      <c r="P5888"/>
      <c r="Q5888"/>
      <c r="R5888"/>
    </row>
    <row r="5889" spans="1:18" s="16" customFormat="1" x14ac:dyDescent="0.25">
      <c r="A5889"/>
      <c r="B5889" s="18"/>
      <c r="D5889"/>
      <c r="E5889"/>
      <c r="F5889"/>
      <c r="G5889"/>
      <c r="H5889"/>
      <c r="I5889"/>
      <c r="J5889"/>
      <c r="K5889"/>
      <c r="L5889"/>
      <c r="M5889"/>
      <c r="N5889"/>
      <c r="O5889"/>
      <c r="P5889"/>
      <c r="Q5889"/>
      <c r="R5889"/>
    </row>
    <row r="5890" spans="1:18" s="16" customFormat="1" x14ac:dyDescent="0.25">
      <c r="A5890"/>
      <c r="B5890" s="18"/>
      <c r="D5890"/>
      <c r="E5890"/>
      <c r="F5890"/>
      <c r="G5890"/>
      <c r="H5890"/>
      <c r="I5890"/>
      <c r="J5890"/>
      <c r="K5890"/>
      <c r="L5890"/>
      <c r="M5890"/>
      <c r="N5890"/>
      <c r="O5890"/>
      <c r="P5890"/>
      <c r="Q5890"/>
      <c r="R5890"/>
    </row>
    <row r="5891" spans="1:18" s="16" customFormat="1" x14ac:dyDescent="0.25">
      <c r="A5891"/>
      <c r="B5891" s="18"/>
      <c r="D5891"/>
      <c r="E5891"/>
      <c r="F5891"/>
      <c r="G5891"/>
      <c r="H5891"/>
      <c r="I5891"/>
      <c r="J5891"/>
      <c r="K5891"/>
      <c r="L5891"/>
      <c r="M5891"/>
      <c r="N5891"/>
      <c r="O5891"/>
      <c r="P5891"/>
      <c r="Q5891"/>
      <c r="R5891"/>
    </row>
    <row r="5892" spans="1:18" s="16" customFormat="1" x14ac:dyDescent="0.25">
      <c r="A5892"/>
      <c r="B5892" s="18"/>
      <c r="D5892"/>
      <c r="E5892"/>
      <c r="F5892"/>
      <c r="G5892"/>
      <c r="H5892"/>
      <c r="I5892"/>
      <c r="J5892"/>
      <c r="K5892"/>
      <c r="L5892"/>
      <c r="M5892"/>
      <c r="N5892"/>
      <c r="O5892"/>
      <c r="P5892"/>
      <c r="Q5892"/>
      <c r="R5892"/>
    </row>
    <row r="5893" spans="1:18" s="16" customFormat="1" x14ac:dyDescent="0.25">
      <c r="A5893"/>
      <c r="B5893" s="18"/>
      <c r="D5893"/>
      <c r="E5893"/>
      <c r="F5893"/>
      <c r="G5893"/>
      <c r="H5893"/>
      <c r="I5893"/>
      <c r="J5893"/>
      <c r="K5893"/>
      <c r="L5893"/>
      <c r="M5893"/>
      <c r="N5893"/>
      <c r="O5893"/>
      <c r="P5893"/>
      <c r="Q5893"/>
      <c r="R5893"/>
    </row>
    <row r="5894" spans="1:18" s="16" customFormat="1" x14ac:dyDescent="0.25">
      <c r="A5894"/>
      <c r="B5894" s="18"/>
      <c r="D5894"/>
      <c r="E5894"/>
      <c r="F5894"/>
      <c r="G5894"/>
      <c r="H5894"/>
      <c r="I5894"/>
      <c r="J5894"/>
      <c r="K5894"/>
      <c r="L5894"/>
      <c r="M5894"/>
      <c r="N5894"/>
      <c r="O5894"/>
      <c r="P5894"/>
      <c r="Q5894"/>
      <c r="R5894"/>
    </row>
    <row r="5895" spans="1:18" s="16" customFormat="1" x14ac:dyDescent="0.25">
      <c r="A5895"/>
      <c r="B5895" s="18"/>
      <c r="D5895"/>
      <c r="E5895"/>
      <c r="F5895"/>
      <c r="G5895"/>
      <c r="H5895"/>
      <c r="I5895"/>
      <c r="J5895"/>
      <c r="K5895"/>
      <c r="L5895"/>
      <c r="M5895"/>
      <c r="N5895"/>
      <c r="O5895"/>
      <c r="P5895"/>
      <c r="Q5895"/>
      <c r="R5895"/>
    </row>
    <row r="5896" spans="1:18" s="16" customFormat="1" x14ac:dyDescent="0.25">
      <c r="A5896"/>
      <c r="B5896" s="18"/>
      <c r="D5896"/>
      <c r="E5896"/>
      <c r="F5896"/>
      <c r="G5896"/>
      <c r="H5896"/>
      <c r="I5896"/>
      <c r="J5896"/>
      <c r="K5896"/>
      <c r="L5896"/>
      <c r="M5896"/>
      <c r="N5896"/>
      <c r="O5896"/>
      <c r="P5896"/>
      <c r="Q5896"/>
      <c r="R5896"/>
    </row>
    <row r="5897" spans="1:18" s="16" customFormat="1" x14ac:dyDescent="0.25">
      <c r="A5897"/>
      <c r="B5897" s="18"/>
      <c r="D5897"/>
      <c r="E5897"/>
      <c r="F5897"/>
      <c r="G5897"/>
      <c r="H5897"/>
      <c r="I5897"/>
      <c r="J5897"/>
      <c r="K5897"/>
      <c r="L5897"/>
      <c r="M5897"/>
      <c r="N5897"/>
      <c r="O5897"/>
      <c r="P5897"/>
      <c r="Q5897"/>
      <c r="R5897"/>
    </row>
    <row r="5898" spans="1:18" s="16" customFormat="1" x14ac:dyDescent="0.25">
      <c r="A5898"/>
      <c r="B5898" s="18"/>
      <c r="D5898"/>
      <c r="E5898"/>
      <c r="F5898"/>
      <c r="G5898"/>
      <c r="H5898"/>
      <c r="I5898"/>
      <c r="J5898"/>
      <c r="K5898"/>
      <c r="L5898"/>
      <c r="M5898"/>
      <c r="N5898"/>
      <c r="O5898"/>
      <c r="P5898"/>
      <c r="Q5898"/>
      <c r="R5898"/>
    </row>
    <row r="5899" spans="1:18" s="16" customFormat="1" x14ac:dyDescent="0.25">
      <c r="A5899"/>
      <c r="B5899" s="18"/>
      <c r="D5899"/>
      <c r="E5899"/>
      <c r="F5899"/>
      <c r="G5899"/>
      <c r="H5899"/>
      <c r="I5899"/>
      <c r="J5899"/>
      <c r="K5899"/>
      <c r="L5899"/>
      <c r="M5899"/>
      <c r="N5899"/>
      <c r="O5899"/>
      <c r="P5899"/>
      <c r="Q5899"/>
      <c r="R5899"/>
    </row>
    <row r="5900" spans="1:18" s="16" customFormat="1" x14ac:dyDescent="0.25">
      <c r="A5900"/>
      <c r="B5900" s="18"/>
      <c r="D5900"/>
      <c r="E5900"/>
      <c r="F5900"/>
      <c r="G5900"/>
      <c r="H5900"/>
      <c r="I5900"/>
      <c r="J5900"/>
      <c r="K5900"/>
      <c r="L5900"/>
      <c r="M5900"/>
      <c r="N5900"/>
      <c r="O5900"/>
      <c r="P5900"/>
      <c r="Q5900"/>
      <c r="R5900"/>
    </row>
    <row r="5901" spans="1:18" s="16" customFormat="1" x14ac:dyDescent="0.25">
      <c r="A5901"/>
      <c r="B5901" s="18"/>
      <c r="D5901"/>
      <c r="E5901"/>
      <c r="F5901"/>
      <c r="G5901"/>
      <c r="H5901"/>
      <c r="I5901"/>
      <c r="J5901"/>
      <c r="K5901"/>
      <c r="L5901"/>
      <c r="M5901"/>
      <c r="N5901"/>
      <c r="O5901"/>
      <c r="P5901"/>
      <c r="Q5901"/>
      <c r="R5901"/>
    </row>
    <row r="5902" spans="1:18" s="16" customFormat="1" x14ac:dyDescent="0.25">
      <c r="A5902"/>
      <c r="B5902" s="18"/>
      <c r="D5902"/>
      <c r="E5902"/>
      <c r="F5902"/>
      <c r="G5902"/>
      <c r="H5902"/>
      <c r="I5902"/>
      <c r="J5902"/>
      <c r="K5902"/>
      <c r="L5902"/>
      <c r="M5902"/>
      <c r="N5902"/>
      <c r="O5902"/>
      <c r="P5902"/>
      <c r="Q5902"/>
      <c r="R5902"/>
    </row>
    <row r="5903" spans="1:18" s="16" customFormat="1" x14ac:dyDescent="0.25">
      <c r="A5903"/>
      <c r="B5903" s="18"/>
      <c r="D5903"/>
      <c r="E5903"/>
      <c r="F5903"/>
      <c r="G5903"/>
      <c r="H5903"/>
      <c r="I5903"/>
      <c r="J5903"/>
      <c r="K5903"/>
      <c r="L5903"/>
      <c r="M5903"/>
      <c r="N5903"/>
      <c r="O5903"/>
      <c r="P5903"/>
      <c r="Q5903"/>
      <c r="R5903"/>
    </row>
    <row r="5904" spans="1:18" s="16" customFormat="1" x14ac:dyDescent="0.25">
      <c r="A5904"/>
      <c r="B5904" s="18"/>
      <c r="D5904"/>
      <c r="E5904"/>
      <c r="F5904"/>
      <c r="G5904"/>
      <c r="H5904"/>
      <c r="I5904"/>
      <c r="J5904"/>
      <c r="K5904"/>
      <c r="L5904"/>
      <c r="M5904"/>
      <c r="N5904"/>
      <c r="O5904"/>
      <c r="P5904"/>
      <c r="Q5904"/>
      <c r="R5904"/>
    </row>
    <row r="5905" spans="1:18" s="16" customFormat="1" x14ac:dyDescent="0.25">
      <c r="A5905"/>
      <c r="B5905" s="18"/>
      <c r="D5905"/>
      <c r="E5905"/>
      <c r="F5905"/>
      <c r="G5905"/>
      <c r="H5905"/>
      <c r="I5905"/>
      <c r="J5905"/>
      <c r="K5905"/>
      <c r="L5905"/>
      <c r="M5905"/>
      <c r="N5905"/>
      <c r="O5905"/>
      <c r="P5905"/>
      <c r="Q5905"/>
      <c r="R5905"/>
    </row>
    <row r="5906" spans="1:18" s="16" customFormat="1" x14ac:dyDescent="0.25">
      <c r="A5906"/>
      <c r="B5906" s="18"/>
      <c r="D5906"/>
      <c r="E5906"/>
      <c r="F5906"/>
      <c r="G5906"/>
      <c r="H5906"/>
      <c r="I5906"/>
      <c r="J5906"/>
      <c r="K5906"/>
      <c r="L5906"/>
      <c r="M5906"/>
      <c r="N5906"/>
      <c r="O5906"/>
      <c r="P5906"/>
      <c r="Q5906"/>
      <c r="R5906"/>
    </row>
    <row r="5907" spans="1:18" s="16" customFormat="1" x14ac:dyDescent="0.25">
      <c r="A5907"/>
      <c r="B5907" s="18"/>
      <c r="D5907"/>
      <c r="E5907"/>
      <c r="F5907"/>
      <c r="G5907"/>
      <c r="H5907"/>
      <c r="I5907"/>
      <c r="J5907"/>
      <c r="K5907"/>
      <c r="L5907"/>
      <c r="M5907"/>
      <c r="N5907"/>
      <c r="O5907"/>
      <c r="P5907"/>
      <c r="Q5907"/>
      <c r="R5907"/>
    </row>
    <row r="5908" spans="1:18" s="16" customFormat="1" x14ac:dyDescent="0.25">
      <c r="A5908"/>
      <c r="B5908" s="18"/>
      <c r="D5908"/>
      <c r="E5908"/>
      <c r="F5908"/>
      <c r="G5908"/>
      <c r="H5908"/>
      <c r="I5908"/>
      <c r="J5908"/>
      <c r="K5908"/>
      <c r="L5908"/>
      <c r="M5908"/>
      <c r="N5908"/>
      <c r="O5908"/>
      <c r="P5908"/>
      <c r="Q5908"/>
      <c r="R5908"/>
    </row>
    <row r="5909" spans="1:18" s="16" customFormat="1" x14ac:dyDescent="0.25">
      <c r="A5909"/>
      <c r="B5909" s="18"/>
      <c r="D5909"/>
      <c r="E5909"/>
      <c r="F5909"/>
      <c r="G5909"/>
      <c r="H5909"/>
      <c r="I5909"/>
      <c r="J5909"/>
      <c r="K5909"/>
      <c r="L5909"/>
      <c r="M5909"/>
      <c r="N5909"/>
      <c r="O5909"/>
      <c r="P5909"/>
      <c r="Q5909"/>
      <c r="R5909"/>
    </row>
    <row r="5910" spans="1:18" s="16" customFormat="1" x14ac:dyDescent="0.25">
      <c r="A5910"/>
      <c r="B5910" s="18"/>
      <c r="D5910"/>
      <c r="E5910"/>
      <c r="F5910"/>
      <c r="G5910"/>
      <c r="H5910"/>
      <c r="I5910"/>
      <c r="J5910"/>
      <c r="K5910"/>
      <c r="L5910"/>
      <c r="M5910"/>
      <c r="N5910"/>
      <c r="O5910"/>
      <c r="P5910"/>
      <c r="Q5910"/>
      <c r="R5910"/>
    </row>
    <row r="5911" spans="1:18" s="16" customFormat="1" x14ac:dyDescent="0.25">
      <c r="A5911"/>
      <c r="B5911" s="18"/>
      <c r="D5911"/>
      <c r="E5911"/>
      <c r="F5911"/>
      <c r="G5911"/>
      <c r="H5911"/>
      <c r="I5911"/>
      <c r="J5911"/>
      <c r="K5911"/>
      <c r="L5911"/>
      <c r="M5911"/>
      <c r="N5911"/>
      <c r="O5911"/>
      <c r="P5911"/>
      <c r="Q5911"/>
      <c r="R5911"/>
    </row>
    <row r="5912" spans="1:18" s="16" customFormat="1" x14ac:dyDescent="0.25">
      <c r="A5912"/>
      <c r="B5912" s="17"/>
      <c r="D5912"/>
      <c r="E5912"/>
      <c r="F5912"/>
      <c r="G5912"/>
      <c r="H5912"/>
      <c r="I5912"/>
      <c r="J5912"/>
      <c r="K5912"/>
      <c r="L5912"/>
      <c r="M5912"/>
      <c r="N5912"/>
      <c r="O5912"/>
      <c r="P5912"/>
      <c r="Q5912"/>
      <c r="R5912"/>
    </row>
    <row r="5913" spans="1:18" s="16" customFormat="1" x14ac:dyDescent="0.25">
      <c r="A5913"/>
      <c r="B5913" s="18"/>
      <c r="D5913"/>
      <c r="E5913"/>
      <c r="F5913"/>
      <c r="G5913"/>
      <c r="H5913"/>
      <c r="I5913"/>
      <c r="J5913"/>
      <c r="K5913"/>
      <c r="L5913"/>
      <c r="M5913"/>
      <c r="N5913"/>
      <c r="O5913"/>
      <c r="P5913"/>
      <c r="Q5913"/>
      <c r="R5913"/>
    </row>
    <row r="5914" spans="1:18" s="16" customFormat="1" x14ac:dyDescent="0.25">
      <c r="A5914"/>
      <c r="B5914" s="18"/>
      <c r="D5914"/>
      <c r="E5914"/>
      <c r="F5914"/>
      <c r="G5914"/>
      <c r="H5914"/>
      <c r="I5914"/>
      <c r="J5914"/>
      <c r="K5914"/>
      <c r="L5914"/>
      <c r="M5914"/>
      <c r="N5914"/>
      <c r="O5914"/>
      <c r="P5914"/>
      <c r="Q5914"/>
      <c r="R5914"/>
    </row>
    <row r="5915" spans="1:18" s="16" customFormat="1" x14ac:dyDescent="0.25">
      <c r="A5915"/>
      <c r="B5915" s="18"/>
      <c r="D5915"/>
      <c r="E5915"/>
      <c r="F5915"/>
      <c r="G5915"/>
      <c r="H5915"/>
      <c r="I5915"/>
      <c r="J5915"/>
      <c r="K5915"/>
      <c r="L5915"/>
      <c r="M5915"/>
      <c r="N5915"/>
      <c r="O5915"/>
      <c r="P5915"/>
      <c r="Q5915"/>
      <c r="R5915"/>
    </row>
    <row r="5916" spans="1:18" s="16" customFormat="1" x14ac:dyDescent="0.25">
      <c r="A5916"/>
      <c r="B5916" s="18"/>
      <c r="D5916"/>
      <c r="E5916"/>
      <c r="F5916"/>
      <c r="G5916"/>
      <c r="H5916"/>
      <c r="I5916"/>
      <c r="J5916"/>
      <c r="K5916"/>
      <c r="L5916"/>
      <c r="M5916"/>
      <c r="N5916"/>
      <c r="O5916"/>
      <c r="P5916"/>
      <c r="Q5916"/>
      <c r="R5916"/>
    </row>
    <row r="5917" spans="1:18" s="16" customFormat="1" x14ac:dyDescent="0.25">
      <c r="A5917"/>
      <c r="B5917" s="18"/>
      <c r="D5917"/>
      <c r="E5917"/>
      <c r="F5917"/>
      <c r="G5917"/>
      <c r="H5917"/>
      <c r="I5917"/>
      <c r="J5917"/>
      <c r="K5917"/>
      <c r="L5917"/>
      <c r="M5917"/>
      <c r="N5917"/>
      <c r="O5917"/>
      <c r="P5917"/>
      <c r="Q5917"/>
      <c r="R5917"/>
    </row>
    <row r="5918" spans="1:18" s="16" customFormat="1" x14ac:dyDescent="0.25">
      <c r="A5918"/>
      <c r="B5918" s="18"/>
      <c r="D5918"/>
      <c r="E5918"/>
      <c r="F5918"/>
      <c r="G5918"/>
      <c r="H5918"/>
      <c r="I5918"/>
      <c r="J5918"/>
      <c r="K5918"/>
      <c r="L5918"/>
      <c r="M5918"/>
      <c r="N5918"/>
      <c r="O5918"/>
      <c r="P5918"/>
      <c r="Q5918"/>
      <c r="R5918"/>
    </row>
    <row r="5919" spans="1:18" s="16" customFormat="1" x14ac:dyDescent="0.25">
      <c r="A5919"/>
      <c r="B5919" s="18"/>
      <c r="D5919"/>
      <c r="E5919"/>
      <c r="F5919"/>
      <c r="G5919"/>
      <c r="H5919"/>
      <c r="I5919"/>
      <c r="J5919"/>
      <c r="K5919"/>
      <c r="L5919"/>
      <c r="M5919"/>
      <c r="N5919"/>
      <c r="O5919"/>
      <c r="P5919"/>
      <c r="Q5919"/>
      <c r="R5919"/>
    </row>
    <row r="5920" spans="1:18" s="16" customFormat="1" x14ac:dyDescent="0.25">
      <c r="A5920"/>
      <c r="B5920" s="18"/>
      <c r="D5920"/>
      <c r="E5920"/>
      <c r="F5920"/>
      <c r="G5920"/>
      <c r="H5920"/>
      <c r="I5920"/>
      <c r="J5920"/>
      <c r="K5920"/>
      <c r="L5920"/>
      <c r="M5920"/>
      <c r="N5920"/>
      <c r="O5920"/>
      <c r="P5920"/>
      <c r="Q5920"/>
      <c r="R5920"/>
    </row>
    <row r="5921" spans="1:18" s="16" customFormat="1" x14ac:dyDescent="0.25">
      <c r="A5921"/>
      <c r="B5921" s="18"/>
      <c r="D5921"/>
      <c r="E5921"/>
      <c r="F5921"/>
      <c r="G5921"/>
      <c r="H5921"/>
      <c r="I5921"/>
      <c r="J5921"/>
      <c r="K5921"/>
      <c r="L5921"/>
      <c r="M5921"/>
      <c r="N5921"/>
      <c r="O5921"/>
      <c r="P5921"/>
      <c r="Q5921"/>
      <c r="R5921"/>
    </row>
    <row r="5922" spans="1:18" s="16" customFormat="1" x14ac:dyDescent="0.25">
      <c r="A5922"/>
      <c r="B5922" s="18"/>
      <c r="D5922"/>
      <c r="E5922"/>
      <c r="F5922"/>
      <c r="G5922"/>
      <c r="H5922"/>
      <c r="I5922"/>
      <c r="J5922"/>
      <c r="K5922"/>
      <c r="L5922"/>
      <c r="M5922"/>
      <c r="N5922"/>
      <c r="O5922"/>
      <c r="P5922"/>
      <c r="Q5922"/>
      <c r="R5922"/>
    </row>
    <row r="5923" spans="1:18" s="16" customFormat="1" x14ac:dyDescent="0.25">
      <c r="A5923"/>
      <c r="B5923" s="18"/>
      <c r="D5923"/>
      <c r="E5923"/>
      <c r="F5923"/>
      <c r="G5923"/>
      <c r="H5923"/>
      <c r="I5923"/>
      <c r="J5923"/>
      <c r="K5923"/>
      <c r="L5923"/>
      <c r="M5923"/>
      <c r="N5923"/>
      <c r="O5923"/>
      <c r="P5923"/>
      <c r="Q5923"/>
      <c r="R5923"/>
    </row>
    <row r="5924" spans="1:18" s="16" customFormat="1" x14ac:dyDescent="0.25">
      <c r="A5924"/>
      <c r="B5924" s="18"/>
      <c r="D5924"/>
      <c r="E5924"/>
      <c r="F5924"/>
      <c r="G5924"/>
      <c r="H5924"/>
      <c r="I5924"/>
      <c r="J5924"/>
      <c r="K5924"/>
      <c r="L5924"/>
      <c r="M5924"/>
      <c r="N5924"/>
      <c r="O5924"/>
      <c r="P5924"/>
      <c r="Q5924"/>
      <c r="R5924"/>
    </row>
    <row r="5925" spans="1:18" s="16" customFormat="1" x14ac:dyDescent="0.25">
      <c r="A5925"/>
      <c r="B5925" s="18"/>
      <c r="D5925"/>
      <c r="E5925"/>
      <c r="F5925"/>
      <c r="G5925"/>
      <c r="H5925"/>
      <c r="I5925"/>
      <c r="J5925"/>
      <c r="K5925"/>
      <c r="L5925"/>
      <c r="M5925"/>
      <c r="N5925"/>
      <c r="O5925"/>
      <c r="P5925"/>
      <c r="Q5925"/>
      <c r="R5925"/>
    </row>
    <row r="5926" spans="1:18" s="16" customFormat="1" x14ac:dyDescent="0.25">
      <c r="A5926"/>
      <c r="B5926" s="18"/>
      <c r="D5926"/>
      <c r="E5926"/>
      <c r="F5926"/>
      <c r="G5926"/>
      <c r="H5926"/>
      <c r="I5926"/>
      <c r="J5926"/>
      <c r="K5926"/>
      <c r="L5926"/>
      <c r="M5926"/>
      <c r="N5926"/>
      <c r="O5926"/>
      <c r="P5926"/>
      <c r="Q5926"/>
      <c r="R5926"/>
    </row>
    <row r="5927" spans="1:18" s="16" customFormat="1" x14ac:dyDescent="0.25">
      <c r="A5927"/>
      <c r="B5927" s="18"/>
      <c r="D5927"/>
      <c r="E5927"/>
      <c r="F5927"/>
      <c r="G5927"/>
      <c r="H5927"/>
      <c r="I5927"/>
      <c r="J5927"/>
      <c r="K5927"/>
      <c r="L5927"/>
      <c r="M5927"/>
      <c r="N5927"/>
      <c r="O5927"/>
      <c r="P5927"/>
      <c r="Q5927"/>
      <c r="R5927"/>
    </row>
    <row r="5928" spans="1:18" s="16" customFormat="1" x14ac:dyDescent="0.25">
      <c r="A5928"/>
      <c r="B5928" s="18"/>
      <c r="D5928"/>
      <c r="E5928"/>
      <c r="F5928"/>
      <c r="G5928"/>
      <c r="H5928"/>
      <c r="I5928"/>
      <c r="J5928"/>
      <c r="K5928"/>
      <c r="L5928"/>
      <c r="M5928"/>
      <c r="N5928"/>
      <c r="O5928"/>
      <c r="P5928"/>
      <c r="Q5928"/>
      <c r="R5928"/>
    </row>
    <row r="5929" spans="1:18" s="16" customFormat="1" x14ac:dyDescent="0.25">
      <c r="A5929"/>
      <c r="B5929" s="18"/>
      <c r="D5929"/>
      <c r="E5929"/>
      <c r="F5929"/>
      <c r="G5929"/>
      <c r="H5929"/>
      <c r="I5929"/>
      <c r="J5929"/>
      <c r="K5929"/>
      <c r="L5929"/>
      <c r="M5929"/>
      <c r="N5929"/>
      <c r="O5929"/>
      <c r="P5929"/>
      <c r="Q5929"/>
      <c r="R5929"/>
    </row>
    <row r="5930" spans="1:18" s="16" customFormat="1" x14ac:dyDescent="0.25">
      <c r="A5930"/>
      <c r="B5930" s="18"/>
      <c r="D5930"/>
      <c r="E5930"/>
      <c r="F5930"/>
      <c r="G5930"/>
      <c r="H5930"/>
      <c r="I5930"/>
      <c r="J5930"/>
      <c r="K5930"/>
      <c r="L5930"/>
      <c r="M5930"/>
      <c r="N5930"/>
      <c r="O5930"/>
      <c r="P5930"/>
      <c r="Q5930"/>
      <c r="R5930"/>
    </row>
    <row r="5931" spans="1:18" s="16" customFormat="1" x14ac:dyDescent="0.25">
      <c r="A5931"/>
      <c r="B5931" s="18"/>
      <c r="D5931"/>
      <c r="E5931"/>
      <c r="F5931"/>
      <c r="G5931"/>
      <c r="H5931"/>
      <c r="I5931"/>
      <c r="J5931"/>
      <c r="K5931"/>
      <c r="L5931"/>
      <c r="M5931"/>
      <c r="N5931"/>
      <c r="O5931"/>
      <c r="P5931"/>
      <c r="Q5931"/>
      <c r="R5931"/>
    </row>
    <row r="5932" spans="1:18" s="16" customFormat="1" x14ac:dyDescent="0.25">
      <c r="A5932"/>
      <c r="B5932" s="18"/>
      <c r="D5932"/>
      <c r="E5932"/>
      <c r="F5932"/>
      <c r="G5932"/>
      <c r="H5932"/>
      <c r="I5932"/>
      <c r="J5932"/>
      <c r="K5932"/>
      <c r="L5932"/>
      <c r="M5932"/>
      <c r="N5932"/>
      <c r="O5932"/>
      <c r="P5932"/>
      <c r="Q5932"/>
      <c r="R5932"/>
    </row>
    <row r="5933" spans="1:18" s="16" customFormat="1" x14ac:dyDescent="0.25">
      <c r="A5933"/>
      <c r="B5933" s="18"/>
      <c r="D5933"/>
      <c r="E5933"/>
      <c r="F5933"/>
      <c r="G5933"/>
      <c r="H5933"/>
      <c r="I5933"/>
      <c r="J5933"/>
      <c r="K5933"/>
      <c r="L5933"/>
      <c r="M5933"/>
      <c r="N5933"/>
      <c r="O5933"/>
      <c r="P5933"/>
      <c r="Q5933"/>
      <c r="R5933"/>
    </row>
    <row r="5934" spans="1:18" s="16" customFormat="1" x14ac:dyDescent="0.25">
      <c r="A5934"/>
      <c r="B5934" s="18"/>
      <c r="D5934"/>
      <c r="E5934"/>
      <c r="F5934"/>
      <c r="G5934"/>
      <c r="H5934"/>
      <c r="I5934"/>
      <c r="J5934"/>
      <c r="K5934"/>
      <c r="L5934"/>
      <c r="M5934"/>
      <c r="N5934"/>
      <c r="O5934"/>
      <c r="P5934"/>
      <c r="Q5934"/>
      <c r="R5934"/>
    </row>
    <row r="5935" spans="1:18" s="16" customFormat="1" x14ac:dyDescent="0.25">
      <c r="A5935"/>
      <c r="B5935" s="18"/>
      <c r="D5935"/>
      <c r="E5935"/>
      <c r="F5935"/>
      <c r="G5935"/>
      <c r="H5935"/>
      <c r="I5935"/>
      <c r="J5935"/>
      <c r="K5935"/>
      <c r="L5935"/>
      <c r="M5935"/>
      <c r="N5935"/>
      <c r="O5935"/>
      <c r="P5935"/>
      <c r="Q5935"/>
      <c r="R5935"/>
    </row>
    <row r="5936" spans="1:18" s="16" customFormat="1" x14ac:dyDescent="0.25">
      <c r="A5936"/>
      <c r="B5936" s="18"/>
      <c r="D5936"/>
      <c r="E5936"/>
      <c r="F5936"/>
      <c r="G5936"/>
      <c r="H5936"/>
      <c r="I5936"/>
      <c r="J5936"/>
      <c r="K5936"/>
      <c r="L5936"/>
      <c r="M5936"/>
      <c r="N5936"/>
      <c r="O5936"/>
      <c r="P5936"/>
      <c r="Q5936"/>
      <c r="R5936"/>
    </row>
    <row r="5937" spans="1:18" s="16" customFormat="1" x14ac:dyDescent="0.25">
      <c r="A5937"/>
      <c r="B5937" s="18"/>
      <c r="D5937"/>
      <c r="E5937"/>
      <c r="F5937"/>
      <c r="G5937"/>
      <c r="H5937"/>
      <c r="I5937"/>
      <c r="J5937"/>
      <c r="K5937"/>
      <c r="L5937"/>
      <c r="M5937"/>
      <c r="N5937"/>
      <c r="O5937"/>
      <c r="P5937"/>
      <c r="Q5937"/>
      <c r="R5937"/>
    </row>
    <row r="5938" spans="1:18" s="16" customFormat="1" x14ac:dyDescent="0.25">
      <c r="A5938"/>
      <c r="B5938" s="18"/>
      <c r="D5938"/>
      <c r="E5938"/>
      <c r="F5938"/>
      <c r="G5938"/>
      <c r="H5938"/>
      <c r="I5938"/>
      <c r="J5938"/>
      <c r="K5938"/>
      <c r="L5938"/>
      <c r="M5938"/>
      <c r="N5938"/>
      <c r="O5938"/>
      <c r="P5938"/>
      <c r="Q5938"/>
      <c r="R5938"/>
    </row>
    <row r="5939" spans="1:18" s="16" customFormat="1" x14ac:dyDescent="0.25">
      <c r="A5939"/>
      <c r="B5939" s="18"/>
      <c r="D5939"/>
      <c r="E5939"/>
      <c r="F5939"/>
      <c r="G5939"/>
      <c r="H5939"/>
      <c r="I5939"/>
      <c r="J5939"/>
      <c r="K5939"/>
      <c r="L5939"/>
      <c r="M5939"/>
      <c r="N5939"/>
      <c r="O5939"/>
      <c r="P5939"/>
      <c r="Q5939"/>
      <c r="R5939"/>
    </row>
    <row r="5940" spans="1:18" s="16" customFormat="1" x14ac:dyDescent="0.25">
      <c r="A5940"/>
      <c r="B5940" s="18"/>
      <c r="D5940"/>
      <c r="E5940"/>
      <c r="F5940"/>
      <c r="G5940"/>
      <c r="H5940"/>
      <c r="I5940"/>
      <c r="J5940"/>
      <c r="K5940"/>
      <c r="L5940"/>
      <c r="M5940"/>
      <c r="N5940"/>
      <c r="O5940"/>
      <c r="P5940"/>
      <c r="Q5940"/>
      <c r="R5940"/>
    </row>
    <row r="5941" spans="1:18" s="16" customFormat="1" x14ac:dyDescent="0.25">
      <c r="A5941"/>
      <c r="B5941" s="18"/>
      <c r="D5941"/>
      <c r="E5941"/>
      <c r="F5941"/>
      <c r="G5941"/>
      <c r="H5941"/>
      <c r="I5941"/>
      <c r="J5941"/>
      <c r="K5941"/>
      <c r="L5941"/>
      <c r="M5941"/>
      <c r="N5941"/>
      <c r="O5941"/>
      <c r="P5941"/>
      <c r="Q5941"/>
      <c r="R5941"/>
    </row>
    <row r="5942" spans="1:18" s="16" customFormat="1" x14ac:dyDescent="0.25">
      <c r="A5942"/>
      <c r="B5942" s="18"/>
      <c r="D5942"/>
      <c r="E5942"/>
      <c r="F5942"/>
      <c r="G5942"/>
      <c r="H5942"/>
      <c r="I5942"/>
      <c r="J5942"/>
      <c r="K5942"/>
      <c r="L5942"/>
      <c r="M5942"/>
      <c r="N5942"/>
      <c r="O5942"/>
      <c r="P5942"/>
      <c r="Q5942"/>
      <c r="R5942"/>
    </row>
    <row r="5943" spans="1:18" s="16" customFormat="1" x14ac:dyDescent="0.25">
      <c r="A5943"/>
      <c r="B5943" s="18"/>
      <c r="D5943"/>
      <c r="E5943"/>
      <c r="F5943"/>
      <c r="G5943"/>
      <c r="H5943"/>
      <c r="I5943"/>
      <c r="J5943"/>
      <c r="K5943"/>
      <c r="L5943"/>
      <c r="M5943"/>
      <c r="N5943"/>
      <c r="O5943"/>
      <c r="P5943"/>
      <c r="Q5943"/>
      <c r="R5943"/>
    </row>
    <row r="5944" spans="1:18" s="16" customFormat="1" x14ac:dyDescent="0.25">
      <c r="A5944"/>
      <c r="B5944" s="18"/>
      <c r="D5944"/>
      <c r="E5944"/>
      <c r="F5944"/>
      <c r="G5944"/>
      <c r="H5944"/>
      <c r="I5944"/>
      <c r="J5944"/>
      <c r="K5944"/>
      <c r="L5944"/>
      <c r="M5944"/>
      <c r="N5944"/>
      <c r="O5944"/>
      <c r="P5944"/>
      <c r="Q5944"/>
      <c r="R5944"/>
    </row>
    <row r="5945" spans="1:18" s="16" customFormat="1" x14ac:dyDescent="0.25">
      <c r="A5945"/>
      <c r="B5945" s="18"/>
      <c r="D5945"/>
      <c r="E5945"/>
      <c r="F5945"/>
      <c r="G5945"/>
      <c r="H5945"/>
      <c r="I5945"/>
      <c r="J5945"/>
      <c r="K5945"/>
      <c r="L5945"/>
      <c r="M5945"/>
      <c r="N5945"/>
      <c r="O5945"/>
      <c r="P5945"/>
      <c r="Q5945"/>
      <c r="R5945"/>
    </row>
    <row r="5946" spans="1:18" s="16" customFormat="1" x14ac:dyDescent="0.25">
      <c r="A5946"/>
      <c r="B5946" s="18"/>
      <c r="D5946"/>
      <c r="E5946"/>
      <c r="F5946"/>
      <c r="G5946"/>
      <c r="H5946"/>
      <c r="I5946"/>
      <c r="J5946"/>
      <c r="K5946"/>
      <c r="L5946"/>
      <c r="M5946"/>
      <c r="N5946"/>
      <c r="O5946"/>
      <c r="P5946"/>
      <c r="Q5946"/>
      <c r="R5946"/>
    </row>
    <row r="5947" spans="1:18" s="16" customFormat="1" x14ac:dyDescent="0.25">
      <c r="A5947"/>
      <c r="B5947" s="18"/>
      <c r="D5947"/>
      <c r="E5947"/>
      <c r="F5947"/>
      <c r="G5947"/>
      <c r="H5947"/>
      <c r="I5947"/>
      <c r="J5947"/>
      <c r="K5947"/>
      <c r="L5947"/>
      <c r="M5947"/>
      <c r="N5947"/>
      <c r="O5947"/>
      <c r="P5947"/>
      <c r="Q5947"/>
      <c r="R5947"/>
    </row>
    <row r="5948" spans="1:18" s="16" customFormat="1" x14ac:dyDescent="0.25">
      <c r="A5948"/>
      <c r="B5948" s="18"/>
      <c r="D5948"/>
      <c r="E5948"/>
      <c r="F5948"/>
      <c r="G5948"/>
      <c r="H5948"/>
      <c r="I5948"/>
      <c r="J5948"/>
      <c r="K5948"/>
      <c r="L5948"/>
      <c r="M5948"/>
      <c r="N5948"/>
      <c r="O5948"/>
      <c r="P5948"/>
      <c r="Q5948"/>
      <c r="R5948"/>
    </row>
    <row r="5949" spans="1:18" s="16" customFormat="1" x14ac:dyDescent="0.25">
      <c r="A5949"/>
      <c r="B5949" s="18"/>
      <c r="D5949"/>
      <c r="E5949"/>
      <c r="F5949"/>
      <c r="G5949"/>
      <c r="H5949"/>
      <c r="I5949"/>
      <c r="J5949"/>
      <c r="K5949"/>
      <c r="L5949"/>
      <c r="M5949"/>
      <c r="N5949"/>
      <c r="O5949"/>
      <c r="P5949"/>
      <c r="Q5949"/>
      <c r="R5949"/>
    </row>
    <row r="5950" spans="1:18" s="16" customFormat="1" x14ac:dyDescent="0.25">
      <c r="A5950"/>
      <c r="B5950" s="18"/>
      <c r="D5950"/>
      <c r="E5950"/>
      <c r="F5950"/>
      <c r="G5950"/>
      <c r="H5950"/>
      <c r="I5950"/>
      <c r="J5950"/>
      <c r="K5950"/>
      <c r="L5950"/>
      <c r="M5950"/>
      <c r="N5950"/>
      <c r="O5950"/>
      <c r="P5950"/>
      <c r="Q5950"/>
      <c r="R5950"/>
    </row>
    <row r="5951" spans="1:18" s="16" customFormat="1" x14ac:dyDescent="0.25">
      <c r="A5951"/>
      <c r="B5951" s="18"/>
      <c r="D5951"/>
      <c r="E5951"/>
      <c r="F5951"/>
      <c r="G5951"/>
      <c r="H5951"/>
      <c r="I5951"/>
      <c r="J5951"/>
      <c r="K5951"/>
      <c r="L5951"/>
      <c r="M5951"/>
      <c r="N5951"/>
      <c r="O5951"/>
      <c r="P5951"/>
      <c r="Q5951"/>
      <c r="R5951"/>
    </row>
    <row r="5952" spans="1:18" s="16" customFormat="1" x14ac:dyDescent="0.25">
      <c r="A5952"/>
      <c r="B5952" s="18"/>
      <c r="D5952"/>
      <c r="E5952"/>
      <c r="F5952"/>
      <c r="G5952"/>
      <c r="H5952"/>
      <c r="I5952"/>
      <c r="J5952"/>
      <c r="K5952"/>
      <c r="L5952"/>
      <c r="M5952"/>
      <c r="N5952"/>
      <c r="O5952"/>
      <c r="P5952"/>
      <c r="Q5952"/>
      <c r="R5952"/>
    </row>
    <row r="5953" spans="1:18" s="16" customFormat="1" x14ac:dyDescent="0.25">
      <c r="A5953"/>
      <c r="B5953" s="18"/>
      <c r="D5953"/>
      <c r="E5953"/>
      <c r="F5953"/>
      <c r="G5953"/>
      <c r="H5953"/>
      <c r="I5953"/>
      <c r="J5953"/>
      <c r="K5953"/>
      <c r="L5953"/>
      <c r="M5953"/>
      <c r="N5953"/>
      <c r="O5953"/>
      <c r="P5953"/>
      <c r="Q5953"/>
      <c r="R5953"/>
    </row>
    <row r="5954" spans="1:18" s="16" customFormat="1" x14ac:dyDescent="0.25">
      <c r="A5954"/>
      <c r="B5954" s="18"/>
      <c r="D5954"/>
      <c r="E5954"/>
      <c r="F5954"/>
      <c r="G5954"/>
      <c r="H5954"/>
      <c r="I5954"/>
      <c r="J5954"/>
      <c r="K5954"/>
      <c r="L5954"/>
      <c r="M5954"/>
      <c r="N5954"/>
      <c r="O5954"/>
      <c r="P5954"/>
      <c r="Q5954"/>
      <c r="R5954"/>
    </row>
    <row r="5955" spans="1:18" s="16" customFormat="1" x14ac:dyDescent="0.25">
      <c r="A5955"/>
      <c r="B5955" s="18"/>
      <c r="D5955"/>
      <c r="E5955"/>
      <c r="F5955"/>
      <c r="G5955"/>
      <c r="H5955"/>
      <c r="I5955"/>
      <c r="J5955"/>
      <c r="K5955"/>
      <c r="L5955"/>
      <c r="M5955"/>
      <c r="N5955"/>
      <c r="O5955"/>
      <c r="P5955"/>
      <c r="Q5955"/>
      <c r="R5955"/>
    </row>
    <row r="5956" spans="1:18" s="16" customFormat="1" x14ac:dyDescent="0.25">
      <c r="A5956"/>
      <c r="B5956" s="18"/>
      <c r="D5956"/>
      <c r="E5956"/>
      <c r="F5956"/>
      <c r="G5956"/>
      <c r="H5956"/>
      <c r="I5956"/>
      <c r="J5956"/>
      <c r="K5956"/>
      <c r="L5956"/>
      <c r="M5956"/>
      <c r="N5956"/>
      <c r="O5956"/>
      <c r="P5956"/>
      <c r="Q5956"/>
      <c r="R5956"/>
    </row>
    <row r="5957" spans="1:18" s="16" customFormat="1" x14ac:dyDescent="0.25">
      <c r="A5957"/>
      <c r="B5957" s="18"/>
      <c r="D5957"/>
      <c r="E5957"/>
      <c r="F5957"/>
      <c r="G5957"/>
      <c r="H5957"/>
      <c r="I5957"/>
      <c r="J5957"/>
      <c r="K5957"/>
      <c r="L5957"/>
      <c r="M5957"/>
      <c r="N5957"/>
      <c r="O5957"/>
      <c r="P5957"/>
      <c r="Q5957"/>
      <c r="R5957"/>
    </row>
    <row r="5958" spans="1:18" s="16" customFormat="1" x14ac:dyDescent="0.25">
      <c r="A5958"/>
      <c r="B5958" s="18"/>
      <c r="D5958"/>
      <c r="E5958"/>
      <c r="F5958"/>
      <c r="G5958"/>
      <c r="H5958"/>
      <c r="I5958"/>
      <c r="J5958"/>
      <c r="K5958"/>
      <c r="L5958"/>
      <c r="M5958"/>
      <c r="N5958"/>
      <c r="O5958"/>
      <c r="P5958"/>
      <c r="Q5958"/>
      <c r="R5958"/>
    </row>
    <row r="5959" spans="1:18" s="16" customFormat="1" x14ac:dyDescent="0.25">
      <c r="A5959"/>
      <c r="B5959" s="18"/>
      <c r="D5959"/>
      <c r="E5959"/>
      <c r="F5959"/>
      <c r="G5959"/>
      <c r="H5959"/>
      <c r="I5959"/>
      <c r="J5959"/>
      <c r="K5959"/>
      <c r="L5959"/>
      <c r="M5959"/>
      <c r="N5959"/>
      <c r="O5959"/>
      <c r="P5959"/>
      <c r="Q5959"/>
      <c r="R5959"/>
    </row>
    <row r="5960" spans="1:18" s="16" customFormat="1" x14ac:dyDescent="0.25">
      <c r="A5960"/>
      <c r="B5960" s="18"/>
      <c r="D5960"/>
      <c r="E5960"/>
      <c r="F5960"/>
      <c r="G5960"/>
      <c r="H5960"/>
      <c r="I5960"/>
      <c r="J5960"/>
      <c r="K5960"/>
      <c r="L5960"/>
      <c r="M5960"/>
      <c r="N5960"/>
      <c r="O5960"/>
      <c r="P5960"/>
      <c r="Q5960"/>
      <c r="R5960"/>
    </row>
    <row r="5961" spans="1:18" s="16" customFormat="1" x14ac:dyDescent="0.25">
      <c r="A5961"/>
      <c r="B5961" s="18"/>
      <c r="D5961"/>
      <c r="E5961"/>
      <c r="F5961"/>
      <c r="G5961"/>
      <c r="H5961"/>
      <c r="I5961"/>
      <c r="J5961"/>
      <c r="K5961"/>
      <c r="L5961"/>
      <c r="M5961"/>
      <c r="N5961"/>
      <c r="O5961"/>
      <c r="P5961"/>
      <c r="Q5961"/>
      <c r="R5961"/>
    </row>
    <row r="5962" spans="1:18" s="16" customFormat="1" x14ac:dyDescent="0.25">
      <c r="A5962"/>
      <c r="B5962" s="17"/>
      <c r="D5962"/>
      <c r="E5962"/>
      <c r="F5962"/>
      <c r="G5962"/>
      <c r="H5962"/>
      <c r="I5962"/>
      <c r="J5962"/>
      <c r="K5962"/>
      <c r="L5962"/>
      <c r="M5962"/>
      <c r="N5962"/>
      <c r="O5962"/>
      <c r="P5962"/>
      <c r="Q5962"/>
      <c r="R5962"/>
    </row>
    <row r="5963" spans="1:18" s="16" customFormat="1" x14ac:dyDescent="0.25">
      <c r="A5963"/>
      <c r="B5963" s="18"/>
      <c r="D5963"/>
      <c r="E5963"/>
      <c r="F5963"/>
      <c r="G5963"/>
      <c r="H5963"/>
      <c r="I5963"/>
      <c r="J5963"/>
      <c r="K5963"/>
      <c r="L5963"/>
      <c r="M5963"/>
      <c r="N5963"/>
      <c r="O5963"/>
      <c r="P5963"/>
      <c r="Q5963"/>
      <c r="R5963"/>
    </row>
    <row r="5964" spans="1:18" s="16" customFormat="1" x14ac:dyDescent="0.25">
      <c r="A5964"/>
      <c r="B5964" s="18"/>
      <c r="D5964"/>
      <c r="E5964"/>
      <c r="F5964"/>
      <c r="G5964"/>
      <c r="H5964"/>
      <c r="I5964"/>
      <c r="J5964"/>
      <c r="K5964"/>
      <c r="L5964"/>
      <c r="M5964"/>
      <c r="N5964"/>
      <c r="O5964"/>
      <c r="P5964"/>
      <c r="Q5964"/>
      <c r="R5964"/>
    </row>
    <row r="5965" spans="1:18" s="16" customFormat="1" x14ac:dyDescent="0.25">
      <c r="A5965"/>
      <c r="B5965" s="18"/>
      <c r="D5965"/>
      <c r="E5965"/>
      <c r="F5965"/>
      <c r="G5965"/>
      <c r="H5965"/>
      <c r="I5965"/>
      <c r="J5965"/>
      <c r="K5965"/>
      <c r="L5965"/>
      <c r="M5965"/>
      <c r="N5965"/>
      <c r="O5965"/>
      <c r="P5965"/>
      <c r="Q5965"/>
      <c r="R5965"/>
    </row>
    <row r="5966" spans="1:18" s="16" customFormat="1" x14ac:dyDescent="0.25">
      <c r="A5966"/>
      <c r="B5966" s="18"/>
      <c r="D5966"/>
      <c r="E5966"/>
      <c r="F5966"/>
      <c r="G5966"/>
      <c r="H5966"/>
      <c r="I5966"/>
      <c r="J5966"/>
      <c r="K5966"/>
      <c r="L5966"/>
      <c r="M5966"/>
      <c r="N5966"/>
      <c r="O5966"/>
      <c r="P5966"/>
      <c r="Q5966"/>
      <c r="R5966"/>
    </row>
    <row r="5967" spans="1:18" s="16" customFormat="1" x14ac:dyDescent="0.25">
      <c r="A5967"/>
      <c r="B5967" s="18"/>
      <c r="D5967"/>
      <c r="E5967"/>
      <c r="F5967"/>
      <c r="G5967"/>
      <c r="H5967"/>
      <c r="I5967"/>
      <c r="J5967"/>
      <c r="K5967"/>
      <c r="L5967"/>
      <c r="M5967"/>
      <c r="N5967"/>
      <c r="O5967"/>
      <c r="P5967"/>
      <c r="Q5967"/>
      <c r="R5967"/>
    </row>
    <row r="5968" spans="1:18" s="16" customFormat="1" x14ac:dyDescent="0.25">
      <c r="A5968"/>
      <c r="B5968" s="18"/>
      <c r="D5968"/>
      <c r="E5968"/>
      <c r="F5968"/>
      <c r="G5968"/>
      <c r="H5968"/>
      <c r="I5968"/>
      <c r="J5968"/>
      <c r="K5968"/>
      <c r="L5968"/>
      <c r="M5968"/>
      <c r="N5968"/>
      <c r="O5968"/>
      <c r="P5968"/>
      <c r="Q5968"/>
      <c r="R5968"/>
    </row>
    <row r="5969" spans="1:18" s="16" customFormat="1" x14ac:dyDescent="0.25">
      <c r="A5969"/>
      <c r="B5969" s="18"/>
      <c r="D5969"/>
      <c r="E5969"/>
      <c r="F5969"/>
      <c r="G5969"/>
      <c r="H5969"/>
      <c r="I5969"/>
      <c r="J5969"/>
      <c r="K5969"/>
      <c r="L5969"/>
      <c r="M5969"/>
      <c r="N5969"/>
      <c r="O5969"/>
      <c r="P5969"/>
      <c r="Q5969"/>
      <c r="R5969"/>
    </row>
    <row r="5970" spans="1:18" s="16" customFormat="1" x14ac:dyDescent="0.25">
      <c r="A5970"/>
      <c r="B5970" s="18"/>
      <c r="D5970"/>
      <c r="E5970"/>
      <c r="F5970"/>
      <c r="G5970"/>
      <c r="H5970"/>
      <c r="I5970"/>
      <c r="J5970"/>
      <c r="K5970"/>
      <c r="L5970"/>
      <c r="M5970"/>
      <c r="N5970"/>
      <c r="O5970"/>
      <c r="P5970"/>
      <c r="Q5970"/>
      <c r="R5970"/>
    </row>
    <row r="5971" spans="1:18" s="16" customFormat="1" x14ac:dyDescent="0.25">
      <c r="A5971"/>
      <c r="B5971" s="18"/>
      <c r="D5971"/>
      <c r="E5971"/>
      <c r="F5971"/>
      <c r="G5971"/>
      <c r="H5971"/>
      <c r="I5971"/>
      <c r="J5971"/>
      <c r="K5971"/>
      <c r="L5971"/>
      <c r="M5971"/>
      <c r="N5971"/>
      <c r="O5971"/>
      <c r="P5971"/>
      <c r="Q5971"/>
      <c r="R5971"/>
    </row>
    <row r="5972" spans="1:18" s="16" customFormat="1" x14ac:dyDescent="0.25">
      <c r="A5972"/>
      <c r="B5972" s="18"/>
      <c r="D5972"/>
      <c r="E5972"/>
      <c r="F5972"/>
      <c r="G5972"/>
      <c r="H5972"/>
      <c r="I5972"/>
      <c r="J5972"/>
      <c r="K5972"/>
      <c r="L5972"/>
      <c r="M5972"/>
      <c r="N5972"/>
      <c r="O5972"/>
      <c r="P5972"/>
      <c r="Q5972"/>
      <c r="R5972"/>
    </row>
    <row r="5973" spans="1:18" s="16" customFormat="1" x14ac:dyDescent="0.25">
      <c r="A5973"/>
      <c r="B5973" s="18"/>
      <c r="D5973"/>
      <c r="E5973"/>
      <c r="F5973"/>
      <c r="G5973"/>
      <c r="H5973"/>
      <c r="I5973"/>
      <c r="J5973"/>
      <c r="K5973"/>
      <c r="L5973"/>
      <c r="M5973"/>
      <c r="N5973"/>
      <c r="O5973"/>
      <c r="P5973"/>
      <c r="Q5973"/>
      <c r="R5973"/>
    </row>
    <row r="5974" spans="1:18" s="16" customFormat="1" x14ac:dyDescent="0.25">
      <c r="A5974"/>
      <c r="B5974" s="18"/>
      <c r="D5974"/>
      <c r="E5974"/>
      <c r="F5974"/>
      <c r="G5974"/>
      <c r="H5974"/>
      <c r="I5974"/>
      <c r="J5974"/>
      <c r="K5974"/>
      <c r="L5974"/>
      <c r="M5974"/>
      <c r="N5974"/>
      <c r="O5974"/>
      <c r="P5974"/>
      <c r="Q5974"/>
      <c r="R5974"/>
    </row>
    <row r="5975" spans="1:18" s="16" customFormat="1" x14ac:dyDescent="0.25">
      <c r="A5975"/>
      <c r="B5975" s="18"/>
      <c r="D5975"/>
      <c r="E5975"/>
      <c r="F5975"/>
      <c r="G5975"/>
      <c r="H5975"/>
      <c r="I5975"/>
      <c r="J5975"/>
      <c r="K5975"/>
      <c r="L5975"/>
      <c r="M5975"/>
      <c r="N5975"/>
      <c r="O5975"/>
      <c r="P5975"/>
      <c r="Q5975"/>
      <c r="R5975"/>
    </row>
    <row r="5976" spans="1:18" s="16" customFormat="1" x14ac:dyDescent="0.25">
      <c r="A5976"/>
      <c r="B5976" s="18"/>
      <c r="D5976"/>
      <c r="E5976"/>
      <c r="F5976"/>
      <c r="G5976"/>
      <c r="H5976"/>
      <c r="I5976"/>
      <c r="J5976"/>
      <c r="K5976"/>
      <c r="L5976"/>
      <c r="M5976"/>
      <c r="N5976"/>
      <c r="O5976"/>
      <c r="P5976"/>
      <c r="Q5976"/>
      <c r="R5976"/>
    </row>
    <row r="5977" spans="1:18" s="16" customFormat="1" x14ac:dyDescent="0.25">
      <c r="A5977"/>
      <c r="B5977" s="18"/>
      <c r="D5977"/>
      <c r="E5977"/>
      <c r="F5977"/>
      <c r="G5977"/>
      <c r="H5977"/>
      <c r="I5977"/>
      <c r="J5977"/>
      <c r="K5977"/>
      <c r="L5977"/>
      <c r="M5977"/>
      <c r="N5977"/>
      <c r="O5977"/>
      <c r="P5977"/>
      <c r="Q5977"/>
      <c r="R5977"/>
    </row>
    <row r="5978" spans="1:18" s="16" customFormat="1" x14ac:dyDescent="0.25">
      <c r="A5978"/>
      <c r="B5978" s="18"/>
      <c r="D5978"/>
      <c r="E5978"/>
      <c r="F5978"/>
      <c r="G5978"/>
      <c r="H5978"/>
      <c r="I5978"/>
      <c r="J5978"/>
      <c r="K5978"/>
      <c r="L5978"/>
      <c r="M5978"/>
      <c r="N5978"/>
      <c r="O5978"/>
      <c r="P5978"/>
      <c r="Q5978"/>
      <c r="R5978"/>
    </row>
    <row r="5979" spans="1:18" s="16" customFormat="1" x14ac:dyDescent="0.25">
      <c r="A5979"/>
      <c r="B5979" s="18"/>
      <c r="D5979"/>
      <c r="E5979"/>
      <c r="F5979"/>
      <c r="G5979"/>
      <c r="H5979"/>
      <c r="I5979"/>
      <c r="J5979"/>
      <c r="K5979"/>
      <c r="L5979"/>
      <c r="M5979"/>
      <c r="N5979"/>
      <c r="O5979"/>
      <c r="P5979"/>
      <c r="Q5979"/>
      <c r="R5979"/>
    </row>
    <row r="5980" spans="1:18" s="16" customFormat="1" x14ac:dyDescent="0.25">
      <c r="A5980"/>
      <c r="B5980" s="18"/>
      <c r="D5980"/>
      <c r="E5980"/>
      <c r="F5980"/>
      <c r="G5980"/>
      <c r="H5980"/>
      <c r="I5980"/>
      <c r="J5980"/>
      <c r="K5980"/>
      <c r="L5980"/>
      <c r="M5980"/>
      <c r="N5980"/>
      <c r="O5980"/>
      <c r="P5980"/>
      <c r="Q5980"/>
      <c r="R5980"/>
    </row>
    <row r="5981" spans="1:18" s="16" customFormat="1" x14ac:dyDescent="0.25">
      <c r="A5981"/>
      <c r="B5981" s="18"/>
      <c r="D5981"/>
      <c r="E5981"/>
      <c r="F5981"/>
      <c r="G5981"/>
      <c r="H5981"/>
      <c r="I5981"/>
      <c r="J5981"/>
      <c r="K5981"/>
      <c r="L5981"/>
      <c r="M5981"/>
      <c r="N5981"/>
      <c r="O5981"/>
      <c r="P5981"/>
      <c r="Q5981"/>
      <c r="R5981"/>
    </row>
    <row r="5982" spans="1:18" s="16" customFormat="1" x14ac:dyDescent="0.25">
      <c r="A5982"/>
      <c r="B5982" s="18"/>
      <c r="D5982"/>
      <c r="E5982"/>
      <c r="F5982"/>
      <c r="G5982"/>
      <c r="H5982"/>
      <c r="I5982"/>
      <c r="J5982"/>
      <c r="K5982"/>
      <c r="L5982"/>
      <c r="M5982"/>
      <c r="N5982"/>
      <c r="O5982"/>
      <c r="P5982"/>
      <c r="Q5982"/>
      <c r="R5982"/>
    </row>
    <row r="5983" spans="1:18" s="16" customFormat="1" x14ac:dyDescent="0.25">
      <c r="A5983"/>
      <c r="B5983" s="18"/>
      <c r="D5983"/>
      <c r="E5983"/>
      <c r="F5983"/>
      <c r="G5983"/>
      <c r="H5983"/>
      <c r="I5983"/>
      <c r="J5983"/>
      <c r="K5983"/>
      <c r="L5983"/>
      <c r="M5983"/>
      <c r="N5983"/>
      <c r="O5983"/>
      <c r="P5983"/>
      <c r="Q5983"/>
      <c r="R5983"/>
    </row>
    <row r="5984" spans="1:18" s="16" customFormat="1" x14ac:dyDescent="0.25">
      <c r="A5984"/>
      <c r="B5984" s="18"/>
      <c r="D5984"/>
      <c r="E5984"/>
      <c r="F5984"/>
      <c r="G5984"/>
      <c r="H5984"/>
      <c r="I5984"/>
      <c r="J5984"/>
      <c r="K5984"/>
      <c r="L5984"/>
      <c r="M5984"/>
      <c r="N5984"/>
      <c r="O5984"/>
      <c r="P5984"/>
      <c r="Q5984"/>
      <c r="R5984"/>
    </row>
    <row r="5985" spans="1:18" s="16" customFormat="1" x14ac:dyDescent="0.25">
      <c r="A5985"/>
      <c r="B5985" s="18"/>
      <c r="D5985"/>
      <c r="E5985"/>
      <c r="F5985"/>
      <c r="G5985"/>
      <c r="H5985"/>
      <c r="I5985"/>
      <c r="J5985"/>
      <c r="K5985"/>
      <c r="L5985"/>
      <c r="M5985"/>
      <c r="N5985"/>
      <c r="O5985"/>
      <c r="P5985"/>
      <c r="Q5985"/>
      <c r="R5985"/>
    </row>
    <row r="5986" spans="1:18" s="16" customFormat="1" x14ac:dyDescent="0.25">
      <c r="A5986"/>
      <c r="B5986" s="18"/>
      <c r="D5986"/>
      <c r="E5986"/>
      <c r="F5986"/>
      <c r="G5986"/>
      <c r="H5986"/>
      <c r="I5986"/>
      <c r="J5986"/>
      <c r="K5986"/>
      <c r="L5986"/>
      <c r="M5986"/>
      <c r="N5986"/>
      <c r="O5986"/>
      <c r="P5986"/>
      <c r="Q5986"/>
      <c r="R5986"/>
    </row>
    <row r="5987" spans="1:18" s="16" customFormat="1" x14ac:dyDescent="0.25">
      <c r="A5987"/>
      <c r="B5987" s="18"/>
      <c r="D5987"/>
      <c r="E5987"/>
      <c r="F5987"/>
      <c r="G5987"/>
      <c r="H5987"/>
      <c r="I5987"/>
      <c r="J5987"/>
      <c r="K5987"/>
      <c r="L5987"/>
      <c r="M5987"/>
      <c r="N5987"/>
      <c r="O5987"/>
      <c r="P5987"/>
      <c r="Q5987"/>
      <c r="R5987"/>
    </row>
    <row r="5988" spans="1:18" s="16" customFormat="1" x14ac:dyDescent="0.25">
      <c r="A5988"/>
      <c r="B5988" s="18"/>
      <c r="D5988"/>
      <c r="E5988"/>
      <c r="F5988"/>
      <c r="G5988"/>
      <c r="H5988"/>
      <c r="I5988"/>
      <c r="J5988"/>
      <c r="K5988"/>
      <c r="L5988"/>
      <c r="M5988"/>
      <c r="N5988"/>
      <c r="O5988"/>
      <c r="P5988"/>
      <c r="Q5988"/>
      <c r="R5988"/>
    </row>
    <row r="5989" spans="1:18" s="16" customFormat="1" x14ac:dyDescent="0.25">
      <c r="A5989"/>
      <c r="B5989" s="18"/>
      <c r="D5989"/>
      <c r="E5989"/>
      <c r="F5989"/>
      <c r="G5989"/>
      <c r="H5989"/>
      <c r="I5989"/>
      <c r="J5989"/>
      <c r="K5989"/>
      <c r="L5989"/>
      <c r="M5989"/>
      <c r="N5989"/>
      <c r="O5989"/>
      <c r="P5989"/>
      <c r="Q5989"/>
      <c r="R5989"/>
    </row>
    <row r="5990" spans="1:18" s="16" customFormat="1" x14ac:dyDescent="0.25">
      <c r="A5990"/>
      <c r="B5990" s="18"/>
      <c r="D5990"/>
      <c r="E5990"/>
      <c r="F5990"/>
      <c r="G5990"/>
      <c r="H5990"/>
      <c r="I5990"/>
      <c r="J5990"/>
      <c r="K5990"/>
      <c r="L5990"/>
      <c r="M5990"/>
      <c r="N5990"/>
      <c r="O5990"/>
      <c r="P5990"/>
      <c r="Q5990"/>
      <c r="R5990"/>
    </row>
    <row r="5991" spans="1:18" s="16" customFormat="1" x14ac:dyDescent="0.25">
      <c r="A5991"/>
      <c r="B5991" s="18"/>
      <c r="D5991"/>
      <c r="E5991"/>
      <c r="F5991"/>
      <c r="G5991"/>
      <c r="H5991"/>
      <c r="I5991"/>
      <c r="J5991"/>
      <c r="K5991"/>
      <c r="L5991"/>
      <c r="M5991"/>
      <c r="N5991"/>
      <c r="O5991"/>
      <c r="P5991"/>
      <c r="Q5991"/>
      <c r="R5991"/>
    </row>
    <row r="5992" spans="1:18" s="16" customFormat="1" x14ac:dyDescent="0.25">
      <c r="A5992"/>
      <c r="B5992" s="18"/>
      <c r="D5992"/>
      <c r="E5992"/>
      <c r="F5992"/>
      <c r="G5992"/>
      <c r="H5992"/>
      <c r="I5992"/>
      <c r="J5992"/>
      <c r="K5992"/>
      <c r="L5992"/>
      <c r="M5992"/>
      <c r="N5992"/>
      <c r="O5992"/>
      <c r="P5992"/>
      <c r="Q5992"/>
      <c r="R5992"/>
    </row>
    <row r="5993" spans="1:18" s="16" customFormat="1" x14ac:dyDescent="0.25">
      <c r="A5993"/>
      <c r="B5993" s="18"/>
      <c r="D5993"/>
      <c r="E5993"/>
      <c r="F5993"/>
      <c r="G5993"/>
      <c r="H5993"/>
      <c r="I5993"/>
      <c r="J5993"/>
      <c r="K5993"/>
      <c r="L5993"/>
      <c r="M5993"/>
      <c r="N5993"/>
      <c r="O5993"/>
      <c r="P5993"/>
      <c r="Q5993"/>
      <c r="R5993"/>
    </row>
    <row r="5994" spans="1:18" s="16" customFormat="1" x14ac:dyDescent="0.25">
      <c r="A5994"/>
      <c r="B5994" s="18"/>
      <c r="D5994"/>
      <c r="E5994"/>
      <c r="F5994"/>
      <c r="G5994"/>
      <c r="H5994"/>
      <c r="I5994"/>
      <c r="J5994"/>
      <c r="K5994"/>
      <c r="L5994"/>
      <c r="M5994"/>
      <c r="N5994"/>
      <c r="O5994"/>
      <c r="P5994"/>
      <c r="Q5994"/>
      <c r="R5994"/>
    </row>
    <row r="5995" spans="1:18" s="16" customFormat="1" x14ac:dyDescent="0.25">
      <c r="A5995"/>
      <c r="B5995" s="18"/>
      <c r="D5995"/>
      <c r="E5995"/>
      <c r="F5995"/>
      <c r="G5995"/>
      <c r="H5995"/>
      <c r="I5995"/>
      <c r="J5995"/>
      <c r="K5995"/>
      <c r="L5995"/>
      <c r="M5995"/>
      <c r="N5995"/>
      <c r="O5995"/>
      <c r="P5995"/>
      <c r="Q5995"/>
      <c r="R5995"/>
    </row>
    <row r="5996" spans="1:18" s="16" customFormat="1" x14ac:dyDescent="0.25">
      <c r="A5996"/>
      <c r="B5996" s="18"/>
      <c r="D5996"/>
      <c r="E5996"/>
      <c r="F5996"/>
      <c r="G5996"/>
      <c r="H5996"/>
      <c r="I5996"/>
      <c r="J5996"/>
      <c r="K5996"/>
      <c r="L5996"/>
      <c r="M5996"/>
      <c r="N5996"/>
      <c r="O5996"/>
      <c r="P5996"/>
      <c r="Q5996"/>
      <c r="R5996"/>
    </row>
    <row r="5997" spans="1:18" s="16" customFormat="1" x14ac:dyDescent="0.25">
      <c r="A5997"/>
      <c r="B5997" s="18"/>
      <c r="D5997"/>
      <c r="E5997"/>
      <c r="F5997"/>
      <c r="G5997"/>
      <c r="H5997"/>
      <c r="I5997"/>
      <c r="J5997"/>
      <c r="K5997"/>
      <c r="L5997"/>
      <c r="M5997"/>
      <c r="N5997"/>
      <c r="O5997"/>
      <c r="P5997"/>
      <c r="Q5997"/>
      <c r="R5997"/>
    </row>
    <row r="5998" spans="1:18" s="16" customFormat="1" x14ac:dyDescent="0.25">
      <c r="A5998"/>
      <c r="B5998" s="18"/>
      <c r="D5998"/>
      <c r="E5998"/>
      <c r="F5998"/>
      <c r="G5998"/>
      <c r="H5998"/>
      <c r="I5998"/>
      <c r="J5998"/>
      <c r="K5998"/>
      <c r="L5998"/>
      <c r="M5998"/>
      <c r="N5998"/>
      <c r="O5998"/>
      <c r="P5998"/>
      <c r="Q5998"/>
      <c r="R5998"/>
    </row>
    <row r="5999" spans="1:18" s="16" customFormat="1" x14ac:dyDescent="0.25">
      <c r="A5999"/>
      <c r="B5999" s="18"/>
      <c r="D5999"/>
      <c r="E5999"/>
      <c r="F5999"/>
      <c r="G5999"/>
      <c r="H5999"/>
      <c r="I5999"/>
      <c r="J5999"/>
      <c r="K5999"/>
      <c r="L5999"/>
      <c r="M5999"/>
      <c r="N5999"/>
      <c r="O5999"/>
      <c r="P5999"/>
      <c r="Q5999"/>
      <c r="R5999"/>
    </row>
    <row r="6000" spans="1:18" s="16" customFormat="1" x14ac:dyDescent="0.25">
      <c r="A6000"/>
      <c r="B6000" s="18"/>
      <c r="D6000"/>
      <c r="E6000"/>
      <c r="F6000"/>
      <c r="G6000"/>
      <c r="H6000"/>
      <c r="I6000"/>
      <c r="J6000"/>
      <c r="K6000"/>
      <c r="L6000"/>
      <c r="M6000"/>
      <c r="N6000"/>
      <c r="O6000"/>
      <c r="P6000"/>
      <c r="Q6000"/>
      <c r="R6000"/>
    </row>
    <row r="6001" spans="1:18" s="16" customFormat="1" x14ac:dyDescent="0.25">
      <c r="A6001"/>
      <c r="B6001" s="18"/>
      <c r="D6001"/>
      <c r="E6001"/>
      <c r="F6001"/>
      <c r="G6001"/>
      <c r="H6001"/>
      <c r="I6001"/>
      <c r="J6001"/>
      <c r="K6001"/>
      <c r="L6001"/>
      <c r="M6001"/>
      <c r="N6001"/>
      <c r="O6001"/>
      <c r="P6001"/>
      <c r="Q6001"/>
      <c r="R6001"/>
    </row>
    <row r="6002" spans="1:18" s="16" customFormat="1" x14ac:dyDescent="0.25">
      <c r="A6002"/>
      <c r="B6002" s="18"/>
      <c r="D6002"/>
      <c r="E6002"/>
      <c r="F6002"/>
      <c r="G6002"/>
      <c r="H6002"/>
      <c r="I6002"/>
      <c r="J6002"/>
      <c r="K6002"/>
      <c r="L6002"/>
      <c r="M6002"/>
      <c r="N6002"/>
      <c r="O6002"/>
      <c r="P6002"/>
      <c r="Q6002"/>
      <c r="R6002"/>
    </row>
    <row r="6003" spans="1:18" s="16" customFormat="1" x14ac:dyDescent="0.25">
      <c r="A6003"/>
      <c r="B6003" s="18"/>
      <c r="D6003"/>
      <c r="E6003"/>
      <c r="F6003"/>
      <c r="G6003"/>
      <c r="H6003"/>
      <c r="I6003"/>
      <c r="J6003"/>
      <c r="K6003"/>
      <c r="L6003"/>
      <c r="M6003"/>
      <c r="N6003"/>
      <c r="O6003"/>
      <c r="P6003"/>
      <c r="Q6003"/>
      <c r="R6003"/>
    </row>
    <row r="6004" spans="1:18" s="16" customFormat="1" x14ac:dyDescent="0.25">
      <c r="A6004"/>
      <c r="B6004" s="18"/>
      <c r="D6004"/>
      <c r="E6004"/>
      <c r="F6004"/>
      <c r="G6004"/>
      <c r="H6004"/>
      <c r="I6004"/>
      <c r="J6004"/>
      <c r="K6004"/>
      <c r="L6004"/>
      <c r="M6004"/>
      <c r="N6004"/>
      <c r="O6004"/>
      <c r="P6004"/>
      <c r="Q6004"/>
      <c r="R6004"/>
    </row>
    <row r="6005" spans="1:18" s="16" customFormat="1" x14ac:dyDescent="0.25">
      <c r="A6005"/>
      <c r="B6005" s="18"/>
      <c r="D6005"/>
      <c r="E6005"/>
      <c r="F6005"/>
      <c r="G6005"/>
      <c r="H6005"/>
      <c r="I6005"/>
      <c r="J6005"/>
      <c r="K6005"/>
      <c r="L6005"/>
      <c r="M6005"/>
      <c r="N6005"/>
      <c r="O6005"/>
      <c r="P6005"/>
      <c r="Q6005"/>
      <c r="R6005"/>
    </row>
    <row r="6006" spans="1:18" s="16" customFormat="1" x14ac:dyDescent="0.25">
      <c r="A6006"/>
      <c r="B6006" s="18"/>
      <c r="D6006"/>
      <c r="E6006"/>
      <c r="F6006"/>
      <c r="G6006"/>
      <c r="H6006"/>
      <c r="I6006"/>
      <c r="J6006"/>
      <c r="K6006"/>
      <c r="L6006"/>
      <c r="M6006"/>
      <c r="N6006"/>
      <c r="O6006"/>
      <c r="P6006"/>
      <c r="Q6006"/>
      <c r="R6006"/>
    </row>
    <row r="6007" spans="1:18" s="16" customFormat="1" x14ac:dyDescent="0.25">
      <c r="A6007"/>
      <c r="B6007" s="18"/>
      <c r="D6007"/>
      <c r="E6007"/>
      <c r="F6007"/>
      <c r="G6007"/>
      <c r="H6007"/>
      <c r="I6007"/>
      <c r="J6007"/>
      <c r="K6007"/>
      <c r="L6007"/>
      <c r="M6007"/>
      <c r="N6007"/>
      <c r="O6007"/>
      <c r="P6007"/>
      <c r="Q6007"/>
      <c r="R6007"/>
    </row>
    <row r="6008" spans="1:18" s="16" customFormat="1" x14ac:dyDescent="0.25">
      <c r="A6008"/>
      <c r="B6008" s="18"/>
      <c r="D6008"/>
      <c r="E6008"/>
      <c r="F6008"/>
      <c r="G6008"/>
      <c r="H6008"/>
      <c r="I6008"/>
      <c r="J6008"/>
      <c r="K6008"/>
      <c r="L6008"/>
      <c r="M6008"/>
      <c r="N6008"/>
      <c r="O6008"/>
      <c r="P6008"/>
      <c r="Q6008"/>
      <c r="R6008"/>
    </row>
    <row r="6009" spans="1:18" s="16" customFormat="1" x14ac:dyDescent="0.25">
      <c r="A6009"/>
      <c r="B6009" s="18"/>
      <c r="D6009"/>
      <c r="E6009"/>
      <c r="F6009"/>
      <c r="G6009"/>
      <c r="H6009"/>
      <c r="I6009"/>
      <c r="J6009"/>
      <c r="K6009"/>
      <c r="L6009"/>
      <c r="M6009"/>
      <c r="N6009"/>
      <c r="O6009"/>
      <c r="P6009"/>
      <c r="Q6009"/>
      <c r="R6009"/>
    </row>
    <row r="6010" spans="1:18" s="16" customFormat="1" x14ac:dyDescent="0.25">
      <c r="A6010"/>
      <c r="B6010" s="18"/>
      <c r="D6010"/>
      <c r="E6010"/>
      <c r="F6010"/>
      <c r="G6010"/>
      <c r="H6010"/>
      <c r="I6010"/>
      <c r="J6010"/>
      <c r="K6010"/>
      <c r="L6010"/>
      <c r="M6010"/>
      <c r="N6010"/>
      <c r="O6010"/>
      <c r="P6010"/>
      <c r="Q6010"/>
      <c r="R6010"/>
    </row>
    <row r="6011" spans="1:18" s="16" customFormat="1" x14ac:dyDescent="0.25">
      <c r="A6011"/>
      <c r="B6011" s="18"/>
      <c r="D6011"/>
      <c r="E6011"/>
      <c r="F6011"/>
      <c r="G6011"/>
      <c r="H6011"/>
      <c r="I6011"/>
      <c r="J6011"/>
      <c r="K6011"/>
      <c r="L6011"/>
      <c r="M6011"/>
      <c r="N6011"/>
      <c r="O6011"/>
      <c r="P6011"/>
      <c r="Q6011"/>
      <c r="R6011"/>
    </row>
    <row r="6012" spans="1:18" s="16" customFormat="1" x14ac:dyDescent="0.25">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974BCC-0074-49A1-AA23-0E481EF9A98E}">
  <sheetPr codeName="Sheet24"/>
  <dimension ref="A1:R6012"/>
  <sheetViews>
    <sheetView zoomScale="70" zoomScaleNormal="70" workbookViewId="0"/>
  </sheetViews>
  <sheetFormatPr defaultRowHeight="15" x14ac:dyDescent="0.25"/>
  <cols>
    <col min="1" max="1" width="12.85546875" bestFit="1" customWidth="1"/>
    <col min="2" max="2" width="10" customWidth="1"/>
    <col min="3" max="3" width="8.140625" style="16" bestFit="1" customWidth="1"/>
    <col min="11" max="11" width="11.42578125" bestFit="1" customWidth="1"/>
    <col min="18" max="18" width="38.85546875" bestFit="1" customWidth="1"/>
  </cols>
  <sheetData>
    <row r="1" spans="1:18" x14ac:dyDescent="0.25">
      <c r="A1" t="s">
        <v>94</v>
      </c>
      <c r="B1" t="s">
        <v>95</v>
      </c>
    </row>
    <row r="2" spans="1:18" x14ac:dyDescent="0.25">
      <c r="A2" t="s">
        <v>46</v>
      </c>
    </row>
    <row r="3" spans="1:18" x14ac:dyDescent="0.25">
      <c r="A3" s="19">
        <v>45978</v>
      </c>
      <c r="B3" s="20">
        <v>0.26290509259259259</v>
      </c>
      <c r="C3" s="21">
        <v>49.951999999999998</v>
      </c>
      <c r="D3" s="17"/>
      <c r="I3">
        <v>193</v>
      </c>
      <c r="J3" t="s">
        <v>19</v>
      </c>
      <c r="K3" s="28">
        <v>847.99</v>
      </c>
      <c r="R3" t="s">
        <v>55</v>
      </c>
    </row>
    <row r="4" spans="1:18" x14ac:dyDescent="0.25">
      <c r="A4" s="19">
        <v>45978</v>
      </c>
      <c r="B4" s="20">
        <v>0.26291666666666669</v>
      </c>
      <c r="C4" s="21">
        <v>49.951999999999998</v>
      </c>
      <c r="I4">
        <v>222</v>
      </c>
      <c r="J4" t="s">
        <v>18</v>
      </c>
      <c r="K4" s="28">
        <v>676.21100000000001</v>
      </c>
    </row>
    <row r="5" spans="1:18" x14ac:dyDescent="0.25">
      <c r="A5" s="19">
        <v>45978</v>
      </c>
      <c r="B5" s="20">
        <v>0.26292824074074073</v>
      </c>
      <c r="C5" s="21">
        <v>49.953000000000003</v>
      </c>
      <c r="I5">
        <v>268</v>
      </c>
      <c r="J5" t="s">
        <v>17</v>
      </c>
      <c r="K5" s="28">
        <v>428.15600000000001</v>
      </c>
    </row>
    <row r="6" spans="1:18" x14ac:dyDescent="0.25">
      <c r="A6" s="19">
        <v>45978</v>
      </c>
      <c r="B6" s="20">
        <v>0.26293981481481482</v>
      </c>
      <c r="C6" s="21">
        <v>49.954000000000001</v>
      </c>
      <c r="D6" s="17"/>
      <c r="K6" s="28"/>
      <c r="N6" s="31" t="s">
        <v>16</v>
      </c>
      <c r="O6" s="31">
        <v>14</v>
      </c>
      <c r="P6" s="31" t="s">
        <v>54</v>
      </c>
    </row>
    <row r="7" spans="1:18" x14ac:dyDescent="0.25">
      <c r="A7" s="19">
        <v>45978</v>
      </c>
      <c r="B7" s="20">
        <v>0.26295138888888892</v>
      </c>
      <c r="C7" s="30">
        <v>49.954999999999998</v>
      </c>
      <c r="J7" t="s">
        <v>15</v>
      </c>
      <c r="K7" s="28">
        <v>-648.9</v>
      </c>
    </row>
    <row r="8" spans="1:18" x14ac:dyDescent="0.25">
      <c r="A8" s="19">
        <v>45978</v>
      </c>
      <c r="B8" s="20">
        <v>0.26296296296296295</v>
      </c>
      <c r="C8" s="21">
        <v>49.954000000000001</v>
      </c>
      <c r="J8" t="s">
        <v>15</v>
      </c>
      <c r="K8" s="28">
        <v>1398.96</v>
      </c>
    </row>
    <row r="9" spans="1:18" x14ac:dyDescent="0.25">
      <c r="A9" s="19">
        <v>45978</v>
      </c>
      <c r="B9" s="20">
        <v>0.26297453703703705</v>
      </c>
      <c r="C9" s="21">
        <v>49.953000000000003</v>
      </c>
      <c r="I9">
        <v>209</v>
      </c>
      <c r="J9" t="s">
        <v>14</v>
      </c>
      <c r="K9" s="28">
        <v>626.95000000000005</v>
      </c>
    </row>
    <row r="10" spans="1:18" x14ac:dyDescent="0.25">
      <c r="A10" s="19">
        <v>45978</v>
      </c>
      <c r="B10" s="20">
        <v>0.26298611111111109</v>
      </c>
      <c r="C10" s="21">
        <v>49.954000000000001</v>
      </c>
      <c r="D10" s="17"/>
      <c r="I10">
        <v>154</v>
      </c>
      <c r="J10" t="s">
        <v>13</v>
      </c>
      <c r="K10" s="28">
        <v>391.57</v>
      </c>
    </row>
    <row r="11" spans="1:18" x14ac:dyDescent="0.25">
      <c r="A11" s="19">
        <v>45978</v>
      </c>
      <c r="B11" s="20">
        <v>0.26299768518518518</v>
      </c>
      <c r="C11" s="21">
        <v>49.954000000000001</v>
      </c>
      <c r="D11" s="17"/>
      <c r="I11">
        <v>268</v>
      </c>
      <c r="J11" t="s">
        <v>12</v>
      </c>
      <c r="K11" s="28">
        <v>468.49502570000004</v>
      </c>
    </row>
    <row r="12" spans="1:18" x14ac:dyDescent="0.25">
      <c r="A12" s="19">
        <v>45978</v>
      </c>
      <c r="B12" s="20">
        <v>0.26300925925925928</v>
      </c>
      <c r="C12" s="29">
        <v>49.956000000000003</v>
      </c>
      <c r="D12" s="17"/>
      <c r="I12">
        <v>148</v>
      </c>
      <c r="J12" t="s">
        <v>10</v>
      </c>
      <c r="K12" s="28">
        <v>945.47299999999996</v>
      </c>
    </row>
    <row r="13" spans="1:18" x14ac:dyDescent="0.25">
      <c r="A13" s="19">
        <v>45978</v>
      </c>
      <c r="B13" s="20">
        <v>0.26302083333333331</v>
      </c>
      <c r="C13" s="29">
        <v>49.956000000000003</v>
      </c>
      <c r="D13" s="17"/>
      <c r="I13">
        <v>132</v>
      </c>
      <c r="J13" t="s">
        <v>10</v>
      </c>
      <c r="K13" s="28">
        <v>999.1</v>
      </c>
    </row>
    <row r="14" spans="1:18" x14ac:dyDescent="0.25">
      <c r="A14" s="19">
        <v>45978</v>
      </c>
      <c r="B14" s="20">
        <v>0.26303240740740741</v>
      </c>
      <c r="C14" s="29">
        <v>49.954000000000001</v>
      </c>
      <c r="D14" s="17"/>
      <c r="I14">
        <v>141</v>
      </c>
      <c r="J14" t="s">
        <v>11</v>
      </c>
      <c r="K14" s="28">
        <v>1000</v>
      </c>
    </row>
    <row r="15" spans="1:18" x14ac:dyDescent="0.25">
      <c r="A15" s="19">
        <v>45978</v>
      </c>
      <c r="B15" s="20">
        <v>0.2630439814814815</v>
      </c>
      <c r="C15" s="29">
        <v>49.954000000000001</v>
      </c>
      <c r="D15" s="17"/>
      <c r="I15">
        <v>135</v>
      </c>
      <c r="J15" t="s">
        <v>10</v>
      </c>
      <c r="K15" s="28">
        <v>996.74998000000005</v>
      </c>
    </row>
    <row r="16" spans="1:18" x14ac:dyDescent="0.25">
      <c r="A16" s="19">
        <v>45978</v>
      </c>
      <c r="B16" s="20">
        <v>0.26305555555555554</v>
      </c>
      <c r="C16" s="21">
        <v>49.948999999999998</v>
      </c>
      <c r="J16" t="s">
        <v>15</v>
      </c>
      <c r="K16" s="28">
        <v>-780.3</v>
      </c>
    </row>
    <row r="17" spans="1:11" x14ac:dyDescent="0.25">
      <c r="A17" s="19">
        <v>45978</v>
      </c>
      <c r="B17" s="20">
        <v>0.26306712962962964</v>
      </c>
      <c r="C17" s="21">
        <v>49.948</v>
      </c>
    </row>
    <row r="18" spans="1:11" x14ac:dyDescent="0.25">
      <c r="A18" s="19">
        <v>45978</v>
      </c>
      <c r="B18" s="20">
        <v>0.26307870370370373</v>
      </c>
      <c r="C18" s="21">
        <v>49.945999999999998</v>
      </c>
    </row>
    <row r="19" spans="1:11" x14ac:dyDescent="0.25">
      <c r="A19" s="19">
        <v>45978</v>
      </c>
      <c r="B19" s="20">
        <v>0.26309027777777777</v>
      </c>
      <c r="C19" s="21">
        <v>49.945</v>
      </c>
    </row>
    <row r="20" spans="1:11" x14ac:dyDescent="0.25">
      <c r="A20" s="19">
        <v>45978</v>
      </c>
      <c r="B20" s="20">
        <v>0.26310185185185186</v>
      </c>
      <c r="C20" s="21">
        <v>49.942999999999998</v>
      </c>
    </row>
    <row r="21" spans="1:11" x14ac:dyDescent="0.25">
      <c r="A21" s="19">
        <v>45978</v>
      </c>
      <c r="B21" s="20">
        <v>0.2631134259259259</v>
      </c>
      <c r="C21" s="21">
        <v>49.944000000000003</v>
      </c>
    </row>
    <row r="22" spans="1:11" x14ac:dyDescent="0.25">
      <c r="A22" s="19">
        <v>45978</v>
      </c>
      <c r="B22" s="20">
        <v>0.263125</v>
      </c>
      <c r="C22" s="21">
        <v>49.947000000000003</v>
      </c>
      <c r="I22">
        <v>130</v>
      </c>
      <c r="J22" t="s">
        <v>53</v>
      </c>
      <c r="K22" s="27">
        <v>271.90799432</v>
      </c>
    </row>
    <row r="23" spans="1:11" x14ac:dyDescent="0.25">
      <c r="A23" s="19">
        <v>45978</v>
      </c>
      <c r="B23" s="20">
        <v>0.26313657407407409</v>
      </c>
      <c r="C23" s="21">
        <v>49.948</v>
      </c>
      <c r="I23">
        <v>228</v>
      </c>
      <c r="J23" t="s">
        <v>52</v>
      </c>
      <c r="K23">
        <v>303.75</v>
      </c>
    </row>
    <row r="24" spans="1:11" x14ac:dyDescent="0.25">
      <c r="A24" s="19">
        <v>45978</v>
      </c>
      <c r="B24" s="20">
        <v>0.26314814814814813</v>
      </c>
      <c r="C24" s="21">
        <v>49.948</v>
      </c>
    </row>
    <row r="25" spans="1:11" x14ac:dyDescent="0.25">
      <c r="A25" s="19">
        <v>45978</v>
      </c>
      <c r="B25" s="20">
        <v>0.26315972222222223</v>
      </c>
      <c r="C25" s="21">
        <v>49.95</v>
      </c>
    </row>
    <row r="26" spans="1:11" x14ac:dyDescent="0.25">
      <c r="A26" s="19">
        <v>45978</v>
      </c>
      <c r="B26" s="20">
        <v>0.26317129629629632</v>
      </c>
      <c r="C26" s="21">
        <v>49.95</v>
      </c>
    </row>
    <row r="27" spans="1:11" x14ac:dyDescent="0.25">
      <c r="A27" s="19">
        <v>45978</v>
      </c>
      <c r="B27" s="20">
        <v>0.26318287037037036</v>
      </c>
      <c r="C27" s="21">
        <v>49.951000000000001</v>
      </c>
    </row>
    <row r="28" spans="1:11" x14ac:dyDescent="0.25">
      <c r="A28" s="19">
        <v>45978</v>
      </c>
      <c r="B28" s="20">
        <v>0.26319444444444445</v>
      </c>
      <c r="C28" s="21">
        <v>49.951000000000001</v>
      </c>
    </row>
    <row r="29" spans="1:11" x14ac:dyDescent="0.25">
      <c r="A29" s="19">
        <v>45978</v>
      </c>
      <c r="B29" s="20">
        <v>0.26320601851851849</v>
      </c>
      <c r="C29" s="21">
        <v>49.953000000000003</v>
      </c>
    </row>
    <row r="30" spans="1:11" x14ac:dyDescent="0.25">
      <c r="A30" s="19">
        <v>45978</v>
      </c>
      <c r="B30" s="20">
        <v>0.26321759259259259</v>
      </c>
      <c r="C30" s="21">
        <v>49.954999999999998</v>
      </c>
    </row>
    <row r="31" spans="1:11" x14ac:dyDescent="0.25">
      <c r="A31" s="19">
        <v>45978</v>
      </c>
      <c r="B31" s="20">
        <v>0.26322916666666668</v>
      </c>
      <c r="C31" s="21">
        <v>49.953000000000003</v>
      </c>
    </row>
    <row r="32" spans="1:11" x14ac:dyDescent="0.25">
      <c r="A32" s="19">
        <v>45978</v>
      </c>
      <c r="B32" s="20">
        <v>0.26324074074074072</v>
      </c>
      <c r="C32" s="21">
        <v>49.951000000000001</v>
      </c>
    </row>
    <row r="33" spans="1:16" s="23" customFormat="1" x14ac:dyDescent="0.25">
      <c r="A33" s="26">
        <v>45978</v>
      </c>
      <c r="B33" s="20">
        <v>0.26325231481481481</v>
      </c>
      <c r="C33" s="21">
        <v>49.953000000000003</v>
      </c>
      <c r="I33" s="23">
        <v>211</v>
      </c>
      <c r="J33" s="23" t="s">
        <v>13</v>
      </c>
      <c r="K33" s="23">
        <v>291.5</v>
      </c>
    </row>
    <row r="34" spans="1:16" x14ac:dyDescent="0.25">
      <c r="A34" s="19">
        <v>45978</v>
      </c>
      <c r="B34" s="20">
        <v>0.26326388888888891</v>
      </c>
      <c r="C34" s="21">
        <v>49.956000000000003</v>
      </c>
      <c r="I34">
        <v>199</v>
      </c>
      <c r="J34" t="s">
        <v>51</v>
      </c>
      <c r="K34">
        <v>413.125</v>
      </c>
    </row>
    <row r="35" spans="1:16" s="23" customFormat="1" x14ac:dyDescent="0.25">
      <c r="A35" s="26">
        <v>45978</v>
      </c>
      <c r="B35" s="25">
        <v>0.26327546296296295</v>
      </c>
      <c r="C35" s="24">
        <v>49.956000000000003</v>
      </c>
      <c r="I35" s="23">
        <v>173</v>
      </c>
      <c r="J35" s="23" t="s">
        <v>13</v>
      </c>
      <c r="K35" s="23">
        <v>397.375</v>
      </c>
    </row>
    <row r="36" spans="1:16" x14ac:dyDescent="0.25">
      <c r="A36" s="19">
        <v>45978</v>
      </c>
      <c r="B36" s="20">
        <v>0.26328703703703704</v>
      </c>
      <c r="C36" s="21">
        <v>49.957000000000001</v>
      </c>
      <c r="I36">
        <v>248</v>
      </c>
      <c r="J36" t="s">
        <v>50</v>
      </c>
      <c r="K36">
        <v>361.25</v>
      </c>
    </row>
    <row r="37" spans="1:16" s="23" customFormat="1" x14ac:dyDescent="0.25">
      <c r="A37" s="26">
        <v>45978</v>
      </c>
      <c r="B37" s="25">
        <v>0.26329861111111114</v>
      </c>
      <c r="C37" s="24">
        <v>49.954999999999998</v>
      </c>
      <c r="I37" s="23">
        <v>255</v>
      </c>
      <c r="J37" s="23" t="s">
        <v>49</v>
      </c>
      <c r="K37" s="23">
        <v>995.650024519</v>
      </c>
    </row>
    <row r="38" spans="1:16" x14ac:dyDescent="0.25">
      <c r="A38" s="19">
        <v>45978</v>
      </c>
      <c r="B38" s="20">
        <v>0.26331018518518517</v>
      </c>
      <c r="C38" s="22">
        <v>49.954999999999998</v>
      </c>
      <c r="D38" s="17"/>
      <c r="N38" t="s">
        <v>48</v>
      </c>
      <c r="O38">
        <v>21</v>
      </c>
      <c r="P38" t="s">
        <v>47</v>
      </c>
    </row>
    <row r="39" spans="1:16" x14ac:dyDescent="0.25">
      <c r="A39" s="19">
        <v>45978</v>
      </c>
      <c r="B39" s="20">
        <v>0.26332175925925927</v>
      </c>
      <c r="C39" s="21">
        <v>49.954000000000001</v>
      </c>
    </row>
    <row r="40" spans="1:16" x14ac:dyDescent="0.25">
      <c r="A40" s="19">
        <v>45978</v>
      </c>
      <c r="B40" s="20">
        <v>0.26333333333333331</v>
      </c>
      <c r="C40" s="21">
        <v>49.954999999999998</v>
      </c>
    </row>
    <row r="41" spans="1:16" x14ac:dyDescent="0.25">
      <c r="A41" s="19">
        <v>45978</v>
      </c>
      <c r="B41" s="20">
        <v>0.2633449074074074</v>
      </c>
      <c r="C41" s="21">
        <v>49.954999999999998</v>
      </c>
    </row>
    <row r="42" spans="1:16" x14ac:dyDescent="0.25">
      <c r="A42" s="19">
        <v>45978</v>
      </c>
      <c r="B42" s="20">
        <v>0.2633564814814815</v>
      </c>
      <c r="C42" s="21">
        <v>49.956000000000003</v>
      </c>
    </row>
    <row r="43" spans="1:16" x14ac:dyDescent="0.25">
      <c r="A43" s="19">
        <v>45978</v>
      </c>
      <c r="B43" s="20">
        <v>0.26336805555555554</v>
      </c>
      <c r="C43" s="21">
        <v>49.954999999999998</v>
      </c>
    </row>
    <row r="44" spans="1:16" x14ac:dyDescent="0.25">
      <c r="A44" s="19">
        <v>45978</v>
      </c>
      <c r="B44" s="20">
        <v>0.26337962962962963</v>
      </c>
      <c r="C44" s="21">
        <v>49.959000000000003</v>
      </c>
    </row>
    <row r="45" spans="1:16" x14ac:dyDescent="0.25">
      <c r="A45" s="19">
        <v>45978</v>
      </c>
      <c r="B45" s="20">
        <v>0.26339120370370372</v>
      </c>
      <c r="C45" s="21">
        <v>49.96</v>
      </c>
    </row>
    <row r="46" spans="1:16" x14ac:dyDescent="0.25">
      <c r="A46" s="19">
        <v>45978</v>
      </c>
      <c r="B46" s="20">
        <v>0.26340277777777776</v>
      </c>
      <c r="C46" s="21">
        <v>49.960999999999999</v>
      </c>
    </row>
    <row r="47" spans="1:16" x14ac:dyDescent="0.25">
      <c r="A47" s="19">
        <v>45978</v>
      </c>
      <c r="B47" s="20">
        <v>0.26341435185185186</v>
      </c>
      <c r="C47" s="21">
        <v>49.957999999999998</v>
      </c>
    </row>
    <row r="48" spans="1:16" x14ac:dyDescent="0.25">
      <c r="A48" s="19">
        <v>45978</v>
      </c>
      <c r="B48" s="20">
        <v>0.26342592592592595</v>
      </c>
      <c r="C48" s="21">
        <v>49.956000000000003</v>
      </c>
    </row>
    <row r="49" spans="1:3" x14ac:dyDescent="0.25">
      <c r="A49" s="19">
        <v>45978</v>
      </c>
      <c r="B49" s="20">
        <v>0.26343749999999999</v>
      </c>
      <c r="C49" s="21">
        <v>49.954999999999998</v>
      </c>
    </row>
    <row r="50" spans="1:3" x14ac:dyDescent="0.25">
      <c r="A50" s="19">
        <v>45978</v>
      </c>
      <c r="B50" s="20">
        <v>0.26344907407407409</v>
      </c>
      <c r="C50" s="21">
        <v>49.954000000000001</v>
      </c>
    </row>
    <row r="51" spans="1:3" x14ac:dyDescent="0.25">
      <c r="A51" s="19">
        <v>45978</v>
      </c>
      <c r="B51" s="20">
        <v>0.26346064814814812</v>
      </c>
      <c r="C51" s="21">
        <v>49.951999999999998</v>
      </c>
    </row>
    <row r="52" spans="1:3" x14ac:dyDescent="0.25">
      <c r="A52" s="19">
        <v>45978</v>
      </c>
      <c r="B52" s="20">
        <v>0.26347222222222222</v>
      </c>
      <c r="C52" s="21">
        <v>49.951000000000001</v>
      </c>
    </row>
    <row r="53" spans="1:3" x14ac:dyDescent="0.25">
      <c r="A53" s="19">
        <v>45978</v>
      </c>
      <c r="B53" s="20">
        <v>0.26348379629629631</v>
      </c>
      <c r="C53" s="21">
        <v>49.95</v>
      </c>
    </row>
    <row r="54" spans="1:3" x14ac:dyDescent="0.25">
      <c r="A54" s="19">
        <v>45978</v>
      </c>
      <c r="B54" s="20">
        <v>0.26349537037037035</v>
      </c>
      <c r="C54" s="21">
        <v>49.948</v>
      </c>
    </row>
    <row r="55" spans="1:3" x14ac:dyDescent="0.25">
      <c r="A55" s="19">
        <v>45978</v>
      </c>
      <c r="B55" s="20">
        <v>0.26350694444444445</v>
      </c>
      <c r="C55" s="21">
        <v>49.947000000000003</v>
      </c>
    </row>
    <row r="56" spans="1:3" x14ac:dyDescent="0.25">
      <c r="A56" s="19">
        <v>45978</v>
      </c>
      <c r="B56" s="20">
        <v>0.26351851851851854</v>
      </c>
      <c r="C56" s="21">
        <v>49.948</v>
      </c>
    </row>
    <row r="57" spans="1:3" x14ac:dyDescent="0.25">
      <c r="A57" s="19">
        <v>45978</v>
      </c>
      <c r="B57" s="20">
        <v>0.26353009259259258</v>
      </c>
      <c r="C57" s="21">
        <v>49.948999999999998</v>
      </c>
    </row>
    <row r="58" spans="1:3" x14ac:dyDescent="0.25">
      <c r="A58" s="19">
        <v>45978</v>
      </c>
      <c r="B58" s="20">
        <v>0.26354166666666667</v>
      </c>
      <c r="C58" s="21">
        <v>49.944000000000003</v>
      </c>
    </row>
    <row r="59" spans="1:3" x14ac:dyDescent="0.25">
      <c r="A59" s="19">
        <v>45978</v>
      </c>
      <c r="B59" s="20">
        <v>0.26355324074074077</v>
      </c>
      <c r="C59" s="21">
        <v>49.944000000000003</v>
      </c>
    </row>
    <row r="60" spans="1:3" x14ac:dyDescent="0.25">
      <c r="A60" s="19">
        <v>45978</v>
      </c>
      <c r="B60" s="20">
        <v>0.26356481481481481</v>
      </c>
      <c r="C60" s="21">
        <v>49.942999999999998</v>
      </c>
    </row>
    <row r="61" spans="1:3" x14ac:dyDescent="0.25">
      <c r="A61" s="19">
        <v>45978</v>
      </c>
      <c r="B61" s="20">
        <v>0.2635763888888889</v>
      </c>
      <c r="C61" s="21">
        <v>49.945999999999998</v>
      </c>
    </row>
    <row r="62" spans="1:3" x14ac:dyDescent="0.25">
      <c r="A62" s="19">
        <v>45978</v>
      </c>
      <c r="B62" s="20">
        <v>0.26358796296296294</v>
      </c>
      <c r="C62" s="21">
        <v>49.948</v>
      </c>
    </row>
    <row r="63" spans="1:3" x14ac:dyDescent="0.25">
      <c r="A63" s="19">
        <v>45978</v>
      </c>
      <c r="B63" s="20">
        <v>0.26359953703703703</v>
      </c>
      <c r="C63" s="21">
        <v>49.948</v>
      </c>
    </row>
    <row r="64" spans="1:3" x14ac:dyDescent="0.25">
      <c r="A64" s="19">
        <v>45978</v>
      </c>
      <c r="B64" s="20">
        <v>0.26361111111111113</v>
      </c>
      <c r="C64" s="21">
        <v>49.811</v>
      </c>
    </row>
    <row r="65" spans="1:3" x14ac:dyDescent="0.25">
      <c r="A65" s="19">
        <v>45978</v>
      </c>
      <c r="B65" s="20">
        <v>0.26362268518518517</v>
      </c>
      <c r="C65" s="21">
        <v>49.768999999999998</v>
      </c>
    </row>
    <row r="66" spans="1:3" x14ac:dyDescent="0.25">
      <c r="A66" s="19">
        <v>45978</v>
      </c>
      <c r="B66" s="20">
        <v>0.26363425925925926</v>
      </c>
      <c r="C66" s="21">
        <v>49.756999999999998</v>
      </c>
    </row>
    <row r="67" spans="1:3" x14ac:dyDescent="0.25">
      <c r="A67" s="19">
        <v>45978</v>
      </c>
      <c r="B67" s="20">
        <v>0.26364583333333336</v>
      </c>
      <c r="C67" s="21">
        <v>49.761000000000003</v>
      </c>
    </row>
    <row r="68" spans="1:3" x14ac:dyDescent="0.25">
      <c r="A68" s="19">
        <v>45978</v>
      </c>
      <c r="B68" s="20">
        <v>0.2636574074074074</v>
      </c>
      <c r="C68" s="21">
        <v>49.762</v>
      </c>
    </row>
    <row r="69" spans="1:3" x14ac:dyDescent="0.25">
      <c r="A69" s="19">
        <v>45978</v>
      </c>
      <c r="B69" s="20">
        <v>0.26366898148148149</v>
      </c>
      <c r="C69" s="21">
        <v>49.753</v>
      </c>
    </row>
    <row r="70" spans="1:3" x14ac:dyDescent="0.25">
      <c r="A70" s="19">
        <v>45978</v>
      </c>
      <c r="B70" s="20">
        <v>0.26368055555555553</v>
      </c>
      <c r="C70" s="21">
        <v>49.762999999999998</v>
      </c>
    </row>
    <row r="71" spans="1:3" x14ac:dyDescent="0.25">
      <c r="A71" s="19">
        <v>45978</v>
      </c>
      <c r="B71" s="20">
        <v>0.26369212962962962</v>
      </c>
      <c r="C71" s="21">
        <v>49.786000000000001</v>
      </c>
    </row>
    <row r="72" spans="1:3" x14ac:dyDescent="0.25">
      <c r="A72" s="19">
        <v>45978</v>
      </c>
      <c r="B72" s="20">
        <v>0.26370370370370372</v>
      </c>
      <c r="C72" s="21">
        <v>49.795999999999999</v>
      </c>
    </row>
    <row r="73" spans="1:3" x14ac:dyDescent="0.25">
      <c r="A73" s="19">
        <v>45978</v>
      </c>
      <c r="B73" s="20">
        <v>0.26371527777777776</v>
      </c>
      <c r="C73" s="21">
        <v>49.793999999999997</v>
      </c>
    </row>
    <row r="74" spans="1:3" x14ac:dyDescent="0.25">
      <c r="A74" s="19">
        <v>45978</v>
      </c>
      <c r="B74" s="20">
        <v>0.26372685185185185</v>
      </c>
      <c r="C74" s="21">
        <v>49.792999999999999</v>
      </c>
    </row>
    <row r="75" spans="1:3" x14ac:dyDescent="0.25">
      <c r="A75" s="19">
        <v>45978</v>
      </c>
      <c r="B75" s="20">
        <v>0.26373842592592595</v>
      </c>
      <c r="C75" s="21">
        <v>49.793999999999997</v>
      </c>
    </row>
    <row r="76" spans="1:3" x14ac:dyDescent="0.25">
      <c r="A76" s="19">
        <v>45978</v>
      </c>
      <c r="B76" s="20">
        <v>0.26374999999999998</v>
      </c>
      <c r="C76" s="21">
        <v>49.795999999999999</v>
      </c>
    </row>
    <row r="77" spans="1:3" x14ac:dyDescent="0.25">
      <c r="A77" s="19">
        <v>45978</v>
      </c>
      <c r="B77" s="20">
        <v>0.26376157407407408</v>
      </c>
      <c r="C77" s="21">
        <v>49.795999999999999</v>
      </c>
    </row>
    <row r="78" spans="1:3" x14ac:dyDescent="0.25">
      <c r="A78" s="19">
        <v>45978</v>
      </c>
      <c r="B78" s="20">
        <v>0.26377314814814817</v>
      </c>
      <c r="C78" s="21">
        <v>49.795000000000002</v>
      </c>
    </row>
    <row r="79" spans="1:3" x14ac:dyDescent="0.25">
      <c r="A79" s="19">
        <v>45978</v>
      </c>
      <c r="B79" s="20">
        <v>0.26378472222222221</v>
      </c>
      <c r="C79" s="21">
        <v>49.780999999999999</v>
      </c>
    </row>
    <row r="80" spans="1:3" x14ac:dyDescent="0.25">
      <c r="A80" s="19">
        <v>45978</v>
      </c>
      <c r="B80" s="20">
        <v>0.26379629629629631</v>
      </c>
      <c r="C80" s="21">
        <v>49.784999999999997</v>
      </c>
    </row>
    <row r="81" spans="1:3" x14ac:dyDescent="0.25">
      <c r="A81" s="19">
        <v>45978</v>
      </c>
      <c r="B81" s="20">
        <v>0.26380787037037035</v>
      </c>
      <c r="C81" s="21">
        <v>49.802999999999997</v>
      </c>
    </row>
    <row r="82" spans="1:3" x14ac:dyDescent="0.25">
      <c r="A82" s="19">
        <v>45978</v>
      </c>
      <c r="B82" s="20">
        <v>0.26381944444444444</v>
      </c>
      <c r="C82" s="21">
        <v>49.805999999999997</v>
      </c>
    </row>
    <row r="83" spans="1:3" x14ac:dyDescent="0.25">
      <c r="A83" s="19">
        <v>45978</v>
      </c>
      <c r="B83" s="20">
        <v>0.26383101851851853</v>
      </c>
      <c r="C83" s="21">
        <v>49.801000000000002</v>
      </c>
    </row>
    <row r="84" spans="1:3" x14ac:dyDescent="0.25">
      <c r="A84" s="19">
        <v>45978</v>
      </c>
      <c r="B84" s="20">
        <v>0.26384259259259257</v>
      </c>
      <c r="C84" s="21">
        <v>49.8</v>
      </c>
    </row>
    <row r="85" spans="1:3" x14ac:dyDescent="0.25">
      <c r="A85" s="19">
        <v>45978</v>
      </c>
      <c r="B85" s="20">
        <v>0.26385416666666667</v>
      </c>
      <c r="C85" s="21">
        <v>49.8</v>
      </c>
    </row>
    <row r="86" spans="1:3" x14ac:dyDescent="0.25">
      <c r="A86" s="19">
        <v>45978</v>
      </c>
      <c r="B86" s="20">
        <v>0.26386574074074076</v>
      </c>
      <c r="C86" s="21">
        <v>49.811999999999998</v>
      </c>
    </row>
    <row r="87" spans="1:3" x14ac:dyDescent="0.25">
      <c r="A87" s="19">
        <v>45978</v>
      </c>
      <c r="B87" s="20">
        <v>0.2638773148148148</v>
      </c>
      <c r="C87" s="21">
        <v>49.817999999999998</v>
      </c>
    </row>
    <row r="88" spans="1:3" x14ac:dyDescent="0.25">
      <c r="A88" s="19">
        <v>45978</v>
      </c>
      <c r="B88" s="20">
        <v>0.2638888888888889</v>
      </c>
      <c r="C88" s="21">
        <v>49.816000000000003</v>
      </c>
    </row>
    <row r="89" spans="1:3" x14ac:dyDescent="0.25">
      <c r="A89" s="19">
        <v>45978</v>
      </c>
      <c r="B89" s="20">
        <v>0.26390046296296299</v>
      </c>
      <c r="C89" s="21">
        <v>49.813000000000002</v>
      </c>
    </row>
    <row r="90" spans="1:3" x14ac:dyDescent="0.25">
      <c r="A90" s="19">
        <v>45978</v>
      </c>
      <c r="B90" s="20">
        <v>0.26391203703703703</v>
      </c>
      <c r="C90" s="21">
        <v>49.808999999999997</v>
      </c>
    </row>
    <row r="91" spans="1:3" x14ac:dyDescent="0.25">
      <c r="A91" s="19">
        <v>45978</v>
      </c>
      <c r="B91" s="20">
        <v>0.26392361111111112</v>
      </c>
      <c r="C91" s="21">
        <v>49.808999999999997</v>
      </c>
    </row>
    <row r="92" spans="1:3" x14ac:dyDescent="0.25">
      <c r="A92" s="19">
        <v>45978</v>
      </c>
      <c r="B92" s="20">
        <v>0.26393518518518516</v>
      </c>
      <c r="C92" s="21">
        <v>49.808999999999997</v>
      </c>
    </row>
    <row r="93" spans="1:3" x14ac:dyDescent="0.25">
      <c r="A93" s="19">
        <v>45978</v>
      </c>
      <c r="B93" s="20">
        <v>0.26394675925925926</v>
      </c>
      <c r="C93" s="21">
        <v>49.81</v>
      </c>
    </row>
    <row r="94" spans="1:3" x14ac:dyDescent="0.25">
      <c r="A94" s="19">
        <v>45978</v>
      </c>
      <c r="B94" s="20">
        <v>0.26395833333333335</v>
      </c>
      <c r="C94" s="21">
        <v>49.808</v>
      </c>
    </row>
    <row r="95" spans="1:3" x14ac:dyDescent="0.25">
      <c r="A95" s="19">
        <v>45978</v>
      </c>
      <c r="B95" s="20">
        <v>0.26396990740740739</v>
      </c>
      <c r="C95" s="21">
        <v>49.81</v>
      </c>
    </row>
    <row r="96" spans="1:3" x14ac:dyDescent="0.25">
      <c r="A96" s="19">
        <v>45978</v>
      </c>
      <c r="B96" s="20">
        <v>0.26398148148148148</v>
      </c>
      <c r="C96" s="21">
        <v>49.808999999999997</v>
      </c>
    </row>
    <row r="97" spans="1:3" x14ac:dyDescent="0.25">
      <c r="A97" s="19">
        <v>45978</v>
      </c>
      <c r="B97" s="20">
        <v>0.26399305555555558</v>
      </c>
      <c r="C97" s="21">
        <v>49.805</v>
      </c>
    </row>
    <row r="98" spans="1:3" x14ac:dyDescent="0.25">
      <c r="A98" s="19">
        <v>45978</v>
      </c>
      <c r="B98" s="20">
        <v>0.26400462962962962</v>
      </c>
      <c r="C98" s="21">
        <v>49.805</v>
      </c>
    </row>
    <row r="99" spans="1:3" x14ac:dyDescent="0.25">
      <c r="A99" s="19">
        <v>45978</v>
      </c>
      <c r="B99" s="20">
        <v>0.26401620370370371</v>
      </c>
      <c r="C99" s="21">
        <v>49.808</v>
      </c>
    </row>
    <row r="100" spans="1:3" x14ac:dyDescent="0.25">
      <c r="A100" s="19">
        <v>45978</v>
      </c>
      <c r="B100" s="20">
        <v>0.26402777777777775</v>
      </c>
      <c r="C100" s="21">
        <v>49.805999999999997</v>
      </c>
    </row>
    <row r="101" spans="1:3" x14ac:dyDescent="0.25">
      <c r="A101" s="19">
        <v>45978</v>
      </c>
      <c r="B101" s="20">
        <v>0.26403935185185184</v>
      </c>
      <c r="C101" s="21">
        <v>49.804000000000002</v>
      </c>
    </row>
    <row r="102" spans="1:3" x14ac:dyDescent="0.25">
      <c r="A102" s="19">
        <v>45978</v>
      </c>
      <c r="B102" s="20">
        <v>0.26405092592592594</v>
      </c>
      <c r="C102" s="21">
        <v>49.805</v>
      </c>
    </row>
    <row r="103" spans="1:3" x14ac:dyDescent="0.25">
      <c r="A103" s="19">
        <v>45978</v>
      </c>
      <c r="B103" s="20">
        <v>0.26406249999999998</v>
      </c>
      <c r="C103" s="21">
        <v>49.808</v>
      </c>
    </row>
    <row r="104" spans="1:3" x14ac:dyDescent="0.25">
      <c r="A104" s="19">
        <v>45978</v>
      </c>
      <c r="B104" s="20">
        <v>0.26407407407407407</v>
      </c>
      <c r="C104" s="21">
        <v>49.807000000000002</v>
      </c>
    </row>
    <row r="105" spans="1:3" x14ac:dyDescent="0.25">
      <c r="A105" s="19">
        <v>45978</v>
      </c>
      <c r="B105" s="20">
        <v>0.26408564814814817</v>
      </c>
      <c r="C105" s="21">
        <v>49.808</v>
      </c>
    </row>
    <row r="106" spans="1:3" x14ac:dyDescent="0.25">
      <c r="A106" s="19">
        <v>45978</v>
      </c>
      <c r="B106" s="20">
        <v>0.26409722222222221</v>
      </c>
      <c r="C106" s="21">
        <v>49.807000000000002</v>
      </c>
    </row>
    <row r="107" spans="1:3" x14ac:dyDescent="0.25">
      <c r="A107" s="19">
        <v>45978</v>
      </c>
      <c r="B107" s="20">
        <v>0.2641087962962963</v>
      </c>
      <c r="C107" s="21">
        <v>49.807000000000002</v>
      </c>
    </row>
    <row r="108" spans="1:3" x14ac:dyDescent="0.25">
      <c r="A108" s="19">
        <v>45978</v>
      </c>
      <c r="B108" s="20">
        <v>0.26412037037037039</v>
      </c>
      <c r="C108" s="21">
        <v>49.805999999999997</v>
      </c>
    </row>
    <row r="109" spans="1:3" x14ac:dyDescent="0.25">
      <c r="A109" s="19">
        <v>45978</v>
      </c>
      <c r="B109" s="20">
        <v>0.26413194444444443</v>
      </c>
      <c r="C109" s="21">
        <v>49.808999999999997</v>
      </c>
    </row>
    <row r="110" spans="1:3" x14ac:dyDescent="0.25">
      <c r="A110" s="19">
        <v>45978</v>
      </c>
      <c r="B110" s="20">
        <v>0.26414351851851853</v>
      </c>
      <c r="C110" s="21">
        <v>49.808</v>
      </c>
    </row>
    <row r="111" spans="1:3" x14ac:dyDescent="0.25">
      <c r="A111" s="19">
        <v>45978</v>
      </c>
      <c r="B111" s="20">
        <v>0.26415509259259257</v>
      </c>
      <c r="C111" s="21">
        <v>49.808</v>
      </c>
    </row>
    <row r="112" spans="1:3" x14ac:dyDescent="0.25">
      <c r="A112" s="19">
        <v>45978</v>
      </c>
      <c r="B112" s="20">
        <v>0.26416666666666666</v>
      </c>
      <c r="C112" s="21">
        <v>49.807000000000002</v>
      </c>
    </row>
    <row r="113" spans="1:3" x14ac:dyDescent="0.25">
      <c r="A113" s="19">
        <v>45978</v>
      </c>
      <c r="B113" s="20">
        <v>0.26417824074074076</v>
      </c>
      <c r="C113" s="21">
        <v>49.811999999999998</v>
      </c>
    </row>
    <row r="114" spans="1:3" x14ac:dyDescent="0.25">
      <c r="A114" s="19">
        <v>45978</v>
      </c>
      <c r="B114" s="20">
        <v>0.26418981481481479</v>
      </c>
      <c r="C114" s="21">
        <v>49.805</v>
      </c>
    </row>
    <row r="115" spans="1:3" x14ac:dyDescent="0.25">
      <c r="A115" s="19">
        <v>45978</v>
      </c>
      <c r="B115" s="20">
        <v>0.26420138888888889</v>
      </c>
      <c r="C115" s="21">
        <v>49.807000000000002</v>
      </c>
    </row>
    <row r="116" spans="1:3" x14ac:dyDescent="0.25">
      <c r="A116" s="19">
        <v>45978</v>
      </c>
      <c r="B116" s="20">
        <v>0.26421296296296298</v>
      </c>
      <c r="C116" s="21">
        <v>49.807000000000002</v>
      </c>
    </row>
    <row r="117" spans="1:3" x14ac:dyDescent="0.25">
      <c r="A117" s="19">
        <v>45978</v>
      </c>
      <c r="B117" s="20">
        <v>0.26422453703703702</v>
      </c>
      <c r="C117" s="21">
        <v>49.804000000000002</v>
      </c>
    </row>
    <row r="118" spans="1:3" x14ac:dyDescent="0.25">
      <c r="A118" s="19">
        <v>45978</v>
      </c>
      <c r="B118" s="20">
        <v>0.26423611111111112</v>
      </c>
      <c r="C118" s="21">
        <v>49.804000000000002</v>
      </c>
    </row>
    <row r="119" spans="1:3" x14ac:dyDescent="0.25">
      <c r="A119" s="19">
        <v>45978</v>
      </c>
      <c r="B119" s="20">
        <v>0.26424768518518521</v>
      </c>
      <c r="C119" s="21">
        <v>49.804000000000002</v>
      </c>
    </row>
    <row r="120" spans="1:3" x14ac:dyDescent="0.25">
      <c r="A120" s="19">
        <v>45978</v>
      </c>
      <c r="B120" s="20">
        <v>0.26425925925925925</v>
      </c>
      <c r="C120" s="21">
        <v>49.804000000000002</v>
      </c>
    </row>
    <row r="121" spans="1:3" x14ac:dyDescent="0.25">
      <c r="A121" s="19">
        <v>45978</v>
      </c>
      <c r="B121" s="20">
        <v>0.26427083333333334</v>
      </c>
      <c r="C121" s="21">
        <v>49.805999999999997</v>
      </c>
    </row>
    <row r="122" spans="1:3" x14ac:dyDescent="0.25">
      <c r="A122" s="19">
        <v>45978</v>
      </c>
      <c r="B122" s="20">
        <v>0.26428240740740738</v>
      </c>
      <c r="C122" s="21">
        <v>49.808</v>
      </c>
    </row>
    <row r="123" spans="1:3" x14ac:dyDescent="0.25">
      <c r="A123" s="19">
        <v>45978</v>
      </c>
      <c r="B123" s="20">
        <v>0.26429398148148148</v>
      </c>
      <c r="C123" s="21">
        <v>49.808999999999997</v>
      </c>
    </row>
    <row r="124" spans="1:3" x14ac:dyDescent="0.25">
      <c r="A124" s="19">
        <v>45978</v>
      </c>
      <c r="B124" s="20">
        <v>0.26430555555555557</v>
      </c>
      <c r="C124" s="21">
        <v>49.805999999999997</v>
      </c>
    </row>
    <row r="125" spans="1:3" x14ac:dyDescent="0.25">
      <c r="A125" s="19">
        <v>45978</v>
      </c>
      <c r="B125" s="20">
        <v>0.26431712962962961</v>
      </c>
      <c r="C125" s="21">
        <v>49.807000000000002</v>
      </c>
    </row>
    <row r="126" spans="1:3" x14ac:dyDescent="0.25">
      <c r="A126" s="19">
        <v>45978</v>
      </c>
      <c r="B126" s="20">
        <v>0.2643287037037037</v>
      </c>
      <c r="C126" s="21">
        <v>49.808999999999997</v>
      </c>
    </row>
    <row r="127" spans="1:3" x14ac:dyDescent="0.25">
      <c r="A127" s="19">
        <v>45978</v>
      </c>
      <c r="B127" s="20">
        <v>0.2643402777777778</v>
      </c>
      <c r="C127" s="21">
        <v>49.811999999999998</v>
      </c>
    </row>
    <row r="128" spans="1:3" x14ac:dyDescent="0.25">
      <c r="A128" s="19">
        <v>45978</v>
      </c>
      <c r="B128" s="20">
        <v>0.26435185185185184</v>
      </c>
      <c r="C128" s="21">
        <v>49.813000000000002</v>
      </c>
    </row>
    <row r="129" spans="1:3" x14ac:dyDescent="0.25">
      <c r="A129" s="19">
        <v>45978</v>
      </c>
      <c r="B129" s="20">
        <v>0.26436342592592593</v>
      </c>
      <c r="C129" s="21">
        <v>49.811999999999998</v>
      </c>
    </row>
    <row r="130" spans="1:3" x14ac:dyDescent="0.25">
      <c r="A130" s="19">
        <v>45978</v>
      </c>
      <c r="B130" s="20">
        <v>0.26437500000000003</v>
      </c>
      <c r="C130" s="21">
        <v>49.811999999999998</v>
      </c>
    </row>
    <row r="131" spans="1:3" x14ac:dyDescent="0.25">
      <c r="A131" s="19">
        <v>45978</v>
      </c>
      <c r="B131" s="20">
        <v>0.26438657407407407</v>
      </c>
      <c r="C131" s="21">
        <v>49.814</v>
      </c>
    </row>
    <row r="132" spans="1:3" x14ac:dyDescent="0.25">
      <c r="A132" s="19">
        <v>45978</v>
      </c>
      <c r="B132" s="20">
        <v>0.26439814814814816</v>
      </c>
      <c r="C132" s="21">
        <v>49.814</v>
      </c>
    </row>
    <row r="133" spans="1:3" x14ac:dyDescent="0.25">
      <c r="A133" s="19">
        <v>45978</v>
      </c>
      <c r="B133" s="20">
        <v>0.2644097222222222</v>
      </c>
      <c r="C133" s="21">
        <v>49.817</v>
      </c>
    </row>
    <row r="134" spans="1:3" x14ac:dyDescent="0.25">
      <c r="A134" s="19">
        <v>45978</v>
      </c>
      <c r="B134" s="20">
        <v>0.26442129629629629</v>
      </c>
      <c r="C134" s="21">
        <v>49.816000000000003</v>
      </c>
    </row>
    <row r="135" spans="1:3" x14ac:dyDescent="0.25">
      <c r="A135" s="19">
        <v>45978</v>
      </c>
      <c r="B135" s="20">
        <v>0.26443287037037039</v>
      </c>
      <c r="C135" s="21">
        <v>49.817999999999998</v>
      </c>
    </row>
    <row r="136" spans="1:3" x14ac:dyDescent="0.25">
      <c r="A136" s="19">
        <v>45978</v>
      </c>
      <c r="B136" s="20">
        <v>0.26444444444444443</v>
      </c>
      <c r="C136" s="21">
        <v>49.819000000000003</v>
      </c>
    </row>
    <row r="137" spans="1:3" x14ac:dyDescent="0.25">
      <c r="A137" s="19">
        <v>45978</v>
      </c>
      <c r="B137" s="20">
        <v>0.26445601851851852</v>
      </c>
      <c r="C137" s="21">
        <v>49.814999999999998</v>
      </c>
    </row>
    <row r="138" spans="1:3" x14ac:dyDescent="0.25">
      <c r="A138" s="19">
        <v>45978</v>
      </c>
      <c r="B138" s="20">
        <v>0.26446759259259262</v>
      </c>
      <c r="C138" s="21">
        <v>49.817999999999998</v>
      </c>
    </row>
    <row r="139" spans="1:3" x14ac:dyDescent="0.25">
      <c r="A139" s="19">
        <v>45978</v>
      </c>
      <c r="B139" s="20">
        <v>0.26447916666666665</v>
      </c>
      <c r="C139" s="21">
        <v>49.819000000000003</v>
      </c>
    </row>
    <row r="140" spans="1:3" x14ac:dyDescent="0.25">
      <c r="A140" s="19">
        <v>45978</v>
      </c>
      <c r="B140" s="20">
        <v>0.26449074074074075</v>
      </c>
      <c r="C140" s="21">
        <v>49.82</v>
      </c>
    </row>
    <row r="141" spans="1:3" x14ac:dyDescent="0.25">
      <c r="A141" s="19">
        <v>45978</v>
      </c>
      <c r="B141" s="20">
        <v>0.26450231481481479</v>
      </c>
      <c r="C141" s="21">
        <v>49.823</v>
      </c>
    </row>
    <row r="142" spans="1:3" x14ac:dyDescent="0.25">
      <c r="A142" s="19">
        <v>45978</v>
      </c>
      <c r="B142" s="20">
        <v>0.26451388888888888</v>
      </c>
      <c r="C142" s="21">
        <v>49.825000000000003</v>
      </c>
    </row>
    <row r="143" spans="1:3" x14ac:dyDescent="0.25">
      <c r="A143" s="19">
        <v>45978</v>
      </c>
      <c r="B143" s="20">
        <v>0.26452546296296298</v>
      </c>
      <c r="C143" s="21">
        <v>49.826000000000001</v>
      </c>
    </row>
    <row r="144" spans="1:3" x14ac:dyDescent="0.25">
      <c r="A144" s="19">
        <v>45978</v>
      </c>
      <c r="B144" s="20">
        <v>0.26453703703703701</v>
      </c>
      <c r="C144" s="21">
        <v>49.826000000000001</v>
      </c>
    </row>
    <row r="145" spans="1:3" x14ac:dyDescent="0.25">
      <c r="A145" s="19">
        <v>45978</v>
      </c>
      <c r="B145" s="20">
        <v>0.26454861111111111</v>
      </c>
      <c r="C145" s="21">
        <v>49.823999999999998</v>
      </c>
    </row>
    <row r="146" spans="1:3" x14ac:dyDescent="0.25">
      <c r="A146" s="19">
        <v>45978</v>
      </c>
      <c r="B146" s="20">
        <v>0.2645601851851852</v>
      </c>
      <c r="C146" s="21">
        <v>49.823</v>
      </c>
    </row>
    <row r="147" spans="1:3" x14ac:dyDescent="0.25">
      <c r="A147" s="19">
        <v>45978</v>
      </c>
      <c r="B147" s="20">
        <v>0.26457175925925924</v>
      </c>
      <c r="C147" s="21">
        <v>49.823</v>
      </c>
    </row>
    <row r="148" spans="1:3" x14ac:dyDescent="0.25">
      <c r="A148" s="19">
        <v>45978</v>
      </c>
      <c r="B148" s="20">
        <v>0.26458333333333334</v>
      </c>
      <c r="C148" s="21">
        <v>49.823</v>
      </c>
    </row>
    <row r="149" spans="1:3" x14ac:dyDescent="0.25">
      <c r="A149" s="19">
        <v>45978</v>
      </c>
      <c r="B149" s="20">
        <v>0.26459490740740743</v>
      </c>
      <c r="C149" s="21">
        <v>49.823</v>
      </c>
    </row>
    <row r="150" spans="1:3" x14ac:dyDescent="0.25">
      <c r="A150" s="19">
        <v>45978</v>
      </c>
      <c r="B150" s="20">
        <v>0.26460648148148147</v>
      </c>
      <c r="C150" s="21">
        <v>49.823</v>
      </c>
    </row>
    <row r="151" spans="1:3" x14ac:dyDescent="0.25">
      <c r="A151" s="19">
        <v>45978</v>
      </c>
      <c r="B151" s="20">
        <v>0.26461805555555556</v>
      </c>
      <c r="C151" s="21">
        <v>49.823</v>
      </c>
    </row>
    <row r="152" spans="1:3" x14ac:dyDescent="0.25">
      <c r="A152" s="19">
        <v>45978</v>
      </c>
      <c r="B152" s="20">
        <v>0.2646296296296296</v>
      </c>
      <c r="C152" s="21">
        <v>49.825000000000003</v>
      </c>
    </row>
    <row r="153" spans="1:3" x14ac:dyDescent="0.25">
      <c r="A153" s="19">
        <v>45978</v>
      </c>
      <c r="B153" s="20">
        <v>0.2646412037037037</v>
      </c>
      <c r="C153" s="21">
        <v>49.828000000000003</v>
      </c>
    </row>
    <row r="154" spans="1:3" x14ac:dyDescent="0.25">
      <c r="A154" s="19">
        <v>45978</v>
      </c>
      <c r="B154" s="20">
        <v>0.26465277777777779</v>
      </c>
      <c r="C154" s="21">
        <v>49.828000000000003</v>
      </c>
    </row>
    <row r="155" spans="1:3" x14ac:dyDescent="0.25">
      <c r="A155" s="19">
        <v>45978</v>
      </c>
      <c r="B155" s="20">
        <v>0.26466435185185183</v>
      </c>
      <c r="C155" s="21">
        <v>49.826999999999998</v>
      </c>
    </row>
    <row r="156" spans="1:3" x14ac:dyDescent="0.25">
      <c r="A156" s="19">
        <v>45978</v>
      </c>
      <c r="B156" s="20">
        <v>0.26467592592592593</v>
      </c>
      <c r="C156" s="21">
        <v>49.826999999999998</v>
      </c>
    </row>
    <row r="157" spans="1:3" x14ac:dyDescent="0.25">
      <c r="A157" s="19">
        <v>45978</v>
      </c>
      <c r="B157" s="20">
        <v>0.26468750000000002</v>
      </c>
      <c r="C157" s="21">
        <v>49.826999999999998</v>
      </c>
    </row>
    <row r="158" spans="1:3" x14ac:dyDescent="0.25">
      <c r="A158" s="19">
        <v>45978</v>
      </c>
      <c r="B158" s="20">
        <v>0.26469907407407406</v>
      </c>
      <c r="C158" s="21">
        <v>49.825000000000003</v>
      </c>
    </row>
    <row r="159" spans="1:3" x14ac:dyDescent="0.25">
      <c r="A159" s="19">
        <v>45978</v>
      </c>
      <c r="B159" s="20">
        <v>0.26471064814814815</v>
      </c>
      <c r="C159" s="21">
        <v>49.823999999999998</v>
      </c>
    </row>
    <row r="160" spans="1:3" x14ac:dyDescent="0.25">
      <c r="A160" s="19">
        <v>45978</v>
      </c>
      <c r="B160" s="20">
        <v>0.26472222222222225</v>
      </c>
      <c r="C160" s="21">
        <v>49.825000000000003</v>
      </c>
    </row>
    <row r="161" spans="1:3" x14ac:dyDescent="0.25">
      <c r="A161" s="19">
        <v>45978</v>
      </c>
      <c r="B161" s="20">
        <v>0.26473379629629629</v>
      </c>
      <c r="C161" s="21">
        <v>49.823999999999998</v>
      </c>
    </row>
    <row r="162" spans="1:3" x14ac:dyDescent="0.25">
      <c r="A162" s="19">
        <v>45978</v>
      </c>
      <c r="B162" s="20">
        <v>0.26474537037037038</v>
      </c>
      <c r="C162" s="21">
        <v>49.825000000000003</v>
      </c>
    </row>
    <row r="163" spans="1:3" x14ac:dyDescent="0.25">
      <c r="A163" s="19">
        <v>45978</v>
      </c>
      <c r="B163" s="20">
        <v>0.26475694444444442</v>
      </c>
      <c r="C163" s="21">
        <v>49.823999999999998</v>
      </c>
    </row>
    <row r="164" spans="1:3" x14ac:dyDescent="0.25">
      <c r="A164" s="19">
        <v>45978</v>
      </c>
      <c r="B164" s="20">
        <v>0.26476851851851851</v>
      </c>
      <c r="C164" s="21">
        <v>49.820999999999998</v>
      </c>
    </row>
    <row r="165" spans="1:3" x14ac:dyDescent="0.25">
      <c r="A165" s="19">
        <v>45978</v>
      </c>
      <c r="B165" s="20">
        <v>0.26478009259259261</v>
      </c>
      <c r="C165" s="21">
        <v>49.82</v>
      </c>
    </row>
    <row r="166" spans="1:3" x14ac:dyDescent="0.25">
      <c r="A166" s="19">
        <v>45978</v>
      </c>
      <c r="B166" s="20">
        <v>0.26479166666666665</v>
      </c>
      <c r="C166" s="21">
        <v>49.820999999999998</v>
      </c>
    </row>
    <row r="167" spans="1:3" x14ac:dyDescent="0.25">
      <c r="A167" s="19">
        <v>45978</v>
      </c>
      <c r="B167" s="20">
        <v>0.26480324074074074</v>
      </c>
      <c r="C167" s="21">
        <v>49.819000000000003</v>
      </c>
    </row>
    <row r="168" spans="1:3" x14ac:dyDescent="0.25">
      <c r="A168" s="19">
        <v>45978</v>
      </c>
      <c r="B168" s="20">
        <v>0.26481481481481484</v>
      </c>
      <c r="C168" s="21">
        <v>49.819000000000003</v>
      </c>
    </row>
    <row r="169" spans="1:3" x14ac:dyDescent="0.25">
      <c r="A169" s="19">
        <v>45978</v>
      </c>
      <c r="B169" s="20">
        <v>0.26482638888888888</v>
      </c>
      <c r="C169" s="21">
        <v>49.819000000000003</v>
      </c>
    </row>
    <row r="170" spans="1:3" x14ac:dyDescent="0.25">
      <c r="A170" s="19">
        <v>45978</v>
      </c>
      <c r="B170" s="20">
        <v>0.26483796296296297</v>
      </c>
      <c r="C170" s="21">
        <v>49.820999999999998</v>
      </c>
    </row>
    <row r="171" spans="1:3" x14ac:dyDescent="0.25">
      <c r="A171" s="19">
        <v>45978</v>
      </c>
      <c r="B171" s="20">
        <v>0.26484953703703706</v>
      </c>
      <c r="C171" s="21">
        <v>49.823</v>
      </c>
    </row>
    <row r="172" spans="1:3" x14ac:dyDescent="0.25">
      <c r="A172" s="19">
        <v>45978</v>
      </c>
      <c r="B172" s="20">
        <v>0.2648611111111111</v>
      </c>
      <c r="C172" s="21">
        <v>49.825000000000003</v>
      </c>
    </row>
    <row r="173" spans="1:3" x14ac:dyDescent="0.25">
      <c r="A173" s="19">
        <v>45978</v>
      </c>
      <c r="B173" s="20">
        <v>0.2648726851851852</v>
      </c>
      <c r="C173" s="21">
        <v>49.826999999999998</v>
      </c>
    </row>
    <row r="174" spans="1:3" x14ac:dyDescent="0.25">
      <c r="A174" s="19">
        <v>45978</v>
      </c>
      <c r="B174" s="20">
        <v>0.26488425925925924</v>
      </c>
      <c r="C174" s="21">
        <v>49.825000000000003</v>
      </c>
    </row>
    <row r="175" spans="1:3" x14ac:dyDescent="0.25">
      <c r="A175" s="19">
        <v>45978</v>
      </c>
      <c r="B175" s="20">
        <v>0.26489583333333333</v>
      </c>
      <c r="C175" s="21">
        <v>49.825000000000003</v>
      </c>
    </row>
    <row r="176" spans="1:3" x14ac:dyDescent="0.25">
      <c r="A176" s="19">
        <v>45978</v>
      </c>
      <c r="B176" s="20">
        <v>0.26490740740740742</v>
      </c>
      <c r="C176" s="21">
        <v>49.826000000000001</v>
      </c>
    </row>
    <row r="177" spans="1:3" x14ac:dyDescent="0.25">
      <c r="A177" s="19">
        <v>45978</v>
      </c>
      <c r="B177" s="20">
        <v>0.26491898148148146</v>
      </c>
      <c r="C177" s="21">
        <v>49.828000000000003</v>
      </c>
    </row>
    <row r="178" spans="1:3" x14ac:dyDescent="0.25">
      <c r="A178" s="19">
        <v>45978</v>
      </c>
      <c r="B178" s="20">
        <v>0.26493055555555556</v>
      </c>
      <c r="C178" s="21">
        <v>49.829000000000001</v>
      </c>
    </row>
    <row r="179" spans="1:3" x14ac:dyDescent="0.25">
      <c r="A179" s="19">
        <v>45978</v>
      </c>
      <c r="B179" s="20">
        <v>0.26494212962962965</v>
      </c>
      <c r="C179" s="21">
        <v>49.826000000000001</v>
      </c>
    </row>
    <row r="180" spans="1:3" x14ac:dyDescent="0.25">
      <c r="A180" s="19">
        <v>45978</v>
      </c>
      <c r="B180" s="20">
        <v>0.26495370370370369</v>
      </c>
      <c r="C180" s="21">
        <v>49.826000000000001</v>
      </c>
    </row>
    <row r="181" spans="1:3" x14ac:dyDescent="0.25">
      <c r="A181" s="19">
        <v>45978</v>
      </c>
      <c r="B181" s="20">
        <v>0.26496527777777779</v>
      </c>
      <c r="C181" s="21">
        <v>49.826000000000001</v>
      </c>
    </row>
    <row r="182" spans="1:3" x14ac:dyDescent="0.25">
      <c r="A182" s="19">
        <v>45978</v>
      </c>
      <c r="B182" s="20">
        <v>0.26497685185185182</v>
      </c>
      <c r="C182" s="21">
        <v>49.825000000000003</v>
      </c>
    </row>
    <row r="183" spans="1:3" x14ac:dyDescent="0.25">
      <c r="A183" s="19">
        <v>45978</v>
      </c>
      <c r="B183" s="20">
        <v>0.26498842592592592</v>
      </c>
      <c r="C183" s="21">
        <v>49.823999999999998</v>
      </c>
    </row>
    <row r="184" spans="1:3" x14ac:dyDescent="0.25">
      <c r="A184" s="19">
        <v>45978</v>
      </c>
      <c r="B184" s="20">
        <v>0.26500000000000001</v>
      </c>
      <c r="C184" s="21">
        <v>49.826999999999998</v>
      </c>
    </row>
    <row r="185" spans="1:3" x14ac:dyDescent="0.25">
      <c r="A185" s="19">
        <v>45978</v>
      </c>
      <c r="B185" s="20">
        <v>0.26501157407407405</v>
      </c>
      <c r="C185" s="21">
        <v>49.829000000000001</v>
      </c>
    </row>
    <row r="186" spans="1:3" x14ac:dyDescent="0.25">
      <c r="A186" s="19">
        <v>45978</v>
      </c>
      <c r="B186" s="20">
        <v>0.26502314814814815</v>
      </c>
      <c r="C186" s="21">
        <v>49.826999999999998</v>
      </c>
    </row>
    <row r="187" spans="1:3" x14ac:dyDescent="0.25">
      <c r="A187" s="19">
        <v>45978</v>
      </c>
      <c r="B187" s="20">
        <v>0.26503472222222224</v>
      </c>
      <c r="C187" s="21">
        <v>49.829000000000001</v>
      </c>
    </row>
    <row r="188" spans="1:3" x14ac:dyDescent="0.25">
      <c r="A188" s="19">
        <v>45978</v>
      </c>
      <c r="B188" s="20">
        <v>0.26504629629629628</v>
      </c>
      <c r="C188" s="21">
        <v>49.83</v>
      </c>
    </row>
    <row r="189" spans="1:3" x14ac:dyDescent="0.25">
      <c r="A189" s="19">
        <v>45978</v>
      </c>
      <c r="B189" s="20">
        <v>0.26505787037037037</v>
      </c>
      <c r="C189" s="21">
        <v>49.83</v>
      </c>
    </row>
    <row r="190" spans="1:3" x14ac:dyDescent="0.25">
      <c r="A190" s="19">
        <v>45978</v>
      </c>
      <c r="B190" s="20">
        <v>0.26506944444444447</v>
      </c>
      <c r="C190" s="21">
        <v>49.83</v>
      </c>
    </row>
    <row r="191" spans="1:3" x14ac:dyDescent="0.25">
      <c r="A191" s="19">
        <v>45978</v>
      </c>
      <c r="B191" s="20">
        <v>0.26508101851851851</v>
      </c>
      <c r="C191" s="21">
        <v>49.83</v>
      </c>
    </row>
    <row r="192" spans="1:3" x14ac:dyDescent="0.25">
      <c r="A192" s="19">
        <v>45978</v>
      </c>
      <c r="B192" s="20">
        <v>0.2650925925925926</v>
      </c>
      <c r="C192" s="21">
        <v>49.83</v>
      </c>
    </row>
    <row r="193" spans="1:3" x14ac:dyDescent="0.25">
      <c r="A193" s="19">
        <v>45978</v>
      </c>
      <c r="B193" s="20">
        <v>0.26510416666666664</v>
      </c>
      <c r="C193" s="21">
        <v>49.829000000000001</v>
      </c>
    </row>
    <row r="194" spans="1:3" x14ac:dyDescent="0.25">
      <c r="A194" s="19">
        <v>45978</v>
      </c>
      <c r="B194" s="20">
        <v>0.26511574074074074</v>
      </c>
      <c r="C194" s="21">
        <v>49.825000000000003</v>
      </c>
    </row>
    <row r="195" spans="1:3" x14ac:dyDescent="0.25">
      <c r="A195" s="19">
        <v>45978</v>
      </c>
      <c r="B195" s="20">
        <v>0.26512731481481483</v>
      </c>
      <c r="C195" s="21">
        <v>49.825000000000003</v>
      </c>
    </row>
    <row r="196" spans="1:3" x14ac:dyDescent="0.25">
      <c r="A196" s="19">
        <v>45978</v>
      </c>
      <c r="B196" s="20">
        <v>0.26513888888888887</v>
      </c>
      <c r="C196" s="21">
        <v>49.826999999999998</v>
      </c>
    </row>
    <row r="197" spans="1:3" x14ac:dyDescent="0.25">
      <c r="A197" s="19">
        <v>45978</v>
      </c>
      <c r="B197" s="20">
        <v>0.26515046296296296</v>
      </c>
      <c r="C197" s="21">
        <v>49.826999999999998</v>
      </c>
    </row>
    <row r="198" spans="1:3" x14ac:dyDescent="0.25">
      <c r="A198" s="19">
        <v>45978</v>
      </c>
      <c r="B198" s="20">
        <v>0.26516203703703706</v>
      </c>
      <c r="C198" s="21">
        <v>49.825000000000003</v>
      </c>
    </row>
    <row r="199" spans="1:3" x14ac:dyDescent="0.25">
      <c r="A199" s="19">
        <v>45978</v>
      </c>
      <c r="B199" s="20">
        <v>0.2651736111111111</v>
      </c>
      <c r="C199" s="21">
        <v>49.823</v>
      </c>
    </row>
    <row r="200" spans="1:3" x14ac:dyDescent="0.25">
      <c r="A200" s="19">
        <v>45978</v>
      </c>
      <c r="B200" s="20">
        <v>0.26518518518518519</v>
      </c>
      <c r="C200" s="21">
        <v>49.823</v>
      </c>
    </row>
    <row r="201" spans="1:3" x14ac:dyDescent="0.25">
      <c r="A201" s="19">
        <v>45978</v>
      </c>
      <c r="B201" s="20">
        <v>0.26519675925925928</v>
      </c>
      <c r="C201" s="21">
        <v>49.825000000000003</v>
      </c>
    </row>
    <row r="202" spans="1:3" x14ac:dyDescent="0.25">
      <c r="A202" s="19">
        <v>45978</v>
      </c>
      <c r="B202" s="20">
        <v>0.26520833333333332</v>
      </c>
      <c r="C202" s="21">
        <v>49.825000000000003</v>
      </c>
    </row>
    <row r="203" spans="1:3" x14ac:dyDescent="0.25">
      <c r="A203" s="19">
        <v>45978</v>
      </c>
      <c r="B203" s="20">
        <v>0.26521990740740742</v>
      </c>
      <c r="C203" s="21">
        <v>49.823999999999998</v>
      </c>
    </row>
    <row r="204" spans="1:3" x14ac:dyDescent="0.25">
      <c r="A204" s="19">
        <v>45978</v>
      </c>
      <c r="B204" s="20">
        <v>0.26523148148148146</v>
      </c>
      <c r="C204" s="21">
        <v>49.823999999999998</v>
      </c>
    </row>
    <row r="205" spans="1:3" x14ac:dyDescent="0.25">
      <c r="A205" s="19">
        <v>45978</v>
      </c>
      <c r="B205" s="20">
        <v>0.26524305555555555</v>
      </c>
      <c r="C205" s="21">
        <v>49.823</v>
      </c>
    </row>
    <row r="206" spans="1:3" x14ac:dyDescent="0.25">
      <c r="A206" s="19">
        <v>45978</v>
      </c>
      <c r="B206" s="20">
        <v>0.26525462962962965</v>
      </c>
      <c r="C206" s="21">
        <v>49.822000000000003</v>
      </c>
    </row>
    <row r="207" spans="1:3" x14ac:dyDescent="0.25">
      <c r="A207" s="19">
        <v>45978</v>
      </c>
      <c r="B207" s="20">
        <v>0.26526620370370368</v>
      </c>
      <c r="C207" s="21">
        <v>49.82</v>
      </c>
    </row>
    <row r="208" spans="1:3" x14ac:dyDescent="0.25">
      <c r="A208" s="19">
        <v>45978</v>
      </c>
      <c r="B208" s="20">
        <v>0.26527777777777778</v>
      </c>
      <c r="C208" s="21">
        <v>49.82</v>
      </c>
    </row>
    <row r="209" spans="1:3" x14ac:dyDescent="0.25">
      <c r="A209" s="19">
        <v>45978</v>
      </c>
      <c r="B209" s="20">
        <v>0.26528935185185187</v>
      </c>
      <c r="C209" s="21">
        <v>49.817999999999998</v>
      </c>
    </row>
    <row r="210" spans="1:3" x14ac:dyDescent="0.25">
      <c r="A210" s="19">
        <v>45978</v>
      </c>
      <c r="B210" s="20">
        <v>0.26530092592592591</v>
      </c>
      <c r="C210" s="21">
        <v>49.817</v>
      </c>
    </row>
    <row r="211" spans="1:3" x14ac:dyDescent="0.25">
      <c r="A211" s="19">
        <v>45978</v>
      </c>
      <c r="B211" s="20">
        <v>0.26531250000000001</v>
      </c>
      <c r="C211" s="21">
        <v>49.82</v>
      </c>
    </row>
    <row r="212" spans="1:3" x14ac:dyDescent="0.25">
      <c r="A212" s="19">
        <v>45978</v>
      </c>
      <c r="B212" s="20">
        <v>0.2653240740740741</v>
      </c>
      <c r="C212" s="21">
        <v>49.819000000000003</v>
      </c>
    </row>
    <row r="213" spans="1:3" x14ac:dyDescent="0.25">
      <c r="A213" s="19">
        <v>45978</v>
      </c>
      <c r="B213" s="20">
        <v>0.26533564814814814</v>
      </c>
      <c r="C213" s="21">
        <v>49.820999999999998</v>
      </c>
    </row>
    <row r="214" spans="1:3" x14ac:dyDescent="0.25">
      <c r="A214" s="19">
        <v>45978</v>
      </c>
      <c r="B214" s="20">
        <v>0.26534722222222223</v>
      </c>
      <c r="C214" s="21">
        <v>49.820999999999998</v>
      </c>
    </row>
    <row r="215" spans="1:3" x14ac:dyDescent="0.25">
      <c r="A215" s="19">
        <v>45978</v>
      </c>
      <c r="B215" s="20">
        <v>0.26535879629629627</v>
      </c>
      <c r="C215" s="21">
        <v>49.819000000000003</v>
      </c>
    </row>
    <row r="216" spans="1:3" x14ac:dyDescent="0.25">
      <c r="A216" s="19">
        <v>45978</v>
      </c>
      <c r="B216" s="20">
        <v>0.26537037037037037</v>
      </c>
      <c r="C216" s="21">
        <v>49.819000000000003</v>
      </c>
    </row>
    <row r="217" spans="1:3" x14ac:dyDescent="0.25">
      <c r="A217" s="19">
        <v>45978</v>
      </c>
      <c r="B217" s="20">
        <v>0.26538194444444446</v>
      </c>
      <c r="C217" s="21">
        <v>49.82</v>
      </c>
    </row>
    <row r="218" spans="1:3" x14ac:dyDescent="0.25">
      <c r="A218" s="19">
        <v>45978</v>
      </c>
      <c r="B218" s="20">
        <v>0.2653935185185185</v>
      </c>
      <c r="C218" s="21">
        <v>49.817</v>
      </c>
    </row>
    <row r="219" spans="1:3" x14ac:dyDescent="0.25">
      <c r="A219" s="19">
        <v>45978</v>
      </c>
      <c r="B219" s="20">
        <v>0.2654050925925926</v>
      </c>
      <c r="C219" s="21">
        <v>49.817999999999998</v>
      </c>
    </row>
    <row r="220" spans="1:3" x14ac:dyDescent="0.25">
      <c r="A220" s="19">
        <v>45978</v>
      </c>
      <c r="B220" s="20">
        <v>0.26541666666666669</v>
      </c>
      <c r="C220" s="21">
        <v>49.817999999999998</v>
      </c>
    </row>
    <row r="221" spans="1:3" x14ac:dyDescent="0.25">
      <c r="A221" s="19">
        <v>45978</v>
      </c>
      <c r="B221" s="20">
        <v>0.26542824074074073</v>
      </c>
      <c r="C221" s="21">
        <v>49.816000000000003</v>
      </c>
    </row>
    <row r="222" spans="1:3" x14ac:dyDescent="0.25">
      <c r="A222" s="19">
        <v>45978</v>
      </c>
      <c r="B222" s="20">
        <v>0.26543981481481482</v>
      </c>
      <c r="C222" s="21">
        <v>49.814999999999998</v>
      </c>
    </row>
    <row r="223" spans="1:3" x14ac:dyDescent="0.25">
      <c r="A223" s="19">
        <v>45978</v>
      </c>
      <c r="B223" s="20">
        <v>0.26545138888888886</v>
      </c>
      <c r="C223" s="21">
        <v>49.817999999999998</v>
      </c>
    </row>
    <row r="224" spans="1:3" x14ac:dyDescent="0.25">
      <c r="A224" s="19">
        <v>45978</v>
      </c>
      <c r="B224" s="20">
        <v>0.26546296296296296</v>
      </c>
      <c r="C224" s="21">
        <v>49.817</v>
      </c>
    </row>
    <row r="225" spans="1:3" x14ac:dyDescent="0.25">
      <c r="A225" s="19">
        <v>45978</v>
      </c>
      <c r="B225" s="20">
        <v>0.26547453703703705</v>
      </c>
      <c r="C225" s="21">
        <v>49.817</v>
      </c>
    </row>
    <row r="226" spans="1:3" x14ac:dyDescent="0.25">
      <c r="A226" s="19">
        <v>45978</v>
      </c>
      <c r="B226" s="20">
        <v>0.26548611111111109</v>
      </c>
      <c r="C226" s="21">
        <v>49.817999999999998</v>
      </c>
    </row>
    <row r="227" spans="1:3" x14ac:dyDescent="0.25">
      <c r="A227" s="19">
        <v>45978</v>
      </c>
      <c r="B227" s="20">
        <v>0.26549768518518518</v>
      </c>
      <c r="C227" s="21">
        <v>49.82</v>
      </c>
    </row>
    <row r="228" spans="1:3" x14ac:dyDescent="0.25">
      <c r="A228" s="19">
        <v>45978</v>
      </c>
      <c r="B228" s="20">
        <v>0.26550925925925928</v>
      </c>
      <c r="C228" s="21">
        <v>49.820999999999998</v>
      </c>
    </row>
    <row r="229" spans="1:3" x14ac:dyDescent="0.25">
      <c r="A229" s="19">
        <v>45978</v>
      </c>
      <c r="B229" s="20">
        <v>0.26552083333333332</v>
      </c>
      <c r="C229" s="21">
        <v>49.82</v>
      </c>
    </row>
    <row r="230" spans="1:3" x14ac:dyDescent="0.25">
      <c r="A230" s="19">
        <v>45978</v>
      </c>
      <c r="B230" s="20">
        <v>0.26553240740740741</v>
      </c>
      <c r="C230" s="21">
        <v>49.82</v>
      </c>
    </row>
    <row r="231" spans="1:3" x14ac:dyDescent="0.25">
      <c r="A231" s="19">
        <v>45978</v>
      </c>
      <c r="B231" s="20">
        <v>0.26554398148148151</v>
      </c>
      <c r="C231" s="21">
        <v>49.823999999999998</v>
      </c>
    </row>
    <row r="232" spans="1:3" x14ac:dyDescent="0.25">
      <c r="A232" s="19">
        <v>45978</v>
      </c>
      <c r="B232" s="20">
        <v>0.26555555555555554</v>
      </c>
      <c r="C232" s="21">
        <v>49.823</v>
      </c>
    </row>
    <row r="233" spans="1:3" x14ac:dyDescent="0.25">
      <c r="A233" s="19">
        <v>45978</v>
      </c>
      <c r="B233" s="20">
        <v>0.26556712962962964</v>
      </c>
      <c r="C233" s="21">
        <v>49.823999999999998</v>
      </c>
    </row>
    <row r="234" spans="1:3" x14ac:dyDescent="0.25">
      <c r="A234" s="19">
        <v>45978</v>
      </c>
      <c r="B234" s="20">
        <v>0.26557870370370368</v>
      </c>
      <c r="C234" s="21">
        <v>49.826999999999998</v>
      </c>
    </row>
    <row r="235" spans="1:3" x14ac:dyDescent="0.25">
      <c r="A235" s="19">
        <v>45978</v>
      </c>
      <c r="B235" s="20">
        <v>0.26559027777777777</v>
      </c>
      <c r="C235" s="21">
        <v>49.823999999999998</v>
      </c>
    </row>
    <row r="236" spans="1:3" x14ac:dyDescent="0.25">
      <c r="A236" s="19">
        <v>45978</v>
      </c>
      <c r="B236" s="20">
        <v>0.26560185185185187</v>
      </c>
      <c r="C236" s="21">
        <v>49.825000000000003</v>
      </c>
    </row>
    <row r="237" spans="1:3" x14ac:dyDescent="0.25">
      <c r="A237" s="19">
        <v>45978</v>
      </c>
      <c r="B237" s="20">
        <v>0.26561342592592591</v>
      </c>
      <c r="C237" s="21">
        <v>49.825000000000003</v>
      </c>
    </row>
    <row r="238" spans="1:3" x14ac:dyDescent="0.25">
      <c r="A238" s="19">
        <v>45978</v>
      </c>
      <c r="B238" s="20">
        <v>0.265625</v>
      </c>
      <c r="C238" s="21">
        <v>49.828000000000003</v>
      </c>
    </row>
    <row r="239" spans="1:3" x14ac:dyDescent="0.25">
      <c r="A239" s="19">
        <v>45978</v>
      </c>
      <c r="B239" s="20">
        <v>0.26563657407407409</v>
      </c>
      <c r="C239" s="21">
        <v>49.825000000000003</v>
      </c>
    </row>
    <row r="240" spans="1:3" x14ac:dyDescent="0.25">
      <c r="A240" s="19">
        <v>45978</v>
      </c>
      <c r="B240" s="20">
        <v>0.26564814814814813</v>
      </c>
      <c r="C240" s="21">
        <v>49.826999999999998</v>
      </c>
    </row>
    <row r="241" spans="1:3" x14ac:dyDescent="0.25">
      <c r="A241" s="19">
        <v>45978</v>
      </c>
      <c r="B241" s="20">
        <v>0.26565972222222223</v>
      </c>
      <c r="C241" s="21">
        <v>49.828000000000003</v>
      </c>
    </row>
    <row r="242" spans="1:3" x14ac:dyDescent="0.25">
      <c r="A242" s="19">
        <v>45978</v>
      </c>
      <c r="B242" s="20">
        <v>0.26567129629629632</v>
      </c>
      <c r="C242" s="21">
        <v>49.83</v>
      </c>
    </row>
    <row r="243" spans="1:3" x14ac:dyDescent="0.25">
      <c r="A243" s="19">
        <v>45978</v>
      </c>
      <c r="B243" s="20">
        <v>0.26568287037037036</v>
      </c>
      <c r="C243" s="21">
        <v>49.831000000000003</v>
      </c>
    </row>
    <row r="244" spans="1:3" x14ac:dyDescent="0.25">
      <c r="A244" s="19">
        <v>45978</v>
      </c>
      <c r="B244" s="20">
        <v>0.26569444444444446</v>
      </c>
      <c r="C244" s="21">
        <v>49.831000000000003</v>
      </c>
    </row>
    <row r="245" spans="1:3" x14ac:dyDescent="0.25">
      <c r="A245" s="19">
        <v>45978</v>
      </c>
      <c r="B245" s="20">
        <v>0.26570601851851849</v>
      </c>
      <c r="C245" s="21">
        <v>49.831000000000003</v>
      </c>
    </row>
    <row r="246" spans="1:3" x14ac:dyDescent="0.25">
      <c r="A246" s="19">
        <v>45978</v>
      </c>
      <c r="B246" s="20">
        <v>0.26571759259259259</v>
      </c>
      <c r="C246" s="21">
        <v>49.832000000000001</v>
      </c>
    </row>
    <row r="247" spans="1:3" x14ac:dyDescent="0.25">
      <c r="A247" s="19">
        <v>45978</v>
      </c>
      <c r="B247" s="20">
        <v>0.26572916666666668</v>
      </c>
      <c r="C247" s="21">
        <v>49.829000000000001</v>
      </c>
    </row>
    <row r="248" spans="1:3" x14ac:dyDescent="0.25">
      <c r="A248" s="19">
        <v>45978</v>
      </c>
      <c r="B248" s="20">
        <v>0.26574074074074072</v>
      </c>
      <c r="C248" s="21">
        <v>49.829000000000001</v>
      </c>
    </row>
    <row r="249" spans="1:3" x14ac:dyDescent="0.25">
      <c r="A249" s="19">
        <v>45978</v>
      </c>
      <c r="B249" s="20">
        <v>0.26575231481481482</v>
      </c>
      <c r="C249" s="21">
        <v>49.83</v>
      </c>
    </row>
    <row r="250" spans="1:3" x14ac:dyDescent="0.25">
      <c r="A250" s="19">
        <v>45978</v>
      </c>
      <c r="B250" s="20">
        <v>0.26576388888888891</v>
      </c>
      <c r="C250" s="21">
        <v>49.835000000000001</v>
      </c>
    </row>
    <row r="251" spans="1:3" x14ac:dyDescent="0.25">
      <c r="A251" s="19">
        <v>45978</v>
      </c>
      <c r="B251" s="20">
        <v>0.26577546296296295</v>
      </c>
      <c r="C251" s="21">
        <v>49.834000000000003</v>
      </c>
    </row>
    <row r="252" spans="1:3" x14ac:dyDescent="0.25">
      <c r="A252" s="19">
        <v>45978</v>
      </c>
      <c r="B252" s="20">
        <v>0.26578703703703704</v>
      </c>
      <c r="C252" s="21">
        <v>49.83</v>
      </c>
    </row>
    <row r="253" spans="1:3" x14ac:dyDescent="0.25">
      <c r="A253" s="19">
        <v>45978</v>
      </c>
      <c r="B253" s="20">
        <v>0.26579861111111114</v>
      </c>
      <c r="C253" s="21">
        <v>49.834000000000003</v>
      </c>
    </row>
    <row r="254" spans="1:3" x14ac:dyDescent="0.25">
      <c r="A254" s="19">
        <v>45978</v>
      </c>
      <c r="B254" s="20">
        <v>0.26581018518518518</v>
      </c>
      <c r="C254" s="21">
        <v>49.834000000000003</v>
      </c>
    </row>
    <row r="255" spans="1:3" x14ac:dyDescent="0.25">
      <c r="A255" s="19">
        <v>45978</v>
      </c>
      <c r="B255" s="20">
        <v>0.26582175925925927</v>
      </c>
      <c r="C255" s="21">
        <v>49.835000000000001</v>
      </c>
    </row>
    <row r="256" spans="1:3" x14ac:dyDescent="0.25">
      <c r="A256" s="19">
        <v>45978</v>
      </c>
      <c r="B256" s="20">
        <v>0.26583333333333331</v>
      </c>
      <c r="C256" s="21">
        <v>49.835999999999999</v>
      </c>
    </row>
    <row r="257" spans="1:3" x14ac:dyDescent="0.25">
      <c r="A257" s="19">
        <v>45978</v>
      </c>
      <c r="B257" s="20">
        <v>0.2658449074074074</v>
      </c>
      <c r="C257" s="21">
        <v>49.835999999999999</v>
      </c>
    </row>
    <row r="258" spans="1:3" x14ac:dyDescent="0.25">
      <c r="A258" s="19">
        <v>45978</v>
      </c>
      <c r="B258" s="20">
        <v>0.2658564814814815</v>
      </c>
      <c r="C258" s="21">
        <v>49.835999999999999</v>
      </c>
    </row>
    <row r="259" spans="1:3" x14ac:dyDescent="0.25">
      <c r="A259" s="19">
        <v>45978</v>
      </c>
      <c r="B259" s="20">
        <v>0.26586805555555554</v>
      </c>
      <c r="C259" s="21">
        <v>49.835999999999999</v>
      </c>
    </row>
    <row r="260" spans="1:3" x14ac:dyDescent="0.25">
      <c r="A260" s="19">
        <v>45978</v>
      </c>
      <c r="B260" s="20">
        <v>0.26587962962962963</v>
      </c>
      <c r="C260" s="21">
        <v>49.835000000000001</v>
      </c>
    </row>
    <row r="261" spans="1:3" x14ac:dyDescent="0.25">
      <c r="A261" s="19">
        <v>45978</v>
      </c>
      <c r="B261" s="20">
        <v>0.26589120370370373</v>
      </c>
      <c r="C261" s="21">
        <v>49.832999999999998</v>
      </c>
    </row>
    <row r="262" spans="1:3" x14ac:dyDescent="0.25">
      <c r="A262" s="19">
        <v>45978</v>
      </c>
      <c r="B262" s="20">
        <v>0.26590277777777777</v>
      </c>
      <c r="C262" s="21">
        <v>49.835000000000001</v>
      </c>
    </row>
    <row r="263" spans="1:3" x14ac:dyDescent="0.25">
      <c r="A263" s="19">
        <v>45978</v>
      </c>
      <c r="B263" s="20">
        <v>0.26591435185185186</v>
      </c>
      <c r="C263" s="21">
        <v>49.831000000000003</v>
      </c>
    </row>
    <row r="264" spans="1:3" x14ac:dyDescent="0.25">
      <c r="A264" s="19">
        <v>45978</v>
      </c>
      <c r="B264" s="20">
        <v>0.2659259259259259</v>
      </c>
      <c r="C264" s="21">
        <v>49.829000000000001</v>
      </c>
    </row>
    <row r="265" spans="1:3" x14ac:dyDescent="0.25">
      <c r="A265" s="19">
        <v>45978</v>
      </c>
      <c r="B265" s="20">
        <v>0.26593749999999999</v>
      </c>
      <c r="C265" s="21">
        <v>49.829000000000001</v>
      </c>
    </row>
    <row r="266" spans="1:3" x14ac:dyDescent="0.25">
      <c r="A266" s="19">
        <v>45978</v>
      </c>
      <c r="B266" s="20">
        <v>0.26594907407407409</v>
      </c>
      <c r="C266" s="21">
        <v>49.828000000000003</v>
      </c>
    </row>
    <row r="267" spans="1:3" x14ac:dyDescent="0.25">
      <c r="A267" s="19">
        <v>45978</v>
      </c>
      <c r="B267" s="20">
        <v>0.26596064814814813</v>
      </c>
      <c r="C267" s="21">
        <v>49.828000000000003</v>
      </c>
    </row>
    <row r="268" spans="1:3" x14ac:dyDescent="0.25">
      <c r="A268" s="19">
        <v>45978</v>
      </c>
      <c r="B268" s="20">
        <v>0.26597222222222222</v>
      </c>
      <c r="C268" s="21">
        <v>49.831000000000003</v>
      </c>
    </row>
    <row r="269" spans="1:3" x14ac:dyDescent="0.25">
      <c r="A269" s="19">
        <v>45978</v>
      </c>
      <c r="B269" s="20">
        <v>0.26598379629629632</v>
      </c>
      <c r="C269" s="21">
        <v>49.831000000000003</v>
      </c>
    </row>
    <row r="270" spans="1:3" x14ac:dyDescent="0.25">
      <c r="A270" s="19">
        <v>45978</v>
      </c>
      <c r="B270" s="20">
        <v>0.26599537037037035</v>
      </c>
      <c r="C270" s="21">
        <v>49.832999999999998</v>
      </c>
    </row>
    <row r="271" spans="1:3" x14ac:dyDescent="0.25">
      <c r="A271" s="19">
        <v>45978</v>
      </c>
      <c r="B271" s="20">
        <v>0.26600694444444445</v>
      </c>
      <c r="C271" s="21">
        <v>49.831000000000003</v>
      </c>
    </row>
    <row r="272" spans="1:3" x14ac:dyDescent="0.25">
      <c r="A272" s="19">
        <v>45978</v>
      </c>
      <c r="B272" s="20">
        <v>0.26601851851851854</v>
      </c>
      <c r="C272" s="21">
        <v>49.832000000000001</v>
      </c>
    </row>
    <row r="273" spans="1:3" x14ac:dyDescent="0.25">
      <c r="A273" s="19">
        <v>45978</v>
      </c>
      <c r="B273" s="20">
        <v>0.26603009259259258</v>
      </c>
      <c r="C273" s="21">
        <v>49.835999999999999</v>
      </c>
    </row>
    <row r="274" spans="1:3" x14ac:dyDescent="0.25">
      <c r="A274" s="19">
        <v>45978</v>
      </c>
      <c r="B274" s="20">
        <v>0.26604166666666668</v>
      </c>
      <c r="C274" s="21">
        <v>49.835000000000001</v>
      </c>
    </row>
    <row r="275" spans="1:3" x14ac:dyDescent="0.25">
      <c r="A275" s="19">
        <v>45978</v>
      </c>
      <c r="B275" s="20">
        <v>0.26605324074074072</v>
      </c>
      <c r="C275" s="21">
        <v>49.838000000000001</v>
      </c>
    </row>
    <row r="276" spans="1:3" x14ac:dyDescent="0.25">
      <c r="A276" s="19">
        <v>45978</v>
      </c>
      <c r="B276" s="20">
        <v>0.26606481481481481</v>
      </c>
      <c r="C276" s="21">
        <v>49.838000000000001</v>
      </c>
    </row>
    <row r="277" spans="1:3" x14ac:dyDescent="0.25">
      <c r="A277" s="19">
        <v>45978</v>
      </c>
      <c r="B277" s="20">
        <v>0.2660763888888889</v>
      </c>
      <c r="C277" s="21">
        <v>49.838000000000001</v>
      </c>
    </row>
    <row r="278" spans="1:3" x14ac:dyDescent="0.25">
      <c r="A278" s="19">
        <v>45978</v>
      </c>
      <c r="B278" s="20">
        <v>0.26608796296296294</v>
      </c>
      <c r="C278" s="21">
        <v>49.84</v>
      </c>
    </row>
    <row r="279" spans="1:3" x14ac:dyDescent="0.25">
      <c r="A279" s="19">
        <v>45978</v>
      </c>
      <c r="B279" s="20">
        <v>0.26609953703703704</v>
      </c>
      <c r="C279" s="21">
        <v>49.838000000000001</v>
      </c>
    </row>
    <row r="280" spans="1:3" x14ac:dyDescent="0.25">
      <c r="A280" s="19">
        <v>45978</v>
      </c>
      <c r="B280" s="20">
        <v>0.26611111111111113</v>
      </c>
      <c r="C280" s="21">
        <v>49.837000000000003</v>
      </c>
    </row>
    <row r="281" spans="1:3" x14ac:dyDescent="0.25">
      <c r="A281" s="19">
        <v>45978</v>
      </c>
      <c r="B281" s="20">
        <v>0.26612268518518517</v>
      </c>
      <c r="C281" s="21">
        <v>49.84</v>
      </c>
    </row>
    <row r="282" spans="1:3" x14ac:dyDescent="0.25">
      <c r="A282" s="19">
        <v>45978</v>
      </c>
      <c r="B282" s="20">
        <v>0.26613425925925926</v>
      </c>
      <c r="C282" s="21">
        <v>49.84</v>
      </c>
    </row>
    <row r="283" spans="1:3" x14ac:dyDescent="0.25">
      <c r="A283" s="19">
        <v>45978</v>
      </c>
      <c r="B283" s="20">
        <v>0.26614583333333336</v>
      </c>
      <c r="C283" s="21">
        <v>49.843000000000004</v>
      </c>
    </row>
    <row r="284" spans="1:3" x14ac:dyDescent="0.25">
      <c r="A284" s="19">
        <v>45978</v>
      </c>
      <c r="B284" s="20">
        <v>0.2661574074074074</v>
      </c>
      <c r="C284" s="21">
        <v>49.844000000000001</v>
      </c>
    </row>
    <row r="285" spans="1:3" x14ac:dyDescent="0.25">
      <c r="A285" s="19">
        <v>45978</v>
      </c>
      <c r="B285" s="20">
        <v>0.26616898148148149</v>
      </c>
      <c r="C285" s="21">
        <v>49.84</v>
      </c>
    </row>
    <row r="286" spans="1:3" x14ac:dyDescent="0.25">
      <c r="A286" s="19">
        <v>45978</v>
      </c>
      <c r="B286" s="20">
        <v>0.26618055555555553</v>
      </c>
      <c r="C286" s="21">
        <v>49.838999999999999</v>
      </c>
    </row>
    <row r="287" spans="1:3" x14ac:dyDescent="0.25">
      <c r="A287" s="19">
        <v>45978</v>
      </c>
      <c r="B287" s="20">
        <v>0.26619212962962963</v>
      </c>
      <c r="C287" s="21">
        <v>49.837000000000003</v>
      </c>
    </row>
    <row r="288" spans="1:3" x14ac:dyDescent="0.25">
      <c r="A288" s="19">
        <v>45978</v>
      </c>
      <c r="B288" s="20">
        <v>0.26620370370370372</v>
      </c>
      <c r="C288" s="21">
        <v>49.835999999999999</v>
      </c>
    </row>
    <row r="289" spans="1:3" x14ac:dyDescent="0.25">
      <c r="A289" s="19">
        <v>45978</v>
      </c>
      <c r="B289" s="20">
        <v>0.26621527777777776</v>
      </c>
      <c r="C289" s="21">
        <v>49.835000000000001</v>
      </c>
    </row>
    <row r="290" spans="1:3" x14ac:dyDescent="0.25">
      <c r="A290" s="19">
        <v>45978</v>
      </c>
      <c r="B290" s="20">
        <v>0.26622685185185185</v>
      </c>
      <c r="C290" s="21">
        <v>49.83</v>
      </c>
    </row>
    <row r="291" spans="1:3" x14ac:dyDescent="0.25">
      <c r="A291" s="19">
        <v>45978</v>
      </c>
      <c r="B291" s="20">
        <v>0.26623842592592595</v>
      </c>
      <c r="C291" s="21">
        <v>49.826999999999998</v>
      </c>
    </row>
    <row r="292" spans="1:3" x14ac:dyDescent="0.25">
      <c r="A292" s="19">
        <v>45978</v>
      </c>
      <c r="B292" s="20">
        <v>0.26624999999999999</v>
      </c>
      <c r="C292" s="21">
        <v>49.826999999999998</v>
      </c>
    </row>
    <row r="293" spans="1:3" x14ac:dyDescent="0.25">
      <c r="A293" s="19">
        <v>45978</v>
      </c>
      <c r="B293" s="20">
        <v>0.26626157407407408</v>
      </c>
      <c r="C293" s="21">
        <v>49.829000000000001</v>
      </c>
    </row>
    <row r="294" spans="1:3" x14ac:dyDescent="0.25">
      <c r="A294" s="19">
        <v>45978</v>
      </c>
      <c r="B294" s="20">
        <v>0.26627314814814818</v>
      </c>
      <c r="C294" s="21">
        <v>49.828000000000003</v>
      </c>
    </row>
    <row r="295" spans="1:3" x14ac:dyDescent="0.25">
      <c r="A295" s="19">
        <v>45978</v>
      </c>
      <c r="B295" s="20">
        <v>0.26628472222222221</v>
      </c>
      <c r="C295" s="21">
        <v>49.828000000000003</v>
      </c>
    </row>
    <row r="296" spans="1:3" x14ac:dyDescent="0.25">
      <c r="A296" s="19">
        <v>45978</v>
      </c>
      <c r="B296" s="20">
        <v>0.26629629629629631</v>
      </c>
      <c r="C296" s="21">
        <v>49.828000000000003</v>
      </c>
    </row>
    <row r="297" spans="1:3" x14ac:dyDescent="0.25">
      <c r="A297" s="19">
        <v>45978</v>
      </c>
      <c r="B297" s="20">
        <v>0.26630787037037035</v>
      </c>
      <c r="C297" s="21">
        <v>49.829000000000001</v>
      </c>
    </row>
    <row r="298" spans="1:3" x14ac:dyDescent="0.25">
      <c r="A298" s="19">
        <v>45978</v>
      </c>
      <c r="B298" s="20">
        <v>0.26631944444444444</v>
      </c>
      <c r="C298" s="21">
        <v>49.83</v>
      </c>
    </row>
    <row r="299" spans="1:3" x14ac:dyDescent="0.25">
      <c r="A299" s="19">
        <v>45978</v>
      </c>
      <c r="B299" s="20">
        <v>0.26633101851851854</v>
      </c>
      <c r="C299" s="21">
        <v>49.837000000000003</v>
      </c>
    </row>
    <row r="300" spans="1:3" x14ac:dyDescent="0.25">
      <c r="A300" s="19">
        <v>45978</v>
      </c>
      <c r="B300" s="20">
        <v>0.26634259259259258</v>
      </c>
      <c r="C300" s="21">
        <v>49.844000000000001</v>
      </c>
    </row>
    <row r="301" spans="1:3" x14ac:dyDescent="0.25">
      <c r="A301" s="19">
        <v>45978</v>
      </c>
      <c r="B301" s="20">
        <v>0.26635416666666667</v>
      </c>
      <c r="C301" s="21">
        <v>49.847000000000001</v>
      </c>
    </row>
    <row r="302" spans="1:3" x14ac:dyDescent="0.25">
      <c r="A302" s="19">
        <v>45978</v>
      </c>
      <c r="B302" s="20">
        <v>0.26636574074074076</v>
      </c>
      <c r="C302" s="21">
        <v>49.844999999999999</v>
      </c>
    </row>
    <row r="303" spans="1:3" x14ac:dyDescent="0.25">
      <c r="A303" s="19">
        <v>45978</v>
      </c>
      <c r="B303" s="20">
        <v>0.2663773148148148</v>
      </c>
      <c r="C303" s="21">
        <v>49.841999999999999</v>
      </c>
    </row>
    <row r="304" spans="1:3" x14ac:dyDescent="0.25">
      <c r="A304" s="19">
        <v>45978</v>
      </c>
      <c r="B304" s="20">
        <v>0.2663888888888889</v>
      </c>
      <c r="C304" s="21">
        <v>49.841999999999999</v>
      </c>
    </row>
    <row r="305" spans="1:3" x14ac:dyDescent="0.25">
      <c r="A305" s="19">
        <v>45978</v>
      </c>
      <c r="B305" s="20">
        <v>0.26640046296296294</v>
      </c>
      <c r="C305" s="21">
        <v>49.843000000000004</v>
      </c>
    </row>
    <row r="306" spans="1:3" x14ac:dyDescent="0.25">
      <c r="A306" s="19">
        <v>45978</v>
      </c>
      <c r="B306" s="20">
        <v>0.26641203703703703</v>
      </c>
      <c r="C306" s="21">
        <v>49.841999999999999</v>
      </c>
    </row>
    <row r="307" spans="1:3" x14ac:dyDescent="0.25">
      <c r="A307" s="19">
        <v>45978</v>
      </c>
      <c r="B307" s="20">
        <v>0.26642361111111112</v>
      </c>
      <c r="C307" s="21">
        <v>49.84</v>
      </c>
    </row>
    <row r="308" spans="1:3" x14ac:dyDescent="0.25">
      <c r="A308" s="19">
        <v>45978</v>
      </c>
      <c r="B308" s="20">
        <v>0.26643518518518516</v>
      </c>
      <c r="C308" s="21">
        <v>49.841999999999999</v>
      </c>
    </row>
    <row r="309" spans="1:3" x14ac:dyDescent="0.25">
      <c r="A309" s="19">
        <v>45978</v>
      </c>
      <c r="B309" s="20">
        <v>0.26644675925925926</v>
      </c>
      <c r="C309" s="21">
        <v>49.843000000000004</v>
      </c>
    </row>
    <row r="310" spans="1:3" x14ac:dyDescent="0.25">
      <c r="A310" s="19">
        <v>45978</v>
      </c>
      <c r="B310" s="20">
        <v>0.26645833333333335</v>
      </c>
      <c r="C310" s="21">
        <v>49.841000000000001</v>
      </c>
    </row>
    <row r="311" spans="1:3" x14ac:dyDescent="0.25">
      <c r="A311" s="19">
        <v>45978</v>
      </c>
      <c r="B311" s="20">
        <v>0.26646990740740739</v>
      </c>
      <c r="C311" s="21">
        <v>49.841999999999999</v>
      </c>
    </row>
    <row r="312" spans="1:3" x14ac:dyDescent="0.25">
      <c r="A312" s="19">
        <v>45978</v>
      </c>
      <c r="B312" s="20">
        <v>0.26648148148148149</v>
      </c>
      <c r="C312" s="21">
        <v>49.843000000000004</v>
      </c>
    </row>
    <row r="313" spans="1:3" x14ac:dyDescent="0.25">
      <c r="A313" s="19">
        <v>45978</v>
      </c>
      <c r="B313" s="20">
        <v>0.26649305555555558</v>
      </c>
      <c r="C313" s="21">
        <v>49.844000000000001</v>
      </c>
    </row>
    <row r="314" spans="1:3" x14ac:dyDescent="0.25">
      <c r="A314" s="19">
        <v>45978</v>
      </c>
      <c r="B314" s="20">
        <v>0.26650462962962962</v>
      </c>
      <c r="C314" s="21">
        <v>49.844999999999999</v>
      </c>
    </row>
    <row r="315" spans="1:3" x14ac:dyDescent="0.25">
      <c r="A315" s="19">
        <v>45978</v>
      </c>
      <c r="B315" s="20">
        <v>0.26651620370370371</v>
      </c>
      <c r="C315" s="21">
        <v>49.847000000000001</v>
      </c>
    </row>
    <row r="316" spans="1:3" x14ac:dyDescent="0.25">
      <c r="A316" s="19">
        <v>45978</v>
      </c>
      <c r="B316" s="20">
        <v>0.26652777777777775</v>
      </c>
      <c r="C316" s="21">
        <v>49.845999999999997</v>
      </c>
    </row>
    <row r="317" spans="1:3" x14ac:dyDescent="0.25">
      <c r="A317" s="19">
        <v>45978</v>
      </c>
      <c r="B317" s="20">
        <v>0.26653935185185185</v>
      </c>
      <c r="C317" s="21">
        <v>49.845999999999997</v>
      </c>
    </row>
    <row r="318" spans="1:3" x14ac:dyDescent="0.25">
      <c r="A318" s="19">
        <v>45978</v>
      </c>
      <c r="B318" s="20">
        <v>0.26655092592592594</v>
      </c>
      <c r="C318" s="21">
        <v>49.845999999999997</v>
      </c>
    </row>
    <row r="319" spans="1:3" x14ac:dyDescent="0.25">
      <c r="A319" s="19">
        <v>45978</v>
      </c>
      <c r="B319" s="20">
        <v>0.26656249999999998</v>
      </c>
      <c r="C319" s="21">
        <v>49.845999999999997</v>
      </c>
    </row>
    <row r="320" spans="1:3" x14ac:dyDescent="0.25">
      <c r="A320" s="19">
        <v>45978</v>
      </c>
      <c r="B320" s="20">
        <v>0.26657407407407407</v>
      </c>
      <c r="C320" s="21">
        <v>49.844999999999999</v>
      </c>
    </row>
    <row r="321" spans="1:3" x14ac:dyDescent="0.25">
      <c r="A321" s="19">
        <v>45978</v>
      </c>
      <c r="B321" s="20">
        <v>0.26658564814814817</v>
      </c>
      <c r="C321" s="21">
        <v>49.844999999999999</v>
      </c>
    </row>
    <row r="322" spans="1:3" x14ac:dyDescent="0.25">
      <c r="A322" s="19">
        <v>45978</v>
      </c>
      <c r="B322" s="20">
        <v>0.26659722222222221</v>
      </c>
      <c r="C322" s="21">
        <v>49.844000000000001</v>
      </c>
    </row>
    <row r="323" spans="1:3" x14ac:dyDescent="0.25">
      <c r="A323" s="19">
        <v>45978</v>
      </c>
      <c r="B323" s="20">
        <v>0.2666087962962963</v>
      </c>
      <c r="C323" s="21">
        <v>49.843000000000004</v>
      </c>
    </row>
    <row r="324" spans="1:3" x14ac:dyDescent="0.25">
      <c r="A324" s="19">
        <v>45978</v>
      </c>
      <c r="B324" s="20">
        <v>0.2666203703703704</v>
      </c>
      <c r="C324" s="21">
        <v>49.844000000000001</v>
      </c>
    </row>
    <row r="325" spans="1:3" x14ac:dyDescent="0.25">
      <c r="A325" s="19">
        <v>45978</v>
      </c>
      <c r="B325" s="20">
        <v>0.26663194444444444</v>
      </c>
      <c r="C325" s="21">
        <v>49.844000000000001</v>
      </c>
    </row>
    <row r="326" spans="1:3" x14ac:dyDescent="0.25">
      <c r="A326" s="19">
        <v>45978</v>
      </c>
      <c r="B326" s="20">
        <v>0.26664351851851853</v>
      </c>
      <c r="C326" s="21">
        <v>49.844000000000001</v>
      </c>
    </row>
    <row r="327" spans="1:3" x14ac:dyDescent="0.25">
      <c r="A327" s="19">
        <v>45978</v>
      </c>
      <c r="B327" s="20">
        <v>0.26665509259259257</v>
      </c>
      <c r="C327" s="21">
        <v>49.847000000000001</v>
      </c>
    </row>
    <row r="328" spans="1:3" x14ac:dyDescent="0.25">
      <c r="A328" s="19">
        <v>45978</v>
      </c>
      <c r="B328" s="20">
        <v>0.26666666666666666</v>
      </c>
      <c r="C328" s="21">
        <v>49.845999999999997</v>
      </c>
    </row>
    <row r="329" spans="1:3" x14ac:dyDescent="0.25">
      <c r="A329" s="19">
        <v>45978</v>
      </c>
      <c r="B329" s="20">
        <v>0.26667824074074076</v>
      </c>
      <c r="C329" s="21">
        <v>49.845999999999997</v>
      </c>
    </row>
    <row r="330" spans="1:3" x14ac:dyDescent="0.25">
      <c r="A330" s="19">
        <v>45978</v>
      </c>
      <c r="B330" s="20">
        <v>0.2666898148148148</v>
      </c>
      <c r="C330" s="21">
        <v>49.845999999999997</v>
      </c>
    </row>
    <row r="331" spans="1:3" x14ac:dyDescent="0.25">
      <c r="A331" s="19">
        <v>45978</v>
      </c>
      <c r="B331" s="20">
        <v>0.26670138888888889</v>
      </c>
      <c r="C331" s="21">
        <v>49.847999999999999</v>
      </c>
    </row>
    <row r="332" spans="1:3" x14ac:dyDescent="0.25">
      <c r="A332" s="19">
        <v>45978</v>
      </c>
      <c r="B332" s="20">
        <v>0.26671296296296299</v>
      </c>
      <c r="C332" s="21">
        <v>49.847999999999999</v>
      </c>
    </row>
    <row r="333" spans="1:3" x14ac:dyDescent="0.25">
      <c r="A333" s="19">
        <v>45978</v>
      </c>
      <c r="B333" s="20">
        <v>0.26672453703703702</v>
      </c>
      <c r="C333" s="21">
        <v>49.847000000000001</v>
      </c>
    </row>
    <row r="334" spans="1:3" x14ac:dyDescent="0.25">
      <c r="A334" s="19">
        <v>45978</v>
      </c>
      <c r="B334" s="20">
        <v>0.26673611111111112</v>
      </c>
      <c r="C334" s="21">
        <v>49.848999999999997</v>
      </c>
    </row>
    <row r="335" spans="1:3" x14ac:dyDescent="0.25">
      <c r="A335" s="19">
        <v>45978</v>
      </c>
      <c r="B335" s="20">
        <v>0.26674768518518521</v>
      </c>
      <c r="C335" s="21">
        <v>49.85</v>
      </c>
    </row>
    <row r="336" spans="1:3" x14ac:dyDescent="0.25">
      <c r="A336" s="19">
        <v>45978</v>
      </c>
      <c r="B336" s="20">
        <v>0.26675925925925925</v>
      </c>
      <c r="C336" s="21">
        <v>49.850999999999999</v>
      </c>
    </row>
    <row r="337" spans="1:3" x14ac:dyDescent="0.25">
      <c r="A337" s="19">
        <v>45978</v>
      </c>
      <c r="B337" s="20">
        <v>0.26677083333333335</v>
      </c>
      <c r="C337" s="21">
        <v>49.850999999999999</v>
      </c>
    </row>
    <row r="338" spans="1:3" x14ac:dyDescent="0.25">
      <c r="A338" s="19">
        <v>45978</v>
      </c>
      <c r="B338" s="20">
        <v>0.26678240740740738</v>
      </c>
      <c r="C338" s="21">
        <v>49.851999999999997</v>
      </c>
    </row>
    <row r="339" spans="1:3" x14ac:dyDescent="0.25">
      <c r="A339" s="19">
        <v>45978</v>
      </c>
      <c r="B339" s="20">
        <v>0.26679398148148148</v>
      </c>
      <c r="C339" s="21">
        <v>49.856000000000002</v>
      </c>
    </row>
    <row r="340" spans="1:3" x14ac:dyDescent="0.25">
      <c r="A340" s="19">
        <v>45978</v>
      </c>
      <c r="B340" s="20">
        <v>0.26680555555555557</v>
      </c>
      <c r="C340" s="21">
        <v>49.856999999999999</v>
      </c>
    </row>
    <row r="341" spans="1:3" x14ac:dyDescent="0.25">
      <c r="A341" s="19">
        <v>45978</v>
      </c>
      <c r="B341" s="20">
        <v>0.26681712962962961</v>
      </c>
      <c r="C341" s="21">
        <v>49.854999999999997</v>
      </c>
    </row>
    <row r="342" spans="1:3" x14ac:dyDescent="0.25">
      <c r="A342" s="19">
        <v>45978</v>
      </c>
      <c r="B342" s="20">
        <v>0.26682870370370371</v>
      </c>
      <c r="C342" s="21">
        <v>49.853999999999999</v>
      </c>
    </row>
    <row r="343" spans="1:3" x14ac:dyDescent="0.25">
      <c r="A343" s="19">
        <v>45978</v>
      </c>
      <c r="B343" s="20">
        <v>0.2668402777777778</v>
      </c>
      <c r="C343" s="21">
        <v>49.856999999999999</v>
      </c>
    </row>
    <row r="344" spans="1:3" x14ac:dyDescent="0.25">
      <c r="A344" s="19">
        <v>45978</v>
      </c>
      <c r="B344" s="20">
        <v>0.26685185185185184</v>
      </c>
      <c r="C344" s="21">
        <v>49.854999999999997</v>
      </c>
    </row>
    <row r="345" spans="1:3" x14ac:dyDescent="0.25">
      <c r="A345" s="19">
        <v>45978</v>
      </c>
      <c r="B345" s="20">
        <v>0.26686342592592593</v>
      </c>
      <c r="C345" s="21">
        <v>49.853999999999999</v>
      </c>
    </row>
    <row r="346" spans="1:3" x14ac:dyDescent="0.25">
      <c r="A346" s="19">
        <v>45978</v>
      </c>
      <c r="B346" s="20">
        <v>0.26687499999999997</v>
      </c>
      <c r="C346" s="21">
        <v>49.854999999999997</v>
      </c>
    </row>
    <row r="347" spans="1:3" x14ac:dyDescent="0.25">
      <c r="A347" s="19">
        <v>45978</v>
      </c>
      <c r="B347" s="20">
        <v>0.26688657407407407</v>
      </c>
      <c r="C347" s="21">
        <v>49.857999999999997</v>
      </c>
    </row>
    <row r="348" spans="1:3" x14ac:dyDescent="0.25">
      <c r="A348" s="19">
        <v>45978</v>
      </c>
      <c r="B348" s="20">
        <v>0.26689814814814816</v>
      </c>
      <c r="C348" s="21">
        <v>49.856999999999999</v>
      </c>
    </row>
    <row r="349" spans="1:3" x14ac:dyDescent="0.25">
      <c r="A349" s="19">
        <v>45978</v>
      </c>
      <c r="B349" s="20">
        <v>0.2669097222222222</v>
      </c>
      <c r="C349" s="21">
        <v>49.857999999999997</v>
      </c>
    </row>
    <row r="350" spans="1:3" x14ac:dyDescent="0.25">
      <c r="A350" s="19">
        <v>45978</v>
      </c>
      <c r="B350" s="20">
        <v>0.2669212962962963</v>
      </c>
      <c r="C350" s="21">
        <v>49.859000000000002</v>
      </c>
    </row>
    <row r="351" spans="1:3" x14ac:dyDescent="0.25">
      <c r="A351" s="19">
        <v>45978</v>
      </c>
      <c r="B351" s="20">
        <v>0.26693287037037039</v>
      </c>
      <c r="C351" s="21">
        <v>49.860999999999997</v>
      </c>
    </row>
    <row r="352" spans="1:3" x14ac:dyDescent="0.25">
      <c r="A352" s="19">
        <v>45978</v>
      </c>
      <c r="B352" s="20">
        <v>0.26694444444444443</v>
      </c>
      <c r="C352" s="21">
        <v>49.86</v>
      </c>
    </row>
    <row r="353" spans="1:3" x14ac:dyDescent="0.25">
      <c r="A353" s="19">
        <v>45978</v>
      </c>
      <c r="B353" s="20">
        <v>0.26695601851851852</v>
      </c>
      <c r="C353" s="21">
        <v>49.856999999999999</v>
      </c>
    </row>
    <row r="354" spans="1:3" x14ac:dyDescent="0.25">
      <c r="A354" s="19">
        <v>45978</v>
      </c>
      <c r="B354" s="20">
        <v>0.26696759259259262</v>
      </c>
      <c r="C354" s="21">
        <v>49.86</v>
      </c>
    </row>
    <row r="355" spans="1:3" x14ac:dyDescent="0.25">
      <c r="A355" s="19">
        <v>45978</v>
      </c>
      <c r="B355" s="20">
        <v>0.26697916666666666</v>
      </c>
      <c r="C355" s="21">
        <v>49.866</v>
      </c>
    </row>
    <row r="356" spans="1:3" x14ac:dyDescent="0.25">
      <c r="A356" s="19">
        <v>45978</v>
      </c>
      <c r="B356" s="20">
        <v>0.26699074074074075</v>
      </c>
      <c r="C356" s="21">
        <v>49.866</v>
      </c>
    </row>
    <row r="357" spans="1:3" x14ac:dyDescent="0.25">
      <c r="A357" s="19">
        <v>45978</v>
      </c>
      <c r="B357" s="20">
        <v>0.26700231481481479</v>
      </c>
      <c r="C357" s="21">
        <v>49.866999999999997</v>
      </c>
    </row>
    <row r="358" spans="1:3" x14ac:dyDescent="0.25">
      <c r="A358" s="19">
        <v>45978</v>
      </c>
      <c r="B358" s="20">
        <v>0.26701388888888888</v>
      </c>
      <c r="C358" s="21">
        <v>49.866</v>
      </c>
    </row>
    <row r="359" spans="1:3" x14ac:dyDescent="0.25">
      <c r="A359" s="19">
        <v>45978</v>
      </c>
      <c r="B359" s="20">
        <v>0.26702546296296298</v>
      </c>
      <c r="C359" s="21">
        <v>49.863999999999997</v>
      </c>
    </row>
    <row r="360" spans="1:3" x14ac:dyDescent="0.25">
      <c r="A360" s="19">
        <v>45978</v>
      </c>
      <c r="B360" s="20">
        <v>0.26703703703703702</v>
      </c>
      <c r="C360" s="21">
        <v>49.865000000000002</v>
      </c>
    </row>
    <row r="361" spans="1:3" x14ac:dyDescent="0.25">
      <c r="A361" s="19">
        <v>45978</v>
      </c>
      <c r="B361" s="20">
        <v>0.26704861111111111</v>
      </c>
      <c r="C361" s="21">
        <v>49.863999999999997</v>
      </c>
    </row>
    <row r="362" spans="1:3" x14ac:dyDescent="0.25">
      <c r="A362" s="19">
        <v>45978</v>
      </c>
      <c r="B362" s="20">
        <v>0.26706018518518521</v>
      </c>
      <c r="C362" s="21">
        <v>49.866</v>
      </c>
    </row>
    <row r="363" spans="1:3" x14ac:dyDescent="0.25">
      <c r="A363" s="19">
        <v>45978</v>
      </c>
      <c r="B363" s="20">
        <v>0.26707175925925924</v>
      </c>
      <c r="C363" s="21">
        <v>49.866</v>
      </c>
    </row>
    <row r="364" spans="1:3" x14ac:dyDescent="0.25">
      <c r="A364" s="19">
        <v>45978</v>
      </c>
      <c r="B364" s="20">
        <v>0.26708333333333334</v>
      </c>
      <c r="C364" s="21">
        <v>49.866999999999997</v>
      </c>
    </row>
    <row r="365" spans="1:3" x14ac:dyDescent="0.25">
      <c r="A365" s="19">
        <v>45978</v>
      </c>
      <c r="B365" s="20">
        <v>0.26709490740740743</v>
      </c>
      <c r="C365" s="21">
        <v>49.866999999999997</v>
      </c>
    </row>
    <row r="366" spans="1:3" x14ac:dyDescent="0.25">
      <c r="A366" s="19">
        <v>45978</v>
      </c>
      <c r="B366" s="20">
        <v>0.26710648148148147</v>
      </c>
      <c r="C366" s="21">
        <v>49.868000000000002</v>
      </c>
    </row>
    <row r="367" spans="1:3" x14ac:dyDescent="0.25">
      <c r="A367" s="19">
        <v>45978</v>
      </c>
      <c r="B367" s="20">
        <v>0.26711805555555557</v>
      </c>
      <c r="C367" s="21">
        <v>49.868000000000002</v>
      </c>
    </row>
    <row r="368" spans="1:3" x14ac:dyDescent="0.25">
      <c r="A368" s="19">
        <v>45978</v>
      </c>
      <c r="B368" s="20">
        <v>0.26712962962962961</v>
      </c>
      <c r="C368" s="21">
        <v>49.868000000000002</v>
      </c>
    </row>
    <row r="369" spans="1:3" x14ac:dyDescent="0.25">
      <c r="A369" s="19">
        <v>45978</v>
      </c>
      <c r="B369" s="20">
        <v>0.2671412037037037</v>
      </c>
      <c r="C369" s="21">
        <v>49.866999999999997</v>
      </c>
    </row>
    <row r="370" spans="1:3" x14ac:dyDescent="0.25">
      <c r="A370" s="19">
        <v>45978</v>
      </c>
      <c r="B370" s="20">
        <v>0.26715277777777779</v>
      </c>
      <c r="C370" s="21">
        <v>49.865000000000002</v>
      </c>
    </row>
    <row r="371" spans="1:3" x14ac:dyDescent="0.25">
      <c r="A371" s="19">
        <v>45978</v>
      </c>
      <c r="B371" s="20">
        <v>0.26716435185185183</v>
      </c>
      <c r="C371" s="21">
        <v>49.863999999999997</v>
      </c>
    </row>
    <row r="372" spans="1:3" x14ac:dyDescent="0.25">
      <c r="A372" s="19">
        <v>45978</v>
      </c>
      <c r="B372" s="20">
        <v>0.26717592592592593</v>
      </c>
      <c r="C372" s="21">
        <v>49.866</v>
      </c>
    </row>
    <row r="373" spans="1:3" x14ac:dyDescent="0.25">
      <c r="A373" s="19">
        <v>45978</v>
      </c>
      <c r="B373" s="20">
        <v>0.26718750000000002</v>
      </c>
      <c r="C373" s="21">
        <v>49.866</v>
      </c>
    </row>
    <row r="374" spans="1:3" x14ac:dyDescent="0.25">
      <c r="A374" s="19">
        <v>45978</v>
      </c>
      <c r="B374" s="20">
        <v>0.26719907407407406</v>
      </c>
      <c r="C374" s="21">
        <v>49.868000000000002</v>
      </c>
    </row>
    <row r="375" spans="1:3" x14ac:dyDescent="0.25">
      <c r="A375" s="19">
        <v>45978</v>
      </c>
      <c r="B375" s="20">
        <v>0.26721064814814816</v>
      </c>
      <c r="C375" s="21">
        <v>49.866999999999997</v>
      </c>
    </row>
    <row r="376" spans="1:3" x14ac:dyDescent="0.25">
      <c r="A376" s="19">
        <v>45978</v>
      </c>
      <c r="B376" s="20">
        <v>0.26722222222222225</v>
      </c>
      <c r="C376" s="21">
        <v>49.866</v>
      </c>
    </row>
    <row r="377" spans="1:3" x14ac:dyDescent="0.25">
      <c r="A377" s="19">
        <v>45978</v>
      </c>
      <c r="B377" s="20">
        <v>0.26723379629629629</v>
      </c>
      <c r="C377" s="21">
        <v>49.869</v>
      </c>
    </row>
    <row r="378" spans="1:3" x14ac:dyDescent="0.25">
      <c r="A378" s="19">
        <v>45978</v>
      </c>
      <c r="B378" s="20">
        <v>0.26724537037037038</v>
      </c>
      <c r="C378" s="21">
        <v>49.872</v>
      </c>
    </row>
    <row r="379" spans="1:3" x14ac:dyDescent="0.25">
      <c r="A379" s="19">
        <v>45978</v>
      </c>
      <c r="B379" s="20">
        <v>0.26725694444444442</v>
      </c>
      <c r="C379" s="21">
        <v>49.872999999999998</v>
      </c>
    </row>
    <row r="380" spans="1:3" x14ac:dyDescent="0.25">
      <c r="A380" s="19">
        <v>45978</v>
      </c>
      <c r="B380" s="20">
        <v>0.26726851851851852</v>
      </c>
      <c r="C380" s="21">
        <v>49.87</v>
      </c>
    </row>
    <row r="381" spans="1:3" x14ac:dyDescent="0.25">
      <c r="A381" s="19">
        <v>45978</v>
      </c>
      <c r="B381" s="20">
        <v>0.26728009259259261</v>
      </c>
      <c r="C381" s="21">
        <v>49.87</v>
      </c>
    </row>
    <row r="382" spans="1:3" x14ac:dyDescent="0.25">
      <c r="A382" s="19">
        <v>45978</v>
      </c>
      <c r="B382" s="20">
        <v>0.26729166666666665</v>
      </c>
      <c r="C382" s="21">
        <v>49.869</v>
      </c>
    </row>
    <row r="383" spans="1:3" x14ac:dyDescent="0.25">
      <c r="A383" s="19">
        <v>45978</v>
      </c>
      <c r="B383" s="20">
        <v>0.26730324074074074</v>
      </c>
      <c r="C383" s="21">
        <v>49.866999999999997</v>
      </c>
    </row>
    <row r="384" spans="1:3" x14ac:dyDescent="0.25">
      <c r="A384" s="19">
        <v>45978</v>
      </c>
      <c r="B384" s="20">
        <v>0.26731481481481484</v>
      </c>
      <c r="C384" s="21">
        <v>49.865000000000002</v>
      </c>
    </row>
    <row r="385" spans="1:3" x14ac:dyDescent="0.25">
      <c r="A385" s="19">
        <v>45978</v>
      </c>
      <c r="B385" s="20">
        <v>0.26732638888888888</v>
      </c>
      <c r="C385" s="21">
        <v>49.863999999999997</v>
      </c>
    </row>
    <row r="386" spans="1:3" x14ac:dyDescent="0.25">
      <c r="A386" s="19">
        <v>45978</v>
      </c>
      <c r="B386" s="20">
        <v>0.26733796296296297</v>
      </c>
      <c r="C386" s="21">
        <v>49.865000000000002</v>
      </c>
    </row>
    <row r="387" spans="1:3" x14ac:dyDescent="0.25">
      <c r="A387" s="19">
        <v>45978</v>
      </c>
      <c r="B387" s="20">
        <v>0.26734953703703701</v>
      </c>
      <c r="C387" s="21">
        <v>49.869</v>
      </c>
    </row>
    <row r="388" spans="1:3" x14ac:dyDescent="0.25">
      <c r="A388" s="19">
        <v>45978</v>
      </c>
      <c r="B388" s="20">
        <v>0.2673611111111111</v>
      </c>
      <c r="C388" s="21">
        <v>49.869</v>
      </c>
    </row>
    <row r="389" spans="1:3" x14ac:dyDescent="0.25">
      <c r="A389" s="19">
        <v>45978</v>
      </c>
      <c r="B389" s="20">
        <v>0.2673726851851852</v>
      </c>
      <c r="C389" s="21">
        <v>49.871000000000002</v>
      </c>
    </row>
    <row r="390" spans="1:3" x14ac:dyDescent="0.25">
      <c r="A390" s="19">
        <v>45978</v>
      </c>
      <c r="B390" s="20">
        <v>0.26738425925925924</v>
      </c>
      <c r="C390" s="21">
        <v>49.872</v>
      </c>
    </row>
    <row r="391" spans="1:3" x14ac:dyDescent="0.25">
      <c r="A391" s="19">
        <v>45978</v>
      </c>
      <c r="B391" s="20">
        <v>0.26739583333333333</v>
      </c>
      <c r="C391" s="21">
        <v>49.872</v>
      </c>
    </row>
    <row r="392" spans="1:3" x14ac:dyDescent="0.25">
      <c r="A392" s="19">
        <v>45978</v>
      </c>
      <c r="B392" s="20">
        <v>0.26740740740740743</v>
      </c>
      <c r="C392" s="21">
        <v>49.871000000000002</v>
      </c>
    </row>
    <row r="393" spans="1:3" x14ac:dyDescent="0.25">
      <c r="A393" s="19">
        <v>45978</v>
      </c>
      <c r="B393" s="20">
        <v>0.26741898148148147</v>
      </c>
      <c r="C393" s="21">
        <v>49.871000000000002</v>
      </c>
    </row>
    <row r="394" spans="1:3" x14ac:dyDescent="0.25">
      <c r="A394" s="19">
        <v>45978</v>
      </c>
      <c r="B394" s="20">
        <v>0.26743055555555556</v>
      </c>
      <c r="C394" s="21">
        <v>49.871000000000002</v>
      </c>
    </row>
    <row r="395" spans="1:3" x14ac:dyDescent="0.25">
      <c r="A395" s="19">
        <v>45978</v>
      </c>
      <c r="B395" s="20">
        <v>0.26744212962962965</v>
      </c>
      <c r="C395" s="21">
        <v>49.872</v>
      </c>
    </row>
    <row r="396" spans="1:3" x14ac:dyDescent="0.25">
      <c r="A396" s="19">
        <v>45978</v>
      </c>
      <c r="B396" s="20">
        <v>0.26745370370370369</v>
      </c>
      <c r="C396" s="21">
        <v>49.871000000000002</v>
      </c>
    </row>
    <row r="397" spans="1:3" x14ac:dyDescent="0.25">
      <c r="A397" s="19">
        <v>45978</v>
      </c>
      <c r="B397" s="20">
        <v>0.26746527777777779</v>
      </c>
      <c r="C397" s="21">
        <v>49.87</v>
      </c>
    </row>
    <row r="398" spans="1:3" x14ac:dyDescent="0.25">
      <c r="A398" s="19">
        <v>45978</v>
      </c>
      <c r="B398" s="20">
        <v>0.26747685185185183</v>
      </c>
      <c r="C398" s="21">
        <v>49.869</v>
      </c>
    </row>
    <row r="399" spans="1:3" x14ac:dyDescent="0.25">
      <c r="A399" s="19">
        <v>45978</v>
      </c>
      <c r="B399" s="20">
        <v>0.26748842592592592</v>
      </c>
      <c r="C399" s="21">
        <v>49.868000000000002</v>
      </c>
    </row>
    <row r="400" spans="1:3" x14ac:dyDescent="0.25">
      <c r="A400" s="19">
        <v>45978</v>
      </c>
      <c r="B400" s="20">
        <v>0.26750000000000002</v>
      </c>
      <c r="C400" s="21">
        <v>49.868000000000002</v>
      </c>
    </row>
    <row r="401" spans="1:3" x14ac:dyDescent="0.25">
      <c r="A401" s="19">
        <v>45978</v>
      </c>
      <c r="B401" s="20">
        <v>0.26751157407407405</v>
      </c>
      <c r="C401" s="21">
        <v>49.866999999999997</v>
      </c>
    </row>
    <row r="402" spans="1:3" x14ac:dyDescent="0.25">
      <c r="A402" s="19">
        <v>45978</v>
      </c>
      <c r="B402" s="20">
        <v>0.26752314814814815</v>
      </c>
      <c r="C402" s="21">
        <v>49.866999999999997</v>
      </c>
    </row>
    <row r="403" spans="1:3" x14ac:dyDescent="0.25">
      <c r="A403" s="19">
        <v>45978</v>
      </c>
      <c r="B403" s="20">
        <v>0.26753472222222224</v>
      </c>
      <c r="C403" s="21">
        <v>49.866</v>
      </c>
    </row>
    <row r="404" spans="1:3" x14ac:dyDescent="0.25">
      <c r="A404" s="19">
        <v>45978</v>
      </c>
      <c r="B404" s="20">
        <v>0.26754629629629628</v>
      </c>
      <c r="C404" s="21">
        <v>49.866</v>
      </c>
    </row>
    <row r="405" spans="1:3" x14ac:dyDescent="0.25">
      <c r="A405" s="19">
        <v>45978</v>
      </c>
      <c r="B405" s="20">
        <v>0.26755787037037038</v>
      </c>
      <c r="C405" s="21">
        <v>49.866</v>
      </c>
    </row>
    <row r="406" spans="1:3" x14ac:dyDescent="0.25">
      <c r="A406" s="19">
        <v>45978</v>
      </c>
      <c r="B406" s="20">
        <v>0.26756944444444447</v>
      </c>
      <c r="C406" s="21">
        <v>49.866999999999997</v>
      </c>
    </row>
    <row r="407" spans="1:3" x14ac:dyDescent="0.25">
      <c r="A407" s="19">
        <v>45978</v>
      </c>
      <c r="B407" s="20">
        <v>0.26758101851851851</v>
      </c>
      <c r="C407" s="21">
        <v>49.866999999999997</v>
      </c>
    </row>
    <row r="408" spans="1:3" x14ac:dyDescent="0.25">
      <c r="A408" s="19">
        <v>45978</v>
      </c>
      <c r="B408" s="20">
        <v>0.2675925925925926</v>
      </c>
      <c r="C408" s="21">
        <v>49.868000000000002</v>
      </c>
    </row>
    <row r="409" spans="1:3" x14ac:dyDescent="0.25">
      <c r="A409" s="19">
        <v>45978</v>
      </c>
      <c r="B409" s="20">
        <v>0.26760416666666664</v>
      </c>
      <c r="C409" s="21">
        <v>49.87</v>
      </c>
    </row>
    <row r="410" spans="1:3" x14ac:dyDescent="0.25">
      <c r="A410" s="19">
        <v>45978</v>
      </c>
      <c r="B410" s="20">
        <v>0.26761574074074074</v>
      </c>
      <c r="C410" s="21">
        <v>49.872</v>
      </c>
    </row>
    <row r="411" spans="1:3" x14ac:dyDescent="0.25">
      <c r="A411" s="19">
        <v>45978</v>
      </c>
      <c r="B411" s="20">
        <v>0.26762731481481483</v>
      </c>
      <c r="C411" s="21">
        <v>49.872999999999998</v>
      </c>
    </row>
    <row r="412" spans="1:3" x14ac:dyDescent="0.25">
      <c r="A412" s="19">
        <v>45978</v>
      </c>
      <c r="B412" s="20">
        <v>0.26763888888888887</v>
      </c>
      <c r="C412" s="21">
        <v>49.875999999999998</v>
      </c>
    </row>
    <row r="413" spans="1:3" x14ac:dyDescent="0.25">
      <c r="A413" s="19">
        <v>45978</v>
      </c>
      <c r="B413" s="20">
        <v>0.26765046296296297</v>
      </c>
      <c r="C413" s="21">
        <v>49.877000000000002</v>
      </c>
    </row>
    <row r="414" spans="1:3" x14ac:dyDescent="0.25">
      <c r="A414" s="19">
        <v>45978</v>
      </c>
      <c r="B414" s="20">
        <v>0.26766203703703706</v>
      </c>
      <c r="C414" s="21">
        <v>49.875999999999998</v>
      </c>
    </row>
    <row r="415" spans="1:3" x14ac:dyDescent="0.25">
      <c r="A415" s="19">
        <v>45978</v>
      </c>
      <c r="B415" s="20">
        <v>0.2676736111111111</v>
      </c>
      <c r="C415" s="21">
        <v>49.874000000000002</v>
      </c>
    </row>
    <row r="416" spans="1:3" x14ac:dyDescent="0.25">
      <c r="A416" s="19">
        <v>45978</v>
      </c>
      <c r="B416" s="20">
        <v>0.26768518518518519</v>
      </c>
      <c r="C416" s="21">
        <v>49.874000000000002</v>
      </c>
    </row>
    <row r="417" spans="1:3" x14ac:dyDescent="0.25">
      <c r="A417" s="19">
        <v>45978</v>
      </c>
      <c r="B417" s="20">
        <v>0.26769675925925923</v>
      </c>
      <c r="C417" s="21">
        <v>49.874000000000002</v>
      </c>
    </row>
    <row r="418" spans="1:3" x14ac:dyDescent="0.25">
      <c r="A418" s="19">
        <v>45978</v>
      </c>
      <c r="B418" s="20">
        <v>0.26770833333333333</v>
      </c>
      <c r="C418" s="21">
        <v>49.875999999999998</v>
      </c>
    </row>
    <row r="419" spans="1:3" x14ac:dyDescent="0.25">
      <c r="A419" s="19">
        <v>45978</v>
      </c>
      <c r="B419" s="20">
        <v>0.26771990740740742</v>
      </c>
      <c r="C419" s="21">
        <v>49.874000000000002</v>
      </c>
    </row>
    <row r="420" spans="1:3" x14ac:dyDescent="0.25">
      <c r="A420" s="19">
        <v>45978</v>
      </c>
      <c r="B420" s="20">
        <v>0.26773148148148146</v>
      </c>
      <c r="C420" s="21">
        <v>49.872</v>
      </c>
    </row>
    <row r="421" spans="1:3" x14ac:dyDescent="0.25">
      <c r="A421" s="19">
        <v>45978</v>
      </c>
      <c r="B421" s="20">
        <v>0.26774305555555555</v>
      </c>
      <c r="C421" s="21">
        <v>49.872999999999998</v>
      </c>
    </row>
    <row r="422" spans="1:3" x14ac:dyDescent="0.25">
      <c r="A422" s="19">
        <v>45978</v>
      </c>
      <c r="B422" s="20">
        <v>0.26775462962962965</v>
      </c>
      <c r="C422" s="21">
        <v>49.874000000000002</v>
      </c>
    </row>
    <row r="423" spans="1:3" x14ac:dyDescent="0.25">
      <c r="A423" s="19">
        <v>45978</v>
      </c>
      <c r="B423" s="20">
        <v>0.26776620370370369</v>
      </c>
      <c r="C423" s="21">
        <v>49.87</v>
      </c>
    </row>
    <row r="424" spans="1:3" x14ac:dyDescent="0.25">
      <c r="A424" s="19">
        <v>45978</v>
      </c>
      <c r="B424" s="20">
        <v>0.26777777777777778</v>
      </c>
      <c r="C424" s="21">
        <v>49.871000000000002</v>
      </c>
    </row>
    <row r="425" spans="1:3" x14ac:dyDescent="0.25">
      <c r="A425" s="19">
        <v>45978</v>
      </c>
      <c r="B425" s="20">
        <v>0.26778935185185188</v>
      </c>
      <c r="C425" s="21">
        <v>49.874000000000002</v>
      </c>
    </row>
    <row r="426" spans="1:3" x14ac:dyDescent="0.25">
      <c r="A426" s="19">
        <v>45978</v>
      </c>
      <c r="B426" s="20">
        <v>0.26780092592592591</v>
      </c>
      <c r="C426" s="21">
        <v>49.875</v>
      </c>
    </row>
    <row r="427" spans="1:3" x14ac:dyDescent="0.25">
      <c r="A427" s="19">
        <v>45978</v>
      </c>
      <c r="B427" s="20">
        <v>0.26781250000000001</v>
      </c>
      <c r="C427" s="21">
        <v>49.874000000000002</v>
      </c>
    </row>
    <row r="428" spans="1:3" x14ac:dyDescent="0.25">
      <c r="A428" s="19">
        <v>45978</v>
      </c>
      <c r="B428" s="20">
        <v>0.26782407407407405</v>
      </c>
      <c r="C428" s="21">
        <v>49.872999999999998</v>
      </c>
    </row>
    <row r="429" spans="1:3" x14ac:dyDescent="0.25">
      <c r="A429" s="19">
        <v>45978</v>
      </c>
      <c r="B429" s="20">
        <v>0.26783564814814814</v>
      </c>
      <c r="C429" s="21">
        <v>49.87</v>
      </c>
    </row>
    <row r="430" spans="1:3" x14ac:dyDescent="0.25">
      <c r="A430" s="19">
        <v>45978</v>
      </c>
      <c r="B430" s="20">
        <v>0.26784722222222224</v>
      </c>
      <c r="C430" s="21">
        <v>49.87</v>
      </c>
    </row>
    <row r="431" spans="1:3" x14ac:dyDescent="0.25">
      <c r="A431" s="19">
        <v>45978</v>
      </c>
      <c r="B431" s="20">
        <v>0.26785879629629628</v>
      </c>
      <c r="C431" s="21">
        <v>49.87</v>
      </c>
    </row>
    <row r="432" spans="1:3" x14ac:dyDescent="0.25">
      <c r="A432" s="19">
        <v>45978</v>
      </c>
      <c r="B432" s="20">
        <v>0.26787037037037037</v>
      </c>
      <c r="C432" s="21">
        <v>49.872999999999998</v>
      </c>
    </row>
    <row r="433" spans="1:3" x14ac:dyDescent="0.25">
      <c r="A433" s="19">
        <v>45978</v>
      </c>
      <c r="B433" s="20">
        <v>0.26788194444444446</v>
      </c>
      <c r="C433" s="21">
        <v>49.874000000000002</v>
      </c>
    </row>
    <row r="434" spans="1:3" x14ac:dyDescent="0.25">
      <c r="A434" s="19">
        <v>45978</v>
      </c>
      <c r="B434" s="20">
        <v>0.2678935185185185</v>
      </c>
      <c r="C434" s="21">
        <v>49.874000000000002</v>
      </c>
    </row>
    <row r="435" spans="1:3" x14ac:dyDescent="0.25">
      <c r="A435" s="19">
        <v>45978</v>
      </c>
      <c r="B435" s="20">
        <v>0.2679050925925926</v>
      </c>
      <c r="C435" s="21">
        <v>49.875999999999998</v>
      </c>
    </row>
    <row r="436" spans="1:3" x14ac:dyDescent="0.25">
      <c r="A436" s="19">
        <v>45978</v>
      </c>
      <c r="B436" s="20">
        <v>0.26791666666666669</v>
      </c>
      <c r="C436" s="21">
        <v>49.878</v>
      </c>
    </row>
    <row r="437" spans="1:3" x14ac:dyDescent="0.25">
      <c r="A437" s="19">
        <v>45978</v>
      </c>
      <c r="B437" s="20">
        <v>0.26792824074074073</v>
      </c>
      <c r="C437" s="21">
        <v>49.878999999999998</v>
      </c>
    </row>
    <row r="438" spans="1:3" x14ac:dyDescent="0.25">
      <c r="A438" s="19">
        <v>45978</v>
      </c>
      <c r="B438" s="20">
        <v>0.26793981481481483</v>
      </c>
      <c r="C438" s="21">
        <v>49.877000000000002</v>
      </c>
    </row>
    <row r="439" spans="1:3" x14ac:dyDescent="0.25">
      <c r="A439" s="19">
        <v>45978</v>
      </c>
      <c r="B439" s="20">
        <v>0.26795138888888886</v>
      </c>
      <c r="C439" s="21">
        <v>49.877000000000002</v>
      </c>
    </row>
    <row r="440" spans="1:3" x14ac:dyDescent="0.25">
      <c r="A440" s="19">
        <v>45978</v>
      </c>
      <c r="B440" s="20">
        <v>0.26796296296296296</v>
      </c>
      <c r="C440" s="21">
        <v>49.878</v>
      </c>
    </row>
    <row r="441" spans="1:3" x14ac:dyDescent="0.25">
      <c r="A441" s="19">
        <v>45978</v>
      </c>
      <c r="B441" s="20">
        <v>0.26797453703703705</v>
      </c>
      <c r="C441" s="21">
        <v>49.878999999999998</v>
      </c>
    </row>
    <row r="442" spans="1:3" x14ac:dyDescent="0.25">
      <c r="A442" s="19">
        <v>45978</v>
      </c>
      <c r="B442" s="20">
        <v>0.26798611111111109</v>
      </c>
      <c r="C442" s="21">
        <v>49.877000000000002</v>
      </c>
    </row>
    <row r="443" spans="1:3" x14ac:dyDescent="0.25">
      <c r="A443" s="19">
        <v>45978</v>
      </c>
      <c r="B443" s="20">
        <v>0.26799768518518519</v>
      </c>
      <c r="C443" s="21">
        <v>49.878999999999998</v>
      </c>
    </row>
    <row r="444" spans="1:3" x14ac:dyDescent="0.25">
      <c r="A444" s="19">
        <v>45978</v>
      </c>
      <c r="B444" s="20">
        <v>0.26800925925925928</v>
      </c>
      <c r="C444" s="21">
        <v>49.878</v>
      </c>
    </row>
    <row r="445" spans="1:3" x14ac:dyDescent="0.25">
      <c r="A445" s="19">
        <v>45978</v>
      </c>
      <c r="B445" s="20">
        <v>0.26802083333333332</v>
      </c>
      <c r="C445" s="21">
        <v>49.878999999999998</v>
      </c>
    </row>
    <row r="446" spans="1:3" x14ac:dyDescent="0.25">
      <c r="A446" s="19">
        <v>45978</v>
      </c>
      <c r="B446" s="20">
        <v>0.26803240740740741</v>
      </c>
      <c r="C446" s="21">
        <v>49.88</v>
      </c>
    </row>
    <row r="447" spans="1:3" x14ac:dyDescent="0.25">
      <c r="A447" s="19">
        <v>45978</v>
      </c>
      <c r="B447" s="20">
        <v>0.26804398148148151</v>
      </c>
      <c r="C447" s="21">
        <v>49.881999999999998</v>
      </c>
    </row>
    <row r="448" spans="1:3" x14ac:dyDescent="0.25">
      <c r="A448" s="19">
        <v>45978</v>
      </c>
      <c r="B448" s="20">
        <v>0.26805555555555555</v>
      </c>
      <c r="C448" s="21">
        <v>49.884999999999998</v>
      </c>
    </row>
    <row r="449" spans="1:3" x14ac:dyDescent="0.25">
      <c r="A449" s="19">
        <v>45978</v>
      </c>
      <c r="B449" s="20">
        <v>0.26806712962962964</v>
      </c>
      <c r="C449" s="21">
        <v>49.884</v>
      </c>
    </row>
    <row r="450" spans="1:3" x14ac:dyDescent="0.25">
      <c r="A450" s="19">
        <v>45978</v>
      </c>
      <c r="B450" s="20">
        <v>0.26807870370370368</v>
      </c>
      <c r="C450" s="21">
        <v>49.886000000000003</v>
      </c>
    </row>
    <row r="451" spans="1:3" x14ac:dyDescent="0.25">
      <c r="A451" s="19">
        <v>45978</v>
      </c>
      <c r="B451" s="20">
        <v>0.26809027777777777</v>
      </c>
      <c r="C451" s="21">
        <v>49.886000000000003</v>
      </c>
    </row>
    <row r="452" spans="1:3" x14ac:dyDescent="0.25">
      <c r="A452" s="19">
        <v>45978</v>
      </c>
      <c r="B452" s="20">
        <v>0.26810185185185187</v>
      </c>
      <c r="C452" s="21">
        <v>49.887</v>
      </c>
    </row>
    <row r="453" spans="1:3" x14ac:dyDescent="0.25">
      <c r="A453" s="19">
        <v>45978</v>
      </c>
      <c r="B453" s="20">
        <v>0.26811342592592591</v>
      </c>
      <c r="C453" s="21">
        <v>49.887</v>
      </c>
    </row>
    <row r="454" spans="1:3" x14ac:dyDescent="0.25">
      <c r="A454" s="19">
        <v>45978</v>
      </c>
      <c r="B454" s="20">
        <v>0.268125</v>
      </c>
      <c r="C454" s="21">
        <v>49.887999999999998</v>
      </c>
    </row>
    <row r="455" spans="1:3" x14ac:dyDescent="0.25">
      <c r="A455" s="19">
        <v>45978</v>
      </c>
      <c r="B455" s="20">
        <v>0.2681365740740741</v>
      </c>
      <c r="C455" s="21">
        <v>49.889000000000003</v>
      </c>
    </row>
    <row r="456" spans="1:3" x14ac:dyDescent="0.25">
      <c r="A456" s="19">
        <v>45978</v>
      </c>
      <c r="B456" s="20">
        <v>0.26814814814814814</v>
      </c>
      <c r="C456" s="21">
        <v>49.89</v>
      </c>
    </row>
    <row r="457" spans="1:3" x14ac:dyDescent="0.25">
      <c r="A457" s="19">
        <v>45978</v>
      </c>
      <c r="B457" s="20">
        <v>0.26815972222222223</v>
      </c>
      <c r="C457" s="21">
        <v>49.890999999999998</v>
      </c>
    </row>
    <row r="458" spans="1:3" x14ac:dyDescent="0.25">
      <c r="A458" s="19">
        <v>45978</v>
      </c>
      <c r="B458" s="20">
        <v>0.26817129629629627</v>
      </c>
      <c r="C458" s="21">
        <v>49.893000000000001</v>
      </c>
    </row>
    <row r="459" spans="1:3" x14ac:dyDescent="0.25">
      <c r="A459" s="19">
        <v>45978</v>
      </c>
      <c r="B459" s="20">
        <v>0.26818287037037036</v>
      </c>
      <c r="C459" s="21">
        <v>49.890999999999998</v>
      </c>
    </row>
    <row r="460" spans="1:3" x14ac:dyDescent="0.25">
      <c r="A460" s="19">
        <v>45978</v>
      </c>
      <c r="B460" s="20">
        <v>0.26819444444444446</v>
      </c>
      <c r="C460" s="21">
        <v>49.890999999999998</v>
      </c>
    </row>
    <row r="461" spans="1:3" x14ac:dyDescent="0.25">
      <c r="A461" s="19">
        <v>45978</v>
      </c>
      <c r="B461" s="20">
        <v>0.2682060185185185</v>
      </c>
      <c r="C461" s="21">
        <v>49.889000000000003</v>
      </c>
    </row>
    <row r="462" spans="1:3" x14ac:dyDescent="0.25">
      <c r="A462" s="19">
        <v>45978</v>
      </c>
      <c r="B462" s="20">
        <v>0.26821759259259259</v>
      </c>
      <c r="C462" s="21">
        <v>49.890999999999998</v>
      </c>
    </row>
    <row r="463" spans="1:3" x14ac:dyDescent="0.25">
      <c r="A463" s="19">
        <v>45978</v>
      </c>
      <c r="B463" s="20">
        <v>0.26822916666666669</v>
      </c>
      <c r="C463" s="21">
        <v>49.893999999999998</v>
      </c>
    </row>
    <row r="464" spans="1:3" x14ac:dyDescent="0.25">
      <c r="A464" s="19">
        <v>45978</v>
      </c>
      <c r="B464" s="20">
        <v>0.26824074074074072</v>
      </c>
      <c r="C464" s="21">
        <v>49.895000000000003</v>
      </c>
    </row>
    <row r="465" spans="1:3" x14ac:dyDescent="0.25">
      <c r="A465" s="19">
        <v>45978</v>
      </c>
      <c r="B465" s="20">
        <v>0.26825231481481482</v>
      </c>
      <c r="C465" s="21">
        <v>49.893000000000001</v>
      </c>
    </row>
    <row r="466" spans="1:3" x14ac:dyDescent="0.25">
      <c r="A466" s="19">
        <v>45978</v>
      </c>
      <c r="B466" s="20">
        <v>0.26826388888888891</v>
      </c>
      <c r="C466" s="21">
        <v>49.89</v>
      </c>
    </row>
    <row r="467" spans="1:3" x14ac:dyDescent="0.25">
      <c r="A467" s="19">
        <v>45978</v>
      </c>
      <c r="B467" s="20">
        <v>0.26827546296296295</v>
      </c>
      <c r="C467" s="21">
        <v>49.892000000000003</v>
      </c>
    </row>
    <row r="468" spans="1:3" x14ac:dyDescent="0.25">
      <c r="A468" s="19">
        <v>45978</v>
      </c>
      <c r="B468" s="20">
        <v>0.26828703703703705</v>
      </c>
      <c r="C468" s="21">
        <v>49.892000000000003</v>
      </c>
    </row>
    <row r="469" spans="1:3" x14ac:dyDescent="0.25">
      <c r="A469" s="19">
        <v>45978</v>
      </c>
      <c r="B469" s="20">
        <v>0.26829861111111108</v>
      </c>
      <c r="C469" s="21">
        <v>49.893000000000001</v>
      </c>
    </row>
    <row r="470" spans="1:3" x14ac:dyDescent="0.25">
      <c r="A470" s="19">
        <v>45978</v>
      </c>
      <c r="B470" s="20">
        <v>0.26831018518518518</v>
      </c>
      <c r="C470" s="21">
        <v>49.893000000000001</v>
      </c>
    </row>
    <row r="471" spans="1:3" x14ac:dyDescent="0.25">
      <c r="A471" s="19">
        <v>45978</v>
      </c>
      <c r="B471" s="20">
        <v>0.26832175925925927</v>
      </c>
      <c r="C471" s="21">
        <v>49.896000000000001</v>
      </c>
    </row>
    <row r="472" spans="1:3" x14ac:dyDescent="0.25">
      <c r="A472" s="19">
        <v>45978</v>
      </c>
      <c r="B472" s="20">
        <v>0.26833333333333331</v>
      </c>
      <c r="C472" s="21">
        <v>49.896999999999998</v>
      </c>
    </row>
    <row r="473" spans="1:3" x14ac:dyDescent="0.25">
      <c r="A473" s="19">
        <v>45978</v>
      </c>
      <c r="B473" s="20">
        <v>0.26834490740740741</v>
      </c>
      <c r="C473" s="21">
        <v>49.896999999999998</v>
      </c>
    </row>
    <row r="474" spans="1:3" x14ac:dyDescent="0.25">
      <c r="A474" s="19">
        <v>45978</v>
      </c>
      <c r="B474" s="20">
        <v>0.2683564814814815</v>
      </c>
      <c r="C474" s="21">
        <v>49.9</v>
      </c>
    </row>
    <row r="475" spans="1:3" x14ac:dyDescent="0.25">
      <c r="A475" s="19">
        <v>45978</v>
      </c>
      <c r="B475" s="20">
        <v>0.26836805555555554</v>
      </c>
      <c r="C475" s="21">
        <v>49.901000000000003</v>
      </c>
    </row>
    <row r="476" spans="1:3" x14ac:dyDescent="0.25">
      <c r="A476" s="19">
        <v>45978</v>
      </c>
      <c r="B476" s="20">
        <v>0.26837962962962963</v>
      </c>
      <c r="C476" s="21">
        <v>49.9</v>
      </c>
    </row>
    <row r="477" spans="1:3" x14ac:dyDescent="0.25">
      <c r="A477" s="19">
        <v>45978</v>
      </c>
      <c r="B477" s="20">
        <v>0.26839120370370373</v>
      </c>
      <c r="C477" s="21">
        <v>49.9</v>
      </c>
    </row>
    <row r="478" spans="1:3" x14ac:dyDescent="0.25">
      <c r="A478" s="19">
        <v>45978</v>
      </c>
      <c r="B478" s="20">
        <v>0.26840277777777777</v>
      </c>
      <c r="C478" s="21">
        <v>49.901000000000003</v>
      </c>
    </row>
    <row r="479" spans="1:3" x14ac:dyDescent="0.25">
      <c r="A479" s="19">
        <v>45978</v>
      </c>
      <c r="B479" s="20">
        <v>0.26841435185185186</v>
      </c>
      <c r="C479" s="21">
        <v>49.9</v>
      </c>
    </row>
    <row r="480" spans="1:3" x14ac:dyDescent="0.25">
      <c r="A480" s="19">
        <v>45978</v>
      </c>
      <c r="B480" s="20">
        <v>0.2684259259259259</v>
      </c>
      <c r="C480" s="21">
        <v>49.9</v>
      </c>
    </row>
    <row r="481" spans="1:3" x14ac:dyDescent="0.25">
      <c r="A481" s="19">
        <v>45978</v>
      </c>
      <c r="B481" s="20">
        <v>0.2684375</v>
      </c>
      <c r="C481" s="21">
        <v>49.899000000000001</v>
      </c>
    </row>
    <row r="482" spans="1:3" x14ac:dyDescent="0.25">
      <c r="A482" s="19">
        <v>45978</v>
      </c>
      <c r="B482" s="20">
        <v>0.26844907407407409</v>
      </c>
      <c r="C482" s="21">
        <v>49.9</v>
      </c>
    </row>
    <row r="483" spans="1:3" x14ac:dyDescent="0.25">
      <c r="A483" s="19">
        <v>45978</v>
      </c>
      <c r="B483" s="20">
        <v>0.26846064814814813</v>
      </c>
      <c r="C483" s="21">
        <v>49.902999999999999</v>
      </c>
    </row>
    <row r="484" spans="1:3" x14ac:dyDescent="0.25">
      <c r="A484" s="19">
        <v>45978</v>
      </c>
      <c r="B484" s="20">
        <v>0.26847222222222222</v>
      </c>
      <c r="C484" s="21">
        <v>49.905000000000001</v>
      </c>
    </row>
    <row r="485" spans="1:3" x14ac:dyDescent="0.25">
      <c r="A485" s="19">
        <v>45978</v>
      </c>
      <c r="B485" s="20">
        <v>0.26848379629629632</v>
      </c>
      <c r="C485" s="21">
        <v>49.902999999999999</v>
      </c>
    </row>
    <row r="486" spans="1:3" x14ac:dyDescent="0.25">
      <c r="A486" s="19">
        <v>45978</v>
      </c>
      <c r="B486" s="20">
        <v>0.26849537037037036</v>
      </c>
      <c r="C486" s="21">
        <v>49.905999999999999</v>
      </c>
    </row>
    <row r="487" spans="1:3" x14ac:dyDescent="0.25">
      <c r="A487" s="19">
        <v>45978</v>
      </c>
      <c r="B487" s="20">
        <v>0.26850694444444445</v>
      </c>
      <c r="C487" s="21">
        <v>49.904000000000003</v>
      </c>
    </row>
    <row r="488" spans="1:3" x14ac:dyDescent="0.25">
      <c r="A488" s="19">
        <v>45978</v>
      </c>
      <c r="B488" s="20">
        <v>0.26851851851851855</v>
      </c>
      <c r="C488" s="21">
        <v>49.905999999999999</v>
      </c>
    </row>
    <row r="489" spans="1:3" x14ac:dyDescent="0.25">
      <c r="A489" s="19">
        <v>45978</v>
      </c>
      <c r="B489" s="20">
        <v>0.26853009259259258</v>
      </c>
      <c r="C489" s="21">
        <v>49.905999999999999</v>
      </c>
    </row>
    <row r="490" spans="1:3" x14ac:dyDescent="0.25">
      <c r="A490" s="19">
        <v>45978</v>
      </c>
      <c r="B490" s="20">
        <v>0.26854166666666668</v>
      </c>
      <c r="C490" s="21">
        <v>49.905999999999999</v>
      </c>
    </row>
    <row r="491" spans="1:3" x14ac:dyDescent="0.25">
      <c r="A491" s="19">
        <v>45978</v>
      </c>
      <c r="B491" s="20">
        <v>0.26855324074074072</v>
      </c>
      <c r="C491" s="21">
        <v>49.908999999999999</v>
      </c>
    </row>
    <row r="492" spans="1:3" x14ac:dyDescent="0.25">
      <c r="A492" s="19">
        <v>45978</v>
      </c>
      <c r="B492" s="20">
        <v>0.26856481481481481</v>
      </c>
      <c r="C492" s="21">
        <v>49.911000000000001</v>
      </c>
    </row>
    <row r="493" spans="1:3" x14ac:dyDescent="0.25">
      <c r="A493" s="19">
        <v>45978</v>
      </c>
      <c r="B493" s="20">
        <v>0.26857638888888891</v>
      </c>
      <c r="C493" s="21">
        <v>49.911999999999999</v>
      </c>
    </row>
    <row r="494" spans="1:3" x14ac:dyDescent="0.25">
      <c r="A494" s="19">
        <v>45978</v>
      </c>
      <c r="B494" s="20">
        <v>0.26858796296296295</v>
      </c>
      <c r="C494" s="21">
        <v>49.911000000000001</v>
      </c>
    </row>
    <row r="495" spans="1:3" x14ac:dyDescent="0.25">
      <c r="A495" s="19">
        <v>45978</v>
      </c>
      <c r="B495" s="20">
        <v>0.26859953703703704</v>
      </c>
      <c r="C495" s="21">
        <v>49.91</v>
      </c>
    </row>
    <row r="496" spans="1:3" x14ac:dyDescent="0.25">
      <c r="A496" s="19">
        <v>45978</v>
      </c>
      <c r="B496" s="20">
        <v>0.26861111111111113</v>
      </c>
      <c r="C496" s="21">
        <v>49.906999999999996</v>
      </c>
    </row>
    <row r="497" spans="1:3" x14ac:dyDescent="0.25">
      <c r="A497" s="19">
        <v>45978</v>
      </c>
      <c r="B497" s="20">
        <v>0.26862268518518517</v>
      </c>
      <c r="C497" s="21">
        <v>49.908999999999999</v>
      </c>
    </row>
    <row r="498" spans="1:3" x14ac:dyDescent="0.25">
      <c r="A498" s="19">
        <v>45978</v>
      </c>
      <c r="B498" s="20">
        <v>0.26863425925925927</v>
      </c>
      <c r="C498" s="21">
        <v>49.911999999999999</v>
      </c>
    </row>
    <row r="499" spans="1:3" x14ac:dyDescent="0.25">
      <c r="A499" s="19">
        <v>45978</v>
      </c>
      <c r="B499" s="20">
        <v>0.26864583333333331</v>
      </c>
      <c r="C499" s="21">
        <v>49.911999999999999</v>
      </c>
    </row>
    <row r="500" spans="1:3" x14ac:dyDescent="0.25">
      <c r="A500" s="19">
        <v>45978</v>
      </c>
      <c r="B500" s="20">
        <v>0.2686574074074074</v>
      </c>
      <c r="C500" s="21">
        <v>49.914000000000001</v>
      </c>
    </row>
    <row r="501" spans="1:3" x14ac:dyDescent="0.25">
      <c r="A501" s="19">
        <v>45978</v>
      </c>
      <c r="B501" s="20">
        <v>0.26866898148148149</v>
      </c>
      <c r="C501" s="21">
        <v>49.917999999999999</v>
      </c>
    </row>
    <row r="502" spans="1:3" x14ac:dyDescent="0.25">
      <c r="A502" s="19">
        <v>45978</v>
      </c>
      <c r="B502" s="20">
        <v>0.26868055555555553</v>
      </c>
      <c r="C502" s="21">
        <v>49.923000000000002</v>
      </c>
    </row>
    <row r="503" spans="1:3" x14ac:dyDescent="0.25">
      <c r="A503" s="19">
        <v>45978</v>
      </c>
      <c r="B503" s="20">
        <v>0.26869212962962963</v>
      </c>
      <c r="C503" s="21">
        <v>49.923999999999999</v>
      </c>
    </row>
    <row r="504" spans="1:3" x14ac:dyDescent="0.25">
      <c r="A504" s="19">
        <v>45978</v>
      </c>
      <c r="B504" s="20">
        <v>0.26870370370370372</v>
      </c>
      <c r="C504" s="21">
        <v>49.918999999999997</v>
      </c>
    </row>
    <row r="505" spans="1:3" x14ac:dyDescent="0.25">
      <c r="A505" s="19">
        <v>45978</v>
      </c>
      <c r="B505" s="20">
        <v>0.26871527777777776</v>
      </c>
      <c r="C505" s="21">
        <v>49.917000000000002</v>
      </c>
    </row>
    <row r="506" spans="1:3" x14ac:dyDescent="0.25">
      <c r="A506" s="19">
        <v>45978</v>
      </c>
      <c r="B506" s="20">
        <v>0.26872685185185186</v>
      </c>
      <c r="C506" s="21">
        <v>49.914999999999999</v>
      </c>
    </row>
    <row r="507" spans="1:3" x14ac:dyDescent="0.25">
      <c r="A507" s="19">
        <v>45978</v>
      </c>
      <c r="B507" s="20">
        <v>0.26873842592592595</v>
      </c>
      <c r="C507" s="21">
        <v>49.91</v>
      </c>
    </row>
    <row r="508" spans="1:3" x14ac:dyDescent="0.25">
      <c r="A508" s="19">
        <v>45978</v>
      </c>
      <c r="B508" s="20">
        <v>0.26874999999999999</v>
      </c>
      <c r="C508" s="21">
        <v>49.904000000000003</v>
      </c>
    </row>
    <row r="509" spans="1:3" x14ac:dyDescent="0.25">
      <c r="A509" s="19">
        <v>45978</v>
      </c>
      <c r="B509" s="20">
        <v>0.26876157407407408</v>
      </c>
      <c r="C509" s="21">
        <v>49.902000000000001</v>
      </c>
    </row>
    <row r="510" spans="1:3" x14ac:dyDescent="0.25">
      <c r="A510" s="19">
        <v>45978</v>
      </c>
      <c r="B510" s="20">
        <v>0.26877314814814812</v>
      </c>
      <c r="C510" s="21">
        <v>49.902000000000001</v>
      </c>
    </row>
    <row r="511" spans="1:3" x14ac:dyDescent="0.25">
      <c r="A511" s="19">
        <v>45978</v>
      </c>
      <c r="B511" s="20">
        <v>0.26878472222222222</v>
      </c>
      <c r="C511" s="21">
        <v>49.896999999999998</v>
      </c>
    </row>
    <row r="512" spans="1:3" x14ac:dyDescent="0.25">
      <c r="A512" s="19">
        <v>45978</v>
      </c>
      <c r="B512" s="20">
        <v>0.26879629629629631</v>
      </c>
      <c r="C512" s="21">
        <v>49.896000000000001</v>
      </c>
    </row>
    <row r="513" spans="1:3" x14ac:dyDescent="0.25">
      <c r="A513" s="19">
        <v>45978</v>
      </c>
      <c r="B513" s="20">
        <v>0.26880787037037035</v>
      </c>
      <c r="C513" s="21">
        <v>49.898000000000003</v>
      </c>
    </row>
    <row r="514" spans="1:3" x14ac:dyDescent="0.25">
      <c r="A514" s="19">
        <v>45978</v>
      </c>
      <c r="B514" s="20">
        <v>0.26881944444444444</v>
      </c>
      <c r="C514" s="21">
        <v>49.898000000000003</v>
      </c>
    </row>
    <row r="515" spans="1:3" x14ac:dyDescent="0.25">
      <c r="A515" s="19">
        <v>45978</v>
      </c>
      <c r="B515" s="20">
        <v>0.26883101851851854</v>
      </c>
      <c r="C515" s="21">
        <v>49.9</v>
      </c>
    </row>
    <row r="516" spans="1:3" x14ac:dyDescent="0.25">
      <c r="A516" s="19">
        <v>45978</v>
      </c>
      <c r="B516" s="20">
        <v>0.26884259259259258</v>
      </c>
      <c r="C516" s="21">
        <v>49.902999999999999</v>
      </c>
    </row>
    <row r="517" spans="1:3" x14ac:dyDescent="0.25">
      <c r="A517" s="19">
        <v>45978</v>
      </c>
      <c r="B517" s="20">
        <v>0.26885416666666667</v>
      </c>
      <c r="C517" s="21">
        <v>49.902999999999999</v>
      </c>
    </row>
    <row r="518" spans="1:3" x14ac:dyDescent="0.25">
      <c r="A518" s="19">
        <v>45978</v>
      </c>
      <c r="B518" s="20">
        <v>0.26886574074074077</v>
      </c>
      <c r="C518" s="21">
        <v>49.902999999999999</v>
      </c>
    </row>
    <row r="519" spans="1:3" x14ac:dyDescent="0.25">
      <c r="A519" s="19">
        <v>45978</v>
      </c>
      <c r="B519" s="20">
        <v>0.26887731481481481</v>
      </c>
      <c r="C519" s="21">
        <v>49.906999999999996</v>
      </c>
    </row>
    <row r="520" spans="1:3" x14ac:dyDescent="0.25">
      <c r="A520" s="19">
        <v>45978</v>
      </c>
      <c r="B520" s="20">
        <v>0.2688888888888889</v>
      </c>
      <c r="C520" s="21">
        <v>49.905999999999999</v>
      </c>
    </row>
    <row r="521" spans="1:3" x14ac:dyDescent="0.25">
      <c r="A521" s="19">
        <v>45978</v>
      </c>
      <c r="B521" s="20">
        <v>0.26890046296296294</v>
      </c>
      <c r="C521" s="21">
        <v>49.91</v>
      </c>
    </row>
    <row r="522" spans="1:3" x14ac:dyDescent="0.25">
      <c r="A522" s="19">
        <v>45978</v>
      </c>
      <c r="B522" s="20">
        <v>0.26891203703703703</v>
      </c>
      <c r="C522" s="21">
        <v>49.911999999999999</v>
      </c>
    </row>
    <row r="523" spans="1:3" x14ac:dyDescent="0.25">
      <c r="A523" s="19">
        <v>45978</v>
      </c>
      <c r="B523" s="20">
        <v>0.26892361111111113</v>
      </c>
      <c r="C523" s="21">
        <v>49.914000000000001</v>
      </c>
    </row>
    <row r="524" spans="1:3" x14ac:dyDescent="0.25">
      <c r="A524" s="19">
        <v>45978</v>
      </c>
      <c r="B524" s="20">
        <v>0.26893518518518517</v>
      </c>
      <c r="C524" s="21">
        <v>49.917000000000002</v>
      </c>
    </row>
    <row r="525" spans="1:3" x14ac:dyDescent="0.25">
      <c r="A525" s="19">
        <v>45978</v>
      </c>
      <c r="B525" s="20">
        <v>0.26894675925925926</v>
      </c>
      <c r="C525" s="21">
        <v>49.914000000000001</v>
      </c>
    </row>
    <row r="526" spans="1:3" x14ac:dyDescent="0.25">
      <c r="A526" s="19">
        <v>45978</v>
      </c>
      <c r="B526" s="20">
        <v>0.26895833333333335</v>
      </c>
      <c r="C526" s="21">
        <v>49.917000000000002</v>
      </c>
    </row>
    <row r="527" spans="1:3" x14ac:dyDescent="0.25">
      <c r="A527" s="19">
        <v>45978</v>
      </c>
      <c r="B527" s="20">
        <v>0.26896990740740739</v>
      </c>
      <c r="C527" s="21">
        <v>49.912999999999997</v>
      </c>
    </row>
    <row r="528" spans="1:3" x14ac:dyDescent="0.25">
      <c r="A528" s="19">
        <v>45978</v>
      </c>
      <c r="B528" s="20">
        <v>0.26898148148148149</v>
      </c>
      <c r="C528" s="21">
        <v>49.911999999999999</v>
      </c>
    </row>
    <row r="529" spans="1:3" x14ac:dyDescent="0.25">
      <c r="A529" s="19">
        <v>45978</v>
      </c>
      <c r="B529" s="20">
        <v>0.26899305555555558</v>
      </c>
      <c r="C529" s="21">
        <v>49.911999999999999</v>
      </c>
    </row>
    <row r="530" spans="1:3" x14ac:dyDescent="0.25">
      <c r="A530" s="19">
        <v>45978</v>
      </c>
      <c r="B530" s="20">
        <v>0.26900462962962962</v>
      </c>
      <c r="C530" s="21">
        <v>49.914000000000001</v>
      </c>
    </row>
    <row r="531" spans="1:3" x14ac:dyDescent="0.25">
      <c r="A531" s="19">
        <v>45978</v>
      </c>
      <c r="B531" s="20">
        <v>0.26901620370370372</v>
      </c>
      <c r="C531" s="21">
        <v>49.92</v>
      </c>
    </row>
    <row r="532" spans="1:3" x14ac:dyDescent="0.25">
      <c r="A532" s="19">
        <v>45978</v>
      </c>
      <c r="B532" s="20">
        <v>0.26902777777777775</v>
      </c>
      <c r="C532" s="21">
        <v>49.920999999999999</v>
      </c>
    </row>
    <row r="533" spans="1:3" x14ac:dyDescent="0.25">
      <c r="A533" s="19">
        <v>45978</v>
      </c>
      <c r="B533" s="20">
        <v>0.26903935185185185</v>
      </c>
      <c r="C533" s="21">
        <v>49.921999999999997</v>
      </c>
    </row>
    <row r="534" spans="1:3" x14ac:dyDescent="0.25">
      <c r="A534" s="19">
        <v>45978</v>
      </c>
      <c r="B534" s="20">
        <v>0.26905092592592594</v>
      </c>
      <c r="C534" s="21">
        <v>49.923000000000002</v>
      </c>
    </row>
    <row r="535" spans="1:3" x14ac:dyDescent="0.25">
      <c r="A535" s="19">
        <v>45978</v>
      </c>
      <c r="B535" s="20">
        <v>0.26906249999999998</v>
      </c>
      <c r="C535" s="21">
        <v>49.917999999999999</v>
      </c>
    </row>
    <row r="536" spans="1:3" x14ac:dyDescent="0.25">
      <c r="A536" s="19">
        <v>45978</v>
      </c>
      <c r="B536" s="20">
        <v>0.26907407407407408</v>
      </c>
      <c r="C536" s="21">
        <v>49.917000000000002</v>
      </c>
    </row>
    <row r="537" spans="1:3" x14ac:dyDescent="0.25">
      <c r="A537" s="19">
        <v>45978</v>
      </c>
      <c r="B537" s="20">
        <v>0.26908564814814817</v>
      </c>
      <c r="C537" s="21">
        <v>49.914000000000001</v>
      </c>
    </row>
    <row r="538" spans="1:3" x14ac:dyDescent="0.25">
      <c r="A538" s="19">
        <v>45978</v>
      </c>
      <c r="B538" s="20">
        <v>0.26909722222222221</v>
      </c>
      <c r="C538" s="21">
        <v>49.908999999999999</v>
      </c>
    </row>
    <row r="539" spans="1:3" x14ac:dyDescent="0.25">
      <c r="A539" s="19">
        <v>45978</v>
      </c>
      <c r="B539" s="20">
        <v>0.2691087962962963</v>
      </c>
      <c r="C539" s="21">
        <v>49.91</v>
      </c>
    </row>
    <row r="540" spans="1:3" x14ac:dyDescent="0.25">
      <c r="A540" s="19">
        <v>45978</v>
      </c>
      <c r="B540" s="20">
        <v>0.26912037037037034</v>
      </c>
      <c r="C540" s="21">
        <v>49.908999999999999</v>
      </c>
    </row>
    <row r="541" spans="1:3" x14ac:dyDescent="0.25">
      <c r="A541" s="19">
        <v>45978</v>
      </c>
      <c r="B541" s="20">
        <v>0.26913194444444444</v>
      </c>
      <c r="C541" s="21">
        <v>49.911000000000001</v>
      </c>
    </row>
    <row r="542" spans="1:3" x14ac:dyDescent="0.25">
      <c r="A542" s="19">
        <v>45978</v>
      </c>
      <c r="B542" s="20">
        <v>0.26914351851851853</v>
      </c>
      <c r="C542" s="21">
        <v>49.91</v>
      </c>
    </row>
    <row r="543" spans="1:3" x14ac:dyDescent="0.25">
      <c r="A543" s="19">
        <v>45978</v>
      </c>
      <c r="B543" s="20">
        <v>0.26915509259259257</v>
      </c>
      <c r="C543" s="21">
        <v>49.908999999999999</v>
      </c>
    </row>
    <row r="544" spans="1:3" x14ac:dyDescent="0.25">
      <c r="A544" s="19">
        <v>45978</v>
      </c>
      <c r="B544" s="20">
        <v>0.26916666666666667</v>
      </c>
      <c r="C544" s="21">
        <v>49.911000000000001</v>
      </c>
    </row>
    <row r="545" spans="1:3" x14ac:dyDescent="0.25">
      <c r="A545" s="19">
        <v>45978</v>
      </c>
      <c r="B545" s="20">
        <v>0.26917824074074076</v>
      </c>
      <c r="C545" s="21">
        <v>49.911000000000001</v>
      </c>
    </row>
    <row r="546" spans="1:3" x14ac:dyDescent="0.25">
      <c r="A546" s="19">
        <v>45978</v>
      </c>
      <c r="B546" s="20">
        <v>0.2691898148148148</v>
      </c>
      <c r="C546" s="21">
        <v>49.914000000000001</v>
      </c>
    </row>
    <row r="547" spans="1:3" x14ac:dyDescent="0.25">
      <c r="A547" s="19">
        <v>45978</v>
      </c>
      <c r="B547" s="20">
        <v>0.26920138888888889</v>
      </c>
      <c r="C547" s="21">
        <v>49.914999999999999</v>
      </c>
    </row>
    <row r="548" spans="1:3" x14ac:dyDescent="0.25">
      <c r="A548" s="19">
        <v>45978</v>
      </c>
      <c r="B548" s="20">
        <v>0.26921296296296299</v>
      </c>
      <c r="C548" s="21">
        <v>49.917000000000002</v>
      </c>
    </row>
    <row r="549" spans="1:3" x14ac:dyDescent="0.25">
      <c r="A549" s="19">
        <v>45978</v>
      </c>
      <c r="B549" s="20">
        <v>0.26922453703703703</v>
      </c>
      <c r="C549" s="21">
        <v>49.920999999999999</v>
      </c>
    </row>
    <row r="550" spans="1:3" x14ac:dyDescent="0.25">
      <c r="A550" s="19">
        <v>45978</v>
      </c>
      <c r="B550" s="20">
        <v>0.26923611111111112</v>
      </c>
      <c r="C550" s="21">
        <v>49.92</v>
      </c>
    </row>
    <row r="551" spans="1:3" x14ac:dyDescent="0.25">
      <c r="A551" s="19">
        <v>45978</v>
      </c>
      <c r="B551" s="20">
        <v>0.26924768518518516</v>
      </c>
      <c r="C551" s="21">
        <v>49.915999999999997</v>
      </c>
    </row>
    <row r="552" spans="1:3" x14ac:dyDescent="0.25">
      <c r="A552" s="19">
        <v>45978</v>
      </c>
      <c r="B552" s="20">
        <v>0.26925925925925925</v>
      </c>
      <c r="C552" s="21">
        <v>49.915999999999997</v>
      </c>
    </row>
    <row r="553" spans="1:3" x14ac:dyDescent="0.25">
      <c r="A553" s="19">
        <v>45978</v>
      </c>
      <c r="B553" s="20">
        <v>0.26927083333333335</v>
      </c>
      <c r="C553" s="21">
        <v>49.915999999999997</v>
      </c>
    </row>
    <row r="554" spans="1:3" x14ac:dyDescent="0.25">
      <c r="A554" s="19">
        <v>45978</v>
      </c>
      <c r="B554" s="20">
        <v>0.26928240740740739</v>
      </c>
      <c r="C554" s="21">
        <v>49.914000000000001</v>
      </c>
    </row>
    <row r="555" spans="1:3" x14ac:dyDescent="0.25">
      <c r="A555" s="19">
        <v>45978</v>
      </c>
      <c r="B555" s="20">
        <v>0.26929398148148148</v>
      </c>
      <c r="C555" s="21">
        <v>49.914000000000001</v>
      </c>
    </row>
    <row r="556" spans="1:3" x14ac:dyDescent="0.25">
      <c r="A556" s="19">
        <v>45978</v>
      </c>
      <c r="B556" s="20">
        <v>0.26930555555555558</v>
      </c>
      <c r="C556" s="21">
        <v>49.914999999999999</v>
      </c>
    </row>
    <row r="557" spans="1:3" x14ac:dyDescent="0.25">
      <c r="A557" s="19">
        <v>45978</v>
      </c>
      <c r="B557" s="20">
        <v>0.26931712962962961</v>
      </c>
      <c r="C557" s="21">
        <v>49.918999999999997</v>
      </c>
    </row>
    <row r="558" spans="1:3" x14ac:dyDescent="0.25">
      <c r="A558" s="19">
        <v>45978</v>
      </c>
      <c r="B558" s="20">
        <v>0.26932870370370371</v>
      </c>
      <c r="C558" s="21">
        <v>49.918999999999997</v>
      </c>
    </row>
    <row r="559" spans="1:3" x14ac:dyDescent="0.25">
      <c r="A559" s="19">
        <v>45978</v>
      </c>
      <c r="B559" s="20">
        <v>0.2693402777777778</v>
      </c>
      <c r="C559" s="21">
        <v>49.918999999999997</v>
      </c>
    </row>
    <row r="560" spans="1:3" x14ac:dyDescent="0.25">
      <c r="A560" s="19">
        <v>45978</v>
      </c>
      <c r="B560" s="20">
        <v>0.26935185185185184</v>
      </c>
      <c r="C560" s="21">
        <v>49.920999999999999</v>
      </c>
    </row>
    <row r="561" spans="1:3" x14ac:dyDescent="0.25">
      <c r="A561" s="19">
        <v>45978</v>
      </c>
      <c r="B561" s="20">
        <v>0.26936342592592594</v>
      </c>
      <c r="C561" s="21">
        <v>49.918999999999997</v>
      </c>
    </row>
    <row r="562" spans="1:3" x14ac:dyDescent="0.25">
      <c r="A562" s="19">
        <v>45978</v>
      </c>
      <c r="B562" s="20">
        <v>0.26937499999999998</v>
      </c>
      <c r="C562" s="21">
        <v>49.918999999999997</v>
      </c>
    </row>
    <row r="563" spans="1:3" x14ac:dyDescent="0.25">
      <c r="A563" s="19">
        <v>45978</v>
      </c>
      <c r="B563" s="20">
        <v>0.26938657407407407</v>
      </c>
      <c r="C563" s="21">
        <v>49.917000000000002</v>
      </c>
    </row>
    <row r="564" spans="1:3" x14ac:dyDescent="0.25">
      <c r="A564" s="19">
        <v>45978</v>
      </c>
      <c r="B564" s="20">
        <v>0.26939814814814816</v>
      </c>
      <c r="C564" s="21">
        <v>49.917999999999999</v>
      </c>
    </row>
    <row r="565" spans="1:3" x14ac:dyDescent="0.25">
      <c r="A565" s="19">
        <v>45978</v>
      </c>
      <c r="B565" s="20">
        <v>0.2694097222222222</v>
      </c>
      <c r="C565" s="21">
        <v>49.918999999999997</v>
      </c>
    </row>
    <row r="566" spans="1:3" x14ac:dyDescent="0.25">
      <c r="A566" s="19">
        <v>45978</v>
      </c>
      <c r="B566" s="20">
        <v>0.2694212962962963</v>
      </c>
      <c r="C566" s="21">
        <v>49.917000000000002</v>
      </c>
    </row>
    <row r="567" spans="1:3" x14ac:dyDescent="0.25">
      <c r="A567" s="19">
        <v>45978</v>
      </c>
      <c r="B567" s="20">
        <v>0.26943287037037039</v>
      </c>
      <c r="C567" s="21">
        <v>49.917999999999999</v>
      </c>
    </row>
    <row r="568" spans="1:3" x14ac:dyDescent="0.25">
      <c r="A568" s="19">
        <v>45978</v>
      </c>
      <c r="B568" s="20">
        <v>0.26944444444444443</v>
      </c>
      <c r="C568" s="21">
        <v>49.912999999999997</v>
      </c>
    </row>
    <row r="569" spans="1:3" x14ac:dyDescent="0.25">
      <c r="A569" s="19">
        <v>45978</v>
      </c>
      <c r="B569" s="20">
        <v>0.26945601851851853</v>
      </c>
      <c r="C569" s="21">
        <v>49.912999999999997</v>
      </c>
    </row>
    <row r="570" spans="1:3" x14ac:dyDescent="0.25">
      <c r="A570" s="19">
        <v>45978</v>
      </c>
      <c r="B570" s="20">
        <v>0.26946759259259262</v>
      </c>
      <c r="C570" s="21">
        <v>49.915999999999997</v>
      </c>
    </row>
    <row r="571" spans="1:3" x14ac:dyDescent="0.25">
      <c r="A571" s="19">
        <v>45978</v>
      </c>
      <c r="B571" s="20">
        <v>0.26947916666666666</v>
      </c>
      <c r="C571" s="21">
        <v>49.915999999999997</v>
      </c>
    </row>
    <row r="572" spans="1:3" x14ac:dyDescent="0.25">
      <c r="A572" s="19">
        <v>45978</v>
      </c>
      <c r="B572" s="20">
        <v>0.26949074074074075</v>
      </c>
      <c r="C572" s="21">
        <v>49.918999999999997</v>
      </c>
    </row>
    <row r="573" spans="1:3" x14ac:dyDescent="0.25">
      <c r="A573" s="19">
        <v>45978</v>
      </c>
      <c r="B573" s="20">
        <v>0.26950231481481479</v>
      </c>
      <c r="C573" s="21">
        <v>49.92</v>
      </c>
    </row>
    <row r="574" spans="1:3" x14ac:dyDescent="0.25">
      <c r="A574" s="19">
        <v>45978</v>
      </c>
      <c r="B574" s="20">
        <v>0.26951388888888889</v>
      </c>
      <c r="C574" s="21">
        <v>49.920999999999999</v>
      </c>
    </row>
    <row r="575" spans="1:3" x14ac:dyDescent="0.25">
      <c r="A575" s="19">
        <v>45978</v>
      </c>
      <c r="B575" s="20">
        <v>0.26952546296296298</v>
      </c>
      <c r="C575" s="21">
        <v>49.92</v>
      </c>
    </row>
    <row r="576" spans="1:3" x14ac:dyDescent="0.25">
      <c r="A576" s="19">
        <v>45978</v>
      </c>
      <c r="B576" s="20">
        <v>0.26953703703703702</v>
      </c>
      <c r="C576" s="21">
        <v>49.920999999999999</v>
      </c>
    </row>
    <row r="577" spans="1:3" x14ac:dyDescent="0.25">
      <c r="A577" s="19">
        <v>45978</v>
      </c>
      <c r="B577" s="20">
        <v>0.26954861111111111</v>
      </c>
      <c r="C577" s="21">
        <v>49.92</v>
      </c>
    </row>
    <row r="578" spans="1:3" x14ac:dyDescent="0.25">
      <c r="A578" s="19">
        <v>45978</v>
      </c>
      <c r="B578" s="20">
        <v>0.26956018518518521</v>
      </c>
      <c r="C578" s="21">
        <v>49.918999999999997</v>
      </c>
    </row>
    <row r="579" spans="1:3" x14ac:dyDescent="0.25">
      <c r="A579" s="19">
        <v>45978</v>
      </c>
      <c r="B579" s="20">
        <v>0.26957175925925925</v>
      </c>
      <c r="C579" s="21">
        <v>49.920999999999999</v>
      </c>
    </row>
    <row r="580" spans="1:3" x14ac:dyDescent="0.25">
      <c r="A580" s="19">
        <v>45978</v>
      </c>
      <c r="B580" s="20">
        <v>0.26958333333333334</v>
      </c>
      <c r="C580" s="21">
        <v>49.92</v>
      </c>
    </row>
    <row r="581" spans="1:3" x14ac:dyDescent="0.25">
      <c r="A581" s="19">
        <v>45978</v>
      </c>
      <c r="B581" s="20">
        <v>0.26959490740740738</v>
      </c>
      <c r="C581" s="21">
        <v>49.920999999999999</v>
      </c>
    </row>
    <row r="582" spans="1:3" x14ac:dyDescent="0.25">
      <c r="A582" s="19">
        <v>45978</v>
      </c>
      <c r="B582" s="20">
        <v>0.26960648148148147</v>
      </c>
      <c r="C582" s="21">
        <v>49.920999999999999</v>
      </c>
    </row>
    <row r="583" spans="1:3" x14ac:dyDescent="0.25">
      <c r="A583" s="19">
        <v>45978</v>
      </c>
      <c r="B583" s="20">
        <v>0.26961805555555557</v>
      </c>
      <c r="C583" s="21">
        <v>49.92</v>
      </c>
    </row>
    <row r="584" spans="1:3" x14ac:dyDescent="0.25">
      <c r="A584" s="19">
        <v>45978</v>
      </c>
      <c r="B584" s="20">
        <v>0.26962962962962961</v>
      </c>
      <c r="C584" s="21">
        <v>49.918999999999997</v>
      </c>
    </row>
    <row r="585" spans="1:3" x14ac:dyDescent="0.25">
      <c r="A585" s="19">
        <v>45978</v>
      </c>
      <c r="B585" s="20">
        <v>0.2696412037037037</v>
      </c>
      <c r="C585" s="21">
        <v>49.918999999999997</v>
      </c>
    </row>
    <row r="586" spans="1:3" x14ac:dyDescent="0.25">
      <c r="A586" s="19">
        <v>45978</v>
      </c>
      <c r="B586" s="20">
        <v>0.2696527777777778</v>
      </c>
      <c r="C586" s="21">
        <v>49.917999999999999</v>
      </c>
    </row>
    <row r="587" spans="1:3" x14ac:dyDescent="0.25">
      <c r="A587" s="19">
        <v>45978</v>
      </c>
      <c r="B587" s="20">
        <v>0.26966435185185184</v>
      </c>
      <c r="C587" s="21">
        <v>49.917000000000002</v>
      </c>
    </row>
    <row r="588" spans="1:3" x14ac:dyDescent="0.25">
      <c r="A588" s="19">
        <v>45978</v>
      </c>
      <c r="B588" s="20">
        <v>0.26967592592592593</v>
      </c>
      <c r="C588" s="21">
        <v>49.921999999999997</v>
      </c>
    </row>
    <row r="589" spans="1:3" x14ac:dyDescent="0.25">
      <c r="A589" s="19">
        <v>45978</v>
      </c>
      <c r="B589" s="20">
        <v>0.26968750000000002</v>
      </c>
      <c r="C589" s="21">
        <v>49.921999999999997</v>
      </c>
    </row>
    <row r="590" spans="1:3" x14ac:dyDescent="0.25">
      <c r="A590" s="19">
        <v>45978</v>
      </c>
      <c r="B590" s="20">
        <v>0.26969907407407406</v>
      </c>
      <c r="C590" s="21">
        <v>49.927999999999997</v>
      </c>
    </row>
    <row r="591" spans="1:3" x14ac:dyDescent="0.25">
      <c r="A591" s="19">
        <v>45978</v>
      </c>
      <c r="B591" s="20">
        <v>0.26971064814814816</v>
      </c>
      <c r="C591" s="21">
        <v>49.933</v>
      </c>
    </row>
    <row r="592" spans="1:3" x14ac:dyDescent="0.25">
      <c r="A592" s="19">
        <v>45978</v>
      </c>
      <c r="B592" s="20">
        <v>0.2697222222222222</v>
      </c>
      <c r="C592" s="21">
        <v>49.936999999999998</v>
      </c>
    </row>
    <row r="593" spans="1:3" x14ac:dyDescent="0.25">
      <c r="A593" s="19">
        <v>45978</v>
      </c>
      <c r="B593" s="20">
        <v>0.26973379629629629</v>
      </c>
      <c r="C593" s="21">
        <v>49.936</v>
      </c>
    </row>
    <row r="594" spans="1:3" x14ac:dyDescent="0.25">
      <c r="A594" s="19">
        <v>45978</v>
      </c>
      <c r="B594" s="20">
        <v>0.26974537037037039</v>
      </c>
      <c r="C594" s="21">
        <v>49.939</v>
      </c>
    </row>
    <row r="595" spans="1:3" x14ac:dyDescent="0.25">
      <c r="A595" s="19">
        <v>45978</v>
      </c>
      <c r="B595" s="20">
        <v>0.26975694444444442</v>
      </c>
      <c r="C595" s="21">
        <v>49.939</v>
      </c>
    </row>
    <row r="596" spans="1:3" x14ac:dyDescent="0.25">
      <c r="A596" s="19">
        <v>45978</v>
      </c>
      <c r="B596" s="20">
        <v>0.26976851851851852</v>
      </c>
      <c r="C596" s="21">
        <v>49.942</v>
      </c>
    </row>
    <row r="597" spans="1:3" x14ac:dyDescent="0.25">
      <c r="A597" s="19">
        <v>45978</v>
      </c>
      <c r="B597" s="20">
        <v>0.26978009259259261</v>
      </c>
      <c r="C597" s="21">
        <v>49.942</v>
      </c>
    </row>
    <row r="598" spans="1:3" x14ac:dyDescent="0.25">
      <c r="A598" s="19">
        <v>45978</v>
      </c>
      <c r="B598" s="20">
        <v>0.26979166666666665</v>
      </c>
      <c r="C598" s="21">
        <v>49.945</v>
      </c>
    </row>
    <row r="599" spans="1:3" x14ac:dyDescent="0.25">
      <c r="A599" s="19">
        <v>45978</v>
      </c>
      <c r="B599" s="20">
        <v>0.26980324074074075</v>
      </c>
      <c r="C599" s="21">
        <v>49.941000000000003</v>
      </c>
    </row>
    <row r="600" spans="1:3" x14ac:dyDescent="0.25">
      <c r="A600" s="19">
        <v>45978</v>
      </c>
      <c r="B600" s="20">
        <v>0.26981481481481484</v>
      </c>
      <c r="C600" s="21">
        <v>49.941000000000003</v>
      </c>
    </row>
    <row r="601" spans="1:3" x14ac:dyDescent="0.25">
      <c r="A601" s="19">
        <v>45978</v>
      </c>
      <c r="B601" s="20">
        <v>0.26982638888888888</v>
      </c>
      <c r="C601" s="21">
        <v>49.938000000000002</v>
      </c>
    </row>
    <row r="602" spans="1:3" x14ac:dyDescent="0.25">
      <c r="A602" s="19">
        <v>45978</v>
      </c>
      <c r="B602" s="20">
        <v>0.26983796296296297</v>
      </c>
      <c r="C602" s="21">
        <v>49.941000000000003</v>
      </c>
    </row>
    <row r="603" spans="1:3" x14ac:dyDescent="0.25">
      <c r="A603" s="19">
        <v>45978</v>
      </c>
      <c r="B603" s="20">
        <v>0.26984953703703701</v>
      </c>
      <c r="C603" s="21">
        <v>49.94</v>
      </c>
    </row>
    <row r="604" spans="1:3" x14ac:dyDescent="0.25">
      <c r="A604" s="19">
        <v>45978</v>
      </c>
      <c r="B604" s="20">
        <v>0.26986111111111111</v>
      </c>
      <c r="C604" s="21">
        <v>49.941000000000003</v>
      </c>
    </row>
    <row r="605" spans="1:3" x14ac:dyDescent="0.25">
      <c r="A605" s="19">
        <v>45978</v>
      </c>
      <c r="B605" s="20">
        <v>0.2698726851851852</v>
      </c>
      <c r="C605" s="21">
        <v>49.939</v>
      </c>
    </row>
    <row r="606" spans="1:3" x14ac:dyDescent="0.25">
      <c r="A606" s="19">
        <v>45978</v>
      </c>
      <c r="B606" s="20">
        <v>0.26988425925925924</v>
      </c>
      <c r="C606" s="21">
        <v>49.942</v>
      </c>
    </row>
    <row r="607" spans="1:3" x14ac:dyDescent="0.25">
      <c r="A607" s="19">
        <v>45978</v>
      </c>
      <c r="B607" s="20">
        <v>0.26989583333333333</v>
      </c>
      <c r="C607" s="21">
        <v>49.944000000000003</v>
      </c>
    </row>
    <row r="608" spans="1:3" x14ac:dyDescent="0.25">
      <c r="A608" s="19">
        <v>45978</v>
      </c>
      <c r="B608" s="20">
        <v>0.26990740740740743</v>
      </c>
      <c r="C608" s="21">
        <v>49.95</v>
      </c>
    </row>
    <row r="609" spans="1:3" x14ac:dyDescent="0.25">
      <c r="A609" s="19">
        <v>45978</v>
      </c>
      <c r="B609" s="20">
        <v>0.26991898148148147</v>
      </c>
      <c r="C609" s="21">
        <v>49.95</v>
      </c>
    </row>
    <row r="610" spans="1:3" x14ac:dyDescent="0.25">
      <c r="A610" s="19">
        <v>45978</v>
      </c>
      <c r="B610" s="20">
        <v>0.26993055555555556</v>
      </c>
      <c r="C610" s="21">
        <v>49.948</v>
      </c>
    </row>
    <row r="611" spans="1:3" x14ac:dyDescent="0.25">
      <c r="A611" s="19">
        <v>45978</v>
      </c>
      <c r="B611" s="20">
        <v>0.26994212962962966</v>
      </c>
      <c r="C611" s="21">
        <v>49.948999999999998</v>
      </c>
    </row>
    <row r="612" spans="1:3" x14ac:dyDescent="0.25">
      <c r="A612" s="19">
        <v>45978</v>
      </c>
      <c r="B612" s="20">
        <v>0.2699537037037037</v>
      </c>
      <c r="C612" s="21">
        <v>49.953000000000003</v>
      </c>
    </row>
    <row r="613" spans="1:3" x14ac:dyDescent="0.25">
      <c r="A613" s="19">
        <v>45978</v>
      </c>
      <c r="B613" s="20">
        <v>0.26996527777777779</v>
      </c>
      <c r="C613" s="21">
        <v>49.951000000000001</v>
      </c>
    </row>
    <row r="614" spans="1:3" x14ac:dyDescent="0.25">
      <c r="A614" s="19">
        <v>45978</v>
      </c>
      <c r="B614" s="20">
        <v>0.26997685185185183</v>
      </c>
      <c r="C614" s="21">
        <v>49.948</v>
      </c>
    </row>
    <row r="615" spans="1:3" x14ac:dyDescent="0.25">
      <c r="A615" s="19">
        <v>45978</v>
      </c>
      <c r="B615" s="20">
        <v>0.26998842592592592</v>
      </c>
      <c r="C615" s="21">
        <v>49.942</v>
      </c>
    </row>
    <row r="616" spans="1:3" x14ac:dyDescent="0.25">
      <c r="A616" s="19">
        <v>45978</v>
      </c>
      <c r="B616" s="20">
        <v>0.27</v>
      </c>
      <c r="C616" s="21">
        <v>49.936</v>
      </c>
    </row>
    <row r="617" spans="1:3" x14ac:dyDescent="0.25">
      <c r="A617" s="19">
        <v>45978</v>
      </c>
      <c r="B617" s="20">
        <v>0.27001157407407406</v>
      </c>
      <c r="C617" s="21">
        <v>49.93</v>
      </c>
    </row>
    <row r="618" spans="1:3" x14ac:dyDescent="0.25">
      <c r="A618" s="19">
        <v>45978</v>
      </c>
      <c r="B618" s="20">
        <v>0.27002314814814815</v>
      </c>
      <c r="C618" s="21">
        <v>49.930999999999997</v>
      </c>
    </row>
    <row r="619" spans="1:3" x14ac:dyDescent="0.25">
      <c r="A619" s="19">
        <v>45978</v>
      </c>
      <c r="B619" s="20">
        <v>0.27003472222222225</v>
      </c>
      <c r="C619" s="21">
        <v>49.927</v>
      </c>
    </row>
    <row r="620" spans="1:3" x14ac:dyDescent="0.25">
      <c r="A620" s="19">
        <v>45978</v>
      </c>
      <c r="B620" s="20">
        <v>0.27004629629629628</v>
      </c>
      <c r="C620" s="21">
        <v>49.927</v>
      </c>
    </row>
    <row r="621" spans="1:3" x14ac:dyDescent="0.25">
      <c r="A621" s="19">
        <v>45978</v>
      </c>
      <c r="B621" s="20">
        <v>0.27005787037037038</v>
      </c>
      <c r="C621" s="21">
        <v>49.927</v>
      </c>
    </row>
    <row r="622" spans="1:3" x14ac:dyDescent="0.25">
      <c r="A622" s="19">
        <v>45978</v>
      </c>
      <c r="B622" s="20">
        <v>0.27006944444444442</v>
      </c>
      <c r="C622" s="21">
        <v>49.923000000000002</v>
      </c>
    </row>
    <row r="623" spans="1:3" x14ac:dyDescent="0.25">
      <c r="A623" s="19">
        <v>45978</v>
      </c>
      <c r="B623" s="20">
        <v>0.27008101851851851</v>
      </c>
      <c r="C623" s="21">
        <v>49.924999999999997</v>
      </c>
    </row>
    <row r="624" spans="1:3" x14ac:dyDescent="0.25">
      <c r="A624" s="19">
        <v>45978</v>
      </c>
      <c r="B624" s="20">
        <v>0.27009259259259261</v>
      </c>
      <c r="C624" s="21">
        <v>49.924999999999997</v>
      </c>
    </row>
    <row r="625" spans="1:3" x14ac:dyDescent="0.25">
      <c r="A625" s="19">
        <v>45978</v>
      </c>
      <c r="B625" s="20">
        <v>0.27010416666666665</v>
      </c>
      <c r="C625" s="21">
        <v>49.923000000000002</v>
      </c>
    </row>
    <row r="626" spans="1:3" x14ac:dyDescent="0.25">
      <c r="A626" s="19">
        <v>45978</v>
      </c>
      <c r="B626" s="20">
        <v>0.27011574074074074</v>
      </c>
      <c r="C626" s="21">
        <v>49.923000000000002</v>
      </c>
    </row>
    <row r="627" spans="1:3" x14ac:dyDescent="0.25">
      <c r="A627" s="19">
        <v>45978</v>
      </c>
      <c r="B627" s="20">
        <v>0.27012731481481483</v>
      </c>
      <c r="C627" s="21">
        <v>49.923000000000002</v>
      </c>
    </row>
    <row r="628" spans="1:3" x14ac:dyDescent="0.25">
      <c r="A628" s="19">
        <v>45978</v>
      </c>
      <c r="B628" s="20">
        <v>0.27013888888888887</v>
      </c>
      <c r="C628" s="21">
        <v>49.920999999999999</v>
      </c>
    </row>
    <row r="629" spans="1:3" x14ac:dyDescent="0.25">
      <c r="A629" s="19">
        <v>45978</v>
      </c>
      <c r="B629" s="20">
        <v>0.27015046296296297</v>
      </c>
      <c r="C629" s="21">
        <v>49.921999999999997</v>
      </c>
    </row>
    <row r="630" spans="1:3" x14ac:dyDescent="0.25">
      <c r="A630" s="19">
        <v>45978</v>
      </c>
      <c r="B630" s="20">
        <v>0.27016203703703706</v>
      </c>
      <c r="C630" s="21">
        <v>49.924999999999997</v>
      </c>
    </row>
    <row r="631" spans="1:3" x14ac:dyDescent="0.25">
      <c r="A631" s="19">
        <v>45978</v>
      </c>
      <c r="B631" s="20">
        <v>0.2701736111111111</v>
      </c>
      <c r="C631" s="21">
        <v>49.926000000000002</v>
      </c>
    </row>
    <row r="632" spans="1:3" x14ac:dyDescent="0.25">
      <c r="A632" s="19">
        <v>45978</v>
      </c>
      <c r="B632" s="20">
        <v>0.27018518518518519</v>
      </c>
      <c r="C632" s="21">
        <v>49.923999999999999</v>
      </c>
    </row>
    <row r="633" spans="1:3" x14ac:dyDescent="0.25">
      <c r="A633" s="19">
        <v>45978</v>
      </c>
      <c r="B633" s="20">
        <v>0.27019675925925923</v>
      </c>
      <c r="C633" s="21">
        <v>49.923999999999999</v>
      </c>
    </row>
    <row r="634" spans="1:3" x14ac:dyDescent="0.25">
      <c r="A634" s="19">
        <v>45978</v>
      </c>
      <c r="B634" s="20">
        <v>0.27020833333333333</v>
      </c>
      <c r="C634" s="21">
        <v>49.927999999999997</v>
      </c>
    </row>
    <row r="635" spans="1:3" x14ac:dyDescent="0.25">
      <c r="A635" s="19">
        <v>45978</v>
      </c>
      <c r="B635" s="20">
        <v>0.27021990740740742</v>
      </c>
      <c r="C635" s="21">
        <v>49.926000000000002</v>
      </c>
    </row>
    <row r="636" spans="1:3" x14ac:dyDescent="0.25">
      <c r="A636" s="19">
        <v>45978</v>
      </c>
      <c r="B636" s="20">
        <v>0.27023148148148146</v>
      </c>
      <c r="C636" s="21">
        <v>49.921999999999997</v>
      </c>
    </row>
    <row r="637" spans="1:3" x14ac:dyDescent="0.25">
      <c r="A637" s="19">
        <v>45978</v>
      </c>
      <c r="B637" s="20">
        <v>0.27024305555555556</v>
      </c>
      <c r="C637" s="21">
        <v>49.923000000000002</v>
      </c>
    </row>
    <row r="638" spans="1:3" x14ac:dyDescent="0.25">
      <c r="A638" s="19">
        <v>45978</v>
      </c>
      <c r="B638" s="20">
        <v>0.27025462962962965</v>
      </c>
      <c r="C638" s="21">
        <v>49.926000000000002</v>
      </c>
    </row>
    <row r="639" spans="1:3" x14ac:dyDescent="0.25">
      <c r="A639" s="19">
        <v>45978</v>
      </c>
      <c r="B639" s="20">
        <v>0.27026620370370369</v>
      </c>
      <c r="C639" s="21">
        <v>49.926000000000002</v>
      </c>
    </row>
    <row r="640" spans="1:3" x14ac:dyDescent="0.25">
      <c r="A640" s="19">
        <v>45978</v>
      </c>
      <c r="B640" s="20">
        <v>0.27027777777777778</v>
      </c>
      <c r="C640" s="21">
        <v>49.926000000000002</v>
      </c>
    </row>
    <row r="641" spans="1:3" x14ac:dyDescent="0.25">
      <c r="A641" s="19">
        <v>45978</v>
      </c>
      <c r="B641" s="20">
        <v>0.27028935185185188</v>
      </c>
      <c r="C641" s="21">
        <v>49.927</v>
      </c>
    </row>
    <row r="642" spans="1:3" x14ac:dyDescent="0.25">
      <c r="A642" s="19">
        <v>45978</v>
      </c>
      <c r="B642" s="20">
        <v>0.27030092592592592</v>
      </c>
      <c r="C642" s="21">
        <v>49.93</v>
      </c>
    </row>
    <row r="643" spans="1:3" x14ac:dyDescent="0.25">
      <c r="A643" s="19">
        <v>45978</v>
      </c>
      <c r="B643" s="20">
        <v>0.27031250000000001</v>
      </c>
      <c r="C643" s="21">
        <v>49.930999999999997</v>
      </c>
    </row>
    <row r="644" spans="1:3" x14ac:dyDescent="0.25">
      <c r="A644" s="19">
        <v>45978</v>
      </c>
      <c r="B644" s="20">
        <v>0.27032407407407405</v>
      </c>
      <c r="C644" s="21">
        <v>49.927</v>
      </c>
    </row>
    <row r="645" spans="1:3" x14ac:dyDescent="0.25">
      <c r="A645" s="19">
        <v>45978</v>
      </c>
      <c r="B645" s="20">
        <v>0.27033564814814814</v>
      </c>
      <c r="C645" s="21">
        <v>49.927</v>
      </c>
    </row>
    <row r="646" spans="1:3" x14ac:dyDescent="0.25">
      <c r="A646" s="19">
        <v>45978</v>
      </c>
      <c r="B646" s="20">
        <v>0.27034722222222224</v>
      </c>
      <c r="C646" s="21">
        <v>49.929000000000002</v>
      </c>
    </row>
    <row r="647" spans="1:3" x14ac:dyDescent="0.25">
      <c r="A647" s="19">
        <v>45978</v>
      </c>
      <c r="B647" s="20">
        <v>0.27035879629629628</v>
      </c>
      <c r="C647" s="21">
        <v>49.926000000000002</v>
      </c>
    </row>
    <row r="648" spans="1:3" x14ac:dyDescent="0.25">
      <c r="A648" s="19">
        <v>45978</v>
      </c>
      <c r="B648" s="20">
        <v>0.27037037037037037</v>
      </c>
      <c r="C648" s="21">
        <v>49.927</v>
      </c>
    </row>
    <row r="649" spans="1:3" x14ac:dyDescent="0.25">
      <c r="A649" s="19">
        <v>45978</v>
      </c>
      <c r="B649" s="20">
        <v>0.27038194444444447</v>
      </c>
      <c r="C649" s="21">
        <v>49.935000000000002</v>
      </c>
    </row>
    <row r="650" spans="1:3" x14ac:dyDescent="0.25">
      <c r="A650" s="19">
        <v>45978</v>
      </c>
      <c r="B650" s="20">
        <v>0.27039351851851851</v>
      </c>
      <c r="C650" s="21">
        <v>49.935000000000002</v>
      </c>
    </row>
    <row r="651" spans="1:3" x14ac:dyDescent="0.25">
      <c r="A651" s="19">
        <v>45978</v>
      </c>
      <c r="B651" s="20">
        <v>0.2704050925925926</v>
      </c>
      <c r="C651" s="21">
        <v>49.936</v>
      </c>
    </row>
    <row r="652" spans="1:3" x14ac:dyDescent="0.25">
      <c r="A652" s="19">
        <v>45978</v>
      </c>
      <c r="B652" s="20">
        <v>0.27041666666666669</v>
      </c>
      <c r="C652" s="21">
        <v>49.936999999999998</v>
      </c>
    </row>
    <row r="653" spans="1:3" x14ac:dyDescent="0.25">
      <c r="A653" s="19">
        <v>45978</v>
      </c>
      <c r="B653" s="20">
        <v>0.27042824074074073</v>
      </c>
      <c r="C653" s="21">
        <v>49.938000000000002</v>
      </c>
    </row>
    <row r="654" spans="1:3" x14ac:dyDescent="0.25">
      <c r="A654" s="19">
        <v>45978</v>
      </c>
      <c r="B654" s="20">
        <v>0.27043981481481483</v>
      </c>
      <c r="C654" s="21">
        <v>49.941000000000003</v>
      </c>
    </row>
    <row r="655" spans="1:3" x14ac:dyDescent="0.25">
      <c r="A655" s="19">
        <v>45978</v>
      </c>
      <c r="B655" s="20">
        <v>0.27045138888888887</v>
      </c>
      <c r="C655" s="21">
        <v>49.941000000000003</v>
      </c>
    </row>
    <row r="656" spans="1:3" x14ac:dyDescent="0.25">
      <c r="A656" s="19">
        <v>45978</v>
      </c>
      <c r="B656" s="20">
        <v>0.27046296296296296</v>
      </c>
      <c r="C656" s="21">
        <v>49.942</v>
      </c>
    </row>
    <row r="657" spans="1:3" x14ac:dyDescent="0.25">
      <c r="A657" s="19">
        <v>45978</v>
      </c>
      <c r="B657" s="20">
        <v>0.27047453703703705</v>
      </c>
      <c r="C657" s="21">
        <v>49.947000000000003</v>
      </c>
    </row>
    <row r="658" spans="1:3" x14ac:dyDescent="0.25">
      <c r="A658" s="19">
        <v>45978</v>
      </c>
      <c r="B658" s="20">
        <v>0.27048611111111109</v>
      </c>
      <c r="C658" s="21">
        <v>49.945</v>
      </c>
    </row>
    <row r="659" spans="1:3" x14ac:dyDescent="0.25">
      <c r="A659" s="19">
        <v>45978</v>
      </c>
      <c r="B659" s="20">
        <v>0.27049768518518519</v>
      </c>
      <c r="C659" s="21">
        <v>49.942</v>
      </c>
    </row>
    <row r="660" spans="1:3" x14ac:dyDescent="0.25">
      <c r="A660" s="19">
        <v>45978</v>
      </c>
      <c r="B660" s="20">
        <v>0.27050925925925928</v>
      </c>
      <c r="C660" s="21">
        <v>49.942999999999998</v>
      </c>
    </row>
    <row r="661" spans="1:3" x14ac:dyDescent="0.25">
      <c r="A661" s="19">
        <v>45978</v>
      </c>
      <c r="B661" s="20">
        <v>0.27052083333333332</v>
      </c>
      <c r="C661" s="21">
        <v>49.942</v>
      </c>
    </row>
    <row r="662" spans="1:3" x14ac:dyDescent="0.25">
      <c r="A662" s="19">
        <v>45978</v>
      </c>
      <c r="B662" s="20">
        <v>0.27053240740740742</v>
      </c>
      <c r="C662" s="21">
        <v>49.944000000000003</v>
      </c>
    </row>
    <row r="663" spans="1:3" x14ac:dyDescent="0.25">
      <c r="A663" s="19">
        <v>45978</v>
      </c>
      <c r="B663" s="20">
        <v>0.27054398148148145</v>
      </c>
      <c r="C663" s="21">
        <v>49.942999999999998</v>
      </c>
    </row>
    <row r="664" spans="1:3" x14ac:dyDescent="0.25">
      <c r="A664" s="19">
        <v>45978</v>
      </c>
      <c r="B664" s="20">
        <v>0.27055555555555555</v>
      </c>
      <c r="C664" s="21">
        <v>49.942999999999998</v>
      </c>
    </row>
    <row r="665" spans="1:3" x14ac:dyDescent="0.25">
      <c r="A665" s="19">
        <v>45978</v>
      </c>
      <c r="B665" s="20">
        <v>0.27056712962962964</v>
      </c>
      <c r="C665" s="21">
        <v>49.942999999999998</v>
      </c>
    </row>
    <row r="666" spans="1:3" x14ac:dyDescent="0.25">
      <c r="A666" s="19">
        <v>45978</v>
      </c>
      <c r="B666" s="20">
        <v>0.27057870370370368</v>
      </c>
      <c r="C666" s="21">
        <v>49.945</v>
      </c>
    </row>
    <row r="667" spans="1:3" x14ac:dyDescent="0.25">
      <c r="A667" s="19">
        <v>45978</v>
      </c>
      <c r="B667" s="20">
        <v>0.27059027777777778</v>
      </c>
      <c r="C667" s="21">
        <v>49.944000000000003</v>
      </c>
    </row>
    <row r="668" spans="1:3" x14ac:dyDescent="0.25">
      <c r="A668" s="19">
        <v>45978</v>
      </c>
      <c r="B668" s="20">
        <v>0.27060185185185187</v>
      </c>
      <c r="C668" s="21">
        <v>49.94</v>
      </c>
    </row>
    <row r="669" spans="1:3" x14ac:dyDescent="0.25">
      <c r="A669" s="19">
        <v>45978</v>
      </c>
      <c r="B669" s="20">
        <v>0.27061342592592591</v>
      </c>
      <c r="C669" s="21">
        <v>49.942</v>
      </c>
    </row>
    <row r="670" spans="1:3" x14ac:dyDescent="0.25">
      <c r="A670" s="19">
        <v>45978</v>
      </c>
      <c r="B670" s="20">
        <v>0.270625</v>
      </c>
      <c r="C670" s="21">
        <v>49.942999999999998</v>
      </c>
    </row>
    <row r="671" spans="1:3" x14ac:dyDescent="0.25">
      <c r="A671" s="19">
        <v>45978</v>
      </c>
      <c r="B671" s="20">
        <v>0.2706365740740741</v>
      </c>
      <c r="C671" s="21">
        <v>49.945</v>
      </c>
    </row>
    <row r="672" spans="1:3" x14ac:dyDescent="0.25">
      <c r="A672" s="19">
        <v>45978</v>
      </c>
      <c r="B672" s="20">
        <v>0.27064814814814814</v>
      </c>
      <c r="C672" s="21">
        <v>49.944000000000003</v>
      </c>
    </row>
    <row r="673" spans="1:3" x14ac:dyDescent="0.25">
      <c r="A673" s="19">
        <v>45978</v>
      </c>
      <c r="B673" s="20">
        <v>0.27065972222222223</v>
      </c>
      <c r="C673" s="21">
        <v>49.944000000000003</v>
      </c>
    </row>
    <row r="674" spans="1:3" x14ac:dyDescent="0.25">
      <c r="A674" s="19">
        <v>45978</v>
      </c>
      <c r="B674" s="20">
        <v>0.27067129629629627</v>
      </c>
      <c r="C674" s="21">
        <v>49.942</v>
      </c>
    </row>
    <row r="675" spans="1:3" x14ac:dyDescent="0.25">
      <c r="A675" s="19">
        <v>45978</v>
      </c>
      <c r="B675" s="20">
        <v>0.27068287037037037</v>
      </c>
      <c r="C675" s="21">
        <v>49.939</v>
      </c>
    </row>
    <row r="676" spans="1:3" x14ac:dyDescent="0.25">
      <c r="A676" s="19">
        <v>45978</v>
      </c>
      <c r="B676" s="20">
        <v>0.27069444444444446</v>
      </c>
      <c r="C676" s="21">
        <v>49.938000000000002</v>
      </c>
    </row>
    <row r="677" spans="1:3" x14ac:dyDescent="0.25">
      <c r="A677" s="19">
        <v>45978</v>
      </c>
      <c r="B677" s="20">
        <v>0.2707060185185185</v>
      </c>
      <c r="C677" s="21">
        <v>49.936</v>
      </c>
    </row>
    <row r="678" spans="1:3" x14ac:dyDescent="0.25">
      <c r="A678" s="19">
        <v>45978</v>
      </c>
      <c r="B678" s="20">
        <v>0.27071759259259259</v>
      </c>
      <c r="C678" s="21">
        <v>49.936</v>
      </c>
    </row>
    <row r="679" spans="1:3" x14ac:dyDescent="0.25">
      <c r="A679" s="19">
        <v>45978</v>
      </c>
      <c r="B679" s="20">
        <v>0.27072916666666669</v>
      </c>
      <c r="C679" s="21">
        <v>49.936</v>
      </c>
    </row>
    <row r="680" spans="1:3" x14ac:dyDescent="0.25">
      <c r="A680" s="19">
        <v>45978</v>
      </c>
      <c r="B680" s="20">
        <v>0.27074074074074073</v>
      </c>
      <c r="C680" s="21">
        <v>49.938000000000002</v>
      </c>
    </row>
    <row r="681" spans="1:3" x14ac:dyDescent="0.25">
      <c r="A681" s="19">
        <v>45978</v>
      </c>
      <c r="B681" s="20">
        <v>0.27075231481481482</v>
      </c>
      <c r="C681" s="21">
        <v>49.942</v>
      </c>
    </row>
    <row r="682" spans="1:3" x14ac:dyDescent="0.25">
      <c r="A682" s="19">
        <v>45978</v>
      </c>
      <c r="B682" s="20">
        <v>0.27076388888888892</v>
      </c>
      <c r="C682" s="21">
        <v>49.94</v>
      </c>
    </row>
    <row r="683" spans="1:3" x14ac:dyDescent="0.25">
      <c r="A683" s="19">
        <v>45978</v>
      </c>
      <c r="B683" s="20">
        <v>0.27077546296296295</v>
      </c>
      <c r="C683" s="21">
        <v>49.939</v>
      </c>
    </row>
    <row r="684" spans="1:3" x14ac:dyDescent="0.25">
      <c r="A684" s="19">
        <v>45978</v>
      </c>
      <c r="B684" s="20">
        <v>0.27078703703703705</v>
      </c>
      <c r="C684" s="21">
        <v>49.939</v>
      </c>
    </row>
    <row r="685" spans="1:3" x14ac:dyDescent="0.25">
      <c r="A685" s="19">
        <v>45978</v>
      </c>
      <c r="B685" s="20">
        <v>0.27079861111111109</v>
      </c>
      <c r="C685" s="21">
        <v>49.939</v>
      </c>
    </row>
    <row r="686" spans="1:3" x14ac:dyDescent="0.25">
      <c r="A686" s="19">
        <v>45978</v>
      </c>
      <c r="B686" s="20">
        <v>0.27081018518518518</v>
      </c>
      <c r="C686" s="21">
        <v>49.939</v>
      </c>
    </row>
    <row r="687" spans="1:3" x14ac:dyDescent="0.25">
      <c r="A687" s="19">
        <v>45978</v>
      </c>
      <c r="B687" s="20">
        <v>0.27082175925925928</v>
      </c>
      <c r="C687" s="21">
        <v>49.941000000000003</v>
      </c>
    </row>
    <row r="688" spans="1:3" x14ac:dyDescent="0.25">
      <c r="A688" s="19">
        <v>45978</v>
      </c>
      <c r="B688" s="20">
        <v>0.27083333333333331</v>
      </c>
      <c r="C688" s="21">
        <v>49.945</v>
      </c>
    </row>
    <row r="689" spans="1:3" x14ac:dyDescent="0.25">
      <c r="A689" s="19">
        <v>45978</v>
      </c>
      <c r="B689" s="20">
        <v>0.27084490740740741</v>
      </c>
      <c r="C689" s="21">
        <v>49.957000000000001</v>
      </c>
    </row>
    <row r="690" spans="1:3" x14ac:dyDescent="0.25">
      <c r="A690" s="19">
        <v>45978</v>
      </c>
      <c r="B690" s="20">
        <v>0.2708564814814815</v>
      </c>
      <c r="C690" s="21">
        <v>49.970999999999997</v>
      </c>
    </row>
    <row r="691" spans="1:3" x14ac:dyDescent="0.25">
      <c r="A691" s="19">
        <v>45978</v>
      </c>
      <c r="B691" s="20">
        <v>0.27086805555555554</v>
      </c>
      <c r="C691" s="21">
        <v>49.975999999999999</v>
      </c>
    </row>
    <row r="692" spans="1:3" x14ac:dyDescent="0.25">
      <c r="A692" s="19">
        <v>45978</v>
      </c>
      <c r="B692" s="20">
        <v>0.27087962962962964</v>
      </c>
      <c r="C692" s="21">
        <v>49.982999999999997</v>
      </c>
    </row>
    <row r="693" spans="1:3" x14ac:dyDescent="0.25">
      <c r="A693" s="19">
        <v>45978</v>
      </c>
      <c r="B693" s="20">
        <v>0.27089120370370373</v>
      </c>
      <c r="C693" s="21">
        <v>49.987000000000002</v>
      </c>
    </row>
    <row r="694" spans="1:3" x14ac:dyDescent="0.25">
      <c r="A694" s="19">
        <v>45978</v>
      </c>
      <c r="B694" s="20">
        <v>0.27090277777777777</v>
      </c>
      <c r="C694" s="21">
        <v>49.994</v>
      </c>
    </row>
    <row r="695" spans="1:3" x14ac:dyDescent="0.25">
      <c r="A695" s="19">
        <v>45978</v>
      </c>
      <c r="B695" s="20">
        <v>0.27091435185185186</v>
      </c>
      <c r="C695" s="21">
        <v>49.991999999999997</v>
      </c>
    </row>
    <row r="696" spans="1:3" x14ac:dyDescent="0.25">
      <c r="A696" s="19">
        <v>45978</v>
      </c>
      <c r="B696" s="20">
        <v>0.2709259259259259</v>
      </c>
      <c r="C696" s="21">
        <v>49.993000000000002</v>
      </c>
    </row>
    <row r="697" spans="1:3" x14ac:dyDescent="0.25">
      <c r="A697" s="19">
        <v>45978</v>
      </c>
      <c r="B697" s="20">
        <v>0.2709375</v>
      </c>
      <c r="C697" s="21">
        <v>49.99</v>
      </c>
    </row>
    <row r="698" spans="1:3" x14ac:dyDescent="0.25">
      <c r="A698" s="19">
        <v>45978</v>
      </c>
      <c r="B698" s="20">
        <v>0.27094907407407409</v>
      </c>
      <c r="C698" s="21">
        <v>49.987000000000002</v>
      </c>
    </row>
    <row r="699" spans="1:3" x14ac:dyDescent="0.25">
      <c r="A699" s="19">
        <v>45978</v>
      </c>
      <c r="B699" s="20">
        <v>0.27096064814814813</v>
      </c>
      <c r="C699" s="21">
        <v>49.985999999999997</v>
      </c>
    </row>
    <row r="700" spans="1:3" x14ac:dyDescent="0.25">
      <c r="A700" s="19">
        <v>45978</v>
      </c>
      <c r="B700" s="20">
        <v>0.27097222222222223</v>
      </c>
      <c r="C700" s="21">
        <v>49.984999999999999</v>
      </c>
    </row>
    <row r="701" spans="1:3" x14ac:dyDescent="0.25">
      <c r="A701" s="19">
        <v>45978</v>
      </c>
      <c r="B701" s="20">
        <v>0.27098379629629632</v>
      </c>
      <c r="C701" s="21">
        <v>49.981999999999999</v>
      </c>
    </row>
    <row r="702" spans="1:3" x14ac:dyDescent="0.25">
      <c r="A702" s="19">
        <v>45978</v>
      </c>
      <c r="B702" s="20">
        <v>0.27099537037037036</v>
      </c>
      <c r="C702" s="21">
        <v>49.978999999999999</v>
      </c>
    </row>
    <row r="703" spans="1:3" x14ac:dyDescent="0.25">
      <c r="A703" s="19">
        <v>45978</v>
      </c>
      <c r="B703" s="20">
        <v>0.27100694444444445</v>
      </c>
      <c r="C703" s="21">
        <v>49.975000000000001</v>
      </c>
    </row>
    <row r="704" spans="1:3" x14ac:dyDescent="0.25">
      <c r="A704" s="19">
        <v>45978</v>
      </c>
      <c r="B704" s="20">
        <v>0.27101851851851849</v>
      </c>
      <c r="C704" s="21">
        <v>49.970999999999997</v>
      </c>
    </row>
    <row r="705" spans="1:3" x14ac:dyDescent="0.25">
      <c r="A705" s="19">
        <v>45978</v>
      </c>
      <c r="B705" s="20">
        <v>0.27103009259259259</v>
      </c>
      <c r="C705" s="21">
        <v>49.97</v>
      </c>
    </row>
    <row r="706" spans="1:3" x14ac:dyDescent="0.25">
      <c r="A706" s="19">
        <v>45978</v>
      </c>
      <c r="B706" s="20">
        <v>0.27104166666666668</v>
      </c>
      <c r="C706" s="21">
        <v>49.966999999999999</v>
      </c>
    </row>
    <row r="707" spans="1:3" x14ac:dyDescent="0.25">
      <c r="A707" s="19">
        <v>45978</v>
      </c>
      <c r="B707" s="20">
        <v>0.27105324074074072</v>
      </c>
      <c r="C707" s="21">
        <v>49.966000000000001</v>
      </c>
    </row>
    <row r="708" spans="1:3" x14ac:dyDescent="0.25">
      <c r="A708" s="19">
        <v>45978</v>
      </c>
      <c r="B708" s="20">
        <v>0.27106481481481481</v>
      </c>
      <c r="C708" s="21">
        <v>49.966999999999999</v>
      </c>
    </row>
    <row r="709" spans="1:3" x14ac:dyDescent="0.25">
      <c r="A709" s="19">
        <v>45978</v>
      </c>
      <c r="B709" s="20">
        <v>0.27107638888888891</v>
      </c>
      <c r="C709" s="21">
        <v>49.968000000000004</v>
      </c>
    </row>
    <row r="710" spans="1:3" x14ac:dyDescent="0.25">
      <c r="A710" s="19">
        <v>45978</v>
      </c>
      <c r="B710" s="20">
        <v>0.27108796296296295</v>
      </c>
      <c r="C710" s="21">
        <v>49.968000000000004</v>
      </c>
    </row>
    <row r="711" spans="1:3" x14ac:dyDescent="0.25">
      <c r="A711" s="19">
        <v>45978</v>
      </c>
      <c r="B711" s="20">
        <v>0.27109953703703704</v>
      </c>
      <c r="C711" s="21">
        <v>49.969000000000001</v>
      </c>
    </row>
    <row r="712" spans="1:3" x14ac:dyDescent="0.25">
      <c r="A712" s="19">
        <v>45978</v>
      </c>
      <c r="B712" s="20">
        <v>0.27111111111111114</v>
      </c>
      <c r="C712" s="21">
        <v>49.970999999999997</v>
      </c>
    </row>
    <row r="713" spans="1:3" x14ac:dyDescent="0.25">
      <c r="A713" s="19">
        <v>45978</v>
      </c>
      <c r="B713" s="20">
        <v>0.27112268518518517</v>
      </c>
      <c r="C713" s="21">
        <v>49.969000000000001</v>
      </c>
    </row>
    <row r="714" spans="1:3" x14ac:dyDescent="0.25">
      <c r="A714" s="19">
        <v>45978</v>
      </c>
      <c r="B714" s="20">
        <v>0.27113425925925927</v>
      </c>
      <c r="C714" s="21">
        <v>49.966999999999999</v>
      </c>
    </row>
    <row r="715" spans="1:3" x14ac:dyDescent="0.25">
      <c r="A715" s="19">
        <v>45978</v>
      </c>
      <c r="B715" s="20">
        <v>0.27114583333333331</v>
      </c>
      <c r="C715" s="21">
        <v>49.966000000000001</v>
      </c>
    </row>
    <row r="716" spans="1:3" x14ac:dyDescent="0.25">
      <c r="A716" s="19">
        <v>45978</v>
      </c>
      <c r="B716" s="20">
        <v>0.2711574074074074</v>
      </c>
      <c r="C716" s="21">
        <v>49.965000000000003</v>
      </c>
    </row>
    <row r="717" spans="1:3" x14ac:dyDescent="0.25">
      <c r="A717" s="19">
        <v>45978</v>
      </c>
      <c r="B717" s="20">
        <v>0.2711689814814815</v>
      </c>
      <c r="C717" s="21">
        <v>49.963000000000001</v>
      </c>
    </row>
    <row r="718" spans="1:3" x14ac:dyDescent="0.25">
      <c r="A718" s="19">
        <v>45978</v>
      </c>
      <c r="B718" s="20">
        <v>0.27118055555555554</v>
      </c>
      <c r="C718" s="21">
        <v>49.960999999999999</v>
      </c>
    </row>
    <row r="719" spans="1:3" x14ac:dyDescent="0.25">
      <c r="A719" s="19">
        <v>45978</v>
      </c>
      <c r="B719" s="20">
        <v>0.27119212962962963</v>
      </c>
      <c r="C719" s="21">
        <v>49.960999999999999</v>
      </c>
    </row>
    <row r="720" spans="1:3" x14ac:dyDescent="0.25">
      <c r="A720" s="19">
        <v>45978</v>
      </c>
      <c r="B720" s="20">
        <v>0.27120370370370372</v>
      </c>
      <c r="C720" s="21">
        <v>49.960999999999999</v>
      </c>
    </row>
    <row r="721" spans="1:3" x14ac:dyDescent="0.25">
      <c r="A721" s="19">
        <v>45978</v>
      </c>
      <c r="B721" s="20">
        <v>0.27121527777777776</v>
      </c>
      <c r="C721" s="21">
        <v>49.957000000000001</v>
      </c>
    </row>
    <row r="722" spans="1:3" x14ac:dyDescent="0.25">
      <c r="A722" s="19">
        <v>45978</v>
      </c>
      <c r="B722" s="20">
        <v>0.27122685185185186</v>
      </c>
      <c r="C722" s="21">
        <v>49.959000000000003</v>
      </c>
    </row>
    <row r="723" spans="1:3" x14ac:dyDescent="0.25">
      <c r="A723" s="19">
        <v>45978</v>
      </c>
      <c r="B723" s="20">
        <v>0.27123842592592595</v>
      </c>
      <c r="C723" s="21">
        <v>49.962000000000003</v>
      </c>
    </row>
    <row r="724" spans="1:3" x14ac:dyDescent="0.25">
      <c r="A724" s="19">
        <v>45978</v>
      </c>
      <c r="B724" s="20">
        <v>0.27124999999999999</v>
      </c>
      <c r="C724" s="21">
        <v>49.960999999999999</v>
      </c>
    </row>
    <row r="725" spans="1:3" x14ac:dyDescent="0.25">
      <c r="A725" s="19">
        <v>45978</v>
      </c>
      <c r="B725" s="20">
        <v>0.27126157407407409</v>
      </c>
      <c r="C725" s="21">
        <v>49.960999999999999</v>
      </c>
    </row>
    <row r="726" spans="1:3" x14ac:dyDescent="0.25">
      <c r="A726" s="19">
        <v>45978</v>
      </c>
      <c r="B726" s="20">
        <v>0.27127314814814812</v>
      </c>
      <c r="C726" s="21">
        <v>49.963999999999999</v>
      </c>
    </row>
    <row r="727" spans="1:3" x14ac:dyDescent="0.25">
      <c r="A727" s="19">
        <v>45978</v>
      </c>
      <c r="B727" s="20">
        <v>0.27128472222222222</v>
      </c>
      <c r="C727" s="21">
        <v>49.965000000000003</v>
      </c>
    </row>
    <row r="728" spans="1:3" x14ac:dyDescent="0.25">
      <c r="A728" s="19">
        <v>45978</v>
      </c>
      <c r="B728" s="20">
        <v>0.27129629629629631</v>
      </c>
      <c r="C728" s="21">
        <v>49.966000000000001</v>
      </c>
    </row>
    <row r="729" spans="1:3" x14ac:dyDescent="0.25">
      <c r="A729" s="19">
        <v>45978</v>
      </c>
      <c r="B729" s="20">
        <v>0.27130787037037035</v>
      </c>
      <c r="C729" s="21">
        <v>49.966999999999999</v>
      </c>
    </row>
    <row r="730" spans="1:3" x14ac:dyDescent="0.25">
      <c r="A730" s="19">
        <v>45978</v>
      </c>
      <c r="B730" s="20">
        <v>0.27131944444444445</v>
      </c>
      <c r="C730" s="21">
        <v>49.966000000000001</v>
      </c>
    </row>
    <row r="731" spans="1:3" x14ac:dyDescent="0.25">
      <c r="A731" s="19">
        <v>45978</v>
      </c>
      <c r="B731" s="20">
        <v>0.27133101851851854</v>
      </c>
      <c r="C731" s="21">
        <v>49.966999999999999</v>
      </c>
    </row>
    <row r="732" spans="1:3" x14ac:dyDescent="0.25">
      <c r="A732" s="19">
        <v>45978</v>
      </c>
      <c r="B732" s="20">
        <v>0.27134259259259258</v>
      </c>
      <c r="C732" s="21">
        <v>49.968000000000004</v>
      </c>
    </row>
    <row r="733" spans="1:3" x14ac:dyDescent="0.25">
      <c r="A733" s="19">
        <v>45978</v>
      </c>
      <c r="B733" s="20">
        <v>0.27135416666666667</v>
      </c>
      <c r="C733" s="21">
        <v>49.968000000000004</v>
      </c>
    </row>
    <row r="734" spans="1:3" x14ac:dyDescent="0.25">
      <c r="A734" s="19">
        <v>45978</v>
      </c>
      <c r="B734" s="20">
        <v>0.27136574074074077</v>
      </c>
      <c r="C734" s="21">
        <v>49.97</v>
      </c>
    </row>
    <row r="735" spans="1:3" x14ac:dyDescent="0.25">
      <c r="A735" s="19">
        <v>45978</v>
      </c>
      <c r="B735" s="20">
        <v>0.27137731481481481</v>
      </c>
      <c r="C735" s="21">
        <v>49.975000000000001</v>
      </c>
    </row>
    <row r="736" spans="1:3" x14ac:dyDescent="0.25">
      <c r="A736" s="19">
        <v>45978</v>
      </c>
      <c r="B736" s="20">
        <v>0.2713888888888889</v>
      </c>
      <c r="C736" s="21">
        <v>49.98</v>
      </c>
    </row>
    <row r="737" spans="1:3" x14ac:dyDescent="0.25">
      <c r="A737" s="19">
        <v>45978</v>
      </c>
      <c r="B737" s="20">
        <v>0.27140046296296294</v>
      </c>
      <c r="C737" s="21">
        <v>49.982999999999997</v>
      </c>
    </row>
    <row r="738" spans="1:3" x14ac:dyDescent="0.25">
      <c r="A738" s="19">
        <v>45978</v>
      </c>
      <c r="B738" s="20">
        <v>0.27141203703703703</v>
      </c>
      <c r="C738" s="21">
        <v>49.984000000000002</v>
      </c>
    </row>
    <row r="739" spans="1:3" x14ac:dyDescent="0.25">
      <c r="A739" s="19">
        <v>45978</v>
      </c>
      <c r="B739" s="20">
        <v>0.27142361111111113</v>
      </c>
      <c r="C739" s="21">
        <v>49.984999999999999</v>
      </c>
    </row>
    <row r="740" spans="1:3" x14ac:dyDescent="0.25">
      <c r="A740" s="19">
        <v>45978</v>
      </c>
      <c r="B740" s="20">
        <v>0.27143518518518517</v>
      </c>
      <c r="C740" s="21">
        <v>49.987000000000002</v>
      </c>
    </row>
    <row r="741" spans="1:3" x14ac:dyDescent="0.25">
      <c r="A741" s="19">
        <v>45978</v>
      </c>
      <c r="B741" s="20">
        <v>0.27144675925925926</v>
      </c>
      <c r="C741" s="21">
        <v>49.991</v>
      </c>
    </row>
    <row r="742" spans="1:3" x14ac:dyDescent="0.25">
      <c r="A742" s="19">
        <v>45978</v>
      </c>
      <c r="B742" s="20">
        <v>0.27145833333333336</v>
      </c>
      <c r="C742" s="21">
        <v>49.996000000000002</v>
      </c>
    </row>
    <row r="743" spans="1:3" x14ac:dyDescent="0.25">
      <c r="A743" s="19">
        <v>45978</v>
      </c>
      <c r="B743" s="20">
        <v>0.2714699074074074</v>
      </c>
      <c r="C743" s="21">
        <v>49.997999999999998</v>
      </c>
    </row>
    <row r="744" spans="1:3" x14ac:dyDescent="0.25">
      <c r="A744" s="19">
        <v>45978</v>
      </c>
      <c r="B744" s="20">
        <v>0.27148148148148149</v>
      </c>
      <c r="C744" s="21">
        <v>50</v>
      </c>
    </row>
    <row r="745" spans="1:3" x14ac:dyDescent="0.25">
      <c r="A745" s="19">
        <v>45978</v>
      </c>
      <c r="B745" s="20">
        <v>0.27149305555555553</v>
      </c>
      <c r="C745" s="21">
        <v>50.002000000000002</v>
      </c>
    </row>
    <row r="746" spans="1:3" x14ac:dyDescent="0.25">
      <c r="A746" s="19">
        <v>45978</v>
      </c>
      <c r="B746" s="20">
        <v>0.27150462962962962</v>
      </c>
      <c r="C746" s="21">
        <v>50.003</v>
      </c>
    </row>
    <row r="747" spans="1:3" x14ac:dyDescent="0.25">
      <c r="A747" s="19">
        <v>45978</v>
      </c>
      <c r="B747" s="20">
        <v>0.27151620370370372</v>
      </c>
      <c r="C747" s="21">
        <v>50.009</v>
      </c>
    </row>
    <row r="748" spans="1:3" x14ac:dyDescent="0.25">
      <c r="A748" s="19">
        <v>45978</v>
      </c>
      <c r="B748" s="20">
        <v>0.27152777777777776</v>
      </c>
      <c r="C748" s="21">
        <v>50.011000000000003</v>
      </c>
    </row>
    <row r="749" spans="1:3" x14ac:dyDescent="0.25">
      <c r="A749" s="19">
        <v>45978</v>
      </c>
      <c r="B749" s="20">
        <v>0.27153935185185185</v>
      </c>
      <c r="C749" s="21">
        <v>50.009</v>
      </c>
    </row>
    <row r="750" spans="1:3" x14ac:dyDescent="0.25">
      <c r="A750" s="19">
        <v>45978</v>
      </c>
      <c r="B750" s="20">
        <v>0.27155092592592595</v>
      </c>
      <c r="C750" s="21">
        <v>50.009</v>
      </c>
    </row>
    <row r="751" spans="1:3" x14ac:dyDescent="0.25">
      <c r="A751" s="19">
        <v>45978</v>
      </c>
      <c r="B751" s="20">
        <v>0.27156249999999998</v>
      </c>
      <c r="C751" s="21">
        <v>50.01</v>
      </c>
    </row>
    <row r="752" spans="1:3" x14ac:dyDescent="0.25">
      <c r="A752" s="19">
        <v>45978</v>
      </c>
      <c r="B752" s="20">
        <v>0.27157407407407408</v>
      </c>
      <c r="C752" s="21">
        <v>50.014000000000003</v>
      </c>
    </row>
    <row r="753" spans="1:3" x14ac:dyDescent="0.25">
      <c r="A753" s="19">
        <v>45978</v>
      </c>
      <c r="B753" s="20">
        <v>0.27158564814814817</v>
      </c>
      <c r="C753" s="21">
        <v>50.015000000000001</v>
      </c>
    </row>
    <row r="754" spans="1:3" x14ac:dyDescent="0.25">
      <c r="A754" s="19">
        <v>45978</v>
      </c>
      <c r="B754" s="20">
        <v>0.27159722222222221</v>
      </c>
      <c r="C754" s="21">
        <v>50.015999999999998</v>
      </c>
    </row>
    <row r="755" spans="1:3" x14ac:dyDescent="0.25">
      <c r="A755" s="19">
        <v>45978</v>
      </c>
      <c r="B755" s="20">
        <v>0.27160879629629631</v>
      </c>
      <c r="C755" s="21">
        <v>50.018999999999998</v>
      </c>
    </row>
    <row r="756" spans="1:3" x14ac:dyDescent="0.25">
      <c r="A756" s="19">
        <v>45978</v>
      </c>
      <c r="B756" s="20">
        <v>0.27162037037037035</v>
      </c>
      <c r="C756" s="21">
        <v>50.024000000000001</v>
      </c>
    </row>
    <row r="757" spans="1:3" x14ac:dyDescent="0.25">
      <c r="A757" s="19">
        <v>45978</v>
      </c>
      <c r="B757" s="20">
        <v>0.27163194444444444</v>
      </c>
      <c r="C757" s="21">
        <v>50.026000000000003</v>
      </c>
    </row>
    <row r="758" spans="1:3" x14ac:dyDescent="0.25">
      <c r="A758" s="19">
        <v>45978</v>
      </c>
      <c r="B758" s="20">
        <v>0.27164351851851853</v>
      </c>
      <c r="C758" s="21">
        <v>50.027999999999999</v>
      </c>
    </row>
    <row r="759" spans="1:3" x14ac:dyDescent="0.25">
      <c r="A759" s="19">
        <v>45978</v>
      </c>
      <c r="B759" s="20">
        <v>0.27165509259259257</v>
      </c>
      <c r="C759" s="21">
        <v>50.027999999999999</v>
      </c>
    </row>
    <row r="760" spans="1:3" x14ac:dyDescent="0.25">
      <c r="A760" s="19">
        <v>45978</v>
      </c>
      <c r="B760" s="20">
        <v>0.27166666666666667</v>
      </c>
      <c r="C760" s="21">
        <v>50.027000000000001</v>
      </c>
    </row>
    <row r="761" spans="1:3" x14ac:dyDescent="0.25">
      <c r="A761" s="19">
        <v>45978</v>
      </c>
      <c r="B761" s="20">
        <v>0.27167824074074076</v>
      </c>
      <c r="C761" s="21">
        <v>50.027999999999999</v>
      </c>
    </row>
    <row r="762" spans="1:3" x14ac:dyDescent="0.25">
      <c r="A762" s="19">
        <v>45978</v>
      </c>
      <c r="B762" s="20">
        <v>0.2716898148148148</v>
      </c>
      <c r="C762" s="21">
        <v>50.03</v>
      </c>
    </row>
    <row r="763" spans="1:3" x14ac:dyDescent="0.25">
      <c r="A763" s="19">
        <v>45978</v>
      </c>
      <c r="B763" s="20">
        <v>0.2717013888888889</v>
      </c>
      <c r="C763" s="21">
        <v>50.029000000000003</v>
      </c>
    </row>
    <row r="764" spans="1:3" x14ac:dyDescent="0.25">
      <c r="A764" s="19">
        <v>45978</v>
      </c>
      <c r="B764" s="20">
        <v>0.27171296296296299</v>
      </c>
      <c r="C764" s="21">
        <v>50.029000000000003</v>
      </c>
    </row>
    <row r="765" spans="1:3" x14ac:dyDescent="0.25">
      <c r="A765" s="19">
        <v>45978</v>
      </c>
      <c r="B765" s="20">
        <v>0.27172453703703703</v>
      </c>
      <c r="C765" s="21">
        <v>50.029000000000003</v>
      </c>
    </row>
    <row r="766" spans="1:3" x14ac:dyDescent="0.25">
      <c r="A766" s="19">
        <v>45978</v>
      </c>
      <c r="B766" s="20">
        <v>0.27173611111111112</v>
      </c>
      <c r="C766" s="21">
        <v>50.031999999999996</v>
      </c>
    </row>
    <row r="767" spans="1:3" x14ac:dyDescent="0.25">
      <c r="A767" s="19">
        <v>45978</v>
      </c>
      <c r="B767" s="20">
        <v>0.27174768518518516</v>
      </c>
      <c r="C767" s="21">
        <v>50.034999999999997</v>
      </c>
    </row>
    <row r="768" spans="1:3" x14ac:dyDescent="0.25">
      <c r="A768" s="19">
        <v>45978</v>
      </c>
      <c r="B768" s="20">
        <v>0.27175925925925926</v>
      </c>
      <c r="C768" s="21">
        <v>50.036999999999999</v>
      </c>
    </row>
    <row r="769" spans="1:3" x14ac:dyDescent="0.25">
      <c r="A769" s="19">
        <v>45978</v>
      </c>
      <c r="B769" s="20">
        <v>0.27177083333333335</v>
      </c>
      <c r="C769" s="21">
        <v>50.036999999999999</v>
      </c>
    </row>
    <row r="770" spans="1:3" x14ac:dyDescent="0.25">
      <c r="A770" s="19">
        <v>45978</v>
      </c>
      <c r="B770" s="20">
        <v>0.27178240740740739</v>
      </c>
      <c r="C770" s="21">
        <v>50.039000000000001</v>
      </c>
    </row>
    <row r="771" spans="1:3" x14ac:dyDescent="0.25">
      <c r="A771" s="19">
        <v>45978</v>
      </c>
      <c r="B771" s="20">
        <v>0.27179398148148148</v>
      </c>
      <c r="C771" s="21">
        <v>50.036000000000001</v>
      </c>
    </row>
    <row r="772" spans="1:3" x14ac:dyDescent="0.25">
      <c r="A772" s="19">
        <v>45978</v>
      </c>
      <c r="B772" s="20">
        <v>0.27180555555555558</v>
      </c>
      <c r="C772" s="21">
        <v>50.034999999999997</v>
      </c>
    </row>
    <row r="773" spans="1:3" x14ac:dyDescent="0.25">
      <c r="A773" s="19">
        <v>45978</v>
      </c>
      <c r="B773" s="20">
        <v>0.27181712962962962</v>
      </c>
      <c r="C773" s="21">
        <v>50.034999999999997</v>
      </c>
    </row>
    <row r="774" spans="1:3" x14ac:dyDescent="0.25">
      <c r="A774" s="19">
        <v>45978</v>
      </c>
      <c r="B774" s="20">
        <v>0.27182870370370371</v>
      </c>
      <c r="C774" s="21">
        <v>50.039000000000001</v>
      </c>
    </row>
    <row r="775" spans="1:3" x14ac:dyDescent="0.25">
      <c r="A775" s="19">
        <v>45978</v>
      </c>
      <c r="B775" s="20">
        <v>0.27184027777777775</v>
      </c>
      <c r="C775" s="21">
        <v>50.036000000000001</v>
      </c>
    </row>
    <row r="776" spans="1:3" x14ac:dyDescent="0.25">
      <c r="A776" s="19">
        <v>45978</v>
      </c>
      <c r="B776" s="20">
        <v>0.27185185185185184</v>
      </c>
      <c r="C776" s="21">
        <v>50.036999999999999</v>
      </c>
    </row>
    <row r="777" spans="1:3" x14ac:dyDescent="0.25">
      <c r="A777" s="19">
        <v>45978</v>
      </c>
      <c r="B777" s="20">
        <v>0.27186342592592594</v>
      </c>
      <c r="C777" s="21">
        <v>50.039000000000001</v>
      </c>
    </row>
    <row r="778" spans="1:3" x14ac:dyDescent="0.25">
      <c r="A778" s="19">
        <v>45978</v>
      </c>
      <c r="B778" s="20">
        <v>0.27187499999999998</v>
      </c>
      <c r="C778" s="21">
        <v>50.042999999999999</v>
      </c>
    </row>
    <row r="779" spans="1:3" x14ac:dyDescent="0.25">
      <c r="A779" s="19">
        <v>45978</v>
      </c>
      <c r="B779" s="20">
        <v>0.27188657407407407</v>
      </c>
      <c r="C779" s="21">
        <v>50.045999999999999</v>
      </c>
    </row>
    <row r="780" spans="1:3" x14ac:dyDescent="0.25">
      <c r="A780" s="19">
        <v>45978</v>
      </c>
      <c r="B780" s="20">
        <v>0.27189814814814817</v>
      </c>
      <c r="C780" s="21">
        <v>50.045999999999999</v>
      </c>
    </row>
    <row r="781" spans="1:3" x14ac:dyDescent="0.25">
      <c r="A781" s="19">
        <v>45978</v>
      </c>
      <c r="B781" s="20">
        <v>0.27190972222222221</v>
      </c>
      <c r="C781" s="21">
        <v>50.045999999999999</v>
      </c>
    </row>
    <row r="782" spans="1:3" x14ac:dyDescent="0.25">
      <c r="A782" s="19">
        <v>45978</v>
      </c>
      <c r="B782" s="20">
        <v>0.2719212962962963</v>
      </c>
      <c r="C782" s="21">
        <v>50.045999999999999</v>
      </c>
    </row>
    <row r="783" spans="1:3" x14ac:dyDescent="0.25">
      <c r="A783" s="19">
        <v>45978</v>
      </c>
      <c r="B783" s="20">
        <v>0.27193287037037039</v>
      </c>
      <c r="C783" s="21">
        <v>50.043999999999997</v>
      </c>
    </row>
    <row r="784" spans="1:3" x14ac:dyDescent="0.25">
      <c r="A784" s="19">
        <v>45978</v>
      </c>
      <c r="B784" s="20">
        <v>0.27194444444444443</v>
      </c>
      <c r="C784" s="21">
        <v>50.042000000000002</v>
      </c>
    </row>
    <row r="785" spans="1:3" x14ac:dyDescent="0.25">
      <c r="A785" s="19">
        <v>45978</v>
      </c>
      <c r="B785" s="20">
        <v>0.27195601851851853</v>
      </c>
      <c r="C785" s="21">
        <v>50.039000000000001</v>
      </c>
    </row>
    <row r="786" spans="1:3" x14ac:dyDescent="0.25">
      <c r="A786" s="19">
        <v>45978</v>
      </c>
      <c r="B786" s="20">
        <v>0.27196759259259257</v>
      </c>
      <c r="C786" s="21">
        <v>50.037999999999997</v>
      </c>
    </row>
    <row r="787" spans="1:3" x14ac:dyDescent="0.25">
      <c r="A787" s="19">
        <v>45978</v>
      </c>
      <c r="B787" s="20">
        <v>0.27197916666666666</v>
      </c>
      <c r="C787" s="21">
        <v>50.036999999999999</v>
      </c>
    </row>
    <row r="788" spans="1:3" x14ac:dyDescent="0.25">
      <c r="A788" s="19">
        <v>45978</v>
      </c>
      <c r="B788" s="20">
        <v>0.27199074074074076</v>
      </c>
      <c r="C788" s="21">
        <v>50.037999999999997</v>
      </c>
    </row>
    <row r="789" spans="1:3" x14ac:dyDescent="0.25">
      <c r="A789" s="19">
        <v>45978</v>
      </c>
      <c r="B789" s="20">
        <v>0.27200231481481479</v>
      </c>
      <c r="C789" s="21">
        <v>50.04</v>
      </c>
    </row>
    <row r="790" spans="1:3" x14ac:dyDescent="0.25">
      <c r="A790" s="19">
        <v>45978</v>
      </c>
      <c r="B790" s="20">
        <v>0.27201388888888889</v>
      </c>
      <c r="C790" s="21">
        <v>50.04</v>
      </c>
    </row>
    <row r="791" spans="1:3" x14ac:dyDescent="0.25">
      <c r="A791" s="19">
        <v>45978</v>
      </c>
      <c r="B791" s="20">
        <v>0.27202546296296298</v>
      </c>
      <c r="C791" s="21">
        <v>50.040999999999997</v>
      </c>
    </row>
    <row r="792" spans="1:3" x14ac:dyDescent="0.25">
      <c r="A792" s="19">
        <v>45978</v>
      </c>
      <c r="B792" s="20">
        <v>0.27203703703703702</v>
      </c>
      <c r="C792" s="21">
        <v>50.042000000000002</v>
      </c>
    </row>
    <row r="793" spans="1:3" x14ac:dyDescent="0.25">
      <c r="A793" s="19">
        <v>45978</v>
      </c>
      <c r="B793" s="20">
        <v>0.27204861111111112</v>
      </c>
      <c r="C793" s="21">
        <v>50.043999999999997</v>
      </c>
    </row>
    <row r="794" spans="1:3" x14ac:dyDescent="0.25">
      <c r="A794" s="19">
        <v>45978</v>
      </c>
      <c r="B794" s="20">
        <v>0.27206018518518521</v>
      </c>
      <c r="C794" s="21">
        <v>50.045000000000002</v>
      </c>
    </row>
    <row r="795" spans="1:3" x14ac:dyDescent="0.25">
      <c r="A795" s="19">
        <v>45978</v>
      </c>
      <c r="B795" s="20">
        <v>0.27207175925925925</v>
      </c>
      <c r="C795" s="21">
        <v>50.042999999999999</v>
      </c>
    </row>
    <row r="796" spans="1:3" x14ac:dyDescent="0.25">
      <c r="A796" s="19">
        <v>45978</v>
      </c>
      <c r="B796" s="20">
        <v>0.27208333333333334</v>
      </c>
      <c r="C796" s="21">
        <v>50.042999999999999</v>
      </c>
    </row>
    <row r="797" spans="1:3" x14ac:dyDescent="0.25">
      <c r="A797" s="19">
        <v>45978</v>
      </c>
      <c r="B797" s="20">
        <v>0.27209490740740738</v>
      </c>
      <c r="C797" s="21">
        <v>50.043999999999997</v>
      </c>
    </row>
    <row r="798" spans="1:3" x14ac:dyDescent="0.25">
      <c r="A798" s="19">
        <v>45978</v>
      </c>
      <c r="B798" s="20">
        <v>0.27210648148148148</v>
      </c>
      <c r="C798" s="21">
        <v>50.042000000000002</v>
      </c>
    </row>
    <row r="799" spans="1:3" x14ac:dyDescent="0.25">
      <c r="A799" s="19">
        <v>45978</v>
      </c>
      <c r="B799" s="20">
        <v>0.27211805555555557</v>
      </c>
      <c r="C799" s="21">
        <v>50.04</v>
      </c>
    </row>
    <row r="800" spans="1:3" x14ac:dyDescent="0.25">
      <c r="A800" s="19">
        <v>45978</v>
      </c>
      <c r="B800" s="20">
        <v>0.27212962962962961</v>
      </c>
      <c r="C800" s="21">
        <v>50.039000000000001</v>
      </c>
    </row>
    <row r="801" spans="1:3" x14ac:dyDescent="0.25">
      <c r="A801" s="19">
        <v>45978</v>
      </c>
      <c r="B801" s="20">
        <v>0.2721412037037037</v>
      </c>
      <c r="C801" s="21">
        <v>50.037999999999997</v>
      </c>
    </row>
    <row r="802" spans="1:3" x14ac:dyDescent="0.25">
      <c r="A802" s="19">
        <v>45978</v>
      </c>
      <c r="B802" s="20">
        <v>0.2721527777777778</v>
      </c>
      <c r="C802" s="21">
        <v>50.039000000000001</v>
      </c>
    </row>
    <row r="803" spans="1:3" x14ac:dyDescent="0.25">
      <c r="A803" s="19">
        <v>45978</v>
      </c>
      <c r="B803" s="20">
        <v>0.27216435185185184</v>
      </c>
      <c r="C803" s="21">
        <v>50.037999999999997</v>
      </c>
    </row>
    <row r="804" spans="1:3" x14ac:dyDescent="0.25">
      <c r="A804" s="19">
        <v>45978</v>
      </c>
      <c r="B804" s="20">
        <v>0.27217592592592593</v>
      </c>
      <c r="C804" s="21">
        <v>50.04</v>
      </c>
    </row>
    <row r="805" spans="1:3" x14ac:dyDescent="0.25">
      <c r="A805" s="19">
        <v>45978</v>
      </c>
      <c r="B805" s="20">
        <v>0.27218750000000003</v>
      </c>
      <c r="C805" s="21">
        <v>50.042000000000002</v>
      </c>
    </row>
    <row r="806" spans="1:3" x14ac:dyDescent="0.25">
      <c r="A806" s="19">
        <v>45978</v>
      </c>
      <c r="B806" s="20">
        <v>0.27219907407407407</v>
      </c>
      <c r="C806" s="21">
        <v>50.045000000000002</v>
      </c>
    </row>
    <row r="807" spans="1:3" x14ac:dyDescent="0.25">
      <c r="A807" s="19">
        <v>45978</v>
      </c>
      <c r="B807" s="20">
        <v>0.27221064814814816</v>
      </c>
      <c r="C807" s="21">
        <v>50.045999999999999</v>
      </c>
    </row>
    <row r="808" spans="1:3" x14ac:dyDescent="0.25">
      <c r="A808" s="19">
        <v>45978</v>
      </c>
      <c r="B808" s="20">
        <v>0.2722222222222222</v>
      </c>
      <c r="C808" s="21">
        <v>50.048999999999999</v>
      </c>
    </row>
    <row r="809" spans="1:3" x14ac:dyDescent="0.25">
      <c r="A809" s="19">
        <v>45978</v>
      </c>
      <c r="B809" s="20">
        <v>0.27223379629629629</v>
      </c>
      <c r="C809" s="21">
        <v>50.048999999999999</v>
      </c>
    </row>
    <row r="810" spans="1:3" x14ac:dyDescent="0.25">
      <c r="A810" s="19">
        <v>45978</v>
      </c>
      <c r="B810" s="20">
        <v>0.27224537037037039</v>
      </c>
      <c r="C810" s="21">
        <v>50.045999999999999</v>
      </c>
    </row>
    <row r="811" spans="1:3" x14ac:dyDescent="0.25">
      <c r="A811" s="19">
        <v>45978</v>
      </c>
      <c r="B811" s="20">
        <v>0.27225694444444443</v>
      </c>
      <c r="C811" s="21">
        <v>50.042000000000002</v>
      </c>
    </row>
    <row r="812" spans="1:3" x14ac:dyDescent="0.25">
      <c r="A812" s="19">
        <v>45978</v>
      </c>
      <c r="B812" s="20">
        <v>0.27226851851851852</v>
      </c>
      <c r="C812" s="21">
        <v>50.040999999999997</v>
      </c>
    </row>
    <row r="813" spans="1:3" x14ac:dyDescent="0.25">
      <c r="A813" s="19">
        <v>45978</v>
      </c>
      <c r="B813" s="20">
        <v>0.27228009259259262</v>
      </c>
      <c r="C813" s="21">
        <v>50.04</v>
      </c>
    </row>
    <row r="814" spans="1:3" x14ac:dyDescent="0.25">
      <c r="A814" s="19">
        <v>45978</v>
      </c>
      <c r="B814" s="20">
        <v>0.27229166666666665</v>
      </c>
      <c r="C814" s="21">
        <v>50.04</v>
      </c>
    </row>
    <row r="815" spans="1:3" x14ac:dyDescent="0.25">
      <c r="A815" s="19">
        <v>45978</v>
      </c>
      <c r="B815" s="20">
        <v>0.27230324074074075</v>
      </c>
      <c r="C815" s="21">
        <v>50.04</v>
      </c>
    </row>
    <row r="816" spans="1:3" x14ac:dyDescent="0.25">
      <c r="A816" s="19">
        <v>45978</v>
      </c>
      <c r="B816" s="20">
        <v>0.27231481481481479</v>
      </c>
      <c r="C816" s="21">
        <v>50.045000000000002</v>
      </c>
    </row>
    <row r="817" spans="1:3" x14ac:dyDescent="0.25">
      <c r="A817" s="19">
        <v>45978</v>
      </c>
      <c r="B817" s="20">
        <v>0.27232638888888888</v>
      </c>
      <c r="C817" s="21">
        <v>50.043999999999997</v>
      </c>
    </row>
    <row r="818" spans="1:3" x14ac:dyDescent="0.25">
      <c r="A818" s="19">
        <v>45978</v>
      </c>
      <c r="B818" s="20">
        <v>0.27233796296296298</v>
      </c>
      <c r="C818" s="21">
        <v>50.042000000000002</v>
      </c>
    </row>
    <row r="819" spans="1:3" x14ac:dyDescent="0.25">
      <c r="A819" s="19">
        <v>45978</v>
      </c>
      <c r="B819" s="20">
        <v>0.27234953703703701</v>
      </c>
      <c r="C819" s="21">
        <v>50.040999999999997</v>
      </c>
    </row>
    <row r="820" spans="1:3" x14ac:dyDescent="0.25">
      <c r="A820" s="19">
        <v>45978</v>
      </c>
      <c r="B820" s="20">
        <v>0.27236111111111111</v>
      </c>
      <c r="C820" s="21">
        <v>50.040999999999997</v>
      </c>
    </row>
    <row r="821" spans="1:3" x14ac:dyDescent="0.25">
      <c r="A821" s="19">
        <v>45978</v>
      </c>
      <c r="B821" s="20">
        <v>0.2723726851851852</v>
      </c>
      <c r="C821" s="21">
        <v>50.04</v>
      </c>
    </row>
    <row r="822" spans="1:3" x14ac:dyDescent="0.25">
      <c r="A822" s="19">
        <v>45978</v>
      </c>
      <c r="B822" s="20">
        <v>0.27238425925925924</v>
      </c>
      <c r="C822" s="21">
        <v>50.042999999999999</v>
      </c>
    </row>
    <row r="823" spans="1:3" x14ac:dyDescent="0.25">
      <c r="A823" s="19">
        <v>45978</v>
      </c>
      <c r="B823" s="20">
        <v>0.27239583333333334</v>
      </c>
      <c r="C823" s="21">
        <v>50.043999999999997</v>
      </c>
    </row>
    <row r="824" spans="1:3" x14ac:dyDescent="0.25">
      <c r="A824" s="19">
        <v>45978</v>
      </c>
      <c r="B824" s="20">
        <v>0.27240740740740743</v>
      </c>
      <c r="C824" s="21">
        <v>50.045999999999999</v>
      </c>
    </row>
    <row r="825" spans="1:3" x14ac:dyDescent="0.25">
      <c r="A825" s="19">
        <v>45978</v>
      </c>
      <c r="B825" s="20">
        <v>0.27241898148148147</v>
      </c>
      <c r="C825" s="21">
        <v>50.046999999999997</v>
      </c>
    </row>
    <row r="826" spans="1:3" x14ac:dyDescent="0.25">
      <c r="A826" s="19">
        <v>45978</v>
      </c>
      <c r="B826" s="20">
        <v>0.27243055555555556</v>
      </c>
      <c r="C826" s="21">
        <v>50.045999999999999</v>
      </c>
    </row>
    <row r="827" spans="1:3" x14ac:dyDescent="0.25">
      <c r="A827" s="19">
        <v>45978</v>
      </c>
      <c r="B827" s="20">
        <v>0.2724421296296296</v>
      </c>
      <c r="C827" s="21">
        <v>50.045000000000002</v>
      </c>
    </row>
    <row r="828" spans="1:3" x14ac:dyDescent="0.25">
      <c r="A828" s="19">
        <v>45978</v>
      </c>
      <c r="B828" s="20">
        <v>0.2724537037037037</v>
      </c>
      <c r="C828" s="21">
        <v>50.042999999999999</v>
      </c>
    </row>
    <row r="829" spans="1:3" x14ac:dyDescent="0.25">
      <c r="A829" s="19">
        <v>45978</v>
      </c>
      <c r="B829" s="20">
        <v>0.27246527777777779</v>
      </c>
      <c r="C829" s="21">
        <v>50.040999999999997</v>
      </c>
    </row>
    <row r="830" spans="1:3" x14ac:dyDescent="0.25">
      <c r="A830" s="19">
        <v>45978</v>
      </c>
      <c r="B830" s="20">
        <v>0.27247685185185183</v>
      </c>
      <c r="C830" s="21">
        <v>50.037999999999997</v>
      </c>
    </row>
    <row r="831" spans="1:3" x14ac:dyDescent="0.25">
      <c r="A831" s="19">
        <v>45978</v>
      </c>
      <c r="B831" s="20">
        <v>0.27248842592592593</v>
      </c>
      <c r="C831" s="21">
        <v>50.036000000000001</v>
      </c>
    </row>
    <row r="832" spans="1:3" x14ac:dyDescent="0.25">
      <c r="A832" s="19">
        <v>45978</v>
      </c>
      <c r="B832" s="20">
        <v>0.27250000000000002</v>
      </c>
      <c r="C832" s="21">
        <v>50.039000000000001</v>
      </c>
    </row>
    <row r="833" spans="1:3" x14ac:dyDescent="0.25">
      <c r="A833" s="19">
        <v>45978</v>
      </c>
      <c r="B833" s="20">
        <v>0.27251157407407406</v>
      </c>
      <c r="C833" s="21">
        <v>50.039000000000001</v>
      </c>
    </row>
    <row r="834" spans="1:3" x14ac:dyDescent="0.25">
      <c r="A834" s="19">
        <v>45978</v>
      </c>
      <c r="B834" s="20">
        <v>0.27252314814814815</v>
      </c>
      <c r="C834" s="21">
        <v>50.042999999999999</v>
      </c>
    </row>
    <row r="835" spans="1:3" x14ac:dyDescent="0.25">
      <c r="A835" s="19">
        <v>45978</v>
      </c>
      <c r="B835" s="20">
        <v>0.27253472222222225</v>
      </c>
      <c r="C835" s="21">
        <v>50.045000000000002</v>
      </c>
    </row>
    <row r="836" spans="1:3" x14ac:dyDescent="0.25">
      <c r="A836" s="19">
        <v>45978</v>
      </c>
      <c r="B836" s="20">
        <v>0.27254629629629629</v>
      </c>
      <c r="C836" s="21">
        <v>50.045000000000002</v>
      </c>
    </row>
    <row r="837" spans="1:3" x14ac:dyDescent="0.25">
      <c r="A837" s="19">
        <v>45978</v>
      </c>
      <c r="B837" s="20">
        <v>0.27255787037037038</v>
      </c>
      <c r="C837" s="21">
        <v>50.040999999999997</v>
      </c>
    </row>
    <row r="838" spans="1:3" x14ac:dyDescent="0.25">
      <c r="A838" s="19">
        <v>45978</v>
      </c>
      <c r="B838" s="20">
        <v>0.27256944444444442</v>
      </c>
      <c r="C838" s="21">
        <v>50.037999999999997</v>
      </c>
    </row>
    <row r="839" spans="1:3" x14ac:dyDescent="0.25">
      <c r="A839" s="19">
        <v>45978</v>
      </c>
      <c r="B839" s="20">
        <v>0.27258101851851851</v>
      </c>
      <c r="C839" s="21">
        <v>50.039000000000001</v>
      </c>
    </row>
    <row r="840" spans="1:3" x14ac:dyDescent="0.25">
      <c r="A840" s="19">
        <v>45978</v>
      </c>
      <c r="B840" s="20">
        <v>0.27259259259259261</v>
      </c>
      <c r="C840" s="21">
        <v>50.040999999999997</v>
      </c>
    </row>
    <row r="841" spans="1:3" x14ac:dyDescent="0.25">
      <c r="A841" s="19">
        <v>45978</v>
      </c>
      <c r="B841" s="20">
        <v>0.27260416666666665</v>
      </c>
      <c r="C841" s="21">
        <v>50.042999999999999</v>
      </c>
    </row>
    <row r="842" spans="1:3" x14ac:dyDescent="0.25">
      <c r="A842" s="19">
        <v>45978</v>
      </c>
      <c r="B842" s="20">
        <v>0.27261574074074074</v>
      </c>
      <c r="C842" s="21">
        <v>50.040999999999997</v>
      </c>
    </row>
    <row r="843" spans="1:3" x14ac:dyDescent="0.25">
      <c r="A843" s="19">
        <v>45978</v>
      </c>
      <c r="B843" s="20">
        <v>0.27262731481481484</v>
      </c>
      <c r="C843" s="21">
        <v>50.034999999999997</v>
      </c>
    </row>
    <row r="844" spans="1:3" x14ac:dyDescent="0.25">
      <c r="A844" s="19">
        <v>45978</v>
      </c>
      <c r="B844" s="20">
        <v>0.27263888888888888</v>
      </c>
      <c r="C844" s="21">
        <v>50.031999999999996</v>
      </c>
    </row>
    <row r="845" spans="1:3" x14ac:dyDescent="0.25">
      <c r="A845" s="19">
        <v>45978</v>
      </c>
      <c r="B845" s="20">
        <v>0.27265046296296297</v>
      </c>
      <c r="C845" s="21">
        <v>50.029000000000003</v>
      </c>
    </row>
    <row r="846" spans="1:3" x14ac:dyDescent="0.25">
      <c r="A846" s="19">
        <v>45978</v>
      </c>
      <c r="B846" s="20">
        <v>0.27266203703703706</v>
      </c>
      <c r="C846" s="21">
        <v>50.03</v>
      </c>
    </row>
    <row r="847" spans="1:3" x14ac:dyDescent="0.25">
      <c r="A847" s="19"/>
      <c r="B847" s="20"/>
      <c r="C847" s="21"/>
    </row>
    <row r="848" spans="1:3" x14ac:dyDescent="0.25">
      <c r="A848" s="19"/>
      <c r="B848" s="20"/>
      <c r="C848" s="21"/>
    </row>
    <row r="849" spans="1:3" x14ac:dyDescent="0.25">
      <c r="A849" s="19"/>
      <c r="B849" s="20"/>
      <c r="C849" s="21"/>
    </row>
    <row r="850" spans="1:3" x14ac:dyDescent="0.25">
      <c r="A850" s="19"/>
      <c r="B850" s="20"/>
      <c r="C850" s="21"/>
    </row>
    <row r="851" spans="1:3" x14ac:dyDescent="0.25">
      <c r="A851" s="19"/>
      <c r="B851" s="20"/>
      <c r="C851" s="21"/>
    </row>
    <row r="852" spans="1:3" x14ac:dyDescent="0.25">
      <c r="A852" s="19"/>
      <c r="B852" s="20"/>
      <c r="C852" s="21"/>
    </row>
    <row r="853" spans="1:3" x14ac:dyDescent="0.25">
      <c r="A853" s="19"/>
      <c r="B853" s="20"/>
      <c r="C853" s="21"/>
    </row>
    <row r="854" spans="1:3" x14ac:dyDescent="0.25">
      <c r="A854" s="19"/>
      <c r="B854" s="20"/>
      <c r="C854" s="21"/>
    </row>
    <row r="855" spans="1:3" x14ac:dyDescent="0.25">
      <c r="A855" s="19"/>
      <c r="B855" s="20"/>
      <c r="C855" s="21"/>
    </row>
    <row r="856" spans="1:3" x14ac:dyDescent="0.25">
      <c r="A856" s="19"/>
      <c r="B856" s="20"/>
      <c r="C856" s="21"/>
    </row>
    <row r="857" spans="1:3" x14ac:dyDescent="0.25">
      <c r="A857" s="19"/>
      <c r="B857" s="20"/>
      <c r="C857" s="21"/>
    </row>
    <row r="858" spans="1:3" x14ac:dyDescent="0.25">
      <c r="A858" s="19"/>
      <c r="B858" s="20"/>
      <c r="C858" s="21"/>
    </row>
    <row r="859" spans="1:3" x14ac:dyDescent="0.25">
      <c r="A859" s="19"/>
      <c r="B859" s="20"/>
      <c r="C859" s="21"/>
    </row>
    <row r="860" spans="1:3" x14ac:dyDescent="0.25">
      <c r="A860" s="19"/>
      <c r="B860" s="20"/>
      <c r="C860" s="21"/>
    </row>
    <row r="861" spans="1:3" x14ac:dyDescent="0.25">
      <c r="A861" s="19"/>
      <c r="B861" s="20"/>
      <c r="C861" s="21"/>
    </row>
    <row r="862" spans="1:3" x14ac:dyDescent="0.25">
      <c r="A862" s="19"/>
      <c r="B862" s="20"/>
      <c r="C862" s="21"/>
    </row>
    <row r="863" spans="1:3" x14ac:dyDescent="0.25">
      <c r="A863" s="19"/>
      <c r="B863" s="20"/>
      <c r="C863" s="21"/>
    </row>
    <row r="864" spans="1:3" x14ac:dyDescent="0.25">
      <c r="A864" s="19"/>
      <c r="B864" s="20"/>
      <c r="C864" s="21"/>
    </row>
    <row r="865" spans="1:3" x14ac:dyDescent="0.25">
      <c r="A865" s="19"/>
      <c r="B865" s="20"/>
      <c r="C865" s="21"/>
    </row>
    <row r="866" spans="1:3" x14ac:dyDescent="0.25">
      <c r="A866" s="19"/>
      <c r="B866" s="20"/>
      <c r="C866" s="21"/>
    </row>
    <row r="867" spans="1:3" x14ac:dyDescent="0.25">
      <c r="A867" s="19"/>
      <c r="B867" s="20"/>
      <c r="C867" s="21"/>
    </row>
    <row r="868" spans="1:3" x14ac:dyDescent="0.25">
      <c r="A868" s="19"/>
      <c r="B868" s="20"/>
      <c r="C868" s="21"/>
    </row>
    <row r="869" spans="1:3" x14ac:dyDescent="0.25">
      <c r="A869" s="19"/>
      <c r="B869" s="20"/>
      <c r="C869" s="21"/>
    </row>
    <row r="870" spans="1:3" x14ac:dyDescent="0.25">
      <c r="A870" s="19"/>
      <c r="B870" s="20"/>
      <c r="C870" s="21"/>
    </row>
    <row r="871" spans="1:3" x14ac:dyDescent="0.25">
      <c r="A871" s="19"/>
      <c r="B871" s="20"/>
      <c r="C871" s="21"/>
    </row>
    <row r="872" spans="1:3" x14ac:dyDescent="0.25">
      <c r="A872" s="19"/>
      <c r="B872" s="20"/>
      <c r="C872" s="21"/>
    </row>
    <row r="873" spans="1:3" x14ac:dyDescent="0.25">
      <c r="A873" s="19"/>
      <c r="B873" s="20"/>
      <c r="C873" s="21"/>
    </row>
    <row r="874" spans="1:3" x14ac:dyDescent="0.25">
      <c r="A874" s="19"/>
      <c r="B874" s="20"/>
      <c r="C874" s="21"/>
    </row>
    <row r="875" spans="1:3" x14ac:dyDescent="0.25">
      <c r="A875" s="19"/>
      <c r="B875" s="20"/>
      <c r="C875" s="21"/>
    </row>
    <row r="876" spans="1:3" x14ac:dyDescent="0.25">
      <c r="A876" s="19"/>
      <c r="B876" s="20"/>
      <c r="C876" s="21"/>
    </row>
    <row r="877" spans="1:3" x14ac:dyDescent="0.25">
      <c r="A877" s="19"/>
      <c r="B877" s="20"/>
      <c r="C877" s="21"/>
    </row>
    <row r="878" spans="1:3" x14ac:dyDescent="0.25">
      <c r="A878" s="19"/>
      <c r="B878" s="20"/>
      <c r="C878" s="21"/>
    </row>
    <row r="879" spans="1:3" x14ac:dyDescent="0.25">
      <c r="A879" s="19"/>
      <c r="B879" s="20"/>
      <c r="C879" s="21"/>
    </row>
    <row r="880" spans="1:3" x14ac:dyDescent="0.25">
      <c r="A880" s="19"/>
      <c r="B880" s="20"/>
      <c r="C880" s="21"/>
    </row>
    <row r="881" spans="1:3" x14ac:dyDescent="0.25">
      <c r="A881" s="19"/>
      <c r="B881" s="20"/>
      <c r="C881" s="21"/>
    </row>
    <row r="882" spans="1:3" x14ac:dyDescent="0.25">
      <c r="A882" s="19"/>
      <c r="B882" s="20"/>
      <c r="C882" s="21"/>
    </row>
    <row r="883" spans="1:3" x14ac:dyDescent="0.25">
      <c r="A883" s="19"/>
      <c r="B883" s="20"/>
      <c r="C883" s="21"/>
    </row>
    <row r="884" spans="1:3" x14ac:dyDescent="0.25">
      <c r="A884" s="19"/>
      <c r="B884" s="20"/>
      <c r="C884" s="21"/>
    </row>
    <row r="885" spans="1:3" x14ac:dyDescent="0.25">
      <c r="A885" s="19"/>
      <c r="B885" s="20"/>
      <c r="C885" s="21"/>
    </row>
    <row r="886" spans="1:3" x14ac:dyDescent="0.25">
      <c r="A886" s="19"/>
      <c r="B886" s="20"/>
      <c r="C886" s="21"/>
    </row>
    <row r="887" spans="1:3" x14ac:dyDescent="0.25">
      <c r="A887" s="19"/>
      <c r="B887" s="20"/>
      <c r="C887" s="21"/>
    </row>
    <row r="888" spans="1:3" x14ac:dyDescent="0.25">
      <c r="A888" s="19"/>
      <c r="B888" s="20"/>
      <c r="C888" s="21"/>
    </row>
    <row r="889" spans="1:3" x14ac:dyDescent="0.25">
      <c r="A889" s="19"/>
      <c r="B889" s="20"/>
      <c r="C889" s="21"/>
    </row>
    <row r="890" spans="1:3" x14ac:dyDescent="0.25">
      <c r="A890" s="19"/>
      <c r="B890" s="20"/>
      <c r="C890" s="21"/>
    </row>
    <row r="891" spans="1:3" x14ac:dyDescent="0.25">
      <c r="A891" s="19"/>
      <c r="B891" s="20"/>
      <c r="C891" s="21"/>
    </row>
    <row r="892" spans="1:3" x14ac:dyDescent="0.25">
      <c r="A892" s="19"/>
      <c r="B892" s="20"/>
      <c r="C892" s="21"/>
    </row>
    <row r="893" spans="1:3" x14ac:dyDescent="0.25">
      <c r="A893" s="19"/>
      <c r="B893" s="20"/>
      <c r="C893" s="21"/>
    </row>
    <row r="894" spans="1:3" x14ac:dyDescent="0.25">
      <c r="A894" s="19"/>
      <c r="B894" s="20"/>
      <c r="C894" s="21"/>
    </row>
    <row r="895" spans="1:3" x14ac:dyDescent="0.25">
      <c r="A895" s="19"/>
      <c r="B895" s="20"/>
      <c r="C895" s="21"/>
    </row>
    <row r="896" spans="1:3" x14ac:dyDescent="0.25">
      <c r="A896" s="19"/>
      <c r="B896" s="20"/>
      <c r="C896" s="21"/>
    </row>
    <row r="897" spans="1:3" x14ac:dyDescent="0.25">
      <c r="A897" s="19"/>
      <c r="B897" s="20"/>
      <c r="C897" s="21"/>
    </row>
    <row r="898" spans="1:3" x14ac:dyDescent="0.25">
      <c r="A898" s="19"/>
      <c r="B898" s="20"/>
      <c r="C898" s="21"/>
    </row>
    <row r="899" spans="1:3" x14ac:dyDescent="0.25">
      <c r="A899" s="19"/>
      <c r="B899" s="20"/>
      <c r="C899" s="21"/>
    </row>
    <row r="900" spans="1:3" x14ac:dyDescent="0.25">
      <c r="A900" s="19"/>
      <c r="B900" s="20"/>
      <c r="C900" s="21"/>
    </row>
    <row r="901" spans="1:3" x14ac:dyDescent="0.25">
      <c r="A901" s="19"/>
      <c r="B901" s="20"/>
      <c r="C901" s="21"/>
    </row>
    <row r="902" spans="1:3" x14ac:dyDescent="0.25">
      <c r="A902" s="19"/>
      <c r="B902" s="20"/>
      <c r="C902" s="21"/>
    </row>
    <row r="903" spans="1:3" x14ac:dyDescent="0.25">
      <c r="A903" s="19"/>
      <c r="B903" s="18"/>
    </row>
    <row r="904" spans="1:3" x14ac:dyDescent="0.25">
      <c r="A904" s="19"/>
      <c r="B904" s="18"/>
    </row>
    <row r="905" spans="1:3" x14ac:dyDescent="0.25">
      <c r="A905" s="19"/>
      <c r="B905" s="18"/>
    </row>
    <row r="906" spans="1:3" x14ac:dyDescent="0.25">
      <c r="A906" s="19"/>
      <c r="B906" s="18"/>
    </row>
    <row r="907" spans="1:3" x14ac:dyDescent="0.25">
      <c r="A907" s="19"/>
      <c r="B907" s="18"/>
    </row>
    <row r="908" spans="1:3" x14ac:dyDescent="0.25">
      <c r="A908" s="19"/>
      <c r="B908" s="18"/>
    </row>
    <row r="909" spans="1:3" x14ac:dyDescent="0.25">
      <c r="A909" s="19"/>
      <c r="B909" s="18"/>
    </row>
    <row r="910" spans="1:3" x14ac:dyDescent="0.25">
      <c r="A910" s="19"/>
      <c r="B910" s="18"/>
    </row>
    <row r="911" spans="1:3" x14ac:dyDescent="0.25">
      <c r="A911" s="19"/>
      <c r="B911" s="18"/>
    </row>
    <row r="912" spans="1:3" x14ac:dyDescent="0.25">
      <c r="A912" s="19"/>
      <c r="B912" s="20"/>
    </row>
    <row r="913" spans="1:18" s="16" customFormat="1" x14ac:dyDescent="0.25">
      <c r="A913" s="19"/>
      <c r="B913" s="18"/>
      <c r="D913"/>
      <c r="E913"/>
      <c r="F913"/>
      <c r="G913"/>
      <c r="H913"/>
      <c r="I913"/>
      <c r="J913"/>
      <c r="K913"/>
      <c r="L913"/>
      <c r="M913"/>
      <c r="N913"/>
      <c r="O913"/>
      <c r="P913"/>
      <c r="Q913"/>
      <c r="R913"/>
    </row>
    <row r="914" spans="1:18" s="16" customFormat="1" x14ac:dyDescent="0.25">
      <c r="A914" s="19"/>
      <c r="B914" s="18"/>
      <c r="D914"/>
      <c r="E914"/>
      <c r="F914"/>
      <c r="G914"/>
      <c r="H914"/>
      <c r="I914"/>
      <c r="J914"/>
      <c r="K914"/>
      <c r="L914"/>
      <c r="M914"/>
      <c r="N914"/>
      <c r="O914"/>
      <c r="P914"/>
      <c r="Q914"/>
      <c r="R914"/>
    </row>
    <row r="915" spans="1:18" s="16" customFormat="1" x14ac:dyDescent="0.25">
      <c r="A915" s="19"/>
      <c r="B915" s="18"/>
      <c r="D915"/>
      <c r="E915"/>
      <c r="F915"/>
      <c r="G915"/>
      <c r="H915"/>
      <c r="I915"/>
      <c r="J915"/>
      <c r="K915"/>
      <c r="L915"/>
      <c r="M915"/>
      <c r="N915"/>
      <c r="O915"/>
      <c r="P915"/>
      <c r="Q915"/>
      <c r="R915"/>
    </row>
    <row r="916" spans="1:18" s="16" customFormat="1" x14ac:dyDescent="0.25">
      <c r="A916" s="19"/>
      <c r="B916" s="18"/>
      <c r="D916"/>
      <c r="E916"/>
      <c r="F916"/>
      <c r="G916"/>
      <c r="H916"/>
      <c r="I916"/>
      <c r="J916"/>
      <c r="K916"/>
      <c r="L916"/>
      <c r="M916"/>
      <c r="N916"/>
      <c r="O916"/>
      <c r="P916"/>
      <c r="Q916"/>
      <c r="R916"/>
    </row>
    <row r="917" spans="1:18" s="16" customFormat="1" x14ac:dyDescent="0.25">
      <c r="A917" s="19"/>
      <c r="B917" s="18"/>
      <c r="D917"/>
      <c r="E917"/>
      <c r="F917"/>
      <c r="G917"/>
      <c r="H917"/>
      <c r="I917"/>
      <c r="J917"/>
      <c r="K917"/>
      <c r="L917"/>
      <c r="M917"/>
      <c r="N917"/>
      <c r="O917"/>
      <c r="P917"/>
      <c r="Q917"/>
      <c r="R917"/>
    </row>
    <row r="918" spans="1:18" s="16" customFormat="1" x14ac:dyDescent="0.25">
      <c r="A918" s="19"/>
      <c r="B918" s="18"/>
      <c r="D918"/>
      <c r="E918"/>
      <c r="F918"/>
      <c r="G918"/>
      <c r="H918"/>
      <c r="I918"/>
      <c r="J918"/>
      <c r="K918"/>
      <c r="L918"/>
      <c r="M918"/>
      <c r="N918"/>
      <c r="O918"/>
      <c r="P918"/>
      <c r="Q918"/>
      <c r="R918"/>
    </row>
    <row r="919" spans="1:18" s="16" customFormat="1" x14ac:dyDescent="0.25">
      <c r="A919" s="19"/>
      <c r="B919" s="18"/>
      <c r="D919"/>
      <c r="E919"/>
      <c r="F919"/>
      <c r="G919"/>
      <c r="H919"/>
      <c r="I919"/>
      <c r="J919"/>
      <c r="K919"/>
      <c r="L919"/>
      <c r="M919"/>
      <c r="N919"/>
      <c r="O919"/>
      <c r="P919"/>
      <c r="Q919"/>
      <c r="R919"/>
    </row>
    <row r="920" spans="1:18" s="16" customFormat="1" x14ac:dyDescent="0.25">
      <c r="A920" s="19"/>
      <c r="B920" s="18"/>
      <c r="D920"/>
      <c r="E920"/>
      <c r="F920"/>
      <c r="G920"/>
      <c r="H920"/>
      <c r="I920"/>
      <c r="J920"/>
      <c r="K920"/>
      <c r="L920"/>
      <c r="M920"/>
      <c r="N920"/>
      <c r="O920"/>
      <c r="P920"/>
      <c r="Q920"/>
      <c r="R920"/>
    </row>
    <row r="921" spans="1:18" s="16" customFormat="1" x14ac:dyDescent="0.25">
      <c r="A921" s="19"/>
      <c r="B921" s="18"/>
      <c r="D921"/>
      <c r="E921"/>
      <c r="F921"/>
      <c r="G921"/>
      <c r="H921"/>
      <c r="I921"/>
      <c r="J921"/>
      <c r="K921"/>
      <c r="L921"/>
      <c r="M921"/>
      <c r="N921"/>
      <c r="O921"/>
      <c r="P921"/>
      <c r="Q921"/>
      <c r="R921"/>
    </row>
    <row r="922" spans="1:18" s="16" customFormat="1" x14ac:dyDescent="0.25">
      <c r="A922" s="19"/>
      <c r="B922" s="18"/>
      <c r="D922"/>
      <c r="E922"/>
      <c r="F922"/>
      <c r="G922"/>
      <c r="H922"/>
      <c r="I922"/>
      <c r="J922"/>
      <c r="K922"/>
      <c r="L922"/>
      <c r="M922"/>
      <c r="N922"/>
      <c r="O922"/>
      <c r="P922"/>
      <c r="Q922"/>
      <c r="R922"/>
    </row>
    <row r="923" spans="1:18" s="16" customFormat="1" x14ac:dyDescent="0.25">
      <c r="A923" s="19"/>
      <c r="B923" s="18"/>
      <c r="D923"/>
      <c r="E923"/>
      <c r="F923"/>
      <c r="G923"/>
      <c r="H923"/>
      <c r="I923"/>
      <c r="J923"/>
      <c r="K923"/>
      <c r="L923"/>
      <c r="M923"/>
      <c r="N923"/>
      <c r="O923"/>
      <c r="P923"/>
      <c r="Q923"/>
      <c r="R923"/>
    </row>
    <row r="924" spans="1:18" s="16" customFormat="1" x14ac:dyDescent="0.25">
      <c r="A924" s="19"/>
      <c r="B924" s="18"/>
      <c r="D924"/>
      <c r="E924"/>
      <c r="F924"/>
      <c r="G924"/>
      <c r="H924"/>
      <c r="I924"/>
      <c r="J924"/>
      <c r="K924"/>
      <c r="L924"/>
      <c r="M924"/>
      <c r="N924"/>
      <c r="O924"/>
      <c r="P924"/>
      <c r="Q924"/>
      <c r="R924"/>
    </row>
    <row r="925" spans="1:18" s="16" customFormat="1" x14ac:dyDescent="0.25">
      <c r="A925" s="19"/>
      <c r="B925" s="18"/>
      <c r="D925"/>
      <c r="E925"/>
      <c r="F925"/>
      <c r="G925"/>
      <c r="H925"/>
      <c r="I925"/>
      <c r="J925"/>
      <c r="K925"/>
      <c r="L925"/>
      <c r="M925"/>
      <c r="N925"/>
      <c r="O925"/>
      <c r="P925"/>
      <c r="Q925"/>
      <c r="R925"/>
    </row>
    <row r="926" spans="1:18" s="16" customFormat="1" x14ac:dyDescent="0.25">
      <c r="A926" s="19"/>
      <c r="B926" s="18"/>
      <c r="D926"/>
      <c r="E926"/>
      <c r="F926"/>
      <c r="G926"/>
      <c r="H926"/>
      <c r="I926"/>
      <c r="J926"/>
      <c r="K926"/>
      <c r="L926"/>
      <c r="M926"/>
      <c r="N926"/>
      <c r="O926"/>
      <c r="P926"/>
      <c r="Q926"/>
      <c r="R926"/>
    </row>
    <row r="927" spans="1:18" s="16" customFormat="1" x14ac:dyDescent="0.25">
      <c r="A927" s="19"/>
      <c r="B927" s="18"/>
      <c r="D927"/>
      <c r="E927"/>
      <c r="F927"/>
      <c r="G927"/>
      <c r="H927"/>
      <c r="I927"/>
      <c r="J927"/>
      <c r="K927"/>
      <c r="L927"/>
      <c r="M927"/>
      <c r="N927"/>
      <c r="O927"/>
      <c r="P927"/>
      <c r="Q927"/>
      <c r="R927"/>
    </row>
    <row r="928" spans="1:18" s="16" customFormat="1" x14ac:dyDescent="0.25">
      <c r="A928" s="19"/>
      <c r="B928" s="18"/>
      <c r="D928"/>
      <c r="E928"/>
      <c r="F928"/>
      <c r="G928"/>
      <c r="H928"/>
      <c r="I928"/>
      <c r="J928"/>
      <c r="K928"/>
      <c r="L928"/>
      <c r="M928"/>
      <c r="N928"/>
      <c r="O928"/>
      <c r="P928"/>
      <c r="Q928"/>
      <c r="R928"/>
    </row>
    <row r="929" spans="1:18" s="16" customFormat="1" x14ac:dyDescent="0.25">
      <c r="A929" s="19"/>
      <c r="B929" s="18"/>
      <c r="D929"/>
      <c r="E929"/>
      <c r="F929"/>
      <c r="G929"/>
      <c r="H929"/>
      <c r="I929"/>
      <c r="J929"/>
      <c r="K929"/>
      <c r="L929"/>
      <c r="M929"/>
      <c r="N929"/>
      <c r="O929"/>
      <c r="P929"/>
      <c r="Q929"/>
      <c r="R929"/>
    </row>
    <row r="930" spans="1:18" s="16" customFormat="1" x14ac:dyDescent="0.25">
      <c r="A930" s="19"/>
      <c r="B930" s="18"/>
      <c r="D930"/>
      <c r="E930"/>
      <c r="F930"/>
      <c r="G930"/>
      <c r="H930"/>
      <c r="I930"/>
      <c r="J930"/>
      <c r="K930"/>
      <c r="L930"/>
      <c r="M930"/>
      <c r="N930"/>
      <c r="O930"/>
      <c r="P930"/>
      <c r="Q930"/>
      <c r="R930"/>
    </row>
    <row r="931" spans="1:18" s="16" customFormat="1" x14ac:dyDescent="0.25">
      <c r="A931" s="19"/>
      <c r="B931" s="18"/>
      <c r="D931"/>
      <c r="E931"/>
      <c r="F931"/>
      <c r="G931"/>
      <c r="H931"/>
      <c r="I931"/>
      <c r="J931"/>
      <c r="K931"/>
      <c r="L931"/>
      <c r="M931"/>
      <c r="N931"/>
      <c r="O931"/>
      <c r="P931"/>
      <c r="Q931"/>
      <c r="R931"/>
    </row>
    <row r="932" spans="1:18" s="16" customFormat="1" x14ac:dyDescent="0.25">
      <c r="A932" s="19"/>
      <c r="B932" s="18"/>
      <c r="D932"/>
      <c r="E932"/>
      <c r="F932"/>
      <c r="G932"/>
      <c r="H932"/>
      <c r="I932"/>
      <c r="J932"/>
      <c r="K932"/>
      <c r="L932"/>
      <c r="M932"/>
      <c r="N932"/>
      <c r="O932"/>
      <c r="P932"/>
      <c r="Q932"/>
      <c r="R932"/>
    </row>
    <row r="933" spans="1:18" s="16" customFormat="1" x14ac:dyDescent="0.25">
      <c r="A933" s="19"/>
      <c r="B933" s="18"/>
      <c r="D933"/>
      <c r="E933"/>
      <c r="F933"/>
      <c r="G933"/>
      <c r="H933"/>
      <c r="I933"/>
      <c r="J933"/>
      <c r="K933"/>
      <c r="L933"/>
      <c r="M933"/>
      <c r="N933"/>
      <c r="O933"/>
      <c r="P933"/>
      <c r="Q933"/>
      <c r="R933"/>
    </row>
    <row r="934" spans="1:18" s="16" customFormat="1" x14ac:dyDescent="0.25">
      <c r="A934" s="19"/>
      <c r="B934" s="18"/>
      <c r="D934"/>
      <c r="E934"/>
      <c r="F934"/>
      <c r="G934"/>
      <c r="H934"/>
      <c r="I934"/>
      <c r="J934"/>
      <c r="K934"/>
      <c r="L934"/>
      <c r="M934"/>
      <c r="N934"/>
      <c r="O934"/>
      <c r="P934"/>
      <c r="Q934"/>
      <c r="R934"/>
    </row>
    <row r="935" spans="1:18" s="16" customFormat="1" x14ac:dyDescent="0.25">
      <c r="A935" s="19"/>
      <c r="B935" s="18"/>
      <c r="D935"/>
      <c r="E935"/>
      <c r="F935"/>
      <c r="G935"/>
      <c r="H935"/>
      <c r="I935"/>
      <c r="J935"/>
      <c r="K935"/>
      <c r="L935"/>
      <c r="M935"/>
      <c r="N935"/>
      <c r="O935"/>
      <c r="P935"/>
      <c r="Q935"/>
      <c r="R935"/>
    </row>
    <row r="936" spans="1:18" s="16" customFormat="1" x14ac:dyDescent="0.25">
      <c r="A936" s="19"/>
      <c r="B936" s="18"/>
      <c r="D936"/>
      <c r="E936"/>
      <c r="F936"/>
      <c r="G936"/>
      <c r="H936"/>
      <c r="I936"/>
      <c r="J936"/>
      <c r="K936"/>
      <c r="L936"/>
      <c r="M936"/>
      <c r="N936"/>
      <c r="O936"/>
      <c r="P936"/>
      <c r="Q936"/>
      <c r="R936"/>
    </row>
    <row r="937" spans="1:18" s="16" customFormat="1" x14ac:dyDescent="0.25">
      <c r="A937" s="19"/>
      <c r="B937" s="18"/>
      <c r="D937"/>
      <c r="E937"/>
      <c r="F937"/>
      <c r="G937"/>
      <c r="H937"/>
      <c r="I937"/>
      <c r="J937"/>
      <c r="K937"/>
      <c r="L937"/>
      <c r="M937"/>
      <c r="N937"/>
      <c r="O937"/>
      <c r="P937"/>
      <c r="Q937"/>
      <c r="R937"/>
    </row>
    <row r="938" spans="1:18" s="16" customFormat="1" x14ac:dyDescent="0.25">
      <c r="A938" s="19"/>
      <c r="B938" s="18"/>
      <c r="D938"/>
      <c r="E938"/>
      <c r="F938"/>
      <c r="G938"/>
      <c r="H938"/>
      <c r="I938"/>
      <c r="J938"/>
      <c r="K938"/>
      <c r="L938"/>
      <c r="M938"/>
      <c r="N938"/>
      <c r="O938"/>
      <c r="P938"/>
      <c r="Q938"/>
      <c r="R938"/>
    </row>
    <row r="939" spans="1:18" s="16" customFormat="1" x14ac:dyDescent="0.25">
      <c r="A939" s="19"/>
      <c r="B939" s="18"/>
      <c r="D939"/>
      <c r="E939"/>
      <c r="F939"/>
      <c r="G939"/>
      <c r="H939"/>
      <c r="I939"/>
      <c r="J939"/>
      <c r="K939"/>
      <c r="L939"/>
      <c r="M939"/>
      <c r="N939"/>
      <c r="O939"/>
      <c r="P939"/>
      <c r="Q939"/>
      <c r="R939"/>
    </row>
    <row r="940" spans="1:18" s="16" customFormat="1" x14ac:dyDescent="0.25">
      <c r="A940" s="19"/>
      <c r="B940" s="18"/>
      <c r="D940"/>
      <c r="E940"/>
      <c r="F940"/>
      <c r="G940"/>
      <c r="H940"/>
      <c r="I940"/>
      <c r="J940"/>
      <c r="K940"/>
      <c r="L940"/>
      <c r="M940"/>
      <c r="N940"/>
      <c r="O940"/>
      <c r="P940"/>
      <c r="Q940"/>
      <c r="R940"/>
    </row>
    <row r="941" spans="1:18" s="16" customFormat="1" x14ac:dyDescent="0.25">
      <c r="A941" s="19"/>
      <c r="B941" s="18"/>
      <c r="D941"/>
      <c r="E941"/>
      <c r="F941"/>
      <c r="G941"/>
      <c r="H941"/>
      <c r="I941"/>
      <c r="J941"/>
      <c r="K941"/>
      <c r="L941"/>
      <c r="M941"/>
      <c r="N941"/>
      <c r="O941"/>
      <c r="P941"/>
      <c r="Q941"/>
      <c r="R941"/>
    </row>
    <row r="942" spans="1:18" s="16" customFormat="1" x14ac:dyDescent="0.25">
      <c r="A942" s="19"/>
      <c r="B942" s="18"/>
      <c r="D942"/>
      <c r="E942"/>
      <c r="F942"/>
      <c r="G942"/>
      <c r="H942"/>
      <c r="I942"/>
      <c r="J942"/>
      <c r="K942"/>
      <c r="L942"/>
      <c r="M942"/>
      <c r="N942"/>
      <c r="O942"/>
      <c r="P942"/>
      <c r="Q942"/>
      <c r="R942"/>
    </row>
    <row r="943" spans="1:18" s="16" customFormat="1" x14ac:dyDescent="0.25">
      <c r="A943" s="19"/>
      <c r="B943" s="18"/>
      <c r="D943"/>
      <c r="E943"/>
      <c r="F943"/>
      <c r="G943"/>
      <c r="H943"/>
      <c r="I943"/>
      <c r="J943"/>
      <c r="K943"/>
      <c r="L943"/>
      <c r="M943"/>
      <c r="N943"/>
      <c r="O943"/>
      <c r="P943"/>
      <c r="Q943"/>
      <c r="R943"/>
    </row>
    <row r="944" spans="1:18" s="16" customFormat="1" x14ac:dyDescent="0.25">
      <c r="A944" s="19"/>
      <c r="B944" s="18"/>
      <c r="D944"/>
      <c r="E944"/>
      <c r="F944"/>
      <c r="G944"/>
      <c r="H944"/>
      <c r="I944"/>
      <c r="J944"/>
      <c r="K944"/>
      <c r="L944"/>
      <c r="M944"/>
      <c r="N944"/>
      <c r="O944"/>
      <c r="P944"/>
      <c r="Q944"/>
      <c r="R944"/>
    </row>
    <row r="945" spans="1:18" s="16" customFormat="1" x14ac:dyDescent="0.25">
      <c r="A945" s="19"/>
      <c r="B945" s="18"/>
      <c r="D945"/>
      <c r="E945"/>
      <c r="F945"/>
      <c r="G945"/>
      <c r="H945"/>
      <c r="I945"/>
      <c r="J945"/>
      <c r="K945"/>
      <c r="L945"/>
      <c r="M945"/>
      <c r="N945"/>
      <c r="O945"/>
      <c r="P945"/>
      <c r="Q945"/>
      <c r="R945"/>
    </row>
    <row r="946" spans="1:18" s="16" customFormat="1" x14ac:dyDescent="0.25">
      <c r="A946" s="19"/>
      <c r="B946" s="18"/>
      <c r="D946"/>
      <c r="E946"/>
      <c r="F946"/>
      <c r="G946"/>
      <c r="H946"/>
      <c r="I946"/>
      <c r="J946"/>
      <c r="K946"/>
      <c r="L946"/>
      <c r="M946"/>
      <c r="N946"/>
      <c r="O946"/>
      <c r="P946"/>
      <c r="Q946"/>
      <c r="R946"/>
    </row>
    <row r="947" spans="1:18" s="16" customFormat="1" x14ac:dyDescent="0.25">
      <c r="A947" s="19"/>
      <c r="B947" s="18"/>
      <c r="D947"/>
      <c r="E947"/>
      <c r="F947"/>
      <c r="G947"/>
      <c r="H947"/>
      <c r="I947"/>
      <c r="J947"/>
      <c r="K947"/>
      <c r="L947"/>
      <c r="M947"/>
      <c r="N947"/>
      <c r="O947"/>
      <c r="P947"/>
      <c r="Q947"/>
      <c r="R947"/>
    </row>
    <row r="948" spans="1:18" s="16" customFormat="1" x14ac:dyDescent="0.25">
      <c r="A948" s="19"/>
      <c r="B948" s="18"/>
      <c r="D948"/>
      <c r="E948"/>
      <c r="F948"/>
      <c r="G948"/>
      <c r="H948"/>
      <c r="I948"/>
      <c r="J948"/>
      <c r="K948"/>
      <c r="L948"/>
      <c r="M948"/>
      <c r="N948"/>
      <c r="O948"/>
      <c r="P948"/>
      <c r="Q948"/>
      <c r="R948"/>
    </row>
    <row r="949" spans="1:18" s="16" customFormat="1" x14ac:dyDescent="0.25">
      <c r="A949" s="19"/>
      <c r="B949" s="18"/>
      <c r="D949"/>
      <c r="E949"/>
      <c r="F949"/>
      <c r="G949"/>
      <c r="H949"/>
      <c r="I949"/>
      <c r="J949"/>
      <c r="K949"/>
      <c r="L949"/>
      <c r="M949"/>
      <c r="N949"/>
      <c r="O949"/>
      <c r="P949"/>
      <c r="Q949"/>
      <c r="R949"/>
    </row>
    <row r="950" spans="1:18" s="16" customFormat="1" x14ac:dyDescent="0.25">
      <c r="A950" s="19"/>
      <c r="B950" s="18"/>
      <c r="D950"/>
      <c r="E950"/>
      <c r="F950"/>
      <c r="G950"/>
      <c r="H950"/>
      <c r="I950"/>
      <c r="J950"/>
      <c r="K950"/>
      <c r="L950"/>
      <c r="M950"/>
      <c r="N950"/>
      <c r="O950"/>
      <c r="P950"/>
      <c r="Q950"/>
      <c r="R950"/>
    </row>
    <row r="951" spans="1:18" s="16" customFormat="1" x14ac:dyDescent="0.25">
      <c r="A951" s="19"/>
      <c r="B951" s="18"/>
      <c r="D951"/>
      <c r="E951"/>
      <c r="F951"/>
      <c r="G951"/>
      <c r="H951"/>
      <c r="I951"/>
      <c r="J951"/>
      <c r="K951"/>
      <c r="L951"/>
      <c r="M951"/>
      <c r="N951"/>
      <c r="O951"/>
      <c r="P951"/>
      <c r="Q951"/>
      <c r="R951"/>
    </row>
    <row r="952" spans="1:18" s="16" customFormat="1" x14ac:dyDescent="0.25">
      <c r="A952" s="19"/>
      <c r="B952" s="18"/>
      <c r="D952"/>
      <c r="E952"/>
      <c r="F952"/>
      <c r="G952"/>
      <c r="H952"/>
      <c r="I952"/>
      <c r="J952"/>
      <c r="K952"/>
      <c r="L952"/>
      <c r="M952"/>
      <c r="N952"/>
      <c r="O952"/>
      <c r="P952"/>
      <c r="Q952"/>
      <c r="R952"/>
    </row>
    <row r="953" spans="1:18" s="16" customFormat="1" x14ac:dyDescent="0.25">
      <c r="A953" s="19"/>
      <c r="B953" s="18"/>
      <c r="D953"/>
      <c r="E953"/>
      <c r="F953"/>
      <c r="G953"/>
      <c r="H953"/>
      <c r="I953"/>
      <c r="J953"/>
      <c r="K953"/>
      <c r="L953"/>
      <c r="M953"/>
      <c r="N953"/>
      <c r="O953"/>
      <c r="P953"/>
      <c r="Q953"/>
      <c r="R953"/>
    </row>
    <row r="954" spans="1:18" s="16" customFormat="1" x14ac:dyDescent="0.25">
      <c r="A954" s="19"/>
      <c r="B954" s="18"/>
      <c r="D954"/>
      <c r="E954"/>
      <c r="F954"/>
      <c r="G954"/>
      <c r="H954"/>
      <c r="I954"/>
      <c r="J954"/>
      <c r="K954"/>
      <c r="L954"/>
      <c r="M954"/>
      <c r="N954"/>
      <c r="O954"/>
      <c r="P954"/>
      <c r="Q954"/>
      <c r="R954"/>
    </row>
    <row r="955" spans="1:18" s="16" customFormat="1" x14ac:dyDescent="0.25">
      <c r="A955" s="19"/>
      <c r="B955" s="18"/>
      <c r="D955"/>
      <c r="E955"/>
      <c r="F955"/>
      <c r="G955"/>
      <c r="H955"/>
      <c r="I955"/>
      <c r="J955"/>
      <c r="K955"/>
      <c r="L955"/>
      <c r="M955"/>
      <c r="N955"/>
      <c r="O955"/>
      <c r="P955"/>
      <c r="Q955"/>
      <c r="R955"/>
    </row>
    <row r="956" spans="1:18" s="16" customFormat="1" x14ac:dyDescent="0.25">
      <c r="A956" s="19"/>
      <c r="B956" s="18"/>
      <c r="D956"/>
      <c r="E956"/>
      <c r="F956"/>
      <c r="G956"/>
      <c r="H956"/>
      <c r="I956"/>
      <c r="J956"/>
      <c r="K956"/>
      <c r="L956"/>
      <c r="M956"/>
      <c r="N956"/>
      <c r="O956"/>
      <c r="P956"/>
      <c r="Q956"/>
      <c r="R956"/>
    </row>
    <row r="957" spans="1:18" s="16" customFormat="1" x14ac:dyDescent="0.25">
      <c r="A957" s="19"/>
      <c r="B957" s="18"/>
      <c r="D957"/>
      <c r="E957"/>
      <c r="F957"/>
      <c r="G957"/>
      <c r="H957"/>
      <c r="I957"/>
      <c r="J957"/>
      <c r="K957"/>
      <c r="L957"/>
      <c r="M957"/>
      <c r="N957"/>
      <c r="O957"/>
      <c r="P957"/>
      <c r="Q957"/>
      <c r="R957"/>
    </row>
    <row r="958" spans="1:18" s="16" customFormat="1" x14ac:dyDescent="0.25">
      <c r="A958" s="19"/>
      <c r="B958" s="18"/>
      <c r="D958"/>
      <c r="E958"/>
      <c r="F958"/>
      <c r="G958"/>
      <c r="H958"/>
      <c r="I958"/>
      <c r="J958"/>
      <c r="K958"/>
      <c r="L958"/>
      <c r="M958"/>
      <c r="N958"/>
      <c r="O958"/>
      <c r="P958"/>
      <c r="Q958"/>
      <c r="R958"/>
    </row>
    <row r="959" spans="1:18" s="16" customFormat="1" x14ac:dyDescent="0.25">
      <c r="A959" s="19"/>
      <c r="B959" s="18"/>
      <c r="D959"/>
      <c r="E959"/>
      <c r="F959"/>
      <c r="G959"/>
      <c r="H959"/>
      <c r="I959"/>
      <c r="J959"/>
      <c r="K959"/>
      <c r="L959"/>
      <c r="M959"/>
      <c r="N959"/>
      <c r="O959"/>
      <c r="P959"/>
      <c r="Q959"/>
      <c r="R959"/>
    </row>
    <row r="960" spans="1:18" s="16" customFormat="1" x14ac:dyDescent="0.25">
      <c r="A960" s="19"/>
      <c r="B960" s="18"/>
      <c r="D960"/>
      <c r="E960"/>
      <c r="F960"/>
      <c r="G960"/>
      <c r="H960"/>
      <c r="I960"/>
      <c r="J960"/>
      <c r="K960"/>
      <c r="L960"/>
      <c r="M960"/>
      <c r="N960"/>
      <c r="O960"/>
      <c r="P960"/>
      <c r="Q960"/>
      <c r="R960"/>
    </row>
    <row r="961" spans="1:18" s="16" customFormat="1" x14ac:dyDescent="0.25">
      <c r="A961" s="19"/>
      <c r="B961" s="18"/>
      <c r="D961"/>
      <c r="E961"/>
      <c r="F961"/>
      <c r="G961"/>
      <c r="H961"/>
      <c r="I961"/>
      <c r="J961"/>
      <c r="K961"/>
      <c r="L961"/>
      <c r="M961"/>
      <c r="N961"/>
      <c r="O961"/>
      <c r="P961"/>
      <c r="Q961"/>
      <c r="R961"/>
    </row>
    <row r="962" spans="1:18" s="16" customFormat="1" x14ac:dyDescent="0.25">
      <c r="A962" s="19"/>
      <c r="B962" s="20"/>
      <c r="D962"/>
      <c r="E962"/>
      <c r="F962"/>
      <c r="G962"/>
      <c r="H962"/>
      <c r="I962"/>
      <c r="J962"/>
      <c r="K962"/>
      <c r="L962"/>
      <c r="M962"/>
      <c r="N962"/>
      <c r="O962"/>
      <c r="P962"/>
      <c r="Q962"/>
      <c r="R962"/>
    </row>
    <row r="963" spans="1:18" s="16" customFormat="1" x14ac:dyDescent="0.25">
      <c r="A963" s="19"/>
      <c r="B963" s="18"/>
      <c r="D963"/>
      <c r="E963"/>
      <c r="F963"/>
      <c r="G963"/>
      <c r="H963"/>
      <c r="I963"/>
      <c r="J963"/>
      <c r="K963"/>
      <c r="L963"/>
      <c r="M963"/>
      <c r="N963"/>
      <c r="O963"/>
      <c r="P963"/>
      <c r="Q963"/>
      <c r="R963"/>
    </row>
    <row r="964" spans="1:18" s="16" customFormat="1" x14ac:dyDescent="0.25">
      <c r="A964" s="19"/>
      <c r="B964" s="18"/>
      <c r="D964"/>
      <c r="E964"/>
      <c r="F964"/>
      <c r="G964"/>
      <c r="H964"/>
      <c r="I964"/>
      <c r="J964"/>
      <c r="K964"/>
      <c r="L964"/>
      <c r="M964"/>
      <c r="N964"/>
      <c r="O964"/>
      <c r="P964"/>
      <c r="Q964"/>
      <c r="R964"/>
    </row>
    <row r="965" spans="1:18" s="16" customFormat="1" x14ac:dyDescent="0.25">
      <c r="A965" s="19"/>
      <c r="B965" s="18"/>
      <c r="D965"/>
      <c r="E965"/>
      <c r="F965"/>
      <c r="G965"/>
      <c r="H965"/>
      <c r="I965"/>
      <c r="J965"/>
      <c r="K965"/>
      <c r="L965"/>
      <c r="M965"/>
      <c r="N965"/>
      <c r="O965"/>
      <c r="P965"/>
      <c r="Q965"/>
      <c r="R965"/>
    </row>
    <row r="966" spans="1:18" s="16" customFormat="1" x14ac:dyDescent="0.25">
      <c r="A966" s="19"/>
      <c r="B966" s="18"/>
      <c r="D966"/>
      <c r="E966"/>
      <c r="F966"/>
      <c r="G966"/>
      <c r="H966"/>
      <c r="I966"/>
      <c r="J966"/>
      <c r="K966"/>
      <c r="L966"/>
      <c r="M966"/>
      <c r="N966"/>
      <c r="O966"/>
      <c r="P966"/>
      <c r="Q966"/>
      <c r="R966"/>
    </row>
    <row r="967" spans="1:18" s="16" customFormat="1" x14ac:dyDescent="0.25">
      <c r="A967" s="19"/>
      <c r="B967" s="18"/>
      <c r="D967"/>
      <c r="E967"/>
      <c r="F967"/>
      <c r="G967"/>
      <c r="H967"/>
      <c r="I967"/>
      <c r="J967"/>
      <c r="K967"/>
      <c r="L967"/>
      <c r="M967"/>
      <c r="N967"/>
      <c r="O967"/>
      <c r="P967"/>
      <c r="Q967"/>
      <c r="R967"/>
    </row>
    <row r="968" spans="1:18" s="16" customFormat="1" x14ac:dyDescent="0.25">
      <c r="A968" s="19"/>
      <c r="B968" s="18"/>
      <c r="D968"/>
      <c r="E968"/>
      <c r="F968"/>
      <c r="G968"/>
      <c r="H968"/>
      <c r="I968"/>
      <c r="J968"/>
      <c r="K968"/>
      <c r="L968"/>
      <c r="M968"/>
      <c r="N968"/>
      <c r="O968"/>
      <c r="P968"/>
      <c r="Q968"/>
      <c r="R968"/>
    </row>
    <row r="969" spans="1:18" s="16" customFormat="1" x14ac:dyDescent="0.25">
      <c r="A969" s="19"/>
      <c r="B969" s="18"/>
      <c r="D969"/>
      <c r="E969"/>
      <c r="F969"/>
      <c r="G969"/>
      <c r="H969"/>
      <c r="I969"/>
      <c r="J969"/>
      <c r="K969"/>
      <c r="L969"/>
      <c r="M969"/>
      <c r="N969"/>
      <c r="O969"/>
      <c r="P969"/>
      <c r="Q969"/>
      <c r="R969"/>
    </row>
    <row r="970" spans="1:18" s="16" customFormat="1" x14ac:dyDescent="0.25">
      <c r="A970" s="19"/>
      <c r="B970" s="18"/>
      <c r="D970"/>
      <c r="E970"/>
      <c r="F970"/>
      <c r="G970"/>
      <c r="H970"/>
      <c r="I970"/>
      <c r="J970"/>
      <c r="K970"/>
      <c r="L970"/>
      <c r="M970"/>
      <c r="N970"/>
      <c r="O970"/>
      <c r="P970"/>
      <c r="Q970"/>
      <c r="R970"/>
    </row>
    <row r="971" spans="1:18" s="16" customFormat="1" x14ac:dyDescent="0.25">
      <c r="A971" s="19"/>
      <c r="B971" s="18"/>
      <c r="D971"/>
      <c r="E971"/>
      <c r="F971"/>
      <c r="G971"/>
      <c r="H971"/>
      <c r="I971"/>
      <c r="J971"/>
      <c r="K971"/>
      <c r="L971"/>
      <c r="M971"/>
      <c r="N971"/>
      <c r="O971"/>
      <c r="P971"/>
      <c r="Q971"/>
      <c r="R971"/>
    </row>
    <row r="972" spans="1:18" s="16" customFormat="1" x14ac:dyDescent="0.25">
      <c r="A972" s="19"/>
      <c r="B972" s="18"/>
      <c r="D972"/>
      <c r="E972"/>
      <c r="F972"/>
      <c r="G972"/>
      <c r="H972"/>
      <c r="I972"/>
      <c r="J972"/>
      <c r="K972"/>
      <c r="L972"/>
      <c r="M972"/>
      <c r="N972"/>
      <c r="O972"/>
      <c r="P972"/>
      <c r="Q972"/>
      <c r="R972"/>
    </row>
    <row r="973" spans="1:18" s="16" customFormat="1" x14ac:dyDescent="0.25">
      <c r="A973" s="19"/>
      <c r="B973" s="18"/>
      <c r="D973"/>
      <c r="E973"/>
      <c r="F973"/>
      <c r="G973"/>
      <c r="H973"/>
      <c r="I973"/>
      <c r="J973"/>
      <c r="K973"/>
      <c r="L973"/>
      <c r="M973"/>
      <c r="N973"/>
      <c r="O973"/>
      <c r="P973"/>
      <c r="Q973"/>
      <c r="R973"/>
    </row>
    <row r="974" spans="1:18" s="16" customFormat="1" x14ac:dyDescent="0.25">
      <c r="A974" s="19"/>
      <c r="B974" s="18"/>
      <c r="D974"/>
      <c r="E974"/>
      <c r="F974"/>
      <c r="G974"/>
      <c r="H974"/>
      <c r="I974"/>
      <c r="J974"/>
      <c r="K974"/>
      <c r="L974"/>
      <c r="M974"/>
      <c r="N974"/>
      <c r="O974"/>
      <c r="P974"/>
      <c r="Q974"/>
      <c r="R974"/>
    </row>
    <row r="975" spans="1:18" s="16" customFormat="1" x14ac:dyDescent="0.25">
      <c r="A975" s="19"/>
      <c r="B975" s="18"/>
      <c r="D975"/>
      <c r="E975"/>
      <c r="F975"/>
      <c r="G975"/>
      <c r="H975"/>
      <c r="I975"/>
      <c r="J975"/>
      <c r="K975"/>
      <c r="L975"/>
      <c r="M975"/>
      <c r="N975"/>
      <c r="O975"/>
      <c r="P975"/>
      <c r="Q975"/>
      <c r="R975"/>
    </row>
    <row r="976" spans="1:18" s="16" customFormat="1" x14ac:dyDescent="0.25">
      <c r="A976" s="19"/>
      <c r="B976" s="18"/>
      <c r="D976"/>
      <c r="E976"/>
      <c r="F976"/>
      <c r="G976"/>
      <c r="H976"/>
      <c r="I976"/>
      <c r="J976"/>
      <c r="K976"/>
      <c r="L976"/>
      <c r="M976"/>
      <c r="N976"/>
      <c r="O976"/>
      <c r="P976"/>
      <c r="Q976"/>
      <c r="R976"/>
    </row>
    <row r="977" spans="1:18" s="16" customFormat="1" x14ac:dyDescent="0.25">
      <c r="A977" s="19"/>
      <c r="B977" s="18"/>
      <c r="D977"/>
      <c r="E977"/>
      <c r="F977"/>
      <c r="G977"/>
      <c r="H977"/>
      <c r="I977"/>
      <c r="J977"/>
      <c r="K977"/>
      <c r="L977"/>
      <c r="M977"/>
      <c r="N977"/>
      <c r="O977"/>
      <c r="P977"/>
      <c r="Q977"/>
      <c r="R977"/>
    </row>
    <row r="978" spans="1:18" s="16" customFormat="1" x14ac:dyDescent="0.25">
      <c r="A978" s="19"/>
      <c r="B978" s="18"/>
      <c r="D978"/>
      <c r="E978"/>
      <c r="F978"/>
      <c r="G978"/>
      <c r="H978"/>
      <c r="I978"/>
      <c r="J978"/>
      <c r="K978"/>
      <c r="L978"/>
      <c r="M978"/>
      <c r="N978"/>
      <c r="O978"/>
      <c r="P978"/>
      <c r="Q978"/>
      <c r="R978"/>
    </row>
    <row r="979" spans="1:18" s="16" customFormat="1" x14ac:dyDescent="0.25">
      <c r="A979" s="19"/>
      <c r="B979" s="18"/>
      <c r="D979"/>
      <c r="E979"/>
      <c r="F979"/>
      <c r="G979"/>
      <c r="H979"/>
      <c r="I979"/>
      <c r="J979"/>
      <c r="K979"/>
      <c r="L979"/>
      <c r="M979"/>
      <c r="N979"/>
      <c r="O979"/>
      <c r="P979"/>
      <c r="Q979"/>
      <c r="R979"/>
    </row>
    <row r="980" spans="1:18" s="16" customFormat="1" x14ac:dyDescent="0.25">
      <c r="A980" s="19"/>
      <c r="B980" s="18"/>
      <c r="D980"/>
      <c r="E980"/>
      <c r="F980"/>
      <c r="G980"/>
      <c r="H980"/>
      <c r="I980"/>
      <c r="J980"/>
      <c r="K980"/>
      <c r="L980"/>
      <c r="M980"/>
      <c r="N980"/>
      <c r="O980"/>
      <c r="P980"/>
      <c r="Q980"/>
      <c r="R980"/>
    </row>
    <row r="981" spans="1:18" s="16" customFormat="1" x14ac:dyDescent="0.25">
      <c r="A981" s="19"/>
      <c r="B981" s="18"/>
      <c r="D981"/>
      <c r="E981"/>
      <c r="F981"/>
      <c r="G981"/>
      <c r="H981"/>
      <c r="I981"/>
      <c r="J981"/>
      <c r="K981"/>
      <c r="L981"/>
      <c r="M981"/>
      <c r="N981"/>
      <c r="O981"/>
      <c r="P981"/>
      <c r="Q981"/>
      <c r="R981"/>
    </row>
    <row r="982" spans="1:18" s="16" customFormat="1" x14ac:dyDescent="0.25">
      <c r="A982" s="19"/>
      <c r="B982" s="18"/>
      <c r="D982"/>
      <c r="E982"/>
      <c r="F982"/>
      <c r="G982"/>
      <c r="H982"/>
      <c r="I982"/>
      <c r="J982"/>
      <c r="K982"/>
      <c r="L982"/>
      <c r="M982"/>
      <c r="N982"/>
      <c r="O982"/>
      <c r="P982"/>
      <c r="Q982"/>
      <c r="R982"/>
    </row>
    <row r="983" spans="1:18" s="16" customFormat="1" x14ac:dyDescent="0.25">
      <c r="A983" s="19"/>
      <c r="B983" s="18"/>
      <c r="D983"/>
      <c r="E983"/>
      <c r="F983"/>
      <c r="G983"/>
      <c r="H983"/>
      <c r="I983"/>
      <c r="J983"/>
      <c r="K983"/>
      <c r="L983"/>
      <c r="M983"/>
      <c r="N983"/>
      <c r="O983"/>
      <c r="P983"/>
      <c r="Q983"/>
      <c r="R983"/>
    </row>
    <row r="984" spans="1:18" s="16" customFormat="1" x14ac:dyDescent="0.25">
      <c r="A984" s="19"/>
      <c r="B984" s="18"/>
      <c r="D984"/>
      <c r="E984"/>
      <c r="F984"/>
      <c r="G984"/>
      <c r="H984"/>
      <c r="I984"/>
      <c r="J984"/>
      <c r="K984"/>
      <c r="L984"/>
      <c r="M984"/>
      <c r="N984"/>
      <c r="O984"/>
      <c r="P984"/>
      <c r="Q984"/>
      <c r="R984"/>
    </row>
    <row r="985" spans="1:18" s="16" customFormat="1" x14ac:dyDescent="0.25">
      <c r="A985" s="19"/>
      <c r="B985" s="18"/>
      <c r="D985"/>
      <c r="E985"/>
      <c r="F985"/>
      <c r="G985"/>
      <c r="H985"/>
      <c r="I985"/>
      <c r="J985"/>
      <c r="K985"/>
      <c r="L985"/>
      <c r="M985"/>
      <c r="N985"/>
      <c r="O985"/>
      <c r="P985"/>
      <c r="Q985"/>
      <c r="R985"/>
    </row>
    <row r="986" spans="1:18" s="16" customFormat="1" x14ac:dyDescent="0.25">
      <c r="A986" s="19"/>
      <c r="B986" s="18"/>
      <c r="D986"/>
      <c r="E986"/>
      <c r="F986"/>
      <c r="G986"/>
      <c r="H986"/>
      <c r="I986"/>
      <c r="J986"/>
      <c r="K986"/>
      <c r="L986"/>
      <c r="M986"/>
      <c r="N986"/>
      <c r="O986"/>
      <c r="P986"/>
      <c r="Q986"/>
      <c r="R986"/>
    </row>
    <row r="987" spans="1:18" s="16" customFormat="1" x14ac:dyDescent="0.25">
      <c r="A987" s="19"/>
      <c r="B987" s="18"/>
      <c r="D987"/>
      <c r="E987"/>
      <c r="F987"/>
      <c r="G987"/>
      <c r="H987"/>
      <c r="I987"/>
      <c r="J987"/>
      <c r="K987"/>
      <c r="L987"/>
      <c r="M987"/>
      <c r="N987"/>
      <c r="O987"/>
      <c r="P987"/>
      <c r="Q987"/>
      <c r="R987"/>
    </row>
    <row r="988" spans="1:18" s="16" customFormat="1" x14ac:dyDescent="0.25">
      <c r="A988" s="19"/>
      <c r="B988" s="18"/>
      <c r="D988"/>
      <c r="E988"/>
      <c r="F988"/>
      <c r="G988"/>
      <c r="H988"/>
      <c r="I988"/>
      <c r="J988"/>
      <c r="K988"/>
      <c r="L988"/>
      <c r="M988"/>
      <c r="N988"/>
      <c r="O988"/>
      <c r="P988"/>
      <c r="Q988"/>
      <c r="R988"/>
    </row>
    <row r="989" spans="1:18" s="16" customFormat="1" x14ac:dyDescent="0.25">
      <c r="A989" s="19"/>
      <c r="B989" s="18"/>
      <c r="D989"/>
      <c r="E989"/>
      <c r="F989"/>
      <c r="G989"/>
      <c r="H989"/>
      <c r="I989"/>
      <c r="J989"/>
      <c r="K989"/>
      <c r="L989"/>
      <c r="M989"/>
      <c r="N989"/>
      <c r="O989"/>
      <c r="P989"/>
      <c r="Q989"/>
      <c r="R989"/>
    </row>
    <row r="990" spans="1:18" s="16" customFormat="1" x14ac:dyDescent="0.25">
      <c r="A990" s="19"/>
      <c r="B990" s="18"/>
      <c r="D990"/>
      <c r="E990"/>
      <c r="F990"/>
      <c r="G990"/>
      <c r="H990"/>
      <c r="I990"/>
      <c r="J990"/>
      <c r="K990"/>
      <c r="L990"/>
      <c r="M990"/>
      <c r="N990"/>
      <c r="O990"/>
      <c r="P990"/>
      <c r="Q990"/>
      <c r="R990"/>
    </row>
    <row r="991" spans="1:18" s="16" customFormat="1" x14ac:dyDescent="0.25">
      <c r="A991" s="19"/>
      <c r="B991" s="18"/>
      <c r="D991"/>
      <c r="E991"/>
      <c r="F991"/>
      <c r="G991"/>
      <c r="H991"/>
      <c r="I991"/>
      <c r="J991"/>
      <c r="K991"/>
      <c r="L991"/>
      <c r="M991"/>
      <c r="N991"/>
      <c r="O991"/>
      <c r="P991"/>
      <c r="Q991"/>
      <c r="R991"/>
    </row>
    <row r="992" spans="1:18" s="16" customFormat="1" x14ac:dyDescent="0.25">
      <c r="A992" s="19"/>
      <c r="B992" s="18"/>
      <c r="D992"/>
      <c r="E992"/>
      <c r="F992"/>
      <c r="G992"/>
      <c r="H992"/>
      <c r="I992"/>
      <c r="J992"/>
      <c r="K992"/>
      <c r="L992"/>
      <c r="M992"/>
      <c r="N992"/>
      <c r="O992"/>
      <c r="P992"/>
      <c r="Q992"/>
      <c r="R992"/>
    </row>
    <row r="993" spans="1:18" s="16" customFormat="1" x14ac:dyDescent="0.25">
      <c r="A993" s="19"/>
      <c r="B993" s="18"/>
      <c r="D993"/>
      <c r="E993"/>
      <c r="F993"/>
      <c r="G993"/>
      <c r="H993"/>
      <c r="I993"/>
      <c r="J993"/>
      <c r="K993"/>
      <c r="L993"/>
      <c r="M993"/>
      <c r="N993"/>
      <c r="O993"/>
      <c r="P993"/>
      <c r="Q993"/>
      <c r="R993"/>
    </row>
    <row r="994" spans="1:18" s="16" customFormat="1" x14ac:dyDescent="0.25">
      <c r="A994" s="19"/>
      <c r="B994" s="18"/>
      <c r="D994"/>
      <c r="E994"/>
      <c r="F994"/>
      <c r="G994"/>
      <c r="H994"/>
      <c r="I994"/>
      <c r="J994"/>
      <c r="K994"/>
      <c r="L994"/>
      <c r="M994"/>
      <c r="N994"/>
      <c r="O994"/>
      <c r="P994"/>
      <c r="Q994"/>
      <c r="R994"/>
    </row>
    <row r="995" spans="1:18" s="16" customFormat="1" x14ac:dyDescent="0.25">
      <c r="A995" s="19"/>
      <c r="B995" s="18"/>
      <c r="D995"/>
      <c r="E995"/>
      <c r="F995"/>
      <c r="G995"/>
      <c r="H995"/>
      <c r="I995"/>
      <c r="J995"/>
      <c r="K995"/>
      <c r="L995"/>
      <c r="M995"/>
      <c r="N995"/>
      <c r="O995"/>
      <c r="P995"/>
      <c r="Q995"/>
      <c r="R995"/>
    </row>
    <row r="996" spans="1:18" s="16" customFormat="1" x14ac:dyDescent="0.25">
      <c r="A996" s="19"/>
      <c r="B996" s="18"/>
      <c r="D996"/>
      <c r="E996"/>
      <c r="F996"/>
      <c r="G996"/>
      <c r="H996"/>
      <c r="I996"/>
      <c r="J996"/>
      <c r="K996"/>
      <c r="L996"/>
      <c r="M996"/>
      <c r="N996"/>
      <c r="O996"/>
      <c r="P996"/>
      <c r="Q996"/>
      <c r="R996"/>
    </row>
    <row r="997" spans="1:18" s="16" customFormat="1" x14ac:dyDescent="0.25">
      <c r="A997" s="19"/>
      <c r="B997" s="18"/>
      <c r="D997"/>
      <c r="E997"/>
      <c r="F997"/>
      <c r="G997"/>
      <c r="H997"/>
      <c r="I997"/>
      <c r="J997"/>
      <c r="K997"/>
      <c r="L997"/>
      <c r="M997"/>
      <c r="N997"/>
      <c r="O997"/>
      <c r="P997"/>
      <c r="Q997"/>
      <c r="R997"/>
    </row>
    <row r="998" spans="1:18" s="16" customFormat="1" x14ac:dyDescent="0.25">
      <c r="A998" s="19"/>
      <c r="B998" s="18"/>
      <c r="D998"/>
      <c r="E998"/>
      <c r="F998"/>
      <c r="G998"/>
      <c r="H998"/>
      <c r="I998"/>
      <c r="J998"/>
      <c r="K998"/>
      <c r="L998"/>
      <c r="M998"/>
      <c r="N998"/>
      <c r="O998"/>
      <c r="P998"/>
      <c r="Q998"/>
      <c r="R998"/>
    </row>
    <row r="999" spans="1:18" s="16" customFormat="1" x14ac:dyDescent="0.25">
      <c r="A999" s="19"/>
      <c r="B999" s="18"/>
      <c r="D999"/>
      <c r="E999"/>
      <c r="F999"/>
      <c r="G999"/>
      <c r="H999"/>
      <c r="I999"/>
      <c r="J999"/>
      <c r="K999"/>
      <c r="L999"/>
      <c r="M999"/>
      <c r="N999"/>
      <c r="O999"/>
      <c r="P999"/>
      <c r="Q999"/>
      <c r="R999"/>
    </row>
    <row r="1000" spans="1:18" s="16" customFormat="1" x14ac:dyDescent="0.25">
      <c r="A1000" s="19"/>
      <c r="B1000" s="18"/>
      <c r="D1000"/>
      <c r="E1000"/>
      <c r="F1000"/>
      <c r="G1000"/>
      <c r="H1000"/>
      <c r="I1000"/>
      <c r="J1000"/>
      <c r="K1000"/>
      <c r="L1000"/>
      <c r="M1000"/>
      <c r="N1000"/>
      <c r="O1000"/>
      <c r="P1000"/>
      <c r="Q1000"/>
      <c r="R1000"/>
    </row>
    <row r="1001" spans="1:18" s="16" customFormat="1" x14ac:dyDescent="0.25">
      <c r="A1001" s="19"/>
      <c r="B1001" s="18"/>
      <c r="D1001"/>
      <c r="E1001"/>
      <c r="F1001"/>
      <c r="G1001"/>
      <c r="H1001"/>
      <c r="I1001"/>
      <c r="J1001"/>
      <c r="K1001"/>
      <c r="L1001"/>
      <c r="M1001"/>
      <c r="N1001"/>
      <c r="O1001"/>
      <c r="P1001"/>
      <c r="Q1001"/>
      <c r="R1001"/>
    </row>
    <row r="1002" spans="1:18" s="16" customFormat="1" x14ac:dyDescent="0.25">
      <c r="A1002" s="19"/>
      <c r="B1002" s="18"/>
      <c r="D1002"/>
      <c r="E1002"/>
      <c r="F1002"/>
      <c r="G1002"/>
      <c r="H1002"/>
      <c r="I1002"/>
      <c r="J1002"/>
      <c r="K1002"/>
      <c r="L1002"/>
      <c r="M1002"/>
      <c r="N1002"/>
      <c r="O1002"/>
      <c r="P1002"/>
      <c r="Q1002"/>
      <c r="R1002"/>
    </row>
    <row r="1003" spans="1:18" s="16" customFormat="1" x14ac:dyDescent="0.25">
      <c r="A1003" s="19"/>
      <c r="B1003" s="18"/>
      <c r="D1003"/>
      <c r="E1003"/>
      <c r="F1003"/>
      <c r="G1003"/>
      <c r="H1003"/>
      <c r="I1003"/>
      <c r="J1003"/>
      <c r="K1003"/>
      <c r="L1003"/>
      <c r="M1003"/>
      <c r="N1003"/>
      <c r="O1003"/>
      <c r="P1003"/>
      <c r="Q1003"/>
      <c r="R1003"/>
    </row>
    <row r="1004" spans="1:18" s="16" customFormat="1" x14ac:dyDescent="0.25">
      <c r="A1004" s="19"/>
      <c r="B1004" s="18"/>
      <c r="D1004"/>
      <c r="E1004"/>
      <c r="F1004"/>
      <c r="G1004"/>
      <c r="H1004"/>
      <c r="I1004"/>
      <c r="J1004"/>
      <c r="K1004"/>
      <c r="L1004"/>
      <c r="M1004"/>
      <c r="N1004"/>
      <c r="O1004"/>
      <c r="P1004"/>
      <c r="Q1004"/>
      <c r="R1004"/>
    </row>
    <row r="1005" spans="1:18" s="16" customFormat="1" x14ac:dyDescent="0.25">
      <c r="A1005" s="19"/>
      <c r="B1005" s="18"/>
      <c r="D1005"/>
      <c r="E1005"/>
      <c r="F1005"/>
      <c r="G1005"/>
      <c r="H1005"/>
      <c r="I1005"/>
      <c r="J1005"/>
      <c r="K1005"/>
      <c r="L1005"/>
      <c r="M1005"/>
      <c r="N1005"/>
      <c r="O1005"/>
      <c r="P1005"/>
      <c r="Q1005"/>
      <c r="R1005"/>
    </row>
    <row r="1006" spans="1:18" s="16" customFormat="1" x14ac:dyDescent="0.25">
      <c r="A1006" s="19"/>
      <c r="B1006" s="18"/>
      <c r="D1006"/>
      <c r="E1006"/>
      <c r="F1006"/>
      <c r="G1006"/>
      <c r="H1006"/>
      <c r="I1006"/>
      <c r="J1006"/>
      <c r="K1006"/>
      <c r="L1006"/>
      <c r="M1006"/>
      <c r="N1006"/>
      <c r="O1006"/>
      <c r="P1006"/>
      <c r="Q1006"/>
      <c r="R1006"/>
    </row>
    <row r="1007" spans="1:18" s="16" customFormat="1" x14ac:dyDescent="0.25">
      <c r="A1007" s="19"/>
      <c r="B1007" s="18"/>
      <c r="D1007"/>
      <c r="E1007"/>
      <c r="F1007"/>
      <c r="G1007"/>
      <c r="H1007"/>
      <c r="I1007"/>
      <c r="J1007"/>
      <c r="K1007"/>
      <c r="L1007"/>
      <c r="M1007"/>
      <c r="N1007"/>
      <c r="O1007"/>
      <c r="P1007"/>
      <c r="Q1007"/>
      <c r="R1007"/>
    </row>
    <row r="1008" spans="1:18" s="16" customFormat="1" x14ac:dyDescent="0.25">
      <c r="A1008" s="19"/>
      <c r="B1008" s="18"/>
      <c r="D1008"/>
      <c r="E1008"/>
      <c r="F1008"/>
      <c r="G1008"/>
      <c r="H1008"/>
      <c r="I1008"/>
      <c r="J1008"/>
      <c r="K1008"/>
      <c r="L1008"/>
      <c r="M1008"/>
      <c r="N1008"/>
      <c r="O1008"/>
      <c r="P1008"/>
      <c r="Q1008"/>
      <c r="R1008"/>
    </row>
    <row r="1009" spans="1:18" s="16" customFormat="1" x14ac:dyDescent="0.25">
      <c r="A1009" s="19"/>
      <c r="B1009" s="18"/>
      <c r="D1009"/>
      <c r="E1009"/>
      <c r="F1009"/>
      <c r="G1009"/>
      <c r="H1009"/>
      <c r="I1009"/>
      <c r="J1009"/>
      <c r="K1009"/>
      <c r="L1009"/>
      <c r="M1009"/>
      <c r="N1009"/>
      <c r="O1009"/>
      <c r="P1009"/>
      <c r="Q1009"/>
      <c r="R1009"/>
    </row>
    <row r="1010" spans="1:18" s="16" customFormat="1" x14ac:dyDescent="0.25">
      <c r="A1010" s="19"/>
      <c r="B1010" s="18"/>
      <c r="D1010"/>
      <c r="E1010"/>
      <c r="F1010"/>
      <c r="G1010"/>
      <c r="H1010"/>
      <c r="I1010"/>
      <c r="J1010"/>
      <c r="K1010"/>
      <c r="L1010"/>
      <c r="M1010"/>
      <c r="N1010"/>
      <c r="O1010"/>
      <c r="P1010"/>
      <c r="Q1010"/>
      <c r="R1010"/>
    </row>
    <row r="1011" spans="1:18" s="16" customFormat="1" x14ac:dyDescent="0.25">
      <c r="A1011" s="19"/>
      <c r="B1011" s="18"/>
      <c r="D1011"/>
      <c r="E1011"/>
      <c r="F1011"/>
      <c r="G1011"/>
      <c r="H1011"/>
      <c r="I1011"/>
      <c r="J1011"/>
      <c r="K1011"/>
      <c r="L1011"/>
      <c r="M1011"/>
      <c r="N1011"/>
      <c r="O1011"/>
      <c r="P1011"/>
      <c r="Q1011"/>
      <c r="R1011"/>
    </row>
    <row r="1012" spans="1:18" s="16" customFormat="1" x14ac:dyDescent="0.25">
      <c r="A1012" s="19"/>
      <c r="B1012" s="20"/>
      <c r="D1012"/>
      <c r="E1012"/>
      <c r="F1012"/>
      <c r="G1012"/>
      <c r="H1012"/>
      <c r="I1012"/>
      <c r="J1012"/>
      <c r="K1012"/>
      <c r="L1012"/>
      <c r="M1012"/>
      <c r="N1012"/>
      <c r="O1012"/>
      <c r="P1012"/>
      <c r="Q1012"/>
      <c r="R1012"/>
    </row>
    <row r="1013" spans="1:18" s="16" customFormat="1" x14ac:dyDescent="0.25">
      <c r="A1013" s="19"/>
      <c r="B1013" s="18"/>
      <c r="D1013"/>
      <c r="E1013"/>
      <c r="F1013"/>
      <c r="G1013"/>
      <c r="H1013"/>
      <c r="I1013"/>
      <c r="J1013"/>
      <c r="K1013"/>
      <c r="L1013"/>
      <c r="M1013"/>
      <c r="N1013"/>
      <c r="O1013"/>
      <c r="P1013"/>
      <c r="Q1013"/>
      <c r="R1013"/>
    </row>
    <row r="1014" spans="1:18" s="16" customFormat="1" x14ac:dyDescent="0.25">
      <c r="A1014" s="19"/>
      <c r="B1014" s="18"/>
      <c r="D1014"/>
      <c r="E1014"/>
      <c r="F1014"/>
      <c r="G1014"/>
      <c r="H1014"/>
      <c r="I1014"/>
      <c r="J1014"/>
      <c r="K1014"/>
      <c r="L1014"/>
      <c r="M1014"/>
      <c r="N1014"/>
      <c r="O1014"/>
      <c r="P1014"/>
      <c r="Q1014"/>
      <c r="R1014"/>
    </row>
    <row r="1015" spans="1:18" s="16" customFormat="1" x14ac:dyDescent="0.25">
      <c r="A1015" s="19"/>
      <c r="B1015" s="18"/>
      <c r="D1015"/>
      <c r="E1015"/>
      <c r="F1015"/>
      <c r="G1015"/>
      <c r="H1015"/>
      <c r="I1015"/>
      <c r="J1015"/>
      <c r="K1015"/>
      <c r="L1015"/>
      <c r="M1015"/>
      <c r="N1015"/>
      <c r="O1015"/>
      <c r="P1015"/>
      <c r="Q1015"/>
      <c r="R1015"/>
    </row>
    <row r="1016" spans="1:18" s="16" customFormat="1" x14ac:dyDescent="0.25">
      <c r="A1016" s="19"/>
      <c r="B1016" s="18"/>
      <c r="D1016"/>
      <c r="E1016"/>
      <c r="F1016"/>
      <c r="G1016"/>
      <c r="H1016"/>
      <c r="I1016"/>
      <c r="J1016"/>
      <c r="K1016"/>
      <c r="L1016"/>
      <c r="M1016"/>
      <c r="N1016"/>
      <c r="O1016"/>
      <c r="P1016"/>
      <c r="Q1016"/>
      <c r="R1016"/>
    </row>
    <row r="1017" spans="1:18" s="16" customFormat="1" x14ac:dyDescent="0.25">
      <c r="A1017" s="19"/>
      <c r="B1017" s="18"/>
      <c r="D1017"/>
      <c r="E1017"/>
      <c r="F1017"/>
      <c r="G1017"/>
      <c r="H1017"/>
      <c r="I1017"/>
      <c r="J1017"/>
      <c r="K1017"/>
      <c r="L1017"/>
      <c r="M1017"/>
      <c r="N1017"/>
      <c r="O1017"/>
      <c r="P1017"/>
      <c r="Q1017"/>
      <c r="R1017"/>
    </row>
    <row r="1018" spans="1:18" s="16" customFormat="1" x14ac:dyDescent="0.25">
      <c r="A1018" s="19"/>
      <c r="B1018" s="18"/>
      <c r="D1018"/>
      <c r="E1018"/>
      <c r="F1018"/>
      <c r="G1018"/>
      <c r="H1018"/>
      <c r="I1018"/>
      <c r="J1018"/>
      <c r="K1018"/>
      <c r="L1018"/>
      <c r="M1018"/>
      <c r="N1018"/>
      <c r="O1018"/>
      <c r="P1018"/>
      <c r="Q1018"/>
      <c r="R1018"/>
    </row>
    <row r="1019" spans="1:18" s="16" customFormat="1" x14ac:dyDescent="0.25">
      <c r="A1019" s="19"/>
      <c r="B1019" s="18"/>
      <c r="D1019"/>
      <c r="E1019"/>
      <c r="F1019"/>
      <c r="G1019"/>
      <c r="H1019"/>
      <c r="I1019"/>
      <c r="J1019"/>
      <c r="K1019"/>
      <c r="L1019"/>
      <c r="M1019"/>
      <c r="N1019"/>
      <c r="O1019"/>
      <c r="P1019"/>
      <c r="Q1019"/>
      <c r="R1019"/>
    </row>
    <row r="1020" spans="1:18" s="16" customFormat="1" x14ac:dyDescent="0.25">
      <c r="A1020" s="19"/>
      <c r="B1020" s="18"/>
      <c r="D1020"/>
      <c r="E1020"/>
      <c r="F1020"/>
      <c r="G1020"/>
      <c r="H1020"/>
      <c r="I1020"/>
      <c r="J1020"/>
      <c r="K1020"/>
      <c r="L1020"/>
      <c r="M1020"/>
      <c r="N1020"/>
      <c r="O1020"/>
      <c r="P1020"/>
      <c r="Q1020"/>
      <c r="R1020"/>
    </row>
    <row r="1021" spans="1:18" s="16" customFormat="1" x14ac:dyDescent="0.25">
      <c r="A1021" s="19"/>
      <c r="B1021" s="18"/>
      <c r="D1021"/>
      <c r="E1021"/>
      <c r="F1021"/>
      <c r="G1021"/>
      <c r="H1021"/>
      <c r="I1021"/>
      <c r="J1021"/>
      <c r="K1021"/>
      <c r="L1021"/>
      <c r="M1021"/>
      <c r="N1021"/>
      <c r="O1021"/>
      <c r="P1021"/>
      <c r="Q1021"/>
      <c r="R1021"/>
    </row>
    <row r="1022" spans="1:18" s="16" customFormat="1" x14ac:dyDescent="0.25">
      <c r="A1022" s="19"/>
      <c r="B1022" s="18"/>
      <c r="D1022"/>
      <c r="E1022"/>
      <c r="F1022"/>
      <c r="G1022"/>
      <c r="H1022"/>
      <c r="I1022"/>
      <c r="J1022"/>
      <c r="K1022"/>
      <c r="L1022"/>
      <c r="M1022"/>
      <c r="N1022"/>
      <c r="O1022"/>
      <c r="P1022"/>
      <c r="Q1022"/>
      <c r="R1022"/>
    </row>
    <row r="1023" spans="1:18" s="16" customFormat="1" x14ac:dyDescent="0.25">
      <c r="A1023" s="19"/>
      <c r="B1023" s="18"/>
      <c r="D1023"/>
      <c r="E1023"/>
      <c r="F1023"/>
      <c r="G1023"/>
      <c r="H1023"/>
      <c r="I1023"/>
      <c r="J1023"/>
      <c r="K1023"/>
      <c r="L1023"/>
      <c r="M1023"/>
      <c r="N1023"/>
      <c r="O1023"/>
      <c r="P1023"/>
      <c r="Q1023"/>
      <c r="R1023"/>
    </row>
    <row r="1024" spans="1:18" s="16" customFormat="1" x14ac:dyDescent="0.25">
      <c r="A1024" s="19"/>
      <c r="B1024" s="18"/>
      <c r="D1024"/>
      <c r="E1024"/>
      <c r="F1024"/>
      <c r="G1024"/>
      <c r="H1024"/>
      <c r="I1024"/>
      <c r="J1024"/>
      <c r="K1024"/>
      <c r="L1024"/>
      <c r="M1024"/>
      <c r="N1024"/>
      <c r="O1024"/>
      <c r="P1024"/>
      <c r="Q1024"/>
      <c r="R1024"/>
    </row>
    <row r="1025" spans="1:18" s="16" customFormat="1" x14ac:dyDescent="0.25">
      <c r="A1025" s="19"/>
      <c r="B1025" s="18"/>
      <c r="D1025"/>
      <c r="E1025"/>
      <c r="F1025"/>
      <c r="G1025"/>
      <c r="H1025"/>
      <c r="I1025"/>
      <c r="J1025"/>
      <c r="K1025"/>
      <c r="L1025"/>
      <c r="M1025"/>
      <c r="N1025"/>
      <c r="O1025"/>
      <c r="P1025"/>
      <c r="Q1025"/>
      <c r="R1025"/>
    </row>
    <row r="1026" spans="1:18" s="16" customFormat="1" x14ac:dyDescent="0.25">
      <c r="A1026" s="19"/>
      <c r="B1026" s="18"/>
      <c r="D1026"/>
      <c r="E1026"/>
      <c r="F1026"/>
      <c r="G1026"/>
      <c r="H1026"/>
      <c r="I1026"/>
      <c r="J1026"/>
      <c r="K1026"/>
      <c r="L1026"/>
      <c r="M1026"/>
      <c r="N1026"/>
      <c r="O1026"/>
      <c r="P1026"/>
      <c r="Q1026"/>
      <c r="R1026"/>
    </row>
    <row r="1027" spans="1:18" s="16" customFormat="1" x14ac:dyDescent="0.25">
      <c r="A1027" s="19"/>
      <c r="B1027" s="18"/>
      <c r="D1027"/>
      <c r="E1027"/>
      <c r="F1027"/>
      <c r="G1027"/>
      <c r="H1027"/>
      <c r="I1027"/>
      <c r="J1027"/>
      <c r="K1027"/>
      <c r="L1027"/>
      <c r="M1027"/>
      <c r="N1027"/>
      <c r="O1027"/>
      <c r="P1027"/>
      <c r="Q1027"/>
      <c r="R1027"/>
    </row>
    <row r="1028" spans="1:18" s="16" customFormat="1" x14ac:dyDescent="0.25">
      <c r="A1028" s="19"/>
      <c r="B1028" s="18"/>
      <c r="D1028"/>
      <c r="E1028"/>
      <c r="F1028"/>
      <c r="G1028"/>
      <c r="H1028"/>
      <c r="I1028"/>
      <c r="J1028"/>
      <c r="K1028"/>
      <c r="L1028"/>
      <c r="M1028"/>
      <c r="N1028"/>
      <c r="O1028"/>
      <c r="P1028"/>
      <c r="Q1028"/>
      <c r="R1028"/>
    </row>
    <row r="1029" spans="1:18" s="16" customFormat="1" x14ac:dyDescent="0.25">
      <c r="A1029" s="19"/>
      <c r="B1029" s="18"/>
      <c r="D1029"/>
      <c r="E1029"/>
      <c r="F1029"/>
      <c r="G1029"/>
      <c r="H1029"/>
      <c r="I1029"/>
      <c r="J1029"/>
      <c r="K1029"/>
      <c r="L1029"/>
      <c r="M1029"/>
      <c r="N1029"/>
      <c r="O1029"/>
      <c r="P1029"/>
      <c r="Q1029"/>
      <c r="R1029"/>
    </row>
    <row r="1030" spans="1:18" s="16" customFormat="1" x14ac:dyDescent="0.25">
      <c r="A1030" s="19"/>
      <c r="B1030" s="18"/>
      <c r="D1030"/>
      <c r="E1030"/>
      <c r="F1030"/>
      <c r="G1030"/>
      <c r="H1030"/>
      <c r="I1030"/>
      <c r="J1030"/>
      <c r="K1030"/>
      <c r="L1030"/>
      <c r="M1030"/>
      <c r="N1030"/>
      <c r="O1030"/>
      <c r="P1030"/>
      <c r="Q1030"/>
      <c r="R1030"/>
    </row>
    <row r="1031" spans="1:18" s="16" customFormat="1" x14ac:dyDescent="0.25">
      <c r="A1031" s="19"/>
      <c r="B1031" s="18"/>
      <c r="D1031"/>
      <c r="E1031"/>
      <c r="F1031"/>
      <c r="G1031"/>
      <c r="H1031"/>
      <c r="I1031"/>
      <c r="J1031"/>
      <c r="K1031"/>
      <c r="L1031"/>
      <c r="M1031"/>
      <c r="N1031"/>
      <c r="O1031"/>
      <c r="P1031"/>
      <c r="Q1031"/>
      <c r="R1031"/>
    </row>
    <row r="1032" spans="1:18" s="16" customFormat="1" x14ac:dyDescent="0.25">
      <c r="A1032" s="19"/>
      <c r="B1032" s="18"/>
      <c r="D1032"/>
      <c r="E1032"/>
      <c r="F1032"/>
      <c r="G1032"/>
      <c r="H1032"/>
      <c r="I1032"/>
      <c r="J1032"/>
      <c r="K1032"/>
      <c r="L1032"/>
      <c r="M1032"/>
      <c r="N1032"/>
      <c r="O1032"/>
      <c r="P1032"/>
      <c r="Q1032"/>
      <c r="R1032"/>
    </row>
    <row r="1033" spans="1:18" s="16" customFormat="1" x14ac:dyDescent="0.25">
      <c r="A1033" s="19"/>
      <c r="B1033" s="18"/>
      <c r="D1033"/>
      <c r="E1033"/>
      <c r="F1033"/>
      <c r="G1033"/>
      <c r="H1033"/>
      <c r="I1033"/>
      <c r="J1033"/>
      <c r="K1033"/>
      <c r="L1033"/>
      <c r="M1033"/>
      <c r="N1033"/>
      <c r="O1033"/>
      <c r="P1033"/>
      <c r="Q1033"/>
      <c r="R1033"/>
    </row>
    <row r="1034" spans="1:18" s="16" customFormat="1" x14ac:dyDescent="0.25">
      <c r="A1034" s="19"/>
      <c r="B1034" s="18"/>
      <c r="D1034"/>
      <c r="E1034"/>
      <c r="F1034"/>
      <c r="G1034"/>
      <c r="H1034"/>
      <c r="I1034"/>
      <c r="J1034"/>
      <c r="K1034"/>
      <c r="L1034"/>
      <c r="M1034"/>
      <c r="N1034"/>
      <c r="O1034"/>
      <c r="P1034"/>
      <c r="Q1034"/>
      <c r="R1034"/>
    </row>
    <row r="1035" spans="1:18" s="16" customFormat="1" x14ac:dyDescent="0.25">
      <c r="A1035" s="19"/>
      <c r="B1035" s="18"/>
      <c r="D1035"/>
      <c r="E1035"/>
      <c r="F1035"/>
      <c r="G1035"/>
      <c r="H1035"/>
      <c r="I1035"/>
      <c r="J1035"/>
      <c r="K1035"/>
      <c r="L1035"/>
      <c r="M1035"/>
      <c r="N1035"/>
      <c r="O1035"/>
      <c r="P1035"/>
      <c r="Q1035"/>
      <c r="R1035"/>
    </row>
    <row r="1036" spans="1:18" s="16" customFormat="1" x14ac:dyDescent="0.25">
      <c r="A1036" s="19"/>
      <c r="B1036" s="18"/>
      <c r="D1036"/>
      <c r="E1036"/>
      <c r="F1036"/>
      <c r="G1036"/>
      <c r="H1036"/>
      <c r="I1036"/>
      <c r="J1036"/>
      <c r="K1036"/>
      <c r="L1036"/>
      <c r="M1036"/>
      <c r="N1036"/>
      <c r="O1036"/>
      <c r="P1036"/>
      <c r="Q1036"/>
      <c r="R1036"/>
    </row>
    <row r="1037" spans="1:18" s="16" customFormat="1" x14ac:dyDescent="0.25">
      <c r="A1037" s="19"/>
      <c r="B1037" s="18"/>
      <c r="D1037"/>
      <c r="E1037"/>
      <c r="F1037"/>
      <c r="G1037"/>
      <c r="H1037"/>
      <c r="I1037"/>
      <c r="J1037"/>
      <c r="K1037"/>
      <c r="L1037"/>
      <c r="M1037"/>
      <c r="N1037"/>
      <c r="O1037"/>
      <c r="P1037"/>
      <c r="Q1037"/>
      <c r="R1037"/>
    </row>
    <row r="1038" spans="1:18" s="16" customFormat="1" x14ac:dyDescent="0.25">
      <c r="A1038" s="19"/>
      <c r="B1038" s="18"/>
      <c r="D1038"/>
      <c r="E1038"/>
      <c r="F1038"/>
      <c r="G1038"/>
      <c r="H1038"/>
      <c r="I1038"/>
      <c r="J1038"/>
      <c r="K1038"/>
      <c r="L1038"/>
      <c r="M1038"/>
      <c r="N1038"/>
      <c r="O1038"/>
      <c r="P1038"/>
      <c r="Q1038"/>
      <c r="R1038"/>
    </row>
    <row r="1039" spans="1:18" s="16" customFormat="1" x14ac:dyDescent="0.25">
      <c r="A1039" s="19"/>
      <c r="B1039" s="18"/>
      <c r="D1039"/>
      <c r="E1039"/>
      <c r="F1039"/>
      <c r="G1039"/>
      <c r="H1039"/>
      <c r="I1039"/>
      <c r="J1039"/>
      <c r="K1039"/>
      <c r="L1039"/>
      <c r="M1039"/>
      <c r="N1039"/>
      <c r="O1039"/>
      <c r="P1039"/>
      <c r="Q1039"/>
      <c r="R1039"/>
    </row>
    <row r="1040" spans="1:18" s="16" customFormat="1" x14ac:dyDescent="0.25">
      <c r="A1040" s="19"/>
      <c r="B1040" s="18"/>
      <c r="D1040"/>
      <c r="E1040"/>
      <c r="F1040"/>
      <c r="G1040"/>
      <c r="H1040"/>
      <c r="I1040"/>
      <c r="J1040"/>
      <c r="K1040"/>
      <c r="L1040"/>
      <c r="M1040"/>
      <c r="N1040"/>
      <c r="O1040"/>
      <c r="P1040"/>
      <c r="Q1040"/>
      <c r="R1040"/>
    </row>
    <row r="1041" spans="1:18" s="16" customFormat="1" x14ac:dyDescent="0.25">
      <c r="A1041" s="19"/>
      <c r="B1041" s="18"/>
      <c r="D1041"/>
      <c r="E1041"/>
      <c r="F1041"/>
      <c r="G1041"/>
      <c r="H1041"/>
      <c r="I1041"/>
      <c r="J1041"/>
      <c r="K1041"/>
      <c r="L1041"/>
      <c r="M1041"/>
      <c r="N1041"/>
      <c r="O1041"/>
      <c r="P1041"/>
      <c r="Q1041"/>
      <c r="R1041"/>
    </row>
    <row r="1042" spans="1:18" s="16" customFormat="1" x14ac:dyDescent="0.25">
      <c r="A1042" s="19"/>
      <c r="B1042" s="18"/>
      <c r="D1042"/>
      <c r="E1042"/>
      <c r="F1042"/>
      <c r="G1042"/>
      <c r="H1042"/>
      <c r="I1042"/>
      <c r="J1042"/>
      <c r="K1042"/>
      <c r="L1042"/>
      <c r="M1042"/>
      <c r="N1042"/>
      <c r="O1042"/>
      <c r="P1042"/>
      <c r="Q1042"/>
      <c r="R1042"/>
    </row>
    <row r="1043" spans="1:18" s="16" customFormat="1" x14ac:dyDescent="0.25">
      <c r="A1043" s="19"/>
      <c r="B1043" s="18"/>
      <c r="D1043"/>
      <c r="E1043"/>
      <c r="F1043"/>
      <c r="G1043"/>
      <c r="H1043"/>
      <c r="I1043"/>
      <c r="J1043"/>
      <c r="K1043"/>
      <c r="L1043"/>
      <c r="M1043"/>
      <c r="N1043"/>
      <c r="O1043"/>
      <c r="P1043"/>
      <c r="Q1043"/>
      <c r="R1043"/>
    </row>
    <row r="1044" spans="1:18" s="16" customFormat="1" x14ac:dyDescent="0.25">
      <c r="A1044" s="19"/>
      <c r="B1044" s="18"/>
      <c r="D1044"/>
      <c r="E1044"/>
      <c r="F1044"/>
      <c r="G1044"/>
      <c r="H1044"/>
      <c r="I1044"/>
      <c r="J1044"/>
      <c r="K1044"/>
      <c r="L1044"/>
      <c r="M1044"/>
      <c r="N1044"/>
      <c r="O1044"/>
      <c r="P1044"/>
      <c r="Q1044"/>
      <c r="R1044"/>
    </row>
    <row r="1045" spans="1:18" s="16" customFormat="1" x14ac:dyDescent="0.25">
      <c r="A1045" s="19"/>
      <c r="B1045" s="18"/>
      <c r="D1045"/>
      <c r="E1045"/>
      <c r="F1045"/>
      <c r="G1045"/>
      <c r="H1045"/>
      <c r="I1045"/>
      <c r="J1045"/>
      <c r="K1045"/>
      <c r="L1045"/>
      <c r="M1045"/>
      <c r="N1045"/>
      <c r="O1045"/>
      <c r="P1045"/>
      <c r="Q1045"/>
      <c r="R1045"/>
    </row>
    <row r="1046" spans="1:18" s="16" customFormat="1" x14ac:dyDescent="0.25">
      <c r="A1046" s="19"/>
      <c r="B1046" s="18"/>
      <c r="D1046"/>
      <c r="E1046"/>
      <c r="F1046"/>
      <c r="G1046"/>
      <c r="H1046"/>
      <c r="I1046"/>
      <c r="J1046"/>
      <c r="K1046"/>
      <c r="L1046"/>
      <c r="M1046"/>
      <c r="N1046"/>
      <c r="O1046"/>
      <c r="P1046"/>
      <c r="Q1046"/>
      <c r="R1046"/>
    </row>
    <row r="1047" spans="1:18" s="16" customFormat="1" x14ac:dyDescent="0.25">
      <c r="A1047" s="19"/>
      <c r="B1047" s="18"/>
      <c r="D1047"/>
      <c r="E1047"/>
      <c r="F1047"/>
      <c r="G1047"/>
      <c r="H1047"/>
      <c r="I1047"/>
      <c r="J1047"/>
      <c r="K1047"/>
      <c r="L1047"/>
      <c r="M1047"/>
      <c r="N1047"/>
      <c r="O1047"/>
      <c r="P1047"/>
      <c r="Q1047"/>
      <c r="R1047"/>
    </row>
    <row r="1048" spans="1:18" s="16" customFormat="1" x14ac:dyDescent="0.25">
      <c r="A1048" s="19"/>
      <c r="B1048" s="18"/>
      <c r="D1048"/>
      <c r="E1048"/>
      <c r="F1048"/>
      <c r="G1048"/>
      <c r="H1048"/>
      <c r="I1048"/>
      <c r="J1048"/>
      <c r="K1048"/>
      <c r="L1048"/>
      <c r="M1048"/>
      <c r="N1048"/>
      <c r="O1048"/>
      <c r="P1048"/>
      <c r="Q1048"/>
      <c r="R1048"/>
    </row>
    <row r="1049" spans="1:18" s="16" customFormat="1" x14ac:dyDescent="0.25">
      <c r="A1049" s="19"/>
      <c r="B1049" s="18"/>
      <c r="D1049"/>
      <c r="E1049"/>
      <c r="F1049"/>
      <c r="G1049"/>
      <c r="H1049"/>
      <c r="I1049"/>
      <c r="J1049"/>
      <c r="K1049"/>
      <c r="L1049"/>
      <c r="M1049"/>
      <c r="N1049"/>
      <c r="O1049"/>
      <c r="P1049"/>
      <c r="Q1049"/>
      <c r="R1049"/>
    </row>
    <row r="1050" spans="1:18" s="16" customFormat="1" x14ac:dyDescent="0.25">
      <c r="A1050" s="19"/>
      <c r="B1050" s="18"/>
      <c r="D1050"/>
      <c r="E1050"/>
      <c r="F1050"/>
      <c r="G1050"/>
      <c r="H1050"/>
      <c r="I1050"/>
      <c r="J1050"/>
      <c r="K1050"/>
      <c r="L1050"/>
      <c r="M1050"/>
      <c r="N1050"/>
      <c r="O1050"/>
      <c r="P1050"/>
      <c r="Q1050"/>
      <c r="R1050"/>
    </row>
    <row r="1051" spans="1:18" s="16" customFormat="1" x14ac:dyDescent="0.25">
      <c r="A1051" s="19"/>
      <c r="B1051" s="18"/>
      <c r="D1051"/>
      <c r="E1051"/>
      <c r="F1051"/>
      <c r="G1051"/>
      <c r="H1051"/>
      <c r="I1051"/>
      <c r="J1051"/>
      <c r="K1051"/>
      <c r="L1051"/>
      <c r="M1051"/>
      <c r="N1051"/>
      <c r="O1051"/>
      <c r="P1051"/>
      <c r="Q1051"/>
      <c r="R1051"/>
    </row>
    <row r="1052" spans="1:18" s="16" customFormat="1" x14ac:dyDescent="0.25">
      <c r="A1052" s="19"/>
      <c r="B1052" s="18"/>
      <c r="D1052"/>
      <c r="E1052"/>
      <c r="F1052"/>
      <c r="G1052"/>
      <c r="H1052"/>
      <c r="I1052"/>
      <c r="J1052"/>
      <c r="K1052"/>
      <c r="L1052"/>
      <c r="M1052"/>
      <c r="N1052"/>
      <c r="O1052"/>
      <c r="P1052"/>
      <c r="Q1052"/>
      <c r="R1052"/>
    </row>
    <row r="1053" spans="1:18" s="16" customFormat="1" x14ac:dyDescent="0.25">
      <c r="A1053" s="19"/>
      <c r="B1053" s="18"/>
      <c r="D1053"/>
      <c r="E1053"/>
      <c r="F1053"/>
      <c r="G1053"/>
      <c r="H1053"/>
      <c r="I1053"/>
      <c r="J1053"/>
      <c r="K1053"/>
      <c r="L1053"/>
      <c r="M1053"/>
      <c r="N1053"/>
      <c r="O1053"/>
      <c r="P1053"/>
      <c r="Q1053"/>
      <c r="R1053"/>
    </row>
    <row r="1054" spans="1:18" s="16" customFormat="1" x14ac:dyDescent="0.25">
      <c r="A1054" s="19"/>
      <c r="B1054" s="18"/>
      <c r="D1054"/>
      <c r="E1054"/>
      <c r="F1054"/>
      <c r="G1054"/>
      <c r="H1054"/>
      <c r="I1054"/>
      <c r="J1054"/>
      <c r="K1054"/>
      <c r="L1054"/>
      <c r="M1054"/>
      <c r="N1054"/>
      <c r="O1054"/>
      <c r="P1054"/>
      <c r="Q1054"/>
      <c r="R1054"/>
    </row>
    <row r="1055" spans="1:18" s="16" customFormat="1" x14ac:dyDescent="0.25">
      <c r="A1055" s="19"/>
      <c r="B1055" s="18"/>
      <c r="D1055"/>
      <c r="E1055"/>
      <c r="F1055"/>
      <c r="G1055"/>
      <c r="H1055"/>
      <c r="I1055"/>
      <c r="J1055"/>
      <c r="K1055"/>
      <c r="L1055"/>
      <c r="M1055"/>
      <c r="N1055"/>
      <c r="O1055"/>
      <c r="P1055"/>
      <c r="Q1055"/>
      <c r="R1055"/>
    </row>
    <row r="1056" spans="1:18" s="16" customFormat="1" x14ac:dyDescent="0.25">
      <c r="A1056" s="19"/>
      <c r="B1056" s="18"/>
      <c r="D1056"/>
      <c r="E1056"/>
      <c r="F1056"/>
      <c r="G1056"/>
      <c r="H1056"/>
      <c r="I1056"/>
      <c r="J1056"/>
      <c r="K1056"/>
      <c r="L1056"/>
      <c r="M1056"/>
      <c r="N1056"/>
      <c r="O1056"/>
      <c r="P1056"/>
      <c r="Q1056"/>
      <c r="R1056"/>
    </row>
    <row r="1057" spans="1:18" s="16" customFormat="1" x14ac:dyDescent="0.25">
      <c r="A1057" s="19"/>
      <c r="B1057" s="18"/>
      <c r="D1057"/>
      <c r="E1057"/>
      <c r="F1057"/>
      <c r="G1057"/>
      <c r="H1057"/>
      <c r="I1057"/>
      <c r="J1057"/>
      <c r="K1057"/>
      <c r="L1057"/>
      <c r="M1057"/>
      <c r="N1057"/>
      <c r="O1057"/>
      <c r="P1057"/>
      <c r="Q1057"/>
      <c r="R1057"/>
    </row>
    <row r="1058" spans="1:18" s="16" customFormat="1" x14ac:dyDescent="0.25">
      <c r="A1058" s="19"/>
      <c r="B1058" s="18"/>
      <c r="D1058"/>
      <c r="E1058"/>
      <c r="F1058"/>
      <c r="G1058"/>
      <c r="H1058"/>
      <c r="I1058"/>
      <c r="J1058"/>
      <c r="K1058"/>
      <c r="L1058"/>
      <c r="M1058"/>
      <c r="N1058"/>
      <c r="O1058"/>
      <c r="P1058"/>
      <c r="Q1058"/>
      <c r="R1058"/>
    </row>
    <row r="1059" spans="1:18" s="16" customFormat="1" x14ac:dyDescent="0.25">
      <c r="A1059" s="19"/>
      <c r="B1059" s="18"/>
      <c r="D1059"/>
      <c r="E1059"/>
      <c r="F1059"/>
      <c r="G1059"/>
      <c r="H1059"/>
      <c r="I1059"/>
      <c r="J1059"/>
      <c r="K1059"/>
      <c r="L1059"/>
      <c r="M1059"/>
      <c r="N1059"/>
      <c r="O1059"/>
      <c r="P1059"/>
      <c r="Q1059"/>
      <c r="R1059"/>
    </row>
    <row r="1060" spans="1:18" s="16" customFormat="1" x14ac:dyDescent="0.25">
      <c r="A1060" s="19"/>
      <c r="B1060" s="18"/>
      <c r="D1060"/>
      <c r="E1060"/>
      <c r="F1060"/>
      <c r="G1060"/>
      <c r="H1060"/>
      <c r="I1060"/>
      <c r="J1060"/>
      <c r="K1060"/>
      <c r="L1060"/>
      <c r="M1060"/>
      <c r="N1060"/>
      <c r="O1060"/>
      <c r="P1060"/>
      <c r="Q1060"/>
      <c r="R1060"/>
    </row>
    <row r="1061" spans="1:18" s="16" customFormat="1" x14ac:dyDescent="0.25">
      <c r="A1061" s="19"/>
      <c r="B1061" s="18"/>
      <c r="D1061"/>
      <c r="E1061"/>
      <c r="F1061"/>
      <c r="G1061"/>
      <c r="H1061"/>
      <c r="I1061"/>
      <c r="J1061"/>
      <c r="K1061"/>
      <c r="L1061"/>
      <c r="M1061"/>
      <c r="N1061"/>
      <c r="O1061"/>
      <c r="P1061"/>
      <c r="Q1061"/>
      <c r="R1061"/>
    </row>
    <row r="1062" spans="1:18" s="16" customFormat="1" x14ac:dyDescent="0.25">
      <c r="A1062" s="19"/>
      <c r="B1062" s="20"/>
      <c r="D1062"/>
      <c r="E1062"/>
      <c r="F1062"/>
      <c r="G1062"/>
      <c r="H1062"/>
      <c r="I1062"/>
      <c r="J1062"/>
      <c r="K1062"/>
      <c r="L1062"/>
      <c r="M1062"/>
      <c r="N1062"/>
      <c r="O1062"/>
      <c r="P1062"/>
      <c r="Q1062"/>
      <c r="R1062"/>
    </row>
    <row r="1063" spans="1:18" s="16" customFormat="1" x14ac:dyDescent="0.25">
      <c r="A1063" s="19"/>
      <c r="B1063" s="18"/>
      <c r="D1063"/>
      <c r="E1063"/>
      <c r="F1063"/>
      <c r="G1063"/>
      <c r="H1063"/>
      <c r="I1063"/>
      <c r="J1063"/>
      <c r="K1063"/>
      <c r="L1063"/>
      <c r="M1063"/>
      <c r="N1063"/>
      <c r="O1063"/>
      <c r="P1063"/>
      <c r="Q1063"/>
      <c r="R1063"/>
    </row>
    <row r="1064" spans="1:18" s="16" customFormat="1" x14ac:dyDescent="0.25">
      <c r="A1064" s="19"/>
      <c r="B1064" s="18"/>
      <c r="D1064"/>
      <c r="E1064"/>
      <c r="F1064"/>
      <c r="G1064"/>
      <c r="H1064"/>
      <c r="I1064"/>
      <c r="J1064"/>
      <c r="K1064"/>
      <c r="L1064"/>
      <c r="M1064"/>
      <c r="N1064"/>
      <c r="O1064"/>
      <c r="P1064"/>
      <c r="Q1064"/>
      <c r="R1064"/>
    </row>
    <row r="1065" spans="1:18" s="16" customFormat="1" x14ac:dyDescent="0.25">
      <c r="A1065" s="19"/>
      <c r="B1065" s="18"/>
      <c r="D1065"/>
      <c r="E1065"/>
      <c r="F1065"/>
      <c r="G1065"/>
      <c r="H1065"/>
      <c r="I1065"/>
      <c r="J1065"/>
      <c r="K1065"/>
      <c r="L1065"/>
      <c r="M1065"/>
      <c r="N1065"/>
      <c r="O1065"/>
      <c r="P1065"/>
      <c r="Q1065"/>
      <c r="R1065"/>
    </row>
    <row r="1066" spans="1:18" s="16" customFormat="1" x14ac:dyDescent="0.25">
      <c r="A1066" s="19"/>
      <c r="B1066" s="18"/>
      <c r="D1066"/>
      <c r="E1066"/>
      <c r="F1066"/>
      <c r="G1066"/>
      <c r="H1066"/>
      <c r="I1066"/>
      <c r="J1066"/>
      <c r="K1066"/>
      <c r="L1066"/>
      <c r="M1066"/>
      <c r="N1066"/>
      <c r="O1066"/>
      <c r="P1066"/>
      <c r="Q1066"/>
      <c r="R1066"/>
    </row>
    <row r="1067" spans="1:18" s="16" customFormat="1" x14ac:dyDescent="0.25">
      <c r="A1067" s="19"/>
      <c r="B1067" s="18"/>
      <c r="D1067"/>
      <c r="E1067"/>
      <c r="F1067"/>
      <c r="G1067"/>
      <c r="H1067"/>
      <c r="I1067"/>
      <c r="J1067"/>
      <c r="K1067"/>
      <c r="L1067"/>
      <c r="M1067"/>
      <c r="N1067"/>
      <c r="O1067"/>
      <c r="P1067"/>
      <c r="Q1067"/>
      <c r="R1067"/>
    </row>
    <row r="1068" spans="1:18" s="16" customFormat="1" x14ac:dyDescent="0.25">
      <c r="A1068" s="19"/>
      <c r="B1068" s="18"/>
      <c r="D1068"/>
      <c r="E1068"/>
      <c r="F1068"/>
      <c r="G1068"/>
      <c r="H1068"/>
      <c r="I1068"/>
      <c r="J1068"/>
      <c r="K1068"/>
      <c r="L1068"/>
      <c r="M1068"/>
      <c r="N1068"/>
      <c r="O1068"/>
      <c r="P1068"/>
      <c r="Q1068"/>
      <c r="R1068"/>
    </row>
    <row r="1069" spans="1:18" s="16" customFormat="1" x14ac:dyDescent="0.25">
      <c r="A1069" s="19"/>
      <c r="B1069" s="18"/>
      <c r="D1069"/>
      <c r="E1069"/>
      <c r="F1069"/>
      <c r="G1069"/>
      <c r="H1069"/>
      <c r="I1069"/>
      <c r="J1069"/>
      <c r="K1069"/>
      <c r="L1069"/>
      <c r="M1069"/>
      <c r="N1069"/>
      <c r="O1069"/>
      <c r="P1069"/>
      <c r="Q1069"/>
      <c r="R1069"/>
    </row>
    <row r="1070" spans="1:18" s="16" customFormat="1" x14ac:dyDescent="0.25">
      <c r="A1070" s="19"/>
      <c r="B1070" s="18"/>
      <c r="D1070"/>
      <c r="E1070"/>
      <c r="F1070"/>
      <c r="G1070"/>
      <c r="H1070"/>
      <c r="I1070"/>
      <c r="J1070"/>
      <c r="K1070"/>
      <c r="L1070"/>
      <c r="M1070"/>
      <c r="N1070"/>
      <c r="O1070"/>
      <c r="P1070"/>
      <c r="Q1070"/>
      <c r="R1070"/>
    </row>
    <row r="1071" spans="1:18" s="16" customFormat="1" x14ac:dyDescent="0.25">
      <c r="A1071" s="19"/>
      <c r="B1071" s="18"/>
      <c r="D1071"/>
      <c r="E1071"/>
      <c r="F1071"/>
      <c r="G1071"/>
      <c r="H1071"/>
      <c r="I1071"/>
      <c r="J1071"/>
      <c r="K1071"/>
      <c r="L1071"/>
      <c r="M1071"/>
      <c r="N1071"/>
      <c r="O1071"/>
      <c r="P1071"/>
      <c r="Q1071"/>
      <c r="R1071"/>
    </row>
    <row r="1072" spans="1:18" s="16" customFormat="1" x14ac:dyDescent="0.25">
      <c r="A1072" s="19"/>
      <c r="B1072" s="18"/>
      <c r="D1072"/>
      <c r="E1072"/>
      <c r="F1072"/>
      <c r="G1072"/>
      <c r="H1072"/>
      <c r="I1072"/>
      <c r="J1072"/>
      <c r="K1072"/>
      <c r="L1072"/>
      <c r="M1072"/>
      <c r="N1072"/>
      <c r="O1072"/>
      <c r="P1072"/>
      <c r="Q1072"/>
      <c r="R1072"/>
    </row>
    <row r="1073" spans="1:18" s="16" customFormat="1" x14ac:dyDescent="0.25">
      <c r="A1073" s="19"/>
      <c r="B1073" s="18"/>
      <c r="D1073"/>
      <c r="E1073"/>
      <c r="F1073"/>
      <c r="G1073"/>
      <c r="H1073"/>
      <c r="I1073"/>
      <c r="J1073"/>
      <c r="K1073"/>
      <c r="L1073"/>
      <c r="M1073"/>
      <c r="N1073"/>
      <c r="O1073"/>
      <c r="P1073"/>
      <c r="Q1073"/>
      <c r="R1073"/>
    </row>
    <row r="1074" spans="1:18" s="16" customFormat="1" x14ac:dyDescent="0.25">
      <c r="A1074" s="19"/>
      <c r="B1074" s="18"/>
      <c r="D1074"/>
      <c r="E1074"/>
      <c r="F1074"/>
      <c r="G1074"/>
      <c r="H1074"/>
      <c r="I1074"/>
      <c r="J1074"/>
      <c r="K1074"/>
      <c r="L1074"/>
      <c r="M1074"/>
      <c r="N1074"/>
      <c r="O1074"/>
      <c r="P1074"/>
      <c r="Q1074"/>
      <c r="R1074"/>
    </row>
    <row r="1075" spans="1:18" s="16" customFormat="1" x14ac:dyDescent="0.25">
      <c r="A1075" s="19"/>
      <c r="B1075" s="18"/>
      <c r="D1075"/>
      <c r="E1075"/>
      <c r="F1075"/>
      <c r="G1075"/>
      <c r="H1075"/>
      <c r="I1075"/>
      <c r="J1075"/>
      <c r="K1075"/>
      <c r="L1075"/>
      <c r="M1075"/>
      <c r="N1075"/>
      <c r="O1075"/>
      <c r="P1075"/>
      <c r="Q1075"/>
      <c r="R1075"/>
    </row>
    <row r="1076" spans="1:18" s="16" customFormat="1" x14ac:dyDescent="0.25">
      <c r="A1076" s="19"/>
      <c r="B1076" s="18"/>
      <c r="D1076"/>
      <c r="E1076"/>
      <c r="F1076"/>
      <c r="G1076"/>
      <c r="H1076"/>
      <c r="I1076"/>
      <c r="J1076"/>
      <c r="K1076"/>
      <c r="L1076"/>
      <c r="M1076"/>
      <c r="N1076"/>
      <c r="O1076"/>
      <c r="P1076"/>
      <c r="Q1076"/>
      <c r="R1076"/>
    </row>
    <row r="1077" spans="1:18" s="16" customFormat="1" x14ac:dyDescent="0.25">
      <c r="A1077" s="19"/>
      <c r="B1077" s="18"/>
      <c r="D1077"/>
      <c r="E1077"/>
      <c r="F1077"/>
      <c r="G1077"/>
      <c r="H1077"/>
      <c r="I1077"/>
      <c r="J1077"/>
      <c r="K1077"/>
      <c r="L1077"/>
      <c r="M1077"/>
      <c r="N1077"/>
      <c r="O1077"/>
      <c r="P1077"/>
      <c r="Q1077"/>
      <c r="R1077"/>
    </row>
    <row r="1078" spans="1:18" s="16" customFormat="1" x14ac:dyDescent="0.25">
      <c r="A1078" s="19"/>
      <c r="B1078" s="18"/>
      <c r="D1078"/>
      <c r="E1078"/>
      <c r="F1078"/>
      <c r="G1078"/>
      <c r="H1078"/>
      <c r="I1078"/>
      <c r="J1078"/>
      <c r="K1078"/>
      <c r="L1078"/>
      <c r="M1078"/>
      <c r="N1078"/>
      <c r="O1078"/>
      <c r="P1078"/>
      <c r="Q1078"/>
      <c r="R1078"/>
    </row>
    <row r="1079" spans="1:18" s="16" customFormat="1" x14ac:dyDescent="0.25">
      <c r="A1079" s="19"/>
      <c r="B1079" s="18"/>
      <c r="D1079"/>
      <c r="E1079"/>
      <c r="F1079"/>
      <c r="G1079"/>
      <c r="H1079"/>
      <c r="I1079"/>
      <c r="J1079"/>
      <c r="K1079"/>
      <c r="L1079"/>
      <c r="M1079"/>
      <c r="N1079"/>
      <c r="O1079"/>
      <c r="P1079"/>
      <c r="Q1079"/>
      <c r="R1079"/>
    </row>
    <row r="1080" spans="1:18" s="16" customFormat="1" x14ac:dyDescent="0.25">
      <c r="A1080" s="19"/>
      <c r="B1080" s="18"/>
      <c r="D1080"/>
      <c r="E1080"/>
      <c r="F1080"/>
      <c r="G1080"/>
      <c r="H1080"/>
      <c r="I1080"/>
      <c r="J1080"/>
      <c r="K1080"/>
      <c r="L1080"/>
      <c r="M1080"/>
      <c r="N1080"/>
      <c r="O1080"/>
      <c r="P1080"/>
      <c r="Q1080"/>
      <c r="R1080"/>
    </row>
    <row r="1081" spans="1:18" s="16" customFormat="1" x14ac:dyDescent="0.25">
      <c r="A1081" s="19"/>
      <c r="B1081" s="18"/>
      <c r="D1081"/>
      <c r="E1081"/>
      <c r="F1081"/>
      <c r="G1081"/>
      <c r="H1081"/>
      <c r="I1081"/>
      <c r="J1081"/>
      <c r="K1081"/>
      <c r="L1081"/>
      <c r="M1081"/>
      <c r="N1081"/>
      <c r="O1081"/>
      <c r="P1081"/>
      <c r="Q1081"/>
      <c r="R1081"/>
    </row>
    <row r="1082" spans="1:18" s="16" customFormat="1" x14ac:dyDescent="0.25">
      <c r="A1082" s="19"/>
      <c r="B1082" s="18"/>
      <c r="D1082"/>
      <c r="E1082"/>
      <c r="F1082"/>
      <c r="G1082"/>
      <c r="H1082"/>
      <c r="I1082"/>
      <c r="J1082"/>
      <c r="K1082"/>
      <c r="L1082"/>
      <c r="M1082"/>
      <c r="N1082"/>
      <c r="O1082"/>
      <c r="P1082"/>
      <c r="Q1082"/>
      <c r="R1082"/>
    </row>
    <row r="1083" spans="1:18" s="16" customFormat="1" x14ac:dyDescent="0.25">
      <c r="A1083" s="19"/>
      <c r="B1083" s="18"/>
      <c r="D1083"/>
      <c r="E1083"/>
      <c r="F1083"/>
      <c r="G1083"/>
      <c r="H1083"/>
      <c r="I1083"/>
      <c r="J1083"/>
      <c r="K1083"/>
      <c r="L1083"/>
      <c r="M1083"/>
      <c r="N1083"/>
      <c r="O1083"/>
      <c r="P1083"/>
      <c r="Q1083"/>
      <c r="R1083"/>
    </row>
    <row r="1084" spans="1:18" s="16" customFormat="1" x14ac:dyDescent="0.25">
      <c r="A1084" s="19"/>
      <c r="B1084" s="18"/>
      <c r="D1084"/>
      <c r="E1084"/>
      <c r="F1084"/>
      <c r="G1084"/>
      <c r="H1084"/>
      <c r="I1084"/>
      <c r="J1084"/>
      <c r="K1084"/>
      <c r="L1084"/>
      <c r="M1084"/>
      <c r="N1084"/>
      <c r="O1084"/>
      <c r="P1084"/>
      <c r="Q1084"/>
      <c r="R1084"/>
    </row>
    <row r="1085" spans="1:18" s="16" customFormat="1" x14ac:dyDescent="0.25">
      <c r="A1085" s="19"/>
      <c r="B1085" s="18"/>
      <c r="D1085"/>
      <c r="E1085"/>
      <c r="F1085"/>
      <c r="G1085"/>
      <c r="H1085"/>
      <c r="I1085"/>
      <c r="J1085"/>
      <c r="K1085"/>
      <c r="L1085"/>
      <c r="M1085"/>
      <c r="N1085"/>
      <c r="O1085"/>
      <c r="P1085"/>
      <c r="Q1085"/>
      <c r="R1085"/>
    </row>
    <row r="1086" spans="1:18" s="16" customFormat="1" x14ac:dyDescent="0.25">
      <c r="A1086" s="19"/>
      <c r="B1086" s="18"/>
      <c r="D1086"/>
      <c r="E1086"/>
      <c r="F1086"/>
      <c r="G1086"/>
      <c r="H1086"/>
      <c r="I1086"/>
      <c r="J1086"/>
      <c r="K1086"/>
      <c r="L1086"/>
      <c r="M1086"/>
      <c r="N1086"/>
      <c r="O1086"/>
      <c r="P1086"/>
      <c r="Q1086"/>
      <c r="R1086"/>
    </row>
    <row r="1087" spans="1:18" s="16" customFormat="1" x14ac:dyDescent="0.25">
      <c r="A1087" s="19"/>
      <c r="B1087" s="18"/>
      <c r="D1087"/>
      <c r="E1087"/>
      <c r="F1087"/>
      <c r="G1087"/>
      <c r="H1087"/>
      <c r="I1087"/>
      <c r="J1087"/>
      <c r="K1087"/>
      <c r="L1087"/>
      <c r="M1087"/>
      <c r="N1087"/>
      <c r="O1087"/>
      <c r="P1087"/>
      <c r="Q1087"/>
      <c r="R1087"/>
    </row>
    <row r="1088" spans="1:18" s="16" customFormat="1" x14ac:dyDescent="0.25">
      <c r="A1088" s="19"/>
      <c r="B1088" s="18"/>
      <c r="D1088"/>
      <c r="E1088"/>
      <c r="F1088"/>
      <c r="G1088"/>
      <c r="H1088"/>
      <c r="I1088"/>
      <c r="J1088"/>
      <c r="K1088"/>
      <c r="L1088"/>
      <c r="M1088"/>
      <c r="N1088"/>
      <c r="O1088"/>
      <c r="P1088"/>
      <c r="Q1088"/>
      <c r="R1088"/>
    </row>
    <row r="1089" spans="1:18" s="16" customFormat="1" x14ac:dyDescent="0.25">
      <c r="A1089" s="19"/>
      <c r="B1089" s="18"/>
      <c r="D1089"/>
      <c r="E1089"/>
      <c r="F1089"/>
      <c r="G1089"/>
      <c r="H1089"/>
      <c r="I1089"/>
      <c r="J1089"/>
      <c r="K1089"/>
      <c r="L1089"/>
      <c r="M1089"/>
      <c r="N1089"/>
      <c r="O1089"/>
      <c r="P1089"/>
      <c r="Q1089"/>
      <c r="R1089"/>
    </row>
    <row r="1090" spans="1:18" s="16" customFormat="1" x14ac:dyDescent="0.25">
      <c r="A1090" s="19"/>
      <c r="B1090" s="18"/>
      <c r="D1090"/>
      <c r="E1090"/>
      <c r="F1090"/>
      <c r="G1090"/>
      <c r="H1090"/>
      <c r="I1090"/>
      <c r="J1090"/>
      <c r="K1090"/>
      <c r="L1090"/>
      <c r="M1090"/>
      <c r="N1090"/>
      <c r="O1090"/>
      <c r="P1090"/>
      <c r="Q1090"/>
      <c r="R1090"/>
    </row>
    <row r="1091" spans="1:18" s="16" customFormat="1" x14ac:dyDescent="0.25">
      <c r="A1091" s="19"/>
      <c r="B1091" s="18"/>
      <c r="D1091"/>
      <c r="E1091"/>
      <c r="F1091"/>
      <c r="G1091"/>
      <c r="H1091"/>
      <c r="I1091"/>
      <c r="J1091"/>
      <c r="K1091"/>
      <c r="L1091"/>
      <c r="M1091"/>
      <c r="N1091"/>
      <c r="O1091"/>
      <c r="P1091"/>
      <c r="Q1091"/>
      <c r="R1091"/>
    </row>
    <row r="1092" spans="1:18" s="16" customFormat="1" x14ac:dyDescent="0.25">
      <c r="A1092" s="19"/>
      <c r="B1092" s="18"/>
      <c r="D1092"/>
      <c r="E1092"/>
      <c r="F1092"/>
      <c r="G1092"/>
      <c r="H1092"/>
      <c r="I1092"/>
      <c r="J1092"/>
      <c r="K1092"/>
      <c r="L1092"/>
      <c r="M1092"/>
      <c r="N1092"/>
      <c r="O1092"/>
      <c r="P1092"/>
      <c r="Q1092"/>
      <c r="R1092"/>
    </row>
    <row r="1093" spans="1:18" s="16" customFormat="1" x14ac:dyDescent="0.25">
      <c r="A1093" s="19"/>
      <c r="B1093" s="18"/>
      <c r="D1093"/>
      <c r="E1093"/>
      <c r="F1093"/>
      <c r="G1093"/>
      <c r="H1093"/>
      <c r="I1093"/>
      <c r="J1093"/>
      <c r="K1093"/>
      <c r="L1093"/>
      <c r="M1093"/>
      <c r="N1093"/>
      <c r="O1093"/>
      <c r="P1093"/>
      <c r="Q1093"/>
      <c r="R1093"/>
    </row>
    <row r="1094" spans="1:18" s="16" customFormat="1" x14ac:dyDescent="0.25">
      <c r="A1094" s="19"/>
      <c r="B1094" s="18"/>
      <c r="D1094"/>
      <c r="E1094"/>
      <c r="F1094"/>
      <c r="G1094"/>
      <c r="H1094"/>
      <c r="I1094"/>
      <c r="J1094"/>
      <c r="K1094"/>
      <c r="L1094"/>
      <c r="M1094"/>
      <c r="N1094"/>
      <c r="O1094"/>
      <c r="P1094"/>
      <c r="Q1094"/>
      <c r="R1094"/>
    </row>
    <row r="1095" spans="1:18" s="16" customFormat="1" x14ac:dyDescent="0.25">
      <c r="A1095" s="19"/>
      <c r="B1095" s="18"/>
      <c r="D1095"/>
      <c r="E1095"/>
      <c r="F1095"/>
      <c r="G1095"/>
      <c r="H1095"/>
      <c r="I1095"/>
      <c r="J1095"/>
      <c r="K1095"/>
      <c r="L1095"/>
      <c r="M1095"/>
      <c r="N1095"/>
      <c r="O1095"/>
      <c r="P1095"/>
      <c r="Q1095"/>
      <c r="R1095"/>
    </row>
    <row r="1096" spans="1:18" s="16" customFormat="1" x14ac:dyDescent="0.25">
      <c r="A1096" s="19"/>
      <c r="B1096" s="18"/>
      <c r="D1096"/>
      <c r="E1096"/>
      <c r="F1096"/>
      <c r="G1096"/>
      <c r="H1096"/>
      <c r="I1096"/>
      <c r="J1096"/>
      <c r="K1096"/>
      <c r="L1096"/>
      <c r="M1096"/>
      <c r="N1096"/>
      <c r="O1096"/>
      <c r="P1096"/>
      <c r="Q1096"/>
      <c r="R1096"/>
    </row>
    <row r="1097" spans="1:18" s="16" customFormat="1" x14ac:dyDescent="0.25">
      <c r="A1097" s="19"/>
      <c r="B1097" s="18"/>
      <c r="D1097"/>
      <c r="E1097"/>
      <c r="F1097"/>
      <c r="G1097"/>
      <c r="H1097"/>
      <c r="I1097"/>
      <c r="J1097"/>
      <c r="K1097"/>
      <c r="L1097"/>
      <c r="M1097"/>
      <c r="N1097"/>
      <c r="O1097"/>
      <c r="P1097"/>
      <c r="Q1097"/>
      <c r="R1097"/>
    </row>
    <row r="1098" spans="1:18" s="16" customFormat="1" x14ac:dyDescent="0.25">
      <c r="A1098" s="19"/>
      <c r="B1098" s="18"/>
      <c r="D1098"/>
      <c r="E1098"/>
      <c r="F1098"/>
      <c r="G1098"/>
      <c r="H1098"/>
      <c r="I1098"/>
      <c r="J1098"/>
      <c r="K1098"/>
      <c r="L1098"/>
      <c r="M1098"/>
      <c r="N1098"/>
      <c r="O1098"/>
      <c r="P1098"/>
      <c r="Q1098"/>
      <c r="R1098"/>
    </row>
    <row r="1099" spans="1:18" s="16" customFormat="1" x14ac:dyDescent="0.25">
      <c r="A1099" s="19"/>
      <c r="B1099" s="18"/>
      <c r="D1099"/>
      <c r="E1099"/>
      <c r="F1099"/>
      <c r="G1099"/>
      <c r="H1099"/>
      <c r="I1099"/>
      <c r="J1099"/>
      <c r="K1099"/>
      <c r="L1099"/>
      <c r="M1099"/>
      <c r="N1099"/>
      <c r="O1099"/>
      <c r="P1099"/>
      <c r="Q1099"/>
      <c r="R1099"/>
    </row>
    <row r="1100" spans="1:18" s="16" customFormat="1" x14ac:dyDescent="0.25">
      <c r="A1100" s="19"/>
      <c r="B1100" s="18"/>
      <c r="D1100"/>
      <c r="E1100"/>
      <c r="F1100"/>
      <c r="G1100"/>
      <c r="H1100"/>
      <c r="I1100"/>
      <c r="J1100"/>
      <c r="K1100"/>
      <c r="L1100"/>
      <c r="M1100"/>
      <c r="N1100"/>
      <c r="O1100"/>
      <c r="P1100"/>
      <c r="Q1100"/>
      <c r="R1100"/>
    </row>
    <row r="1101" spans="1:18" s="16" customFormat="1" x14ac:dyDescent="0.25">
      <c r="A1101" s="19"/>
      <c r="B1101" s="18"/>
      <c r="D1101"/>
      <c r="E1101"/>
      <c r="F1101"/>
      <c r="G1101"/>
      <c r="H1101"/>
      <c r="I1101"/>
      <c r="J1101"/>
      <c r="K1101"/>
      <c r="L1101"/>
      <c r="M1101"/>
      <c r="N1101"/>
      <c r="O1101"/>
      <c r="P1101"/>
      <c r="Q1101"/>
      <c r="R1101"/>
    </row>
    <row r="1102" spans="1:18" s="16" customFormat="1" x14ac:dyDescent="0.25">
      <c r="A1102" s="19"/>
      <c r="B1102" s="18"/>
      <c r="D1102"/>
      <c r="E1102"/>
      <c r="F1102"/>
      <c r="G1102"/>
      <c r="H1102"/>
      <c r="I1102"/>
      <c r="J1102"/>
      <c r="K1102"/>
      <c r="L1102"/>
      <c r="M1102"/>
      <c r="N1102"/>
      <c r="O1102"/>
      <c r="P1102"/>
      <c r="Q1102"/>
      <c r="R1102"/>
    </row>
    <row r="1103" spans="1:18" s="16" customFormat="1" x14ac:dyDescent="0.25">
      <c r="A1103" s="19"/>
      <c r="B1103" s="18"/>
      <c r="D1103"/>
      <c r="E1103"/>
      <c r="F1103"/>
      <c r="G1103"/>
      <c r="H1103"/>
      <c r="I1103"/>
      <c r="J1103"/>
      <c r="K1103"/>
      <c r="L1103"/>
      <c r="M1103"/>
      <c r="N1103"/>
      <c r="O1103"/>
      <c r="P1103"/>
      <c r="Q1103"/>
      <c r="R1103"/>
    </row>
    <row r="1104" spans="1:18" s="16" customFormat="1" x14ac:dyDescent="0.25">
      <c r="A1104" s="19"/>
      <c r="B1104" s="18"/>
      <c r="D1104"/>
      <c r="E1104"/>
      <c r="F1104"/>
      <c r="G1104"/>
      <c r="H1104"/>
      <c r="I1104"/>
      <c r="J1104"/>
      <c r="K1104"/>
      <c r="L1104"/>
      <c r="M1104"/>
      <c r="N1104"/>
      <c r="O1104"/>
      <c r="P1104"/>
      <c r="Q1104"/>
      <c r="R1104"/>
    </row>
    <row r="1105" spans="1:18" s="16" customFormat="1" x14ac:dyDescent="0.25">
      <c r="A1105" s="19"/>
      <c r="B1105" s="18"/>
      <c r="D1105"/>
      <c r="E1105"/>
      <c r="F1105"/>
      <c r="G1105"/>
      <c r="H1105"/>
      <c r="I1105"/>
      <c r="J1105"/>
      <c r="K1105"/>
      <c r="L1105"/>
      <c r="M1105"/>
      <c r="N1105"/>
      <c r="O1105"/>
      <c r="P1105"/>
      <c r="Q1105"/>
      <c r="R1105"/>
    </row>
    <row r="1106" spans="1:18" s="16" customFormat="1" x14ac:dyDescent="0.25">
      <c r="A1106" s="19"/>
      <c r="B1106" s="18"/>
      <c r="D1106"/>
      <c r="E1106"/>
      <c r="F1106"/>
      <c r="G1106"/>
      <c r="H1106"/>
      <c r="I1106"/>
      <c r="J1106"/>
      <c r="K1106"/>
      <c r="L1106"/>
      <c r="M1106"/>
      <c r="N1106"/>
      <c r="O1106"/>
      <c r="P1106"/>
      <c r="Q1106"/>
      <c r="R1106"/>
    </row>
    <row r="1107" spans="1:18" s="16" customFormat="1" x14ac:dyDescent="0.25">
      <c r="A1107" s="19"/>
      <c r="B1107" s="18"/>
      <c r="D1107"/>
      <c r="E1107"/>
      <c r="F1107"/>
      <c r="G1107"/>
      <c r="H1107"/>
      <c r="I1107"/>
      <c r="J1107"/>
      <c r="K1107"/>
      <c r="L1107"/>
      <c r="M1107"/>
      <c r="N1107"/>
      <c r="O1107"/>
      <c r="P1107"/>
      <c r="Q1107"/>
      <c r="R1107"/>
    </row>
    <row r="1108" spans="1:18" s="16" customFormat="1" x14ac:dyDescent="0.25">
      <c r="A1108" s="19"/>
      <c r="B1108" s="18"/>
      <c r="D1108"/>
      <c r="E1108"/>
      <c r="F1108"/>
      <c r="G1108"/>
      <c r="H1108"/>
      <c r="I1108"/>
      <c r="J1108"/>
      <c r="K1108"/>
      <c r="L1108"/>
      <c r="M1108"/>
      <c r="N1108"/>
      <c r="O1108"/>
      <c r="P1108"/>
      <c r="Q1108"/>
      <c r="R1108"/>
    </row>
    <row r="1109" spans="1:18" s="16" customFormat="1" x14ac:dyDescent="0.25">
      <c r="A1109" s="19"/>
      <c r="B1109" s="18"/>
      <c r="D1109"/>
      <c r="E1109"/>
      <c r="F1109"/>
      <c r="G1109"/>
      <c r="H1109"/>
      <c r="I1109"/>
      <c r="J1109"/>
      <c r="K1109"/>
      <c r="L1109"/>
      <c r="M1109"/>
      <c r="N1109"/>
      <c r="O1109"/>
      <c r="P1109"/>
      <c r="Q1109"/>
      <c r="R1109"/>
    </row>
    <row r="1110" spans="1:18" s="16" customFormat="1" x14ac:dyDescent="0.25">
      <c r="A1110" s="19"/>
      <c r="B1110" s="18"/>
      <c r="D1110"/>
      <c r="E1110"/>
      <c r="F1110"/>
      <c r="G1110"/>
      <c r="H1110"/>
      <c r="I1110"/>
      <c r="J1110"/>
      <c r="K1110"/>
      <c r="L1110"/>
      <c r="M1110"/>
      <c r="N1110"/>
      <c r="O1110"/>
      <c r="P1110"/>
      <c r="Q1110"/>
      <c r="R1110"/>
    </row>
    <row r="1111" spans="1:18" s="16" customFormat="1" x14ac:dyDescent="0.25">
      <c r="A1111" s="19"/>
      <c r="B1111" s="18"/>
      <c r="D1111"/>
      <c r="E1111"/>
      <c r="F1111"/>
      <c r="G1111"/>
      <c r="H1111"/>
      <c r="I1111"/>
      <c r="J1111"/>
      <c r="K1111"/>
      <c r="L1111"/>
      <c r="M1111"/>
      <c r="N1111"/>
      <c r="O1111"/>
      <c r="P1111"/>
      <c r="Q1111"/>
      <c r="R1111"/>
    </row>
    <row r="1112" spans="1:18" s="16" customFormat="1" x14ac:dyDescent="0.25">
      <c r="A1112" s="19"/>
      <c r="B1112" s="20"/>
      <c r="D1112"/>
      <c r="E1112"/>
      <c r="F1112"/>
      <c r="G1112"/>
      <c r="H1112"/>
      <c r="I1112"/>
      <c r="J1112"/>
      <c r="K1112"/>
      <c r="L1112"/>
      <c r="M1112"/>
      <c r="N1112"/>
      <c r="O1112"/>
      <c r="P1112"/>
      <c r="Q1112"/>
      <c r="R1112"/>
    </row>
    <row r="1113" spans="1:18" s="16" customFormat="1" x14ac:dyDescent="0.25">
      <c r="A1113" s="19"/>
      <c r="B1113" s="18"/>
      <c r="D1113"/>
      <c r="E1113"/>
      <c r="F1113"/>
      <c r="G1113"/>
      <c r="H1113"/>
      <c r="I1113"/>
      <c r="J1113"/>
      <c r="K1113"/>
      <c r="L1113"/>
      <c r="M1113"/>
      <c r="N1113"/>
      <c r="O1113"/>
      <c r="P1113"/>
      <c r="Q1113"/>
      <c r="R1113"/>
    </row>
    <row r="1114" spans="1:18" s="16" customFormat="1" x14ac:dyDescent="0.25">
      <c r="A1114" s="19"/>
      <c r="B1114" s="18"/>
      <c r="D1114"/>
      <c r="E1114"/>
      <c r="F1114"/>
      <c r="G1114"/>
      <c r="H1114"/>
      <c r="I1114"/>
      <c r="J1114"/>
      <c r="K1114"/>
      <c r="L1114"/>
      <c r="M1114"/>
      <c r="N1114"/>
      <c r="O1114"/>
      <c r="P1114"/>
      <c r="Q1114"/>
      <c r="R1114"/>
    </row>
    <row r="1115" spans="1:18" s="16" customFormat="1" x14ac:dyDescent="0.25">
      <c r="A1115" s="19"/>
      <c r="B1115" s="18"/>
      <c r="D1115"/>
      <c r="E1115"/>
      <c r="F1115"/>
      <c r="G1115"/>
      <c r="H1115"/>
      <c r="I1115"/>
      <c r="J1115"/>
      <c r="K1115"/>
      <c r="L1115"/>
      <c r="M1115"/>
      <c r="N1115"/>
      <c r="O1115"/>
      <c r="P1115"/>
      <c r="Q1115"/>
      <c r="R1115"/>
    </row>
    <row r="1116" spans="1:18" s="16" customFormat="1" x14ac:dyDescent="0.25">
      <c r="A1116" s="19"/>
      <c r="B1116" s="18"/>
      <c r="D1116"/>
      <c r="E1116"/>
      <c r="F1116"/>
      <c r="G1116"/>
      <c r="H1116"/>
      <c r="I1116"/>
      <c r="J1116"/>
      <c r="K1116"/>
      <c r="L1116"/>
      <c r="M1116"/>
      <c r="N1116"/>
      <c r="O1116"/>
      <c r="P1116"/>
      <c r="Q1116"/>
      <c r="R1116"/>
    </row>
    <row r="1117" spans="1:18" s="16" customFormat="1" x14ac:dyDescent="0.25">
      <c r="A1117" s="19"/>
      <c r="B1117" s="18"/>
      <c r="D1117"/>
      <c r="E1117"/>
      <c r="F1117"/>
      <c r="G1117"/>
      <c r="H1117"/>
      <c r="I1117"/>
      <c r="J1117"/>
      <c r="K1117"/>
      <c r="L1117"/>
      <c r="M1117"/>
      <c r="N1117"/>
      <c r="O1117"/>
      <c r="P1117"/>
      <c r="Q1117"/>
      <c r="R1117"/>
    </row>
    <row r="1118" spans="1:18" s="16" customFormat="1" x14ac:dyDescent="0.25">
      <c r="A1118" s="19"/>
      <c r="B1118" s="18"/>
      <c r="D1118"/>
      <c r="E1118"/>
      <c r="F1118"/>
      <c r="G1118"/>
      <c r="H1118"/>
      <c r="I1118"/>
      <c r="J1118"/>
      <c r="K1118"/>
      <c r="L1118"/>
      <c r="M1118"/>
      <c r="N1118"/>
      <c r="O1118"/>
      <c r="P1118"/>
      <c r="Q1118"/>
      <c r="R1118"/>
    </row>
    <row r="1119" spans="1:18" s="16" customFormat="1" x14ac:dyDescent="0.25">
      <c r="A1119" s="19"/>
      <c r="B1119" s="18"/>
      <c r="D1119"/>
      <c r="E1119"/>
      <c r="F1119"/>
      <c r="G1119"/>
      <c r="H1119"/>
      <c r="I1119"/>
      <c r="J1119"/>
      <c r="K1119"/>
      <c r="L1119"/>
      <c r="M1119"/>
      <c r="N1119"/>
      <c r="O1119"/>
      <c r="P1119"/>
      <c r="Q1119"/>
      <c r="R1119"/>
    </row>
    <row r="1120" spans="1:18" s="16" customFormat="1" x14ac:dyDescent="0.25">
      <c r="A1120" s="19"/>
      <c r="B1120" s="18"/>
      <c r="D1120"/>
      <c r="E1120"/>
      <c r="F1120"/>
      <c r="G1120"/>
      <c r="H1120"/>
      <c r="I1120"/>
      <c r="J1120"/>
      <c r="K1120"/>
      <c r="L1120"/>
      <c r="M1120"/>
      <c r="N1120"/>
      <c r="O1120"/>
      <c r="P1120"/>
      <c r="Q1120"/>
      <c r="R1120"/>
    </row>
    <row r="1121" spans="1:18" s="16" customFormat="1" x14ac:dyDescent="0.25">
      <c r="A1121" s="19"/>
      <c r="B1121" s="18"/>
      <c r="D1121"/>
      <c r="E1121"/>
      <c r="F1121"/>
      <c r="G1121"/>
      <c r="H1121"/>
      <c r="I1121"/>
      <c r="J1121"/>
      <c r="K1121"/>
      <c r="L1121"/>
      <c r="M1121"/>
      <c r="N1121"/>
      <c r="O1121"/>
      <c r="P1121"/>
      <c r="Q1121"/>
      <c r="R1121"/>
    </row>
    <row r="1122" spans="1:18" s="16" customFormat="1" x14ac:dyDescent="0.25">
      <c r="A1122" s="19"/>
      <c r="B1122" s="18"/>
      <c r="D1122"/>
      <c r="E1122"/>
      <c r="F1122"/>
      <c r="G1122"/>
      <c r="H1122"/>
      <c r="I1122"/>
      <c r="J1122"/>
      <c r="K1122"/>
      <c r="L1122"/>
      <c r="M1122"/>
      <c r="N1122"/>
      <c r="O1122"/>
      <c r="P1122"/>
      <c r="Q1122"/>
      <c r="R1122"/>
    </row>
    <row r="1123" spans="1:18" s="16" customFormat="1" x14ac:dyDescent="0.25">
      <c r="A1123" s="19"/>
      <c r="B1123" s="18"/>
      <c r="D1123"/>
      <c r="E1123"/>
      <c r="F1123"/>
      <c r="G1123"/>
      <c r="H1123"/>
      <c r="I1123"/>
      <c r="J1123"/>
      <c r="K1123"/>
      <c r="L1123"/>
      <c r="M1123"/>
      <c r="N1123"/>
      <c r="O1123"/>
      <c r="P1123"/>
      <c r="Q1123"/>
      <c r="R1123"/>
    </row>
    <row r="1124" spans="1:18" s="16" customFormat="1" x14ac:dyDescent="0.25">
      <c r="A1124" s="19"/>
      <c r="B1124" s="18"/>
      <c r="D1124"/>
      <c r="E1124"/>
      <c r="F1124"/>
      <c r="G1124"/>
      <c r="H1124"/>
      <c r="I1124"/>
      <c r="J1124"/>
      <c r="K1124"/>
      <c r="L1124"/>
      <c r="M1124"/>
      <c r="N1124"/>
      <c r="O1124"/>
      <c r="P1124"/>
      <c r="Q1124"/>
      <c r="R1124"/>
    </row>
    <row r="1125" spans="1:18" s="16" customFormat="1" x14ac:dyDescent="0.25">
      <c r="A1125" s="19"/>
      <c r="B1125" s="18"/>
      <c r="D1125"/>
      <c r="E1125"/>
      <c r="F1125"/>
      <c r="G1125"/>
      <c r="H1125"/>
      <c r="I1125"/>
      <c r="J1125"/>
      <c r="K1125"/>
      <c r="L1125"/>
      <c r="M1125"/>
      <c r="N1125"/>
      <c r="O1125"/>
      <c r="P1125"/>
      <c r="Q1125"/>
      <c r="R1125"/>
    </row>
    <row r="1126" spans="1:18" s="16" customFormat="1" x14ac:dyDescent="0.25">
      <c r="A1126" s="19"/>
      <c r="B1126" s="18"/>
      <c r="D1126"/>
      <c r="E1126"/>
      <c r="F1126"/>
      <c r="G1126"/>
      <c r="H1126"/>
      <c r="I1126"/>
      <c r="J1126"/>
      <c r="K1126"/>
      <c r="L1126"/>
      <c r="M1126"/>
      <c r="N1126"/>
      <c r="O1126"/>
      <c r="P1126"/>
      <c r="Q1126"/>
      <c r="R1126"/>
    </row>
    <row r="1127" spans="1:18" s="16" customFormat="1" x14ac:dyDescent="0.25">
      <c r="A1127" s="19"/>
      <c r="B1127" s="18"/>
      <c r="D1127"/>
      <c r="E1127"/>
      <c r="F1127"/>
      <c r="G1127"/>
      <c r="H1127"/>
      <c r="I1127"/>
      <c r="J1127"/>
      <c r="K1127"/>
      <c r="L1127"/>
      <c r="M1127"/>
      <c r="N1127"/>
      <c r="O1127"/>
      <c r="P1127"/>
      <c r="Q1127"/>
      <c r="R1127"/>
    </row>
    <row r="1128" spans="1:18" s="16" customFormat="1" x14ac:dyDescent="0.25">
      <c r="A1128" s="19"/>
      <c r="B1128" s="18"/>
      <c r="D1128"/>
      <c r="E1128"/>
      <c r="F1128"/>
      <c r="G1128"/>
      <c r="H1128"/>
      <c r="I1128"/>
      <c r="J1128"/>
      <c r="K1128"/>
      <c r="L1128"/>
      <c r="M1128"/>
      <c r="N1128"/>
      <c r="O1128"/>
      <c r="P1128"/>
      <c r="Q1128"/>
      <c r="R1128"/>
    </row>
    <row r="1129" spans="1:18" s="16" customFormat="1" x14ac:dyDescent="0.25">
      <c r="A1129" s="19"/>
      <c r="B1129" s="18"/>
      <c r="D1129"/>
      <c r="E1129"/>
      <c r="F1129"/>
      <c r="G1129"/>
      <c r="H1129"/>
      <c r="I1129"/>
      <c r="J1129"/>
      <c r="K1129"/>
      <c r="L1129"/>
      <c r="M1129"/>
      <c r="N1129"/>
      <c r="O1129"/>
      <c r="P1129"/>
      <c r="Q1129"/>
      <c r="R1129"/>
    </row>
    <row r="1130" spans="1:18" s="16" customFormat="1" x14ac:dyDescent="0.25">
      <c r="A1130" s="19"/>
      <c r="B1130" s="18"/>
      <c r="D1130"/>
      <c r="E1130"/>
      <c r="F1130"/>
      <c r="G1130"/>
      <c r="H1130"/>
      <c r="I1130"/>
      <c r="J1130"/>
      <c r="K1130"/>
      <c r="L1130"/>
      <c r="M1130"/>
      <c r="N1130"/>
      <c r="O1130"/>
      <c r="P1130"/>
      <c r="Q1130"/>
      <c r="R1130"/>
    </row>
    <row r="1131" spans="1:18" s="16" customFormat="1" x14ac:dyDescent="0.25">
      <c r="A1131" s="19"/>
      <c r="B1131" s="18"/>
      <c r="D1131"/>
      <c r="E1131"/>
      <c r="F1131"/>
      <c r="G1131"/>
      <c r="H1131"/>
      <c r="I1131"/>
      <c r="J1131"/>
      <c r="K1131"/>
      <c r="L1131"/>
      <c r="M1131"/>
      <c r="N1131"/>
      <c r="O1131"/>
      <c r="P1131"/>
      <c r="Q1131"/>
      <c r="R1131"/>
    </row>
    <row r="1132" spans="1:18" s="16" customFormat="1" x14ac:dyDescent="0.25">
      <c r="A1132" s="19"/>
      <c r="B1132" s="18"/>
      <c r="D1132"/>
      <c r="E1132"/>
      <c r="F1132"/>
      <c r="G1132"/>
      <c r="H1132"/>
      <c r="I1132"/>
      <c r="J1132"/>
      <c r="K1132"/>
      <c r="L1132"/>
      <c r="M1132"/>
      <c r="N1132"/>
      <c r="O1132"/>
      <c r="P1132"/>
      <c r="Q1132"/>
      <c r="R1132"/>
    </row>
    <row r="1133" spans="1:18" s="16" customFormat="1" x14ac:dyDescent="0.25">
      <c r="A1133" s="19"/>
      <c r="B1133" s="18"/>
      <c r="D1133"/>
      <c r="E1133"/>
      <c r="F1133"/>
      <c r="G1133"/>
      <c r="H1133"/>
      <c r="I1133"/>
      <c r="J1133"/>
      <c r="K1133"/>
      <c r="L1133"/>
      <c r="M1133"/>
      <c r="N1133"/>
      <c r="O1133"/>
      <c r="P1133"/>
      <c r="Q1133"/>
      <c r="R1133"/>
    </row>
    <row r="1134" spans="1:18" s="16" customFormat="1" x14ac:dyDescent="0.25">
      <c r="A1134" s="19"/>
      <c r="B1134" s="18"/>
      <c r="D1134"/>
      <c r="E1134"/>
      <c r="F1134"/>
      <c r="G1134"/>
      <c r="H1134"/>
      <c r="I1134"/>
      <c r="J1134"/>
      <c r="K1134"/>
      <c r="L1134"/>
      <c r="M1134"/>
      <c r="N1134"/>
      <c r="O1134"/>
      <c r="P1134"/>
      <c r="Q1134"/>
      <c r="R1134"/>
    </row>
    <row r="1135" spans="1:18" s="16" customFormat="1" x14ac:dyDescent="0.25">
      <c r="A1135" s="19"/>
      <c r="B1135" s="18"/>
      <c r="D1135"/>
      <c r="E1135"/>
      <c r="F1135"/>
      <c r="G1135"/>
      <c r="H1135"/>
      <c r="I1135"/>
      <c r="J1135"/>
      <c r="K1135"/>
      <c r="L1135"/>
      <c r="M1135"/>
      <c r="N1135"/>
      <c r="O1135"/>
      <c r="P1135"/>
      <c r="Q1135"/>
      <c r="R1135"/>
    </row>
    <row r="1136" spans="1:18" s="16" customFormat="1" x14ac:dyDescent="0.25">
      <c r="A1136" s="19"/>
      <c r="B1136" s="18"/>
      <c r="D1136"/>
      <c r="E1136"/>
      <c r="F1136"/>
      <c r="G1136"/>
      <c r="H1136"/>
      <c r="I1136"/>
      <c r="J1136"/>
      <c r="K1136"/>
      <c r="L1136"/>
      <c r="M1136"/>
      <c r="N1136"/>
      <c r="O1136"/>
      <c r="P1136"/>
      <c r="Q1136"/>
      <c r="R1136"/>
    </row>
    <row r="1137" spans="1:18" s="16" customFormat="1" x14ac:dyDescent="0.25">
      <c r="A1137" s="19"/>
      <c r="B1137" s="18"/>
      <c r="D1137"/>
      <c r="E1137"/>
      <c r="F1137"/>
      <c r="G1137"/>
      <c r="H1137"/>
      <c r="I1137"/>
      <c r="J1137"/>
      <c r="K1137"/>
      <c r="L1137"/>
      <c r="M1137"/>
      <c r="N1137"/>
      <c r="O1137"/>
      <c r="P1137"/>
      <c r="Q1137"/>
      <c r="R1137"/>
    </row>
    <row r="1138" spans="1:18" s="16" customFormat="1" x14ac:dyDescent="0.25">
      <c r="A1138" s="19"/>
      <c r="B1138" s="18"/>
      <c r="D1138"/>
      <c r="E1138"/>
      <c r="F1138"/>
      <c r="G1138"/>
      <c r="H1138"/>
      <c r="I1138"/>
      <c r="J1138"/>
      <c r="K1138"/>
      <c r="L1138"/>
      <c r="M1138"/>
      <c r="N1138"/>
      <c r="O1138"/>
      <c r="P1138"/>
      <c r="Q1138"/>
      <c r="R1138"/>
    </row>
    <row r="1139" spans="1:18" s="16" customFormat="1" x14ac:dyDescent="0.25">
      <c r="A1139" s="19"/>
      <c r="B1139" s="18"/>
      <c r="D1139"/>
      <c r="E1139"/>
      <c r="F1139"/>
      <c r="G1139"/>
      <c r="H1139"/>
      <c r="I1139"/>
      <c r="J1139"/>
      <c r="K1139"/>
      <c r="L1139"/>
      <c r="M1139"/>
      <c r="N1139"/>
      <c r="O1139"/>
      <c r="P1139"/>
      <c r="Q1139"/>
      <c r="R1139"/>
    </row>
    <row r="1140" spans="1:18" s="16" customFormat="1" x14ac:dyDescent="0.25">
      <c r="A1140" s="19"/>
      <c r="B1140" s="18"/>
      <c r="D1140"/>
      <c r="E1140"/>
      <c r="F1140"/>
      <c r="G1140"/>
      <c r="H1140"/>
      <c r="I1140"/>
      <c r="J1140"/>
      <c r="K1140"/>
      <c r="L1140"/>
      <c r="M1140"/>
      <c r="N1140"/>
      <c r="O1140"/>
      <c r="P1140"/>
      <c r="Q1140"/>
      <c r="R1140"/>
    </row>
    <row r="1141" spans="1:18" s="16" customFormat="1" x14ac:dyDescent="0.25">
      <c r="A1141" s="19"/>
      <c r="B1141" s="18"/>
      <c r="D1141"/>
      <c r="E1141"/>
      <c r="F1141"/>
      <c r="G1141"/>
      <c r="H1141"/>
      <c r="I1141"/>
      <c r="J1141"/>
      <c r="K1141"/>
      <c r="L1141"/>
      <c r="M1141"/>
      <c r="N1141"/>
      <c r="O1141"/>
      <c r="P1141"/>
      <c r="Q1141"/>
      <c r="R1141"/>
    </row>
    <row r="1142" spans="1:18" s="16" customFormat="1" x14ac:dyDescent="0.25">
      <c r="A1142" s="19"/>
      <c r="B1142" s="18"/>
      <c r="D1142"/>
      <c r="E1142"/>
      <c r="F1142"/>
      <c r="G1142"/>
      <c r="H1142"/>
      <c r="I1142"/>
      <c r="J1142"/>
      <c r="K1142"/>
      <c r="L1142"/>
      <c r="M1142"/>
      <c r="N1142"/>
      <c r="O1142"/>
      <c r="P1142"/>
      <c r="Q1142"/>
      <c r="R1142"/>
    </row>
    <row r="1143" spans="1:18" s="16" customFormat="1" x14ac:dyDescent="0.25">
      <c r="A1143" s="19"/>
      <c r="B1143" s="18"/>
      <c r="D1143"/>
      <c r="E1143"/>
      <c r="F1143"/>
      <c r="G1143"/>
      <c r="H1143"/>
      <c r="I1143"/>
      <c r="J1143"/>
      <c r="K1143"/>
      <c r="L1143"/>
      <c r="M1143"/>
      <c r="N1143"/>
      <c r="O1143"/>
      <c r="P1143"/>
      <c r="Q1143"/>
      <c r="R1143"/>
    </row>
    <row r="1144" spans="1:18" s="16" customFormat="1" x14ac:dyDescent="0.25">
      <c r="A1144" s="19"/>
      <c r="B1144" s="18"/>
      <c r="D1144"/>
      <c r="E1144"/>
      <c r="F1144"/>
      <c r="G1144"/>
      <c r="H1144"/>
      <c r="I1144"/>
      <c r="J1144"/>
      <c r="K1144"/>
      <c r="L1144"/>
      <c r="M1144"/>
      <c r="N1144"/>
      <c r="O1144"/>
      <c r="P1144"/>
      <c r="Q1144"/>
      <c r="R1144"/>
    </row>
    <row r="1145" spans="1:18" s="16" customFormat="1" x14ac:dyDescent="0.25">
      <c r="A1145" s="19"/>
      <c r="B1145" s="18"/>
      <c r="D1145"/>
      <c r="E1145"/>
      <c r="F1145"/>
      <c r="G1145"/>
      <c r="H1145"/>
      <c r="I1145"/>
      <c r="J1145"/>
      <c r="K1145"/>
      <c r="L1145"/>
      <c r="M1145"/>
      <c r="N1145"/>
      <c r="O1145"/>
      <c r="P1145"/>
      <c r="Q1145"/>
      <c r="R1145"/>
    </row>
    <row r="1146" spans="1:18" s="16" customFormat="1" x14ac:dyDescent="0.25">
      <c r="A1146" s="19"/>
      <c r="B1146" s="18"/>
      <c r="D1146"/>
      <c r="E1146"/>
      <c r="F1146"/>
      <c r="G1146"/>
      <c r="H1146"/>
      <c r="I1146"/>
      <c r="J1146"/>
      <c r="K1146"/>
      <c r="L1146"/>
      <c r="M1146"/>
      <c r="N1146"/>
      <c r="O1146"/>
      <c r="P1146"/>
      <c r="Q1146"/>
      <c r="R1146"/>
    </row>
    <row r="1147" spans="1:18" s="16" customFormat="1" x14ac:dyDescent="0.25">
      <c r="A1147" s="19"/>
      <c r="B1147" s="18"/>
      <c r="D1147"/>
      <c r="E1147"/>
      <c r="F1147"/>
      <c r="G1147"/>
      <c r="H1147"/>
      <c r="I1147"/>
      <c r="J1147"/>
      <c r="K1147"/>
      <c r="L1147"/>
      <c r="M1147"/>
      <c r="N1147"/>
      <c r="O1147"/>
      <c r="P1147"/>
      <c r="Q1147"/>
      <c r="R1147"/>
    </row>
    <row r="1148" spans="1:18" s="16" customFormat="1" x14ac:dyDescent="0.25">
      <c r="A1148" s="19"/>
      <c r="B1148" s="18"/>
      <c r="D1148"/>
      <c r="E1148"/>
      <c r="F1148"/>
      <c r="G1148"/>
      <c r="H1148"/>
      <c r="I1148"/>
      <c r="J1148"/>
      <c r="K1148"/>
      <c r="L1148"/>
      <c r="M1148"/>
      <c r="N1148"/>
      <c r="O1148"/>
      <c r="P1148"/>
      <c r="Q1148"/>
      <c r="R1148"/>
    </row>
    <row r="1149" spans="1:18" s="16" customFormat="1" x14ac:dyDescent="0.25">
      <c r="A1149" s="19"/>
      <c r="B1149" s="18"/>
      <c r="D1149"/>
      <c r="E1149"/>
      <c r="F1149"/>
      <c r="G1149"/>
      <c r="H1149"/>
      <c r="I1149"/>
      <c r="J1149"/>
      <c r="K1149"/>
      <c r="L1149"/>
      <c r="M1149"/>
      <c r="N1149"/>
      <c r="O1149"/>
      <c r="P1149"/>
      <c r="Q1149"/>
      <c r="R1149"/>
    </row>
    <row r="1150" spans="1:18" s="16" customFormat="1" x14ac:dyDescent="0.25">
      <c r="A1150" s="19"/>
      <c r="B1150" s="18"/>
      <c r="D1150"/>
      <c r="E1150"/>
      <c r="F1150"/>
      <c r="G1150"/>
      <c r="H1150"/>
      <c r="I1150"/>
      <c r="J1150"/>
      <c r="K1150"/>
      <c r="L1150"/>
      <c r="M1150"/>
      <c r="N1150"/>
      <c r="O1150"/>
      <c r="P1150"/>
      <c r="Q1150"/>
      <c r="R1150"/>
    </row>
    <row r="1151" spans="1:18" s="16" customFormat="1" x14ac:dyDescent="0.25">
      <c r="A1151" s="19"/>
      <c r="B1151" s="18"/>
      <c r="D1151"/>
      <c r="E1151"/>
      <c r="F1151"/>
      <c r="G1151"/>
      <c r="H1151"/>
      <c r="I1151"/>
      <c r="J1151"/>
      <c r="K1151"/>
      <c r="L1151"/>
      <c r="M1151"/>
      <c r="N1151"/>
      <c r="O1151"/>
      <c r="P1151"/>
      <c r="Q1151"/>
      <c r="R1151"/>
    </row>
    <row r="1152" spans="1:18" s="16" customFormat="1" x14ac:dyDescent="0.25">
      <c r="A1152" s="19"/>
      <c r="B1152" s="18"/>
      <c r="D1152"/>
      <c r="E1152"/>
      <c r="F1152"/>
      <c r="G1152"/>
      <c r="H1152"/>
      <c r="I1152"/>
      <c r="J1152"/>
      <c r="K1152"/>
      <c r="L1152"/>
      <c r="M1152"/>
      <c r="N1152"/>
      <c r="O1152"/>
      <c r="P1152"/>
      <c r="Q1152"/>
      <c r="R1152"/>
    </row>
    <row r="1153" spans="1:18" s="16" customFormat="1" x14ac:dyDescent="0.25">
      <c r="A1153" s="19"/>
      <c r="B1153" s="18"/>
      <c r="D1153"/>
      <c r="E1153"/>
      <c r="F1153"/>
      <c r="G1153"/>
      <c r="H1153"/>
      <c r="I1153"/>
      <c r="J1153"/>
      <c r="K1153"/>
      <c r="L1153"/>
      <c r="M1153"/>
      <c r="N1153"/>
      <c r="O1153"/>
      <c r="P1153"/>
      <c r="Q1153"/>
      <c r="R1153"/>
    </row>
    <row r="1154" spans="1:18" s="16" customFormat="1" x14ac:dyDescent="0.25">
      <c r="A1154" s="19"/>
      <c r="B1154" s="18"/>
      <c r="D1154"/>
      <c r="E1154"/>
      <c r="F1154"/>
      <c r="G1154"/>
      <c r="H1154"/>
      <c r="I1154"/>
      <c r="J1154"/>
      <c r="K1154"/>
      <c r="L1154"/>
      <c r="M1154"/>
      <c r="N1154"/>
      <c r="O1154"/>
      <c r="P1154"/>
      <c r="Q1154"/>
      <c r="R1154"/>
    </row>
    <row r="1155" spans="1:18" s="16" customFormat="1" x14ac:dyDescent="0.25">
      <c r="A1155" s="19"/>
      <c r="B1155" s="18"/>
      <c r="D1155"/>
      <c r="E1155"/>
      <c r="F1155"/>
      <c r="G1155"/>
      <c r="H1155"/>
      <c r="I1155"/>
      <c r="J1155"/>
      <c r="K1155"/>
      <c r="L1155"/>
      <c r="M1155"/>
      <c r="N1155"/>
      <c r="O1155"/>
      <c r="P1155"/>
      <c r="Q1155"/>
      <c r="R1155"/>
    </row>
    <row r="1156" spans="1:18" s="16" customFormat="1" x14ac:dyDescent="0.25">
      <c r="A1156" s="19"/>
      <c r="B1156" s="18"/>
      <c r="D1156"/>
      <c r="E1156"/>
      <c r="F1156"/>
      <c r="G1156"/>
      <c r="H1156"/>
      <c r="I1156"/>
      <c r="J1156"/>
      <c r="K1156"/>
      <c r="L1156"/>
      <c r="M1156"/>
      <c r="N1156"/>
      <c r="O1156"/>
      <c r="P1156"/>
      <c r="Q1156"/>
      <c r="R1156"/>
    </row>
    <row r="1157" spans="1:18" s="16" customFormat="1" x14ac:dyDescent="0.25">
      <c r="A1157" s="19"/>
      <c r="B1157" s="18"/>
      <c r="D1157"/>
      <c r="E1157"/>
      <c r="F1157"/>
      <c r="G1157"/>
      <c r="H1157"/>
      <c r="I1157"/>
      <c r="J1157"/>
      <c r="K1157"/>
      <c r="L1157"/>
      <c r="M1157"/>
      <c r="N1157"/>
      <c r="O1157"/>
      <c r="P1157"/>
      <c r="Q1157"/>
      <c r="R1157"/>
    </row>
    <row r="1158" spans="1:18" s="16" customFormat="1" x14ac:dyDescent="0.25">
      <c r="A1158" s="19"/>
      <c r="B1158" s="18"/>
      <c r="D1158"/>
      <c r="E1158"/>
      <c r="F1158"/>
      <c r="G1158"/>
      <c r="H1158"/>
      <c r="I1158"/>
      <c r="J1158"/>
      <c r="K1158"/>
      <c r="L1158"/>
      <c r="M1158"/>
      <c r="N1158"/>
      <c r="O1158"/>
      <c r="P1158"/>
      <c r="Q1158"/>
      <c r="R1158"/>
    </row>
    <row r="1159" spans="1:18" s="16" customFormat="1" x14ac:dyDescent="0.25">
      <c r="A1159" s="19"/>
      <c r="B1159" s="18"/>
      <c r="D1159"/>
      <c r="E1159"/>
      <c r="F1159"/>
      <c r="G1159"/>
      <c r="H1159"/>
      <c r="I1159"/>
      <c r="J1159"/>
      <c r="K1159"/>
      <c r="L1159"/>
      <c r="M1159"/>
      <c r="N1159"/>
      <c r="O1159"/>
      <c r="P1159"/>
      <c r="Q1159"/>
      <c r="R1159"/>
    </row>
    <row r="1160" spans="1:18" s="16" customFormat="1" x14ac:dyDescent="0.25">
      <c r="A1160" s="19"/>
      <c r="B1160" s="18"/>
      <c r="D1160"/>
      <c r="E1160"/>
      <c r="F1160"/>
      <c r="G1160"/>
      <c r="H1160"/>
      <c r="I1160"/>
      <c r="J1160"/>
      <c r="K1160"/>
      <c r="L1160"/>
      <c r="M1160"/>
      <c r="N1160"/>
      <c r="O1160"/>
      <c r="P1160"/>
      <c r="Q1160"/>
      <c r="R1160"/>
    </row>
    <row r="1161" spans="1:18" s="16" customFormat="1" x14ac:dyDescent="0.25">
      <c r="A1161" s="19"/>
      <c r="B1161" s="18"/>
      <c r="D1161"/>
      <c r="E1161"/>
      <c r="F1161"/>
      <c r="G1161"/>
      <c r="H1161"/>
      <c r="I1161"/>
      <c r="J1161"/>
      <c r="K1161"/>
      <c r="L1161"/>
      <c r="M1161"/>
      <c r="N1161"/>
      <c r="O1161"/>
      <c r="P1161"/>
      <c r="Q1161"/>
      <c r="R1161"/>
    </row>
    <row r="1162" spans="1:18" s="16" customFormat="1" x14ac:dyDescent="0.25">
      <c r="A1162" s="19"/>
      <c r="B1162" s="20"/>
      <c r="D1162"/>
      <c r="E1162"/>
      <c r="F1162"/>
      <c r="G1162"/>
      <c r="H1162"/>
      <c r="I1162"/>
      <c r="J1162"/>
      <c r="K1162"/>
      <c r="L1162"/>
      <c r="M1162"/>
      <c r="N1162"/>
      <c r="O1162"/>
      <c r="P1162"/>
      <c r="Q1162"/>
      <c r="R1162"/>
    </row>
    <row r="1163" spans="1:18" s="16" customFormat="1" x14ac:dyDescent="0.25">
      <c r="A1163" s="19"/>
      <c r="B1163" s="18"/>
      <c r="D1163"/>
      <c r="E1163"/>
      <c r="F1163"/>
      <c r="G1163"/>
      <c r="H1163"/>
      <c r="I1163"/>
      <c r="J1163"/>
      <c r="K1163"/>
      <c r="L1163"/>
      <c r="M1163"/>
      <c r="N1163"/>
      <c r="O1163"/>
      <c r="P1163"/>
      <c r="Q1163"/>
      <c r="R1163"/>
    </row>
    <row r="1164" spans="1:18" s="16" customFormat="1" x14ac:dyDescent="0.25">
      <c r="A1164" s="19"/>
      <c r="B1164" s="18"/>
      <c r="D1164"/>
      <c r="E1164"/>
      <c r="F1164"/>
      <c r="G1164"/>
      <c r="H1164"/>
      <c r="I1164"/>
      <c r="J1164"/>
      <c r="K1164"/>
      <c r="L1164"/>
      <c r="M1164"/>
      <c r="N1164"/>
      <c r="O1164"/>
      <c r="P1164"/>
      <c r="Q1164"/>
      <c r="R1164"/>
    </row>
    <row r="1165" spans="1:18" s="16" customFormat="1" x14ac:dyDescent="0.25">
      <c r="A1165" s="19"/>
      <c r="B1165" s="18"/>
      <c r="D1165"/>
      <c r="E1165"/>
      <c r="F1165"/>
      <c r="G1165"/>
      <c r="H1165"/>
      <c r="I1165"/>
      <c r="J1165"/>
      <c r="K1165"/>
      <c r="L1165"/>
      <c r="M1165"/>
      <c r="N1165"/>
      <c r="O1165"/>
      <c r="P1165"/>
      <c r="Q1165"/>
      <c r="R1165"/>
    </row>
    <row r="1166" spans="1:18" s="16" customFormat="1" x14ac:dyDescent="0.25">
      <c r="A1166" s="19"/>
      <c r="B1166" s="18"/>
      <c r="D1166"/>
      <c r="E1166"/>
      <c r="F1166"/>
      <c r="G1166"/>
      <c r="H1166"/>
      <c r="I1166"/>
      <c r="J1166"/>
      <c r="K1166"/>
      <c r="L1166"/>
      <c r="M1166"/>
      <c r="N1166"/>
      <c r="O1166"/>
      <c r="P1166"/>
      <c r="Q1166"/>
      <c r="R1166"/>
    </row>
    <row r="1167" spans="1:18" s="16" customFormat="1" x14ac:dyDescent="0.25">
      <c r="A1167" s="19"/>
      <c r="B1167" s="18"/>
      <c r="D1167"/>
      <c r="E1167"/>
      <c r="F1167"/>
      <c r="G1167"/>
      <c r="H1167"/>
      <c r="I1167"/>
      <c r="J1167"/>
      <c r="K1167"/>
      <c r="L1167"/>
      <c r="M1167"/>
      <c r="N1167"/>
      <c r="O1167"/>
      <c r="P1167"/>
      <c r="Q1167"/>
      <c r="R1167"/>
    </row>
    <row r="1168" spans="1:18" s="16" customFormat="1" x14ac:dyDescent="0.25">
      <c r="A1168" s="19"/>
      <c r="B1168" s="18"/>
      <c r="D1168"/>
      <c r="E1168"/>
      <c r="F1168"/>
      <c r="G1168"/>
      <c r="H1168"/>
      <c r="I1168"/>
      <c r="J1168"/>
      <c r="K1168"/>
      <c r="L1168"/>
      <c r="M1168"/>
      <c r="N1168"/>
      <c r="O1168"/>
      <c r="P1168"/>
      <c r="Q1168"/>
      <c r="R1168"/>
    </row>
    <row r="1169" spans="1:18" s="16" customFormat="1" x14ac:dyDescent="0.25">
      <c r="A1169" s="19"/>
      <c r="B1169" s="18"/>
      <c r="D1169"/>
      <c r="E1169"/>
      <c r="F1169"/>
      <c r="G1169"/>
      <c r="H1169"/>
      <c r="I1169"/>
      <c r="J1169"/>
      <c r="K1169"/>
      <c r="L1169"/>
      <c r="M1169"/>
      <c r="N1169"/>
      <c r="O1169"/>
      <c r="P1169"/>
      <c r="Q1169"/>
      <c r="R1169"/>
    </row>
    <row r="1170" spans="1:18" s="16" customFormat="1" x14ac:dyDescent="0.25">
      <c r="A1170" s="19"/>
      <c r="B1170" s="18"/>
      <c r="D1170"/>
      <c r="E1170"/>
      <c r="F1170"/>
      <c r="G1170"/>
      <c r="H1170"/>
      <c r="I1170"/>
      <c r="J1170"/>
      <c r="K1170"/>
      <c r="L1170"/>
      <c r="M1170"/>
      <c r="N1170"/>
      <c r="O1170"/>
      <c r="P1170"/>
      <c r="Q1170"/>
      <c r="R1170"/>
    </row>
    <row r="1171" spans="1:18" s="16" customFormat="1" x14ac:dyDescent="0.25">
      <c r="A1171" s="19"/>
      <c r="B1171" s="18"/>
      <c r="D1171"/>
      <c r="E1171"/>
      <c r="F1171"/>
      <c r="G1171"/>
      <c r="H1171"/>
      <c r="I1171"/>
      <c r="J1171"/>
      <c r="K1171"/>
      <c r="L1171"/>
      <c r="M1171"/>
      <c r="N1171"/>
      <c r="O1171"/>
      <c r="P1171"/>
      <c r="Q1171"/>
      <c r="R1171"/>
    </row>
    <row r="1172" spans="1:18" s="16" customFormat="1" x14ac:dyDescent="0.25">
      <c r="A1172" s="19"/>
      <c r="B1172" s="18"/>
      <c r="D1172"/>
      <c r="E1172"/>
      <c r="F1172"/>
      <c r="G1172"/>
      <c r="H1172"/>
      <c r="I1172"/>
      <c r="J1172"/>
      <c r="K1172"/>
      <c r="L1172"/>
      <c r="M1172"/>
      <c r="N1172"/>
      <c r="O1172"/>
      <c r="P1172"/>
      <c r="Q1172"/>
      <c r="R1172"/>
    </row>
    <row r="1173" spans="1:18" s="16" customFormat="1" x14ac:dyDescent="0.25">
      <c r="A1173" s="19"/>
      <c r="B1173" s="18"/>
      <c r="D1173"/>
      <c r="E1173"/>
      <c r="F1173"/>
      <c r="G1173"/>
      <c r="H1173"/>
      <c r="I1173"/>
      <c r="J1173"/>
      <c r="K1173"/>
      <c r="L1173"/>
      <c r="M1173"/>
      <c r="N1173"/>
      <c r="O1173"/>
      <c r="P1173"/>
      <c r="Q1173"/>
      <c r="R1173"/>
    </row>
    <row r="1174" spans="1:18" s="16" customFormat="1" x14ac:dyDescent="0.25">
      <c r="A1174" s="19"/>
      <c r="B1174" s="18"/>
      <c r="D1174"/>
      <c r="E1174"/>
      <c r="F1174"/>
      <c r="G1174"/>
      <c r="H1174"/>
      <c r="I1174"/>
      <c r="J1174"/>
      <c r="K1174"/>
      <c r="L1174"/>
      <c r="M1174"/>
      <c r="N1174"/>
      <c r="O1174"/>
      <c r="P1174"/>
      <c r="Q1174"/>
      <c r="R1174"/>
    </row>
    <row r="1175" spans="1:18" s="16" customFormat="1" x14ac:dyDescent="0.25">
      <c r="A1175" s="19"/>
      <c r="B1175" s="18"/>
      <c r="D1175"/>
      <c r="E1175"/>
      <c r="F1175"/>
      <c r="G1175"/>
      <c r="H1175"/>
      <c r="I1175"/>
      <c r="J1175"/>
      <c r="K1175"/>
      <c r="L1175"/>
      <c r="M1175"/>
      <c r="N1175"/>
      <c r="O1175"/>
      <c r="P1175"/>
      <c r="Q1175"/>
      <c r="R1175"/>
    </row>
    <row r="1176" spans="1:18" s="16" customFormat="1" x14ac:dyDescent="0.25">
      <c r="A1176" s="19"/>
      <c r="B1176" s="18"/>
      <c r="D1176"/>
      <c r="E1176"/>
      <c r="F1176"/>
      <c r="G1176"/>
      <c r="H1176"/>
      <c r="I1176"/>
      <c r="J1176"/>
      <c r="K1176"/>
      <c r="L1176"/>
      <c r="M1176"/>
      <c r="N1176"/>
      <c r="O1176"/>
      <c r="P1176"/>
      <c r="Q1176"/>
      <c r="R1176"/>
    </row>
    <row r="1177" spans="1:18" s="16" customFormat="1" x14ac:dyDescent="0.25">
      <c r="A1177" s="19"/>
      <c r="B1177" s="18"/>
      <c r="D1177"/>
      <c r="E1177"/>
      <c r="F1177"/>
      <c r="G1177"/>
      <c r="H1177"/>
      <c r="I1177"/>
      <c r="J1177"/>
      <c r="K1177"/>
      <c r="L1177"/>
      <c r="M1177"/>
      <c r="N1177"/>
      <c r="O1177"/>
      <c r="P1177"/>
      <c r="Q1177"/>
      <c r="R1177"/>
    </row>
    <row r="1178" spans="1:18" s="16" customFormat="1" x14ac:dyDescent="0.25">
      <c r="A1178" s="19"/>
      <c r="B1178" s="18"/>
      <c r="D1178"/>
      <c r="E1178"/>
      <c r="F1178"/>
      <c r="G1178"/>
      <c r="H1178"/>
      <c r="I1178"/>
      <c r="J1178"/>
      <c r="K1178"/>
      <c r="L1178"/>
      <c r="M1178"/>
      <c r="N1178"/>
      <c r="O1178"/>
      <c r="P1178"/>
      <c r="Q1178"/>
      <c r="R1178"/>
    </row>
    <row r="1179" spans="1:18" s="16" customFormat="1" x14ac:dyDescent="0.25">
      <c r="A1179" s="19"/>
      <c r="B1179" s="18"/>
      <c r="D1179"/>
      <c r="E1179"/>
      <c r="F1179"/>
      <c r="G1179"/>
      <c r="H1179"/>
      <c r="I1179"/>
      <c r="J1179"/>
      <c r="K1179"/>
      <c r="L1179"/>
      <c r="M1179"/>
      <c r="N1179"/>
      <c r="O1179"/>
      <c r="P1179"/>
      <c r="Q1179"/>
      <c r="R1179"/>
    </row>
    <row r="1180" spans="1:18" s="16" customFormat="1" x14ac:dyDescent="0.25">
      <c r="A1180" s="19"/>
      <c r="B1180" s="18"/>
      <c r="D1180"/>
      <c r="E1180"/>
      <c r="F1180"/>
      <c r="G1180"/>
      <c r="H1180"/>
      <c r="I1180"/>
      <c r="J1180"/>
      <c r="K1180"/>
      <c r="L1180"/>
      <c r="M1180"/>
      <c r="N1180"/>
      <c r="O1180"/>
      <c r="P1180"/>
      <c r="Q1180"/>
      <c r="R1180"/>
    </row>
    <row r="1181" spans="1:18" s="16" customFormat="1" x14ac:dyDescent="0.25">
      <c r="A1181" s="19"/>
      <c r="B1181" s="18"/>
      <c r="D1181"/>
      <c r="E1181"/>
      <c r="F1181"/>
      <c r="G1181"/>
      <c r="H1181"/>
      <c r="I1181"/>
      <c r="J1181"/>
      <c r="K1181"/>
      <c r="L1181"/>
      <c r="M1181"/>
      <c r="N1181"/>
      <c r="O1181"/>
      <c r="P1181"/>
      <c r="Q1181"/>
      <c r="R1181"/>
    </row>
    <row r="1182" spans="1:18" s="16" customFormat="1" x14ac:dyDescent="0.25">
      <c r="A1182" s="19"/>
      <c r="B1182" s="18"/>
      <c r="D1182"/>
      <c r="E1182"/>
      <c r="F1182"/>
      <c r="G1182"/>
      <c r="H1182"/>
      <c r="I1182"/>
      <c r="J1182"/>
      <c r="K1182"/>
      <c r="L1182"/>
      <c r="M1182"/>
      <c r="N1182"/>
      <c r="O1182"/>
      <c r="P1182"/>
      <c r="Q1182"/>
      <c r="R1182"/>
    </row>
    <row r="1183" spans="1:18" s="16" customFormat="1" x14ac:dyDescent="0.25">
      <c r="A1183" s="19"/>
      <c r="B1183" s="18"/>
      <c r="D1183"/>
      <c r="E1183"/>
      <c r="F1183"/>
      <c r="G1183"/>
      <c r="H1183"/>
      <c r="I1183"/>
      <c r="J1183"/>
      <c r="K1183"/>
      <c r="L1183"/>
      <c r="M1183"/>
      <c r="N1183"/>
      <c r="O1183"/>
      <c r="P1183"/>
      <c r="Q1183"/>
      <c r="R1183"/>
    </row>
    <row r="1184" spans="1:18" s="16" customFormat="1" x14ac:dyDescent="0.25">
      <c r="A1184" s="19"/>
      <c r="B1184" s="18"/>
      <c r="D1184"/>
      <c r="E1184"/>
      <c r="F1184"/>
      <c r="G1184"/>
      <c r="H1184"/>
      <c r="I1184"/>
      <c r="J1184"/>
      <c r="K1184"/>
      <c r="L1184"/>
      <c r="M1184"/>
      <c r="N1184"/>
      <c r="O1184"/>
      <c r="P1184"/>
      <c r="Q1184"/>
      <c r="R1184"/>
    </row>
    <row r="1185" spans="1:18" s="16" customFormat="1" x14ac:dyDescent="0.25">
      <c r="A1185" s="19"/>
      <c r="B1185" s="18"/>
      <c r="D1185"/>
      <c r="E1185"/>
      <c r="F1185"/>
      <c r="G1185"/>
      <c r="H1185"/>
      <c r="I1185"/>
      <c r="J1185"/>
      <c r="K1185"/>
      <c r="L1185"/>
      <c r="M1185"/>
      <c r="N1185"/>
      <c r="O1185"/>
      <c r="P1185"/>
      <c r="Q1185"/>
      <c r="R1185"/>
    </row>
    <row r="1186" spans="1:18" s="16" customFormat="1" x14ac:dyDescent="0.25">
      <c r="A1186" s="19"/>
      <c r="B1186" s="18"/>
      <c r="D1186"/>
      <c r="E1186"/>
      <c r="F1186"/>
      <c r="G1186"/>
      <c r="H1186"/>
      <c r="I1186"/>
      <c r="J1186"/>
      <c r="K1186"/>
      <c r="L1186"/>
      <c r="M1186"/>
      <c r="N1186"/>
      <c r="O1186"/>
      <c r="P1186"/>
      <c r="Q1186"/>
      <c r="R1186"/>
    </row>
    <row r="1187" spans="1:18" s="16" customFormat="1" x14ac:dyDescent="0.25">
      <c r="A1187" s="19"/>
      <c r="B1187" s="18"/>
      <c r="D1187"/>
      <c r="E1187"/>
      <c r="F1187"/>
      <c r="G1187"/>
      <c r="H1187"/>
      <c r="I1187"/>
      <c r="J1187"/>
      <c r="K1187"/>
      <c r="L1187"/>
      <c r="M1187"/>
      <c r="N1187"/>
      <c r="O1187"/>
      <c r="P1187"/>
      <c r="Q1187"/>
      <c r="R1187"/>
    </row>
    <row r="1188" spans="1:18" s="16" customFormat="1" x14ac:dyDescent="0.25">
      <c r="A1188" s="19"/>
      <c r="B1188" s="18"/>
      <c r="D1188"/>
      <c r="E1188"/>
      <c r="F1188"/>
      <c r="G1188"/>
      <c r="H1188"/>
      <c r="I1188"/>
      <c r="J1188"/>
      <c r="K1188"/>
      <c r="L1188"/>
      <c r="M1188"/>
      <c r="N1188"/>
      <c r="O1188"/>
      <c r="P1188"/>
      <c r="Q1188"/>
      <c r="R1188"/>
    </row>
    <row r="1189" spans="1:18" s="16" customFormat="1" x14ac:dyDescent="0.25">
      <c r="A1189" s="19"/>
      <c r="B1189" s="18"/>
      <c r="D1189"/>
      <c r="E1189"/>
      <c r="F1189"/>
      <c r="G1189"/>
      <c r="H1189"/>
      <c r="I1189"/>
      <c r="J1189"/>
      <c r="K1189"/>
      <c r="L1189"/>
      <c r="M1189"/>
      <c r="N1189"/>
      <c r="O1189"/>
      <c r="P1189"/>
      <c r="Q1189"/>
      <c r="R1189"/>
    </row>
    <row r="1190" spans="1:18" s="16" customFormat="1" x14ac:dyDescent="0.25">
      <c r="A1190" s="19"/>
      <c r="B1190" s="18"/>
      <c r="D1190"/>
      <c r="E1190"/>
      <c r="F1190"/>
      <c r="G1190"/>
      <c r="H1190"/>
      <c r="I1190"/>
      <c r="J1190"/>
      <c r="K1190"/>
      <c r="L1190"/>
      <c r="M1190"/>
      <c r="N1190"/>
      <c r="O1190"/>
      <c r="P1190"/>
      <c r="Q1190"/>
      <c r="R1190"/>
    </row>
    <row r="1191" spans="1:18" s="16" customFormat="1" x14ac:dyDescent="0.25">
      <c r="A1191" s="19"/>
      <c r="B1191" s="18"/>
      <c r="D1191"/>
      <c r="E1191"/>
      <c r="F1191"/>
      <c r="G1191"/>
      <c r="H1191"/>
      <c r="I1191"/>
      <c r="J1191"/>
      <c r="K1191"/>
      <c r="L1191"/>
      <c r="M1191"/>
      <c r="N1191"/>
      <c r="O1191"/>
      <c r="P1191"/>
      <c r="Q1191"/>
      <c r="R1191"/>
    </row>
    <row r="1192" spans="1:18" s="16" customFormat="1" x14ac:dyDescent="0.25">
      <c r="A1192" s="19"/>
      <c r="B1192" s="18"/>
      <c r="D1192"/>
      <c r="E1192"/>
      <c r="F1192"/>
      <c r="G1192"/>
      <c r="H1192"/>
      <c r="I1192"/>
      <c r="J1192"/>
      <c r="K1192"/>
      <c r="L1192"/>
      <c r="M1192"/>
      <c r="N1192"/>
      <c r="O1192"/>
      <c r="P1192"/>
      <c r="Q1192"/>
      <c r="R1192"/>
    </row>
    <row r="1193" spans="1:18" s="16" customFormat="1" x14ac:dyDescent="0.25">
      <c r="A1193" s="19"/>
      <c r="B1193" s="18"/>
      <c r="D1193"/>
      <c r="E1193"/>
      <c r="F1193"/>
      <c r="G1193"/>
      <c r="H1193"/>
      <c r="I1193"/>
      <c r="J1193"/>
      <c r="K1193"/>
      <c r="L1193"/>
      <c r="M1193"/>
      <c r="N1193"/>
      <c r="O1193"/>
      <c r="P1193"/>
      <c r="Q1193"/>
      <c r="R1193"/>
    </row>
    <row r="1194" spans="1:18" s="16" customFormat="1" x14ac:dyDescent="0.25">
      <c r="A1194" s="19"/>
      <c r="B1194" s="18"/>
      <c r="D1194"/>
      <c r="E1194"/>
      <c r="F1194"/>
      <c r="G1194"/>
      <c r="H1194"/>
      <c r="I1194"/>
      <c r="J1194"/>
      <c r="K1194"/>
      <c r="L1194"/>
      <c r="M1194"/>
      <c r="N1194"/>
      <c r="O1194"/>
      <c r="P1194"/>
      <c r="Q1194"/>
      <c r="R1194"/>
    </row>
    <row r="1195" spans="1:18" s="16" customFormat="1" x14ac:dyDescent="0.25">
      <c r="A1195" s="19"/>
      <c r="B1195" s="18"/>
      <c r="D1195"/>
      <c r="E1195"/>
      <c r="F1195"/>
      <c r="G1195"/>
      <c r="H1195"/>
      <c r="I1195"/>
      <c r="J1195"/>
      <c r="K1195"/>
      <c r="L1195"/>
      <c r="M1195"/>
      <c r="N1195"/>
      <c r="O1195"/>
      <c r="P1195"/>
      <c r="Q1195"/>
      <c r="R1195"/>
    </row>
    <row r="1196" spans="1:18" s="16" customFormat="1" x14ac:dyDescent="0.25">
      <c r="A1196" s="19"/>
      <c r="B1196" s="18"/>
      <c r="D1196"/>
      <c r="E1196"/>
      <c r="F1196"/>
      <c r="G1196"/>
      <c r="H1196"/>
      <c r="I1196"/>
      <c r="J1196"/>
      <c r="K1196"/>
      <c r="L1196"/>
      <c r="M1196"/>
      <c r="N1196"/>
      <c r="O1196"/>
      <c r="P1196"/>
      <c r="Q1196"/>
      <c r="R1196"/>
    </row>
    <row r="1197" spans="1:18" s="16" customFormat="1" x14ac:dyDescent="0.25">
      <c r="A1197" s="19"/>
      <c r="B1197" s="18"/>
      <c r="D1197"/>
      <c r="E1197"/>
      <c r="F1197"/>
      <c r="G1197"/>
      <c r="H1197"/>
      <c r="I1197"/>
      <c r="J1197"/>
      <c r="K1197"/>
      <c r="L1197"/>
      <c r="M1197"/>
      <c r="N1197"/>
      <c r="O1197"/>
      <c r="P1197"/>
      <c r="Q1197"/>
      <c r="R1197"/>
    </row>
    <row r="1198" spans="1:18" s="16" customFormat="1" x14ac:dyDescent="0.25">
      <c r="A1198" s="19"/>
      <c r="B1198" s="18"/>
      <c r="D1198"/>
      <c r="E1198"/>
      <c r="F1198"/>
      <c r="G1198"/>
      <c r="H1198"/>
      <c r="I1198"/>
      <c r="J1198"/>
      <c r="K1198"/>
      <c r="L1198"/>
      <c r="M1198"/>
      <c r="N1198"/>
      <c r="O1198"/>
      <c r="P1198"/>
      <c r="Q1198"/>
      <c r="R1198"/>
    </row>
    <row r="1199" spans="1:18" s="16" customFormat="1" x14ac:dyDescent="0.25">
      <c r="A1199" s="19"/>
      <c r="B1199" s="18"/>
      <c r="D1199"/>
      <c r="E1199"/>
      <c r="F1199"/>
      <c r="G1199"/>
      <c r="H1199"/>
      <c r="I1199"/>
      <c r="J1199"/>
      <c r="K1199"/>
      <c r="L1199"/>
      <c r="M1199"/>
      <c r="N1199"/>
      <c r="O1199"/>
      <c r="P1199"/>
      <c r="Q1199"/>
      <c r="R1199"/>
    </row>
    <row r="1200" spans="1:18" s="16" customFormat="1" x14ac:dyDescent="0.25">
      <c r="A1200" s="19"/>
      <c r="B1200" s="18"/>
      <c r="D1200"/>
      <c r="E1200"/>
      <c r="F1200"/>
      <c r="G1200"/>
      <c r="H1200"/>
      <c r="I1200"/>
      <c r="J1200"/>
      <c r="K1200"/>
      <c r="L1200"/>
      <c r="M1200"/>
      <c r="N1200"/>
      <c r="O1200"/>
      <c r="P1200"/>
      <c r="Q1200"/>
      <c r="R1200"/>
    </row>
    <row r="1201" spans="1:18" s="16" customFormat="1" x14ac:dyDescent="0.25">
      <c r="A1201" s="19"/>
      <c r="B1201" s="18"/>
      <c r="D1201"/>
      <c r="E1201"/>
      <c r="F1201"/>
      <c r="G1201"/>
      <c r="H1201"/>
      <c r="I1201"/>
      <c r="J1201"/>
      <c r="K1201"/>
      <c r="L1201"/>
      <c r="M1201"/>
      <c r="N1201"/>
      <c r="O1201"/>
      <c r="P1201"/>
      <c r="Q1201"/>
      <c r="R1201"/>
    </row>
    <row r="1202" spans="1:18" s="16" customFormat="1" x14ac:dyDescent="0.25">
      <c r="A1202" s="19"/>
      <c r="B1202" s="18"/>
      <c r="D1202"/>
      <c r="E1202"/>
      <c r="F1202"/>
      <c r="G1202"/>
      <c r="H1202"/>
      <c r="I1202"/>
      <c r="J1202"/>
      <c r="K1202"/>
      <c r="L1202"/>
      <c r="M1202"/>
      <c r="N1202"/>
      <c r="O1202"/>
      <c r="P1202"/>
      <c r="Q1202"/>
      <c r="R1202"/>
    </row>
    <row r="1203" spans="1:18" s="16" customFormat="1" x14ac:dyDescent="0.25">
      <c r="A1203" s="19"/>
      <c r="B1203" s="18"/>
      <c r="D1203"/>
      <c r="E1203"/>
      <c r="F1203"/>
      <c r="G1203"/>
      <c r="H1203"/>
      <c r="I1203"/>
      <c r="J1203"/>
      <c r="K1203"/>
      <c r="L1203"/>
      <c r="M1203"/>
      <c r="N1203"/>
      <c r="O1203"/>
      <c r="P1203"/>
      <c r="Q1203"/>
      <c r="R1203"/>
    </row>
    <row r="1204" spans="1:18" s="16" customFormat="1" x14ac:dyDescent="0.25">
      <c r="A1204" s="19"/>
      <c r="B1204" s="18"/>
      <c r="D1204"/>
      <c r="E1204"/>
      <c r="F1204"/>
      <c r="G1204"/>
      <c r="H1204"/>
      <c r="I1204"/>
      <c r="J1204"/>
      <c r="K1204"/>
      <c r="L1204"/>
      <c r="M1204"/>
      <c r="N1204"/>
      <c r="O1204"/>
      <c r="P1204"/>
      <c r="Q1204"/>
      <c r="R1204"/>
    </row>
    <row r="1205" spans="1:18" s="16" customFormat="1" x14ac:dyDescent="0.25">
      <c r="A1205" s="19"/>
      <c r="B1205" s="18"/>
      <c r="D1205"/>
      <c r="E1205"/>
      <c r="F1205"/>
      <c r="G1205"/>
      <c r="H1205"/>
      <c r="I1205"/>
      <c r="J1205"/>
      <c r="K1205"/>
      <c r="L1205"/>
      <c r="M1205"/>
      <c r="N1205"/>
      <c r="O1205"/>
      <c r="P1205"/>
      <c r="Q1205"/>
      <c r="R1205"/>
    </row>
    <row r="1206" spans="1:18" s="16" customFormat="1" x14ac:dyDescent="0.25">
      <c r="A1206" s="19"/>
      <c r="B1206" s="18"/>
      <c r="D1206"/>
      <c r="E1206"/>
      <c r="F1206"/>
      <c r="G1206"/>
      <c r="H1206"/>
      <c r="I1206"/>
      <c r="J1206"/>
      <c r="K1206"/>
      <c r="L1206"/>
      <c r="M1206"/>
      <c r="N1206"/>
      <c r="O1206"/>
      <c r="P1206"/>
      <c r="Q1206"/>
      <c r="R1206"/>
    </row>
    <row r="1207" spans="1:18" s="16" customFormat="1" x14ac:dyDescent="0.25">
      <c r="A1207" s="19"/>
      <c r="B1207" s="18"/>
      <c r="D1207"/>
      <c r="E1207"/>
      <c r="F1207"/>
      <c r="G1207"/>
      <c r="H1207"/>
      <c r="I1207"/>
      <c r="J1207"/>
      <c r="K1207"/>
      <c r="L1207"/>
      <c r="M1207"/>
      <c r="N1207"/>
      <c r="O1207"/>
      <c r="P1207"/>
      <c r="Q1207"/>
      <c r="R1207"/>
    </row>
    <row r="1208" spans="1:18" s="16" customFormat="1" x14ac:dyDescent="0.25">
      <c r="A1208" s="19"/>
      <c r="B1208" s="18"/>
      <c r="D1208"/>
      <c r="E1208"/>
      <c r="F1208"/>
      <c r="G1208"/>
      <c r="H1208"/>
      <c r="I1208"/>
      <c r="J1208"/>
      <c r="K1208"/>
      <c r="L1208"/>
      <c r="M1208"/>
      <c r="N1208"/>
      <c r="O1208"/>
      <c r="P1208"/>
      <c r="Q1208"/>
      <c r="R1208"/>
    </row>
    <row r="1209" spans="1:18" s="16" customFormat="1" x14ac:dyDescent="0.25">
      <c r="A1209" s="19"/>
      <c r="B1209" s="18"/>
      <c r="D1209"/>
      <c r="E1209"/>
      <c r="F1209"/>
      <c r="G1209"/>
      <c r="H1209"/>
      <c r="I1209"/>
      <c r="J1209"/>
      <c r="K1209"/>
      <c r="L1209"/>
      <c r="M1209"/>
      <c r="N1209"/>
      <c r="O1209"/>
      <c r="P1209"/>
      <c r="Q1209"/>
      <c r="R1209"/>
    </row>
    <row r="1210" spans="1:18" s="16" customFormat="1" x14ac:dyDescent="0.25">
      <c r="A1210" s="19"/>
      <c r="B1210" s="18"/>
      <c r="D1210"/>
      <c r="E1210"/>
      <c r="F1210"/>
      <c r="G1210"/>
      <c r="H1210"/>
      <c r="I1210"/>
      <c r="J1210"/>
      <c r="K1210"/>
      <c r="L1210"/>
      <c r="M1210"/>
      <c r="N1210"/>
      <c r="O1210"/>
      <c r="P1210"/>
      <c r="Q1210"/>
      <c r="R1210"/>
    </row>
    <row r="1211" spans="1:18" s="16" customFormat="1" x14ac:dyDescent="0.25">
      <c r="A1211" s="19"/>
      <c r="B1211" s="18"/>
      <c r="D1211"/>
      <c r="E1211"/>
      <c r="F1211"/>
      <c r="G1211"/>
      <c r="H1211"/>
      <c r="I1211"/>
      <c r="J1211"/>
      <c r="K1211"/>
      <c r="L1211"/>
      <c r="M1211"/>
      <c r="N1211"/>
      <c r="O1211"/>
      <c r="P1211"/>
      <c r="Q1211"/>
      <c r="R1211"/>
    </row>
    <row r="1212" spans="1:18" s="16" customFormat="1" x14ac:dyDescent="0.25">
      <c r="A1212" s="19"/>
      <c r="B1212" s="20"/>
      <c r="D1212"/>
      <c r="E1212"/>
      <c r="F1212"/>
      <c r="G1212"/>
      <c r="H1212"/>
      <c r="I1212"/>
      <c r="J1212"/>
      <c r="K1212"/>
      <c r="L1212"/>
      <c r="M1212"/>
      <c r="N1212"/>
      <c r="O1212"/>
      <c r="P1212"/>
      <c r="Q1212"/>
      <c r="R1212"/>
    </row>
    <row r="1213" spans="1:18" s="16" customFormat="1" x14ac:dyDescent="0.25">
      <c r="A1213" s="19"/>
      <c r="B1213" s="18"/>
      <c r="D1213"/>
      <c r="E1213"/>
      <c r="F1213"/>
      <c r="G1213"/>
      <c r="H1213"/>
      <c r="I1213"/>
      <c r="J1213"/>
      <c r="K1213"/>
      <c r="L1213"/>
      <c r="M1213"/>
      <c r="N1213"/>
      <c r="O1213"/>
      <c r="P1213"/>
      <c r="Q1213"/>
      <c r="R1213"/>
    </row>
    <row r="1214" spans="1:18" s="16" customFormat="1" x14ac:dyDescent="0.25">
      <c r="A1214" s="19"/>
      <c r="B1214" s="18"/>
      <c r="D1214"/>
      <c r="E1214"/>
      <c r="F1214"/>
      <c r="G1214"/>
      <c r="H1214"/>
      <c r="I1214"/>
      <c r="J1214"/>
      <c r="K1214"/>
      <c r="L1214"/>
      <c r="M1214"/>
      <c r="N1214"/>
      <c r="O1214"/>
      <c r="P1214"/>
      <c r="Q1214"/>
      <c r="R1214"/>
    </row>
    <row r="1215" spans="1:18" s="16" customFormat="1" x14ac:dyDescent="0.25">
      <c r="A1215" s="19"/>
      <c r="B1215" s="18"/>
      <c r="D1215"/>
      <c r="E1215"/>
      <c r="F1215"/>
      <c r="G1215"/>
      <c r="H1215"/>
      <c r="I1215"/>
      <c r="J1215"/>
      <c r="K1215"/>
      <c r="L1215"/>
      <c r="M1215"/>
      <c r="N1215"/>
      <c r="O1215"/>
      <c r="P1215"/>
      <c r="Q1215"/>
      <c r="R1215"/>
    </row>
    <row r="1216" spans="1:18" s="16" customFormat="1" x14ac:dyDescent="0.25">
      <c r="A1216" s="19"/>
      <c r="B1216" s="18"/>
      <c r="D1216"/>
      <c r="E1216"/>
      <c r="F1216"/>
      <c r="G1216"/>
      <c r="H1216"/>
      <c r="I1216"/>
      <c r="J1216"/>
      <c r="K1216"/>
      <c r="L1216"/>
      <c r="M1216"/>
      <c r="N1216"/>
      <c r="O1216"/>
      <c r="P1216"/>
      <c r="Q1216"/>
      <c r="R1216"/>
    </row>
    <row r="1217" spans="1:18" s="16" customFormat="1" x14ac:dyDescent="0.25">
      <c r="A1217" s="19"/>
      <c r="B1217" s="18"/>
      <c r="D1217"/>
      <c r="E1217"/>
      <c r="F1217"/>
      <c r="G1217"/>
      <c r="H1217"/>
      <c r="I1217"/>
      <c r="J1217"/>
      <c r="K1217"/>
      <c r="L1217"/>
      <c r="M1217"/>
      <c r="N1217"/>
      <c r="O1217"/>
      <c r="P1217"/>
      <c r="Q1217"/>
      <c r="R1217"/>
    </row>
    <row r="1218" spans="1:18" s="16" customFormat="1" x14ac:dyDescent="0.25">
      <c r="A1218" s="19"/>
      <c r="B1218" s="18"/>
      <c r="D1218"/>
      <c r="E1218"/>
      <c r="F1218"/>
      <c r="G1218"/>
      <c r="H1218"/>
      <c r="I1218"/>
      <c r="J1218"/>
      <c r="K1218"/>
      <c r="L1218"/>
      <c r="M1218"/>
      <c r="N1218"/>
      <c r="O1218"/>
      <c r="P1218"/>
      <c r="Q1218"/>
      <c r="R1218"/>
    </row>
    <row r="1219" spans="1:18" s="16" customFormat="1" x14ac:dyDescent="0.25">
      <c r="A1219" s="19"/>
      <c r="B1219" s="18"/>
      <c r="D1219"/>
      <c r="E1219"/>
      <c r="F1219"/>
      <c r="G1219"/>
      <c r="H1219"/>
      <c r="I1219"/>
      <c r="J1219"/>
      <c r="K1219"/>
      <c r="L1219"/>
      <c r="M1219"/>
      <c r="N1219"/>
      <c r="O1219"/>
      <c r="P1219"/>
      <c r="Q1219"/>
      <c r="R1219"/>
    </row>
    <row r="1220" spans="1:18" s="16" customFormat="1" x14ac:dyDescent="0.25">
      <c r="A1220" s="19"/>
      <c r="B1220" s="18"/>
      <c r="D1220"/>
      <c r="E1220"/>
      <c r="F1220"/>
      <c r="G1220"/>
      <c r="H1220"/>
      <c r="I1220"/>
      <c r="J1220"/>
      <c r="K1220"/>
      <c r="L1220"/>
      <c r="M1220"/>
      <c r="N1220"/>
      <c r="O1220"/>
      <c r="P1220"/>
      <c r="Q1220"/>
      <c r="R1220"/>
    </row>
    <row r="1221" spans="1:18" s="16" customFormat="1" x14ac:dyDescent="0.25">
      <c r="A1221" s="19"/>
      <c r="B1221" s="18"/>
      <c r="D1221"/>
      <c r="E1221"/>
      <c r="F1221"/>
      <c r="G1221"/>
      <c r="H1221"/>
      <c r="I1221"/>
      <c r="J1221"/>
      <c r="K1221"/>
      <c r="L1221"/>
      <c r="M1221"/>
      <c r="N1221"/>
      <c r="O1221"/>
      <c r="P1221"/>
      <c r="Q1221"/>
      <c r="R1221"/>
    </row>
    <row r="1222" spans="1:18" s="16" customFormat="1" x14ac:dyDescent="0.25">
      <c r="A1222" s="19"/>
      <c r="B1222" s="18"/>
      <c r="D1222"/>
      <c r="E1222"/>
      <c r="F1222"/>
      <c r="G1222"/>
      <c r="H1222"/>
      <c r="I1222"/>
      <c r="J1222"/>
      <c r="K1222"/>
      <c r="L1222"/>
      <c r="M1222"/>
      <c r="N1222"/>
      <c r="O1222"/>
      <c r="P1222"/>
      <c r="Q1222"/>
      <c r="R1222"/>
    </row>
    <row r="1223" spans="1:18" s="16" customFormat="1" x14ac:dyDescent="0.25">
      <c r="A1223" s="19"/>
      <c r="B1223" s="18"/>
      <c r="D1223"/>
      <c r="E1223"/>
      <c r="F1223"/>
      <c r="G1223"/>
      <c r="H1223"/>
      <c r="I1223"/>
      <c r="J1223"/>
      <c r="K1223"/>
      <c r="L1223"/>
      <c r="M1223"/>
      <c r="N1223"/>
      <c r="O1223"/>
      <c r="P1223"/>
      <c r="Q1223"/>
      <c r="R1223"/>
    </row>
    <row r="1224" spans="1:18" s="16" customFormat="1" x14ac:dyDescent="0.25">
      <c r="A1224" s="19"/>
      <c r="B1224" s="18"/>
      <c r="D1224"/>
      <c r="E1224"/>
      <c r="F1224"/>
      <c r="G1224"/>
      <c r="H1224"/>
      <c r="I1224"/>
      <c r="J1224"/>
      <c r="K1224"/>
      <c r="L1224"/>
      <c r="M1224"/>
      <c r="N1224"/>
      <c r="O1224"/>
      <c r="P1224"/>
      <c r="Q1224"/>
      <c r="R1224"/>
    </row>
    <row r="1225" spans="1:18" s="16" customFormat="1" x14ac:dyDescent="0.25">
      <c r="A1225" s="19"/>
      <c r="B1225" s="18"/>
      <c r="D1225"/>
      <c r="E1225"/>
      <c r="F1225"/>
      <c r="G1225"/>
      <c r="H1225"/>
      <c r="I1225"/>
      <c r="J1225"/>
      <c r="K1225"/>
      <c r="L1225"/>
      <c r="M1225"/>
      <c r="N1225"/>
      <c r="O1225"/>
      <c r="P1225"/>
      <c r="Q1225"/>
      <c r="R1225"/>
    </row>
    <row r="1226" spans="1:18" s="16" customFormat="1" x14ac:dyDescent="0.25">
      <c r="A1226" s="19"/>
      <c r="B1226" s="18"/>
      <c r="D1226"/>
      <c r="E1226"/>
      <c r="F1226"/>
      <c r="G1226"/>
      <c r="H1226"/>
      <c r="I1226"/>
      <c r="J1226"/>
      <c r="K1226"/>
      <c r="L1226"/>
      <c r="M1226"/>
      <c r="N1226"/>
      <c r="O1226"/>
      <c r="P1226"/>
      <c r="Q1226"/>
      <c r="R1226"/>
    </row>
    <row r="1227" spans="1:18" s="16" customFormat="1" x14ac:dyDescent="0.25">
      <c r="A1227" s="19"/>
      <c r="B1227" s="18"/>
      <c r="D1227"/>
      <c r="E1227"/>
      <c r="F1227"/>
      <c r="G1227"/>
      <c r="H1227"/>
      <c r="I1227"/>
      <c r="J1227"/>
      <c r="K1227"/>
      <c r="L1227"/>
      <c r="M1227"/>
      <c r="N1227"/>
      <c r="O1227"/>
      <c r="P1227"/>
      <c r="Q1227"/>
      <c r="R1227"/>
    </row>
    <row r="1228" spans="1:18" s="16" customFormat="1" x14ac:dyDescent="0.25">
      <c r="A1228" s="19"/>
      <c r="B1228" s="18"/>
      <c r="D1228"/>
      <c r="E1228"/>
      <c r="F1228"/>
      <c r="G1228"/>
      <c r="H1228"/>
      <c r="I1228"/>
      <c r="J1228"/>
      <c r="K1228"/>
      <c r="L1228"/>
      <c r="M1228"/>
      <c r="N1228"/>
      <c r="O1228"/>
      <c r="P1228"/>
      <c r="Q1228"/>
      <c r="R1228"/>
    </row>
    <row r="1229" spans="1:18" s="16" customFormat="1" x14ac:dyDescent="0.25">
      <c r="A1229" s="19"/>
      <c r="B1229" s="18"/>
      <c r="D1229"/>
      <c r="E1229"/>
      <c r="F1229"/>
      <c r="G1229"/>
      <c r="H1229"/>
      <c r="I1229"/>
      <c r="J1229"/>
      <c r="K1229"/>
      <c r="L1229"/>
      <c r="M1229"/>
      <c r="N1229"/>
      <c r="O1229"/>
      <c r="P1229"/>
      <c r="Q1229"/>
      <c r="R1229"/>
    </row>
    <row r="1230" spans="1:18" s="16" customFormat="1" x14ac:dyDescent="0.25">
      <c r="A1230" s="19"/>
      <c r="B1230" s="18"/>
      <c r="D1230"/>
      <c r="E1230"/>
      <c r="F1230"/>
      <c r="G1230"/>
      <c r="H1230"/>
      <c r="I1230"/>
      <c r="J1230"/>
      <c r="K1230"/>
      <c r="L1230"/>
      <c r="M1230"/>
      <c r="N1230"/>
      <c r="O1230"/>
      <c r="P1230"/>
      <c r="Q1230"/>
      <c r="R1230"/>
    </row>
    <row r="1231" spans="1:18" s="16" customFormat="1" x14ac:dyDescent="0.25">
      <c r="A1231" s="19"/>
      <c r="B1231" s="18"/>
      <c r="D1231"/>
      <c r="E1231"/>
      <c r="F1231"/>
      <c r="G1231"/>
      <c r="H1231"/>
      <c r="I1231"/>
      <c r="J1231"/>
      <c r="K1231"/>
      <c r="L1231"/>
      <c r="M1231"/>
      <c r="N1231"/>
      <c r="O1231"/>
      <c r="P1231"/>
      <c r="Q1231"/>
      <c r="R1231"/>
    </row>
    <row r="1232" spans="1:18" s="16" customFormat="1" x14ac:dyDescent="0.25">
      <c r="A1232" s="19"/>
      <c r="B1232" s="18"/>
      <c r="D1232"/>
      <c r="E1232"/>
      <c r="F1232"/>
      <c r="G1232"/>
      <c r="H1232"/>
      <c r="I1232"/>
      <c r="J1232"/>
      <c r="K1232"/>
      <c r="L1232"/>
      <c r="M1232"/>
      <c r="N1232"/>
      <c r="O1232"/>
      <c r="P1232"/>
      <c r="Q1232"/>
      <c r="R1232"/>
    </row>
    <row r="1233" spans="1:18" s="16" customFormat="1" x14ac:dyDescent="0.25">
      <c r="A1233" s="19"/>
      <c r="B1233" s="18"/>
      <c r="D1233"/>
      <c r="E1233"/>
      <c r="F1233"/>
      <c r="G1233"/>
      <c r="H1233"/>
      <c r="I1233"/>
      <c r="J1233"/>
      <c r="K1233"/>
      <c r="L1233"/>
      <c r="M1233"/>
      <c r="N1233"/>
      <c r="O1233"/>
      <c r="P1233"/>
      <c r="Q1233"/>
      <c r="R1233"/>
    </row>
    <row r="1234" spans="1:18" s="16" customFormat="1" x14ac:dyDescent="0.25">
      <c r="A1234" s="19"/>
      <c r="B1234" s="18"/>
      <c r="D1234"/>
      <c r="E1234"/>
      <c r="F1234"/>
      <c r="G1234"/>
      <c r="H1234"/>
      <c r="I1234"/>
      <c r="J1234"/>
      <c r="K1234"/>
      <c r="L1234"/>
      <c r="M1234"/>
      <c r="N1234"/>
      <c r="O1234"/>
      <c r="P1234"/>
      <c r="Q1234"/>
      <c r="R1234"/>
    </row>
    <row r="1235" spans="1:18" s="16" customFormat="1" x14ac:dyDescent="0.25">
      <c r="A1235" s="19"/>
      <c r="B1235" s="18"/>
      <c r="D1235"/>
      <c r="E1235"/>
      <c r="F1235"/>
      <c r="G1235"/>
      <c r="H1235"/>
      <c r="I1235"/>
      <c r="J1235"/>
      <c r="K1235"/>
      <c r="L1235"/>
      <c r="M1235"/>
      <c r="N1235"/>
      <c r="O1235"/>
      <c r="P1235"/>
      <c r="Q1235"/>
      <c r="R1235"/>
    </row>
    <row r="1236" spans="1:18" s="16" customFormat="1" x14ac:dyDescent="0.25">
      <c r="A1236" s="19"/>
      <c r="B1236" s="18"/>
      <c r="D1236"/>
      <c r="E1236"/>
      <c r="F1236"/>
      <c r="G1236"/>
      <c r="H1236"/>
      <c r="I1236"/>
      <c r="J1236"/>
      <c r="K1236"/>
      <c r="L1236"/>
      <c r="M1236"/>
      <c r="N1236"/>
      <c r="O1236"/>
      <c r="P1236"/>
      <c r="Q1236"/>
      <c r="R1236"/>
    </row>
    <row r="1237" spans="1:18" s="16" customFormat="1" x14ac:dyDescent="0.25">
      <c r="A1237" s="19"/>
      <c r="B1237" s="18"/>
      <c r="D1237"/>
      <c r="E1237"/>
      <c r="F1237"/>
      <c r="G1237"/>
      <c r="H1237"/>
      <c r="I1237"/>
      <c r="J1237"/>
      <c r="K1237"/>
      <c r="L1237"/>
      <c r="M1237"/>
      <c r="N1237"/>
      <c r="O1237"/>
      <c r="P1237"/>
      <c r="Q1237"/>
      <c r="R1237"/>
    </row>
    <row r="1238" spans="1:18" s="16" customFormat="1" x14ac:dyDescent="0.25">
      <c r="A1238" s="19"/>
      <c r="B1238" s="18"/>
      <c r="D1238"/>
      <c r="E1238"/>
      <c r="F1238"/>
      <c r="G1238"/>
      <c r="H1238"/>
      <c r="I1238"/>
      <c r="J1238"/>
      <c r="K1238"/>
      <c r="L1238"/>
      <c r="M1238"/>
      <c r="N1238"/>
      <c r="O1238"/>
      <c r="P1238"/>
      <c r="Q1238"/>
      <c r="R1238"/>
    </row>
    <row r="1239" spans="1:18" s="16" customFormat="1" x14ac:dyDescent="0.25">
      <c r="A1239" s="19"/>
      <c r="B1239" s="18"/>
      <c r="D1239"/>
      <c r="E1239"/>
      <c r="F1239"/>
      <c r="G1239"/>
      <c r="H1239"/>
      <c r="I1239"/>
      <c r="J1239"/>
      <c r="K1239"/>
      <c r="L1239"/>
      <c r="M1239"/>
      <c r="N1239"/>
      <c r="O1239"/>
      <c r="P1239"/>
      <c r="Q1239"/>
      <c r="R1239"/>
    </row>
    <row r="1240" spans="1:18" s="16" customFormat="1" x14ac:dyDescent="0.25">
      <c r="A1240" s="19"/>
      <c r="B1240" s="18"/>
      <c r="D1240"/>
      <c r="E1240"/>
      <c r="F1240"/>
      <c r="G1240"/>
      <c r="H1240"/>
      <c r="I1240"/>
      <c r="J1240"/>
      <c r="K1240"/>
      <c r="L1240"/>
      <c r="M1240"/>
      <c r="N1240"/>
      <c r="O1240"/>
      <c r="P1240"/>
      <c r="Q1240"/>
      <c r="R1240"/>
    </row>
    <row r="1241" spans="1:18" s="16" customFormat="1" x14ac:dyDescent="0.25">
      <c r="A1241" s="19"/>
      <c r="B1241" s="18"/>
      <c r="D1241"/>
      <c r="E1241"/>
      <c r="F1241"/>
      <c r="G1241"/>
      <c r="H1241"/>
      <c r="I1241"/>
      <c r="J1241"/>
      <c r="K1241"/>
      <c r="L1241"/>
      <c r="M1241"/>
      <c r="N1241"/>
      <c r="O1241"/>
      <c r="P1241"/>
      <c r="Q1241"/>
      <c r="R1241"/>
    </row>
    <row r="1242" spans="1:18" s="16" customFormat="1" x14ac:dyDescent="0.25">
      <c r="A1242" s="19"/>
      <c r="B1242" s="18"/>
      <c r="D1242"/>
      <c r="E1242"/>
      <c r="F1242"/>
      <c r="G1242"/>
      <c r="H1242"/>
      <c r="I1242"/>
      <c r="J1242"/>
      <c r="K1242"/>
      <c r="L1242"/>
      <c r="M1242"/>
      <c r="N1242"/>
      <c r="O1242"/>
      <c r="P1242"/>
      <c r="Q1242"/>
      <c r="R1242"/>
    </row>
    <row r="1243" spans="1:18" s="16" customFormat="1" x14ac:dyDescent="0.25">
      <c r="A1243" s="19"/>
      <c r="B1243" s="18"/>
      <c r="D1243"/>
      <c r="E1243"/>
      <c r="F1243"/>
      <c r="G1243"/>
      <c r="H1243"/>
      <c r="I1243"/>
      <c r="J1243"/>
      <c r="K1243"/>
      <c r="L1243"/>
      <c r="M1243"/>
      <c r="N1243"/>
      <c r="O1243"/>
      <c r="P1243"/>
      <c r="Q1243"/>
      <c r="R1243"/>
    </row>
    <row r="1244" spans="1:18" s="16" customFormat="1" x14ac:dyDescent="0.25">
      <c r="A1244" s="19"/>
      <c r="B1244" s="18"/>
      <c r="D1244"/>
      <c r="E1244"/>
      <c r="F1244"/>
      <c r="G1244"/>
      <c r="H1244"/>
      <c r="I1244"/>
      <c r="J1244"/>
      <c r="K1244"/>
      <c r="L1244"/>
      <c r="M1244"/>
      <c r="N1244"/>
      <c r="O1244"/>
      <c r="P1244"/>
      <c r="Q1244"/>
      <c r="R1244"/>
    </row>
    <row r="1245" spans="1:18" s="16" customFormat="1" x14ac:dyDescent="0.25">
      <c r="A1245" s="19"/>
      <c r="B1245" s="18"/>
      <c r="D1245"/>
      <c r="E1245"/>
      <c r="F1245"/>
      <c r="G1245"/>
      <c r="H1245"/>
      <c r="I1245"/>
      <c r="J1245"/>
      <c r="K1245"/>
      <c r="L1245"/>
      <c r="M1245"/>
      <c r="N1245"/>
      <c r="O1245"/>
      <c r="P1245"/>
      <c r="Q1245"/>
      <c r="R1245"/>
    </row>
    <row r="1246" spans="1:18" s="16" customFormat="1" x14ac:dyDescent="0.25">
      <c r="A1246" s="19"/>
      <c r="B1246" s="18"/>
      <c r="D1246"/>
      <c r="E1246"/>
      <c r="F1246"/>
      <c r="G1246"/>
      <c r="H1246"/>
      <c r="I1246"/>
      <c r="J1246"/>
      <c r="K1246"/>
      <c r="L1246"/>
      <c r="M1246"/>
      <c r="N1246"/>
      <c r="O1246"/>
      <c r="P1246"/>
      <c r="Q1246"/>
      <c r="R1246"/>
    </row>
    <row r="1247" spans="1:18" s="16" customFormat="1" x14ac:dyDescent="0.25">
      <c r="A1247" s="19"/>
      <c r="B1247" s="18"/>
      <c r="D1247"/>
      <c r="E1247"/>
      <c r="F1247"/>
      <c r="G1247"/>
      <c r="H1247"/>
      <c r="I1247"/>
      <c r="J1247"/>
      <c r="K1247"/>
      <c r="L1247"/>
      <c r="M1247"/>
      <c r="N1247"/>
      <c r="O1247"/>
      <c r="P1247"/>
      <c r="Q1247"/>
      <c r="R1247"/>
    </row>
    <row r="1248" spans="1:18" s="16" customFormat="1" x14ac:dyDescent="0.25">
      <c r="A1248" s="19"/>
      <c r="B1248" s="18"/>
      <c r="D1248"/>
      <c r="E1248"/>
      <c r="F1248"/>
      <c r="G1248"/>
      <c r="H1248"/>
      <c r="I1248"/>
      <c r="J1248"/>
      <c r="K1248"/>
      <c r="L1248"/>
      <c r="M1248"/>
      <c r="N1248"/>
      <c r="O1248"/>
      <c r="P1248"/>
      <c r="Q1248"/>
      <c r="R1248"/>
    </row>
    <row r="1249" spans="1:18" s="16" customFormat="1" x14ac:dyDescent="0.25">
      <c r="A1249" s="19"/>
      <c r="B1249" s="18"/>
      <c r="D1249"/>
      <c r="E1249"/>
      <c r="F1249"/>
      <c r="G1249"/>
      <c r="H1249"/>
      <c r="I1249"/>
      <c r="J1249"/>
      <c r="K1249"/>
      <c r="L1249"/>
      <c r="M1249"/>
      <c r="N1249"/>
      <c r="O1249"/>
      <c r="P1249"/>
      <c r="Q1249"/>
      <c r="R1249"/>
    </row>
    <row r="1250" spans="1:18" s="16" customFormat="1" x14ac:dyDescent="0.25">
      <c r="A1250" s="19"/>
      <c r="B1250" s="18"/>
      <c r="D1250"/>
      <c r="E1250"/>
      <c r="F1250"/>
      <c r="G1250"/>
      <c r="H1250"/>
      <c r="I1250"/>
      <c r="J1250"/>
      <c r="K1250"/>
      <c r="L1250"/>
      <c r="M1250"/>
      <c r="N1250"/>
      <c r="O1250"/>
      <c r="P1250"/>
      <c r="Q1250"/>
      <c r="R1250"/>
    </row>
    <row r="1251" spans="1:18" s="16" customFormat="1" x14ac:dyDescent="0.25">
      <c r="A1251" s="19"/>
      <c r="B1251" s="18"/>
      <c r="D1251"/>
      <c r="E1251"/>
      <c r="F1251"/>
      <c r="G1251"/>
      <c r="H1251"/>
      <c r="I1251"/>
      <c r="J1251"/>
      <c r="K1251"/>
      <c r="L1251"/>
      <c r="M1251"/>
      <c r="N1251"/>
      <c r="O1251"/>
      <c r="P1251"/>
      <c r="Q1251"/>
      <c r="R1251"/>
    </row>
    <row r="1252" spans="1:18" s="16" customFormat="1" x14ac:dyDescent="0.25">
      <c r="A1252" s="19"/>
      <c r="B1252" s="18"/>
      <c r="D1252"/>
      <c r="E1252"/>
      <c r="F1252"/>
      <c r="G1252"/>
      <c r="H1252"/>
      <c r="I1252"/>
      <c r="J1252"/>
      <c r="K1252"/>
      <c r="L1252"/>
      <c r="M1252"/>
      <c r="N1252"/>
      <c r="O1252"/>
      <c r="P1252"/>
      <c r="Q1252"/>
      <c r="R1252"/>
    </row>
    <row r="1253" spans="1:18" s="16" customFormat="1" x14ac:dyDescent="0.25">
      <c r="A1253" s="19"/>
      <c r="B1253" s="18"/>
      <c r="D1253"/>
      <c r="E1253"/>
      <c r="F1253"/>
      <c r="G1253"/>
      <c r="H1253"/>
      <c r="I1253"/>
      <c r="J1253"/>
      <c r="K1253"/>
      <c r="L1253"/>
      <c r="M1253"/>
      <c r="N1253"/>
      <c r="O1253"/>
      <c r="P1253"/>
      <c r="Q1253"/>
      <c r="R1253"/>
    </row>
    <row r="1254" spans="1:18" s="16" customFormat="1" x14ac:dyDescent="0.25">
      <c r="A1254" s="19"/>
      <c r="B1254" s="18"/>
      <c r="D1254"/>
      <c r="E1254"/>
      <c r="F1254"/>
      <c r="G1254"/>
      <c r="H1254"/>
      <c r="I1254"/>
      <c r="J1254"/>
      <c r="K1254"/>
      <c r="L1254"/>
      <c r="M1254"/>
      <c r="N1254"/>
      <c r="O1254"/>
      <c r="P1254"/>
      <c r="Q1254"/>
      <c r="R1254"/>
    </row>
    <row r="1255" spans="1:18" s="16" customFormat="1" x14ac:dyDescent="0.25">
      <c r="A1255" s="19"/>
      <c r="B1255" s="18"/>
      <c r="D1255"/>
      <c r="E1255"/>
      <c r="F1255"/>
      <c r="G1255"/>
      <c r="H1255"/>
      <c r="I1255"/>
      <c r="J1255"/>
      <c r="K1255"/>
      <c r="L1255"/>
      <c r="M1255"/>
      <c r="N1255"/>
      <c r="O1255"/>
      <c r="P1255"/>
      <c r="Q1255"/>
      <c r="R1255"/>
    </row>
    <row r="1256" spans="1:18" s="16" customFormat="1" x14ac:dyDescent="0.25">
      <c r="A1256" s="19"/>
      <c r="B1256" s="18"/>
      <c r="D1256"/>
      <c r="E1256"/>
      <c r="F1256"/>
      <c r="G1256"/>
      <c r="H1256"/>
      <c r="I1256"/>
      <c r="J1256"/>
      <c r="K1256"/>
      <c r="L1256"/>
      <c r="M1256"/>
      <c r="N1256"/>
      <c r="O1256"/>
      <c r="P1256"/>
      <c r="Q1256"/>
      <c r="R1256"/>
    </row>
    <row r="1257" spans="1:18" s="16" customFormat="1" x14ac:dyDescent="0.25">
      <c r="A1257" s="19"/>
      <c r="B1257" s="18"/>
      <c r="D1257"/>
      <c r="E1257"/>
      <c r="F1257"/>
      <c r="G1257"/>
      <c r="H1257"/>
      <c r="I1257"/>
      <c r="J1257"/>
      <c r="K1257"/>
      <c r="L1257"/>
      <c r="M1257"/>
      <c r="N1257"/>
      <c r="O1257"/>
      <c r="P1257"/>
      <c r="Q1257"/>
      <c r="R1257"/>
    </row>
    <row r="1258" spans="1:18" s="16" customFormat="1" x14ac:dyDescent="0.25">
      <c r="A1258" s="19"/>
      <c r="B1258" s="18"/>
      <c r="D1258"/>
      <c r="E1258"/>
      <c r="F1258"/>
      <c r="G1258"/>
      <c r="H1258"/>
      <c r="I1258"/>
      <c r="J1258"/>
      <c r="K1258"/>
      <c r="L1258"/>
      <c r="M1258"/>
      <c r="N1258"/>
      <c r="O1258"/>
      <c r="P1258"/>
      <c r="Q1258"/>
      <c r="R1258"/>
    </row>
    <row r="1259" spans="1:18" s="16" customFormat="1" x14ac:dyDescent="0.25">
      <c r="A1259" s="19"/>
      <c r="B1259" s="18"/>
      <c r="D1259"/>
      <c r="E1259"/>
      <c r="F1259"/>
      <c r="G1259"/>
      <c r="H1259"/>
      <c r="I1259"/>
      <c r="J1259"/>
      <c r="K1259"/>
      <c r="L1259"/>
      <c r="M1259"/>
      <c r="N1259"/>
      <c r="O1259"/>
      <c r="P1259"/>
      <c r="Q1259"/>
      <c r="R1259"/>
    </row>
    <row r="1260" spans="1:18" s="16" customFormat="1" x14ac:dyDescent="0.25">
      <c r="A1260" s="19"/>
      <c r="B1260" s="18"/>
      <c r="D1260"/>
      <c r="E1260"/>
      <c r="F1260"/>
      <c r="G1260"/>
      <c r="H1260"/>
      <c r="I1260"/>
      <c r="J1260"/>
      <c r="K1260"/>
      <c r="L1260"/>
      <c r="M1260"/>
      <c r="N1260"/>
      <c r="O1260"/>
      <c r="P1260"/>
      <c r="Q1260"/>
      <c r="R1260"/>
    </row>
    <row r="1261" spans="1:18" s="16" customFormat="1" x14ac:dyDescent="0.25">
      <c r="A1261" s="19"/>
      <c r="B1261" s="18"/>
      <c r="D1261"/>
      <c r="E1261"/>
      <c r="F1261"/>
      <c r="G1261"/>
      <c r="H1261"/>
      <c r="I1261"/>
      <c r="J1261"/>
      <c r="K1261"/>
      <c r="L1261"/>
      <c r="M1261"/>
      <c r="N1261"/>
      <c r="O1261"/>
      <c r="P1261"/>
      <c r="Q1261"/>
      <c r="R1261"/>
    </row>
    <row r="1262" spans="1:18" s="16" customFormat="1" x14ac:dyDescent="0.25">
      <c r="A1262" s="19"/>
      <c r="B1262" s="20"/>
      <c r="D1262"/>
      <c r="E1262"/>
      <c r="F1262"/>
      <c r="G1262"/>
      <c r="H1262"/>
      <c r="I1262"/>
      <c r="J1262"/>
      <c r="K1262"/>
      <c r="L1262"/>
      <c r="M1262"/>
      <c r="N1262"/>
      <c r="O1262"/>
      <c r="P1262"/>
      <c r="Q1262"/>
      <c r="R1262"/>
    </row>
    <row r="1263" spans="1:18" s="16" customFormat="1" x14ac:dyDescent="0.25">
      <c r="A1263" s="19"/>
      <c r="B1263" s="18"/>
      <c r="D1263"/>
      <c r="E1263"/>
      <c r="F1263"/>
      <c r="G1263"/>
      <c r="H1263"/>
      <c r="I1263"/>
      <c r="J1263"/>
      <c r="K1263"/>
      <c r="L1263"/>
      <c r="M1263"/>
      <c r="N1263"/>
      <c r="O1263"/>
      <c r="P1263"/>
      <c r="Q1263"/>
      <c r="R1263"/>
    </row>
    <row r="1264" spans="1:18" s="16" customFormat="1" x14ac:dyDescent="0.25">
      <c r="A1264" s="19"/>
      <c r="B1264" s="18"/>
      <c r="D1264"/>
      <c r="E1264"/>
      <c r="F1264"/>
      <c r="G1264"/>
      <c r="H1264"/>
      <c r="I1264"/>
      <c r="J1264"/>
      <c r="K1264"/>
      <c r="L1264"/>
      <c r="M1264"/>
      <c r="N1264"/>
      <c r="O1264"/>
      <c r="P1264"/>
      <c r="Q1264"/>
      <c r="R1264"/>
    </row>
    <row r="1265" spans="1:18" s="16" customFormat="1" x14ac:dyDescent="0.25">
      <c r="A1265" s="19"/>
      <c r="B1265" s="18"/>
      <c r="D1265"/>
      <c r="E1265"/>
      <c r="F1265"/>
      <c r="G1265"/>
      <c r="H1265"/>
      <c r="I1265"/>
      <c r="J1265"/>
      <c r="K1265"/>
      <c r="L1265"/>
      <c r="M1265"/>
      <c r="N1265"/>
      <c r="O1265"/>
      <c r="P1265"/>
      <c r="Q1265"/>
      <c r="R1265"/>
    </row>
    <row r="1266" spans="1:18" s="16" customFormat="1" x14ac:dyDescent="0.25">
      <c r="A1266" s="19"/>
      <c r="B1266" s="18"/>
      <c r="D1266"/>
      <c r="E1266"/>
      <c r="F1266"/>
      <c r="G1266"/>
      <c r="H1266"/>
      <c r="I1266"/>
      <c r="J1266"/>
      <c r="K1266"/>
      <c r="L1266"/>
      <c r="M1266"/>
      <c r="N1266"/>
      <c r="O1266"/>
      <c r="P1266"/>
      <c r="Q1266"/>
      <c r="R1266"/>
    </row>
    <row r="1267" spans="1:18" s="16" customFormat="1" x14ac:dyDescent="0.25">
      <c r="A1267" s="19"/>
      <c r="B1267" s="18"/>
      <c r="D1267"/>
      <c r="E1267"/>
      <c r="F1267"/>
      <c r="G1267"/>
      <c r="H1267"/>
      <c r="I1267"/>
      <c r="J1267"/>
      <c r="K1267"/>
      <c r="L1267"/>
      <c r="M1267"/>
      <c r="N1267"/>
      <c r="O1267"/>
      <c r="P1267"/>
      <c r="Q1267"/>
      <c r="R1267"/>
    </row>
    <row r="1268" spans="1:18" s="16" customFormat="1" x14ac:dyDescent="0.25">
      <c r="A1268" s="19"/>
      <c r="B1268" s="18"/>
      <c r="D1268"/>
      <c r="E1268"/>
      <c r="F1268"/>
      <c r="G1268"/>
      <c r="H1268"/>
      <c r="I1268"/>
      <c r="J1268"/>
      <c r="K1268"/>
      <c r="L1268"/>
      <c r="M1268"/>
      <c r="N1268"/>
      <c r="O1268"/>
      <c r="P1268"/>
      <c r="Q1268"/>
      <c r="R1268"/>
    </row>
    <row r="1269" spans="1:18" s="16" customFormat="1" x14ac:dyDescent="0.25">
      <c r="A1269" s="19"/>
      <c r="B1269" s="18"/>
      <c r="D1269"/>
      <c r="E1269"/>
      <c r="F1269"/>
      <c r="G1269"/>
      <c r="H1269"/>
      <c r="I1269"/>
      <c r="J1269"/>
      <c r="K1269"/>
      <c r="L1269"/>
      <c r="M1269"/>
      <c r="N1269"/>
      <c r="O1269"/>
      <c r="P1269"/>
      <c r="Q1269"/>
      <c r="R1269"/>
    </row>
    <row r="1270" spans="1:18" s="16" customFormat="1" x14ac:dyDescent="0.25">
      <c r="A1270" s="19"/>
      <c r="B1270" s="18"/>
      <c r="D1270"/>
      <c r="E1270"/>
      <c r="F1270"/>
      <c r="G1270"/>
      <c r="H1270"/>
      <c r="I1270"/>
      <c r="J1270"/>
      <c r="K1270"/>
      <c r="L1270"/>
      <c r="M1270"/>
      <c r="N1270"/>
      <c r="O1270"/>
      <c r="P1270"/>
      <c r="Q1270"/>
      <c r="R1270"/>
    </row>
    <row r="1271" spans="1:18" s="16" customFormat="1" x14ac:dyDescent="0.25">
      <c r="A1271" s="19"/>
      <c r="B1271" s="18"/>
      <c r="D1271"/>
      <c r="E1271"/>
      <c r="F1271"/>
      <c r="G1271"/>
      <c r="H1271"/>
      <c r="I1271"/>
      <c r="J1271"/>
      <c r="K1271"/>
      <c r="L1271"/>
      <c r="M1271"/>
      <c r="N1271"/>
      <c r="O1271"/>
      <c r="P1271"/>
      <c r="Q1271"/>
      <c r="R1271"/>
    </row>
    <row r="1272" spans="1:18" s="16" customFormat="1" x14ac:dyDescent="0.25">
      <c r="A1272" s="19"/>
      <c r="B1272" s="18"/>
      <c r="D1272"/>
      <c r="E1272"/>
      <c r="F1272"/>
      <c r="G1272"/>
      <c r="H1272"/>
      <c r="I1272"/>
      <c r="J1272"/>
      <c r="K1272"/>
      <c r="L1272"/>
      <c r="M1272"/>
      <c r="N1272"/>
      <c r="O1272"/>
      <c r="P1272"/>
      <c r="Q1272"/>
      <c r="R1272"/>
    </row>
    <row r="1273" spans="1:18" s="16" customFormat="1" x14ac:dyDescent="0.25">
      <c r="A1273" s="19"/>
      <c r="B1273" s="18"/>
      <c r="D1273"/>
      <c r="E1273"/>
      <c r="F1273"/>
      <c r="G1273"/>
      <c r="H1273"/>
      <c r="I1273"/>
      <c r="J1273"/>
      <c r="K1273"/>
      <c r="L1273"/>
      <c r="M1273"/>
      <c r="N1273"/>
      <c r="O1273"/>
      <c r="P1273"/>
      <c r="Q1273"/>
      <c r="R1273"/>
    </row>
    <row r="1274" spans="1:18" s="16" customFormat="1" x14ac:dyDescent="0.25">
      <c r="A1274" s="19"/>
      <c r="B1274" s="18"/>
      <c r="D1274"/>
      <c r="E1274"/>
      <c r="F1274"/>
      <c r="G1274"/>
      <c r="H1274"/>
      <c r="I1274"/>
      <c r="J1274"/>
      <c r="K1274"/>
      <c r="L1274"/>
      <c r="M1274"/>
      <c r="N1274"/>
      <c r="O1274"/>
      <c r="P1274"/>
      <c r="Q1274"/>
      <c r="R1274"/>
    </row>
    <row r="1275" spans="1:18" s="16" customFormat="1" x14ac:dyDescent="0.25">
      <c r="A1275" s="19"/>
      <c r="B1275" s="18"/>
      <c r="D1275"/>
      <c r="E1275"/>
      <c r="F1275"/>
      <c r="G1275"/>
      <c r="H1275"/>
      <c r="I1275"/>
      <c r="J1275"/>
      <c r="K1275"/>
      <c r="L1275"/>
      <c r="M1275"/>
      <c r="N1275"/>
      <c r="O1275"/>
      <c r="P1275"/>
      <c r="Q1275"/>
      <c r="R1275"/>
    </row>
    <row r="1276" spans="1:18" s="16" customFormat="1" x14ac:dyDescent="0.25">
      <c r="A1276" s="19"/>
      <c r="B1276" s="18"/>
      <c r="D1276"/>
      <c r="E1276"/>
      <c r="F1276"/>
      <c r="G1276"/>
      <c r="H1276"/>
      <c r="I1276"/>
      <c r="J1276"/>
      <c r="K1276"/>
      <c r="L1276"/>
      <c r="M1276"/>
      <c r="N1276"/>
      <c r="O1276"/>
      <c r="P1276"/>
      <c r="Q1276"/>
      <c r="R1276"/>
    </row>
    <row r="1277" spans="1:18" s="16" customFormat="1" x14ac:dyDescent="0.25">
      <c r="A1277" s="19"/>
      <c r="B1277" s="18"/>
      <c r="D1277"/>
      <c r="E1277"/>
      <c r="F1277"/>
      <c r="G1277"/>
      <c r="H1277"/>
      <c r="I1277"/>
      <c r="J1277"/>
      <c r="K1277"/>
      <c r="L1277"/>
      <c r="M1277"/>
      <c r="N1277"/>
      <c r="O1277"/>
      <c r="P1277"/>
      <c r="Q1277"/>
      <c r="R1277"/>
    </row>
    <row r="1278" spans="1:18" s="16" customFormat="1" x14ac:dyDescent="0.25">
      <c r="A1278" s="19"/>
      <c r="B1278" s="18"/>
      <c r="D1278"/>
      <c r="E1278"/>
      <c r="F1278"/>
      <c r="G1278"/>
      <c r="H1278"/>
      <c r="I1278"/>
      <c r="J1278"/>
      <c r="K1278"/>
      <c r="L1278"/>
      <c r="M1278"/>
      <c r="N1278"/>
      <c r="O1278"/>
      <c r="P1278"/>
      <c r="Q1278"/>
      <c r="R1278"/>
    </row>
    <row r="1279" spans="1:18" s="16" customFormat="1" x14ac:dyDescent="0.25">
      <c r="A1279" s="19"/>
      <c r="B1279" s="18"/>
      <c r="D1279"/>
      <c r="E1279"/>
      <c r="F1279"/>
      <c r="G1279"/>
      <c r="H1279"/>
      <c r="I1279"/>
      <c r="J1279"/>
      <c r="K1279"/>
      <c r="L1279"/>
      <c r="M1279"/>
      <c r="N1279"/>
      <c r="O1279"/>
      <c r="P1279"/>
      <c r="Q1279"/>
      <c r="R1279"/>
    </row>
    <row r="1280" spans="1:18" s="16" customFormat="1" x14ac:dyDescent="0.25">
      <c r="A1280" s="19"/>
      <c r="B1280" s="18"/>
      <c r="D1280"/>
      <c r="E1280"/>
      <c r="F1280"/>
      <c r="G1280"/>
      <c r="H1280"/>
      <c r="I1280"/>
      <c r="J1280"/>
      <c r="K1280"/>
      <c r="L1280"/>
      <c r="M1280"/>
      <c r="N1280"/>
      <c r="O1280"/>
      <c r="P1280"/>
      <c r="Q1280"/>
      <c r="R1280"/>
    </row>
    <row r="1281" spans="1:18" s="16" customFormat="1" x14ac:dyDescent="0.25">
      <c r="A1281" s="19"/>
      <c r="B1281" s="18"/>
      <c r="D1281"/>
      <c r="E1281"/>
      <c r="F1281"/>
      <c r="G1281"/>
      <c r="H1281"/>
      <c r="I1281"/>
      <c r="J1281"/>
      <c r="K1281"/>
      <c r="L1281"/>
      <c r="M1281"/>
      <c r="N1281"/>
      <c r="O1281"/>
      <c r="P1281"/>
      <c r="Q1281"/>
      <c r="R1281"/>
    </row>
    <row r="1282" spans="1:18" s="16" customFormat="1" x14ac:dyDescent="0.25">
      <c r="A1282" s="19"/>
      <c r="B1282" s="18"/>
      <c r="D1282"/>
      <c r="E1282"/>
      <c r="F1282"/>
      <c r="G1282"/>
      <c r="H1282"/>
      <c r="I1282"/>
      <c r="J1282"/>
      <c r="K1282"/>
      <c r="L1282"/>
      <c r="M1282"/>
      <c r="N1282"/>
      <c r="O1282"/>
      <c r="P1282"/>
      <c r="Q1282"/>
      <c r="R1282"/>
    </row>
    <row r="1283" spans="1:18" s="16" customFormat="1" x14ac:dyDescent="0.25">
      <c r="A1283" s="19"/>
      <c r="B1283" s="18"/>
      <c r="D1283"/>
      <c r="E1283"/>
      <c r="F1283"/>
      <c r="G1283"/>
      <c r="H1283"/>
      <c r="I1283"/>
      <c r="J1283"/>
      <c r="K1283"/>
      <c r="L1283"/>
      <c r="M1283"/>
      <c r="N1283"/>
      <c r="O1283"/>
      <c r="P1283"/>
      <c r="Q1283"/>
      <c r="R1283"/>
    </row>
    <row r="1284" spans="1:18" s="16" customFormat="1" x14ac:dyDescent="0.25">
      <c r="A1284" s="19"/>
      <c r="B1284" s="18"/>
      <c r="D1284"/>
      <c r="E1284"/>
      <c r="F1284"/>
      <c r="G1284"/>
      <c r="H1284"/>
      <c r="I1284"/>
      <c r="J1284"/>
      <c r="K1284"/>
      <c r="L1284"/>
      <c r="M1284"/>
      <c r="N1284"/>
      <c r="O1284"/>
      <c r="P1284"/>
      <c r="Q1284"/>
      <c r="R1284"/>
    </row>
    <row r="1285" spans="1:18" s="16" customFormat="1" x14ac:dyDescent="0.25">
      <c r="A1285" s="19"/>
      <c r="B1285" s="18"/>
      <c r="D1285"/>
      <c r="E1285"/>
      <c r="F1285"/>
      <c r="G1285"/>
      <c r="H1285"/>
      <c r="I1285"/>
      <c r="J1285"/>
      <c r="K1285"/>
      <c r="L1285"/>
      <c r="M1285"/>
      <c r="N1285"/>
      <c r="O1285"/>
      <c r="P1285"/>
      <c r="Q1285"/>
      <c r="R1285"/>
    </row>
    <row r="1286" spans="1:18" s="16" customFormat="1" x14ac:dyDescent="0.25">
      <c r="A1286" s="19"/>
      <c r="B1286" s="18"/>
      <c r="D1286"/>
      <c r="E1286"/>
      <c r="F1286"/>
      <c r="G1286"/>
      <c r="H1286"/>
      <c r="I1286"/>
      <c r="J1286"/>
      <c r="K1286"/>
      <c r="L1286"/>
      <c r="M1286"/>
      <c r="N1286"/>
      <c r="O1286"/>
      <c r="P1286"/>
      <c r="Q1286"/>
      <c r="R1286"/>
    </row>
    <row r="1287" spans="1:18" s="16" customFormat="1" x14ac:dyDescent="0.25">
      <c r="A1287" s="19"/>
      <c r="B1287" s="18"/>
      <c r="D1287"/>
      <c r="E1287"/>
      <c r="F1287"/>
      <c r="G1287"/>
      <c r="H1287"/>
      <c r="I1287"/>
      <c r="J1287"/>
      <c r="K1287"/>
      <c r="L1287"/>
      <c r="M1287"/>
      <c r="N1287"/>
      <c r="O1287"/>
      <c r="P1287"/>
      <c r="Q1287"/>
      <c r="R1287"/>
    </row>
    <row r="1288" spans="1:18" s="16" customFormat="1" x14ac:dyDescent="0.25">
      <c r="A1288" s="19"/>
      <c r="B1288" s="18"/>
      <c r="D1288"/>
      <c r="E1288"/>
      <c r="F1288"/>
      <c r="G1288"/>
      <c r="H1288"/>
      <c r="I1288"/>
      <c r="J1288"/>
      <c r="K1288"/>
      <c r="L1288"/>
      <c r="M1288"/>
      <c r="N1288"/>
      <c r="O1288"/>
      <c r="P1288"/>
      <c r="Q1288"/>
      <c r="R1288"/>
    </row>
    <row r="1289" spans="1:18" s="16" customFormat="1" x14ac:dyDescent="0.25">
      <c r="A1289" s="19"/>
      <c r="B1289" s="18"/>
      <c r="D1289"/>
      <c r="E1289"/>
      <c r="F1289"/>
      <c r="G1289"/>
      <c r="H1289"/>
      <c r="I1289"/>
      <c r="J1289"/>
      <c r="K1289"/>
      <c r="L1289"/>
      <c r="M1289"/>
      <c r="N1289"/>
      <c r="O1289"/>
      <c r="P1289"/>
      <c r="Q1289"/>
      <c r="R1289"/>
    </row>
    <row r="1290" spans="1:18" s="16" customFormat="1" x14ac:dyDescent="0.25">
      <c r="A1290" s="19"/>
      <c r="B1290" s="18"/>
      <c r="D1290"/>
      <c r="E1290"/>
      <c r="F1290"/>
      <c r="G1290"/>
      <c r="H1290"/>
      <c r="I1290"/>
      <c r="J1290"/>
      <c r="K1290"/>
      <c r="L1290"/>
      <c r="M1290"/>
      <c r="N1290"/>
      <c r="O1290"/>
      <c r="P1290"/>
      <c r="Q1290"/>
      <c r="R1290"/>
    </row>
    <row r="1291" spans="1:18" s="16" customFormat="1" x14ac:dyDescent="0.25">
      <c r="A1291" s="19"/>
      <c r="B1291" s="18"/>
      <c r="D1291"/>
      <c r="E1291"/>
      <c r="F1291"/>
      <c r="G1291"/>
      <c r="H1291"/>
      <c r="I1291"/>
      <c r="J1291"/>
      <c r="K1291"/>
      <c r="L1291"/>
      <c r="M1291"/>
      <c r="N1291"/>
      <c r="O1291"/>
      <c r="P1291"/>
      <c r="Q1291"/>
      <c r="R1291"/>
    </row>
    <row r="1292" spans="1:18" s="16" customFormat="1" x14ac:dyDescent="0.25">
      <c r="A1292" s="19"/>
      <c r="B1292" s="18"/>
      <c r="D1292"/>
      <c r="E1292"/>
      <c r="F1292"/>
      <c r="G1292"/>
      <c r="H1292"/>
      <c r="I1292"/>
      <c r="J1292"/>
      <c r="K1292"/>
      <c r="L1292"/>
      <c r="M1292"/>
      <c r="N1292"/>
      <c r="O1292"/>
      <c r="P1292"/>
      <c r="Q1292"/>
      <c r="R1292"/>
    </row>
    <row r="1293" spans="1:18" s="16" customFormat="1" x14ac:dyDescent="0.25">
      <c r="A1293" s="19"/>
      <c r="B1293" s="18"/>
      <c r="D1293"/>
      <c r="E1293"/>
      <c r="F1293"/>
      <c r="G1293"/>
      <c r="H1293"/>
      <c r="I1293"/>
      <c r="J1293"/>
      <c r="K1293"/>
      <c r="L1293"/>
      <c r="M1293"/>
      <c r="N1293"/>
      <c r="O1293"/>
      <c r="P1293"/>
      <c r="Q1293"/>
      <c r="R1293"/>
    </row>
    <row r="1294" spans="1:18" s="16" customFormat="1" x14ac:dyDescent="0.25">
      <c r="A1294" s="19"/>
      <c r="B1294" s="18"/>
      <c r="D1294"/>
      <c r="E1294"/>
      <c r="F1294"/>
      <c r="G1294"/>
      <c r="H1294"/>
      <c r="I1294"/>
      <c r="J1294"/>
      <c r="K1294"/>
      <c r="L1294"/>
      <c r="M1294"/>
      <c r="N1294"/>
      <c r="O1294"/>
      <c r="P1294"/>
      <c r="Q1294"/>
      <c r="R1294"/>
    </row>
    <row r="1295" spans="1:18" s="16" customFormat="1" x14ac:dyDescent="0.25">
      <c r="A1295" s="19"/>
      <c r="B1295" s="18"/>
      <c r="D1295"/>
      <c r="E1295"/>
      <c r="F1295"/>
      <c r="G1295"/>
      <c r="H1295"/>
      <c r="I1295"/>
      <c r="J1295"/>
      <c r="K1295"/>
      <c r="L1295"/>
      <c r="M1295"/>
      <c r="N1295"/>
      <c r="O1295"/>
      <c r="P1295"/>
      <c r="Q1295"/>
      <c r="R1295"/>
    </row>
    <row r="1296" spans="1:18" s="16" customFormat="1" x14ac:dyDescent="0.25">
      <c r="A1296" s="19"/>
      <c r="B1296" s="18"/>
      <c r="D1296"/>
      <c r="E1296"/>
      <c r="F1296"/>
      <c r="G1296"/>
      <c r="H1296"/>
      <c r="I1296"/>
      <c r="J1296"/>
      <c r="K1296"/>
      <c r="L1296"/>
      <c r="M1296"/>
      <c r="N1296"/>
      <c r="O1296"/>
      <c r="P1296"/>
      <c r="Q1296"/>
      <c r="R1296"/>
    </row>
    <row r="1297" spans="1:18" s="16" customFormat="1" x14ac:dyDescent="0.25">
      <c r="A1297" s="19"/>
      <c r="B1297" s="18"/>
      <c r="D1297"/>
      <c r="E1297"/>
      <c r="F1297"/>
      <c r="G1297"/>
      <c r="H1297"/>
      <c r="I1297"/>
      <c r="J1297"/>
      <c r="K1297"/>
      <c r="L1297"/>
      <c r="M1297"/>
      <c r="N1297"/>
      <c r="O1297"/>
      <c r="P1297"/>
      <c r="Q1297"/>
      <c r="R1297"/>
    </row>
    <row r="1298" spans="1:18" s="16" customFormat="1" x14ac:dyDescent="0.25">
      <c r="A1298" s="19"/>
      <c r="B1298" s="18"/>
      <c r="D1298"/>
      <c r="E1298"/>
      <c r="F1298"/>
      <c r="G1298"/>
      <c r="H1298"/>
      <c r="I1298"/>
      <c r="J1298"/>
      <c r="K1298"/>
      <c r="L1298"/>
      <c r="M1298"/>
      <c r="N1298"/>
      <c r="O1298"/>
      <c r="P1298"/>
      <c r="Q1298"/>
      <c r="R1298"/>
    </row>
    <row r="1299" spans="1:18" s="16" customFormat="1" x14ac:dyDescent="0.25">
      <c r="A1299" s="19"/>
      <c r="B1299" s="18"/>
      <c r="D1299"/>
      <c r="E1299"/>
      <c r="F1299"/>
      <c r="G1299"/>
      <c r="H1299"/>
      <c r="I1299"/>
      <c r="J1299"/>
      <c r="K1299"/>
      <c r="L1299"/>
      <c r="M1299"/>
      <c r="N1299"/>
      <c r="O1299"/>
      <c r="P1299"/>
      <c r="Q1299"/>
      <c r="R1299"/>
    </row>
    <row r="1300" spans="1:18" s="16" customFormat="1" x14ac:dyDescent="0.25">
      <c r="A1300" s="19"/>
      <c r="B1300" s="18"/>
      <c r="D1300"/>
      <c r="E1300"/>
      <c r="F1300"/>
      <c r="G1300"/>
      <c r="H1300"/>
      <c r="I1300"/>
      <c r="J1300"/>
      <c r="K1300"/>
      <c r="L1300"/>
      <c r="M1300"/>
      <c r="N1300"/>
      <c r="O1300"/>
      <c r="P1300"/>
      <c r="Q1300"/>
      <c r="R1300"/>
    </row>
    <row r="1301" spans="1:18" s="16" customFormat="1" x14ac:dyDescent="0.25">
      <c r="A1301" s="19"/>
      <c r="B1301" s="18"/>
      <c r="D1301"/>
      <c r="E1301"/>
      <c r="F1301"/>
      <c r="G1301"/>
      <c r="H1301"/>
      <c r="I1301"/>
      <c r="J1301"/>
      <c r="K1301"/>
      <c r="L1301"/>
      <c r="M1301"/>
      <c r="N1301"/>
      <c r="O1301"/>
      <c r="P1301"/>
      <c r="Q1301"/>
      <c r="R1301"/>
    </row>
    <row r="1302" spans="1:18" s="16" customFormat="1" x14ac:dyDescent="0.25">
      <c r="A1302" s="19"/>
      <c r="B1302" s="18"/>
      <c r="D1302"/>
      <c r="E1302"/>
      <c r="F1302"/>
      <c r="G1302"/>
      <c r="H1302"/>
      <c r="I1302"/>
      <c r="J1302"/>
      <c r="K1302"/>
      <c r="L1302"/>
      <c r="M1302"/>
      <c r="N1302"/>
      <c r="O1302"/>
      <c r="P1302"/>
      <c r="Q1302"/>
      <c r="R1302"/>
    </row>
    <row r="1303" spans="1:18" s="16" customFormat="1" x14ac:dyDescent="0.25">
      <c r="A1303" s="19"/>
      <c r="B1303" s="18"/>
      <c r="D1303"/>
      <c r="E1303"/>
      <c r="F1303"/>
      <c r="G1303"/>
      <c r="H1303"/>
      <c r="I1303"/>
      <c r="J1303"/>
      <c r="K1303"/>
      <c r="L1303"/>
      <c r="M1303"/>
      <c r="N1303"/>
      <c r="O1303"/>
      <c r="P1303"/>
      <c r="Q1303"/>
      <c r="R1303"/>
    </row>
    <row r="1304" spans="1:18" s="16" customFormat="1" x14ac:dyDescent="0.25">
      <c r="A1304" s="19"/>
      <c r="B1304" s="18"/>
      <c r="D1304"/>
      <c r="E1304"/>
      <c r="F1304"/>
      <c r="G1304"/>
      <c r="H1304"/>
      <c r="I1304"/>
      <c r="J1304"/>
      <c r="K1304"/>
      <c r="L1304"/>
      <c r="M1304"/>
      <c r="N1304"/>
      <c r="O1304"/>
      <c r="P1304"/>
      <c r="Q1304"/>
      <c r="R1304"/>
    </row>
    <row r="1305" spans="1:18" s="16" customFormat="1" x14ac:dyDescent="0.25">
      <c r="A1305" s="19"/>
      <c r="B1305" s="18"/>
      <c r="D1305"/>
      <c r="E1305"/>
      <c r="F1305"/>
      <c r="G1305"/>
      <c r="H1305"/>
      <c r="I1305"/>
      <c r="J1305"/>
      <c r="K1305"/>
      <c r="L1305"/>
      <c r="M1305"/>
      <c r="N1305"/>
      <c r="O1305"/>
      <c r="P1305"/>
      <c r="Q1305"/>
      <c r="R1305"/>
    </row>
    <row r="1306" spans="1:18" s="16" customFormat="1" x14ac:dyDescent="0.25">
      <c r="A1306" s="19"/>
      <c r="B1306" s="18"/>
      <c r="D1306"/>
      <c r="E1306"/>
      <c r="F1306"/>
      <c r="G1306"/>
      <c r="H1306"/>
      <c r="I1306"/>
      <c r="J1306"/>
      <c r="K1306"/>
      <c r="L1306"/>
      <c r="M1306"/>
      <c r="N1306"/>
      <c r="O1306"/>
      <c r="P1306"/>
      <c r="Q1306"/>
      <c r="R1306"/>
    </row>
    <row r="1307" spans="1:18" s="16" customFormat="1" x14ac:dyDescent="0.25">
      <c r="A1307" s="19"/>
      <c r="B1307" s="18"/>
      <c r="D1307"/>
      <c r="E1307"/>
      <c r="F1307"/>
      <c r="G1307"/>
      <c r="H1307"/>
      <c r="I1307"/>
      <c r="J1307"/>
      <c r="K1307"/>
      <c r="L1307"/>
      <c r="M1307"/>
      <c r="N1307"/>
      <c r="O1307"/>
      <c r="P1307"/>
      <c r="Q1307"/>
      <c r="R1307"/>
    </row>
    <row r="1308" spans="1:18" s="16" customFormat="1" x14ac:dyDescent="0.25">
      <c r="A1308" s="19"/>
      <c r="B1308" s="18"/>
      <c r="D1308"/>
      <c r="E1308"/>
      <c r="F1308"/>
      <c r="G1308"/>
      <c r="H1308"/>
      <c r="I1308"/>
      <c r="J1308"/>
      <c r="K1308"/>
      <c r="L1308"/>
      <c r="M1308"/>
      <c r="N1308"/>
      <c r="O1308"/>
      <c r="P1308"/>
      <c r="Q1308"/>
      <c r="R1308"/>
    </row>
    <row r="1309" spans="1:18" s="16" customFormat="1" x14ac:dyDescent="0.25">
      <c r="A1309" s="19"/>
      <c r="B1309" s="18"/>
      <c r="D1309"/>
      <c r="E1309"/>
      <c r="F1309"/>
      <c r="G1309"/>
      <c r="H1309"/>
      <c r="I1309"/>
      <c r="J1309"/>
      <c r="K1309"/>
      <c r="L1309"/>
      <c r="M1309"/>
      <c r="N1309"/>
      <c r="O1309"/>
      <c r="P1309"/>
      <c r="Q1309"/>
      <c r="R1309"/>
    </row>
    <row r="1310" spans="1:18" s="16" customFormat="1" x14ac:dyDescent="0.25">
      <c r="A1310" s="19"/>
      <c r="B1310" s="18"/>
      <c r="D1310"/>
      <c r="E1310"/>
      <c r="F1310"/>
      <c r="G1310"/>
      <c r="H1310"/>
      <c r="I1310"/>
      <c r="J1310"/>
      <c r="K1310"/>
      <c r="L1310"/>
      <c r="M1310"/>
      <c r="N1310"/>
      <c r="O1310"/>
      <c r="P1310"/>
      <c r="Q1310"/>
      <c r="R1310"/>
    </row>
    <row r="1311" spans="1:18" s="16" customFormat="1" x14ac:dyDescent="0.25">
      <c r="A1311" s="19"/>
      <c r="B1311" s="18"/>
      <c r="D1311"/>
      <c r="E1311"/>
      <c r="F1311"/>
      <c r="G1311"/>
      <c r="H1311"/>
      <c r="I1311"/>
      <c r="J1311"/>
      <c r="K1311"/>
      <c r="L1311"/>
      <c r="M1311"/>
      <c r="N1311"/>
      <c r="O1311"/>
      <c r="P1311"/>
      <c r="Q1311"/>
      <c r="R1311"/>
    </row>
    <row r="1312" spans="1:18" s="16" customFormat="1" x14ac:dyDescent="0.25">
      <c r="A1312" s="19"/>
      <c r="B1312" s="20"/>
      <c r="D1312"/>
      <c r="E1312"/>
      <c r="F1312"/>
      <c r="G1312"/>
      <c r="H1312"/>
      <c r="I1312"/>
      <c r="J1312"/>
      <c r="K1312"/>
      <c r="L1312"/>
      <c r="M1312"/>
      <c r="N1312"/>
      <c r="O1312"/>
      <c r="P1312"/>
      <c r="Q1312"/>
      <c r="R1312"/>
    </row>
    <row r="1313" spans="1:18" s="16" customFormat="1" x14ac:dyDescent="0.25">
      <c r="A1313" s="19"/>
      <c r="B1313" s="18"/>
      <c r="D1313"/>
      <c r="E1313"/>
      <c r="F1313"/>
      <c r="G1313"/>
      <c r="H1313"/>
      <c r="I1313"/>
      <c r="J1313"/>
      <c r="K1313"/>
      <c r="L1313"/>
      <c r="M1313"/>
      <c r="N1313"/>
      <c r="O1313"/>
      <c r="P1313"/>
      <c r="Q1313"/>
      <c r="R1313"/>
    </row>
    <row r="1314" spans="1:18" s="16" customFormat="1" x14ac:dyDescent="0.25">
      <c r="A1314" s="19"/>
      <c r="B1314" s="18"/>
      <c r="D1314"/>
      <c r="E1314"/>
      <c r="F1314"/>
      <c r="G1314"/>
      <c r="H1314"/>
      <c r="I1314"/>
      <c r="J1314"/>
      <c r="K1314"/>
      <c r="L1314"/>
      <c r="M1314"/>
      <c r="N1314"/>
      <c r="O1314"/>
      <c r="P1314"/>
      <c r="Q1314"/>
      <c r="R1314"/>
    </row>
    <row r="1315" spans="1:18" s="16" customFormat="1" x14ac:dyDescent="0.25">
      <c r="A1315" s="19"/>
      <c r="B1315" s="18"/>
      <c r="D1315"/>
      <c r="E1315"/>
      <c r="F1315"/>
      <c r="G1315"/>
      <c r="H1315"/>
      <c r="I1315"/>
      <c r="J1315"/>
      <c r="K1315"/>
      <c r="L1315"/>
      <c r="M1315"/>
      <c r="N1315"/>
      <c r="O1315"/>
      <c r="P1315"/>
      <c r="Q1315"/>
      <c r="R1315"/>
    </row>
    <row r="1316" spans="1:18" s="16" customFormat="1" x14ac:dyDescent="0.25">
      <c r="A1316" s="19"/>
      <c r="B1316" s="18"/>
      <c r="D1316"/>
      <c r="E1316"/>
      <c r="F1316"/>
      <c r="G1316"/>
      <c r="H1316"/>
      <c r="I1316"/>
      <c r="J1316"/>
      <c r="K1316"/>
      <c r="L1316"/>
      <c r="M1316"/>
      <c r="N1316"/>
      <c r="O1316"/>
      <c r="P1316"/>
      <c r="Q1316"/>
      <c r="R1316"/>
    </row>
    <row r="1317" spans="1:18" s="16" customFormat="1" x14ac:dyDescent="0.25">
      <c r="A1317" s="19"/>
      <c r="B1317" s="18"/>
      <c r="D1317"/>
      <c r="E1317"/>
      <c r="F1317"/>
      <c r="G1317"/>
      <c r="H1317"/>
      <c r="I1317"/>
      <c r="J1317"/>
      <c r="K1317"/>
      <c r="L1317"/>
      <c r="M1317"/>
      <c r="N1317"/>
      <c r="O1317"/>
      <c r="P1317"/>
      <c r="Q1317"/>
      <c r="R1317"/>
    </row>
    <row r="1318" spans="1:18" s="16" customFormat="1" x14ac:dyDescent="0.25">
      <c r="A1318" s="19"/>
      <c r="B1318" s="18"/>
      <c r="D1318"/>
      <c r="E1318"/>
      <c r="F1318"/>
      <c r="G1318"/>
      <c r="H1318"/>
      <c r="I1318"/>
      <c r="J1318"/>
      <c r="K1318"/>
      <c r="L1318"/>
      <c r="M1318"/>
      <c r="N1318"/>
      <c r="O1318"/>
      <c r="P1318"/>
      <c r="Q1318"/>
      <c r="R1318"/>
    </row>
    <row r="1319" spans="1:18" s="16" customFormat="1" x14ac:dyDescent="0.25">
      <c r="A1319" s="19"/>
      <c r="B1319" s="18"/>
      <c r="D1319"/>
      <c r="E1319"/>
      <c r="F1319"/>
      <c r="G1319"/>
      <c r="H1319"/>
      <c r="I1319"/>
      <c r="J1319"/>
      <c r="K1319"/>
      <c r="L1319"/>
      <c r="M1319"/>
      <c r="N1319"/>
      <c r="O1319"/>
      <c r="P1319"/>
      <c r="Q1319"/>
      <c r="R1319"/>
    </row>
    <row r="1320" spans="1:18" s="16" customFormat="1" x14ac:dyDescent="0.25">
      <c r="A1320" s="19"/>
      <c r="B1320" s="18"/>
      <c r="D1320"/>
      <c r="E1320"/>
      <c r="F1320"/>
      <c r="G1320"/>
      <c r="H1320"/>
      <c r="I1320"/>
      <c r="J1320"/>
      <c r="K1320"/>
      <c r="L1320"/>
      <c r="M1320"/>
      <c r="N1320"/>
      <c r="O1320"/>
      <c r="P1320"/>
      <c r="Q1320"/>
      <c r="R1320"/>
    </row>
    <row r="1321" spans="1:18" s="16" customFormat="1" x14ac:dyDescent="0.25">
      <c r="A1321" s="19"/>
      <c r="B1321" s="18"/>
      <c r="D1321"/>
      <c r="E1321"/>
      <c r="F1321"/>
      <c r="G1321"/>
      <c r="H1321"/>
      <c r="I1321"/>
      <c r="J1321"/>
      <c r="K1321"/>
      <c r="L1321"/>
      <c r="M1321"/>
      <c r="N1321"/>
      <c r="O1321"/>
      <c r="P1321"/>
      <c r="Q1321"/>
      <c r="R1321"/>
    </row>
    <row r="1322" spans="1:18" s="16" customFormat="1" x14ac:dyDescent="0.25">
      <c r="A1322" s="19"/>
      <c r="B1322" s="18"/>
      <c r="D1322"/>
      <c r="E1322"/>
      <c r="F1322"/>
      <c r="G1322"/>
      <c r="H1322"/>
      <c r="I1322"/>
      <c r="J1322"/>
      <c r="K1322"/>
      <c r="L1322"/>
      <c r="M1322"/>
      <c r="N1322"/>
      <c r="O1322"/>
      <c r="P1322"/>
      <c r="Q1322"/>
      <c r="R1322"/>
    </row>
    <row r="1323" spans="1:18" s="16" customFormat="1" x14ac:dyDescent="0.25">
      <c r="A1323" s="19"/>
      <c r="B1323" s="18"/>
      <c r="D1323"/>
      <c r="E1323"/>
      <c r="F1323"/>
      <c r="G1323"/>
      <c r="H1323"/>
      <c r="I1323"/>
      <c r="J1323"/>
      <c r="K1323"/>
      <c r="L1323"/>
      <c r="M1323"/>
      <c r="N1323"/>
      <c r="O1323"/>
      <c r="P1323"/>
      <c r="Q1323"/>
      <c r="R1323"/>
    </row>
    <row r="1324" spans="1:18" s="16" customFormat="1" x14ac:dyDescent="0.25">
      <c r="A1324" s="19"/>
      <c r="B1324" s="18"/>
      <c r="D1324"/>
      <c r="E1324"/>
      <c r="F1324"/>
      <c r="G1324"/>
      <c r="H1324"/>
      <c r="I1324"/>
      <c r="J1324"/>
      <c r="K1324"/>
      <c r="L1324"/>
      <c r="M1324"/>
      <c r="N1324"/>
      <c r="O1324"/>
      <c r="P1324"/>
      <c r="Q1324"/>
      <c r="R1324"/>
    </row>
    <row r="1325" spans="1:18" s="16" customFormat="1" x14ac:dyDescent="0.25">
      <c r="A1325" s="19"/>
      <c r="B1325" s="18"/>
      <c r="D1325"/>
      <c r="E1325"/>
      <c r="F1325"/>
      <c r="G1325"/>
      <c r="H1325"/>
      <c r="I1325"/>
      <c r="J1325"/>
      <c r="K1325"/>
      <c r="L1325"/>
      <c r="M1325"/>
      <c r="N1325"/>
      <c r="O1325"/>
      <c r="P1325"/>
      <c r="Q1325"/>
      <c r="R1325"/>
    </row>
    <row r="1326" spans="1:18" s="16" customFormat="1" x14ac:dyDescent="0.25">
      <c r="A1326" s="19"/>
      <c r="B1326" s="18"/>
      <c r="D1326"/>
      <c r="E1326"/>
      <c r="F1326"/>
      <c r="G1326"/>
      <c r="H1326"/>
      <c r="I1326"/>
      <c r="J1326"/>
      <c r="K1326"/>
      <c r="L1326"/>
      <c r="M1326"/>
      <c r="N1326"/>
      <c r="O1326"/>
      <c r="P1326"/>
      <c r="Q1326"/>
      <c r="R1326"/>
    </row>
    <row r="1327" spans="1:18" s="16" customFormat="1" x14ac:dyDescent="0.25">
      <c r="A1327" s="19"/>
      <c r="B1327" s="18"/>
      <c r="D1327"/>
      <c r="E1327"/>
      <c r="F1327"/>
      <c r="G1327"/>
      <c r="H1327"/>
      <c r="I1327"/>
      <c r="J1327"/>
      <c r="K1327"/>
      <c r="L1327"/>
      <c r="M1327"/>
      <c r="N1327"/>
      <c r="O1327"/>
      <c r="P1327"/>
      <c r="Q1327"/>
      <c r="R1327"/>
    </row>
    <row r="1328" spans="1:18" s="16" customFormat="1" x14ac:dyDescent="0.25">
      <c r="A1328" s="19"/>
      <c r="B1328" s="18"/>
      <c r="D1328"/>
      <c r="E1328"/>
      <c r="F1328"/>
      <c r="G1328"/>
      <c r="H1328"/>
      <c r="I1328"/>
      <c r="J1328"/>
      <c r="K1328"/>
      <c r="L1328"/>
      <c r="M1328"/>
      <c r="N1328"/>
      <c r="O1328"/>
      <c r="P1328"/>
      <c r="Q1328"/>
      <c r="R1328"/>
    </row>
    <row r="1329" spans="1:18" s="16" customFormat="1" x14ac:dyDescent="0.25">
      <c r="A1329" s="19"/>
      <c r="B1329" s="18"/>
      <c r="D1329"/>
      <c r="E1329"/>
      <c r="F1329"/>
      <c r="G1329"/>
      <c r="H1329"/>
      <c r="I1329"/>
      <c r="J1329"/>
      <c r="K1329"/>
      <c r="L1329"/>
      <c r="M1329"/>
      <c r="N1329"/>
      <c r="O1329"/>
      <c r="P1329"/>
      <c r="Q1329"/>
      <c r="R1329"/>
    </row>
    <row r="1330" spans="1:18" s="16" customFormat="1" x14ac:dyDescent="0.25">
      <c r="A1330" s="19"/>
      <c r="B1330" s="18"/>
      <c r="D1330"/>
      <c r="E1330"/>
      <c r="F1330"/>
      <c r="G1330"/>
      <c r="H1330"/>
      <c r="I1330"/>
      <c r="J1330"/>
      <c r="K1330"/>
      <c r="L1330"/>
      <c r="M1330"/>
      <c r="N1330"/>
      <c r="O1330"/>
      <c r="P1330"/>
      <c r="Q1330"/>
      <c r="R1330"/>
    </row>
    <row r="1331" spans="1:18" s="16" customFormat="1" x14ac:dyDescent="0.25">
      <c r="A1331" s="19"/>
      <c r="B1331" s="18"/>
      <c r="D1331"/>
      <c r="E1331"/>
      <c r="F1331"/>
      <c r="G1331"/>
      <c r="H1331"/>
      <c r="I1331"/>
      <c r="J1331"/>
      <c r="K1331"/>
      <c r="L1331"/>
      <c r="M1331"/>
      <c r="N1331"/>
      <c r="O1331"/>
      <c r="P1331"/>
      <c r="Q1331"/>
      <c r="R1331"/>
    </row>
    <row r="1332" spans="1:18" s="16" customFormat="1" x14ac:dyDescent="0.25">
      <c r="A1332" s="19"/>
      <c r="B1332" s="18"/>
      <c r="D1332"/>
      <c r="E1332"/>
      <c r="F1332"/>
      <c r="G1332"/>
      <c r="H1332"/>
      <c r="I1332"/>
      <c r="J1332"/>
      <c r="K1332"/>
      <c r="L1332"/>
      <c r="M1332"/>
      <c r="N1332"/>
      <c r="O1332"/>
      <c r="P1332"/>
      <c r="Q1332"/>
      <c r="R1332"/>
    </row>
    <row r="1333" spans="1:18" s="16" customFormat="1" x14ac:dyDescent="0.25">
      <c r="A1333" s="19"/>
      <c r="B1333" s="18"/>
      <c r="D1333"/>
      <c r="E1333"/>
      <c r="F1333"/>
      <c r="G1333"/>
      <c r="H1333"/>
      <c r="I1333"/>
      <c r="J1333"/>
      <c r="K1333"/>
      <c r="L1333"/>
      <c r="M1333"/>
      <c r="N1333"/>
      <c r="O1333"/>
      <c r="P1333"/>
      <c r="Q1333"/>
      <c r="R1333"/>
    </row>
    <row r="1334" spans="1:18" s="16" customFormat="1" x14ac:dyDescent="0.25">
      <c r="A1334" s="19"/>
      <c r="B1334" s="18"/>
      <c r="D1334"/>
      <c r="E1334"/>
      <c r="F1334"/>
      <c r="G1334"/>
      <c r="H1334"/>
      <c r="I1334"/>
      <c r="J1334"/>
      <c r="K1334"/>
      <c r="L1334"/>
      <c r="M1334"/>
      <c r="N1334"/>
      <c r="O1334"/>
      <c r="P1334"/>
      <c r="Q1334"/>
      <c r="R1334"/>
    </row>
    <row r="1335" spans="1:18" s="16" customFormat="1" x14ac:dyDescent="0.25">
      <c r="A1335" s="19"/>
      <c r="B1335" s="18"/>
      <c r="D1335"/>
      <c r="E1335"/>
      <c r="F1335"/>
      <c r="G1335"/>
      <c r="H1335"/>
      <c r="I1335"/>
      <c r="J1335"/>
      <c r="K1335"/>
      <c r="L1335"/>
      <c r="M1335"/>
      <c r="N1335"/>
      <c r="O1335"/>
      <c r="P1335"/>
      <c r="Q1335"/>
      <c r="R1335"/>
    </row>
    <row r="1336" spans="1:18" s="16" customFormat="1" x14ac:dyDescent="0.25">
      <c r="A1336" s="19"/>
      <c r="B1336" s="18"/>
      <c r="D1336"/>
      <c r="E1336"/>
      <c r="F1336"/>
      <c r="G1336"/>
      <c r="H1336"/>
      <c r="I1336"/>
      <c r="J1336"/>
      <c r="K1336"/>
      <c r="L1336"/>
      <c r="M1336"/>
      <c r="N1336"/>
      <c r="O1336"/>
      <c r="P1336"/>
      <c r="Q1336"/>
      <c r="R1336"/>
    </row>
    <row r="1337" spans="1:18" s="16" customFormat="1" x14ac:dyDescent="0.25">
      <c r="A1337" s="19"/>
      <c r="B1337" s="18"/>
      <c r="D1337"/>
      <c r="E1337"/>
      <c r="F1337"/>
      <c r="G1337"/>
      <c r="H1337"/>
      <c r="I1337"/>
      <c r="J1337"/>
      <c r="K1337"/>
      <c r="L1337"/>
      <c r="M1337"/>
      <c r="N1337"/>
      <c r="O1337"/>
      <c r="P1337"/>
      <c r="Q1337"/>
      <c r="R1337"/>
    </row>
    <row r="1338" spans="1:18" s="16" customFormat="1" x14ac:dyDescent="0.25">
      <c r="A1338" s="19"/>
      <c r="B1338" s="18"/>
      <c r="D1338"/>
      <c r="E1338"/>
      <c r="F1338"/>
      <c r="G1338"/>
      <c r="H1338"/>
      <c r="I1338"/>
      <c r="J1338"/>
      <c r="K1338"/>
      <c r="L1338"/>
      <c r="M1338"/>
      <c r="N1338"/>
      <c r="O1338"/>
      <c r="P1338"/>
      <c r="Q1338"/>
      <c r="R1338"/>
    </row>
    <row r="1339" spans="1:18" s="16" customFormat="1" x14ac:dyDescent="0.25">
      <c r="A1339" s="19"/>
      <c r="B1339" s="18"/>
      <c r="D1339"/>
      <c r="E1339"/>
      <c r="F1339"/>
      <c r="G1339"/>
      <c r="H1339"/>
      <c r="I1339"/>
      <c r="J1339"/>
      <c r="K1339"/>
      <c r="L1339"/>
      <c r="M1339"/>
      <c r="N1339"/>
      <c r="O1339"/>
      <c r="P1339"/>
      <c r="Q1339"/>
      <c r="R1339"/>
    </row>
    <row r="1340" spans="1:18" s="16" customFormat="1" x14ac:dyDescent="0.25">
      <c r="A1340" s="19"/>
      <c r="B1340" s="18"/>
      <c r="D1340"/>
      <c r="E1340"/>
      <c r="F1340"/>
      <c r="G1340"/>
      <c r="H1340"/>
      <c r="I1340"/>
      <c r="J1340"/>
      <c r="K1340"/>
      <c r="L1340"/>
      <c r="M1340"/>
      <c r="N1340"/>
      <c r="O1340"/>
      <c r="P1340"/>
      <c r="Q1340"/>
      <c r="R1340"/>
    </row>
    <row r="1341" spans="1:18" s="16" customFormat="1" x14ac:dyDescent="0.25">
      <c r="A1341" s="19"/>
      <c r="B1341" s="18"/>
      <c r="D1341"/>
      <c r="E1341"/>
      <c r="F1341"/>
      <c r="G1341"/>
      <c r="H1341"/>
      <c r="I1341"/>
      <c r="J1341"/>
      <c r="K1341"/>
      <c r="L1341"/>
      <c r="M1341"/>
      <c r="N1341"/>
      <c r="O1341"/>
      <c r="P1341"/>
      <c r="Q1341"/>
      <c r="R1341"/>
    </row>
    <row r="1342" spans="1:18" s="16" customFormat="1" x14ac:dyDescent="0.25">
      <c r="A1342" s="19"/>
      <c r="B1342" s="18"/>
      <c r="D1342"/>
      <c r="E1342"/>
      <c r="F1342"/>
      <c r="G1342"/>
      <c r="H1342"/>
      <c r="I1342"/>
      <c r="J1342"/>
      <c r="K1342"/>
      <c r="L1342"/>
      <c r="M1342"/>
      <c r="N1342"/>
      <c r="O1342"/>
      <c r="P1342"/>
      <c r="Q1342"/>
      <c r="R1342"/>
    </row>
    <row r="1343" spans="1:18" s="16" customFormat="1" x14ac:dyDescent="0.25">
      <c r="A1343" s="19"/>
      <c r="B1343" s="18"/>
      <c r="D1343"/>
      <c r="E1343"/>
      <c r="F1343"/>
      <c r="G1343"/>
      <c r="H1343"/>
      <c r="I1343"/>
      <c r="J1343"/>
      <c r="K1343"/>
      <c r="L1343"/>
      <c r="M1343"/>
      <c r="N1343"/>
      <c r="O1343"/>
      <c r="P1343"/>
      <c r="Q1343"/>
      <c r="R1343"/>
    </row>
    <row r="1344" spans="1:18" s="16" customFormat="1" x14ac:dyDescent="0.25">
      <c r="A1344" s="19"/>
      <c r="B1344" s="18"/>
      <c r="D1344"/>
      <c r="E1344"/>
      <c r="F1344"/>
      <c r="G1344"/>
      <c r="H1344"/>
      <c r="I1344"/>
      <c r="J1344"/>
      <c r="K1344"/>
      <c r="L1344"/>
      <c r="M1344"/>
      <c r="N1344"/>
      <c r="O1344"/>
      <c r="P1344"/>
      <c r="Q1344"/>
      <c r="R1344"/>
    </row>
    <row r="1345" spans="1:18" s="16" customFormat="1" x14ac:dyDescent="0.25">
      <c r="A1345" s="19"/>
      <c r="B1345" s="18"/>
      <c r="D1345"/>
      <c r="E1345"/>
      <c r="F1345"/>
      <c r="G1345"/>
      <c r="H1345"/>
      <c r="I1345"/>
      <c r="J1345"/>
      <c r="K1345"/>
      <c r="L1345"/>
      <c r="M1345"/>
      <c r="N1345"/>
      <c r="O1345"/>
      <c r="P1345"/>
      <c r="Q1345"/>
      <c r="R1345"/>
    </row>
    <row r="1346" spans="1:18" s="16" customFormat="1" x14ac:dyDescent="0.25">
      <c r="A1346" s="19"/>
      <c r="B1346" s="18"/>
      <c r="D1346"/>
      <c r="E1346"/>
      <c r="F1346"/>
      <c r="G1346"/>
      <c r="H1346"/>
      <c r="I1346"/>
      <c r="J1346"/>
      <c r="K1346"/>
      <c r="L1346"/>
      <c r="M1346"/>
      <c r="N1346"/>
      <c r="O1346"/>
      <c r="P1346"/>
      <c r="Q1346"/>
      <c r="R1346"/>
    </row>
    <row r="1347" spans="1:18" s="16" customFormat="1" x14ac:dyDescent="0.25">
      <c r="A1347" s="19"/>
      <c r="B1347" s="18"/>
      <c r="D1347"/>
      <c r="E1347"/>
      <c r="F1347"/>
      <c r="G1347"/>
      <c r="H1347"/>
      <c r="I1347"/>
      <c r="J1347"/>
      <c r="K1347"/>
      <c r="L1347"/>
      <c r="M1347"/>
      <c r="N1347"/>
      <c r="O1347"/>
      <c r="P1347"/>
      <c r="Q1347"/>
      <c r="R1347"/>
    </row>
    <row r="1348" spans="1:18" s="16" customFormat="1" x14ac:dyDescent="0.25">
      <c r="A1348" s="19"/>
      <c r="B1348" s="18"/>
      <c r="D1348"/>
      <c r="E1348"/>
      <c r="F1348"/>
      <c r="G1348"/>
      <c r="H1348"/>
      <c r="I1348"/>
      <c r="J1348"/>
      <c r="K1348"/>
      <c r="L1348"/>
      <c r="M1348"/>
      <c r="N1348"/>
      <c r="O1348"/>
      <c r="P1348"/>
      <c r="Q1348"/>
      <c r="R1348"/>
    </row>
    <row r="1349" spans="1:18" s="16" customFormat="1" x14ac:dyDescent="0.25">
      <c r="A1349" s="19"/>
      <c r="B1349" s="18"/>
      <c r="D1349"/>
      <c r="E1349"/>
      <c r="F1349"/>
      <c r="G1349"/>
      <c r="H1349"/>
      <c r="I1349"/>
      <c r="J1349"/>
      <c r="K1349"/>
      <c r="L1349"/>
      <c r="M1349"/>
      <c r="N1349"/>
      <c r="O1349"/>
      <c r="P1349"/>
      <c r="Q1349"/>
      <c r="R1349"/>
    </row>
    <row r="1350" spans="1:18" s="16" customFormat="1" x14ac:dyDescent="0.25">
      <c r="A1350" s="19"/>
      <c r="B1350" s="18"/>
      <c r="D1350"/>
      <c r="E1350"/>
      <c r="F1350"/>
      <c r="G1350"/>
      <c r="H1350"/>
      <c r="I1350"/>
      <c r="J1350"/>
      <c r="K1350"/>
      <c r="L1350"/>
      <c r="M1350"/>
      <c r="N1350"/>
      <c r="O1350"/>
      <c r="P1350"/>
      <c r="Q1350"/>
      <c r="R1350"/>
    </row>
    <row r="1351" spans="1:18" s="16" customFormat="1" x14ac:dyDescent="0.25">
      <c r="A1351" s="19"/>
      <c r="B1351" s="18"/>
      <c r="D1351"/>
      <c r="E1351"/>
      <c r="F1351"/>
      <c r="G1351"/>
      <c r="H1351"/>
      <c r="I1351"/>
      <c r="J1351"/>
      <c r="K1351"/>
      <c r="L1351"/>
      <c r="M1351"/>
      <c r="N1351"/>
      <c r="O1351"/>
      <c r="P1351"/>
      <c r="Q1351"/>
      <c r="R1351"/>
    </row>
    <row r="1352" spans="1:18" s="16" customFormat="1" x14ac:dyDescent="0.25">
      <c r="A1352" s="19"/>
      <c r="B1352" s="18"/>
      <c r="D1352"/>
      <c r="E1352"/>
      <c r="F1352"/>
      <c r="G1352"/>
      <c r="H1352"/>
      <c r="I1352"/>
      <c r="J1352"/>
      <c r="K1352"/>
      <c r="L1352"/>
      <c r="M1352"/>
      <c r="N1352"/>
      <c r="O1352"/>
      <c r="P1352"/>
      <c r="Q1352"/>
      <c r="R1352"/>
    </row>
    <row r="1353" spans="1:18" s="16" customFormat="1" x14ac:dyDescent="0.25">
      <c r="A1353" s="19"/>
      <c r="B1353" s="18"/>
      <c r="D1353"/>
      <c r="E1353"/>
      <c r="F1353"/>
      <c r="G1353"/>
      <c r="H1353"/>
      <c r="I1353"/>
      <c r="J1353"/>
      <c r="K1353"/>
      <c r="L1353"/>
      <c r="M1353"/>
      <c r="N1353"/>
      <c r="O1353"/>
      <c r="P1353"/>
      <c r="Q1353"/>
      <c r="R1353"/>
    </row>
    <row r="1354" spans="1:18" s="16" customFormat="1" x14ac:dyDescent="0.25">
      <c r="A1354" s="19"/>
      <c r="B1354" s="18"/>
      <c r="D1354"/>
      <c r="E1354"/>
      <c r="F1354"/>
      <c r="G1354"/>
      <c r="H1354"/>
      <c r="I1354"/>
      <c r="J1354"/>
      <c r="K1354"/>
      <c r="L1354"/>
      <c r="M1354"/>
      <c r="N1354"/>
      <c r="O1354"/>
      <c r="P1354"/>
      <c r="Q1354"/>
      <c r="R1354"/>
    </row>
    <row r="1355" spans="1:18" s="16" customFormat="1" x14ac:dyDescent="0.25">
      <c r="A1355" s="19"/>
      <c r="B1355" s="18"/>
      <c r="D1355"/>
      <c r="E1355"/>
      <c r="F1355"/>
      <c r="G1355"/>
      <c r="H1355"/>
      <c r="I1355"/>
      <c r="J1355"/>
      <c r="K1355"/>
      <c r="L1355"/>
      <c r="M1355"/>
      <c r="N1355"/>
      <c r="O1355"/>
      <c r="P1355"/>
      <c r="Q1355"/>
      <c r="R1355"/>
    </row>
    <row r="1356" spans="1:18" s="16" customFormat="1" x14ac:dyDescent="0.25">
      <c r="A1356" s="19"/>
      <c r="B1356" s="18"/>
      <c r="D1356"/>
      <c r="E1356"/>
      <c r="F1356"/>
      <c r="G1356"/>
      <c r="H1356"/>
      <c r="I1356"/>
      <c r="J1356"/>
      <c r="K1356"/>
      <c r="L1356"/>
      <c r="M1356"/>
      <c r="N1356"/>
      <c r="O1356"/>
      <c r="P1356"/>
      <c r="Q1356"/>
      <c r="R1356"/>
    </row>
    <row r="1357" spans="1:18" s="16" customFormat="1" x14ac:dyDescent="0.25">
      <c r="A1357" s="19"/>
      <c r="B1357" s="18"/>
      <c r="D1357"/>
      <c r="E1357"/>
      <c r="F1357"/>
      <c r="G1357"/>
      <c r="H1357"/>
      <c r="I1357"/>
      <c r="J1357"/>
      <c r="K1357"/>
      <c r="L1357"/>
      <c r="M1357"/>
      <c r="N1357"/>
      <c r="O1357"/>
      <c r="P1357"/>
      <c r="Q1357"/>
      <c r="R1357"/>
    </row>
    <row r="1358" spans="1:18" s="16" customFormat="1" x14ac:dyDescent="0.25">
      <c r="A1358" s="19"/>
      <c r="B1358" s="18"/>
      <c r="D1358"/>
      <c r="E1358"/>
      <c r="F1358"/>
      <c r="G1358"/>
      <c r="H1358"/>
      <c r="I1358"/>
      <c r="J1358"/>
      <c r="K1358"/>
      <c r="L1358"/>
      <c r="M1358"/>
      <c r="N1358"/>
      <c r="O1358"/>
      <c r="P1358"/>
      <c r="Q1358"/>
      <c r="R1358"/>
    </row>
    <row r="1359" spans="1:18" s="16" customFormat="1" x14ac:dyDescent="0.25">
      <c r="A1359" s="19"/>
      <c r="B1359" s="18"/>
      <c r="D1359"/>
      <c r="E1359"/>
      <c r="F1359"/>
      <c r="G1359"/>
      <c r="H1359"/>
      <c r="I1359"/>
      <c r="J1359"/>
      <c r="K1359"/>
      <c r="L1359"/>
      <c r="M1359"/>
      <c r="N1359"/>
      <c r="O1359"/>
      <c r="P1359"/>
      <c r="Q1359"/>
      <c r="R1359"/>
    </row>
    <row r="1360" spans="1:18" s="16" customFormat="1" x14ac:dyDescent="0.25">
      <c r="A1360" s="19"/>
      <c r="B1360" s="18"/>
      <c r="D1360"/>
      <c r="E1360"/>
      <c r="F1360"/>
      <c r="G1360"/>
      <c r="H1360"/>
      <c r="I1360"/>
      <c r="J1360"/>
      <c r="K1360"/>
      <c r="L1360"/>
      <c r="M1360"/>
      <c r="N1360"/>
      <c r="O1360"/>
      <c r="P1360"/>
      <c r="Q1360"/>
      <c r="R1360"/>
    </row>
    <row r="1361" spans="1:18" s="16" customFormat="1" x14ac:dyDescent="0.25">
      <c r="A1361" s="19"/>
      <c r="B1361" s="18"/>
      <c r="D1361"/>
      <c r="E1361"/>
      <c r="F1361"/>
      <c r="G1361"/>
      <c r="H1361"/>
      <c r="I1361"/>
      <c r="J1361"/>
      <c r="K1361"/>
      <c r="L1361"/>
      <c r="M1361"/>
      <c r="N1361"/>
      <c r="O1361"/>
      <c r="P1361"/>
      <c r="Q1361"/>
      <c r="R1361"/>
    </row>
    <row r="1362" spans="1:18" s="16" customFormat="1" x14ac:dyDescent="0.25">
      <c r="A1362" s="19"/>
      <c r="B1362" s="20"/>
      <c r="D1362"/>
      <c r="E1362"/>
      <c r="F1362"/>
      <c r="G1362"/>
      <c r="H1362"/>
      <c r="I1362"/>
      <c r="J1362"/>
      <c r="K1362"/>
      <c r="L1362"/>
      <c r="M1362"/>
      <c r="N1362"/>
      <c r="O1362"/>
      <c r="P1362"/>
      <c r="Q1362"/>
      <c r="R1362"/>
    </row>
    <row r="1363" spans="1:18" s="16" customFormat="1" x14ac:dyDescent="0.25">
      <c r="A1363" s="19"/>
      <c r="B1363" s="18"/>
      <c r="D1363"/>
      <c r="E1363"/>
      <c r="F1363"/>
      <c r="G1363"/>
      <c r="H1363"/>
      <c r="I1363"/>
      <c r="J1363"/>
      <c r="K1363"/>
      <c r="L1363"/>
      <c r="M1363"/>
      <c r="N1363"/>
      <c r="O1363"/>
      <c r="P1363"/>
      <c r="Q1363"/>
      <c r="R1363"/>
    </row>
    <row r="1364" spans="1:18" s="16" customFormat="1" x14ac:dyDescent="0.25">
      <c r="A1364" s="19"/>
      <c r="B1364" s="18"/>
      <c r="D1364"/>
      <c r="E1364"/>
      <c r="F1364"/>
      <c r="G1364"/>
      <c r="H1364"/>
      <c r="I1364"/>
      <c r="J1364"/>
      <c r="K1364"/>
      <c r="L1364"/>
      <c r="M1364"/>
      <c r="N1364"/>
      <c r="O1364"/>
      <c r="P1364"/>
      <c r="Q1364"/>
      <c r="R1364"/>
    </row>
    <row r="1365" spans="1:18" s="16" customFormat="1" x14ac:dyDescent="0.25">
      <c r="A1365" s="19"/>
      <c r="B1365" s="18"/>
      <c r="D1365"/>
      <c r="E1365"/>
      <c r="F1365"/>
      <c r="G1365"/>
      <c r="H1365"/>
      <c r="I1365"/>
      <c r="J1365"/>
      <c r="K1365"/>
      <c r="L1365"/>
      <c r="M1365"/>
      <c r="N1365"/>
      <c r="O1365"/>
      <c r="P1365"/>
      <c r="Q1365"/>
      <c r="R1365"/>
    </row>
    <row r="1366" spans="1:18" s="16" customFormat="1" x14ac:dyDescent="0.25">
      <c r="A1366" s="19"/>
      <c r="B1366" s="18"/>
      <c r="D1366"/>
      <c r="E1366"/>
      <c r="F1366"/>
      <c r="G1366"/>
      <c r="H1366"/>
      <c r="I1366"/>
      <c r="J1366"/>
      <c r="K1366"/>
      <c r="L1366"/>
      <c r="M1366"/>
      <c r="N1366"/>
      <c r="O1366"/>
      <c r="P1366"/>
      <c r="Q1366"/>
      <c r="R1366"/>
    </row>
    <row r="1367" spans="1:18" s="16" customFormat="1" x14ac:dyDescent="0.25">
      <c r="A1367" s="19"/>
      <c r="B1367" s="18"/>
      <c r="D1367"/>
      <c r="E1367"/>
      <c r="F1367"/>
      <c r="G1367"/>
      <c r="H1367"/>
      <c r="I1367"/>
      <c r="J1367"/>
      <c r="K1367"/>
      <c r="L1367"/>
      <c r="M1367"/>
      <c r="N1367"/>
      <c r="O1367"/>
      <c r="P1367"/>
      <c r="Q1367"/>
      <c r="R1367"/>
    </row>
    <row r="1368" spans="1:18" s="16" customFormat="1" x14ac:dyDescent="0.25">
      <c r="A1368" s="19"/>
      <c r="B1368" s="18"/>
      <c r="D1368"/>
      <c r="E1368"/>
      <c r="F1368"/>
      <c r="G1368"/>
      <c r="H1368"/>
      <c r="I1368"/>
      <c r="J1368"/>
      <c r="K1368"/>
      <c r="L1368"/>
      <c r="M1368"/>
      <c r="N1368"/>
      <c r="O1368"/>
      <c r="P1368"/>
      <c r="Q1368"/>
      <c r="R1368"/>
    </row>
    <row r="1369" spans="1:18" s="16" customFormat="1" x14ac:dyDescent="0.25">
      <c r="A1369" s="19"/>
      <c r="B1369" s="18"/>
      <c r="D1369"/>
      <c r="E1369"/>
      <c r="F1369"/>
      <c r="G1369"/>
      <c r="H1369"/>
      <c r="I1369"/>
      <c r="J1369"/>
      <c r="K1369"/>
      <c r="L1369"/>
      <c r="M1369"/>
      <c r="N1369"/>
      <c r="O1369"/>
      <c r="P1369"/>
      <c r="Q1369"/>
      <c r="R1369"/>
    </row>
    <row r="1370" spans="1:18" s="16" customFormat="1" x14ac:dyDescent="0.25">
      <c r="A1370" s="19"/>
      <c r="B1370" s="18"/>
      <c r="D1370"/>
      <c r="E1370"/>
      <c r="F1370"/>
      <c r="G1370"/>
      <c r="H1370"/>
      <c r="I1370"/>
      <c r="J1370"/>
      <c r="K1370"/>
      <c r="L1370"/>
      <c r="M1370"/>
      <c r="N1370"/>
      <c r="O1370"/>
      <c r="P1370"/>
      <c r="Q1370"/>
      <c r="R1370"/>
    </row>
    <row r="1371" spans="1:18" s="16" customFormat="1" x14ac:dyDescent="0.25">
      <c r="A1371" s="19"/>
      <c r="B1371" s="18"/>
      <c r="D1371"/>
      <c r="E1371"/>
      <c r="F1371"/>
      <c r="G1371"/>
      <c r="H1371"/>
      <c r="I1371"/>
      <c r="J1371"/>
      <c r="K1371"/>
      <c r="L1371"/>
      <c r="M1371"/>
      <c r="N1371"/>
      <c r="O1371"/>
      <c r="P1371"/>
      <c r="Q1371"/>
      <c r="R1371"/>
    </row>
    <row r="1372" spans="1:18" s="16" customFormat="1" x14ac:dyDescent="0.25">
      <c r="A1372" s="19"/>
      <c r="B1372" s="18"/>
      <c r="D1372"/>
      <c r="E1372"/>
      <c r="F1372"/>
      <c r="G1372"/>
      <c r="H1372"/>
      <c r="I1372"/>
      <c r="J1372"/>
      <c r="K1372"/>
      <c r="L1372"/>
      <c r="M1372"/>
      <c r="N1372"/>
      <c r="O1372"/>
      <c r="P1372"/>
      <c r="Q1372"/>
      <c r="R1372"/>
    </row>
    <row r="1373" spans="1:18" s="16" customFormat="1" x14ac:dyDescent="0.25">
      <c r="A1373" s="19"/>
      <c r="B1373" s="18"/>
      <c r="D1373"/>
      <c r="E1373"/>
      <c r="F1373"/>
      <c r="G1373"/>
      <c r="H1373"/>
      <c r="I1373"/>
      <c r="J1373"/>
      <c r="K1373"/>
      <c r="L1373"/>
      <c r="M1373"/>
      <c r="N1373"/>
      <c r="O1373"/>
      <c r="P1373"/>
      <c r="Q1373"/>
      <c r="R1373"/>
    </row>
    <row r="1374" spans="1:18" s="16" customFormat="1" x14ac:dyDescent="0.25">
      <c r="A1374" s="19"/>
      <c r="B1374" s="18"/>
      <c r="D1374"/>
      <c r="E1374"/>
      <c r="F1374"/>
      <c r="G1374"/>
      <c r="H1374"/>
      <c r="I1374"/>
      <c r="J1374"/>
      <c r="K1374"/>
      <c r="L1374"/>
      <c r="M1374"/>
      <c r="N1374"/>
      <c r="O1374"/>
      <c r="P1374"/>
      <c r="Q1374"/>
      <c r="R1374"/>
    </row>
    <row r="1375" spans="1:18" s="16" customFormat="1" x14ac:dyDescent="0.25">
      <c r="A1375" s="19"/>
      <c r="B1375" s="18"/>
      <c r="D1375"/>
      <c r="E1375"/>
      <c r="F1375"/>
      <c r="G1375"/>
      <c r="H1375"/>
      <c r="I1375"/>
      <c r="J1375"/>
      <c r="K1375"/>
      <c r="L1375"/>
      <c r="M1375"/>
      <c r="N1375"/>
      <c r="O1375"/>
      <c r="P1375"/>
      <c r="Q1375"/>
      <c r="R1375"/>
    </row>
    <row r="1376" spans="1:18" s="16" customFormat="1" x14ac:dyDescent="0.25">
      <c r="A1376" s="19"/>
      <c r="B1376" s="18"/>
      <c r="D1376"/>
      <c r="E1376"/>
      <c r="F1376"/>
      <c r="G1376"/>
      <c r="H1376"/>
      <c r="I1376"/>
      <c r="J1376"/>
      <c r="K1376"/>
      <c r="L1376"/>
      <c r="M1376"/>
      <c r="N1376"/>
      <c r="O1376"/>
      <c r="P1376"/>
      <c r="Q1376"/>
      <c r="R1376"/>
    </row>
    <row r="1377" spans="1:18" s="16" customFormat="1" x14ac:dyDescent="0.25">
      <c r="A1377" s="19"/>
      <c r="B1377" s="18"/>
      <c r="D1377"/>
      <c r="E1377"/>
      <c r="F1377"/>
      <c r="G1377"/>
      <c r="H1377"/>
      <c r="I1377"/>
      <c r="J1377"/>
      <c r="K1377"/>
      <c r="L1377"/>
      <c r="M1377"/>
      <c r="N1377"/>
      <c r="O1377"/>
      <c r="P1377"/>
      <c r="Q1377"/>
      <c r="R1377"/>
    </row>
    <row r="1378" spans="1:18" s="16" customFormat="1" x14ac:dyDescent="0.25">
      <c r="A1378" s="19"/>
      <c r="B1378" s="18"/>
      <c r="D1378"/>
      <c r="E1378"/>
      <c r="F1378"/>
      <c r="G1378"/>
      <c r="H1378"/>
      <c r="I1378"/>
      <c r="J1378"/>
      <c r="K1378"/>
      <c r="L1378"/>
      <c r="M1378"/>
      <c r="N1378"/>
      <c r="O1378"/>
      <c r="P1378"/>
      <c r="Q1378"/>
      <c r="R1378"/>
    </row>
    <row r="1379" spans="1:18" s="16" customFormat="1" x14ac:dyDescent="0.25">
      <c r="A1379" s="19"/>
      <c r="B1379" s="18"/>
      <c r="D1379"/>
      <c r="E1379"/>
      <c r="F1379"/>
      <c r="G1379"/>
      <c r="H1379"/>
      <c r="I1379"/>
      <c r="J1379"/>
      <c r="K1379"/>
      <c r="L1379"/>
      <c r="M1379"/>
      <c r="N1379"/>
      <c r="O1379"/>
      <c r="P1379"/>
      <c r="Q1379"/>
      <c r="R1379"/>
    </row>
    <row r="1380" spans="1:18" s="16" customFormat="1" x14ac:dyDescent="0.25">
      <c r="A1380" s="19"/>
      <c r="B1380" s="18"/>
      <c r="D1380"/>
      <c r="E1380"/>
      <c r="F1380"/>
      <c r="G1380"/>
      <c r="H1380"/>
      <c r="I1380"/>
      <c r="J1380"/>
      <c r="K1380"/>
      <c r="L1380"/>
      <c r="M1380"/>
      <c r="N1380"/>
      <c r="O1380"/>
      <c r="P1380"/>
      <c r="Q1380"/>
      <c r="R1380"/>
    </row>
    <row r="1381" spans="1:18" s="16" customFormat="1" x14ac:dyDescent="0.25">
      <c r="A1381" s="19"/>
      <c r="B1381" s="18"/>
      <c r="D1381"/>
      <c r="E1381"/>
      <c r="F1381"/>
      <c r="G1381"/>
      <c r="H1381"/>
      <c r="I1381"/>
      <c r="J1381"/>
      <c r="K1381"/>
      <c r="L1381"/>
      <c r="M1381"/>
      <c r="N1381"/>
      <c r="O1381"/>
      <c r="P1381"/>
      <c r="Q1381"/>
      <c r="R1381"/>
    </row>
    <row r="1382" spans="1:18" s="16" customFormat="1" x14ac:dyDescent="0.25">
      <c r="A1382" s="19"/>
      <c r="B1382" s="18"/>
      <c r="D1382"/>
      <c r="E1382"/>
      <c r="F1382"/>
      <c r="G1382"/>
      <c r="H1382"/>
      <c r="I1382"/>
      <c r="J1382"/>
      <c r="K1382"/>
      <c r="L1382"/>
      <c r="M1382"/>
      <c r="N1382"/>
      <c r="O1382"/>
      <c r="P1382"/>
      <c r="Q1382"/>
      <c r="R1382"/>
    </row>
    <row r="1383" spans="1:18" s="16" customFormat="1" x14ac:dyDescent="0.25">
      <c r="A1383" s="19"/>
      <c r="B1383" s="18"/>
      <c r="D1383"/>
      <c r="E1383"/>
      <c r="F1383"/>
      <c r="G1383"/>
      <c r="H1383"/>
      <c r="I1383"/>
      <c r="J1383"/>
      <c r="K1383"/>
      <c r="L1383"/>
      <c r="M1383"/>
      <c r="N1383"/>
      <c r="O1383"/>
      <c r="P1383"/>
      <c r="Q1383"/>
      <c r="R1383"/>
    </row>
    <row r="1384" spans="1:18" s="16" customFormat="1" x14ac:dyDescent="0.25">
      <c r="A1384" s="19"/>
      <c r="B1384" s="18"/>
      <c r="D1384"/>
      <c r="E1384"/>
      <c r="F1384"/>
      <c r="G1384"/>
      <c r="H1384"/>
      <c r="I1384"/>
      <c r="J1384"/>
      <c r="K1384"/>
      <c r="L1384"/>
      <c r="M1384"/>
      <c r="N1384"/>
      <c r="O1384"/>
      <c r="P1384"/>
      <c r="Q1384"/>
      <c r="R1384"/>
    </row>
    <row r="1385" spans="1:18" s="16" customFormat="1" x14ac:dyDescent="0.25">
      <c r="A1385" s="19"/>
      <c r="B1385" s="18"/>
      <c r="D1385"/>
      <c r="E1385"/>
      <c r="F1385"/>
      <c r="G1385"/>
      <c r="H1385"/>
      <c r="I1385"/>
      <c r="J1385"/>
      <c r="K1385"/>
      <c r="L1385"/>
      <c r="M1385"/>
      <c r="N1385"/>
      <c r="O1385"/>
      <c r="P1385"/>
      <c r="Q1385"/>
      <c r="R1385"/>
    </row>
    <row r="1386" spans="1:18" s="16" customFormat="1" x14ac:dyDescent="0.25">
      <c r="A1386" s="19"/>
      <c r="B1386" s="18"/>
      <c r="D1386"/>
      <c r="E1386"/>
      <c r="F1386"/>
      <c r="G1386"/>
      <c r="H1386"/>
      <c r="I1386"/>
      <c r="J1386"/>
      <c r="K1386"/>
      <c r="L1386"/>
      <c r="M1386"/>
      <c r="N1386"/>
      <c r="O1386"/>
      <c r="P1386"/>
      <c r="Q1386"/>
      <c r="R1386"/>
    </row>
    <row r="1387" spans="1:18" s="16" customFormat="1" x14ac:dyDescent="0.25">
      <c r="A1387" s="19"/>
      <c r="B1387" s="18"/>
      <c r="D1387"/>
      <c r="E1387"/>
      <c r="F1387"/>
      <c r="G1387"/>
      <c r="H1387"/>
      <c r="I1387"/>
      <c r="J1387"/>
      <c r="K1387"/>
      <c r="L1387"/>
      <c r="M1387"/>
      <c r="N1387"/>
      <c r="O1387"/>
      <c r="P1387"/>
      <c r="Q1387"/>
      <c r="R1387"/>
    </row>
    <row r="1388" spans="1:18" s="16" customFormat="1" x14ac:dyDescent="0.25">
      <c r="A1388" s="19"/>
      <c r="B1388" s="18"/>
      <c r="D1388"/>
      <c r="E1388"/>
      <c r="F1388"/>
      <c r="G1388"/>
      <c r="H1388"/>
      <c r="I1388"/>
      <c r="J1388"/>
      <c r="K1388"/>
      <c r="L1388"/>
      <c r="M1388"/>
      <c r="N1388"/>
      <c r="O1388"/>
      <c r="P1388"/>
      <c r="Q1388"/>
      <c r="R1388"/>
    </row>
    <row r="1389" spans="1:18" s="16" customFormat="1" x14ac:dyDescent="0.25">
      <c r="A1389" s="19"/>
      <c r="B1389" s="18"/>
      <c r="D1389"/>
      <c r="E1389"/>
      <c r="F1389"/>
      <c r="G1389"/>
      <c r="H1389"/>
      <c r="I1389"/>
      <c r="J1389"/>
      <c r="K1389"/>
      <c r="L1389"/>
      <c r="M1389"/>
      <c r="N1389"/>
      <c r="O1389"/>
      <c r="P1389"/>
      <c r="Q1389"/>
      <c r="R1389"/>
    </row>
    <row r="1390" spans="1:18" s="16" customFormat="1" x14ac:dyDescent="0.25">
      <c r="A1390" s="19"/>
      <c r="B1390" s="18"/>
      <c r="D1390"/>
      <c r="E1390"/>
      <c r="F1390"/>
      <c r="G1390"/>
      <c r="H1390"/>
      <c r="I1390"/>
      <c r="J1390"/>
      <c r="K1390"/>
      <c r="L1390"/>
      <c r="M1390"/>
      <c r="N1390"/>
      <c r="O1390"/>
      <c r="P1390"/>
      <c r="Q1390"/>
      <c r="R1390"/>
    </row>
    <row r="1391" spans="1:18" s="16" customFormat="1" x14ac:dyDescent="0.25">
      <c r="A1391" s="19"/>
      <c r="B1391" s="18"/>
      <c r="D1391"/>
      <c r="E1391"/>
      <c r="F1391"/>
      <c r="G1391"/>
      <c r="H1391"/>
      <c r="I1391"/>
      <c r="J1391"/>
      <c r="K1391"/>
      <c r="L1391"/>
      <c r="M1391"/>
      <c r="N1391"/>
      <c r="O1391"/>
      <c r="P1391"/>
      <c r="Q1391"/>
      <c r="R1391"/>
    </row>
    <row r="1392" spans="1:18" s="16" customFormat="1" x14ac:dyDescent="0.25">
      <c r="A1392" s="19"/>
      <c r="B1392" s="18"/>
      <c r="D1392"/>
      <c r="E1392"/>
      <c r="F1392"/>
      <c r="G1392"/>
      <c r="H1392"/>
      <c r="I1392"/>
      <c r="J1392"/>
      <c r="K1392"/>
      <c r="L1392"/>
      <c r="M1392"/>
      <c r="N1392"/>
      <c r="O1392"/>
      <c r="P1392"/>
      <c r="Q1392"/>
      <c r="R1392"/>
    </row>
    <row r="1393" spans="1:18" s="16" customFormat="1" x14ac:dyDescent="0.25">
      <c r="A1393" s="19"/>
      <c r="B1393" s="18"/>
      <c r="D1393"/>
      <c r="E1393"/>
      <c r="F1393"/>
      <c r="G1393"/>
      <c r="H1393"/>
      <c r="I1393"/>
      <c r="J1393"/>
      <c r="K1393"/>
      <c r="L1393"/>
      <c r="M1393"/>
      <c r="N1393"/>
      <c r="O1393"/>
      <c r="P1393"/>
      <c r="Q1393"/>
      <c r="R1393"/>
    </row>
    <row r="1394" spans="1:18" s="16" customFormat="1" x14ac:dyDescent="0.25">
      <c r="A1394" s="19"/>
      <c r="B1394" s="18"/>
      <c r="D1394"/>
      <c r="E1394"/>
      <c r="F1394"/>
      <c r="G1394"/>
      <c r="H1394"/>
      <c r="I1394"/>
      <c r="J1394"/>
      <c r="K1394"/>
      <c r="L1394"/>
      <c r="M1394"/>
      <c r="N1394"/>
      <c r="O1394"/>
      <c r="P1394"/>
      <c r="Q1394"/>
      <c r="R1394"/>
    </row>
    <row r="1395" spans="1:18" s="16" customFormat="1" x14ac:dyDescent="0.25">
      <c r="A1395" s="19"/>
      <c r="B1395" s="18"/>
      <c r="D1395"/>
      <c r="E1395"/>
      <c r="F1395"/>
      <c r="G1395"/>
      <c r="H1395"/>
      <c r="I1395"/>
      <c r="J1395"/>
      <c r="K1395"/>
      <c r="L1395"/>
      <c r="M1395"/>
      <c r="N1395"/>
      <c r="O1395"/>
      <c r="P1395"/>
      <c r="Q1395"/>
      <c r="R1395"/>
    </row>
    <row r="1396" spans="1:18" s="16" customFormat="1" x14ac:dyDescent="0.25">
      <c r="A1396" s="19"/>
      <c r="B1396" s="18"/>
      <c r="D1396"/>
      <c r="E1396"/>
      <c r="F1396"/>
      <c r="G1396"/>
      <c r="H1396"/>
      <c r="I1396"/>
      <c r="J1396"/>
      <c r="K1396"/>
      <c r="L1396"/>
      <c r="M1396"/>
      <c r="N1396"/>
      <c r="O1396"/>
      <c r="P1396"/>
      <c r="Q1396"/>
      <c r="R1396"/>
    </row>
    <row r="1397" spans="1:18" s="16" customFormat="1" x14ac:dyDescent="0.25">
      <c r="A1397" s="19"/>
      <c r="B1397" s="18"/>
      <c r="D1397"/>
      <c r="E1397"/>
      <c r="F1397"/>
      <c r="G1397"/>
      <c r="H1397"/>
      <c r="I1397"/>
      <c r="J1397"/>
      <c r="K1397"/>
      <c r="L1397"/>
      <c r="M1397"/>
      <c r="N1397"/>
      <c r="O1397"/>
      <c r="P1397"/>
      <c r="Q1397"/>
      <c r="R1397"/>
    </row>
    <row r="1398" spans="1:18" s="16" customFormat="1" x14ac:dyDescent="0.25">
      <c r="A1398" s="19"/>
      <c r="B1398" s="18"/>
      <c r="D1398"/>
      <c r="E1398"/>
      <c r="F1398"/>
      <c r="G1398"/>
      <c r="H1398"/>
      <c r="I1398"/>
      <c r="J1398"/>
      <c r="K1398"/>
      <c r="L1398"/>
      <c r="M1398"/>
      <c r="N1398"/>
      <c r="O1398"/>
      <c r="P1398"/>
      <c r="Q1398"/>
      <c r="R1398"/>
    </row>
    <row r="1399" spans="1:18" s="16" customFormat="1" x14ac:dyDescent="0.25">
      <c r="A1399" s="19"/>
      <c r="B1399" s="18"/>
      <c r="D1399"/>
      <c r="E1399"/>
      <c r="F1399"/>
      <c r="G1399"/>
      <c r="H1399"/>
      <c r="I1399"/>
      <c r="J1399"/>
      <c r="K1399"/>
      <c r="L1399"/>
      <c r="M1399"/>
      <c r="N1399"/>
      <c r="O1399"/>
      <c r="P1399"/>
      <c r="Q1399"/>
      <c r="R1399"/>
    </row>
    <row r="1400" spans="1:18" s="16" customFormat="1" x14ac:dyDescent="0.25">
      <c r="A1400" s="19"/>
      <c r="B1400" s="18"/>
      <c r="D1400"/>
      <c r="E1400"/>
      <c r="F1400"/>
      <c r="G1400"/>
      <c r="H1400"/>
      <c r="I1400"/>
      <c r="J1400"/>
      <c r="K1400"/>
      <c r="L1400"/>
      <c r="M1400"/>
      <c r="N1400"/>
      <c r="O1400"/>
      <c r="P1400"/>
      <c r="Q1400"/>
      <c r="R1400"/>
    </row>
    <row r="1401" spans="1:18" s="16" customFormat="1" x14ac:dyDescent="0.25">
      <c r="A1401" s="19"/>
      <c r="B1401" s="18"/>
      <c r="D1401"/>
      <c r="E1401"/>
      <c r="F1401"/>
      <c r="G1401"/>
      <c r="H1401"/>
      <c r="I1401"/>
      <c r="J1401"/>
      <c r="K1401"/>
      <c r="L1401"/>
      <c r="M1401"/>
      <c r="N1401"/>
      <c r="O1401"/>
      <c r="P1401"/>
      <c r="Q1401"/>
      <c r="R1401"/>
    </row>
    <row r="1402" spans="1:18" s="16" customFormat="1" x14ac:dyDescent="0.25">
      <c r="A1402" s="19"/>
      <c r="B1402" s="18"/>
      <c r="D1402"/>
      <c r="E1402"/>
      <c r="F1402"/>
      <c r="G1402"/>
      <c r="H1402"/>
      <c r="I1402"/>
      <c r="J1402"/>
      <c r="K1402"/>
      <c r="L1402"/>
      <c r="M1402"/>
      <c r="N1402"/>
      <c r="O1402"/>
      <c r="P1402"/>
      <c r="Q1402"/>
      <c r="R1402"/>
    </row>
    <row r="1403" spans="1:18" s="16" customFormat="1" x14ac:dyDescent="0.25">
      <c r="A1403" s="19"/>
      <c r="B1403" s="18"/>
      <c r="D1403"/>
      <c r="E1403"/>
      <c r="F1403"/>
      <c r="G1403"/>
      <c r="H1403"/>
      <c r="I1403"/>
      <c r="J1403"/>
      <c r="K1403"/>
      <c r="L1403"/>
      <c r="M1403"/>
      <c r="N1403"/>
      <c r="O1403"/>
      <c r="P1403"/>
      <c r="Q1403"/>
      <c r="R1403"/>
    </row>
    <row r="1404" spans="1:18" s="16" customFormat="1" x14ac:dyDescent="0.25">
      <c r="A1404" s="19"/>
      <c r="B1404" s="18"/>
      <c r="D1404"/>
      <c r="E1404"/>
      <c r="F1404"/>
      <c r="G1404"/>
      <c r="H1404"/>
      <c r="I1404"/>
      <c r="J1404"/>
      <c r="K1404"/>
      <c r="L1404"/>
      <c r="M1404"/>
      <c r="N1404"/>
      <c r="O1404"/>
      <c r="P1404"/>
      <c r="Q1404"/>
      <c r="R1404"/>
    </row>
    <row r="1405" spans="1:18" s="16" customFormat="1" x14ac:dyDescent="0.25">
      <c r="A1405" s="19"/>
      <c r="B1405" s="18"/>
      <c r="D1405"/>
      <c r="E1405"/>
      <c r="F1405"/>
      <c r="G1405"/>
      <c r="H1405"/>
      <c r="I1405"/>
      <c r="J1405"/>
      <c r="K1405"/>
      <c r="L1405"/>
      <c r="M1405"/>
      <c r="N1405"/>
      <c r="O1405"/>
      <c r="P1405"/>
      <c r="Q1405"/>
      <c r="R1405"/>
    </row>
    <row r="1406" spans="1:18" s="16" customFormat="1" x14ac:dyDescent="0.25">
      <c r="A1406" s="19"/>
      <c r="B1406" s="18"/>
      <c r="D1406"/>
      <c r="E1406"/>
      <c r="F1406"/>
      <c r="G1406"/>
      <c r="H1406"/>
      <c r="I1406"/>
      <c r="J1406"/>
      <c r="K1406"/>
      <c r="L1406"/>
      <c r="M1406"/>
      <c r="N1406"/>
      <c r="O1406"/>
      <c r="P1406"/>
      <c r="Q1406"/>
      <c r="R1406"/>
    </row>
    <row r="1407" spans="1:18" s="16" customFormat="1" x14ac:dyDescent="0.25">
      <c r="A1407" s="19"/>
      <c r="B1407" s="18"/>
      <c r="D1407"/>
      <c r="E1407"/>
      <c r="F1407"/>
      <c r="G1407"/>
      <c r="H1407"/>
      <c r="I1407"/>
      <c r="J1407"/>
      <c r="K1407"/>
      <c r="L1407"/>
      <c r="M1407"/>
      <c r="N1407"/>
      <c r="O1407"/>
      <c r="P1407"/>
      <c r="Q1407"/>
      <c r="R1407"/>
    </row>
    <row r="1408" spans="1:18" s="16" customFormat="1" x14ac:dyDescent="0.25">
      <c r="A1408" s="19"/>
      <c r="B1408" s="18"/>
      <c r="D1408"/>
      <c r="E1408"/>
      <c r="F1408"/>
      <c r="G1408"/>
      <c r="H1408"/>
      <c r="I1408"/>
      <c r="J1408"/>
      <c r="K1408"/>
      <c r="L1408"/>
      <c r="M1408"/>
      <c r="N1408"/>
      <c r="O1408"/>
      <c r="P1408"/>
      <c r="Q1408"/>
      <c r="R1408"/>
    </row>
    <row r="1409" spans="1:18" s="16" customFormat="1" x14ac:dyDescent="0.25">
      <c r="A1409" s="19"/>
      <c r="B1409" s="18"/>
      <c r="D1409"/>
      <c r="E1409"/>
      <c r="F1409"/>
      <c r="G1409"/>
      <c r="H1409"/>
      <c r="I1409"/>
      <c r="J1409"/>
      <c r="K1409"/>
      <c r="L1409"/>
      <c r="M1409"/>
      <c r="N1409"/>
      <c r="O1409"/>
      <c r="P1409"/>
      <c r="Q1409"/>
      <c r="R1409"/>
    </row>
    <row r="1410" spans="1:18" s="16" customFormat="1" x14ac:dyDescent="0.25">
      <c r="A1410" s="19"/>
      <c r="B1410" s="18"/>
      <c r="D1410"/>
      <c r="E1410"/>
      <c r="F1410"/>
      <c r="G1410"/>
      <c r="H1410"/>
      <c r="I1410"/>
      <c r="J1410"/>
      <c r="K1410"/>
      <c r="L1410"/>
      <c r="M1410"/>
      <c r="N1410"/>
      <c r="O1410"/>
      <c r="P1410"/>
      <c r="Q1410"/>
      <c r="R1410"/>
    </row>
    <row r="1411" spans="1:18" s="16" customFormat="1" x14ac:dyDescent="0.25">
      <c r="A1411" s="19"/>
      <c r="B1411" s="18"/>
      <c r="D1411"/>
      <c r="E1411"/>
      <c r="F1411"/>
      <c r="G1411"/>
      <c r="H1411"/>
      <c r="I1411"/>
      <c r="J1411"/>
      <c r="K1411"/>
      <c r="L1411"/>
      <c r="M1411"/>
      <c r="N1411"/>
      <c r="O1411"/>
      <c r="P1411"/>
      <c r="Q1411"/>
      <c r="R1411"/>
    </row>
    <row r="1412" spans="1:18" s="16" customFormat="1" x14ac:dyDescent="0.25">
      <c r="A1412" s="19"/>
      <c r="B1412" s="20"/>
      <c r="D1412"/>
      <c r="E1412"/>
      <c r="F1412"/>
      <c r="G1412"/>
      <c r="H1412"/>
      <c r="I1412"/>
      <c r="J1412"/>
      <c r="K1412"/>
      <c r="L1412"/>
      <c r="M1412"/>
      <c r="N1412"/>
      <c r="O1412"/>
      <c r="P1412"/>
      <c r="Q1412"/>
      <c r="R1412"/>
    </row>
    <row r="1413" spans="1:18" s="16" customFormat="1" x14ac:dyDescent="0.25">
      <c r="A1413" s="19"/>
      <c r="B1413" s="18"/>
      <c r="D1413"/>
      <c r="E1413"/>
      <c r="F1413"/>
      <c r="G1413"/>
      <c r="H1413"/>
      <c r="I1413"/>
      <c r="J1413"/>
      <c r="K1413"/>
      <c r="L1413"/>
      <c r="M1413"/>
      <c r="N1413"/>
      <c r="O1413"/>
      <c r="P1413"/>
      <c r="Q1413"/>
      <c r="R1413"/>
    </row>
    <row r="1414" spans="1:18" s="16" customFormat="1" x14ac:dyDescent="0.25">
      <c r="A1414" s="19"/>
      <c r="B1414" s="18"/>
      <c r="D1414"/>
      <c r="E1414"/>
      <c r="F1414"/>
      <c r="G1414"/>
      <c r="H1414"/>
      <c r="I1414"/>
      <c r="J1414"/>
      <c r="K1414"/>
      <c r="L1414"/>
      <c r="M1414"/>
      <c r="N1414"/>
      <c r="O1414"/>
      <c r="P1414"/>
      <c r="Q1414"/>
      <c r="R1414"/>
    </row>
    <row r="1415" spans="1:18" s="16" customFormat="1" x14ac:dyDescent="0.25">
      <c r="A1415" s="19"/>
      <c r="B1415" s="18"/>
      <c r="D1415"/>
      <c r="E1415"/>
      <c r="F1415"/>
      <c r="G1415"/>
      <c r="H1415"/>
      <c r="I1415"/>
      <c r="J1415"/>
      <c r="K1415"/>
      <c r="L1415"/>
      <c r="M1415"/>
      <c r="N1415"/>
      <c r="O1415"/>
      <c r="P1415"/>
      <c r="Q1415"/>
      <c r="R1415"/>
    </row>
    <row r="1416" spans="1:18" s="16" customFormat="1" x14ac:dyDescent="0.25">
      <c r="A1416" s="19"/>
      <c r="B1416" s="18"/>
      <c r="D1416"/>
      <c r="E1416"/>
      <c r="F1416"/>
      <c r="G1416"/>
      <c r="H1416"/>
      <c r="I1416"/>
      <c r="J1416"/>
      <c r="K1416"/>
      <c r="L1416"/>
      <c r="M1416"/>
      <c r="N1416"/>
      <c r="O1416"/>
      <c r="P1416"/>
      <c r="Q1416"/>
      <c r="R1416"/>
    </row>
    <row r="1417" spans="1:18" s="16" customFormat="1" x14ac:dyDescent="0.25">
      <c r="A1417" s="19"/>
      <c r="B1417" s="18"/>
      <c r="D1417"/>
      <c r="E1417"/>
      <c r="F1417"/>
      <c r="G1417"/>
      <c r="H1417"/>
      <c r="I1417"/>
      <c r="J1417"/>
      <c r="K1417"/>
      <c r="L1417"/>
      <c r="M1417"/>
      <c r="N1417"/>
      <c r="O1417"/>
      <c r="P1417"/>
      <c r="Q1417"/>
      <c r="R1417"/>
    </row>
    <row r="1418" spans="1:18" s="16" customFormat="1" x14ac:dyDescent="0.25">
      <c r="A1418" s="19"/>
      <c r="B1418" s="18"/>
      <c r="D1418"/>
      <c r="E1418"/>
      <c r="F1418"/>
      <c r="G1418"/>
      <c r="H1418"/>
      <c r="I1418"/>
      <c r="J1418"/>
      <c r="K1418"/>
      <c r="L1418"/>
      <c r="M1418"/>
      <c r="N1418"/>
      <c r="O1418"/>
      <c r="P1418"/>
      <c r="Q1418"/>
      <c r="R1418"/>
    </row>
    <row r="1419" spans="1:18" s="16" customFormat="1" x14ac:dyDescent="0.25">
      <c r="A1419" s="19"/>
      <c r="B1419" s="18"/>
      <c r="D1419"/>
      <c r="E1419"/>
      <c r="F1419"/>
      <c r="G1419"/>
      <c r="H1419"/>
      <c r="I1419"/>
      <c r="J1419"/>
      <c r="K1419"/>
      <c r="L1419"/>
      <c r="M1419"/>
      <c r="N1419"/>
      <c r="O1419"/>
      <c r="P1419"/>
      <c r="Q1419"/>
      <c r="R1419"/>
    </row>
    <row r="1420" spans="1:18" s="16" customFormat="1" x14ac:dyDescent="0.25">
      <c r="A1420" s="19"/>
      <c r="B1420" s="18"/>
      <c r="D1420"/>
      <c r="E1420"/>
      <c r="F1420"/>
      <c r="G1420"/>
      <c r="H1420"/>
      <c r="I1420"/>
      <c r="J1420"/>
      <c r="K1420"/>
      <c r="L1420"/>
      <c r="M1420"/>
      <c r="N1420"/>
      <c r="O1420"/>
      <c r="P1420"/>
      <c r="Q1420"/>
      <c r="R1420"/>
    </row>
    <row r="1421" spans="1:18" s="16" customFormat="1" x14ac:dyDescent="0.25">
      <c r="A1421" s="19"/>
      <c r="B1421" s="18"/>
      <c r="D1421"/>
      <c r="E1421"/>
      <c r="F1421"/>
      <c r="G1421"/>
      <c r="H1421"/>
      <c r="I1421"/>
      <c r="J1421"/>
      <c r="K1421"/>
      <c r="L1421"/>
      <c r="M1421"/>
      <c r="N1421"/>
      <c r="O1421"/>
      <c r="P1421"/>
      <c r="Q1421"/>
      <c r="R1421"/>
    </row>
    <row r="1422" spans="1:18" s="16" customFormat="1" x14ac:dyDescent="0.25">
      <c r="A1422" s="19"/>
      <c r="B1422" s="18"/>
      <c r="D1422"/>
      <c r="E1422"/>
      <c r="F1422"/>
      <c r="G1422"/>
      <c r="H1422"/>
      <c r="I1422"/>
      <c r="J1422"/>
      <c r="K1422"/>
      <c r="L1422"/>
      <c r="M1422"/>
      <c r="N1422"/>
      <c r="O1422"/>
      <c r="P1422"/>
      <c r="Q1422"/>
      <c r="R1422"/>
    </row>
    <row r="1423" spans="1:18" s="16" customFormat="1" x14ac:dyDescent="0.25">
      <c r="A1423" s="19"/>
      <c r="B1423" s="18"/>
      <c r="D1423"/>
      <c r="E1423"/>
      <c r="F1423"/>
      <c r="G1423"/>
      <c r="H1423"/>
      <c r="I1423"/>
      <c r="J1423"/>
      <c r="K1423"/>
      <c r="L1423"/>
      <c r="M1423"/>
      <c r="N1423"/>
      <c r="O1423"/>
      <c r="P1423"/>
      <c r="Q1423"/>
      <c r="R1423"/>
    </row>
    <row r="1424" spans="1:18" s="16" customFormat="1" x14ac:dyDescent="0.25">
      <c r="A1424" s="19"/>
      <c r="B1424" s="18"/>
      <c r="D1424"/>
      <c r="E1424"/>
      <c r="F1424"/>
      <c r="G1424"/>
      <c r="H1424"/>
      <c r="I1424"/>
      <c r="J1424"/>
      <c r="K1424"/>
      <c r="L1424"/>
      <c r="M1424"/>
      <c r="N1424"/>
      <c r="O1424"/>
      <c r="P1424"/>
      <c r="Q1424"/>
      <c r="R1424"/>
    </row>
    <row r="1425" spans="1:18" s="16" customFormat="1" x14ac:dyDescent="0.25">
      <c r="A1425" s="19"/>
      <c r="B1425" s="18"/>
      <c r="D1425"/>
      <c r="E1425"/>
      <c r="F1425"/>
      <c r="G1425"/>
      <c r="H1425"/>
      <c r="I1425"/>
      <c r="J1425"/>
      <c r="K1425"/>
      <c r="L1425"/>
      <c r="M1425"/>
      <c r="N1425"/>
      <c r="O1425"/>
      <c r="P1425"/>
      <c r="Q1425"/>
      <c r="R1425"/>
    </row>
    <row r="1426" spans="1:18" s="16" customFormat="1" x14ac:dyDescent="0.25">
      <c r="A1426" s="19"/>
      <c r="B1426" s="18"/>
      <c r="D1426"/>
      <c r="E1426"/>
      <c r="F1426"/>
      <c r="G1426"/>
      <c r="H1426"/>
      <c r="I1426"/>
      <c r="J1426"/>
      <c r="K1426"/>
      <c r="L1426"/>
      <c r="M1426"/>
      <c r="N1426"/>
      <c r="O1426"/>
      <c r="P1426"/>
      <c r="Q1426"/>
      <c r="R1426"/>
    </row>
    <row r="1427" spans="1:18" s="16" customFormat="1" x14ac:dyDescent="0.25">
      <c r="A1427" s="19"/>
      <c r="B1427" s="18"/>
      <c r="D1427"/>
      <c r="E1427"/>
      <c r="F1427"/>
      <c r="G1427"/>
      <c r="H1427"/>
      <c r="I1427"/>
      <c r="J1427"/>
      <c r="K1427"/>
      <c r="L1427"/>
      <c r="M1427"/>
      <c r="N1427"/>
      <c r="O1427"/>
      <c r="P1427"/>
      <c r="Q1427"/>
      <c r="R1427"/>
    </row>
    <row r="1428" spans="1:18" s="16" customFormat="1" x14ac:dyDescent="0.25">
      <c r="A1428" s="19"/>
      <c r="B1428" s="18"/>
      <c r="D1428"/>
      <c r="E1428"/>
      <c r="F1428"/>
      <c r="G1428"/>
      <c r="H1428"/>
      <c r="I1428"/>
      <c r="J1428"/>
      <c r="K1428"/>
      <c r="L1428"/>
      <c r="M1428"/>
      <c r="N1428"/>
      <c r="O1428"/>
      <c r="P1428"/>
      <c r="Q1428"/>
      <c r="R1428"/>
    </row>
    <row r="1429" spans="1:18" s="16" customFormat="1" x14ac:dyDescent="0.25">
      <c r="A1429" s="19"/>
      <c r="B1429" s="18"/>
      <c r="D1429"/>
      <c r="E1429"/>
      <c r="F1429"/>
      <c r="G1429"/>
      <c r="H1429"/>
      <c r="I1429"/>
      <c r="J1429"/>
      <c r="K1429"/>
      <c r="L1429"/>
      <c r="M1429"/>
      <c r="N1429"/>
      <c r="O1429"/>
      <c r="P1429"/>
      <c r="Q1429"/>
      <c r="R1429"/>
    </row>
    <row r="1430" spans="1:18" s="16" customFormat="1" x14ac:dyDescent="0.25">
      <c r="A1430" s="19"/>
      <c r="B1430" s="18"/>
      <c r="D1430"/>
      <c r="E1430"/>
      <c r="F1430"/>
      <c r="G1430"/>
      <c r="H1430"/>
      <c r="I1430"/>
      <c r="J1430"/>
      <c r="K1430"/>
      <c r="L1430"/>
      <c r="M1430"/>
      <c r="N1430"/>
      <c r="O1430"/>
      <c r="P1430"/>
      <c r="Q1430"/>
      <c r="R1430"/>
    </row>
    <row r="1431" spans="1:18" s="16" customFormat="1" x14ac:dyDescent="0.25">
      <c r="A1431" s="19"/>
      <c r="B1431" s="18"/>
      <c r="D1431"/>
      <c r="E1431"/>
      <c r="F1431"/>
      <c r="G1431"/>
      <c r="H1431"/>
      <c r="I1431"/>
      <c r="J1431"/>
      <c r="K1431"/>
      <c r="L1431"/>
      <c r="M1431"/>
      <c r="N1431"/>
      <c r="O1431"/>
      <c r="P1431"/>
      <c r="Q1431"/>
      <c r="R1431"/>
    </row>
    <row r="1432" spans="1:18" s="16" customFormat="1" x14ac:dyDescent="0.25">
      <c r="A1432" s="19"/>
      <c r="B1432" s="18"/>
      <c r="D1432"/>
      <c r="E1432"/>
      <c r="F1432"/>
      <c r="G1432"/>
      <c r="H1432"/>
      <c r="I1432"/>
      <c r="J1432"/>
      <c r="K1432"/>
      <c r="L1432"/>
      <c r="M1432"/>
      <c r="N1432"/>
      <c r="O1432"/>
      <c r="P1432"/>
      <c r="Q1432"/>
      <c r="R1432"/>
    </row>
    <row r="1433" spans="1:18" s="16" customFormat="1" x14ac:dyDescent="0.25">
      <c r="A1433" s="19"/>
      <c r="B1433" s="18"/>
      <c r="D1433"/>
      <c r="E1433"/>
      <c r="F1433"/>
      <c r="G1433"/>
      <c r="H1433"/>
      <c r="I1433"/>
      <c r="J1433"/>
      <c r="K1433"/>
      <c r="L1433"/>
      <c r="M1433"/>
      <c r="N1433"/>
      <c r="O1433"/>
      <c r="P1433"/>
      <c r="Q1433"/>
      <c r="R1433"/>
    </row>
    <row r="1434" spans="1:18" s="16" customFormat="1" x14ac:dyDescent="0.25">
      <c r="A1434" s="19"/>
      <c r="B1434" s="18"/>
      <c r="D1434"/>
      <c r="E1434"/>
      <c r="F1434"/>
      <c r="G1434"/>
      <c r="H1434"/>
      <c r="I1434"/>
      <c r="J1434"/>
      <c r="K1434"/>
      <c r="L1434"/>
      <c r="M1434"/>
      <c r="N1434"/>
      <c r="O1434"/>
      <c r="P1434"/>
      <c r="Q1434"/>
      <c r="R1434"/>
    </row>
    <row r="1435" spans="1:18" s="16" customFormat="1" x14ac:dyDescent="0.25">
      <c r="A1435" s="19"/>
      <c r="B1435" s="18"/>
      <c r="D1435"/>
      <c r="E1435"/>
      <c r="F1435"/>
      <c r="G1435"/>
      <c r="H1435"/>
      <c r="I1435"/>
      <c r="J1435"/>
      <c r="K1435"/>
      <c r="L1435"/>
      <c r="M1435"/>
      <c r="N1435"/>
      <c r="O1435"/>
      <c r="P1435"/>
      <c r="Q1435"/>
      <c r="R1435"/>
    </row>
    <row r="1436" spans="1:18" s="16" customFormat="1" x14ac:dyDescent="0.25">
      <c r="A1436" s="19"/>
      <c r="B1436" s="18"/>
      <c r="D1436"/>
      <c r="E1436"/>
      <c r="F1436"/>
      <c r="G1436"/>
      <c r="H1436"/>
      <c r="I1436"/>
      <c r="J1436"/>
      <c r="K1436"/>
      <c r="L1436"/>
      <c r="M1436"/>
      <c r="N1436"/>
      <c r="O1436"/>
      <c r="P1436"/>
      <c r="Q1436"/>
      <c r="R1436"/>
    </row>
    <row r="1437" spans="1:18" s="16" customFormat="1" x14ac:dyDescent="0.25">
      <c r="A1437" s="19"/>
      <c r="B1437" s="18"/>
      <c r="D1437"/>
      <c r="E1437"/>
      <c r="F1437"/>
      <c r="G1437"/>
      <c r="H1437"/>
      <c r="I1437"/>
      <c r="J1437"/>
      <c r="K1437"/>
      <c r="L1437"/>
      <c r="M1437"/>
      <c r="N1437"/>
      <c r="O1437"/>
      <c r="P1437"/>
      <c r="Q1437"/>
      <c r="R1437"/>
    </row>
    <row r="1438" spans="1:18" s="16" customFormat="1" x14ac:dyDescent="0.25">
      <c r="A1438" s="19"/>
      <c r="B1438" s="18"/>
      <c r="D1438"/>
      <c r="E1438"/>
      <c r="F1438"/>
      <c r="G1438"/>
      <c r="H1438"/>
      <c r="I1438"/>
      <c r="J1438"/>
      <c r="K1438"/>
      <c r="L1438"/>
      <c r="M1438"/>
      <c r="N1438"/>
      <c r="O1438"/>
      <c r="P1438"/>
      <c r="Q1438"/>
      <c r="R1438"/>
    </row>
    <row r="1439" spans="1:18" s="16" customFormat="1" x14ac:dyDescent="0.25">
      <c r="A1439" s="19"/>
      <c r="B1439" s="18"/>
      <c r="D1439"/>
      <c r="E1439"/>
      <c r="F1439"/>
      <c r="G1439"/>
      <c r="H1439"/>
      <c r="I1439"/>
      <c r="J1439"/>
      <c r="K1439"/>
      <c r="L1439"/>
      <c r="M1439"/>
      <c r="N1439"/>
      <c r="O1439"/>
      <c r="P1439"/>
      <c r="Q1439"/>
      <c r="R1439"/>
    </row>
    <row r="1440" spans="1:18" s="16" customFormat="1" x14ac:dyDescent="0.25">
      <c r="A1440" s="19"/>
      <c r="B1440" s="18"/>
      <c r="D1440"/>
      <c r="E1440"/>
      <c r="F1440"/>
      <c r="G1440"/>
      <c r="H1440"/>
      <c r="I1440"/>
      <c r="J1440"/>
      <c r="K1440"/>
      <c r="L1440"/>
      <c r="M1440"/>
      <c r="N1440"/>
      <c r="O1440"/>
      <c r="P1440"/>
      <c r="Q1440"/>
      <c r="R1440"/>
    </row>
    <row r="1441" spans="1:18" s="16" customFormat="1" x14ac:dyDescent="0.25">
      <c r="A1441" s="19"/>
      <c r="B1441" s="18"/>
      <c r="D1441"/>
      <c r="E1441"/>
      <c r="F1441"/>
      <c r="G1441"/>
      <c r="H1441"/>
      <c r="I1441"/>
      <c r="J1441"/>
      <c r="K1441"/>
      <c r="L1441"/>
      <c r="M1441"/>
      <c r="N1441"/>
      <c r="O1441"/>
      <c r="P1441"/>
      <c r="Q1441"/>
      <c r="R1441"/>
    </row>
    <row r="1442" spans="1:18" s="16" customFormat="1" x14ac:dyDescent="0.25">
      <c r="A1442" s="19"/>
      <c r="B1442" s="18"/>
      <c r="D1442"/>
      <c r="E1442"/>
      <c r="F1442"/>
      <c r="G1442"/>
      <c r="H1442"/>
      <c r="I1442"/>
      <c r="J1442"/>
      <c r="K1442"/>
      <c r="L1442"/>
      <c r="M1442"/>
      <c r="N1442"/>
      <c r="O1442"/>
      <c r="P1442"/>
      <c r="Q1442"/>
      <c r="R1442"/>
    </row>
    <row r="1443" spans="1:18" s="16" customFormat="1" x14ac:dyDescent="0.25">
      <c r="A1443" s="19"/>
      <c r="B1443" s="18"/>
      <c r="D1443"/>
      <c r="E1443"/>
      <c r="F1443"/>
      <c r="G1443"/>
      <c r="H1443"/>
      <c r="I1443"/>
      <c r="J1443"/>
      <c r="K1443"/>
      <c r="L1443"/>
      <c r="M1443"/>
      <c r="N1443"/>
      <c r="O1443"/>
      <c r="P1443"/>
      <c r="Q1443"/>
      <c r="R1443"/>
    </row>
    <row r="1444" spans="1:18" s="16" customFormat="1" x14ac:dyDescent="0.25">
      <c r="A1444" s="19"/>
      <c r="B1444" s="18"/>
      <c r="D1444"/>
      <c r="E1444"/>
      <c r="F1444"/>
      <c r="G1444"/>
      <c r="H1444"/>
      <c r="I1444"/>
      <c r="J1444"/>
      <c r="K1444"/>
      <c r="L1444"/>
      <c r="M1444"/>
      <c r="N1444"/>
      <c r="O1444"/>
      <c r="P1444"/>
      <c r="Q1444"/>
      <c r="R1444"/>
    </row>
    <row r="1445" spans="1:18" s="16" customFormat="1" x14ac:dyDescent="0.25">
      <c r="A1445" s="19"/>
      <c r="B1445" s="18"/>
      <c r="D1445"/>
      <c r="E1445"/>
      <c r="F1445"/>
      <c r="G1445"/>
      <c r="H1445"/>
      <c r="I1445"/>
      <c r="J1445"/>
      <c r="K1445"/>
      <c r="L1445"/>
      <c r="M1445"/>
      <c r="N1445"/>
      <c r="O1445"/>
      <c r="P1445"/>
      <c r="Q1445"/>
      <c r="R1445"/>
    </row>
    <row r="1446" spans="1:18" s="16" customFormat="1" x14ac:dyDescent="0.25">
      <c r="A1446" s="19"/>
      <c r="B1446" s="18"/>
      <c r="D1446"/>
      <c r="E1446"/>
      <c r="F1446"/>
      <c r="G1446"/>
      <c r="H1446"/>
      <c r="I1446"/>
      <c r="J1446"/>
      <c r="K1446"/>
      <c r="L1446"/>
      <c r="M1446"/>
      <c r="N1446"/>
      <c r="O1446"/>
      <c r="P1446"/>
      <c r="Q1446"/>
      <c r="R1446"/>
    </row>
    <row r="1447" spans="1:18" s="16" customFormat="1" x14ac:dyDescent="0.25">
      <c r="A1447" s="19"/>
      <c r="B1447" s="18"/>
      <c r="D1447"/>
      <c r="E1447"/>
      <c r="F1447"/>
      <c r="G1447"/>
      <c r="H1447"/>
      <c r="I1447"/>
      <c r="J1447"/>
      <c r="K1447"/>
      <c r="L1447"/>
      <c r="M1447"/>
      <c r="N1447"/>
      <c r="O1447"/>
      <c r="P1447"/>
      <c r="Q1447"/>
      <c r="R1447"/>
    </row>
    <row r="1448" spans="1:18" s="16" customFormat="1" x14ac:dyDescent="0.25">
      <c r="A1448" s="19"/>
      <c r="B1448" s="18"/>
      <c r="D1448"/>
      <c r="E1448"/>
      <c r="F1448"/>
      <c r="G1448"/>
      <c r="H1448"/>
      <c r="I1448"/>
      <c r="J1448"/>
      <c r="K1448"/>
      <c r="L1448"/>
      <c r="M1448"/>
      <c r="N1448"/>
      <c r="O1448"/>
      <c r="P1448"/>
      <c r="Q1448"/>
      <c r="R1448"/>
    </row>
    <row r="1449" spans="1:18" s="16" customFormat="1" x14ac:dyDescent="0.25">
      <c r="A1449" s="19"/>
      <c r="B1449" s="18"/>
      <c r="D1449"/>
      <c r="E1449"/>
      <c r="F1449"/>
      <c r="G1449"/>
      <c r="H1449"/>
      <c r="I1449"/>
      <c r="J1449"/>
      <c r="K1449"/>
      <c r="L1449"/>
      <c r="M1449"/>
      <c r="N1449"/>
      <c r="O1449"/>
      <c r="P1449"/>
      <c r="Q1449"/>
      <c r="R1449"/>
    </row>
    <row r="1450" spans="1:18" s="16" customFormat="1" x14ac:dyDescent="0.25">
      <c r="A1450" s="19"/>
      <c r="B1450" s="18"/>
      <c r="D1450"/>
      <c r="E1450"/>
      <c r="F1450"/>
      <c r="G1450"/>
      <c r="H1450"/>
      <c r="I1450"/>
      <c r="J1450"/>
      <c r="K1450"/>
      <c r="L1450"/>
      <c r="M1450"/>
      <c r="N1450"/>
      <c r="O1450"/>
      <c r="P1450"/>
      <c r="Q1450"/>
      <c r="R1450"/>
    </row>
    <row r="1451" spans="1:18" s="16" customFormat="1" x14ac:dyDescent="0.25">
      <c r="A1451" s="19"/>
      <c r="B1451" s="18"/>
      <c r="D1451"/>
      <c r="E1451"/>
      <c r="F1451"/>
      <c r="G1451"/>
      <c r="H1451"/>
      <c r="I1451"/>
      <c r="J1451"/>
      <c r="K1451"/>
      <c r="L1451"/>
      <c r="M1451"/>
      <c r="N1451"/>
      <c r="O1451"/>
      <c r="P1451"/>
      <c r="Q1451"/>
      <c r="R1451"/>
    </row>
    <row r="1452" spans="1:18" s="16" customFormat="1" x14ac:dyDescent="0.25">
      <c r="A1452" s="19"/>
      <c r="B1452" s="18"/>
      <c r="D1452"/>
      <c r="E1452"/>
      <c r="F1452"/>
      <c r="G1452"/>
      <c r="H1452"/>
      <c r="I1452"/>
      <c r="J1452"/>
      <c r="K1452"/>
      <c r="L1452"/>
      <c r="M1452"/>
      <c r="N1452"/>
      <c r="O1452"/>
      <c r="P1452"/>
      <c r="Q1452"/>
      <c r="R1452"/>
    </row>
    <row r="1453" spans="1:18" s="16" customFormat="1" x14ac:dyDescent="0.25">
      <c r="A1453" s="19"/>
      <c r="B1453" s="18"/>
      <c r="D1453"/>
      <c r="E1453"/>
      <c r="F1453"/>
      <c r="G1453"/>
      <c r="H1453"/>
      <c r="I1453"/>
      <c r="J1453"/>
      <c r="K1453"/>
      <c r="L1453"/>
      <c r="M1453"/>
      <c r="N1453"/>
      <c r="O1453"/>
      <c r="P1453"/>
      <c r="Q1453"/>
      <c r="R1453"/>
    </row>
    <row r="1454" spans="1:18" s="16" customFormat="1" x14ac:dyDescent="0.25">
      <c r="A1454" s="19"/>
      <c r="B1454" s="18"/>
      <c r="D1454"/>
      <c r="E1454"/>
      <c r="F1454"/>
      <c r="G1454"/>
      <c r="H1454"/>
      <c r="I1454"/>
      <c r="J1454"/>
      <c r="K1454"/>
      <c r="L1454"/>
      <c r="M1454"/>
      <c r="N1454"/>
      <c r="O1454"/>
      <c r="P1454"/>
      <c r="Q1454"/>
      <c r="R1454"/>
    </row>
    <row r="1455" spans="1:18" s="16" customFormat="1" x14ac:dyDescent="0.25">
      <c r="A1455" s="19"/>
      <c r="B1455" s="18"/>
      <c r="D1455"/>
      <c r="E1455"/>
      <c r="F1455"/>
      <c r="G1455"/>
      <c r="H1455"/>
      <c r="I1455"/>
      <c r="J1455"/>
      <c r="K1455"/>
      <c r="L1455"/>
      <c r="M1455"/>
      <c r="N1455"/>
      <c r="O1455"/>
      <c r="P1455"/>
      <c r="Q1455"/>
      <c r="R1455"/>
    </row>
    <row r="1456" spans="1:18" s="16" customFormat="1" x14ac:dyDescent="0.25">
      <c r="A1456" s="19"/>
      <c r="B1456" s="18"/>
      <c r="D1456"/>
      <c r="E1456"/>
      <c r="F1456"/>
      <c r="G1456"/>
      <c r="H1456"/>
      <c r="I1456"/>
      <c r="J1456"/>
      <c r="K1456"/>
      <c r="L1456"/>
      <c r="M1456"/>
      <c r="N1456"/>
      <c r="O1456"/>
      <c r="P1456"/>
      <c r="Q1456"/>
      <c r="R1456"/>
    </row>
    <row r="1457" spans="1:18" s="16" customFormat="1" x14ac:dyDescent="0.25">
      <c r="A1457" s="19"/>
      <c r="B1457" s="18"/>
      <c r="D1457"/>
      <c r="E1457"/>
      <c r="F1457"/>
      <c r="G1457"/>
      <c r="H1457"/>
      <c r="I1457"/>
      <c r="J1457"/>
      <c r="K1457"/>
      <c r="L1457"/>
      <c r="M1457"/>
      <c r="N1457"/>
      <c r="O1457"/>
      <c r="P1457"/>
      <c r="Q1457"/>
      <c r="R1457"/>
    </row>
    <row r="1458" spans="1:18" s="16" customFormat="1" x14ac:dyDescent="0.25">
      <c r="A1458" s="19"/>
      <c r="B1458" s="18"/>
      <c r="D1458"/>
      <c r="E1458"/>
      <c r="F1458"/>
      <c r="G1458"/>
      <c r="H1458"/>
      <c r="I1458"/>
      <c r="J1458"/>
      <c r="K1458"/>
      <c r="L1458"/>
      <c r="M1458"/>
      <c r="N1458"/>
      <c r="O1458"/>
      <c r="P1458"/>
      <c r="Q1458"/>
      <c r="R1458"/>
    </row>
    <row r="1459" spans="1:18" s="16" customFormat="1" x14ac:dyDescent="0.25">
      <c r="A1459" s="19"/>
      <c r="B1459" s="18"/>
      <c r="D1459"/>
      <c r="E1459"/>
      <c r="F1459"/>
      <c r="G1459"/>
      <c r="H1459"/>
      <c r="I1459"/>
      <c r="J1459"/>
      <c r="K1459"/>
      <c r="L1459"/>
      <c r="M1459"/>
      <c r="N1459"/>
      <c r="O1459"/>
      <c r="P1459"/>
      <c r="Q1459"/>
      <c r="R1459"/>
    </row>
    <row r="1460" spans="1:18" s="16" customFormat="1" x14ac:dyDescent="0.25">
      <c r="A1460" s="19"/>
      <c r="B1460" s="18"/>
      <c r="D1460"/>
      <c r="E1460"/>
      <c r="F1460"/>
      <c r="G1460"/>
      <c r="H1460"/>
      <c r="I1460"/>
      <c r="J1460"/>
      <c r="K1460"/>
      <c r="L1460"/>
      <c r="M1460"/>
      <c r="N1460"/>
      <c r="O1460"/>
      <c r="P1460"/>
      <c r="Q1460"/>
      <c r="R1460"/>
    </row>
    <row r="1461" spans="1:18" s="16" customFormat="1" x14ac:dyDescent="0.25">
      <c r="A1461" s="19"/>
      <c r="B1461" s="18"/>
      <c r="D1461"/>
      <c r="E1461"/>
      <c r="F1461"/>
      <c r="G1461"/>
      <c r="H1461"/>
      <c r="I1461"/>
      <c r="J1461"/>
      <c r="K1461"/>
      <c r="L1461"/>
      <c r="M1461"/>
      <c r="N1461"/>
      <c r="O1461"/>
      <c r="P1461"/>
      <c r="Q1461"/>
      <c r="R1461"/>
    </row>
    <row r="1462" spans="1:18" s="16" customFormat="1" x14ac:dyDescent="0.25">
      <c r="A1462" s="19"/>
      <c r="B1462" s="20"/>
      <c r="D1462"/>
      <c r="E1462"/>
      <c r="F1462"/>
      <c r="G1462"/>
      <c r="H1462"/>
      <c r="I1462"/>
      <c r="J1462"/>
      <c r="K1462"/>
      <c r="L1462"/>
      <c r="M1462"/>
      <c r="N1462"/>
      <c r="O1462"/>
      <c r="P1462"/>
      <c r="Q1462"/>
      <c r="R1462"/>
    </row>
    <row r="1463" spans="1:18" s="16" customFormat="1" x14ac:dyDescent="0.25">
      <c r="A1463" s="19"/>
      <c r="B1463" s="18"/>
      <c r="D1463"/>
      <c r="E1463"/>
      <c r="F1463"/>
      <c r="G1463"/>
      <c r="H1463"/>
      <c r="I1463"/>
      <c r="J1463"/>
      <c r="K1463"/>
      <c r="L1463"/>
      <c r="M1463"/>
      <c r="N1463"/>
      <c r="O1463"/>
      <c r="P1463"/>
      <c r="Q1463"/>
      <c r="R1463"/>
    </row>
    <row r="1464" spans="1:18" s="16" customFormat="1" x14ac:dyDescent="0.25">
      <c r="A1464" s="19"/>
      <c r="B1464" s="18"/>
      <c r="D1464"/>
      <c r="E1464"/>
      <c r="F1464"/>
      <c r="G1464"/>
      <c r="H1464"/>
      <c r="I1464"/>
      <c r="J1464"/>
      <c r="K1464"/>
      <c r="L1464"/>
      <c r="M1464"/>
      <c r="N1464"/>
      <c r="O1464"/>
      <c r="P1464"/>
      <c r="Q1464"/>
      <c r="R1464"/>
    </row>
    <row r="1465" spans="1:18" s="16" customFormat="1" x14ac:dyDescent="0.25">
      <c r="A1465" s="19"/>
      <c r="B1465" s="18"/>
      <c r="D1465"/>
      <c r="E1465"/>
      <c r="F1465"/>
      <c r="G1465"/>
      <c r="H1465"/>
      <c r="I1465"/>
      <c r="J1465"/>
      <c r="K1465"/>
      <c r="L1465"/>
      <c r="M1465"/>
      <c r="N1465"/>
      <c r="O1465"/>
      <c r="P1465"/>
      <c r="Q1465"/>
      <c r="R1465"/>
    </row>
    <row r="1466" spans="1:18" s="16" customFormat="1" x14ac:dyDescent="0.25">
      <c r="A1466" s="19"/>
      <c r="B1466" s="18"/>
      <c r="D1466"/>
      <c r="E1466"/>
      <c r="F1466"/>
      <c r="G1466"/>
      <c r="H1466"/>
      <c r="I1466"/>
      <c r="J1466"/>
      <c r="K1466"/>
      <c r="L1466"/>
      <c r="M1466"/>
      <c r="N1466"/>
      <c r="O1466"/>
      <c r="P1466"/>
      <c r="Q1466"/>
      <c r="R1466"/>
    </row>
    <row r="1467" spans="1:18" s="16" customFormat="1" x14ac:dyDescent="0.25">
      <c r="A1467" s="19"/>
      <c r="B1467" s="18"/>
      <c r="D1467"/>
      <c r="E1467"/>
      <c r="F1467"/>
      <c r="G1467"/>
      <c r="H1467"/>
      <c r="I1467"/>
      <c r="J1467"/>
      <c r="K1467"/>
      <c r="L1467"/>
      <c r="M1467"/>
      <c r="N1467"/>
      <c r="O1467"/>
      <c r="P1467"/>
      <c r="Q1467"/>
      <c r="R1467"/>
    </row>
    <row r="1468" spans="1:18" s="16" customFormat="1" x14ac:dyDescent="0.25">
      <c r="A1468" s="19"/>
      <c r="B1468" s="18"/>
      <c r="D1468"/>
      <c r="E1468"/>
      <c r="F1468"/>
      <c r="G1468"/>
      <c r="H1468"/>
      <c r="I1468"/>
      <c r="J1468"/>
      <c r="K1468"/>
      <c r="L1468"/>
      <c r="M1468"/>
      <c r="N1468"/>
      <c r="O1468"/>
      <c r="P1468"/>
      <c r="Q1468"/>
      <c r="R1468"/>
    </row>
    <row r="1469" spans="1:18" s="16" customFormat="1" x14ac:dyDescent="0.25">
      <c r="A1469" s="19"/>
      <c r="B1469" s="18"/>
      <c r="D1469"/>
      <c r="E1469"/>
      <c r="F1469"/>
      <c r="G1469"/>
      <c r="H1469"/>
      <c r="I1469"/>
      <c r="J1469"/>
      <c r="K1469"/>
      <c r="L1469"/>
      <c r="M1469"/>
      <c r="N1469"/>
      <c r="O1469"/>
      <c r="P1469"/>
      <c r="Q1469"/>
      <c r="R1469"/>
    </row>
    <row r="1470" spans="1:18" s="16" customFormat="1" x14ac:dyDescent="0.25">
      <c r="A1470" s="19"/>
      <c r="B1470" s="18"/>
      <c r="D1470"/>
      <c r="E1470"/>
      <c r="F1470"/>
      <c r="G1470"/>
      <c r="H1470"/>
      <c r="I1470"/>
      <c r="J1470"/>
      <c r="K1470"/>
      <c r="L1470"/>
      <c r="M1470"/>
      <c r="N1470"/>
      <c r="O1470"/>
      <c r="P1470"/>
      <c r="Q1470"/>
      <c r="R1470"/>
    </row>
    <row r="1471" spans="1:18" s="16" customFormat="1" x14ac:dyDescent="0.25">
      <c r="A1471" s="19"/>
      <c r="B1471" s="18"/>
      <c r="D1471"/>
      <c r="E1471"/>
      <c r="F1471"/>
      <c r="G1471"/>
      <c r="H1471"/>
      <c r="I1471"/>
      <c r="J1471"/>
      <c r="K1471"/>
      <c r="L1471"/>
      <c r="M1471"/>
      <c r="N1471"/>
      <c r="O1471"/>
      <c r="P1471"/>
      <c r="Q1471"/>
      <c r="R1471"/>
    </row>
    <row r="1472" spans="1:18" s="16" customFormat="1" x14ac:dyDescent="0.25">
      <c r="A1472" s="19"/>
      <c r="B1472" s="18"/>
      <c r="D1472"/>
      <c r="E1472"/>
      <c r="F1472"/>
      <c r="G1472"/>
      <c r="H1472"/>
      <c r="I1472"/>
      <c r="J1472"/>
      <c r="K1472"/>
      <c r="L1472"/>
      <c r="M1472"/>
      <c r="N1472"/>
      <c r="O1472"/>
      <c r="P1472"/>
      <c r="Q1472"/>
      <c r="R1472"/>
    </row>
    <row r="1473" spans="1:18" s="16" customFormat="1" x14ac:dyDescent="0.25">
      <c r="A1473" s="19"/>
      <c r="B1473" s="18"/>
      <c r="D1473"/>
      <c r="E1473"/>
      <c r="F1473"/>
      <c r="G1473"/>
      <c r="H1473"/>
      <c r="I1473"/>
      <c r="J1473"/>
      <c r="K1473"/>
      <c r="L1473"/>
      <c r="M1473"/>
      <c r="N1473"/>
      <c r="O1473"/>
      <c r="P1473"/>
      <c r="Q1473"/>
      <c r="R1473"/>
    </row>
    <row r="1474" spans="1:18" s="16" customFormat="1" x14ac:dyDescent="0.25">
      <c r="A1474" s="19"/>
      <c r="B1474" s="18"/>
      <c r="D1474"/>
      <c r="E1474"/>
      <c r="F1474"/>
      <c r="G1474"/>
      <c r="H1474"/>
      <c r="I1474"/>
      <c r="J1474"/>
      <c r="K1474"/>
      <c r="L1474"/>
      <c r="M1474"/>
      <c r="N1474"/>
      <c r="O1474"/>
      <c r="P1474"/>
      <c r="Q1474"/>
      <c r="R1474"/>
    </row>
    <row r="1475" spans="1:18" s="16" customFormat="1" x14ac:dyDescent="0.25">
      <c r="A1475" s="19"/>
      <c r="B1475" s="18"/>
      <c r="D1475"/>
      <c r="E1475"/>
      <c r="F1475"/>
      <c r="G1475"/>
      <c r="H1475"/>
      <c r="I1475"/>
      <c r="J1475"/>
      <c r="K1475"/>
      <c r="L1475"/>
      <c r="M1475"/>
      <c r="N1475"/>
      <c r="O1475"/>
      <c r="P1475"/>
      <c r="Q1475"/>
      <c r="R1475"/>
    </row>
    <row r="1476" spans="1:18" s="16" customFormat="1" x14ac:dyDescent="0.25">
      <c r="A1476" s="19"/>
      <c r="B1476" s="18"/>
      <c r="D1476"/>
      <c r="E1476"/>
      <c r="F1476"/>
      <c r="G1476"/>
      <c r="H1476"/>
      <c r="I1476"/>
      <c r="J1476"/>
      <c r="K1476"/>
      <c r="L1476"/>
      <c r="M1476"/>
      <c r="N1476"/>
      <c r="O1476"/>
      <c r="P1476"/>
      <c r="Q1476"/>
      <c r="R1476"/>
    </row>
    <row r="1477" spans="1:18" s="16" customFormat="1" x14ac:dyDescent="0.25">
      <c r="A1477" s="19"/>
      <c r="B1477" s="18"/>
      <c r="D1477"/>
      <c r="E1477"/>
      <c r="F1477"/>
      <c r="G1477"/>
      <c r="H1477"/>
      <c r="I1477"/>
      <c r="J1477"/>
      <c r="K1477"/>
      <c r="L1477"/>
      <c r="M1477"/>
      <c r="N1477"/>
      <c r="O1477"/>
      <c r="P1477"/>
      <c r="Q1477"/>
      <c r="R1477"/>
    </row>
    <row r="1478" spans="1:18" s="16" customFormat="1" x14ac:dyDescent="0.25">
      <c r="A1478" s="19"/>
      <c r="B1478" s="18"/>
      <c r="D1478"/>
      <c r="E1478"/>
      <c r="F1478"/>
      <c r="G1478"/>
      <c r="H1478"/>
      <c r="I1478"/>
      <c r="J1478"/>
      <c r="K1478"/>
      <c r="L1478"/>
      <c r="M1478"/>
      <c r="N1478"/>
      <c r="O1478"/>
      <c r="P1478"/>
      <c r="Q1478"/>
      <c r="R1478"/>
    </row>
    <row r="1479" spans="1:18" s="16" customFormat="1" x14ac:dyDescent="0.25">
      <c r="A1479" s="19"/>
      <c r="B1479" s="18"/>
      <c r="D1479"/>
      <c r="E1479"/>
      <c r="F1479"/>
      <c r="G1479"/>
      <c r="H1479"/>
      <c r="I1479"/>
      <c r="J1479"/>
      <c r="K1479"/>
      <c r="L1479"/>
      <c r="M1479"/>
      <c r="N1479"/>
      <c r="O1479"/>
      <c r="P1479"/>
      <c r="Q1479"/>
      <c r="R1479"/>
    </row>
    <row r="1480" spans="1:18" s="16" customFormat="1" x14ac:dyDescent="0.25">
      <c r="A1480" s="19"/>
      <c r="B1480" s="18"/>
      <c r="D1480"/>
      <c r="E1480"/>
      <c r="F1480"/>
      <c r="G1480"/>
      <c r="H1480"/>
      <c r="I1480"/>
      <c r="J1480"/>
      <c r="K1480"/>
      <c r="L1480"/>
      <c r="M1480"/>
      <c r="N1480"/>
      <c r="O1480"/>
      <c r="P1480"/>
      <c r="Q1480"/>
      <c r="R1480"/>
    </row>
    <row r="1481" spans="1:18" s="16" customFormat="1" x14ac:dyDescent="0.25">
      <c r="A1481" s="19"/>
      <c r="B1481" s="18"/>
      <c r="D1481"/>
      <c r="E1481"/>
      <c r="F1481"/>
      <c r="G1481"/>
      <c r="H1481"/>
      <c r="I1481"/>
      <c r="J1481"/>
      <c r="K1481"/>
      <c r="L1481"/>
      <c r="M1481"/>
      <c r="N1481"/>
      <c r="O1481"/>
      <c r="P1481"/>
      <c r="Q1481"/>
      <c r="R1481"/>
    </row>
    <row r="1482" spans="1:18" s="16" customFormat="1" x14ac:dyDescent="0.25">
      <c r="A1482" s="19"/>
      <c r="B1482" s="18"/>
      <c r="D1482"/>
      <c r="E1482"/>
      <c r="F1482"/>
      <c r="G1482"/>
      <c r="H1482"/>
      <c r="I1482"/>
      <c r="J1482"/>
      <c r="K1482"/>
      <c r="L1482"/>
      <c r="M1482"/>
      <c r="N1482"/>
      <c r="O1482"/>
      <c r="P1482"/>
      <c r="Q1482"/>
      <c r="R1482"/>
    </row>
    <row r="1483" spans="1:18" s="16" customFormat="1" x14ac:dyDescent="0.25">
      <c r="A1483" s="19"/>
      <c r="B1483" s="18"/>
      <c r="D1483"/>
      <c r="E1483"/>
      <c r="F1483"/>
      <c r="G1483"/>
      <c r="H1483"/>
      <c r="I1483"/>
      <c r="J1483"/>
      <c r="K1483"/>
      <c r="L1483"/>
      <c r="M1483"/>
      <c r="N1483"/>
      <c r="O1483"/>
      <c r="P1483"/>
      <c r="Q1483"/>
      <c r="R1483"/>
    </row>
    <row r="1484" spans="1:18" s="16" customFormat="1" x14ac:dyDescent="0.25">
      <c r="A1484" s="19"/>
      <c r="B1484" s="18"/>
      <c r="D1484"/>
      <c r="E1484"/>
      <c r="F1484"/>
      <c r="G1484"/>
      <c r="H1484"/>
      <c r="I1484"/>
      <c r="J1484"/>
      <c r="K1484"/>
      <c r="L1484"/>
      <c r="M1484"/>
      <c r="N1484"/>
      <c r="O1484"/>
      <c r="P1484"/>
      <c r="Q1484"/>
      <c r="R1484"/>
    </row>
    <row r="1485" spans="1:18" s="16" customFormat="1" x14ac:dyDescent="0.25">
      <c r="A1485" s="19"/>
      <c r="B1485" s="18"/>
      <c r="D1485"/>
      <c r="E1485"/>
      <c r="F1485"/>
      <c r="G1485"/>
      <c r="H1485"/>
      <c r="I1485"/>
      <c r="J1485"/>
      <c r="K1485"/>
      <c r="L1485"/>
      <c r="M1485"/>
      <c r="N1485"/>
      <c r="O1485"/>
      <c r="P1485"/>
      <c r="Q1485"/>
      <c r="R1485"/>
    </row>
    <row r="1486" spans="1:18" s="16" customFormat="1" x14ac:dyDescent="0.25">
      <c r="A1486" s="19"/>
      <c r="B1486" s="18"/>
      <c r="D1486"/>
      <c r="E1486"/>
      <c r="F1486"/>
      <c r="G1486"/>
      <c r="H1486"/>
      <c r="I1486"/>
      <c r="J1486"/>
      <c r="K1486"/>
      <c r="L1486"/>
      <c r="M1486"/>
      <c r="N1486"/>
      <c r="O1486"/>
      <c r="P1486"/>
      <c r="Q1486"/>
      <c r="R1486"/>
    </row>
    <row r="1487" spans="1:18" s="16" customFormat="1" x14ac:dyDescent="0.25">
      <c r="A1487" s="19"/>
      <c r="B1487" s="18"/>
      <c r="D1487"/>
      <c r="E1487"/>
      <c r="F1487"/>
      <c r="G1487"/>
      <c r="H1487"/>
      <c r="I1487"/>
      <c r="J1487"/>
      <c r="K1487"/>
      <c r="L1487"/>
      <c r="M1487"/>
      <c r="N1487"/>
      <c r="O1487"/>
      <c r="P1487"/>
      <c r="Q1487"/>
      <c r="R1487"/>
    </row>
    <row r="1488" spans="1:18" s="16" customFormat="1" x14ac:dyDescent="0.25">
      <c r="A1488" s="19"/>
      <c r="B1488" s="18"/>
      <c r="D1488"/>
      <c r="E1488"/>
      <c r="F1488"/>
      <c r="G1488"/>
      <c r="H1488"/>
      <c r="I1488"/>
      <c r="J1488"/>
      <c r="K1488"/>
      <c r="L1488"/>
      <c r="M1488"/>
      <c r="N1488"/>
      <c r="O1488"/>
      <c r="P1488"/>
      <c r="Q1488"/>
      <c r="R1488"/>
    </row>
    <row r="1489" spans="1:18" s="16" customFormat="1" x14ac:dyDescent="0.25">
      <c r="A1489" s="19"/>
      <c r="B1489" s="18"/>
      <c r="D1489"/>
      <c r="E1489"/>
      <c r="F1489"/>
      <c r="G1489"/>
      <c r="H1489"/>
      <c r="I1489"/>
      <c r="J1489"/>
      <c r="K1489"/>
      <c r="L1489"/>
      <c r="M1489"/>
      <c r="N1489"/>
      <c r="O1489"/>
      <c r="P1489"/>
      <c r="Q1489"/>
      <c r="R1489"/>
    </row>
    <row r="1490" spans="1:18" s="16" customFormat="1" x14ac:dyDescent="0.25">
      <c r="A1490" s="19"/>
      <c r="B1490" s="18"/>
      <c r="D1490"/>
      <c r="E1490"/>
      <c r="F1490"/>
      <c r="G1490"/>
      <c r="H1490"/>
      <c r="I1490"/>
      <c r="J1490"/>
      <c r="K1490"/>
      <c r="L1490"/>
      <c r="M1490"/>
      <c r="N1490"/>
      <c r="O1490"/>
      <c r="P1490"/>
      <c r="Q1490"/>
      <c r="R1490"/>
    </row>
    <row r="1491" spans="1:18" s="16" customFormat="1" x14ac:dyDescent="0.25">
      <c r="A1491" s="19"/>
      <c r="B1491" s="18"/>
      <c r="D1491"/>
      <c r="E1491"/>
      <c r="F1491"/>
      <c r="G1491"/>
      <c r="H1491"/>
      <c r="I1491"/>
      <c r="J1491"/>
      <c r="K1491"/>
      <c r="L1491"/>
      <c r="M1491"/>
      <c r="N1491"/>
      <c r="O1491"/>
      <c r="P1491"/>
      <c r="Q1491"/>
      <c r="R1491"/>
    </row>
    <row r="1492" spans="1:18" s="16" customFormat="1" x14ac:dyDescent="0.25">
      <c r="A1492" s="19"/>
      <c r="B1492" s="18"/>
      <c r="D1492"/>
      <c r="E1492"/>
      <c r="F1492"/>
      <c r="G1492"/>
      <c r="H1492"/>
      <c r="I1492"/>
      <c r="J1492"/>
      <c r="K1492"/>
      <c r="L1492"/>
      <c r="M1492"/>
      <c r="N1492"/>
      <c r="O1492"/>
      <c r="P1492"/>
      <c r="Q1492"/>
      <c r="R1492"/>
    </row>
    <row r="1493" spans="1:18" s="16" customFormat="1" x14ac:dyDescent="0.25">
      <c r="A1493" s="19"/>
      <c r="B1493" s="18"/>
      <c r="D1493"/>
      <c r="E1493"/>
      <c r="F1493"/>
      <c r="G1493"/>
      <c r="H1493"/>
      <c r="I1493"/>
      <c r="J1493"/>
      <c r="K1493"/>
      <c r="L1493"/>
      <c r="M1493"/>
      <c r="N1493"/>
      <c r="O1493"/>
      <c r="P1493"/>
      <c r="Q1493"/>
      <c r="R1493"/>
    </row>
    <row r="1494" spans="1:18" s="16" customFormat="1" x14ac:dyDescent="0.25">
      <c r="A1494" s="19"/>
      <c r="B1494" s="18"/>
      <c r="D1494"/>
      <c r="E1494"/>
      <c r="F1494"/>
      <c r="G1494"/>
      <c r="H1494"/>
      <c r="I1494"/>
      <c r="J1494"/>
      <c r="K1494"/>
      <c r="L1494"/>
      <c r="M1494"/>
      <c r="N1494"/>
      <c r="O1494"/>
      <c r="P1494"/>
      <c r="Q1494"/>
      <c r="R1494"/>
    </row>
    <row r="1495" spans="1:18" s="16" customFormat="1" x14ac:dyDescent="0.25">
      <c r="A1495" s="19"/>
      <c r="B1495" s="18"/>
      <c r="D1495"/>
      <c r="E1495"/>
      <c r="F1495"/>
      <c r="G1495"/>
      <c r="H1495"/>
      <c r="I1495"/>
      <c r="J1495"/>
      <c r="K1495"/>
      <c r="L1495"/>
      <c r="M1495"/>
      <c r="N1495"/>
      <c r="O1495"/>
      <c r="P1495"/>
      <c r="Q1495"/>
      <c r="R1495"/>
    </row>
    <row r="1496" spans="1:18" s="16" customFormat="1" x14ac:dyDescent="0.25">
      <c r="A1496" s="19"/>
      <c r="B1496" s="18"/>
      <c r="D1496"/>
      <c r="E1496"/>
      <c r="F1496"/>
      <c r="G1496"/>
      <c r="H1496"/>
      <c r="I1496"/>
      <c r="J1496"/>
      <c r="K1496"/>
      <c r="L1496"/>
      <c r="M1496"/>
      <c r="N1496"/>
      <c r="O1496"/>
      <c r="P1496"/>
      <c r="Q1496"/>
      <c r="R1496"/>
    </row>
    <row r="1497" spans="1:18" s="16" customFormat="1" x14ac:dyDescent="0.25">
      <c r="A1497" s="19"/>
      <c r="B1497" s="18"/>
      <c r="D1497"/>
      <c r="E1497"/>
      <c r="F1497"/>
      <c r="G1497"/>
      <c r="H1497"/>
      <c r="I1497"/>
      <c r="J1497"/>
      <c r="K1497"/>
      <c r="L1497"/>
      <c r="M1497"/>
      <c r="N1497"/>
      <c r="O1497"/>
      <c r="P1497"/>
      <c r="Q1497"/>
      <c r="R1497"/>
    </row>
    <row r="1498" spans="1:18" s="16" customFormat="1" x14ac:dyDescent="0.25">
      <c r="A1498" s="19"/>
      <c r="B1498" s="18"/>
      <c r="D1498"/>
      <c r="E1498"/>
      <c r="F1498"/>
      <c r="G1498"/>
      <c r="H1498"/>
      <c r="I1498"/>
      <c r="J1498"/>
      <c r="K1498"/>
      <c r="L1498"/>
      <c r="M1498"/>
      <c r="N1498"/>
      <c r="O1498"/>
      <c r="P1498"/>
      <c r="Q1498"/>
      <c r="R1498"/>
    </row>
    <row r="1499" spans="1:18" s="16" customFormat="1" x14ac:dyDescent="0.25">
      <c r="A1499" s="19"/>
      <c r="B1499" s="18"/>
      <c r="D1499"/>
      <c r="E1499"/>
      <c r="F1499"/>
      <c r="G1499"/>
      <c r="H1499"/>
      <c r="I1499"/>
      <c r="J1499"/>
      <c r="K1499"/>
      <c r="L1499"/>
      <c r="M1499"/>
      <c r="N1499"/>
      <c r="O1499"/>
      <c r="P1499"/>
      <c r="Q1499"/>
      <c r="R1499"/>
    </row>
    <row r="1500" spans="1:18" s="16" customFormat="1" x14ac:dyDescent="0.25">
      <c r="A1500" s="19"/>
      <c r="B1500" s="18"/>
      <c r="D1500"/>
      <c r="E1500"/>
      <c r="F1500"/>
      <c r="G1500"/>
      <c r="H1500"/>
      <c r="I1500"/>
      <c r="J1500"/>
      <c r="K1500"/>
      <c r="L1500"/>
      <c r="M1500"/>
      <c r="N1500"/>
      <c r="O1500"/>
      <c r="P1500"/>
      <c r="Q1500"/>
      <c r="R1500"/>
    </row>
    <row r="1501" spans="1:18" s="16" customFormat="1" x14ac:dyDescent="0.25">
      <c r="A1501" s="19"/>
      <c r="B1501" s="18"/>
      <c r="D1501"/>
      <c r="E1501"/>
      <c r="F1501"/>
      <c r="G1501"/>
      <c r="H1501"/>
      <c r="I1501"/>
      <c r="J1501"/>
      <c r="K1501"/>
      <c r="L1501"/>
      <c r="M1501"/>
      <c r="N1501"/>
      <c r="O1501"/>
      <c r="P1501"/>
      <c r="Q1501"/>
      <c r="R1501"/>
    </row>
    <row r="1502" spans="1:18" s="16" customFormat="1" x14ac:dyDescent="0.25">
      <c r="A1502" s="19"/>
      <c r="B1502" s="18"/>
      <c r="D1502"/>
      <c r="E1502"/>
      <c r="F1502"/>
      <c r="G1502"/>
      <c r="H1502"/>
      <c r="I1502"/>
      <c r="J1502"/>
      <c r="K1502"/>
      <c r="L1502"/>
      <c r="M1502"/>
      <c r="N1502"/>
      <c r="O1502"/>
      <c r="P1502"/>
      <c r="Q1502"/>
      <c r="R1502"/>
    </row>
    <row r="1503" spans="1:18" s="16" customFormat="1" x14ac:dyDescent="0.25">
      <c r="A1503" s="19"/>
      <c r="B1503" s="18"/>
      <c r="D1503"/>
      <c r="E1503"/>
      <c r="F1503"/>
      <c r="G1503"/>
      <c r="H1503"/>
      <c r="I1503"/>
      <c r="J1503"/>
      <c r="K1503"/>
      <c r="L1503"/>
      <c r="M1503"/>
      <c r="N1503"/>
      <c r="O1503"/>
      <c r="P1503"/>
      <c r="Q1503"/>
      <c r="R1503"/>
    </row>
    <row r="1504" spans="1:18" s="16" customFormat="1" x14ac:dyDescent="0.25">
      <c r="A1504" s="19"/>
      <c r="B1504" s="18"/>
      <c r="D1504"/>
      <c r="E1504"/>
      <c r="F1504"/>
      <c r="G1504"/>
      <c r="H1504"/>
      <c r="I1504"/>
      <c r="J1504"/>
      <c r="K1504"/>
      <c r="L1504"/>
      <c r="M1504"/>
      <c r="N1504"/>
      <c r="O1504"/>
      <c r="P1504"/>
      <c r="Q1504"/>
      <c r="R1504"/>
    </row>
    <row r="1505" spans="1:18" s="16" customFormat="1" x14ac:dyDescent="0.25">
      <c r="A1505" s="19"/>
      <c r="B1505" s="18"/>
      <c r="D1505"/>
      <c r="E1505"/>
      <c r="F1505"/>
      <c r="G1505"/>
      <c r="H1505"/>
      <c r="I1505"/>
      <c r="J1505"/>
      <c r="K1505"/>
      <c r="L1505"/>
      <c r="M1505"/>
      <c r="N1505"/>
      <c r="O1505"/>
      <c r="P1505"/>
      <c r="Q1505"/>
      <c r="R1505"/>
    </row>
    <row r="1506" spans="1:18" s="16" customFormat="1" x14ac:dyDescent="0.25">
      <c r="A1506" s="19"/>
      <c r="B1506" s="18"/>
      <c r="D1506"/>
      <c r="E1506"/>
      <c r="F1506"/>
      <c r="G1506"/>
      <c r="H1506"/>
      <c r="I1506"/>
      <c r="J1506"/>
      <c r="K1506"/>
      <c r="L1506"/>
      <c r="M1506"/>
      <c r="N1506"/>
      <c r="O1506"/>
      <c r="P1506"/>
      <c r="Q1506"/>
      <c r="R1506"/>
    </row>
    <row r="1507" spans="1:18" s="16" customFormat="1" x14ac:dyDescent="0.25">
      <c r="A1507" s="19"/>
      <c r="B1507" s="18"/>
      <c r="D1507"/>
      <c r="E1507"/>
      <c r="F1507"/>
      <c r="G1507"/>
      <c r="H1507"/>
      <c r="I1507"/>
      <c r="J1507"/>
      <c r="K1507"/>
      <c r="L1507"/>
      <c r="M1507"/>
      <c r="N1507"/>
      <c r="O1507"/>
      <c r="P1507"/>
      <c r="Q1507"/>
      <c r="R1507"/>
    </row>
    <row r="1508" spans="1:18" s="16" customFormat="1" x14ac:dyDescent="0.25">
      <c r="A1508" s="19"/>
      <c r="B1508" s="18"/>
      <c r="D1508"/>
      <c r="E1508"/>
      <c r="F1508"/>
      <c r="G1508"/>
      <c r="H1508"/>
      <c r="I1508"/>
      <c r="J1508"/>
      <c r="K1508"/>
      <c r="L1508"/>
      <c r="M1508"/>
      <c r="N1508"/>
      <c r="O1508"/>
      <c r="P1508"/>
      <c r="Q1508"/>
      <c r="R1508"/>
    </row>
    <row r="1509" spans="1:18" s="16" customFormat="1" x14ac:dyDescent="0.25">
      <c r="A1509" s="19"/>
      <c r="B1509" s="18"/>
      <c r="D1509"/>
      <c r="E1509"/>
      <c r="F1509"/>
      <c r="G1509"/>
      <c r="H1509"/>
      <c r="I1509"/>
      <c r="J1509"/>
      <c r="K1509"/>
      <c r="L1509"/>
      <c r="M1509"/>
      <c r="N1509"/>
      <c r="O1509"/>
      <c r="P1509"/>
      <c r="Q1509"/>
      <c r="R1509"/>
    </row>
    <row r="1510" spans="1:18" s="16" customFormat="1" x14ac:dyDescent="0.25">
      <c r="A1510" s="19"/>
      <c r="B1510" s="18"/>
      <c r="D1510"/>
      <c r="E1510"/>
      <c r="F1510"/>
      <c r="G1510"/>
      <c r="H1510"/>
      <c r="I1510"/>
      <c r="J1510"/>
      <c r="K1510"/>
      <c r="L1510"/>
      <c r="M1510"/>
      <c r="N1510"/>
      <c r="O1510"/>
      <c r="P1510"/>
      <c r="Q1510"/>
      <c r="R1510"/>
    </row>
    <row r="1511" spans="1:18" s="16" customFormat="1" x14ac:dyDescent="0.25">
      <c r="A1511" s="19"/>
      <c r="B1511" s="18"/>
      <c r="D1511"/>
      <c r="E1511"/>
      <c r="F1511"/>
      <c r="G1511"/>
      <c r="H1511"/>
      <c r="I1511"/>
      <c r="J1511"/>
      <c r="K1511"/>
      <c r="L1511"/>
      <c r="M1511"/>
      <c r="N1511"/>
      <c r="O1511"/>
      <c r="P1511"/>
      <c r="Q1511"/>
      <c r="R1511"/>
    </row>
    <row r="1512" spans="1:18" s="16" customFormat="1" x14ac:dyDescent="0.25">
      <c r="A1512" s="19"/>
      <c r="B1512" s="20"/>
      <c r="D1512"/>
      <c r="E1512"/>
      <c r="F1512"/>
      <c r="G1512"/>
      <c r="H1512"/>
      <c r="I1512"/>
      <c r="J1512"/>
      <c r="K1512"/>
      <c r="L1512"/>
      <c r="M1512"/>
      <c r="N1512"/>
      <c r="O1512"/>
      <c r="P1512"/>
      <c r="Q1512"/>
      <c r="R1512"/>
    </row>
    <row r="1513" spans="1:18" s="16" customFormat="1" x14ac:dyDescent="0.25">
      <c r="A1513" s="19"/>
      <c r="B1513" s="18"/>
      <c r="D1513"/>
      <c r="E1513"/>
      <c r="F1513"/>
      <c r="G1513"/>
      <c r="H1513"/>
      <c r="I1513"/>
      <c r="J1513"/>
      <c r="K1513"/>
      <c r="L1513"/>
      <c r="M1513"/>
      <c r="N1513"/>
      <c r="O1513"/>
      <c r="P1513"/>
      <c r="Q1513"/>
      <c r="R1513"/>
    </row>
    <row r="1514" spans="1:18" s="16" customFormat="1" x14ac:dyDescent="0.25">
      <c r="A1514" s="19"/>
      <c r="B1514" s="18"/>
      <c r="D1514"/>
      <c r="E1514"/>
      <c r="F1514"/>
      <c r="G1514"/>
      <c r="H1514"/>
      <c r="I1514"/>
      <c r="J1514"/>
      <c r="K1514"/>
      <c r="L1514"/>
      <c r="M1514"/>
      <c r="N1514"/>
      <c r="O1514"/>
      <c r="P1514"/>
      <c r="Q1514"/>
      <c r="R1514"/>
    </row>
    <row r="1515" spans="1:18" s="16" customFormat="1" x14ac:dyDescent="0.25">
      <c r="A1515" s="19"/>
      <c r="B1515" s="18"/>
      <c r="D1515"/>
      <c r="E1515"/>
      <c r="F1515"/>
      <c r="G1515"/>
      <c r="H1515"/>
      <c r="I1515"/>
      <c r="J1515"/>
      <c r="K1515"/>
      <c r="L1515"/>
      <c r="M1515"/>
      <c r="N1515"/>
      <c r="O1515"/>
      <c r="P1515"/>
      <c r="Q1515"/>
      <c r="R1515"/>
    </row>
    <row r="1516" spans="1:18" s="16" customFormat="1" x14ac:dyDescent="0.25">
      <c r="A1516" s="19"/>
      <c r="B1516" s="18"/>
      <c r="D1516"/>
      <c r="E1516"/>
      <c r="F1516"/>
      <c r="G1516"/>
      <c r="H1516"/>
      <c r="I1516"/>
      <c r="J1516"/>
      <c r="K1516"/>
      <c r="L1516"/>
      <c r="M1516"/>
      <c r="N1516"/>
      <c r="O1516"/>
      <c r="P1516"/>
      <c r="Q1516"/>
      <c r="R1516"/>
    </row>
    <row r="1517" spans="1:18" s="16" customFormat="1" x14ac:dyDescent="0.25">
      <c r="A1517" s="19"/>
      <c r="B1517" s="18"/>
      <c r="D1517"/>
      <c r="E1517"/>
      <c r="F1517"/>
      <c r="G1517"/>
      <c r="H1517"/>
      <c r="I1517"/>
      <c r="J1517"/>
      <c r="K1517"/>
      <c r="L1517"/>
      <c r="M1517"/>
      <c r="N1517"/>
      <c r="O1517"/>
      <c r="P1517"/>
      <c r="Q1517"/>
      <c r="R1517"/>
    </row>
    <row r="1518" spans="1:18" s="16" customFormat="1" x14ac:dyDescent="0.25">
      <c r="A1518" s="19"/>
      <c r="B1518" s="18"/>
      <c r="D1518"/>
      <c r="E1518"/>
      <c r="F1518"/>
      <c r="G1518"/>
      <c r="H1518"/>
      <c r="I1518"/>
      <c r="J1518"/>
      <c r="K1518"/>
      <c r="L1518"/>
      <c r="M1518"/>
      <c r="N1518"/>
      <c r="O1518"/>
      <c r="P1518"/>
      <c r="Q1518"/>
      <c r="R1518"/>
    </row>
    <row r="1519" spans="1:18" s="16" customFormat="1" x14ac:dyDescent="0.25">
      <c r="A1519" s="19"/>
      <c r="B1519" s="18"/>
      <c r="D1519"/>
      <c r="E1519"/>
      <c r="F1519"/>
      <c r="G1519"/>
      <c r="H1519"/>
      <c r="I1519"/>
      <c r="J1519"/>
      <c r="K1519"/>
      <c r="L1519"/>
      <c r="M1519"/>
      <c r="N1519"/>
      <c r="O1519"/>
      <c r="P1519"/>
      <c r="Q1519"/>
      <c r="R1519"/>
    </row>
    <row r="1520" spans="1:18" s="16" customFormat="1" x14ac:dyDescent="0.25">
      <c r="A1520" s="19"/>
      <c r="B1520" s="18"/>
      <c r="D1520"/>
      <c r="E1520"/>
      <c r="F1520"/>
      <c r="G1520"/>
      <c r="H1520"/>
      <c r="I1520"/>
      <c r="J1520"/>
      <c r="K1520"/>
      <c r="L1520"/>
      <c r="M1520"/>
      <c r="N1520"/>
      <c r="O1520"/>
      <c r="P1520"/>
      <c r="Q1520"/>
      <c r="R1520"/>
    </row>
    <row r="1521" spans="1:18" s="16" customFormat="1" x14ac:dyDescent="0.25">
      <c r="A1521" s="19"/>
      <c r="B1521" s="18"/>
      <c r="D1521"/>
      <c r="E1521"/>
      <c r="F1521"/>
      <c r="G1521"/>
      <c r="H1521"/>
      <c r="I1521"/>
      <c r="J1521"/>
      <c r="K1521"/>
      <c r="L1521"/>
      <c r="M1521"/>
      <c r="N1521"/>
      <c r="O1521"/>
      <c r="P1521"/>
      <c r="Q1521"/>
      <c r="R1521"/>
    </row>
    <row r="1522" spans="1:18" s="16" customFormat="1" x14ac:dyDescent="0.25">
      <c r="A1522" s="19"/>
      <c r="B1522" s="18"/>
      <c r="D1522"/>
      <c r="E1522"/>
      <c r="F1522"/>
      <c r="G1522"/>
      <c r="H1522"/>
      <c r="I1522"/>
      <c r="J1522"/>
      <c r="K1522"/>
      <c r="L1522"/>
      <c r="M1522"/>
      <c r="N1522"/>
      <c r="O1522"/>
      <c r="P1522"/>
      <c r="Q1522"/>
      <c r="R1522"/>
    </row>
    <row r="1523" spans="1:18" s="16" customFormat="1" x14ac:dyDescent="0.25">
      <c r="A1523" s="19"/>
      <c r="B1523" s="18"/>
      <c r="D1523"/>
      <c r="E1523"/>
      <c r="F1523"/>
      <c r="G1523"/>
      <c r="H1523"/>
      <c r="I1523"/>
      <c r="J1523"/>
      <c r="K1523"/>
      <c r="L1523"/>
      <c r="M1523"/>
      <c r="N1523"/>
      <c r="O1523"/>
      <c r="P1523"/>
      <c r="Q1523"/>
      <c r="R1523"/>
    </row>
    <row r="1524" spans="1:18" s="16" customFormat="1" x14ac:dyDescent="0.25">
      <c r="A1524" s="19"/>
      <c r="B1524" s="18"/>
      <c r="D1524"/>
      <c r="E1524"/>
      <c r="F1524"/>
      <c r="G1524"/>
      <c r="H1524"/>
      <c r="I1524"/>
      <c r="J1524"/>
      <c r="K1524"/>
      <c r="L1524"/>
      <c r="M1524"/>
      <c r="N1524"/>
      <c r="O1524"/>
      <c r="P1524"/>
      <c r="Q1524"/>
      <c r="R1524"/>
    </row>
    <row r="1525" spans="1:18" s="16" customFormat="1" x14ac:dyDescent="0.25">
      <c r="A1525" s="19"/>
      <c r="B1525" s="18"/>
      <c r="D1525"/>
      <c r="E1525"/>
      <c r="F1525"/>
      <c r="G1525"/>
      <c r="H1525"/>
      <c r="I1525"/>
      <c r="J1525"/>
      <c r="K1525"/>
      <c r="L1525"/>
      <c r="M1525"/>
      <c r="N1525"/>
      <c r="O1525"/>
      <c r="P1525"/>
      <c r="Q1525"/>
      <c r="R1525"/>
    </row>
    <row r="1526" spans="1:18" s="16" customFormat="1" x14ac:dyDescent="0.25">
      <c r="A1526" s="19"/>
      <c r="B1526" s="18"/>
      <c r="D1526"/>
      <c r="E1526"/>
      <c r="F1526"/>
      <c r="G1526"/>
      <c r="H1526"/>
      <c r="I1526"/>
      <c r="J1526"/>
      <c r="K1526"/>
      <c r="L1526"/>
      <c r="M1526"/>
      <c r="N1526"/>
      <c r="O1526"/>
      <c r="P1526"/>
      <c r="Q1526"/>
      <c r="R1526"/>
    </row>
    <row r="1527" spans="1:18" s="16" customFormat="1" x14ac:dyDescent="0.25">
      <c r="A1527" s="19"/>
      <c r="B1527" s="18"/>
      <c r="D1527"/>
      <c r="E1527"/>
      <c r="F1527"/>
      <c r="G1527"/>
      <c r="H1527"/>
      <c r="I1527"/>
      <c r="J1527"/>
      <c r="K1527"/>
      <c r="L1527"/>
      <c r="M1527"/>
      <c r="N1527"/>
      <c r="O1527"/>
      <c r="P1527"/>
      <c r="Q1527"/>
      <c r="R1527"/>
    </row>
    <row r="1528" spans="1:18" s="16" customFormat="1" x14ac:dyDescent="0.25">
      <c r="A1528" s="19"/>
      <c r="B1528" s="18"/>
      <c r="D1528"/>
      <c r="E1528"/>
      <c r="F1528"/>
      <c r="G1528"/>
      <c r="H1528"/>
      <c r="I1528"/>
      <c r="J1528"/>
      <c r="K1528"/>
      <c r="L1528"/>
      <c r="M1528"/>
      <c r="N1528"/>
      <c r="O1528"/>
      <c r="P1528"/>
      <c r="Q1528"/>
      <c r="R1528"/>
    </row>
    <row r="1529" spans="1:18" s="16" customFormat="1" x14ac:dyDescent="0.25">
      <c r="A1529" s="19"/>
      <c r="B1529" s="18"/>
      <c r="D1529"/>
      <c r="E1529"/>
      <c r="F1529"/>
      <c r="G1529"/>
      <c r="H1529"/>
      <c r="I1529"/>
      <c r="J1529"/>
      <c r="K1529"/>
      <c r="L1529"/>
      <c r="M1529"/>
      <c r="N1529"/>
      <c r="O1529"/>
      <c r="P1529"/>
      <c r="Q1529"/>
      <c r="R1529"/>
    </row>
    <row r="1530" spans="1:18" s="16" customFormat="1" x14ac:dyDescent="0.25">
      <c r="A1530" s="19"/>
      <c r="B1530" s="18"/>
      <c r="D1530"/>
      <c r="E1530"/>
      <c r="F1530"/>
      <c r="G1530"/>
      <c r="H1530"/>
      <c r="I1530"/>
      <c r="J1530"/>
      <c r="K1530"/>
      <c r="L1530"/>
      <c r="M1530"/>
      <c r="N1530"/>
      <c r="O1530"/>
      <c r="P1530"/>
      <c r="Q1530"/>
      <c r="R1530"/>
    </row>
    <row r="1531" spans="1:18" s="16" customFormat="1" x14ac:dyDescent="0.25">
      <c r="A1531" s="19"/>
      <c r="B1531" s="18"/>
      <c r="D1531"/>
      <c r="E1531"/>
      <c r="F1531"/>
      <c r="G1531"/>
      <c r="H1531"/>
      <c r="I1531"/>
      <c r="J1531"/>
      <c r="K1531"/>
      <c r="L1531"/>
      <c r="M1531"/>
      <c r="N1531"/>
      <c r="O1531"/>
      <c r="P1531"/>
      <c r="Q1531"/>
      <c r="R1531"/>
    </row>
    <row r="1532" spans="1:18" s="16" customFormat="1" x14ac:dyDescent="0.25">
      <c r="A1532" s="19"/>
      <c r="B1532" s="18"/>
      <c r="D1532"/>
      <c r="E1532"/>
      <c r="F1532"/>
      <c r="G1532"/>
      <c r="H1532"/>
      <c r="I1532"/>
      <c r="J1532"/>
      <c r="K1532"/>
      <c r="L1532"/>
      <c r="M1532"/>
      <c r="N1532"/>
      <c r="O1532"/>
      <c r="P1532"/>
      <c r="Q1532"/>
      <c r="R1532"/>
    </row>
    <row r="1533" spans="1:18" s="16" customFormat="1" x14ac:dyDescent="0.25">
      <c r="A1533" s="19"/>
      <c r="B1533" s="18"/>
      <c r="D1533"/>
      <c r="E1533"/>
      <c r="F1533"/>
      <c r="G1533"/>
      <c r="H1533"/>
      <c r="I1533"/>
      <c r="J1533"/>
      <c r="K1533"/>
      <c r="L1533"/>
      <c r="M1533"/>
      <c r="N1533"/>
      <c r="O1533"/>
      <c r="P1533"/>
      <c r="Q1533"/>
      <c r="R1533"/>
    </row>
    <row r="1534" spans="1:18" s="16" customFormat="1" x14ac:dyDescent="0.25">
      <c r="A1534" s="19"/>
      <c r="B1534" s="18"/>
      <c r="D1534"/>
      <c r="E1534"/>
      <c r="F1534"/>
      <c r="G1534"/>
      <c r="H1534"/>
      <c r="I1534"/>
      <c r="J1534"/>
      <c r="K1534"/>
      <c r="L1534"/>
      <c r="M1534"/>
      <c r="N1534"/>
      <c r="O1534"/>
      <c r="P1534"/>
      <c r="Q1534"/>
      <c r="R1534"/>
    </row>
    <row r="1535" spans="1:18" s="16" customFormat="1" x14ac:dyDescent="0.25">
      <c r="A1535" s="19"/>
      <c r="B1535" s="18"/>
      <c r="D1535"/>
      <c r="E1535"/>
      <c r="F1535"/>
      <c r="G1535"/>
      <c r="H1535"/>
      <c r="I1535"/>
      <c r="J1535"/>
      <c r="K1535"/>
      <c r="L1535"/>
      <c r="M1535"/>
      <c r="N1535"/>
      <c r="O1535"/>
      <c r="P1535"/>
      <c r="Q1535"/>
      <c r="R1535"/>
    </row>
    <row r="1536" spans="1:18"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c r="B2532" s="18"/>
      <c r="D2532"/>
      <c r="E2532"/>
      <c r="F2532"/>
      <c r="G2532"/>
      <c r="H2532"/>
      <c r="I2532"/>
      <c r="J2532"/>
      <c r="K2532"/>
      <c r="L2532"/>
      <c r="M2532"/>
      <c r="N2532"/>
      <c r="O2532"/>
      <c r="P2532"/>
      <c r="Q2532"/>
      <c r="R2532"/>
    </row>
    <row r="2533" spans="1:18" s="16" customFormat="1" x14ac:dyDescent="0.25">
      <c r="A2533"/>
      <c r="B2533" s="18"/>
      <c r="D2533"/>
      <c r="E2533"/>
      <c r="F2533"/>
      <c r="G2533"/>
      <c r="H2533"/>
      <c r="I2533"/>
      <c r="J2533"/>
      <c r="K2533"/>
      <c r="L2533"/>
      <c r="M2533"/>
      <c r="N2533"/>
      <c r="O2533"/>
      <c r="P2533"/>
      <c r="Q2533"/>
      <c r="R2533"/>
    </row>
    <row r="2534" spans="1:18" s="16" customFormat="1" x14ac:dyDescent="0.25">
      <c r="A2534"/>
      <c r="B2534" s="18"/>
      <c r="D2534"/>
      <c r="E2534"/>
      <c r="F2534"/>
      <c r="G2534"/>
      <c r="H2534"/>
      <c r="I2534"/>
      <c r="J2534"/>
      <c r="K2534"/>
      <c r="L2534"/>
      <c r="M2534"/>
      <c r="N2534"/>
      <c r="O2534"/>
      <c r="P2534"/>
      <c r="Q2534"/>
      <c r="R2534"/>
    </row>
    <row r="2535" spans="1:18" s="16" customFormat="1" x14ac:dyDescent="0.25">
      <c r="A2535"/>
      <c r="B2535" s="18"/>
      <c r="D2535"/>
      <c r="E2535"/>
      <c r="F2535"/>
      <c r="G2535"/>
      <c r="H2535"/>
      <c r="I2535"/>
      <c r="J2535"/>
      <c r="K2535"/>
      <c r="L2535"/>
      <c r="M2535"/>
      <c r="N2535"/>
      <c r="O2535"/>
      <c r="P2535"/>
      <c r="Q2535"/>
      <c r="R2535"/>
    </row>
    <row r="2536" spans="1:18" s="16" customFormat="1" x14ac:dyDescent="0.25">
      <c r="A2536"/>
      <c r="B2536" s="18"/>
      <c r="D2536"/>
      <c r="E2536"/>
      <c r="F2536"/>
      <c r="G2536"/>
      <c r="H2536"/>
      <c r="I2536"/>
      <c r="J2536"/>
      <c r="K2536"/>
      <c r="L2536"/>
      <c r="M2536"/>
      <c r="N2536"/>
      <c r="O2536"/>
      <c r="P2536"/>
      <c r="Q2536"/>
      <c r="R2536"/>
    </row>
    <row r="2537" spans="1:18" s="16" customFormat="1" x14ac:dyDescent="0.25">
      <c r="A2537"/>
      <c r="B2537" s="18"/>
      <c r="D2537"/>
      <c r="E2537"/>
      <c r="F2537"/>
      <c r="G2537"/>
      <c r="H2537"/>
      <c r="I2537"/>
      <c r="J2537"/>
      <c r="K2537"/>
      <c r="L2537"/>
      <c r="M2537"/>
      <c r="N2537"/>
      <c r="O2537"/>
      <c r="P2537"/>
      <c r="Q2537"/>
      <c r="R2537"/>
    </row>
    <row r="2538" spans="1:18" s="16" customFormat="1" x14ac:dyDescent="0.25">
      <c r="A2538"/>
      <c r="B2538" s="18"/>
      <c r="D2538"/>
      <c r="E2538"/>
      <c r="F2538"/>
      <c r="G2538"/>
      <c r="H2538"/>
      <c r="I2538"/>
      <c r="J2538"/>
      <c r="K2538"/>
      <c r="L2538"/>
      <c r="M2538"/>
      <c r="N2538"/>
      <c r="O2538"/>
      <c r="P2538"/>
      <c r="Q2538"/>
      <c r="R2538"/>
    </row>
    <row r="2539" spans="1:18" s="16" customFormat="1" x14ac:dyDescent="0.25">
      <c r="A2539"/>
      <c r="B2539" s="18"/>
      <c r="D2539"/>
      <c r="E2539"/>
      <c r="F2539"/>
      <c r="G2539"/>
      <c r="H2539"/>
      <c r="I2539"/>
      <c r="J2539"/>
      <c r="K2539"/>
      <c r="L2539"/>
      <c r="M2539"/>
      <c r="N2539"/>
      <c r="O2539"/>
      <c r="P2539"/>
      <c r="Q2539"/>
      <c r="R2539"/>
    </row>
    <row r="2540" spans="1:18" s="16" customFormat="1" x14ac:dyDescent="0.25">
      <c r="A2540"/>
      <c r="B2540" s="18"/>
      <c r="D2540"/>
      <c r="E2540"/>
      <c r="F2540"/>
      <c r="G2540"/>
      <c r="H2540"/>
      <c r="I2540"/>
      <c r="J2540"/>
      <c r="K2540"/>
      <c r="L2540"/>
      <c r="M2540"/>
      <c r="N2540"/>
      <c r="O2540"/>
      <c r="P2540"/>
      <c r="Q2540"/>
      <c r="R2540"/>
    </row>
    <row r="2541" spans="1:18" s="16" customFormat="1" x14ac:dyDescent="0.25">
      <c r="A2541"/>
      <c r="B2541" s="18"/>
      <c r="D2541"/>
      <c r="E2541"/>
      <c r="F2541"/>
      <c r="G2541"/>
      <c r="H2541"/>
      <c r="I2541"/>
      <c r="J2541"/>
      <c r="K2541"/>
      <c r="L2541"/>
      <c r="M2541"/>
      <c r="N2541"/>
      <c r="O2541"/>
      <c r="P2541"/>
      <c r="Q2541"/>
      <c r="R2541"/>
    </row>
    <row r="2542" spans="1:18" s="16" customFormat="1" x14ac:dyDescent="0.25">
      <c r="A2542"/>
      <c r="B2542" s="18"/>
      <c r="D2542"/>
      <c r="E2542"/>
      <c r="F2542"/>
      <c r="G2542"/>
      <c r="H2542"/>
      <c r="I2542"/>
      <c r="J2542"/>
      <c r="K2542"/>
      <c r="L2542"/>
      <c r="M2542"/>
      <c r="N2542"/>
      <c r="O2542"/>
      <c r="P2542"/>
      <c r="Q2542"/>
      <c r="R2542"/>
    </row>
    <row r="2543" spans="1:18" s="16" customFormat="1" x14ac:dyDescent="0.25">
      <c r="A2543"/>
      <c r="B2543" s="18"/>
      <c r="D2543"/>
      <c r="E2543"/>
      <c r="F2543"/>
      <c r="G2543"/>
      <c r="H2543"/>
      <c r="I2543"/>
      <c r="J2543"/>
      <c r="K2543"/>
      <c r="L2543"/>
      <c r="M2543"/>
      <c r="N2543"/>
      <c r="O2543"/>
      <c r="P2543"/>
      <c r="Q2543"/>
      <c r="R2543"/>
    </row>
    <row r="2544" spans="1:18" s="16" customFormat="1" x14ac:dyDescent="0.25">
      <c r="A2544"/>
      <c r="B2544" s="18"/>
      <c r="D2544"/>
      <c r="E2544"/>
      <c r="F2544"/>
      <c r="G2544"/>
      <c r="H2544"/>
      <c r="I2544"/>
      <c r="J2544"/>
      <c r="K2544"/>
      <c r="L2544"/>
      <c r="M2544"/>
      <c r="N2544"/>
      <c r="O2544"/>
      <c r="P2544"/>
      <c r="Q2544"/>
      <c r="R2544"/>
    </row>
    <row r="2545" spans="1:18" s="16" customFormat="1" x14ac:dyDescent="0.25">
      <c r="A2545"/>
      <c r="B2545" s="18"/>
      <c r="D2545"/>
      <c r="E2545"/>
      <c r="F2545"/>
      <c r="G2545"/>
      <c r="H2545"/>
      <c r="I2545"/>
      <c r="J2545"/>
      <c r="K2545"/>
      <c r="L2545"/>
      <c r="M2545"/>
      <c r="N2545"/>
      <c r="O2545"/>
      <c r="P2545"/>
      <c r="Q2545"/>
      <c r="R2545"/>
    </row>
    <row r="2546" spans="1:18" s="16" customFormat="1" x14ac:dyDescent="0.25">
      <c r="A2546"/>
      <c r="B2546" s="18"/>
      <c r="D2546"/>
      <c r="E2546"/>
      <c r="F2546"/>
      <c r="G2546"/>
      <c r="H2546"/>
      <c r="I2546"/>
      <c r="J2546"/>
      <c r="K2546"/>
      <c r="L2546"/>
      <c r="M2546"/>
      <c r="N2546"/>
      <c r="O2546"/>
      <c r="P2546"/>
      <c r="Q2546"/>
      <c r="R2546"/>
    </row>
    <row r="2547" spans="1:18" s="16" customFormat="1" x14ac:dyDescent="0.25">
      <c r="A2547"/>
      <c r="B2547" s="18"/>
      <c r="D2547"/>
      <c r="E2547"/>
      <c r="F2547"/>
      <c r="G2547"/>
      <c r="H2547"/>
      <c r="I2547"/>
      <c r="J2547"/>
      <c r="K2547"/>
      <c r="L2547"/>
      <c r="M2547"/>
      <c r="N2547"/>
      <c r="O2547"/>
      <c r="P2547"/>
      <c r="Q2547"/>
      <c r="R2547"/>
    </row>
    <row r="2548" spans="1:18" s="16" customFormat="1" x14ac:dyDescent="0.25">
      <c r="A2548"/>
      <c r="B2548" s="18"/>
      <c r="D2548"/>
      <c r="E2548"/>
      <c r="F2548"/>
      <c r="G2548"/>
      <c r="H2548"/>
      <c r="I2548"/>
      <c r="J2548"/>
      <c r="K2548"/>
      <c r="L2548"/>
      <c r="M2548"/>
      <c r="N2548"/>
      <c r="O2548"/>
      <c r="P2548"/>
      <c r="Q2548"/>
      <c r="R2548"/>
    </row>
    <row r="2549" spans="1:18" s="16" customFormat="1" x14ac:dyDescent="0.25">
      <c r="A2549"/>
      <c r="B2549" s="18"/>
      <c r="D2549"/>
      <c r="E2549"/>
      <c r="F2549"/>
      <c r="G2549"/>
      <c r="H2549"/>
      <c r="I2549"/>
      <c r="J2549"/>
      <c r="K2549"/>
      <c r="L2549"/>
      <c r="M2549"/>
      <c r="N2549"/>
      <c r="O2549"/>
      <c r="P2549"/>
      <c r="Q2549"/>
      <c r="R2549"/>
    </row>
    <row r="2550" spans="1:18" s="16" customFormat="1" x14ac:dyDescent="0.25">
      <c r="A2550"/>
      <c r="B2550" s="18"/>
      <c r="D2550"/>
      <c r="E2550"/>
      <c r="F2550"/>
      <c r="G2550"/>
      <c r="H2550"/>
      <c r="I2550"/>
      <c r="J2550"/>
      <c r="K2550"/>
      <c r="L2550"/>
      <c r="M2550"/>
      <c r="N2550"/>
      <c r="O2550"/>
      <c r="P2550"/>
      <c r="Q2550"/>
      <c r="R2550"/>
    </row>
    <row r="2551" spans="1:18" s="16" customFormat="1" x14ac:dyDescent="0.25">
      <c r="A2551"/>
      <c r="B2551" s="18"/>
      <c r="D2551"/>
      <c r="E2551"/>
      <c r="F2551"/>
      <c r="G2551"/>
      <c r="H2551"/>
      <c r="I2551"/>
      <c r="J2551"/>
      <c r="K2551"/>
      <c r="L2551"/>
      <c r="M2551"/>
      <c r="N2551"/>
      <c r="O2551"/>
      <c r="P2551"/>
      <c r="Q2551"/>
      <c r="R2551"/>
    </row>
    <row r="2552" spans="1:18" s="16" customFormat="1" x14ac:dyDescent="0.25">
      <c r="A2552"/>
      <c r="B2552" s="18"/>
      <c r="D2552"/>
      <c r="E2552"/>
      <c r="F2552"/>
      <c r="G2552"/>
      <c r="H2552"/>
      <c r="I2552"/>
      <c r="J2552"/>
      <c r="K2552"/>
      <c r="L2552"/>
      <c r="M2552"/>
      <c r="N2552"/>
      <c r="O2552"/>
      <c r="P2552"/>
      <c r="Q2552"/>
      <c r="R2552"/>
    </row>
    <row r="2553" spans="1:18" s="16" customFormat="1" x14ac:dyDescent="0.25">
      <c r="A2553"/>
      <c r="B2553" s="18"/>
      <c r="D2553"/>
      <c r="E2553"/>
      <c r="F2553"/>
      <c r="G2553"/>
      <c r="H2553"/>
      <c r="I2553"/>
      <c r="J2553"/>
      <c r="K2553"/>
      <c r="L2553"/>
      <c r="M2553"/>
      <c r="N2553"/>
      <c r="O2553"/>
      <c r="P2553"/>
      <c r="Q2553"/>
      <c r="R2553"/>
    </row>
    <row r="2554" spans="1:18" s="16" customFormat="1" x14ac:dyDescent="0.25">
      <c r="A2554"/>
      <c r="B2554" s="18"/>
      <c r="D2554"/>
      <c r="E2554"/>
      <c r="F2554"/>
      <c r="G2554"/>
      <c r="H2554"/>
      <c r="I2554"/>
      <c r="J2554"/>
      <c r="K2554"/>
      <c r="L2554"/>
      <c r="M2554"/>
      <c r="N2554"/>
      <c r="O2554"/>
      <c r="P2554"/>
      <c r="Q2554"/>
      <c r="R2554"/>
    </row>
    <row r="2555" spans="1:18" s="16" customFormat="1" x14ac:dyDescent="0.25">
      <c r="A2555"/>
      <c r="B2555" s="18"/>
      <c r="D2555"/>
      <c r="E2555"/>
      <c r="F2555"/>
      <c r="G2555"/>
      <c r="H2555"/>
      <c r="I2555"/>
      <c r="J2555"/>
      <c r="K2555"/>
      <c r="L2555"/>
      <c r="M2555"/>
      <c r="N2555"/>
      <c r="O2555"/>
      <c r="P2555"/>
      <c r="Q2555"/>
      <c r="R2555"/>
    </row>
    <row r="2556" spans="1:18" s="16" customFormat="1" x14ac:dyDescent="0.25">
      <c r="A2556"/>
      <c r="B2556" s="18"/>
      <c r="D2556"/>
      <c r="E2556"/>
      <c r="F2556"/>
      <c r="G2556"/>
      <c r="H2556"/>
      <c r="I2556"/>
      <c r="J2556"/>
      <c r="K2556"/>
      <c r="L2556"/>
      <c r="M2556"/>
      <c r="N2556"/>
      <c r="O2556"/>
      <c r="P2556"/>
      <c r="Q2556"/>
      <c r="R2556"/>
    </row>
    <row r="2557" spans="1:18" s="16" customFormat="1" x14ac:dyDescent="0.25">
      <c r="A2557"/>
      <c r="B2557" s="18"/>
      <c r="D2557"/>
      <c r="E2557"/>
      <c r="F2557"/>
      <c r="G2557"/>
      <c r="H2557"/>
      <c r="I2557"/>
      <c r="J2557"/>
      <c r="K2557"/>
      <c r="L2557"/>
      <c r="M2557"/>
      <c r="N2557"/>
      <c r="O2557"/>
      <c r="P2557"/>
      <c r="Q2557"/>
      <c r="R2557"/>
    </row>
    <row r="2558" spans="1:18" s="16" customFormat="1" x14ac:dyDescent="0.25">
      <c r="A2558"/>
      <c r="B2558" s="18"/>
      <c r="D2558"/>
      <c r="E2558"/>
      <c r="F2558"/>
      <c r="G2558"/>
      <c r="H2558"/>
      <c r="I2558"/>
      <c r="J2558"/>
      <c r="K2558"/>
      <c r="L2558"/>
      <c r="M2558"/>
      <c r="N2558"/>
      <c r="O2558"/>
      <c r="P2558"/>
      <c r="Q2558"/>
      <c r="R2558"/>
    </row>
    <row r="2559" spans="1:18" s="16" customFormat="1" x14ac:dyDescent="0.25">
      <c r="A2559"/>
      <c r="B2559" s="18"/>
      <c r="D2559"/>
      <c r="E2559"/>
      <c r="F2559"/>
      <c r="G2559"/>
      <c r="H2559"/>
      <c r="I2559"/>
      <c r="J2559"/>
      <c r="K2559"/>
      <c r="L2559"/>
      <c r="M2559"/>
      <c r="N2559"/>
      <c r="O2559"/>
      <c r="P2559"/>
      <c r="Q2559"/>
      <c r="R2559"/>
    </row>
    <row r="2560" spans="1:18" s="16" customFormat="1" x14ac:dyDescent="0.25">
      <c r="A2560"/>
      <c r="B2560" s="18"/>
      <c r="D2560"/>
      <c r="E2560"/>
      <c r="F2560"/>
      <c r="G2560"/>
      <c r="H2560"/>
      <c r="I2560"/>
      <c r="J2560"/>
      <c r="K2560"/>
      <c r="L2560"/>
      <c r="M2560"/>
      <c r="N2560"/>
      <c r="O2560"/>
      <c r="P2560"/>
      <c r="Q2560"/>
      <c r="R2560"/>
    </row>
    <row r="2561" spans="1:18" s="16" customFormat="1" x14ac:dyDescent="0.25">
      <c r="A2561"/>
      <c r="B2561" s="18"/>
      <c r="D2561"/>
      <c r="E2561"/>
      <c r="F2561"/>
      <c r="G2561"/>
      <c r="H2561"/>
      <c r="I2561"/>
      <c r="J2561"/>
      <c r="K2561"/>
      <c r="L2561"/>
      <c r="M2561"/>
      <c r="N2561"/>
      <c r="O2561"/>
      <c r="P2561"/>
      <c r="Q2561"/>
      <c r="R2561"/>
    </row>
    <row r="2562" spans="1:18" s="16" customFormat="1" x14ac:dyDescent="0.25">
      <c r="A2562"/>
      <c r="B2562" s="17"/>
      <c r="D2562"/>
      <c r="E2562"/>
      <c r="F2562"/>
      <c r="G2562"/>
      <c r="H2562"/>
      <c r="I2562"/>
      <c r="J2562"/>
      <c r="K2562"/>
      <c r="L2562"/>
      <c r="M2562"/>
      <c r="N2562"/>
      <c r="O2562"/>
      <c r="P2562"/>
      <c r="Q2562"/>
      <c r="R2562"/>
    </row>
    <row r="2563" spans="1:18" s="16" customFormat="1" x14ac:dyDescent="0.25">
      <c r="A2563"/>
      <c r="B2563" s="18"/>
      <c r="D2563"/>
      <c r="E2563"/>
      <c r="F2563"/>
      <c r="G2563"/>
      <c r="H2563"/>
      <c r="I2563"/>
      <c r="J2563"/>
      <c r="K2563"/>
      <c r="L2563"/>
      <c r="M2563"/>
      <c r="N2563"/>
      <c r="O2563"/>
      <c r="P2563"/>
      <c r="Q2563"/>
      <c r="R2563"/>
    </row>
    <row r="2564" spans="1:18" s="16" customFormat="1" x14ac:dyDescent="0.25">
      <c r="A2564"/>
      <c r="B2564" s="18"/>
      <c r="D2564"/>
      <c r="E2564"/>
      <c r="F2564"/>
      <c r="G2564"/>
      <c r="H2564"/>
      <c r="I2564"/>
      <c r="J2564"/>
      <c r="K2564"/>
      <c r="L2564"/>
      <c r="M2564"/>
      <c r="N2564"/>
      <c r="O2564"/>
      <c r="P2564"/>
      <c r="Q2564"/>
      <c r="R2564"/>
    </row>
    <row r="2565" spans="1:18" s="16" customFormat="1" x14ac:dyDescent="0.25">
      <c r="A2565"/>
      <c r="B2565" s="18"/>
      <c r="D2565"/>
      <c r="E2565"/>
      <c r="F2565"/>
      <c r="G2565"/>
      <c r="H2565"/>
      <c r="I2565"/>
      <c r="J2565"/>
      <c r="K2565"/>
      <c r="L2565"/>
      <c r="M2565"/>
      <c r="N2565"/>
      <c r="O2565"/>
      <c r="P2565"/>
      <c r="Q2565"/>
      <c r="R2565"/>
    </row>
    <row r="2566" spans="1:18" s="16" customFormat="1" x14ac:dyDescent="0.25">
      <c r="A2566"/>
      <c r="B2566" s="18"/>
      <c r="D2566"/>
      <c r="E2566"/>
      <c r="F2566"/>
      <c r="G2566"/>
      <c r="H2566"/>
      <c r="I2566"/>
      <c r="J2566"/>
      <c r="K2566"/>
      <c r="L2566"/>
      <c r="M2566"/>
      <c r="N2566"/>
      <c r="O2566"/>
      <c r="P2566"/>
      <c r="Q2566"/>
      <c r="R2566"/>
    </row>
    <row r="2567" spans="1:18" s="16" customFormat="1" x14ac:dyDescent="0.25">
      <c r="A2567"/>
      <c r="B2567" s="18"/>
      <c r="D2567"/>
      <c r="E2567"/>
      <c r="F2567"/>
      <c r="G2567"/>
      <c r="H2567"/>
      <c r="I2567"/>
      <c r="J2567"/>
      <c r="K2567"/>
      <c r="L2567"/>
      <c r="M2567"/>
      <c r="N2567"/>
      <c r="O2567"/>
      <c r="P2567"/>
      <c r="Q2567"/>
      <c r="R2567"/>
    </row>
    <row r="2568" spans="1:18" s="16" customFormat="1" x14ac:dyDescent="0.25">
      <c r="A2568"/>
      <c r="B2568" s="18"/>
      <c r="D2568"/>
      <c r="E2568"/>
      <c r="F2568"/>
      <c r="G2568"/>
      <c r="H2568"/>
      <c r="I2568"/>
      <c r="J2568"/>
      <c r="K2568"/>
      <c r="L2568"/>
      <c r="M2568"/>
      <c r="N2568"/>
      <c r="O2568"/>
      <c r="P2568"/>
      <c r="Q2568"/>
      <c r="R2568"/>
    </row>
    <row r="2569" spans="1:18" s="16" customFormat="1" x14ac:dyDescent="0.25">
      <c r="A2569"/>
      <c r="B2569" s="18"/>
      <c r="D2569"/>
      <c r="E2569"/>
      <c r="F2569"/>
      <c r="G2569"/>
      <c r="H2569"/>
      <c r="I2569"/>
      <c r="J2569"/>
      <c r="K2569"/>
      <c r="L2569"/>
      <c r="M2569"/>
      <c r="N2569"/>
      <c r="O2569"/>
      <c r="P2569"/>
      <c r="Q2569"/>
      <c r="R2569"/>
    </row>
    <row r="2570" spans="1:18" s="16" customFormat="1" x14ac:dyDescent="0.25">
      <c r="A2570"/>
      <c r="B2570" s="18"/>
      <c r="D2570"/>
      <c r="E2570"/>
      <c r="F2570"/>
      <c r="G2570"/>
      <c r="H2570"/>
      <c r="I2570"/>
      <c r="J2570"/>
      <c r="K2570"/>
      <c r="L2570"/>
      <c r="M2570"/>
      <c r="N2570"/>
      <c r="O2570"/>
      <c r="P2570"/>
      <c r="Q2570"/>
      <c r="R2570"/>
    </row>
    <row r="2571" spans="1:18" s="16" customFormat="1" x14ac:dyDescent="0.25">
      <c r="A2571"/>
      <c r="B2571" s="18"/>
      <c r="D2571"/>
      <c r="E2571"/>
      <c r="F2571"/>
      <c r="G2571"/>
      <c r="H2571"/>
      <c r="I2571"/>
      <c r="J2571"/>
      <c r="K2571"/>
      <c r="L2571"/>
      <c r="M2571"/>
      <c r="N2571"/>
      <c r="O2571"/>
      <c r="P2571"/>
      <c r="Q2571"/>
      <c r="R2571"/>
    </row>
    <row r="2572" spans="1:18" s="16" customFormat="1" x14ac:dyDescent="0.25">
      <c r="A2572"/>
      <c r="B2572" s="18"/>
      <c r="D2572"/>
      <c r="E2572"/>
      <c r="F2572"/>
      <c r="G2572"/>
      <c r="H2572"/>
      <c r="I2572"/>
      <c r="J2572"/>
      <c r="K2572"/>
      <c r="L2572"/>
      <c r="M2572"/>
      <c r="N2572"/>
      <c r="O2572"/>
      <c r="P2572"/>
      <c r="Q2572"/>
      <c r="R2572"/>
    </row>
    <row r="2573" spans="1:18" s="16" customFormat="1" x14ac:dyDescent="0.25">
      <c r="A2573"/>
      <c r="B2573" s="18"/>
      <c r="D2573"/>
      <c r="E2573"/>
      <c r="F2573"/>
      <c r="G2573"/>
      <c r="H2573"/>
      <c r="I2573"/>
      <c r="J2573"/>
      <c r="K2573"/>
      <c r="L2573"/>
      <c r="M2573"/>
      <c r="N2573"/>
      <c r="O2573"/>
      <c r="P2573"/>
      <c r="Q2573"/>
      <c r="R2573"/>
    </row>
    <row r="2574" spans="1:18" s="16" customFormat="1" x14ac:dyDescent="0.25">
      <c r="A2574"/>
      <c r="B2574" s="18"/>
      <c r="D2574"/>
      <c r="E2574"/>
      <c r="F2574"/>
      <c r="G2574"/>
      <c r="H2574"/>
      <c r="I2574"/>
      <c r="J2574"/>
      <c r="K2574"/>
      <c r="L2574"/>
      <c r="M2574"/>
      <c r="N2574"/>
      <c r="O2574"/>
      <c r="P2574"/>
      <c r="Q2574"/>
      <c r="R2574"/>
    </row>
    <row r="2575" spans="1:18" s="16" customFormat="1" x14ac:dyDescent="0.25">
      <c r="A2575"/>
      <c r="B2575" s="18"/>
      <c r="D2575"/>
      <c r="E2575"/>
      <c r="F2575"/>
      <c r="G2575"/>
      <c r="H2575"/>
      <c r="I2575"/>
      <c r="J2575"/>
      <c r="K2575"/>
      <c r="L2575"/>
      <c r="M2575"/>
      <c r="N2575"/>
      <c r="O2575"/>
      <c r="P2575"/>
      <c r="Q2575"/>
      <c r="R2575"/>
    </row>
    <row r="2576" spans="1:18" s="16" customFormat="1" x14ac:dyDescent="0.25">
      <c r="A2576"/>
      <c r="B2576" s="18"/>
      <c r="D2576"/>
      <c r="E2576"/>
      <c r="F2576"/>
      <c r="G2576"/>
      <c r="H2576"/>
      <c r="I2576"/>
      <c r="J2576"/>
      <c r="K2576"/>
      <c r="L2576"/>
      <c r="M2576"/>
      <c r="N2576"/>
      <c r="O2576"/>
      <c r="P2576"/>
      <c r="Q2576"/>
      <c r="R2576"/>
    </row>
    <row r="2577" spans="1:18" s="16" customFormat="1" x14ac:dyDescent="0.25">
      <c r="A2577"/>
      <c r="B2577" s="18"/>
      <c r="D2577"/>
      <c r="E2577"/>
      <c r="F2577"/>
      <c r="G2577"/>
      <c r="H2577"/>
      <c r="I2577"/>
      <c r="J2577"/>
      <c r="K2577"/>
      <c r="L2577"/>
      <c r="M2577"/>
      <c r="N2577"/>
      <c r="O2577"/>
      <c r="P2577"/>
      <c r="Q2577"/>
      <c r="R2577"/>
    </row>
    <row r="2578" spans="1:18" s="16" customFormat="1" x14ac:dyDescent="0.25">
      <c r="A2578"/>
      <c r="B2578" s="18"/>
      <c r="D2578"/>
      <c r="E2578"/>
      <c r="F2578"/>
      <c r="G2578"/>
      <c r="H2578"/>
      <c r="I2578"/>
      <c r="J2578"/>
      <c r="K2578"/>
      <c r="L2578"/>
      <c r="M2578"/>
      <c r="N2578"/>
      <c r="O2578"/>
      <c r="P2578"/>
      <c r="Q2578"/>
      <c r="R2578"/>
    </row>
    <row r="2579" spans="1:18" s="16" customFormat="1" x14ac:dyDescent="0.25">
      <c r="A2579"/>
      <c r="B2579" s="18"/>
      <c r="D2579"/>
      <c r="E2579"/>
      <c r="F2579"/>
      <c r="G2579"/>
      <c r="H2579"/>
      <c r="I2579"/>
      <c r="J2579"/>
      <c r="K2579"/>
      <c r="L2579"/>
      <c r="M2579"/>
      <c r="N2579"/>
      <c r="O2579"/>
      <c r="P2579"/>
      <c r="Q2579"/>
      <c r="R2579"/>
    </row>
    <row r="2580" spans="1:18" s="16" customFormat="1" x14ac:dyDescent="0.25">
      <c r="A2580"/>
      <c r="B2580" s="18"/>
      <c r="D2580"/>
      <c r="E2580"/>
      <c r="F2580"/>
      <c r="G2580"/>
      <c r="H2580"/>
      <c r="I2580"/>
      <c r="J2580"/>
      <c r="K2580"/>
      <c r="L2580"/>
      <c r="M2580"/>
      <c r="N2580"/>
      <c r="O2580"/>
      <c r="P2580"/>
      <c r="Q2580"/>
      <c r="R2580"/>
    </row>
    <row r="2581" spans="1:18" s="16" customFormat="1" x14ac:dyDescent="0.25">
      <c r="A2581"/>
      <c r="B2581" s="18"/>
      <c r="D2581"/>
      <c r="E2581"/>
      <c r="F2581"/>
      <c r="G2581"/>
      <c r="H2581"/>
      <c r="I2581"/>
      <c r="J2581"/>
      <c r="K2581"/>
      <c r="L2581"/>
      <c r="M2581"/>
      <c r="N2581"/>
      <c r="O2581"/>
      <c r="P2581"/>
      <c r="Q2581"/>
      <c r="R2581"/>
    </row>
    <row r="2582" spans="1:18" s="16" customFormat="1" x14ac:dyDescent="0.25">
      <c r="A2582"/>
      <c r="B2582" s="18"/>
      <c r="D2582"/>
      <c r="E2582"/>
      <c r="F2582"/>
      <c r="G2582"/>
      <c r="H2582"/>
      <c r="I2582"/>
      <c r="J2582"/>
      <c r="K2582"/>
      <c r="L2582"/>
      <c r="M2582"/>
      <c r="N2582"/>
      <c r="O2582"/>
      <c r="P2582"/>
      <c r="Q2582"/>
      <c r="R2582"/>
    </row>
    <row r="2583" spans="1:18" s="16" customFormat="1" x14ac:dyDescent="0.25">
      <c r="A2583"/>
      <c r="B2583" s="18"/>
      <c r="D2583"/>
      <c r="E2583"/>
      <c r="F2583"/>
      <c r="G2583"/>
      <c r="H2583"/>
      <c r="I2583"/>
      <c r="J2583"/>
      <c r="K2583"/>
      <c r="L2583"/>
      <c r="M2583"/>
      <c r="N2583"/>
      <c r="O2583"/>
      <c r="P2583"/>
      <c r="Q2583"/>
      <c r="R2583"/>
    </row>
    <row r="2584" spans="1:18" s="16" customFormat="1" x14ac:dyDescent="0.25">
      <c r="A2584"/>
      <c r="B2584" s="18"/>
      <c r="D2584"/>
      <c r="E2584"/>
      <c r="F2584"/>
      <c r="G2584"/>
      <c r="H2584"/>
      <c r="I2584"/>
      <c r="J2584"/>
      <c r="K2584"/>
      <c r="L2584"/>
      <c r="M2584"/>
      <c r="N2584"/>
      <c r="O2584"/>
      <c r="P2584"/>
      <c r="Q2584"/>
      <c r="R2584"/>
    </row>
    <row r="2585" spans="1:18" s="16" customFormat="1" x14ac:dyDescent="0.25">
      <c r="A2585"/>
      <c r="B2585" s="18"/>
      <c r="D2585"/>
      <c r="E2585"/>
      <c r="F2585"/>
      <c r="G2585"/>
      <c r="H2585"/>
      <c r="I2585"/>
      <c r="J2585"/>
      <c r="K2585"/>
      <c r="L2585"/>
      <c r="M2585"/>
      <c r="N2585"/>
      <c r="O2585"/>
      <c r="P2585"/>
      <c r="Q2585"/>
      <c r="R2585"/>
    </row>
    <row r="2586" spans="1:18" s="16" customFormat="1" x14ac:dyDescent="0.25">
      <c r="A2586"/>
      <c r="B2586" s="18"/>
      <c r="D2586"/>
      <c r="E2586"/>
      <c r="F2586"/>
      <c r="G2586"/>
      <c r="H2586"/>
      <c r="I2586"/>
      <c r="J2586"/>
      <c r="K2586"/>
      <c r="L2586"/>
      <c r="M2586"/>
      <c r="N2586"/>
      <c r="O2586"/>
      <c r="P2586"/>
      <c r="Q2586"/>
      <c r="R2586"/>
    </row>
    <row r="2587" spans="1:18" s="16" customFormat="1" x14ac:dyDescent="0.25">
      <c r="A2587"/>
      <c r="B2587" s="18"/>
      <c r="D2587"/>
      <c r="E2587"/>
      <c r="F2587"/>
      <c r="G2587"/>
      <c r="H2587"/>
      <c r="I2587"/>
      <c r="J2587"/>
      <c r="K2587"/>
      <c r="L2587"/>
      <c r="M2587"/>
      <c r="N2587"/>
      <c r="O2587"/>
      <c r="P2587"/>
      <c r="Q2587"/>
      <c r="R2587"/>
    </row>
    <row r="2588" spans="1:18" s="16" customFormat="1" x14ac:dyDescent="0.25">
      <c r="A2588"/>
      <c r="B2588" s="18"/>
      <c r="D2588"/>
      <c r="E2588"/>
      <c r="F2588"/>
      <c r="G2588"/>
      <c r="H2588"/>
      <c r="I2588"/>
      <c r="J2588"/>
      <c r="K2588"/>
      <c r="L2588"/>
      <c r="M2588"/>
      <c r="N2588"/>
      <c r="O2588"/>
      <c r="P2588"/>
      <c r="Q2588"/>
      <c r="R2588"/>
    </row>
    <row r="2589" spans="1:18" s="16" customFormat="1" x14ac:dyDescent="0.25">
      <c r="A2589"/>
      <c r="B2589" s="18"/>
      <c r="D2589"/>
      <c r="E2589"/>
      <c r="F2589"/>
      <c r="G2589"/>
      <c r="H2589"/>
      <c r="I2589"/>
      <c r="J2589"/>
      <c r="K2589"/>
      <c r="L2589"/>
      <c r="M2589"/>
      <c r="N2589"/>
      <c r="O2589"/>
      <c r="P2589"/>
      <c r="Q2589"/>
      <c r="R2589"/>
    </row>
    <row r="2590" spans="1:18" s="16" customFormat="1" x14ac:dyDescent="0.25">
      <c r="A2590"/>
      <c r="B2590" s="18"/>
      <c r="D2590"/>
      <c r="E2590"/>
      <c r="F2590"/>
      <c r="G2590"/>
      <c r="H2590"/>
      <c r="I2590"/>
      <c r="J2590"/>
      <c r="K2590"/>
      <c r="L2590"/>
      <c r="M2590"/>
      <c r="N2590"/>
      <c r="O2590"/>
      <c r="P2590"/>
      <c r="Q2590"/>
      <c r="R2590"/>
    </row>
    <row r="2591" spans="1:18" s="16" customFormat="1" x14ac:dyDescent="0.25">
      <c r="A2591"/>
      <c r="B2591" s="18"/>
      <c r="D2591"/>
      <c r="E2591"/>
      <c r="F2591"/>
      <c r="G2591"/>
      <c r="H2591"/>
      <c r="I2591"/>
      <c r="J2591"/>
      <c r="K2591"/>
      <c r="L2591"/>
      <c r="M2591"/>
      <c r="N2591"/>
      <c r="O2591"/>
      <c r="P2591"/>
      <c r="Q2591"/>
      <c r="R2591"/>
    </row>
    <row r="2592" spans="1:18" s="16" customFormat="1" x14ac:dyDescent="0.25">
      <c r="A2592"/>
      <c r="B2592" s="18"/>
      <c r="D2592"/>
      <c r="E2592"/>
      <c r="F2592"/>
      <c r="G2592"/>
      <c r="H2592"/>
      <c r="I2592"/>
      <c r="J2592"/>
      <c r="K2592"/>
      <c r="L2592"/>
      <c r="M2592"/>
      <c r="N2592"/>
      <c r="O2592"/>
      <c r="P2592"/>
      <c r="Q2592"/>
      <c r="R2592"/>
    </row>
    <row r="2593" spans="1:18" s="16" customFormat="1" x14ac:dyDescent="0.25">
      <c r="A2593"/>
      <c r="B2593" s="18"/>
      <c r="D2593"/>
      <c r="E2593"/>
      <c r="F2593"/>
      <c r="G2593"/>
      <c r="H2593"/>
      <c r="I2593"/>
      <c r="J2593"/>
      <c r="K2593"/>
      <c r="L2593"/>
      <c r="M2593"/>
      <c r="N2593"/>
      <c r="O2593"/>
      <c r="P2593"/>
      <c r="Q2593"/>
      <c r="R2593"/>
    </row>
    <row r="2594" spans="1:18" s="16" customFormat="1" x14ac:dyDescent="0.25">
      <c r="A2594"/>
      <c r="B2594" s="18"/>
      <c r="D2594"/>
      <c r="E2594"/>
      <c r="F2594"/>
      <c r="G2594"/>
      <c r="H2594"/>
      <c r="I2594"/>
      <c r="J2594"/>
      <c r="K2594"/>
      <c r="L2594"/>
      <c r="M2594"/>
      <c r="N2594"/>
      <c r="O2594"/>
      <c r="P2594"/>
      <c r="Q2594"/>
      <c r="R2594"/>
    </row>
    <row r="2595" spans="1:18" s="16" customFormat="1" x14ac:dyDescent="0.25">
      <c r="A2595"/>
      <c r="B2595" s="18"/>
      <c r="D2595"/>
      <c r="E2595"/>
      <c r="F2595"/>
      <c r="G2595"/>
      <c r="H2595"/>
      <c r="I2595"/>
      <c r="J2595"/>
      <c r="K2595"/>
      <c r="L2595"/>
      <c r="M2595"/>
      <c r="N2595"/>
      <c r="O2595"/>
      <c r="P2595"/>
      <c r="Q2595"/>
      <c r="R2595"/>
    </row>
    <row r="2596" spans="1:18" s="16" customFormat="1" x14ac:dyDescent="0.25">
      <c r="A2596"/>
      <c r="B2596" s="18"/>
      <c r="D2596"/>
      <c r="E2596"/>
      <c r="F2596"/>
      <c r="G2596"/>
      <c r="H2596"/>
      <c r="I2596"/>
      <c r="J2596"/>
      <c r="K2596"/>
      <c r="L2596"/>
      <c r="M2596"/>
      <c r="N2596"/>
      <c r="O2596"/>
      <c r="P2596"/>
      <c r="Q2596"/>
      <c r="R2596"/>
    </row>
    <row r="2597" spans="1:18" s="16" customFormat="1" x14ac:dyDescent="0.25">
      <c r="A2597"/>
      <c r="B2597" s="18"/>
      <c r="D2597"/>
      <c r="E2597"/>
      <c r="F2597"/>
      <c r="G2597"/>
      <c r="H2597"/>
      <c r="I2597"/>
      <c r="J2597"/>
      <c r="K2597"/>
      <c r="L2597"/>
      <c r="M2597"/>
      <c r="N2597"/>
      <c r="O2597"/>
      <c r="P2597"/>
      <c r="Q2597"/>
      <c r="R2597"/>
    </row>
    <row r="2598" spans="1:18" s="16" customFormat="1" x14ac:dyDescent="0.25">
      <c r="A2598"/>
      <c r="B2598" s="18"/>
      <c r="D2598"/>
      <c r="E2598"/>
      <c r="F2598"/>
      <c r="G2598"/>
      <c r="H2598"/>
      <c r="I2598"/>
      <c r="J2598"/>
      <c r="K2598"/>
      <c r="L2598"/>
      <c r="M2598"/>
      <c r="N2598"/>
      <c r="O2598"/>
      <c r="P2598"/>
      <c r="Q2598"/>
      <c r="R2598"/>
    </row>
    <row r="2599" spans="1:18" s="16" customFormat="1" x14ac:dyDescent="0.25">
      <c r="A2599"/>
      <c r="B2599" s="18"/>
      <c r="D2599"/>
      <c r="E2599"/>
      <c r="F2599"/>
      <c r="G2599"/>
      <c r="H2599"/>
      <c r="I2599"/>
      <c r="J2599"/>
      <c r="K2599"/>
      <c r="L2599"/>
      <c r="M2599"/>
      <c r="N2599"/>
      <c r="O2599"/>
      <c r="P2599"/>
      <c r="Q2599"/>
      <c r="R2599"/>
    </row>
    <row r="2600" spans="1:18" s="16" customFormat="1" x14ac:dyDescent="0.25">
      <c r="A2600"/>
      <c r="B2600" s="18"/>
      <c r="D2600"/>
      <c r="E2600"/>
      <c r="F2600"/>
      <c r="G2600"/>
      <c r="H2600"/>
      <c r="I2600"/>
      <c r="J2600"/>
      <c r="K2600"/>
      <c r="L2600"/>
      <c r="M2600"/>
      <c r="N2600"/>
      <c r="O2600"/>
      <c r="P2600"/>
      <c r="Q2600"/>
      <c r="R2600"/>
    </row>
    <row r="2601" spans="1:18" s="16" customFormat="1" x14ac:dyDescent="0.25">
      <c r="A2601"/>
      <c r="B2601" s="18"/>
      <c r="D2601"/>
      <c r="E2601"/>
      <c r="F2601"/>
      <c r="G2601"/>
      <c r="H2601"/>
      <c r="I2601"/>
      <c r="J2601"/>
      <c r="K2601"/>
      <c r="L2601"/>
      <c r="M2601"/>
      <c r="N2601"/>
      <c r="O2601"/>
      <c r="P2601"/>
      <c r="Q2601"/>
      <c r="R2601"/>
    </row>
    <row r="2602" spans="1:18" s="16" customFormat="1" x14ac:dyDescent="0.25">
      <c r="A2602"/>
      <c r="B2602" s="18"/>
      <c r="D2602"/>
      <c r="E2602"/>
      <c r="F2602"/>
      <c r="G2602"/>
      <c r="H2602"/>
      <c r="I2602"/>
      <c r="J2602"/>
      <c r="K2602"/>
      <c r="L2602"/>
      <c r="M2602"/>
      <c r="N2602"/>
      <c r="O2602"/>
      <c r="P2602"/>
      <c r="Q2602"/>
      <c r="R2602"/>
    </row>
    <row r="2603" spans="1:18" s="16" customFormat="1" x14ac:dyDescent="0.25">
      <c r="A2603"/>
      <c r="B2603" s="18"/>
      <c r="D2603"/>
      <c r="E2603"/>
      <c r="F2603"/>
      <c r="G2603"/>
      <c r="H2603"/>
      <c r="I2603"/>
      <c r="J2603"/>
      <c r="K2603"/>
      <c r="L2603"/>
      <c r="M2603"/>
      <c r="N2603"/>
      <c r="O2603"/>
      <c r="P2603"/>
      <c r="Q2603"/>
      <c r="R2603"/>
    </row>
    <row r="2604" spans="1:18" s="16" customFormat="1" x14ac:dyDescent="0.25">
      <c r="A2604"/>
      <c r="B2604" s="18"/>
      <c r="D2604"/>
      <c r="E2604"/>
      <c r="F2604"/>
      <c r="G2604"/>
      <c r="H2604"/>
      <c r="I2604"/>
      <c r="J2604"/>
      <c r="K2604"/>
      <c r="L2604"/>
      <c r="M2604"/>
      <c r="N2604"/>
      <c r="O2604"/>
      <c r="P2604"/>
      <c r="Q2604"/>
      <c r="R2604"/>
    </row>
    <row r="2605" spans="1:18" s="16" customFormat="1" x14ac:dyDescent="0.25">
      <c r="A2605"/>
      <c r="B2605" s="18"/>
      <c r="D2605"/>
      <c r="E2605"/>
      <c r="F2605"/>
      <c r="G2605"/>
      <c r="H2605"/>
      <c r="I2605"/>
      <c r="J2605"/>
      <c r="K2605"/>
      <c r="L2605"/>
      <c r="M2605"/>
      <c r="N2605"/>
      <c r="O2605"/>
      <c r="P2605"/>
      <c r="Q2605"/>
      <c r="R2605"/>
    </row>
    <row r="2606" spans="1:18" s="16" customFormat="1" x14ac:dyDescent="0.25">
      <c r="A2606"/>
      <c r="B2606" s="18"/>
      <c r="D2606"/>
      <c r="E2606"/>
      <c r="F2606"/>
      <c r="G2606"/>
      <c r="H2606"/>
      <c r="I2606"/>
      <c r="J2606"/>
      <c r="K2606"/>
      <c r="L2606"/>
      <c r="M2606"/>
      <c r="N2606"/>
      <c r="O2606"/>
      <c r="P2606"/>
      <c r="Q2606"/>
      <c r="R2606"/>
    </row>
    <row r="2607" spans="1:18" s="16" customFormat="1" x14ac:dyDescent="0.25">
      <c r="A2607"/>
      <c r="B2607" s="18"/>
      <c r="D2607"/>
      <c r="E2607"/>
      <c r="F2607"/>
      <c r="G2607"/>
      <c r="H2607"/>
      <c r="I2607"/>
      <c r="J2607"/>
      <c r="K2607"/>
      <c r="L2607"/>
      <c r="M2607"/>
      <c r="N2607"/>
      <c r="O2607"/>
      <c r="P2607"/>
      <c r="Q2607"/>
      <c r="R2607"/>
    </row>
    <row r="2608" spans="1:18" s="16" customFormat="1" x14ac:dyDescent="0.25">
      <c r="A2608"/>
      <c r="B2608" s="18"/>
      <c r="D2608"/>
      <c r="E2608"/>
      <c r="F2608"/>
      <c r="G2608"/>
      <c r="H2608"/>
      <c r="I2608"/>
      <c r="J2608"/>
      <c r="K2608"/>
      <c r="L2608"/>
      <c r="M2608"/>
      <c r="N2608"/>
      <c r="O2608"/>
      <c r="P2608"/>
      <c r="Q2608"/>
      <c r="R2608"/>
    </row>
    <row r="2609" spans="1:18" s="16" customFormat="1" x14ac:dyDescent="0.25">
      <c r="A2609"/>
      <c r="B2609" s="18"/>
      <c r="D2609"/>
      <c r="E2609"/>
      <c r="F2609"/>
      <c r="G2609"/>
      <c r="H2609"/>
      <c r="I2609"/>
      <c r="J2609"/>
      <c r="K2609"/>
      <c r="L2609"/>
      <c r="M2609"/>
      <c r="N2609"/>
      <c r="O2609"/>
      <c r="P2609"/>
      <c r="Q2609"/>
      <c r="R2609"/>
    </row>
    <row r="2610" spans="1:18" s="16" customFormat="1" x14ac:dyDescent="0.25">
      <c r="A2610"/>
      <c r="B2610" s="18"/>
      <c r="D2610"/>
      <c r="E2610"/>
      <c r="F2610"/>
      <c r="G2610"/>
      <c r="H2610"/>
      <c r="I2610"/>
      <c r="J2610"/>
      <c r="K2610"/>
      <c r="L2610"/>
      <c r="M2610"/>
      <c r="N2610"/>
      <c r="O2610"/>
      <c r="P2610"/>
      <c r="Q2610"/>
      <c r="R2610"/>
    </row>
    <row r="2611" spans="1:18" s="16" customFormat="1" x14ac:dyDescent="0.25">
      <c r="A2611"/>
      <c r="B2611" s="18"/>
      <c r="D2611"/>
      <c r="E2611"/>
      <c r="F2611"/>
      <c r="G2611"/>
      <c r="H2611"/>
      <c r="I2611"/>
      <c r="J2611"/>
      <c r="K2611"/>
      <c r="L2611"/>
      <c r="M2611"/>
      <c r="N2611"/>
      <c r="O2611"/>
      <c r="P2611"/>
      <c r="Q2611"/>
      <c r="R2611"/>
    </row>
    <row r="2612" spans="1:18" s="16" customFormat="1" x14ac:dyDescent="0.25">
      <c r="A2612"/>
      <c r="B2612" s="17"/>
      <c r="D2612"/>
      <c r="E2612"/>
      <c r="F2612"/>
      <c r="G2612"/>
      <c r="H2612"/>
      <c r="I2612"/>
      <c r="J2612"/>
      <c r="K2612"/>
      <c r="L2612"/>
      <c r="M2612"/>
      <c r="N2612"/>
      <c r="O2612"/>
      <c r="P2612"/>
      <c r="Q2612"/>
      <c r="R2612"/>
    </row>
    <row r="2613" spans="1:18" s="16" customFormat="1" x14ac:dyDescent="0.25">
      <c r="A2613"/>
      <c r="B2613" s="18"/>
      <c r="D2613"/>
      <c r="E2613"/>
      <c r="F2613"/>
      <c r="G2613"/>
      <c r="H2613"/>
      <c r="I2613"/>
      <c r="J2613"/>
      <c r="K2613"/>
      <c r="L2613"/>
      <c r="M2613"/>
      <c r="N2613"/>
      <c r="O2613"/>
      <c r="P2613"/>
      <c r="Q2613"/>
      <c r="R2613"/>
    </row>
    <row r="2614" spans="1:18" s="16" customFormat="1" x14ac:dyDescent="0.25">
      <c r="A2614"/>
      <c r="B2614" s="18"/>
      <c r="D2614"/>
      <c r="E2614"/>
      <c r="F2614"/>
      <c r="G2614"/>
      <c r="H2614"/>
      <c r="I2614"/>
      <c r="J2614"/>
      <c r="K2614"/>
      <c r="L2614"/>
      <c r="M2614"/>
      <c r="N2614"/>
      <c r="O2614"/>
      <c r="P2614"/>
      <c r="Q2614"/>
      <c r="R2614"/>
    </row>
    <row r="2615" spans="1:18" s="16" customFormat="1" x14ac:dyDescent="0.25">
      <c r="A2615"/>
      <c r="B2615" s="18"/>
      <c r="D2615"/>
      <c r="E2615"/>
      <c r="F2615"/>
      <c r="G2615"/>
      <c r="H2615"/>
      <c r="I2615"/>
      <c r="J2615"/>
      <c r="K2615"/>
      <c r="L2615"/>
      <c r="M2615"/>
      <c r="N2615"/>
      <c r="O2615"/>
      <c r="P2615"/>
      <c r="Q2615"/>
      <c r="R2615"/>
    </row>
    <row r="2616" spans="1:18" s="16" customFormat="1" x14ac:dyDescent="0.25">
      <c r="A2616"/>
      <c r="B2616" s="18"/>
      <c r="D2616"/>
      <c r="E2616"/>
      <c r="F2616"/>
      <c r="G2616"/>
      <c r="H2616"/>
      <c r="I2616"/>
      <c r="J2616"/>
      <c r="K2616"/>
      <c r="L2616"/>
      <c r="M2616"/>
      <c r="N2616"/>
      <c r="O2616"/>
      <c r="P2616"/>
      <c r="Q2616"/>
      <c r="R2616"/>
    </row>
    <row r="2617" spans="1:18" s="16" customFormat="1" x14ac:dyDescent="0.25">
      <c r="A2617"/>
      <c r="B2617" s="18"/>
      <c r="D2617"/>
      <c r="E2617"/>
      <c r="F2617"/>
      <c r="G2617"/>
      <c r="H2617"/>
      <c r="I2617"/>
      <c r="J2617"/>
      <c r="K2617"/>
      <c r="L2617"/>
      <c r="M2617"/>
      <c r="N2617"/>
      <c r="O2617"/>
      <c r="P2617"/>
      <c r="Q2617"/>
      <c r="R2617"/>
    </row>
    <row r="2618" spans="1:18" s="16" customFormat="1" x14ac:dyDescent="0.25">
      <c r="A2618"/>
      <c r="B2618" s="18"/>
      <c r="D2618"/>
      <c r="E2618"/>
      <c r="F2618"/>
      <c r="G2618"/>
      <c r="H2618"/>
      <c r="I2618"/>
      <c r="J2618"/>
      <c r="K2618"/>
      <c r="L2618"/>
      <c r="M2618"/>
      <c r="N2618"/>
      <c r="O2618"/>
      <c r="P2618"/>
      <c r="Q2618"/>
      <c r="R2618"/>
    </row>
    <row r="2619" spans="1:18" s="16" customFormat="1" x14ac:dyDescent="0.25">
      <c r="A2619"/>
      <c r="B2619" s="18"/>
      <c r="D2619"/>
      <c r="E2619"/>
      <c r="F2619"/>
      <c r="G2619"/>
      <c r="H2619"/>
      <c r="I2619"/>
      <c r="J2619"/>
      <c r="K2619"/>
      <c r="L2619"/>
      <c r="M2619"/>
      <c r="N2619"/>
      <c r="O2619"/>
      <c r="P2619"/>
      <c r="Q2619"/>
      <c r="R2619"/>
    </row>
    <row r="2620" spans="1:18" s="16" customFormat="1" x14ac:dyDescent="0.25">
      <c r="A2620"/>
      <c r="B2620" s="18"/>
      <c r="D2620"/>
      <c r="E2620"/>
      <c r="F2620"/>
      <c r="G2620"/>
      <c r="H2620"/>
      <c r="I2620"/>
      <c r="J2620"/>
      <c r="K2620"/>
      <c r="L2620"/>
      <c r="M2620"/>
      <c r="N2620"/>
      <c r="O2620"/>
      <c r="P2620"/>
      <c r="Q2620"/>
      <c r="R2620"/>
    </row>
    <row r="2621" spans="1:18" s="16" customFormat="1" x14ac:dyDescent="0.25">
      <c r="A2621"/>
      <c r="B2621" s="18"/>
      <c r="D2621"/>
      <c r="E2621"/>
      <c r="F2621"/>
      <c r="G2621"/>
      <c r="H2621"/>
      <c r="I2621"/>
      <c r="J2621"/>
      <c r="K2621"/>
      <c r="L2621"/>
      <c r="M2621"/>
      <c r="N2621"/>
      <c r="O2621"/>
      <c r="P2621"/>
      <c r="Q2621"/>
      <c r="R2621"/>
    </row>
    <row r="2622" spans="1:18" s="16" customFormat="1" x14ac:dyDescent="0.25">
      <c r="A2622"/>
      <c r="B2622" s="18"/>
      <c r="D2622"/>
      <c r="E2622"/>
      <c r="F2622"/>
      <c r="G2622"/>
      <c r="H2622"/>
      <c r="I2622"/>
      <c r="J2622"/>
      <c r="K2622"/>
      <c r="L2622"/>
      <c r="M2622"/>
      <c r="N2622"/>
      <c r="O2622"/>
      <c r="P2622"/>
      <c r="Q2622"/>
      <c r="R2622"/>
    </row>
    <row r="2623" spans="1:18" s="16" customFormat="1" x14ac:dyDescent="0.25">
      <c r="A2623"/>
      <c r="B2623" s="18"/>
      <c r="D2623"/>
      <c r="E2623"/>
      <c r="F2623"/>
      <c r="G2623"/>
      <c r="H2623"/>
      <c r="I2623"/>
      <c r="J2623"/>
      <c r="K2623"/>
      <c r="L2623"/>
      <c r="M2623"/>
      <c r="N2623"/>
      <c r="O2623"/>
      <c r="P2623"/>
      <c r="Q2623"/>
      <c r="R2623"/>
    </row>
    <row r="2624" spans="1:18" s="16" customFormat="1" x14ac:dyDescent="0.25">
      <c r="A2624"/>
      <c r="B2624" s="18"/>
      <c r="D2624"/>
      <c r="E2624"/>
      <c r="F2624"/>
      <c r="G2624"/>
      <c r="H2624"/>
      <c r="I2624"/>
      <c r="J2624"/>
      <c r="K2624"/>
      <c r="L2624"/>
      <c r="M2624"/>
      <c r="N2624"/>
      <c r="O2624"/>
      <c r="P2624"/>
      <c r="Q2624"/>
      <c r="R2624"/>
    </row>
    <row r="2625" spans="1:18" s="16" customFormat="1" x14ac:dyDescent="0.25">
      <c r="A2625"/>
      <c r="B2625" s="18"/>
      <c r="D2625"/>
      <c r="E2625"/>
      <c r="F2625"/>
      <c r="G2625"/>
      <c r="H2625"/>
      <c r="I2625"/>
      <c r="J2625"/>
      <c r="K2625"/>
      <c r="L2625"/>
      <c r="M2625"/>
      <c r="N2625"/>
      <c r="O2625"/>
      <c r="P2625"/>
      <c r="Q2625"/>
      <c r="R2625"/>
    </row>
    <row r="2626" spans="1:18" s="16" customFormat="1" x14ac:dyDescent="0.25">
      <c r="A2626"/>
      <c r="B2626" s="18"/>
      <c r="D2626"/>
      <c r="E2626"/>
      <c r="F2626"/>
      <c r="G2626"/>
      <c r="H2626"/>
      <c r="I2626"/>
      <c r="J2626"/>
      <c r="K2626"/>
      <c r="L2626"/>
      <c r="M2626"/>
      <c r="N2626"/>
      <c r="O2626"/>
      <c r="P2626"/>
      <c r="Q2626"/>
      <c r="R2626"/>
    </row>
    <row r="2627" spans="1:18" s="16" customFormat="1" x14ac:dyDescent="0.25">
      <c r="A2627"/>
      <c r="B2627" s="18"/>
      <c r="D2627"/>
      <c r="E2627"/>
      <c r="F2627"/>
      <c r="G2627"/>
      <c r="H2627"/>
      <c r="I2627"/>
      <c r="J2627"/>
      <c r="K2627"/>
      <c r="L2627"/>
      <c r="M2627"/>
      <c r="N2627"/>
      <c r="O2627"/>
      <c r="P2627"/>
      <c r="Q2627"/>
      <c r="R2627"/>
    </row>
    <row r="2628" spans="1:18" s="16" customFormat="1" x14ac:dyDescent="0.25">
      <c r="A2628"/>
      <c r="B2628" s="18"/>
      <c r="D2628"/>
      <c r="E2628"/>
      <c r="F2628"/>
      <c r="G2628"/>
      <c r="H2628"/>
      <c r="I2628"/>
      <c r="J2628"/>
      <c r="K2628"/>
      <c r="L2628"/>
      <c r="M2628"/>
      <c r="N2628"/>
      <c r="O2628"/>
      <c r="P2628"/>
      <c r="Q2628"/>
      <c r="R2628"/>
    </row>
    <row r="2629" spans="1:18" s="16" customFormat="1" x14ac:dyDescent="0.25">
      <c r="A2629"/>
      <c r="B2629" s="18"/>
      <c r="D2629"/>
      <c r="E2629"/>
      <c r="F2629"/>
      <c r="G2629"/>
      <c r="H2629"/>
      <c r="I2629"/>
      <c r="J2629"/>
      <c r="K2629"/>
      <c r="L2629"/>
      <c r="M2629"/>
      <c r="N2629"/>
      <c r="O2629"/>
      <c r="P2629"/>
      <c r="Q2629"/>
      <c r="R2629"/>
    </row>
    <row r="2630" spans="1:18" s="16" customFormat="1" x14ac:dyDescent="0.25">
      <c r="A2630"/>
      <c r="B2630" s="18"/>
      <c r="D2630"/>
      <c r="E2630"/>
      <c r="F2630"/>
      <c r="G2630"/>
      <c r="H2630"/>
      <c r="I2630"/>
      <c r="J2630"/>
      <c r="K2630"/>
      <c r="L2630"/>
      <c r="M2630"/>
      <c r="N2630"/>
      <c r="O2630"/>
      <c r="P2630"/>
      <c r="Q2630"/>
      <c r="R2630"/>
    </row>
    <row r="2631" spans="1:18" s="16" customFormat="1" x14ac:dyDescent="0.25">
      <c r="A2631"/>
      <c r="B2631" s="18"/>
      <c r="D2631"/>
      <c r="E2631"/>
      <c r="F2631"/>
      <c r="G2631"/>
      <c r="H2631"/>
      <c r="I2631"/>
      <c r="J2631"/>
      <c r="K2631"/>
      <c r="L2631"/>
      <c r="M2631"/>
      <c r="N2631"/>
      <c r="O2631"/>
      <c r="P2631"/>
      <c r="Q2631"/>
      <c r="R2631"/>
    </row>
    <row r="2632" spans="1:18" s="16" customFormat="1" x14ac:dyDescent="0.25">
      <c r="A2632"/>
      <c r="B2632" s="18"/>
      <c r="D2632"/>
      <c r="E2632"/>
      <c r="F2632"/>
      <c r="G2632"/>
      <c r="H2632"/>
      <c r="I2632"/>
      <c r="J2632"/>
      <c r="K2632"/>
      <c r="L2632"/>
      <c r="M2632"/>
      <c r="N2632"/>
      <c r="O2632"/>
      <c r="P2632"/>
      <c r="Q2632"/>
      <c r="R2632"/>
    </row>
    <row r="2633" spans="1:18" s="16" customFormat="1" x14ac:dyDescent="0.25">
      <c r="A2633"/>
      <c r="B2633" s="18"/>
      <c r="D2633"/>
      <c r="E2633"/>
      <c r="F2633"/>
      <c r="G2633"/>
      <c r="H2633"/>
      <c r="I2633"/>
      <c r="J2633"/>
      <c r="K2633"/>
      <c r="L2633"/>
      <c r="M2633"/>
      <c r="N2633"/>
      <c r="O2633"/>
      <c r="P2633"/>
      <c r="Q2633"/>
      <c r="R2633"/>
    </row>
    <row r="2634" spans="1:18" s="16" customFormat="1" x14ac:dyDescent="0.25">
      <c r="A2634"/>
      <c r="B2634" s="18"/>
      <c r="D2634"/>
      <c r="E2634"/>
      <c r="F2634"/>
      <c r="G2634"/>
      <c r="H2634"/>
      <c r="I2634"/>
      <c r="J2634"/>
      <c r="K2634"/>
      <c r="L2634"/>
      <c r="M2634"/>
      <c r="N2634"/>
      <c r="O2634"/>
      <c r="P2634"/>
      <c r="Q2634"/>
      <c r="R2634"/>
    </row>
    <row r="2635" spans="1:18" s="16" customFormat="1" x14ac:dyDescent="0.25">
      <c r="A2635"/>
      <c r="B2635" s="18"/>
      <c r="D2635"/>
      <c r="E2635"/>
      <c r="F2635"/>
      <c r="G2635"/>
      <c r="H2635"/>
      <c r="I2635"/>
      <c r="J2635"/>
      <c r="K2635"/>
      <c r="L2635"/>
      <c r="M2635"/>
      <c r="N2635"/>
      <c r="O2635"/>
      <c r="P2635"/>
      <c r="Q2635"/>
      <c r="R2635"/>
    </row>
    <row r="2636" spans="1:18" s="16" customFormat="1" x14ac:dyDescent="0.25">
      <c r="A2636"/>
      <c r="B2636" s="18"/>
      <c r="D2636"/>
      <c r="E2636"/>
      <c r="F2636"/>
      <c r="G2636"/>
      <c r="H2636"/>
      <c r="I2636"/>
      <c r="J2636"/>
      <c r="K2636"/>
      <c r="L2636"/>
      <c r="M2636"/>
      <c r="N2636"/>
      <c r="O2636"/>
      <c r="P2636"/>
      <c r="Q2636"/>
      <c r="R2636"/>
    </row>
    <row r="2637" spans="1:18" s="16" customFormat="1" x14ac:dyDescent="0.25">
      <c r="A2637"/>
      <c r="B2637" s="18"/>
      <c r="D2637"/>
      <c r="E2637"/>
      <c r="F2637"/>
      <c r="G2637"/>
      <c r="H2637"/>
      <c r="I2637"/>
      <c r="J2637"/>
      <c r="K2637"/>
      <c r="L2637"/>
      <c r="M2637"/>
      <c r="N2637"/>
      <c r="O2637"/>
      <c r="P2637"/>
      <c r="Q2637"/>
      <c r="R2637"/>
    </row>
    <row r="2638" spans="1:18" s="16" customFormat="1" x14ac:dyDescent="0.25">
      <c r="A2638"/>
      <c r="B2638" s="18"/>
      <c r="D2638"/>
      <c r="E2638"/>
      <c r="F2638"/>
      <c r="G2638"/>
      <c r="H2638"/>
      <c r="I2638"/>
      <c r="J2638"/>
      <c r="K2638"/>
      <c r="L2638"/>
      <c r="M2638"/>
      <c r="N2638"/>
      <c r="O2638"/>
      <c r="P2638"/>
      <c r="Q2638"/>
      <c r="R2638"/>
    </row>
    <row r="2639" spans="1:18" s="16" customFormat="1" x14ac:dyDescent="0.25">
      <c r="A2639"/>
      <c r="B2639" s="18"/>
      <c r="D2639"/>
      <c r="E2639"/>
      <c r="F2639"/>
      <c r="G2639"/>
      <c r="H2639"/>
      <c r="I2639"/>
      <c r="J2639"/>
      <c r="K2639"/>
      <c r="L2639"/>
      <c r="M2639"/>
      <c r="N2639"/>
      <c r="O2639"/>
      <c r="P2639"/>
      <c r="Q2639"/>
      <c r="R2639"/>
    </row>
    <row r="2640" spans="1:18" s="16" customFormat="1" x14ac:dyDescent="0.25">
      <c r="A2640"/>
      <c r="B2640" s="18"/>
      <c r="D2640"/>
      <c r="E2640"/>
      <c r="F2640"/>
      <c r="G2640"/>
      <c r="H2640"/>
      <c r="I2640"/>
      <c r="J2640"/>
      <c r="K2640"/>
      <c r="L2640"/>
      <c r="M2640"/>
      <c r="N2640"/>
      <c r="O2640"/>
      <c r="P2640"/>
      <c r="Q2640"/>
      <c r="R2640"/>
    </row>
    <row r="2641" spans="1:18" s="16" customFormat="1" x14ac:dyDescent="0.25">
      <c r="A2641"/>
      <c r="B2641" s="18"/>
      <c r="D2641"/>
      <c r="E2641"/>
      <c r="F2641"/>
      <c r="G2641"/>
      <c r="H2641"/>
      <c r="I2641"/>
      <c r="J2641"/>
      <c r="K2641"/>
      <c r="L2641"/>
      <c r="M2641"/>
      <c r="N2641"/>
      <c r="O2641"/>
      <c r="P2641"/>
      <c r="Q2641"/>
      <c r="R2641"/>
    </row>
    <row r="2642" spans="1:18" s="16" customFormat="1" x14ac:dyDescent="0.25">
      <c r="A2642"/>
      <c r="B2642" s="18"/>
      <c r="D2642"/>
      <c r="E2642"/>
      <c r="F2642"/>
      <c r="G2642"/>
      <c r="H2642"/>
      <c r="I2642"/>
      <c r="J2642"/>
      <c r="K2642"/>
      <c r="L2642"/>
      <c r="M2642"/>
      <c r="N2642"/>
      <c r="O2642"/>
      <c r="P2642"/>
      <c r="Q2642"/>
      <c r="R2642"/>
    </row>
    <row r="2643" spans="1:18" s="16" customFormat="1" x14ac:dyDescent="0.25">
      <c r="A2643"/>
      <c r="B2643" s="18"/>
      <c r="D2643"/>
      <c r="E2643"/>
      <c r="F2643"/>
      <c r="G2643"/>
      <c r="H2643"/>
      <c r="I2643"/>
      <c r="J2643"/>
      <c r="K2643"/>
      <c r="L2643"/>
      <c r="M2643"/>
      <c r="N2643"/>
      <c r="O2643"/>
      <c r="P2643"/>
      <c r="Q2643"/>
      <c r="R2643"/>
    </row>
    <row r="2644" spans="1:18" s="16" customFormat="1" x14ac:dyDescent="0.25">
      <c r="A2644"/>
      <c r="B2644" s="18"/>
      <c r="D2644"/>
      <c r="E2644"/>
      <c r="F2644"/>
      <c r="G2644"/>
      <c r="H2644"/>
      <c r="I2644"/>
      <c r="J2644"/>
      <c r="K2644"/>
      <c r="L2644"/>
      <c r="M2644"/>
      <c r="N2644"/>
      <c r="O2644"/>
      <c r="P2644"/>
      <c r="Q2644"/>
      <c r="R2644"/>
    </row>
    <row r="2645" spans="1:18" s="16" customFormat="1" x14ac:dyDescent="0.25">
      <c r="A2645"/>
      <c r="B2645" s="18"/>
      <c r="D2645"/>
      <c r="E2645"/>
      <c r="F2645"/>
      <c r="G2645"/>
      <c r="H2645"/>
      <c r="I2645"/>
      <c r="J2645"/>
      <c r="K2645"/>
      <c r="L2645"/>
      <c r="M2645"/>
      <c r="N2645"/>
      <c r="O2645"/>
      <c r="P2645"/>
      <c r="Q2645"/>
      <c r="R2645"/>
    </row>
    <row r="2646" spans="1:18" s="16" customFormat="1" x14ac:dyDescent="0.25">
      <c r="A2646"/>
      <c r="B2646" s="18"/>
      <c r="D2646"/>
      <c r="E2646"/>
      <c r="F2646"/>
      <c r="G2646"/>
      <c r="H2646"/>
      <c r="I2646"/>
      <c r="J2646"/>
      <c r="K2646"/>
      <c r="L2646"/>
      <c r="M2646"/>
      <c r="N2646"/>
      <c r="O2646"/>
      <c r="P2646"/>
      <c r="Q2646"/>
      <c r="R2646"/>
    </row>
    <row r="2647" spans="1:18" s="16" customFormat="1" x14ac:dyDescent="0.25">
      <c r="A2647"/>
      <c r="B2647" s="18"/>
      <c r="D2647"/>
      <c r="E2647"/>
      <c r="F2647"/>
      <c r="G2647"/>
      <c r="H2647"/>
      <c r="I2647"/>
      <c r="J2647"/>
      <c r="K2647"/>
      <c r="L2647"/>
      <c r="M2647"/>
      <c r="N2647"/>
      <c r="O2647"/>
      <c r="P2647"/>
      <c r="Q2647"/>
      <c r="R2647"/>
    </row>
    <row r="2648" spans="1:18" s="16" customFormat="1" x14ac:dyDescent="0.25">
      <c r="A2648"/>
      <c r="B2648" s="18"/>
      <c r="D2648"/>
      <c r="E2648"/>
      <c r="F2648"/>
      <c r="G2648"/>
      <c r="H2648"/>
      <c r="I2648"/>
      <c r="J2648"/>
      <c r="K2648"/>
      <c r="L2648"/>
      <c r="M2648"/>
      <c r="N2648"/>
      <c r="O2648"/>
      <c r="P2648"/>
      <c r="Q2648"/>
      <c r="R2648"/>
    </row>
    <row r="2649" spans="1:18" s="16" customFormat="1" x14ac:dyDescent="0.25">
      <c r="A2649"/>
      <c r="B2649" s="18"/>
      <c r="D2649"/>
      <c r="E2649"/>
      <c r="F2649"/>
      <c r="G2649"/>
      <c r="H2649"/>
      <c r="I2649"/>
      <c r="J2649"/>
      <c r="K2649"/>
      <c r="L2649"/>
      <c r="M2649"/>
      <c r="N2649"/>
      <c r="O2649"/>
      <c r="P2649"/>
      <c r="Q2649"/>
      <c r="R2649"/>
    </row>
    <row r="2650" spans="1:18" s="16" customFormat="1" x14ac:dyDescent="0.25">
      <c r="A2650"/>
      <c r="B2650" s="18"/>
      <c r="D2650"/>
      <c r="E2650"/>
      <c r="F2650"/>
      <c r="G2650"/>
      <c r="H2650"/>
      <c r="I2650"/>
      <c r="J2650"/>
      <c r="K2650"/>
      <c r="L2650"/>
      <c r="M2650"/>
      <c r="N2650"/>
      <c r="O2650"/>
      <c r="P2650"/>
      <c r="Q2650"/>
      <c r="R2650"/>
    </row>
    <row r="2651" spans="1:18" s="16" customFormat="1" x14ac:dyDescent="0.25">
      <c r="A2651"/>
      <c r="B2651" s="18"/>
      <c r="D2651"/>
      <c r="E2651"/>
      <c r="F2651"/>
      <c r="G2651"/>
      <c r="H2651"/>
      <c r="I2651"/>
      <c r="J2651"/>
      <c r="K2651"/>
      <c r="L2651"/>
      <c r="M2651"/>
      <c r="N2651"/>
      <c r="O2651"/>
      <c r="P2651"/>
      <c r="Q2651"/>
      <c r="R2651"/>
    </row>
    <row r="2652" spans="1:18" s="16" customFormat="1" x14ac:dyDescent="0.25">
      <c r="A2652"/>
      <c r="B2652" s="18"/>
      <c r="D2652"/>
      <c r="E2652"/>
      <c r="F2652"/>
      <c r="G2652"/>
      <c r="H2652"/>
      <c r="I2652"/>
      <c r="J2652"/>
      <c r="K2652"/>
      <c r="L2652"/>
      <c r="M2652"/>
      <c r="N2652"/>
      <c r="O2652"/>
      <c r="P2652"/>
      <c r="Q2652"/>
      <c r="R2652"/>
    </row>
    <row r="2653" spans="1:18" s="16" customFormat="1" x14ac:dyDescent="0.25">
      <c r="A2653"/>
      <c r="B2653" s="18"/>
      <c r="D2653"/>
      <c r="E2653"/>
      <c r="F2653"/>
      <c r="G2653"/>
      <c r="H2653"/>
      <c r="I2653"/>
      <c r="J2653"/>
      <c r="K2653"/>
      <c r="L2653"/>
      <c r="M2653"/>
      <c r="N2653"/>
      <c r="O2653"/>
      <c r="P2653"/>
      <c r="Q2653"/>
      <c r="R2653"/>
    </row>
    <row r="2654" spans="1:18" s="16" customFormat="1" x14ac:dyDescent="0.25">
      <c r="A2654"/>
      <c r="B2654" s="18"/>
      <c r="D2654"/>
      <c r="E2654"/>
      <c r="F2654"/>
      <c r="G2654"/>
      <c r="H2654"/>
      <c r="I2654"/>
      <c r="J2654"/>
      <c r="K2654"/>
      <c r="L2654"/>
      <c r="M2654"/>
      <c r="N2654"/>
      <c r="O2654"/>
      <c r="P2654"/>
      <c r="Q2654"/>
      <c r="R2654"/>
    </row>
    <row r="2655" spans="1:18" s="16" customFormat="1" x14ac:dyDescent="0.25">
      <c r="A2655"/>
      <c r="B2655" s="18"/>
      <c r="D2655"/>
      <c r="E2655"/>
      <c r="F2655"/>
      <c r="G2655"/>
      <c r="H2655"/>
      <c r="I2655"/>
      <c r="J2655"/>
      <c r="K2655"/>
      <c r="L2655"/>
      <c r="M2655"/>
      <c r="N2655"/>
      <c r="O2655"/>
      <c r="P2655"/>
      <c r="Q2655"/>
      <c r="R2655"/>
    </row>
    <row r="2656" spans="1:18" s="16" customFormat="1" x14ac:dyDescent="0.25">
      <c r="A2656"/>
      <c r="B2656" s="18"/>
      <c r="D2656"/>
      <c r="E2656"/>
      <c r="F2656"/>
      <c r="G2656"/>
      <c r="H2656"/>
      <c r="I2656"/>
      <c r="J2656"/>
      <c r="K2656"/>
      <c r="L2656"/>
      <c r="M2656"/>
      <c r="N2656"/>
      <c r="O2656"/>
      <c r="P2656"/>
      <c r="Q2656"/>
      <c r="R2656"/>
    </row>
    <row r="2657" spans="1:18" s="16" customFormat="1" x14ac:dyDescent="0.25">
      <c r="A2657"/>
      <c r="B2657" s="18"/>
      <c r="D2657"/>
      <c r="E2657"/>
      <c r="F2657"/>
      <c r="G2657"/>
      <c r="H2657"/>
      <c r="I2657"/>
      <c r="J2657"/>
      <c r="K2657"/>
      <c r="L2657"/>
      <c r="M2657"/>
      <c r="N2657"/>
      <c r="O2657"/>
      <c r="P2657"/>
      <c r="Q2657"/>
      <c r="R2657"/>
    </row>
    <row r="2658" spans="1:18" s="16" customFormat="1" x14ac:dyDescent="0.25">
      <c r="A2658"/>
      <c r="B2658" s="18"/>
      <c r="D2658"/>
      <c r="E2658"/>
      <c r="F2658"/>
      <c r="G2658"/>
      <c r="H2658"/>
      <c r="I2658"/>
      <c r="J2658"/>
      <c r="K2658"/>
      <c r="L2658"/>
      <c r="M2658"/>
      <c r="N2658"/>
      <c r="O2658"/>
      <c r="P2658"/>
      <c r="Q2658"/>
      <c r="R2658"/>
    </row>
    <row r="2659" spans="1:18" s="16" customFormat="1" x14ac:dyDescent="0.25">
      <c r="A2659"/>
      <c r="B2659" s="18"/>
      <c r="D2659"/>
      <c r="E2659"/>
      <c r="F2659"/>
      <c r="G2659"/>
      <c r="H2659"/>
      <c r="I2659"/>
      <c r="J2659"/>
      <c r="K2659"/>
      <c r="L2659"/>
      <c r="M2659"/>
      <c r="N2659"/>
      <c r="O2659"/>
      <c r="P2659"/>
      <c r="Q2659"/>
      <c r="R2659"/>
    </row>
    <row r="2660" spans="1:18" s="16" customFormat="1" x14ac:dyDescent="0.25">
      <c r="A2660"/>
      <c r="B2660" s="18"/>
      <c r="D2660"/>
      <c r="E2660"/>
      <c r="F2660"/>
      <c r="G2660"/>
      <c r="H2660"/>
      <c r="I2660"/>
      <c r="J2660"/>
      <c r="K2660"/>
      <c r="L2660"/>
      <c r="M2660"/>
      <c r="N2660"/>
      <c r="O2660"/>
      <c r="P2660"/>
      <c r="Q2660"/>
      <c r="R2660"/>
    </row>
    <row r="2661" spans="1:18" s="16" customFormat="1" x14ac:dyDescent="0.25">
      <c r="A2661"/>
      <c r="B2661" s="18"/>
      <c r="D2661"/>
      <c r="E2661"/>
      <c r="F2661"/>
      <c r="G2661"/>
      <c r="H2661"/>
      <c r="I2661"/>
      <c r="J2661"/>
      <c r="K2661"/>
      <c r="L2661"/>
      <c r="M2661"/>
      <c r="N2661"/>
      <c r="O2661"/>
      <c r="P2661"/>
      <c r="Q2661"/>
      <c r="R2661"/>
    </row>
    <row r="2662" spans="1:18" s="16" customFormat="1" x14ac:dyDescent="0.25">
      <c r="A2662"/>
      <c r="B2662" s="17"/>
      <c r="D2662"/>
      <c r="E2662"/>
      <c r="F2662"/>
      <c r="G2662"/>
      <c r="H2662"/>
      <c r="I2662"/>
      <c r="J2662"/>
      <c r="K2662"/>
      <c r="L2662"/>
      <c r="M2662"/>
      <c r="N2662"/>
      <c r="O2662"/>
      <c r="P2662"/>
      <c r="Q2662"/>
      <c r="R2662"/>
    </row>
    <row r="2663" spans="1:18" s="16" customFormat="1" x14ac:dyDescent="0.25">
      <c r="A2663"/>
      <c r="B2663" s="18"/>
      <c r="D2663"/>
      <c r="E2663"/>
      <c r="F2663"/>
      <c r="G2663"/>
      <c r="H2663"/>
      <c r="I2663"/>
      <c r="J2663"/>
      <c r="K2663"/>
      <c r="L2663"/>
      <c r="M2663"/>
      <c r="N2663"/>
      <c r="O2663"/>
      <c r="P2663"/>
      <c r="Q2663"/>
      <c r="R2663"/>
    </row>
    <row r="2664" spans="1:18" s="16" customFormat="1" x14ac:dyDescent="0.25">
      <c r="A2664"/>
      <c r="B2664" s="18"/>
      <c r="D2664"/>
      <c r="E2664"/>
      <c r="F2664"/>
      <c r="G2664"/>
      <c r="H2664"/>
      <c r="I2664"/>
      <c r="J2664"/>
      <c r="K2664"/>
      <c r="L2664"/>
      <c r="M2664"/>
      <c r="N2664"/>
      <c r="O2664"/>
      <c r="P2664"/>
      <c r="Q2664"/>
      <c r="R2664"/>
    </row>
    <row r="2665" spans="1:18" s="16" customFormat="1" x14ac:dyDescent="0.25">
      <c r="A2665"/>
      <c r="B2665" s="18"/>
      <c r="D2665"/>
      <c r="E2665"/>
      <c r="F2665"/>
      <c r="G2665"/>
      <c r="H2665"/>
      <c r="I2665"/>
      <c r="J2665"/>
      <c r="K2665"/>
      <c r="L2665"/>
      <c r="M2665"/>
      <c r="N2665"/>
      <c r="O2665"/>
      <c r="P2665"/>
      <c r="Q2665"/>
      <c r="R2665"/>
    </row>
    <row r="2666" spans="1:18" s="16" customFormat="1" x14ac:dyDescent="0.25">
      <c r="A2666"/>
      <c r="B2666" s="18"/>
      <c r="D2666"/>
      <c r="E2666"/>
      <c r="F2666"/>
      <c r="G2666"/>
      <c r="H2666"/>
      <c r="I2666"/>
      <c r="J2666"/>
      <c r="K2666"/>
      <c r="L2666"/>
      <c r="M2666"/>
      <c r="N2666"/>
      <c r="O2666"/>
      <c r="P2666"/>
      <c r="Q2666"/>
      <c r="R2666"/>
    </row>
    <row r="2667" spans="1:18" s="16" customFormat="1" x14ac:dyDescent="0.25">
      <c r="A2667"/>
      <c r="B2667" s="18"/>
      <c r="D2667"/>
      <c r="E2667"/>
      <c r="F2667"/>
      <c r="G2667"/>
      <c r="H2667"/>
      <c r="I2667"/>
      <c r="J2667"/>
      <c r="K2667"/>
      <c r="L2667"/>
      <c r="M2667"/>
      <c r="N2667"/>
      <c r="O2667"/>
      <c r="P2667"/>
      <c r="Q2667"/>
      <c r="R2667"/>
    </row>
    <row r="2668" spans="1:18" s="16" customFormat="1" x14ac:dyDescent="0.25">
      <c r="A2668"/>
      <c r="B2668" s="18"/>
      <c r="D2668"/>
      <c r="E2668"/>
      <c r="F2668"/>
      <c r="G2668"/>
      <c r="H2668"/>
      <c r="I2668"/>
      <c r="J2668"/>
      <c r="K2668"/>
      <c r="L2668"/>
      <c r="M2668"/>
      <c r="N2668"/>
      <c r="O2668"/>
      <c r="P2668"/>
      <c r="Q2668"/>
      <c r="R2668"/>
    </row>
    <row r="2669" spans="1:18" s="16" customFormat="1" x14ac:dyDescent="0.25">
      <c r="A2669"/>
      <c r="B2669" s="18"/>
      <c r="D2669"/>
      <c r="E2669"/>
      <c r="F2669"/>
      <c r="G2669"/>
      <c r="H2669"/>
      <c r="I2669"/>
      <c r="J2669"/>
      <c r="K2669"/>
      <c r="L2669"/>
      <c r="M2669"/>
      <c r="N2669"/>
      <c r="O2669"/>
      <c r="P2669"/>
      <c r="Q2669"/>
      <c r="R2669"/>
    </row>
    <row r="2670" spans="1:18" s="16" customFormat="1" x14ac:dyDescent="0.25">
      <c r="A2670"/>
      <c r="B2670" s="18"/>
      <c r="D2670"/>
      <c r="E2670"/>
      <c r="F2670"/>
      <c r="G2670"/>
      <c r="H2670"/>
      <c r="I2670"/>
      <c r="J2670"/>
      <c r="K2670"/>
      <c r="L2670"/>
      <c r="M2670"/>
      <c r="N2670"/>
      <c r="O2670"/>
      <c r="P2670"/>
      <c r="Q2670"/>
      <c r="R2670"/>
    </row>
    <row r="2671" spans="1:18" s="16" customFormat="1" x14ac:dyDescent="0.25">
      <c r="A2671"/>
      <c r="B2671" s="18"/>
      <c r="D2671"/>
      <c r="E2671"/>
      <c r="F2671"/>
      <c r="G2671"/>
      <c r="H2671"/>
      <c r="I2671"/>
      <c r="J2671"/>
      <c r="K2671"/>
      <c r="L2671"/>
      <c r="M2671"/>
      <c r="N2671"/>
      <c r="O2671"/>
      <c r="P2671"/>
      <c r="Q2671"/>
      <c r="R2671"/>
    </row>
    <row r="2672" spans="1:18" s="16" customFormat="1" x14ac:dyDescent="0.25">
      <c r="A2672"/>
      <c r="B2672" s="18"/>
      <c r="D2672"/>
      <c r="E2672"/>
      <c r="F2672"/>
      <c r="G2672"/>
      <c r="H2672"/>
      <c r="I2672"/>
      <c r="J2672"/>
      <c r="K2672"/>
      <c r="L2672"/>
      <c r="M2672"/>
      <c r="N2672"/>
      <c r="O2672"/>
      <c r="P2672"/>
      <c r="Q2672"/>
      <c r="R2672"/>
    </row>
    <row r="2673" spans="1:18" s="16" customFormat="1" x14ac:dyDescent="0.25">
      <c r="A2673"/>
      <c r="B2673" s="18"/>
      <c r="D2673"/>
      <c r="E2673"/>
      <c r="F2673"/>
      <c r="G2673"/>
      <c r="H2673"/>
      <c r="I2673"/>
      <c r="J2673"/>
      <c r="K2673"/>
      <c r="L2673"/>
      <c r="M2673"/>
      <c r="N2673"/>
      <c r="O2673"/>
      <c r="P2673"/>
      <c r="Q2673"/>
      <c r="R2673"/>
    </row>
    <row r="2674" spans="1:18" s="16" customFormat="1" x14ac:dyDescent="0.25">
      <c r="A2674"/>
      <c r="B2674" s="18"/>
      <c r="D2674"/>
      <c r="E2674"/>
      <c r="F2674"/>
      <c r="G2674"/>
      <c r="H2674"/>
      <c r="I2674"/>
      <c r="J2674"/>
      <c r="K2674"/>
      <c r="L2674"/>
      <c r="M2674"/>
      <c r="N2674"/>
      <c r="O2674"/>
      <c r="P2674"/>
      <c r="Q2674"/>
      <c r="R2674"/>
    </row>
    <row r="2675" spans="1:18" s="16" customFormat="1" x14ac:dyDescent="0.25">
      <c r="A2675"/>
      <c r="B2675" s="18"/>
      <c r="D2675"/>
      <c r="E2675"/>
      <c r="F2675"/>
      <c r="G2675"/>
      <c r="H2675"/>
      <c r="I2675"/>
      <c r="J2675"/>
      <c r="K2675"/>
      <c r="L2675"/>
      <c r="M2675"/>
      <c r="N2675"/>
      <c r="O2675"/>
      <c r="P2675"/>
      <c r="Q2675"/>
      <c r="R2675"/>
    </row>
    <row r="2676" spans="1:18" s="16" customFormat="1" x14ac:dyDescent="0.25">
      <c r="A2676"/>
      <c r="B2676" s="18"/>
      <c r="D2676"/>
      <c r="E2676"/>
      <c r="F2676"/>
      <c r="G2676"/>
      <c r="H2676"/>
      <c r="I2676"/>
      <c r="J2676"/>
      <c r="K2676"/>
      <c r="L2676"/>
      <c r="M2676"/>
      <c r="N2676"/>
      <c r="O2676"/>
      <c r="P2676"/>
      <c r="Q2676"/>
      <c r="R2676"/>
    </row>
    <row r="2677" spans="1:18" s="16" customFormat="1" x14ac:dyDescent="0.25">
      <c r="A2677"/>
      <c r="B2677" s="18"/>
      <c r="D2677"/>
      <c r="E2677"/>
      <c r="F2677"/>
      <c r="G2677"/>
      <c r="H2677"/>
      <c r="I2677"/>
      <c r="J2677"/>
      <c r="K2677"/>
      <c r="L2677"/>
      <c r="M2677"/>
      <c r="N2677"/>
      <c r="O2677"/>
      <c r="P2677"/>
      <c r="Q2677"/>
      <c r="R2677"/>
    </row>
    <row r="2678" spans="1:18" s="16" customFormat="1" x14ac:dyDescent="0.25">
      <c r="A2678"/>
      <c r="B2678" s="18"/>
      <c r="D2678"/>
      <c r="E2678"/>
      <c r="F2678"/>
      <c r="G2678"/>
      <c r="H2678"/>
      <c r="I2678"/>
      <c r="J2678"/>
      <c r="K2678"/>
      <c r="L2678"/>
      <c r="M2678"/>
      <c r="N2678"/>
      <c r="O2678"/>
      <c r="P2678"/>
      <c r="Q2678"/>
      <c r="R2678"/>
    </row>
    <row r="2679" spans="1:18" s="16" customFormat="1" x14ac:dyDescent="0.25">
      <c r="A2679"/>
      <c r="B2679" s="18"/>
      <c r="D2679"/>
      <c r="E2679"/>
      <c r="F2679"/>
      <c r="G2679"/>
      <c r="H2679"/>
      <c r="I2679"/>
      <c r="J2679"/>
      <c r="K2679"/>
      <c r="L2679"/>
      <c r="M2679"/>
      <c r="N2679"/>
      <c r="O2679"/>
      <c r="P2679"/>
      <c r="Q2679"/>
      <c r="R2679"/>
    </row>
    <row r="2680" spans="1:18" s="16" customFormat="1" x14ac:dyDescent="0.25">
      <c r="A2680"/>
      <c r="B2680" s="18"/>
      <c r="D2680"/>
      <c r="E2680"/>
      <c r="F2680"/>
      <c r="G2680"/>
      <c r="H2680"/>
      <c r="I2680"/>
      <c r="J2680"/>
      <c r="K2680"/>
      <c r="L2680"/>
      <c r="M2680"/>
      <c r="N2680"/>
      <c r="O2680"/>
      <c r="P2680"/>
      <c r="Q2680"/>
      <c r="R2680"/>
    </row>
    <row r="2681" spans="1:18" s="16" customFormat="1" x14ac:dyDescent="0.25">
      <c r="A2681"/>
      <c r="B2681" s="18"/>
      <c r="D2681"/>
      <c r="E2681"/>
      <c r="F2681"/>
      <c r="G2681"/>
      <c r="H2681"/>
      <c r="I2681"/>
      <c r="J2681"/>
      <c r="K2681"/>
      <c r="L2681"/>
      <c r="M2681"/>
      <c r="N2681"/>
      <c r="O2681"/>
      <c r="P2681"/>
      <c r="Q2681"/>
      <c r="R2681"/>
    </row>
    <row r="2682" spans="1:18" s="16" customFormat="1" x14ac:dyDescent="0.25">
      <c r="A2682"/>
      <c r="B2682" s="18"/>
      <c r="D2682"/>
      <c r="E2682"/>
      <c r="F2682"/>
      <c r="G2682"/>
      <c r="H2682"/>
      <c r="I2682"/>
      <c r="J2682"/>
      <c r="K2682"/>
      <c r="L2682"/>
      <c r="M2682"/>
      <c r="N2682"/>
      <c r="O2682"/>
      <c r="P2682"/>
      <c r="Q2682"/>
      <c r="R2682"/>
    </row>
    <row r="2683" spans="1:18" s="16" customFormat="1" x14ac:dyDescent="0.25">
      <c r="A2683"/>
      <c r="B2683" s="18"/>
      <c r="D2683"/>
      <c r="E2683"/>
      <c r="F2683"/>
      <c r="G2683"/>
      <c r="H2683"/>
      <c r="I2683"/>
      <c r="J2683"/>
      <c r="K2683"/>
      <c r="L2683"/>
      <c r="M2683"/>
      <c r="N2683"/>
      <c r="O2683"/>
      <c r="P2683"/>
      <c r="Q2683"/>
      <c r="R2683"/>
    </row>
    <row r="2684" spans="1:18" s="16" customFormat="1" x14ac:dyDescent="0.25">
      <c r="A2684"/>
      <c r="B2684" s="18"/>
      <c r="D2684"/>
      <c r="E2684"/>
      <c r="F2684"/>
      <c r="G2684"/>
      <c r="H2684"/>
      <c r="I2684"/>
      <c r="J2684"/>
      <c r="K2684"/>
      <c r="L2684"/>
      <c r="M2684"/>
      <c r="N2684"/>
      <c r="O2684"/>
      <c r="P2684"/>
      <c r="Q2684"/>
      <c r="R2684"/>
    </row>
    <row r="2685" spans="1:18" s="16" customFormat="1" x14ac:dyDescent="0.25">
      <c r="A2685"/>
      <c r="B2685" s="18"/>
      <c r="D2685"/>
      <c r="E2685"/>
      <c r="F2685"/>
      <c r="G2685"/>
      <c r="H2685"/>
      <c r="I2685"/>
      <c r="J2685"/>
      <c r="K2685"/>
      <c r="L2685"/>
      <c r="M2685"/>
      <c r="N2685"/>
      <c r="O2685"/>
      <c r="P2685"/>
      <c r="Q2685"/>
      <c r="R2685"/>
    </row>
    <row r="2686" spans="1:18" s="16" customFormat="1" x14ac:dyDescent="0.25">
      <c r="A2686"/>
      <c r="B2686" s="18"/>
      <c r="D2686"/>
      <c r="E2686"/>
      <c r="F2686"/>
      <c r="G2686"/>
      <c r="H2686"/>
      <c r="I2686"/>
      <c r="J2686"/>
      <c r="K2686"/>
      <c r="L2686"/>
      <c r="M2686"/>
      <c r="N2686"/>
      <c r="O2686"/>
      <c r="P2686"/>
      <c r="Q2686"/>
      <c r="R2686"/>
    </row>
    <row r="2687" spans="1:18" s="16" customFormat="1" x14ac:dyDescent="0.25">
      <c r="A2687"/>
      <c r="B2687" s="18"/>
      <c r="D2687"/>
      <c r="E2687"/>
      <c r="F2687"/>
      <c r="G2687"/>
      <c r="H2687"/>
      <c r="I2687"/>
      <c r="J2687"/>
      <c r="K2687"/>
      <c r="L2687"/>
      <c r="M2687"/>
      <c r="N2687"/>
      <c r="O2687"/>
      <c r="P2687"/>
      <c r="Q2687"/>
      <c r="R2687"/>
    </row>
    <row r="2688" spans="1:18" s="16" customFormat="1" x14ac:dyDescent="0.25">
      <c r="A2688"/>
      <c r="B2688" s="18"/>
      <c r="D2688"/>
      <c r="E2688"/>
      <c r="F2688"/>
      <c r="G2688"/>
      <c r="H2688"/>
      <c r="I2688"/>
      <c r="J2688"/>
      <c r="K2688"/>
      <c r="L2688"/>
      <c r="M2688"/>
      <c r="N2688"/>
      <c r="O2688"/>
      <c r="P2688"/>
      <c r="Q2688"/>
      <c r="R2688"/>
    </row>
    <row r="2689" spans="1:18" s="16" customFormat="1" x14ac:dyDescent="0.25">
      <c r="A2689"/>
      <c r="B2689" s="18"/>
      <c r="D2689"/>
      <c r="E2689"/>
      <c r="F2689"/>
      <c r="G2689"/>
      <c r="H2689"/>
      <c r="I2689"/>
      <c r="J2689"/>
      <c r="K2689"/>
      <c r="L2689"/>
      <c r="M2689"/>
      <c r="N2689"/>
      <c r="O2689"/>
      <c r="P2689"/>
      <c r="Q2689"/>
      <c r="R2689"/>
    </row>
    <row r="2690" spans="1:18" s="16" customFormat="1" x14ac:dyDescent="0.25">
      <c r="A2690"/>
      <c r="B2690" s="18"/>
      <c r="D2690"/>
      <c r="E2690"/>
      <c r="F2690"/>
      <c r="G2690"/>
      <c r="H2690"/>
      <c r="I2690"/>
      <c r="J2690"/>
      <c r="K2690"/>
      <c r="L2690"/>
      <c r="M2690"/>
      <c r="N2690"/>
      <c r="O2690"/>
      <c r="P2690"/>
      <c r="Q2690"/>
      <c r="R2690"/>
    </row>
    <row r="2691" spans="1:18" s="16" customFormat="1" x14ac:dyDescent="0.25">
      <c r="A2691"/>
      <c r="B2691" s="18"/>
      <c r="D2691"/>
      <c r="E2691"/>
      <c r="F2691"/>
      <c r="G2691"/>
      <c r="H2691"/>
      <c r="I2691"/>
      <c r="J2691"/>
      <c r="K2691"/>
      <c r="L2691"/>
      <c r="M2691"/>
      <c r="N2691"/>
      <c r="O2691"/>
      <c r="P2691"/>
      <c r="Q2691"/>
      <c r="R2691"/>
    </row>
    <row r="2692" spans="1:18" s="16" customFormat="1" x14ac:dyDescent="0.25">
      <c r="A2692"/>
      <c r="B2692" s="18"/>
      <c r="D2692"/>
      <c r="E2692"/>
      <c r="F2692"/>
      <c r="G2692"/>
      <c r="H2692"/>
      <c r="I2692"/>
      <c r="J2692"/>
      <c r="K2692"/>
      <c r="L2692"/>
      <c r="M2692"/>
      <c r="N2692"/>
      <c r="O2692"/>
      <c r="P2692"/>
      <c r="Q2692"/>
      <c r="R2692"/>
    </row>
    <row r="2693" spans="1:18" s="16" customFormat="1" x14ac:dyDescent="0.25">
      <c r="A2693"/>
      <c r="B2693" s="18"/>
      <c r="D2693"/>
      <c r="E2693"/>
      <c r="F2693"/>
      <c r="G2693"/>
      <c r="H2693"/>
      <c r="I2693"/>
      <c r="J2693"/>
      <c r="K2693"/>
      <c r="L2693"/>
      <c r="M2693"/>
      <c r="N2693"/>
      <c r="O2693"/>
      <c r="P2693"/>
      <c r="Q2693"/>
      <c r="R2693"/>
    </row>
    <row r="2694" spans="1:18" s="16" customFormat="1" x14ac:dyDescent="0.25">
      <c r="A2694"/>
      <c r="B2694" s="18"/>
      <c r="D2694"/>
      <c r="E2694"/>
      <c r="F2694"/>
      <c r="G2694"/>
      <c r="H2694"/>
      <c r="I2694"/>
      <c r="J2694"/>
      <c r="K2694"/>
      <c r="L2694"/>
      <c r="M2694"/>
      <c r="N2694"/>
      <c r="O2694"/>
      <c r="P2694"/>
      <c r="Q2694"/>
      <c r="R2694"/>
    </row>
    <row r="2695" spans="1:18" s="16" customFormat="1" x14ac:dyDescent="0.25">
      <c r="A2695"/>
      <c r="B2695" s="18"/>
      <c r="D2695"/>
      <c r="E2695"/>
      <c r="F2695"/>
      <c r="G2695"/>
      <c r="H2695"/>
      <c r="I2695"/>
      <c r="J2695"/>
      <c r="K2695"/>
      <c r="L2695"/>
      <c r="M2695"/>
      <c r="N2695"/>
      <c r="O2695"/>
      <c r="P2695"/>
      <c r="Q2695"/>
      <c r="R2695"/>
    </row>
    <row r="2696" spans="1:18" s="16" customFormat="1" x14ac:dyDescent="0.25">
      <c r="A2696"/>
      <c r="B2696" s="18"/>
      <c r="D2696"/>
      <c r="E2696"/>
      <c r="F2696"/>
      <c r="G2696"/>
      <c r="H2696"/>
      <c r="I2696"/>
      <c r="J2696"/>
      <c r="K2696"/>
      <c r="L2696"/>
      <c r="M2696"/>
      <c r="N2696"/>
      <c r="O2696"/>
      <c r="P2696"/>
      <c r="Q2696"/>
      <c r="R2696"/>
    </row>
    <row r="2697" spans="1:18" s="16" customFormat="1" x14ac:dyDescent="0.25">
      <c r="A2697"/>
      <c r="B2697" s="18"/>
      <c r="D2697"/>
      <c r="E2697"/>
      <c r="F2697"/>
      <c r="G2697"/>
      <c r="H2697"/>
      <c r="I2697"/>
      <c r="J2697"/>
      <c r="K2697"/>
      <c r="L2697"/>
      <c r="M2697"/>
      <c r="N2697"/>
      <c r="O2697"/>
      <c r="P2697"/>
      <c r="Q2697"/>
      <c r="R2697"/>
    </row>
    <row r="2698" spans="1:18" s="16" customFormat="1" x14ac:dyDescent="0.25">
      <c r="A2698"/>
      <c r="B2698" s="18"/>
      <c r="D2698"/>
      <c r="E2698"/>
      <c r="F2698"/>
      <c r="G2698"/>
      <c r="H2698"/>
      <c r="I2698"/>
      <c r="J2698"/>
      <c r="K2698"/>
      <c r="L2698"/>
      <c r="M2698"/>
      <c r="N2698"/>
      <c r="O2698"/>
      <c r="P2698"/>
      <c r="Q2698"/>
      <c r="R2698"/>
    </row>
    <row r="2699" spans="1:18" s="16" customFormat="1" x14ac:dyDescent="0.25">
      <c r="A2699"/>
      <c r="B2699" s="18"/>
      <c r="D2699"/>
      <c r="E2699"/>
      <c r="F2699"/>
      <c r="G2699"/>
      <c r="H2699"/>
      <c r="I2699"/>
      <c r="J2699"/>
      <c r="K2699"/>
      <c r="L2699"/>
      <c r="M2699"/>
      <c r="N2699"/>
      <c r="O2699"/>
      <c r="P2699"/>
      <c r="Q2699"/>
      <c r="R2699"/>
    </row>
    <row r="2700" spans="1:18" s="16" customFormat="1" x14ac:dyDescent="0.25">
      <c r="A2700"/>
      <c r="B2700" s="18"/>
      <c r="D2700"/>
      <c r="E2700"/>
      <c r="F2700"/>
      <c r="G2700"/>
      <c r="H2700"/>
      <c r="I2700"/>
      <c r="J2700"/>
      <c r="K2700"/>
      <c r="L2700"/>
      <c r="M2700"/>
      <c r="N2700"/>
      <c r="O2700"/>
      <c r="P2700"/>
      <c r="Q2700"/>
      <c r="R2700"/>
    </row>
    <row r="2701" spans="1:18" s="16" customFormat="1" x14ac:dyDescent="0.25">
      <c r="A2701"/>
      <c r="B2701" s="18"/>
      <c r="D2701"/>
      <c r="E2701"/>
      <c r="F2701"/>
      <c r="G2701"/>
      <c r="H2701"/>
      <c r="I2701"/>
      <c r="J2701"/>
      <c r="K2701"/>
      <c r="L2701"/>
      <c r="M2701"/>
      <c r="N2701"/>
      <c r="O2701"/>
      <c r="P2701"/>
      <c r="Q2701"/>
      <c r="R2701"/>
    </row>
    <row r="2702" spans="1:18" s="16" customFormat="1" x14ac:dyDescent="0.25">
      <c r="A2702"/>
      <c r="B2702" s="18"/>
      <c r="D2702"/>
      <c r="E2702"/>
      <c r="F2702"/>
      <c r="G2702"/>
      <c r="H2702"/>
      <c r="I2702"/>
      <c r="J2702"/>
      <c r="K2702"/>
      <c r="L2702"/>
      <c r="M2702"/>
      <c r="N2702"/>
      <c r="O2702"/>
      <c r="P2702"/>
      <c r="Q2702"/>
      <c r="R2702"/>
    </row>
    <row r="2703" spans="1:18" s="16" customFormat="1" x14ac:dyDescent="0.25">
      <c r="A2703"/>
      <c r="B2703" s="18"/>
      <c r="D2703"/>
      <c r="E2703"/>
      <c r="F2703"/>
      <c r="G2703"/>
      <c r="H2703"/>
      <c r="I2703"/>
      <c r="J2703"/>
      <c r="K2703"/>
      <c r="L2703"/>
      <c r="M2703"/>
      <c r="N2703"/>
      <c r="O2703"/>
      <c r="P2703"/>
      <c r="Q2703"/>
      <c r="R2703"/>
    </row>
    <row r="2704" spans="1:18" s="16" customFormat="1" x14ac:dyDescent="0.25">
      <c r="A2704"/>
      <c r="B2704" s="18"/>
      <c r="D2704"/>
      <c r="E2704"/>
      <c r="F2704"/>
      <c r="G2704"/>
      <c r="H2704"/>
      <c r="I2704"/>
      <c r="J2704"/>
      <c r="K2704"/>
      <c r="L2704"/>
      <c r="M2704"/>
      <c r="N2704"/>
      <c r="O2704"/>
      <c r="P2704"/>
      <c r="Q2704"/>
      <c r="R2704"/>
    </row>
    <row r="2705" spans="1:18" s="16" customFormat="1" x14ac:dyDescent="0.25">
      <c r="A2705"/>
      <c r="B2705" s="18"/>
      <c r="D2705"/>
      <c r="E2705"/>
      <c r="F2705"/>
      <c r="G2705"/>
      <c r="H2705"/>
      <c r="I2705"/>
      <c r="J2705"/>
      <c r="K2705"/>
      <c r="L2705"/>
      <c r="M2705"/>
      <c r="N2705"/>
      <c r="O2705"/>
      <c r="P2705"/>
      <c r="Q2705"/>
      <c r="R2705"/>
    </row>
    <row r="2706" spans="1:18" s="16" customFormat="1" x14ac:dyDescent="0.25">
      <c r="A2706"/>
      <c r="B2706" s="18"/>
      <c r="D2706"/>
      <c r="E2706"/>
      <c r="F2706"/>
      <c r="G2706"/>
      <c r="H2706"/>
      <c r="I2706"/>
      <c r="J2706"/>
      <c r="K2706"/>
      <c r="L2706"/>
      <c r="M2706"/>
      <c r="N2706"/>
      <c r="O2706"/>
      <c r="P2706"/>
      <c r="Q2706"/>
      <c r="R2706"/>
    </row>
    <row r="2707" spans="1:18" s="16" customFormat="1" x14ac:dyDescent="0.25">
      <c r="A2707"/>
      <c r="B2707" s="18"/>
      <c r="D2707"/>
      <c r="E2707"/>
      <c r="F2707"/>
      <c r="G2707"/>
      <c r="H2707"/>
      <c r="I2707"/>
      <c r="J2707"/>
      <c r="K2707"/>
      <c r="L2707"/>
      <c r="M2707"/>
      <c r="N2707"/>
      <c r="O2707"/>
      <c r="P2707"/>
      <c r="Q2707"/>
      <c r="R2707"/>
    </row>
    <row r="2708" spans="1:18" s="16" customFormat="1" x14ac:dyDescent="0.25">
      <c r="A2708"/>
      <c r="B2708" s="18"/>
      <c r="D2708"/>
      <c r="E2708"/>
      <c r="F2708"/>
      <c r="G2708"/>
      <c r="H2708"/>
      <c r="I2708"/>
      <c r="J2708"/>
      <c r="K2708"/>
      <c r="L2708"/>
      <c r="M2708"/>
      <c r="N2708"/>
      <c r="O2708"/>
      <c r="P2708"/>
      <c r="Q2708"/>
      <c r="R2708"/>
    </row>
    <row r="2709" spans="1:18" s="16" customFormat="1" x14ac:dyDescent="0.25">
      <c r="A2709"/>
      <c r="B2709" s="18"/>
      <c r="D2709"/>
      <c r="E2709"/>
      <c r="F2709"/>
      <c r="G2709"/>
      <c r="H2709"/>
      <c r="I2709"/>
      <c r="J2709"/>
      <c r="K2709"/>
      <c r="L2709"/>
      <c r="M2709"/>
      <c r="N2709"/>
      <c r="O2709"/>
      <c r="P2709"/>
      <c r="Q2709"/>
      <c r="R2709"/>
    </row>
    <row r="2710" spans="1:18" s="16" customFormat="1" x14ac:dyDescent="0.25">
      <c r="A2710"/>
      <c r="B2710" s="18"/>
      <c r="D2710"/>
      <c r="E2710"/>
      <c r="F2710"/>
      <c r="G2710"/>
      <c r="H2710"/>
      <c r="I2710"/>
      <c r="J2710"/>
      <c r="K2710"/>
      <c r="L2710"/>
      <c r="M2710"/>
      <c r="N2710"/>
      <c r="O2710"/>
      <c r="P2710"/>
      <c r="Q2710"/>
      <c r="R2710"/>
    </row>
    <row r="2711" spans="1:18" s="16" customFormat="1" x14ac:dyDescent="0.25">
      <c r="A2711"/>
      <c r="B2711" s="18"/>
      <c r="D2711"/>
      <c r="E2711"/>
      <c r="F2711"/>
      <c r="G2711"/>
      <c r="H2711"/>
      <c r="I2711"/>
      <c r="J2711"/>
      <c r="K2711"/>
      <c r="L2711"/>
      <c r="M2711"/>
      <c r="N2711"/>
      <c r="O2711"/>
      <c r="P2711"/>
      <c r="Q2711"/>
      <c r="R2711"/>
    </row>
    <row r="2712" spans="1:18" s="16" customFormat="1" x14ac:dyDescent="0.25">
      <c r="A2712"/>
      <c r="B2712" s="17"/>
      <c r="D2712"/>
      <c r="E2712"/>
      <c r="F2712"/>
      <c r="G2712"/>
      <c r="H2712"/>
      <c r="I2712"/>
      <c r="J2712"/>
      <c r="K2712"/>
      <c r="L2712"/>
      <c r="M2712"/>
      <c r="N2712"/>
      <c r="O2712"/>
      <c r="P2712"/>
      <c r="Q2712"/>
      <c r="R2712"/>
    </row>
    <row r="2713" spans="1:18" s="16" customFormat="1" x14ac:dyDescent="0.25">
      <c r="A2713"/>
      <c r="B2713" s="18"/>
      <c r="D2713"/>
      <c r="E2713"/>
      <c r="F2713"/>
      <c r="G2713"/>
      <c r="H2713"/>
      <c r="I2713"/>
      <c r="J2713"/>
      <c r="K2713"/>
      <c r="L2713"/>
      <c r="M2713"/>
      <c r="N2713"/>
      <c r="O2713"/>
      <c r="P2713"/>
      <c r="Q2713"/>
      <c r="R2713"/>
    </row>
    <row r="2714" spans="1:18" s="16" customFormat="1" x14ac:dyDescent="0.25">
      <c r="A2714"/>
      <c r="B2714" s="18"/>
      <c r="D2714"/>
      <c r="E2714"/>
      <c r="F2714"/>
      <c r="G2714"/>
      <c r="H2714"/>
      <c r="I2714"/>
      <c r="J2714"/>
      <c r="K2714"/>
      <c r="L2714"/>
      <c r="M2714"/>
      <c r="N2714"/>
      <c r="O2714"/>
      <c r="P2714"/>
      <c r="Q2714"/>
      <c r="R2714"/>
    </row>
    <row r="2715" spans="1:18" s="16" customFormat="1" x14ac:dyDescent="0.25">
      <c r="A2715"/>
      <c r="B2715" s="18"/>
      <c r="D2715"/>
      <c r="E2715"/>
      <c r="F2715"/>
      <c r="G2715"/>
      <c r="H2715"/>
      <c r="I2715"/>
      <c r="J2715"/>
      <c r="K2715"/>
      <c r="L2715"/>
      <c r="M2715"/>
      <c r="N2715"/>
      <c r="O2715"/>
      <c r="P2715"/>
      <c r="Q2715"/>
      <c r="R2715"/>
    </row>
    <row r="2716" spans="1:18" s="16" customFormat="1" x14ac:dyDescent="0.25">
      <c r="A2716"/>
      <c r="B2716" s="18"/>
      <c r="D2716"/>
      <c r="E2716"/>
      <c r="F2716"/>
      <c r="G2716"/>
      <c r="H2716"/>
      <c r="I2716"/>
      <c r="J2716"/>
      <c r="K2716"/>
      <c r="L2716"/>
      <c r="M2716"/>
      <c r="N2716"/>
      <c r="O2716"/>
      <c r="P2716"/>
      <c r="Q2716"/>
      <c r="R2716"/>
    </row>
    <row r="2717" spans="1:18" s="16" customFormat="1" x14ac:dyDescent="0.25">
      <c r="A2717"/>
      <c r="B2717" s="18"/>
      <c r="D2717"/>
      <c r="E2717"/>
      <c r="F2717"/>
      <c r="G2717"/>
      <c r="H2717"/>
      <c r="I2717"/>
      <c r="J2717"/>
      <c r="K2717"/>
      <c r="L2717"/>
      <c r="M2717"/>
      <c r="N2717"/>
      <c r="O2717"/>
      <c r="P2717"/>
      <c r="Q2717"/>
      <c r="R2717"/>
    </row>
    <row r="2718" spans="1:18" s="16" customFormat="1" x14ac:dyDescent="0.25">
      <c r="A2718"/>
      <c r="B2718" s="18"/>
      <c r="D2718"/>
      <c r="E2718"/>
      <c r="F2718"/>
      <c r="G2718"/>
      <c r="H2718"/>
      <c r="I2718"/>
      <c r="J2718"/>
      <c r="K2718"/>
      <c r="L2718"/>
      <c r="M2718"/>
      <c r="N2718"/>
      <c r="O2718"/>
      <c r="P2718"/>
      <c r="Q2718"/>
      <c r="R2718"/>
    </row>
    <row r="2719" spans="1:18" s="16" customFormat="1" x14ac:dyDescent="0.25">
      <c r="A2719"/>
      <c r="B2719" s="18"/>
      <c r="D2719"/>
      <c r="E2719"/>
      <c r="F2719"/>
      <c r="G2719"/>
      <c r="H2719"/>
      <c r="I2719"/>
      <c r="J2719"/>
      <c r="K2719"/>
      <c r="L2719"/>
      <c r="M2719"/>
      <c r="N2719"/>
      <c r="O2719"/>
      <c r="P2719"/>
      <c r="Q2719"/>
      <c r="R2719"/>
    </row>
    <row r="2720" spans="1:18" s="16" customFormat="1" x14ac:dyDescent="0.25">
      <c r="A2720"/>
      <c r="B2720" s="18"/>
      <c r="D2720"/>
      <c r="E2720"/>
      <c r="F2720"/>
      <c r="G2720"/>
      <c r="H2720"/>
      <c r="I2720"/>
      <c r="J2720"/>
      <c r="K2720"/>
      <c r="L2720"/>
      <c r="M2720"/>
      <c r="N2720"/>
      <c r="O2720"/>
      <c r="P2720"/>
      <c r="Q2720"/>
      <c r="R2720"/>
    </row>
    <row r="2721" spans="1:18" s="16" customFormat="1" x14ac:dyDescent="0.25">
      <c r="A2721"/>
      <c r="B2721" s="18"/>
      <c r="D2721"/>
      <c r="E2721"/>
      <c r="F2721"/>
      <c r="G2721"/>
      <c r="H2721"/>
      <c r="I2721"/>
      <c r="J2721"/>
      <c r="K2721"/>
      <c r="L2721"/>
      <c r="M2721"/>
      <c r="N2721"/>
      <c r="O2721"/>
      <c r="P2721"/>
      <c r="Q2721"/>
      <c r="R2721"/>
    </row>
    <row r="2722" spans="1:18" s="16" customFormat="1" x14ac:dyDescent="0.25">
      <c r="A2722"/>
      <c r="B2722" s="18"/>
      <c r="D2722"/>
      <c r="E2722"/>
      <c r="F2722"/>
      <c r="G2722"/>
      <c r="H2722"/>
      <c r="I2722"/>
      <c r="J2722"/>
      <c r="K2722"/>
      <c r="L2722"/>
      <c r="M2722"/>
      <c r="N2722"/>
      <c r="O2722"/>
      <c r="P2722"/>
      <c r="Q2722"/>
      <c r="R2722"/>
    </row>
    <row r="2723" spans="1:18" s="16" customFormat="1" x14ac:dyDescent="0.25">
      <c r="A2723"/>
      <c r="B2723" s="18"/>
      <c r="D2723"/>
      <c r="E2723"/>
      <c r="F2723"/>
      <c r="G2723"/>
      <c r="H2723"/>
      <c r="I2723"/>
      <c r="J2723"/>
      <c r="K2723"/>
      <c r="L2723"/>
      <c r="M2723"/>
      <c r="N2723"/>
      <c r="O2723"/>
      <c r="P2723"/>
      <c r="Q2723"/>
      <c r="R2723"/>
    </row>
    <row r="2724" spans="1:18" s="16" customFormat="1" x14ac:dyDescent="0.25">
      <c r="A2724"/>
      <c r="B2724" s="18"/>
      <c r="D2724"/>
      <c r="E2724"/>
      <c r="F2724"/>
      <c r="G2724"/>
      <c r="H2724"/>
      <c r="I2724"/>
      <c r="J2724"/>
      <c r="K2724"/>
      <c r="L2724"/>
      <c r="M2724"/>
      <c r="N2724"/>
      <c r="O2724"/>
      <c r="P2724"/>
      <c r="Q2724"/>
      <c r="R2724"/>
    </row>
    <row r="2725" spans="1:18" s="16" customFormat="1" x14ac:dyDescent="0.25">
      <c r="A2725"/>
      <c r="B2725" s="18"/>
      <c r="D2725"/>
      <c r="E2725"/>
      <c r="F2725"/>
      <c r="G2725"/>
      <c r="H2725"/>
      <c r="I2725"/>
      <c r="J2725"/>
      <c r="K2725"/>
      <c r="L2725"/>
      <c r="M2725"/>
      <c r="N2725"/>
      <c r="O2725"/>
      <c r="P2725"/>
      <c r="Q2725"/>
      <c r="R2725"/>
    </row>
    <row r="2726" spans="1:18" s="16" customFormat="1" x14ac:dyDescent="0.25">
      <c r="A2726"/>
      <c r="B2726" s="18"/>
      <c r="D2726"/>
      <c r="E2726"/>
      <c r="F2726"/>
      <c r="G2726"/>
      <c r="H2726"/>
      <c r="I2726"/>
      <c r="J2726"/>
      <c r="K2726"/>
      <c r="L2726"/>
      <c r="M2726"/>
      <c r="N2726"/>
      <c r="O2726"/>
      <c r="P2726"/>
      <c r="Q2726"/>
      <c r="R2726"/>
    </row>
    <row r="2727" spans="1:18" s="16" customFormat="1" x14ac:dyDescent="0.25">
      <c r="A2727"/>
      <c r="B2727" s="18"/>
      <c r="D2727"/>
      <c r="E2727"/>
      <c r="F2727"/>
      <c r="G2727"/>
      <c r="H2727"/>
      <c r="I2727"/>
      <c r="J2727"/>
      <c r="K2727"/>
      <c r="L2727"/>
      <c r="M2727"/>
      <c r="N2727"/>
      <c r="O2727"/>
      <c r="P2727"/>
      <c r="Q2727"/>
      <c r="R2727"/>
    </row>
    <row r="2728" spans="1:18" s="16" customFormat="1" x14ac:dyDescent="0.25">
      <c r="A2728"/>
      <c r="B2728" s="18"/>
      <c r="D2728"/>
      <c r="E2728"/>
      <c r="F2728"/>
      <c r="G2728"/>
      <c r="H2728"/>
      <c r="I2728"/>
      <c r="J2728"/>
      <c r="K2728"/>
      <c r="L2728"/>
      <c r="M2728"/>
      <c r="N2728"/>
      <c r="O2728"/>
      <c r="P2728"/>
      <c r="Q2728"/>
      <c r="R2728"/>
    </row>
    <row r="2729" spans="1:18" s="16" customFormat="1" x14ac:dyDescent="0.25">
      <c r="A2729"/>
      <c r="B2729" s="18"/>
      <c r="D2729"/>
      <c r="E2729"/>
      <c r="F2729"/>
      <c r="G2729"/>
      <c r="H2729"/>
      <c r="I2729"/>
      <c r="J2729"/>
      <c r="K2729"/>
      <c r="L2729"/>
      <c r="M2729"/>
      <c r="N2729"/>
      <c r="O2729"/>
      <c r="P2729"/>
      <c r="Q2729"/>
      <c r="R2729"/>
    </row>
    <row r="2730" spans="1:18" s="16" customFormat="1" x14ac:dyDescent="0.25">
      <c r="A2730"/>
      <c r="B2730" s="18"/>
      <c r="D2730"/>
      <c r="E2730"/>
      <c r="F2730"/>
      <c r="G2730"/>
      <c r="H2730"/>
      <c r="I2730"/>
      <c r="J2730"/>
      <c r="K2730"/>
      <c r="L2730"/>
      <c r="M2730"/>
      <c r="N2730"/>
      <c r="O2730"/>
      <c r="P2730"/>
      <c r="Q2730"/>
      <c r="R2730"/>
    </row>
    <row r="2731" spans="1:18" s="16" customFormat="1" x14ac:dyDescent="0.25">
      <c r="A2731"/>
      <c r="B2731" s="18"/>
      <c r="D2731"/>
      <c r="E2731"/>
      <c r="F2731"/>
      <c r="G2731"/>
      <c r="H2731"/>
      <c r="I2731"/>
      <c r="J2731"/>
      <c r="K2731"/>
      <c r="L2731"/>
      <c r="M2731"/>
      <c r="N2731"/>
      <c r="O2731"/>
      <c r="P2731"/>
      <c r="Q2731"/>
      <c r="R2731"/>
    </row>
    <row r="2732" spans="1:18" s="16" customFormat="1" x14ac:dyDescent="0.25">
      <c r="A2732"/>
      <c r="B2732" s="18"/>
      <c r="D2732"/>
      <c r="E2732"/>
      <c r="F2732"/>
      <c r="G2732"/>
      <c r="H2732"/>
      <c r="I2732"/>
      <c r="J2732"/>
      <c r="K2732"/>
      <c r="L2732"/>
      <c r="M2732"/>
      <c r="N2732"/>
      <c r="O2732"/>
      <c r="P2732"/>
      <c r="Q2732"/>
      <c r="R2732"/>
    </row>
    <row r="2733" spans="1:18" s="16" customFormat="1" x14ac:dyDescent="0.25">
      <c r="A2733"/>
      <c r="B2733" s="18"/>
      <c r="D2733"/>
      <c r="E2733"/>
      <c r="F2733"/>
      <c r="G2733"/>
      <c r="H2733"/>
      <c r="I2733"/>
      <c r="J2733"/>
      <c r="K2733"/>
      <c r="L2733"/>
      <c r="M2733"/>
      <c r="N2733"/>
      <c r="O2733"/>
      <c r="P2733"/>
      <c r="Q2733"/>
      <c r="R2733"/>
    </row>
    <row r="2734" spans="1:18" s="16" customFormat="1" x14ac:dyDescent="0.25">
      <c r="A2734"/>
      <c r="B2734" s="18"/>
      <c r="D2734"/>
      <c r="E2734"/>
      <c r="F2734"/>
      <c r="G2734"/>
      <c r="H2734"/>
      <c r="I2734"/>
      <c r="J2734"/>
      <c r="K2734"/>
      <c r="L2734"/>
      <c r="M2734"/>
      <c r="N2734"/>
      <c r="O2734"/>
      <c r="P2734"/>
      <c r="Q2734"/>
      <c r="R2734"/>
    </row>
    <row r="2735" spans="1:18" s="16" customFormat="1" x14ac:dyDescent="0.25">
      <c r="A2735"/>
      <c r="B2735" s="18"/>
      <c r="D2735"/>
      <c r="E2735"/>
      <c r="F2735"/>
      <c r="G2735"/>
      <c r="H2735"/>
      <c r="I2735"/>
      <c r="J2735"/>
      <c r="K2735"/>
      <c r="L2735"/>
      <c r="M2735"/>
      <c r="N2735"/>
      <c r="O2735"/>
      <c r="P2735"/>
      <c r="Q2735"/>
      <c r="R2735"/>
    </row>
    <row r="2736" spans="1:18" s="16" customFormat="1" x14ac:dyDescent="0.25">
      <c r="A2736"/>
      <c r="B2736" s="18"/>
      <c r="D2736"/>
      <c r="E2736"/>
      <c r="F2736"/>
      <c r="G2736"/>
      <c r="H2736"/>
      <c r="I2736"/>
      <c r="J2736"/>
      <c r="K2736"/>
      <c r="L2736"/>
      <c r="M2736"/>
      <c r="N2736"/>
      <c r="O2736"/>
      <c r="P2736"/>
      <c r="Q2736"/>
      <c r="R2736"/>
    </row>
    <row r="2737" spans="1:18" s="16" customFormat="1" x14ac:dyDescent="0.25">
      <c r="A2737"/>
      <c r="B2737" s="18"/>
      <c r="D2737"/>
      <c r="E2737"/>
      <c r="F2737"/>
      <c r="G2737"/>
      <c r="H2737"/>
      <c r="I2737"/>
      <c r="J2737"/>
      <c r="K2737"/>
      <c r="L2737"/>
      <c r="M2737"/>
      <c r="N2737"/>
      <c r="O2737"/>
      <c r="P2737"/>
      <c r="Q2737"/>
      <c r="R2737"/>
    </row>
    <row r="2738" spans="1:18" s="16" customFormat="1" x14ac:dyDescent="0.25">
      <c r="A2738"/>
      <c r="B2738" s="18"/>
      <c r="D2738"/>
      <c r="E2738"/>
      <c r="F2738"/>
      <c r="G2738"/>
      <c r="H2738"/>
      <c r="I2738"/>
      <c r="J2738"/>
      <c r="K2738"/>
      <c r="L2738"/>
      <c r="M2738"/>
      <c r="N2738"/>
      <c r="O2738"/>
      <c r="P2738"/>
      <c r="Q2738"/>
      <c r="R2738"/>
    </row>
    <row r="2739" spans="1:18" s="16" customFormat="1" x14ac:dyDescent="0.25">
      <c r="A2739"/>
      <c r="B2739" s="18"/>
      <c r="D2739"/>
      <c r="E2739"/>
      <c r="F2739"/>
      <c r="G2739"/>
      <c r="H2739"/>
      <c r="I2739"/>
      <c r="J2739"/>
      <c r="K2739"/>
      <c r="L2739"/>
      <c r="M2739"/>
      <c r="N2739"/>
      <c r="O2739"/>
      <c r="P2739"/>
      <c r="Q2739"/>
      <c r="R2739"/>
    </row>
    <row r="2740" spans="1:18" s="16" customFormat="1" x14ac:dyDescent="0.25">
      <c r="A2740"/>
      <c r="B2740" s="18"/>
      <c r="D2740"/>
      <c r="E2740"/>
      <c r="F2740"/>
      <c r="G2740"/>
      <c r="H2740"/>
      <c r="I2740"/>
      <c r="J2740"/>
      <c r="K2740"/>
      <c r="L2740"/>
      <c r="M2740"/>
      <c r="N2740"/>
      <c r="O2740"/>
      <c r="P2740"/>
      <c r="Q2740"/>
      <c r="R2740"/>
    </row>
    <row r="2741" spans="1:18" s="16" customFormat="1" x14ac:dyDescent="0.25">
      <c r="A2741"/>
      <c r="B2741" s="18"/>
      <c r="D2741"/>
      <c r="E2741"/>
      <c r="F2741"/>
      <c r="G2741"/>
      <c r="H2741"/>
      <c r="I2741"/>
      <c r="J2741"/>
      <c r="K2741"/>
      <c r="L2741"/>
      <c r="M2741"/>
      <c r="N2741"/>
      <c r="O2741"/>
      <c r="P2741"/>
      <c r="Q2741"/>
      <c r="R2741"/>
    </row>
    <row r="2742" spans="1:18" s="16" customFormat="1" x14ac:dyDescent="0.25">
      <c r="A2742"/>
      <c r="B2742" s="18"/>
      <c r="D2742"/>
      <c r="E2742"/>
      <c r="F2742"/>
      <c r="G2742"/>
      <c r="H2742"/>
      <c r="I2742"/>
      <c r="J2742"/>
      <c r="K2742"/>
      <c r="L2742"/>
      <c r="M2742"/>
      <c r="N2742"/>
      <c r="O2742"/>
      <c r="P2742"/>
      <c r="Q2742"/>
      <c r="R2742"/>
    </row>
    <row r="2743" spans="1:18" s="16" customFormat="1" x14ac:dyDescent="0.25">
      <c r="A2743"/>
      <c r="B2743" s="18"/>
      <c r="D2743"/>
      <c r="E2743"/>
      <c r="F2743"/>
      <c r="G2743"/>
      <c r="H2743"/>
      <c r="I2743"/>
      <c r="J2743"/>
      <c r="K2743"/>
      <c r="L2743"/>
      <c r="M2743"/>
      <c r="N2743"/>
      <c r="O2743"/>
      <c r="P2743"/>
      <c r="Q2743"/>
      <c r="R2743"/>
    </row>
    <row r="2744" spans="1:18" s="16" customFormat="1" x14ac:dyDescent="0.25">
      <c r="A2744"/>
      <c r="B2744" s="18"/>
      <c r="D2744"/>
      <c r="E2744"/>
      <c r="F2744"/>
      <c r="G2744"/>
      <c r="H2744"/>
      <c r="I2744"/>
      <c r="J2744"/>
      <c r="K2744"/>
      <c r="L2744"/>
      <c r="M2744"/>
      <c r="N2744"/>
      <c r="O2744"/>
      <c r="P2744"/>
      <c r="Q2744"/>
      <c r="R2744"/>
    </row>
    <row r="2745" spans="1:18" s="16" customFormat="1" x14ac:dyDescent="0.25">
      <c r="A2745"/>
      <c r="B2745" s="18"/>
      <c r="D2745"/>
      <c r="E2745"/>
      <c r="F2745"/>
      <c r="G2745"/>
      <c r="H2745"/>
      <c r="I2745"/>
      <c r="J2745"/>
      <c r="K2745"/>
      <c r="L2745"/>
      <c r="M2745"/>
      <c r="N2745"/>
      <c r="O2745"/>
      <c r="P2745"/>
      <c r="Q2745"/>
      <c r="R2745"/>
    </row>
    <row r="2746" spans="1:18" s="16" customFormat="1" x14ac:dyDescent="0.25">
      <c r="A2746"/>
      <c r="B2746" s="18"/>
      <c r="D2746"/>
      <c r="E2746"/>
      <c r="F2746"/>
      <c r="G2746"/>
      <c r="H2746"/>
      <c r="I2746"/>
      <c r="J2746"/>
      <c r="K2746"/>
      <c r="L2746"/>
      <c r="M2746"/>
      <c r="N2746"/>
      <c r="O2746"/>
      <c r="P2746"/>
      <c r="Q2746"/>
      <c r="R2746"/>
    </row>
    <row r="2747" spans="1:18" s="16" customFormat="1" x14ac:dyDescent="0.25">
      <c r="A2747"/>
      <c r="B2747" s="18"/>
      <c r="D2747"/>
      <c r="E2747"/>
      <c r="F2747"/>
      <c r="G2747"/>
      <c r="H2747"/>
      <c r="I2747"/>
      <c r="J2747"/>
      <c r="K2747"/>
      <c r="L2747"/>
      <c r="M2747"/>
      <c r="N2747"/>
      <c r="O2747"/>
      <c r="P2747"/>
      <c r="Q2747"/>
      <c r="R2747"/>
    </row>
    <row r="2748" spans="1:18" s="16" customFormat="1" x14ac:dyDescent="0.25">
      <c r="A2748"/>
      <c r="B2748" s="18"/>
      <c r="D2748"/>
      <c r="E2748"/>
      <c r="F2748"/>
      <c r="G2748"/>
      <c r="H2748"/>
      <c r="I2748"/>
      <c r="J2748"/>
      <c r="K2748"/>
      <c r="L2748"/>
      <c r="M2748"/>
      <c r="N2748"/>
      <c r="O2748"/>
      <c r="P2748"/>
      <c r="Q2748"/>
      <c r="R2748"/>
    </row>
    <row r="2749" spans="1:18" s="16" customFormat="1" x14ac:dyDescent="0.25">
      <c r="A2749"/>
      <c r="B2749" s="18"/>
      <c r="D2749"/>
      <c r="E2749"/>
      <c r="F2749"/>
      <c r="G2749"/>
      <c r="H2749"/>
      <c r="I2749"/>
      <c r="J2749"/>
      <c r="K2749"/>
      <c r="L2749"/>
      <c r="M2749"/>
      <c r="N2749"/>
      <c r="O2749"/>
      <c r="P2749"/>
      <c r="Q2749"/>
      <c r="R2749"/>
    </row>
    <row r="2750" spans="1:18" s="16" customFormat="1" x14ac:dyDescent="0.25">
      <c r="A2750"/>
      <c r="B2750" s="18"/>
      <c r="D2750"/>
      <c r="E2750"/>
      <c r="F2750"/>
      <c r="G2750"/>
      <c r="H2750"/>
      <c r="I2750"/>
      <c r="J2750"/>
      <c r="K2750"/>
      <c r="L2750"/>
      <c r="M2750"/>
      <c r="N2750"/>
      <c r="O2750"/>
      <c r="P2750"/>
      <c r="Q2750"/>
      <c r="R2750"/>
    </row>
    <row r="2751" spans="1:18" s="16" customFormat="1" x14ac:dyDescent="0.25">
      <c r="A2751"/>
      <c r="B2751" s="18"/>
      <c r="D2751"/>
      <c r="E2751"/>
      <c r="F2751"/>
      <c r="G2751"/>
      <c r="H2751"/>
      <c r="I2751"/>
      <c r="J2751"/>
      <c r="K2751"/>
      <c r="L2751"/>
      <c r="M2751"/>
      <c r="N2751"/>
      <c r="O2751"/>
      <c r="P2751"/>
      <c r="Q2751"/>
      <c r="R2751"/>
    </row>
    <row r="2752" spans="1:18" s="16" customFormat="1" x14ac:dyDescent="0.25">
      <c r="A2752"/>
      <c r="B2752" s="18"/>
      <c r="D2752"/>
      <c r="E2752"/>
      <c r="F2752"/>
      <c r="G2752"/>
      <c r="H2752"/>
      <c r="I2752"/>
      <c r="J2752"/>
      <c r="K2752"/>
      <c r="L2752"/>
      <c r="M2752"/>
      <c r="N2752"/>
      <c r="O2752"/>
      <c r="P2752"/>
      <c r="Q2752"/>
      <c r="R2752"/>
    </row>
    <row r="2753" spans="1:18" s="16" customFormat="1" x14ac:dyDescent="0.25">
      <c r="A2753"/>
      <c r="B2753" s="18"/>
      <c r="D2753"/>
      <c r="E2753"/>
      <c r="F2753"/>
      <c r="G2753"/>
      <c r="H2753"/>
      <c r="I2753"/>
      <c r="J2753"/>
      <c r="K2753"/>
      <c r="L2753"/>
      <c r="M2753"/>
      <c r="N2753"/>
      <c r="O2753"/>
      <c r="P2753"/>
      <c r="Q2753"/>
      <c r="R2753"/>
    </row>
    <row r="2754" spans="1:18" s="16" customFormat="1" x14ac:dyDescent="0.25">
      <c r="A2754"/>
      <c r="B2754" s="18"/>
      <c r="D2754"/>
      <c r="E2754"/>
      <c r="F2754"/>
      <c r="G2754"/>
      <c r="H2754"/>
      <c r="I2754"/>
      <c r="J2754"/>
      <c r="K2754"/>
      <c r="L2754"/>
      <c r="M2754"/>
      <c r="N2754"/>
      <c r="O2754"/>
      <c r="P2754"/>
      <c r="Q2754"/>
      <c r="R2754"/>
    </row>
    <row r="2755" spans="1:18" s="16" customFormat="1" x14ac:dyDescent="0.25">
      <c r="A2755"/>
      <c r="B2755" s="18"/>
      <c r="D2755"/>
      <c r="E2755"/>
      <c r="F2755"/>
      <c r="G2755"/>
      <c r="H2755"/>
      <c r="I2755"/>
      <c r="J2755"/>
      <c r="K2755"/>
      <c r="L2755"/>
      <c r="M2755"/>
      <c r="N2755"/>
      <c r="O2755"/>
      <c r="P2755"/>
      <c r="Q2755"/>
      <c r="R2755"/>
    </row>
    <row r="2756" spans="1:18" s="16" customFormat="1" x14ac:dyDescent="0.25">
      <c r="A2756"/>
      <c r="B2756" s="18"/>
      <c r="D2756"/>
      <c r="E2756"/>
      <c r="F2756"/>
      <c r="G2756"/>
      <c r="H2756"/>
      <c r="I2756"/>
      <c r="J2756"/>
      <c r="K2756"/>
      <c r="L2756"/>
      <c r="M2756"/>
      <c r="N2756"/>
      <c r="O2756"/>
      <c r="P2756"/>
      <c r="Q2756"/>
      <c r="R2756"/>
    </row>
    <row r="2757" spans="1:18" s="16" customFormat="1" x14ac:dyDescent="0.25">
      <c r="A2757"/>
      <c r="B2757" s="18"/>
      <c r="D2757"/>
      <c r="E2757"/>
      <c r="F2757"/>
      <c r="G2757"/>
      <c r="H2757"/>
      <c r="I2757"/>
      <c r="J2757"/>
      <c r="K2757"/>
      <c r="L2757"/>
      <c r="M2757"/>
      <c r="N2757"/>
      <c r="O2757"/>
      <c r="P2757"/>
      <c r="Q2757"/>
      <c r="R2757"/>
    </row>
    <row r="2758" spans="1:18" s="16" customFormat="1" x14ac:dyDescent="0.25">
      <c r="A2758"/>
      <c r="B2758" s="18"/>
      <c r="D2758"/>
      <c r="E2758"/>
      <c r="F2758"/>
      <c r="G2758"/>
      <c r="H2758"/>
      <c r="I2758"/>
      <c r="J2758"/>
      <c r="K2758"/>
      <c r="L2758"/>
      <c r="M2758"/>
      <c r="N2758"/>
      <c r="O2758"/>
      <c r="P2758"/>
      <c r="Q2758"/>
      <c r="R2758"/>
    </row>
    <row r="2759" spans="1:18" s="16" customFormat="1" x14ac:dyDescent="0.25">
      <c r="A2759"/>
      <c r="B2759" s="18"/>
      <c r="D2759"/>
      <c r="E2759"/>
      <c r="F2759"/>
      <c r="G2759"/>
      <c r="H2759"/>
      <c r="I2759"/>
      <c r="J2759"/>
      <c r="K2759"/>
      <c r="L2759"/>
      <c r="M2759"/>
      <c r="N2759"/>
      <c r="O2759"/>
      <c r="P2759"/>
      <c r="Q2759"/>
      <c r="R2759"/>
    </row>
    <row r="2760" spans="1:18" s="16" customFormat="1" x14ac:dyDescent="0.25">
      <c r="A2760"/>
      <c r="B2760" s="18"/>
      <c r="D2760"/>
      <c r="E2760"/>
      <c r="F2760"/>
      <c r="G2760"/>
      <c r="H2760"/>
      <c r="I2760"/>
      <c r="J2760"/>
      <c r="K2760"/>
      <c r="L2760"/>
      <c r="M2760"/>
      <c r="N2760"/>
      <c r="O2760"/>
      <c r="P2760"/>
      <c r="Q2760"/>
      <c r="R2760"/>
    </row>
    <row r="2761" spans="1:18" s="16" customFormat="1" x14ac:dyDescent="0.25">
      <c r="A2761"/>
      <c r="B2761" s="18"/>
      <c r="D2761"/>
      <c r="E2761"/>
      <c r="F2761"/>
      <c r="G2761"/>
      <c r="H2761"/>
      <c r="I2761"/>
      <c r="J2761"/>
      <c r="K2761"/>
      <c r="L2761"/>
      <c r="M2761"/>
      <c r="N2761"/>
      <c r="O2761"/>
      <c r="P2761"/>
      <c r="Q2761"/>
      <c r="R2761"/>
    </row>
    <row r="2762" spans="1:18" s="16" customFormat="1" x14ac:dyDescent="0.25">
      <c r="A2762"/>
      <c r="B2762" s="17"/>
      <c r="D2762"/>
      <c r="E2762"/>
      <c r="F2762"/>
      <c r="G2762"/>
      <c r="H2762"/>
      <c r="I2762"/>
      <c r="J2762"/>
      <c r="K2762"/>
      <c r="L2762"/>
      <c r="M2762"/>
      <c r="N2762"/>
      <c r="O2762"/>
      <c r="P2762"/>
      <c r="Q2762"/>
      <c r="R2762"/>
    </row>
    <row r="2763" spans="1:18" s="16" customFormat="1" x14ac:dyDescent="0.25">
      <c r="A2763"/>
      <c r="B2763" s="18"/>
      <c r="D2763"/>
      <c r="E2763"/>
      <c r="F2763"/>
      <c r="G2763"/>
      <c r="H2763"/>
      <c r="I2763"/>
      <c r="J2763"/>
      <c r="K2763"/>
      <c r="L2763"/>
      <c r="M2763"/>
      <c r="N2763"/>
      <c r="O2763"/>
      <c r="P2763"/>
      <c r="Q2763"/>
      <c r="R2763"/>
    </row>
    <row r="2764" spans="1:18" s="16" customFormat="1" x14ac:dyDescent="0.25">
      <c r="A2764"/>
      <c r="B2764" s="18"/>
      <c r="D2764"/>
      <c r="E2764"/>
      <c r="F2764"/>
      <c r="G2764"/>
      <c r="H2764"/>
      <c r="I2764"/>
      <c r="J2764"/>
      <c r="K2764"/>
      <c r="L2764"/>
      <c r="M2764"/>
      <c r="N2764"/>
      <c r="O2764"/>
      <c r="P2764"/>
      <c r="Q2764"/>
      <c r="R2764"/>
    </row>
    <row r="2765" spans="1:18" s="16" customFormat="1" x14ac:dyDescent="0.25">
      <c r="A2765"/>
      <c r="B2765" s="18"/>
      <c r="D2765"/>
      <c r="E2765"/>
      <c r="F2765"/>
      <c r="G2765"/>
      <c r="H2765"/>
      <c r="I2765"/>
      <c r="J2765"/>
      <c r="K2765"/>
      <c r="L2765"/>
      <c r="M2765"/>
      <c r="N2765"/>
      <c r="O2765"/>
      <c r="P2765"/>
      <c r="Q2765"/>
      <c r="R2765"/>
    </row>
    <row r="2766" spans="1:18" s="16" customFormat="1" x14ac:dyDescent="0.25">
      <c r="A2766"/>
      <c r="B2766" s="18"/>
      <c r="D2766"/>
      <c r="E2766"/>
      <c r="F2766"/>
      <c r="G2766"/>
      <c r="H2766"/>
      <c r="I2766"/>
      <c r="J2766"/>
      <c r="K2766"/>
      <c r="L2766"/>
      <c r="M2766"/>
      <c r="N2766"/>
      <c r="O2766"/>
      <c r="P2766"/>
      <c r="Q2766"/>
      <c r="R2766"/>
    </row>
    <row r="2767" spans="1:18" s="16" customFormat="1" x14ac:dyDescent="0.25">
      <c r="A2767"/>
      <c r="B2767" s="18"/>
      <c r="D2767"/>
      <c r="E2767"/>
      <c r="F2767"/>
      <c r="G2767"/>
      <c r="H2767"/>
      <c r="I2767"/>
      <c r="J2767"/>
      <c r="K2767"/>
      <c r="L2767"/>
      <c r="M2767"/>
      <c r="N2767"/>
      <c r="O2767"/>
      <c r="P2767"/>
      <c r="Q2767"/>
      <c r="R2767"/>
    </row>
    <row r="2768" spans="1:18" s="16" customFormat="1" x14ac:dyDescent="0.25">
      <c r="A2768"/>
      <c r="B2768" s="18"/>
      <c r="D2768"/>
      <c r="E2768"/>
      <c r="F2768"/>
      <c r="G2768"/>
      <c r="H2768"/>
      <c r="I2768"/>
      <c r="J2768"/>
      <c r="K2768"/>
      <c r="L2768"/>
      <c r="M2768"/>
      <c r="N2768"/>
      <c r="O2768"/>
      <c r="P2768"/>
      <c r="Q2768"/>
      <c r="R2768"/>
    </row>
    <row r="2769" spans="1:18" s="16" customFormat="1" x14ac:dyDescent="0.25">
      <c r="A2769"/>
      <c r="B2769" s="18"/>
      <c r="D2769"/>
      <c r="E2769"/>
      <c r="F2769"/>
      <c r="G2769"/>
      <c r="H2769"/>
      <c r="I2769"/>
      <c r="J2769"/>
      <c r="K2769"/>
      <c r="L2769"/>
      <c r="M2769"/>
      <c r="N2769"/>
      <c r="O2769"/>
      <c r="P2769"/>
      <c r="Q2769"/>
      <c r="R2769"/>
    </row>
    <row r="2770" spans="1:18" s="16" customFormat="1" x14ac:dyDescent="0.25">
      <c r="A2770"/>
      <c r="B2770" s="18"/>
      <c r="D2770"/>
      <c r="E2770"/>
      <c r="F2770"/>
      <c r="G2770"/>
      <c r="H2770"/>
      <c r="I2770"/>
      <c r="J2770"/>
      <c r="K2770"/>
      <c r="L2770"/>
      <c r="M2770"/>
      <c r="N2770"/>
      <c r="O2770"/>
      <c r="P2770"/>
      <c r="Q2770"/>
      <c r="R2770"/>
    </row>
    <row r="2771" spans="1:18" s="16" customFormat="1" x14ac:dyDescent="0.25">
      <c r="A2771"/>
      <c r="B2771" s="18"/>
      <c r="D2771"/>
      <c r="E2771"/>
      <c r="F2771"/>
      <c r="G2771"/>
      <c r="H2771"/>
      <c r="I2771"/>
      <c r="J2771"/>
      <c r="K2771"/>
      <c r="L2771"/>
      <c r="M2771"/>
      <c r="N2771"/>
      <c r="O2771"/>
      <c r="P2771"/>
      <c r="Q2771"/>
      <c r="R2771"/>
    </row>
    <row r="2772" spans="1:18" s="16" customFormat="1" x14ac:dyDescent="0.25">
      <c r="A2772"/>
      <c r="B2772" s="18"/>
      <c r="D2772"/>
      <c r="E2772"/>
      <c r="F2772"/>
      <c r="G2772"/>
      <c r="H2772"/>
      <c r="I2772"/>
      <c r="J2772"/>
      <c r="K2772"/>
      <c r="L2772"/>
      <c r="M2772"/>
      <c r="N2772"/>
      <c r="O2772"/>
      <c r="P2772"/>
      <c r="Q2772"/>
      <c r="R2772"/>
    </row>
    <row r="2773" spans="1:18" s="16" customFormat="1" x14ac:dyDescent="0.25">
      <c r="A2773"/>
      <c r="B2773" s="18"/>
      <c r="D2773"/>
      <c r="E2773"/>
      <c r="F2773"/>
      <c r="G2773"/>
      <c r="H2773"/>
      <c r="I2773"/>
      <c r="J2773"/>
      <c r="K2773"/>
      <c r="L2773"/>
      <c r="M2773"/>
      <c r="N2773"/>
      <c r="O2773"/>
      <c r="P2773"/>
      <c r="Q2773"/>
      <c r="R2773"/>
    </row>
    <row r="2774" spans="1:18" s="16" customFormat="1" x14ac:dyDescent="0.25">
      <c r="A2774"/>
      <c r="B2774" s="18"/>
      <c r="D2774"/>
      <c r="E2774"/>
      <c r="F2774"/>
      <c r="G2774"/>
      <c r="H2774"/>
      <c r="I2774"/>
      <c r="J2774"/>
      <c r="K2774"/>
      <c r="L2774"/>
      <c r="M2774"/>
      <c r="N2774"/>
      <c r="O2774"/>
      <c r="P2774"/>
      <c r="Q2774"/>
      <c r="R2774"/>
    </row>
    <row r="2775" spans="1:18" s="16" customFormat="1" x14ac:dyDescent="0.25">
      <c r="A2775"/>
      <c r="B2775" s="18"/>
      <c r="D2775"/>
      <c r="E2775"/>
      <c r="F2775"/>
      <c r="G2775"/>
      <c r="H2775"/>
      <c r="I2775"/>
      <c r="J2775"/>
      <c r="K2775"/>
      <c r="L2775"/>
      <c r="M2775"/>
      <c r="N2775"/>
      <c r="O2775"/>
      <c r="P2775"/>
      <c r="Q2775"/>
      <c r="R2775"/>
    </row>
    <row r="2776" spans="1:18" s="16" customFormat="1" x14ac:dyDescent="0.25">
      <c r="A2776"/>
      <c r="B2776" s="18"/>
      <c r="D2776"/>
      <c r="E2776"/>
      <c r="F2776"/>
      <c r="G2776"/>
      <c r="H2776"/>
      <c r="I2776"/>
      <c r="J2776"/>
      <c r="K2776"/>
      <c r="L2776"/>
      <c r="M2776"/>
      <c r="N2776"/>
      <c r="O2776"/>
      <c r="P2776"/>
      <c r="Q2776"/>
      <c r="R2776"/>
    </row>
    <row r="2777" spans="1:18" s="16" customFormat="1" x14ac:dyDescent="0.25">
      <c r="A2777"/>
      <c r="B2777" s="18"/>
      <c r="D2777"/>
      <c r="E2777"/>
      <c r="F2777"/>
      <c r="G2777"/>
      <c r="H2777"/>
      <c r="I2777"/>
      <c r="J2777"/>
      <c r="K2777"/>
      <c r="L2777"/>
      <c r="M2777"/>
      <c r="N2777"/>
      <c r="O2777"/>
      <c r="P2777"/>
      <c r="Q2777"/>
      <c r="R2777"/>
    </row>
    <row r="2778" spans="1:18" s="16" customFormat="1" x14ac:dyDescent="0.25">
      <c r="A2778"/>
      <c r="B2778" s="18"/>
      <c r="D2778"/>
      <c r="E2778"/>
      <c r="F2778"/>
      <c r="G2778"/>
      <c r="H2778"/>
      <c r="I2778"/>
      <c r="J2778"/>
      <c r="K2778"/>
      <c r="L2778"/>
      <c r="M2778"/>
      <c r="N2778"/>
      <c r="O2778"/>
      <c r="P2778"/>
      <c r="Q2778"/>
      <c r="R2778"/>
    </row>
    <row r="2779" spans="1:18" s="16" customFormat="1" x14ac:dyDescent="0.25">
      <c r="A2779"/>
      <c r="B2779" s="18"/>
      <c r="D2779"/>
      <c r="E2779"/>
      <c r="F2779"/>
      <c r="G2779"/>
      <c r="H2779"/>
      <c r="I2779"/>
      <c r="J2779"/>
      <c r="K2779"/>
      <c r="L2779"/>
      <c r="M2779"/>
      <c r="N2779"/>
      <c r="O2779"/>
      <c r="P2779"/>
      <c r="Q2779"/>
      <c r="R2779"/>
    </row>
    <row r="2780" spans="1:18" s="16" customFormat="1" x14ac:dyDescent="0.25">
      <c r="A2780"/>
      <c r="B2780" s="18"/>
      <c r="D2780"/>
      <c r="E2780"/>
      <c r="F2780"/>
      <c r="G2780"/>
      <c r="H2780"/>
      <c r="I2780"/>
      <c r="J2780"/>
      <c r="K2780"/>
      <c r="L2780"/>
      <c r="M2780"/>
      <c r="N2780"/>
      <c r="O2780"/>
      <c r="P2780"/>
      <c r="Q2780"/>
      <c r="R2780"/>
    </row>
    <row r="2781" spans="1:18" s="16" customFormat="1" x14ac:dyDescent="0.25">
      <c r="A2781"/>
      <c r="B2781" s="18"/>
      <c r="D2781"/>
      <c r="E2781"/>
      <c r="F2781"/>
      <c r="G2781"/>
      <c r="H2781"/>
      <c r="I2781"/>
      <c r="J2781"/>
      <c r="K2781"/>
      <c r="L2781"/>
      <c r="M2781"/>
      <c r="N2781"/>
      <c r="O2781"/>
      <c r="P2781"/>
      <c r="Q2781"/>
      <c r="R2781"/>
    </row>
    <row r="2782" spans="1:18" s="16" customFormat="1" x14ac:dyDescent="0.25">
      <c r="A2782"/>
      <c r="B2782" s="18"/>
      <c r="D2782"/>
      <c r="E2782"/>
      <c r="F2782"/>
      <c r="G2782"/>
      <c r="H2782"/>
      <c r="I2782"/>
      <c r="J2782"/>
      <c r="K2782"/>
      <c r="L2782"/>
      <c r="M2782"/>
      <c r="N2782"/>
      <c r="O2782"/>
      <c r="P2782"/>
      <c r="Q2782"/>
      <c r="R2782"/>
    </row>
    <row r="2783" spans="1:18" s="16" customFormat="1" x14ac:dyDescent="0.25">
      <c r="A2783"/>
      <c r="B2783" s="18"/>
      <c r="D2783"/>
      <c r="E2783"/>
      <c r="F2783"/>
      <c r="G2783"/>
      <c r="H2783"/>
      <c r="I2783"/>
      <c r="J2783"/>
      <c r="K2783"/>
      <c r="L2783"/>
      <c r="M2783"/>
      <c r="N2783"/>
      <c r="O2783"/>
      <c r="P2783"/>
      <c r="Q2783"/>
      <c r="R2783"/>
    </row>
    <row r="2784" spans="1:18" s="16" customFormat="1" x14ac:dyDescent="0.25">
      <c r="A2784"/>
      <c r="B2784" s="18"/>
      <c r="D2784"/>
      <c r="E2784"/>
      <c r="F2784"/>
      <c r="G2784"/>
      <c r="H2784"/>
      <c r="I2784"/>
      <c r="J2784"/>
      <c r="K2784"/>
      <c r="L2784"/>
      <c r="M2784"/>
      <c r="N2784"/>
      <c r="O2784"/>
      <c r="P2784"/>
      <c r="Q2784"/>
      <c r="R2784"/>
    </row>
    <row r="2785" spans="1:18" s="16" customFormat="1" x14ac:dyDescent="0.25">
      <c r="A2785"/>
      <c r="B2785" s="18"/>
      <c r="D2785"/>
      <c r="E2785"/>
      <c r="F2785"/>
      <c r="G2785"/>
      <c r="H2785"/>
      <c r="I2785"/>
      <c r="J2785"/>
      <c r="K2785"/>
      <c r="L2785"/>
      <c r="M2785"/>
      <c r="N2785"/>
      <c r="O2785"/>
      <c r="P2785"/>
      <c r="Q2785"/>
      <c r="R2785"/>
    </row>
    <row r="2786" spans="1:18" s="16" customFormat="1" x14ac:dyDescent="0.25">
      <c r="A2786"/>
      <c r="B2786" s="18"/>
      <c r="D2786"/>
      <c r="E2786"/>
      <c r="F2786"/>
      <c r="G2786"/>
      <c r="H2786"/>
      <c r="I2786"/>
      <c r="J2786"/>
      <c r="K2786"/>
      <c r="L2786"/>
      <c r="M2786"/>
      <c r="N2786"/>
      <c r="O2786"/>
      <c r="P2786"/>
      <c r="Q2786"/>
      <c r="R2786"/>
    </row>
    <row r="2787" spans="1:18" s="16" customFormat="1" x14ac:dyDescent="0.25">
      <c r="A2787"/>
      <c r="B2787" s="18"/>
      <c r="D2787"/>
      <c r="E2787"/>
      <c r="F2787"/>
      <c r="G2787"/>
      <c r="H2787"/>
      <c r="I2787"/>
      <c r="J2787"/>
      <c r="K2787"/>
      <c r="L2787"/>
      <c r="M2787"/>
      <c r="N2787"/>
      <c r="O2787"/>
      <c r="P2787"/>
      <c r="Q2787"/>
      <c r="R2787"/>
    </row>
    <row r="2788" spans="1:18" s="16" customFormat="1" x14ac:dyDescent="0.25">
      <c r="A2788"/>
      <c r="B2788" s="18"/>
      <c r="D2788"/>
      <c r="E2788"/>
      <c r="F2788"/>
      <c r="G2788"/>
      <c r="H2788"/>
      <c r="I2788"/>
      <c r="J2788"/>
      <c r="K2788"/>
      <c r="L2788"/>
      <c r="M2788"/>
      <c r="N2788"/>
      <c r="O2788"/>
      <c r="P2788"/>
      <c r="Q2788"/>
      <c r="R2788"/>
    </row>
    <row r="2789" spans="1:18" s="16" customFormat="1" x14ac:dyDescent="0.25">
      <c r="A2789"/>
      <c r="B2789" s="18"/>
      <c r="D2789"/>
      <c r="E2789"/>
      <c r="F2789"/>
      <c r="G2789"/>
      <c r="H2789"/>
      <c r="I2789"/>
      <c r="J2789"/>
      <c r="K2789"/>
      <c r="L2789"/>
      <c r="M2789"/>
      <c r="N2789"/>
      <c r="O2789"/>
      <c r="P2789"/>
      <c r="Q2789"/>
      <c r="R2789"/>
    </row>
    <row r="2790" spans="1:18" s="16" customFormat="1" x14ac:dyDescent="0.25">
      <c r="A2790"/>
      <c r="B2790" s="18"/>
      <c r="D2790"/>
      <c r="E2790"/>
      <c r="F2790"/>
      <c r="G2790"/>
      <c r="H2790"/>
      <c r="I2790"/>
      <c r="J2790"/>
      <c r="K2790"/>
      <c r="L2790"/>
      <c r="M2790"/>
      <c r="N2790"/>
      <c r="O2790"/>
      <c r="P2790"/>
      <c r="Q2790"/>
      <c r="R2790"/>
    </row>
    <row r="2791" spans="1:18" s="16" customFormat="1" x14ac:dyDescent="0.25">
      <c r="A2791"/>
      <c r="B2791" s="18"/>
      <c r="D2791"/>
      <c r="E2791"/>
      <c r="F2791"/>
      <c r="G2791"/>
      <c r="H2791"/>
      <c r="I2791"/>
      <c r="J2791"/>
      <c r="K2791"/>
      <c r="L2791"/>
      <c r="M2791"/>
      <c r="N2791"/>
      <c r="O2791"/>
      <c r="P2791"/>
      <c r="Q2791"/>
      <c r="R2791"/>
    </row>
    <row r="2792" spans="1:18" s="16" customFormat="1" x14ac:dyDescent="0.25">
      <c r="A2792"/>
      <c r="B2792" s="18"/>
      <c r="D2792"/>
      <c r="E2792"/>
      <c r="F2792"/>
      <c r="G2792"/>
      <c r="H2792"/>
      <c r="I2792"/>
      <c r="J2792"/>
      <c r="K2792"/>
      <c r="L2792"/>
      <c r="M2792"/>
      <c r="N2792"/>
      <c r="O2792"/>
      <c r="P2792"/>
      <c r="Q2792"/>
      <c r="R2792"/>
    </row>
    <row r="2793" spans="1:18" s="16" customFormat="1" x14ac:dyDescent="0.25">
      <c r="A2793"/>
      <c r="B2793" s="18"/>
      <c r="D2793"/>
      <c r="E2793"/>
      <c r="F2793"/>
      <c r="G2793"/>
      <c r="H2793"/>
      <c r="I2793"/>
      <c r="J2793"/>
      <c r="K2793"/>
      <c r="L2793"/>
      <c r="M2793"/>
      <c r="N2793"/>
      <c r="O2793"/>
      <c r="P2793"/>
      <c r="Q2793"/>
      <c r="R2793"/>
    </row>
    <row r="2794" spans="1:18" s="16" customFormat="1" x14ac:dyDescent="0.25">
      <c r="A2794"/>
      <c r="B2794" s="18"/>
      <c r="D2794"/>
      <c r="E2794"/>
      <c r="F2794"/>
      <c r="G2794"/>
      <c r="H2794"/>
      <c r="I2794"/>
      <c r="J2794"/>
      <c r="K2794"/>
      <c r="L2794"/>
      <c r="M2794"/>
      <c r="N2794"/>
      <c r="O2794"/>
      <c r="P2794"/>
      <c r="Q2794"/>
      <c r="R2794"/>
    </row>
    <row r="2795" spans="1:18" s="16" customFormat="1" x14ac:dyDescent="0.25">
      <c r="A2795"/>
      <c r="B2795" s="18"/>
      <c r="D2795"/>
      <c r="E2795"/>
      <c r="F2795"/>
      <c r="G2795"/>
      <c r="H2795"/>
      <c r="I2795"/>
      <c r="J2795"/>
      <c r="K2795"/>
      <c r="L2795"/>
      <c r="M2795"/>
      <c r="N2795"/>
      <c r="O2795"/>
      <c r="P2795"/>
      <c r="Q2795"/>
      <c r="R2795"/>
    </row>
    <row r="2796" spans="1:18" s="16" customFormat="1" x14ac:dyDescent="0.25">
      <c r="A2796"/>
      <c r="B2796" s="18"/>
      <c r="D2796"/>
      <c r="E2796"/>
      <c r="F2796"/>
      <c r="G2796"/>
      <c r="H2796"/>
      <c r="I2796"/>
      <c r="J2796"/>
      <c r="K2796"/>
      <c r="L2796"/>
      <c r="M2796"/>
      <c r="N2796"/>
      <c r="O2796"/>
      <c r="P2796"/>
      <c r="Q2796"/>
      <c r="R2796"/>
    </row>
    <row r="2797" spans="1:18" s="16" customFormat="1" x14ac:dyDescent="0.25">
      <c r="A2797"/>
      <c r="B2797" s="18"/>
      <c r="D2797"/>
      <c r="E2797"/>
      <c r="F2797"/>
      <c r="G2797"/>
      <c r="H2797"/>
      <c r="I2797"/>
      <c r="J2797"/>
      <c r="K2797"/>
      <c r="L2797"/>
      <c r="M2797"/>
      <c r="N2797"/>
      <c r="O2797"/>
      <c r="P2797"/>
      <c r="Q2797"/>
      <c r="R2797"/>
    </row>
    <row r="2798" spans="1:18" s="16" customFormat="1" x14ac:dyDescent="0.25">
      <c r="A2798"/>
      <c r="B2798" s="18"/>
      <c r="D2798"/>
      <c r="E2798"/>
      <c r="F2798"/>
      <c r="G2798"/>
      <c r="H2798"/>
      <c r="I2798"/>
      <c r="J2798"/>
      <c r="K2798"/>
      <c r="L2798"/>
      <c r="M2798"/>
      <c r="N2798"/>
      <c r="O2798"/>
      <c r="P2798"/>
      <c r="Q2798"/>
      <c r="R2798"/>
    </row>
    <row r="2799" spans="1:18" s="16" customFormat="1" x14ac:dyDescent="0.25">
      <c r="A2799"/>
      <c r="B2799" s="18"/>
      <c r="D2799"/>
      <c r="E2799"/>
      <c r="F2799"/>
      <c r="G2799"/>
      <c r="H2799"/>
      <c r="I2799"/>
      <c r="J2799"/>
      <c r="K2799"/>
      <c r="L2799"/>
      <c r="M2799"/>
      <c r="N2799"/>
      <c r="O2799"/>
      <c r="P2799"/>
      <c r="Q2799"/>
      <c r="R2799"/>
    </row>
    <row r="2800" spans="1:18" s="16" customFormat="1" x14ac:dyDescent="0.25">
      <c r="A2800"/>
      <c r="B2800" s="18"/>
      <c r="D2800"/>
      <c r="E2800"/>
      <c r="F2800"/>
      <c r="G2800"/>
      <c r="H2800"/>
      <c r="I2800"/>
      <c r="J2800"/>
      <c r="K2800"/>
      <c r="L2800"/>
      <c r="M2800"/>
      <c r="N2800"/>
      <c r="O2800"/>
      <c r="P2800"/>
      <c r="Q2800"/>
      <c r="R2800"/>
    </row>
    <row r="2801" spans="1:18" s="16" customFormat="1" x14ac:dyDescent="0.25">
      <c r="A2801"/>
      <c r="B2801" s="18"/>
      <c r="D2801"/>
      <c r="E2801"/>
      <c r="F2801"/>
      <c r="G2801"/>
      <c r="H2801"/>
      <c r="I2801"/>
      <c r="J2801"/>
      <c r="K2801"/>
      <c r="L2801"/>
      <c r="M2801"/>
      <c r="N2801"/>
      <c r="O2801"/>
      <c r="P2801"/>
      <c r="Q2801"/>
      <c r="R2801"/>
    </row>
    <row r="2802" spans="1:18" s="16" customFormat="1" x14ac:dyDescent="0.25">
      <c r="A2802"/>
      <c r="B2802" s="18"/>
      <c r="D2802"/>
      <c r="E2802"/>
      <c r="F2802"/>
      <c r="G2802"/>
      <c r="H2802"/>
      <c r="I2802"/>
      <c r="J2802"/>
      <c r="K2802"/>
      <c r="L2802"/>
      <c r="M2802"/>
      <c r="N2802"/>
      <c r="O2802"/>
      <c r="P2802"/>
      <c r="Q2802"/>
      <c r="R2802"/>
    </row>
    <row r="2803" spans="1:18" s="16" customFormat="1" x14ac:dyDescent="0.25">
      <c r="A2803"/>
      <c r="B2803" s="18"/>
      <c r="D2803"/>
      <c r="E2803"/>
      <c r="F2803"/>
      <c r="G2803"/>
      <c r="H2803"/>
      <c r="I2803"/>
      <c r="J2803"/>
      <c r="K2803"/>
      <c r="L2803"/>
      <c r="M2803"/>
      <c r="N2803"/>
      <c r="O2803"/>
      <c r="P2803"/>
      <c r="Q2803"/>
      <c r="R2803"/>
    </row>
    <row r="2804" spans="1:18" s="16" customFormat="1" x14ac:dyDescent="0.25">
      <c r="A2804"/>
      <c r="B2804" s="18"/>
      <c r="D2804"/>
      <c r="E2804"/>
      <c r="F2804"/>
      <c r="G2804"/>
      <c r="H2804"/>
      <c r="I2804"/>
      <c r="J2804"/>
      <c r="K2804"/>
      <c r="L2804"/>
      <c r="M2804"/>
      <c r="N2804"/>
      <c r="O2804"/>
      <c r="P2804"/>
      <c r="Q2804"/>
      <c r="R2804"/>
    </row>
    <row r="2805" spans="1:18" s="16" customFormat="1" x14ac:dyDescent="0.25">
      <c r="A2805"/>
      <c r="B2805" s="18"/>
      <c r="D2805"/>
      <c r="E2805"/>
      <c r="F2805"/>
      <c r="G2805"/>
      <c r="H2805"/>
      <c r="I2805"/>
      <c r="J2805"/>
      <c r="K2805"/>
      <c r="L2805"/>
      <c r="M2805"/>
      <c r="N2805"/>
      <c r="O2805"/>
      <c r="P2805"/>
      <c r="Q2805"/>
      <c r="R2805"/>
    </row>
    <row r="2806" spans="1:18" s="16" customFormat="1" x14ac:dyDescent="0.25">
      <c r="A2806"/>
      <c r="B2806" s="18"/>
      <c r="D2806"/>
      <c r="E2806"/>
      <c r="F2806"/>
      <c r="G2806"/>
      <c r="H2806"/>
      <c r="I2806"/>
      <c r="J2806"/>
      <c r="K2806"/>
      <c r="L2806"/>
      <c r="M2806"/>
      <c r="N2806"/>
      <c r="O2806"/>
      <c r="P2806"/>
      <c r="Q2806"/>
      <c r="R2806"/>
    </row>
    <row r="2807" spans="1:18" s="16" customFormat="1" x14ac:dyDescent="0.25">
      <c r="A2807"/>
      <c r="B2807" s="18"/>
      <c r="D2807"/>
      <c r="E2807"/>
      <c r="F2807"/>
      <c r="G2807"/>
      <c r="H2807"/>
      <c r="I2807"/>
      <c r="J2807"/>
      <c r="K2807"/>
      <c r="L2807"/>
      <c r="M2807"/>
      <c r="N2807"/>
      <c r="O2807"/>
      <c r="P2807"/>
      <c r="Q2807"/>
      <c r="R2807"/>
    </row>
    <row r="2808" spans="1:18" s="16" customFormat="1" x14ac:dyDescent="0.25">
      <c r="A2808"/>
      <c r="B2808" s="18"/>
      <c r="D2808"/>
      <c r="E2808"/>
      <c r="F2808"/>
      <c r="G2808"/>
      <c r="H2808"/>
      <c r="I2808"/>
      <c r="J2808"/>
      <c r="K2808"/>
      <c r="L2808"/>
      <c r="M2808"/>
      <c r="N2808"/>
      <c r="O2808"/>
      <c r="P2808"/>
      <c r="Q2808"/>
      <c r="R2808"/>
    </row>
    <row r="2809" spans="1:18" s="16" customFormat="1" x14ac:dyDescent="0.25">
      <c r="A2809"/>
      <c r="B2809" s="18"/>
      <c r="D2809"/>
      <c r="E2809"/>
      <c r="F2809"/>
      <c r="G2809"/>
      <c r="H2809"/>
      <c r="I2809"/>
      <c r="J2809"/>
      <c r="K2809"/>
      <c r="L2809"/>
      <c r="M2809"/>
      <c r="N2809"/>
      <c r="O2809"/>
      <c r="P2809"/>
      <c r="Q2809"/>
      <c r="R2809"/>
    </row>
    <row r="2810" spans="1:18" s="16" customFormat="1" x14ac:dyDescent="0.25">
      <c r="A2810"/>
      <c r="B2810" s="18"/>
      <c r="D2810"/>
      <c r="E2810"/>
      <c r="F2810"/>
      <c r="G2810"/>
      <c r="H2810"/>
      <c r="I2810"/>
      <c r="J2810"/>
      <c r="K2810"/>
      <c r="L2810"/>
      <c r="M2810"/>
      <c r="N2810"/>
      <c r="O2810"/>
      <c r="P2810"/>
      <c r="Q2810"/>
      <c r="R2810"/>
    </row>
    <row r="2811" spans="1:18" s="16" customFormat="1" x14ac:dyDescent="0.25">
      <c r="A2811"/>
      <c r="B2811" s="18"/>
      <c r="D2811"/>
      <c r="E2811"/>
      <c r="F2811"/>
      <c r="G2811"/>
      <c r="H2811"/>
      <c r="I2811"/>
      <c r="J2811"/>
      <c r="K2811"/>
      <c r="L2811"/>
      <c r="M2811"/>
      <c r="N2811"/>
      <c r="O2811"/>
      <c r="P2811"/>
      <c r="Q2811"/>
      <c r="R2811"/>
    </row>
    <row r="2812" spans="1:18" s="16" customFormat="1" x14ac:dyDescent="0.25">
      <c r="A2812"/>
      <c r="B2812" s="17"/>
      <c r="D2812"/>
      <c r="E2812"/>
      <c r="F2812"/>
      <c r="G2812"/>
      <c r="H2812"/>
      <c r="I2812"/>
      <c r="J2812"/>
      <c r="K2812"/>
      <c r="L2812"/>
      <c r="M2812"/>
      <c r="N2812"/>
      <c r="O2812"/>
      <c r="P2812"/>
      <c r="Q2812"/>
      <c r="R2812"/>
    </row>
    <row r="2813" spans="1:18" s="16" customFormat="1" x14ac:dyDescent="0.25">
      <c r="A2813"/>
      <c r="B2813" s="18"/>
      <c r="D2813"/>
      <c r="E2813"/>
      <c r="F2813"/>
      <c r="G2813"/>
      <c r="H2813"/>
      <c r="I2813"/>
      <c r="J2813"/>
      <c r="K2813"/>
      <c r="L2813"/>
      <c r="M2813"/>
      <c r="N2813"/>
      <c r="O2813"/>
      <c r="P2813"/>
      <c r="Q2813"/>
      <c r="R2813"/>
    </row>
    <row r="2814" spans="1:18" s="16" customFormat="1" x14ac:dyDescent="0.25">
      <c r="A2814"/>
      <c r="B2814" s="18"/>
      <c r="D2814"/>
      <c r="E2814"/>
      <c r="F2814"/>
      <c r="G2814"/>
      <c r="H2814"/>
      <c r="I2814"/>
      <c r="J2814"/>
      <c r="K2814"/>
      <c r="L2814"/>
      <c r="M2814"/>
      <c r="N2814"/>
      <c r="O2814"/>
      <c r="P2814"/>
      <c r="Q2814"/>
      <c r="R2814"/>
    </row>
    <row r="2815" spans="1:18" s="16" customFormat="1" x14ac:dyDescent="0.25">
      <c r="A2815"/>
      <c r="B2815" s="18"/>
      <c r="D2815"/>
      <c r="E2815"/>
      <c r="F2815"/>
      <c r="G2815"/>
      <c r="H2815"/>
      <c r="I2815"/>
      <c r="J2815"/>
      <c r="K2815"/>
      <c r="L2815"/>
      <c r="M2815"/>
      <c r="N2815"/>
      <c r="O2815"/>
      <c r="P2815"/>
      <c r="Q2815"/>
      <c r="R2815"/>
    </row>
    <row r="2816" spans="1:18" s="16" customFormat="1" x14ac:dyDescent="0.25">
      <c r="A2816"/>
      <c r="B2816" s="18"/>
      <c r="D2816"/>
      <c r="E2816"/>
      <c r="F2816"/>
      <c r="G2816"/>
      <c r="H2816"/>
      <c r="I2816"/>
      <c r="J2816"/>
      <c r="K2816"/>
      <c r="L2816"/>
      <c r="M2816"/>
      <c r="N2816"/>
      <c r="O2816"/>
      <c r="P2816"/>
      <c r="Q2816"/>
      <c r="R2816"/>
    </row>
    <row r="2817" spans="1:18" s="16" customFormat="1" x14ac:dyDescent="0.25">
      <c r="A2817"/>
      <c r="B2817" s="18"/>
      <c r="D2817"/>
      <c r="E2817"/>
      <c r="F2817"/>
      <c r="G2817"/>
      <c r="H2817"/>
      <c r="I2817"/>
      <c r="J2817"/>
      <c r="K2817"/>
      <c r="L2817"/>
      <c r="M2817"/>
      <c r="N2817"/>
      <c r="O2817"/>
      <c r="P2817"/>
      <c r="Q2817"/>
      <c r="R2817"/>
    </row>
    <row r="2818" spans="1:18" s="16" customFormat="1" x14ac:dyDescent="0.25">
      <c r="A2818"/>
      <c r="B2818" s="18"/>
      <c r="D2818"/>
      <c r="E2818"/>
      <c r="F2818"/>
      <c r="G2818"/>
      <c r="H2818"/>
      <c r="I2818"/>
      <c r="J2818"/>
      <c r="K2818"/>
      <c r="L2818"/>
      <c r="M2818"/>
      <c r="N2818"/>
      <c r="O2818"/>
      <c r="P2818"/>
      <c r="Q2818"/>
      <c r="R2818"/>
    </row>
    <row r="2819" spans="1:18" s="16" customFormat="1" x14ac:dyDescent="0.25">
      <c r="A2819"/>
      <c r="B2819" s="18"/>
      <c r="D2819"/>
      <c r="E2819"/>
      <c r="F2819"/>
      <c r="G2819"/>
      <c r="H2819"/>
      <c r="I2819"/>
      <c r="J2819"/>
      <c r="K2819"/>
      <c r="L2819"/>
      <c r="M2819"/>
      <c r="N2819"/>
      <c r="O2819"/>
      <c r="P2819"/>
      <c r="Q2819"/>
      <c r="R2819"/>
    </row>
    <row r="2820" spans="1:18" s="16" customFormat="1" x14ac:dyDescent="0.25">
      <c r="A2820"/>
      <c r="B2820" s="18"/>
      <c r="D2820"/>
      <c r="E2820"/>
      <c r="F2820"/>
      <c r="G2820"/>
      <c r="H2820"/>
      <c r="I2820"/>
      <c r="J2820"/>
      <c r="K2820"/>
      <c r="L2820"/>
      <c r="M2820"/>
      <c r="N2820"/>
      <c r="O2820"/>
      <c r="P2820"/>
      <c r="Q2820"/>
      <c r="R2820"/>
    </row>
    <row r="2821" spans="1:18" s="16" customFormat="1" x14ac:dyDescent="0.25">
      <c r="A2821"/>
      <c r="B2821" s="18"/>
      <c r="D2821"/>
      <c r="E2821"/>
      <c r="F2821"/>
      <c r="G2821"/>
      <c r="H2821"/>
      <c r="I2821"/>
      <c r="J2821"/>
      <c r="K2821"/>
      <c r="L2821"/>
      <c r="M2821"/>
      <c r="N2821"/>
      <c r="O2821"/>
      <c r="P2821"/>
      <c r="Q2821"/>
      <c r="R2821"/>
    </row>
    <row r="2822" spans="1:18" s="16" customFormat="1" x14ac:dyDescent="0.25">
      <c r="A2822"/>
      <c r="B2822" s="18"/>
      <c r="D2822"/>
      <c r="E2822"/>
      <c r="F2822"/>
      <c r="G2822"/>
      <c r="H2822"/>
      <c r="I2822"/>
      <c r="J2822"/>
      <c r="K2822"/>
      <c r="L2822"/>
      <c r="M2822"/>
      <c r="N2822"/>
      <c r="O2822"/>
      <c r="P2822"/>
      <c r="Q2822"/>
      <c r="R2822"/>
    </row>
    <row r="2823" spans="1:18" s="16" customFormat="1" x14ac:dyDescent="0.25">
      <c r="A2823"/>
      <c r="B2823" s="18"/>
      <c r="D2823"/>
      <c r="E2823"/>
      <c r="F2823"/>
      <c r="G2823"/>
      <c r="H2823"/>
      <c r="I2823"/>
      <c r="J2823"/>
      <c r="K2823"/>
      <c r="L2823"/>
      <c r="M2823"/>
      <c r="N2823"/>
      <c r="O2823"/>
      <c r="P2823"/>
      <c r="Q2823"/>
      <c r="R2823"/>
    </row>
    <row r="2824" spans="1:18" s="16" customFormat="1" x14ac:dyDescent="0.25">
      <c r="A2824"/>
      <c r="B2824" s="18"/>
      <c r="D2824"/>
      <c r="E2824"/>
      <c r="F2824"/>
      <c r="G2824"/>
      <c r="H2824"/>
      <c r="I2824"/>
      <c r="J2824"/>
      <c r="K2824"/>
      <c r="L2824"/>
      <c r="M2824"/>
      <c r="N2824"/>
      <c r="O2824"/>
      <c r="P2824"/>
      <c r="Q2824"/>
      <c r="R2824"/>
    </row>
    <row r="2825" spans="1:18" s="16" customFormat="1" x14ac:dyDescent="0.25">
      <c r="A2825"/>
      <c r="B2825" s="18"/>
      <c r="D2825"/>
      <c r="E2825"/>
      <c r="F2825"/>
      <c r="G2825"/>
      <c r="H2825"/>
      <c r="I2825"/>
      <c r="J2825"/>
      <c r="K2825"/>
      <c r="L2825"/>
      <c r="M2825"/>
      <c r="N2825"/>
      <c r="O2825"/>
      <c r="P2825"/>
      <c r="Q2825"/>
      <c r="R2825"/>
    </row>
    <row r="2826" spans="1:18" s="16" customFormat="1" x14ac:dyDescent="0.25">
      <c r="A2826"/>
      <c r="B2826" s="18"/>
      <c r="D2826"/>
      <c r="E2826"/>
      <c r="F2826"/>
      <c r="G2826"/>
      <c r="H2826"/>
      <c r="I2826"/>
      <c r="J2826"/>
      <c r="K2826"/>
      <c r="L2826"/>
      <c r="M2826"/>
      <c r="N2826"/>
      <c r="O2826"/>
      <c r="P2826"/>
      <c r="Q2826"/>
      <c r="R2826"/>
    </row>
    <row r="2827" spans="1:18" s="16" customFormat="1" x14ac:dyDescent="0.25">
      <c r="A2827"/>
      <c r="B2827" s="18"/>
      <c r="D2827"/>
      <c r="E2827"/>
      <c r="F2827"/>
      <c r="G2827"/>
      <c r="H2827"/>
      <c r="I2827"/>
      <c r="J2827"/>
      <c r="K2827"/>
      <c r="L2827"/>
      <c r="M2827"/>
      <c r="N2827"/>
      <c r="O2827"/>
      <c r="P2827"/>
      <c r="Q2827"/>
      <c r="R2827"/>
    </row>
    <row r="2828" spans="1:18" s="16" customFormat="1" x14ac:dyDescent="0.25">
      <c r="A2828"/>
      <c r="B2828" s="18"/>
      <c r="D2828"/>
      <c r="E2828"/>
      <c r="F2828"/>
      <c r="G2828"/>
      <c r="H2828"/>
      <c r="I2828"/>
      <c r="J2828"/>
      <c r="K2828"/>
      <c r="L2828"/>
      <c r="M2828"/>
      <c r="N2828"/>
      <c r="O2828"/>
      <c r="P2828"/>
      <c r="Q2828"/>
      <c r="R2828"/>
    </row>
    <row r="2829" spans="1:18" s="16" customFormat="1" x14ac:dyDescent="0.25">
      <c r="A2829"/>
      <c r="B2829" s="18"/>
      <c r="D2829"/>
      <c r="E2829"/>
      <c r="F2829"/>
      <c r="G2829"/>
      <c r="H2829"/>
      <c r="I2829"/>
      <c r="J2829"/>
      <c r="K2829"/>
      <c r="L2829"/>
      <c r="M2829"/>
      <c r="N2829"/>
      <c r="O2829"/>
      <c r="P2829"/>
      <c r="Q2829"/>
      <c r="R2829"/>
    </row>
    <row r="2830" spans="1:18" s="16" customFormat="1" x14ac:dyDescent="0.25">
      <c r="A2830"/>
      <c r="B2830" s="18"/>
      <c r="D2830"/>
      <c r="E2830"/>
      <c r="F2830"/>
      <c r="G2830"/>
      <c r="H2830"/>
      <c r="I2830"/>
      <c r="J2830"/>
      <c r="K2830"/>
      <c r="L2830"/>
      <c r="M2830"/>
      <c r="N2830"/>
      <c r="O2830"/>
      <c r="P2830"/>
      <c r="Q2830"/>
      <c r="R2830"/>
    </row>
    <row r="2831" spans="1:18" s="16" customFormat="1" x14ac:dyDescent="0.25">
      <c r="A2831"/>
      <c r="B2831" s="18"/>
      <c r="D2831"/>
      <c r="E2831"/>
      <c r="F2831"/>
      <c r="G2831"/>
      <c r="H2831"/>
      <c r="I2831"/>
      <c r="J2831"/>
      <c r="K2831"/>
      <c r="L2831"/>
      <c r="M2831"/>
      <c r="N2831"/>
      <c r="O2831"/>
      <c r="P2831"/>
      <c r="Q2831"/>
      <c r="R2831"/>
    </row>
    <row r="2832" spans="1:18" s="16" customFormat="1" x14ac:dyDescent="0.25">
      <c r="A2832"/>
      <c r="B2832" s="18"/>
      <c r="D2832"/>
      <c r="E2832"/>
      <c r="F2832"/>
      <c r="G2832"/>
      <c r="H2832"/>
      <c r="I2832"/>
      <c r="J2832"/>
      <c r="K2832"/>
      <c r="L2832"/>
      <c r="M2832"/>
      <c r="N2832"/>
      <c r="O2832"/>
      <c r="P2832"/>
      <c r="Q2832"/>
      <c r="R2832"/>
    </row>
    <row r="2833" spans="1:18" s="16" customFormat="1" x14ac:dyDescent="0.25">
      <c r="A2833"/>
      <c r="B2833" s="18"/>
      <c r="D2833"/>
      <c r="E2833"/>
      <c r="F2833"/>
      <c r="G2833"/>
      <c r="H2833"/>
      <c r="I2833"/>
      <c r="J2833"/>
      <c r="K2833"/>
      <c r="L2833"/>
      <c r="M2833"/>
      <c r="N2833"/>
      <c r="O2833"/>
      <c r="P2833"/>
      <c r="Q2833"/>
      <c r="R2833"/>
    </row>
    <row r="2834" spans="1:18" s="16" customFormat="1" x14ac:dyDescent="0.25">
      <c r="A2834"/>
      <c r="B2834" s="18"/>
      <c r="D2834"/>
      <c r="E2834"/>
      <c r="F2834"/>
      <c r="G2834"/>
      <c r="H2834"/>
      <c r="I2834"/>
      <c r="J2834"/>
      <c r="K2834"/>
      <c r="L2834"/>
      <c r="M2834"/>
      <c r="N2834"/>
      <c r="O2834"/>
      <c r="P2834"/>
      <c r="Q2834"/>
      <c r="R2834"/>
    </row>
    <row r="2835" spans="1:18" s="16" customFormat="1" x14ac:dyDescent="0.25">
      <c r="A2835"/>
      <c r="B2835" s="18"/>
      <c r="D2835"/>
      <c r="E2835"/>
      <c r="F2835"/>
      <c r="G2835"/>
      <c r="H2835"/>
      <c r="I2835"/>
      <c r="J2835"/>
      <c r="K2835"/>
      <c r="L2835"/>
      <c r="M2835"/>
      <c r="N2835"/>
      <c r="O2835"/>
      <c r="P2835"/>
      <c r="Q2835"/>
      <c r="R2835"/>
    </row>
    <row r="2836" spans="1:18" s="16" customFormat="1" x14ac:dyDescent="0.25">
      <c r="A2836"/>
      <c r="B2836" s="18"/>
      <c r="D2836"/>
      <c r="E2836"/>
      <c r="F2836"/>
      <c r="G2836"/>
      <c r="H2836"/>
      <c r="I2836"/>
      <c r="J2836"/>
      <c r="K2836"/>
      <c r="L2836"/>
      <c r="M2836"/>
      <c r="N2836"/>
      <c r="O2836"/>
      <c r="P2836"/>
      <c r="Q2836"/>
      <c r="R2836"/>
    </row>
    <row r="2837" spans="1:18" s="16" customFormat="1" x14ac:dyDescent="0.25">
      <c r="A2837"/>
      <c r="B2837" s="18"/>
      <c r="D2837"/>
      <c r="E2837"/>
      <c r="F2837"/>
      <c r="G2837"/>
      <c r="H2837"/>
      <c r="I2837"/>
      <c r="J2837"/>
      <c r="K2837"/>
      <c r="L2837"/>
      <c r="M2837"/>
      <c r="N2837"/>
      <c r="O2837"/>
      <c r="P2837"/>
      <c r="Q2837"/>
      <c r="R2837"/>
    </row>
    <row r="2838" spans="1:18" s="16" customFormat="1" x14ac:dyDescent="0.25">
      <c r="A2838"/>
      <c r="B2838" s="18"/>
      <c r="D2838"/>
      <c r="E2838"/>
      <c r="F2838"/>
      <c r="G2838"/>
      <c r="H2838"/>
      <c r="I2838"/>
      <c r="J2838"/>
      <c r="K2838"/>
      <c r="L2838"/>
      <c r="M2838"/>
      <c r="N2838"/>
      <c r="O2838"/>
      <c r="P2838"/>
      <c r="Q2838"/>
      <c r="R2838"/>
    </row>
    <row r="2839" spans="1:18" s="16" customFormat="1" x14ac:dyDescent="0.25">
      <c r="A2839"/>
      <c r="B2839" s="18"/>
      <c r="D2839"/>
      <c r="E2839"/>
      <c r="F2839"/>
      <c r="G2839"/>
      <c r="H2839"/>
      <c r="I2839"/>
      <c r="J2839"/>
      <c r="K2839"/>
      <c r="L2839"/>
      <c r="M2839"/>
      <c r="N2839"/>
      <c r="O2839"/>
      <c r="P2839"/>
      <c r="Q2839"/>
      <c r="R2839"/>
    </row>
    <row r="2840" spans="1:18" s="16" customFormat="1" x14ac:dyDescent="0.25">
      <c r="A2840"/>
      <c r="B2840" s="18"/>
      <c r="D2840"/>
      <c r="E2840"/>
      <c r="F2840"/>
      <c r="G2840"/>
      <c r="H2840"/>
      <c r="I2840"/>
      <c r="J2840"/>
      <c r="K2840"/>
      <c r="L2840"/>
      <c r="M2840"/>
      <c r="N2840"/>
      <c r="O2840"/>
      <c r="P2840"/>
      <c r="Q2840"/>
      <c r="R2840"/>
    </row>
    <row r="2841" spans="1:18" s="16" customFormat="1" x14ac:dyDescent="0.25">
      <c r="A2841"/>
      <c r="B2841" s="18"/>
      <c r="D2841"/>
      <c r="E2841"/>
      <c r="F2841"/>
      <c r="G2841"/>
      <c r="H2841"/>
      <c r="I2841"/>
      <c r="J2841"/>
      <c r="K2841"/>
      <c r="L2841"/>
      <c r="M2841"/>
      <c r="N2841"/>
      <c r="O2841"/>
      <c r="P2841"/>
      <c r="Q2841"/>
      <c r="R2841"/>
    </row>
    <row r="2842" spans="1:18" s="16" customFormat="1" x14ac:dyDescent="0.25">
      <c r="A2842"/>
      <c r="B2842" s="18"/>
      <c r="D2842"/>
      <c r="E2842"/>
      <c r="F2842"/>
      <c r="G2842"/>
      <c r="H2842"/>
      <c r="I2842"/>
      <c r="J2842"/>
      <c r="K2842"/>
      <c r="L2842"/>
      <c r="M2842"/>
      <c r="N2842"/>
      <c r="O2842"/>
      <c r="P2842"/>
      <c r="Q2842"/>
      <c r="R2842"/>
    </row>
    <row r="2843" spans="1:18" s="16" customFormat="1" x14ac:dyDescent="0.25">
      <c r="A2843"/>
      <c r="B2843" s="18"/>
      <c r="D2843"/>
      <c r="E2843"/>
      <c r="F2843"/>
      <c r="G2843"/>
      <c r="H2843"/>
      <c r="I2843"/>
      <c r="J2843"/>
      <c r="K2843"/>
      <c r="L2843"/>
      <c r="M2843"/>
      <c r="N2843"/>
      <c r="O2843"/>
      <c r="P2843"/>
      <c r="Q2843"/>
      <c r="R2843"/>
    </row>
    <row r="2844" spans="1:18" s="16" customFormat="1" x14ac:dyDescent="0.25">
      <c r="A2844"/>
      <c r="B2844" s="18"/>
      <c r="D2844"/>
      <c r="E2844"/>
      <c r="F2844"/>
      <c r="G2844"/>
      <c r="H2844"/>
      <c r="I2844"/>
      <c r="J2844"/>
      <c r="K2844"/>
      <c r="L2844"/>
      <c r="M2844"/>
      <c r="N2844"/>
      <c r="O2844"/>
      <c r="P2844"/>
      <c r="Q2844"/>
      <c r="R2844"/>
    </row>
    <row r="2845" spans="1:18" s="16" customFormat="1" x14ac:dyDescent="0.25">
      <c r="A2845"/>
      <c r="B2845" s="18"/>
      <c r="D2845"/>
      <c r="E2845"/>
      <c r="F2845"/>
      <c r="G2845"/>
      <c r="H2845"/>
      <c r="I2845"/>
      <c r="J2845"/>
      <c r="K2845"/>
      <c r="L2845"/>
      <c r="M2845"/>
      <c r="N2845"/>
      <c r="O2845"/>
      <c r="P2845"/>
      <c r="Q2845"/>
      <c r="R2845"/>
    </row>
    <row r="2846" spans="1:18" s="16" customFormat="1" x14ac:dyDescent="0.25">
      <c r="A2846"/>
      <c r="B2846" s="18"/>
      <c r="D2846"/>
      <c r="E2846"/>
      <c r="F2846"/>
      <c r="G2846"/>
      <c r="H2846"/>
      <c r="I2846"/>
      <c r="J2846"/>
      <c r="K2846"/>
      <c r="L2846"/>
      <c r="M2846"/>
      <c r="N2846"/>
      <c r="O2846"/>
      <c r="P2846"/>
      <c r="Q2846"/>
      <c r="R2846"/>
    </row>
    <row r="2847" spans="1:18" s="16" customFormat="1" x14ac:dyDescent="0.25">
      <c r="A2847"/>
      <c r="B2847" s="18"/>
      <c r="D2847"/>
      <c r="E2847"/>
      <c r="F2847"/>
      <c r="G2847"/>
      <c r="H2847"/>
      <c r="I2847"/>
      <c r="J2847"/>
      <c r="K2847"/>
      <c r="L2847"/>
      <c r="M2847"/>
      <c r="N2847"/>
      <c r="O2847"/>
      <c r="P2847"/>
      <c r="Q2847"/>
      <c r="R2847"/>
    </row>
    <row r="2848" spans="1:18" s="16" customFormat="1" x14ac:dyDescent="0.25">
      <c r="A2848"/>
      <c r="B2848" s="18"/>
      <c r="D2848"/>
      <c r="E2848"/>
      <c r="F2848"/>
      <c r="G2848"/>
      <c r="H2848"/>
      <c r="I2848"/>
      <c r="J2848"/>
      <c r="K2848"/>
      <c r="L2848"/>
      <c r="M2848"/>
      <c r="N2848"/>
      <c r="O2848"/>
      <c r="P2848"/>
      <c r="Q2848"/>
      <c r="R2848"/>
    </row>
    <row r="2849" spans="1:18" s="16" customFormat="1" x14ac:dyDescent="0.25">
      <c r="A2849"/>
      <c r="B2849" s="18"/>
      <c r="D2849"/>
      <c r="E2849"/>
      <c r="F2849"/>
      <c r="G2849"/>
      <c r="H2849"/>
      <c r="I2849"/>
      <c r="J2849"/>
      <c r="K2849"/>
      <c r="L2849"/>
      <c r="M2849"/>
      <c r="N2849"/>
      <c r="O2849"/>
      <c r="P2849"/>
      <c r="Q2849"/>
      <c r="R2849"/>
    </row>
    <row r="2850" spans="1:18" s="16" customFormat="1" x14ac:dyDescent="0.25">
      <c r="A2850"/>
      <c r="B2850" s="18"/>
      <c r="D2850"/>
      <c r="E2850"/>
      <c r="F2850"/>
      <c r="G2850"/>
      <c r="H2850"/>
      <c r="I2850"/>
      <c r="J2850"/>
      <c r="K2850"/>
      <c r="L2850"/>
      <c r="M2850"/>
      <c r="N2850"/>
      <c r="O2850"/>
      <c r="P2850"/>
      <c r="Q2850"/>
      <c r="R2850"/>
    </row>
    <row r="2851" spans="1:18" s="16" customFormat="1" x14ac:dyDescent="0.25">
      <c r="A2851"/>
      <c r="B2851" s="18"/>
      <c r="D2851"/>
      <c r="E2851"/>
      <c r="F2851"/>
      <c r="G2851"/>
      <c r="H2851"/>
      <c r="I2851"/>
      <c r="J2851"/>
      <c r="K2851"/>
      <c r="L2851"/>
      <c r="M2851"/>
      <c r="N2851"/>
      <c r="O2851"/>
      <c r="P2851"/>
      <c r="Q2851"/>
      <c r="R2851"/>
    </row>
    <row r="2852" spans="1:18" s="16" customFormat="1" x14ac:dyDescent="0.25">
      <c r="A2852"/>
      <c r="B2852" s="18"/>
      <c r="D2852"/>
      <c r="E2852"/>
      <c r="F2852"/>
      <c r="G2852"/>
      <c r="H2852"/>
      <c r="I2852"/>
      <c r="J2852"/>
      <c r="K2852"/>
      <c r="L2852"/>
      <c r="M2852"/>
      <c r="N2852"/>
      <c r="O2852"/>
      <c r="P2852"/>
      <c r="Q2852"/>
      <c r="R2852"/>
    </row>
    <row r="2853" spans="1:18" s="16" customFormat="1" x14ac:dyDescent="0.25">
      <c r="A2853"/>
      <c r="B2853" s="18"/>
      <c r="D2853"/>
      <c r="E2853"/>
      <c r="F2853"/>
      <c r="G2853"/>
      <c r="H2853"/>
      <c r="I2853"/>
      <c r="J2853"/>
      <c r="K2853"/>
      <c r="L2853"/>
      <c r="M2853"/>
      <c r="N2853"/>
      <c r="O2853"/>
      <c r="P2853"/>
      <c r="Q2853"/>
      <c r="R2853"/>
    </row>
    <row r="2854" spans="1:18" s="16" customFormat="1" x14ac:dyDescent="0.25">
      <c r="A2854"/>
      <c r="B2854" s="18"/>
      <c r="D2854"/>
      <c r="E2854"/>
      <c r="F2854"/>
      <c r="G2854"/>
      <c r="H2854"/>
      <c r="I2854"/>
      <c r="J2854"/>
      <c r="K2854"/>
      <c r="L2854"/>
      <c r="M2854"/>
      <c r="N2854"/>
      <c r="O2854"/>
      <c r="P2854"/>
      <c r="Q2854"/>
      <c r="R2854"/>
    </row>
    <row r="2855" spans="1:18" s="16" customFormat="1" x14ac:dyDescent="0.25">
      <c r="A2855"/>
      <c r="B2855" s="18"/>
      <c r="D2855"/>
      <c r="E2855"/>
      <c r="F2855"/>
      <c r="G2855"/>
      <c r="H2855"/>
      <c r="I2855"/>
      <c r="J2855"/>
      <c r="K2855"/>
      <c r="L2855"/>
      <c r="M2855"/>
      <c r="N2855"/>
      <c r="O2855"/>
      <c r="P2855"/>
      <c r="Q2855"/>
      <c r="R2855"/>
    </row>
    <row r="2856" spans="1:18" s="16" customFormat="1" x14ac:dyDescent="0.25">
      <c r="A2856"/>
      <c r="B2856" s="18"/>
      <c r="D2856"/>
      <c r="E2856"/>
      <c r="F2856"/>
      <c r="G2856"/>
      <c r="H2856"/>
      <c r="I2856"/>
      <c r="J2856"/>
      <c r="K2856"/>
      <c r="L2856"/>
      <c r="M2856"/>
      <c r="N2856"/>
      <c r="O2856"/>
      <c r="P2856"/>
      <c r="Q2856"/>
      <c r="R2856"/>
    </row>
    <row r="2857" spans="1:18" s="16" customFormat="1" x14ac:dyDescent="0.25">
      <c r="A2857"/>
      <c r="B2857" s="18"/>
      <c r="D2857"/>
      <c r="E2857"/>
      <c r="F2857"/>
      <c r="G2857"/>
      <c r="H2857"/>
      <c r="I2857"/>
      <c r="J2857"/>
      <c r="K2857"/>
      <c r="L2857"/>
      <c r="M2857"/>
      <c r="N2857"/>
      <c r="O2857"/>
      <c r="P2857"/>
      <c r="Q2857"/>
      <c r="R2857"/>
    </row>
    <row r="2858" spans="1:18" s="16" customFormat="1" x14ac:dyDescent="0.25">
      <c r="A2858"/>
      <c r="B2858" s="18"/>
      <c r="D2858"/>
      <c r="E2858"/>
      <c r="F2858"/>
      <c r="G2858"/>
      <c r="H2858"/>
      <c r="I2858"/>
      <c r="J2858"/>
      <c r="K2858"/>
      <c r="L2858"/>
      <c r="M2858"/>
      <c r="N2858"/>
      <c r="O2858"/>
      <c r="P2858"/>
      <c r="Q2858"/>
      <c r="R2858"/>
    </row>
    <row r="2859" spans="1:18" s="16" customFormat="1" x14ac:dyDescent="0.25">
      <c r="A2859"/>
      <c r="B2859" s="18"/>
      <c r="D2859"/>
      <c r="E2859"/>
      <c r="F2859"/>
      <c r="G2859"/>
      <c r="H2859"/>
      <c r="I2859"/>
      <c r="J2859"/>
      <c r="K2859"/>
      <c r="L2859"/>
      <c r="M2859"/>
      <c r="N2859"/>
      <c r="O2859"/>
      <c r="P2859"/>
      <c r="Q2859"/>
      <c r="R2859"/>
    </row>
    <row r="2860" spans="1:18" s="16" customFormat="1" x14ac:dyDescent="0.25">
      <c r="A2860"/>
      <c r="B2860" s="18"/>
      <c r="D2860"/>
      <c r="E2860"/>
      <c r="F2860"/>
      <c r="G2860"/>
      <c r="H2860"/>
      <c r="I2860"/>
      <c r="J2860"/>
      <c r="K2860"/>
      <c r="L2860"/>
      <c r="M2860"/>
      <c r="N2860"/>
      <c r="O2860"/>
      <c r="P2860"/>
      <c r="Q2860"/>
      <c r="R2860"/>
    </row>
    <row r="2861" spans="1:18" s="16" customFormat="1" x14ac:dyDescent="0.25">
      <c r="A2861"/>
      <c r="B2861" s="18"/>
      <c r="D2861"/>
      <c r="E2861"/>
      <c r="F2861"/>
      <c r="G2861"/>
      <c r="H2861"/>
      <c r="I2861"/>
      <c r="J2861"/>
      <c r="K2861"/>
      <c r="L2861"/>
      <c r="M2861"/>
      <c r="N2861"/>
      <c r="O2861"/>
      <c r="P2861"/>
      <c r="Q2861"/>
      <c r="R2861"/>
    </row>
    <row r="2862" spans="1:18" s="16" customFormat="1" x14ac:dyDescent="0.25">
      <c r="A2862"/>
      <c r="B2862" s="17"/>
      <c r="D2862"/>
      <c r="E2862"/>
      <c r="F2862"/>
      <c r="G2862"/>
      <c r="H2862"/>
      <c r="I2862"/>
      <c r="J2862"/>
      <c r="K2862"/>
      <c r="L2862"/>
      <c r="M2862"/>
      <c r="N2862"/>
      <c r="O2862"/>
      <c r="P2862"/>
      <c r="Q2862"/>
      <c r="R2862"/>
    </row>
    <row r="2863" spans="1:18" s="16" customFormat="1" x14ac:dyDescent="0.25">
      <c r="A2863"/>
      <c r="B2863" s="18"/>
      <c r="D2863"/>
      <c r="E2863"/>
      <c r="F2863"/>
      <c r="G2863"/>
      <c r="H2863"/>
      <c r="I2863"/>
      <c r="J2863"/>
      <c r="K2863"/>
      <c r="L2863"/>
      <c r="M2863"/>
      <c r="N2863"/>
      <c r="O2863"/>
      <c r="P2863"/>
      <c r="Q2863"/>
      <c r="R2863"/>
    </row>
    <row r="2864" spans="1:18" s="16" customFormat="1" x14ac:dyDescent="0.25">
      <c r="A2864"/>
      <c r="B2864" s="18"/>
      <c r="D2864"/>
      <c r="E2864"/>
      <c r="F2864"/>
      <c r="G2864"/>
      <c r="H2864"/>
      <c r="I2864"/>
      <c r="J2864"/>
      <c r="K2864"/>
      <c r="L2864"/>
      <c r="M2864"/>
      <c r="N2864"/>
      <c r="O2864"/>
      <c r="P2864"/>
      <c r="Q2864"/>
      <c r="R2864"/>
    </row>
    <row r="2865" spans="1:18" s="16" customFormat="1" x14ac:dyDescent="0.25">
      <c r="A2865"/>
      <c r="B2865" s="18"/>
      <c r="D2865"/>
      <c r="E2865"/>
      <c r="F2865"/>
      <c r="G2865"/>
      <c r="H2865"/>
      <c r="I2865"/>
      <c r="J2865"/>
      <c r="K2865"/>
      <c r="L2865"/>
      <c r="M2865"/>
      <c r="N2865"/>
      <c r="O2865"/>
      <c r="P2865"/>
      <c r="Q2865"/>
      <c r="R2865"/>
    </row>
    <row r="2866" spans="1:18" s="16" customFormat="1" x14ac:dyDescent="0.25">
      <c r="A2866"/>
      <c r="B2866" s="18"/>
      <c r="D2866"/>
      <c r="E2866"/>
      <c r="F2866"/>
      <c r="G2866"/>
      <c r="H2866"/>
      <c r="I2866"/>
      <c r="J2866"/>
      <c r="K2866"/>
      <c r="L2866"/>
      <c r="M2866"/>
      <c r="N2866"/>
      <c r="O2866"/>
      <c r="P2866"/>
      <c r="Q2866"/>
      <c r="R2866"/>
    </row>
    <row r="2867" spans="1:18" s="16" customFormat="1" x14ac:dyDescent="0.25">
      <c r="A2867"/>
      <c r="B2867" s="18"/>
      <c r="D2867"/>
      <c r="E2867"/>
      <c r="F2867"/>
      <c r="G2867"/>
      <c r="H2867"/>
      <c r="I2867"/>
      <c r="J2867"/>
      <c r="K2867"/>
      <c r="L2867"/>
      <c r="M2867"/>
      <c r="N2867"/>
      <c r="O2867"/>
      <c r="P2867"/>
      <c r="Q2867"/>
      <c r="R2867"/>
    </row>
    <row r="2868" spans="1:18" s="16" customFormat="1" x14ac:dyDescent="0.25">
      <c r="A2868"/>
      <c r="B2868" s="18"/>
      <c r="D2868"/>
      <c r="E2868"/>
      <c r="F2868"/>
      <c r="G2868"/>
      <c r="H2868"/>
      <c r="I2868"/>
      <c r="J2868"/>
      <c r="K2868"/>
      <c r="L2868"/>
      <c r="M2868"/>
      <c r="N2868"/>
      <c r="O2868"/>
      <c r="P2868"/>
      <c r="Q2868"/>
      <c r="R2868"/>
    </row>
    <row r="2869" spans="1:18" s="16" customFormat="1" x14ac:dyDescent="0.25">
      <c r="A2869"/>
      <c r="B2869" s="18"/>
      <c r="D2869"/>
      <c r="E2869"/>
      <c r="F2869"/>
      <c r="G2869"/>
      <c r="H2869"/>
      <c r="I2869"/>
      <c r="J2869"/>
      <c r="K2869"/>
      <c r="L2869"/>
      <c r="M2869"/>
      <c r="N2869"/>
      <c r="O2869"/>
      <c r="P2869"/>
      <c r="Q2869"/>
      <c r="R2869"/>
    </row>
    <row r="2870" spans="1:18" s="16" customFormat="1" x14ac:dyDescent="0.25">
      <c r="A2870"/>
      <c r="B2870" s="18"/>
      <c r="D2870"/>
      <c r="E2870"/>
      <c r="F2870"/>
      <c r="G2870"/>
      <c r="H2870"/>
      <c r="I2870"/>
      <c r="J2870"/>
      <c r="K2870"/>
      <c r="L2870"/>
      <c r="M2870"/>
      <c r="N2870"/>
      <c r="O2870"/>
      <c r="P2870"/>
      <c r="Q2870"/>
      <c r="R2870"/>
    </row>
    <row r="2871" spans="1:18" s="16" customFormat="1" x14ac:dyDescent="0.25">
      <c r="A2871"/>
      <c r="B2871" s="18"/>
      <c r="D2871"/>
      <c r="E2871"/>
      <c r="F2871"/>
      <c r="G2871"/>
      <c r="H2871"/>
      <c r="I2871"/>
      <c r="J2871"/>
      <c r="K2871"/>
      <c r="L2871"/>
      <c r="M2871"/>
      <c r="N2871"/>
      <c r="O2871"/>
      <c r="P2871"/>
      <c r="Q2871"/>
      <c r="R2871"/>
    </row>
    <row r="2872" spans="1:18" s="16" customFormat="1" x14ac:dyDescent="0.25">
      <c r="A2872"/>
      <c r="B2872" s="18"/>
      <c r="D2872"/>
      <c r="E2872"/>
      <c r="F2872"/>
      <c r="G2872"/>
      <c r="H2872"/>
      <c r="I2872"/>
      <c r="J2872"/>
      <c r="K2872"/>
      <c r="L2872"/>
      <c r="M2872"/>
      <c r="N2872"/>
      <c r="O2872"/>
      <c r="P2872"/>
      <c r="Q2872"/>
      <c r="R2872"/>
    </row>
    <row r="2873" spans="1:18" s="16" customFormat="1" x14ac:dyDescent="0.25">
      <c r="A2873"/>
      <c r="B2873" s="18"/>
      <c r="D2873"/>
      <c r="E2873"/>
      <c r="F2873"/>
      <c r="G2873"/>
      <c r="H2873"/>
      <c r="I2873"/>
      <c r="J2873"/>
      <c r="K2873"/>
      <c r="L2873"/>
      <c r="M2873"/>
      <c r="N2873"/>
      <c r="O2873"/>
      <c r="P2873"/>
      <c r="Q2873"/>
      <c r="R2873"/>
    </row>
    <row r="2874" spans="1:18" s="16" customFormat="1" x14ac:dyDescent="0.25">
      <c r="A2874"/>
      <c r="B2874" s="18"/>
      <c r="D2874"/>
      <c r="E2874"/>
      <c r="F2874"/>
      <c r="G2874"/>
      <c r="H2874"/>
      <c r="I2874"/>
      <c r="J2874"/>
      <c r="K2874"/>
      <c r="L2874"/>
      <c r="M2874"/>
      <c r="N2874"/>
      <c r="O2874"/>
      <c r="P2874"/>
      <c r="Q2874"/>
      <c r="R2874"/>
    </row>
    <row r="2875" spans="1:18" s="16" customFormat="1" x14ac:dyDescent="0.25">
      <c r="A2875"/>
      <c r="B2875" s="18"/>
      <c r="D2875"/>
      <c r="E2875"/>
      <c r="F2875"/>
      <c r="G2875"/>
      <c r="H2875"/>
      <c r="I2875"/>
      <c r="J2875"/>
      <c r="K2875"/>
      <c r="L2875"/>
      <c r="M2875"/>
      <c r="N2875"/>
      <c r="O2875"/>
      <c r="P2875"/>
      <c r="Q2875"/>
      <c r="R2875"/>
    </row>
    <row r="2876" spans="1:18" s="16" customFormat="1" x14ac:dyDescent="0.25">
      <c r="A2876"/>
      <c r="B2876" s="18"/>
      <c r="D2876"/>
      <c r="E2876"/>
      <c r="F2876"/>
      <c r="G2876"/>
      <c r="H2876"/>
      <c r="I2876"/>
      <c r="J2876"/>
      <c r="K2876"/>
      <c r="L2876"/>
      <c r="M2876"/>
      <c r="N2876"/>
      <c r="O2876"/>
      <c r="P2876"/>
      <c r="Q2876"/>
      <c r="R2876"/>
    </row>
    <row r="2877" spans="1:18" s="16" customFormat="1" x14ac:dyDescent="0.25">
      <c r="A2877"/>
      <c r="B2877" s="18"/>
      <c r="D2877"/>
      <c r="E2877"/>
      <c r="F2877"/>
      <c r="G2877"/>
      <c r="H2877"/>
      <c r="I2877"/>
      <c r="J2877"/>
      <c r="K2877"/>
      <c r="L2877"/>
      <c r="M2877"/>
      <c r="N2877"/>
      <c r="O2877"/>
      <c r="P2877"/>
      <c r="Q2877"/>
      <c r="R2877"/>
    </row>
    <row r="2878" spans="1:18" s="16" customFormat="1" x14ac:dyDescent="0.25">
      <c r="A2878"/>
      <c r="B2878" s="18"/>
      <c r="D2878"/>
      <c r="E2878"/>
      <c r="F2878"/>
      <c r="G2878"/>
      <c r="H2878"/>
      <c r="I2878"/>
      <c r="J2878"/>
      <c r="K2878"/>
      <c r="L2878"/>
      <c r="M2878"/>
      <c r="N2878"/>
      <c r="O2878"/>
      <c r="P2878"/>
      <c r="Q2878"/>
      <c r="R2878"/>
    </row>
    <row r="2879" spans="1:18" s="16" customFormat="1" x14ac:dyDescent="0.25">
      <c r="A2879"/>
      <c r="B2879" s="18"/>
      <c r="D2879"/>
      <c r="E2879"/>
      <c r="F2879"/>
      <c r="G2879"/>
      <c r="H2879"/>
      <c r="I2879"/>
      <c r="J2879"/>
      <c r="K2879"/>
      <c r="L2879"/>
      <c r="M2879"/>
      <c r="N2879"/>
      <c r="O2879"/>
      <c r="P2879"/>
      <c r="Q2879"/>
      <c r="R2879"/>
    </row>
    <row r="2880" spans="1:18" s="16" customFormat="1" x14ac:dyDescent="0.25">
      <c r="A2880"/>
      <c r="B2880" s="18"/>
      <c r="D2880"/>
      <c r="E2880"/>
      <c r="F2880"/>
      <c r="G2880"/>
      <c r="H2880"/>
      <c r="I2880"/>
      <c r="J2880"/>
      <c r="K2880"/>
      <c r="L2880"/>
      <c r="M2880"/>
      <c r="N2880"/>
      <c r="O2880"/>
      <c r="P2880"/>
      <c r="Q2880"/>
      <c r="R2880"/>
    </row>
    <row r="2881" spans="1:18" s="16" customFormat="1" x14ac:dyDescent="0.25">
      <c r="A2881"/>
      <c r="B2881" s="18"/>
      <c r="D2881"/>
      <c r="E2881"/>
      <c r="F2881"/>
      <c r="G2881"/>
      <c r="H2881"/>
      <c r="I2881"/>
      <c r="J2881"/>
      <c r="K2881"/>
      <c r="L2881"/>
      <c r="M2881"/>
      <c r="N2881"/>
      <c r="O2881"/>
      <c r="P2881"/>
      <c r="Q2881"/>
      <c r="R2881"/>
    </row>
    <row r="2882" spans="1:18" s="16" customFormat="1" x14ac:dyDescent="0.25">
      <c r="A2882"/>
      <c r="B2882" s="18"/>
      <c r="D2882"/>
      <c r="E2882"/>
      <c r="F2882"/>
      <c r="G2882"/>
      <c r="H2882"/>
      <c r="I2882"/>
      <c r="J2882"/>
      <c r="K2882"/>
      <c r="L2882"/>
      <c r="M2882"/>
      <c r="N2882"/>
      <c r="O2882"/>
      <c r="P2882"/>
      <c r="Q2882"/>
      <c r="R2882"/>
    </row>
    <row r="2883" spans="1:18" s="16" customFormat="1" x14ac:dyDescent="0.25">
      <c r="A2883"/>
      <c r="B2883" s="18"/>
      <c r="D2883"/>
      <c r="E2883"/>
      <c r="F2883"/>
      <c r="G2883"/>
      <c r="H2883"/>
      <c r="I2883"/>
      <c r="J2883"/>
      <c r="K2883"/>
      <c r="L2883"/>
      <c r="M2883"/>
      <c r="N2883"/>
      <c r="O2883"/>
      <c r="P2883"/>
      <c r="Q2883"/>
      <c r="R2883"/>
    </row>
    <row r="2884" spans="1:18" s="16" customFormat="1" x14ac:dyDescent="0.25">
      <c r="A2884"/>
      <c r="B2884" s="18"/>
      <c r="D2884"/>
      <c r="E2884"/>
      <c r="F2884"/>
      <c r="G2884"/>
      <c r="H2884"/>
      <c r="I2884"/>
      <c r="J2884"/>
      <c r="K2884"/>
      <c r="L2884"/>
      <c r="M2884"/>
      <c r="N2884"/>
      <c r="O2884"/>
      <c r="P2884"/>
      <c r="Q2884"/>
      <c r="R2884"/>
    </row>
    <row r="2885" spans="1:18" s="16" customFormat="1" x14ac:dyDescent="0.25">
      <c r="A2885"/>
      <c r="B2885" s="18"/>
      <c r="D2885"/>
      <c r="E2885"/>
      <c r="F2885"/>
      <c r="G2885"/>
      <c r="H2885"/>
      <c r="I2885"/>
      <c r="J2885"/>
      <c r="K2885"/>
      <c r="L2885"/>
      <c r="M2885"/>
      <c r="N2885"/>
      <c r="O2885"/>
      <c r="P2885"/>
      <c r="Q2885"/>
      <c r="R2885"/>
    </row>
    <row r="2886" spans="1:18" s="16" customFormat="1" x14ac:dyDescent="0.25">
      <c r="A2886"/>
      <c r="B2886" s="18"/>
      <c r="D2886"/>
      <c r="E2886"/>
      <c r="F2886"/>
      <c r="G2886"/>
      <c r="H2886"/>
      <c r="I2886"/>
      <c r="J2886"/>
      <c r="K2886"/>
      <c r="L2886"/>
      <c r="M2886"/>
      <c r="N2886"/>
      <c r="O2886"/>
      <c r="P2886"/>
      <c r="Q2886"/>
      <c r="R2886"/>
    </row>
    <row r="2887" spans="1:18" s="16" customFormat="1" x14ac:dyDescent="0.25">
      <c r="A2887"/>
      <c r="B2887" s="18"/>
      <c r="D2887"/>
      <c r="E2887"/>
      <c r="F2887"/>
      <c r="G2887"/>
      <c r="H2887"/>
      <c r="I2887"/>
      <c r="J2887"/>
      <c r="K2887"/>
      <c r="L2887"/>
      <c r="M2887"/>
      <c r="N2887"/>
      <c r="O2887"/>
      <c r="P2887"/>
      <c r="Q2887"/>
      <c r="R2887"/>
    </row>
    <row r="2888" spans="1:18" s="16" customFormat="1" x14ac:dyDescent="0.25">
      <c r="A2888"/>
      <c r="B2888" s="18"/>
      <c r="D2888"/>
      <c r="E2888"/>
      <c r="F2888"/>
      <c r="G2888"/>
      <c r="H2888"/>
      <c r="I2888"/>
      <c r="J2888"/>
      <c r="K2888"/>
      <c r="L2888"/>
      <c r="M2888"/>
      <c r="N2888"/>
      <c r="O2888"/>
      <c r="P2888"/>
      <c r="Q2888"/>
      <c r="R2888"/>
    </row>
    <row r="2889" spans="1:18" s="16" customFormat="1" x14ac:dyDescent="0.25">
      <c r="A2889"/>
      <c r="B2889" s="18"/>
      <c r="D2889"/>
      <c r="E2889"/>
      <c r="F2889"/>
      <c r="G2889"/>
      <c r="H2889"/>
      <c r="I2889"/>
      <c r="J2889"/>
      <c r="K2889"/>
      <c r="L2889"/>
      <c r="M2889"/>
      <c r="N2889"/>
      <c r="O2889"/>
      <c r="P2889"/>
      <c r="Q2889"/>
      <c r="R2889"/>
    </row>
    <row r="2890" spans="1:18" s="16" customFormat="1" x14ac:dyDescent="0.25">
      <c r="A2890"/>
      <c r="B2890" s="18"/>
      <c r="D2890"/>
      <c r="E2890"/>
      <c r="F2890"/>
      <c r="G2890"/>
      <c r="H2890"/>
      <c r="I2890"/>
      <c r="J2890"/>
      <c r="K2890"/>
      <c r="L2890"/>
      <c r="M2890"/>
      <c r="N2890"/>
      <c r="O2890"/>
      <c r="P2890"/>
      <c r="Q2890"/>
      <c r="R2890"/>
    </row>
    <row r="2891" spans="1:18" s="16" customFormat="1" x14ac:dyDescent="0.25">
      <c r="A2891"/>
      <c r="B2891" s="18"/>
      <c r="D2891"/>
      <c r="E2891"/>
      <c r="F2891"/>
      <c r="G2891"/>
      <c r="H2891"/>
      <c r="I2891"/>
      <c r="J2891"/>
      <c r="K2891"/>
      <c r="L2891"/>
      <c r="M2891"/>
      <c r="N2891"/>
      <c r="O2891"/>
      <c r="P2891"/>
      <c r="Q2891"/>
      <c r="R2891"/>
    </row>
    <row r="2892" spans="1:18" s="16" customFormat="1" x14ac:dyDescent="0.25">
      <c r="A2892"/>
      <c r="B2892" s="18"/>
      <c r="D2892"/>
      <c r="E2892"/>
      <c r="F2892"/>
      <c r="G2892"/>
      <c r="H2892"/>
      <c r="I2892"/>
      <c r="J2892"/>
      <c r="K2892"/>
      <c r="L2892"/>
      <c r="M2892"/>
      <c r="N2892"/>
      <c r="O2892"/>
      <c r="P2892"/>
      <c r="Q2892"/>
      <c r="R2892"/>
    </row>
    <row r="2893" spans="1:18" s="16" customFormat="1" x14ac:dyDescent="0.25">
      <c r="A2893"/>
      <c r="B2893" s="18"/>
      <c r="D2893"/>
      <c r="E2893"/>
      <c r="F2893"/>
      <c r="G2893"/>
      <c r="H2893"/>
      <c r="I2893"/>
      <c r="J2893"/>
      <c r="K2893"/>
      <c r="L2893"/>
      <c r="M2893"/>
      <c r="N2893"/>
      <c r="O2893"/>
      <c r="P2893"/>
      <c r="Q2893"/>
      <c r="R2893"/>
    </row>
    <row r="2894" spans="1:18" s="16" customFormat="1" x14ac:dyDescent="0.25">
      <c r="A2894"/>
      <c r="B2894" s="18"/>
      <c r="D2894"/>
      <c r="E2894"/>
      <c r="F2894"/>
      <c r="G2894"/>
      <c r="H2894"/>
      <c r="I2894"/>
      <c r="J2894"/>
      <c r="K2894"/>
      <c r="L2894"/>
      <c r="M2894"/>
      <c r="N2894"/>
      <c r="O2894"/>
      <c r="P2894"/>
      <c r="Q2894"/>
      <c r="R2894"/>
    </row>
    <row r="2895" spans="1:18" s="16" customFormat="1" x14ac:dyDescent="0.25">
      <c r="A2895"/>
      <c r="B2895" s="18"/>
      <c r="D2895"/>
      <c r="E2895"/>
      <c r="F2895"/>
      <c r="G2895"/>
      <c r="H2895"/>
      <c r="I2895"/>
      <c r="J2895"/>
      <c r="K2895"/>
      <c r="L2895"/>
      <c r="M2895"/>
      <c r="N2895"/>
      <c r="O2895"/>
      <c r="P2895"/>
      <c r="Q2895"/>
      <c r="R2895"/>
    </row>
    <row r="2896" spans="1:18" s="16" customFormat="1" x14ac:dyDescent="0.25">
      <c r="A2896"/>
      <c r="B2896" s="18"/>
      <c r="D2896"/>
      <c r="E2896"/>
      <c r="F2896"/>
      <c r="G2896"/>
      <c r="H2896"/>
      <c r="I2896"/>
      <c r="J2896"/>
      <c r="K2896"/>
      <c r="L2896"/>
      <c r="M2896"/>
      <c r="N2896"/>
      <c r="O2896"/>
      <c r="P2896"/>
      <c r="Q2896"/>
      <c r="R2896"/>
    </row>
    <row r="2897" spans="1:18" s="16" customFormat="1" x14ac:dyDescent="0.25">
      <c r="A2897"/>
      <c r="B2897" s="18"/>
      <c r="D2897"/>
      <c r="E2897"/>
      <c r="F2897"/>
      <c r="G2897"/>
      <c r="H2897"/>
      <c r="I2897"/>
      <c r="J2897"/>
      <c r="K2897"/>
      <c r="L2897"/>
      <c r="M2897"/>
      <c r="N2897"/>
      <c r="O2897"/>
      <c r="P2897"/>
      <c r="Q2897"/>
      <c r="R2897"/>
    </row>
    <row r="2898" spans="1:18" s="16" customFormat="1" x14ac:dyDescent="0.25">
      <c r="A2898"/>
      <c r="B2898" s="18"/>
      <c r="D2898"/>
      <c r="E2898"/>
      <c r="F2898"/>
      <c r="G2898"/>
      <c r="H2898"/>
      <c r="I2898"/>
      <c r="J2898"/>
      <c r="K2898"/>
      <c r="L2898"/>
      <c r="M2898"/>
      <c r="N2898"/>
      <c r="O2898"/>
      <c r="P2898"/>
      <c r="Q2898"/>
      <c r="R2898"/>
    </row>
    <row r="2899" spans="1:18" s="16" customFormat="1" x14ac:dyDescent="0.25">
      <c r="A2899"/>
      <c r="B2899" s="18"/>
      <c r="D2899"/>
      <c r="E2899"/>
      <c r="F2899"/>
      <c r="G2899"/>
      <c r="H2899"/>
      <c r="I2899"/>
      <c r="J2899"/>
      <c r="K2899"/>
      <c r="L2899"/>
      <c r="M2899"/>
      <c r="N2899"/>
      <c r="O2899"/>
      <c r="P2899"/>
      <c r="Q2899"/>
      <c r="R2899"/>
    </row>
    <row r="2900" spans="1:18" s="16" customFormat="1" x14ac:dyDescent="0.25">
      <c r="A2900"/>
      <c r="B2900" s="18"/>
      <c r="D2900"/>
      <c r="E2900"/>
      <c r="F2900"/>
      <c r="G2900"/>
      <c r="H2900"/>
      <c r="I2900"/>
      <c r="J2900"/>
      <c r="K2900"/>
      <c r="L2900"/>
      <c r="M2900"/>
      <c r="N2900"/>
      <c r="O2900"/>
      <c r="P2900"/>
      <c r="Q2900"/>
      <c r="R2900"/>
    </row>
    <row r="2901" spans="1:18" s="16" customFormat="1" x14ac:dyDescent="0.25">
      <c r="A2901"/>
      <c r="B2901" s="18"/>
      <c r="D2901"/>
      <c r="E2901"/>
      <c r="F2901"/>
      <c r="G2901"/>
      <c r="H2901"/>
      <c r="I2901"/>
      <c r="J2901"/>
      <c r="K2901"/>
      <c r="L2901"/>
      <c r="M2901"/>
      <c r="N2901"/>
      <c r="O2901"/>
      <c r="P2901"/>
      <c r="Q2901"/>
      <c r="R2901"/>
    </row>
    <row r="2902" spans="1:18" s="16" customFormat="1" x14ac:dyDescent="0.25">
      <c r="A2902"/>
      <c r="B2902" s="18"/>
      <c r="D2902"/>
      <c r="E2902"/>
      <c r="F2902"/>
      <c r="G2902"/>
      <c r="H2902"/>
      <c r="I2902"/>
      <c r="J2902"/>
      <c r="K2902"/>
      <c r="L2902"/>
      <c r="M2902"/>
      <c r="N2902"/>
      <c r="O2902"/>
      <c r="P2902"/>
      <c r="Q2902"/>
      <c r="R2902"/>
    </row>
    <row r="2903" spans="1:18" s="16" customFormat="1" x14ac:dyDescent="0.25">
      <c r="A2903"/>
      <c r="B2903" s="18"/>
      <c r="D2903"/>
      <c r="E2903"/>
      <c r="F2903"/>
      <c r="G2903"/>
      <c r="H2903"/>
      <c r="I2903"/>
      <c r="J2903"/>
      <c r="K2903"/>
      <c r="L2903"/>
      <c r="M2903"/>
      <c r="N2903"/>
      <c r="O2903"/>
      <c r="P2903"/>
      <c r="Q2903"/>
      <c r="R2903"/>
    </row>
    <row r="2904" spans="1:18" s="16" customFormat="1" x14ac:dyDescent="0.25">
      <c r="A2904"/>
      <c r="B2904" s="18"/>
      <c r="D2904"/>
      <c r="E2904"/>
      <c r="F2904"/>
      <c r="G2904"/>
      <c r="H2904"/>
      <c r="I2904"/>
      <c r="J2904"/>
      <c r="K2904"/>
      <c r="L2904"/>
      <c r="M2904"/>
      <c r="N2904"/>
      <c r="O2904"/>
      <c r="P2904"/>
      <c r="Q2904"/>
      <c r="R2904"/>
    </row>
    <row r="2905" spans="1:18" s="16" customFormat="1" x14ac:dyDescent="0.25">
      <c r="A2905"/>
      <c r="B2905" s="18"/>
      <c r="D2905"/>
      <c r="E2905"/>
      <c r="F2905"/>
      <c r="G2905"/>
      <c r="H2905"/>
      <c r="I2905"/>
      <c r="J2905"/>
      <c r="K2905"/>
      <c r="L2905"/>
      <c r="M2905"/>
      <c r="N2905"/>
      <c r="O2905"/>
      <c r="P2905"/>
      <c r="Q2905"/>
      <c r="R2905"/>
    </row>
    <row r="2906" spans="1:18" s="16" customFormat="1" x14ac:dyDescent="0.25">
      <c r="A2906"/>
      <c r="B2906" s="18"/>
      <c r="D2906"/>
      <c r="E2906"/>
      <c r="F2906"/>
      <c r="G2906"/>
      <c r="H2906"/>
      <c r="I2906"/>
      <c r="J2906"/>
      <c r="K2906"/>
      <c r="L2906"/>
      <c r="M2906"/>
      <c r="N2906"/>
      <c r="O2906"/>
      <c r="P2906"/>
      <c r="Q2906"/>
      <c r="R2906"/>
    </row>
    <row r="2907" spans="1:18" s="16" customFormat="1" x14ac:dyDescent="0.25">
      <c r="A2907"/>
      <c r="B2907" s="18"/>
      <c r="D2907"/>
      <c r="E2907"/>
      <c r="F2907"/>
      <c r="G2907"/>
      <c r="H2907"/>
      <c r="I2907"/>
      <c r="J2907"/>
      <c r="K2907"/>
      <c r="L2907"/>
      <c r="M2907"/>
      <c r="N2907"/>
      <c r="O2907"/>
      <c r="P2907"/>
      <c r="Q2907"/>
      <c r="R2907"/>
    </row>
    <row r="2908" spans="1:18" s="16" customFormat="1" x14ac:dyDescent="0.25">
      <c r="A2908"/>
      <c r="B2908" s="18"/>
      <c r="D2908"/>
      <c r="E2908"/>
      <c r="F2908"/>
      <c r="G2908"/>
      <c r="H2908"/>
      <c r="I2908"/>
      <c r="J2908"/>
      <c r="K2908"/>
      <c r="L2908"/>
      <c r="M2908"/>
      <c r="N2908"/>
      <c r="O2908"/>
      <c r="P2908"/>
      <c r="Q2908"/>
      <c r="R2908"/>
    </row>
    <row r="2909" spans="1:18" s="16" customFormat="1" x14ac:dyDescent="0.25">
      <c r="A2909"/>
      <c r="B2909" s="18"/>
      <c r="D2909"/>
      <c r="E2909"/>
      <c r="F2909"/>
      <c r="G2909"/>
      <c r="H2909"/>
      <c r="I2909"/>
      <c r="J2909"/>
      <c r="K2909"/>
      <c r="L2909"/>
      <c r="M2909"/>
      <c r="N2909"/>
      <c r="O2909"/>
      <c r="P2909"/>
      <c r="Q2909"/>
      <c r="R2909"/>
    </row>
    <row r="2910" spans="1:18" s="16" customFormat="1" x14ac:dyDescent="0.25">
      <c r="A2910"/>
      <c r="B2910" s="18"/>
      <c r="D2910"/>
      <c r="E2910"/>
      <c r="F2910"/>
      <c r="G2910"/>
      <c r="H2910"/>
      <c r="I2910"/>
      <c r="J2910"/>
      <c r="K2910"/>
      <c r="L2910"/>
      <c r="M2910"/>
      <c r="N2910"/>
      <c r="O2910"/>
      <c r="P2910"/>
      <c r="Q2910"/>
      <c r="R2910"/>
    </row>
    <row r="2911" spans="1:18" s="16" customFormat="1" x14ac:dyDescent="0.25">
      <c r="A2911"/>
      <c r="B2911" s="18"/>
      <c r="D2911"/>
      <c r="E2911"/>
      <c r="F2911"/>
      <c r="G2911"/>
      <c r="H2911"/>
      <c r="I2911"/>
      <c r="J2911"/>
      <c r="K2911"/>
      <c r="L2911"/>
      <c r="M2911"/>
      <c r="N2911"/>
      <c r="O2911"/>
      <c r="P2911"/>
      <c r="Q2911"/>
      <c r="R2911"/>
    </row>
    <row r="2912" spans="1:18" s="16" customFormat="1" x14ac:dyDescent="0.25">
      <c r="A2912"/>
      <c r="B2912" s="17"/>
      <c r="D2912"/>
      <c r="E2912"/>
      <c r="F2912"/>
      <c r="G2912"/>
      <c r="H2912"/>
      <c r="I2912"/>
      <c r="J2912"/>
      <c r="K2912"/>
      <c r="L2912"/>
      <c r="M2912"/>
      <c r="N2912"/>
      <c r="O2912"/>
      <c r="P2912"/>
      <c r="Q2912"/>
      <c r="R2912"/>
    </row>
    <row r="2913" spans="1:18" s="16" customFormat="1" x14ac:dyDescent="0.25">
      <c r="A2913"/>
      <c r="B2913" s="18"/>
      <c r="D2913"/>
      <c r="E2913"/>
      <c r="F2913"/>
      <c r="G2913"/>
      <c r="H2913"/>
      <c r="I2913"/>
      <c r="J2913"/>
      <c r="K2913"/>
      <c r="L2913"/>
      <c r="M2913"/>
      <c r="N2913"/>
      <c r="O2913"/>
      <c r="P2913"/>
      <c r="Q2913"/>
      <c r="R2913"/>
    </row>
    <row r="2914" spans="1:18" s="16" customFormat="1" x14ac:dyDescent="0.25">
      <c r="A2914"/>
      <c r="B2914" s="18"/>
      <c r="D2914"/>
      <c r="E2914"/>
      <c r="F2914"/>
      <c r="G2914"/>
      <c r="H2914"/>
      <c r="I2914"/>
      <c r="J2914"/>
      <c r="K2914"/>
      <c r="L2914"/>
      <c r="M2914"/>
      <c r="N2914"/>
      <c r="O2914"/>
      <c r="P2914"/>
      <c r="Q2914"/>
      <c r="R2914"/>
    </row>
    <row r="2915" spans="1:18" s="16" customFormat="1" x14ac:dyDescent="0.25">
      <c r="A2915"/>
      <c r="B2915" s="18"/>
      <c r="D2915"/>
      <c r="E2915"/>
      <c r="F2915"/>
      <c r="G2915"/>
      <c r="H2915"/>
      <c r="I2915"/>
      <c r="J2915"/>
      <c r="K2915"/>
      <c r="L2915"/>
      <c r="M2915"/>
      <c r="N2915"/>
      <c r="O2915"/>
      <c r="P2915"/>
      <c r="Q2915"/>
      <c r="R2915"/>
    </row>
    <row r="2916" spans="1:18" s="16" customFormat="1" x14ac:dyDescent="0.25">
      <c r="A2916"/>
      <c r="B2916" s="18"/>
      <c r="D2916"/>
      <c r="E2916"/>
      <c r="F2916"/>
      <c r="G2916"/>
      <c r="H2916"/>
      <c r="I2916"/>
      <c r="J2916"/>
      <c r="K2916"/>
      <c r="L2916"/>
      <c r="M2916"/>
      <c r="N2916"/>
      <c r="O2916"/>
      <c r="P2916"/>
      <c r="Q2916"/>
      <c r="R2916"/>
    </row>
    <row r="2917" spans="1:18" s="16" customFormat="1" x14ac:dyDescent="0.25">
      <c r="A2917"/>
      <c r="B2917" s="18"/>
      <c r="D2917"/>
      <c r="E2917"/>
      <c r="F2917"/>
      <c r="G2917"/>
      <c r="H2917"/>
      <c r="I2917"/>
      <c r="J2917"/>
      <c r="K2917"/>
      <c r="L2917"/>
      <c r="M2917"/>
      <c r="N2917"/>
      <c r="O2917"/>
      <c r="P2917"/>
      <c r="Q2917"/>
      <c r="R2917"/>
    </row>
    <row r="2918" spans="1:18" s="16" customFormat="1" x14ac:dyDescent="0.25">
      <c r="A2918"/>
      <c r="B2918" s="18"/>
      <c r="D2918"/>
      <c r="E2918"/>
      <c r="F2918"/>
      <c r="G2918"/>
      <c r="H2918"/>
      <c r="I2918"/>
      <c r="J2918"/>
      <c r="K2918"/>
      <c r="L2918"/>
      <c r="M2918"/>
      <c r="N2918"/>
      <c r="O2918"/>
      <c r="P2918"/>
      <c r="Q2918"/>
      <c r="R2918"/>
    </row>
    <row r="2919" spans="1:18" s="16" customFormat="1" x14ac:dyDescent="0.25">
      <c r="A2919"/>
      <c r="B2919" s="18"/>
      <c r="D2919"/>
      <c r="E2919"/>
      <c r="F2919"/>
      <c r="G2919"/>
      <c r="H2919"/>
      <c r="I2919"/>
      <c r="J2919"/>
      <c r="K2919"/>
      <c r="L2919"/>
      <c r="M2919"/>
      <c r="N2919"/>
      <c r="O2919"/>
      <c r="P2919"/>
      <c r="Q2919"/>
      <c r="R2919"/>
    </row>
    <row r="2920" spans="1:18" s="16" customFormat="1" x14ac:dyDescent="0.25">
      <c r="A2920"/>
      <c r="B2920" s="18"/>
      <c r="D2920"/>
      <c r="E2920"/>
      <c r="F2920"/>
      <c r="G2920"/>
      <c r="H2920"/>
      <c r="I2920"/>
      <c r="J2920"/>
      <c r="K2920"/>
      <c r="L2920"/>
      <c r="M2920"/>
      <c r="N2920"/>
      <c r="O2920"/>
      <c r="P2920"/>
      <c r="Q2920"/>
      <c r="R2920"/>
    </row>
    <row r="2921" spans="1:18" s="16" customFormat="1" x14ac:dyDescent="0.25">
      <c r="A2921"/>
      <c r="B2921" s="18"/>
      <c r="D2921"/>
      <c r="E2921"/>
      <c r="F2921"/>
      <c r="G2921"/>
      <c r="H2921"/>
      <c r="I2921"/>
      <c r="J2921"/>
      <c r="K2921"/>
      <c r="L2921"/>
      <c r="M2921"/>
      <c r="N2921"/>
      <c r="O2921"/>
      <c r="P2921"/>
      <c r="Q2921"/>
      <c r="R2921"/>
    </row>
    <row r="2922" spans="1:18" s="16" customFormat="1" x14ac:dyDescent="0.25">
      <c r="A2922"/>
      <c r="B2922" s="18"/>
      <c r="D2922"/>
      <c r="E2922"/>
      <c r="F2922"/>
      <c r="G2922"/>
      <c r="H2922"/>
      <c r="I2922"/>
      <c r="J2922"/>
      <c r="K2922"/>
      <c r="L2922"/>
      <c r="M2922"/>
      <c r="N2922"/>
      <c r="O2922"/>
      <c r="P2922"/>
      <c r="Q2922"/>
      <c r="R2922"/>
    </row>
    <row r="2923" spans="1:18" s="16" customFormat="1" x14ac:dyDescent="0.25">
      <c r="A2923"/>
      <c r="B2923" s="18"/>
      <c r="D2923"/>
      <c r="E2923"/>
      <c r="F2923"/>
      <c r="G2923"/>
      <c r="H2923"/>
      <c r="I2923"/>
      <c r="J2923"/>
      <c r="K2923"/>
      <c r="L2923"/>
      <c r="M2923"/>
      <c r="N2923"/>
      <c r="O2923"/>
      <c r="P2923"/>
      <c r="Q2923"/>
      <c r="R2923"/>
    </row>
    <row r="2924" spans="1:18" s="16" customFormat="1" x14ac:dyDescent="0.25">
      <c r="A2924"/>
      <c r="B2924" s="18"/>
      <c r="D2924"/>
      <c r="E2924"/>
      <c r="F2924"/>
      <c r="G2924"/>
      <c r="H2924"/>
      <c r="I2924"/>
      <c r="J2924"/>
      <c r="K2924"/>
      <c r="L2924"/>
      <c r="M2924"/>
      <c r="N2924"/>
      <c r="O2924"/>
      <c r="P2924"/>
      <c r="Q2924"/>
      <c r="R2924"/>
    </row>
    <row r="2925" spans="1:18" s="16" customFormat="1" x14ac:dyDescent="0.25">
      <c r="A2925"/>
      <c r="B2925" s="18"/>
      <c r="D2925"/>
      <c r="E2925"/>
      <c r="F2925"/>
      <c r="G2925"/>
      <c r="H2925"/>
      <c r="I2925"/>
      <c r="J2925"/>
      <c r="K2925"/>
      <c r="L2925"/>
      <c r="M2925"/>
      <c r="N2925"/>
      <c r="O2925"/>
      <c r="P2925"/>
      <c r="Q2925"/>
      <c r="R2925"/>
    </row>
    <row r="2926" spans="1:18" s="16" customFormat="1" x14ac:dyDescent="0.25">
      <c r="A2926"/>
      <c r="B2926" s="18"/>
      <c r="D2926"/>
      <c r="E2926"/>
      <c r="F2926"/>
      <c r="G2926"/>
      <c r="H2926"/>
      <c r="I2926"/>
      <c r="J2926"/>
      <c r="K2926"/>
      <c r="L2926"/>
      <c r="M2926"/>
      <c r="N2926"/>
      <c r="O2926"/>
      <c r="P2926"/>
      <c r="Q2926"/>
      <c r="R2926"/>
    </row>
    <row r="2927" spans="1:18" s="16" customFormat="1" x14ac:dyDescent="0.25">
      <c r="A2927"/>
      <c r="B2927" s="18"/>
      <c r="D2927"/>
      <c r="E2927"/>
      <c r="F2927"/>
      <c r="G2927"/>
      <c r="H2927"/>
      <c r="I2927"/>
      <c r="J2927"/>
      <c r="K2927"/>
      <c r="L2927"/>
      <c r="M2927"/>
      <c r="N2927"/>
      <c r="O2927"/>
      <c r="P2927"/>
      <c r="Q2927"/>
      <c r="R2927"/>
    </row>
    <row r="2928" spans="1:18" s="16" customFormat="1" x14ac:dyDescent="0.25">
      <c r="A2928"/>
      <c r="B2928" s="18"/>
      <c r="D2928"/>
      <c r="E2928"/>
      <c r="F2928"/>
      <c r="G2928"/>
      <c r="H2928"/>
      <c r="I2928"/>
      <c r="J2928"/>
      <c r="K2928"/>
      <c r="L2928"/>
      <c r="M2928"/>
      <c r="N2928"/>
      <c r="O2928"/>
      <c r="P2928"/>
      <c r="Q2928"/>
      <c r="R2928"/>
    </row>
    <row r="2929" spans="1:18" s="16" customFormat="1" x14ac:dyDescent="0.25">
      <c r="A2929"/>
      <c r="B2929" s="18"/>
      <c r="D2929"/>
      <c r="E2929"/>
      <c r="F2929"/>
      <c r="G2929"/>
      <c r="H2929"/>
      <c r="I2929"/>
      <c r="J2929"/>
      <c r="K2929"/>
      <c r="L2929"/>
      <c r="M2929"/>
      <c r="N2929"/>
      <c r="O2929"/>
      <c r="P2929"/>
      <c r="Q2929"/>
      <c r="R2929"/>
    </row>
    <row r="2930" spans="1:18" s="16" customFormat="1" x14ac:dyDescent="0.25">
      <c r="A2930"/>
      <c r="B2930" s="18"/>
      <c r="D2930"/>
      <c r="E2930"/>
      <c r="F2930"/>
      <c r="G2930"/>
      <c r="H2930"/>
      <c r="I2930"/>
      <c r="J2930"/>
      <c r="K2930"/>
      <c r="L2930"/>
      <c r="M2930"/>
      <c r="N2930"/>
      <c r="O2930"/>
      <c r="P2930"/>
      <c r="Q2930"/>
      <c r="R2930"/>
    </row>
    <row r="2931" spans="1:18" s="16" customFormat="1" x14ac:dyDescent="0.25">
      <c r="A2931"/>
      <c r="B2931" s="18"/>
      <c r="D2931"/>
      <c r="E2931"/>
      <c r="F2931"/>
      <c r="G2931"/>
      <c r="H2931"/>
      <c r="I2931"/>
      <c r="J2931"/>
      <c r="K2931"/>
      <c r="L2931"/>
      <c r="M2931"/>
      <c r="N2931"/>
      <c r="O2931"/>
      <c r="P2931"/>
      <c r="Q2931"/>
      <c r="R2931"/>
    </row>
    <row r="2932" spans="1:18" s="16" customFormat="1" x14ac:dyDescent="0.25">
      <c r="A2932"/>
      <c r="B2932" s="18"/>
      <c r="D2932"/>
      <c r="E2932"/>
      <c r="F2932"/>
      <c r="G2932"/>
      <c r="H2932"/>
      <c r="I2932"/>
      <c r="J2932"/>
      <c r="K2932"/>
      <c r="L2932"/>
      <c r="M2932"/>
      <c r="N2932"/>
      <c r="O2932"/>
      <c r="P2932"/>
      <c r="Q2932"/>
      <c r="R2932"/>
    </row>
    <row r="2933" spans="1:18" s="16" customFormat="1" x14ac:dyDescent="0.25">
      <c r="A2933"/>
      <c r="B2933" s="18"/>
      <c r="D2933"/>
      <c r="E2933"/>
      <c r="F2933"/>
      <c r="G2933"/>
      <c r="H2933"/>
      <c r="I2933"/>
      <c r="J2933"/>
      <c r="K2933"/>
      <c r="L2933"/>
      <c r="M2933"/>
      <c r="N2933"/>
      <c r="O2933"/>
      <c r="P2933"/>
      <c r="Q2933"/>
      <c r="R2933"/>
    </row>
    <row r="2934" spans="1:18" s="16" customFormat="1" x14ac:dyDescent="0.25">
      <c r="A2934"/>
      <c r="B2934" s="18"/>
      <c r="D2934"/>
      <c r="E2934"/>
      <c r="F2934"/>
      <c r="G2934"/>
      <c r="H2934"/>
      <c r="I2934"/>
      <c r="J2934"/>
      <c r="K2934"/>
      <c r="L2934"/>
      <c r="M2934"/>
      <c r="N2934"/>
      <c r="O2934"/>
      <c r="P2934"/>
      <c r="Q2934"/>
      <c r="R2934"/>
    </row>
    <row r="2935" spans="1:18" s="16" customFormat="1" x14ac:dyDescent="0.25">
      <c r="A2935"/>
      <c r="B2935" s="18"/>
      <c r="D2935"/>
      <c r="E2935"/>
      <c r="F2935"/>
      <c r="G2935"/>
      <c r="H2935"/>
      <c r="I2935"/>
      <c r="J2935"/>
      <c r="K2935"/>
      <c r="L2935"/>
      <c r="M2935"/>
      <c r="N2935"/>
      <c r="O2935"/>
      <c r="P2935"/>
      <c r="Q2935"/>
      <c r="R2935"/>
    </row>
    <row r="2936" spans="1:18" s="16" customFormat="1" x14ac:dyDescent="0.25">
      <c r="A2936"/>
      <c r="B2936" s="18"/>
      <c r="D2936"/>
      <c r="E2936"/>
      <c r="F2936"/>
      <c r="G2936"/>
      <c r="H2936"/>
      <c r="I2936"/>
      <c r="J2936"/>
      <c r="K2936"/>
      <c r="L2936"/>
      <c r="M2936"/>
      <c r="N2936"/>
      <c r="O2936"/>
      <c r="P2936"/>
      <c r="Q2936"/>
      <c r="R2936"/>
    </row>
    <row r="2937" spans="1:18" s="16" customFormat="1" x14ac:dyDescent="0.25">
      <c r="A2937"/>
      <c r="B2937" s="18"/>
      <c r="D2937"/>
      <c r="E2937"/>
      <c r="F2937"/>
      <c r="G2937"/>
      <c r="H2937"/>
      <c r="I2937"/>
      <c r="J2937"/>
      <c r="K2937"/>
      <c r="L2937"/>
      <c r="M2937"/>
      <c r="N2937"/>
      <c r="O2937"/>
      <c r="P2937"/>
      <c r="Q2937"/>
      <c r="R2937"/>
    </row>
    <row r="2938" spans="1:18" s="16" customFormat="1" x14ac:dyDescent="0.25">
      <c r="A2938"/>
      <c r="B2938" s="18"/>
      <c r="D2938"/>
      <c r="E2938"/>
      <c r="F2938"/>
      <c r="G2938"/>
      <c r="H2938"/>
      <c r="I2938"/>
      <c r="J2938"/>
      <c r="K2938"/>
      <c r="L2938"/>
      <c r="M2938"/>
      <c r="N2938"/>
      <c r="O2938"/>
      <c r="P2938"/>
      <c r="Q2938"/>
      <c r="R2938"/>
    </row>
    <row r="2939" spans="1:18" s="16" customFormat="1" x14ac:dyDescent="0.25">
      <c r="A2939"/>
      <c r="B2939" s="18"/>
      <c r="D2939"/>
      <c r="E2939"/>
      <c r="F2939"/>
      <c r="G2939"/>
      <c r="H2939"/>
      <c r="I2939"/>
      <c r="J2939"/>
      <c r="K2939"/>
      <c r="L2939"/>
      <c r="M2939"/>
      <c r="N2939"/>
      <c r="O2939"/>
      <c r="P2939"/>
      <c r="Q2939"/>
      <c r="R2939"/>
    </row>
    <row r="2940" spans="1:18" s="16" customFormat="1" x14ac:dyDescent="0.25">
      <c r="A2940"/>
      <c r="B2940" s="18"/>
      <c r="D2940"/>
      <c r="E2940"/>
      <c r="F2940"/>
      <c r="G2940"/>
      <c r="H2940"/>
      <c r="I2940"/>
      <c r="J2940"/>
      <c r="K2940"/>
      <c r="L2940"/>
      <c r="M2940"/>
      <c r="N2940"/>
      <c r="O2940"/>
      <c r="P2940"/>
      <c r="Q2940"/>
      <c r="R2940"/>
    </row>
    <row r="2941" spans="1:18" s="16" customFormat="1" x14ac:dyDescent="0.25">
      <c r="A2941"/>
      <c r="B2941" s="18"/>
      <c r="D2941"/>
      <c r="E2941"/>
      <c r="F2941"/>
      <c r="G2941"/>
      <c r="H2941"/>
      <c r="I2941"/>
      <c r="J2941"/>
      <c r="K2941"/>
      <c r="L2941"/>
      <c r="M2941"/>
      <c r="N2941"/>
      <c r="O2941"/>
      <c r="P2941"/>
      <c r="Q2941"/>
      <c r="R2941"/>
    </row>
    <row r="2942" spans="1:18" s="16" customFormat="1" x14ac:dyDescent="0.25">
      <c r="A2942"/>
      <c r="B2942" s="18"/>
      <c r="D2942"/>
      <c r="E2942"/>
      <c r="F2942"/>
      <c r="G2942"/>
      <c r="H2942"/>
      <c r="I2942"/>
      <c r="J2942"/>
      <c r="K2942"/>
      <c r="L2942"/>
      <c r="M2942"/>
      <c r="N2942"/>
      <c r="O2942"/>
      <c r="P2942"/>
      <c r="Q2942"/>
      <c r="R2942"/>
    </row>
    <row r="2943" spans="1:18" s="16" customFormat="1" x14ac:dyDescent="0.25">
      <c r="A2943"/>
      <c r="B2943" s="18"/>
      <c r="D2943"/>
      <c r="E2943"/>
      <c r="F2943"/>
      <c r="G2943"/>
      <c r="H2943"/>
      <c r="I2943"/>
      <c r="J2943"/>
      <c r="K2943"/>
      <c r="L2943"/>
      <c r="M2943"/>
      <c r="N2943"/>
      <c r="O2943"/>
      <c r="P2943"/>
      <c r="Q2943"/>
      <c r="R2943"/>
    </row>
    <row r="2944" spans="1:18" s="16" customFormat="1" x14ac:dyDescent="0.25">
      <c r="A2944"/>
      <c r="B2944" s="18"/>
      <c r="D2944"/>
      <c r="E2944"/>
      <c r="F2944"/>
      <c r="G2944"/>
      <c r="H2944"/>
      <c r="I2944"/>
      <c r="J2944"/>
      <c r="K2944"/>
      <c r="L2944"/>
      <c r="M2944"/>
      <c r="N2944"/>
      <c r="O2944"/>
      <c r="P2944"/>
      <c r="Q2944"/>
      <c r="R2944"/>
    </row>
    <row r="2945" spans="1:18" s="16" customFormat="1" x14ac:dyDescent="0.25">
      <c r="A2945"/>
      <c r="B2945" s="18"/>
      <c r="D2945"/>
      <c r="E2945"/>
      <c r="F2945"/>
      <c r="G2945"/>
      <c r="H2945"/>
      <c r="I2945"/>
      <c r="J2945"/>
      <c r="K2945"/>
      <c r="L2945"/>
      <c r="M2945"/>
      <c r="N2945"/>
      <c r="O2945"/>
      <c r="P2945"/>
      <c r="Q2945"/>
      <c r="R2945"/>
    </row>
    <row r="2946" spans="1:18" s="16" customFormat="1" x14ac:dyDescent="0.25">
      <c r="A2946"/>
      <c r="B2946" s="18"/>
      <c r="D2946"/>
      <c r="E2946"/>
      <c r="F2946"/>
      <c r="G2946"/>
      <c r="H2946"/>
      <c r="I2946"/>
      <c r="J2946"/>
      <c r="K2946"/>
      <c r="L2946"/>
      <c r="M2946"/>
      <c r="N2946"/>
      <c r="O2946"/>
      <c r="P2946"/>
      <c r="Q2946"/>
      <c r="R2946"/>
    </row>
    <row r="2947" spans="1:18" s="16" customFormat="1" x14ac:dyDescent="0.25">
      <c r="A2947"/>
      <c r="B2947" s="18"/>
      <c r="D2947"/>
      <c r="E2947"/>
      <c r="F2947"/>
      <c r="G2947"/>
      <c r="H2947"/>
      <c r="I2947"/>
      <c r="J2947"/>
      <c r="K2947"/>
      <c r="L2947"/>
      <c r="M2947"/>
      <c r="N2947"/>
      <c r="O2947"/>
      <c r="P2947"/>
      <c r="Q2947"/>
      <c r="R2947"/>
    </row>
    <row r="2948" spans="1:18" s="16" customFormat="1" x14ac:dyDescent="0.25">
      <c r="A2948"/>
      <c r="B2948" s="18"/>
      <c r="D2948"/>
      <c r="E2948"/>
      <c r="F2948"/>
      <c r="G2948"/>
      <c r="H2948"/>
      <c r="I2948"/>
      <c r="J2948"/>
      <c r="K2948"/>
      <c r="L2948"/>
      <c r="M2948"/>
      <c r="N2948"/>
      <c r="O2948"/>
      <c r="P2948"/>
      <c r="Q2948"/>
      <c r="R2948"/>
    </row>
    <row r="2949" spans="1:18" s="16" customFormat="1" x14ac:dyDescent="0.25">
      <c r="A2949"/>
      <c r="B2949" s="18"/>
      <c r="D2949"/>
      <c r="E2949"/>
      <c r="F2949"/>
      <c r="G2949"/>
      <c r="H2949"/>
      <c r="I2949"/>
      <c r="J2949"/>
      <c r="K2949"/>
      <c r="L2949"/>
      <c r="M2949"/>
      <c r="N2949"/>
      <c r="O2949"/>
      <c r="P2949"/>
      <c r="Q2949"/>
      <c r="R2949"/>
    </row>
    <row r="2950" spans="1:18" s="16" customFormat="1" x14ac:dyDescent="0.25">
      <c r="A2950"/>
      <c r="B2950" s="18"/>
      <c r="D2950"/>
      <c r="E2950"/>
      <c r="F2950"/>
      <c r="G2950"/>
      <c r="H2950"/>
      <c r="I2950"/>
      <c r="J2950"/>
      <c r="K2950"/>
      <c r="L2950"/>
      <c r="M2950"/>
      <c r="N2950"/>
      <c r="O2950"/>
      <c r="P2950"/>
      <c r="Q2950"/>
      <c r="R2950"/>
    </row>
    <row r="2951" spans="1:18" s="16" customFormat="1" x14ac:dyDescent="0.25">
      <c r="A2951"/>
      <c r="B2951" s="18"/>
      <c r="D2951"/>
      <c r="E2951"/>
      <c r="F2951"/>
      <c r="G2951"/>
      <c r="H2951"/>
      <c r="I2951"/>
      <c r="J2951"/>
      <c r="K2951"/>
      <c r="L2951"/>
      <c r="M2951"/>
      <c r="N2951"/>
      <c r="O2951"/>
      <c r="P2951"/>
      <c r="Q2951"/>
      <c r="R2951"/>
    </row>
    <row r="2952" spans="1:18" s="16" customFormat="1" x14ac:dyDescent="0.25">
      <c r="A2952"/>
      <c r="B2952" s="18"/>
      <c r="D2952"/>
      <c r="E2952"/>
      <c r="F2952"/>
      <c r="G2952"/>
      <c r="H2952"/>
      <c r="I2952"/>
      <c r="J2952"/>
      <c r="K2952"/>
      <c r="L2952"/>
      <c r="M2952"/>
      <c r="N2952"/>
      <c r="O2952"/>
      <c r="P2952"/>
      <c r="Q2952"/>
      <c r="R2952"/>
    </row>
    <row r="2953" spans="1:18" s="16" customFormat="1" x14ac:dyDescent="0.25">
      <c r="A2953"/>
      <c r="B2953" s="18"/>
      <c r="D2953"/>
      <c r="E2953"/>
      <c r="F2953"/>
      <c r="G2953"/>
      <c r="H2953"/>
      <c r="I2953"/>
      <c r="J2953"/>
      <c r="K2953"/>
      <c r="L2953"/>
      <c r="M2953"/>
      <c r="N2953"/>
      <c r="O2953"/>
      <c r="P2953"/>
      <c r="Q2953"/>
      <c r="R2953"/>
    </row>
    <row r="2954" spans="1:18" s="16" customFormat="1" x14ac:dyDescent="0.25">
      <c r="A2954"/>
      <c r="B2954" s="18"/>
      <c r="D2954"/>
      <c r="E2954"/>
      <c r="F2954"/>
      <c r="G2954"/>
      <c r="H2954"/>
      <c r="I2954"/>
      <c r="J2954"/>
      <c r="K2954"/>
      <c r="L2954"/>
      <c r="M2954"/>
      <c r="N2954"/>
      <c r="O2954"/>
      <c r="P2954"/>
      <c r="Q2954"/>
      <c r="R2954"/>
    </row>
    <row r="2955" spans="1:18" s="16" customFormat="1" x14ac:dyDescent="0.25">
      <c r="A2955"/>
      <c r="B2955" s="18"/>
      <c r="D2955"/>
      <c r="E2955"/>
      <c r="F2955"/>
      <c r="G2955"/>
      <c r="H2955"/>
      <c r="I2955"/>
      <c r="J2955"/>
      <c r="K2955"/>
      <c r="L2955"/>
      <c r="M2955"/>
      <c r="N2955"/>
      <c r="O2955"/>
      <c r="P2955"/>
      <c r="Q2955"/>
      <c r="R2955"/>
    </row>
    <row r="2956" spans="1:18" s="16" customFormat="1" x14ac:dyDescent="0.25">
      <c r="A2956"/>
      <c r="B2956" s="18"/>
      <c r="D2956"/>
      <c r="E2956"/>
      <c r="F2956"/>
      <c r="G2956"/>
      <c r="H2956"/>
      <c r="I2956"/>
      <c r="J2956"/>
      <c r="K2956"/>
      <c r="L2956"/>
      <c r="M2956"/>
      <c r="N2956"/>
      <c r="O2956"/>
      <c r="P2956"/>
      <c r="Q2956"/>
      <c r="R2956"/>
    </row>
    <row r="2957" spans="1:18" s="16" customFormat="1" x14ac:dyDescent="0.25">
      <c r="A2957"/>
      <c r="B2957" s="18"/>
      <c r="D2957"/>
      <c r="E2957"/>
      <c r="F2957"/>
      <c r="G2957"/>
      <c r="H2957"/>
      <c r="I2957"/>
      <c r="J2957"/>
      <c r="K2957"/>
      <c r="L2957"/>
      <c r="M2957"/>
      <c r="N2957"/>
      <c r="O2957"/>
      <c r="P2957"/>
      <c r="Q2957"/>
      <c r="R2957"/>
    </row>
    <row r="2958" spans="1:18" s="16" customFormat="1" x14ac:dyDescent="0.25">
      <c r="A2958"/>
      <c r="B2958" s="18"/>
      <c r="D2958"/>
      <c r="E2958"/>
      <c r="F2958"/>
      <c r="G2958"/>
      <c r="H2958"/>
      <c r="I2958"/>
      <c r="J2958"/>
      <c r="K2958"/>
      <c r="L2958"/>
      <c r="M2958"/>
      <c r="N2958"/>
      <c r="O2958"/>
      <c r="P2958"/>
      <c r="Q2958"/>
      <c r="R2958"/>
    </row>
    <row r="2959" spans="1:18" s="16" customFormat="1" x14ac:dyDescent="0.25">
      <c r="A2959"/>
      <c r="B2959" s="18"/>
      <c r="D2959"/>
      <c r="E2959"/>
      <c r="F2959"/>
      <c r="G2959"/>
      <c r="H2959"/>
      <c r="I2959"/>
      <c r="J2959"/>
      <c r="K2959"/>
      <c r="L2959"/>
      <c r="M2959"/>
      <c r="N2959"/>
      <c r="O2959"/>
      <c r="P2959"/>
      <c r="Q2959"/>
      <c r="R2959"/>
    </row>
    <row r="2960" spans="1:18" s="16" customFormat="1" x14ac:dyDescent="0.25">
      <c r="A2960"/>
      <c r="B2960" s="18"/>
      <c r="D2960"/>
      <c r="E2960"/>
      <c r="F2960"/>
      <c r="G2960"/>
      <c r="H2960"/>
      <c r="I2960"/>
      <c r="J2960"/>
      <c r="K2960"/>
      <c r="L2960"/>
      <c r="M2960"/>
      <c r="N2960"/>
      <c r="O2960"/>
      <c r="P2960"/>
      <c r="Q2960"/>
      <c r="R2960"/>
    </row>
    <row r="2961" spans="1:18" s="16" customFormat="1" x14ac:dyDescent="0.25">
      <c r="A2961"/>
      <c r="B2961" s="18"/>
      <c r="D2961"/>
      <c r="E2961"/>
      <c r="F2961"/>
      <c r="G2961"/>
      <c r="H2961"/>
      <c r="I2961"/>
      <c r="J2961"/>
      <c r="K2961"/>
      <c r="L2961"/>
      <c r="M2961"/>
      <c r="N2961"/>
      <c r="O2961"/>
      <c r="P2961"/>
      <c r="Q2961"/>
      <c r="R2961"/>
    </row>
    <row r="2962" spans="1:18" s="16" customFormat="1" x14ac:dyDescent="0.25">
      <c r="A2962"/>
      <c r="B2962" s="17"/>
      <c r="D2962"/>
      <c r="E2962"/>
      <c r="F2962"/>
      <c r="G2962"/>
      <c r="H2962"/>
      <c r="I2962"/>
      <c r="J2962"/>
      <c r="K2962"/>
      <c r="L2962"/>
      <c r="M2962"/>
      <c r="N2962"/>
      <c r="O2962"/>
      <c r="P2962"/>
      <c r="Q2962"/>
      <c r="R2962"/>
    </row>
    <row r="2963" spans="1:18" s="16" customFormat="1" x14ac:dyDescent="0.25">
      <c r="A2963"/>
      <c r="B2963" s="18"/>
      <c r="D2963"/>
      <c r="E2963"/>
      <c r="F2963"/>
      <c r="G2963"/>
      <c r="H2963"/>
      <c r="I2963"/>
      <c r="J2963"/>
      <c r="K2963"/>
      <c r="L2963"/>
      <c r="M2963"/>
      <c r="N2963"/>
      <c r="O2963"/>
      <c r="P2963"/>
      <c r="Q2963"/>
      <c r="R2963"/>
    </row>
    <row r="2964" spans="1:18" s="16" customFormat="1" x14ac:dyDescent="0.25">
      <c r="A2964"/>
      <c r="B2964" s="18"/>
      <c r="D2964"/>
      <c r="E2964"/>
      <c r="F2964"/>
      <c r="G2964"/>
      <c r="H2964"/>
      <c r="I2964"/>
      <c r="J2964"/>
      <c r="K2964"/>
      <c r="L2964"/>
      <c r="M2964"/>
      <c r="N2964"/>
      <c r="O2964"/>
      <c r="P2964"/>
      <c r="Q2964"/>
      <c r="R2964"/>
    </row>
    <row r="2965" spans="1:18" s="16" customFormat="1" x14ac:dyDescent="0.25">
      <c r="A2965"/>
      <c r="B2965" s="18"/>
      <c r="D2965"/>
      <c r="E2965"/>
      <c r="F2965"/>
      <c r="G2965"/>
      <c r="H2965"/>
      <c r="I2965"/>
      <c r="J2965"/>
      <c r="K2965"/>
      <c r="L2965"/>
      <c r="M2965"/>
      <c r="N2965"/>
      <c r="O2965"/>
      <c r="P2965"/>
      <c r="Q2965"/>
      <c r="R2965"/>
    </row>
    <row r="2966" spans="1:18" s="16" customFormat="1" x14ac:dyDescent="0.25">
      <c r="A2966"/>
      <c r="B2966" s="18"/>
      <c r="D2966"/>
      <c r="E2966"/>
      <c r="F2966"/>
      <c r="G2966"/>
      <c r="H2966"/>
      <c r="I2966"/>
      <c r="J2966"/>
      <c r="K2966"/>
      <c r="L2966"/>
      <c r="M2966"/>
      <c r="N2966"/>
      <c r="O2966"/>
      <c r="P2966"/>
      <c r="Q2966"/>
      <c r="R2966"/>
    </row>
    <row r="2967" spans="1:18" s="16" customFormat="1" x14ac:dyDescent="0.25">
      <c r="A2967"/>
      <c r="B2967" s="18"/>
      <c r="D2967"/>
      <c r="E2967"/>
      <c r="F2967"/>
      <c r="G2967"/>
      <c r="H2967"/>
      <c r="I2967"/>
      <c r="J2967"/>
      <c r="K2967"/>
      <c r="L2967"/>
      <c r="M2967"/>
      <c r="N2967"/>
      <c r="O2967"/>
      <c r="P2967"/>
      <c r="Q2967"/>
      <c r="R2967"/>
    </row>
    <row r="2968" spans="1:18" s="16" customFormat="1" x14ac:dyDescent="0.25">
      <c r="A2968"/>
      <c r="B2968" s="18"/>
      <c r="D2968"/>
      <c r="E2968"/>
      <c r="F2968"/>
      <c r="G2968"/>
      <c r="H2968"/>
      <c r="I2968"/>
      <c r="J2968"/>
      <c r="K2968"/>
      <c r="L2968"/>
      <c r="M2968"/>
      <c r="N2968"/>
      <c r="O2968"/>
      <c r="P2968"/>
      <c r="Q2968"/>
      <c r="R2968"/>
    </row>
    <row r="2969" spans="1:18" s="16" customFormat="1" x14ac:dyDescent="0.25">
      <c r="A2969"/>
      <c r="B2969" s="18"/>
      <c r="D2969"/>
      <c r="E2969"/>
      <c r="F2969"/>
      <c r="G2969"/>
      <c r="H2969"/>
      <c r="I2969"/>
      <c r="J2969"/>
      <c r="K2969"/>
      <c r="L2969"/>
      <c r="M2969"/>
      <c r="N2969"/>
      <c r="O2969"/>
      <c r="P2969"/>
      <c r="Q2969"/>
      <c r="R2969"/>
    </row>
    <row r="2970" spans="1:18" s="16" customFormat="1" x14ac:dyDescent="0.25">
      <c r="A2970"/>
      <c r="B2970" s="18"/>
      <c r="D2970"/>
      <c r="E2970"/>
      <c r="F2970"/>
      <c r="G2970"/>
      <c r="H2970"/>
      <c r="I2970"/>
      <c r="J2970"/>
      <c r="K2970"/>
      <c r="L2970"/>
      <c r="M2970"/>
      <c r="N2970"/>
      <c r="O2970"/>
      <c r="P2970"/>
      <c r="Q2970"/>
      <c r="R2970"/>
    </row>
    <row r="2971" spans="1:18" s="16" customFormat="1" x14ac:dyDescent="0.25">
      <c r="A2971"/>
      <c r="B2971" s="18"/>
      <c r="D2971"/>
      <c r="E2971"/>
      <c r="F2971"/>
      <c r="G2971"/>
      <c r="H2971"/>
      <c r="I2971"/>
      <c r="J2971"/>
      <c r="K2971"/>
      <c r="L2971"/>
      <c r="M2971"/>
      <c r="N2971"/>
      <c r="O2971"/>
      <c r="P2971"/>
      <c r="Q2971"/>
      <c r="R2971"/>
    </row>
    <row r="2972" spans="1:18" s="16" customFormat="1" x14ac:dyDescent="0.25">
      <c r="A2972"/>
      <c r="B2972" s="18"/>
      <c r="D2972"/>
      <c r="E2972"/>
      <c r="F2972"/>
      <c r="G2972"/>
      <c r="H2972"/>
      <c r="I2972"/>
      <c r="J2972"/>
      <c r="K2972"/>
      <c r="L2972"/>
      <c r="M2972"/>
      <c r="N2972"/>
      <c r="O2972"/>
      <c r="P2972"/>
      <c r="Q2972"/>
      <c r="R2972"/>
    </row>
    <row r="2973" spans="1:18" s="16" customFormat="1" x14ac:dyDescent="0.25">
      <c r="A2973"/>
      <c r="B2973" s="18"/>
      <c r="D2973"/>
      <c r="E2973"/>
      <c r="F2973"/>
      <c r="G2973"/>
      <c r="H2973"/>
      <c r="I2973"/>
      <c r="J2973"/>
      <c r="K2973"/>
      <c r="L2973"/>
      <c r="M2973"/>
      <c r="N2973"/>
      <c r="O2973"/>
      <c r="P2973"/>
      <c r="Q2973"/>
      <c r="R2973"/>
    </row>
    <row r="2974" spans="1:18" s="16" customFormat="1" x14ac:dyDescent="0.25">
      <c r="A2974"/>
      <c r="B2974" s="18"/>
      <c r="D2974"/>
      <c r="E2974"/>
      <c r="F2974"/>
      <c r="G2974"/>
      <c r="H2974"/>
      <c r="I2974"/>
      <c r="J2974"/>
      <c r="K2974"/>
      <c r="L2974"/>
      <c r="M2974"/>
      <c r="N2974"/>
      <c r="O2974"/>
      <c r="P2974"/>
      <c r="Q2974"/>
      <c r="R2974"/>
    </row>
    <row r="2975" spans="1:18" s="16" customFormat="1" x14ac:dyDescent="0.25">
      <c r="A2975"/>
      <c r="B2975" s="18"/>
      <c r="D2975"/>
      <c r="E2975"/>
      <c r="F2975"/>
      <c r="G2975"/>
      <c r="H2975"/>
      <c r="I2975"/>
      <c r="J2975"/>
      <c r="K2975"/>
      <c r="L2975"/>
      <c r="M2975"/>
      <c r="N2975"/>
      <c r="O2975"/>
      <c r="P2975"/>
      <c r="Q2975"/>
      <c r="R2975"/>
    </row>
    <row r="2976" spans="1:18" s="16" customFormat="1" x14ac:dyDescent="0.25">
      <c r="A2976"/>
      <c r="B2976" s="18"/>
      <c r="D2976"/>
      <c r="E2976"/>
      <c r="F2976"/>
      <c r="G2976"/>
      <c r="H2976"/>
      <c r="I2976"/>
      <c r="J2976"/>
      <c r="K2976"/>
      <c r="L2976"/>
      <c r="M2976"/>
      <c r="N2976"/>
      <c r="O2976"/>
      <c r="P2976"/>
      <c r="Q2976"/>
      <c r="R2976"/>
    </row>
    <row r="2977" spans="1:18" s="16" customFormat="1" x14ac:dyDescent="0.25">
      <c r="A2977"/>
      <c r="B2977" s="18"/>
      <c r="D2977"/>
      <c r="E2977"/>
      <c r="F2977"/>
      <c r="G2977"/>
      <c r="H2977"/>
      <c r="I2977"/>
      <c r="J2977"/>
      <c r="K2977"/>
      <c r="L2977"/>
      <c r="M2977"/>
      <c r="N2977"/>
      <c r="O2977"/>
      <c r="P2977"/>
      <c r="Q2977"/>
      <c r="R2977"/>
    </row>
    <row r="2978" spans="1:18" s="16" customFormat="1" x14ac:dyDescent="0.25">
      <c r="A2978"/>
      <c r="B2978" s="18"/>
      <c r="D2978"/>
      <c r="E2978"/>
      <c r="F2978"/>
      <c r="G2978"/>
      <c r="H2978"/>
      <c r="I2978"/>
      <c r="J2978"/>
      <c r="K2978"/>
      <c r="L2978"/>
      <c r="M2978"/>
      <c r="N2978"/>
      <c r="O2978"/>
      <c r="P2978"/>
      <c r="Q2978"/>
      <c r="R2978"/>
    </row>
    <row r="2979" spans="1:18" s="16" customFormat="1" x14ac:dyDescent="0.25">
      <c r="A2979"/>
      <c r="B2979" s="18"/>
      <c r="D2979"/>
      <c r="E2979"/>
      <c r="F2979"/>
      <c r="G2979"/>
      <c r="H2979"/>
      <c r="I2979"/>
      <c r="J2979"/>
      <c r="K2979"/>
      <c r="L2979"/>
      <c r="M2979"/>
      <c r="N2979"/>
      <c r="O2979"/>
      <c r="P2979"/>
      <c r="Q2979"/>
      <c r="R2979"/>
    </row>
    <row r="2980" spans="1:18" s="16" customFormat="1" x14ac:dyDescent="0.25">
      <c r="A2980"/>
      <c r="B2980" s="18"/>
      <c r="D2980"/>
      <c r="E2980"/>
      <c r="F2980"/>
      <c r="G2980"/>
      <c r="H2980"/>
      <c r="I2980"/>
      <c r="J2980"/>
      <c r="K2980"/>
      <c r="L2980"/>
      <c r="M2980"/>
      <c r="N2980"/>
      <c r="O2980"/>
      <c r="P2980"/>
      <c r="Q2980"/>
      <c r="R2980"/>
    </row>
    <row r="2981" spans="1:18" s="16" customFormat="1" x14ac:dyDescent="0.25">
      <c r="A2981"/>
      <c r="B2981" s="18"/>
      <c r="D2981"/>
      <c r="E2981"/>
      <c r="F2981"/>
      <c r="G2981"/>
      <c r="H2981"/>
      <c r="I2981"/>
      <c r="J2981"/>
      <c r="K2981"/>
      <c r="L2981"/>
      <c r="M2981"/>
      <c r="N2981"/>
      <c r="O2981"/>
      <c r="P2981"/>
      <c r="Q2981"/>
      <c r="R2981"/>
    </row>
    <row r="2982" spans="1:18" s="16" customFormat="1" x14ac:dyDescent="0.25">
      <c r="A2982"/>
      <c r="B2982" s="18"/>
      <c r="D2982"/>
      <c r="E2982"/>
      <c r="F2982"/>
      <c r="G2982"/>
      <c r="H2982"/>
      <c r="I2982"/>
      <c r="J2982"/>
      <c r="K2982"/>
      <c r="L2982"/>
      <c r="M2982"/>
      <c r="N2982"/>
      <c r="O2982"/>
      <c r="P2982"/>
      <c r="Q2982"/>
      <c r="R2982"/>
    </row>
    <row r="2983" spans="1:18" s="16" customFormat="1" x14ac:dyDescent="0.25">
      <c r="A2983"/>
      <c r="B2983" s="18"/>
      <c r="D2983"/>
      <c r="E2983"/>
      <c r="F2983"/>
      <c r="G2983"/>
      <c r="H2983"/>
      <c r="I2983"/>
      <c r="J2983"/>
      <c r="K2983"/>
      <c r="L2983"/>
      <c r="M2983"/>
      <c r="N2983"/>
      <c r="O2983"/>
      <c r="P2983"/>
      <c r="Q2983"/>
      <c r="R2983"/>
    </row>
    <row r="2984" spans="1:18" s="16" customFormat="1" x14ac:dyDescent="0.25">
      <c r="A2984"/>
      <c r="B2984" s="18"/>
      <c r="D2984"/>
      <c r="E2984"/>
      <c r="F2984"/>
      <c r="G2984"/>
      <c r="H2984"/>
      <c r="I2984"/>
      <c r="J2984"/>
      <c r="K2984"/>
      <c r="L2984"/>
      <c r="M2984"/>
      <c r="N2984"/>
      <c r="O2984"/>
      <c r="P2984"/>
      <c r="Q2984"/>
      <c r="R2984"/>
    </row>
    <row r="2985" spans="1:18" s="16" customFormat="1" x14ac:dyDescent="0.25">
      <c r="A2985"/>
      <c r="B2985" s="18"/>
      <c r="D2985"/>
      <c r="E2985"/>
      <c r="F2985"/>
      <c r="G2985"/>
      <c r="H2985"/>
      <c r="I2985"/>
      <c r="J2985"/>
      <c r="K2985"/>
      <c r="L2985"/>
      <c r="M2985"/>
      <c r="N2985"/>
      <c r="O2985"/>
      <c r="P2985"/>
      <c r="Q2985"/>
      <c r="R2985"/>
    </row>
    <row r="2986" spans="1:18" s="16" customFormat="1" x14ac:dyDescent="0.25">
      <c r="A2986"/>
      <c r="B2986" s="18"/>
      <c r="D2986"/>
      <c r="E2986"/>
      <c r="F2986"/>
      <c r="G2986"/>
      <c r="H2986"/>
      <c r="I2986"/>
      <c r="J2986"/>
      <c r="K2986"/>
      <c r="L2986"/>
      <c r="M2986"/>
      <c r="N2986"/>
      <c r="O2986"/>
      <c r="P2986"/>
      <c r="Q2986"/>
      <c r="R2986"/>
    </row>
    <row r="2987" spans="1:18" s="16" customFormat="1" x14ac:dyDescent="0.25">
      <c r="A2987"/>
      <c r="B2987" s="18"/>
      <c r="D2987"/>
      <c r="E2987"/>
      <c r="F2987"/>
      <c r="G2987"/>
      <c r="H2987"/>
      <c r="I2987"/>
      <c r="J2987"/>
      <c r="K2987"/>
      <c r="L2987"/>
      <c r="M2987"/>
      <c r="N2987"/>
      <c r="O2987"/>
      <c r="P2987"/>
      <c r="Q2987"/>
      <c r="R2987"/>
    </row>
    <row r="2988" spans="1:18" s="16" customFormat="1" x14ac:dyDescent="0.25">
      <c r="A2988"/>
      <c r="B2988" s="18"/>
      <c r="D2988"/>
      <c r="E2988"/>
      <c r="F2988"/>
      <c r="G2988"/>
      <c r="H2988"/>
      <c r="I2988"/>
      <c r="J2988"/>
      <c r="K2988"/>
      <c r="L2988"/>
      <c r="M2988"/>
      <c r="N2988"/>
      <c r="O2988"/>
      <c r="P2988"/>
      <c r="Q2988"/>
      <c r="R2988"/>
    </row>
    <row r="2989" spans="1:18" s="16" customFormat="1" x14ac:dyDescent="0.25">
      <c r="A2989"/>
      <c r="B2989" s="18"/>
      <c r="D2989"/>
      <c r="E2989"/>
      <c r="F2989"/>
      <c r="G2989"/>
      <c r="H2989"/>
      <c r="I2989"/>
      <c r="J2989"/>
      <c r="K2989"/>
      <c r="L2989"/>
      <c r="M2989"/>
      <c r="N2989"/>
      <c r="O2989"/>
      <c r="P2989"/>
      <c r="Q2989"/>
      <c r="R2989"/>
    </row>
    <row r="2990" spans="1:18" s="16" customFormat="1" x14ac:dyDescent="0.25">
      <c r="A2990"/>
      <c r="B2990" s="18"/>
      <c r="D2990"/>
      <c r="E2990"/>
      <c r="F2990"/>
      <c r="G2990"/>
      <c r="H2990"/>
      <c r="I2990"/>
      <c r="J2990"/>
      <c r="K2990"/>
      <c r="L2990"/>
      <c r="M2990"/>
      <c r="N2990"/>
      <c r="O2990"/>
      <c r="P2990"/>
      <c r="Q2990"/>
      <c r="R2990"/>
    </row>
    <row r="2991" spans="1:18" s="16" customFormat="1" x14ac:dyDescent="0.25">
      <c r="A2991"/>
      <c r="B2991" s="18"/>
      <c r="D2991"/>
      <c r="E2991"/>
      <c r="F2991"/>
      <c r="G2991"/>
      <c r="H2991"/>
      <c r="I2991"/>
      <c r="J2991"/>
      <c r="K2991"/>
      <c r="L2991"/>
      <c r="M2991"/>
      <c r="N2991"/>
      <c r="O2991"/>
      <c r="P2991"/>
      <c r="Q2991"/>
      <c r="R2991"/>
    </row>
    <row r="2992" spans="1:18" s="16" customFormat="1" x14ac:dyDescent="0.25">
      <c r="A2992"/>
      <c r="B2992" s="18"/>
      <c r="D2992"/>
      <c r="E2992"/>
      <c r="F2992"/>
      <c r="G2992"/>
      <c r="H2992"/>
      <c r="I2992"/>
      <c r="J2992"/>
      <c r="K2992"/>
      <c r="L2992"/>
      <c r="M2992"/>
      <c r="N2992"/>
      <c r="O2992"/>
      <c r="P2992"/>
      <c r="Q2992"/>
      <c r="R2992"/>
    </row>
    <row r="2993" spans="1:18" s="16" customFormat="1" x14ac:dyDescent="0.25">
      <c r="A2993"/>
      <c r="B2993" s="18"/>
      <c r="D2993"/>
      <c r="E2993"/>
      <c r="F2993"/>
      <c r="G2993"/>
      <c r="H2993"/>
      <c r="I2993"/>
      <c r="J2993"/>
      <c r="K2993"/>
      <c r="L2993"/>
      <c r="M2993"/>
      <c r="N2993"/>
      <c r="O2993"/>
      <c r="P2993"/>
      <c r="Q2993"/>
      <c r="R2993"/>
    </row>
    <row r="2994" spans="1:18" s="16" customFormat="1" x14ac:dyDescent="0.25">
      <c r="A2994"/>
      <c r="B2994" s="18"/>
      <c r="D2994"/>
      <c r="E2994"/>
      <c r="F2994"/>
      <c r="G2994"/>
      <c r="H2994"/>
      <c r="I2994"/>
      <c r="J2994"/>
      <c r="K2994"/>
      <c r="L2994"/>
      <c r="M2994"/>
      <c r="N2994"/>
      <c r="O2994"/>
      <c r="P2994"/>
      <c r="Q2994"/>
      <c r="R2994"/>
    </row>
    <row r="2995" spans="1:18" s="16" customFormat="1" x14ac:dyDescent="0.25">
      <c r="A2995"/>
      <c r="B2995" s="18"/>
      <c r="D2995"/>
      <c r="E2995"/>
      <c r="F2995"/>
      <c r="G2995"/>
      <c r="H2995"/>
      <c r="I2995"/>
      <c r="J2995"/>
      <c r="K2995"/>
      <c r="L2995"/>
      <c r="M2995"/>
      <c r="N2995"/>
      <c r="O2995"/>
      <c r="P2995"/>
      <c r="Q2995"/>
      <c r="R2995"/>
    </row>
    <row r="2996" spans="1:18" s="16" customFormat="1" x14ac:dyDescent="0.25">
      <c r="A2996"/>
      <c r="B2996" s="18"/>
      <c r="D2996"/>
      <c r="E2996"/>
      <c r="F2996"/>
      <c r="G2996"/>
      <c r="H2996"/>
      <c r="I2996"/>
      <c r="J2996"/>
      <c r="K2996"/>
      <c r="L2996"/>
      <c r="M2996"/>
      <c r="N2996"/>
      <c r="O2996"/>
      <c r="P2996"/>
      <c r="Q2996"/>
      <c r="R2996"/>
    </row>
    <row r="2997" spans="1:18" s="16" customFormat="1" x14ac:dyDescent="0.25">
      <c r="A2997"/>
      <c r="B2997" s="18"/>
      <c r="D2997"/>
      <c r="E2997"/>
      <c r="F2997"/>
      <c r="G2997"/>
      <c r="H2997"/>
      <c r="I2997"/>
      <c r="J2997"/>
      <c r="K2997"/>
      <c r="L2997"/>
      <c r="M2997"/>
      <c r="N2997"/>
      <c r="O2997"/>
      <c r="P2997"/>
      <c r="Q2997"/>
      <c r="R2997"/>
    </row>
    <row r="2998" spans="1:18" s="16" customFormat="1" x14ac:dyDescent="0.25">
      <c r="A2998"/>
      <c r="B2998" s="18"/>
      <c r="D2998"/>
      <c r="E2998"/>
      <c r="F2998"/>
      <c r="G2998"/>
      <c r="H2998"/>
      <c r="I2998"/>
      <c r="J2998"/>
      <c r="K2998"/>
      <c r="L2998"/>
      <c r="M2998"/>
      <c r="N2998"/>
      <c r="O2998"/>
      <c r="P2998"/>
      <c r="Q2998"/>
      <c r="R2998"/>
    </row>
    <row r="2999" spans="1:18" s="16" customFormat="1" x14ac:dyDescent="0.25">
      <c r="A2999"/>
      <c r="B2999" s="18"/>
      <c r="D2999"/>
      <c r="E2999"/>
      <c r="F2999"/>
      <c r="G2999"/>
      <c r="H2999"/>
      <c r="I2999"/>
      <c r="J2999"/>
      <c r="K2999"/>
      <c r="L2999"/>
      <c r="M2999"/>
      <c r="N2999"/>
      <c r="O2999"/>
      <c r="P2999"/>
      <c r="Q2999"/>
      <c r="R2999"/>
    </row>
    <row r="3000" spans="1:18" s="16" customFormat="1" x14ac:dyDescent="0.25">
      <c r="A3000"/>
      <c r="B3000" s="18"/>
      <c r="D3000"/>
      <c r="E3000"/>
      <c r="F3000"/>
      <c r="G3000"/>
      <c r="H3000"/>
      <c r="I3000"/>
      <c r="J3000"/>
      <c r="K3000"/>
      <c r="L3000"/>
      <c r="M3000"/>
      <c r="N3000"/>
      <c r="O3000"/>
      <c r="P3000"/>
      <c r="Q3000"/>
      <c r="R3000"/>
    </row>
    <row r="3001" spans="1:18" s="16" customFormat="1" x14ac:dyDescent="0.25">
      <c r="A3001"/>
      <c r="B3001" s="18"/>
      <c r="D3001"/>
      <c r="E3001"/>
      <c r="F3001"/>
      <c r="G3001"/>
      <c r="H3001"/>
      <c r="I3001"/>
      <c r="J3001"/>
      <c r="K3001"/>
      <c r="L3001"/>
      <c r="M3001"/>
      <c r="N3001"/>
      <c r="O3001"/>
      <c r="P3001"/>
      <c r="Q3001"/>
      <c r="R3001"/>
    </row>
    <row r="3002" spans="1:18" s="16" customFormat="1" x14ac:dyDescent="0.25">
      <c r="A3002"/>
      <c r="B3002" s="18"/>
      <c r="D3002"/>
      <c r="E3002"/>
      <c r="F3002"/>
      <c r="G3002"/>
      <c r="H3002"/>
      <c r="I3002"/>
      <c r="J3002"/>
      <c r="K3002"/>
      <c r="L3002"/>
      <c r="M3002"/>
      <c r="N3002"/>
      <c r="O3002"/>
      <c r="P3002"/>
      <c r="Q3002"/>
      <c r="R3002"/>
    </row>
    <row r="3003" spans="1:18" s="16" customFormat="1" x14ac:dyDescent="0.25">
      <c r="A3003"/>
      <c r="B3003" s="18"/>
      <c r="D3003"/>
      <c r="E3003"/>
      <c r="F3003"/>
      <c r="G3003"/>
      <c r="H3003"/>
      <c r="I3003"/>
      <c r="J3003"/>
      <c r="K3003"/>
      <c r="L3003"/>
      <c r="M3003"/>
      <c r="N3003"/>
      <c r="O3003"/>
      <c r="P3003"/>
      <c r="Q3003"/>
      <c r="R3003"/>
    </row>
    <row r="3004" spans="1:18" s="16" customFormat="1" x14ac:dyDescent="0.25">
      <c r="A3004"/>
      <c r="B3004" s="18"/>
      <c r="D3004"/>
      <c r="E3004"/>
      <c r="F3004"/>
      <c r="G3004"/>
      <c r="H3004"/>
      <c r="I3004"/>
      <c r="J3004"/>
      <c r="K3004"/>
      <c r="L3004"/>
      <c r="M3004"/>
      <c r="N3004"/>
      <c r="O3004"/>
      <c r="P3004"/>
      <c r="Q3004"/>
      <c r="R3004"/>
    </row>
    <row r="3005" spans="1:18" s="16" customFormat="1" x14ac:dyDescent="0.25">
      <c r="A3005"/>
      <c r="B3005" s="18"/>
      <c r="D3005"/>
      <c r="E3005"/>
      <c r="F3005"/>
      <c r="G3005"/>
      <c r="H3005"/>
      <c r="I3005"/>
      <c r="J3005"/>
      <c r="K3005"/>
      <c r="L3005"/>
      <c r="M3005"/>
      <c r="N3005"/>
      <c r="O3005"/>
      <c r="P3005"/>
      <c r="Q3005"/>
      <c r="R3005"/>
    </row>
    <row r="3006" spans="1:18" s="16" customFormat="1" x14ac:dyDescent="0.25">
      <c r="A3006"/>
      <c r="B3006" s="18"/>
      <c r="D3006"/>
      <c r="E3006"/>
      <c r="F3006"/>
      <c r="G3006"/>
      <c r="H3006"/>
      <c r="I3006"/>
      <c r="J3006"/>
      <c r="K3006"/>
      <c r="L3006"/>
      <c r="M3006"/>
      <c r="N3006"/>
      <c r="O3006"/>
      <c r="P3006"/>
      <c r="Q3006"/>
      <c r="R3006"/>
    </row>
    <row r="3007" spans="1:18" s="16" customFormat="1" x14ac:dyDescent="0.25">
      <c r="A3007"/>
      <c r="B3007" s="18"/>
      <c r="D3007"/>
      <c r="E3007"/>
      <c r="F3007"/>
      <c r="G3007"/>
      <c r="H3007"/>
      <c r="I3007"/>
      <c r="J3007"/>
      <c r="K3007"/>
      <c r="L3007"/>
      <c r="M3007"/>
      <c r="N3007"/>
      <c r="O3007"/>
      <c r="P3007"/>
      <c r="Q3007"/>
      <c r="R3007"/>
    </row>
    <row r="3008" spans="1:18" s="16" customFormat="1" x14ac:dyDescent="0.25">
      <c r="A3008"/>
      <c r="B3008" s="18"/>
      <c r="D3008"/>
      <c r="E3008"/>
      <c r="F3008"/>
      <c r="G3008"/>
      <c r="H3008"/>
      <c r="I3008"/>
      <c r="J3008"/>
      <c r="K3008"/>
      <c r="L3008"/>
      <c r="M3008"/>
      <c r="N3008"/>
      <c r="O3008"/>
      <c r="P3008"/>
      <c r="Q3008"/>
      <c r="R3008"/>
    </row>
    <row r="3009" spans="1:18" s="16" customFormat="1" x14ac:dyDescent="0.25">
      <c r="A3009"/>
      <c r="B3009" s="18"/>
      <c r="D3009"/>
      <c r="E3009"/>
      <c r="F3009"/>
      <c r="G3009"/>
      <c r="H3009"/>
      <c r="I3009"/>
      <c r="J3009"/>
      <c r="K3009"/>
      <c r="L3009"/>
      <c r="M3009"/>
      <c r="N3009"/>
      <c r="O3009"/>
      <c r="P3009"/>
      <c r="Q3009"/>
      <c r="R3009"/>
    </row>
    <row r="3010" spans="1:18" s="16" customFormat="1" x14ac:dyDescent="0.25">
      <c r="A3010"/>
      <c r="B3010" s="18"/>
      <c r="D3010"/>
      <c r="E3010"/>
      <c r="F3010"/>
      <c r="G3010"/>
      <c r="H3010"/>
      <c r="I3010"/>
      <c r="J3010"/>
      <c r="K3010"/>
      <c r="L3010"/>
      <c r="M3010"/>
      <c r="N3010"/>
      <c r="O3010"/>
      <c r="P3010"/>
      <c r="Q3010"/>
      <c r="R3010"/>
    </row>
    <row r="3011" spans="1:18" s="16" customFormat="1" x14ac:dyDescent="0.25">
      <c r="A3011"/>
      <c r="B3011" s="18"/>
      <c r="D3011"/>
      <c r="E3011"/>
      <c r="F3011"/>
      <c r="G3011"/>
      <c r="H3011"/>
      <c r="I3011"/>
      <c r="J3011"/>
      <c r="K3011"/>
      <c r="L3011"/>
      <c r="M3011"/>
      <c r="N3011"/>
      <c r="O3011"/>
      <c r="P3011"/>
      <c r="Q3011"/>
      <c r="R3011"/>
    </row>
    <row r="3012" spans="1:18" s="16" customFormat="1" x14ac:dyDescent="0.25">
      <c r="A3012"/>
      <c r="B3012" s="17"/>
      <c r="D3012"/>
      <c r="E3012"/>
      <c r="F3012"/>
      <c r="G3012"/>
      <c r="H3012"/>
      <c r="I3012"/>
      <c r="J3012"/>
      <c r="K3012"/>
      <c r="L3012"/>
      <c r="M3012"/>
      <c r="N3012"/>
      <c r="O3012"/>
      <c r="P3012"/>
      <c r="Q3012"/>
      <c r="R3012"/>
    </row>
    <row r="3013" spans="1:18" s="16" customFormat="1" x14ac:dyDescent="0.25">
      <c r="A3013"/>
      <c r="B3013" s="18"/>
      <c r="D3013"/>
      <c r="E3013"/>
      <c r="F3013"/>
      <c r="G3013"/>
      <c r="H3013"/>
      <c r="I3013"/>
      <c r="J3013"/>
      <c r="K3013"/>
      <c r="L3013"/>
      <c r="M3013"/>
      <c r="N3013"/>
      <c r="O3013"/>
      <c r="P3013"/>
      <c r="Q3013"/>
      <c r="R3013"/>
    </row>
    <row r="3014" spans="1:18" s="16" customFormat="1" x14ac:dyDescent="0.25">
      <c r="A3014"/>
      <c r="B3014" s="18"/>
      <c r="D3014"/>
      <c r="E3014"/>
      <c r="F3014"/>
      <c r="G3014"/>
      <c r="H3014"/>
      <c r="I3014"/>
      <c r="J3014"/>
      <c r="K3014"/>
      <c r="L3014"/>
      <c r="M3014"/>
      <c r="N3014"/>
      <c r="O3014"/>
      <c r="P3014"/>
      <c r="Q3014"/>
      <c r="R3014"/>
    </row>
    <row r="3015" spans="1:18" s="16" customFormat="1" x14ac:dyDescent="0.25">
      <c r="A3015"/>
      <c r="B3015" s="18"/>
      <c r="D3015"/>
      <c r="E3015"/>
      <c r="F3015"/>
      <c r="G3015"/>
      <c r="H3015"/>
      <c r="I3015"/>
      <c r="J3015"/>
      <c r="K3015"/>
      <c r="L3015"/>
      <c r="M3015"/>
      <c r="N3015"/>
      <c r="O3015"/>
      <c r="P3015"/>
      <c r="Q3015"/>
      <c r="R3015"/>
    </row>
    <row r="3016" spans="1:18" s="16" customFormat="1" x14ac:dyDescent="0.25">
      <c r="A3016"/>
      <c r="B3016" s="18"/>
      <c r="D3016"/>
      <c r="E3016"/>
      <c r="F3016"/>
      <c r="G3016"/>
      <c r="H3016"/>
      <c r="I3016"/>
      <c r="J3016"/>
      <c r="K3016"/>
      <c r="L3016"/>
      <c r="M3016"/>
      <c r="N3016"/>
      <c r="O3016"/>
      <c r="P3016"/>
      <c r="Q3016"/>
      <c r="R3016"/>
    </row>
    <row r="3017" spans="1:18" s="16" customFormat="1" x14ac:dyDescent="0.25">
      <c r="A3017"/>
      <c r="B3017" s="18"/>
      <c r="D3017"/>
      <c r="E3017"/>
      <c r="F3017"/>
      <c r="G3017"/>
      <c r="H3017"/>
      <c r="I3017"/>
      <c r="J3017"/>
      <c r="K3017"/>
      <c r="L3017"/>
      <c r="M3017"/>
      <c r="N3017"/>
      <c r="O3017"/>
      <c r="P3017"/>
      <c r="Q3017"/>
      <c r="R3017"/>
    </row>
    <row r="3018" spans="1:18" s="16" customFormat="1" x14ac:dyDescent="0.25">
      <c r="A3018"/>
      <c r="B3018" s="18"/>
      <c r="D3018"/>
      <c r="E3018"/>
      <c r="F3018"/>
      <c r="G3018"/>
      <c r="H3018"/>
      <c r="I3018"/>
      <c r="J3018"/>
      <c r="K3018"/>
      <c r="L3018"/>
      <c r="M3018"/>
      <c r="N3018"/>
      <c r="O3018"/>
      <c r="P3018"/>
      <c r="Q3018"/>
      <c r="R3018"/>
    </row>
    <row r="3019" spans="1:18" s="16" customFormat="1" x14ac:dyDescent="0.25">
      <c r="A3019"/>
      <c r="B3019" s="18"/>
      <c r="D3019"/>
      <c r="E3019"/>
      <c r="F3019"/>
      <c r="G3019"/>
      <c r="H3019"/>
      <c r="I3019"/>
      <c r="J3019"/>
      <c r="K3019"/>
      <c r="L3019"/>
      <c r="M3019"/>
      <c r="N3019"/>
      <c r="O3019"/>
      <c r="P3019"/>
      <c r="Q3019"/>
      <c r="R3019"/>
    </row>
    <row r="3020" spans="1:18" s="16" customFormat="1" x14ac:dyDescent="0.25">
      <c r="A3020"/>
      <c r="B3020" s="18"/>
      <c r="D3020"/>
      <c r="E3020"/>
      <c r="F3020"/>
      <c r="G3020"/>
      <c r="H3020"/>
      <c r="I3020"/>
      <c r="J3020"/>
      <c r="K3020"/>
      <c r="L3020"/>
      <c r="M3020"/>
      <c r="N3020"/>
      <c r="O3020"/>
      <c r="P3020"/>
      <c r="Q3020"/>
      <c r="R3020"/>
    </row>
    <row r="3021" spans="1:18" s="16" customFormat="1" x14ac:dyDescent="0.25">
      <c r="A3021"/>
      <c r="B3021" s="18"/>
      <c r="D3021"/>
      <c r="E3021"/>
      <c r="F3021"/>
      <c r="G3021"/>
      <c r="H3021"/>
      <c r="I3021"/>
      <c r="J3021"/>
      <c r="K3021"/>
      <c r="L3021"/>
      <c r="M3021"/>
      <c r="N3021"/>
      <c r="O3021"/>
      <c r="P3021"/>
      <c r="Q3021"/>
      <c r="R3021"/>
    </row>
    <row r="3022" spans="1:18" s="16" customFormat="1" x14ac:dyDescent="0.25">
      <c r="A3022"/>
      <c r="B3022" s="18"/>
      <c r="D3022"/>
      <c r="E3022"/>
      <c r="F3022"/>
      <c r="G3022"/>
      <c r="H3022"/>
      <c r="I3022"/>
      <c r="J3022"/>
      <c r="K3022"/>
      <c r="L3022"/>
      <c r="M3022"/>
      <c r="N3022"/>
      <c r="O3022"/>
      <c r="P3022"/>
      <c r="Q3022"/>
      <c r="R3022"/>
    </row>
    <row r="3023" spans="1:18" s="16" customFormat="1" x14ac:dyDescent="0.25">
      <c r="A3023"/>
      <c r="B3023" s="18"/>
      <c r="D3023"/>
      <c r="E3023"/>
      <c r="F3023"/>
      <c r="G3023"/>
      <c r="H3023"/>
      <c r="I3023"/>
      <c r="J3023"/>
      <c r="K3023"/>
      <c r="L3023"/>
      <c r="M3023"/>
      <c r="N3023"/>
      <c r="O3023"/>
      <c r="P3023"/>
      <c r="Q3023"/>
      <c r="R3023"/>
    </row>
    <row r="3024" spans="1:18" s="16" customFormat="1" x14ac:dyDescent="0.25">
      <c r="A3024"/>
      <c r="B3024" s="18"/>
      <c r="D3024"/>
      <c r="E3024"/>
      <c r="F3024"/>
      <c r="G3024"/>
      <c r="H3024"/>
      <c r="I3024"/>
      <c r="J3024"/>
      <c r="K3024"/>
      <c r="L3024"/>
      <c r="M3024"/>
      <c r="N3024"/>
      <c r="O3024"/>
      <c r="P3024"/>
      <c r="Q3024"/>
      <c r="R3024"/>
    </row>
    <row r="3025" spans="1:18" s="16" customFormat="1" x14ac:dyDescent="0.25">
      <c r="A3025"/>
      <c r="B3025" s="18"/>
      <c r="D3025"/>
      <c r="E3025"/>
      <c r="F3025"/>
      <c r="G3025"/>
      <c r="H3025"/>
      <c r="I3025"/>
      <c r="J3025"/>
      <c r="K3025"/>
      <c r="L3025"/>
      <c r="M3025"/>
      <c r="N3025"/>
      <c r="O3025"/>
      <c r="P3025"/>
      <c r="Q3025"/>
      <c r="R3025"/>
    </row>
    <row r="3026" spans="1:18" s="16" customFormat="1" x14ac:dyDescent="0.25">
      <c r="A3026"/>
      <c r="B3026" s="18"/>
      <c r="D3026"/>
      <c r="E3026"/>
      <c r="F3026"/>
      <c r="G3026"/>
      <c r="H3026"/>
      <c r="I3026"/>
      <c r="J3026"/>
      <c r="K3026"/>
      <c r="L3026"/>
      <c r="M3026"/>
      <c r="N3026"/>
      <c r="O3026"/>
      <c r="P3026"/>
      <c r="Q3026"/>
      <c r="R3026"/>
    </row>
    <row r="3027" spans="1:18" s="16" customFormat="1" x14ac:dyDescent="0.25">
      <c r="A3027"/>
      <c r="B3027" s="18"/>
      <c r="D3027"/>
      <c r="E3027"/>
      <c r="F3027"/>
      <c r="G3027"/>
      <c r="H3027"/>
      <c r="I3027"/>
      <c r="J3027"/>
      <c r="K3027"/>
      <c r="L3027"/>
      <c r="M3027"/>
      <c r="N3027"/>
      <c r="O3027"/>
      <c r="P3027"/>
      <c r="Q3027"/>
      <c r="R3027"/>
    </row>
    <row r="3028" spans="1:18" s="16" customFormat="1" x14ac:dyDescent="0.25">
      <c r="A3028"/>
      <c r="B3028" s="18"/>
      <c r="D3028"/>
      <c r="E3028"/>
      <c r="F3028"/>
      <c r="G3028"/>
      <c r="H3028"/>
      <c r="I3028"/>
      <c r="J3028"/>
      <c r="K3028"/>
      <c r="L3028"/>
      <c r="M3028"/>
      <c r="N3028"/>
      <c r="O3028"/>
      <c r="P3028"/>
      <c r="Q3028"/>
      <c r="R3028"/>
    </row>
    <row r="3029" spans="1:18" s="16" customFormat="1" x14ac:dyDescent="0.25">
      <c r="A3029"/>
      <c r="B3029" s="18"/>
      <c r="D3029"/>
      <c r="E3029"/>
      <c r="F3029"/>
      <c r="G3029"/>
      <c r="H3029"/>
      <c r="I3029"/>
      <c r="J3029"/>
      <c r="K3029"/>
      <c r="L3029"/>
      <c r="M3029"/>
      <c r="N3029"/>
      <c r="O3029"/>
      <c r="P3029"/>
      <c r="Q3029"/>
      <c r="R3029"/>
    </row>
    <row r="3030" spans="1:18" s="16" customFormat="1" x14ac:dyDescent="0.25">
      <c r="A3030"/>
      <c r="B3030" s="18"/>
      <c r="D3030"/>
      <c r="E3030"/>
      <c r="F3030"/>
      <c r="G3030"/>
      <c r="H3030"/>
      <c r="I3030"/>
      <c r="J3030"/>
      <c r="K3030"/>
      <c r="L3030"/>
      <c r="M3030"/>
      <c r="N3030"/>
      <c r="O3030"/>
      <c r="P3030"/>
      <c r="Q3030"/>
      <c r="R3030"/>
    </row>
    <row r="3031" spans="1:18" s="16" customFormat="1" x14ac:dyDescent="0.25">
      <c r="A3031"/>
      <c r="B3031" s="18"/>
      <c r="D3031"/>
      <c r="E3031"/>
      <c r="F3031"/>
      <c r="G3031"/>
      <c r="H3031"/>
      <c r="I3031"/>
      <c r="J3031"/>
      <c r="K3031"/>
      <c r="L3031"/>
      <c r="M3031"/>
      <c r="N3031"/>
      <c r="O3031"/>
      <c r="P3031"/>
      <c r="Q3031"/>
      <c r="R3031"/>
    </row>
    <row r="3032" spans="1:18" s="16" customFormat="1" x14ac:dyDescent="0.25">
      <c r="A3032"/>
      <c r="B3032" s="18"/>
      <c r="D3032"/>
      <c r="E3032"/>
      <c r="F3032"/>
      <c r="G3032"/>
      <c r="H3032"/>
      <c r="I3032"/>
      <c r="J3032"/>
      <c r="K3032"/>
      <c r="L3032"/>
      <c r="M3032"/>
      <c r="N3032"/>
      <c r="O3032"/>
      <c r="P3032"/>
      <c r="Q3032"/>
      <c r="R3032"/>
    </row>
    <row r="3033" spans="1:18" s="16" customFormat="1" x14ac:dyDescent="0.25">
      <c r="A3033"/>
      <c r="B3033" s="18"/>
      <c r="D3033"/>
      <c r="E3033"/>
      <c r="F3033"/>
      <c r="G3033"/>
      <c r="H3033"/>
      <c r="I3033"/>
      <c r="J3033"/>
      <c r="K3033"/>
      <c r="L3033"/>
      <c r="M3033"/>
      <c r="N3033"/>
      <c r="O3033"/>
      <c r="P3033"/>
      <c r="Q3033"/>
      <c r="R3033"/>
    </row>
    <row r="3034" spans="1:18" s="16" customFormat="1" x14ac:dyDescent="0.25">
      <c r="A3034"/>
      <c r="B3034" s="18"/>
      <c r="D3034"/>
      <c r="E3034"/>
      <c r="F3034"/>
      <c r="G3034"/>
      <c r="H3034"/>
      <c r="I3034"/>
      <c r="J3034"/>
      <c r="K3034"/>
      <c r="L3034"/>
      <c r="M3034"/>
      <c r="N3034"/>
      <c r="O3034"/>
      <c r="P3034"/>
      <c r="Q3034"/>
      <c r="R3034"/>
    </row>
    <row r="3035" spans="1:18" s="16" customFormat="1" x14ac:dyDescent="0.25">
      <c r="A3035"/>
      <c r="B3035" s="18"/>
      <c r="D3035"/>
      <c r="E3035"/>
      <c r="F3035"/>
      <c r="G3035"/>
      <c r="H3035"/>
      <c r="I3035"/>
      <c r="J3035"/>
      <c r="K3035"/>
      <c r="L3035"/>
      <c r="M3035"/>
      <c r="N3035"/>
      <c r="O3035"/>
      <c r="P3035"/>
      <c r="Q3035"/>
      <c r="R3035"/>
    </row>
    <row r="3036" spans="1:18" s="16" customFormat="1" x14ac:dyDescent="0.25">
      <c r="A3036"/>
      <c r="B3036" s="18"/>
      <c r="D3036"/>
      <c r="E3036"/>
      <c r="F3036"/>
      <c r="G3036"/>
      <c r="H3036"/>
      <c r="I3036"/>
      <c r="J3036"/>
      <c r="K3036"/>
      <c r="L3036"/>
      <c r="M3036"/>
      <c r="N3036"/>
      <c r="O3036"/>
      <c r="P3036"/>
      <c r="Q3036"/>
      <c r="R3036"/>
    </row>
    <row r="3037" spans="1:18" s="16" customFormat="1" x14ac:dyDescent="0.25">
      <c r="A3037"/>
      <c r="B3037" s="18"/>
      <c r="D3037"/>
      <c r="E3037"/>
      <c r="F3037"/>
      <c r="G3037"/>
      <c r="H3037"/>
      <c r="I3037"/>
      <c r="J3037"/>
      <c r="K3037"/>
      <c r="L3037"/>
      <c r="M3037"/>
      <c r="N3037"/>
      <c r="O3037"/>
      <c r="P3037"/>
      <c r="Q3037"/>
      <c r="R3037"/>
    </row>
    <row r="3038" spans="1:18" s="16" customFormat="1" x14ac:dyDescent="0.25">
      <c r="A3038"/>
      <c r="B3038" s="18"/>
      <c r="D3038"/>
      <c r="E3038"/>
      <c r="F3038"/>
      <c r="G3038"/>
      <c r="H3038"/>
      <c r="I3038"/>
      <c r="J3038"/>
      <c r="K3038"/>
      <c r="L3038"/>
      <c r="M3038"/>
      <c r="N3038"/>
      <c r="O3038"/>
      <c r="P3038"/>
      <c r="Q3038"/>
      <c r="R3038"/>
    </row>
    <row r="3039" spans="1:18" s="16" customFormat="1" x14ac:dyDescent="0.25">
      <c r="A3039"/>
      <c r="B3039" s="18"/>
      <c r="D3039"/>
      <c r="E3039"/>
      <c r="F3039"/>
      <c r="G3039"/>
      <c r="H3039"/>
      <c r="I3039"/>
      <c r="J3039"/>
      <c r="K3039"/>
      <c r="L3039"/>
      <c r="M3039"/>
      <c r="N3039"/>
      <c r="O3039"/>
      <c r="P3039"/>
      <c r="Q3039"/>
      <c r="R3039"/>
    </row>
    <row r="3040" spans="1:18" s="16" customFormat="1" x14ac:dyDescent="0.25">
      <c r="A3040"/>
      <c r="B3040" s="18"/>
      <c r="D3040"/>
      <c r="E3040"/>
      <c r="F3040"/>
      <c r="G3040"/>
      <c r="H3040"/>
      <c r="I3040"/>
      <c r="J3040"/>
      <c r="K3040"/>
      <c r="L3040"/>
      <c r="M3040"/>
      <c r="N3040"/>
      <c r="O3040"/>
      <c r="P3040"/>
      <c r="Q3040"/>
      <c r="R3040"/>
    </row>
    <row r="3041" spans="1:18" s="16" customFormat="1" x14ac:dyDescent="0.25">
      <c r="A3041"/>
      <c r="B3041" s="18"/>
      <c r="D3041"/>
      <c r="E3041"/>
      <c r="F3041"/>
      <c r="G3041"/>
      <c r="H3041"/>
      <c r="I3041"/>
      <c r="J3041"/>
      <c r="K3041"/>
      <c r="L3041"/>
      <c r="M3041"/>
      <c r="N3041"/>
      <c r="O3041"/>
      <c r="P3041"/>
      <c r="Q3041"/>
      <c r="R3041"/>
    </row>
    <row r="3042" spans="1:18" s="16" customFormat="1" x14ac:dyDescent="0.25">
      <c r="A3042"/>
      <c r="B3042" s="18"/>
      <c r="D3042"/>
      <c r="E3042"/>
      <c r="F3042"/>
      <c r="G3042"/>
      <c r="H3042"/>
      <c r="I3042"/>
      <c r="J3042"/>
      <c r="K3042"/>
      <c r="L3042"/>
      <c r="M3042"/>
      <c r="N3042"/>
      <c r="O3042"/>
      <c r="P3042"/>
      <c r="Q3042"/>
      <c r="R3042"/>
    </row>
    <row r="3043" spans="1:18" s="16" customFormat="1" x14ac:dyDescent="0.25">
      <c r="A3043"/>
      <c r="B3043" s="18"/>
      <c r="D3043"/>
      <c r="E3043"/>
      <c r="F3043"/>
      <c r="G3043"/>
      <c r="H3043"/>
      <c r="I3043"/>
      <c r="J3043"/>
      <c r="K3043"/>
      <c r="L3043"/>
      <c r="M3043"/>
      <c r="N3043"/>
      <c r="O3043"/>
      <c r="P3043"/>
      <c r="Q3043"/>
      <c r="R3043"/>
    </row>
    <row r="3044" spans="1:18" s="16" customFormat="1" x14ac:dyDescent="0.25">
      <c r="A3044"/>
      <c r="B3044" s="18"/>
      <c r="D3044"/>
      <c r="E3044"/>
      <c r="F3044"/>
      <c r="G3044"/>
      <c r="H3044"/>
      <c r="I3044"/>
      <c r="J3044"/>
      <c r="K3044"/>
      <c r="L3044"/>
      <c r="M3044"/>
      <c r="N3044"/>
      <c r="O3044"/>
      <c r="P3044"/>
      <c r="Q3044"/>
      <c r="R3044"/>
    </row>
    <row r="3045" spans="1:18" s="16" customFormat="1" x14ac:dyDescent="0.25">
      <c r="A3045"/>
      <c r="B3045" s="18"/>
      <c r="D3045"/>
      <c r="E3045"/>
      <c r="F3045"/>
      <c r="G3045"/>
      <c r="H3045"/>
      <c r="I3045"/>
      <c r="J3045"/>
      <c r="K3045"/>
      <c r="L3045"/>
      <c r="M3045"/>
      <c r="N3045"/>
      <c r="O3045"/>
      <c r="P3045"/>
      <c r="Q3045"/>
      <c r="R3045"/>
    </row>
    <row r="3046" spans="1:18" s="16" customFormat="1" x14ac:dyDescent="0.25">
      <c r="A3046"/>
      <c r="B3046" s="18"/>
      <c r="D3046"/>
      <c r="E3046"/>
      <c r="F3046"/>
      <c r="G3046"/>
      <c r="H3046"/>
      <c r="I3046"/>
      <c r="J3046"/>
      <c r="K3046"/>
      <c r="L3046"/>
      <c r="M3046"/>
      <c r="N3046"/>
      <c r="O3046"/>
      <c r="P3046"/>
      <c r="Q3046"/>
      <c r="R3046"/>
    </row>
    <row r="3047" spans="1:18" s="16" customFormat="1" x14ac:dyDescent="0.25">
      <c r="A3047"/>
      <c r="B3047" s="18"/>
      <c r="D3047"/>
      <c r="E3047"/>
      <c r="F3047"/>
      <c r="G3047"/>
      <c r="H3047"/>
      <c r="I3047"/>
      <c r="J3047"/>
      <c r="K3047"/>
      <c r="L3047"/>
      <c r="M3047"/>
      <c r="N3047"/>
      <c r="O3047"/>
      <c r="P3047"/>
      <c r="Q3047"/>
      <c r="R3047"/>
    </row>
    <row r="3048" spans="1:18" s="16" customFormat="1" x14ac:dyDescent="0.25">
      <c r="A3048"/>
      <c r="B3048" s="18"/>
      <c r="D3048"/>
      <c r="E3048"/>
      <c r="F3048"/>
      <c r="G3048"/>
      <c r="H3048"/>
      <c r="I3048"/>
      <c r="J3048"/>
      <c r="K3048"/>
      <c r="L3048"/>
      <c r="M3048"/>
      <c r="N3048"/>
      <c r="O3048"/>
      <c r="P3048"/>
      <c r="Q3048"/>
      <c r="R3048"/>
    </row>
    <row r="3049" spans="1:18" s="16" customFormat="1" x14ac:dyDescent="0.25">
      <c r="A3049"/>
      <c r="B3049" s="18"/>
      <c r="D3049"/>
      <c r="E3049"/>
      <c r="F3049"/>
      <c r="G3049"/>
      <c r="H3049"/>
      <c r="I3049"/>
      <c r="J3049"/>
      <c r="K3049"/>
      <c r="L3049"/>
      <c r="M3049"/>
      <c r="N3049"/>
      <c r="O3049"/>
      <c r="P3049"/>
      <c r="Q3049"/>
      <c r="R3049"/>
    </row>
    <row r="3050" spans="1:18" s="16" customFormat="1" x14ac:dyDescent="0.25">
      <c r="A3050"/>
      <c r="B3050" s="18"/>
      <c r="D3050"/>
      <c r="E3050"/>
      <c r="F3050"/>
      <c r="G3050"/>
      <c r="H3050"/>
      <c r="I3050"/>
      <c r="J3050"/>
      <c r="K3050"/>
      <c r="L3050"/>
      <c r="M3050"/>
      <c r="N3050"/>
      <c r="O3050"/>
      <c r="P3050"/>
      <c r="Q3050"/>
      <c r="R3050"/>
    </row>
    <row r="3051" spans="1:18" s="16" customFormat="1" x14ac:dyDescent="0.25">
      <c r="A3051"/>
      <c r="B3051" s="18"/>
      <c r="D3051"/>
      <c r="E3051"/>
      <c r="F3051"/>
      <c r="G3051"/>
      <c r="H3051"/>
      <c r="I3051"/>
      <c r="J3051"/>
      <c r="K3051"/>
      <c r="L3051"/>
      <c r="M3051"/>
      <c r="N3051"/>
      <c r="O3051"/>
      <c r="P3051"/>
      <c r="Q3051"/>
      <c r="R3051"/>
    </row>
    <row r="3052" spans="1:18" s="16" customFormat="1" x14ac:dyDescent="0.25">
      <c r="A3052"/>
      <c r="B3052" s="18"/>
      <c r="D3052"/>
      <c r="E3052"/>
      <c r="F3052"/>
      <c r="G3052"/>
      <c r="H3052"/>
      <c r="I3052"/>
      <c r="J3052"/>
      <c r="K3052"/>
      <c r="L3052"/>
      <c r="M3052"/>
      <c r="N3052"/>
      <c r="O3052"/>
      <c r="P3052"/>
      <c r="Q3052"/>
      <c r="R3052"/>
    </row>
    <row r="3053" spans="1:18" s="16" customFormat="1" x14ac:dyDescent="0.25">
      <c r="A3053"/>
      <c r="B3053" s="18"/>
      <c r="D3053"/>
      <c r="E3053"/>
      <c r="F3053"/>
      <c r="G3053"/>
      <c r="H3053"/>
      <c r="I3053"/>
      <c r="J3053"/>
      <c r="K3053"/>
      <c r="L3053"/>
      <c r="M3053"/>
      <c r="N3053"/>
      <c r="O3053"/>
      <c r="P3053"/>
      <c r="Q3053"/>
      <c r="R3053"/>
    </row>
    <row r="3054" spans="1:18" s="16" customFormat="1" x14ac:dyDescent="0.25">
      <c r="A3054"/>
      <c r="B3054" s="18"/>
      <c r="D3054"/>
      <c r="E3054"/>
      <c r="F3054"/>
      <c r="G3054"/>
      <c r="H3054"/>
      <c r="I3054"/>
      <c r="J3054"/>
      <c r="K3054"/>
      <c r="L3054"/>
      <c r="M3054"/>
      <c r="N3054"/>
      <c r="O3054"/>
      <c r="P3054"/>
      <c r="Q3054"/>
      <c r="R3054"/>
    </row>
    <row r="3055" spans="1:18" s="16" customFormat="1" x14ac:dyDescent="0.25">
      <c r="A3055"/>
      <c r="B3055" s="18"/>
      <c r="D3055"/>
      <c r="E3055"/>
      <c r="F3055"/>
      <c r="G3055"/>
      <c r="H3055"/>
      <c r="I3055"/>
      <c r="J3055"/>
      <c r="K3055"/>
      <c r="L3055"/>
      <c r="M3055"/>
      <c r="N3055"/>
      <c r="O3055"/>
      <c r="P3055"/>
      <c r="Q3055"/>
      <c r="R3055"/>
    </row>
    <row r="3056" spans="1:18" s="16" customFormat="1" x14ac:dyDescent="0.25">
      <c r="A3056"/>
      <c r="B3056" s="18"/>
      <c r="D3056"/>
      <c r="E3056"/>
      <c r="F3056"/>
      <c r="G3056"/>
      <c r="H3056"/>
      <c r="I3056"/>
      <c r="J3056"/>
      <c r="K3056"/>
      <c r="L3056"/>
      <c r="M3056"/>
      <c r="N3056"/>
      <c r="O3056"/>
      <c r="P3056"/>
      <c r="Q3056"/>
      <c r="R3056"/>
    </row>
    <row r="3057" spans="1:18" s="16" customFormat="1" x14ac:dyDescent="0.25">
      <c r="A3057"/>
      <c r="B3057" s="18"/>
      <c r="D3057"/>
      <c r="E3057"/>
      <c r="F3057"/>
      <c r="G3057"/>
      <c r="H3057"/>
      <c r="I3057"/>
      <c r="J3057"/>
      <c r="K3057"/>
      <c r="L3057"/>
      <c r="M3057"/>
      <c r="N3057"/>
      <c r="O3057"/>
      <c r="P3057"/>
      <c r="Q3057"/>
      <c r="R3057"/>
    </row>
    <row r="3058" spans="1:18" s="16" customFormat="1" x14ac:dyDescent="0.25">
      <c r="A3058"/>
      <c r="B3058" s="18"/>
      <c r="D3058"/>
      <c r="E3058"/>
      <c r="F3058"/>
      <c r="G3058"/>
      <c r="H3058"/>
      <c r="I3058"/>
      <c r="J3058"/>
      <c r="K3058"/>
      <c r="L3058"/>
      <c r="M3058"/>
      <c r="N3058"/>
      <c r="O3058"/>
      <c r="P3058"/>
      <c r="Q3058"/>
      <c r="R3058"/>
    </row>
    <row r="3059" spans="1:18" s="16" customFormat="1" x14ac:dyDescent="0.25">
      <c r="A3059"/>
      <c r="B3059" s="18"/>
      <c r="D3059"/>
      <c r="E3059"/>
      <c r="F3059"/>
      <c r="G3059"/>
      <c r="H3059"/>
      <c r="I3059"/>
      <c r="J3059"/>
      <c r="K3059"/>
      <c r="L3059"/>
      <c r="M3059"/>
      <c r="N3059"/>
      <c r="O3059"/>
      <c r="P3059"/>
      <c r="Q3059"/>
      <c r="R3059"/>
    </row>
    <row r="3060" spans="1:18" s="16" customFormat="1" x14ac:dyDescent="0.25">
      <c r="A3060"/>
      <c r="B3060" s="18"/>
      <c r="D3060"/>
      <c r="E3060"/>
      <c r="F3060"/>
      <c r="G3060"/>
      <c r="H3060"/>
      <c r="I3060"/>
      <c r="J3060"/>
      <c r="K3060"/>
      <c r="L3060"/>
      <c r="M3060"/>
      <c r="N3060"/>
      <c r="O3060"/>
      <c r="P3060"/>
      <c r="Q3060"/>
      <c r="R3060"/>
    </row>
    <row r="3061" spans="1:18" s="16" customFormat="1" x14ac:dyDescent="0.25">
      <c r="A3061"/>
      <c r="B3061" s="18"/>
      <c r="D3061"/>
      <c r="E3061"/>
      <c r="F3061"/>
      <c r="G3061"/>
      <c r="H3061"/>
      <c r="I3061"/>
      <c r="J3061"/>
      <c r="K3061"/>
      <c r="L3061"/>
      <c r="M3061"/>
      <c r="N3061"/>
      <c r="O3061"/>
      <c r="P3061"/>
      <c r="Q3061"/>
      <c r="R3061"/>
    </row>
    <row r="3062" spans="1:18" s="16" customFormat="1" x14ac:dyDescent="0.25">
      <c r="A3062"/>
      <c r="B3062" s="17"/>
      <c r="D3062"/>
      <c r="E3062"/>
      <c r="F3062"/>
      <c r="G3062"/>
      <c r="H3062"/>
      <c r="I3062"/>
      <c r="J3062"/>
      <c r="K3062"/>
      <c r="L3062"/>
      <c r="M3062"/>
      <c r="N3062"/>
      <c r="O3062"/>
      <c r="P3062"/>
      <c r="Q3062"/>
      <c r="R3062"/>
    </row>
    <row r="3063" spans="1:18" s="16" customFormat="1" x14ac:dyDescent="0.25">
      <c r="A3063"/>
      <c r="B3063" s="18"/>
      <c r="D3063"/>
      <c r="E3063"/>
      <c r="F3063"/>
      <c r="G3063"/>
      <c r="H3063"/>
      <c r="I3063"/>
      <c r="J3063"/>
      <c r="K3063"/>
      <c r="L3063"/>
      <c r="M3063"/>
      <c r="N3063"/>
      <c r="O3063"/>
      <c r="P3063"/>
      <c r="Q3063"/>
      <c r="R3063"/>
    </row>
    <row r="3064" spans="1:18" s="16" customFormat="1" x14ac:dyDescent="0.25">
      <c r="A3064"/>
      <c r="B3064" s="18"/>
      <c r="D3064"/>
      <c r="E3064"/>
      <c r="F3064"/>
      <c r="G3064"/>
      <c r="H3064"/>
      <c r="I3064"/>
      <c r="J3064"/>
      <c r="K3064"/>
      <c r="L3064"/>
      <c r="M3064"/>
      <c r="N3064"/>
      <c r="O3064"/>
      <c r="P3064"/>
      <c r="Q3064"/>
      <c r="R3064"/>
    </row>
    <row r="3065" spans="1:18" s="16" customFormat="1" x14ac:dyDescent="0.25">
      <c r="A3065"/>
      <c r="B3065" s="18"/>
      <c r="D3065"/>
      <c r="E3065"/>
      <c r="F3065"/>
      <c r="G3065"/>
      <c r="H3065"/>
      <c r="I3065"/>
      <c r="J3065"/>
      <c r="K3065"/>
      <c r="L3065"/>
      <c r="M3065"/>
      <c r="N3065"/>
      <c r="O3065"/>
      <c r="P3065"/>
      <c r="Q3065"/>
      <c r="R3065"/>
    </row>
    <row r="3066" spans="1:18" s="16" customFormat="1" x14ac:dyDescent="0.25">
      <c r="A3066"/>
      <c r="B3066" s="18"/>
      <c r="D3066"/>
      <c r="E3066"/>
      <c r="F3066"/>
      <c r="G3066"/>
      <c r="H3066"/>
      <c r="I3066"/>
      <c r="J3066"/>
      <c r="K3066"/>
      <c r="L3066"/>
      <c r="M3066"/>
      <c r="N3066"/>
      <c r="O3066"/>
      <c r="P3066"/>
      <c r="Q3066"/>
      <c r="R3066"/>
    </row>
    <row r="3067" spans="1:18" s="16" customFormat="1" x14ac:dyDescent="0.25">
      <c r="A3067"/>
      <c r="B3067" s="18"/>
      <c r="D3067"/>
      <c r="E3067"/>
      <c r="F3067"/>
      <c r="G3067"/>
      <c r="H3067"/>
      <c r="I3067"/>
      <c r="J3067"/>
      <c r="K3067"/>
      <c r="L3067"/>
      <c r="M3067"/>
      <c r="N3067"/>
      <c r="O3067"/>
      <c r="P3067"/>
      <c r="Q3067"/>
      <c r="R3067"/>
    </row>
    <row r="3068" spans="1:18" s="16" customFormat="1" x14ac:dyDescent="0.25">
      <c r="A3068"/>
      <c r="B3068" s="18"/>
      <c r="D3068"/>
      <c r="E3068"/>
      <c r="F3068"/>
      <c r="G3068"/>
      <c r="H3068"/>
      <c r="I3068"/>
      <c r="J3068"/>
      <c r="K3068"/>
      <c r="L3068"/>
      <c r="M3068"/>
      <c r="N3068"/>
      <c r="O3068"/>
      <c r="P3068"/>
      <c r="Q3068"/>
      <c r="R3068"/>
    </row>
    <row r="3069" spans="1:18" s="16" customFormat="1" x14ac:dyDescent="0.25">
      <c r="A3069"/>
      <c r="B3069" s="18"/>
      <c r="D3069"/>
      <c r="E3069"/>
      <c r="F3069"/>
      <c r="G3069"/>
      <c r="H3069"/>
      <c r="I3069"/>
      <c r="J3069"/>
      <c r="K3069"/>
      <c r="L3069"/>
      <c r="M3069"/>
      <c r="N3069"/>
      <c r="O3069"/>
      <c r="P3069"/>
      <c r="Q3069"/>
      <c r="R3069"/>
    </row>
    <row r="3070" spans="1:18" s="16" customFormat="1" x14ac:dyDescent="0.25">
      <c r="A3070"/>
      <c r="B3070" s="18"/>
      <c r="D3070"/>
      <c r="E3070"/>
      <c r="F3070"/>
      <c r="G3070"/>
      <c r="H3070"/>
      <c r="I3070"/>
      <c r="J3070"/>
      <c r="K3070"/>
      <c r="L3070"/>
      <c r="M3070"/>
      <c r="N3070"/>
      <c r="O3070"/>
      <c r="P3070"/>
      <c r="Q3070"/>
      <c r="R3070"/>
    </row>
    <row r="3071" spans="1:18" s="16" customFormat="1" x14ac:dyDescent="0.25">
      <c r="A3071"/>
      <c r="B3071" s="18"/>
      <c r="D3071"/>
      <c r="E3071"/>
      <c r="F3071"/>
      <c r="G3071"/>
      <c r="H3071"/>
      <c r="I3071"/>
      <c r="J3071"/>
      <c r="K3071"/>
      <c r="L3071"/>
      <c r="M3071"/>
      <c r="N3071"/>
      <c r="O3071"/>
      <c r="P3071"/>
      <c r="Q3071"/>
      <c r="R3071"/>
    </row>
    <row r="3072" spans="1:18" s="16" customFormat="1" x14ac:dyDescent="0.25">
      <c r="A3072"/>
      <c r="B3072" s="18"/>
      <c r="D3072"/>
      <c r="E3072"/>
      <c r="F3072"/>
      <c r="G3072"/>
      <c r="H3072"/>
      <c r="I3072"/>
      <c r="J3072"/>
      <c r="K3072"/>
      <c r="L3072"/>
      <c r="M3072"/>
      <c r="N3072"/>
      <c r="O3072"/>
      <c r="P3072"/>
      <c r="Q3072"/>
      <c r="R3072"/>
    </row>
    <row r="3073" spans="1:18" s="16" customFormat="1" x14ac:dyDescent="0.25">
      <c r="A3073"/>
      <c r="B3073" s="18"/>
      <c r="D3073"/>
      <c r="E3073"/>
      <c r="F3073"/>
      <c r="G3073"/>
      <c r="H3073"/>
      <c r="I3073"/>
      <c r="J3073"/>
      <c r="K3073"/>
      <c r="L3073"/>
      <c r="M3073"/>
      <c r="N3073"/>
      <c r="O3073"/>
      <c r="P3073"/>
      <c r="Q3073"/>
      <c r="R3073"/>
    </row>
    <row r="3074" spans="1:18" s="16" customFormat="1" x14ac:dyDescent="0.25">
      <c r="A3074"/>
      <c r="B3074" s="18"/>
      <c r="D3074"/>
      <c r="E3074"/>
      <c r="F3074"/>
      <c r="G3074"/>
      <c r="H3074"/>
      <c r="I3074"/>
      <c r="J3074"/>
      <c r="K3074"/>
      <c r="L3074"/>
      <c r="M3074"/>
      <c r="N3074"/>
      <c r="O3074"/>
      <c r="P3074"/>
      <c r="Q3074"/>
      <c r="R3074"/>
    </row>
    <row r="3075" spans="1:18" s="16" customFormat="1" x14ac:dyDescent="0.25">
      <c r="A3075"/>
      <c r="B3075" s="18"/>
      <c r="D3075"/>
      <c r="E3075"/>
      <c r="F3075"/>
      <c r="G3075"/>
      <c r="H3075"/>
      <c r="I3075"/>
      <c r="J3075"/>
      <c r="K3075"/>
      <c r="L3075"/>
      <c r="M3075"/>
      <c r="N3075"/>
      <c r="O3075"/>
      <c r="P3075"/>
      <c r="Q3075"/>
      <c r="R3075"/>
    </row>
    <row r="3076" spans="1:18" s="16" customFormat="1" x14ac:dyDescent="0.25">
      <c r="A3076"/>
      <c r="B3076" s="18"/>
      <c r="D3076"/>
      <c r="E3076"/>
      <c r="F3076"/>
      <c r="G3076"/>
      <c r="H3076"/>
      <c r="I3076"/>
      <c r="J3076"/>
      <c r="K3076"/>
      <c r="L3076"/>
      <c r="M3076"/>
      <c r="N3076"/>
      <c r="O3076"/>
      <c r="P3076"/>
      <c r="Q3076"/>
      <c r="R3076"/>
    </row>
    <row r="3077" spans="1:18" s="16" customFormat="1" x14ac:dyDescent="0.25">
      <c r="A3077"/>
      <c r="B3077" s="18"/>
      <c r="D3077"/>
      <c r="E3077"/>
      <c r="F3077"/>
      <c r="G3077"/>
      <c r="H3077"/>
      <c r="I3077"/>
      <c r="J3077"/>
      <c r="K3077"/>
      <c r="L3077"/>
      <c r="M3077"/>
      <c r="N3077"/>
      <c r="O3077"/>
      <c r="P3077"/>
      <c r="Q3077"/>
      <c r="R3077"/>
    </row>
    <row r="3078" spans="1:18" s="16" customFormat="1" x14ac:dyDescent="0.25">
      <c r="A3078"/>
      <c r="B3078" s="18"/>
      <c r="D3078"/>
      <c r="E3078"/>
      <c r="F3078"/>
      <c r="G3078"/>
      <c r="H3078"/>
      <c r="I3078"/>
      <c r="J3078"/>
      <c r="K3078"/>
      <c r="L3078"/>
      <c r="M3078"/>
      <c r="N3078"/>
      <c r="O3078"/>
      <c r="P3078"/>
      <c r="Q3078"/>
      <c r="R3078"/>
    </row>
    <row r="3079" spans="1:18" s="16" customFormat="1" x14ac:dyDescent="0.25">
      <c r="A3079"/>
      <c r="B3079" s="18"/>
      <c r="D3079"/>
      <c r="E3079"/>
      <c r="F3079"/>
      <c r="G3079"/>
      <c r="H3079"/>
      <c r="I3079"/>
      <c r="J3079"/>
      <c r="K3079"/>
      <c r="L3079"/>
      <c r="M3079"/>
      <c r="N3079"/>
      <c r="O3079"/>
      <c r="P3079"/>
      <c r="Q3079"/>
      <c r="R3079"/>
    </row>
    <row r="3080" spans="1:18" s="16" customFormat="1" x14ac:dyDescent="0.25">
      <c r="A3080"/>
      <c r="B3080" s="18"/>
      <c r="D3080"/>
      <c r="E3080"/>
      <c r="F3080"/>
      <c r="G3080"/>
      <c r="H3080"/>
      <c r="I3080"/>
      <c r="J3080"/>
      <c r="K3080"/>
      <c r="L3080"/>
      <c r="M3080"/>
      <c r="N3080"/>
      <c r="O3080"/>
      <c r="P3080"/>
      <c r="Q3080"/>
      <c r="R3080"/>
    </row>
    <row r="3081" spans="1:18" s="16" customFormat="1" x14ac:dyDescent="0.25">
      <c r="A3081"/>
      <c r="B3081" s="18"/>
      <c r="D3081"/>
      <c r="E3081"/>
      <c r="F3081"/>
      <c r="G3081"/>
      <c r="H3081"/>
      <c r="I3081"/>
      <c r="J3081"/>
      <c r="K3081"/>
      <c r="L3081"/>
      <c r="M3081"/>
      <c r="N3081"/>
      <c r="O3081"/>
      <c r="P3081"/>
      <c r="Q3081"/>
      <c r="R3081"/>
    </row>
    <row r="3082" spans="1:18" s="16" customFormat="1" x14ac:dyDescent="0.25">
      <c r="A3082"/>
      <c r="B3082" s="18"/>
      <c r="D3082"/>
      <c r="E3082"/>
      <c r="F3082"/>
      <c r="G3082"/>
      <c r="H3082"/>
      <c r="I3082"/>
      <c r="J3082"/>
      <c r="K3082"/>
      <c r="L3082"/>
      <c r="M3082"/>
      <c r="N3082"/>
      <c r="O3082"/>
      <c r="P3082"/>
      <c r="Q3082"/>
      <c r="R3082"/>
    </row>
    <row r="3083" spans="1:18" s="16" customFormat="1" x14ac:dyDescent="0.25">
      <c r="A3083"/>
      <c r="B3083" s="18"/>
      <c r="D3083"/>
      <c r="E3083"/>
      <c r="F3083"/>
      <c r="G3083"/>
      <c r="H3083"/>
      <c r="I3083"/>
      <c r="J3083"/>
      <c r="K3083"/>
      <c r="L3083"/>
      <c r="M3083"/>
      <c r="N3083"/>
      <c r="O3083"/>
      <c r="P3083"/>
      <c r="Q3083"/>
      <c r="R3083"/>
    </row>
    <row r="3084" spans="1:18" s="16" customFormat="1" x14ac:dyDescent="0.25">
      <c r="A3084"/>
      <c r="B3084" s="18"/>
      <c r="D3084"/>
      <c r="E3084"/>
      <c r="F3084"/>
      <c r="G3084"/>
      <c r="H3084"/>
      <c r="I3084"/>
      <c r="J3084"/>
      <c r="K3084"/>
      <c r="L3084"/>
      <c r="M3084"/>
      <c r="N3084"/>
      <c r="O3084"/>
      <c r="P3084"/>
      <c r="Q3084"/>
      <c r="R3084"/>
    </row>
    <row r="3085" spans="1:18" s="16" customFormat="1" x14ac:dyDescent="0.25">
      <c r="A3085"/>
      <c r="B3085" s="18"/>
      <c r="D3085"/>
      <c r="E3085"/>
      <c r="F3085"/>
      <c r="G3085"/>
      <c r="H3085"/>
      <c r="I3085"/>
      <c r="J3085"/>
      <c r="K3085"/>
      <c r="L3085"/>
      <c r="M3085"/>
      <c r="N3085"/>
      <c r="O3085"/>
      <c r="P3085"/>
      <c r="Q3085"/>
      <c r="R3085"/>
    </row>
    <row r="3086" spans="1:18" s="16" customFormat="1" x14ac:dyDescent="0.25">
      <c r="A3086"/>
      <c r="B3086" s="18"/>
      <c r="D3086"/>
      <c r="E3086"/>
      <c r="F3086"/>
      <c r="G3086"/>
      <c r="H3086"/>
      <c r="I3086"/>
      <c r="J3086"/>
      <c r="K3086"/>
      <c r="L3086"/>
      <c r="M3086"/>
      <c r="N3086"/>
      <c r="O3086"/>
      <c r="P3086"/>
      <c r="Q3086"/>
      <c r="R3086"/>
    </row>
    <row r="3087" spans="1:18" s="16" customFormat="1" x14ac:dyDescent="0.25">
      <c r="A3087"/>
      <c r="B3087" s="18"/>
      <c r="D3087"/>
      <c r="E3087"/>
      <c r="F3087"/>
      <c r="G3087"/>
      <c r="H3087"/>
      <c r="I3087"/>
      <c r="J3087"/>
      <c r="K3087"/>
      <c r="L3087"/>
      <c r="M3087"/>
      <c r="N3087"/>
      <c r="O3087"/>
      <c r="P3087"/>
      <c r="Q3087"/>
      <c r="R3087"/>
    </row>
    <row r="3088" spans="1:18" s="16" customFormat="1" x14ac:dyDescent="0.25">
      <c r="A3088"/>
      <c r="B3088" s="18"/>
      <c r="D3088"/>
      <c r="E3088"/>
      <c r="F3088"/>
      <c r="G3088"/>
      <c r="H3088"/>
      <c r="I3088"/>
      <c r="J3088"/>
      <c r="K3088"/>
      <c r="L3088"/>
      <c r="M3088"/>
      <c r="N3088"/>
      <c r="O3088"/>
      <c r="P3088"/>
      <c r="Q3088"/>
      <c r="R3088"/>
    </row>
    <row r="3089" spans="1:18" s="16" customFormat="1" x14ac:dyDescent="0.25">
      <c r="A3089"/>
      <c r="B3089" s="18"/>
      <c r="D3089"/>
      <c r="E3089"/>
      <c r="F3089"/>
      <c r="G3089"/>
      <c r="H3089"/>
      <c r="I3089"/>
      <c r="J3089"/>
      <c r="K3089"/>
      <c r="L3089"/>
      <c r="M3089"/>
      <c r="N3089"/>
      <c r="O3089"/>
      <c r="P3089"/>
      <c r="Q3089"/>
      <c r="R3089"/>
    </row>
    <row r="3090" spans="1:18" s="16" customFormat="1" x14ac:dyDescent="0.25">
      <c r="A3090"/>
      <c r="B3090" s="18"/>
      <c r="D3090"/>
      <c r="E3090"/>
      <c r="F3090"/>
      <c r="G3090"/>
      <c r="H3090"/>
      <c r="I3090"/>
      <c r="J3090"/>
      <c r="K3090"/>
      <c r="L3090"/>
      <c r="M3090"/>
      <c r="N3090"/>
      <c r="O3090"/>
      <c r="P3090"/>
      <c r="Q3090"/>
      <c r="R3090"/>
    </row>
    <row r="3091" spans="1:18" s="16" customFormat="1" x14ac:dyDescent="0.25">
      <c r="A3091"/>
      <c r="B3091" s="18"/>
      <c r="D3091"/>
      <c r="E3091"/>
      <c r="F3091"/>
      <c r="G3091"/>
      <c r="H3091"/>
      <c r="I3091"/>
      <c r="J3091"/>
      <c r="K3091"/>
      <c r="L3091"/>
      <c r="M3091"/>
      <c r="N3091"/>
      <c r="O3091"/>
      <c r="P3091"/>
      <c r="Q3091"/>
      <c r="R3091"/>
    </row>
    <row r="3092" spans="1:18" s="16" customFormat="1" x14ac:dyDescent="0.25">
      <c r="A3092"/>
      <c r="B3092" s="18"/>
      <c r="D3092"/>
      <c r="E3092"/>
      <c r="F3092"/>
      <c r="G3092"/>
      <c r="H3092"/>
      <c r="I3092"/>
      <c r="J3092"/>
      <c r="K3092"/>
      <c r="L3092"/>
      <c r="M3092"/>
      <c r="N3092"/>
      <c r="O3092"/>
      <c r="P3092"/>
      <c r="Q3092"/>
      <c r="R3092"/>
    </row>
    <row r="3093" spans="1:18" s="16" customFormat="1" x14ac:dyDescent="0.25">
      <c r="A3093"/>
      <c r="B3093" s="18"/>
      <c r="D3093"/>
      <c r="E3093"/>
      <c r="F3093"/>
      <c r="G3093"/>
      <c r="H3093"/>
      <c r="I3093"/>
      <c r="J3093"/>
      <c r="K3093"/>
      <c r="L3093"/>
      <c r="M3093"/>
      <c r="N3093"/>
      <c r="O3093"/>
      <c r="P3093"/>
      <c r="Q3093"/>
      <c r="R3093"/>
    </row>
    <row r="3094" spans="1:18" s="16" customFormat="1" x14ac:dyDescent="0.25">
      <c r="A3094"/>
      <c r="B3094" s="18"/>
      <c r="D3094"/>
      <c r="E3094"/>
      <c r="F3094"/>
      <c r="G3094"/>
      <c r="H3094"/>
      <c r="I3094"/>
      <c r="J3094"/>
      <c r="K3094"/>
      <c r="L3094"/>
      <c r="M3094"/>
      <c r="N3094"/>
      <c r="O3094"/>
      <c r="P3094"/>
      <c r="Q3094"/>
      <c r="R3094"/>
    </row>
    <row r="3095" spans="1:18" s="16" customFormat="1" x14ac:dyDescent="0.25">
      <c r="A3095"/>
      <c r="B3095" s="18"/>
      <c r="D3095"/>
      <c r="E3095"/>
      <c r="F3095"/>
      <c r="G3095"/>
      <c r="H3095"/>
      <c r="I3095"/>
      <c r="J3095"/>
      <c r="K3095"/>
      <c r="L3095"/>
      <c r="M3095"/>
      <c r="N3095"/>
      <c r="O3095"/>
      <c r="P3095"/>
      <c r="Q3095"/>
      <c r="R3095"/>
    </row>
    <row r="3096" spans="1:18" s="16" customFormat="1" x14ac:dyDescent="0.25">
      <c r="A3096"/>
      <c r="B3096" s="18"/>
      <c r="D3096"/>
      <c r="E3096"/>
      <c r="F3096"/>
      <c r="G3096"/>
      <c r="H3096"/>
      <c r="I3096"/>
      <c r="J3096"/>
      <c r="K3096"/>
      <c r="L3096"/>
      <c r="M3096"/>
      <c r="N3096"/>
      <c r="O3096"/>
      <c r="P3096"/>
      <c r="Q3096"/>
      <c r="R3096"/>
    </row>
    <row r="3097" spans="1:18" s="16" customFormat="1" x14ac:dyDescent="0.25">
      <c r="A3097"/>
      <c r="B3097" s="18"/>
      <c r="D3097"/>
      <c r="E3097"/>
      <c r="F3097"/>
      <c r="G3097"/>
      <c r="H3097"/>
      <c r="I3097"/>
      <c r="J3097"/>
      <c r="K3097"/>
      <c r="L3097"/>
      <c r="M3097"/>
      <c r="N3097"/>
      <c r="O3097"/>
      <c r="P3097"/>
      <c r="Q3097"/>
      <c r="R3097"/>
    </row>
    <row r="3098" spans="1:18" s="16" customFormat="1" x14ac:dyDescent="0.25">
      <c r="A3098"/>
      <c r="B3098" s="18"/>
      <c r="D3098"/>
      <c r="E3098"/>
      <c r="F3098"/>
      <c r="G3098"/>
      <c r="H3098"/>
      <c r="I3098"/>
      <c r="J3098"/>
      <c r="K3098"/>
      <c r="L3098"/>
      <c r="M3098"/>
      <c r="N3098"/>
      <c r="O3098"/>
      <c r="P3098"/>
      <c r="Q3098"/>
      <c r="R3098"/>
    </row>
    <row r="3099" spans="1:18" s="16" customFormat="1" x14ac:dyDescent="0.25">
      <c r="A3099"/>
      <c r="B3099" s="18"/>
      <c r="D3099"/>
      <c r="E3099"/>
      <c r="F3099"/>
      <c r="G3099"/>
      <c r="H3099"/>
      <c r="I3099"/>
      <c r="J3099"/>
      <c r="K3099"/>
      <c r="L3099"/>
      <c r="M3099"/>
      <c r="N3099"/>
      <c r="O3099"/>
      <c r="P3099"/>
      <c r="Q3099"/>
      <c r="R3099"/>
    </row>
    <row r="3100" spans="1:18" s="16" customFormat="1" x14ac:dyDescent="0.25">
      <c r="A3100"/>
      <c r="B3100" s="18"/>
      <c r="D3100"/>
      <c r="E3100"/>
      <c r="F3100"/>
      <c r="G3100"/>
      <c r="H3100"/>
      <c r="I3100"/>
      <c r="J3100"/>
      <c r="K3100"/>
      <c r="L3100"/>
      <c r="M3100"/>
      <c r="N3100"/>
      <c r="O3100"/>
      <c r="P3100"/>
      <c r="Q3100"/>
      <c r="R3100"/>
    </row>
    <row r="3101" spans="1:18" s="16" customFormat="1" x14ac:dyDescent="0.25">
      <c r="A3101"/>
      <c r="B3101" s="18"/>
      <c r="D3101"/>
      <c r="E3101"/>
      <c r="F3101"/>
      <c r="G3101"/>
      <c r="H3101"/>
      <c r="I3101"/>
      <c r="J3101"/>
      <c r="K3101"/>
      <c r="L3101"/>
      <c r="M3101"/>
      <c r="N3101"/>
      <c r="O3101"/>
      <c r="P3101"/>
      <c r="Q3101"/>
      <c r="R3101"/>
    </row>
    <row r="3102" spans="1:18" s="16" customFormat="1" x14ac:dyDescent="0.25">
      <c r="A3102"/>
      <c r="B3102" s="18"/>
      <c r="D3102"/>
      <c r="E3102"/>
      <c r="F3102"/>
      <c r="G3102"/>
      <c r="H3102"/>
      <c r="I3102"/>
      <c r="J3102"/>
      <c r="K3102"/>
      <c r="L3102"/>
      <c r="M3102"/>
      <c r="N3102"/>
      <c r="O3102"/>
      <c r="P3102"/>
      <c r="Q3102"/>
      <c r="R3102"/>
    </row>
    <row r="3103" spans="1:18" s="16" customFormat="1" x14ac:dyDescent="0.25">
      <c r="A3103"/>
      <c r="B3103" s="18"/>
      <c r="D3103"/>
      <c r="E3103"/>
      <c r="F3103"/>
      <c r="G3103"/>
      <c r="H3103"/>
      <c r="I3103"/>
      <c r="J3103"/>
      <c r="K3103"/>
      <c r="L3103"/>
      <c r="M3103"/>
      <c r="N3103"/>
      <c r="O3103"/>
      <c r="P3103"/>
      <c r="Q3103"/>
      <c r="R3103"/>
    </row>
    <row r="3104" spans="1:18" s="16" customFormat="1" x14ac:dyDescent="0.25">
      <c r="A3104"/>
      <c r="B3104" s="18"/>
      <c r="D3104"/>
      <c r="E3104"/>
      <c r="F3104"/>
      <c r="G3104"/>
      <c r="H3104"/>
      <c r="I3104"/>
      <c r="J3104"/>
      <c r="K3104"/>
      <c r="L3104"/>
      <c r="M3104"/>
      <c r="N3104"/>
      <c r="O3104"/>
      <c r="P3104"/>
      <c r="Q3104"/>
      <c r="R3104"/>
    </row>
    <row r="3105" spans="1:18" s="16" customFormat="1" x14ac:dyDescent="0.25">
      <c r="A3105"/>
      <c r="B3105" s="18"/>
      <c r="D3105"/>
      <c r="E3105"/>
      <c r="F3105"/>
      <c r="G3105"/>
      <c r="H3105"/>
      <c r="I3105"/>
      <c r="J3105"/>
      <c r="K3105"/>
      <c r="L3105"/>
      <c r="M3105"/>
      <c r="N3105"/>
      <c r="O3105"/>
      <c r="P3105"/>
      <c r="Q3105"/>
      <c r="R3105"/>
    </row>
    <row r="3106" spans="1:18" s="16" customFormat="1" x14ac:dyDescent="0.25">
      <c r="A3106"/>
      <c r="B3106" s="18"/>
      <c r="D3106"/>
      <c r="E3106"/>
      <c r="F3106"/>
      <c r="G3106"/>
      <c r="H3106"/>
      <c r="I3106"/>
      <c r="J3106"/>
      <c r="K3106"/>
      <c r="L3106"/>
      <c r="M3106"/>
      <c r="N3106"/>
      <c r="O3106"/>
      <c r="P3106"/>
      <c r="Q3106"/>
      <c r="R3106"/>
    </row>
    <row r="3107" spans="1:18" s="16" customFormat="1" x14ac:dyDescent="0.25">
      <c r="A3107"/>
      <c r="B3107" s="18"/>
      <c r="D3107"/>
      <c r="E3107"/>
      <c r="F3107"/>
      <c r="G3107"/>
      <c r="H3107"/>
      <c r="I3107"/>
      <c r="J3107"/>
      <c r="K3107"/>
      <c r="L3107"/>
      <c r="M3107"/>
      <c r="N3107"/>
      <c r="O3107"/>
      <c r="P3107"/>
      <c r="Q3107"/>
      <c r="R3107"/>
    </row>
    <row r="3108" spans="1:18" s="16" customFormat="1" x14ac:dyDescent="0.25">
      <c r="A3108"/>
      <c r="B3108" s="18"/>
      <c r="D3108"/>
      <c r="E3108"/>
      <c r="F3108"/>
      <c r="G3108"/>
      <c r="H3108"/>
      <c r="I3108"/>
      <c r="J3108"/>
      <c r="K3108"/>
      <c r="L3108"/>
      <c r="M3108"/>
      <c r="N3108"/>
      <c r="O3108"/>
      <c r="P3108"/>
      <c r="Q3108"/>
      <c r="R3108"/>
    </row>
    <row r="3109" spans="1:18" s="16" customFormat="1" x14ac:dyDescent="0.25">
      <c r="A3109"/>
      <c r="B3109" s="18"/>
      <c r="D3109"/>
      <c r="E3109"/>
      <c r="F3109"/>
      <c r="G3109"/>
      <c r="H3109"/>
      <c r="I3109"/>
      <c r="J3109"/>
      <c r="K3109"/>
      <c r="L3109"/>
      <c r="M3109"/>
      <c r="N3109"/>
      <c r="O3109"/>
      <c r="P3109"/>
      <c r="Q3109"/>
      <c r="R3109"/>
    </row>
    <row r="3110" spans="1:18" s="16" customFormat="1" x14ac:dyDescent="0.25">
      <c r="A3110"/>
      <c r="B3110" s="18"/>
      <c r="D3110"/>
      <c r="E3110"/>
      <c r="F3110"/>
      <c r="G3110"/>
      <c r="H3110"/>
      <c r="I3110"/>
      <c r="J3110"/>
      <c r="K3110"/>
      <c r="L3110"/>
      <c r="M3110"/>
      <c r="N3110"/>
      <c r="O3110"/>
      <c r="P3110"/>
      <c r="Q3110"/>
      <c r="R3110"/>
    </row>
    <row r="3111" spans="1:18" s="16" customFormat="1" x14ac:dyDescent="0.25">
      <c r="A3111"/>
      <c r="B3111" s="18"/>
      <c r="D3111"/>
      <c r="E3111"/>
      <c r="F3111"/>
      <c r="G3111"/>
      <c r="H3111"/>
      <c r="I3111"/>
      <c r="J3111"/>
      <c r="K3111"/>
      <c r="L3111"/>
      <c r="M3111"/>
      <c r="N3111"/>
      <c r="O3111"/>
      <c r="P3111"/>
      <c r="Q3111"/>
      <c r="R3111"/>
    </row>
    <row r="3112" spans="1:18" s="16" customFormat="1" x14ac:dyDescent="0.25">
      <c r="A3112"/>
      <c r="B3112" s="17"/>
      <c r="D3112"/>
      <c r="E3112"/>
      <c r="F3112"/>
      <c r="G3112"/>
      <c r="H3112"/>
      <c r="I3112"/>
      <c r="J3112"/>
      <c r="K3112"/>
      <c r="L3112"/>
      <c r="M3112"/>
      <c r="N3112"/>
      <c r="O3112"/>
      <c r="P3112"/>
      <c r="Q3112"/>
      <c r="R3112"/>
    </row>
    <row r="3113" spans="1:18" s="16" customFormat="1" x14ac:dyDescent="0.25">
      <c r="A3113"/>
      <c r="B3113" s="18"/>
      <c r="D3113"/>
      <c r="E3113"/>
      <c r="F3113"/>
      <c r="G3113"/>
      <c r="H3113"/>
      <c r="I3113"/>
      <c r="J3113"/>
      <c r="K3113"/>
      <c r="L3113"/>
      <c r="M3113"/>
      <c r="N3113"/>
      <c r="O3113"/>
      <c r="P3113"/>
      <c r="Q3113"/>
      <c r="R3113"/>
    </row>
    <row r="3114" spans="1:18" s="16" customFormat="1" x14ac:dyDescent="0.25">
      <c r="A3114"/>
      <c r="B3114" s="18"/>
      <c r="D3114"/>
      <c r="E3114"/>
      <c r="F3114"/>
      <c r="G3114"/>
      <c r="H3114"/>
      <c r="I3114"/>
      <c r="J3114"/>
      <c r="K3114"/>
      <c r="L3114"/>
      <c r="M3114"/>
      <c r="N3114"/>
      <c r="O3114"/>
      <c r="P3114"/>
      <c r="Q3114"/>
      <c r="R3114"/>
    </row>
    <row r="3115" spans="1:18" s="16" customFormat="1" x14ac:dyDescent="0.25">
      <c r="A3115"/>
      <c r="B3115" s="18"/>
      <c r="D3115"/>
      <c r="E3115"/>
      <c r="F3115"/>
      <c r="G3115"/>
      <c r="H3115"/>
      <c r="I3115"/>
      <c r="J3115"/>
      <c r="K3115"/>
      <c r="L3115"/>
      <c r="M3115"/>
      <c r="N3115"/>
      <c r="O3115"/>
      <c r="P3115"/>
      <c r="Q3115"/>
      <c r="R3115"/>
    </row>
    <row r="3116" spans="1:18" s="16" customFormat="1" x14ac:dyDescent="0.25">
      <c r="A3116"/>
      <c r="B3116" s="18"/>
      <c r="D3116"/>
      <c r="E3116"/>
      <c r="F3116"/>
      <c r="G3116"/>
      <c r="H3116"/>
      <c r="I3116"/>
      <c r="J3116"/>
      <c r="K3116"/>
      <c r="L3116"/>
      <c r="M3116"/>
      <c r="N3116"/>
      <c r="O3116"/>
      <c r="P3116"/>
      <c r="Q3116"/>
      <c r="R3116"/>
    </row>
    <row r="3117" spans="1:18" s="16" customFormat="1" x14ac:dyDescent="0.25">
      <c r="A3117"/>
      <c r="B3117" s="18"/>
      <c r="D3117"/>
      <c r="E3117"/>
      <c r="F3117"/>
      <c r="G3117"/>
      <c r="H3117"/>
      <c r="I3117"/>
      <c r="J3117"/>
      <c r="K3117"/>
      <c r="L3117"/>
      <c r="M3117"/>
      <c r="N3117"/>
      <c r="O3117"/>
      <c r="P3117"/>
      <c r="Q3117"/>
      <c r="R3117"/>
    </row>
    <row r="3118" spans="1:18" s="16" customFormat="1" x14ac:dyDescent="0.25">
      <c r="A3118"/>
      <c r="B3118" s="18"/>
      <c r="D3118"/>
      <c r="E3118"/>
      <c r="F3118"/>
      <c r="G3118"/>
      <c r="H3118"/>
      <c r="I3118"/>
      <c r="J3118"/>
      <c r="K3118"/>
      <c r="L3118"/>
      <c r="M3118"/>
      <c r="N3118"/>
      <c r="O3118"/>
      <c r="P3118"/>
      <c r="Q3118"/>
      <c r="R3118"/>
    </row>
    <row r="3119" spans="1:18" s="16" customFormat="1" x14ac:dyDescent="0.25">
      <c r="A3119"/>
      <c r="B3119" s="18"/>
      <c r="D3119"/>
      <c r="E3119"/>
      <c r="F3119"/>
      <c r="G3119"/>
      <c r="H3119"/>
      <c r="I3119"/>
      <c r="J3119"/>
      <c r="K3119"/>
      <c r="L3119"/>
      <c r="M3119"/>
      <c r="N3119"/>
      <c r="O3119"/>
      <c r="P3119"/>
      <c r="Q3119"/>
      <c r="R3119"/>
    </row>
    <row r="3120" spans="1:18" s="16" customFormat="1" x14ac:dyDescent="0.25">
      <c r="A3120"/>
      <c r="B3120" s="18"/>
      <c r="D3120"/>
      <c r="E3120"/>
      <c r="F3120"/>
      <c r="G3120"/>
      <c r="H3120"/>
      <c r="I3120"/>
      <c r="J3120"/>
      <c r="K3120"/>
      <c r="L3120"/>
      <c r="M3120"/>
      <c r="N3120"/>
      <c r="O3120"/>
      <c r="P3120"/>
      <c r="Q3120"/>
      <c r="R3120"/>
    </row>
    <row r="3121" spans="1:18" s="16" customFormat="1" x14ac:dyDescent="0.25">
      <c r="A3121"/>
      <c r="B3121" s="18"/>
      <c r="D3121"/>
      <c r="E3121"/>
      <c r="F3121"/>
      <c r="G3121"/>
      <c r="H3121"/>
      <c r="I3121"/>
      <c r="J3121"/>
      <c r="K3121"/>
      <c r="L3121"/>
      <c r="M3121"/>
      <c r="N3121"/>
      <c r="O3121"/>
      <c r="P3121"/>
      <c r="Q3121"/>
      <c r="R3121"/>
    </row>
    <row r="3122" spans="1:18" s="16" customFormat="1" x14ac:dyDescent="0.25">
      <c r="A3122"/>
      <c r="B3122" s="18"/>
      <c r="D3122"/>
      <c r="E3122"/>
      <c r="F3122"/>
      <c r="G3122"/>
      <c r="H3122"/>
      <c r="I3122"/>
      <c r="J3122"/>
      <c r="K3122"/>
      <c r="L3122"/>
      <c r="M3122"/>
      <c r="N3122"/>
      <c r="O3122"/>
      <c r="P3122"/>
      <c r="Q3122"/>
      <c r="R3122"/>
    </row>
    <row r="3123" spans="1:18" s="16" customFormat="1" x14ac:dyDescent="0.25">
      <c r="A3123"/>
      <c r="B3123" s="18"/>
      <c r="D3123"/>
      <c r="E3123"/>
      <c r="F3123"/>
      <c r="G3123"/>
      <c r="H3123"/>
      <c r="I3123"/>
      <c r="J3123"/>
      <c r="K3123"/>
      <c r="L3123"/>
      <c r="M3123"/>
      <c r="N3123"/>
      <c r="O3123"/>
      <c r="P3123"/>
      <c r="Q3123"/>
      <c r="R3123"/>
    </row>
    <row r="3124" spans="1:18" s="16" customFormat="1" x14ac:dyDescent="0.25">
      <c r="A3124"/>
      <c r="B3124" s="18"/>
      <c r="D3124"/>
      <c r="E3124"/>
      <c r="F3124"/>
      <c r="G3124"/>
      <c r="H3124"/>
      <c r="I3124"/>
      <c r="J3124"/>
      <c r="K3124"/>
      <c r="L3124"/>
      <c r="M3124"/>
      <c r="N3124"/>
      <c r="O3124"/>
      <c r="P3124"/>
      <c r="Q3124"/>
      <c r="R3124"/>
    </row>
    <row r="3125" spans="1:18" s="16" customFormat="1" x14ac:dyDescent="0.25">
      <c r="A3125"/>
      <c r="B3125" s="18"/>
      <c r="D3125"/>
      <c r="E3125"/>
      <c r="F3125"/>
      <c r="G3125"/>
      <c r="H3125"/>
      <c r="I3125"/>
      <c r="J3125"/>
      <c r="K3125"/>
      <c r="L3125"/>
      <c r="M3125"/>
      <c r="N3125"/>
      <c r="O3125"/>
      <c r="P3125"/>
      <c r="Q3125"/>
      <c r="R3125"/>
    </row>
    <row r="3126" spans="1:18" s="16" customFormat="1" x14ac:dyDescent="0.25">
      <c r="A3126"/>
      <c r="B3126" s="18"/>
      <c r="D3126"/>
      <c r="E3126"/>
      <c r="F3126"/>
      <c r="G3126"/>
      <c r="H3126"/>
      <c r="I3126"/>
      <c r="J3126"/>
      <c r="K3126"/>
      <c r="L3126"/>
      <c r="M3126"/>
      <c r="N3126"/>
      <c r="O3126"/>
      <c r="P3126"/>
      <c r="Q3126"/>
      <c r="R3126"/>
    </row>
    <row r="3127" spans="1:18" s="16" customFormat="1" x14ac:dyDescent="0.25">
      <c r="A3127"/>
      <c r="B3127" s="18"/>
      <c r="D3127"/>
      <c r="E3127"/>
      <c r="F3127"/>
      <c r="G3127"/>
      <c r="H3127"/>
      <c r="I3127"/>
      <c r="J3127"/>
      <c r="K3127"/>
      <c r="L3127"/>
      <c r="M3127"/>
      <c r="N3127"/>
      <c r="O3127"/>
      <c r="P3127"/>
      <c r="Q3127"/>
      <c r="R3127"/>
    </row>
    <row r="3128" spans="1:18" s="16" customFormat="1" x14ac:dyDescent="0.25">
      <c r="A3128"/>
      <c r="B3128" s="18"/>
      <c r="D3128"/>
      <c r="E3128"/>
      <c r="F3128"/>
      <c r="G3128"/>
      <c r="H3128"/>
      <c r="I3128"/>
      <c r="J3128"/>
      <c r="K3128"/>
      <c r="L3128"/>
      <c r="M3128"/>
      <c r="N3128"/>
      <c r="O3128"/>
      <c r="P3128"/>
      <c r="Q3128"/>
      <c r="R3128"/>
    </row>
    <row r="3129" spans="1:18" s="16" customFormat="1" x14ac:dyDescent="0.25">
      <c r="A3129"/>
      <c r="B3129" s="18"/>
      <c r="D3129"/>
      <c r="E3129"/>
      <c r="F3129"/>
      <c r="G3129"/>
      <c r="H3129"/>
      <c r="I3129"/>
      <c r="J3129"/>
      <c r="K3129"/>
      <c r="L3129"/>
      <c r="M3129"/>
      <c r="N3129"/>
      <c r="O3129"/>
      <c r="P3129"/>
      <c r="Q3129"/>
      <c r="R3129"/>
    </row>
    <row r="3130" spans="1:18" s="16" customFormat="1" x14ac:dyDescent="0.25">
      <c r="A3130"/>
      <c r="B3130" s="18"/>
      <c r="D3130"/>
      <c r="E3130"/>
      <c r="F3130"/>
      <c r="G3130"/>
      <c r="H3130"/>
      <c r="I3130"/>
      <c r="J3130"/>
      <c r="K3130"/>
      <c r="L3130"/>
      <c r="M3130"/>
      <c r="N3130"/>
      <c r="O3130"/>
      <c r="P3130"/>
      <c r="Q3130"/>
      <c r="R3130"/>
    </row>
    <row r="3131" spans="1:18" s="16" customFormat="1" x14ac:dyDescent="0.25">
      <c r="A3131"/>
      <c r="B3131" s="18"/>
      <c r="D3131"/>
      <c r="E3131"/>
      <c r="F3131"/>
      <c r="G3131"/>
      <c r="H3131"/>
      <c r="I3131"/>
      <c r="J3131"/>
      <c r="K3131"/>
      <c r="L3131"/>
      <c r="M3131"/>
      <c r="N3131"/>
      <c r="O3131"/>
      <c r="P3131"/>
      <c r="Q3131"/>
      <c r="R3131"/>
    </row>
    <row r="3132" spans="1:18" s="16" customFormat="1" x14ac:dyDescent="0.25">
      <c r="A3132"/>
      <c r="B3132" s="18"/>
      <c r="D3132"/>
      <c r="E3132"/>
      <c r="F3132"/>
      <c r="G3132"/>
      <c r="H3132"/>
      <c r="I3132"/>
      <c r="J3132"/>
      <c r="K3132"/>
      <c r="L3132"/>
      <c r="M3132"/>
      <c r="N3132"/>
      <c r="O3132"/>
      <c r="P3132"/>
      <c r="Q3132"/>
      <c r="R3132"/>
    </row>
    <row r="3133" spans="1:18" s="16" customFormat="1" x14ac:dyDescent="0.25">
      <c r="A3133"/>
      <c r="B3133" s="18"/>
      <c r="D3133"/>
      <c r="E3133"/>
      <c r="F3133"/>
      <c r="G3133"/>
      <c r="H3133"/>
      <c r="I3133"/>
      <c r="J3133"/>
      <c r="K3133"/>
      <c r="L3133"/>
      <c r="M3133"/>
      <c r="N3133"/>
      <c r="O3133"/>
      <c r="P3133"/>
      <c r="Q3133"/>
      <c r="R3133"/>
    </row>
    <row r="3134" spans="1:18" s="16" customFormat="1" x14ac:dyDescent="0.25">
      <c r="A3134"/>
      <c r="B3134" s="18"/>
      <c r="D3134"/>
      <c r="E3134"/>
      <c r="F3134"/>
      <c r="G3134"/>
      <c r="H3134"/>
      <c r="I3134"/>
      <c r="J3134"/>
      <c r="K3134"/>
      <c r="L3134"/>
      <c r="M3134"/>
      <c r="N3134"/>
      <c r="O3134"/>
      <c r="P3134"/>
      <c r="Q3134"/>
      <c r="R3134"/>
    </row>
    <row r="3135" spans="1:18" s="16" customFormat="1" x14ac:dyDescent="0.25">
      <c r="A3135"/>
      <c r="B3135" s="18"/>
      <c r="D3135"/>
      <c r="E3135"/>
      <c r="F3135"/>
      <c r="G3135"/>
      <c r="H3135"/>
      <c r="I3135"/>
      <c r="J3135"/>
      <c r="K3135"/>
      <c r="L3135"/>
      <c r="M3135"/>
      <c r="N3135"/>
      <c r="O3135"/>
      <c r="P3135"/>
      <c r="Q3135"/>
      <c r="R3135"/>
    </row>
    <row r="3136" spans="1:18" s="16" customFormat="1" x14ac:dyDescent="0.25">
      <c r="A3136"/>
      <c r="B3136" s="18"/>
      <c r="D3136"/>
      <c r="E3136"/>
      <c r="F3136"/>
      <c r="G3136"/>
      <c r="H3136"/>
      <c r="I3136"/>
      <c r="J3136"/>
      <c r="K3136"/>
      <c r="L3136"/>
      <c r="M3136"/>
      <c r="N3136"/>
      <c r="O3136"/>
      <c r="P3136"/>
      <c r="Q3136"/>
      <c r="R3136"/>
    </row>
    <row r="3137" spans="1:18" s="16" customFormat="1" x14ac:dyDescent="0.25">
      <c r="A3137"/>
      <c r="B3137" s="18"/>
      <c r="D3137"/>
      <c r="E3137"/>
      <c r="F3137"/>
      <c r="G3137"/>
      <c r="H3137"/>
      <c r="I3137"/>
      <c r="J3137"/>
      <c r="K3137"/>
      <c r="L3137"/>
      <c r="M3137"/>
      <c r="N3137"/>
      <c r="O3137"/>
      <c r="P3137"/>
      <c r="Q3137"/>
      <c r="R3137"/>
    </row>
    <row r="3138" spans="1:18" s="16" customFormat="1" x14ac:dyDescent="0.25">
      <c r="A3138"/>
      <c r="B3138" s="18"/>
      <c r="D3138"/>
      <c r="E3138"/>
      <c r="F3138"/>
      <c r="G3138"/>
      <c r="H3138"/>
      <c r="I3138"/>
      <c r="J3138"/>
      <c r="K3138"/>
      <c r="L3138"/>
      <c r="M3138"/>
      <c r="N3138"/>
      <c r="O3138"/>
      <c r="P3138"/>
      <c r="Q3138"/>
      <c r="R3138"/>
    </row>
    <row r="3139" spans="1:18" s="16" customFormat="1" x14ac:dyDescent="0.25">
      <c r="A3139"/>
      <c r="B3139" s="18"/>
      <c r="D3139"/>
      <c r="E3139"/>
      <c r="F3139"/>
      <c r="G3139"/>
      <c r="H3139"/>
      <c r="I3139"/>
      <c r="J3139"/>
      <c r="K3139"/>
      <c r="L3139"/>
      <c r="M3139"/>
      <c r="N3139"/>
      <c r="O3139"/>
      <c r="P3139"/>
      <c r="Q3139"/>
      <c r="R3139"/>
    </row>
    <row r="3140" spans="1:18" s="16" customFormat="1" x14ac:dyDescent="0.25">
      <c r="A3140"/>
      <c r="B3140" s="18"/>
      <c r="D3140"/>
      <c r="E3140"/>
      <c r="F3140"/>
      <c r="G3140"/>
      <c r="H3140"/>
      <c r="I3140"/>
      <c r="J3140"/>
      <c r="K3140"/>
      <c r="L3140"/>
      <c r="M3140"/>
      <c r="N3140"/>
      <c r="O3140"/>
      <c r="P3140"/>
      <c r="Q3140"/>
      <c r="R3140"/>
    </row>
    <row r="3141" spans="1:18" s="16" customFormat="1" x14ac:dyDescent="0.25">
      <c r="A3141"/>
      <c r="B3141" s="18"/>
      <c r="D3141"/>
      <c r="E3141"/>
      <c r="F3141"/>
      <c r="G3141"/>
      <c r="H3141"/>
      <c r="I3141"/>
      <c r="J3141"/>
      <c r="K3141"/>
      <c r="L3141"/>
      <c r="M3141"/>
      <c r="N3141"/>
      <c r="O3141"/>
      <c r="P3141"/>
      <c r="Q3141"/>
      <c r="R3141"/>
    </row>
    <row r="3142" spans="1:18" s="16" customFormat="1" x14ac:dyDescent="0.25">
      <c r="A3142"/>
      <c r="B3142" s="18"/>
      <c r="D3142"/>
      <c r="E3142"/>
      <c r="F3142"/>
      <c r="G3142"/>
      <c r="H3142"/>
      <c r="I3142"/>
      <c r="J3142"/>
      <c r="K3142"/>
      <c r="L3142"/>
      <c r="M3142"/>
      <c r="N3142"/>
      <c r="O3142"/>
      <c r="P3142"/>
      <c r="Q3142"/>
      <c r="R3142"/>
    </row>
    <row r="3143" spans="1:18" s="16" customFormat="1" x14ac:dyDescent="0.25">
      <c r="A3143"/>
      <c r="B3143" s="18"/>
      <c r="D3143"/>
      <c r="E3143"/>
      <c r="F3143"/>
      <c r="G3143"/>
      <c r="H3143"/>
      <c r="I3143"/>
      <c r="J3143"/>
      <c r="K3143"/>
      <c r="L3143"/>
      <c r="M3143"/>
      <c r="N3143"/>
      <c r="O3143"/>
      <c r="P3143"/>
      <c r="Q3143"/>
      <c r="R3143"/>
    </row>
    <row r="3144" spans="1:18" s="16" customFormat="1" x14ac:dyDescent="0.25">
      <c r="A3144"/>
      <c r="B3144" s="18"/>
      <c r="D3144"/>
      <c r="E3144"/>
      <c r="F3144"/>
      <c r="G3144"/>
      <c r="H3144"/>
      <c r="I3144"/>
      <c r="J3144"/>
      <c r="K3144"/>
      <c r="L3144"/>
      <c r="M3144"/>
      <c r="N3144"/>
      <c r="O3144"/>
      <c r="P3144"/>
      <c r="Q3144"/>
      <c r="R3144"/>
    </row>
    <row r="3145" spans="1:18" s="16" customFormat="1" x14ac:dyDescent="0.25">
      <c r="A3145"/>
      <c r="B3145" s="18"/>
      <c r="D3145"/>
      <c r="E3145"/>
      <c r="F3145"/>
      <c r="G3145"/>
      <c r="H3145"/>
      <c r="I3145"/>
      <c r="J3145"/>
      <c r="K3145"/>
      <c r="L3145"/>
      <c r="M3145"/>
      <c r="N3145"/>
      <c r="O3145"/>
      <c r="P3145"/>
      <c r="Q3145"/>
      <c r="R3145"/>
    </row>
    <row r="3146" spans="1:18" s="16" customFormat="1" x14ac:dyDescent="0.25">
      <c r="A3146"/>
      <c r="B3146" s="18"/>
      <c r="D3146"/>
      <c r="E3146"/>
      <c r="F3146"/>
      <c r="G3146"/>
      <c r="H3146"/>
      <c r="I3146"/>
      <c r="J3146"/>
      <c r="K3146"/>
      <c r="L3146"/>
      <c r="M3146"/>
      <c r="N3146"/>
      <c r="O3146"/>
      <c r="P3146"/>
      <c r="Q3146"/>
      <c r="R3146"/>
    </row>
    <row r="3147" spans="1:18" s="16" customFormat="1" x14ac:dyDescent="0.25">
      <c r="A3147"/>
      <c r="B3147" s="18"/>
      <c r="D3147"/>
      <c r="E3147"/>
      <c r="F3147"/>
      <c r="G3147"/>
      <c r="H3147"/>
      <c r="I3147"/>
      <c r="J3147"/>
      <c r="K3147"/>
      <c r="L3147"/>
      <c r="M3147"/>
      <c r="N3147"/>
      <c r="O3147"/>
      <c r="P3147"/>
      <c r="Q3147"/>
      <c r="R3147"/>
    </row>
    <row r="3148" spans="1:18" s="16" customFormat="1" x14ac:dyDescent="0.25">
      <c r="A3148"/>
      <c r="B3148" s="18"/>
      <c r="D3148"/>
      <c r="E3148"/>
      <c r="F3148"/>
      <c r="G3148"/>
      <c r="H3148"/>
      <c r="I3148"/>
      <c r="J3148"/>
      <c r="K3148"/>
      <c r="L3148"/>
      <c r="M3148"/>
      <c r="N3148"/>
      <c r="O3148"/>
      <c r="P3148"/>
      <c r="Q3148"/>
      <c r="R3148"/>
    </row>
    <row r="3149" spans="1:18" s="16" customFormat="1" x14ac:dyDescent="0.25">
      <c r="A3149"/>
      <c r="B3149" s="18"/>
      <c r="D3149"/>
      <c r="E3149"/>
      <c r="F3149"/>
      <c r="G3149"/>
      <c r="H3149"/>
      <c r="I3149"/>
      <c r="J3149"/>
      <c r="K3149"/>
      <c r="L3149"/>
      <c r="M3149"/>
      <c r="N3149"/>
      <c r="O3149"/>
      <c r="P3149"/>
      <c r="Q3149"/>
      <c r="R3149"/>
    </row>
    <row r="3150" spans="1:18" s="16" customFormat="1" x14ac:dyDescent="0.25">
      <c r="A3150"/>
      <c r="B3150" s="18"/>
      <c r="D3150"/>
      <c r="E3150"/>
      <c r="F3150"/>
      <c r="G3150"/>
      <c r="H3150"/>
      <c r="I3150"/>
      <c r="J3150"/>
      <c r="K3150"/>
      <c r="L3150"/>
      <c r="M3150"/>
      <c r="N3150"/>
      <c r="O3150"/>
      <c r="P3150"/>
      <c r="Q3150"/>
      <c r="R3150"/>
    </row>
    <row r="3151" spans="1:18" s="16" customFormat="1" x14ac:dyDescent="0.25">
      <c r="A3151"/>
      <c r="B3151" s="18"/>
      <c r="D3151"/>
      <c r="E3151"/>
      <c r="F3151"/>
      <c r="G3151"/>
      <c r="H3151"/>
      <c r="I3151"/>
      <c r="J3151"/>
      <c r="K3151"/>
      <c r="L3151"/>
      <c r="M3151"/>
      <c r="N3151"/>
      <c r="O3151"/>
      <c r="P3151"/>
      <c r="Q3151"/>
      <c r="R3151"/>
    </row>
    <row r="3152" spans="1:18" s="16" customFormat="1" x14ac:dyDescent="0.25">
      <c r="A3152"/>
      <c r="B3152" s="18"/>
      <c r="D3152"/>
      <c r="E3152"/>
      <c r="F3152"/>
      <c r="G3152"/>
      <c r="H3152"/>
      <c r="I3152"/>
      <c r="J3152"/>
      <c r="K3152"/>
      <c r="L3152"/>
      <c r="M3152"/>
      <c r="N3152"/>
      <c r="O3152"/>
      <c r="P3152"/>
      <c r="Q3152"/>
      <c r="R3152"/>
    </row>
    <row r="3153" spans="1:18" s="16" customFormat="1" x14ac:dyDescent="0.25">
      <c r="A3153"/>
      <c r="B3153" s="18"/>
      <c r="D3153"/>
      <c r="E3153"/>
      <c r="F3153"/>
      <c r="G3153"/>
      <c r="H3153"/>
      <c r="I3153"/>
      <c r="J3153"/>
      <c r="K3153"/>
      <c r="L3153"/>
      <c r="M3153"/>
      <c r="N3153"/>
      <c r="O3153"/>
      <c r="P3153"/>
      <c r="Q3153"/>
      <c r="R3153"/>
    </row>
    <row r="3154" spans="1:18" s="16" customFormat="1" x14ac:dyDescent="0.25">
      <c r="A3154"/>
      <c r="B3154" s="18"/>
      <c r="D3154"/>
      <c r="E3154"/>
      <c r="F3154"/>
      <c r="G3154"/>
      <c r="H3154"/>
      <c r="I3154"/>
      <c r="J3154"/>
      <c r="K3154"/>
      <c r="L3154"/>
      <c r="M3154"/>
      <c r="N3154"/>
      <c r="O3154"/>
      <c r="P3154"/>
      <c r="Q3154"/>
      <c r="R3154"/>
    </row>
    <row r="3155" spans="1:18" s="16" customFormat="1" x14ac:dyDescent="0.25">
      <c r="A3155"/>
      <c r="B3155" s="18"/>
      <c r="D3155"/>
      <c r="E3155"/>
      <c r="F3155"/>
      <c r="G3155"/>
      <c r="H3155"/>
      <c r="I3155"/>
      <c r="J3155"/>
      <c r="K3155"/>
      <c r="L3155"/>
      <c r="M3155"/>
      <c r="N3155"/>
      <c r="O3155"/>
      <c r="P3155"/>
      <c r="Q3155"/>
      <c r="R3155"/>
    </row>
    <row r="3156" spans="1:18" s="16" customFormat="1" x14ac:dyDescent="0.25">
      <c r="A3156"/>
      <c r="B3156" s="18"/>
      <c r="D3156"/>
      <c r="E3156"/>
      <c r="F3156"/>
      <c r="G3156"/>
      <c r="H3156"/>
      <c r="I3156"/>
      <c r="J3156"/>
      <c r="K3156"/>
      <c r="L3156"/>
      <c r="M3156"/>
      <c r="N3156"/>
      <c r="O3156"/>
      <c r="P3156"/>
      <c r="Q3156"/>
      <c r="R3156"/>
    </row>
    <row r="3157" spans="1:18" s="16" customFormat="1" x14ac:dyDescent="0.25">
      <c r="A3157"/>
      <c r="B3157" s="18"/>
      <c r="D3157"/>
      <c r="E3157"/>
      <c r="F3157"/>
      <c r="G3157"/>
      <c r="H3157"/>
      <c r="I3157"/>
      <c r="J3157"/>
      <c r="K3157"/>
      <c r="L3157"/>
      <c r="M3157"/>
      <c r="N3157"/>
      <c r="O3157"/>
      <c r="P3157"/>
      <c r="Q3157"/>
      <c r="R3157"/>
    </row>
    <row r="3158" spans="1:18" s="16" customFormat="1" x14ac:dyDescent="0.25">
      <c r="A3158"/>
      <c r="B3158" s="18"/>
      <c r="D3158"/>
      <c r="E3158"/>
      <c r="F3158"/>
      <c r="G3158"/>
      <c r="H3158"/>
      <c r="I3158"/>
      <c r="J3158"/>
      <c r="K3158"/>
      <c r="L3158"/>
      <c r="M3158"/>
      <c r="N3158"/>
      <c r="O3158"/>
      <c r="P3158"/>
      <c r="Q3158"/>
      <c r="R3158"/>
    </row>
    <row r="3159" spans="1:18" s="16" customFormat="1" x14ac:dyDescent="0.25">
      <c r="A3159"/>
      <c r="B3159" s="18"/>
      <c r="D3159"/>
      <c r="E3159"/>
      <c r="F3159"/>
      <c r="G3159"/>
      <c r="H3159"/>
      <c r="I3159"/>
      <c r="J3159"/>
      <c r="K3159"/>
      <c r="L3159"/>
      <c r="M3159"/>
      <c r="N3159"/>
      <c r="O3159"/>
      <c r="P3159"/>
      <c r="Q3159"/>
      <c r="R3159"/>
    </row>
    <row r="3160" spans="1:18" s="16" customFormat="1" x14ac:dyDescent="0.25">
      <c r="A3160"/>
      <c r="B3160" s="18"/>
      <c r="D3160"/>
      <c r="E3160"/>
      <c r="F3160"/>
      <c r="G3160"/>
      <c r="H3160"/>
      <c r="I3160"/>
      <c r="J3160"/>
      <c r="K3160"/>
      <c r="L3160"/>
      <c r="M3160"/>
      <c r="N3160"/>
      <c r="O3160"/>
      <c r="P3160"/>
      <c r="Q3160"/>
      <c r="R3160"/>
    </row>
    <row r="3161" spans="1:18" s="16" customFormat="1" x14ac:dyDescent="0.25">
      <c r="A3161"/>
      <c r="B3161" s="18"/>
      <c r="D3161"/>
      <c r="E3161"/>
      <c r="F3161"/>
      <c r="G3161"/>
      <c r="H3161"/>
      <c r="I3161"/>
      <c r="J3161"/>
      <c r="K3161"/>
      <c r="L3161"/>
      <c r="M3161"/>
      <c r="N3161"/>
      <c r="O3161"/>
      <c r="P3161"/>
      <c r="Q3161"/>
      <c r="R3161"/>
    </row>
    <row r="3162" spans="1:18" s="16" customFormat="1" x14ac:dyDescent="0.25">
      <c r="A3162"/>
      <c r="B3162" s="17"/>
      <c r="D3162"/>
      <c r="E3162"/>
      <c r="F3162"/>
      <c r="G3162"/>
      <c r="H3162"/>
      <c r="I3162"/>
      <c r="J3162"/>
      <c r="K3162"/>
      <c r="L3162"/>
      <c r="M3162"/>
      <c r="N3162"/>
      <c r="O3162"/>
      <c r="P3162"/>
      <c r="Q3162"/>
      <c r="R3162"/>
    </row>
    <row r="3163" spans="1:18" s="16" customFormat="1" x14ac:dyDescent="0.25">
      <c r="A3163"/>
      <c r="B3163" s="18"/>
      <c r="D3163"/>
      <c r="E3163"/>
      <c r="F3163"/>
      <c r="G3163"/>
      <c r="H3163"/>
      <c r="I3163"/>
      <c r="J3163"/>
      <c r="K3163"/>
      <c r="L3163"/>
      <c r="M3163"/>
      <c r="N3163"/>
      <c r="O3163"/>
      <c r="P3163"/>
      <c r="Q3163"/>
      <c r="R3163"/>
    </row>
    <row r="3164" spans="1:18" s="16" customFormat="1" x14ac:dyDescent="0.25">
      <c r="A3164"/>
      <c r="B3164" s="18"/>
      <c r="D3164"/>
      <c r="E3164"/>
      <c r="F3164"/>
      <c r="G3164"/>
      <c r="H3164"/>
      <c r="I3164"/>
      <c r="J3164"/>
      <c r="K3164"/>
      <c r="L3164"/>
      <c r="M3164"/>
      <c r="N3164"/>
      <c r="O3164"/>
      <c r="P3164"/>
      <c r="Q3164"/>
      <c r="R3164"/>
    </row>
    <row r="3165" spans="1:18" s="16" customFormat="1" x14ac:dyDescent="0.25">
      <c r="A3165"/>
      <c r="B3165" s="18"/>
      <c r="D3165"/>
      <c r="E3165"/>
      <c r="F3165"/>
      <c r="G3165"/>
      <c r="H3165"/>
      <c r="I3165"/>
      <c r="J3165"/>
      <c r="K3165"/>
      <c r="L3165"/>
      <c r="M3165"/>
      <c r="N3165"/>
      <c r="O3165"/>
      <c r="P3165"/>
      <c r="Q3165"/>
      <c r="R3165"/>
    </row>
    <row r="3166" spans="1:18" s="16" customFormat="1" x14ac:dyDescent="0.25">
      <c r="A3166"/>
      <c r="B3166" s="18"/>
      <c r="D3166"/>
      <c r="E3166"/>
      <c r="F3166"/>
      <c r="G3166"/>
      <c r="H3166"/>
      <c r="I3166"/>
      <c r="J3166"/>
      <c r="K3166"/>
      <c r="L3166"/>
      <c r="M3166"/>
      <c r="N3166"/>
      <c r="O3166"/>
      <c r="P3166"/>
      <c r="Q3166"/>
      <c r="R3166"/>
    </row>
    <row r="3167" spans="1:18" s="16" customFormat="1" x14ac:dyDescent="0.25">
      <c r="A3167"/>
      <c r="B3167" s="18"/>
      <c r="D3167"/>
      <c r="E3167"/>
      <c r="F3167"/>
      <c r="G3167"/>
      <c r="H3167"/>
      <c r="I3167"/>
      <c r="J3167"/>
      <c r="K3167"/>
      <c r="L3167"/>
      <c r="M3167"/>
      <c r="N3167"/>
      <c r="O3167"/>
      <c r="P3167"/>
      <c r="Q3167"/>
      <c r="R3167"/>
    </row>
    <row r="3168" spans="1:18" s="16" customFormat="1" x14ac:dyDescent="0.25">
      <c r="A3168"/>
      <c r="B3168" s="18"/>
      <c r="D3168"/>
      <c r="E3168"/>
      <c r="F3168"/>
      <c r="G3168"/>
      <c r="H3168"/>
      <c r="I3168"/>
      <c r="J3168"/>
      <c r="K3168"/>
      <c r="L3168"/>
      <c r="M3168"/>
      <c r="N3168"/>
      <c r="O3168"/>
      <c r="P3168"/>
      <c r="Q3168"/>
      <c r="R3168"/>
    </row>
    <row r="3169" spans="1:18" s="16" customFormat="1" x14ac:dyDescent="0.25">
      <c r="A3169"/>
      <c r="B3169" s="18"/>
      <c r="D3169"/>
      <c r="E3169"/>
      <c r="F3169"/>
      <c r="G3169"/>
      <c r="H3169"/>
      <c r="I3169"/>
      <c r="J3169"/>
      <c r="K3169"/>
      <c r="L3169"/>
      <c r="M3169"/>
      <c r="N3169"/>
      <c r="O3169"/>
      <c r="P3169"/>
      <c r="Q3169"/>
      <c r="R3169"/>
    </row>
    <row r="3170" spans="1:18" s="16" customFormat="1" x14ac:dyDescent="0.25">
      <c r="A3170"/>
      <c r="B3170" s="18"/>
      <c r="D3170"/>
      <c r="E3170"/>
      <c r="F3170"/>
      <c r="G3170"/>
      <c r="H3170"/>
      <c r="I3170"/>
      <c r="J3170"/>
      <c r="K3170"/>
      <c r="L3170"/>
      <c r="M3170"/>
      <c r="N3170"/>
      <c r="O3170"/>
      <c r="P3170"/>
      <c r="Q3170"/>
      <c r="R3170"/>
    </row>
    <row r="3171" spans="1:18" s="16" customFormat="1" x14ac:dyDescent="0.25">
      <c r="A3171"/>
      <c r="B3171" s="18"/>
      <c r="D3171"/>
      <c r="E3171"/>
      <c r="F3171"/>
      <c r="G3171"/>
      <c r="H3171"/>
      <c r="I3171"/>
      <c r="J3171"/>
      <c r="K3171"/>
      <c r="L3171"/>
      <c r="M3171"/>
      <c r="N3171"/>
      <c r="O3171"/>
      <c r="P3171"/>
      <c r="Q3171"/>
      <c r="R3171"/>
    </row>
    <row r="3172" spans="1:18" s="16" customFormat="1" x14ac:dyDescent="0.25">
      <c r="A3172"/>
      <c r="B3172" s="18"/>
      <c r="D3172"/>
      <c r="E3172"/>
      <c r="F3172"/>
      <c r="G3172"/>
      <c r="H3172"/>
      <c r="I3172"/>
      <c r="J3172"/>
      <c r="K3172"/>
      <c r="L3172"/>
      <c r="M3172"/>
      <c r="N3172"/>
      <c r="O3172"/>
      <c r="P3172"/>
      <c r="Q3172"/>
      <c r="R3172"/>
    </row>
    <row r="3173" spans="1:18" s="16" customFormat="1" x14ac:dyDescent="0.25">
      <c r="A3173"/>
      <c r="B3173" s="18"/>
      <c r="D3173"/>
      <c r="E3173"/>
      <c r="F3173"/>
      <c r="G3173"/>
      <c r="H3173"/>
      <c r="I3173"/>
      <c r="J3173"/>
      <c r="K3173"/>
      <c r="L3173"/>
      <c r="M3173"/>
      <c r="N3173"/>
      <c r="O3173"/>
      <c r="P3173"/>
      <c r="Q3173"/>
      <c r="R3173"/>
    </row>
    <row r="3174" spans="1:18" s="16" customFormat="1" x14ac:dyDescent="0.25">
      <c r="A3174"/>
      <c r="B3174" s="18"/>
      <c r="D3174"/>
      <c r="E3174"/>
      <c r="F3174"/>
      <c r="G3174"/>
      <c r="H3174"/>
      <c r="I3174"/>
      <c r="J3174"/>
      <c r="K3174"/>
      <c r="L3174"/>
      <c r="M3174"/>
      <c r="N3174"/>
      <c r="O3174"/>
      <c r="P3174"/>
      <c r="Q3174"/>
      <c r="R3174"/>
    </row>
    <row r="3175" spans="1:18" s="16" customFormat="1" x14ac:dyDescent="0.25">
      <c r="A3175"/>
      <c r="B3175" s="18"/>
      <c r="D3175"/>
      <c r="E3175"/>
      <c r="F3175"/>
      <c r="G3175"/>
      <c r="H3175"/>
      <c r="I3175"/>
      <c r="J3175"/>
      <c r="K3175"/>
      <c r="L3175"/>
      <c r="M3175"/>
      <c r="N3175"/>
      <c r="O3175"/>
      <c r="P3175"/>
      <c r="Q3175"/>
      <c r="R3175"/>
    </row>
    <row r="3176" spans="1:18" s="16" customFormat="1" x14ac:dyDescent="0.25">
      <c r="A3176"/>
      <c r="B3176" s="18"/>
      <c r="D3176"/>
      <c r="E3176"/>
      <c r="F3176"/>
      <c r="G3176"/>
      <c r="H3176"/>
      <c r="I3176"/>
      <c r="J3176"/>
      <c r="K3176"/>
      <c r="L3176"/>
      <c r="M3176"/>
      <c r="N3176"/>
      <c r="O3176"/>
      <c r="P3176"/>
      <c r="Q3176"/>
      <c r="R3176"/>
    </row>
    <row r="3177" spans="1:18" s="16" customFormat="1" x14ac:dyDescent="0.25">
      <c r="A3177"/>
      <c r="B3177" s="18"/>
      <c r="D3177"/>
      <c r="E3177"/>
      <c r="F3177"/>
      <c r="G3177"/>
      <c r="H3177"/>
      <c r="I3177"/>
      <c r="J3177"/>
      <c r="K3177"/>
      <c r="L3177"/>
      <c r="M3177"/>
      <c r="N3177"/>
      <c r="O3177"/>
      <c r="P3177"/>
      <c r="Q3177"/>
      <c r="R3177"/>
    </row>
    <row r="3178" spans="1:18" s="16" customFormat="1" x14ac:dyDescent="0.25">
      <c r="A3178"/>
      <c r="B3178" s="18"/>
      <c r="D3178"/>
      <c r="E3178"/>
      <c r="F3178"/>
      <c r="G3178"/>
      <c r="H3178"/>
      <c r="I3178"/>
      <c r="J3178"/>
      <c r="K3178"/>
      <c r="L3178"/>
      <c r="M3178"/>
      <c r="N3178"/>
      <c r="O3178"/>
      <c r="P3178"/>
      <c r="Q3178"/>
      <c r="R3178"/>
    </row>
    <row r="3179" spans="1:18" s="16" customFormat="1" x14ac:dyDescent="0.25">
      <c r="A3179"/>
      <c r="B3179" s="18"/>
      <c r="D3179"/>
      <c r="E3179"/>
      <c r="F3179"/>
      <c r="G3179"/>
      <c r="H3179"/>
      <c r="I3179"/>
      <c r="J3179"/>
      <c r="K3179"/>
      <c r="L3179"/>
      <c r="M3179"/>
      <c r="N3179"/>
      <c r="O3179"/>
      <c r="P3179"/>
      <c r="Q3179"/>
      <c r="R3179"/>
    </row>
    <row r="3180" spans="1:18" s="16" customFormat="1" x14ac:dyDescent="0.25">
      <c r="A3180"/>
      <c r="B3180" s="18"/>
      <c r="D3180"/>
      <c r="E3180"/>
      <c r="F3180"/>
      <c r="G3180"/>
      <c r="H3180"/>
      <c r="I3180"/>
      <c r="J3180"/>
      <c r="K3180"/>
      <c r="L3180"/>
      <c r="M3180"/>
      <c r="N3180"/>
      <c r="O3180"/>
      <c r="P3180"/>
      <c r="Q3180"/>
      <c r="R3180"/>
    </row>
    <row r="3181" spans="1:18" s="16" customFormat="1" x14ac:dyDescent="0.25">
      <c r="A3181"/>
      <c r="B3181" s="18"/>
      <c r="D3181"/>
      <c r="E3181"/>
      <c r="F3181"/>
      <c r="G3181"/>
      <c r="H3181"/>
      <c r="I3181"/>
      <c r="J3181"/>
      <c r="K3181"/>
      <c r="L3181"/>
      <c r="M3181"/>
      <c r="N3181"/>
      <c r="O3181"/>
      <c r="P3181"/>
      <c r="Q3181"/>
      <c r="R3181"/>
    </row>
    <row r="3182" spans="1:18" s="16" customFormat="1" x14ac:dyDescent="0.25">
      <c r="A3182"/>
      <c r="B3182" s="18"/>
      <c r="D3182"/>
      <c r="E3182"/>
      <c r="F3182"/>
      <c r="G3182"/>
      <c r="H3182"/>
      <c r="I3182"/>
      <c r="J3182"/>
      <c r="K3182"/>
      <c r="L3182"/>
      <c r="M3182"/>
      <c r="N3182"/>
      <c r="O3182"/>
      <c r="P3182"/>
      <c r="Q3182"/>
      <c r="R3182"/>
    </row>
    <row r="3183" spans="1:18" s="16" customFormat="1" x14ac:dyDescent="0.25">
      <c r="A3183"/>
      <c r="B3183" s="18"/>
      <c r="D3183"/>
      <c r="E3183"/>
      <c r="F3183"/>
      <c r="G3183"/>
      <c r="H3183"/>
      <c r="I3183"/>
      <c r="J3183"/>
      <c r="K3183"/>
      <c r="L3183"/>
      <c r="M3183"/>
      <c r="N3183"/>
      <c r="O3183"/>
      <c r="P3183"/>
      <c r="Q3183"/>
      <c r="R3183"/>
    </row>
    <row r="3184" spans="1:18" s="16" customFormat="1" x14ac:dyDescent="0.25">
      <c r="A3184"/>
      <c r="B3184" s="18"/>
      <c r="D3184"/>
      <c r="E3184"/>
      <c r="F3184"/>
      <c r="G3184"/>
      <c r="H3184"/>
      <c r="I3184"/>
      <c r="J3184"/>
      <c r="K3184"/>
      <c r="L3184"/>
      <c r="M3184"/>
      <c r="N3184"/>
      <c r="O3184"/>
      <c r="P3184"/>
      <c r="Q3184"/>
      <c r="R3184"/>
    </row>
    <row r="3185" spans="1:18" s="16" customFormat="1" x14ac:dyDescent="0.25">
      <c r="A3185"/>
      <c r="B3185" s="18"/>
      <c r="D3185"/>
      <c r="E3185"/>
      <c r="F3185"/>
      <c r="G3185"/>
      <c r="H3185"/>
      <c r="I3185"/>
      <c r="J3185"/>
      <c r="K3185"/>
      <c r="L3185"/>
      <c r="M3185"/>
      <c r="N3185"/>
      <c r="O3185"/>
      <c r="P3185"/>
      <c r="Q3185"/>
      <c r="R3185"/>
    </row>
    <row r="3186" spans="1:18" s="16" customFormat="1" x14ac:dyDescent="0.25">
      <c r="A3186"/>
      <c r="B3186" s="18"/>
      <c r="D3186"/>
      <c r="E3186"/>
      <c r="F3186"/>
      <c r="G3186"/>
      <c r="H3186"/>
      <c r="I3186"/>
      <c r="J3186"/>
      <c r="K3186"/>
      <c r="L3186"/>
      <c r="M3186"/>
      <c r="N3186"/>
      <c r="O3186"/>
      <c r="P3186"/>
      <c r="Q3186"/>
      <c r="R3186"/>
    </row>
    <row r="3187" spans="1:18" s="16" customFormat="1" x14ac:dyDescent="0.25">
      <c r="A3187"/>
      <c r="B3187" s="18"/>
      <c r="D3187"/>
      <c r="E3187"/>
      <c r="F3187"/>
      <c r="G3187"/>
      <c r="H3187"/>
      <c r="I3187"/>
      <c r="J3187"/>
      <c r="K3187"/>
      <c r="L3187"/>
      <c r="M3187"/>
      <c r="N3187"/>
      <c r="O3187"/>
      <c r="P3187"/>
      <c r="Q3187"/>
      <c r="R3187"/>
    </row>
    <row r="3188" spans="1:18" s="16" customFormat="1" x14ac:dyDescent="0.25">
      <c r="A3188"/>
      <c r="B3188" s="18"/>
      <c r="D3188"/>
      <c r="E3188"/>
      <c r="F3188"/>
      <c r="G3188"/>
      <c r="H3188"/>
      <c r="I3188"/>
      <c r="J3188"/>
      <c r="K3188"/>
      <c r="L3188"/>
      <c r="M3188"/>
      <c r="N3188"/>
      <c r="O3188"/>
      <c r="P3188"/>
      <c r="Q3188"/>
      <c r="R3188"/>
    </row>
    <row r="3189" spans="1:18" s="16" customFormat="1" x14ac:dyDescent="0.25">
      <c r="A3189"/>
      <c r="B3189" s="18"/>
      <c r="D3189"/>
      <c r="E3189"/>
      <c r="F3189"/>
      <c r="G3189"/>
      <c r="H3189"/>
      <c r="I3189"/>
      <c r="J3189"/>
      <c r="K3189"/>
      <c r="L3189"/>
      <c r="M3189"/>
      <c r="N3189"/>
      <c r="O3189"/>
      <c r="P3189"/>
      <c r="Q3189"/>
      <c r="R3189"/>
    </row>
    <row r="3190" spans="1:18" s="16" customFormat="1" x14ac:dyDescent="0.25">
      <c r="A3190"/>
      <c r="B3190" s="18"/>
      <c r="D3190"/>
      <c r="E3190"/>
      <c r="F3190"/>
      <c r="G3190"/>
      <c r="H3190"/>
      <c r="I3190"/>
      <c r="J3190"/>
      <c r="K3190"/>
      <c r="L3190"/>
      <c r="M3190"/>
      <c r="N3190"/>
      <c r="O3190"/>
      <c r="P3190"/>
      <c r="Q3190"/>
      <c r="R3190"/>
    </row>
    <row r="3191" spans="1:18" s="16" customFormat="1" x14ac:dyDescent="0.25">
      <c r="A3191"/>
      <c r="B3191" s="18"/>
      <c r="D3191"/>
      <c r="E3191"/>
      <c r="F3191"/>
      <c r="G3191"/>
      <c r="H3191"/>
      <c r="I3191"/>
      <c r="J3191"/>
      <c r="K3191"/>
      <c r="L3191"/>
      <c r="M3191"/>
      <c r="N3191"/>
      <c r="O3191"/>
      <c r="P3191"/>
      <c r="Q3191"/>
      <c r="R3191"/>
    </row>
    <row r="3192" spans="1:18" s="16" customFormat="1" x14ac:dyDescent="0.25">
      <c r="A3192"/>
      <c r="B3192" s="18"/>
      <c r="D3192"/>
      <c r="E3192"/>
      <c r="F3192"/>
      <c r="G3192"/>
      <c r="H3192"/>
      <c r="I3192"/>
      <c r="J3192"/>
      <c r="K3192"/>
      <c r="L3192"/>
      <c r="M3192"/>
      <c r="N3192"/>
      <c r="O3192"/>
      <c r="P3192"/>
      <c r="Q3192"/>
      <c r="R3192"/>
    </row>
    <row r="3193" spans="1:18" s="16" customFormat="1" x14ac:dyDescent="0.25">
      <c r="A3193"/>
      <c r="B3193" s="18"/>
      <c r="D3193"/>
      <c r="E3193"/>
      <c r="F3193"/>
      <c r="G3193"/>
      <c r="H3193"/>
      <c r="I3193"/>
      <c r="J3193"/>
      <c r="K3193"/>
      <c r="L3193"/>
      <c r="M3193"/>
      <c r="N3193"/>
      <c r="O3193"/>
      <c r="P3193"/>
      <c r="Q3193"/>
      <c r="R3193"/>
    </row>
    <row r="3194" spans="1:18" s="16" customFormat="1" x14ac:dyDescent="0.25">
      <c r="A3194"/>
      <c r="B3194" s="18"/>
      <c r="D3194"/>
      <c r="E3194"/>
      <c r="F3194"/>
      <c r="G3194"/>
      <c r="H3194"/>
      <c r="I3194"/>
      <c r="J3194"/>
      <c r="K3194"/>
      <c r="L3194"/>
      <c r="M3194"/>
      <c r="N3194"/>
      <c r="O3194"/>
      <c r="P3194"/>
      <c r="Q3194"/>
      <c r="R3194"/>
    </row>
    <row r="3195" spans="1:18" s="16" customFormat="1" x14ac:dyDescent="0.25">
      <c r="A3195"/>
      <c r="B3195" s="18"/>
      <c r="D3195"/>
      <c r="E3195"/>
      <c r="F3195"/>
      <c r="G3195"/>
      <c r="H3195"/>
      <c r="I3195"/>
      <c r="J3195"/>
      <c r="K3195"/>
      <c r="L3195"/>
      <c r="M3195"/>
      <c r="N3195"/>
      <c r="O3195"/>
      <c r="P3195"/>
      <c r="Q3195"/>
      <c r="R3195"/>
    </row>
    <row r="3196" spans="1:18" s="16" customFormat="1" x14ac:dyDescent="0.25">
      <c r="A3196"/>
      <c r="B3196" s="18"/>
      <c r="D3196"/>
      <c r="E3196"/>
      <c r="F3196"/>
      <c r="G3196"/>
      <c r="H3196"/>
      <c r="I3196"/>
      <c r="J3196"/>
      <c r="K3196"/>
      <c r="L3196"/>
      <c r="M3196"/>
      <c r="N3196"/>
      <c r="O3196"/>
      <c r="P3196"/>
      <c r="Q3196"/>
      <c r="R3196"/>
    </row>
    <row r="3197" spans="1:18" s="16" customFormat="1" x14ac:dyDescent="0.25">
      <c r="A3197"/>
      <c r="B3197" s="18"/>
      <c r="D3197"/>
      <c r="E3197"/>
      <c r="F3197"/>
      <c r="G3197"/>
      <c r="H3197"/>
      <c r="I3197"/>
      <c r="J3197"/>
      <c r="K3197"/>
      <c r="L3197"/>
      <c r="M3197"/>
      <c r="N3197"/>
      <c r="O3197"/>
      <c r="P3197"/>
      <c r="Q3197"/>
      <c r="R3197"/>
    </row>
    <row r="3198" spans="1:18" s="16" customFormat="1" x14ac:dyDescent="0.25">
      <c r="A3198"/>
      <c r="B3198" s="18"/>
      <c r="D3198"/>
      <c r="E3198"/>
      <c r="F3198"/>
      <c r="G3198"/>
      <c r="H3198"/>
      <c r="I3198"/>
      <c r="J3198"/>
      <c r="K3198"/>
      <c r="L3198"/>
      <c r="M3198"/>
      <c r="N3198"/>
      <c r="O3198"/>
      <c r="P3198"/>
      <c r="Q3198"/>
      <c r="R3198"/>
    </row>
    <row r="3199" spans="1:18" s="16" customFormat="1" x14ac:dyDescent="0.25">
      <c r="A3199"/>
      <c r="B3199" s="18"/>
      <c r="D3199"/>
      <c r="E3199"/>
      <c r="F3199"/>
      <c r="G3199"/>
      <c r="H3199"/>
      <c r="I3199"/>
      <c r="J3199"/>
      <c r="K3199"/>
      <c r="L3199"/>
      <c r="M3199"/>
      <c r="N3199"/>
      <c r="O3199"/>
      <c r="P3199"/>
      <c r="Q3199"/>
      <c r="R3199"/>
    </row>
    <row r="3200" spans="1:18" s="16" customFormat="1" x14ac:dyDescent="0.25">
      <c r="A3200"/>
      <c r="B3200" s="18"/>
      <c r="D3200"/>
      <c r="E3200"/>
      <c r="F3200"/>
      <c r="G3200"/>
      <c r="H3200"/>
      <c r="I3200"/>
      <c r="J3200"/>
      <c r="K3200"/>
      <c r="L3200"/>
      <c r="M3200"/>
      <c r="N3200"/>
      <c r="O3200"/>
      <c r="P3200"/>
      <c r="Q3200"/>
      <c r="R3200"/>
    </row>
    <row r="3201" spans="1:18" s="16" customFormat="1" x14ac:dyDescent="0.25">
      <c r="A3201"/>
      <c r="B3201" s="18"/>
      <c r="D3201"/>
      <c r="E3201"/>
      <c r="F3201"/>
      <c r="G3201"/>
      <c r="H3201"/>
      <c r="I3201"/>
      <c r="J3201"/>
      <c r="K3201"/>
      <c r="L3201"/>
      <c r="M3201"/>
      <c r="N3201"/>
      <c r="O3201"/>
      <c r="P3201"/>
      <c r="Q3201"/>
      <c r="R3201"/>
    </row>
    <row r="3202" spans="1:18" s="16" customFormat="1" x14ac:dyDescent="0.25">
      <c r="A3202"/>
      <c r="B3202" s="18"/>
      <c r="D3202"/>
      <c r="E3202"/>
      <c r="F3202"/>
      <c r="G3202"/>
      <c r="H3202"/>
      <c r="I3202"/>
      <c r="J3202"/>
      <c r="K3202"/>
      <c r="L3202"/>
      <c r="M3202"/>
      <c r="N3202"/>
      <c r="O3202"/>
      <c r="P3202"/>
      <c r="Q3202"/>
      <c r="R3202"/>
    </row>
    <row r="3203" spans="1:18" s="16" customFormat="1" x14ac:dyDescent="0.25">
      <c r="A3203"/>
      <c r="B3203" s="18"/>
      <c r="D3203"/>
      <c r="E3203"/>
      <c r="F3203"/>
      <c r="G3203"/>
      <c r="H3203"/>
      <c r="I3203"/>
      <c r="J3203"/>
      <c r="K3203"/>
      <c r="L3203"/>
      <c r="M3203"/>
      <c r="N3203"/>
      <c r="O3203"/>
      <c r="P3203"/>
      <c r="Q3203"/>
      <c r="R3203"/>
    </row>
    <row r="3204" spans="1:18" s="16" customFormat="1" x14ac:dyDescent="0.25">
      <c r="A3204"/>
      <c r="B3204" s="18"/>
      <c r="D3204"/>
      <c r="E3204"/>
      <c r="F3204"/>
      <c r="G3204"/>
      <c r="H3204"/>
      <c r="I3204"/>
      <c r="J3204"/>
      <c r="K3204"/>
      <c r="L3204"/>
      <c r="M3204"/>
      <c r="N3204"/>
      <c r="O3204"/>
      <c r="P3204"/>
      <c r="Q3204"/>
      <c r="R3204"/>
    </row>
    <row r="3205" spans="1:18" s="16" customFormat="1" x14ac:dyDescent="0.25">
      <c r="A3205"/>
      <c r="B3205" s="18"/>
      <c r="D3205"/>
      <c r="E3205"/>
      <c r="F3205"/>
      <c r="G3205"/>
      <c r="H3205"/>
      <c r="I3205"/>
      <c r="J3205"/>
      <c r="K3205"/>
      <c r="L3205"/>
      <c r="M3205"/>
      <c r="N3205"/>
      <c r="O3205"/>
      <c r="P3205"/>
      <c r="Q3205"/>
      <c r="R3205"/>
    </row>
    <row r="3206" spans="1:18" s="16" customFormat="1" x14ac:dyDescent="0.25">
      <c r="A3206"/>
      <c r="B3206" s="18"/>
      <c r="D3206"/>
      <c r="E3206"/>
      <c r="F3206"/>
      <c r="G3206"/>
      <c r="H3206"/>
      <c r="I3206"/>
      <c r="J3206"/>
      <c r="K3206"/>
      <c r="L3206"/>
      <c r="M3206"/>
      <c r="N3206"/>
      <c r="O3206"/>
      <c r="P3206"/>
      <c r="Q3206"/>
      <c r="R3206"/>
    </row>
    <row r="3207" spans="1:18" s="16" customFormat="1" x14ac:dyDescent="0.25">
      <c r="A3207"/>
      <c r="B3207" s="18"/>
      <c r="D3207"/>
      <c r="E3207"/>
      <c r="F3207"/>
      <c r="G3207"/>
      <c r="H3207"/>
      <c r="I3207"/>
      <c r="J3207"/>
      <c r="K3207"/>
      <c r="L3207"/>
      <c r="M3207"/>
      <c r="N3207"/>
      <c r="O3207"/>
      <c r="P3207"/>
      <c r="Q3207"/>
      <c r="R3207"/>
    </row>
    <row r="3208" spans="1:18" s="16" customFormat="1" x14ac:dyDescent="0.25">
      <c r="A3208"/>
      <c r="B3208" s="18"/>
      <c r="D3208"/>
      <c r="E3208"/>
      <c r="F3208"/>
      <c r="G3208"/>
      <c r="H3208"/>
      <c r="I3208"/>
      <c r="J3208"/>
      <c r="K3208"/>
      <c r="L3208"/>
      <c r="M3208"/>
      <c r="N3208"/>
      <c r="O3208"/>
      <c r="P3208"/>
      <c r="Q3208"/>
      <c r="R3208"/>
    </row>
    <row r="3209" spans="1:18" s="16" customFormat="1" x14ac:dyDescent="0.25">
      <c r="A3209"/>
      <c r="B3209" s="18"/>
      <c r="D3209"/>
      <c r="E3209"/>
      <c r="F3209"/>
      <c r="G3209"/>
      <c r="H3209"/>
      <c r="I3209"/>
      <c r="J3209"/>
      <c r="K3209"/>
      <c r="L3209"/>
      <c r="M3209"/>
      <c r="N3209"/>
      <c r="O3209"/>
      <c r="P3209"/>
      <c r="Q3209"/>
      <c r="R3209"/>
    </row>
    <row r="3210" spans="1:18" s="16" customFormat="1" x14ac:dyDescent="0.25">
      <c r="A3210"/>
      <c r="B3210" s="18"/>
      <c r="D3210"/>
      <c r="E3210"/>
      <c r="F3210"/>
      <c r="G3210"/>
      <c r="H3210"/>
      <c r="I3210"/>
      <c r="J3210"/>
      <c r="K3210"/>
      <c r="L3210"/>
      <c r="M3210"/>
      <c r="N3210"/>
      <c r="O3210"/>
      <c r="P3210"/>
      <c r="Q3210"/>
      <c r="R3210"/>
    </row>
    <row r="3211" spans="1:18" s="16" customFormat="1" x14ac:dyDescent="0.25">
      <c r="A3211"/>
      <c r="B3211" s="18"/>
      <c r="D3211"/>
      <c r="E3211"/>
      <c r="F3211"/>
      <c r="G3211"/>
      <c r="H3211"/>
      <c r="I3211"/>
      <c r="J3211"/>
      <c r="K3211"/>
      <c r="L3211"/>
      <c r="M3211"/>
      <c r="N3211"/>
      <c r="O3211"/>
      <c r="P3211"/>
      <c r="Q3211"/>
      <c r="R3211"/>
    </row>
    <row r="3212" spans="1:18" s="16" customFormat="1" x14ac:dyDescent="0.25">
      <c r="A3212"/>
      <c r="B3212" s="17"/>
      <c r="D3212"/>
      <c r="E3212"/>
      <c r="F3212"/>
      <c r="G3212"/>
      <c r="H3212"/>
      <c r="I3212"/>
      <c r="J3212"/>
      <c r="K3212"/>
      <c r="L3212"/>
      <c r="M3212"/>
      <c r="N3212"/>
      <c r="O3212"/>
      <c r="P3212"/>
      <c r="Q3212"/>
      <c r="R3212"/>
    </row>
    <row r="3213" spans="1:18" s="16" customFormat="1" x14ac:dyDescent="0.25">
      <c r="A3213"/>
      <c r="B3213" s="18"/>
      <c r="D3213"/>
      <c r="E3213"/>
      <c r="F3213"/>
      <c r="G3213"/>
      <c r="H3213"/>
      <c r="I3213"/>
      <c r="J3213"/>
      <c r="K3213"/>
      <c r="L3213"/>
      <c r="M3213"/>
      <c r="N3213"/>
      <c r="O3213"/>
      <c r="P3213"/>
      <c r="Q3213"/>
      <c r="R3213"/>
    </row>
    <row r="3214" spans="1:18" s="16" customFormat="1" x14ac:dyDescent="0.25">
      <c r="A3214"/>
      <c r="B3214" s="18"/>
      <c r="D3214"/>
      <c r="E3214"/>
      <c r="F3214"/>
      <c r="G3214"/>
      <c r="H3214"/>
      <c r="I3214"/>
      <c r="J3214"/>
      <c r="K3214"/>
      <c r="L3214"/>
      <c r="M3214"/>
      <c r="N3214"/>
      <c r="O3214"/>
      <c r="P3214"/>
      <c r="Q3214"/>
      <c r="R3214"/>
    </row>
    <row r="3215" spans="1:18" s="16" customFormat="1" x14ac:dyDescent="0.25">
      <c r="A3215"/>
      <c r="B3215" s="18"/>
      <c r="D3215"/>
      <c r="E3215"/>
      <c r="F3215"/>
      <c r="G3215"/>
      <c r="H3215"/>
      <c r="I3215"/>
      <c r="J3215"/>
      <c r="K3215"/>
      <c r="L3215"/>
      <c r="M3215"/>
      <c r="N3215"/>
      <c r="O3215"/>
      <c r="P3215"/>
      <c r="Q3215"/>
      <c r="R3215"/>
    </row>
    <row r="3216" spans="1:18" s="16" customFormat="1" x14ac:dyDescent="0.25">
      <c r="A3216"/>
      <c r="B3216" s="18"/>
      <c r="D3216"/>
      <c r="E3216"/>
      <c r="F3216"/>
      <c r="G3216"/>
      <c r="H3216"/>
      <c r="I3216"/>
      <c r="J3216"/>
      <c r="K3216"/>
      <c r="L3216"/>
      <c r="M3216"/>
      <c r="N3216"/>
      <c r="O3216"/>
      <c r="P3216"/>
      <c r="Q3216"/>
      <c r="R3216"/>
    </row>
    <row r="3217" spans="1:18" s="16" customFormat="1" x14ac:dyDescent="0.25">
      <c r="A3217"/>
      <c r="B3217" s="18"/>
      <c r="D3217"/>
      <c r="E3217"/>
      <c r="F3217"/>
      <c r="G3217"/>
      <c r="H3217"/>
      <c r="I3217"/>
      <c r="J3217"/>
      <c r="K3217"/>
      <c r="L3217"/>
      <c r="M3217"/>
      <c r="N3217"/>
      <c r="O3217"/>
      <c r="P3217"/>
      <c r="Q3217"/>
      <c r="R3217"/>
    </row>
    <row r="3218" spans="1:18" s="16" customFormat="1" x14ac:dyDescent="0.25">
      <c r="A3218"/>
      <c r="B3218" s="18"/>
      <c r="D3218"/>
      <c r="E3218"/>
      <c r="F3218"/>
      <c r="G3218"/>
      <c r="H3218"/>
      <c r="I3218"/>
      <c r="J3218"/>
      <c r="K3218"/>
      <c r="L3218"/>
      <c r="M3218"/>
      <c r="N3218"/>
      <c r="O3218"/>
      <c r="P3218"/>
      <c r="Q3218"/>
      <c r="R3218"/>
    </row>
    <row r="3219" spans="1:18" s="16" customFormat="1" x14ac:dyDescent="0.25">
      <c r="A3219"/>
      <c r="B3219" s="18"/>
      <c r="D3219"/>
      <c r="E3219"/>
      <c r="F3219"/>
      <c r="G3219"/>
      <c r="H3219"/>
      <c r="I3219"/>
      <c r="J3219"/>
      <c r="K3219"/>
      <c r="L3219"/>
      <c r="M3219"/>
      <c r="N3219"/>
      <c r="O3219"/>
      <c r="P3219"/>
      <c r="Q3219"/>
      <c r="R3219"/>
    </row>
    <row r="3220" spans="1:18" s="16" customFormat="1" x14ac:dyDescent="0.25">
      <c r="A3220"/>
      <c r="B3220" s="18"/>
      <c r="D3220"/>
      <c r="E3220"/>
      <c r="F3220"/>
      <c r="G3220"/>
      <c r="H3220"/>
      <c r="I3220"/>
      <c r="J3220"/>
      <c r="K3220"/>
      <c r="L3220"/>
      <c r="M3220"/>
      <c r="N3220"/>
      <c r="O3220"/>
      <c r="P3220"/>
      <c r="Q3220"/>
      <c r="R3220"/>
    </row>
    <row r="3221" spans="1:18" s="16" customFormat="1" x14ac:dyDescent="0.25">
      <c r="A3221"/>
      <c r="B3221" s="18"/>
      <c r="D3221"/>
      <c r="E3221"/>
      <c r="F3221"/>
      <c r="G3221"/>
      <c r="H3221"/>
      <c r="I3221"/>
      <c r="J3221"/>
      <c r="K3221"/>
      <c r="L3221"/>
      <c r="M3221"/>
      <c r="N3221"/>
      <c r="O3221"/>
      <c r="P3221"/>
      <c r="Q3221"/>
      <c r="R3221"/>
    </row>
    <row r="3222" spans="1:18" s="16" customFormat="1" x14ac:dyDescent="0.25">
      <c r="A3222"/>
      <c r="B3222" s="18"/>
      <c r="D3222"/>
      <c r="E3222"/>
      <c r="F3222"/>
      <c r="G3222"/>
      <c r="H3222"/>
      <c r="I3222"/>
      <c r="J3222"/>
      <c r="K3222"/>
      <c r="L3222"/>
      <c r="M3222"/>
      <c r="N3222"/>
      <c r="O3222"/>
      <c r="P3222"/>
      <c r="Q3222"/>
      <c r="R3222"/>
    </row>
    <row r="3223" spans="1:18" s="16" customFormat="1" x14ac:dyDescent="0.25">
      <c r="A3223"/>
      <c r="B3223" s="18"/>
      <c r="D3223"/>
      <c r="E3223"/>
      <c r="F3223"/>
      <c r="G3223"/>
      <c r="H3223"/>
      <c r="I3223"/>
      <c r="J3223"/>
      <c r="K3223"/>
      <c r="L3223"/>
      <c r="M3223"/>
      <c r="N3223"/>
      <c r="O3223"/>
      <c r="P3223"/>
      <c r="Q3223"/>
      <c r="R3223"/>
    </row>
    <row r="3224" spans="1:18" s="16" customFormat="1" x14ac:dyDescent="0.25">
      <c r="A3224"/>
      <c r="B3224" s="18"/>
      <c r="D3224"/>
      <c r="E3224"/>
      <c r="F3224"/>
      <c r="G3224"/>
      <c r="H3224"/>
      <c r="I3224"/>
      <c r="J3224"/>
      <c r="K3224"/>
      <c r="L3224"/>
      <c r="M3224"/>
      <c r="N3224"/>
      <c r="O3224"/>
      <c r="P3224"/>
      <c r="Q3224"/>
      <c r="R3224"/>
    </row>
    <row r="3225" spans="1:18" s="16" customFormat="1" x14ac:dyDescent="0.25">
      <c r="A3225"/>
      <c r="B3225" s="18"/>
      <c r="D3225"/>
      <c r="E3225"/>
      <c r="F3225"/>
      <c r="G3225"/>
      <c r="H3225"/>
      <c r="I3225"/>
      <c r="J3225"/>
      <c r="K3225"/>
      <c r="L3225"/>
      <c r="M3225"/>
      <c r="N3225"/>
      <c r="O3225"/>
      <c r="P3225"/>
      <c r="Q3225"/>
      <c r="R3225"/>
    </row>
    <row r="3226" spans="1:18" s="16" customFormat="1" x14ac:dyDescent="0.25">
      <c r="A3226"/>
      <c r="B3226" s="18"/>
      <c r="D3226"/>
      <c r="E3226"/>
      <c r="F3226"/>
      <c r="G3226"/>
      <c r="H3226"/>
      <c r="I3226"/>
      <c r="J3226"/>
      <c r="K3226"/>
      <c r="L3226"/>
      <c r="M3226"/>
      <c r="N3226"/>
      <c r="O3226"/>
      <c r="P3226"/>
      <c r="Q3226"/>
      <c r="R3226"/>
    </row>
    <row r="3227" spans="1:18" s="16" customFormat="1" x14ac:dyDescent="0.25">
      <c r="A3227"/>
      <c r="B3227" s="18"/>
      <c r="D3227"/>
      <c r="E3227"/>
      <c r="F3227"/>
      <c r="G3227"/>
      <c r="H3227"/>
      <c r="I3227"/>
      <c r="J3227"/>
      <c r="K3227"/>
      <c r="L3227"/>
      <c r="M3227"/>
      <c r="N3227"/>
      <c r="O3227"/>
      <c r="P3227"/>
      <c r="Q3227"/>
      <c r="R3227"/>
    </row>
    <row r="3228" spans="1:18" s="16" customFormat="1" x14ac:dyDescent="0.25">
      <c r="A3228"/>
      <c r="B3228" s="18"/>
      <c r="D3228"/>
      <c r="E3228"/>
      <c r="F3228"/>
      <c r="G3228"/>
      <c r="H3228"/>
      <c r="I3228"/>
      <c r="J3228"/>
      <c r="K3228"/>
      <c r="L3228"/>
      <c r="M3228"/>
      <c r="N3228"/>
      <c r="O3228"/>
      <c r="P3228"/>
      <c r="Q3228"/>
      <c r="R3228"/>
    </row>
    <row r="3229" spans="1:18" s="16" customFormat="1" x14ac:dyDescent="0.25">
      <c r="A3229"/>
      <c r="B3229" s="18"/>
      <c r="D3229"/>
      <c r="E3229"/>
      <c r="F3229"/>
      <c r="G3229"/>
      <c r="H3229"/>
      <c r="I3229"/>
      <c r="J3229"/>
      <c r="K3229"/>
      <c r="L3229"/>
      <c r="M3229"/>
      <c r="N3229"/>
      <c r="O3229"/>
      <c r="P3229"/>
      <c r="Q3229"/>
      <c r="R3229"/>
    </row>
    <row r="3230" spans="1:18" s="16" customFormat="1" x14ac:dyDescent="0.25">
      <c r="A3230"/>
      <c r="B3230" s="18"/>
      <c r="D3230"/>
      <c r="E3230"/>
      <c r="F3230"/>
      <c r="G3230"/>
      <c r="H3230"/>
      <c r="I3230"/>
      <c r="J3230"/>
      <c r="K3230"/>
      <c r="L3230"/>
      <c r="M3230"/>
      <c r="N3230"/>
      <c r="O3230"/>
      <c r="P3230"/>
      <c r="Q3230"/>
      <c r="R3230"/>
    </row>
    <row r="3231" spans="1:18" s="16" customFormat="1" x14ac:dyDescent="0.25">
      <c r="A3231"/>
      <c r="B3231" s="18"/>
      <c r="D3231"/>
      <c r="E3231"/>
      <c r="F3231"/>
      <c r="G3231"/>
      <c r="H3231"/>
      <c r="I3231"/>
      <c r="J3231"/>
      <c r="K3231"/>
      <c r="L3231"/>
      <c r="M3231"/>
      <c r="N3231"/>
      <c r="O3231"/>
      <c r="P3231"/>
      <c r="Q3231"/>
      <c r="R3231"/>
    </row>
    <row r="3232" spans="1:18" s="16" customFormat="1" x14ac:dyDescent="0.25">
      <c r="A3232"/>
      <c r="B3232" s="18"/>
      <c r="D3232"/>
      <c r="E3232"/>
      <c r="F3232"/>
      <c r="G3232"/>
      <c r="H3232"/>
      <c r="I3232"/>
      <c r="J3232"/>
      <c r="K3232"/>
      <c r="L3232"/>
      <c r="M3232"/>
      <c r="N3232"/>
      <c r="O3232"/>
      <c r="P3232"/>
      <c r="Q3232"/>
      <c r="R3232"/>
    </row>
    <row r="3233" spans="1:18" s="16" customFormat="1" x14ac:dyDescent="0.25">
      <c r="A3233"/>
      <c r="B3233" s="18"/>
      <c r="D3233"/>
      <c r="E3233"/>
      <c r="F3233"/>
      <c r="G3233"/>
      <c r="H3233"/>
      <c r="I3233"/>
      <c r="J3233"/>
      <c r="K3233"/>
      <c r="L3233"/>
      <c r="M3233"/>
      <c r="N3233"/>
      <c r="O3233"/>
      <c r="P3233"/>
      <c r="Q3233"/>
      <c r="R3233"/>
    </row>
    <row r="3234" spans="1:18" s="16" customFormat="1" x14ac:dyDescent="0.25">
      <c r="A3234"/>
      <c r="B3234" s="18"/>
      <c r="D3234"/>
      <c r="E3234"/>
      <c r="F3234"/>
      <c r="G3234"/>
      <c r="H3234"/>
      <c r="I3234"/>
      <c r="J3234"/>
      <c r="K3234"/>
      <c r="L3234"/>
      <c r="M3234"/>
      <c r="N3234"/>
      <c r="O3234"/>
      <c r="P3234"/>
      <c r="Q3234"/>
      <c r="R3234"/>
    </row>
    <row r="3235" spans="1:18" s="16" customFormat="1" x14ac:dyDescent="0.25">
      <c r="A3235"/>
      <c r="B3235" s="18"/>
      <c r="D3235"/>
      <c r="E3235"/>
      <c r="F3235"/>
      <c r="G3235"/>
      <c r="H3235"/>
      <c r="I3235"/>
      <c r="J3235"/>
      <c r="K3235"/>
      <c r="L3235"/>
      <c r="M3235"/>
      <c r="N3235"/>
      <c r="O3235"/>
      <c r="P3235"/>
      <c r="Q3235"/>
      <c r="R3235"/>
    </row>
    <row r="3236" spans="1:18" s="16" customFormat="1" x14ac:dyDescent="0.25">
      <c r="A3236"/>
      <c r="B3236" s="18"/>
      <c r="D3236"/>
      <c r="E3236"/>
      <c r="F3236"/>
      <c r="G3236"/>
      <c r="H3236"/>
      <c r="I3236"/>
      <c r="J3236"/>
      <c r="K3236"/>
      <c r="L3236"/>
      <c r="M3236"/>
      <c r="N3236"/>
      <c r="O3236"/>
      <c r="P3236"/>
      <c r="Q3236"/>
      <c r="R3236"/>
    </row>
    <row r="3237" spans="1:18" s="16" customFormat="1" x14ac:dyDescent="0.25">
      <c r="A3237"/>
      <c r="B3237" s="18"/>
      <c r="D3237"/>
      <c r="E3237"/>
      <c r="F3237"/>
      <c r="G3237"/>
      <c r="H3237"/>
      <c r="I3237"/>
      <c r="J3237"/>
      <c r="K3237"/>
      <c r="L3237"/>
      <c r="M3237"/>
      <c r="N3237"/>
      <c r="O3237"/>
      <c r="P3237"/>
      <c r="Q3237"/>
      <c r="R3237"/>
    </row>
    <row r="3238" spans="1:18" s="16" customFormat="1" x14ac:dyDescent="0.25">
      <c r="A3238"/>
      <c r="B3238" s="18"/>
      <c r="D3238"/>
      <c r="E3238"/>
      <c r="F3238"/>
      <c r="G3238"/>
      <c r="H3238"/>
      <c r="I3238"/>
      <c r="J3238"/>
      <c r="K3238"/>
      <c r="L3238"/>
      <c r="M3238"/>
      <c r="N3238"/>
      <c r="O3238"/>
      <c r="P3238"/>
      <c r="Q3238"/>
      <c r="R3238"/>
    </row>
    <row r="3239" spans="1:18" s="16" customFormat="1" x14ac:dyDescent="0.25">
      <c r="A3239"/>
      <c r="B3239" s="18"/>
      <c r="D3239"/>
      <c r="E3239"/>
      <c r="F3239"/>
      <c r="G3239"/>
      <c r="H3239"/>
      <c r="I3239"/>
      <c r="J3239"/>
      <c r="K3239"/>
      <c r="L3239"/>
      <c r="M3239"/>
      <c r="N3239"/>
      <c r="O3239"/>
      <c r="P3239"/>
      <c r="Q3239"/>
      <c r="R3239"/>
    </row>
    <row r="3240" spans="1:18" s="16" customFormat="1" x14ac:dyDescent="0.25">
      <c r="A3240"/>
      <c r="B3240" s="18"/>
      <c r="D3240"/>
      <c r="E3240"/>
      <c r="F3240"/>
      <c r="G3240"/>
      <c r="H3240"/>
      <c r="I3240"/>
      <c r="J3240"/>
      <c r="K3240"/>
      <c r="L3240"/>
      <c r="M3240"/>
      <c r="N3240"/>
      <c r="O3240"/>
      <c r="P3240"/>
      <c r="Q3240"/>
      <c r="R3240"/>
    </row>
    <row r="3241" spans="1:18" s="16" customFormat="1" x14ac:dyDescent="0.25">
      <c r="A3241"/>
      <c r="B3241" s="18"/>
      <c r="D3241"/>
      <c r="E3241"/>
      <c r="F3241"/>
      <c r="G3241"/>
      <c r="H3241"/>
      <c r="I3241"/>
      <c r="J3241"/>
      <c r="K3241"/>
      <c r="L3241"/>
      <c r="M3241"/>
      <c r="N3241"/>
      <c r="O3241"/>
      <c r="P3241"/>
      <c r="Q3241"/>
      <c r="R3241"/>
    </row>
    <row r="3242" spans="1:18" s="16" customFormat="1" x14ac:dyDescent="0.25">
      <c r="A3242"/>
      <c r="B3242" s="18"/>
      <c r="D3242"/>
      <c r="E3242"/>
      <c r="F3242"/>
      <c r="G3242"/>
      <c r="H3242"/>
      <c r="I3242"/>
      <c r="J3242"/>
      <c r="K3242"/>
      <c r="L3242"/>
      <c r="M3242"/>
      <c r="N3242"/>
      <c r="O3242"/>
      <c r="P3242"/>
      <c r="Q3242"/>
      <c r="R3242"/>
    </row>
    <row r="3243" spans="1:18" s="16" customFormat="1" x14ac:dyDescent="0.25">
      <c r="A3243"/>
      <c r="B3243" s="18"/>
      <c r="D3243"/>
      <c r="E3243"/>
      <c r="F3243"/>
      <c r="G3243"/>
      <c r="H3243"/>
      <c r="I3243"/>
      <c r="J3243"/>
      <c r="K3243"/>
      <c r="L3243"/>
      <c r="M3243"/>
      <c r="N3243"/>
      <c r="O3243"/>
      <c r="P3243"/>
      <c r="Q3243"/>
      <c r="R3243"/>
    </row>
    <row r="3244" spans="1:18" s="16" customFormat="1" x14ac:dyDescent="0.25">
      <c r="A3244"/>
      <c r="B3244" s="18"/>
      <c r="D3244"/>
      <c r="E3244"/>
      <c r="F3244"/>
      <c r="G3244"/>
      <c r="H3244"/>
      <c r="I3244"/>
      <c r="J3244"/>
      <c r="K3244"/>
      <c r="L3244"/>
      <c r="M3244"/>
      <c r="N3244"/>
      <c r="O3244"/>
      <c r="P3244"/>
      <c r="Q3244"/>
      <c r="R3244"/>
    </row>
    <row r="3245" spans="1:18" s="16" customFormat="1" x14ac:dyDescent="0.25">
      <c r="A3245"/>
      <c r="B3245" s="18"/>
      <c r="D3245"/>
      <c r="E3245"/>
      <c r="F3245"/>
      <c r="G3245"/>
      <c r="H3245"/>
      <c r="I3245"/>
      <c r="J3245"/>
      <c r="K3245"/>
      <c r="L3245"/>
      <c r="M3245"/>
      <c r="N3245"/>
      <c r="O3245"/>
      <c r="P3245"/>
      <c r="Q3245"/>
      <c r="R3245"/>
    </row>
    <row r="3246" spans="1:18" s="16" customFormat="1" x14ac:dyDescent="0.25">
      <c r="A3246"/>
      <c r="B3246" s="18"/>
      <c r="D3246"/>
      <c r="E3246"/>
      <c r="F3246"/>
      <c r="G3246"/>
      <c r="H3246"/>
      <c r="I3246"/>
      <c r="J3246"/>
      <c r="K3246"/>
      <c r="L3246"/>
      <c r="M3246"/>
      <c r="N3246"/>
      <c r="O3246"/>
      <c r="P3246"/>
      <c r="Q3246"/>
      <c r="R3246"/>
    </row>
    <row r="3247" spans="1:18" s="16" customFormat="1" x14ac:dyDescent="0.25">
      <c r="A3247"/>
      <c r="B3247" s="18"/>
      <c r="D3247"/>
      <c r="E3247"/>
      <c r="F3247"/>
      <c r="G3247"/>
      <c r="H3247"/>
      <c r="I3247"/>
      <c r="J3247"/>
      <c r="K3247"/>
      <c r="L3247"/>
      <c r="M3247"/>
      <c r="N3247"/>
      <c r="O3247"/>
      <c r="P3247"/>
      <c r="Q3247"/>
      <c r="R3247"/>
    </row>
    <row r="3248" spans="1:18" s="16" customFormat="1" x14ac:dyDescent="0.25">
      <c r="A3248"/>
      <c r="B3248" s="18"/>
      <c r="D3248"/>
      <c r="E3248"/>
      <c r="F3248"/>
      <c r="G3248"/>
      <c r="H3248"/>
      <c r="I3248"/>
      <c r="J3248"/>
      <c r="K3248"/>
      <c r="L3248"/>
      <c r="M3248"/>
      <c r="N3248"/>
      <c r="O3248"/>
      <c r="P3248"/>
      <c r="Q3248"/>
      <c r="R3248"/>
    </row>
    <row r="3249" spans="1:18" s="16" customFormat="1" x14ac:dyDescent="0.25">
      <c r="A3249"/>
      <c r="B3249" s="18"/>
      <c r="D3249"/>
      <c r="E3249"/>
      <c r="F3249"/>
      <c r="G3249"/>
      <c r="H3249"/>
      <c r="I3249"/>
      <c r="J3249"/>
      <c r="K3249"/>
      <c r="L3249"/>
      <c r="M3249"/>
      <c r="N3249"/>
      <c r="O3249"/>
      <c r="P3249"/>
      <c r="Q3249"/>
      <c r="R3249"/>
    </row>
    <row r="3250" spans="1:18" s="16" customFormat="1" x14ac:dyDescent="0.25">
      <c r="A3250"/>
      <c r="B3250" s="18"/>
      <c r="D3250"/>
      <c r="E3250"/>
      <c r="F3250"/>
      <c r="G3250"/>
      <c r="H3250"/>
      <c r="I3250"/>
      <c r="J3250"/>
      <c r="K3250"/>
      <c r="L3250"/>
      <c r="M3250"/>
      <c r="N3250"/>
      <c r="O3250"/>
      <c r="P3250"/>
      <c r="Q3250"/>
      <c r="R3250"/>
    </row>
    <row r="3251" spans="1:18" s="16" customFormat="1" x14ac:dyDescent="0.25">
      <c r="A3251"/>
      <c r="B3251" s="18"/>
      <c r="D3251"/>
      <c r="E3251"/>
      <c r="F3251"/>
      <c r="G3251"/>
      <c r="H3251"/>
      <c r="I3251"/>
      <c r="J3251"/>
      <c r="K3251"/>
      <c r="L3251"/>
      <c r="M3251"/>
      <c r="N3251"/>
      <c r="O3251"/>
      <c r="P3251"/>
      <c r="Q3251"/>
      <c r="R3251"/>
    </row>
    <row r="3252" spans="1:18" s="16" customFormat="1" x14ac:dyDescent="0.25">
      <c r="A3252"/>
      <c r="B3252" s="18"/>
      <c r="D3252"/>
      <c r="E3252"/>
      <c r="F3252"/>
      <c r="G3252"/>
      <c r="H3252"/>
      <c r="I3252"/>
      <c r="J3252"/>
      <c r="K3252"/>
      <c r="L3252"/>
      <c r="M3252"/>
      <c r="N3252"/>
      <c r="O3252"/>
      <c r="P3252"/>
      <c r="Q3252"/>
      <c r="R3252"/>
    </row>
    <row r="3253" spans="1:18" s="16" customFormat="1" x14ac:dyDescent="0.25">
      <c r="A3253"/>
      <c r="B3253" s="18"/>
      <c r="D3253"/>
      <c r="E3253"/>
      <c r="F3253"/>
      <c r="G3253"/>
      <c r="H3253"/>
      <c r="I3253"/>
      <c r="J3253"/>
      <c r="K3253"/>
      <c r="L3253"/>
      <c r="M3253"/>
      <c r="N3253"/>
      <c r="O3253"/>
      <c r="P3253"/>
      <c r="Q3253"/>
      <c r="R3253"/>
    </row>
    <row r="3254" spans="1:18" s="16" customFormat="1" x14ac:dyDescent="0.25">
      <c r="A3254"/>
      <c r="B3254" s="18"/>
      <c r="D3254"/>
      <c r="E3254"/>
      <c r="F3254"/>
      <c r="G3254"/>
      <c r="H3254"/>
      <c r="I3254"/>
      <c r="J3254"/>
      <c r="K3254"/>
      <c r="L3254"/>
      <c r="M3254"/>
      <c r="N3254"/>
      <c r="O3254"/>
      <c r="P3254"/>
      <c r="Q3254"/>
      <c r="R3254"/>
    </row>
    <row r="3255" spans="1:18" s="16" customFormat="1" x14ac:dyDescent="0.25">
      <c r="A3255"/>
      <c r="B3255" s="18"/>
      <c r="D3255"/>
      <c r="E3255"/>
      <c r="F3255"/>
      <c r="G3255"/>
      <c r="H3255"/>
      <c r="I3255"/>
      <c r="J3255"/>
      <c r="K3255"/>
      <c r="L3255"/>
      <c r="M3255"/>
      <c r="N3255"/>
      <c r="O3255"/>
      <c r="P3255"/>
      <c r="Q3255"/>
      <c r="R3255"/>
    </row>
    <row r="3256" spans="1:18" s="16" customFormat="1" x14ac:dyDescent="0.25">
      <c r="A3256"/>
      <c r="B3256" s="18"/>
      <c r="D3256"/>
      <c r="E3256"/>
      <c r="F3256"/>
      <c r="G3256"/>
      <c r="H3256"/>
      <c r="I3256"/>
      <c r="J3256"/>
      <c r="K3256"/>
      <c r="L3256"/>
      <c r="M3256"/>
      <c r="N3256"/>
      <c r="O3256"/>
      <c r="P3256"/>
      <c r="Q3256"/>
      <c r="R3256"/>
    </row>
    <row r="3257" spans="1:18" s="16" customFormat="1" x14ac:dyDescent="0.25">
      <c r="A3257"/>
      <c r="B3257" s="18"/>
      <c r="D3257"/>
      <c r="E3257"/>
      <c r="F3257"/>
      <c r="G3257"/>
      <c r="H3257"/>
      <c r="I3257"/>
      <c r="J3257"/>
      <c r="K3257"/>
      <c r="L3257"/>
      <c r="M3257"/>
      <c r="N3257"/>
      <c r="O3257"/>
      <c r="P3257"/>
      <c r="Q3257"/>
      <c r="R3257"/>
    </row>
    <row r="3258" spans="1:18" s="16" customFormat="1" x14ac:dyDescent="0.25">
      <c r="A3258"/>
      <c r="B3258" s="18"/>
      <c r="D3258"/>
      <c r="E3258"/>
      <c r="F3258"/>
      <c r="G3258"/>
      <c r="H3258"/>
      <c r="I3258"/>
      <c r="J3258"/>
      <c r="K3258"/>
      <c r="L3258"/>
      <c r="M3258"/>
      <c r="N3258"/>
      <c r="O3258"/>
      <c r="P3258"/>
      <c r="Q3258"/>
      <c r="R3258"/>
    </row>
    <row r="3259" spans="1:18" s="16" customFormat="1" x14ac:dyDescent="0.25">
      <c r="A3259"/>
      <c r="B3259" s="18"/>
      <c r="D3259"/>
      <c r="E3259"/>
      <c r="F3259"/>
      <c r="G3259"/>
      <c r="H3259"/>
      <c r="I3259"/>
      <c r="J3259"/>
      <c r="K3259"/>
      <c r="L3259"/>
      <c r="M3259"/>
      <c r="N3259"/>
      <c r="O3259"/>
      <c r="P3259"/>
      <c r="Q3259"/>
      <c r="R3259"/>
    </row>
    <row r="3260" spans="1:18" s="16" customFormat="1" x14ac:dyDescent="0.25">
      <c r="A3260"/>
      <c r="B3260" s="18"/>
      <c r="D3260"/>
      <c r="E3260"/>
      <c r="F3260"/>
      <c r="G3260"/>
      <c r="H3260"/>
      <c r="I3260"/>
      <c r="J3260"/>
      <c r="K3260"/>
      <c r="L3260"/>
      <c r="M3260"/>
      <c r="N3260"/>
      <c r="O3260"/>
      <c r="P3260"/>
      <c r="Q3260"/>
      <c r="R3260"/>
    </row>
    <row r="3261" spans="1:18" s="16" customFormat="1" x14ac:dyDescent="0.25">
      <c r="A3261"/>
      <c r="B3261" s="18"/>
      <c r="D3261"/>
      <c r="E3261"/>
      <c r="F3261"/>
      <c r="G3261"/>
      <c r="H3261"/>
      <c r="I3261"/>
      <c r="J3261"/>
      <c r="K3261"/>
      <c r="L3261"/>
      <c r="M3261"/>
      <c r="N3261"/>
      <c r="O3261"/>
      <c r="P3261"/>
      <c r="Q3261"/>
      <c r="R3261"/>
    </row>
    <row r="3262" spans="1:18" s="16" customFormat="1" x14ac:dyDescent="0.25">
      <c r="A3262"/>
      <c r="B3262" s="17"/>
      <c r="D3262"/>
      <c r="E3262"/>
      <c r="F3262"/>
      <c r="G3262"/>
      <c r="H3262"/>
      <c r="I3262"/>
      <c r="J3262"/>
      <c r="K3262"/>
      <c r="L3262"/>
      <c r="M3262"/>
      <c r="N3262"/>
      <c r="O3262"/>
      <c r="P3262"/>
      <c r="Q3262"/>
      <c r="R3262"/>
    </row>
    <row r="3263" spans="1:18" s="16" customFormat="1" x14ac:dyDescent="0.25">
      <c r="A3263"/>
      <c r="B3263" s="18"/>
      <c r="D3263"/>
      <c r="E3263"/>
      <c r="F3263"/>
      <c r="G3263"/>
      <c r="H3263"/>
      <c r="I3263"/>
      <c r="J3263"/>
      <c r="K3263"/>
      <c r="L3263"/>
      <c r="M3263"/>
      <c r="N3263"/>
      <c r="O3263"/>
      <c r="P3263"/>
      <c r="Q3263"/>
      <c r="R3263"/>
    </row>
    <row r="3264" spans="1:18" s="16" customFormat="1" x14ac:dyDescent="0.25">
      <c r="A3264"/>
      <c r="B3264" s="18"/>
      <c r="D3264"/>
      <c r="E3264"/>
      <c r="F3264"/>
      <c r="G3264"/>
      <c r="H3264"/>
      <c r="I3264"/>
      <c r="J3264"/>
      <c r="K3264"/>
      <c r="L3264"/>
      <c r="M3264"/>
      <c r="N3264"/>
      <c r="O3264"/>
      <c r="P3264"/>
      <c r="Q3264"/>
      <c r="R3264"/>
    </row>
    <row r="3265" spans="1:18" s="16" customFormat="1" x14ac:dyDescent="0.25">
      <c r="A3265"/>
      <c r="B3265" s="18"/>
      <c r="D3265"/>
      <c r="E3265"/>
      <c r="F3265"/>
      <c r="G3265"/>
      <c r="H3265"/>
      <c r="I3265"/>
      <c r="J3265"/>
      <c r="K3265"/>
      <c r="L3265"/>
      <c r="M3265"/>
      <c r="N3265"/>
      <c r="O3265"/>
      <c r="P3265"/>
      <c r="Q3265"/>
      <c r="R3265"/>
    </row>
    <row r="3266" spans="1:18" s="16" customFormat="1" x14ac:dyDescent="0.25">
      <c r="A3266"/>
      <c r="B3266" s="18"/>
      <c r="D3266"/>
      <c r="E3266"/>
      <c r="F3266"/>
      <c r="G3266"/>
      <c r="H3266"/>
      <c r="I3266"/>
      <c r="J3266"/>
      <c r="K3266"/>
      <c r="L3266"/>
      <c r="M3266"/>
      <c r="N3266"/>
      <c r="O3266"/>
      <c r="P3266"/>
      <c r="Q3266"/>
      <c r="R3266"/>
    </row>
    <row r="3267" spans="1:18" s="16" customFormat="1" x14ac:dyDescent="0.25">
      <c r="A3267"/>
      <c r="B3267" s="18"/>
      <c r="D3267"/>
      <c r="E3267"/>
      <c r="F3267"/>
      <c r="G3267"/>
      <c r="H3267"/>
      <c r="I3267"/>
      <c r="J3267"/>
      <c r="K3267"/>
      <c r="L3267"/>
      <c r="M3267"/>
      <c r="N3267"/>
      <c r="O3267"/>
      <c r="P3267"/>
      <c r="Q3267"/>
      <c r="R3267"/>
    </row>
    <row r="3268" spans="1:18" s="16" customFormat="1" x14ac:dyDescent="0.25">
      <c r="A3268"/>
      <c r="B3268" s="18"/>
      <c r="D3268"/>
      <c r="E3268"/>
      <c r="F3268"/>
      <c r="G3268"/>
      <c r="H3268"/>
      <c r="I3268"/>
      <c r="J3268"/>
      <c r="K3268"/>
      <c r="L3268"/>
      <c r="M3268"/>
      <c r="N3268"/>
      <c r="O3268"/>
      <c r="P3268"/>
      <c r="Q3268"/>
      <c r="R3268"/>
    </row>
    <row r="3269" spans="1:18" s="16" customFormat="1" x14ac:dyDescent="0.25">
      <c r="A3269"/>
      <c r="B3269" s="18"/>
      <c r="D3269"/>
      <c r="E3269"/>
      <c r="F3269"/>
      <c r="G3269"/>
      <c r="H3269"/>
      <c r="I3269"/>
      <c r="J3269"/>
      <c r="K3269"/>
      <c r="L3269"/>
      <c r="M3269"/>
      <c r="N3269"/>
      <c r="O3269"/>
      <c r="P3269"/>
      <c r="Q3269"/>
      <c r="R3269"/>
    </row>
    <row r="3270" spans="1:18" s="16" customFormat="1" x14ac:dyDescent="0.25">
      <c r="A3270"/>
      <c r="B3270" s="18"/>
      <c r="D3270"/>
      <c r="E3270"/>
      <c r="F3270"/>
      <c r="G3270"/>
      <c r="H3270"/>
      <c r="I3270"/>
      <c r="J3270"/>
      <c r="K3270"/>
      <c r="L3270"/>
      <c r="M3270"/>
      <c r="N3270"/>
      <c r="O3270"/>
      <c r="P3270"/>
      <c r="Q3270"/>
      <c r="R3270"/>
    </row>
    <row r="3271" spans="1:18" s="16" customFormat="1" x14ac:dyDescent="0.25">
      <c r="A3271"/>
      <c r="B3271" s="18"/>
      <c r="D3271"/>
      <c r="E3271"/>
      <c r="F3271"/>
      <c r="G3271"/>
      <c r="H3271"/>
      <c r="I3271"/>
      <c r="J3271"/>
      <c r="K3271"/>
      <c r="L3271"/>
      <c r="M3271"/>
      <c r="N3271"/>
      <c r="O3271"/>
      <c r="P3271"/>
      <c r="Q3271"/>
      <c r="R3271"/>
    </row>
    <row r="3272" spans="1:18" s="16" customFormat="1" x14ac:dyDescent="0.25">
      <c r="A3272"/>
      <c r="B3272" s="18"/>
      <c r="D3272"/>
      <c r="E3272"/>
      <c r="F3272"/>
      <c r="G3272"/>
      <c r="H3272"/>
      <c r="I3272"/>
      <c r="J3272"/>
      <c r="K3272"/>
      <c r="L3272"/>
      <c r="M3272"/>
      <c r="N3272"/>
      <c r="O3272"/>
      <c r="P3272"/>
      <c r="Q3272"/>
      <c r="R3272"/>
    </row>
    <row r="3273" spans="1:18" s="16" customFormat="1" x14ac:dyDescent="0.25">
      <c r="A3273"/>
      <c r="B3273" s="18"/>
      <c r="D3273"/>
      <c r="E3273"/>
      <c r="F3273"/>
      <c r="G3273"/>
      <c r="H3273"/>
      <c r="I3273"/>
      <c r="J3273"/>
      <c r="K3273"/>
      <c r="L3273"/>
      <c r="M3273"/>
      <c r="N3273"/>
      <c r="O3273"/>
      <c r="P3273"/>
      <c r="Q3273"/>
      <c r="R3273"/>
    </row>
    <row r="3274" spans="1:18" s="16" customFormat="1" x14ac:dyDescent="0.25">
      <c r="A3274"/>
      <c r="B3274" s="18"/>
      <c r="D3274"/>
      <c r="E3274"/>
      <c r="F3274"/>
      <c r="G3274"/>
      <c r="H3274"/>
      <c r="I3274"/>
      <c r="J3274"/>
      <c r="K3274"/>
      <c r="L3274"/>
      <c r="M3274"/>
      <c r="N3274"/>
      <c r="O3274"/>
      <c r="P3274"/>
      <c r="Q3274"/>
      <c r="R3274"/>
    </row>
    <row r="3275" spans="1:18" s="16" customFormat="1" x14ac:dyDescent="0.25">
      <c r="A3275"/>
      <c r="B3275" s="18"/>
      <c r="D3275"/>
      <c r="E3275"/>
      <c r="F3275"/>
      <c r="G3275"/>
      <c r="H3275"/>
      <c r="I3275"/>
      <c r="J3275"/>
      <c r="K3275"/>
      <c r="L3275"/>
      <c r="M3275"/>
      <c r="N3275"/>
      <c r="O3275"/>
      <c r="P3275"/>
      <c r="Q3275"/>
      <c r="R3275"/>
    </row>
    <row r="3276" spans="1:18" s="16" customFormat="1" x14ac:dyDescent="0.25">
      <c r="A3276"/>
      <c r="B3276" s="18"/>
      <c r="D3276"/>
      <c r="E3276"/>
      <c r="F3276"/>
      <c r="G3276"/>
      <c r="H3276"/>
      <c r="I3276"/>
      <c r="J3276"/>
      <c r="K3276"/>
      <c r="L3276"/>
      <c r="M3276"/>
      <c r="N3276"/>
      <c r="O3276"/>
      <c r="P3276"/>
      <c r="Q3276"/>
      <c r="R3276"/>
    </row>
    <row r="3277" spans="1:18" s="16" customFormat="1" x14ac:dyDescent="0.25">
      <c r="A3277"/>
      <c r="B3277" s="18"/>
      <c r="D3277"/>
      <c r="E3277"/>
      <c r="F3277"/>
      <c r="G3277"/>
      <c r="H3277"/>
      <c r="I3277"/>
      <c r="J3277"/>
      <c r="K3277"/>
      <c r="L3277"/>
      <c r="M3277"/>
      <c r="N3277"/>
      <c r="O3277"/>
      <c r="P3277"/>
      <c r="Q3277"/>
      <c r="R3277"/>
    </row>
    <row r="3278" spans="1:18" s="16" customFormat="1" x14ac:dyDescent="0.25">
      <c r="A3278"/>
      <c r="B3278" s="18"/>
      <c r="D3278"/>
      <c r="E3278"/>
      <c r="F3278"/>
      <c r="G3278"/>
      <c r="H3278"/>
      <c r="I3278"/>
      <c r="J3278"/>
      <c r="K3278"/>
      <c r="L3278"/>
      <c r="M3278"/>
      <c r="N3278"/>
      <c r="O3278"/>
      <c r="P3278"/>
      <c r="Q3278"/>
      <c r="R3278"/>
    </row>
    <row r="3279" spans="1:18" s="16" customFormat="1" x14ac:dyDescent="0.25">
      <c r="A3279"/>
      <c r="B3279" s="18"/>
      <c r="D3279"/>
      <c r="E3279"/>
      <c r="F3279"/>
      <c r="G3279"/>
      <c r="H3279"/>
      <c r="I3279"/>
      <c r="J3279"/>
      <c r="K3279"/>
      <c r="L3279"/>
      <c r="M3279"/>
      <c r="N3279"/>
      <c r="O3279"/>
      <c r="P3279"/>
      <c r="Q3279"/>
      <c r="R3279"/>
    </row>
    <row r="3280" spans="1:18" s="16" customFormat="1" x14ac:dyDescent="0.25">
      <c r="A3280"/>
      <c r="B3280" s="18"/>
      <c r="D3280"/>
      <c r="E3280"/>
      <c r="F3280"/>
      <c r="G3280"/>
      <c r="H3280"/>
      <c r="I3280"/>
      <c r="J3280"/>
      <c r="K3280"/>
      <c r="L3280"/>
      <c r="M3280"/>
      <c r="N3280"/>
      <c r="O3280"/>
      <c r="P3280"/>
      <c r="Q3280"/>
      <c r="R3280"/>
    </row>
    <row r="3281" spans="1:18" s="16" customFormat="1" x14ac:dyDescent="0.25">
      <c r="A3281"/>
      <c r="B3281" s="18"/>
      <c r="D3281"/>
      <c r="E3281"/>
      <c r="F3281"/>
      <c r="G3281"/>
      <c r="H3281"/>
      <c r="I3281"/>
      <c r="J3281"/>
      <c r="K3281"/>
      <c r="L3281"/>
      <c r="M3281"/>
      <c r="N3281"/>
      <c r="O3281"/>
      <c r="P3281"/>
      <c r="Q3281"/>
      <c r="R3281"/>
    </row>
    <row r="3282" spans="1:18" s="16" customFormat="1" x14ac:dyDescent="0.25">
      <c r="A3282"/>
      <c r="B3282" s="18"/>
      <c r="D3282"/>
      <c r="E3282"/>
      <c r="F3282"/>
      <c r="G3282"/>
      <c r="H3282"/>
      <c r="I3282"/>
      <c r="J3282"/>
      <c r="K3282"/>
      <c r="L3282"/>
      <c r="M3282"/>
      <c r="N3282"/>
      <c r="O3282"/>
      <c r="P3282"/>
      <c r="Q3282"/>
      <c r="R3282"/>
    </row>
    <row r="3283" spans="1:18" s="16" customFormat="1" x14ac:dyDescent="0.25">
      <c r="A3283"/>
      <c r="B3283" s="18"/>
      <c r="D3283"/>
      <c r="E3283"/>
      <c r="F3283"/>
      <c r="G3283"/>
      <c r="H3283"/>
      <c r="I3283"/>
      <c r="J3283"/>
      <c r="K3283"/>
      <c r="L3283"/>
      <c r="M3283"/>
      <c r="N3283"/>
      <c r="O3283"/>
      <c r="P3283"/>
      <c r="Q3283"/>
      <c r="R3283"/>
    </row>
    <row r="3284" spans="1:18" s="16" customFormat="1" x14ac:dyDescent="0.25">
      <c r="A3284"/>
      <c r="B3284" s="18"/>
      <c r="D3284"/>
      <c r="E3284"/>
      <c r="F3284"/>
      <c r="G3284"/>
      <c r="H3284"/>
      <c r="I3284"/>
      <c r="J3284"/>
      <c r="K3284"/>
      <c r="L3284"/>
      <c r="M3284"/>
      <c r="N3284"/>
      <c r="O3284"/>
      <c r="P3284"/>
      <c r="Q3284"/>
      <c r="R3284"/>
    </row>
    <row r="3285" spans="1:18" s="16" customFormat="1" x14ac:dyDescent="0.25">
      <c r="A3285"/>
      <c r="B3285" s="18"/>
      <c r="D3285"/>
      <c r="E3285"/>
      <c r="F3285"/>
      <c r="G3285"/>
      <c r="H3285"/>
      <c r="I3285"/>
      <c r="J3285"/>
      <c r="K3285"/>
      <c r="L3285"/>
      <c r="M3285"/>
      <c r="N3285"/>
      <c r="O3285"/>
      <c r="P3285"/>
      <c r="Q3285"/>
      <c r="R3285"/>
    </row>
    <row r="3286" spans="1:18" s="16" customFormat="1" x14ac:dyDescent="0.25">
      <c r="A3286"/>
      <c r="B3286" s="18"/>
      <c r="D3286"/>
      <c r="E3286"/>
      <c r="F3286"/>
      <c r="G3286"/>
      <c r="H3286"/>
      <c r="I3286"/>
      <c r="J3286"/>
      <c r="K3286"/>
      <c r="L3286"/>
      <c r="M3286"/>
      <c r="N3286"/>
      <c r="O3286"/>
      <c r="P3286"/>
      <c r="Q3286"/>
      <c r="R3286"/>
    </row>
    <row r="3287" spans="1:18" s="16" customFormat="1" x14ac:dyDescent="0.25">
      <c r="A3287"/>
      <c r="B3287" s="18"/>
      <c r="D3287"/>
      <c r="E3287"/>
      <c r="F3287"/>
      <c r="G3287"/>
      <c r="H3287"/>
      <c r="I3287"/>
      <c r="J3287"/>
      <c r="K3287"/>
      <c r="L3287"/>
      <c r="M3287"/>
      <c r="N3287"/>
      <c r="O3287"/>
      <c r="P3287"/>
      <c r="Q3287"/>
      <c r="R3287"/>
    </row>
    <row r="3288" spans="1:18" s="16" customFormat="1" x14ac:dyDescent="0.25">
      <c r="A3288"/>
      <c r="B3288" s="18"/>
      <c r="D3288"/>
      <c r="E3288"/>
      <c r="F3288"/>
      <c r="G3288"/>
      <c r="H3288"/>
      <c r="I3288"/>
      <c r="J3288"/>
      <c r="K3288"/>
      <c r="L3288"/>
      <c r="M3288"/>
      <c r="N3288"/>
      <c r="O3288"/>
      <c r="P3288"/>
      <c r="Q3288"/>
      <c r="R3288"/>
    </row>
    <row r="3289" spans="1:18" s="16" customFormat="1" x14ac:dyDescent="0.25">
      <c r="A3289"/>
      <c r="B3289" s="18"/>
      <c r="D3289"/>
      <c r="E3289"/>
      <c r="F3289"/>
      <c r="G3289"/>
      <c r="H3289"/>
      <c r="I3289"/>
      <c r="J3289"/>
      <c r="K3289"/>
      <c r="L3289"/>
      <c r="M3289"/>
      <c r="N3289"/>
      <c r="O3289"/>
      <c r="P3289"/>
      <c r="Q3289"/>
      <c r="R3289"/>
    </row>
    <row r="3290" spans="1:18" s="16" customFormat="1" x14ac:dyDescent="0.25">
      <c r="A3290"/>
      <c r="B3290" s="18"/>
      <c r="D3290"/>
      <c r="E3290"/>
      <c r="F3290"/>
      <c r="G3290"/>
      <c r="H3290"/>
      <c r="I3290"/>
      <c r="J3290"/>
      <c r="K3290"/>
      <c r="L3290"/>
      <c r="M3290"/>
      <c r="N3290"/>
      <c r="O3290"/>
      <c r="P3290"/>
      <c r="Q3290"/>
      <c r="R3290"/>
    </row>
    <row r="3291" spans="1:18" s="16" customFormat="1" x14ac:dyDescent="0.25">
      <c r="A3291"/>
      <c r="B3291" s="18"/>
      <c r="D3291"/>
      <c r="E3291"/>
      <c r="F3291"/>
      <c r="G3291"/>
      <c r="H3291"/>
      <c r="I3291"/>
      <c r="J3291"/>
      <c r="K3291"/>
      <c r="L3291"/>
      <c r="M3291"/>
      <c r="N3291"/>
      <c r="O3291"/>
      <c r="P3291"/>
      <c r="Q3291"/>
      <c r="R3291"/>
    </row>
    <row r="3292" spans="1:18" s="16" customFormat="1" x14ac:dyDescent="0.25">
      <c r="A3292"/>
      <c r="B3292" s="18"/>
      <c r="D3292"/>
      <c r="E3292"/>
      <c r="F3292"/>
      <c r="G3292"/>
      <c r="H3292"/>
      <c r="I3292"/>
      <c r="J3292"/>
      <c r="K3292"/>
      <c r="L3292"/>
      <c r="M3292"/>
      <c r="N3292"/>
      <c r="O3292"/>
      <c r="P3292"/>
      <c r="Q3292"/>
      <c r="R3292"/>
    </row>
    <row r="3293" spans="1:18" s="16" customFormat="1" x14ac:dyDescent="0.25">
      <c r="A3293"/>
      <c r="B3293" s="18"/>
      <c r="D3293"/>
      <c r="E3293"/>
      <c r="F3293"/>
      <c r="G3293"/>
      <c r="H3293"/>
      <c r="I3293"/>
      <c r="J3293"/>
      <c r="K3293"/>
      <c r="L3293"/>
      <c r="M3293"/>
      <c r="N3293"/>
      <c r="O3293"/>
      <c r="P3293"/>
      <c r="Q3293"/>
      <c r="R3293"/>
    </row>
    <row r="3294" spans="1:18" s="16" customFormat="1" x14ac:dyDescent="0.25">
      <c r="A3294"/>
      <c r="B3294" s="18"/>
      <c r="D3294"/>
      <c r="E3294"/>
      <c r="F3294"/>
      <c r="G3294"/>
      <c r="H3294"/>
      <c r="I3294"/>
      <c r="J3294"/>
      <c r="K3294"/>
      <c r="L3294"/>
      <c r="M3294"/>
      <c r="N3294"/>
      <c r="O3294"/>
      <c r="P3294"/>
      <c r="Q3294"/>
      <c r="R3294"/>
    </row>
    <row r="3295" spans="1:18" s="16" customFormat="1" x14ac:dyDescent="0.25">
      <c r="A3295"/>
      <c r="B3295" s="18"/>
      <c r="D3295"/>
      <c r="E3295"/>
      <c r="F3295"/>
      <c r="G3295"/>
      <c r="H3295"/>
      <c r="I3295"/>
      <c r="J3295"/>
      <c r="K3295"/>
      <c r="L3295"/>
      <c r="M3295"/>
      <c r="N3295"/>
      <c r="O3295"/>
      <c r="P3295"/>
      <c r="Q3295"/>
      <c r="R3295"/>
    </row>
    <row r="3296" spans="1:18" s="16" customFormat="1" x14ac:dyDescent="0.25">
      <c r="A3296"/>
      <c r="B3296" s="18"/>
      <c r="D3296"/>
      <c r="E3296"/>
      <c r="F3296"/>
      <c r="G3296"/>
      <c r="H3296"/>
      <c r="I3296"/>
      <c r="J3296"/>
      <c r="K3296"/>
      <c r="L3296"/>
      <c r="M3296"/>
      <c r="N3296"/>
      <c r="O3296"/>
      <c r="P3296"/>
      <c r="Q3296"/>
      <c r="R3296"/>
    </row>
    <row r="3297" spans="1:18" s="16" customFormat="1" x14ac:dyDescent="0.25">
      <c r="A3297"/>
      <c r="B3297" s="18"/>
      <c r="D3297"/>
      <c r="E3297"/>
      <c r="F3297"/>
      <c r="G3297"/>
      <c r="H3297"/>
      <c r="I3297"/>
      <c r="J3297"/>
      <c r="K3297"/>
      <c r="L3297"/>
      <c r="M3297"/>
      <c r="N3297"/>
      <c r="O3297"/>
      <c r="P3297"/>
      <c r="Q3297"/>
      <c r="R3297"/>
    </row>
    <row r="3298" spans="1:18" s="16" customFormat="1" x14ac:dyDescent="0.25">
      <c r="A3298"/>
      <c r="B3298" s="18"/>
      <c r="D3298"/>
      <c r="E3298"/>
      <c r="F3298"/>
      <c r="G3298"/>
      <c r="H3298"/>
      <c r="I3298"/>
      <c r="J3298"/>
      <c r="K3298"/>
      <c r="L3298"/>
      <c r="M3298"/>
      <c r="N3298"/>
      <c r="O3298"/>
      <c r="P3298"/>
      <c r="Q3298"/>
      <c r="R3298"/>
    </row>
    <row r="3299" spans="1:18" s="16" customFormat="1" x14ac:dyDescent="0.25">
      <c r="A3299"/>
      <c r="B3299" s="18"/>
      <c r="D3299"/>
      <c r="E3299"/>
      <c r="F3299"/>
      <c r="G3299"/>
      <c r="H3299"/>
      <c r="I3299"/>
      <c r="J3299"/>
      <c r="K3299"/>
      <c r="L3299"/>
      <c r="M3299"/>
      <c r="N3299"/>
      <c r="O3299"/>
      <c r="P3299"/>
      <c r="Q3299"/>
      <c r="R3299"/>
    </row>
    <row r="3300" spans="1:18" s="16" customFormat="1" x14ac:dyDescent="0.25">
      <c r="A3300"/>
      <c r="B3300" s="18"/>
      <c r="D3300"/>
      <c r="E3300"/>
      <c r="F3300"/>
      <c r="G3300"/>
      <c r="H3300"/>
      <c r="I3300"/>
      <c r="J3300"/>
      <c r="K3300"/>
      <c r="L3300"/>
      <c r="M3300"/>
      <c r="N3300"/>
      <c r="O3300"/>
      <c r="P3300"/>
      <c r="Q3300"/>
      <c r="R3300"/>
    </row>
    <row r="3301" spans="1:18" s="16" customFormat="1" x14ac:dyDescent="0.25">
      <c r="A3301"/>
      <c r="B3301" s="18"/>
      <c r="D3301"/>
      <c r="E3301"/>
      <c r="F3301"/>
      <c r="G3301"/>
      <c r="H3301"/>
      <c r="I3301"/>
      <c r="J3301"/>
      <c r="K3301"/>
      <c r="L3301"/>
      <c r="M3301"/>
      <c r="N3301"/>
      <c r="O3301"/>
      <c r="P3301"/>
      <c r="Q3301"/>
      <c r="R3301"/>
    </row>
    <row r="3302" spans="1:18" s="16" customFormat="1" x14ac:dyDescent="0.25">
      <c r="A3302"/>
      <c r="B3302" s="18"/>
      <c r="D3302"/>
      <c r="E3302"/>
      <c r="F3302"/>
      <c r="G3302"/>
      <c r="H3302"/>
      <c r="I3302"/>
      <c r="J3302"/>
      <c r="K3302"/>
      <c r="L3302"/>
      <c r="M3302"/>
      <c r="N3302"/>
      <c r="O3302"/>
      <c r="P3302"/>
      <c r="Q3302"/>
      <c r="R3302"/>
    </row>
    <row r="3303" spans="1:18" s="16" customFormat="1" x14ac:dyDescent="0.25">
      <c r="A3303"/>
      <c r="B3303" s="18"/>
      <c r="D3303"/>
      <c r="E3303"/>
      <c r="F3303"/>
      <c r="G3303"/>
      <c r="H3303"/>
      <c r="I3303"/>
      <c r="J3303"/>
      <c r="K3303"/>
      <c r="L3303"/>
      <c r="M3303"/>
      <c r="N3303"/>
      <c r="O3303"/>
      <c r="P3303"/>
      <c r="Q3303"/>
      <c r="R3303"/>
    </row>
    <row r="3304" spans="1:18" s="16" customFormat="1" x14ac:dyDescent="0.25">
      <c r="A3304"/>
      <c r="B3304" s="18"/>
      <c r="D3304"/>
      <c r="E3304"/>
      <c r="F3304"/>
      <c r="G3304"/>
      <c r="H3304"/>
      <c r="I3304"/>
      <c r="J3304"/>
      <c r="K3304"/>
      <c r="L3304"/>
      <c r="M3304"/>
      <c r="N3304"/>
      <c r="O3304"/>
      <c r="P3304"/>
      <c r="Q3304"/>
      <c r="R3304"/>
    </row>
    <row r="3305" spans="1:18" s="16" customFormat="1" x14ac:dyDescent="0.25">
      <c r="A3305"/>
      <c r="B3305" s="18"/>
      <c r="D3305"/>
      <c r="E3305"/>
      <c r="F3305"/>
      <c r="G3305"/>
      <c r="H3305"/>
      <c r="I3305"/>
      <c r="J3305"/>
      <c r="K3305"/>
      <c r="L3305"/>
      <c r="M3305"/>
      <c r="N3305"/>
      <c r="O3305"/>
      <c r="P3305"/>
      <c r="Q3305"/>
      <c r="R3305"/>
    </row>
    <row r="3306" spans="1:18" s="16" customFormat="1" x14ac:dyDescent="0.25">
      <c r="A3306"/>
      <c r="B3306" s="18"/>
      <c r="D3306"/>
      <c r="E3306"/>
      <c r="F3306"/>
      <c r="G3306"/>
      <c r="H3306"/>
      <c r="I3306"/>
      <c r="J3306"/>
      <c r="K3306"/>
      <c r="L3306"/>
      <c r="M3306"/>
      <c r="N3306"/>
      <c r="O3306"/>
      <c r="P3306"/>
      <c r="Q3306"/>
      <c r="R3306"/>
    </row>
    <row r="3307" spans="1:18" s="16" customFormat="1" x14ac:dyDescent="0.25">
      <c r="A3307"/>
      <c r="B3307" s="18"/>
      <c r="D3307"/>
      <c r="E3307"/>
      <c r="F3307"/>
      <c r="G3307"/>
      <c r="H3307"/>
      <c r="I3307"/>
      <c r="J3307"/>
      <c r="K3307"/>
      <c r="L3307"/>
      <c r="M3307"/>
      <c r="N3307"/>
      <c r="O3307"/>
      <c r="P3307"/>
      <c r="Q3307"/>
      <c r="R3307"/>
    </row>
    <row r="3308" spans="1:18" s="16" customFormat="1" x14ac:dyDescent="0.25">
      <c r="A3308"/>
      <c r="B3308" s="18"/>
      <c r="D3308"/>
      <c r="E3308"/>
      <c r="F3308"/>
      <c r="G3308"/>
      <c r="H3308"/>
      <c r="I3308"/>
      <c r="J3308"/>
      <c r="K3308"/>
      <c r="L3308"/>
      <c r="M3308"/>
      <c r="N3308"/>
      <c r="O3308"/>
      <c r="P3308"/>
      <c r="Q3308"/>
      <c r="R3308"/>
    </row>
    <row r="3309" spans="1:18" s="16" customFormat="1" x14ac:dyDescent="0.25">
      <c r="A3309"/>
      <c r="B3309" s="18"/>
      <c r="D3309"/>
      <c r="E3309"/>
      <c r="F3309"/>
      <c r="G3309"/>
      <c r="H3309"/>
      <c r="I3309"/>
      <c r="J3309"/>
      <c r="K3309"/>
      <c r="L3309"/>
      <c r="M3309"/>
      <c r="N3309"/>
      <c r="O3309"/>
      <c r="P3309"/>
      <c r="Q3309"/>
      <c r="R3309"/>
    </row>
    <row r="3310" spans="1:18" s="16" customFormat="1" x14ac:dyDescent="0.25">
      <c r="A3310"/>
      <c r="B3310" s="18"/>
      <c r="D3310"/>
      <c r="E3310"/>
      <c r="F3310"/>
      <c r="G3310"/>
      <c r="H3310"/>
      <c r="I3310"/>
      <c r="J3310"/>
      <c r="K3310"/>
      <c r="L3310"/>
      <c r="M3310"/>
      <c r="N3310"/>
      <c r="O3310"/>
      <c r="P3310"/>
      <c r="Q3310"/>
      <c r="R3310"/>
    </row>
    <row r="3311" spans="1:18" s="16" customFormat="1" x14ac:dyDescent="0.25">
      <c r="A3311"/>
      <c r="B3311" s="18"/>
      <c r="D3311"/>
      <c r="E3311"/>
      <c r="F3311"/>
      <c r="G3311"/>
      <c r="H3311"/>
      <c r="I3311"/>
      <c r="J3311"/>
      <c r="K3311"/>
      <c r="L3311"/>
      <c r="M3311"/>
      <c r="N3311"/>
      <c r="O3311"/>
      <c r="P3311"/>
      <c r="Q3311"/>
      <c r="R3311"/>
    </row>
    <row r="3312" spans="1:18" s="16" customFormat="1" x14ac:dyDescent="0.25">
      <c r="A3312"/>
      <c r="B3312" s="17"/>
      <c r="D3312"/>
      <c r="E3312"/>
      <c r="F3312"/>
      <c r="G3312"/>
      <c r="H3312"/>
      <c r="I3312"/>
      <c r="J3312"/>
      <c r="K3312"/>
      <c r="L3312"/>
      <c r="M3312"/>
      <c r="N3312"/>
      <c r="O3312"/>
      <c r="P3312"/>
      <c r="Q3312"/>
      <c r="R3312"/>
    </row>
    <row r="3313" spans="1:18" s="16" customFormat="1" x14ac:dyDescent="0.25">
      <c r="A3313"/>
      <c r="B3313" s="18"/>
      <c r="D3313"/>
      <c r="E3313"/>
      <c r="F3313"/>
      <c r="G3313"/>
      <c r="H3313"/>
      <c r="I3313"/>
      <c r="J3313"/>
      <c r="K3313"/>
      <c r="L3313"/>
      <c r="M3313"/>
      <c r="N3313"/>
      <c r="O3313"/>
      <c r="P3313"/>
      <c r="Q3313"/>
      <c r="R3313"/>
    </row>
    <row r="3314" spans="1:18" s="16" customFormat="1" x14ac:dyDescent="0.25">
      <c r="A3314"/>
      <c r="B3314" s="18"/>
      <c r="D3314"/>
      <c r="E3314"/>
      <c r="F3314"/>
      <c r="G3314"/>
      <c r="H3314"/>
      <c r="I3314"/>
      <c r="J3314"/>
      <c r="K3314"/>
      <c r="L3314"/>
      <c r="M3314"/>
      <c r="N3314"/>
      <c r="O3314"/>
      <c r="P3314"/>
      <c r="Q3314"/>
      <c r="R3314"/>
    </row>
    <row r="3315" spans="1:18" s="16" customFormat="1" x14ac:dyDescent="0.25">
      <c r="A3315"/>
      <c r="B3315" s="18"/>
      <c r="D3315"/>
      <c r="E3315"/>
      <c r="F3315"/>
      <c r="G3315"/>
      <c r="H3315"/>
      <c r="I3315"/>
      <c r="J3315"/>
      <c r="K3315"/>
      <c r="L3315"/>
      <c r="M3315"/>
      <c r="N3315"/>
      <c r="O3315"/>
      <c r="P3315"/>
      <c r="Q3315"/>
      <c r="R3315"/>
    </row>
    <row r="3316" spans="1:18" s="16" customFormat="1" x14ac:dyDescent="0.25">
      <c r="A3316"/>
      <c r="B3316" s="18"/>
      <c r="D3316"/>
      <c r="E3316"/>
      <c r="F3316"/>
      <c r="G3316"/>
      <c r="H3316"/>
      <c r="I3316"/>
      <c r="J3316"/>
      <c r="K3316"/>
      <c r="L3316"/>
      <c r="M3316"/>
      <c r="N3316"/>
      <c r="O3316"/>
      <c r="P3316"/>
      <c r="Q3316"/>
      <c r="R3316"/>
    </row>
    <row r="3317" spans="1:18" s="16" customFormat="1" x14ac:dyDescent="0.25">
      <c r="A3317"/>
      <c r="B3317" s="18"/>
      <c r="D3317"/>
      <c r="E3317"/>
      <c r="F3317"/>
      <c r="G3317"/>
      <c r="H3317"/>
      <c r="I3317"/>
      <c r="J3317"/>
      <c r="K3317"/>
      <c r="L3317"/>
      <c r="M3317"/>
      <c r="N3317"/>
      <c r="O3317"/>
      <c r="P3317"/>
      <c r="Q3317"/>
      <c r="R3317"/>
    </row>
    <row r="3318" spans="1:18" s="16" customFormat="1" x14ac:dyDescent="0.25">
      <c r="A3318"/>
      <c r="B3318" s="18"/>
      <c r="D3318"/>
      <c r="E3318"/>
      <c r="F3318"/>
      <c r="G3318"/>
      <c r="H3318"/>
      <c r="I3318"/>
      <c r="J3318"/>
      <c r="K3318"/>
      <c r="L3318"/>
      <c r="M3318"/>
      <c r="N3318"/>
      <c r="O3318"/>
      <c r="P3318"/>
      <c r="Q3318"/>
      <c r="R3318"/>
    </row>
    <row r="3319" spans="1:18" s="16" customFormat="1" x14ac:dyDescent="0.25">
      <c r="A3319"/>
      <c r="B3319" s="18"/>
      <c r="D3319"/>
      <c r="E3319"/>
      <c r="F3319"/>
      <c r="G3319"/>
      <c r="H3319"/>
      <c r="I3319"/>
      <c r="J3319"/>
      <c r="K3319"/>
      <c r="L3319"/>
      <c r="M3319"/>
      <c r="N3319"/>
      <c r="O3319"/>
      <c r="P3319"/>
      <c r="Q3319"/>
      <c r="R3319"/>
    </row>
    <row r="3320" spans="1:18" s="16" customFormat="1" x14ac:dyDescent="0.25">
      <c r="A3320"/>
      <c r="B3320" s="18"/>
      <c r="D3320"/>
      <c r="E3320"/>
      <c r="F3320"/>
      <c r="G3320"/>
      <c r="H3320"/>
      <c r="I3320"/>
      <c r="J3320"/>
      <c r="K3320"/>
      <c r="L3320"/>
      <c r="M3320"/>
      <c r="N3320"/>
      <c r="O3320"/>
      <c r="P3320"/>
      <c r="Q3320"/>
      <c r="R3320"/>
    </row>
    <row r="3321" spans="1:18" s="16" customFormat="1" x14ac:dyDescent="0.25">
      <c r="A3321"/>
      <c r="B3321" s="18"/>
      <c r="D3321"/>
      <c r="E3321"/>
      <c r="F3321"/>
      <c r="G3321"/>
      <c r="H3321"/>
      <c r="I3321"/>
      <c r="J3321"/>
      <c r="K3321"/>
      <c r="L3321"/>
      <c r="M3321"/>
      <c r="N3321"/>
      <c r="O3321"/>
      <c r="P3321"/>
      <c r="Q3321"/>
      <c r="R3321"/>
    </row>
    <row r="3322" spans="1:18" s="16" customFormat="1" x14ac:dyDescent="0.25">
      <c r="A3322"/>
      <c r="B3322" s="18"/>
      <c r="D3322"/>
      <c r="E3322"/>
      <c r="F3322"/>
      <c r="G3322"/>
      <c r="H3322"/>
      <c r="I3322"/>
      <c r="J3322"/>
      <c r="K3322"/>
      <c r="L3322"/>
      <c r="M3322"/>
      <c r="N3322"/>
      <c r="O3322"/>
      <c r="P3322"/>
      <c r="Q3322"/>
      <c r="R3322"/>
    </row>
    <row r="3323" spans="1:18" s="16" customFormat="1" x14ac:dyDescent="0.25">
      <c r="A3323"/>
      <c r="B3323" s="18"/>
      <c r="D3323"/>
      <c r="E3323"/>
      <c r="F3323"/>
      <c r="G3323"/>
      <c r="H3323"/>
      <c r="I3323"/>
      <c r="J3323"/>
      <c r="K3323"/>
      <c r="L3323"/>
      <c r="M3323"/>
      <c r="N3323"/>
      <c r="O3323"/>
      <c r="P3323"/>
      <c r="Q3323"/>
      <c r="R3323"/>
    </row>
    <row r="3324" spans="1:18" s="16" customFormat="1" x14ac:dyDescent="0.25">
      <c r="A3324"/>
      <c r="B3324" s="18"/>
      <c r="D3324"/>
      <c r="E3324"/>
      <c r="F3324"/>
      <c r="G3324"/>
      <c r="H3324"/>
      <c r="I3324"/>
      <c r="J3324"/>
      <c r="K3324"/>
      <c r="L3324"/>
      <c r="M3324"/>
      <c r="N3324"/>
      <c r="O3324"/>
      <c r="P3324"/>
      <c r="Q3324"/>
      <c r="R3324"/>
    </row>
    <row r="3325" spans="1:18" s="16" customFormat="1" x14ac:dyDescent="0.25">
      <c r="A3325"/>
      <c r="B3325" s="18"/>
      <c r="D3325"/>
      <c r="E3325"/>
      <c r="F3325"/>
      <c r="G3325"/>
      <c r="H3325"/>
      <c r="I3325"/>
      <c r="J3325"/>
      <c r="K3325"/>
      <c r="L3325"/>
      <c r="M3325"/>
      <c r="N3325"/>
      <c r="O3325"/>
      <c r="P3325"/>
      <c r="Q3325"/>
      <c r="R3325"/>
    </row>
    <row r="3326" spans="1:18" s="16" customFormat="1" x14ac:dyDescent="0.25">
      <c r="A3326"/>
      <c r="B3326" s="18"/>
      <c r="D3326"/>
      <c r="E3326"/>
      <c r="F3326"/>
      <c r="G3326"/>
      <c r="H3326"/>
      <c r="I3326"/>
      <c r="J3326"/>
      <c r="K3326"/>
      <c r="L3326"/>
      <c r="M3326"/>
      <c r="N3326"/>
      <c r="O3326"/>
      <c r="P3326"/>
      <c r="Q3326"/>
      <c r="R3326"/>
    </row>
    <row r="3327" spans="1:18" s="16" customFormat="1" x14ac:dyDescent="0.25">
      <c r="A3327"/>
      <c r="B3327" s="18"/>
      <c r="D3327"/>
      <c r="E3327"/>
      <c r="F3327"/>
      <c r="G3327"/>
      <c r="H3327"/>
      <c r="I3327"/>
      <c r="J3327"/>
      <c r="K3327"/>
      <c r="L3327"/>
      <c r="M3327"/>
      <c r="N3327"/>
      <c r="O3327"/>
      <c r="P3327"/>
      <c r="Q3327"/>
      <c r="R3327"/>
    </row>
    <row r="3328" spans="1:18" s="16" customFormat="1" x14ac:dyDescent="0.25">
      <c r="A3328"/>
      <c r="B3328" s="18"/>
      <c r="D3328"/>
      <c r="E3328"/>
      <c r="F3328"/>
      <c r="G3328"/>
      <c r="H3328"/>
      <c r="I3328"/>
      <c r="J3328"/>
      <c r="K3328"/>
      <c r="L3328"/>
      <c r="M3328"/>
      <c r="N3328"/>
      <c r="O3328"/>
      <c r="P3328"/>
      <c r="Q3328"/>
      <c r="R3328"/>
    </row>
    <row r="3329" spans="1:18" s="16" customFormat="1" x14ac:dyDescent="0.25">
      <c r="A3329"/>
      <c r="B3329" s="18"/>
      <c r="D3329"/>
      <c r="E3329"/>
      <c r="F3329"/>
      <c r="G3329"/>
      <c r="H3329"/>
      <c r="I3329"/>
      <c r="J3329"/>
      <c r="K3329"/>
      <c r="L3329"/>
      <c r="M3329"/>
      <c r="N3329"/>
      <c r="O3329"/>
      <c r="P3329"/>
      <c r="Q3329"/>
      <c r="R3329"/>
    </row>
    <row r="3330" spans="1:18" s="16" customFormat="1" x14ac:dyDescent="0.25">
      <c r="A3330"/>
      <c r="B3330" s="18"/>
      <c r="D3330"/>
      <c r="E3330"/>
      <c r="F3330"/>
      <c r="G3330"/>
      <c r="H3330"/>
      <c r="I3330"/>
      <c r="J3330"/>
      <c r="K3330"/>
      <c r="L3330"/>
      <c r="M3330"/>
      <c r="N3330"/>
      <c r="O3330"/>
      <c r="P3330"/>
      <c r="Q3330"/>
      <c r="R3330"/>
    </row>
    <row r="3331" spans="1:18" s="16" customFormat="1" x14ac:dyDescent="0.25">
      <c r="A3331"/>
      <c r="B3331" s="18"/>
      <c r="D3331"/>
      <c r="E3331"/>
      <c r="F3331"/>
      <c r="G3331"/>
      <c r="H3331"/>
      <c r="I3331"/>
      <c r="J3331"/>
      <c r="K3331"/>
      <c r="L3331"/>
      <c r="M3331"/>
      <c r="N3331"/>
      <c r="O3331"/>
      <c r="P3331"/>
      <c r="Q3331"/>
      <c r="R3331"/>
    </row>
    <row r="3332" spans="1:18" s="16" customFormat="1" x14ac:dyDescent="0.25">
      <c r="A3332"/>
      <c r="B3332" s="18"/>
      <c r="D3332"/>
      <c r="E3332"/>
      <c r="F3332"/>
      <c r="G3332"/>
      <c r="H3332"/>
      <c r="I3332"/>
      <c r="J3332"/>
      <c r="K3332"/>
      <c r="L3332"/>
      <c r="M3332"/>
      <c r="N3332"/>
      <c r="O3332"/>
      <c r="P3332"/>
      <c r="Q3332"/>
      <c r="R3332"/>
    </row>
    <row r="3333" spans="1:18" s="16" customFormat="1" x14ac:dyDescent="0.25">
      <c r="A3333"/>
      <c r="B3333" s="18"/>
      <c r="D3333"/>
      <c r="E3333"/>
      <c r="F3333"/>
      <c r="G3333"/>
      <c r="H3333"/>
      <c r="I3333"/>
      <c r="J3333"/>
      <c r="K3333"/>
      <c r="L3333"/>
      <c r="M3333"/>
      <c r="N3333"/>
      <c r="O3333"/>
      <c r="P3333"/>
      <c r="Q3333"/>
      <c r="R3333"/>
    </row>
    <row r="3334" spans="1:18" s="16" customFormat="1" x14ac:dyDescent="0.25">
      <c r="A3334"/>
      <c r="B3334" s="18"/>
      <c r="D3334"/>
      <c r="E3334"/>
      <c r="F3334"/>
      <c r="G3334"/>
      <c r="H3334"/>
      <c r="I3334"/>
      <c r="J3334"/>
      <c r="K3334"/>
      <c r="L3334"/>
      <c r="M3334"/>
      <c r="N3334"/>
      <c r="O3334"/>
      <c r="P3334"/>
      <c r="Q3334"/>
      <c r="R3334"/>
    </row>
    <row r="3335" spans="1:18" s="16" customFormat="1" x14ac:dyDescent="0.25">
      <c r="A3335"/>
      <c r="B3335" s="18"/>
      <c r="D3335"/>
      <c r="E3335"/>
      <c r="F3335"/>
      <c r="G3335"/>
      <c r="H3335"/>
      <c r="I3335"/>
      <c r="J3335"/>
      <c r="K3335"/>
      <c r="L3335"/>
      <c r="M3335"/>
      <c r="N3335"/>
      <c r="O3335"/>
      <c r="P3335"/>
      <c r="Q3335"/>
      <c r="R3335"/>
    </row>
    <row r="3336" spans="1:18" s="16" customFormat="1" x14ac:dyDescent="0.25">
      <c r="A3336"/>
      <c r="B3336" s="18"/>
      <c r="D3336"/>
      <c r="E3336"/>
      <c r="F3336"/>
      <c r="G3336"/>
      <c r="H3336"/>
      <c r="I3336"/>
      <c r="J3336"/>
      <c r="K3336"/>
      <c r="L3336"/>
      <c r="M3336"/>
      <c r="N3336"/>
      <c r="O3336"/>
      <c r="P3336"/>
      <c r="Q3336"/>
      <c r="R3336"/>
    </row>
    <row r="3337" spans="1:18" s="16" customFormat="1" x14ac:dyDescent="0.25">
      <c r="A3337"/>
      <c r="B3337" s="18"/>
      <c r="D3337"/>
      <c r="E3337"/>
      <c r="F3337"/>
      <c r="G3337"/>
      <c r="H3337"/>
      <c r="I3337"/>
      <c r="J3337"/>
      <c r="K3337"/>
      <c r="L3337"/>
      <c r="M3337"/>
      <c r="N3337"/>
      <c r="O3337"/>
      <c r="P3337"/>
      <c r="Q3337"/>
      <c r="R3337"/>
    </row>
    <row r="3338" spans="1:18" s="16" customFormat="1" x14ac:dyDescent="0.25">
      <c r="A3338"/>
      <c r="B3338" s="18"/>
      <c r="D3338"/>
      <c r="E3338"/>
      <c r="F3338"/>
      <c r="G3338"/>
      <c r="H3338"/>
      <c r="I3338"/>
      <c r="J3338"/>
      <c r="K3338"/>
      <c r="L3338"/>
      <c r="M3338"/>
      <c r="N3338"/>
      <c r="O3338"/>
      <c r="P3338"/>
      <c r="Q3338"/>
      <c r="R3338"/>
    </row>
    <row r="3339" spans="1:18" s="16" customFormat="1" x14ac:dyDescent="0.25">
      <c r="A3339"/>
      <c r="B3339" s="18"/>
      <c r="D3339"/>
      <c r="E3339"/>
      <c r="F3339"/>
      <c r="G3339"/>
      <c r="H3339"/>
      <c r="I3339"/>
      <c r="J3339"/>
      <c r="K3339"/>
      <c r="L3339"/>
      <c r="M3339"/>
      <c r="N3339"/>
      <c r="O3339"/>
      <c r="P3339"/>
      <c r="Q3339"/>
      <c r="R3339"/>
    </row>
    <row r="3340" spans="1:18" s="16" customFormat="1" x14ac:dyDescent="0.25">
      <c r="A3340"/>
      <c r="B3340" s="18"/>
      <c r="D3340"/>
      <c r="E3340"/>
      <c r="F3340"/>
      <c r="G3340"/>
      <c r="H3340"/>
      <c r="I3340"/>
      <c r="J3340"/>
      <c r="K3340"/>
      <c r="L3340"/>
      <c r="M3340"/>
      <c r="N3340"/>
      <c r="O3340"/>
      <c r="P3340"/>
      <c r="Q3340"/>
      <c r="R3340"/>
    </row>
    <row r="3341" spans="1:18" s="16" customFormat="1" x14ac:dyDescent="0.25">
      <c r="A3341"/>
      <c r="B3341" s="18"/>
      <c r="D3341"/>
      <c r="E3341"/>
      <c r="F3341"/>
      <c r="G3341"/>
      <c r="H3341"/>
      <c r="I3341"/>
      <c r="J3341"/>
      <c r="K3341"/>
      <c r="L3341"/>
      <c r="M3341"/>
      <c r="N3341"/>
      <c r="O3341"/>
      <c r="P3341"/>
      <c r="Q3341"/>
      <c r="R3341"/>
    </row>
    <row r="3342" spans="1:18" s="16" customFormat="1" x14ac:dyDescent="0.25">
      <c r="A3342"/>
      <c r="B3342" s="18"/>
      <c r="D3342"/>
      <c r="E3342"/>
      <c r="F3342"/>
      <c r="G3342"/>
      <c r="H3342"/>
      <c r="I3342"/>
      <c r="J3342"/>
      <c r="K3342"/>
      <c r="L3342"/>
      <c r="M3342"/>
      <c r="N3342"/>
      <c r="O3342"/>
      <c r="P3342"/>
      <c r="Q3342"/>
      <c r="R3342"/>
    </row>
    <row r="3343" spans="1:18" s="16" customFormat="1" x14ac:dyDescent="0.25">
      <c r="A3343"/>
      <c r="B3343" s="18"/>
      <c r="D3343"/>
      <c r="E3343"/>
      <c r="F3343"/>
      <c r="G3343"/>
      <c r="H3343"/>
      <c r="I3343"/>
      <c r="J3343"/>
      <c r="K3343"/>
      <c r="L3343"/>
      <c r="M3343"/>
      <c r="N3343"/>
      <c r="O3343"/>
      <c r="P3343"/>
      <c r="Q3343"/>
      <c r="R3343"/>
    </row>
    <row r="3344" spans="1:18" s="16" customFormat="1" x14ac:dyDescent="0.25">
      <c r="A3344"/>
      <c r="B3344" s="18"/>
      <c r="D3344"/>
      <c r="E3344"/>
      <c r="F3344"/>
      <c r="G3344"/>
      <c r="H3344"/>
      <c r="I3344"/>
      <c r="J3344"/>
      <c r="K3344"/>
      <c r="L3344"/>
      <c r="M3344"/>
      <c r="N3344"/>
      <c r="O3344"/>
      <c r="P3344"/>
      <c r="Q3344"/>
      <c r="R3344"/>
    </row>
    <row r="3345" spans="1:18" s="16" customFormat="1" x14ac:dyDescent="0.25">
      <c r="A3345"/>
      <c r="B3345" s="18"/>
      <c r="D3345"/>
      <c r="E3345"/>
      <c r="F3345"/>
      <c r="G3345"/>
      <c r="H3345"/>
      <c r="I3345"/>
      <c r="J3345"/>
      <c r="K3345"/>
      <c r="L3345"/>
      <c r="M3345"/>
      <c r="N3345"/>
      <c r="O3345"/>
      <c r="P3345"/>
      <c r="Q3345"/>
      <c r="R3345"/>
    </row>
    <row r="3346" spans="1:18" s="16" customFormat="1" x14ac:dyDescent="0.25">
      <c r="A3346"/>
      <c r="B3346" s="18"/>
      <c r="D3346"/>
      <c r="E3346"/>
      <c r="F3346"/>
      <c r="G3346"/>
      <c r="H3346"/>
      <c r="I3346"/>
      <c r="J3346"/>
      <c r="K3346"/>
      <c r="L3346"/>
      <c r="M3346"/>
      <c r="N3346"/>
      <c r="O3346"/>
      <c r="P3346"/>
      <c r="Q3346"/>
      <c r="R3346"/>
    </row>
    <row r="3347" spans="1:18" s="16" customFormat="1" x14ac:dyDescent="0.25">
      <c r="A3347"/>
      <c r="B3347" s="18"/>
      <c r="D3347"/>
      <c r="E3347"/>
      <c r="F3347"/>
      <c r="G3347"/>
      <c r="H3347"/>
      <c r="I3347"/>
      <c r="J3347"/>
      <c r="K3347"/>
      <c r="L3347"/>
      <c r="M3347"/>
      <c r="N3347"/>
      <c r="O3347"/>
      <c r="P3347"/>
      <c r="Q3347"/>
      <c r="R3347"/>
    </row>
    <row r="3348" spans="1:18" s="16" customFormat="1" x14ac:dyDescent="0.25">
      <c r="A3348"/>
      <c r="B3348" s="18"/>
      <c r="D3348"/>
      <c r="E3348"/>
      <c r="F3348"/>
      <c r="G3348"/>
      <c r="H3348"/>
      <c r="I3348"/>
      <c r="J3348"/>
      <c r="K3348"/>
      <c r="L3348"/>
      <c r="M3348"/>
      <c r="N3348"/>
      <c r="O3348"/>
      <c r="P3348"/>
      <c r="Q3348"/>
      <c r="R3348"/>
    </row>
    <row r="3349" spans="1:18" s="16" customFormat="1" x14ac:dyDescent="0.25">
      <c r="A3349"/>
      <c r="B3349" s="18"/>
      <c r="D3349"/>
      <c r="E3349"/>
      <c r="F3349"/>
      <c r="G3349"/>
      <c r="H3349"/>
      <c r="I3349"/>
      <c r="J3349"/>
      <c r="K3349"/>
      <c r="L3349"/>
      <c r="M3349"/>
      <c r="N3349"/>
      <c r="O3349"/>
      <c r="P3349"/>
      <c r="Q3349"/>
      <c r="R3349"/>
    </row>
    <row r="3350" spans="1:18" s="16" customFormat="1" x14ac:dyDescent="0.25">
      <c r="A3350"/>
      <c r="B3350" s="18"/>
      <c r="D3350"/>
      <c r="E3350"/>
      <c r="F3350"/>
      <c r="G3350"/>
      <c r="H3350"/>
      <c r="I3350"/>
      <c r="J3350"/>
      <c r="K3350"/>
      <c r="L3350"/>
      <c r="M3350"/>
      <c r="N3350"/>
      <c r="O3350"/>
      <c r="P3350"/>
      <c r="Q3350"/>
      <c r="R3350"/>
    </row>
    <row r="3351" spans="1:18" s="16" customFormat="1" x14ac:dyDescent="0.25">
      <c r="A3351"/>
      <c r="B3351" s="18"/>
      <c r="D3351"/>
      <c r="E3351"/>
      <c r="F3351"/>
      <c r="G3351"/>
      <c r="H3351"/>
      <c r="I3351"/>
      <c r="J3351"/>
      <c r="K3351"/>
      <c r="L3351"/>
      <c r="M3351"/>
      <c r="N3351"/>
      <c r="O3351"/>
      <c r="P3351"/>
      <c r="Q3351"/>
      <c r="R3351"/>
    </row>
    <row r="3352" spans="1:18" s="16" customFormat="1" x14ac:dyDescent="0.25">
      <c r="A3352"/>
      <c r="B3352" s="18"/>
      <c r="D3352"/>
      <c r="E3352"/>
      <c r="F3352"/>
      <c r="G3352"/>
      <c r="H3352"/>
      <c r="I3352"/>
      <c r="J3352"/>
      <c r="K3352"/>
      <c r="L3352"/>
      <c r="M3352"/>
      <c r="N3352"/>
      <c r="O3352"/>
      <c r="P3352"/>
      <c r="Q3352"/>
      <c r="R3352"/>
    </row>
    <row r="3353" spans="1:18" s="16" customFormat="1" x14ac:dyDescent="0.25">
      <c r="A3353"/>
      <c r="B3353" s="18"/>
      <c r="D3353"/>
      <c r="E3353"/>
      <c r="F3353"/>
      <c r="G3353"/>
      <c r="H3353"/>
      <c r="I3353"/>
      <c r="J3353"/>
      <c r="K3353"/>
      <c r="L3353"/>
      <c r="M3353"/>
      <c r="N3353"/>
      <c r="O3353"/>
      <c r="P3353"/>
      <c r="Q3353"/>
      <c r="R3353"/>
    </row>
    <row r="3354" spans="1:18" s="16" customFormat="1" x14ac:dyDescent="0.25">
      <c r="A3354"/>
      <c r="B3354" s="18"/>
      <c r="D3354"/>
      <c r="E3354"/>
      <c r="F3354"/>
      <c r="G3354"/>
      <c r="H3354"/>
      <c r="I3354"/>
      <c r="J3354"/>
      <c r="K3354"/>
      <c r="L3354"/>
      <c r="M3354"/>
      <c r="N3354"/>
      <c r="O3354"/>
      <c r="P3354"/>
      <c r="Q3354"/>
      <c r="R3354"/>
    </row>
    <row r="3355" spans="1:18" s="16" customFormat="1" x14ac:dyDescent="0.25">
      <c r="A3355"/>
      <c r="B3355" s="18"/>
      <c r="D3355"/>
      <c r="E3355"/>
      <c r="F3355"/>
      <c r="G3355"/>
      <c r="H3355"/>
      <c r="I3355"/>
      <c r="J3355"/>
      <c r="K3355"/>
      <c r="L3355"/>
      <c r="M3355"/>
      <c r="N3355"/>
      <c r="O3355"/>
      <c r="P3355"/>
      <c r="Q3355"/>
      <c r="R3355"/>
    </row>
    <row r="3356" spans="1:18" s="16" customFormat="1" x14ac:dyDescent="0.25">
      <c r="A3356"/>
      <c r="B3356" s="18"/>
      <c r="D3356"/>
      <c r="E3356"/>
      <c r="F3356"/>
      <c r="G3356"/>
      <c r="H3356"/>
      <c r="I3356"/>
      <c r="J3356"/>
      <c r="K3356"/>
      <c r="L3356"/>
      <c r="M3356"/>
      <c r="N3356"/>
      <c r="O3356"/>
      <c r="P3356"/>
      <c r="Q3356"/>
      <c r="R3356"/>
    </row>
    <row r="3357" spans="1:18" s="16" customFormat="1" x14ac:dyDescent="0.25">
      <c r="A3357"/>
      <c r="B3357" s="18"/>
      <c r="D3357"/>
      <c r="E3357"/>
      <c r="F3357"/>
      <c r="G3357"/>
      <c r="H3357"/>
      <c r="I3357"/>
      <c r="J3357"/>
      <c r="K3357"/>
      <c r="L3357"/>
      <c r="M3357"/>
      <c r="N3357"/>
      <c r="O3357"/>
      <c r="P3357"/>
      <c r="Q3357"/>
      <c r="R3357"/>
    </row>
    <row r="3358" spans="1:18" s="16" customFormat="1" x14ac:dyDescent="0.25">
      <c r="A3358"/>
      <c r="B3358" s="18"/>
      <c r="D3358"/>
      <c r="E3358"/>
      <c r="F3358"/>
      <c r="G3358"/>
      <c r="H3358"/>
      <c r="I3358"/>
      <c r="J3358"/>
      <c r="K3358"/>
      <c r="L3358"/>
      <c r="M3358"/>
      <c r="N3358"/>
      <c r="O3358"/>
      <c r="P3358"/>
      <c r="Q3358"/>
      <c r="R3358"/>
    </row>
    <row r="3359" spans="1:18" s="16" customFormat="1" x14ac:dyDescent="0.25">
      <c r="A3359"/>
      <c r="B3359" s="18"/>
      <c r="D3359"/>
      <c r="E3359"/>
      <c r="F3359"/>
      <c r="G3359"/>
      <c r="H3359"/>
      <c r="I3359"/>
      <c r="J3359"/>
      <c r="K3359"/>
      <c r="L3359"/>
      <c r="M3359"/>
      <c r="N3359"/>
      <c r="O3359"/>
      <c r="P3359"/>
      <c r="Q3359"/>
      <c r="R3359"/>
    </row>
    <row r="3360" spans="1:18" s="16" customFormat="1" x14ac:dyDescent="0.25">
      <c r="A3360"/>
      <c r="B3360" s="18"/>
      <c r="D3360"/>
      <c r="E3360"/>
      <c r="F3360"/>
      <c r="G3360"/>
      <c r="H3360"/>
      <c r="I3360"/>
      <c r="J3360"/>
      <c r="K3360"/>
      <c r="L3360"/>
      <c r="M3360"/>
      <c r="N3360"/>
      <c r="O3360"/>
      <c r="P3360"/>
      <c r="Q3360"/>
      <c r="R3360"/>
    </row>
    <row r="3361" spans="1:18" s="16" customFormat="1" x14ac:dyDescent="0.25">
      <c r="A3361"/>
      <c r="B3361" s="18"/>
      <c r="D3361"/>
      <c r="E3361"/>
      <c r="F3361"/>
      <c r="G3361"/>
      <c r="H3361"/>
      <c r="I3361"/>
      <c r="J3361"/>
      <c r="K3361"/>
      <c r="L3361"/>
      <c r="M3361"/>
      <c r="N3361"/>
      <c r="O3361"/>
      <c r="P3361"/>
      <c r="Q3361"/>
      <c r="R3361"/>
    </row>
    <row r="3362" spans="1:18" s="16" customFormat="1" x14ac:dyDescent="0.25">
      <c r="A3362"/>
      <c r="B3362" s="17"/>
      <c r="D3362"/>
      <c r="E3362"/>
      <c r="F3362"/>
      <c r="G3362"/>
      <c r="H3362"/>
      <c r="I3362"/>
      <c r="J3362"/>
      <c r="K3362"/>
      <c r="L3362"/>
      <c r="M3362"/>
      <c r="N3362"/>
      <c r="O3362"/>
      <c r="P3362"/>
      <c r="Q3362"/>
      <c r="R3362"/>
    </row>
    <row r="3363" spans="1:18" s="16" customFormat="1" x14ac:dyDescent="0.25">
      <c r="A3363"/>
      <c r="B3363" s="18"/>
      <c r="D3363"/>
      <c r="E3363"/>
      <c r="F3363"/>
      <c r="G3363"/>
      <c r="H3363"/>
      <c r="I3363"/>
      <c r="J3363"/>
      <c r="K3363"/>
      <c r="L3363"/>
      <c r="M3363"/>
      <c r="N3363"/>
      <c r="O3363"/>
      <c r="P3363"/>
      <c r="Q3363"/>
      <c r="R3363"/>
    </row>
    <row r="3364" spans="1:18" s="16" customFormat="1" x14ac:dyDescent="0.25">
      <c r="A3364"/>
      <c r="B3364" s="18"/>
      <c r="D3364"/>
      <c r="E3364"/>
      <c r="F3364"/>
      <c r="G3364"/>
      <c r="H3364"/>
      <c r="I3364"/>
      <c r="J3364"/>
      <c r="K3364"/>
      <c r="L3364"/>
      <c r="M3364"/>
      <c r="N3364"/>
      <c r="O3364"/>
      <c r="P3364"/>
      <c r="Q3364"/>
      <c r="R3364"/>
    </row>
    <row r="3365" spans="1:18" s="16" customFormat="1" x14ac:dyDescent="0.25">
      <c r="A3365"/>
      <c r="B3365" s="18"/>
      <c r="D3365"/>
      <c r="E3365"/>
      <c r="F3365"/>
      <c r="G3365"/>
      <c r="H3365"/>
      <c r="I3365"/>
      <c r="J3365"/>
      <c r="K3365"/>
      <c r="L3365"/>
      <c r="M3365"/>
      <c r="N3365"/>
      <c r="O3365"/>
      <c r="P3365"/>
      <c r="Q3365"/>
      <c r="R3365"/>
    </row>
    <row r="3366" spans="1:18" s="16" customFormat="1" x14ac:dyDescent="0.25">
      <c r="A3366"/>
      <c r="B3366" s="18"/>
      <c r="D3366"/>
      <c r="E3366"/>
      <c r="F3366"/>
      <c r="G3366"/>
      <c r="H3366"/>
      <c r="I3366"/>
      <c r="J3366"/>
      <c r="K3366"/>
      <c r="L3366"/>
      <c r="M3366"/>
      <c r="N3366"/>
      <c r="O3366"/>
      <c r="P3366"/>
      <c r="Q3366"/>
      <c r="R3366"/>
    </row>
    <row r="3367" spans="1:18" s="16" customFormat="1" x14ac:dyDescent="0.25">
      <c r="A3367"/>
      <c r="B3367" s="18"/>
      <c r="D3367"/>
      <c r="E3367"/>
      <c r="F3367"/>
      <c r="G3367"/>
      <c r="H3367"/>
      <c r="I3367"/>
      <c r="J3367"/>
      <c r="K3367"/>
      <c r="L3367"/>
      <c r="M3367"/>
      <c r="N3367"/>
      <c r="O3367"/>
      <c r="P3367"/>
      <c r="Q3367"/>
      <c r="R3367"/>
    </row>
    <row r="3368" spans="1:18" s="16" customFormat="1" x14ac:dyDescent="0.25">
      <c r="A3368"/>
      <c r="B3368" s="18"/>
      <c r="D3368"/>
      <c r="E3368"/>
      <c r="F3368"/>
      <c r="G3368"/>
      <c r="H3368"/>
      <c r="I3368"/>
      <c r="J3368"/>
      <c r="K3368"/>
      <c r="L3368"/>
      <c r="M3368"/>
      <c r="N3368"/>
      <c r="O3368"/>
      <c r="P3368"/>
      <c r="Q3368"/>
      <c r="R3368"/>
    </row>
    <row r="3369" spans="1:18" s="16" customFormat="1" x14ac:dyDescent="0.25">
      <c r="A3369"/>
      <c r="B3369" s="18"/>
      <c r="D3369"/>
      <c r="E3369"/>
      <c r="F3369"/>
      <c r="G3369"/>
      <c r="H3369"/>
      <c r="I3369"/>
      <c r="J3369"/>
      <c r="K3369"/>
      <c r="L3369"/>
      <c r="M3369"/>
      <c r="N3369"/>
      <c r="O3369"/>
      <c r="P3369"/>
      <c r="Q3369"/>
      <c r="R3369"/>
    </row>
    <row r="3370" spans="1:18" s="16" customFormat="1" x14ac:dyDescent="0.25">
      <c r="A3370"/>
      <c r="B3370" s="18"/>
      <c r="D3370"/>
      <c r="E3370"/>
      <c r="F3370"/>
      <c r="G3370"/>
      <c r="H3370"/>
      <c r="I3370"/>
      <c r="J3370"/>
      <c r="K3370"/>
      <c r="L3370"/>
      <c r="M3370"/>
      <c r="N3370"/>
      <c r="O3370"/>
      <c r="P3370"/>
      <c r="Q3370"/>
      <c r="R3370"/>
    </row>
    <row r="3371" spans="1:18" s="16" customFormat="1" x14ac:dyDescent="0.25">
      <c r="A3371"/>
      <c r="B3371" s="18"/>
      <c r="D3371"/>
      <c r="E3371"/>
      <c r="F3371"/>
      <c r="G3371"/>
      <c r="H3371"/>
      <c r="I3371"/>
      <c r="J3371"/>
      <c r="K3371"/>
      <c r="L3371"/>
      <c r="M3371"/>
      <c r="N3371"/>
      <c r="O3371"/>
      <c r="P3371"/>
      <c r="Q3371"/>
      <c r="R3371"/>
    </row>
    <row r="3372" spans="1:18" s="16" customFormat="1" x14ac:dyDescent="0.25">
      <c r="A3372"/>
      <c r="B3372" s="18"/>
      <c r="D3372"/>
      <c r="E3372"/>
      <c r="F3372"/>
      <c r="G3372"/>
      <c r="H3372"/>
      <c r="I3372"/>
      <c r="J3372"/>
      <c r="K3372"/>
      <c r="L3372"/>
      <c r="M3372"/>
      <c r="N3372"/>
      <c r="O3372"/>
      <c r="P3372"/>
      <c r="Q3372"/>
      <c r="R3372"/>
    </row>
    <row r="3373" spans="1:18" s="16" customFormat="1" x14ac:dyDescent="0.25">
      <c r="A3373"/>
      <c r="B3373" s="18"/>
      <c r="D3373"/>
      <c r="E3373"/>
      <c r="F3373"/>
      <c r="G3373"/>
      <c r="H3373"/>
      <c r="I3373"/>
      <c r="J3373"/>
      <c r="K3373"/>
      <c r="L3373"/>
      <c r="M3373"/>
      <c r="N3373"/>
      <c r="O3373"/>
      <c r="P3373"/>
      <c r="Q3373"/>
      <c r="R3373"/>
    </row>
    <row r="3374" spans="1:18" s="16" customFormat="1" x14ac:dyDescent="0.25">
      <c r="A3374"/>
      <c r="B3374" s="18"/>
      <c r="D3374"/>
      <c r="E3374"/>
      <c r="F3374"/>
      <c r="G3374"/>
      <c r="H3374"/>
      <c r="I3374"/>
      <c r="J3374"/>
      <c r="K3374"/>
      <c r="L3374"/>
      <c r="M3374"/>
      <c r="N3374"/>
      <c r="O3374"/>
      <c r="P3374"/>
      <c r="Q3374"/>
      <c r="R3374"/>
    </row>
    <row r="3375" spans="1:18" s="16" customFormat="1" x14ac:dyDescent="0.25">
      <c r="A3375"/>
      <c r="B3375" s="18"/>
      <c r="D3375"/>
      <c r="E3375"/>
      <c r="F3375"/>
      <c r="G3375"/>
      <c r="H3375"/>
      <c r="I3375"/>
      <c r="J3375"/>
      <c r="K3375"/>
      <c r="L3375"/>
      <c r="M3375"/>
      <c r="N3375"/>
      <c r="O3375"/>
      <c r="P3375"/>
      <c r="Q3375"/>
      <c r="R3375"/>
    </row>
    <row r="3376" spans="1:18" s="16" customFormat="1" x14ac:dyDescent="0.25">
      <c r="A3376"/>
      <c r="B3376" s="18"/>
      <c r="D3376"/>
      <c r="E3376"/>
      <c r="F3376"/>
      <c r="G3376"/>
      <c r="H3376"/>
      <c r="I3376"/>
      <c r="J3376"/>
      <c r="K3376"/>
      <c r="L3376"/>
      <c r="M3376"/>
      <c r="N3376"/>
      <c r="O3376"/>
      <c r="P3376"/>
      <c r="Q3376"/>
      <c r="R3376"/>
    </row>
    <row r="3377" spans="1:18" s="16" customFormat="1" x14ac:dyDescent="0.25">
      <c r="A3377"/>
      <c r="B3377" s="18"/>
      <c r="D3377"/>
      <c r="E3377"/>
      <c r="F3377"/>
      <c r="G3377"/>
      <c r="H3377"/>
      <c r="I3377"/>
      <c r="J3377"/>
      <c r="K3377"/>
      <c r="L3377"/>
      <c r="M3377"/>
      <c r="N3377"/>
      <c r="O3377"/>
      <c r="P3377"/>
      <c r="Q3377"/>
      <c r="R3377"/>
    </row>
    <row r="3378" spans="1:18" s="16" customFormat="1" x14ac:dyDescent="0.25">
      <c r="A3378"/>
      <c r="B3378" s="18"/>
      <c r="D3378"/>
      <c r="E3378"/>
      <c r="F3378"/>
      <c r="G3378"/>
      <c r="H3378"/>
      <c r="I3378"/>
      <c r="J3378"/>
      <c r="K3378"/>
      <c r="L3378"/>
      <c r="M3378"/>
      <c r="N3378"/>
      <c r="O3378"/>
      <c r="P3378"/>
      <c r="Q3378"/>
      <c r="R3378"/>
    </row>
    <row r="3379" spans="1:18" s="16" customFormat="1" x14ac:dyDescent="0.25">
      <c r="A3379"/>
      <c r="B3379" s="18"/>
      <c r="D3379"/>
      <c r="E3379"/>
      <c r="F3379"/>
      <c r="G3379"/>
      <c r="H3379"/>
      <c r="I3379"/>
      <c r="J3379"/>
      <c r="K3379"/>
      <c r="L3379"/>
      <c r="M3379"/>
      <c r="N3379"/>
      <c r="O3379"/>
      <c r="P3379"/>
      <c r="Q3379"/>
      <c r="R3379"/>
    </row>
    <row r="3380" spans="1:18" s="16" customFormat="1" x14ac:dyDescent="0.25">
      <c r="A3380"/>
      <c r="B3380" s="18"/>
      <c r="D3380"/>
      <c r="E3380"/>
      <c r="F3380"/>
      <c r="G3380"/>
      <c r="H3380"/>
      <c r="I3380"/>
      <c r="J3380"/>
      <c r="K3380"/>
      <c r="L3380"/>
      <c r="M3380"/>
      <c r="N3380"/>
      <c r="O3380"/>
      <c r="P3380"/>
      <c r="Q3380"/>
      <c r="R3380"/>
    </row>
    <row r="3381" spans="1:18" s="16" customFormat="1" x14ac:dyDescent="0.25">
      <c r="A3381"/>
      <c r="B3381" s="18"/>
      <c r="D3381"/>
      <c r="E3381"/>
      <c r="F3381"/>
      <c r="G3381"/>
      <c r="H3381"/>
      <c r="I3381"/>
      <c r="J3381"/>
      <c r="K3381"/>
      <c r="L3381"/>
      <c r="M3381"/>
      <c r="N3381"/>
      <c r="O3381"/>
      <c r="P3381"/>
      <c r="Q3381"/>
      <c r="R3381"/>
    </row>
    <row r="3382" spans="1:18" s="16" customFormat="1" x14ac:dyDescent="0.25">
      <c r="A3382"/>
      <c r="B3382" s="18"/>
      <c r="D3382"/>
      <c r="E3382"/>
      <c r="F3382"/>
      <c r="G3382"/>
      <c r="H3382"/>
      <c r="I3382"/>
      <c r="J3382"/>
      <c r="K3382"/>
      <c r="L3382"/>
      <c r="M3382"/>
      <c r="N3382"/>
      <c r="O3382"/>
      <c r="P3382"/>
      <c r="Q3382"/>
      <c r="R3382"/>
    </row>
    <row r="3383" spans="1:18" s="16" customFormat="1" x14ac:dyDescent="0.25">
      <c r="A3383"/>
      <c r="B3383" s="18"/>
      <c r="D3383"/>
      <c r="E3383"/>
      <c r="F3383"/>
      <c r="G3383"/>
      <c r="H3383"/>
      <c r="I3383"/>
      <c r="J3383"/>
      <c r="K3383"/>
      <c r="L3383"/>
      <c r="M3383"/>
      <c r="N3383"/>
      <c r="O3383"/>
      <c r="P3383"/>
      <c r="Q3383"/>
      <c r="R3383"/>
    </row>
    <row r="3384" spans="1:18" s="16" customFormat="1" x14ac:dyDescent="0.25">
      <c r="A3384"/>
      <c r="B3384" s="18"/>
      <c r="D3384"/>
      <c r="E3384"/>
      <c r="F3384"/>
      <c r="G3384"/>
      <c r="H3384"/>
      <c r="I3384"/>
      <c r="J3384"/>
      <c r="K3384"/>
      <c r="L3384"/>
      <c r="M3384"/>
      <c r="N3384"/>
      <c r="O3384"/>
      <c r="P3384"/>
      <c r="Q3384"/>
      <c r="R3384"/>
    </row>
    <row r="3385" spans="1:18" s="16" customFormat="1" x14ac:dyDescent="0.25">
      <c r="A3385"/>
      <c r="B3385" s="18"/>
      <c r="D3385"/>
      <c r="E3385"/>
      <c r="F3385"/>
      <c r="G3385"/>
      <c r="H3385"/>
      <c r="I3385"/>
      <c r="J3385"/>
      <c r="K3385"/>
      <c r="L3385"/>
      <c r="M3385"/>
      <c r="N3385"/>
      <c r="O3385"/>
      <c r="P3385"/>
      <c r="Q3385"/>
      <c r="R3385"/>
    </row>
    <row r="3386" spans="1:18" s="16" customFormat="1" x14ac:dyDescent="0.25">
      <c r="A3386"/>
      <c r="B3386" s="18"/>
      <c r="D3386"/>
      <c r="E3386"/>
      <c r="F3386"/>
      <c r="G3386"/>
      <c r="H3386"/>
      <c r="I3386"/>
      <c r="J3386"/>
      <c r="K3386"/>
      <c r="L3386"/>
      <c r="M3386"/>
      <c r="N3386"/>
      <c r="O3386"/>
      <c r="P3386"/>
      <c r="Q3386"/>
      <c r="R3386"/>
    </row>
    <row r="3387" spans="1:18" s="16" customFormat="1" x14ac:dyDescent="0.25">
      <c r="A3387"/>
      <c r="B3387" s="18"/>
      <c r="D3387"/>
      <c r="E3387"/>
      <c r="F3387"/>
      <c r="G3387"/>
      <c r="H3387"/>
      <c r="I3387"/>
      <c r="J3387"/>
      <c r="K3387"/>
      <c r="L3387"/>
      <c r="M3387"/>
      <c r="N3387"/>
      <c r="O3387"/>
      <c r="P3387"/>
      <c r="Q3387"/>
      <c r="R3387"/>
    </row>
    <row r="3388" spans="1:18" s="16" customFormat="1" x14ac:dyDescent="0.25">
      <c r="A3388"/>
      <c r="B3388" s="18"/>
      <c r="D3388"/>
      <c r="E3388"/>
      <c r="F3388"/>
      <c r="G3388"/>
      <c r="H3388"/>
      <c r="I3388"/>
      <c r="J3388"/>
      <c r="K3388"/>
      <c r="L3388"/>
      <c r="M3388"/>
      <c r="N3388"/>
      <c r="O3388"/>
      <c r="P3388"/>
      <c r="Q3388"/>
      <c r="R3388"/>
    </row>
    <row r="3389" spans="1:18" s="16" customFormat="1" x14ac:dyDescent="0.25">
      <c r="A3389"/>
      <c r="B3389" s="18"/>
      <c r="D3389"/>
      <c r="E3389"/>
      <c r="F3389"/>
      <c r="G3389"/>
      <c r="H3389"/>
      <c r="I3389"/>
      <c r="J3389"/>
      <c r="K3389"/>
      <c r="L3389"/>
      <c r="M3389"/>
      <c r="N3389"/>
      <c r="O3389"/>
      <c r="P3389"/>
      <c r="Q3389"/>
      <c r="R3389"/>
    </row>
    <row r="3390" spans="1:18" s="16" customFormat="1" x14ac:dyDescent="0.25">
      <c r="A3390"/>
      <c r="B3390" s="18"/>
      <c r="D3390"/>
      <c r="E3390"/>
      <c r="F3390"/>
      <c r="G3390"/>
      <c r="H3390"/>
      <c r="I3390"/>
      <c r="J3390"/>
      <c r="K3390"/>
      <c r="L3390"/>
      <c r="M3390"/>
      <c r="N3390"/>
      <c r="O3390"/>
      <c r="P3390"/>
      <c r="Q3390"/>
      <c r="R3390"/>
    </row>
    <row r="3391" spans="1:18" s="16" customFormat="1" x14ac:dyDescent="0.25">
      <c r="A3391"/>
      <c r="B3391" s="18"/>
      <c r="D3391"/>
      <c r="E3391"/>
      <c r="F3391"/>
      <c r="G3391"/>
      <c r="H3391"/>
      <c r="I3391"/>
      <c r="J3391"/>
      <c r="K3391"/>
      <c r="L3391"/>
      <c r="M3391"/>
      <c r="N3391"/>
      <c r="O3391"/>
      <c r="P3391"/>
      <c r="Q3391"/>
      <c r="R3391"/>
    </row>
    <row r="3392" spans="1:18" s="16" customFormat="1" x14ac:dyDescent="0.25">
      <c r="A3392"/>
      <c r="B3392" s="18"/>
      <c r="D3392"/>
      <c r="E3392"/>
      <c r="F3392"/>
      <c r="G3392"/>
      <c r="H3392"/>
      <c r="I3392"/>
      <c r="J3392"/>
      <c r="K3392"/>
      <c r="L3392"/>
      <c r="M3392"/>
      <c r="N3392"/>
      <c r="O3392"/>
      <c r="P3392"/>
      <c r="Q3392"/>
      <c r="R3392"/>
    </row>
    <row r="3393" spans="1:18" s="16" customFormat="1" x14ac:dyDescent="0.25">
      <c r="A3393"/>
      <c r="B3393" s="18"/>
      <c r="D3393"/>
      <c r="E3393"/>
      <c r="F3393"/>
      <c r="G3393"/>
      <c r="H3393"/>
      <c r="I3393"/>
      <c r="J3393"/>
      <c r="K3393"/>
      <c r="L3393"/>
      <c r="M3393"/>
      <c r="N3393"/>
      <c r="O3393"/>
      <c r="P3393"/>
      <c r="Q3393"/>
      <c r="R3393"/>
    </row>
    <row r="3394" spans="1:18" s="16" customFormat="1" x14ac:dyDescent="0.25">
      <c r="A3394"/>
      <c r="B3394" s="18"/>
      <c r="D3394"/>
      <c r="E3394"/>
      <c r="F3394"/>
      <c r="G3394"/>
      <c r="H3394"/>
      <c r="I3394"/>
      <c r="J3394"/>
      <c r="K3394"/>
      <c r="L3394"/>
      <c r="M3394"/>
      <c r="N3394"/>
      <c r="O3394"/>
      <c r="P3394"/>
      <c r="Q3394"/>
      <c r="R3394"/>
    </row>
    <row r="3395" spans="1:18" s="16" customFormat="1" x14ac:dyDescent="0.25">
      <c r="A3395"/>
      <c r="B3395" s="18"/>
      <c r="D3395"/>
      <c r="E3395"/>
      <c r="F3395"/>
      <c r="G3395"/>
      <c r="H3395"/>
      <c r="I3395"/>
      <c r="J3395"/>
      <c r="K3395"/>
      <c r="L3395"/>
      <c r="M3395"/>
      <c r="N3395"/>
      <c r="O3395"/>
      <c r="P3395"/>
      <c r="Q3395"/>
      <c r="R3395"/>
    </row>
    <row r="3396" spans="1:18" s="16" customFormat="1" x14ac:dyDescent="0.25">
      <c r="A3396"/>
      <c r="B3396" s="18"/>
      <c r="D3396"/>
      <c r="E3396"/>
      <c r="F3396"/>
      <c r="G3396"/>
      <c r="H3396"/>
      <c r="I3396"/>
      <c r="J3396"/>
      <c r="K3396"/>
      <c r="L3396"/>
      <c r="M3396"/>
      <c r="N3396"/>
      <c r="O3396"/>
      <c r="P3396"/>
      <c r="Q3396"/>
      <c r="R3396"/>
    </row>
    <row r="3397" spans="1:18" s="16" customFormat="1" x14ac:dyDescent="0.25">
      <c r="A3397"/>
      <c r="B3397" s="18"/>
      <c r="D3397"/>
      <c r="E3397"/>
      <c r="F3397"/>
      <c r="G3397"/>
      <c r="H3397"/>
      <c r="I3397"/>
      <c r="J3397"/>
      <c r="K3397"/>
      <c r="L3397"/>
      <c r="M3397"/>
      <c r="N3397"/>
      <c r="O3397"/>
      <c r="P3397"/>
      <c r="Q3397"/>
      <c r="R3397"/>
    </row>
    <row r="3398" spans="1:18" s="16" customFormat="1" x14ac:dyDescent="0.25">
      <c r="A3398"/>
      <c r="B3398" s="18"/>
      <c r="D3398"/>
      <c r="E3398"/>
      <c r="F3398"/>
      <c r="G3398"/>
      <c r="H3398"/>
      <c r="I3398"/>
      <c r="J3398"/>
      <c r="K3398"/>
      <c r="L3398"/>
      <c r="M3398"/>
      <c r="N3398"/>
      <c r="O3398"/>
      <c r="P3398"/>
      <c r="Q3398"/>
      <c r="R3398"/>
    </row>
    <row r="3399" spans="1:18" s="16" customFormat="1" x14ac:dyDescent="0.25">
      <c r="A3399"/>
      <c r="B3399" s="18"/>
      <c r="D3399"/>
      <c r="E3399"/>
      <c r="F3399"/>
      <c r="G3399"/>
      <c r="H3399"/>
      <c r="I3399"/>
      <c r="J3399"/>
      <c r="K3399"/>
      <c r="L3399"/>
      <c r="M3399"/>
      <c r="N3399"/>
      <c r="O3399"/>
      <c r="P3399"/>
      <c r="Q3399"/>
      <c r="R3399"/>
    </row>
    <row r="3400" spans="1:18" s="16" customFormat="1" x14ac:dyDescent="0.25">
      <c r="A3400"/>
      <c r="B3400" s="18"/>
      <c r="D3400"/>
      <c r="E3400"/>
      <c r="F3400"/>
      <c r="G3400"/>
      <c r="H3400"/>
      <c r="I3400"/>
      <c r="J3400"/>
      <c r="K3400"/>
      <c r="L3400"/>
      <c r="M3400"/>
      <c r="N3400"/>
      <c r="O3400"/>
      <c r="P3400"/>
      <c r="Q3400"/>
      <c r="R3400"/>
    </row>
    <row r="3401" spans="1:18" s="16" customFormat="1" x14ac:dyDescent="0.25">
      <c r="A3401"/>
      <c r="B3401" s="18"/>
      <c r="D3401"/>
      <c r="E3401"/>
      <c r="F3401"/>
      <c r="G3401"/>
      <c r="H3401"/>
      <c r="I3401"/>
      <c r="J3401"/>
      <c r="K3401"/>
      <c r="L3401"/>
      <c r="M3401"/>
      <c r="N3401"/>
      <c r="O3401"/>
      <c r="P3401"/>
      <c r="Q3401"/>
      <c r="R3401"/>
    </row>
    <row r="3402" spans="1:18" s="16" customFormat="1" x14ac:dyDescent="0.25">
      <c r="A3402"/>
      <c r="B3402" s="18"/>
      <c r="D3402"/>
      <c r="E3402"/>
      <c r="F3402"/>
      <c r="G3402"/>
      <c r="H3402"/>
      <c r="I3402"/>
      <c r="J3402"/>
      <c r="K3402"/>
      <c r="L3402"/>
      <c r="M3402"/>
      <c r="N3402"/>
      <c r="O3402"/>
      <c r="P3402"/>
      <c r="Q3402"/>
      <c r="R3402"/>
    </row>
    <row r="3403" spans="1:18" s="16" customFormat="1" x14ac:dyDescent="0.25">
      <c r="A3403"/>
      <c r="B3403" s="18"/>
      <c r="D3403"/>
      <c r="E3403"/>
      <c r="F3403"/>
      <c r="G3403"/>
      <c r="H3403"/>
      <c r="I3403"/>
      <c r="J3403"/>
      <c r="K3403"/>
      <c r="L3403"/>
      <c r="M3403"/>
      <c r="N3403"/>
      <c r="O3403"/>
      <c r="P3403"/>
      <c r="Q3403"/>
      <c r="R3403"/>
    </row>
    <row r="3404" spans="1:18" s="16" customFormat="1" x14ac:dyDescent="0.25">
      <c r="A3404"/>
      <c r="B3404" s="18"/>
      <c r="D3404"/>
      <c r="E3404"/>
      <c r="F3404"/>
      <c r="G3404"/>
      <c r="H3404"/>
      <c r="I3404"/>
      <c r="J3404"/>
      <c r="K3404"/>
      <c r="L3404"/>
      <c r="M3404"/>
      <c r="N3404"/>
      <c r="O3404"/>
      <c r="P3404"/>
      <c r="Q3404"/>
      <c r="R3404"/>
    </row>
    <row r="3405" spans="1:18" s="16" customFormat="1" x14ac:dyDescent="0.25">
      <c r="A3405"/>
      <c r="B3405" s="18"/>
      <c r="D3405"/>
      <c r="E3405"/>
      <c r="F3405"/>
      <c r="G3405"/>
      <c r="H3405"/>
      <c r="I3405"/>
      <c r="J3405"/>
      <c r="K3405"/>
      <c r="L3405"/>
      <c r="M3405"/>
      <c r="N3405"/>
      <c r="O3405"/>
      <c r="P3405"/>
      <c r="Q3405"/>
      <c r="R3405"/>
    </row>
    <row r="3406" spans="1:18" s="16" customFormat="1" x14ac:dyDescent="0.25">
      <c r="A3406"/>
      <c r="B3406" s="18"/>
      <c r="D3406"/>
      <c r="E3406"/>
      <c r="F3406"/>
      <c r="G3406"/>
      <c r="H3406"/>
      <c r="I3406"/>
      <c r="J3406"/>
      <c r="K3406"/>
      <c r="L3406"/>
      <c r="M3406"/>
      <c r="N3406"/>
      <c r="O3406"/>
      <c r="P3406"/>
      <c r="Q3406"/>
      <c r="R3406"/>
    </row>
    <row r="3407" spans="1:18" s="16" customFormat="1" x14ac:dyDescent="0.25">
      <c r="A3407"/>
      <c r="B3407" s="18"/>
      <c r="D3407"/>
      <c r="E3407"/>
      <c r="F3407"/>
      <c r="G3407"/>
      <c r="H3407"/>
      <c r="I3407"/>
      <c r="J3407"/>
      <c r="K3407"/>
      <c r="L3407"/>
      <c r="M3407"/>
      <c r="N3407"/>
      <c r="O3407"/>
      <c r="P3407"/>
      <c r="Q3407"/>
      <c r="R3407"/>
    </row>
    <row r="3408" spans="1:18" s="16" customFormat="1" x14ac:dyDescent="0.25">
      <c r="A3408"/>
      <c r="B3408" s="18"/>
      <c r="D3408"/>
      <c r="E3408"/>
      <c r="F3408"/>
      <c r="G3408"/>
      <c r="H3408"/>
      <c r="I3408"/>
      <c r="J3408"/>
      <c r="K3408"/>
      <c r="L3408"/>
      <c r="M3408"/>
      <c r="N3408"/>
      <c r="O3408"/>
      <c r="P3408"/>
      <c r="Q3408"/>
      <c r="R3408"/>
    </row>
    <row r="3409" spans="1:18" s="16" customFormat="1" x14ac:dyDescent="0.25">
      <c r="A3409"/>
      <c r="B3409" s="18"/>
      <c r="D3409"/>
      <c r="E3409"/>
      <c r="F3409"/>
      <c r="G3409"/>
      <c r="H3409"/>
      <c r="I3409"/>
      <c r="J3409"/>
      <c r="K3409"/>
      <c r="L3409"/>
      <c r="M3409"/>
      <c r="N3409"/>
      <c r="O3409"/>
      <c r="P3409"/>
      <c r="Q3409"/>
      <c r="R3409"/>
    </row>
    <row r="3410" spans="1:18" s="16" customFormat="1" x14ac:dyDescent="0.25">
      <c r="A3410"/>
      <c r="B3410" s="18"/>
      <c r="D3410"/>
      <c r="E3410"/>
      <c r="F3410"/>
      <c r="G3410"/>
      <c r="H3410"/>
      <c r="I3410"/>
      <c r="J3410"/>
      <c r="K3410"/>
      <c r="L3410"/>
      <c r="M3410"/>
      <c r="N3410"/>
      <c r="O3410"/>
      <c r="P3410"/>
      <c r="Q3410"/>
      <c r="R3410"/>
    </row>
    <row r="3411" spans="1:18" s="16" customFormat="1" x14ac:dyDescent="0.25">
      <c r="A3411"/>
      <c r="B3411" s="18"/>
      <c r="D3411"/>
      <c r="E3411"/>
      <c r="F3411"/>
      <c r="G3411"/>
      <c r="H3411"/>
      <c r="I3411"/>
      <c r="J3411"/>
      <c r="K3411"/>
      <c r="L3411"/>
      <c r="M3411"/>
      <c r="N3411"/>
      <c r="O3411"/>
      <c r="P3411"/>
      <c r="Q3411"/>
      <c r="R3411"/>
    </row>
    <row r="3412" spans="1:18" s="16" customFormat="1" x14ac:dyDescent="0.25">
      <c r="A3412"/>
      <c r="B3412" s="17"/>
      <c r="D3412"/>
      <c r="E3412"/>
      <c r="F3412"/>
      <c r="G3412"/>
      <c r="H3412"/>
      <c r="I3412"/>
      <c r="J3412"/>
      <c r="K3412"/>
      <c r="L3412"/>
      <c r="M3412"/>
      <c r="N3412"/>
      <c r="O3412"/>
      <c r="P3412"/>
      <c r="Q3412"/>
      <c r="R3412"/>
    </row>
    <row r="3413" spans="1:18" s="16" customFormat="1" x14ac:dyDescent="0.25">
      <c r="A3413"/>
      <c r="B3413" s="18"/>
      <c r="D3413"/>
      <c r="E3413"/>
      <c r="F3413"/>
      <c r="G3413"/>
      <c r="H3413"/>
      <c r="I3413"/>
      <c r="J3413"/>
      <c r="K3413"/>
      <c r="L3413"/>
      <c r="M3413"/>
      <c r="N3413"/>
      <c r="O3413"/>
      <c r="P3413"/>
      <c r="Q3413"/>
      <c r="R3413"/>
    </row>
    <row r="3414" spans="1:18" s="16" customFormat="1" x14ac:dyDescent="0.25">
      <c r="A3414"/>
      <c r="B3414" s="18"/>
      <c r="D3414"/>
      <c r="E3414"/>
      <c r="F3414"/>
      <c r="G3414"/>
      <c r="H3414"/>
      <c r="I3414"/>
      <c r="J3414"/>
      <c r="K3414"/>
      <c r="L3414"/>
      <c r="M3414"/>
      <c r="N3414"/>
      <c r="O3414"/>
      <c r="P3414"/>
      <c r="Q3414"/>
      <c r="R3414"/>
    </row>
    <row r="3415" spans="1:18" s="16" customFormat="1" x14ac:dyDescent="0.25">
      <c r="A3415"/>
      <c r="B3415" s="18"/>
      <c r="D3415"/>
      <c r="E3415"/>
      <c r="F3415"/>
      <c r="G3415"/>
      <c r="H3415"/>
      <c r="I3415"/>
      <c r="J3415"/>
      <c r="K3415"/>
      <c r="L3415"/>
      <c r="M3415"/>
      <c r="N3415"/>
      <c r="O3415"/>
      <c r="P3415"/>
      <c r="Q3415"/>
      <c r="R3415"/>
    </row>
    <row r="3416" spans="1:18" s="16" customFormat="1" x14ac:dyDescent="0.25">
      <c r="A3416"/>
      <c r="B3416" s="18"/>
      <c r="D3416"/>
      <c r="E3416"/>
      <c r="F3416"/>
      <c r="G3416"/>
      <c r="H3416"/>
      <c r="I3416"/>
      <c r="J3416"/>
      <c r="K3416"/>
      <c r="L3416"/>
      <c r="M3416"/>
      <c r="N3416"/>
      <c r="O3416"/>
      <c r="P3416"/>
      <c r="Q3416"/>
      <c r="R3416"/>
    </row>
    <row r="3417" spans="1:18" s="16" customFormat="1" x14ac:dyDescent="0.25">
      <c r="A3417"/>
      <c r="B3417" s="18"/>
      <c r="D3417"/>
      <c r="E3417"/>
      <c r="F3417"/>
      <c r="G3417"/>
      <c r="H3417"/>
      <c r="I3417"/>
      <c r="J3417"/>
      <c r="K3417"/>
      <c r="L3417"/>
      <c r="M3417"/>
      <c r="N3417"/>
      <c r="O3417"/>
      <c r="P3417"/>
      <c r="Q3417"/>
      <c r="R3417"/>
    </row>
    <row r="3418" spans="1:18" s="16" customFormat="1" x14ac:dyDescent="0.25">
      <c r="A3418"/>
      <c r="B3418" s="18"/>
      <c r="D3418"/>
      <c r="E3418"/>
      <c r="F3418"/>
      <c r="G3418"/>
      <c r="H3418"/>
      <c r="I3418"/>
      <c r="J3418"/>
      <c r="K3418"/>
      <c r="L3418"/>
      <c r="M3418"/>
      <c r="N3418"/>
      <c r="O3418"/>
      <c r="P3418"/>
      <c r="Q3418"/>
      <c r="R3418"/>
    </row>
    <row r="3419" spans="1:18" s="16" customFormat="1" x14ac:dyDescent="0.25">
      <c r="A3419"/>
      <c r="B3419" s="18"/>
      <c r="D3419"/>
      <c r="E3419"/>
      <c r="F3419"/>
      <c r="G3419"/>
      <c r="H3419"/>
      <c r="I3419"/>
      <c r="J3419"/>
      <c r="K3419"/>
      <c r="L3419"/>
      <c r="M3419"/>
      <c r="N3419"/>
      <c r="O3419"/>
      <c r="P3419"/>
      <c r="Q3419"/>
      <c r="R3419"/>
    </row>
    <row r="3420" spans="1:18" s="16" customFormat="1" x14ac:dyDescent="0.25">
      <c r="A3420"/>
      <c r="B3420" s="18"/>
      <c r="D3420"/>
      <c r="E3420"/>
      <c r="F3420"/>
      <c r="G3420"/>
      <c r="H3420"/>
      <c r="I3420"/>
      <c r="J3420"/>
      <c r="K3420"/>
      <c r="L3420"/>
      <c r="M3420"/>
      <c r="N3420"/>
      <c r="O3420"/>
      <c r="P3420"/>
      <c r="Q3420"/>
      <c r="R3420"/>
    </row>
    <row r="3421" spans="1:18" s="16" customFormat="1" x14ac:dyDescent="0.25">
      <c r="A3421"/>
      <c r="B3421" s="18"/>
      <c r="D3421"/>
      <c r="E3421"/>
      <c r="F3421"/>
      <c r="G3421"/>
      <c r="H3421"/>
      <c r="I3421"/>
      <c r="J3421"/>
      <c r="K3421"/>
      <c r="L3421"/>
      <c r="M3421"/>
      <c r="N3421"/>
      <c r="O3421"/>
      <c r="P3421"/>
      <c r="Q3421"/>
      <c r="R3421"/>
    </row>
    <row r="3422" spans="1:18" s="16" customFormat="1" x14ac:dyDescent="0.25">
      <c r="A3422"/>
      <c r="B3422" s="18"/>
      <c r="D3422"/>
      <c r="E3422"/>
      <c r="F3422"/>
      <c r="G3422"/>
      <c r="H3422"/>
      <c r="I3422"/>
      <c r="J3422"/>
      <c r="K3422"/>
      <c r="L3422"/>
      <c r="M3422"/>
      <c r="N3422"/>
      <c r="O3422"/>
      <c r="P3422"/>
      <c r="Q3422"/>
      <c r="R3422"/>
    </row>
    <row r="3423" spans="1:18" s="16" customFormat="1" x14ac:dyDescent="0.25">
      <c r="A3423"/>
      <c r="B3423" s="18"/>
      <c r="D3423"/>
      <c r="E3423"/>
      <c r="F3423"/>
      <c r="G3423"/>
      <c r="H3423"/>
      <c r="I3423"/>
      <c r="J3423"/>
      <c r="K3423"/>
      <c r="L3423"/>
      <c r="M3423"/>
      <c r="N3423"/>
      <c r="O3423"/>
      <c r="P3423"/>
      <c r="Q3423"/>
      <c r="R3423"/>
    </row>
    <row r="3424" spans="1:18" s="16" customFormat="1" x14ac:dyDescent="0.25">
      <c r="A3424"/>
      <c r="B3424" s="18"/>
      <c r="D3424"/>
      <c r="E3424"/>
      <c r="F3424"/>
      <c r="G3424"/>
      <c r="H3424"/>
      <c r="I3424"/>
      <c r="J3424"/>
      <c r="K3424"/>
      <c r="L3424"/>
      <c r="M3424"/>
      <c r="N3424"/>
      <c r="O3424"/>
      <c r="P3424"/>
      <c r="Q3424"/>
      <c r="R3424"/>
    </row>
    <row r="3425" spans="1:18" s="16" customFormat="1" x14ac:dyDescent="0.25">
      <c r="A3425"/>
      <c r="B3425" s="18"/>
      <c r="D3425"/>
      <c r="E3425"/>
      <c r="F3425"/>
      <c r="G3425"/>
      <c r="H3425"/>
      <c r="I3425"/>
      <c r="J3425"/>
      <c r="K3425"/>
      <c r="L3425"/>
      <c r="M3425"/>
      <c r="N3425"/>
      <c r="O3425"/>
      <c r="P3425"/>
      <c r="Q3425"/>
      <c r="R3425"/>
    </row>
    <row r="3426" spans="1:18" s="16" customFormat="1" x14ac:dyDescent="0.25">
      <c r="A3426"/>
      <c r="B3426" s="18"/>
      <c r="D3426"/>
      <c r="E3426"/>
      <c r="F3426"/>
      <c r="G3426"/>
      <c r="H3426"/>
      <c r="I3426"/>
      <c r="J3426"/>
      <c r="K3426"/>
      <c r="L3426"/>
      <c r="M3426"/>
      <c r="N3426"/>
      <c r="O3426"/>
      <c r="P3426"/>
      <c r="Q3426"/>
      <c r="R3426"/>
    </row>
    <row r="3427" spans="1:18" s="16" customFormat="1" x14ac:dyDescent="0.25">
      <c r="A3427"/>
      <c r="B3427" s="18"/>
      <c r="D3427"/>
      <c r="E3427"/>
      <c r="F3427"/>
      <c r="G3427"/>
      <c r="H3427"/>
      <c r="I3427"/>
      <c r="J3427"/>
      <c r="K3427"/>
      <c r="L3427"/>
      <c r="M3427"/>
      <c r="N3427"/>
      <c r="O3427"/>
      <c r="P3427"/>
      <c r="Q3427"/>
      <c r="R3427"/>
    </row>
    <row r="3428" spans="1:18" s="16" customFormat="1" x14ac:dyDescent="0.25">
      <c r="A3428"/>
      <c r="B3428" s="18"/>
      <c r="D3428"/>
      <c r="E3428"/>
      <c r="F3428"/>
      <c r="G3428"/>
      <c r="H3428"/>
      <c r="I3428"/>
      <c r="J3428"/>
      <c r="K3428"/>
      <c r="L3428"/>
      <c r="M3428"/>
      <c r="N3428"/>
      <c r="O3428"/>
      <c r="P3428"/>
      <c r="Q3428"/>
      <c r="R3428"/>
    </row>
    <row r="3429" spans="1:18" s="16" customFormat="1" x14ac:dyDescent="0.25">
      <c r="A3429"/>
      <c r="B3429" s="18"/>
      <c r="D3429"/>
      <c r="E3429"/>
      <c r="F3429"/>
      <c r="G3429"/>
      <c r="H3429"/>
      <c r="I3429"/>
      <c r="J3429"/>
      <c r="K3429"/>
      <c r="L3429"/>
      <c r="M3429"/>
      <c r="N3429"/>
      <c r="O3429"/>
      <c r="P3429"/>
      <c r="Q3429"/>
      <c r="R3429"/>
    </row>
    <row r="3430" spans="1:18" s="16" customFormat="1" x14ac:dyDescent="0.25">
      <c r="A3430"/>
      <c r="B3430" s="18"/>
      <c r="D3430"/>
      <c r="E3430"/>
      <c r="F3430"/>
      <c r="G3430"/>
      <c r="H3430"/>
      <c r="I3430"/>
      <c r="J3430"/>
      <c r="K3430"/>
      <c r="L3430"/>
      <c r="M3430"/>
      <c r="N3430"/>
      <c r="O3430"/>
      <c r="P3430"/>
      <c r="Q3430"/>
      <c r="R3430"/>
    </row>
    <row r="3431" spans="1:18" s="16" customFormat="1" x14ac:dyDescent="0.25">
      <c r="A3431"/>
      <c r="B3431" s="18"/>
      <c r="D3431"/>
      <c r="E3431"/>
      <c r="F3431"/>
      <c r="G3431"/>
      <c r="H3431"/>
      <c r="I3431"/>
      <c r="J3431"/>
      <c r="K3431"/>
      <c r="L3431"/>
      <c r="M3431"/>
      <c r="N3431"/>
      <c r="O3431"/>
      <c r="P3431"/>
      <c r="Q3431"/>
      <c r="R3431"/>
    </row>
    <row r="3432" spans="1:18" s="16" customFormat="1" x14ac:dyDescent="0.25">
      <c r="A3432"/>
      <c r="B3432" s="18"/>
      <c r="D3432"/>
      <c r="E3432"/>
      <c r="F3432"/>
      <c r="G3432"/>
      <c r="H3432"/>
      <c r="I3432"/>
      <c r="J3432"/>
      <c r="K3432"/>
      <c r="L3432"/>
      <c r="M3432"/>
      <c r="N3432"/>
      <c r="O3432"/>
      <c r="P3432"/>
      <c r="Q3432"/>
      <c r="R3432"/>
    </row>
    <row r="3433" spans="1:18" s="16" customFormat="1" x14ac:dyDescent="0.25">
      <c r="A3433"/>
      <c r="B3433" s="18"/>
      <c r="D3433"/>
      <c r="E3433"/>
      <c r="F3433"/>
      <c r="G3433"/>
      <c r="H3433"/>
      <c r="I3433"/>
      <c r="J3433"/>
      <c r="K3433"/>
      <c r="L3433"/>
      <c r="M3433"/>
      <c r="N3433"/>
      <c r="O3433"/>
      <c r="P3433"/>
      <c r="Q3433"/>
      <c r="R3433"/>
    </row>
    <row r="3434" spans="1:18" s="16" customFormat="1" x14ac:dyDescent="0.25">
      <c r="A3434"/>
      <c r="B3434" s="18"/>
      <c r="D3434"/>
      <c r="E3434"/>
      <c r="F3434"/>
      <c r="G3434"/>
      <c r="H3434"/>
      <c r="I3434"/>
      <c r="J3434"/>
      <c r="K3434"/>
      <c r="L3434"/>
      <c r="M3434"/>
      <c r="N3434"/>
      <c r="O3434"/>
      <c r="P3434"/>
      <c r="Q3434"/>
      <c r="R3434"/>
    </row>
    <row r="3435" spans="1:18" s="16" customFormat="1" x14ac:dyDescent="0.25">
      <c r="A3435"/>
      <c r="B3435" s="18"/>
      <c r="D3435"/>
      <c r="E3435"/>
      <c r="F3435"/>
      <c r="G3435"/>
      <c r="H3435"/>
      <c r="I3435"/>
      <c r="J3435"/>
      <c r="K3435"/>
      <c r="L3435"/>
      <c r="M3435"/>
      <c r="N3435"/>
      <c r="O3435"/>
      <c r="P3435"/>
      <c r="Q3435"/>
      <c r="R3435"/>
    </row>
    <row r="3436" spans="1:18" s="16" customFormat="1" x14ac:dyDescent="0.25">
      <c r="A3436"/>
      <c r="B3436" s="18"/>
      <c r="D3436"/>
      <c r="E3436"/>
      <c r="F3436"/>
      <c r="G3436"/>
      <c r="H3436"/>
      <c r="I3436"/>
      <c r="J3436"/>
      <c r="K3436"/>
      <c r="L3436"/>
      <c r="M3436"/>
      <c r="N3436"/>
      <c r="O3436"/>
      <c r="P3436"/>
      <c r="Q3436"/>
      <c r="R3436"/>
    </row>
    <row r="3437" spans="1:18" s="16" customFormat="1" x14ac:dyDescent="0.25">
      <c r="A3437"/>
      <c r="B3437" s="18"/>
      <c r="D3437"/>
      <c r="E3437"/>
      <c r="F3437"/>
      <c r="G3437"/>
      <c r="H3437"/>
      <c r="I3437"/>
      <c r="J3437"/>
      <c r="K3437"/>
      <c r="L3437"/>
      <c r="M3437"/>
      <c r="N3437"/>
      <c r="O3437"/>
      <c r="P3437"/>
      <c r="Q3437"/>
      <c r="R3437"/>
    </row>
    <row r="3438" spans="1:18" s="16" customFormat="1" x14ac:dyDescent="0.25">
      <c r="A3438"/>
      <c r="B3438" s="18"/>
      <c r="D3438"/>
      <c r="E3438"/>
      <c r="F3438"/>
      <c r="G3438"/>
      <c r="H3438"/>
      <c r="I3438"/>
      <c r="J3438"/>
      <c r="K3438"/>
      <c r="L3438"/>
      <c r="M3438"/>
      <c r="N3438"/>
      <c r="O3438"/>
      <c r="P3438"/>
      <c r="Q3438"/>
      <c r="R3438"/>
    </row>
    <row r="3439" spans="1:18" s="16" customFormat="1" x14ac:dyDescent="0.25">
      <c r="A3439"/>
      <c r="B3439" s="18"/>
      <c r="D3439"/>
      <c r="E3439"/>
      <c r="F3439"/>
      <c r="G3439"/>
      <c r="H3439"/>
      <c r="I3439"/>
      <c r="J3439"/>
      <c r="K3439"/>
      <c r="L3439"/>
      <c r="M3439"/>
      <c r="N3439"/>
      <c r="O3439"/>
      <c r="P3439"/>
      <c r="Q3439"/>
      <c r="R3439"/>
    </row>
    <row r="3440" spans="1:18" s="16" customFormat="1" x14ac:dyDescent="0.25">
      <c r="A3440"/>
      <c r="B3440" s="18"/>
      <c r="D3440"/>
      <c r="E3440"/>
      <c r="F3440"/>
      <c r="G3440"/>
      <c r="H3440"/>
      <c r="I3440"/>
      <c r="J3440"/>
      <c r="K3440"/>
      <c r="L3440"/>
      <c r="M3440"/>
      <c r="N3440"/>
      <c r="O3440"/>
      <c r="P3440"/>
      <c r="Q3440"/>
      <c r="R3440"/>
    </row>
    <row r="3441" spans="1:18" s="16" customFormat="1" x14ac:dyDescent="0.25">
      <c r="A3441"/>
      <c r="B3441" s="18"/>
      <c r="D3441"/>
      <c r="E3441"/>
      <c r="F3441"/>
      <c r="G3441"/>
      <c r="H3441"/>
      <c r="I3441"/>
      <c r="J3441"/>
      <c r="K3441"/>
      <c r="L3441"/>
      <c r="M3441"/>
      <c r="N3441"/>
      <c r="O3441"/>
      <c r="P3441"/>
      <c r="Q3441"/>
      <c r="R3441"/>
    </row>
    <row r="3442" spans="1:18" s="16" customFormat="1" x14ac:dyDescent="0.25">
      <c r="A3442"/>
      <c r="B3442" s="18"/>
      <c r="D3442"/>
      <c r="E3442"/>
      <c r="F3442"/>
      <c r="G3442"/>
      <c r="H3442"/>
      <c r="I3442"/>
      <c r="J3442"/>
      <c r="K3442"/>
      <c r="L3442"/>
      <c r="M3442"/>
      <c r="N3442"/>
      <c r="O3442"/>
      <c r="P3442"/>
      <c r="Q3442"/>
      <c r="R3442"/>
    </row>
    <row r="3443" spans="1:18" s="16" customFormat="1" x14ac:dyDescent="0.25">
      <c r="A3443"/>
      <c r="B3443" s="18"/>
      <c r="D3443"/>
      <c r="E3443"/>
      <c r="F3443"/>
      <c r="G3443"/>
      <c r="H3443"/>
      <c r="I3443"/>
      <c r="J3443"/>
      <c r="K3443"/>
      <c r="L3443"/>
      <c r="M3443"/>
      <c r="N3443"/>
      <c r="O3443"/>
      <c r="P3443"/>
      <c r="Q3443"/>
      <c r="R3443"/>
    </row>
    <row r="3444" spans="1:18" s="16" customFormat="1" x14ac:dyDescent="0.25">
      <c r="A3444"/>
      <c r="B3444" s="18"/>
      <c r="D3444"/>
      <c r="E3444"/>
      <c r="F3444"/>
      <c r="G3444"/>
      <c r="H3444"/>
      <c r="I3444"/>
      <c r="J3444"/>
      <c r="K3444"/>
      <c r="L3444"/>
      <c r="M3444"/>
      <c r="N3444"/>
      <c r="O3444"/>
      <c r="P3444"/>
      <c r="Q3444"/>
      <c r="R3444"/>
    </row>
    <row r="3445" spans="1:18" s="16" customFormat="1" x14ac:dyDescent="0.25">
      <c r="A3445"/>
      <c r="B3445" s="18"/>
      <c r="D3445"/>
      <c r="E3445"/>
      <c r="F3445"/>
      <c r="G3445"/>
      <c r="H3445"/>
      <c r="I3445"/>
      <c r="J3445"/>
      <c r="K3445"/>
      <c r="L3445"/>
      <c r="M3445"/>
      <c r="N3445"/>
      <c r="O3445"/>
      <c r="P3445"/>
      <c r="Q3445"/>
      <c r="R3445"/>
    </row>
    <row r="3446" spans="1:18" s="16" customFormat="1" x14ac:dyDescent="0.25">
      <c r="A3446"/>
      <c r="B3446" s="18"/>
      <c r="D3446"/>
      <c r="E3446"/>
      <c r="F3446"/>
      <c r="G3446"/>
      <c r="H3446"/>
      <c r="I3446"/>
      <c r="J3446"/>
      <c r="K3446"/>
      <c r="L3446"/>
      <c r="M3446"/>
      <c r="N3446"/>
      <c r="O3446"/>
      <c r="P3446"/>
      <c r="Q3446"/>
      <c r="R3446"/>
    </row>
    <row r="3447" spans="1:18" s="16" customFormat="1" x14ac:dyDescent="0.25">
      <c r="A3447"/>
      <c r="B3447" s="18"/>
      <c r="D3447"/>
      <c r="E3447"/>
      <c r="F3447"/>
      <c r="G3447"/>
      <c r="H3447"/>
      <c r="I3447"/>
      <c r="J3447"/>
      <c r="K3447"/>
      <c r="L3447"/>
      <c r="M3447"/>
      <c r="N3447"/>
      <c r="O3447"/>
      <c r="P3447"/>
      <c r="Q3447"/>
      <c r="R3447"/>
    </row>
    <row r="3448" spans="1:18" s="16" customFormat="1" x14ac:dyDescent="0.25">
      <c r="A3448"/>
      <c r="B3448" s="18"/>
      <c r="D3448"/>
      <c r="E3448"/>
      <c r="F3448"/>
      <c r="G3448"/>
      <c r="H3448"/>
      <c r="I3448"/>
      <c r="J3448"/>
      <c r="K3448"/>
      <c r="L3448"/>
      <c r="M3448"/>
      <c r="N3448"/>
      <c r="O3448"/>
      <c r="P3448"/>
      <c r="Q3448"/>
      <c r="R3448"/>
    </row>
    <row r="3449" spans="1:18" s="16" customFormat="1" x14ac:dyDescent="0.25">
      <c r="A3449"/>
      <c r="B3449" s="18"/>
      <c r="D3449"/>
      <c r="E3449"/>
      <c r="F3449"/>
      <c r="G3449"/>
      <c r="H3449"/>
      <c r="I3449"/>
      <c r="J3449"/>
      <c r="K3449"/>
      <c r="L3449"/>
      <c r="M3449"/>
      <c r="N3449"/>
      <c r="O3449"/>
      <c r="P3449"/>
      <c r="Q3449"/>
      <c r="R3449"/>
    </row>
    <row r="3450" spans="1:18" s="16" customFormat="1" x14ac:dyDescent="0.25">
      <c r="A3450"/>
      <c r="B3450" s="18"/>
      <c r="D3450"/>
      <c r="E3450"/>
      <c r="F3450"/>
      <c r="G3450"/>
      <c r="H3450"/>
      <c r="I3450"/>
      <c r="J3450"/>
      <c r="K3450"/>
      <c r="L3450"/>
      <c r="M3450"/>
      <c r="N3450"/>
      <c r="O3450"/>
      <c r="P3450"/>
      <c r="Q3450"/>
      <c r="R3450"/>
    </row>
    <row r="3451" spans="1:18" s="16" customFormat="1" x14ac:dyDescent="0.25">
      <c r="A3451"/>
      <c r="B3451" s="18"/>
      <c r="D3451"/>
      <c r="E3451"/>
      <c r="F3451"/>
      <c r="G3451"/>
      <c r="H3451"/>
      <c r="I3451"/>
      <c r="J3451"/>
      <c r="K3451"/>
      <c r="L3451"/>
      <c r="M3451"/>
      <c r="N3451"/>
      <c r="O3451"/>
      <c r="P3451"/>
      <c r="Q3451"/>
      <c r="R3451"/>
    </row>
    <row r="3452" spans="1:18" s="16" customFormat="1" x14ac:dyDescent="0.25">
      <c r="A3452"/>
      <c r="B3452" s="18"/>
      <c r="D3452"/>
      <c r="E3452"/>
      <c r="F3452"/>
      <c r="G3452"/>
      <c r="H3452"/>
      <c r="I3452"/>
      <c r="J3452"/>
      <c r="K3452"/>
      <c r="L3452"/>
      <c r="M3452"/>
      <c r="N3452"/>
      <c r="O3452"/>
      <c r="P3452"/>
      <c r="Q3452"/>
      <c r="R3452"/>
    </row>
    <row r="3453" spans="1:18" s="16" customFormat="1" x14ac:dyDescent="0.25">
      <c r="A3453"/>
      <c r="B3453" s="18"/>
      <c r="D3453"/>
      <c r="E3453"/>
      <c r="F3453"/>
      <c r="G3453"/>
      <c r="H3453"/>
      <c r="I3453"/>
      <c r="J3453"/>
      <c r="K3453"/>
      <c r="L3453"/>
      <c r="M3453"/>
      <c r="N3453"/>
      <c r="O3453"/>
      <c r="P3453"/>
      <c r="Q3453"/>
      <c r="R3453"/>
    </row>
    <row r="3454" spans="1:18" s="16" customFormat="1" x14ac:dyDescent="0.25">
      <c r="A3454"/>
      <c r="B3454" s="18"/>
      <c r="D3454"/>
      <c r="E3454"/>
      <c r="F3454"/>
      <c r="G3454"/>
      <c r="H3454"/>
      <c r="I3454"/>
      <c r="J3454"/>
      <c r="K3454"/>
      <c r="L3454"/>
      <c r="M3454"/>
      <c r="N3454"/>
      <c r="O3454"/>
      <c r="P3454"/>
      <c r="Q3454"/>
      <c r="R3454"/>
    </row>
    <row r="3455" spans="1:18" s="16" customFormat="1" x14ac:dyDescent="0.25">
      <c r="A3455"/>
      <c r="B3455" s="18"/>
      <c r="D3455"/>
      <c r="E3455"/>
      <c r="F3455"/>
      <c r="G3455"/>
      <c r="H3455"/>
      <c r="I3455"/>
      <c r="J3455"/>
      <c r="K3455"/>
      <c r="L3455"/>
      <c r="M3455"/>
      <c r="N3455"/>
      <c r="O3455"/>
      <c r="P3455"/>
      <c r="Q3455"/>
      <c r="R3455"/>
    </row>
    <row r="3456" spans="1:18" s="16" customFormat="1" x14ac:dyDescent="0.25">
      <c r="A3456"/>
      <c r="B3456" s="18"/>
      <c r="D3456"/>
      <c r="E3456"/>
      <c r="F3456"/>
      <c r="G3456"/>
      <c r="H3456"/>
      <c r="I3456"/>
      <c r="J3456"/>
      <c r="K3456"/>
      <c r="L3456"/>
      <c r="M3456"/>
      <c r="N3456"/>
      <c r="O3456"/>
      <c r="P3456"/>
      <c r="Q3456"/>
      <c r="R3456"/>
    </row>
    <row r="3457" spans="1:18" s="16" customFormat="1" x14ac:dyDescent="0.25">
      <c r="A3457"/>
      <c r="B3457" s="18"/>
      <c r="D3457"/>
      <c r="E3457"/>
      <c r="F3457"/>
      <c r="G3457"/>
      <c r="H3457"/>
      <c r="I3457"/>
      <c r="J3457"/>
      <c r="K3457"/>
      <c r="L3457"/>
      <c r="M3457"/>
      <c r="N3457"/>
      <c r="O3457"/>
      <c r="P3457"/>
      <c r="Q3457"/>
      <c r="R3457"/>
    </row>
    <row r="3458" spans="1:18" s="16" customFormat="1" x14ac:dyDescent="0.25">
      <c r="A3458"/>
      <c r="B3458" s="18"/>
      <c r="D3458"/>
      <c r="E3458"/>
      <c r="F3458"/>
      <c r="G3458"/>
      <c r="H3458"/>
      <c r="I3458"/>
      <c r="J3458"/>
      <c r="K3458"/>
      <c r="L3458"/>
      <c r="M3458"/>
      <c r="N3458"/>
      <c r="O3458"/>
      <c r="P3458"/>
      <c r="Q3458"/>
      <c r="R3458"/>
    </row>
    <row r="3459" spans="1:18" s="16" customFormat="1" x14ac:dyDescent="0.25">
      <c r="A3459"/>
      <c r="B3459" s="18"/>
      <c r="D3459"/>
      <c r="E3459"/>
      <c r="F3459"/>
      <c r="G3459"/>
      <c r="H3459"/>
      <c r="I3459"/>
      <c r="J3459"/>
      <c r="K3459"/>
      <c r="L3459"/>
      <c r="M3459"/>
      <c r="N3459"/>
      <c r="O3459"/>
      <c r="P3459"/>
      <c r="Q3459"/>
      <c r="R3459"/>
    </row>
    <row r="3460" spans="1:18" s="16" customFormat="1" x14ac:dyDescent="0.25">
      <c r="A3460"/>
      <c r="B3460" s="18"/>
      <c r="D3460"/>
      <c r="E3460"/>
      <c r="F3460"/>
      <c r="G3460"/>
      <c r="H3460"/>
      <c r="I3460"/>
      <c r="J3460"/>
      <c r="K3460"/>
      <c r="L3460"/>
      <c r="M3460"/>
      <c r="N3460"/>
      <c r="O3460"/>
      <c r="P3460"/>
      <c r="Q3460"/>
      <c r="R3460"/>
    </row>
    <row r="3461" spans="1:18" s="16" customFormat="1" x14ac:dyDescent="0.25">
      <c r="A3461"/>
      <c r="B3461" s="18"/>
      <c r="D3461"/>
      <c r="E3461"/>
      <c r="F3461"/>
      <c r="G3461"/>
      <c r="H3461"/>
      <c r="I3461"/>
      <c r="J3461"/>
      <c r="K3461"/>
      <c r="L3461"/>
      <c r="M3461"/>
      <c r="N3461"/>
      <c r="O3461"/>
      <c r="P3461"/>
      <c r="Q3461"/>
      <c r="R3461"/>
    </row>
    <row r="3462" spans="1:18" s="16" customFormat="1" x14ac:dyDescent="0.25">
      <c r="A3462"/>
      <c r="B3462" s="17"/>
      <c r="D3462"/>
      <c r="E3462"/>
      <c r="F3462"/>
      <c r="G3462"/>
      <c r="H3462"/>
      <c r="I3462"/>
      <c r="J3462"/>
      <c r="K3462"/>
      <c r="L3462"/>
      <c r="M3462"/>
      <c r="N3462"/>
      <c r="O3462"/>
      <c r="P3462"/>
      <c r="Q3462"/>
      <c r="R3462"/>
    </row>
    <row r="3463" spans="1:18" s="16" customFormat="1" x14ac:dyDescent="0.25">
      <c r="A3463"/>
      <c r="B3463" s="18"/>
      <c r="D3463"/>
      <c r="E3463"/>
      <c r="F3463"/>
      <c r="G3463"/>
      <c r="H3463"/>
      <c r="I3463"/>
      <c r="J3463"/>
      <c r="K3463"/>
      <c r="L3463"/>
      <c r="M3463"/>
      <c r="N3463"/>
      <c r="O3463"/>
      <c r="P3463"/>
      <c r="Q3463"/>
      <c r="R3463"/>
    </row>
    <row r="3464" spans="1:18" s="16" customFormat="1" x14ac:dyDescent="0.25">
      <c r="A3464"/>
      <c r="B3464" s="18"/>
      <c r="D3464"/>
      <c r="E3464"/>
      <c r="F3464"/>
      <c r="G3464"/>
      <c r="H3464"/>
      <c r="I3464"/>
      <c r="J3464"/>
      <c r="K3464"/>
      <c r="L3464"/>
      <c r="M3464"/>
      <c r="N3464"/>
      <c r="O3464"/>
      <c r="P3464"/>
      <c r="Q3464"/>
      <c r="R3464"/>
    </row>
    <row r="3465" spans="1:18" s="16" customFormat="1" x14ac:dyDescent="0.25">
      <c r="A3465"/>
      <c r="B3465" s="18"/>
      <c r="D3465"/>
      <c r="E3465"/>
      <c r="F3465"/>
      <c r="G3465"/>
      <c r="H3465"/>
      <c r="I3465"/>
      <c r="J3465"/>
      <c r="K3465"/>
      <c r="L3465"/>
      <c r="M3465"/>
      <c r="N3465"/>
      <c r="O3465"/>
      <c r="P3465"/>
      <c r="Q3465"/>
      <c r="R3465"/>
    </row>
    <row r="3466" spans="1:18" s="16" customFormat="1" x14ac:dyDescent="0.25">
      <c r="A3466"/>
      <c r="B3466" s="18"/>
      <c r="D3466"/>
      <c r="E3466"/>
      <c r="F3466"/>
      <c r="G3466"/>
      <c r="H3466"/>
      <c r="I3466"/>
      <c r="J3466"/>
      <c r="K3466"/>
      <c r="L3466"/>
      <c r="M3466"/>
      <c r="N3466"/>
      <c r="O3466"/>
      <c r="P3466"/>
      <c r="Q3466"/>
      <c r="R3466"/>
    </row>
    <row r="3467" spans="1:18" s="16" customFormat="1" x14ac:dyDescent="0.25">
      <c r="A3467"/>
      <c r="B3467" s="18"/>
      <c r="D3467"/>
      <c r="E3467"/>
      <c r="F3467"/>
      <c r="G3467"/>
      <c r="H3467"/>
      <c r="I3467"/>
      <c r="J3467"/>
      <c r="K3467"/>
      <c r="L3467"/>
      <c r="M3467"/>
      <c r="N3467"/>
      <c r="O3467"/>
      <c r="P3467"/>
      <c r="Q3467"/>
      <c r="R3467"/>
    </row>
    <row r="3468" spans="1:18" s="16" customFormat="1" x14ac:dyDescent="0.25">
      <c r="A3468"/>
      <c r="B3468" s="18"/>
      <c r="D3468"/>
      <c r="E3468"/>
      <c r="F3468"/>
      <c r="G3468"/>
      <c r="H3468"/>
      <c r="I3468"/>
      <c r="J3468"/>
      <c r="K3468"/>
      <c r="L3468"/>
      <c r="M3468"/>
      <c r="N3468"/>
      <c r="O3468"/>
      <c r="P3468"/>
      <c r="Q3468"/>
      <c r="R3468"/>
    </row>
    <row r="3469" spans="1:18" s="16" customFormat="1" x14ac:dyDescent="0.25">
      <c r="A3469"/>
      <c r="B3469" s="18"/>
      <c r="D3469"/>
      <c r="E3469"/>
      <c r="F3469"/>
      <c r="G3469"/>
      <c r="H3469"/>
      <c r="I3469"/>
      <c r="J3469"/>
      <c r="K3469"/>
      <c r="L3469"/>
      <c r="M3469"/>
      <c r="N3469"/>
      <c r="O3469"/>
      <c r="P3469"/>
      <c r="Q3469"/>
      <c r="R3469"/>
    </row>
    <row r="3470" spans="1:18" s="16" customFormat="1" x14ac:dyDescent="0.25">
      <c r="A3470"/>
      <c r="B3470" s="18"/>
      <c r="D3470"/>
      <c r="E3470"/>
      <c r="F3470"/>
      <c r="G3470"/>
      <c r="H3470"/>
      <c r="I3470"/>
      <c r="J3470"/>
      <c r="K3470"/>
      <c r="L3470"/>
      <c r="M3470"/>
      <c r="N3470"/>
      <c r="O3470"/>
      <c r="P3470"/>
      <c r="Q3470"/>
      <c r="R3470"/>
    </row>
    <row r="3471" spans="1:18" s="16" customFormat="1" x14ac:dyDescent="0.25">
      <c r="A3471"/>
      <c r="B3471" s="18"/>
      <c r="D3471"/>
      <c r="E3471"/>
      <c r="F3471"/>
      <c r="G3471"/>
      <c r="H3471"/>
      <c r="I3471"/>
      <c r="J3471"/>
      <c r="K3471"/>
      <c r="L3471"/>
      <c r="M3471"/>
      <c r="N3471"/>
      <c r="O3471"/>
      <c r="P3471"/>
      <c r="Q3471"/>
      <c r="R3471"/>
    </row>
    <row r="3472" spans="1:18" s="16" customFormat="1" x14ac:dyDescent="0.25">
      <c r="A3472"/>
      <c r="B3472" s="18"/>
      <c r="D3472"/>
      <c r="E3472"/>
      <c r="F3472"/>
      <c r="G3472"/>
      <c r="H3472"/>
      <c r="I3472"/>
      <c r="J3472"/>
      <c r="K3472"/>
      <c r="L3472"/>
      <c r="M3472"/>
      <c r="N3472"/>
      <c r="O3472"/>
      <c r="P3472"/>
      <c r="Q3472"/>
      <c r="R3472"/>
    </row>
    <row r="3473" spans="1:18" s="16" customFormat="1" x14ac:dyDescent="0.25">
      <c r="A3473"/>
      <c r="B3473" s="18"/>
      <c r="D3473"/>
      <c r="E3473"/>
      <c r="F3473"/>
      <c r="G3473"/>
      <c r="H3473"/>
      <c r="I3473"/>
      <c r="J3473"/>
      <c r="K3473"/>
      <c r="L3473"/>
      <c r="M3473"/>
      <c r="N3473"/>
      <c r="O3473"/>
      <c r="P3473"/>
      <c r="Q3473"/>
      <c r="R3473"/>
    </row>
    <row r="3474" spans="1:18" s="16" customFormat="1" x14ac:dyDescent="0.25">
      <c r="A3474"/>
      <c r="B3474" s="18"/>
      <c r="D3474"/>
      <c r="E3474"/>
      <c r="F3474"/>
      <c r="G3474"/>
      <c r="H3474"/>
      <c r="I3474"/>
      <c r="J3474"/>
      <c r="K3474"/>
      <c r="L3474"/>
      <c r="M3474"/>
      <c r="N3474"/>
      <c r="O3474"/>
      <c r="P3474"/>
      <c r="Q3474"/>
      <c r="R3474"/>
    </row>
    <row r="3475" spans="1:18" s="16" customFormat="1" x14ac:dyDescent="0.25">
      <c r="A3475"/>
      <c r="B3475" s="18"/>
      <c r="D3475"/>
      <c r="E3475"/>
      <c r="F3475"/>
      <c r="G3475"/>
      <c r="H3475"/>
      <c r="I3475"/>
      <c r="J3475"/>
      <c r="K3475"/>
      <c r="L3475"/>
      <c r="M3475"/>
      <c r="N3475"/>
      <c r="O3475"/>
      <c r="P3475"/>
      <c r="Q3475"/>
      <c r="R3475"/>
    </row>
    <row r="3476" spans="1:18" s="16" customFormat="1" x14ac:dyDescent="0.25">
      <c r="A3476"/>
      <c r="B3476" s="18"/>
      <c r="D3476"/>
      <c r="E3476"/>
      <c r="F3476"/>
      <c r="G3476"/>
      <c r="H3476"/>
      <c r="I3476"/>
      <c r="J3476"/>
      <c r="K3476"/>
      <c r="L3476"/>
      <c r="M3476"/>
      <c r="N3476"/>
      <c r="O3476"/>
      <c r="P3476"/>
      <c r="Q3476"/>
      <c r="R3476"/>
    </row>
    <row r="3477" spans="1:18" s="16" customFormat="1" x14ac:dyDescent="0.25">
      <c r="A3477"/>
      <c r="B3477" s="18"/>
      <c r="D3477"/>
      <c r="E3477"/>
      <c r="F3477"/>
      <c r="G3477"/>
      <c r="H3477"/>
      <c r="I3477"/>
      <c r="J3477"/>
      <c r="K3477"/>
      <c r="L3477"/>
      <c r="M3477"/>
      <c r="N3477"/>
      <c r="O3477"/>
      <c r="P3477"/>
      <c r="Q3477"/>
      <c r="R3477"/>
    </row>
    <row r="3478" spans="1:18" s="16" customFormat="1" x14ac:dyDescent="0.25">
      <c r="A3478"/>
      <c r="B3478" s="18"/>
      <c r="D3478"/>
      <c r="E3478"/>
      <c r="F3478"/>
      <c r="G3478"/>
      <c r="H3478"/>
      <c r="I3478"/>
      <c r="J3478"/>
      <c r="K3478"/>
      <c r="L3478"/>
      <c r="M3478"/>
      <c r="N3478"/>
      <c r="O3478"/>
      <c r="P3478"/>
      <c r="Q3478"/>
      <c r="R3478"/>
    </row>
    <row r="3479" spans="1:18" s="16" customFormat="1" x14ac:dyDescent="0.25">
      <c r="A3479"/>
      <c r="B3479" s="18"/>
      <c r="D3479"/>
      <c r="E3479"/>
      <c r="F3479"/>
      <c r="G3479"/>
      <c r="H3479"/>
      <c r="I3479"/>
      <c r="J3479"/>
      <c r="K3479"/>
      <c r="L3479"/>
      <c r="M3479"/>
      <c r="N3479"/>
      <c r="O3479"/>
      <c r="P3479"/>
      <c r="Q3479"/>
      <c r="R3479"/>
    </row>
    <row r="3480" spans="1:18" s="16" customFormat="1" x14ac:dyDescent="0.25">
      <c r="A3480"/>
      <c r="B3480" s="18"/>
      <c r="D3480"/>
      <c r="E3480"/>
      <c r="F3480"/>
      <c r="G3480"/>
      <c r="H3480"/>
      <c r="I3480"/>
      <c r="J3480"/>
      <c r="K3480"/>
      <c r="L3480"/>
      <c r="M3480"/>
      <c r="N3480"/>
      <c r="O3480"/>
      <c r="P3480"/>
      <c r="Q3480"/>
      <c r="R3480"/>
    </row>
    <row r="3481" spans="1:18" s="16" customFormat="1" x14ac:dyDescent="0.25">
      <c r="A3481"/>
      <c r="B3481" s="18"/>
      <c r="D3481"/>
      <c r="E3481"/>
      <c r="F3481"/>
      <c r="G3481"/>
      <c r="H3481"/>
      <c r="I3481"/>
      <c r="J3481"/>
      <c r="K3481"/>
      <c r="L3481"/>
      <c r="M3481"/>
      <c r="N3481"/>
      <c r="O3481"/>
      <c r="P3481"/>
      <c r="Q3481"/>
      <c r="R3481"/>
    </row>
    <row r="3482" spans="1:18" s="16" customFormat="1" x14ac:dyDescent="0.25">
      <c r="A3482"/>
      <c r="B3482" s="18"/>
      <c r="D3482"/>
      <c r="E3482"/>
      <c r="F3482"/>
      <c r="G3482"/>
      <c r="H3482"/>
      <c r="I3482"/>
      <c r="J3482"/>
      <c r="K3482"/>
      <c r="L3482"/>
      <c r="M3482"/>
      <c r="N3482"/>
      <c r="O3482"/>
      <c r="P3482"/>
      <c r="Q3482"/>
      <c r="R3482"/>
    </row>
    <row r="3483" spans="1:18" s="16" customFormat="1" x14ac:dyDescent="0.25">
      <c r="A3483"/>
      <c r="B3483" s="18"/>
      <c r="D3483"/>
      <c r="E3483"/>
      <c r="F3483"/>
      <c r="G3483"/>
      <c r="H3483"/>
      <c r="I3483"/>
      <c r="J3483"/>
      <c r="K3483"/>
      <c r="L3483"/>
      <c r="M3483"/>
      <c r="N3483"/>
      <c r="O3483"/>
      <c r="P3483"/>
      <c r="Q3483"/>
      <c r="R3483"/>
    </row>
    <row r="3484" spans="1:18" s="16" customFormat="1" x14ac:dyDescent="0.25">
      <c r="A3484"/>
      <c r="B3484" s="18"/>
      <c r="D3484"/>
      <c r="E3484"/>
      <c r="F3484"/>
      <c r="G3484"/>
      <c r="H3484"/>
      <c r="I3484"/>
      <c r="J3484"/>
      <c r="K3484"/>
      <c r="L3484"/>
      <c r="M3484"/>
      <c r="N3484"/>
      <c r="O3484"/>
      <c r="P3484"/>
      <c r="Q3484"/>
      <c r="R3484"/>
    </row>
    <row r="3485" spans="1:18" s="16" customFormat="1" x14ac:dyDescent="0.25">
      <c r="A3485"/>
      <c r="B3485" s="18"/>
      <c r="D3485"/>
      <c r="E3485"/>
      <c r="F3485"/>
      <c r="G3485"/>
      <c r="H3485"/>
      <c r="I3485"/>
      <c r="J3485"/>
      <c r="K3485"/>
      <c r="L3485"/>
      <c r="M3485"/>
      <c r="N3485"/>
      <c r="O3485"/>
      <c r="P3485"/>
      <c r="Q3485"/>
      <c r="R3485"/>
    </row>
    <row r="3486" spans="1:18" s="16" customFormat="1" x14ac:dyDescent="0.25">
      <c r="A3486"/>
      <c r="B3486" s="18"/>
      <c r="D3486"/>
      <c r="E3486"/>
      <c r="F3486"/>
      <c r="G3486"/>
      <c r="H3486"/>
      <c r="I3486"/>
      <c r="J3486"/>
      <c r="K3486"/>
      <c r="L3486"/>
      <c r="M3486"/>
      <c r="N3486"/>
      <c r="O3486"/>
      <c r="P3486"/>
      <c r="Q3486"/>
      <c r="R3486"/>
    </row>
    <row r="3487" spans="1:18" s="16" customFormat="1" x14ac:dyDescent="0.25">
      <c r="A3487"/>
      <c r="B3487" s="18"/>
      <c r="D3487"/>
      <c r="E3487"/>
      <c r="F3487"/>
      <c r="G3487"/>
      <c r="H3487"/>
      <c r="I3487"/>
      <c r="J3487"/>
      <c r="K3487"/>
      <c r="L3487"/>
      <c r="M3487"/>
      <c r="N3487"/>
      <c r="O3487"/>
      <c r="P3487"/>
      <c r="Q3487"/>
      <c r="R3487"/>
    </row>
    <row r="3488" spans="1:18" s="16" customFormat="1" x14ac:dyDescent="0.25">
      <c r="A3488"/>
      <c r="B3488" s="18"/>
      <c r="D3488"/>
      <c r="E3488"/>
      <c r="F3488"/>
      <c r="G3488"/>
      <c r="H3488"/>
      <c r="I3488"/>
      <c r="J3488"/>
      <c r="K3488"/>
      <c r="L3488"/>
      <c r="M3488"/>
      <c r="N3488"/>
      <c r="O3488"/>
      <c r="P3488"/>
      <c r="Q3488"/>
      <c r="R3488"/>
    </row>
    <row r="3489" spans="1:18" s="16" customFormat="1" x14ac:dyDescent="0.25">
      <c r="A3489"/>
      <c r="B3489" s="18"/>
      <c r="D3489"/>
      <c r="E3489"/>
      <c r="F3489"/>
      <c r="G3489"/>
      <c r="H3489"/>
      <c r="I3489"/>
      <c r="J3489"/>
      <c r="K3489"/>
      <c r="L3489"/>
      <c r="M3489"/>
      <c r="N3489"/>
      <c r="O3489"/>
      <c r="P3489"/>
      <c r="Q3489"/>
      <c r="R3489"/>
    </row>
    <row r="3490" spans="1:18" s="16" customFormat="1" x14ac:dyDescent="0.25">
      <c r="A3490"/>
      <c r="B3490" s="18"/>
      <c r="D3490"/>
      <c r="E3490"/>
      <c r="F3490"/>
      <c r="G3490"/>
      <c r="H3490"/>
      <c r="I3490"/>
      <c r="J3490"/>
      <c r="K3490"/>
      <c r="L3490"/>
      <c r="M3490"/>
      <c r="N3490"/>
      <c r="O3490"/>
      <c r="P3490"/>
      <c r="Q3490"/>
      <c r="R3490"/>
    </row>
    <row r="3491" spans="1:18" s="16" customFormat="1" x14ac:dyDescent="0.25">
      <c r="A3491"/>
      <c r="B3491" s="18"/>
      <c r="D3491"/>
      <c r="E3491"/>
      <c r="F3491"/>
      <c r="G3491"/>
      <c r="H3491"/>
      <c r="I3491"/>
      <c r="J3491"/>
      <c r="K3491"/>
      <c r="L3491"/>
      <c r="M3491"/>
      <c r="N3491"/>
      <c r="O3491"/>
      <c r="P3491"/>
      <c r="Q3491"/>
      <c r="R3491"/>
    </row>
    <row r="3492" spans="1:18" s="16" customFormat="1" x14ac:dyDescent="0.25">
      <c r="A3492"/>
      <c r="B3492" s="18"/>
      <c r="D3492"/>
      <c r="E3492"/>
      <c r="F3492"/>
      <c r="G3492"/>
      <c r="H3492"/>
      <c r="I3492"/>
      <c r="J3492"/>
      <c r="K3492"/>
      <c r="L3492"/>
      <c r="M3492"/>
      <c r="N3492"/>
      <c r="O3492"/>
      <c r="P3492"/>
      <c r="Q3492"/>
      <c r="R3492"/>
    </row>
    <row r="3493" spans="1:18" s="16" customFormat="1" x14ac:dyDescent="0.25">
      <c r="A3493"/>
      <c r="B3493" s="18"/>
      <c r="D3493"/>
      <c r="E3493"/>
      <c r="F3493"/>
      <c r="G3493"/>
      <c r="H3493"/>
      <c r="I3493"/>
      <c r="J3493"/>
      <c r="K3493"/>
      <c r="L3493"/>
      <c r="M3493"/>
      <c r="N3493"/>
      <c r="O3493"/>
      <c r="P3493"/>
      <c r="Q3493"/>
      <c r="R3493"/>
    </row>
    <row r="3494" spans="1:18" s="16" customFormat="1" x14ac:dyDescent="0.25">
      <c r="A3494"/>
      <c r="B3494" s="18"/>
      <c r="D3494"/>
      <c r="E3494"/>
      <c r="F3494"/>
      <c r="G3494"/>
      <c r="H3494"/>
      <c r="I3494"/>
      <c r="J3494"/>
      <c r="K3494"/>
      <c r="L3494"/>
      <c r="M3494"/>
      <c r="N3494"/>
      <c r="O3494"/>
      <c r="P3494"/>
      <c r="Q3494"/>
      <c r="R3494"/>
    </row>
    <row r="3495" spans="1:18" s="16" customFormat="1" x14ac:dyDescent="0.25">
      <c r="A3495"/>
      <c r="B3495" s="18"/>
      <c r="D3495"/>
      <c r="E3495"/>
      <c r="F3495"/>
      <c r="G3495"/>
      <c r="H3495"/>
      <c r="I3495"/>
      <c r="J3495"/>
      <c r="K3495"/>
      <c r="L3495"/>
      <c r="M3495"/>
      <c r="N3495"/>
      <c r="O3495"/>
      <c r="P3495"/>
      <c r="Q3495"/>
      <c r="R3495"/>
    </row>
    <row r="3496" spans="1:18" s="16" customFormat="1" x14ac:dyDescent="0.25">
      <c r="A3496"/>
      <c r="B3496" s="18"/>
      <c r="D3496"/>
      <c r="E3496"/>
      <c r="F3496"/>
      <c r="G3496"/>
      <c r="H3496"/>
      <c r="I3496"/>
      <c r="J3496"/>
      <c r="K3496"/>
      <c r="L3496"/>
      <c r="M3496"/>
      <c r="N3496"/>
      <c r="O3496"/>
      <c r="P3496"/>
      <c r="Q3496"/>
      <c r="R3496"/>
    </row>
    <row r="3497" spans="1:18" s="16" customFormat="1" x14ac:dyDescent="0.25">
      <c r="A3497"/>
      <c r="B3497" s="18"/>
      <c r="D3497"/>
      <c r="E3497"/>
      <c r="F3497"/>
      <c r="G3497"/>
      <c r="H3497"/>
      <c r="I3497"/>
      <c r="J3497"/>
      <c r="K3497"/>
      <c r="L3497"/>
      <c r="M3497"/>
      <c r="N3497"/>
      <c r="O3497"/>
      <c r="P3497"/>
      <c r="Q3497"/>
      <c r="R3497"/>
    </row>
    <row r="3498" spans="1:18" s="16" customFormat="1" x14ac:dyDescent="0.25">
      <c r="A3498"/>
      <c r="B3498" s="18"/>
      <c r="D3498"/>
      <c r="E3498"/>
      <c r="F3498"/>
      <c r="G3498"/>
      <c r="H3498"/>
      <c r="I3498"/>
      <c r="J3498"/>
      <c r="K3498"/>
      <c r="L3498"/>
      <c r="M3498"/>
      <c r="N3498"/>
      <c r="O3498"/>
      <c r="P3498"/>
      <c r="Q3498"/>
      <c r="R3498"/>
    </row>
    <row r="3499" spans="1:18" s="16" customFormat="1" x14ac:dyDescent="0.25">
      <c r="A3499"/>
      <c r="B3499" s="18"/>
      <c r="D3499"/>
      <c r="E3499"/>
      <c r="F3499"/>
      <c r="G3499"/>
      <c r="H3499"/>
      <c r="I3499"/>
      <c r="J3499"/>
      <c r="K3499"/>
      <c r="L3499"/>
      <c r="M3499"/>
      <c r="N3499"/>
      <c r="O3499"/>
      <c r="P3499"/>
      <c r="Q3499"/>
      <c r="R3499"/>
    </row>
    <row r="3500" spans="1:18" s="16" customFormat="1" x14ac:dyDescent="0.25">
      <c r="A3500"/>
      <c r="B3500" s="18"/>
      <c r="D3500"/>
      <c r="E3500"/>
      <c r="F3500"/>
      <c r="G3500"/>
      <c r="H3500"/>
      <c r="I3500"/>
      <c r="J3500"/>
      <c r="K3500"/>
      <c r="L3500"/>
      <c r="M3500"/>
      <c r="N3500"/>
      <c r="O3500"/>
      <c r="P3500"/>
      <c r="Q3500"/>
      <c r="R3500"/>
    </row>
    <row r="3501" spans="1:18" s="16" customFormat="1" x14ac:dyDescent="0.25">
      <c r="A3501"/>
      <c r="B3501" s="18"/>
      <c r="D3501"/>
      <c r="E3501"/>
      <c r="F3501"/>
      <c r="G3501"/>
      <c r="H3501"/>
      <c r="I3501"/>
      <c r="J3501"/>
      <c r="K3501"/>
      <c r="L3501"/>
      <c r="M3501"/>
      <c r="N3501"/>
      <c r="O3501"/>
      <c r="P3501"/>
      <c r="Q3501"/>
      <c r="R3501"/>
    </row>
    <row r="3502" spans="1:18" s="16" customFormat="1" x14ac:dyDescent="0.25">
      <c r="A3502"/>
      <c r="B3502" s="18"/>
      <c r="D3502"/>
      <c r="E3502"/>
      <c r="F3502"/>
      <c r="G3502"/>
      <c r="H3502"/>
      <c r="I3502"/>
      <c r="J3502"/>
      <c r="K3502"/>
      <c r="L3502"/>
      <c r="M3502"/>
      <c r="N3502"/>
      <c r="O3502"/>
      <c r="P3502"/>
      <c r="Q3502"/>
      <c r="R3502"/>
    </row>
    <row r="3503" spans="1:18" s="16" customFormat="1" x14ac:dyDescent="0.25">
      <c r="A3503"/>
      <c r="B3503" s="18"/>
      <c r="D3503"/>
      <c r="E3503"/>
      <c r="F3503"/>
      <c r="G3503"/>
      <c r="H3503"/>
      <c r="I3503"/>
      <c r="J3503"/>
      <c r="K3503"/>
      <c r="L3503"/>
      <c r="M3503"/>
      <c r="N3503"/>
      <c r="O3503"/>
      <c r="P3503"/>
      <c r="Q3503"/>
      <c r="R3503"/>
    </row>
    <row r="3504" spans="1:18" s="16" customFormat="1" x14ac:dyDescent="0.25">
      <c r="A3504"/>
      <c r="B3504" s="18"/>
      <c r="D3504"/>
      <c r="E3504"/>
      <c r="F3504"/>
      <c r="G3504"/>
      <c r="H3504"/>
      <c r="I3504"/>
      <c r="J3504"/>
      <c r="K3504"/>
      <c r="L3504"/>
      <c r="M3504"/>
      <c r="N3504"/>
      <c r="O3504"/>
      <c r="P3504"/>
      <c r="Q3504"/>
      <c r="R3504"/>
    </row>
    <row r="3505" spans="1:18" s="16" customFormat="1" x14ac:dyDescent="0.25">
      <c r="A3505"/>
      <c r="B3505" s="18"/>
      <c r="D3505"/>
      <c r="E3505"/>
      <c r="F3505"/>
      <c r="G3505"/>
      <c r="H3505"/>
      <c r="I3505"/>
      <c r="J3505"/>
      <c r="K3505"/>
      <c r="L3505"/>
      <c r="M3505"/>
      <c r="N3505"/>
      <c r="O3505"/>
      <c r="P3505"/>
      <c r="Q3505"/>
      <c r="R3505"/>
    </row>
    <row r="3506" spans="1:18" s="16" customFormat="1" x14ac:dyDescent="0.25">
      <c r="A3506"/>
      <c r="B3506" s="18"/>
      <c r="D3506"/>
      <c r="E3506"/>
      <c r="F3506"/>
      <c r="G3506"/>
      <c r="H3506"/>
      <c r="I3506"/>
      <c r="J3506"/>
      <c r="K3506"/>
      <c r="L3506"/>
      <c r="M3506"/>
      <c r="N3506"/>
      <c r="O3506"/>
      <c r="P3506"/>
      <c r="Q3506"/>
      <c r="R3506"/>
    </row>
    <row r="3507" spans="1:18" s="16" customFormat="1" x14ac:dyDescent="0.25">
      <c r="A3507"/>
      <c r="B3507" s="18"/>
      <c r="D3507"/>
      <c r="E3507"/>
      <c r="F3507"/>
      <c r="G3507"/>
      <c r="H3507"/>
      <c r="I3507"/>
      <c r="J3507"/>
      <c r="K3507"/>
      <c r="L3507"/>
      <c r="M3507"/>
      <c r="N3507"/>
      <c r="O3507"/>
      <c r="P3507"/>
      <c r="Q3507"/>
      <c r="R3507"/>
    </row>
    <row r="3508" spans="1:18" s="16" customFormat="1" x14ac:dyDescent="0.25">
      <c r="A3508"/>
      <c r="B3508" s="18"/>
      <c r="D3508"/>
      <c r="E3508"/>
      <c r="F3508"/>
      <c r="G3508"/>
      <c r="H3508"/>
      <c r="I3508"/>
      <c r="J3508"/>
      <c r="K3508"/>
      <c r="L3508"/>
      <c r="M3508"/>
      <c r="N3508"/>
      <c r="O3508"/>
      <c r="P3508"/>
      <c r="Q3508"/>
      <c r="R3508"/>
    </row>
    <row r="3509" spans="1:18" s="16" customFormat="1" x14ac:dyDescent="0.25">
      <c r="A3509"/>
      <c r="B3509" s="18"/>
      <c r="D3509"/>
      <c r="E3509"/>
      <c r="F3509"/>
      <c r="G3509"/>
      <c r="H3509"/>
      <c r="I3509"/>
      <c r="J3509"/>
      <c r="K3509"/>
      <c r="L3509"/>
      <c r="M3509"/>
      <c r="N3509"/>
      <c r="O3509"/>
      <c r="P3509"/>
      <c r="Q3509"/>
      <c r="R3509"/>
    </row>
    <row r="3510" spans="1:18" s="16" customFormat="1" x14ac:dyDescent="0.25">
      <c r="A3510"/>
      <c r="B3510" s="18"/>
      <c r="D3510"/>
      <c r="E3510"/>
      <c r="F3510"/>
      <c r="G3510"/>
      <c r="H3510"/>
      <c r="I3510"/>
      <c r="J3510"/>
      <c r="K3510"/>
      <c r="L3510"/>
      <c r="M3510"/>
      <c r="N3510"/>
      <c r="O3510"/>
      <c r="P3510"/>
      <c r="Q3510"/>
      <c r="R3510"/>
    </row>
    <row r="3511" spans="1:18" s="16" customFormat="1" x14ac:dyDescent="0.25">
      <c r="A3511"/>
      <c r="B3511" s="18"/>
      <c r="D3511"/>
      <c r="E3511"/>
      <c r="F3511"/>
      <c r="G3511"/>
      <c r="H3511"/>
      <c r="I3511"/>
      <c r="J3511"/>
      <c r="K3511"/>
      <c r="L3511"/>
      <c r="M3511"/>
      <c r="N3511"/>
      <c r="O3511"/>
      <c r="P3511"/>
      <c r="Q3511"/>
      <c r="R3511"/>
    </row>
    <row r="3512" spans="1:18" s="16" customFormat="1" x14ac:dyDescent="0.25">
      <c r="A3512"/>
      <c r="B3512" s="17"/>
      <c r="D3512"/>
      <c r="E3512"/>
      <c r="F3512"/>
      <c r="G3512"/>
      <c r="H3512"/>
      <c r="I3512"/>
      <c r="J3512"/>
      <c r="K3512"/>
      <c r="L3512"/>
      <c r="M3512"/>
      <c r="N3512"/>
      <c r="O3512"/>
      <c r="P3512"/>
      <c r="Q3512"/>
      <c r="R3512"/>
    </row>
    <row r="3513" spans="1:18" s="16" customFormat="1" x14ac:dyDescent="0.25">
      <c r="A3513"/>
      <c r="B3513" s="18"/>
      <c r="D3513"/>
      <c r="E3513"/>
      <c r="F3513"/>
      <c r="G3513"/>
      <c r="H3513"/>
      <c r="I3513"/>
      <c r="J3513"/>
      <c r="K3513"/>
      <c r="L3513"/>
      <c r="M3513"/>
      <c r="N3513"/>
      <c r="O3513"/>
      <c r="P3513"/>
      <c r="Q3513"/>
      <c r="R3513"/>
    </row>
    <row r="3514" spans="1:18" s="16" customFormat="1" x14ac:dyDescent="0.25">
      <c r="A3514"/>
      <c r="B3514" s="18"/>
      <c r="D3514"/>
      <c r="E3514"/>
      <c r="F3514"/>
      <c r="G3514"/>
      <c r="H3514"/>
      <c r="I3514"/>
      <c r="J3514"/>
      <c r="K3514"/>
      <c r="L3514"/>
      <c r="M3514"/>
      <c r="N3514"/>
      <c r="O3514"/>
      <c r="P3514"/>
      <c r="Q3514"/>
      <c r="R3514"/>
    </row>
    <row r="3515" spans="1:18" s="16" customFormat="1" x14ac:dyDescent="0.25">
      <c r="A3515"/>
      <c r="B3515" s="18"/>
      <c r="D3515"/>
      <c r="E3515"/>
      <c r="F3515"/>
      <c r="G3515"/>
      <c r="H3515"/>
      <c r="I3515"/>
      <c r="J3515"/>
      <c r="K3515"/>
      <c r="L3515"/>
      <c r="M3515"/>
      <c r="N3515"/>
      <c r="O3515"/>
      <c r="P3515"/>
      <c r="Q3515"/>
      <c r="R3515"/>
    </row>
    <row r="3516" spans="1:18" s="16" customFormat="1" x14ac:dyDescent="0.25">
      <c r="A3516"/>
      <c r="B3516" s="18"/>
      <c r="D3516"/>
      <c r="E3516"/>
      <c r="F3516"/>
      <c r="G3516"/>
      <c r="H3516"/>
      <c r="I3516"/>
      <c r="J3516"/>
      <c r="K3516"/>
      <c r="L3516"/>
      <c r="M3516"/>
      <c r="N3516"/>
      <c r="O3516"/>
      <c r="P3516"/>
      <c r="Q3516"/>
      <c r="R3516"/>
    </row>
    <row r="3517" spans="1:18" s="16" customFormat="1" x14ac:dyDescent="0.25">
      <c r="A3517"/>
      <c r="B3517" s="18"/>
      <c r="D3517"/>
      <c r="E3517"/>
      <c r="F3517"/>
      <c r="G3517"/>
      <c r="H3517"/>
      <c r="I3517"/>
      <c r="J3517"/>
      <c r="K3517"/>
      <c r="L3517"/>
      <c r="M3517"/>
      <c r="N3517"/>
      <c r="O3517"/>
      <c r="P3517"/>
      <c r="Q3517"/>
      <c r="R3517"/>
    </row>
    <row r="3518" spans="1:18" s="16" customFormat="1" x14ac:dyDescent="0.25">
      <c r="A3518"/>
      <c r="B3518" s="18"/>
      <c r="D3518"/>
      <c r="E3518"/>
      <c r="F3518"/>
      <c r="G3518"/>
      <c r="H3518"/>
      <c r="I3518"/>
      <c r="J3518"/>
      <c r="K3518"/>
      <c r="L3518"/>
      <c r="M3518"/>
      <c r="N3518"/>
      <c r="O3518"/>
      <c r="P3518"/>
      <c r="Q3518"/>
      <c r="R3518"/>
    </row>
    <row r="3519" spans="1:18" s="16" customFormat="1" x14ac:dyDescent="0.25">
      <c r="A3519"/>
      <c r="B3519" s="18"/>
      <c r="D3519"/>
      <c r="E3519"/>
      <c r="F3519"/>
      <c r="G3519"/>
      <c r="H3519"/>
      <c r="I3519"/>
      <c r="J3519"/>
      <c r="K3519"/>
      <c r="L3519"/>
      <c r="M3519"/>
      <c r="N3519"/>
      <c r="O3519"/>
      <c r="P3519"/>
      <c r="Q3519"/>
      <c r="R3519"/>
    </row>
    <row r="3520" spans="1:18" s="16" customFormat="1" x14ac:dyDescent="0.25">
      <c r="A3520"/>
      <c r="B3520" s="18"/>
      <c r="D3520"/>
      <c r="E3520"/>
      <c r="F3520"/>
      <c r="G3520"/>
      <c r="H3520"/>
      <c r="I3520"/>
      <c r="J3520"/>
      <c r="K3520"/>
      <c r="L3520"/>
      <c r="M3520"/>
      <c r="N3520"/>
      <c r="O3520"/>
      <c r="P3520"/>
      <c r="Q3520"/>
      <c r="R3520"/>
    </row>
    <row r="3521" spans="1:18" s="16" customFormat="1" x14ac:dyDescent="0.25">
      <c r="A3521"/>
      <c r="B3521" s="18"/>
      <c r="D3521"/>
      <c r="E3521"/>
      <c r="F3521"/>
      <c r="G3521"/>
      <c r="H3521"/>
      <c r="I3521"/>
      <c r="J3521"/>
      <c r="K3521"/>
      <c r="L3521"/>
      <c r="M3521"/>
      <c r="N3521"/>
      <c r="O3521"/>
      <c r="P3521"/>
      <c r="Q3521"/>
      <c r="R3521"/>
    </row>
    <row r="3522" spans="1:18" s="16" customFormat="1" x14ac:dyDescent="0.25">
      <c r="A3522"/>
      <c r="B3522" s="18"/>
      <c r="D3522"/>
      <c r="E3522"/>
      <c r="F3522"/>
      <c r="G3522"/>
      <c r="H3522"/>
      <c r="I3522"/>
      <c r="J3522"/>
      <c r="K3522"/>
      <c r="L3522"/>
      <c r="M3522"/>
      <c r="N3522"/>
      <c r="O3522"/>
      <c r="P3522"/>
      <c r="Q3522"/>
      <c r="R3522"/>
    </row>
    <row r="3523" spans="1:18" s="16" customFormat="1" x14ac:dyDescent="0.25">
      <c r="A3523"/>
      <c r="B3523" s="18"/>
      <c r="D3523"/>
      <c r="E3523"/>
      <c r="F3523"/>
      <c r="G3523"/>
      <c r="H3523"/>
      <c r="I3523"/>
      <c r="J3523"/>
      <c r="K3523"/>
      <c r="L3523"/>
      <c r="M3523"/>
      <c r="N3523"/>
      <c r="O3523"/>
      <c r="P3523"/>
      <c r="Q3523"/>
      <c r="R3523"/>
    </row>
    <row r="3524" spans="1:18" s="16" customFormat="1" x14ac:dyDescent="0.25">
      <c r="A3524"/>
      <c r="B3524" s="18"/>
      <c r="D3524"/>
      <c r="E3524"/>
      <c r="F3524"/>
      <c r="G3524"/>
      <c r="H3524"/>
      <c r="I3524"/>
      <c r="J3524"/>
      <c r="K3524"/>
      <c r="L3524"/>
      <c r="M3524"/>
      <c r="N3524"/>
      <c r="O3524"/>
      <c r="P3524"/>
      <c r="Q3524"/>
      <c r="R3524"/>
    </row>
    <row r="3525" spans="1:18" s="16" customFormat="1" x14ac:dyDescent="0.25">
      <c r="A3525"/>
      <c r="B3525" s="18"/>
      <c r="D3525"/>
      <c r="E3525"/>
      <c r="F3525"/>
      <c r="G3525"/>
      <c r="H3525"/>
      <c r="I3525"/>
      <c r="J3525"/>
      <c r="K3525"/>
      <c r="L3525"/>
      <c r="M3525"/>
      <c r="N3525"/>
      <c r="O3525"/>
      <c r="P3525"/>
      <c r="Q3525"/>
      <c r="R3525"/>
    </row>
    <row r="3526" spans="1:18" s="16" customFormat="1" x14ac:dyDescent="0.25">
      <c r="A3526"/>
      <c r="B3526" s="18"/>
      <c r="D3526"/>
      <c r="E3526"/>
      <c r="F3526"/>
      <c r="G3526"/>
      <c r="H3526"/>
      <c r="I3526"/>
      <c r="J3526"/>
      <c r="K3526"/>
      <c r="L3526"/>
      <c r="M3526"/>
      <c r="N3526"/>
      <c r="O3526"/>
      <c r="P3526"/>
      <c r="Q3526"/>
      <c r="R3526"/>
    </row>
    <row r="3527" spans="1:18" s="16" customFormat="1" x14ac:dyDescent="0.25">
      <c r="A3527"/>
      <c r="B3527" s="18"/>
      <c r="D3527"/>
      <c r="E3527"/>
      <c r="F3527"/>
      <c r="G3527"/>
      <c r="H3527"/>
      <c r="I3527"/>
      <c r="J3527"/>
      <c r="K3527"/>
      <c r="L3527"/>
      <c r="M3527"/>
      <c r="N3527"/>
      <c r="O3527"/>
      <c r="P3527"/>
      <c r="Q3527"/>
      <c r="R3527"/>
    </row>
    <row r="3528" spans="1:18" s="16" customFormat="1" x14ac:dyDescent="0.25">
      <c r="A3528"/>
      <c r="B3528" s="18"/>
      <c r="D3528"/>
      <c r="E3528"/>
      <c r="F3528"/>
      <c r="G3528"/>
      <c r="H3528"/>
      <c r="I3528"/>
      <c r="J3528"/>
      <c r="K3528"/>
      <c r="L3528"/>
      <c r="M3528"/>
      <c r="N3528"/>
      <c r="O3528"/>
      <c r="P3528"/>
      <c r="Q3528"/>
      <c r="R3528"/>
    </row>
    <row r="3529" spans="1:18" s="16" customFormat="1" x14ac:dyDescent="0.25">
      <c r="A3529"/>
      <c r="B3529" s="18"/>
      <c r="D3529"/>
      <c r="E3529"/>
      <c r="F3529"/>
      <c r="G3529"/>
      <c r="H3529"/>
      <c r="I3529"/>
      <c r="J3529"/>
      <c r="K3529"/>
      <c r="L3529"/>
      <c r="M3529"/>
      <c r="N3529"/>
      <c r="O3529"/>
      <c r="P3529"/>
      <c r="Q3529"/>
      <c r="R3529"/>
    </row>
    <row r="3530" spans="1:18" s="16" customFormat="1" x14ac:dyDescent="0.25">
      <c r="A3530"/>
      <c r="B3530" s="18"/>
      <c r="D3530"/>
      <c r="E3530"/>
      <c r="F3530"/>
      <c r="G3530"/>
      <c r="H3530"/>
      <c r="I3530"/>
      <c r="J3530"/>
      <c r="K3530"/>
      <c r="L3530"/>
      <c r="M3530"/>
      <c r="N3530"/>
      <c r="O3530"/>
      <c r="P3530"/>
      <c r="Q3530"/>
      <c r="R3530"/>
    </row>
    <row r="3531" spans="1:18" s="16" customFormat="1" x14ac:dyDescent="0.25">
      <c r="A3531"/>
      <c r="B3531" s="18"/>
      <c r="D3531"/>
      <c r="E3531"/>
      <c r="F3531"/>
      <c r="G3531"/>
      <c r="H3531"/>
      <c r="I3531"/>
      <c r="J3531"/>
      <c r="K3531"/>
      <c r="L3531"/>
      <c r="M3531"/>
      <c r="N3531"/>
      <c r="O3531"/>
      <c r="P3531"/>
      <c r="Q3531"/>
      <c r="R3531"/>
    </row>
    <row r="3532" spans="1:18" s="16" customFormat="1" x14ac:dyDescent="0.25">
      <c r="A3532"/>
      <c r="B3532" s="18"/>
      <c r="D3532"/>
      <c r="E3532"/>
      <c r="F3532"/>
      <c r="G3532"/>
      <c r="H3532"/>
      <c r="I3532"/>
      <c r="J3532"/>
      <c r="K3532"/>
      <c r="L3532"/>
      <c r="M3532"/>
      <c r="N3532"/>
      <c r="O3532"/>
      <c r="P3532"/>
      <c r="Q3532"/>
      <c r="R3532"/>
    </row>
    <row r="3533" spans="1:18" s="16" customFormat="1" x14ac:dyDescent="0.25">
      <c r="A3533"/>
      <c r="B3533" s="18"/>
      <c r="D3533"/>
      <c r="E3533"/>
      <c r="F3533"/>
      <c r="G3533"/>
      <c r="H3533"/>
      <c r="I3533"/>
      <c r="J3533"/>
      <c r="K3533"/>
      <c r="L3533"/>
      <c r="M3533"/>
      <c r="N3533"/>
      <c r="O3533"/>
      <c r="P3533"/>
      <c r="Q3533"/>
      <c r="R3533"/>
    </row>
    <row r="3534" spans="1:18" s="16" customFormat="1" x14ac:dyDescent="0.25">
      <c r="A3534"/>
      <c r="B3534" s="18"/>
      <c r="D3534"/>
      <c r="E3534"/>
      <c r="F3534"/>
      <c r="G3534"/>
      <c r="H3534"/>
      <c r="I3534"/>
      <c r="J3534"/>
      <c r="K3534"/>
      <c r="L3534"/>
      <c r="M3534"/>
      <c r="N3534"/>
      <c r="O3534"/>
      <c r="P3534"/>
      <c r="Q3534"/>
      <c r="R3534"/>
    </row>
    <row r="3535" spans="1:18" s="16" customFormat="1" x14ac:dyDescent="0.25">
      <c r="A3535"/>
      <c r="B3535" s="18"/>
      <c r="D3535"/>
      <c r="E3535"/>
      <c r="F3535"/>
      <c r="G3535"/>
      <c r="H3535"/>
      <c r="I3535"/>
      <c r="J3535"/>
      <c r="K3535"/>
      <c r="L3535"/>
      <c r="M3535"/>
      <c r="N3535"/>
      <c r="O3535"/>
      <c r="P3535"/>
      <c r="Q3535"/>
      <c r="R3535"/>
    </row>
    <row r="3536" spans="1:18" s="16" customFormat="1" x14ac:dyDescent="0.25">
      <c r="A3536"/>
      <c r="B3536" s="18"/>
      <c r="D3536"/>
      <c r="E3536"/>
      <c r="F3536"/>
      <c r="G3536"/>
      <c r="H3536"/>
      <c r="I3536"/>
      <c r="J3536"/>
      <c r="K3536"/>
      <c r="L3536"/>
      <c r="M3536"/>
      <c r="N3536"/>
      <c r="O3536"/>
      <c r="P3536"/>
      <c r="Q3536"/>
      <c r="R3536"/>
    </row>
    <row r="3537" spans="1:18" s="16" customFormat="1" x14ac:dyDescent="0.25">
      <c r="A3537"/>
      <c r="B3537" s="18"/>
      <c r="D3537"/>
      <c r="E3537"/>
      <c r="F3537"/>
      <c r="G3537"/>
      <c r="H3537"/>
      <c r="I3537"/>
      <c r="J3537"/>
      <c r="K3537"/>
      <c r="L3537"/>
      <c r="M3537"/>
      <c r="N3537"/>
      <c r="O3537"/>
      <c r="P3537"/>
      <c r="Q3537"/>
      <c r="R3537"/>
    </row>
    <row r="3538" spans="1:18" s="16" customFormat="1" x14ac:dyDescent="0.25">
      <c r="A3538"/>
      <c r="B3538" s="18"/>
      <c r="D3538"/>
      <c r="E3538"/>
      <c r="F3538"/>
      <c r="G3538"/>
      <c r="H3538"/>
      <c r="I3538"/>
      <c r="J3538"/>
      <c r="K3538"/>
      <c r="L3538"/>
      <c r="M3538"/>
      <c r="N3538"/>
      <c r="O3538"/>
      <c r="P3538"/>
      <c r="Q3538"/>
      <c r="R3538"/>
    </row>
    <row r="3539" spans="1:18" s="16" customFormat="1" x14ac:dyDescent="0.25">
      <c r="A3539"/>
      <c r="B3539" s="18"/>
      <c r="D3539"/>
      <c r="E3539"/>
      <c r="F3539"/>
      <c r="G3539"/>
      <c r="H3539"/>
      <c r="I3539"/>
      <c r="J3539"/>
      <c r="K3539"/>
      <c r="L3539"/>
      <c r="M3539"/>
      <c r="N3539"/>
      <c r="O3539"/>
      <c r="P3539"/>
      <c r="Q3539"/>
      <c r="R3539"/>
    </row>
    <row r="3540" spans="1:18" s="16" customFormat="1" x14ac:dyDescent="0.25">
      <c r="A3540"/>
      <c r="B3540" s="18"/>
      <c r="D3540"/>
      <c r="E3540"/>
      <c r="F3540"/>
      <c r="G3540"/>
      <c r="H3540"/>
      <c r="I3540"/>
      <c r="J3540"/>
      <c r="K3540"/>
      <c r="L3540"/>
      <c r="M3540"/>
      <c r="N3540"/>
      <c r="O3540"/>
      <c r="P3540"/>
      <c r="Q3540"/>
      <c r="R3540"/>
    </row>
    <row r="3541" spans="1:18" s="16" customFormat="1" x14ac:dyDescent="0.25">
      <c r="A3541"/>
      <c r="B3541" s="18"/>
      <c r="D3541"/>
      <c r="E3541"/>
      <c r="F3541"/>
      <c r="G3541"/>
      <c r="H3541"/>
      <c r="I3541"/>
      <c r="J3541"/>
      <c r="K3541"/>
      <c r="L3541"/>
      <c r="M3541"/>
      <c r="N3541"/>
      <c r="O3541"/>
      <c r="P3541"/>
      <c r="Q3541"/>
      <c r="R3541"/>
    </row>
    <row r="3542" spans="1:18" s="16" customFormat="1" x14ac:dyDescent="0.25">
      <c r="A3542"/>
      <c r="B3542" s="18"/>
      <c r="D3542"/>
      <c r="E3542"/>
      <c r="F3542"/>
      <c r="G3542"/>
      <c r="H3542"/>
      <c r="I3542"/>
      <c r="J3542"/>
      <c r="K3542"/>
      <c r="L3542"/>
      <c r="M3542"/>
      <c r="N3542"/>
      <c r="O3542"/>
      <c r="P3542"/>
      <c r="Q3542"/>
      <c r="R3542"/>
    </row>
    <row r="3543" spans="1:18" s="16" customFormat="1" x14ac:dyDescent="0.25">
      <c r="A3543"/>
      <c r="B3543" s="18"/>
      <c r="D3543"/>
      <c r="E3543"/>
      <c r="F3543"/>
      <c r="G3543"/>
      <c r="H3543"/>
      <c r="I3543"/>
      <c r="J3543"/>
      <c r="K3543"/>
      <c r="L3543"/>
      <c r="M3543"/>
      <c r="N3543"/>
      <c r="O3543"/>
      <c r="P3543"/>
      <c r="Q3543"/>
      <c r="R3543"/>
    </row>
    <row r="3544" spans="1:18" s="16" customFormat="1" x14ac:dyDescent="0.25">
      <c r="A3544"/>
      <c r="B3544" s="18"/>
      <c r="D3544"/>
      <c r="E3544"/>
      <c r="F3544"/>
      <c r="G3544"/>
      <c r="H3544"/>
      <c r="I3544"/>
      <c r="J3544"/>
      <c r="K3544"/>
      <c r="L3544"/>
      <c r="M3544"/>
      <c r="N3544"/>
      <c r="O3544"/>
      <c r="P3544"/>
      <c r="Q3544"/>
      <c r="R3544"/>
    </row>
    <row r="3545" spans="1:18" s="16" customFormat="1" x14ac:dyDescent="0.25">
      <c r="A3545"/>
      <c r="B3545" s="18"/>
      <c r="D3545"/>
      <c r="E3545"/>
      <c r="F3545"/>
      <c r="G3545"/>
      <c r="H3545"/>
      <c r="I3545"/>
      <c r="J3545"/>
      <c r="K3545"/>
      <c r="L3545"/>
      <c r="M3545"/>
      <c r="N3545"/>
      <c r="O3545"/>
      <c r="P3545"/>
      <c r="Q3545"/>
      <c r="R3545"/>
    </row>
    <row r="3546" spans="1:18" s="16" customFormat="1" x14ac:dyDescent="0.25">
      <c r="A3546"/>
      <c r="B3546" s="18"/>
      <c r="D3546"/>
      <c r="E3546"/>
      <c r="F3546"/>
      <c r="G3546"/>
      <c r="H3546"/>
      <c r="I3546"/>
      <c r="J3546"/>
      <c r="K3546"/>
      <c r="L3546"/>
      <c r="M3546"/>
      <c r="N3546"/>
      <c r="O3546"/>
      <c r="P3546"/>
      <c r="Q3546"/>
      <c r="R3546"/>
    </row>
    <row r="3547" spans="1:18" s="16" customFormat="1" x14ac:dyDescent="0.25">
      <c r="A3547"/>
      <c r="B3547" s="18"/>
      <c r="D3547"/>
      <c r="E3547"/>
      <c r="F3547"/>
      <c r="G3547"/>
      <c r="H3547"/>
      <c r="I3547"/>
      <c r="J3547"/>
      <c r="K3547"/>
      <c r="L3547"/>
      <c r="M3547"/>
      <c r="N3547"/>
      <c r="O3547"/>
      <c r="P3547"/>
      <c r="Q3547"/>
      <c r="R3547"/>
    </row>
    <row r="3548" spans="1:18" s="16" customFormat="1" x14ac:dyDescent="0.25">
      <c r="A3548"/>
      <c r="B3548" s="18"/>
      <c r="D3548"/>
      <c r="E3548"/>
      <c r="F3548"/>
      <c r="G3548"/>
      <c r="H3548"/>
      <c r="I3548"/>
      <c r="J3548"/>
      <c r="K3548"/>
      <c r="L3548"/>
      <c r="M3548"/>
      <c r="N3548"/>
      <c r="O3548"/>
      <c r="P3548"/>
      <c r="Q3548"/>
      <c r="R3548"/>
    </row>
    <row r="3549" spans="1:18" s="16" customFormat="1" x14ac:dyDescent="0.25">
      <c r="A3549"/>
      <c r="B3549" s="18"/>
      <c r="D3549"/>
      <c r="E3549"/>
      <c r="F3549"/>
      <c r="G3549"/>
      <c r="H3549"/>
      <c r="I3549"/>
      <c r="J3549"/>
      <c r="K3549"/>
      <c r="L3549"/>
      <c r="M3549"/>
      <c r="N3549"/>
      <c r="O3549"/>
      <c r="P3549"/>
      <c r="Q3549"/>
      <c r="R3549"/>
    </row>
    <row r="3550" spans="1:18" s="16" customFormat="1" x14ac:dyDescent="0.25">
      <c r="A3550"/>
      <c r="B3550" s="18"/>
      <c r="D3550"/>
      <c r="E3550"/>
      <c r="F3550"/>
      <c r="G3550"/>
      <c r="H3550"/>
      <c r="I3550"/>
      <c r="J3550"/>
      <c r="K3550"/>
      <c r="L3550"/>
      <c r="M3550"/>
      <c r="N3550"/>
      <c r="O3550"/>
      <c r="P3550"/>
      <c r="Q3550"/>
      <c r="R3550"/>
    </row>
    <row r="3551" spans="1:18" s="16" customFormat="1" x14ac:dyDescent="0.25">
      <c r="A3551"/>
      <c r="B3551" s="18"/>
      <c r="D3551"/>
      <c r="E3551"/>
      <c r="F3551"/>
      <c r="G3551"/>
      <c r="H3551"/>
      <c r="I3551"/>
      <c r="J3551"/>
      <c r="K3551"/>
      <c r="L3551"/>
      <c r="M3551"/>
      <c r="N3551"/>
      <c r="O3551"/>
      <c r="P3551"/>
      <c r="Q3551"/>
      <c r="R3551"/>
    </row>
    <row r="3552" spans="1:18" s="16" customFormat="1" x14ac:dyDescent="0.25">
      <c r="A3552"/>
      <c r="B3552" s="18"/>
      <c r="D3552"/>
      <c r="E3552"/>
      <c r="F3552"/>
      <c r="G3552"/>
      <c r="H3552"/>
      <c r="I3552"/>
      <c r="J3552"/>
      <c r="K3552"/>
      <c r="L3552"/>
      <c r="M3552"/>
      <c r="N3552"/>
      <c r="O3552"/>
      <c r="P3552"/>
      <c r="Q3552"/>
      <c r="R3552"/>
    </row>
    <row r="3553" spans="1:18" s="16" customFormat="1" x14ac:dyDescent="0.25">
      <c r="A3553"/>
      <c r="B3553" s="18"/>
      <c r="D3553"/>
      <c r="E3553"/>
      <c r="F3553"/>
      <c r="G3553"/>
      <c r="H3553"/>
      <c r="I3553"/>
      <c r="J3553"/>
      <c r="K3553"/>
      <c r="L3553"/>
      <c r="M3553"/>
      <c r="N3553"/>
      <c r="O3553"/>
      <c r="P3553"/>
      <c r="Q3553"/>
      <c r="R3553"/>
    </row>
    <row r="3554" spans="1:18" s="16" customFormat="1" x14ac:dyDescent="0.25">
      <c r="A3554"/>
      <c r="B3554" s="18"/>
      <c r="D3554"/>
      <c r="E3554"/>
      <c r="F3554"/>
      <c r="G3554"/>
      <c r="H3554"/>
      <c r="I3554"/>
      <c r="J3554"/>
      <c r="K3554"/>
      <c r="L3554"/>
      <c r="M3554"/>
      <c r="N3554"/>
      <c r="O3554"/>
      <c r="P3554"/>
      <c r="Q3554"/>
      <c r="R3554"/>
    </row>
    <row r="3555" spans="1:18" s="16" customFormat="1" x14ac:dyDescent="0.25">
      <c r="A3555"/>
      <c r="B3555" s="18"/>
      <c r="D3555"/>
      <c r="E3555"/>
      <c r="F3555"/>
      <c r="G3555"/>
      <c r="H3555"/>
      <c r="I3555"/>
      <c r="J3555"/>
      <c r="K3555"/>
      <c r="L3555"/>
      <c r="M3555"/>
      <c r="N3555"/>
      <c r="O3555"/>
      <c r="P3555"/>
      <c r="Q3555"/>
      <c r="R3555"/>
    </row>
    <row r="3556" spans="1:18" s="16" customFormat="1" x14ac:dyDescent="0.25">
      <c r="A3556"/>
      <c r="B3556" s="18"/>
      <c r="D3556"/>
      <c r="E3556"/>
      <c r="F3556"/>
      <c r="G3556"/>
      <c r="H3556"/>
      <c r="I3556"/>
      <c r="J3556"/>
      <c r="K3556"/>
      <c r="L3556"/>
      <c r="M3556"/>
      <c r="N3556"/>
      <c r="O3556"/>
      <c r="P3556"/>
      <c r="Q3556"/>
      <c r="R3556"/>
    </row>
    <row r="3557" spans="1:18" s="16" customFormat="1" x14ac:dyDescent="0.25">
      <c r="A3557"/>
      <c r="B3557" s="18"/>
      <c r="D3557"/>
      <c r="E3557"/>
      <c r="F3557"/>
      <c r="G3557"/>
      <c r="H3557"/>
      <c r="I3557"/>
      <c r="J3557"/>
      <c r="K3557"/>
      <c r="L3557"/>
      <c r="M3557"/>
      <c r="N3557"/>
      <c r="O3557"/>
      <c r="P3557"/>
      <c r="Q3557"/>
      <c r="R3557"/>
    </row>
    <row r="3558" spans="1:18" s="16" customFormat="1" x14ac:dyDescent="0.25">
      <c r="A3558"/>
      <c r="B3558" s="18"/>
      <c r="D3558"/>
      <c r="E3558"/>
      <c r="F3558"/>
      <c r="G3558"/>
      <c r="H3558"/>
      <c r="I3558"/>
      <c r="J3558"/>
      <c r="K3558"/>
      <c r="L3558"/>
      <c r="M3558"/>
      <c r="N3558"/>
      <c r="O3558"/>
      <c r="P3558"/>
      <c r="Q3558"/>
      <c r="R3558"/>
    </row>
    <row r="3559" spans="1:18" s="16" customFormat="1" x14ac:dyDescent="0.25">
      <c r="A3559"/>
      <c r="B3559" s="18"/>
      <c r="D3559"/>
      <c r="E3559"/>
      <c r="F3559"/>
      <c r="G3559"/>
      <c r="H3559"/>
      <c r="I3559"/>
      <c r="J3559"/>
      <c r="K3559"/>
      <c r="L3559"/>
      <c r="M3559"/>
      <c r="N3559"/>
      <c r="O3559"/>
      <c r="P3559"/>
      <c r="Q3559"/>
      <c r="R3559"/>
    </row>
    <row r="3560" spans="1:18" s="16" customFormat="1" x14ac:dyDescent="0.25">
      <c r="A3560"/>
      <c r="B3560" s="18"/>
      <c r="D3560"/>
      <c r="E3560"/>
      <c r="F3560"/>
      <c r="G3560"/>
      <c r="H3560"/>
      <c r="I3560"/>
      <c r="J3560"/>
      <c r="K3560"/>
      <c r="L3560"/>
      <c r="M3560"/>
      <c r="N3560"/>
      <c r="O3560"/>
      <c r="P3560"/>
      <c r="Q3560"/>
      <c r="R3560"/>
    </row>
    <row r="3561" spans="1:18" s="16" customFormat="1" x14ac:dyDescent="0.25">
      <c r="A3561"/>
      <c r="B3561" s="18"/>
      <c r="D3561"/>
      <c r="E3561"/>
      <c r="F3561"/>
      <c r="G3561"/>
      <c r="H3561"/>
      <c r="I3561"/>
      <c r="J3561"/>
      <c r="K3561"/>
      <c r="L3561"/>
      <c r="M3561"/>
      <c r="N3561"/>
      <c r="O3561"/>
      <c r="P3561"/>
      <c r="Q3561"/>
      <c r="R3561"/>
    </row>
    <row r="3562" spans="1:18" s="16" customFormat="1" x14ac:dyDescent="0.25">
      <c r="A3562"/>
      <c r="B3562" s="17"/>
      <c r="D3562"/>
      <c r="E3562"/>
      <c r="F3562"/>
      <c r="G3562"/>
      <c r="H3562"/>
      <c r="I3562"/>
      <c r="J3562"/>
      <c r="K3562"/>
      <c r="L3562"/>
      <c r="M3562"/>
      <c r="N3562"/>
      <c r="O3562"/>
      <c r="P3562"/>
      <c r="Q3562"/>
      <c r="R3562"/>
    </row>
    <row r="3563" spans="1:18" s="16" customFormat="1" x14ac:dyDescent="0.25">
      <c r="A3563"/>
      <c r="B3563" s="18"/>
      <c r="D3563"/>
      <c r="E3563"/>
      <c r="F3563"/>
      <c r="G3563"/>
      <c r="H3563"/>
      <c r="I3563"/>
      <c r="J3563"/>
      <c r="K3563"/>
      <c r="L3563"/>
      <c r="M3563"/>
      <c r="N3563"/>
      <c r="O3563"/>
      <c r="P3563"/>
      <c r="Q3563"/>
      <c r="R3563"/>
    </row>
    <row r="3564" spans="1:18" s="16" customFormat="1" x14ac:dyDescent="0.25">
      <c r="A3564"/>
      <c r="B3564" s="18"/>
      <c r="D3564"/>
      <c r="E3564"/>
      <c r="F3564"/>
      <c r="G3564"/>
      <c r="H3564"/>
      <c r="I3564"/>
      <c r="J3564"/>
      <c r="K3564"/>
      <c r="L3564"/>
      <c r="M3564"/>
      <c r="N3564"/>
      <c r="O3564"/>
      <c r="P3564"/>
      <c r="Q3564"/>
      <c r="R3564"/>
    </row>
    <row r="3565" spans="1:18" s="16" customFormat="1" x14ac:dyDescent="0.25">
      <c r="A3565"/>
      <c r="B3565" s="18"/>
      <c r="D3565"/>
      <c r="E3565"/>
      <c r="F3565"/>
      <c r="G3565"/>
      <c r="H3565"/>
      <c r="I3565"/>
      <c r="J3565"/>
      <c r="K3565"/>
      <c r="L3565"/>
      <c r="M3565"/>
      <c r="N3565"/>
      <c r="O3565"/>
      <c r="P3565"/>
      <c r="Q3565"/>
      <c r="R3565"/>
    </row>
    <row r="3566" spans="1:18" s="16" customFormat="1" x14ac:dyDescent="0.25">
      <c r="A3566"/>
      <c r="B3566" s="18"/>
      <c r="D3566"/>
      <c r="E3566"/>
      <c r="F3566"/>
      <c r="G3566"/>
      <c r="H3566"/>
      <c r="I3566"/>
      <c r="J3566"/>
      <c r="K3566"/>
      <c r="L3566"/>
      <c r="M3566"/>
      <c r="N3566"/>
      <c r="O3566"/>
      <c r="P3566"/>
      <c r="Q3566"/>
      <c r="R3566"/>
    </row>
    <row r="3567" spans="1:18" s="16" customFormat="1" x14ac:dyDescent="0.25">
      <c r="A3567"/>
      <c r="B3567" s="18"/>
      <c r="D3567"/>
      <c r="E3567"/>
      <c r="F3567"/>
      <c r="G3567"/>
      <c r="H3567"/>
      <c r="I3567"/>
      <c r="J3567"/>
      <c r="K3567"/>
      <c r="L3567"/>
      <c r="M3567"/>
      <c r="N3567"/>
      <c r="O3567"/>
      <c r="P3567"/>
      <c r="Q3567"/>
      <c r="R3567"/>
    </row>
    <row r="3568" spans="1:18" s="16" customFormat="1" x14ac:dyDescent="0.25">
      <c r="A3568"/>
      <c r="B3568" s="18"/>
      <c r="D3568"/>
      <c r="E3568"/>
      <c r="F3568"/>
      <c r="G3568"/>
      <c r="H3568"/>
      <c r="I3568"/>
      <c r="J3568"/>
      <c r="K3568"/>
      <c r="L3568"/>
      <c r="M3568"/>
      <c r="N3568"/>
      <c r="O3568"/>
      <c r="P3568"/>
      <c r="Q3568"/>
      <c r="R3568"/>
    </row>
    <row r="3569" spans="1:18" s="16" customFormat="1" x14ac:dyDescent="0.25">
      <c r="A3569"/>
      <c r="B3569" s="18"/>
      <c r="D3569"/>
      <c r="E3569"/>
      <c r="F3569"/>
      <c r="G3569"/>
      <c r="H3569"/>
      <c r="I3569"/>
      <c r="J3569"/>
      <c r="K3569"/>
      <c r="L3569"/>
      <c r="M3569"/>
      <c r="N3569"/>
      <c r="O3569"/>
      <c r="P3569"/>
      <c r="Q3569"/>
      <c r="R3569"/>
    </row>
    <row r="3570" spans="1:18" s="16" customFormat="1" x14ac:dyDescent="0.25">
      <c r="A3570"/>
      <c r="B3570" s="18"/>
      <c r="D3570"/>
      <c r="E3570"/>
      <c r="F3570"/>
      <c r="G3570"/>
      <c r="H3570"/>
      <c r="I3570"/>
      <c r="J3570"/>
      <c r="K3570"/>
      <c r="L3570"/>
      <c r="M3570"/>
      <c r="N3570"/>
      <c r="O3570"/>
      <c r="P3570"/>
      <c r="Q3570"/>
      <c r="R3570"/>
    </row>
    <row r="3571" spans="1:18" s="16" customFormat="1" x14ac:dyDescent="0.25">
      <c r="A3571"/>
      <c r="B3571" s="18"/>
      <c r="D3571"/>
      <c r="E3571"/>
      <c r="F3571"/>
      <c r="G3571"/>
      <c r="H3571"/>
      <c r="I3571"/>
      <c r="J3571"/>
      <c r="K3571"/>
      <c r="L3571"/>
      <c r="M3571"/>
      <c r="N3571"/>
      <c r="O3571"/>
      <c r="P3571"/>
      <c r="Q3571"/>
      <c r="R3571"/>
    </row>
    <row r="3572" spans="1:18" s="16" customFormat="1" x14ac:dyDescent="0.25">
      <c r="A3572"/>
      <c r="B3572" s="18"/>
      <c r="D3572"/>
      <c r="E3572"/>
      <c r="F3572"/>
      <c r="G3572"/>
      <c r="H3572"/>
      <c r="I3572"/>
      <c r="J3572"/>
      <c r="K3572"/>
      <c r="L3572"/>
      <c r="M3572"/>
      <c r="N3572"/>
      <c r="O3572"/>
      <c r="P3572"/>
      <c r="Q3572"/>
      <c r="R3572"/>
    </row>
    <row r="3573" spans="1:18" s="16" customFormat="1" x14ac:dyDescent="0.25">
      <c r="A3573"/>
      <c r="B3573" s="18"/>
      <c r="D3573"/>
      <c r="E3573"/>
      <c r="F3573"/>
      <c r="G3573"/>
      <c r="H3573"/>
      <c r="I3573"/>
      <c r="J3573"/>
      <c r="K3573"/>
      <c r="L3573"/>
      <c r="M3573"/>
      <c r="N3573"/>
      <c r="O3573"/>
      <c r="P3573"/>
      <c r="Q3573"/>
      <c r="R3573"/>
    </row>
    <row r="3574" spans="1:18" s="16" customFormat="1" x14ac:dyDescent="0.25">
      <c r="A3574"/>
      <c r="B3574" s="18"/>
      <c r="D3574"/>
      <c r="E3574"/>
      <c r="F3574"/>
      <c r="G3574"/>
      <c r="H3574"/>
      <c r="I3574"/>
      <c r="J3574"/>
      <c r="K3574"/>
      <c r="L3574"/>
      <c r="M3574"/>
      <c r="N3574"/>
      <c r="O3574"/>
      <c r="P3574"/>
      <c r="Q3574"/>
      <c r="R3574"/>
    </row>
    <row r="3575" spans="1:18" s="16" customFormat="1" x14ac:dyDescent="0.25">
      <c r="A3575"/>
      <c r="B3575" s="18"/>
      <c r="D3575"/>
      <c r="E3575"/>
      <c r="F3575"/>
      <c r="G3575"/>
      <c r="H3575"/>
      <c r="I3575"/>
      <c r="J3575"/>
      <c r="K3575"/>
      <c r="L3575"/>
      <c r="M3575"/>
      <c r="N3575"/>
      <c r="O3575"/>
      <c r="P3575"/>
      <c r="Q3575"/>
      <c r="R3575"/>
    </row>
    <row r="3576" spans="1:18" s="16" customFormat="1" x14ac:dyDescent="0.25">
      <c r="A3576"/>
      <c r="B3576" s="18"/>
      <c r="D3576"/>
      <c r="E3576"/>
      <c r="F3576"/>
      <c r="G3576"/>
      <c r="H3576"/>
      <c r="I3576"/>
      <c r="J3576"/>
      <c r="K3576"/>
      <c r="L3576"/>
      <c r="M3576"/>
      <c r="N3576"/>
      <c r="O3576"/>
      <c r="P3576"/>
      <c r="Q3576"/>
      <c r="R3576"/>
    </row>
    <row r="3577" spans="1:18" s="16" customFormat="1" x14ac:dyDescent="0.25">
      <c r="A3577"/>
      <c r="B3577" s="18"/>
      <c r="D3577"/>
      <c r="E3577"/>
      <c r="F3577"/>
      <c r="G3577"/>
      <c r="H3577"/>
      <c r="I3577"/>
      <c r="J3577"/>
      <c r="K3577"/>
      <c r="L3577"/>
      <c r="M3577"/>
      <c r="N3577"/>
      <c r="O3577"/>
      <c r="P3577"/>
      <c r="Q3577"/>
      <c r="R3577"/>
    </row>
    <row r="3578" spans="1:18" s="16" customFormat="1" x14ac:dyDescent="0.25">
      <c r="A3578"/>
      <c r="B3578" s="18"/>
      <c r="D3578"/>
      <c r="E3578"/>
      <c r="F3578"/>
      <c r="G3578"/>
      <c r="H3578"/>
      <c r="I3578"/>
      <c r="J3578"/>
      <c r="K3578"/>
      <c r="L3578"/>
      <c r="M3578"/>
      <c r="N3578"/>
      <c r="O3578"/>
      <c r="P3578"/>
      <c r="Q3578"/>
      <c r="R3578"/>
    </row>
    <row r="3579" spans="1:18" s="16" customFormat="1" x14ac:dyDescent="0.25">
      <c r="A3579"/>
      <c r="B3579" s="18"/>
      <c r="D3579"/>
      <c r="E3579"/>
      <c r="F3579"/>
      <c r="G3579"/>
      <c r="H3579"/>
      <c r="I3579"/>
      <c r="J3579"/>
      <c r="K3579"/>
      <c r="L3579"/>
      <c r="M3579"/>
      <c r="N3579"/>
      <c r="O3579"/>
      <c r="P3579"/>
      <c r="Q3579"/>
      <c r="R3579"/>
    </row>
    <row r="3580" spans="1:18" s="16" customFormat="1" x14ac:dyDescent="0.25">
      <c r="A3580"/>
      <c r="B3580" s="18"/>
      <c r="D3580"/>
      <c r="E3580"/>
      <c r="F3580"/>
      <c r="G3580"/>
      <c r="H3580"/>
      <c r="I3580"/>
      <c r="J3580"/>
      <c r="K3580"/>
      <c r="L3580"/>
      <c r="M3580"/>
      <c r="N3580"/>
      <c r="O3580"/>
      <c r="P3580"/>
      <c r="Q3580"/>
      <c r="R3580"/>
    </row>
    <row r="3581" spans="1:18" s="16" customFormat="1" x14ac:dyDescent="0.25">
      <c r="A3581"/>
      <c r="B3581" s="18"/>
      <c r="D3581"/>
      <c r="E3581"/>
      <c r="F3581"/>
      <c r="G3581"/>
      <c r="H3581"/>
      <c r="I3581"/>
      <c r="J3581"/>
      <c r="K3581"/>
      <c r="L3581"/>
      <c r="M3581"/>
      <c r="N3581"/>
      <c r="O3581"/>
      <c r="P3581"/>
      <c r="Q3581"/>
      <c r="R3581"/>
    </row>
    <row r="3582" spans="1:18" s="16" customFormat="1" x14ac:dyDescent="0.25">
      <c r="A3582"/>
      <c r="B3582" s="18"/>
      <c r="D3582"/>
      <c r="E3582"/>
      <c r="F3582"/>
      <c r="G3582"/>
      <c r="H3582"/>
      <c r="I3582"/>
      <c r="J3582"/>
      <c r="K3582"/>
      <c r="L3582"/>
      <c r="M3582"/>
      <c r="N3582"/>
      <c r="O3582"/>
      <c r="P3582"/>
      <c r="Q3582"/>
      <c r="R3582"/>
    </row>
    <row r="3583" spans="1:18" s="16" customFormat="1" x14ac:dyDescent="0.25">
      <c r="A3583"/>
      <c r="B3583" s="18"/>
      <c r="D3583"/>
      <c r="E3583"/>
      <c r="F3583"/>
      <c r="G3583"/>
      <c r="H3583"/>
      <c r="I3583"/>
      <c r="J3583"/>
      <c r="K3583"/>
      <c r="L3583"/>
      <c r="M3583"/>
      <c r="N3583"/>
      <c r="O3583"/>
      <c r="P3583"/>
      <c r="Q3583"/>
      <c r="R3583"/>
    </row>
    <row r="3584" spans="1:18" s="16" customFormat="1" x14ac:dyDescent="0.25">
      <c r="A3584"/>
      <c r="B3584" s="18"/>
      <c r="D3584"/>
      <c r="E3584"/>
      <c r="F3584"/>
      <c r="G3584"/>
      <c r="H3584"/>
      <c r="I3584"/>
      <c r="J3584"/>
      <c r="K3584"/>
      <c r="L3584"/>
      <c r="M3584"/>
      <c r="N3584"/>
      <c r="O3584"/>
      <c r="P3584"/>
      <c r="Q3584"/>
      <c r="R3584"/>
    </row>
    <row r="3585" spans="1:18" s="16" customFormat="1" x14ac:dyDescent="0.25">
      <c r="A3585"/>
      <c r="B3585" s="18"/>
      <c r="D3585"/>
      <c r="E3585"/>
      <c r="F3585"/>
      <c r="G3585"/>
      <c r="H3585"/>
      <c r="I3585"/>
      <c r="J3585"/>
      <c r="K3585"/>
      <c r="L3585"/>
      <c r="M3585"/>
      <c r="N3585"/>
      <c r="O3585"/>
      <c r="P3585"/>
      <c r="Q3585"/>
      <c r="R3585"/>
    </row>
    <row r="3586" spans="1:18" s="16" customFormat="1" x14ac:dyDescent="0.25">
      <c r="A3586"/>
      <c r="B3586" s="18"/>
      <c r="D3586"/>
      <c r="E3586"/>
      <c r="F3586"/>
      <c r="G3586"/>
      <c r="H3586"/>
      <c r="I3586"/>
      <c r="J3586"/>
      <c r="K3586"/>
      <c r="L3586"/>
      <c r="M3586"/>
      <c r="N3586"/>
      <c r="O3586"/>
      <c r="P3586"/>
      <c r="Q3586"/>
      <c r="R3586"/>
    </row>
    <row r="3587" spans="1:18" s="16" customFormat="1" x14ac:dyDescent="0.25">
      <c r="A3587"/>
      <c r="B3587" s="18"/>
      <c r="D3587"/>
      <c r="E3587"/>
      <c r="F3587"/>
      <c r="G3587"/>
      <c r="H3587"/>
      <c r="I3587"/>
      <c r="J3587"/>
      <c r="K3587"/>
      <c r="L3587"/>
      <c r="M3587"/>
      <c r="N3587"/>
      <c r="O3587"/>
      <c r="P3587"/>
      <c r="Q3587"/>
      <c r="R3587"/>
    </row>
    <row r="3588" spans="1:18" s="16" customFormat="1" x14ac:dyDescent="0.25">
      <c r="A3588"/>
      <c r="B3588" s="18"/>
      <c r="D3588"/>
      <c r="E3588"/>
      <c r="F3588"/>
      <c r="G3588"/>
      <c r="H3588"/>
      <c r="I3588"/>
      <c r="J3588"/>
      <c r="K3588"/>
      <c r="L3588"/>
      <c r="M3588"/>
      <c r="N3588"/>
      <c r="O3588"/>
      <c r="P3588"/>
      <c r="Q3588"/>
      <c r="R3588"/>
    </row>
    <row r="3589" spans="1:18" s="16" customFormat="1" x14ac:dyDescent="0.25">
      <c r="A3589"/>
      <c r="B3589" s="18"/>
      <c r="D3589"/>
      <c r="E3589"/>
      <c r="F3589"/>
      <c r="G3589"/>
      <c r="H3589"/>
      <c r="I3589"/>
      <c r="J3589"/>
      <c r="K3589"/>
      <c r="L3589"/>
      <c r="M3589"/>
      <c r="N3589"/>
      <c r="O3589"/>
      <c r="P3589"/>
      <c r="Q3589"/>
      <c r="R3589"/>
    </row>
    <row r="3590" spans="1:18" s="16" customFormat="1" x14ac:dyDescent="0.25">
      <c r="A3590"/>
      <c r="B3590" s="18"/>
      <c r="D3590"/>
      <c r="E3590"/>
      <c r="F3590"/>
      <c r="G3590"/>
      <c r="H3590"/>
      <c r="I3590"/>
      <c r="J3590"/>
      <c r="K3590"/>
      <c r="L3590"/>
      <c r="M3590"/>
      <c r="N3590"/>
      <c r="O3590"/>
      <c r="P3590"/>
      <c r="Q3590"/>
      <c r="R3590"/>
    </row>
    <row r="3591" spans="1:18" s="16" customFormat="1" x14ac:dyDescent="0.25">
      <c r="A3591"/>
      <c r="B3591" s="18"/>
      <c r="D3591"/>
      <c r="E3591"/>
      <c r="F3591"/>
      <c r="G3591"/>
      <c r="H3591"/>
      <c r="I3591"/>
      <c r="J3591"/>
      <c r="K3591"/>
      <c r="L3591"/>
      <c r="M3591"/>
      <c r="N3591"/>
      <c r="O3591"/>
      <c r="P3591"/>
      <c r="Q3591"/>
      <c r="R3591"/>
    </row>
    <row r="3592" spans="1:18" s="16" customFormat="1" x14ac:dyDescent="0.25">
      <c r="A3592"/>
      <c r="B3592" s="18"/>
      <c r="D3592"/>
      <c r="E3592"/>
      <c r="F3592"/>
      <c r="G3592"/>
      <c r="H3592"/>
      <c r="I3592"/>
      <c r="J3592"/>
      <c r="K3592"/>
      <c r="L3592"/>
      <c r="M3592"/>
      <c r="N3592"/>
      <c r="O3592"/>
      <c r="P3592"/>
      <c r="Q3592"/>
      <c r="R3592"/>
    </row>
    <row r="3593" spans="1:18" s="16" customFormat="1" x14ac:dyDescent="0.25">
      <c r="A3593"/>
      <c r="B3593" s="18"/>
      <c r="D3593"/>
      <c r="E3593"/>
      <c r="F3593"/>
      <c r="G3593"/>
      <c r="H3593"/>
      <c r="I3593"/>
      <c r="J3593"/>
      <c r="K3593"/>
      <c r="L3593"/>
      <c r="M3593"/>
      <c r="N3593"/>
      <c r="O3593"/>
      <c r="P3593"/>
      <c r="Q3593"/>
      <c r="R3593"/>
    </row>
    <row r="3594" spans="1:18" s="16" customFormat="1" x14ac:dyDescent="0.25">
      <c r="A3594"/>
      <c r="B3594" s="18"/>
      <c r="D3594"/>
      <c r="E3594"/>
      <c r="F3594"/>
      <c r="G3594"/>
      <c r="H3594"/>
      <c r="I3594"/>
      <c r="J3594"/>
      <c r="K3594"/>
      <c r="L3594"/>
      <c r="M3594"/>
      <c r="N3594"/>
      <c r="O3594"/>
      <c r="P3594"/>
      <c r="Q3594"/>
      <c r="R3594"/>
    </row>
    <row r="3595" spans="1:18" s="16" customFormat="1" x14ac:dyDescent="0.25">
      <c r="A3595"/>
      <c r="B3595" s="18"/>
      <c r="D3595"/>
      <c r="E3595"/>
      <c r="F3595"/>
      <c r="G3595"/>
      <c r="H3595"/>
      <c r="I3595"/>
      <c r="J3595"/>
      <c r="K3595"/>
      <c r="L3595"/>
      <c r="M3595"/>
      <c r="N3595"/>
      <c r="O3595"/>
      <c r="P3595"/>
      <c r="Q3595"/>
      <c r="R3595"/>
    </row>
    <row r="3596" spans="1:18" s="16" customFormat="1" x14ac:dyDescent="0.25">
      <c r="A3596"/>
      <c r="B3596" s="18"/>
      <c r="D3596"/>
      <c r="E3596"/>
      <c r="F3596"/>
      <c r="G3596"/>
      <c r="H3596"/>
      <c r="I3596"/>
      <c r="J3596"/>
      <c r="K3596"/>
      <c r="L3596"/>
      <c r="M3596"/>
      <c r="N3596"/>
      <c r="O3596"/>
      <c r="P3596"/>
      <c r="Q3596"/>
      <c r="R3596"/>
    </row>
    <row r="3597" spans="1:18" s="16" customFormat="1" x14ac:dyDescent="0.25">
      <c r="A3597"/>
      <c r="B3597" s="18"/>
      <c r="D3597"/>
      <c r="E3597"/>
      <c r="F3597"/>
      <c r="G3597"/>
      <c r="H3597"/>
      <c r="I3597"/>
      <c r="J3597"/>
      <c r="K3597"/>
      <c r="L3597"/>
      <c r="M3597"/>
      <c r="N3597"/>
      <c r="O3597"/>
      <c r="P3597"/>
      <c r="Q3597"/>
      <c r="R3597"/>
    </row>
    <row r="3598" spans="1:18" s="16" customFormat="1" x14ac:dyDescent="0.25">
      <c r="A3598"/>
      <c r="B3598" s="18"/>
      <c r="D3598"/>
      <c r="E3598"/>
      <c r="F3598"/>
      <c r="G3598"/>
      <c r="H3598"/>
      <c r="I3598"/>
      <c r="J3598"/>
      <c r="K3598"/>
      <c r="L3598"/>
      <c r="M3598"/>
      <c r="N3598"/>
      <c r="O3598"/>
      <c r="P3598"/>
      <c r="Q3598"/>
      <c r="R3598"/>
    </row>
    <row r="3599" spans="1:18" s="16" customFormat="1" x14ac:dyDescent="0.25">
      <c r="A3599"/>
      <c r="B3599" s="18"/>
      <c r="D3599"/>
      <c r="E3599"/>
      <c r="F3599"/>
      <c r="G3599"/>
      <c r="H3599"/>
      <c r="I3599"/>
      <c r="J3599"/>
      <c r="K3599"/>
      <c r="L3599"/>
      <c r="M3599"/>
      <c r="N3599"/>
      <c r="O3599"/>
      <c r="P3599"/>
      <c r="Q3599"/>
      <c r="R3599"/>
    </row>
    <row r="3600" spans="1:18" s="16" customFormat="1" x14ac:dyDescent="0.25">
      <c r="A3600"/>
      <c r="B3600" s="18"/>
      <c r="D3600"/>
      <c r="E3600"/>
      <c r="F3600"/>
      <c r="G3600"/>
      <c r="H3600"/>
      <c r="I3600"/>
      <c r="J3600"/>
      <c r="K3600"/>
      <c r="L3600"/>
      <c r="M3600"/>
      <c r="N3600"/>
      <c r="O3600"/>
      <c r="P3600"/>
      <c r="Q3600"/>
      <c r="R3600"/>
    </row>
    <row r="3601" spans="1:18" s="16" customFormat="1" x14ac:dyDescent="0.25">
      <c r="A3601"/>
      <c r="B3601" s="18"/>
      <c r="D3601"/>
      <c r="E3601"/>
      <c r="F3601"/>
      <c r="G3601"/>
      <c r="H3601"/>
      <c r="I3601"/>
      <c r="J3601"/>
      <c r="K3601"/>
      <c r="L3601"/>
      <c r="M3601"/>
      <c r="N3601"/>
      <c r="O3601"/>
      <c r="P3601"/>
      <c r="Q3601"/>
      <c r="R3601"/>
    </row>
    <row r="3602" spans="1:18" s="16" customFormat="1" x14ac:dyDescent="0.25">
      <c r="A3602"/>
      <c r="B3602" s="18"/>
      <c r="D3602"/>
      <c r="E3602"/>
      <c r="F3602"/>
      <c r="G3602"/>
      <c r="H3602"/>
      <c r="I3602"/>
      <c r="J3602"/>
      <c r="K3602"/>
      <c r="L3602"/>
      <c r="M3602"/>
      <c r="N3602"/>
      <c r="O3602"/>
      <c r="P3602"/>
      <c r="Q3602"/>
      <c r="R3602"/>
    </row>
    <row r="3603" spans="1:18" s="16" customFormat="1" x14ac:dyDescent="0.25">
      <c r="A3603"/>
      <c r="B3603" s="18"/>
      <c r="D3603"/>
      <c r="E3603"/>
      <c r="F3603"/>
      <c r="G3603"/>
      <c r="H3603"/>
      <c r="I3603"/>
      <c r="J3603"/>
      <c r="K3603"/>
      <c r="L3603"/>
      <c r="M3603"/>
      <c r="N3603"/>
      <c r="O3603"/>
      <c r="P3603"/>
      <c r="Q3603"/>
      <c r="R3603"/>
    </row>
    <row r="3604" spans="1:18" s="16" customFormat="1" x14ac:dyDescent="0.25">
      <c r="A3604"/>
      <c r="B3604" s="18"/>
      <c r="D3604"/>
      <c r="E3604"/>
      <c r="F3604"/>
      <c r="G3604"/>
      <c r="H3604"/>
      <c r="I3604"/>
      <c r="J3604"/>
      <c r="K3604"/>
      <c r="L3604"/>
      <c r="M3604"/>
      <c r="N3604"/>
      <c r="O3604"/>
      <c r="P3604"/>
      <c r="Q3604"/>
      <c r="R3604"/>
    </row>
    <row r="3605" spans="1:18" s="16" customFormat="1" x14ac:dyDescent="0.25">
      <c r="A3605"/>
      <c r="B3605" s="18"/>
      <c r="D3605"/>
      <c r="E3605"/>
      <c r="F3605"/>
      <c r="G3605"/>
      <c r="H3605"/>
      <c r="I3605"/>
      <c r="J3605"/>
      <c r="K3605"/>
      <c r="L3605"/>
      <c r="M3605"/>
      <c r="N3605"/>
      <c r="O3605"/>
      <c r="P3605"/>
      <c r="Q3605"/>
      <c r="R3605"/>
    </row>
    <row r="3606" spans="1:18" s="16" customFormat="1" x14ac:dyDescent="0.25">
      <c r="A3606"/>
      <c r="B3606" s="18"/>
      <c r="D3606"/>
      <c r="E3606"/>
      <c r="F3606"/>
      <c r="G3606"/>
      <c r="H3606"/>
      <c r="I3606"/>
      <c r="J3606"/>
      <c r="K3606"/>
      <c r="L3606"/>
      <c r="M3606"/>
      <c r="N3606"/>
      <c r="O3606"/>
      <c r="P3606"/>
      <c r="Q3606"/>
      <c r="R3606"/>
    </row>
    <row r="3607" spans="1:18" s="16" customFormat="1" x14ac:dyDescent="0.25">
      <c r="A3607"/>
      <c r="B3607" s="18"/>
      <c r="D3607"/>
      <c r="E3607"/>
      <c r="F3607"/>
      <c r="G3607"/>
      <c r="H3607"/>
      <c r="I3607"/>
      <c r="J3607"/>
      <c r="K3607"/>
      <c r="L3607"/>
      <c r="M3607"/>
      <c r="N3607"/>
      <c r="O3607"/>
      <c r="P3607"/>
      <c r="Q3607"/>
      <c r="R3607"/>
    </row>
    <row r="3608" spans="1:18" s="16" customFormat="1" x14ac:dyDescent="0.25">
      <c r="A3608"/>
      <c r="B3608" s="18"/>
      <c r="D3608"/>
      <c r="E3608"/>
      <c r="F3608"/>
      <c r="G3608"/>
      <c r="H3608"/>
      <c r="I3608"/>
      <c r="J3608"/>
      <c r="K3608"/>
      <c r="L3608"/>
      <c r="M3608"/>
      <c r="N3608"/>
      <c r="O3608"/>
      <c r="P3608"/>
      <c r="Q3608"/>
      <c r="R3608"/>
    </row>
    <row r="3609" spans="1:18" s="16" customFormat="1" x14ac:dyDescent="0.25">
      <c r="A3609"/>
      <c r="B3609" s="18"/>
      <c r="D3609"/>
      <c r="E3609"/>
      <c r="F3609"/>
      <c r="G3609"/>
      <c r="H3609"/>
      <c r="I3609"/>
      <c r="J3609"/>
      <c r="K3609"/>
      <c r="L3609"/>
      <c r="M3609"/>
      <c r="N3609"/>
      <c r="O3609"/>
      <c r="P3609"/>
      <c r="Q3609"/>
      <c r="R3609"/>
    </row>
    <row r="3610" spans="1:18" s="16" customFormat="1" x14ac:dyDescent="0.25">
      <c r="A3610"/>
      <c r="B3610" s="18"/>
      <c r="D3610"/>
      <c r="E3610"/>
      <c r="F3610"/>
      <c r="G3610"/>
      <c r="H3610"/>
      <c r="I3610"/>
      <c r="J3610"/>
      <c r="K3610"/>
      <c r="L3610"/>
      <c r="M3610"/>
      <c r="N3610"/>
      <c r="O3610"/>
      <c r="P3610"/>
      <c r="Q3610"/>
      <c r="R3610"/>
    </row>
    <row r="3611" spans="1:18" s="16" customFormat="1" x14ac:dyDescent="0.25">
      <c r="A3611"/>
      <c r="B3611" s="18"/>
      <c r="D3611"/>
      <c r="E3611"/>
      <c r="F3611"/>
      <c r="G3611"/>
      <c r="H3611"/>
      <c r="I3611"/>
      <c r="J3611"/>
      <c r="K3611"/>
      <c r="L3611"/>
      <c r="M3611"/>
      <c r="N3611"/>
      <c r="O3611"/>
      <c r="P3611"/>
      <c r="Q3611"/>
      <c r="R3611"/>
    </row>
    <row r="3612" spans="1:18" s="16" customFormat="1" x14ac:dyDescent="0.25">
      <c r="A3612"/>
      <c r="B3612" s="17"/>
      <c r="D3612"/>
      <c r="E3612"/>
      <c r="F3612"/>
      <c r="G3612"/>
      <c r="H3612"/>
      <c r="I3612"/>
      <c r="J3612"/>
      <c r="K3612"/>
      <c r="L3612"/>
      <c r="M3612"/>
      <c r="N3612"/>
      <c r="O3612"/>
      <c r="P3612"/>
      <c r="Q3612"/>
      <c r="R3612"/>
    </row>
    <row r="3613" spans="1:18" s="16" customFormat="1" x14ac:dyDescent="0.25">
      <c r="A3613"/>
      <c r="B3613" s="18"/>
      <c r="D3613"/>
      <c r="E3613"/>
      <c r="F3613"/>
      <c r="G3613"/>
      <c r="H3613"/>
      <c r="I3613"/>
      <c r="J3613"/>
      <c r="K3613"/>
      <c r="L3613"/>
      <c r="M3613"/>
      <c r="N3613"/>
      <c r="O3613"/>
      <c r="P3613"/>
      <c r="Q3613"/>
      <c r="R3613"/>
    </row>
    <row r="3614" spans="1:18" s="16" customFormat="1" x14ac:dyDescent="0.25">
      <c r="A3614"/>
      <c r="B3614" s="18"/>
      <c r="D3614"/>
      <c r="E3614"/>
      <c r="F3614"/>
      <c r="G3614"/>
      <c r="H3614"/>
      <c r="I3614"/>
      <c r="J3614"/>
      <c r="K3614"/>
      <c r="L3614"/>
      <c r="M3614"/>
      <c r="N3614"/>
      <c r="O3614"/>
      <c r="P3614"/>
      <c r="Q3614"/>
      <c r="R3614"/>
    </row>
    <row r="3615" spans="1:18" s="16" customFormat="1" x14ac:dyDescent="0.25">
      <c r="A3615"/>
      <c r="B3615" s="18"/>
      <c r="D3615"/>
      <c r="E3615"/>
      <c r="F3615"/>
      <c r="G3615"/>
      <c r="H3615"/>
      <c r="I3615"/>
      <c r="J3615"/>
      <c r="K3615"/>
      <c r="L3615"/>
      <c r="M3615"/>
      <c r="N3615"/>
      <c r="O3615"/>
      <c r="P3615"/>
      <c r="Q3615"/>
      <c r="R3615"/>
    </row>
    <row r="3616" spans="1:18" s="16" customFormat="1" x14ac:dyDescent="0.25">
      <c r="A3616"/>
      <c r="B3616" s="18"/>
      <c r="D3616"/>
      <c r="E3616"/>
      <c r="F3616"/>
      <c r="G3616"/>
      <c r="H3616"/>
      <c r="I3616"/>
      <c r="J3616"/>
      <c r="K3616"/>
      <c r="L3616"/>
      <c r="M3616"/>
      <c r="N3616"/>
      <c r="O3616"/>
      <c r="P3616"/>
      <c r="Q3616"/>
      <c r="R3616"/>
    </row>
    <row r="3617" spans="1:18" s="16" customFormat="1" x14ac:dyDescent="0.25">
      <c r="A3617"/>
      <c r="B3617" s="18"/>
      <c r="D3617"/>
      <c r="E3617"/>
      <c r="F3617"/>
      <c r="G3617"/>
      <c r="H3617"/>
      <c r="I3617"/>
      <c r="J3617"/>
      <c r="K3617"/>
      <c r="L3617"/>
      <c r="M3617"/>
      <c r="N3617"/>
      <c r="O3617"/>
      <c r="P3617"/>
      <c r="Q3617"/>
      <c r="R3617"/>
    </row>
    <row r="3618" spans="1:18" s="16" customFormat="1" x14ac:dyDescent="0.25">
      <c r="A3618"/>
      <c r="B3618" s="18"/>
      <c r="D3618"/>
      <c r="E3618"/>
      <c r="F3618"/>
      <c r="G3618"/>
      <c r="H3618"/>
      <c r="I3618"/>
      <c r="J3618"/>
      <c r="K3618"/>
      <c r="L3618"/>
      <c r="M3618"/>
      <c r="N3618"/>
      <c r="O3618"/>
      <c r="P3618"/>
      <c r="Q3618"/>
      <c r="R3618"/>
    </row>
    <row r="3619" spans="1:18" s="16" customFormat="1" x14ac:dyDescent="0.25">
      <c r="A3619"/>
      <c r="B3619" s="18"/>
      <c r="D3619"/>
      <c r="E3619"/>
      <c r="F3619"/>
      <c r="G3619"/>
      <c r="H3619"/>
      <c r="I3619"/>
      <c r="J3619"/>
      <c r="K3619"/>
      <c r="L3619"/>
      <c r="M3619"/>
      <c r="N3619"/>
      <c r="O3619"/>
      <c r="P3619"/>
      <c r="Q3619"/>
      <c r="R3619"/>
    </row>
    <row r="3620" spans="1:18" s="16" customFormat="1" x14ac:dyDescent="0.25">
      <c r="A3620"/>
      <c r="B3620" s="18"/>
      <c r="D3620"/>
      <c r="E3620"/>
      <c r="F3620"/>
      <c r="G3620"/>
      <c r="H3620"/>
      <c r="I3620"/>
      <c r="J3620"/>
      <c r="K3620"/>
      <c r="L3620"/>
      <c r="M3620"/>
      <c r="N3620"/>
      <c r="O3620"/>
      <c r="P3620"/>
      <c r="Q3620"/>
      <c r="R3620"/>
    </row>
    <row r="3621" spans="1:18" s="16" customFormat="1" x14ac:dyDescent="0.25">
      <c r="A3621"/>
      <c r="B3621" s="18"/>
      <c r="D3621"/>
      <c r="E3621"/>
      <c r="F3621"/>
      <c r="G3621"/>
      <c r="H3621"/>
      <c r="I3621"/>
      <c r="J3621"/>
      <c r="K3621"/>
      <c r="L3621"/>
      <c r="M3621"/>
      <c r="N3621"/>
      <c r="O3621"/>
      <c r="P3621"/>
      <c r="Q3621"/>
      <c r="R3621"/>
    </row>
    <row r="3622" spans="1:18" s="16" customFormat="1" x14ac:dyDescent="0.25">
      <c r="A3622"/>
      <c r="B3622" s="18"/>
      <c r="D3622"/>
      <c r="E3622"/>
      <c r="F3622"/>
      <c r="G3622"/>
      <c r="H3622"/>
      <c r="I3622"/>
      <c r="J3622"/>
      <c r="K3622"/>
      <c r="L3622"/>
      <c r="M3622"/>
      <c r="N3622"/>
      <c r="O3622"/>
      <c r="P3622"/>
      <c r="Q3622"/>
      <c r="R3622"/>
    </row>
    <row r="3623" spans="1:18" s="16" customFormat="1" x14ac:dyDescent="0.25">
      <c r="A3623"/>
      <c r="B3623" s="18"/>
      <c r="D3623"/>
      <c r="E3623"/>
      <c r="F3623"/>
      <c r="G3623"/>
      <c r="H3623"/>
      <c r="I3623"/>
      <c r="J3623"/>
      <c r="K3623"/>
      <c r="L3623"/>
      <c r="M3623"/>
      <c r="N3623"/>
      <c r="O3623"/>
      <c r="P3623"/>
      <c r="Q3623"/>
      <c r="R3623"/>
    </row>
    <row r="3624" spans="1:18" s="16" customFormat="1" x14ac:dyDescent="0.25">
      <c r="A3624"/>
      <c r="B3624" s="18"/>
      <c r="D3624"/>
      <c r="E3624"/>
      <c r="F3624"/>
      <c r="G3624"/>
      <c r="H3624"/>
      <c r="I3624"/>
      <c r="J3624"/>
      <c r="K3624"/>
      <c r="L3624"/>
      <c r="M3624"/>
      <c r="N3624"/>
      <c r="O3624"/>
      <c r="P3624"/>
      <c r="Q3624"/>
      <c r="R3624"/>
    </row>
    <row r="3625" spans="1:18" s="16" customFormat="1" x14ac:dyDescent="0.25">
      <c r="A3625"/>
      <c r="B3625" s="18"/>
      <c r="D3625"/>
      <c r="E3625"/>
      <c r="F3625"/>
      <c r="G3625"/>
      <c r="H3625"/>
      <c r="I3625"/>
      <c r="J3625"/>
      <c r="K3625"/>
      <c r="L3625"/>
      <c r="M3625"/>
      <c r="N3625"/>
      <c r="O3625"/>
      <c r="P3625"/>
      <c r="Q3625"/>
      <c r="R3625"/>
    </row>
    <row r="3626" spans="1:18" s="16" customFormat="1" x14ac:dyDescent="0.25">
      <c r="A3626"/>
      <c r="B3626" s="18"/>
      <c r="D3626"/>
      <c r="E3626"/>
      <c r="F3626"/>
      <c r="G3626"/>
      <c r="H3626"/>
      <c r="I3626"/>
      <c r="J3626"/>
      <c r="K3626"/>
      <c r="L3626"/>
      <c r="M3626"/>
      <c r="N3626"/>
      <c r="O3626"/>
      <c r="P3626"/>
      <c r="Q3626"/>
      <c r="R3626"/>
    </row>
    <row r="3627" spans="1:18" s="16" customFormat="1" x14ac:dyDescent="0.25">
      <c r="A3627"/>
      <c r="B3627" s="18"/>
      <c r="D3627"/>
      <c r="E3627"/>
      <c r="F3627"/>
      <c r="G3627"/>
      <c r="H3627"/>
      <c r="I3627"/>
      <c r="J3627"/>
      <c r="K3627"/>
      <c r="L3627"/>
      <c r="M3627"/>
      <c r="N3627"/>
      <c r="O3627"/>
      <c r="P3627"/>
      <c r="Q3627"/>
      <c r="R3627"/>
    </row>
    <row r="3628" spans="1:18" s="16" customFormat="1" x14ac:dyDescent="0.25">
      <c r="A3628"/>
      <c r="B3628" s="18"/>
      <c r="D3628"/>
      <c r="E3628"/>
      <c r="F3628"/>
      <c r="G3628"/>
      <c r="H3628"/>
      <c r="I3628"/>
      <c r="J3628"/>
      <c r="K3628"/>
      <c r="L3628"/>
      <c r="M3628"/>
      <c r="N3628"/>
      <c r="O3628"/>
      <c r="P3628"/>
      <c r="Q3628"/>
      <c r="R3628"/>
    </row>
    <row r="3629" spans="1:18" s="16" customFormat="1" x14ac:dyDescent="0.25">
      <c r="A3629"/>
      <c r="B3629" s="18"/>
      <c r="D3629"/>
      <c r="E3629"/>
      <c r="F3629"/>
      <c r="G3629"/>
      <c r="H3629"/>
      <c r="I3629"/>
      <c r="J3629"/>
      <c r="K3629"/>
      <c r="L3629"/>
      <c r="M3629"/>
      <c r="N3629"/>
      <c r="O3629"/>
      <c r="P3629"/>
      <c r="Q3629"/>
      <c r="R3629"/>
    </row>
    <row r="3630" spans="1:18" s="16" customFormat="1" x14ac:dyDescent="0.25">
      <c r="A3630"/>
      <c r="B3630" s="18"/>
      <c r="D3630"/>
      <c r="E3630"/>
      <c r="F3630"/>
      <c r="G3630"/>
      <c r="H3630"/>
      <c r="I3630"/>
      <c r="J3630"/>
      <c r="K3630"/>
      <c r="L3630"/>
      <c r="M3630"/>
      <c r="N3630"/>
      <c r="O3630"/>
      <c r="P3630"/>
      <c r="Q3630"/>
      <c r="R3630"/>
    </row>
    <row r="3631" spans="1:18" s="16" customFormat="1" x14ac:dyDescent="0.25">
      <c r="A3631"/>
      <c r="B3631" s="18"/>
      <c r="D3631"/>
      <c r="E3631"/>
      <c r="F3631"/>
      <c r="G3631"/>
      <c r="H3631"/>
      <c r="I3631"/>
      <c r="J3631"/>
      <c r="K3631"/>
      <c r="L3631"/>
      <c r="M3631"/>
      <c r="N3631"/>
      <c r="O3631"/>
      <c r="P3631"/>
      <c r="Q3631"/>
      <c r="R3631"/>
    </row>
    <row r="3632" spans="1:18" s="16" customFormat="1" x14ac:dyDescent="0.25">
      <c r="A3632"/>
      <c r="B3632" s="18"/>
      <c r="D3632"/>
      <c r="E3632"/>
      <c r="F3632"/>
      <c r="G3632"/>
      <c r="H3632"/>
      <c r="I3632"/>
      <c r="J3632"/>
      <c r="K3632"/>
      <c r="L3632"/>
      <c r="M3632"/>
      <c r="N3632"/>
      <c r="O3632"/>
      <c r="P3632"/>
      <c r="Q3632"/>
      <c r="R3632"/>
    </row>
    <row r="3633" spans="1:18" s="16" customFormat="1" x14ac:dyDescent="0.25">
      <c r="A3633"/>
      <c r="B3633" s="18"/>
      <c r="D3633"/>
      <c r="E3633"/>
      <c r="F3633"/>
      <c r="G3633"/>
      <c r="H3633"/>
      <c r="I3633"/>
      <c r="J3633"/>
      <c r="K3633"/>
      <c r="L3633"/>
      <c r="M3633"/>
      <c r="N3633"/>
      <c r="O3633"/>
      <c r="P3633"/>
      <c r="Q3633"/>
      <c r="R3633"/>
    </row>
    <row r="3634" spans="1:18" s="16" customFormat="1" x14ac:dyDescent="0.25">
      <c r="A3634"/>
      <c r="B3634" s="18"/>
      <c r="D3634"/>
      <c r="E3634"/>
      <c r="F3634"/>
      <c r="G3634"/>
      <c r="H3634"/>
      <c r="I3634"/>
      <c r="J3634"/>
      <c r="K3634"/>
      <c r="L3634"/>
      <c r="M3634"/>
      <c r="N3634"/>
      <c r="O3634"/>
      <c r="P3634"/>
      <c r="Q3634"/>
      <c r="R3634"/>
    </row>
    <row r="3635" spans="1:18" s="16" customFormat="1" x14ac:dyDescent="0.25">
      <c r="A3635"/>
      <c r="B3635" s="18"/>
      <c r="D3635"/>
      <c r="E3635"/>
      <c r="F3635"/>
      <c r="G3635"/>
      <c r="H3635"/>
      <c r="I3635"/>
      <c r="J3635"/>
      <c r="K3635"/>
      <c r="L3635"/>
      <c r="M3635"/>
      <c r="N3635"/>
      <c r="O3635"/>
      <c r="P3635"/>
      <c r="Q3635"/>
      <c r="R3635"/>
    </row>
    <row r="3636" spans="1:18" s="16" customFormat="1" x14ac:dyDescent="0.25">
      <c r="A3636"/>
      <c r="B3636" s="18"/>
      <c r="D3636"/>
      <c r="E3636"/>
      <c r="F3636"/>
      <c r="G3636"/>
      <c r="H3636"/>
      <c r="I3636"/>
      <c r="J3636"/>
      <c r="K3636"/>
      <c r="L3636"/>
      <c r="M3636"/>
      <c r="N3636"/>
      <c r="O3636"/>
      <c r="P3636"/>
      <c r="Q3636"/>
      <c r="R3636"/>
    </row>
    <row r="3637" spans="1:18" s="16" customFormat="1" x14ac:dyDescent="0.25">
      <c r="A3637"/>
      <c r="B3637" s="18"/>
      <c r="D3637"/>
      <c r="E3637"/>
      <c r="F3637"/>
      <c r="G3637"/>
      <c r="H3637"/>
      <c r="I3637"/>
      <c r="J3637"/>
      <c r="K3637"/>
      <c r="L3637"/>
      <c r="M3637"/>
      <c r="N3637"/>
      <c r="O3637"/>
      <c r="P3637"/>
      <c r="Q3637"/>
      <c r="R3637"/>
    </row>
    <row r="3638" spans="1:18" s="16" customFormat="1" x14ac:dyDescent="0.25">
      <c r="A3638"/>
      <c r="B3638" s="18"/>
      <c r="D3638"/>
      <c r="E3638"/>
      <c r="F3638"/>
      <c r="G3638"/>
      <c r="H3638"/>
      <c r="I3638"/>
      <c r="J3638"/>
      <c r="K3638"/>
      <c r="L3638"/>
      <c r="M3638"/>
      <c r="N3638"/>
      <c r="O3638"/>
      <c r="P3638"/>
      <c r="Q3638"/>
      <c r="R3638"/>
    </row>
    <row r="3639" spans="1:18" s="16" customFormat="1" x14ac:dyDescent="0.25">
      <c r="A3639"/>
      <c r="B3639" s="18"/>
      <c r="D3639"/>
      <c r="E3639"/>
      <c r="F3639"/>
      <c r="G3639"/>
      <c r="H3639"/>
      <c r="I3639"/>
      <c r="J3639"/>
      <c r="K3639"/>
      <c r="L3639"/>
      <c r="M3639"/>
      <c r="N3639"/>
      <c r="O3639"/>
      <c r="P3639"/>
      <c r="Q3639"/>
      <c r="R3639"/>
    </row>
    <row r="3640" spans="1:18" s="16" customFormat="1" x14ac:dyDescent="0.25">
      <c r="A3640"/>
      <c r="B3640" s="18"/>
      <c r="D3640"/>
      <c r="E3640"/>
      <c r="F3640"/>
      <c r="G3640"/>
      <c r="H3640"/>
      <c r="I3640"/>
      <c r="J3640"/>
      <c r="K3640"/>
      <c r="L3640"/>
      <c r="M3640"/>
      <c r="N3640"/>
      <c r="O3640"/>
      <c r="P3640"/>
      <c r="Q3640"/>
      <c r="R3640"/>
    </row>
    <row r="3641" spans="1:18" s="16" customFormat="1" x14ac:dyDescent="0.25">
      <c r="A3641"/>
      <c r="B3641" s="18"/>
      <c r="D3641"/>
      <c r="E3641"/>
      <c r="F3641"/>
      <c r="G3641"/>
      <c r="H3641"/>
      <c r="I3641"/>
      <c r="J3641"/>
      <c r="K3641"/>
      <c r="L3641"/>
      <c r="M3641"/>
      <c r="N3641"/>
      <c r="O3641"/>
      <c r="P3641"/>
      <c r="Q3641"/>
      <c r="R3641"/>
    </row>
    <row r="3642" spans="1:18" s="16" customFormat="1" x14ac:dyDescent="0.25">
      <c r="A3642"/>
      <c r="B3642" s="18"/>
      <c r="D3642"/>
      <c r="E3642"/>
      <c r="F3642"/>
      <c r="G3642"/>
      <c r="H3642"/>
      <c r="I3642"/>
      <c r="J3642"/>
      <c r="K3642"/>
      <c r="L3642"/>
      <c r="M3642"/>
      <c r="N3642"/>
      <c r="O3642"/>
      <c r="P3642"/>
      <c r="Q3642"/>
      <c r="R3642"/>
    </row>
    <row r="3643" spans="1:18" s="16" customFormat="1" x14ac:dyDescent="0.25">
      <c r="A3643"/>
      <c r="B3643" s="18"/>
      <c r="D3643"/>
      <c r="E3643"/>
      <c r="F3643"/>
      <c r="G3643"/>
      <c r="H3643"/>
      <c r="I3643"/>
      <c r="J3643"/>
      <c r="K3643"/>
      <c r="L3643"/>
      <c r="M3643"/>
      <c r="N3643"/>
      <c r="O3643"/>
      <c r="P3643"/>
      <c r="Q3643"/>
      <c r="R3643"/>
    </row>
    <row r="3644" spans="1:18" s="16" customFormat="1" x14ac:dyDescent="0.25">
      <c r="A3644"/>
      <c r="B3644" s="18"/>
      <c r="D3644"/>
      <c r="E3644"/>
      <c r="F3644"/>
      <c r="G3644"/>
      <c r="H3644"/>
      <c r="I3644"/>
      <c r="J3644"/>
      <c r="K3644"/>
      <c r="L3644"/>
      <c r="M3644"/>
      <c r="N3644"/>
      <c r="O3644"/>
      <c r="P3644"/>
      <c r="Q3644"/>
      <c r="R3644"/>
    </row>
    <row r="3645" spans="1:18" s="16" customFormat="1" x14ac:dyDescent="0.25">
      <c r="A3645"/>
      <c r="B3645" s="18"/>
      <c r="D3645"/>
      <c r="E3645"/>
      <c r="F3645"/>
      <c r="G3645"/>
      <c r="H3645"/>
      <c r="I3645"/>
      <c r="J3645"/>
      <c r="K3645"/>
      <c r="L3645"/>
      <c r="M3645"/>
      <c r="N3645"/>
      <c r="O3645"/>
      <c r="P3645"/>
      <c r="Q3645"/>
      <c r="R3645"/>
    </row>
    <row r="3646" spans="1:18" s="16" customFormat="1" x14ac:dyDescent="0.25">
      <c r="A3646"/>
      <c r="B3646" s="18"/>
      <c r="D3646"/>
      <c r="E3646"/>
      <c r="F3646"/>
      <c r="G3646"/>
      <c r="H3646"/>
      <c r="I3646"/>
      <c r="J3646"/>
      <c r="K3646"/>
      <c r="L3646"/>
      <c r="M3646"/>
      <c r="N3646"/>
      <c r="O3646"/>
      <c r="P3646"/>
      <c r="Q3646"/>
      <c r="R3646"/>
    </row>
    <row r="3647" spans="1:18" s="16" customFormat="1" x14ac:dyDescent="0.25">
      <c r="A3647"/>
      <c r="B3647" s="18"/>
      <c r="D3647"/>
      <c r="E3647"/>
      <c r="F3647"/>
      <c r="G3647"/>
      <c r="H3647"/>
      <c r="I3647"/>
      <c r="J3647"/>
      <c r="K3647"/>
      <c r="L3647"/>
      <c r="M3647"/>
      <c r="N3647"/>
      <c r="O3647"/>
      <c r="P3647"/>
      <c r="Q3647"/>
      <c r="R3647"/>
    </row>
    <row r="3648" spans="1:18" s="16" customFormat="1" x14ac:dyDescent="0.25">
      <c r="A3648"/>
      <c r="B3648" s="18"/>
      <c r="D3648"/>
      <c r="E3648"/>
      <c r="F3648"/>
      <c r="G3648"/>
      <c r="H3648"/>
      <c r="I3648"/>
      <c r="J3648"/>
      <c r="K3648"/>
      <c r="L3648"/>
      <c r="M3648"/>
      <c r="N3648"/>
      <c r="O3648"/>
      <c r="P3648"/>
      <c r="Q3648"/>
      <c r="R3648"/>
    </row>
    <row r="3649" spans="1:18" s="16" customFormat="1" x14ac:dyDescent="0.25">
      <c r="A3649"/>
      <c r="B3649" s="18"/>
      <c r="D3649"/>
      <c r="E3649"/>
      <c r="F3649"/>
      <c r="G3649"/>
      <c r="H3649"/>
      <c r="I3649"/>
      <c r="J3649"/>
      <c r="K3649"/>
      <c r="L3649"/>
      <c r="M3649"/>
      <c r="N3649"/>
      <c r="O3649"/>
      <c r="P3649"/>
      <c r="Q3649"/>
      <c r="R3649"/>
    </row>
    <row r="3650" spans="1:18" s="16" customFormat="1" x14ac:dyDescent="0.25">
      <c r="A3650"/>
      <c r="B3650" s="18"/>
      <c r="D3650"/>
      <c r="E3650"/>
      <c r="F3650"/>
      <c r="G3650"/>
      <c r="H3650"/>
      <c r="I3650"/>
      <c r="J3650"/>
      <c r="K3650"/>
      <c r="L3650"/>
      <c r="M3650"/>
      <c r="N3650"/>
      <c r="O3650"/>
      <c r="P3650"/>
      <c r="Q3650"/>
      <c r="R3650"/>
    </row>
    <row r="3651" spans="1:18" s="16" customFormat="1" x14ac:dyDescent="0.25">
      <c r="A3651"/>
      <c r="B3651" s="18"/>
      <c r="D3651"/>
      <c r="E3651"/>
      <c r="F3651"/>
      <c r="G3651"/>
      <c r="H3651"/>
      <c r="I3651"/>
      <c r="J3651"/>
      <c r="K3651"/>
      <c r="L3651"/>
      <c r="M3651"/>
      <c r="N3651"/>
      <c r="O3651"/>
      <c r="P3651"/>
      <c r="Q3651"/>
      <c r="R3651"/>
    </row>
    <row r="3652" spans="1:18" s="16" customFormat="1" x14ac:dyDescent="0.25">
      <c r="A3652"/>
      <c r="B3652" s="18"/>
      <c r="D3652"/>
      <c r="E3652"/>
      <c r="F3652"/>
      <c r="G3652"/>
      <c r="H3652"/>
      <c r="I3652"/>
      <c r="J3652"/>
      <c r="K3652"/>
      <c r="L3652"/>
      <c r="M3652"/>
      <c r="N3652"/>
      <c r="O3652"/>
      <c r="P3652"/>
      <c r="Q3652"/>
      <c r="R3652"/>
    </row>
    <row r="3653" spans="1:18" s="16" customFormat="1" x14ac:dyDescent="0.25">
      <c r="A3653"/>
      <c r="B3653" s="18"/>
      <c r="D3653"/>
      <c r="E3653"/>
      <c r="F3653"/>
      <c r="G3653"/>
      <c r="H3653"/>
      <c r="I3653"/>
      <c r="J3653"/>
      <c r="K3653"/>
      <c r="L3653"/>
      <c r="M3653"/>
      <c r="N3653"/>
      <c r="O3653"/>
      <c r="P3653"/>
      <c r="Q3653"/>
      <c r="R3653"/>
    </row>
    <row r="3654" spans="1:18" s="16" customFormat="1" x14ac:dyDescent="0.25">
      <c r="A3654"/>
      <c r="B3654" s="18"/>
      <c r="D3654"/>
      <c r="E3654"/>
      <c r="F3654"/>
      <c r="G3654"/>
      <c r="H3654"/>
      <c r="I3654"/>
      <c r="J3654"/>
      <c r="K3654"/>
      <c r="L3654"/>
      <c r="M3654"/>
      <c r="N3654"/>
      <c r="O3654"/>
      <c r="P3654"/>
      <c r="Q3654"/>
      <c r="R3654"/>
    </row>
    <row r="3655" spans="1:18" s="16" customFormat="1" x14ac:dyDescent="0.25">
      <c r="A3655"/>
      <c r="B3655" s="18"/>
      <c r="D3655"/>
      <c r="E3655"/>
      <c r="F3655"/>
      <c r="G3655"/>
      <c r="H3655"/>
      <c r="I3655"/>
      <c r="J3655"/>
      <c r="K3655"/>
      <c r="L3655"/>
      <c r="M3655"/>
      <c r="N3655"/>
      <c r="O3655"/>
      <c r="P3655"/>
      <c r="Q3655"/>
      <c r="R3655"/>
    </row>
    <row r="3656" spans="1:18" s="16" customFormat="1" x14ac:dyDescent="0.25">
      <c r="A3656"/>
      <c r="B3656" s="18"/>
      <c r="D3656"/>
      <c r="E3656"/>
      <c r="F3656"/>
      <c r="G3656"/>
      <c r="H3656"/>
      <c r="I3656"/>
      <c r="J3656"/>
      <c r="K3656"/>
      <c r="L3656"/>
      <c r="M3656"/>
      <c r="N3656"/>
      <c r="O3656"/>
      <c r="P3656"/>
      <c r="Q3656"/>
      <c r="R3656"/>
    </row>
    <row r="3657" spans="1:18" s="16" customFormat="1" x14ac:dyDescent="0.25">
      <c r="A3657"/>
      <c r="B3657" s="18"/>
      <c r="D3657"/>
      <c r="E3657"/>
      <c r="F3657"/>
      <c r="G3657"/>
      <c r="H3657"/>
      <c r="I3657"/>
      <c r="J3657"/>
      <c r="K3657"/>
      <c r="L3657"/>
      <c r="M3657"/>
      <c r="N3657"/>
      <c r="O3657"/>
      <c r="P3657"/>
      <c r="Q3657"/>
      <c r="R3657"/>
    </row>
    <row r="3658" spans="1:18" s="16" customFormat="1" x14ac:dyDescent="0.25">
      <c r="A3658"/>
      <c r="B3658" s="18"/>
      <c r="D3658"/>
      <c r="E3658"/>
      <c r="F3658"/>
      <c r="G3658"/>
      <c r="H3658"/>
      <c r="I3658"/>
      <c r="J3658"/>
      <c r="K3658"/>
      <c r="L3658"/>
      <c r="M3658"/>
      <c r="N3658"/>
      <c r="O3658"/>
      <c r="P3658"/>
      <c r="Q3658"/>
      <c r="R3658"/>
    </row>
    <row r="3659" spans="1:18" s="16" customFormat="1" x14ac:dyDescent="0.25">
      <c r="A3659"/>
      <c r="B3659" s="18"/>
      <c r="D3659"/>
      <c r="E3659"/>
      <c r="F3659"/>
      <c r="G3659"/>
      <c r="H3659"/>
      <c r="I3659"/>
      <c r="J3659"/>
      <c r="K3659"/>
      <c r="L3659"/>
      <c r="M3659"/>
      <c r="N3659"/>
      <c r="O3659"/>
      <c r="P3659"/>
      <c r="Q3659"/>
      <c r="R3659"/>
    </row>
    <row r="3660" spans="1:18" s="16" customFormat="1" x14ac:dyDescent="0.25">
      <c r="A3660"/>
      <c r="B3660" s="18"/>
      <c r="D3660"/>
      <c r="E3660"/>
      <c r="F3660"/>
      <c r="G3660"/>
      <c r="H3660"/>
      <c r="I3660"/>
      <c r="J3660"/>
      <c r="K3660"/>
      <c r="L3660"/>
      <c r="M3660"/>
      <c r="N3660"/>
      <c r="O3660"/>
      <c r="P3660"/>
      <c r="Q3660"/>
      <c r="R3660"/>
    </row>
    <row r="3661" spans="1:18" s="16" customFormat="1" x14ac:dyDescent="0.25">
      <c r="A3661"/>
      <c r="B3661" s="18"/>
      <c r="D3661"/>
      <c r="E3661"/>
      <c r="F3661"/>
      <c r="G3661"/>
      <c r="H3661"/>
      <c r="I3661"/>
      <c r="J3661"/>
      <c r="K3661"/>
      <c r="L3661"/>
      <c r="M3661"/>
      <c r="N3661"/>
      <c r="O3661"/>
      <c r="P3661"/>
      <c r="Q3661"/>
      <c r="R3661"/>
    </row>
    <row r="3662" spans="1:18" s="16" customFormat="1" x14ac:dyDescent="0.25">
      <c r="A3662"/>
      <c r="B3662" s="17"/>
      <c r="D3662"/>
      <c r="E3662"/>
      <c r="F3662"/>
      <c r="G3662"/>
      <c r="H3662"/>
      <c r="I3662"/>
      <c r="J3662"/>
      <c r="K3662"/>
      <c r="L3662"/>
      <c r="M3662"/>
      <c r="N3662"/>
      <c r="O3662"/>
      <c r="P3662"/>
      <c r="Q3662"/>
      <c r="R3662"/>
    </row>
    <row r="3663" spans="1:18" s="16" customFormat="1" x14ac:dyDescent="0.25">
      <c r="A3663"/>
      <c r="B3663" s="18"/>
      <c r="D3663"/>
      <c r="E3663"/>
      <c r="F3663"/>
      <c r="G3663"/>
      <c r="H3663"/>
      <c r="I3663"/>
      <c r="J3663"/>
      <c r="K3663"/>
      <c r="L3663"/>
      <c r="M3663"/>
      <c r="N3663"/>
      <c r="O3663"/>
      <c r="P3663"/>
      <c r="Q3663"/>
      <c r="R3663"/>
    </row>
    <row r="3664" spans="1:18" s="16" customFormat="1" x14ac:dyDescent="0.25">
      <c r="A3664"/>
      <c r="B3664" s="18"/>
      <c r="D3664"/>
      <c r="E3664"/>
      <c r="F3664"/>
      <c r="G3664"/>
      <c r="H3664"/>
      <c r="I3664"/>
      <c r="J3664"/>
      <c r="K3664"/>
      <c r="L3664"/>
      <c r="M3664"/>
      <c r="N3664"/>
      <c r="O3664"/>
      <c r="P3664"/>
      <c r="Q3664"/>
      <c r="R3664"/>
    </row>
    <row r="3665" spans="1:18" s="16" customFormat="1" x14ac:dyDescent="0.25">
      <c r="A3665"/>
      <c r="B3665" s="18"/>
      <c r="D3665"/>
      <c r="E3665"/>
      <c r="F3665"/>
      <c r="G3665"/>
      <c r="H3665"/>
      <c r="I3665"/>
      <c r="J3665"/>
      <c r="K3665"/>
      <c r="L3665"/>
      <c r="M3665"/>
      <c r="N3665"/>
      <c r="O3665"/>
      <c r="P3665"/>
      <c r="Q3665"/>
      <c r="R3665"/>
    </row>
    <row r="3666" spans="1:18" s="16" customFormat="1" x14ac:dyDescent="0.25">
      <c r="A3666"/>
      <c r="B3666" s="18"/>
      <c r="D3666"/>
      <c r="E3666"/>
      <c r="F3666"/>
      <c r="G3666"/>
      <c r="H3666"/>
      <c r="I3666"/>
      <c r="J3666"/>
      <c r="K3666"/>
      <c r="L3666"/>
      <c r="M3666"/>
      <c r="N3666"/>
      <c r="O3666"/>
      <c r="P3666"/>
      <c r="Q3666"/>
      <c r="R3666"/>
    </row>
    <row r="3667" spans="1:18" s="16" customFormat="1" x14ac:dyDescent="0.25">
      <c r="A3667"/>
      <c r="B3667" s="18"/>
      <c r="D3667"/>
      <c r="E3667"/>
      <c r="F3667"/>
      <c r="G3667"/>
      <c r="H3667"/>
      <c r="I3667"/>
      <c r="J3667"/>
      <c r="K3667"/>
      <c r="L3667"/>
      <c r="M3667"/>
      <c r="N3667"/>
      <c r="O3667"/>
      <c r="P3667"/>
      <c r="Q3667"/>
      <c r="R3667"/>
    </row>
    <row r="3668" spans="1:18" s="16" customFormat="1" x14ac:dyDescent="0.25">
      <c r="A3668"/>
      <c r="B3668" s="18"/>
      <c r="D3668"/>
      <c r="E3668"/>
      <c r="F3668"/>
      <c r="G3668"/>
      <c r="H3668"/>
      <c r="I3668"/>
      <c r="J3668"/>
      <c r="K3668"/>
      <c r="L3668"/>
      <c r="M3668"/>
      <c r="N3668"/>
      <c r="O3668"/>
      <c r="P3668"/>
      <c r="Q3668"/>
      <c r="R3668"/>
    </row>
    <row r="3669" spans="1:18" s="16" customFormat="1" x14ac:dyDescent="0.25">
      <c r="A3669"/>
      <c r="B3669" s="18"/>
      <c r="D3669"/>
      <c r="E3669"/>
      <c r="F3669"/>
      <c r="G3669"/>
      <c r="H3669"/>
      <c r="I3669"/>
      <c r="J3669"/>
      <c r="K3669"/>
      <c r="L3669"/>
      <c r="M3669"/>
      <c r="N3669"/>
      <c r="O3669"/>
      <c r="P3669"/>
      <c r="Q3669"/>
      <c r="R3669"/>
    </row>
    <row r="3670" spans="1:18" s="16" customFormat="1" x14ac:dyDescent="0.25">
      <c r="A3670"/>
      <c r="B3670" s="18"/>
      <c r="D3670"/>
      <c r="E3670"/>
      <c r="F3670"/>
      <c r="G3670"/>
      <c r="H3670"/>
      <c r="I3670"/>
      <c r="J3670"/>
      <c r="K3670"/>
      <c r="L3670"/>
      <c r="M3670"/>
      <c r="N3670"/>
      <c r="O3670"/>
      <c r="P3670"/>
      <c r="Q3670"/>
      <c r="R3670"/>
    </row>
    <row r="3671" spans="1:18" s="16" customFormat="1" x14ac:dyDescent="0.25">
      <c r="A3671"/>
      <c r="B3671" s="18"/>
      <c r="D3671"/>
      <c r="E3671"/>
      <c r="F3671"/>
      <c r="G3671"/>
      <c r="H3671"/>
      <c r="I3671"/>
      <c r="J3671"/>
      <c r="K3671"/>
      <c r="L3671"/>
      <c r="M3671"/>
      <c r="N3671"/>
      <c r="O3671"/>
      <c r="P3671"/>
      <c r="Q3671"/>
      <c r="R3671"/>
    </row>
    <row r="3672" spans="1:18" s="16" customFormat="1" x14ac:dyDescent="0.25">
      <c r="A3672"/>
      <c r="B3672" s="18"/>
      <c r="D3672"/>
      <c r="E3672"/>
      <c r="F3672"/>
      <c r="G3672"/>
      <c r="H3672"/>
      <c r="I3672"/>
      <c r="J3672"/>
      <c r="K3672"/>
      <c r="L3672"/>
      <c r="M3672"/>
      <c r="N3672"/>
      <c r="O3672"/>
      <c r="P3672"/>
      <c r="Q3672"/>
      <c r="R3672"/>
    </row>
    <row r="3673" spans="1:18" s="16" customFormat="1" x14ac:dyDescent="0.25">
      <c r="A3673"/>
      <c r="B3673" s="18"/>
      <c r="D3673"/>
      <c r="E3673"/>
      <c r="F3673"/>
      <c r="G3673"/>
      <c r="H3673"/>
      <c r="I3673"/>
      <c r="J3673"/>
      <c r="K3673"/>
      <c r="L3673"/>
      <c r="M3673"/>
      <c r="N3673"/>
      <c r="O3673"/>
      <c r="P3673"/>
      <c r="Q3673"/>
      <c r="R3673"/>
    </row>
    <row r="3674" spans="1:18" s="16" customFormat="1" x14ac:dyDescent="0.25">
      <c r="A3674"/>
      <c r="B3674" s="18"/>
      <c r="D3674"/>
      <c r="E3674"/>
      <c r="F3674"/>
      <c r="G3674"/>
      <c r="H3674"/>
      <c r="I3674"/>
      <c r="J3674"/>
      <c r="K3674"/>
      <c r="L3674"/>
      <c r="M3674"/>
      <c r="N3674"/>
      <c r="O3674"/>
      <c r="P3674"/>
      <c r="Q3674"/>
      <c r="R3674"/>
    </row>
    <row r="3675" spans="1:18" s="16" customFormat="1" x14ac:dyDescent="0.25">
      <c r="A3675"/>
      <c r="B3675" s="18"/>
      <c r="D3675"/>
      <c r="E3675"/>
      <c r="F3675"/>
      <c r="G3675"/>
      <c r="H3675"/>
      <c r="I3675"/>
      <c r="J3675"/>
      <c r="K3675"/>
      <c r="L3675"/>
      <c r="M3675"/>
      <c r="N3675"/>
      <c r="O3675"/>
      <c r="P3675"/>
      <c r="Q3675"/>
      <c r="R3675"/>
    </row>
    <row r="3676" spans="1:18" s="16" customFormat="1" x14ac:dyDescent="0.25">
      <c r="A3676"/>
      <c r="B3676" s="18"/>
      <c r="D3676"/>
      <c r="E3676"/>
      <c r="F3676"/>
      <c r="G3676"/>
      <c r="H3676"/>
      <c r="I3676"/>
      <c r="J3676"/>
      <c r="K3676"/>
      <c r="L3676"/>
      <c r="M3676"/>
      <c r="N3676"/>
      <c r="O3676"/>
      <c r="P3676"/>
      <c r="Q3676"/>
      <c r="R3676"/>
    </row>
    <row r="3677" spans="1:18" s="16" customFormat="1" x14ac:dyDescent="0.25">
      <c r="A3677"/>
      <c r="B3677" s="18"/>
      <c r="D3677"/>
      <c r="E3677"/>
      <c r="F3677"/>
      <c r="G3677"/>
      <c r="H3677"/>
      <c r="I3677"/>
      <c r="J3677"/>
      <c r="K3677"/>
      <c r="L3677"/>
      <c r="M3677"/>
      <c r="N3677"/>
      <c r="O3677"/>
      <c r="P3677"/>
      <c r="Q3677"/>
      <c r="R3677"/>
    </row>
    <row r="3678" spans="1:18" s="16" customFormat="1" x14ac:dyDescent="0.25">
      <c r="A3678"/>
      <c r="B3678" s="18"/>
      <c r="D3678"/>
      <c r="E3678"/>
      <c r="F3678"/>
      <c r="G3678"/>
      <c r="H3678"/>
      <c r="I3678"/>
      <c r="J3678"/>
      <c r="K3678"/>
      <c r="L3678"/>
      <c r="M3678"/>
      <c r="N3678"/>
      <c r="O3678"/>
      <c r="P3678"/>
      <c r="Q3678"/>
      <c r="R3678"/>
    </row>
    <row r="3679" spans="1:18" s="16" customFormat="1" x14ac:dyDescent="0.25">
      <c r="A3679"/>
      <c r="B3679" s="18"/>
      <c r="D3679"/>
      <c r="E3679"/>
      <c r="F3679"/>
      <c r="G3679"/>
      <c r="H3679"/>
      <c r="I3679"/>
      <c r="J3679"/>
      <c r="K3679"/>
      <c r="L3679"/>
      <c r="M3679"/>
      <c r="N3679"/>
      <c r="O3679"/>
      <c r="P3679"/>
      <c r="Q3679"/>
      <c r="R3679"/>
    </row>
    <row r="3680" spans="1:18" s="16" customFormat="1" x14ac:dyDescent="0.25">
      <c r="A3680"/>
      <c r="B3680" s="18"/>
      <c r="D3680"/>
      <c r="E3680"/>
      <c r="F3680"/>
      <c r="G3680"/>
      <c r="H3680"/>
      <c r="I3680"/>
      <c r="J3680"/>
      <c r="K3680"/>
      <c r="L3680"/>
      <c r="M3680"/>
      <c r="N3680"/>
      <c r="O3680"/>
      <c r="P3680"/>
      <c r="Q3680"/>
      <c r="R3680"/>
    </row>
    <row r="3681" spans="1:18" s="16" customFormat="1" x14ac:dyDescent="0.25">
      <c r="A3681"/>
      <c r="B3681" s="18"/>
      <c r="D3681"/>
      <c r="E3681"/>
      <c r="F3681"/>
      <c r="G3681"/>
      <c r="H3681"/>
      <c r="I3681"/>
      <c r="J3681"/>
      <c r="K3681"/>
      <c r="L3681"/>
      <c r="M3681"/>
      <c r="N3681"/>
      <c r="O3681"/>
      <c r="P3681"/>
      <c r="Q3681"/>
      <c r="R3681"/>
    </row>
    <row r="3682" spans="1:18" s="16" customFormat="1" x14ac:dyDescent="0.25">
      <c r="A3682"/>
      <c r="B3682" s="18"/>
      <c r="D3682"/>
      <c r="E3682"/>
      <c r="F3682"/>
      <c r="G3682"/>
      <c r="H3682"/>
      <c r="I3682"/>
      <c r="J3682"/>
      <c r="K3682"/>
      <c r="L3682"/>
      <c r="M3682"/>
      <c r="N3682"/>
      <c r="O3682"/>
      <c r="P3682"/>
      <c r="Q3682"/>
      <c r="R3682"/>
    </row>
    <row r="3683" spans="1:18" s="16" customFormat="1" x14ac:dyDescent="0.25">
      <c r="A3683"/>
      <c r="B3683" s="18"/>
      <c r="D3683"/>
      <c r="E3683"/>
      <c r="F3683"/>
      <c r="G3683"/>
      <c r="H3683"/>
      <c r="I3683"/>
      <c r="J3683"/>
      <c r="K3683"/>
      <c r="L3683"/>
      <c r="M3683"/>
      <c r="N3683"/>
      <c r="O3683"/>
      <c r="P3683"/>
      <c r="Q3683"/>
      <c r="R3683"/>
    </row>
    <row r="3684" spans="1:18" s="16" customFormat="1" x14ac:dyDescent="0.25">
      <c r="A3684"/>
      <c r="B3684" s="18"/>
      <c r="D3684"/>
      <c r="E3684"/>
      <c r="F3684"/>
      <c r="G3684"/>
      <c r="H3684"/>
      <c r="I3684"/>
      <c r="J3684"/>
      <c r="K3684"/>
      <c r="L3684"/>
      <c r="M3684"/>
      <c r="N3684"/>
      <c r="O3684"/>
      <c r="P3684"/>
      <c r="Q3684"/>
      <c r="R3684"/>
    </row>
    <row r="3685" spans="1:18" s="16" customFormat="1" x14ac:dyDescent="0.25">
      <c r="A3685"/>
      <c r="B3685" s="18"/>
      <c r="D3685"/>
      <c r="E3685"/>
      <c r="F3685"/>
      <c r="G3685"/>
      <c r="H3685"/>
      <c r="I3685"/>
      <c r="J3685"/>
      <c r="K3685"/>
      <c r="L3685"/>
      <c r="M3685"/>
      <c r="N3685"/>
      <c r="O3685"/>
      <c r="P3685"/>
      <c r="Q3685"/>
      <c r="R3685"/>
    </row>
    <row r="3686" spans="1:18" s="16" customFormat="1" x14ac:dyDescent="0.25">
      <c r="A3686"/>
      <c r="B3686" s="18"/>
      <c r="D3686"/>
      <c r="E3686"/>
      <c r="F3686"/>
      <c r="G3686"/>
      <c r="H3686"/>
      <c r="I3686"/>
      <c r="J3686"/>
      <c r="K3686"/>
      <c r="L3686"/>
      <c r="M3686"/>
      <c r="N3686"/>
      <c r="O3686"/>
      <c r="P3686"/>
      <c r="Q3686"/>
      <c r="R3686"/>
    </row>
    <row r="3687" spans="1:18" s="16" customFormat="1" x14ac:dyDescent="0.25">
      <c r="A3687"/>
      <c r="B3687" s="18"/>
      <c r="D3687"/>
      <c r="E3687"/>
      <c r="F3687"/>
      <c r="G3687"/>
      <c r="H3687"/>
      <c r="I3687"/>
      <c r="J3687"/>
      <c r="K3687"/>
      <c r="L3687"/>
      <c r="M3687"/>
      <c r="N3687"/>
      <c r="O3687"/>
      <c r="P3687"/>
      <c r="Q3687"/>
      <c r="R3687"/>
    </row>
    <row r="3688" spans="1:18" s="16" customFormat="1" x14ac:dyDescent="0.25">
      <c r="A3688"/>
      <c r="B3688" s="18"/>
      <c r="D3688"/>
      <c r="E3688"/>
      <c r="F3688"/>
      <c r="G3688"/>
      <c r="H3688"/>
      <c r="I3688"/>
      <c r="J3688"/>
      <c r="K3688"/>
      <c r="L3688"/>
      <c r="M3688"/>
      <c r="N3688"/>
      <c r="O3688"/>
      <c r="P3688"/>
      <c r="Q3688"/>
      <c r="R3688"/>
    </row>
    <row r="3689" spans="1:18" s="16" customFormat="1" x14ac:dyDescent="0.25">
      <c r="A3689"/>
      <c r="B3689" s="18"/>
      <c r="D3689"/>
      <c r="E3689"/>
      <c r="F3689"/>
      <c r="G3689"/>
      <c r="H3689"/>
      <c r="I3689"/>
      <c r="J3689"/>
      <c r="K3689"/>
      <c r="L3689"/>
      <c r="M3689"/>
      <c r="N3689"/>
      <c r="O3689"/>
      <c r="P3689"/>
      <c r="Q3689"/>
      <c r="R3689"/>
    </row>
    <row r="3690" spans="1:18" s="16" customFormat="1" x14ac:dyDescent="0.25">
      <c r="A3690"/>
      <c r="B3690" s="18"/>
      <c r="D3690"/>
      <c r="E3690"/>
      <c r="F3690"/>
      <c r="G3690"/>
      <c r="H3690"/>
      <c r="I3690"/>
      <c r="J3690"/>
      <c r="K3690"/>
      <c r="L3690"/>
      <c r="M3690"/>
      <c r="N3690"/>
      <c r="O3690"/>
      <c r="P3690"/>
      <c r="Q3690"/>
      <c r="R3690"/>
    </row>
    <row r="3691" spans="1:18" s="16" customFormat="1" x14ac:dyDescent="0.25">
      <c r="A3691"/>
      <c r="B3691" s="18"/>
      <c r="D3691"/>
      <c r="E3691"/>
      <c r="F3691"/>
      <c r="G3691"/>
      <c r="H3691"/>
      <c r="I3691"/>
      <c r="J3691"/>
      <c r="K3691"/>
      <c r="L3691"/>
      <c r="M3691"/>
      <c r="N3691"/>
      <c r="O3691"/>
      <c r="P3691"/>
      <c r="Q3691"/>
      <c r="R3691"/>
    </row>
    <row r="3692" spans="1:18" s="16" customFormat="1" x14ac:dyDescent="0.25">
      <c r="A3692"/>
      <c r="B3692" s="18"/>
      <c r="D3692"/>
      <c r="E3692"/>
      <c r="F3692"/>
      <c r="G3692"/>
      <c r="H3692"/>
      <c r="I3692"/>
      <c r="J3692"/>
      <c r="K3692"/>
      <c r="L3692"/>
      <c r="M3692"/>
      <c r="N3692"/>
      <c r="O3692"/>
      <c r="P3692"/>
      <c r="Q3692"/>
      <c r="R3692"/>
    </row>
    <row r="3693" spans="1:18" s="16" customFormat="1" x14ac:dyDescent="0.25">
      <c r="A3693"/>
      <c r="B3693" s="18"/>
      <c r="D3693"/>
      <c r="E3693"/>
      <c r="F3693"/>
      <c r="G3693"/>
      <c r="H3693"/>
      <c r="I3693"/>
      <c r="J3693"/>
      <c r="K3693"/>
      <c r="L3693"/>
      <c r="M3693"/>
      <c r="N3693"/>
      <c r="O3693"/>
      <c r="P3693"/>
      <c r="Q3693"/>
      <c r="R3693"/>
    </row>
    <row r="3694" spans="1:18" s="16" customFormat="1" x14ac:dyDescent="0.25">
      <c r="A3694"/>
      <c r="B3694" s="18"/>
      <c r="D3694"/>
      <c r="E3694"/>
      <c r="F3694"/>
      <c r="G3694"/>
      <c r="H3694"/>
      <c r="I3694"/>
      <c r="J3694"/>
      <c r="K3694"/>
      <c r="L3694"/>
      <c r="M3694"/>
      <c r="N3694"/>
      <c r="O3694"/>
      <c r="P3694"/>
      <c r="Q3694"/>
      <c r="R3694"/>
    </row>
    <row r="3695" spans="1:18" s="16" customFormat="1" x14ac:dyDescent="0.25">
      <c r="A3695"/>
      <c r="B3695" s="18"/>
      <c r="D3695"/>
      <c r="E3695"/>
      <c r="F3695"/>
      <c r="G3695"/>
      <c r="H3695"/>
      <c r="I3695"/>
      <c r="J3695"/>
      <c r="K3695"/>
      <c r="L3695"/>
      <c r="M3695"/>
      <c r="N3695"/>
      <c r="O3695"/>
      <c r="P3695"/>
      <c r="Q3695"/>
      <c r="R3695"/>
    </row>
    <row r="3696" spans="1:18" s="16" customFormat="1" x14ac:dyDescent="0.25">
      <c r="A3696"/>
      <c r="B3696" s="18"/>
      <c r="D3696"/>
      <c r="E3696"/>
      <c r="F3696"/>
      <c r="G3696"/>
      <c r="H3696"/>
      <c r="I3696"/>
      <c r="J3696"/>
      <c r="K3696"/>
      <c r="L3696"/>
      <c r="M3696"/>
      <c r="N3696"/>
      <c r="O3696"/>
      <c r="P3696"/>
      <c r="Q3696"/>
      <c r="R3696"/>
    </row>
    <row r="3697" spans="1:18" s="16" customFormat="1" x14ac:dyDescent="0.25">
      <c r="A3697"/>
      <c r="B3697" s="18"/>
      <c r="D3697"/>
      <c r="E3697"/>
      <c r="F3697"/>
      <c r="G3697"/>
      <c r="H3697"/>
      <c r="I3697"/>
      <c r="J3697"/>
      <c r="K3697"/>
      <c r="L3697"/>
      <c r="M3697"/>
      <c r="N3697"/>
      <c r="O3697"/>
      <c r="P3697"/>
      <c r="Q3697"/>
      <c r="R3697"/>
    </row>
    <row r="3698" spans="1:18" s="16" customFormat="1" x14ac:dyDescent="0.25">
      <c r="A3698"/>
      <c r="B3698" s="18"/>
      <c r="D3698"/>
      <c r="E3698"/>
      <c r="F3698"/>
      <c r="G3698"/>
      <c r="H3698"/>
      <c r="I3698"/>
      <c r="J3698"/>
      <c r="K3698"/>
      <c r="L3698"/>
      <c r="M3698"/>
      <c r="N3698"/>
      <c r="O3698"/>
      <c r="P3698"/>
      <c r="Q3698"/>
      <c r="R3698"/>
    </row>
    <row r="3699" spans="1:18" s="16" customFormat="1" x14ac:dyDescent="0.25">
      <c r="A3699"/>
      <c r="B3699" s="18"/>
      <c r="D3699"/>
      <c r="E3699"/>
      <c r="F3699"/>
      <c r="G3699"/>
      <c r="H3699"/>
      <c r="I3699"/>
      <c r="J3699"/>
      <c r="K3699"/>
      <c r="L3699"/>
      <c r="M3699"/>
      <c r="N3699"/>
      <c r="O3699"/>
      <c r="P3699"/>
      <c r="Q3699"/>
      <c r="R3699"/>
    </row>
    <row r="3700" spans="1:18" s="16" customFormat="1" x14ac:dyDescent="0.25">
      <c r="A3700"/>
      <c r="B3700" s="18"/>
      <c r="D3700"/>
      <c r="E3700"/>
      <c r="F3700"/>
      <c r="G3700"/>
      <c r="H3700"/>
      <c r="I3700"/>
      <c r="J3700"/>
      <c r="K3700"/>
      <c r="L3700"/>
      <c r="M3700"/>
      <c r="N3700"/>
      <c r="O3700"/>
      <c r="P3700"/>
      <c r="Q3700"/>
      <c r="R3700"/>
    </row>
    <row r="3701" spans="1:18" s="16" customFormat="1" x14ac:dyDescent="0.25">
      <c r="A3701"/>
      <c r="B3701" s="18"/>
      <c r="D3701"/>
      <c r="E3701"/>
      <c r="F3701"/>
      <c r="G3701"/>
      <c r="H3701"/>
      <c r="I3701"/>
      <c r="J3701"/>
      <c r="K3701"/>
      <c r="L3701"/>
      <c r="M3701"/>
      <c r="N3701"/>
      <c r="O3701"/>
      <c r="P3701"/>
      <c r="Q3701"/>
      <c r="R3701"/>
    </row>
    <row r="3702" spans="1:18" s="16" customFormat="1" x14ac:dyDescent="0.25">
      <c r="A3702"/>
      <c r="B3702" s="18"/>
      <c r="D3702"/>
      <c r="E3702"/>
      <c r="F3702"/>
      <c r="G3702"/>
      <c r="H3702"/>
      <c r="I3702"/>
      <c r="J3702"/>
      <c r="K3702"/>
      <c r="L3702"/>
      <c r="M3702"/>
      <c r="N3702"/>
      <c r="O3702"/>
      <c r="P3702"/>
      <c r="Q3702"/>
      <c r="R3702"/>
    </row>
    <row r="3703" spans="1:18" s="16" customFormat="1" x14ac:dyDescent="0.25">
      <c r="A3703"/>
      <c r="B3703" s="18"/>
      <c r="D3703"/>
      <c r="E3703"/>
      <c r="F3703"/>
      <c r="G3703"/>
      <c r="H3703"/>
      <c r="I3703"/>
      <c r="J3703"/>
      <c r="K3703"/>
      <c r="L3703"/>
      <c r="M3703"/>
      <c r="N3703"/>
      <c r="O3703"/>
      <c r="P3703"/>
      <c r="Q3703"/>
      <c r="R3703"/>
    </row>
    <row r="3704" spans="1:18" s="16" customFormat="1" x14ac:dyDescent="0.25">
      <c r="A3704"/>
      <c r="B3704" s="18"/>
      <c r="D3704"/>
      <c r="E3704"/>
      <c r="F3704"/>
      <c r="G3704"/>
      <c r="H3704"/>
      <c r="I3704"/>
      <c r="J3704"/>
      <c r="K3704"/>
      <c r="L3704"/>
      <c r="M3704"/>
      <c r="N3704"/>
      <c r="O3704"/>
      <c r="P3704"/>
      <c r="Q3704"/>
      <c r="R3704"/>
    </row>
    <row r="3705" spans="1:18" s="16" customFormat="1" x14ac:dyDescent="0.25">
      <c r="A3705"/>
      <c r="B3705" s="18"/>
      <c r="D3705"/>
      <c r="E3705"/>
      <c r="F3705"/>
      <c r="G3705"/>
      <c r="H3705"/>
      <c r="I3705"/>
      <c r="J3705"/>
      <c r="K3705"/>
      <c r="L3705"/>
      <c r="M3705"/>
      <c r="N3705"/>
      <c r="O3705"/>
      <c r="P3705"/>
      <c r="Q3705"/>
      <c r="R3705"/>
    </row>
    <row r="3706" spans="1:18" s="16" customFormat="1" x14ac:dyDescent="0.25">
      <c r="A3706"/>
      <c r="B3706" s="18"/>
      <c r="D3706"/>
      <c r="E3706"/>
      <c r="F3706"/>
      <c r="G3706"/>
      <c r="H3706"/>
      <c r="I3706"/>
      <c r="J3706"/>
      <c r="K3706"/>
      <c r="L3706"/>
      <c r="M3706"/>
      <c r="N3706"/>
      <c r="O3706"/>
      <c r="P3706"/>
      <c r="Q3706"/>
      <c r="R3706"/>
    </row>
    <row r="3707" spans="1:18" s="16" customFormat="1" x14ac:dyDescent="0.25">
      <c r="A3707"/>
      <c r="B3707" s="18"/>
      <c r="D3707"/>
      <c r="E3707"/>
      <c r="F3707"/>
      <c r="G3707"/>
      <c r="H3707"/>
      <c r="I3707"/>
      <c r="J3707"/>
      <c r="K3707"/>
      <c r="L3707"/>
      <c r="M3707"/>
      <c r="N3707"/>
      <c r="O3707"/>
      <c r="P3707"/>
      <c r="Q3707"/>
      <c r="R3707"/>
    </row>
    <row r="3708" spans="1:18" s="16" customFormat="1" x14ac:dyDescent="0.25">
      <c r="A3708"/>
      <c r="B3708" s="18"/>
      <c r="D3708"/>
      <c r="E3708"/>
      <c r="F3708"/>
      <c r="G3708"/>
      <c r="H3708"/>
      <c r="I3708"/>
      <c r="J3708"/>
      <c r="K3708"/>
      <c r="L3708"/>
      <c r="M3708"/>
      <c r="N3708"/>
      <c r="O3708"/>
      <c r="P3708"/>
      <c r="Q3708"/>
      <c r="R3708"/>
    </row>
    <row r="3709" spans="1:18" s="16" customFormat="1" x14ac:dyDescent="0.25">
      <c r="A3709"/>
      <c r="B3709" s="18"/>
      <c r="D3709"/>
      <c r="E3709"/>
      <c r="F3709"/>
      <c r="G3709"/>
      <c r="H3709"/>
      <c r="I3709"/>
      <c r="J3709"/>
      <c r="K3709"/>
      <c r="L3709"/>
      <c r="M3709"/>
      <c r="N3709"/>
      <c r="O3709"/>
      <c r="P3709"/>
      <c r="Q3709"/>
      <c r="R3709"/>
    </row>
    <row r="3710" spans="1:18" s="16" customFormat="1" x14ac:dyDescent="0.25">
      <c r="A3710"/>
      <c r="B3710" s="18"/>
      <c r="D3710"/>
      <c r="E3710"/>
      <c r="F3710"/>
      <c r="G3710"/>
      <c r="H3710"/>
      <c r="I3710"/>
      <c r="J3710"/>
      <c r="K3710"/>
      <c r="L3710"/>
      <c r="M3710"/>
      <c r="N3710"/>
      <c r="O3710"/>
      <c r="P3710"/>
      <c r="Q3710"/>
      <c r="R3710"/>
    </row>
    <row r="3711" spans="1:18" s="16" customFormat="1" x14ac:dyDescent="0.25">
      <c r="A3711"/>
      <c r="B3711" s="18"/>
      <c r="D3711"/>
      <c r="E3711"/>
      <c r="F3711"/>
      <c r="G3711"/>
      <c r="H3711"/>
      <c r="I3711"/>
      <c r="J3711"/>
      <c r="K3711"/>
      <c r="L3711"/>
      <c r="M3711"/>
      <c r="N3711"/>
      <c r="O3711"/>
      <c r="P3711"/>
      <c r="Q3711"/>
      <c r="R3711"/>
    </row>
    <row r="3712" spans="1:18" s="16" customFormat="1" x14ac:dyDescent="0.25">
      <c r="A3712"/>
      <c r="B3712" s="17"/>
      <c r="D3712"/>
      <c r="E3712"/>
      <c r="F3712"/>
      <c r="G3712"/>
      <c r="H3712"/>
      <c r="I3712"/>
      <c r="J3712"/>
      <c r="K3712"/>
      <c r="L3712"/>
      <c r="M3712"/>
      <c r="N3712"/>
      <c r="O3712"/>
      <c r="P3712"/>
      <c r="Q3712"/>
      <c r="R3712"/>
    </row>
    <row r="3713" spans="1:18" s="16" customFormat="1" x14ac:dyDescent="0.25">
      <c r="A3713"/>
      <c r="B3713" s="18"/>
      <c r="D3713"/>
      <c r="E3713"/>
      <c r="F3713"/>
      <c r="G3713"/>
      <c r="H3713"/>
      <c r="I3713"/>
      <c r="J3713"/>
      <c r="K3713"/>
      <c r="L3713"/>
      <c r="M3713"/>
      <c r="N3713"/>
      <c r="O3713"/>
      <c r="P3713"/>
      <c r="Q3713"/>
      <c r="R3713"/>
    </row>
    <row r="3714" spans="1:18" s="16" customFormat="1" x14ac:dyDescent="0.25">
      <c r="A3714"/>
      <c r="B3714" s="18"/>
      <c r="D3714"/>
      <c r="E3714"/>
      <c r="F3714"/>
      <c r="G3714"/>
      <c r="H3714"/>
      <c r="I3714"/>
      <c r="J3714"/>
      <c r="K3714"/>
      <c r="L3714"/>
      <c r="M3714"/>
      <c r="N3714"/>
      <c r="O3714"/>
      <c r="P3714"/>
      <c r="Q3714"/>
      <c r="R3714"/>
    </row>
    <row r="3715" spans="1:18" s="16" customFormat="1" x14ac:dyDescent="0.25">
      <c r="A3715"/>
      <c r="B3715" s="18"/>
      <c r="D3715"/>
      <c r="E3715"/>
      <c r="F3715"/>
      <c r="G3715"/>
      <c r="H3715"/>
      <c r="I3715"/>
      <c r="J3715"/>
      <c r="K3715"/>
      <c r="L3715"/>
      <c r="M3715"/>
      <c r="N3715"/>
      <c r="O3715"/>
      <c r="P3715"/>
      <c r="Q3715"/>
      <c r="R3715"/>
    </row>
    <row r="3716" spans="1:18" s="16" customFormat="1" x14ac:dyDescent="0.25">
      <c r="A3716"/>
      <c r="B3716" s="18"/>
      <c r="D3716"/>
      <c r="E3716"/>
      <c r="F3716"/>
      <c r="G3716"/>
      <c r="H3716"/>
      <c r="I3716"/>
      <c r="J3716"/>
      <c r="K3716"/>
      <c r="L3716"/>
      <c r="M3716"/>
      <c r="N3716"/>
      <c r="O3716"/>
      <c r="P3716"/>
      <c r="Q3716"/>
      <c r="R3716"/>
    </row>
    <row r="3717" spans="1:18" s="16" customFormat="1" x14ac:dyDescent="0.25">
      <c r="A3717"/>
      <c r="B3717" s="18"/>
      <c r="D3717"/>
      <c r="E3717"/>
      <c r="F3717"/>
      <c r="G3717"/>
      <c r="H3717"/>
      <c r="I3717"/>
      <c r="J3717"/>
      <c r="K3717"/>
      <c r="L3717"/>
      <c r="M3717"/>
      <c r="N3717"/>
      <c r="O3717"/>
      <c r="P3717"/>
      <c r="Q3717"/>
      <c r="R3717"/>
    </row>
    <row r="3718" spans="1:18" s="16" customFormat="1" x14ac:dyDescent="0.25">
      <c r="A3718"/>
      <c r="B3718" s="18"/>
      <c r="D3718"/>
      <c r="E3718"/>
      <c r="F3718"/>
      <c r="G3718"/>
      <c r="H3718"/>
      <c r="I3718"/>
      <c r="J3718"/>
      <c r="K3718"/>
      <c r="L3718"/>
      <c r="M3718"/>
      <c r="N3718"/>
      <c r="O3718"/>
      <c r="P3718"/>
      <c r="Q3718"/>
      <c r="R3718"/>
    </row>
    <row r="3719" spans="1:18" s="16" customFormat="1" x14ac:dyDescent="0.25">
      <c r="A3719"/>
      <c r="B3719" s="18"/>
      <c r="D3719"/>
      <c r="E3719"/>
      <c r="F3719"/>
      <c r="G3719"/>
      <c r="H3719"/>
      <c r="I3719"/>
      <c r="J3719"/>
      <c r="K3719"/>
      <c r="L3719"/>
      <c r="M3719"/>
      <c r="N3719"/>
      <c r="O3719"/>
      <c r="P3719"/>
      <c r="Q3719"/>
      <c r="R3719"/>
    </row>
    <row r="3720" spans="1:18" s="16" customFormat="1" x14ac:dyDescent="0.25">
      <c r="A3720"/>
      <c r="B3720" s="18"/>
      <c r="D3720"/>
      <c r="E3720"/>
      <c r="F3720"/>
      <c r="G3720"/>
      <c r="H3720"/>
      <c r="I3720"/>
      <c r="J3720"/>
      <c r="K3720"/>
      <c r="L3720"/>
      <c r="M3720"/>
      <c r="N3720"/>
      <c r="O3720"/>
      <c r="P3720"/>
      <c r="Q3720"/>
      <c r="R3720"/>
    </row>
    <row r="3721" spans="1:18" s="16" customFormat="1" x14ac:dyDescent="0.25">
      <c r="A3721"/>
      <c r="B3721" s="18"/>
      <c r="D3721"/>
      <c r="E3721"/>
      <c r="F3721"/>
      <c r="G3721"/>
      <c r="H3721"/>
      <c r="I3721"/>
      <c r="J3721"/>
      <c r="K3721"/>
      <c r="L3721"/>
      <c r="M3721"/>
      <c r="N3721"/>
      <c r="O3721"/>
      <c r="P3721"/>
      <c r="Q3721"/>
      <c r="R3721"/>
    </row>
    <row r="3722" spans="1:18" s="16" customFormat="1" x14ac:dyDescent="0.25">
      <c r="A3722"/>
      <c r="B3722" s="18"/>
      <c r="D3722"/>
      <c r="E3722"/>
      <c r="F3722"/>
      <c r="G3722"/>
      <c r="H3722"/>
      <c r="I3722"/>
      <c r="J3722"/>
      <c r="K3722"/>
      <c r="L3722"/>
      <c r="M3722"/>
      <c r="N3722"/>
      <c r="O3722"/>
      <c r="P3722"/>
      <c r="Q3722"/>
      <c r="R3722"/>
    </row>
    <row r="3723" spans="1:18" s="16" customFormat="1" x14ac:dyDescent="0.25">
      <c r="A3723"/>
      <c r="B3723" s="18"/>
      <c r="D3723"/>
      <c r="E3723"/>
      <c r="F3723"/>
      <c r="G3723"/>
      <c r="H3723"/>
      <c r="I3723"/>
      <c r="J3723"/>
      <c r="K3723"/>
      <c r="L3723"/>
      <c r="M3723"/>
      <c r="N3723"/>
      <c r="O3723"/>
      <c r="P3723"/>
      <c r="Q3723"/>
      <c r="R3723"/>
    </row>
    <row r="3724" spans="1:18" s="16" customFormat="1" x14ac:dyDescent="0.25">
      <c r="A3724"/>
      <c r="B3724" s="18"/>
      <c r="D3724"/>
      <c r="E3724"/>
      <c r="F3724"/>
      <c r="G3724"/>
      <c r="H3724"/>
      <c r="I3724"/>
      <c r="J3724"/>
      <c r="K3724"/>
      <c r="L3724"/>
      <c r="M3724"/>
      <c r="N3724"/>
      <c r="O3724"/>
      <c r="P3724"/>
      <c r="Q3724"/>
      <c r="R3724"/>
    </row>
    <row r="3725" spans="1:18" s="16" customFormat="1" x14ac:dyDescent="0.25">
      <c r="A3725"/>
      <c r="B3725" s="18"/>
      <c r="D3725"/>
      <c r="E3725"/>
      <c r="F3725"/>
      <c r="G3725"/>
      <c r="H3725"/>
      <c r="I3725"/>
      <c r="J3725"/>
      <c r="K3725"/>
      <c r="L3725"/>
      <c r="M3725"/>
      <c r="N3725"/>
      <c r="O3725"/>
      <c r="P3725"/>
      <c r="Q3725"/>
      <c r="R3725"/>
    </row>
    <row r="3726" spans="1:18" s="16" customFormat="1" x14ac:dyDescent="0.25">
      <c r="A3726"/>
      <c r="B3726" s="18"/>
      <c r="D3726"/>
      <c r="E3726"/>
      <c r="F3726"/>
      <c r="G3726"/>
      <c r="H3726"/>
      <c r="I3726"/>
      <c r="J3726"/>
      <c r="K3726"/>
      <c r="L3726"/>
      <c r="M3726"/>
      <c r="N3726"/>
      <c r="O3726"/>
      <c r="P3726"/>
      <c r="Q3726"/>
      <c r="R3726"/>
    </row>
    <row r="3727" spans="1:18" s="16" customFormat="1" x14ac:dyDescent="0.25">
      <c r="A3727"/>
      <c r="B3727" s="18"/>
      <c r="D3727"/>
      <c r="E3727"/>
      <c r="F3727"/>
      <c r="G3727"/>
      <c r="H3727"/>
      <c r="I3727"/>
      <c r="J3727"/>
      <c r="K3727"/>
      <c r="L3727"/>
      <c r="M3727"/>
      <c r="N3727"/>
      <c r="O3727"/>
      <c r="P3727"/>
      <c r="Q3727"/>
      <c r="R3727"/>
    </row>
    <row r="3728" spans="1:18" s="16" customFormat="1" x14ac:dyDescent="0.25">
      <c r="A3728"/>
      <c r="B3728" s="18"/>
      <c r="D3728"/>
      <c r="E3728"/>
      <c r="F3728"/>
      <c r="G3728"/>
      <c r="H3728"/>
      <c r="I3728"/>
      <c r="J3728"/>
      <c r="K3728"/>
      <c r="L3728"/>
      <c r="M3728"/>
      <c r="N3728"/>
      <c r="O3728"/>
      <c r="P3728"/>
      <c r="Q3728"/>
      <c r="R3728"/>
    </row>
    <row r="3729" spans="1:18" s="16" customFormat="1" x14ac:dyDescent="0.25">
      <c r="A3729"/>
      <c r="B3729" s="18"/>
      <c r="D3729"/>
      <c r="E3729"/>
      <c r="F3729"/>
      <c r="G3729"/>
      <c r="H3729"/>
      <c r="I3729"/>
      <c r="J3729"/>
      <c r="K3729"/>
      <c r="L3729"/>
      <c r="M3729"/>
      <c r="N3729"/>
      <c r="O3729"/>
      <c r="P3729"/>
      <c r="Q3729"/>
      <c r="R3729"/>
    </row>
    <row r="3730" spans="1:18" s="16" customFormat="1" x14ac:dyDescent="0.25">
      <c r="A3730"/>
      <c r="B3730" s="18"/>
      <c r="D3730"/>
      <c r="E3730"/>
      <c r="F3730"/>
      <c r="G3730"/>
      <c r="H3730"/>
      <c r="I3730"/>
      <c r="J3730"/>
      <c r="K3730"/>
      <c r="L3730"/>
      <c r="M3730"/>
      <c r="N3730"/>
      <c r="O3730"/>
      <c r="P3730"/>
      <c r="Q3730"/>
      <c r="R3730"/>
    </row>
    <row r="3731" spans="1:18" s="16" customFormat="1" x14ac:dyDescent="0.25">
      <c r="A3731"/>
      <c r="B3731" s="18"/>
      <c r="D3731"/>
      <c r="E3731"/>
      <c r="F3731"/>
      <c r="G3731"/>
      <c r="H3731"/>
      <c r="I3731"/>
      <c r="J3731"/>
      <c r="K3731"/>
      <c r="L3731"/>
      <c r="M3731"/>
      <c r="N3731"/>
      <c r="O3731"/>
      <c r="P3731"/>
      <c r="Q3731"/>
      <c r="R3731"/>
    </row>
    <row r="3732" spans="1:18" s="16" customFormat="1" x14ac:dyDescent="0.25">
      <c r="A3732"/>
      <c r="B3732" s="18"/>
      <c r="D3732"/>
      <c r="E3732"/>
      <c r="F3732"/>
      <c r="G3732"/>
      <c r="H3732"/>
      <c r="I3732"/>
      <c r="J3732"/>
      <c r="K3732"/>
      <c r="L3732"/>
      <c r="M3732"/>
      <c r="N3732"/>
      <c r="O3732"/>
      <c r="P3732"/>
      <c r="Q3732"/>
      <c r="R3732"/>
    </row>
    <row r="3733" spans="1:18" s="16" customFormat="1" x14ac:dyDescent="0.25">
      <c r="A3733"/>
      <c r="B3733" s="18"/>
      <c r="D3733"/>
      <c r="E3733"/>
      <c r="F3733"/>
      <c r="G3733"/>
      <c r="H3733"/>
      <c r="I3733"/>
      <c r="J3733"/>
      <c r="K3733"/>
      <c r="L3733"/>
      <c r="M3733"/>
      <c r="N3733"/>
      <c r="O3733"/>
      <c r="P3733"/>
      <c r="Q3733"/>
      <c r="R3733"/>
    </row>
    <row r="3734" spans="1:18" s="16" customFormat="1" x14ac:dyDescent="0.25">
      <c r="A3734"/>
      <c r="B3734" s="18"/>
      <c r="D3734"/>
      <c r="E3734"/>
      <c r="F3734"/>
      <c r="G3734"/>
      <c r="H3734"/>
      <c r="I3734"/>
      <c r="J3734"/>
      <c r="K3734"/>
      <c r="L3734"/>
      <c r="M3734"/>
      <c r="N3734"/>
      <c r="O3734"/>
      <c r="P3734"/>
      <c r="Q3734"/>
      <c r="R3734"/>
    </row>
    <row r="3735" spans="1:18" s="16" customFormat="1" x14ac:dyDescent="0.25">
      <c r="A3735"/>
      <c r="B3735" s="18"/>
      <c r="D3735"/>
      <c r="E3735"/>
      <c r="F3735"/>
      <c r="G3735"/>
      <c r="H3735"/>
      <c r="I3735"/>
      <c r="J3735"/>
      <c r="K3735"/>
      <c r="L3735"/>
      <c r="M3735"/>
      <c r="N3735"/>
      <c r="O3735"/>
      <c r="P3735"/>
      <c r="Q3735"/>
      <c r="R3735"/>
    </row>
    <row r="3736" spans="1:18" s="16" customFormat="1" x14ac:dyDescent="0.25">
      <c r="A3736"/>
      <c r="B3736" s="18"/>
      <c r="D3736"/>
      <c r="E3736"/>
      <c r="F3736"/>
      <c r="G3736"/>
      <c r="H3736"/>
      <c r="I3736"/>
      <c r="J3736"/>
      <c r="K3736"/>
      <c r="L3736"/>
      <c r="M3736"/>
      <c r="N3736"/>
      <c r="O3736"/>
      <c r="P3736"/>
      <c r="Q3736"/>
      <c r="R3736"/>
    </row>
    <row r="3737" spans="1:18" s="16" customFormat="1" x14ac:dyDescent="0.25">
      <c r="A3737"/>
      <c r="B3737" s="18"/>
      <c r="D3737"/>
      <c r="E3737"/>
      <c r="F3737"/>
      <c r="G3737"/>
      <c r="H3737"/>
      <c r="I3737"/>
      <c r="J3737"/>
      <c r="K3737"/>
      <c r="L3737"/>
      <c r="M3737"/>
      <c r="N3737"/>
      <c r="O3737"/>
      <c r="P3737"/>
      <c r="Q3737"/>
      <c r="R3737"/>
    </row>
    <row r="3738" spans="1:18" s="16" customFormat="1" x14ac:dyDescent="0.25">
      <c r="A3738"/>
      <c r="B3738" s="18"/>
      <c r="D3738"/>
      <c r="E3738"/>
      <c r="F3738"/>
      <c r="G3738"/>
      <c r="H3738"/>
      <c r="I3738"/>
      <c r="J3738"/>
      <c r="K3738"/>
      <c r="L3738"/>
      <c r="M3738"/>
      <c r="N3738"/>
      <c r="O3738"/>
      <c r="P3738"/>
      <c r="Q3738"/>
      <c r="R3738"/>
    </row>
    <row r="3739" spans="1:18" s="16" customFormat="1" x14ac:dyDescent="0.25">
      <c r="A3739"/>
      <c r="B3739" s="18"/>
      <c r="D3739"/>
      <c r="E3739"/>
      <c r="F3739"/>
      <c r="G3739"/>
      <c r="H3739"/>
      <c r="I3739"/>
      <c r="J3739"/>
      <c r="K3739"/>
      <c r="L3739"/>
      <c r="M3739"/>
      <c r="N3739"/>
      <c r="O3739"/>
      <c r="P3739"/>
      <c r="Q3739"/>
      <c r="R3739"/>
    </row>
    <row r="3740" spans="1:18" s="16" customFormat="1" x14ac:dyDescent="0.25">
      <c r="A3740"/>
      <c r="B3740" s="18"/>
      <c r="D3740"/>
      <c r="E3740"/>
      <c r="F3740"/>
      <c r="G3740"/>
      <c r="H3740"/>
      <c r="I3740"/>
      <c r="J3740"/>
      <c r="K3740"/>
      <c r="L3740"/>
      <c r="M3740"/>
      <c r="N3740"/>
      <c r="O3740"/>
      <c r="P3740"/>
      <c r="Q3740"/>
      <c r="R3740"/>
    </row>
    <row r="3741" spans="1:18" s="16" customFormat="1" x14ac:dyDescent="0.25">
      <c r="A3741"/>
      <c r="B3741" s="18"/>
      <c r="D3741"/>
      <c r="E3741"/>
      <c r="F3741"/>
      <c r="G3741"/>
      <c r="H3741"/>
      <c r="I3741"/>
      <c r="J3741"/>
      <c r="K3741"/>
      <c r="L3741"/>
      <c r="M3741"/>
      <c r="N3741"/>
      <c r="O3741"/>
      <c r="P3741"/>
      <c r="Q3741"/>
      <c r="R3741"/>
    </row>
    <row r="3742" spans="1:18" s="16" customFormat="1" x14ac:dyDescent="0.25">
      <c r="A3742"/>
      <c r="B3742" s="18"/>
      <c r="D3742"/>
      <c r="E3742"/>
      <c r="F3742"/>
      <c r="G3742"/>
      <c r="H3742"/>
      <c r="I3742"/>
      <c r="J3742"/>
      <c r="K3742"/>
      <c r="L3742"/>
      <c r="M3742"/>
      <c r="N3742"/>
      <c r="O3742"/>
      <c r="P3742"/>
      <c r="Q3742"/>
      <c r="R3742"/>
    </row>
    <row r="3743" spans="1:18" s="16" customFormat="1" x14ac:dyDescent="0.25">
      <c r="A3743"/>
      <c r="B3743" s="18"/>
      <c r="D3743"/>
      <c r="E3743"/>
      <c r="F3743"/>
      <c r="G3743"/>
      <c r="H3743"/>
      <c r="I3743"/>
      <c r="J3743"/>
      <c r="K3743"/>
      <c r="L3743"/>
      <c r="M3743"/>
      <c r="N3743"/>
      <c r="O3743"/>
      <c r="P3743"/>
      <c r="Q3743"/>
      <c r="R3743"/>
    </row>
    <row r="3744" spans="1:18" s="16" customFormat="1" x14ac:dyDescent="0.25">
      <c r="A3744"/>
      <c r="B3744" s="18"/>
      <c r="D3744"/>
      <c r="E3744"/>
      <c r="F3744"/>
      <c r="G3744"/>
      <c r="H3744"/>
      <c r="I3744"/>
      <c r="J3744"/>
      <c r="K3744"/>
      <c r="L3744"/>
      <c r="M3744"/>
      <c r="N3744"/>
      <c r="O3744"/>
      <c r="P3744"/>
      <c r="Q3744"/>
      <c r="R3744"/>
    </row>
    <row r="3745" spans="1:18" s="16" customFormat="1" x14ac:dyDescent="0.25">
      <c r="A3745"/>
      <c r="B3745" s="18"/>
      <c r="D3745"/>
      <c r="E3745"/>
      <c r="F3745"/>
      <c r="G3745"/>
      <c r="H3745"/>
      <c r="I3745"/>
      <c r="J3745"/>
      <c r="K3745"/>
      <c r="L3745"/>
      <c r="M3745"/>
      <c r="N3745"/>
      <c r="O3745"/>
      <c r="P3745"/>
      <c r="Q3745"/>
      <c r="R3745"/>
    </row>
    <row r="3746" spans="1:18" s="16" customFormat="1" x14ac:dyDescent="0.25">
      <c r="A3746"/>
      <c r="B3746" s="18"/>
      <c r="D3746"/>
      <c r="E3746"/>
      <c r="F3746"/>
      <c r="G3746"/>
      <c r="H3746"/>
      <c r="I3746"/>
      <c r="J3746"/>
      <c r="K3746"/>
      <c r="L3746"/>
      <c r="M3746"/>
      <c r="N3746"/>
      <c r="O3746"/>
      <c r="P3746"/>
      <c r="Q3746"/>
      <c r="R3746"/>
    </row>
    <row r="3747" spans="1:18" s="16" customFormat="1" x14ac:dyDescent="0.25">
      <c r="A3747"/>
      <c r="B3747" s="18"/>
      <c r="D3747"/>
      <c r="E3747"/>
      <c r="F3747"/>
      <c r="G3747"/>
      <c r="H3747"/>
      <c r="I3747"/>
      <c r="J3747"/>
      <c r="K3747"/>
      <c r="L3747"/>
      <c r="M3747"/>
      <c r="N3747"/>
      <c r="O3747"/>
      <c r="P3747"/>
      <c r="Q3747"/>
      <c r="R3747"/>
    </row>
    <row r="3748" spans="1:18" s="16" customFormat="1" x14ac:dyDescent="0.25">
      <c r="A3748"/>
      <c r="B3748" s="18"/>
      <c r="D3748"/>
      <c r="E3748"/>
      <c r="F3748"/>
      <c r="G3748"/>
      <c r="H3748"/>
      <c r="I3748"/>
      <c r="J3748"/>
      <c r="K3748"/>
      <c r="L3748"/>
      <c r="M3748"/>
      <c r="N3748"/>
      <c r="O3748"/>
      <c r="P3748"/>
      <c r="Q3748"/>
      <c r="R3748"/>
    </row>
    <row r="3749" spans="1:18" s="16" customFormat="1" x14ac:dyDescent="0.25">
      <c r="A3749"/>
      <c r="B3749" s="18"/>
      <c r="D3749"/>
      <c r="E3749"/>
      <c r="F3749"/>
      <c r="G3749"/>
      <c r="H3749"/>
      <c r="I3749"/>
      <c r="J3749"/>
      <c r="K3749"/>
      <c r="L3749"/>
      <c r="M3749"/>
      <c r="N3749"/>
      <c r="O3749"/>
      <c r="P3749"/>
      <c r="Q3749"/>
      <c r="R3749"/>
    </row>
    <row r="3750" spans="1:18" s="16" customFormat="1" x14ac:dyDescent="0.25">
      <c r="A3750"/>
      <c r="B3750" s="18"/>
      <c r="D3750"/>
      <c r="E3750"/>
      <c r="F3750"/>
      <c r="G3750"/>
      <c r="H3750"/>
      <c r="I3750"/>
      <c r="J3750"/>
      <c r="K3750"/>
      <c r="L3750"/>
      <c r="M3750"/>
      <c r="N3750"/>
      <c r="O3750"/>
      <c r="P3750"/>
      <c r="Q3750"/>
      <c r="R3750"/>
    </row>
    <row r="3751" spans="1:18" s="16" customFormat="1" x14ac:dyDescent="0.25">
      <c r="A3751"/>
      <c r="B3751" s="18"/>
      <c r="D3751"/>
      <c r="E3751"/>
      <c r="F3751"/>
      <c r="G3751"/>
      <c r="H3751"/>
      <c r="I3751"/>
      <c r="J3751"/>
      <c r="K3751"/>
      <c r="L3751"/>
      <c r="M3751"/>
      <c r="N3751"/>
      <c r="O3751"/>
      <c r="P3751"/>
      <c r="Q3751"/>
      <c r="R3751"/>
    </row>
    <row r="3752" spans="1:18" s="16" customFormat="1" x14ac:dyDescent="0.25">
      <c r="A3752"/>
      <c r="B3752" s="18"/>
      <c r="D3752"/>
      <c r="E3752"/>
      <c r="F3752"/>
      <c r="G3752"/>
      <c r="H3752"/>
      <c r="I3752"/>
      <c r="J3752"/>
      <c r="K3752"/>
      <c r="L3752"/>
      <c r="M3752"/>
      <c r="N3752"/>
      <c r="O3752"/>
      <c r="P3752"/>
      <c r="Q3752"/>
      <c r="R3752"/>
    </row>
    <row r="3753" spans="1:18" s="16" customFormat="1" x14ac:dyDescent="0.25">
      <c r="A3753"/>
      <c r="B3753" s="18"/>
      <c r="D3753"/>
      <c r="E3753"/>
      <c r="F3753"/>
      <c r="G3753"/>
      <c r="H3753"/>
      <c r="I3753"/>
      <c r="J3753"/>
      <c r="K3753"/>
      <c r="L3753"/>
      <c r="M3753"/>
      <c r="N3753"/>
      <c r="O3753"/>
      <c r="P3753"/>
      <c r="Q3753"/>
      <c r="R3753"/>
    </row>
    <row r="3754" spans="1:18" s="16" customFormat="1" x14ac:dyDescent="0.25">
      <c r="A3754"/>
      <c r="B3754" s="18"/>
      <c r="D3754"/>
      <c r="E3754"/>
      <c r="F3754"/>
      <c r="G3754"/>
      <c r="H3754"/>
      <c r="I3754"/>
      <c r="J3754"/>
      <c r="K3754"/>
      <c r="L3754"/>
      <c r="M3754"/>
      <c r="N3754"/>
      <c r="O3754"/>
      <c r="P3754"/>
      <c r="Q3754"/>
      <c r="R3754"/>
    </row>
    <row r="3755" spans="1:18" s="16" customFormat="1" x14ac:dyDescent="0.25">
      <c r="A3755"/>
      <c r="B3755" s="18"/>
      <c r="D3755"/>
      <c r="E3755"/>
      <c r="F3755"/>
      <c r="G3755"/>
      <c r="H3755"/>
      <c r="I3755"/>
      <c r="J3755"/>
      <c r="K3755"/>
      <c r="L3755"/>
      <c r="M3755"/>
      <c r="N3755"/>
      <c r="O3755"/>
      <c r="P3755"/>
      <c r="Q3755"/>
      <c r="R3755"/>
    </row>
    <row r="3756" spans="1:18" s="16" customFormat="1" x14ac:dyDescent="0.25">
      <c r="A3756"/>
      <c r="B3756" s="18"/>
      <c r="D3756"/>
      <c r="E3756"/>
      <c r="F3756"/>
      <c r="G3756"/>
      <c r="H3756"/>
      <c r="I3756"/>
      <c r="J3756"/>
      <c r="K3756"/>
      <c r="L3756"/>
      <c r="M3756"/>
      <c r="N3756"/>
      <c r="O3756"/>
      <c r="P3756"/>
      <c r="Q3756"/>
      <c r="R3756"/>
    </row>
    <row r="3757" spans="1:18" s="16" customFormat="1" x14ac:dyDescent="0.25">
      <c r="A3757"/>
      <c r="B3757" s="18"/>
      <c r="D3757"/>
      <c r="E3757"/>
      <c r="F3757"/>
      <c r="G3757"/>
      <c r="H3757"/>
      <c r="I3757"/>
      <c r="J3757"/>
      <c r="K3757"/>
      <c r="L3757"/>
      <c r="M3757"/>
      <c r="N3757"/>
      <c r="O3757"/>
      <c r="P3757"/>
      <c r="Q3757"/>
      <c r="R3757"/>
    </row>
    <row r="3758" spans="1:18" s="16" customFormat="1" x14ac:dyDescent="0.25">
      <c r="A3758"/>
      <c r="B3758" s="18"/>
      <c r="D3758"/>
      <c r="E3758"/>
      <c r="F3758"/>
      <c r="G3758"/>
      <c r="H3758"/>
      <c r="I3758"/>
      <c r="J3758"/>
      <c r="K3758"/>
      <c r="L3758"/>
      <c r="M3758"/>
      <c r="N3758"/>
      <c r="O3758"/>
      <c r="P3758"/>
      <c r="Q3758"/>
      <c r="R3758"/>
    </row>
    <row r="3759" spans="1:18" s="16" customFormat="1" x14ac:dyDescent="0.25">
      <c r="A3759"/>
      <c r="B3759" s="18"/>
      <c r="D3759"/>
      <c r="E3759"/>
      <c r="F3759"/>
      <c r="G3759"/>
      <c r="H3759"/>
      <c r="I3759"/>
      <c r="J3759"/>
      <c r="K3759"/>
      <c r="L3759"/>
      <c r="M3759"/>
      <c r="N3759"/>
      <c r="O3759"/>
      <c r="P3759"/>
      <c r="Q3759"/>
      <c r="R3759"/>
    </row>
    <row r="3760" spans="1:18" s="16" customFormat="1" x14ac:dyDescent="0.25">
      <c r="A3760"/>
      <c r="B3760" s="18"/>
      <c r="D3760"/>
      <c r="E3760"/>
      <c r="F3760"/>
      <c r="G3760"/>
      <c r="H3760"/>
      <c r="I3760"/>
      <c r="J3760"/>
      <c r="K3760"/>
      <c r="L3760"/>
      <c r="M3760"/>
      <c r="N3760"/>
      <c r="O3760"/>
      <c r="P3760"/>
      <c r="Q3760"/>
      <c r="R3760"/>
    </row>
    <row r="3761" spans="1:18" s="16" customFormat="1" x14ac:dyDescent="0.25">
      <c r="A3761"/>
      <c r="B3761" s="18"/>
      <c r="D3761"/>
      <c r="E3761"/>
      <c r="F3761"/>
      <c r="G3761"/>
      <c r="H3761"/>
      <c r="I3761"/>
      <c r="J3761"/>
      <c r="K3761"/>
      <c r="L3761"/>
      <c r="M3761"/>
      <c r="N3761"/>
      <c r="O3761"/>
      <c r="P3761"/>
      <c r="Q3761"/>
      <c r="R3761"/>
    </row>
    <row r="3762" spans="1:18" s="16" customFormat="1" x14ac:dyDescent="0.25">
      <c r="A3762"/>
      <c r="B3762" s="17"/>
      <c r="D3762"/>
      <c r="E3762"/>
      <c r="F3762"/>
      <c r="G3762"/>
      <c r="H3762"/>
      <c r="I3762"/>
      <c r="J3762"/>
      <c r="K3762"/>
      <c r="L3762"/>
      <c r="M3762"/>
      <c r="N3762"/>
      <c r="O3762"/>
      <c r="P3762"/>
      <c r="Q3762"/>
      <c r="R3762"/>
    </row>
    <row r="3763" spans="1:18" s="16" customFormat="1" x14ac:dyDescent="0.25">
      <c r="A3763"/>
      <c r="B3763" s="18"/>
      <c r="D3763"/>
      <c r="E3763"/>
      <c r="F3763"/>
      <c r="G3763"/>
      <c r="H3763"/>
      <c r="I3763"/>
      <c r="J3763"/>
      <c r="K3763"/>
      <c r="L3763"/>
      <c r="M3763"/>
      <c r="N3763"/>
      <c r="O3763"/>
      <c r="P3763"/>
      <c r="Q3763"/>
      <c r="R3763"/>
    </row>
    <row r="3764" spans="1:18" s="16" customFormat="1" x14ac:dyDescent="0.25">
      <c r="A3764"/>
      <c r="B3764" s="18"/>
      <c r="D3764"/>
      <c r="E3764"/>
      <c r="F3764"/>
      <c r="G3764"/>
      <c r="H3764"/>
      <c r="I3764"/>
      <c r="J3764"/>
      <c r="K3764"/>
      <c r="L3764"/>
      <c r="M3764"/>
      <c r="N3764"/>
      <c r="O3764"/>
      <c r="P3764"/>
      <c r="Q3764"/>
      <c r="R3764"/>
    </row>
    <row r="3765" spans="1:18" s="16" customFormat="1" x14ac:dyDescent="0.25">
      <c r="A3765"/>
      <c r="B3765" s="18"/>
      <c r="D3765"/>
      <c r="E3765"/>
      <c r="F3765"/>
      <c r="G3765"/>
      <c r="H3765"/>
      <c r="I3765"/>
      <c r="J3765"/>
      <c r="K3765"/>
      <c r="L3765"/>
      <c r="M3765"/>
      <c r="N3765"/>
      <c r="O3765"/>
      <c r="P3765"/>
      <c r="Q3765"/>
      <c r="R3765"/>
    </row>
    <row r="3766" spans="1:18" s="16" customFormat="1" x14ac:dyDescent="0.25">
      <c r="A3766"/>
      <c r="B3766" s="18"/>
      <c r="D3766"/>
      <c r="E3766"/>
      <c r="F3766"/>
      <c r="G3766"/>
      <c r="H3766"/>
      <c r="I3766"/>
      <c r="J3766"/>
      <c r="K3766"/>
      <c r="L3766"/>
      <c r="M3766"/>
      <c r="N3766"/>
      <c r="O3766"/>
      <c r="P3766"/>
      <c r="Q3766"/>
      <c r="R3766"/>
    </row>
    <row r="3767" spans="1:18" s="16" customFormat="1" x14ac:dyDescent="0.25">
      <c r="A3767"/>
      <c r="B3767" s="18"/>
      <c r="D3767"/>
      <c r="E3767"/>
      <c r="F3767"/>
      <c r="G3767"/>
      <c r="H3767"/>
      <c r="I3767"/>
      <c r="J3767"/>
      <c r="K3767"/>
      <c r="L3767"/>
      <c r="M3767"/>
      <c r="N3767"/>
      <c r="O3767"/>
      <c r="P3767"/>
      <c r="Q3767"/>
      <c r="R3767"/>
    </row>
    <row r="3768" spans="1:18" s="16" customFormat="1" x14ac:dyDescent="0.25">
      <c r="A3768"/>
      <c r="B3768" s="18"/>
      <c r="D3768"/>
      <c r="E3768"/>
      <c r="F3768"/>
      <c r="G3768"/>
      <c r="H3768"/>
      <c r="I3768"/>
      <c r="J3768"/>
      <c r="K3768"/>
      <c r="L3768"/>
      <c r="M3768"/>
      <c r="N3768"/>
      <c r="O3768"/>
      <c r="P3768"/>
      <c r="Q3768"/>
      <c r="R3768"/>
    </row>
    <row r="3769" spans="1:18" s="16" customFormat="1" x14ac:dyDescent="0.25">
      <c r="A3769"/>
      <c r="B3769" s="18"/>
      <c r="D3769"/>
      <c r="E3769"/>
      <c r="F3769"/>
      <c r="G3769"/>
      <c r="H3769"/>
      <c r="I3769"/>
      <c r="J3769"/>
      <c r="K3769"/>
      <c r="L3769"/>
      <c r="M3769"/>
      <c r="N3769"/>
      <c r="O3769"/>
      <c r="P3769"/>
      <c r="Q3769"/>
      <c r="R3769"/>
    </row>
    <row r="3770" spans="1:18" s="16" customFormat="1" x14ac:dyDescent="0.25">
      <c r="A3770"/>
      <c r="B3770" s="18"/>
      <c r="D3770"/>
      <c r="E3770"/>
      <c r="F3770"/>
      <c r="G3770"/>
      <c r="H3770"/>
      <c r="I3770"/>
      <c r="J3770"/>
      <c r="K3770"/>
      <c r="L3770"/>
      <c r="M3770"/>
      <c r="N3770"/>
      <c r="O3770"/>
      <c r="P3770"/>
      <c r="Q3770"/>
      <c r="R3770"/>
    </row>
    <row r="3771" spans="1:18" s="16" customFormat="1" x14ac:dyDescent="0.25">
      <c r="A3771"/>
      <c r="B3771" s="18"/>
      <c r="D3771"/>
      <c r="E3771"/>
      <c r="F3771"/>
      <c r="G3771"/>
      <c r="H3771"/>
      <c r="I3771"/>
      <c r="J3771"/>
      <c r="K3771"/>
      <c r="L3771"/>
      <c r="M3771"/>
      <c r="N3771"/>
      <c r="O3771"/>
      <c r="P3771"/>
      <c r="Q3771"/>
      <c r="R3771"/>
    </row>
    <row r="3772" spans="1:18" s="16" customFormat="1" x14ac:dyDescent="0.25">
      <c r="A3772"/>
      <c r="B3772" s="18"/>
      <c r="D3772"/>
      <c r="E3772"/>
      <c r="F3772"/>
      <c r="G3772"/>
      <c r="H3772"/>
      <c r="I3772"/>
      <c r="J3772"/>
      <c r="K3772"/>
      <c r="L3772"/>
      <c r="M3772"/>
      <c r="N3772"/>
      <c r="O3772"/>
      <c r="P3772"/>
      <c r="Q3772"/>
      <c r="R3772"/>
    </row>
    <row r="3773" spans="1:18" s="16" customFormat="1" x14ac:dyDescent="0.25">
      <c r="A3773"/>
      <c r="B3773" s="18"/>
      <c r="D3773"/>
      <c r="E3773"/>
      <c r="F3773"/>
      <c r="G3773"/>
      <c r="H3773"/>
      <c r="I3773"/>
      <c r="J3773"/>
      <c r="K3773"/>
      <c r="L3773"/>
      <c r="M3773"/>
      <c r="N3773"/>
      <c r="O3773"/>
      <c r="P3773"/>
      <c r="Q3773"/>
      <c r="R3773"/>
    </row>
    <row r="3774" spans="1:18" s="16" customFormat="1" x14ac:dyDescent="0.25">
      <c r="A3774"/>
      <c r="B3774" s="18"/>
      <c r="D3774"/>
      <c r="E3774"/>
      <c r="F3774"/>
      <c r="G3774"/>
      <c r="H3774"/>
      <c r="I3774"/>
      <c r="J3774"/>
      <c r="K3774"/>
      <c r="L3774"/>
      <c r="M3774"/>
      <c r="N3774"/>
      <c r="O3774"/>
      <c r="P3774"/>
      <c r="Q3774"/>
      <c r="R3774"/>
    </row>
    <row r="3775" spans="1:18" s="16" customFormat="1" x14ac:dyDescent="0.25">
      <c r="A3775"/>
      <c r="B3775" s="18"/>
      <c r="D3775"/>
      <c r="E3775"/>
      <c r="F3775"/>
      <c r="G3775"/>
      <c r="H3775"/>
      <c r="I3775"/>
      <c r="J3775"/>
      <c r="K3775"/>
      <c r="L3775"/>
      <c r="M3775"/>
      <c r="N3775"/>
      <c r="O3775"/>
      <c r="P3775"/>
      <c r="Q3775"/>
      <c r="R3775"/>
    </row>
    <row r="3776" spans="1:18" s="16" customFormat="1" x14ac:dyDescent="0.25">
      <c r="A3776"/>
      <c r="B3776" s="18"/>
      <c r="D3776"/>
      <c r="E3776"/>
      <c r="F3776"/>
      <c r="G3776"/>
      <c r="H3776"/>
      <c r="I3776"/>
      <c r="J3776"/>
      <c r="K3776"/>
      <c r="L3776"/>
      <c r="M3776"/>
      <c r="N3776"/>
      <c r="O3776"/>
      <c r="P3776"/>
      <c r="Q3776"/>
      <c r="R3776"/>
    </row>
    <row r="3777" spans="1:18" s="16" customFormat="1" x14ac:dyDescent="0.25">
      <c r="A3777"/>
      <c r="B3777" s="18"/>
      <c r="D3777"/>
      <c r="E3777"/>
      <c r="F3777"/>
      <c r="G3777"/>
      <c r="H3777"/>
      <c r="I3777"/>
      <c r="J3777"/>
      <c r="K3777"/>
      <c r="L3777"/>
      <c r="M3777"/>
      <c r="N3777"/>
      <c r="O3777"/>
      <c r="P3777"/>
      <c r="Q3777"/>
      <c r="R3777"/>
    </row>
    <row r="3778" spans="1:18" s="16" customFormat="1" x14ac:dyDescent="0.25">
      <c r="A3778"/>
      <c r="B3778" s="18"/>
      <c r="D3778"/>
      <c r="E3778"/>
      <c r="F3778"/>
      <c r="G3778"/>
      <c r="H3778"/>
      <c r="I3778"/>
      <c r="J3778"/>
      <c r="K3778"/>
      <c r="L3778"/>
      <c r="M3778"/>
      <c r="N3778"/>
      <c r="O3778"/>
      <c r="P3778"/>
      <c r="Q3778"/>
      <c r="R3778"/>
    </row>
    <row r="3779" spans="1:18" s="16" customFormat="1" x14ac:dyDescent="0.25">
      <c r="A3779"/>
      <c r="B3779" s="18"/>
      <c r="D3779"/>
      <c r="E3779"/>
      <c r="F3779"/>
      <c r="G3779"/>
      <c r="H3779"/>
      <c r="I3779"/>
      <c r="J3779"/>
      <c r="K3779"/>
      <c r="L3779"/>
      <c r="M3779"/>
      <c r="N3779"/>
      <c r="O3779"/>
      <c r="P3779"/>
      <c r="Q3779"/>
      <c r="R3779"/>
    </row>
    <row r="3780" spans="1:18" s="16" customFormat="1" x14ac:dyDescent="0.25">
      <c r="A3780"/>
      <c r="B3780" s="18"/>
      <c r="D3780"/>
      <c r="E3780"/>
      <c r="F3780"/>
      <c r="G3780"/>
      <c r="H3780"/>
      <c r="I3780"/>
      <c r="J3780"/>
      <c r="K3780"/>
      <c r="L3780"/>
      <c r="M3780"/>
      <c r="N3780"/>
      <c r="O3780"/>
      <c r="P3780"/>
      <c r="Q3780"/>
      <c r="R3780"/>
    </row>
    <row r="3781" spans="1:18" s="16" customFormat="1" x14ac:dyDescent="0.25">
      <c r="A3781"/>
      <c r="B3781" s="18"/>
      <c r="D3781"/>
      <c r="E3781"/>
      <c r="F3781"/>
      <c r="G3781"/>
      <c r="H3781"/>
      <c r="I3781"/>
      <c r="J3781"/>
      <c r="K3781"/>
      <c r="L3781"/>
      <c r="M3781"/>
      <c r="N3781"/>
      <c r="O3781"/>
      <c r="P3781"/>
      <c r="Q3781"/>
      <c r="R3781"/>
    </row>
    <row r="3782" spans="1:18" s="16" customFormat="1" x14ac:dyDescent="0.25">
      <c r="A3782"/>
      <c r="B3782" s="18"/>
      <c r="D3782"/>
      <c r="E3782"/>
      <c r="F3782"/>
      <c r="G3782"/>
      <c r="H3782"/>
      <c r="I3782"/>
      <c r="J3782"/>
      <c r="K3782"/>
      <c r="L3782"/>
      <c r="M3782"/>
      <c r="N3782"/>
      <c r="O3782"/>
      <c r="P3782"/>
      <c r="Q3782"/>
      <c r="R3782"/>
    </row>
    <row r="3783" spans="1:18" s="16" customFormat="1" x14ac:dyDescent="0.25">
      <c r="A3783"/>
      <c r="B3783" s="18"/>
      <c r="D3783"/>
      <c r="E3783"/>
      <c r="F3783"/>
      <c r="G3783"/>
      <c r="H3783"/>
      <c r="I3783"/>
      <c r="J3783"/>
      <c r="K3783"/>
      <c r="L3783"/>
      <c r="M3783"/>
      <c r="N3783"/>
      <c r="O3783"/>
      <c r="P3783"/>
      <c r="Q3783"/>
      <c r="R3783"/>
    </row>
    <row r="3784" spans="1:18" s="16" customFormat="1" x14ac:dyDescent="0.25">
      <c r="A3784"/>
      <c r="B3784" s="18"/>
      <c r="D3784"/>
      <c r="E3784"/>
      <c r="F3784"/>
      <c r="G3784"/>
      <c r="H3784"/>
      <c r="I3784"/>
      <c r="J3784"/>
      <c r="K3784"/>
      <c r="L3784"/>
      <c r="M3784"/>
      <c r="N3784"/>
      <c r="O3784"/>
      <c r="P3784"/>
      <c r="Q3784"/>
      <c r="R3784"/>
    </row>
    <row r="3785" spans="1:18" s="16" customFormat="1" x14ac:dyDescent="0.25">
      <c r="A3785"/>
      <c r="B3785" s="18"/>
      <c r="D3785"/>
      <c r="E3785"/>
      <c r="F3785"/>
      <c r="G3785"/>
      <c r="H3785"/>
      <c r="I3785"/>
      <c r="J3785"/>
      <c r="K3785"/>
      <c r="L3785"/>
      <c r="M3785"/>
      <c r="N3785"/>
      <c r="O3785"/>
      <c r="P3785"/>
      <c r="Q3785"/>
      <c r="R3785"/>
    </row>
    <row r="3786" spans="1:18" s="16" customFormat="1" x14ac:dyDescent="0.25">
      <c r="A3786"/>
      <c r="B3786" s="18"/>
      <c r="D3786"/>
      <c r="E3786"/>
      <c r="F3786"/>
      <c r="G3786"/>
      <c r="H3786"/>
      <c r="I3786"/>
      <c r="J3786"/>
      <c r="K3786"/>
      <c r="L3786"/>
      <c r="M3786"/>
      <c r="N3786"/>
      <c r="O3786"/>
      <c r="P3786"/>
      <c r="Q3786"/>
      <c r="R3786"/>
    </row>
    <row r="3787" spans="1:18" s="16" customFormat="1" x14ac:dyDescent="0.25">
      <c r="A3787"/>
      <c r="B3787" s="18"/>
      <c r="D3787"/>
      <c r="E3787"/>
      <c r="F3787"/>
      <c r="G3787"/>
      <c r="H3787"/>
      <c r="I3787"/>
      <c r="J3787"/>
      <c r="K3787"/>
      <c r="L3787"/>
      <c r="M3787"/>
      <c r="N3787"/>
      <c r="O3787"/>
      <c r="P3787"/>
      <c r="Q3787"/>
      <c r="R3787"/>
    </row>
    <row r="3788" spans="1:18" s="16" customFormat="1" x14ac:dyDescent="0.25">
      <c r="A3788"/>
      <c r="B3788" s="18"/>
      <c r="D3788"/>
      <c r="E3788"/>
      <c r="F3788"/>
      <c r="G3788"/>
      <c r="H3788"/>
      <c r="I3788"/>
      <c r="J3788"/>
      <c r="K3788"/>
      <c r="L3788"/>
      <c r="M3788"/>
      <c r="N3788"/>
      <c r="O3788"/>
      <c r="P3788"/>
      <c r="Q3788"/>
      <c r="R3788"/>
    </row>
    <row r="3789" spans="1:18" s="16" customFormat="1" x14ac:dyDescent="0.25">
      <c r="A3789"/>
      <c r="B3789" s="18"/>
      <c r="D3789"/>
      <c r="E3789"/>
      <c r="F3789"/>
      <c r="G3789"/>
      <c r="H3789"/>
      <c r="I3789"/>
      <c r="J3789"/>
      <c r="K3789"/>
      <c r="L3789"/>
      <c r="M3789"/>
      <c r="N3789"/>
      <c r="O3789"/>
      <c r="P3789"/>
      <c r="Q3789"/>
      <c r="R3789"/>
    </row>
    <row r="3790" spans="1:18" s="16" customFormat="1" x14ac:dyDescent="0.25">
      <c r="A3790"/>
      <c r="B3790" s="18"/>
      <c r="D3790"/>
      <c r="E3790"/>
      <c r="F3790"/>
      <c r="G3790"/>
      <c r="H3790"/>
      <c r="I3790"/>
      <c r="J3790"/>
      <c r="K3790"/>
      <c r="L3790"/>
      <c r="M3790"/>
      <c r="N3790"/>
      <c r="O3790"/>
      <c r="P3790"/>
      <c r="Q3790"/>
      <c r="R3790"/>
    </row>
    <row r="3791" spans="1:18" s="16" customFormat="1" x14ac:dyDescent="0.25">
      <c r="A3791"/>
      <c r="B3791" s="18"/>
      <c r="D3791"/>
      <c r="E3791"/>
      <c r="F3791"/>
      <c r="G3791"/>
      <c r="H3791"/>
      <c r="I3791"/>
      <c r="J3791"/>
      <c r="K3791"/>
      <c r="L3791"/>
      <c r="M3791"/>
      <c r="N3791"/>
      <c r="O3791"/>
      <c r="P3791"/>
      <c r="Q3791"/>
      <c r="R3791"/>
    </row>
    <row r="3792" spans="1:18" s="16" customFormat="1" x14ac:dyDescent="0.25">
      <c r="A3792"/>
      <c r="B3792" s="18"/>
      <c r="D3792"/>
      <c r="E3792"/>
      <c r="F3792"/>
      <c r="G3792"/>
      <c r="H3792"/>
      <c r="I3792"/>
      <c r="J3792"/>
      <c r="K3792"/>
      <c r="L3792"/>
      <c r="M3792"/>
      <c r="N3792"/>
      <c r="O3792"/>
      <c r="P3792"/>
      <c r="Q3792"/>
      <c r="R3792"/>
    </row>
    <row r="3793" spans="1:18" s="16" customFormat="1" x14ac:dyDescent="0.25">
      <c r="A3793"/>
      <c r="B3793" s="18"/>
      <c r="D3793"/>
      <c r="E3793"/>
      <c r="F3793"/>
      <c r="G3793"/>
      <c r="H3793"/>
      <c r="I3793"/>
      <c r="J3793"/>
      <c r="K3793"/>
      <c r="L3793"/>
      <c r="M3793"/>
      <c r="N3793"/>
      <c r="O3793"/>
      <c r="P3793"/>
      <c r="Q3793"/>
      <c r="R3793"/>
    </row>
    <row r="3794" spans="1:18" s="16" customFormat="1" x14ac:dyDescent="0.25">
      <c r="A3794"/>
      <c r="B3794" s="18"/>
      <c r="D3794"/>
      <c r="E3794"/>
      <c r="F3794"/>
      <c r="G3794"/>
      <c r="H3794"/>
      <c r="I3794"/>
      <c r="J3794"/>
      <c r="K3794"/>
      <c r="L3794"/>
      <c r="M3794"/>
      <c r="N3794"/>
      <c r="O3794"/>
      <c r="P3794"/>
      <c r="Q3794"/>
      <c r="R3794"/>
    </row>
    <row r="3795" spans="1:18" s="16" customFormat="1" x14ac:dyDescent="0.25">
      <c r="A3795"/>
      <c r="B3795" s="18"/>
      <c r="D3795"/>
      <c r="E3795"/>
      <c r="F3795"/>
      <c r="G3795"/>
      <c r="H3795"/>
      <c r="I3795"/>
      <c r="J3795"/>
      <c r="K3795"/>
      <c r="L3795"/>
      <c r="M3795"/>
      <c r="N3795"/>
      <c r="O3795"/>
      <c r="P3795"/>
      <c r="Q3795"/>
      <c r="R3795"/>
    </row>
    <row r="3796" spans="1:18" s="16" customFormat="1" x14ac:dyDescent="0.25">
      <c r="A3796"/>
      <c r="B3796" s="18"/>
      <c r="D3796"/>
      <c r="E3796"/>
      <c r="F3796"/>
      <c r="G3796"/>
      <c r="H3796"/>
      <c r="I3796"/>
      <c r="J3796"/>
      <c r="K3796"/>
      <c r="L3796"/>
      <c r="M3796"/>
      <c r="N3796"/>
      <c r="O3796"/>
      <c r="P3796"/>
      <c r="Q3796"/>
      <c r="R3796"/>
    </row>
    <row r="3797" spans="1:18" s="16" customFormat="1" x14ac:dyDescent="0.25">
      <c r="A3797"/>
      <c r="B3797" s="18"/>
      <c r="D3797"/>
      <c r="E3797"/>
      <c r="F3797"/>
      <c r="G3797"/>
      <c r="H3797"/>
      <c r="I3797"/>
      <c r="J3797"/>
      <c r="K3797"/>
      <c r="L3797"/>
      <c r="M3797"/>
      <c r="N3797"/>
      <c r="O3797"/>
      <c r="P3797"/>
      <c r="Q3797"/>
      <c r="R3797"/>
    </row>
    <row r="3798" spans="1:18" s="16" customFormat="1" x14ac:dyDescent="0.25">
      <c r="A3798"/>
      <c r="B3798" s="18"/>
      <c r="D3798"/>
      <c r="E3798"/>
      <c r="F3798"/>
      <c r="G3798"/>
      <c r="H3798"/>
      <c r="I3798"/>
      <c r="J3798"/>
      <c r="K3798"/>
      <c r="L3798"/>
      <c r="M3798"/>
      <c r="N3798"/>
      <c r="O3798"/>
      <c r="P3798"/>
      <c r="Q3798"/>
      <c r="R3798"/>
    </row>
    <row r="3799" spans="1:18" s="16" customFormat="1" x14ac:dyDescent="0.25">
      <c r="A3799"/>
      <c r="B3799" s="18"/>
      <c r="D3799"/>
      <c r="E3799"/>
      <c r="F3799"/>
      <c r="G3799"/>
      <c r="H3799"/>
      <c r="I3799"/>
      <c r="J3799"/>
      <c r="K3799"/>
      <c r="L3799"/>
      <c r="M3799"/>
      <c r="N3799"/>
      <c r="O3799"/>
      <c r="P3799"/>
      <c r="Q3799"/>
      <c r="R3799"/>
    </row>
    <row r="3800" spans="1:18" s="16" customFormat="1" x14ac:dyDescent="0.25">
      <c r="A3800"/>
      <c r="B3800" s="18"/>
      <c r="D3800"/>
      <c r="E3800"/>
      <c r="F3800"/>
      <c r="G3800"/>
      <c r="H3800"/>
      <c r="I3800"/>
      <c r="J3800"/>
      <c r="K3800"/>
      <c r="L3800"/>
      <c r="M3800"/>
      <c r="N3800"/>
      <c r="O3800"/>
      <c r="P3800"/>
      <c r="Q3800"/>
      <c r="R3800"/>
    </row>
    <row r="3801" spans="1:18" s="16" customFormat="1" x14ac:dyDescent="0.25">
      <c r="A3801"/>
      <c r="B3801" s="18"/>
      <c r="D3801"/>
      <c r="E3801"/>
      <c r="F3801"/>
      <c r="G3801"/>
      <c r="H3801"/>
      <c r="I3801"/>
      <c r="J3801"/>
      <c r="K3801"/>
      <c r="L3801"/>
      <c r="M3801"/>
      <c r="N3801"/>
      <c r="O3801"/>
      <c r="P3801"/>
      <c r="Q3801"/>
      <c r="R3801"/>
    </row>
    <row r="3802" spans="1:18" s="16" customFormat="1" x14ac:dyDescent="0.25">
      <c r="A3802"/>
      <c r="B3802" s="18"/>
      <c r="D3802"/>
      <c r="E3802"/>
      <c r="F3802"/>
      <c r="G3802"/>
      <c r="H3802"/>
      <c r="I3802"/>
      <c r="J3802"/>
      <c r="K3802"/>
      <c r="L3802"/>
      <c r="M3802"/>
      <c r="N3802"/>
      <c r="O3802"/>
      <c r="P3802"/>
      <c r="Q3802"/>
      <c r="R3802"/>
    </row>
    <row r="3803" spans="1:18" s="16" customFormat="1" x14ac:dyDescent="0.25">
      <c r="A3803"/>
      <c r="B3803" s="18"/>
      <c r="D3803"/>
      <c r="E3803"/>
      <c r="F3803"/>
      <c r="G3803"/>
      <c r="H3803"/>
      <c r="I3803"/>
      <c r="J3803"/>
      <c r="K3803"/>
      <c r="L3803"/>
      <c r="M3803"/>
      <c r="N3803"/>
      <c r="O3803"/>
      <c r="P3803"/>
      <c r="Q3803"/>
      <c r="R3803"/>
    </row>
    <row r="3804" spans="1:18" s="16" customFormat="1" x14ac:dyDescent="0.25">
      <c r="A3804"/>
      <c r="B3804" s="18"/>
      <c r="D3804"/>
      <c r="E3804"/>
      <c r="F3804"/>
      <c r="G3804"/>
      <c r="H3804"/>
      <c r="I3804"/>
      <c r="J3804"/>
      <c r="K3804"/>
      <c r="L3804"/>
      <c r="M3804"/>
      <c r="N3804"/>
      <c r="O3804"/>
      <c r="P3804"/>
      <c r="Q3804"/>
      <c r="R3804"/>
    </row>
    <row r="3805" spans="1:18" s="16" customFormat="1" x14ac:dyDescent="0.25">
      <c r="A3805"/>
      <c r="B3805" s="18"/>
      <c r="D3805"/>
      <c r="E3805"/>
      <c r="F3805"/>
      <c r="G3805"/>
      <c r="H3805"/>
      <c r="I3805"/>
      <c r="J3805"/>
      <c r="K3805"/>
      <c r="L3805"/>
      <c r="M3805"/>
      <c r="N3805"/>
      <c r="O3805"/>
      <c r="P3805"/>
      <c r="Q3805"/>
      <c r="R3805"/>
    </row>
    <row r="3806" spans="1:18" s="16" customFormat="1" x14ac:dyDescent="0.25">
      <c r="A3806"/>
      <c r="B3806" s="18"/>
      <c r="D3806"/>
      <c r="E3806"/>
      <c r="F3806"/>
      <c r="G3806"/>
      <c r="H3806"/>
      <c r="I3806"/>
      <c r="J3806"/>
      <c r="K3806"/>
      <c r="L3806"/>
      <c r="M3806"/>
      <c r="N3806"/>
      <c r="O3806"/>
      <c r="P3806"/>
      <c r="Q3806"/>
      <c r="R3806"/>
    </row>
    <row r="3807" spans="1:18" s="16" customFormat="1" x14ac:dyDescent="0.25">
      <c r="A3807"/>
      <c r="B3807" s="18"/>
      <c r="D3807"/>
      <c r="E3807"/>
      <c r="F3807"/>
      <c r="G3807"/>
      <c r="H3807"/>
      <c r="I3807"/>
      <c r="J3807"/>
      <c r="K3807"/>
      <c r="L3807"/>
      <c r="M3807"/>
      <c r="N3807"/>
      <c r="O3807"/>
      <c r="P3807"/>
      <c r="Q3807"/>
      <c r="R3807"/>
    </row>
    <row r="3808" spans="1:18" s="16" customFormat="1" x14ac:dyDescent="0.25">
      <c r="A3808"/>
      <c r="B3808" s="18"/>
      <c r="D3808"/>
      <c r="E3808"/>
      <c r="F3808"/>
      <c r="G3808"/>
      <c r="H3808"/>
      <c r="I3808"/>
      <c r="J3808"/>
      <c r="K3808"/>
      <c r="L3808"/>
      <c r="M3808"/>
      <c r="N3808"/>
      <c r="O3808"/>
      <c r="P3808"/>
      <c r="Q3808"/>
      <c r="R3808"/>
    </row>
    <row r="3809" spans="1:18" s="16" customFormat="1" x14ac:dyDescent="0.25">
      <c r="A3809"/>
      <c r="B3809" s="18"/>
      <c r="D3809"/>
      <c r="E3809"/>
      <c r="F3809"/>
      <c r="G3809"/>
      <c r="H3809"/>
      <c r="I3809"/>
      <c r="J3809"/>
      <c r="K3809"/>
      <c r="L3809"/>
      <c r="M3809"/>
      <c r="N3809"/>
      <c r="O3809"/>
      <c r="P3809"/>
      <c r="Q3809"/>
      <c r="R3809"/>
    </row>
    <row r="3810" spans="1:18" s="16" customFormat="1" x14ac:dyDescent="0.25">
      <c r="A3810"/>
      <c r="B3810" s="18"/>
      <c r="D3810"/>
      <c r="E3810"/>
      <c r="F3810"/>
      <c r="G3810"/>
      <c r="H3810"/>
      <c r="I3810"/>
      <c r="J3810"/>
      <c r="K3810"/>
      <c r="L3810"/>
      <c r="M3810"/>
      <c r="N3810"/>
      <c r="O3810"/>
      <c r="P3810"/>
      <c r="Q3810"/>
      <c r="R3810"/>
    </row>
    <row r="3811" spans="1:18" s="16" customFormat="1" x14ac:dyDescent="0.25">
      <c r="A3811"/>
      <c r="B3811" s="18"/>
      <c r="D3811"/>
      <c r="E3811"/>
      <c r="F3811"/>
      <c r="G3811"/>
      <c r="H3811"/>
      <c r="I3811"/>
      <c r="J3811"/>
      <c r="K3811"/>
      <c r="L3811"/>
      <c r="M3811"/>
      <c r="N3811"/>
      <c r="O3811"/>
      <c r="P3811"/>
      <c r="Q3811"/>
      <c r="R3811"/>
    </row>
    <row r="3812" spans="1:18" s="16" customFormat="1" x14ac:dyDescent="0.25">
      <c r="A3812"/>
      <c r="B3812" s="17"/>
      <c r="D3812"/>
      <c r="E3812"/>
      <c r="F3812"/>
      <c r="G3812"/>
      <c r="H3812"/>
      <c r="I3812"/>
      <c r="J3812"/>
      <c r="K3812"/>
      <c r="L3812"/>
      <c r="M3812"/>
      <c r="N3812"/>
      <c r="O3812"/>
      <c r="P3812"/>
      <c r="Q3812"/>
      <c r="R3812"/>
    </row>
    <row r="3813" spans="1:18" s="16" customFormat="1" x14ac:dyDescent="0.25">
      <c r="A3813"/>
      <c r="B3813" s="18"/>
      <c r="D3813"/>
      <c r="E3813"/>
      <c r="F3813"/>
      <c r="G3813"/>
      <c r="H3813"/>
      <c r="I3813"/>
      <c r="J3813"/>
      <c r="K3813"/>
      <c r="L3813"/>
      <c r="M3813"/>
      <c r="N3813"/>
      <c r="O3813"/>
      <c r="P3813"/>
      <c r="Q3813"/>
      <c r="R3813"/>
    </row>
    <row r="3814" spans="1:18" s="16" customFormat="1" x14ac:dyDescent="0.25">
      <c r="A3814"/>
      <c r="B3814" s="18"/>
      <c r="D3814"/>
      <c r="E3814"/>
      <c r="F3814"/>
      <c r="G3814"/>
      <c r="H3814"/>
      <c r="I3814"/>
      <c r="J3814"/>
      <c r="K3814"/>
      <c r="L3814"/>
      <c r="M3814"/>
      <c r="N3814"/>
      <c r="O3814"/>
      <c r="P3814"/>
      <c r="Q3814"/>
      <c r="R3814"/>
    </row>
    <row r="3815" spans="1:18" s="16" customFormat="1" x14ac:dyDescent="0.25">
      <c r="A3815"/>
      <c r="B3815" s="18"/>
      <c r="D3815"/>
      <c r="E3815"/>
      <c r="F3815"/>
      <c r="G3815"/>
      <c r="H3815"/>
      <c r="I3815"/>
      <c r="J3815"/>
      <c r="K3815"/>
      <c r="L3815"/>
      <c r="M3815"/>
      <c r="N3815"/>
      <c r="O3815"/>
      <c r="P3815"/>
      <c r="Q3815"/>
      <c r="R3815"/>
    </row>
    <row r="3816" spans="1:18" s="16" customFormat="1" x14ac:dyDescent="0.25">
      <c r="A3816"/>
      <c r="B3816" s="18"/>
      <c r="D3816"/>
      <c r="E3816"/>
      <c r="F3816"/>
      <c r="G3816"/>
      <c r="H3816"/>
      <c r="I3816"/>
      <c r="J3816"/>
      <c r="K3816"/>
      <c r="L3816"/>
      <c r="M3816"/>
      <c r="N3816"/>
      <c r="O3816"/>
      <c r="P3816"/>
      <c r="Q3816"/>
      <c r="R3816"/>
    </row>
    <row r="3817" spans="1:18" s="16" customFormat="1" x14ac:dyDescent="0.25">
      <c r="A3817"/>
      <c r="B3817" s="18"/>
      <c r="D3817"/>
      <c r="E3817"/>
      <c r="F3817"/>
      <c r="G3817"/>
      <c r="H3817"/>
      <c r="I3817"/>
      <c r="J3817"/>
      <c r="K3817"/>
      <c r="L3817"/>
      <c r="M3817"/>
      <c r="N3817"/>
      <c r="O3817"/>
      <c r="P3817"/>
      <c r="Q3817"/>
      <c r="R3817"/>
    </row>
    <row r="3818" spans="1:18" s="16" customFormat="1" x14ac:dyDescent="0.25">
      <c r="A3818"/>
      <c r="B3818" s="18"/>
      <c r="D3818"/>
      <c r="E3818"/>
      <c r="F3818"/>
      <c r="G3818"/>
      <c r="H3818"/>
      <c r="I3818"/>
      <c r="J3818"/>
      <c r="K3818"/>
      <c r="L3818"/>
      <c r="M3818"/>
      <c r="N3818"/>
      <c r="O3818"/>
      <c r="P3818"/>
      <c r="Q3818"/>
      <c r="R3818"/>
    </row>
    <row r="3819" spans="1:18" s="16" customFormat="1" x14ac:dyDescent="0.25">
      <c r="A3819"/>
      <c r="B3819" s="18"/>
      <c r="D3819"/>
      <c r="E3819"/>
      <c r="F3819"/>
      <c r="G3819"/>
      <c r="H3819"/>
      <c r="I3819"/>
      <c r="J3819"/>
      <c r="K3819"/>
      <c r="L3819"/>
      <c r="M3819"/>
      <c r="N3819"/>
      <c r="O3819"/>
      <c r="P3819"/>
      <c r="Q3819"/>
      <c r="R3819"/>
    </row>
    <row r="3820" spans="1:18" s="16" customFormat="1" x14ac:dyDescent="0.25">
      <c r="A3820"/>
      <c r="B3820" s="18"/>
      <c r="D3820"/>
      <c r="E3820"/>
      <c r="F3820"/>
      <c r="G3820"/>
      <c r="H3820"/>
      <c r="I3820"/>
      <c r="J3820"/>
      <c r="K3820"/>
      <c r="L3820"/>
      <c r="M3820"/>
      <c r="N3820"/>
      <c r="O3820"/>
      <c r="P3820"/>
      <c r="Q3820"/>
      <c r="R3820"/>
    </row>
    <row r="3821" spans="1:18" s="16" customFormat="1" x14ac:dyDescent="0.25">
      <c r="A3821"/>
      <c r="B3821" s="18"/>
      <c r="D3821"/>
      <c r="E3821"/>
      <c r="F3821"/>
      <c r="G3821"/>
      <c r="H3821"/>
      <c r="I3821"/>
      <c r="J3821"/>
      <c r="K3821"/>
      <c r="L3821"/>
      <c r="M3821"/>
      <c r="N3821"/>
      <c r="O3821"/>
      <c r="P3821"/>
      <c r="Q3821"/>
      <c r="R3821"/>
    </row>
    <row r="3822" spans="1:18" s="16" customFormat="1" x14ac:dyDescent="0.25">
      <c r="A3822"/>
      <c r="B3822" s="18"/>
      <c r="D3822"/>
      <c r="E3822"/>
      <c r="F3822"/>
      <c r="G3822"/>
      <c r="H3822"/>
      <c r="I3822"/>
      <c r="J3822"/>
      <c r="K3822"/>
      <c r="L3822"/>
      <c r="M3822"/>
      <c r="N3822"/>
      <c r="O3822"/>
      <c r="P3822"/>
      <c r="Q3822"/>
      <c r="R3822"/>
    </row>
    <row r="3823" spans="1:18" s="16" customFormat="1" x14ac:dyDescent="0.25">
      <c r="A3823"/>
      <c r="B3823" s="18"/>
      <c r="D3823"/>
      <c r="E3823"/>
      <c r="F3823"/>
      <c r="G3823"/>
      <c r="H3823"/>
      <c r="I3823"/>
      <c r="J3823"/>
      <c r="K3823"/>
      <c r="L3823"/>
      <c r="M3823"/>
      <c r="N3823"/>
      <c r="O3823"/>
      <c r="P3823"/>
      <c r="Q3823"/>
      <c r="R3823"/>
    </row>
    <row r="3824" spans="1:18" s="16" customFormat="1" x14ac:dyDescent="0.25">
      <c r="A3824"/>
      <c r="B3824" s="18"/>
      <c r="D3824"/>
      <c r="E3824"/>
      <c r="F3824"/>
      <c r="G3824"/>
      <c r="H3824"/>
      <c r="I3824"/>
      <c r="J3824"/>
      <c r="K3824"/>
      <c r="L3824"/>
      <c r="M3824"/>
      <c r="N3824"/>
      <c r="O3824"/>
      <c r="P3824"/>
      <c r="Q3824"/>
      <c r="R3824"/>
    </row>
    <row r="3825" spans="1:18" s="16" customFormat="1" x14ac:dyDescent="0.25">
      <c r="A3825"/>
      <c r="B3825" s="18"/>
      <c r="D3825"/>
      <c r="E3825"/>
      <c r="F3825"/>
      <c r="G3825"/>
      <c r="H3825"/>
      <c r="I3825"/>
      <c r="J3825"/>
      <c r="K3825"/>
      <c r="L3825"/>
      <c r="M3825"/>
      <c r="N3825"/>
      <c r="O3825"/>
      <c r="P3825"/>
      <c r="Q3825"/>
      <c r="R3825"/>
    </row>
    <row r="3826" spans="1:18" s="16" customFormat="1" x14ac:dyDescent="0.25">
      <c r="A3826"/>
      <c r="B3826" s="18"/>
      <c r="D3826"/>
      <c r="E3826"/>
      <c r="F3826"/>
      <c r="G3826"/>
      <c r="H3826"/>
      <c r="I3826"/>
      <c r="J3826"/>
      <c r="K3826"/>
      <c r="L3826"/>
      <c r="M3826"/>
      <c r="N3826"/>
      <c r="O3826"/>
      <c r="P3826"/>
      <c r="Q3826"/>
      <c r="R3826"/>
    </row>
    <row r="3827" spans="1:18" s="16" customFormat="1" x14ac:dyDescent="0.25">
      <c r="A3827"/>
      <c r="B3827" s="18"/>
      <c r="D3827"/>
      <c r="E3827"/>
      <c r="F3827"/>
      <c r="G3827"/>
      <c r="H3827"/>
      <c r="I3827"/>
      <c r="J3827"/>
      <c r="K3827"/>
      <c r="L3827"/>
      <c r="M3827"/>
      <c r="N3827"/>
      <c r="O3827"/>
      <c r="P3827"/>
      <c r="Q3827"/>
      <c r="R3827"/>
    </row>
    <row r="3828" spans="1:18" s="16" customFormat="1" x14ac:dyDescent="0.25">
      <c r="A3828"/>
      <c r="B3828" s="18"/>
      <c r="D3828"/>
      <c r="E3828"/>
      <c r="F3828"/>
      <c r="G3828"/>
      <c r="H3828"/>
      <c r="I3828"/>
      <c r="J3828"/>
      <c r="K3828"/>
      <c r="L3828"/>
      <c r="M3828"/>
      <c r="N3828"/>
      <c r="O3828"/>
      <c r="P3828"/>
      <c r="Q3828"/>
      <c r="R3828"/>
    </row>
    <row r="3829" spans="1:18" s="16" customFormat="1" x14ac:dyDescent="0.25">
      <c r="A3829"/>
      <c r="B3829" s="18"/>
      <c r="D3829"/>
      <c r="E3829"/>
      <c r="F3829"/>
      <c r="G3829"/>
      <c r="H3829"/>
      <c r="I3829"/>
      <c r="J3829"/>
      <c r="K3829"/>
      <c r="L3829"/>
      <c r="M3829"/>
      <c r="N3829"/>
      <c r="O3829"/>
      <c r="P3829"/>
      <c r="Q3829"/>
      <c r="R3829"/>
    </row>
    <row r="3830" spans="1:18" s="16" customFormat="1" x14ac:dyDescent="0.25">
      <c r="A3830"/>
      <c r="B3830" s="18"/>
      <c r="D3830"/>
      <c r="E3830"/>
      <c r="F3830"/>
      <c r="G3830"/>
      <c r="H3830"/>
      <c r="I3830"/>
      <c r="J3830"/>
      <c r="K3830"/>
      <c r="L3830"/>
      <c r="M3830"/>
      <c r="N3830"/>
      <c r="O3830"/>
      <c r="P3830"/>
      <c r="Q3830"/>
      <c r="R3830"/>
    </row>
    <row r="3831" spans="1:18" s="16" customFormat="1" x14ac:dyDescent="0.25">
      <c r="A3831"/>
      <c r="B3831" s="18"/>
      <c r="D3831"/>
      <c r="E3831"/>
      <c r="F3831"/>
      <c r="G3831"/>
      <c r="H3831"/>
      <c r="I3831"/>
      <c r="J3831"/>
      <c r="K3831"/>
      <c r="L3831"/>
      <c r="M3831"/>
      <c r="N3831"/>
      <c r="O3831"/>
      <c r="P3831"/>
      <c r="Q3831"/>
      <c r="R3831"/>
    </row>
    <row r="3832" spans="1:18" s="16" customFormat="1" x14ac:dyDescent="0.25">
      <c r="A3832"/>
      <c r="B3832" s="18"/>
      <c r="D3832"/>
      <c r="E3832"/>
      <c r="F3832"/>
      <c r="G3832"/>
      <c r="H3832"/>
      <c r="I3832"/>
      <c r="J3832"/>
      <c r="K3832"/>
      <c r="L3832"/>
      <c r="M3832"/>
      <c r="N3832"/>
      <c r="O3832"/>
      <c r="P3832"/>
      <c r="Q3832"/>
      <c r="R3832"/>
    </row>
    <row r="3833" spans="1:18" s="16" customFormat="1" x14ac:dyDescent="0.25">
      <c r="A3833"/>
      <c r="B3833" s="18"/>
      <c r="D3833"/>
      <c r="E3833"/>
      <c r="F3833"/>
      <c r="G3833"/>
      <c r="H3833"/>
      <c r="I3833"/>
      <c r="J3833"/>
      <c r="K3833"/>
      <c r="L3833"/>
      <c r="M3833"/>
      <c r="N3833"/>
      <c r="O3833"/>
      <c r="P3833"/>
      <c r="Q3833"/>
      <c r="R3833"/>
    </row>
    <row r="3834" spans="1:18" s="16" customFormat="1" x14ac:dyDescent="0.25">
      <c r="A3834"/>
      <c r="B3834" s="18"/>
      <c r="D3834"/>
      <c r="E3834"/>
      <c r="F3834"/>
      <c r="G3834"/>
      <c r="H3834"/>
      <c r="I3834"/>
      <c r="J3834"/>
      <c r="K3834"/>
      <c r="L3834"/>
      <c r="M3834"/>
      <c r="N3834"/>
      <c r="O3834"/>
      <c r="P3834"/>
      <c r="Q3834"/>
      <c r="R3834"/>
    </row>
    <row r="3835" spans="1:18" s="16" customFormat="1" x14ac:dyDescent="0.25">
      <c r="A3835"/>
      <c r="B3835" s="18"/>
      <c r="D3835"/>
      <c r="E3835"/>
      <c r="F3835"/>
      <c r="G3835"/>
      <c r="H3835"/>
      <c r="I3835"/>
      <c r="J3835"/>
      <c r="K3835"/>
      <c r="L3835"/>
      <c r="M3835"/>
      <c r="N3835"/>
      <c r="O3835"/>
      <c r="P3835"/>
      <c r="Q3835"/>
      <c r="R3835"/>
    </row>
    <row r="3836" spans="1:18" s="16" customFormat="1" x14ac:dyDescent="0.25">
      <c r="A3836"/>
      <c r="B3836" s="18"/>
      <c r="D3836"/>
      <c r="E3836"/>
      <c r="F3836"/>
      <c r="G3836"/>
      <c r="H3836"/>
      <c r="I3836"/>
      <c r="J3836"/>
      <c r="K3836"/>
      <c r="L3836"/>
      <c r="M3836"/>
      <c r="N3836"/>
      <c r="O3836"/>
      <c r="P3836"/>
      <c r="Q3836"/>
      <c r="R3836"/>
    </row>
    <row r="3837" spans="1:18" s="16" customFormat="1" x14ac:dyDescent="0.25">
      <c r="A3837"/>
      <c r="B3837" s="18"/>
      <c r="D3837"/>
      <c r="E3837"/>
      <c r="F3837"/>
      <c r="G3837"/>
      <c r="H3837"/>
      <c r="I3837"/>
      <c r="J3837"/>
      <c r="K3837"/>
      <c r="L3837"/>
      <c r="M3837"/>
      <c r="N3837"/>
      <c r="O3837"/>
      <c r="P3837"/>
      <c r="Q3837"/>
      <c r="R3837"/>
    </row>
    <row r="3838" spans="1:18" s="16" customFormat="1" x14ac:dyDescent="0.25">
      <c r="A3838"/>
      <c r="B3838" s="18"/>
      <c r="D3838"/>
      <c r="E3838"/>
      <c r="F3838"/>
      <c r="G3838"/>
      <c r="H3838"/>
      <c r="I3838"/>
      <c r="J3838"/>
      <c r="K3838"/>
      <c r="L3838"/>
      <c r="M3838"/>
      <c r="N3838"/>
      <c r="O3838"/>
      <c r="P3838"/>
      <c r="Q3838"/>
      <c r="R3838"/>
    </row>
    <row r="3839" spans="1:18" s="16" customFormat="1" x14ac:dyDescent="0.25">
      <c r="A3839"/>
      <c r="B3839" s="18"/>
      <c r="D3839"/>
      <c r="E3839"/>
      <c r="F3839"/>
      <c r="G3839"/>
      <c r="H3839"/>
      <c r="I3839"/>
      <c r="J3839"/>
      <c r="K3839"/>
      <c r="L3839"/>
      <c r="M3839"/>
      <c r="N3839"/>
      <c r="O3839"/>
      <c r="P3839"/>
      <c r="Q3839"/>
      <c r="R3839"/>
    </row>
    <row r="3840" spans="1:18" s="16" customFormat="1" x14ac:dyDescent="0.25">
      <c r="A3840"/>
      <c r="B3840" s="18"/>
      <c r="D3840"/>
      <c r="E3840"/>
      <c r="F3840"/>
      <c r="G3840"/>
      <c r="H3840"/>
      <c r="I3840"/>
      <c r="J3840"/>
      <c r="K3840"/>
      <c r="L3840"/>
      <c r="M3840"/>
      <c r="N3840"/>
      <c r="O3840"/>
      <c r="P3840"/>
      <c r="Q3840"/>
      <c r="R3840"/>
    </row>
    <row r="3841" spans="1:18" s="16" customFormat="1" x14ac:dyDescent="0.25">
      <c r="A3841"/>
      <c r="B3841" s="18"/>
      <c r="D3841"/>
      <c r="E3841"/>
      <c r="F3841"/>
      <c r="G3841"/>
      <c r="H3841"/>
      <c r="I3841"/>
      <c r="J3841"/>
      <c r="K3841"/>
      <c r="L3841"/>
      <c r="M3841"/>
      <c r="N3841"/>
      <c r="O3841"/>
      <c r="P3841"/>
      <c r="Q3841"/>
      <c r="R3841"/>
    </row>
    <row r="3842" spans="1:18" s="16" customFormat="1" x14ac:dyDescent="0.25">
      <c r="A3842"/>
      <c r="B3842" s="18"/>
      <c r="D3842"/>
      <c r="E3842"/>
      <c r="F3842"/>
      <c r="G3842"/>
      <c r="H3842"/>
      <c r="I3842"/>
      <c r="J3842"/>
      <c r="K3842"/>
      <c r="L3842"/>
      <c r="M3842"/>
      <c r="N3842"/>
      <c r="O3842"/>
      <c r="P3842"/>
      <c r="Q3842"/>
      <c r="R3842"/>
    </row>
    <row r="3843" spans="1:18" s="16" customFormat="1" x14ac:dyDescent="0.25">
      <c r="A3843"/>
      <c r="B3843" s="18"/>
      <c r="D3843"/>
      <c r="E3843"/>
      <c r="F3843"/>
      <c r="G3843"/>
      <c r="H3843"/>
      <c r="I3843"/>
      <c r="J3843"/>
      <c r="K3843"/>
      <c r="L3843"/>
      <c r="M3843"/>
      <c r="N3843"/>
      <c r="O3843"/>
      <c r="P3843"/>
      <c r="Q3843"/>
      <c r="R3843"/>
    </row>
    <row r="3844" spans="1:18" s="16" customFormat="1" x14ac:dyDescent="0.25">
      <c r="A3844"/>
      <c r="B3844" s="18"/>
      <c r="D3844"/>
      <c r="E3844"/>
      <c r="F3844"/>
      <c r="G3844"/>
      <c r="H3844"/>
      <c r="I3844"/>
      <c r="J3844"/>
      <c r="K3844"/>
      <c r="L3844"/>
      <c r="M3844"/>
      <c r="N3844"/>
      <c r="O3844"/>
      <c r="P3844"/>
      <c r="Q3844"/>
      <c r="R3844"/>
    </row>
    <row r="3845" spans="1:18" s="16" customFormat="1" x14ac:dyDescent="0.25">
      <c r="A3845"/>
      <c r="B3845" s="18"/>
      <c r="D3845"/>
      <c r="E3845"/>
      <c r="F3845"/>
      <c r="G3845"/>
      <c r="H3845"/>
      <c r="I3845"/>
      <c r="J3845"/>
      <c r="K3845"/>
      <c r="L3845"/>
      <c r="M3845"/>
      <c r="N3845"/>
      <c r="O3845"/>
      <c r="P3845"/>
      <c r="Q3845"/>
      <c r="R3845"/>
    </row>
    <row r="3846" spans="1:18" s="16" customFormat="1" x14ac:dyDescent="0.25">
      <c r="A3846"/>
      <c r="B3846" s="18"/>
      <c r="D3846"/>
      <c r="E3846"/>
      <c r="F3846"/>
      <c r="G3846"/>
      <c r="H3846"/>
      <c r="I3846"/>
      <c r="J3846"/>
      <c r="K3846"/>
      <c r="L3846"/>
      <c r="M3846"/>
      <c r="N3846"/>
      <c r="O3846"/>
      <c r="P3846"/>
      <c r="Q3846"/>
      <c r="R3846"/>
    </row>
    <row r="3847" spans="1:18" s="16" customFormat="1" x14ac:dyDescent="0.25">
      <c r="A3847"/>
      <c r="B3847" s="18"/>
      <c r="D3847"/>
      <c r="E3847"/>
      <c r="F3847"/>
      <c r="G3847"/>
      <c r="H3847"/>
      <c r="I3847"/>
      <c r="J3847"/>
      <c r="K3847"/>
      <c r="L3847"/>
      <c r="M3847"/>
      <c r="N3847"/>
      <c r="O3847"/>
      <c r="P3847"/>
      <c r="Q3847"/>
      <c r="R3847"/>
    </row>
    <row r="3848" spans="1:18" s="16" customFormat="1" x14ac:dyDescent="0.25">
      <c r="A3848"/>
      <c r="B3848" s="18"/>
      <c r="D3848"/>
      <c r="E3848"/>
      <c r="F3848"/>
      <c r="G3848"/>
      <c r="H3848"/>
      <c r="I3848"/>
      <c r="J3848"/>
      <c r="K3848"/>
      <c r="L3848"/>
      <c r="M3848"/>
      <c r="N3848"/>
      <c r="O3848"/>
      <c r="P3848"/>
      <c r="Q3848"/>
      <c r="R3848"/>
    </row>
    <row r="3849" spans="1:18" s="16" customFormat="1" x14ac:dyDescent="0.25">
      <c r="A3849"/>
      <c r="B3849" s="18"/>
      <c r="D3849"/>
      <c r="E3849"/>
      <c r="F3849"/>
      <c r="G3849"/>
      <c r="H3849"/>
      <c r="I3849"/>
      <c r="J3849"/>
      <c r="K3849"/>
      <c r="L3849"/>
      <c r="M3849"/>
      <c r="N3849"/>
      <c r="O3849"/>
      <c r="P3849"/>
      <c r="Q3849"/>
      <c r="R3849"/>
    </row>
    <row r="3850" spans="1:18" s="16" customFormat="1" x14ac:dyDescent="0.25">
      <c r="A3850"/>
      <c r="B3850" s="18"/>
      <c r="D3850"/>
      <c r="E3850"/>
      <c r="F3850"/>
      <c r="G3850"/>
      <c r="H3850"/>
      <c r="I3850"/>
      <c r="J3850"/>
      <c r="K3850"/>
      <c r="L3850"/>
      <c r="M3850"/>
      <c r="N3850"/>
      <c r="O3850"/>
      <c r="P3850"/>
      <c r="Q3850"/>
      <c r="R3850"/>
    </row>
    <row r="3851" spans="1:18" s="16" customFormat="1" x14ac:dyDescent="0.25">
      <c r="A3851"/>
      <c r="B3851" s="18"/>
      <c r="D3851"/>
      <c r="E3851"/>
      <c r="F3851"/>
      <c r="G3851"/>
      <c r="H3851"/>
      <c r="I3851"/>
      <c r="J3851"/>
      <c r="K3851"/>
      <c r="L3851"/>
      <c r="M3851"/>
      <c r="N3851"/>
      <c r="O3851"/>
      <c r="P3851"/>
      <c r="Q3851"/>
      <c r="R3851"/>
    </row>
    <row r="3852" spans="1:18" s="16" customFormat="1" x14ac:dyDescent="0.25">
      <c r="A3852"/>
      <c r="B3852" s="18"/>
      <c r="D3852"/>
      <c r="E3852"/>
      <c r="F3852"/>
      <c r="G3852"/>
      <c r="H3852"/>
      <c r="I3852"/>
      <c r="J3852"/>
      <c r="K3852"/>
      <c r="L3852"/>
      <c r="M3852"/>
      <c r="N3852"/>
      <c r="O3852"/>
      <c r="P3852"/>
      <c r="Q3852"/>
      <c r="R3852"/>
    </row>
    <row r="3853" spans="1:18" s="16" customFormat="1" x14ac:dyDescent="0.25">
      <c r="A3853"/>
      <c r="B3853" s="18"/>
      <c r="D3853"/>
      <c r="E3853"/>
      <c r="F3853"/>
      <c r="G3853"/>
      <c r="H3853"/>
      <c r="I3853"/>
      <c r="J3853"/>
      <c r="K3853"/>
      <c r="L3853"/>
      <c r="M3853"/>
      <c r="N3853"/>
      <c r="O3853"/>
      <c r="P3853"/>
      <c r="Q3853"/>
      <c r="R3853"/>
    </row>
    <row r="3854" spans="1:18" s="16" customFormat="1" x14ac:dyDescent="0.25">
      <c r="A3854"/>
      <c r="B3854" s="18"/>
      <c r="D3854"/>
      <c r="E3854"/>
      <c r="F3854"/>
      <c r="G3854"/>
      <c r="H3854"/>
      <c r="I3854"/>
      <c r="J3854"/>
      <c r="K3854"/>
      <c r="L3854"/>
      <c r="M3854"/>
      <c r="N3854"/>
      <c r="O3854"/>
      <c r="P3854"/>
      <c r="Q3854"/>
      <c r="R3854"/>
    </row>
    <row r="3855" spans="1:18" s="16" customFormat="1" x14ac:dyDescent="0.25">
      <c r="A3855"/>
      <c r="B3855" s="18"/>
      <c r="D3855"/>
      <c r="E3855"/>
      <c r="F3855"/>
      <c r="G3855"/>
      <c r="H3855"/>
      <c r="I3855"/>
      <c r="J3855"/>
      <c r="K3855"/>
      <c r="L3855"/>
      <c r="M3855"/>
      <c r="N3855"/>
      <c r="O3855"/>
      <c r="P3855"/>
      <c r="Q3855"/>
      <c r="R3855"/>
    </row>
    <row r="3856" spans="1:18" s="16" customFormat="1" x14ac:dyDescent="0.25">
      <c r="A3856"/>
      <c r="B3856" s="18"/>
      <c r="D3856"/>
      <c r="E3856"/>
      <c r="F3856"/>
      <c r="G3856"/>
      <c r="H3856"/>
      <c r="I3856"/>
      <c r="J3856"/>
      <c r="K3856"/>
      <c r="L3856"/>
      <c r="M3856"/>
      <c r="N3856"/>
      <c r="O3856"/>
      <c r="P3856"/>
      <c r="Q3856"/>
      <c r="R3856"/>
    </row>
    <row r="3857" spans="1:18" s="16" customFormat="1" x14ac:dyDescent="0.25">
      <c r="A3857"/>
      <c r="B3857" s="18"/>
      <c r="D3857"/>
      <c r="E3857"/>
      <c r="F3857"/>
      <c r="G3857"/>
      <c r="H3857"/>
      <c r="I3857"/>
      <c r="J3857"/>
      <c r="K3857"/>
      <c r="L3857"/>
      <c r="M3857"/>
      <c r="N3857"/>
      <c r="O3857"/>
      <c r="P3857"/>
      <c r="Q3857"/>
      <c r="R3857"/>
    </row>
    <row r="3858" spans="1:18" s="16" customFormat="1" x14ac:dyDescent="0.25">
      <c r="A3858"/>
      <c r="B3858" s="18"/>
      <c r="D3858"/>
      <c r="E3858"/>
      <c r="F3858"/>
      <c r="G3858"/>
      <c r="H3858"/>
      <c r="I3858"/>
      <c r="J3858"/>
      <c r="K3858"/>
      <c r="L3858"/>
      <c r="M3858"/>
      <c r="N3858"/>
      <c r="O3858"/>
      <c r="P3858"/>
      <c r="Q3858"/>
      <c r="R3858"/>
    </row>
    <row r="3859" spans="1:18" s="16" customFormat="1" x14ac:dyDescent="0.25">
      <c r="A3859"/>
      <c r="B3859" s="18"/>
      <c r="D3859"/>
      <c r="E3859"/>
      <c r="F3859"/>
      <c r="G3859"/>
      <c r="H3859"/>
      <c r="I3859"/>
      <c r="J3859"/>
      <c r="K3859"/>
      <c r="L3859"/>
      <c r="M3859"/>
      <c r="N3859"/>
      <c r="O3859"/>
      <c r="P3859"/>
      <c r="Q3859"/>
      <c r="R3859"/>
    </row>
    <row r="3860" spans="1:18" s="16" customFormat="1" x14ac:dyDescent="0.25">
      <c r="A3860"/>
      <c r="B3860" s="18"/>
      <c r="D3860"/>
      <c r="E3860"/>
      <c r="F3860"/>
      <c r="G3860"/>
      <c r="H3860"/>
      <c r="I3860"/>
      <c r="J3860"/>
      <c r="K3860"/>
      <c r="L3860"/>
      <c r="M3860"/>
      <c r="N3860"/>
      <c r="O3860"/>
      <c r="P3860"/>
      <c r="Q3860"/>
      <c r="R3860"/>
    </row>
    <row r="3861" spans="1:18" s="16" customFormat="1" x14ac:dyDescent="0.25">
      <c r="A3861"/>
      <c r="B3861" s="18"/>
      <c r="D3861"/>
      <c r="E3861"/>
      <c r="F3861"/>
      <c r="G3861"/>
      <c r="H3861"/>
      <c r="I3861"/>
      <c r="J3861"/>
      <c r="K3861"/>
      <c r="L3861"/>
      <c r="M3861"/>
      <c r="N3861"/>
      <c r="O3861"/>
      <c r="P3861"/>
      <c r="Q3861"/>
      <c r="R3861"/>
    </row>
    <row r="3862" spans="1:18" s="16" customFormat="1" x14ac:dyDescent="0.25">
      <c r="A3862"/>
      <c r="B3862" s="17"/>
      <c r="D3862"/>
      <c r="E3862"/>
      <c r="F3862"/>
      <c r="G3862"/>
      <c r="H3862"/>
      <c r="I3862"/>
      <c r="J3862"/>
      <c r="K3862"/>
      <c r="L3862"/>
      <c r="M3862"/>
      <c r="N3862"/>
      <c r="O3862"/>
      <c r="P3862"/>
      <c r="Q3862"/>
      <c r="R3862"/>
    </row>
    <row r="3863" spans="1:18" s="16" customFormat="1" x14ac:dyDescent="0.25">
      <c r="A3863"/>
      <c r="B3863" s="18"/>
      <c r="D3863"/>
      <c r="E3863"/>
      <c r="F3863"/>
      <c r="G3863"/>
      <c r="H3863"/>
      <c r="I3863"/>
      <c r="J3863"/>
      <c r="K3863"/>
      <c r="L3863"/>
      <c r="M3863"/>
      <c r="N3863"/>
      <c r="O3863"/>
      <c r="P3863"/>
      <c r="Q3863"/>
      <c r="R3863"/>
    </row>
    <row r="3864" spans="1:18" s="16" customFormat="1" x14ac:dyDescent="0.25">
      <c r="A3864"/>
      <c r="B3864" s="18"/>
      <c r="D3864"/>
      <c r="E3864"/>
      <c r="F3864"/>
      <c r="G3864"/>
      <c r="H3864"/>
      <c r="I3864"/>
      <c r="J3864"/>
      <c r="K3864"/>
      <c r="L3864"/>
      <c r="M3864"/>
      <c r="N3864"/>
      <c r="O3864"/>
      <c r="P3864"/>
      <c r="Q3864"/>
      <c r="R3864"/>
    </row>
    <row r="3865" spans="1:18" s="16" customFormat="1" x14ac:dyDescent="0.25">
      <c r="A3865"/>
      <c r="B3865" s="18"/>
      <c r="D3865"/>
      <c r="E3865"/>
      <c r="F3865"/>
      <c r="G3865"/>
      <c r="H3865"/>
      <c r="I3865"/>
      <c r="J3865"/>
      <c r="K3865"/>
      <c r="L3865"/>
      <c r="M3865"/>
      <c r="N3865"/>
      <c r="O3865"/>
      <c r="P3865"/>
      <c r="Q3865"/>
      <c r="R3865"/>
    </row>
    <row r="3866" spans="1:18" s="16" customFormat="1" x14ac:dyDescent="0.25">
      <c r="A3866"/>
      <c r="B3866" s="18"/>
      <c r="D3866"/>
      <c r="E3866"/>
      <c r="F3866"/>
      <c r="G3866"/>
      <c r="H3866"/>
      <c r="I3866"/>
      <c r="J3866"/>
      <c r="K3866"/>
      <c r="L3866"/>
      <c r="M3866"/>
      <c r="N3866"/>
      <c r="O3866"/>
      <c r="P3866"/>
      <c r="Q3866"/>
      <c r="R3866"/>
    </row>
    <row r="3867" spans="1:18" s="16" customFormat="1" x14ac:dyDescent="0.25">
      <c r="A3867"/>
      <c r="B3867" s="18"/>
      <c r="D3867"/>
      <c r="E3867"/>
      <c r="F3867"/>
      <c r="G3867"/>
      <c r="H3867"/>
      <c r="I3867"/>
      <c r="J3867"/>
      <c r="K3867"/>
      <c r="L3867"/>
      <c r="M3867"/>
      <c r="N3867"/>
      <c r="O3867"/>
      <c r="P3867"/>
      <c r="Q3867"/>
      <c r="R3867"/>
    </row>
    <row r="3868" spans="1:18" s="16" customFormat="1" x14ac:dyDescent="0.25">
      <c r="A3868"/>
      <c r="B3868" s="18"/>
      <c r="D3868"/>
      <c r="E3868"/>
      <c r="F3868"/>
      <c r="G3868"/>
      <c r="H3868"/>
      <c r="I3868"/>
      <c r="J3868"/>
      <c r="K3868"/>
      <c r="L3868"/>
      <c r="M3868"/>
      <c r="N3868"/>
      <c r="O3868"/>
      <c r="P3868"/>
      <c r="Q3868"/>
      <c r="R3868"/>
    </row>
    <row r="3869" spans="1:18" s="16" customFormat="1" x14ac:dyDescent="0.25">
      <c r="A3869"/>
      <c r="B3869" s="18"/>
      <c r="D3869"/>
      <c r="E3869"/>
      <c r="F3869"/>
      <c r="G3869"/>
      <c r="H3869"/>
      <c r="I3869"/>
      <c r="J3869"/>
      <c r="K3869"/>
      <c r="L3869"/>
      <c r="M3869"/>
      <c r="N3869"/>
      <c r="O3869"/>
      <c r="P3869"/>
      <c r="Q3869"/>
      <c r="R3869"/>
    </row>
    <row r="3870" spans="1:18" s="16" customFormat="1" x14ac:dyDescent="0.25">
      <c r="A3870"/>
      <c r="B3870" s="18"/>
      <c r="D3870"/>
      <c r="E3870"/>
      <c r="F3870"/>
      <c r="G3870"/>
      <c r="H3870"/>
      <c r="I3870"/>
      <c r="J3870"/>
      <c r="K3870"/>
      <c r="L3870"/>
      <c r="M3870"/>
      <c r="N3870"/>
      <c r="O3870"/>
      <c r="P3870"/>
      <c r="Q3870"/>
      <c r="R3870"/>
    </row>
    <row r="3871" spans="1:18" s="16" customFormat="1" x14ac:dyDescent="0.25">
      <c r="A3871"/>
      <c r="B3871" s="18"/>
      <c r="D3871"/>
      <c r="E3871"/>
      <c r="F3871"/>
      <c r="G3871"/>
      <c r="H3871"/>
      <c r="I3871"/>
      <c r="J3871"/>
      <c r="K3871"/>
      <c r="L3871"/>
      <c r="M3871"/>
      <c r="N3871"/>
      <c r="O3871"/>
      <c r="P3871"/>
      <c r="Q3871"/>
      <c r="R3871"/>
    </row>
    <row r="3872" spans="1:18" s="16" customFormat="1" x14ac:dyDescent="0.25">
      <c r="A3872"/>
      <c r="B3872" s="18"/>
      <c r="D3872"/>
      <c r="E3872"/>
      <c r="F3872"/>
      <c r="G3872"/>
      <c r="H3872"/>
      <c r="I3872"/>
      <c r="J3872"/>
      <c r="K3872"/>
      <c r="L3872"/>
      <c r="M3872"/>
      <c r="N3872"/>
      <c r="O3872"/>
      <c r="P3872"/>
      <c r="Q3872"/>
      <c r="R3872"/>
    </row>
    <row r="3873" spans="1:18" s="16" customFormat="1" x14ac:dyDescent="0.25">
      <c r="A3873"/>
      <c r="B3873" s="18"/>
      <c r="D3873"/>
      <c r="E3873"/>
      <c r="F3873"/>
      <c r="G3873"/>
      <c r="H3873"/>
      <c r="I3873"/>
      <c r="J3873"/>
      <c r="K3873"/>
      <c r="L3873"/>
      <c r="M3873"/>
      <c r="N3873"/>
      <c r="O3873"/>
      <c r="P3873"/>
      <c r="Q3873"/>
      <c r="R3873"/>
    </row>
    <row r="3874" spans="1:18" s="16" customFormat="1" x14ac:dyDescent="0.25">
      <c r="A3874"/>
      <c r="B3874" s="18"/>
      <c r="D3874"/>
      <c r="E3874"/>
      <c r="F3874"/>
      <c r="G3874"/>
      <c r="H3874"/>
      <c r="I3874"/>
      <c r="J3874"/>
      <c r="K3874"/>
      <c r="L3874"/>
      <c r="M3874"/>
      <c r="N3874"/>
      <c r="O3874"/>
      <c r="P3874"/>
      <c r="Q3874"/>
      <c r="R3874"/>
    </row>
    <row r="3875" spans="1:18" s="16" customFormat="1" x14ac:dyDescent="0.25">
      <c r="A3875"/>
      <c r="B3875" s="18"/>
      <c r="D3875"/>
      <c r="E3875"/>
      <c r="F3875"/>
      <c r="G3875"/>
      <c r="H3875"/>
      <c r="I3875"/>
      <c r="J3875"/>
      <c r="K3875"/>
      <c r="L3875"/>
      <c r="M3875"/>
      <c r="N3875"/>
      <c r="O3875"/>
      <c r="P3875"/>
      <c r="Q3875"/>
      <c r="R3875"/>
    </row>
    <row r="3876" spans="1:18" s="16" customFormat="1" x14ac:dyDescent="0.25">
      <c r="A3876"/>
      <c r="B3876" s="18"/>
      <c r="D3876"/>
      <c r="E3876"/>
      <c r="F3876"/>
      <c r="G3876"/>
      <c r="H3876"/>
      <c r="I3876"/>
      <c r="J3876"/>
      <c r="K3876"/>
      <c r="L3876"/>
      <c r="M3876"/>
      <c r="N3876"/>
      <c r="O3876"/>
      <c r="P3876"/>
      <c r="Q3876"/>
      <c r="R3876"/>
    </row>
    <row r="3877" spans="1:18" s="16" customFormat="1" x14ac:dyDescent="0.25">
      <c r="A3877"/>
      <c r="B3877" s="18"/>
      <c r="D3877"/>
      <c r="E3877"/>
      <c r="F3877"/>
      <c r="G3877"/>
      <c r="H3877"/>
      <c r="I3877"/>
      <c r="J3877"/>
      <c r="K3877"/>
      <c r="L3877"/>
      <c r="M3877"/>
      <c r="N3877"/>
      <c r="O3877"/>
      <c r="P3877"/>
      <c r="Q3877"/>
      <c r="R3877"/>
    </row>
    <row r="3878" spans="1:18" s="16" customFormat="1" x14ac:dyDescent="0.25">
      <c r="A3878"/>
      <c r="B3878" s="18"/>
      <c r="D3878"/>
      <c r="E3878"/>
      <c r="F3878"/>
      <c r="G3878"/>
      <c r="H3878"/>
      <c r="I3878"/>
      <c r="J3878"/>
      <c r="K3878"/>
      <c r="L3878"/>
      <c r="M3878"/>
      <c r="N3878"/>
      <c r="O3878"/>
      <c r="P3878"/>
      <c r="Q3878"/>
      <c r="R3878"/>
    </row>
    <row r="3879" spans="1:18" s="16" customFormat="1" x14ac:dyDescent="0.25">
      <c r="A3879"/>
      <c r="B3879" s="18"/>
      <c r="D3879"/>
      <c r="E3879"/>
      <c r="F3879"/>
      <c r="G3879"/>
      <c r="H3879"/>
      <c r="I3879"/>
      <c r="J3879"/>
      <c r="K3879"/>
      <c r="L3879"/>
      <c r="M3879"/>
      <c r="N3879"/>
      <c r="O3879"/>
      <c r="P3879"/>
      <c r="Q3879"/>
      <c r="R3879"/>
    </row>
    <row r="3880" spans="1:18" s="16" customFormat="1" x14ac:dyDescent="0.25">
      <c r="A3880"/>
      <c r="B3880" s="18"/>
      <c r="D3880"/>
      <c r="E3880"/>
      <c r="F3880"/>
      <c r="G3880"/>
      <c r="H3880"/>
      <c r="I3880"/>
      <c r="J3880"/>
      <c r="K3880"/>
      <c r="L3880"/>
      <c r="M3880"/>
      <c r="N3880"/>
      <c r="O3880"/>
      <c r="P3880"/>
      <c r="Q3880"/>
      <c r="R3880"/>
    </row>
    <row r="3881" spans="1:18" s="16" customFormat="1" x14ac:dyDescent="0.25">
      <c r="A3881"/>
      <c r="B3881" s="18"/>
      <c r="D3881"/>
      <c r="E3881"/>
      <c r="F3881"/>
      <c r="G3881"/>
      <c r="H3881"/>
      <c r="I3881"/>
      <c r="J3881"/>
      <c r="K3881"/>
      <c r="L3881"/>
      <c r="M3881"/>
      <c r="N3881"/>
      <c r="O3881"/>
      <c r="P3881"/>
      <c r="Q3881"/>
      <c r="R3881"/>
    </row>
    <row r="3882" spans="1:18" s="16" customFormat="1" x14ac:dyDescent="0.25">
      <c r="A3882"/>
      <c r="B3882" s="18"/>
      <c r="D3882"/>
      <c r="E3882"/>
      <c r="F3882"/>
      <c r="G3882"/>
      <c r="H3882"/>
      <c r="I3882"/>
      <c r="J3882"/>
      <c r="K3882"/>
      <c r="L3882"/>
      <c r="M3882"/>
      <c r="N3882"/>
      <c r="O3882"/>
      <c r="P3882"/>
      <c r="Q3882"/>
      <c r="R3882"/>
    </row>
    <row r="3883" spans="1:18" s="16" customFormat="1" x14ac:dyDescent="0.25">
      <c r="A3883"/>
      <c r="B3883" s="18"/>
      <c r="D3883"/>
      <c r="E3883"/>
      <c r="F3883"/>
      <c r="G3883"/>
      <c r="H3883"/>
      <c r="I3883"/>
      <c r="J3883"/>
      <c r="K3883"/>
      <c r="L3883"/>
      <c r="M3883"/>
      <c r="N3883"/>
      <c r="O3883"/>
      <c r="P3883"/>
      <c r="Q3883"/>
      <c r="R3883"/>
    </row>
    <row r="3884" spans="1:18" s="16" customFormat="1" x14ac:dyDescent="0.25">
      <c r="A3884"/>
      <c r="B3884" s="18"/>
      <c r="D3884"/>
      <c r="E3884"/>
      <c r="F3884"/>
      <c r="G3884"/>
      <c r="H3884"/>
      <c r="I3884"/>
      <c r="J3884"/>
      <c r="K3884"/>
      <c r="L3884"/>
      <c r="M3884"/>
      <c r="N3884"/>
      <c r="O3884"/>
      <c r="P3884"/>
      <c r="Q3884"/>
      <c r="R3884"/>
    </row>
    <row r="3885" spans="1:18" s="16" customFormat="1" x14ac:dyDescent="0.25">
      <c r="A3885"/>
      <c r="B3885" s="18"/>
      <c r="D3885"/>
      <c r="E3885"/>
      <c r="F3885"/>
      <c r="G3885"/>
      <c r="H3885"/>
      <c r="I3885"/>
      <c r="J3885"/>
      <c r="K3885"/>
      <c r="L3885"/>
      <c r="M3885"/>
      <c r="N3885"/>
      <c r="O3885"/>
      <c r="P3885"/>
      <c r="Q3885"/>
      <c r="R3885"/>
    </row>
    <row r="3886" spans="1:18" s="16" customFormat="1" x14ac:dyDescent="0.25">
      <c r="A3886"/>
      <c r="B3886" s="18"/>
      <c r="D3886"/>
      <c r="E3886"/>
      <c r="F3886"/>
      <c r="G3886"/>
      <c r="H3886"/>
      <c r="I3886"/>
      <c r="J3886"/>
      <c r="K3886"/>
      <c r="L3886"/>
      <c r="M3886"/>
      <c r="N3886"/>
      <c r="O3886"/>
      <c r="P3886"/>
      <c r="Q3886"/>
      <c r="R3886"/>
    </row>
    <row r="3887" spans="1:18" s="16" customFormat="1" x14ac:dyDescent="0.25">
      <c r="A3887"/>
      <c r="B3887" s="18"/>
      <c r="D3887"/>
      <c r="E3887"/>
      <c r="F3887"/>
      <c r="G3887"/>
      <c r="H3887"/>
      <c r="I3887"/>
      <c r="J3887"/>
      <c r="K3887"/>
      <c r="L3887"/>
      <c r="M3887"/>
      <c r="N3887"/>
      <c r="O3887"/>
      <c r="P3887"/>
      <c r="Q3887"/>
      <c r="R3887"/>
    </row>
    <row r="3888" spans="1:18" s="16" customFormat="1" x14ac:dyDescent="0.25">
      <c r="A3888"/>
      <c r="B3888" s="18"/>
      <c r="D3888"/>
      <c r="E3888"/>
      <c r="F3888"/>
      <c r="G3888"/>
      <c r="H3888"/>
      <c r="I3888"/>
      <c r="J3888"/>
      <c r="K3888"/>
      <c r="L3888"/>
      <c r="M3888"/>
      <c r="N3888"/>
      <c r="O3888"/>
      <c r="P3888"/>
      <c r="Q3888"/>
      <c r="R3888"/>
    </row>
    <row r="3889" spans="1:18" s="16" customFormat="1" x14ac:dyDescent="0.25">
      <c r="A3889"/>
      <c r="B3889" s="18"/>
      <c r="D3889"/>
      <c r="E3889"/>
      <c r="F3889"/>
      <c r="G3889"/>
      <c r="H3889"/>
      <c r="I3889"/>
      <c r="J3889"/>
      <c r="K3889"/>
      <c r="L3889"/>
      <c r="M3889"/>
      <c r="N3889"/>
      <c r="O3889"/>
      <c r="P3889"/>
      <c r="Q3889"/>
      <c r="R3889"/>
    </row>
    <row r="3890" spans="1:18" s="16" customFormat="1" x14ac:dyDescent="0.25">
      <c r="A3890"/>
      <c r="B3890" s="18"/>
      <c r="D3890"/>
      <c r="E3890"/>
      <c r="F3890"/>
      <c r="G3890"/>
      <c r="H3890"/>
      <c r="I3890"/>
      <c r="J3890"/>
      <c r="K3890"/>
      <c r="L3890"/>
      <c r="M3890"/>
      <c r="N3890"/>
      <c r="O3890"/>
      <c r="P3890"/>
      <c r="Q3890"/>
      <c r="R3890"/>
    </row>
    <row r="3891" spans="1:18" s="16" customFormat="1" x14ac:dyDescent="0.25">
      <c r="A3891"/>
      <c r="B3891" s="18"/>
      <c r="D3891"/>
      <c r="E3891"/>
      <c r="F3891"/>
      <c r="G3891"/>
      <c r="H3891"/>
      <c r="I3891"/>
      <c r="J3891"/>
      <c r="K3891"/>
      <c r="L3891"/>
      <c r="M3891"/>
      <c r="N3891"/>
      <c r="O3891"/>
      <c r="P3891"/>
      <c r="Q3891"/>
      <c r="R3891"/>
    </row>
    <row r="3892" spans="1:18" s="16" customFormat="1" x14ac:dyDescent="0.25">
      <c r="A3892"/>
      <c r="B3892" s="18"/>
      <c r="D3892"/>
      <c r="E3892"/>
      <c r="F3892"/>
      <c r="G3892"/>
      <c r="H3892"/>
      <c r="I3892"/>
      <c r="J3892"/>
      <c r="K3892"/>
      <c r="L3892"/>
      <c r="M3892"/>
      <c r="N3892"/>
      <c r="O3892"/>
      <c r="P3892"/>
      <c r="Q3892"/>
      <c r="R3892"/>
    </row>
    <row r="3893" spans="1:18" s="16" customFormat="1" x14ac:dyDescent="0.25">
      <c r="A3893"/>
      <c r="B3893" s="18"/>
      <c r="D3893"/>
      <c r="E3893"/>
      <c r="F3893"/>
      <c r="G3893"/>
      <c r="H3893"/>
      <c r="I3893"/>
      <c r="J3893"/>
      <c r="K3893"/>
      <c r="L3893"/>
      <c r="M3893"/>
      <c r="N3893"/>
      <c r="O3893"/>
      <c r="P3893"/>
      <c r="Q3893"/>
      <c r="R3893"/>
    </row>
    <row r="3894" spans="1:18" s="16" customFormat="1" x14ac:dyDescent="0.25">
      <c r="A3894"/>
      <c r="B3894" s="18"/>
      <c r="D3894"/>
      <c r="E3894"/>
      <c r="F3894"/>
      <c r="G3894"/>
      <c r="H3894"/>
      <c r="I3894"/>
      <c r="J3894"/>
      <c r="K3894"/>
      <c r="L3894"/>
      <c r="M3894"/>
      <c r="N3894"/>
      <c r="O3894"/>
      <c r="P3894"/>
      <c r="Q3894"/>
      <c r="R3894"/>
    </row>
    <row r="3895" spans="1:18" s="16" customFormat="1" x14ac:dyDescent="0.25">
      <c r="A3895"/>
      <c r="B3895" s="18"/>
      <c r="D3895"/>
      <c r="E3895"/>
      <c r="F3895"/>
      <c r="G3895"/>
      <c r="H3895"/>
      <c r="I3895"/>
      <c r="J3895"/>
      <c r="K3895"/>
      <c r="L3895"/>
      <c r="M3895"/>
      <c r="N3895"/>
      <c r="O3895"/>
      <c r="P3895"/>
      <c r="Q3895"/>
      <c r="R3895"/>
    </row>
    <row r="3896" spans="1:18" s="16" customFormat="1" x14ac:dyDescent="0.25">
      <c r="A3896"/>
      <c r="B3896" s="18"/>
      <c r="D3896"/>
      <c r="E3896"/>
      <c r="F3896"/>
      <c r="G3896"/>
      <c r="H3896"/>
      <c r="I3896"/>
      <c r="J3896"/>
      <c r="K3896"/>
      <c r="L3896"/>
      <c r="M3896"/>
      <c r="N3896"/>
      <c r="O3896"/>
      <c r="P3896"/>
      <c r="Q3896"/>
      <c r="R3896"/>
    </row>
    <row r="3897" spans="1:18" s="16" customFormat="1" x14ac:dyDescent="0.25">
      <c r="A3897"/>
      <c r="B3897" s="18"/>
      <c r="D3897"/>
      <c r="E3897"/>
      <c r="F3897"/>
      <c r="G3897"/>
      <c r="H3897"/>
      <c r="I3897"/>
      <c r="J3897"/>
      <c r="K3897"/>
      <c r="L3897"/>
      <c r="M3897"/>
      <c r="N3897"/>
      <c r="O3897"/>
      <c r="P3897"/>
      <c r="Q3897"/>
      <c r="R3897"/>
    </row>
    <row r="3898" spans="1:18" s="16" customFormat="1" x14ac:dyDescent="0.25">
      <c r="A3898"/>
      <c r="B3898" s="18"/>
      <c r="D3898"/>
      <c r="E3898"/>
      <c r="F3898"/>
      <c r="G3898"/>
      <c r="H3898"/>
      <c r="I3898"/>
      <c r="J3898"/>
      <c r="K3898"/>
      <c r="L3898"/>
      <c r="M3898"/>
      <c r="N3898"/>
      <c r="O3898"/>
      <c r="P3898"/>
      <c r="Q3898"/>
      <c r="R3898"/>
    </row>
    <row r="3899" spans="1:18" s="16" customFormat="1" x14ac:dyDescent="0.25">
      <c r="A3899"/>
      <c r="B3899" s="18"/>
      <c r="D3899"/>
      <c r="E3899"/>
      <c r="F3899"/>
      <c r="G3899"/>
      <c r="H3899"/>
      <c r="I3899"/>
      <c r="J3899"/>
      <c r="K3899"/>
      <c r="L3899"/>
      <c r="M3899"/>
      <c r="N3899"/>
      <c r="O3899"/>
      <c r="P3899"/>
      <c r="Q3899"/>
      <c r="R3899"/>
    </row>
    <row r="3900" spans="1:18" s="16" customFormat="1" x14ac:dyDescent="0.25">
      <c r="A3900"/>
      <c r="B3900" s="18"/>
      <c r="D3900"/>
      <c r="E3900"/>
      <c r="F3900"/>
      <c r="G3900"/>
      <c r="H3900"/>
      <c r="I3900"/>
      <c r="J3900"/>
      <c r="K3900"/>
      <c r="L3900"/>
      <c r="M3900"/>
      <c r="N3900"/>
      <c r="O3900"/>
      <c r="P3900"/>
      <c r="Q3900"/>
      <c r="R3900"/>
    </row>
    <row r="3901" spans="1:18" s="16" customFormat="1" x14ac:dyDescent="0.25">
      <c r="A3901"/>
      <c r="B3901" s="18"/>
      <c r="D3901"/>
      <c r="E3901"/>
      <c r="F3901"/>
      <c r="G3901"/>
      <c r="H3901"/>
      <c r="I3901"/>
      <c r="J3901"/>
      <c r="K3901"/>
      <c r="L3901"/>
      <c r="M3901"/>
      <c r="N3901"/>
      <c r="O3901"/>
      <c r="P3901"/>
      <c r="Q3901"/>
      <c r="R3901"/>
    </row>
    <row r="3902" spans="1:18" s="16" customFormat="1" x14ac:dyDescent="0.25">
      <c r="A3902"/>
      <c r="B3902" s="18"/>
      <c r="D3902"/>
      <c r="E3902"/>
      <c r="F3902"/>
      <c r="G3902"/>
      <c r="H3902"/>
      <c r="I3902"/>
      <c r="J3902"/>
      <c r="K3902"/>
      <c r="L3902"/>
      <c r="M3902"/>
      <c r="N3902"/>
      <c r="O3902"/>
      <c r="P3902"/>
      <c r="Q3902"/>
      <c r="R3902"/>
    </row>
    <row r="3903" spans="1:18" s="16" customFormat="1" x14ac:dyDescent="0.25">
      <c r="A3903"/>
      <c r="B3903" s="18"/>
      <c r="D3903"/>
      <c r="E3903"/>
      <c r="F3903"/>
      <c r="G3903"/>
      <c r="H3903"/>
      <c r="I3903"/>
      <c r="J3903"/>
      <c r="K3903"/>
      <c r="L3903"/>
      <c r="M3903"/>
      <c r="N3903"/>
      <c r="O3903"/>
      <c r="P3903"/>
      <c r="Q3903"/>
      <c r="R3903"/>
    </row>
    <row r="3904" spans="1:18" s="16" customFormat="1" x14ac:dyDescent="0.25">
      <c r="A3904"/>
      <c r="B3904" s="18"/>
      <c r="D3904"/>
      <c r="E3904"/>
      <c r="F3904"/>
      <c r="G3904"/>
      <c r="H3904"/>
      <c r="I3904"/>
      <c r="J3904"/>
      <c r="K3904"/>
      <c r="L3904"/>
      <c r="M3904"/>
      <c r="N3904"/>
      <c r="O3904"/>
      <c r="P3904"/>
      <c r="Q3904"/>
      <c r="R3904"/>
    </row>
    <row r="3905" spans="1:18" s="16" customFormat="1" x14ac:dyDescent="0.25">
      <c r="A3905"/>
      <c r="B3905" s="18"/>
      <c r="D3905"/>
      <c r="E3905"/>
      <c r="F3905"/>
      <c r="G3905"/>
      <c r="H3905"/>
      <c r="I3905"/>
      <c r="J3905"/>
      <c r="K3905"/>
      <c r="L3905"/>
      <c r="M3905"/>
      <c r="N3905"/>
      <c r="O3905"/>
      <c r="P3905"/>
      <c r="Q3905"/>
      <c r="R3905"/>
    </row>
    <row r="3906" spans="1:18" s="16" customFormat="1" x14ac:dyDescent="0.25">
      <c r="A3906"/>
      <c r="B3906" s="18"/>
      <c r="D3906"/>
      <c r="E3906"/>
      <c r="F3906"/>
      <c r="G3906"/>
      <c r="H3906"/>
      <c r="I3906"/>
      <c r="J3906"/>
      <c r="K3906"/>
      <c r="L3906"/>
      <c r="M3906"/>
      <c r="N3906"/>
      <c r="O3906"/>
      <c r="P3906"/>
      <c r="Q3906"/>
      <c r="R3906"/>
    </row>
    <row r="3907" spans="1:18" s="16" customFormat="1" x14ac:dyDescent="0.25">
      <c r="A3907"/>
      <c r="B3907" s="18"/>
      <c r="D3907"/>
      <c r="E3907"/>
      <c r="F3907"/>
      <c r="G3907"/>
      <c r="H3907"/>
      <c r="I3907"/>
      <c r="J3907"/>
      <c r="K3907"/>
      <c r="L3907"/>
      <c r="M3907"/>
      <c r="N3907"/>
      <c r="O3907"/>
      <c r="P3907"/>
      <c r="Q3907"/>
      <c r="R3907"/>
    </row>
    <row r="3908" spans="1:18" s="16" customFormat="1" x14ac:dyDescent="0.25">
      <c r="A3908"/>
      <c r="B3908" s="18"/>
      <c r="D3908"/>
      <c r="E3908"/>
      <c r="F3908"/>
      <c r="G3908"/>
      <c r="H3908"/>
      <c r="I3908"/>
      <c r="J3908"/>
      <c r="K3908"/>
      <c r="L3908"/>
      <c r="M3908"/>
      <c r="N3908"/>
      <c r="O3908"/>
      <c r="P3908"/>
      <c r="Q3908"/>
      <c r="R3908"/>
    </row>
    <row r="3909" spans="1:18" s="16" customFormat="1" x14ac:dyDescent="0.25">
      <c r="A3909"/>
      <c r="B3909" s="18"/>
      <c r="D3909"/>
      <c r="E3909"/>
      <c r="F3909"/>
      <c r="G3909"/>
      <c r="H3909"/>
      <c r="I3909"/>
      <c r="J3909"/>
      <c r="K3909"/>
      <c r="L3909"/>
      <c r="M3909"/>
      <c r="N3909"/>
      <c r="O3909"/>
      <c r="P3909"/>
      <c r="Q3909"/>
      <c r="R3909"/>
    </row>
    <row r="3910" spans="1:18" s="16" customFormat="1" x14ac:dyDescent="0.25">
      <c r="A3910"/>
      <c r="B3910" s="18"/>
      <c r="D3910"/>
      <c r="E3910"/>
      <c r="F3910"/>
      <c r="G3910"/>
      <c r="H3910"/>
      <c r="I3910"/>
      <c r="J3910"/>
      <c r="K3910"/>
      <c r="L3910"/>
      <c r="M3910"/>
      <c r="N3910"/>
      <c r="O3910"/>
      <c r="P3910"/>
      <c r="Q3910"/>
      <c r="R3910"/>
    </row>
    <row r="3911" spans="1:18" s="16" customFormat="1" x14ac:dyDescent="0.25">
      <c r="A3911"/>
      <c r="B3911" s="18"/>
      <c r="D3911"/>
      <c r="E3911"/>
      <c r="F3911"/>
      <c r="G3911"/>
      <c r="H3911"/>
      <c r="I3911"/>
      <c r="J3911"/>
      <c r="K3911"/>
      <c r="L3911"/>
      <c r="M3911"/>
      <c r="N3911"/>
      <c r="O3911"/>
      <c r="P3911"/>
      <c r="Q3911"/>
      <c r="R3911"/>
    </row>
    <row r="3912" spans="1:18" s="16" customFormat="1" x14ac:dyDescent="0.25">
      <c r="A3912"/>
      <c r="B3912" s="17"/>
      <c r="D3912"/>
      <c r="E3912"/>
      <c r="F3912"/>
      <c r="G3912"/>
      <c r="H3912"/>
      <c r="I3912"/>
      <c r="J3912"/>
      <c r="K3912"/>
      <c r="L3912"/>
      <c r="M3912"/>
      <c r="N3912"/>
      <c r="O3912"/>
      <c r="P3912"/>
      <c r="Q3912"/>
      <c r="R3912"/>
    </row>
    <row r="3913" spans="1:18" s="16" customFormat="1" x14ac:dyDescent="0.25">
      <c r="A3913"/>
      <c r="B3913" s="18"/>
      <c r="D3913"/>
      <c r="E3913"/>
      <c r="F3913"/>
      <c r="G3913"/>
      <c r="H3913"/>
      <c r="I3913"/>
      <c r="J3913"/>
      <c r="K3913"/>
      <c r="L3913"/>
      <c r="M3913"/>
      <c r="N3913"/>
      <c r="O3913"/>
      <c r="P3913"/>
      <c r="Q3913"/>
      <c r="R3913"/>
    </row>
    <row r="3914" spans="1:18" s="16" customFormat="1" x14ac:dyDescent="0.25">
      <c r="A3914"/>
      <c r="B3914" s="18"/>
      <c r="D3914"/>
      <c r="E3914"/>
      <c r="F3914"/>
      <c r="G3914"/>
      <c r="H3914"/>
      <c r="I3914"/>
      <c r="J3914"/>
      <c r="K3914"/>
      <c r="L3914"/>
      <c r="M3914"/>
      <c r="N3914"/>
      <c r="O3914"/>
      <c r="P3914"/>
      <c r="Q3914"/>
      <c r="R3914"/>
    </row>
    <row r="3915" spans="1:18" s="16" customFormat="1" x14ac:dyDescent="0.25">
      <c r="A3915"/>
      <c r="B3915" s="18"/>
      <c r="D3915"/>
      <c r="E3915"/>
      <c r="F3915"/>
      <c r="G3915"/>
      <c r="H3915"/>
      <c r="I3915"/>
      <c r="J3915"/>
      <c r="K3915"/>
      <c r="L3915"/>
      <c r="M3915"/>
      <c r="N3915"/>
      <c r="O3915"/>
      <c r="P3915"/>
      <c r="Q3915"/>
      <c r="R3915"/>
    </row>
    <row r="3916" spans="1:18" s="16" customFormat="1" x14ac:dyDescent="0.25">
      <c r="A3916"/>
      <c r="B3916" s="18"/>
      <c r="D3916"/>
      <c r="E3916"/>
      <c r="F3916"/>
      <c r="G3916"/>
      <c r="H3916"/>
      <c r="I3916"/>
      <c r="J3916"/>
      <c r="K3916"/>
      <c r="L3916"/>
      <c r="M3916"/>
      <c r="N3916"/>
      <c r="O3916"/>
      <c r="P3916"/>
      <c r="Q3916"/>
      <c r="R3916"/>
    </row>
    <row r="3917" spans="1:18" s="16" customFormat="1" x14ac:dyDescent="0.25">
      <c r="A3917"/>
      <c r="B3917" s="18"/>
      <c r="D3917"/>
      <c r="E3917"/>
      <c r="F3917"/>
      <c r="G3917"/>
      <c r="H3917"/>
      <c r="I3917"/>
      <c r="J3917"/>
      <c r="K3917"/>
      <c r="L3917"/>
      <c r="M3917"/>
      <c r="N3917"/>
      <c r="O3917"/>
      <c r="P3917"/>
      <c r="Q3917"/>
      <c r="R3917"/>
    </row>
    <row r="3918" spans="1:18" s="16" customFormat="1" x14ac:dyDescent="0.25">
      <c r="A3918"/>
      <c r="B3918" s="18"/>
      <c r="D3918"/>
      <c r="E3918"/>
      <c r="F3918"/>
      <c r="G3918"/>
      <c r="H3918"/>
      <c r="I3918"/>
      <c r="J3918"/>
      <c r="K3918"/>
      <c r="L3918"/>
      <c r="M3918"/>
      <c r="N3918"/>
      <c r="O3918"/>
      <c r="P3918"/>
      <c r="Q3918"/>
      <c r="R3918"/>
    </row>
    <row r="3919" spans="1:18" s="16" customFormat="1" x14ac:dyDescent="0.25">
      <c r="A3919"/>
      <c r="B3919" s="18"/>
      <c r="D3919"/>
      <c r="E3919"/>
      <c r="F3919"/>
      <c r="G3919"/>
      <c r="H3919"/>
      <c r="I3919"/>
      <c r="J3919"/>
      <c r="K3919"/>
      <c r="L3919"/>
      <c r="M3919"/>
      <c r="N3919"/>
      <c r="O3919"/>
      <c r="P3919"/>
      <c r="Q3919"/>
      <c r="R3919"/>
    </row>
    <row r="3920" spans="1:18" s="16" customFormat="1" x14ac:dyDescent="0.25">
      <c r="A3920"/>
      <c r="B3920" s="18"/>
      <c r="D3920"/>
      <c r="E3920"/>
      <c r="F3920"/>
      <c r="G3920"/>
      <c r="H3920"/>
      <c r="I3920"/>
      <c r="J3920"/>
      <c r="K3920"/>
      <c r="L3920"/>
      <c r="M3920"/>
      <c r="N3920"/>
      <c r="O3920"/>
      <c r="P3920"/>
      <c r="Q3920"/>
      <c r="R3920"/>
    </row>
    <row r="3921" spans="1:18" s="16" customFormat="1" x14ac:dyDescent="0.25">
      <c r="A3921"/>
      <c r="B3921" s="18"/>
      <c r="D3921"/>
      <c r="E3921"/>
      <c r="F3921"/>
      <c r="G3921"/>
      <c r="H3921"/>
      <c r="I3921"/>
      <c r="J3921"/>
      <c r="K3921"/>
      <c r="L3921"/>
      <c r="M3921"/>
      <c r="N3921"/>
      <c r="O3921"/>
      <c r="P3921"/>
      <c r="Q3921"/>
      <c r="R3921"/>
    </row>
    <row r="3922" spans="1:18" s="16" customFormat="1" x14ac:dyDescent="0.25">
      <c r="A3922"/>
      <c r="B3922" s="18"/>
      <c r="D3922"/>
      <c r="E3922"/>
      <c r="F3922"/>
      <c r="G3922"/>
      <c r="H3922"/>
      <c r="I3922"/>
      <c r="J3922"/>
      <c r="K3922"/>
      <c r="L3922"/>
      <c r="M3922"/>
      <c r="N3922"/>
      <c r="O3922"/>
      <c r="P3922"/>
      <c r="Q3922"/>
      <c r="R3922"/>
    </row>
    <row r="3923" spans="1:18" s="16" customFormat="1" x14ac:dyDescent="0.25">
      <c r="A3923"/>
      <c r="B3923" s="18"/>
      <c r="D3923"/>
      <c r="E3923"/>
      <c r="F3923"/>
      <c r="G3923"/>
      <c r="H3923"/>
      <c r="I3923"/>
      <c r="J3923"/>
      <c r="K3923"/>
      <c r="L3923"/>
      <c r="M3923"/>
      <c r="N3923"/>
      <c r="O3923"/>
      <c r="P3923"/>
      <c r="Q3923"/>
      <c r="R3923"/>
    </row>
    <row r="3924" spans="1:18" s="16" customFormat="1" x14ac:dyDescent="0.25">
      <c r="A3924"/>
      <c r="B3924" s="18"/>
      <c r="D3924"/>
      <c r="E3924"/>
      <c r="F3924"/>
      <c r="G3924"/>
      <c r="H3924"/>
      <c r="I3924"/>
      <c r="J3924"/>
      <c r="K3924"/>
      <c r="L3924"/>
      <c r="M3924"/>
      <c r="N3924"/>
      <c r="O3924"/>
      <c r="P3924"/>
      <c r="Q3924"/>
      <c r="R3924"/>
    </row>
    <row r="3925" spans="1:18" s="16" customFormat="1" x14ac:dyDescent="0.25">
      <c r="A3925"/>
      <c r="B3925" s="18"/>
      <c r="D3925"/>
      <c r="E3925"/>
      <c r="F3925"/>
      <c r="G3925"/>
      <c r="H3925"/>
      <c r="I3925"/>
      <c r="J3925"/>
      <c r="K3925"/>
      <c r="L3925"/>
      <c r="M3925"/>
      <c r="N3925"/>
      <c r="O3925"/>
      <c r="P3925"/>
      <c r="Q3925"/>
      <c r="R3925"/>
    </row>
    <row r="3926" spans="1:18" s="16" customFormat="1" x14ac:dyDescent="0.25">
      <c r="A3926"/>
      <c r="B3926" s="18"/>
      <c r="D3926"/>
      <c r="E3926"/>
      <c r="F3926"/>
      <c r="G3926"/>
      <c r="H3926"/>
      <c r="I3926"/>
      <c r="J3926"/>
      <c r="K3926"/>
      <c r="L3926"/>
      <c r="M3926"/>
      <c r="N3926"/>
      <c r="O3926"/>
      <c r="P3926"/>
      <c r="Q3926"/>
      <c r="R3926"/>
    </row>
    <row r="3927" spans="1:18" s="16" customFormat="1" x14ac:dyDescent="0.25">
      <c r="A3927"/>
      <c r="B3927" s="18"/>
      <c r="D3927"/>
      <c r="E3927"/>
      <c r="F3927"/>
      <c r="G3927"/>
      <c r="H3927"/>
      <c r="I3927"/>
      <c r="J3927"/>
      <c r="K3927"/>
      <c r="L3927"/>
      <c r="M3927"/>
      <c r="N3927"/>
      <c r="O3927"/>
      <c r="P3927"/>
      <c r="Q3927"/>
      <c r="R3927"/>
    </row>
    <row r="3928" spans="1:18" s="16" customFormat="1" x14ac:dyDescent="0.25">
      <c r="A3928"/>
      <c r="B3928" s="18"/>
      <c r="D3928"/>
      <c r="E3928"/>
      <c r="F3928"/>
      <c r="G3928"/>
      <c r="H3928"/>
      <c r="I3928"/>
      <c r="J3928"/>
      <c r="K3928"/>
      <c r="L3928"/>
      <c r="M3928"/>
      <c r="N3928"/>
      <c r="O3928"/>
      <c r="P3928"/>
      <c r="Q3928"/>
      <c r="R3928"/>
    </row>
    <row r="3929" spans="1:18" s="16" customFormat="1" x14ac:dyDescent="0.25">
      <c r="A3929"/>
      <c r="B3929" s="18"/>
      <c r="D3929"/>
      <c r="E3929"/>
      <c r="F3929"/>
      <c r="G3929"/>
      <c r="H3929"/>
      <c r="I3929"/>
      <c r="J3929"/>
      <c r="K3929"/>
      <c r="L3929"/>
      <c r="M3929"/>
      <c r="N3929"/>
      <c r="O3929"/>
      <c r="P3929"/>
      <c r="Q3929"/>
      <c r="R3929"/>
    </row>
    <row r="3930" spans="1:18" s="16" customFormat="1" x14ac:dyDescent="0.25">
      <c r="A3930"/>
      <c r="B3930" s="18"/>
      <c r="D3930"/>
      <c r="E3930"/>
      <c r="F3930"/>
      <c r="G3930"/>
      <c r="H3930"/>
      <c r="I3930"/>
      <c r="J3930"/>
      <c r="K3930"/>
      <c r="L3930"/>
      <c r="M3930"/>
      <c r="N3930"/>
      <c r="O3930"/>
      <c r="P3930"/>
      <c r="Q3930"/>
      <c r="R3930"/>
    </row>
    <row r="3931" spans="1:18" s="16" customFormat="1" x14ac:dyDescent="0.25">
      <c r="A3931"/>
      <c r="B3931" s="18"/>
      <c r="D3931"/>
      <c r="E3931"/>
      <c r="F3931"/>
      <c r="G3931"/>
      <c r="H3931"/>
      <c r="I3931"/>
      <c r="J3931"/>
      <c r="K3931"/>
      <c r="L3931"/>
      <c r="M3931"/>
      <c r="N3931"/>
      <c r="O3931"/>
      <c r="P3931"/>
      <c r="Q3931"/>
      <c r="R3931"/>
    </row>
    <row r="3932" spans="1:18" s="16" customFormat="1" x14ac:dyDescent="0.25">
      <c r="A3932"/>
      <c r="B3932" s="18"/>
      <c r="D3932"/>
      <c r="E3932"/>
      <c r="F3932"/>
      <c r="G3932"/>
      <c r="H3932"/>
      <c r="I3932"/>
      <c r="J3932"/>
      <c r="K3932"/>
      <c r="L3932"/>
      <c r="M3932"/>
      <c r="N3932"/>
      <c r="O3932"/>
      <c r="P3932"/>
      <c r="Q3932"/>
      <c r="R3932"/>
    </row>
    <row r="3933" spans="1:18" s="16" customFormat="1" x14ac:dyDescent="0.25">
      <c r="A3933"/>
      <c r="B3933" s="18"/>
      <c r="D3933"/>
      <c r="E3933"/>
      <c r="F3933"/>
      <c r="G3933"/>
      <c r="H3933"/>
      <c r="I3933"/>
      <c r="J3933"/>
      <c r="K3933"/>
      <c r="L3933"/>
      <c r="M3933"/>
      <c r="N3933"/>
      <c r="O3933"/>
      <c r="P3933"/>
      <c r="Q3933"/>
      <c r="R3933"/>
    </row>
    <row r="3934" spans="1:18" s="16" customFormat="1" x14ac:dyDescent="0.25">
      <c r="A3934"/>
      <c r="B3934" s="18"/>
      <c r="D3934"/>
      <c r="E3934"/>
      <c r="F3934"/>
      <c r="G3934"/>
      <c r="H3934"/>
      <c r="I3934"/>
      <c r="J3934"/>
      <c r="K3934"/>
      <c r="L3934"/>
      <c r="M3934"/>
      <c r="N3934"/>
      <c r="O3934"/>
      <c r="P3934"/>
      <c r="Q3934"/>
      <c r="R3934"/>
    </row>
    <row r="3935" spans="1:18" s="16" customFormat="1" x14ac:dyDescent="0.25">
      <c r="A3935"/>
      <c r="B3935" s="18"/>
      <c r="D3935"/>
      <c r="E3935"/>
      <c r="F3935"/>
      <c r="G3935"/>
      <c r="H3935"/>
      <c r="I3935"/>
      <c r="J3935"/>
      <c r="K3935"/>
      <c r="L3935"/>
      <c r="M3935"/>
      <c r="N3935"/>
      <c r="O3935"/>
      <c r="P3935"/>
      <c r="Q3935"/>
      <c r="R3935"/>
    </row>
    <row r="3936" spans="1:18" s="16" customFormat="1" x14ac:dyDescent="0.25">
      <c r="A3936"/>
      <c r="B3936" s="18"/>
      <c r="D3936"/>
      <c r="E3936"/>
      <c r="F3936"/>
      <c r="G3936"/>
      <c r="H3936"/>
      <c r="I3936"/>
      <c r="J3936"/>
      <c r="K3936"/>
      <c r="L3936"/>
      <c r="M3936"/>
      <c r="N3936"/>
      <c r="O3936"/>
      <c r="P3936"/>
      <c r="Q3936"/>
      <c r="R3936"/>
    </row>
    <row r="3937" spans="1:18" s="16" customFormat="1" x14ac:dyDescent="0.25">
      <c r="A3937"/>
      <c r="B3937" s="18"/>
      <c r="D3937"/>
      <c r="E3937"/>
      <c r="F3937"/>
      <c r="G3937"/>
      <c r="H3937"/>
      <c r="I3937"/>
      <c r="J3937"/>
      <c r="K3937"/>
      <c r="L3937"/>
      <c r="M3937"/>
      <c r="N3937"/>
      <c r="O3937"/>
      <c r="P3937"/>
      <c r="Q3937"/>
      <c r="R3937"/>
    </row>
    <row r="3938" spans="1:18" s="16" customFormat="1" x14ac:dyDescent="0.25">
      <c r="A3938"/>
      <c r="B3938" s="18"/>
      <c r="D3938"/>
      <c r="E3938"/>
      <c r="F3938"/>
      <c r="G3938"/>
      <c r="H3938"/>
      <c r="I3938"/>
      <c r="J3938"/>
      <c r="K3938"/>
      <c r="L3938"/>
      <c r="M3938"/>
      <c r="N3938"/>
      <c r="O3938"/>
      <c r="P3938"/>
      <c r="Q3938"/>
      <c r="R3938"/>
    </row>
    <row r="3939" spans="1:18" s="16" customFormat="1" x14ac:dyDescent="0.25">
      <c r="A3939"/>
      <c r="B3939" s="18"/>
      <c r="D3939"/>
      <c r="E3939"/>
      <c r="F3939"/>
      <c r="G3939"/>
      <c r="H3939"/>
      <c r="I3939"/>
      <c r="J3939"/>
      <c r="K3939"/>
      <c r="L3939"/>
      <c r="M3939"/>
      <c r="N3939"/>
      <c r="O3939"/>
      <c r="P3939"/>
      <c r="Q3939"/>
      <c r="R3939"/>
    </row>
    <row r="3940" spans="1:18" s="16" customFormat="1" x14ac:dyDescent="0.25">
      <c r="A3940"/>
      <c r="B3940" s="18"/>
      <c r="D3940"/>
      <c r="E3940"/>
      <c r="F3940"/>
      <c r="G3940"/>
      <c r="H3940"/>
      <c r="I3940"/>
      <c r="J3940"/>
      <c r="K3940"/>
      <c r="L3940"/>
      <c r="M3940"/>
      <c r="N3940"/>
      <c r="O3940"/>
      <c r="P3940"/>
      <c r="Q3940"/>
      <c r="R3940"/>
    </row>
    <row r="3941" spans="1:18" s="16" customFormat="1" x14ac:dyDescent="0.25">
      <c r="A3941"/>
      <c r="B3941" s="18"/>
      <c r="D3941"/>
      <c r="E3941"/>
      <c r="F3941"/>
      <c r="G3941"/>
      <c r="H3941"/>
      <c r="I3941"/>
      <c r="J3941"/>
      <c r="K3941"/>
      <c r="L3941"/>
      <c r="M3941"/>
      <c r="N3941"/>
      <c r="O3941"/>
      <c r="P3941"/>
      <c r="Q3941"/>
      <c r="R3941"/>
    </row>
    <row r="3942" spans="1:18" s="16" customFormat="1" x14ac:dyDescent="0.25">
      <c r="A3942"/>
      <c r="B3942" s="18"/>
      <c r="D3942"/>
      <c r="E3942"/>
      <c r="F3942"/>
      <c r="G3942"/>
      <c r="H3942"/>
      <c r="I3942"/>
      <c r="J3942"/>
      <c r="K3942"/>
      <c r="L3942"/>
      <c r="M3942"/>
      <c r="N3942"/>
      <c r="O3942"/>
      <c r="P3942"/>
      <c r="Q3942"/>
      <c r="R3942"/>
    </row>
    <row r="3943" spans="1:18" s="16" customFormat="1" x14ac:dyDescent="0.25">
      <c r="A3943"/>
      <c r="B3943" s="18"/>
      <c r="D3943"/>
      <c r="E3943"/>
      <c r="F3943"/>
      <c r="G3943"/>
      <c r="H3943"/>
      <c r="I3943"/>
      <c r="J3943"/>
      <c r="K3943"/>
      <c r="L3943"/>
      <c r="M3943"/>
      <c r="N3943"/>
      <c r="O3943"/>
      <c r="P3943"/>
      <c r="Q3943"/>
      <c r="R3943"/>
    </row>
    <row r="3944" spans="1:18" s="16" customFormat="1" x14ac:dyDescent="0.25">
      <c r="A3944"/>
      <c r="B3944" s="18"/>
      <c r="D3944"/>
      <c r="E3944"/>
      <c r="F3944"/>
      <c r="G3944"/>
      <c r="H3944"/>
      <c r="I3944"/>
      <c r="J3944"/>
      <c r="K3944"/>
      <c r="L3944"/>
      <c r="M3944"/>
      <c r="N3944"/>
      <c r="O3944"/>
      <c r="P3944"/>
      <c r="Q3944"/>
      <c r="R3944"/>
    </row>
    <row r="3945" spans="1:18" s="16" customFormat="1" x14ac:dyDescent="0.25">
      <c r="A3945"/>
      <c r="B3945" s="18"/>
      <c r="D3945"/>
      <c r="E3945"/>
      <c r="F3945"/>
      <c r="G3945"/>
      <c r="H3945"/>
      <c r="I3945"/>
      <c r="J3945"/>
      <c r="K3945"/>
      <c r="L3945"/>
      <c r="M3945"/>
      <c r="N3945"/>
      <c r="O3945"/>
      <c r="P3945"/>
      <c r="Q3945"/>
      <c r="R3945"/>
    </row>
    <row r="3946" spans="1:18" s="16" customFormat="1" x14ac:dyDescent="0.25">
      <c r="A3946"/>
      <c r="B3946" s="18"/>
      <c r="D3946"/>
      <c r="E3946"/>
      <c r="F3946"/>
      <c r="G3946"/>
      <c r="H3946"/>
      <c r="I3946"/>
      <c r="J3946"/>
      <c r="K3946"/>
      <c r="L3946"/>
      <c r="M3946"/>
      <c r="N3946"/>
      <c r="O3946"/>
      <c r="P3946"/>
      <c r="Q3946"/>
      <c r="R3946"/>
    </row>
    <row r="3947" spans="1:18" s="16" customFormat="1" x14ac:dyDescent="0.25">
      <c r="A3947"/>
      <c r="B3947" s="18"/>
      <c r="D3947"/>
      <c r="E3947"/>
      <c r="F3947"/>
      <c r="G3947"/>
      <c r="H3947"/>
      <c r="I3947"/>
      <c r="J3947"/>
      <c r="K3947"/>
      <c r="L3947"/>
      <c r="M3947"/>
      <c r="N3947"/>
      <c r="O3947"/>
      <c r="P3947"/>
      <c r="Q3947"/>
      <c r="R3947"/>
    </row>
    <row r="3948" spans="1:18" s="16" customFormat="1" x14ac:dyDescent="0.25">
      <c r="A3948"/>
      <c r="B3948" s="18"/>
      <c r="D3948"/>
      <c r="E3948"/>
      <c r="F3948"/>
      <c r="G3948"/>
      <c r="H3948"/>
      <c r="I3948"/>
      <c r="J3948"/>
      <c r="K3948"/>
      <c r="L3948"/>
      <c r="M3948"/>
      <c r="N3948"/>
      <c r="O3948"/>
      <c r="P3948"/>
      <c r="Q3948"/>
      <c r="R3948"/>
    </row>
    <row r="3949" spans="1:18" s="16" customFormat="1" x14ac:dyDescent="0.25">
      <c r="A3949"/>
      <c r="B3949" s="18"/>
      <c r="D3949"/>
      <c r="E3949"/>
      <c r="F3949"/>
      <c r="G3949"/>
      <c r="H3949"/>
      <c r="I3949"/>
      <c r="J3949"/>
      <c r="K3949"/>
      <c r="L3949"/>
      <c r="M3949"/>
      <c r="N3949"/>
      <c r="O3949"/>
      <c r="P3949"/>
      <c r="Q3949"/>
      <c r="R3949"/>
    </row>
    <row r="3950" spans="1:18" s="16" customFormat="1" x14ac:dyDescent="0.25">
      <c r="A3950"/>
      <c r="B3950" s="18"/>
      <c r="D3950"/>
      <c r="E3950"/>
      <c r="F3950"/>
      <c r="G3950"/>
      <c r="H3950"/>
      <c r="I3950"/>
      <c r="J3950"/>
      <c r="K3950"/>
      <c r="L3950"/>
      <c r="M3950"/>
      <c r="N3950"/>
      <c r="O3950"/>
      <c r="P3950"/>
      <c r="Q3950"/>
      <c r="R3950"/>
    </row>
    <row r="3951" spans="1:18" s="16" customFormat="1" x14ac:dyDescent="0.25">
      <c r="A3951"/>
      <c r="B3951" s="18"/>
      <c r="D3951"/>
      <c r="E3951"/>
      <c r="F3951"/>
      <c r="G3951"/>
      <c r="H3951"/>
      <c r="I3951"/>
      <c r="J3951"/>
      <c r="K3951"/>
      <c r="L3951"/>
      <c r="M3951"/>
      <c r="N3951"/>
      <c r="O3951"/>
      <c r="P3951"/>
      <c r="Q3951"/>
      <c r="R3951"/>
    </row>
    <row r="3952" spans="1:18" s="16" customFormat="1" x14ac:dyDescent="0.25">
      <c r="A3952"/>
      <c r="B3952" s="18"/>
      <c r="D3952"/>
      <c r="E3952"/>
      <c r="F3952"/>
      <c r="G3952"/>
      <c r="H3952"/>
      <c r="I3952"/>
      <c r="J3952"/>
      <c r="K3952"/>
      <c r="L3952"/>
      <c r="M3952"/>
      <c r="N3952"/>
      <c r="O3952"/>
      <c r="P3952"/>
      <c r="Q3952"/>
      <c r="R3952"/>
    </row>
    <row r="3953" spans="1:18" s="16" customFormat="1" x14ac:dyDescent="0.25">
      <c r="A3953"/>
      <c r="B3953" s="18"/>
      <c r="D3953"/>
      <c r="E3953"/>
      <c r="F3953"/>
      <c r="G3953"/>
      <c r="H3953"/>
      <c r="I3953"/>
      <c r="J3953"/>
      <c r="K3953"/>
      <c r="L3953"/>
      <c r="M3953"/>
      <c r="N3953"/>
      <c r="O3953"/>
      <c r="P3953"/>
      <c r="Q3953"/>
      <c r="R3953"/>
    </row>
    <row r="3954" spans="1:18" s="16" customFormat="1" x14ac:dyDescent="0.25">
      <c r="A3954"/>
      <c r="B3954" s="18"/>
      <c r="D3954"/>
      <c r="E3954"/>
      <c r="F3954"/>
      <c r="G3954"/>
      <c r="H3954"/>
      <c r="I3954"/>
      <c r="J3954"/>
      <c r="K3954"/>
      <c r="L3954"/>
      <c r="M3954"/>
      <c r="N3954"/>
      <c r="O3954"/>
      <c r="P3954"/>
      <c r="Q3954"/>
      <c r="R3954"/>
    </row>
    <row r="3955" spans="1:18" s="16" customFormat="1" x14ac:dyDescent="0.25">
      <c r="A3955"/>
      <c r="B3955" s="18"/>
      <c r="D3955"/>
      <c r="E3955"/>
      <c r="F3955"/>
      <c r="G3955"/>
      <c r="H3955"/>
      <c r="I3955"/>
      <c r="J3955"/>
      <c r="K3955"/>
      <c r="L3955"/>
      <c r="M3955"/>
      <c r="N3955"/>
      <c r="O3955"/>
      <c r="P3955"/>
      <c r="Q3955"/>
      <c r="R3955"/>
    </row>
    <row r="3956" spans="1:18" s="16" customFormat="1" x14ac:dyDescent="0.25">
      <c r="A3956"/>
      <c r="B3956" s="18"/>
      <c r="D3956"/>
      <c r="E3956"/>
      <c r="F3956"/>
      <c r="G3956"/>
      <c r="H3956"/>
      <c r="I3956"/>
      <c r="J3956"/>
      <c r="K3956"/>
      <c r="L3956"/>
      <c r="M3956"/>
      <c r="N3956"/>
      <c r="O3956"/>
      <c r="P3956"/>
      <c r="Q3956"/>
      <c r="R3956"/>
    </row>
    <row r="3957" spans="1:18" s="16" customFormat="1" x14ac:dyDescent="0.25">
      <c r="A3957"/>
      <c r="B3957" s="18"/>
      <c r="D3957"/>
      <c r="E3957"/>
      <c r="F3957"/>
      <c r="G3957"/>
      <c r="H3957"/>
      <c r="I3957"/>
      <c r="J3957"/>
      <c r="K3957"/>
      <c r="L3957"/>
      <c r="M3957"/>
      <c r="N3957"/>
      <c r="O3957"/>
      <c r="P3957"/>
      <c r="Q3957"/>
      <c r="R3957"/>
    </row>
    <row r="3958" spans="1:18" s="16" customFormat="1" x14ac:dyDescent="0.25">
      <c r="A3958"/>
      <c r="B3958" s="18"/>
      <c r="D3958"/>
      <c r="E3958"/>
      <c r="F3958"/>
      <c r="G3958"/>
      <c r="H3958"/>
      <c r="I3958"/>
      <c r="J3958"/>
      <c r="K3958"/>
      <c r="L3958"/>
      <c r="M3958"/>
      <c r="N3958"/>
      <c r="O3958"/>
      <c r="P3958"/>
      <c r="Q3958"/>
      <c r="R3958"/>
    </row>
    <row r="3959" spans="1:18" s="16" customFormat="1" x14ac:dyDescent="0.25">
      <c r="A3959"/>
      <c r="B3959" s="18"/>
      <c r="D3959"/>
      <c r="E3959"/>
      <c r="F3959"/>
      <c r="G3959"/>
      <c r="H3959"/>
      <c r="I3959"/>
      <c r="J3959"/>
      <c r="K3959"/>
      <c r="L3959"/>
      <c r="M3959"/>
      <c r="N3959"/>
      <c r="O3959"/>
      <c r="P3959"/>
      <c r="Q3959"/>
      <c r="R3959"/>
    </row>
    <row r="3960" spans="1:18" s="16" customFormat="1" x14ac:dyDescent="0.25">
      <c r="A3960"/>
      <c r="B3960" s="18"/>
      <c r="D3960"/>
      <c r="E3960"/>
      <c r="F3960"/>
      <c r="G3960"/>
      <c r="H3960"/>
      <c r="I3960"/>
      <c r="J3960"/>
      <c r="K3960"/>
      <c r="L3960"/>
      <c r="M3960"/>
      <c r="N3960"/>
      <c r="O3960"/>
      <c r="P3960"/>
      <c r="Q3960"/>
      <c r="R3960"/>
    </row>
    <row r="3961" spans="1:18" s="16" customFormat="1" x14ac:dyDescent="0.25">
      <c r="A3961"/>
      <c r="B3961" s="18"/>
      <c r="D3961"/>
      <c r="E3961"/>
      <c r="F3961"/>
      <c r="G3961"/>
      <c r="H3961"/>
      <c r="I3961"/>
      <c r="J3961"/>
      <c r="K3961"/>
      <c r="L3961"/>
      <c r="M3961"/>
      <c r="N3961"/>
      <c r="O3961"/>
      <c r="P3961"/>
      <c r="Q3961"/>
      <c r="R3961"/>
    </row>
    <row r="3962" spans="1:18" s="16" customFormat="1" x14ac:dyDescent="0.25">
      <c r="A3962"/>
      <c r="B3962" s="17"/>
      <c r="D3962"/>
      <c r="E3962"/>
      <c r="F3962"/>
      <c r="G3962"/>
      <c r="H3962"/>
      <c r="I3962"/>
      <c r="J3962"/>
      <c r="K3962"/>
      <c r="L3962"/>
      <c r="M3962"/>
      <c r="N3962"/>
      <c r="O3962"/>
      <c r="P3962"/>
      <c r="Q3962"/>
      <c r="R3962"/>
    </row>
    <row r="3963" spans="1:18" s="16" customFormat="1" x14ac:dyDescent="0.25">
      <c r="A3963"/>
      <c r="B3963" s="18"/>
      <c r="D3963"/>
      <c r="E3963"/>
      <c r="F3963"/>
      <c r="G3963"/>
      <c r="H3963"/>
      <c r="I3963"/>
      <c r="J3963"/>
      <c r="K3963"/>
      <c r="L3963"/>
      <c r="M3963"/>
      <c r="N3963"/>
      <c r="O3963"/>
      <c r="P3963"/>
      <c r="Q3963"/>
      <c r="R3963"/>
    </row>
    <row r="3964" spans="1:18" s="16" customFormat="1" x14ac:dyDescent="0.25">
      <c r="A3964"/>
      <c r="B3964" s="18"/>
      <c r="D3964"/>
      <c r="E3964"/>
      <c r="F3964"/>
      <c r="G3964"/>
      <c r="H3964"/>
      <c r="I3964"/>
      <c r="J3964"/>
      <c r="K3964"/>
      <c r="L3964"/>
      <c r="M3964"/>
      <c r="N3964"/>
      <c r="O3964"/>
      <c r="P3964"/>
      <c r="Q3964"/>
      <c r="R3964"/>
    </row>
    <row r="3965" spans="1:18" s="16" customFormat="1" x14ac:dyDescent="0.25">
      <c r="A3965"/>
      <c r="B3965" s="18"/>
      <c r="D3965"/>
      <c r="E3965"/>
      <c r="F3965"/>
      <c r="G3965"/>
      <c r="H3965"/>
      <c r="I3965"/>
      <c r="J3965"/>
      <c r="K3965"/>
      <c r="L3965"/>
      <c r="M3965"/>
      <c r="N3965"/>
      <c r="O3965"/>
      <c r="P3965"/>
      <c r="Q3965"/>
      <c r="R3965"/>
    </row>
    <row r="3966" spans="1:18" s="16" customFormat="1" x14ac:dyDescent="0.25">
      <c r="A3966"/>
      <c r="B3966" s="18"/>
      <c r="D3966"/>
      <c r="E3966"/>
      <c r="F3966"/>
      <c r="G3966"/>
      <c r="H3966"/>
      <c r="I3966"/>
      <c r="J3966"/>
      <c r="K3966"/>
      <c r="L3966"/>
      <c r="M3966"/>
      <c r="N3966"/>
      <c r="O3966"/>
      <c r="P3966"/>
      <c r="Q3966"/>
      <c r="R3966"/>
    </row>
    <row r="3967" spans="1:18" s="16" customFormat="1" x14ac:dyDescent="0.25">
      <c r="A3967"/>
      <c r="B3967" s="18"/>
      <c r="D3967"/>
      <c r="E3967"/>
      <c r="F3967"/>
      <c r="G3967"/>
      <c r="H3967"/>
      <c r="I3967"/>
      <c r="J3967"/>
      <c r="K3967"/>
      <c r="L3967"/>
      <c r="M3967"/>
      <c r="N3967"/>
      <c r="O3967"/>
      <c r="P3967"/>
      <c r="Q3967"/>
      <c r="R3967"/>
    </row>
    <row r="3968" spans="1:18" s="16" customFormat="1" x14ac:dyDescent="0.25">
      <c r="A3968"/>
      <c r="B3968" s="18"/>
      <c r="D3968"/>
      <c r="E3968"/>
      <c r="F3968"/>
      <c r="G3968"/>
      <c r="H3968"/>
      <c r="I3968"/>
      <c r="J3968"/>
      <c r="K3968"/>
      <c r="L3968"/>
      <c r="M3968"/>
      <c r="N3968"/>
      <c r="O3968"/>
      <c r="P3968"/>
      <c r="Q3968"/>
      <c r="R3968"/>
    </row>
    <row r="3969" spans="1:18" s="16" customFormat="1" x14ac:dyDescent="0.25">
      <c r="A3969"/>
      <c r="B3969" s="18"/>
      <c r="D3969"/>
      <c r="E3969"/>
      <c r="F3969"/>
      <c r="G3969"/>
      <c r="H3969"/>
      <c r="I3969"/>
      <c r="J3969"/>
      <c r="K3969"/>
      <c r="L3969"/>
      <c r="M3969"/>
      <c r="N3969"/>
      <c r="O3969"/>
      <c r="P3969"/>
      <c r="Q3969"/>
      <c r="R3969"/>
    </row>
    <row r="3970" spans="1:18" s="16" customFormat="1" x14ac:dyDescent="0.25">
      <c r="A3970"/>
      <c r="B3970" s="18"/>
      <c r="D3970"/>
      <c r="E3970"/>
      <c r="F3970"/>
      <c r="G3970"/>
      <c r="H3970"/>
      <c r="I3970"/>
      <c r="J3970"/>
      <c r="K3970"/>
      <c r="L3970"/>
      <c r="M3970"/>
      <c r="N3970"/>
      <c r="O3970"/>
      <c r="P3970"/>
      <c r="Q3970"/>
      <c r="R3970"/>
    </row>
    <row r="3971" spans="1:18" s="16" customFormat="1" x14ac:dyDescent="0.25">
      <c r="A3971"/>
      <c r="B3971" s="18"/>
      <c r="D3971"/>
      <c r="E3971"/>
      <c r="F3971"/>
      <c r="G3971"/>
      <c r="H3971"/>
      <c r="I3971"/>
      <c r="J3971"/>
      <c r="K3971"/>
      <c r="L3971"/>
      <c r="M3971"/>
      <c r="N3971"/>
      <c r="O3971"/>
      <c r="P3971"/>
      <c r="Q3971"/>
      <c r="R3971"/>
    </row>
    <row r="3972" spans="1:18" s="16" customFormat="1" x14ac:dyDescent="0.25">
      <c r="A3972"/>
      <c r="B3972" s="18"/>
      <c r="D3972"/>
      <c r="E3972"/>
      <c r="F3972"/>
      <c r="G3972"/>
      <c r="H3972"/>
      <c r="I3972"/>
      <c r="J3972"/>
      <c r="K3972"/>
      <c r="L3972"/>
      <c r="M3972"/>
      <c r="N3972"/>
      <c r="O3972"/>
      <c r="P3972"/>
      <c r="Q3972"/>
      <c r="R3972"/>
    </row>
    <row r="3973" spans="1:18" s="16" customFormat="1" x14ac:dyDescent="0.25">
      <c r="A3973"/>
      <c r="B3973" s="18"/>
      <c r="D3973"/>
      <c r="E3973"/>
      <c r="F3973"/>
      <c r="G3973"/>
      <c r="H3973"/>
      <c r="I3973"/>
      <c r="J3973"/>
      <c r="K3973"/>
      <c r="L3973"/>
      <c r="M3973"/>
      <c r="N3973"/>
      <c r="O3973"/>
      <c r="P3973"/>
      <c r="Q3973"/>
      <c r="R3973"/>
    </row>
    <row r="3974" spans="1:18" s="16" customFormat="1" x14ac:dyDescent="0.25">
      <c r="A3974"/>
      <c r="B3974" s="18"/>
      <c r="D3974"/>
      <c r="E3974"/>
      <c r="F3974"/>
      <c r="G3974"/>
      <c r="H3974"/>
      <c r="I3974"/>
      <c r="J3974"/>
      <c r="K3974"/>
      <c r="L3974"/>
      <c r="M3974"/>
      <c r="N3974"/>
      <c r="O3974"/>
      <c r="P3974"/>
      <c r="Q3974"/>
      <c r="R3974"/>
    </row>
    <row r="3975" spans="1:18" s="16" customFormat="1" x14ac:dyDescent="0.25">
      <c r="A3975"/>
      <c r="B3975" s="18"/>
      <c r="D3975"/>
      <c r="E3975"/>
      <c r="F3975"/>
      <c r="G3975"/>
      <c r="H3975"/>
      <c r="I3975"/>
      <c r="J3975"/>
      <c r="K3975"/>
      <c r="L3975"/>
      <c r="M3975"/>
      <c r="N3975"/>
      <c r="O3975"/>
      <c r="P3975"/>
      <c r="Q3975"/>
      <c r="R3975"/>
    </row>
    <row r="3976" spans="1:18" s="16" customFormat="1" x14ac:dyDescent="0.25">
      <c r="A3976"/>
      <c r="B3976" s="18"/>
      <c r="D3976"/>
      <c r="E3976"/>
      <c r="F3976"/>
      <c r="G3976"/>
      <c r="H3976"/>
      <c r="I3976"/>
      <c r="J3976"/>
      <c r="K3976"/>
      <c r="L3976"/>
      <c r="M3976"/>
      <c r="N3976"/>
      <c r="O3976"/>
      <c r="P3976"/>
      <c r="Q3976"/>
      <c r="R3976"/>
    </row>
    <row r="3977" spans="1:18" s="16" customFormat="1" x14ac:dyDescent="0.25">
      <c r="A3977"/>
      <c r="B3977" s="18"/>
      <c r="D3977"/>
      <c r="E3977"/>
      <c r="F3977"/>
      <c r="G3977"/>
      <c r="H3977"/>
      <c r="I3977"/>
      <c r="J3977"/>
      <c r="K3977"/>
      <c r="L3977"/>
      <c r="M3977"/>
      <c r="N3977"/>
      <c r="O3977"/>
      <c r="P3977"/>
      <c r="Q3977"/>
      <c r="R3977"/>
    </row>
    <row r="3978" spans="1:18" s="16" customFormat="1" x14ac:dyDescent="0.25">
      <c r="A3978"/>
      <c r="B3978" s="18"/>
      <c r="D3978"/>
      <c r="E3978"/>
      <c r="F3978"/>
      <c r="G3978"/>
      <c r="H3978"/>
      <c r="I3978"/>
      <c r="J3978"/>
      <c r="K3978"/>
      <c r="L3978"/>
      <c r="M3978"/>
      <c r="N3978"/>
      <c r="O3978"/>
      <c r="P3978"/>
      <c r="Q3978"/>
      <c r="R3978"/>
    </row>
    <row r="3979" spans="1:18" s="16" customFormat="1" x14ac:dyDescent="0.25">
      <c r="A3979"/>
      <c r="B3979" s="18"/>
      <c r="D3979"/>
      <c r="E3979"/>
      <c r="F3979"/>
      <c r="G3979"/>
      <c r="H3979"/>
      <c r="I3979"/>
      <c r="J3979"/>
      <c r="K3979"/>
      <c r="L3979"/>
      <c r="M3979"/>
      <c r="N3979"/>
      <c r="O3979"/>
      <c r="P3979"/>
      <c r="Q3979"/>
      <c r="R3979"/>
    </row>
    <row r="3980" spans="1:18" s="16" customFormat="1" x14ac:dyDescent="0.25">
      <c r="A3980"/>
      <c r="B3980" s="18"/>
      <c r="D3980"/>
      <c r="E3980"/>
      <c r="F3980"/>
      <c r="G3980"/>
      <c r="H3980"/>
      <c r="I3980"/>
      <c r="J3980"/>
      <c r="K3980"/>
      <c r="L3980"/>
      <c r="M3980"/>
      <c r="N3980"/>
      <c r="O3980"/>
      <c r="P3980"/>
      <c r="Q3980"/>
      <c r="R3980"/>
    </row>
    <row r="3981" spans="1:18" s="16" customFormat="1" x14ac:dyDescent="0.25">
      <c r="A3981"/>
      <c r="B3981" s="18"/>
      <c r="D3981"/>
      <c r="E3981"/>
      <c r="F3981"/>
      <c r="G3981"/>
      <c r="H3981"/>
      <c r="I3981"/>
      <c r="J3981"/>
      <c r="K3981"/>
      <c r="L3981"/>
      <c r="M3981"/>
      <c r="N3981"/>
      <c r="O3981"/>
      <c r="P3981"/>
      <c r="Q3981"/>
      <c r="R3981"/>
    </row>
    <row r="3982" spans="1:18" s="16" customFormat="1" x14ac:dyDescent="0.25">
      <c r="A3982"/>
      <c r="B3982" s="18"/>
      <c r="D3982"/>
      <c r="E3982"/>
      <c r="F3982"/>
      <c r="G3982"/>
      <c r="H3982"/>
      <c r="I3982"/>
      <c r="J3982"/>
      <c r="K3982"/>
      <c r="L3982"/>
      <c r="M3982"/>
      <c r="N3982"/>
      <c r="O3982"/>
      <c r="P3982"/>
      <c r="Q3982"/>
      <c r="R3982"/>
    </row>
    <row r="3983" spans="1:18" s="16" customFormat="1" x14ac:dyDescent="0.25">
      <c r="A3983"/>
      <c r="B3983" s="18"/>
      <c r="D3983"/>
      <c r="E3983"/>
      <c r="F3983"/>
      <c r="G3983"/>
      <c r="H3983"/>
      <c r="I3983"/>
      <c r="J3983"/>
      <c r="K3983"/>
      <c r="L3983"/>
      <c r="M3983"/>
      <c r="N3983"/>
      <c r="O3983"/>
      <c r="P3983"/>
      <c r="Q3983"/>
      <c r="R3983"/>
    </row>
    <row r="3984" spans="1:18" s="16" customFormat="1" x14ac:dyDescent="0.25">
      <c r="A3984"/>
      <c r="B3984" s="18"/>
      <c r="D3984"/>
      <c r="E3984"/>
      <c r="F3984"/>
      <c r="G3984"/>
      <c r="H3984"/>
      <c r="I3984"/>
      <c r="J3984"/>
      <c r="K3984"/>
      <c r="L3984"/>
      <c r="M3984"/>
      <c r="N3984"/>
      <c r="O3984"/>
      <c r="P3984"/>
      <c r="Q3984"/>
      <c r="R3984"/>
    </row>
    <row r="3985" spans="1:18" s="16" customFormat="1" x14ac:dyDescent="0.25">
      <c r="A3985"/>
      <c r="B3985" s="18"/>
      <c r="D3985"/>
      <c r="E3985"/>
      <c r="F3985"/>
      <c r="G3985"/>
      <c r="H3985"/>
      <c r="I3985"/>
      <c r="J3985"/>
      <c r="K3985"/>
      <c r="L3985"/>
      <c r="M3985"/>
      <c r="N3985"/>
      <c r="O3985"/>
      <c r="P3985"/>
      <c r="Q3985"/>
      <c r="R3985"/>
    </row>
    <row r="3986" spans="1:18" s="16" customFormat="1" x14ac:dyDescent="0.25">
      <c r="A3986"/>
      <c r="B3986" s="18"/>
      <c r="D3986"/>
      <c r="E3986"/>
      <c r="F3986"/>
      <c r="G3986"/>
      <c r="H3986"/>
      <c r="I3986"/>
      <c r="J3986"/>
      <c r="K3986"/>
      <c r="L3986"/>
      <c r="M3986"/>
      <c r="N3986"/>
      <c r="O3986"/>
      <c r="P3986"/>
      <c r="Q3986"/>
      <c r="R3986"/>
    </row>
    <row r="3987" spans="1:18" s="16" customFormat="1" x14ac:dyDescent="0.25">
      <c r="A3987"/>
      <c r="B3987" s="18"/>
      <c r="D3987"/>
      <c r="E3987"/>
      <c r="F3987"/>
      <c r="G3987"/>
      <c r="H3987"/>
      <c r="I3987"/>
      <c r="J3987"/>
      <c r="K3987"/>
      <c r="L3987"/>
      <c r="M3987"/>
      <c r="N3987"/>
      <c r="O3987"/>
      <c r="P3987"/>
      <c r="Q3987"/>
      <c r="R3987"/>
    </row>
    <row r="3988" spans="1:18" s="16" customFormat="1" x14ac:dyDescent="0.25">
      <c r="A3988"/>
      <c r="B3988" s="18"/>
      <c r="D3988"/>
      <c r="E3988"/>
      <c r="F3988"/>
      <c r="G3988"/>
      <c r="H3988"/>
      <c r="I3988"/>
      <c r="J3988"/>
      <c r="K3988"/>
      <c r="L3988"/>
      <c r="M3988"/>
      <c r="N3988"/>
      <c r="O3988"/>
      <c r="P3988"/>
      <c r="Q3988"/>
      <c r="R3988"/>
    </row>
    <row r="3989" spans="1:18" s="16" customFormat="1" x14ac:dyDescent="0.25">
      <c r="A3989"/>
      <c r="B3989" s="18"/>
      <c r="D3989"/>
      <c r="E3989"/>
      <c r="F3989"/>
      <c r="G3989"/>
      <c r="H3989"/>
      <c r="I3989"/>
      <c r="J3989"/>
      <c r="K3989"/>
      <c r="L3989"/>
      <c r="M3989"/>
      <c r="N3989"/>
      <c r="O3989"/>
      <c r="P3989"/>
      <c r="Q3989"/>
      <c r="R3989"/>
    </row>
    <row r="3990" spans="1:18" s="16" customFormat="1" x14ac:dyDescent="0.25">
      <c r="A3990"/>
      <c r="B3990" s="18"/>
      <c r="D3990"/>
      <c r="E3990"/>
      <c r="F3990"/>
      <c r="G3990"/>
      <c r="H3990"/>
      <c r="I3990"/>
      <c r="J3990"/>
      <c r="K3990"/>
      <c r="L3990"/>
      <c r="M3990"/>
      <c r="N3990"/>
      <c r="O3990"/>
      <c r="P3990"/>
      <c r="Q3990"/>
      <c r="R3990"/>
    </row>
    <row r="3991" spans="1:18" s="16" customFormat="1" x14ac:dyDescent="0.25">
      <c r="A3991"/>
      <c r="B3991" s="18"/>
      <c r="D3991"/>
      <c r="E3991"/>
      <c r="F3991"/>
      <c r="G3991"/>
      <c r="H3991"/>
      <c r="I3991"/>
      <c r="J3991"/>
      <c r="K3991"/>
      <c r="L3991"/>
      <c r="M3991"/>
      <c r="N3991"/>
      <c r="O3991"/>
      <c r="P3991"/>
      <c r="Q3991"/>
      <c r="R3991"/>
    </row>
    <row r="3992" spans="1:18" s="16" customFormat="1" x14ac:dyDescent="0.25">
      <c r="A3992"/>
      <c r="B3992" s="18"/>
      <c r="D3992"/>
      <c r="E3992"/>
      <c r="F3992"/>
      <c r="G3992"/>
      <c r="H3992"/>
      <c r="I3992"/>
      <c r="J3992"/>
      <c r="K3992"/>
      <c r="L3992"/>
      <c r="M3992"/>
      <c r="N3992"/>
      <c r="O3992"/>
      <c r="P3992"/>
      <c r="Q3992"/>
      <c r="R3992"/>
    </row>
    <row r="3993" spans="1:18" s="16" customFormat="1" x14ac:dyDescent="0.25">
      <c r="A3993"/>
      <c r="B3993" s="18"/>
      <c r="D3993"/>
      <c r="E3993"/>
      <c r="F3993"/>
      <c r="G3993"/>
      <c r="H3993"/>
      <c r="I3993"/>
      <c r="J3993"/>
      <c r="K3993"/>
      <c r="L3993"/>
      <c r="M3993"/>
      <c r="N3993"/>
      <c r="O3993"/>
      <c r="P3993"/>
      <c r="Q3993"/>
      <c r="R3993"/>
    </row>
    <row r="3994" spans="1:18" s="16" customFormat="1" x14ac:dyDescent="0.25">
      <c r="A3994"/>
      <c r="B3994" s="18"/>
      <c r="D3994"/>
      <c r="E3994"/>
      <c r="F3994"/>
      <c r="G3994"/>
      <c r="H3994"/>
      <c r="I3994"/>
      <c r="J3994"/>
      <c r="K3994"/>
      <c r="L3994"/>
      <c r="M3994"/>
      <c r="N3994"/>
      <c r="O3994"/>
      <c r="P3994"/>
      <c r="Q3994"/>
      <c r="R3994"/>
    </row>
    <row r="3995" spans="1:18" s="16" customFormat="1" x14ac:dyDescent="0.25">
      <c r="A3995"/>
      <c r="B3995" s="18"/>
      <c r="D3995"/>
      <c r="E3995"/>
      <c r="F3995"/>
      <c r="G3995"/>
      <c r="H3995"/>
      <c r="I3995"/>
      <c r="J3995"/>
      <c r="K3995"/>
      <c r="L3995"/>
      <c r="M3995"/>
      <c r="N3995"/>
      <c r="O3995"/>
      <c r="P3995"/>
      <c r="Q3995"/>
      <c r="R3995"/>
    </row>
    <row r="3996" spans="1:18" s="16" customFormat="1" x14ac:dyDescent="0.25">
      <c r="A3996"/>
      <c r="B3996" s="18"/>
      <c r="D3996"/>
      <c r="E3996"/>
      <c r="F3996"/>
      <c r="G3996"/>
      <c r="H3996"/>
      <c r="I3996"/>
      <c r="J3996"/>
      <c r="K3996"/>
      <c r="L3996"/>
      <c r="M3996"/>
      <c r="N3996"/>
      <c r="O3996"/>
      <c r="P3996"/>
      <c r="Q3996"/>
      <c r="R3996"/>
    </row>
    <row r="3997" spans="1:18" s="16" customFormat="1" x14ac:dyDescent="0.25">
      <c r="A3997"/>
      <c r="B3997" s="18"/>
      <c r="D3997"/>
      <c r="E3997"/>
      <c r="F3997"/>
      <c r="G3997"/>
      <c r="H3997"/>
      <c r="I3997"/>
      <c r="J3997"/>
      <c r="K3997"/>
      <c r="L3997"/>
      <c r="M3997"/>
      <c r="N3997"/>
      <c r="O3997"/>
      <c r="P3997"/>
      <c r="Q3997"/>
      <c r="R3997"/>
    </row>
    <row r="3998" spans="1:18" s="16" customFormat="1" x14ac:dyDescent="0.25">
      <c r="A3998"/>
      <c r="B3998" s="18"/>
      <c r="D3998"/>
      <c r="E3998"/>
      <c r="F3998"/>
      <c r="G3998"/>
      <c r="H3998"/>
      <c r="I3998"/>
      <c r="J3998"/>
      <c r="K3998"/>
      <c r="L3998"/>
      <c r="M3998"/>
      <c r="N3998"/>
      <c r="O3998"/>
      <c r="P3998"/>
      <c r="Q3998"/>
      <c r="R3998"/>
    </row>
    <row r="3999" spans="1:18" s="16" customFormat="1" x14ac:dyDescent="0.25">
      <c r="A3999"/>
      <c r="B3999" s="18"/>
      <c r="D3999"/>
      <c r="E3999"/>
      <c r="F3999"/>
      <c r="G3999"/>
      <c r="H3999"/>
      <c r="I3999"/>
      <c r="J3999"/>
      <c r="K3999"/>
      <c r="L3999"/>
      <c r="M3999"/>
      <c r="N3999"/>
      <c r="O3999"/>
      <c r="P3999"/>
      <c r="Q3999"/>
      <c r="R3999"/>
    </row>
    <row r="4000" spans="1:18" s="16" customFormat="1" x14ac:dyDescent="0.25">
      <c r="A4000"/>
      <c r="B4000" s="18"/>
      <c r="D4000"/>
      <c r="E4000"/>
      <c r="F4000"/>
      <c r="G4000"/>
      <c r="H4000"/>
      <c r="I4000"/>
      <c r="J4000"/>
      <c r="K4000"/>
      <c r="L4000"/>
      <c r="M4000"/>
      <c r="N4000"/>
      <c r="O4000"/>
      <c r="P4000"/>
      <c r="Q4000"/>
      <c r="R4000"/>
    </row>
    <row r="4001" spans="1:18" s="16" customFormat="1" x14ac:dyDescent="0.25">
      <c r="A4001"/>
      <c r="B4001" s="18"/>
      <c r="D4001"/>
      <c r="E4001"/>
      <c r="F4001"/>
      <c r="G4001"/>
      <c r="H4001"/>
      <c r="I4001"/>
      <c r="J4001"/>
      <c r="K4001"/>
      <c r="L4001"/>
      <c r="M4001"/>
      <c r="N4001"/>
      <c r="O4001"/>
      <c r="P4001"/>
      <c r="Q4001"/>
      <c r="R4001"/>
    </row>
    <row r="4002" spans="1:18" s="16" customFormat="1" x14ac:dyDescent="0.25">
      <c r="A4002"/>
      <c r="B4002" s="18"/>
      <c r="D4002"/>
      <c r="E4002"/>
      <c r="F4002"/>
      <c r="G4002"/>
      <c r="H4002"/>
      <c r="I4002"/>
      <c r="J4002"/>
      <c r="K4002"/>
      <c r="L4002"/>
      <c r="M4002"/>
      <c r="N4002"/>
      <c r="O4002"/>
      <c r="P4002"/>
      <c r="Q4002"/>
      <c r="R4002"/>
    </row>
    <row r="4003" spans="1:18" s="16" customFormat="1" x14ac:dyDescent="0.25">
      <c r="A4003"/>
      <c r="B4003" s="18"/>
      <c r="D4003"/>
      <c r="E4003"/>
      <c r="F4003"/>
      <c r="G4003"/>
      <c r="H4003"/>
      <c r="I4003"/>
      <c r="J4003"/>
      <c r="K4003"/>
      <c r="L4003"/>
      <c r="M4003"/>
      <c r="N4003"/>
      <c r="O4003"/>
      <c r="P4003"/>
      <c r="Q4003"/>
      <c r="R4003"/>
    </row>
    <row r="4004" spans="1:18" s="16" customFormat="1" x14ac:dyDescent="0.25">
      <c r="A4004"/>
      <c r="B4004" s="18"/>
      <c r="D4004"/>
      <c r="E4004"/>
      <c r="F4004"/>
      <c r="G4004"/>
      <c r="H4004"/>
      <c r="I4004"/>
      <c r="J4004"/>
      <c r="K4004"/>
      <c r="L4004"/>
      <c r="M4004"/>
      <c r="N4004"/>
      <c r="O4004"/>
      <c r="P4004"/>
      <c r="Q4004"/>
      <c r="R4004"/>
    </row>
    <row r="4005" spans="1:18" s="16" customFormat="1" x14ac:dyDescent="0.25">
      <c r="A4005"/>
      <c r="B4005" s="18"/>
      <c r="D4005"/>
      <c r="E4005"/>
      <c r="F4005"/>
      <c r="G4005"/>
      <c r="H4005"/>
      <c r="I4005"/>
      <c r="J4005"/>
      <c r="K4005"/>
      <c r="L4005"/>
      <c r="M4005"/>
      <c r="N4005"/>
      <c r="O4005"/>
      <c r="P4005"/>
      <c r="Q4005"/>
      <c r="R4005"/>
    </row>
    <row r="4006" spans="1:18" s="16" customFormat="1" x14ac:dyDescent="0.25">
      <c r="A4006"/>
      <c r="B4006" s="18"/>
      <c r="D4006"/>
      <c r="E4006"/>
      <c r="F4006"/>
      <c r="G4006"/>
      <c r="H4006"/>
      <c r="I4006"/>
      <c r="J4006"/>
      <c r="K4006"/>
      <c r="L4006"/>
      <c r="M4006"/>
      <c r="N4006"/>
      <c r="O4006"/>
      <c r="P4006"/>
      <c r="Q4006"/>
      <c r="R4006"/>
    </row>
    <row r="4007" spans="1:18" s="16" customFormat="1" x14ac:dyDescent="0.25">
      <c r="A4007"/>
      <c r="B4007" s="18"/>
      <c r="D4007"/>
      <c r="E4007"/>
      <c r="F4007"/>
      <c r="G4007"/>
      <c r="H4007"/>
      <c r="I4007"/>
      <c r="J4007"/>
      <c r="K4007"/>
      <c r="L4007"/>
      <c r="M4007"/>
      <c r="N4007"/>
      <c r="O4007"/>
      <c r="P4007"/>
      <c r="Q4007"/>
      <c r="R4007"/>
    </row>
    <row r="4008" spans="1:18" s="16" customFormat="1" x14ac:dyDescent="0.25">
      <c r="A4008"/>
      <c r="B4008" s="18"/>
      <c r="D4008"/>
      <c r="E4008"/>
      <c r="F4008"/>
      <c r="G4008"/>
      <c r="H4008"/>
      <c r="I4008"/>
      <c r="J4008"/>
      <c r="K4008"/>
      <c r="L4008"/>
      <c r="M4008"/>
      <c r="N4008"/>
      <c r="O4008"/>
      <c r="P4008"/>
      <c r="Q4008"/>
      <c r="R4008"/>
    </row>
    <row r="4009" spans="1:18" s="16" customFormat="1" x14ac:dyDescent="0.25">
      <c r="A4009"/>
      <c r="B4009" s="18"/>
      <c r="D4009"/>
      <c r="E4009"/>
      <c r="F4009"/>
      <c r="G4009"/>
      <c r="H4009"/>
      <c r="I4009"/>
      <c r="J4009"/>
      <c r="K4009"/>
      <c r="L4009"/>
      <c r="M4009"/>
      <c r="N4009"/>
      <c r="O4009"/>
      <c r="P4009"/>
      <c r="Q4009"/>
      <c r="R4009"/>
    </row>
    <row r="4010" spans="1:18" s="16" customFormat="1" x14ac:dyDescent="0.25">
      <c r="A4010"/>
      <c r="B4010" s="18"/>
      <c r="D4010"/>
      <c r="E4010"/>
      <c r="F4010"/>
      <c r="G4010"/>
      <c r="H4010"/>
      <c r="I4010"/>
      <c r="J4010"/>
      <c r="K4010"/>
      <c r="L4010"/>
      <c r="M4010"/>
      <c r="N4010"/>
      <c r="O4010"/>
      <c r="P4010"/>
      <c r="Q4010"/>
      <c r="R4010"/>
    </row>
    <row r="4011" spans="1:18" s="16" customFormat="1" x14ac:dyDescent="0.25">
      <c r="A4011"/>
      <c r="B4011" s="18"/>
      <c r="D4011"/>
      <c r="E4011"/>
      <c r="F4011"/>
      <c r="G4011"/>
      <c r="H4011"/>
      <c r="I4011"/>
      <c r="J4011"/>
      <c r="K4011"/>
      <c r="L4011"/>
      <c r="M4011"/>
      <c r="N4011"/>
      <c r="O4011"/>
      <c r="P4011"/>
      <c r="Q4011"/>
      <c r="R4011"/>
    </row>
    <row r="4012" spans="1:18" s="16" customFormat="1" x14ac:dyDescent="0.25">
      <c r="A4012"/>
      <c r="B4012" s="17"/>
      <c r="D4012"/>
      <c r="E4012"/>
      <c r="F4012"/>
      <c r="G4012"/>
      <c r="H4012"/>
      <c r="I4012"/>
      <c r="J4012"/>
      <c r="K4012"/>
      <c r="L4012"/>
      <c r="M4012"/>
      <c r="N4012"/>
      <c r="O4012"/>
      <c r="P4012"/>
      <c r="Q4012"/>
      <c r="R4012"/>
    </row>
    <row r="4013" spans="1:18" s="16" customFormat="1" x14ac:dyDescent="0.25">
      <c r="A4013"/>
      <c r="B4013" s="18"/>
      <c r="D4013"/>
      <c r="E4013"/>
      <c r="F4013"/>
      <c r="G4013"/>
      <c r="H4013"/>
      <c r="I4013"/>
      <c r="J4013"/>
      <c r="K4013"/>
      <c r="L4013"/>
      <c r="M4013"/>
      <c r="N4013"/>
      <c r="O4013"/>
      <c r="P4013"/>
      <c r="Q4013"/>
      <c r="R4013"/>
    </row>
    <row r="4014" spans="1:18" s="16" customFormat="1" x14ac:dyDescent="0.25">
      <c r="A4014"/>
      <c r="B4014" s="18"/>
      <c r="D4014"/>
      <c r="E4014"/>
      <c r="F4014"/>
      <c r="G4014"/>
      <c r="H4014"/>
      <c r="I4014"/>
      <c r="J4014"/>
      <c r="K4014"/>
      <c r="L4014"/>
      <c r="M4014"/>
      <c r="N4014"/>
      <c r="O4014"/>
      <c r="P4014"/>
      <c r="Q4014"/>
      <c r="R4014"/>
    </row>
    <row r="4015" spans="1:18" s="16" customFormat="1" x14ac:dyDescent="0.25">
      <c r="A4015"/>
      <c r="B4015" s="18"/>
      <c r="D4015"/>
      <c r="E4015"/>
      <c r="F4015"/>
      <c r="G4015"/>
      <c r="H4015"/>
      <c r="I4015"/>
      <c r="J4015"/>
      <c r="K4015"/>
      <c r="L4015"/>
      <c r="M4015"/>
      <c r="N4015"/>
      <c r="O4015"/>
      <c r="P4015"/>
      <c r="Q4015"/>
      <c r="R4015"/>
    </row>
    <row r="4016" spans="1:18" s="16" customFormat="1" x14ac:dyDescent="0.25">
      <c r="A4016"/>
      <c r="B4016" s="18"/>
      <c r="D4016"/>
      <c r="E4016"/>
      <c r="F4016"/>
      <c r="G4016"/>
      <c r="H4016"/>
      <c r="I4016"/>
      <c r="J4016"/>
      <c r="K4016"/>
      <c r="L4016"/>
      <c r="M4016"/>
      <c r="N4016"/>
      <c r="O4016"/>
      <c r="P4016"/>
      <c r="Q4016"/>
      <c r="R4016"/>
    </row>
    <row r="4017" spans="1:18" s="16" customFormat="1" x14ac:dyDescent="0.25">
      <c r="A4017"/>
      <c r="B4017" s="18"/>
      <c r="D4017"/>
      <c r="E4017"/>
      <c r="F4017"/>
      <c r="G4017"/>
      <c r="H4017"/>
      <c r="I4017"/>
      <c r="J4017"/>
      <c r="K4017"/>
      <c r="L4017"/>
      <c r="M4017"/>
      <c r="N4017"/>
      <c r="O4017"/>
      <c r="P4017"/>
      <c r="Q4017"/>
      <c r="R4017"/>
    </row>
    <row r="4018" spans="1:18" s="16" customFormat="1" x14ac:dyDescent="0.25">
      <c r="A4018"/>
      <c r="B4018" s="18"/>
      <c r="D4018"/>
      <c r="E4018"/>
      <c r="F4018"/>
      <c r="G4018"/>
      <c r="H4018"/>
      <c r="I4018"/>
      <c r="J4018"/>
      <c r="K4018"/>
      <c r="L4018"/>
      <c r="M4018"/>
      <c r="N4018"/>
      <c r="O4018"/>
      <c r="P4018"/>
      <c r="Q4018"/>
      <c r="R4018"/>
    </row>
    <row r="4019" spans="1:18" s="16" customFormat="1" x14ac:dyDescent="0.25">
      <c r="A4019"/>
      <c r="B4019" s="18"/>
      <c r="D4019"/>
      <c r="E4019"/>
      <c r="F4019"/>
      <c r="G4019"/>
      <c r="H4019"/>
      <c r="I4019"/>
      <c r="J4019"/>
      <c r="K4019"/>
      <c r="L4019"/>
      <c r="M4019"/>
      <c r="N4019"/>
      <c r="O4019"/>
      <c r="P4019"/>
      <c r="Q4019"/>
      <c r="R4019"/>
    </row>
    <row r="4020" spans="1:18" s="16" customFormat="1" x14ac:dyDescent="0.25">
      <c r="A4020"/>
      <c r="B4020" s="18"/>
      <c r="D4020"/>
      <c r="E4020"/>
      <c r="F4020"/>
      <c r="G4020"/>
      <c r="H4020"/>
      <c r="I4020"/>
      <c r="J4020"/>
      <c r="K4020"/>
      <c r="L4020"/>
      <c r="M4020"/>
      <c r="N4020"/>
      <c r="O4020"/>
      <c r="P4020"/>
      <c r="Q4020"/>
      <c r="R4020"/>
    </row>
    <row r="4021" spans="1:18" s="16" customFormat="1" x14ac:dyDescent="0.25">
      <c r="A4021"/>
      <c r="B4021" s="18"/>
      <c r="D4021"/>
      <c r="E4021"/>
      <c r="F4021"/>
      <c r="G4021"/>
      <c r="H4021"/>
      <c r="I4021"/>
      <c r="J4021"/>
      <c r="K4021"/>
      <c r="L4021"/>
      <c r="M4021"/>
      <c r="N4021"/>
      <c r="O4021"/>
      <c r="P4021"/>
      <c r="Q4021"/>
      <c r="R4021"/>
    </row>
    <row r="4022" spans="1:18" s="16" customFormat="1" x14ac:dyDescent="0.25">
      <c r="A4022"/>
      <c r="B4022" s="18"/>
      <c r="D4022"/>
      <c r="E4022"/>
      <c r="F4022"/>
      <c r="G4022"/>
      <c r="H4022"/>
      <c r="I4022"/>
      <c r="J4022"/>
      <c r="K4022"/>
      <c r="L4022"/>
      <c r="M4022"/>
      <c r="N4022"/>
      <c r="O4022"/>
      <c r="P4022"/>
      <c r="Q4022"/>
      <c r="R4022"/>
    </row>
    <row r="4023" spans="1:18" s="16" customFormat="1" x14ac:dyDescent="0.25">
      <c r="A4023"/>
      <c r="B4023" s="18"/>
      <c r="D4023"/>
      <c r="E4023"/>
      <c r="F4023"/>
      <c r="G4023"/>
      <c r="H4023"/>
      <c r="I4023"/>
      <c r="J4023"/>
      <c r="K4023"/>
      <c r="L4023"/>
      <c r="M4023"/>
      <c r="N4023"/>
      <c r="O4023"/>
      <c r="P4023"/>
      <c r="Q4023"/>
      <c r="R4023"/>
    </row>
    <row r="4024" spans="1:18" s="16" customFormat="1" x14ac:dyDescent="0.25">
      <c r="A4024"/>
      <c r="B4024" s="18"/>
      <c r="D4024"/>
      <c r="E4024"/>
      <c r="F4024"/>
      <c r="G4024"/>
      <c r="H4024"/>
      <c r="I4024"/>
      <c r="J4024"/>
      <c r="K4024"/>
      <c r="L4024"/>
      <c r="M4024"/>
      <c r="N4024"/>
      <c r="O4024"/>
      <c r="P4024"/>
      <c r="Q4024"/>
      <c r="R4024"/>
    </row>
    <row r="4025" spans="1:18" s="16" customFormat="1" x14ac:dyDescent="0.25">
      <c r="A4025"/>
      <c r="B4025" s="18"/>
      <c r="D4025"/>
      <c r="E4025"/>
      <c r="F4025"/>
      <c r="G4025"/>
      <c r="H4025"/>
      <c r="I4025"/>
      <c r="J4025"/>
      <c r="K4025"/>
      <c r="L4025"/>
      <c r="M4025"/>
      <c r="N4025"/>
      <c r="O4025"/>
      <c r="P4025"/>
      <c r="Q4025"/>
      <c r="R4025"/>
    </row>
    <row r="4026" spans="1:18" s="16" customFormat="1" x14ac:dyDescent="0.25">
      <c r="A4026"/>
      <c r="B4026" s="18"/>
      <c r="D4026"/>
      <c r="E4026"/>
      <c r="F4026"/>
      <c r="G4026"/>
      <c r="H4026"/>
      <c r="I4026"/>
      <c r="J4026"/>
      <c r="K4026"/>
      <c r="L4026"/>
      <c r="M4026"/>
      <c r="N4026"/>
      <c r="O4026"/>
      <c r="P4026"/>
      <c r="Q4026"/>
      <c r="R4026"/>
    </row>
    <row r="4027" spans="1:18" s="16" customFormat="1" x14ac:dyDescent="0.25">
      <c r="A4027"/>
      <c r="B4027" s="18"/>
      <c r="D4027"/>
      <c r="E4027"/>
      <c r="F4027"/>
      <c r="G4027"/>
      <c r="H4027"/>
      <c r="I4027"/>
      <c r="J4027"/>
      <c r="K4027"/>
      <c r="L4027"/>
      <c r="M4027"/>
      <c r="N4027"/>
      <c r="O4027"/>
      <c r="P4027"/>
      <c r="Q4027"/>
      <c r="R4027"/>
    </row>
    <row r="4028" spans="1:18" s="16" customFormat="1" x14ac:dyDescent="0.25">
      <c r="A4028"/>
      <c r="B4028" s="18"/>
      <c r="D4028"/>
      <c r="E4028"/>
      <c r="F4028"/>
      <c r="G4028"/>
      <c r="H4028"/>
      <c r="I4028"/>
      <c r="J4028"/>
      <c r="K4028"/>
      <c r="L4028"/>
      <c r="M4028"/>
      <c r="N4028"/>
      <c r="O4028"/>
      <c r="P4028"/>
      <c r="Q4028"/>
      <c r="R4028"/>
    </row>
    <row r="4029" spans="1:18" s="16" customFormat="1" x14ac:dyDescent="0.25">
      <c r="A4029"/>
      <c r="B4029" s="18"/>
      <c r="D4029"/>
      <c r="E4029"/>
      <c r="F4029"/>
      <c r="G4029"/>
      <c r="H4029"/>
      <c r="I4029"/>
      <c r="J4029"/>
      <c r="K4029"/>
      <c r="L4029"/>
      <c r="M4029"/>
      <c r="N4029"/>
      <c r="O4029"/>
      <c r="P4029"/>
      <c r="Q4029"/>
      <c r="R4029"/>
    </row>
    <row r="4030" spans="1:18" s="16" customFormat="1" x14ac:dyDescent="0.25">
      <c r="A4030"/>
      <c r="B4030" s="18"/>
      <c r="D4030"/>
      <c r="E4030"/>
      <c r="F4030"/>
      <c r="G4030"/>
      <c r="H4030"/>
      <c r="I4030"/>
      <c r="J4030"/>
      <c r="K4030"/>
      <c r="L4030"/>
      <c r="M4030"/>
      <c r="N4030"/>
      <c r="O4030"/>
      <c r="P4030"/>
      <c r="Q4030"/>
      <c r="R4030"/>
    </row>
    <row r="4031" spans="1:18" s="16" customFormat="1" x14ac:dyDescent="0.25">
      <c r="A4031"/>
      <c r="B4031" s="18"/>
      <c r="D4031"/>
      <c r="E4031"/>
      <c r="F4031"/>
      <c r="G4031"/>
      <c r="H4031"/>
      <c r="I4031"/>
      <c r="J4031"/>
      <c r="K4031"/>
      <c r="L4031"/>
      <c r="M4031"/>
      <c r="N4031"/>
      <c r="O4031"/>
      <c r="P4031"/>
      <c r="Q4031"/>
      <c r="R4031"/>
    </row>
    <row r="4032" spans="1:18" s="16" customFormat="1" x14ac:dyDescent="0.25">
      <c r="A4032"/>
      <c r="B4032" s="18"/>
      <c r="D4032"/>
      <c r="E4032"/>
      <c r="F4032"/>
      <c r="G4032"/>
      <c r="H4032"/>
      <c r="I4032"/>
      <c r="J4032"/>
      <c r="K4032"/>
      <c r="L4032"/>
      <c r="M4032"/>
      <c r="N4032"/>
      <c r="O4032"/>
      <c r="P4032"/>
      <c r="Q4032"/>
      <c r="R4032"/>
    </row>
    <row r="4033" spans="1:18" s="16" customFormat="1" x14ac:dyDescent="0.25">
      <c r="A4033"/>
      <c r="B4033" s="18"/>
      <c r="D4033"/>
      <c r="E4033"/>
      <c r="F4033"/>
      <c r="G4033"/>
      <c r="H4033"/>
      <c r="I4033"/>
      <c r="J4033"/>
      <c r="K4033"/>
      <c r="L4033"/>
      <c r="M4033"/>
      <c r="N4033"/>
      <c r="O4033"/>
      <c r="P4033"/>
      <c r="Q4033"/>
      <c r="R4033"/>
    </row>
    <row r="4034" spans="1:18" s="16" customFormat="1" x14ac:dyDescent="0.25">
      <c r="A4034"/>
      <c r="B4034" s="18"/>
      <c r="D4034"/>
      <c r="E4034"/>
      <c r="F4034"/>
      <c r="G4034"/>
      <c r="H4034"/>
      <c r="I4034"/>
      <c r="J4034"/>
      <c r="K4034"/>
      <c r="L4034"/>
      <c r="M4034"/>
      <c r="N4034"/>
      <c r="O4034"/>
      <c r="P4034"/>
      <c r="Q4034"/>
      <c r="R4034"/>
    </row>
    <row r="4035" spans="1:18" s="16" customFormat="1" x14ac:dyDescent="0.25">
      <c r="A4035"/>
      <c r="B4035" s="18"/>
      <c r="D4035"/>
      <c r="E4035"/>
      <c r="F4035"/>
      <c r="G4035"/>
      <c r="H4035"/>
      <c r="I4035"/>
      <c r="J4035"/>
      <c r="K4035"/>
      <c r="L4035"/>
      <c r="M4035"/>
      <c r="N4035"/>
      <c r="O4035"/>
      <c r="P4035"/>
      <c r="Q4035"/>
      <c r="R4035"/>
    </row>
    <row r="4036" spans="1:18" s="16" customFormat="1" x14ac:dyDescent="0.25">
      <c r="A4036"/>
      <c r="B4036" s="18"/>
      <c r="D4036"/>
      <c r="E4036"/>
      <c r="F4036"/>
      <c r="G4036"/>
      <c r="H4036"/>
      <c r="I4036"/>
      <c r="J4036"/>
      <c r="K4036"/>
      <c r="L4036"/>
      <c r="M4036"/>
      <c r="N4036"/>
      <c r="O4036"/>
      <c r="P4036"/>
      <c r="Q4036"/>
      <c r="R4036"/>
    </row>
    <row r="4037" spans="1:18" s="16" customFormat="1" x14ac:dyDescent="0.25">
      <c r="A4037"/>
      <c r="B4037" s="18"/>
      <c r="D4037"/>
      <c r="E4037"/>
      <c r="F4037"/>
      <c r="G4037"/>
      <c r="H4037"/>
      <c r="I4037"/>
      <c r="J4037"/>
      <c r="K4037"/>
      <c r="L4037"/>
      <c r="M4037"/>
      <c r="N4037"/>
      <c r="O4037"/>
      <c r="P4037"/>
      <c r="Q4037"/>
      <c r="R4037"/>
    </row>
    <row r="4038" spans="1:18" s="16" customFormat="1" x14ac:dyDescent="0.25">
      <c r="A4038"/>
      <c r="B4038" s="18"/>
      <c r="D4038"/>
      <c r="E4038"/>
      <c r="F4038"/>
      <c r="G4038"/>
      <c r="H4038"/>
      <c r="I4038"/>
      <c r="J4038"/>
      <c r="K4038"/>
      <c r="L4038"/>
      <c r="M4038"/>
      <c r="N4038"/>
      <c r="O4038"/>
      <c r="P4038"/>
      <c r="Q4038"/>
      <c r="R4038"/>
    </row>
    <row r="4039" spans="1:18" s="16" customFormat="1" x14ac:dyDescent="0.25">
      <c r="A4039"/>
      <c r="B4039" s="18"/>
      <c r="D4039"/>
      <c r="E4039"/>
      <c r="F4039"/>
      <c r="G4039"/>
      <c r="H4039"/>
      <c r="I4039"/>
      <c r="J4039"/>
      <c r="K4039"/>
      <c r="L4039"/>
      <c r="M4039"/>
      <c r="N4039"/>
      <c r="O4039"/>
      <c r="P4039"/>
      <c r="Q4039"/>
      <c r="R4039"/>
    </row>
    <row r="4040" spans="1:18" s="16" customFormat="1" x14ac:dyDescent="0.25">
      <c r="A4040"/>
      <c r="B4040" s="18"/>
      <c r="D4040"/>
      <c r="E4040"/>
      <c r="F4040"/>
      <c r="G4040"/>
      <c r="H4040"/>
      <c r="I4040"/>
      <c r="J4040"/>
      <c r="K4040"/>
      <c r="L4040"/>
      <c r="M4040"/>
      <c r="N4040"/>
      <c r="O4040"/>
      <c r="P4040"/>
      <c r="Q4040"/>
      <c r="R4040"/>
    </row>
    <row r="4041" spans="1:18" s="16" customFormat="1" x14ac:dyDescent="0.25">
      <c r="A4041"/>
      <c r="B4041" s="18"/>
      <c r="D4041"/>
      <c r="E4041"/>
      <c r="F4041"/>
      <c r="G4041"/>
      <c r="H4041"/>
      <c r="I4041"/>
      <c r="J4041"/>
      <c r="K4041"/>
      <c r="L4041"/>
      <c r="M4041"/>
      <c r="N4041"/>
      <c r="O4041"/>
      <c r="P4041"/>
      <c r="Q4041"/>
      <c r="R4041"/>
    </row>
    <row r="4042" spans="1:18" s="16" customFormat="1" x14ac:dyDescent="0.25">
      <c r="A4042"/>
      <c r="B4042" s="18"/>
      <c r="D4042"/>
      <c r="E4042"/>
      <c r="F4042"/>
      <c r="G4042"/>
      <c r="H4042"/>
      <c r="I4042"/>
      <c r="J4042"/>
      <c r="K4042"/>
      <c r="L4042"/>
      <c r="M4042"/>
      <c r="N4042"/>
      <c r="O4042"/>
      <c r="P4042"/>
      <c r="Q4042"/>
      <c r="R4042"/>
    </row>
    <row r="4043" spans="1:18" s="16" customFormat="1" x14ac:dyDescent="0.25">
      <c r="A4043"/>
      <c r="B4043" s="18"/>
      <c r="D4043"/>
      <c r="E4043"/>
      <c r="F4043"/>
      <c r="G4043"/>
      <c r="H4043"/>
      <c r="I4043"/>
      <c r="J4043"/>
      <c r="K4043"/>
      <c r="L4043"/>
      <c r="M4043"/>
      <c r="N4043"/>
      <c r="O4043"/>
      <c r="P4043"/>
      <c r="Q4043"/>
      <c r="R4043"/>
    </row>
    <row r="4044" spans="1:18" s="16" customFormat="1" x14ac:dyDescent="0.25">
      <c r="A4044"/>
      <c r="B4044" s="18"/>
      <c r="D4044"/>
      <c r="E4044"/>
      <c r="F4044"/>
      <c r="G4044"/>
      <c r="H4044"/>
      <c r="I4044"/>
      <c r="J4044"/>
      <c r="K4044"/>
      <c r="L4044"/>
      <c r="M4044"/>
      <c r="N4044"/>
      <c r="O4044"/>
      <c r="P4044"/>
      <c r="Q4044"/>
      <c r="R4044"/>
    </row>
    <row r="4045" spans="1:18" s="16" customFormat="1" x14ac:dyDescent="0.25">
      <c r="A4045"/>
      <c r="B4045" s="18"/>
      <c r="D4045"/>
      <c r="E4045"/>
      <c r="F4045"/>
      <c r="G4045"/>
      <c r="H4045"/>
      <c r="I4045"/>
      <c r="J4045"/>
      <c r="K4045"/>
      <c r="L4045"/>
      <c r="M4045"/>
      <c r="N4045"/>
      <c r="O4045"/>
      <c r="P4045"/>
      <c r="Q4045"/>
      <c r="R4045"/>
    </row>
    <row r="4046" spans="1:18" s="16" customFormat="1" x14ac:dyDescent="0.25">
      <c r="A4046"/>
      <c r="B4046" s="18"/>
      <c r="D4046"/>
      <c r="E4046"/>
      <c r="F4046"/>
      <c r="G4046"/>
      <c r="H4046"/>
      <c r="I4046"/>
      <c r="J4046"/>
      <c r="K4046"/>
      <c r="L4046"/>
      <c r="M4046"/>
      <c r="N4046"/>
      <c r="O4046"/>
      <c r="P4046"/>
      <c r="Q4046"/>
      <c r="R4046"/>
    </row>
    <row r="4047" spans="1:18" s="16" customFormat="1" x14ac:dyDescent="0.25">
      <c r="A4047"/>
      <c r="B4047" s="18"/>
      <c r="D4047"/>
      <c r="E4047"/>
      <c r="F4047"/>
      <c r="G4047"/>
      <c r="H4047"/>
      <c r="I4047"/>
      <c r="J4047"/>
      <c r="K4047"/>
      <c r="L4047"/>
      <c r="M4047"/>
      <c r="N4047"/>
      <c r="O4047"/>
      <c r="P4047"/>
      <c r="Q4047"/>
      <c r="R4047"/>
    </row>
    <row r="4048" spans="1:18" s="16" customFormat="1" x14ac:dyDescent="0.25">
      <c r="A4048"/>
      <c r="B4048" s="18"/>
      <c r="D4048"/>
      <c r="E4048"/>
      <c r="F4048"/>
      <c r="G4048"/>
      <c r="H4048"/>
      <c r="I4048"/>
      <c r="J4048"/>
      <c r="K4048"/>
      <c r="L4048"/>
      <c r="M4048"/>
      <c r="N4048"/>
      <c r="O4048"/>
      <c r="P4048"/>
      <c r="Q4048"/>
      <c r="R4048"/>
    </row>
    <row r="4049" spans="1:18" s="16" customFormat="1" x14ac:dyDescent="0.25">
      <c r="A4049"/>
      <c r="B4049" s="18"/>
      <c r="D4049"/>
      <c r="E4049"/>
      <c r="F4049"/>
      <c r="G4049"/>
      <c r="H4049"/>
      <c r="I4049"/>
      <c r="J4049"/>
      <c r="K4049"/>
      <c r="L4049"/>
      <c r="M4049"/>
      <c r="N4049"/>
      <c r="O4049"/>
      <c r="P4049"/>
      <c r="Q4049"/>
      <c r="R4049"/>
    </row>
    <row r="4050" spans="1:18" s="16" customFormat="1" x14ac:dyDescent="0.25">
      <c r="A4050"/>
      <c r="B4050" s="18"/>
      <c r="D4050"/>
      <c r="E4050"/>
      <c r="F4050"/>
      <c r="G4050"/>
      <c r="H4050"/>
      <c r="I4050"/>
      <c r="J4050"/>
      <c r="K4050"/>
      <c r="L4050"/>
      <c r="M4050"/>
      <c r="N4050"/>
      <c r="O4050"/>
      <c r="P4050"/>
      <c r="Q4050"/>
      <c r="R4050"/>
    </row>
    <row r="4051" spans="1:18" s="16" customFormat="1" x14ac:dyDescent="0.25">
      <c r="A4051"/>
      <c r="B4051" s="18"/>
      <c r="D4051"/>
      <c r="E4051"/>
      <c r="F4051"/>
      <c r="G4051"/>
      <c r="H4051"/>
      <c r="I4051"/>
      <c r="J4051"/>
      <c r="K4051"/>
      <c r="L4051"/>
      <c r="M4051"/>
      <c r="N4051"/>
      <c r="O4051"/>
      <c r="P4051"/>
      <c r="Q4051"/>
      <c r="R4051"/>
    </row>
    <row r="4052" spans="1:18" s="16" customFormat="1" x14ac:dyDescent="0.25">
      <c r="A4052"/>
      <c r="B4052" s="18"/>
      <c r="D4052"/>
      <c r="E4052"/>
      <c r="F4052"/>
      <c r="G4052"/>
      <c r="H4052"/>
      <c r="I4052"/>
      <c r="J4052"/>
      <c r="K4052"/>
      <c r="L4052"/>
      <c r="M4052"/>
      <c r="N4052"/>
      <c r="O4052"/>
      <c r="P4052"/>
      <c r="Q4052"/>
      <c r="R4052"/>
    </row>
    <row r="4053" spans="1:18" s="16" customFormat="1" x14ac:dyDescent="0.25">
      <c r="A4053"/>
      <c r="B4053" s="18"/>
      <c r="D4053"/>
      <c r="E4053"/>
      <c r="F4053"/>
      <c r="G4053"/>
      <c r="H4053"/>
      <c r="I4053"/>
      <c r="J4053"/>
      <c r="K4053"/>
      <c r="L4053"/>
      <c r="M4053"/>
      <c r="N4053"/>
      <c r="O4053"/>
      <c r="P4053"/>
      <c r="Q4053"/>
      <c r="R4053"/>
    </row>
    <row r="4054" spans="1:18" s="16" customFormat="1" x14ac:dyDescent="0.25">
      <c r="A4054"/>
      <c r="B4054" s="18"/>
      <c r="D4054"/>
      <c r="E4054"/>
      <c r="F4054"/>
      <c r="G4054"/>
      <c r="H4054"/>
      <c r="I4054"/>
      <c r="J4054"/>
      <c r="K4054"/>
      <c r="L4054"/>
      <c r="M4054"/>
      <c r="N4054"/>
      <c r="O4054"/>
      <c r="P4054"/>
      <c r="Q4054"/>
      <c r="R4054"/>
    </row>
    <row r="4055" spans="1:18" s="16" customFormat="1" x14ac:dyDescent="0.25">
      <c r="A4055"/>
      <c r="B4055" s="18"/>
      <c r="D4055"/>
      <c r="E4055"/>
      <c r="F4055"/>
      <c r="G4055"/>
      <c r="H4055"/>
      <c r="I4055"/>
      <c r="J4055"/>
      <c r="K4055"/>
      <c r="L4055"/>
      <c r="M4055"/>
      <c r="N4055"/>
      <c r="O4055"/>
      <c r="P4055"/>
      <c r="Q4055"/>
      <c r="R4055"/>
    </row>
    <row r="4056" spans="1:18" s="16" customFormat="1" x14ac:dyDescent="0.25">
      <c r="A4056"/>
      <c r="B4056" s="18"/>
      <c r="D4056"/>
      <c r="E4056"/>
      <c r="F4056"/>
      <c r="G4056"/>
      <c r="H4056"/>
      <c r="I4056"/>
      <c r="J4056"/>
      <c r="K4056"/>
      <c r="L4056"/>
      <c r="M4056"/>
      <c r="N4056"/>
      <c r="O4056"/>
      <c r="P4056"/>
      <c r="Q4056"/>
      <c r="R4056"/>
    </row>
    <row r="4057" spans="1:18" s="16" customFormat="1" x14ac:dyDescent="0.25">
      <c r="A4057"/>
      <c r="B4057" s="18"/>
      <c r="D4057"/>
      <c r="E4057"/>
      <c r="F4057"/>
      <c r="G4057"/>
      <c r="H4057"/>
      <c r="I4057"/>
      <c r="J4057"/>
      <c r="K4057"/>
      <c r="L4057"/>
      <c r="M4057"/>
      <c r="N4057"/>
      <c r="O4057"/>
      <c r="P4057"/>
      <c r="Q4057"/>
      <c r="R4057"/>
    </row>
    <row r="4058" spans="1:18" s="16" customFormat="1" x14ac:dyDescent="0.25">
      <c r="A4058"/>
      <c r="B4058" s="18"/>
      <c r="D4058"/>
      <c r="E4058"/>
      <c r="F4058"/>
      <c r="G4058"/>
      <c r="H4058"/>
      <c r="I4058"/>
      <c r="J4058"/>
      <c r="K4058"/>
      <c r="L4058"/>
      <c r="M4058"/>
      <c r="N4058"/>
      <c r="O4058"/>
      <c r="P4058"/>
      <c r="Q4058"/>
      <c r="R4058"/>
    </row>
    <row r="4059" spans="1:18" s="16" customFormat="1" x14ac:dyDescent="0.25">
      <c r="A4059"/>
      <c r="B4059" s="18"/>
      <c r="D4059"/>
      <c r="E4059"/>
      <c r="F4059"/>
      <c r="G4059"/>
      <c r="H4059"/>
      <c r="I4059"/>
      <c r="J4059"/>
      <c r="K4059"/>
      <c r="L4059"/>
      <c r="M4059"/>
      <c r="N4059"/>
      <c r="O4059"/>
      <c r="P4059"/>
      <c r="Q4059"/>
      <c r="R4059"/>
    </row>
    <row r="4060" spans="1:18" s="16" customFormat="1" x14ac:dyDescent="0.25">
      <c r="A4060"/>
      <c r="B4060" s="18"/>
      <c r="D4060"/>
      <c r="E4060"/>
      <c r="F4060"/>
      <c r="G4060"/>
      <c r="H4060"/>
      <c r="I4060"/>
      <c r="J4060"/>
      <c r="K4060"/>
      <c r="L4060"/>
      <c r="M4060"/>
      <c r="N4060"/>
      <c r="O4060"/>
      <c r="P4060"/>
      <c r="Q4060"/>
      <c r="R4060"/>
    </row>
    <row r="4061" spans="1:18" s="16" customFormat="1" x14ac:dyDescent="0.25">
      <c r="A4061"/>
      <c r="B4061" s="18"/>
      <c r="D4061"/>
      <c r="E4061"/>
      <c r="F4061"/>
      <c r="G4061"/>
      <c r="H4061"/>
      <c r="I4061"/>
      <c r="J4061"/>
      <c r="K4061"/>
      <c r="L4061"/>
      <c r="M4061"/>
      <c r="N4061"/>
      <c r="O4061"/>
      <c r="P4061"/>
      <c r="Q4061"/>
      <c r="R4061"/>
    </row>
    <row r="4062" spans="1:18" s="16" customFormat="1" x14ac:dyDescent="0.25">
      <c r="A4062"/>
      <c r="B4062" s="17"/>
      <c r="D4062"/>
      <c r="E4062"/>
      <c r="F4062"/>
      <c r="G4062"/>
      <c r="H4062"/>
      <c r="I4062"/>
      <c r="J4062"/>
      <c r="K4062"/>
      <c r="L4062"/>
      <c r="M4062"/>
      <c r="N4062"/>
      <c r="O4062"/>
      <c r="P4062"/>
      <c r="Q4062"/>
      <c r="R4062"/>
    </row>
    <row r="4063" spans="1:18" s="16" customFormat="1" x14ac:dyDescent="0.25">
      <c r="A4063"/>
      <c r="B4063" s="18"/>
      <c r="D4063"/>
      <c r="E4063"/>
      <c r="F4063"/>
      <c r="G4063"/>
      <c r="H4063"/>
      <c r="I4063"/>
      <c r="J4063"/>
      <c r="K4063"/>
      <c r="L4063"/>
      <c r="M4063"/>
      <c r="N4063"/>
      <c r="O4063"/>
      <c r="P4063"/>
      <c r="Q4063"/>
      <c r="R4063"/>
    </row>
    <row r="4064" spans="1:18" s="16" customFormat="1" x14ac:dyDescent="0.25">
      <c r="A4064"/>
      <c r="B4064" s="18"/>
      <c r="D4064"/>
      <c r="E4064"/>
      <c r="F4064"/>
      <c r="G4064"/>
      <c r="H4064"/>
      <c r="I4064"/>
      <c r="J4064"/>
      <c r="K4064"/>
      <c r="L4064"/>
      <c r="M4064"/>
      <c r="N4064"/>
      <c r="O4064"/>
      <c r="P4064"/>
      <c r="Q4064"/>
      <c r="R4064"/>
    </row>
    <row r="4065" spans="1:18" s="16" customFormat="1" x14ac:dyDescent="0.25">
      <c r="A4065"/>
      <c r="B4065" s="18"/>
      <c r="D4065"/>
      <c r="E4065"/>
      <c r="F4065"/>
      <c r="G4065"/>
      <c r="H4065"/>
      <c r="I4065"/>
      <c r="J4065"/>
      <c r="K4065"/>
      <c r="L4065"/>
      <c r="M4065"/>
      <c r="N4065"/>
      <c r="O4065"/>
      <c r="P4065"/>
      <c r="Q4065"/>
      <c r="R4065"/>
    </row>
    <row r="4066" spans="1:18" s="16" customFormat="1" x14ac:dyDescent="0.25">
      <c r="A4066"/>
      <c r="B4066" s="18"/>
      <c r="D4066"/>
      <c r="E4066"/>
      <c r="F4066"/>
      <c r="G4066"/>
      <c r="H4066"/>
      <c r="I4066"/>
      <c r="J4066"/>
      <c r="K4066"/>
      <c r="L4066"/>
      <c r="M4066"/>
      <c r="N4066"/>
      <c r="O4066"/>
      <c r="P4066"/>
      <c r="Q4066"/>
      <c r="R4066"/>
    </row>
    <row r="4067" spans="1:18" s="16" customFormat="1" x14ac:dyDescent="0.25">
      <c r="A4067"/>
      <c r="B4067" s="18"/>
      <c r="D4067"/>
      <c r="E4067"/>
      <c r="F4067"/>
      <c r="G4067"/>
      <c r="H4067"/>
      <c r="I4067"/>
      <c r="J4067"/>
      <c r="K4067"/>
      <c r="L4067"/>
      <c r="M4067"/>
      <c r="N4067"/>
      <c r="O4067"/>
      <c r="P4067"/>
      <c r="Q4067"/>
      <c r="R4067"/>
    </row>
    <row r="4068" spans="1:18" s="16" customFormat="1" x14ac:dyDescent="0.25">
      <c r="A4068"/>
      <c r="B4068" s="18"/>
      <c r="D4068"/>
      <c r="E4068"/>
      <c r="F4068"/>
      <c r="G4068"/>
      <c r="H4068"/>
      <c r="I4068"/>
      <c r="J4068"/>
      <c r="K4068"/>
      <c r="L4068"/>
      <c r="M4068"/>
      <c r="N4068"/>
      <c r="O4068"/>
      <c r="P4068"/>
      <c r="Q4068"/>
      <c r="R4068"/>
    </row>
    <row r="4069" spans="1:18" s="16" customFormat="1" x14ac:dyDescent="0.25">
      <c r="A4069"/>
      <c r="B4069" s="18"/>
      <c r="D4069"/>
      <c r="E4069"/>
      <c r="F4069"/>
      <c r="G4069"/>
      <c r="H4069"/>
      <c r="I4069"/>
      <c r="J4069"/>
      <c r="K4069"/>
      <c r="L4069"/>
      <c r="M4069"/>
      <c r="N4069"/>
      <c r="O4069"/>
      <c r="P4069"/>
      <c r="Q4069"/>
      <c r="R4069"/>
    </row>
    <row r="4070" spans="1:18" s="16" customFormat="1" x14ac:dyDescent="0.25">
      <c r="A4070"/>
      <c r="B4070" s="18"/>
      <c r="D4070"/>
      <c r="E4070"/>
      <c r="F4070"/>
      <c r="G4070"/>
      <c r="H4070"/>
      <c r="I4070"/>
      <c r="J4070"/>
      <c r="K4070"/>
      <c r="L4070"/>
      <c r="M4070"/>
      <c r="N4070"/>
      <c r="O4070"/>
      <c r="P4070"/>
      <c r="Q4070"/>
      <c r="R4070"/>
    </row>
    <row r="4071" spans="1:18" s="16" customFormat="1" x14ac:dyDescent="0.25">
      <c r="A4071"/>
      <c r="B4071" s="18"/>
      <c r="D4071"/>
      <c r="E4071"/>
      <c r="F4071"/>
      <c r="G4071"/>
      <c r="H4071"/>
      <c r="I4071"/>
      <c r="J4071"/>
      <c r="K4071"/>
      <c r="L4071"/>
      <c r="M4071"/>
      <c r="N4071"/>
      <c r="O4071"/>
      <c r="P4071"/>
      <c r="Q4071"/>
      <c r="R4071"/>
    </row>
    <row r="4072" spans="1:18" s="16" customFormat="1" x14ac:dyDescent="0.25">
      <c r="A4072"/>
      <c r="B4072" s="18"/>
      <c r="D4072"/>
      <c r="E4072"/>
      <c r="F4072"/>
      <c r="G4072"/>
      <c r="H4072"/>
      <c r="I4072"/>
      <c r="J4072"/>
      <c r="K4072"/>
      <c r="L4072"/>
      <c r="M4072"/>
      <c r="N4072"/>
      <c r="O4072"/>
      <c r="P4072"/>
      <c r="Q4072"/>
      <c r="R4072"/>
    </row>
    <row r="4073" spans="1:18" s="16" customFormat="1" x14ac:dyDescent="0.25">
      <c r="A4073"/>
      <c r="B4073" s="18"/>
      <c r="D4073"/>
      <c r="E4073"/>
      <c r="F4073"/>
      <c r="G4073"/>
      <c r="H4073"/>
      <c r="I4073"/>
      <c r="J4073"/>
      <c r="K4073"/>
      <c r="L4073"/>
      <c r="M4073"/>
      <c r="N4073"/>
      <c r="O4073"/>
      <c r="P4073"/>
      <c r="Q4073"/>
      <c r="R4073"/>
    </row>
    <row r="4074" spans="1:18" s="16" customFormat="1" x14ac:dyDescent="0.25">
      <c r="A4074"/>
      <c r="B4074" s="18"/>
      <c r="D4074"/>
      <c r="E4074"/>
      <c r="F4074"/>
      <c r="G4074"/>
      <c r="H4074"/>
      <c r="I4074"/>
      <c r="J4074"/>
      <c r="K4074"/>
      <c r="L4074"/>
      <c r="M4074"/>
      <c r="N4074"/>
      <c r="O4074"/>
      <c r="P4074"/>
      <c r="Q4074"/>
      <c r="R4074"/>
    </row>
    <row r="4075" spans="1:18" s="16" customFormat="1" x14ac:dyDescent="0.25">
      <c r="A4075"/>
      <c r="B4075" s="18"/>
      <c r="D4075"/>
      <c r="E4075"/>
      <c r="F4075"/>
      <c r="G4075"/>
      <c r="H4075"/>
      <c r="I4075"/>
      <c r="J4075"/>
      <c r="K4075"/>
      <c r="L4075"/>
      <c r="M4075"/>
      <c r="N4075"/>
      <c r="O4075"/>
      <c r="P4075"/>
      <c r="Q4075"/>
      <c r="R4075"/>
    </row>
    <row r="4076" spans="1:18" s="16" customFormat="1" x14ac:dyDescent="0.25">
      <c r="A4076"/>
      <c r="B4076" s="18"/>
      <c r="D4076"/>
      <c r="E4076"/>
      <c r="F4076"/>
      <c r="G4076"/>
      <c r="H4076"/>
      <c r="I4076"/>
      <c r="J4076"/>
      <c r="K4076"/>
      <c r="L4076"/>
      <c r="M4076"/>
      <c r="N4076"/>
      <c r="O4076"/>
      <c r="P4076"/>
      <c r="Q4076"/>
      <c r="R4076"/>
    </row>
    <row r="4077" spans="1:18" s="16" customFormat="1" x14ac:dyDescent="0.25">
      <c r="A4077"/>
      <c r="B4077" s="18"/>
      <c r="D4077"/>
      <c r="E4077"/>
      <c r="F4077"/>
      <c r="G4077"/>
      <c r="H4077"/>
      <c r="I4077"/>
      <c r="J4077"/>
      <c r="K4077"/>
      <c r="L4077"/>
      <c r="M4077"/>
      <c r="N4077"/>
      <c r="O4077"/>
      <c r="P4077"/>
      <c r="Q4077"/>
      <c r="R4077"/>
    </row>
    <row r="4078" spans="1:18" s="16" customFormat="1" x14ac:dyDescent="0.25">
      <c r="A4078"/>
      <c r="B4078" s="18"/>
      <c r="D4078"/>
      <c r="E4078"/>
      <c r="F4078"/>
      <c r="G4078"/>
      <c r="H4078"/>
      <c r="I4078"/>
      <c r="J4078"/>
      <c r="K4078"/>
      <c r="L4078"/>
      <c r="M4078"/>
      <c r="N4078"/>
      <c r="O4078"/>
      <c r="P4078"/>
      <c r="Q4078"/>
      <c r="R4078"/>
    </row>
    <row r="4079" spans="1:18" s="16" customFormat="1" x14ac:dyDescent="0.25">
      <c r="A4079"/>
      <c r="B4079" s="18"/>
      <c r="D4079"/>
      <c r="E4079"/>
      <c r="F4079"/>
      <c r="G4079"/>
      <c r="H4079"/>
      <c r="I4079"/>
      <c r="J4079"/>
      <c r="K4079"/>
      <c r="L4079"/>
      <c r="M4079"/>
      <c r="N4079"/>
      <c r="O4079"/>
      <c r="P4079"/>
      <c r="Q4079"/>
      <c r="R4079"/>
    </row>
    <row r="4080" spans="1:18" s="16" customFormat="1" x14ac:dyDescent="0.25">
      <c r="A4080"/>
      <c r="B4080" s="18"/>
      <c r="D4080"/>
      <c r="E4080"/>
      <c r="F4080"/>
      <c r="G4080"/>
      <c r="H4080"/>
      <c r="I4080"/>
      <c r="J4080"/>
      <c r="K4080"/>
      <c r="L4080"/>
      <c r="M4080"/>
      <c r="N4080"/>
      <c r="O4080"/>
      <c r="P4080"/>
      <c r="Q4080"/>
      <c r="R4080"/>
    </row>
    <row r="4081" spans="1:18" s="16" customFormat="1" x14ac:dyDescent="0.25">
      <c r="A4081"/>
      <c r="B4081" s="18"/>
      <c r="D4081"/>
      <c r="E4081"/>
      <c r="F4081"/>
      <c r="G4081"/>
      <c r="H4081"/>
      <c r="I4081"/>
      <c r="J4081"/>
      <c r="K4081"/>
      <c r="L4081"/>
      <c r="M4081"/>
      <c r="N4081"/>
      <c r="O4081"/>
      <c r="P4081"/>
      <c r="Q4081"/>
      <c r="R4081"/>
    </row>
    <row r="4082" spans="1:18" s="16" customFormat="1" x14ac:dyDescent="0.25">
      <c r="A4082"/>
      <c r="B4082" s="18"/>
      <c r="D4082"/>
      <c r="E4082"/>
      <c r="F4082"/>
      <c r="G4082"/>
      <c r="H4082"/>
      <c r="I4082"/>
      <c r="J4082"/>
      <c r="K4082"/>
      <c r="L4082"/>
      <c r="M4082"/>
      <c r="N4082"/>
      <c r="O4082"/>
      <c r="P4082"/>
      <c r="Q4082"/>
      <c r="R4082"/>
    </row>
    <row r="4083" spans="1:18" s="16" customFormat="1" x14ac:dyDescent="0.25">
      <c r="A4083"/>
      <c r="B4083" s="18"/>
      <c r="D4083"/>
      <c r="E4083"/>
      <c r="F4083"/>
      <c r="G4083"/>
      <c r="H4083"/>
      <c r="I4083"/>
      <c r="J4083"/>
      <c r="K4083"/>
      <c r="L4083"/>
      <c r="M4083"/>
      <c r="N4083"/>
      <c r="O4083"/>
      <c r="P4083"/>
      <c r="Q4083"/>
      <c r="R4083"/>
    </row>
    <row r="4084" spans="1:18" s="16" customFormat="1" x14ac:dyDescent="0.25">
      <c r="A4084"/>
      <c r="B4084" s="18"/>
      <c r="D4084"/>
      <c r="E4084"/>
      <c r="F4084"/>
      <c r="G4084"/>
      <c r="H4084"/>
      <c r="I4084"/>
      <c r="J4084"/>
      <c r="K4084"/>
      <c r="L4084"/>
      <c r="M4084"/>
      <c r="N4084"/>
      <c r="O4084"/>
      <c r="P4084"/>
      <c r="Q4084"/>
      <c r="R4084"/>
    </row>
    <row r="4085" spans="1:18" s="16" customFormat="1" x14ac:dyDescent="0.25">
      <c r="A4085"/>
      <c r="B4085" s="18"/>
      <c r="D4085"/>
      <c r="E4085"/>
      <c r="F4085"/>
      <c r="G4085"/>
      <c r="H4085"/>
      <c r="I4085"/>
      <c r="J4085"/>
      <c r="K4085"/>
      <c r="L4085"/>
      <c r="M4085"/>
      <c r="N4085"/>
      <c r="O4085"/>
      <c r="P4085"/>
      <c r="Q4085"/>
      <c r="R4085"/>
    </row>
    <row r="4086" spans="1:18" s="16" customFormat="1" x14ac:dyDescent="0.25">
      <c r="A4086"/>
      <c r="B4086" s="18"/>
      <c r="D4086"/>
      <c r="E4086"/>
      <c r="F4086"/>
      <c r="G4086"/>
      <c r="H4086"/>
      <c r="I4086"/>
      <c r="J4086"/>
      <c r="K4086"/>
      <c r="L4086"/>
      <c r="M4086"/>
      <c r="N4086"/>
      <c r="O4086"/>
      <c r="P4086"/>
      <c r="Q4086"/>
      <c r="R4086"/>
    </row>
    <row r="4087" spans="1:18" s="16" customFormat="1" x14ac:dyDescent="0.25">
      <c r="A4087"/>
      <c r="B4087" s="18"/>
      <c r="D4087"/>
      <c r="E4087"/>
      <c r="F4087"/>
      <c r="G4087"/>
      <c r="H4087"/>
      <c r="I4087"/>
      <c r="J4087"/>
      <c r="K4087"/>
      <c r="L4087"/>
      <c r="M4087"/>
      <c r="N4087"/>
      <c r="O4087"/>
      <c r="P4087"/>
      <c r="Q4087"/>
      <c r="R4087"/>
    </row>
    <row r="4088" spans="1:18" s="16" customFormat="1" x14ac:dyDescent="0.25">
      <c r="A4088"/>
      <c r="B4088" s="18"/>
      <c r="D4088"/>
      <c r="E4088"/>
      <c r="F4088"/>
      <c r="G4088"/>
      <c r="H4088"/>
      <c r="I4088"/>
      <c r="J4088"/>
      <c r="K4088"/>
      <c r="L4088"/>
      <c r="M4088"/>
      <c r="N4088"/>
      <c r="O4088"/>
      <c r="P4088"/>
      <c r="Q4088"/>
      <c r="R4088"/>
    </row>
    <row r="4089" spans="1:18" s="16" customFormat="1" x14ac:dyDescent="0.25">
      <c r="A4089"/>
      <c r="B4089" s="18"/>
      <c r="D4089"/>
      <c r="E4089"/>
      <c r="F4089"/>
      <c r="G4089"/>
      <c r="H4089"/>
      <c r="I4089"/>
      <c r="J4089"/>
      <c r="K4089"/>
      <c r="L4089"/>
      <c r="M4089"/>
      <c r="N4089"/>
      <c r="O4089"/>
      <c r="P4089"/>
      <c r="Q4089"/>
      <c r="R4089"/>
    </row>
    <row r="4090" spans="1:18" s="16" customFormat="1" x14ac:dyDescent="0.25">
      <c r="A4090"/>
      <c r="B4090" s="18"/>
      <c r="D4090"/>
      <c r="E4090"/>
      <c r="F4090"/>
      <c r="G4090"/>
      <c r="H4090"/>
      <c r="I4090"/>
      <c r="J4090"/>
      <c r="K4090"/>
      <c r="L4090"/>
      <c r="M4090"/>
      <c r="N4090"/>
      <c r="O4090"/>
      <c r="P4090"/>
      <c r="Q4090"/>
      <c r="R4090"/>
    </row>
    <row r="4091" spans="1:18" s="16" customFormat="1" x14ac:dyDescent="0.25">
      <c r="A4091"/>
      <c r="B4091" s="18"/>
      <c r="D4091"/>
      <c r="E4091"/>
      <c r="F4091"/>
      <c r="G4091"/>
      <c r="H4091"/>
      <c r="I4091"/>
      <c r="J4091"/>
      <c r="K4091"/>
      <c r="L4091"/>
      <c r="M4091"/>
      <c r="N4091"/>
      <c r="O4091"/>
      <c r="P4091"/>
      <c r="Q4091"/>
      <c r="R4091"/>
    </row>
    <row r="4092" spans="1:18" s="16" customFormat="1" x14ac:dyDescent="0.25">
      <c r="A4092"/>
      <c r="B4092" s="18"/>
      <c r="D4092"/>
      <c r="E4092"/>
      <c r="F4092"/>
      <c r="G4092"/>
      <c r="H4092"/>
      <c r="I4092"/>
      <c r="J4092"/>
      <c r="K4092"/>
      <c r="L4092"/>
      <c r="M4092"/>
      <c r="N4092"/>
      <c r="O4092"/>
      <c r="P4092"/>
      <c r="Q4092"/>
      <c r="R4092"/>
    </row>
    <row r="4093" spans="1:18" s="16" customFormat="1" x14ac:dyDescent="0.25">
      <c r="A4093"/>
      <c r="B4093" s="18"/>
      <c r="D4093"/>
      <c r="E4093"/>
      <c r="F4093"/>
      <c r="G4093"/>
      <c r="H4093"/>
      <c r="I4093"/>
      <c r="J4093"/>
      <c r="K4093"/>
      <c r="L4093"/>
      <c r="M4093"/>
      <c r="N4093"/>
      <c r="O4093"/>
      <c r="P4093"/>
      <c r="Q4093"/>
      <c r="R4093"/>
    </row>
    <row r="4094" spans="1:18" s="16" customFormat="1" x14ac:dyDescent="0.25">
      <c r="A4094"/>
      <c r="B4094" s="18"/>
      <c r="D4094"/>
      <c r="E4094"/>
      <c r="F4094"/>
      <c r="G4094"/>
      <c r="H4094"/>
      <c r="I4094"/>
      <c r="J4094"/>
      <c r="K4094"/>
      <c r="L4094"/>
      <c r="M4094"/>
      <c r="N4094"/>
      <c r="O4094"/>
      <c r="P4094"/>
      <c r="Q4094"/>
      <c r="R4094"/>
    </row>
    <row r="4095" spans="1:18" s="16" customFormat="1" x14ac:dyDescent="0.25">
      <c r="A4095"/>
      <c r="B4095" s="18"/>
      <c r="D4095"/>
      <c r="E4095"/>
      <c r="F4095"/>
      <c r="G4095"/>
      <c r="H4095"/>
      <c r="I4095"/>
      <c r="J4095"/>
      <c r="K4095"/>
      <c r="L4095"/>
      <c r="M4095"/>
      <c r="N4095"/>
      <c r="O4095"/>
      <c r="P4095"/>
      <c r="Q4095"/>
      <c r="R4095"/>
    </row>
    <row r="4096" spans="1:18" s="16" customFormat="1" x14ac:dyDescent="0.25">
      <c r="A4096"/>
      <c r="B4096" s="18"/>
      <c r="D4096"/>
      <c r="E4096"/>
      <c r="F4096"/>
      <c r="G4096"/>
      <c r="H4096"/>
      <c r="I4096"/>
      <c r="J4096"/>
      <c r="K4096"/>
      <c r="L4096"/>
      <c r="M4096"/>
      <c r="N4096"/>
      <c r="O4096"/>
      <c r="P4096"/>
      <c r="Q4096"/>
      <c r="R4096"/>
    </row>
    <row r="4097" spans="1:18" s="16" customFormat="1" x14ac:dyDescent="0.25">
      <c r="A4097"/>
      <c r="B4097" s="18"/>
      <c r="D4097"/>
      <c r="E4097"/>
      <c r="F4097"/>
      <c r="G4097"/>
      <c r="H4097"/>
      <c r="I4097"/>
      <c r="J4097"/>
      <c r="K4097"/>
      <c r="L4097"/>
      <c r="M4097"/>
      <c r="N4097"/>
      <c r="O4097"/>
      <c r="P4097"/>
      <c r="Q4097"/>
      <c r="R4097"/>
    </row>
    <row r="4098" spans="1:18" s="16" customFormat="1" x14ac:dyDescent="0.25">
      <c r="A4098"/>
      <c r="B4098" s="18"/>
      <c r="D4098"/>
      <c r="E4098"/>
      <c r="F4098"/>
      <c r="G4098"/>
      <c r="H4098"/>
      <c r="I4098"/>
      <c r="J4098"/>
      <c r="K4098"/>
      <c r="L4098"/>
      <c r="M4098"/>
      <c r="N4098"/>
      <c r="O4098"/>
      <c r="P4098"/>
      <c r="Q4098"/>
      <c r="R4098"/>
    </row>
    <row r="4099" spans="1:18" s="16" customFormat="1" x14ac:dyDescent="0.25">
      <c r="A4099"/>
      <c r="B4099" s="18"/>
      <c r="D4099"/>
      <c r="E4099"/>
      <c r="F4099"/>
      <c r="G4099"/>
      <c r="H4099"/>
      <c r="I4099"/>
      <c r="J4099"/>
      <c r="K4099"/>
      <c r="L4099"/>
      <c r="M4099"/>
      <c r="N4099"/>
      <c r="O4099"/>
      <c r="P4099"/>
      <c r="Q4099"/>
      <c r="R4099"/>
    </row>
    <row r="4100" spans="1:18" s="16" customFormat="1" x14ac:dyDescent="0.25">
      <c r="A4100"/>
      <c r="B4100" s="18"/>
      <c r="D4100"/>
      <c r="E4100"/>
      <c r="F4100"/>
      <c r="G4100"/>
      <c r="H4100"/>
      <c r="I4100"/>
      <c r="J4100"/>
      <c r="K4100"/>
      <c r="L4100"/>
      <c r="M4100"/>
      <c r="N4100"/>
      <c r="O4100"/>
      <c r="P4100"/>
      <c r="Q4100"/>
      <c r="R4100"/>
    </row>
    <row r="4101" spans="1:18" s="16" customFormat="1" x14ac:dyDescent="0.25">
      <c r="A4101"/>
      <c r="B4101" s="18"/>
      <c r="D4101"/>
      <c r="E4101"/>
      <c r="F4101"/>
      <c r="G4101"/>
      <c r="H4101"/>
      <c r="I4101"/>
      <c r="J4101"/>
      <c r="K4101"/>
      <c r="L4101"/>
      <c r="M4101"/>
      <c r="N4101"/>
      <c r="O4101"/>
      <c r="P4101"/>
      <c r="Q4101"/>
      <c r="R4101"/>
    </row>
    <row r="4102" spans="1:18" s="16" customFormat="1" x14ac:dyDescent="0.25">
      <c r="A4102"/>
      <c r="B4102" s="18"/>
      <c r="D4102"/>
      <c r="E4102"/>
      <c r="F4102"/>
      <c r="G4102"/>
      <c r="H4102"/>
      <c r="I4102"/>
      <c r="J4102"/>
      <c r="K4102"/>
      <c r="L4102"/>
      <c r="M4102"/>
      <c r="N4102"/>
      <c r="O4102"/>
      <c r="P4102"/>
      <c r="Q4102"/>
      <c r="R4102"/>
    </row>
    <row r="4103" spans="1:18" s="16" customFormat="1" x14ac:dyDescent="0.25">
      <c r="A4103"/>
      <c r="B4103" s="18"/>
      <c r="D4103"/>
      <c r="E4103"/>
      <c r="F4103"/>
      <c r="G4103"/>
      <c r="H4103"/>
      <c r="I4103"/>
      <c r="J4103"/>
      <c r="K4103"/>
      <c r="L4103"/>
      <c r="M4103"/>
      <c r="N4103"/>
      <c r="O4103"/>
      <c r="P4103"/>
      <c r="Q4103"/>
      <c r="R4103"/>
    </row>
    <row r="4104" spans="1:18" s="16" customFormat="1" x14ac:dyDescent="0.25">
      <c r="A4104"/>
      <c r="B4104" s="18"/>
      <c r="D4104"/>
      <c r="E4104"/>
      <c r="F4104"/>
      <c r="G4104"/>
      <c r="H4104"/>
      <c r="I4104"/>
      <c r="J4104"/>
      <c r="K4104"/>
      <c r="L4104"/>
      <c r="M4104"/>
      <c r="N4104"/>
      <c r="O4104"/>
      <c r="P4104"/>
      <c r="Q4104"/>
      <c r="R4104"/>
    </row>
    <row r="4105" spans="1:18" s="16" customFormat="1" x14ac:dyDescent="0.25">
      <c r="A4105"/>
      <c r="B4105" s="18"/>
      <c r="D4105"/>
      <c r="E4105"/>
      <c r="F4105"/>
      <c r="G4105"/>
      <c r="H4105"/>
      <c r="I4105"/>
      <c r="J4105"/>
      <c r="K4105"/>
      <c r="L4105"/>
      <c r="M4105"/>
      <c r="N4105"/>
      <c r="O4105"/>
      <c r="P4105"/>
      <c r="Q4105"/>
      <c r="R4105"/>
    </row>
    <row r="4106" spans="1:18" s="16" customFormat="1" x14ac:dyDescent="0.25">
      <c r="A4106"/>
      <c r="B4106" s="18"/>
      <c r="D4106"/>
      <c r="E4106"/>
      <c r="F4106"/>
      <c r="G4106"/>
      <c r="H4106"/>
      <c r="I4106"/>
      <c r="J4106"/>
      <c r="K4106"/>
      <c r="L4106"/>
      <c r="M4106"/>
      <c r="N4106"/>
      <c r="O4106"/>
      <c r="P4106"/>
      <c r="Q4106"/>
      <c r="R4106"/>
    </row>
    <row r="4107" spans="1:18" s="16" customFormat="1" x14ac:dyDescent="0.25">
      <c r="A4107"/>
      <c r="B4107" s="18"/>
      <c r="D4107"/>
      <c r="E4107"/>
      <c r="F4107"/>
      <c r="G4107"/>
      <c r="H4107"/>
      <c r="I4107"/>
      <c r="J4107"/>
      <c r="K4107"/>
      <c r="L4107"/>
      <c r="M4107"/>
      <c r="N4107"/>
      <c r="O4107"/>
      <c r="P4107"/>
      <c r="Q4107"/>
      <c r="R4107"/>
    </row>
    <row r="4108" spans="1:18" s="16" customFormat="1" x14ac:dyDescent="0.25">
      <c r="A4108"/>
      <c r="B4108" s="18"/>
      <c r="D4108"/>
      <c r="E4108"/>
      <c r="F4108"/>
      <c r="G4108"/>
      <c r="H4108"/>
      <c r="I4108"/>
      <c r="J4108"/>
      <c r="K4108"/>
      <c r="L4108"/>
      <c r="M4108"/>
      <c r="N4108"/>
      <c r="O4108"/>
      <c r="P4108"/>
      <c r="Q4108"/>
      <c r="R4108"/>
    </row>
    <row r="4109" spans="1:18" s="16" customFormat="1" x14ac:dyDescent="0.25">
      <c r="A4109"/>
      <c r="B4109" s="18"/>
      <c r="D4109"/>
      <c r="E4109"/>
      <c r="F4109"/>
      <c r="G4109"/>
      <c r="H4109"/>
      <c r="I4109"/>
      <c r="J4109"/>
      <c r="K4109"/>
      <c r="L4109"/>
      <c r="M4109"/>
      <c r="N4109"/>
      <c r="O4109"/>
      <c r="P4109"/>
      <c r="Q4109"/>
      <c r="R4109"/>
    </row>
    <row r="4110" spans="1:18" s="16" customFormat="1" x14ac:dyDescent="0.25">
      <c r="A4110"/>
      <c r="B4110" s="18"/>
      <c r="D4110"/>
      <c r="E4110"/>
      <c r="F4110"/>
      <c r="G4110"/>
      <c r="H4110"/>
      <c r="I4110"/>
      <c r="J4110"/>
      <c r="K4110"/>
      <c r="L4110"/>
      <c r="M4110"/>
      <c r="N4110"/>
      <c r="O4110"/>
      <c r="P4110"/>
      <c r="Q4110"/>
      <c r="R4110"/>
    </row>
    <row r="4111" spans="1:18" s="16" customFormat="1" x14ac:dyDescent="0.25">
      <c r="A4111"/>
      <c r="B4111" s="18"/>
      <c r="D4111"/>
      <c r="E4111"/>
      <c r="F4111"/>
      <c r="G4111"/>
      <c r="H4111"/>
      <c r="I4111"/>
      <c r="J4111"/>
      <c r="K4111"/>
      <c r="L4111"/>
      <c r="M4111"/>
      <c r="N4111"/>
      <c r="O4111"/>
      <c r="P4111"/>
      <c r="Q4111"/>
      <c r="R4111"/>
    </row>
    <row r="4112" spans="1:18" s="16" customFormat="1" x14ac:dyDescent="0.25">
      <c r="A4112"/>
      <c r="B4112" s="17"/>
      <c r="D4112"/>
      <c r="E4112"/>
      <c r="F4112"/>
      <c r="G4112"/>
      <c r="H4112"/>
      <c r="I4112"/>
      <c r="J4112"/>
      <c r="K4112"/>
      <c r="L4112"/>
      <c r="M4112"/>
      <c r="N4112"/>
      <c r="O4112"/>
      <c r="P4112"/>
      <c r="Q4112"/>
      <c r="R4112"/>
    </row>
    <row r="4113" spans="1:18" s="16" customFormat="1" x14ac:dyDescent="0.25">
      <c r="A4113"/>
      <c r="B4113" s="18"/>
      <c r="D4113"/>
      <c r="E4113"/>
      <c r="F4113"/>
      <c r="G4113"/>
      <c r="H4113"/>
      <c r="I4113"/>
      <c r="J4113"/>
      <c r="K4113"/>
      <c r="L4113"/>
      <c r="M4113"/>
      <c r="N4113"/>
      <c r="O4113"/>
      <c r="P4113"/>
      <c r="Q4113"/>
      <c r="R4113"/>
    </row>
    <row r="4114" spans="1:18" s="16" customFormat="1" x14ac:dyDescent="0.25">
      <c r="A4114"/>
      <c r="B4114" s="18"/>
      <c r="D4114"/>
      <c r="E4114"/>
      <c r="F4114"/>
      <c r="G4114"/>
      <c r="H4114"/>
      <c r="I4114"/>
      <c r="J4114"/>
      <c r="K4114"/>
      <c r="L4114"/>
      <c r="M4114"/>
      <c r="N4114"/>
      <c r="O4114"/>
      <c r="P4114"/>
      <c r="Q4114"/>
      <c r="R4114"/>
    </row>
    <row r="4115" spans="1:18" s="16" customFormat="1" x14ac:dyDescent="0.25">
      <c r="A4115"/>
      <c r="B4115" s="18"/>
      <c r="D4115"/>
      <c r="E4115"/>
      <c r="F4115"/>
      <c r="G4115"/>
      <c r="H4115"/>
      <c r="I4115"/>
      <c r="J4115"/>
      <c r="K4115"/>
      <c r="L4115"/>
      <c r="M4115"/>
      <c r="N4115"/>
      <c r="O4115"/>
      <c r="P4115"/>
      <c r="Q4115"/>
      <c r="R4115"/>
    </row>
    <row r="4116" spans="1:18" s="16" customFormat="1" x14ac:dyDescent="0.25">
      <c r="A4116"/>
      <c r="B4116" s="18"/>
      <c r="D4116"/>
      <c r="E4116"/>
      <c r="F4116"/>
      <c r="G4116"/>
      <c r="H4116"/>
      <c r="I4116"/>
      <c r="J4116"/>
      <c r="K4116"/>
      <c r="L4116"/>
      <c r="M4116"/>
      <c r="N4116"/>
      <c r="O4116"/>
      <c r="P4116"/>
      <c r="Q4116"/>
      <c r="R4116"/>
    </row>
    <row r="4117" spans="1:18" s="16" customFormat="1" x14ac:dyDescent="0.25">
      <c r="A4117"/>
      <c r="B4117" s="18"/>
      <c r="D4117"/>
      <c r="E4117"/>
      <c r="F4117"/>
      <c r="G4117"/>
      <c r="H4117"/>
      <c r="I4117"/>
      <c r="J4117"/>
      <c r="K4117"/>
      <c r="L4117"/>
      <c r="M4117"/>
      <c r="N4117"/>
      <c r="O4117"/>
      <c r="P4117"/>
      <c r="Q4117"/>
      <c r="R4117"/>
    </row>
    <row r="4118" spans="1:18" s="16" customFormat="1" x14ac:dyDescent="0.25">
      <c r="A4118"/>
      <c r="B4118" s="18"/>
      <c r="D4118"/>
      <c r="E4118"/>
      <c r="F4118"/>
      <c r="G4118"/>
      <c r="H4118"/>
      <c r="I4118"/>
      <c r="J4118"/>
      <c r="K4118"/>
      <c r="L4118"/>
      <c r="M4118"/>
      <c r="N4118"/>
      <c r="O4118"/>
      <c r="P4118"/>
      <c r="Q4118"/>
      <c r="R4118"/>
    </row>
    <row r="4119" spans="1:18" s="16" customFormat="1" x14ac:dyDescent="0.25">
      <c r="A4119"/>
      <c r="B4119" s="18"/>
      <c r="D4119"/>
      <c r="E4119"/>
      <c r="F4119"/>
      <c r="G4119"/>
      <c r="H4119"/>
      <c r="I4119"/>
      <c r="J4119"/>
      <c r="K4119"/>
      <c r="L4119"/>
      <c r="M4119"/>
      <c r="N4119"/>
      <c r="O4119"/>
      <c r="P4119"/>
      <c r="Q4119"/>
      <c r="R4119"/>
    </row>
    <row r="4120" spans="1:18" s="16" customFormat="1" x14ac:dyDescent="0.25">
      <c r="A4120"/>
      <c r="B4120" s="18"/>
      <c r="D4120"/>
      <c r="E4120"/>
      <c r="F4120"/>
      <c r="G4120"/>
      <c r="H4120"/>
      <c r="I4120"/>
      <c r="J4120"/>
      <c r="K4120"/>
      <c r="L4120"/>
      <c r="M4120"/>
      <c r="N4120"/>
      <c r="O4120"/>
      <c r="P4120"/>
      <c r="Q4120"/>
      <c r="R4120"/>
    </row>
    <row r="4121" spans="1:18" s="16" customFormat="1" x14ac:dyDescent="0.25">
      <c r="A4121"/>
      <c r="B4121" s="18"/>
      <c r="D4121"/>
      <c r="E4121"/>
      <c r="F4121"/>
      <c r="G4121"/>
      <c r="H4121"/>
      <c r="I4121"/>
      <c r="J4121"/>
      <c r="K4121"/>
      <c r="L4121"/>
      <c r="M4121"/>
      <c r="N4121"/>
      <c r="O4121"/>
      <c r="P4121"/>
      <c r="Q4121"/>
      <c r="R4121"/>
    </row>
    <row r="4122" spans="1:18" s="16" customFormat="1" x14ac:dyDescent="0.25">
      <c r="A4122"/>
      <c r="B4122" s="18"/>
      <c r="D4122"/>
      <c r="E4122"/>
      <c r="F4122"/>
      <c r="G4122"/>
      <c r="H4122"/>
      <c r="I4122"/>
      <c r="J4122"/>
      <c r="K4122"/>
      <c r="L4122"/>
      <c r="M4122"/>
      <c r="N4122"/>
      <c r="O4122"/>
      <c r="P4122"/>
      <c r="Q4122"/>
      <c r="R4122"/>
    </row>
    <row r="4123" spans="1:18" s="16" customFormat="1" x14ac:dyDescent="0.25">
      <c r="A4123"/>
      <c r="B4123" s="18"/>
      <c r="D4123"/>
      <c r="E4123"/>
      <c r="F4123"/>
      <c r="G4123"/>
      <c r="H4123"/>
      <c r="I4123"/>
      <c r="J4123"/>
      <c r="K4123"/>
      <c r="L4123"/>
      <c r="M4123"/>
      <c r="N4123"/>
      <c r="O4123"/>
      <c r="P4123"/>
      <c r="Q4123"/>
      <c r="R4123"/>
    </row>
    <row r="4124" spans="1:18" s="16" customFormat="1" x14ac:dyDescent="0.25">
      <c r="A4124"/>
      <c r="B4124" s="18"/>
      <c r="D4124"/>
      <c r="E4124"/>
      <c r="F4124"/>
      <c r="G4124"/>
      <c r="H4124"/>
      <c r="I4124"/>
      <c r="J4124"/>
      <c r="K4124"/>
      <c r="L4124"/>
      <c r="M4124"/>
      <c r="N4124"/>
      <c r="O4124"/>
      <c r="P4124"/>
      <c r="Q4124"/>
      <c r="R4124"/>
    </row>
    <row r="4125" spans="1:18" s="16" customFormat="1" x14ac:dyDescent="0.25">
      <c r="A4125"/>
      <c r="B4125" s="18"/>
      <c r="D4125"/>
      <c r="E4125"/>
      <c r="F4125"/>
      <c r="G4125"/>
      <c r="H4125"/>
      <c r="I4125"/>
      <c r="J4125"/>
      <c r="K4125"/>
      <c r="L4125"/>
      <c r="M4125"/>
      <c r="N4125"/>
      <c r="O4125"/>
      <c r="P4125"/>
      <c r="Q4125"/>
      <c r="R4125"/>
    </row>
    <row r="4126" spans="1:18" s="16" customFormat="1" x14ac:dyDescent="0.25">
      <c r="A4126"/>
      <c r="B4126" s="18"/>
      <c r="D4126"/>
      <c r="E4126"/>
      <c r="F4126"/>
      <c r="G4126"/>
      <c r="H4126"/>
      <c r="I4126"/>
      <c r="J4126"/>
      <c r="K4126"/>
      <c r="L4126"/>
      <c r="M4126"/>
      <c r="N4126"/>
      <c r="O4126"/>
      <c r="P4126"/>
      <c r="Q4126"/>
      <c r="R4126"/>
    </row>
    <row r="4127" spans="1:18" s="16" customFormat="1" x14ac:dyDescent="0.25">
      <c r="A4127"/>
      <c r="B4127" s="18"/>
      <c r="D4127"/>
      <c r="E4127"/>
      <c r="F4127"/>
      <c r="G4127"/>
      <c r="H4127"/>
      <c r="I4127"/>
      <c r="J4127"/>
      <c r="K4127"/>
      <c r="L4127"/>
      <c r="M4127"/>
      <c r="N4127"/>
      <c r="O4127"/>
      <c r="P4127"/>
      <c r="Q4127"/>
      <c r="R4127"/>
    </row>
    <row r="4128" spans="1:18" s="16" customFormat="1" x14ac:dyDescent="0.25">
      <c r="A4128"/>
      <c r="B4128" s="18"/>
      <c r="D4128"/>
      <c r="E4128"/>
      <c r="F4128"/>
      <c r="G4128"/>
      <c r="H4128"/>
      <c r="I4128"/>
      <c r="J4128"/>
      <c r="K4128"/>
      <c r="L4128"/>
      <c r="M4128"/>
      <c r="N4128"/>
      <c r="O4128"/>
      <c r="P4128"/>
      <c r="Q4128"/>
      <c r="R4128"/>
    </row>
    <row r="4129" spans="1:18" s="16" customFormat="1" x14ac:dyDescent="0.25">
      <c r="A4129"/>
      <c r="B4129" s="18"/>
      <c r="D4129"/>
      <c r="E4129"/>
      <c r="F4129"/>
      <c r="G4129"/>
      <c r="H4129"/>
      <c r="I4129"/>
      <c r="J4129"/>
      <c r="K4129"/>
      <c r="L4129"/>
      <c r="M4129"/>
      <c r="N4129"/>
      <c r="O4129"/>
      <c r="P4129"/>
      <c r="Q4129"/>
      <c r="R4129"/>
    </row>
    <row r="4130" spans="1:18" s="16" customFormat="1" x14ac:dyDescent="0.25">
      <c r="A4130"/>
      <c r="B4130" s="18"/>
      <c r="D4130"/>
      <c r="E4130"/>
      <c r="F4130"/>
      <c r="G4130"/>
      <c r="H4130"/>
      <c r="I4130"/>
      <c r="J4130"/>
      <c r="K4130"/>
      <c r="L4130"/>
      <c r="M4130"/>
      <c r="N4130"/>
      <c r="O4130"/>
      <c r="P4130"/>
      <c r="Q4130"/>
      <c r="R4130"/>
    </row>
    <row r="4131" spans="1:18" s="16" customFormat="1" x14ac:dyDescent="0.25">
      <c r="A4131"/>
      <c r="B4131" s="18"/>
      <c r="D4131"/>
      <c r="E4131"/>
      <c r="F4131"/>
      <c r="G4131"/>
      <c r="H4131"/>
      <c r="I4131"/>
      <c r="J4131"/>
      <c r="K4131"/>
      <c r="L4131"/>
      <c r="M4131"/>
      <c r="N4131"/>
      <c r="O4131"/>
      <c r="P4131"/>
      <c r="Q4131"/>
      <c r="R4131"/>
    </row>
    <row r="4132" spans="1:18" s="16" customFormat="1" x14ac:dyDescent="0.25">
      <c r="A4132"/>
      <c r="B4132" s="18"/>
      <c r="D4132"/>
      <c r="E4132"/>
      <c r="F4132"/>
      <c r="G4132"/>
      <c r="H4132"/>
      <c r="I4132"/>
      <c r="J4132"/>
      <c r="K4132"/>
      <c r="L4132"/>
      <c r="M4132"/>
      <c r="N4132"/>
      <c r="O4132"/>
      <c r="P4132"/>
      <c r="Q4132"/>
      <c r="R4132"/>
    </row>
    <row r="4133" spans="1:18" s="16" customFormat="1" x14ac:dyDescent="0.25">
      <c r="A4133"/>
      <c r="B4133" s="18"/>
      <c r="D4133"/>
      <c r="E4133"/>
      <c r="F4133"/>
      <c r="G4133"/>
      <c r="H4133"/>
      <c r="I4133"/>
      <c r="J4133"/>
      <c r="K4133"/>
      <c r="L4133"/>
      <c r="M4133"/>
      <c r="N4133"/>
      <c r="O4133"/>
      <c r="P4133"/>
      <c r="Q4133"/>
      <c r="R4133"/>
    </row>
    <row r="4134" spans="1:18" s="16" customFormat="1" x14ac:dyDescent="0.25">
      <c r="A4134"/>
      <c r="B4134" s="18"/>
      <c r="D4134"/>
      <c r="E4134"/>
      <c r="F4134"/>
      <c r="G4134"/>
      <c r="H4134"/>
      <c r="I4134"/>
      <c r="J4134"/>
      <c r="K4134"/>
      <c r="L4134"/>
      <c r="M4134"/>
      <c r="N4134"/>
      <c r="O4134"/>
      <c r="P4134"/>
      <c r="Q4134"/>
      <c r="R4134"/>
    </row>
    <row r="4135" spans="1:18" s="16" customFormat="1" x14ac:dyDescent="0.25">
      <c r="A4135"/>
      <c r="B4135" s="18"/>
      <c r="D4135"/>
      <c r="E4135"/>
      <c r="F4135"/>
      <c r="G4135"/>
      <c r="H4135"/>
      <c r="I4135"/>
      <c r="J4135"/>
      <c r="K4135"/>
      <c r="L4135"/>
      <c r="M4135"/>
      <c r="N4135"/>
      <c r="O4135"/>
      <c r="P4135"/>
      <c r="Q4135"/>
      <c r="R4135"/>
    </row>
    <row r="4136" spans="1:18" s="16" customFormat="1" x14ac:dyDescent="0.25">
      <c r="A4136"/>
      <c r="B4136" s="18"/>
      <c r="D4136"/>
      <c r="E4136"/>
      <c r="F4136"/>
      <c r="G4136"/>
      <c r="H4136"/>
      <c r="I4136"/>
      <c r="J4136"/>
      <c r="K4136"/>
      <c r="L4136"/>
      <c r="M4136"/>
      <c r="N4136"/>
      <c r="O4136"/>
      <c r="P4136"/>
      <c r="Q4136"/>
      <c r="R4136"/>
    </row>
    <row r="4137" spans="1:18" s="16" customFormat="1" x14ac:dyDescent="0.25">
      <c r="A4137"/>
      <c r="B4137" s="18"/>
      <c r="D4137"/>
      <c r="E4137"/>
      <c r="F4137"/>
      <c r="G4137"/>
      <c r="H4137"/>
      <c r="I4137"/>
      <c r="J4137"/>
      <c r="K4137"/>
      <c r="L4137"/>
      <c r="M4137"/>
      <c r="N4137"/>
      <c r="O4137"/>
      <c r="P4137"/>
      <c r="Q4137"/>
      <c r="R4137"/>
    </row>
    <row r="4138" spans="1:18" s="16" customFormat="1" x14ac:dyDescent="0.25">
      <c r="A4138"/>
      <c r="B4138" s="18"/>
      <c r="D4138"/>
      <c r="E4138"/>
      <c r="F4138"/>
      <c r="G4138"/>
      <c r="H4138"/>
      <c r="I4138"/>
      <c r="J4138"/>
      <c r="K4138"/>
      <c r="L4138"/>
      <c r="M4138"/>
      <c r="N4138"/>
      <c r="O4138"/>
      <c r="P4138"/>
      <c r="Q4138"/>
      <c r="R4138"/>
    </row>
    <row r="4139" spans="1:18" s="16" customFormat="1" x14ac:dyDescent="0.25">
      <c r="A4139"/>
      <c r="B4139" s="18"/>
      <c r="D4139"/>
      <c r="E4139"/>
      <c r="F4139"/>
      <c r="G4139"/>
      <c r="H4139"/>
      <c r="I4139"/>
      <c r="J4139"/>
      <c r="K4139"/>
      <c r="L4139"/>
      <c r="M4139"/>
      <c r="N4139"/>
      <c r="O4139"/>
      <c r="P4139"/>
      <c r="Q4139"/>
      <c r="R4139"/>
    </row>
    <row r="4140" spans="1:18" s="16" customFormat="1" x14ac:dyDescent="0.25">
      <c r="A4140"/>
      <c r="B4140" s="18"/>
      <c r="D4140"/>
      <c r="E4140"/>
      <c r="F4140"/>
      <c r="G4140"/>
      <c r="H4140"/>
      <c r="I4140"/>
      <c r="J4140"/>
      <c r="K4140"/>
      <c r="L4140"/>
      <c r="M4140"/>
      <c r="N4140"/>
      <c r="O4140"/>
      <c r="P4140"/>
      <c r="Q4140"/>
      <c r="R4140"/>
    </row>
    <row r="4141" spans="1:18" s="16" customFormat="1" x14ac:dyDescent="0.25">
      <c r="A4141"/>
      <c r="B4141" s="18"/>
      <c r="D4141"/>
      <c r="E4141"/>
      <c r="F4141"/>
      <c r="G4141"/>
      <c r="H4141"/>
      <c r="I4141"/>
      <c r="J4141"/>
      <c r="K4141"/>
      <c r="L4141"/>
      <c r="M4141"/>
      <c r="N4141"/>
      <c r="O4141"/>
      <c r="P4141"/>
      <c r="Q4141"/>
      <c r="R4141"/>
    </row>
    <row r="4142" spans="1:18" s="16" customFormat="1" x14ac:dyDescent="0.25">
      <c r="A4142"/>
      <c r="B4142" s="18"/>
      <c r="D4142"/>
      <c r="E4142"/>
      <c r="F4142"/>
      <c r="G4142"/>
      <c r="H4142"/>
      <c r="I4142"/>
      <c r="J4142"/>
      <c r="K4142"/>
      <c r="L4142"/>
      <c r="M4142"/>
      <c r="N4142"/>
      <c r="O4142"/>
      <c r="P4142"/>
      <c r="Q4142"/>
      <c r="R4142"/>
    </row>
    <row r="4143" spans="1:18" s="16" customFormat="1" x14ac:dyDescent="0.25">
      <c r="A4143"/>
      <c r="B4143" s="18"/>
      <c r="D4143"/>
      <c r="E4143"/>
      <c r="F4143"/>
      <c r="G4143"/>
      <c r="H4143"/>
      <c r="I4143"/>
      <c r="J4143"/>
      <c r="K4143"/>
      <c r="L4143"/>
      <c r="M4143"/>
      <c r="N4143"/>
      <c r="O4143"/>
      <c r="P4143"/>
      <c r="Q4143"/>
      <c r="R4143"/>
    </row>
    <row r="4144" spans="1:18" s="16" customFormat="1" x14ac:dyDescent="0.25">
      <c r="A4144"/>
      <c r="B4144" s="18"/>
      <c r="D4144"/>
      <c r="E4144"/>
      <c r="F4144"/>
      <c r="G4144"/>
      <c r="H4144"/>
      <c r="I4144"/>
      <c r="J4144"/>
      <c r="K4144"/>
      <c r="L4144"/>
      <c r="M4144"/>
      <c r="N4144"/>
      <c r="O4144"/>
      <c r="P4144"/>
      <c r="Q4144"/>
      <c r="R4144"/>
    </row>
    <row r="4145" spans="1:18" s="16" customFormat="1" x14ac:dyDescent="0.25">
      <c r="A4145"/>
      <c r="B4145" s="18"/>
      <c r="D4145"/>
      <c r="E4145"/>
      <c r="F4145"/>
      <c r="G4145"/>
      <c r="H4145"/>
      <c r="I4145"/>
      <c r="J4145"/>
      <c r="K4145"/>
      <c r="L4145"/>
      <c r="M4145"/>
      <c r="N4145"/>
      <c r="O4145"/>
      <c r="P4145"/>
      <c r="Q4145"/>
      <c r="R4145"/>
    </row>
    <row r="4146" spans="1:18" s="16" customFormat="1" x14ac:dyDescent="0.25">
      <c r="A4146"/>
      <c r="B4146" s="18"/>
      <c r="D4146"/>
      <c r="E4146"/>
      <c r="F4146"/>
      <c r="G4146"/>
      <c r="H4146"/>
      <c r="I4146"/>
      <c r="J4146"/>
      <c r="K4146"/>
      <c r="L4146"/>
      <c r="M4146"/>
      <c r="N4146"/>
      <c r="O4146"/>
      <c r="P4146"/>
      <c r="Q4146"/>
      <c r="R4146"/>
    </row>
    <row r="4147" spans="1:18" s="16" customFormat="1" x14ac:dyDescent="0.25">
      <c r="A4147"/>
      <c r="B4147" s="18"/>
      <c r="D4147"/>
      <c r="E4147"/>
      <c r="F4147"/>
      <c r="G4147"/>
      <c r="H4147"/>
      <c r="I4147"/>
      <c r="J4147"/>
      <c r="K4147"/>
      <c r="L4147"/>
      <c r="M4147"/>
      <c r="N4147"/>
      <c r="O4147"/>
      <c r="P4147"/>
      <c r="Q4147"/>
      <c r="R4147"/>
    </row>
    <row r="4148" spans="1:18" s="16" customFormat="1" x14ac:dyDescent="0.25">
      <c r="A4148"/>
      <c r="B4148" s="18"/>
      <c r="D4148"/>
      <c r="E4148"/>
      <c r="F4148"/>
      <c r="G4148"/>
      <c r="H4148"/>
      <c r="I4148"/>
      <c r="J4148"/>
      <c r="K4148"/>
      <c r="L4148"/>
      <c r="M4148"/>
      <c r="N4148"/>
      <c r="O4148"/>
      <c r="P4148"/>
      <c r="Q4148"/>
      <c r="R4148"/>
    </row>
    <row r="4149" spans="1:18" s="16" customFormat="1" x14ac:dyDescent="0.25">
      <c r="A4149"/>
      <c r="B4149" s="18"/>
      <c r="D4149"/>
      <c r="E4149"/>
      <c r="F4149"/>
      <c r="G4149"/>
      <c r="H4149"/>
      <c r="I4149"/>
      <c r="J4149"/>
      <c r="K4149"/>
      <c r="L4149"/>
      <c r="M4149"/>
      <c r="N4149"/>
      <c r="O4149"/>
      <c r="P4149"/>
      <c r="Q4149"/>
      <c r="R4149"/>
    </row>
    <row r="4150" spans="1:18" s="16" customFormat="1" x14ac:dyDescent="0.25">
      <c r="A4150"/>
      <c r="B4150" s="18"/>
      <c r="D4150"/>
      <c r="E4150"/>
      <c r="F4150"/>
      <c r="G4150"/>
      <c r="H4150"/>
      <c r="I4150"/>
      <c r="J4150"/>
      <c r="K4150"/>
      <c r="L4150"/>
      <c r="M4150"/>
      <c r="N4150"/>
      <c r="O4150"/>
      <c r="P4150"/>
      <c r="Q4150"/>
      <c r="R4150"/>
    </row>
    <row r="4151" spans="1:18" s="16" customFormat="1" x14ac:dyDescent="0.25">
      <c r="A4151"/>
      <c r="B4151" s="18"/>
      <c r="D4151"/>
      <c r="E4151"/>
      <c r="F4151"/>
      <c r="G4151"/>
      <c r="H4151"/>
      <c r="I4151"/>
      <c r="J4151"/>
      <c r="K4151"/>
      <c r="L4151"/>
      <c r="M4151"/>
      <c r="N4151"/>
      <c r="O4151"/>
      <c r="P4151"/>
      <c r="Q4151"/>
      <c r="R4151"/>
    </row>
    <row r="4152" spans="1:18" s="16" customFormat="1" x14ac:dyDescent="0.25">
      <c r="A4152"/>
      <c r="B4152" s="18"/>
      <c r="D4152"/>
      <c r="E4152"/>
      <c r="F4152"/>
      <c r="G4152"/>
      <c r="H4152"/>
      <c r="I4152"/>
      <c r="J4152"/>
      <c r="K4152"/>
      <c r="L4152"/>
      <c r="M4152"/>
      <c r="N4152"/>
      <c r="O4152"/>
      <c r="P4152"/>
      <c r="Q4152"/>
      <c r="R4152"/>
    </row>
    <row r="4153" spans="1:18" s="16" customFormat="1" x14ac:dyDescent="0.25">
      <c r="A4153"/>
      <c r="B4153" s="18"/>
      <c r="D4153"/>
      <c r="E4153"/>
      <c r="F4153"/>
      <c r="G4153"/>
      <c r="H4153"/>
      <c r="I4153"/>
      <c r="J4153"/>
      <c r="K4153"/>
      <c r="L4153"/>
      <c r="M4153"/>
      <c r="N4153"/>
      <c r="O4153"/>
      <c r="P4153"/>
      <c r="Q4153"/>
      <c r="R4153"/>
    </row>
    <row r="4154" spans="1:18" s="16" customFormat="1" x14ac:dyDescent="0.25">
      <c r="A4154"/>
      <c r="B4154" s="18"/>
      <c r="D4154"/>
      <c r="E4154"/>
      <c r="F4154"/>
      <c r="G4154"/>
      <c r="H4154"/>
      <c r="I4154"/>
      <c r="J4154"/>
      <c r="K4154"/>
      <c r="L4154"/>
      <c r="M4154"/>
      <c r="N4154"/>
      <c r="O4154"/>
      <c r="P4154"/>
      <c r="Q4154"/>
      <c r="R4154"/>
    </row>
    <row r="4155" spans="1:18" s="16" customFormat="1" x14ac:dyDescent="0.25">
      <c r="A4155"/>
      <c r="B4155" s="18"/>
      <c r="D4155"/>
      <c r="E4155"/>
      <c r="F4155"/>
      <c r="G4155"/>
      <c r="H4155"/>
      <c r="I4155"/>
      <c r="J4155"/>
      <c r="K4155"/>
      <c r="L4155"/>
      <c r="M4155"/>
      <c r="N4155"/>
      <c r="O4155"/>
      <c r="P4155"/>
      <c r="Q4155"/>
      <c r="R4155"/>
    </row>
    <row r="4156" spans="1:18" s="16" customFormat="1" x14ac:dyDescent="0.25">
      <c r="A4156"/>
      <c r="B4156" s="18"/>
      <c r="D4156"/>
      <c r="E4156"/>
      <c r="F4156"/>
      <c r="G4156"/>
      <c r="H4156"/>
      <c r="I4156"/>
      <c r="J4156"/>
      <c r="K4156"/>
      <c r="L4156"/>
      <c r="M4156"/>
      <c r="N4156"/>
      <c r="O4156"/>
      <c r="P4156"/>
      <c r="Q4156"/>
      <c r="R4156"/>
    </row>
    <row r="4157" spans="1:18" s="16" customFormat="1" x14ac:dyDescent="0.25">
      <c r="A4157"/>
      <c r="B4157" s="18"/>
      <c r="D4157"/>
      <c r="E4157"/>
      <c r="F4157"/>
      <c r="G4157"/>
      <c r="H4157"/>
      <c r="I4157"/>
      <c r="J4157"/>
      <c r="K4157"/>
      <c r="L4157"/>
      <c r="M4157"/>
      <c r="N4157"/>
      <c r="O4157"/>
      <c r="P4157"/>
      <c r="Q4157"/>
      <c r="R4157"/>
    </row>
    <row r="4158" spans="1:18" s="16" customFormat="1" x14ac:dyDescent="0.25">
      <c r="A4158"/>
      <c r="B4158" s="18"/>
      <c r="D4158"/>
      <c r="E4158"/>
      <c r="F4158"/>
      <c r="G4158"/>
      <c r="H4158"/>
      <c r="I4158"/>
      <c r="J4158"/>
      <c r="K4158"/>
      <c r="L4158"/>
      <c r="M4158"/>
      <c r="N4158"/>
      <c r="O4158"/>
      <c r="P4158"/>
      <c r="Q4158"/>
      <c r="R4158"/>
    </row>
    <row r="4159" spans="1:18" s="16" customFormat="1" x14ac:dyDescent="0.25">
      <c r="A4159"/>
      <c r="B4159" s="18"/>
      <c r="D4159"/>
      <c r="E4159"/>
      <c r="F4159"/>
      <c r="G4159"/>
      <c r="H4159"/>
      <c r="I4159"/>
      <c r="J4159"/>
      <c r="K4159"/>
      <c r="L4159"/>
      <c r="M4159"/>
      <c r="N4159"/>
      <c r="O4159"/>
      <c r="P4159"/>
      <c r="Q4159"/>
      <c r="R4159"/>
    </row>
    <row r="4160" spans="1:18" s="16" customFormat="1" x14ac:dyDescent="0.25">
      <c r="A4160"/>
      <c r="B4160" s="18"/>
      <c r="D4160"/>
      <c r="E4160"/>
      <c r="F4160"/>
      <c r="G4160"/>
      <c r="H4160"/>
      <c r="I4160"/>
      <c r="J4160"/>
      <c r="K4160"/>
      <c r="L4160"/>
      <c r="M4160"/>
      <c r="N4160"/>
      <c r="O4160"/>
      <c r="P4160"/>
      <c r="Q4160"/>
      <c r="R4160"/>
    </row>
    <row r="4161" spans="1:18" s="16" customFormat="1" x14ac:dyDescent="0.25">
      <c r="A4161"/>
      <c r="B4161" s="18"/>
      <c r="D4161"/>
      <c r="E4161"/>
      <c r="F4161"/>
      <c r="G4161"/>
      <c r="H4161"/>
      <c r="I4161"/>
      <c r="J4161"/>
      <c r="K4161"/>
      <c r="L4161"/>
      <c r="M4161"/>
      <c r="N4161"/>
      <c r="O4161"/>
      <c r="P4161"/>
      <c r="Q4161"/>
      <c r="R4161"/>
    </row>
    <row r="4162" spans="1:18" s="16" customFormat="1" x14ac:dyDescent="0.25">
      <c r="A4162"/>
      <c r="B4162" s="17"/>
      <c r="D4162"/>
      <c r="E4162"/>
      <c r="F4162"/>
      <c r="G4162"/>
      <c r="H4162"/>
      <c r="I4162"/>
      <c r="J4162"/>
      <c r="K4162"/>
      <c r="L4162"/>
      <c r="M4162"/>
      <c r="N4162"/>
      <c r="O4162"/>
      <c r="P4162"/>
      <c r="Q4162"/>
      <c r="R4162"/>
    </row>
    <row r="4163" spans="1:18" s="16" customFormat="1" x14ac:dyDescent="0.25">
      <c r="A4163"/>
      <c r="B4163" s="18"/>
      <c r="D4163"/>
      <c r="E4163"/>
      <c r="F4163"/>
      <c r="G4163"/>
      <c r="H4163"/>
      <c r="I4163"/>
      <c r="J4163"/>
      <c r="K4163"/>
      <c r="L4163"/>
      <c r="M4163"/>
      <c r="N4163"/>
      <c r="O4163"/>
      <c r="P4163"/>
      <c r="Q4163"/>
      <c r="R4163"/>
    </row>
    <row r="4164" spans="1:18" s="16" customFormat="1" x14ac:dyDescent="0.25">
      <c r="A4164"/>
      <c r="B4164" s="18"/>
      <c r="D4164"/>
      <c r="E4164"/>
      <c r="F4164"/>
      <c r="G4164"/>
      <c r="H4164"/>
      <c r="I4164"/>
      <c r="J4164"/>
      <c r="K4164"/>
      <c r="L4164"/>
      <c r="M4164"/>
      <c r="N4164"/>
      <c r="O4164"/>
      <c r="P4164"/>
      <c r="Q4164"/>
      <c r="R4164"/>
    </row>
    <row r="4165" spans="1:18" s="16" customFormat="1" x14ac:dyDescent="0.25">
      <c r="A4165"/>
      <c r="B4165" s="18"/>
      <c r="D4165"/>
      <c r="E4165"/>
      <c r="F4165"/>
      <c r="G4165"/>
      <c r="H4165"/>
      <c r="I4165"/>
      <c r="J4165"/>
      <c r="K4165"/>
      <c r="L4165"/>
      <c r="M4165"/>
      <c r="N4165"/>
      <c r="O4165"/>
      <c r="P4165"/>
      <c r="Q4165"/>
      <c r="R4165"/>
    </row>
    <row r="4166" spans="1:18" s="16" customFormat="1" x14ac:dyDescent="0.25">
      <c r="A4166"/>
      <c r="B4166" s="18"/>
      <c r="D4166"/>
      <c r="E4166"/>
      <c r="F4166"/>
      <c r="G4166"/>
      <c r="H4166"/>
      <c r="I4166"/>
      <c r="J4166"/>
      <c r="K4166"/>
      <c r="L4166"/>
      <c r="M4166"/>
      <c r="N4166"/>
      <c r="O4166"/>
      <c r="P4166"/>
      <c r="Q4166"/>
      <c r="R4166"/>
    </row>
    <row r="4167" spans="1:18" s="16" customFormat="1" x14ac:dyDescent="0.25">
      <c r="A4167"/>
      <c r="B4167" s="18"/>
      <c r="D4167"/>
      <c r="E4167"/>
      <c r="F4167"/>
      <c r="G4167"/>
      <c r="H4167"/>
      <c r="I4167"/>
      <c r="J4167"/>
      <c r="K4167"/>
      <c r="L4167"/>
      <c r="M4167"/>
      <c r="N4167"/>
      <c r="O4167"/>
      <c r="P4167"/>
      <c r="Q4167"/>
      <c r="R4167"/>
    </row>
    <row r="4168" spans="1:18" s="16" customFormat="1" x14ac:dyDescent="0.25">
      <c r="A4168"/>
      <c r="B4168" s="18"/>
      <c r="D4168"/>
      <c r="E4168"/>
      <c r="F4168"/>
      <c r="G4168"/>
      <c r="H4168"/>
      <c r="I4168"/>
      <c r="J4168"/>
      <c r="K4168"/>
      <c r="L4168"/>
      <c r="M4168"/>
      <c r="N4168"/>
      <c r="O4168"/>
      <c r="P4168"/>
      <c r="Q4168"/>
      <c r="R4168"/>
    </row>
    <row r="4169" spans="1:18" s="16" customFormat="1" x14ac:dyDescent="0.25">
      <c r="A4169"/>
      <c r="B4169" s="18"/>
      <c r="D4169"/>
      <c r="E4169"/>
      <c r="F4169"/>
      <c r="G4169"/>
      <c r="H4169"/>
      <c r="I4169"/>
      <c r="J4169"/>
      <c r="K4169"/>
      <c r="L4169"/>
      <c r="M4169"/>
      <c r="N4169"/>
      <c r="O4169"/>
      <c r="P4169"/>
      <c r="Q4169"/>
      <c r="R4169"/>
    </row>
    <row r="4170" spans="1:18" s="16" customFormat="1" x14ac:dyDescent="0.25">
      <c r="A4170"/>
      <c r="B4170" s="18"/>
      <c r="D4170"/>
      <c r="E4170"/>
      <c r="F4170"/>
      <c r="G4170"/>
      <c r="H4170"/>
      <c r="I4170"/>
      <c r="J4170"/>
      <c r="K4170"/>
      <c r="L4170"/>
      <c r="M4170"/>
      <c r="N4170"/>
      <c r="O4170"/>
      <c r="P4170"/>
      <c r="Q4170"/>
      <c r="R4170"/>
    </row>
    <row r="4171" spans="1:18" s="16" customFormat="1" x14ac:dyDescent="0.25">
      <c r="A4171"/>
      <c r="B4171" s="18"/>
      <c r="D4171"/>
      <c r="E4171"/>
      <c r="F4171"/>
      <c r="G4171"/>
      <c r="H4171"/>
      <c r="I4171"/>
      <c r="J4171"/>
      <c r="K4171"/>
      <c r="L4171"/>
      <c r="M4171"/>
      <c r="N4171"/>
      <c r="O4171"/>
      <c r="P4171"/>
      <c r="Q4171"/>
      <c r="R4171"/>
    </row>
    <row r="4172" spans="1:18" s="16" customFormat="1" x14ac:dyDescent="0.25">
      <c r="A4172"/>
      <c r="B4172" s="18"/>
      <c r="D4172"/>
      <c r="E4172"/>
      <c r="F4172"/>
      <c r="G4172"/>
      <c r="H4172"/>
      <c r="I4172"/>
      <c r="J4172"/>
      <c r="K4172"/>
      <c r="L4172"/>
      <c r="M4172"/>
      <c r="N4172"/>
      <c r="O4172"/>
      <c r="P4172"/>
      <c r="Q4172"/>
      <c r="R4172"/>
    </row>
    <row r="4173" spans="1:18" s="16" customFormat="1" x14ac:dyDescent="0.25">
      <c r="A4173"/>
      <c r="B4173" s="18"/>
      <c r="D4173"/>
      <c r="E4173"/>
      <c r="F4173"/>
      <c r="G4173"/>
      <c r="H4173"/>
      <c r="I4173"/>
      <c r="J4173"/>
      <c r="K4173"/>
      <c r="L4173"/>
      <c r="M4173"/>
      <c r="N4173"/>
      <c r="O4173"/>
      <c r="P4173"/>
      <c r="Q4173"/>
      <c r="R4173"/>
    </row>
    <row r="4174" spans="1:18" s="16" customFormat="1" x14ac:dyDescent="0.25">
      <c r="A4174"/>
      <c r="B4174" s="18"/>
      <c r="D4174"/>
      <c r="E4174"/>
      <c r="F4174"/>
      <c r="G4174"/>
      <c r="H4174"/>
      <c r="I4174"/>
      <c r="J4174"/>
      <c r="K4174"/>
      <c r="L4174"/>
      <c r="M4174"/>
      <c r="N4174"/>
      <c r="O4174"/>
      <c r="P4174"/>
      <c r="Q4174"/>
      <c r="R4174"/>
    </row>
    <row r="4175" spans="1:18" s="16" customFormat="1" x14ac:dyDescent="0.25">
      <c r="A4175"/>
      <c r="B4175" s="18"/>
      <c r="D4175"/>
      <c r="E4175"/>
      <c r="F4175"/>
      <c r="G4175"/>
      <c r="H4175"/>
      <c r="I4175"/>
      <c r="J4175"/>
      <c r="K4175"/>
      <c r="L4175"/>
      <c r="M4175"/>
      <c r="N4175"/>
      <c r="O4175"/>
      <c r="P4175"/>
      <c r="Q4175"/>
      <c r="R4175"/>
    </row>
    <row r="4176" spans="1:18" s="16" customFormat="1" x14ac:dyDescent="0.25">
      <c r="A4176"/>
      <c r="B4176" s="18"/>
      <c r="D4176"/>
      <c r="E4176"/>
      <c r="F4176"/>
      <c r="G4176"/>
      <c r="H4176"/>
      <c r="I4176"/>
      <c r="J4176"/>
      <c r="K4176"/>
      <c r="L4176"/>
      <c r="M4176"/>
      <c r="N4176"/>
      <c r="O4176"/>
      <c r="P4176"/>
      <c r="Q4176"/>
      <c r="R4176"/>
    </row>
    <row r="4177" spans="1:18" s="16" customFormat="1" x14ac:dyDescent="0.25">
      <c r="A4177"/>
      <c r="B4177" s="18"/>
      <c r="D4177"/>
      <c r="E4177"/>
      <c r="F4177"/>
      <c r="G4177"/>
      <c r="H4177"/>
      <c r="I4177"/>
      <c r="J4177"/>
      <c r="K4177"/>
      <c r="L4177"/>
      <c r="M4177"/>
      <c r="N4177"/>
      <c r="O4177"/>
      <c r="P4177"/>
      <c r="Q4177"/>
      <c r="R4177"/>
    </row>
    <row r="4178" spans="1:18" s="16" customFormat="1" x14ac:dyDescent="0.25">
      <c r="A4178"/>
      <c r="B4178" s="18"/>
      <c r="D4178"/>
      <c r="E4178"/>
      <c r="F4178"/>
      <c r="G4178"/>
      <c r="H4178"/>
      <c r="I4178"/>
      <c r="J4178"/>
      <c r="K4178"/>
      <c r="L4178"/>
      <c r="M4178"/>
      <c r="N4178"/>
      <c r="O4178"/>
      <c r="P4178"/>
      <c r="Q4178"/>
      <c r="R4178"/>
    </row>
    <row r="4179" spans="1:18" s="16" customFormat="1" x14ac:dyDescent="0.25">
      <c r="A4179"/>
      <c r="B4179" s="18"/>
      <c r="D4179"/>
      <c r="E4179"/>
      <c r="F4179"/>
      <c r="G4179"/>
      <c r="H4179"/>
      <c r="I4179"/>
      <c r="J4179"/>
      <c r="K4179"/>
      <c r="L4179"/>
      <c r="M4179"/>
      <c r="N4179"/>
      <c r="O4179"/>
      <c r="P4179"/>
      <c r="Q4179"/>
      <c r="R4179"/>
    </row>
    <row r="4180" spans="1:18" s="16" customFormat="1" x14ac:dyDescent="0.25">
      <c r="A4180"/>
      <c r="B4180" s="18"/>
      <c r="D4180"/>
      <c r="E4180"/>
      <c r="F4180"/>
      <c r="G4180"/>
      <c r="H4180"/>
      <c r="I4180"/>
      <c r="J4180"/>
      <c r="K4180"/>
      <c r="L4180"/>
      <c r="M4180"/>
      <c r="N4180"/>
      <c r="O4180"/>
      <c r="P4180"/>
      <c r="Q4180"/>
      <c r="R4180"/>
    </row>
    <row r="4181" spans="1:18" s="16" customFormat="1" x14ac:dyDescent="0.25">
      <c r="A4181"/>
      <c r="B4181" s="18"/>
      <c r="D4181"/>
      <c r="E4181"/>
      <c r="F4181"/>
      <c r="G4181"/>
      <c r="H4181"/>
      <c r="I4181"/>
      <c r="J4181"/>
      <c r="K4181"/>
      <c r="L4181"/>
      <c r="M4181"/>
      <c r="N4181"/>
      <c r="O4181"/>
      <c r="P4181"/>
      <c r="Q4181"/>
      <c r="R4181"/>
    </row>
    <row r="4182" spans="1:18" s="16" customFormat="1" x14ac:dyDescent="0.25">
      <c r="A4182"/>
      <c r="B4182" s="18"/>
      <c r="D4182"/>
      <c r="E4182"/>
      <c r="F4182"/>
      <c r="G4182"/>
      <c r="H4182"/>
      <c r="I4182"/>
      <c r="J4182"/>
      <c r="K4182"/>
      <c r="L4182"/>
      <c r="M4182"/>
      <c r="N4182"/>
      <c r="O4182"/>
      <c r="P4182"/>
      <c r="Q4182"/>
      <c r="R4182"/>
    </row>
    <row r="4183" spans="1:18" s="16" customFormat="1" x14ac:dyDescent="0.25">
      <c r="A4183"/>
      <c r="B4183" s="18"/>
      <c r="D4183"/>
      <c r="E4183"/>
      <c r="F4183"/>
      <c r="G4183"/>
      <c r="H4183"/>
      <c r="I4183"/>
      <c r="J4183"/>
      <c r="K4183"/>
      <c r="L4183"/>
      <c r="M4183"/>
      <c r="N4183"/>
      <c r="O4183"/>
      <c r="P4183"/>
      <c r="Q4183"/>
      <c r="R4183"/>
    </row>
    <row r="4184" spans="1:18" s="16" customFormat="1" x14ac:dyDescent="0.25">
      <c r="A4184"/>
      <c r="B4184" s="18"/>
      <c r="D4184"/>
      <c r="E4184"/>
      <c r="F4184"/>
      <c r="G4184"/>
      <c r="H4184"/>
      <c r="I4184"/>
      <c r="J4184"/>
      <c r="K4184"/>
      <c r="L4184"/>
      <c r="M4184"/>
      <c r="N4184"/>
      <c r="O4184"/>
      <c r="P4184"/>
      <c r="Q4184"/>
      <c r="R4184"/>
    </row>
    <row r="4185" spans="1:18" s="16" customFormat="1" x14ac:dyDescent="0.25">
      <c r="A4185"/>
      <c r="B4185" s="18"/>
      <c r="D4185"/>
      <c r="E4185"/>
      <c r="F4185"/>
      <c r="G4185"/>
      <c r="H4185"/>
      <c r="I4185"/>
      <c r="J4185"/>
      <c r="K4185"/>
      <c r="L4185"/>
      <c r="M4185"/>
      <c r="N4185"/>
      <c r="O4185"/>
      <c r="P4185"/>
      <c r="Q4185"/>
      <c r="R4185"/>
    </row>
    <row r="4186" spans="1:18" s="16" customFormat="1" x14ac:dyDescent="0.25">
      <c r="A4186"/>
      <c r="B4186" s="18"/>
      <c r="D4186"/>
      <c r="E4186"/>
      <c r="F4186"/>
      <c r="G4186"/>
      <c r="H4186"/>
      <c r="I4186"/>
      <c r="J4186"/>
      <c r="K4186"/>
      <c r="L4186"/>
      <c r="M4186"/>
      <c r="N4186"/>
      <c r="O4186"/>
      <c r="P4186"/>
      <c r="Q4186"/>
      <c r="R4186"/>
    </row>
    <row r="4187" spans="1:18" s="16" customFormat="1" x14ac:dyDescent="0.25">
      <c r="A4187"/>
      <c r="B4187" s="18"/>
      <c r="D4187"/>
      <c r="E4187"/>
      <c r="F4187"/>
      <c r="G4187"/>
      <c r="H4187"/>
      <c r="I4187"/>
      <c r="J4187"/>
      <c r="K4187"/>
      <c r="L4187"/>
      <c r="M4187"/>
      <c r="N4187"/>
      <c r="O4187"/>
      <c r="P4187"/>
      <c r="Q4187"/>
      <c r="R4187"/>
    </row>
    <row r="4188" spans="1:18" s="16" customFormat="1" x14ac:dyDescent="0.25">
      <c r="A4188"/>
      <c r="B4188" s="18"/>
      <c r="D4188"/>
      <c r="E4188"/>
      <c r="F4188"/>
      <c r="G4188"/>
      <c r="H4188"/>
      <c r="I4188"/>
      <c r="J4188"/>
      <c r="K4188"/>
      <c r="L4188"/>
      <c r="M4188"/>
      <c r="N4188"/>
      <c r="O4188"/>
      <c r="P4188"/>
      <c r="Q4188"/>
      <c r="R4188"/>
    </row>
    <row r="4189" spans="1:18" s="16" customFormat="1" x14ac:dyDescent="0.25">
      <c r="A4189"/>
      <c r="B4189" s="18"/>
      <c r="D4189"/>
      <c r="E4189"/>
      <c r="F4189"/>
      <c r="G4189"/>
      <c r="H4189"/>
      <c r="I4189"/>
      <c r="J4189"/>
      <c r="K4189"/>
      <c r="L4189"/>
      <c r="M4189"/>
      <c r="N4189"/>
      <c r="O4189"/>
      <c r="P4189"/>
      <c r="Q4189"/>
      <c r="R4189"/>
    </row>
    <row r="4190" spans="1:18" s="16" customFormat="1" x14ac:dyDescent="0.25">
      <c r="A4190"/>
      <c r="B4190" s="18"/>
      <c r="D4190"/>
      <c r="E4190"/>
      <c r="F4190"/>
      <c r="G4190"/>
      <c r="H4190"/>
      <c r="I4190"/>
      <c r="J4190"/>
      <c r="K4190"/>
      <c r="L4190"/>
      <c r="M4190"/>
      <c r="N4190"/>
      <c r="O4190"/>
      <c r="P4190"/>
      <c r="Q4190"/>
      <c r="R4190"/>
    </row>
    <row r="4191" spans="1:18" s="16" customFormat="1" x14ac:dyDescent="0.25">
      <c r="A4191"/>
      <c r="B4191" s="18"/>
      <c r="D4191"/>
      <c r="E4191"/>
      <c r="F4191"/>
      <c r="G4191"/>
      <c r="H4191"/>
      <c r="I4191"/>
      <c r="J4191"/>
      <c r="K4191"/>
      <c r="L4191"/>
      <c r="M4191"/>
      <c r="N4191"/>
      <c r="O4191"/>
      <c r="P4191"/>
      <c r="Q4191"/>
      <c r="R4191"/>
    </row>
    <row r="4192" spans="1:18" s="16" customFormat="1" x14ac:dyDescent="0.25">
      <c r="A4192"/>
      <c r="B4192" s="18"/>
      <c r="D4192"/>
      <c r="E4192"/>
      <c r="F4192"/>
      <c r="G4192"/>
      <c r="H4192"/>
      <c r="I4192"/>
      <c r="J4192"/>
      <c r="K4192"/>
      <c r="L4192"/>
      <c r="M4192"/>
      <c r="N4192"/>
      <c r="O4192"/>
      <c r="P4192"/>
      <c r="Q4192"/>
      <c r="R4192"/>
    </row>
    <row r="4193" spans="1:18" s="16" customFormat="1" x14ac:dyDescent="0.25">
      <c r="A4193"/>
      <c r="B4193" s="18"/>
      <c r="D4193"/>
      <c r="E4193"/>
      <c r="F4193"/>
      <c r="G4193"/>
      <c r="H4193"/>
      <c r="I4193"/>
      <c r="J4193"/>
      <c r="K4193"/>
      <c r="L4193"/>
      <c r="M4193"/>
      <c r="N4193"/>
      <c r="O4193"/>
      <c r="P4193"/>
      <c r="Q4193"/>
      <c r="R4193"/>
    </row>
    <row r="4194" spans="1:18" s="16" customFormat="1" x14ac:dyDescent="0.25">
      <c r="A4194"/>
      <c r="B4194" s="18"/>
      <c r="D4194"/>
      <c r="E4194"/>
      <c r="F4194"/>
      <c r="G4194"/>
      <c r="H4194"/>
      <c r="I4194"/>
      <c r="J4194"/>
      <c r="K4194"/>
      <c r="L4194"/>
      <c r="M4194"/>
      <c r="N4194"/>
      <c r="O4194"/>
      <c r="P4194"/>
      <c r="Q4194"/>
      <c r="R4194"/>
    </row>
    <row r="4195" spans="1:18" s="16" customFormat="1" x14ac:dyDescent="0.25">
      <c r="A4195"/>
      <c r="B4195" s="18"/>
      <c r="D4195"/>
      <c r="E4195"/>
      <c r="F4195"/>
      <c r="G4195"/>
      <c r="H4195"/>
      <c r="I4195"/>
      <c r="J4195"/>
      <c r="K4195"/>
      <c r="L4195"/>
      <c r="M4195"/>
      <c r="N4195"/>
      <c r="O4195"/>
      <c r="P4195"/>
      <c r="Q4195"/>
      <c r="R4195"/>
    </row>
    <row r="4196" spans="1:18" s="16" customFormat="1" x14ac:dyDescent="0.25">
      <c r="A4196"/>
      <c r="B4196" s="18"/>
      <c r="D4196"/>
      <c r="E4196"/>
      <c r="F4196"/>
      <c r="G4196"/>
      <c r="H4196"/>
      <c r="I4196"/>
      <c r="J4196"/>
      <c r="K4196"/>
      <c r="L4196"/>
      <c r="M4196"/>
      <c r="N4196"/>
      <c r="O4196"/>
      <c r="P4196"/>
      <c r="Q4196"/>
      <c r="R4196"/>
    </row>
    <row r="4197" spans="1:18" s="16" customFormat="1" x14ac:dyDescent="0.25">
      <c r="A4197"/>
      <c r="B4197" s="18"/>
      <c r="D4197"/>
      <c r="E4197"/>
      <c r="F4197"/>
      <c r="G4197"/>
      <c r="H4197"/>
      <c r="I4197"/>
      <c r="J4197"/>
      <c r="K4197"/>
      <c r="L4197"/>
      <c r="M4197"/>
      <c r="N4197"/>
      <c r="O4197"/>
      <c r="P4197"/>
      <c r="Q4197"/>
      <c r="R4197"/>
    </row>
    <row r="4198" spans="1:18" s="16" customFormat="1" x14ac:dyDescent="0.25">
      <c r="A4198"/>
      <c r="B4198" s="18"/>
      <c r="D4198"/>
      <c r="E4198"/>
      <c r="F4198"/>
      <c r="G4198"/>
      <c r="H4198"/>
      <c r="I4198"/>
      <c r="J4198"/>
      <c r="K4198"/>
      <c r="L4198"/>
      <c r="M4198"/>
      <c r="N4198"/>
      <c r="O4198"/>
      <c r="P4198"/>
      <c r="Q4198"/>
      <c r="R4198"/>
    </row>
    <row r="4199" spans="1:18" s="16" customFormat="1" x14ac:dyDescent="0.25">
      <c r="A4199"/>
      <c r="B4199" s="18"/>
      <c r="D4199"/>
      <c r="E4199"/>
      <c r="F4199"/>
      <c r="G4199"/>
      <c r="H4199"/>
      <c r="I4199"/>
      <c r="J4199"/>
      <c r="K4199"/>
      <c r="L4199"/>
      <c r="M4199"/>
      <c r="N4199"/>
      <c r="O4199"/>
      <c r="P4199"/>
      <c r="Q4199"/>
      <c r="R4199"/>
    </row>
    <row r="4200" spans="1:18" s="16" customFormat="1" x14ac:dyDescent="0.25">
      <c r="A4200"/>
      <c r="B4200" s="18"/>
      <c r="D4200"/>
      <c r="E4200"/>
      <c r="F4200"/>
      <c r="G4200"/>
      <c r="H4200"/>
      <c r="I4200"/>
      <c r="J4200"/>
      <c r="K4200"/>
      <c r="L4200"/>
      <c r="M4200"/>
      <c r="N4200"/>
      <c r="O4200"/>
      <c r="P4200"/>
      <c r="Q4200"/>
      <c r="R4200"/>
    </row>
    <row r="4201" spans="1:18" s="16" customFormat="1" x14ac:dyDescent="0.25">
      <c r="A4201"/>
      <c r="B4201" s="18"/>
      <c r="D4201"/>
      <c r="E4201"/>
      <c r="F4201"/>
      <c r="G4201"/>
      <c r="H4201"/>
      <c r="I4201"/>
      <c r="J4201"/>
      <c r="K4201"/>
      <c r="L4201"/>
      <c r="M4201"/>
      <c r="N4201"/>
      <c r="O4201"/>
      <c r="P4201"/>
      <c r="Q4201"/>
      <c r="R4201"/>
    </row>
    <row r="4202" spans="1:18" s="16" customFormat="1" x14ac:dyDescent="0.25">
      <c r="A4202"/>
      <c r="B4202" s="18"/>
      <c r="D4202"/>
      <c r="E4202"/>
      <c r="F4202"/>
      <c r="G4202"/>
      <c r="H4202"/>
      <c r="I4202"/>
      <c r="J4202"/>
      <c r="K4202"/>
      <c r="L4202"/>
      <c r="M4202"/>
      <c r="N4202"/>
      <c r="O4202"/>
      <c r="P4202"/>
      <c r="Q4202"/>
      <c r="R4202"/>
    </row>
    <row r="4203" spans="1:18" s="16" customFormat="1" x14ac:dyDescent="0.25">
      <c r="A4203"/>
      <c r="B4203" s="18"/>
      <c r="D4203"/>
      <c r="E4203"/>
      <c r="F4203"/>
      <c r="G4203"/>
      <c r="H4203"/>
      <c r="I4203"/>
      <c r="J4203"/>
      <c r="K4203"/>
      <c r="L4203"/>
      <c r="M4203"/>
      <c r="N4203"/>
      <c r="O4203"/>
      <c r="P4203"/>
      <c r="Q4203"/>
      <c r="R4203"/>
    </row>
    <row r="4204" spans="1:18" s="16" customFormat="1" x14ac:dyDescent="0.25">
      <c r="A4204"/>
      <c r="B4204" s="18"/>
      <c r="D4204"/>
      <c r="E4204"/>
      <c r="F4204"/>
      <c r="G4204"/>
      <c r="H4204"/>
      <c r="I4204"/>
      <c r="J4204"/>
      <c r="K4204"/>
      <c r="L4204"/>
      <c r="M4204"/>
      <c r="N4204"/>
      <c r="O4204"/>
      <c r="P4204"/>
      <c r="Q4204"/>
      <c r="R4204"/>
    </row>
    <row r="4205" spans="1:18" s="16" customFormat="1" x14ac:dyDescent="0.25">
      <c r="A4205"/>
      <c r="B4205" s="18"/>
      <c r="D4205"/>
      <c r="E4205"/>
      <c r="F4205"/>
      <c r="G4205"/>
      <c r="H4205"/>
      <c r="I4205"/>
      <c r="J4205"/>
      <c r="K4205"/>
      <c r="L4205"/>
      <c r="M4205"/>
      <c r="N4205"/>
      <c r="O4205"/>
      <c r="P4205"/>
      <c r="Q4205"/>
      <c r="R4205"/>
    </row>
    <row r="4206" spans="1:18" s="16" customFormat="1" x14ac:dyDescent="0.25">
      <c r="A4206"/>
      <c r="B4206" s="18"/>
      <c r="D4206"/>
      <c r="E4206"/>
      <c r="F4206"/>
      <c r="G4206"/>
      <c r="H4206"/>
      <c r="I4206"/>
      <c r="J4206"/>
      <c r="K4206"/>
      <c r="L4206"/>
      <c r="M4206"/>
      <c r="N4206"/>
      <c r="O4206"/>
      <c r="P4206"/>
      <c r="Q4206"/>
      <c r="R4206"/>
    </row>
    <row r="4207" spans="1:18" s="16" customFormat="1" x14ac:dyDescent="0.25">
      <c r="A4207"/>
      <c r="B4207" s="18"/>
      <c r="D4207"/>
      <c r="E4207"/>
      <c r="F4207"/>
      <c r="G4207"/>
      <c r="H4207"/>
      <c r="I4207"/>
      <c r="J4207"/>
      <c r="K4207"/>
      <c r="L4207"/>
      <c r="M4207"/>
      <c r="N4207"/>
      <c r="O4207"/>
      <c r="P4207"/>
      <c r="Q4207"/>
      <c r="R4207"/>
    </row>
    <row r="4208" spans="1:18" s="16" customFormat="1" x14ac:dyDescent="0.25">
      <c r="A4208"/>
      <c r="B4208" s="18"/>
      <c r="D4208"/>
      <c r="E4208"/>
      <c r="F4208"/>
      <c r="G4208"/>
      <c r="H4208"/>
      <c r="I4208"/>
      <c r="J4208"/>
      <c r="K4208"/>
      <c r="L4208"/>
      <c r="M4208"/>
      <c r="N4208"/>
      <c r="O4208"/>
      <c r="P4208"/>
      <c r="Q4208"/>
      <c r="R4208"/>
    </row>
    <row r="4209" spans="1:18" s="16" customFormat="1" x14ac:dyDescent="0.25">
      <c r="A4209"/>
      <c r="B4209" s="18"/>
      <c r="D4209"/>
      <c r="E4209"/>
      <c r="F4209"/>
      <c r="G4209"/>
      <c r="H4209"/>
      <c r="I4209"/>
      <c r="J4209"/>
      <c r="K4209"/>
      <c r="L4209"/>
      <c r="M4209"/>
      <c r="N4209"/>
      <c r="O4209"/>
      <c r="P4209"/>
      <c r="Q4209"/>
      <c r="R4209"/>
    </row>
    <row r="4210" spans="1:18" s="16" customFormat="1" x14ac:dyDescent="0.25">
      <c r="A4210"/>
      <c r="B4210" s="18"/>
      <c r="D4210"/>
      <c r="E4210"/>
      <c r="F4210"/>
      <c r="G4210"/>
      <c r="H4210"/>
      <c r="I4210"/>
      <c r="J4210"/>
      <c r="K4210"/>
      <c r="L4210"/>
      <c r="M4210"/>
      <c r="N4210"/>
      <c r="O4210"/>
      <c r="P4210"/>
      <c r="Q4210"/>
      <c r="R4210"/>
    </row>
    <row r="4211" spans="1:18" s="16" customFormat="1" x14ac:dyDescent="0.25">
      <c r="A4211"/>
      <c r="B4211" s="18"/>
      <c r="D4211"/>
      <c r="E4211"/>
      <c r="F4211"/>
      <c r="G4211"/>
      <c r="H4211"/>
      <c r="I4211"/>
      <c r="J4211"/>
      <c r="K4211"/>
      <c r="L4211"/>
      <c r="M4211"/>
      <c r="N4211"/>
      <c r="O4211"/>
      <c r="P4211"/>
      <c r="Q4211"/>
      <c r="R4211"/>
    </row>
    <row r="4212" spans="1:18" s="16" customFormat="1" x14ac:dyDescent="0.25">
      <c r="A4212"/>
      <c r="B4212" s="17"/>
      <c r="D4212"/>
      <c r="E4212"/>
      <c r="F4212"/>
      <c r="G4212"/>
      <c r="H4212"/>
      <c r="I4212"/>
      <c r="J4212"/>
      <c r="K4212"/>
      <c r="L4212"/>
      <c r="M4212"/>
      <c r="N4212"/>
      <c r="O4212"/>
      <c r="P4212"/>
      <c r="Q4212"/>
      <c r="R4212"/>
    </row>
    <row r="4213" spans="1:18" s="16" customFormat="1" x14ac:dyDescent="0.25">
      <c r="A4213"/>
      <c r="B4213" s="18"/>
      <c r="D4213"/>
      <c r="E4213"/>
      <c r="F4213"/>
      <c r="G4213"/>
      <c r="H4213"/>
      <c r="I4213"/>
      <c r="J4213"/>
      <c r="K4213"/>
      <c r="L4213"/>
      <c r="M4213"/>
      <c r="N4213"/>
      <c r="O4213"/>
      <c r="P4213"/>
      <c r="Q4213"/>
      <c r="R4213"/>
    </row>
    <row r="4214" spans="1:18" s="16" customFormat="1" x14ac:dyDescent="0.25">
      <c r="A4214"/>
      <c r="B4214" s="18"/>
      <c r="D4214"/>
      <c r="E4214"/>
      <c r="F4214"/>
      <c r="G4214"/>
      <c r="H4214"/>
      <c r="I4214"/>
      <c r="J4214"/>
      <c r="K4214"/>
      <c r="L4214"/>
      <c r="M4214"/>
      <c r="N4214"/>
      <c r="O4214"/>
      <c r="P4214"/>
      <c r="Q4214"/>
      <c r="R4214"/>
    </row>
    <row r="4215" spans="1:18" s="16" customFormat="1" x14ac:dyDescent="0.25">
      <c r="A4215"/>
      <c r="B4215" s="18"/>
      <c r="D4215"/>
      <c r="E4215"/>
      <c r="F4215"/>
      <c r="G4215"/>
      <c r="H4215"/>
      <c r="I4215"/>
      <c r="J4215"/>
      <c r="K4215"/>
      <c r="L4215"/>
      <c r="M4215"/>
      <c r="N4215"/>
      <c r="O4215"/>
      <c r="P4215"/>
      <c r="Q4215"/>
      <c r="R4215"/>
    </row>
    <row r="4216" spans="1:18" s="16" customFormat="1" x14ac:dyDescent="0.25">
      <c r="A4216"/>
      <c r="B4216" s="18"/>
      <c r="D4216"/>
      <c r="E4216"/>
      <c r="F4216"/>
      <c r="G4216"/>
      <c r="H4216"/>
      <c r="I4216"/>
      <c r="J4216"/>
      <c r="K4216"/>
      <c r="L4216"/>
      <c r="M4216"/>
      <c r="N4216"/>
      <c r="O4216"/>
      <c r="P4216"/>
      <c r="Q4216"/>
      <c r="R4216"/>
    </row>
    <row r="4217" spans="1:18" s="16" customFormat="1" x14ac:dyDescent="0.25">
      <c r="A4217"/>
      <c r="B4217" s="18"/>
      <c r="D4217"/>
      <c r="E4217"/>
      <c r="F4217"/>
      <c r="G4217"/>
      <c r="H4217"/>
      <c r="I4217"/>
      <c r="J4217"/>
      <c r="K4217"/>
      <c r="L4217"/>
      <c r="M4217"/>
      <c r="N4217"/>
      <c r="O4217"/>
      <c r="P4217"/>
      <c r="Q4217"/>
      <c r="R4217"/>
    </row>
    <row r="4218" spans="1:18" s="16" customFormat="1" x14ac:dyDescent="0.25">
      <c r="A4218"/>
      <c r="B4218" s="18"/>
      <c r="D4218"/>
      <c r="E4218"/>
      <c r="F4218"/>
      <c r="G4218"/>
      <c r="H4218"/>
      <c r="I4218"/>
      <c r="J4218"/>
      <c r="K4218"/>
      <c r="L4218"/>
      <c r="M4218"/>
      <c r="N4218"/>
      <c r="O4218"/>
      <c r="P4218"/>
      <c r="Q4218"/>
      <c r="R4218"/>
    </row>
    <row r="4219" spans="1:18" s="16" customFormat="1" x14ac:dyDescent="0.25">
      <c r="A4219"/>
      <c r="B4219" s="18"/>
      <c r="D4219"/>
      <c r="E4219"/>
      <c r="F4219"/>
      <c r="G4219"/>
      <c r="H4219"/>
      <c r="I4219"/>
      <c r="J4219"/>
      <c r="K4219"/>
      <c r="L4219"/>
      <c r="M4219"/>
      <c r="N4219"/>
      <c r="O4219"/>
      <c r="P4219"/>
      <c r="Q4219"/>
      <c r="R4219"/>
    </row>
    <row r="4220" spans="1:18" s="16" customFormat="1" x14ac:dyDescent="0.25">
      <c r="A4220"/>
      <c r="B4220" s="18"/>
      <c r="D4220"/>
      <c r="E4220"/>
      <c r="F4220"/>
      <c r="G4220"/>
      <c r="H4220"/>
      <c r="I4220"/>
      <c r="J4220"/>
      <c r="K4220"/>
      <c r="L4220"/>
      <c r="M4220"/>
      <c r="N4220"/>
      <c r="O4220"/>
      <c r="P4220"/>
      <c r="Q4220"/>
      <c r="R4220"/>
    </row>
    <row r="4221" spans="1:18" s="16" customFormat="1" x14ac:dyDescent="0.25">
      <c r="A4221"/>
      <c r="B4221" s="18"/>
      <c r="D4221"/>
      <c r="E4221"/>
      <c r="F4221"/>
      <c r="G4221"/>
      <c r="H4221"/>
      <c r="I4221"/>
      <c r="J4221"/>
      <c r="K4221"/>
      <c r="L4221"/>
      <c r="M4221"/>
      <c r="N4221"/>
      <c r="O4221"/>
      <c r="P4221"/>
      <c r="Q4221"/>
      <c r="R4221"/>
    </row>
    <row r="4222" spans="1:18" s="16" customFormat="1" x14ac:dyDescent="0.25">
      <c r="A4222"/>
      <c r="B4222" s="18"/>
      <c r="D4222"/>
      <c r="E4222"/>
      <c r="F4222"/>
      <c r="G4222"/>
      <c r="H4222"/>
      <c r="I4222"/>
      <c r="J4222"/>
      <c r="K4222"/>
      <c r="L4222"/>
      <c r="M4222"/>
      <c r="N4222"/>
      <c r="O4222"/>
      <c r="P4222"/>
      <c r="Q4222"/>
      <c r="R4222"/>
    </row>
    <row r="4223" spans="1:18" s="16" customFormat="1" x14ac:dyDescent="0.25">
      <c r="A4223"/>
      <c r="B4223" s="18"/>
      <c r="D4223"/>
      <c r="E4223"/>
      <c r="F4223"/>
      <c r="G4223"/>
      <c r="H4223"/>
      <c r="I4223"/>
      <c r="J4223"/>
      <c r="K4223"/>
      <c r="L4223"/>
      <c r="M4223"/>
      <c r="N4223"/>
      <c r="O4223"/>
      <c r="P4223"/>
      <c r="Q4223"/>
      <c r="R4223"/>
    </row>
    <row r="4224" spans="1:18" s="16" customFormat="1" x14ac:dyDescent="0.25">
      <c r="A4224"/>
      <c r="B4224" s="18"/>
      <c r="D4224"/>
      <c r="E4224"/>
      <c r="F4224"/>
      <c r="G4224"/>
      <c r="H4224"/>
      <c r="I4224"/>
      <c r="J4224"/>
      <c r="K4224"/>
      <c r="L4224"/>
      <c r="M4224"/>
      <c r="N4224"/>
      <c r="O4224"/>
      <c r="P4224"/>
      <c r="Q4224"/>
      <c r="R4224"/>
    </row>
    <row r="4225" spans="1:18" s="16" customFormat="1" x14ac:dyDescent="0.25">
      <c r="A4225"/>
      <c r="B4225" s="18"/>
      <c r="D4225"/>
      <c r="E4225"/>
      <c r="F4225"/>
      <c r="G4225"/>
      <c r="H4225"/>
      <c r="I4225"/>
      <c r="J4225"/>
      <c r="K4225"/>
      <c r="L4225"/>
      <c r="M4225"/>
      <c r="N4225"/>
      <c r="O4225"/>
      <c r="P4225"/>
      <c r="Q4225"/>
      <c r="R4225"/>
    </row>
    <row r="4226" spans="1:18" s="16" customFormat="1" x14ac:dyDescent="0.25">
      <c r="A4226"/>
      <c r="B4226" s="18"/>
      <c r="D4226"/>
      <c r="E4226"/>
      <c r="F4226"/>
      <c r="G4226"/>
      <c r="H4226"/>
      <c r="I4226"/>
      <c r="J4226"/>
      <c r="K4226"/>
      <c r="L4226"/>
      <c r="M4226"/>
      <c r="N4226"/>
      <c r="O4226"/>
      <c r="P4226"/>
      <c r="Q4226"/>
      <c r="R4226"/>
    </row>
    <row r="4227" spans="1:18" s="16" customFormat="1" x14ac:dyDescent="0.25">
      <c r="A4227"/>
      <c r="B4227" s="18"/>
      <c r="D4227"/>
      <c r="E4227"/>
      <c r="F4227"/>
      <c r="G4227"/>
      <c r="H4227"/>
      <c r="I4227"/>
      <c r="J4227"/>
      <c r="K4227"/>
      <c r="L4227"/>
      <c r="M4227"/>
      <c r="N4227"/>
      <c r="O4227"/>
      <c r="P4227"/>
      <c r="Q4227"/>
      <c r="R4227"/>
    </row>
    <row r="4228" spans="1:18" s="16" customFormat="1" x14ac:dyDescent="0.25">
      <c r="A4228"/>
      <c r="B4228" s="18"/>
      <c r="D4228"/>
      <c r="E4228"/>
      <c r="F4228"/>
      <c r="G4228"/>
      <c r="H4228"/>
      <c r="I4228"/>
      <c r="J4228"/>
      <c r="K4228"/>
      <c r="L4228"/>
      <c r="M4228"/>
      <c r="N4228"/>
      <c r="O4228"/>
      <c r="P4228"/>
      <c r="Q4228"/>
      <c r="R4228"/>
    </row>
    <row r="4229" spans="1:18" s="16" customFormat="1" x14ac:dyDescent="0.25">
      <c r="A4229"/>
      <c r="B4229" s="18"/>
      <c r="D4229"/>
      <c r="E4229"/>
      <c r="F4229"/>
      <c r="G4229"/>
      <c r="H4229"/>
      <c r="I4229"/>
      <c r="J4229"/>
      <c r="K4229"/>
      <c r="L4229"/>
      <c r="M4229"/>
      <c r="N4229"/>
      <c r="O4229"/>
      <c r="P4229"/>
      <c r="Q4229"/>
      <c r="R4229"/>
    </row>
    <row r="4230" spans="1:18" s="16" customFormat="1" x14ac:dyDescent="0.25">
      <c r="A4230"/>
      <c r="B4230" s="18"/>
      <c r="D4230"/>
      <c r="E4230"/>
      <c r="F4230"/>
      <c r="G4230"/>
      <c r="H4230"/>
      <c r="I4230"/>
      <c r="J4230"/>
      <c r="K4230"/>
      <c r="L4230"/>
      <c r="M4230"/>
      <c r="N4230"/>
      <c r="O4230"/>
      <c r="P4230"/>
      <c r="Q4230"/>
      <c r="R4230"/>
    </row>
    <row r="4231" spans="1:18" s="16" customFormat="1" x14ac:dyDescent="0.25">
      <c r="A4231"/>
      <c r="B4231" s="18"/>
      <c r="D4231"/>
      <c r="E4231"/>
      <c r="F4231"/>
      <c r="G4231"/>
      <c r="H4231"/>
      <c r="I4231"/>
      <c r="J4231"/>
      <c r="K4231"/>
      <c r="L4231"/>
      <c r="M4231"/>
      <c r="N4231"/>
      <c r="O4231"/>
      <c r="P4231"/>
      <c r="Q4231"/>
      <c r="R4231"/>
    </row>
    <row r="4232" spans="1:18" s="16" customFormat="1" x14ac:dyDescent="0.25">
      <c r="A4232"/>
      <c r="B4232" s="18"/>
      <c r="D4232"/>
      <c r="E4232"/>
      <c r="F4232"/>
      <c r="G4232"/>
      <c r="H4232"/>
      <c r="I4232"/>
      <c r="J4232"/>
      <c r="K4232"/>
      <c r="L4232"/>
      <c r="M4232"/>
      <c r="N4232"/>
      <c r="O4232"/>
      <c r="P4232"/>
      <c r="Q4232"/>
      <c r="R4232"/>
    </row>
    <row r="4233" spans="1:18" s="16" customFormat="1" x14ac:dyDescent="0.25">
      <c r="A4233"/>
      <c r="B4233" s="18"/>
      <c r="D4233"/>
      <c r="E4233"/>
      <c r="F4233"/>
      <c r="G4233"/>
      <c r="H4233"/>
      <c r="I4233"/>
      <c r="J4233"/>
      <c r="K4233"/>
      <c r="L4233"/>
      <c r="M4233"/>
      <c r="N4233"/>
      <c r="O4233"/>
      <c r="P4233"/>
      <c r="Q4233"/>
      <c r="R4233"/>
    </row>
    <row r="4234" spans="1:18" s="16" customFormat="1" x14ac:dyDescent="0.25">
      <c r="A4234"/>
      <c r="B4234" s="18"/>
      <c r="D4234"/>
      <c r="E4234"/>
      <c r="F4234"/>
      <c r="G4234"/>
      <c r="H4234"/>
      <c r="I4234"/>
      <c r="J4234"/>
      <c r="K4234"/>
      <c r="L4234"/>
      <c r="M4234"/>
      <c r="N4234"/>
      <c r="O4234"/>
      <c r="P4234"/>
      <c r="Q4234"/>
      <c r="R4234"/>
    </row>
    <row r="4235" spans="1:18" s="16" customFormat="1" x14ac:dyDescent="0.25">
      <c r="A4235"/>
      <c r="B4235" s="18"/>
      <c r="D4235"/>
      <c r="E4235"/>
      <c r="F4235"/>
      <c r="G4235"/>
      <c r="H4235"/>
      <c r="I4235"/>
      <c r="J4235"/>
      <c r="K4235"/>
      <c r="L4235"/>
      <c r="M4235"/>
      <c r="N4235"/>
      <c r="O4235"/>
      <c r="P4235"/>
      <c r="Q4235"/>
      <c r="R4235"/>
    </row>
    <row r="4236" spans="1:18" s="16" customFormat="1" x14ac:dyDescent="0.25">
      <c r="A4236"/>
      <c r="B4236" s="18"/>
      <c r="D4236"/>
      <c r="E4236"/>
      <c r="F4236"/>
      <c r="G4236"/>
      <c r="H4236"/>
      <c r="I4236"/>
      <c r="J4236"/>
      <c r="K4236"/>
      <c r="L4236"/>
      <c r="M4236"/>
      <c r="N4236"/>
      <c r="O4236"/>
      <c r="P4236"/>
      <c r="Q4236"/>
      <c r="R4236"/>
    </row>
    <row r="4237" spans="1:18" s="16" customFormat="1" x14ac:dyDescent="0.25">
      <c r="A4237"/>
      <c r="B4237" s="18"/>
      <c r="D4237"/>
      <c r="E4237"/>
      <c r="F4237"/>
      <c r="G4237"/>
      <c r="H4237"/>
      <c r="I4237"/>
      <c r="J4237"/>
      <c r="K4237"/>
      <c r="L4237"/>
      <c r="M4237"/>
      <c r="N4237"/>
      <c r="O4237"/>
      <c r="P4237"/>
      <c r="Q4237"/>
      <c r="R4237"/>
    </row>
    <row r="4238" spans="1:18" s="16" customFormat="1" x14ac:dyDescent="0.25">
      <c r="A4238"/>
      <c r="B4238" s="18"/>
      <c r="D4238"/>
      <c r="E4238"/>
      <c r="F4238"/>
      <c r="G4238"/>
      <c r="H4238"/>
      <c r="I4238"/>
      <c r="J4238"/>
      <c r="K4238"/>
      <c r="L4238"/>
      <c r="M4238"/>
      <c r="N4238"/>
      <c r="O4238"/>
      <c r="P4238"/>
      <c r="Q4238"/>
      <c r="R4238"/>
    </row>
    <row r="4239" spans="1:18" s="16" customFormat="1" x14ac:dyDescent="0.25">
      <c r="A4239"/>
      <c r="B4239" s="18"/>
      <c r="D4239"/>
      <c r="E4239"/>
      <c r="F4239"/>
      <c r="G4239"/>
      <c r="H4239"/>
      <c r="I4239"/>
      <c r="J4239"/>
      <c r="K4239"/>
      <c r="L4239"/>
      <c r="M4239"/>
      <c r="N4239"/>
      <c r="O4239"/>
      <c r="P4239"/>
      <c r="Q4239"/>
      <c r="R4239"/>
    </row>
    <row r="4240" spans="1:18" s="16" customFormat="1" x14ac:dyDescent="0.25">
      <c r="A4240"/>
      <c r="B4240" s="18"/>
      <c r="D4240"/>
      <c r="E4240"/>
      <c r="F4240"/>
      <c r="G4240"/>
      <c r="H4240"/>
      <c r="I4240"/>
      <c r="J4240"/>
      <c r="K4240"/>
      <c r="L4240"/>
      <c r="M4240"/>
      <c r="N4240"/>
      <c r="O4240"/>
      <c r="P4240"/>
      <c r="Q4240"/>
      <c r="R4240"/>
    </row>
    <row r="4241" spans="1:18" s="16" customFormat="1" x14ac:dyDescent="0.25">
      <c r="A4241"/>
      <c r="B4241" s="18"/>
      <c r="D4241"/>
      <c r="E4241"/>
      <c r="F4241"/>
      <c r="G4241"/>
      <c r="H4241"/>
      <c r="I4241"/>
      <c r="J4241"/>
      <c r="K4241"/>
      <c r="L4241"/>
      <c r="M4241"/>
      <c r="N4241"/>
      <c r="O4241"/>
      <c r="P4241"/>
      <c r="Q4241"/>
      <c r="R4241"/>
    </row>
    <row r="4242" spans="1:18" s="16" customFormat="1" x14ac:dyDescent="0.25">
      <c r="A4242"/>
      <c r="B4242" s="18"/>
      <c r="D4242"/>
      <c r="E4242"/>
      <c r="F4242"/>
      <c r="G4242"/>
      <c r="H4242"/>
      <c r="I4242"/>
      <c r="J4242"/>
      <c r="K4242"/>
      <c r="L4242"/>
      <c r="M4242"/>
      <c r="N4242"/>
      <c r="O4242"/>
      <c r="P4242"/>
      <c r="Q4242"/>
      <c r="R4242"/>
    </row>
    <row r="4243" spans="1:18" s="16" customFormat="1" x14ac:dyDescent="0.25">
      <c r="A4243"/>
      <c r="B4243" s="18"/>
      <c r="D4243"/>
      <c r="E4243"/>
      <c r="F4243"/>
      <c r="G4243"/>
      <c r="H4243"/>
      <c r="I4243"/>
      <c r="J4243"/>
      <c r="K4243"/>
      <c r="L4243"/>
      <c r="M4243"/>
      <c r="N4243"/>
      <c r="O4243"/>
      <c r="P4243"/>
      <c r="Q4243"/>
      <c r="R4243"/>
    </row>
    <row r="4244" spans="1:18" s="16" customFormat="1" x14ac:dyDescent="0.25">
      <c r="A4244"/>
      <c r="B4244" s="18"/>
      <c r="D4244"/>
      <c r="E4244"/>
      <c r="F4244"/>
      <c r="G4244"/>
      <c r="H4244"/>
      <c r="I4244"/>
      <c r="J4244"/>
      <c r="K4244"/>
      <c r="L4244"/>
      <c r="M4244"/>
      <c r="N4244"/>
      <c r="O4244"/>
      <c r="P4244"/>
      <c r="Q4244"/>
      <c r="R4244"/>
    </row>
    <row r="4245" spans="1:18" s="16" customFormat="1" x14ac:dyDescent="0.25">
      <c r="A4245"/>
      <c r="B4245" s="18"/>
      <c r="D4245"/>
      <c r="E4245"/>
      <c r="F4245"/>
      <c r="G4245"/>
      <c r="H4245"/>
      <c r="I4245"/>
      <c r="J4245"/>
      <c r="K4245"/>
      <c r="L4245"/>
      <c r="M4245"/>
      <c r="N4245"/>
      <c r="O4245"/>
      <c r="P4245"/>
      <c r="Q4245"/>
      <c r="R4245"/>
    </row>
    <row r="4246" spans="1:18" s="16" customFormat="1" x14ac:dyDescent="0.25">
      <c r="A4246"/>
      <c r="B4246" s="18"/>
      <c r="D4246"/>
      <c r="E4246"/>
      <c r="F4246"/>
      <c r="G4246"/>
      <c r="H4246"/>
      <c r="I4246"/>
      <c r="J4246"/>
      <c r="K4246"/>
      <c r="L4246"/>
      <c r="M4246"/>
      <c r="N4246"/>
      <c r="O4246"/>
      <c r="P4246"/>
      <c r="Q4246"/>
      <c r="R4246"/>
    </row>
    <row r="4247" spans="1:18" s="16" customFormat="1" x14ac:dyDescent="0.25">
      <c r="A4247"/>
      <c r="B4247" s="18"/>
      <c r="D4247"/>
      <c r="E4247"/>
      <c r="F4247"/>
      <c r="G4247"/>
      <c r="H4247"/>
      <c r="I4247"/>
      <c r="J4247"/>
      <c r="K4247"/>
      <c r="L4247"/>
      <c r="M4247"/>
      <c r="N4247"/>
      <c r="O4247"/>
      <c r="P4247"/>
      <c r="Q4247"/>
      <c r="R4247"/>
    </row>
    <row r="4248" spans="1:18" s="16" customFormat="1" x14ac:dyDescent="0.25">
      <c r="A4248"/>
      <c r="B4248" s="18"/>
      <c r="D4248"/>
      <c r="E4248"/>
      <c r="F4248"/>
      <c r="G4248"/>
      <c r="H4248"/>
      <c r="I4248"/>
      <c r="J4248"/>
      <c r="K4248"/>
      <c r="L4248"/>
      <c r="M4248"/>
      <c r="N4248"/>
      <c r="O4248"/>
      <c r="P4248"/>
      <c r="Q4248"/>
      <c r="R4248"/>
    </row>
    <row r="4249" spans="1:18" s="16" customFormat="1" x14ac:dyDescent="0.25">
      <c r="A4249"/>
      <c r="B4249" s="18"/>
      <c r="D4249"/>
      <c r="E4249"/>
      <c r="F4249"/>
      <c r="G4249"/>
      <c r="H4249"/>
      <c r="I4249"/>
      <c r="J4249"/>
      <c r="K4249"/>
      <c r="L4249"/>
      <c r="M4249"/>
      <c r="N4249"/>
      <c r="O4249"/>
      <c r="P4249"/>
      <c r="Q4249"/>
      <c r="R4249"/>
    </row>
    <row r="4250" spans="1:18" s="16" customFormat="1" x14ac:dyDescent="0.25">
      <c r="A4250"/>
      <c r="B4250" s="18"/>
      <c r="D4250"/>
      <c r="E4250"/>
      <c r="F4250"/>
      <c r="G4250"/>
      <c r="H4250"/>
      <c r="I4250"/>
      <c r="J4250"/>
      <c r="K4250"/>
      <c r="L4250"/>
      <c r="M4250"/>
      <c r="N4250"/>
      <c r="O4250"/>
      <c r="P4250"/>
      <c r="Q4250"/>
      <c r="R4250"/>
    </row>
    <row r="4251" spans="1:18" s="16" customFormat="1" x14ac:dyDescent="0.25">
      <c r="A4251"/>
      <c r="B4251" s="18"/>
      <c r="D4251"/>
      <c r="E4251"/>
      <c r="F4251"/>
      <c r="G4251"/>
      <c r="H4251"/>
      <c r="I4251"/>
      <c r="J4251"/>
      <c r="K4251"/>
      <c r="L4251"/>
      <c r="M4251"/>
      <c r="N4251"/>
      <c r="O4251"/>
      <c r="P4251"/>
      <c r="Q4251"/>
      <c r="R4251"/>
    </row>
    <row r="4252" spans="1:18" s="16" customFormat="1" x14ac:dyDescent="0.25">
      <c r="A4252"/>
      <c r="B4252" s="18"/>
      <c r="D4252"/>
      <c r="E4252"/>
      <c r="F4252"/>
      <c r="G4252"/>
      <c r="H4252"/>
      <c r="I4252"/>
      <c r="J4252"/>
      <c r="K4252"/>
      <c r="L4252"/>
      <c r="M4252"/>
      <c r="N4252"/>
      <c r="O4252"/>
      <c r="P4252"/>
      <c r="Q4252"/>
      <c r="R4252"/>
    </row>
    <row r="4253" spans="1:18" s="16" customFormat="1" x14ac:dyDescent="0.25">
      <c r="A4253"/>
      <c r="B4253" s="18"/>
      <c r="D4253"/>
      <c r="E4253"/>
      <c r="F4253"/>
      <c r="G4253"/>
      <c r="H4253"/>
      <c r="I4253"/>
      <c r="J4253"/>
      <c r="K4253"/>
      <c r="L4253"/>
      <c r="M4253"/>
      <c r="N4253"/>
      <c r="O4253"/>
      <c r="P4253"/>
      <c r="Q4253"/>
      <c r="R4253"/>
    </row>
    <row r="4254" spans="1:18" s="16" customFormat="1" x14ac:dyDescent="0.25">
      <c r="A4254"/>
      <c r="B4254" s="18"/>
      <c r="D4254"/>
      <c r="E4254"/>
      <c r="F4254"/>
      <c r="G4254"/>
      <c r="H4254"/>
      <c r="I4254"/>
      <c r="J4254"/>
      <c r="K4254"/>
      <c r="L4254"/>
      <c r="M4254"/>
      <c r="N4254"/>
      <c r="O4254"/>
      <c r="P4254"/>
      <c r="Q4254"/>
      <c r="R4254"/>
    </row>
    <row r="4255" spans="1:18" s="16" customFormat="1" x14ac:dyDescent="0.25">
      <c r="A4255"/>
      <c r="B4255" s="18"/>
      <c r="D4255"/>
      <c r="E4255"/>
      <c r="F4255"/>
      <c r="G4255"/>
      <c r="H4255"/>
      <c r="I4255"/>
      <c r="J4255"/>
      <c r="K4255"/>
      <c r="L4255"/>
      <c r="M4255"/>
      <c r="N4255"/>
      <c r="O4255"/>
      <c r="P4255"/>
      <c r="Q4255"/>
      <c r="R4255"/>
    </row>
    <row r="4256" spans="1:18" s="16" customFormat="1" x14ac:dyDescent="0.25">
      <c r="A4256"/>
      <c r="B4256" s="18"/>
      <c r="D4256"/>
      <c r="E4256"/>
      <c r="F4256"/>
      <c r="G4256"/>
      <c r="H4256"/>
      <c r="I4256"/>
      <c r="J4256"/>
      <c r="K4256"/>
      <c r="L4256"/>
      <c r="M4256"/>
      <c r="N4256"/>
      <c r="O4256"/>
      <c r="P4256"/>
      <c r="Q4256"/>
      <c r="R4256"/>
    </row>
    <row r="4257" spans="1:18" s="16" customFormat="1" x14ac:dyDescent="0.25">
      <c r="A4257"/>
      <c r="B4257" s="18"/>
      <c r="D4257"/>
      <c r="E4257"/>
      <c r="F4257"/>
      <c r="G4257"/>
      <c r="H4257"/>
      <c r="I4257"/>
      <c r="J4257"/>
      <c r="K4257"/>
      <c r="L4257"/>
      <c r="M4257"/>
      <c r="N4257"/>
      <c r="O4257"/>
      <c r="P4257"/>
      <c r="Q4257"/>
      <c r="R4257"/>
    </row>
    <row r="4258" spans="1:18" s="16" customFormat="1" x14ac:dyDescent="0.25">
      <c r="A4258"/>
      <c r="B4258" s="18"/>
      <c r="D4258"/>
      <c r="E4258"/>
      <c r="F4258"/>
      <c r="G4258"/>
      <c r="H4258"/>
      <c r="I4258"/>
      <c r="J4258"/>
      <c r="K4258"/>
      <c r="L4258"/>
      <c r="M4258"/>
      <c r="N4258"/>
      <c r="O4258"/>
      <c r="P4258"/>
      <c r="Q4258"/>
      <c r="R4258"/>
    </row>
    <row r="4259" spans="1:18" s="16" customFormat="1" x14ac:dyDescent="0.25">
      <c r="A4259"/>
      <c r="B4259" s="18"/>
      <c r="D4259"/>
      <c r="E4259"/>
      <c r="F4259"/>
      <c r="G4259"/>
      <c r="H4259"/>
      <c r="I4259"/>
      <c r="J4259"/>
      <c r="K4259"/>
      <c r="L4259"/>
      <c r="M4259"/>
      <c r="N4259"/>
      <c r="O4259"/>
      <c r="P4259"/>
      <c r="Q4259"/>
      <c r="R4259"/>
    </row>
    <row r="4260" spans="1:18" s="16" customFormat="1" x14ac:dyDescent="0.25">
      <c r="A4260"/>
      <c r="B4260" s="18"/>
      <c r="D4260"/>
      <c r="E4260"/>
      <c r="F4260"/>
      <c r="G4260"/>
      <c r="H4260"/>
      <c r="I4260"/>
      <c r="J4260"/>
      <c r="K4260"/>
      <c r="L4260"/>
      <c r="M4260"/>
      <c r="N4260"/>
      <c r="O4260"/>
      <c r="P4260"/>
      <c r="Q4260"/>
      <c r="R4260"/>
    </row>
    <row r="4261" spans="1:18" s="16" customFormat="1" x14ac:dyDescent="0.25">
      <c r="A4261"/>
      <c r="B4261" s="18"/>
      <c r="D4261"/>
      <c r="E4261"/>
      <c r="F4261"/>
      <c r="G4261"/>
      <c r="H4261"/>
      <c r="I4261"/>
      <c r="J4261"/>
      <c r="K4261"/>
      <c r="L4261"/>
      <c r="M4261"/>
      <c r="N4261"/>
      <c r="O4261"/>
      <c r="P4261"/>
      <c r="Q4261"/>
      <c r="R4261"/>
    </row>
    <row r="4262" spans="1:18" s="16" customFormat="1" x14ac:dyDescent="0.25">
      <c r="A4262"/>
      <c r="B4262" s="17"/>
      <c r="D4262"/>
      <c r="E4262"/>
      <c r="F4262"/>
      <c r="G4262"/>
      <c r="H4262"/>
      <c r="I4262"/>
      <c r="J4262"/>
      <c r="K4262"/>
      <c r="L4262"/>
      <c r="M4262"/>
      <c r="N4262"/>
      <c r="O4262"/>
      <c r="P4262"/>
      <c r="Q4262"/>
      <c r="R4262"/>
    </row>
    <row r="4263" spans="1:18" s="16" customFormat="1" x14ac:dyDescent="0.25">
      <c r="A4263"/>
      <c r="B4263" s="18"/>
      <c r="D4263"/>
      <c r="E4263"/>
      <c r="F4263"/>
      <c r="G4263"/>
      <c r="H4263"/>
      <c r="I4263"/>
      <c r="J4263"/>
      <c r="K4263"/>
      <c r="L4263"/>
      <c r="M4263"/>
      <c r="N4263"/>
      <c r="O4263"/>
      <c r="P4263"/>
      <c r="Q4263"/>
      <c r="R4263"/>
    </row>
    <row r="4264" spans="1:18" s="16" customFormat="1" x14ac:dyDescent="0.25">
      <c r="A4264"/>
      <c r="B4264" s="18"/>
      <c r="D4264"/>
      <c r="E4264"/>
      <c r="F4264"/>
      <c r="G4264"/>
      <c r="H4264"/>
      <c r="I4264"/>
      <c r="J4264"/>
      <c r="K4264"/>
      <c r="L4264"/>
      <c r="M4264"/>
      <c r="N4264"/>
      <c r="O4264"/>
      <c r="P4264"/>
      <c r="Q4264"/>
      <c r="R4264"/>
    </row>
    <row r="4265" spans="1:18" s="16" customFormat="1" x14ac:dyDescent="0.25">
      <c r="A4265"/>
      <c r="B4265" s="18"/>
      <c r="D4265"/>
      <c r="E4265"/>
      <c r="F4265"/>
      <c r="G4265"/>
      <c r="H4265"/>
      <c r="I4265"/>
      <c r="J4265"/>
      <c r="K4265"/>
      <c r="L4265"/>
      <c r="M4265"/>
      <c r="N4265"/>
      <c r="O4265"/>
      <c r="P4265"/>
      <c r="Q4265"/>
      <c r="R4265"/>
    </row>
    <row r="4266" spans="1:18" s="16" customFormat="1" x14ac:dyDescent="0.25">
      <c r="A4266"/>
      <c r="B4266" s="18"/>
      <c r="D4266"/>
      <c r="E4266"/>
      <c r="F4266"/>
      <c r="G4266"/>
      <c r="H4266"/>
      <c r="I4266"/>
      <c r="J4266"/>
      <c r="K4266"/>
      <c r="L4266"/>
      <c r="M4266"/>
      <c r="N4266"/>
      <c r="O4266"/>
      <c r="P4266"/>
      <c r="Q4266"/>
      <c r="R4266"/>
    </row>
    <row r="4267" spans="1:18" s="16" customFormat="1" x14ac:dyDescent="0.25">
      <c r="A4267"/>
      <c r="B4267" s="18"/>
      <c r="D4267"/>
      <c r="E4267"/>
      <c r="F4267"/>
      <c r="G4267"/>
      <c r="H4267"/>
      <c r="I4267"/>
      <c r="J4267"/>
      <c r="K4267"/>
      <c r="L4267"/>
      <c r="M4267"/>
      <c r="N4267"/>
      <c r="O4267"/>
      <c r="P4267"/>
      <c r="Q4267"/>
      <c r="R4267"/>
    </row>
    <row r="4268" spans="1:18" s="16" customFormat="1" x14ac:dyDescent="0.25">
      <c r="A4268"/>
      <c r="B4268" s="18"/>
      <c r="D4268"/>
      <c r="E4268"/>
      <c r="F4268"/>
      <c r="G4268"/>
      <c r="H4268"/>
      <c r="I4268"/>
      <c r="J4268"/>
      <c r="K4268"/>
      <c r="L4268"/>
      <c r="M4268"/>
      <c r="N4268"/>
      <c r="O4268"/>
      <c r="P4268"/>
      <c r="Q4268"/>
      <c r="R4268"/>
    </row>
    <row r="4269" spans="1:18" s="16" customFormat="1" x14ac:dyDescent="0.25">
      <c r="A4269"/>
      <c r="B4269" s="18"/>
      <c r="D4269"/>
      <c r="E4269"/>
      <c r="F4269"/>
      <c r="G4269"/>
      <c r="H4269"/>
      <c r="I4269"/>
      <c r="J4269"/>
      <c r="K4269"/>
      <c r="L4269"/>
      <c r="M4269"/>
      <c r="N4269"/>
      <c r="O4269"/>
      <c r="P4269"/>
      <c r="Q4269"/>
      <c r="R4269"/>
    </row>
    <row r="4270" spans="1:18" s="16" customFormat="1" x14ac:dyDescent="0.25">
      <c r="A4270"/>
      <c r="B4270" s="18"/>
      <c r="D4270"/>
      <c r="E4270"/>
      <c r="F4270"/>
      <c r="G4270"/>
      <c r="H4270"/>
      <c r="I4270"/>
      <c r="J4270"/>
      <c r="K4270"/>
      <c r="L4270"/>
      <c r="M4270"/>
      <c r="N4270"/>
      <c r="O4270"/>
      <c r="P4270"/>
      <c r="Q4270"/>
      <c r="R4270"/>
    </row>
    <row r="4271" spans="1:18" s="16" customFormat="1" x14ac:dyDescent="0.25">
      <c r="A4271"/>
      <c r="B4271" s="18"/>
      <c r="D4271"/>
      <c r="E4271"/>
      <c r="F4271"/>
      <c r="G4271"/>
      <c r="H4271"/>
      <c r="I4271"/>
      <c r="J4271"/>
      <c r="K4271"/>
      <c r="L4271"/>
      <c r="M4271"/>
      <c r="N4271"/>
      <c r="O4271"/>
      <c r="P4271"/>
      <c r="Q4271"/>
      <c r="R4271"/>
    </row>
    <row r="4272" spans="1:18" s="16" customFormat="1" x14ac:dyDescent="0.25">
      <c r="A4272"/>
      <c r="B4272" s="18"/>
      <c r="D4272"/>
      <c r="E4272"/>
      <c r="F4272"/>
      <c r="G4272"/>
      <c r="H4272"/>
      <c r="I4272"/>
      <c r="J4272"/>
      <c r="K4272"/>
      <c r="L4272"/>
      <c r="M4272"/>
      <c r="N4272"/>
      <c r="O4272"/>
      <c r="P4272"/>
      <c r="Q4272"/>
      <c r="R4272"/>
    </row>
    <row r="4273" spans="1:18" s="16" customFormat="1" x14ac:dyDescent="0.25">
      <c r="A4273"/>
      <c r="B4273" s="18"/>
      <c r="D4273"/>
      <c r="E4273"/>
      <c r="F4273"/>
      <c r="G4273"/>
      <c r="H4273"/>
      <c r="I4273"/>
      <c r="J4273"/>
      <c r="K4273"/>
      <c r="L4273"/>
      <c r="M4273"/>
      <c r="N4273"/>
      <c r="O4273"/>
      <c r="P4273"/>
      <c r="Q4273"/>
      <c r="R4273"/>
    </row>
    <row r="4274" spans="1:18" s="16" customFormat="1" x14ac:dyDescent="0.25">
      <c r="A4274"/>
      <c r="B4274" s="18"/>
      <c r="D4274"/>
      <c r="E4274"/>
      <c r="F4274"/>
      <c r="G4274"/>
      <c r="H4274"/>
      <c r="I4274"/>
      <c r="J4274"/>
      <c r="K4274"/>
      <c r="L4274"/>
      <c r="M4274"/>
      <c r="N4274"/>
      <c r="O4274"/>
      <c r="P4274"/>
      <c r="Q4274"/>
      <c r="R4274"/>
    </row>
    <row r="4275" spans="1:18" s="16" customFormat="1" x14ac:dyDescent="0.25">
      <c r="A4275"/>
      <c r="B4275" s="18"/>
      <c r="D4275"/>
      <c r="E4275"/>
      <c r="F4275"/>
      <c r="G4275"/>
      <c r="H4275"/>
      <c r="I4275"/>
      <c r="J4275"/>
      <c r="K4275"/>
      <c r="L4275"/>
      <c r="M4275"/>
      <c r="N4275"/>
      <c r="O4275"/>
      <c r="P4275"/>
      <c r="Q4275"/>
      <c r="R4275"/>
    </row>
    <row r="4276" spans="1:18" s="16" customFormat="1" x14ac:dyDescent="0.25">
      <c r="A4276"/>
      <c r="B4276" s="18"/>
      <c r="D4276"/>
      <c r="E4276"/>
      <c r="F4276"/>
      <c r="G4276"/>
      <c r="H4276"/>
      <c r="I4276"/>
      <c r="J4276"/>
      <c r="K4276"/>
      <c r="L4276"/>
      <c r="M4276"/>
      <c r="N4276"/>
      <c r="O4276"/>
      <c r="P4276"/>
      <c r="Q4276"/>
      <c r="R4276"/>
    </row>
    <row r="4277" spans="1:18" s="16" customFormat="1" x14ac:dyDescent="0.25">
      <c r="A4277"/>
      <c r="B4277" s="18"/>
      <c r="D4277"/>
      <c r="E4277"/>
      <c r="F4277"/>
      <c r="G4277"/>
      <c r="H4277"/>
      <c r="I4277"/>
      <c r="J4277"/>
      <c r="K4277"/>
      <c r="L4277"/>
      <c r="M4277"/>
      <c r="N4277"/>
      <c r="O4277"/>
      <c r="P4277"/>
      <c r="Q4277"/>
      <c r="R4277"/>
    </row>
    <row r="4278" spans="1:18" s="16" customFormat="1" x14ac:dyDescent="0.25">
      <c r="A4278"/>
      <c r="B4278" s="18"/>
      <c r="D4278"/>
      <c r="E4278"/>
      <c r="F4278"/>
      <c r="G4278"/>
      <c r="H4278"/>
      <c r="I4278"/>
      <c r="J4278"/>
      <c r="K4278"/>
      <c r="L4278"/>
      <c r="M4278"/>
      <c r="N4278"/>
      <c r="O4278"/>
      <c r="P4278"/>
      <c r="Q4278"/>
      <c r="R4278"/>
    </row>
    <row r="4279" spans="1:18" s="16" customFormat="1" x14ac:dyDescent="0.25">
      <c r="A4279"/>
      <c r="B4279" s="18"/>
      <c r="D4279"/>
      <c r="E4279"/>
      <c r="F4279"/>
      <c r="G4279"/>
      <c r="H4279"/>
      <c r="I4279"/>
      <c r="J4279"/>
      <c r="K4279"/>
      <c r="L4279"/>
      <c r="M4279"/>
      <c r="N4279"/>
      <c r="O4279"/>
      <c r="P4279"/>
      <c r="Q4279"/>
      <c r="R4279"/>
    </row>
    <row r="4280" spans="1:18" s="16" customFormat="1" x14ac:dyDescent="0.25">
      <c r="A4280"/>
      <c r="B4280" s="18"/>
      <c r="D4280"/>
      <c r="E4280"/>
      <c r="F4280"/>
      <c r="G4280"/>
      <c r="H4280"/>
      <c r="I4280"/>
      <c r="J4280"/>
      <c r="K4280"/>
      <c r="L4280"/>
      <c r="M4280"/>
      <c r="N4280"/>
      <c r="O4280"/>
      <c r="P4280"/>
      <c r="Q4280"/>
      <c r="R4280"/>
    </row>
    <row r="4281" spans="1:18" s="16" customFormat="1" x14ac:dyDescent="0.25">
      <c r="A4281"/>
      <c r="B4281" s="18"/>
      <c r="D4281"/>
      <c r="E4281"/>
      <c r="F4281"/>
      <c r="G4281"/>
      <c r="H4281"/>
      <c r="I4281"/>
      <c r="J4281"/>
      <c r="K4281"/>
      <c r="L4281"/>
      <c r="M4281"/>
      <c r="N4281"/>
      <c r="O4281"/>
      <c r="P4281"/>
      <c r="Q4281"/>
      <c r="R4281"/>
    </row>
    <row r="4282" spans="1:18" s="16" customFormat="1" x14ac:dyDescent="0.25">
      <c r="A4282"/>
      <c r="B4282" s="18"/>
      <c r="D4282"/>
      <c r="E4282"/>
      <c r="F4282"/>
      <c r="G4282"/>
      <c r="H4282"/>
      <c r="I4282"/>
      <c r="J4282"/>
      <c r="K4282"/>
      <c r="L4282"/>
      <c r="M4282"/>
      <c r="N4282"/>
      <c r="O4282"/>
      <c r="P4282"/>
      <c r="Q4282"/>
      <c r="R4282"/>
    </row>
    <row r="4283" spans="1:18" s="16" customFormat="1" x14ac:dyDescent="0.25">
      <c r="A4283"/>
      <c r="B4283" s="18"/>
      <c r="D4283"/>
      <c r="E4283"/>
      <c r="F4283"/>
      <c r="G4283"/>
      <c r="H4283"/>
      <c r="I4283"/>
      <c r="J4283"/>
      <c r="K4283"/>
      <c r="L4283"/>
      <c r="M4283"/>
      <c r="N4283"/>
      <c r="O4283"/>
      <c r="P4283"/>
      <c r="Q4283"/>
      <c r="R4283"/>
    </row>
    <row r="4284" spans="1:18" s="16" customFormat="1" x14ac:dyDescent="0.25">
      <c r="A4284"/>
      <c r="B4284" s="18"/>
      <c r="D4284"/>
      <c r="E4284"/>
      <c r="F4284"/>
      <c r="G4284"/>
      <c r="H4284"/>
      <c r="I4284"/>
      <c r="J4284"/>
      <c r="K4284"/>
      <c r="L4284"/>
      <c r="M4284"/>
      <c r="N4284"/>
      <c r="O4284"/>
      <c r="P4284"/>
      <c r="Q4284"/>
      <c r="R4284"/>
    </row>
    <row r="4285" spans="1:18" s="16" customFormat="1" x14ac:dyDescent="0.25">
      <c r="A4285"/>
      <c r="B4285" s="18"/>
      <c r="D4285"/>
      <c r="E4285"/>
      <c r="F4285"/>
      <c r="G4285"/>
      <c r="H4285"/>
      <c r="I4285"/>
      <c r="J4285"/>
      <c r="K4285"/>
      <c r="L4285"/>
      <c r="M4285"/>
      <c r="N4285"/>
      <c r="O4285"/>
      <c r="P4285"/>
      <c r="Q4285"/>
      <c r="R4285"/>
    </row>
    <row r="4286" spans="1:18" s="16" customFormat="1" x14ac:dyDescent="0.25">
      <c r="A4286"/>
      <c r="B4286" s="18"/>
      <c r="D4286"/>
      <c r="E4286"/>
      <c r="F4286"/>
      <c r="G4286"/>
      <c r="H4286"/>
      <c r="I4286"/>
      <c r="J4286"/>
      <c r="K4286"/>
      <c r="L4286"/>
      <c r="M4286"/>
      <c r="N4286"/>
      <c r="O4286"/>
      <c r="P4286"/>
      <c r="Q4286"/>
      <c r="R4286"/>
    </row>
    <row r="4287" spans="1:18" s="16" customFormat="1" x14ac:dyDescent="0.25">
      <c r="A4287"/>
      <c r="B4287" s="18"/>
      <c r="D4287"/>
      <c r="E4287"/>
      <c r="F4287"/>
      <c r="G4287"/>
      <c r="H4287"/>
      <c r="I4287"/>
      <c r="J4287"/>
      <c r="K4287"/>
      <c r="L4287"/>
      <c r="M4287"/>
      <c r="N4287"/>
      <c r="O4287"/>
      <c r="P4287"/>
      <c r="Q4287"/>
      <c r="R4287"/>
    </row>
    <row r="4288" spans="1:18" s="16" customFormat="1" x14ac:dyDescent="0.25">
      <c r="A4288"/>
      <c r="B4288" s="18"/>
      <c r="D4288"/>
      <c r="E4288"/>
      <c r="F4288"/>
      <c r="G4288"/>
      <c r="H4288"/>
      <c r="I4288"/>
      <c r="J4288"/>
      <c r="K4288"/>
      <c r="L4288"/>
      <c r="M4288"/>
      <c r="N4288"/>
      <c r="O4288"/>
      <c r="P4288"/>
      <c r="Q4288"/>
      <c r="R4288"/>
    </row>
    <row r="4289" spans="1:18" s="16" customFormat="1" x14ac:dyDescent="0.25">
      <c r="A4289"/>
      <c r="B4289" s="18"/>
      <c r="D4289"/>
      <c r="E4289"/>
      <c r="F4289"/>
      <c r="G4289"/>
      <c r="H4289"/>
      <c r="I4289"/>
      <c r="J4289"/>
      <c r="K4289"/>
      <c r="L4289"/>
      <c r="M4289"/>
      <c r="N4289"/>
      <c r="O4289"/>
      <c r="P4289"/>
      <c r="Q4289"/>
      <c r="R4289"/>
    </row>
    <row r="4290" spans="1:18" s="16" customFormat="1" x14ac:dyDescent="0.25">
      <c r="A4290"/>
      <c r="B4290" s="18"/>
      <c r="D4290"/>
      <c r="E4290"/>
      <c r="F4290"/>
      <c r="G4290"/>
      <c r="H4290"/>
      <c r="I4290"/>
      <c r="J4290"/>
      <c r="K4290"/>
      <c r="L4290"/>
      <c r="M4290"/>
      <c r="N4290"/>
      <c r="O4290"/>
      <c r="P4290"/>
      <c r="Q4290"/>
      <c r="R4290"/>
    </row>
    <row r="4291" spans="1:18" s="16" customFormat="1" x14ac:dyDescent="0.25">
      <c r="A4291"/>
      <c r="B4291" s="18"/>
      <c r="D4291"/>
      <c r="E4291"/>
      <c r="F4291"/>
      <c r="G4291"/>
      <c r="H4291"/>
      <c r="I4291"/>
      <c r="J4291"/>
      <c r="K4291"/>
      <c r="L4291"/>
      <c r="M4291"/>
      <c r="N4291"/>
      <c r="O4291"/>
      <c r="P4291"/>
      <c r="Q4291"/>
      <c r="R4291"/>
    </row>
    <row r="4292" spans="1:18" s="16" customFormat="1" x14ac:dyDescent="0.25">
      <c r="A4292"/>
      <c r="B4292" s="18"/>
      <c r="D4292"/>
      <c r="E4292"/>
      <c r="F4292"/>
      <c r="G4292"/>
      <c r="H4292"/>
      <c r="I4292"/>
      <c r="J4292"/>
      <c r="K4292"/>
      <c r="L4292"/>
      <c r="M4292"/>
      <c r="N4292"/>
      <c r="O4292"/>
      <c r="P4292"/>
      <c r="Q4292"/>
      <c r="R4292"/>
    </row>
    <row r="4293" spans="1:18" s="16" customFormat="1" x14ac:dyDescent="0.25">
      <c r="A4293"/>
      <c r="B4293" s="18"/>
      <c r="D4293"/>
      <c r="E4293"/>
      <c r="F4293"/>
      <c r="G4293"/>
      <c r="H4293"/>
      <c r="I4293"/>
      <c r="J4293"/>
      <c r="K4293"/>
      <c r="L4293"/>
      <c r="M4293"/>
      <c r="N4293"/>
      <c r="O4293"/>
      <c r="P4293"/>
      <c r="Q4293"/>
      <c r="R4293"/>
    </row>
    <row r="4294" spans="1:18" s="16" customFormat="1" x14ac:dyDescent="0.25">
      <c r="A4294"/>
      <c r="B4294" s="18"/>
      <c r="D4294"/>
      <c r="E4294"/>
      <c r="F4294"/>
      <c r="G4294"/>
      <c r="H4294"/>
      <c r="I4294"/>
      <c r="J4294"/>
      <c r="K4294"/>
      <c r="L4294"/>
      <c r="M4294"/>
      <c r="N4294"/>
      <c r="O4294"/>
      <c r="P4294"/>
      <c r="Q4294"/>
      <c r="R4294"/>
    </row>
    <row r="4295" spans="1:18" s="16" customFormat="1" x14ac:dyDescent="0.25">
      <c r="A4295"/>
      <c r="B4295" s="18"/>
      <c r="D4295"/>
      <c r="E4295"/>
      <c r="F4295"/>
      <c r="G4295"/>
      <c r="H4295"/>
      <c r="I4295"/>
      <c r="J4295"/>
      <c r="K4295"/>
      <c r="L4295"/>
      <c r="M4295"/>
      <c r="N4295"/>
      <c r="O4295"/>
      <c r="P4295"/>
      <c r="Q4295"/>
      <c r="R4295"/>
    </row>
    <row r="4296" spans="1:18" s="16" customFormat="1" x14ac:dyDescent="0.25">
      <c r="A4296"/>
      <c r="B4296" s="18"/>
      <c r="D4296"/>
      <c r="E4296"/>
      <c r="F4296"/>
      <c r="G4296"/>
      <c r="H4296"/>
      <c r="I4296"/>
      <c r="J4296"/>
      <c r="K4296"/>
      <c r="L4296"/>
      <c r="M4296"/>
      <c r="N4296"/>
      <c r="O4296"/>
      <c r="P4296"/>
      <c r="Q4296"/>
      <c r="R4296"/>
    </row>
    <row r="4297" spans="1:18" s="16" customFormat="1" x14ac:dyDescent="0.25">
      <c r="A4297"/>
      <c r="B4297" s="18"/>
      <c r="D4297"/>
      <c r="E4297"/>
      <c r="F4297"/>
      <c r="G4297"/>
      <c r="H4297"/>
      <c r="I4297"/>
      <c r="J4297"/>
      <c r="K4297"/>
      <c r="L4297"/>
      <c r="M4297"/>
      <c r="N4297"/>
      <c r="O4297"/>
      <c r="P4297"/>
      <c r="Q4297"/>
      <c r="R4297"/>
    </row>
    <row r="4298" spans="1:18" s="16" customFormat="1" x14ac:dyDescent="0.25">
      <c r="A4298"/>
      <c r="B4298" s="18"/>
      <c r="D4298"/>
      <c r="E4298"/>
      <c r="F4298"/>
      <c r="G4298"/>
      <c r="H4298"/>
      <c r="I4298"/>
      <c r="J4298"/>
      <c r="K4298"/>
      <c r="L4298"/>
      <c r="M4298"/>
      <c r="N4298"/>
      <c r="O4298"/>
      <c r="P4298"/>
      <c r="Q4298"/>
      <c r="R4298"/>
    </row>
    <row r="4299" spans="1:18" s="16" customFormat="1" x14ac:dyDescent="0.25">
      <c r="A4299"/>
      <c r="B4299" s="18"/>
      <c r="D4299"/>
      <c r="E4299"/>
      <c r="F4299"/>
      <c r="G4299"/>
      <c r="H4299"/>
      <c r="I4299"/>
      <c r="J4299"/>
      <c r="K4299"/>
      <c r="L4299"/>
      <c r="M4299"/>
      <c r="N4299"/>
      <c r="O4299"/>
      <c r="P4299"/>
      <c r="Q4299"/>
      <c r="R4299"/>
    </row>
    <row r="4300" spans="1:18" s="16" customFormat="1" x14ac:dyDescent="0.25">
      <c r="A4300"/>
      <c r="B4300" s="18"/>
      <c r="D4300"/>
      <c r="E4300"/>
      <c r="F4300"/>
      <c r="G4300"/>
      <c r="H4300"/>
      <c r="I4300"/>
      <c r="J4300"/>
      <c r="K4300"/>
      <c r="L4300"/>
      <c r="M4300"/>
      <c r="N4300"/>
      <c r="O4300"/>
      <c r="P4300"/>
      <c r="Q4300"/>
      <c r="R4300"/>
    </row>
    <row r="4301" spans="1:18" s="16" customFormat="1" x14ac:dyDescent="0.25">
      <c r="A4301"/>
      <c r="B4301" s="18"/>
      <c r="D4301"/>
      <c r="E4301"/>
      <c r="F4301"/>
      <c r="G4301"/>
      <c r="H4301"/>
      <c r="I4301"/>
      <c r="J4301"/>
      <c r="K4301"/>
      <c r="L4301"/>
      <c r="M4301"/>
      <c r="N4301"/>
      <c r="O4301"/>
      <c r="P4301"/>
      <c r="Q4301"/>
      <c r="R4301"/>
    </row>
    <row r="4302" spans="1:18" s="16" customFormat="1" x14ac:dyDescent="0.25">
      <c r="A4302"/>
      <c r="B4302" s="18"/>
      <c r="D4302"/>
      <c r="E4302"/>
      <c r="F4302"/>
      <c r="G4302"/>
      <c r="H4302"/>
      <c r="I4302"/>
      <c r="J4302"/>
      <c r="K4302"/>
      <c r="L4302"/>
      <c r="M4302"/>
      <c r="N4302"/>
      <c r="O4302"/>
      <c r="P4302"/>
      <c r="Q4302"/>
      <c r="R4302"/>
    </row>
    <row r="4303" spans="1:18" s="16" customFormat="1" x14ac:dyDescent="0.25">
      <c r="A4303"/>
      <c r="B4303" s="18"/>
      <c r="D4303"/>
      <c r="E4303"/>
      <c r="F4303"/>
      <c r="G4303"/>
      <c r="H4303"/>
      <c r="I4303"/>
      <c r="J4303"/>
      <c r="K4303"/>
      <c r="L4303"/>
      <c r="M4303"/>
      <c r="N4303"/>
      <c r="O4303"/>
      <c r="P4303"/>
      <c r="Q4303"/>
      <c r="R4303"/>
    </row>
    <row r="4304" spans="1:18" s="16" customFormat="1" x14ac:dyDescent="0.25">
      <c r="A4304"/>
      <c r="B4304" s="18"/>
      <c r="D4304"/>
      <c r="E4304"/>
      <c r="F4304"/>
      <c r="G4304"/>
      <c r="H4304"/>
      <c r="I4304"/>
      <c r="J4304"/>
      <c r="K4304"/>
      <c r="L4304"/>
      <c r="M4304"/>
      <c r="N4304"/>
      <c r="O4304"/>
      <c r="P4304"/>
      <c r="Q4304"/>
      <c r="R4304"/>
    </row>
    <row r="4305" spans="1:18" s="16" customFormat="1" x14ac:dyDescent="0.25">
      <c r="A4305"/>
      <c r="B4305" s="18"/>
      <c r="D4305"/>
      <c r="E4305"/>
      <c r="F4305"/>
      <c r="G4305"/>
      <c r="H4305"/>
      <c r="I4305"/>
      <c r="J4305"/>
      <c r="K4305"/>
      <c r="L4305"/>
      <c r="M4305"/>
      <c r="N4305"/>
      <c r="O4305"/>
      <c r="P4305"/>
      <c r="Q4305"/>
      <c r="R4305"/>
    </row>
    <row r="4306" spans="1:18" s="16" customFormat="1" x14ac:dyDescent="0.25">
      <c r="A4306"/>
      <c r="B4306" s="18"/>
      <c r="D4306"/>
      <c r="E4306"/>
      <c r="F4306"/>
      <c r="G4306"/>
      <c r="H4306"/>
      <c r="I4306"/>
      <c r="J4306"/>
      <c r="K4306"/>
      <c r="L4306"/>
      <c r="M4306"/>
      <c r="N4306"/>
      <c r="O4306"/>
      <c r="P4306"/>
      <c r="Q4306"/>
      <c r="R4306"/>
    </row>
    <row r="4307" spans="1:18" s="16" customFormat="1" x14ac:dyDescent="0.25">
      <c r="A4307"/>
      <c r="B4307" s="18"/>
      <c r="D4307"/>
      <c r="E4307"/>
      <c r="F4307"/>
      <c r="G4307"/>
      <c r="H4307"/>
      <c r="I4307"/>
      <c r="J4307"/>
      <c r="K4307"/>
      <c r="L4307"/>
      <c r="M4307"/>
      <c r="N4307"/>
      <c r="O4307"/>
      <c r="P4307"/>
      <c r="Q4307"/>
      <c r="R4307"/>
    </row>
    <row r="4308" spans="1:18" s="16" customFormat="1" x14ac:dyDescent="0.25">
      <c r="A4308"/>
      <c r="B4308" s="18"/>
      <c r="D4308"/>
      <c r="E4308"/>
      <c r="F4308"/>
      <c r="G4308"/>
      <c r="H4308"/>
      <c r="I4308"/>
      <c r="J4308"/>
      <c r="K4308"/>
      <c r="L4308"/>
      <c r="M4308"/>
      <c r="N4308"/>
      <c r="O4308"/>
      <c r="P4308"/>
      <c r="Q4308"/>
      <c r="R4308"/>
    </row>
    <row r="4309" spans="1:18" s="16" customFormat="1" x14ac:dyDescent="0.25">
      <c r="A4309"/>
      <c r="B4309" s="18"/>
      <c r="D4309"/>
      <c r="E4309"/>
      <c r="F4309"/>
      <c r="G4309"/>
      <c r="H4309"/>
      <c r="I4309"/>
      <c r="J4309"/>
      <c r="K4309"/>
      <c r="L4309"/>
      <c r="M4309"/>
      <c r="N4309"/>
      <c r="O4309"/>
      <c r="P4309"/>
      <c r="Q4309"/>
      <c r="R4309"/>
    </row>
    <row r="4310" spans="1:18" s="16" customFormat="1" x14ac:dyDescent="0.25">
      <c r="A4310"/>
      <c r="B4310" s="18"/>
      <c r="D4310"/>
      <c r="E4310"/>
      <c r="F4310"/>
      <c r="G4310"/>
      <c r="H4310"/>
      <c r="I4310"/>
      <c r="J4310"/>
      <c r="K4310"/>
      <c r="L4310"/>
      <c r="M4310"/>
      <c r="N4310"/>
      <c r="O4310"/>
      <c r="P4310"/>
      <c r="Q4310"/>
      <c r="R4310"/>
    </row>
    <row r="4311" spans="1:18" s="16" customFormat="1" x14ac:dyDescent="0.25">
      <c r="A4311"/>
      <c r="B4311" s="18"/>
      <c r="D4311"/>
      <c r="E4311"/>
      <c r="F4311"/>
      <c r="G4311"/>
      <c r="H4311"/>
      <c r="I4311"/>
      <c r="J4311"/>
      <c r="K4311"/>
      <c r="L4311"/>
      <c r="M4311"/>
      <c r="N4311"/>
      <c r="O4311"/>
      <c r="P4311"/>
      <c r="Q4311"/>
      <c r="R4311"/>
    </row>
    <row r="4312" spans="1:18" s="16" customFormat="1" x14ac:dyDescent="0.25">
      <c r="A4312"/>
      <c r="B4312" s="17"/>
      <c r="D4312"/>
      <c r="E4312"/>
      <c r="F4312"/>
      <c r="G4312"/>
      <c r="H4312"/>
      <c r="I4312"/>
      <c r="J4312"/>
      <c r="K4312"/>
      <c r="L4312"/>
      <c r="M4312"/>
      <c r="N4312"/>
      <c r="O4312"/>
      <c r="P4312"/>
      <c r="Q4312"/>
      <c r="R4312"/>
    </row>
    <row r="4313" spans="1:18" s="16" customFormat="1" x14ac:dyDescent="0.25">
      <c r="A4313"/>
      <c r="B4313" s="18"/>
      <c r="D4313"/>
      <c r="E4313"/>
      <c r="F4313"/>
      <c r="G4313"/>
      <c r="H4313"/>
      <c r="I4313"/>
      <c r="J4313"/>
      <c r="K4313"/>
      <c r="L4313"/>
      <c r="M4313"/>
      <c r="N4313"/>
      <c r="O4313"/>
      <c r="P4313"/>
      <c r="Q4313"/>
      <c r="R4313"/>
    </row>
    <row r="4314" spans="1:18" s="16" customFormat="1" x14ac:dyDescent="0.25">
      <c r="A4314"/>
      <c r="B4314" s="18"/>
      <c r="D4314"/>
      <c r="E4314"/>
      <c r="F4314"/>
      <c r="G4314"/>
      <c r="H4314"/>
      <c r="I4314"/>
      <c r="J4314"/>
      <c r="K4314"/>
      <c r="L4314"/>
      <c r="M4314"/>
      <c r="N4314"/>
      <c r="O4314"/>
      <c r="P4314"/>
      <c r="Q4314"/>
      <c r="R4314"/>
    </row>
    <row r="4315" spans="1:18" s="16" customFormat="1" x14ac:dyDescent="0.25">
      <c r="A4315"/>
      <c r="B4315" s="18"/>
      <c r="D4315"/>
      <c r="E4315"/>
      <c r="F4315"/>
      <c r="G4315"/>
      <c r="H4315"/>
      <c r="I4315"/>
      <c r="J4315"/>
      <c r="K4315"/>
      <c r="L4315"/>
      <c r="M4315"/>
      <c r="N4315"/>
      <c r="O4315"/>
      <c r="P4315"/>
      <c r="Q4315"/>
      <c r="R4315"/>
    </row>
    <row r="4316" spans="1:18" s="16" customFormat="1" x14ac:dyDescent="0.25">
      <c r="A4316"/>
      <c r="B4316" s="18"/>
      <c r="D4316"/>
      <c r="E4316"/>
      <c r="F4316"/>
      <c r="G4316"/>
      <c r="H4316"/>
      <c r="I4316"/>
      <c r="J4316"/>
      <c r="K4316"/>
      <c r="L4316"/>
      <c r="M4316"/>
      <c r="N4316"/>
      <c r="O4316"/>
      <c r="P4316"/>
      <c r="Q4316"/>
      <c r="R4316"/>
    </row>
    <row r="4317" spans="1:18" s="16" customFormat="1" x14ac:dyDescent="0.25">
      <c r="A4317"/>
      <c r="B4317" s="18"/>
      <c r="D4317"/>
      <c r="E4317"/>
      <c r="F4317"/>
      <c r="G4317"/>
      <c r="H4317"/>
      <c r="I4317"/>
      <c r="J4317"/>
      <c r="K4317"/>
      <c r="L4317"/>
      <c r="M4317"/>
      <c r="N4317"/>
      <c r="O4317"/>
      <c r="P4317"/>
      <c r="Q4317"/>
      <c r="R4317"/>
    </row>
    <row r="4318" spans="1:18" s="16" customFormat="1" x14ac:dyDescent="0.25">
      <c r="A4318"/>
      <c r="B4318" s="18"/>
      <c r="D4318"/>
      <c r="E4318"/>
      <c r="F4318"/>
      <c r="G4318"/>
      <c r="H4318"/>
      <c r="I4318"/>
      <c r="J4318"/>
      <c r="K4318"/>
      <c r="L4318"/>
      <c r="M4318"/>
      <c r="N4318"/>
      <c r="O4318"/>
      <c r="P4318"/>
      <c r="Q4318"/>
      <c r="R4318"/>
    </row>
    <row r="4319" spans="1:18" s="16" customFormat="1" x14ac:dyDescent="0.25">
      <c r="A4319"/>
      <c r="B4319" s="18"/>
      <c r="D4319"/>
      <c r="E4319"/>
      <c r="F4319"/>
      <c r="G4319"/>
      <c r="H4319"/>
      <c r="I4319"/>
      <c r="J4319"/>
      <c r="K4319"/>
      <c r="L4319"/>
      <c r="M4319"/>
      <c r="N4319"/>
      <c r="O4319"/>
      <c r="P4319"/>
      <c r="Q4319"/>
      <c r="R4319"/>
    </row>
    <row r="4320" spans="1:18" s="16" customFormat="1" x14ac:dyDescent="0.25">
      <c r="A4320"/>
      <c r="B4320" s="18"/>
      <c r="D4320"/>
      <c r="E4320"/>
      <c r="F4320"/>
      <c r="G4320"/>
      <c r="H4320"/>
      <c r="I4320"/>
      <c r="J4320"/>
      <c r="K4320"/>
      <c r="L4320"/>
      <c r="M4320"/>
      <c r="N4320"/>
      <c r="O4320"/>
      <c r="P4320"/>
      <c r="Q4320"/>
      <c r="R4320"/>
    </row>
    <row r="4321" spans="1:18" s="16" customFormat="1" x14ac:dyDescent="0.25">
      <c r="A4321"/>
      <c r="B4321" s="18"/>
      <c r="D4321"/>
      <c r="E4321"/>
      <c r="F4321"/>
      <c r="G4321"/>
      <c r="H4321"/>
      <c r="I4321"/>
      <c r="J4321"/>
      <c r="K4321"/>
      <c r="L4321"/>
      <c r="M4321"/>
      <c r="N4321"/>
      <c r="O4321"/>
      <c r="P4321"/>
      <c r="Q4321"/>
      <c r="R4321"/>
    </row>
    <row r="4322" spans="1:18" s="16" customFormat="1" x14ac:dyDescent="0.25">
      <c r="A4322"/>
      <c r="B4322" s="18"/>
      <c r="D4322"/>
      <c r="E4322"/>
      <c r="F4322"/>
      <c r="G4322"/>
      <c r="H4322"/>
      <c r="I4322"/>
      <c r="J4322"/>
      <c r="K4322"/>
      <c r="L4322"/>
      <c r="M4322"/>
      <c r="N4322"/>
      <c r="O4322"/>
      <c r="P4322"/>
      <c r="Q4322"/>
      <c r="R4322"/>
    </row>
    <row r="4323" spans="1:18" s="16" customFormat="1" x14ac:dyDescent="0.25">
      <c r="A4323"/>
      <c r="B4323" s="18"/>
      <c r="D4323"/>
      <c r="E4323"/>
      <c r="F4323"/>
      <c r="G4323"/>
      <c r="H4323"/>
      <c r="I4323"/>
      <c r="J4323"/>
      <c r="K4323"/>
      <c r="L4323"/>
      <c r="M4323"/>
      <c r="N4323"/>
      <c r="O4323"/>
      <c r="P4323"/>
      <c r="Q4323"/>
      <c r="R4323"/>
    </row>
    <row r="4324" spans="1:18" s="16" customFormat="1" x14ac:dyDescent="0.25">
      <c r="A4324"/>
      <c r="B4324" s="18"/>
      <c r="D4324"/>
      <c r="E4324"/>
      <c r="F4324"/>
      <c r="G4324"/>
      <c r="H4324"/>
      <c r="I4324"/>
      <c r="J4324"/>
      <c r="K4324"/>
      <c r="L4324"/>
      <c r="M4324"/>
      <c r="N4324"/>
      <c r="O4324"/>
      <c r="P4324"/>
      <c r="Q4324"/>
      <c r="R4324"/>
    </row>
    <row r="4325" spans="1:18" s="16" customFormat="1" x14ac:dyDescent="0.25">
      <c r="A4325"/>
      <c r="B4325" s="18"/>
      <c r="D4325"/>
      <c r="E4325"/>
      <c r="F4325"/>
      <c r="G4325"/>
      <c r="H4325"/>
      <c r="I4325"/>
      <c r="J4325"/>
      <c r="K4325"/>
      <c r="L4325"/>
      <c r="M4325"/>
      <c r="N4325"/>
      <c r="O4325"/>
      <c r="P4325"/>
      <c r="Q4325"/>
      <c r="R4325"/>
    </row>
    <row r="4326" spans="1:18" s="16" customFormat="1" x14ac:dyDescent="0.25">
      <c r="A4326"/>
      <c r="B4326" s="18"/>
      <c r="D4326"/>
      <c r="E4326"/>
      <c r="F4326"/>
      <c r="G4326"/>
      <c r="H4326"/>
      <c r="I4326"/>
      <c r="J4326"/>
      <c r="K4326"/>
      <c r="L4326"/>
      <c r="M4326"/>
      <c r="N4326"/>
      <c r="O4326"/>
      <c r="P4326"/>
      <c r="Q4326"/>
      <c r="R4326"/>
    </row>
    <row r="4327" spans="1:18" s="16" customFormat="1" x14ac:dyDescent="0.25">
      <c r="A4327"/>
      <c r="B4327" s="18"/>
      <c r="D4327"/>
      <c r="E4327"/>
      <c r="F4327"/>
      <c r="G4327"/>
      <c r="H4327"/>
      <c r="I4327"/>
      <c r="J4327"/>
      <c r="K4327"/>
      <c r="L4327"/>
      <c r="M4327"/>
      <c r="N4327"/>
      <c r="O4327"/>
      <c r="P4327"/>
      <c r="Q4327"/>
      <c r="R4327"/>
    </row>
    <row r="4328" spans="1:18" s="16" customFormat="1" x14ac:dyDescent="0.25">
      <c r="A4328"/>
      <c r="B4328" s="18"/>
      <c r="D4328"/>
      <c r="E4328"/>
      <c r="F4328"/>
      <c r="G4328"/>
      <c r="H4328"/>
      <c r="I4328"/>
      <c r="J4328"/>
      <c r="K4328"/>
      <c r="L4328"/>
      <c r="M4328"/>
      <c r="N4328"/>
      <c r="O4328"/>
      <c r="P4328"/>
      <c r="Q4328"/>
      <c r="R4328"/>
    </row>
    <row r="4329" spans="1:18" s="16" customFormat="1" x14ac:dyDescent="0.25">
      <c r="A4329"/>
      <c r="B4329" s="18"/>
      <c r="D4329"/>
      <c r="E4329"/>
      <c r="F4329"/>
      <c r="G4329"/>
      <c r="H4329"/>
      <c r="I4329"/>
      <c r="J4329"/>
      <c r="K4329"/>
      <c r="L4329"/>
      <c r="M4329"/>
      <c r="N4329"/>
      <c r="O4329"/>
      <c r="P4329"/>
      <c r="Q4329"/>
      <c r="R4329"/>
    </row>
    <row r="4330" spans="1:18" s="16" customFormat="1" x14ac:dyDescent="0.25">
      <c r="A4330"/>
      <c r="B4330" s="18"/>
      <c r="D4330"/>
      <c r="E4330"/>
      <c r="F4330"/>
      <c r="G4330"/>
      <c r="H4330"/>
      <c r="I4330"/>
      <c r="J4330"/>
      <c r="K4330"/>
      <c r="L4330"/>
      <c r="M4330"/>
      <c r="N4330"/>
      <c r="O4330"/>
      <c r="P4330"/>
      <c r="Q4330"/>
      <c r="R4330"/>
    </row>
    <row r="4331" spans="1:18" s="16" customFormat="1" x14ac:dyDescent="0.25">
      <c r="A4331"/>
      <c r="B4331" s="18"/>
      <c r="D4331"/>
      <c r="E4331"/>
      <c r="F4331"/>
      <c r="G4331"/>
      <c r="H4331"/>
      <c r="I4331"/>
      <c r="J4331"/>
      <c r="K4331"/>
      <c r="L4331"/>
      <c r="M4331"/>
      <c r="N4331"/>
      <c r="O4331"/>
      <c r="P4331"/>
      <c r="Q4331"/>
      <c r="R4331"/>
    </row>
    <row r="4332" spans="1:18" s="16" customFormat="1" x14ac:dyDescent="0.25">
      <c r="A4332"/>
      <c r="B4332" s="18"/>
      <c r="D4332"/>
      <c r="E4332"/>
      <c r="F4332"/>
      <c r="G4332"/>
      <c r="H4332"/>
      <c r="I4332"/>
      <c r="J4332"/>
      <c r="K4332"/>
      <c r="L4332"/>
      <c r="M4332"/>
      <c r="N4332"/>
      <c r="O4332"/>
      <c r="P4332"/>
      <c r="Q4332"/>
      <c r="R4332"/>
    </row>
    <row r="4333" spans="1:18" s="16" customFormat="1" x14ac:dyDescent="0.25">
      <c r="A4333"/>
      <c r="B4333" s="18"/>
      <c r="D4333"/>
      <c r="E4333"/>
      <c r="F4333"/>
      <c r="G4333"/>
      <c r="H4333"/>
      <c r="I4333"/>
      <c r="J4333"/>
      <c r="K4333"/>
      <c r="L4333"/>
      <c r="M4333"/>
      <c r="N4333"/>
      <c r="O4333"/>
      <c r="P4333"/>
      <c r="Q4333"/>
      <c r="R4333"/>
    </row>
    <row r="4334" spans="1:18" s="16" customFormat="1" x14ac:dyDescent="0.25">
      <c r="A4334"/>
      <c r="B4334" s="18"/>
      <c r="D4334"/>
      <c r="E4334"/>
      <c r="F4334"/>
      <c r="G4334"/>
      <c r="H4334"/>
      <c r="I4334"/>
      <c r="J4334"/>
      <c r="K4334"/>
      <c r="L4334"/>
      <c r="M4334"/>
      <c r="N4334"/>
      <c r="O4334"/>
      <c r="P4334"/>
      <c r="Q4334"/>
      <c r="R4334"/>
    </row>
    <row r="4335" spans="1:18" s="16" customFormat="1" x14ac:dyDescent="0.25">
      <c r="A4335"/>
      <c r="B4335" s="18"/>
      <c r="D4335"/>
      <c r="E4335"/>
      <c r="F4335"/>
      <c r="G4335"/>
      <c r="H4335"/>
      <c r="I4335"/>
      <c r="J4335"/>
      <c r="K4335"/>
      <c r="L4335"/>
      <c r="M4335"/>
      <c r="N4335"/>
      <c r="O4335"/>
      <c r="P4335"/>
      <c r="Q4335"/>
      <c r="R4335"/>
    </row>
    <row r="4336" spans="1:18" s="16" customFormat="1" x14ac:dyDescent="0.25">
      <c r="A4336"/>
      <c r="B4336" s="18"/>
      <c r="D4336"/>
      <c r="E4336"/>
      <c r="F4336"/>
      <c r="G4336"/>
      <c r="H4336"/>
      <c r="I4336"/>
      <c r="J4336"/>
      <c r="K4336"/>
      <c r="L4336"/>
      <c r="M4336"/>
      <c r="N4336"/>
      <c r="O4336"/>
      <c r="P4336"/>
      <c r="Q4336"/>
      <c r="R4336"/>
    </row>
    <row r="4337" spans="1:18" s="16" customFormat="1" x14ac:dyDescent="0.25">
      <c r="A4337"/>
      <c r="B4337" s="18"/>
      <c r="D4337"/>
      <c r="E4337"/>
      <c r="F4337"/>
      <c r="G4337"/>
      <c r="H4337"/>
      <c r="I4337"/>
      <c r="J4337"/>
      <c r="K4337"/>
      <c r="L4337"/>
      <c r="M4337"/>
      <c r="N4337"/>
      <c r="O4337"/>
      <c r="P4337"/>
      <c r="Q4337"/>
      <c r="R4337"/>
    </row>
    <row r="4338" spans="1:18" s="16" customFormat="1" x14ac:dyDescent="0.25">
      <c r="A4338"/>
      <c r="B4338" s="18"/>
      <c r="D4338"/>
      <c r="E4338"/>
      <c r="F4338"/>
      <c r="G4338"/>
      <c r="H4338"/>
      <c r="I4338"/>
      <c r="J4338"/>
      <c r="K4338"/>
      <c r="L4338"/>
      <c r="M4338"/>
      <c r="N4338"/>
      <c r="O4338"/>
      <c r="P4338"/>
      <c r="Q4338"/>
      <c r="R4338"/>
    </row>
    <row r="4339" spans="1:18" s="16" customFormat="1" x14ac:dyDescent="0.25">
      <c r="A4339"/>
      <c r="B4339" s="18"/>
      <c r="D4339"/>
      <c r="E4339"/>
      <c r="F4339"/>
      <c r="G4339"/>
      <c r="H4339"/>
      <c r="I4339"/>
      <c r="J4339"/>
      <c r="K4339"/>
      <c r="L4339"/>
      <c r="M4339"/>
      <c r="N4339"/>
      <c r="O4339"/>
      <c r="P4339"/>
      <c r="Q4339"/>
      <c r="R4339"/>
    </row>
    <row r="4340" spans="1:18" s="16" customFormat="1" x14ac:dyDescent="0.25">
      <c r="A4340"/>
      <c r="B4340" s="18"/>
      <c r="D4340"/>
      <c r="E4340"/>
      <c r="F4340"/>
      <c r="G4340"/>
      <c r="H4340"/>
      <c r="I4340"/>
      <c r="J4340"/>
      <c r="K4340"/>
      <c r="L4340"/>
      <c r="M4340"/>
      <c r="N4340"/>
      <c r="O4340"/>
      <c r="P4340"/>
      <c r="Q4340"/>
      <c r="R4340"/>
    </row>
    <row r="4341" spans="1:18" s="16" customFormat="1" x14ac:dyDescent="0.25">
      <c r="A4341"/>
      <c r="B4341" s="18"/>
      <c r="D4341"/>
      <c r="E4341"/>
      <c r="F4341"/>
      <c r="G4341"/>
      <c r="H4341"/>
      <c r="I4341"/>
      <c r="J4341"/>
      <c r="K4341"/>
      <c r="L4341"/>
      <c r="M4341"/>
      <c r="N4341"/>
      <c r="O4341"/>
      <c r="P4341"/>
      <c r="Q4341"/>
      <c r="R4341"/>
    </row>
    <row r="4342" spans="1:18" s="16" customFormat="1" x14ac:dyDescent="0.25">
      <c r="A4342"/>
      <c r="B4342" s="18"/>
      <c r="D4342"/>
      <c r="E4342"/>
      <c r="F4342"/>
      <c r="G4342"/>
      <c r="H4342"/>
      <c r="I4342"/>
      <c r="J4342"/>
      <c r="K4342"/>
      <c r="L4342"/>
      <c r="M4342"/>
      <c r="N4342"/>
      <c r="O4342"/>
      <c r="P4342"/>
      <c r="Q4342"/>
      <c r="R4342"/>
    </row>
    <row r="4343" spans="1:18" s="16" customFormat="1" x14ac:dyDescent="0.25">
      <c r="A4343"/>
      <c r="B4343" s="18"/>
      <c r="D4343"/>
      <c r="E4343"/>
      <c r="F4343"/>
      <c r="G4343"/>
      <c r="H4343"/>
      <c r="I4343"/>
      <c r="J4343"/>
      <c r="K4343"/>
      <c r="L4343"/>
      <c r="M4343"/>
      <c r="N4343"/>
      <c r="O4343"/>
      <c r="P4343"/>
      <c r="Q4343"/>
      <c r="R4343"/>
    </row>
    <row r="4344" spans="1:18" s="16" customFormat="1" x14ac:dyDescent="0.25">
      <c r="A4344"/>
      <c r="B4344" s="18"/>
      <c r="D4344"/>
      <c r="E4344"/>
      <c r="F4344"/>
      <c r="G4344"/>
      <c r="H4344"/>
      <c r="I4344"/>
      <c r="J4344"/>
      <c r="K4344"/>
      <c r="L4344"/>
      <c r="M4344"/>
      <c r="N4344"/>
      <c r="O4344"/>
      <c r="P4344"/>
      <c r="Q4344"/>
      <c r="R4344"/>
    </row>
    <row r="4345" spans="1:18" s="16" customFormat="1" x14ac:dyDescent="0.25">
      <c r="A4345"/>
      <c r="B4345" s="18"/>
      <c r="D4345"/>
      <c r="E4345"/>
      <c r="F4345"/>
      <c r="G4345"/>
      <c r="H4345"/>
      <c r="I4345"/>
      <c r="J4345"/>
      <c r="K4345"/>
      <c r="L4345"/>
      <c r="M4345"/>
      <c r="N4345"/>
      <c r="O4345"/>
      <c r="P4345"/>
      <c r="Q4345"/>
      <c r="R4345"/>
    </row>
    <row r="4346" spans="1:18" s="16" customFormat="1" x14ac:dyDescent="0.25">
      <c r="A4346"/>
      <c r="B4346" s="18"/>
      <c r="D4346"/>
      <c r="E4346"/>
      <c r="F4346"/>
      <c r="G4346"/>
      <c r="H4346"/>
      <c r="I4346"/>
      <c r="J4346"/>
      <c r="K4346"/>
      <c r="L4346"/>
      <c r="M4346"/>
      <c r="N4346"/>
      <c r="O4346"/>
      <c r="P4346"/>
      <c r="Q4346"/>
      <c r="R4346"/>
    </row>
    <row r="4347" spans="1:18" s="16" customFormat="1" x14ac:dyDescent="0.25">
      <c r="A4347"/>
      <c r="B4347" s="18"/>
      <c r="D4347"/>
      <c r="E4347"/>
      <c r="F4347"/>
      <c r="G4347"/>
      <c r="H4347"/>
      <c r="I4347"/>
      <c r="J4347"/>
      <c r="K4347"/>
      <c r="L4347"/>
      <c r="M4347"/>
      <c r="N4347"/>
      <c r="O4347"/>
      <c r="P4347"/>
      <c r="Q4347"/>
      <c r="R4347"/>
    </row>
    <row r="4348" spans="1:18" s="16" customFormat="1" x14ac:dyDescent="0.25">
      <c r="A4348"/>
      <c r="B4348" s="18"/>
      <c r="D4348"/>
      <c r="E4348"/>
      <c r="F4348"/>
      <c r="G4348"/>
      <c r="H4348"/>
      <c r="I4348"/>
      <c r="J4348"/>
      <c r="K4348"/>
      <c r="L4348"/>
      <c r="M4348"/>
      <c r="N4348"/>
      <c r="O4348"/>
      <c r="P4348"/>
      <c r="Q4348"/>
      <c r="R4348"/>
    </row>
    <row r="4349" spans="1:18" s="16" customFormat="1" x14ac:dyDescent="0.25">
      <c r="A4349"/>
      <c r="B4349" s="18"/>
      <c r="D4349"/>
      <c r="E4349"/>
      <c r="F4349"/>
      <c r="G4349"/>
      <c r="H4349"/>
      <c r="I4349"/>
      <c r="J4349"/>
      <c r="K4349"/>
      <c r="L4349"/>
      <c r="M4349"/>
      <c r="N4349"/>
      <c r="O4349"/>
      <c r="P4349"/>
      <c r="Q4349"/>
      <c r="R4349"/>
    </row>
    <row r="4350" spans="1:18" s="16" customFormat="1" x14ac:dyDescent="0.25">
      <c r="A4350"/>
      <c r="B4350" s="18"/>
      <c r="D4350"/>
      <c r="E4350"/>
      <c r="F4350"/>
      <c r="G4350"/>
      <c r="H4350"/>
      <c r="I4350"/>
      <c r="J4350"/>
      <c r="K4350"/>
      <c r="L4350"/>
      <c r="M4350"/>
      <c r="N4350"/>
      <c r="O4350"/>
      <c r="P4350"/>
      <c r="Q4350"/>
      <c r="R4350"/>
    </row>
    <row r="4351" spans="1:18" s="16" customFormat="1" x14ac:dyDescent="0.25">
      <c r="A4351"/>
      <c r="B4351" s="18"/>
      <c r="D4351"/>
      <c r="E4351"/>
      <c r="F4351"/>
      <c r="G4351"/>
      <c r="H4351"/>
      <c r="I4351"/>
      <c r="J4351"/>
      <c r="K4351"/>
      <c r="L4351"/>
      <c r="M4351"/>
      <c r="N4351"/>
      <c r="O4351"/>
      <c r="P4351"/>
      <c r="Q4351"/>
      <c r="R4351"/>
    </row>
    <row r="4352" spans="1:18" s="16" customFormat="1" x14ac:dyDescent="0.25">
      <c r="A4352"/>
      <c r="B4352" s="18"/>
      <c r="D4352"/>
      <c r="E4352"/>
      <c r="F4352"/>
      <c r="G4352"/>
      <c r="H4352"/>
      <c r="I4352"/>
      <c r="J4352"/>
      <c r="K4352"/>
      <c r="L4352"/>
      <c r="M4352"/>
      <c r="N4352"/>
      <c r="O4352"/>
      <c r="P4352"/>
      <c r="Q4352"/>
      <c r="R4352"/>
    </row>
    <row r="4353" spans="1:18" s="16" customFormat="1" x14ac:dyDescent="0.25">
      <c r="A4353"/>
      <c r="B4353" s="18"/>
      <c r="D4353"/>
      <c r="E4353"/>
      <c r="F4353"/>
      <c r="G4353"/>
      <c r="H4353"/>
      <c r="I4353"/>
      <c r="J4353"/>
      <c r="K4353"/>
      <c r="L4353"/>
      <c r="M4353"/>
      <c r="N4353"/>
      <c r="O4353"/>
      <c r="P4353"/>
      <c r="Q4353"/>
      <c r="R4353"/>
    </row>
    <row r="4354" spans="1:18" s="16" customFormat="1" x14ac:dyDescent="0.25">
      <c r="A4354"/>
      <c r="B4354" s="18"/>
      <c r="D4354"/>
      <c r="E4354"/>
      <c r="F4354"/>
      <c r="G4354"/>
      <c r="H4354"/>
      <c r="I4354"/>
      <c r="J4354"/>
      <c r="K4354"/>
      <c r="L4354"/>
      <c r="M4354"/>
      <c r="N4354"/>
      <c r="O4354"/>
      <c r="P4354"/>
      <c r="Q4354"/>
      <c r="R4354"/>
    </row>
    <row r="4355" spans="1:18" s="16" customFormat="1" x14ac:dyDescent="0.25">
      <c r="A4355"/>
      <c r="B4355" s="18"/>
      <c r="D4355"/>
      <c r="E4355"/>
      <c r="F4355"/>
      <c r="G4355"/>
      <c r="H4355"/>
      <c r="I4355"/>
      <c r="J4355"/>
      <c r="K4355"/>
      <c r="L4355"/>
      <c r="M4355"/>
      <c r="N4355"/>
      <c r="O4355"/>
      <c r="P4355"/>
      <c r="Q4355"/>
      <c r="R4355"/>
    </row>
    <row r="4356" spans="1:18" s="16" customFormat="1" x14ac:dyDescent="0.25">
      <c r="A4356"/>
      <c r="B4356" s="18"/>
      <c r="D4356"/>
      <c r="E4356"/>
      <c r="F4356"/>
      <c r="G4356"/>
      <c r="H4356"/>
      <c r="I4356"/>
      <c r="J4356"/>
      <c r="K4356"/>
      <c r="L4356"/>
      <c r="M4356"/>
      <c r="N4356"/>
      <c r="O4356"/>
      <c r="P4356"/>
      <c r="Q4356"/>
      <c r="R4356"/>
    </row>
    <row r="4357" spans="1:18" s="16" customFormat="1" x14ac:dyDescent="0.25">
      <c r="A4357"/>
      <c r="B4357" s="18"/>
      <c r="D4357"/>
      <c r="E4357"/>
      <c r="F4357"/>
      <c r="G4357"/>
      <c r="H4357"/>
      <c r="I4357"/>
      <c r="J4357"/>
      <c r="K4357"/>
      <c r="L4357"/>
      <c r="M4357"/>
      <c r="N4357"/>
      <c r="O4357"/>
      <c r="P4357"/>
      <c r="Q4357"/>
      <c r="R4357"/>
    </row>
    <row r="4358" spans="1:18" s="16" customFormat="1" x14ac:dyDescent="0.25">
      <c r="A4358"/>
      <c r="B4358" s="18"/>
      <c r="D4358"/>
      <c r="E4358"/>
      <c r="F4358"/>
      <c r="G4358"/>
      <c r="H4358"/>
      <c r="I4358"/>
      <c r="J4358"/>
      <c r="K4358"/>
      <c r="L4358"/>
      <c r="M4358"/>
      <c r="N4358"/>
      <c r="O4358"/>
      <c r="P4358"/>
      <c r="Q4358"/>
      <c r="R4358"/>
    </row>
    <row r="4359" spans="1:18" s="16" customFormat="1" x14ac:dyDescent="0.25">
      <c r="A4359"/>
      <c r="B4359" s="18"/>
      <c r="D4359"/>
      <c r="E4359"/>
      <c r="F4359"/>
      <c r="G4359"/>
      <c r="H4359"/>
      <c r="I4359"/>
      <c r="J4359"/>
      <c r="K4359"/>
      <c r="L4359"/>
      <c r="M4359"/>
      <c r="N4359"/>
      <c r="O4359"/>
      <c r="P4359"/>
      <c r="Q4359"/>
      <c r="R4359"/>
    </row>
    <row r="4360" spans="1:18" s="16" customFormat="1" x14ac:dyDescent="0.25">
      <c r="A4360"/>
      <c r="B4360" s="18"/>
      <c r="D4360"/>
      <c r="E4360"/>
      <c r="F4360"/>
      <c r="G4360"/>
      <c r="H4360"/>
      <c r="I4360"/>
      <c r="J4360"/>
      <c r="K4360"/>
      <c r="L4360"/>
      <c r="M4360"/>
      <c r="N4360"/>
      <c r="O4360"/>
      <c r="P4360"/>
      <c r="Q4360"/>
      <c r="R4360"/>
    </row>
    <row r="4361" spans="1:18" s="16" customFormat="1" x14ac:dyDescent="0.25">
      <c r="A4361"/>
      <c r="B4361" s="18"/>
      <c r="D4361"/>
      <c r="E4361"/>
      <c r="F4361"/>
      <c r="G4361"/>
      <c r="H4361"/>
      <c r="I4361"/>
      <c r="J4361"/>
      <c r="K4361"/>
      <c r="L4361"/>
      <c r="M4361"/>
      <c r="N4361"/>
      <c r="O4361"/>
      <c r="P4361"/>
      <c r="Q4361"/>
      <c r="R4361"/>
    </row>
    <row r="4362" spans="1:18" s="16" customFormat="1" x14ac:dyDescent="0.25">
      <c r="A4362"/>
      <c r="B4362" s="17"/>
      <c r="D4362"/>
      <c r="E4362"/>
      <c r="F4362"/>
      <c r="G4362"/>
      <c r="H4362"/>
      <c r="I4362"/>
      <c r="J4362"/>
      <c r="K4362"/>
      <c r="L4362"/>
      <c r="M4362"/>
      <c r="N4362"/>
      <c r="O4362"/>
      <c r="P4362"/>
      <c r="Q4362"/>
      <c r="R4362"/>
    </row>
    <row r="4363" spans="1:18" s="16" customFormat="1" x14ac:dyDescent="0.25">
      <c r="A4363"/>
      <c r="B4363" s="18"/>
      <c r="D4363"/>
      <c r="E4363"/>
      <c r="F4363"/>
      <c r="G4363"/>
      <c r="H4363"/>
      <c r="I4363"/>
      <c r="J4363"/>
      <c r="K4363"/>
      <c r="L4363"/>
      <c r="M4363"/>
      <c r="N4363"/>
      <c r="O4363"/>
      <c r="P4363"/>
      <c r="Q4363"/>
      <c r="R4363"/>
    </row>
    <row r="4364" spans="1:18" s="16" customFormat="1" x14ac:dyDescent="0.25">
      <c r="A4364"/>
      <c r="B4364" s="18"/>
      <c r="D4364"/>
      <c r="E4364"/>
      <c r="F4364"/>
      <c r="G4364"/>
      <c r="H4364"/>
      <c r="I4364"/>
      <c r="J4364"/>
      <c r="K4364"/>
      <c r="L4364"/>
      <c r="M4364"/>
      <c r="N4364"/>
      <c r="O4364"/>
      <c r="P4364"/>
      <c r="Q4364"/>
      <c r="R4364"/>
    </row>
    <row r="4365" spans="1:18" s="16" customFormat="1" x14ac:dyDescent="0.25">
      <c r="A4365"/>
      <c r="B4365" s="18"/>
      <c r="D4365"/>
      <c r="E4365"/>
      <c r="F4365"/>
      <c r="G4365"/>
      <c r="H4365"/>
      <c r="I4365"/>
      <c r="J4365"/>
      <c r="K4365"/>
      <c r="L4365"/>
      <c r="M4365"/>
      <c r="N4365"/>
      <c r="O4365"/>
      <c r="P4365"/>
      <c r="Q4365"/>
      <c r="R4365"/>
    </row>
    <row r="4366" spans="1:18" s="16" customFormat="1" x14ac:dyDescent="0.25">
      <c r="A4366"/>
      <c r="B4366" s="18"/>
      <c r="D4366"/>
      <c r="E4366"/>
      <c r="F4366"/>
      <c r="G4366"/>
      <c r="H4366"/>
      <c r="I4366"/>
      <c r="J4366"/>
      <c r="K4366"/>
      <c r="L4366"/>
      <c r="M4366"/>
      <c r="N4366"/>
      <c r="O4366"/>
      <c r="P4366"/>
      <c r="Q4366"/>
      <c r="R4366"/>
    </row>
    <row r="4367" spans="1:18" s="16" customFormat="1" x14ac:dyDescent="0.25">
      <c r="A4367"/>
      <c r="B4367" s="18"/>
      <c r="D4367"/>
      <c r="E4367"/>
      <c r="F4367"/>
      <c r="G4367"/>
      <c r="H4367"/>
      <c r="I4367"/>
      <c r="J4367"/>
      <c r="K4367"/>
      <c r="L4367"/>
      <c r="M4367"/>
      <c r="N4367"/>
      <c r="O4367"/>
      <c r="P4367"/>
      <c r="Q4367"/>
      <c r="R4367"/>
    </row>
    <row r="4368" spans="1:18" s="16" customFormat="1" x14ac:dyDescent="0.25">
      <c r="A4368"/>
      <c r="B4368" s="18"/>
      <c r="D4368"/>
      <c r="E4368"/>
      <c r="F4368"/>
      <c r="G4368"/>
      <c r="H4368"/>
      <c r="I4368"/>
      <c r="J4368"/>
      <c r="K4368"/>
      <c r="L4368"/>
      <c r="M4368"/>
      <c r="N4368"/>
      <c r="O4368"/>
      <c r="P4368"/>
      <c r="Q4368"/>
      <c r="R4368"/>
    </row>
    <row r="4369" spans="1:18" s="16" customFormat="1" x14ac:dyDescent="0.25">
      <c r="A4369"/>
      <c r="B4369" s="18"/>
      <c r="D4369"/>
      <c r="E4369"/>
      <c r="F4369"/>
      <c r="G4369"/>
      <c r="H4369"/>
      <c r="I4369"/>
      <c r="J4369"/>
      <c r="K4369"/>
      <c r="L4369"/>
      <c r="M4369"/>
      <c r="N4369"/>
      <c r="O4369"/>
      <c r="P4369"/>
      <c r="Q4369"/>
      <c r="R4369"/>
    </row>
    <row r="4370" spans="1:18" s="16" customFormat="1" x14ac:dyDescent="0.25">
      <c r="A4370"/>
      <c r="B4370" s="18"/>
      <c r="D4370"/>
      <c r="E4370"/>
      <c r="F4370"/>
      <c r="G4370"/>
      <c r="H4370"/>
      <c r="I4370"/>
      <c r="J4370"/>
      <c r="K4370"/>
      <c r="L4370"/>
      <c r="M4370"/>
      <c r="N4370"/>
      <c r="O4370"/>
      <c r="P4370"/>
      <c r="Q4370"/>
      <c r="R4370"/>
    </row>
    <row r="4371" spans="1:18" s="16" customFormat="1" x14ac:dyDescent="0.25">
      <c r="A4371"/>
      <c r="B4371" s="18"/>
      <c r="D4371"/>
      <c r="E4371"/>
      <c r="F4371"/>
      <c r="G4371"/>
      <c r="H4371"/>
      <c r="I4371"/>
      <c r="J4371"/>
      <c r="K4371"/>
      <c r="L4371"/>
      <c r="M4371"/>
      <c r="N4371"/>
      <c r="O4371"/>
      <c r="P4371"/>
      <c r="Q4371"/>
      <c r="R4371"/>
    </row>
    <row r="4372" spans="1:18" s="16" customFormat="1" x14ac:dyDescent="0.25">
      <c r="A4372"/>
      <c r="B4372" s="18"/>
      <c r="D4372"/>
      <c r="E4372"/>
      <c r="F4372"/>
      <c r="G4372"/>
      <c r="H4372"/>
      <c r="I4372"/>
      <c r="J4372"/>
      <c r="K4372"/>
      <c r="L4372"/>
      <c r="M4372"/>
      <c r="N4372"/>
      <c r="O4372"/>
      <c r="P4372"/>
      <c r="Q4372"/>
      <c r="R4372"/>
    </row>
    <row r="4373" spans="1:18" s="16" customFormat="1" x14ac:dyDescent="0.25">
      <c r="A4373"/>
      <c r="B4373" s="18"/>
      <c r="D4373"/>
      <c r="E4373"/>
      <c r="F4373"/>
      <c r="G4373"/>
      <c r="H4373"/>
      <c r="I4373"/>
      <c r="J4373"/>
      <c r="K4373"/>
      <c r="L4373"/>
      <c r="M4373"/>
      <c r="N4373"/>
      <c r="O4373"/>
      <c r="P4373"/>
      <c r="Q4373"/>
      <c r="R4373"/>
    </row>
    <row r="4374" spans="1:18" s="16" customFormat="1" x14ac:dyDescent="0.25">
      <c r="A4374"/>
      <c r="B4374" s="18"/>
      <c r="D4374"/>
      <c r="E4374"/>
      <c r="F4374"/>
      <c r="G4374"/>
      <c r="H4374"/>
      <c r="I4374"/>
      <c r="J4374"/>
      <c r="K4374"/>
      <c r="L4374"/>
      <c r="M4374"/>
      <c r="N4374"/>
      <c r="O4374"/>
      <c r="P4374"/>
      <c r="Q4374"/>
      <c r="R4374"/>
    </row>
    <row r="4375" spans="1:18" s="16" customFormat="1" x14ac:dyDescent="0.25">
      <c r="A4375"/>
      <c r="B4375" s="18"/>
      <c r="D4375"/>
      <c r="E4375"/>
      <c r="F4375"/>
      <c r="G4375"/>
      <c r="H4375"/>
      <c r="I4375"/>
      <c r="J4375"/>
      <c r="K4375"/>
      <c r="L4375"/>
      <c r="M4375"/>
      <c r="N4375"/>
      <c r="O4375"/>
      <c r="P4375"/>
      <c r="Q4375"/>
      <c r="R4375"/>
    </row>
    <row r="4376" spans="1:18" s="16" customFormat="1" x14ac:dyDescent="0.25">
      <c r="A4376"/>
      <c r="B4376" s="18"/>
      <c r="D4376"/>
      <c r="E4376"/>
      <c r="F4376"/>
      <c r="G4376"/>
      <c r="H4376"/>
      <c r="I4376"/>
      <c r="J4376"/>
      <c r="K4376"/>
      <c r="L4376"/>
      <c r="M4376"/>
      <c r="N4376"/>
      <c r="O4376"/>
      <c r="P4376"/>
      <c r="Q4376"/>
      <c r="R4376"/>
    </row>
    <row r="4377" spans="1:18" s="16" customFormat="1" x14ac:dyDescent="0.25">
      <c r="A4377"/>
      <c r="B4377" s="18"/>
      <c r="D4377"/>
      <c r="E4377"/>
      <c r="F4377"/>
      <c r="G4377"/>
      <c r="H4377"/>
      <c r="I4377"/>
      <c r="J4377"/>
      <c r="K4377"/>
      <c r="L4377"/>
      <c r="M4377"/>
      <c r="N4377"/>
      <c r="O4377"/>
      <c r="P4377"/>
      <c r="Q4377"/>
      <c r="R4377"/>
    </row>
    <row r="4378" spans="1:18" s="16" customFormat="1" x14ac:dyDescent="0.25">
      <c r="A4378"/>
      <c r="B4378" s="18"/>
      <c r="D4378"/>
      <c r="E4378"/>
      <c r="F4378"/>
      <c r="G4378"/>
      <c r="H4378"/>
      <c r="I4378"/>
      <c r="J4378"/>
      <c r="K4378"/>
      <c r="L4378"/>
      <c r="M4378"/>
      <c r="N4378"/>
      <c r="O4378"/>
      <c r="P4378"/>
      <c r="Q4378"/>
      <c r="R4378"/>
    </row>
    <row r="4379" spans="1:18" s="16" customFormat="1" x14ac:dyDescent="0.25">
      <c r="A4379"/>
      <c r="B4379" s="18"/>
      <c r="D4379"/>
      <c r="E4379"/>
      <c r="F4379"/>
      <c r="G4379"/>
      <c r="H4379"/>
      <c r="I4379"/>
      <c r="J4379"/>
      <c r="K4379"/>
      <c r="L4379"/>
      <c r="M4379"/>
      <c r="N4379"/>
      <c r="O4379"/>
      <c r="P4379"/>
      <c r="Q4379"/>
      <c r="R4379"/>
    </row>
    <row r="4380" spans="1:18" s="16" customFormat="1" x14ac:dyDescent="0.25">
      <c r="A4380"/>
      <c r="B4380" s="18"/>
      <c r="D4380"/>
      <c r="E4380"/>
      <c r="F4380"/>
      <c r="G4380"/>
      <c r="H4380"/>
      <c r="I4380"/>
      <c r="J4380"/>
      <c r="K4380"/>
      <c r="L4380"/>
      <c r="M4380"/>
      <c r="N4380"/>
      <c r="O4380"/>
      <c r="P4380"/>
      <c r="Q4380"/>
      <c r="R4380"/>
    </row>
    <row r="4381" spans="1:18" s="16" customFormat="1" x14ac:dyDescent="0.25">
      <c r="A4381"/>
      <c r="B4381" s="18"/>
      <c r="D4381"/>
      <c r="E4381"/>
      <c r="F4381"/>
      <c r="G4381"/>
      <c r="H4381"/>
      <c r="I4381"/>
      <c r="J4381"/>
      <c r="K4381"/>
      <c r="L4381"/>
      <c r="M4381"/>
      <c r="N4381"/>
      <c r="O4381"/>
      <c r="P4381"/>
      <c r="Q4381"/>
      <c r="R4381"/>
    </row>
    <row r="4382" spans="1:18" s="16" customFormat="1" x14ac:dyDescent="0.25">
      <c r="A4382"/>
      <c r="B4382" s="18"/>
      <c r="D4382"/>
      <c r="E4382"/>
      <c r="F4382"/>
      <c r="G4382"/>
      <c r="H4382"/>
      <c r="I4382"/>
      <c r="J4382"/>
      <c r="K4382"/>
      <c r="L4382"/>
      <c r="M4382"/>
      <c r="N4382"/>
      <c r="O4382"/>
      <c r="P4382"/>
      <c r="Q4382"/>
      <c r="R4382"/>
    </row>
    <row r="4383" spans="1:18" s="16" customFormat="1" x14ac:dyDescent="0.25">
      <c r="A4383"/>
      <c r="B4383" s="18"/>
      <c r="D4383"/>
      <c r="E4383"/>
      <c r="F4383"/>
      <c r="G4383"/>
      <c r="H4383"/>
      <c r="I4383"/>
      <c r="J4383"/>
      <c r="K4383"/>
      <c r="L4383"/>
      <c r="M4383"/>
      <c r="N4383"/>
      <c r="O4383"/>
      <c r="P4383"/>
      <c r="Q4383"/>
      <c r="R4383"/>
    </row>
    <row r="4384" spans="1:18" s="16" customFormat="1" x14ac:dyDescent="0.25">
      <c r="A4384"/>
      <c r="B4384" s="18"/>
      <c r="D4384"/>
      <c r="E4384"/>
      <c r="F4384"/>
      <c r="G4384"/>
      <c r="H4384"/>
      <c r="I4384"/>
      <c r="J4384"/>
      <c r="K4384"/>
      <c r="L4384"/>
      <c r="M4384"/>
      <c r="N4384"/>
      <c r="O4384"/>
      <c r="P4384"/>
      <c r="Q4384"/>
      <c r="R4384"/>
    </row>
    <row r="4385" spans="1:18" s="16" customFormat="1" x14ac:dyDescent="0.25">
      <c r="A4385"/>
      <c r="B4385" s="18"/>
      <c r="D4385"/>
      <c r="E4385"/>
      <c r="F4385"/>
      <c r="G4385"/>
      <c r="H4385"/>
      <c r="I4385"/>
      <c r="J4385"/>
      <c r="K4385"/>
      <c r="L4385"/>
      <c r="M4385"/>
      <c r="N4385"/>
      <c r="O4385"/>
      <c r="P4385"/>
      <c r="Q4385"/>
      <c r="R4385"/>
    </row>
    <row r="4386" spans="1:18" s="16" customFormat="1" x14ac:dyDescent="0.25">
      <c r="A4386"/>
      <c r="B4386" s="18"/>
      <c r="D4386"/>
      <c r="E4386"/>
      <c r="F4386"/>
      <c r="G4386"/>
      <c r="H4386"/>
      <c r="I4386"/>
      <c r="J4386"/>
      <c r="K4386"/>
      <c r="L4386"/>
      <c r="M4386"/>
      <c r="N4386"/>
      <c r="O4386"/>
      <c r="P4386"/>
      <c r="Q4386"/>
      <c r="R4386"/>
    </row>
    <row r="4387" spans="1:18" s="16" customFormat="1" x14ac:dyDescent="0.25">
      <c r="A4387"/>
      <c r="B4387" s="18"/>
      <c r="D4387"/>
      <c r="E4387"/>
      <c r="F4387"/>
      <c r="G4387"/>
      <c r="H4387"/>
      <c r="I4387"/>
      <c r="J4387"/>
      <c r="K4387"/>
      <c r="L4387"/>
      <c r="M4387"/>
      <c r="N4387"/>
      <c r="O4387"/>
      <c r="P4387"/>
      <c r="Q4387"/>
      <c r="R4387"/>
    </row>
    <row r="4388" spans="1:18" s="16" customFormat="1" x14ac:dyDescent="0.25">
      <c r="A4388"/>
      <c r="B4388" s="18"/>
      <c r="D4388"/>
      <c r="E4388"/>
      <c r="F4388"/>
      <c r="G4388"/>
      <c r="H4388"/>
      <c r="I4388"/>
      <c r="J4388"/>
      <c r="K4388"/>
      <c r="L4388"/>
      <c r="M4388"/>
      <c r="N4388"/>
      <c r="O4388"/>
      <c r="P4388"/>
      <c r="Q4388"/>
      <c r="R4388"/>
    </row>
    <row r="4389" spans="1:18" s="16" customFormat="1" x14ac:dyDescent="0.25">
      <c r="A4389"/>
      <c r="B4389" s="18"/>
      <c r="D4389"/>
      <c r="E4389"/>
      <c r="F4389"/>
      <c r="G4389"/>
      <c r="H4389"/>
      <c r="I4389"/>
      <c r="J4389"/>
      <c r="K4389"/>
      <c r="L4389"/>
      <c r="M4389"/>
      <c r="N4389"/>
      <c r="O4389"/>
      <c r="P4389"/>
      <c r="Q4389"/>
      <c r="R4389"/>
    </row>
    <row r="4390" spans="1:18" s="16" customFormat="1" x14ac:dyDescent="0.25">
      <c r="A4390"/>
      <c r="B4390" s="18"/>
      <c r="D4390"/>
      <c r="E4390"/>
      <c r="F4390"/>
      <c r="G4390"/>
      <c r="H4390"/>
      <c r="I4390"/>
      <c r="J4390"/>
      <c r="K4390"/>
      <c r="L4390"/>
      <c r="M4390"/>
      <c r="N4390"/>
      <c r="O4390"/>
      <c r="P4390"/>
      <c r="Q4390"/>
      <c r="R4390"/>
    </row>
    <row r="4391" spans="1:18" s="16" customFormat="1" x14ac:dyDescent="0.25">
      <c r="A4391"/>
      <c r="B4391" s="18"/>
      <c r="D4391"/>
      <c r="E4391"/>
      <c r="F4391"/>
      <c r="G4391"/>
      <c r="H4391"/>
      <c r="I4391"/>
      <c r="J4391"/>
      <c r="K4391"/>
      <c r="L4391"/>
      <c r="M4391"/>
      <c r="N4391"/>
      <c r="O4391"/>
      <c r="P4391"/>
      <c r="Q4391"/>
      <c r="R4391"/>
    </row>
    <row r="4392" spans="1:18" s="16" customFormat="1" x14ac:dyDescent="0.25">
      <c r="A4392"/>
      <c r="B4392" s="18"/>
      <c r="D4392"/>
      <c r="E4392"/>
      <c r="F4392"/>
      <c r="G4392"/>
      <c r="H4392"/>
      <c r="I4392"/>
      <c r="J4392"/>
      <c r="K4392"/>
      <c r="L4392"/>
      <c r="M4392"/>
      <c r="N4392"/>
      <c r="O4392"/>
      <c r="P4392"/>
      <c r="Q4392"/>
      <c r="R4392"/>
    </row>
    <row r="4393" spans="1:18" s="16" customFormat="1" x14ac:dyDescent="0.25">
      <c r="A4393"/>
      <c r="B4393" s="18"/>
      <c r="D4393"/>
      <c r="E4393"/>
      <c r="F4393"/>
      <c r="G4393"/>
      <c r="H4393"/>
      <c r="I4393"/>
      <c r="J4393"/>
      <c r="K4393"/>
      <c r="L4393"/>
      <c r="M4393"/>
      <c r="N4393"/>
      <c r="O4393"/>
      <c r="P4393"/>
      <c r="Q4393"/>
      <c r="R4393"/>
    </row>
    <row r="4394" spans="1:18" s="16" customFormat="1" x14ac:dyDescent="0.25">
      <c r="A4394"/>
      <c r="B4394" s="18"/>
      <c r="D4394"/>
      <c r="E4394"/>
      <c r="F4394"/>
      <c r="G4394"/>
      <c r="H4394"/>
      <c r="I4394"/>
      <c r="J4394"/>
      <c r="K4394"/>
      <c r="L4394"/>
      <c r="M4394"/>
      <c r="N4394"/>
      <c r="O4394"/>
      <c r="P4394"/>
      <c r="Q4394"/>
      <c r="R4394"/>
    </row>
    <row r="4395" spans="1:18" s="16" customFormat="1" x14ac:dyDescent="0.25">
      <c r="A4395"/>
      <c r="B4395" s="18"/>
      <c r="D4395"/>
      <c r="E4395"/>
      <c r="F4395"/>
      <c r="G4395"/>
      <c r="H4395"/>
      <c r="I4395"/>
      <c r="J4395"/>
      <c r="K4395"/>
      <c r="L4395"/>
      <c r="M4395"/>
      <c r="N4395"/>
      <c r="O4395"/>
      <c r="P4395"/>
      <c r="Q4395"/>
      <c r="R4395"/>
    </row>
    <row r="4396" spans="1:18" s="16" customFormat="1" x14ac:dyDescent="0.25">
      <c r="A4396"/>
      <c r="B4396" s="18"/>
      <c r="D4396"/>
      <c r="E4396"/>
      <c r="F4396"/>
      <c r="G4396"/>
      <c r="H4396"/>
      <c r="I4396"/>
      <c r="J4396"/>
      <c r="K4396"/>
      <c r="L4396"/>
      <c r="M4396"/>
      <c r="N4396"/>
      <c r="O4396"/>
      <c r="P4396"/>
      <c r="Q4396"/>
      <c r="R4396"/>
    </row>
    <row r="4397" spans="1:18" s="16" customFormat="1" x14ac:dyDescent="0.25">
      <c r="A4397"/>
      <c r="B4397" s="18"/>
      <c r="D4397"/>
      <c r="E4397"/>
      <c r="F4397"/>
      <c r="G4397"/>
      <c r="H4397"/>
      <c r="I4397"/>
      <c r="J4397"/>
      <c r="K4397"/>
      <c r="L4397"/>
      <c r="M4397"/>
      <c r="N4397"/>
      <c r="O4397"/>
      <c r="P4397"/>
      <c r="Q4397"/>
      <c r="R4397"/>
    </row>
    <row r="4398" spans="1:18" s="16" customFormat="1" x14ac:dyDescent="0.25">
      <c r="A4398"/>
      <c r="B4398" s="18"/>
      <c r="D4398"/>
      <c r="E4398"/>
      <c r="F4398"/>
      <c r="G4398"/>
      <c r="H4398"/>
      <c r="I4398"/>
      <c r="J4398"/>
      <c r="K4398"/>
      <c r="L4398"/>
      <c r="M4398"/>
      <c r="N4398"/>
      <c r="O4398"/>
      <c r="P4398"/>
      <c r="Q4398"/>
      <c r="R4398"/>
    </row>
    <row r="4399" spans="1:18" s="16" customFormat="1" x14ac:dyDescent="0.25">
      <c r="A4399"/>
      <c r="B4399" s="18"/>
      <c r="D4399"/>
      <c r="E4399"/>
      <c r="F4399"/>
      <c r="G4399"/>
      <c r="H4399"/>
      <c r="I4399"/>
      <c r="J4399"/>
      <c r="K4399"/>
      <c r="L4399"/>
      <c r="M4399"/>
      <c r="N4399"/>
      <c r="O4399"/>
      <c r="P4399"/>
      <c r="Q4399"/>
      <c r="R4399"/>
    </row>
    <row r="4400" spans="1:18" s="16" customFormat="1" x14ac:dyDescent="0.25">
      <c r="A4400"/>
      <c r="B4400" s="18"/>
      <c r="D4400"/>
      <c r="E4400"/>
      <c r="F4400"/>
      <c r="G4400"/>
      <c r="H4400"/>
      <c r="I4400"/>
      <c r="J4400"/>
      <c r="K4400"/>
      <c r="L4400"/>
      <c r="M4400"/>
      <c r="N4400"/>
      <c r="O4400"/>
      <c r="P4400"/>
      <c r="Q4400"/>
      <c r="R4400"/>
    </row>
    <row r="4401" spans="1:18" s="16" customFormat="1" x14ac:dyDescent="0.25">
      <c r="A4401"/>
      <c r="B4401" s="18"/>
      <c r="D4401"/>
      <c r="E4401"/>
      <c r="F4401"/>
      <c r="G4401"/>
      <c r="H4401"/>
      <c r="I4401"/>
      <c r="J4401"/>
      <c r="K4401"/>
      <c r="L4401"/>
      <c r="M4401"/>
      <c r="N4401"/>
      <c r="O4401"/>
      <c r="P4401"/>
      <c r="Q4401"/>
      <c r="R4401"/>
    </row>
    <row r="4402" spans="1:18" s="16" customFormat="1" x14ac:dyDescent="0.25">
      <c r="A4402"/>
      <c r="B4402" s="18"/>
      <c r="D4402"/>
      <c r="E4402"/>
      <c r="F4402"/>
      <c r="G4402"/>
      <c r="H4402"/>
      <c r="I4402"/>
      <c r="J4402"/>
      <c r="K4402"/>
      <c r="L4402"/>
      <c r="M4402"/>
      <c r="N4402"/>
      <c r="O4402"/>
      <c r="P4402"/>
      <c r="Q4402"/>
      <c r="R4402"/>
    </row>
    <row r="4403" spans="1:18" s="16" customFormat="1" x14ac:dyDescent="0.25">
      <c r="A4403"/>
      <c r="B4403" s="18"/>
      <c r="D4403"/>
      <c r="E4403"/>
      <c r="F4403"/>
      <c r="G4403"/>
      <c r="H4403"/>
      <c r="I4403"/>
      <c r="J4403"/>
      <c r="K4403"/>
      <c r="L4403"/>
      <c r="M4403"/>
      <c r="N4403"/>
      <c r="O4403"/>
      <c r="P4403"/>
      <c r="Q4403"/>
      <c r="R4403"/>
    </row>
    <row r="4404" spans="1:18" s="16" customFormat="1" x14ac:dyDescent="0.25">
      <c r="A4404"/>
      <c r="B4404" s="18"/>
      <c r="D4404"/>
      <c r="E4404"/>
      <c r="F4404"/>
      <c r="G4404"/>
      <c r="H4404"/>
      <c r="I4404"/>
      <c r="J4404"/>
      <c r="K4404"/>
      <c r="L4404"/>
      <c r="M4404"/>
      <c r="N4404"/>
      <c r="O4404"/>
      <c r="P4404"/>
      <c r="Q4404"/>
      <c r="R4404"/>
    </row>
    <row r="4405" spans="1:18" s="16" customFormat="1" x14ac:dyDescent="0.25">
      <c r="A4405"/>
      <c r="B4405" s="18"/>
      <c r="D4405"/>
      <c r="E4405"/>
      <c r="F4405"/>
      <c r="G4405"/>
      <c r="H4405"/>
      <c r="I4405"/>
      <c r="J4405"/>
      <c r="K4405"/>
      <c r="L4405"/>
      <c r="M4405"/>
      <c r="N4405"/>
      <c r="O4405"/>
      <c r="P4405"/>
      <c r="Q4405"/>
      <c r="R4405"/>
    </row>
    <row r="4406" spans="1:18" s="16" customFormat="1" x14ac:dyDescent="0.25">
      <c r="A4406"/>
      <c r="B4406" s="18"/>
      <c r="D4406"/>
      <c r="E4406"/>
      <c r="F4406"/>
      <c r="G4406"/>
      <c r="H4406"/>
      <c r="I4406"/>
      <c r="J4406"/>
      <c r="K4406"/>
      <c r="L4406"/>
      <c r="M4406"/>
      <c r="N4406"/>
      <c r="O4406"/>
      <c r="P4406"/>
      <c r="Q4406"/>
      <c r="R4406"/>
    </row>
    <row r="4407" spans="1:18" s="16" customFormat="1" x14ac:dyDescent="0.25">
      <c r="A4407"/>
      <c r="B4407" s="18"/>
      <c r="D4407"/>
      <c r="E4407"/>
      <c r="F4407"/>
      <c r="G4407"/>
      <c r="H4407"/>
      <c r="I4407"/>
      <c r="J4407"/>
      <c r="K4407"/>
      <c r="L4407"/>
      <c r="M4407"/>
      <c r="N4407"/>
      <c r="O4407"/>
      <c r="P4407"/>
      <c r="Q4407"/>
      <c r="R4407"/>
    </row>
    <row r="4408" spans="1:18" s="16" customFormat="1" x14ac:dyDescent="0.25">
      <c r="A4408"/>
      <c r="B4408" s="18"/>
      <c r="D4408"/>
      <c r="E4408"/>
      <c r="F4408"/>
      <c r="G4408"/>
      <c r="H4408"/>
      <c r="I4408"/>
      <c r="J4408"/>
      <c r="K4408"/>
      <c r="L4408"/>
      <c r="M4408"/>
      <c r="N4408"/>
      <c r="O4408"/>
      <c r="P4408"/>
      <c r="Q4408"/>
      <c r="R4408"/>
    </row>
    <row r="4409" spans="1:18" s="16" customFormat="1" x14ac:dyDescent="0.25">
      <c r="A4409"/>
      <c r="B4409" s="18"/>
      <c r="D4409"/>
      <c r="E4409"/>
      <c r="F4409"/>
      <c r="G4409"/>
      <c r="H4409"/>
      <c r="I4409"/>
      <c r="J4409"/>
      <c r="K4409"/>
      <c r="L4409"/>
      <c r="M4409"/>
      <c r="N4409"/>
      <c r="O4409"/>
      <c r="P4409"/>
      <c r="Q4409"/>
      <c r="R4409"/>
    </row>
    <row r="4410" spans="1:18" s="16" customFormat="1" x14ac:dyDescent="0.25">
      <c r="A4410"/>
      <c r="B4410" s="18"/>
      <c r="D4410"/>
      <c r="E4410"/>
      <c r="F4410"/>
      <c r="G4410"/>
      <c r="H4410"/>
      <c r="I4410"/>
      <c r="J4410"/>
      <c r="K4410"/>
      <c r="L4410"/>
      <c r="M4410"/>
      <c r="N4410"/>
      <c r="O4410"/>
      <c r="P4410"/>
      <c r="Q4410"/>
      <c r="R4410"/>
    </row>
    <row r="4411" spans="1:18" s="16" customFormat="1" x14ac:dyDescent="0.25">
      <c r="A4411"/>
      <c r="B4411" s="18"/>
      <c r="D4411"/>
      <c r="E4411"/>
      <c r="F4411"/>
      <c r="G4411"/>
      <c r="H4411"/>
      <c r="I4411"/>
      <c r="J4411"/>
      <c r="K4411"/>
      <c r="L4411"/>
      <c r="M4411"/>
      <c r="N4411"/>
      <c r="O4411"/>
      <c r="P4411"/>
      <c r="Q4411"/>
      <c r="R4411"/>
    </row>
    <row r="4412" spans="1:18" s="16" customFormat="1" x14ac:dyDescent="0.25">
      <c r="A4412"/>
      <c r="B4412" s="17"/>
      <c r="D4412"/>
      <c r="E4412"/>
      <c r="F4412"/>
      <c r="G4412"/>
      <c r="H4412"/>
      <c r="I4412"/>
      <c r="J4412"/>
      <c r="K4412"/>
      <c r="L4412"/>
      <c r="M4412"/>
      <c r="N4412"/>
      <c r="O4412"/>
      <c r="P4412"/>
      <c r="Q4412"/>
      <c r="R4412"/>
    </row>
    <row r="4413" spans="1:18" s="16" customFormat="1" x14ac:dyDescent="0.25">
      <c r="A4413"/>
      <c r="B4413" s="18"/>
      <c r="D4413"/>
      <c r="E4413"/>
      <c r="F4413"/>
      <c r="G4413"/>
      <c r="H4413"/>
      <c r="I4413"/>
      <c r="J4413"/>
      <c r="K4413"/>
      <c r="L4413"/>
      <c r="M4413"/>
      <c r="N4413"/>
      <c r="O4413"/>
      <c r="P4413"/>
      <c r="Q4413"/>
      <c r="R4413"/>
    </row>
    <row r="4414" spans="1:18" s="16" customFormat="1" x14ac:dyDescent="0.25">
      <c r="A4414"/>
      <c r="B4414" s="18"/>
      <c r="D4414"/>
      <c r="E4414"/>
      <c r="F4414"/>
      <c r="G4414"/>
      <c r="H4414"/>
      <c r="I4414"/>
      <c r="J4414"/>
      <c r="K4414"/>
      <c r="L4414"/>
      <c r="M4414"/>
      <c r="N4414"/>
      <c r="O4414"/>
      <c r="P4414"/>
      <c r="Q4414"/>
      <c r="R4414"/>
    </row>
    <row r="4415" spans="1:18" s="16" customFormat="1" x14ac:dyDescent="0.25">
      <c r="A4415"/>
      <c r="B4415" s="18"/>
      <c r="D4415"/>
      <c r="E4415"/>
      <c r="F4415"/>
      <c r="G4415"/>
      <c r="H4415"/>
      <c r="I4415"/>
      <c r="J4415"/>
      <c r="K4415"/>
      <c r="L4415"/>
      <c r="M4415"/>
      <c r="N4415"/>
      <c r="O4415"/>
      <c r="P4415"/>
      <c r="Q4415"/>
      <c r="R4415"/>
    </row>
    <row r="4416" spans="1:18" s="16" customFormat="1" x14ac:dyDescent="0.25">
      <c r="A4416"/>
      <c r="B4416" s="18"/>
      <c r="D4416"/>
      <c r="E4416"/>
      <c r="F4416"/>
      <c r="G4416"/>
      <c r="H4416"/>
      <c r="I4416"/>
      <c r="J4416"/>
      <c r="K4416"/>
      <c r="L4416"/>
      <c r="M4416"/>
      <c r="N4416"/>
      <c r="O4416"/>
      <c r="P4416"/>
      <c r="Q4416"/>
      <c r="R4416"/>
    </row>
    <row r="4417" spans="1:18" s="16" customFormat="1" x14ac:dyDescent="0.25">
      <c r="A4417"/>
      <c r="B4417" s="18"/>
      <c r="D4417"/>
      <c r="E4417"/>
      <c r="F4417"/>
      <c r="G4417"/>
      <c r="H4417"/>
      <c r="I4417"/>
      <c r="J4417"/>
      <c r="K4417"/>
      <c r="L4417"/>
      <c r="M4417"/>
      <c r="N4417"/>
      <c r="O4417"/>
      <c r="P4417"/>
      <c r="Q4417"/>
      <c r="R4417"/>
    </row>
    <row r="4418" spans="1:18" s="16" customFormat="1" x14ac:dyDescent="0.25">
      <c r="A4418"/>
      <c r="B4418" s="18"/>
      <c r="D4418"/>
      <c r="E4418"/>
      <c r="F4418"/>
      <c r="G4418"/>
      <c r="H4418"/>
      <c r="I4418"/>
      <c r="J4418"/>
      <c r="K4418"/>
      <c r="L4418"/>
      <c r="M4418"/>
      <c r="N4418"/>
      <c r="O4418"/>
      <c r="P4418"/>
      <c r="Q4418"/>
      <c r="R4418"/>
    </row>
    <row r="4419" spans="1:18" s="16" customFormat="1" x14ac:dyDescent="0.25">
      <c r="A4419"/>
      <c r="B4419" s="18"/>
      <c r="D4419"/>
      <c r="E4419"/>
      <c r="F4419"/>
      <c r="G4419"/>
      <c r="H4419"/>
      <c r="I4419"/>
      <c r="J4419"/>
      <c r="K4419"/>
      <c r="L4419"/>
      <c r="M4419"/>
      <c r="N4419"/>
      <c r="O4419"/>
      <c r="P4419"/>
      <c r="Q4419"/>
      <c r="R4419"/>
    </row>
    <row r="4420" spans="1:18" s="16" customFormat="1" x14ac:dyDescent="0.25">
      <c r="A4420"/>
      <c r="B4420" s="18"/>
      <c r="D4420"/>
      <c r="E4420"/>
      <c r="F4420"/>
      <c r="G4420"/>
      <c r="H4420"/>
      <c r="I4420"/>
      <c r="J4420"/>
      <c r="K4420"/>
      <c r="L4420"/>
      <c r="M4420"/>
      <c r="N4420"/>
      <c r="O4420"/>
      <c r="P4420"/>
      <c r="Q4420"/>
      <c r="R4420"/>
    </row>
    <row r="4421" spans="1:18" s="16" customFormat="1" x14ac:dyDescent="0.25">
      <c r="A4421"/>
      <c r="B4421" s="18"/>
      <c r="D4421"/>
      <c r="E4421"/>
      <c r="F4421"/>
      <c r="G4421"/>
      <c r="H4421"/>
      <c r="I4421"/>
      <c r="J4421"/>
      <c r="K4421"/>
      <c r="L4421"/>
      <c r="M4421"/>
      <c r="N4421"/>
      <c r="O4421"/>
      <c r="P4421"/>
      <c r="Q4421"/>
      <c r="R4421"/>
    </row>
    <row r="4422" spans="1:18" s="16" customFormat="1" x14ac:dyDescent="0.25">
      <c r="A4422"/>
      <c r="B4422" s="18"/>
      <c r="D4422"/>
      <c r="E4422"/>
      <c r="F4422"/>
      <c r="G4422"/>
      <c r="H4422"/>
      <c r="I4422"/>
      <c r="J4422"/>
      <c r="K4422"/>
      <c r="L4422"/>
      <c r="M4422"/>
      <c r="N4422"/>
      <c r="O4422"/>
      <c r="P4422"/>
      <c r="Q4422"/>
      <c r="R4422"/>
    </row>
    <row r="4423" spans="1:18" s="16" customFormat="1" x14ac:dyDescent="0.25">
      <c r="A4423"/>
      <c r="B4423" s="18"/>
      <c r="D4423"/>
      <c r="E4423"/>
      <c r="F4423"/>
      <c r="G4423"/>
      <c r="H4423"/>
      <c r="I4423"/>
      <c r="J4423"/>
      <c r="K4423"/>
      <c r="L4423"/>
      <c r="M4423"/>
      <c r="N4423"/>
      <c r="O4423"/>
      <c r="P4423"/>
      <c r="Q4423"/>
      <c r="R4423"/>
    </row>
    <row r="4424" spans="1:18" s="16" customFormat="1" x14ac:dyDescent="0.25">
      <c r="A4424"/>
      <c r="B4424" s="18"/>
      <c r="D4424"/>
      <c r="E4424"/>
      <c r="F4424"/>
      <c r="G4424"/>
      <c r="H4424"/>
      <c r="I4424"/>
      <c r="J4424"/>
      <c r="K4424"/>
      <c r="L4424"/>
      <c r="M4424"/>
      <c r="N4424"/>
      <c r="O4424"/>
      <c r="P4424"/>
      <c r="Q4424"/>
      <c r="R4424"/>
    </row>
    <row r="4425" spans="1:18" s="16" customFormat="1" x14ac:dyDescent="0.25">
      <c r="A4425"/>
      <c r="B4425" s="18"/>
      <c r="D4425"/>
      <c r="E4425"/>
      <c r="F4425"/>
      <c r="G4425"/>
      <c r="H4425"/>
      <c r="I4425"/>
      <c r="J4425"/>
      <c r="K4425"/>
      <c r="L4425"/>
      <c r="M4425"/>
      <c r="N4425"/>
      <c r="O4425"/>
      <c r="P4425"/>
      <c r="Q4425"/>
      <c r="R4425"/>
    </row>
    <row r="4426" spans="1:18" s="16" customFormat="1" x14ac:dyDescent="0.25">
      <c r="A4426"/>
      <c r="B4426" s="18"/>
      <c r="D4426"/>
      <c r="E4426"/>
      <c r="F4426"/>
      <c r="G4426"/>
      <c r="H4426"/>
      <c r="I4426"/>
      <c r="J4426"/>
      <c r="K4426"/>
      <c r="L4426"/>
      <c r="M4426"/>
      <c r="N4426"/>
      <c r="O4426"/>
      <c r="P4426"/>
      <c r="Q4426"/>
      <c r="R4426"/>
    </row>
    <row r="4427" spans="1:18" s="16" customFormat="1" x14ac:dyDescent="0.25">
      <c r="A4427"/>
      <c r="B4427" s="18"/>
      <c r="D4427"/>
      <c r="E4427"/>
      <c r="F4427"/>
      <c r="G4427"/>
      <c r="H4427"/>
      <c r="I4427"/>
      <c r="J4427"/>
      <c r="K4427"/>
      <c r="L4427"/>
      <c r="M4427"/>
      <c r="N4427"/>
      <c r="O4427"/>
      <c r="P4427"/>
      <c r="Q4427"/>
      <c r="R4427"/>
    </row>
    <row r="4428" spans="1:18" s="16" customFormat="1" x14ac:dyDescent="0.25">
      <c r="A4428"/>
      <c r="B4428" s="18"/>
      <c r="D4428"/>
      <c r="E4428"/>
      <c r="F4428"/>
      <c r="G4428"/>
      <c r="H4428"/>
      <c r="I4428"/>
      <c r="J4428"/>
      <c r="K4428"/>
      <c r="L4428"/>
      <c r="M4428"/>
      <c r="N4428"/>
      <c r="O4428"/>
      <c r="P4428"/>
      <c r="Q4428"/>
      <c r="R4428"/>
    </row>
    <row r="4429" spans="1:18" s="16" customFormat="1" x14ac:dyDescent="0.25">
      <c r="A4429"/>
      <c r="B4429" s="18"/>
      <c r="D4429"/>
      <c r="E4429"/>
      <c r="F4429"/>
      <c r="G4429"/>
      <c r="H4429"/>
      <c r="I4429"/>
      <c r="J4429"/>
      <c r="K4429"/>
      <c r="L4429"/>
      <c r="M4429"/>
      <c r="N4429"/>
      <c r="O4429"/>
      <c r="P4429"/>
      <c r="Q4429"/>
      <c r="R4429"/>
    </row>
    <row r="4430" spans="1:18" s="16" customFormat="1" x14ac:dyDescent="0.25">
      <c r="A4430"/>
      <c r="B4430" s="18"/>
      <c r="D4430"/>
      <c r="E4430"/>
      <c r="F4430"/>
      <c r="G4430"/>
      <c r="H4430"/>
      <c r="I4430"/>
      <c r="J4430"/>
      <c r="K4430"/>
      <c r="L4430"/>
      <c r="M4430"/>
      <c r="N4430"/>
      <c r="O4430"/>
      <c r="P4430"/>
      <c r="Q4430"/>
      <c r="R4430"/>
    </row>
    <row r="4431" spans="1:18" s="16" customFormat="1" x14ac:dyDescent="0.25">
      <c r="A4431"/>
      <c r="B4431" s="18"/>
      <c r="D4431"/>
      <c r="E4431"/>
      <c r="F4431"/>
      <c r="G4431"/>
      <c r="H4431"/>
      <c r="I4431"/>
      <c r="J4431"/>
      <c r="K4431"/>
      <c r="L4431"/>
      <c r="M4431"/>
      <c r="N4431"/>
      <c r="O4431"/>
      <c r="P4431"/>
      <c r="Q4431"/>
      <c r="R4431"/>
    </row>
    <row r="4432" spans="1:18" s="16" customFormat="1" x14ac:dyDescent="0.25">
      <c r="A4432"/>
      <c r="B4432" s="18"/>
      <c r="D4432"/>
      <c r="E4432"/>
      <c r="F4432"/>
      <c r="G4432"/>
      <c r="H4432"/>
      <c r="I4432"/>
      <c r="J4432"/>
      <c r="K4432"/>
      <c r="L4432"/>
      <c r="M4432"/>
      <c r="N4432"/>
      <c r="O4432"/>
      <c r="P4432"/>
      <c r="Q4432"/>
      <c r="R4432"/>
    </row>
    <row r="4433" spans="1:18" s="16" customFormat="1" x14ac:dyDescent="0.25">
      <c r="A4433"/>
      <c r="B4433" s="18"/>
      <c r="D4433"/>
      <c r="E4433"/>
      <c r="F4433"/>
      <c r="G4433"/>
      <c r="H4433"/>
      <c r="I4433"/>
      <c r="J4433"/>
      <c r="K4433"/>
      <c r="L4433"/>
      <c r="M4433"/>
      <c r="N4433"/>
      <c r="O4433"/>
      <c r="P4433"/>
      <c r="Q4433"/>
      <c r="R4433"/>
    </row>
    <row r="4434" spans="1:18" s="16" customFormat="1" x14ac:dyDescent="0.25">
      <c r="A4434"/>
      <c r="B4434" s="18"/>
      <c r="D4434"/>
      <c r="E4434"/>
      <c r="F4434"/>
      <c r="G4434"/>
      <c r="H4434"/>
      <c r="I4434"/>
      <c r="J4434"/>
      <c r="K4434"/>
      <c r="L4434"/>
      <c r="M4434"/>
      <c r="N4434"/>
      <c r="O4434"/>
      <c r="P4434"/>
      <c r="Q4434"/>
      <c r="R4434"/>
    </row>
    <row r="4435" spans="1:18" s="16" customFormat="1" x14ac:dyDescent="0.25">
      <c r="A4435"/>
      <c r="B4435" s="18"/>
      <c r="D4435"/>
      <c r="E4435"/>
      <c r="F4435"/>
      <c r="G4435"/>
      <c r="H4435"/>
      <c r="I4435"/>
      <c r="J4435"/>
      <c r="K4435"/>
      <c r="L4435"/>
      <c r="M4435"/>
      <c r="N4435"/>
      <c r="O4435"/>
      <c r="P4435"/>
      <c r="Q4435"/>
      <c r="R4435"/>
    </row>
    <row r="4436" spans="1:18" s="16" customFormat="1" x14ac:dyDescent="0.25">
      <c r="A4436"/>
      <c r="B4436" s="18"/>
      <c r="D4436"/>
      <c r="E4436"/>
      <c r="F4436"/>
      <c r="G4436"/>
      <c r="H4436"/>
      <c r="I4436"/>
      <c r="J4436"/>
      <c r="K4436"/>
      <c r="L4436"/>
      <c r="M4436"/>
      <c r="N4436"/>
      <c r="O4436"/>
      <c r="P4436"/>
      <c r="Q4436"/>
      <c r="R4436"/>
    </row>
    <row r="4437" spans="1:18" s="16" customFormat="1" x14ac:dyDescent="0.25">
      <c r="A4437"/>
      <c r="B4437" s="18"/>
      <c r="D4437"/>
      <c r="E4437"/>
      <c r="F4437"/>
      <c r="G4437"/>
      <c r="H4437"/>
      <c r="I4437"/>
      <c r="J4437"/>
      <c r="K4437"/>
      <c r="L4437"/>
      <c r="M4437"/>
      <c r="N4437"/>
      <c r="O4437"/>
      <c r="P4437"/>
      <c r="Q4437"/>
      <c r="R4437"/>
    </row>
    <row r="4438" spans="1:18" s="16" customFormat="1" x14ac:dyDescent="0.25">
      <c r="A4438"/>
      <c r="B4438" s="18"/>
      <c r="D4438"/>
      <c r="E4438"/>
      <c r="F4438"/>
      <c r="G4438"/>
      <c r="H4438"/>
      <c r="I4438"/>
      <c r="J4438"/>
      <c r="K4438"/>
      <c r="L4438"/>
      <c r="M4438"/>
      <c r="N4438"/>
      <c r="O4438"/>
      <c r="P4438"/>
      <c r="Q4438"/>
      <c r="R4438"/>
    </row>
    <row r="4439" spans="1:18" s="16" customFormat="1" x14ac:dyDescent="0.25">
      <c r="A4439"/>
      <c r="B4439" s="18"/>
      <c r="D4439"/>
      <c r="E4439"/>
      <c r="F4439"/>
      <c r="G4439"/>
      <c r="H4439"/>
      <c r="I4439"/>
      <c r="J4439"/>
      <c r="K4439"/>
      <c r="L4439"/>
      <c r="M4439"/>
      <c r="N4439"/>
      <c r="O4439"/>
      <c r="P4439"/>
      <c r="Q4439"/>
      <c r="R4439"/>
    </row>
    <row r="4440" spans="1:18" s="16" customFormat="1" x14ac:dyDescent="0.25">
      <c r="A4440"/>
      <c r="B4440" s="18"/>
      <c r="D4440"/>
      <c r="E4440"/>
      <c r="F4440"/>
      <c r="G4440"/>
      <c r="H4440"/>
      <c r="I4440"/>
      <c r="J4440"/>
      <c r="K4440"/>
      <c r="L4440"/>
      <c r="M4440"/>
      <c r="N4440"/>
      <c r="O4440"/>
      <c r="P4440"/>
      <c r="Q4440"/>
      <c r="R4440"/>
    </row>
    <row r="4441" spans="1:18" s="16" customFormat="1" x14ac:dyDescent="0.25">
      <c r="A4441"/>
      <c r="B4441" s="18"/>
      <c r="D4441"/>
      <c r="E4441"/>
      <c r="F4441"/>
      <c r="G4441"/>
      <c r="H4441"/>
      <c r="I4441"/>
      <c r="J4441"/>
      <c r="K4441"/>
      <c r="L4441"/>
      <c r="M4441"/>
      <c r="N4441"/>
      <c r="O4441"/>
      <c r="P4441"/>
      <c r="Q4441"/>
      <c r="R4441"/>
    </row>
    <row r="4442" spans="1:18" s="16" customFormat="1" x14ac:dyDescent="0.25">
      <c r="A4442"/>
      <c r="B4442" s="18"/>
      <c r="D4442"/>
      <c r="E4442"/>
      <c r="F4442"/>
      <c r="G4442"/>
      <c r="H4442"/>
      <c r="I4442"/>
      <c r="J4442"/>
      <c r="K4442"/>
      <c r="L4442"/>
      <c r="M4442"/>
      <c r="N4442"/>
      <c r="O4442"/>
      <c r="P4442"/>
      <c r="Q4442"/>
      <c r="R4442"/>
    </row>
    <row r="4443" spans="1:18" s="16" customFormat="1" x14ac:dyDescent="0.25">
      <c r="A4443"/>
      <c r="B4443" s="18"/>
      <c r="D4443"/>
      <c r="E4443"/>
      <c r="F4443"/>
      <c r="G4443"/>
      <c r="H4443"/>
      <c r="I4443"/>
      <c r="J4443"/>
      <c r="K4443"/>
      <c r="L4443"/>
      <c r="M4443"/>
      <c r="N4443"/>
      <c r="O4443"/>
      <c r="P4443"/>
      <c r="Q4443"/>
      <c r="R4443"/>
    </row>
    <row r="4444" spans="1:18" s="16" customFormat="1" x14ac:dyDescent="0.25">
      <c r="A4444"/>
      <c r="B4444" s="18"/>
      <c r="D4444"/>
      <c r="E4444"/>
      <c r="F4444"/>
      <c r="G4444"/>
      <c r="H4444"/>
      <c r="I4444"/>
      <c r="J4444"/>
      <c r="K4444"/>
      <c r="L4444"/>
      <c r="M4444"/>
      <c r="N4444"/>
      <c r="O4444"/>
      <c r="P4444"/>
      <c r="Q4444"/>
      <c r="R4444"/>
    </row>
    <row r="4445" spans="1:18" s="16" customFormat="1" x14ac:dyDescent="0.25">
      <c r="A4445"/>
      <c r="B4445" s="18"/>
      <c r="D4445"/>
      <c r="E4445"/>
      <c r="F4445"/>
      <c r="G4445"/>
      <c r="H4445"/>
      <c r="I4445"/>
      <c r="J4445"/>
      <c r="K4445"/>
      <c r="L4445"/>
      <c r="M4445"/>
      <c r="N4445"/>
      <c r="O4445"/>
      <c r="P4445"/>
      <c r="Q4445"/>
      <c r="R4445"/>
    </row>
    <row r="4446" spans="1:18" s="16" customFormat="1" x14ac:dyDescent="0.25">
      <c r="A4446"/>
      <c r="B4446" s="18"/>
      <c r="D4446"/>
      <c r="E4446"/>
      <c r="F4446"/>
      <c r="G4446"/>
      <c r="H4446"/>
      <c r="I4446"/>
      <c r="J4446"/>
      <c r="K4446"/>
      <c r="L4446"/>
      <c r="M4446"/>
      <c r="N4446"/>
      <c r="O4446"/>
      <c r="P4446"/>
      <c r="Q4446"/>
      <c r="R4446"/>
    </row>
    <row r="4447" spans="1:18" s="16" customFormat="1" x14ac:dyDescent="0.25">
      <c r="A4447"/>
      <c r="B4447" s="18"/>
      <c r="D4447"/>
      <c r="E4447"/>
      <c r="F4447"/>
      <c r="G4447"/>
      <c r="H4447"/>
      <c r="I4447"/>
      <c r="J4447"/>
      <c r="K4447"/>
      <c r="L4447"/>
      <c r="M4447"/>
      <c r="N4447"/>
      <c r="O4447"/>
      <c r="P4447"/>
      <c r="Q4447"/>
      <c r="R4447"/>
    </row>
    <row r="4448" spans="1:18" s="16" customFormat="1" x14ac:dyDescent="0.25">
      <c r="A4448"/>
      <c r="B4448" s="18"/>
      <c r="D4448"/>
      <c r="E4448"/>
      <c r="F4448"/>
      <c r="G4448"/>
      <c r="H4448"/>
      <c r="I4448"/>
      <c r="J4448"/>
      <c r="K4448"/>
      <c r="L4448"/>
      <c r="M4448"/>
      <c r="N4448"/>
      <c r="O4448"/>
      <c r="P4448"/>
      <c r="Q4448"/>
      <c r="R4448"/>
    </row>
    <row r="4449" spans="1:18" s="16" customFormat="1" x14ac:dyDescent="0.25">
      <c r="A4449"/>
      <c r="B4449" s="18"/>
      <c r="D4449"/>
      <c r="E4449"/>
      <c r="F4449"/>
      <c r="G4449"/>
      <c r="H4449"/>
      <c r="I4449"/>
      <c r="J4449"/>
      <c r="K4449"/>
      <c r="L4449"/>
      <c r="M4449"/>
      <c r="N4449"/>
      <c r="O4449"/>
      <c r="P4449"/>
      <c r="Q4449"/>
      <c r="R4449"/>
    </row>
    <row r="4450" spans="1:18" s="16" customFormat="1" x14ac:dyDescent="0.25">
      <c r="A4450"/>
      <c r="B4450" s="18"/>
      <c r="D4450"/>
      <c r="E4450"/>
      <c r="F4450"/>
      <c r="G4450"/>
      <c r="H4450"/>
      <c r="I4450"/>
      <c r="J4450"/>
      <c r="K4450"/>
      <c r="L4450"/>
      <c r="M4450"/>
      <c r="N4450"/>
      <c r="O4450"/>
      <c r="P4450"/>
      <c r="Q4450"/>
      <c r="R4450"/>
    </row>
    <row r="4451" spans="1:18" s="16" customFormat="1" x14ac:dyDescent="0.25">
      <c r="A4451"/>
      <c r="B4451" s="18"/>
      <c r="D4451"/>
      <c r="E4451"/>
      <c r="F4451"/>
      <c r="G4451"/>
      <c r="H4451"/>
      <c r="I4451"/>
      <c r="J4451"/>
      <c r="K4451"/>
      <c r="L4451"/>
      <c r="M4451"/>
      <c r="N4451"/>
      <c r="O4451"/>
      <c r="P4451"/>
      <c r="Q4451"/>
      <c r="R4451"/>
    </row>
    <row r="4452" spans="1:18" s="16" customFormat="1" x14ac:dyDescent="0.25">
      <c r="A4452"/>
      <c r="B4452" s="18"/>
      <c r="D4452"/>
      <c r="E4452"/>
      <c r="F4452"/>
      <c r="G4452"/>
      <c r="H4452"/>
      <c r="I4452"/>
      <c r="J4452"/>
      <c r="K4452"/>
      <c r="L4452"/>
      <c r="M4452"/>
      <c r="N4452"/>
      <c r="O4452"/>
      <c r="P4452"/>
      <c r="Q4452"/>
      <c r="R4452"/>
    </row>
    <row r="4453" spans="1:18" s="16" customFormat="1" x14ac:dyDescent="0.25">
      <c r="A4453"/>
      <c r="B4453" s="18"/>
      <c r="D4453"/>
      <c r="E4453"/>
      <c r="F4453"/>
      <c r="G4453"/>
      <c r="H4453"/>
      <c r="I4453"/>
      <c r="J4453"/>
      <c r="K4453"/>
      <c r="L4453"/>
      <c r="M4453"/>
      <c r="N4453"/>
      <c r="O4453"/>
      <c r="P4453"/>
      <c r="Q4453"/>
      <c r="R4453"/>
    </row>
    <row r="4454" spans="1:18" s="16" customFormat="1" x14ac:dyDescent="0.25">
      <c r="A4454"/>
      <c r="B4454" s="18"/>
      <c r="D4454"/>
      <c r="E4454"/>
      <c r="F4454"/>
      <c r="G4454"/>
      <c r="H4454"/>
      <c r="I4454"/>
      <c r="J4454"/>
      <c r="K4454"/>
      <c r="L4454"/>
      <c r="M4454"/>
      <c r="N4454"/>
      <c r="O4454"/>
      <c r="P4454"/>
      <c r="Q4454"/>
      <c r="R4454"/>
    </row>
    <row r="4455" spans="1:18" s="16" customFormat="1" x14ac:dyDescent="0.25">
      <c r="A4455"/>
      <c r="B4455" s="18"/>
      <c r="D4455"/>
      <c r="E4455"/>
      <c r="F4455"/>
      <c r="G4455"/>
      <c r="H4455"/>
      <c r="I4455"/>
      <c r="J4455"/>
      <c r="K4455"/>
      <c r="L4455"/>
      <c r="M4455"/>
      <c r="N4455"/>
      <c r="O4455"/>
      <c r="P4455"/>
      <c r="Q4455"/>
      <c r="R4455"/>
    </row>
    <row r="4456" spans="1:18" s="16" customFormat="1" x14ac:dyDescent="0.25">
      <c r="A4456"/>
      <c r="B4456" s="18"/>
      <c r="D4456"/>
      <c r="E4456"/>
      <c r="F4456"/>
      <c r="G4456"/>
      <c r="H4456"/>
      <c r="I4456"/>
      <c r="J4456"/>
      <c r="K4456"/>
      <c r="L4456"/>
      <c r="M4456"/>
      <c r="N4456"/>
      <c r="O4456"/>
      <c r="P4456"/>
      <c r="Q4456"/>
      <c r="R4456"/>
    </row>
    <row r="4457" spans="1:18" s="16" customFormat="1" x14ac:dyDescent="0.25">
      <c r="A4457"/>
      <c r="B4457" s="18"/>
      <c r="D4457"/>
      <c r="E4457"/>
      <c r="F4457"/>
      <c r="G4457"/>
      <c r="H4457"/>
      <c r="I4457"/>
      <c r="J4457"/>
      <c r="K4457"/>
      <c r="L4457"/>
      <c r="M4457"/>
      <c r="N4457"/>
      <c r="O4457"/>
      <c r="P4457"/>
      <c r="Q4457"/>
      <c r="R4457"/>
    </row>
    <row r="4458" spans="1:18" s="16" customFormat="1" x14ac:dyDescent="0.25">
      <c r="A4458"/>
      <c r="B4458" s="18"/>
      <c r="D4458"/>
      <c r="E4458"/>
      <c r="F4458"/>
      <c r="G4458"/>
      <c r="H4458"/>
      <c r="I4458"/>
      <c r="J4458"/>
      <c r="K4458"/>
      <c r="L4458"/>
      <c r="M4458"/>
      <c r="N4458"/>
      <c r="O4458"/>
      <c r="P4458"/>
      <c r="Q4458"/>
      <c r="R4458"/>
    </row>
    <row r="4459" spans="1:18" s="16" customFormat="1" x14ac:dyDescent="0.25">
      <c r="A4459"/>
      <c r="B4459" s="18"/>
      <c r="D4459"/>
      <c r="E4459"/>
      <c r="F4459"/>
      <c r="G4459"/>
      <c r="H4459"/>
      <c r="I4459"/>
      <c r="J4459"/>
      <c r="K4459"/>
      <c r="L4459"/>
      <c r="M4459"/>
      <c r="N4459"/>
      <c r="O4459"/>
      <c r="P4459"/>
      <c r="Q4459"/>
      <c r="R4459"/>
    </row>
    <row r="4460" spans="1:18" s="16" customFormat="1" x14ac:dyDescent="0.25">
      <c r="A4460"/>
      <c r="B4460" s="18"/>
      <c r="D4460"/>
      <c r="E4460"/>
      <c r="F4460"/>
      <c r="G4460"/>
      <c r="H4460"/>
      <c r="I4460"/>
      <c r="J4460"/>
      <c r="K4460"/>
      <c r="L4460"/>
      <c r="M4460"/>
      <c r="N4460"/>
      <c r="O4460"/>
      <c r="P4460"/>
      <c r="Q4460"/>
      <c r="R4460"/>
    </row>
    <row r="4461" spans="1:18" s="16" customFormat="1" x14ac:dyDescent="0.25">
      <c r="A4461"/>
      <c r="B4461" s="18"/>
      <c r="D4461"/>
      <c r="E4461"/>
      <c r="F4461"/>
      <c r="G4461"/>
      <c r="H4461"/>
      <c r="I4461"/>
      <c r="J4461"/>
      <c r="K4461"/>
      <c r="L4461"/>
      <c r="M4461"/>
      <c r="N4461"/>
      <c r="O4461"/>
      <c r="P4461"/>
      <c r="Q4461"/>
      <c r="R4461"/>
    </row>
    <row r="4462" spans="1:18" s="16" customFormat="1" x14ac:dyDescent="0.25">
      <c r="A4462"/>
      <c r="B4462" s="17"/>
      <c r="D4462"/>
      <c r="E4462"/>
      <c r="F4462"/>
      <c r="G4462"/>
      <c r="H4462"/>
      <c r="I4462"/>
      <c r="J4462"/>
      <c r="K4462"/>
      <c r="L4462"/>
      <c r="M4462"/>
      <c r="N4462"/>
      <c r="O4462"/>
      <c r="P4462"/>
      <c r="Q4462"/>
      <c r="R4462"/>
    </row>
    <row r="4463" spans="1:18" s="16" customFormat="1" x14ac:dyDescent="0.25">
      <c r="A4463"/>
      <c r="B4463" s="18"/>
      <c r="D4463"/>
      <c r="E4463"/>
      <c r="F4463"/>
      <c r="G4463"/>
      <c r="H4463"/>
      <c r="I4463"/>
      <c r="J4463"/>
      <c r="K4463"/>
      <c r="L4463"/>
      <c r="M4463"/>
      <c r="N4463"/>
      <c r="O4463"/>
      <c r="P4463"/>
      <c r="Q4463"/>
      <c r="R4463"/>
    </row>
    <row r="4464" spans="1:18" s="16" customFormat="1" x14ac:dyDescent="0.25">
      <c r="A4464"/>
      <c r="B4464" s="18"/>
      <c r="D4464"/>
      <c r="E4464"/>
      <c r="F4464"/>
      <c r="G4464"/>
      <c r="H4464"/>
      <c r="I4464"/>
      <c r="J4464"/>
      <c r="K4464"/>
      <c r="L4464"/>
      <c r="M4464"/>
      <c r="N4464"/>
      <c r="O4464"/>
      <c r="P4464"/>
      <c r="Q4464"/>
      <c r="R4464"/>
    </row>
    <row r="4465" spans="1:18" s="16" customFormat="1" x14ac:dyDescent="0.25">
      <c r="A4465"/>
      <c r="B4465" s="18"/>
      <c r="D4465"/>
      <c r="E4465"/>
      <c r="F4465"/>
      <c r="G4465"/>
      <c r="H4465"/>
      <c r="I4465"/>
      <c r="J4465"/>
      <c r="K4465"/>
      <c r="L4465"/>
      <c r="M4465"/>
      <c r="N4465"/>
      <c r="O4465"/>
      <c r="P4465"/>
      <c r="Q4465"/>
      <c r="R4465"/>
    </row>
    <row r="4466" spans="1:18" s="16" customFormat="1" x14ac:dyDescent="0.25">
      <c r="A4466"/>
      <c r="B4466" s="18"/>
      <c r="D4466"/>
      <c r="E4466"/>
      <c r="F4466"/>
      <c r="G4466"/>
      <c r="H4466"/>
      <c r="I4466"/>
      <c r="J4466"/>
      <c r="K4466"/>
      <c r="L4466"/>
      <c r="M4466"/>
      <c r="N4466"/>
      <c r="O4466"/>
      <c r="P4466"/>
      <c r="Q4466"/>
      <c r="R4466"/>
    </row>
    <row r="4467" spans="1:18" s="16" customFormat="1" x14ac:dyDescent="0.25">
      <c r="A4467"/>
      <c r="B4467" s="18"/>
      <c r="D4467"/>
      <c r="E4467"/>
      <c r="F4467"/>
      <c r="G4467"/>
      <c r="H4467"/>
      <c r="I4467"/>
      <c r="J4467"/>
      <c r="K4467"/>
      <c r="L4467"/>
      <c r="M4467"/>
      <c r="N4467"/>
      <c r="O4467"/>
      <c r="P4467"/>
      <c r="Q4467"/>
      <c r="R4467"/>
    </row>
    <row r="4468" spans="1:18" s="16" customFormat="1" x14ac:dyDescent="0.25">
      <c r="A4468"/>
      <c r="B4468" s="18"/>
      <c r="D4468"/>
      <c r="E4468"/>
      <c r="F4468"/>
      <c r="G4468"/>
      <c r="H4468"/>
      <c r="I4468"/>
      <c r="J4468"/>
      <c r="K4468"/>
      <c r="L4468"/>
      <c r="M4468"/>
      <c r="N4468"/>
      <c r="O4468"/>
      <c r="P4468"/>
      <c r="Q4468"/>
      <c r="R4468"/>
    </row>
    <row r="4469" spans="1:18" s="16" customFormat="1" x14ac:dyDescent="0.25">
      <c r="A4469"/>
      <c r="B4469" s="18"/>
      <c r="D4469"/>
      <c r="E4469"/>
      <c r="F4469"/>
      <c r="G4469"/>
      <c r="H4469"/>
      <c r="I4469"/>
      <c r="J4469"/>
      <c r="K4469"/>
      <c r="L4469"/>
      <c r="M4469"/>
      <c r="N4469"/>
      <c r="O4469"/>
      <c r="P4469"/>
      <c r="Q4469"/>
      <c r="R4469"/>
    </row>
    <row r="4470" spans="1:18" s="16" customFormat="1" x14ac:dyDescent="0.25">
      <c r="A4470"/>
      <c r="B4470" s="18"/>
      <c r="D4470"/>
      <c r="E4470"/>
      <c r="F4470"/>
      <c r="G4470"/>
      <c r="H4470"/>
      <c r="I4470"/>
      <c r="J4470"/>
      <c r="K4470"/>
      <c r="L4470"/>
      <c r="M4470"/>
      <c r="N4470"/>
      <c r="O4470"/>
      <c r="P4470"/>
      <c r="Q4470"/>
      <c r="R4470"/>
    </row>
    <row r="4471" spans="1:18" s="16" customFormat="1" x14ac:dyDescent="0.25">
      <c r="A4471"/>
      <c r="B4471" s="18"/>
      <c r="D4471"/>
      <c r="E4471"/>
      <c r="F4471"/>
      <c r="G4471"/>
      <c r="H4471"/>
      <c r="I4471"/>
      <c r="J4471"/>
      <c r="K4471"/>
      <c r="L4471"/>
      <c r="M4471"/>
      <c r="N4471"/>
      <c r="O4471"/>
      <c r="P4471"/>
      <c r="Q4471"/>
      <c r="R4471"/>
    </row>
    <row r="4472" spans="1:18" s="16" customFormat="1" x14ac:dyDescent="0.25">
      <c r="A4472"/>
      <c r="B4472" s="18"/>
      <c r="D4472"/>
      <c r="E4472"/>
      <c r="F4472"/>
      <c r="G4472"/>
      <c r="H4472"/>
      <c r="I4472"/>
      <c r="J4472"/>
      <c r="K4472"/>
      <c r="L4472"/>
      <c r="M4472"/>
      <c r="N4472"/>
      <c r="O4472"/>
      <c r="P4472"/>
      <c r="Q4472"/>
      <c r="R4472"/>
    </row>
    <row r="4473" spans="1:18" s="16" customFormat="1" x14ac:dyDescent="0.25">
      <c r="A4473"/>
      <c r="B4473" s="18"/>
      <c r="D4473"/>
      <c r="E4473"/>
      <c r="F4473"/>
      <c r="G4473"/>
      <c r="H4473"/>
      <c r="I4473"/>
      <c r="J4473"/>
      <c r="K4473"/>
      <c r="L4473"/>
      <c r="M4473"/>
      <c r="N4473"/>
      <c r="O4473"/>
      <c r="P4473"/>
      <c r="Q4473"/>
      <c r="R4473"/>
    </row>
    <row r="4474" spans="1:18" s="16" customFormat="1" x14ac:dyDescent="0.25">
      <c r="A4474"/>
      <c r="B4474" s="18"/>
      <c r="D4474"/>
      <c r="E4474"/>
      <c r="F4474"/>
      <c r="G4474"/>
      <c r="H4474"/>
      <c r="I4474"/>
      <c r="J4474"/>
      <c r="K4474"/>
      <c r="L4474"/>
      <c r="M4474"/>
      <c r="N4474"/>
      <c r="O4474"/>
      <c r="P4474"/>
      <c r="Q4474"/>
      <c r="R4474"/>
    </row>
    <row r="4475" spans="1:18" s="16" customFormat="1" x14ac:dyDescent="0.25">
      <c r="A4475"/>
      <c r="B4475" s="18"/>
      <c r="D4475"/>
      <c r="E4475"/>
      <c r="F4475"/>
      <c r="G4475"/>
      <c r="H4475"/>
      <c r="I4475"/>
      <c r="J4475"/>
      <c r="K4475"/>
      <c r="L4475"/>
      <c r="M4475"/>
      <c r="N4475"/>
      <c r="O4475"/>
      <c r="P4475"/>
      <c r="Q4475"/>
      <c r="R4475"/>
    </row>
    <row r="4476" spans="1:18" s="16" customFormat="1" x14ac:dyDescent="0.25">
      <c r="A4476"/>
      <c r="B4476" s="18"/>
      <c r="D4476"/>
      <c r="E4476"/>
      <c r="F4476"/>
      <c r="G4476"/>
      <c r="H4476"/>
      <c r="I4476"/>
      <c r="J4476"/>
      <c r="K4476"/>
      <c r="L4476"/>
      <c r="M4476"/>
      <c r="N4476"/>
      <c r="O4476"/>
      <c r="P4476"/>
      <c r="Q4476"/>
      <c r="R4476"/>
    </row>
    <row r="4477" spans="1:18" s="16" customFormat="1" x14ac:dyDescent="0.25">
      <c r="A4477"/>
      <c r="B4477" s="18"/>
      <c r="D4477"/>
      <c r="E4477"/>
      <c r="F4477"/>
      <c r="G4477"/>
      <c r="H4477"/>
      <c r="I4477"/>
      <c r="J4477"/>
      <c r="K4477"/>
      <c r="L4477"/>
      <c r="M4477"/>
      <c r="N4477"/>
      <c r="O4477"/>
      <c r="P4477"/>
      <c r="Q4477"/>
      <c r="R4477"/>
    </row>
    <row r="4478" spans="1:18" s="16" customFormat="1" x14ac:dyDescent="0.25">
      <c r="A4478"/>
      <c r="B4478" s="18"/>
      <c r="D4478"/>
      <c r="E4478"/>
      <c r="F4478"/>
      <c r="G4478"/>
      <c r="H4478"/>
      <c r="I4478"/>
      <c r="J4478"/>
      <c r="K4478"/>
      <c r="L4478"/>
      <c r="M4478"/>
      <c r="N4478"/>
      <c r="O4478"/>
      <c r="P4478"/>
      <c r="Q4478"/>
      <c r="R4478"/>
    </row>
    <row r="4479" spans="1:18" s="16" customFormat="1" x14ac:dyDescent="0.25">
      <c r="A4479"/>
      <c r="B4479" s="18"/>
      <c r="D4479"/>
      <c r="E4479"/>
      <c r="F4479"/>
      <c r="G4479"/>
      <c r="H4479"/>
      <c r="I4479"/>
      <c r="J4479"/>
      <c r="K4479"/>
      <c r="L4479"/>
      <c r="M4479"/>
      <c r="N4479"/>
      <c r="O4479"/>
      <c r="P4479"/>
      <c r="Q4479"/>
      <c r="R4479"/>
    </row>
    <row r="4480" spans="1:18" s="16" customFormat="1" x14ac:dyDescent="0.25">
      <c r="A4480"/>
      <c r="B4480" s="18"/>
      <c r="D4480"/>
      <c r="E4480"/>
      <c r="F4480"/>
      <c r="G4480"/>
      <c r="H4480"/>
      <c r="I4480"/>
      <c r="J4480"/>
      <c r="K4480"/>
      <c r="L4480"/>
      <c r="M4480"/>
      <c r="N4480"/>
      <c r="O4480"/>
      <c r="P4480"/>
      <c r="Q4480"/>
      <c r="R4480"/>
    </row>
    <row r="4481" spans="1:18" s="16" customFormat="1" x14ac:dyDescent="0.25">
      <c r="A4481"/>
      <c r="B4481" s="18"/>
      <c r="D4481"/>
      <c r="E4481"/>
      <c r="F4481"/>
      <c r="G4481"/>
      <c r="H4481"/>
      <c r="I4481"/>
      <c r="J4481"/>
      <c r="K4481"/>
      <c r="L4481"/>
      <c r="M4481"/>
      <c r="N4481"/>
      <c r="O4481"/>
      <c r="P4481"/>
      <c r="Q4481"/>
      <c r="R4481"/>
    </row>
    <row r="4482" spans="1:18" s="16" customFormat="1" x14ac:dyDescent="0.25">
      <c r="A4482"/>
      <c r="B4482" s="18"/>
      <c r="D4482"/>
      <c r="E4482"/>
      <c r="F4482"/>
      <c r="G4482"/>
      <c r="H4482"/>
      <c r="I4482"/>
      <c r="J4482"/>
      <c r="K4482"/>
      <c r="L4482"/>
      <c r="M4482"/>
      <c r="N4482"/>
      <c r="O4482"/>
      <c r="P4482"/>
      <c r="Q4482"/>
      <c r="R4482"/>
    </row>
    <row r="4483" spans="1:18" s="16" customFormat="1" x14ac:dyDescent="0.25">
      <c r="A4483"/>
      <c r="B4483" s="18"/>
      <c r="D4483"/>
      <c r="E4483"/>
      <c r="F4483"/>
      <c r="G4483"/>
      <c r="H4483"/>
      <c r="I4483"/>
      <c r="J4483"/>
      <c r="K4483"/>
      <c r="L4483"/>
      <c r="M4483"/>
      <c r="N4483"/>
      <c r="O4483"/>
      <c r="P4483"/>
      <c r="Q4483"/>
      <c r="R4483"/>
    </row>
    <row r="4484" spans="1:18" s="16" customFormat="1" x14ac:dyDescent="0.25">
      <c r="A4484"/>
      <c r="B4484" s="18"/>
      <c r="D4484"/>
      <c r="E4484"/>
      <c r="F4484"/>
      <c r="G4484"/>
      <c r="H4484"/>
      <c r="I4484"/>
      <c r="J4484"/>
      <c r="K4484"/>
      <c r="L4484"/>
      <c r="M4484"/>
      <c r="N4484"/>
      <c r="O4484"/>
      <c r="P4484"/>
      <c r="Q4484"/>
      <c r="R4484"/>
    </row>
    <row r="4485" spans="1:18" s="16" customFormat="1" x14ac:dyDescent="0.25">
      <c r="A4485"/>
      <c r="B4485" s="18"/>
      <c r="D4485"/>
      <c r="E4485"/>
      <c r="F4485"/>
      <c r="G4485"/>
      <c r="H4485"/>
      <c r="I4485"/>
      <c r="J4485"/>
      <c r="K4485"/>
      <c r="L4485"/>
      <c r="M4485"/>
      <c r="N4485"/>
      <c r="O4485"/>
      <c r="P4485"/>
      <c r="Q4485"/>
      <c r="R4485"/>
    </row>
    <row r="4486" spans="1:18" s="16" customFormat="1" x14ac:dyDescent="0.25">
      <c r="A4486"/>
      <c r="B4486" s="18"/>
      <c r="D4486"/>
      <c r="E4486"/>
      <c r="F4486"/>
      <c r="G4486"/>
      <c r="H4486"/>
      <c r="I4486"/>
      <c r="J4486"/>
      <c r="K4486"/>
      <c r="L4486"/>
      <c r="M4486"/>
      <c r="N4486"/>
      <c r="O4486"/>
      <c r="P4486"/>
      <c r="Q4486"/>
      <c r="R4486"/>
    </row>
    <row r="4487" spans="1:18" s="16" customFormat="1" x14ac:dyDescent="0.25">
      <c r="A4487"/>
      <c r="B4487" s="18"/>
      <c r="D4487"/>
      <c r="E4487"/>
      <c r="F4487"/>
      <c r="G4487"/>
      <c r="H4487"/>
      <c r="I4487"/>
      <c r="J4487"/>
      <c r="K4487"/>
      <c r="L4487"/>
      <c r="M4487"/>
      <c r="N4487"/>
      <c r="O4487"/>
      <c r="P4487"/>
      <c r="Q4487"/>
      <c r="R4487"/>
    </row>
    <row r="4488" spans="1:18" s="16" customFormat="1" x14ac:dyDescent="0.25">
      <c r="A4488"/>
      <c r="B4488" s="18"/>
      <c r="D4488"/>
      <c r="E4488"/>
      <c r="F4488"/>
      <c r="G4488"/>
      <c r="H4488"/>
      <c r="I4488"/>
      <c r="J4488"/>
      <c r="K4488"/>
      <c r="L4488"/>
      <c r="M4488"/>
      <c r="N4488"/>
      <c r="O4488"/>
      <c r="P4488"/>
      <c r="Q4488"/>
      <c r="R4488"/>
    </row>
    <row r="4489" spans="1:18" s="16" customFormat="1" x14ac:dyDescent="0.25">
      <c r="A4489"/>
      <c r="B4489" s="18"/>
      <c r="D4489"/>
      <c r="E4489"/>
      <c r="F4489"/>
      <c r="G4489"/>
      <c r="H4489"/>
      <c r="I4489"/>
      <c r="J4489"/>
      <c r="K4489"/>
      <c r="L4489"/>
      <c r="M4489"/>
      <c r="N4489"/>
      <c r="O4489"/>
      <c r="P4489"/>
      <c r="Q4489"/>
      <c r="R4489"/>
    </row>
    <row r="4490" spans="1:18" s="16" customFormat="1" x14ac:dyDescent="0.25">
      <c r="A4490"/>
      <c r="B4490" s="18"/>
      <c r="D4490"/>
      <c r="E4490"/>
      <c r="F4490"/>
      <c r="G4490"/>
      <c r="H4490"/>
      <c r="I4490"/>
      <c r="J4490"/>
      <c r="K4490"/>
      <c r="L4490"/>
      <c r="M4490"/>
      <c r="N4490"/>
      <c r="O4490"/>
      <c r="P4490"/>
      <c r="Q4490"/>
      <c r="R4490"/>
    </row>
    <row r="4491" spans="1:18" s="16" customFormat="1" x14ac:dyDescent="0.25">
      <c r="A4491"/>
      <c r="B4491" s="18"/>
      <c r="D4491"/>
      <c r="E4491"/>
      <c r="F4491"/>
      <c r="G4491"/>
      <c r="H4491"/>
      <c r="I4491"/>
      <c r="J4491"/>
      <c r="K4491"/>
      <c r="L4491"/>
      <c r="M4491"/>
      <c r="N4491"/>
      <c r="O4491"/>
      <c r="P4491"/>
      <c r="Q4491"/>
      <c r="R4491"/>
    </row>
    <row r="4492" spans="1:18" s="16" customFormat="1" x14ac:dyDescent="0.25">
      <c r="A4492"/>
      <c r="B4492" s="18"/>
      <c r="D4492"/>
      <c r="E4492"/>
      <c r="F4492"/>
      <c r="G4492"/>
      <c r="H4492"/>
      <c r="I4492"/>
      <c r="J4492"/>
      <c r="K4492"/>
      <c r="L4492"/>
      <c r="M4492"/>
      <c r="N4492"/>
      <c r="O4492"/>
      <c r="P4492"/>
      <c r="Q4492"/>
      <c r="R4492"/>
    </row>
    <row r="4493" spans="1:18" s="16" customFormat="1" x14ac:dyDescent="0.25">
      <c r="A4493"/>
      <c r="B4493" s="18"/>
      <c r="D4493"/>
      <c r="E4493"/>
      <c r="F4493"/>
      <c r="G4493"/>
      <c r="H4493"/>
      <c r="I4493"/>
      <c r="J4493"/>
      <c r="K4493"/>
      <c r="L4493"/>
      <c r="M4493"/>
      <c r="N4493"/>
      <c r="O4493"/>
      <c r="P4493"/>
      <c r="Q4493"/>
      <c r="R4493"/>
    </row>
    <row r="4494" spans="1:18" s="16" customFormat="1" x14ac:dyDescent="0.25">
      <c r="A4494"/>
      <c r="B4494" s="18"/>
      <c r="D4494"/>
      <c r="E4494"/>
      <c r="F4494"/>
      <c r="G4494"/>
      <c r="H4494"/>
      <c r="I4494"/>
      <c r="J4494"/>
      <c r="K4494"/>
      <c r="L4494"/>
      <c r="M4494"/>
      <c r="N4494"/>
      <c r="O4494"/>
      <c r="P4494"/>
      <c r="Q4494"/>
      <c r="R4494"/>
    </row>
    <row r="4495" spans="1:18" s="16" customFormat="1" x14ac:dyDescent="0.25">
      <c r="A4495"/>
      <c r="B4495" s="18"/>
      <c r="D4495"/>
      <c r="E4495"/>
      <c r="F4495"/>
      <c r="G4495"/>
      <c r="H4495"/>
      <c r="I4495"/>
      <c r="J4495"/>
      <c r="K4495"/>
      <c r="L4495"/>
      <c r="M4495"/>
      <c r="N4495"/>
      <c r="O4495"/>
      <c r="P4495"/>
      <c r="Q4495"/>
      <c r="R4495"/>
    </row>
    <row r="4496" spans="1:18" s="16" customFormat="1" x14ac:dyDescent="0.25">
      <c r="A4496"/>
      <c r="B4496" s="18"/>
      <c r="D4496"/>
      <c r="E4496"/>
      <c r="F4496"/>
      <c r="G4496"/>
      <c r="H4496"/>
      <c r="I4496"/>
      <c r="J4496"/>
      <c r="K4496"/>
      <c r="L4496"/>
      <c r="M4496"/>
      <c r="N4496"/>
      <c r="O4496"/>
      <c r="P4496"/>
      <c r="Q4496"/>
      <c r="R4496"/>
    </row>
    <row r="4497" spans="1:18" s="16" customFormat="1" x14ac:dyDescent="0.25">
      <c r="A4497"/>
      <c r="B4497" s="18"/>
      <c r="D4497"/>
      <c r="E4497"/>
      <c r="F4497"/>
      <c r="G4497"/>
      <c r="H4497"/>
      <c r="I4497"/>
      <c r="J4497"/>
      <c r="K4497"/>
      <c r="L4497"/>
      <c r="M4497"/>
      <c r="N4497"/>
      <c r="O4497"/>
      <c r="P4497"/>
      <c r="Q4497"/>
      <c r="R4497"/>
    </row>
    <row r="4498" spans="1:18" s="16" customFormat="1" x14ac:dyDescent="0.25">
      <c r="A4498"/>
      <c r="B4498" s="18"/>
      <c r="D4498"/>
      <c r="E4498"/>
      <c r="F4498"/>
      <c r="G4498"/>
      <c r="H4498"/>
      <c r="I4498"/>
      <c r="J4498"/>
      <c r="K4498"/>
      <c r="L4498"/>
      <c r="M4498"/>
      <c r="N4498"/>
      <c r="O4498"/>
      <c r="P4498"/>
      <c r="Q4498"/>
      <c r="R4498"/>
    </row>
    <row r="4499" spans="1:18" s="16" customFormat="1" x14ac:dyDescent="0.25">
      <c r="A4499"/>
      <c r="B4499" s="18"/>
      <c r="D4499"/>
      <c r="E4499"/>
      <c r="F4499"/>
      <c r="G4499"/>
      <c r="H4499"/>
      <c r="I4499"/>
      <c r="J4499"/>
      <c r="K4499"/>
      <c r="L4499"/>
      <c r="M4499"/>
      <c r="N4499"/>
      <c r="O4499"/>
      <c r="P4499"/>
      <c r="Q4499"/>
      <c r="R4499"/>
    </row>
    <row r="4500" spans="1:18" s="16" customFormat="1" x14ac:dyDescent="0.25">
      <c r="A4500"/>
      <c r="B4500" s="18"/>
      <c r="D4500"/>
      <c r="E4500"/>
      <c r="F4500"/>
      <c r="G4500"/>
      <c r="H4500"/>
      <c r="I4500"/>
      <c r="J4500"/>
      <c r="K4500"/>
      <c r="L4500"/>
      <c r="M4500"/>
      <c r="N4500"/>
      <c r="O4500"/>
      <c r="P4500"/>
      <c r="Q4500"/>
      <c r="R4500"/>
    </row>
    <row r="4501" spans="1:18" s="16" customFormat="1" x14ac:dyDescent="0.25">
      <c r="A4501"/>
      <c r="B4501" s="18"/>
      <c r="D4501"/>
      <c r="E4501"/>
      <c r="F4501"/>
      <c r="G4501"/>
      <c r="H4501"/>
      <c r="I4501"/>
      <c r="J4501"/>
      <c r="K4501"/>
      <c r="L4501"/>
      <c r="M4501"/>
      <c r="N4501"/>
      <c r="O4501"/>
      <c r="P4501"/>
      <c r="Q4501"/>
      <c r="R4501"/>
    </row>
    <row r="4502" spans="1:18" s="16" customFormat="1" x14ac:dyDescent="0.25">
      <c r="A4502"/>
      <c r="B4502" s="18"/>
      <c r="D4502"/>
      <c r="E4502"/>
      <c r="F4502"/>
      <c r="G4502"/>
      <c r="H4502"/>
      <c r="I4502"/>
      <c r="J4502"/>
      <c r="K4502"/>
      <c r="L4502"/>
      <c r="M4502"/>
      <c r="N4502"/>
      <c r="O4502"/>
      <c r="P4502"/>
      <c r="Q4502"/>
      <c r="R4502"/>
    </row>
    <row r="4503" spans="1:18" s="16" customFormat="1" x14ac:dyDescent="0.25">
      <c r="A4503"/>
      <c r="B4503" s="18"/>
      <c r="D4503"/>
      <c r="E4503"/>
      <c r="F4503"/>
      <c r="G4503"/>
      <c r="H4503"/>
      <c r="I4503"/>
      <c r="J4503"/>
      <c r="K4503"/>
      <c r="L4503"/>
      <c r="M4503"/>
      <c r="N4503"/>
      <c r="O4503"/>
      <c r="P4503"/>
      <c r="Q4503"/>
      <c r="R4503"/>
    </row>
    <row r="4504" spans="1:18" s="16" customFormat="1" x14ac:dyDescent="0.25">
      <c r="A4504"/>
      <c r="B4504" s="18"/>
      <c r="D4504"/>
      <c r="E4504"/>
      <c r="F4504"/>
      <c r="G4504"/>
      <c r="H4504"/>
      <c r="I4504"/>
      <c r="J4504"/>
      <c r="K4504"/>
      <c r="L4504"/>
      <c r="M4504"/>
      <c r="N4504"/>
      <c r="O4504"/>
      <c r="P4504"/>
      <c r="Q4504"/>
      <c r="R4504"/>
    </row>
    <row r="4505" spans="1:18" s="16" customFormat="1" x14ac:dyDescent="0.25">
      <c r="A4505"/>
      <c r="B4505" s="18"/>
      <c r="D4505"/>
      <c r="E4505"/>
      <c r="F4505"/>
      <c r="G4505"/>
      <c r="H4505"/>
      <c r="I4505"/>
      <c r="J4505"/>
      <c r="K4505"/>
      <c r="L4505"/>
      <c r="M4505"/>
      <c r="N4505"/>
      <c r="O4505"/>
      <c r="P4505"/>
      <c r="Q4505"/>
      <c r="R4505"/>
    </row>
    <row r="4506" spans="1:18" s="16" customFormat="1" x14ac:dyDescent="0.25">
      <c r="A4506"/>
      <c r="B4506" s="18"/>
      <c r="D4506"/>
      <c r="E4506"/>
      <c r="F4506"/>
      <c r="G4506"/>
      <c r="H4506"/>
      <c r="I4506"/>
      <c r="J4506"/>
      <c r="K4506"/>
      <c r="L4506"/>
      <c r="M4506"/>
      <c r="N4506"/>
      <c r="O4506"/>
      <c r="P4506"/>
      <c r="Q4506"/>
      <c r="R4506"/>
    </row>
    <row r="4507" spans="1:18" s="16" customFormat="1" x14ac:dyDescent="0.25">
      <c r="A4507"/>
      <c r="B4507" s="18"/>
      <c r="D4507"/>
      <c r="E4507"/>
      <c r="F4507"/>
      <c r="G4507"/>
      <c r="H4507"/>
      <c r="I4507"/>
      <c r="J4507"/>
      <c r="K4507"/>
      <c r="L4507"/>
      <c r="M4507"/>
      <c r="N4507"/>
      <c r="O4507"/>
      <c r="P4507"/>
      <c r="Q4507"/>
      <c r="R4507"/>
    </row>
    <row r="4508" spans="1:18" s="16" customFormat="1" x14ac:dyDescent="0.25">
      <c r="A4508"/>
      <c r="B4508" s="18"/>
      <c r="D4508"/>
      <c r="E4508"/>
      <c r="F4508"/>
      <c r="G4508"/>
      <c r="H4508"/>
      <c r="I4508"/>
      <c r="J4508"/>
      <c r="K4508"/>
      <c r="L4508"/>
      <c r="M4508"/>
      <c r="N4508"/>
      <c r="O4508"/>
      <c r="P4508"/>
      <c r="Q4508"/>
      <c r="R4508"/>
    </row>
    <row r="4509" spans="1:18" s="16" customFormat="1" x14ac:dyDescent="0.25">
      <c r="A4509"/>
      <c r="B4509" s="18"/>
      <c r="D4509"/>
      <c r="E4509"/>
      <c r="F4509"/>
      <c r="G4509"/>
      <c r="H4509"/>
      <c r="I4509"/>
      <c r="J4509"/>
      <c r="K4509"/>
      <c r="L4509"/>
      <c r="M4509"/>
      <c r="N4509"/>
      <c r="O4509"/>
      <c r="P4509"/>
      <c r="Q4509"/>
      <c r="R4509"/>
    </row>
    <row r="4510" spans="1:18" s="16" customFormat="1" x14ac:dyDescent="0.25">
      <c r="A4510"/>
      <c r="B4510" s="18"/>
      <c r="D4510"/>
      <c r="E4510"/>
      <c r="F4510"/>
      <c r="G4510"/>
      <c r="H4510"/>
      <c r="I4510"/>
      <c r="J4510"/>
      <c r="K4510"/>
      <c r="L4510"/>
      <c r="M4510"/>
      <c r="N4510"/>
      <c r="O4510"/>
      <c r="P4510"/>
      <c r="Q4510"/>
      <c r="R4510"/>
    </row>
    <row r="4511" spans="1:18" s="16" customFormat="1" x14ac:dyDescent="0.25">
      <c r="A4511"/>
      <c r="B4511" s="18"/>
      <c r="D4511"/>
      <c r="E4511"/>
      <c r="F4511"/>
      <c r="G4511"/>
      <c r="H4511"/>
      <c r="I4511"/>
      <c r="J4511"/>
      <c r="K4511"/>
      <c r="L4511"/>
      <c r="M4511"/>
      <c r="N4511"/>
      <c r="O4511"/>
      <c r="P4511"/>
      <c r="Q4511"/>
      <c r="R4511"/>
    </row>
    <row r="4512" spans="1:18" s="16" customFormat="1" x14ac:dyDescent="0.25">
      <c r="A4512"/>
      <c r="B4512" s="17"/>
      <c r="D4512"/>
      <c r="E4512"/>
      <c r="F4512"/>
      <c r="G4512"/>
      <c r="H4512"/>
      <c r="I4512"/>
      <c r="J4512"/>
      <c r="K4512"/>
      <c r="L4512"/>
      <c r="M4512"/>
      <c r="N4512"/>
      <c r="O4512"/>
      <c r="P4512"/>
      <c r="Q4512"/>
      <c r="R4512"/>
    </row>
    <row r="4513" spans="1:18" s="16" customFormat="1" x14ac:dyDescent="0.25">
      <c r="A4513"/>
      <c r="B4513" s="18"/>
      <c r="D4513"/>
      <c r="E4513"/>
      <c r="F4513"/>
      <c r="G4513"/>
      <c r="H4513"/>
      <c r="I4513"/>
      <c r="J4513"/>
      <c r="K4513"/>
      <c r="L4513"/>
      <c r="M4513"/>
      <c r="N4513"/>
      <c r="O4513"/>
      <c r="P4513"/>
      <c r="Q4513"/>
      <c r="R4513"/>
    </row>
    <row r="4514" spans="1:18" s="16" customFormat="1" x14ac:dyDescent="0.25">
      <c r="A4514"/>
      <c r="B4514" s="18"/>
      <c r="D4514"/>
      <c r="E4514"/>
      <c r="F4514"/>
      <c r="G4514"/>
      <c r="H4514"/>
      <c r="I4514"/>
      <c r="J4514"/>
      <c r="K4514"/>
      <c r="L4514"/>
      <c r="M4514"/>
      <c r="N4514"/>
      <c r="O4514"/>
      <c r="P4514"/>
      <c r="Q4514"/>
      <c r="R4514"/>
    </row>
    <row r="4515" spans="1:18" s="16" customFormat="1" x14ac:dyDescent="0.25">
      <c r="A4515"/>
      <c r="B4515" s="18"/>
      <c r="D4515"/>
      <c r="E4515"/>
      <c r="F4515"/>
      <c r="G4515"/>
      <c r="H4515"/>
      <c r="I4515"/>
      <c r="J4515"/>
      <c r="K4515"/>
      <c r="L4515"/>
      <c r="M4515"/>
      <c r="N4515"/>
      <c r="O4515"/>
      <c r="P4515"/>
      <c r="Q4515"/>
      <c r="R4515"/>
    </row>
    <row r="4516" spans="1:18" s="16" customFormat="1" x14ac:dyDescent="0.25">
      <c r="A4516"/>
      <c r="B4516" s="18"/>
      <c r="D4516"/>
      <c r="E4516"/>
      <c r="F4516"/>
      <c r="G4516"/>
      <c r="H4516"/>
      <c r="I4516"/>
      <c r="J4516"/>
      <c r="K4516"/>
      <c r="L4516"/>
      <c r="M4516"/>
      <c r="N4516"/>
      <c r="O4516"/>
      <c r="P4516"/>
      <c r="Q4516"/>
      <c r="R4516"/>
    </row>
    <row r="4517" spans="1:18" s="16" customFormat="1" x14ac:dyDescent="0.25">
      <c r="A4517"/>
      <c r="B4517" s="18"/>
      <c r="D4517"/>
      <c r="E4517"/>
      <c r="F4517"/>
      <c r="G4517"/>
      <c r="H4517"/>
      <c r="I4517"/>
      <c r="J4517"/>
      <c r="K4517"/>
      <c r="L4517"/>
      <c r="M4517"/>
      <c r="N4517"/>
      <c r="O4517"/>
      <c r="P4517"/>
      <c r="Q4517"/>
      <c r="R4517"/>
    </row>
    <row r="4518" spans="1:18" s="16" customFormat="1" x14ac:dyDescent="0.25">
      <c r="A4518"/>
      <c r="B4518" s="18"/>
      <c r="D4518"/>
      <c r="E4518"/>
      <c r="F4518"/>
      <c r="G4518"/>
      <c r="H4518"/>
      <c r="I4518"/>
      <c r="J4518"/>
      <c r="K4518"/>
      <c r="L4518"/>
      <c r="M4518"/>
      <c r="N4518"/>
      <c r="O4518"/>
      <c r="P4518"/>
      <c r="Q4518"/>
      <c r="R4518"/>
    </row>
    <row r="4519" spans="1:18" s="16" customFormat="1" x14ac:dyDescent="0.25">
      <c r="A4519"/>
      <c r="B4519" s="18"/>
      <c r="D4519"/>
      <c r="E4519"/>
      <c r="F4519"/>
      <c r="G4519"/>
      <c r="H4519"/>
      <c r="I4519"/>
      <c r="J4519"/>
      <c r="K4519"/>
      <c r="L4519"/>
      <c r="M4519"/>
      <c r="N4519"/>
      <c r="O4519"/>
      <c r="P4519"/>
      <c r="Q4519"/>
      <c r="R4519"/>
    </row>
    <row r="4520" spans="1:18" s="16" customFormat="1" x14ac:dyDescent="0.25">
      <c r="A4520"/>
      <c r="B4520" s="18"/>
      <c r="D4520"/>
      <c r="E4520"/>
      <c r="F4520"/>
      <c r="G4520"/>
      <c r="H4520"/>
      <c r="I4520"/>
      <c r="J4520"/>
      <c r="K4520"/>
      <c r="L4520"/>
      <c r="M4520"/>
      <c r="N4520"/>
      <c r="O4520"/>
      <c r="P4520"/>
      <c r="Q4520"/>
      <c r="R4520"/>
    </row>
    <row r="4521" spans="1:18" s="16" customFormat="1" x14ac:dyDescent="0.25">
      <c r="A4521"/>
      <c r="B4521" s="18"/>
      <c r="D4521"/>
      <c r="E4521"/>
      <c r="F4521"/>
      <c r="G4521"/>
      <c r="H4521"/>
      <c r="I4521"/>
      <c r="J4521"/>
      <c r="K4521"/>
      <c r="L4521"/>
      <c r="M4521"/>
      <c r="N4521"/>
      <c r="O4521"/>
      <c r="P4521"/>
      <c r="Q4521"/>
      <c r="R4521"/>
    </row>
    <row r="4522" spans="1:18" s="16" customFormat="1" x14ac:dyDescent="0.25">
      <c r="A4522"/>
      <c r="B4522" s="18"/>
      <c r="D4522"/>
      <c r="E4522"/>
      <c r="F4522"/>
      <c r="G4522"/>
      <c r="H4522"/>
      <c r="I4522"/>
      <c r="J4522"/>
      <c r="K4522"/>
      <c r="L4522"/>
      <c r="M4522"/>
      <c r="N4522"/>
      <c r="O4522"/>
      <c r="P4522"/>
      <c r="Q4522"/>
      <c r="R4522"/>
    </row>
    <row r="4523" spans="1:18" s="16" customFormat="1" x14ac:dyDescent="0.25">
      <c r="A4523"/>
      <c r="B4523" s="18"/>
      <c r="D4523"/>
      <c r="E4523"/>
      <c r="F4523"/>
      <c r="G4523"/>
      <c r="H4523"/>
      <c r="I4523"/>
      <c r="J4523"/>
      <c r="K4523"/>
      <c r="L4523"/>
      <c r="M4523"/>
      <c r="N4523"/>
      <c r="O4523"/>
      <c r="P4523"/>
      <c r="Q4523"/>
      <c r="R4523"/>
    </row>
    <row r="4524" spans="1:18" s="16" customFormat="1" x14ac:dyDescent="0.25">
      <c r="A4524"/>
      <c r="B4524" s="18"/>
      <c r="D4524"/>
      <c r="E4524"/>
      <c r="F4524"/>
      <c r="G4524"/>
      <c r="H4524"/>
      <c r="I4524"/>
      <c r="J4524"/>
      <c r="K4524"/>
      <c r="L4524"/>
      <c r="M4524"/>
      <c r="N4524"/>
      <c r="O4524"/>
      <c r="P4524"/>
      <c r="Q4524"/>
      <c r="R4524"/>
    </row>
    <row r="4525" spans="1:18" s="16" customFormat="1" x14ac:dyDescent="0.25">
      <c r="A4525"/>
      <c r="B4525" s="18"/>
      <c r="D4525"/>
      <c r="E4525"/>
      <c r="F4525"/>
      <c r="G4525"/>
      <c r="H4525"/>
      <c r="I4525"/>
      <c r="J4525"/>
      <c r="K4525"/>
      <c r="L4525"/>
      <c r="M4525"/>
      <c r="N4525"/>
      <c r="O4525"/>
      <c r="P4525"/>
      <c r="Q4525"/>
      <c r="R4525"/>
    </row>
    <row r="4526" spans="1:18" s="16" customFormat="1" x14ac:dyDescent="0.25">
      <c r="A4526"/>
      <c r="B4526" s="18"/>
      <c r="D4526"/>
      <c r="E4526"/>
      <c r="F4526"/>
      <c r="G4526"/>
      <c r="H4526"/>
      <c r="I4526"/>
      <c r="J4526"/>
      <c r="K4526"/>
      <c r="L4526"/>
      <c r="M4526"/>
      <c r="N4526"/>
      <c r="O4526"/>
      <c r="P4526"/>
      <c r="Q4526"/>
      <c r="R4526"/>
    </row>
    <row r="4527" spans="1:18" s="16" customFormat="1" x14ac:dyDescent="0.25">
      <c r="A4527"/>
      <c r="B4527" s="18"/>
      <c r="D4527"/>
      <c r="E4527"/>
      <c r="F4527"/>
      <c r="G4527"/>
      <c r="H4527"/>
      <c r="I4527"/>
      <c r="J4527"/>
      <c r="K4527"/>
      <c r="L4527"/>
      <c r="M4527"/>
      <c r="N4527"/>
      <c r="O4527"/>
      <c r="P4527"/>
      <c r="Q4527"/>
      <c r="R4527"/>
    </row>
    <row r="4528" spans="1:18" s="16" customFormat="1" x14ac:dyDescent="0.25">
      <c r="A4528"/>
      <c r="B4528" s="18"/>
      <c r="D4528"/>
      <c r="E4528"/>
      <c r="F4528"/>
      <c r="G4528"/>
      <c r="H4528"/>
      <c r="I4528"/>
      <c r="J4528"/>
      <c r="K4528"/>
      <c r="L4528"/>
      <c r="M4528"/>
      <c r="N4528"/>
      <c r="O4528"/>
      <c r="P4528"/>
      <c r="Q4528"/>
      <c r="R4528"/>
    </row>
    <row r="4529" spans="1:18" s="16" customFormat="1" x14ac:dyDescent="0.25">
      <c r="A4529"/>
      <c r="B4529" s="18"/>
      <c r="D4529"/>
      <c r="E4529"/>
      <c r="F4529"/>
      <c r="G4529"/>
      <c r="H4529"/>
      <c r="I4529"/>
      <c r="J4529"/>
      <c r="K4529"/>
      <c r="L4529"/>
      <c r="M4529"/>
      <c r="N4529"/>
      <c r="O4529"/>
      <c r="P4529"/>
      <c r="Q4529"/>
      <c r="R4529"/>
    </row>
    <row r="4530" spans="1:18" s="16" customFormat="1" x14ac:dyDescent="0.25">
      <c r="A4530"/>
      <c r="B4530" s="18"/>
      <c r="D4530"/>
      <c r="E4530"/>
      <c r="F4530"/>
      <c r="G4530"/>
      <c r="H4530"/>
      <c r="I4530"/>
      <c r="J4530"/>
      <c r="K4530"/>
      <c r="L4530"/>
      <c r="M4530"/>
      <c r="N4530"/>
      <c r="O4530"/>
      <c r="P4530"/>
      <c r="Q4530"/>
      <c r="R4530"/>
    </row>
    <row r="4531" spans="1:18" s="16" customFormat="1" x14ac:dyDescent="0.25">
      <c r="A4531"/>
      <c r="B4531" s="18"/>
      <c r="D4531"/>
      <c r="E4531"/>
      <c r="F4531"/>
      <c r="G4531"/>
      <c r="H4531"/>
      <c r="I4531"/>
      <c r="J4531"/>
      <c r="K4531"/>
      <c r="L4531"/>
      <c r="M4531"/>
      <c r="N4531"/>
      <c r="O4531"/>
      <c r="P4531"/>
      <c r="Q4531"/>
      <c r="R4531"/>
    </row>
    <row r="4532" spans="1:18" s="16" customFormat="1" x14ac:dyDescent="0.25">
      <c r="A4532"/>
      <c r="B4532" s="18"/>
      <c r="D4532"/>
      <c r="E4532"/>
      <c r="F4532"/>
      <c r="G4532"/>
      <c r="H4532"/>
      <c r="I4532"/>
      <c r="J4532"/>
      <c r="K4532"/>
      <c r="L4532"/>
      <c r="M4532"/>
      <c r="N4532"/>
      <c r="O4532"/>
      <c r="P4532"/>
      <c r="Q4532"/>
      <c r="R4532"/>
    </row>
    <row r="4533" spans="1:18" s="16" customFormat="1" x14ac:dyDescent="0.25">
      <c r="A4533"/>
      <c r="B4533" s="18"/>
      <c r="D4533"/>
      <c r="E4533"/>
      <c r="F4533"/>
      <c r="G4533"/>
      <c r="H4533"/>
      <c r="I4533"/>
      <c r="J4533"/>
      <c r="K4533"/>
      <c r="L4533"/>
      <c r="M4533"/>
      <c r="N4533"/>
      <c r="O4533"/>
      <c r="P4533"/>
      <c r="Q4533"/>
      <c r="R4533"/>
    </row>
    <row r="4534" spans="1:18" s="16" customFormat="1" x14ac:dyDescent="0.25">
      <c r="A4534"/>
      <c r="B4534" s="18"/>
      <c r="D4534"/>
      <c r="E4534"/>
      <c r="F4534"/>
      <c r="G4534"/>
      <c r="H4534"/>
      <c r="I4534"/>
      <c r="J4534"/>
      <c r="K4534"/>
      <c r="L4534"/>
      <c r="M4534"/>
      <c r="N4534"/>
      <c r="O4534"/>
      <c r="P4534"/>
      <c r="Q4534"/>
      <c r="R4534"/>
    </row>
    <row r="4535" spans="1:18" s="16" customFormat="1" x14ac:dyDescent="0.25">
      <c r="A4535"/>
      <c r="B4535" s="18"/>
      <c r="D4535"/>
      <c r="E4535"/>
      <c r="F4535"/>
      <c r="G4535"/>
      <c r="H4535"/>
      <c r="I4535"/>
      <c r="J4535"/>
      <c r="K4535"/>
      <c r="L4535"/>
      <c r="M4535"/>
      <c r="N4535"/>
      <c r="O4535"/>
      <c r="P4535"/>
      <c r="Q4535"/>
      <c r="R4535"/>
    </row>
    <row r="4536" spans="1:18" s="16" customFormat="1" x14ac:dyDescent="0.25">
      <c r="A4536"/>
      <c r="B4536" s="18"/>
      <c r="D4536"/>
      <c r="E4536"/>
      <c r="F4536"/>
      <c r="G4536"/>
      <c r="H4536"/>
      <c r="I4536"/>
      <c r="J4536"/>
      <c r="K4536"/>
      <c r="L4536"/>
      <c r="M4536"/>
      <c r="N4536"/>
      <c r="O4536"/>
      <c r="P4536"/>
      <c r="Q4536"/>
      <c r="R4536"/>
    </row>
    <row r="4537" spans="1:18" s="16" customFormat="1" x14ac:dyDescent="0.25">
      <c r="A4537"/>
      <c r="B4537" s="18"/>
      <c r="D4537"/>
      <c r="E4537"/>
      <c r="F4537"/>
      <c r="G4537"/>
      <c r="H4537"/>
      <c r="I4537"/>
      <c r="J4537"/>
      <c r="K4537"/>
      <c r="L4537"/>
      <c r="M4537"/>
      <c r="N4537"/>
      <c r="O4537"/>
      <c r="P4537"/>
      <c r="Q4537"/>
      <c r="R4537"/>
    </row>
    <row r="4538" spans="1:18" s="16" customFormat="1" x14ac:dyDescent="0.25">
      <c r="A4538"/>
      <c r="B4538" s="18"/>
      <c r="D4538"/>
      <c r="E4538"/>
      <c r="F4538"/>
      <c r="G4538"/>
      <c r="H4538"/>
      <c r="I4538"/>
      <c r="J4538"/>
      <c r="K4538"/>
      <c r="L4538"/>
      <c r="M4538"/>
      <c r="N4538"/>
      <c r="O4538"/>
      <c r="P4538"/>
      <c r="Q4538"/>
      <c r="R4538"/>
    </row>
    <row r="4539" spans="1:18" s="16" customFormat="1" x14ac:dyDescent="0.25">
      <c r="A4539"/>
      <c r="B4539" s="18"/>
      <c r="D4539"/>
      <c r="E4539"/>
      <c r="F4539"/>
      <c r="G4539"/>
      <c r="H4539"/>
      <c r="I4539"/>
      <c r="J4539"/>
      <c r="K4539"/>
      <c r="L4539"/>
      <c r="M4539"/>
      <c r="N4539"/>
      <c r="O4539"/>
      <c r="P4539"/>
      <c r="Q4539"/>
      <c r="R4539"/>
    </row>
    <row r="4540" spans="1:18" s="16" customFormat="1" x14ac:dyDescent="0.25">
      <c r="A4540"/>
      <c r="B4540" s="18"/>
      <c r="D4540"/>
      <c r="E4540"/>
      <c r="F4540"/>
      <c r="G4540"/>
      <c r="H4540"/>
      <c r="I4540"/>
      <c r="J4540"/>
      <c r="K4540"/>
      <c r="L4540"/>
      <c r="M4540"/>
      <c r="N4540"/>
      <c r="O4540"/>
      <c r="P4540"/>
      <c r="Q4540"/>
      <c r="R4540"/>
    </row>
    <row r="4541" spans="1:18" s="16" customFormat="1" x14ac:dyDescent="0.25">
      <c r="A4541"/>
      <c r="B4541" s="18"/>
      <c r="D4541"/>
      <c r="E4541"/>
      <c r="F4541"/>
      <c r="G4541"/>
      <c r="H4541"/>
      <c r="I4541"/>
      <c r="J4541"/>
      <c r="K4541"/>
      <c r="L4541"/>
      <c r="M4541"/>
      <c r="N4541"/>
      <c r="O4541"/>
      <c r="P4541"/>
      <c r="Q4541"/>
      <c r="R4541"/>
    </row>
    <row r="4542" spans="1:18" s="16" customFormat="1" x14ac:dyDescent="0.25">
      <c r="A4542"/>
      <c r="B4542" s="18"/>
      <c r="D4542"/>
      <c r="E4542"/>
      <c r="F4542"/>
      <c r="G4542"/>
      <c r="H4542"/>
      <c r="I4542"/>
      <c r="J4542"/>
      <c r="K4542"/>
      <c r="L4542"/>
      <c r="M4542"/>
      <c r="N4542"/>
      <c r="O4542"/>
      <c r="P4542"/>
      <c r="Q4542"/>
      <c r="R4542"/>
    </row>
    <row r="4543" spans="1:18" s="16" customFormat="1" x14ac:dyDescent="0.25">
      <c r="A4543"/>
      <c r="B4543" s="18"/>
      <c r="D4543"/>
      <c r="E4543"/>
      <c r="F4543"/>
      <c r="G4543"/>
      <c r="H4543"/>
      <c r="I4543"/>
      <c r="J4543"/>
      <c r="K4543"/>
      <c r="L4543"/>
      <c r="M4543"/>
      <c r="N4543"/>
      <c r="O4543"/>
      <c r="P4543"/>
      <c r="Q4543"/>
      <c r="R4543"/>
    </row>
    <row r="4544" spans="1:18" s="16" customFormat="1" x14ac:dyDescent="0.25">
      <c r="A4544"/>
      <c r="B4544" s="18"/>
      <c r="D4544"/>
      <c r="E4544"/>
      <c r="F4544"/>
      <c r="G4544"/>
      <c r="H4544"/>
      <c r="I4544"/>
      <c r="J4544"/>
      <c r="K4544"/>
      <c r="L4544"/>
      <c r="M4544"/>
      <c r="N4544"/>
      <c r="O4544"/>
      <c r="P4544"/>
      <c r="Q4544"/>
      <c r="R4544"/>
    </row>
    <row r="4545" spans="1:18" s="16" customFormat="1" x14ac:dyDescent="0.25">
      <c r="A4545"/>
      <c r="B4545" s="18"/>
      <c r="D4545"/>
      <c r="E4545"/>
      <c r="F4545"/>
      <c r="G4545"/>
      <c r="H4545"/>
      <c r="I4545"/>
      <c r="J4545"/>
      <c r="K4545"/>
      <c r="L4545"/>
      <c r="M4545"/>
      <c r="N4545"/>
      <c r="O4545"/>
      <c r="P4545"/>
      <c r="Q4545"/>
      <c r="R4545"/>
    </row>
    <row r="4546" spans="1:18" s="16" customFormat="1" x14ac:dyDescent="0.25">
      <c r="A4546"/>
      <c r="B4546" s="18"/>
      <c r="D4546"/>
      <c r="E4546"/>
      <c r="F4546"/>
      <c r="G4546"/>
      <c r="H4546"/>
      <c r="I4546"/>
      <c r="J4546"/>
      <c r="K4546"/>
      <c r="L4546"/>
      <c r="M4546"/>
      <c r="N4546"/>
      <c r="O4546"/>
      <c r="P4546"/>
      <c r="Q4546"/>
      <c r="R4546"/>
    </row>
    <row r="4547" spans="1:18" s="16" customFormat="1" x14ac:dyDescent="0.25">
      <c r="A4547"/>
      <c r="B4547" s="18"/>
      <c r="D4547"/>
      <c r="E4547"/>
      <c r="F4547"/>
      <c r="G4547"/>
      <c r="H4547"/>
      <c r="I4547"/>
      <c r="J4547"/>
      <c r="K4547"/>
      <c r="L4547"/>
      <c r="M4547"/>
      <c r="N4547"/>
      <c r="O4547"/>
      <c r="P4547"/>
      <c r="Q4547"/>
      <c r="R4547"/>
    </row>
    <row r="4548" spans="1:18" s="16" customFormat="1" x14ac:dyDescent="0.25">
      <c r="A4548"/>
      <c r="B4548" s="18"/>
      <c r="D4548"/>
      <c r="E4548"/>
      <c r="F4548"/>
      <c r="G4548"/>
      <c r="H4548"/>
      <c r="I4548"/>
      <c r="J4548"/>
      <c r="K4548"/>
      <c r="L4548"/>
      <c r="M4548"/>
      <c r="N4548"/>
      <c r="O4548"/>
      <c r="P4548"/>
      <c r="Q4548"/>
      <c r="R4548"/>
    </row>
    <row r="4549" spans="1:18" s="16" customFormat="1" x14ac:dyDescent="0.25">
      <c r="A4549"/>
      <c r="B4549" s="18"/>
      <c r="D4549"/>
      <c r="E4549"/>
      <c r="F4549"/>
      <c r="G4549"/>
      <c r="H4549"/>
      <c r="I4549"/>
      <c r="J4549"/>
      <c r="K4549"/>
      <c r="L4549"/>
      <c r="M4549"/>
      <c r="N4549"/>
      <c r="O4549"/>
      <c r="P4549"/>
      <c r="Q4549"/>
      <c r="R4549"/>
    </row>
    <row r="4550" spans="1:18" s="16" customFormat="1" x14ac:dyDescent="0.25">
      <c r="A4550"/>
      <c r="B4550" s="18"/>
      <c r="D4550"/>
      <c r="E4550"/>
      <c r="F4550"/>
      <c r="G4550"/>
      <c r="H4550"/>
      <c r="I4550"/>
      <c r="J4550"/>
      <c r="K4550"/>
      <c r="L4550"/>
      <c r="M4550"/>
      <c r="N4550"/>
      <c r="O4550"/>
      <c r="P4550"/>
      <c r="Q4550"/>
      <c r="R4550"/>
    </row>
    <row r="4551" spans="1:18" s="16" customFormat="1" x14ac:dyDescent="0.25">
      <c r="A4551"/>
      <c r="B4551" s="18"/>
      <c r="D4551"/>
      <c r="E4551"/>
      <c r="F4551"/>
      <c r="G4551"/>
      <c r="H4551"/>
      <c r="I4551"/>
      <c r="J4551"/>
      <c r="K4551"/>
      <c r="L4551"/>
      <c r="M4551"/>
      <c r="N4551"/>
      <c r="O4551"/>
      <c r="P4551"/>
      <c r="Q4551"/>
      <c r="R4551"/>
    </row>
    <row r="4552" spans="1:18" s="16" customFormat="1" x14ac:dyDescent="0.25">
      <c r="A4552"/>
      <c r="B4552" s="18"/>
      <c r="D4552"/>
      <c r="E4552"/>
      <c r="F4552"/>
      <c r="G4552"/>
      <c r="H4552"/>
      <c r="I4552"/>
      <c r="J4552"/>
      <c r="K4552"/>
      <c r="L4552"/>
      <c r="M4552"/>
      <c r="N4552"/>
      <c r="O4552"/>
      <c r="P4552"/>
      <c r="Q4552"/>
      <c r="R4552"/>
    </row>
    <row r="4553" spans="1:18" s="16" customFormat="1" x14ac:dyDescent="0.25">
      <c r="A4553"/>
      <c r="B4553" s="18"/>
      <c r="D4553"/>
      <c r="E4553"/>
      <c r="F4553"/>
      <c r="G4553"/>
      <c r="H4553"/>
      <c r="I4553"/>
      <c r="J4553"/>
      <c r="K4553"/>
      <c r="L4553"/>
      <c r="M4553"/>
      <c r="N4553"/>
      <c r="O4553"/>
      <c r="P4553"/>
      <c r="Q4553"/>
      <c r="R4553"/>
    </row>
    <row r="4554" spans="1:18" s="16" customFormat="1" x14ac:dyDescent="0.25">
      <c r="A4554"/>
      <c r="B4554" s="18"/>
      <c r="D4554"/>
      <c r="E4554"/>
      <c r="F4554"/>
      <c r="G4554"/>
      <c r="H4554"/>
      <c r="I4554"/>
      <c r="J4554"/>
      <c r="K4554"/>
      <c r="L4554"/>
      <c r="M4554"/>
      <c r="N4554"/>
      <c r="O4554"/>
      <c r="P4554"/>
      <c r="Q4554"/>
      <c r="R4554"/>
    </row>
    <row r="4555" spans="1:18" s="16" customFormat="1" x14ac:dyDescent="0.25">
      <c r="A4555"/>
      <c r="B4555" s="18"/>
      <c r="D4555"/>
      <c r="E4555"/>
      <c r="F4555"/>
      <c r="G4555"/>
      <c r="H4555"/>
      <c r="I4555"/>
      <c r="J4555"/>
      <c r="K4555"/>
      <c r="L4555"/>
      <c r="M4555"/>
      <c r="N4555"/>
      <c r="O4555"/>
      <c r="P4555"/>
      <c r="Q4555"/>
      <c r="R4555"/>
    </row>
    <row r="4556" spans="1:18" s="16" customFormat="1" x14ac:dyDescent="0.25">
      <c r="A4556"/>
      <c r="B4556" s="18"/>
      <c r="D4556"/>
      <c r="E4556"/>
      <c r="F4556"/>
      <c r="G4556"/>
      <c r="H4556"/>
      <c r="I4556"/>
      <c r="J4556"/>
      <c r="K4556"/>
      <c r="L4556"/>
      <c r="M4556"/>
      <c r="N4556"/>
      <c r="O4556"/>
      <c r="P4556"/>
      <c r="Q4556"/>
      <c r="R4556"/>
    </row>
    <row r="4557" spans="1:18" s="16" customFormat="1" x14ac:dyDescent="0.25">
      <c r="A4557"/>
      <c r="B4557" s="18"/>
      <c r="D4557"/>
      <c r="E4557"/>
      <c r="F4557"/>
      <c r="G4557"/>
      <c r="H4557"/>
      <c r="I4557"/>
      <c r="J4557"/>
      <c r="K4557"/>
      <c r="L4557"/>
      <c r="M4557"/>
      <c r="N4557"/>
      <c r="O4557"/>
      <c r="P4557"/>
      <c r="Q4557"/>
      <c r="R4557"/>
    </row>
    <row r="4558" spans="1:18" s="16" customFormat="1" x14ac:dyDescent="0.25">
      <c r="A4558"/>
      <c r="B4558" s="18"/>
      <c r="D4558"/>
      <c r="E4558"/>
      <c r="F4558"/>
      <c r="G4558"/>
      <c r="H4558"/>
      <c r="I4558"/>
      <c r="J4558"/>
      <c r="K4558"/>
      <c r="L4558"/>
      <c r="M4558"/>
      <c r="N4558"/>
      <c r="O4558"/>
      <c r="P4558"/>
      <c r="Q4558"/>
      <c r="R4558"/>
    </row>
    <row r="4559" spans="1:18" s="16" customFormat="1" x14ac:dyDescent="0.25">
      <c r="A4559"/>
      <c r="B4559" s="18"/>
      <c r="D4559"/>
      <c r="E4559"/>
      <c r="F4559"/>
      <c r="G4559"/>
      <c r="H4559"/>
      <c r="I4559"/>
      <c r="J4559"/>
      <c r="K4559"/>
      <c r="L4559"/>
      <c r="M4559"/>
      <c r="N4559"/>
      <c r="O4559"/>
      <c r="P4559"/>
      <c r="Q4559"/>
      <c r="R4559"/>
    </row>
    <row r="4560" spans="1:18" s="16" customFormat="1" x14ac:dyDescent="0.25">
      <c r="A4560"/>
      <c r="B4560" s="18"/>
      <c r="D4560"/>
      <c r="E4560"/>
      <c r="F4560"/>
      <c r="G4560"/>
      <c r="H4560"/>
      <c r="I4560"/>
      <c r="J4560"/>
      <c r="K4560"/>
      <c r="L4560"/>
      <c r="M4560"/>
      <c r="N4560"/>
      <c r="O4560"/>
      <c r="P4560"/>
      <c r="Q4560"/>
      <c r="R4560"/>
    </row>
    <row r="4561" spans="1:18" s="16" customFormat="1" x14ac:dyDescent="0.25">
      <c r="A4561"/>
      <c r="B4561" s="18"/>
      <c r="D4561"/>
      <c r="E4561"/>
      <c r="F4561"/>
      <c r="G4561"/>
      <c r="H4561"/>
      <c r="I4561"/>
      <c r="J4561"/>
      <c r="K4561"/>
      <c r="L4561"/>
      <c r="M4561"/>
      <c r="N4561"/>
      <c r="O4561"/>
      <c r="P4561"/>
      <c r="Q4561"/>
      <c r="R4561"/>
    </row>
    <row r="4562" spans="1:18" s="16" customFormat="1" x14ac:dyDescent="0.25">
      <c r="A4562"/>
      <c r="B4562" s="17"/>
      <c r="D4562"/>
      <c r="E4562"/>
      <c r="F4562"/>
      <c r="G4562"/>
      <c r="H4562"/>
      <c r="I4562"/>
      <c r="J4562"/>
      <c r="K4562"/>
      <c r="L4562"/>
      <c r="M4562"/>
      <c r="N4562"/>
      <c r="O4562"/>
      <c r="P4562"/>
      <c r="Q4562"/>
      <c r="R4562"/>
    </row>
    <row r="4563" spans="1:18" s="16" customFormat="1" x14ac:dyDescent="0.25">
      <c r="A4563"/>
      <c r="B4563" s="18"/>
      <c r="D4563"/>
      <c r="E4563"/>
      <c r="F4563"/>
      <c r="G4563"/>
      <c r="H4563"/>
      <c r="I4563"/>
      <c r="J4563"/>
      <c r="K4563"/>
      <c r="L4563"/>
      <c r="M4563"/>
      <c r="N4563"/>
      <c r="O4563"/>
      <c r="P4563"/>
      <c r="Q4563"/>
      <c r="R4563"/>
    </row>
    <row r="4564" spans="1:18" s="16" customFormat="1" x14ac:dyDescent="0.25">
      <c r="A4564"/>
      <c r="B4564" s="18"/>
      <c r="D4564"/>
      <c r="E4564"/>
      <c r="F4564"/>
      <c r="G4564"/>
      <c r="H4564"/>
      <c r="I4564"/>
      <c r="J4564"/>
      <c r="K4564"/>
      <c r="L4564"/>
      <c r="M4564"/>
      <c r="N4564"/>
      <c r="O4564"/>
      <c r="P4564"/>
      <c r="Q4564"/>
      <c r="R4564"/>
    </row>
    <row r="4565" spans="1:18" s="16" customFormat="1" x14ac:dyDescent="0.25">
      <c r="A4565"/>
      <c r="B4565" s="18"/>
      <c r="D4565"/>
      <c r="E4565"/>
      <c r="F4565"/>
      <c r="G4565"/>
      <c r="H4565"/>
      <c r="I4565"/>
      <c r="J4565"/>
      <c r="K4565"/>
      <c r="L4565"/>
      <c r="M4565"/>
      <c r="N4565"/>
      <c r="O4565"/>
      <c r="P4565"/>
      <c r="Q4565"/>
      <c r="R4565"/>
    </row>
    <row r="4566" spans="1:18" s="16" customFormat="1" x14ac:dyDescent="0.25">
      <c r="A4566"/>
      <c r="B4566" s="18"/>
      <c r="D4566"/>
      <c r="E4566"/>
      <c r="F4566"/>
      <c r="G4566"/>
      <c r="H4566"/>
      <c r="I4566"/>
      <c r="J4566"/>
      <c r="K4566"/>
      <c r="L4566"/>
      <c r="M4566"/>
      <c r="N4566"/>
      <c r="O4566"/>
      <c r="P4566"/>
      <c r="Q4566"/>
      <c r="R4566"/>
    </row>
    <row r="4567" spans="1:18" s="16" customFormat="1" x14ac:dyDescent="0.25">
      <c r="A4567"/>
      <c r="B4567" s="18"/>
      <c r="D4567"/>
      <c r="E4567"/>
      <c r="F4567"/>
      <c r="G4567"/>
      <c r="H4567"/>
      <c r="I4567"/>
      <c r="J4567"/>
      <c r="K4567"/>
      <c r="L4567"/>
      <c r="M4567"/>
      <c r="N4567"/>
      <c r="O4567"/>
      <c r="P4567"/>
      <c r="Q4567"/>
      <c r="R4567"/>
    </row>
    <row r="4568" spans="1:18" s="16" customFormat="1" x14ac:dyDescent="0.25">
      <c r="A4568"/>
      <c r="B4568" s="18"/>
      <c r="D4568"/>
      <c r="E4568"/>
      <c r="F4568"/>
      <c r="G4568"/>
      <c r="H4568"/>
      <c r="I4568"/>
      <c r="J4568"/>
      <c r="K4568"/>
      <c r="L4568"/>
      <c r="M4568"/>
      <c r="N4568"/>
      <c r="O4568"/>
      <c r="P4568"/>
      <c r="Q4568"/>
      <c r="R4568"/>
    </row>
    <row r="4569" spans="1:18" s="16" customFormat="1" x14ac:dyDescent="0.25">
      <c r="A4569"/>
      <c r="B4569" s="18"/>
      <c r="D4569"/>
      <c r="E4569"/>
      <c r="F4569"/>
      <c r="G4569"/>
      <c r="H4569"/>
      <c r="I4569"/>
      <c r="J4569"/>
      <c r="K4569"/>
      <c r="L4569"/>
      <c r="M4569"/>
      <c r="N4569"/>
      <c r="O4569"/>
      <c r="P4569"/>
      <c r="Q4569"/>
      <c r="R4569"/>
    </row>
    <row r="4570" spans="1:18" s="16" customFormat="1" x14ac:dyDescent="0.25">
      <c r="A4570"/>
      <c r="B4570" s="18"/>
      <c r="D4570"/>
      <c r="E4570"/>
      <c r="F4570"/>
      <c r="G4570"/>
      <c r="H4570"/>
      <c r="I4570"/>
      <c r="J4570"/>
      <c r="K4570"/>
      <c r="L4570"/>
      <c r="M4570"/>
      <c r="N4570"/>
      <c r="O4570"/>
      <c r="P4570"/>
      <c r="Q4570"/>
      <c r="R4570"/>
    </row>
    <row r="4571" spans="1:18" s="16" customFormat="1" x14ac:dyDescent="0.25">
      <c r="A4571"/>
      <c r="B4571" s="18"/>
      <c r="D4571"/>
      <c r="E4571"/>
      <c r="F4571"/>
      <c r="G4571"/>
      <c r="H4571"/>
      <c r="I4571"/>
      <c r="J4571"/>
      <c r="K4571"/>
      <c r="L4571"/>
      <c r="M4571"/>
      <c r="N4571"/>
      <c r="O4571"/>
      <c r="P4571"/>
      <c r="Q4571"/>
      <c r="R4571"/>
    </row>
    <row r="4572" spans="1:18" s="16" customFormat="1" x14ac:dyDescent="0.25">
      <c r="A4572"/>
      <c r="B4572" s="18"/>
      <c r="D4572"/>
      <c r="E4572"/>
      <c r="F4572"/>
      <c r="G4572"/>
      <c r="H4572"/>
      <c r="I4572"/>
      <c r="J4572"/>
      <c r="K4572"/>
      <c r="L4572"/>
      <c r="M4572"/>
      <c r="N4572"/>
      <c r="O4572"/>
      <c r="P4572"/>
      <c r="Q4572"/>
      <c r="R4572"/>
    </row>
    <row r="4573" spans="1:18" s="16" customFormat="1" x14ac:dyDescent="0.25">
      <c r="A4573"/>
      <c r="B4573" s="18"/>
      <c r="D4573"/>
      <c r="E4573"/>
      <c r="F4573"/>
      <c r="G4573"/>
      <c r="H4573"/>
      <c r="I4573"/>
      <c r="J4573"/>
      <c r="K4573"/>
      <c r="L4573"/>
      <c r="M4573"/>
      <c r="N4573"/>
      <c r="O4573"/>
      <c r="P4573"/>
      <c r="Q4573"/>
      <c r="R4573"/>
    </row>
    <row r="4574" spans="1:18" s="16" customFormat="1" x14ac:dyDescent="0.25">
      <c r="A4574"/>
      <c r="B4574" s="18"/>
      <c r="D4574"/>
      <c r="E4574"/>
      <c r="F4574"/>
      <c r="G4574"/>
      <c r="H4574"/>
      <c r="I4574"/>
      <c r="J4574"/>
      <c r="K4574"/>
      <c r="L4574"/>
      <c r="M4574"/>
      <c r="N4574"/>
      <c r="O4574"/>
      <c r="P4574"/>
      <c r="Q4574"/>
      <c r="R4574"/>
    </row>
    <row r="4575" spans="1:18" s="16" customFormat="1" x14ac:dyDescent="0.25">
      <c r="A4575"/>
      <c r="B4575" s="18"/>
      <c r="D4575"/>
      <c r="E4575"/>
      <c r="F4575"/>
      <c r="G4575"/>
      <c r="H4575"/>
      <c r="I4575"/>
      <c r="J4575"/>
      <c r="K4575"/>
      <c r="L4575"/>
      <c r="M4575"/>
      <c r="N4575"/>
      <c r="O4575"/>
      <c r="P4575"/>
      <c r="Q4575"/>
      <c r="R4575"/>
    </row>
    <row r="4576" spans="1:18" s="16" customFormat="1" x14ac:dyDescent="0.25">
      <c r="A4576"/>
      <c r="B4576" s="18"/>
      <c r="D4576"/>
      <c r="E4576"/>
      <c r="F4576"/>
      <c r="G4576"/>
      <c r="H4576"/>
      <c r="I4576"/>
      <c r="J4576"/>
      <c r="K4576"/>
      <c r="L4576"/>
      <c r="M4576"/>
      <c r="N4576"/>
      <c r="O4576"/>
      <c r="P4576"/>
      <c r="Q4576"/>
      <c r="R4576"/>
    </row>
    <row r="4577" spans="1:18" s="16" customFormat="1" x14ac:dyDescent="0.25">
      <c r="A4577"/>
      <c r="B4577" s="18"/>
      <c r="D4577"/>
      <c r="E4577"/>
      <c r="F4577"/>
      <c r="G4577"/>
      <c r="H4577"/>
      <c r="I4577"/>
      <c r="J4577"/>
      <c r="K4577"/>
      <c r="L4577"/>
      <c r="M4577"/>
      <c r="N4577"/>
      <c r="O4577"/>
      <c r="P4577"/>
      <c r="Q4577"/>
      <c r="R4577"/>
    </row>
    <row r="4578" spans="1:18" s="16" customFormat="1" x14ac:dyDescent="0.25">
      <c r="A4578"/>
      <c r="B4578" s="18"/>
      <c r="D4578"/>
      <c r="E4578"/>
      <c r="F4578"/>
      <c r="G4578"/>
      <c r="H4578"/>
      <c r="I4578"/>
      <c r="J4578"/>
      <c r="K4578"/>
      <c r="L4578"/>
      <c r="M4578"/>
      <c r="N4578"/>
      <c r="O4578"/>
      <c r="P4578"/>
      <c r="Q4578"/>
      <c r="R4578"/>
    </row>
    <row r="4579" spans="1:18" s="16" customFormat="1" x14ac:dyDescent="0.25">
      <c r="A4579"/>
      <c r="B4579" s="18"/>
      <c r="D4579"/>
      <c r="E4579"/>
      <c r="F4579"/>
      <c r="G4579"/>
      <c r="H4579"/>
      <c r="I4579"/>
      <c r="J4579"/>
      <c r="K4579"/>
      <c r="L4579"/>
      <c r="M4579"/>
      <c r="N4579"/>
      <c r="O4579"/>
      <c r="P4579"/>
      <c r="Q4579"/>
      <c r="R4579"/>
    </row>
    <row r="4580" spans="1:18" s="16" customFormat="1" x14ac:dyDescent="0.25">
      <c r="A4580"/>
      <c r="B4580" s="18"/>
      <c r="D4580"/>
      <c r="E4580"/>
      <c r="F4580"/>
      <c r="G4580"/>
      <c r="H4580"/>
      <c r="I4580"/>
      <c r="J4580"/>
      <c r="K4580"/>
      <c r="L4580"/>
      <c r="M4580"/>
      <c r="N4580"/>
      <c r="O4580"/>
      <c r="P4580"/>
      <c r="Q4580"/>
      <c r="R4580"/>
    </row>
    <row r="4581" spans="1:18" s="16" customFormat="1" x14ac:dyDescent="0.25">
      <c r="A4581"/>
      <c r="B4581" s="18"/>
      <c r="D4581"/>
      <c r="E4581"/>
      <c r="F4581"/>
      <c r="G4581"/>
      <c r="H4581"/>
      <c r="I4581"/>
      <c r="J4581"/>
      <c r="K4581"/>
      <c r="L4581"/>
      <c r="M4581"/>
      <c r="N4581"/>
      <c r="O4581"/>
      <c r="P4581"/>
      <c r="Q4581"/>
      <c r="R4581"/>
    </row>
    <row r="4582" spans="1:18" s="16" customFormat="1" x14ac:dyDescent="0.25">
      <c r="A4582"/>
      <c r="B4582" s="18"/>
      <c r="D4582"/>
      <c r="E4582"/>
      <c r="F4582"/>
      <c r="G4582"/>
      <c r="H4582"/>
      <c r="I4582"/>
      <c r="J4582"/>
      <c r="K4582"/>
      <c r="L4582"/>
      <c r="M4582"/>
      <c r="N4582"/>
      <c r="O4582"/>
      <c r="P4582"/>
      <c r="Q4582"/>
      <c r="R4582"/>
    </row>
    <row r="4583" spans="1:18" s="16" customFormat="1" x14ac:dyDescent="0.25">
      <c r="A4583"/>
      <c r="B4583" s="18"/>
      <c r="D4583"/>
      <c r="E4583"/>
      <c r="F4583"/>
      <c r="G4583"/>
      <c r="H4583"/>
      <c r="I4583"/>
      <c r="J4583"/>
      <c r="K4583"/>
      <c r="L4583"/>
      <c r="M4583"/>
      <c r="N4583"/>
      <c r="O4583"/>
      <c r="P4583"/>
      <c r="Q4583"/>
      <c r="R4583"/>
    </row>
    <row r="4584" spans="1:18" s="16" customFormat="1" x14ac:dyDescent="0.25">
      <c r="A4584"/>
      <c r="B4584" s="18"/>
      <c r="D4584"/>
      <c r="E4584"/>
      <c r="F4584"/>
      <c r="G4584"/>
      <c r="H4584"/>
      <c r="I4584"/>
      <c r="J4584"/>
      <c r="K4584"/>
      <c r="L4584"/>
      <c r="M4584"/>
      <c r="N4584"/>
      <c r="O4584"/>
      <c r="P4584"/>
      <c r="Q4584"/>
      <c r="R4584"/>
    </row>
    <row r="4585" spans="1:18" s="16" customFormat="1" x14ac:dyDescent="0.25">
      <c r="A4585"/>
      <c r="B4585" s="18"/>
      <c r="D4585"/>
      <c r="E4585"/>
      <c r="F4585"/>
      <c r="G4585"/>
      <c r="H4585"/>
      <c r="I4585"/>
      <c r="J4585"/>
      <c r="K4585"/>
      <c r="L4585"/>
      <c r="M4585"/>
      <c r="N4585"/>
      <c r="O4585"/>
      <c r="P4585"/>
      <c r="Q4585"/>
      <c r="R4585"/>
    </row>
    <row r="4586" spans="1:18" s="16" customFormat="1" x14ac:dyDescent="0.25">
      <c r="A4586"/>
      <c r="B4586" s="18"/>
      <c r="D4586"/>
      <c r="E4586"/>
      <c r="F4586"/>
      <c r="G4586"/>
      <c r="H4586"/>
      <c r="I4586"/>
      <c r="J4586"/>
      <c r="K4586"/>
      <c r="L4586"/>
      <c r="M4586"/>
      <c r="N4586"/>
      <c r="O4586"/>
      <c r="P4586"/>
      <c r="Q4586"/>
      <c r="R4586"/>
    </row>
    <row r="4587" spans="1:18" s="16" customFormat="1" x14ac:dyDescent="0.25">
      <c r="A4587"/>
      <c r="B4587" s="18"/>
      <c r="D4587"/>
      <c r="E4587"/>
      <c r="F4587"/>
      <c r="G4587"/>
      <c r="H4587"/>
      <c r="I4587"/>
      <c r="J4587"/>
      <c r="K4587"/>
      <c r="L4587"/>
      <c r="M4587"/>
      <c r="N4587"/>
      <c r="O4587"/>
      <c r="P4587"/>
      <c r="Q4587"/>
      <c r="R4587"/>
    </row>
    <row r="4588" spans="1:18" s="16" customFormat="1" x14ac:dyDescent="0.25">
      <c r="A4588"/>
      <c r="B4588" s="18"/>
      <c r="D4588"/>
      <c r="E4588"/>
      <c r="F4588"/>
      <c r="G4588"/>
      <c r="H4588"/>
      <c r="I4588"/>
      <c r="J4588"/>
      <c r="K4588"/>
      <c r="L4588"/>
      <c r="M4588"/>
      <c r="N4588"/>
      <c r="O4588"/>
      <c r="P4588"/>
      <c r="Q4588"/>
      <c r="R4588"/>
    </row>
    <row r="4589" spans="1:18" s="16" customFormat="1" x14ac:dyDescent="0.25">
      <c r="A4589"/>
      <c r="B4589" s="18"/>
      <c r="D4589"/>
      <c r="E4589"/>
      <c r="F4589"/>
      <c r="G4589"/>
      <c r="H4589"/>
      <c r="I4589"/>
      <c r="J4589"/>
      <c r="K4589"/>
      <c r="L4589"/>
      <c r="M4589"/>
      <c r="N4589"/>
      <c r="O4589"/>
      <c r="P4589"/>
      <c r="Q4589"/>
      <c r="R4589"/>
    </row>
    <row r="4590" spans="1:18" s="16" customFormat="1" x14ac:dyDescent="0.25">
      <c r="A4590"/>
      <c r="B4590" s="18"/>
      <c r="D4590"/>
      <c r="E4590"/>
      <c r="F4590"/>
      <c r="G4590"/>
      <c r="H4590"/>
      <c r="I4590"/>
      <c r="J4590"/>
      <c r="K4590"/>
      <c r="L4590"/>
      <c r="M4590"/>
      <c r="N4590"/>
      <c r="O4590"/>
      <c r="P4590"/>
      <c r="Q4590"/>
      <c r="R4590"/>
    </row>
    <row r="4591" spans="1:18" s="16" customFormat="1" x14ac:dyDescent="0.25">
      <c r="A4591"/>
      <c r="B4591" s="18"/>
      <c r="D4591"/>
      <c r="E4591"/>
      <c r="F4591"/>
      <c r="G4591"/>
      <c r="H4591"/>
      <c r="I4591"/>
      <c r="J4591"/>
      <c r="K4591"/>
      <c r="L4591"/>
      <c r="M4591"/>
      <c r="N4591"/>
      <c r="O4591"/>
      <c r="P4591"/>
      <c r="Q4591"/>
      <c r="R4591"/>
    </row>
    <row r="4592" spans="1:18" s="16" customFormat="1" x14ac:dyDescent="0.25">
      <c r="A4592"/>
      <c r="B4592" s="18"/>
      <c r="D4592"/>
      <c r="E4592"/>
      <c r="F4592"/>
      <c r="G4592"/>
      <c r="H4592"/>
      <c r="I4592"/>
      <c r="J4592"/>
      <c r="K4592"/>
      <c r="L4592"/>
      <c r="M4592"/>
      <c r="N4592"/>
      <c r="O4592"/>
      <c r="P4592"/>
      <c r="Q4592"/>
      <c r="R4592"/>
    </row>
    <row r="4593" spans="1:18" s="16" customFormat="1" x14ac:dyDescent="0.25">
      <c r="A4593"/>
      <c r="B4593" s="18"/>
      <c r="D4593"/>
      <c r="E4593"/>
      <c r="F4593"/>
      <c r="G4593"/>
      <c r="H4593"/>
      <c r="I4593"/>
      <c r="J4593"/>
      <c r="K4593"/>
      <c r="L4593"/>
      <c r="M4593"/>
      <c r="N4593"/>
      <c r="O4593"/>
      <c r="P4593"/>
      <c r="Q4593"/>
      <c r="R4593"/>
    </row>
    <row r="4594" spans="1:18" s="16" customFormat="1" x14ac:dyDescent="0.25">
      <c r="A4594"/>
      <c r="B4594" s="18"/>
      <c r="D4594"/>
      <c r="E4594"/>
      <c r="F4594"/>
      <c r="G4594"/>
      <c r="H4594"/>
      <c r="I4594"/>
      <c r="J4594"/>
      <c r="K4594"/>
      <c r="L4594"/>
      <c r="M4594"/>
      <c r="N4594"/>
      <c r="O4594"/>
      <c r="P4594"/>
      <c r="Q4594"/>
      <c r="R4594"/>
    </row>
    <row r="4595" spans="1:18" s="16" customFormat="1" x14ac:dyDescent="0.25">
      <c r="A4595"/>
      <c r="B4595" s="18"/>
      <c r="D4595"/>
      <c r="E4595"/>
      <c r="F4595"/>
      <c r="G4595"/>
      <c r="H4595"/>
      <c r="I4595"/>
      <c r="J4595"/>
      <c r="K4595"/>
      <c r="L4595"/>
      <c r="M4595"/>
      <c r="N4595"/>
      <c r="O4595"/>
      <c r="P4595"/>
      <c r="Q4595"/>
      <c r="R4595"/>
    </row>
    <row r="4596" spans="1:18" s="16" customFormat="1" x14ac:dyDescent="0.25">
      <c r="A4596"/>
      <c r="B4596" s="18"/>
      <c r="D4596"/>
      <c r="E4596"/>
      <c r="F4596"/>
      <c r="G4596"/>
      <c r="H4596"/>
      <c r="I4596"/>
      <c r="J4596"/>
      <c r="K4596"/>
      <c r="L4596"/>
      <c r="M4596"/>
      <c r="N4596"/>
      <c r="O4596"/>
      <c r="P4596"/>
      <c r="Q4596"/>
      <c r="R4596"/>
    </row>
    <row r="4597" spans="1:18" s="16" customFormat="1" x14ac:dyDescent="0.25">
      <c r="A4597"/>
      <c r="B4597" s="18"/>
      <c r="D4597"/>
      <c r="E4597"/>
      <c r="F4597"/>
      <c r="G4597"/>
      <c r="H4597"/>
      <c r="I4597"/>
      <c r="J4597"/>
      <c r="K4597"/>
      <c r="L4597"/>
      <c r="M4597"/>
      <c r="N4597"/>
      <c r="O4597"/>
      <c r="P4597"/>
      <c r="Q4597"/>
      <c r="R4597"/>
    </row>
    <row r="4598" spans="1:18" s="16" customFormat="1" x14ac:dyDescent="0.25">
      <c r="A4598"/>
      <c r="B4598" s="18"/>
      <c r="D4598"/>
      <c r="E4598"/>
      <c r="F4598"/>
      <c r="G4598"/>
      <c r="H4598"/>
      <c r="I4598"/>
      <c r="J4598"/>
      <c r="K4598"/>
      <c r="L4598"/>
      <c r="M4598"/>
      <c r="N4598"/>
      <c r="O4598"/>
      <c r="P4598"/>
      <c r="Q4598"/>
      <c r="R4598"/>
    </row>
    <row r="4599" spans="1:18" s="16" customFormat="1" x14ac:dyDescent="0.25">
      <c r="A4599"/>
      <c r="B4599" s="18"/>
      <c r="D4599"/>
      <c r="E4599"/>
      <c r="F4599"/>
      <c r="G4599"/>
      <c r="H4599"/>
      <c r="I4599"/>
      <c r="J4599"/>
      <c r="K4599"/>
      <c r="L4599"/>
      <c r="M4599"/>
      <c r="N4599"/>
      <c r="O4599"/>
      <c r="P4599"/>
      <c r="Q4599"/>
      <c r="R4599"/>
    </row>
    <row r="4600" spans="1:18" s="16" customFormat="1" x14ac:dyDescent="0.25">
      <c r="A4600"/>
      <c r="B4600" s="18"/>
      <c r="D4600"/>
      <c r="E4600"/>
      <c r="F4600"/>
      <c r="G4600"/>
      <c r="H4600"/>
      <c r="I4600"/>
      <c r="J4600"/>
      <c r="K4600"/>
      <c r="L4600"/>
      <c r="M4600"/>
      <c r="N4600"/>
      <c r="O4600"/>
      <c r="P4600"/>
      <c r="Q4600"/>
      <c r="R4600"/>
    </row>
    <row r="4601" spans="1:18" s="16" customFormat="1" x14ac:dyDescent="0.25">
      <c r="A4601"/>
      <c r="B4601" s="18"/>
      <c r="D4601"/>
      <c r="E4601"/>
      <c r="F4601"/>
      <c r="G4601"/>
      <c r="H4601"/>
      <c r="I4601"/>
      <c r="J4601"/>
      <c r="K4601"/>
      <c r="L4601"/>
      <c r="M4601"/>
      <c r="N4601"/>
      <c r="O4601"/>
      <c r="P4601"/>
      <c r="Q4601"/>
      <c r="R4601"/>
    </row>
    <row r="4602" spans="1:18" s="16" customFormat="1" x14ac:dyDescent="0.25">
      <c r="A4602"/>
      <c r="B4602" s="18"/>
      <c r="D4602"/>
      <c r="E4602"/>
      <c r="F4602"/>
      <c r="G4602"/>
      <c r="H4602"/>
      <c r="I4602"/>
      <c r="J4602"/>
      <c r="K4602"/>
      <c r="L4602"/>
      <c r="M4602"/>
      <c r="N4602"/>
      <c r="O4602"/>
      <c r="P4602"/>
      <c r="Q4602"/>
      <c r="R4602"/>
    </row>
    <row r="4603" spans="1:18" s="16" customFormat="1" x14ac:dyDescent="0.25">
      <c r="A4603"/>
      <c r="B4603" s="18"/>
      <c r="D4603"/>
      <c r="E4603"/>
      <c r="F4603"/>
      <c r="G4603"/>
      <c r="H4603"/>
      <c r="I4603"/>
      <c r="J4603"/>
      <c r="K4603"/>
      <c r="L4603"/>
      <c r="M4603"/>
      <c r="N4603"/>
      <c r="O4603"/>
      <c r="P4603"/>
      <c r="Q4603"/>
      <c r="R4603"/>
    </row>
    <row r="4604" spans="1:18" s="16" customFormat="1" x14ac:dyDescent="0.25">
      <c r="A4604"/>
      <c r="B4604" s="18"/>
      <c r="D4604"/>
      <c r="E4604"/>
      <c r="F4604"/>
      <c r="G4604"/>
      <c r="H4604"/>
      <c r="I4604"/>
      <c r="J4604"/>
      <c r="K4604"/>
      <c r="L4604"/>
      <c r="M4604"/>
      <c r="N4604"/>
      <c r="O4604"/>
      <c r="P4604"/>
      <c r="Q4604"/>
      <c r="R4604"/>
    </row>
    <row r="4605" spans="1:18" s="16" customFormat="1" x14ac:dyDescent="0.25">
      <c r="A4605"/>
      <c r="B4605" s="18"/>
      <c r="D4605"/>
      <c r="E4605"/>
      <c r="F4605"/>
      <c r="G4605"/>
      <c r="H4605"/>
      <c r="I4605"/>
      <c r="J4605"/>
      <c r="K4605"/>
      <c r="L4605"/>
      <c r="M4605"/>
      <c r="N4605"/>
      <c r="O4605"/>
      <c r="P4605"/>
      <c r="Q4605"/>
      <c r="R4605"/>
    </row>
    <row r="4606" spans="1:18" s="16" customFormat="1" x14ac:dyDescent="0.25">
      <c r="A4606"/>
      <c r="B4606" s="18"/>
      <c r="D4606"/>
      <c r="E4606"/>
      <c r="F4606"/>
      <c r="G4606"/>
      <c r="H4606"/>
      <c r="I4606"/>
      <c r="J4606"/>
      <c r="K4606"/>
      <c r="L4606"/>
      <c r="M4606"/>
      <c r="N4606"/>
      <c r="O4606"/>
      <c r="P4606"/>
      <c r="Q4606"/>
      <c r="R4606"/>
    </row>
    <row r="4607" spans="1:18" s="16" customFormat="1" x14ac:dyDescent="0.25">
      <c r="A4607"/>
      <c r="B4607" s="18"/>
      <c r="D4607"/>
      <c r="E4607"/>
      <c r="F4607"/>
      <c r="G4607"/>
      <c r="H4607"/>
      <c r="I4607"/>
      <c r="J4607"/>
      <c r="K4607"/>
      <c r="L4607"/>
      <c r="M4607"/>
      <c r="N4607"/>
      <c r="O4607"/>
      <c r="P4607"/>
      <c r="Q4607"/>
      <c r="R4607"/>
    </row>
    <row r="4608" spans="1:18" s="16" customFormat="1" x14ac:dyDescent="0.25">
      <c r="A4608"/>
      <c r="B4608" s="18"/>
      <c r="D4608"/>
      <c r="E4608"/>
      <c r="F4608"/>
      <c r="G4608"/>
      <c r="H4608"/>
      <c r="I4608"/>
      <c r="J4608"/>
      <c r="K4608"/>
      <c r="L4608"/>
      <c r="M4608"/>
      <c r="N4608"/>
      <c r="O4608"/>
      <c r="P4608"/>
      <c r="Q4608"/>
      <c r="R4608"/>
    </row>
    <row r="4609" spans="1:18" s="16" customFormat="1" x14ac:dyDescent="0.25">
      <c r="A4609"/>
      <c r="B4609" s="18"/>
      <c r="D4609"/>
      <c r="E4609"/>
      <c r="F4609"/>
      <c r="G4609"/>
      <c r="H4609"/>
      <c r="I4609"/>
      <c r="J4609"/>
      <c r="K4609"/>
      <c r="L4609"/>
      <c r="M4609"/>
      <c r="N4609"/>
      <c r="O4609"/>
      <c r="P4609"/>
      <c r="Q4609"/>
      <c r="R4609"/>
    </row>
    <row r="4610" spans="1:18" s="16" customFormat="1" x14ac:dyDescent="0.25">
      <c r="A4610"/>
      <c r="B4610" s="18"/>
      <c r="D4610"/>
      <c r="E4610"/>
      <c r="F4610"/>
      <c r="G4610"/>
      <c r="H4610"/>
      <c r="I4610"/>
      <c r="J4610"/>
      <c r="K4610"/>
      <c r="L4610"/>
      <c r="M4610"/>
      <c r="N4610"/>
      <c r="O4610"/>
      <c r="P4610"/>
      <c r="Q4610"/>
      <c r="R4610"/>
    </row>
    <row r="4611" spans="1:18" s="16" customFormat="1" x14ac:dyDescent="0.25">
      <c r="A4611"/>
      <c r="B4611" s="18"/>
      <c r="D4611"/>
      <c r="E4611"/>
      <c r="F4611"/>
      <c r="G4611"/>
      <c r="H4611"/>
      <c r="I4611"/>
      <c r="J4611"/>
      <c r="K4611"/>
      <c r="L4611"/>
      <c r="M4611"/>
      <c r="N4611"/>
      <c r="O4611"/>
      <c r="P4611"/>
      <c r="Q4611"/>
      <c r="R4611"/>
    </row>
    <row r="4612" spans="1:18" s="16" customFormat="1" x14ac:dyDescent="0.25">
      <c r="A4612"/>
      <c r="B4612" s="17"/>
      <c r="D4612"/>
      <c r="E4612"/>
      <c r="F4612"/>
      <c r="G4612"/>
      <c r="H4612"/>
      <c r="I4612"/>
      <c r="J4612"/>
      <c r="K4612"/>
      <c r="L4612"/>
      <c r="M4612"/>
      <c r="N4612"/>
      <c r="O4612"/>
      <c r="P4612"/>
      <c r="Q4612"/>
      <c r="R4612"/>
    </row>
    <row r="4613" spans="1:18" s="16" customFormat="1" x14ac:dyDescent="0.25">
      <c r="A4613"/>
      <c r="B4613" s="18"/>
      <c r="D4613"/>
      <c r="E4613"/>
      <c r="F4613"/>
      <c r="G4613"/>
      <c r="H4613"/>
      <c r="I4613"/>
      <c r="J4613"/>
      <c r="K4613"/>
      <c r="L4613"/>
      <c r="M4613"/>
      <c r="N4613"/>
      <c r="O4613"/>
      <c r="P4613"/>
      <c r="Q4613"/>
      <c r="R4613"/>
    </row>
    <row r="4614" spans="1:18" s="16" customFormat="1" x14ac:dyDescent="0.25">
      <c r="A4614"/>
      <c r="B4614" s="18"/>
      <c r="D4614"/>
      <c r="E4614"/>
      <c r="F4614"/>
      <c r="G4614"/>
      <c r="H4614"/>
      <c r="I4614"/>
      <c r="J4614"/>
      <c r="K4614"/>
      <c r="L4614"/>
      <c r="M4614"/>
      <c r="N4614"/>
      <c r="O4614"/>
      <c r="P4614"/>
      <c r="Q4614"/>
      <c r="R4614"/>
    </row>
    <row r="4615" spans="1:18" s="16" customFormat="1" x14ac:dyDescent="0.25">
      <c r="A4615"/>
      <c r="B4615" s="18"/>
      <c r="D4615"/>
      <c r="E4615"/>
      <c r="F4615"/>
      <c r="G4615"/>
      <c r="H4615"/>
      <c r="I4615"/>
      <c r="J4615"/>
      <c r="K4615"/>
      <c r="L4615"/>
      <c r="M4615"/>
      <c r="N4615"/>
      <c r="O4615"/>
      <c r="P4615"/>
      <c r="Q4615"/>
      <c r="R4615"/>
    </row>
    <row r="4616" spans="1:18" s="16" customFormat="1" x14ac:dyDescent="0.25">
      <c r="A4616"/>
      <c r="B4616" s="18"/>
      <c r="D4616"/>
      <c r="E4616"/>
      <c r="F4616"/>
      <c r="G4616"/>
      <c r="H4616"/>
      <c r="I4616"/>
      <c r="J4616"/>
      <c r="K4616"/>
      <c r="L4616"/>
      <c r="M4616"/>
      <c r="N4616"/>
      <c r="O4616"/>
      <c r="P4616"/>
      <c r="Q4616"/>
      <c r="R4616"/>
    </row>
    <row r="4617" spans="1:18" s="16" customFormat="1" x14ac:dyDescent="0.25">
      <c r="A4617"/>
      <c r="B4617" s="18"/>
      <c r="D4617"/>
      <c r="E4617"/>
      <c r="F4617"/>
      <c r="G4617"/>
      <c r="H4617"/>
      <c r="I4617"/>
      <c r="J4617"/>
      <c r="K4617"/>
      <c r="L4617"/>
      <c r="M4617"/>
      <c r="N4617"/>
      <c r="O4617"/>
      <c r="P4617"/>
      <c r="Q4617"/>
      <c r="R4617"/>
    </row>
    <row r="4618" spans="1:18" s="16" customFormat="1" x14ac:dyDescent="0.25">
      <c r="A4618"/>
      <c r="B4618" s="18"/>
      <c r="D4618"/>
      <c r="E4618"/>
      <c r="F4618"/>
      <c r="G4618"/>
      <c r="H4618"/>
      <c r="I4618"/>
      <c r="J4618"/>
      <c r="K4618"/>
      <c r="L4618"/>
      <c r="M4618"/>
      <c r="N4618"/>
      <c r="O4618"/>
      <c r="P4618"/>
      <c r="Q4618"/>
      <c r="R4618"/>
    </row>
    <row r="4619" spans="1:18" s="16" customFormat="1" x14ac:dyDescent="0.25">
      <c r="A4619"/>
      <c r="B4619" s="18"/>
      <c r="D4619"/>
      <c r="E4619"/>
      <c r="F4619"/>
      <c r="G4619"/>
      <c r="H4619"/>
      <c r="I4619"/>
      <c r="J4619"/>
      <c r="K4619"/>
      <c r="L4619"/>
      <c r="M4619"/>
      <c r="N4619"/>
      <c r="O4619"/>
      <c r="P4619"/>
      <c r="Q4619"/>
      <c r="R4619"/>
    </row>
    <row r="4620" spans="1:18" s="16" customFormat="1" x14ac:dyDescent="0.25">
      <c r="A4620"/>
      <c r="B4620" s="18"/>
      <c r="D4620"/>
      <c r="E4620"/>
      <c r="F4620"/>
      <c r="G4620"/>
      <c r="H4620"/>
      <c r="I4620"/>
      <c r="J4620"/>
      <c r="K4620"/>
      <c r="L4620"/>
      <c r="M4620"/>
      <c r="N4620"/>
      <c r="O4620"/>
      <c r="P4620"/>
      <c r="Q4620"/>
      <c r="R4620"/>
    </row>
    <row r="4621" spans="1:18" s="16" customFormat="1" x14ac:dyDescent="0.25">
      <c r="A4621"/>
      <c r="B4621" s="18"/>
      <c r="D4621"/>
      <c r="E4621"/>
      <c r="F4621"/>
      <c r="G4621"/>
      <c r="H4621"/>
      <c r="I4621"/>
      <c r="J4621"/>
      <c r="K4621"/>
      <c r="L4621"/>
      <c r="M4621"/>
      <c r="N4621"/>
      <c r="O4621"/>
      <c r="P4621"/>
      <c r="Q4621"/>
      <c r="R4621"/>
    </row>
    <row r="4622" spans="1:18" s="16" customFormat="1" x14ac:dyDescent="0.25">
      <c r="A4622"/>
      <c r="B4622" s="18"/>
      <c r="D4622"/>
      <c r="E4622"/>
      <c r="F4622"/>
      <c r="G4622"/>
      <c r="H4622"/>
      <c r="I4622"/>
      <c r="J4622"/>
      <c r="K4622"/>
      <c r="L4622"/>
      <c r="M4622"/>
      <c r="N4622"/>
      <c r="O4622"/>
      <c r="P4622"/>
      <c r="Q4622"/>
      <c r="R4622"/>
    </row>
    <row r="4623" spans="1:18" s="16" customFormat="1" x14ac:dyDescent="0.25">
      <c r="A4623"/>
      <c r="B4623" s="18"/>
      <c r="D4623"/>
      <c r="E4623"/>
      <c r="F4623"/>
      <c r="G4623"/>
      <c r="H4623"/>
      <c r="I4623"/>
      <c r="J4623"/>
      <c r="K4623"/>
      <c r="L4623"/>
      <c r="M4623"/>
      <c r="N4623"/>
      <c r="O4623"/>
      <c r="P4623"/>
      <c r="Q4623"/>
      <c r="R4623"/>
    </row>
    <row r="4624" spans="1:18" s="16" customFormat="1" x14ac:dyDescent="0.25">
      <c r="A4624"/>
      <c r="B4624" s="18"/>
      <c r="D4624"/>
      <c r="E4624"/>
      <c r="F4624"/>
      <c r="G4624"/>
      <c r="H4624"/>
      <c r="I4624"/>
      <c r="J4624"/>
      <c r="K4624"/>
      <c r="L4624"/>
      <c r="M4624"/>
      <c r="N4624"/>
      <c r="O4624"/>
      <c r="P4624"/>
      <c r="Q4624"/>
      <c r="R4624"/>
    </row>
    <row r="4625" spans="1:18" s="16" customFormat="1" x14ac:dyDescent="0.25">
      <c r="A4625"/>
      <c r="B4625" s="18"/>
      <c r="D4625"/>
      <c r="E4625"/>
      <c r="F4625"/>
      <c r="G4625"/>
      <c r="H4625"/>
      <c r="I4625"/>
      <c r="J4625"/>
      <c r="K4625"/>
      <c r="L4625"/>
      <c r="M4625"/>
      <c r="N4625"/>
      <c r="O4625"/>
      <c r="P4625"/>
      <c r="Q4625"/>
      <c r="R4625"/>
    </row>
    <row r="4626" spans="1:18" s="16" customFormat="1" x14ac:dyDescent="0.25">
      <c r="A4626"/>
      <c r="B4626" s="18"/>
      <c r="D4626"/>
      <c r="E4626"/>
      <c r="F4626"/>
      <c r="G4626"/>
      <c r="H4626"/>
      <c r="I4626"/>
      <c r="J4626"/>
      <c r="K4626"/>
      <c r="L4626"/>
      <c r="M4626"/>
      <c r="N4626"/>
      <c r="O4626"/>
      <c r="P4626"/>
      <c r="Q4626"/>
      <c r="R4626"/>
    </row>
    <row r="4627" spans="1:18" s="16" customFormat="1" x14ac:dyDescent="0.25">
      <c r="A4627"/>
      <c r="B4627" s="18"/>
      <c r="D4627"/>
      <c r="E4627"/>
      <c r="F4627"/>
      <c r="G4627"/>
      <c r="H4627"/>
      <c r="I4627"/>
      <c r="J4627"/>
      <c r="K4627"/>
      <c r="L4627"/>
      <c r="M4627"/>
      <c r="N4627"/>
      <c r="O4627"/>
      <c r="P4627"/>
      <c r="Q4627"/>
      <c r="R4627"/>
    </row>
    <row r="4628" spans="1:18" s="16" customFormat="1" x14ac:dyDescent="0.25">
      <c r="A4628"/>
      <c r="B4628" s="18"/>
      <c r="D4628"/>
      <c r="E4628"/>
      <c r="F4628"/>
      <c r="G4628"/>
      <c r="H4628"/>
      <c r="I4628"/>
      <c r="J4628"/>
      <c r="K4628"/>
      <c r="L4628"/>
      <c r="M4628"/>
      <c r="N4628"/>
      <c r="O4628"/>
      <c r="P4628"/>
      <c r="Q4628"/>
      <c r="R4628"/>
    </row>
    <row r="4629" spans="1:18" s="16" customFormat="1" x14ac:dyDescent="0.25">
      <c r="A4629"/>
      <c r="B4629" s="18"/>
      <c r="D4629"/>
      <c r="E4629"/>
      <c r="F4629"/>
      <c r="G4629"/>
      <c r="H4629"/>
      <c r="I4629"/>
      <c r="J4629"/>
      <c r="K4629"/>
      <c r="L4629"/>
      <c r="M4629"/>
      <c r="N4629"/>
      <c r="O4629"/>
      <c r="P4629"/>
      <c r="Q4629"/>
      <c r="R4629"/>
    </row>
    <row r="4630" spans="1:18" s="16" customFormat="1" x14ac:dyDescent="0.25">
      <c r="A4630"/>
      <c r="B4630" s="18"/>
      <c r="D4630"/>
      <c r="E4630"/>
      <c r="F4630"/>
      <c r="G4630"/>
      <c r="H4630"/>
      <c r="I4630"/>
      <c r="J4630"/>
      <c r="K4630"/>
      <c r="L4630"/>
      <c r="M4630"/>
      <c r="N4630"/>
      <c r="O4630"/>
      <c r="P4630"/>
      <c r="Q4630"/>
      <c r="R4630"/>
    </row>
    <row r="4631" spans="1:18" s="16" customFormat="1" x14ac:dyDescent="0.25">
      <c r="A4631"/>
      <c r="B4631" s="18"/>
      <c r="D4631"/>
      <c r="E4631"/>
      <c r="F4631"/>
      <c r="G4631"/>
      <c r="H4631"/>
      <c r="I4631"/>
      <c r="J4631"/>
      <c r="K4631"/>
      <c r="L4631"/>
      <c r="M4631"/>
      <c r="N4631"/>
      <c r="O4631"/>
      <c r="P4631"/>
      <c r="Q4631"/>
      <c r="R4631"/>
    </row>
    <row r="4632" spans="1:18" s="16" customFormat="1" x14ac:dyDescent="0.25">
      <c r="A4632"/>
      <c r="B4632" s="18"/>
      <c r="D4632"/>
      <c r="E4632"/>
      <c r="F4632"/>
      <c r="G4632"/>
      <c r="H4632"/>
      <c r="I4632"/>
      <c r="J4632"/>
      <c r="K4632"/>
      <c r="L4632"/>
      <c r="M4632"/>
      <c r="N4632"/>
      <c r="O4632"/>
      <c r="P4632"/>
      <c r="Q4632"/>
      <c r="R4632"/>
    </row>
    <row r="4633" spans="1:18" s="16" customFormat="1" x14ac:dyDescent="0.25">
      <c r="A4633"/>
      <c r="B4633" s="18"/>
      <c r="D4633"/>
      <c r="E4633"/>
      <c r="F4633"/>
      <c r="G4633"/>
      <c r="H4633"/>
      <c r="I4633"/>
      <c r="J4633"/>
      <c r="K4633"/>
      <c r="L4633"/>
      <c r="M4633"/>
      <c r="N4633"/>
      <c r="O4633"/>
      <c r="P4633"/>
      <c r="Q4633"/>
      <c r="R4633"/>
    </row>
    <row r="4634" spans="1:18" s="16" customFormat="1" x14ac:dyDescent="0.25">
      <c r="A4634"/>
      <c r="B4634" s="18"/>
      <c r="D4634"/>
      <c r="E4634"/>
      <c r="F4634"/>
      <c r="G4634"/>
      <c r="H4634"/>
      <c r="I4634"/>
      <c r="J4634"/>
      <c r="K4634"/>
      <c r="L4634"/>
      <c r="M4634"/>
      <c r="N4634"/>
      <c r="O4634"/>
      <c r="P4634"/>
      <c r="Q4634"/>
      <c r="R4634"/>
    </row>
    <row r="4635" spans="1:18" s="16" customFormat="1" x14ac:dyDescent="0.25">
      <c r="A4635"/>
      <c r="B4635" s="18"/>
      <c r="D4635"/>
      <c r="E4635"/>
      <c r="F4635"/>
      <c r="G4635"/>
      <c r="H4635"/>
      <c r="I4635"/>
      <c r="J4635"/>
      <c r="K4635"/>
      <c r="L4635"/>
      <c r="M4635"/>
      <c r="N4635"/>
      <c r="O4635"/>
      <c r="P4635"/>
      <c r="Q4635"/>
      <c r="R4635"/>
    </row>
    <row r="4636" spans="1:18" s="16" customFormat="1" x14ac:dyDescent="0.25">
      <c r="A4636"/>
      <c r="B4636" s="18"/>
      <c r="D4636"/>
      <c r="E4636"/>
      <c r="F4636"/>
      <c r="G4636"/>
      <c r="H4636"/>
      <c r="I4636"/>
      <c r="J4636"/>
      <c r="K4636"/>
      <c r="L4636"/>
      <c r="M4636"/>
      <c r="N4636"/>
      <c r="O4636"/>
      <c r="P4636"/>
      <c r="Q4636"/>
      <c r="R4636"/>
    </row>
    <row r="4637" spans="1:18" s="16" customFormat="1" x14ac:dyDescent="0.25">
      <c r="A4637"/>
      <c r="B4637" s="18"/>
      <c r="D4637"/>
      <c r="E4637"/>
      <c r="F4637"/>
      <c r="G4637"/>
      <c r="H4637"/>
      <c r="I4637"/>
      <c r="J4637"/>
      <c r="K4637"/>
      <c r="L4637"/>
      <c r="M4637"/>
      <c r="N4637"/>
      <c r="O4637"/>
      <c r="P4637"/>
      <c r="Q4637"/>
      <c r="R4637"/>
    </row>
    <row r="4638" spans="1:18" s="16" customFormat="1" x14ac:dyDescent="0.25">
      <c r="A4638"/>
      <c r="B4638" s="18"/>
      <c r="D4638"/>
      <c r="E4638"/>
      <c r="F4638"/>
      <c r="G4638"/>
      <c r="H4638"/>
      <c r="I4638"/>
      <c r="J4638"/>
      <c r="K4638"/>
      <c r="L4638"/>
      <c r="M4638"/>
      <c r="N4638"/>
      <c r="O4638"/>
      <c r="P4638"/>
      <c r="Q4638"/>
      <c r="R4638"/>
    </row>
    <row r="4639" spans="1:18" s="16" customFormat="1" x14ac:dyDescent="0.25">
      <c r="A4639"/>
      <c r="B4639" s="18"/>
      <c r="D4639"/>
      <c r="E4639"/>
      <c r="F4639"/>
      <c r="G4639"/>
      <c r="H4639"/>
      <c r="I4639"/>
      <c r="J4639"/>
      <c r="K4639"/>
      <c r="L4639"/>
      <c r="M4639"/>
      <c r="N4639"/>
      <c r="O4639"/>
      <c r="P4639"/>
      <c r="Q4639"/>
      <c r="R4639"/>
    </row>
    <row r="4640" spans="1:18" s="16" customFormat="1" x14ac:dyDescent="0.25">
      <c r="A4640"/>
      <c r="B4640" s="18"/>
      <c r="D4640"/>
      <c r="E4640"/>
      <c r="F4640"/>
      <c r="G4640"/>
      <c r="H4640"/>
      <c r="I4640"/>
      <c r="J4640"/>
      <c r="K4640"/>
      <c r="L4640"/>
      <c r="M4640"/>
      <c r="N4640"/>
      <c r="O4640"/>
      <c r="P4640"/>
      <c r="Q4640"/>
      <c r="R4640"/>
    </row>
    <row r="4641" spans="1:18" s="16" customFormat="1" x14ac:dyDescent="0.25">
      <c r="A4641"/>
      <c r="B4641" s="18"/>
      <c r="D4641"/>
      <c r="E4641"/>
      <c r="F4641"/>
      <c r="G4641"/>
      <c r="H4641"/>
      <c r="I4641"/>
      <c r="J4641"/>
      <c r="K4641"/>
      <c r="L4641"/>
      <c r="M4641"/>
      <c r="N4641"/>
      <c r="O4641"/>
      <c r="P4641"/>
      <c r="Q4641"/>
      <c r="R4641"/>
    </row>
    <row r="4642" spans="1:18" s="16" customFormat="1" x14ac:dyDescent="0.25">
      <c r="A4642"/>
      <c r="B4642" s="18"/>
      <c r="D4642"/>
      <c r="E4642"/>
      <c r="F4642"/>
      <c r="G4642"/>
      <c r="H4642"/>
      <c r="I4642"/>
      <c r="J4642"/>
      <c r="K4642"/>
      <c r="L4642"/>
      <c r="M4642"/>
      <c r="N4642"/>
      <c r="O4642"/>
      <c r="P4642"/>
      <c r="Q4642"/>
      <c r="R4642"/>
    </row>
    <row r="4643" spans="1:18" s="16" customFormat="1" x14ac:dyDescent="0.25">
      <c r="A4643"/>
      <c r="B4643" s="18"/>
      <c r="D4643"/>
      <c r="E4643"/>
      <c r="F4643"/>
      <c r="G4643"/>
      <c r="H4643"/>
      <c r="I4643"/>
      <c r="J4643"/>
      <c r="K4643"/>
      <c r="L4643"/>
      <c r="M4643"/>
      <c r="N4643"/>
      <c r="O4643"/>
      <c r="P4643"/>
      <c r="Q4643"/>
      <c r="R4643"/>
    </row>
    <row r="4644" spans="1:18" s="16" customFormat="1" x14ac:dyDescent="0.25">
      <c r="A4644"/>
      <c r="B4644" s="18"/>
      <c r="D4644"/>
      <c r="E4644"/>
      <c r="F4644"/>
      <c r="G4644"/>
      <c r="H4644"/>
      <c r="I4644"/>
      <c r="J4644"/>
      <c r="K4644"/>
      <c r="L4644"/>
      <c r="M4644"/>
      <c r="N4644"/>
      <c r="O4644"/>
      <c r="P4644"/>
      <c r="Q4644"/>
      <c r="R4644"/>
    </row>
    <row r="4645" spans="1:18" s="16" customFormat="1" x14ac:dyDescent="0.25">
      <c r="A4645"/>
      <c r="B4645" s="18"/>
      <c r="D4645"/>
      <c r="E4645"/>
      <c r="F4645"/>
      <c r="G4645"/>
      <c r="H4645"/>
      <c r="I4645"/>
      <c r="J4645"/>
      <c r="K4645"/>
      <c r="L4645"/>
      <c r="M4645"/>
      <c r="N4645"/>
      <c r="O4645"/>
      <c r="P4645"/>
      <c r="Q4645"/>
      <c r="R4645"/>
    </row>
    <row r="4646" spans="1:18" s="16" customFormat="1" x14ac:dyDescent="0.25">
      <c r="A4646"/>
      <c r="B4646" s="18"/>
      <c r="D4646"/>
      <c r="E4646"/>
      <c r="F4646"/>
      <c r="G4646"/>
      <c r="H4646"/>
      <c r="I4646"/>
      <c r="J4646"/>
      <c r="K4646"/>
      <c r="L4646"/>
      <c r="M4646"/>
      <c r="N4646"/>
      <c r="O4646"/>
      <c r="P4646"/>
      <c r="Q4646"/>
      <c r="R4646"/>
    </row>
    <row r="4647" spans="1:18" s="16" customFormat="1" x14ac:dyDescent="0.25">
      <c r="A4647"/>
      <c r="B4647" s="18"/>
      <c r="D4647"/>
      <c r="E4647"/>
      <c r="F4647"/>
      <c r="G4647"/>
      <c r="H4647"/>
      <c r="I4647"/>
      <c r="J4647"/>
      <c r="K4647"/>
      <c r="L4647"/>
      <c r="M4647"/>
      <c r="N4647"/>
      <c r="O4647"/>
      <c r="P4647"/>
      <c r="Q4647"/>
      <c r="R4647"/>
    </row>
    <row r="4648" spans="1:18" s="16" customFormat="1" x14ac:dyDescent="0.25">
      <c r="A4648"/>
      <c r="B4648" s="18"/>
      <c r="D4648"/>
      <c r="E4648"/>
      <c r="F4648"/>
      <c r="G4648"/>
      <c r="H4648"/>
      <c r="I4648"/>
      <c r="J4648"/>
      <c r="K4648"/>
      <c r="L4648"/>
      <c r="M4648"/>
      <c r="N4648"/>
      <c r="O4648"/>
      <c r="P4648"/>
      <c r="Q4648"/>
      <c r="R4648"/>
    </row>
    <row r="4649" spans="1:18" s="16" customFormat="1" x14ac:dyDescent="0.25">
      <c r="A4649"/>
      <c r="B4649" s="18"/>
      <c r="D4649"/>
      <c r="E4649"/>
      <c r="F4649"/>
      <c r="G4649"/>
      <c r="H4649"/>
      <c r="I4649"/>
      <c r="J4649"/>
      <c r="K4649"/>
      <c r="L4649"/>
      <c r="M4649"/>
      <c r="N4649"/>
      <c r="O4649"/>
      <c r="P4649"/>
      <c r="Q4649"/>
      <c r="R4649"/>
    </row>
    <row r="4650" spans="1:18" s="16" customFormat="1" x14ac:dyDescent="0.25">
      <c r="A4650"/>
      <c r="B4650" s="18"/>
      <c r="D4650"/>
      <c r="E4650"/>
      <c r="F4650"/>
      <c r="G4650"/>
      <c r="H4650"/>
      <c r="I4650"/>
      <c r="J4650"/>
      <c r="K4650"/>
      <c r="L4650"/>
      <c r="M4650"/>
      <c r="N4650"/>
      <c r="O4650"/>
      <c r="P4650"/>
      <c r="Q4650"/>
      <c r="R4650"/>
    </row>
    <row r="4651" spans="1:18" s="16" customFormat="1" x14ac:dyDescent="0.25">
      <c r="A4651"/>
      <c r="B4651" s="18"/>
      <c r="D4651"/>
      <c r="E4651"/>
      <c r="F4651"/>
      <c r="G4651"/>
      <c r="H4651"/>
      <c r="I4651"/>
      <c r="J4651"/>
      <c r="K4651"/>
      <c r="L4651"/>
      <c r="M4651"/>
      <c r="N4651"/>
      <c r="O4651"/>
      <c r="P4651"/>
      <c r="Q4651"/>
      <c r="R4651"/>
    </row>
    <row r="4652" spans="1:18" s="16" customFormat="1" x14ac:dyDescent="0.25">
      <c r="A4652"/>
      <c r="B4652" s="18"/>
      <c r="D4652"/>
      <c r="E4652"/>
      <c r="F4652"/>
      <c r="G4652"/>
      <c r="H4652"/>
      <c r="I4652"/>
      <c r="J4652"/>
      <c r="K4652"/>
      <c r="L4652"/>
      <c r="M4652"/>
      <c r="N4652"/>
      <c r="O4652"/>
      <c r="P4652"/>
      <c r="Q4652"/>
      <c r="R4652"/>
    </row>
    <row r="4653" spans="1:18" s="16" customFormat="1" x14ac:dyDescent="0.25">
      <c r="A4653"/>
      <c r="B4653" s="18"/>
      <c r="D4653"/>
      <c r="E4653"/>
      <c r="F4653"/>
      <c r="G4653"/>
      <c r="H4653"/>
      <c r="I4653"/>
      <c r="J4653"/>
      <c r="K4653"/>
      <c r="L4653"/>
      <c r="M4653"/>
      <c r="N4653"/>
      <c r="O4653"/>
      <c r="P4653"/>
      <c r="Q4653"/>
      <c r="R4653"/>
    </row>
    <row r="4654" spans="1:18" s="16" customFormat="1" x14ac:dyDescent="0.25">
      <c r="A4654"/>
      <c r="B4654" s="18"/>
      <c r="D4654"/>
      <c r="E4654"/>
      <c r="F4654"/>
      <c r="G4654"/>
      <c r="H4654"/>
      <c r="I4654"/>
      <c r="J4654"/>
      <c r="K4654"/>
      <c r="L4654"/>
      <c r="M4654"/>
      <c r="N4654"/>
      <c r="O4654"/>
      <c r="P4654"/>
      <c r="Q4654"/>
      <c r="R4654"/>
    </row>
    <row r="4655" spans="1:18" s="16" customFormat="1" x14ac:dyDescent="0.25">
      <c r="A4655"/>
      <c r="B4655" s="18"/>
      <c r="D4655"/>
      <c r="E4655"/>
      <c r="F4655"/>
      <c r="G4655"/>
      <c r="H4655"/>
      <c r="I4655"/>
      <c r="J4655"/>
      <c r="K4655"/>
      <c r="L4655"/>
      <c r="M4655"/>
      <c r="N4655"/>
      <c r="O4655"/>
      <c r="P4655"/>
      <c r="Q4655"/>
      <c r="R4655"/>
    </row>
    <row r="4656" spans="1:18" s="16" customFormat="1" x14ac:dyDescent="0.25">
      <c r="A4656"/>
      <c r="B4656" s="18"/>
      <c r="D4656"/>
      <c r="E4656"/>
      <c r="F4656"/>
      <c r="G4656"/>
      <c r="H4656"/>
      <c r="I4656"/>
      <c r="J4656"/>
      <c r="K4656"/>
      <c r="L4656"/>
      <c r="M4656"/>
      <c r="N4656"/>
      <c r="O4656"/>
      <c r="P4656"/>
      <c r="Q4656"/>
      <c r="R4656"/>
    </row>
    <row r="4657" spans="1:18" s="16" customFormat="1" x14ac:dyDescent="0.25">
      <c r="A4657"/>
      <c r="B4657" s="18"/>
      <c r="D4657"/>
      <c r="E4657"/>
      <c r="F4657"/>
      <c r="G4657"/>
      <c r="H4657"/>
      <c r="I4657"/>
      <c r="J4657"/>
      <c r="K4657"/>
      <c r="L4657"/>
      <c r="M4657"/>
      <c r="N4657"/>
      <c r="O4657"/>
      <c r="P4657"/>
      <c r="Q4657"/>
      <c r="R4657"/>
    </row>
    <row r="4658" spans="1:18" s="16" customFormat="1" x14ac:dyDescent="0.25">
      <c r="A4658"/>
      <c r="B4658" s="18"/>
      <c r="D4658"/>
      <c r="E4658"/>
      <c r="F4658"/>
      <c r="G4658"/>
      <c r="H4658"/>
      <c r="I4658"/>
      <c r="J4658"/>
      <c r="K4658"/>
      <c r="L4658"/>
      <c r="M4658"/>
      <c r="N4658"/>
      <c r="O4658"/>
      <c r="P4658"/>
      <c r="Q4658"/>
      <c r="R4658"/>
    </row>
    <row r="4659" spans="1:18" s="16" customFormat="1" x14ac:dyDescent="0.25">
      <c r="A4659"/>
      <c r="B4659" s="18"/>
      <c r="D4659"/>
      <c r="E4659"/>
      <c r="F4659"/>
      <c r="G4659"/>
      <c r="H4659"/>
      <c r="I4659"/>
      <c r="J4659"/>
      <c r="K4659"/>
      <c r="L4659"/>
      <c r="M4659"/>
      <c r="N4659"/>
      <c r="O4659"/>
      <c r="P4659"/>
      <c r="Q4659"/>
      <c r="R4659"/>
    </row>
    <row r="4660" spans="1:18" s="16" customFormat="1" x14ac:dyDescent="0.25">
      <c r="A4660"/>
      <c r="B4660" s="18"/>
      <c r="D4660"/>
      <c r="E4660"/>
      <c r="F4660"/>
      <c r="G4660"/>
      <c r="H4660"/>
      <c r="I4660"/>
      <c r="J4660"/>
      <c r="K4660"/>
      <c r="L4660"/>
      <c r="M4660"/>
      <c r="N4660"/>
      <c r="O4660"/>
      <c r="P4660"/>
      <c r="Q4660"/>
      <c r="R4660"/>
    </row>
    <row r="4661" spans="1:18" s="16" customFormat="1" x14ac:dyDescent="0.25">
      <c r="A4661"/>
      <c r="B4661" s="18"/>
      <c r="D4661"/>
      <c r="E4661"/>
      <c r="F4661"/>
      <c r="G4661"/>
      <c r="H4661"/>
      <c r="I4661"/>
      <c r="J4661"/>
      <c r="K4661"/>
      <c r="L4661"/>
      <c r="M4661"/>
      <c r="N4661"/>
      <c r="O4661"/>
      <c r="P4661"/>
      <c r="Q4661"/>
      <c r="R4661"/>
    </row>
    <row r="4662" spans="1:18" s="16" customFormat="1" x14ac:dyDescent="0.25">
      <c r="A4662"/>
      <c r="B4662" s="17"/>
      <c r="D4662"/>
      <c r="E4662"/>
      <c r="F4662"/>
      <c r="G4662"/>
      <c r="H4662"/>
      <c r="I4662"/>
      <c r="J4662"/>
      <c r="K4662"/>
      <c r="L4662"/>
      <c r="M4662"/>
      <c r="N4662"/>
      <c r="O4662"/>
      <c r="P4662"/>
      <c r="Q4662"/>
      <c r="R4662"/>
    </row>
    <row r="4663" spans="1:18" s="16" customFormat="1" x14ac:dyDescent="0.25">
      <c r="A4663"/>
      <c r="B4663" s="18"/>
      <c r="D4663"/>
      <c r="E4663"/>
      <c r="F4663"/>
      <c r="G4663"/>
      <c r="H4663"/>
      <c r="I4663"/>
      <c r="J4663"/>
      <c r="K4663"/>
      <c r="L4663"/>
      <c r="M4663"/>
      <c r="N4663"/>
      <c r="O4663"/>
      <c r="P4663"/>
      <c r="Q4663"/>
      <c r="R4663"/>
    </row>
    <row r="4664" spans="1:18" s="16" customFormat="1" x14ac:dyDescent="0.25">
      <c r="A4664"/>
      <c r="B4664" s="18"/>
      <c r="D4664"/>
      <c r="E4664"/>
      <c r="F4664"/>
      <c r="G4664"/>
      <c r="H4664"/>
      <c r="I4664"/>
      <c r="J4664"/>
      <c r="K4664"/>
      <c r="L4664"/>
      <c r="M4664"/>
      <c r="N4664"/>
      <c r="O4664"/>
      <c r="P4664"/>
      <c r="Q4664"/>
      <c r="R4664"/>
    </row>
    <row r="4665" spans="1:18" s="16" customFormat="1" x14ac:dyDescent="0.25">
      <c r="A4665"/>
      <c r="B4665" s="18"/>
      <c r="D4665"/>
      <c r="E4665"/>
      <c r="F4665"/>
      <c r="G4665"/>
      <c r="H4665"/>
      <c r="I4665"/>
      <c r="J4665"/>
      <c r="K4665"/>
      <c r="L4665"/>
      <c r="M4665"/>
      <c r="N4665"/>
      <c r="O4665"/>
      <c r="P4665"/>
      <c r="Q4665"/>
      <c r="R4665"/>
    </row>
    <row r="4666" spans="1:18" s="16" customFormat="1" x14ac:dyDescent="0.25">
      <c r="A4666"/>
      <c r="B4666" s="18"/>
      <c r="D4666"/>
      <c r="E4666"/>
      <c r="F4666"/>
      <c r="G4666"/>
      <c r="H4666"/>
      <c r="I4666"/>
      <c r="J4666"/>
      <c r="K4666"/>
      <c r="L4666"/>
      <c r="M4666"/>
      <c r="N4666"/>
      <c r="O4666"/>
      <c r="P4666"/>
      <c r="Q4666"/>
      <c r="R4666"/>
    </row>
    <row r="4667" spans="1:18" s="16" customFormat="1" x14ac:dyDescent="0.25">
      <c r="A4667"/>
      <c r="B4667" s="18"/>
      <c r="D4667"/>
      <c r="E4667"/>
      <c r="F4667"/>
      <c r="G4667"/>
      <c r="H4667"/>
      <c r="I4667"/>
      <c r="J4667"/>
      <c r="K4667"/>
      <c r="L4667"/>
      <c r="M4667"/>
      <c r="N4667"/>
      <c r="O4667"/>
      <c r="P4667"/>
      <c r="Q4667"/>
      <c r="R4667"/>
    </row>
    <row r="4668" spans="1:18" s="16" customFormat="1" x14ac:dyDescent="0.25">
      <c r="A4668"/>
      <c r="B4668" s="18"/>
      <c r="D4668"/>
      <c r="E4668"/>
      <c r="F4668"/>
      <c r="G4668"/>
      <c r="H4668"/>
      <c r="I4668"/>
      <c r="J4668"/>
      <c r="K4668"/>
      <c r="L4668"/>
      <c r="M4668"/>
      <c r="N4668"/>
      <c r="O4668"/>
      <c r="P4668"/>
      <c r="Q4668"/>
      <c r="R4668"/>
    </row>
    <row r="4669" spans="1:18" s="16" customFormat="1" x14ac:dyDescent="0.25">
      <c r="A4669"/>
      <c r="B4669" s="18"/>
      <c r="D4669"/>
      <c r="E4669"/>
      <c r="F4669"/>
      <c r="G4669"/>
      <c r="H4669"/>
      <c r="I4669"/>
      <c r="J4669"/>
      <c r="K4669"/>
      <c r="L4669"/>
      <c r="M4669"/>
      <c r="N4669"/>
      <c r="O4669"/>
      <c r="P4669"/>
      <c r="Q4669"/>
      <c r="R4669"/>
    </row>
    <row r="4670" spans="1:18" s="16" customFormat="1" x14ac:dyDescent="0.25">
      <c r="A4670"/>
      <c r="B4670" s="18"/>
      <c r="D4670"/>
      <c r="E4670"/>
      <c r="F4670"/>
      <c r="G4670"/>
      <c r="H4670"/>
      <c r="I4670"/>
      <c r="J4670"/>
      <c r="K4670"/>
      <c r="L4670"/>
      <c r="M4670"/>
      <c r="N4670"/>
      <c r="O4670"/>
      <c r="P4670"/>
      <c r="Q4670"/>
      <c r="R4670"/>
    </row>
    <row r="4671" spans="1:18" s="16" customFormat="1" x14ac:dyDescent="0.25">
      <c r="A4671"/>
      <c r="B4671" s="18"/>
      <c r="D4671"/>
      <c r="E4671"/>
      <c r="F4671"/>
      <c r="G4671"/>
      <c r="H4671"/>
      <c r="I4671"/>
      <c r="J4671"/>
      <c r="K4671"/>
      <c r="L4671"/>
      <c r="M4671"/>
      <c r="N4671"/>
      <c r="O4671"/>
      <c r="P4671"/>
      <c r="Q4671"/>
      <c r="R4671"/>
    </row>
    <row r="4672" spans="1:18" s="16" customFormat="1" x14ac:dyDescent="0.25">
      <c r="A4672"/>
      <c r="B4672" s="18"/>
      <c r="D4672"/>
      <c r="E4672"/>
      <c r="F4672"/>
      <c r="G4672"/>
      <c r="H4672"/>
      <c r="I4672"/>
      <c r="J4672"/>
      <c r="K4672"/>
      <c r="L4672"/>
      <c r="M4672"/>
      <c r="N4672"/>
      <c r="O4672"/>
      <c r="P4672"/>
      <c r="Q4672"/>
      <c r="R4672"/>
    </row>
    <row r="4673" spans="1:18" s="16" customFormat="1" x14ac:dyDescent="0.25">
      <c r="A4673"/>
      <c r="B4673" s="18"/>
      <c r="D4673"/>
      <c r="E4673"/>
      <c r="F4673"/>
      <c r="G4673"/>
      <c r="H4673"/>
      <c r="I4673"/>
      <c r="J4673"/>
      <c r="K4673"/>
      <c r="L4673"/>
      <c r="M4673"/>
      <c r="N4673"/>
      <c r="O4673"/>
      <c r="P4673"/>
      <c r="Q4673"/>
      <c r="R4673"/>
    </row>
    <row r="4674" spans="1:18" s="16" customFormat="1" x14ac:dyDescent="0.25">
      <c r="A4674"/>
      <c r="B4674" s="18"/>
      <c r="D4674"/>
      <c r="E4674"/>
      <c r="F4674"/>
      <c r="G4674"/>
      <c r="H4674"/>
      <c r="I4674"/>
      <c r="J4674"/>
      <c r="K4674"/>
      <c r="L4674"/>
      <c r="M4674"/>
      <c r="N4674"/>
      <c r="O4674"/>
      <c r="P4674"/>
      <c r="Q4674"/>
      <c r="R4674"/>
    </row>
    <row r="4675" spans="1:18" s="16" customFormat="1" x14ac:dyDescent="0.25">
      <c r="A4675"/>
      <c r="B4675" s="18"/>
      <c r="D4675"/>
      <c r="E4675"/>
      <c r="F4675"/>
      <c r="G4675"/>
      <c r="H4675"/>
      <c r="I4675"/>
      <c r="J4675"/>
      <c r="K4675"/>
      <c r="L4675"/>
      <c r="M4675"/>
      <c r="N4675"/>
      <c r="O4675"/>
      <c r="P4675"/>
      <c r="Q4675"/>
      <c r="R4675"/>
    </row>
    <row r="4676" spans="1:18" s="16" customFormat="1" x14ac:dyDescent="0.25">
      <c r="A4676"/>
      <c r="B4676" s="18"/>
      <c r="D4676"/>
      <c r="E4676"/>
      <c r="F4676"/>
      <c r="G4676"/>
      <c r="H4676"/>
      <c r="I4676"/>
      <c r="J4676"/>
      <c r="K4676"/>
      <c r="L4676"/>
      <c r="M4676"/>
      <c r="N4676"/>
      <c r="O4676"/>
      <c r="P4676"/>
      <c r="Q4676"/>
      <c r="R4676"/>
    </row>
    <row r="4677" spans="1:18" s="16" customFormat="1" x14ac:dyDescent="0.25">
      <c r="A4677"/>
      <c r="B4677" s="18"/>
      <c r="D4677"/>
      <c r="E4677"/>
      <c r="F4677"/>
      <c r="G4677"/>
      <c r="H4677"/>
      <c r="I4677"/>
      <c r="J4677"/>
      <c r="K4677"/>
      <c r="L4677"/>
      <c r="M4677"/>
      <c r="N4677"/>
      <c r="O4677"/>
      <c r="P4677"/>
      <c r="Q4677"/>
      <c r="R4677"/>
    </row>
    <row r="4678" spans="1:18" s="16" customFormat="1" x14ac:dyDescent="0.25">
      <c r="A4678"/>
      <c r="B4678" s="18"/>
      <c r="D4678"/>
      <c r="E4678"/>
      <c r="F4678"/>
      <c r="G4678"/>
      <c r="H4678"/>
      <c r="I4678"/>
      <c r="J4678"/>
      <c r="K4678"/>
      <c r="L4678"/>
      <c r="M4678"/>
      <c r="N4678"/>
      <c r="O4678"/>
      <c r="P4678"/>
      <c r="Q4678"/>
      <c r="R4678"/>
    </row>
    <row r="4679" spans="1:18" s="16" customFormat="1" x14ac:dyDescent="0.25">
      <c r="A4679"/>
      <c r="B4679" s="18"/>
      <c r="D4679"/>
      <c r="E4679"/>
      <c r="F4679"/>
      <c r="G4679"/>
      <c r="H4679"/>
      <c r="I4679"/>
      <c r="J4679"/>
      <c r="K4679"/>
      <c r="L4679"/>
      <c r="M4679"/>
      <c r="N4679"/>
      <c r="O4679"/>
      <c r="P4679"/>
      <c r="Q4679"/>
      <c r="R4679"/>
    </row>
    <row r="4680" spans="1:18" s="16" customFormat="1" x14ac:dyDescent="0.25">
      <c r="A4680"/>
      <c r="B4680" s="18"/>
      <c r="D4680"/>
      <c r="E4680"/>
      <c r="F4680"/>
      <c r="G4680"/>
      <c r="H4680"/>
      <c r="I4680"/>
      <c r="J4680"/>
      <c r="K4680"/>
      <c r="L4680"/>
      <c r="M4680"/>
      <c r="N4680"/>
      <c r="O4680"/>
      <c r="P4680"/>
      <c r="Q4680"/>
      <c r="R4680"/>
    </row>
    <row r="4681" spans="1:18" s="16" customFormat="1" x14ac:dyDescent="0.25">
      <c r="A4681"/>
      <c r="B4681" s="18"/>
      <c r="D4681"/>
      <c r="E4681"/>
      <c r="F4681"/>
      <c r="G4681"/>
      <c r="H4681"/>
      <c r="I4681"/>
      <c r="J4681"/>
      <c r="K4681"/>
      <c r="L4681"/>
      <c r="M4681"/>
      <c r="N4681"/>
      <c r="O4681"/>
      <c r="P4681"/>
      <c r="Q4681"/>
      <c r="R4681"/>
    </row>
    <row r="4682" spans="1:18" s="16" customFormat="1" x14ac:dyDescent="0.25">
      <c r="A4682"/>
      <c r="B4682" s="18"/>
      <c r="D4682"/>
      <c r="E4682"/>
      <c r="F4682"/>
      <c r="G4682"/>
      <c r="H4682"/>
      <c r="I4682"/>
      <c r="J4682"/>
      <c r="K4682"/>
      <c r="L4682"/>
      <c r="M4682"/>
      <c r="N4682"/>
      <c r="O4682"/>
      <c r="P4682"/>
      <c r="Q4682"/>
      <c r="R4682"/>
    </row>
    <row r="4683" spans="1:18" s="16" customFormat="1" x14ac:dyDescent="0.25">
      <c r="A4683"/>
      <c r="B4683" s="18"/>
      <c r="D4683"/>
      <c r="E4683"/>
      <c r="F4683"/>
      <c r="G4683"/>
      <c r="H4683"/>
      <c r="I4683"/>
      <c r="J4683"/>
      <c r="K4683"/>
      <c r="L4683"/>
      <c r="M4683"/>
      <c r="N4683"/>
      <c r="O4683"/>
      <c r="P4683"/>
      <c r="Q4683"/>
      <c r="R4683"/>
    </row>
    <row r="4684" spans="1:18" s="16" customFormat="1" x14ac:dyDescent="0.25">
      <c r="A4684"/>
      <c r="B4684" s="18"/>
      <c r="D4684"/>
      <c r="E4684"/>
      <c r="F4684"/>
      <c r="G4684"/>
      <c r="H4684"/>
      <c r="I4684"/>
      <c r="J4684"/>
      <c r="K4684"/>
      <c r="L4684"/>
      <c r="M4684"/>
      <c r="N4684"/>
      <c r="O4684"/>
      <c r="P4684"/>
      <c r="Q4684"/>
      <c r="R4684"/>
    </row>
    <row r="4685" spans="1:18" s="16" customFormat="1" x14ac:dyDescent="0.25">
      <c r="A4685"/>
      <c r="B4685" s="18"/>
      <c r="D4685"/>
      <c r="E4685"/>
      <c r="F4685"/>
      <c r="G4685"/>
      <c r="H4685"/>
      <c r="I4685"/>
      <c r="J4685"/>
      <c r="K4685"/>
      <c r="L4685"/>
      <c r="M4685"/>
      <c r="N4685"/>
      <c r="O4685"/>
      <c r="P4685"/>
      <c r="Q4685"/>
      <c r="R4685"/>
    </row>
    <row r="4686" spans="1:18" s="16" customFormat="1" x14ac:dyDescent="0.25">
      <c r="A4686"/>
      <c r="B4686" s="18"/>
      <c r="D4686"/>
      <c r="E4686"/>
      <c r="F4686"/>
      <c r="G4686"/>
      <c r="H4686"/>
      <c r="I4686"/>
      <c r="J4686"/>
      <c r="K4686"/>
      <c r="L4686"/>
      <c r="M4686"/>
      <c r="N4686"/>
      <c r="O4686"/>
      <c r="P4686"/>
      <c r="Q4686"/>
      <c r="R4686"/>
    </row>
    <row r="4687" spans="1:18" s="16" customFormat="1" x14ac:dyDescent="0.25">
      <c r="A4687"/>
      <c r="B4687" s="18"/>
      <c r="D4687"/>
      <c r="E4687"/>
      <c r="F4687"/>
      <c r="G4687"/>
      <c r="H4687"/>
      <c r="I4687"/>
      <c r="J4687"/>
      <c r="K4687"/>
      <c r="L4687"/>
      <c r="M4687"/>
      <c r="N4687"/>
      <c r="O4687"/>
      <c r="P4687"/>
      <c r="Q4687"/>
      <c r="R4687"/>
    </row>
    <row r="4688" spans="1:18" s="16" customFormat="1" x14ac:dyDescent="0.25">
      <c r="A4688"/>
      <c r="B4688" s="18"/>
      <c r="D4688"/>
      <c r="E4688"/>
      <c r="F4688"/>
      <c r="G4688"/>
      <c r="H4688"/>
      <c r="I4688"/>
      <c r="J4688"/>
      <c r="K4688"/>
      <c r="L4688"/>
      <c r="M4688"/>
      <c r="N4688"/>
      <c r="O4688"/>
      <c r="P4688"/>
      <c r="Q4688"/>
      <c r="R4688"/>
    </row>
    <row r="4689" spans="1:18" s="16" customFormat="1" x14ac:dyDescent="0.25">
      <c r="A4689"/>
      <c r="B4689" s="18"/>
      <c r="D4689"/>
      <c r="E4689"/>
      <c r="F4689"/>
      <c r="G4689"/>
      <c r="H4689"/>
      <c r="I4689"/>
      <c r="J4689"/>
      <c r="K4689"/>
      <c r="L4689"/>
      <c r="M4689"/>
      <c r="N4689"/>
      <c r="O4689"/>
      <c r="P4689"/>
      <c r="Q4689"/>
      <c r="R4689"/>
    </row>
    <row r="4690" spans="1:18" s="16" customFormat="1" x14ac:dyDescent="0.25">
      <c r="A4690"/>
      <c r="B4690" s="18"/>
      <c r="D4690"/>
      <c r="E4690"/>
      <c r="F4690"/>
      <c r="G4690"/>
      <c r="H4690"/>
      <c r="I4690"/>
      <c r="J4690"/>
      <c r="K4690"/>
      <c r="L4690"/>
      <c r="M4690"/>
      <c r="N4690"/>
      <c r="O4690"/>
      <c r="P4690"/>
      <c r="Q4690"/>
      <c r="R4690"/>
    </row>
    <row r="4691" spans="1:18" s="16" customFormat="1" x14ac:dyDescent="0.25">
      <c r="A4691"/>
      <c r="B4691" s="18"/>
      <c r="D4691"/>
      <c r="E4691"/>
      <c r="F4691"/>
      <c r="G4691"/>
      <c r="H4691"/>
      <c r="I4691"/>
      <c r="J4691"/>
      <c r="K4691"/>
      <c r="L4691"/>
      <c r="M4691"/>
      <c r="N4691"/>
      <c r="O4691"/>
      <c r="P4691"/>
      <c r="Q4691"/>
      <c r="R4691"/>
    </row>
    <row r="4692" spans="1:18" s="16" customFormat="1" x14ac:dyDescent="0.25">
      <c r="A4692"/>
      <c r="B4692" s="18"/>
      <c r="D4692"/>
      <c r="E4692"/>
      <c r="F4692"/>
      <c r="G4692"/>
      <c r="H4692"/>
      <c r="I4692"/>
      <c r="J4692"/>
      <c r="K4692"/>
      <c r="L4692"/>
      <c r="M4692"/>
      <c r="N4692"/>
      <c r="O4692"/>
      <c r="P4692"/>
      <c r="Q4692"/>
      <c r="R4692"/>
    </row>
    <row r="4693" spans="1:18" s="16" customFormat="1" x14ac:dyDescent="0.25">
      <c r="A4693"/>
      <c r="B4693" s="18"/>
      <c r="D4693"/>
      <c r="E4693"/>
      <c r="F4693"/>
      <c r="G4693"/>
      <c r="H4693"/>
      <c r="I4693"/>
      <c r="J4693"/>
      <c r="K4693"/>
      <c r="L4693"/>
      <c r="M4693"/>
      <c r="N4693"/>
      <c r="O4693"/>
      <c r="P4693"/>
      <c r="Q4693"/>
      <c r="R4693"/>
    </row>
    <row r="4694" spans="1:18" s="16" customFormat="1" x14ac:dyDescent="0.25">
      <c r="A4694"/>
      <c r="B4694" s="18"/>
      <c r="D4694"/>
      <c r="E4694"/>
      <c r="F4694"/>
      <c r="G4694"/>
      <c r="H4694"/>
      <c r="I4694"/>
      <c r="J4694"/>
      <c r="K4694"/>
      <c r="L4694"/>
      <c r="M4694"/>
      <c r="N4694"/>
      <c r="O4694"/>
      <c r="P4694"/>
      <c r="Q4694"/>
      <c r="R4694"/>
    </row>
    <row r="4695" spans="1:18" s="16" customFormat="1" x14ac:dyDescent="0.25">
      <c r="A4695"/>
      <c r="B4695" s="18"/>
      <c r="D4695"/>
      <c r="E4695"/>
      <c r="F4695"/>
      <c r="G4695"/>
      <c r="H4695"/>
      <c r="I4695"/>
      <c r="J4695"/>
      <c r="K4695"/>
      <c r="L4695"/>
      <c r="M4695"/>
      <c r="N4695"/>
      <c r="O4695"/>
      <c r="P4695"/>
      <c r="Q4695"/>
      <c r="R4695"/>
    </row>
    <row r="4696" spans="1:18" s="16" customFormat="1" x14ac:dyDescent="0.25">
      <c r="A4696"/>
      <c r="B4696" s="18"/>
      <c r="D4696"/>
      <c r="E4696"/>
      <c r="F4696"/>
      <c r="G4696"/>
      <c r="H4696"/>
      <c r="I4696"/>
      <c r="J4696"/>
      <c r="K4696"/>
      <c r="L4696"/>
      <c r="M4696"/>
      <c r="N4696"/>
      <c r="O4696"/>
      <c r="P4696"/>
      <c r="Q4696"/>
      <c r="R4696"/>
    </row>
    <row r="4697" spans="1:18" s="16" customFormat="1" x14ac:dyDescent="0.25">
      <c r="A4697"/>
      <c r="B4697" s="18"/>
      <c r="D4697"/>
      <c r="E4697"/>
      <c r="F4697"/>
      <c r="G4697"/>
      <c r="H4697"/>
      <c r="I4697"/>
      <c r="J4697"/>
      <c r="K4697"/>
      <c r="L4697"/>
      <c r="M4697"/>
      <c r="N4697"/>
      <c r="O4697"/>
      <c r="P4697"/>
      <c r="Q4697"/>
      <c r="R4697"/>
    </row>
    <row r="4698" spans="1:18" s="16" customFormat="1" x14ac:dyDescent="0.25">
      <c r="A4698"/>
      <c r="B4698" s="18"/>
      <c r="D4698"/>
      <c r="E4698"/>
      <c r="F4698"/>
      <c r="G4698"/>
      <c r="H4698"/>
      <c r="I4698"/>
      <c r="J4698"/>
      <c r="K4698"/>
      <c r="L4698"/>
      <c r="M4698"/>
      <c r="N4698"/>
      <c r="O4698"/>
      <c r="P4698"/>
      <c r="Q4698"/>
      <c r="R4698"/>
    </row>
    <row r="4699" spans="1:18" s="16" customFormat="1" x14ac:dyDescent="0.25">
      <c r="A4699"/>
      <c r="B4699" s="18"/>
      <c r="D4699"/>
      <c r="E4699"/>
      <c r="F4699"/>
      <c r="G4699"/>
      <c r="H4699"/>
      <c r="I4699"/>
      <c r="J4699"/>
      <c r="K4699"/>
      <c r="L4699"/>
      <c r="M4699"/>
      <c r="N4699"/>
      <c r="O4699"/>
      <c r="P4699"/>
      <c r="Q4699"/>
      <c r="R4699"/>
    </row>
    <row r="4700" spans="1:18" s="16" customFormat="1" x14ac:dyDescent="0.25">
      <c r="A4700"/>
      <c r="B4700" s="18"/>
      <c r="D4700"/>
      <c r="E4700"/>
      <c r="F4700"/>
      <c r="G4700"/>
      <c r="H4700"/>
      <c r="I4700"/>
      <c r="J4700"/>
      <c r="K4700"/>
      <c r="L4700"/>
      <c r="M4700"/>
      <c r="N4700"/>
      <c r="O4700"/>
      <c r="P4700"/>
      <c r="Q4700"/>
      <c r="R4700"/>
    </row>
    <row r="4701" spans="1:18" s="16" customFormat="1" x14ac:dyDescent="0.25">
      <c r="A4701"/>
      <c r="B4701" s="18"/>
      <c r="D4701"/>
      <c r="E4701"/>
      <c r="F4701"/>
      <c r="G4701"/>
      <c r="H4701"/>
      <c r="I4701"/>
      <c r="J4701"/>
      <c r="K4701"/>
      <c r="L4701"/>
      <c r="M4701"/>
      <c r="N4701"/>
      <c r="O4701"/>
      <c r="P4701"/>
      <c r="Q4701"/>
      <c r="R4701"/>
    </row>
    <row r="4702" spans="1:18" s="16" customFormat="1" x14ac:dyDescent="0.25">
      <c r="A4702"/>
      <c r="B4702" s="18"/>
      <c r="D4702"/>
      <c r="E4702"/>
      <c r="F4702"/>
      <c r="G4702"/>
      <c r="H4702"/>
      <c r="I4702"/>
      <c r="J4702"/>
      <c r="K4702"/>
      <c r="L4702"/>
      <c r="M4702"/>
      <c r="N4702"/>
      <c r="O4702"/>
      <c r="P4702"/>
      <c r="Q4702"/>
      <c r="R4702"/>
    </row>
    <row r="4703" spans="1:18" s="16" customFormat="1" x14ac:dyDescent="0.25">
      <c r="A4703"/>
      <c r="B4703" s="18"/>
      <c r="D4703"/>
      <c r="E4703"/>
      <c r="F4703"/>
      <c r="G4703"/>
      <c r="H4703"/>
      <c r="I4703"/>
      <c r="J4703"/>
      <c r="K4703"/>
      <c r="L4703"/>
      <c r="M4703"/>
      <c r="N4703"/>
      <c r="O4703"/>
      <c r="P4703"/>
      <c r="Q4703"/>
      <c r="R4703"/>
    </row>
    <row r="4704" spans="1:18" s="16" customFormat="1" x14ac:dyDescent="0.25">
      <c r="A4704"/>
      <c r="B4704" s="18"/>
      <c r="D4704"/>
      <c r="E4704"/>
      <c r="F4704"/>
      <c r="G4704"/>
      <c r="H4704"/>
      <c r="I4704"/>
      <c r="J4704"/>
      <c r="K4704"/>
      <c r="L4704"/>
      <c r="M4704"/>
      <c r="N4704"/>
      <c r="O4704"/>
      <c r="P4704"/>
      <c r="Q4704"/>
      <c r="R4704"/>
    </row>
    <row r="4705" spans="1:18" s="16" customFormat="1" x14ac:dyDescent="0.25">
      <c r="A4705"/>
      <c r="B4705" s="18"/>
      <c r="D4705"/>
      <c r="E4705"/>
      <c r="F4705"/>
      <c r="G4705"/>
      <c r="H4705"/>
      <c r="I4705"/>
      <c r="J4705"/>
      <c r="K4705"/>
      <c r="L4705"/>
      <c r="M4705"/>
      <c r="N4705"/>
      <c r="O4705"/>
      <c r="P4705"/>
      <c r="Q4705"/>
      <c r="R4705"/>
    </row>
    <row r="4706" spans="1:18" s="16" customFormat="1" x14ac:dyDescent="0.25">
      <c r="A4706"/>
      <c r="B4706" s="18"/>
      <c r="D4706"/>
      <c r="E4706"/>
      <c r="F4706"/>
      <c r="G4706"/>
      <c r="H4706"/>
      <c r="I4706"/>
      <c r="J4706"/>
      <c r="K4706"/>
      <c r="L4706"/>
      <c r="M4706"/>
      <c r="N4706"/>
      <c r="O4706"/>
      <c r="P4706"/>
      <c r="Q4706"/>
      <c r="R4706"/>
    </row>
    <row r="4707" spans="1:18" s="16" customFormat="1" x14ac:dyDescent="0.25">
      <c r="A4707"/>
      <c r="B4707" s="18"/>
      <c r="D4707"/>
      <c r="E4707"/>
      <c r="F4707"/>
      <c r="G4707"/>
      <c r="H4707"/>
      <c r="I4707"/>
      <c r="J4707"/>
      <c r="K4707"/>
      <c r="L4707"/>
      <c r="M4707"/>
      <c r="N4707"/>
      <c r="O4707"/>
      <c r="P4707"/>
      <c r="Q4707"/>
      <c r="R4707"/>
    </row>
    <row r="4708" spans="1:18" s="16" customFormat="1" x14ac:dyDescent="0.25">
      <c r="A4708"/>
      <c r="B4708" s="18"/>
      <c r="D4708"/>
      <c r="E4708"/>
      <c r="F4708"/>
      <c r="G4708"/>
      <c r="H4708"/>
      <c r="I4708"/>
      <c r="J4708"/>
      <c r="K4708"/>
      <c r="L4708"/>
      <c r="M4708"/>
      <c r="N4708"/>
      <c r="O4708"/>
      <c r="P4708"/>
      <c r="Q4708"/>
      <c r="R4708"/>
    </row>
    <row r="4709" spans="1:18" s="16" customFormat="1" x14ac:dyDescent="0.25">
      <c r="A4709"/>
      <c r="B4709" s="18"/>
      <c r="D4709"/>
      <c r="E4709"/>
      <c r="F4709"/>
      <c r="G4709"/>
      <c r="H4709"/>
      <c r="I4709"/>
      <c r="J4709"/>
      <c r="K4709"/>
      <c r="L4709"/>
      <c r="M4709"/>
      <c r="N4709"/>
      <c r="O4709"/>
      <c r="P4709"/>
      <c r="Q4709"/>
      <c r="R4709"/>
    </row>
    <row r="4710" spans="1:18" s="16" customFormat="1" x14ac:dyDescent="0.25">
      <c r="A4710"/>
      <c r="B4710" s="18"/>
      <c r="D4710"/>
      <c r="E4710"/>
      <c r="F4710"/>
      <c r="G4710"/>
      <c r="H4710"/>
      <c r="I4710"/>
      <c r="J4710"/>
      <c r="K4710"/>
      <c r="L4710"/>
      <c r="M4710"/>
      <c r="N4710"/>
      <c r="O4710"/>
      <c r="P4710"/>
      <c r="Q4710"/>
      <c r="R4710"/>
    </row>
    <row r="4711" spans="1:18" s="16" customFormat="1" x14ac:dyDescent="0.25">
      <c r="A4711"/>
      <c r="B4711" s="18"/>
      <c r="D4711"/>
      <c r="E4711"/>
      <c r="F4711"/>
      <c r="G4711"/>
      <c r="H4711"/>
      <c r="I4711"/>
      <c r="J4711"/>
      <c r="K4711"/>
      <c r="L4711"/>
      <c r="M4711"/>
      <c r="N4711"/>
      <c r="O4711"/>
      <c r="P4711"/>
      <c r="Q4711"/>
      <c r="R4711"/>
    </row>
    <row r="4712" spans="1:18" s="16" customFormat="1" x14ac:dyDescent="0.25">
      <c r="A4712"/>
      <c r="B4712" s="17"/>
      <c r="D4712"/>
      <c r="E4712"/>
      <c r="F4712"/>
      <c r="G4712"/>
      <c r="H4712"/>
      <c r="I4712"/>
      <c r="J4712"/>
      <c r="K4712"/>
      <c r="L4712"/>
      <c r="M4712"/>
      <c r="N4712"/>
      <c r="O4712"/>
      <c r="P4712"/>
      <c r="Q4712"/>
      <c r="R4712"/>
    </row>
    <row r="4713" spans="1:18" s="16" customFormat="1" x14ac:dyDescent="0.25">
      <c r="A4713"/>
      <c r="B4713" s="18"/>
      <c r="D4713"/>
      <c r="E4713"/>
      <c r="F4713"/>
      <c r="G4713"/>
      <c r="H4713"/>
      <c r="I4713"/>
      <c r="J4713"/>
      <c r="K4713"/>
      <c r="L4713"/>
      <c r="M4713"/>
      <c r="N4713"/>
      <c r="O4713"/>
      <c r="P4713"/>
      <c r="Q4713"/>
      <c r="R4713"/>
    </row>
    <row r="4714" spans="1:18" s="16" customFormat="1" x14ac:dyDescent="0.25">
      <c r="A4714"/>
      <c r="B4714" s="18"/>
      <c r="D4714"/>
      <c r="E4714"/>
      <c r="F4714"/>
      <c r="G4714"/>
      <c r="H4714"/>
      <c r="I4714"/>
      <c r="J4714"/>
      <c r="K4714"/>
      <c r="L4714"/>
      <c r="M4714"/>
      <c r="N4714"/>
      <c r="O4714"/>
      <c r="P4714"/>
      <c r="Q4714"/>
      <c r="R4714"/>
    </row>
    <row r="4715" spans="1:18" s="16" customFormat="1" x14ac:dyDescent="0.25">
      <c r="A4715"/>
      <c r="B4715" s="18"/>
      <c r="D4715"/>
      <c r="E4715"/>
      <c r="F4715"/>
      <c r="G4715"/>
      <c r="H4715"/>
      <c r="I4715"/>
      <c r="J4715"/>
      <c r="K4715"/>
      <c r="L4715"/>
      <c r="M4715"/>
      <c r="N4715"/>
      <c r="O4715"/>
      <c r="P4715"/>
      <c r="Q4715"/>
      <c r="R4715"/>
    </row>
    <row r="4716" spans="1:18" s="16" customFormat="1" x14ac:dyDescent="0.25">
      <c r="A4716"/>
      <c r="B4716" s="18"/>
      <c r="D4716"/>
      <c r="E4716"/>
      <c r="F4716"/>
      <c r="G4716"/>
      <c r="H4716"/>
      <c r="I4716"/>
      <c r="J4716"/>
      <c r="K4716"/>
      <c r="L4716"/>
      <c r="M4716"/>
      <c r="N4716"/>
      <c r="O4716"/>
      <c r="P4716"/>
      <c r="Q4716"/>
      <c r="R4716"/>
    </row>
    <row r="4717" spans="1:18" s="16" customFormat="1" x14ac:dyDescent="0.25">
      <c r="A4717"/>
      <c r="B4717" s="18"/>
      <c r="D4717"/>
      <c r="E4717"/>
      <c r="F4717"/>
      <c r="G4717"/>
      <c r="H4717"/>
      <c r="I4717"/>
      <c r="J4717"/>
      <c r="K4717"/>
      <c r="L4717"/>
      <c r="M4717"/>
      <c r="N4717"/>
      <c r="O4717"/>
      <c r="P4717"/>
      <c r="Q4717"/>
      <c r="R4717"/>
    </row>
    <row r="4718" spans="1:18" s="16" customFormat="1" x14ac:dyDescent="0.25">
      <c r="A4718"/>
      <c r="B4718" s="18"/>
      <c r="D4718"/>
      <c r="E4718"/>
      <c r="F4718"/>
      <c r="G4718"/>
      <c r="H4718"/>
      <c r="I4718"/>
      <c r="J4718"/>
      <c r="K4718"/>
      <c r="L4718"/>
      <c r="M4718"/>
      <c r="N4718"/>
      <c r="O4718"/>
      <c r="P4718"/>
      <c r="Q4718"/>
      <c r="R4718"/>
    </row>
    <row r="4719" spans="1:18" s="16" customFormat="1" x14ac:dyDescent="0.25">
      <c r="A4719"/>
      <c r="B4719" s="18"/>
      <c r="D4719"/>
      <c r="E4719"/>
      <c r="F4719"/>
      <c r="G4719"/>
      <c r="H4719"/>
      <c r="I4719"/>
      <c r="J4719"/>
      <c r="K4719"/>
      <c r="L4719"/>
      <c r="M4719"/>
      <c r="N4719"/>
      <c r="O4719"/>
      <c r="P4719"/>
      <c r="Q4719"/>
      <c r="R4719"/>
    </row>
    <row r="4720" spans="1:18" s="16" customFormat="1" x14ac:dyDescent="0.25">
      <c r="A4720"/>
      <c r="B4720" s="18"/>
      <c r="D4720"/>
      <c r="E4720"/>
      <c r="F4720"/>
      <c r="G4720"/>
      <c r="H4720"/>
      <c r="I4720"/>
      <c r="J4720"/>
      <c r="K4720"/>
      <c r="L4720"/>
      <c r="M4720"/>
      <c r="N4720"/>
      <c r="O4720"/>
      <c r="P4720"/>
      <c r="Q4720"/>
      <c r="R4720"/>
    </row>
    <row r="4721" spans="1:18" s="16" customFormat="1" x14ac:dyDescent="0.25">
      <c r="A4721"/>
      <c r="B4721" s="18"/>
      <c r="D4721"/>
      <c r="E4721"/>
      <c r="F4721"/>
      <c r="G4721"/>
      <c r="H4721"/>
      <c r="I4721"/>
      <c r="J4721"/>
      <c r="K4721"/>
      <c r="L4721"/>
      <c r="M4721"/>
      <c r="N4721"/>
      <c r="O4721"/>
      <c r="P4721"/>
      <c r="Q4721"/>
      <c r="R4721"/>
    </row>
    <row r="4722" spans="1:18" s="16" customFormat="1" x14ac:dyDescent="0.25">
      <c r="A4722"/>
      <c r="B4722" s="18"/>
      <c r="D4722"/>
      <c r="E4722"/>
      <c r="F4722"/>
      <c r="G4722"/>
      <c r="H4722"/>
      <c r="I4722"/>
      <c r="J4722"/>
      <c r="K4722"/>
      <c r="L4722"/>
      <c r="M4722"/>
      <c r="N4722"/>
      <c r="O4722"/>
      <c r="P4722"/>
      <c r="Q4722"/>
      <c r="R4722"/>
    </row>
    <row r="4723" spans="1:18" s="16" customFormat="1" x14ac:dyDescent="0.25">
      <c r="A4723"/>
      <c r="B4723" s="18"/>
      <c r="D4723"/>
      <c r="E4723"/>
      <c r="F4723"/>
      <c r="G4723"/>
      <c r="H4723"/>
      <c r="I4723"/>
      <c r="J4723"/>
      <c r="K4723"/>
      <c r="L4723"/>
      <c r="M4723"/>
      <c r="N4723"/>
      <c r="O4723"/>
      <c r="P4723"/>
      <c r="Q4723"/>
      <c r="R4723"/>
    </row>
    <row r="4724" spans="1:18" s="16" customFormat="1" x14ac:dyDescent="0.25">
      <c r="A4724"/>
      <c r="B4724" s="18"/>
      <c r="D4724"/>
      <c r="E4724"/>
      <c r="F4724"/>
      <c r="G4724"/>
      <c r="H4724"/>
      <c r="I4724"/>
      <c r="J4724"/>
      <c r="K4724"/>
      <c r="L4724"/>
      <c r="M4724"/>
      <c r="N4724"/>
      <c r="O4724"/>
      <c r="P4724"/>
      <c r="Q4724"/>
      <c r="R4724"/>
    </row>
    <row r="4725" spans="1:18" s="16" customFormat="1" x14ac:dyDescent="0.25">
      <c r="A4725"/>
      <c r="B4725" s="18"/>
      <c r="D4725"/>
      <c r="E4725"/>
      <c r="F4725"/>
      <c r="G4725"/>
      <c r="H4725"/>
      <c r="I4725"/>
      <c r="J4725"/>
      <c r="K4725"/>
      <c r="L4725"/>
      <c r="M4725"/>
      <c r="N4725"/>
      <c r="O4725"/>
      <c r="P4725"/>
      <c r="Q4725"/>
      <c r="R4725"/>
    </row>
    <row r="4726" spans="1:18" s="16" customFormat="1" x14ac:dyDescent="0.25">
      <c r="A4726"/>
      <c r="B4726" s="18"/>
      <c r="D4726"/>
      <c r="E4726"/>
      <c r="F4726"/>
      <c r="G4726"/>
      <c r="H4726"/>
      <c r="I4726"/>
      <c r="J4726"/>
      <c r="K4726"/>
      <c r="L4726"/>
      <c r="M4726"/>
      <c r="N4726"/>
      <c r="O4726"/>
      <c r="P4726"/>
      <c r="Q4726"/>
      <c r="R4726"/>
    </row>
    <row r="4727" spans="1:18" s="16" customFormat="1" x14ac:dyDescent="0.25">
      <c r="A4727"/>
      <c r="B4727" s="18"/>
      <c r="D4727"/>
      <c r="E4727"/>
      <c r="F4727"/>
      <c r="G4727"/>
      <c r="H4727"/>
      <c r="I4727"/>
      <c r="J4727"/>
      <c r="K4727"/>
      <c r="L4727"/>
      <c r="M4727"/>
      <c r="N4727"/>
      <c r="O4727"/>
      <c r="P4727"/>
      <c r="Q4727"/>
      <c r="R4727"/>
    </row>
    <row r="4728" spans="1:18" s="16" customFormat="1" x14ac:dyDescent="0.25">
      <c r="A4728"/>
      <c r="B4728" s="18"/>
      <c r="D4728"/>
      <c r="E4728"/>
      <c r="F4728"/>
      <c r="G4728"/>
      <c r="H4728"/>
      <c r="I4728"/>
      <c r="J4728"/>
      <c r="K4728"/>
      <c r="L4728"/>
      <c r="M4728"/>
      <c r="N4728"/>
      <c r="O4728"/>
      <c r="P4728"/>
      <c r="Q4728"/>
      <c r="R4728"/>
    </row>
    <row r="4729" spans="1:18" s="16" customFormat="1" x14ac:dyDescent="0.25">
      <c r="A4729"/>
      <c r="B4729" s="18"/>
      <c r="D4729"/>
      <c r="E4729"/>
      <c r="F4729"/>
      <c r="G4729"/>
      <c r="H4729"/>
      <c r="I4729"/>
      <c r="J4729"/>
      <c r="K4729"/>
      <c r="L4729"/>
      <c r="M4729"/>
      <c r="N4729"/>
      <c r="O4729"/>
      <c r="P4729"/>
      <c r="Q4729"/>
      <c r="R4729"/>
    </row>
    <row r="4730" spans="1:18" s="16" customFormat="1" x14ac:dyDescent="0.25">
      <c r="A4730"/>
      <c r="B4730" s="18"/>
      <c r="D4730"/>
      <c r="E4730"/>
      <c r="F4730"/>
      <c r="G4730"/>
      <c r="H4730"/>
      <c r="I4730"/>
      <c r="J4730"/>
      <c r="K4730"/>
      <c r="L4730"/>
      <c r="M4730"/>
      <c r="N4730"/>
      <c r="O4730"/>
      <c r="P4730"/>
      <c r="Q4730"/>
      <c r="R4730"/>
    </row>
    <row r="4731" spans="1:18" s="16" customFormat="1" x14ac:dyDescent="0.25">
      <c r="A4731"/>
      <c r="B4731" s="18"/>
      <c r="D4731"/>
      <c r="E4731"/>
      <c r="F4731"/>
      <c r="G4731"/>
      <c r="H4731"/>
      <c r="I4731"/>
      <c r="J4731"/>
      <c r="K4731"/>
      <c r="L4731"/>
      <c r="M4731"/>
      <c r="N4731"/>
      <c r="O4731"/>
      <c r="P4731"/>
      <c r="Q4731"/>
      <c r="R4731"/>
    </row>
    <row r="4732" spans="1:18" s="16" customFormat="1" x14ac:dyDescent="0.25">
      <c r="A4732"/>
      <c r="B4732" s="18"/>
      <c r="D4732"/>
      <c r="E4732"/>
      <c r="F4732"/>
      <c r="G4732"/>
      <c r="H4732"/>
      <c r="I4732"/>
      <c r="J4732"/>
      <c r="K4732"/>
      <c r="L4732"/>
      <c r="M4732"/>
      <c r="N4732"/>
      <c r="O4732"/>
      <c r="P4732"/>
      <c r="Q4732"/>
      <c r="R4732"/>
    </row>
    <row r="4733" spans="1:18" s="16" customFormat="1" x14ac:dyDescent="0.25">
      <c r="A4733"/>
      <c r="B4733" s="18"/>
      <c r="D4733"/>
      <c r="E4733"/>
      <c r="F4733"/>
      <c r="G4733"/>
      <c r="H4733"/>
      <c r="I4733"/>
      <c r="J4733"/>
      <c r="K4733"/>
      <c r="L4733"/>
      <c r="M4733"/>
      <c r="N4733"/>
      <c r="O4733"/>
      <c r="P4733"/>
      <c r="Q4733"/>
      <c r="R4733"/>
    </row>
    <row r="4734" spans="1:18" s="16" customFormat="1" x14ac:dyDescent="0.25">
      <c r="A4734"/>
      <c r="B4734" s="18"/>
      <c r="D4734"/>
      <c r="E4734"/>
      <c r="F4734"/>
      <c r="G4734"/>
      <c r="H4734"/>
      <c r="I4734"/>
      <c r="J4734"/>
      <c r="K4734"/>
      <c r="L4734"/>
      <c r="M4734"/>
      <c r="N4734"/>
      <c r="O4734"/>
      <c r="P4734"/>
      <c r="Q4734"/>
      <c r="R4734"/>
    </row>
    <row r="4735" spans="1:18" s="16" customFormat="1" x14ac:dyDescent="0.25">
      <c r="A4735"/>
      <c r="B4735" s="18"/>
      <c r="D4735"/>
      <c r="E4735"/>
      <c r="F4735"/>
      <c r="G4735"/>
      <c r="H4735"/>
      <c r="I4735"/>
      <c r="J4735"/>
      <c r="K4735"/>
      <c r="L4735"/>
      <c r="M4735"/>
      <c r="N4735"/>
      <c r="O4735"/>
      <c r="P4735"/>
      <c r="Q4735"/>
      <c r="R4735"/>
    </row>
    <row r="4736" spans="1:18" s="16" customFormat="1" x14ac:dyDescent="0.25">
      <c r="A4736"/>
      <c r="B4736" s="18"/>
      <c r="D4736"/>
      <c r="E4736"/>
      <c r="F4736"/>
      <c r="G4736"/>
      <c r="H4736"/>
      <c r="I4736"/>
      <c r="J4736"/>
      <c r="K4736"/>
      <c r="L4736"/>
      <c r="M4736"/>
      <c r="N4736"/>
      <c r="O4736"/>
      <c r="P4736"/>
      <c r="Q4736"/>
      <c r="R4736"/>
    </row>
    <row r="4737" spans="1:18" s="16" customFormat="1" x14ac:dyDescent="0.25">
      <c r="A4737"/>
      <c r="B4737" s="18"/>
      <c r="D4737"/>
      <c r="E4737"/>
      <c r="F4737"/>
      <c r="G4737"/>
      <c r="H4737"/>
      <c r="I4737"/>
      <c r="J4737"/>
      <c r="K4737"/>
      <c r="L4737"/>
      <c r="M4737"/>
      <c r="N4737"/>
      <c r="O4737"/>
      <c r="P4737"/>
      <c r="Q4737"/>
      <c r="R4737"/>
    </row>
    <row r="4738" spans="1:18" s="16" customFormat="1" x14ac:dyDescent="0.25">
      <c r="A4738"/>
      <c r="B4738" s="18"/>
      <c r="D4738"/>
      <c r="E4738"/>
      <c r="F4738"/>
      <c r="G4738"/>
      <c r="H4738"/>
      <c r="I4738"/>
      <c r="J4738"/>
      <c r="K4738"/>
      <c r="L4738"/>
      <c r="M4738"/>
      <c r="N4738"/>
      <c r="O4738"/>
      <c r="P4738"/>
      <c r="Q4738"/>
      <c r="R4738"/>
    </row>
    <row r="4739" spans="1:18" s="16" customFormat="1" x14ac:dyDescent="0.25">
      <c r="A4739"/>
      <c r="B4739" s="18"/>
      <c r="D4739"/>
      <c r="E4739"/>
      <c r="F4739"/>
      <c r="G4739"/>
      <c r="H4739"/>
      <c r="I4739"/>
      <c r="J4739"/>
      <c r="K4739"/>
      <c r="L4739"/>
      <c r="M4739"/>
      <c r="N4739"/>
      <c r="O4739"/>
      <c r="P4739"/>
      <c r="Q4739"/>
      <c r="R4739"/>
    </row>
    <row r="4740" spans="1:18" s="16" customFormat="1" x14ac:dyDescent="0.25">
      <c r="A4740"/>
      <c r="B4740" s="18"/>
      <c r="D4740"/>
      <c r="E4740"/>
      <c r="F4740"/>
      <c r="G4740"/>
      <c r="H4740"/>
      <c r="I4740"/>
      <c r="J4740"/>
      <c r="K4740"/>
      <c r="L4740"/>
      <c r="M4740"/>
      <c r="N4740"/>
      <c r="O4740"/>
      <c r="P4740"/>
      <c r="Q4740"/>
      <c r="R4740"/>
    </row>
    <row r="4741" spans="1:18" s="16" customFormat="1" x14ac:dyDescent="0.25">
      <c r="A4741"/>
      <c r="B4741" s="18"/>
      <c r="D4741"/>
      <c r="E4741"/>
      <c r="F4741"/>
      <c r="G4741"/>
      <c r="H4741"/>
      <c r="I4741"/>
      <c r="J4741"/>
      <c r="K4741"/>
      <c r="L4741"/>
      <c r="M4741"/>
      <c r="N4741"/>
      <c r="O4741"/>
      <c r="P4741"/>
      <c r="Q4741"/>
      <c r="R4741"/>
    </row>
    <row r="4742" spans="1:18" s="16" customFormat="1" x14ac:dyDescent="0.25">
      <c r="A4742"/>
      <c r="B4742" s="18"/>
      <c r="D4742"/>
      <c r="E4742"/>
      <c r="F4742"/>
      <c r="G4742"/>
      <c r="H4742"/>
      <c r="I4742"/>
      <c r="J4742"/>
      <c r="K4742"/>
      <c r="L4742"/>
      <c r="M4742"/>
      <c r="N4742"/>
      <c r="O4742"/>
      <c r="P4742"/>
      <c r="Q4742"/>
      <c r="R4742"/>
    </row>
    <row r="4743" spans="1:18" s="16" customFormat="1" x14ac:dyDescent="0.25">
      <c r="A4743"/>
      <c r="B4743" s="18"/>
      <c r="D4743"/>
      <c r="E4743"/>
      <c r="F4743"/>
      <c r="G4743"/>
      <c r="H4743"/>
      <c r="I4743"/>
      <c r="J4743"/>
      <c r="K4743"/>
      <c r="L4743"/>
      <c r="M4743"/>
      <c r="N4743"/>
      <c r="O4743"/>
      <c r="P4743"/>
      <c r="Q4743"/>
      <c r="R4743"/>
    </row>
    <row r="4744" spans="1:18" s="16" customFormat="1" x14ac:dyDescent="0.25">
      <c r="A4744"/>
      <c r="B4744" s="18"/>
      <c r="D4744"/>
      <c r="E4744"/>
      <c r="F4744"/>
      <c r="G4744"/>
      <c r="H4744"/>
      <c r="I4744"/>
      <c r="J4744"/>
      <c r="K4744"/>
      <c r="L4744"/>
      <c r="M4744"/>
      <c r="N4744"/>
      <c r="O4744"/>
      <c r="P4744"/>
      <c r="Q4744"/>
      <c r="R4744"/>
    </row>
    <row r="4745" spans="1:18" s="16" customFormat="1" x14ac:dyDescent="0.25">
      <c r="A4745"/>
      <c r="B4745" s="18"/>
      <c r="D4745"/>
      <c r="E4745"/>
      <c r="F4745"/>
      <c r="G4745"/>
      <c r="H4745"/>
      <c r="I4745"/>
      <c r="J4745"/>
      <c r="K4745"/>
      <c r="L4745"/>
      <c r="M4745"/>
      <c r="N4745"/>
      <c r="O4745"/>
      <c r="P4745"/>
      <c r="Q4745"/>
      <c r="R4745"/>
    </row>
    <row r="4746" spans="1:18" s="16" customFormat="1" x14ac:dyDescent="0.25">
      <c r="A4746"/>
      <c r="B4746" s="18"/>
      <c r="D4746"/>
      <c r="E4746"/>
      <c r="F4746"/>
      <c r="G4746"/>
      <c r="H4746"/>
      <c r="I4746"/>
      <c r="J4746"/>
      <c r="K4746"/>
      <c r="L4746"/>
      <c r="M4746"/>
      <c r="N4746"/>
      <c r="O4746"/>
      <c r="P4746"/>
      <c r="Q4746"/>
      <c r="R4746"/>
    </row>
    <row r="4747" spans="1:18" s="16" customFormat="1" x14ac:dyDescent="0.25">
      <c r="A4747"/>
      <c r="B4747" s="18"/>
      <c r="D4747"/>
      <c r="E4747"/>
      <c r="F4747"/>
      <c r="G4747"/>
      <c r="H4747"/>
      <c r="I4747"/>
      <c r="J4747"/>
      <c r="K4747"/>
      <c r="L4747"/>
      <c r="M4747"/>
      <c r="N4747"/>
      <c r="O4747"/>
      <c r="P4747"/>
      <c r="Q4747"/>
      <c r="R4747"/>
    </row>
    <row r="4748" spans="1:18" s="16" customFormat="1" x14ac:dyDescent="0.25">
      <c r="A4748"/>
      <c r="B4748" s="18"/>
      <c r="D4748"/>
      <c r="E4748"/>
      <c r="F4748"/>
      <c r="G4748"/>
      <c r="H4748"/>
      <c r="I4748"/>
      <c r="J4748"/>
      <c r="K4748"/>
      <c r="L4748"/>
      <c r="M4748"/>
      <c r="N4748"/>
      <c r="O4748"/>
      <c r="P4748"/>
      <c r="Q4748"/>
      <c r="R4748"/>
    </row>
    <row r="4749" spans="1:18" s="16" customFormat="1" x14ac:dyDescent="0.25">
      <c r="A4749"/>
      <c r="B4749" s="18"/>
      <c r="D4749"/>
      <c r="E4749"/>
      <c r="F4749"/>
      <c r="G4749"/>
      <c r="H4749"/>
      <c r="I4749"/>
      <c r="J4749"/>
      <c r="K4749"/>
      <c r="L4749"/>
      <c r="M4749"/>
      <c r="N4749"/>
      <c r="O4749"/>
      <c r="P4749"/>
      <c r="Q4749"/>
      <c r="R4749"/>
    </row>
    <row r="4750" spans="1:18" s="16" customFormat="1" x14ac:dyDescent="0.25">
      <c r="A4750"/>
      <c r="B4750" s="18"/>
      <c r="D4750"/>
      <c r="E4750"/>
      <c r="F4750"/>
      <c r="G4750"/>
      <c r="H4750"/>
      <c r="I4750"/>
      <c r="J4750"/>
      <c r="K4750"/>
      <c r="L4750"/>
      <c r="M4750"/>
      <c r="N4750"/>
      <c r="O4750"/>
      <c r="P4750"/>
      <c r="Q4750"/>
      <c r="R4750"/>
    </row>
    <row r="4751" spans="1:18" s="16" customFormat="1" x14ac:dyDescent="0.25">
      <c r="A4751"/>
      <c r="B4751" s="18"/>
      <c r="D4751"/>
      <c r="E4751"/>
      <c r="F4751"/>
      <c r="G4751"/>
      <c r="H4751"/>
      <c r="I4751"/>
      <c r="J4751"/>
      <c r="K4751"/>
      <c r="L4751"/>
      <c r="M4751"/>
      <c r="N4751"/>
      <c r="O4751"/>
      <c r="P4751"/>
      <c r="Q4751"/>
      <c r="R4751"/>
    </row>
    <row r="4752" spans="1:18" s="16" customFormat="1" x14ac:dyDescent="0.25">
      <c r="A4752"/>
      <c r="B4752" s="18"/>
      <c r="D4752"/>
      <c r="E4752"/>
      <c r="F4752"/>
      <c r="G4752"/>
      <c r="H4752"/>
      <c r="I4752"/>
      <c r="J4752"/>
      <c r="K4752"/>
      <c r="L4752"/>
      <c r="M4752"/>
      <c r="N4752"/>
      <c r="O4752"/>
      <c r="P4752"/>
      <c r="Q4752"/>
      <c r="R4752"/>
    </row>
    <row r="4753" spans="1:18" s="16" customFormat="1" x14ac:dyDescent="0.25">
      <c r="A4753"/>
      <c r="B4753" s="18"/>
      <c r="D4753"/>
      <c r="E4753"/>
      <c r="F4753"/>
      <c r="G4753"/>
      <c r="H4753"/>
      <c r="I4753"/>
      <c r="J4753"/>
      <c r="K4753"/>
      <c r="L4753"/>
      <c r="M4753"/>
      <c r="N4753"/>
      <c r="O4753"/>
      <c r="P4753"/>
      <c r="Q4753"/>
      <c r="R4753"/>
    </row>
    <row r="4754" spans="1:18" s="16" customFormat="1" x14ac:dyDescent="0.25">
      <c r="A4754"/>
      <c r="B4754" s="18"/>
      <c r="D4754"/>
      <c r="E4754"/>
      <c r="F4754"/>
      <c r="G4754"/>
      <c r="H4754"/>
      <c r="I4754"/>
      <c r="J4754"/>
      <c r="K4754"/>
      <c r="L4754"/>
      <c r="M4754"/>
      <c r="N4754"/>
      <c r="O4754"/>
      <c r="P4754"/>
      <c r="Q4754"/>
      <c r="R4754"/>
    </row>
    <row r="4755" spans="1:18" s="16" customFormat="1" x14ac:dyDescent="0.25">
      <c r="A4755"/>
      <c r="B4755" s="18"/>
      <c r="D4755"/>
      <c r="E4755"/>
      <c r="F4755"/>
      <c r="G4755"/>
      <c r="H4755"/>
      <c r="I4755"/>
      <c r="J4755"/>
      <c r="K4755"/>
      <c r="L4755"/>
      <c r="M4755"/>
      <c r="N4755"/>
      <c r="O4755"/>
      <c r="P4755"/>
      <c r="Q4755"/>
      <c r="R4755"/>
    </row>
    <row r="4756" spans="1:18" s="16" customFormat="1" x14ac:dyDescent="0.25">
      <c r="A4756"/>
      <c r="B4756" s="18"/>
      <c r="D4756"/>
      <c r="E4756"/>
      <c r="F4756"/>
      <c r="G4756"/>
      <c r="H4756"/>
      <c r="I4756"/>
      <c r="J4756"/>
      <c r="K4756"/>
      <c r="L4756"/>
      <c r="M4756"/>
      <c r="N4756"/>
      <c r="O4756"/>
      <c r="P4756"/>
      <c r="Q4756"/>
      <c r="R4756"/>
    </row>
    <row r="4757" spans="1:18" s="16" customFormat="1" x14ac:dyDescent="0.25">
      <c r="A4757"/>
      <c r="B4757" s="18"/>
      <c r="D4757"/>
      <c r="E4757"/>
      <c r="F4757"/>
      <c r="G4757"/>
      <c r="H4757"/>
      <c r="I4757"/>
      <c r="J4757"/>
      <c r="K4757"/>
      <c r="L4757"/>
      <c r="M4757"/>
      <c r="N4757"/>
      <c r="O4757"/>
      <c r="P4757"/>
      <c r="Q4757"/>
      <c r="R4757"/>
    </row>
    <row r="4758" spans="1:18" s="16" customFormat="1" x14ac:dyDescent="0.25">
      <c r="A4758"/>
      <c r="B4758" s="18"/>
      <c r="D4758"/>
      <c r="E4758"/>
      <c r="F4758"/>
      <c r="G4758"/>
      <c r="H4758"/>
      <c r="I4758"/>
      <c r="J4758"/>
      <c r="K4758"/>
      <c r="L4758"/>
      <c r="M4758"/>
      <c r="N4758"/>
      <c r="O4758"/>
      <c r="P4758"/>
      <c r="Q4758"/>
      <c r="R4758"/>
    </row>
    <row r="4759" spans="1:18" s="16" customFormat="1" x14ac:dyDescent="0.25">
      <c r="A4759"/>
      <c r="B4759" s="18"/>
      <c r="D4759"/>
      <c r="E4759"/>
      <c r="F4759"/>
      <c r="G4759"/>
      <c r="H4759"/>
      <c r="I4759"/>
      <c r="J4759"/>
      <c r="K4759"/>
      <c r="L4759"/>
      <c r="M4759"/>
      <c r="N4759"/>
      <c r="O4759"/>
      <c r="P4759"/>
      <c r="Q4759"/>
      <c r="R4759"/>
    </row>
    <row r="4760" spans="1:18" s="16" customFormat="1" x14ac:dyDescent="0.25">
      <c r="A4760"/>
      <c r="B4760" s="18"/>
      <c r="D4760"/>
      <c r="E4760"/>
      <c r="F4760"/>
      <c r="G4760"/>
      <c r="H4760"/>
      <c r="I4760"/>
      <c r="J4760"/>
      <c r="K4760"/>
      <c r="L4760"/>
      <c r="M4760"/>
      <c r="N4760"/>
      <c r="O4760"/>
      <c r="P4760"/>
      <c r="Q4760"/>
      <c r="R4760"/>
    </row>
    <row r="4761" spans="1:18" s="16" customFormat="1" x14ac:dyDescent="0.25">
      <c r="A4761"/>
      <c r="B4761" s="18"/>
      <c r="D4761"/>
      <c r="E4761"/>
      <c r="F4761"/>
      <c r="G4761"/>
      <c r="H4761"/>
      <c r="I4761"/>
      <c r="J4761"/>
      <c r="K4761"/>
      <c r="L4761"/>
      <c r="M4761"/>
      <c r="N4761"/>
      <c r="O4761"/>
      <c r="P4761"/>
      <c r="Q4761"/>
      <c r="R4761"/>
    </row>
    <row r="4762" spans="1:18" s="16" customFormat="1" x14ac:dyDescent="0.25">
      <c r="A4762"/>
      <c r="B4762" s="17"/>
      <c r="D4762"/>
      <c r="E4762"/>
      <c r="F4762"/>
      <c r="G4762"/>
      <c r="H4762"/>
      <c r="I4762"/>
      <c r="J4762"/>
      <c r="K4762"/>
      <c r="L4762"/>
      <c r="M4762"/>
      <c r="N4762"/>
      <c r="O4762"/>
      <c r="P4762"/>
      <c r="Q4762"/>
      <c r="R4762"/>
    </row>
    <row r="4763" spans="1:18" s="16" customFormat="1" x14ac:dyDescent="0.25">
      <c r="A4763"/>
      <c r="B4763" s="18"/>
      <c r="D4763"/>
      <c r="E4763"/>
      <c r="F4763"/>
      <c r="G4763"/>
      <c r="H4763"/>
      <c r="I4763"/>
      <c r="J4763"/>
      <c r="K4763"/>
      <c r="L4763"/>
      <c r="M4763"/>
      <c r="N4763"/>
      <c r="O4763"/>
      <c r="P4763"/>
      <c r="Q4763"/>
      <c r="R4763"/>
    </row>
    <row r="4764" spans="1:18" s="16" customFormat="1" x14ac:dyDescent="0.25">
      <c r="A4764"/>
      <c r="B4764" s="18"/>
      <c r="D4764"/>
      <c r="E4764"/>
      <c r="F4764"/>
      <c r="G4764"/>
      <c r="H4764"/>
      <c r="I4764"/>
      <c r="J4764"/>
      <c r="K4764"/>
      <c r="L4764"/>
      <c r="M4764"/>
      <c r="N4764"/>
      <c r="O4764"/>
      <c r="P4764"/>
      <c r="Q4764"/>
      <c r="R4764"/>
    </row>
    <row r="4765" spans="1:18" s="16" customFormat="1" x14ac:dyDescent="0.25">
      <c r="A4765"/>
      <c r="B4765" s="18"/>
      <c r="D4765"/>
      <c r="E4765"/>
      <c r="F4765"/>
      <c r="G4765"/>
      <c r="H4765"/>
      <c r="I4765"/>
      <c r="J4765"/>
      <c r="K4765"/>
      <c r="L4765"/>
      <c r="M4765"/>
      <c r="N4765"/>
      <c r="O4765"/>
      <c r="P4765"/>
      <c r="Q4765"/>
      <c r="R4765"/>
    </row>
    <row r="4766" spans="1:18" s="16" customFormat="1" x14ac:dyDescent="0.25">
      <c r="A4766"/>
      <c r="B4766" s="18"/>
      <c r="D4766"/>
      <c r="E4766"/>
      <c r="F4766"/>
      <c r="G4766"/>
      <c r="H4766"/>
      <c r="I4766"/>
      <c r="J4766"/>
      <c r="K4766"/>
      <c r="L4766"/>
      <c r="M4766"/>
      <c r="N4766"/>
      <c r="O4766"/>
      <c r="P4766"/>
      <c r="Q4766"/>
      <c r="R4766"/>
    </row>
    <row r="4767" spans="1:18" s="16" customFormat="1" x14ac:dyDescent="0.25">
      <c r="A4767"/>
      <c r="B4767" s="18"/>
      <c r="D4767"/>
      <c r="E4767"/>
      <c r="F4767"/>
      <c r="G4767"/>
      <c r="H4767"/>
      <c r="I4767"/>
      <c r="J4767"/>
      <c r="K4767"/>
      <c r="L4767"/>
      <c r="M4767"/>
      <c r="N4767"/>
      <c r="O4767"/>
      <c r="P4767"/>
      <c r="Q4767"/>
      <c r="R4767"/>
    </row>
    <row r="4768" spans="1:18" s="16" customFormat="1" x14ac:dyDescent="0.25">
      <c r="A4768"/>
      <c r="B4768" s="18"/>
      <c r="D4768"/>
      <c r="E4768"/>
      <c r="F4768"/>
      <c r="G4768"/>
      <c r="H4768"/>
      <c r="I4768"/>
      <c r="J4768"/>
      <c r="K4768"/>
      <c r="L4768"/>
      <c r="M4768"/>
      <c r="N4768"/>
      <c r="O4768"/>
      <c r="P4768"/>
      <c r="Q4768"/>
      <c r="R4768"/>
    </row>
    <row r="4769" spans="1:18" s="16" customFormat="1" x14ac:dyDescent="0.25">
      <c r="A4769"/>
      <c r="B4769" s="18"/>
      <c r="D4769"/>
      <c r="E4769"/>
      <c r="F4769"/>
      <c r="G4769"/>
      <c r="H4769"/>
      <c r="I4769"/>
      <c r="J4769"/>
      <c r="K4769"/>
      <c r="L4769"/>
      <c r="M4769"/>
      <c r="N4769"/>
      <c r="O4769"/>
      <c r="P4769"/>
      <c r="Q4769"/>
      <c r="R4769"/>
    </row>
    <row r="4770" spans="1:18" s="16" customFormat="1" x14ac:dyDescent="0.25">
      <c r="A4770"/>
      <c r="B4770" s="18"/>
      <c r="D4770"/>
      <c r="E4770"/>
      <c r="F4770"/>
      <c r="G4770"/>
      <c r="H4770"/>
      <c r="I4770"/>
      <c r="J4770"/>
      <c r="K4770"/>
      <c r="L4770"/>
      <c r="M4770"/>
      <c r="N4770"/>
      <c r="O4770"/>
      <c r="P4770"/>
      <c r="Q4770"/>
      <c r="R4770"/>
    </row>
    <row r="4771" spans="1:18" s="16" customFormat="1" x14ac:dyDescent="0.25">
      <c r="A4771"/>
      <c r="B4771" s="18"/>
      <c r="D4771"/>
      <c r="E4771"/>
      <c r="F4771"/>
      <c r="G4771"/>
      <c r="H4771"/>
      <c r="I4771"/>
      <c r="J4771"/>
      <c r="K4771"/>
      <c r="L4771"/>
      <c r="M4771"/>
      <c r="N4771"/>
      <c r="O4771"/>
      <c r="P4771"/>
      <c r="Q4771"/>
      <c r="R4771"/>
    </row>
    <row r="4772" spans="1:18" s="16" customFormat="1" x14ac:dyDescent="0.25">
      <c r="A4772"/>
      <c r="B4772" s="18"/>
      <c r="D4772"/>
      <c r="E4772"/>
      <c r="F4772"/>
      <c r="G4772"/>
      <c r="H4772"/>
      <c r="I4772"/>
      <c r="J4772"/>
      <c r="K4772"/>
      <c r="L4772"/>
      <c r="M4772"/>
      <c r="N4772"/>
      <c r="O4772"/>
      <c r="P4772"/>
      <c r="Q4772"/>
      <c r="R4772"/>
    </row>
    <row r="4773" spans="1:18" s="16" customFormat="1" x14ac:dyDescent="0.25">
      <c r="A4773"/>
      <c r="B4773" s="18"/>
      <c r="D4773"/>
      <c r="E4773"/>
      <c r="F4773"/>
      <c r="G4773"/>
      <c r="H4773"/>
      <c r="I4773"/>
      <c r="J4773"/>
      <c r="K4773"/>
      <c r="L4773"/>
      <c r="M4773"/>
      <c r="N4773"/>
      <c r="O4773"/>
      <c r="P4773"/>
      <c r="Q4773"/>
      <c r="R4773"/>
    </row>
    <row r="4774" spans="1:18" s="16" customFormat="1" x14ac:dyDescent="0.25">
      <c r="A4774"/>
      <c r="B4774" s="18"/>
      <c r="D4774"/>
      <c r="E4774"/>
      <c r="F4774"/>
      <c r="G4774"/>
      <c r="H4774"/>
      <c r="I4774"/>
      <c r="J4774"/>
      <c r="K4774"/>
      <c r="L4774"/>
      <c r="M4774"/>
      <c r="N4774"/>
      <c r="O4774"/>
      <c r="P4774"/>
      <c r="Q4774"/>
      <c r="R4774"/>
    </row>
    <row r="4775" spans="1:18" s="16" customFormat="1" x14ac:dyDescent="0.25">
      <c r="A4775"/>
      <c r="B4775" s="18"/>
      <c r="D4775"/>
      <c r="E4775"/>
      <c r="F4775"/>
      <c r="G4775"/>
      <c r="H4775"/>
      <c r="I4775"/>
      <c r="J4775"/>
      <c r="K4775"/>
      <c r="L4775"/>
      <c r="M4775"/>
      <c r="N4775"/>
      <c r="O4775"/>
      <c r="P4775"/>
      <c r="Q4775"/>
      <c r="R4775"/>
    </row>
    <row r="4776" spans="1:18" s="16" customFormat="1" x14ac:dyDescent="0.25">
      <c r="A4776"/>
      <c r="B4776" s="18"/>
      <c r="D4776"/>
      <c r="E4776"/>
      <c r="F4776"/>
      <c r="G4776"/>
      <c r="H4776"/>
      <c r="I4776"/>
      <c r="J4776"/>
      <c r="K4776"/>
      <c r="L4776"/>
      <c r="M4776"/>
      <c r="N4776"/>
      <c r="O4776"/>
      <c r="P4776"/>
      <c r="Q4776"/>
      <c r="R4776"/>
    </row>
    <row r="4777" spans="1:18" s="16" customFormat="1" x14ac:dyDescent="0.25">
      <c r="A4777"/>
      <c r="B4777" s="18"/>
      <c r="D4777"/>
      <c r="E4777"/>
      <c r="F4777"/>
      <c r="G4777"/>
      <c r="H4777"/>
      <c r="I4777"/>
      <c r="J4777"/>
      <c r="K4777"/>
      <c r="L4777"/>
      <c r="M4777"/>
      <c r="N4777"/>
      <c r="O4777"/>
      <c r="P4777"/>
      <c r="Q4777"/>
      <c r="R4777"/>
    </row>
    <row r="4778" spans="1:18" s="16" customFormat="1" x14ac:dyDescent="0.25">
      <c r="A4778"/>
      <c r="B4778" s="18"/>
      <c r="D4778"/>
      <c r="E4778"/>
      <c r="F4778"/>
      <c r="G4778"/>
      <c r="H4778"/>
      <c r="I4778"/>
      <c r="J4778"/>
      <c r="K4778"/>
      <c r="L4778"/>
      <c r="M4778"/>
      <c r="N4778"/>
      <c r="O4778"/>
      <c r="P4778"/>
      <c r="Q4778"/>
      <c r="R4778"/>
    </row>
    <row r="4779" spans="1:18" s="16" customFormat="1" x14ac:dyDescent="0.25">
      <c r="A4779"/>
      <c r="B4779" s="18"/>
      <c r="D4779"/>
      <c r="E4779"/>
      <c r="F4779"/>
      <c r="G4779"/>
      <c r="H4779"/>
      <c r="I4779"/>
      <c r="J4779"/>
      <c r="K4779"/>
      <c r="L4779"/>
      <c r="M4779"/>
      <c r="N4779"/>
      <c r="O4779"/>
      <c r="P4779"/>
      <c r="Q4779"/>
      <c r="R4779"/>
    </row>
    <row r="4780" spans="1:18" s="16" customFormat="1" x14ac:dyDescent="0.25">
      <c r="A4780"/>
      <c r="B4780" s="18"/>
      <c r="D4780"/>
      <c r="E4780"/>
      <c r="F4780"/>
      <c r="G4780"/>
      <c r="H4780"/>
      <c r="I4780"/>
      <c r="J4780"/>
      <c r="K4780"/>
      <c r="L4780"/>
      <c r="M4780"/>
      <c r="N4780"/>
      <c r="O4780"/>
      <c r="P4780"/>
      <c r="Q4780"/>
      <c r="R4780"/>
    </row>
    <row r="4781" spans="1:18" s="16" customFormat="1" x14ac:dyDescent="0.25">
      <c r="A4781"/>
      <c r="B4781" s="18"/>
      <c r="D4781"/>
      <c r="E4781"/>
      <c r="F4781"/>
      <c r="G4781"/>
      <c r="H4781"/>
      <c r="I4781"/>
      <c r="J4781"/>
      <c r="K4781"/>
      <c r="L4781"/>
      <c r="M4781"/>
      <c r="N4781"/>
      <c r="O4781"/>
      <c r="P4781"/>
      <c r="Q4781"/>
      <c r="R4781"/>
    </row>
    <row r="4782" spans="1:18" s="16" customFormat="1" x14ac:dyDescent="0.25">
      <c r="A4782"/>
      <c r="B4782" s="18"/>
      <c r="D4782"/>
      <c r="E4782"/>
      <c r="F4782"/>
      <c r="G4782"/>
      <c r="H4782"/>
      <c r="I4782"/>
      <c r="J4782"/>
      <c r="K4782"/>
      <c r="L4782"/>
      <c r="M4782"/>
      <c r="N4782"/>
      <c r="O4782"/>
      <c r="P4782"/>
      <c r="Q4782"/>
      <c r="R4782"/>
    </row>
    <row r="4783" spans="1:18" s="16" customFormat="1" x14ac:dyDescent="0.25">
      <c r="A4783"/>
      <c r="B4783" s="18"/>
      <c r="D4783"/>
      <c r="E4783"/>
      <c r="F4783"/>
      <c r="G4783"/>
      <c r="H4783"/>
      <c r="I4783"/>
      <c r="J4783"/>
      <c r="K4783"/>
      <c r="L4783"/>
      <c r="M4783"/>
      <c r="N4783"/>
      <c r="O4783"/>
      <c r="P4783"/>
      <c r="Q4783"/>
      <c r="R4783"/>
    </row>
    <row r="4784" spans="1:18" s="16" customFormat="1" x14ac:dyDescent="0.25">
      <c r="A4784"/>
      <c r="B4784" s="18"/>
      <c r="D4784"/>
      <c r="E4784"/>
      <c r="F4784"/>
      <c r="G4784"/>
      <c r="H4784"/>
      <c r="I4784"/>
      <c r="J4784"/>
      <c r="K4784"/>
      <c r="L4784"/>
      <c r="M4784"/>
      <c r="N4784"/>
      <c r="O4784"/>
      <c r="P4784"/>
      <c r="Q4784"/>
      <c r="R4784"/>
    </row>
    <row r="4785" spans="1:18" s="16" customFormat="1" x14ac:dyDescent="0.25">
      <c r="A4785"/>
      <c r="B4785" s="18"/>
      <c r="D4785"/>
      <c r="E4785"/>
      <c r="F4785"/>
      <c r="G4785"/>
      <c r="H4785"/>
      <c r="I4785"/>
      <c r="J4785"/>
      <c r="K4785"/>
      <c r="L4785"/>
      <c r="M4785"/>
      <c r="N4785"/>
      <c r="O4785"/>
      <c r="P4785"/>
      <c r="Q4785"/>
      <c r="R4785"/>
    </row>
    <row r="4786" spans="1:18" s="16" customFormat="1" x14ac:dyDescent="0.25">
      <c r="A4786"/>
      <c r="B4786" s="18"/>
      <c r="D4786"/>
      <c r="E4786"/>
      <c r="F4786"/>
      <c r="G4786"/>
      <c r="H4786"/>
      <c r="I4786"/>
      <c r="J4786"/>
      <c r="K4786"/>
      <c r="L4786"/>
      <c r="M4786"/>
      <c r="N4786"/>
      <c r="O4786"/>
      <c r="P4786"/>
      <c r="Q4786"/>
      <c r="R4786"/>
    </row>
    <row r="4787" spans="1:18" s="16" customFormat="1" x14ac:dyDescent="0.25">
      <c r="A4787"/>
      <c r="B4787" s="18"/>
      <c r="D4787"/>
      <c r="E4787"/>
      <c r="F4787"/>
      <c r="G4787"/>
      <c r="H4787"/>
      <c r="I4787"/>
      <c r="J4787"/>
      <c r="K4787"/>
      <c r="L4787"/>
      <c r="M4787"/>
      <c r="N4787"/>
      <c r="O4787"/>
      <c r="P4787"/>
      <c r="Q4787"/>
      <c r="R4787"/>
    </row>
    <row r="4788" spans="1:18" s="16" customFormat="1" x14ac:dyDescent="0.25">
      <c r="A4788"/>
      <c r="B4788" s="18"/>
      <c r="D4788"/>
      <c r="E4788"/>
      <c r="F4788"/>
      <c r="G4788"/>
      <c r="H4788"/>
      <c r="I4788"/>
      <c r="J4788"/>
      <c r="K4788"/>
      <c r="L4788"/>
      <c r="M4788"/>
      <c r="N4788"/>
      <c r="O4788"/>
      <c r="P4788"/>
      <c r="Q4788"/>
      <c r="R4788"/>
    </row>
    <row r="4789" spans="1:18" s="16" customFormat="1" x14ac:dyDescent="0.25">
      <c r="A4789"/>
      <c r="B4789" s="18"/>
      <c r="D4789"/>
      <c r="E4789"/>
      <c r="F4789"/>
      <c r="G4789"/>
      <c r="H4789"/>
      <c r="I4789"/>
      <c r="J4789"/>
      <c r="K4789"/>
      <c r="L4789"/>
      <c r="M4789"/>
      <c r="N4789"/>
      <c r="O4789"/>
      <c r="P4789"/>
      <c r="Q4789"/>
      <c r="R4789"/>
    </row>
    <row r="4790" spans="1:18" s="16" customFormat="1" x14ac:dyDescent="0.25">
      <c r="A4790"/>
      <c r="B4790" s="18"/>
      <c r="D4790"/>
      <c r="E4790"/>
      <c r="F4790"/>
      <c r="G4790"/>
      <c r="H4790"/>
      <c r="I4790"/>
      <c r="J4790"/>
      <c r="K4790"/>
      <c r="L4790"/>
      <c r="M4790"/>
      <c r="N4790"/>
      <c r="O4790"/>
      <c r="P4790"/>
      <c r="Q4790"/>
      <c r="R4790"/>
    </row>
    <row r="4791" spans="1:18" s="16" customFormat="1" x14ac:dyDescent="0.25">
      <c r="A4791"/>
      <c r="B4791" s="18"/>
      <c r="D4791"/>
      <c r="E4791"/>
      <c r="F4791"/>
      <c r="G4791"/>
      <c r="H4791"/>
      <c r="I4791"/>
      <c r="J4791"/>
      <c r="K4791"/>
      <c r="L4791"/>
      <c r="M4791"/>
      <c r="N4791"/>
      <c r="O4791"/>
      <c r="P4791"/>
      <c r="Q4791"/>
      <c r="R4791"/>
    </row>
    <row r="4792" spans="1:18" s="16" customFormat="1" x14ac:dyDescent="0.25">
      <c r="A4792"/>
      <c r="B4792" s="18"/>
      <c r="D4792"/>
      <c r="E4792"/>
      <c r="F4792"/>
      <c r="G4792"/>
      <c r="H4792"/>
      <c r="I4792"/>
      <c r="J4792"/>
      <c r="K4792"/>
      <c r="L4792"/>
      <c r="M4792"/>
      <c r="N4792"/>
      <c r="O4792"/>
      <c r="P4792"/>
      <c r="Q4792"/>
      <c r="R4792"/>
    </row>
    <row r="4793" spans="1:18" s="16" customFormat="1" x14ac:dyDescent="0.25">
      <c r="A4793"/>
      <c r="B4793" s="18"/>
      <c r="D4793"/>
      <c r="E4793"/>
      <c r="F4793"/>
      <c r="G4793"/>
      <c r="H4793"/>
      <c r="I4793"/>
      <c r="J4793"/>
      <c r="K4793"/>
      <c r="L4793"/>
      <c r="M4793"/>
      <c r="N4793"/>
      <c r="O4793"/>
      <c r="P4793"/>
      <c r="Q4793"/>
      <c r="R4793"/>
    </row>
    <row r="4794" spans="1:18" s="16" customFormat="1" x14ac:dyDescent="0.25">
      <c r="A4794"/>
      <c r="B4794" s="18"/>
      <c r="D4794"/>
      <c r="E4794"/>
      <c r="F4794"/>
      <c r="G4794"/>
      <c r="H4794"/>
      <c r="I4794"/>
      <c r="J4794"/>
      <c r="K4794"/>
      <c r="L4794"/>
      <c r="M4794"/>
      <c r="N4794"/>
      <c r="O4794"/>
      <c r="P4794"/>
      <c r="Q4794"/>
      <c r="R4794"/>
    </row>
    <row r="4795" spans="1:18" s="16" customFormat="1" x14ac:dyDescent="0.25">
      <c r="A4795"/>
      <c r="B4795" s="18"/>
      <c r="D4795"/>
      <c r="E4795"/>
      <c r="F4795"/>
      <c r="G4795"/>
      <c r="H4795"/>
      <c r="I4795"/>
      <c r="J4795"/>
      <c r="K4795"/>
      <c r="L4795"/>
      <c r="M4795"/>
      <c r="N4795"/>
      <c r="O4795"/>
      <c r="P4795"/>
      <c r="Q4795"/>
      <c r="R4795"/>
    </row>
    <row r="4796" spans="1:18" s="16" customFormat="1" x14ac:dyDescent="0.25">
      <c r="A4796"/>
      <c r="B4796" s="18"/>
      <c r="D4796"/>
      <c r="E4796"/>
      <c r="F4796"/>
      <c r="G4796"/>
      <c r="H4796"/>
      <c r="I4796"/>
      <c r="J4796"/>
      <c r="K4796"/>
      <c r="L4796"/>
      <c r="M4796"/>
      <c r="N4796"/>
      <c r="O4796"/>
      <c r="P4796"/>
      <c r="Q4796"/>
      <c r="R4796"/>
    </row>
    <row r="4797" spans="1:18" s="16" customFormat="1" x14ac:dyDescent="0.25">
      <c r="A4797"/>
      <c r="B4797" s="18"/>
      <c r="D4797"/>
      <c r="E4797"/>
      <c r="F4797"/>
      <c r="G4797"/>
      <c r="H4797"/>
      <c r="I4797"/>
      <c r="J4797"/>
      <c r="K4797"/>
      <c r="L4797"/>
      <c r="M4797"/>
      <c r="N4797"/>
      <c r="O4797"/>
      <c r="P4797"/>
      <c r="Q4797"/>
      <c r="R4797"/>
    </row>
    <row r="4798" spans="1:18" s="16" customFormat="1" x14ac:dyDescent="0.25">
      <c r="A4798"/>
      <c r="B4798" s="18"/>
      <c r="D4798"/>
      <c r="E4798"/>
      <c r="F4798"/>
      <c r="G4798"/>
      <c r="H4798"/>
      <c r="I4798"/>
      <c r="J4798"/>
      <c r="K4798"/>
      <c r="L4798"/>
      <c r="M4798"/>
      <c r="N4798"/>
      <c r="O4798"/>
      <c r="P4798"/>
      <c r="Q4798"/>
      <c r="R4798"/>
    </row>
    <row r="4799" spans="1:18" s="16" customFormat="1" x14ac:dyDescent="0.25">
      <c r="A4799"/>
      <c r="B4799" s="18"/>
      <c r="D4799"/>
      <c r="E4799"/>
      <c r="F4799"/>
      <c r="G4799"/>
      <c r="H4799"/>
      <c r="I4799"/>
      <c r="J4799"/>
      <c r="K4799"/>
      <c r="L4799"/>
      <c r="M4799"/>
      <c r="N4799"/>
      <c r="O4799"/>
      <c r="P4799"/>
      <c r="Q4799"/>
      <c r="R4799"/>
    </row>
    <row r="4800" spans="1:18" s="16" customFormat="1" x14ac:dyDescent="0.25">
      <c r="A4800"/>
      <c r="B4800" s="18"/>
      <c r="D4800"/>
      <c r="E4800"/>
      <c r="F4800"/>
      <c r="G4800"/>
      <c r="H4800"/>
      <c r="I4800"/>
      <c r="J4800"/>
      <c r="K4800"/>
      <c r="L4800"/>
      <c r="M4800"/>
      <c r="N4800"/>
      <c r="O4800"/>
      <c r="P4800"/>
      <c r="Q4800"/>
      <c r="R4800"/>
    </row>
    <row r="4801" spans="1:18" s="16" customFormat="1" x14ac:dyDescent="0.25">
      <c r="A4801"/>
      <c r="B4801" s="18"/>
      <c r="D4801"/>
      <c r="E4801"/>
      <c r="F4801"/>
      <c r="G4801"/>
      <c r="H4801"/>
      <c r="I4801"/>
      <c r="J4801"/>
      <c r="K4801"/>
      <c r="L4801"/>
      <c r="M4801"/>
      <c r="N4801"/>
      <c r="O4801"/>
      <c r="P4801"/>
      <c r="Q4801"/>
      <c r="R4801"/>
    </row>
    <row r="4802" spans="1:18" s="16" customFormat="1" x14ac:dyDescent="0.25">
      <c r="A4802"/>
      <c r="B4802" s="18"/>
      <c r="D4802"/>
      <c r="E4802"/>
      <c r="F4802"/>
      <c r="G4802"/>
      <c r="H4802"/>
      <c r="I4802"/>
      <c r="J4802"/>
      <c r="K4802"/>
      <c r="L4802"/>
      <c r="M4802"/>
      <c r="N4802"/>
      <c r="O4802"/>
      <c r="P4802"/>
      <c r="Q4802"/>
      <c r="R4802"/>
    </row>
    <row r="4803" spans="1:18" s="16" customFormat="1" x14ac:dyDescent="0.25">
      <c r="A4803"/>
      <c r="B4803" s="18"/>
      <c r="D4803"/>
      <c r="E4803"/>
      <c r="F4803"/>
      <c r="G4803"/>
      <c r="H4803"/>
      <c r="I4803"/>
      <c r="J4803"/>
      <c r="K4803"/>
      <c r="L4803"/>
      <c r="M4803"/>
      <c r="N4803"/>
      <c r="O4803"/>
      <c r="P4803"/>
      <c r="Q4803"/>
      <c r="R4803"/>
    </row>
    <row r="4804" spans="1:18" s="16" customFormat="1" x14ac:dyDescent="0.25">
      <c r="A4804"/>
      <c r="B4804" s="18"/>
      <c r="D4804"/>
      <c r="E4804"/>
      <c r="F4804"/>
      <c r="G4804"/>
      <c r="H4804"/>
      <c r="I4804"/>
      <c r="J4804"/>
      <c r="K4804"/>
      <c r="L4804"/>
      <c r="M4804"/>
      <c r="N4804"/>
      <c r="O4804"/>
      <c r="P4804"/>
      <c r="Q4804"/>
      <c r="R4804"/>
    </row>
    <row r="4805" spans="1:18" s="16" customFormat="1" x14ac:dyDescent="0.25">
      <c r="A4805"/>
      <c r="B4805" s="18"/>
      <c r="D4805"/>
      <c r="E4805"/>
      <c r="F4805"/>
      <c r="G4805"/>
      <c r="H4805"/>
      <c r="I4805"/>
      <c r="J4805"/>
      <c r="K4805"/>
      <c r="L4805"/>
      <c r="M4805"/>
      <c r="N4805"/>
      <c r="O4805"/>
      <c r="P4805"/>
      <c r="Q4805"/>
      <c r="R4805"/>
    </row>
    <row r="4806" spans="1:18" s="16" customFormat="1" x14ac:dyDescent="0.25">
      <c r="A4806"/>
      <c r="B4806" s="18"/>
      <c r="D4806"/>
      <c r="E4806"/>
      <c r="F4806"/>
      <c r="G4806"/>
      <c r="H4806"/>
      <c r="I4806"/>
      <c r="J4806"/>
      <c r="K4806"/>
      <c r="L4806"/>
      <c r="M4806"/>
      <c r="N4806"/>
      <c r="O4806"/>
      <c r="P4806"/>
      <c r="Q4806"/>
      <c r="R4806"/>
    </row>
    <row r="4807" spans="1:18" s="16" customFormat="1" x14ac:dyDescent="0.25">
      <c r="A4807"/>
      <c r="B4807" s="18"/>
      <c r="D4807"/>
      <c r="E4807"/>
      <c r="F4807"/>
      <c r="G4807"/>
      <c r="H4807"/>
      <c r="I4807"/>
      <c r="J4807"/>
      <c r="K4807"/>
      <c r="L4807"/>
      <c r="M4807"/>
      <c r="N4807"/>
      <c r="O4807"/>
      <c r="P4807"/>
      <c r="Q4807"/>
      <c r="R4807"/>
    </row>
    <row r="4808" spans="1:18" s="16" customFormat="1" x14ac:dyDescent="0.25">
      <c r="A4808"/>
      <c r="B4808" s="18"/>
      <c r="D4808"/>
      <c r="E4808"/>
      <c r="F4808"/>
      <c r="G4808"/>
      <c r="H4808"/>
      <c r="I4808"/>
      <c r="J4808"/>
      <c r="K4808"/>
      <c r="L4808"/>
      <c r="M4808"/>
      <c r="N4808"/>
      <c r="O4808"/>
      <c r="P4808"/>
      <c r="Q4808"/>
      <c r="R4808"/>
    </row>
    <row r="4809" spans="1:18" s="16" customFormat="1" x14ac:dyDescent="0.25">
      <c r="A4809"/>
      <c r="B4809" s="18"/>
      <c r="D4809"/>
      <c r="E4809"/>
      <c r="F4809"/>
      <c r="G4809"/>
      <c r="H4809"/>
      <c r="I4809"/>
      <c r="J4809"/>
      <c r="K4809"/>
      <c r="L4809"/>
      <c r="M4809"/>
      <c r="N4809"/>
      <c r="O4809"/>
      <c r="P4809"/>
      <c r="Q4809"/>
      <c r="R4809"/>
    </row>
    <row r="4810" spans="1:18" s="16" customFormat="1" x14ac:dyDescent="0.25">
      <c r="A4810"/>
      <c r="B4810" s="18"/>
      <c r="D4810"/>
      <c r="E4810"/>
      <c r="F4810"/>
      <c r="G4810"/>
      <c r="H4810"/>
      <c r="I4810"/>
      <c r="J4810"/>
      <c r="K4810"/>
      <c r="L4810"/>
      <c r="M4810"/>
      <c r="N4810"/>
      <c r="O4810"/>
      <c r="P4810"/>
      <c r="Q4810"/>
      <c r="R4810"/>
    </row>
    <row r="4811" spans="1:18" s="16" customFormat="1" x14ac:dyDescent="0.25">
      <c r="A4811"/>
      <c r="B4811" s="18"/>
      <c r="D4811"/>
      <c r="E4811"/>
      <c r="F4811"/>
      <c r="G4811"/>
      <c r="H4811"/>
      <c r="I4811"/>
      <c r="J4811"/>
      <c r="K4811"/>
      <c r="L4811"/>
      <c r="M4811"/>
      <c r="N4811"/>
      <c r="O4811"/>
      <c r="P4811"/>
      <c r="Q4811"/>
      <c r="R4811"/>
    </row>
    <row r="4812" spans="1:18" s="16" customFormat="1" x14ac:dyDescent="0.25">
      <c r="A4812"/>
      <c r="B4812" s="17"/>
      <c r="D4812"/>
      <c r="E4812"/>
      <c r="F4812"/>
      <c r="G4812"/>
      <c r="H4812"/>
      <c r="I4812"/>
      <c r="J4812"/>
      <c r="K4812"/>
      <c r="L4812"/>
      <c r="M4812"/>
      <c r="N4812"/>
      <c r="O4812"/>
      <c r="P4812"/>
      <c r="Q4812"/>
      <c r="R4812"/>
    </row>
    <row r="4813" spans="1:18" s="16" customFormat="1" x14ac:dyDescent="0.25">
      <c r="A4813"/>
      <c r="B4813" s="18"/>
      <c r="D4813"/>
      <c r="E4813"/>
      <c r="F4813"/>
      <c r="G4813"/>
      <c r="H4813"/>
      <c r="I4813"/>
      <c r="J4813"/>
      <c r="K4813"/>
      <c r="L4813"/>
      <c r="M4813"/>
      <c r="N4813"/>
      <c r="O4813"/>
      <c r="P4813"/>
      <c r="Q4813"/>
      <c r="R4813"/>
    </row>
    <row r="4814" spans="1:18" s="16" customFormat="1" x14ac:dyDescent="0.25">
      <c r="A4814"/>
      <c r="B4814" s="18"/>
      <c r="D4814"/>
      <c r="E4814"/>
      <c r="F4814"/>
      <c r="G4814"/>
      <c r="H4814"/>
      <c r="I4814"/>
      <c r="J4814"/>
      <c r="K4814"/>
      <c r="L4814"/>
      <c r="M4814"/>
      <c r="N4814"/>
      <c r="O4814"/>
      <c r="P4814"/>
      <c r="Q4814"/>
      <c r="R4814"/>
    </row>
    <row r="4815" spans="1:18" s="16" customFormat="1" x14ac:dyDescent="0.25">
      <c r="A4815"/>
      <c r="B4815" s="18"/>
      <c r="D4815"/>
      <c r="E4815"/>
      <c r="F4815"/>
      <c r="G4815"/>
      <c r="H4815"/>
      <c r="I4815"/>
      <c r="J4815"/>
      <c r="K4815"/>
      <c r="L4815"/>
      <c r="M4815"/>
      <c r="N4815"/>
      <c r="O4815"/>
      <c r="P4815"/>
      <c r="Q4815"/>
      <c r="R4815"/>
    </row>
    <row r="4816" spans="1:18" s="16" customFormat="1" x14ac:dyDescent="0.25">
      <c r="A4816"/>
      <c r="B4816" s="18"/>
      <c r="D4816"/>
      <c r="E4816"/>
      <c r="F4816"/>
      <c r="G4816"/>
      <c r="H4816"/>
      <c r="I4816"/>
      <c r="J4816"/>
      <c r="K4816"/>
      <c r="L4816"/>
      <c r="M4816"/>
      <c r="N4816"/>
      <c r="O4816"/>
      <c r="P4816"/>
      <c r="Q4816"/>
      <c r="R4816"/>
    </row>
    <row r="4817" spans="1:18" s="16" customFormat="1" x14ac:dyDescent="0.25">
      <c r="A4817"/>
      <c r="B4817" s="18"/>
      <c r="D4817"/>
      <c r="E4817"/>
      <c r="F4817"/>
      <c r="G4817"/>
      <c r="H4817"/>
      <c r="I4817"/>
      <c r="J4817"/>
      <c r="K4817"/>
      <c r="L4817"/>
      <c r="M4817"/>
      <c r="N4817"/>
      <c r="O4817"/>
      <c r="P4817"/>
      <c r="Q4817"/>
      <c r="R4817"/>
    </row>
    <row r="4818" spans="1:18" s="16" customFormat="1" x14ac:dyDescent="0.25">
      <c r="A4818"/>
      <c r="B4818" s="18"/>
      <c r="D4818"/>
      <c r="E4818"/>
      <c r="F4818"/>
      <c r="G4818"/>
      <c r="H4818"/>
      <c r="I4818"/>
      <c r="J4818"/>
      <c r="K4818"/>
      <c r="L4818"/>
      <c r="M4818"/>
      <c r="N4818"/>
      <c r="O4818"/>
      <c r="P4818"/>
      <c r="Q4818"/>
      <c r="R4818"/>
    </row>
    <row r="4819" spans="1:18" s="16" customFormat="1" x14ac:dyDescent="0.25">
      <c r="A4819"/>
      <c r="B4819" s="18"/>
      <c r="D4819"/>
      <c r="E4819"/>
      <c r="F4819"/>
      <c r="G4819"/>
      <c r="H4819"/>
      <c r="I4819"/>
      <c r="J4819"/>
      <c r="K4819"/>
      <c r="L4819"/>
      <c r="M4819"/>
      <c r="N4819"/>
      <c r="O4819"/>
      <c r="P4819"/>
      <c r="Q4819"/>
      <c r="R4819"/>
    </row>
    <row r="4820" spans="1:18" s="16" customFormat="1" x14ac:dyDescent="0.25">
      <c r="A4820"/>
      <c r="B4820" s="18"/>
      <c r="D4820"/>
      <c r="E4820"/>
      <c r="F4820"/>
      <c r="G4820"/>
      <c r="H4820"/>
      <c r="I4820"/>
      <c r="J4820"/>
      <c r="K4820"/>
      <c r="L4820"/>
      <c r="M4820"/>
      <c r="N4820"/>
      <c r="O4820"/>
      <c r="P4820"/>
      <c r="Q4820"/>
      <c r="R4820"/>
    </row>
    <row r="4821" spans="1:18" s="16" customFormat="1" x14ac:dyDescent="0.25">
      <c r="A4821"/>
      <c r="B4821" s="18"/>
      <c r="D4821"/>
      <c r="E4821"/>
      <c r="F4821"/>
      <c r="G4821"/>
      <c r="H4821"/>
      <c r="I4821"/>
      <c r="J4821"/>
      <c r="K4821"/>
      <c r="L4821"/>
      <c r="M4821"/>
      <c r="N4821"/>
      <c r="O4821"/>
      <c r="P4821"/>
      <c r="Q4821"/>
      <c r="R4821"/>
    </row>
    <row r="4822" spans="1:18" s="16" customFormat="1" x14ac:dyDescent="0.25">
      <c r="A4822"/>
      <c r="B4822" s="18"/>
      <c r="D4822"/>
      <c r="E4822"/>
      <c r="F4822"/>
      <c r="G4822"/>
      <c r="H4822"/>
      <c r="I4822"/>
      <c r="J4822"/>
      <c r="K4822"/>
      <c r="L4822"/>
      <c r="M4822"/>
      <c r="N4822"/>
      <c r="O4822"/>
      <c r="P4822"/>
      <c r="Q4822"/>
      <c r="R4822"/>
    </row>
    <row r="4823" spans="1:18" s="16" customFormat="1" x14ac:dyDescent="0.25">
      <c r="A4823"/>
      <c r="B4823" s="18"/>
      <c r="D4823"/>
      <c r="E4823"/>
      <c r="F4823"/>
      <c r="G4823"/>
      <c r="H4823"/>
      <c r="I4823"/>
      <c r="J4823"/>
      <c r="K4823"/>
      <c r="L4823"/>
      <c r="M4823"/>
      <c r="N4823"/>
      <c r="O4823"/>
      <c r="P4823"/>
      <c r="Q4823"/>
      <c r="R4823"/>
    </row>
    <row r="4824" spans="1:18" s="16" customFormat="1" x14ac:dyDescent="0.25">
      <c r="A4824"/>
      <c r="B4824" s="18"/>
      <c r="D4824"/>
      <c r="E4824"/>
      <c r="F4824"/>
      <c r="G4824"/>
      <c r="H4824"/>
      <c r="I4824"/>
      <c r="J4824"/>
      <c r="K4824"/>
      <c r="L4824"/>
      <c r="M4824"/>
      <c r="N4824"/>
      <c r="O4824"/>
      <c r="P4824"/>
      <c r="Q4824"/>
      <c r="R4824"/>
    </row>
    <row r="4825" spans="1:18" s="16" customFormat="1" x14ac:dyDescent="0.25">
      <c r="A4825"/>
      <c r="B4825" s="18"/>
      <c r="D4825"/>
      <c r="E4825"/>
      <c r="F4825"/>
      <c r="G4825"/>
      <c r="H4825"/>
      <c r="I4825"/>
      <c r="J4825"/>
      <c r="K4825"/>
      <c r="L4825"/>
      <c r="M4825"/>
      <c r="N4825"/>
      <c r="O4825"/>
      <c r="P4825"/>
      <c r="Q4825"/>
      <c r="R4825"/>
    </row>
    <row r="4826" spans="1:18" s="16" customFormat="1" x14ac:dyDescent="0.25">
      <c r="A4826"/>
      <c r="B4826" s="18"/>
      <c r="D4826"/>
      <c r="E4826"/>
      <c r="F4826"/>
      <c r="G4826"/>
      <c r="H4826"/>
      <c r="I4826"/>
      <c r="J4826"/>
      <c r="K4826"/>
      <c r="L4826"/>
      <c r="M4826"/>
      <c r="N4826"/>
      <c r="O4826"/>
      <c r="P4826"/>
      <c r="Q4826"/>
      <c r="R4826"/>
    </row>
    <row r="4827" spans="1:18" s="16" customFormat="1" x14ac:dyDescent="0.25">
      <c r="A4827"/>
      <c r="B4827" s="18"/>
      <c r="D4827"/>
      <c r="E4827"/>
      <c r="F4827"/>
      <c r="G4827"/>
      <c r="H4827"/>
      <c r="I4827"/>
      <c r="J4827"/>
      <c r="K4827"/>
      <c r="L4827"/>
      <c r="M4827"/>
      <c r="N4827"/>
      <c r="O4827"/>
      <c r="P4827"/>
      <c r="Q4827"/>
      <c r="R4827"/>
    </row>
    <row r="4828" spans="1:18" s="16" customFormat="1" x14ac:dyDescent="0.25">
      <c r="A4828"/>
      <c r="B4828" s="18"/>
      <c r="D4828"/>
      <c r="E4828"/>
      <c r="F4828"/>
      <c r="G4828"/>
      <c r="H4828"/>
      <c r="I4828"/>
      <c r="J4828"/>
      <c r="K4828"/>
      <c r="L4828"/>
      <c r="M4828"/>
      <c r="N4828"/>
      <c r="O4828"/>
      <c r="P4828"/>
      <c r="Q4828"/>
      <c r="R4828"/>
    </row>
    <row r="4829" spans="1:18" s="16" customFormat="1" x14ac:dyDescent="0.25">
      <c r="A4829"/>
      <c r="B4829" s="18"/>
      <c r="D4829"/>
      <c r="E4829"/>
      <c r="F4829"/>
      <c r="G4829"/>
      <c r="H4829"/>
      <c r="I4829"/>
      <c r="J4829"/>
      <c r="K4829"/>
      <c r="L4829"/>
      <c r="M4829"/>
      <c r="N4829"/>
      <c r="O4829"/>
      <c r="P4829"/>
      <c r="Q4829"/>
      <c r="R4829"/>
    </row>
    <row r="4830" spans="1:18" s="16" customFormat="1" x14ac:dyDescent="0.25">
      <c r="A4830"/>
      <c r="B4830" s="18"/>
      <c r="D4830"/>
      <c r="E4830"/>
      <c r="F4830"/>
      <c r="G4830"/>
      <c r="H4830"/>
      <c r="I4830"/>
      <c r="J4830"/>
      <c r="K4830"/>
      <c r="L4830"/>
      <c r="M4830"/>
      <c r="N4830"/>
      <c r="O4830"/>
      <c r="P4830"/>
      <c r="Q4830"/>
      <c r="R4830"/>
    </row>
    <row r="4831" spans="1:18" s="16" customFormat="1" x14ac:dyDescent="0.25">
      <c r="A4831"/>
      <c r="B4831" s="18"/>
      <c r="D4831"/>
      <c r="E4831"/>
      <c r="F4831"/>
      <c r="G4831"/>
      <c r="H4831"/>
      <c r="I4831"/>
      <c r="J4831"/>
      <c r="K4831"/>
      <c r="L4831"/>
      <c r="M4831"/>
      <c r="N4831"/>
      <c r="O4831"/>
      <c r="P4831"/>
      <c r="Q4831"/>
      <c r="R4831"/>
    </row>
    <row r="4832" spans="1:18" s="16" customFormat="1" x14ac:dyDescent="0.25">
      <c r="A4832"/>
      <c r="B4832" s="18"/>
      <c r="D4832"/>
      <c r="E4832"/>
      <c r="F4832"/>
      <c r="G4832"/>
      <c r="H4832"/>
      <c r="I4832"/>
      <c r="J4832"/>
      <c r="K4832"/>
      <c r="L4832"/>
      <c r="M4832"/>
      <c r="N4832"/>
      <c r="O4832"/>
      <c r="P4832"/>
      <c r="Q4832"/>
      <c r="R4832"/>
    </row>
    <row r="4833" spans="1:18" s="16" customFormat="1" x14ac:dyDescent="0.25">
      <c r="A4833"/>
      <c r="B4833" s="18"/>
      <c r="D4833"/>
      <c r="E4833"/>
      <c r="F4833"/>
      <c r="G4833"/>
      <c r="H4833"/>
      <c r="I4833"/>
      <c r="J4833"/>
      <c r="K4833"/>
      <c r="L4833"/>
      <c r="M4833"/>
      <c r="N4833"/>
      <c r="O4833"/>
      <c r="P4833"/>
      <c r="Q4833"/>
      <c r="R4833"/>
    </row>
    <row r="4834" spans="1:18" s="16" customFormat="1" x14ac:dyDescent="0.25">
      <c r="A4834"/>
      <c r="B4834" s="18"/>
      <c r="D4834"/>
      <c r="E4834"/>
      <c r="F4834"/>
      <c r="G4834"/>
      <c r="H4834"/>
      <c r="I4834"/>
      <c r="J4834"/>
      <c r="K4834"/>
      <c r="L4834"/>
      <c r="M4834"/>
      <c r="N4834"/>
      <c r="O4834"/>
      <c r="P4834"/>
      <c r="Q4834"/>
      <c r="R4834"/>
    </row>
    <row r="4835" spans="1:18" s="16" customFormat="1" x14ac:dyDescent="0.25">
      <c r="A4835"/>
      <c r="B4835" s="18"/>
      <c r="D4835"/>
      <c r="E4835"/>
      <c r="F4835"/>
      <c r="G4835"/>
      <c r="H4835"/>
      <c r="I4835"/>
      <c r="J4835"/>
      <c r="K4835"/>
      <c r="L4835"/>
      <c r="M4835"/>
      <c r="N4835"/>
      <c r="O4835"/>
      <c r="P4835"/>
      <c r="Q4835"/>
      <c r="R4835"/>
    </row>
    <row r="4836" spans="1:18" s="16" customFormat="1" x14ac:dyDescent="0.25">
      <c r="A4836"/>
      <c r="B4836" s="18"/>
      <c r="D4836"/>
      <c r="E4836"/>
      <c r="F4836"/>
      <c r="G4836"/>
      <c r="H4836"/>
      <c r="I4836"/>
      <c r="J4836"/>
      <c r="K4836"/>
      <c r="L4836"/>
      <c r="M4836"/>
      <c r="N4836"/>
      <c r="O4836"/>
      <c r="P4836"/>
      <c r="Q4836"/>
      <c r="R4836"/>
    </row>
    <row r="4837" spans="1:18" s="16" customFormat="1" x14ac:dyDescent="0.25">
      <c r="A4837"/>
      <c r="B4837" s="18"/>
      <c r="D4837"/>
      <c r="E4837"/>
      <c r="F4837"/>
      <c r="G4837"/>
      <c r="H4837"/>
      <c r="I4837"/>
      <c r="J4837"/>
      <c r="K4837"/>
      <c r="L4837"/>
      <c r="M4837"/>
      <c r="N4837"/>
      <c r="O4837"/>
      <c r="P4837"/>
      <c r="Q4837"/>
      <c r="R4837"/>
    </row>
    <row r="4838" spans="1:18" s="16" customFormat="1" x14ac:dyDescent="0.25">
      <c r="A4838"/>
      <c r="B4838" s="18"/>
      <c r="D4838"/>
      <c r="E4838"/>
      <c r="F4838"/>
      <c r="G4838"/>
      <c r="H4838"/>
      <c r="I4838"/>
      <c r="J4838"/>
      <c r="K4838"/>
      <c r="L4838"/>
      <c r="M4838"/>
      <c r="N4838"/>
      <c r="O4838"/>
      <c r="P4838"/>
      <c r="Q4838"/>
      <c r="R4838"/>
    </row>
    <row r="4839" spans="1:18" s="16" customFormat="1" x14ac:dyDescent="0.25">
      <c r="A4839"/>
      <c r="B4839" s="18"/>
      <c r="D4839"/>
      <c r="E4839"/>
      <c r="F4839"/>
      <c r="G4839"/>
      <c r="H4839"/>
      <c r="I4839"/>
      <c r="J4839"/>
      <c r="K4839"/>
      <c r="L4839"/>
      <c r="M4839"/>
      <c r="N4839"/>
      <c r="O4839"/>
      <c r="P4839"/>
      <c r="Q4839"/>
      <c r="R4839"/>
    </row>
    <row r="4840" spans="1:18" s="16" customFormat="1" x14ac:dyDescent="0.25">
      <c r="A4840"/>
      <c r="B4840" s="18"/>
      <c r="D4840"/>
      <c r="E4840"/>
      <c r="F4840"/>
      <c r="G4840"/>
      <c r="H4840"/>
      <c r="I4840"/>
      <c r="J4840"/>
      <c r="K4840"/>
      <c r="L4840"/>
      <c r="M4840"/>
      <c r="N4840"/>
      <c r="O4840"/>
      <c r="P4840"/>
      <c r="Q4840"/>
      <c r="R4840"/>
    </row>
    <row r="4841" spans="1:18" s="16" customFormat="1" x14ac:dyDescent="0.25">
      <c r="A4841"/>
      <c r="B4841" s="18"/>
      <c r="D4841"/>
      <c r="E4841"/>
      <c r="F4841"/>
      <c r="G4841"/>
      <c r="H4841"/>
      <c r="I4841"/>
      <c r="J4841"/>
      <c r="K4841"/>
      <c r="L4841"/>
      <c r="M4841"/>
      <c r="N4841"/>
      <c r="O4841"/>
      <c r="P4841"/>
      <c r="Q4841"/>
      <c r="R4841"/>
    </row>
    <row r="4842" spans="1:18" s="16" customFormat="1" x14ac:dyDescent="0.25">
      <c r="A4842"/>
      <c r="B4842" s="18"/>
      <c r="D4842"/>
      <c r="E4842"/>
      <c r="F4842"/>
      <c r="G4842"/>
      <c r="H4842"/>
      <c r="I4842"/>
      <c r="J4842"/>
      <c r="K4842"/>
      <c r="L4842"/>
      <c r="M4842"/>
      <c r="N4842"/>
      <c r="O4842"/>
      <c r="P4842"/>
      <c r="Q4842"/>
      <c r="R4842"/>
    </row>
    <row r="4843" spans="1:18" s="16" customFormat="1" x14ac:dyDescent="0.25">
      <c r="A4843"/>
      <c r="B4843" s="18"/>
      <c r="D4843"/>
      <c r="E4843"/>
      <c r="F4843"/>
      <c r="G4843"/>
      <c r="H4843"/>
      <c r="I4843"/>
      <c r="J4843"/>
      <c r="K4843"/>
      <c r="L4843"/>
      <c r="M4843"/>
      <c r="N4843"/>
      <c r="O4843"/>
      <c r="P4843"/>
      <c r="Q4843"/>
      <c r="R4843"/>
    </row>
    <row r="4844" spans="1:18" s="16" customFormat="1" x14ac:dyDescent="0.25">
      <c r="A4844"/>
      <c r="B4844" s="18"/>
      <c r="D4844"/>
      <c r="E4844"/>
      <c r="F4844"/>
      <c r="G4844"/>
      <c r="H4844"/>
      <c r="I4844"/>
      <c r="J4844"/>
      <c r="K4844"/>
      <c r="L4844"/>
      <c r="M4844"/>
      <c r="N4844"/>
      <c r="O4844"/>
      <c r="P4844"/>
      <c r="Q4844"/>
      <c r="R4844"/>
    </row>
    <row r="4845" spans="1:18" s="16" customFormat="1" x14ac:dyDescent="0.25">
      <c r="A4845"/>
      <c r="B4845" s="18"/>
      <c r="D4845"/>
      <c r="E4845"/>
      <c r="F4845"/>
      <c r="G4845"/>
      <c r="H4845"/>
      <c r="I4845"/>
      <c r="J4845"/>
      <c r="K4845"/>
      <c r="L4845"/>
      <c r="M4845"/>
      <c r="N4845"/>
      <c r="O4845"/>
      <c r="P4845"/>
      <c r="Q4845"/>
      <c r="R4845"/>
    </row>
    <row r="4846" spans="1:18" s="16" customFormat="1" x14ac:dyDescent="0.25">
      <c r="A4846"/>
      <c r="B4846" s="18"/>
      <c r="D4846"/>
      <c r="E4846"/>
      <c r="F4846"/>
      <c r="G4846"/>
      <c r="H4846"/>
      <c r="I4846"/>
      <c r="J4846"/>
      <c r="K4846"/>
      <c r="L4846"/>
      <c r="M4846"/>
      <c r="N4846"/>
      <c r="O4846"/>
      <c r="P4846"/>
      <c r="Q4846"/>
      <c r="R4846"/>
    </row>
    <row r="4847" spans="1:18" s="16" customFormat="1" x14ac:dyDescent="0.25">
      <c r="A4847"/>
      <c r="B4847" s="18"/>
      <c r="D4847"/>
      <c r="E4847"/>
      <c r="F4847"/>
      <c r="G4847"/>
      <c r="H4847"/>
      <c r="I4847"/>
      <c r="J4847"/>
      <c r="K4847"/>
      <c r="L4847"/>
      <c r="M4847"/>
      <c r="N4847"/>
      <c r="O4847"/>
      <c r="P4847"/>
      <c r="Q4847"/>
      <c r="R4847"/>
    </row>
    <row r="4848" spans="1:18" s="16" customFormat="1" x14ac:dyDescent="0.25">
      <c r="A4848"/>
      <c r="B4848" s="18"/>
      <c r="D4848"/>
      <c r="E4848"/>
      <c r="F4848"/>
      <c r="G4848"/>
      <c r="H4848"/>
      <c r="I4848"/>
      <c r="J4848"/>
      <c r="K4848"/>
      <c r="L4848"/>
      <c r="M4848"/>
      <c r="N4848"/>
      <c r="O4848"/>
      <c r="P4848"/>
      <c r="Q4848"/>
      <c r="R4848"/>
    </row>
    <row r="4849" spans="1:18" s="16" customFormat="1" x14ac:dyDescent="0.25">
      <c r="A4849"/>
      <c r="B4849" s="18"/>
      <c r="D4849"/>
      <c r="E4849"/>
      <c r="F4849"/>
      <c r="G4849"/>
      <c r="H4849"/>
      <c r="I4849"/>
      <c r="J4849"/>
      <c r="K4849"/>
      <c r="L4849"/>
      <c r="M4849"/>
      <c r="N4849"/>
      <c r="O4849"/>
      <c r="P4849"/>
      <c r="Q4849"/>
      <c r="R4849"/>
    </row>
    <row r="4850" spans="1:18" s="16" customFormat="1" x14ac:dyDescent="0.25">
      <c r="A4850"/>
      <c r="B4850" s="18"/>
      <c r="D4850"/>
      <c r="E4850"/>
      <c r="F4850"/>
      <c r="G4850"/>
      <c r="H4850"/>
      <c r="I4850"/>
      <c r="J4850"/>
      <c r="K4850"/>
      <c r="L4850"/>
      <c r="M4850"/>
      <c r="N4850"/>
      <c r="O4850"/>
      <c r="P4850"/>
      <c r="Q4850"/>
      <c r="R4850"/>
    </row>
    <row r="4851" spans="1:18" s="16" customFormat="1" x14ac:dyDescent="0.25">
      <c r="A4851"/>
      <c r="B4851" s="18"/>
      <c r="D4851"/>
      <c r="E4851"/>
      <c r="F4851"/>
      <c r="G4851"/>
      <c r="H4851"/>
      <c r="I4851"/>
      <c r="J4851"/>
      <c r="K4851"/>
      <c r="L4851"/>
      <c r="M4851"/>
      <c r="N4851"/>
      <c r="O4851"/>
      <c r="P4851"/>
      <c r="Q4851"/>
      <c r="R4851"/>
    </row>
    <row r="4852" spans="1:18" s="16" customFormat="1" x14ac:dyDescent="0.25">
      <c r="A4852"/>
      <c r="B4852" s="18"/>
      <c r="D4852"/>
      <c r="E4852"/>
      <c r="F4852"/>
      <c r="G4852"/>
      <c r="H4852"/>
      <c r="I4852"/>
      <c r="J4852"/>
      <c r="K4852"/>
      <c r="L4852"/>
      <c r="M4852"/>
      <c r="N4852"/>
      <c r="O4852"/>
      <c r="P4852"/>
      <c r="Q4852"/>
      <c r="R4852"/>
    </row>
    <row r="4853" spans="1:18" s="16" customFormat="1" x14ac:dyDescent="0.25">
      <c r="A4853"/>
      <c r="B4853" s="18"/>
      <c r="D4853"/>
      <c r="E4853"/>
      <c r="F4853"/>
      <c r="G4853"/>
      <c r="H4853"/>
      <c r="I4853"/>
      <c r="J4853"/>
      <c r="K4853"/>
      <c r="L4853"/>
      <c r="M4853"/>
      <c r="N4853"/>
      <c r="O4853"/>
      <c r="P4853"/>
      <c r="Q4853"/>
      <c r="R4853"/>
    </row>
    <row r="4854" spans="1:18" s="16" customFormat="1" x14ac:dyDescent="0.25">
      <c r="A4854"/>
      <c r="B4854" s="18"/>
      <c r="D4854"/>
      <c r="E4854"/>
      <c r="F4854"/>
      <c r="G4854"/>
      <c r="H4854"/>
      <c r="I4854"/>
      <c r="J4854"/>
      <c r="K4854"/>
      <c r="L4854"/>
      <c r="M4854"/>
      <c r="N4854"/>
      <c r="O4854"/>
      <c r="P4854"/>
      <c r="Q4854"/>
      <c r="R4854"/>
    </row>
    <row r="4855" spans="1:18" s="16" customFormat="1" x14ac:dyDescent="0.25">
      <c r="A4855"/>
      <c r="B4855" s="18"/>
      <c r="D4855"/>
      <c r="E4855"/>
      <c r="F4855"/>
      <c r="G4855"/>
      <c r="H4855"/>
      <c r="I4855"/>
      <c r="J4855"/>
      <c r="K4855"/>
      <c r="L4855"/>
      <c r="M4855"/>
      <c r="N4855"/>
      <c r="O4855"/>
      <c r="P4855"/>
      <c r="Q4855"/>
      <c r="R4855"/>
    </row>
    <row r="4856" spans="1:18" s="16" customFormat="1" x14ac:dyDescent="0.25">
      <c r="A4856"/>
      <c r="B4856" s="18"/>
      <c r="D4856"/>
      <c r="E4856"/>
      <c r="F4856"/>
      <c r="G4856"/>
      <c r="H4856"/>
      <c r="I4856"/>
      <c r="J4856"/>
      <c r="K4856"/>
      <c r="L4856"/>
      <c r="M4856"/>
      <c r="N4856"/>
      <c r="O4856"/>
      <c r="P4856"/>
      <c r="Q4856"/>
      <c r="R4856"/>
    </row>
    <row r="4857" spans="1:18" s="16" customFormat="1" x14ac:dyDescent="0.25">
      <c r="A4857"/>
      <c r="B4857" s="18"/>
      <c r="D4857"/>
      <c r="E4857"/>
      <c r="F4857"/>
      <c r="G4857"/>
      <c r="H4857"/>
      <c r="I4857"/>
      <c r="J4857"/>
      <c r="K4857"/>
      <c r="L4857"/>
      <c r="M4857"/>
      <c r="N4857"/>
      <c r="O4857"/>
      <c r="P4857"/>
      <c r="Q4857"/>
      <c r="R4857"/>
    </row>
    <row r="4858" spans="1:18" s="16" customFormat="1" x14ac:dyDescent="0.25">
      <c r="A4858"/>
      <c r="B4858" s="18"/>
      <c r="D4858"/>
      <c r="E4858"/>
      <c r="F4858"/>
      <c r="G4858"/>
      <c r="H4858"/>
      <c r="I4858"/>
      <c r="J4858"/>
      <c r="K4858"/>
      <c r="L4858"/>
      <c r="M4858"/>
      <c r="N4858"/>
      <c r="O4858"/>
      <c r="P4858"/>
      <c r="Q4858"/>
      <c r="R4858"/>
    </row>
    <row r="4859" spans="1:18" s="16" customFormat="1" x14ac:dyDescent="0.25">
      <c r="A4859"/>
      <c r="B4859" s="18"/>
      <c r="D4859"/>
      <c r="E4859"/>
      <c r="F4859"/>
      <c r="G4859"/>
      <c r="H4859"/>
      <c r="I4859"/>
      <c r="J4859"/>
      <c r="K4859"/>
      <c r="L4859"/>
      <c r="M4859"/>
      <c r="N4859"/>
      <c r="O4859"/>
      <c r="P4859"/>
      <c r="Q4859"/>
      <c r="R4859"/>
    </row>
    <row r="4860" spans="1:18" s="16" customFormat="1" x14ac:dyDescent="0.25">
      <c r="A4860"/>
      <c r="B4860" s="18"/>
      <c r="D4860"/>
      <c r="E4860"/>
      <c r="F4860"/>
      <c r="G4860"/>
      <c r="H4860"/>
      <c r="I4860"/>
      <c r="J4860"/>
      <c r="K4860"/>
      <c r="L4860"/>
      <c r="M4860"/>
      <c r="N4860"/>
      <c r="O4860"/>
      <c r="P4860"/>
      <c r="Q4860"/>
      <c r="R4860"/>
    </row>
    <row r="4861" spans="1:18" s="16" customFormat="1" x14ac:dyDescent="0.25">
      <c r="A4861"/>
      <c r="B4861" s="18"/>
      <c r="D4861"/>
      <c r="E4861"/>
      <c r="F4861"/>
      <c r="G4861"/>
      <c r="H4861"/>
      <c r="I4861"/>
      <c r="J4861"/>
      <c r="K4861"/>
      <c r="L4861"/>
      <c r="M4861"/>
      <c r="N4861"/>
      <c r="O4861"/>
      <c r="P4861"/>
      <c r="Q4861"/>
      <c r="R4861"/>
    </row>
    <row r="4862" spans="1:18" s="16" customFormat="1" x14ac:dyDescent="0.25">
      <c r="A4862"/>
      <c r="B4862" s="17"/>
      <c r="D4862"/>
      <c r="E4862"/>
      <c r="F4862"/>
      <c r="G4862"/>
      <c r="H4862"/>
      <c r="I4862"/>
      <c r="J4862"/>
      <c r="K4862"/>
      <c r="L4862"/>
      <c r="M4862"/>
      <c r="N4862"/>
      <c r="O4862"/>
      <c r="P4862"/>
      <c r="Q4862"/>
      <c r="R4862"/>
    </row>
    <row r="4863" spans="1:18" s="16" customFormat="1" x14ac:dyDescent="0.25">
      <c r="A4863"/>
      <c r="B4863" s="18"/>
      <c r="D4863"/>
      <c r="E4863"/>
      <c r="F4863"/>
      <c r="G4863"/>
      <c r="H4863"/>
      <c r="I4863"/>
      <c r="J4863"/>
      <c r="K4863"/>
      <c r="L4863"/>
      <c r="M4863"/>
      <c r="N4863"/>
      <c r="O4863"/>
      <c r="P4863"/>
      <c r="Q4863"/>
      <c r="R4863"/>
    </row>
    <row r="4864" spans="1:18" s="16" customFormat="1" x14ac:dyDescent="0.25">
      <c r="A4864"/>
      <c r="B4864" s="18"/>
      <c r="D4864"/>
      <c r="E4864"/>
      <c r="F4864"/>
      <c r="G4864"/>
      <c r="H4864"/>
      <c r="I4864"/>
      <c r="J4864"/>
      <c r="K4864"/>
      <c r="L4864"/>
      <c r="M4864"/>
      <c r="N4864"/>
      <c r="O4864"/>
      <c r="P4864"/>
      <c r="Q4864"/>
      <c r="R4864"/>
    </row>
    <row r="4865" spans="1:18" s="16" customFormat="1" x14ac:dyDescent="0.25">
      <c r="A4865"/>
      <c r="B4865" s="18"/>
      <c r="D4865"/>
      <c r="E4865"/>
      <c r="F4865"/>
      <c r="G4865"/>
      <c r="H4865"/>
      <c r="I4865"/>
      <c r="J4865"/>
      <c r="K4865"/>
      <c r="L4865"/>
      <c r="M4865"/>
      <c r="N4865"/>
      <c r="O4865"/>
      <c r="P4865"/>
      <c r="Q4865"/>
      <c r="R4865"/>
    </row>
    <row r="4866" spans="1:18" s="16" customFormat="1" x14ac:dyDescent="0.25">
      <c r="A4866"/>
      <c r="B4866" s="18"/>
      <c r="D4866"/>
      <c r="E4866"/>
      <c r="F4866"/>
      <c r="G4866"/>
      <c r="H4866"/>
      <c r="I4866"/>
      <c r="J4866"/>
      <c r="K4866"/>
      <c r="L4866"/>
      <c r="M4866"/>
      <c r="N4866"/>
      <c r="O4866"/>
      <c r="P4866"/>
      <c r="Q4866"/>
      <c r="R4866"/>
    </row>
    <row r="4867" spans="1:18" s="16" customFormat="1" x14ac:dyDescent="0.25">
      <c r="A4867"/>
      <c r="B4867" s="18"/>
      <c r="D4867"/>
      <c r="E4867"/>
      <c r="F4867"/>
      <c r="G4867"/>
      <c r="H4867"/>
      <c r="I4867"/>
      <c r="J4867"/>
      <c r="K4867"/>
      <c r="L4867"/>
      <c r="M4867"/>
      <c r="N4867"/>
      <c r="O4867"/>
      <c r="P4867"/>
      <c r="Q4867"/>
      <c r="R4867"/>
    </row>
    <row r="4868" spans="1:18" s="16" customFormat="1" x14ac:dyDescent="0.25">
      <c r="A4868"/>
      <c r="B4868" s="18"/>
      <c r="D4868"/>
      <c r="E4868"/>
      <c r="F4868"/>
      <c r="G4868"/>
      <c r="H4868"/>
      <c r="I4868"/>
      <c r="J4868"/>
      <c r="K4868"/>
      <c r="L4868"/>
      <c r="M4868"/>
      <c r="N4868"/>
      <c r="O4868"/>
      <c r="P4868"/>
      <c r="Q4868"/>
      <c r="R4868"/>
    </row>
    <row r="4869" spans="1:18" s="16" customFormat="1" x14ac:dyDescent="0.25">
      <c r="A4869"/>
      <c r="B4869" s="18"/>
      <c r="D4869"/>
      <c r="E4869"/>
      <c r="F4869"/>
      <c r="G4869"/>
      <c r="H4869"/>
      <c r="I4869"/>
      <c r="J4869"/>
      <c r="K4869"/>
      <c r="L4869"/>
      <c r="M4869"/>
      <c r="N4869"/>
      <c r="O4869"/>
      <c r="P4869"/>
      <c r="Q4869"/>
      <c r="R4869"/>
    </row>
    <row r="4870" spans="1:18" s="16" customFormat="1" x14ac:dyDescent="0.25">
      <c r="A4870"/>
      <c r="B4870" s="18"/>
      <c r="D4870"/>
      <c r="E4870"/>
      <c r="F4870"/>
      <c r="G4870"/>
      <c r="H4870"/>
      <c r="I4870"/>
      <c r="J4870"/>
      <c r="K4870"/>
      <c r="L4870"/>
      <c r="M4870"/>
      <c r="N4870"/>
      <c r="O4870"/>
      <c r="P4870"/>
      <c r="Q4870"/>
      <c r="R4870"/>
    </row>
    <row r="4871" spans="1:18" s="16" customFormat="1" x14ac:dyDescent="0.25">
      <c r="A4871"/>
      <c r="B4871" s="18"/>
      <c r="D4871"/>
      <c r="E4871"/>
      <c r="F4871"/>
      <c r="G4871"/>
      <c r="H4871"/>
      <c r="I4871"/>
      <c r="J4871"/>
      <c r="K4871"/>
      <c r="L4871"/>
      <c r="M4871"/>
      <c r="N4871"/>
      <c r="O4871"/>
      <c r="P4871"/>
      <c r="Q4871"/>
      <c r="R4871"/>
    </row>
    <row r="4872" spans="1:18" s="16" customFormat="1" x14ac:dyDescent="0.25">
      <c r="A4872"/>
      <c r="B4872" s="18"/>
      <c r="D4872"/>
      <c r="E4872"/>
      <c r="F4872"/>
      <c r="G4872"/>
      <c r="H4872"/>
      <c r="I4872"/>
      <c r="J4872"/>
      <c r="K4872"/>
      <c r="L4872"/>
      <c r="M4872"/>
      <c r="N4872"/>
      <c r="O4872"/>
      <c r="P4872"/>
      <c r="Q4872"/>
      <c r="R4872"/>
    </row>
    <row r="4873" spans="1:18" s="16" customFormat="1" x14ac:dyDescent="0.25">
      <c r="A4873"/>
      <c r="B4873" s="18"/>
      <c r="D4873"/>
      <c r="E4873"/>
      <c r="F4873"/>
      <c r="G4873"/>
      <c r="H4873"/>
      <c r="I4873"/>
      <c r="J4873"/>
      <c r="K4873"/>
      <c r="L4873"/>
      <c r="M4873"/>
      <c r="N4873"/>
      <c r="O4873"/>
      <c r="P4873"/>
      <c r="Q4873"/>
      <c r="R4873"/>
    </row>
    <row r="4874" spans="1:18" s="16" customFormat="1" x14ac:dyDescent="0.25">
      <c r="A4874"/>
      <c r="B4874" s="18"/>
      <c r="D4874"/>
      <c r="E4874"/>
      <c r="F4874"/>
      <c r="G4874"/>
      <c r="H4874"/>
      <c r="I4874"/>
      <c r="J4874"/>
      <c r="K4874"/>
      <c r="L4874"/>
      <c r="M4874"/>
      <c r="N4874"/>
      <c r="O4874"/>
      <c r="P4874"/>
      <c r="Q4874"/>
      <c r="R4874"/>
    </row>
    <row r="4875" spans="1:18" s="16" customFormat="1" x14ac:dyDescent="0.25">
      <c r="A4875"/>
      <c r="B4875" s="18"/>
      <c r="D4875"/>
      <c r="E4875"/>
      <c r="F4875"/>
      <c r="G4875"/>
      <c r="H4875"/>
      <c r="I4875"/>
      <c r="J4875"/>
      <c r="K4875"/>
      <c r="L4875"/>
      <c r="M4875"/>
      <c r="N4875"/>
      <c r="O4875"/>
      <c r="P4875"/>
      <c r="Q4875"/>
      <c r="R4875"/>
    </row>
    <row r="4876" spans="1:18" s="16" customFormat="1" x14ac:dyDescent="0.25">
      <c r="A4876"/>
      <c r="B4876" s="18"/>
      <c r="D4876"/>
      <c r="E4876"/>
      <c r="F4876"/>
      <c r="G4876"/>
      <c r="H4876"/>
      <c r="I4876"/>
      <c r="J4876"/>
      <c r="K4876"/>
      <c r="L4876"/>
      <c r="M4876"/>
      <c r="N4876"/>
      <c r="O4876"/>
      <c r="P4876"/>
      <c r="Q4876"/>
      <c r="R4876"/>
    </row>
    <row r="4877" spans="1:18" s="16" customFormat="1" x14ac:dyDescent="0.25">
      <c r="A4877"/>
      <c r="B4877" s="18"/>
      <c r="D4877"/>
      <c r="E4877"/>
      <c r="F4877"/>
      <c r="G4877"/>
      <c r="H4877"/>
      <c r="I4877"/>
      <c r="J4877"/>
      <c r="K4877"/>
      <c r="L4877"/>
      <c r="M4877"/>
      <c r="N4877"/>
      <c r="O4877"/>
      <c r="P4877"/>
      <c r="Q4877"/>
      <c r="R4877"/>
    </row>
    <row r="4878" spans="1:18" s="16" customFormat="1" x14ac:dyDescent="0.25">
      <c r="A4878"/>
      <c r="B4878" s="18"/>
      <c r="D4878"/>
      <c r="E4878"/>
      <c r="F4878"/>
      <c r="G4878"/>
      <c r="H4878"/>
      <c r="I4878"/>
      <c r="J4878"/>
      <c r="K4878"/>
      <c r="L4878"/>
      <c r="M4878"/>
      <c r="N4878"/>
      <c r="O4878"/>
      <c r="P4878"/>
      <c r="Q4878"/>
      <c r="R4878"/>
    </row>
    <row r="4879" spans="1:18" s="16" customFormat="1" x14ac:dyDescent="0.25">
      <c r="A4879"/>
      <c r="B4879" s="18"/>
      <c r="D4879"/>
      <c r="E4879"/>
      <c r="F4879"/>
      <c r="G4879"/>
      <c r="H4879"/>
      <c r="I4879"/>
      <c r="J4879"/>
      <c r="K4879"/>
      <c r="L4879"/>
      <c r="M4879"/>
      <c r="N4879"/>
      <c r="O4879"/>
      <c r="P4879"/>
      <c r="Q4879"/>
      <c r="R4879"/>
    </row>
    <row r="4880" spans="1:18" s="16" customFormat="1" x14ac:dyDescent="0.25">
      <c r="A4880"/>
      <c r="B4880" s="18"/>
      <c r="D4880"/>
      <c r="E4880"/>
      <c r="F4880"/>
      <c r="G4880"/>
      <c r="H4880"/>
      <c r="I4880"/>
      <c r="J4880"/>
      <c r="K4880"/>
      <c r="L4880"/>
      <c r="M4880"/>
      <c r="N4880"/>
      <c r="O4880"/>
      <c r="P4880"/>
      <c r="Q4880"/>
      <c r="R4880"/>
    </row>
    <row r="4881" spans="1:18" s="16" customFormat="1" x14ac:dyDescent="0.25">
      <c r="A4881"/>
      <c r="B4881" s="18"/>
      <c r="D4881"/>
      <c r="E4881"/>
      <c r="F4881"/>
      <c r="G4881"/>
      <c r="H4881"/>
      <c r="I4881"/>
      <c r="J4881"/>
      <c r="K4881"/>
      <c r="L4881"/>
      <c r="M4881"/>
      <c r="N4881"/>
      <c r="O4881"/>
      <c r="P4881"/>
      <c r="Q4881"/>
      <c r="R4881"/>
    </row>
    <row r="4882" spans="1:18" s="16" customFormat="1" x14ac:dyDescent="0.25">
      <c r="A4882"/>
      <c r="B4882" s="18"/>
      <c r="D4882"/>
      <c r="E4882"/>
      <c r="F4882"/>
      <c r="G4882"/>
      <c r="H4882"/>
      <c r="I4882"/>
      <c r="J4882"/>
      <c r="K4882"/>
      <c r="L4882"/>
      <c r="M4882"/>
      <c r="N4882"/>
      <c r="O4882"/>
      <c r="P4882"/>
      <c r="Q4882"/>
      <c r="R4882"/>
    </row>
    <row r="4883" spans="1:18" s="16" customFormat="1" x14ac:dyDescent="0.25">
      <c r="A4883"/>
      <c r="B4883" s="18"/>
      <c r="D4883"/>
      <c r="E4883"/>
      <c r="F4883"/>
      <c r="G4883"/>
      <c r="H4883"/>
      <c r="I4883"/>
      <c r="J4883"/>
      <c r="K4883"/>
      <c r="L4883"/>
      <c r="M4883"/>
      <c r="N4883"/>
      <c r="O4883"/>
      <c r="P4883"/>
      <c r="Q4883"/>
      <c r="R4883"/>
    </row>
    <row r="4884" spans="1:18" s="16" customFormat="1" x14ac:dyDescent="0.25">
      <c r="A4884"/>
      <c r="B4884" s="18"/>
      <c r="D4884"/>
      <c r="E4884"/>
      <c r="F4884"/>
      <c r="G4884"/>
      <c r="H4884"/>
      <c r="I4884"/>
      <c r="J4884"/>
      <c r="K4884"/>
      <c r="L4884"/>
      <c r="M4884"/>
      <c r="N4884"/>
      <c r="O4884"/>
      <c r="P4884"/>
      <c r="Q4884"/>
      <c r="R4884"/>
    </row>
    <row r="4885" spans="1:18" s="16" customFormat="1" x14ac:dyDescent="0.25">
      <c r="A4885"/>
      <c r="B4885" s="18"/>
      <c r="D4885"/>
      <c r="E4885"/>
      <c r="F4885"/>
      <c r="G4885"/>
      <c r="H4885"/>
      <c r="I4885"/>
      <c r="J4885"/>
      <c r="K4885"/>
      <c r="L4885"/>
      <c r="M4885"/>
      <c r="N4885"/>
      <c r="O4885"/>
      <c r="P4885"/>
      <c r="Q4885"/>
      <c r="R4885"/>
    </row>
    <row r="4886" spans="1:18" s="16" customFormat="1" x14ac:dyDescent="0.25">
      <c r="A4886"/>
      <c r="B4886" s="18"/>
      <c r="D4886"/>
      <c r="E4886"/>
      <c r="F4886"/>
      <c r="G4886"/>
      <c r="H4886"/>
      <c r="I4886"/>
      <c r="J4886"/>
      <c r="K4886"/>
      <c r="L4886"/>
      <c r="M4886"/>
      <c r="N4886"/>
      <c r="O4886"/>
      <c r="P4886"/>
      <c r="Q4886"/>
      <c r="R4886"/>
    </row>
    <row r="4887" spans="1:18" s="16" customFormat="1" x14ac:dyDescent="0.25">
      <c r="A4887"/>
      <c r="B4887" s="18"/>
      <c r="D4887"/>
      <c r="E4887"/>
      <c r="F4887"/>
      <c r="G4887"/>
      <c r="H4887"/>
      <c r="I4887"/>
      <c r="J4887"/>
      <c r="K4887"/>
      <c r="L4887"/>
      <c r="M4887"/>
      <c r="N4887"/>
      <c r="O4887"/>
      <c r="P4887"/>
      <c r="Q4887"/>
      <c r="R4887"/>
    </row>
    <row r="4888" spans="1:18" s="16" customFormat="1" x14ac:dyDescent="0.25">
      <c r="A4888"/>
      <c r="B4888" s="18"/>
      <c r="D4888"/>
      <c r="E4888"/>
      <c r="F4888"/>
      <c r="G4888"/>
      <c r="H4888"/>
      <c r="I4888"/>
      <c r="J4888"/>
      <c r="K4888"/>
      <c r="L4888"/>
      <c r="M4888"/>
      <c r="N4888"/>
      <c r="O4888"/>
      <c r="P4888"/>
      <c r="Q4888"/>
      <c r="R4888"/>
    </row>
    <row r="4889" spans="1:18" s="16" customFormat="1" x14ac:dyDescent="0.25">
      <c r="A4889"/>
      <c r="B4889" s="18"/>
      <c r="D4889"/>
      <c r="E4889"/>
      <c r="F4889"/>
      <c r="G4889"/>
      <c r="H4889"/>
      <c r="I4889"/>
      <c r="J4889"/>
      <c r="K4889"/>
      <c r="L4889"/>
      <c r="M4889"/>
      <c r="N4889"/>
      <c r="O4889"/>
      <c r="P4889"/>
      <c r="Q4889"/>
      <c r="R4889"/>
    </row>
    <row r="4890" spans="1:18" s="16" customFormat="1" x14ac:dyDescent="0.25">
      <c r="A4890"/>
      <c r="B4890" s="18"/>
      <c r="D4890"/>
      <c r="E4890"/>
      <c r="F4890"/>
      <c r="G4890"/>
      <c r="H4890"/>
      <c r="I4890"/>
      <c r="J4890"/>
      <c r="K4890"/>
      <c r="L4890"/>
      <c r="M4890"/>
      <c r="N4890"/>
      <c r="O4890"/>
      <c r="P4890"/>
      <c r="Q4890"/>
      <c r="R4890"/>
    </row>
    <row r="4891" spans="1:18" s="16" customFormat="1" x14ac:dyDescent="0.25">
      <c r="A4891"/>
      <c r="B4891" s="18"/>
      <c r="D4891"/>
      <c r="E4891"/>
      <c r="F4891"/>
      <c r="G4891"/>
      <c r="H4891"/>
      <c r="I4891"/>
      <c r="J4891"/>
      <c r="K4891"/>
      <c r="L4891"/>
      <c r="M4891"/>
      <c r="N4891"/>
      <c r="O4891"/>
      <c r="P4891"/>
      <c r="Q4891"/>
      <c r="R4891"/>
    </row>
    <row r="4892" spans="1:18" s="16" customFormat="1" x14ac:dyDescent="0.25">
      <c r="A4892"/>
      <c r="B4892" s="18"/>
      <c r="D4892"/>
      <c r="E4892"/>
      <c r="F4892"/>
      <c r="G4892"/>
      <c r="H4892"/>
      <c r="I4892"/>
      <c r="J4892"/>
      <c r="K4892"/>
      <c r="L4892"/>
      <c r="M4892"/>
      <c r="N4892"/>
      <c r="O4892"/>
      <c r="P4892"/>
      <c r="Q4892"/>
      <c r="R4892"/>
    </row>
    <row r="4893" spans="1:18" s="16" customFormat="1" x14ac:dyDescent="0.25">
      <c r="A4893"/>
      <c r="B4893" s="18"/>
      <c r="D4893"/>
      <c r="E4893"/>
      <c r="F4893"/>
      <c r="G4893"/>
      <c r="H4893"/>
      <c r="I4893"/>
      <c r="J4893"/>
      <c r="K4893"/>
      <c r="L4893"/>
      <c r="M4893"/>
      <c r="N4893"/>
      <c r="O4893"/>
      <c r="P4893"/>
      <c r="Q4893"/>
      <c r="R4893"/>
    </row>
    <row r="4894" spans="1:18" s="16" customFormat="1" x14ac:dyDescent="0.25">
      <c r="A4894"/>
      <c r="B4894" s="18"/>
      <c r="D4894"/>
      <c r="E4894"/>
      <c r="F4894"/>
      <c r="G4894"/>
      <c r="H4894"/>
      <c r="I4894"/>
      <c r="J4894"/>
      <c r="K4894"/>
      <c r="L4894"/>
      <c r="M4894"/>
      <c r="N4894"/>
      <c r="O4894"/>
      <c r="P4894"/>
      <c r="Q4894"/>
      <c r="R4894"/>
    </row>
    <row r="4895" spans="1:18" s="16" customFormat="1" x14ac:dyDescent="0.25">
      <c r="A4895"/>
      <c r="B4895" s="18"/>
      <c r="D4895"/>
      <c r="E4895"/>
      <c r="F4895"/>
      <c r="G4895"/>
      <c r="H4895"/>
      <c r="I4895"/>
      <c r="J4895"/>
      <c r="K4895"/>
      <c r="L4895"/>
      <c r="M4895"/>
      <c r="N4895"/>
      <c r="O4895"/>
      <c r="P4895"/>
      <c r="Q4895"/>
      <c r="R4895"/>
    </row>
    <row r="4896" spans="1:18" s="16" customFormat="1" x14ac:dyDescent="0.25">
      <c r="A4896"/>
      <c r="B4896" s="18"/>
      <c r="D4896"/>
      <c r="E4896"/>
      <c r="F4896"/>
      <c r="G4896"/>
      <c r="H4896"/>
      <c r="I4896"/>
      <c r="J4896"/>
      <c r="K4896"/>
      <c r="L4896"/>
      <c r="M4896"/>
      <c r="N4896"/>
      <c r="O4896"/>
      <c r="P4896"/>
      <c r="Q4896"/>
      <c r="R4896"/>
    </row>
    <row r="4897" spans="1:18" s="16" customFormat="1" x14ac:dyDescent="0.25">
      <c r="A4897"/>
      <c r="B4897" s="18"/>
      <c r="D4897"/>
      <c r="E4897"/>
      <c r="F4897"/>
      <c r="G4897"/>
      <c r="H4897"/>
      <c r="I4897"/>
      <c r="J4897"/>
      <c r="K4897"/>
      <c r="L4897"/>
      <c r="M4897"/>
      <c r="N4897"/>
      <c r="O4897"/>
      <c r="P4897"/>
      <c r="Q4897"/>
      <c r="R4897"/>
    </row>
    <row r="4898" spans="1:18" s="16" customFormat="1" x14ac:dyDescent="0.25">
      <c r="A4898"/>
      <c r="B4898" s="18"/>
      <c r="D4898"/>
      <c r="E4898"/>
      <c r="F4898"/>
      <c r="G4898"/>
      <c r="H4898"/>
      <c r="I4898"/>
      <c r="J4898"/>
      <c r="K4898"/>
      <c r="L4898"/>
      <c r="M4898"/>
      <c r="N4898"/>
      <c r="O4898"/>
      <c r="P4898"/>
      <c r="Q4898"/>
      <c r="R4898"/>
    </row>
    <row r="4899" spans="1:18" s="16" customFormat="1" x14ac:dyDescent="0.25">
      <c r="A4899"/>
      <c r="B4899" s="18"/>
      <c r="D4899"/>
      <c r="E4899"/>
      <c r="F4899"/>
      <c r="G4899"/>
      <c r="H4899"/>
      <c r="I4899"/>
      <c r="J4899"/>
      <c r="K4899"/>
      <c r="L4899"/>
      <c r="M4899"/>
      <c r="N4899"/>
      <c r="O4899"/>
      <c r="P4899"/>
      <c r="Q4899"/>
      <c r="R4899"/>
    </row>
    <row r="4900" spans="1:18" s="16" customFormat="1" x14ac:dyDescent="0.25">
      <c r="A4900"/>
      <c r="B4900" s="18"/>
      <c r="D4900"/>
      <c r="E4900"/>
      <c r="F4900"/>
      <c r="G4900"/>
      <c r="H4900"/>
      <c r="I4900"/>
      <c r="J4900"/>
      <c r="K4900"/>
      <c r="L4900"/>
      <c r="M4900"/>
      <c r="N4900"/>
      <c r="O4900"/>
      <c r="P4900"/>
      <c r="Q4900"/>
      <c r="R4900"/>
    </row>
    <row r="4901" spans="1:18" s="16" customFormat="1" x14ac:dyDescent="0.25">
      <c r="A4901"/>
      <c r="B4901" s="18"/>
      <c r="D4901"/>
      <c r="E4901"/>
      <c r="F4901"/>
      <c r="G4901"/>
      <c r="H4901"/>
      <c r="I4901"/>
      <c r="J4901"/>
      <c r="K4901"/>
      <c r="L4901"/>
      <c r="M4901"/>
      <c r="N4901"/>
      <c r="O4901"/>
      <c r="P4901"/>
      <c r="Q4901"/>
      <c r="R4901"/>
    </row>
    <row r="4902" spans="1:18" s="16" customFormat="1" x14ac:dyDescent="0.25">
      <c r="A4902"/>
      <c r="B4902" s="18"/>
      <c r="D4902"/>
      <c r="E4902"/>
      <c r="F4902"/>
      <c r="G4902"/>
      <c r="H4902"/>
      <c r="I4902"/>
      <c r="J4902"/>
      <c r="K4902"/>
      <c r="L4902"/>
      <c r="M4902"/>
      <c r="N4902"/>
      <c r="O4902"/>
      <c r="P4902"/>
      <c r="Q4902"/>
      <c r="R4902"/>
    </row>
    <row r="4903" spans="1:18" s="16" customFormat="1" x14ac:dyDescent="0.25">
      <c r="A4903"/>
      <c r="B4903" s="18"/>
      <c r="D4903"/>
      <c r="E4903"/>
      <c r="F4903"/>
      <c r="G4903"/>
      <c r="H4903"/>
      <c r="I4903"/>
      <c r="J4903"/>
      <c r="K4903"/>
      <c r="L4903"/>
      <c r="M4903"/>
      <c r="N4903"/>
      <c r="O4903"/>
      <c r="P4903"/>
      <c r="Q4903"/>
      <c r="R4903"/>
    </row>
    <row r="4904" spans="1:18" s="16" customFormat="1" x14ac:dyDescent="0.25">
      <c r="A4904"/>
      <c r="B4904" s="18"/>
      <c r="D4904"/>
      <c r="E4904"/>
      <c r="F4904"/>
      <c r="G4904"/>
      <c r="H4904"/>
      <c r="I4904"/>
      <c r="J4904"/>
      <c r="K4904"/>
      <c r="L4904"/>
      <c r="M4904"/>
      <c r="N4904"/>
      <c r="O4904"/>
      <c r="P4904"/>
      <c r="Q4904"/>
      <c r="R4904"/>
    </row>
    <row r="4905" spans="1:18" s="16" customFormat="1" x14ac:dyDescent="0.25">
      <c r="A4905"/>
      <c r="B4905" s="18"/>
      <c r="D4905"/>
      <c r="E4905"/>
      <c r="F4905"/>
      <c r="G4905"/>
      <c r="H4905"/>
      <c r="I4905"/>
      <c r="J4905"/>
      <c r="K4905"/>
      <c r="L4905"/>
      <c r="M4905"/>
      <c r="N4905"/>
      <c r="O4905"/>
      <c r="P4905"/>
      <c r="Q4905"/>
      <c r="R4905"/>
    </row>
    <row r="4906" spans="1:18" s="16" customFormat="1" x14ac:dyDescent="0.25">
      <c r="A4906"/>
      <c r="B4906" s="18"/>
      <c r="D4906"/>
      <c r="E4906"/>
      <c r="F4906"/>
      <c r="G4906"/>
      <c r="H4906"/>
      <c r="I4906"/>
      <c r="J4906"/>
      <c r="K4906"/>
      <c r="L4906"/>
      <c r="M4906"/>
      <c r="N4906"/>
      <c r="O4906"/>
      <c r="P4906"/>
      <c r="Q4906"/>
      <c r="R4906"/>
    </row>
    <row r="4907" spans="1:18" s="16" customFormat="1" x14ac:dyDescent="0.25">
      <c r="A4907"/>
      <c r="B4907" s="18"/>
      <c r="D4907"/>
      <c r="E4907"/>
      <c r="F4907"/>
      <c r="G4907"/>
      <c r="H4907"/>
      <c r="I4907"/>
      <c r="J4907"/>
      <c r="K4907"/>
      <c r="L4907"/>
      <c r="M4907"/>
      <c r="N4907"/>
      <c r="O4907"/>
      <c r="P4907"/>
      <c r="Q4907"/>
      <c r="R4907"/>
    </row>
    <row r="4908" spans="1:18" s="16" customFormat="1" x14ac:dyDescent="0.25">
      <c r="A4908"/>
      <c r="B4908" s="18"/>
      <c r="D4908"/>
      <c r="E4908"/>
      <c r="F4908"/>
      <c r="G4908"/>
      <c r="H4908"/>
      <c r="I4908"/>
      <c r="J4908"/>
      <c r="K4908"/>
      <c r="L4908"/>
      <c r="M4908"/>
      <c r="N4908"/>
      <c r="O4908"/>
      <c r="P4908"/>
      <c r="Q4908"/>
      <c r="R4908"/>
    </row>
    <row r="4909" spans="1:18" s="16" customFormat="1" x14ac:dyDescent="0.25">
      <c r="A4909"/>
      <c r="B4909" s="18"/>
      <c r="D4909"/>
      <c r="E4909"/>
      <c r="F4909"/>
      <c r="G4909"/>
      <c r="H4909"/>
      <c r="I4909"/>
      <c r="J4909"/>
      <c r="K4909"/>
      <c r="L4909"/>
      <c r="M4909"/>
      <c r="N4909"/>
      <c r="O4909"/>
      <c r="P4909"/>
      <c r="Q4909"/>
      <c r="R4909"/>
    </row>
    <row r="4910" spans="1:18" s="16" customFormat="1" x14ac:dyDescent="0.25">
      <c r="A4910"/>
      <c r="B4910" s="18"/>
      <c r="D4910"/>
      <c r="E4910"/>
      <c r="F4910"/>
      <c r="G4910"/>
      <c r="H4910"/>
      <c r="I4910"/>
      <c r="J4910"/>
      <c r="K4910"/>
      <c r="L4910"/>
      <c r="M4910"/>
      <c r="N4910"/>
      <c r="O4910"/>
      <c r="P4910"/>
      <c r="Q4910"/>
      <c r="R4910"/>
    </row>
    <row r="4911" spans="1:18" s="16" customFormat="1" x14ac:dyDescent="0.25">
      <c r="A4911"/>
      <c r="B4911" s="18"/>
      <c r="D4911"/>
      <c r="E4911"/>
      <c r="F4911"/>
      <c r="G4911"/>
      <c r="H4911"/>
      <c r="I4911"/>
      <c r="J4911"/>
      <c r="K4911"/>
      <c r="L4911"/>
      <c r="M4911"/>
      <c r="N4911"/>
      <c r="O4911"/>
      <c r="P4911"/>
      <c r="Q4911"/>
      <c r="R4911"/>
    </row>
    <row r="4912" spans="1:18" s="16" customFormat="1" x14ac:dyDescent="0.25">
      <c r="A4912"/>
      <c r="B4912" s="17"/>
      <c r="D4912"/>
      <c r="E4912"/>
      <c r="F4912"/>
      <c r="G4912"/>
      <c r="H4912"/>
      <c r="I4912"/>
      <c r="J4912"/>
      <c r="K4912"/>
      <c r="L4912"/>
      <c r="M4912"/>
      <c r="N4912"/>
      <c r="O4912"/>
      <c r="P4912"/>
      <c r="Q4912"/>
      <c r="R4912"/>
    </row>
    <row r="4913" spans="1:18" s="16" customFormat="1" x14ac:dyDescent="0.25">
      <c r="A4913"/>
      <c r="B4913" s="18"/>
      <c r="D4913"/>
      <c r="E4913"/>
      <c r="F4913"/>
      <c r="G4913"/>
      <c r="H4913"/>
      <c r="I4913"/>
      <c r="J4913"/>
      <c r="K4913"/>
      <c r="L4913"/>
      <c r="M4913"/>
      <c r="N4913"/>
      <c r="O4913"/>
      <c r="P4913"/>
      <c r="Q4913"/>
      <c r="R4913"/>
    </row>
    <row r="4914" spans="1:18" s="16" customFormat="1" x14ac:dyDescent="0.25">
      <c r="A4914"/>
      <c r="B4914" s="18"/>
      <c r="D4914"/>
      <c r="E4914"/>
      <c r="F4914"/>
      <c r="G4914"/>
      <c r="H4914"/>
      <c r="I4914"/>
      <c r="J4914"/>
      <c r="K4914"/>
      <c r="L4914"/>
      <c r="M4914"/>
      <c r="N4914"/>
      <c r="O4914"/>
      <c r="P4914"/>
      <c r="Q4914"/>
      <c r="R4914"/>
    </row>
    <row r="4915" spans="1:18" s="16" customFormat="1" x14ac:dyDescent="0.25">
      <c r="A4915"/>
      <c r="B4915" s="18"/>
      <c r="D4915"/>
      <c r="E4915"/>
      <c r="F4915"/>
      <c r="G4915"/>
      <c r="H4915"/>
      <c r="I4915"/>
      <c r="J4915"/>
      <c r="K4915"/>
      <c r="L4915"/>
      <c r="M4915"/>
      <c r="N4915"/>
      <c r="O4915"/>
      <c r="P4915"/>
      <c r="Q4915"/>
      <c r="R4915"/>
    </row>
    <row r="4916" spans="1:18" s="16" customFormat="1" x14ac:dyDescent="0.25">
      <c r="A4916"/>
      <c r="B4916" s="18"/>
      <c r="D4916"/>
      <c r="E4916"/>
      <c r="F4916"/>
      <c r="G4916"/>
      <c r="H4916"/>
      <c r="I4916"/>
      <c r="J4916"/>
      <c r="K4916"/>
      <c r="L4916"/>
      <c r="M4916"/>
      <c r="N4916"/>
      <c r="O4916"/>
      <c r="P4916"/>
      <c r="Q4916"/>
      <c r="R4916"/>
    </row>
    <row r="4917" spans="1:18" s="16" customFormat="1" x14ac:dyDescent="0.25">
      <c r="A4917"/>
      <c r="B4917" s="18"/>
      <c r="D4917"/>
      <c r="E4917"/>
      <c r="F4917"/>
      <c r="G4917"/>
      <c r="H4917"/>
      <c r="I4917"/>
      <c r="J4917"/>
      <c r="K4917"/>
      <c r="L4917"/>
      <c r="M4917"/>
      <c r="N4917"/>
      <c r="O4917"/>
      <c r="P4917"/>
      <c r="Q4917"/>
      <c r="R4917"/>
    </row>
    <row r="4918" spans="1:18" s="16" customFormat="1" x14ac:dyDescent="0.25">
      <c r="A4918"/>
      <c r="B4918" s="18"/>
      <c r="D4918"/>
      <c r="E4918"/>
      <c r="F4918"/>
      <c r="G4918"/>
      <c r="H4918"/>
      <c r="I4918"/>
      <c r="J4918"/>
      <c r="K4918"/>
      <c r="L4918"/>
      <c r="M4918"/>
      <c r="N4918"/>
      <c r="O4918"/>
      <c r="P4918"/>
      <c r="Q4918"/>
      <c r="R4918"/>
    </row>
    <row r="4919" spans="1:18" s="16" customFormat="1" x14ac:dyDescent="0.25">
      <c r="A4919"/>
      <c r="B4919" s="18"/>
      <c r="D4919"/>
      <c r="E4919"/>
      <c r="F4919"/>
      <c r="G4919"/>
      <c r="H4919"/>
      <c r="I4919"/>
      <c r="J4919"/>
      <c r="K4919"/>
      <c r="L4919"/>
      <c r="M4919"/>
      <c r="N4919"/>
      <c r="O4919"/>
      <c r="P4919"/>
      <c r="Q4919"/>
      <c r="R4919"/>
    </row>
    <row r="4920" spans="1:18" s="16" customFormat="1" x14ac:dyDescent="0.25">
      <c r="A4920"/>
      <c r="B4920" s="18"/>
      <c r="D4920"/>
      <c r="E4920"/>
      <c r="F4920"/>
      <c r="G4920"/>
      <c r="H4920"/>
      <c r="I4920"/>
      <c r="J4920"/>
      <c r="K4920"/>
      <c r="L4920"/>
      <c r="M4920"/>
      <c r="N4920"/>
      <c r="O4920"/>
      <c r="P4920"/>
      <c r="Q4920"/>
      <c r="R4920"/>
    </row>
    <row r="4921" spans="1:18" s="16" customFormat="1" x14ac:dyDescent="0.25">
      <c r="A4921"/>
      <c r="B4921" s="18"/>
      <c r="D4921"/>
      <c r="E4921"/>
      <c r="F4921"/>
      <c r="G4921"/>
      <c r="H4921"/>
      <c r="I4921"/>
      <c r="J4921"/>
      <c r="K4921"/>
      <c r="L4921"/>
      <c r="M4921"/>
      <c r="N4921"/>
      <c r="O4921"/>
      <c r="P4921"/>
      <c r="Q4921"/>
      <c r="R4921"/>
    </row>
    <row r="4922" spans="1:18" s="16" customFormat="1" x14ac:dyDescent="0.25">
      <c r="A4922"/>
      <c r="B4922" s="18"/>
      <c r="D4922"/>
      <c r="E4922"/>
      <c r="F4922"/>
      <c r="G4922"/>
      <c r="H4922"/>
      <c r="I4922"/>
      <c r="J4922"/>
      <c r="K4922"/>
      <c r="L4922"/>
      <c r="M4922"/>
      <c r="N4922"/>
      <c r="O4922"/>
      <c r="P4922"/>
      <c r="Q4922"/>
      <c r="R4922"/>
    </row>
    <row r="4923" spans="1:18" s="16" customFormat="1" x14ac:dyDescent="0.25">
      <c r="A4923"/>
      <c r="B4923" s="18"/>
      <c r="D4923"/>
      <c r="E4923"/>
      <c r="F4923"/>
      <c r="G4923"/>
      <c r="H4923"/>
      <c r="I4923"/>
      <c r="J4923"/>
      <c r="K4923"/>
      <c r="L4923"/>
      <c r="M4923"/>
      <c r="N4923"/>
      <c r="O4923"/>
      <c r="P4923"/>
      <c r="Q4923"/>
      <c r="R4923"/>
    </row>
    <row r="4924" spans="1:18" s="16" customFormat="1" x14ac:dyDescent="0.25">
      <c r="A4924"/>
      <c r="B4924" s="18"/>
      <c r="D4924"/>
      <c r="E4924"/>
      <c r="F4924"/>
      <c r="G4924"/>
      <c r="H4924"/>
      <c r="I4924"/>
      <c r="J4924"/>
      <c r="K4924"/>
      <c r="L4924"/>
      <c r="M4924"/>
      <c r="N4924"/>
      <c r="O4924"/>
      <c r="P4924"/>
      <c r="Q4924"/>
      <c r="R4924"/>
    </row>
    <row r="4925" spans="1:18" s="16" customFormat="1" x14ac:dyDescent="0.25">
      <c r="A4925"/>
      <c r="B4925" s="18"/>
      <c r="D4925"/>
      <c r="E4925"/>
      <c r="F4925"/>
      <c r="G4925"/>
      <c r="H4925"/>
      <c r="I4925"/>
      <c r="J4925"/>
      <c r="K4925"/>
      <c r="L4925"/>
      <c r="M4925"/>
      <c r="N4925"/>
      <c r="O4925"/>
      <c r="P4925"/>
      <c r="Q4925"/>
      <c r="R4925"/>
    </row>
    <row r="4926" spans="1:18" s="16" customFormat="1" x14ac:dyDescent="0.25">
      <c r="A4926"/>
      <c r="B4926" s="18"/>
      <c r="D4926"/>
      <c r="E4926"/>
      <c r="F4926"/>
      <c r="G4926"/>
      <c r="H4926"/>
      <c r="I4926"/>
      <c r="J4926"/>
      <c r="K4926"/>
      <c r="L4926"/>
      <c r="M4926"/>
      <c r="N4926"/>
      <c r="O4926"/>
      <c r="P4926"/>
      <c r="Q4926"/>
      <c r="R4926"/>
    </row>
    <row r="4927" spans="1:18" s="16" customFormat="1" x14ac:dyDescent="0.25">
      <c r="A4927"/>
      <c r="B4927" s="18"/>
      <c r="D4927"/>
      <c r="E4927"/>
      <c r="F4927"/>
      <c r="G4927"/>
      <c r="H4927"/>
      <c r="I4927"/>
      <c r="J4927"/>
      <c r="K4927"/>
      <c r="L4927"/>
      <c r="M4927"/>
      <c r="N4927"/>
      <c r="O4927"/>
      <c r="P4927"/>
      <c r="Q4927"/>
      <c r="R4927"/>
    </row>
    <row r="4928" spans="1:18" s="16" customFormat="1" x14ac:dyDescent="0.25">
      <c r="A4928"/>
      <c r="B4928" s="18"/>
      <c r="D4928"/>
      <c r="E4928"/>
      <c r="F4928"/>
      <c r="G4928"/>
      <c r="H4928"/>
      <c r="I4928"/>
      <c r="J4928"/>
      <c r="K4928"/>
      <c r="L4928"/>
      <c r="M4928"/>
      <c r="N4928"/>
      <c r="O4928"/>
      <c r="P4928"/>
      <c r="Q4928"/>
      <c r="R4928"/>
    </row>
    <row r="4929" spans="1:18" s="16" customFormat="1" x14ac:dyDescent="0.25">
      <c r="A4929"/>
      <c r="B4929" s="18"/>
      <c r="D4929"/>
      <c r="E4929"/>
      <c r="F4929"/>
      <c r="G4929"/>
      <c r="H4929"/>
      <c r="I4929"/>
      <c r="J4929"/>
      <c r="K4929"/>
      <c r="L4929"/>
      <c r="M4929"/>
      <c r="N4929"/>
      <c r="O4929"/>
      <c r="P4929"/>
      <c r="Q4929"/>
      <c r="R4929"/>
    </row>
    <row r="4930" spans="1:18" s="16" customFormat="1" x14ac:dyDescent="0.25">
      <c r="A4930"/>
      <c r="B4930" s="18"/>
      <c r="D4930"/>
      <c r="E4930"/>
      <c r="F4930"/>
      <c r="G4930"/>
      <c r="H4930"/>
      <c r="I4930"/>
      <c r="J4930"/>
      <c r="K4930"/>
      <c r="L4930"/>
      <c r="M4930"/>
      <c r="N4930"/>
      <c r="O4930"/>
      <c r="P4930"/>
      <c r="Q4930"/>
      <c r="R4930"/>
    </row>
    <row r="4931" spans="1:18" s="16" customFormat="1" x14ac:dyDescent="0.25">
      <c r="A4931"/>
      <c r="B4931" s="18"/>
      <c r="D4931"/>
      <c r="E4931"/>
      <c r="F4931"/>
      <c r="G4931"/>
      <c r="H4931"/>
      <c r="I4931"/>
      <c r="J4931"/>
      <c r="K4931"/>
      <c r="L4931"/>
      <c r="M4931"/>
      <c r="N4931"/>
      <c r="O4931"/>
      <c r="P4931"/>
      <c r="Q4931"/>
      <c r="R4931"/>
    </row>
    <row r="4932" spans="1:18" s="16" customFormat="1" x14ac:dyDescent="0.25">
      <c r="A4932"/>
      <c r="B4932" s="18"/>
      <c r="D4932"/>
      <c r="E4932"/>
      <c r="F4932"/>
      <c r="G4932"/>
      <c r="H4932"/>
      <c r="I4932"/>
      <c r="J4932"/>
      <c r="K4932"/>
      <c r="L4932"/>
      <c r="M4932"/>
      <c r="N4932"/>
      <c r="O4932"/>
      <c r="P4932"/>
      <c r="Q4932"/>
      <c r="R4932"/>
    </row>
    <row r="4933" spans="1:18" s="16" customFormat="1" x14ac:dyDescent="0.25">
      <c r="A4933"/>
      <c r="B4933" s="18"/>
      <c r="D4933"/>
      <c r="E4933"/>
      <c r="F4933"/>
      <c r="G4933"/>
      <c r="H4933"/>
      <c r="I4933"/>
      <c r="J4933"/>
      <c r="K4933"/>
      <c r="L4933"/>
      <c r="M4933"/>
      <c r="N4933"/>
      <c r="O4933"/>
      <c r="P4933"/>
      <c r="Q4933"/>
      <c r="R4933"/>
    </row>
    <row r="4934" spans="1:18" s="16" customFormat="1" x14ac:dyDescent="0.25">
      <c r="A4934"/>
      <c r="B4934" s="18"/>
      <c r="D4934"/>
      <c r="E4934"/>
      <c r="F4934"/>
      <c r="G4934"/>
      <c r="H4934"/>
      <c r="I4934"/>
      <c r="J4934"/>
      <c r="K4934"/>
      <c r="L4934"/>
      <c r="M4934"/>
      <c r="N4934"/>
      <c r="O4934"/>
      <c r="P4934"/>
      <c r="Q4934"/>
      <c r="R4934"/>
    </row>
    <row r="4935" spans="1:18" s="16" customFormat="1" x14ac:dyDescent="0.25">
      <c r="A4935"/>
      <c r="B4935" s="18"/>
      <c r="D4935"/>
      <c r="E4935"/>
      <c r="F4935"/>
      <c r="G4935"/>
      <c r="H4935"/>
      <c r="I4935"/>
      <c r="J4935"/>
      <c r="K4935"/>
      <c r="L4935"/>
      <c r="M4935"/>
      <c r="N4935"/>
      <c r="O4935"/>
      <c r="P4935"/>
      <c r="Q4935"/>
      <c r="R4935"/>
    </row>
    <row r="4936" spans="1:18" s="16" customFormat="1" x14ac:dyDescent="0.25">
      <c r="A4936"/>
      <c r="B4936" s="18"/>
      <c r="D4936"/>
      <c r="E4936"/>
      <c r="F4936"/>
      <c r="G4936"/>
      <c r="H4936"/>
      <c r="I4936"/>
      <c r="J4936"/>
      <c r="K4936"/>
      <c r="L4936"/>
      <c r="M4936"/>
      <c r="N4936"/>
      <c r="O4936"/>
      <c r="P4936"/>
      <c r="Q4936"/>
      <c r="R4936"/>
    </row>
    <row r="4937" spans="1:18" s="16" customFormat="1" x14ac:dyDescent="0.25">
      <c r="A4937"/>
      <c r="B4937" s="18"/>
      <c r="D4937"/>
      <c r="E4937"/>
      <c r="F4937"/>
      <c r="G4937"/>
      <c r="H4937"/>
      <c r="I4937"/>
      <c r="J4937"/>
      <c r="K4937"/>
      <c r="L4937"/>
      <c r="M4937"/>
      <c r="N4937"/>
      <c r="O4937"/>
      <c r="P4937"/>
      <c r="Q4937"/>
      <c r="R4937"/>
    </row>
    <row r="4938" spans="1:18" s="16" customFormat="1" x14ac:dyDescent="0.25">
      <c r="A4938"/>
      <c r="B4938" s="18"/>
      <c r="D4938"/>
      <c r="E4938"/>
      <c r="F4938"/>
      <c r="G4938"/>
      <c r="H4938"/>
      <c r="I4938"/>
      <c r="J4938"/>
      <c r="K4938"/>
      <c r="L4938"/>
      <c r="M4938"/>
      <c r="N4938"/>
      <c r="O4938"/>
      <c r="P4938"/>
      <c r="Q4938"/>
      <c r="R4938"/>
    </row>
    <row r="4939" spans="1:18" s="16" customFormat="1" x14ac:dyDescent="0.25">
      <c r="A4939"/>
      <c r="B4939" s="18"/>
      <c r="D4939"/>
      <c r="E4939"/>
      <c r="F4939"/>
      <c r="G4939"/>
      <c r="H4939"/>
      <c r="I4939"/>
      <c r="J4939"/>
      <c r="K4939"/>
      <c r="L4939"/>
      <c r="M4939"/>
      <c r="N4939"/>
      <c r="O4939"/>
      <c r="P4939"/>
      <c r="Q4939"/>
      <c r="R4939"/>
    </row>
    <row r="4940" spans="1:18" s="16" customFormat="1" x14ac:dyDescent="0.25">
      <c r="A4940"/>
      <c r="B4940" s="18"/>
      <c r="D4940"/>
      <c r="E4940"/>
      <c r="F4940"/>
      <c r="G4940"/>
      <c r="H4940"/>
      <c r="I4940"/>
      <c r="J4940"/>
      <c r="K4940"/>
      <c r="L4940"/>
      <c r="M4940"/>
      <c r="N4940"/>
      <c r="O4940"/>
      <c r="P4940"/>
      <c r="Q4940"/>
      <c r="R4940"/>
    </row>
    <row r="4941" spans="1:18" s="16" customFormat="1" x14ac:dyDescent="0.25">
      <c r="A4941"/>
      <c r="B4941" s="18"/>
      <c r="D4941"/>
      <c r="E4941"/>
      <c r="F4941"/>
      <c r="G4941"/>
      <c r="H4941"/>
      <c r="I4941"/>
      <c r="J4941"/>
      <c r="K4941"/>
      <c r="L4941"/>
      <c r="M4941"/>
      <c r="N4941"/>
      <c r="O4941"/>
      <c r="P4941"/>
      <c r="Q4941"/>
      <c r="R4941"/>
    </row>
    <row r="4942" spans="1:18" s="16" customFormat="1" x14ac:dyDescent="0.25">
      <c r="A4942"/>
      <c r="B4942" s="18"/>
      <c r="D4942"/>
      <c r="E4942"/>
      <c r="F4942"/>
      <c r="G4942"/>
      <c r="H4942"/>
      <c r="I4942"/>
      <c r="J4942"/>
      <c r="K4942"/>
      <c r="L4942"/>
      <c r="M4942"/>
      <c r="N4942"/>
      <c r="O4942"/>
      <c r="P4942"/>
      <c r="Q4942"/>
      <c r="R4942"/>
    </row>
    <row r="4943" spans="1:18" s="16" customFormat="1" x14ac:dyDescent="0.25">
      <c r="A4943"/>
      <c r="B4943" s="18"/>
      <c r="D4943"/>
      <c r="E4943"/>
      <c r="F4943"/>
      <c r="G4943"/>
      <c r="H4943"/>
      <c r="I4943"/>
      <c r="J4943"/>
      <c r="K4943"/>
      <c r="L4943"/>
      <c r="M4943"/>
      <c r="N4943"/>
      <c r="O4943"/>
      <c r="P4943"/>
      <c r="Q4943"/>
      <c r="R4943"/>
    </row>
    <row r="4944" spans="1:18" s="16" customFormat="1" x14ac:dyDescent="0.25">
      <c r="A4944"/>
      <c r="B4944" s="18"/>
      <c r="D4944"/>
      <c r="E4944"/>
      <c r="F4944"/>
      <c r="G4944"/>
      <c r="H4944"/>
      <c r="I4944"/>
      <c r="J4944"/>
      <c r="K4944"/>
      <c r="L4944"/>
      <c r="M4944"/>
      <c r="N4944"/>
      <c r="O4944"/>
      <c r="P4944"/>
      <c r="Q4944"/>
      <c r="R4944"/>
    </row>
    <row r="4945" spans="1:18" s="16" customFormat="1" x14ac:dyDescent="0.25">
      <c r="A4945"/>
      <c r="B4945" s="18"/>
      <c r="D4945"/>
      <c r="E4945"/>
      <c r="F4945"/>
      <c r="G4945"/>
      <c r="H4945"/>
      <c r="I4945"/>
      <c r="J4945"/>
      <c r="K4945"/>
      <c r="L4945"/>
      <c r="M4945"/>
      <c r="N4945"/>
      <c r="O4945"/>
      <c r="P4945"/>
      <c r="Q4945"/>
      <c r="R4945"/>
    </row>
    <row r="4946" spans="1:18" s="16" customFormat="1" x14ac:dyDescent="0.25">
      <c r="A4946"/>
      <c r="B4946" s="18"/>
      <c r="D4946"/>
      <c r="E4946"/>
      <c r="F4946"/>
      <c r="G4946"/>
      <c r="H4946"/>
      <c r="I4946"/>
      <c r="J4946"/>
      <c r="K4946"/>
      <c r="L4946"/>
      <c r="M4946"/>
      <c r="N4946"/>
      <c r="O4946"/>
      <c r="P4946"/>
      <c r="Q4946"/>
      <c r="R4946"/>
    </row>
    <row r="4947" spans="1:18" s="16" customFormat="1" x14ac:dyDescent="0.25">
      <c r="A4947"/>
      <c r="B4947" s="18"/>
      <c r="D4947"/>
      <c r="E4947"/>
      <c r="F4947"/>
      <c r="G4947"/>
      <c r="H4947"/>
      <c r="I4947"/>
      <c r="J4947"/>
      <c r="K4947"/>
      <c r="L4947"/>
      <c r="M4947"/>
      <c r="N4947"/>
      <c r="O4947"/>
      <c r="P4947"/>
      <c r="Q4947"/>
      <c r="R4947"/>
    </row>
    <row r="4948" spans="1:18" s="16" customFormat="1" x14ac:dyDescent="0.25">
      <c r="A4948"/>
      <c r="B4948" s="18"/>
      <c r="D4948"/>
      <c r="E4948"/>
      <c r="F4948"/>
      <c r="G4948"/>
      <c r="H4948"/>
      <c r="I4948"/>
      <c r="J4948"/>
      <c r="K4948"/>
      <c r="L4948"/>
      <c r="M4948"/>
      <c r="N4948"/>
      <c r="O4948"/>
      <c r="P4948"/>
      <c r="Q4948"/>
      <c r="R4948"/>
    </row>
    <row r="4949" spans="1:18" s="16" customFormat="1" x14ac:dyDescent="0.25">
      <c r="A4949"/>
      <c r="B4949" s="18"/>
      <c r="D4949"/>
      <c r="E4949"/>
      <c r="F4949"/>
      <c r="G4949"/>
      <c r="H4949"/>
      <c r="I4949"/>
      <c r="J4949"/>
      <c r="K4949"/>
      <c r="L4949"/>
      <c r="M4949"/>
      <c r="N4949"/>
      <c r="O4949"/>
      <c r="P4949"/>
      <c r="Q4949"/>
      <c r="R4949"/>
    </row>
    <row r="4950" spans="1:18" s="16" customFormat="1" x14ac:dyDescent="0.25">
      <c r="A4950"/>
      <c r="B4950" s="18"/>
      <c r="D4950"/>
      <c r="E4950"/>
      <c r="F4950"/>
      <c r="G4950"/>
      <c r="H4950"/>
      <c r="I4950"/>
      <c r="J4950"/>
      <c r="K4950"/>
      <c r="L4950"/>
      <c r="M4950"/>
      <c r="N4950"/>
      <c r="O4950"/>
      <c r="P4950"/>
      <c r="Q4950"/>
      <c r="R4950"/>
    </row>
    <row r="4951" spans="1:18" s="16" customFormat="1" x14ac:dyDescent="0.25">
      <c r="A4951"/>
      <c r="B4951" s="18"/>
      <c r="D4951"/>
      <c r="E4951"/>
      <c r="F4951"/>
      <c r="G4951"/>
      <c r="H4951"/>
      <c r="I4951"/>
      <c r="J4951"/>
      <c r="K4951"/>
      <c r="L4951"/>
      <c r="M4951"/>
      <c r="N4951"/>
      <c r="O4951"/>
      <c r="P4951"/>
      <c r="Q4951"/>
      <c r="R4951"/>
    </row>
    <row r="4952" spans="1:18" s="16" customFormat="1" x14ac:dyDescent="0.25">
      <c r="A4952"/>
      <c r="B4952" s="18"/>
      <c r="D4952"/>
      <c r="E4952"/>
      <c r="F4952"/>
      <c r="G4952"/>
      <c r="H4952"/>
      <c r="I4952"/>
      <c r="J4952"/>
      <c r="K4952"/>
      <c r="L4952"/>
      <c r="M4952"/>
      <c r="N4952"/>
      <c r="O4952"/>
      <c r="P4952"/>
      <c r="Q4952"/>
      <c r="R4952"/>
    </row>
    <row r="4953" spans="1:18" s="16" customFormat="1" x14ac:dyDescent="0.25">
      <c r="A4953"/>
      <c r="B4953" s="18"/>
      <c r="D4953"/>
      <c r="E4953"/>
      <c r="F4953"/>
      <c r="G4953"/>
      <c r="H4953"/>
      <c r="I4953"/>
      <c r="J4953"/>
      <c r="K4953"/>
      <c r="L4953"/>
      <c r="M4953"/>
      <c r="N4953"/>
      <c r="O4953"/>
      <c r="P4953"/>
      <c r="Q4953"/>
      <c r="R4953"/>
    </row>
    <row r="4954" spans="1:18" s="16" customFormat="1" x14ac:dyDescent="0.25">
      <c r="A4954"/>
      <c r="B4954" s="18"/>
      <c r="D4954"/>
      <c r="E4954"/>
      <c r="F4954"/>
      <c r="G4954"/>
      <c r="H4954"/>
      <c r="I4954"/>
      <c r="J4954"/>
      <c r="K4954"/>
      <c r="L4954"/>
      <c r="M4954"/>
      <c r="N4954"/>
      <c r="O4954"/>
      <c r="P4954"/>
      <c r="Q4954"/>
      <c r="R4954"/>
    </row>
    <row r="4955" spans="1:18" s="16" customFormat="1" x14ac:dyDescent="0.25">
      <c r="A4955"/>
      <c r="B4955" s="18"/>
      <c r="D4955"/>
      <c r="E4955"/>
      <c r="F4955"/>
      <c r="G4955"/>
      <c r="H4955"/>
      <c r="I4955"/>
      <c r="J4955"/>
      <c r="K4955"/>
      <c r="L4955"/>
      <c r="M4955"/>
      <c r="N4955"/>
      <c r="O4955"/>
      <c r="P4955"/>
      <c r="Q4955"/>
      <c r="R4955"/>
    </row>
    <row r="4956" spans="1:18" s="16" customFormat="1" x14ac:dyDescent="0.25">
      <c r="A4956"/>
      <c r="B4956" s="18"/>
      <c r="D4956"/>
      <c r="E4956"/>
      <c r="F4956"/>
      <c r="G4956"/>
      <c r="H4956"/>
      <c r="I4956"/>
      <c r="J4956"/>
      <c r="K4956"/>
      <c r="L4956"/>
      <c r="M4956"/>
      <c r="N4956"/>
      <c r="O4956"/>
      <c r="P4956"/>
      <c r="Q4956"/>
      <c r="R4956"/>
    </row>
    <row r="4957" spans="1:18" s="16" customFormat="1" x14ac:dyDescent="0.25">
      <c r="A4957"/>
      <c r="B4957" s="18"/>
      <c r="D4957"/>
      <c r="E4957"/>
      <c r="F4957"/>
      <c r="G4957"/>
      <c r="H4957"/>
      <c r="I4957"/>
      <c r="J4957"/>
      <c r="K4957"/>
      <c r="L4957"/>
      <c r="M4957"/>
      <c r="N4957"/>
      <c r="O4957"/>
      <c r="P4957"/>
      <c r="Q4957"/>
      <c r="R4957"/>
    </row>
    <row r="4958" spans="1:18" s="16" customFormat="1" x14ac:dyDescent="0.25">
      <c r="A4958"/>
      <c r="B4958" s="18"/>
      <c r="D4958"/>
      <c r="E4958"/>
      <c r="F4958"/>
      <c r="G4958"/>
      <c r="H4958"/>
      <c r="I4958"/>
      <c r="J4958"/>
      <c r="K4958"/>
      <c r="L4958"/>
      <c r="M4958"/>
      <c r="N4958"/>
      <c r="O4958"/>
      <c r="P4958"/>
      <c r="Q4958"/>
      <c r="R4958"/>
    </row>
    <row r="4959" spans="1:18" s="16" customFormat="1" x14ac:dyDescent="0.25">
      <c r="A4959"/>
      <c r="B4959" s="18"/>
      <c r="D4959"/>
      <c r="E4959"/>
      <c r="F4959"/>
      <c r="G4959"/>
      <c r="H4959"/>
      <c r="I4959"/>
      <c r="J4959"/>
      <c r="K4959"/>
      <c r="L4959"/>
      <c r="M4959"/>
      <c r="N4959"/>
      <c r="O4959"/>
      <c r="P4959"/>
      <c r="Q4959"/>
      <c r="R4959"/>
    </row>
    <row r="4960" spans="1:18" s="16" customFormat="1" x14ac:dyDescent="0.25">
      <c r="A4960"/>
      <c r="B4960" s="18"/>
      <c r="D4960"/>
      <c r="E4960"/>
      <c r="F4960"/>
      <c r="G4960"/>
      <c r="H4960"/>
      <c r="I4960"/>
      <c r="J4960"/>
      <c r="K4960"/>
      <c r="L4960"/>
      <c r="M4960"/>
      <c r="N4960"/>
      <c r="O4960"/>
      <c r="P4960"/>
      <c r="Q4960"/>
      <c r="R4960"/>
    </row>
    <row r="4961" spans="1:18" s="16" customFormat="1" x14ac:dyDescent="0.25">
      <c r="A4961"/>
      <c r="B4961" s="18"/>
      <c r="D4961"/>
      <c r="E4961"/>
      <c r="F4961"/>
      <c r="G4961"/>
      <c r="H4961"/>
      <c r="I4961"/>
      <c r="J4961"/>
      <c r="K4961"/>
      <c r="L4961"/>
      <c r="M4961"/>
      <c r="N4961"/>
      <c r="O4961"/>
      <c r="P4961"/>
      <c r="Q4961"/>
      <c r="R4961"/>
    </row>
    <row r="4962" spans="1:18" s="16" customFormat="1" x14ac:dyDescent="0.25">
      <c r="A4962"/>
      <c r="B4962" s="17"/>
      <c r="D4962"/>
      <c r="E4962"/>
      <c r="F4962"/>
      <c r="G4962"/>
      <c r="H4962"/>
      <c r="I4962"/>
      <c r="J4962"/>
      <c r="K4962"/>
      <c r="L4962"/>
      <c r="M4962"/>
      <c r="N4962"/>
      <c r="O4962"/>
      <c r="P4962"/>
      <c r="Q4962"/>
      <c r="R4962"/>
    </row>
    <row r="4963" spans="1:18" s="16" customFormat="1" x14ac:dyDescent="0.25">
      <c r="A4963"/>
      <c r="B4963" s="18"/>
      <c r="D4963"/>
      <c r="E4963"/>
      <c r="F4963"/>
      <c r="G4963"/>
      <c r="H4963"/>
      <c r="I4963"/>
      <c r="J4963"/>
      <c r="K4963"/>
      <c r="L4963"/>
      <c r="M4963"/>
      <c r="N4963"/>
      <c r="O4963"/>
      <c r="P4963"/>
      <c r="Q4963"/>
      <c r="R4963"/>
    </row>
    <row r="4964" spans="1:18" s="16" customFormat="1" x14ac:dyDescent="0.25">
      <c r="A4964"/>
      <c r="B4964" s="18"/>
      <c r="D4964"/>
      <c r="E4964"/>
      <c r="F4964"/>
      <c r="G4964"/>
      <c r="H4964"/>
      <c r="I4964"/>
      <c r="J4964"/>
      <c r="K4964"/>
      <c r="L4964"/>
      <c r="M4964"/>
      <c r="N4964"/>
      <c r="O4964"/>
      <c r="P4964"/>
      <c r="Q4964"/>
      <c r="R4964"/>
    </row>
    <row r="4965" spans="1:18" s="16" customFormat="1" x14ac:dyDescent="0.25">
      <c r="A4965"/>
      <c r="B4965" s="18"/>
      <c r="D4965"/>
      <c r="E4965"/>
      <c r="F4965"/>
      <c r="G4965"/>
      <c r="H4965"/>
      <c r="I4965"/>
      <c r="J4965"/>
      <c r="K4965"/>
      <c r="L4965"/>
      <c r="M4965"/>
      <c r="N4965"/>
      <c r="O4965"/>
      <c r="P4965"/>
      <c r="Q4965"/>
      <c r="R4965"/>
    </row>
    <row r="4966" spans="1:18" s="16" customFormat="1" x14ac:dyDescent="0.25">
      <c r="A4966"/>
      <c r="B4966" s="18"/>
      <c r="D4966"/>
      <c r="E4966"/>
      <c r="F4966"/>
      <c r="G4966"/>
      <c r="H4966"/>
      <c r="I4966"/>
      <c r="J4966"/>
      <c r="K4966"/>
      <c r="L4966"/>
      <c r="M4966"/>
      <c r="N4966"/>
      <c r="O4966"/>
      <c r="P4966"/>
      <c r="Q4966"/>
      <c r="R4966"/>
    </row>
    <row r="4967" spans="1:18" s="16" customFormat="1" x14ac:dyDescent="0.25">
      <c r="A4967"/>
      <c r="B4967" s="18"/>
      <c r="D4967"/>
      <c r="E4967"/>
      <c r="F4967"/>
      <c r="G4967"/>
      <c r="H4967"/>
      <c r="I4967"/>
      <c r="J4967"/>
      <c r="K4967"/>
      <c r="L4967"/>
      <c r="M4967"/>
      <c r="N4967"/>
      <c r="O4967"/>
      <c r="P4967"/>
      <c r="Q4967"/>
      <c r="R4967"/>
    </row>
    <row r="4968" spans="1:18" s="16" customFormat="1" x14ac:dyDescent="0.25">
      <c r="A4968"/>
      <c r="B4968" s="18"/>
      <c r="D4968"/>
      <c r="E4968"/>
      <c r="F4968"/>
      <c r="G4968"/>
      <c r="H4968"/>
      <c r="I4968"/>
      <c r="J4968"/>
      <c r="K4968"/>
      <c r="L4968"/>
      <c r="M4968"/>
      <c r="N4968"/>
      <c r="O4968"/>
      <c r="P4968"/>
      <c r="Q4968"/>
      <c r="R4968"/>
    </row>
    <row r="4969" spans="1:18" s="16" customFormat="1" x14ac:dyDescent="0.25">
      <c r="A4969"/>
      <c r="B4969" s="18"/>
      <c r="D4969"/>
      <c r="E4969"/>
      <c r="F4969"/>
      <c r="G4969"/>
      <c r="H4969"/>
      <c r="I4969"/>
      <c r="J4969"/>
      <c r="K4969"/>
      <c r="L4969"/>
      <c r="M4969"/>
      <c r="N4969"/>
      <c r="O4969"/>
      <c r="P4969"/>
      <c r="Q4969"/>
      <c r="R4969"/>
    </row>
    <row r="4970" spans="1:18" s="16" customFormat="1" x14ac:dyDescent="0.25">
      <c r="A4970"/>
      <c r="B4970" s="18"/>
      <c r="D4970"/>
      <c r="E4970"/>
      <c r="F4970"/>
      <c r="G4970"/>
      <c r="H4970"/>
      <c r="I4970"/>
      <c r="J4970"/>
      <c r="K4970"/>
      <c r="L4970"/>
      <c r="M4970"/>
      <c r="N4970"/>
      <c r="O4970"/>
      <c r="P4970"/>
      <c r="Q4970"/>
      <c r="R4970"/>
    </row>
    <row r="4971" spans="1:18" s="16" customFormat="1" x14ac:dyDescent="0.25">
      <c r="A4971"/>
      <c r="B4971" s="18"/>
      <c r="D4971"/>
      <c r="E4971"/>
      <c r="F4971"/>
      <c r="G4971"/>
      <c r="H4971"/>
      <c r="I4971"/>
      <c r="J4971"/>
      <c r="K4971"/>
      <c r="L4971"/>
      <c r="M4971"/>
      <c r="N4971"/>
      <c r="O4971"/>
      <c r="P4971"/>
      <c r="Q4971"/>
      <c r="R4971"/>
    </row>
    <row r="4972" spans="1:18" s="16" customFormat="1" x14ac:dyDescent="0.25">
      <c r="A4972"/>
      <c r="B4972" s="18"/>
      <c r="D4972"/>
      <c r="E4972"/>
      <c r="F4972"/>
      <c r="G4972"/>
      <c r="H4972"/>
      <c r="I4972"/>
      <c r="J4972"/>
      <c r="K4972"/>
      <c r="L4972"/>
      <c r="M4972"/>
      <c r="N4972"/>
      <c r="O4972"/>
      <c r="P4972"/>
      <c r="Q4972"/>
      <c r="R4972"/>
    </row>
    <row r="4973" spans="1:18" s="16" customFormat="1" x14ac:dyDescent="0.25">
      <c r="A4973"/>
      <c r="B4973" s="18"/>
      <c r="D4973"/>
      <c r="E4973"/>
      <c r="F4973"/>
      <c r="G4973"/>
      <c r="H4973"/>
      <c r="I4973"/>
      <c r="J4973"/>
      <c r="K4973"/>
      <c r="L4973"/>
      <c r="M4973"/>
      <c r="N4973"/>
      <c r="O4973"/>
      <c r="P4973"/>
      <c r="Q4973"/>
      <c r="R4973"/>
    </row>
    <row r="4974" spans="1:18" s="16" customFormat="1" x14ac:dyDescent="0.25">
      <c r="A4974"/>
      <c r="B4974" s="18"/>
      <c r="D4974"/>
      <c r="E4974"/>
      <c r="F4974"/>
      <c r="G4974"/>
      <c r="H4974"/>
      <c r="I4974"/>
      <c r="J4974"/>
      <c r="K4974"/>
      <c r="L4974"/>
      <c r="M4974"/>
      <c r="N4974"/>
      <c r="O4974"/>
      <c r="P4974"/>
      <c r="Q4974"/>
      <c r="R4974"/>
    </row>
    <row r="4975" spans="1:18" s="16" customFormat="1" x14ac:dyDescent="0.25">
      <c r="A4975"/>
      <c r="B4975" s="18"/>
      <c r="D4975"/>
      <c r="E4975"/>
      <c r="F4975"/>
      <c r="G4975"/>
      <c r="H4975"/>
      <c r="I4975"/>
      <c r="J4975"/>
      <c r="K4975"/>
      <c r="L4975"/>
      <c r="M4975"/>
      <c r="N4975"/>
      <c r="O4975"/>
      <c r="P4975"/>
      <c r="Q4975"/>
      <c r="R4975"/>
    </row>
    <row r="4976" spans="1:18" s="16" customFormat="1" x14ac:dyDescent="0.25">
      <c r="A4976"/>
      <c r="B4976" s="18"/>
      <c r="D4976"/>
      <c r="E4976"/>
      <c r="F4976"/>
      <c r="G4976"/>
      <c r="H4976"/>
      <c r="I4976"/>
      <c r="J4976"/>
      <c r="K4976"/>
      <c r="L4976"/>
      <c r="M4976"/>
      <c r="N4976"/>
      <c r="O4976"/>
      <c r="P4976"/>
      <c r="Q4976"/>
      <c r="R4976"/>
    </row>
    <row r="4977" spans="1:18" s="16" customFormat="1" x14ac:dyDescent="0.25">
      <c r="A4977"/>
      <c r="B4977" s="18"/>
      <c r="D4977"/>
      <c r="E4977"/>
      <c r="F4977"/>
      <c r="G4977"/>
      <c r="H4977"/>
      <c r="I4977"/>
      <c r="J4977"/>
      <c r="K4977"/>
      <c r="L4977"/>
      <c r="M4977"/>
      <c r="N4977"/>
      <c r="O4977"/>
      <c r="P4977"/>
      <c r="Q4977"/>
      <c r="R4977"/>
    </row>
    <row r="4978" spans="1:18" s="16" customFormat="1" x14ac:dyDescent="0.25">
      <c r="A4978"/>
      <c r="B4978" s="18"/>
      <c r="D4978"/>
      <c r="E4978"/>
      <c r="F4978"/>
      <c r="G4978"/>
      <c r="H4978"/>
      <c r="I4978"/>
      <c r="J4978"/>
      <c r="K4978"/>
      <c r="L4978"/>
      <c r="M4978"/>
      <c r="N4978"/>
      <c r="O4978"/>
      <c r="P4978"/>
      <c r="Q4978"/>
      <c r="R4978"/>
    </row>
    <row r="4979" spans="1:18" s="16" customFormat="1" x14ac:dyDescent="0.25">
      <c r="A4979"/>
      <c r="B4979" s="18"/>
      <c r="D4979"/>
      <c r="E4979"/>
      <c r="F4979"/>
      <c r="G4979"/>
      <c r="H4979"/>
      <c r="I4979"/>
      <c r="J4979"/>
      <c r="K4979"/>
      <c r="L4979"/>
      <c r="M4979"/>
      <c r="N4979"/>
      <c r="O4979"/>
      <c r="P4979"/>
      <c r="Q4979"/>
      <c r="R4979"/>
    </row>
    <row r="4980" spans="1:18" s="16" customFormat="1" x14ac:dyDescent="0.25">
      <c r="A4980"/>
      <c r="B4980" s="18"/>
      <c r="D4980"/>
      <c r="E4980"/>
      <c r="F4980"/>
      <c r="G4980"/>
      <c r="H4980"/>
      <c r="I4980"/>
      <c r="J4980"/>
      <c r="K4980"/>
      <c r="L4980"/>
      <c r="M4980"/>
      <c r="N4980"/>
      <c r="O4980"/>
      <c r="P4980"/>
      <c r="Q4980"/>
      <c r="R4980"/>
    </row>
    <row r="4981" spans="1:18" s="16" customFormat="1" x14ac:dyDescent="0.25">
      <c r="A4981"/>
      <c r="B4981" s="18"/>
      <c r="D4981"/>
      <c r="E4981"/>
      <c r="F4981"/>
      <c r="G4981"/>
      <c r="H4981"/>
      <c r="I4981"/>
      <c r="J4981"/>
      <c r="K4981"/>
      <c r="L4981"/>
      <c r="M4981"/>
      <c r="N4981"/>
      <c r="O4981"/>
      <c r="P4981"/>
      <c r="Q4981"/>
      <c r="R4981"/>
    </row>
    <row r="4982" spans="1:18" s="16" customFormat="1" x14ac:dyDescent="0.25">
      <c r="A4982"/>
      <c r="B4982" s="18"/>
      <c r="D4982"/>
      <c r="E4982"/>
      <c r="F4982"/>
      <c r="G4982"/>
      <c r="H4982"/>
      <c r="I4982"/>
      <c r="J4982"/>
      <c r="K4982"/>
      <c r="L4982"/>
      <c r="M4982"/>
      <c r="N4982"/>
      <c r="O4982"/>
      <c r="P4982"/>
      <c r="Q4982"/>
      <c r="R4982"/>
    </row>
    <row r="4983" spans="1:18" s="16" customFormat="1" x14ac:dyDescent="0.25">
      <c r="A4983"/>
      <c r="B4983" s="18"/>
      <c r="D4983"/>
      <c r="E4983"/>
      <c r="F4983"/>
      <c r="G4983"/>
      <c r="H4983"/>
      <c r="I4983"/>
      <c r="J4983"/>
      <c r="K4983"/>
      <c r="L4983"/>
      <c r="M4983"/>
      <c r="N4983"/>
      <c r="O4983"/>
      <c r="P4983"/>
      <c r="Q4983"/>
      <c r="R4983"/>
    </row>
    <row r="4984" spans="1:18" s="16" customFormat="1" x14ac:dyDescent="0.25">
      <c r="A4984"/>
      <c r="B4984" s="18"/>
      <c r="D4984"/>
      <c r="E4984"/>
      <c r="F4984"/>
      <c r="G4984"/>
      <c r="H4984"/>
      <c r="I4984"/>
      <c r="J4984"/>
      <c r="K4984"/>
      <c r="L4984"/>
      <c r="M4984"/>
      <c r="N4984"/>
      <c r="O4984"/>
      <c r="P4984"/>
      <c r="Q4984"/>
      <c r="R4984"/>
    </row>
    <row r="4985" spans="1:18" s="16" customFormat="1" x14ac:dyDescent="0.25">
      <c r="A4985"/>
      <c r="B4985" s="18"/>
      <c r="D4985"/>
      <c r="E4985"/>
      <c r="F4985"/>
      <c r="G4985"/>
      <c r="H4985"/>
      <c r="I4985"/>
      <c r="J4985"/>
      <c r="K4985"/>
      <c r="L4985"/>
      <c r="M4985"/>
      <c r="N4985"/>
      <c r="O4985"/>
      <c r="P4985"/>
      <c r="Q4985"/>
      <c r="R4985"/>
    </row>
    <row r="4986" spans="1:18" s="16" customFormat="1" x14ac:dyDescent="0.25">
      <c r="A4986"/>
      <c r="B4986" s="18"/>
      <c r="D4986"/>
      <c r="E4986"/>
      <c r="F4986"/>
      <c r="G4986"/>
      <c r="H4986"/>
      <c r="I4986"/>
      <c r="J4986"/>
      <c r="K4986"/>
      <c r="L4986"/>
      <c r="M4986"/>
      <c r="N4986"/>
      <c r="O4986"/>
      <c r="P4986"/>
      <c r="Q4986"/>
      <c r="R4986"/>
    </row>
    <row r="4987" spans="1:18" s="16" customFormat="1" x14ac:dyDescent="0.25">
      <c r="A4987"/>
      <c r="B4987" s="18"/>
      <c r="D4987"/>
      <c r="E4987"/>
      <c r="F4987"/>
      <c r="G4987"/>
      <c r="H4987"/>
      <c r="I4987"/>
      <c r="J4987"/>
      <c r="K4987"/>
      <c r="L4987"/>
      <c r="M4987"/>
      <c r="N4987"/>
      <c r="O4987"/>
      <c r="P4987"/>
      <c r="Q4987"/>
      <c r="R4987"/>
    </row>
    <row r="4988" spans="1:18" s="16" customFormat="1" x14ac:dyDescent="0.25">
      <c r="A4988"/>
      <c r="B4988" s="18"/>
      <c r="D4988"/>
      <c r="E4988"/>
      <c r="F4988"/>
      <c r="G4988"/>
      <c r="H4988"/>
      <c r="I4988"/>
      <c r="J4988"/>
      <c r="K4988"/>
      <c r="L4988"/>
      <c r="M4988"/>
      <c r="N4988"/>
      <c r="O4988"/>
      <c r="P4988"/>
      <c r="Q4988"/>
      <c r="R4988"/>
    </row>
    <row r="4989" spans="1:18" s="16" customFormat="1" x14ac:dyDescent="0.25">
      <c r="A4989"/>
      <c r="B4989" s="18"/>
      <c r="D4989"/>
      <c r="E4989"/>
      <c r="F4989"/>
      <c r="G4989"/>
      <c r="H4989"/>
      <c r="I4989"/>
      <c r="J4989"/>
      <c r="K4989"/>
      <c r="L4989"/>
      <c r="M4989"/>
      <c r="N4989"/>
      <c r="O4989"/>
      <c r="P4989"/>
      <c r="Q4989"/>
      <c r="R4989"/>
    </row>
    <row r="4990" spans="1:18" s="16" customFormat="1" x14ac:dyDescent="0.25">
      <c r="A4990"/>
      <c r="B4990" s="18"/>
      <c r="D4990"/>
      <c r="E4990"/>
      <c r="F4990"/>
      <c r="G4990"/>
      <c r="H4990"/>
      <c r="I4990"/>
      <c r="J4990"/>
      <c r="K4990"/>
      <c r="L4990"/>
      <c r="M4990"/>
      <c r="N4990"/>
      <c r="O4990"/>
      <c r="P4990"/>
      <c r="Q4990"/>
      <c r="R4990"/>
    </row>
    <row r="4991" spans="1:18" s="16" customFormat="1" x14ac:dyDescent="0.25">
      <c r="A4991"/>
      <c r="B4991" s="18"/>
      <c r="D4991"/>
      <c r="E4991"/>
      <c r="F4991"/>
      <c r="G4991"/>
      <c r="H4991"/>
      <c r="I4991"/>
      <c r="J4991"/>
      <c r="K4991"/>
      <c r="L4991"/>
      <c r="M4991"/>
      <c r="N4991"/>
      <c r="O4991"/>
      <c r="P4991"/>
      <c r="Q4991"/>
      <c r="R4991"/>
    </row>
    <row r="4992" spans="1:18" s="16" customFormat="1" x14ac:dyDescent="0.25">
      <c r="A4992"/>
      <c r="B4992" s="18"/>
      <c r="D4992"/>
      <c r="E4992"/>
      <c r="F4992"/>
      <c r="G4992"/>
      <c r="H4992"/>
      <c r="I4992"/>
      <c r="J4992"/>
      <c r="K4992"/>
      <c r="L4992"/>
      <c r="M4992"/>
      <c r="N4992"/>
      <c r="O4992"/>
      <c r="P4992"/>
      <c r="Q4992"/>
      <c r="R4992"/>
    </row>
    <row r="4993" spans="1:18" s="16" customFormat="1" x14ac:dyDescent="0.25">
      <c r="A4993"/>
      <c r="B4993" s="18"/>
      <c r="D4993"/>
      <c r="E4993"/>
      <c r="F4993"/>
      <c r="G4993"/>
      <c r="H4993"/>
      <c r="I4993"/>
      <c r="J4993"/>
      <c r="K4993"/>
      <c r="L4993"/>
      <c r="M4993"/>
      <c r="N4993"/>
      <c r="O4993"/>
      <c r="P4993"/>
      <c r="Q4993"/>
      <c r="R4993"/>
    </row>
    <row r="4994" spans="1:18" s="16" customFormat="1" x14ac:dyDescent="0.25">
      <c r="A4994"/>
      <c r="B4994" s="18"/>
      <c r="D4994"/>
      <c r="E4994"/>
      <c r="F4994"/>
      <c r="G4994"/>
      <c r="H4994"/>
      <c r="I4994"/>
      <c r="J4994"/>
      <c r="K4994"/>
      <c r="L4994"/>
      <c r="M4994"/>
      <c r="N4994"/>
      <c r="O4994"/>
      <c r="P4994"/>
      <c r="Q4994"/>
      <c r="R4994"/>
    </row>
    <row r="4995" spans="1:18" s="16" customFormat="1" x14ac:dyDescent="0.25">
      <c r="A4995"/>
      <c r="B4995" s="18"/>
      <c r="D4995"/>
      <c r="E4995"/>
      <c r="F4995"/>
      <c r="G4995"/>
      <c r="H4995"/>
      <c r="I4995"/>
      <c r="J4995"/>
      <c r="K4995"/>
      <c r="L4995"/>
      <c r="M4995"/>
      <c r="N4995"/>
      <c r="O4995"/>
      <c r="P4995"/>
      <c r="Q4995"/>
      <c r="R4995"/>
    </row>
    <row r="4996" spans="1:18" s="16" customFormat="1" x14ac:dyDescent="0.25">
      <c r="A4996"/>
      <c r="B4996" s="18"/>
      <c r="D4996"/>
      <c r="E4996"/>
      <c r="F4996"/>
      <c r="G4996"/>
      <c r="H4996"/>
      <c r="I4996"/>
      <c r="J4996"/>
      <c r="K4996"/>
      <c r="L4996"/>
      <c r="M4996"/>
      <c r="N4996"/>
      <c r="O4996"/>
      <c r="P4996"/>
      <c r="Q4996"/>
      <c r="R4996"/>
    </row>
    <row r="4997" spans="1:18" s="16" customFormat="1" x14ac:dyDescent="0.25">
      <c r="A4997"/>
      <c r="B4997" s="18"/>
      <c r="D4997"/>
      <c r="E4997"/>
      <c r="F4997"/>
      <c r="G4997"/>
      <c r="H4997"/>
      <c r="I4997"/>
      <c r="J4997"/>
      <c r="K4997"/>
      <c r="L4997"/>
      <c r="M4997"/>
      <c r="N4997"/>
      <c r="O4997"/>
      <c r="P4997"/>
      <c r="Q4997"/>
      <c r="R4997"/>
    </row>
    <row r="4998" spans="1:18" s="16" customFormat="1" x14ac:dyDescent="0.25">
      <c r="A4998"/>
      <c r="B4998" s="18"/>
      <c r="D4998"/>
      <c r="E4998"/>
      <c r="F4998"/>
      <c r="G4998"/>
      <c r="H4998"/>
      <c r="I4998"/>
      <c r="J4998"/>
      <c r="K4998"/>
      <c r="L4998"/>
      <c r="M4998"/>
      <c r="N4998"/>
      <c r="O4998"/>
      <c r="P4998"/>
      <c r="Q4998"/>
      <c r="R4998"/>
    </row>
    <row r="4999" spans="1:18" s="16" customFormat="1" x14ac:dyDescent="0.25">
      <c r="A4999"/>
      <c r="B4999" s="18"/>
      <c r="D4999"/>
      <c r="E4999"/>
      <c r="F4999"/>
      <c r="G4999"/>
      <c r="H4999"/>
      <c r="I4999"/>
      <c r="J4999"/>
      <c r="K4999"/>
      <c r="L4999"/>
      <c r="M4999"/>
      <c r="N4999"/>
      <c r="O4999"/>
      <c r="P4999"/>
      <c r="Q4999"/>
      <c r="R4999"/>
    </row>
    <row r="5000" spans="1:18" s="16" customFormat="1" x14ac:dyDescent="0.25">
      <c r="A5000"/>
      <c r="B5000" s="18"/>
      <c r="D5000"/>
      <c r="E5000"/>
      <c r="F5000"/>
      <c r="G5000"/>
      <c r="H5000"/>
      <c r="I5000"/>
      <c r="J5000"/>
      <c r="K5000"/>
      <c r="L5000"/>
      <c r="M5000"/>
      <c r="N5000"/>
      <c r="O5000"/>
      <c r="P5000"/>
      <c r="Q5000"/>
      <c r="R5000"/>
    </row>
    <row r="5001" spans="1:18" s="16" customFormat="1" x14ac:dyDescent="0.25">
      <c r="A5001"/>
      <c r="B5001" s="18"/>
      <c r="D5001"/>
      <c r="E5001"/>
      <c r="F5001"/>
      <c r="G5001"/>
      <c r="H5001"/>
      <c r="I5001"/>
      <c r="J5001"/>
      <c r="K5001"/>
      <c r="L5001"/>
      <c r="M5001"/>
      <c r="N5001"/>
      <c r="O5001"/>
      <c r="P5001"/>
      <c r="Q5001"/>
      <c r="R5001"/>
    </row>
    <row r="5002" spans="1:18" s="16" customFormat="1" x14ac:dyDescent="0.25">
      <c r="A5002"/>
      <c r="B5002" s="18"/>
      <c r="D5002"/>
      <c r="E5002"/>
      <c r="F5002"/>
      <c r="G5002"/>
      <c r="H5002"/>
      <c r="I5002"/>
      <c r="J5002"/>
      <c r="K5002"/>
      <c r="L5002"/>
      <c r="M5002"/>
      <c r="N5002"/>
      <c r="O5002"/>
      <c r="P5002"/>
      <c r="Q5002"/>
      <c r="R5002"/>
    </row>
    <row r="5003" spans="1:18" s="16" customFormat="1" x14ac:dyDescent="0.25">
      <c r="A5003"/>
      <c r="B5003" s="18"/>
      <c r="D5003"/>
      <c r="E5003"/>
      <c r="F5003"/>
      <c r="G5003"/>
      <c r="H5003"/>
      <c r="I5003"/>
      <c r="J5003"/>
      <c r="K5003"/>
      <c r="L5003"/>
      <c r="M5003"/>
      <c r="N5003"/>
      <c r="O5003"/>
      <c r="P5003"/>
      <c r="Q5003"/>
      <c r="R5003"/>
    </row>
    <row r="5004" spans="1:18" s="16" customFormat="1" x14ac:dyDescent="0.25">
      <c r="A5004"/>
      <c r="B5004" s="18"/>
      <c r="D5004"/>
      <c r="E5004"/>
      <c r="F5004"/>
      <c r="G5004"/>
      <c r="H5004"/>
      <c r="I5004"/>
      <c r="J5004"/>
      <c r="K5004"/>
      <c r="L5004"/>
      <c r="M5004"/>
      <c r="N5004"/>
      <c r="O5004"/>
      <c r="P5004"/>
      <c r="Q5004"/>
      <c r="R5004"/>
    </row>
    <row r="5005" spans="1:18" s="16" customFormat="1" x14ac:dyDescent="0.25">
      <c r="A5005"/>
      <c r="B5005" s="18"/>
      <c r="D5005"/>
      <c r="E5005"/>
      <c r="F5005"/>
      <c r="G5005"/>
      <c r="H5005"/>
      <c r="I5005"/>
      <c r="J5005"/>
      <c r="K5005"/>
      <c r="L5005"/>
      <c r="M5005"/>
      <c r="N5005"/>
      <c r="O5005"/>
      <c r="P5005"/>
      <c r="Q5005"/>
      <c r="R5005"/>
    </row>
    <row r="5006" spans="1:18" s="16" customFormat="1" x14ac:dyDescent="0.25">
      <c r="A5006"/>
      <c r="B5006" s="18"/>
      <c r="D5006"/>
      <c r="E5006"/>
      <c r="F5006"/>
      <c r="G5006"/>
      <c r="H5006"/>
      <c r="I5006"/>
      <c r="J5006"/>
      <c r="K5006"/>
      <c r="L5006"/>
      <c r="M5006"/>
      <c r="N5006"/>
      <c r="O5006"/>
      <c r="P5006"/>
      <c r="Q5006"/>
      <c r="R5006"/>
    </row>
    <row r="5007" spans="1:18" s="16" customFormat="1" x14ac:dyDescent="0.25">
      <c r="A5007"/>
      <c r="B5007" s="18"/>
      <c r="D5007"/>
      <c r="E5007"/>
      <c r="F5007"/>
      <c r="G5007"/>
      <c r="H5007"/>
      <c r="I5007"/>
      <c r="J5007"/>
      <c r="K5007"/>
      <c r="L5007"/>
      <c r="M5007"/>
      <c r="N5007"/>
      <c r="O5007"/>
      <c r="P5007"/>
      <c r="Q5007"/>
      <c r="R5007"/>
    </row>
    <row r="5008" spans="1:18" s="16" customFormat="1" x14ac:dyDescent="0.25">
      <c r="A5008"/>
      <c r="B5008" s="18"/>
      <c r="D5008"/>
      <c r="E5008"/>
      <c r="F5008"/>
      <c r="G5008"/>
      <c r="H5008"/>
      <c r="I5008"/>
      <c r="J5008"/>
      <c r="K5008"/>
      <c r="L5008"/>
      <c r="M5008"/>
      <c r="N5008"/>
      <c r="O5008"/>
      <c r="P5008"/>
      <c r="Q5008"/>
      <c r="R5008"/>
    </row>
    <row r="5009" spans="1:18" s="16" customFormat="1" x14ac:dyDescent="0.25">
      <c r="A5009"/>
      <c r="B5009" s="18"/>
      <c r="D5009"/>
      <c r="E5009"/>
      <c r="F5009"/>
      <c r="G5009"/>
      <c r="H5009"/>
      <c r="I5009"/>
      <c r="J5009"/>
      <c r="K5009"/>
      <c r="L5009"/>
      <c r="M5009"/>
      <c r="N5009"/>
      <c r="O5009"/>
      <c r="P5009"/>
      <c r="Q5009"/>
      <c r="R5009"/>
    </row>
    <row r="5010" spans="1:18" s="16" customFormat="1" x14ac:dyDescent="0.25">
      <c r="A5010"/>
      <c r="B5010" s="18"/>
      <c r="D5010"/>
      <c r="E5010"/>
      <c r="F5010"/>
      <c r="G5010"/>
      <c r="H5010"/>
      <c r="I5010"/>
      <c r="J5010"/>
      <c r="K5010"/>
      <c r="L5010"/>
      <c r="M5010"/>
      <c r="N5010"/>
      <c r="O5010"/>
      <c r="P5010"/>
      <c r="Q5010"/>
      <c r="R5010"/>
    </row>
    <row r="5011" spans="1:18" s="16" customFormat="1" x14ac:dyDescent="0.25">
      <c r="A5011"/>
      <c r="B5011" s="18"/>
      <c r="D5011"/>
      <c r="E5011"/>
      <c r="F5011"/>
      <c r="G5011"/>
      <c r="H5011"/>
      <c r="I5011"/>
      <c r="J5011"/>
      <c r="K5011"/>
      <c r="L5011"/>
      <c r="M5011"/>
      <c r="N5011"/>
      <c r="O5011"/>
      <c r="P5011"/>
      <c r="Q5011"/>
      <c r="R5011"/>
    </row>
    <row r="5012" spans="1:18" s="16" customFormat="1" x14ac:dyDescent="0.25">
      <c r="A5012"/>
      <c r="B5012" s="17"/>
      <c r="D5012"/>
      <c r="E5012"/>
      <c r="F5012"/>
      <c r="G5012"/>
      <c r="H5012"/>
      <c r="I5012"/>
      <c r="J5012"/>
      <c r="K5012"/>
      <c r="L5012"/>
      <c r="M5012"/>
      <c r="N5012"/>
      <c r="O5012"/>
      <c r="P5012"/>
      <c r="Q5012"/>
      <c r="R5012"/>
    </row>
    <row r="5013" spans="1:18" s="16" customFormat="1" x14ac:dyDescent="0.25">
      <c r="A5013"/>
      <c r="B5013" s="18"/>
      <c r="D5013"/>
      <c r="E5013"/>
      <c r="F5013"/>
      <c r="G5013"/>
      <c r="H5013"/>
      <c r="I5013"/>
      <c r="J5013"/>
      <c r="K5013"/>
      <c r="L5013"/>
      <c r="M5013"/>
      <c r="N5013"/>
      <c r="O5013"/>
      <c r="P5013"/>
      <c r="Q5013"/>
      <c r="R5013"/>
    </row>
    <row r="5014" spans="1:18" s="16" customFormat="1" x14ac:dyDescent="0.25">
      <c r="A5014"/>
      <c r="B5014" s="18"/>
      <c r="D5014"/>
      <c r="E5014"/>
      <c r="F5014"/>
      <c r="G5014"/>
      <c r="H5014"/>
      <c r="I5014"/>
      <c r="J5014"/>
      <c r="K5014"/>
      <c r="L5014"/>
      <c r="M5014"/>
      <c r="N5014"/>
      <c r="O5014"/>
      <c r="P5014"/>
      <c r="Q5014"/>
      <c r="R5014"/>
    </row>
    <row r="5015" spans="1:18" s="16" customFormat="1" x14ac:dyDescent="0.25">
      <c r="A5015"/>
      <c r="B5015" s="18"/>
      <c r="D5015"/>
      <c r="E5015"/>
      <c r="F5015"/>
      <c r="G5015"/>
      <c r="H5015"/>
      <c r="I5015"/>
      <c r="J5015"/>
      <c r="K5015"/>
      <c r="L5015"/>
      <c r="M5015"/>
      <c r="N5015"/>
      <c r="O5015"/>
      <c r="P5015"/>
      <c r="Q5015"/>
      <c r="R5015"/>
    </row>
    <row r="5016" spans="1:18" s="16" customFormat="1" x14ac:dyDescent="0.25">
      <c r="A5016"/>
      <c r="B5016" s="18"/>
      <c r="D5016"/>
      <c r="E5016"/>
      <c r="F5016"/>
      <c r="G5016"/>
      <c r="H5016"/>
      <c r="I5016"/>
      <c r="J5016"/>
      <c r="K5016"/>
      <c r="L5016"/>
      <c r="M5016"/>
      <c r="N5016"/>
      <c r="O5016"/>
      <c r="P5016"/>
      <c r="Q5016"/>
      <c r="R5016"/>
    </row>
    <row r="5017" spans="1:18" s="16" customFormat="1" x14ac:dyDescent="0.25">
      <c r="A5017"/>
      <c r="B5017" s="18"/>
      <c r="D5017"/>
      <c r="E5017"/>
      <c r="F5017"/>
      <c r="G5017"/>
      <c r="H5017"/>
      <c r="I5017"/>
      <c r="J5017"/>
      <c r="K5017"/>
      <c r="L5017"/>
      <c r="M5017"/>
      <c r="N5017"/>
      <c r="O5017"/>
      <c r="P5017"/>
      <c r="Q5017"/>
      <c r="R5017"/>
    </row>
    <row r="5018" spans="1:18" s="16" customFormat="1" x14ac:dyDescent="0.25">
      <c r="A5018"/>
      <c r="B5018" s="18"/>
      <c r="D5018"/>
      <c r="E5018"/>
      <c r="F5018"/>
      <c r="G5018"/>
      <c r="H5018"/>
      <c r="I5018"/>
      <c r="J5018"/>
      <c r="K5018"/>
      <c r="L5018"/>
      <c r="M5018"/>
      <c r="N5018"/>
      <c r="O5018"/>
      <c r="P5018"/>
      <c r="Q5018"/>
      <c r="R5018"/>
    </row>
    <row r="5019" spans="1:18" s="16" customFormat="1" x14ac:dyDescent="0.25">
      <c r="A5019"/>
      <c r="B5019" s="18"/>
      <c r="D5019"/>
      <c r="E5019"/>
      <c r="F5019"/>
      <c r="G5019"/>
      <c r="H5019"/>
      <c r="I5019"/>
      <c r="J5019"/>
      <c r="K5019"/>
      <c r="L5019"/>
      <c r="M5019"/>
      <c r="N5019"/>
      <c r="O5019"/>
      <c r="P5019"/>
      <c r="Q5019"/>
      <c r="R5019"/>
    </row>
    <row r="5020" spans="1:18" s="16" customFormat="1" x14ac:dyDescent="0.25">
      <c r="A5020"/>
      <c r="B5020" s="18"/>
      <c r="D5020"/>
      <c r="E5020"/>
      <c r="F5020"/>
      <c r="G5020"/>
      <c r="H5020"/>
      <c r="I5020"/>
      <c r="J5020"/>
      <c r="K5020"/>
      <c r="L5020"/>
      <c r="M5020"/>
      <c r="N5020"/>
      <c r="O5020"/>
      <c r="P5020"/>
      <c r="Q5020"/>
      <c r="R5020"/>
    </row>
    <row r="5021" spans="1:18" s="16" customFormat="1" x14ac:dyDescent="0.25">
      <c r="A5021"/>
      <c r="B5021" s="18"/>
      <c r="D5021"/>
      <c r="E5021"/>
      <c r="F5021"/>
      <c r="G5021"/>
      <c r="H5021"/>
      <c r="I5021"/>
      <c r="J5021"/>
      <c r="K5021"/>
      <c r="L5021"/>
      <c r="M5021"/>
      <c r="N5021"/>
      <c r="O5021"/>
      <c r="P5021"/>
      <c r="Q5021"/>
      <c r="R5021"/>
    </row>
    <row r="5022" spans="1:18" s="16" customFormat="1" x14ac:dyDescent="0.25">
      <c r="A5022"/>
      <c r="B5022" s="18"/>
      <c r="D5022"/>
      <c r="E5022"/>
      <c r="F5022"/>
      <c r="G5022"/>
      <c r="H5022"/>
      <c r="I5022"/>
      <c r="J5022"/>
      <c r="K5022"/>
      <c r="L5022"/>
      <c r="M5022"/>
      <c r="N5022"/>
      <c r="O5022"/>
      <c r="P5022"/>
      <c r="Q5022"/>
      <c r="R5022"/>
    </row>
    <row r="5023" spans="1:18" s="16" customFormat="1" x14ac:dyDescent="0.25">
      <c r="A5023"/>
      <c r="B5023" s="18"/>
      <c r="D5023"/>
      <c r="E5023"/>
      <c r="F5023"/>
      <c r="G5023"/>
      <c r="H5023"/>
      <c r="I5023"/>
      <c r="J5023"/>
      <c r="K5023"/>
      <c r="L5023"/>
      <c r="M5023"/>
      <c r="N5023"/>
      <c r="O5023"/>
      <c r="P5023"/>
      <c r="Q5023"/>
      <c r="R5023"/>
    </row>
    <row r="5024" spans="1:18" s="16" customFormat="1" x14ac:dyDescent="0.25">
      <c r="A5024"/>
      <c r="B5024" s="18"/>
      <c r="D5024"/>
      <c r="E5024"/>
      <c r="F5024"/>
      <c r="G5024"/>
      <c r="H5024"/>
      <c r="I5024"/>
      <c r="J5024"/>
      <c r="K5024"/>
      <c r="L5024"/>
      <c r="M5024"/>
      <c r="N5024"/>
      <c r="O5024"/>
      <c r="P5024"/>
      <c r="Q5024"/>
      <c r="R5024"/>
    </row>
    <row r="5025" spans="1:18" s="16" customFormat="1" x14ac:dyDescent="0.25">
      <c r="A5025"/>
      <c r="B5025" s="18"/>
      <c r="D5025"/>
      <c r="E5025"/>
      <c r="F5025"/>
      <c r="G5025"/>
      <c r="H5025"/>
      <c r="I5025"/>
      <c r="J5025"/>
      <c r="K5025"/>
      <c r="L5025"/>
      <c r="M5025"/>
      <c r="N5025"/>
      <c r="O5025"/>
      <c r="P5025"/>
      <c r="Q5025"/>
      <c r="R5025"/>
    </row>
    <row r="5026" spans="1:18" s="16" customFormat="1" x14ac:dyDescent="0.25">
      <c r="A5026"/>
      <c r="B5026" s="18"/>
      <c r="D5026"/>
      <c r="E5026"/>
      <c r="F5026"/>
      <c r="G5026"/>
      <c r="H5026"/>
      <c r="I5026"/>
      <c r="J5026"/>
      <c r="K5026"/>
      <c r="L5026"/>
      <c r="M5026"/>
      <c r="N5026"/>
      <c r="O5026"/>
      <c r="P5026"/>
      <c r="Q5026"/>
      <c r="R5026"/>
    </row>
    <row r="5027" spans="1:18" s="16" customFormat="1" x14ac:dyDescent="0.25">
      <c r="A5027"/>
      <c r="B5027" s="18"/>
      <c r="D5027"/>
      <c r="E5027"/>
      <c r="F5027"/>
      <c r="G5027"/>
      <c r="H5027"/>
      <c r="I5027"/>
      <c r="J5027"/>
      <c r="K5027"/>
      <c r="L5027"/>
      <c r="M5027"/>
      <c r="N5027"/>
      <c r="O5027"/>
      <c r="P5027"/>
      <c r="Q5027"/>
      <c r="R5027"/>
    </row>
    <row r="5028" spans="1:18" s="16" customFormat="1" x14ac:dyDescent="0.25">
      <c r="A5028"/>
      <c r="B5028" s="18"/>
      <c r="D5028"/>
      <c r="E5028"/>
      <c r="F5028"/>
      <c r="G5028"/>
      <c r="H5028"/>
      <c r="I5028"/>
      <c r="J5028"/>
      <c r="K5028"/>
      <c r="L5028"/>
      <c r="M5028"/>
      <c r="N5028"/>
      <c r="O5028"/>
      <c r="P5028"/>
      <c r="Q5028"/>
      <c r="R5028"/>
    </row>
    <row r="5029" spans="1:18" s="16" customFormat="1" x14ac:dyDescent="0.25">
      <c r="A5029"/>
      <c r="B5029" s="18"/>
      <c r="D5029"/>
      <c r="E5029"/>
      <c r="F5029"/>
      <c r="G5029"/>
      <c r="H5029"/>
      <c r="I5029"/>
      <c r="J5029"/>
      <c r="K5029"/>
      <c r="L5029"/>
      <c r="M5029"/>
      <c r="N5029"/>
      <c r="O5029"/>
      <c r="P5029"/>
      <c r="Q5029"/>
      <c r="R5029"/>
    </row>
    <row r="5030" spans="1:18" s="16" customFormat="1" x14ac:dyDescent="0.25">
      <c r="A5030"/>
      <c r="B5030" s="18"/>
      <c r="D5030"/>
      <c r="E5030"/>
      <c r="F5030"/>
      <c r="G5030"/>
      <c r="H5030"/>
      <c r="I5030"/>
      <c r="J5030"/>
      <c r="K5030"/>
      <c r="L5030"/>
      <c r="M5030"/>
      <c r="N5030"/>
      <c r="O5030"/>
      <c r="P5030"/>
      <c r="Q5030"/>
      <c r="R5030"/>
    </row>
    <row r="5031" spans="1:18" s="16" customFormat="1" x14ac:dyDescent="0.25">
      <c r="A5031"/>
      <c r="B5031" s="18"/>
      <c r="D5031"/>
      <c r="E5031"/>
      <c r="F5031"/>
      <c r="G5031"/>
      <c r="H5031"/>
      <c r="I5031"/>
      <c r="J5031"/>
      <c r="K5031"/>
      <c r="L5031"/>
      <c r="M5031"/>
      <c r="N5031"/>
      <c r="O5031"/>
      <c r="P5031"/>
      <c r="Q5031"/>
      <c r="R5031"/>
    </row>
    <row r="5032" spans="1:18" s="16" customFormat="1" x14ac:dyDescent="0.25">
      <c r="A5032"/>
      <c r="B5032" s="18"/>
      <c r="D5032"/>
      <c r="E5032"/>
      <c r="F5032"/>
      <c r="G5032"/>
      <c r="H5032"/>
      <c r="I5032"/>
      <c r="J5032"/>
      <c r="K5032"/>
      <c r="L5032"/>
      <c r="M5032"/>
      <c r="N5032"/>
      <c r="O5032"/>
      <c r="P5032"/>
      <c r="Q5032"/>
      <c r="R5032"/>
    </row>
    <row r="5033" spans="1:18" s="16" customFormat="1" x14ac:dyDescent="0.25">
      <c r="A5033"/>
      <c r="B5033" s="18"/>
      <c r="D5033"/>
      <c r="E5033"/>
      <c r="F5033"/>
      <c r="G5033"/>
      <c r="H5033"/>
      <c r="I5033"/>
      <c r="J5033"/>
      <c r="K5033"/>
      <c r="L5033"/>
      <c r="M5033"/>
      <c r="N5033"/>
      <c r="O5033"/>
      <c r="P5033"/>
      <c r="Q5033"/>
      <c r="R5033"/>
    </row>
    <row r="5034" spans="1:18" s="16" customFormat="1" x14ac:dyDescent="0.25">
      <c r="A5034"/>
      <c r="B5034" s="18"/>
      <c r="D5034"/>
      <c r="E5034"/>
      <c r="F5034"/>
      <c r="G5034"/>
      <c r="H5034"/>
      <c r="I5034"/>
      <c r="J5034"/>
      <c r="K5034"/>
      <c r="L5034"/>
      <c r="M5034"/>
      <c r="N5034"/>
      <c r="O5034"/>
      <c r="P5034"/>
      <c r="Q5034"/>
      <c r="R5034"/>
    </row>
    <row r="5035" spans="1:18" s="16" customFormat="1" x14ac:dyDescent="0.25">
      <c r="A5035"/>
      <c r="B5035" s="18"/>
      <c r="D5035"/>
      <c r="E5035"/>
      <c r="F5035"/>
      <c r="G5035"/>
      <c r="H5035"/>
      <c r="I5035"/>
      <c r="J5035"/>
      <c r="K5035"/>
      <c r="L5035"/>
      <c r="M5035"/>
      <c r="N5035"/>
      <c r="O5035"/>
      <c r="P5035"/>
      <c r="Q5035"/>
      <c r="R5035"/>
    </row>
    <row r="5036" spans="1:18" s="16" customFormat="1" x14ac:dyDescent="0.25">
      <c r="A5036"/>
      <c r="B5036" s="18"/>
      <c r="D5036"/>
      <c r="E5036"/>
      <c r="F5036"/>
      <c r="G5036"/>
      <c r="H5036"/>
      <c r="I5036"/>
      <c r="J5036"/>
      <c r="K5036"/>
      <c r="L5036"/>
      <c r="M5036"/>
      <c r="N5036"/>
      <c r="O5036"/>
      <c r="P5036"/>
      <c r="Q5036"/>
      <c r="R5036"/>
    </row>
    <row r="5037" spans="1:18" s="16" customFormat="1" x14ac:dyDescent="0.25">
      <c r="A5037"/>
      <c r="B5037" s="18"/>
      <c r="D5037"/>
      <c r="E5037"/>
      <c r="F5037"/>
      <c r="G5037"/>
      <c r="H5037"/>
      <c r="I5037"/>
      <c r="J5037"/>
      <c r="K5037"/>
      <c r="L5037"/>
      <c r="M5037"/>
      <c r="N5037"/>
      <c r="O5037"/>
      <c r="P5037"/>
      <c r="Q5037"/>
      <c r="R5037"/>
    </row>
    <row r="5038" spans="1:18" s="16" customFormat="1" x14ac:dyDescent="0.25">
      <c r="A5038"/>
      <c r="B5038" s="18"/>
      <c r="D5038"/>
      <c r="E5038"/>
      <c r="F5038"/>
      <c r="G5038"/>
      <c r="H5038"/>
      <c r="I5038"/>
      <c r="J5038"/>
      <c r="K5038"/>
      <c r="L5038"/>
      <c r="M5038"/>
      <c r="N5038"/>
      <c r="O5038"/>
      <c r="P5038"/>
      <c r="Q5038"/>
      <c r="R5038"/>
    </row>
    <row r="5039" spans="1:18" s="16" customFormat="1" x14ac:dyDescent="0.25">
      <c r="A5039"/>
      <c r="B5039" s="18"/>
      <c r="D5039"/>
      <c r="E5039"/>
      <c r="F5039"/>
      <c r="G5039"/>
      <c r="H5039"/>
      <c r="I5039"/>
      <c r="J5039"/>
      <c r="K5039"/>
      <c r="L5039"/>
      <c r="M5039"/>
      <c r="N5039"/>
      <c r="O5039"/>
      <c r="P5039"/>
      <c r="Q5039"/>
      <c r="R5039"/>
    </row>
    <row r="5040" spans="1:18" s="16" customFormat="1" x14ac:dyDescent="0.25">
      <c r="A5040"/>
      <c r="B5040" s="18"/>
      <c r="D5040"/>
      <c r="E5040"/>
      <c r="F5040"/>
      <c r="G5040"/>
      <c r="H5040"/>
      <c r="I5040"/>
      <c r="J5040"/>
      <c r="K5040"/>
      <c r="L5040"/>
      <c r="M5040"/>
      <c r="N5040"/>
      <c r="O5040"/>
      <c r="P5040"/>
      <c r="Q5040"/>
      <c r="R5040"/>
    </row>
    <row r="5041" spans="1:18" s="16" customFormat="1" x14ac:dyDescent="0.25">
      <c r="A5041"/>
      <c r="B5041" s="18"/>
      <c r="D5041"/>
      <c r="E5041"/>
      <c r="F5041"/>
      <c r="G5041"/>
      <c r="H5041"/>
      <c r="I5041"/>
      <c r="J5041"/>
      <c r="K5041"/>
      <c r="L5041"/>
      <c r="M5041"/>
      <c r="N5041"/>
      <c r="O5041"/>
      <c r="P5041"/>
      <c r="Q5041"/>
      <c r="R5041"/>
    </row>
    <row r="5042" spans="1:18" s="16" customFormat="1" x14ac:dyDescent="0.25">
      <c r="A5042"/>
      <c r="B5042" s="18"/>
      <c r="D5042"/>
      <c r="E5042"/>
      <c r="F5042"/>
      <c r="G5042"/>
      <c r="H5042"/>
      <c r="I5042"/>
      <c r="J5042"/>
      <c r="K5042"/>
      <c r="L5042"/>
      <c r="M5042"/>
      <c r="N5042"/>
      <c r="O5042"/>
      <c r="P5042"/>
      <c r="Q5042"/>
      <c r="R5042"/>
    </row>
    <row r="5043" spans="1:18" s="16" customFormat="1" x14ac:dyDescent="0.25">
      <c r="A5043"/>
      <c r="B5043" s="18"/>
      <c r="D5043"/>
      <c r="E5043"/>
      <c r="F5043"/>
      <c r="G5043"/>
      <c r="H5043"/>
      <c r="I5043"/>
      <c r="J5043"/>
      <c r="K5043"/>
      <c r="L5043"/>
      <c r="M5043"/>
      <c r="N5043"/>
      <c r="O5043"/>
      <c r="P5043"/>
      <c r="Q5043"/>
      <c r="R5043"/>
    </row>
    <row r="5044" spans="1:18" s="16" customFormat="1" x14ac:dyDescent="0.25">
      <c r="A5044"/>
      <c r="B5044" s="18"/>
      <c r="D5044"/>
      <c r="E5044"/>
      <c r="F5044"/>
      <c r="G5044"/>
      <c r="H5044"/>
      <c r="I5044"/>
      <c r="J5044"/>
      <c r="K5044"/>
      <c r="L5044"/>
      <c r="M5044"/>
      <c r="N5044"/>
      <c r="O5044"/>
      <c r="P5044"/>
      <c r="Q5044"/>
      <c r="R5044"/>
    </row>
    <row r="5045" spans="1:18" s="16" customFormat="1" x14ac:dyDescent="0.25">
      <c r="A5045"/>
      <c r="B5045" s="18"/>
      <c r="D5045"/>
      <c r="E5045"/>
      <c r="F5045"/>
      <c r="G5045"/>
      <c r="H5045"/>
      <c r="I5045"/>
      <c r="J5045"/>
      <c r="K5045"/>
      <c r="L5045"/>
      <c r="M5045"/>
      <c r="N5045"/>
      <c r="O5045"/>
      <c r="P5045"/>
      <c r="Q5045"/>
      <c r="R5045"/>
    </row>
    <row r="5046" spans="1:18" s="16" customFormat="1" x14ac:dyDescent="0.25">
      <c r="A5046"/>
      <c r="B5046" s="18"/>
      <c r="D5046"/>
      <c r="E5046"/>
      <c r="F5046"/>
      <c r="G5046"/>
      <c r="H5046"/>
      <c r="I5046"/>
      <c r="J5046"/>
      <c r="K5046"/>
      <c r="L5046"/>
      <c r="M5046"/>
      <c r="N5046"/>
      <c r="O5046"/>
      <c r="P5046"/>
      <c r="Q5046"/>
      <c r="R5046"/>
    </row>
    <row r="5047" spans="1:18" s="16" customFormat="1" x14ac:dyDescent="0.25">
      <c r="A5047"/>
      <c r="B5047" s="18"/>
      <c r="D5047"/>
      <c r="E5047"/>
      <c r="F5047"/>
      <c r="G5047"/>
      <c r="H5047"/>
      <c r="I5047"/>
      <c r="J5047"/>
      <c r="K5047"/>
      <c r="L5047"/>
      <c r="M5047"/>
      <c r="N5047"/>
      <c r="O5047"/>
      <c r="P5047"/>
      <c r="Q5047"/>
      <c r="R5047"/>
    </row>
    <row r="5048" spans="1:18" s="16" customFormat="1" x14ac:dyDescent="0.25">
      <c r="A5048"/>
      <c r="B5048" s="18"/>
      <c r="D5048"/>
      <c r="E5048"/>
      <c r="F5048"/>
      <c r="G5048"/>
      <c r="H5048"/>
      <c r="I5048"/>
      <c r="J5048"/>
      <c r="K5048"/>
      <c r="L5048"/>
      <c r="M5048"/>
      <c r="N5048"/>
      <c r="O5048"/>
      <c r="P5048"/>
      <c r="Q5048"/>
      <c r="R5048"/>
    </row>
    <row r="5049" spans="1:18" s="16" customFormat="1" x14ac:dyDescent="0.25">
      <c r="A5049"/>
      <c r="B5049" s="18"/>
      <c r="D5049"/>
      <c r="E5049"/>
      <c r="F5049"/>
      <c r="G5049"/>
      <c r="H5049"/>
      <c r="I5049"/>
      <c r="J5049"/>
      <c r="K5049"/>
      <c r="L5049"/>
      <c r="M5049"/>
      <c r="N5049"/>
      <c r="O5049"/>
      <c r="P5049"/>
      <c r="Q5049"/>
      <c r="R5049"/>
    </row>
    <row r="5050" spans="1:18" s="16" customFormat="1" x14ac:dyDescent="0.25">
      <c r="A5050"/>
      <c r="B5050" s="18"/>
      <c r="D5050"/>
      <c r="E5050"/>
      <c r="F5050"/>
      <c r="G5050"/>
      <c r="H5050"/>
      <c r="I5050"/>
      <c r="J5050"/>
      <c r="K5050"/>
      <c r="L5050"/>
      <c r="M5050"/>
      <c r="N5050"/>
      <c r="O5050"/>
      <c r="P5050"/>
      <c r="Q5050"/>
      <c r="R5050"/>
    </row>
    <row r="5051" spans="1:18" s="16" customFormat="1" x14ac:dyDescent="0.25">
      <c r="A5051"/>
      <c r="B5051" s="18"/>
      <c r="D5051"/>
      <c r="E5051"/>
      <c r="F5051"/>
      <c r="G5051"/>
      <c r="H5051"/>
      <c r="I5051"/>
      <c r="J5051"/>
      <c r="K5051"/>
      <c r="L5051"/>
      <c r="M5051"/>
      <c r="N5051"/>
      <c r="O5051"/>
      <c r="P5051"/>
      <c r="Q5051"/>
      <c r="R5051"/>
    </row>
    <row r="5052" spans="1:18" s="16" customFormat="1" x14ac:dyDescent="0.25">
      <c r="A5052"/>
      <c r="B5052" s="18"/>
      <c r="D5052"/>
      <c r="E5052"/>
      <c r="F5052"/>
      <c r="G5052"/>
      <c r="H5052"/>
      <c r="I5052"/>
      <c r="J5052"/>
      <c r="K5052"/>
      <c r="L5052"/>
      <c r="M5052"/>
      <c r="N5052"/>
      <c r="O5052"/>
      <c r="P5052"/>
      <c r="Q5052"/>
      <c r="R5052"/>
    </row>
    <row r="5053" spans="1:18" s="16" customFormat="1" x14ac:dyDescent="0.25">
      <c r="A5053"/>
      <c r="B5053" s="18"/>
      <c r="D5053"/>
      <c r="E5053"/>
      <c r="F5053"/>
      <c r="G5053"/>
      <c r="H5053"/>
      <c r="I5053"/>
      <c r="J5053"/>
      <c r="K5053"/>
      <c r="L5053"/>
      <c r="M5053"/>
      <c r="N5053"/>
      <c r="O5053"/>
      <c r="P5053"/>
      <c r="Q5053"/>
      <c r="R5053"/>
    </row>
    <row r="5054" spans="1:18" s="16" customFormat="1" x14ac:dyDescent="0.25">
      <c r="A5054"/>
      <c r="B5054" s="18"/>
      <c r="D5054"/>
      <c r="E5054"/>
      <c r="F5054"/>
      <c r="G5054"/>
      <c r="H5054"/>
      <c r="I5054"/>
      <c r="J5054"/>
      <c r="K5054"/>
      <c r="L5054"/>
      <c r="M5054"/>
      <c r="N5054"/>
      <c r="O5054"/>
      <c r="P5054"/>
      <c r="Q5054"/>
      <c r="R5054"/>
    </row>
    <row r="5055" spans="1:18" s="16" customFormat="1" x14ac:dyDescent="0.25">
      <c r="A5055"/>
      <c r="B5055" s="18"/>
      <c r="D5055"/>
      <c r="E5055"/>
      <c r="F5055"/>
      <c r="G5055"/>
      <c r="H5055"/>
      <c r="I5055"/>
      <c r="J5055"/>
      <c r="K5055"/>
      <c r="L5055"/>
      <c r="M5055"/>
      <c r="N5055"/>
      <c r="O5055"/>
      <c r="P5055"/>
      <c r="Q5055"/>
      <c r="R5055"/>
    </row>
    <row r="5056" spans="1:18" s="16" customFormat="1" x14ac:dyDescent="0.25">
      <c r="A5056"/>
      <c r="B5056" s="18"/>
      <c r="D5056"/>
      <c r="E5056"/>
      <c r="F5056"/>
      <c r="G5056"/>
      <c r="H5056"/>
      <c r="I5056"/>
      <c r="J5056"/>
      <c r="K5056"/>
      <c r="L5056"/>
      <c r="M5056"/>
      <c r="N5056"/>
      <c r="O5056"/>
      <c r="P5056"/>
      <c r="Q5056"/>
      <c r="R5056"/>
    </row>
    <row r="5057" spans="1:18" s="16" customFormat="1" x14ac:dyDescent="0.25">
      <c r="A5057"/>
      <c r="B5057" s="18"/>
      <c r="D5057"/>
      <c r="E5057"/>
      <c r="F5057"/>
      <c r="G5057"/>
      <c r="H5057"/>
      <c r="I5057"/>
      <c r="J5057"/>
      <c r="K5057"/>
      <c r="L5057"/>
      <c r="M5057"/>
      <c r="N5057"/>
      <c r="O5057"/>
      <c r="P5057"/>
      <c r="Q5057"/>
      <c r="R5057"/>
    </row>
    <row r="5058" spans="1:18" s="16" customFormat="1" x14ac:dyDescent="0.25">
      <c r="A5058"/>
      <c r="B5058" s="18"/>
      <c r="D5058"/>
      <c r="E5058"/>
      <c r="F5058"/>
      <c r="G5058"/>
      <c r="H5058"/>
      <c r="I5058"/>
      <c r="J5058"/>
      <c r="K5058"/>
      <c r="L5058"/>
      <c r="M5058"/>
      <c r="N5058"/>
      <c r="O5058"/>
      <c r="P5058"/>
      <c r="Q5058"/>
      <c r="R5058"/>
    </row>
    <row r="5059" spans="1:18" s="16" customFormat="1" x14ac:dyDescent="0.25">
      <c r="A5059"/>
      <c r="B5059" s="18"/>
      <c r="D5059"/>
      <c r="E5059"/>
      <c r="F5059"/>
      <c r="G5059"/>
      <c r="H5059"/>
      <c r="I5059"/>
      <c r="J5059"/>
      <c r="K5059"/>
      <c r="L5059"/>
      <c r="M5059"/>
      <c r="N5059"/>
      <c r="O5059"/>
      <c r="P5059"/>
      <c r="Q5059"/>
      <c r="R5059"/>
    </row>
    <row r="5060" spans="1:18" s="16" customFormat="1" x14ac:dyDescent="0.25">
      <c r="A5060"/>
      <c r="B5060" s="18"/>
      <c r="D5060"/>
      <c r="E5060"/>
      <c r="F5060"/>
      <c r="G5060"/>
      <c r="H5060"/>
      <c r="I5060"/>
      <c r="J5060"/>
      <c r="K5060"/>
      <c r="L5060"/>
      <c r="M5060"/>
      <c r="N5060"/>
      <c r="O5060"/>
      <c r="P5060"/>
      <c r="Q5060"/>
      <c r="R5060"/>
    </row>
    <row r="5061" spans="1:18" s="16" customFormat="1" x14ac:dyDescent="0.25">
      <c r="A5061"/>
      <c r="B5061" s="18"/>
      <c r="D5061"/>
      <c r="E5061"/>
      <c r="F5061"/>
      <c r="G5061"/>
      <c r="H5061"/>
      <c r="I5061"/>
      <c r="J5061"/>
      <c r="K5061"/>
      <c r="L5061"/>
      <c r="M5061"/>
      <c r="N5061"/>
      <c r="O5061"/>
      <c r="P5061"/>
      <c r="Q5061"/>
      <c r="R5061"/>
    </row>
    <row r="5062" spans="1:18" s="16" customFormat="1" x14ac:dyDescent="0.25">
      <c r="A5062"/>
      <c r="B5062" s="17"/>
      <c r="D5062"/>
      <c r="E5062"/>
      <c r="F5062"/>
      <c r="G5062"/>
      <c r="H5062"/>
      <c r="I5062"/>
      <c r="J5062"/>
      <c r="K5062"/>
      <c r="L5062"/>
      <c r="M5062"/>
      <c r="N5062"/>
      <c r="O5062"/>
      <c r="P5062"/>
      <c r="Q5062"/>
      <c r="R5062"/>
    </row>
    <row r="5063" spans="1:18" s="16" customFormat="1" x14ac:dyDescent="0.25">
      <c r="A5063"/>
      <c r="B5063" s="18"/>
      <c r="D5063"/>
      <c r="E5063"/>
      <c r="F5063"/>
      <c r="G5063"/>
      <c r="H5063"/>
      <c r="I5063"/>
      <c r="J5063"/>
      <c r="K5063"/>
      <c r="L5063"/>
      <c r="M5063"/>
      <c r="N5063"/>
      <c r="O5063"/>
      <c r="P5063"/>
      <c r="Q5063"/>
      <c r="R5063"/>
    </row>
    <row r="5064" spans="1:18" s="16" customFormat="1" x14ac:dyDescent="0.25">
      <c r="A5064"/>
      <c r="B5064" s="18"/>
      <c r="D5064"/>
      <c r="E5064"/>
      <c r="F5064"/>
      <c r="G5064"/>
      <c r="H5064"/>
      <c r="I5064"/>
      <c r="J5064"/>
      <c r="K5064"/>
      <c r="L5064"/>
      <c r="M5064"/>
      <c r="N5064"/>
      <c r="O5064"/>
      <c r="P5064"/>
      <c r="Q5064"/>
      <c r="R5064"/>
    </row>
    <row r="5065" spans="1:18" s="16" customFormat="1" x14ac:dyDescent="0.25">
      <c r="A5065"/>
      <c r="B5065" s="18"/>
      <c r="D5065"/>
      <c r="E5065"/>
      <c r="F5065"/>
      <c r="G5065"/>
      <c r="H5065"/>
      <c r="I5065"/>
      <c r="J5065"/>
      <c r="K5065"/>
      <c r="L5065"/>
      <c r="M5065"/>
      <c r="N5065"/>
      <c r="O5065"/>
      <c r="P5065"/>
      <c r="Q5065"/>
      <c r="R5065"/>
    </row>
    <row r="5066" spans="1:18" s="16" customFormat="1" x14ac:dyDescent="0.25">
      <c r="A5066"/>
      <c r="B5066" s="18"/>
      <c r="D5066"/>
      <c r="E5066"/>
      <c r="F5066"/>
      <c r="G5066"/>
      <c r="H5066"/>
      <c r="I5066"/>
      <c r="J5066"/>
      <c r="K5066"/>
      <c r="L5066"/>
      <c r="M5066"/>
      <c r="N5066"/>
      <c r="O5066"/>
      <c r="P5066"/>
      <c r="Q5066"/>
      <c r="R5066"/>
    </row>
    <row r="5067" spans="1:18" s="16" customFormat="1" x14ac:dyDescent="0.25">
      <c r="A5067"/>
      <c r="B5067" s="18"/>
      <c r="D5067"/>
      <c r="E5067"/>
      <c r="F5067"/>
      <c r="G5067"/>
      <c r="H5067"/>
      <c r="I5067"/>
      <c r="J5067"/>
      <c r="K5067"/>
      <c r="L5067"/>
      <c r="M5067"/>
      <c r="N5067"/>
      <c r="O5067"/>
      <c r="P5067"/>
      <c r="Q5067"/>
      <c r="R5067"/>
    </row>
    <row r="5068" spans="1:18" s="16" customFormat="1" x14ac:dyDescent="0.25">
      <c r="A5068"/>
      <c r="B5068" s="18"/>
      <c r="D5068"/>
      <c r="E5068"/>
      <c r="F5068"/>
      <c r="G5068"/>
      <c r="H5068"/>
      <c r="I5068"/>
      <c r="J5068"/>
      <c r="K5068"/>
      <c r="L5068"/>
      <c r="M5068"/>
      <c r="N5068"/>
      <c r="O5068"/>
      <c r="P5068"/>
      <c r="Q5068"/>
      <c r="R5068"/>
    </row>
    <row r="5069" spans="1:18" s="16" customFormat="1" x14ac:dyDescent="0.25">
      <c r="A5069"/>
      <c r="B5069" s="18"/>
      <c r="D5069"/>
      <c r="E5069"/>
      <c r="F5069"/>
      <c r="G5069"/>
      <c r="H5069"/>
      <c r="I5069"/>
      <c r="J5069"/>
      <c r="K5069"/>
      <c r="L5069"/>
      <c r="M5069"/>
      <c r="N5069"/>
      <c r="O5069"/>
      <c r="P5069"/>
      <c r="Q5069"/>
      <c r="R5069"/>
    </row>
    <row r="5070" spans="1:18" s="16" customFormat="1" x14ac:dyDescent="0.25">
      <c r="A5070"/>
      <c r="B5070" s="18"/>
      <c r="D5070"/>
      <c r="E5070"/>
      <c r="F5070"/>
      <c r="G5070"/>
      <c r="H5070"/>
      <c r="I5070"/>
      <c r="J5070"/>
      <c r="K5070"/>
      <c r="L5070"/>
      <c r="M5070"/>
      <c r="N5070"/>
      <c r="O5070"/>
      <c r="P5070"/>
      <c r="Q5070"/>
      <c r="R5070"/>
    </row>
    <row r="5071" spans="1:18" s="16" customFormat="1" x14ac:dyDescent="0.25">
      <c r="A5071"/>
      <c r="B5071" s="18"/>
      <c r="D5071"/>
      <c r="E5071"/>
      <c r="F5071"/>
      <c r="G5071"/>
      <c r="H5071"/>
      <c r="I5071"/>
      <c r="J5071"/>
      <c r="K5071"/>
      <c r="L5071"/>
      <c r="M5071"/>
      <c r="N5071"/>
      <c r="O5071"/>
      <c r="P5071"/>
      <c r="Q5071"/>
      <c r="R5071"/>
    </row>
    <row r="5072" spans="1:18" s="16" customFormat="1" x14ac:dyDescent="0.25">
      <c r="A5072"/>
      <c r="B5072" s="18"/>
      <c r="D5072"/>
      <c r="E5072"/>
      <c r="F5072"/>
      <c r="G5072"/>
      <c r="H5072"/>
      <c r="I5072"/>
      <c r="J5072"/>
      <c r="K5072"/>
      <c r="L5072"/>
      <c r="M5072"/>
      <c r="N5072"/>
      <c r="O5072"/>
      <c r="P5072"/>
      <c r="Q5072"/>
      <c r="R5072"/>
    </row>
    <row r="5073" spans="1:18" s="16" customFormat="1" x14ac:dyDescent="0.25">
      <c r="A5073"/>
      <c r="B5073" s="18"/>
      <c r="D5073"/>
      <c r="E5073"/>
      <c r="F5073"/>
      <c r="G5073"/>
      <c r="H5073"/>
      <c r="I5073"/>
      <c r="J5073"/>
      <c r="K5073"/>
      <c r="L5073"/>
      <c r="M5073"/>
      <c r="N5073"/>
      <c r="O5073"/>
      <c r="P5073"/>
      <c r="Q5073"/>
      <c r="R5073"/>
    </row>
    <row r="5074" spans="1:18" s="16" customFormat="1" x14ac:dyDescent="0.25">
      <c r="A5074"/>
      <c r="B5074" s="18"/>
      <c r="D5074"/>
      <c r="E5074"/>
      <c r="F5074"/>
      <c r="G5074"/>
      <c r="H5074"/>
      <c r="I5074"/>
      <c r="J5074"/>
      <c r="K5074"/>
      <c r="L5074"/>
      <c r="M5074"/>
      <c r="N5074"/>
      <c r="O5074"/>
      <c r="P5074"/>
      <c r="Q5074"/>
      <c r="R5074"/>
    </row>
    <row r="5075" spans="1:18" s="16" customFormat="1" x14ac:dyDescent="0.25">
      <c r="A5075"/>
      <c r="B5075" s="18"/>
      <c r="D5075"/>
      <c r="E5075"/>
      <c r="F5075"/>
      <c r="G5075"/>
      <c r="H5075"/>
      <c r="I5075"/>
      <c r="J5075"/>
      <c r="K5075"/>
      <c r="L5075"/>
      <c r="M5075"/>
      <c r="N5075"/>
      <c r="O5075"/>
      <c r="P5075"/>
      <c r="Q5075"/>
      <c r="R5075"/>
    </row>
    <row r="5076" spans="1:18" s="16" customFormat="1" x14ac:dyDescent="0.25">
      <c r="A5076"/>
      <c r="B5076" s="18"/>
      <c r="D5076"/>
      <c r="E5076"/>
      <c r="F5076"/>
      <c r="G5076"/>
      <c r="H5076"/>
      <c r="I5076"/>
      <c r="J5076"/>
      <c r="K5076"/>
      <c r="L5076"/>
      <c r="M5076"/>
      <c r="N5076"/>
      <c r="O5076"/>
      <c r="P5076"/>
      <c r="Q5076"/>
      <c r="R5076"/>
    </row>
    <row r="5077" spans="1:18" s="16" customFormat="1" x14ac:dyDescent="0.25">
      <c r="A5077"/>
      <c r="B5077" s="18"/>
      <c r="D5077"/>
      <c r="E5077"/>
      <c r="F5077"/>
      <c r="G5077"/>
      <c r="H5077"/>
      <c r="I5077"/>
      <c r="J5077"/>
      <c r="K5077"/>
      <c r="L5077"/>
      <c r="M5077"/>
      <c r="N5077"/>
      <c r="O5077"/>
      <c r="P5077"/>
      <c r="Q5077"/>
      <c r="R5077"/>
    </row>
    <row r="5078" spans="1:18" s="16" customFormat="1" x14ac:dyDescent="0.25">
      <c r="A5078"/>
      <c r="B5078" s="18"/>
      <c r="D5078"/>
      <c r="E5078"/>
      <c r="F5078"/>
      <c r="G5078"/>
      <c r="H5078"/>
      <c r="I5078"/>
      <c r="J5078"/>
      <c r="K5078"/>
      <c r="L5078"/>
      <c r="M5078"/>
      <c r="N5078"/>
      <c r="O5078"/>
      <c r="P5078"/>
      <c r="Q5078"/>
      <c r="R5078"/>
    </row>
    <row r="5079" spans="1:18" s="16" customFormat="1" x14ac:dyDescent="0.25">
      <c r="A5079"/>
      <c r="B5079" s="18"/>
      <c r="D5079"/>
      <c r="E5079"/>
      <c r="F5079"/>
      <c r="G5079"/>
      <c r="H5079"/>
      <c r="I5079"/>
      <c r="J5079"/>
      <c r="K5079"/>
      <c r="L5079"/>
      <c r="M5079"/>
      <c r="N5079"/>
      <c r="O5079"/>
      <c r="P5079"/>
      <c r="Q5079"/>
      <c r="R5079"/>
    </row>
    <row r="5080" spans="1:18" s="16" customFormat="1" x14ac:dyDescent="0.25">
      <c r="A5080"/>
      <c r="B5080" s="18"/>
      <c r="D5080"/>
      <c r="E5080"/>
      <c r="F5080"/>
      <c r="G5080"/>
      <c r="H5080"/>
      <c r="I5080"/>
      <c r="J5080"/>
      <c r="K5080"/>
      <c r="L5080"/>
      <c r="M5080"/>
      <c r="N5080"/>
      <c r="O5080"/>
      <c r="P5080"/>
      <c r="Q5080"/>
      <c r="R5080"/>
    </row>
    <row r="5081" spans="1:18" s="16" customFormat="1" x14ac:dyDescent="0.25">
      <c r="A5081"/>
      <c r="B5081" s="18"/>
      <c r="D5081"/>
      <c r="E5081"/>
      <c r="F5081"/>
      <c r="G5081"/>
      <c r="H5081"/>
      <c r="I5081"/>
      <c r="J5081"/>
      <c r="K5081"/>
      <c r="L5081"/>
      <c r="M5081"/>
      <c r="N5081"/>
      <c r="O5081"/>
      <c r="P5081"/>
      <c r="Q5081"/>
      <c r="R5081"/>
    </row>
    <row r="5082" spans="1:18" s="16" customFormat="1" x14ac:dyDescent="0.25">
      <c r="A5082"/>
      <c r="B5082" s="18"/>
      <c r="D5082"/>
      <c r="E5082"/>
      <c r="F5082"/>
      <c r="G5082"/>
      <c r="H5082"/>
      <c r="I5082"/>
      <c r="J5082"/>
      <c r="K5082"/>
      <c r="L5082"/>
      <c r="M5082"/>
      <c r="N5082"/>
      <c r="O5082"/>
      <c r="P5082"/>
      <c r="Q5082"/>
      <c r="R5082"/>
    </row>
    <row r="5083" spans="1:18" s="16" customFormat="1" x14ac:dyDescent="0.25">
      <c r="A5083"/>
      <c r="B5083" s="18"/>
      <c r="D5083"/>
      <c r="E5083"/>
      <c r="F5083"/>
      <c r="G5083"/>
      <c r="H5083"/>
      <c r="I5083"/>
      <c r="J5083"/>
      <c r="K5083"/>
      <c r="L5083"/>
      <c r="M5083"/>
      <c r="N5083"/>
      <c r="O5083"/>
      <c r="P5083"/>
      <c r="Q5083"/>
      <c r="R5083"/>
    </row>
    <row r="5084" spans="1:18" s="16" customFormat="1" x14ac:dyDescent="0.25">
      <c r="A5084"/>
      <c r="B5084" s="18"/>
      <c r="D5084"/>
      <c r="E5084"/>
      <c r="F5084"/>
      <c r="G5084"/>
      <c r="H5084"/>
      <c r="I5084"/>
      <c r="J5084"/>
      <c r="K5084"/>
      <c r="L5084"/>
      <c r="M5084"/>
      <c r="N5084"/>
      <c r="O5084"/>
      <c r="P5084"/>
      <c r="Q5084"/>
      <c r="R5084"/>
    </row>
    <row r="5085" spans="1:18" s="16" customFormat="1" x14ac:dyDescent="0.25">
      <c r="A5085"/>
      <c r="B5085" s="18"/>
      <c r="D5085"/>
      <c r="E5085"/>
      <c r="F5085"/>
      <c r="G5085"/>
      <c r="H5085"/>
      <c r="I5085"/>
      <c r="J5085"/>
      <c r="K5085"/>
      <c r="L5085"/>
      <c r="M5085"/>
      <c r="N5085"/>
      <c r="O5085"/>
      <c r="P5085"/>
      <c r="Q5085"/>
      <c r="R5085"/>
    </row>
    <row r="5086" spans="1:18" s="16" customFormat="1" x14ac:dyDescent="0.25">
      <c r="A5086"/>
      <c r="B5086" s="18"/>
      <c r="D5086"/>
      <c r="E5086"/>
      <c r="F5086"/>
      <c r="G5086"/>
      <c r="H5086"/>
      <c r="I5086"/>
      <c r="J5086"/>
      <c r="K5086"/>
      <c r="L5086"/>
      <c r="M5086"/>
      <c r="N5086"/>
      <c r="O5086"/>
      <c r="P5086"/>
      <c r="Q5086"/>
      <c r="R5086"/>
    </row>
    <row r="5087" spans="1:18" s="16" customFormat="1" x14ac:dyDescent="0.25">
      <c r="A5087"/>
      <c r="B5087" s="18"/>
      <c r="D5087"/>
      <c r="E5087"/>
      <c r="F5087"/>
      <c r="G5087"/>
      <c r="H5087"/>
      <c r="I5087"/>
      <c r="J5087"/>
      <c r="K5087"/>
      <c r="L5087"/>
      <c r="M5087"/>
      <c r="N5087"/>
      <c r="O5087"/>
      <c r="P5087"/>
      <c r="Q5087"/>
      <c r="R5087"/>
    </row>
    <row r="5088" spans="1:18" s="16" customFormat="1" x14ac:dyDescent="0.25">
      <c r="A5088"/>
      <c r="B5088" s="18"/>
      <c r="D5088"/>
      <c r="E5088"/>
      <c r="F5088"/>
      <c r="G5088"/>
      <c r="H5088"/>
      <c r="I5088"/>
      <c r="J5088"/>
      <c r="K5088"/>
      <c r="L5088"/>
      <c r="M5088"/>
      <c r="N5088"/>
      <c r="O5088"/>
      <c r="P5088"/>
      <c r="Q5088"/>
      <c r="R5088"/>
    </row>
    <row r="5089" spans="1:18" s="16" customFormat="1" x14ac:dyDescent="0.25">
      <c r="A5089"/>
      <c r="B5089" s="18"/>
      <c r="D5089"/>
      <c r="E5089"/>
      <c r="F5089"/>
      <c r="G5089"/>
      <c r="H5089"/>
      <c r="I5089"/>
      <c r="J5089"/>
      <c r="K5089"/>
      <c r="L5089"/>
      <c r="M5089"/>
      <c r="N5089"/>
      <c r="O5089"/>
      <c r="P5089"/>
      <c r="Q5089"/>
      <c r="R5089"/>
    </row>
    <row r="5090" spans="1:18" s="16" customFormat="1" x14ac:dyDescent="0.25">
      <c r="A5090"/>
      <c r="B5090" s="18"/>
      <c r="D5090"/>
      <c r="E5090"/>
      <c r="F5090"/>
      <c r="G5090"/>
      <c r="H5090"/>
      <c r="I5090"/>
      <c r="J5090"/>
      <c r="K5090"/>
      <c r="L5090"/>
      <c r="M5090"/>
      <c r="N5090"/>
      <c r="O5090"/>
      <c r="P5090"/>
      <c r="Q5090"/>
      <c r="R5090"/>
    </row>
    <row r="5091" spans="1:18" s="16" customFormat="1" x14ac:dyDescent="0.25">
      <c r="A5091"/>
      <c r="B5091" s="18"/>
      <c r="D5091"/>
      <c r="E5091"/>
      <c r="F5091"/>
      <c r="G5091"/>
      <c r="H5091"/>
      <c r="I5091"/>
      <c r="J5091"/>
      <c r="K5091"/>
      <c r="L5091"/>
      <c r="M5091"/>
      <c r="N5091"/>
      <c r="O5091"/>
      <c r="P5091"/>
      <c r="Q5091"/>
      <c r="R5091"/>
    </row>
    <row r="5092" spans="1:18" s="16" customFormat="1" x14ac:dyDescent="0.25">
      <c r="A5092"/>
      <c r="B5092" s="18"/>
      <c r="D5092"/>
      <c r="E5092"/>
      <c r="F5092"/>
      <c r="G5092"/>
      <c r="H5092"/>
      <c r="I5092"/>
      <c r="J5092"/>
      <c r="K5092"/>
      <c r="L5092"/>
      <c r="M5092"/>
      <c r="N5092"/>
      <c r="O5092"/>
      <c r="P5092"/>
      <c r="Q5092"/>
      <c r="R5092"/>
    </row>
    <row r="5093" spans="1:18" s="16" customFormat="1" x14ac:dyDescent="0.25">
      <c r="A5093"/>
      <c r="B5093" s="18"/>
      <c r="D5093"/>
      <c r="E5093"/>
      <c r="F5093"/>
      <c r="G5093"/>
      <c r="H5093"/>
      <c r="I5093"/>
      <c r="J5093"/>
      <c r="K5093"/>
      <c r="L5093"/>
      <c r="M5093"/>
      <c r="N5093"/>
      <c r="O5093"/>
      <c r="P5093"/>
      <c r="Q5093"/>
      <c r="R5093"/>
    </row>
    <row r="5094" spans="1:18" s="16" customFormat="1" x14ac:dyDescent="0.25">
      <c r="A5094"/>
      <c r="B5094" s="18"/>
      <c r="D5094"/>
      <c r="E5094"/>
      <c r="F5094"/>
      <c r="G5094"/>
      <c r="H5094"/>
      <c r="I5094"/>
      <c r="J5094"/>
      <c r="K5094"/>
      <c r="L5094"/>
      <c r="M5094"/>
      <c r="N5094"/>
      <c r="O5094"/>
      <c r="P5094"/>
      <c r="Q5094"/>
      <c r="R5094"/>
    </row>
    <row r="5095" spans="1:18" s="16" customFormat="1" x14ac:dyDescent="0.25">
      <c r="A5095"/>
      <c r="B5095" s="18"/>
      <c r="D5095"/>
      <c r="E5095"/>
      <c r="F5095"/>
      <c r="G5095"/>
      <c r="H5095"/>
      <c r="I5095"/>
      <c r="J5095"/>
      <c r="K5095"/>
      <c r="L5095"/>
      <c r="M5095"/>
      <c r="N5095"/>
      <c r="O5095"/>
      <c r="P5095"/>
      <c r="Q5095"/>
      <c r="R5095"/>
    </row>
    <row r="5096" spans="1:18" s="16" customFormat="1" x14ac:dyDescent="0.25">
      <c r="A5096"/>
      <c r="B5096" s="18"/>
      <c r="D5096"/>
      <c r="E5096"/>
      <c r="F5096"/>
      <c r="G5096"/>
      <c r="H5096"/>
      <c r="I5096"/>
      <c r="J5096"/>
      <c r="K5096"/>
      <c r="L5096"/>
      <c r="M5096"/>
      <c r="N5096"/>
      <c r="O5096"/>
      <c r="P5096"/>
      <c r="Q5096"/>
      <c r="R5096"/>
    </row>
    <row r="5097" spans="1:18" s="16" customFormat="1" x14ac:dyDescent="0.25">
      <c r="A5097"/>
      <c r="B5097" s="18"/>
      <c r="D5097"/>
      <c r="E5097"/>
      <c r="F5097"/>
      <c r="G5097"/>
      <c r="H5097"/>
      <c r="I5097"/>
      <c r="J5097"/>
      <c r="K5097"/>
      <c r="L5097"/>
      <c r="M5097"/>
      <c r="N5097"/>
      <c r="O5097"/>
      <c r="P5097"/>
      <c r="Q5097"/>
      <c r="R5097"/>
    </row>
    <row r="5098" spans="1:18" s="16" customFormat="1" x14ac:dyDescent="0.25">
      <c r="A5098"/>
      <c r="B5098" s="18"/>
      <c r="D5098"/>
      <c r="E5098"/>
      <c r="F5098"/>
      <c r="G5098"/>
      <c r="H5098"/>
      <c r="I5098"/>
      <c r="J5098"/>
      <c r="K5098"/>
      <c r="L5098"/>
      <c r="M5098"/>
      <c r="N5098"/>
      <c r="O5098"/>
      <c r="P5098"/>
      <c r="Q5098"/>
      <c r="R5098"/>
    </row>
    <row r="5099" spans="1:18" s="16" customFormat="1" x14ac:dyDescent="0.25">
      <c r="A5099"/>
      <c r="B5099" s="18"/>
      <c r="D5099"/>
      <c r="E5099"/>
      <c r="F5099"/>
      <c r="G5099"/>
      <c r="H5099"/>
      <c r="I5099"/>
      <c r="J5099"/>
      <c r="K5099"/>
      <c r="L5099"/>
      <c r="M5099"/>
      <c r="N5099"/>
      <c r="O5099"/>
      <c r="P5099"/>
      <c r="Q5099"/>
      <c r="R5099"/>
    </row>
    <row r="5100" spans="1:18" s="16" customFormat="1" x14ac:dyDescent="0.25">
      <c r="A5100"/>
      <c r="B5100" s="18"/>
      <c r="D5100"/>
      <c r="E5100"/>
      <c r="F5100"/>
      <c r="G5100"/>
      <c r="H5100"/>
      <c r="I5100"/>
      <c r="J5100"/>
      <c r="K5100"/>
      <c r="L5100"/>
      <c r="M5100"/>
      <c r="N5100"/>
      <c r="O5100"/>
      <c r="P5100"/>
      <c r="Q5100"/>
      <c r="R5100"/>
    </row>
    <row r="5101" spans="1:18" s="16" customFormat="1" x14ac:dyDescent="0.25">
      <c r="A5101"/>
      <c r="B5101" s="18"/>
      <c r="D5101"/>
      <c r="E5101"/>
      <c r="F5101"/>
      <c r="G5101"/>
      <c r="H5101"/>
      <c r="I5101"/>
      <c r="J5101"/>
      <c r="K5101"/>
      <c r="L5101"/>
      <c r="M5101"/>
      <c r="N5101"/>
      <c r="O5101"/>
      <c r="P5101"/>
      <c r="Q5101"/>
      <c r="R5101"/>
    </row>
    <row r="5102" spans="1:18" s="16" customFormat="1" x14ac:dyDescent="0.25">
      <c r="A5102"/>
      <c r="B5102" s="18"/>
      <c r="D5102"/>
      <c r="E5102"/>
      <c r="F5102"/>
      <c r="G5102"/>
      <c r="H5102"/>
      <c r="I5102"/>
      <c r="J5102"/>
      <c r="K5102"/>
      <c r="L5102"/>
      <c r="M5102"/>
      <c r="N5102"/>
      <c r="O5102"/>
      <c r="P5102"/>
      <c r="Q5102"/>
      <c r="R5102"/>
    </row>
    <row r="5103" spans="1:18" s="16" customFormat="1" x14ac:dyDescent="0.25">
      <c r="A5103"/>
      <c r="B5103" s="18"/>
      <c r="D5103"/>
      <c r="E5103"/>
      <c r="F5103"/>
      <c r="G5103"/>
      <c r="H5103"/>
      <c r="I5103"/>
      <c r="J5103"/>
      <c r="K5103"/>
      <c r="L5103"/>
      <c r="M5103"/>
      <c r="N5103"/>
      <c r="O5103"/>
      <c r="P5103"/>
      <c r="Q5103"/>
      <c r="R5103"/>
    </row>
    <row r="5104" spans="1:18" s="16" customFormat="1" x14ac:dyDescent="0.25">
      <c r="A5104"/>
      <c r="B5104" s="18"/>
      <c r="D5104"/>
      <c r="E5104"/>
      <c r="F5104"/>
      <c r="G5104"/>
      <c r="H5104"/>
      <c r="I5104"/>
      <c r="J5104"/>
      <c r="K5104"/>
      <c r="L5104"/>
      <c r="M5104"/>
      <c r="N5104"/>
      <c r="O5104"/>
      <c r="P5104"/>
      <c r="Q5104"/>
      <c r="R5104"/>
    </row>
    <row r="5105" spans="1:18" s="16" customFormat="1" x14ac:dyDescent="0.25">
      <c r="A5105"/>
      <c r="B5105" s="18"/>
      <c r="D5105"/>
      <c r="E5105"/>
      <c r="F5105"/>
      <c r="G5105"/>
      <c r="H5105"/>
      <c r="I5105"/>
      <c r="J5105"/>
      <c r="K5105"/>
      <c r="L5105"/>
      <c r="M5105"/>
      <c r="N5105"/>
      <c r="O5105"/>
      <c r="P5105"/>
      <c r="Q5105"/>
      <c r="R5105"/>
    </row>
    <row r="5106" spans="1:18" s="16" customFormat="1" x14ac:dyDescent="0.25">
      <c r="A5106"/>
      <c r="B5106" s="18"/>
      <c r="D5106"/>
      <c r="E5106"/>
      <c r="F5106"/>
      <c r="G5106"/>
      <c r="H5106"/>
      <c r="I5106"/>
      <c r="J5106"/>
      <c r="K5106"/>
      <c r="L5106"/>
      <c r="M5106"/>
      <c r="N5106"/>
      <c r="O5106"/>
      <c r="P5106"/>
      <c r="Q5106"/>
      <c r="R5106"/>
    </row>
    <row r="5107" spans="1:18" s="16" customFormat="1" x14ac:dyDescent="0.25">
      <c r="A5107"/>
      <c r="B5107" s="18"/>
      <c r="D5107"/>
      <c r="E5107"/>
      <c r="F5107"/>
      <c r="G5107"/>
      <c r="H5107"/>
      <c r="I5107"/>
      <c r="J5107"/>
      <c r="K5107"/>
      <c r="L5107"/>
      <c r="M5107"/>
      <c r="N5107"/>
      <c r="O5107"/>
      <c r="P5107"/>
      <c r="Q5107"/>
      <c r="R5107"/>
    </row>
    <row r="5108" spans="1:18" s="16" customFormat="1" x14ac:dyDescent="0.25">
      <c r="A5108"/>
      <c r="B5108" s="18"/>
      <c r="D5108"/>
      <c r="E5108"/>
      <c r="F5108"/>
      <c r="G5108"/>
      <c r="H5108"/>
      <c r="I5108"/>
      <c r="J5108"/>
      <c r="K5108"/>
      <c r="L5108"/>
      <c r="M5108"/>
      <c r="N5108"/>
      <c r="O5108"/>
      <c r="P5108"/>
      <c r="Q5108"/>
      <c r="R5108"/>
    </row>
    <row r="5109" spans="1:18" s="16" customFormat="1" x14ac:dyDescent="0.25">
      <c r="A5109"/>
      <c r="B5109" s="18"/>
      <c r="D5109"/>
      <c r="E5109"/>
      <c r="F5109"/>
      <c r="G5109"/>
      <c r="H5109"/>
      <c r="I5109"/>
      <c r="J5109"/>
      <c r="K5109"/>
      <c r="L5109"/>
      <c r="M5109"/>
      <c r="N5109"/>
      <c r="O5109"/>
      <c r="P5109"/>
      <c r="Q5109"/>
      <c r="R5109"/>
    </row>
    <row r="5110" spans="1:18" s="16" customFormat="1" x14ac:dyDescent="0.25">
      <c r="A5110"/>
      <c r="B5110" s="18"/>
      <c r="D5110"/>
      <c r="E5110"/>
      <c r="F5110"/>
      <c r="G5110"/>
      <c r="H5110"/>
      <c r="I5110"/>
      <c r="J5110"/>
      <c r="K5110"/>
      <c r="L5110"/>
      <c r="M5110"/>
      <c r="N5110"/>
      <c r="O5110"/>
      <c r="P5110"/>
      <c r="Q5110"/>
      <c r="R5110"/>
    </row>
    <row r="5111" spans="1:18" s="16" customFormat="1" x14ac:dyDescent="0.25">
      <c r="A5111"/>
      <c r="B5111" s="18"/>
      <c r="D5111"/>
      <c r="E5111"/>
      <c r="F5111"/>
      <c r="G5111"/>
      <c r="H5111"/>
      <c r="I5111"/>
      <c r="J5111"/>
      <c r="K5111"/>
      <c r="L5111"/>
      <c r="M5111"/>
      <c r="N5111"/>
      <c r="O5111"/>
      <c r="P5111"/>
      <c r="Q5111"/>
      <c r="R5111"/>
    </row>
    <row r="5112" spans="1:18" s="16" customFormat="1" x14ac:dyDescent="0.25">
      <c r="A5112"/>
      <c r="B5112" s="17"/>
      <c r="D5112"/>
      <c r="E5112"/>
      <c r="F5112"/>
      <c r="G5112"/>
      <c r="H5112"/>
      <c r="I5112"/>
      <c r="J5112"/>
      <c r="K5112"/>
      <c r="L5112"/>
      <c r="M5112"/>
      <c r="N5112"/>
      <c r="O5112"/>
      <c r="P5112"/>
      <c r="Q5112"/>
      <c r="R5112"/>
    </row>
    <row r="5113" spans="1:18" s="16" customFormat="1" x14ac:dyDescent="0.25">
      <c r="A5113"/>
      <c r="B5113" s="18"/>
      <c r="D5113"/>
      <c r="E5113"/>
      <c r="F5113"/>
      <c r="G5113"/>
      <c r="H5113"/>
      <c r="I5113"/>
      <c r="J5113"/>
      <c r="K5113"/>
      <c r="L5113"/>
      <c r="M5113"/>
      <c r="N5113"/>
      <c r="O5113"/>
      <c r="P5113"/>
      <c r="Q5113"/>
      <c r="R5113"/>
    </row>
    <row r="5114" spans="1:18" s="16" customFormat="1" x14ac:dyDescent="0.25">
      <c r="A5114"/>
      <c r="B5114" s="18"/>
      <c r="D5114"/>
      <c r="E5114"/>
      <c r="F5114"/>
      <c r="G5114"/>
      <c r="H5114"/>
      <c r="I5114"/>
      <c r="J5114"/>
      <c r="K5114"/>
      <c r="L5114"/>
      <c r="M5114"/>
      <c r="N5114"/>
      <c r="O5114"/>
      <c r="P5114"/>
      <c r="Q5114"/>
      <c r="R5114"/>
    </row>
    <row r="5115" spans="1:18" s="16" customFormat="1" x14ac:dyDescent="0.25">
      <c r="A5115"/>
      <c r="B5115" s="18"/>
      <c r="D5115"/>
      <c r="E5115"/>
      <c r="F5115"/>
      <c r="G5115"/>
      <c r="H5115"/>
      <c r="I5115"/>
      <c r="J5115"/>
      <c r="K5115"/>
      <c r="L5115"/>
      <c r="M5115"/>
      <c r="N5115"/>
      <c r="O5115"/>
      <c r="P5115"/>
      <c r="Q5115"/>
      <c r="R5115"/>
    </row>
    <row r="5116" spans="1:18" s="16" customFormat="1" x14ac:dyDescent="0.25">
      <c r="A5116"/>
      <c r="B5116" s="18"/>
      <c r="D5116"/>
      <c r="E5116"/>
      <c r="F5116"/>
      <c r="G5116"/>
      <c r="H5116"/>
      <c r="I5116"/>
      <c r="J5116"/>
      <c r="K5116"/>
      <c r="L5116"/>
      <c r="M5116"/>
      <c r="N5116"/>
      <c r="O5116"/>
      <c r="P5116"/>
      <c r="Q5116"/>
      <c r="R5116"/>
    </row>
    <row r="5117" spans="1:18" s="16" customFormat="1" x14ac:dyDescent="0.25">
      <c r="A5117"/>
      <c r="B5117" s="18"/>
      <c r="D5117"/>
      <c r="E5117"/>
      <c r="F5117"/>
      <c r="G5117"/>
      <c r="H5117"/>
      <c r="I5117"/>
      <c r="J5117"/>
      <c r="K5117"/>
      <c r="L5117"/>
      <c r="M5117"/>
      <c r="N5117"/>
      <c r="O5117"/>
      <c r="P5117"/>
      <c r="Q5117"/>
      <c r="R5117"/>
    </row>
    <row r="5118" spans="1:18" s="16" customFormat="1" x14ac:dyDescent="0.25">
      <c r="A5118"/>
      <c r="B5118" s="18"/>
      <c r="D5118"/>
      <c r="E5118"/>
      <c r="F5118"/>
      <c r="G5118"/>
      <c r="H5118"/>
      <c r="I5118"/>
      <c r="J5118"/>
      <c r="K5118"/>
      <c r="L5118"/>
      <c r="M5118"/>
      <c r="N5118"/>
      <c r="O5118"/>
      <c r="P5118"/>
      <c r="Q5118"/>
      <c r="R5118"/>
    </row>
    <row r="5119" spans="1:18" s="16" customFormat="1" x14ac:dyDescent="0.25">
      <c r="A5119"/>
      <c r="B5119" s="18"/>
      <c r="D5119"/>
      <c r="E5119"/>
      <c r="F5119"/>
      <c r="G5119"/>
      <c r="H5119"/>
      <c r="I5119"/>
      <c r="J5119"/>
      <c r="K5119"/>
      <c r="L5119"/>
      <c r="M5119"/>
      <c r="N5119"/>
      <c r="O5119"/>
      <c r="P5119"/>
      <c r="Q5119"/>
      <c r="R5119"/>
    </row>
    <row r="5120" spans="1:18" s="16" customFormat="1" x14ac:dyDescent="0.25">
      <c r="A5120"/>
      <c r="B5120" s="18"/>
      <c r="D5120"/>
      <c r="E5120"/>
      <c r="F5120"/>
      <c r="G5120"/>
      <c r="H5120"/>
      <c r="I5120"/>
      <c r="J5120"/>
      <c r="K5120"/>
      <c r="L5120"/>
      <c r="M5120"/>
      <c r="N5120"/>
      <c r="O5120"/>
      <c r="P5120"/>
      <c r="Q5120"/>
      <c r="R5120"/>
    </row>
    <row r="5121" spans="1:18" s="16" customFormat="1" x14ac:dyDescent="0.25">
      <c r="A5121"/>
      <c r="B5121" s="18"/>
      <c r="D5121"/>
      <c r="E5121"/>
      <c r="F5121"/>
      <c r="G5121"/>
      <c r="H5121"/>
      <c r="I5121"/>
      <c r="J5121"/>
      <c r="K5121"/>
      <c r="L5121"/>
      <c r="M5121"/>
      <c r="N5121"/>
      <c r="O5121"/>
      <c r="P5121"/>
      <c r="Q5121"/>
      <c r="R5121"/>
    </row>
    <row r="5122" spans="1:18" s="16" customFormat="1" x14ac:dyDescent="0.25">
      <c r="A5122"/>
      <c r="B5122" s="18"/>
      <c r="D5122"/>
      <c r="E5122"/>
      <c r="F5122"/>
      <c r="G5122"/>
      <c r="H5122"/>
      <c r="I5122"/>
      <c r="J5122"/>
      <c r="K5122"/>
      <c r="L5122"/>
      <c r="M5122"/>
      <c r="N5122"/>
      <c r="O5122"/>
      <c r="P5122"/>
      <c r="Q5122"/>
      <c r="R5122"/>
    </row>
    <row r="5123" spans="1:18" s="16" customFormat="1" x14ac:dyDescent="0.25">
      <c r="A5123"/>
      <c r="B5123" s="18"/>
      <c r="D5123"/>
      <c r="E5123"/>
      <c r="F5123"/>
      <c r="G5123"/>
      <c r="H5123"/>
      <c r="I5123"/>
      <c r="J5123"/>
      <c r="K5123"/>
      <c r="L5123"/>
      <c r="M5123"/>
      <c r="N5123"/>
      <c r="O5123"/>
      <c r="P5123"/>
      <c r="Q5123"/>
      <c r="R5123"/>
    </row>
    <row r="5124" spans="1:18" s="16" customFormat="1" x14ac:dyDescent="0.25">
      <c r="A5124"/>
      <c r="B5124" s="18"/>
      <c r="D5124"/>
      <c r="E5124"/>
      <c r="F5124"/>
      <c r="G5124"/>
      <c r="H5124"/>
      <c r="I5124"/>
      <c r="J5124"/>
      <c r="K5124"/>
      <c r="L5124"/>
      <c r="M5124"/>
      <c r="N5124"/>
      <c r="O5124"/>
      <c r="P5124"/>
      <c r="Q5124"/>
      <c r="R5124"/>
    </row>
    <row r="5125" spans="1:18" s="16" customFormat="1" x14ac:dyDescent="0.25">
      <c r="A5125"/>
      <c r="B5125" s="18"/>
      <c r="D5125"/>
      <c r="E5125"/>
      <c r="F5125"/>
      <c r="G5125"/>
      <c r="H5125"/>
      <c r="I5125"/>
      <c r="J5125"/>
      <c r="K5125"/>
      <c r="L5125"/>
      <c r="M5125"/>
      <c r="N5125"/>
      <c r="O5125"/>
      <c r="P5125"/>
      <c r="Q5125"/>
      <c r="R5125"/>
    </row>
    <row r="5126" spans="1:18" s="16" customFormat="1" x14ac:dyDescent="0.25">
      <c r="A5126"/>
      <c r="B5126" s="18"/>
      <c r="D5126"/>
      <c r="E5126"/>
      <c r="F5126"/>
      <c r="G5126"/>
      <c r="H5126"/>
      <c r="I5126"/>
      <c r="J5126"/>
      <c r="K5126"/>
      <c r="L5126"/>
      <c r="M5126"/>
      <c r="N5126"/>
      <c r="O5126"/>
      <c r="P5126"/>
      <c r="Q5126"/>
      <c r="R5126"/>
    </row>
    <row r="5127" spans="1:18" s="16" customFormat="1" x14ac:dyDescent="0.25">
      <c r="A5127"/>
      <c r="B5127" s="18"/>
      <c r="D5127"/>
      <c r="E5127"/>
      <c r="F5127"/>
      <c r="G5127"/>
      <c r="H5127"/>
      <c r="I5127"/>
      <c r="J5127"/>
      <c r="K5127"/>
      <c r="L5127"/>
      <c r="M5127"/>
      <c r="N5127"/>
      <c r="O5127"/>
      <c r="P5127"/>
      <c r="Q5127"/>
      <c r="R5127"/>
    </row>
    <row r="5128" spans="1:18" s="16" customFormat="1" x14ac:dyDescent="0.25">
      <c r="A5128"/>
      <c r="B5128" s="18"/>
      <c r="D5128"/>
      <c r="E5128"/>
      <c r="F5128"/>
      <c r="G5128"/>
      <c r="H5128"/>
      <c r="I5128"/>
      <c r="J5128"/>
      <c r="K5128"/>
      <c r="L5128"/>
      <c r="M5128"/>
      <c r="N5128"/>
      <c r="O5128"/>
      <c r="P5128"/>
      <c r="Q5128"/>
      <c r="R5128"/>
    </row>
    <row r="5129" spans="1:18" s="16" customFormat="1" x14ac:dyDescent="0.25">
      <c r="A5129"/>
      <c r="B5129" s="18"/>
      <c r="D5129"/>
      <c r="E5129"/>
      <c r="F5129"/>
      <c r="G5129"/>
      <c r="H5129"/>
      <c r="I5129"/>
      <c r="J5129"/>
      <c r="K5129"/>
      <c r="L5129"/>
      <c r="M5129"/>
      <c r="N5129"/>
      <c r="O5129"/>
      <c r="P5129"/>
      <c r="Q5129"/>
      <c r="R5129"/>
    </row>
    <row r="5130" spans="1:18" s="16" customFormat="1" x14ac:dyDescent="0.25">
      <c r="A5130"/>
      <c r="B5130" s="18"/>
      <c r="D5130"/>
      <c r="E5130"/>
      <c r="F5130"/>
      <c r="G5130"/>
      <c r="H5130"/>
      <c r="I5130"/>
      <c r="J5130"/>
      <c r="K5130"/>
      <c r="L5130"/>
      <c r="M5130"/>
      <c r="N5130"/>
      <c r="O5130"/>
      <c r="P5130"/>
      <c r="Q5130"/>
      <c r="R5130"/>
    </row>
    <row r="5131" spans="1:18" s="16" customFormat="1" x14ac:dyDescent="0.25">
      <c r="A5131"/>
      <c r="B5131" s="18"/>
      <c r="D5131"/>
      <c r="E5131"/>
      <c r="F5131"/>
      <c r="G5131"/>
      <c r="H5131"/>
      <c r="I5131"/>
      <c r="J5131"/>
      <c r="K5131"/>
      <c r="L5131"/>
      <c r="M5131"/>
      <c r="N5131"/>
      <c r="O5131"/>
      <c r="P5131"/>
      <c r="Q5131"/>
      <c r="R5131"/>
    </row>
    <row r="5132" spans="1:18" s="16" customFormat="1" x14ac:dyDescent="0.25">
      <c r="A5132"/>
      <c r="B5132" s="18"/>
      <c r="D5132"/>
      <c r="E5132"/>
      <c r="F5132"/>
      <c r="G5132"/>
      <c r="H5132"/>
      <c r="I5132"/>
      <c r="J5132"/>
      <c r="K5132"/>
      <c r="L5132"/>
      <c r="M5132"/>
      <c r="N5132"/>
      <c r="O5132"/>
      <c r="P5132"/>
      <c r="Q5132"/>
      <c r="R5132"/>
    </row>
    <row r="5133" spans="1:18" s="16" customFormat="1" x14ac:dyDescent="0.25">
      <c r="A5133"/>
      <c r="B5133" s="18"/>
      <c r="D5133"/>
      <c r="E5133"/>
      <c r="F5133"/>
      <c r="G5133"/>
      <c r="H5133"/>
      <c r="I5133"/>
      <c r="J5133"/>
      <c r="K5133"/>
      <c r="L5133"/>
      <c r="M5133"/>
      <c r="N5133"/>
      <c r="O5133"/>
      <c r="P5133"/>
      <c r="Q5133"/>
      <c r="R5133"/>
    </row>
    <row r="5134" spans="1:18" s="16" customFormat="1" x14ac:dyDescent="0.25">
      <c r="A5134"/>
      <c r="B5134" s="18"/>
      <c r="D5134"/>
      <c r="E5134"/>
      <c r="F5134"/>
      <c r="G5134"/>
      <c r="H5134"/>
      <c r="I5134"/>
      <c r="J5134"/>
      <c r="K5134"/>
      <c r="L5134"/>
      <c r="M5134"/>
      <c r="N5134"/>
      <c r="O5134"/>
      <c r="P5134"/>
      <c r="Q5134"/>
      <c r="R5134"/>
    </row>
    <row r="5135" spans="1:18" s="16" customFormat="1" x14ac:dyDescent="0.25">
      <c r="A5135"/>
      <c r="B5135" s="18"/>
      <c r="D5135"/>
      <c r="E5135"/>
      <c r="F5135"/>
      <c r="G5135"/>
      <c r="H5135"/>
      <c r="I5135"/>
      <c r="J5135"/>
      <c r="K5135"/>
      <c r="L5135"/>
      <c r="M5135"/>
      <c r="N5135"/>
      <c r="O5135"/>
      <c r="P5135"/>
      <c r="Q5135"/>
      <c r="R5135"/>
    </row>
    <row r="5136" spans="1:18" s="16" customFormat="1" x14ac:dyDescent="0.25">
      <c r="A5136"/>
      <c r="B5136" s="18"/>
      <c r="D5136"/>
      <c r="E5136"/>
      <c r="F5136"/>
      <c r="G5136"/>
      <c r="H5136"/>
      <c r="I5136"/>
      <c r="J5136"/>
      <c r="K5136"/>
      <c r="L5136"/>
      <c r="M5136"/>
      <c r="N5136"/>
      <c r="O5136"/>
      <c r="P5136"/>
      <c r="Q5136"/>
      <c r="R5136"/>
    </row>
    <row r="5137" spans="1:18" s="16" customFormat="1" x14ac:dyDescent="0.25">
      <c r="A5137"/>
      <c r="B5137" s="18"/>
      <c r="D5137"/>
      <c r="E5137"/>
      <c r="F5137"/>
      <c r="G5137"/>
      <c r="H5137"/>
      <c r="I5137"/>
      <c r="J5137"/>
      <c r="K5137"/>
      <c r="L5137"/>
      <c r="M5137"/>
      <c r="N5137"/>
      <c r="O5137"/>
      <c r="P5137"/>
      <c r="Q5137"/>
      <c r="R5137"/>
    </row>
    <row r="5138" spans="1:18" s="16" customFormat="1" x14ac:dyDescent="0.25">
      <c r="A5138"/>
      <c r="B5138" s="18"/>
      <c r="D5138"/>
      <c r="E5138"/>
      <c r="F5138"/>
      <c r="G5138"/>
      <c r="H5138"/>
      <c r="I5138"/>
      <c r="J5138"/>
      <c r="K5138"/>
      <c r="L5138"/>
      <c r="M5138"/>
      <c r="N5138"/>
      <c r="O5138"/>
      <c r="P5138"/>
      <c r="Q5138"/>
      <c r="R5138"/>
    </row>
    <row r="5139" spans="1:18" s="16" customFormat="1" x14ac:dyDescent="0.25">
      <c r="A5139"/>
      <c r="B5139" s="18"/>
      <c r="D5139"/>
      <c r="E5139"/>
      <c r="F5139"/>
      <c r="G5139"/>
      <c r="H5139"/>
      <c r="I5139"/>
      <c r="J5139"/>
      <c r="K5139"/>
      <c r="L5139"/>
      <c r="M5139"/>
      <c r="N5139"/>
      <c r="O5139"/>
      <c r="P5139"/>
      <c r="Q5139"/>
      <c r="R5139"/>
    </row>
    <row r="5140" spans="1:18" s="16" customFormat="1" x14ac:dyDescent="0.25">
      <c r="A5140"/>
      <c r="B5140" s="18"/>
      <c r="D5140"/>
      <c r="E5140"/>
      <c r="F5140"/>
      <c r="G5140"/>
      <c r="H5140"/>
      <c r="I5140"/>
      <c r="J5140"/>
      <c r="K5140"/>
      <c r="L5140"/>
      <c r="M5140"/>
      <c r="N5140"/>
      <c r="O5140"/>
      <c r="P5140"/>
      <c r="Q5140"/>
      <c r="R5140"/>
    </row>
    <row r="5141" spans="1:18" s="16" customFormat="1" x14ac:dyDescent="0.25">
      <c r="A5141"/>
      <c r="B5141" s="18"/>
      <c r="D5141"/>
      <c r="E5141"/>
      <c r="F5141"/>
      <c r="G5141"/>
      <c r="H5141"/>
      <c r="I5141"/>
      <c r="J5141"/>
      <c r="K5141"/>
      <c r="L5141"/>
      <c r="M5141"/>
      <c r="N5141"/>
      <c r="O5141"/>
      <c r="P5141"/>
      <c r="Q5141"/>
      <c r="R5141"/>
    </row>
    <row r="5142" spans="1:18" s="16" customFormat="1" x14ac:dyDescent="0.25">
      <c r="A5142"/>
      <c r="B5142" s="18"/>
      <c r="D5142"/>
      <c r="E5142"/>
      <c r="F5142"/>
      <c r="G5142"/>
      <c r="H5142"/>
      <c r="I5142"/>
      <c r="J5142"/>
      <c r="K5142"/>
      <c r="L5142"/>
      <c r="M5142"/>
      <c r="N5142"/>
      <c r="O5142"/>
      <c r="P5142"/>
      <c r="Q5142"/>
      <c r="R5142"/>
    </row>
    <row r="5143" spans="1:18" s="16" customFormat="1" x14ac:dyDescent="0.25">
      <c r="A5143"/>
      <c r="B5143" s="18"/>
      <c r="D5143"/>
      <c r="E5143"/>
      <c r="F5143"/>
      <c r="G5143"/>
      <c r="H5143"/>
      <c r="I5143"/>
      <c r="J5143"/>
      <c r="K5143"/>
      <c r="L5143"/>
      <c r="M5143"/>
      <c r="N5143"/>
      <c r="O5143"/>
      <c r="P5143"/>
      <c r="Q5143"/>
      <c r="R5143"/>
    </row>
    <row r="5144" spans="1:18" s="16" customFormat="1" x14ac:dyDescent="0.25">
      <c r="A5144"/>
      <c r="B5144" s="18"/>
      <c r="D5144"/>
      <c r="E5144"/>
      <c r="F5144"/>
      <c r="G5144"/>
      <c r="H5144"/>
      <c r="I5144"/>
      <c r="J5144"/>
      <c r="K5144"/>
      <c r="L5144"/>
      <c r="M5144"/>
      <c r="N5144"/>
      <c r="O5144"/>
      <c r="P5144"/>
      <c r="Q5144"/>
      <c r="R5144"/>
    </row>
    <row r="5145" spans="1:18" s="16" customFormat="1" x14ac:dyDescent="0.25">
      <c r="A5145"/>
      <c r="B5145" s="18"/>
      <c r="D5145"/>
      <c r="E5145"/>
      <c r="F5145"/>
      <c r="G5145"/>
      <c r="H5145"/>
      <c r="I5145"/>
      <c r="J5145"/>
      <c r="K5145"/>
      <c r="L5145"/>
      <c r="M5145"/>
      <c r="N5145"/>
      <c r="O5145"/>
      <c r="P5145"/>
      <c r="Q5145"/>
      <c r="R5145"/>
    </row>
    <row r="5146" spans="1:18" s="16" customFormat="1" x14ac:dyDescent="0.25">
      <c r="A5146"/>
      <c r="B5146" s="18"/>
      <c r="D5146"/>
      <c r="E5146"/>
      <c r="F5146"/>
      <c r="G5146"/>
      <c r="H5146"/>
      <c r="I5146"/>
      <c r="J5146"/>
      <c r="K5146"/>
      <c r="L5146"/>
      <c r="M5146"/>
      <c r="N5146"/>
      <c r="O5146"/>
      <c r="P5146"/>
      <c r="Q5146"/>
      <c r="R5146"/>
    </row>
    <row r="5147" spans="1:18" s="16" customFormat="1" x14ac:dyDescent="0.25">
      <c r="A5147"/>
      <c r="B5147" s="18"/>
      <c r="D5147"/>
      <c r="E5147"/>
      <c r="F5147"/>
      <c r="G5147"/>
      <c r="H5147"/>
      <c r="I5147"/>
      <c r="J5147"/>
      <c r="K5147"/>
      <c r="L5147"/>
      <c r="M5147"/>
      <c r="N5147"/>
      <c r="O5147"/>
      <c r="P5147"/>
      <c r="Q5147"/>
      <c r="R5147"/>
    </row>
    <row r="5148" spans="1:18" s="16" customFormat="1" x14ac:dyDescent="0.25">
      <c r="A5148"/>
      <c r="B5148" s="18"/>
      <c r="D5148"/>
      <c r="E5148"/>
      <c r="F5148"/>
      <c r="G5148"/>
      <c r="H5148"/>
      <c r="I5148"/>
      <c r="J5148"/>
      <c r="K5148"/>
      <c r="L5148"/>
      <c r="M5148"/>
      <c r="N5148"/>
      <c r="O5148"/>
      <c r="P5148"/>
      <c r="Q5148"/>
      <c r="R5148"/>
    </row>
    <row r="5149" spans="1:18" s="16" customFormat="1" x14ac:dyDescent="0.25">
      <c r="A5149"/>
      <c r="B5149" s="18"/>
      <c r="D5149"/>
      <c r="E5149"/>
      <c r="F5149"/>
      <c r="G5149"/>
      <c r="H5149"/>
      <c r="I5149"/>
      <c r="J5149"/>
      <c r="K5149"/>
      <c r="L5149"/>
      <c r="M5149"/>
      <c r="N5149"/>
      <c r="O5149"/>
      <c r="P5149"/>
      <c r="Q5149"/>
      <c r="R5149"/>
    </row>
    <row r="5150" spans="1:18" s="16" customFormat="1" x14ac:dyDescent="0.25">
      <c r="A5150"/>
      <c r="B5150" s="18"/>
      <c r="D5150"/>
      <c r="E5150"/>
      <c r="F5150"/>
      <c r="G5150"/>
      <c r="H5150"/>
      <c r="I5150"/>
      <c r="J5150"/>
      <c r="K5150"/>
      <c r="L5150"/>
      <c r="M5150"/>
      <c r="N5150"/>
      <c r="O5150"/>
      <c r="P5150"/>
      <c r="Q5150"/>
      <c r="R5150"/>
    </row>
    <row r="5151" spans="1:18" s="16" customFormat="1" x14ac:dyDescent="0.25">
      <c r="A5151"/>
      <c r="B5151" s="18"/>
      <c r="D5151"/>
      <c r="E5151"/>
      <c r="F5151"/>
      <c r="G5151"/>
      <c r="H5151"/>
      <c r="I5151"/>
      <c r="J5151"/>
      <c r="K5151"/>
      <c r="L5151"/>
      <c r="M5151"/>
      <c r="N5151"/>
      <c r="O5151"/>
      <c r="P5151"/>
      <c r="Q5151"/>
      <c r="R5151"/>
    </row>
    <row r="5152" spans="1:18" s="16" customFormat="1" x14ac:dyDescent="0.25">
      <c r="A5152"/>
      <c r="B5152" s="18"/>
      <c r="D5152"/>
      <c r="E5152"/>
      <c r="F5152"/>
      <c r="G5152"/>
      <c r="H5152"/>
      <c r="I5152"/>
      <c r="J5152"/>
      <c r="K5152"/>
      <c r="L5152"/>
      <c r="M5152"/>
      <c r="N5152"/>
      <c r="O5152"/>
      <c r="P5152"/>
      <c r="Q5152"/>
      <c r="R5152"/>
    </row>
    <row r="5153" spans="1:18" s="16" customFormat="1" x14ac:dyDescent="0.25">
      <c r="A5153"/>
      <c r="B5153" s="18"/>
      <c r="D5153"/>
      <c r="E5153"/>
      <c r="F5153"/>
      <c r="G5153"/>
      <c r="H5153"/>
      <c r="I5153"/>
      <c r="J5153"/>
      <c r="K5153"/>
      <c r="L5153"/>
      <c r="M5153"/>
      <c r="N5153"/>
      <c r="O5153"/>
      <c r="P5153"/>
      <c r="Q5153"/>
      <c r="R5153"/>
    </row>
    <row r="5154" spans="1:18" s="16" customFormat="1" x14ac:dyDescent="0.25">
      <c r="A5154"/>
      <c r="B5154" s="18"/>
      <c r="D5154"/>
      <c r="E5154"/>
      <c r="F5154"/>
      <c r="G5154"/>
      <c r="H5154"/>
      <c r="I5154"/>
      <c r="J5154"/>
      <c r="K5154"/>
      <c r="L5154"/>
      <c r="M5154"/>
      <c r="N5154"/>
      <c r="O5154"/>
      <c r="P5154"/>
      <c r="Q5154"/>
      <c r="R5154"/>
    </row>
    <row r="5155" spans="1:18" s="16" customFormat="1" x14ac:dyDescent="0.25">
      <c r="A5155"/>
      <c r="B5155" s="18"/>
      <c r="D5155"/>
      <c r="E5155"/>
      <c r="F5155"/>
      <c r="G5155"/>
      <c r="H5155"/>
      <c r="I5155"/>
      <c r="J5155"/>
      <c r="K5155"/>
      <c r="L5155"/>
      <c r="M5155"/>
      <c r="N5155"/>
      <c r="O5155"/>
      <c r="P5155"/>
      <c r="Q5155"/>
      <c r="R5155"/>
    </row>
    <row r="5156" spans="1:18" s="16" customFormat="1" x14ac:dyDescent="0.25">
      <c r="A5156"/>
      <c r="B5156" s="18"/>
      <c r="D5156"/>
      <c r="E5156"/>
      <c r="F5156"/>
      <c r="G5156"/>
      <c r="H5156"/>
      <c r="I5156"/>
      <c r="J5156"/>
      <c r="K5156"/>
      <c r="L5156"/>
      <c r="M5156"/>
      <c r="N5156"/>
      <c r="O5156"/>
      <c r="P5156"/>
      <c r="Q5156"/>
      <c r="R5156"/>
    </row>
    <row r="5157" spans="1:18" s="16" customFormat="1" x14ac:dyDescent="0.25">
      <c r="A5157"/>
      <c r="B5157" s="18"/>
      <c r="D5157"/>
      <c r="E5157"/>
      <c r="F5157"/>
      <c r="G5157"/>
      <c r="H5157"/>
      <c r="I5157"/>
      <c r="J5157"/>
      <c r="K5157"/>
      <c r="L5157"/>
      <c r="M5157"/>
      <c r="N5157"/>
      <c r="O5157"/>
      <c r="P5157"/>
      <c r="Q5157"/>
      <c r="R5157"/>
    </row>
    <row r="5158" spans="1:18" s="16" customFormat="1" x14ac:dyDescent="0.25">
      <c r="A5158"/>
      <c r="B5158" s="18"/>
      <c r="D5158"/>
      <c r="E5158"/>
      <c r="F5158"/>
      <c r="G5158"/>
      <c r="H5158"/>
      <c r="I5158"/>
      <c r="J5158"/>
      <c r="K5158"/>
      <c r="L5158"/>
      <c r="M5158"/>
      <c r="N5158"/>
      <c r="O5158"/>
      <c r="P5158"/>
      <c r="Q5158"/>
      <c r="R5158"/>
    </row>
    <row r="5159" spans="1:18" s="16" customFormat="1" x14ac:dyDescent="0.25">
      <c r="A5159"/>
      <c r="B5159" s="18"/>
      <c r="D5159"/>
      <c r="E5159"/>
      <c r="F5159"/>
      <c r="G5159"/>
      <c r="H5159"/>
      <c r="I5159"/>
      <c r="J5159"/>
      <c r="K5159"/>
      <c r="L5159"/>
      <c r="M5159"/>
      <c r="N5159"/>
      <c r="O5159"/>
      <c r="P5159"/>
      <c r="Q5159"/>
      <c r="R5159"/>
    </row>
    <row r="5160" spans="1:18" s="16" customFormat="1" x14ac:dyDescent="0.25">
      <c r="A5160"/>
      <c r="B5160" s="18"/>
      <c r="D5160"/>
      <c r="E5160"/>
      <c r="F5160"/>
      <c r="G5160"/>
      <c r="H5160"/>
      <c r="I5160"/>
      <c r="J5160"/>
      <c r="K5160"/>
      <c r="L5160"/>
      <c r="M5160"/>
      <c r="N5160"/>
      <c r="O5160"/>
      <c r="P5160"/>
      <c r="Q5160"/>
      <c r="R5160"/>
    </row>
    <row r="5161" spans="1:18" s="16" customFormat="1" x14ac:dyDescent="0.25">
      <c r="A5161"/>
      <c r="B5161" s="18"/>
      <c r="D5161"/>
      <c r="E5161"/>
      <c r="F5161"/>
      <c r="G5161"/>
      <c r="H5161"/>
      <c r="I5161"/>
      <c r="J5161"/>
      <c r="K5161"/>
      <c r="L5161"/>
      <c r="M5161"/>
      <c r="N5161"/>
      <c r="O5161"/>
      <c r="P5161"/>
      <c r="Q5161"/>
      <c r="R5161"/>
    </row>
    <row r="5162" spans="1:18" s="16" customFormat="1" x14ac:dyDescent="0.25">
      <c r="A5162"/>
      <c r="B5162" s="17"/>
      <c r="D5162"/>
      <c r="E5162"/>
      <c r="F5162"/>
      <c r="G5162"/>
      <c r="H5162"/>
      <c r="I5162"/>
      <c r="J5162"/>
      <c r="K5162"/>
      <c r="L5162"/>
      <c r="M5162"/>
      <c r="N5162"/>
      <c r="O5162"/>
      <c r="P5162"/>
      <c r="Q5162"/>
      <c r="R5162"/>
    </row>
    <row r="5163" spans="1:18" s="16" customFormat="1" x14ac:dyDescent="0.25">
      <c r="A5163"/>
      <c r="B5163" s="18"/>
      <c r="D5163"/>
      <c r="E5163"/>
      <c r="F5163"/>
      <c r="G5163"/>
      <c r="H5163"/>
      <c r="I5163"/>
      <c r="J5163"/>
      <c r="K5163"/>
      <c r="L5163"/>
      <c r="M5163"/>
      <c r="N5163"/>
      <c r="O5163"/>
      <c r="P5163"/>
      <c r="Q5163"/>
      <c r="R5163"/>
    </row>
    <row r="5164" spans="1:18" s="16" customFormat="1" x14ac:dyDescent="0.25">
      <c r="A5164"/>
      <c r="B5164" s="18"/>
      <c r="D5164"/>
      <c r="E5164"/>
      <c r="F5164"/>
      <c r="G5164"/>
      <c r="H5164"/>
      <c r="I5164"/>
      <c r="J5164"/>
      <c r="K5164"/>
      <c r="L5164"/>
      <c r="M5164"/>
      <c r="N5164"/>
      <c r="O5164"/>
      <c r="P5164"/>
      <c r="Q5164"/>
      <c r="R5164"/>
    </row>
    <row r="5165" spans="1:18" s="16" customFormat="1" x14ac:dyDescent="0.25">
      <c r="A5165"/>
      <c r="B5165" s="18"/>
      <c r="D5165"/>
      <c r="E5165"/>
      <c r="F5165"/>
      <c r="G5165"/>
      <c r="H5165"/>
      <c r="I5165"/>
      <c r="J5165"/>
      <c r="K5165"/>
      <c r="L5165"/>
      <c r="M5165"/>
      <c r="N5165"/>
      <c r="O5165"/>
      <c r="P5165"/>
      <c r="Q5165"/>
      <c r="R5165"/>
    </row>
    <row r="5166" spans="1:18" s="16" customFormat="1" x14ac:dyDescent="0.25">
      <c r="A5166"/>
      <c r="B5166" s="18"/>
      <c r="D5166"/>
      <c r="E5166"/>
      <c r="F5166"/>
      <c r="G5166"/>
      <c r="H5166"/>
      <c r="I5166"/>
      <c r="J5166"/>
      <c r="K5166"/>
      <c r="L5166"/>
      <c r="M5166"/>
      <c r="N5166"/>
      <c r="O5166"/>
      <c r="P5166"/>
      <c r="Q5166"/>
      <c r="R5166"/>
    </row>
    <row r="5167" spans="1:18" s="16" customFormat="1" x14ac:dyDescent="0.25">
      <c r="A5167"/>
      <c r="B5167" s="18"/>
      <c r="D5167"/>
      <c r="E5167"/>
      <c r="F5167"/>
      <c r="G5167"/>
      <c r="H5167"/>
      <c r="I5167"/>
      <c r="J5167"/>
      <c r="K5167"/>
      <c r="L5167"/>
      <c r="M5167"/>
      <c r="N5167"/>
      <c r="O5167"/>
      <c r="P5167"/>
      <c r="Q5167"/>
      <c r="R5167"/>
    </row>
    <row r="5168" spans="1:18" s="16" customFormat="1" x14ac:dyDescent="0.25">
      <c r="A5168"/>
      <c r="B5168" s="18"/>
      <c r="D5168"/>
      <c r="E5168"/>
      <c r="F5168"/>
      <c r="G5168"/>
      <c r="H5168"/>
      <c r="I5168"/>
      <c r="J5168"/>
      <c r="K5168"/>
      <c r="L5168"/>
      <c r="M5168"/>
      <c r="N5168"/>
      <c r="O5168"/>
      <c r="P5168"/>
      <c r="Q5168"/>
      <c r="R5168"/>
    </row>
    <row r="5169" spans="1:18" s="16" customFormat="1" x14ac:dyDescent="0.25">
      <c r="A5169"/>
      <c r="B5169" s="18"/>
      <c r="D5169"/>
      <c r="E5169"/>
      <c r="F5169"/>
      <c r="G5169"/>
      <c r="H5169"/>
      <c r="I5169"/>
      <c r="J5169"/>
      <c r="K5169"/>
      <c r="L5169"/>
      <c r="M5169"/>
      <c r="N5169"/>
      <c r="O5169"/>
      <c r="P5169"/>
      <c r="Q5169"/>
      <c r="R5169"/>
    </row>
    <row r="5170" spans="1:18" s="16" customFormat="1" x14ac:dyDescent="0.25">
      <c r="A5170"/>
      <c r="B5170" s="18"/>
      <c r="D5170"/>
      <c r="E5170"/>
      <c r="F5170"/>
      <c r="G5170"/>
      <c r="H5170"/>
      <c r="I5170"/>
      <c r="J5170"/>
      <c r="K5170"/>
      <c r="L5170"/>
      <c r="M5170"/>
      <c r="N5170"/>
      <c r="O5170"/>
      <c r="P5170"/>
      <c r="Q5170"/>
      <c r="R5170"/>
    </row>
    <row r="5171" spans="1:18" s="16" customFormat="1" x14ac:dyDescent="0.25">
      <c r="A5171"/>
      <c r="B5171" s="18"/>
      <c r="D5171"/>
      <c r="E5171"/>
      <c r="F5171"/>
      <c r="G5171"/>
      <c r="H5171"/>
      <c r="I5171"/>
      <c r="J5171"/>
      <c r="K5171"/>
      <c r="L5171"/>
      <c r="M5171"/>
      <c r="N5171"/>
      <c r="O5171"/>
      <c r="P5171"/>
      <c r="Q5171"/>
      <c r="R5171"/>
    </row>
    <row r="5172" spans="1:18" s="16" customFormat="1" x14ac:dyDescent="0.25">
      <c r="A5172"/>
      <c r="B5172" s="18"/>
      <c r="D5172"/>
      <c r="E5172"/>
      <c r="F5172"/>
      <c r="G5172"/>
      <c r="H5172"/>
      <c r="I5172"/>
      <c r="J5172"/>
      <c r="K5172"/>
      <c r="L5172"/>
      <c r="M5172"/>
      <c r="N5172"/>
      <c r="O5172"/>
      <c r="P5172"/>
      <c r="Q5172"/>
      <c r="R5172"/>
    </row>
    <row r="5173" spans="1:18" s="16" customFormat="1" x14ac:dyDescent="0.25">
      <c r="A5173"/>
      <c r="B5173" s="18"/>
      <c r="D5173"/>
      <c r="E5173"/>
      <c r="F5173"/>
      <c r="G5173"/>
      <c r="H5173"/>
      <c r="I5173"/>
      <c r="J5173"/>
      <c r="K5173"/>
      <c r="L5173"/>
      <c r="M5173"/>
      <c r="N5173"/>
      <c r="O5173"/>
      <c r="P5173"/>
      <c r="Q5173"/>
      <c r="R5173"/>
    </row>
    <row r="5174" spans="1:18" s="16" customFormat="1" x14ac:dyDescent="0.25">
      <c r="A5174"/>
      <c r="B5174" s="18"/>
      <c r="D5174"/>
      <c r="E5174"/>
      <c r="F5174"/>
      <c r="G5174"/>
      <c r="H5174"/>
      <c r="I5174"/>
      <c r="J5174"/>
      <c r="K5174"/>
      <c r="L5174"/>
      <c r="M5174"/>
      <c r="N5174"/>
      <c r="O5174"/>
      <c r="P5174"/>
      <c r="Q5174"/>
      <c r="R5174"/>
    </row>
    <row r="5175" spans="1:18" s="16" customFormat="1" x14ac:dyDescent="0.25">
      <c r="A5175"/>
      <c r="B5175" s="18"/>
      <c r="D5175"/>
      <c r="E5175"/>
      <c r="F5175"/>
      <c r="G5175"/>
      <c r="H5175"/>
      <c r="I5175"/>
      <c r="J5175"/>
      <c r="K5175"/>
      <c r="L5175"/>
      <c r="M5175"/>
      <c r="N5175"/>
      <c r="O5175"/>
      <c r="P5175"/>
      <c r="Q5175"/>
      <c r="R5175"/>
    </row>
    <row r="5176" spans="1:18" s="16" customFormat="1" x14ac:dyDescent="0.25">
      <c r="A5176"/>
      <c r="B5176" s="18"/>
      <c r="D5176"/>
      <c r="E5176"/>
      <c r="F5176"/>
      <c r="G5176"/>
      <c r="H5176"/>
      <c r="I5176"/>
      <c r="J5176"/>
      <c r="K5176"/>
      <c r="L5176"/>
      <c r="M5176"/>
      <c r="N5176"/>
      <c r="O5176"/>
      <c r="P5176"/>
      <c r="Q5176"/>
      <c r="R5176"/>
    </row>
    <row r="5177" spans="1:18" s="16" customFormat="1" x14ac:dyDescent="0.25">
      <c r="A5177"/>
      <c r="B5177" s="18"/>
      <c r="D5177"/>
      <c r="E5177"/>
      <c r="F5177"/>
      <c r="G5177"/>
      <c r="H5177"/>
      <c r="I5177"/>
      <c r="J5177"/>
      <c r="K5177"/>
      <c r="L5177"/>
      <c r="M5177"/>
      <c r="N5177"/>
      <c r="O5177"/>
      <c r="P5177"/>
      <c r="Q5177"/>
      <c r="R5177"/>
    </row>
    <row r="5178" spans="1:18" s="16" customFormat="1" x14ac:dyDescent="0.25">
      <c r="A5178"/>
      <c r="B5178" s="18"/>
      <c r="D5178"/>
      <c r="E5178"/>
      <c r="F5178"/>
      <c r="G5178"/>
      <c r="H5178"/>
      <c r="I5178"/>
      <c r="J5178"/>
      <c r="K5178"/>
      <c r="L5178"/>
      <c r="M5178"/>
      <c r="N5178"/>
      <c r="O5178"/>
      <c r="P5178"/>
      <c r="Q5178"/>
      <c r="R5178"/>
    </row>
    <row r="5179" spans="1:18" s="16" customFormat="1" x14ac:dyDescent="0.25">
      <c r="A5179"/>
      <c r="B5179" s="18"/>
      <c r="D5179"/>
      <c r="E5179"/>
      <c r="F5179"/>
      <c r="G5179"/>
      <c r="H5179"/>
      <c r="I5179"/>
      <c r="J5179"/>
      <c r="K5179"/>
      <c r="L5179"/>
      <c r="M5179"/>
      <c r="N5179"/>
      <c r="O5179"/>
      <c r="P5179"/>
      <c r="Q5179"/>
      <c r="R5179"/>
    </row>
    <row r="5180" spans="1:18" s="16" customFormat="1" x14ac:dyDescent="0.25">
      <c r="A5180"/>
      <c r="B5180" s="18"/>
      <c r="D5180"/>
      <c r="E5180"/>
      <c r="F5180"/>
      <c r="G5180"/>
      <c r="H5180"/>
      <c r="I5180"/>
      <c r="J5180"/>
      <c r="K5180"/>
      <c r="L5180"/>
      <c r="M5180"/>
      <c r="N5180"/>
      <c r="O5180"/>
      <c r="P5180"/>
      <c r="Q5180"/>
      <c r="R5180"/>
    </row>
    <row r="5181" spans="1:18" s="16" customFormat="1" x14ac:dyDescent="0.25">
      <c r="A5181"/>
      <c r="B5181" s="18"/>
      <c r="D5181"/>
      <c r="E5181"/>
      <c r="F5181"/>
      <c r="G5181"/>
      <c r="H5181"/>
      <c r="I5181"/>
      <c r="J5181"/>
      <c r="K5181"/>
      <c r="L5181"/>
      <c r="M5181"/>
      <c r="N5181"/>
      <c r="O5181"/>
      <c r="P5181"/>
      <c r="Q5181"/>
      <c r="R5181"/>
    </row>
    <row r="5182" spans="1:18" s="16" customFormat="1" x14ac:dyDescent="0.25">
      <c r="A5182"/>
      <c r="B5182" s="18"/>
      <c r="D5182"/>
      <c r="E5182"/>
      <c r="F5182"/>
      <c r="G5182"/>
      <c r="H5182"/>
      <c r="I5182"/>
      <c r="J5182"/>
      <c r="K5182"/>
      <c r="L5182"/>
      <c r="M5182"/>
      <c r="N5182"/>
      <c r="O5182"/>
      <c r="P5182"/>
      <c r="Q5182"/>
      <c r="R5182"/>
    </row>
    <row r="5183" spans="1:18" s="16" customFormat="1" x14ac:dyDescent="0.25">
      <c r="A5183"/>
      <c r="B5183" s="18"/>
      <c r="D5183"/>
      <c r="E5183"/>
      <c r="F5183"/>
      <c r="G5183"/>
      <c r="H5183"/>
      <c r="I5183"/>
      <c r="J5183"/>
      <c r="K5183"/>
      <c r="L5183"/>
      <c r="M5183"/>
      <c r="N5183"/>
      <c r="O5183"/>
      <c r="P5183"/>
      <c r="Q5183"/>
      <c r="R5183"/>
    </row>
    <row r="5184" spans="1:18" s="16" customFormat="1" x14ac:dyDescent="0.25">
      <c r="A5184"/>
      <c r="B5184" s="18"/>
      <c r="D5184"/>
      <c r="E5184"/>
      <c r="F5184"/>
      <c r="G5184"/>
      <c r="H5184"/>
      <c r="I5184"/>
      <c r="J5184"/>
      <c r="K5184"/>
      <c r="L5184"/>
      <c r="M5184"/>
      <c r="N5184"/>
      <c r="O5184"/>
      <c r="P5184"/>
      <c r="Q5184"/>
      <c r="R5184"/>
    </row>
    <row r="5185" spans="1:18" s="16" customFormat="1" x14ac:dyDescent="0.25">
      <c r="A5185"/>
      <c r="B5185" s="18"/>
      <c r="D5185"/>
      <c r="E5185"/>
      <c r="F5185"/>
      <c r="G5185"/>
      <c r="H5185"/>
      <c r="I5185"/>
      <c r="J5185"/>
      <c r="K5185"/>
      <c r="L5185"/>
      <c r="M5185"/>
      <c r="N5185"/>
      <c r="O5185"/>
      <c r="P5185"/>
      <c r="Q5185"/>
      <c r="R5185"/>
    </row>
    <row r="5186" spans="1:18" s="16" customFormat="1" x14ac:dyDescent="0.25">
      <c r="A5186"/>
      <c r="B5186" s="18"/>
      <c r="D5186"/>
      <c r="E5186"/>
      <c r="F5186"/>
      <c r="G5186"/>
      <c r="H5186"/>
      <c r="I5186"/>
      <c r="J5186"/>
      <c r="K5186"/>
      <c r="L5186"/>
      <c r="M5186"/>
      <c r="N5186"/>
      <c r="O5186"/>
      <c r="P5186"/>
      <c r="Q5186"/>
      <c r="R5186"/>
    </row>
    <row r="5187" spans="1:18" s="16" customFormat="1" x14ac:dyDescent="0.25">
      <c r="A5187"/>
      <c r="B5187" s="18"/>
      <c r="D5187"/>
      <c r="E5187"/>
      <c r="F5187"/>
      <c r="G5187"/>
      <c r="H5187"/>
      <c r="I5187"/>
      <c r="J5187"/>
      <c r="K5187"/>
      <c r="L5187"/>
      <c r="M5187"/>
      <c r="N5187"/>
      <c r="O5187"/>
      <c r="P5187"/>
      <c r="Q5187"/>
      <c r="R5187"/>
    </row>
    <row r="5188" spans="1:18" s="16" customFormat="1" x14ac:dyDescent="0.25">
      <c r="A5188"/>
      <c r="B5188" s="18"/>
      <c r="D5188"/>
      <c r="E5188"/>
      <c r="F5188"/>
      <c r="G5188"/>
      <c r="H5188"/>
      <c r="I5188"/>
      <c r="J5188"/>
      <c r="K5188"/>
      <c r="L5188"/>
      <c r="M5188"/>
      <c r="N5188"/>
      <c r="O5188"/>
      <c r="P5188"/>
      <c r="Q5188"/>
      <c r="R5188"/>
    </row>
    <row r="5189" spans="1:18" s="16" customFormat="1" x14ac:dyDescent="0.25">
      <c r="A5189"/>
      <c r="B5189" s="18"/>
      <c r="D5189"/>
      <c r="E5189"/>
      <c r="F5189"/>
      <c r="G5189"/>
      <c r="H5189"/>
      <c r="I5189"/>
      <c r="J5189"/>
      <c r="K5189"/>
      <c r="L5189"/>
      <c r="M5189"/>
      <c r="N5189"/>
      <c r="O5189"/>
      <c r="P5189"/>
      <c r="Q5189"/>
      <c r="R5189"/>
    </row>
    <row r="5190" spans="1:18" s="16" customFormat="1" x14ac:dyDescent="0.25">
      <c r="A5190"/>
      <c r="B5190" s="18"/>
      <c r="D5190"/>
      <c r="E5190"/>
      <c r="F5190"/>
      <c r="G5190"/>
      <c r="H5190"/>
      <c r="I5190"/>
      <c r="J5190"/>
      <c r="K5190"/>
      <c r="L5190"/>
      <c r="M5190"/>
      <c r="N5190"/>
      <c r="O5190"/>
      <c r="P5190"/>
      <c r="Q5190"/>
      <c r="R5190"/>
    </row>
    <row r="5191" spans="1:18" s="16" customFormat="1" x14ac:dyDescent="0.25">
      <c r="A5191"/>
      <c r="B5191" s="18"/>
      <c r="D5191"/>
      <c r="E5191"/>
      <c r="F5191"/>
      <c r="G5191"/>
      <c r="H5191"/>
      <c r="I5191"/>
      <c r="J5191"/>
      <c r="K5191"/>
      <c r="L5191"/>
      <c r="M5191"/>
      <c r="N5191"/>
      <c r="O5191"/>
      <c r="P5191"/>
      <c r="Q5191"/>
      <c r="R5191"/>
    </row>
    <row r="5192" spans="1:18" s="16" customFormat="1" x14ac:dyDescent="0.25">
      <c r="A5192"/>
      <c r="B5192" s="18"/>
      <c r="D5192"/>
      <c r="E5192"/>
      <c r="F5192"/>
      <c r="G5192"/>
      <c r="H5192"/>
      <c r="I5192"/>
      <c r="J5192"/>
      <c r="K5192"/>
      <c r="L5192"/>
      <c r="M5192"/>
      <c r="N5192"/>
      <c r="O5192"/>
      <c r="P5192"/>
      <c r="Q5192"/>
      <c r="R5192"/>
    </row>
    <row r="5193" spans="1:18" s="16" customFormat="1" x14ac:dyDescent="0.25">
      <c r="A5193"/>
      <c r="B5193" s="18"/>
      <c r="D5193"/>
      <c r="E5193"/>
      <c r="F5193"/>
      <c r="G5193"/>
      <c r="H5193"/>
      <c r="I5193"/>
      <c r="J5193"/>
      <c r="K5193"/>
      <c r="L5193"/>
      <c r="M5193"/>
      <c r="N5193"/>
      <c r="O5193"/>
      <c r="P5193"/>
      <c r="Q5193"/>
      <c r="R5193"/>
    </row>
    <row r="5194" spans="1:18" s="16" customFormat="1" x14ac:dyDescent="0.25">
      <c r="A5194"/>
      <c r="B5194" s="18"/>
      <c r="D5194"/>
      <c r="E5194"/>
      <c r="F5194"/>
      <c r="G5194"/>
      <c r="H5194"/>
      <c r="I5194"/>
      <c r="J5194"/>
      <c r="K5194"/>
      <c r="L5194"/>
      <c r="M5194"/>
      <c r="N5194"/>
      <c r="O5194"/>
      <c r="P5194"/>
      <c r="Q5194"/>
      <c r="R5194"/>
    </row>
    <row r="5195" spans="1:18" s="16" customFormat="1" x14ac:dyDescent="0.25">
      <c r="A5195"/>
      <c r="B5195" s="18"/>
      <c r="D5195"/>
      <c r="E5195"/>
      <c r="F5195"/>
      <c r="G5195"/>
      <c r="H5195"/>
      <c r="I5195"/>
      <c r="J5195"/>
      <c r="K5195"/>
      <c r="L5195"/>
      <c r="M5195"/>
      <c r="N5195"/>
      <c r="O5195"/>
      <c r="P5195"/>
      <c r="Q5195"/>
      <c r="R5195"/>
    </row>
    <row r="5196" spans="1:18" s="16" customFormat="1" x14ac:dyDescent="0.25">
      <c r="A5196"/>
      <c r="B5196" s="18"/>
      <c r="D5196"/>
      <c r="E5196"/>
      <c r="F5196"/>
      <c r="G5196"/>
      <c r="H5196"/>
      <c r="I5196"/>
      <c r="J5196"/>
      <c r="K5196"/>
      <c r="L5196"/>
      <c r="M5196"/>
      <c r="N5196"/>
      <c r="O5196"/>
      <c r="P5196"/>
      <c r="Q5196"/>
      <c r="R5196"/>
    </row>
    <row r="5197" spans="1:18" s="16" customFormat="1" x14ac:dyDescent="0.25">
      <c r="A5197"/>
      <c r="B5197" s="18"/>
      <c r="D5197"/>
      <c r="E5197"/>
      <c r="F5197"/>
      <c r="G5197"/>
      <c r="H5197"/>
      <c r="I5197"/>
      <c r="J5197"/>
      <c r="K5197"/>
      <c r="L5197"/>
      <c r="M5197"/>
      <c r="N5197"/>
      <c r="O5197"/>
      <c r="P5197"/>
      <c r="Q5197"/>
      <c r="R5197"/>
    </row>
    <row r="5198" spans="1:18" s="16" customFormat="1" x14ac:dyDescent="0.25">
      <c r="A5198"/>
      <c r="B5198" s="18"/>
      <c r="D5198"/>
      <c r="E5198"/>
      <c r="F5198"/>
      <c r="G5198"/>
      <c r="H5198"/>
      <c r="I5198"/>
      <c r="J5198"/>
      <c r="K5198"/>
      <c r="L5198"/>
      <c r="M5198"/>
      <c r="N5198"/>
      <c r="O5198"/>
      <c r="P5198"/>
      <c r="Q5198"/>
      <c r="R5198"/>
    </row>
    <row r="5199" spans="1:18" s="16" customFormat="1" x14ac:dyDescent="0.25">
      <c r="A5199"/>
      <c r="B5199" s="18"/>
      <c r="D5199"/>
      <c r="E5199"/>
      <c r="F5199"/>
      <c r="G5199"/>
      <c r="H5199"/>
      <c r="I5199"/>
      <c r="J5199"/>
      <c r="K5199"/>
      <c r="L5199"/>
      <c r="M5199"/>
      <c r="N5199"/>
      <c r="O5199"/>
      <c r="P5199"/>
      <c r="Q5199"/>
      <c r="R5199"/>
    </row>
    <row r="5200" spans="1:18" s="16" customFormat="1" x14ac:dyDescent="0.25">
      <c r="A5200"/>
      <c r="B5200" s="18"/>
      <c r="D5200"/>
      <c r="E5200"/>
      <c r="F5200"/>
      <c r="G5200"/>
      <c r="H5200"/>
      <c r="I5200"/>
      <c r="J5200"/>
      <c r="K5200"/>
      <c r="L5200"/>
      <c r="M5200"/>
      <c r="N5200"/>
      <c r="O5200"/>
      <c r="P5200"/>
      <c r="Q5200"/>
      <c r="R5200"/>
    </row>
    <row r="5201" spans="1:18" s="16" customFormat="1" x14ac:dyDescent="0.25">
      <c r="A5201"/>
      <c r="B5201" s="18"/>
      <c r="D5201"/>
      <c r="E5201"/>
      <c r="F5201"/>
      <c r="G5201"/>
      <c r="H5201"/>
      <c r="I5201"/>
      <c r="J5201"/>
      <c r="K5201"/>
      <c r="L5201"/>
      <c r="M5201"/>
      <c r="N5201"/>
      <c r="O5201"/>
      <c r="P5201"/>
      <c r="Q5201"/>
      <c r="R5201"/>
    </row>
    <row r="5202" spans="1:18" s="16" customFormat="1" x14ac:dyDescent="0.25">
      <c r="A5202"/>
      <c r="B5202" s="18"/>
      <c r="D5202"/>
      <c r="E5202"/>
      <c r="F5202"/>
      <c r="G5202"/>
      <c r="H5202"/>
      <c r="I5202"/>
      <c r="J5202"/>
      <c r="K5202"/>
      <c r="L5202"/>
      <c r="M5202"/>
      <c r="N5202"/>
      <c r="O5202"/>
      <c r="P5202"/>
      <c r="Q5202"/>
      <c r="R5202"/>
    </row>
    <row r="5203" spans="1:18" s="16" customFormat="1" x14ac:dyDescent="0.25">
      <c r="A5203"/>
      <c r="B5203" s="18"/>
      <c r="D5203"/>
      <c r="E5203"/>
      <c r="F5203"/>
      <c r="G5203"/>
      <c r="H5203"/>
      <c r="I5203"/>
      <c r="J5203"/>
      <c r="K5203"/>
      <c r="L5203"/>
      <c r="M5203"/>
      <c r="N5203"/>
      <c r="O5203"/>
      <c r="P5203"/>
      <c r="Q5203"/>
      <c r="R5203"/>
    </row>
    <row r="5204" spans="1:18" s="16" customFormat="1" x14ac:dyDescent="0.25">
      <c r="A5204"/>
      <c r="B5204" s="18"/>
      <c r="D5204"/>
      <c r="E5204"/>
      <c r="F5204"/>
      <c r="G5204"/>
      <c r="H5204"/>
      <c r="I5204"/>
      <c r="J5204"/>
      <c r="K5204"/>
      <c r="L5204"/>
      <c r="M5204"/>
      <c r="N5204"/>
      <c r="O5204"/>
      <c r="P5204"/>
      <c r="Q5204"/>
      <c r="R5204"/>
    </row>
    <row r="5205" spans="1:18" s="16" customFormat="1" x14ac:dyDescent="0.25">
      <c r="A5205"/>
      <c r="B5205" s="18"/>
      <c r="D5205"/>
      <c r="E5205"/>
      <c r="F5205"/>
      <c r="G5205"/>
      <c r="H5205"/>
      <c r="I5205"/>
      <c r="J5205"/>
      <c r="K5205"/>
      <c r="L5205"/>
      <c r="M5205"/>
      <c r="N5205"/>
      <c r="O5205"/>
      <c r="P5205"/>
      <c r="Q5205"/>
      <c r="R5205"/>
    </row>
    <row r="5206" spans="1:18" s="16" customFormat="1" x14ac:dyDescent="0.25">
      <c r="A5206"/>
      <c r="B5206" s="18"/>
      <c r="D5206"/>
      <c r="E5206"/>
      <c r="F5206"/>
      <c r="G5206"/>
      <c r="H5206"/>
      <c r="I5206"/>
      <c r="J5206"/>
      <c r="K5206"/>
      <c r="L5206"/>
      <c r="M5206"/>
      <c r="N5206"/>
      <c r="O5206"/>
      <c r="P5206"/>
      <c r="Q5206"/>
      <c r="R5206"/>
    </row>
    <row r="5207" spans="1:18" s="16" customFormat="1" x14ac:dyDescent="0.25">
      <c r="A5207"/>
      <c r="B5207" s="18"/>
      <c r="D5207"/>
      <c r="E5207"/>
      <c r="F5207"/>
      <c r="G5207"/>
      <c r="H5207"/>
      <c r="I5207"/>
      <c r="J5207"/>
      <c r="K5207"/>
      <c r="L5207"/>
      <c r="M5207"/>
      <c r="N5207"/>
      <c r="O5207"/>
      <c r="P5207"/>
      <c r="Q5207"/>
      <c r="R5207"/>
    </row>
    <row r="5208" spans="1:18" s="16" customFormat="1" x14ac:dyDescent="0.25">
      <c r="A5208"/>
      <c r="B5208" s="18"/>
      <c r="D5208"/>
      <c r="E5208"/>
      <c r="F5208"/>
      <c r="G5208"/>
      <c r="H5208"/>
      <c r="I5208"/>
      <c r="J5208"/>
      <c r="K5208"/>
      <c r="L5208"/>
      <c r="M5208"/>
      <c r="N5208"/>
      <c r="O5208"/>
      <c r="P5208"/>
      <c r="Q5208"/>
      <c r="R5208"/>
    </row>
    <row r="5209" spans="1:18" s="16" customFormat="1" x14ac:dyDescent="0.25">
      <c r="A5209"/>
      <c r="B5209" s="18"/>
      <c r="D5209"/>
      <c r="E5209"/>
      <c r="F5209"/>
      <c r="G5209"/>
      <c r="H5209"/>
      <c r="I5209"/>
      <c r="J5209"/>
      <c r="K5209"/>
      <c r="L5209"/>
      <c r="M5209"/>
      <c r="N5209"/>
      <c r="O5209"/>
      <c r="P5209"/>
      <c r="Q5209"/>
      <c r="R5209"/>
    </row>
    <row r="5210" spans="1:18" s="16" customFormat="1" x14ac:dyDescent="0.25">
      <c r="A5210"/>
      <c r="B5210" s="18"/>
      <c r="D5210"/>
      <c r="E5210"/>
      <c r="F5210"/>
      <c r="G5210"/>
      <c r="H5210"/>
      <c r="I5210"/>
      <c r="J5210"/>
      <c r="K5210"/>
      <c r="L5210"/>
      <c r="M5210"/>
      <c r="N5210"/>
      <c r="O5210"/>
      <c r="P5210"/>
      <c r="Q5210"/>
      <c r="R5210"/>
    </row>
    <row r="5211" spans="1:18" s="16" customFormat="1" x14ac:dyDescent="0.25">
      <c r="A5211"/>
      <c r="B5211" s="18"/>
      <c r="D5211"/>
      <c r="E5211"/>
      <c r="F5211"/>
      <c r="G5211"/>
      <c r="H5211"/>
      <c r="I5211"/>
      <c r="J5211"/>
      <c r="K5211"/>
      <c r="L5211"/>
      <c r="M5211"/>
      <c r="N5211"/>
      <c r="O5211"/>
      <c r="P5211"/>
      <c r="Q5211"/>
      <c r="R5211"/>
    </row>
    <row r="5212" spans="1:18" s="16" customFormat="1" x14ac:dyDescent="0.25">
      <c r="A5212"/>
      <c r="B5212" s="17"/>
      <c r="D5212"/>
      <c r="E5212"/>
      <c r="F5212"/>
      <c r="G5212"/>
      <c r="H5212"/>
      <c r="I5212"/>
      <c r="J5212"/>
      <c r="K5212"/>
      <c r="L5212"/>
      <c r="M5212"/>
      <c r="N5212"/>
      <c r="O5212"/>
      <c r="P5212"/>
      <c r="Q5212"/>
      <c r="R5212"/>
    </row>
    <row r="5213" spans="1:18" s="16" customFormat="1" x14ac:dyDescent="0.25">
      <c r="A5213"/>
      <c r="B5213" s="18"/>
      <c r="D5213"/>
      <c r="E5213"/>
      <c r="F5213"/>
      <c r="G5213"/>
      <c r="H5213"/>
      <c r="I5213"/>
      <c r="J5213"/>
      <c r="K5213"/>
      <c r="L5213"/>
      <c r="M5213"/>
      <c r="N5213"/>
      <c r="O5213"/>
      <c r="P5213"/>
      <c r="Q5213"/>
      <c r="R5213"/>
    </row>
    <row r="5214" spans="1:18" s="16" customFormat="1" x14ac:dyDescent="0.25">
      <c r="A5214"/>
      <c r="B5214" s="18"/>
      <c r="D5214"/>
      <c r="E5214"/>
      <c r="F5214"/>
      <c r="G5214"/>
      <c r="H5214"/>
      <c r="I5214"/>
      <c r="J5214"/>
      <c r="K5214"/>
      <c r="L5214"/>
      <c r="M5214"/>
      <c r="N5214"/>
      <c r="O5214"/>
      <c r="P5214"/>
      <c r="Q5214"/>
      <c r="R5214"/>
    </row>
    <row r="5215" spans="1:18" s="16" customFormat="1" x14ac:dyDescent="0.25">
      <c r="A5215"/>
      <c r="B5215" s="18"/>
      <c r="D5215"/>
      <c r="E5215"/>
      <c r="F5215"/>
      <c r="G5215"/>
      <c r="H5215"/>
      <c r="I5215"/>
      <c r="J5215"/>
      <c r="K5215"/>
      <c r="L5215"/>
      <c r="M5215"/>
      <c r="N5215"/>
      <c r="O5215"/>
      <c r="P5215"/>
      <c r="Q5215"/>
      <c r="R5215"/>
    </row>
    <row r="5216" spans="1:18" s="16" customFormat="1" x14ac:dyDescent="0.25">
      <c r="A5216"/>
      <c r="B5216" s="18"/>
      <c r="D5216"/>
      <c r="E5216"/>
      <c r="F5216"/>
      <c r="G5216"/>
      <c r="H5216"/>
      <c r="I5216"/>
      <c r="J5216"/>
      <c r="K5216"/>
      <c r="L5216"/>
      <c r="M5216"/>
      <c r="N5216"/>
      <c r="O5216"/>
      <c r="P5216"/>
      <c r="Q5216"/>
      <c r="R5216"/>
    </row>
    <row r="5217" spans="1:18" s="16" customFormat="1" x14ac:dyDescent="0.25">
      <c r="A5217"/>
      <c r="B5217" s="18"/>
      <c r="D5217"/>
      <c r="E5217"/>
      <c r="F5217"/>
      <c r="G5217"/>
      <c r="H5217"/>
      <c r="I5217"/>
      <c r="J5217"/>
      <c r="K5217"/>
      <c r="L5217"/>
      <c r="M5217"/>
      <c r="N5217"/>
      <c r="O5217"/>
      <c r="P5217"/>
      <c r="Q5217"/>
      <c r="R5217"/>
    </row>
    <row r="5218" spans="1:18" s="16" customFormat="1" x14ac:dyDescent="0.25">
      <c r="A5218"/>
      <c r="B5218" s="18"/>
      <c r="D5218"/>
      <c r="E5218"/>
      <c r="F5218"/>
      <c r="G5218"/>
      <c r="H5218"/>
      <c r="I5218"/>
      <c r="J5218"/>
      <c r="K5218"/>
      <c r="L5218"/>
      <c r="M5218"/>
      <c r="N5218"/>
      <c r="O5218"/>
      <c r="P5218"/>
      <c r="Q5218"/>
      <c r="R5218"/>
    </row>
    <row r="5219" spans="1:18" s="16" customFormat="1" x14ac:dyDescent="0.25">
      <c r="A5219"/>
      <c r="B5219" s="18"/>
      <c r="D5219"/>
      <c r="E5219"/>
      <c r="F5219"/>
      <c r="G5219"/>
      <c r="H5219"/>
      <c r="I5219"/>
      <c r="J5219"/>
      <c r="K5219"/>
      <c r="L5219"/>
      <c r="M5219"/>
      <c r="N5219"/>
      <c r="O5219"/>
      <c r="P5219"/>
      <c r="Q5219"/>
      <c r="R5219"/>
    </row>
    <row r="5220" spans="1:18" s="16" customFormat="1" x14ac:dyDescent="0.25">
      <c r="A5220"/>
      <c r="B5220" s="18"/>
      <c r="D5220"/>
      <c r="E5220"/>
      <c r="F5220"/>
      <c r="G5220"/>
      <c r="H5220"/>
      <c r="I5220"/>
      <c r="J5220"/>
      <c r="K5220"/>
      <c r="L5220"/>
      <c r="M5220"/>
      <c r="N5220"/>
      <c r="O5220"/>
      <c r="P5220"/>
      <c r="Q5220"/>
      <c r="R5220"/>
    </row>
    <row r="5221" spans="1:18" s="16" customFormat="1" x14ac:dyDescent="0.25">
      <c r="A5221"/>
      <c r="B5221" s="18"/>
      <c r="D5221"/>
      <c r="E5221"/>
      <c r="F5221"/>
      <c r="G5221"/>
      <c r="H5221"/>
      <c r="I5221"/>
      <c r="J5221"/>
      <c r="K5221"/>
      <c r="L5221"/>
      <c r="M5221"/>
      <c r="N5221"/>
      <c r="O5221"/>
      <c r="P5221"/>
      <c r="Q5221"/>
      <c r="R5221"/>
    </row>
    <row r="5222" spans="1:18" s="16" customFormat="1" x14ac:dyDescent="0.25">
      <c r="A5222"/>
      <c r="B5222" s="18"/>
      <c r="D5222"/>
      <c r="E5222"/>
      <c r="F5222"/>
      <c r="G5222"/>
      <c r="H5222"/>
      <c r="I5222"/>
      <c r="J5222"/>
      <c r="K5222"/>
      <c r="L5222"/>
      <c r="M5222"/>
      <c r="N5222"/>
      <c r="O5222"/>
      <c r="P5222"/>
      <c r="Q5222"/>
      <c r="R5222"/>
    </row>
    <row r="5223" spans="1:18" s="16" customFormat="1" x14ac:dyDescent="0.25">
      <c r="A5223"/>
      <c r="B5223" s="18"/>
      <c r="D5223"/>
      <c r="E5223"/>
      <c r="F5223"/>
      <c r="G5223"/>
      <c r="H5223"/>
      <c r="I5223"/>
      <c r="J5223"/>
      <c r="K5223"/>
      <c r="L5223"/>
      <c r="M5223"/>
      <c r="N5223"/>
      <c r="O5223"/>
      <c r="P5223"/>
      <c r="Q5223"/>
      <c r="R5223"/>
    </row>
    <row r="5224" spans="1:18" s="16" customFormat="1" x14ac:dyDescent="0.25">
      <c r="A5224"/>
      <c r="B5224" s="18"/>
      <c r="D5224"/>
      <c r="E5224"/>
      <c r="F5224"/>
      <c r="G5224"/>
      <c r="H5224"/>
      <c r="I5224"/>
      <c r="J5224"/>
      <c r="K5224"/>
      <c r="L5224"/>
      <c r="M5224"/>
      <c r="N5224"/>
      <c r="O5224"/>
      <c r="P5224"/>
      <c r="Q5224"/>
      <c r="R5224"/>
    </row>
    <row r="5225" spans="1:18" s="16" customFormat="1" x14ac:dyDescent="0.25">
      <c r="A5225"/>
      <c r="B5225" s="18"/>
      <c r="D5225"/>
      <c r="E5225"/>
      <c r="F5225"/>
      <c r="G5225"/>
      <c r="H5225"/>
      <c r="I5225"/>
      <c r="J5225"/>
      <c r="K5225"/>
      <c r="L5225"/>
      <c r="M5225"/>
      <c r="N5225"/>
      <c r="O5225"/>
      <c r="P5225"/>
      <c r="Q5225"/>
      <c r="R5225"/>
    </row>
    <row r="5226" spans="1:18" s="16" customFormat="1" x14ac:dyDescent="0.25">
      <c r="A5226"/>
      <c r="B5226" s="18"/>
      <c r="D5226"/>
      <c r="E5226"/>
      <c r="F5226"/>
      <c r="G5226"/>
      <c r="H5226"/>
      <c r="I5226"/>
      <c r="J5226"/>
      <c r="K5226"/>
      <c r="L5226"/>
      <c r="M5226"/>
      <c r="N5226"/>
      <c r="O5226"/>
      <c r="P5226"/>
      <c r="Q5226"/>
      <c r="R5226"/>
    </row>
    <row r="5227" spans="1:18" s="16" customFormat="1" x14ac:dyDescent="0.25">
      <c r="A5227"/>
      <c r="B5227" s="18"/>
      <c r="D5227"/>
      <c r="E5227"/>
      <c r="F5227"/>
      <c r="G5227"/>
      <c r="H5227"/>
      <c r="I5227"/>
      <c r="J5227"/>
      <c r="K5227"/>
      <c r="L5227"/>
      <c r="M5227"/>
      <c r="N5227"/>
      <c r="O5227"/>
      <c r="P5227"/>
      <c r="Q5227"/>
      <c r="R5227"/>
    </row>
    <row r="5228" spans="1:18" s="16" customFormat="1" x14ac:dyDescent="0.25">
      <c r="A5228"/>
      <c r="B5228" s="18"/>
      <c r="D5228"/>
      <c r="E5228"/>
      <c r="F5228"/>
      <c r="G5228"/>
      <c r="H5228"/>
      <c r="I5228"/>
      <c r="J5228"/>
      <c r="K5228"/>
      <c r="L5228"/>
      <c r="M5228"/>
      <c r="N5228"/>
      <c r="O5228"/>
      <c r="P5228"/>
      <c r="Q5228"/>
      <c r="R5228"/>
    </row>
    <row r="5229" spans="1:18" s="16" customFormat="1" x14ac:dyDescent="0.25">
      <c r="A5229"/>
      <c r="B5229" s="18"/>
      <c r="D5229"/>
      <c r="E5229"/>
      <c r="F5229"/>
      <c r="G5229"/>
      <c r="H5229"/>
      <c r="I5229"/>
      <c r="J5229"/>
      <c r="K5229"/>
      <c r="L5229"/>
      <c r="M5229"/>
      <c r="N5229"/>
      <c r="O5229"/>
      <c r="P5229"/>
      <c r="Q5229"/>
      <c r="R5229"/>
    </row>
    <row r="5230" spans="1:18" s="16" customFormat="1" x14ac:dyDescent="0.25">
      <c r="A5230"/>
      <c r="B5230" s="18"/>
      <c r="D5230"/>
      <c r="E5230"/>
      <c r="F5230"/>
      <c r="G5230"/>
      <c r="H5230"/>
      <c r="I5230"/>
      <c r="J5230"/>
      <c r="K5230"/>
      <c r="L5230"/>
      <c r="M5230"/>
      <c r="N5230"/>
      <c r="O5230"/>
      <c r="P5230"/>
      <c r="Q5230"/>
      <c r="R5230"/>
    </row>
    <row r="5231" spans="1:18" s="16" customFormat="1" x14ac:dyDescent="0.25">
      <c r="A5231"/>
      <c r="B5231" s="18"/>
      <c r="D5231"/>
      <c r="E5231"/>
      <c r="F5231"/>
      <c r="G5231"/>
      <c r="H5231"/>
      <c r="I5231"/>
      <c r="J5231"/>
      <c r="K5231"/>
      <c r="L5231"/>
      <c r="M5231"/>
      <c r="N5231"/>
      <c r="O5231"/>
      <c r="P5231"/>
      <c r="Q5231"/>
      <c r="R5231"/>
    </row>
    <row r="5232" spans="1:18" s="16" customFormat="1" x14ac:dyDescent="0.25">
      <c r="A5232"/>
      <c r="B5232" s="18"/>
      <c r="D5232"/>
      <c r="E5232"/>
      <c r="F5232"/>
      <c r="G5232"/>
      <c r="H5232"/>
      <c r="I5232"/>
      <c r="J5232"/>
      <c r="K5232"/>
      <c r="L5232"/>
      <c r="M5232"/>
      <c r="N5232"/>
      <c r="O5232"/>
      <c r="P5232"/>
      <c r="Q5232"/>
      <c r="R5232"/>
    </row>
    <row r="5233" spans="1:18" s="16" customFormat="1" x14ac:dyDescent="0.25">
      <c r="A5233"/>
      <c r="B5233" s="18"/>
      <c r="D5233"/>
      <c r="E5233"/>
      <c r="F5233"/>
      <c r="G5233"/>
      <c r="H5233"/>
      <c r="I5233"/>
      <c r="J5233"/>
      <c r="K5233"/>
      <c r="L5233"/>
      <c r="M5233"/>
      <c r="N5233"/>
      <c r="O5233"/>
      <c r="P5233"/>
      <c r="Q5233"/>
      <c r="R5233"/>
    </row>
    <row r="5234" spans="1:18" s="16" customFormat="1" x14ac:dyDescent="0.25">
      <c r="A5234"/>
      <c r="B5234" s="18"/>
      <c r="D5234"/>
      <c r="E5234"/>
      <c r="F5234"/>
      <c r="G5234"/>
      <c r="H5234"/>
      <c r="I5234"/>
      <c r="J5234"/>
      <c r="K5234"/>
      <c r="L5234"/>
      <c r="M5234"/>
      <c r="N5234"/>
      <c r="O5234"/>
      <c r="P5234"/>
      <c r="Q5234"/>
      <c r="R5234"/>
    </row>
    <row r="5235" spans="1:18" s="16" customFormat="1" x14ac:dyDescent="0.25">
      <c r="A5235"/>
      <c r="B5235" s="18"/>
      <c r="D5235"/>
      <c r="E5235"/>
      <c r="F5235"/>
      <c r="G5235"/>
      <c r="H5235"/>
      <c r="I5235"/>
      <c r="J5235"/>
      <c r="K5235"/>
      <c r="L5235"/>
      <c r="M5235"/>
      <c r="N5235"/>
      <c r="O5235"/>
      <c r="P5235"/>
      <c r="Q5235"/>
      <c r="R5235"/>
    </row>
    <row r="5236" spans="1:18" s="16" customFormat="1" x14ac:dyDescent="0.25">
      <c r="A5236"/>
      <c r="B5236" s="18"/>
      <c r="D5236"/>
      <c r="E5236"/>
      <c r="F5236"/>
      <c r="G5236"/>
      <c r="H5236"/>
      <c r="I5236"/>
      <c r="J5236"/>
      <c r="K5236"/>
      <c r="L5236"/>
      <c r="M5236"/>
      <c r="N5236"/>
      <c r="O5236"/>
      <c r="P5236"/>
      <c r="Q5236"/>
      <c r="R5236"/>
    </row>
    <row r="5237" spans="1:18" s="16" customFormat="1" x14ac:dyDescent="0.25">
      <c r="A5237"/>
      <c r="B5237" s="18"/>
      <c r="D5237"/>
      <c r="E5237"/>
      <c r="F5237"/>
      <c r="G5237"/>
      <c r="H5237"/>
      <c r="I5237"/>
      <c r="J5237"/>
      <c r="K5237"/>
      <c r="L5237"/>
      <c r="M5237"/>
      <c r="N5237"/>
      <c r="O5237"/>
      <c r="P5237"/>
      <c r="Q5237"/>
      <c r="R5237"/>
    </row>
    <row r="5238" spans="1:18" s="16" customFormat="1" x14ac:dyDescent="0.25">
      <c r="A5238"/>
      <c r="B5238" s="18"/>
      <c r="D5238"/>
      <c r="E5238"/>
      <c r="F5238"/>
      <c r="G5238"/>
      <c r="H5238"/>
      <c r="I5238"/>
      <c r="J5238"/>
      <c r="K5238"/>
      <c r="L5238"/>
      <c r="M5238"/>
      <c r="N5238"/>
      <c r="O5238"/>
      <c r="P5238"/>
      <c r="Q5238"/>
      <c r="R5238"/>
    </row>
    <row r="5239" spans="1:18" s="16" customFormat="1" x14ac:dyDescent="0.25">
      <c r="A5239"/>
      <c r="B5239" s="18"/>
      <c r="D5239"/>
      <c r="E5239"/>
      <c r="F5239"/>
      <c r="G5239"/>
      <c r="H5239"/>
      <c r="I5239"/>
      <c r="J5239"/>
      <c r="K5239"/>
      <c r="L5239"/>
      <c r="M5239"/>
      <c r="N5239"/>
      <c r="O5239"/>
      <c r="P5239"/>
      <c r="Q5239"/>
      <c r="R5239"/>
    </row>
    <row r="5240" spans="1:18" s="16" customFormat="1" x14ac:dyDescent="0.25">
      <c r="A5240"/>
      <c r="B5240" s="18"/>
      <c r="D5240"/>
      <c r="E5240"/>
      <c r="F5240"/>
      <c r="G5240"/>
      <c r="H5240"/>
      <c r="I5240"/>
      <c r="J5240"/>
      <c r="K5240"/>
      <c r="L5240"/>
      <c r="M5240"/>
      <c r="N5240"/>
      <c r="O5240"/>
      <c r="P5240"/>
      <c r="Q5240"/>
      <c r="R5240"/>
    </row>
    <row r="5241" spans="1:18" s="16" customFormat="1" x14ac:dyDescent="0.25">
      <c r="A5241"/>
      <c r="B5241" s="18"/>
      <c r="D5241"/>
      <c r="E5241"/>
      <c r="F5241"/>
      <c r="G5241"/>
      <c r="H5241"/>
      <c r="I5241"/>
      <c r="J5241"/>
      <c r="K5241"/>
      <c r="L5241"/>
      <c r="M5241"/>
      <c r="N5241"/>
      <c r="O5241"/>
      <c r="P5241"/>
      <c r="Q5241"/>
      <c r="R5241"/>
    </row>
    <row r="5242" spans="1:18" s="16" customFormat="1" x14ac:dyDescent="0.25">
      <c r="A5242"/>
      <c r="B5242" s="18"/>
      <c r="D5242"/>
      <c r="E5242"/>
      <c r="F5242"/>
      <c r="G5242"/>
      <c r="H5242"/>
      <c r="I5242"/>
      <c r="J5242"/>
      <c r="K5242"/>
      <c r="L5242"/>
      <c r="M5242"/>
      <c r="N5242"/>
      <c r="O5242"/>
      <c r="P5242"/>
      <c r="Q5242"/>
      <c r="R5242"/>
    </row>
    <row r="5243" spans="1:18" s="16" customFormat="1" x14ac:dyDescent="0.25">
      <c r="A5243"/>
      <c r="B5243" s="18"/>
      <c r="D5243"/>
      <c r="E5243"/>
      <c r="F5243"/>
      <c r="G5243"/>
      <c r="H5243"/>
      <c r="I5243"/>
      <c r="J5243"/>
      <c r="K5243"/>
      <c r="L5243"/>
      <c r="M5243"/>
      <c r="N5243"/>
      <c r="O5243"/>
      <c r="P5243"/>
      <c r="Q5243"/>
      <c r="R5243"/>
    </row>
    <row r="5244" spans="1:18" s="16" customFormat="1" x14ac:dyDescent="0.25">
      <c r="A5244"/>
      <c r="B5244" s="18"/>
      <c r="D5244"/>
      <c r="E5244"/>
      <c r="F5244"/>
      <c r="G5244"/>
      <c r="H5244"/>
      <c r="I5244"/>
      <c r="J5244"/>
      <c r="K5244"/>
      <c r="L5244"/>
      <c r="M5244"/>
      <c r="N5244"/>
      <c r="O5244"/>
      <c r="P5244"/>
      <c r="Q5244"/>
      <c r="R5244"/>
    </row>
    <row r="5245" spans="1:18" s="16" customFormat="1" x14ac:dyDescent="0.25">
      <c r="A5245"/>
      <c r="B5245" s="18"/>
      <c r="D5245"/>
      <c r="E5245"/>
      <c r="F5245"/>
      <c r="G5245"/>
      <c r="H5245"/>
      <c r="I5245"/>
      <c r="J5245"/>
      <c r="K5245"/>
      <c r="L5245"/>
      <c r="M5245"/>
      <c r="N5245"/>
      <c r="O5245"/>
      <c r="P5245"/>
      <c r="Q5245"/>
      <c r="R5245"/>
    </row>
    <row r="5246" spans="1:18" s="16" customFormat="1" x14ac:dyDescent="0.25">
      <c r="A5246"/>
      <c r="B5246" s="18"/>
      <c r="D5246"/>
      <c r="E5246"/>
      <c r="F5246"/>
      <c r="G5246"/>
      <c r="H5246"/>
      <c r="I5246"/>
      <c r="J5246"/>
      <c r="K5246"/>
      <c r="L5246"/>
      <c r="M5246"/>
      <c r="N5246"/>
      <c r="O5246"/>
      <c r="P5246"/>
      <c r="Q5246"/>
      <c r="R5246"/>
    </row>
    <row r="5247" spans="1:18" s="16" customFormat="1" x14ac:dyDescent="0.25">
      <c r="A5247"/>
      <c r="B5247" s="18"/>
      <c r="D5247"/>
      <c r="E5247"/>
      <c r="F5247"/>
      <c r="G5247"/>
      <c r="H5247"/>
      <c r="I5247"/>
      <c r="J5247"/>
      <c r="K5247"/>
      <c r="L5247"/>
      <c r="M5247"/>
      <c r="N5247"/>
      <c r="O5247"/>
      <c r="P5247"/>
      <c r="Q5247"/>
      <c r="R5247"/>
    </row>
    <row r="5248" spans="1:18" s="16" customFormat="1" x14ac:dyDescent="0.25">
      <c r="A5248"/>
      <c r="B5248" s="18"/>
      <c r="D5248"/>
      <c r="E5248"/>
      <c r="F5248"/>
      <c r="G5248"/>
      <c r="H5248"/>
      <c r="I5248"/>
      <c r="J5248"/>
      <c r="K5248"/>
      <c r="L5248"/>
      <c r="M5248"/>
      <c r="N5248"/>
      <c r="O5248"/>
      <c r="P5248"/>
      <c r="Q5248"/>
      <c r="R5248"/>
    </row>
    <row r="5249" spans="1:18" s="16" customFormat="1" x14ac:dyDescent="0.25">
      <c r="A5249"/>
      <c r="B5249" s="18"/>
      <c r="D5249"/>
      <c r="E5249"/>
      <c r="F5249"/>
      <c r="G5249"/>
      <c r="H5249"/>
      <c r="I5249"/>
      <c r="J5249"/>
      <c r="K5249"/>
      <c r="L5249"/>
      <c r="M5249"/>
      <c r="N5249"/>
      <c r="O5249"/>
      <c r="P5249"/>
      <c r="Q5249"/>
      <c r="R5249"/>
    </row>
    <row r="5250" spans="1:18" s="16" customFormat="1" x14ac:dyDescent="0.25">
      <c r="A5250"/>
      <c r="B5250" s="18"/>
      <c r="D5250"/>
      <c r="E5250"/>
      <c r="F5250"/>
      <c r="G5250"/>
      <c r="H5250"/>
      <c r="I5250"/>
      <c r="J5250"/>
      <c r="K5250"/>
      <c r="L5250"/>
      <c r="M5250"/>
      <c r="N5250"/>
      <c r="O5250"/>
      <c r="P5250"/>
      <c r="Q5250"/>
      <c r="R5250"/>
    </row>
    <row r="5251" spans="1:18" s="16" customFormat="1" x14ac:dyDescent="0.25">
      <c r="A5251"/>
      <c r="B5251" s="18"/>
      <c r="D5251"/>
      <c r="E5251"/>
      <c r="F5251"/>
      <c r="G5251"/>
      <c r="H5251"/>
      <c r="I5251"/>
      <c r="J5251"/>
      <c r="K5251"/>
      <c r="L5251"/>
      <c r="M5251"/>
      <c r="N5251"/>
      <c r="O5251"/>
      <c r="P5251"/>
      <c r="Q5251"/>
      <c r="R5251"/>
    </row>
    <row r="5252" spans="1:18" s="16" customFormat="1" x14ac:dyDescent="0.25">
      <c r="A5252"/>
      <c r="B5252" s="18"/>
      <c r="D5252"/>
      <c r="E5252"/>
      <c r="F5252"/>
      <c r="G5252"/>
      <c r="H5252"/>
      <c r="I5252"/>
      <c r="J5252"/>
      <c r="K5252"/>
      <c r="L5252"/>
      <c r="M5252"/>
      <c r="N5252"/>
      <c r="O5252"/>
      <c r="P5252"/>
      <c r="Q5252"/>
      <c r="R5252"/>
    </row>
    <row r="5253" spans="1:18" s="16" customFormat="1" x14ac:dyDescent="0.25">
      <c r="A5253"/>
      <c r="B5253" s="18"/>
      <c r="D5253"/>
      <c r="E5253"/>
      <c r="F5253"/>
      <c r="G5253"/>
      <c r="H5253"/>
      <c r="I5253"/>
      <c r="J5253"/>
      <c r="K5253"/>
      <c r="L5253"/>
      <c r="M5253"/>
      <c r="N5253"/>
      <c r="O5253"/>
      <c r="P5253"/>
      <c r="Q5253"/>
      <c r="R5253"/>
    </row>
    <row r="5254" spans="1:18" s="16" customFormat="1" x14ac:dyDescent="0.25">
      <c r="A5254"/>
      <c r="B5254" s="18"/>
      <c r="D5254"/>
      <c r="E5254"/>
      <c r="F5254"/>
      <c r="G5254"/>
      <c r="H5254"/>
      <c r="I5254"/>
      <c r="J5254"/>
      <c r="K5254"/>
      <c r="L5254"/>
      <c r="M5254"/>
      <c r="N5254"/>
      <c r="O5254"/>
      <c r="P5254"/>
      <c r="Q5254"/>
      <c r="R5254"/>
    </row>
    <row r="5255" spans="1:18" s="16" customFormat="1" x14ac:dyDescent="0.25">
      <c r="A5255"/>
      <c r="B5255" s="18"/>
      <c r="D5255"/>
      <c r="E5255"/>
      <c r="F5255"/>
      <c r="G5255"/>
      <c r="H5255"/>
      <c r="I5255"/>
      <c r="J5255"/>
      <c r="K5255"/>
      <c r="L5255"/>
      <c r="M5255"/>
      <c r="N5255"/>
      <c r="O5255"/>
      <c r="P5255"/>
      <c r="Q5255"/>
      <c r="R5255"/>
    </row>
    <row r="5256" spans="1:18" s="16" customFormat="1" x14ac:dyDescent="0.25">
      <c r="A5256"/>
      <c r="B5256" s="18"/>
      <c r="D5256"/>
      <c r="E5256"/>
      <c r="F5256"/>
      <c r="G5256"/>
      <c r="H5256"/>
      <c r="I5256"/>
      <c r="J5256"/>
      <c r="K5256"/>
      <c r="L5256"/>
      <c r="M5256"/>
      <c r="N5256"/>
      <c r="O5256"/>
      <c r="P5256"/>
      <c r="Q5256"/>
      <c r="R5256"/>
    </row>
    <row r="5257" spans="1:18" s="16" customFormat="1" x14ac:dyDescent="0.25">
      <c r="A5257"/>
      <c r="B5257" s="18"/>
      <c r="D5257"/>
      <c r="E5257"/>
      <c r="F5257"/>
      <c r="G5257"/>
      <c r="H5257"/>
      <c r="I5257"/>
      <c r="J5257"/>
      <c r="K5257"/>
      <c r="L5257"/>
      <c r="M5257"/>
      <c r="N5257"/>
      <c r="O5257"/>
      <c r="P5257"/>
      <c r="Q5257"/>
      <c r="R5257"/>
    </row>
    <row r="5258" spans="1:18" s="16" customFormat="1" x14ac:dyDescent="0.25">
      <c r="A5258"/>
      <c r="B5258" s="18"/>
      <c r="D5258"/>
      <c r="E5258"/>
      <c r="F5258"/>
      <c r="G5258"/>
      <c r="H5258"/>
      <c r="I5258"/>
      <c r="J5258"/>
      <c r="K5258"/>
      <c r="L5258"/>
      <c r="M5258"/>
      <c r="N5258"/>
      <c r="O5258"/>
      <c r="P5258"/>
      <c r="Q5258"/>
      <c r="R5258"/>
    </row>
    <row r="5259" spans="1:18" s="16" customFormat="1" x14ac:dyDescent="0.25">
      <c r="A5259"/>
      <c r="B5259" s="18"/>
      <c r="D5259"/>
      <c r="E5259"/>
      <c r="F5259"/>
      <c r="G5259"/>
      <c r="H5259"/>
      <c r="I5259"/>
      <c r="J5259"/>
      <c r="K5259"/>
      <c r="L5259"/>
      <c r="M5259"/>
      <c r="N5259"/>
      <c r="O5259"/>
      <c r="P5259"/>
      <c r="Q5259"/>
      <c r="R5259"/>
    </row>
    <row r="5260" spans="1:18" s="16" customFormat="1" x14ac:dyDescent="0.25">
      <c r="A5260"/>
      <c r="B5260" s="18"/>
      <c r="D5260"/>
      <c r="E5260"/>
      <c r="F5260"/>
      <c r="G5260"/>
      <c r="H5260"/>
      <c r="I5260"/>
      <c r="J5260"/>
      <c r="K5260"/>
      <c r="L5260"/>
      <c r="M5260"/>
      <c r="N5260"/>
      <c r="O5260"/>
      <c r="P5260"/>
      <c r="Q5260"/>
      <c r="R5260"/>
    </row>
    <row r="5261" spans="1:18" s="16" customFormat="1" x14ac:dyDescent="0.25">
      <c r="A5261"/>
      <c r="B5261" s="18"/>
      <c r="D5261"/>
      <c r="E5261"/>
      <c r="F5261"/>
      <c r="G5261"/>
      <c r="H5261"/>
      <c r="I5261"/>
      <c r="J5261"/>
      <c r="K5261"/>
      <c r="L5261"/>
      <c r="M5261"/>
      <c r="N5261"/>
      <c r="O5261"/>
      <c r="P5261"/>
      <c r="Q5261"/>
      <c r="R5261"/>
    </row>
    <row r="5262" spans="1:18" s="16" customFormat="1" x14ac:dyDescent="0.25">
      <c r="A5262"/>
      <c r="B5262" s="17"/>
      <c r="D5262"/>
      <c r="E5262"/>
      <c r="F5262"/>
      <c r="G5262"/>
      <c r="H5262"/>
      <c r="I5262"/>
      <c r="J5262"/>
      <c r="K5262"/>
      <c r="L5262"/>
      <c r="M5262"/>
      <c r="N5262"/>
      <c r="O5262"/>
      <c r="P5262"/>
      <c r="Q5262"/>
      <c r="R5262"/>
    </row>
    <row r="5263" spans="1:18" s="16" customFormat="1" x14ac:dyDescent="0.25">
      <c r="A5263"/>
      <c r="B5263" s="18"/>
      <c r="D5263"/>
      <c r="E5263"/>
      <c r="F5263"/>
      <c r="G5263"/>
      <c r="H5263"/>
      <c r="I5263"/>
      <c r="J5263"/>
      <c r="K5263"/>
      <c r="L5263"/>
      <c r="M5263"/>
      <c r="N5263"/>
      <c r="O5263"/>
      <c r="P5263"/>
      <c r="Q5263"/>
      <c r="R5263"/>
    </row>
    <row r="5264" spans="1:18" s="16" customFormat="1" x14ac:dyDescent="0.25">
      <c r="A5264"/>
      <c r="B5264" s="18"/>
      <c r="D5264"/>
      <c r="E5264"/>
      <c r="F5264"/>
      <c r="G5264"/>
      <c r="H5264"/>
      <c r="I5264"/>
      <c r="J5264"/>
      <c r="K5264"/>
      <c r="L5264"/>
      <c r="M5264"/>
      <c r="N5264"/>
      <c r="O5264"/>
      <c r="P5264"/>
      <c r="Q5264"/>
      <c r="R5264"/>
    </row>
    <row r="5265" spans="1:18" s="16" customFormat="1" x14ac:dyDescent="0.25">
      <c r="A5265"/>
      <c r="B5265" s="18"/>
      <c r="D5265"/>
      <c r="E5265"/>
      <c r="F5265"/>
      <c r="G5265"/>
      <c r="H5265"/>
      <c r="I5265"/>
      <c r="J5265"/>
      <c r="K5265"/>
      <c r="L5265"/>
      <c r="M5265"/>
      <c r="N5265"/>
      <c r="O5265"/>
      <c r="P5265"/>
      <c r="Q5265"/>
      <c r="R5265"/>
    </row>
    <row r="5266" spans="1:18" s="16" customFormat="1" x14ac:dyDescent="0.25">
      <c r="A5266"/>
      <c r="B5266" s="18"/>
      <c r="D5266"/>
      <c r="E5266"/>
      <c r="F5266"/>
      <c r="G5266"/>
      <c r="H5266"/>
      <c r="I5266"/>
      <c r="J5266"/>
      <c r="K5266"/>
      <c r="L5266"/>
      <c r="M5266"/>
      <c r="N5266"/>
      <c r="O5266"/>
      <c r="P5266"/>
      <c r="Q5266"/>
      <c r="R5266"/>
    </row>
    <row r="5267" spans="1:18" s="16" customFormat="1" x14ac:dyDescent="0.25">
      <c r="A5267"/>
      <c r="B5267" s="18"/>
      <c r="D5267"/>
      <c r="E5267"/>
      <c r="F5267"/>
      <c r="G5267"/>
      <c r="H5267"/>
      <c r="I5267"/>
      <c r="J5267"/>
      <c r="K5267"/>
      <c r="L5267"/>
      <c r="M5267"/>
      <c r="N5267"/>
      <c r="O5267"/>
      <c r="P5267"/>
      <c r="Q5267"/>
      <c r="R5267"/>
    </row>
    <row r="5268" spans="1:18" s="16" customFormat="1" x14ac:dyDescent="0.25">
      <c r="A5268"/>
      <c r="B5268" s="18"/>
      <c r="D5268"/>
      <c r="E5268"/>
      <c r="F5268"/>
      <c r="G5268"/>
      <c r="H5268"/>
      <c r="I5268"/>
      <c r="J5268"/>
      <c r="K5268"/>
      <c r="L5268"/>
      <c r="M5268"/>
      <c r="N5268"/>
      <c r="O5268"/>
      <c r="P5268"/>
      <c r="Q5268"/>
      <c r="R5268"/>
    </row>
    <row r="5269" spans="1:18" s="16" customFormat="1" x14ac:dyDescent="0.25">
      <c r="A5269"/>
      <c r="B5269" s="18"/>
      <c r="D5269"/>
      <c r="E5269"/>
      <c r="F5269"/>
      <c r="G5269"/>
      <c r="H5269"/>
      <c r="I5269"/>
      <c r="J5269"/>
      <c r="K5269"/>
      <c r="L5269"/>
      <c r="M5269"/>
      <c r="N5269"/>
      <c r="O5269"/>
      <c r="P5269"/>
      <c r="Q5269"/>
      <c r="R5269"/>
    </row>
    <row r="5270" spans="1:18" s="16" customFormat="1" x14ac:dyDescent="0.25">
      <c r="A5270"/>
      <c r="B5270" s="18"/>
      <c r="D5270"/>
      <c r="E5270"/>
      <c r="F5270"/>
      <c r="G5270"/>
      <c r="H5270"/>
      <c r="I5270"/>
      <c r="J5270"/>
      <c r="K5270"/>
      <c r="L5270"/>
      <c r="M5270"/>
      <c r="N5270"/>
      <c r="O5270"/>
      <c r="P5270"/>
      <c r="Q5270"/>
      <c r="R5270"/>
    </row>
    <row r="5271" spans="1:18" s="16" customFormat="1" x14ac:dyDescent="0.25">
      <c r="A5271"/>
      <c r="B5271" s="18"/>
      <c r="D5271"/>
      <c r="E5271"/>
      <c r="F5271"/>
      <c r="G5271"/>
      <c r="H5271"/>
      <c r="I5271"/>
      <c r="J5271"/>
      <c r="K5271"/>
      <c r="L5271"/>
      <c r="M5271"/>
      <c r="N5271"/>
      <c r="O5271"/>
      <c r="P5271"/>
      <c r="Q5271"/>
      <c r="R5271"/>
    </row>
    <row r="5272" spans="1:18" s="16" customFormat="1" x14ac:dyDescent="0.25">
      <c r="A5272"/>
      <c r="B5272" s="18"/>
      <c r="D5272"/>
      <c r="E5272"/>
      <c r="F5272"/>
      <c r="G5272"/>
      <c r="H5272"/>
      <c r="I5272"/>
      <c r="J5272"/>
      <c r="K5272"/>
      <c r="L5272"/>
      <c r="M5272"/>
      <c r="N5272"/>
      <c r="O5272"/>
      <c r="P5272"/>
      <c r="Q5272"/>
      <c r="R5272"/>
    </row>
    <row r="5273" spans="1:18" s="16" customFormat="1" x14ac:dyDescent="0.25">
      <c r="A5273"/>
      <c r="B5273" s="18"/>
      <c r="D5273"/>
      <c r="E5273"/>
      <c r="F5273"/>
      <c r="G5273"/>
      <c r="H5273"/>
      <c r="I5273"/>
      <c r="J5273"/>
      <c r="K5273"/>
      <c r="L5273"/>
      <c r="M5273"/>
      <c r="N5273"/>
      <c r="O5273"/>
      <c r="P5273"/>
      <c r="Q5273"/>
      <c r="R5273"/>
    </row>
    <row r="5274" spans="1:18" s="16" customFormat="1" x14ac:dyDescent="0.25">
      <c r="A5274"/>
      <c r="B5274" s="18"/>
      <c r="D5274"/>
      <c r="E5274"/>
      <c r="F5274"/>
      <c r="G5274"/>
      <c r="H5274"/>
      <c r="I5274"/>
      <c r="J5274"/>
      <c r="K5274"/>
      <c r="L5274"/>
      <c r="M5274"/>
      <c r="N5274"/>
      <c r="O5274"/>
      <c r="P5274"/>
      <c r="Q5274"/>
      <c r="R5274"/>
    </row>
    <row r="5275" spans="1:18" s="16" customFormat="1" x14ac:dyDescent="0.25">
      <c r="A5275"/>
      <c r="B5275" s="18"/>
      <c r="D5275"/>
      <c r="E5275"/>
      <c r="F5275"/>
      <c r="G5275"/>
      <c r="H5275"/>
      <c r="I5275"/>
      <c r="J5275"/>
      <c r="K5275"/>
      <c r="L5275"/>
      <c r="M5275"/>
      <c r="N5275"/>
      <c r="O5275"/>
      <c r="P5275"/>
      <c r="Q5275"/>
      <c r="R5275"/>
    </row>
    <row r="5276" spans="1:18" s="16" customFormat="1" x14ac:dyDescent="0.25">
      <c r="A5276"/>
      <c r="B5276" s="18"/>
      <c r="D5276"/>
      <c r="E5276"/>
      <c r="F5276"/>
      <c r="G5276"/>
      <c r="H5276"/>
      <c r="I5276"/>
      <c r="J5276"/>
      <c r="K5276"/>
      <c r="L5276"/>
      <c r="M5276"/>
      <c r="N5276"/>
      <c r="O5276"/>
      <c r="P5276"/>
      <c r="Q5276"/>
      <c r="R5276"/>
    </row>
    <row r="5277" spans="1:18" s="16" customFormat="1" x14ac:dyDescent="0.25">
      <c r="A5277"/>
      <c r="B5277" s="18"/>
      <c r="D5277"/>
      <c r="E5277"/>
      <c r="F5277"/>
      <c r="G5277"/>
      <c r="H5277"/>
      <c r="I5277"/>
      <c r="J5277"/>
      <c r="K5277"/>
      <c r="L5277"/>
      <c r="M5277"/>
      <c r="N5277"/>
      <c r="O5277"/>
      <c r="P5277"/>
      <c r="Q5277"/>
      <c r="R5277"/>
    </row>
    <row r="5278" spans="1:18" s="16" customFormat="1" x14ac:dyDescent="0.25">
      <c r="A5278"/>
      <c r="B5278" s="18"/>
      <c r="D5278"/>
      <c r="E5278"/>
      <c r="F5278"/>
      <c r="G5278"/>
      <c r="H5278"/>
      <c r="I5278"/>
      <c r="J5278"/>
      <c r="K5278"/>
      <c r="L5278"/>
      <c r="M5278"/>
      <c r="N5278"/>
      <c r="O5278"/>
      <c r="P5278"/>
      <c r="Q5278"/>
      <c r="R5278"/>
    </row>
    <row r="5279" spans="1:18" s="16" customFormat="1" x14ac:dyDescent="0.25">
      <c r="A5279"/>
      <c r="B5279" s="18"/>
      <c r="D5279"/>
      <c r="E5279"/>
      <c r="F5279"/>
      <c r="G5279"/>
      <c r="H5279"/>
      <c r="I5279"/>
      <c r="J5279"/>
      <c r="K5279"/>
      <c r="L5279"/>
      <c r="M5279"/>
      <c r="N5279"/>
      <c r="O5279"/>
      <c r="P5279"/>
      <c r="Q5279"/>
      <c r="R5279"/>
    </row>
    <row r="5280" spans="1:18" s="16" customFormat="1" x14ac:dyDescent="0.25">
      <c r="A5280"/>
      <c r="B5280" s="18"/>
      <c r="D5280"/>
      <c r="E5280"/>
      <c r="F5280"/>
      <c r="G5280"/>
      <c r="H5280"/>
      <c r="I5280"/>
      <c r="J5280"/>
      <c r="K5280"/>
      <c r="L5280"/>
      <c r="M5280"/>
      <c r="N5280"/>
      <c r="O5280"/>
      <c r="P5280"/>
      <c r="Q5280"/>
      <c r="R5280"/>
    </row>
    <row r="5281" spans="1:18" s="16" customFormat="1" x14ac:dyDescent="0.25">
      <c r="A5281"/>
      <c r="B5281" s="18"/>
      <c r="D5281"/>
      <c r="E5281"/>
      <c r="F5281"/>
      <c r="G5281"/>
      <c r="H5281"/>
      <c r="I5281"/>
      <c r="J5281"/>
      <c r="K5281"/>
      <c r="L5281"/>
      <c r="M5281"/>
      <c r="N5281"/>
      <c r="O5281"/>
      <c r="P5281"/>
      <c r="Q5281"/>
      <c r="R5281"/>
    </row>
    <row r="5282" spans="1:18" s="16" customFormat="1" x14ac:dyDescent="0.25">
      <c r="A5282"/>
      <c r="B5282" s="18"/>
      <c r="D5282"/>
      <c r="E5282"/>
      <c r="F5282"/>
      <c r="G5282"/>
      <c r="H5282"/>
      <c r="I5282"/>
      <c r="J5282"/>
      <c r="K5282"/>
      <c r="L5282"/>
      <c r="M5282"/>
      <c r="N5282"/>
      <c r="O5282"/>
      <c r="P5282"/>
      <c r="Q5282"/>
      <c r="R5282"/>
    </row>
    <row r="5283" spans="1:18" s="16" customFormat="1" x14ac:dyDescent="0.25">
      <c r="A5283"/>
      <c r="B5283" s="18"/>
      <c r="D5283"/>
      <c r="E5283"/>
      <c r="F5283"/>
      <c r="G5283"/>
      <c r="H5283"/>
      <c r="I5283"/>
      <c r="J5283"/>
      <c r="K5283"/>
      <c r="L5283"/>
      <c r="M5283"/>
      <c r="N5283"/>
      <c r="O5283"/>
      <c r="P5283"/>
      <c r="Q5283"/>
      <c r="R5283"/>
    </row>
    <row r="5284" spans="1:18" s="16" customFormat="1" x14ac:dyDescent="0.25">
      <c r="A5284"/>
      <c r="B5284" s="18"/>
      <c r="D5284"/>
      <c r="E5284"/>
      <c r="F5284"/>
      <c r="G5284"/>
      <c r="H5284"/>
      <c r="I5284"/>
      <c r="J5284"/>
      <c r="K5284"/>
      <c r="L5284"/>
      <c r="M5284"/>
      <c r="N5284"/>
      <c r="O5284"/>
      <c r="P5284"/>
      <c r="Q5284"/>
      <c r="R5284"/>
    </row>
    <row r="5285" spans="1:18" s="16" customFormat="1" x14ac:dyDescent="0.25">
      <c r="A5285"/>
      <c r="B5285" s="18"/>
      <c r="D5285"/>
      <c r="E5285"/>
      <c r="F5285"/>
      <c r="G5285"/>
      <c r="H5285"/>
      <c r="I5285"/>
      <c r="J5285"/>
      <c r="K5285"/>
      <c r="L5285"/>
      <c r="M5285"/>
      <c r="N5285"/>
      <c r="O5285"/>
      <c r="P5285"/>
      <c r="Q5285"/>
      <c r="R5285"/>
    </row>
    <row r="5286" spans="1:18" s="16" customFormat="1" x14ac:dyDescent="0.25">
      <c r="A5286"/>
      <c r="B5286" s="18"/>
      <c r="D5286"/>
      <c r="E5286"/>
      <c r="F5286"/>
      <c r="G5286"/>
      <c r="H5286"/>
      <c r="I5286"/>
      <c r="J5286"/>
      <c r="K5286"/>
      <c r="L5286"/>
      <c r="M5286"/>
      <c r="N5286"/>
      <c r="O5286"/>
      <c r="P5286"/>
      <c r="Q5286"/>
      <c r="R5286"/>
    </row>
    <row r="5287" spans="1:18" s="16" customFormat="1" x14ac:dyDescent="0.25">
      <c r="A5287"/>
      <c r="B5287" s="18"/>
      <c r="D5287"/>
      <c r="E5287"/>
      <c r="F5287"/>
      <c r="G5287"/>
      <c r="H5287"/>
      <c r="I5287"/>
      <c r="J5287"/>
      <c r="K5287"/>
      <c r="L5287"/>
      <c r="M5287"/>
      <c r="N5287"/>
      <c r="O5287"/>
      <c r="P5287"/>
      <c r="Q5287"/>
      <c r="R5287"/>
    </row>
    <row r="5288" spans="1:18" s="16" customFormat="1" x14ac:dyDescent="0.25">
      <c r="A5288"/>
      <c r="B5288" s="18"/>
      <c r="D5288"/>
      <c r="E5288"/>
      <c r="F5288"/>
      <c r="G5288"/>
      <c r="H5288"/>
      <c r="I5288"/>
      <c r="J5288"/>
      <c r="K5288"/>
      <c r="L5288"/>
      <c r="M5288"/>
      <c r="N5288"/>
      <c r="O5288"/>
      <c r="P5288"/>
      <c r="Q5288"/>
      <c r="R5288"/>
    </row>
    <row r="5289" spans="1:18" s="16" customFormat="1" x14ac:dyDescent="0.25">
      <c r="A5289"/>
      <c r="B5289" s="18"/>
      <c r="D5289"/>
      <c r="E5289"/>
      <c r="F5289"/>
      <c r="G5289"/>
      <c r="H5289"/>
      <c r="I5289"/>
      <c r="J5289"/>
      <c r="K5289"/>
      <c r="L5289"/>
      <c r="M5289"/>
      <c r="N5289"/>
      <c r="O5289"/>
      <c r="P5289"/>
      <c r="Q5289"/>
      <c r="R5289"/>
    </row>
    <row r="5290" spans="1:18" s="16" customFormat="1" x14ac:dyDescent="0.25">
      <c r="A5290"/>
      <c r="B5290" s="18"/>
      <c r="D5290"/>
      <c r="E5290"/>
      <c r="F5290"/>
      <c r="G5290"/>
      <c r="H5290"/>
      <c r="I5290"/>
      <c r="J5290"/>
      <c r="K5290"/>
      <c r="L5290"/>
      <c r="M5290"/>
      <c r="N5290"/>
      <c r="O5290"/>
      <c r="P5290"/>
      <c r="Q5290"/>
      <c r="R5290"/>
    </row>
    <row r="5291" spans="1:18" s="16" customFormat="1" x14ac:dyDescent="0.25">
      <c r="A5291"/>
      <c r="B5291" s="18"/>
      <c r="D5291"/>
      <c r="E5291"/>
      <c r="F5291"/>
      <c r="G5291"/>
      <c r="H5291"/>
      <c r="I5291"/>
      <c r="J5291"/>
      <c r="K5291"/>
      <c r="L5291"/>
      <c r="M5291"/>
      <c r="N5291"/>
      <c r="O5291"/>
      <c r="P5291"/>
      <c r="Q5291"/>
      <c r="R5291"/>
    </row>
    <row r="5292" spans="1:18" s="16" customFormat="1" x14ac:dyDescent="0.25">
      <c r="A5292"/>
      <c r="B5292" s="18"/>
      <c r="D5292"/>
      <c r="E5292"/>
      <c r="F5292"/>
      <c r="G5292"/>
      <c r="H5292"/>
      <c r="I5292"/>
      <c r="J5292"/>
      <c r="K5292"/>
      <c r="L5292"/>
      <c r="M5292"/>
      <c r="N5292"/>
      <c r="O5292"/>
      <c r="P5292"/>
      <c r="Q5292"/>
      <c r="R5292"/>
    </row>
    <row r="5293" spans="1:18" s="16" customFormat="1" x14ac:dyDescent="0.25">
      <c r="A5293"/>
      <c r="B5293" s="18"/>
      <c r="D5293"/>
      <c r="E5293"/>
      <c r="F5293"/>
      <c r="G5293"/>
      <c r="H5293"/>
      <c r="I5293"/>
      <c r="J5293"/>
      <c r="K5293"/>
      <c r="L5293"/>
      <c r="M5293"/>
      <c r="N5293"/>
      <c r="O5293"/>
      <c r="P5293"/>
      <c r="Q5293"/>
      <c r="R5293"/>
    </row>
    <row r="5294" spans="1:18" s="16" customFormat="1" x14ac:dyDescent="0.25">
      <c r="A5294"/>
      <c r="B5294" s="18"/>
      <c r="D5294"/>
      <c r="E5294"/>
      <c r="F5294"/>
      <c r="G5294"/>
      <c r="H5294"/>
      <c r="I5294"/>
      <c r="J5294"/>
      <c r="K5294"/>
      <c r="L5294"/>
      <c r="M5294"/>
      <c r="N5294"/>
      <c r="O5294"/>
      <c r="P5294"/>
      <c r="Q5294"/>
      <c r="R5294"/>
    </row>
    <row r="5295" spans="1:18" s="16" customFormat="1" x14ac:dyDescent="0.25">
      <c r="A5295"/>
      <c r="B5295" s="18"/>
      <c r="D5295"/>
      <c r="E5295"/>
      <c r="F5295"/>
      <c r="G5295"/>
      <c r="H5295"/>
      <c r="I5295"/>
      <c r="J5295"/>
      <c r="K5295"/>
      <c r="L5295"/>
      <c r="M5295"/>
      <c r="N5295"/>
      <c r="O5295"/>
      <c r="P5295"/>
      <c r="Q5295"/>
      <c r="R5295"/>
    </row>
    <row r="5296" spans="1:18" s="16" customFormat="1" x14ac:dyDescent="0.25">
      <c r="A5296"/>
      <c r="B5296" s="18"/>
      <c r="D5296"/>
      <c r="E5296"/>
      <c r="F5296"/>
      <c r="G5296"/>
      <c r="H5296"/>
      <c r="I5296"/>
      <c r="J5296"/>
      <c r="K5296"/>
      <c r="L5296"/>
      <c r="M5296"/>
      <c r="N5296"/>
      <c r="O5296"/>
      <c r="P5296"/>
      <c r="Q5296"/>
      <c r="R5296"/>
    </row>
    <row r="5297" spans="1:18" s="16" customFormat="1" x14ac:dyDescent="0.25">
      <c r="A5297"/>
      <c r="B5297" s="18"/>
      <c r="D5297"/>
      <c r="E5297"/>
      <c r="F5297"/>
      <c r="G5297"/>
      <c r="H5297"/>
      <c r="I5297"/>
      <c r="J5297"/>
      <c r="K5297"/>
      <c r="L5297"/>
      <c r="M5297"/>
      <c r="N5297"/>
      <c r="O5297"/>
      <c r="P5297"/>
      <c r="Q5297"/>
      <c r="R5297"/>
    </row>
    <row r="5298" spans="1:18" s="16" customFormat="1" x14ac:dyDescent="0.25">
      <c r="A5298"/>
      <c r="B5298" s="18"/>
      <c r="D5298"/>
      <c r="E5298"/>
      <c r="F5298"/>
      <c r="G5298"/>
      <c r="H5298"/>
      <c r="I5298"/>
      <c r="J5298"/>
      <c r="K5298"/>
      <c r="L5298"/>
      <c r="M5298"/>
      <c r="N5298"/>
      <c r="O5298"/>
      <c r="P5298"/>
      <c r="Q5298"/>
      <c r="R5298"/>
    </row>
    <row r="5299" spans="1:18" s="16" customFormat="1" x14ac:dyDescent="0.25">
      <c r="A5299"/>
      <c r="B5299" s="18"/>
      <c r="D5299"/>
      <c r="E5299"/>
      <c r="F5299"/>
      <c r="G5299"/>
      <c r="H5299"/>
      <c r="I5299"/>
      <c r="J5299"/>
      <c r="K5299"/>
      <c r="L5299"/>
      <c r="M5299"/>
      <c r="N5299"/>
      <c r="O5299"/>
      <c r="P5299"/>
      <c r="Q5299"/>
      <c r="R5299"/>
    </row>
    <row r="5300" spans="1:18" s="16" customFormat="1" x14ac:dyDescent="0.25">
      <c r="A5300"/>
      <c r="B5300" s="18"/>
      <c r="D5300"/>
      <c r="E5300"/>
      <c r="F5300"/>
      <c r="G5300"/>
      <c r="H5300"/>
      <c r="I5300"/>
      <c r="J5300"/>
      <c r="K5300"/>
      <c r="L5300"/>
      <c r="M5300"/>
      <c r="N5300"/>
      <c r="O5300"/>
      <c r="P5300"/>
      <c r="Q5300"/>
      <c r="R5300"/>
    </row>
    <row r="5301" spans="1:18" s="16" customFormat="1" x14ac:dyDescent="0.25">
      <c r="A5301"/>
      <c r="B5301" s="18"/>
      <c r="D5301"/>
      <c r="E5301"/>
      <c r="F5301"/>
      <c r="G5301"/>
      <c r="H5301"/>
      <c r="I5301"/>
      <c r="J5301"/>
      <c r="K5301"/>
      <c r="L5301"/>
      <c r="M5301"/>
      <c r="N5301"/>
      <c r="O5301"/>
      <c r="P5301"/>
      <c r="Q5301"/>
      <c r="R5301"/>
    </row>
    <row r="5302" spans="1:18" s="16" customFormat="1" x14ac:dyDescent="0.25">
      <c r="A5302"/>
      <c r="B5302" s="18"/>
      <c r="D5302"/>
      <c r="E5302"/>
      <c r="F5302"/>
      <c r="G5302"/>
      <c r="H5302"/>
      <c r="I5302"/>
      <c r="J5302"/>
      <c r="K5302"/>
      <c r="L5302"/>
      <c r="M5302"/>
      <c r="N5302"/>
      <c r="O5302"/>
      <c r="P5302"/>
      <c r="Q5302"/>
      <c r="R5302"/>
    </row>
    <row r="5303" spans="1:18" s="16" customFormat="1" x14ac:dyDescent="0.25">
      <c r="A5303"/>
      <c r="B5303" s="18"/>
      <c r="D5303"/>
      <c r="E5303"/>
      <c r="F5303"/>
      <c r="G5303"/>
      <c r="H5303"/>
      <c r="I5303"/>
      <c r="J5303"/>
      <c r="K5303"/>
      <c r="L5303"/>
      <c r="M5303"/>
      <c r="N5303"/>
      <c r="O5303"/>
      <c r="P5303"/>
      <c r="Q5303"/>
      <c r="R5303"/>
    </row>
    <row r="5304" spans="1:18" s="16" customFormat="1" x14ac:dyDescent="0.25">
      <c r="A5304"/>
      <c r="B5304" s="18"/>
      <c r="D5304"/>
      <c r="E5304"/>
      <c r="F5304"/>
      <c r="G5304"/>
      <c r="H5304"/>
      <c r="I5304"/>
      <c r="J5304"/>
      <c r="K5304"/>
      <c r="L5304"/>
      <c r="M5304"/>
      <c r="N5304"/>
      <c r="O5304"/>
      <c r="P5304"/>
      <c r="Q5304"/>
      <c r="R5304"/>
    </row>
    <row r="5305" spans="1:18" s="16" customFormat="1" x14ac:dyDescent="0.25">
      <c r="A5305"/>
      <c r="B5305" s="18"/>
      <c r="D5305"/>
      <c r="E5305"/>
      <c r="F5305"/>
      <c r="G5305"/>
      <c r="H5305"/>
      <c r="I5305"/>
      <c r="J5305"/>
      <c r="K5305"/>
      <c r="L5305"/>
      <c r="M5305"/>
      <c r="N5305"/>
      <c r="O5305"/>
      <c r="P5305"/>
      <c r="Q5305"/>
      <c r="R5305"/>
    </row>
    <row r="5306" spans="1:18" s="16" customFormat="1" x14ac:dyDescent="0.25">
      <c r="A5306"/>
      <c r="B5306" s="18"/>
      <c r="D5306"/>
      <c r="E5306"/>
      <c r="F5306"/>
      <c r="G5306"/>
      <c r="H5306"/>
      <c r="I5306"/>
      <c r="J5306"/>
      <c r="K5306"/>
      <c r="L5306"/>
      <c r="M5306"/>
      <c r="N5306"/>
      <c r="O5306"/>
      <c r="P5306"/>
      <c r="Q5306"/>
      <c r="R5306"/>
    </row>
    <row r="5307" spans="1:18" s="16" customFormat="1" x14ac:dyDescent="0.25">
      <c r="A5307"/>
      <c r="B5307" s="18"/>
      <c r="D5307"/>
      <c r="E5307"/>
      <c r="F5307"/>
      <c r="G5307"/>
      <c r="H5307"/>
      <c r="I5307"/>
      <c r="J5307"/>
      <c r="K5307"/>
      <c r="L5307"/>
      <c r="M5307"/>
      <c r="N5307"/>
      <c r="O5307"/>
      <c r="P5307"/>
      <c r="Q5307"/>
      <c r="R5307"/>
    </row>
    <row r="5308" spans="1:18" s="16" customFormat="1" x14ac:dyDescent="0.25">
      <c r="A5308"/>
      <c r="B5308" s="18"/>
      <c r="D5308"/>
      <c r="E5308"/>
      <c r="F5308"/>
      <c r="G5308"/>
      <c r="H5308"/>
      <c r="I5308"/>
      <c r="J5308"/>
      <c r="K5308"/>
      <c r="L5308"/>
      <c r="M5308"/>
      <c r="N5308"/>
      <c r="O5308"/>
      <c r="P5308"/>
      <c r="Q5308"/>
      <c r="R5308"/>
    </row>
    <row r="5309" spans="1:18" s="16" customFormat="1" x14ac:dyDescent="0.25">
      <c r="A5309"/>
      <c r="B5309" s="18"/>
      <c r="D5309"/>
      <c r="E5309"/>
      <c r="F5309"/>
      <c r="G5309"/>
      <c r="H5309"/>
      <c r="I5309"/>
      <c r="J5309"/>
      <c r="K5309"/>
      <c r="L5309"/>
      <c r="M5309"/>
      <c r="N5309"/>
      <c r="O5309"/>
      <c r="P5309"/>
      <c r="Q5309"/>
      <c r="R5309"/>
    </row>
    <row r="5310" spans="1:18" s="16" customFormat="1" x14ac:dyDescent="0.25">
      <c r="A5310"/>
      <c r="B5310" s="18"/>
      <c r="D5310"/>
      <c r="E5310"/>
      <c r="F5310"/>
      <c r="G5310"/>
      <c r="H5310"/>
      <c r="I5310"/>
      <c r="J5310"/>
      <c r="K5310"/>
      <c r="L5310"/>
      <c r="M5310"/>
      <c r="N5310"/>
      <c r="O5310"/>
      <c r="P5310"/>
      <c r="Q5310"/>
      <c r="R5310"/>
    </row>
    <row r="5311" spans="1:18" s="16" customFormat="1" x14ac:dyDescent="0.25">
      <c r="A5311"/>
      <c r="B5311" s="18"/>
      <c r="D5311"/>
      <c r="E5311"/>
      <c r="F5311"/>
      <c r="G5311"/>
      <c r="H5311"/>
      <c r="I5311"/>
      <c r="J5311"/>
      <c r="K5311"/>
      <c r="L5311"/>
      <c r="M5311"/>
      <c r="N5311"/>
      <c r="O5311"/>
      <c r="P5311"/>
      <c r="Q5311"/>
      <c r="R5311"/>
    </row>
    <row r="5312" spans="1:18" s="16" customFormat="1" x14ac:dyDescent="0.25">
      <c r="A5312"/>
      <c r="B5312" s="17"/>
      <c r="D5312"/>
      <c r="E5312"/>
      <c r="F5312"/>
      <c r="G5312"/>
      <c r="H5312"/>
      <c r="I5312"/>
      <c r="J5312"/>
      <c r="K5312"/>
      <c r="L5312"/>
      <c r="M5312"/>
      <c r="N5312"/>
      <c r="O5312"/>
      <c r="P5312"/>
      <c r="Q5312"/>
      <c r="R5312"/>
    </row>
    <row r="5313" spans="1:18" s="16" customFormat="1" x14ac:dyDescent="0.25">
      <c r="A5313"/>
      <c r="B5313" s="18"/>
      <c r="D5313"/>
      <c r="E5313"/>
      <c r="F5313"/>
      <c r="G5313"/>
      <c r="H5313"/>
      <c r="I5313"/>
      <c r="J5313"/>
      <c r="K5313"/>
      <c r="L5313"/>
      <c r="M5313"/>
      <c r="N5313"/>
      <c r="O5313"/>
      <c r="P5313"/>
      <c r="Q5313"/>
      <c r="R5313"/>
    </row>
    <row r="5314" spans="1:18" s="16" customFormat="1" x14ac:dyDescent="0.25">
      <c r="A5314"/>
      <c r="B5314" s="18"/>
      <c r="D5314"/>
      <c r="E5314"/>
      <c r="F5314"/>
      <c r="G5314"/>
      <c r="H5314"/>
      <c r="I5314"/>
      <c r="J5314"/>
      <c r="K5314"/>
      <c r="L5314"/>
      <c r="M5314"/>
      <c r="N5314"/>
      <c r="O5314"/>
      <c r="P5314"/>
      <c r="Q5314"/>
      <c r="R5314"/>
    </row>
    <row r="5315" spans="1:18" s="16" customFormat="1" x14ac:dyDescent="0.25">
      <c r="A5315"/>
      <c r="B5315" s="18"/>
      <c r="D5315"/>
      <c r="E5315"/>
      <c r="F5315"/>
      <c r="G5315"/>
      <c r="H5315"/>
      <c r="I5315"/>
      <c r="J5315"/>
      <c r="K5315"/>
      <c r="L5315"/>
      <c r="M5315"/>
      <c r="N5315"/>
      <c r="O5315"/>
      <c r="P5315"/>
      <c r="Q5315"/>
      <c r="R5315"/>
    </row>
    <row r="5316" spans="1:18" s="16" customFormat="1" x14ac:dyDescent="0.25">
      <c r="A5316"/>
      <c r="B5316" s="18"/>
      <c r="D5316"/>
      <c r="E5316"/>
      <c r="F5316"/>
      <c r="G5316"/>
      <c r="H5316"/>
      <c r="I5316"/>
      <c r="J5316"/>
      <c r="K5316"/>
      <c r="L5316"/>
      <c r="M5316"/>
      <c r="N5316"/>
      <c r="O5316"/>
      <c r="P5316"/>
      <c r="Q5316"/>
      <c r="R5316"/>
    </row>
    <row r="5317" spans="1:18" s="16" customFormat="1" x14ac:dyDescent="0.25">
      <c r="A5317"/>
      <c r="B5317" s="18"/>
      <c r="D5317"/>
      <c r="E5317"/>
      <c r="F5317"/>
      <c r="G5317"/>
      <c r="H5317"/>
      <c r="I5317"/>
      <c r="J5317"/>
      <c r="K5317"/>
      <c r="L5317"/>
      <c r="M5317"/>
      <c r="N5317"/>
      <c r="O5317"/>
      <c r="P5317"/>
      <c r="Q5317"/>
      <c r="R5317"/>
    </row>
    <row r="5318" spans="1:18" s="16" customFormat="1" x14ac:dyDescent="0.25">
      <c r="A5318"/>
      <c r="B5318" s="18"/>
      <c r="D5318"/>
      <c r="E5318"/>
      <c r="F5318"/>
      <c r="G5318"/>
      <c r="H5318"/>
      <c r="I5318"/>
      <c r="J5318"/>
      <c r="K5318"/>
      <c r="L5318"/>
      <c r="M5318"/>
      <c r="N5318"/>
      <c r="O5318"/>
      <c r="P5318"/>
      <c r="Q5318"/>
      <c r="R5318"/>
    </row>
    <row r="5319" spans="1:18" s="16" customFormat="1" x14ac:dyDescent="0.25">
      <c r="A5319"/>
      <c r="B5319" s="18"/>
      <c r="D5319"/>
      <c r="E5319"/>
      <c r="F5319"/>
      <c r="G5319"/>
      <c r="H5319"/>
      <c r="I5319"/>
      <c r="J5319"/>
      <c r="K5319"/>
      <c r="L5319"/>
      <c r="M5319"/>
      <c r="N5319"/>
      <c r="O5319"/>
      <c r="P5319"/>
      <c r="Q5319"/>
      <c r="R5319"/>
    </row>
    <row r="5320" spans="1:18" s="16" customFormat="1" x14ac:dyDescent="0.25">
      <c r="A5320"/>
      <c r="B5320" s="18"/>
      <c r="D5320"/>
      <c r="E5320"/>
      <c r="F5320"/>
      <c r="G5320"/>
      <c r="H5320"/>
      <c r="I5320"/>
      <c r="J5320"/>
      <c r="K5320"/>
      <c r="L5320"/>
      <c r="M5320"/>
      <c r="N5320"/>
      <c r="O5320"/>
      <c r="P5320"/>
      <c r="Q5320"/>
      <c r="R5320"/>
    </row>
    <row r="5321" spans="1:18" s="16" customFormat="1" x14ac:dyDescent="0.25">
      <c r="A5321"/>
      <c r="B5321" s="18"/>
      <c r="D5321"/>
      <c r="E5321"/>
      <c r="F5321"/>
      <c r="G5321"/>
      <c r="H5321"/>
      <c r="I5321"/>
      <c r="J5321"/>
      <c r="K5321"/>
      <c r="L5321"/>
      <c r="M5321"/>
      <c r="N5321"/>
      <c r="O5321"/>
      <c r="P5321"/>
      <c r="Q5321"/>
      <c r="R5321"/>
    </row>
    <row r="5322" spans="1:18" s="16" customFormat="1" x14ac:dyDescent="0.25">
      <c r="A5322"/>
      <c r="B5322" s="18"/>
      <c r="D5322"/>
      <c r="E5322"/>
      <c r="F5322"/>
      <c r="G5322"/>
      <c r="H5322"/>
      <c r="I5322"/>
      <c r="J5322"/>
      <c r="K5322"/>
      <c r="L5322"/>
      <c r="M5322"/>
      <c r="N5322"/>
      <c r="O5322"/>
      <c r="P5322"/>
      <c r="Q5322"/>
      <c r="R5322"/>
    </row>
    <row r="5323" spans="1:18" s="16" customFormat="1" x14ac:dyDescent="0.25">
      <c r="A5323"/>
      <c r="B5323" s="18"/>
      <c r="D5323"/>
      <c r="E5323"/>
      <c r="F5323"/>
      <c r="G5323"/>
      <c r="H5323"/>
      <c r="I5323"/>
      <c r="J5323"/>
      <c r="K5323"/>
      <c r="L5323"/>
      <c r="M5323"/>
      <c r="N5323"/>
      <c r="O5323"/>
      <c r="P5323"/>
      <c r="Q5323"/>
      <c r="R5323"/>
    </row>
    <row r="5324" spans="1:18" s="16" customFormat="1" x14ac:dyDescent="0.25">
      <c r="A5324"/>
      <c r="B5324" s="18"/>
      <c r="D5324"/>
      <c r="E5324"/>
      <c r="F5324"/>
      <c r="G5324"/>
      <c r="H5324"/>
      <c r="I5324"/>
      <c r="J5324"/>
      <c r="K5324"/>
      <c r="L5324"/>
      <c r="M5324"/>
      <c r="N5324"/>
      <c r="O5324"/>
      <c r="P5324"/>
      <c r="Q5324"/>
      <c r="R5324"/>
    </row>
    <row r="5325" spans="1:18" s="16" customFormat="1" x14ac:dyDescent="0.25">
      <c r="A5325"/>
      <c r="B5325" s="18"/>
      <c r="D5325"/>
      <c r="E5325"/>
      <c r="F5325"/>
      <c r="G5325"/>
      <c r="H5325"/>
      <c r="I5325"/>
      <c r="J5325"/>
      <c r="K5325"/>
      <c r="L5325"/>
      <c r="M5325"/>
      <c r="N5325"/>
      <c r="O5325"/>
      <c r="P5325"/>
      <c r="Q5325"/>
      <c r="R5325"/>
    </row>
    <row r="5326" spans="1:18" s="16" customFormat="1" x14ac:dyDescent="0.25">
      <c r="A5326"/>
      <c r="B5326" s="18"/>
      <c r="D5326"/>
      <c r="E5326"/>
      <c r="F5326"/>
      <c r="G5326"/>
      <c r="H5326"/>
      <c r="I5326"/>
      <c r="J5326"/>
      <c r="K5326"/>
      <c r="L5326"/>
      <c r="M5326"/>
      <c r="N5326"/>
      <c r="O5326"/>
      <c r="P5326"/>
      <c r="Q5326"/>
      <c r="R5326"/>
    </row>
    <row r="5327" spans="1:18" s="16" customFormat="1" x14ac:dyDescent="0.25">
      <c r="A5327"/>
      <c r="B5327" s="18"/>
      <c r="D5327"/>
      <c r="E5327"/>
      <c r="F5327"/>
      <c r="G5327"/>
      <c r="H5327"/>
      <c r="I5327"/>
      <c r="J5327"/>
      <c r="K5327"/>
      <c r="L5327"/>
      <c r="M5327"/>
      <c r="N5327"/>
      <c r="O5327"/>
      <c r="P5327"/>
      <c r="Q5327"/>
      <c r="R5327"/>
    </row>
    <row r="5328" spans="1:18" s="16" customFormat="1" x14ac:dyDescent="0.25">
      <c r="A5328"/>
      <c r="B5328" s="18"/>
      <c r="D5328"/>
      <c r="E5328"/>
      <c r="F5328"/>
      <c r="G5328"/>
      <c r="H5328"/>
      <c r="I5328"/>
      <c r="J5328"/>
      <c r="K5328"/>
      <c r="L5328"/>
      <c r="M5328"/>
      <c r="N5328"/>
      <c r="O5328"/>
      <c r="P5328"/>
      <c r="Q5328"/>
      <c r="R5328"/>
    </row>
    <row r="5329" spans="1:18" s="16" customFormat="1" x14ac:dyDescent="0.25">
      <c r="A5329"/>
      <c r="B5329" s="18"/>
      <c r="D5329"/>
      <c r="E5329"/>
      <c r="F5329"/>
      <c r="G5329"/>
      <c r="H5329"/>
      <c r="I5329"/>
      <c r="J5329"/>
      <c r="K5329"/>
      <c r="L5329"/>
      <c r="M5329"/>
      <c r="N5329"/>
      <c r="O5329"/>
      <c r="P5329"/>
      <c r="Q5329"/>
      <c r="R5329"/>
    </row>
    <row r="5330" spans="1:18" s="16" customFormat="1" x14ac:dyDescent="0.25">
      <c r="A5330"/>
      <c r="B5330" s="18"/>
      <c r="D5330"/>
      <c r="E5330"/>
      <c r="F5330"/>
      <c r="G5330"/>
      <c r="H5330"/>
      <c r="I5330"/>
      <c r="J5330"/>
      <c r="K5330"/>
      <c r="L5330"/>
      <c r="M5330"/>
      <c r="N5330"/>
      <c r="O5330"/>
      <c r="P5330"/>
      <c r="Q5330"/>
      <c r="R5330"/>
    </row>
    <row r="5331" spans="1:18" s="16" customFormat="1" x14ac:dyDescent="0.25">
      <c r="A5331"/>
      <c r="B5331" s="18"/>
      <c r="D5331"/>
      <c r="E5331"/>
      <c r="F5331"/>
      <c r="G5331"/>
      <c r="H5331"/>
      <c r="I5331"/>
      <c r="J5331"/>
      <c r="K5331"/>
      <c r="L5331"/>
      <c r="M5331"/>
      <c r="N5331"/>
      <c r="O5331"/>
      <c r="P5331"/>
      <c r="Q5331"/>
      <c r="R5331"/>
    </row>
    <row r="5332" spans="1:18" s="16" customFormat="1" x14ac:dyDescent="0.25">
      <c r="A5332"/>
      <c r="B5332" s="18"/>
      <c r="D5332"/>
      <c r="E5332"/>
      <c r="F5332"/>
      <c r="G5332"/>
      <c r="H5332"/>
      <c r="I5332"/>
      <c r="J5332"/>
      <c r="K5332"/>
      <c r="L5332"/>
      <c r="M5332"/>
      <c r="N5332"/>
      <c r="O5332"/>
      <c r="P5332"/>
      <c r="Q5332"/>
      <c r="R5332"/>
    </row>
    <row r="5333" spans="1:18" s="16" customFormat="1" x14ac:dyDescent="0.25">
      <c r="A5333"/>
      <c r="B5333" s="18"/>
      <c r="D5333"/>
      <c r="E5333"/>
      <c r="F5333"/>
      <c r="G5333"/>
      <c r="H5333"/>
      <c r="I5333"/>
      <c r="J5333"/>
      <c r="K5333"/>
      <c r="L5333"/>
      <c r="M5333"/>
      <c r="N5333"/>
      <c r="O5333"/>
      <c r="P5333"/>
      <c r="Q5333"/>
      <c r="R5333"/>
    </row>
    <row r="5334" spans="1:18" s="16" customFormat="1" x14ac:dyDescent="0.25">
      <c r="A5334"/>
      <c r="B5334" s="18"/>
      <c r="D5334"/>
      <c r="E5334"/>
      <c r="F5334"/>
      <c r="G5334"/>
      <c r="H5334"/>
      <c r="I5334"/>
      <c r="J5334"/>
      <c r="K5334"/>
      <c r="L5334"/>
      <c r="M5334"/>
      <c r="N5334"/>
      <c r="O5334"/>
      <c r="P5334"/>
      <c r="Q5334"/>
      <c r="R5334"/>
    </row>
    <row r="5335" spans="1:18" s="16" customFormat="1" x14ac:dyDescent="0.25">
      <c r="A5335"/>
      <c r="B5335" s="18"/>
      <c r="D5335"/>
      <c r="E5335"/>
      <c r="F5335"/>
      <c r="G5335"/>
      <c r="H5335"/>
      <c r="I5335"/>
      <c r="J5335"/>
      <c r="K5335"/>
      <c r="L5335"/>
      <c r="M5335"/>
      <c r="N5335"/>
      <c r="O5335"/>
      <c r="P5335"/>
      <c r="Q5335"/>
      <c r="R5335"/>
    </row>
    <row r="5336" spans="1:18" s="16" customFormat="1" x14ac:dyDescent="0.25">
      <c r="A5336"/>
      <c r="B5336" s="18"/>
      <c r="D5336"/>
      <c r="E5336"/>
      <c r="F5336"/>
      <c r="G5336"/>
      <c r="H5336"/>
      <c r="I5336"/>
      <c r="J5336"/>
      <c r="K5336"/>
      <c r="L5336"/>
      <c r="M5336"/>
      <c r="N5336"/>
      <c r="O5336"/>
      <c r="P5336"/>
      <c r="Q5336"/>
      <c r="R5336"/>
    </row>
    <row r="5337" spans="1:18" s="16" customFormat="1" x14ac:dyDescent="0.25">
      <c r="A5337"/>
      <c r="B5337" s="18"/>
      <c r="D5337"/>
      <c r="E5337"/>
      <c r="F5337"/>
      <c r="G5337"/>
      <c r="H5337"/>
      <c r="I5337"/>
      <c r="J5337"/>
      <c r="K5337"/>
      <c r="L5337"/>
      <c r="M5337"/>
      <c r="N5337"/>
      <c r="O5337"/>
      <c r="P5337"/>
      <c r="Q5337"/>
      <c r="R5337"/>
    </row>
    <row r="5338" spans="1:18" s="16" customFormat="1" x14ac:dyDescent="0.25">
      <c r="A5338"/>
      <c r="B5338" s="18"/>
      <c r="D5338"/>
      <c r="E5338"/>
      <c r="F5338"/>
      <c r="G5338"/>
      <c r="H5338"/>
      <c r="I5338"/>
      <c r="J5338"/>
      <c r="K5338"/>
      <c r="L5338"/>
      <c r="M5338"/>
      <c r="N5338"/>
      <c r="O5338"/>
      <c r="P5338"/>
      <c r="Q5338"/>
      <c r="R5338"/>
    </row>
    <row r="5339" spans="1:18" s="16" customFormat="1" x14ac:dyDescent="0.25">
      <c r="A5339"/>
      <c r="B5339" s="18"/>
      <c r="D5339"/>
      <c r="E5339"/>
      <c r="F5339"/>
      <c r="G5339"/>
      <c r="H5339"/>
      <c r="I5339"/>
      <c r="J5339"/>
      <c r="K5339"/>
      <c r="L5339"/>
      <c r="M5339"/>
      <c r="N5339"/>
      <c r="O5339"/>
      <c r="P5339"/>
      <c r="Q5339"/>
      <c r="R5339"/>
    </row>
    <row r="5340" spans="1:18" s="16" customFormat="1" x14ac:dyDescent="0.25">
      <c r="A5340"/>
      <c r="B5340" s="18"/>
      <c r="D5340"/>
      <c r="E5340"/>
      <c r="F5340"/>
      <c r="G5340"/>
      <c r="H5340"/>
      <c r="I5340"/>
      <c r="J5340"/>
      <c r="K5340"/>
      <c r="L5340"/>
      <c r="M5340"/>
      <c r="N5340"/>
      <c r="O5340"/>
      <c r="P5340"/>
      <c r="Q5340"/>
      <c r="R5340"/>
    </row>
    <row r="5341" spans="1:18" s="16" customFormat="1" x14ac:dyDescent="0.25">
      <c r="A5341"/>
      <c r="B5341" s="18"/>
      <c r="D5341"/>
      <c r="E5341"/>
      <c r="F5341"/>
      <c r="G5341"/>
      <c r="H5341"/>
      <c r="I5341"/>
      <c r="J5341"/>
      <c r="K5341"/>
      <c r="L5341"/>
      <c r="M5341"/>
      <c r="N5341"/>
      <c r="O5341"/>
      <c r="P5341"/>
      <c r="Q5341"/>
      <c r="R5341"/>
    </row>
    <row r="5342" spans="1:18" s="16" customFormat="1" x14ac:dyDescent="0.25">
      <c r="A5342"/>
      <c r="B5342" s="18"/>
      <c r="D5342"/>
      <c r="E5342"/>
      <c r="F5342"/>
      <c r="G5342"/>
      <c r="H5342"/>
      <c r="I5342"/>
      <c r="J5342"/>
      <c r="K5342"/>
      <c r="L5342"/>
      <c r="M5342"/>
      <c r="N5342"/>
      <c r="O5342"/>
      <c r="P5342"/>
      <c r="Q5342"/>
      <c r="R5342"/>
    </row>
    <row r="5343" spans="1:18" s="16" customFormat="1" x14ac:dyDescent="0.25">
      <c r="A5343"/>
      <c r="B5343" s="18"/>
      <c r="D5343"/>
      <c r="E5343"/>
      <c r="F5343"/>
      <c r="G5343"/>
      <c r="H5343"/>
      <c r="I5343"/>
      <c r="J5343"/>
      <c r="K5343"/>
      <c r="L5343"/>
      <c r="M5343"/>
      <c r="N5343"/>
      <c r="O5343"/>
      <c r="P5343"/>
      <c r="Q5343"/>
      <c r="R5343"/>
    </row>
    <row r="5344" spans="1:18" s="16" customFormat="1" x14ac:dyDescent="0.25">
      <c r="A5344"/>
      <c r="B5344" s="18"/>
      <c r="D5344"/>
      <c r="E5344"/>
      <c r="F5344"/>
      <c r="G5344"/>
      <c r="H5344"/>
      <c r="I5344"/>
      <c r="J5344"/>
      <c r="K5344"/>
      <c r="L5344"/>
      <c r="M5344"/>
      <c r="N5344"/>
      <c r="O5344"/>
      <c r="P5344"/>
      <c r="Q5344"/>
      <c r="R5344"/>
    </row>
    <row r="5345" spans="1:18" s="16" customFormat="1" x14ac:dyDescent="0.25">
      <c r="A5345"/>
      <c r="B5345" s="18"/>
      <c r="D5345"/>
      <c r="E5345"/>
      <c r="F5345"/>
      <c r="G5345"/>
      <c r="H5345"/>
      <c r="I5345"/>
      <c r="J5345"/>
      <c r="K5345"/>
      <c r="L5345"/>
      <c r="M5345"/>
      <c r="N5345"/>
      <c r="O5345"/>
      <c r="P5345"/>
      <c r="Q5345"/>
      <c r="R5345"/>
    </row>
    <row r="5346" spans="1:18" s="16" customFormat="1" x14ac:dyDescent="0.25">
      <c r="A5346"/>
      <c r="B5346" s="18"/>
      <c r="D5346"/>
      <c r="E5346"/>
      <c r="F5346"/>
      <c r="G5346"/>
      <c r="H5346"/>
      <c r="I5346"/>
      <c r="J5346"/>
      <c r="K5346"/>
      <c r="L5346"/>
      <c r="M5346"/>
      <c r="N5346"/>
      <c r="O5346"/>
      <c r="P5346"/>
      <c r="Q5346"/>
      <c r="R5346"/>
    </row>
    <row r="5347" spans="1:18" s="16" customFormat="1" x14ac:dyDescent="0.25">
      <c r="A5347"/>
      <c r="B5347" s="18"/>
      <c r="D5347"/>
      <c r="E5347"/>
      <c r="F5347"/>
      <c r="G5347"/>
      <c r="H5347"/>
      <c r="I5347"/>
      <c r="J5347"/>
      <c r="K5347"/>
      <c r="L5347"/>
      <c r="M5347"/>
      <c r="N5347"/>
      <c r="O5347"/>
      <c r="P5347"/>
      <c r="Q5347"/>
      <c r="R5347"/>
    </row>
    <row r="5348" spans="1:18" s="16" customFormat="1" x14ac:dyDescent="0.25">
      <c r="A5348"/>
      <c r="B5348" s="18"/>
      <c r="D5348"/>
      <c r="E5348"/>
      <c r="F5348"/>
      <c r="G5348"/>
      <c r="H5348"/>
      <c r="I5348"/>
      <c r="J5348"/>
      <c r="K5348"/>
      <c r="L5348"/>
      <c r="M5348"/>
      <c r="N5348"/>
      <c r="O5348"/>
      <c r="P5348"/>
      <c r="Q5348"/>
      <c r="R5348"/>
    </row>
    <row r="5349" spans="1:18" s="16" customFormat="1" x14ac:dyDescent="0.25">
      <c r="A5349"/>
      <c r="B5349" s="18"/>
      <c r="D5349"/>
      <c r="E5349"/>
      <c r="F5349"/>
      <c r="G5349"/>
      <c r="H5349"/>
      <c r="I5349"/>
      <c r="J5349"/>
      <c r="K5349"/>
      <c r="L5349"/>
      <c r="M5349"/>
      <c r="N5349"/>
      <c r="O5349"/>
      <c r="P5349"/>
      <c r="Q5349"/>
      <c r="R5349"/>
    </row>
    <row r="5350" spans="1:18" s="16" customFormat="1" x14ac:dyDescent="0.25">
      <c r="A5350"/>
      <c r="B5350" s="18"/>
      <c r="D5350"/>
      <c r="E5350"/>
      <c r="F5350"/>
      <c r="G5350"/>
      <c r="H5350"/>
      <c r="I5350"/>
      <c r="J5350"/>
      <c r="K5350"/>
      <c r="L5350"/>
      <c r="M5350"/>
      <c r="N5350"/>
      <c r="O5350"/>
      <c r="P5350"/>
      <c r="Q5350"/>
      <c r="R5350"/>
    </row>
    <row r="5351" spans="1:18" s="16" customFormat="1" x14ac:dyDescent="0.25">
      <c r="A5351"/>
      <c r="B5351" s="18"/>
      <c r="D5351"/>
      <c r="E5351"/>
      <c r="F5351"/>
      <c r="G5351"/>
      <c r="H5351"/>
      <c r="I5351"/>
      <c r="J5351"/>
      <c r="K5351"/>
      <c r="L5351"/>
      <c r="M5351"/>
      <c r="N5351"/>
      <c r="O5351"/>
      <c r="P5351"/>
      <c r="Q5351"/>
      <c r="R5351"/>
    </row>
    <row r="5352" spans="1:18" s="16" customFormat="1" x14ac:dyDescent="0.25">
      <c r="A5352"/>
      <c r="B5352" s="18"/>
      <c r="D5352"/>
      <c r="E5352"/>
      <c r="F5352"/>
      <c r="G5352"/>
      <c r="H5352"/>
      <c r="I5352"/>
      <c r="J5352"/>
      <c r="K5352"/>
      <c r="L5352"/>
      <c r="M5352"/>
      <c r="N5352"/>
      <c r="O5352"/>
      <c r="P5352"/>
      <c r="Q5352"/>
      <c r="R5352"/>
    </row>
    <row r="5353" spans="1:18" s="16" customFormat="1" x14ac:dyDescent="0.25">
      <c r="A5353"/>
      <c r="B5353" s="18"/>
      <c r="D5353"/>
      <c r="E5353"/>
      <c r="F5353"/>
      <c r="G5353"/>
      <c r="H5353"/>
      <c r="I5353"/>
      <c r="J5353"/>
      <c r="K5353"/>
      <c r="L5353"/>
      <c r="M5353"/>
      <c r="N5353"/>
      <c r="O5353"/>
      <c r="P5353"/>
      <c r="Q5353"/>
      <c r="R5353"/>
    </row>
    <row r="5354" spans="1:18" s="16" customFormat="1" x14ac:dyDescent="0.25">
      <c r="A5354"/>
      <c r="B5354" s="18"/>
      <c r="D5354"/>
      <c r="E5354"/>
      <c r="F5354"/>
      <c r="G5354"/>
      <c r="H5354"/>
      <c r="I5354"/>
      <c r="J5354"/>
      <c r="K5354"/>
      <c r="L5354"/>
      <c r="M5354"/>
      <c r="N5354"/>
      <c r="O5354"/>
      <c r="P5354"/>
      <c r="Q5354"/>
      <c r="R5354"/>
    </row>
    <row r="5355" spans="1:18" s="16" customFormat="1" x14ac:dyDescent="0.25">
      <c r="A5355"/>
      <c r="B5355" s="18"/>
      <c r="D5355"/>
      <c r="E5355"/>
      <c r="F5355"/>
      <c r="G5355"/>
      <c r="H5355"/>
      <c r="I5355"/>
      <c r="J5355"/>
      <c r="K5355"/>
      <c r="L5355"/>
      <c r="M5355"/>
      <c r="N5355"/>
      <c r="O5355"/>
      <c r="P5355"/>
      <c r="Q5355"/>
      <c r="R5355"/>
    </row>
    <row r="5356" spans="1:18" s="16" customFormat="1" x14ac:dyDescent="0.25">
      <c r="A5356"/>
      <c r="B5356" s="18"/>
      <c r="D5356"/>
      <c r="E5356"/>
      <c r="F5356"/>
      <c r="G5356"/>
      <c r="H5356"/>
      <c r="I5356"/>
      <c r="J5356"/>
      <c r="K5356"/>
      <c r="L5356"/>
      <c r="M5356"/>
      <c r="N5356"/>
      <c r="O5356"/>
      <c r="P5356"/>
      <c r="Q5356"/>
      <c r="R5356"/>
    </row>
    <row r="5357" spans="1:18" s="16" customFormat="1" x14ac:dyDescent="0.25">
      <c r="A5357"/>
      <c r="B5357" s="18"/>
      <c r="D5357"/>
      <c r="E5357"/>
      <c r="F5357"/>
      <c r="G5357"/>
      <c r="H5357"/>
      <c r="I5357"/>
      <c r="J5357"/>
      <c r="K5357"/>
      <c r="L5357"/>
      <c r="M5357"/>
      <c r="N5357"/>
      <c r="O5357"/>
      <c r="P5357"/>
      <c r="Q5357"/>
      <c r="R5357"/>
    </row>
    <row r="5358" spans="1:18" s="16" customFormat="1" x14ac:dyDescent="0.25">
      <c r="A5358"/>
      <c r="B5358" s="18"/>
      <c r="D5358"/>
      <c r="E5358"/>
      <c r="F5358"/>
      <c r="G5358"/>
      <c r="H5358"/>
      <c r="I5358"/>
      <c r="J5358"/>
      <c r="K5358"/>
      <c r="L5358"/>
      <c r="M5358"/>
      <c r="N5358"/>
      <c r="O5358"/>
      <c r="P5358"/>
      <c r="Q5358"/>
      <c r="R5358"/>
    </row>
    <row r="5359" spans="1:18" s="16" customFormat="1" x14ac:dyDescent="0.25">
      <c r="A5359"/>
      <c r="B5359" s="18"/>
      <c r="D5359"/>
      <c r="E5359"/>
      <c r="F5359"/>
      <c r="G5359"/>
      <c r="H5359"/>
      <c r="I5359"/>
      <c r="J5359"/>
      <c r="K5359"/>
      <c r="L5359"/>
      <c r="M5359"/>
      <c r="N5359"/>
      <c r="O5359"/>
      <c r="P5359"/>
      <c r="Q5359"/>
      <c r="R5359"/>
    </row>
    <row r="5360" spans="1:18" s="16" customFormat="1" x14ac:dyDescent="0.25">
      <c r="A5360"/>
      <c r="B5360" s="18"/>
      <c r="D5360"/>
      <c r="E5360"/>
      <c r="F5360"/>
      <c r="G5360"/>
      <c r="H5360"/>
      <c r="I5360"/>
      <c r="J5360"/>
      <c r="K5360"/>
      <c r="L5360"/>
      <c r="M5360"/>
      <c r="N5360"/>
      <c r="O5360"/>
      <c r="P5360"/>
      <c r="Q5360"/>
      <c r="R5360"/>
    </row>
    <row r="5361" spans="1:18" s="16" customFormat="1" x14ac:dyDescent="0.25">
      <c r="A5361"/>
      <c r="B5361" s="18"/>
      <c r="D5361"/>
      <c r="E5361"/>
      <c r="F5361"/>
      <c r="G5361"/>
      <c r="H5361"/>
      <c r="I5361"/>
      <c r="J5361"/>
      <c r="K5361"/>
      <c r="L5361"/>
      <c r="M5361"/>
      <c r="N5361"/>
      <c r="O5361"/>
      <c r="P5361"/>
      <c r="Q5361"/>
      <c r="R5361"/>
    </row>
    <row r="5362" spans="1:18" s="16" customFormat="1" x14ac:dyDescent="0.25">
      <c r="A5362"/>
      <c r="B5362" s="17"/>
      <c r="D5362"/>
      <c r="E5362"/>
      <c r="F5362"/>
      <c r="G5362"/>
      <c r="H5362"/>
      <c r="I5362"/>
      <c r="J5362"/>
      <c r="K5362"/>
      <c r="L5362"/>
      <c r="M5362"/>
      <c r="N5362"/>
      <c r="O5362"/>
      <c r="P5362"/>
      <c r="Q5362"/>
      <c r="R5362"/>
    </row>
    <row r="5363" spans="1:18" s="16" customFormat="1" x14ac:dyDescent="0.25">
      <c r="A5363"/>
      <c r="B5363" s="18"/>
      <c r="D5363"/>
      <c r="E5363"/>
      <c r="F5363"/>
      <c r="G5363"/>
      <c r="H5363"/>
      <c r="I5363"/>
      <c r="J5363"/>
      <c r="K5363"/>
      <c r="L5363"/>
      <c r="M5363"/>
      <c r="N5363"/>
      <c r="O5363"/>
      <c r="P5363"/>
      <c r="Q5363"/>
      <c r="R5363"/>
    </row>
    <row r="5364" spans="1:18" s="16" customFormat="1" x14ac:dyDescent="0.25">
      <c r="A5364"/>
      <c r="B5364" s="18"/>
      <c r="D5364"/>
      <c r="E5364"/>
      <c r="F5364"/>
      <c r="G5364"/>
      <c r="H5364"/>
      <c r="I5364"/>
      <c r="J5364"/>
      <c r="K5364"/>
      <c r="L5364"/>
      <c r="M5364"/>
      <c r="N5364"/>
      <c r="O5364"/>
      <c r="P5364"/>
      <c r="Q5364"/>
      <c r="R5364"/>
    </row>
    <row r="5365" spans="1:18" s="16" customFormat="1" x14ac:dyDescent="0.25">
      <c r="A5365"/>
      <c r="B5365" s="18"/>
      <c r="D5365"/>
      <c r="E5365"/>
      <c r="F5365"/>
      <c r="G5365"/>
      <c r="H5365"/>
      <c r="I5365"/>
      <c r="J5365"/>
      <c r="K5365"/>
      <c r="L5365"/>
      <c r="M5365"/>
      <c r="N5365"/>
      <c r="O5365"/>
      <c r="P5365"/>
      <c r="Q5365"/>
      <c r="R5365"/>
    </row>
    <row r="5366" spans="1:18" s="16" customFormat="1" x14ac:dyDescent="0.25">
      <c r="A5366"/>
      <c r="B5366" s="18"/>
      <c r="D5366"/>
      <c r="E5366"/>
      <c r="F5366"/>
      <c r="G5366"/>
      <c r="H5366"/>
      <c r="I5366"/>
      <c r="J5366"/>
      <c r="K5366"/>
      <c r="L5366"/>
      <c r="M5366"/>
      <c r="N5366"/>
      <c r="O5366"/>
      <c r="P5366"/>
      <c r="Q5366"/>
      <c r="R5366"/>
    </row>
    <row r="5367" spans="1:18" s="16" customFormat="1" x14ac:dyDescent="0.25">
      <c r="A5367"/>
      <c r="B5367" s="18"/>
      <c r="D5367"/>
      <c r="E5367"/>
      <c r="F5367"/>
      <c r="G5367"/>
      <c r="H5367"/>
      <c r="I5367"/>
      <c r="J5367"/>
      <c r="K5367"/>
      <c r="L5367"/>
      <c r="M5367"/>
      <c r="N5367"/>
      <c r="O5367"/>
      <c r="P5367"/>
      <c r="Q5367"/>
      <c r="R5367"/>
    </row>
    <row r="5368" spans="1:18" s="16" customFormat="1" x14ac:dyDescent="0.25">
      <c r="A5368"/>
      <c r="B5368" s="18"/>
      <c r="D5368"/>
      <c r="E5368"/>
      <c r="F5368"/>
      <c r="G5368"/>
      <c r="H5368"/>
      <c r="I5368"/>
      <c r="J5368"/>
      <c r="K5368"/>
      <c r="L5368"/>
      <c r="M5368"/>
      <c r="N5368"/>
      <c r="O5368"/>
      <c r="P5368"/>
      <c r="Q5368"/>
      <c r="R5368"/>
    </row>
    <row r="5369" spans="1:18" s="16" customFormat="1" x14ac:dyDescent="0.25">
      <c r="A5369"/>
      <c r="B5369" s="18"/>
      <c r="D5369"/>
      <c r="E5369"/>
      <c r="F5369"/>
      <c r="G5369"/>
      <c r="H5369"/>
      <c r="I5369"/>
      <c r="J5369"/>
      <c r="K5369"/>
      <c r="L5369"/>
      <c r="M5369"/>
      <c r="N5369"/>
      <c r="O5369"/>
      <c r="P5369"/>
      <c r="Q5369"/>
      <c r="R5369"/>
    </row>
    <row r="5370" spans="1:18" s="16" customFormat="1" x14ac:dyDescent="0.25">
      <c r="A5370"/>
      <c r="B5370" s="18"/>
      <c r="D5370"/>
      <c r="E5370"/>
      <c r="F5370"/>
      <c r="G5370"/>
      <c r="H5370"/>
      <c r="I5370"/>
      <c r="J5370"/>
      <c r="K5370"/>
      <c r="L5370"/>
      <c r="M5370"/>
      <c r="N5370"/>
      <c r="O5370"/>
      <c r="P5370"/>
      <c r="Q5370"/>
      <c r="R5370"/>
    </row>
    <row r="5371" spans="1:18" s="16" customFormat="1" x14ac:dyDescent="0.25">
      <c r="A5371"/>
      <c r="B5371" s="18"/>
      <c r="D5371"/>
      <c r="E5371"/>
      <c r="F5371"/>
      <c r="G5371"/>
      <c r="H5371"/>
      <c r="I5371"/>
      <c r="J5371"/>
      <c r="K5371"/>
      <c r="L5371"/>
      <c r="M5371"/>
      <c r="N5371"/>
      <c r="O5371"/>
      <c r="P5371"/>
      <c r="Q5371"/>
      <c r="R5371"/>
    </row>
    <row r="5372" spans="1:18" s="16" customFormat="1" x14ac:dyDescent="0.25">
      <c r="A5372"/>
      <c r="B5372" s="18"/>
      <c r="D5372"/>
      <c r="E5372"/>
      <c r="F5372"/>
      <c r="G5372"/>
      <c r="H5372"/>
      <c r="I5372"/>
      <c r="J5372"/>
      <c r="K5372"/>
      <c r="L5372"/>
      <c r="M5372"/>
      <c r="N5372"/>
      <c r="O5372"/>
      <c r="P5372"/>
      <c r="Q5372"/>
      <c r="R5372"/>
    </row>
    <row r="5373" spans="1:18" s="16" customFormat="1" x14ac:dyDescent="0.25">
      <c r="A5373"/>
      <c r="B5373" s="18"/>
      <c r="D5373"/>
      <c r="E5373"/>
      <c r="F5373"/>
      <c r="G5373"/>
      <c r="H5373"/>
      <c r="I5373"/>
      <c r="J5373"/>
      <c r="K5373"/>
      <c r="L5373"/>
      <c r="M5373"/>
      <c r="N5373"/>
      <c r="O5373"/>
      <c r="P5373"/>
      <c r="Q5373"/>
      <c r="R5373"/>
    </row>
    <row r="5374" spans="1:18" s="16" customFormat="1" x14ac:dyDescent="0.25">
      <c r="A5374"/>
      <c r="B5374" s="18"/>
      <c r="D5374"/>
      <c r="E5374"/>
      <c r="F5374"/>
      <c r="G5374"/>
      <c r="H5374"/>
      <c r="I5374"/>
      <c r="J5374"/>
      <c r="K5374"/>
      <c r="L5374"/>
      <c r="M5374"/>
      <c r="N5374"/>
      <c r="O5374"/>
      <c r="P5374"/>
      <c r="Q5374"/>
      <c r="R5374"/>
    </row>
    <row r="5375" spans="1:18" s="16" customFormat="1" x14ac:dyDescent="0.25">
      <c r="A5375"/>
      <c r="B5375" s="18"/>
      <c r="D5375"/>
      <c r="E5375"/>
      <c r="F5375"/>
      <c r="G5375"/>
      <c r="H5375"/>
      <c r="I5375"/>
      <c r="J5375"/>
      <c r="K5375"/>
      <c r="L5375"/>
      <c r="M5375"/>
      <c r="N5375"/>
      <c r="O5375"/>
      <c r="P5375"/>
      <c r="Q5375"/>
      <c r="R5375"/>
    </row>
    <row r="5376" spans="1:18" s="16" customFormat="1" x14ac:dyDescent="0.25">
      <c r="A5376"/>
      <c r="B5376" s="18"/>
      <c r="D5376"/>
      <c r="E5376"/>
      <c r="F5376"/>
      <c r="G5376"/>
      <c r="H5376"/>
      <c r="I5376"/>
      <c r="J5376"/>
      <c r="K5376"/>
      <c r="L5376"/>
      <c r="M5376"/>
      <c r="N5376"/>
      <c r="O5376"/>
      <c r="P5376"/>
      <c r="Q5376"/>
      <c r="R5376"/>
    </row>
    <row r="5377" spans="1:18" s="16" customFormat="1" x14ac:dyDescent="0.25">
      <c r="A5377"/>
      <c r="B5377" s="18"/>
      <c r="D5377"/>
      <c r="E5377"/>
      <c r="F5377"/>
      <c r="G5377"/>
      <c r="H5377"/>
      <c r="I5377"/>
      <c r="J5377"/>
      <c r="K5377"/>
      <c r="L5377"/>
      <c r="M5377"/>
      <c r="N5377"/>
      <c r="O5377"/>
      <c r="P5377"/>
      <c r="Q5377"/>
      <c r="R5377"/>
    </row>
    <row r="5378" spans="1:18" s="16" customFormat="1" x14ac:dyDescent="0.25">
      <c r="A5378"/>
      <c r="B5378" s="18"/>
      <c r="D5378"/>
      <c r="E5378"/>
      <c r="F5378"/>
      <c r="G5378"/>
      <c r="H5378"/>
      <c r="I5378"/>
      <c r="J5378"/>
      <c r="K5378"/>
      <c r="L5378"/>
      <c r="M5378"/>
      <c r="N5378"/>
      <c r="O5378"/>
      <c r="P5378"/>
      <c r="Q5378"/>
      <c r="R5378"/>
    </row>
    <row r="5379" spans="1:18" s="16" customFormat="1" x14ac:dyDescent="0.25">
      <c r="A5379"/>
      <c r="B5379" s="18"/>
      <c r="D5379"/>
      <c r="E5379"/>
      <c r="F5379"/>
      <c r="G5379"/>
      <c r="H5379"/>
      <c r="I5379"/>
      <c r="J5379"/>
      <c r="K5379"/>
      <c r="L5379"/>
      <c r="M5379"/>
      <c r="N5379"/>
      <c r="O5379"/>
      <c r="P5379"/>
      <c r="Q5379"/>
      <c r="R5379"/>
    </row>
    <row r="5380" spans="1:18" s="16" customFormat="1" x14ac:dyDescent="0.25">
      <c r="A5380"/>
      <c r="B5380" s="18"/>
      <c r="D5380"/>
      <c r="E5380"/>
      <c r="F5380"/>
      <c r="G5380"/>
      <c r="H5380"/>
      <c r="I5380"/>
      <c r="J5380"/>
      <c r="K5380"/>
      <c r="L5380"/>
      <c r="M5380"/>
      <c r="N5380"/>
      <c r="O5380"/>
      <c r="P5380"/>
      <c r="Q5380"/>
      <c r="R5380"/>
    </row>
    <row r="5381" spans="1:18" s="16" customFormat="1" x14ac:dyDescent="0.25">
      <c r="A5381"/>
      <c r="B5381" s="18"/>
      <c r="D5381"/>
      <c r="E5381"/>
      <c r="F5381"/>
      <c r="G5381"/>
      <c r="H5381"/>
      <c r="I5381"/>
      <c r="J5381"/>
      <c r="K5381"/>
      <c r="L5381"/>
      <c r="M5381"/>
      <c r="N5381"/>
      <c r="O5381"/>
      <c r="P5381"/>
      <c r="Q5381"/>
      <c r="R5381"/>
    </row>
    <row r="5382" spans="1:18" s="16" customFormat="1" x14ac:dyDescent="0.25">
      <c r="A5382"/>
      <c r="B5382" s="18"/>
      <c r="D5382"/>
      <c r="E5382"/>
      <c r="F5382"/>
      <c r="G5382"/>
      <c r="H5382"/>
      <c r="I5382"/>
      <c r="J5382"/>
      <c r="K5382"/>
      <c r="L5382"/>
      <c r="M5382"/>
      <c r="N5382"/>
      <c r="O5382"/>
      <c r="P5382"/>
      <c r="Q5382"/>
      <c r="R5382"/>
    </row>
    <row r="5383" spans="1:18" s="16" customFormat="1" x14ac:dyDescent="0.25">
      <c r="A5383"/>
      <c r="B5383" s="18"/>
      <c r="D5383"/>
      <c r="E5383"/>
      <c r="F5383"/>
      <c r="G5383"/>
      <c r="H5383"/>
      <c r="I5383"/>
      <c r="J5383"/>
      <c r="K5383"/>
      <c r="L5383"/>
      <c r="M5383"/>
      <c r="N5383"/>
      <c r="O5383"/>
      <c r="P5383"/>
      <c r="Q5383"/>
      <c r="R5383"/>
    </row>
    <row r="5384" spans="1:18" s="16" customFormat="1" x14ac:dyDescent="0.25">
      <c r="A5384"/>
      <c r="B5384" s="18"/>
      <c r="D5384"/>
      <c r="E5384"/>
      <c r="F5384"/>
      <c r="G5384"/>
      <c r="H5384"/>
      <c r="I5384"/>
      <c r="J5384"/>
      <c r="K5384"/>
      <c r="L5384"/>
      <c r="M5384"/>
      <c r="N5384"/>
      <c r="O5384"/>
      <c r="P5384"/>
      <c r="Q5384"/>
      <c r="R5384"/>
    </row>
    <row r="5385" spans="1:18" s="16" customFormat="1" x14ac:dyDescent="0.25">
      <c r="A5385"/>
      <c r="B5385" s="18"/>
      <c r="D5385"/>
      <c r="E5385"/>
      <c r="F5385"/>
      <c r="G5385"/>
      <c r="H5385"/>
      <c r="I5385"/>
      <c r="J5385"/>
      <c r="K5385"/>
      <c r="L5385"/>
      <c r="M5385"/>
      <c r="N5385"/>
      <c r="O5385"/>
      <c r="P5385"/>
      <c r="Q5385"/>
      <c r="R5385"/>
    </row>
    <row r="5386" spans="1:18" s="16" customFormat="1" x14ac:dyDescent="0.25">
      <c r="A5386"/>
      <c r="B5386" s="18"/>
      <c r="D5386"/>
      <c r="E5386"/>
      <c r="F5386"/>
      <c r="G5386"/>
      <c r="H5386"/>
      <c r="I5386"/>
      <c r="J5386"/>
      <c r="K5386"/>
      <c r="L5386"/>
      <c r="M5386"/>
      <c r="N5386"/>
      <c r="O5386"/>
      <c r="P5386"/>
      <c r="Q5386"/>
      <c r="R5386"/>
    </row>
    <row r="5387" spans="1:18" s="16" customFormat="1" x14ac:dyDescent="0.25">
      <c r="A5387"/>
      <c r="B5387" s="18"/>
      <c r="D5387"/>
      <c r="E5387"/>
      <c r="F5387"/>
      <c r="G5387"/>
      <c r="H5387"/>
      <c r="I5387"/>
      <c r="J5387"/>
      <c r="K5387"/>
      <c r="L5387"/>
      <c r="M5387"/>
      <c r="N5387"/>
      <c r="O5387"/>
      <c r="P5387"/>
      <c r="Q5387"/>
      <c r="R5387"/>
    </row>
    <row r="5388" spans="1:18" s="16" customFormat="1" x14ac:dyDescent="0.25">
      <c r="A5388"/>
      <c r="B5388" s="18"/>
      <c r="D5388"/>
      <c r="E5388"/>
      <c r="F5388"/>
      <c r="G5388"/>
      <c r="H5388"/>
      <c r="I5388"/>
      <c r="J5388"/>
      <c r="K5388"/>
      <c r="L5388"/>
      <c r="M5388"/>
      <c r="N5388"/>
      <c r="O5388"/>
      <c r="P5388"/>
      <c r="Q5388"/>
      <c r="R5388"/>
    </row>
    <row r="5389" spans="1:18" s="16" customFormat="1" x14ac:dyDescent="0.25">
      <c r="A5389"/>
      <c r="B5389" s="18"/>
      <c r="D5389"/>
      <c r="E5389"/>
      <c r="F5389"/>
      <c r="G5389"/>
      <c r="H5389"/>
      <c r="I5389"/>
      <c r="J5389"/>
      <c r="K5389"/>
      <c r="L5389"/>
      <c r="M5389"/>
      <c r="N5389"/>
      <c r="O5389"/>
      <c r="P5389"/>
      <c r="Q5389"/>
      <c r="R5389"/>
    </row>
    <row r="5390" spans="1:18" s="16" customFormat="1" x14ac:dyDescent="0.25">
      <c r="A5390"/>
      <c r="B5390" s="18"/>
      <c r="D5390"/>
      <c r="E5390"/>
      <c r="F5390"/>
      <c r="G5390"/>
      <c r="H5390"/>
      <c r="I5390"/>
      <c r="J5390"/>
      <c r="K5390"/>
      <c r="L5390"/>
      <c r="M5390"/>
      <c r="N5390"/>
      <c r="O5390"/>
      <c r="P5390"/>
      <c r="Q5390"/>
      <c r="R5390"/>
    </row>
    <row r="5391" spans="1:18" s="16" customFormat="1" x14ac:dyDescent="0.25">
      <c r="A5391"/>
      <c r="B5391" s="18"/>
      <c r="D5391"/>
      <c r="E5391"/>
      <c r="F5391"/>
      <c r="G5391"/>
      <c r="H5391"/>
      <c r="I5391"/>
      <c r="J5391"/>
      <c r="K5391"/>
      <c r="L5391"/>
      <c r="M5391"/>
      <c r="N5391"/>
      <c r="O5391"/>
      <c r="P5391"/>
      <c r="Q5391"/>
      <c r="R5391"/>
    </row>
    <row r="5392" spans="1:18" s="16" customFormat="1" x14ac:dyDescent="0.25">
      <c r="A5392"/>
      <c r="B5392" s="18"/>
      <c r="D5392"/>
      <c r="E5392"/>
      <c r="F5392"/>
      <c r="G5392"/>
      <c r="H5392"/>
      <c r="I5392"/>
      <c r="J5392"/>
      <c r="K5392"/>
      <c r="L5392"/>
      <c r="M5392"/>
      <c r="N5392"/>
      <c r="O5392"/>
      <c r="P5392"/>
      <c r="Q5392"/>
      <c r="R5392"/>
    </row>
    <row r="5393" spans="1:18" s="16" customFormat="1" x14ac:dyDescent="0.25">
      <c r="A5393"/>
      <c r="B5393" s="18"/>
      <c r="D5393"/>
      <c r="E5393"/>
      <c r="F5393"/>
      <c r="G5393"/>
      <c r="H5393"/>
      <c r="I5393"/>
      <c r="J5393"/>
      <c r="K5393"/>
      <c r="L5393"/>
      <c r="M5393"/>
      <c r="N5393"/>
      <c r="O5393"/>
      <c r="P5393"/>
      <c r="Q5393"/>
      <c r="R5393"/>
    </row>
    <row r="5394" spans="1:18" s="16" customFormat="1" x14ac:dyDescent="0.25">
      <c r="A5394"/>
      <c r="B5394" s="18"/>
      <c r="D5394"/>
      <c r="E5394"/>
      <c r="F5394"/>
      <c r="G5394"/>
      <c r="H5394"/>
      <c r="I5394"/>
      <c r="J5394"/>
      <c r="K5394"/>
      <c r="L5394"/>
      <c r="M5394"/>
      <c r="N5394"/>
      <c r="O5394"/>
      <c r="P5394"/>
      <c r="Q5394"/>
      <c r="R5394"/>
    </row>
    <row r="5395" spans="1:18" s="16" customFormat="1" x14ac:dyDescent="0.25">
      <c r="A5395"/>
      <c r="B5395" s="18"/>
      <c r="D5395"/>
      <c r="E5395"/>
      <c r="F5395"/>
      <c r="G5395"/>
      <c r="H5395"/>
      <c r="I5395"/>
      <c r="J5395"/>
      <c r="K5395"/>
      <c r="L5395"/>
      <c r="M5395"/>
      <c r="N5395"/>
      <c r="O5395"/>
      <c r="P5395"/>
      <c r="Q5395"/>
      <c r="R5395"/>
    </row>
    <row r="5396" spans="1:18" s="16" customFormat="1" x14ac:dyDescent="0.25">
      <c r="A5396"/>
      <c r="B5396" s="18"/>
      <c r="D5396"/>
      <c r="E5396"/>
      <c r="F5396"/>
      <c r="G5396"/>
      <c r="H5396"/>
      <c r="I5396"/>
      <c r="J5396"/>
      <c r="K5396"/>
      <c r="L5396"/>
      <c r="M5396"/>
      <c r="N5396"/>
      <c r="O5396"/>
      <c r="P5396"/>
      <c r="Q5396"/>
      <c r="R5396"/>
    </row>
    <row r="5397" spans="1:18" s="16" customFormat="1" x14ac:dyDescent="0.25">
      <c r="A5397"/>
      <c r="B5397" s="18"/>
      <c r="D5397"/>
      <c r="E5397"/>
      <c r="F5397"/>
      <c r="G5397"/>
      <c r="H5397"/>
      <c r="I5397"/>
      <c r="J5397"/>
      <c r="K5397"/>
      <c r="L5397"/>
      <c r="M5397"/>
      <c r="N5397"/>
      <c r="O5397"/>
      <c r="P5397"/>
      <c r="Q5397"/>
      <c r="R5397"/>
    </row>
    <row r="5398" spans="1:18" s="16" customFormat="1" x14ac:dyDescent="0.25">
      <c r="A5398"/>
      <c r="B5398" s="18"/>
      <c r="D5398"/>
      <c r="E5398"/>
      <c r="F5398"/>
      <c r="G5398"/>
      <c r="H5398"/>
      <c r="I5398"/>
      <c r="J5398"/>
      <c r="K5398"/>
      <c r="L5398"/>
      <c r="M5398"/>
      <c r="N5398"/>
      <c r="O5398"/>
      <c r="P5398"/>
      <c r="Q5398"/>
      <c r="R5398"/>
    </row>
    <row r="5399" spans="1:18" s="16" customFormat="1" x14ac:dyDescent="0.25">
      <c r="A5399"/>
      <c r="B5399" s="18"/>
      <c r="D5399"/>
      <c r="E5399"/>
      <c r="F5399"/>
      <c r="G5399"/>
      <c r="H5399"/>
      <c r="I5399"/>
      <c r="J5399"/>
      <c r="K5399"/>
      <c r="L5399"/>
      <c r="M5399"/>
      <c r="N5399"/>
      <c r="O5399"/>
      <c r="P5399"/>
      <c r="Q5399"/>
      <c r="R5399"/>
    </row>
    <row r="5400" spans="1:18" s="16" customFormat="1" x14ac:dyDescent="0.25">
      <c r="A5400"/>
      <c r="B5400" s="18"/>
      <c r="D5400"/>
      <c r="E5400"/>
      <c r="F5400"/>
      <c r="G5400"/>
      <c r="H5400"/>
      <c r="I5400"/>
      <c r="J5400"/>
      <c r="K5400"/>
      <c r="L5400"/>
      <c r="M5400"/>
      <c r="N5400"/>
      <c r="O5400"/>
      <c r="P5400"/>
      <c r="Q5400"/>
      <c r="R5400"/>
    </row>
    <row r="5401" spans="1:18" s="16" customFormat="1" x14ac:dyDescent="0.25">
      <c r="A5401"/>
      <c r="B5401" s="18"/>
      <c r="D5401"/>
      <c r="E5401"/>
      <c r="F5401"/>
      <c r="G5401"/>
      <c r="H5401"/>
      <c r="I5401"/>
      <c r="J5401"/>
      <c r="K5401"/>
      <c r="L5401"/>
      <c r="M5401"/>
      <c r="N5401"/>
      <c r="O5401"/>
      <c r="P5401"/>
      <c r="Q5401"/>
      <c r="R5401"/>
    </row>
    <row r="5402" spans="1:18" s="16" customFormat="1" x14ac:dyDescent="0.25">
      <c r="A5402"/>
      <c r="B5402" s="18"/>
      <c r="D5402"/>
      <c r="E5402"/>
      <c r="F5402"/>
      <c r="G5402"/>
      <c r="H5402"/>
      <c r="I5402"/>
      <c r="J5402"/>
      <c r="K5402"/>
      <c r="L5402"/>
      <c r="M5402"/>
      <c r="N5402"/>
      <c r="O5402"/>
      <c r="P5402"/>
      <c r="Q5402"/>
      <c r="R5402"/>
    </row>
    <row r="5403" spans="1:18" s="16" customFormat="1" x14ac:dyDescent="0.25">
      <c r="A5403"/>
      <c r="B5403" s="18"/>
      <c r="D5403"/>
      <c r="E5403"/>
      <c r="F5403"/>
      <c r="G5403"/>
      <c r="H5403"/>
      <c r="I5403"/>
      <c r="J5403"/>
      <c r="K5403"/>
      <c r="L5403"/>
      <c r="M5403"/>
      <c r="N5403"/>
      <c r="O5403"/>
      <c r="P5403"/>
      <c r="Q5403"/>
      <c r="R5403"/>
    </row>
    <row r="5404" spans="1:18" s="16" customFormat="1" x14ac:dyDescent="0.25">
      <c r="A5404"/>
      <c r="B5404" s="18"/>
      <c r="D5404"/>
      <c r="E5404"/>
      <c r="F5404"/>
      <c r="G5404"/>
      <c r="H5404"/>
      <c r="I5404"/>
      <c r="J5404"/>
      <c r="K5404"/>
      <c r="L5404"/>
      <c r="M5404"/>
      <c r="N5404"/>
      <c r="O5404"/>
      <c r="P5404"/>
      <c r="Q5404"/>
      <c r="R5404"/>
    </row>
    <row r="5405" spans="1:18" s="16" customFormat="1" x14ac:dyDescent="0.25">
      <c r="A5405"/>
      <c r="B5405" s="18"/>
      <c r="D5405"/>
      <c r="E5405"/>
      <c r="F5405"/>
      <c r="G5405"/>
      <c r="H5405"/>
      <c r="I5405"/>
      <c r="J5405"/>
      <c r="K5405"/>
      <c r="L5405"/>
      <c r="M5405"/>
      <c r="N5405"/>
      <c r="O5405"/>
      <c r="P5405"/>
      <c r="Q5405"/>
      <c r="R5405"/>
    </row>
    <row r="5406" spans="1:18" s="16" customFormat="1" x14ac:dyDescent="0.25">
      <c r="A5406"/>
      <c r="B5406" s="18"/>
      <c r="D5406"/>
      <c r="E5406"/>
      <c r="F5406"/>
      <c r="G5406"/>
      <c r="H5406"/>
      <c r="I5406"/>
      <c r="J5406"/>
      <c r="K5406"/>
      <c r="L5406"/>
      <c r="M5406"/>
      <c r="N5406"/>
      <c r="O5406"/>
      <c r="P5406"/>
      <c r="Q5406"/>
      <c r="R5406"/>
    </row>
    <row r="5407" spans="1:18" s="16" customFormat="1" x14ac:dyDescent="0.25">
      <c r="A5407"/>
      <c r="B5407" s="18"/>
      <c r="D5407"/>
      <c r="E5407"/>
      <c r="F5407"/>
      <c r="G5407"/>
      <c r="H5407"/>
      <c r="I5407"/>
      <c r="J5407"/>
      <c r="K5407"/>
      <c r="L5407"/>
      <c r="M5407"/>
      <c r="N5407"/>
      <c r="O5407"/>
      <c r="P5407"/>
      <c r="Q5407"/>
      <c r="R5407"/>
    </row>
    <row r="5408" spans="1:18" s="16" customFormat="1" x14ac:dyDescent="0.25">
      <c r="A5408"/>
      <c r="B5408" s="18"/>
      <c r="D5408"/>
      <c r="E5408"/>
      <c r="F5408"/>
      <c r="G5408"/>
      <c r="H5408"/>
      <c r="I5408"/>
      <c r="J5408"/>
      <c r="K5408"/>
      <c r="L5408"/>
      <c r="M5408"/>
      <c r="N5408"/>
      <c r="O5408"/>
      <c r="P5408"/>
      <c r="Q5408"/>
      <c r="R5408"/>
    </row>
    <row r="5409" spans="1:18" s="16" customFormat="1" x14ac:dyDescent="0.25">
      <c r="A5409"/>
      <c r="B5409" s="18"/>
      <c r="D5409"/>
      <c r="E5409"/>
      <c r="F5409"/>
      <c r="G5409"/>
      <c r="H5409"/>
      <c r="I5409"/>
      <c r="J5409"/>
      <c r="K5409"/>
      <c r="L5409"/>
      <c r="M5409"/>
      <c r="N5409"/>
      <c r="O5409"/>
      <c r="P5409"/>
      <c r="Q5409"/>
      <c r="R5409"/>
    </row>
    <row r="5410" spans="1:18" s="16" customFormat="1" x14ac:dyDescent="0.25">
      <c r="A5410"/>
      <c r="B5410" s="18"/>
      <c r="D5410"/>
      <c r="E5410"/>
      <c r="F5410"/>
      <c r="G5410"/>
      <c r="H5410"/>
      <c r="I5410"/>
      <c r="J5410"/>
      <c r="K5410"/>
      <c r="L5410"/>
      <c r="M5410"/>
      <c r="N5410"/>
      <c r="O5410"/>
      <c r="P5410"/>
      <c r="Q5410"/>
      <c r="R5410"/>
    </row>
    <row r="5411" spans="1:18" s="16" customFormat="1" x14ac:dyDescent="0.25">
      <c r="A5411"/>
      <c r="B5411" s="18"/>
      <c r="D5411"/>
      <c r="E5411"/>
      <c r="F5411"/>
      <c r="G5411"/>
      <c r="H5411"/>
      <c r="I5411"/>
      <c r="J5411"/>
      <c r="K5411"/>
      <c r="L5411"/>
      <c r="M5411"/>
      <c r="N5411"/>
      <c r="O5411"/>
      <c r="P5411"/>
      <c r="Q5411"/>
      <c r="R5411"/>
    </row>
    <row r="5412" spans="1:18" s="16" customFormat="1" x14ac:dyDescent="0.25">
      <c r="A5412"/>
      <c r="B5412" s="17"/>
      <c r="D5412"/>
      <c r="E5412"/>
      <c r="F5412"/>
      <c r="G5412"/>
      <c r="H5412"/>
      <c r="I5412"/>
      <c r="J5412"/>
      <c r="K5412"/>
      <c r="L5412"/>
      <c r="M5412"/>
      <c r="N5412"/>
      <c r="O5412"/>
      <c r="P5412"/>
      <c r="Q5412"/>
      <c r="R5412"/>
    </row>
    <row r="5413" spans="1:18" s="16" customFormat="1" x14ac:dyDescent="0.25">
      <c r="A5413"/>
      <c r="B5413" s="18"/>
      <c r="D5413"/>
      <c r="E5413"/>
      <c r="F5413"/>
      <c r="G5413"/>
      <c r="H5413"/>
      <c r="I5413"/>
      <c r="J5413"/>
      <c r="K5413"/>
      <c r="L5413"/>
      <c r="M5413"/>
      <c r="N5413"/>
      <c r="O5413"/>
      <c r="P5413"/>
      <c r="Q5413"/>
      <c r="R5413"/>
    </row>
    <row r="5414" spans="1:18" s="16" customFormat="1" x14ac:dyDescent="0.25">
      <c r="A5414"/>
      <c r="B5414" s="18"/>
      <c r="D5414"/>
      <c r="E5414"/>
      <c r="F5414"/>
      <c r="G5414"/>
      <c r="H5414"/>
      <c r="I5414"/>
      <c r="J5414"/>
      <c r="K5414"/>
      <c r="L5414"/>
      <c r="M5414"/>
      <c r="N5414"/>
      <c r="O5414"/>
      <c r="P5414"/>
      <c r="Q5414"/>
      <c r="R5414"/>
    </row>
    <row r="5415" spans="1:18" s="16" customFormat="1" x14ac:dyDescent="0.25">
      <c r="A5415"/>
      <c r="B5415" s="18"/>
      <c r="D5415"/>
      <c r="E5415"/>
      <c r="F5415"/>
      <c r="G5415"/>
      <c r="H5415"/>
      <c r="I5415"/>
      <c r="J5415"/>
      <c r="K5415"/>
      <c r="L5415"/>
      <c r="M5415"/>
      <c r="N5415"/>
      <c r="O5415"/>
      <c r="P5415"/>
      <c r="Q5415"/>
      <c r="R5415"/>
    </row>
    <row r="5416" spans="1:18" s="16" customFormat="1" x14ac:dyDescent="0.25">
      <c r="A5416"/>
      <c r="B5416" s="18"/>
      <c r="D5416"/>
      <c r="E5416"/>
      <c r="F5416"/>
      <c r="G5416"/>
      <c r="H5416"/>
      <c r="I5416"/>
      <c r="J5416"/>
      <c r="K5416"/>
      <c r="L5416"/>
      <c r="M5416"/>
      <c r="N5416"/>
      <c r="O5416"/>
      <c r="P5416"/>
      <c r="Q5416"/>
      <c r="R5416"/>
    </row>
    <row r="5417" spans="1:18" s="16" customFormat="1" x14ac:dyDescent="0.25">
      <c r="A5417"/>
      <c r="B5417" s="18"/>
      <c r="D5417"/>
      <c r="E5417"/>
      <c r="F5417"/>
      <c r="G5417"/>
      <c r="H5417"/>
      <c r="I5417"/>
      <c r="J5417"/>
      <c r="K5417"/>
      <c r="L5417"/>
      <c r="M5417"/>
      <c r="N5417"/>
      <c r="O5417"/>
      <c r="P5417"/>
      <c r="Q5417"/>
      <c r="R5417"/>
    </row>
    <row r="5418" spans="1:18" s="16" customFormat="1" x14ac:dyDescent="0.25">
      <c r="A5418"/>
      <c r="B5418" s="18"/>
      <c r="D5418"/>
      <c r="E5418"/>
      <c r="F5418"/>
      <c r="G5418"/>
      <c r="H5418"/>
      <c r="I5418"/>
      <c r="J5418"/>
      <c r="K5418"/>
      <c r="L5418"/>
      <c r="M5418"/>
      <c r="N5418"/>
      <c r="O5418"/>
      <c r="P5418"/>
      <c r="Q5418"/>
      <c r="R5418"/>
    </row>
    <row r="5419" spans="1:18" s="16" customFormat="1" x14ac:dyDescent="0.25">
      <c r="A5419"/>
      <c r="B5419" s="18"/>
      <c r="D5419"/>
      <c r="E5419"/>
      <c r="F5419"/>
      <c r="G5419"/>
      <c r="H5419"/>
      <c r="I5419"/>
      <c r="J5419"/>
      <c r="K5419"/>
      <c r="L5419"/>
      <c r="M5419"/>
      <c r="N5419"/>
      <c r="O5419"/>
      <c r="P5419"/>
      <c r="Q5419"/>
      <c r="R5419"/>
    </row>
    <row r="5420" spans="1:18" s="16" customFormat="1" x14ac:dyDescent="0.25">
      <c r="A5420"/>
      <c r="B5420" s="18"/>
      <c r="D5420"/>
      <c r="E5420"/>
      <c r="F5420"/>
      <c r="G5420"/>
      <c r="H5420"/>
      <c r="I5420"/>
      <c r="J5420"/>
      <c r="K5420"/>
      <c r="L5420"/>
      <c r="M5420"/>
      <c r="N5420"/>
      <c r="O5420"/>
      <c r="P5420"/>
      <c r="Q5420"/>
      <c r="R5420"/>
    </row>
    <row r="5421" spans="1:18" s="16" customFormat="1" x14ac:dyDescent="0.25">
      <c r="A5421"/>
      <c r="B5421" s="18"/>
      <c r="D5421"/>
      <c r="E5421"/>
      <c r="F5421"/>
      <c r="G5421"/>
      <c r="H5421"/>
      <c r="I5421"/>
      <c r="J5421"/>
      <c r="K5421"/>
      <c r="L5421"/>
      <c r="M5421"/>
      <c r="N5421"/>
      <c r="O5421"/>
      <c r="P5421"/>
      <c r="Q5421"/>
      <c r="R5421"/>
    </row>
    <row r="5422" spans="1:18" s="16" customFormat="1" x14ac:dyDescent="0.25">
      <c r="A5422"/>
      <c r="B5422" s="18"/>
      <c r="D5422"/>
      <c r="E5422"/>
      <c r="F5422"/>
      <c r="G5422"/>
      <c r="H5422"/>
      <c r="I5422"/>
      <c r="J5422"/>
      <c r="K5422"/>
      <c r="L5422"/>
      <c r="M5422"/>
      <c r="N5422"/>
      <c r="O5422"/>
      <c r="P5422"/>
      <c r="Q5422"/>
      <c r="R5422"/>
    </row>
    <row r="5423" spans="1:18" s="16" customFormat="1" x14ac:dyDescent="0.25">
      <c r="A5423"/>
      <c r="B5423" s="18"/>
      <c r="D5423"/>
      <c r="E5423"/>
      <c r="F5423"/>
      <c r="G5423"/>
      <c r="H5423"/>
      <c r="I5423"/>
      <c r="J5423"/>
      <c r="K5423"/>
      <c r="L5423"/>
      <c r="M5423"/>
      <c r="N5423"/>
      <c r="O5423"/>
      <c r="P5423"/>
      <c r="Q5423"/>
      <c r="R5423"/>
    </row>
    <row r="5424" spans="1:18" s="16" customFormat="1" x14ac:dyDescent="0.25">
      <c r="A5424"/>
      <c r="B5424" s="18"/>
      <c r="D5424"/>
      <c r="E5424"/>
      <c r="F5424"/>
      <c r="G5424"/>
      <c r="H5424"/>
      <c r="I5424"/>
      <c r="J5424"/>
      <c r="K5424"/>
      <c r="L5424"/>
      <c r="M5424"/>
      <c r="N5424"/>
      <c r="O5424"/>
      <c r="P5424"/>
      <c r="Q5424"/>
      <c r="R5424"/>
    </row>
    <row r="5425" spans="1:18" s="16" customFormat="1" x14ac:dyDescent="0.25">
      <c r="A5425"/>
      <c r="B5425" s="18"/>
      <c r="D5425"/>
      <c r="E5425"/>
      <c r="F5425"/>
      <c r="G5425"/>
      <c r="H5425"/>
      <c r="I5425"/>
      <c r="J5425"/>
      <c r="K5425"/>
      <c r="L5425"/>
      <c r="M5425"/>
      <c r="N5425"/>
      <c r="O5425"/>
      <c r="P5425"/>
      <c r="Q5425"/>
      <c r="R5425"/>
    </row>
    <row r="5426" spans="1:18" s="16" customFormat="1" x14ac:dyDescent="0.25">
      <c r="A5426"/>
      <c r="B5426" s="18"/>
      <c r="D5426"/>
      <c r="E5426"/>
      <c r="F5426"/>
      <c r="G5426"/>
      <c r="H5426"/>
      <c r="I5426"/>
      <c r="J5426"/>
      <c r="K5426"/>
      <c r="L5426"/>
      <c r="M5426"/>
      <c r="N5426"/>
      <c r="O5426"/>
      <c r="P5426"/>
      <c r="Q5426"/>
      <c r="R5426"/>
    </row>
    <row r="5427" spans="1:18" s="16" customFormat="1" x14ac:dyDescent="0.25">
      <c r="A5427"/>
      <c r="B5427" s="18"/>
      <c r="D5427"/>
      <c r="E5427"/>
      <c r="F5427"/>
      <c r="G5427"/>
      <c r="H5427"/>
      <c r="I5427"/>
      <c r="J5427"/>
      <c r="K5427"/>
      <c r="L5427"/>
      <c r="M5427"/>
      <c r="N5427"/>
      <c r="O5427"/>
      <c r="P5427"/>
      <c r="Q5427"/>
      <c r="R5427"/>
    </row>
    <row r="5428" spans="1:18" s="16" customFormat="1" x14ac:dyDescent="0.25">
      <c r="A5428"/>
      <c r="B5428" s="18"/>
      <c r="D5428"/>
      <c r="E5428"/>
      <c r="F5428"/>
      <c r="G5428"/>
      <c r="H5428"/>
      <c r="I5428"/>
      <c r="J5428"/>
      <c r="K5428"/>
      <c r="L5428"/>
      <c r="M5428"/>
      <c r="N5428"/>
      <c r="O5428"/>
      <c r="P5428"/>
      <c r="Q5428"/>
      <c r="R5428"/>
    </row>
    <row r="5429" spans="1:18" s="16" customFormat="1" x14ac:dyDescent="0.25">
      <c r="A5429"/>
      <c r="B5429" s="18"/>
      <c r="D5429"/>
      <c r="E5429"/>
      <c r="F5429"/>
      <c r="G5429"/>
      <c r="H5429"/>
      <c r="I5429"/>
      <c r="J5429"/>
      <c r="K5429"/>
      <c r="L5429"/>
      <c r="M5429"/>
      <c r="N5429"/>
      <c r="O5429"/>
      <c r="P5429"/>
      <c r="Q5429"/>
      <c r="R5429"/>
    </row>
    <row r="5430" spans="1:18" s="16" customFormat="1" x14ac:dyDescent="0.25">
      <c r="A5430"/>
      <c r="B5430" s="18"/>
      <c r="D5430"/>
      <c r="E5430"/>
      <c r="F5430"/>
      <c r="G5430"/>
      <c r="H5430"/>
      <c r="I5430"/>
      <c r="J5430"/>
      <c r="K5430"/>
      <c r="L5430"/>
      <c r="M5430"/>
      <c r="N5430"/>
      <c r="O5430"/>
      <c r="P5430"/>
      <c r="Q5430"/>
      <c r="R5430"/>
    </row>
    <row r="5431" spans="1:18" s="16" customFormat="1" x14ac:dyDescent="0.25">
      <c r="A5431"/>
      <c r="B5431" s="18"/>
      <c r="D5431"/>
      <c r="E5431"/>
      <c r="F5431"/>
      <c r="G5431"/>
      <c r="H5431"/>
      <c r="I5431"/>
      <c r="J5431"/>
      <c r="K5431"/>
      <c r="L5431"/>
      <c r="M5431"/>
      <c r="N5431"/>
      <c r="O5431"/>
      <c r="P5431"/>
      <c r="Q5431"/>
      <c r="R5431"/>
    </row>
    <row r="5432" spans="1:18" s="16" customFormat="1" x14ac:dyDescent="0.25">
      <c r="A5432"/>
      <c r="B5432" s="18"/>
      <c r="D5432"/>
      <c r="E5432"/>
      <c r="F5432"/>
      <c r="G5432"/>
      <c r="H5432"/>
      <c r="I5432"/>
      <c r="J5432"/>
      <c r="K5432"/>
      <c r="L5432"/>
      <c r="M5432"/>
      <c r="N5432"/>
      <c r="O5432"/>
      <c r="P5432"/>
      <c r="Q5432"/>
      <c r="R5432"/>
    </row>
    <row r="5433" spans="1:18" s="16" customFormat="1" x14ac:dyDescent="0.25">
      <c r="A5433"/>
      <c r="B5433" s="18"/>
      <c r="D5433"/>
      <c r="E5433"/>
      <c r="F5433"/>
      <c r="G5433"/>
      <c r="H5433"/>
      <c r="I5433"/>
      <c r="J5433"/>
      <c r="K5433"/>
      <c r="L5433"/>
      <c r="M5433"/>
      <c r="N5433"/>
      <c r="O5433"/>
      <c r="P5433"/>
      <c r="Q5433"/>
      <c r="R5433"/>
    </row>
    <row r="5434" spans="1:18" s="16" customFormat="1" x14ac:dyDescent="0.25">
      <c r="A5434"/>
      <c r="B5434" s="18"/>
      <c r="D5434"/>
      <c r="E5434"/>
      <c r="F5434"/>
      <c r="G5434"/>
      <c r="H5434"/>
      <c r="I5434"/>
      <c r="J5434"/>
      <c r="K5434"/>
      <c r="L5434"/>
      <c r="M5434"/>
      <c r="N5434"/>
      <c r="O5434"/>
      <c r="P5434"/>
      <c r="Q5434"/>
      <c r="R5434"/>
    </row>
    <row r="5435" spans="1:18" s="16" customFormat="1" x14ac:dyDescent="0.25">
      <c r="A5435"/>
      <c r="B5435" s="18"/>
      <c r="D5435"/>
      <c r="E5435"/>
      <c r="F5435"/>
      <c r="G5435"/>
      <c r="H5435"/>
      <c r="I5435"/>
      <c r="J5435"/>
      <c r="K5435"/>
      <c r="L5435"/>
      <c r="M5435"/>
      <c r="N5435"/>
      <c r="O5435"/>
      <c r="P5435"/>
      <c r="Q5435"/>
      <c r="R5435"/>
    </row>
    <row r="5436" spans="1:18" s="16" customFormat="1" x14ac:dyDescent="0.25">
      <c r="A5436"/>
      <c r="B5436" s="18"/>
      <c r="D5436"/>
      <c r="E5436"/>
      <c r="F5436"/>
      <c r="G5436"/>
      <c r="H5436"/>
      <c r="I5436"/>
      <c r="J5436"/>
      <c r="K5436"/>
      <c r="L5436"/>
      <c r="M5436"/>
      <c r="N5436"/>
      <c r="O5436"/>
      <c r="P5436"/>
      <c r="Q5436"/>
      <c r="R5436"/>
    </row>
    <row r="5437" spans="1:18" s="16" customFormat="1" x14ac:dyDescent="0.25">
      <c r="A5437"/>
      <c r="B5437" s="18"/>
      <c r="D5437"/>
      <c r="E5437"/>
      <c r="F5437"/>
      <c r="G5437"/>
      <c r="H5437"/>
      <c r="I5437"/>
      <c r="J5437"/>
      <c r="K5437"/>
      <c r="L5437"/>
      <c r="M5437"/>
      <c r="N5437"/>
      <c r="O5437"/>
      <c r="P5437"/>
      <c r="Q5437"/>
      <c r="R5437"/>
    </row>
    <row r="5438" spans="1:18" s="16" customFormat="1" x14ac:dyDescent="0.25">
      <c r="A5438"/>
      <c r="B5438" s="18"/>
      <c r="D5438"/>
      <c r="E5438"/>
      <c r="F5438"/>
      <c r="G5438"/>
      <c r="H5438"/>
      <c r="I5438"/>
      <c r="J5438"/>
      <c r="K5438"/>
      <c r="L5438"/>
      <c r="M5438"/>
      <c r="N5438"/>
      <c r="O5438"/>
      <c r="P5438"/>
      <c r="Q5438"/>
      <c r="R5438"/>
    </row>
    <row r="5439" spans="1:18" s="16" customFormat="1" x14ac:dyDescent="0.25">
      <c r="A5439"/>
      <c r="B5439" s="18"/>
      <c r="D5439"/>
      <c r="E5439"/>
      <c r="F5439"/>
      <c r="G5439"/>
      <c r="H5439"/>
      <c r="I5439"/>
      <c r="J5439"/>
      <c r="K5439"/>
      <c r="L5439"/>
      <c r="M5439"/>
      <c r="N5439"/>
      <c r="O5439"/>
      <c r="P5439"/>
      <c r="Q5439"/>
      <c r="R5439"/>
    </row>
    <row r="5440" spans="1:18" s="16" customFormat="1" x14ac:dyDescent="0.25">
      <c r="A5440"/>
      <c r="B5440" s="18"/>
      <c r="D5440"/>
      <c r="E5440"/>
      <c r="F5440"/>
      <c r="G5440"/>
      <c r="H5440"/>
      <c r="I5440"/>
      <c r="J5440"/>
      <c r="K5440"/>
      <c r="L5440"/>
      <c r="M5440"/>
      <c r="N5440"/>
      <c r="O5440"/>
      <c r="P5440"/>
      <c r="Q5440"/>
      <c r="R5440"/>
    </row>
    <row r="5441" spans="1:18" s="16" customFormat="1" x14ac:dyDescent="0.25">
      <c r="A5441"/>
      <c r="B5441" s="18"/>
      <c r="D5441"/>
      <c r="E5441"/>
      <c r="F5441"/>
      <c r="G5441"/>
      <c r="H5441"/>
      <c r="I5441"/>
      <c r="J5441"/>
      <c r="K5441"/>
      <c r="L5441"/>
      <c r="M5441"/>
      <c r="N5441"/>
      <c r="O5441"/>
      <c r="P5441"/>
      <c r="Q5441"/>
      <c r="R5441"/>
    </row>
    <row r="5442" spans="1:18" s="16" customFormat="1" x14ac:dyDescent="0.25">
      <c r="A5442"/>
      <c r="B5442" s="18"/>
      <c r="D5442"/>
      <c r="E5442"/>
      <c r="F5442"/>
      <c r="G5442"/>
      <c r="H5442"/>
      <c r="I5442"/>
      <c r="J5442"/>
      <c r="K5442"/>
      <c r="L5442"/>
      <c r="M5442"/>
      <c r="N5442"/>
      <c r="O5442"/>
      <c r="P5442"/>
      <c r="Q5442"/>
      <c r="R5442"/>
    </row>
    <row r="5443" spans="1:18" s="16" customFormat="1" x14ac:dyDescent="0.25">
      <c r="A5443"/>
      <c r="B5443" s="18"/>
      <c r="D5443"/>
      <c r="E5443"/>
      <c r="F5443"/>
      <c r="G5443"/>
      <c r="H5443"/>
      <c r="I5443"/>
      <c r="J5443"/>
      <c r="K5443"/>
      <c r="L5443"/>
      <c r="M5443"/>
      <c r="N5443"/>
      <c r="O5443"/>
      <c r="P5443"/>
      <c r="Q5443"/>
      <c r="R5443"/>
    </row>
    <row r="5444" spans="1:18" s="16" customFormat="1" x14ac:dyDescent="0.25">
      <c r="A5444"/>
      <c r="B5444" s="18"/>
      <c r="D5444"/>
      <c r="E5444"/>
      <c r="F5444"/>
      <c r="G5444"/>
      <c r="H5444"/>
      <c r="I5444"/>
      <c r="J5444"/>
      <c r="K5444"/>
      <c r="L5444"/>
      <c r="M5444"/>
      <c r="N5444"/>
      <c r="O5444"/>
      <c r="P5444"/>
      <c r="Q5444"/>
      <c r="R5444"/>
    </row>
    <row r="5445" spans="1:18" s="16" customFormat="1" x14ac:dyDescent="0.25">
      <c r="A5445"/>
      <c r="B5445" s="18"/>
      <c r="D5445"/>
      <c r="E5445"/>
      <c r="F5445"/>
      <c r="G5445"/>
      <c r="H5445"/>
      <c r="I5445"/>
      <c r="J5445"/>
      <c r="K5445"/>
      <c r="L5445"/>
      <c r="M5445"/>
      <c r="N5445"/>
      <c r="O5445"/>
      <c r="P5445"/>
      <c r="Q5445"/>
      <c r="R5445"/>
    </row>
    <row r="5446" spans="1:18" s="16" customFormat="1" x14ac:dyDescent="0.25">
      <c r="A5446"/>
      <c r="B5446" s="18"/>
      <c r="D5446"/>
      <c r="E5446"/>
      <c r="F5446"/>
      <c r="G5446"/>
      <c r="H5446"/>
      <c r="I5446"/>
      <c r="J5446"/>
      <c r="K5446"/>
      <c r="L5446"/>
      <c r="M5446"/>
      <c r="N5446"/>
      <c r="O5446"/>
      <c r="P5446"/>
      <c r="Q5446"/>
      <c r="R5446"/>
    </row>
    <row r="5447" spans="1:18" s="16" customFormat="1" x14ac:dyDescent="0.25">
      <c r="A5447"/>
      <c r="B5447" s="18"/>
      <c r="D5447"/>
      <c r="E5447"/>
      <c r="F5447"/>
      <c r="G5447"/>
      <c r="H5447"/>
      <c r="I5447"/>
      <c r="J5447"/>
      <c r="K5447"/>
      <c r="L5447"/>
      <c r="M5447"/>
      <c r="N5447"/>
      <c r="O5447"/>
      <c r="P5447"/>
      <c r="Q5447"/>
      <c r="R5447"/>
    </row>
    <row r="5448" spans="1:18" s="16" customFormat="1" x14ac:dyDescent="0.25">
      <c r="A5448"/>
      <c r="B5448" s="18"/>
      <c r="D5448"/>
      <c r="E5448"/>
      <c r="F5448"/>
      <c r="G5448"/>
      <c r="H5448"/>
      <c r="I5448"/>
      <c r="J5448"/>
      <c r="K5448"/>
      <c r="L5448"/>
      <c r="M5448"/>
      <c r="N5448"/>
      <c r="O5448"/>
      <c r="P5448"/>
      <c r="Q5448"/>
      <c r="R5448"/>
    </row>
    <row r="5449" spans="1:18" s="16" customFormat="1" x14ac:dyDescent="0.25">
      <c r="A5449"/>
      <c r="B5449" s="18"/>
      <c r="D5449"/>
      <c r="E5449"/>
      <c r="F5449"/>
      <c r="G5449"/>
      <c r="H5449"/>
      <c r="I5449"/>
      <c r="J5449"/>
      <c r="K5449"/>
      <c r="L5449"/>
      <c r="M5449"/>
      <c r="N5449"/>
      <c r="O5449"/>
      <c r="P5449"/>
      <c r="Q5449"/>
      <c r="R5449"/>
    </row>
    <row r="5450" spans="1:18" s="16" customFormat="1" x14ac:dyDescent="0.25">
      <c r="A5450"/>
      <c r="B5450" s="18"/>
      <c r="D5450"/>
      <c r="E5450"/>
      <c r="F5450"/>
      <c r="G5450"/>
      <c r="H5450"/>
      <c r="I5450"/>
      <c r="J5450"/>
      <c r="K5450"/>
      <c r="L5450"/>
      <c r="M5450"/>
      <c r="N5450"/>
      <c r="O5450"/>
      <c r="P5450"/>
      <c r="Q5450"/>
      <c r="R5450"/>
    </row>
    <row r="5451" spans="1:18" s="16" customFormat="1" x14ac:dyDescent="0.25">
      <c r="A5451"/>
      <c r="B5451" s="18"/>
      <c r="D5451"/>
      <c r="E5451"/>
      <c r="F5451"/>
      <c r="G5451"/>
      <c r="H5451"/>
      <c r="I5451"/>
      <c r="J5451"/>
      <c r="K5451"/>
      <c r="L5451"/>
      <c r="M5451"/>
      <c r="N5451"/>
      <c r="O5451"/>
      <c r="P5451"/>
      <c r="Q5451"/>
      <c r="R5451"/>
    </row>
    <row r="5452" spans="1:18" s="16" customFormat="1" x14ac:dyDescent="0.25">
      <c r="A5452"/>
      <c r="B5452" s="18"/>
      <c r="D5452"/>
      <c r="E5452"/>
      <c r="F5452"/>
      <c r="G5452"/>
      <c r="H5452"/>
      <c r="I5452"/>
      <c r="J5452"/>
      <c r="K5452"/>
      <c r="L5452"/>
      <c r="M5452"/>
      <c r="N5452"/>
      <c r="O5452"/>
      <c r="P5452"/>
      <c r="Q5452"/>
      <c r="R5452"/>
    </row>
    <row r="5453" spans="1:18" s="16" customFormat="1" x14ac:dyDescent="0.25">
      <c r="A5453"/>
      <c r="B5453" s="18"/>
      <c r="D5453"/>
      <c r="E5453"/>
      <c r="F5453"/>
      <c r="G5453"/>
      <c r="H5453"/>
      <c r="I5453"/>
      <c r="J5453"/>
      <c r="K5453"/>
      <c r="L5453"/>
      <c r="M5453"/>
      <c r="N5453"/>
      <c r="O5453"/>
      <c r="P5453"/>
      <c r="Q5453"/>
      <c r="R5453"/>
    </row>
    <row r="5454" spans="1:18" s="16" customFormat="1" x14ac:dyDescent="0.25">
      <c r="A5454"/>
      <c r="B5454" s="18"/>
      <c r="D5454"/>
      <c r="E5454"/>
      <c r="F5454"/>
      <c r="G5454"/>
      <c r="H5454"/>
      <c r="I5454"/>
      <c r="J5454"/>
      <c r="K5454"/>
      <c r="L5454"/>
      <c r="M5454"/>
      <c r="N5454"/>
      <c r="O5454"/>
      <c r="P5454"/>
      <c r="Q5454"/>
      <c r="R5454"/>
    </row>
    <row r="5455" spans="1:18" s="16" customFormat="1" x14ac:dyDescent="0.25">
      <c r="A5455"/>
      <c r="B5455" s="18"/>
      <c r="D5455"/>
      <c r="E5455"/>
      <c r="F5455"/>
      <c r="G5455"/>
      <c r="H5455"/>
      <c r="I5455"/>
      <c r="J5455"/>
      <c r="K5455"/>
      <c r="L5455"/>
      <c r="M5455"/>
      <c r="N5455"/>
      <c r="O5455"/>
      <c r="P5455"/>
      <c r="Q5455"/>
      <c r="R5455"/>
    </row>
    <row r="5456" spans="1:18" s="16" customFormat="1" x14ac:dyDescent="0.25">
      <c r="A5456"/>
      <c r="B5456" s="18"/>
      <c r="D5456"/>
      <c r="E5456"/>
      <c r="F5456"/>
      <c r="G5456"/>
      <c r="H5456"/>
      <c r="I5456"/>
      <c r="J5456"/>
      <c r="K5456"/>
      <c r="L5456"/>
      <c r="M5456"/>
      <c r="N5456"/>
      <c r="O5456"/>
      <c r="P5456"/>
      <c r="Q5456"/>
      <c r="R5456"/>
    </row>
    <row r="5457" spans="1:18" s="16" customFormat="1" x14ac:dyDescent="0.25">
      <c r="A5457"/>
      <c r="B5457" s="18"/>
      <c r="D5457"/>
      <c r="E5457"/>
      <c r="F5457"/>
      <c r="G5457"/>
      <c r="H5457"/>
      <c r="I5457"/>
      <c r="J5457"/>
      <c r="K5457"/>
      <c r="L5457"/>
      <c r="M5457"/>
      <c r="N5457"/>
      <c r="O5457"/>
      <c r="P5457"/>
      <c r="Q5457"/>
      <c r="R5457"/>
    </row>
    <row r="5458" spans="1:18" s="16" customFormat="1" x14ac:dyDescent="0.25">
      <c r="A5458"/>
      <c r="B5458" s="18"/>
      <c r="D5458"/>
      <c r="E5458"/>
      <c r="F5458"/>
      <c r="G5458"/>
      <c r="H5458"/>
      <c r="I5458"/>
      <c r="J5458"/>
      <c r="K5458"/>
      <c r="L5458"/>
      <c r="M5458"/>
      <c r="N5458"/>
      <c r="O5458"/>
      <c r="P5458"/>
      <c r="Q5458"/>
      <c r="R5458"/>
    </row>
    <row r="5459" spans="1:18" s="16" customFormat="1" x14ac:dyDescent="0.25">
      <c r="A5459"/>
      <c r="B5459" s="18"/>
      <c r="D5459"/>
      <c r="E5459"/>
      <c r="F5459"/>
      <c r="G5459"/>
      <c r="H5459"/>
      <c r="I5459"/>
      <c r="J5459"/>
      <c r="K5459"/>
      <c r="L5459"/>
      <c r="M5459"/>
      <c r="N5459"/>
      <c r="O5459"/>
      <c r="P5459"/>
      <c r="Q5459"/>
      <c r="R5459"/>
    </row>
    <row r="5460" spans="1:18" s="16" customFormat="1" x14ac:dyDescent="0.25">
      <c r="A5460"/>
      <c r="B5460" s="18"/>
      <c r="D5460"/>
      <c r="E5460"/>
      <c r="F5460"/>
      <c r="G5460"/>
      <c r="H5460"/>
      <c r="I5460"/>
      <c r="J5460"/>
      <c r="K5460"/>
      <c r="L5460"/>
      <c r="M5460"/>
      <c r="N5460"/>
      <c r="O5460"/>
      <c r="P5460"/>
      <c r="Q5460"/>
      <c r="R5460"/>
    </row>
    <row r="5461" spans="1:18" s="16" customFormat="1" x14ac:dyDescent="0.25">
      <c r="A5461"/>
      <c r="B5461" s="18"/>
      <c r="D5461"/>
      <c r="E5461"/>
      <c r="F5461"/>
      <c r="G5461"/>
      <c r="H5461"/>
      <c r="I5461"/>
      <c r="J5461"/>
      <c r="K5461"/>
      <c r="L5461"/>
      <c r="M5461"/>
      <c r="N5461"/>
      <c r="O5461"/>
      <c r="P5461"/>
      <c r="Q5461"/>
      <c r="R5461"/>
    </row>
    <row r="5462" spans="1:18" s="16" customFormat="1" x14ac:dyDescent="0.25">
      <c r="A5462"/>
      <c r="B5462" s="17"/>
      <c r="D5462"/>
      <c r="E5462"/>
      <c r="F5462"/>
      <c r="G5462"/>
      <c r="H5462"/>
      <c r="I5462"/>
      <c r="J5462"/>
      <c r="K5462"/>
      <c r="L5462"/>
      <c r="M5462"/>
      <c r="N5462"/>
      <c r="O5462"/>
      <c r="P5462"/>
      <c r="Q5462"/>
      <c r="R5462"/>
    </row>
    <row r="5463" spans="1:18" s="16" customFormat="1" x14ac:dyDescent="0.25">
      <c r="A5463"/>
      <c r="B5463" s="18"/>
      <c r="D5463"/>
      <c r="E5463"/>
      <c r="F5463"/>
      <c r="G5463"/>
      <c r="H5463"/>
      <c r="I5463"/>
      <c r="J5463"/>
      <c r="K5463"/>
      <c r="L5463"/>
      <c r="M5463"/>
      <c r="N5463"/>
      <c r="O5463"/>
      <c r="P5463"/>
      <c r="Q5463"/>
      <c r="R5463"/>
    </row>
    <row r="5464" spans="1:18" s="16" customFormat="1" x14ac:dyDescent="0.25">
      <c r="A5464"/>
      <c r="B5464" s="18"/>
      <c r="D5464"/>
      <c r="E5464"/>
      <c r="F5464"/>
      <c r="G5464"/>
      <c r="H5464"/>
      <c r="I5464"/>
      <c r="J5464"/>
      <c r="K5464"/>
      <c r="L5464"/>
      <c r="M5464"/>
      <c r="N5464"/>
      <c r="O5464"/>
      <c r="P5464"/>
      <c r="Q5464"/>
      <c r="R5464"/>
    </row>
    <row r="5465" spans="1:18" s="16" customFormat="1" x14ac:dyDescent="0.25">
      <c r="A5465"/>
      <c r="B5465" s="18"/>
      <c r="D5465"/>
      <c r="E5465"/>
      <c r="F5465"/>
      <c r="G5465"/>
      <c r="H5465"/>
      <c r="I5465"/>
      <c r="J5465"/>
      <c r="K5465"/>
      <c r="L5465"/>
      <c r="M5465"/>
      <c r="N5465"/>
      <c r="O5465"/>
      <c r="P5465"/>
      <c r="Q5465"/>
      <c r="R5465"/>
    </row>
    <row r="5466" spans="1:18" s="16" customFormat="1" x14ac:dyDescent="0.25">
      <c r="A5466"/>
      <c r="B5466" s="18"/>
      <c r="D5466"/>
      <c r="E5466"/>
      <c r="F5466"/>
      <c r="G5466"/>
      <c r="H5466"/>
      <c r="I5466"/>
      <c r="J5466"/>
      <c r="K5466"/>
      <c r="L5466"/>
      <c r="M5466"/>
      <c r="N5466"/>
      <c r="O5466"/>
      <c r="P5466"/>
      <c r="Q5466"/>
      <c r="R5466"/>
    </row>
    <row r="5467" spans="1:18" s="16" customFormat="1" x14ac:dyDescent="0.25">
      <c r="A5467"/>
      <c r="B5467" s="18"/>
      <c r="D5467"/>
      <c r="E5467"/>
      <c r="F5467"/>
      <c r="G5467"/>
      <c r="H5467"/>
      <c r="I5467"/>
      <c r="J5467"/>
      <c r="K5467"/>
      <c r="L5467"/>
      <c r="M5467"/>
      <c r="N5467"/>
      <c r="O5467"/>
      <c r="P5467"/>
      <c r="Q5467"/>
      <c r="R5467"/>
    </row>
    <row r="5468" spans="1:18" s="16" customFormat="1" x14ac:dyDescent="0.25">
      <c r="A5468"/>
      <c r="B5468" s="18"/>
      <c r="D5468"/>
      <c r="E5468"/>
      <c r="F5468"/>
      <c r="G5468"/>
      <c r="H5468"/>
      <c r="I5468"/>
      <c r="J5468"/>
      <c r="K5468"/>
      <c r="L5468"/>
      <c r="M5468"/>
      <c r="N5468"/>
      <c r="O5468"/>
      <c r="P5468"/>
      <c r="Q5468"/>
      <c r="R5468"/>
    </row>
    <row r="5469" spans="1:18" s="16" customFormat="1" x14ac:dyDescent="0.25">
      <c r="A5469"/>
      <c r="B5469" s="18"/>
      <c r="D5469"/>
      <c r="E5469"/>
      <c r="F5469"/>
      <c r="G5469"/>
      <c r="H5469"/>
      <c r="I5469"/>
      <c r="J5469"/>
      <c r="K5469"/>
      <c r="L5469"/>
      <c r="M5469"/>
      <c r="N5469"/>
      <c r="O5469"/>
      <c r="P5469"/>
      <c r="Q5469"/>
      <c r="R5469"/>
    </row>
    <row r="5470" spans="1:18" s="16" customFormat="1" x14ac:dyDescent="0.25">
      <c r="A5470"/>
      <c r="B5470" s="18"/>
      <c r="D5470"/>
      <c r="E5470"/>
      <c r="F5470"/>
      <c r="G5470"/>
      <c r="H5470"/>
      <c r="I5470"/>
      <c r="J5470"/>
      <c r="K5470"/>
      <c r="L5470"/>
      <c r="M5470"/>
      <c r="N5470"/>
      <c r="O5470"/>
      <c r="P5470"/>
      <c r="Q5470"/>
      <c r="R5470"/>
    </row>
    <row r="5471" spans="1:18" s="16" customFormat="1" x14ac:dyDescent="0.25">
      <c r="A5471"/>
      <c r="B5471" s="18"/>
      <c r="D5471"/>
      <c r="E5471"/>
      <c r="F5471"/>
      <c r="G5471"/>
      <c r="H5471"/>
      <c r="I5471"/>
      <c r="J5471"/>
      <c r="K5471"/>
      <c r="L5471"/>
      <c r="M5471"/>
      <c r="N5471"/>
      <c r="O5471"/>
      <c r="P5471"/>
      <c r="Q5471"/>
      <c r="R5471"/>
    </row>
    <row r="5472" spans="1:18" s="16" customFormat="1" x14ac:dyDescent="0.25">
      <c r="A5472"/>
      <c r="B5472" s="18"/>
      <c r="D5472"/>
      <c r="E5472"/>
      <c r="F5472"/>
      <c r="G5472"/>
      <c r="H5472"/>
      <c r="I5472"/>
      <c r="J5472"/>
      <c r="K5472"/>
      <c r="L5472"/>
      <c r="M5472"/>
      <c r="N5472"/>
      <c r="O5472"/>
      <c r="P5472"/>
      <c r="Q5472"/>
      <c r="R5472"/>
    </row>
    <row r="5473" spans="1:18" s="16" customFormat="1" x14ac:dyDescent="0.25">
      <c r="A5473"/>
      <c r="B5473" s="18"/>
      <c r="D5473"/>
      <c r="E5473"/>
      <c r="F5473"/>
      <c r="G5473"/>
      <c r="H5473"/>
      <c r="I5473"/>
      <c r="J5473"/>
      <c r="K5473"/>
      <c r="L5473"/>
      <c r="M5473"/>
      <c r="N5473"/>
      <c r="O5473"/>
      <c r="P5473"/>
      <c r="Q5473"/>
      <c r="R5473"/>
    </row>
    <row r="5474" spans="1:18" s="16" customFormat="1" x14ac:dyDescent="0.25">
      <c r="A5474"/>
      <c r="B5474" s="18"/>
      <c r="D5474"/>
      <c r="E5474"/>
      <c r="F5474"/>
      <c r="G5474"/>
      <c r="H5474"/>
      <c r="I5474"/>
      <c r="J5474"/>
      <c r="K5474"/>
      <c r="L5474"/>
      <c r="M5474"/>
      <c r="N5474"/>
      <c r="O5474"/>
      <c r="P5474"/>
      <c r="Q5474"/>
      <c r="R5474"/>
    </row>
    <row r="5475" spans="1:18" s="16" customFormat="1" x14ac:dyDescent="0.25">
      <c r="A5475"/>
      <c r="B5475" s="18"/>
      <c r="D5475"/>
      <c r="E5475"/>
      <c r="F5475"/>
      <c r="G5475"/>
      <c r="H5475"/>
      <c r="I5475"/>
      <c r="J5475"/>
      <c r="K5475"/>
      <c r="L5475"/>
      <c r="M5475"/>
      <c r="N5475"/>
      <c r="O5475"/>
      <c r="P5475"/>
      <c r="Q5475"/>
      <c r="R5475"/>
    </row>
    <row r="5476" spans="1:18" s="16" customFormat="1" x14ac:dyDescent="0.25">
      <c r="A5476"/>
      <c r="B5476" s="18"/>
      <c r="D5476"/>
      <c r="E5476"/>
      <c r="F5476"/>
      <c r="G5476"/>
      <c r="H5476"/>
      <c r="I5476"/>
      <c r="J5476"/>
      <c r="K5476"/>
      <c r="L5476"/>
      <c r="M5476"/>
      <c r="N5476"/>
      <c r="O5476"/>
      <c r="P5476"/>
      <c r="Q5476"/>
      <c r="R5476"/>
    </row>
    <row r="5477" spans="1:18" s="16" customFormat="1" x14ac:dyDescent="0.25">
      <c r="A5477"/>
      <c r="B5477" s="18"/>
      <c r="D5477"/>
      <c r="E5477"/>
      <c r="F5477"/>
      <c r="G5477"/>
      <c r="H5477"/>
      <c r="I5477"/>
      <c r="J5477"/>
      <c r="K5477"/>
      <c r="L5477"/>
      <c r="M5477"/>
      <c r="N5477"/>
      <c r="O5477"/>
      <c r="P5477"/>
      <c r="Q5477"/>
      <c r="R5477"/>
    </row>
    <row r="5478" spans="1:18" s="16" customFormat="1" x14ac:dyDescent="0.25">
      <c r="A5478"/>
      <c r="B5478" s="18"/>
      <c r="D5478"/>
      <c r="E5478"/>
      <c r="F5478"/>
      <c r="G5478"/>
      <c r="H5478"/>
      <c r="I5478"/>
      <c r="J5478"/>
      <c r="K5478"/>
      <c r="L5478"/>
      <c r="M5478"/>
      <c r="N5478"/>
      <c r="O5478"/>
      <c r="P5478"/>
      <c r="Q5478"/>
      <c r="R5478"/>
    </row>
    <row r="5479" spans="1:18" s="16" customFormat="1" x14ac:dyDescent="0.25">
      <c r="A5479"/>
      <c r="B5479" s="18"/>
      <c r="D5479"/>
      <c r="E5479"/>
      <c r="F5479"/>
      <c r="G5479"/>
      <c r="H5479"/>
      <c r="I5479"/>
      <c r="J5479"/>
      <c r="K5479"/>
      <c r="L5479"/>
      <c r="M5479"/>
      <c r="N5479"/>
      <c r="O5479"/>
      <c r="P5479"/>
      <c r="Q5479"/>
      <c r="R5479"/>
    </row>
    <row r="5480" spans="1:18" s="16" customFormat="1" x14ac:dyDescent="0.25">
      <c r="A5480"/>
      <c r="B5480" s="18"/>
      <c r="D5480"/>
      <c r="E5480"/>
      <c r="F5480"/>
      <c r="G5480"/>
      <c r="H5480"/>
      <c r="I5480"/>
      <c r="J5480"/>
      <c r="K5480"/>
      <c r="L5480"/>
      <c r="M5480"/>
      <c r="N5480"/>
      <c r="O5480"/>
      <c r="P5480"/>
      <c r="Q5480"/>
      <c r="R5480"/>
    </row>
    <row r="5481" spans="1:18" s="16" customFormat="1" x14ac:dyDescent="0.25">
      <c r="A5481"/>
      <c r="B5481" s="18"/>
      <c r="D5481"/>
      <c r="E5481"/>
      <c r="F5481"/>
      <c r="G5481"/>
      <c r="H5481"/>
      <c r="I5481"/>
      <c r="J5481"/>
      <c r="K5481"/>
      <c r="L5481"/>
      <c r="M5481"/>
      <c r="N5481"/>
      <c r="O5481"/>
      <c r="P5481"/>
      <c r="Q5481"/>
      <c r="R5481"/>
    </row>
    <row r="5482" spans="1:18" s="16" customFormat="1" x14ac:dyDescent="0.25">
      <c r="A5482"/>
      <c r="B5482" s="18"/>
      <c r="D5482"/>
      <c r="E5482"/>
      <c r="F5482"/>
      <c r="G5482"/>
      <c r="H5482"/>
      <c r="I5482"/>
      <c r="J5482"/>
      <c r="K5482"/>
      <c r="L5482"/>
      <c r="M5482"/>
      <c r="N5482"/>
      <c r="O5482"/>
      <c r="P5482"/>
      <c r="Q5482"/>
      <c r="R5482"/>
    </row>
    <row r="5483" spans="1:18" s="16" customFormat="1" x14ac:dyDescent="0.25">
      <c r="A5483"/>
      <c r="B5483" s="18"/>
      <c r="D5483"/>
      <c r="E5483"/>
      <c r="F5483"/>
      <c r="G5483"/>
      <c r="H5483"/>
      <c r="I5483"/>
      <c r="J5483"/>
      <c r="K5483"/>
      <c r="L5483"/>
      <c r="M5483"/>
      <c r="N5483"/>
      <c r="O5483"/>
      <c r="P5483"/>
      <c r="Q5483"/>
      <c r="R5483"/>
    </row>
    <row r="5484" spans="1:18" s="16" customFormat="1" x14ac:dyDescent="0.25">
      <c r="A5484"/>
      <c r="B5484" s="18"/>
      <c r="D5484"/>
      <c r="E5484"/>
      <c r="F5484"/>
      <c r="G5484"/>
      <c r="H5484"/>
      <c r="I5484"/>
      <c r="J5484"/>
      <c r="K5484"/>
      <c r="L5484"/>
      <c r="M5484"/>
      <c r="N5484"/>
      <c r="O5484"/>
      <c r="P5484"/>
      <c r="Q5484"/>
      <c r="R5484"/>
    </row>
    <row r="5485" spans="1:18" s="16" customFormat="1" x14ac:dyDescent="0.25">
      <c r="A5485"/>
      <c r="B5485" s="18"/>
      <c r="D5485"/>
      <c r="E5485"/>
      <c r="F5485"/>
      <c r="G5485"/>
      <c r="H5485"/>
      <c r="I5485"/>
      <c r="J5485"/>
      <c r="K5485"/>
      <c r="L5485"/>
      <c r="M5485"/>
      <c r="N5485"/>
      <c r="O5485"/>
      <c r="P5485"/>
      <c r="Q5485"/>
      <c r="R5485"/>
    </row>
    <row r="5486" spans="1:18" s="16" customFormat="1" x14ac:dyDescent="0.25">
      <c r="A5486"/>
      <c r="B5486" s="18"/>
      <c r="D5486"/>
      <c r="E5486"/>
      <c r="F5486"/>
      <c r="G5486"/>
      <c r="H5486"/>
      <c r="I5486"/>
      <c r="J5486"/>
      <c r="K5486"/>
      <c r="L5486"/>
      <c r="M5486"/>
      <c r="N5486"/>
      <c r="O5486"/>
      <c r="P5486"/>
      <c r="Q5486"/>
      <c r="R5486"/>
    </row>
    <row r="5487" spans="1:18" s="16" customFormat="1" x14ac:dyDescent="0.25">
      <c r="A5487"/>
      <c r="B5487" s="18"/>
      <c r="D5487"/>
      <c r="E5487"/>
      <c r="F5487"/>
      <c r="G5487"/>
      <c r="H5487"/>
      <c r="I5487"/>
      <c r="J5487"/>
      <c r="K5487"/>
      <c r="L5487"/>
      <c r="M5487"/>
      <c r="N5487"/>
      <c r="O5487"/>
      <c r="P5487"/>
      <c r="Q5487"/>
      <c r="R5487"/>
    </row>
    <row r="5488" spans="1:18" s="16" customFormat="1" x14ac:dyDescent="0.25">
      <c r="A5488"/>
      <c r="B5488" s="18"/>
      <c r="D5488"/>
      <c r="E5488"/>
      <c r="F5488"/>
      <c r="G5488"/>
      <c r="H5488"/>
      <c r="I5488"/>
      <c r="J5488"/>
      <c r="K5488"/>
      <c r="L5488"/>
      <c r="M5488"/>
      <c r="N5488"/>
      <c r="O5488"/>
      <c r="P5488"/>
      <c r="Q5488"/>
      <c r="R5488"/>
    </row>
    <row r="5489" spans="1:18" s="16" customFormat="1" x14ac:dyDescent="0.25">
      <c r="A5489"/>
      <c r="B5489" s="18"/>
      <c r="D5489"/>
      <c r="E5489"/>
      <c r="F5489"/>
      <c r="G5489"/>
      <c r="H5489"/>
      <c r="I5489"/>
      <c r="J5489"/>
      <c r="K5489"/>
      <c r="L5489"/>
      <c r="M5489"/>
      <c r="N5489"/>
      <c r="O5489"/>
      <c r="P5489"/>
      <c r="Q5489"/>
      <c r="R5489"/>
    </row>
    <row r="5490" spans="1:18" s="16" customFormat="1" x14ac:dyDescent="0.25">
      <c r="A5490"/>
      <c r="B5490" s="18"/>
      <c r="D5490"/>
      <c r="E5490"/>
      <c r="F5490"/>
      <c r="G5490"/>
      <c r="H5490"/>
      <c r="I5490"/>
      <c r="J5490"/>
      <c r="K5490"/>
      <c r="L5490"/>
      <c r="M5490"/>
      <c r="N5490"/>
      <c r="O5490"/>
      <c r="P5490"/>
      <c r="Q5490"/>
      <c r="R5490"/>
    </row>
    <row r="5491" spans="1:18" s="16" customFormat="1" x14ac:dyDescent="0.25">
      <c r="A5491"/>
      <c r="B5491" s="18"/>
      <c r="D5491"/>
      <c r="E5491"/>
      <c r="F5491"/>
      <c r="G5491"/>
      <c r="H5491"/>
      <c r="I5491"/>
      <c r="J5491"/>
      <c r="K5491"/>
      <c r="L5491"/>
      <c r="M5491"/>
      <c r="N5491"/>
      <c r="O5491"/>
      <c r="P5491"/>
      <c r="Q5491"/>
      <c r="R5491"/>
    </row>
    <row r="5492" spans="1:18" s="16" customFormat="1" x14ac:dyDescent="0.25">
      <c r="A5492"/>
      <c r="B5492" s="18"/>
      <c r="D5492"/>
      <c r="E5492"/>
      <c r="F5492"/>
      <c r="G5492"/>
      <c r="H5492"/>
      <c r="I5492"/>
      <c r="J5492"/>
      <c r="K5492"/>
      <c r="L5492"/>
      <c r="M5492"/>
      <c r="N5492"/>
      <c r="O5492"/>
      <c r="P5492"/>
      <c r="Q5492"/>
      <c r="R5492"/>
    </row>
    <row r="5493" spans="1:18" s="16" customFormat="1" x14ac:dyDescent="0.25">
      <c r="A5493"/>
      <c r="B5493" s="18"/>
      <c r="D5493"/>
      <c r="E5493"/>
      <c r="F5493"/>
      <c r="G5493"/>
      <c r="H5493"/>
      <c r="I5493"/>
      <c r="J5493"/>
      <c r="K5493"/>
      <c r="L5493"/>
      <c r="M5493"/>
      <c r="N5493"/>
      <c r="O5493"/>
      <c r="P5493"/>
      <c r="Q5493"/>
      <c r="R5493"/>
    </row>
    <row r="5494" spans="1:18" s="16" customFormat="1" x14ac:dyDescent="0.25">
      <c r="A5494"/>
      <c r="B5494" s="18"/>
      <c r="D5494"/>
      <c r="E5494"/>
      <c r="F5494"/>
      <c r="G5494"/>
      <c r="H5494"/>
      <c r="I5494"/>
      <c r="J5494"/>
      <c r="K5494"/>
      <c r="L5494"/>
      <c r="M5494"/>
      <c r="N5494"/>
      <c r="O5494"/>
      <c r="P5494"/>
      <c r="Q5494"/>
      <c r="R5494"/>
    </row>
    <row r="5495" spans="1:18" s="16" customFormat="1" x14ac:dyDescent="0.25">
      <c r="A5495"/>
      <c r="B5495" s="18"/>
      <c r="D5495"/>
      <c r="E5495"/>
      <c r="F5495"/>
      <c r="G5495"/>
      <c r="H5495"/>
      <c r="I5495"/>
      <c r="J5495"/>
      <c r="K5495"/>
      <c r="L5495"/>
      <c r="M5495"/>
      <c r="N5495"/>
      <c r="O5495"/>
      <c r="P5495"/>
      <c r="Q5495"/>
      <c r="R5495"/>
    </row>
    <row r="5496" spans="1:18" s="16" customFormat="1" x14ac:dyDescent="0.25">
      <c r="A5496"/>
      <c r="B5496" s="18"/>
      <c r="D5496"/>
      <c r="E5496"/>
      <c r="F5496"/>
      <c r="G5496"/>
      <c r="H5496"/>
      <c r="I5496"/>
      <c r="J5496"/>
      <c r="K5496"/>
      <c r="L5496"/>
      <c r="M5496"/>
      <c r="N5496"/>
      <c r="O5496"/>
      <c r="P5496"/>
      <c r="Q5496"/>
      <c r="R5496"/>
    </row>
    <row r="5497" spans="1:18" s="16" customFormat="1" x14ac:dyDescent="0.25">
      <c r="A5497"/>
      <c r="B5497" s="18"/>
      <c r="D5497"/>
      <c r="E5497"/>
      <c r="F5497"/>
      <c r="G5497"/>
      <c r="H5497"/>
      <c r="I5497"/>
      <c r="J5497"/>
      <c r="K5497"/>
      <c r="L5497"/>
      <c r="M5497"/>
      <c r="N5497"/>
      <c r="O5497"/>
      <c r="P5497"/>
      <c r="Q5497"/>
      <c r="R5497"/>
    </row>
    <row r="5498" spans="1:18" s="16" customFormat="1" x14ac:dyDescent="0.25">
      <c r="A5498"/>
      <c r="B5498" s="18"/>
      <c r="D5498"/>
      <c r="E5498"/>
      <c r="F5498"/>
      <c r="G5498"/>
      <c r="H5498"/>
      <c r="I5498"/>
      <c r="J5498"/>
      <c r="K5498"/>
      <c r="L5498"/>
      <c r="M5498"/>
      <c r="N5498"/>
      <c r="O5498"/>
      <c r="P5498"/>
      <c r="Q5498"/>
      <c r="R5498"/>
    </row>
    <row r="5499" spans="1:18" s="16" customFormat="1" x14ac:dyDescent="0.25">
      <c r="A5499"/>
      <c r="B5499" s="18"/>
      <c r="D5499"/>
      <c r="E5499"/>
      <c r="F5499"/>
      <c r="G5499"/>
      <c r="H5499"/>
      <c r="I5499"/>
      <c r="J5499"/>
      <c r="K5499"/>
      <c r="L5499"/>
      <c r="M5499"/>
      <c r="N5499"/>
      <c r="O5499"/>
      <c r="P5499"/>
      <c r="Q5499"/>
      <c r="R5499"/>
    </row>
    <row r="5500" spans="1:18" s="16" customFormat="1" x14ac:dyDescent="0.25">
      <c r="A5500"/>
      <c r="B5500" s="18"/>
      <c r="D5500"/>
      <c r="E5500"/>
      <c r="F5500"/>
      <c r="G5500"/>
      <c r="H5500"/>
      <c r="I5500"/>
      <c r="J5500"/>
      <c r="K5500"/>
      <c r="L5500"/>
      <c r="M5500"/>
      <c r="N5500"/>
      <c r="O5500"/>
      <c r="P5500"/>
      <c r="Q5500"/>
      <c r="R5500"/>
    </row>
    <row r="5501" spans="1:18" s="16" customFormat="1" x14ac:dyDescent="0.25">
      <c r="A5501"/>
      <c r="B5501" s="18"/>
      <c r="D5501"/>
      <c r="E5501"/>
      <c r="F5501"/>
      <c r="G5501"/>
      <c r="H5501"/>
      <c r="I5501"/>
      <c r="J5501"/>
      <c r="K5501"/>
      <c r="L5501"/>
      <c r="M5501"/>
      <c r="N5501"/>
      <c r="O5501"/>
      <c r="P5501"/>
      <c r="Q5501"/>
      <c r="R5501"/>
    </row>
    <row r="5502" spans="1:18" s="16" customFormat="1" x14ac:dyDescent="0.25">
      <c r="A5502"/>
      <c r="B5502" s="18"/>
      <c r="D5502"/>
      <c r="E5502"/>
      <c r="F5502"/>
      <c r="G5502"/>
      <c r="H5502"/>
      <c r="I5502"/>
      <c r="J5502"/>
      <c r="K5502"/>
      <c r="L5502"/>
      <c r="M5502"/>
      <c r="N5502"/>
      <c r="O5502"/>
      <c r="P5502"/>
      <c r="Q5502"/>
      <c r="R5502"/>
    </row>
    <row r="5503" spans="1:18" s="16" customFormat="1" x14ac:dyDescent="0.25">
      <c r="A5503"/>
      <c r="B5503" s="18"/>
      <c r="D5503"/>
      <c r="E5503"/>
      <c r="F5503"/>
      <c r="G5503"/>
      <c r="H5503"/>
      <c r="I5503"/>
      <c r="J5503"/>
      <c r="K5503"/>
      <c r="L5503"/>
      <c r="M5503"/>
      <c r="N5503"/>
      <c r="O5503"/>
      <c r="P5503"/>
      <c r="Q5503"/>
      <c r="R5503"/>
    </row>
    <row r="5504" spans="1:18" s="16" customFormat="1" x14ac:dyDescent="0.25">
      <c r="A5504"/>
      <c r="B5504" s="18"/>
      <c r="D5504"/>
      <c r="E5504"/>
      <c r="F5504"/>
      <c r="G5504"/>
      <c r="H5504"/>
      <c r="I5504"/>
      <c r="J5504"/>
      <c r="K5504"/>
      <c r="L5504"/>
      <c r="M5504"/>
      <c r="N5504"/>
      <c r="O5504"/>
      <c r="P5504"/>
      <c r="Q5504"/>
      <c r="R5504"/>
    </row>
    <row r="5505" spans="1:18" s="16" customFormat="1" x14ac:dyDescent="0.25">
      <c r="A5505"/>
      <c r="B5505" s="18"/>
      <c r="D5505"/>
      <c r="E5505"/>
      <c r="F5505"/>
      <c r="G5505"/>
      <c r="H5505"/>
      <c r="I5505"/>
      <c r="J5505"/>
      <c r="K5505"/>
      <c r="L5505"/>
      <c r="M5505"/>
      <c r="N5505"/>
      <c r="O5505"/>
      <c r="P5505"/>
      <c r="Q5505"/>
      <c r="R5505"/>
    </row>
    <row r="5506" spans="1:18" s="16" customFormat="1" x14ac:dyDescent="0.25">
      <c r="A5506"/>
      <c r="B5506" s="18"/>
      <c r="D5506"/>
      <c r="E5506"/>
      <c r="F5506"/>
      <c r="G5506"/>
      <c r="H5506"/>
      <c r="I5506"/>
      <c r="J5506"/>
      <c r="K5506"/>
      <c r="L5506"/>
      <c r="M5506"/>
      <c r="N5506"/>
      <c r="O5506"/>
      <c r="P5506"/>
      <c r="Q5506"/>
      <c r="R5506"/>
    </row>
    <row r="5507" spans="1:18" s="16" customFormat="1" x14ac:dyDescent="0.25">
      <c r="A5507"/>
      <c r="B5507" s="18"/>
      <c r="D5507"/>
      <c r="E5507"/>
      <c r="F5507"/>
      <c r="G5507"/>
      <c r="H5507"/>
      <c r="I5507"/>
      <c r="J5507"/>
      <c r="K5507"/>
      <c r="L5507"/>
      <c r="M5507"/>
      <c r="N5507"/>
      <c r="O5507"/>
      <c r="P5507"/>
      <c r="Q5507"/>
      <c r="R5507"/>
    </row>
    <row r="5508" spans="1:18" s="16" customFormat="1" x14ac:dyDescent="0.25">
      <c r="A5508"/>
      <c r="B5508" s="18"/>
      <c r="D5508"/>
      <c r="E5508"/>
      <c r="F5508"/>
      <c r="G5508"/>
      <c r="H5508"/>
      <c r="I5508"/>
      <c r="J5508"/>
      <c r="K5508"/>
      <c r="L5508"/>
      <c r="M5508"/>
      <c r="N5508"/>
      <c r="O5508"/>
      <c r="P5508"/>
      <c r="Q5508"/>
      <c r="R5508"/>
    </row>
    <row r="5509" spans="1:18" s="16" customFormat="1" x14ac:dyDescent="0.25">
      <c r="A5509"/>
      <c r="B5509" s="18"/>
      <c r="D5509"/>
      <c r="E5509"/>
      <c r="F5509"/>
      <c r="G5509"/>
      <c r="H5509"/>
      <c r="I5509"/>
      <c r="J5509"/>
      <c r="K5509"/>
      <c r="L5509"/>
      <c r="M5509"/>
      <c r="N5509"/>
      <c r="O5509"/>
      <c r="P5509"/>
      <c r="Q5509"/>
      <c r="R5509"/>
    </row>
    <row r="5510" spans="1:18" s="16" customFormat="1" x14ac:dyDescent="0.25">
      <c r="A5510"/>
      <c r="B5510" s="18"/>
      <c r="D5510"/>
      <c r="E5510"/>
      <c r="F5510"/>
      <c r="G5510"/>
      <c r="H5510"/>
      <c r="I5510"/>
      <c r="J5510"/>
      <c r="K5510"/>
      <c r="L5510"/>
      <c r="M5510"/>
      <c r="N5510"/>
      <c r="O5510"/>
      <c r="P5510"/>
      <c r="Q5510"/>
      <c r="R5510"/>
    </row>
    <row r="5511" spans="1:18" s="16" customFormat="1" x14ac:dyDescent="0.25">
      <c r="A5511"/>
      <c r="B5511" s="18"/>
      <c r="D5511"/>
      <c r="E5511"/>
      <c r="F5511"/>
      <c r="G5511"/>
      <c r="H5511"/>
      <c r="I5511"/>
      <c r="J5511"/>
      <c r="K5511"/>
      <c r="L5511"/>
      <c r="M5511"/>
      <c r="N5511"/>
      <c r="O5511"/>
      <c r="P5511"/>
      <c r="Q5511"/>
      <c r="R5511"/>
    </row>
    <row r="5512" spans="1:18" s="16" customFormat="1" x14ac:dyDescent="0.25">
      <c r="A5512"/>
      <c r="B5512" s="17"/>
      <c r="D5512"/>
      <c r="E5512"/>
      <c r="F5512"/>
      <c r="G5512"/>
      <c r="H5512"/>
      <c r="I5512"/>
      <c r="J5512"/>
      <c r="K5512"/>
      <c r="L5512"/>
      <c r="M5512"/>
      <c r="N5512"/>
      <c r="O5512"/>
      <c r="P5512"/>
      <c r="Q5512"/>
      <c r="R5512"/>
    </row>
    <row r="5513" spans="1:18" s="16" customFormat="1" x14ac:dyDescent="0.25">
      <c r="A5513"/>
      <c r="B5513" s="18"/>
      <c r="D5513"/>
      <c r="E5513"/>
      <c r="F5513"/>
      <c r="G5513"/>
      <c r="H5513"/>
      <c r="I5513"/>
      <c r="J5513"/>
      <c r="K5513"/>
      <c r="L5513"/>
      <c r="M5513"/>
      <c r="N5513"/>
      <c r="O5513"/>
      <c r="P5513"/>
      <c r="Q5513"/>
      <c r="R5513"/>
    </row>
    <row r="5514" spans="1:18" s="16" customFormat="1" x14ac:dyDescent="0.25">
      <c r="A5514"/>
      <c r="B5514" s="18"/>
      <c r="D5514"/>
      <c r="E5514"/>
      <c r="F5514"/>
      <c r="G5514"/>
      <c r="H5514"/>
      <c r="I5514"/>
      <c r="J5514"/>
      <c r="K5514"/>
      <c r="L5514"/>
      <c r="M5514"/>
      <c r="N5514"/>
      <c r="O5514"/>
      <c r="P5514"/>
      <c r="Q5514"/>
      <c r="R5514"/>
    </row>
    <row r="5515" spans="1:18" s="16" customFormat="1" x14ac:dyDescent="0.25">
      <c r="A5515"/>
      <c r="B5515" s="18"/>
      <c r="D5515"/>
      <c r="E5515"/>
      <c r="F5515"/>
      <c r="G5515"/>
      <c r="H5515"/>
      <c r="I5515"/>
      <c r="J5515"/>
      <c r="K5515"/>
      <c r="L5515"/>
      <c r="M5515"/>
      <c r="N5515"/>
      <c r="O5515"/>
      <c r="P5515"/>
      <c r="Q5515"/>
      <c r="R5515"/>
    </row>
    <row r="5516" spans="1:18" s="16" customFormat="1" x14ac:dyDescent="0.25">
      <c r="A5516"/>
      <c r="B5516" s="18"/>
      <c r="D5516"/>
      <c r="E5516"/>
      <c r="F5516"/>
      <c r="G5516"/>
      <c r="H5516"/>
      <c r="I5516"/>
      <c r="J5516"/>
      <c r="K5516"/>
      <c r="L5516"/>
      <c r="M5516"/>
      <c r="N5516"/>
      <c r="O5516"/>
      <c r="P5516"/>
      <c r="Q5516"/>
      <c r="R5516"/>
    </row>
    <row r="5517" spans="1:18" s="16" customFormat="1" x14ac:dyDescent="0.25">
      <c r="A5517"/>
      <c r="B5517" s="18"/>
      <c r="D5517"/>
      <c r="E5517"/>
      <c r="F5517"/>
      <c r="G5517"/>
      <c r="H5517"/>
      <c r="I5517"/>
      <c r="J5517"/>
      <c r="K5517"/>
      <c r="L5517"/>
      <c r="M5517"/>
      <c r="N5517"/>
      <c r="O5517"/>
      <c r="P5517"/>
      <c r="Q5517"/>
      <c r="R5517"/>
    </row>
    <row r="5518" spans="1:18" s="16" customFormat="1" x14ac:dyDescent="0.25">
      <c r="A5518"/>
      <c r="B5518" s="18"/>
      <c r="D5518"/>
      <c r="E5518"/>
      <c r="F5518"/>
      <c r="G5518"/>
      <c r="H5518"/>
      <c r="I5518"/>
      <c r="J5518"/>
      <c r="K5518"/>
      <c r="L5518"/>
      <c r="M5518"/>
      <c r="N5518"/>
      <c r="O5518"/>
      <c r="P5518"/>
      <c r="Q5518"/>
      <c r="R5518"/>
    </row>
    <row r="5519" spans="1:18" s="16" customFormat="1" x14ac:dyDescent="0.25">
      <c r="A5519"/>
      <c r="B5519" s="18"/>
      <c r="D5519"/>
      <c r="E5519"/>
      <c r="F5519"/>
      <c r="G5519"/>
      <c r="H5519"/>
      <c r="I5519"/>
      <c r="J5519"/>
      <c r="K5519"/>
      <c r="L5519"/>
      <c r="M5519"/>
      <c r="N5519"/>
      <c r="O5519"/>
      <c r="P5519"/>
      <c r="Q5519"/>
      <c r="R5519"/>
    </row>
    <row r="5520" spans="1:18" s="16" customFormat="1" x14ac:dyDescent="0.25">
      <c r="A5520"/>
      <c r="B5520" s="18"/>
      <c r="D5520"/>
      <c r="E5520"/>
      <c r="F5520"/>
      <c r="G5520"/>
      <c r="H5520"/>
      <c r="I5520"/>
      <c r="J5520"/>
      <c r="K5520"/>
      <c r="L5520"/>
      <c r="M5520"/>
      <c r="N5520"/>
      <c r="O5520"/>
      <c r="P5520"/>
      <c r="Q5520"/>
      <c r="R5520"/>
    </row>
    <row r="5521" spans="1:18" s="16" customFormat="1" x14ac:dyDescent="0.25">
      <c r="A5521"/>
      <c r="B5521" s="18"/>
      <c r="D5521"/>
      <c r="E5521"/>
      <c r="F5521"/>
      <c r="G5521"/>
      <c r="H5521"/>
      <c r="I5521"/>
      <c r="J5521"/>
      <c r="K5521"/>
      <c r="L5521"/>
      <c r="M5521"/>
      <c r="N5521"/>
      <c r="O5521"/>
      <c r="P5521"/>
      <c r="Q5521"/>
      <c r="R5521"/>
    </row>
    <row r="5522" spans="1:18" s="16" customFormat="1" x14ac:dyDescent="0.25">
      <c r="A5522"/>
      <c r="B5522" s="18"/>
      <c r="D5522"/>
      <c r="E5522"/>
      <c r="F5522"/>
      <c r="G5522"/>
      <c r="H5522"/>
      <c r="I5522"/>
      <c r="J5522"/>
      <c r="K5522"/>
      <c r="L5522"/>
      <c r="M5522"/>
      <c r="N5522"/>
      <c r="O5522"/>
      <c r="P5522"/>
      <c r="Q5522"/>
      <c r="R5522"/>
    </row>
    <row r="5523" spans="1:18" s="16" customFormat="1" x14ac:dyDescent="0.25">
      <c r="A5523"/>
      <c r="B5523" s="18"/>
      <c r="D5523"/>
      <c r="E5523"/>
      <c r="F5523"/>
      <c r="G5523"/>
      <c r="H5523"/>
      <c r="I5523"/>
      <c r="J5523"/>
      <c r="K5523"/>
      <c r="L5523"/>
      <c r="M5523"/>
      <c r="N5523"/>
      <c r="O5523"/>
      <c r="P5523"/>
      <c r="Q5523"/>
      <c r="R5523"/>
    </row>
    <row r="5524" spans="1:18" s="16" customFormat="1" x14ac:dyDescent="0.25">
      <c r="A5524"/>
      <c r="B5524" s="18"/>
      <c r="D5524"/>
      <c r="E5524"/>
      <c r="F5524"/>
      <c r="G5524"/>
      <c r="H5524"/>
      <c r="I5524"/>
      <c r="J5524"/>
      <c r="K5524"/>
      <c r="L5524"/>
      <c r="M5524"/>
      <c r="N5524"/>
      <c r="O5524"/>
      <c r="P5524"/>
      <c r="Q5524"/>
      <c r="R5524"/>
    </row>
    <row r="5525" spans="1:18" s="16" customFormat="1" x14ac:dyDescent="0.25">
      <c r="A5525"/>
      <c r="B5525" s="18"/>
      <c r="D5525"/>
      <c r="E5525"/>
      <c r="F5525"/>
      <c r="G5525"/>
      <c r="H5525"/>
      <c r="I5525"/>
      <c r="J5525"/>
      <c r="K5525"/>
      <c r="L5525"/>
      <c r="M5525"/>
      <c r="N5525"/>
      <c r="O5525"/>
      <c r="P5525"/>
      <c r="Q5525"/>
      <c r="R5525"/>
    </row>
    <row r="5526" spans="1:18" s="16" customFormat="1" x14ac:dyDescent="0.25">
      <c r="A5526"/>
      <c r="B5526" s="18"/>
      <c r="D5526"/>
      <c r="E5526"/>
      <c r="F5526"/>
      <c r="G5526"/>
      <c r="H5526"/>
      <c r="I5526"/>
      <c r="J5526"/>
      <c r="K5526"/>
      <c r="L5526"/>
      <c r="M5526"/>
      <c r="N5526"/>
      <c r="O5526"/>
      <c r="P5526"/>
      <c r="Q5526"/>
      <c r="R5526"/>
    </row>
    <row r="5527" spans="1:18" s="16" customFormat="1" x14ac:dyDescent="0.25">
      <c r="A5527"/>
      <c r="B5527" s="18"/>
      <c r="D5527"/>
      <c r="E5527"/>
      <c r="F5527"/>
      <c r="G5527"/>
      <c r="H5527"/>
      <c r="I5527"/>
      <c r="J5527"/>
      <c r="K5527"/>
      <c r="L5527"/>
      <c r="M5527"/>
      <c r="N5527"/>
      <c r="O5527"/>
      <c r="P5527"/>
      <c r="Q5527"/>
      <c r="R5527"/>
    </row>
    <row r="5528" spans="1:18" s="16" customFormat="1" x14ac:dyDescent="0.25">
      <c r="A5528"/>
      <c r="B5528" s="18"/>
      <c r="D5528"/>
      <c r="E5528"/>
      <c r="F5528"/>
      <c r="G5528"/>
      <c r="H5528"/>
      <c r="I5528"/>
      <c r="J5528"/>
      <c r="K5528"/>
      <c r="L5528"/>
      <c r="M5528"/>
      <c r="N5528"/>
      <c r="O5528"/>
      <c r="P5528"/>
      <c r="Q5528"/>
      <c r="R5528"/>
    </row>
    <row r="5529" spans="1:18" s="16" customFormat="1" x14ac:dyDescent="0.25">
      <c r="A5529"/>
      <c r="B5529" s="18"/>
      <c r="D5529"/>
      <c r="E5529"/>
      <c r="F5529"/>
      <c r="G5529"/>
      <c r="H5529"/>
      <c r="I5529"/>
      <c r="J5529"/>
      <c r="K5529"/>
      <c r="L5529"/>
      <c r="M5529"/>
      <c r="N5529"/>
      <c r="O5529"/>
      <c r="P5529"/>
      <c r="Q5529"/>
      <c r="R5529"/>
    </row>
    <row r="5530" spans="1:18" s="16" customFormat="1" x14ac:dyDescent="0.25">
      <c r="A5530"/>
      <c r="B5530" s="18"/>
      <c r="D5530"/>
      <c r="E5530"/>
      <c r="F5530"/>
      <c r="G5530"/>
      <c r="H5530"/>
      <c r="I5530"/>
      <c r="J5530"/>
      <c r="K5530"/>
      <c r="L5530"/>
      <c r="M5530"/>
      <c r="N5530"/>
      <c r="O5530"/>
      <c r="P5530"/>
      <c r="Q5530"/>
      <c r="R5530"/>
    </row>
    <row r="5531" spans="1:18" s="16" customFormat="1" x14ac:dyDescent="0.25">
      <c r="A5531"/>
      <c r="B5531" s="18"/>
      <c r="D5531"/>
      <c r="E5531"/>
      <c r="F5531"/>
      <c r="G5531"/>
      <c r="H5531"/>
      <c r="I5531"/>
      <c r="J5531"/>
      <c r="K5531"/>
      <c r="L5531"/>
      <c r="M5531"/>
      <c r="N5531"/>
      <c r="O5531"/>
      <c r="P5531"/>
      <c r="Q5531"/>
      <c r="R5531"/>
    </row>
    <row r="5532" spans="1:18" s="16" customFormat="1" x14ac:dyDescent="0.25">
      <c r="A5532"/>
      <c r="B5532" s="18"/>
      <c r="D5532"/>
      <c r="E5532"/>
      <c r="F5532"/>
      <c r="G5532"/>
      <c r="H5532"/>
      <c r="I5532"/>
      <c r="J5532"/>
      <c r="K5532"/>
      <c r="L5532"/>
      <c r="M5532"/>
      <c r="N5532"/>
      <c r="O5532"/>
      <c r="P5532"/>
      <c r="Q5532"/>
      <c r="R5532"/>
    </row>
    <row r="5533" spans="1:18" s="16" customFormat="1" x14ac:dyDescent="0.25">
      <c r="A5533"/>
      <c r="B5533" s="18"/>
      <c r="D5533"/>
      <c r="E5533"/>
      <c r="F5533"/>
      <c r="G5533"/>
      <c r="H5533"/>
      <c r="I5533"/>
      <c r="J5533"/>
      <c r="K5533"/>
      <c r="L5533"/>
      <c r="M5533"/>
      <c r="N5533"/>
      <c r="O5533"/>
      <c r="P5533"/>
      <c r="Q5533"/>
      <c r="R5533"/>
    </row>
    <row r="5534" spans="1:18" s="16" customFormat="1" x14ac:dyDescent="0.25">
      <c r="A5534"/>
      <c r="B5534" s="18"/>
      <c r="D5534"/>
      <c r="E5534"/>
      <c r="F5534"/>
      <c r="G5534"/>
      <c r="H5534"/>
      <c r="I5534"/>
      <c r="J5534"/>
      <c r="K5534"/>
      <c r="L5534"/>
      <c r="M5534"/>
      <c r="N5534"/>
      <c r="O5534"/>
      <c r="P5534"/>
      <c r="Q5534"/>
      <c r="R5534"/>
    </row>
    <row r="5535" spans="1:18" s="16" customFormat="1" x14ac:dyDescent="0.25">
      <c r="A5535"/>
      <c r="B5535" s="18"/>
      <c r="D5535"/>
      <c r="E5535"/>
      <c r="F5535"/>
      <c r="G5535"/>
      <c r="H5535"/>
      <c r="I5535"/>
      <c r="J5535"/>
      <c r="K5535"/>
      <c r="L5535"/>
      <c r="M5535"/>
      <c r="N5535"/>
      <c r="O5535"/>
      <c r="P5535"/>
      <c r="Q5535"/>
      <c r="R5535"/>
    </row>
    <row r="5536" spans="1:18" s="16" customFormat="1" x14ac:dyDescent="0.25">
      <c r="A5536"/>
      <c r="B5536" s="18"/>
      <c r="D5536"/>
      <c r="E5536"/>
      <c r="F5536"/>
      <c r="G5536"/>
      <c r="H5536"/>
      <c r="I5536"/>
      <c r="J5536"/>
      <c r="K5536"/>
      <c r="L5536"/>
      <c r="M5536"/>
      <c r="N5536"/>
      <c r="O5536"/>
      <c r="P5536"/>
      <c r="Q5536"/>
      <c r="R5536"/>
    </row>
    <row r="5537" spans="1:18" s="16" customFormat="1" x14ac:dyDescent="0.25">
      <c r="A5537"/>
      <c r="B5537" s="18"/>
      <c r="D5537"/>
      <c r="E5537"/>
      <c r="F5537"/>
      <c r="G5537"/>
      <c r="H5537"/>
      <c r="I5537"/>
      <c r="J5537"/>
      <c r="K5537"/>
      <c r="L5537"/>
      <c r="M5537"/>
      <c r="N5537"/>
      <c r="O5537"/>
      <c r="P5537"/>
      <c r="Q5537"/>
      <c r="R5537"/>
    </row>
    <row r="5538" spans="1:18" s="16" customFormat="1" x14ac:dyDescent="0.25">
      <c r="A5538"/>
      <c r="B5538" s="18"/>
      <c r="D5538"/>
      <c r="E5538"/>
      <c r="F5538"/>
      <c r="G5538"/>
      <c r="H5538"/>
      <c r="I5538"/>
      <c r="J5538"/>
      <c r="K5538"/>
      <c r="L5538"/>
      <c r="M5538"/>
      <c r="N5538"/>
      <c r="O5538"/>
      <c r="P5538"/>
      <c r="Q5538"/>
      <c r="R5538"/>
    </row>
    <row r="5539" spans="1:18" s="16" customFormat="1" x14ac:dyDescent="0.25">
      <c r="A5539"/>
      <c r="B5539" s="18"/>
      <c r="D5539"/>
      <c r="E5539"/>
      <c r="F5539"/>
      <c r="G5539"/>
      <c r="H5539"/>
      <c r="I5539"/>
      <c r="J5539"/>
      <c r="K5539"/>
      <c r="L5539"/>
      <c r="M5539"/>
      <c r="N5539"/>
      <c r="O5539"/>
      <c r="P5539"/>
      <c r="Q5539"/>
      <c r="R5539"/>
    </row>
    <row r="5540" spans="1:18" s="16" customFormat="1" x14ac:dyDescent="0.25">
      <c r="A5540"/>
      <c r="B5540" s="18"/>
      <c r="D5540"/>
      <c r="E5540"/>
      <c r="F5540"/>
      <c r="G5540"/>
      <c r="H5540"/>
      <c r="I5540"/>
      <c r="J5540"/>
      <c r="K5540"/>
      <c r="L5540"/>
      <c r="M5540"/>
      <c r="N5540"/>
      <c r="O5540"/>
      <c r="P5540"/>
      <c r="Q5540"/>
      <c r="R5540"/>
    </row>
    <row r="5541" spans="1:18" s="16" customFormat="1" x14ac:dyDescent="0.25">
      <c r="A5541"/>
      <c r="B5541" s="18"/>
      <c r="D5541"/>
      <c r="E5541"/>
      <c r="F5541"/>
      <c r="G5541"/>
      <c r="H5541"/>
      <c r="I5541"/>
      <c r="J5541"/>
      <c r="K5541"/>
      <c r="L5541"/>
      <c r="M5541"/>
      <c r="N5541"/>
      <c r="O5541"/>
      <c r="P5541"/>
      <c r="Q5541"/>
      <c r="R5541"/>
    </row>
    <row r="5542" spans="1:18" s="16" customFormat="1" x14ac:dyDescent="0.25">
      <c r="A5542"/>
      <c r="B5542" s="18"/>
      <c r="D5542"/>
      <c r="E5542"/>
      <c r="F5542"/>
      <c r="G5542"/>
      <c r="H5542"/>
      <c r="I5542"/>
      <c r="J5542"/>
      <c r="K5542"/>
      <c r="L5542"/>
      <c r="M5542"/>
      <c r="N5542"/>
      <c r="O5542"/>
      <c r="P5542"/>
      <c r="Q5542"/>
      <c r="R5542"/>
    </row>
    <row r="5543" spans="1:18" s="16" customFormat="1" x14ac:dyDescent="0.25">
      <c r="A5543"/>
      <c r="B5543" s="18"/>
      <c r="D5543"/>
      <c r="E5543"/>
      <c r="F5543"/>
      <c r="G5543"/>
      <c r="H5543"/>
      <c r="I5543"/>
      <c r="J5543"/>
      <c r="K5543"/>
      <c r="L5543"/>
      <c r="M5543"/>
      <c r="N5543"/>
      <c r="O5543"/>
      <c r="P5543"/>
      <c r="Q5543"/>
      <c r="R5543"/>
    </row>
    <row r="5544" spans="1:18" s="16" customFormat="1" x14ac:dyDescent="0.25">
      <c r="A5544"/>
      <c r="B5544" s="18"/>
      <c r="D5544"/>
      <c r="E5544"/>
      <c r="F5544"/>
      <c r="G5544"/>
      <c r="H5544"/>
      <c r="I5544"/>
      <c r="J5544"/>
      <c r="K5544"/>
      <c r="L5544"/>
      <c r="M5544"/>
      <c r="N5544"/>
      <c r="O5544"/>
      <c r="P5544"/>
      <c r="Q5544"/>
      <c r="R5544"/>
    </row>
    <row r="5545" spans="1:18" s="16" customFormat="1" x14ac:dyDescent="0.25">
      <c r="A5545"/>
      <c r="B5545" s="18"/>
      <c r="D5545"/>
      <c r="E5545"/>
      <c r="F5545"/>
      <c r="G5545"/>
      <c r="H5545"/>
      <c r="I5545"/>
      <c r="J5545"/>
      <c r="K5545"/>
      <c r="L5545"/>
      <c r="M5545"/>
      <c r="N5545"/>
      <c r="O5545"/>
      <c r="P5545"/>
      <c r="Q5545"/>
      <c r="R5545"/>
    </row>
    <row r="5546" spans="1:18" s="16" customFormat="1" x14ac:dyDescent="0.25">
      <c r="A5546"/>
      <c r="B5546" s="18"/>
      <c r="D5546"/>
      <c r="E5546"/>
      <c r="F5546"/>
      <c r="G5546"/>
      <c r="H5546"/>
      <c r="I5546"/>
      <c r="J5546"/>
      <c r="K5546"/>
      <c r="L5546"/>
      <c r="M5546"/>
      <c r="N5546"/>
      <c r="O5546"/>
      <c r="P5546"/>
      <c r="Q5546"/>
      <c r="R5546"/>
    </row>
    <row r="5547" spans="1:18" s="16" customFormat="1" x14ac:dyDescent="0.25">
      <c r="A5547"/>
      <c r="B5547" s="18"/>
      <c r="D5547"/>
      <c r="E5547"/>
      <c r="F5547"/>
      <c r="G5547"/>
      <c r="H5547"/>
      <c r="I5547"/>
      <c r="J5547"/>
      <c r="K5547"/>
      <c r="L5547"/>
      <c r="M5547"/>
      <c r="N5547"/>
      <c r="O5547"/>
      <c r="P5547"/>
      <c r="Q5547"/>
      <c r="R5547"/>
    </row>
    <row r="5548" spans="1:18" s="16" customFormat="1" x14ac:dyDescent="0.25">
      <c r="A5548"/>
      <c r="B5548" s="18"/>
      <c r="D5548"/>
      <c r="E5548"/>
      <c r="F5548"/>
      <c r="G5548"/>
      <c r="H5548"/>
      <c r="I5548"/>
      <c r="J5548"/>
      <c r="K5548"/>
      <c r="L5548"/>
      <c r="M5548"/>
      <c r="N5548"/>
      <c r="O5548"/>
      <c r="P5548"/>
      <c r="Q5548"/>
      <c r="R5548"/>
    </row>
    <row r="5549" spans="1:18" s="16" customFormat="1" x14ac:dyDescent="0.25">
      <c r="A5549"/>
      <c r="B5549" s="18"/>
      <c r="D5549"/>
      <c r="E5549"/>
      <c r="F5549"/>
      <c r="G5549"/>
      <c r="H5549"/>
      <c r="I5549"/>
      <c r="J5549"/>
      <c r="K5549"/>
      <c r="L5549"/>
      <c r="M5549"/>
      <c r="N5549"/>
      <c r="O5549"/>
      <c r="P5549"/>
      <c r="Q5549"/>
      <c r="R5549"/>
    </row>
    <row r="5550" spans="1:18" s="16" customFormat="1" x14ac:dyDescent="0.25">
      <c r="A5550"/>
      <c r="B5550" s="18"/>
      <c r="D5550"/>
      <c r="E5550"/>
      <c r="F5550"/>
      <c r="G5550"/>
      <c r="H5550"/>
      <c r="I5550"/>
      <c r="J5550"/>
      <c r="K5550"/>
      <c r="L5550"/>
      <c r="M5550"/>
      <c r="N5550"/>
      <c r="O5550"/>
      <c r="P5550"/>
      <c r="Q5550"/>
      <c r="R5550"/>
    </row>
    <row r="5551" spans="1:18" s="16" customFormat="1" x14ac:dyDescent="0.25">
      <c r="A5551"/>
      <c r="B5551" s="18"/>
      <c r="D5551"/>
      <c r="E5551"/>
      <c r="F5551"/>
      <c r="G5551"/>
      <c r="H5551"/>
      <c r="I5551"/>
      <c r="J5551"/>
      <c r="K5551"/>
      <c r="L5551"/>
      <c r="M5551"/>
      <c r="N5551"/>
      <c r="O5551"/>
      <c r="P5551"/>
      <c r="Q5551"/>
      <c r="R5551"/>
    </row>
    <row r="5552" spans="1:18" s="16" customFormat="1" x14ac:dyDescent="0.25">
      <c r="A5552"/>
      <c r="B5552" s="18"/>
      <c r="D5552"/>
      <c r="E5552"/>
      <c r="F5552"/>
      <c r="G5552"/>
      <c r="H5552"/>
      <c r="I5552"/>
      <c r="J5552"/>
      <c r="K5552"/>
      <c r="L5552"/>
      <c r="M5552"/>
      <c r="N5552"/>
      <c r="O5552"/>
      <c r="P5552"/>
      <c r="Q5552"/>
      <c r="R5552"/>
    </row>
    <row r="5553" spans="1:18" s="16" customFormat="1" x14ac:dyDescent="0.25">
      <c r="A5553"/>
      <c r="B5553" s="18"/>
      <c r="D5553"/>
      <c r="E5553"/>
      <c r="F5553"/>
      <c r="G5553"/>
      <c r="H5553"/>
      <c r="I5553"/>
      <c r="J5553"/>
      <c r="K5553"/>
      <c r="L5553"/>
      <c r="M5553"/>
      <c r="N5553"/>
      <c r="O5553"/>
      <c r="P5553"/>
      <c r="Q5553"/>
      <c r="R5553"/>
    </row>
    <row r="5554" spans="1:18" s="16" customFormat="1" x14ac:dyDescent="0.25">
      <c r="A5554"/>
      <c r="B5554" s="18"/>
      <c r="D5554"/>
      <c r="E5554"/>
      <c r="F5554"/>
      <c r="G5554"/>
      <c r="H5554"/>
      <c r="I5554"/>
      <c r="J5554"/>
      <c r="K5554"/>
      <c r="L5554"/>
      <c r="M5554"/>
      <c r="N5554"/>
      <c r="O5554"/>
      <c r="P5554"/>
      <c r="Q5554"/>
      <c r="R5554"/>
    </row>
    <row r="5555" spans="1:18" s="16" customFormat="1" x14ac:dyDescent="0.25">
      <c r="A5555"/>
      <c r="B5555" s="18"/>
      <c r="D5555"/>
      <c r="E5555"/>
      <c r="F5555"/>
      <c r="G5555"/>
      <c r="H5555"/>
      <c r="I5555"/>
      <c r="J5555"/>
      <c r="K5555"/>
      <c r="L5555"/>
      <c r="M5555"/>
      <c r="N5555"/>
      <c r="O5555"/>
      <c r="P5555"/>
      <c r="Q5555"/>
      <c r="R5555"/>
    </row>
    <row r="5556" spans="1:18" s="16" customFormat="1" x14ac:dyDescent="0.25">
      <c r="A5556"/>
      <c r="B5556" s="18"/>
      <c r="D5556"/>
      <c r="E5556"/>
      <c r="F5556"/>
      <c r="G5556"/>
      <c r="H5556"/>
      <c r="I5556"/>
      <c r="J5556"/>
      <c r="K5556"/>
      <c r="L5556"/>
      <c r="M5556"/>
      <c r="N5556"/>
      <c r="O5556"/>
      <c r="P5556"/>
      <c r="Q5556"/>
      <c r="R5556"/>
    </row>
    <row r="5557" spans="1:18" s="16" customFormat="1" x14ac:dyDescent="0.25">
      <c r="A5557"/>
      <c r="B5557" s="18"/>
      <c r="D5557"/>
      <c r="E5557"/>
      <c r="F5557"/>
      <c r="G5557"/>
      <c r="H5557"/>
      <c r="I5557"/>
      <c r="J5557"/>
      <c r="K5557"/>
      <c r="L5557"/>
      <c r="M5557"/>
      <c r="N5557"/>
      <c r="O5557"/>
      <c r="P5557"/>
      <c r="Q5557"/>
      <c r="R5557"/>
    </row>
    <row r="5558" spans="1:18" s="16" customFormat="1" x14ac:dyDescent="0.25">
      <c r="A5558"/>
      <c r="B5558" s="18"/>
      <c r="D5558"/>
      <c r="E5558"/>
      <c r="F5558"/>
      <c r="G5558"/>
      <c r="H5558"/>
      <c r="I5558"/>
      <c r="J5558"/>
      <c r="K5558"/>
      <c r="L5558"/>
      <c r="M5558"/>
      <c r="N5558"/>
      <c r="O5558"/>
      <c r="P5558"/>
      <c r="Q5558"/>
      <c r="R5558"/>
    </row>
    <row r="5559" spans="1:18" s="16" customFormat="1" x14ac:dyDescent="0.25">
      <c r="A5559"/>
      <c r="B5559" s="18"/>
      <c r="D5559"/>
      <c r="E5559"/>
      <c r="F5559"/>
      <c r="G5559"/>
      <c r="H5559"/>
      <c r="I5559"/>
      <c r="J5559"/>
      <c r="K5559"/>
      <c r="L5559"/>
      <c r="M5559"/>
      <c r="N5559"/>
      <c r="O5559"/>
      <c r="P5559"/>
      <c r="Q5559"/>
      <c r="R5559"/>
    </row>
    <row r="5560" spans="1:18" s="16" customFormat="1" x14ac:dyDescent="0.25">
      <c r="A5560"/>
      <c r="B5560" s="18"/>
      <c r="D5560"/>
      <c r="E5560"/>
      <c r="F5560"/>
      <c r="G5560"/>
      <c r="H5560"/>
      <c r="I5560"/>
      <c r="J5560"/>
      <c r="K5560"/>
      <c r="L5560"/>
      <c r="M5560"/>
      <c r="N5560"/>
      <c r="O5560"/>
      <c r="P5560"/>
      <c r="Q5560"/>
      <c r="R5560"/>
    </row>
    <row r="5561" spans="1:18" s="16" customFormat="1" x14ac:dyDescent="0.25">
      <c r="A5561"/>
      <c r="B5561" s="18"/>
      <c r="D5561"/>
      <c r="E5561"/>
      <c r="F5561"/>
      <c r="G5561"/>
      <c r="H5561"/>
      <c r="I5561"/>
      <c r="J5561"/>
      <c r="K5561"/>
      <c r="L5561"/>
      <c r="M5561"/>
      <c r="N5561"/>
      <c r="O5561"/>
      <c r="P5561"/>
      <c r="Q5561"/>
      <c r="R5561"/>
    </row>
    <row r="5562" spans="1:18" s="16" customFormat="1" x14ac:dyDescent="0.25">
      <c r="A5562"/>
      <c r="B5562" s="17"/>
      <c r="D5562"/>
      <c r="E5562"/>
      <c r="F5562"/>
      <c r="G5562"/>
      <c r="H5562"/>
      <c r="I5562"/>
      <c r="J5562"/>
      <c r="K5562"/>
      <c r="L5562"/>
      <c r="M5562"/>
      <c r="N5562"/>
      <c r="O5562"/>
      <c r="P5562"/>
      <c r="Q5562"/>
      <c r="R5562"/>
    </row>
    <row r="5563" spans="1:18" s="16" customFormat="1" x14ac:dyDescent="0.25">
      <c r="A5563"/>
      <c r="B5563" s="18"/>
      <c r="D5563"/>
      <c r="E5563"/>
      <c r="F5563"/>
      <c r="G5563"/>
      <c r="H5563"/>
      <c r="I5563"/>
      <c r="J5563"/>
      <c r="K5563"/>
      <c r="L5563"/>
      <c r="M5563"/>
      <c r="N5563"/>
      <c r="O5563"/>
      <c r="P5563"/>
      <c r="Q5563"/>
      <c r="R5563"/>
    </row>
    <row r="5564" spans="1:18" s="16" customFormat="1" x14ac:dyDescent="0.25">
      <c r="A5564"/>
      <c r="B5564" s="18"/>
      <c r="D5564"/>
      <c r="E5564"/>
      <c r="F5564"/>
      <c r="G5564"/>
      <c r="H5564"/>
      <c r="I5564"/>
      <c r="J5564"/>
      <c r="K5564"/>
      <c r="L5564"/>
      <c r="M5564"/>
      <c r="N5564"/>
      <c r="O5564"/>
      <c r="P5564"/>
      <c r="Q5564"/>
      <c r="R5564"/>
    </row>
    <row r="5565" spans="1:18" s="16" customFormat="1" x14ac:dyDescent="0.25">
      <c r="A5565"/>
      <c r="B5565" s="18"/>
      <c r="D5565"/>
      <c r="E5565"/>
      <c r="F5565"/>
      <c r="G5565"/>
      <c r="H5565"/>
      <c r="I5565"/>
      <c r="J5565"/>
      <c r="K5565"/>
      <c r="L5565"/>
      <c r="M5565"/>
      <c r="N5565"/>
      <c r="O5565"/>
      <c r="P5565"/>
      <c r="Q5565"/>
      <c r="R5565"/>
    </row>
    <row r="5566" spans="1:18" s="16" customFormat="1" x14ac:dyDescent="0.25">
      <c r="A5566"/>
      <c r="B5566" s="18"/>
      <c r="D5566"/>
      <c r="E5566"/>
      <c r="F5566"/>
      <c r="G5566"/>
      <c r="H5566"/>
      <c r="I5566"/>
      <c r="J5566"/>
      <c r="K5566"/>
      <c r="L5566"/>
      <c r="M5566"/>
      <c r="N5566"/>
      <c r="O5566"/>
      <c r="P5566"/>
      <c r="Q5566"/>
      <c r="R5566"/>
    </row>
    <row r="5567" spans="1:18" s="16" customFormat="1" x14ac:dyDescent="0.25">
      <c r="A5567"/>
      <c r="B5567" s="18"/>
      <c r="D5567"/>
      <c r="E5567"/>
      <c r="F5567"/>
      <c r="G5567"/>
      <c r="H5567"/>
      <c r="I5567"/>
      <c r="J5567"/>
      <c r="K5567"/>
      <c r="L5567"/>
      <c r="M5567"/>
      <c r="N5567"/>
      <c r="O5567"/>
      <c r="P5567"/>
      <c r="Q5567"/>
      <c r="R5567"/>
    </row>
    <row r="5568" spans="1:18" s="16" customFormat="1" x14ac:dyDescent="0.25">
      <c r="A5568"/>
      <c r="B5568" s="18"/>
      <c r="D5568"/>
      <c r="E5568"/>
      <c r="F5568"/>
      <c r="G5568"/>
      <c r="H5568"/>
      <c r="I5568"/>
      <c r="J5568"/>
      <c r="K5568"/>
      <c r="L5568"/>
      <c r="M5568"/>
      <c r="N5568"/>
      <c r="O5568"/>
      <c r="P5568"/>
      <c r="Q5568"/>
      <c r="R5568"/>
    </row>
    <row r="5569" spans="1:18" s="16" customFormat="1" x14ac:dyDescent="0.25">
      <c r="A5569"/>
      <c r="B5569" s="18"/>
      <c r="D5569"/>
      <c r="E5569"/>
      <c r="F5569"/>
      <c r="G5569"/>
      <c r="H5569"/>
      <c r="I5569"/>
      <c r="J5569"/>
      <c r="K5569"/>
      <c r="L5569"/>
      <c r="M5569"/>
      <c r="N5569"/>
      <c r="O5569"/>
      <c r="P5569"/>
      <c r="Q5569"/>
      <c r="R5569"/>
    </row>
    <row r="5570" spans="1:18" s="16" customFormat="1" x14ac:dyDescent="0.25">
      <c r="A5570"/>
      <c r="B5570" s="18"/>
      <c r="D5570"/>
      <c r="E5570"/>
      <c r="F5570"/>
      <c r="G5570"/>
      <c r="H5570"/>
      <c r="I5570"/>
      <c r="J5570"/>
      <c r="K5570"/>
      <c r="L5570"/>
      <c r="M5570"/>
      <c r="N5570"/>
      <c r="O5570"/>
      <c r="P5570"/>
      <c r="Q5570"/>
      <c r="R5570"/>
    </row>
    <row r="5571" spans="1:18" s="16" customFormat="1" x14ac:dyDescent="0.25">
      <c r="A5571"/>
      <c r="B5571" s="18"/>
      <c r="D5571"/>
      <c r="E5571"/>
      <c r="F5571"/>
      <c r="G5571"/>
      <c r="H5571"/>
      <c r="I5571"/>
      <c r="J5571"/>
      <c r="K5571"/>
      <c r="L5571"/>
      <c r="M5571"/>
      <c r="N5571"/>
      <c r="O5571"/>
      <c r="P5571"/>
      <c r="Q5571"/>
      <c r="R5571"/>
    </row>
    <row r="5572" spans="1:18" s="16" customFormat="1" x14ac:dyDescent="0.25">
      <c r="A5572"/>
      <c r="B5572" s="18"/>
      <c r="D5572"/>
      <c r="E5572"/>
      <c r="F5572"/>
      <c r="G5572"/>
      <c r="H5572"/>
      <c r="I5572"/>
      <c r="J5572"/>
      <c r="K5572"/>
      <c r="L5572"/>
      <c r="M5572"/>
      <c r="N5572"/>
      <c r="O5572"/>
      <c r="P5572"/>
      <c r="Q5572"/>
      <c r="R5572"/>
    </row>
    <row r="5573" spans="1:18" s="16" customFormat="1" x14ac:dyDescent="0.25">
      <c r="A5573"/>
      <c r="B5573" s="18"/>
      <c r="D5573"/>
      <c r="E5573"/>
      <c r="F5573"/>
      <c r="G5573"/>
      <c r="H5573"/>
      <c r="I5573"/>
      <c r="J5573"/>
      <c r="K5573"/>
      <c r="L5573"/>
      <c r="M5573"/>
      <c r="N5573"/>
      <c r="O5573"/>
      <c r="P5573"/>
      <c r="Q5573"/>
      <c r="R5573"/>
    </row>
    <row r="5574" spans="1:18" s="16" customFormat="1" x14ac:dyDescent="0.25">
      <c r="A5574"/>
      <c r="B5574" s="18"/>
      <c r="D5574"/>
      <c r="E5574"/>
      <c r="F5574"/>
      <c r="G5574"/>
      <c r="H5574"/>
      <c r="I5574"/>
      <c r="J5574"/>
      <c r="K5574"/>
      <c r="L5574"/>
      <c r="M5574"/>
      <c r="N5574"/>
      <c r="O5574"/>
      <c r="P5574"/>
      <c r="Q5574"/>
      <c r="R5574"/>
    </row>
    <row r="5575" spans="1:18" s="16" customFormat="1" x14ac:dyDescent="0.25">
      <c r="A5575"/>
      <c r="B5575" s="18"/>
      <c r="D5575"/>
      <c r="E5575"/>
      <c r="F5575"/>
      <c r="G5575"/>
      <c r="H5575"/>
      <c r="I5575"/>
      <c r="J5575"/>
      <c r="K5575"/>
      <c r="L5575"/>
      <c r="M5575"/>
      <c r="N5575"/>
      <c r="O5575"/>
      <c r="P5575"/>
      <c r="Q5575"/>
      <c r="R5575"/>
    </row>
    <row r="5576" spans="1:18" s="16" customFormat="1" x14ac:dyDescent="0.25">
      <c r="A5576"/>
      <c r="B5576" s="18"/>
      <c r="D5576"/>
      <c r="E5576"/>
      <c r="F5576"/>
      <c r="G5576"/>
      <c r="H5576"/>
      <c r="I5576"/>
      <c r="J5576"/>
      <c r="K5576"/>
      <c r="L5576"/>
      <c r="M5576"/>
      <c r="N5576"/>
      <c r="O5576"/>
      <c r="P5576"/>
      <c r="Q5576"/>
      <c r="R5576"/>
    </row>
    <row r="5577" spans="1:18" s="16" customFormat="1" x14ac:dyDescent="0.25">
      <c r="A5577"/>
      <c r="B5577" s="18"/>
      <c r="D5577"/>
      <c r="E5577"/>
      <c r="F5577"/>
      <c r="G5577"/>
      <c r="H5577"/>
      <c r="I5577"/>
      <c r="J5577"/>
      <c r="K5577"/>
      <c r="L5577"/>
      <c r="M5577"/>
      <c r="N5577"/>
      <c r="O5577"/>
      <c r="P5577"/>
      <c r="Q5577"/>
      <c r="R5577"/>
    </row>
    <row r="5578" spans="1:18" s="16" customFormat="1" x14ac:dyDescent="0.25">
      <c r="A5578"/>
      <c r="B5578" s="18"/>
      <c r="D5578"/>
      <c r="E5578"/>
      <c r="F5578"/>
      <c r="G5578"/>
      <c r="H5578"/>
      <c r="I5578"/>
      <c r="J5578"/>
      <c r="K5578"/>
      <c r="L5578"/>
      <c r="M5578"/>
      <c r="N5578"/>
      <c r="O5578"/>
      <c r="P5578"/>
      <c r="Q5578"/>
      <c r="R5578"/>
    </row>
    <row r="5579" spans="1:18" s="16" customFormat="1" x14ac:dyDescent="0.25">
      <c r="A5579"/>
      <c r="B5579" s="18"/>
      <c r="D5579"/>
      <c r="E5579"/>
      <c r="F5579"/>
      <c r="G5579"/>
      <c r="H5579"/>
      <c r="I5579"/>
      <c r="J5579"/>
      <c r="K5579"/>
      <c r="L5579"/>
      <c r="M5579"/>
      <c r="N5579"/>
      <c r="O5579"/>
      <c r="P5579"/>
      <c r="Q5579"/>
      <c r="R5579"/>
    </row>
    <row r="5580" spans="1:18" s="16" customFormat="1" x14ac:dyDescent="0.25">
      <c r="A5580"/>
      <c r="B5580" s="18"/>
      <c r="D5580"/>
      <c r="E5580"/>
      <c r="F5580"/>
      <c r="G5580"/>
      <c r="H5580"/>
      <c r="I5580"/>
      <c r="J5580"/>
      <c r="K5580"/>
      <c r="L5580"/>
      <c r="M5580"/>
      <c r="N5580"/>
      <c r="O5580"/>
      <c r="P5580"/>
      <c r="Q5580"/>
      <c r="R5580"/>
    </row>
    <row r="5581" spans="1:18" s="16" customFormat="1" x14ac:dyDescent="0.25">
      <c r="A5581"/>
      <c r="B5581" s="18"/>
      <c r="D5581"/>
      <c r="E5581"/>
      <c r="F5581"/>
      <c r="G5581"/>
      <c r="H5581"/>
      <c r="I5581"/>
      <c r="J5581"/>
      <c r="K5581"/>
      <c r="L5581"/>
      <c r="M5581"/>
      <c r="N5581"/>
      <c r="O5581"/>
      <c r="P5581"/>
      <c r="Q5581"/>
      <c r="R5581"/>
    </row>
    <row r="5582" spans="1:18" s="16" customFormat="1" x14ac:dyDescent="0.25">
      <c r="A5582"/>
      <c r="B5582" s="18"/>
      <c r="D5582"/>
      <c r="E5582"/>
      <c r="F5582"/>
      <c r="G5582"/>
      <c r="H5582"/>
      <c r="I5582"/>
      <c r="J5582"/>
      <c r="K5582"/>
      <c r="L5582"/>
      <c r="M5582"/>
      <c r="N5582"/>
      <c r="O5582"/>
      <c r="P5582"/>
      <c r="Q5582"/>
      <c r="R5582"/>
    </row>
    <row r="5583" spans="1:18" s="16" customFormat="1" x14ac:dyDescent="0.25">
      <c r="A5583"/>
      <c r="B5583" s="18"/>
      <c r="D5583"/>
      <c r="E5583"/>
      <c r="F5583"/>
      <c r="G5583"/>
      <c r="H5583"/>
      <c r="I5583"/>
      <c r="J5583"/>
      <c r="K5583"/>
      <c r="L5583"/>
      <c r="M5583"/>
      <c r="N5583"/>
      <c r="O5583"/>
      <c r="P5583"/>
      <c r="Q5583"/>
      <c r="R5583"/>
    </row>
    <row r="5584" spans="1:18" s="16" customFormat="1" x14ac:dyDescent="0.25">
      <c r="A5584"/>
      <c r="B5584" s="18"/>
      <c r="D5584"/>
      <c r="E5584"/>
      <c r="F5584"/>
      <c r="G5584"/>
      <c r="H5584"/>
      <c r="I5584"/>
      <c r="J5584"/>
      <c r="K5584"/>
      <c r="L5584"/>
      <c r="M5584"/>
      <c r="N5584"/>
      <c r="O5584"/>
      <c r="P5584"/>
      <c r="Q5584"/>
      <c r="R5584"/>
    </row>
    <row r="5585" spans="1:18" s="16" customFormat="1" x14ac:dyDescent="0.25">
      <c r="A5585"/>
      <c r="B5585" s="18"/>
      <c r="D5585"/>
      <c r="E5585"/>
      <c r="F5585"/>
      <c r="G5585"/>
      <c r="H5585"/>
      <c r="I5585"/>
      <c r="J5585"/>
      <c r="K5585"/>
      <c r="L5585"/>
      <c r="M5585"/>
      <c r="N5585"/>
      <c r="O5585"/>
      <c r="P5585"/>
      <c r="Q5585"/>
      <c r="R5585"/>
    </row>
    <row r="5586" spans="1:18" s="16" customFormat="1" x14ac:dyDescent="0.25">
      <c r="A5586"/>
      <c r="B5586" s="18"/>
      <c r="D5586"/>
      <c r="E5586"/>
      <c r="F5586"/>
      <c r="G5586"/>
      <c r="H5586"/>
      <c r="I5586"/>
      <c r="J5586"/>
      <c r="K5586"/>
      <c r="L5586"/>
      <c r="M5586"/>
      <c r="N5586"/>
      <c r="O5586"/>
      <c r="P5586"/>
      <c r="Q5586"/>
      <c r="R5586"/>
    </row>
    <row r="5587" spans="1:18" s="16" customFormat="1" x14ac:dyDescent="0.25">
      <c r="A5587"/>
      <c r="B5587" s="18"/>
      <c r="D5587"/>
      <c r="E5587"/>
      <c r="F5587"/>
      <c r="G5587"/>
      <c r="H5587"/>
      <c r="I5587"/>
      <c r="J5587"/>
      <c r="K5587"/>
      <c r="L5587"/>
      <c r="M5587"/>
      <c r="N5587"/>
      <c r="O5587"/>
      <c r="P5587"/>
      <c r="Q5587"/>
      <c r="R5587"/>
    </row>
    <row r="5588" spans="1:18" s="16" customFormat="1" x14ac:dyDescent="0.25">
      <c r="A5588"/>
      <c r="B5588" s="18"/>
      <c r="D5588"/>
      <c r="E5588"/>
      <c r="F5588"/>
      <c r="G5588"/>
      <c r="H5588"/>
      <c r="I5588"/>
      <c r="J5588"/>
      <c r="K5588"/>
      <c r="L5588"/>
      <c r="M5588"/>
      <c r="N5588"/>
      <c r="O5588"/>
      <c r="P5588"/>
      <c r="Q5588"/>
      <c r="R5588"/>
    </row>
    <row r="5589" spans="1:18" s="16" customFormat="1" x14ac:dyDescent="0.25">
      <c r="A5589"/>
      <c r="B5589" s="18"/>
      <c r="D5589"/>
      <c r="E5589"/>
      <c r="F5589"/>
      <c r="G5589"/>
      <c r="H5589"/>
      <c r="I5589"/>
      <c r="J5589"/>
      <c r="K5589"/>
      <c r="L5589"/>
      <c r="M5589"/>
      <c r="N5589"/>
      <c r="O5589"/>
      <c r="P5589"/>
      <c r="Q5589"/>
      <c r="R5589"/>
    </row>
    <row r="5590" spans="1:18" s="16" customFormat="1" x14ac:dyDescent="0.25">
      <c r="A5590"/>
      <c r="B5590" s="18"/>
      <c r="D5590"/>
      <c r="E5590"/>
      <c r="F5590"/>
      <c r="G5590"/>
      <c r="H5590"/>
      <c r="I5590"/>
      <c r="J5590"/>
      <c r="K5590"/>
      <c r="L5590"/>
      <c r="M5590"/>
      <c r="N5590"/>
      <c r="O5590"/>
      <c r="P5590"/>
      <c r="Q5590"/>
      <c r="R5590"/>
    </row>
    <row r="5591" spans="1:18" s="16" customFormat="1" x14ac:dyDescent="0.25">
      <c r="A5591"/>
      <c r="B5591" s="18"/>
      <c r="D5591"/>
      <c r="E5591"/>
      <c r="F5591"/>
      <c r="G5591"/>
      <c r="H5591"/>
      <c r="I5591"/>
      <c r="J5591"/>
      <c r="K5591"/>
      <c r="L5591"/>
      <c r="M5591"/>
      <c r="N5591"/>
      <c r="O5591"/>
      <c r="P5591"/>
      <c r="Q5591"/>
      <c r="R5591"/>
    </row>
    <row r="5592" spans="1:18" s="16" customFormat="1" x14ac:dyDescent="0.25">
      <c r="A5592"/>
      <c r="B5592" s="18"/>
      <c r="D5592"/>
      <c r="E5592"/>
      <c r="F5592"/>
      <c r="G5592"/>
      <c r="H5592"/>
      <c r="I5592"/>
      <c r="J5592"/>
      <c r="K5592"/>
      <c r="L5592"/>
      <c r="M5592"/>
      <c r="N5592"/>
      <c r="O5592"/>
      <c r="P5592"/>
      <c r="Q5592"/>
      <c r="R5592"/>
    </row>
    <row r="5593" spans="1:18" s="16" customFormat="1" x14ac:dyDescent="0.25">
      <c r="A5593"/>
      <c r="B5593" s="18"/>
      <c r="D5593"/>
      <c r="E5593"/>
      <c r="F5593"/>
      <c r="G5593"/>
      <c r="H5593"/>
      <c r="I5593"/>
      <c r="J5593"/>
      <c r="K5593"/>
      <c r="L5593"/>
      <c r="M5593"/>
      <c r="N5593"/>
      <c r="O5593"/>
      <c r="P5593"/>
      <c r="Q5593"/>
      <c r="R5593"/>
    </row>
    <row r="5594" spans="1:18" s="16" customFormat="1" x14ac:dyDescent="0.25">
      <c r="A5594"/>
      <c r="B5594" s="18"/>
      <c r="D5594"/>
      <c r="E5594"/>
      <c r="F5594"/>
      <c r="G5594"/>
      <c r="H5594"/>
      <c r="I5594"/>
      <c r="J5594"/>
      <c r="K5594"/>
      <c r="L5594"/>
      <c r="M5594"/>
      <c r="N5594"/>
      <c r="O5594"/>
      <c r="P5594"/>
      <c r="Q5594"/>
      <c r="R5594"/>
    </row>
    <row r="5595" spans="1:18" s="16" customFormat="1" x14ac:dyDescent="0.25">
      <c r="A5595"/>
      <c r="B5595" s="18"/>
      <c r="D5595"/>
      <c r="E5595"/>
      <c r="F5595"/>
      <c r="G5595"/>
      <c r="H5595"/>
      <c r="I5595"/>
      <c r="J5595"/>
      <c r="K5595"/>
      <c r="L5595"/>
      <c r="M5595"/>
      <c r="N5595"/>
      <c r="O5595"/>
      <c r="P5595"/>
      <c r="Q5595"/>
      <c r="R5595"/>
    </row>
    <row r="5596" spans="1:18" s="16" customFormat="1" x14ac:dyDescent="0.25">
      <c r="A5596"/>
      <c r="B5596" s="18"/>
      <c r="D5596"/>
      <c r="E5596"/>
      <c r="F5596"/>
      <c r="G5596"/>
      <c r="H5596"/>
      <c r="I5596"/>
      <c r="J5596"/>
      <c r="K5596"/>
      <c r="L5596"/>
      <c r="M5596"/>
      <c r="N5596"/>
      <c r="O5596"/>
      <c r="P5596"/>
      <c r="Q5596"/>
      <c r="R5596"/>
    </row>
    <row r="5597" spans="1:18" s="16" customFormat="1" x14ac:dyDescent="0.25">
      <c r="A5597"/>
      <c r="B5597" s="18"/>
      <c r="D5597"/>
      <c r="E5597"/>
      <c r="F5597"/>
      <c r="G5597"/>
      <c r="H5597"/>
      <c r="I5597"/>
      <c r="J5597"/>
      <c r="K5597"/>
      <c r="L5597"/>
      <c r="M5597"/>
      <c r="N5597"/>
      <c r="O5597"/>
      <c r="P5597"/>
      <c r="Q5597"/>
      <c r="R5597"/>
    </row>
    <row r="5598" spans="1:18" s="16" customFormat="1" x14ac:dyDescent="0.25">
      <c r="A5598"/>
      <c r="B5598" s="18"/>
      <c r="D5598"/>
      <c r="E5598"/>
      <c r="F5598"/>
      <c r="G5598"/>
      <c r="H5598"/>
      <c r="I5598"/>
      <c r="J5598"/>
      <c r="K5598"/>
      <c r="L5598"/>
      <c r="M5598"/>
      <c r="N5598"/>
      <c r="O5598"/>
      <c r="P5598"/>
      <c r="Q5598"/>
      <c r="R5598"/>
    </row>
    <row r="5599" spans="1:18" s="16" customFormat="1" x14ac:dyDescent="0.25">
      <c r="A5599"/>
      <c r="B5599" s="18"/>
      <c r="D5599"/>
      <c r="E5599"/>
      <c r="F5599"/>
      <c r="G5599"/>
      <c r="H5599"/>
      <c r="I5599"/>
      <c r="J5599"/>
      <c r="K5599"/>
      <c r="L5599"/>
      <c r="M5599"/>
      <c r="N5599"/>
      <c r="O5599"/>
      <c r="P5599"/>
      <c r="Q5599"/>
      <c r="R5599"/>
    </row>
    <row r="5600" spans="1:18" s="16" customFormat="1" x14ac:dyDescent="0.25">
      <c r="A5600"/>
      <c r="B5600" s="18"/>
      <c r="D5600"/>
      <c r="E5600"/>
      <c r="F5600"/>
      <c r="G5600"/>
      <c r="H5600"/>
      <c r="I5600"/>
      <c r="J5600"/>
      <c r="K5600"/>
      <c r="L5600"/>
      <c r="M5600"/>
      <c r="N5600"/>
      <c r="O5600"/>
      <c r="P5600"/>
      <c r="Q5600"/>
      <c r="R5600"/>
    </row>
    <row r="5601" spans="1:18" s="16" customFormat="1" x14ac:dyDescent="0.25">
      <c r="A5601"/>
      <c r="B5601" s="18"/>
      <c r="D5601"/>
      <c r="E5601"/>
      <c r="F5601"/>
      <c r="G5601"/>
      <c r="H5601"/>
      <c r="I5601"/>
      <c r="J5601"/>
      <c r="K5601"/>
      <c r="L5601"/>
      <c r="M5601"/>
      <c r="N5601"/>
      <c r="O5601"/>
      <c r="P5601"/>
      <c r="Q5601"/>
      <c r="R5601"/>
    </row>
    <row r="5602" spans="1:18" s="16" customFormat="1" x14ac:dyDescent="0.25">
      <c r="A5602"/>
      <c r="B5602" s="18"/>
      <c r="D5602"/>
      <c r="E5602"/>
      <c r="F5602"/>
      <c r="G5602"/>
      <c r="H5602"/>
      <c r="I5602"/>
      <c r="J5602"/>
      <c r="K5602"/>
      <c r="L5602"/>
      <c r="M5602"/>
      <c r="N5602"/>
      <c r="O5602"/>
      <c r="P5602"/>
      <c r="Q5602"/>
      <c r="R5602"/>
    </row>
    <row r="5603" spans="1:18" s="16" customFormat="1" x14ac:dyDescent="0.25">
      <c r="A5603"/>
      <c r="B5603" s="18"/>
      <c r="D5603"/>
      <c r="E5603"/>
      <c r="F5603"/>
      <c r="G5603"/>
      <c r="H5603"/>
      <c r="I5603"/>
      <c r="J5603"/>
      <c r="K5603"/>
      <c r="L5603"/>
      <c r="M5603"/>
      <c r="N5603"/>
      <c r="O5603"/>
      <c r="P5603"/>
      <c r="Q5603"/>
      <c r="R5603"/>
    </row>
    <row r="5604" spans="1:18" s="16" customFormat="1" x14ac:dyDescent="0.25">
      <c r="A5604"/>
      <c r="B5604" s="18"/>
      <c r="D5604"/>
      <c r="E5604"/>
      <c r="F5604"/>
      <c r="G5604"/>
      <c r="H5604"/>
      <c r="I5604"/>
      <c r="J5604"/>
      <c r="K5604"/>
      <c r="L5604"/>
      <c r="M5604"/>
      <c r="N5604"/>
      <c r="O5604"/>
      <c r="P5604"/>
      <c r="Q5604"/>
      <c r="R5604"/>
    </row>
    <row r="5605" spans="1:18" s="16" customFormat="1" x14ac:dyDescent="0.25">
      <c r="A5605"/>
      <c r="B5605" s="18"/>
      <c r="D5605"/>
      <c r="E5605"/>
      <c r="F5605"/>
      <c r="G5605"/>
      <c r="H5605"/>
      <c r="I5605"/>
      <c r="J5605"/>
      <c r="K5605"/>
      <c r="L5605"/>
      <c r="M5605"/>
      <c r="N5605"/>
      <c r="O5605"/>
      <c r="P5605"/>
      <c r="Q5605"/>
      <c r="R5605"/>
    </row>
    <row r="5606" spans="1:18" s="16" customFormat="1" x14ac:dyDescent="0.25">
      <c r="A5606"/>
      <c r="B5606" s="18"/>
      <c r="D5606"/>
      <c r="E5606"/>
      <c r="F5606"/>
      <c r="G5606"/>
      <c r="H5606"/>
      <c r="I5606"/>
      <c r="J5606"/>
      <c r="K5606"/>
      <c r="L5606"/>
      <c r="M5606"/>
      <c r="N5606"/>
      <c r="O5606"/>
      <c r="P5606"/>
      <c r="Q5606"/>
      <c r="R5606"/>
    </row>
    <row r="5607" spans="1:18" s="16" customFormat="1" x14ac:dyDescent="0.25">
      <c r="A5607"/>
      <c r="B5607" s="18"/>
      <c r="D5607"/>
      <c r="E5607"/>
      <c r="F5607"/>
      <c r="G5607"/>
      <c r="H5607"/>
      <c r="I5607"/>
      <c r="J5607"/>
      <c r="K5607"/>
      <c r="L5607"/>
      <c r="M5607"/>
      <c r="N5607"/>
      <c r="O5607"/>
      <c r="P5607"/>
      <c r="Q5607"/>
      <c r="R5607"/>
    </row>
    <row r="5608" spans="1:18" s="16" customFormat="1" x14ac:dyDescent="0.25">
      <c r="A5608"/>
      <c r="B5608" s="18"/>
      <c r="D5608"/>
      <c r="E5608"/>
      <c r="F5608"/>
      <c r="G5608"/>
      <c r="H5608"/>
      <c r="I5608"/>
      <c r="J5608"/>
      <c r="K5608"/>
      <c r="L5608"/>
      <c r="M5608"/>
      <c r="N5608"/>
      <c r="O5608"/>
      <c r="P5608"/>
      <c r="Q5608"/>
      <c r="R5608"/>
    </row>
    <row r="5609" spans="1:18" s="16" customFormat="1" x14ac:dyDescent="0.25">
      <c r="A5609"/>
      <c r="B5609" s="18"/>
      <c r="D5609"/>
      <c r="E5609"/>
      <c r="F5609"/>
      <c r="G5609"/>
      <c r="H5609"/>
      <c r="I5609"/>
      <c r="J5609"/>
      <c r="K5609"/>
      <c r="L5609"/>
      <c r="M5609"/>
      <c r="N5609"/>
      <c r="O5609"/>
      <c r="P5609"/>
      <c r="Q5609"/>
      <c r="R5609"/>
    </row>
    <row r="5610" spans="1:18" s="16" customFormat="1" x14ac:dyDescent="0.25">
      <c r="A5610"/>
      <c r="B5610" s="18"/>
      <c r="D5610"/>
      <c r="E5610"/>
      <c r="F5610"/>
      <c r="G5610"/>
      <c r="H5610"/>
      <c r="I5610"/>
      <c r="J5610"/>
      <c r="K5610"/>
      <c r="L5610"/>
      <c r="M5610"/>
      <c r="N5610"/>
      <c r="O5610"/>
      <c r="P5610"/>
      <c r="Q5610"/>
      <c r="R5610"/>
    </row>
    <row r="5611" spans="1:18" s="16" customFormat="1" x14ac:dyDescent="0.25">
      <c r="A5611"/>
      <c r="B5611" s="18"/>
      <c r="D5611"/>
      <c r="E5611"/>
      <c r="F5611"/>
      <c r="G5611"/>
      <c r="H5611"/>
      <c r="I5611"/>
      <c r="J5611"/>
      <c r="K5611"/>
      <c r="L5611"/>
      <c r="M5611"/>
      <c r="N5611"/>
      <c r="O5611"/>
      <c r="P5611"/>
      <c r="Q5611"/>
      <c r="R5611"/>
    </row>
    <row r="5612" spans="1:18" s="16" customFormat="1" x14ac:dyDescent="0.25">
      <c r="A5612"/>
      <c r="B5612" s="17"/>
      <c r="D5612"/>
      <c r="E5612"/>
      <c r="F5612"/>
      <c r="G5612"/>
      <c r="H5612"/>
      <c r="I5612"/>
      <c r="J5612"/>
      <c r="K5612"/>
      <c r="L5612"/>
      <c r="M5612"/>
      <c r="N5612"/>
      <c r="O5612"/>
      <c r="P5612"/>
      <c r="Q5612"/>
      <c r="R5612"/>
    </row>
    <row r="5613" spans="1:18" s="16" customFormat="1" x14ac:dyDescent="0.25">
      <c r="A5613"/>
      <c r="B5613" s="18"/>
      <c r="D5613"/>
      <c r="E5613"/>
      <c r="F5613"/>
      <c r="G5613"/>
      <c r="H5613"/>
      <c r="I5613"/>
      <c r="J5613"/>
      <c r="K5613"/>
      <c r="L5613"/>
      <c r="M5613"/>
      <c r="N5613"/>
      <c r="O5613"/>
      <c r="P5613"/>
      <c r="Q5613"/>
      <c r="R5613"/>
    </row>
    <row r="5614" spans="1:18" s="16" customFormat="1" x14ac:dyDescent="0.25">
      <c r="A5614"/>
      <c r="B5614" s="18"/>
      <c r="D5614"/>
      <c r="E5614"/>
      <c r="F5614"/>
      <c r="G5614"/>
      <c r="H5614"/>
      <c r="I5614"/>
      <c r="J5614"/>
      <c r="K5614"/>
      <c r="L5614"/>
      <c r="M5614"/>
      <c r="N5614"/>
      <c r="O5614"/>
      <c r="P5614"/>
      <c r="Q5614"/>
      <c r="R5614"/>
    </row>
    <row r="5615" spans="1:18" s="16" customFormat="1" x14ac:dyDescent="0.25">
      <c r="A5615"/>
      <c r="B5615" s="18"/>
      <c r="D5615"/>
      <c r="E5615"/>
      <c r="F5615"/>
      <c r="G5615"/>
      <c r="H5615"/>
      <c r="I5615"/>
      <c r="J5615"/>
      <c r="K5615"/>
      <c r="L5615"/>
      <c r="M5615"/>
      <c r="N5615"/>
      <c r="O5615"/>
      <c r="P5615"/>
      <c r="Q5615"/>
      <c r="R5615"/>
    </row>
    <row r="5616" spans="1:18" s="16" customFormat="1" x14ac:dyDescent="0.25">
      <c r="A5616"/>
      <c r="B5616" s="18"/>
      <c r="D5616"/>
      <c r="E5616"/>
      <c r="F5616"/>
      <c r="G5616"/>
      <c r="H5616"/>
      <c r="I5616"/>
      <c r="J5616"/>
      <c r="K5616"/>
      <c r="L5616"/>
      <c r="M5616"/>
      <c r="N5616"/>
      <c r="O5616"/>
      <c r="P5616"/>
      <c r="Q5616"/>
      <c r="R5616"/>
    </row>
    <row r="5617" spans="1:18" s="16" customFormat="1" x14ac:dyDescent="0.25">
      <c r="A5617"/>
      <c r="B5617" s="18"/>
      <c r="D5617"/>
      <c r="E5617"/>
      <c r="F5617"/>
      <c r="G5617"/>
      <c r="H5617"/>
      <c r="I5617"/>
      <c r="J5617"/>
      <c r="K5617"/>
      <c r="L5617"/>
      <c r="M5617"/>
      <c r="N5617"/>
      <c r="O5617"/>
      <c r="P5617"/>
      <c r="Q5617"/>
      <c r="R5617"/>
    </row>
    <row r="5618" spans="1:18" s="16" customFormat="1" x14ac:dyDescent="0.25">
      <c r="A5618"/>
      <c r="B5618" s="18"/>
      <c r="D5618"/>
      <c r="E5618"/>
      <c r="F5618"/>
      <c r="G5618"/>
      <c r="H5618"/>
      <c r="I5618"/>
      <c r="J5618"/>
      <c r="K5618"/>
      <c r="L5618"/>
      <c r="M5618"/>
      <c r="N5618"/>
      <c r="O5618"/>
      <c r="P5618"/>
      <c r="Q5618"/>
      <c r="R5618"/>
    </row>
    <row r="5619" spans="1:18" s="16" customFormat="1" x14ac:dyDescent="0.25">
      <c r="A5619"/>
      <c r="B5619" s="18"/>
      <c r="D5619"/>
      <c r="E5619"/>
      <c r="F5619"/>
      <c r="G5619"/>
      <c r="H5619"/>
      <c r="I5619"/>
      <c r="J5619"/>
      <c r="K5619"/>
      <c r="L5619"/>
      <c r="M5619"/>
      <c r="N5619"/>
      <c r="O5619"/>
      <c r="P5619"/>
      <c r="Q5619"/>
      <c r="R5619"/>
    </row>
    <row r="5620" spans="1:18" s="16" customFormat="1" x14ac:dyDescent="0.25">
      <c r="A5620"/>
      <c r="B5620" s="18"/>
      <c r="D5620"/>
      <c r="E5620"/>
      <c r="F5620"/>
      <c r="G5620"/>
      <c r="H5620"/>
      <c r="I5620"/>
      <c r="J5620"/>
      <c r="K5620"/>
      <c r="L5620"/>
      <c r="M5620"/>
      <c r="N5620"/>
      <c r="O5620"/>
      <c r="P5620"/>
      <c r="Q5620"/>
      <c r="R5620"/>
    </row>
    <row r="5621" spans="1:18" s="16" customFormat="1" x14ac:dyDescent="0.25">
      <c r="A5621"/>
      <c r="B5621" s="18"/>
      <c r="D5621"/>
      <c r="E5621"/>
      <c r="F5621"/>
      <c r="G5621"/>
      <c r="H5621"/>
      <c r="I5621"/>
      <c r="J5621"/>
      <c r="K5621"/>
      <c r="L5621"/>
      <c r="M5621"/>
      <c r="N5621"/>
      <c r="O5621"/>
      <c r="P5621"/>
      <c r="Q5621"/>
      <c r="R5621"/>
    </row>
    <row r="5622" spans="1:18" s="16" customFormat="1" x14ac:dyDescent="0.25">
      <c r="A5622"/>
      <c r="B5622" s="18"/>
      <c r="D5622"/>
      <c r="E5622"/>
      <c r="F5622"/>
      <c r="G5622"/>
      <c r="H5622"/>
      <c r="I5622"/>
      <c r="J5622"/>
      <c r="K5622"/>
      <c r="L5622"/>
      <c r="M5622"/>
      <c r="N5622"/>
      <c r="O5622"/>
      <c r="P5622"/>
      <c r="Q5622"/>
      <c r="R5622"/>
    </row>
    <row r="5623" spans="1:18" s="16" customFormat="1" x14ac:dyDescent="0.25">
      <c r="A5623"/>
      <c r="B5623" s="18"/>
      <c r="D5623"/>
      <c r="E5623"/>
      <c r="F5623"/>
      <c r="G5623"/>
      <c r="H5623"/>
      <c r="I5623"/>
      <c r="J5623"/>
      <c r="K5623"/>
      <c r="L5623"/>
      <c r="M5623"/>
      <c r="N5623"/>
      <c r="O5623"/>
      <c r="P5623"/>
      <c r="Q5623"/>
      <c r="R5623"/>
    </row>
    <row r="5624" spans="1:18" s="16" customFormat="1" x14ac:dyDescent="0.25">
      <c r="A5624"/>
      <c r="B5624" s="18"/>
      <c r="D5624"/>
      <c r="E5624"/>
      <c r="F5624"/>
      <c r="G5624"/>
      <c r="H5624"/>
      <c r="I5624"/>
      <c r="J5624"/>
      <c r="K5624"/>
      <c r="L5624"/>
      <c r="M5624"/>
      <c r="N5624"/>
      <c r="O5624"/>
      <c r="P5624"/>
      <c r="Q5624"/>
      <c r="R5624"/>
    </row>
    <row r="5625" spans="1:18" s="16" customFormat="1" x14ac:dyDescent="0.25">
      <c r="A5625"/>
      <c r="B5625" s="18"/>
      <c r="D5625"/>
      <c r="E5625"/>
      <c r="F5625"/>
      <c r="G5625"/>
      <c r="H5625"/>
      <c r="I5625"/>
      <c r="J5625"/>
      <c r="K5625"/>
      <c r="L5625"/>
      <c r="M5625"/>
      <c r="N5625"/>
      <c r="O5625"/>
      <c r="P5625"/>
      <c r="Q5625"/>
      <c r="R5625"/>
    </row>
    <row r="5626" spans="1:18" s="16" customFormat="1" x14ac:dyDescent="0.25">
      <c r="A5626"/>
      <c r="B5626" s="18"/>
      <c r="D5626"/>
      <c r="E5626"/>
      <c r="F5626"/>
      <c r="G5626"/>
      <c r="H5626"/>
      <c r="I5626"/>
      <c r="J5626"/>
      <c r="K5626"/>
      <c r="L5626"/>
      <c r="M5626"/>
      <c r="N5626"/>
      <c r="O5626"/>
      <c r="P5626"/>
      <c r="Q5626"/>
      <c r="R5626"/>
    </row>
    <row r="5627" spans="1:18" s="16" customFormat="1" x14ac:dyDescent="0.25">
      <c r="A5627"/>
      <c r="B5627" s="18"/>
      <c r="D5627"/>
      <c r="E5627"/>
      <c r="F5627"/>
      <c r="G5627"/>
      <c r="H5627"/>
      <c r="I5627"/>
      <c r="J5627"/>
      <c r="K5627"/>
      <c r="L5627"/>
      <c r="M5627"/>
      <c r="N5627"/>
      <c r="O5627"/>
      <c r="P5627"/>
      <c r="Q5627"/>
      <c r="R5627"/>
    </row>
    <row r="5628" spans="1:18" s="16" customFormat="1" x14ac:dyDescent="0.25">
      <c r="A5628"/>
      <c r="B5628" s="18"/>
      <c r="D5628"/>
      <c r="E5628"/>
      <c r="F5628"/>
      <c r="G5628"/>
      <c r="H5628"/>
      <c r="I5628"/>
      <c r="J5628"/>
      <c r="K5628"/>
      <c r="L5628"/>
      <c r="M5628"/>
      <c r="N5628"/>
      <c r="O5628"/>
      <c r="P5628"/>
      <c r="Q5628"/>
      <c r="R5628"/>
    </row>
    <row r="5629" spans="1:18" s="16" customFormat="1" x14ac:dyDescent="0.25">
      <c r="A5629"/>
      <c r="B5629" s="18"/>
      <c r="D5629"/>
      <c r="E5629"/>
      <c r="F5629"/>
      <c r="G5629"/>
      <c r="H5629"/>
      <c r="I5629"/>
      <c r="J5629"/>
      <c r="K5629"/>
      <c r="L5629"/>
      <c r="M5629"/>
      <c r="N5629"/>
      <c r="O5629"/>
      <c r="P5629"/>
      <c r="Q5629"/>
      <c r="R5629"/>
    </row>
    <row r="5630" spans="1:18" s="16" customFormat="1" x14ac:dyDescent="0.25">
      <c r="A5630"/>
      <c r="B5630" s="18"/>
      <c r="D5630"/>
      <c r="E5630"/>
      <c r="F5630"/>
      <c r="G5630"/>
      <c r="H5630"/>
      <c r="I5630"/>
      <c r="J5630"/>
      <c r="K5630"/>
      <c r="L5630"/>
      <c r="M5630"/>
      <c r="N5630"/>
      <c r="O5630"/>
      <c r="P5630"/>
      <c r="Q5630"/>
      <c r="R5630"/>
    </row>
    <row r="5631" spans="1:18" s="16" customFormat="1" x14ac:dyDescent="0.25">
      <c r="A5631"/>
      <c r="B5631" s="18"/>
      <c r="D5631"/>
      <c r="E5631"/>
      <c r="F5631"/>
      <c r="G5631"/>
      <c r="H5631"/>
      <c r="I5631"/>
      <c r="J5631"/>
      <c r="K5631"/>
      <c r="L5631"/>
      <c r="M5631"/>
      <c r="N5631"/>
      <c r="O5631"/>
      <c r="P5631"/>
      <c r="Q5631"/>
      <c r="R5631"/>
    </row>
    <row r="5632" spans="1:18" s="16" customFormat="1" x14ac:dyDescent="0.25">
      <c r="A5632"/>
      <c r="B5632" s="18"/>
      <c r="D5632"/>
      <c r="E5632"/>
      <c r="F5632"/>
      <c r="G5632"/>
      <c r="H5632"/>
      <c r="I5632"/>
      <c r="J5632"/>
      <c r="K5632"/>
      <c r="L5632"/>
      <c r="M5632"/>
      <c r="N5632"/>
      <c r="O5632"/>
      <c r="P5632"/>
      <c r="Q5632"/>
      <c r="R5632"/>
    </row>
    <row r="5633" spans="1:18" s="16" customFormat="1" x14ac:dyDescent="0.25">
      <c r="A5633"/>
      <c r="B5633" s="18"/>
      <c r="D5633"/>
      <c r="E5633"/>
      <c r="F5633"/>
      <c r="G5633"/>
      <c r="H5633"/>
      <c r="I5633"/>
      <c r="J5633"/>
      <c r="K5633"/>
      <c r="L5633"/>
      <c r="M5633"/>
      <c r="N5633"/>
      <c r="O5633"/>
      <c r="P5633"/>
      <c r="Q5633"/>
      <c r="R5633"/>
    </row>
    <row r="5634" spans="1:18" s="16" customFormat="1" x14ac:dyDescent="0.25">
      <c r="A5634"/>
      <c r="B5634" s="18"/>
      <c r="D5634"/>
      <c r="E5634"/>
      <c r="F5634"/>
      <c r="G5634"/>
      <c r="H5634"/>
      <c r="I5634"/>
      <c r="J5634"/>
      <c r="K5634"/>
      <c r="L5634"/>
      <c r="M5634"/>
      <c r="N5634"/>
      <c r="O5634"/>
      <c r="P5634"/>
      <c r="Q5634"/>
      <c r="R5634"/>
    </row>
    <row r="5635" spans="1:18" s="16" customFormat="1" x14ac:dyDescent="0.25">
      <c r="A5635"/>
      <c r="B5635" s="18"/>
      <c r="D5635"/>
      <c r="E5635"/>
      <c r="F5635"/>
      <c r="G5635"/>
      <c r="H5635"/>
      <c r="I5635"/>
      <c r="J5635"/>
      <c r="K5635"/>
      <c r="L5635"/>
      <c r="M5635"/>
      <c r="N5635"/>
      <c r="O5635"/>
      <c r="P5635"/>
      <c r="Q5635"/>
      <c r="R5635"/>
    </row>
    <row r="5636" spans="1:18" s="16" customFormat="1" x14ac:dyDescent="0.25">
      <c r="A5636"/>
      <c r="B5636" s="18"/>
      <c r="D5636"/>
      <c r="E5636"/>
      <c r="F5636"/>
      <c r="G5636"/>
      <c r="H5636"/>
      <c r="I5636"/>
      <c r="J5636"/>
      <c r="K5636"/>
      <c r="L5636"/>
      <c r="M5636"/>
      <c r="N5636"/>
      <c r="O5636"/>
      <c r="P5636"/>
      <c r="Q5636"/>
      <c r="R5636"/>
    </row>
    <row r="5637" spans="1:18" s="16" customFormat="1" x14ac:dyDescent="0.25">
      <c r="A5637"/>
      <c r="B5637" s="18"/>
      <c r="D5637"/>
      <c r="E5637"/>
      <c r="F5637"/>
      <c r="G5637"/>
      <c r="H5637"/>
      <c r="I5637"/>
      <c r="J5637"/>
      <c r="K5637"/>
      <c r="L5637"/>
      <c r="M5637"/>
      <c r="N5637"/>
      <c r="O5637"/>
      <c r="P5637"/>
      <c r="Q5637"/>
      <c r="R5637"/>
    </row>
    <row r="5638" spans="1:18" s="16" customFormat="1" x14ac:dyDescent="0.25">
      <c r="A5638"/>
      <c r="B5638" s="18"/>
      <c r="D5638"/>
      <c r="E5638"/>
      <c r="F5638"/>
      <c r="G5638"/>
      <c r="H5638"/>
      <c r="I5638"/>
      <c r="J5638"/>
      <c r="K5638"/>
      <c r="L5638"/>
      <c r="M5638"/>
      <c r="N5638"/>
      <c r="O5638"/>
      <c r="P5638"/>
      <c r="Q5638"/>
      <c r="R5638"/>
    </row>
    <row r="5639" spans="1:18" s="16" customFormat="1" x14ac:dyDescent="0.25">
      <c r="A5639"/>
      <c r="B5639" s="18"/>
      <c r="D5639"/>
      <c r="E5639"/>
      <c r="F5639"/>
      <c r="G5639"/>
      <c r="H5639"/>
      <c r="I5639"/>
      <c r="J5639"/>
      <c r="K5639"/>
      <c r="L5639"/>
      <c r="M5639"/>
      <c r="N5639"/>
      <c r="O5639"/>
      <c r="P5639"/>
      <c r="Q5639"/>
      <c r="R5639"/>
    </row>
    <row r="5640" spans="1:18" s="16" customFormat="1" x14ac:dyDescent="0.25">
      <c r="A5640"/>
      <c r="B5640" s="18"/>
      <c r="D5640"/>
      <c r="E5640"/>
      <c r="F5640"/>
      <c r="G5640"/>
      <c r="H5640"/>
      <c r="I5640"/>
      <c r="J5640"/>
      <c r="K5640"/>
      <c r="L5640"/>
      <c r="M5640"/>
      <c r="N5640"/>
      <c r="O5640"/>
      <c r="P5640"/>
      <c r="Q5640"/>
      <c r="R5640"/>
    </row>
    <row r="5641" spans="1:18" s="16" customFormat="1" x14ac:dyDescent="0.25">
      <c r="A5641"/>
      <c r="B5641" s="18"/>
      <c r="D5641"/>
      <c r="E5641"/>
      <c r="F5641"/>
      <c r="G5641"/>
      <c r="H5641"/>
      <c r="I5641"/>
      <c r="J5641"/>
      <c r="K5641"/>
      <c r="L5641"/>
      <c r="M5641"/>
      <c r="N5641"/>
      <c r="O5641"/>
      <c r="P5641"/>
      <c r="Q5641"/>
      <c r="R5641"/>
    </row>
    <row r="5642" spans="1:18" s="16" customFormat="1" x14ac:dyDescent="0.25">
      <c r="A5642"/>
      <c r="B5642" s="18"/>
      <c r="D5642"/>
      <c r="E5642"/>
      <c r="F5642"/>
      <c r="G5642"/>
      <c r="H5642"/>
      <c r="I5642"/>
      <c r="J5642"/>
      <c r="K5642"/>
      <c r="L5642"/>
      <c r="M5642"/>
      <c r="N5642"/>
      <c r="O5642"/>
      <c r="P5642"/>
      <c r="Q5642"/>
      <c r="R5642"/>
    </row>
    <row r="5643" spans="1:18" s="16" customFormat="1" x14ac:dyDescent="0.25">
      <c r="A5643"/>
      <c r="B5643" s="18"/>
      <c r="D5643"/>
      <c r="E5643"/>
      <c r="F5643"/>
      <c r="G5643"/>
      <c r="H5643"/>
      <c r="I5643"/>
      <c r="J5643"/>
      <c r="K5643"/>
      <c r="L5643"/>
      <c r="M5643"/>
      <c r="N5643"/>
      <c r="O5643"/>
      <c r="P5643"/>
      <c r="Q5643"/>
      <c r="R5643"/>
    </row>
    <row r="5644" spans="1:18" s="16" customFormat="1" x14ac:dyDescent="0.25">
      <c r="A5644"/>
      <c r="B5644" s="18"/>
      <c r="D5644"/>
      <c r="E5644"/>
      <c r="F5644"/>
      <c r="G5644"/>
      <c r="H5644"/>
      <c r="I5644"/>
      <c r="J5644"/>
      <c r="K5644"/>
      <c r="L5644"/>
      <c r="M5644"/>
      <c r="N5644"/>
      <c r="O5644"/>
      <c r="P5644"/>
      <c r="Q5644"/>
      <c r="R5644"/>
    </row>
    <row r="5645" spans="1:18" s="16" customFormat="1" x14ac:dyDescent="0.25">
      <c r="A5645"/>
      <c r="B5645" s="18"/>
      <c r="D5645"/>
      <c r="E5645"/>
      <c r="F5645"/>
      <c r="G5645"/>
      <c r="H5645"/>
      <c r="I5645"/>
      <c r="J5645"/>
      <c r="K5645"/>
      <c r="L5645"/>
      <c r="M5645"/>
      <c r="N5645"/>
      <c r="O5645"/>
      <c r="P5645"/>
      <c r="Q5645"/>
      <c r="R5645"/>
    </row>
    <row r="5646" spans="1:18" s="16" customFormat="1" x14ac:dyDescent="0.25">
      <c r="A5646"/>
      <c r="B5646" s="18"/>
      <c r="D5646"/>
      <c r="E5646"/>
      <c r="F5646"/>
      <c r="G5646"/>
      <c r="H5646"/>
      <c r="I5646"/>
      <c r="J5646"/>
      <c r="K5646"/>
      <c r="L5646"/>
      <c r="M5646"/>
      <c r="N5646"/>
      <c r="O5646"/>
      <c r="P5646"/>
      <c r="Q5646"/>
      <c r="R5646"/>
    </row>
    <row r="5647" spans="1:18" s="16" customFormat="1" x14ac:dyDescent="0.25">
      <c r="A5647"/>
      <c r="B5647" s="18"/>
      <c r="D5647"/>
      <c r="E5647"/>
      <c r="F5647"/>
      <c r="G5647"/>
      <c r="H5647"/>
      <c r="I5647"/>
      <c r="J5647"/>
      <c r="K5647"/>
      <c r="L5647"/>
      <c r="M5647"/>
      <c r="N5647"/>
      <c r="O5647"/>
      <c r="P5647"/>
      <c r="Q5647"/>
      <c r="R5647"/>
    </row>
    <row r="5648" spans="1:18" s="16" customFormat="1" x14ac:dyDescent="0.25">
      <c r="A5648"/>
      <c r="B5648" s="18"/>
      <c r="D5648"/>
      <c r="E5648"/>
      <c r="F5648"/>
      <c r="G5648"/>
      <c r="H5648"/>
      <c r="I5648"/>
      <c r="J5648"/>
      <c r="K5648"/>
      <c r="L5648"/>
      <c r="M5648"/>
      <c r="N5648"/>
      <c r="O5648"/>
      <c r="P5648"/>
      <c r="Q5648"/>
      <c r="R5648"/>
    </row>
    <row r="5649" spans="1:18" s="16" customFormat="1" x14ac:dyDescent="0.25">
      <c r="A5649"/>
      <c r="B5649" s="18"/>
      <c r="D5649"/>
      <c r="E5649"/>
      <c r="F5649"/>
      <c r="G5649"/>
      <c r="H5649"/>
      <c r="I5649"/>
      <c r="J5649"/>
      <c r="K5649"/>
      <c r="L5649"/>
      <c r="M5649"/>
      <c r="N5649"/>
      <c r="O5649"/>
      <c r="P5649"/>
      <c r="Q5649"/>
      <c r="R5649"/>
    </row>
    <row r="5650" spans="1:18" s="16" customFormat="1" x14ac:dyDescent="0.25">
      <c r="A5650"/>
      <c r="B5650" s="18"/>
      <c r="D5650"/>
      <c r="E5650"/>
      <c r="F5650"/>
      <c r="G5650"/>
      <c r="H5650"/>
      <c r="I5650"/>
      <c r="J5650"/>
      <c r="K5650"/>
      <c r="L5650"/>
      <c r="M5650"/>
      <c r="N5650"/>
      <c r="O5650"/>
      <c r="P5650"/>
      <c r="Q5650"/>
      <c r="R5650"/>
    </row>
    <row r="5651" spans="1:18" s="16" customFormat="1" x14ac:dyDescent="0.25">
      <c r="A5651"/>
      <c r="B5651" s="18"/>
      <c r="D5651"/>
      <c r="E5651"/>
      <c r="F5651"/>
      <c r="G5651"/>
      <c r="H5651"/>
      <c r="I5651"/>
      <c r="J5651"/>
      <c r="K5651"/>
      <c r="L5651"/>
      <c r="M5651"/>
      <c r="N5651"/>
      <c r="O5651"/>
      <c r="P5651"/>
      <c r="Q5651"/>
      <c r="R5651"/>
    </row>
    <row r="5652" spans="1:18" s="16" customFormat="1" x14ac:dyDescent="0.25">
      <c r="A5652"/>
      <c r="B5652" s="18"/>
      <c r="D5652"/>
      <c r="E5652"/>
      <c r="F5652"/>
      <c r="G5652"/>
      <c r="H5652"/>
      <c r="I5652"/>
      <c r="J5652"/>
      <c r="K5652"/>
      <c r="L5652"/>
      <c r="M5652"/>
      <c r="N5652"/>
      <c r="O5652"/>
      <c r="P5652"/>
      <c r="Q5652"/>
      <c r="R5652"/>
    </row>
    <row r="5653" spans="1:18" s="16" customFormat="1" x14ac:dyDescent="0.25">
      <c r="A5653"/>
      <c r="B5653" s="18"/>
      <c r="D5653"/>
      <c r="E5653"/>
      <c r="F5653"/>
      <c r="G5653"/>
      <c r="H5653"/>
      <c r="I5653"/>
      <c r="J5653"/>
      <c r="K5653"/>
      <c r="L5653"/>
      <c r="M5653"/>
      <c r="N5653"/>
      <c r="O5653"/>
      <c r="P5653"/>
      <c r="Q5653"/>
      <c r="R5653"/>
    </row>
    <row r="5654" spans="1:18" s="16" customFormat="1" x14ac:dyDescent="0.25">
      <c r="A5654"/>
      <c r="B5654" s="18"/>
      <c r="D5654"/>
      <c r="E5654"/>
      <c r="F5654"/>
      <c r="G5654"/>
      <c r="H5654"/>
      <c r="I5654"/>
      <c r="J5654"/>
      <c r="K5654"/>
      <c r="L5654"/>
      <c r="M5654"/>
      <c r="N5654"/>
      <c r="O5654"/>
      <c r="P5654"/>
      <c r="Q5654"/>
      <c r="R5654"/>
    </row>
    <row r="5655" spans="1:18" s="16" customFormat="1" x14ac:dyDescent="0.25">
      <c r="A5655"/>
      <c r="B5655" s="18"/>
      <c r="D5655"/>
      <c r="E5655"/>
      <c r="F5655"/>
      <c r="G5655"/>
      <c r="H5655"/>
      <c r="I5655"/>
      <c r="J5655"/>
      <c r="K5655"/>
      <c r="L5655"/>
      <c r="M5655"/>
      <c r="N5655"/>
      <c r="O5655"/>
      <c r="P5655"/>
      <c r="Q5655"/>
      <c r="R5655"/>
    </row>
    <row r="5656" spans="1:18" s="16" customFormat="1" x14ac:dyDescent="0.25">
      <c r="A5656"/>
      <c r="B5656" s="18"/>
      <c r="D5656"/>
      <c r="E5656"/>
      <c r="F5656"/>
      <c r="G5656"/>
      <c r="H5656"/>
      <c r="I5656"/>
      <c r="J5656"/>
      <c r="K5656"/>
      <c r="L5656"/>
      <c r="M5656"/>
      <c r="N5656"/>
      <c r="O5656"/>
      <c r="P5656"/>
      <c r="Q5656"/>
      <c r="R5656"/>
    </row>
    <row r="5657" spans="1:18" s="16" customFormat="1" x14ac:dyDescent="0.25">
      <c r="A5657"/>
      <c r="B5657" s="18"/>
      <c r="D5657"/>
      <c r="E5657"/>
      <c r="F5657"/>
      <c r="G5657"/>
      <c r="H5657"/>
      <c r="I5657"/>
      <c r="J5657"/>
      <c r="K5657"/>
      <c r="L5657"/>
      <c r="M5657"/>
      <c r="N5657"/>
      <c r="O5657"/>
      <c r="P5657"/>
      <c r="Q5657"/>
      <c r="R5657"/>
    </row>
    <row r="5658" spans="1:18" s="16" customFormat="1" x14ac:dyDescent="0.25">
      <c r="A5658"/>
      <c r="B5658" s="18"/>
      <c r="D5658"/>
      <c r="E5658"/>
      <c r="F5658"/>
      <c r="G5658"/>
      <c r="H5658"/>
      <c r="I5658"/>
      <c r="J5658"/>
      <c r="K5658"/>
      <c r="L5658"/>
      <c r="M5658"/>
      <c r="N5658"/>
      <c r="O5658"/>
      <c r="P5658"/>
      <c r="Q5658"/>
      <c r="R5658"/>
    </row>
    <row r="5659" spans="1:18" s="16" customFormat="1" x14ac:dyDescent="0.25">
      <c r="A5659"/>
      <c r="B5659" s="18"/>
      <c r="D5659"/>
      <c r="E5659"/>
      <c r="F5659"/>
      <c r="G5659"/>
      <c r="H5659"/>
      <c r="I5659"/>
      <c r="J5659"/>
      <c r="K5659"/>
      <c r="L5659"/>
      <c r="M5659"/>
      <c r="N5659"/>
      <c r="O5659"/>
      <c r="P5659"/>
      <c r="Q5659"/>
      <c r="R5659"/>
    </row>
    <row r="5660" spans="1:18" s="16" customFormat="1" x14ac:dyDescent="0.25">
      <c r="A5660"/>
      <c r="B5660" s="18"/>
      <c r="D5660"/>
      <c r="E5660"/>
      <c r="F5660"/>
      <c r="G5660"/>
      <c r="H5660"/>
      <c r="I5660"/>
      <c r="J5660"/>
      <c r="K5660"/>
      <c r="L5660"/>
      <c r="M5660"/>
      <c r="N5660"/>
      <c r="O5660"/>
      <c r="P5660"/>
      <c r="Q5660"/>
      <c r="R5660"/>
    </row>
    <row r="5661" spans="1:18" s="16" customFormat="1" x14ac:dyDescent="0.25">
      <c r="A5661"/>
      <c r="B5661" s="18"/>
      <c r="D5661"/>
      <c r="E5661"/>
      <c r="F5661"/>
      <c r="G5661"/>
      <c r="H5661"/>
      <c r="I5661"/>
      <c r="J5661"/>
      <c r="K5661"/>
      <c r="L5661"/>
      <c r="M5661"/>
      <c r="N5661"/>
      <c r="O5661"/>
      <c r="P5661"/>
      <c r="Q5661"/>
      <c r="R5661"/>
    </row>
    <row r="5662" spans="1:18" s="16" customFormat="1" x14ac:dyDescent="0.25">
      <c r="A5662"/>
      <c r="B5662" s="17"/>
      <c r="D5662"/>
      <c r="E5662"/>
      <c r="F5662"/>
      <c r="G5662"/>
      <c r="H5662"/>
      <c r="I5662"/>
      <c r="J5662"/>
      <c r="K5662"/>
      <c r="L5662"/>
      <c r="M5662"/>
      <c r="N5662"/>
      <c r="O5662"/>
      <c r="P5662"/>
      <c r="Q5662"/>
      <c r="R5662"/>
    </row>
    <row r="5663" spans="1:18" s="16" customFormat="1" x14ac:dyDescent="0.25">
      <c r="A5663"/>
      <c r="B5663" s="18"/>
      <c r="D5663"/>
      <c r="E5663"/>
      <c r="F5663"/>
      <c r="G5663"/>
      <c r="H5663"/>
      <c r="I5663"/>
      <c r="J5663"/>
      <c r="K5663"/>
      <c r="L5663"/>
      <c r="M5663"/>
      <c r="N5663"/>
      <c r="O5663"/>
      <c r="P5663"/>
      <c r="Q5663"/>
      <c r="R5663"/>
    </row>
    <row r="5664" spans="1:18" s="16" customFormat="1" x14ac:dyDescent="0.25">
      <c r="A5664"/>
      <c r="B5664" s="18"/>
      <c r="D5664"/>
      <c r="E5664"/>
      <c r="F5664"/>
      <c r="G5664"/>
      <c r="H5664"/>
      <c r="I5664"/>
      <c r="J5664"/>
      <c r="K5664"/>
      <c r="L5664"/>
      <c r="M5664"/>
      <c r="N5664"/>
      <c r="O5664"/>
      <c r="P5664"/>
      <c r="Q5664"/>
      <c r="R5664"/>
    </row>
    <row r="5665" spans="1:18" s="16" customFormat="1" x14ac:dyDescent="0.25">
      <c r="A5665"/>
      <c r="B5665" s="18"/>
      <c r="D5665"/>
      <c r="E5665"/>
      <c r="F5665"/>
      <c r="G5665"/>
      <c r="H5665"/>
      <c r="I5665"/>
      <c r="J5665"/>
      <c r="K5665"/>
      <c r="L5665"/>
      <c r="M5665"/>
      <c r="N5665"/>
      <c r="O5665"/>
      <c r="P5665"/>
      <c r="Q5665"/>
      <c r="R5665"/>
    </row>
    <row r="5666" spans="1:18" s="16" customFormat="1" x14ac:dyDescent="0.25">
      <c r="A5666"/>
      <c r="B5666" s="18"/>
      <c r="D5666"/>
      <c r="E5666"/>
      <c r="F5666"/>
      <c r="G5666"/>
      <c r="H5666"/>
      <c r="I5666"/>
      <c r="J5666"/>
      <c r="K5666"/>
      <c r="L5666"/>
      <c r="M5666"/>
      <c r="N5666"/>
      <c r="O5666"/>
      <c r="P5666"/>
      <c r="Q5666"/>
      <c r="R5666"/>
    </row>
    <row r="5667" spans="1:18" s="16" customFormat="1" x14ac:dyDescent="0.25">
      <c r="A5667"/>
      <c r="B5667" s="18"/>
      <c r="D5667"/>
      <c r="E5667"/>
      <c r="F5667"/>
      <c r="G5667"/>
      <c r="H5667"/>
      <c r="I5667"/>
      <c r="J5667"/>
      <c r="K5667"/>
      <c r="L5667"/>
      <c r="M5667"/>
      <c r="N5667"/>
      <c r="O5667"/>
      <c r="P5667"/>
      <c r="Q5667"/>
      <c r="R5667"/>
    </row>
    <row r="5668" spans="1:18" s="16" customFormat="1" x14ac:dyDescent="0.25">
      <c r="A5668"/>
      <c r="B5668" s="18"/>
      <c r="D5668"/>
      <c r="E5668"/>
      <c r="F5668"/>
      <c r="G5668"/>
      <c r="H5668"/>
      <c r="I5668"/>
      <c r="J5668"/>
      <c r="K5668"/>
      <c r="L5668"/>
      <c r="M5668"/>
      <c r="N5668"/>
      <c r="O5668"/>
      <c r="P5668"/>
      <c r="Q5668"/>
      <c r="R5668"/>
    </row>
    <row r="5669" spans="1:18" s="16" customFormat="1" x14ac:dyDescent="0.25">
      <c r="A5669"/>
      <c r="B5669" s="18"/>
      <c r="D5669"/>
      <c r="E5669"/>
      <c r="F5669"/>
      <c r="G5669"/>
      <c r="H5669"/>
      <c r="I5669"/>
      <c r="J5669"/>
      <c r="K5669"/>
      <c r="L5669"/>
      <c r="M5669"/>
      <c r="N5669"/>
      <c r="O5669"/>
      <c r="P5669"/>
      <c r="Q5669"/>
      <c r="R5669"/>
    </row>
    <row r="5670" spans="1:18" s="16" customFormat="1" x14ac:dyDescent="0.25">
      <c r="A5670"/>
      <c r="B5670" s="18"/>
      <c r="D5670"/>
      <c r="E5670"/>
      <c r="F5670"/>
      <c r="G5670"/>
      <c r="H5670"/>
      <c r="I5670"/>
      <c r="J5670"/>
      <c r="K5670"/>
      <c r="L5670"/>
      <c r="M5670"/>
      <c r="N5670"/>
      <c r="O5670"/>
      <c r="P5670"/>
      <c r="Q5670"/>
      <c r="R5670"/>
    </row>
    <row r="5671" spans="1:18" s="16" customFormat="1" x14ac:dyDescent="0.25">
      <c r="A5671"/>
      <c r="B5671" s="18"/>
      <c r="D5671"/>
      <c r="E5671"/>
      <c r="F5671"/>
      <c r="G5671"/>
      <c r="H5671"/>
      <c r="I5671"/>
      <c r="J5671"/>
      <c r="K5671"/>
      <c r="L5671"/>
      <c r="M5671"/>
      <c r="N5671"/>
      <c r="O5671"/>
      <c r="P5671"/>
      <c r="Q5671"/>
      <c r="R5671"/>
    </row>
    <row r="5672" spans="1:18" s="16" customFormat="1" x14ac:dyDescent="0.25">
      <c r="A5672"/>
      <c r="B5672" s="18"/>
      <c r="D5672"/>
      <c r="E5672"/>
      <c r="F5672"/>
      <c r="G5672"/>
      <c r="H5672"/>
      <c r="I5672"/>
      <c r="J5672"/>
      <c r="K5672"/>
      <c r="L5672"/>
      <c r="M5672"/>
      <c r="N5672"/>
      <c r="O5672"/>
      <c r="P5672"/>
      <c r="Q5672"/>
      <c r="R5672"/>
    </row>
    <row r="5673" spans="1:18" s="16" customFormat="1" x14ac:dyDescent="0.25">
      <c r="A5673"/>
      <c r="B5673" s="18"/>
      <c r="D5673"/>
      <c r="E5673"/>
      <c r="F5673"/>
      <c r="G5673"/>
      <c r="H5673"/>
      <c r="I5673"/>
      <c r="J5673"/>
      <c r="K5673"/>
      <c r="L5673"/>
      <c r="M5673"/>
      <c r="N5673"/>
      <c r="O5673"/>
      <c r="P5673"/>
      <c r="Q5673"/>
      <c r="R5673"/>
    </row>
    <row r="5674" spans="1:18" s="16" customFormat="1" x14ac:dyDescent="0.25">
      <c r="A5674"/>
      <c r="B5674" s="18"/>
      <c r="D5674"/>
      <c r="E5674"/>
      <c r="F5674"/>
      <c r="G5674"/>
      <c r="H5674"/>
      <c r="I5674"/>
      <c r="J5674"/>
      <c r="K5674"/>
      <c r="L5674"/>
      <c r="M5674"/>
      <c r="N5674"/>
      <c r="O5674"/>
      <c r="P5674"/>
      <c r="Q5674"/>
      <c r="R5674"/>
    </row>
    <row r="5675" spans="1:18" s="16" customFormat="1" x14ac:dyDescent="0.25">
      <c r="A5675"/>
      <c r="B5675" s="18"/>
      <c r="D5675"/>
      <c r="E5675"/>
      <c r="F5675"/>
      <c r="G5675"/>
      <c r="H5675"/>
      <c r="I5675"/>
      <c r="J5675"/>
      <c r="K5675"/>
      <c r="L5675"/>
      <c r="M5675"/>
      <c r="N5675"/>
      <c r="O5675"/>
      <c r="P5675"/>
      <c r="Q5675"/>
      <c r="R5675"/>
    </row>
    <row r="5676" spans="1:18" s="16" customFormat="1" x14ac:dyDescent="0.25">
      <c r="A5676"/>
      <c r="B5676" s="18"/>
      <c r="D5676"/>
      <c r="E5676"/>
      <c r="F5676"/>
      <c r="G5676"/>
      <c r="H5676"/>
      <c r="I5676"/>
      <c r="J5676"/>
      <c r="K5676"/>
      <c r="L5676"/>
      <c r="M5676"/>
      <c r="N5676"/>
      <c r="O5676"/>
      <c r="P5676"/>
      <c r="Q5676"/>
      <c r="R5676"/>
    </row>
    <row r="5677" spans="1:18" s="16" customFormat="1" x14ac:dyDescent="0.25">
      <c r="A5677"/>
      <c r="B5677" s="18"/>
      <c r="D5677"/>
      <c r="E5677"/>
      <c r="F5677"/>
      <c r="G5677"/>
      <c r="H5677"/>
      <c r="I5677"/>
      <c r="J5677"/>
      <c r="K5677"/>
      <c r="L5677"/>
      <c r="M5677"/>
      <c r="N5677"/>
      <c r="O5677"/>
      <c r="P5677"/>
      <c r="Q5677"/>
      <c r="R5677"/>
    </row>
    <row r="5678" spans="1:18" s="16" customFormat="1" x14ac:dyDescent="0.25">
      <c r="A5678"/>
      <c r="B5678" s="18"/>
      <c r="D5678"/>
      <c r="E5678"/>
      <c r="F5678"/>
      <c r="G5678"/>
      <c r="H5678"/>
      <c r="I5678"/>
      <c r="J5678"/>
      <c r="K5678"/>
      <c r="L5678"/>
      <c r="M5678"/>
      <c r="N5678"/>
      <c r="O5678"/>
      <c r="P5678"/>
      <c r="Q5678"/>
      <c r="R5678"/>
    </row>
    <row r="5679" spans="1:18" s="16" customFormat="1" x14ac:dyDescent="0.25">
      <c r="A5679"/>
      <c r="B5679" s="18"/>
      <c r="D5679"/>
      <c r="E5679"/>
      <c r="F5679"/>
      <c r="G5679"/>
      <c r="H5679"/>
      <c r="I5679"/>
      <c r="J5679"/>
      <c r="K5679"/>
      <c r="L5679"/>
      <c r="M5679"/>
      <c r="N5679"/>
      <c r="O5679"/>
      <c r="P5679"/>
      <c r="Q5679"/>
      <c r="R5679"/>
    </row>
    <row r="5680" spans="1:18" s="16" customFormat="1" x14ac:dyDescent="0.25">
      <c r="A5680"/>
      <c r="B5680" s="18"/>
      <c r="D5680"/>
      <c r="E5680"/>
      <c r="F5680"/>
      <c r="G5680"/>
      <c r="H5680"/>
      <c r="I5680"/>
      <c r="J5680"/>
      <c r="K5680"/>
      <c r="L5680"/>
      <c r="M5680"/>
      <c r="N5680"/>
      <c r="O5680"/>
      <c r="P5680"/>
      <c r="Q5680"/>
      <c r="R5680"/>
    </row>
    <row r="5681" spans="1:18" s="16" customFormat="1" x14ac:dyDescent="0.25">
      <c r="A5681"/>
      <c r="B5681" s="18"/>
      <c r="D5681"/>
      <c r="E5681"/>
      <c r="F5681"/>
      <c r="G5681"/>
      <c r="H5681"/>
      <c r="I5681"/>
      <c r="J5681"/>
      <c r="K5681"/>
      <c r="L5681"/>
      <c r="M5681"/>
      <c r="N5681"/>
      <c r="O5681"/>
      <c r="P5681"/>
      <c r="Q5681"/>
      <c r="R5681"/>
    </row>
    <row r="5682" spans="1:18" s="16" customFormat="1" x14ac:dyDescent="0.25">
      <c r="A5682"/>
      <c r="B5682" s="18"/>
      <c r="D5682"/>
      <c r="E5682"/>
      <c r="F5682"/>
      <c r="G5682"/>
      <c r="H5682"/>
      <c r="I5682"/>
      <c r="J5682"/>
      <c r="K5682"/>
      <c r="L5682"/>
      <c r="M5682"/>
      <c r="N5682"/>
      <c r="O5682"/>
      <c r="P5682"/>
      <c r="Q5682"/>
      <c r="R5682"/>
    </row>
    <row r="5683" spans="1:18" s="16" customFormat="1" x14ac:dyDescent="0.25">
      <c r="A5683"/>
      <c r="B5683" s="18"/>
      <c r="D5683"/>
      <c r="E5683"/>
      <c r="F5683"/>
      <c r="G5683"/>
      <c r="H5683"/>
      <c r="I5683"/>
      <c r="J5683"/>
      <c r="K5683"/>
      <c r="L5683"/>
      <c r="M5683"/>
      <c r="N5683"/>
      <c r="O5683"/>
      <c r="P5683"/>
      <c r="Q5683"/>
      <c r="R5683"/>
    </row>
    <row r="5684" spans="1:18" s="16" customFormat="1" x14ac:dyDescent="0.25">
      <c r="A5684"/>
      <c r="B5684" s="18"/>
      <c r="D5684"/>
      <c r="E5684"/>
      <c r="F5684"/>
      <c r="G5684"/>
      <c r="H5684"/>
      <c r="I5684"/>
      <c r="J5684"/>
      <c r="K5684"/>
      <c r="L5684"/>
      <c r="M5684"/>
      <c r="N5684"/>
      <c r="O5684"/>
      <c r="P5684"/>
      <c r="Q5684"/>
      <c r="R5684"/>
    </row>
    <row r="5685" spans="1:18" s="16" customFormat="1" x14ac:dyDescent="0.25">
      <c r="A5685"/>
      <c r="B5685" s="18"/>
      <c r="D5685"/>
      <c r="E5685"/>
      <c r="F5685"/>
      <c r="G5685"/>
      <c r="H5685"/>
      <c r="I5685"/>
      <c r="J5685"/>
      <c r="K5685"/>
      <c r="L5685"/>
      <c r="M5685"/>
      <c r="N5685"/>
      <c r="O5685"/>
      <c r="P5685"/>
      <c r="Q5685"/>
      <c r="R5685"/>
    </row>
    <row r="5686" spans="1:18" s="16" customFormat="1" x14ac:dyDescent="0.25">
      <c r="A5686"/>
      <c r="B5686" s="18"/>
      <c r="D5686"/>
      <c r="E5686"/>
      <c r="F5686"/>
      <c r="G5686"/>
      <c r="H5686"/>
      <c r="I5686"/>
      <c r="J5686"/>
      <c r="K5686"/>
      <c r="L5686"/>
      <c r="M5686"/>
      <c r="N5686"/>
      <c r="O5686"/>
      <c r="P5686"/>
      <c r="Q5686"/>
      <c r="R5686"/>
    </row>
    <row r="5687" spans="1:18" s="16" customFormat="1" x14ac:dyDescent="0.25">
      <c r="A5687"/>
      <c r="B5687" s="18"/>
      <c r="D5687"/>
      <c r="E5687"/>
      <c r="F5687"/>
      <c r="G5687"/>
      <c r="H5687"/>
      <c r="I5687"/>
      <c r="J5687"/>
      <c r="K5687"/>
      <c r="L5687"/>
      <c r="M5687"/>
      <c r="N5687"/>
      <c r="O5687"/>
      <c r="P5687"/>
      <c r="Q5687"/>
      <c r="R5687"/>
    </row>
    <row r="5688" spans="1:18" s="16" customFormat="1" x14ac:dyDescent="0.25">
      <c r="A5688"/>
      <c r="B5688" s="18"/>
      <c r="D5688"/>
      <c r="E5688"/>
      <c r="F5688"/>
      <c r="G5688"/>
      <c r="H5688"/>
      <c r="I5688"/>
      <c r="J5688"/>
      <c r="K5688"/>
      <c r="L5688"/>
      <c r="M5688"/>
      <c r="N5688"/>
      <c r="O5688"/>
      <c r="P5688"/>
      <c r="Q5688"/>
      <c r="R5688"/>
    </row>
    <row r="5689" spans="1:18" s="16" customFormat="1" x14ac:dyDescent="0.25">
      <c r="A5689"/>
      <c r="B5689" s="18"/>
      <c r="D5689"/>
      <c r="E5689"/>
      <c r="F5689"/>
      <c r="G5689"/>
      <c r="H5689"/>
      <c r="I5689"/>
      <c r="J5689"/>
      <c r="K5689"/>
      <c r="L5689"/>
      <c r="M5689"/>
      <c r="N5689"/>
      <c r="O5689"/>
      <c r="P5689"/>
      <c r="Q5689"/>
      <c r="R5689"/>
    </row>
    <row r="5690" spans="1:18" s="16" customFormat="1" x14ac:dyDescent="0.25">
      <c r="A5690"/>
      <c r="B5690" s="18"/>
      <c r="D5690"/>
      <c r="E5690"/>
      <c r="F5690"/>
      <c r="G5690"/>
      <c r="H5690"/>
      <c r="I5690"/>
      <c r="J5690"/>
      <c r="K5690"/>
      <c r="L5690"/>
      <c r="M5690"/>
      <c r="N5690"/>
      <c r="O5690"/>
      <c r="P5690"/>
      <c r="Q5690"/>
      <c r="R5690"/>
    </row>
    <row r="5691" spans="1:18" s="16" customFormat="1" x14ac:dyDescent="0.25">
      <c r="A5691"/>
      <c r="B5691" s="18"/>
      <c r="D5691"/>
      <c r="E5691"/>
      <c r="F5691"/>
      <c r="G5691"/>
      <c r="H5691"/>
      <c r="I5691"/>
      <c r="J5691"/>
      <c r="K5691"/>
      <c r="L5691"/>
      <c r="M5691"/>
      <c r="N5691"/>
      <c r="O5691"/>
      <c r="P5691"/>
      <c r="Q5691"/>
      <c r="R5691"/>
    </row>
    <row r="5692" spans="1:18" s="16" customFormat="1" x14ac:dyDescent="0.25">
      <c r="A5692"/>
      <c r="B5692" s="18"/>
      <c r="D5692"/>
      <c r="E5692"/>
      <c r="F5692"/>
      <c r="G5692"/>
      <c r="H5692"/>
      <c r="I5692"/>
      <c r="J5692"/>
      <c r="K5692"/>
      <c r="L5692"/>
      <c r="M5692"/>
      <c r="N5692"/>
      <c r="O5692"/>
      <c r="P5692"/>
      <c r="Q5692"/>
      <c r="R5692"/>
    </row>
    <row r="5693" spans="1:18" s="16" customFormat="1" x14ac:dyDescent="0.25">
      <c r="A5693"/>
      <c r="B5693" s="18"/>
      <c r="D5693"/>
      <c r="E5693"/>
      <c r="F5693"/>
      <c r="G5693"/>
      <c r="H5693"/>
      <c r="I5693"/>
      <c r="J5693"/>
      <c r="K5693"/>
      <c r="L5693"/>
      <c r="M5693"/>
      <c r="N5693"/>
      <c r="O5693"/>
      <c r="P5693"/>
      <c r="Q5693"/>
      <c r="R5693"/>
    </row>
    <row r="5694" spans="1:18" s="16" customFormat="1" x14ac:dyDescent="0.25">
      <c r="A5694"/>
      <c r="B5694" s="18"/>
      <c r="D5694"/>
      <c r="E5694"/>
      <c r="F5694"/>
      <c r="G5694"/>
      <c r="H5694"/>
      <c r="I5694"/>
      <c r="J5694"/>
      <c r="K5694"/>
      <c r="L5694"/>
      <c r="M5694"/>
      <c r="N5694"/>
      <c r="O5694"/>
      <c r="P5694"/>
      <c r="Q5694"/>
      <c r="R5694"/>
    </row>
    <row r="5695" spans="1:18" s="16" customFormat="1" x14ac:dyDescent="0.25">
      <c r="A5695"/>
      <c r="B5695" s="18"/>
      <c r="D5695"/>
      <c r="E5695"/>
      <c r="F5695"/>
      <c r="G5695"/>
      <c r="H5695"/>
      <c r="I5695"/>
      <c r="J5695"/>
      <c r="K5695"/>
      <c r="L5695"/>
      <c r="M5695"/>
      <c r="N5695"/>
      <c r="O5695"/>
      <c r="P5695"/>
      <c r="Q5695"/>
      <c r="R5695"/>
    </row>
    <row r="5696" spans="1:18" s="16" customFormat="1" x14ac:dyDescent="0.25">
      <c r="A5696"/>
      <c r="B5696" s="18"/>
      <c r="D5696"/>
      <c r="E5696"/>
      <c r="F5696"/>
      <c r="G5696"/>
      <c r="H5696"/>
      <c r="I5696"/>
      <c r="J5696"/>
      <c r="K5696"/>
      <c r="L5696"/>
      <c r="M5696"/>
      <c r="N5696"/>
      <c r="O5696"/>
      <c r="P5696"/>
      <c r="Q5696"/>
      <c r="R5696"/>
    </row>
    <row r="5697" spans="1:18" s="16" customFormat="1" x14ac:dyDescent="0.25">
      <c r="A5697"/>
      <c r="B5697" s="18"/>
      <c r="D5697"/>
      <c r="E5697"/>
      <c r="F5697"/>
      <c r="G5697"/>
      <c r="H5697"/>
      <c r="I5697"/>
      <c r="J5697"/>
      <c r="K5697"/>
      <c r="L5697"/>
      <c r="M5697"/>
      <c r="N5697"/>
      <c r="O5697"/>
      <c r="P5697"/>
      <c r="Q5697"/>
      <c r="R5697"/>
    </row>
    <row r="5698" spans="1:18" s="16" customFormat="1" x14ac:dyDescent="0.25">
      <c r="A5698"/>
      <c r="B5698" s="18"/>
      <c r="D5698"/>
      <c r="E5698"/>
      <c r="F5698"/>
      <c r="G5698"/>
      <c r="H5698"/>
      <c r="I5698"/>
      <c r="J5698"/>
      <c r="K5698"/>
      <c r="L5698"/>
      <c r="M5698"/>
      <c r="N5698"/>
      <c r="O5698"/>
      <c r="P5698"/>
      <c r="Q5698"/>
      <c r="R5698"/>
    </row>
    <row r="5699" spans="1:18" s="16" customFormat="1" x14ac:dyDescent="0.25">
      <c r="A5699"/>
      <c r="B5699" s="18"/>
      <c r="D5699"/>
      <c r="E5699"/>
      <c r="F5699"/>
      <c r="G5699"/>
      <c r="H5699"/>
      <c r="I5699"/>
      <c r="J5699"/>
      <c r="K5699"/>
      <c r="L5699"/>
      <c r="M5699"/>
      <c r="N5699"/>
      <c r="O5699"/>
      <c r="P5699"/>
      <c r="Q5699"/>
      <c r="R5699"/>
    </row>
    <row r="5700" spans="1:18" s="16" customFormat="1" x14ac:dyDescent="0.25">
      <c r="A5700"/>
      <c r="B5700" s="18"/>
      <c r="D5700"/>
      <c r="E5700"/>
      <c r="F5700"/>
      <c r="G5700"/>
      <c r="H5700"/>
      <c r="I5700"/>
      <c r="J5700"/>
      <c r="K5700"/>
      <c r="L5700"/>
      <c r="M5700"/>
      <c r="N5700"/>
      <c r="O5700"/>
      <c r="P5700"/>
      <c r="Q5700"/>
      <c r="R5700"/>
    </row>
    <row r="5701" spans="1:18" s="16" customFormat="1" x14ac:dyDescent="0.25">
      <c r="A5701"/>
      <c r="B5701" s="18"/>
      <c r="D5701"/>
      <c r="E5701"/>
      <c r="F5701"/>
      <c r="G5701"/>
      <c r="H5701"/>
      <c r="I5701"/>
      <c r="J5701"/>
      <c r="K5701"/>
      <c r="L5701"/>
      <c r="M5701"/>
      <c r="N5701"/>
      <c r="O5701"/>
      <c r="P5701"/>
      <c r="Q5701"/>
      <c r="R5701"/>
    </row>
    <row r="5702" spans="1:18" s="16" customFormat="1" x14ac:dyDescent="0.25">
      <c r="A5702"/>
      <c r="B5702" s="18"/>
      <c r="D5702"/>
      <c r="E5702"/>
      <c r="F5702"/>
      <c r="G5702"/>
      <c r="H5702"/>
      <c r="I5702"/>
      <c r="J5702"/>
      <c r="K5702"/>
      <c r="L5702"/>
      <c r="M5702"/>
      <c r="N5702"/>
      <c r="O5702"/>
      <c r="P5702"/>
      <c r="Q5702"/>
      <c r="R5702"/>
    </row>
    <row r="5703" spans="1:18" s="16" customFormat="1" x14ac:dyDescent="0.25">
      <c r="A5703"/>
      <c r="B5703" s="18"/>
      <c r="D5703"/>
      <c r="E5703"/>
      <c r="F5703"/>
      <c r="G5703"/>
      <c r="H5703"/>
      <c r="I5703"/>
      <c r="J5703"/>
      <c r="K5703"/>
      <c r="L5703"/>
      <c r="M5703"/>
      <c r="N5703"/>
      <c r="O5703"/>
      <c r="P5703"/>
      <c r="Q5703"/>
      <c r="R5703"/>
    </row>
    <row r="5704" spans="1:18" s="16" customFormat="1" x14ac:dyDescent="0.25">
      <c r="A5704"/>
      <c r="B5704" s="18"/>
      <c r="D5704"/>
      <c r="E5704"/>
      <c r="F5704"/>
      <c r="G5704"/>
      <c r="H5704"/>
      <c r="I5704"/>
      <c r="J5704"/>
      <c r="K5704"/>
      <c r="L5704"/>
      <c r="M5704"/>
      <c r="N5704"/>
      <c r="O5704"/>
      <c r="P5704"/>
      <c r="Q5704"/>
      <c r="R5704"/>
    </row>
    <row r="5705" spans="1:18" s="16" customFormat="1" x14ac:dyDescent="0.25">
      <c r="A5705"/>
      <c r="B5705" s="18"/>
      <c r="D5705"/>
      <c r="E5705"/>
      <c r="F5705"/>
      <c r="G5705"/>
      <c r="H5705"/>
      <c r="I5705"/>
      <c r="J5705"/>
      <c r="K5705"/>
      <c r="L5705"/>
      <c r="M5705"/>
      <c r="N5705"/>
      <c r="O5705"/>
      <c r="P5705"/>
      <c r="Q5705"/>
      <c r="R5705"/>
    </row>
    <row r="5706" spans="1:18" s="16" customFormat="1" x14ac:dyDescent="0.25">
      <c r="A5706"/>
      <c r="B5706" s="18"/>
      <c r="D5706"/>
      <c r="E5706"/>
      <c r="F5706"/>
      <c r="G5706"/>
      <c r="H5706"/>
      <c r="I5706"/>
      <c r="J5706"/>
      <c r="K5706"/>
      <c r="L5706"/>
      <c r="M5706"/>
      <c r="N5706"/>
      <c r="O5706"/>
      <c r="P5706"/>
      <c r="Q5706"/>
      <c r="R5706"/>
    </row>
    <row r="5707" spans="1:18" s="16" customFormat="1" x14ac:dyDescent="0.25">
      <c r="A5707"/>
      <c r="B5707" s="18"/>
      <c r="D5707"/>
      <c r="E5707"/>
      <c r="F5707"/>
      <c r="G5707"/>
      <c r="H5707"/>
      <c r="I5707"/>
      <c r="J5707"/>
      <c r="K5707"/>
      <c r="L5707"/>
      <c r="M5707"/>
      <c r="N5707"/>
      <c r="O5707"/>
      <c r="P5707"/>
      <c r="Q5707"/>
      <c r="R5707"/>
    </row>
    <row r="5708" spans="1:18" s="16" customFormat="1" x14ac:dyDescent="0.25">
      <c r="A5708"/>
      <c r="B5708" s="18"/>
      <c r="D5708"/>
      <c r="E5708"/>
      <c r="F5708"/>
      <c r="G5708"/>
      <c r="H5708"/>
      <c r="I5708"/>
      <c r="J5708"/>
      <c r="K5708"/>
      <c r="L5708"/>
      <c r="M5708"/>
      <c r="N5708"/>
      <c r="O5708"/>
      <c r="P5708"/>
      <c r="Q5708"/>
      <c r="R5708"/>
    </row>
    <row r="5709" spans="1:18" s="16" customFormat="1" x14ac:dyDescent="0.25">
      <c r="A5709"/>
      <c r="B5709" s="18"/>
      <c r="D5709"/>
      <c r="E5709"/>
      <c r="F5709"/>
      <c r="G5709"/>
      <c r="H5709"/>
      <c r="I5709"/>
      <c r="J5709"/>
      <c r="K5709"/>
      <c r="L5709"/>
      <c r="M5709"/>
      <c r="N5709"/>
      <c r="O5709"/>
      <c r="P5709"/>
      <c r="Q5709"/>
      <c r="R5709"/>
    </row>
    <row r="5710" spans="1:18" s="16" customFormat="1" x14ac:dyDescent="0.25">
      <c r="A5710"/>
      <c r="B5710" s="18"/>
      <c r="D5710"/>
      <c r="E5710"/>
      <c r="F5710"/>
      <c r="G5710"/>
      <c r="H5710"/>
      <c r="I5710"/>
      <c r="J5710"/>
      <c r="K5710"/>
      <c r="L5710"/>
      <c r="M5710"/>
      <c r="N5710"/>
      <c r="O5710"/>
      <c r="P5710"/>
      <c r="Q5710"/>
      <c r="R5710"/>
    </row>
    <row r="5711" spans="1:18" s="16" customFormat="1" x14ac:dyDescent="0.25">
      <c r="A5711"/>
      <c r="B5711" s="18"/>
      <c r="D5711"/>
      <c r="E5711"/>
      <c r="F5711"/>
      <c r="G5711"/>
      <c r="H5711"/>
      <c r="I5711"/>
      <c r="J5711"/>
      <c r="K5711"/>
      <c r="L5711"/>
      <c r="M5711"/>
      <c r="N5711"/>
      <c r="O5711"/>
      <c r="P5711"/>
      <c r="Q5711"/>
      <c r="R5711"/>
    </row>
    <row r="5712" spans="1:18" s="16" customFormat="1" x14ac:dyDescent="0.25">
      <c r="A5712"/>
      <c r="B5712" s="17"/>
      <c r="D5712"/>
      <c r="E5712"/>
      <c r="F5712"/>
      <c r="G5712"/>
      <c r="H5712"/>
      <c r="I5712"/>
      <c r="J5712"/>
      <c r="K5712"/>
      <c r="L5712"/>
      <c r="M5712"/>
      <c r="N5712"/>
      <c r="O5712"/>
      <c r="P5712"/>
      <c r="Q5712"/>
      <c r="R5712"/>
    </row>
    <row r="5713" spans="1:18" s="16" customFormat="1" x14ac:dyDescent="0.25">
      <c r="A5713"/>
      <c r="B5713" s="18"/>
      <c r="D5713"/>
      <c r="E5713"/>
      <c r="F5713"/>
      <c r="G5713"/>
      <c r="H5713"/>
      <c r="I5713"/>
      <c r="J5713"/>
      <c r="K5713"/>
      <c r="L5713"/>
      <c r="M5713"/>
      <c r="N5713"/>
      <c r="O5713"/>
      <c r="P5713"/>
      <c r="Q5713"/>
      <c r="R5713"/>
    </row>
    <row r="5714" spans="1:18" s="16" customFormat="1" x14ac:dyDescent="0.25">
      <c r="A5714"/>
      <c r="B5714" s="18"/>
      <c r="D5714"/>
      <c r="E5714"/>
      <c r="F5714"/>
      <c r="G5714"/>
      <c r="H5714"/>
      <c r="I5714"/>
      <c r="J5714"/>
      <c r="K5714"/>
      <c r="L5714"/>
      <c r="M5714"/>
      <c r="N5714"/>
      <c r="O5714"/>
      <c r="P5714"/>
      <c r="Q5714"/>
      <c r="R5714"/>
    </row>
    <row r="5715" spans="1:18" s="16" customFormat="1" x14ac:dyDescent="0.25">
      <c r="A5715"/>
      <c r="B5715" s="18"/>
      <c r="D5715"/>
      <c r="E5715"/>
      <c r="F5715"/>
      <c r="G5715"/>
      <c r="H5715"/>
      <c r="I5715"/>
      <c r="J5715"/>
      <c r="K5715"/>
      <c r="L5715"/>
      <c r="M5715"/>
      <c r="N5715"/>
      <c r="O5715"/>
      <c r="P5715"/>
      <c r="Q5715"/>
      <c r="R5715"/>
    </row>
    <row r="5716" spans="1:18" s="16" customFormat="1" x14ac:dyDescent="0.25">
      <c r="A5716"/>
      <c r="B5716" s="18"/>
      <c r="D5716"/>
      <c r="E5716"/>
      <c r="F5716"/>
      <c r="G5716"/>
      <c r="H5716"/>
      <c r="I5716"/>
      <c r="J5716"/>
      <c r="K5716"/>
      <c r="L5716"/>
      <c r="M5716"/>
      <c r="N5716"/>
      <c r="O5716"/>
      <c r="P5716"/>
      <c r="Q5716"/>
      <c r="R5716"/>
    </row>
    <row r="5717" spans="1:18" s="16" customFormat="1" x14ac:dyDescent="0.25">
      <c r="A5717"/>
      <c r="B5717" s="18"/>
      <c r="D5717"/>
      <c r="E5717"/>
      <c r="F5717"/>
      <c r="G5717"/>
      <c r="H5717"/>
      <c r="I5717"/>
      <c r="J5717"/>
      <c r="K5717"/>
      <c r="L5717"/>
      <c r="M5717"/>
      <c r="N5717"/>
      <c r="O5717"/>
      <c r="P5717"/>
      <c r="Q5717"/>
      <c r="R5717"/>
    </row>
    <row r="5718" spans="1:18" s="16" customFormat="1" x14ac:dyDescent="0.25">
      <c r="A5718"/>
      <c r="B5718" s="18"/>
      <c r="D5718"/>
      <c r="E5718"/>
      <c r="F5718"/>
      <c r="G5718"/>
      <c r="H5718"/>
      <c r="I5718"/>
      <c r="J5718"/>
      <c r="K5718"/>
      <c r="L5718"/>
      <c r="M5718"/>
      <c r="N5718"/>
      <c r="O5718"/>
      <c r="P5718"/>
      <c r="Q5718"/>
      <c r="R5718"/>
    </row>
    <row r="5719" spans="1:18" s="16" customFormat="1" x14ac:dyDescent="0.25">
      <c r="A5719"/>
      <c r="B5719" s="18"/>
      <c r="D5719"/>
      <c r="E5719"/>
      <c r="F5719"/>
      <c r="G5719"/>
      <c r="H5719"/>
      <c r="I5719"/>
      <c r="J5719"/>
      <c r="K5719"/>
      <c r="L5719"/>
      <c r="M5719"/>
      <c r="N5719"/>
      <c r="O5719"/>
      <c r="P5719"/>
      <c r="Q5719"/>
      <c r="R5719"/>
    </row>
    <row r="5720" spans="1:18" s="16" customFormat="1" x14ac:dyDescent="0.25">
      <c r="A5720"/>
      <c r="B5720" s="18"/>
      <c r="D5720"/>
      <c r="E5720"/>
      <c r="F5720"/>
      <c r="G5720"/>
      <c r="H5720"/>
      <c r="I5720"/>
      <c r="J5720"/>
      <c r="K5720"/>
      <c r="L5720"/>
      <c r="M5720"/>
      <c r="N5720"/>
      <c r="O5720"/>
      <c r="P5720"/>
      <c r="Q5720"/>
      <c r="R5720"/>
    </row>
    <row r="5721" spans="1:18" s="16" customFormat="1" x14ac:dyDescent="0.25">
      <c r="A5721"/>
      <c r="B5721" s="18"/>
      <c r="D5721"/>
      <c r="E5721"/>
      <c r="F5721"/>
      <c r="G5721"/>
      <c r="H5721"/>
      <c r="I5721"/>
      <c r="J5721"/>
      <c r="K5721"/>
      <c r="L5721"/>
      <c r="M5721"/>
      <c r="N5721"/>
      <c r="O5721"/>
      <c r="P5721"/>
      <c r="Q5721"/>
      <c r="R5721"/>
    </row>
    <row r="5722" spans="1:18" s="16" customFormat="1" x14ac:dyDescent="0.25">
      <c r="A5722"/>
      <c r="B5722" s="18"/>
      <c r="D5722"/>
      <c r="E5722"/>
      <c r="F5722"/>
      <c r="G5722"/>
      <c r="H5722"/>
      <c r="I5722"/>
      <c r="J5722"/>
      <c r="K5722"/>
      <c r="L5722"/>
      <c r="M5722"/>
      <c r="N5722"/>
      <c r="O5722"/>
      <c r="P5722"/>
      <c r="Q5722"/>
      <c r="R5722"/>
    </row>
    <row r="5723" spans="1:18" s="16" customFormat="1" x14ac:dyDescent="0.25">
      <c r="A5723"/>
      <c r="B5723" s="18"/>
      <c r="D5723"/>
      <c r="E5723"/>
      <c r="F5723"/>
      <c r="G5723"/>
      <c r="H5723"/>
      <c r="I5723"/>
      <c r="J5723"/>
      <c r="K5723"/>
      <c r="L5723"/>
      <c r="M5723"/>
      <c r="N5723"/>
      <c r="O5723"/>
      <c r="P5723"/>
      <c r="Q5723"/>
      <c r="R5723"/>
    </row>
    <row r="5724" spans="1:18" s="16" customFormat="1" x14ac:dyDescent="0.25">
      <c r="A5724"/>
      <c r="B5724" s="18"/>
      <c r="D5724"/>
      <c r="E5724"/>
      <c r="F5724"/>
      <c r="G5724"/>
      <c r="H5724"/>
      <c r="I5724"/>
      <c r="J5724"/>
      <c r="K5724"/>
      <c r="L5724"/>
      <c r="M5724"/>
      <c r="N5724"/>
      <c r="O5724"/>
      <c r="P5724"/>
      <c r="Q5724"/>
      <c r="R5724"/>
    </row>
    <row r="5725" spans="1:18" s="16" customFormat="1" x14ac:dyDescent="0.25">
      <c r="A5725"/>
      <c r="B5725" s="18"/>
      <c r="D5725"/>
      <c r="E5725"/>
      <c r="F5725"/>
      <c r="G5725"/>
      <c r="H5725"/>
      <c r="I5725"/>
      <c r="J5725"/>
      <c r="K5725"/>
      <c r="L5725"/>
      <c r="M5725"/>
      <c r="N5725"/>
      <c r="O5725"/>
      <c r="P5725"/>
      <c r="Q5725"/>
      <c r="R5725"/>
    </row>
    <row r="5726" spans="1:18" s="16" customFormat="1" x14ac:dyDescent="0.25">
      <c r="A5726"/>
      <c r="B5726" s="18"/>
      <c r="D5726"/>
      <c r="E5726"/>
      <c r="F5726"/>
      <c r="G5726"/>
      <c r="H5726"/>
      <c r="I5726"/>
      <c r="J5726"/>
      <c r="K5726"/>
      <c r="L5726"/>
      <c r="M5726"/>
      <c r="N5726"/>
      <c r="O5726"/>
      <c r="P5726"/>
      <c r="Q5726"/>
      <c r="R5726"/>
    </row>
    <row r="5727" spans="1:18" s="16" customFormat="1" x14ac:dyDescent="0.25">
      <c r="A5727"/>
      <c r="B5727" s="18"/>
      <c r="D5727"/>
      <c r="E5727"/>
      <c r="F5727"/>
      <c r="G5727"/>
      <c r="H5727"/>
      <c r="I5727"/>
      <c r="J5727"/>
      <c r="K5727"/>
      <c r="L5727"/>
      <c r="M5727"/>
      <c r="N5727"/>
      <c r="O5727"/>
      <c r="P5727"/>
      <c r="Q5727"/>
      <c r="R5727"/>
    </row>
    <row r="5728" spans="1:18" s="16" customFormat="1" x14ac:dyDescent="0.25">
      <c r="A5728"/>
      <c r="B5728" s="18"/>
      <c r="D5728"/>
      <c r="E5728"/>
      <c r="F5728"/>
      <c r="G5728"/>
      <c r="H5728"/>
      <c r="I5728"/>
      <c r="J5728"/>
      <c r="K5728"/>
      <c r="L5728"/>
      <c r="M5728"/>
      <c r="N5728"/>
      <c r="O5728"/>
      <c r="P5728"/>
      <c r="Q5728"/>
      <c r="R5728"/>
    </row>
    <row r="5729" spans="1:18" s="16" customFormat="1" x14ac:dyDescent="0.25">
      <c r="A5729"/>
      <c r="B5729" s="18"/>
      <c r="D5729"/>
      <c r="E5729"/>
      <c r="F5729"/>
      <c r="G5729"/>
      <c r="H5729"/>
      <c r="I5729"/>
      <c r="J5729"/>
      <c r="K5729"/>
      <c r="L5729"/>
      <c r="M5729"/>
      <c r="N5729"/>
      <c r="O5729"/>
      <c r="P5729"/>
      <c r="Q5729"/>
      <c r="R5729"/>
    </row>
    <row r="5730" spans="1:18" s="16" customFormat="1" x14ac:dyDescent="0.25">
      <c r="A5730"/>
      <c r="B5730" s="18"/>
      <c r="D5730"/>
      <c r="E5730"/>
      <c r="F5730"/>
      <c r="G5730"/>
      <c r="H5730"/>
      <c r="I5730"/>
      <c r="J5730"/>
      <c r="K5730"/>
      <c r="L5730"/>
      <c r="M5730"/>
      <c r="N5730"/>
      <c r="O5730"/>
      <c r="P5730"/>
      <c r="Q5730"/>
      <c r="R5730"/>
    </row>
    <row r="5731" spans="1:18" s="16" customFormat="1" x14ac:dyDescent="0.25">
      <c r="A5731"/>
      <c r="B5731" s="18"/>
      <c r="D5731"/>
      <c r="E5731"/>
      <c r="F5731"/>
      <c r="G5731"/>
      <c r="H5731"/>
      <c r="I5731"/>
      <c r="J5731"/>
      <c r="K5731"/>
      <c r="L5731"/>
      <c r="M5731"/>
      <c r="N5731"/>
      <c r="O5731"/>
      <c r="P5731"/>
      <c r="Q5731"/>
      <c r="R5731"/>
    </row>
    <row r="5732" spans="1:18" s="16" customFormat="1" x14ac:dyDescent="0.25">
      <c r="A5732"/>
      <c r="B5732" s="18"/>
      <c r="D5732"/>
      <c r="E5732"/>
      <c r="F5732"/>
      <c r="G5732"/>
      <c r="H5732"/>
      <c r="I5732"/>
      <c r="J5732"/>
      <c r="K5732"/>
      <c r="L5732"/>
      <c r="M5732"/>
      <c r="N5732"/>
      <c r="O5732"/>
      <c r="P5732"/>
      <c r="Q5732"/>
      <c r="R5732"/>
    </row>
    <row r="5733" spans="1:18" s="16" customFormat="1" x14ac:dyDescent="0.25">
      <c r="A5733"/>
      <c r="B5733" s="18"/>
      <c r="D5733"/>
      <c r="E5733"/>
      <c r="F5733"/>
      <c r="G5733"/>
      <c r="H5733"/>
      <c r="I5733"/>
      <c r="J5733"/>
      <c r="K5733"/>
      <c r="L5733"/>
      <c r="M5733"/>
      <c r="N5733"/>
      <c r="O5733"/>
      <c r="P5733"/>
      <c r="Q5733"/>
      <c r="R5733"/>
    </row>
    <row r="5734" spans="1:18" s="16" customFormat="1" x14ac:dyDescent="0.25">
      <c r="A5734"/>
      <c r="B5734" s="18"/>
      <c r="D5734"/>
      <c r="E5734"/>
      <c r="F5734"/>
      <c r="G5734"/>
      <c r="H5734"/>
      <c r="I5734"/>
      <c r="J5734"/>
      <c r="K5734"/>
      <c r="L5734"/>
      <c r="M5734"/>
      <c r="N5734"/>
      <c r="O5734"/>
      <c r="P5734"/>
      <c r="Q5734"/>
      <c r="R5734"/>
    </row>
    <row r="5735" spans="1:18" s="16" customFormat="1" x14ac:dyDescent="0.25">
      <c r="A5735"/>
      <c r="B5735" s="18"/>
      <c r="D5735"/>
      <c r="E5735"/>
      <c r="F5735"/>
      <c r="G5735"/>
      <c r="H5735"/>
      <c r="I5735"/>
      <c r="J5735"/>
      <c r="K5735"/>
      <c r="L5735"/>
      <c r="M5735"/>
      <c r="N5735"/>
      <c r="O5735"/>
      <c r="P5735"/>
      <c r="Q5735"/>
      <c r="R5735"/>
    </row>
    <row r="5736" spans="1:18" s="16" customFormat="1" x14ac:dyDescent="0.25">
      <c r="A5736"/>
      <c r="B5736" s="18"/>
      <c r="D5736"/>
      <c r="E5736"/>
      <c r="F5736"/>
      <c r="G5736"/>
      <c r="H5736"/>
      <c r="I5736"/>
      <c r="J5736"/>
      <c r="K5736"/>
      <c r="L5736"/>
      <c r="M5736"/>
      <c r="N5736"/>
      <c r="O5736"/>
      <c r="P5736"/>
      <c r="Q5736"/>
      <c r="R5736"/>
    </row>
    <row r="5737" spans="1:18" s="16" customFormat="1" x14ac:dyDescent="0.25">
      <c r="A5737"/>
      <c r="B5737" s="18"/>
      <c r="D5737"/>
      <c r="E5737"/>
      <c r="F5737"/>
      <c r="G5737"/>
      <c r="H5737"/>
      <c r="I5737"/>
      <c r="J5737"/>
      <c r="K5737"/>
      <c r="L5737"/>
      <c r="M5737"/>
      <c r="N5737"/>
      <c r="O5737"/>
      <c r="P5737"/>
      <c r="Q5737"/>
      <c r="R5737"/>
    </row>
    <row r="5738" spans="1:18" s="16" customFormat="1" x14ac:dyDescent="0.25">
      <c r="A5738"/>
      <c r="B5738" s="18"/>
      <c r="D5738"/>
      <c r="E5738"/>
      <c r="F5738"/>
      <c r="G5738"/>
      <c r="H5738"/>
      <c r="I5738"/>
      <c r="J5738"/>
      <c r="K5738"/>
      <c r="L5738"/>
      <c r="M5738"/>
      <c r="N5738"/>
      <c r="O5738"/>
      <c r="P5738"/>
      <c r="Q5738"/>
      <c r="R5738"/>
    </row>
    <row r="5739" spans="1:18" s="16" customFormat="1" x14ac:dyDescent="0.25">
      <c r="A5739"/>
      <c r="B5739" s="18"/>
      <c r="D5739"/>
      <c r="E5739"/>
      <c r="F5739"/>
      <c r="G5739"/>
      <c r="H5739"/>
      <c r="I5739"/>
      <c r="J5739"/>
      <c r="K5739"/>
      <c r="L5739"/>
      <c r="M5739"/>
      <c r="N5739"/>
      <c r="O5739"/>
      <c r="P5739"/>
      <c r="Q5739"/>
      <c r="R5739"/>
    </row>
    <row r="5740" spans="1:18" s="16" customFormat="1" x14ac:dyDescent="0.25">
      <c r="A5740"/>
      <c r="B5740" s="18"/>
      <c r="D5740"/>
      <c r="E5740"/>
      <c r="F5740"/>
      <c r="G5740"/>
      <c r="H5740"/>
      <c r="I5740"/>
      <c r="J5740"/>
      <c r="K5740"/>
      <c r="L5740"/>
      <c r="M5740"/>
      <c r="N5740"/>
      <c r="O5740"/>
      <c r="P5740"/>
      <c r="Q5740"/>
      <c r="R5740"/>
    </row>
    <row r="5741" spans="1:18" s="16" customFormat="1" x14ac:dyDescent="0.25">
      <c r="A5741"/>
      <c r="B5741" s="18"/>
      <c r="D5741"/>
      <c r="E5741"/>
      <c r="F5741"/>
      <c r="G5741"/>
      <c r="H5741"/>
      <c r="I5741"/>
      <c r="J5741"/>
      <c r="K5741"/>
      <c r="L5741"/>
      <c r="M5741"/>
      <c r="N5741"/>
      <c r="O5741"/>
      <c r="P5741"/>
      <c r="Q5741"/>
      <c r="R5741"/>
    </row>
    <row r="5742" spans="1:18" s="16" customFormat="1" x14ac:dyDescent="0.25">
      <c r="A5742"/>
      <c r="B5742" s="18"/>
      <c r="D5742"/>
      <c r="E5742"/>
      <c r="F5742"/>
      <c r="G5742"/>
      <c r="H5742"/>
      <c r="I5742"/>
      <c r="J5742"/>
      <c r="K5742"/>
      <c r="L5742"/>
      <c r="M5742"/>
      <c r="N5742"/>
      <c r="O5742"/>
      <c r="P5742"/>
      <c r="Q5742"/>
      <c r="R5742"/>
    </row>
    <row r="5743" spans="1:18" s="16" customFormat="1" x14ac:dyDescent="0.25">
      <c r="A5743"/>
      <c r="B5743" s="18"/>
      <c r="D5743"/>
      <c r="E5743"/>
      <c r="F5743"/>
      <c r="G5743"/>
      <c r="H5743"/>
      <c r="I5743"/>
      <c r="J5743"/>
      <c r="K5743"/>
      <c r="L5743"/>
      <c r="M5743"/>
      <c r="N5743"/>
      <c r="O5743"/>
      <c r="P5743"/>
      <c r="Q5743"/>
      <c r="R5743"/>
    </row>
    <row r="5744" spans="1:18" s="16" customFormat="1" x14ac:dyDescent="0.25">
      <c r="A5744"/>
      <c r="B5744" s="18"/>
      <c r="D5744"/>
      <c r="E5744"/>
      <c r="F5744"/>
      <c r="G5744"/>
      <c r="H5744"/>
      <c r="I5744"/>
      <c r="J5744"/>
      <c r="K5744"/>
      <c r="L5744"/>
      <c r="M5744"/>
      <c r="N5744"/>
      <c r="O5744"/>
      <c r="P5744"/>
      <c r="Q5744"/>
      <c r="R5744"/>
    </row>
    <row r="5745" spans="1:18" s="16" customFormat="1" x14ac:dyDescent="0.25">
      <c r="A5745"/>
      <c r="B5745" s="18"/>
      <c r="D5745"/>
      <c r="E5745"/>
      <c r="F5745"/>
      <c r="G5745"/>
      <c r="H5745"/>
      <c r="I5745"/>
      <c r="J5745"/>
      <c r="K5745"/>
      <c r="L5745"/>
      <c r="M5745"/>
      <c r="N5745"/>
      <c r="O5745"/>
      <c r="P5745"/>
      <c r="Q5745"/>
      <c r="R5745"/>
    </row>
    <row r="5746" spans="1:18" s="16" customFormat="1" x14ac:dyDescent="0.25">
      <c r="A5746"/>
      <c r="B5746" s="18"/>
      <c r="D5746"/>
      <c r="E5746"/>
      <c r="F5746"/>
      <c r="G5746"/>
      <c r="H5746"/>
      <c r="I5746"/>
      <c r="J5746"/>
      <c r="K5746"/>
      <c r="L5746"/>
      <c r="M5746"/>
      <c r="N5746"/>
      <c r="O5746"/>
      <c r="P5746"/>
      <c r="Q5746"/>
      <c r="R5746"/>
    </row>
    <row r="5747" spans="1:18" s="16" customFormat="1" x14ac:dyDescent="0.25">
      <c r="A5747"/>
      <c r="B5747" s="18"/>
      <c r="D5747"/>
      <c r="E5747"/>
      <c r="F5747"/>
      <c r="G5747"/>
      <c r="H5747"/>
      <c r="I5747"/>
      <c r="J5747"/>
      <c r="K5747"/>
      <c r="L5747"/>
      <c r="M5747"/>
      <c r="N5747"/>
      <c r="O5747"/>
      <c r="P5747"/>
      <c r="Q5747"/>
      <c r="R5747"/>
    </row>
    <row r="5748" spans="1:18" s="16" customFormat="1" x14ac:dyDescent="0.25">
      <c r="A5748"/>
      <c r="B5748" s="18"/>
      <c r="D5748"/>
      <c r="E5748"/>
      <c r="F5748"/>
      <c r="G5748"/>
      <c r="H5748"/>
      <c r="I5748"/>
      <c r="J5748"/>
      <c r="K5748"/>
      <c r="L5748"/>
      <c r="M5748"/>
      <c r="N5748"/>
      <c r="O5748"/>
      <c r="P5748"/>
      <c r="Q5748"/>
      <c r="R5748"/>
    </row>
    <row r="5749" spans="1:18" s="16" customFormat="1" x14ac:dyDescent="0.25">
      <c r="A5749"/>
      <c r="B5749" s="18"/>
      <c r="D5749"/>
      <c r="E5749"/>
      <c r="F5749"/>
      <c r="G5749"/>
      <c r="H5749"/>
      <c r="I5749"/>
      <c r="J5749"/>
      <c r="K5749"/>
      <c r="L5749"/>
      <c r="M5749"/>
      <c r="N5749"/>
      <c r="O5749"/>
      <c r="P5749"/>
      <c r="Q5749"/>
      <c r="R5749"/>
    </row>
    <row r="5750" spans="1:18" s="16" customFormat="1" x14ac:dyDescent="0.25">
      <c r="A5750"/>
      <c r="B5750" s="18"/>
      <c r="D5750"/>
      <c r="E5750"/>
      <c r="F5750"/>
      <c r="G5750"/>
      <c r="H5750"/>
      <c r="I5750"/>
      <c r="J5750"/>
      <c r="K5750"/>
      <c r="L5750"/>
      <c r="M5750"/>
      <c r="N5750"/>
      <c r="O5750"/>
      <c r="P5750"/>
      <c r="Q5750"/>
      <c r="R5750"/>
    </row>
    <row r="5751" spans="1:18" s="16" customFormat="1" x14ac:dyDescent="0.25">
      <c r="A5751"/>
      <c r="B5751" s="18"/>
      <c r="D5751"/>
      <c r="E5751"/>
      <c r="F5751"/>
      <c r="G5751"/>
      <c r="H5751"/>
      <c r="I5751"/>
      <c r="J5751"/>
      <c r="K5751"/>
      <c r="L5751"/>
      <c r="M5751"/>
      <c r="N5751"/>
      <c r="O5751"/>
      <c r="P5751"/>
      <c r="Q5751"/>
      <c r="R5751"/>
    </row>
    <row r="5752" spans="1:18" s="16" customFormat="1" x14ac:dyDescent="0.25">
      <c r="A5752"/>
      <c r="B5752" s="18"/>
      <c r="D5752"/>
      <c r="E5752"/>
      <c r="F5752"/>
      <c r="G5752"/>
      <c r="H5752"/>
      <c r="I5752"/>
      <c r="J5752"/>
      <c r="K5752"/>
      <c r="L5752"/>
      <c r="M5752"/>
      <c r="N5752"/>
      <c r="O5752"/>
      <c r="P5752"/>
      <c r="Q5752"/>
      <c r="R5752"/>
    </row>
    <row r="5753" spans="1:18" s="16" customFormat="1" x14ac:dyDescent="0.25">
      <c r="A5753"/>
      <c r="B5753" s="18"/>
      <c r="D5753"/>
      <c r="E5753"/>
      <c r="F5753"/>
      <c r="G5753"/>
      <c r="H5753"/>
      <c r="I5753"/>
      <c r="J5753"/>
      <c r="K5753"/>
      <c r="L5753"/>
      <c r="M5753"/>
      <c r="N5753"/>
      <c r="O5753"/>
      <c r="P5753"/>
      <c r="Q5753"/>
      <c r="R5753"/>
    </row>
    <row r="5754" spans="1:18" s="16" customFormat="1" x14ac:dyDescent="0.25">
      <c r="A5754"/>
      <c r="B5754" s="18"/>
      <c r="D5754"/>
      <c r="E5754"/>
      <c r="F5754"/>
      <c r="G5754"/>
      <c r="H5754"/>
      <c r="I5754"/>
      <c r="J5754"/>
      <c r="K5754"/>
      <c r="L5754"/>
      <c r="M5754"/>
      <c r="N5754"/>
      <c r="O5754"/>
      <c r="P5754"/>
      <c r="Q5754"/>
      <c r="R5754"/>
    </row>
    <row r="5755" spans="1:18" s="16" customFormat="1" x14ac:dyDescent="0.25">
      <c r="A5755"/>
      <c r="B5755" s="18"/>
      <c r="D5755"/>
      <c r="E5755"/>
      <c r="F5755"/>
      <c r="G5755"/>
      <c r="H5755"/>
      <c r="I5755"/>
      <c r="J5755"/>
      <c r="K5755"/>
      <c r="L5755"/>
      <c r="M5755"/>
      <c r="N5755"/>
      <c r="O5755"/>
      <c r="P5755"/>
      <c r="Q5755"/>
      <c r="R5755"/>
    </row>
    <row r="5756" spans="1:18" s="16" customFormat="1" x14ac:dyDescent="0.25">
      <c r="A5756"/>
      <c r="B5756" s="18"/>
      <c r="D5756"/>
      <c r="E5756"/>
      <c r="F5756"/>
      <c r="G5756"/>
      <c r="H5756"/>
      <c r="I5756"/>
      <c r="J5756"/>
      <c r="K5756"/>
      <c r="L5756"/>
      <c r="M5756"/>
      <c r="N5756"/>
      <c r="O5756"/>
      <c r="P5756"/>
      <c r="Q5756"/>
      <c r="R5756"/>
    </row>
    <row r="5757" spans="1:18" s="16" customFormat="1" x14ac:dyDescent="0.25">
      <c r="A5757"/>
      <c r="B5757" s="18"/>
      <c r="D5757"/>
      <c r="E5757"/>
      <c r="F5757"/>
      <c r="G5757"/>
      <c r="H5757"/>
      <c r="I5757"/>
      <c r="J5757"/>
      <c r="K5757"/>
      <c r="L5757"/>
      <c r="M5757"/>
      <c r="N5757"/>
      <c r="O5757"/>
      <c r="P5757"/>
      <c r="Q5757"/>
      <c r="R5757"/>
    </row>
    <row r="5758" spans="1:18" s="16" customFormat="1" x14ac:dyDescent="0.25">
      <c r="A5758"/>
      <c r="B5758" s="18"/>
      <c r="D5758"/>
      <c r="E5758"/>
      <c r="F5758"/>
      <c r="G5758"/>
      <c r="H5758"/>
      <c r="I5758"/>
      <c r="J5758"/>
      <c r="K5758"/>
      <c r="L5758"/>
      <c r="M5758"/>
      <c r="N5758"/>
      <c r="O5758"/>
      <c r="P5758"/>
      <c r="Q5758"/>
      <c r="R5758"/>
    </row>
    <row r="5759" spans="1:18" s="16" customFormat="1" x14ac:dyDescent="0.25">
      <c r="A5759"/>
      <c r="B5759" s="18"/>
      <c r="D5759"/>
      <c r="E5759"/>
      <c r="F5759"/>
      <c r="G5759"/>
      <c r="H5759"/>
      <c r="I5759"/>
      <c r="J5759"/>
      <c r="K5759"/>
      <c r="L5759"/>
      <c r="M5759"/>
      <c r="N5759"/>
      <c r="O5759"/>
      <c r="P5759"/>
      <c r="Q5759"/>
      <c r="R5759"/>
    </row>
    <row r="5760" spans="1:18" s="16" customFormat="1" x14ac:dyDescent="0.25">
      <c r="A5760"/>
      <c r="B5760" s="18"/>
      <c r="D5760"/>
      <c r="E5760"/>
      <c r="F5760"/>
      <c r="G5760"/>
      <c r="H5760"/>
      <c r="I5760"/>
      <c r="J5760"/>
      <c r="K5760"/>
      <c r="L5760"/>
      <c r="M5760"/>
      <c r="N5760"/>
      <c r="O5760"/>
      <c r="P5760"/>
      <c r="Q5760"/>
      <c r="R5760"/>
    </row>
    <row r="5761" spans="1:18" s="16" customFormat="1" x14ac:dyDescent="0.25">
      <c r="A5761"/>
      <c r="B5761" s="18"/>
      <c r="D5761"/>
      <c r="E5761"/>
      <c r="F5761"/>
      <c r="G5761"/>
      <c r="H5761"/>
      <c r="I5761"/>
      <c r="J5761"/>
      <c r="K5761"/>
      <c r="L5761"/>
      <c r="M5761"/>
      <c r="N5761"/>
      <c r="O5761"/>
      <c r="P5761"/>
      <c r="Q5761"/>
      <c r="R5761"/>
    </row>
    <row r="5762" spans="1:18" s="16" customFormat="1" x14ac:dyDescent="0.25">
      <c r="A5762"/>
      <c r="B5762" s="17"/>
      <c r="D5762"/>
      <c r="E5762"/>
      <c r="F5762"/>
      <c r="G5762"/>
      <c r="H5762"/>
      <c r="I5762"/>
      <c r="J5762"/>
      <c r="K5762"/>
      <c r="L5762"/>
      <c r="M5762"/>
      <c r="N5762"/>
      <c r="O5762"/>
      <c r="P5762"/>
      <c r="Q5762"/>
      <c r="R5762"/>
    </row>
    <row r="5763" spans="1:18" s="16" customFormat="1" x14ac:dyDescent="0.25">
      <c r="A5763"/>
      <c r="B5763" s="18"/>
      <c r="D5763"/>
      <c r="E5763"/>
      <c r="F5763"/>
      <c r="G5763"/>
      <c r="H5763"/>
      <c r="I5763"/>
      <c r="J5763"/>
      <c r="K5763"/>
      <c r="L5763"/>
      <c r="M5763"/>
      <c r="N5763"/>
      <c r="O5763"/>
      <c r="P5763"/>
      <c r="Q5763"/>
      <c r="R5763"/>
    </row>
    <row r="5764" spans="1:18" s="16" customFormat="1" x14ac:dyDescent="0.25">
      <c r="A5764"/>
      <c r="B5764" s="18"/>
      <c r="D5764"/>
      <c r="E5764"/>
      <c r="F5764"/>
      <c r="G5764"/>
      <c r="H5764"/>
      <c r="I5764"/>
      <c r="J5764"/>
      <c r="K5764"/>
      <c r="L5764"/>
      <c r="M5764"/>
      <c r="N5764"/>
      <c r="O5764"/>
      <c r="P5764"/>
      <c r="Q5764"/>
      <c r="R5764"/>
    </row>
    <row r="5765" spans="1:18" s="16" customFormat="1" x14ac:dyDescent="0.25">
      <c r="A5765"/>
      <c r="B5765" s="18"/>
      <c r="D5765"/>
      <c r="E5765"/>
      <c r="F5765"/>
      <c r="G5765"/>
      <c r="H5765"/>
      <c r="I5765"/>
      <c r="J5765"/>
      <c r="K5765"/>
      <c r="L5765"/>
      <c r="M5765"/>
      <c r="N5765"/>
      <c r="O5765"/>
      <c r="P5765"/>
      <c r="Q5765"/>
      <c r="R5765"/>
    </row>
    <row r="5766" spans="1:18" s="16" customFormat="1" x14ac:dyDescent="0.25">
      <c r="A5766"/>
      <c r="B5766" s="18"/>
      <c r="D5766"/>
      <c r="E5766"/>
      <c r="F5766"/>
      <c r="G5766"/>
      <c r="H5766"/>
      <c r="I5766"/>
      <c r="J5766"/>
      <c r="K5766"/>
      <c r="L5766"/>
      <c r="M5766"/>
      <c r="N5766"/>
      <c r="O5766"/>
      <c r="P5766"/>
      <c r="Q5766"/>
      <c r="R5766"/>
    </row>
    <row r="5767" spans="1:18" s="16" customFormat="1" x14ac:dyDescent="0.25">
      <c r="A5767"/>
      <c r="B5767" s="18"/>
      <c r="D5767"/>
      <c r="E5767"/>
      <c r="F5767"/>
      <c r="G5767"/>
      <c r="H5767"/>
      <c r="I5767"/>
      <c r="J5767"/>
      <c r="K5767"/>
      <c r="L5767"/>
      <c r="M5767"/>
      <c r="N5767"/>
      <c r="O5767"/>
      <c r="P5767"/>
      <c r="Q5767"/>
      <c r="R5767"/>
    </row>
    <row r="5768" spans="1:18" s="16" customFormat="1" x14ac:dyDescent="0.25">
      <c r="A5768"/>
      <c r="B5768" s="18"/>
      <c r="D5768"/>
      <c r="E5768"/>
      <c r="F5768"/>
      <c r="G5768"/>
      <c r="H5768"/>
      <c r="I5768"/>
      <c r="J5768"/>
      <c r="K5768"/>
      <c r="L5768"/>
      <c r="M5768"/>
      <c r="N5768"/>
      <c r="O5768"/>
      <c r="P5768"/>
      <c r="Q5768"/>
      <c r="R5768"/>
    </row>
    <row r="5769" spans="1:18" s="16" customFormat="1" x14ac:dyDescent="0.25">
      <c r="A5769"/>
      <c r="B5769" s="18"/>
      <c r="D5769"/>
      <c r="E5769"/>
      <c r="F5769"/>
      <c r="G5769"/>
      <c r="H5769"/>
      <c r="I5769"/>
      <c r="J5769"/>
      <c r="K5769"/>
      <c r="L5769"/>
      <c r="M5769"/>
      <c r="N5769"/>
      <c r="O5769"/>
      <c r="P5769"/>
      <c r="Q5769"/>
      <c r="R5769"/>
    </row>
    <row r="5770" spans="1:18" s="16" customFormat="1" x14ac:dyDescent="0.25">
      <c r="A5770"/>
      <c r="B5770" s="18"/>
      <c r="D5770"/>
      <c r="E5770"/>
      <c r="F5770"/>
      <c r="G5770"/>
      <c r="H5770"/>
      <c r="I5770"/>
      <c r="J5770"/>
      <c r="K5770"/>
      <c r="L5770"/>
      <c r="M5770"/>
      <c r="N5770"/>
      <c r="O5770"/>
      <c r="P5770"/>
      <c r="Q5770"/>
      <c r="R5770"/>
    </row>
    <row r="5771" spans="1:18" s="16" customFormat="1" x14ac:dyDescent="0.25">
      <c r="A5771"/>
      <c r="B5771" s="18"/>
      <c r="D5771"/>
      <c r="E5771"/>
      <c r="F5771"/>
      <c r="G5771"/>
      <c r="H5771"/>
      <c r="I5771"/>
      <c r="J5771"/>
      <c r="K5771"/>
      <c r="L5771"/>
      <c r="M5771"/>
      <c r="N5771"/>
      <c r="O5771"/>
      <c r="P5771"/>
      <c r="Q5771"/>
      <c r="R5771"/>
    </row>
    <row r="5772" spans="1:18" s="16" customFormat="1" x14ac:dyDescent="0.25">
      <c r="A5772"/>
      <c r="B5772" s="18"/>
      <c r="D5772"/>
      <c r="E5772"/>
      <c r="F5772"/>
      <c r="G5772"/>
      <c r="H5772"/>
      <c r="I5772"/>
      <c r="J5772"/>
      <c r="K5772"/>
      <c r="L5772"/>
      <c r="M5772"/>
      <c r="N5772"/>
      <c r="O5772"/>
      <c r="P5772"/>
      <c r="Q5772"/>
      <c r="R5772"/>
    </row>
    <row r="5773" spans="1:18" s="16" customFormat="1" x14ac:dyDescent="0.25">
      <c r="A5773"/>
      <c r="B5773" s="18"/>
      <c r="D5773"/>
      <c r="E5773"/>
      <c r="F5773"/>
      <c r="G5773"/>
      <c r="H5773"/>
      <c r="I5773"/>
      <c r="J5773"/>
      <c r="K5773"/>
      <c r="L5773"/>
      <c r="M5773"/>
      <c r="N5773"/>
      <c r="O5773"/>
      <c r="P5773"/>
      <c r="Q5773"/>
      <c r="R5773"/>
    </row>
    <row r="5774" spans="1:18" s="16" customFormat="1" x14ac:dyDescent="0.25">
      <c r="A5774"/>
      <c r="B5774" s="18"/>
      <c r="D5774"/>
      <c r="E5774"/>
      <c r="F5774"/>
      <c r="G5774"/>
      <c r="H5774"/>
      <c r="I5774"/>
      <c r="J5774"/>
      <c r="K5774"/>
      <c r="L5774"/>
      <c r="M5774"/>
      <c r="N5774"/>
      <c r="O5774"/>
      <c r="P5774"/>
      <c r="Q5774"/>
      <c r="R5774"/>
    </row>
    <row r="5775" spans="1:18" s="16" customFormat="1" x14ac:dyDescent="0.25">
      <c r="A5775"/>
      <c r="B5775" s="18"/>
      <c r="D5775"/>
      <c r="E5775"/>
      <c r="F5775"/>
      <c r="G5775"/>
      <c r="H5775"/>
      <c r="I5775"/>
      <c r="J5775"/>
      <c r="K5775"/>
      <c r="L5775"/>
      <c r="M5775"/>
      <c r="N5775"/>
      <c r="O5775"/>
      <c r="P5775"/>
      <c r="Q5775"/>
      <c r="R5775"/>
    </row>
    <row r="5776" spans="1:18" s="16" customFormat="1" x14ac:dyDescent="0.25">
      <c r="A5776"/>
      <c r="B5776" s="18"/>
      <c r="D5776"/>
      <c r="E5776"/>
      <c r="F5776"/>
      <c r="G5776"/>
      <c r="H5776"/>
      <c r="I5776"/>
      <c r="J5776"/>
      <c r="K5776"/>
      <c r="L5776"/>
      <c r="M5776"/>
      <c r="N5776"/>
      <c r="O5776"/>
      <c r="P5776"/>
      <c r="Q5776"/>
      <c r="R5776"/>
    </row>
    <row r="5777" spans="1:18" s="16" customFormat="1" x14ac:dyDescent="0.25">
      <c r="A5777"/>
      <c r="B5777" s="18"/>
      <c r="D5777"/>
      <c r="E5777"/>
      <c r="F5777"/>
      <c r="G5777"/>
      <c r="H5777"/>
      <c r="I5777"/>
      <c r="J5777"/>
      <c r="K5777"/>
      <c r="L5777"/>
      <c r="M5777"/>
      <c r="N5777"/>
      <c r="O5777"/>
      <c r="P5777"/>
      <c r="Q5777"/>
      <c r="R5777"/>
    </row>
    <row r="5778" spans="1:18" s="16" customFormat="1" x14ac:dyDescent="0.25">
      <c r="A5778"/>
      <c r="B5778" s="18"/>
      <c r="D5778"/>
      <c r="E5778"/>
      <c r="F5778"/>
      <c r="G5778"/>
      <c r="H5778"/>
      <c r="I5778"/>
      <c r="J5778"/>
      <c r="K5778"/>
      <c r="L5778"/>
      <c r="M5778"/>
      <c r="N5778"/>
      <c r="O5778"/>
      <c r="P5778"/>
      <c r="Q5778"/>
      <c r="R5778"/>
    </row>
    <row r="5779" spans="1:18" s="16" customFormat="1" x14ac:dyDescent="0.25">
      <c r="A5779"/>
      <c r="B5779" s="18"/>
      <c r="D5779"/>
      <c r="E5779"/>
      <c r="F5779"/>
      <c r="G5779"/>
      <c r="H5779"/>
      <c r="I5779"/>
      <c r="J5779"/>
      <c r="K5779"/>
      <c r="L5779"/>
      <c r="M5779"/>
      <c r="N5779"/>
      <c r="O5779"/>
      <c r="P5779"/>
      <c r="Q5779"/>
      <c r="R5779"/>
    </row>
    <row r="5780" spans="1:18" s="16" customFormat="1" x14ac:dyDescent="0.25">
      <c r="A5780"/>
      <c r="B5780" s="18"/>
      <c r="D5780"/>
      <c r="E5780"/>
      <c r="F5780"/>
      <c r="G5780"/>
      <c r="H5780"/>
      <c r="I5780"/>
      <c r="J5780"/>
      <c r="K5780"/>
      <c r="L5780"/>
      <c r="M5780"/>
      <c r="N5780"/>
      <c r="O5780"/>
      <c r="P5780"/>
      <c r="Q5780"/>
      <c r="R5780"/>
    </row>
    <row r="5781" spans="1:18" s="16" customFormat="1" x14ac:dyDescent="0.25">
      <c r="A5781"/>
      <c r="B5781" s="18"/>
      <c r="D5781"/>
      <c r="E5781"/>
      <c r="F5781"/>
      <c r="G5781"/>
      <c r="H5781"/>
      <c r="I5781"/>
      <c r="J5781"/>
      <c r="K5781"/>
      <c r="L5781"/>
      <c r="M5781"/>
      <c r="N5781"/>
      <c r="O5781"/>
      <c r="P5781"/>
      <c r="Q5781"/>
      <c r="R5781"/>
    </row>
    <row r="5782" spans="1:18" s="16" customFormat="1" x14ac:dyDescent="0.25">
      <c r="A5782"/>
      <c r="B5782" s="18"/>
      <c r="D5782"/>
      <c r="E5782"/>
      <c r="F5782"/>
      <c r="G5782"/>
      <c r="H5782"/>
      <c r="I5782"/>
      <c r="J5782"/>
      <c r="K5782"/>
      <c r="L5782"/>
      <c r="M5782"/>
      <c r="N5782"/>
      <c r="O5782"/>
      <c r="P5782"/>
      <c r="Q5782"/>
      <c r="R5782"/>
    </row>
    <row r="5783" spans="1:18" s="16" customFormat="1" x14ac:dyDescent="0.25">
      <c r="A5783"/>
      <c r="B5783" s="18"/>
      <c r="D5783"/>
      <c r="E5783"/>
      <c r="F5783"/>
      <c r="G5783"/>
      <c r="H5783"/>
      <c r="I5783"/>
      <c r="J5783"/>
      <c r="K5783"/>
      <c r="L5783"/>
      <c r="M5783"/>
      <c r="N5783"/>
      <c r="O5783"/>
      <c r="P5783"/>
      <c r="Q5783"/>
      <c r="R5783"/>
    </row>
    <row r="5784" spans="1:18" s="16" customFormat="1" x14ac:dyDescent="0.25">
      <c r="A5784"/>
      <c r="B5784" s="18"/>
      <c r="D5784"/>
      <c r="E5784"/>
      <c r="F5784"/>
      <c r="G5784"/>
      <c r="H5784"/>
      <c r="I5784"/>
      <c r="J5784"/>
      <c r="K5784"/>
      <c r="L5784"/>
      <c r="M5784"/>
      <c r="N5784"/>
      <c r="O5784"/>
      <c r="P5784"/>
      <c r="Q5784"/>
      <c r="R5784"/>
    </row>
    <row r="5785" spans="1:18" s="16" customFormat="1" x14ac:dyDescent="0.25">
      <c r="A5785"/>
      <c r="B5785" s="18"/>
      <c r="D5785"/>
      <c r="E5785"/>
      <c r="F5785"/>
      <c r="G5785"/>
      <c r="H5785"/>
      <c r="I5785"/>
      <c r="J5785"/>
      <c r="K5785"/>
      <c r="L5785"/>
      <c r="M5785"/>
      <c r="N5785"/>
      <c r="O5785"/>
      <c r="P5785"/>
      <c r="Q5785"/>
      <c r="R5785"/>
    </row>
    <row r="5786" spans="1:18" s="16" customFormat="1" x14ac:dyDescent="0.25">
      <c r="A5786"/>
      <c r="B5786" s="18"/>
      <c r="D5786"/>
      <c r="E5786"/>
      <c r="F5786"/>
      <c r="G5786"/>
      <c r="H5786"/>
      <c r="I5786"/>
      <c r="J5786"/>
      <c r="K5786"/>
      <c r="L5786"/>
      <c r="M5786"/>
      <c r="N5786"/>
      <c r="O5786"/>
      <c r="P5786"/>
      <c r="Q5786"/>
      <c r="R5786"/>
    </row>
    <row r="5787" spans="1:18" s="16" customFormat="1" x14ac:dyDescent="0.25">
      <c r="A5787"/>
      <c r="B5787" s="18"/>
      <c r="D5787"/>
      <c r="E5787"/>
      <c r="F5787"/>
      <c r="G5787"/>
      <c r="H5787"/>
      <c r="I5787"/>
      <c r="J5787"/>
      <c r="K5787"/>
      <c r="L5787"/>
      <c r="M5787"/>
      <c r="N5787"/>
      <c r="O5787"/>
      <c r="P5787"/>
      <c r="Q5787"/>
      <c r="R5787"/>
    </row>
    <row r="5788" spans="1:18" s="16" customFormat="1" x14ac:dyDescent="0.25">
      <c r="A5788"/>
      <c r="B5788" s="18"/>
      <c r="D5788"/>
      <c r="E5788"/>
      <c r="F5788"/>
      <c r="G5788"/>
      <c r="H5788"/>
      <c r="I5788"/>
      <c r="J5788"/>
      <c r="K5788"/>
      <c r="L5788"/>
      <c r="M5788"/>
      <c r="N5788"/>
      <c r="O5788"/>
      <c r="P5788"/>
      <c r="Q5788"/>
      <c r="R5788"/>
    </row>
    <row r="5789" spans="1:18" s="16" customFormat="1" x14ac:dyDescent="0.25">
      <c r="A5789"/>
      <c r="B5789" s="18"/>
      <c r="D5789"/>
      <c r="E5789"/>
      <c r="F5789"/>
      <c r="G5789"/>
      <c r="H5789"/>
      <c r="I5789"/>
      <c r="J5789"/>
      <c r="K5789"/>
      <c r="L5789"/>
      <c r="M5789"/>
      <c r="N5789"/>
      <c r="O5789"/>
      <c r="P5789"/>
      <c r="Q5789"/>
      <c r="R5789"/>
    </row>
    <row r="5790" spans="1:18" s="16" customFormat="1" x14ac:dyDescent="0.25">
      <c r="A5790"/>
      <c r="B5790" s="18"/>
      <c r="D5790"/>
      <c r="E5790"/>
      <c r="F5790"/>
      <c r="G5790"/>
      <c r="H5790"/>
      <c r="I5790"/>
      <c r="J5790"/>
      <c r="K5790"/>
      <c r="L5790"/>
      <c r="M5790"/>
      <c r="N5790"/>
      <c r="O5790"/>
      <c r="P5790"/>
      <c r="Q5790"/>
      <c r="R5790"/>
    </row>
    <row r="5791" spans="1:18" s="16" customFormat="1" x14ac:dyDescent="0.25">
      <c r="A5791"/>
      <c r="B5791" s="18"/>
      <c r="D5791"/>
      <c r="E5791"/>
      <c r="F5791"/>
      <c r="G5791"/>
      <c r="H5791"/>
      <c r="I5791"/>
      <c r="J5791"/>
      <c r="K5791"/>
      <c r="L5791"/>
      <c r="M5791"/>
      <c r="N5791"/>
      <c r="O5791"/>
      <c r="P5791"/>
      <c r="Q5791"/>
      <c r="R5791"/>
    </row>
    <row r="5792" spans="1:18" s="16" customFormat="1" x14ac:dyDescent="0.25">
      <c r="A5792"/>
      <c r="B5792" s="18"/>
      <c r="D5792"/>
      <c r="E5792"/>
      <c r="F5792"/>
      <c r="G5792"/>
      <c r="H5792"/>
      <c r="I5792"/>
      <c r="J5792"/>
      <c r="K5792"/>
      <c r="L5792"/>
      <c r="M5792"/>
      <c r="N5792"/>
      <c r="O5792"/>
      <c r="P5792"/>
      <c r="Q5792"/>
      <c r="R5792"/>
    </row>
    <row r="5793" spans="1:18" s="16" customFormat="1" x14ac:dyDescent="0.25">
      <c r="A5793"/>
      <c r="B5793" s="18"/>
      <c r="D5793"/>
      <c r="E5793"/>
      <c r="F5793"/>
      <c r="G5793"/>
      <c r="H5793"/>
      <c r="I5793"/>
      <c r="J5793"/>
      <c r="K5793"/>
      <c r="L5793"/>
      <c r="M5793"/>
      <c r="N5793"/>
      <c r="O5793"/>
      <c r="P5793"/>
      <c r="Q5793"/>
      <c r="R5793"/>
    </row>
    <row r="5794" spans="1:18" s="16" customFormat="1" x14ac:dyDescent="0.25">
      <c r="A5794"/>
      <c r="B5794" s="18"/>
      <c r="D5794"/>
      <c r="E5794"/>
      <c r="F5794"/>
      <c r="G5794"/>
      <c r="H5794"/>
      <c r="I5794"/>
      <c r="J5794"/>
      <c r="K5794"/>
      <c r="L5794"/>
      <c r="M5794"/>
      <c r="N5794"/>
      <c r="O5794"/>
      <c r="P5794"/>
      <c r="Q5794"/>
      <c r="R5794"/>
    </row>
    <row r="5795" spans="1:18" s="16" customFormat="1" x14ac:dyDescent="0.25">
      <c r="A5795"/>
      <c r="B5795" s="18"/>
      <c r="D5795"/>
      <c r="E5795"/>
      <c r="F5795"/>
      <c r="G5795"/>
      <c r="H5795"/>
      <c r="I5795"/>
      <c r="J5795"/>
      <c r="K5795"/>
      <c r="L5795"/>
      <c r="M5795"/>
      <c r="N5795"/>
      <c r="O5795"/>
      <c r="P5795"/>
      <c r="Q5795"/>
      <c r="R5795"/>
    </row>
    <row r="5796" spans="1:18" s="16" customFormat="1" x14ac:dyDescent="0.25">
      <c r="A5796"/>
      <c r="B5796" s="18"/>
      <c r="D5796"/>
      <c r="E5796"/>
      <c r="F5796"/>
      <c r="G5796"/>
      <c r="H5796"/>
      <c r="I5796"/>
      <c r="J5796"/>
      <c r="K5796"/>
      <c r="L5796"/>
      <c r="M5796"/>
      <c r="N5796"/>
      <c r="O5796"/>
      <c r="P5796"/>
      <c r="Q5796"/>
      <c r="R5796"/>
    </row>
    <row r="5797" spans="1:18" s="16" customFormat="1" x14ac:dyDescent="0.25">
      <c r="A5797"/>
      <c r="B5797" s="18"/>
      <c r="D5797"/>
      <c r="E5797"/>
      <c r="F5797"/>
      <c r="G5797"/>
      <c r="H5797"/>
      <c r="I5797"/>
      <c r="J5797"/>
      <c r="K5797"/>
      <c r="L5797"/>
      <c r="M5797"/>
      <c r="N5797"/>
      <c r="O5797"/>
      <c r="P5797"/>
      <c r="Q5797"/>
      <c r="R5797"/>
    </row>
    <row r="5798" spans="1:18" s="16" customFormat="1" x14ac:dyDescent="0.25">
      <c r="A5798"/>
      <c r="B5798" s="18"/>
      <c r="D5798"/>
      <c r="E5798"/>
      <c r="F5798"/>
      <c r="G5798"/>
      <c r="H5798"/>
      <c r="I5798"/>
      <c r="J5798"/>
      <c r="K5798"/>
      <c r="L5798"/>
      <c r="M5798"/>
      <c r="N5798"/>
      <c r="O5798"/>
      <c r="P5798"/>
      <c r="Q5798"/>
      <c r="R5798"/>
    </row>
    <row r="5799" spans="1:18" s="16" customFormat="1" x14ac:dyDescent="0.25">
      <c r="A5799"/>
      <c r="B5799" s="18"/>
      <c r="D5799"/>
      <c r="E5799"/>
      <c r="F5799"/>
      <c r="G5799"/>
      <c r="H5799"/>
      <c r="I5799"/>
      <c r="J5799"/>
      <c r="K5799"/>
      <c r="L5799"/>
      <c r="M5799"/>
      <c r="N5799"/>
      <c r="O5799"/>
      <c r="P5799"/>
      <c r="Q5799"/>
      <c r="R5799"/>
    </row>
    <row r="5800" spans="1:18" s="16" customFormat="1" x14ac:dyDescent="0.25">
      <c r="A5800"/>
      <c r="B5800" s="18"/>
      <c r="D5800"/>
      <c r="E5800"/>
      <c r="F5800"/>
      <c r="G5800"/>
      <c r="H5800"/>
      <c r="I5800"/>
      <c r="J5800"/>
      <c r="K5800"/>
      <c r="L5800"/>
      <c r="M5800"/>
      <c r="N5800"/>
      <c r="O5800"/>
      <c r="P5800"/>
      <c r="Q5800"/>
      <c r="R5800"/>
    </row>
    <row r="5801" spans="1:18" s="16" customFormat="1" x14ac:dyDescent="0.25">
      <c r="A5801"/>
      <c r="B5801" s="18"/>
      <c r="D5801"/>
      <c r="E5801"/>
      <c r="F5801"/>
      <c r="G5801"/>
      <c r="H5801"/>
      <c r="I5801"/>
      <c r="J5801"/>
      <c r="K5801"/>
      <c r="L5801"/>
      <c r="M5801"/>
      <c r="N5801"/>
      <c r="O5801"/>
      <c r="P5801"/>
      <c r="Q5801"/>
      <c r="R5801"/>
    </row>
    <row r="5802" spans="1:18" s="16" customFormat="1" x14ac:dyDescent="0.25">
      <c r="A5802"/>
      <c r="B5802" s="18"/>
      <c r="D5802"/>
      <c r="E5802"/>
      <c r="F5802"/>
      <c r="G5802"/>
      <c r="H5802"/>
      <c r="I5802"/>
      <c r="J5802"/>
      <c r="K5802"/>
      <c r="L5802"/>
      <c r="M5802"/>
      <c r="N5802"/>
      <c r="O5802"/>
      <c r="P5802"/>
      <c r="Q5802"/>
      <c r="R5802"/>
    </row>
    <row r="5803" spans="1:18" s="16" customFormat="1" x14ac:dyDescent="0.25">
      <c r="A5803"/>
      <c r="B5803" s="18"/>
      <c r="D5803"/>
      <c r="E5803"/>
      <c r="F5803"/>
      <c r="G5803"/>
      <c r="H5803"/>
      <c r="I5803"/>
      <c r="J5803"/>
      <c r="K5803"/>
      <c r="L5803"/>
      <c r="M5803"/>
      <c r="N5803"/>
      <c r="O5803"/>
      <c r="P5803"/>
      <c r="Q5803"/>
      <c r="R5803"/>
    </row>
    <row r="5804" spans="1:18" s="16" customFormat="1" x14ac:dyDescent="0.25">
      <c r="A5804"/>
      <c r="B5804" s="18"/>
      <c r="D5804"/>
      <c r="E5804"/>
      <c r="F5804"/>
      <c r="G5804"/>
      <c r="H5804"/>
      <c r="I5804"/>
      <c r="J5804"/>
      <c r="K5804"/>
      <c r="L5804"/>
      <c r="M5804"/>
      <c r="N5804"/>
      <c r="O5804"/>
      <c r="P5804"/>
      <c r="Q5804"/>
      <c r="R5804"/>
    </row>
    <row r="5805" spans="1:18" s="16" customFormat="1" x14ac:dyDescent="0.25">
      <c r="A5805"/>
      <c r="B5805" s="18"/>
      <c r="D5805"/>
      <c r="E5805"/>
      <c r="F5805"/>
      <c r="G5805"/>
      <c r="H5805"/>
      <c r="I5805"/>
      <c r="J5805"/>
      <c r="K5805"/>
      <c r="L5805"/>
      <c r="M5805"/>
      <c r="N5805"/>
      <c r="O5805"/>
      <c r="P5805"/>
      <c r="Q5805"/>
      <c r="R5805"/>
    </row>
    <row r="5806" spans="1:18" s="16" customFormat="1" x14ac:dyDescent="0.25">
      <c r="A5806"/>
      <c r="B5806" s="18"/>
      <c r="D5806"/>
      <c r="E5806"/>
      <c r="F5806"/>
      <c r="G5806"/>
      <c r="H5806"/>
      <c r="I5806"/>
      <c r="J5806"/>
      <c r="K5806"/>
      <c r="L5806"/>
      <c r="M5806"/>
      <c r="N5806"/>
      <c r="O5806"/>
      <c r="P5806"/>
      <c r="Q5806"/>
      <c r="R5806"/>
    </row>
    <row r="5807" spans="1:18" s="16" customFormat="1" x14ac:dyDescent="0.25">
      <c r="A5807"/>
      <c r="B5807" s="18"/>
      <c r="D5807"/>
      <c r="E5807"/>
      <c r="F5807"/>
      <c r="G5807"/>
      <c r="H5807"/>
      <c r="I5807"/>
      <c r="J5807"/>
      <c r="K5807"/>
      <c r="L5807"/>
      <c r="M5807"/>
      <c r="N5807"/>
      <c r="O5807"/>
      <c r="P5807"/>
      <c r="Q5807"/>
      <c r="R5807"/>
    </row>
    <row r="5808" spans="1:18" s="16" customFormat="1" x14ac:dyDescent="0.25">
      <c r="A5808"/>
      <c r="B5808" s="18"/>
      <c r="D5808"/>
      <c r="E5808"/>
      <c r="F5808"/>
      <c r="G5808"/>
      <c r="H5808"/>
      <c r="I5808"/>
      <c r="J5808"/>
      <c r="K5808"/>
      <c r="L5808"/>
      <c r="M5808"/>
      <c r="N5808"/>
      <c r="O5808"/>
      <c r="P5808"/>
      <c r="Q5808"/>
      <c r="R5808"/>
    </row>
    <row r="5809" spans="1:18" s="16" customFormat="1" x14ac:dyDescent="0.25">
      <c r="A5809"/>
      <c r="B5809" s="18"/>
      <c r="D5809"/>
      <c r="E5809"/>
      <c r="F5809"/>
      <c r="G5809"/>
      <c r="H5809"/>
      <c r="I5809"/>
      <c r="J5809"/>
      <c r="K5809"/>
      <c r="L5809"/>
      <c r="M5809"/>
      <c r="N5809"/>
      <c r="O5809"/>
      <c r="P5809"/>
      <c r="Q5809"/>
      <c r="R5809"/>
    </row>
    <row r="5810" spans="1:18" s="16" customFormat="1" x14ac:dyDescent="0.25">
      <c r="A5810"/>
      <c r="B5810" s="18"/>
      <c r="D5810"/>
      <c r="E5810"/>
      <c r="F5810"/>
      <c r="G5810"/>
      <c r="H5810"/>
      <c r="I5810"/>
      <c r="J5810"/>
      <c r="K5810"/>
      <c r="L5810"/>
      <c r="M5810"/>
      <c r="N5810"/>
      <c r="O5810"/>
      <c r="P5810"/>
      <c r="Q5810"/>
      <c r="R5810"/>
    </row>
    <row r="5811" spans="1:18" s="16" customFormat="1" x14ac:dyDescent="0.25">
      <c r="A5811"/>
      <c r="B5811" s="18"/>
      <c r="D5811"/>
      <c r="E5811"/>
      <c r="F5811"/>
      <c r="G5811"/>
      <c r="H5811"/>
      <c r="I5811"/>
      <c r="J5811"/>
      <c r="K5811"/>
      <c r="L5811"/>
      <c r="M5811"/>
      <c r="N5811"/>
      <c r="O5811"/>
      <c r="P5811"/>
      <c r="Q5811"/>
      <c r="R5811"/>
    </row>
    <row r="5812" spans="1:18" s="16" customFormat="1" x14ac:dyDescent="0.25">
      <c r="A5812"/>
      <c r="B5812" s="17"/>
      <c r="D5812"/>
      <c r="E5812"/>
      <c r="F5812"/>
      <c r="G5812"/>
      <c r="H5812"/>
      <c r="I5812"/>
      <c r="J5812"/>
      <c r="K5812"/>
      <c r="L5812"/>
      <c r="M5812"/>
      <c r="N5812"/>
      <c r="O5812"/>
      <c r="P5812"/>
      <c r="Q5812"/>
      <c r="R5812"/>
    </row>
    <row r="5813" spans="1:18" s="16" customFormat="1" x14ac:dyDescent="0.25">
      <c r="A5813"/>
      <c r="B5813" s="18"/>
      <c r="D5813"/>
      <c r="E5813"/>
      <c r="F5813"/>
      <c r="G5813"/>
      <c r="H5813"/>
      <c r="I5813"/>
      <c r="J5813"/>
      <c r="K5813"/>
      <c r="L5813"/>
      <c r="M5813"/>
      <c r="N5813"/>
      <c r="O5813"/>
      <c r="P5813"/>
      <c r="Q5813"/>
      <c r="R5813"/>
    </row>
    <row r="5814" spans="1:18" s="16" customFormat="1" x14ac:dyDescent="0.25">
      <c r="A5814"/>
      <c r="B5814" s="18"/>
      <c r="D5814"/>
      <c r="E5814"/>
      <c r="F5814"/>
      <c r="G5814"/>
      <c r="H5814"/>
      <c r="I5814"/>
      <c r="J5814"/>
      <c r="K5814"/>
      <c r="L5814"/>
      <c r="M5814"/>
      <c r="N5814"/>
      <c r="O5814"/>
      <c r="P5814"/>
      <c r="Q5814"/>
      <c r="R5814"/>
    </row>
    <row r="5815" spans="1:18" s="16" customFormat="1" x14ac:dyDescent="0.25">
      <c r="A5815"/>
      <c r="B5815" s="18"/>
      <c r="D5815"/>
      <c r="E5815"/>
      <c r="F5815"/>
      <c r="G5815"/>
      <c r="H5815"/>
      <c r="I5815"/>
      <c r="J5815"/>
      <c r="K5815"/>
      <c r="L5815"/>
      <c r="M5815"/>
      <c r="N5815"/>
      <c r="O5815"/>
      <c r="P5815"/>
      <c r="Q5815"/>
      <c r="R5815"/>
    </row>
    <row r="5816" spans="1:18" s="16" customFormat="1" x14ac:dyDescent="0.25">
      <c r="A5816"/>
      <c r="B5816" s="18"/>
      <c r="D5816"/>
      <c r="E5816"/>
      <c r="F5816"/>
      <c r="G5816"/>
      <c r="H5816"/>
      <c r="I5816"/>
      <c r="J5816"/>
      <c r="K5816"/>
      <c r="L5816"/>
      <c r="M5816"/>
      <c r="N5816"/>
      <c r="O5816"/>
      <c r="P5816"/>
      <c r="Q5816"/>
      <c r="R5816"/>
    </row>
    <row r="5817" spans="1:18" s="16" customFormat="1" x14ac:dyDescent="0.25">
      <c r="A5817"/>
      <c r="B5817" s="18"/>
      <c r="D5817"/>
      <c r="E5817"/>
      <c r="F5817"/>
      <c r="G5817"/>
      <c r="H5817"/>
      <c r="I5817"/>
      <c r="J5817"/>
      <c r="K5817"/>
      <c r="L5817"/>
      <c r="M5817"/>
      <c r="N5817"/>
      <c r="O5817"/>
      <c r="P5817"/>
      <c r="Q5817"/>
      <c r="R5817"/>
    </row>
    <row r="5818" spans="1:18" s="16" customFormat="1" x14ac:dyDescent="0.25">
      <c r="A5818"/>
      <c r="B5818" s="18"/>
      <c r="D5818"/>
      <c r="E5818"/>
      <c r="F5818"/>
      <c r="G5818"/>
      <c r="H5818"/>
      <c r="I5818"/>
      <c r="J5818"/>
      <c r="K5818"/>
      <c r="L5818"/>
      <c r="M5818"/>
      <c r="N5818"/>
      <c r="O5818"/>
      <c r="P5818"/>
      <c r="Q5818"/>
      <c r="R5818"/>
    </row>
    <row r="5819" spans="1:18" s="16" customFormat="1" x14ac:dyDescent="0.25">
      <c r="A5819"/>
      <c r="B5819" s="18"/>
      <c r="D5819"/>
      <c r="E5819"/>
      <c r="F5819"/>
      <c r="G5819"/>
      <c r="H5819"/>
      <c r="I5819"/>
      <c r="J5819"/>
      <c r="K5819"/>
      <c r="L5819"/>
      <c r="M5819"/>
      <c r="N5819"/>
      <c r="O5819"/>
      <c r="P5819"/>
      <c r="Q5819"/>
      <c r="R5819"/>
    </row>
    <row r="5820" spans="1:18" s="16" customFormat="1" x14ac:dyDescent="0.25">
      <c r="A5820"/>
      <c r="B5820" s="18"/>
      <c r="D5820"/>
      <c r="E5820"/>
      <c r="F5820"/>
      <c r="G5820"/>
      <c r="H5820"/>
      <c r="I5820"/>
      <c r="J5820"/>
      <c r="K5820"/>
      <c r="L5820"/>
      <c r="M5820"/>
      <c r="N5820"/>
      <c r="O5820"/>
      <c r="P5820"/>
      <c r="Q5820"/>
      <c r="R5820"/>
    </row>
    <row r="5821" spans="1:18" s="16" customFormat="1" x14ac:dyDescent="0.25">
      <c r="A5821"/>
      <c r="B5821" s="18"/>
      <c r="D5821"/>
      <c r="E5821"/>
      <c r="F5821"/>
      <c r="G5821"/>
      <c r="H5821"/>
      <c r="I5821"/>
      <c r="J5821"/>
      <c r="K5821"/>
      <c r="L5821"/>
      <c r="M5821"/>
      <c r="N5821"/>
      <c r="O5821"/>
      <c r="P5821"/>
      <c r="Q5821"/>
      <c r="R5821"/>
    </row>
    <row r="5822" spans="1:18" s="16" customFormat="1" x14ac:dyDescent="0.25">
      <c r="A5822"/>
      <c r="B5822" s="18"/>
      <c r="D5822"/>
      <c r="E5822"/>
      <c r="F5822"/>
      <c r="G5822"/>
      <c r="H5822"/>
      <c r="I5822"/>
      <c r="J5822"/>
      <c r="K5822"/>
      <c r="L5822"/>
      <c r="M5822"/>
      <c r="N5822"/>
      <c r="O5822"/>
      <c r="P5822"/>
      <c r="Q5822"/>
      <c r="R5822"/>
    </row>
    <row r="5823" spans="1:18" s="16" customFormat="1" x14ac:dyDescent="0.25">
      <c r="A5823"/>
      <c r="B5823" s="18"/>
      <c r="D5823"/>
      <c r="E5823"/>
      <c r="F5823"/>
      <c r="G5823"/>
      <c r="H5823"/>
      <c r="I5823"/>
      <c r="J5823"/>
      <c r="K5823"/>
      <c r="L5823"/>
      <c r="M5823"/>
      <c r="N5823"/>
      <c r="O5823"/>
      <c r="P5823"/>
      <c r="Q5823"/>
      <c r="R5823"/>
    </row>
    <row r="5824" spans="1:18" s="16" customFormat="1" x14ac:dyDescent="0.25">
      <c r="A5824"/>
      <c r="B5824" s="18"/>
      <c r="D5824"/>
      <c r="E5824"/>
      <c r="F5824"/>
      <c r="G5824"/>
      <c r="H5824"/>
      <c r="I5824"/>
      <c r="J5824"/>
      <c r="K5824"/>
      <c r="L5824"/>
      <c r="M5824"/>
      <c r="N5824"/>
      <c r="O5824"/>
      <c r="P5824"/>
      <c r="Q5824"/>
      <c r="R5824"/>
    </row>
    <row r="5825" spans="1:18" s="16" customFormat="1" x14ac:dyDescent="0.25">
      <c r="A5825"/>
      <c r="B5825" s="18"/>
      <c r="D5825"/>
      <c r="E5825"/>
      <c r="F5825"/>
      <c r="G5825"/>
      <c r="H5825"/>
      <c r="I5825"/>
      <c r="J5825"/>
      <c r="K5825"/>
      <c r="L5825"/>
      <c r="M5825"/>
      <c r="N5825"/>
      <c r="O5825"/>
      <c r="P5825"/>
      <c r="Q5825"/>
      <c r="R5825"/>
    </row>
    <row r="5826" spans="1:18" s="16" customFormat="1" x14ac:dyDescent="0.25">
      <c r="A5826"/>
      <c r="B5826" s="18"/>
      <c r="D5826"/>
      <c r="E5826"/>
      <c r="F5826"/>
      <c r="G5826"/>
      <c r="H5826"/>
      <c r="I5826"/>
      <c r="J5826"/>
      <c r="K5826"/>
      <c r="L5826"/>
      <c r="M5826"/>
      <c r="N5826"/>
      <c r="O5826"/>
      <c r="P5826"/>
      <c r="Q5826"/>
      <c r="R5826"/>
    </row>
    <row r="5827" spans="1:18" s="16" customFormat="1" x14ac:dyDescent="0.25">
      <c r="A5827"/>
      <c r="B5827" s="18"/>
      <c r="D5827"/>
      <c r="E5827"/>
      <c r="F5827"/>
      <c r="G5827"/>
      <c r="H5827"/>
      <c r="I5827"/>
      <c r="J5827"/>
      <c r="K5827"/>
      <c r="L5827"/>
      <c r="M5827"/>
      <c r="N5827"/>
      <c r="O5827"/>
      <c r="P5827"/>
      <c r="Q5827"/>
      <c r="R5827"/>
    </row>
    <row r="5828" spans="1:18" s="16" customFormat="1" x14ac:dyDescent="0.25">
      <c r="A5828"/>
      <c r="B5828" s="18"/>
      <c r="D5828"/>
      <c r="E5828"/>
      <c r="F5828"/>
      <c r="G5828"/>
      <c r="H5828"/>
      <c r="I5828"/>
      <c r="J5828"/>
      <c r="K5828"/>
      <c r="L5828"/>
      <c r="M5828"/>
      <c r="N5828"/>
      <c r="O5828"/>
      <c r="P5828"/>
      <c r="Q5828"/>
      <c r="R5828"/>
    </row>
    <row r="5829" spans="1:18" s="16" customFormat="1" x14ac:dyDescent="0.25">
      <c r="A5829"/>
      <c r="B5829" s="18"/>
      <c r="D5829"/>
      <c r="E5829"/>
      <c r="F5829"/>
      <c r="G5829"/>
      <c r="H5829"/>
      <c r="I5829"/>
      <c r="J5829"/>
      <c r="K5829"/>
      <c r="L5829"/>
      <c r="M5829"/>
      <c r="N5829"/>
      <c r="O5829"/>
      <c r="P5829"/>
      <c r="Q5829"/>
      <c r="R5829"/>
    </row>
    <row r="5830" spans="1:18" s="16" customFormat="1" x14ac:dyDescent="0.25">
      <c r="A5830"/>
      <c r="B5830" s="18"/>
      <c r="D5830"/>
      <c r="E5830"/>
      <c r="F5830"/>
      <c r="G5830"/>
      <c r="H5830"/>
      <c r="I5830"/>
      <c r="J5830"/>
      <c r="K5830"/>
      <c r="L5830"/>
      <c r="M5830"/>
      <c r="N5830"/>
      <c r="O5830"/>
      <c r="P5830"/>
      <c r="Q5830"/>
      <c r="R5830"/>
    </row>
    <row r="5831" spans="1:18" s="16" customFormat="1" x14ac:dyDescent="0.25">
      <c r="A5831"/>
      <c r="B5831" s="18"/>
      <c r="D5831"/>
      <c r="E5831"/>
      <c r="F5831"/>
      <c r="G5831"/>
      <c r="H5831"/>
      <c r="I5831"/>
      <c r="J5831"/>
      <c r="K5831"/>
      <c r="L5831"/>
      <c r="M5831"/>
      <c r="N5831"/>
      <c r="O5831"/>
      <c r="P5831"/>
      <c r="Q5831"/>
      <c r="R5831"/>
    </row>
    <row r="5832" spans="1:18" s="16" customFormat="1" x14ac:dyDescent="0.25">
      <c r="A5832"/>
      <c r="B5832" s="18"/>
      <c r="D5832"/>
      <c r="E5832"/>
      <c r="F5832"/>
      <c r="G5832"/>
      <c r="H5832"/>
      <c r="I5832"/>
      <c r="J5832"/>
      <c r="K5832"/>
      <c r="L5832"/>
      <c r="M5832"/>
      <c r="N5832"/>
      <c r="O5832"/>
      <c r="P5832"/>
      <c r="Q5832"/>
      <c r="R5832"/>
    </row>
    <row r="5833" spans="1:18" s="16" customFormat="1" x14ac:dyDescent="0.25">
      <c r="A5833"/>
      <c r="B5833" s="18"/>
      <c r="D5833"/>
      <c r="E5833"/>
      <c r="F5833"/>
      <c r="G5833"/>
      <c r="H5833"/>
      <c r="I5833"/>
      <c r="J5833"/>
      <c r="K5833"/>
      <c r="L5833"/>
      <c r="M5833"/>
      <c r="N5833"/>
      <c r="O5833"/>
      <c r="P5833"/>
      <c r="Q5833"/>
      <c r="R5833"/>
    </row>
    <row r="5834" spans="1:18" s="16" customFormat="1" x14ac:dyDescent="0.25">
      <c r="A5834"/>
      <c r="B5834" s="18"/>
      <c r="D5834"/>
      <c r="E5834"/>
      <c r="F5834"/>
      <c r="G5834"/>
      <c r="H5834"/>
      <c r="I5834"/>
      <c r="J5834"/>
      <c r="K5834"/>
      <c r="L5834"/>
      <c r="M5834"/>
      <c r="N5834"/>
      <c r="O5834"/>
      <c r="P5834"/>
      <c r="Q5834"/>
      <c r="R5834"/>
    </row>
    <row r="5835" spans="1:18" s="16" customFormat="1" x14ac:dyDescent="0.25">
      <c r="A5835"/>
      <c r="B5835" s="18"/>
      <c r="D5835"/>
      <c r="E5835"/>
      <c r="F5835"/>
      <c r="G5835"/>
      <c r="H5835"/>
      <c r="I5835"/>
      <c r="J5835"/>
      <c r="K5835"/>
      <c r="L5835"/>
      <c r="M5835"/>
      <c r="N5835"/>
      <c r="O5835"/>
      <c r="P5835"/>
      <c r="Q5835"/>
      <c r="R5835"/>
    </row>
    <row r="5836" spans="1:18" s="16" customFormat="1" x14ac:dyDescent="0.25">
      <c r="A5836"/>
      <c r="B5836" s="18"/>
      <c r="D5836"/>
      <c r="E5836"/>
      <c r="F5836"/>
      <c r="G5836"/>
      <c r="H5836"/>
      <c r="I5836"/>
      <c r="J5836"/>
      <c r="K5836"/>
      <c r="L5836"/>
      <c r="M5836"/>
      <c r="N5836"/>
      <c r="O5836"/>
      <c r="P5836"/>
      <c r="Q5836"/>
      <c r="R5836"/>
    </row>
    <row r="5837" spans="1:18" s="16" customFormat="1" x14ac:dyDescent="0.25">
      <c r="A5837"/>
      <c r="B5837" s="18"/>
      <c r="D5837"/>
      <c r="E5837"/>
      <c r="F5837"/>
      <c r="G5837"/>
      <c r="H5837"/>
      <c r="I5837"/>
      <c r="J5837"/>
      <c r="K5837"/>
      <c r="L5837"/>
      <c r="M5837"/>
      <c r="N5837"/>
      <c r="O5837"/>
      <c r="P5837"/>
      <c r="Q5837"/>
      <c r="R5837"/>
    </row>
    <row r="5838" spans="1:18" s="16" customFormat="1" x14ac:dyDescent="0.25">
      <c r="A5838"/>
      <c r="B5838" s="18"/>
      <c r="D5838"/>
      <c r="E5838"/>
      <c r="F5838"/>
      <c r="G5838"/>
      <c r="H5838"/>
      <c r="I5838"/>
      <c r="J5838"/>
      <c r="K5838"/>
      <c r="L5838"/>
      <c r="M5838"/>
      <c r="N5838"/>
      <c r="O5838"/>
      <c r="P5838"/>
      <c r="Q5838"/>
      <c r="R5838"/>
    </row>
    <row r="5839" spans="1:18" s="16" customFormat="1" x14ac:dyDescent="0.25">
      <c r="A5839"/>
      <c r="B5839" s="18"/>
      <c r="D5839"/>
      <c r="E5839"/>
      <c r="F5839"/>
      <c r="G5839"/>
      <c r="H5839"/>
      <c r="I5839"/>
      <c r="J5839"/>
      <c r="K5839"/>
      <c r="L5839"/>
      <c r="M5839"/>
      <c r="N5839"/>
      <c r="O5839"/>
      <c r="P5839"/>
      <c r="Q5839"/>
      <c r="R5839"/>
    </row>
    <row r="5840" spans="1:18" s="16" customFormat="1" x14ac:dyDescent="0.25">
      <c r="A5840"/>
      <c r="B5840" s="18"/>
      <c r="D5840"/>
      <c r="E5840"/>
      <c r="F5840"/>
      <c r="G5840"/>
      <c r="H5840"/>
      <c r="I5840"/>
      <c r="J5840"/>
      <c r="K5840"/>
      <c r="L5840"/>
      <c r="M5840"/>
      <c r="N5840"/>
      <c r="O5840"/>
      <c r="P5840"/>
      <c r="Q5840"/>
      <c r="R5840"/>
    </row>
    <row r="5841" spans="1:18" s="16" customFormat="1" x14ac:dyDescent="0.25">
      <c r="A5841"/>
      <c r="B5841" s="18"/>
      <c r="D5841"/>
      <c r="E5841"/>
      <c r="F5841"/>
      <c r="G5841"/>
      <c r="H5841"/>
      <c r="I5841"/>
      <c r="J5841"/>
      <c r="K5841"/>
      <c r="L5841"/>
      <c r="M5841"/>
      <c r="N5841"/>
      <c r="O5841"/>
      <c r="P5841"/>
      <c r="Q5841"/>
      <c r="R5841"/>
    </row>
    <row r="5842" spans="1:18" s="16" customFormat="1" x14ac:dyDescent="0.25">
      <c r="A5842"/>
      <c r="B5842" s="18"/>
      <c r="D5842"/>
      <c r="E5842"/>
      <c r="F5842"/>
      <c r="G5842"/>
      <c r="H5842"/>
      <c r="I5842"/>
      <c r="J5842"/>
      <c r="K5842"/>
      <c r="L5842"/>
      <c r="M5842"/>
      <c r="N5842"/>
      <c r="O5842"/>
      <c r="P5842"/>
      <c r="Q5842"/>
      <c r="R5842"/>
    </row>
    <row r="5843" spans="1:18" s="16" customFormat="1" x14ac:dyDescent="0.25">
      <c r="A5843"/>
      <c r="B5843" s="18"/>
      <c r="D5843"/>
      <c r="E5843"/>
      <c r="F5843"/>
      <c r="G5843"/>
      <c r="H5843"/>
      <c r="I5843"/>
      <c r="J5843"/>
      <c r="K5843"/>
      <c r="L5843"/>
      <c r="M5843"/>
      <c r="N5843"/>
      <c r="O5843"/>
      <c r="P5843"/>
      <c r="Q5843"/>
      <c r="R5843"/>
    </row>
    <row r="5844" spans="1:18" s="16" customFormat="1" x14ac:dyDescent="0.25">
      <c r="A5844"/>
      <c r="B5844" s="18"/>
      <c r="D5844"/>
      <c r="E5844"/>
      <c r="F5844"/>
      <c r="G5844"/>
      <c r="H5844"/>
      <c r="I5844"/>
      <c r="J5844"/>
      <c r="K5844"/>
      <c r="L5844"/>
      <c r="M5844"/>
      <c r="N5844"/>
      <c r="O5844"/>
      <c r="P5844"/>
      <c r="Q5844"/>
      <c r="R5844"/>
    </row>
    <row r="5845" spans="1:18" s="16" customFormat="1" x14ac:dyDescent="0.25">
      <c r="A5845"/>
      <c r="B5845" s="18"/>
      <c r="D5845"/>
      <c r="E5845"/>
      <c r="F5845"/>
      <c r="G5845"/>
      <c r="H5845"/>
      <c r="I5845"/>
      <c r="J5845"/>
      <c r="K5845"/>
      <c r="L5845"/>
      <c r="M5845"/>
      <c r="N5845"/>
      <c r="O5845"/>
      <c r="P5845"/>
      <c r="Q5845"/>
      <c r="R5845"/>
    </row>
    <row r="5846" spans="1:18" s="16" customFormat="1" x14ac:dyDescent="0.25">
      <c r="A5846"/>
      <c r="B5846" s="18"/>
      <c r="D5846"/>
      <c r="E5846"/>
      <c r="F5846"/>
      <c r="G5846"/>
      <c r="H5846"/>
      <c r="I5846"/>
      <c r="J5846"/>
      <c r="K5846"/>
      <c r="L5846"/>
      <c r="M5846"/>
      <c r="N5846"/>
      <c r="O5846"/>
      <c r="P5846"/>
      <c r="Q5846"/>
      <c r="R5846"/>
    </row>
    <row r="5847" spans="1:18" s="16" customFormat="1" x14ac:dyDescent="0.25">
      <c r="A5847"/>
      <c r="B5847" s="18"/>
      <c r="D5847"/>
      <c r="E5847"/>
      <c r="F5847"/>
      <c r="G5847"/>
      <c r="H5847"/>
      <c r="I5847"/>
      <c r="J5847"/>
      <c r="K5847"/>
      <c r="L5847"/>
      <c r="M5847"/>
      <c r="N5847"/>
      <c r="O5847"/>
      <c r="P5847"/>
      <c r="Q5847"/>
      <c r="R5847"/>
    </row>
    <row r="5848" spans="1:18" s="16" customFormat="1" x14ac:dyDescent="0.25">
      <c r="A5848"/>
      <c r="B5848" s="18"/>
      <c r="D5848"/>
      <c r="E5848"/>
      <c r="F5848"/>
      <c r="G5848"/>
      <c r="H5848"/>
      <c r="I5848"/>
      <c r="J5848"/>
      <c r="K5848"/>
      <c r="L5848"/>
      <c r="M5848"/>
      <c r="N5848"/>
      <c r="O5848"/>
      <c r="P5848"/>
      <c r="Q5848"/>
      <c r="R5848"/>
    </row>
    <row r="5849" spans="1:18" s="16" customFormat="1" x14ac:dyDescent="0.25">
      <c r="A5849"/>
      <c r="B5849" s="18"/>
      <c r="D5849"/>
      <c r="E5849"/>
      <c r="F5849"/>
      <c r="G5849"/>
      <c r="H5849"/>
      <c r="I5849"/>
      <c r="J5849"/>
      <c r="K5849"/>
      <c r="L5849"/>
      <c r="M5849"/>
      <c r="N5849"/>
      <c r="O5849"/>
      <c r="P5849"/>
      <c r="Q5849"/>
      <c r="R5849"/>
    </row>
    <row r="5850" spans="1:18" s="16" customFormat="1" x14ac:dyDescent="0.25">
      <c r="A5850"/>
      <c r="B5850" s="18"/>
      <c r="D5850"/>
      <c r="E5850"/>
      <c r="F5850"/>
      <c r="G5850"/>
      <c r="H5850"/>
      <c r="I5850"/>
      <c r="J5850"/>
      <c r="K5850"/>
      <c r="L5850"/>
      <c r="M5850"/>
      <c r="N5850"/>
      <c r="O5850"/>
      <c r="P5850"/>
      <c r="Q5850"/>
      <c r="R5850"/>
    </row>
    <row r="5851" spans="1:18" s="16" customFormat="1" x14ac:dyDescent="0.25">
      <c r="A5851"/>
      <c r="B5851" s="18"/>
      <c r="D5851"/>
      <c r="E5851"/>
      <c r="F5851"/>
      <c r="G5851"/>
      <c r="H5851"/>
      <c r="I5851"/>
      <c r="J5851"/>
      <c r="K5851"/>
      <c r="L5851"/>
      <c r="M5851"/>
      <c r="N5851"/>
      <c r="O5851"/>
      <c r="P5851"/>
      <c r="Q5851"/>
      <c r="R5851"/>
    </row>
    <row r="5852" spans="1:18" s="16" customFormat="1" x14ac:dyDescent="0.25">
      <c r="A5852"/>
      <c r="B5852" s="18"/>
      <c r="D5852"/>
      <c r="E5852"/>
      <c r="F5852"/>
      <c r="G5852"/>
      <c r="H5852"/>
      <c r="I5852"/>
      <c r="J5852"/>
      <c r="K5852"/>
      <c r="L5852"/>
      <c r="M5852"/>
      <c r="N5852"/>
      <c r="O5852"/>
      <c r="P5852"/>
      <c r="Q5852"/>
      <c r="R5852"/>
    </row>
    <row r="5853" spans="1:18" s="16" customFormat="1" x14ac:dyDescent="0.25">
      <c r="A5853"/>
      <c r="B5853" s="18"/>
      <c r="D5853"/>
      <c r="E5853"/>
      <c r="F5853"/>
      <c r="G5853"/>
      <c r="H5853"/>
      <c r="I5853"/>
      <c r="J5853"/>
      <c r="K5853"/>
      <c r="L5853"/>
      <c r="M5853"/>
      <c r="N5853"/>
      <c r="O5853"/>
      <c r="P5853"/>
      <c r="Q5853"/>
      <c r="R5853"/>
    </row>
    <row r="5854" spans="1:18" s="16" customFormat="1" x14ac:dyDescent="0.25">
      <c r="A5854"/>
      <c r="B5854" s="18"/>
      <c r="D5854"/>
      <c r="E5854"/>
      <c r="F5854"/>
      <c r="G5854"/>
      <c r="H5854"/>
      <c r="I5854"/>
      <c r="J5854"/>
      <c r="K5854"/>
      <c r="L5854"/>
      <c r="M5854"/>
      <c r="N5854"/>
      <c r="O5854"/>
      <c r="P5854"/>
      <c r="Q5854"/>
      <c r="R5854"/>
    </row>
    <row r="5855" spans="1:18" s="16" customFormat="1" x14ac:dyDescent="0.25">
      <c r="A5855"/>
      <c r="B5855" s="18"/>
      <c r="D5855"/>
      <c r="E5855"/>
      <c r="F5855"/>
      <c r="G5855"/>
      <c r="H5855"/>
      <c r="I5855"/>
      <c r="J5855"/>
      <c r="K5855"/>
      <c r="L5855"/>
      <c r="M5855"/>
      <c r="N5855"/>
      <c r="O5855"/>
      <c r="P5855"/>
      <c r="Q5855"/>
      <c r="R5855"/>
    </row>
    <row r="5856" spans="1:18" s="16" customFormat="1" x14ac:dyDescent="0.25">
      <c r="A5856"/>
      <c r="B5856" s="18"/>
      <c r="D5856"/>
      <c r="E5856"/>
      <c r="F5856"/>
      <c r="G5856"/>
      <c r="H5856"/>
      <c r="I5856"/>
      <c r="J5856"/>
      <c r="K5856"/>
      <c r="L5856"/>
      <c r="M5856"/>
      <c r="N5856"/>
      <c r="O5856"/>
      <c r="P5856"/>
      <c r="Q5856"/>
      <c r="R5856"/>
    </row>
    <row r="5857" spans="1:18" s="16" customFormat="1" x14ac:dyDescent="0.25">
      <c r="A5857"/>
      <c r="B5857" s="18"/>
      <c r="D5857"/>
      <c r="E5857"/>
      <c r="F5857"/>
      <c r="G5857"/>
      <c r="H5857"/>
      <c r="I5857"/>
      <c r="J5857"/>
      <c r="K5857"/>
      <c r="L5857"/>
      <c r="M5857"/>
      <c r="N5857"/>
      <c r="O5857"/>
      <c r="P5857"/>
      <c r="Q5857"/>
      <c r="R5857"/>
    </row>
    <row r="5858" spans="1:18" s="16" customFormat="1" x14ac:dyDescent="0.25">
      <c r="A5858"/>
      <c r="B5858" s="18"/>
      <c r="D5858"/>
      <c r="E5858"/>
      <c r="F5858"/>
      <c r="G5858"/>
      <c r="H5858"/>
      <c r="I5858"/>
      <c r="J5858"/>
      <c r="K5858"/>
      <c r="L5858"/>
      <c r="M5858"/>
      <c r="N5858"/>
      <c r="O5858"/>
      <c r="P5858"/>
      <c r="Q5858"/>
      <c r="R5858"/>
    </row>
    <row r="5859" spans="1:18" s="16" customFormat="1" x14ac:dyDescent="0.25">
      <c r="A5859"/>
      <c r="B5859" s="18"/>
      <c r="D5859"/>
      <c r="E5859"/>
      <c r="F5859"/>
      <c r="G5859"/>
      <c r="H5859"/>
      <c r="I5859"/>
      <c r="J5859"/>
      <c r="K5859"/>
      <c r="L5859"/>
      <c r="M5859"/>
      <c r="N5859"/>
      <c r="O5859"/>
      <c r="P5859"/>
      <c r="Q5859"/>
      <c r="R5859"/>
    </row>
    <row r="5860" spans="1:18" s="16" customFormat="1" x14ac:dyDescent="0.25">
      <c r="A5860"/>
      <c r="B5860" s="18"/>
      <c r="D5860"/>
      <c r="E5860"/>
      <c r="F5860"/>
      <c r="G5860"/>
      <c r="H5860"/>
      <c r="I5860"/>
      <c r="J5860"/>
      <c r="K5860"/>
      <c r="L5860"/>
      <c r="M5860"/>
      <c r="N5860"/>
      <c r="O5860"/>
      <c r="P5860"/>
      <c r="Q5860"/>
      <c r="R5860"/>
    </row>
    <row r="5861" spans="1:18" s="16" customFormat="1" x14ac:dyDescent="0.25">
      <c r="A5861"/>
      <c r="B5861" s="18"/>
      <c r="D5861"/>
      <c r="E5861"/>
      <c r="F5861"/>
      <c r="G5861"/>
      <c r="H5861"/>
      <c r="I5861"/>
      <c r="J5861"/>
      <c r="K5861"/>
      <c r="L5861"/>
      <c r="M5861"/>
      <c r="N5861"/>
      <c r="O5861"/>
      <c r="P5861"/>
      <c r="Q5861"/>
      <c r="R5861"/>
    </row>
    <row r="5862" spans="1:18" s="16" customFormat="1" x14ac:dyDescent="0.25">
      <c r="A5862"/>
      <c r="B5862" s="17"/>
      <c r="D5862"/>
      <c r="E5862"/>
      <c r="F5862"/>
      <c r="G5862"/>
      <c r="H5862"/>
      <c r="I5862"/>
      <c r="J5862"/>
      <c r="K5862"/>
      <c r="L5862"/>
      <c r="M5862"/>
      <c r="N5862"/>
      <c r="O5862"/>
      <c r="P5862"/>
      <c r="Q5862"/>
      <c r="R5862"/>
    </row>
    <row r="5863" spans="1:18" s="16" customFormat="1" x14ac:dyDescent="0.25">
      <c r="A5863"/>
      <c r="B5863" s="18"/>
      <c r="D5863"/>
      <c r="E5863"/>
      <c r="F5863"/>
      <c r="G5863"/>
      <c r="H5863"/>
      <c r="I5863"/>
      <c r="J5863"/>
      <c r="K5863"/>
      <c r="L5863"/>
      <c r="M5863"/>
      <c r="N5863"/>
      <c r="O5863"/>
      <c r="P5863"/>
      <c r="Q5863"/>
      <c r="R5863"/>
    </row>
    <row r="5864" spans="1:18" s="16" customFormat="1" x14ac:dyDescent="0.25">
      <c r="A5864"/>
      <c r="B5864" s="18"/>
      <c r="D5864"/>
      <c r="E5864"/>
      <c r="F5864"/>
      <c r="G5864"/>
      <c r="H5864"/>
      <c r="I5864"/>
      <c r="J5864"/>
      <c r="K5864"/>
      <c r="L5864"/>
      <c r="M5864"/>
      <c r="N5864"/>
      <c r="O5864"/>
      <c r="P5864"/>
      <c r="Q5864"/>
      <c r="R5864"/>
    </row>
    <row r="5865" spans="1:18" s="16" customFormat="1" x14ac:dyDescent="0.25">
      <c r="A5865"/>
      <c r="B5865" s="18"/>
      <c r="D5865"/>
      <c r="E5865"/>
      <c r="F5865"/>
      <c r="G5865"/>
      <c r="H5865"/>
      <c r="I5865"/>
      <c r="J5865"/>
      <c r="K5865"/>
      <c r="L5865"/>
      <c r="M5865"/>
      <c r="N5865"/>
      <c r="O5865"/>
      <c r="P5865"/>
      <c r="Q5865"/>
      <c r="R5865"/>
    </row>
    <row r="5866" spans="1:18" s="16" customFormat="1" x14ac:dyDescent="0.25">
      <c r="A5866"/>
      <c r="B5866" s="18"/>
      <c r="D5866"/>
      <c r="E5866"/>
      <c r="F5866"/>
      <c r="G5866"/>
      <c r="H5866"/>
      <c r="I5866"/>
      <c r="J5866"/>
      <c r="K5866"/>
      <c r="L5866"/>
      <c r="M5866"/>
      <c r="N5866"/>
      <c r="O5866"/>
      <c r="P5866"/>
      <c r="Q5866"/>
      <c r="R5866"/>
    </row>
    <row r="5867" spans="1:18" s="16" customFormat="1" x14ac:dyDescent="0.25">
      <c r="A5867"/>
      <c r="B5867" s="18"/>
      <c r="D5867"/>
      <c r="E5867"/>
      <c r="F5867"/>
      <c r="G5867"/>
      <c r="H5867"/>
      <c r="I5867"/>
      <c r="J5867"/>
      <c r="K5867"/>
      <c r="L5867"/>
      <c r="M5867"/>
      <c r="N5867"/>
      <c r="O5867"/>
      <c r="P5867"/>
      <c r="Q5867"/>
      <c r="R5867"/>
    </row>
    <row r="5868" spans="1:18" s="16" customFormat="1" x14ac:dyDescent="0.25">
      <c r="A5868"/>
      <c r="B5868" s="18"/>
      <c r="D5868"/>
      <c r="E5868"/>
      <c r="F5868"/>
      <c r="G5868"/>
      <c r="H5868"/>
      <c r="I5868"/>
      <c r="J5868"/>
      <c r="K5868"/>
      <c r="L5868"/>
      <c r="M5868"/>
      <c r="N5868"/>
      <c r="O5868"/>
      <c r="P5868"/>
      <c r="Q5868"/>
      <c r="R5868"/>
    </row>
    <row r="5869" spans="1:18" s="16" customFormat="1" x14ac:dyDescent="0.25">
      <c r="A5869"/>
      <c r="B5869" s="18"/>
      <c r="D5869"/>
      <c r="E5869"/>
      <c r="F5869"/>
      <c r="G5869"/>
      <c r="H5869"/>
      <c r="I5869"/>
      <c r="J5869"/>
      <c r="K5869"/>
      <c r="L5869"/>
      <c r="M5869"/>
      <c r="N5869"/>
      <c r="O5869"/>
      <c r="P5869"/>
      <c r="Q5869"/>
      <c r="R5869"/>
    </row>
    <row r="5870" spans="1:18" s="16" customFormat="1" x14ac:dyDescent="0.25">
      <c r="A5870"/>
      <c r="B5870" s="18"/>
      <c r="D5870"/>
      <c r="E5870"/>
      <c r="F5870"/>
      <c r="G5870"/>
      <c r="H5870"/>
      <c r="I5870"/>
      <c r="J5870"/>
      <c r="K5870"/>
      <c r="L5870"/>
      <c r="M5870"/>
      <c r="N5870"/>
      <c r="O5870"/>
      <c r="P5870"/>
      <c r="Q5870"/>
      <c r="R5870"/>
    </row>
    <row r="5871" spans="1:18" s="16" customFormat="1" x14ac:dyDescent="0.25">
      <c r="A5871"/>
      <c r="B5871" s="18"/>
      <c r="D5871"/>
      <c r="E5871"/>
      <c r="F5871"/>
      <c r="G5871"/>
      <c r="H5871"/>
      <c r="I5871"/>
      <c r="J5871"/>
      <c r="K5871"/>
      <c r="L5871"/>
      <c r="M5871"/>
      <c r="N5871"/>
      <c r="O5871"/>
      <c r="P5871"/>
      <c r="Q5871"/>
      <c r="R5871"/>
    </row>
    <row r="5872" spans="1:18" s="16" customFormat="1" x14ac:dyDescent="0.25">
      <c r="A5872"/>
      <c r="B5872" s="18"/>
      <c r="D5872"/>
      <c r="E5872"/>
      <c r="F5872"/>
      <c r="G5872"/>
      <c r="H5872"/>
      <c r="I5872"/>
      <c r="J5872"/>
      <c r="K5872"/>
      <c r="L5872"/>
      <c r="M5872"/>
      <c r="N5872"/>
      <c r="O5872"/>
      <c r="P5872"/>
      <c r="Q5872"/>
      <c r="R5872"/>
    </row>
    <row r="5873" spans="1:18" s="16" customFormat="1" x14ac:dyDescent="0.25">
      <c r="A5873"/>
      <c r="B5873" s="18"/>
      <c r="D5873"/>
      <c r="E5873"/>
      <c r="F5873"/>
      <c r="G5873"/>
      <c r="H5873"/>
      <c r="I5873"/>
      <c r="J5873"/>
      <c r="K5873"/>
      <c r="L5873"/>
      <c r="M5873"/>
      <c r="N5873"/>
      <c r="O5873"/>
      <c r="P5873"/>
      <c r="Q5873"/>
      <c r="R5873"/>
    </row>
    <row r="5874" spans="1:18" s="16" customFormat="1" x14ac:dyDescent="0.25">
      <c r="A5874"/>
      <c r="B5874" s="18"/>
      <c r="D5874"/>
      <c r="E5874"/>
      <c r="F5874"/>
      <c r="G5874"/>
      <c r="H5874"/>
      <c r="I5874"/>
      <c r="J5874"/>
      <c r="K5874"/>
      <c r="L5874"/>
      <c r="M5874"/>
      <c r="N5874"/>
      <c r="O5874"/>
      <c r="P5874"/>
      <c r="Q5874"/>
      <c r="R5874"/>
    </row>
    <row r="5875" spans="1:18" s="16" customFormat="1" x14ac:dyDescent="0.25">
      <c r="A5875"/>
      <c r="B5875" s="18"/>
      <c r="D5875"/>
      <c r="E5875"/>
      <c r="F5875"/>
      <c r="G5875"/>
      <c r="H5875"/>
      <c r="I5875"/>
      <c r="J5875"/>
      <c r="K5875"/>
      <c r="L5875"/>
      <c r="M5875"/>
      <c r="N5875"/>
      <c r="O5875"/>
      <c r="P5875"/>
      <c r="Q5875"/>
      <c r="R5875"/>
    </row>
    <row r="5876" spans="1:18" s="16" customFormat="1" x14ac:dyDescent="0.25">
      <c r="A5876"/>
      <c r="B5876" s="18"/>
      <c r="D5876"/>
      <c r="E5876"/>
      <c r="F5876"/>
      <c r="G5876"/>
      <c r="H5876"/>
      <c r="I5876"/>
      <c r="J5876"/>
      <c r="K5876"/>
      <c r="L5876"/>
      <c r="M5876"/>
      <c r="N5876"/>
      <c r="O5876"/>
      <c r="P5876"/>
      <c r="Q5876"/>
      <c r="R5876"/>
    </row>
    <row r="5877" spans="1:18" s="16" customFormat="1" x14ac:dyDescent="0.25">
      <c r="A5877"/>
      <c r="B5877" s="18"/>
      <c r="D5877"/>
      <c r="E5877"/>
      <c r="F5877"/>
      <c r="G5877"/>
      <c r="H5877"/>
      <c r="I5877"/>
      <c r="J5877"/>
      <c r="K5877"/>
      <c r="L5877"/>
      <c r="M5877"/>
      <c r="N5877"/>
      <c r="O5877"/>
      <c r="P5877"/>
      <c r="Q5877"/>
      <c r="R5877"/>
    </row>
    <row r="5878" spans="1:18" s="16" customFormat="1" x14ac:dyDescent="0.25">
      <c r="A5878"/>
      <c r="B5878" s="18"/>
      <c r="D5878"/>
      <c r="E5878"/>
      <c r="F5878"/>
      <c r="G5878"/>
      <c r="H5878"/>
      <c r="I5878"/>
      <c r="J5878"/>
      <c r="K5878"/>
      <c r="L5878"/>
      <c r="M5878"/>
      <c r="N5878"/>
      <c r="O5878"/>
      <c r="P5878"/>
      <c r="Q5878"/>
      <c r="R5878"/>
    </row>
    <row r="5879" spans="1:18" s="16" customFormat="1" x14ac:dyDescent="0.25">
      <c r="A5879"/>
      <c r="B5879" s="18"/>
      <c r="D5879"/>
      <c r="E5879"/>
      <c r="F5879"/>
      <c r="G5879"/>
      <c r="H5879"/>
      <c r="I5879"/>
      <c r="J5879"/>
      <c r="K5879"/>
      <c r="L5879"/>
      <c r="M5879"/>
      <c r="N5879"/>
      <c r="O5879"/>
      <c r="P5879"/>
      <c r="Q5879"/>
      <c r="R5879"/>
    </row>
    <row r="5880" spans="1:18" s="16" customFormat="1" x14ac:dyDescent="0.25">
      <c r="A5880"/>
      <c r="B5880" s="18"/>
      <c r="D5880"/>
      <c r="E5880"/>
      <c r="F5880"/>
      <c r="G5880"/>
      <c r="H5880"/>
      <c r="I5880"/>
      <c r="J5880"/>
      <c r="K5880"/>
      <c r="L5880"/>
      <c r="M5880"/>
      <c r="N5880"/>
      <c r="O5880"/>
      <c r="P5880"/>
      <c r="Q5880"/>
      <c r="R5880"/>
    </row>
    <row r="5881" spans="1:18" s="16" customFormat="1" x14ac:dyDescent="0.25">
      <c r="A5881"/>
      <c r="B5881" s="18"/>
      <c r="D5881"/>
      <c r="E5881"/>
      <c r="F5881"/>
      <c r="G5881"/>
      <c r="H5881"/>
      <c r="I5881"/>
      <c r="J5881"/>
      <c r="K5881"/>
      <c r="L5881"/>
      <c r="M5881"/>
      <c r="N5881"/>
      <c r="O5881"/>
      <c r="P5881"/>
      <c r="Q5881"/>
      <c r="R5881"/>
    </row>
    <row r="5882" spans="1:18" s="16" customFormat="1" x14ac:dyDescent="0.25">
      <c r="A5882"/>
      <c r="B5882" s="18"/>
      <c r="D5882"/>
      <c r="E5882"/>
      <c r="F5882"/>
      <c r="G5882"/>
      <c r="H5882"/>
      <c r="I5882"/>
      <c r="J5882"/>
      <c r="K5882"/>
      <c r="L5882"/>
      <c r="M5882"/>
      <c r="N5882"/>
      <c r="O5882"/>
      <c r="P5882"/>
      <c r="Q5882"/>
      <c r="R5882"/>
    </row>
    <row r="5883" spans="1:18" s="16" customFormat="1" x14ac:dyDescent="0.25">
      <c r="A5883"/>
      <c r="B5883" s="18"/>
      <c r="D5883"/>
      <c r="E5883"/>
      <c r="F5883"/>
      <c r="G5883"/>
      <c r="H5883"/>
      <c r="I5883"/>
      <c r="J5883"/>
      <c r="K5883"/>
      <c r="L5883"/>
      <c r="M5883"/>
      <c r="N5883"/>
      <c r="O5883"/>
      <c r="P5883"/>
      <c r="Q5883"/>
      <c r="R5883"/>
    </row>
    <row r="5884" spans="1:18" s="16" customFormat="1" x14ac:dyDescent="0.25">
      <c r="A5884"/>
      <c r="B5884" s="18"/>
      <c r="D5884"/>
      <c r="E5884"/>
      <c r="F5884"/>
      <c r="G5884"/>
      <c r="H5884"/>
      <c r="I5884"/>
      <c r="J5884"/>
      <c r="K5884"/>
      <c r="L5884"/>
      <c r="M5884"/>
      <c r="N5884"/>
      <c r="O5884"/>
      <c r="P5884"/>
      <c r="Q5884"/>
      <c r="R5884"/>
    </row>
    <row r="5885" spans="1:18" s="16" customFormat="1" x14ac:dyDescent="0.25">
      <c r="A5885"/>
      <c r="B5885" s="18"/>
      <c r="D5885"/>
      <c r="E5885"/>
      <c r="F5885"/>
      <c r="G5885"/>
      <c r="H5885"/>
      <c r="I5885"/>
      <c r="J5885"/>
      <c r="K5885"/>
      <c r="L5885"/>
      <c r="M5885"/>
      <c r="N5885"/>
      <c r="O5885"/>
      <c r="P5885"/>
      <c r="Q5885"/>
      <c r="R5885"/>
    </row>
    <row r="5886" spans="1:18" s="16" customFormat="1" x14ac:dyDescent="0.25">
      <c r="A5886"/>
      <c r="B5886" s="18"/>
      <c r="D5886"/>
      <c r="E5886"/>
      <c r="F5886"/>
      <c r="G5886"/>
      <c r="H5886"/>
      <c r="I5886"/>
      <c r="J5886"/>
      <c r="K5886"/>
      <c r="L5886"/>
      <c r="M5886"/>
      <c r="N5886"/>
      <c r="O5886"/>
      <c r="P5886"/>
      <c r="Q5886"/>
      <c r="R5886"/>
    </row>
    <row r="5887" spans="1:18" s="16" customFormat="1" x14ac:dyDescent="0.25">
      <c r="A5887"/>
      <c r="B5887" s="18"/>
      <c r="D5887"/>
      <c r="E5887"/>
      <c r="F5887"/>
      <c r="G5887"/>
      <c r="H5887"/>
      <c r="I5887"/>
      <c r="J5887"/>
      <c r="K5887"/>
      <c r="L5887"/>
      <c r="M5887"/>
      <c r="N5887"/>
      <c r="O5887"/>
      <c r="P5887"/>
      <c r="Q5887"/>
      <c r="R5887"/>
    </row>
    <row r="5888" spans="1:18" s="16" customFormat="1" x14ac:dyDescent="0.25">
      <c r="A5888"/>
      <c r="B5888" s="18"/>
      <c r="D5888"/>
      <c r="E5888"/>
      <c r="F5888"/>
      <c r="G5888"/>
      <c r="H5888"/>
      <c r="I5888"/>
      <c r="J5888"/>
      <c r="K5888"/>
      <c r="L5888"/>
      <c r="M5888"/>
      <c r="N5888"/>
      <c r="O5888"/>
      <c r="P5888"/>
      <c r="Q5888"/>
      <c r="R5888"/>
    </row>
    <row r="5889" spans="1:18" s="16" customFormat="1" x14ac:dyDescent="0.25">
      <c r="A5889"/>
      <c r="B5889" s="18"/>
      <c r="D5889"/>
      <c r="E5889"/>
      <c r="F5889"/>
      <c r="G5889"/>
      <c r="H5889"/>
      <c r="I5889"/>
      <c r="J5889"/>
      <c r="K5889"/>
      <c r="L5889"/>
      <c r="M5889"/>
      <c r="N5889"/>
      <c r="O5889"/>
      <c r="P5889"/>
      <c r="Q5889"/>
      <c r="R5889"/>
    </row>
    <row r="5890" spans="1:18" s="16" customFormat="1" x14ac:dyDescent="0.25">
      <c r="A5890"/>
      <c r="B5890" s="18"/>
      <c r="D5890"/>
      <c r="E5890"/>
      <c r="F5890"/>
      <c r="G5890"/>
      <c r="H5890"/>
      <c r="I5890"/>
      <c r="J5890"/>
      <c r="K5890"/>
      <c r="L5890"/>
      <c r="M5890"/>
      <c r="N5890"/>
      <c r="O5890"/>
      <c r="P5890"/>
      <c r="Q5890"/>
      <c r="R5890"/>
    </row>
    <row r="5891" spans="1:18" s="16" customFormat="1" x14ac:dyDescent="0.25">
      <c r="A5891"/>
      <c r="B5891" s="18"/>
      <c r="D5891"/>
      <c r="E5891"/>
      <c r="F5891"/>
      <c r="G5891"/>
      <c r="H5891"/>
      <c r="I5891"/>
      <c r="J5891"/>
      <c r="K5891"/>
      <c r="L5891"/>
      <c r="M5891"/>
      <c r="N5891"/>
      <c r="O5891"/>
      <c r="P5891"/>
      <c r="Q5891"/>
      <c r="R5891"/>
    </row>
    <row r="5892" spans="1:18" s="16" customFormat="1" x14ac:dyDescent="0.25">
      <c r="A5892"/>
      <c r="B5892" s="18"/>
      <c r="D5892"/>
      <c r="E5892"/>
      <c r="F5892"/>
      <c r="G5892"/>
      <c r="H5892"/>
      <c r="I5892"/>
      <c r="J5892"/>
      <c r="K5892"/>
      <c r="L5892"/>
      <c r="M5892"/>
      <c r="N5892"/>
      <c r="O5892"/>
      <c r="P5892"/>
      <c r="Q5892"/>
      <c r="R5892"/>
    </row>
    <row r="5893" spans="1:18" s="16" customFormat="1" x14ac:dyDescent="0.25">
      <c r="A5893"/>
      <c r="B5893" s="18"/>
      <c r="D5893"/>
      <c r="E5893"/>
      <c r="F5893"/>
      <c r="G5893"/>
      <c r="H5893"/>
      <c r="I5893"/>
      <c r="J5893"/>
      <c r="K5893"/>
      <c r="L5893"/>
      <c r="M5893"/>
      <c r="N5893"/>
      <c r="O5893"/>
      <c r="P5893"/>
      <c r="Q5893"/>
      <c r="R5893"/>
    </row>
    <row r="5894" spans="1:18" s="16" customFormat="1" x14ac:dyDescent="0.25">
      <c r="A5894"/>
      <c r="B5894" s="18"/>
      <c r="D5894"/>
      <c r="E5894"/>
      <c r="F5894"/>
      <c r="G5894"/>
      <c r="H5894"/>
      <c r="I5894"/>
      <c r="J5894"/>
      <c r="K5894"/>
      <c r="L5894"/>
      <c r="M5894"/>
      <c r="N5894"/>
      <c r="O5894"/>
      <c r="P5894"/>
      <c r="Q5894"/>
      <c r="R5894"/>
    </row>
    <row r="5895" spans="1:18" s="16" customFormat="1" x14ac:dyDescent="0.25">
      <c r="A5895"/>
      <c r="B5895" s="18"/>
      <c r="D5895"/>
      <c r="E5895"/>
      <c r="F5895"/>
      <c r="G5895"/>
      <c r="H5895"/>
      <c r="I5895"/>
      <c r="J5895"/>
      <c r="K5895"/>
      <c r="L5895"/>
      <c r="M5895"/>
      <c r="N5895"/>
      <c r="O5895"/>
      <c r="P5895"/>
      <c r="Q5895"/>
      <c r="R5895"/>
    </row>
    <row r="5896" spans="1:18" s="16" customFormat="1" x14ac:dyDescent="0.25">
      <c r="A5896"/>
      <c r="B5896" s="18"/>
      <c r="D5896"/>
      <c r="E5896"/>
      <c r="F5896"/>
      <c r="G5896"/>
      <c r="H5896"/>
      <c r="I5896"/>
      <c r="J5896"/>
      <c r="K5896"/>
      <c r="L5896"/>
      <c r="M5896"/>
      <c r="N5896"/>
      <c r="O5896"/>
      <c r="P5896"/>
      <c r="Q5896"/>
      <c r="R5896"/>
    </row>
    <row r="5897" spans="1:18" s="16" customFormat="1" x14ac:dyDescent="0.25">
      <c r="A5897"/>
      <c r="B5897" s="18"/>
      <c r="D5897"/>
      <c r="E5897"/>
      <c r="F5897"/>
      <c r="G5897"/>
      <c r="H5897"/>
      <c r="I5897"/>
      <c r="J5897"/>
      <c r="K5897"/>
      <c r="L5897"/>
      <c r="M5897"/>
      <c r="N5897"/>
      <c r="O5897"/>
      <c r="P5897"/>
      <c r="Q5897"/>
      <c r="R5897"/>
    </row>
    <row r="5898" spans="1:18" s="16" customFormat="1" x14ac:dyDescent="0.25">
      <c r="A5898"/>
      <c r="B5898" s="18"/>
      <c r="D5898"/>
      <c r="E5898"/>
      <c r="F5898"/>
      <c r="G5898"/>
      <c r="H5898"/>
      <c r="I5898"/>
      <c r="J5898"/>
      <c r="K5898"/>
      <c r="L5898"/>
      <c r="M5898"/>
      <c r="N5898"/>
      <c r="O5898"/>
      <c r="P5898"/>
      <c r="Q5898"/>
      <c r="R5898"/>
    </row>
    <row r="5899" spans="1:18" s="16" customFormat="1" x14ac:dyDescent="0.25">
      <c r="A5899"/>
      <c r="B5899" s="18"/>
      <c r="D5899"/>
      <c r="E5899"/>
      <c r="F5899"/>
      <c r="G5899"/>
      <c r="H5899"/>
      <c r="I5899"/>
      <c r="J5899"/>
      <c r="K5899"/>
      <c r="L5899"/>
      <c r="M5899"/>
      <c r="N5899"/>
      <c r="O5899"/>
      <c r="P5899"/>
      <c r="Q5899"/>
      <c r="R5899"/>
    </row>
    <row r="5900" spans="1:18" s="16" customFormat="1" x14ac:dyDescent="0.25">
      <c r="A5900"/>
      <c r="B5900" s="18"/>
      <c r="D5900"/>
      <c r="E5900"/>
      <c r="F5900"/>
      <c r="G5900"/>
      <c r="H5900"/>
      <c r="I5900"/>
      <c r="J5900"/>
      <c r="K5900"/>
      <c r="L5900"/>
      <c r="M5900"/>
      <c r="N5900"/>
      <c r="O5900"/>
      <c r="P5900"/>
      <c r="Q5900"/>
      <c r="R5900"/>
    </row>
    <row r="5901" spans="1:18" s="16" customFormat="1" x14ac:dyDescent="0.25">
      <c r="A5901"/>
      <c r="B5901" s="18"/>
      <c r="D5901"/>
      <c r="E5901"/>
      <c r="F5901"/>
      <c r="G5901"/>
      <c r="H5901"/>
      <c r="I5901"/>
      <c r="J5901"/>
      <c r="K5901"/>
      <c r="L5901"/>
      <c r="M5901"/>
      <c r="N5901"/>
      <c r="O5901"/>
      <c r="P5901"/>
      <c r="Q5901"/>
      <c r="R5901"/>
    </row>
    <row r="5902" spans="1:18" s="16" customFormat="1" x14ac:dyDescent="0.25">
      <c r="A5902"/>
      <c r="B5902" s="18"/>
      <c r="D5902"/>
      <c r="E5902"/>
      <c r="F5902"/>
      <c r="G5902"/>
      <c r="H5902"/>
      <c r="I5902"/>
      <c r="J5902"/>
      <c r="K5902"/>
      <c r="L5902"/>
      <c r="M5902"/>
      <c r="N5902"/>
      <c r="O5902"/>
      <c r="P5902"/>
      <c r="Q5902"/>
      <c r="R5902"/>
    </row>
    <row r="5903" spans="1:18" s="16" customFormat="1" x14ac:dyDescent="0.25">
      <c r="A5903"/>
      <c r="B5903" s="18"/>
      <c r="D5903"/>
      <c r="E5903"/>
      <c r="F5903"/>
      <c r="G5903"/>
      <c r="H5903"/>
      <c r="I5903"/>
      <c r="J5903"/>
      <c r="K5903"/>
      <c r="L5903"/>
      <c r="M5903"/>
      <c r="N5903"/>
      <c r="O5903"/>
      <c r="P5903"/>
      <c r="Q5903"/>
      <c r="R5903"/>
    </row>
    <row r="5904" spans="1:18" s="16" customFormat="1" x14ac:dyDescent="0.25">
      <c r="A5904"/>
      <c r="B5904" s="18"/>
      <c r="D5904"/>
      <c r="E5904"/>
      <c r="F5904"/>
      <c r="G5904"/>
      <c r="H5904"/>
      <c r="I5904"/>
      <c r="J5904"/>
      <c r="K5904"/>
      <c r="L5904"/>
      <c r="M5904"/>
      <c r="N5904"/>
      <c r="O5904"/>
      <c r="P5904"/>
      <c r="Q5904"/>
      <c r="R5904"/>
    </row>
    <row r="5905" spans="1:18" s="16" customFormat="1" x14ac:dyDescent="0.25">
      <c r="A5905"/>
      <c r="B5905" s="18"/>
      <c r="D5905"/>
      <c r="E5905"/>
      <c r="F5905"/>
      <c r="G5905"/>
      <c r="H5905"/>
      <c r="I5905"/>
      <c r="J5905"/>
      <c r="K5905"/>
      <c r="L5905"/>
      <c r="M5905"/>
      <c r="N5905"/>
      <c r="O5905"/>
      <c r="P5905"/>
      <c r="Q5905"/>
      <c r="R5905"/>
    </row>
    <row r="5906" spans="1:18" s="16" customFormat="1" x14ac:dyDescent="0.25">
      <c r="A5906"/>
      <c r="B5906" s="18"/>
      <c r="D5906"/>
      <c r="E5906"/>
      <c r="F5906"/>
      <c r="G5906"/>
      <c r="H5906"/>
      <c r="I5906"/>
      <c r="J5906"/>
      <c r="K5906"/>
      <c r="L5906"/>
      <c r="M5906"/>
      <c r="N5906"/>
      <c r="O5906"/>
      <c r="P5906"/>
      <c r="Q5906"/>
      <c r="R5906"/>
    </row>
    <row r="5907" spans="1:18" s="16" customFormat="1" x14ac:dyDescent="0.25">
      <c r="A5907"/>
      <c r="B5907" s="18"/>
      <c r="D5907"/>
      <c r="E5907"/>
      <c r="F5907"/>
      <c r="G5907"/>
      <c r="H5907"/>
      <c r="I5907"/>
      <c r="J5907"/>
      <c r="K5907"/>
      <c r="L5907"/>
      <c r="M5907"/>
      <c r="N5907"/>
      <c r="O5907"/>
      <c r="P5907"/>
      <c r="Q5907"/>
      <c r="R5907"/>
    </row>
    <row r="5908" spans="1:18" s="16" customFormat="1" x14ac:dyDescent="0.25">
      <c r="A5908"/>
      <c r="B5908" s="18"/>
      <c r="D5908"/>
      <c r="E5908"/>
      <c r="F5908"/>
      <c r="G5908"/>
      <c r="H5908"/>
      <c r="I5908"/>
      <c r="J5908"/>
      <c r="K5908"/>
      <c r="L5908"/>
      <c r="M5908"/>
      <c r="N5908"/>
      <c r="O5908"/>
      <c r="P5908"/>
      <c r="Q5908"/>
      <c r="R5908"/>
    </row>
    <row r="5909" spans="1:18" s="16" customFormat="1" x14ac:dyDescent="0.25">
      <c r="A5909"/>
      <c r="B5909" s="18"/>
      <c r="D5909"/>
      <c r="E5909"/>
      <c r="F5909"/>
      <c r="G5909"/>
      <c r="H5909"/>
      <c r="I5909"/>
      <c r="J5909"/>
      <c r="K5909"/>
      <c r="L5909"/>
      <c r="M5909"/>
      <c r="N5909"/>
      <c r="O5909"/>
      <c r="P5909"/>
      <c r="Q5909"/>
      <c r="R5909"/>
    </row>
    <row r="5910" spans="1:18" s="16" customFormat="1" x14ac:dyDescent="0.25">
      <c r="A5910"/>
      <c r="B5910" s="18"/>
      <c r="D5910"/>
      <c r="E5910"/>
      <c r="F5910"/>
      <c r="G5910"/>
      <c r="H5910"/>
      <c r="I5910"/>
      <c r="J5910"/>
      <c r="K5910"/>
      <c r="L5910"/>
      <c r="M5910"/>
      <c r="N5910"/>
      <c r="O5910"/>
      <c r="P5910"/>
      <c r="Q5910"/>
      <c r="R5910"/>
    </row>
    <row r="5911" spans="1:18" s="16" customFormat="1" x14ac:dyDescent="0.25">
      <c r="A5911"/>
      <c r="B5911" s="18"/>
      <c r="D5911"/>
      <c r="E5911"/>
      <c r="F5911"/>
      <c r="G5911"/>
      <c r="H5911"/>
      <c r="I5911"/>
      <c r="J5911"/>
      <c r="K5911"/>
      <c r="L5911"/>
      <c r="M5911"/>
      <c r="N5911"/>
      <c r="O5911"/>
      <c r="P5911"/>
      <c r="Q5911"/>
      <c r="R5911"/>
    </row>
    <row r="5912" spans="1:18" s="16" customFormat="1" x14ac:dyDescent="0.25">
      <c r="A5912"/>
      <c r="B5912" s="17"/>
      <c r="D5912"/>
      <c r="E5912"/>
      <c r="F5912"/>
      <c r="G5912"/>
      <c r="H5912"/>
      <c r="I5912"/>
      <c r="J5912"/>
      <c r="K5912"/>
      <c r="L5912"/>
      <c r="M5912"/>
      <c r="N5912"/>
      <c r="O5912"/>
      <c r="P5912"/>
      <c r="Q5912"/>
      <c r="R5912"/>
    </row>
    <row r="5913" spans="1:18" s="16" customFormat="1" x14ac:dyDescent="0.25">
      <c r="A5913"/>
      <c r="B5913" s="18"/>
      <c r="D5913"/>
      <c r="E5913"/>
      <c r="F5913"/>
      <c r="G5913"/>
      <c r="H5913"/>
      <c r="I5913"/>
      <c r="J5913"/>
      <c r="K5913"/>
      <c r="L5913"/>
      <c r="M5913"/>
      <c r="N5913"/>
      <c r="O5913"/>
      <c r="P5913"/>
      <c r="Q5913"/>
      <c r="R5913"/>
    </row>
    <row r="5914" spans="1:18" s="16" customFormat="1" x14ac:dyDescent="0.25">
      <c r="A5914"/>
      <c r="B5914" s="18"/>
      <c r="D5914"/>
      <c r="E5914"/>
      <c r="F5914"/>
      <c r="G5914"/>
      <c r="H5914"/>
      <c r="I5914"/>
      <c r="J5914"/>
      <c r="K5914"/>
      <c r="L5914"/>
      <c r="M5914"/>
      <c r="N5914"/>
      <c r="O5914"/>
      <c r="P5914"/>
      <c r="Q5914"/>
      <c r="R5914"/>
    </row>
    <row r="5915" spans="1:18" s="16" customFormat="1" x14ac:dyDescent="0.25">
      <c r="A5915"/>
      <c r="B5915" s="18"/>
      <c r="D5915"/>
      <c r="E5915"/>
      <c r="F5915"/>
      <c r="G5915"/>
      <c r="H5915"/>
      <c r="I5915"/>
      <c r="J5915"/>
      <c r="K5915"/>
      <c r="L5915"/>
      <c r="M5915"/>
      <c r="N5915"/>
      <c r="O5915"/>
      <c r="P5915"/>
      <c r="Q5915"/>
      <c r="R5915"/>
    </row>
    <row r="5916" spans="1:18" s="16" customFormat="1" x14ac:dyDescent="0.25">
      <c r="A5916"/>
      <c r="B5916" s="18"/>
      <c r="D5916"/>
      <c r="E5916"/>
      <c r="F5916"/>
      <c r="G5916"/>
      <c r="H5916"/>
      <c r="I5916"/>
      <c r="J5916"/>
      <c r="K5916"/>
      <c r="L5916"/>
      <c r="M5916"/>
      <c r="N5916"/>
      <c r="O5916"/>
      <c r="P5916"/>
      <c r="Q5916"/>
      <c r="R5916"/>
    </row>
    <row r="5917" spans="1:18" s="16" customFormat="1" x14ac:dyDescent="0.25">
      <c r="A5917"/>
      <c r="B5917" s="18"/>
      <c r="D5917"/>
      <c r="E5917"/>
      <c r="F5917"/>
      <c r="G5917"/>
      <c r="H5917"/>
      <c r="I5917"/>
      <c r="J5917"/>
      <c r="K5917"/>
      <c r="L5917"/>
      <c r="M5917"/>
      <c r="N5917"/>
      <c r="O5917"/>
      <c r="P5917"/>
      <c r="Q5917"/>
      <c r="R5917"/>
    </row>
    <row r="5918" spans="1:18" s="16" customFormat="1" x14ac:dyDescent="0.25">
      <c r="A5918"/>
      <c r="B5918" s="18"/>
      <c r="D5918"/>
      <c r="E5918"/>
      <c r="F5918"/>
      <c r="G5918"/>
      <c r="H5918"/>
      <c r="I5918"/>
      <c r="J5918"/>
      <c r="K5918"/>
      <c r="L5918"/>
      <c r="M5918"/>
      <c r="N5918"/>
      <c r="O5918"/>
      <c r="P5918"/>
      <c r="Q5918"/>
      <c r="R5918"/>
    </row>
    <row r="5919" spans="1:18" s="16" customFormat="1" x14ac:dyDescent="0.25">
      <c r="A5919"/>
      <c r="B5919" s="18"/>
      <c r="D5919"/>
      <c r="E5919"/>
      <c r="F5919"/>
      <c r="G5919"/>
      <c r="H5919"/>
      <c r="I5919"/>
      <c r="J5919"/>
      <c r="K5919"/>
      <c r="L5919"/>
      <c r="M5919"/>
      <c r="N5919"/>
      <c r="O5919"/>
      <c r="P5919"/>
      <c r="Q5919"/>
      <c r="R5919"/>
    </row>
    <row r="5920" spans="1:18" s="16" customFormat="1" x14ac:dyDescent="0.25">
      <c r="A5920"/>
      <c r="B5920" s="18"/>
      <c r="D5920"/>
      <c r="E5920"/>
      <c r="F5920"/>
      <c r="G5920"/>
      <c r="H5920"/>
      <c r="I5920"/>
      <c r="J5920"/>
      <c r="K5920"/>
      <c r="L5920"/>
      <c r="M5920"/>
      <c r="N5920"/>
      <c r="O5920"/>
      <c r="P5920"/>
      <c r="Q5920"/>
      <c r="R5920"/>
    </row>
    <row r="5921" spans="1:18" s="16" customFormat="1" x14ac:dyDescent="0.25">
      <c r="A5921"/>
      <c r="B5921" s="18"/>
      <c r="D5921"/>
      <c r="E5921"/>
      <c r="F5921"/>
      <c r="G5921"/>
      <c r="H5921"/>
      <c r="I5921"/>
      <c r="J5921"/>
      <c r="K5921"/>
      <c r="L5921"/>
      <c r="M5921"/>
      <c r="N5921"/>
      <c r="O5921"/>
      <c r="P5921"/>
      <c r="Q5921"/>
      <c r="R5921"/>
    </row>
    <row r="5922" spans="1:18" s="16" customFormat="1" x14ac:dyDescent="0.25">
      <c r="A5922"/>
      <c r="B5922" s="18"/>
      <c r="D5922"/>
      <c r="E5922"/>
      <c r="F5922"/>
      <c r="G5922"/>
      <c r="H5922"/>
      <c r="I5922"/>
      <c r="J5922"/>
      <c r="K5922"/>
      <c r="L5922"/>
      <c r="M5922"/>
      <c r="N5922"/>
      <c r="O5922"/>
      <c r="P5922"/>
      <c r="Q5922"/>
      <c r="R5922"/>
    </row>
    <row r="5923" spans="1:18" s="16" customFormat="1" x14ac:dyDescent="0.25">
      <c r="A5923"/>
      <c r="B5923" s="18"/>
      <c r="D5923"/>
      <c r="E5923"/>
      <c r="F5923"/>
      <c r="G5923"/>
      <c r="H5923"/>
      <c r="I5923"/>
      <c r="J5923"/>
      <c r="K5923"/>
      <c r="L5923"/>
      <c r="M5923"/>
      <c r="N5923"/>
      <c r="O5923"/>
      <c r="P5923"/>
      <c r="Q5923"/>
      <c r="R5923"/>
    </row>
    <row r="5924" spans="1:18" s="16" customFormat="1" x14ac:dyDescent="0.25">
      <c r="A5924"/>
      <c r="B5924" s="18"/>
      <c r="D5924"/>
      <c r="E5924"/>
      <c r="F5924"/>
      <c r="G5924"/>
      <c r="H5924"/>
      <c r="I5924"/>
      <c r="J5924"/>
      <c r="K5924"/>
      <c r="L5924"/>
      <c r="M5924"/>
      <c r="N5924"/>
      <c r="O5924"/>
      <c r="P5924"/>
      <c r="Q5924"/>
      <c r="R5924"/>
    </row>
    <row r="5925" spans="1:18" s="16" customFormat="1" x14ac:dyDescent="0.25">
      <c r="A5925"/>
      <c r="B5925" s="18"/>
      <c r="D5925"/>
      <c r="E5925"/>
      <c r="F5925"/>
      <c r="G5925"/>
      <c r="H5925"/>
      <c r="I5925"/>
      <c r="J5925"/>
      <c r="K5925"/>
      <c r="L5925"/>
      <c r="M5925"/>
      <c r="N5925"/>
      <c r="O5925"/>
      <c r="P5925"/>
      <c r="Q5925"/>
      <c r="R5925"/>
    </row>
    <row r="5926" spans="1:18" s="16" customFormat="1" x14ac:dyDescent="0.25">
      <c r="A5926"/>
      <c r="B5926" s="18"/>
      <c r="D5926"/>
      <c r="E5926"/>
      <c r="F5926"/>
      <c r="G5926"/>
      <c r="H5926"/>
      <c r="I5926"/>
      <c r="J5926"/>
      <c r="K5926"/>
      <c r="L5926"/>
      <c r="M5926"/>
      <c r="N5926"/>
      <c r="O5926"/>
      <c r="P5926"/>
      <c r="Q5926"/>
      <c r="R5926"/>
    </row>
    <row r="5927" spans="1:18" s="16" customFormat="1" x14ac:dyDescent="0.25">
      <c r="A5927"/>
      <c r="B5927" s="18"/>
      <c r="D5927"/>
      <c r="E5927"/>
      <c r="F5927"/>
      <c r="G5927"/>
      <c r="H5927"/>
      <c r="I5927"/>
      <c r="J5927"/>
      <c r="K5927"/>
      <c r="L5927"/>
      <c r="M5927"/>
      <c r="N5927"/>
      <c r="O5927"/>
      <c r="P5927"/>
      <c r="Q5927"/>
      <c r="R5927"/>
    </row>
    <row r="5928" spans="1:18" s="16" customFormat="1" x14ac:dyDescent="0.25">
      <c r="A5928"/>
      <c r="B5928" s="18"/>
      <c r="D5928"/>
      <c r="E5928"/>
      <c r="F5928"/>
      <c r="G5928"/>
      <c r="H5928"/>
      <c r="I5928"/>
      <c r="J5928"/>
      <c r="K5928"/>
      <c r="L5928"/>
      <c r="M5928"/>
      <c r="N5928"/>
      <c r="O5928"/>
      <c r="P5928"/>
      <c r="Q5928"/>
      <c r="R5928"/>
    </row>
    <row r="5929" spans="1:18" s="16" customFormat="1" x14ac:dyDescent="0.25">
      <c r="A5929"/>
      <c r="B5929" s="18"/>
      <c r="D5929"/>
      <c r="E5929"/>
      <c r="F5929"/>
      <c r="G5929"/>
      <c r="H5929"/>
      <c r="I5929"/>
      <c r="J5929"/>
      <c r="K5929"/>
      <c r="L5929"/>
      <c r="M5929"/>
      <c r="N5929"/>
      <c r="O5929"/>
      <c r="P5929"/>
      <c r="Q5929"/>
      <c r="R5929"/>
    </row>
    <row r="5930" spans="1:18" s="16" customFormat="1" x14ac:dyDescent="0.25">
      <c r="A5930"/>
      <c r="B5930" s="18"/>
      <c r="D5930"/>
      <c r="E5930"/>
      <c r="F5930"/>
      <c r="G5930"/>
      <c r="H5930"/>
      <c r="I5930"/>
      <c r="J5930"/>
      <c r="K5930"/>
      <c r="L5930"/>
      <c r="M5930"/>
      <c r="N5930"/>
      <c r="O5930"/>
      <c r="P5930"/>
      <c r="Q5930"/>
      <c r="R5930"/>
    </row>
    <row r="5931" spans="1:18" s="16" customFormat="1" x14ac:dyDescent="0.25">
      <c r="A5931"/>
      <c r="B5931" s="18"/>
      <c r="D5931"/>
      <c r="E5931"/>
      <c r="F5931"/>
      <c r="G5931"/>
      <c r="H5931"/>
      <c r="I5931"/>
      <c r="J5931"/>
      <c r="K5931"/>
      <c r="L5931"/>
      <c r="M5931"/>
      <c r="N5931"/>
      <c r="O5931"/>
      <c r="P5931"/>
      <c r="Q5931"/>
      <c r="R5931"/>
    </row>
    <row r="5932" spans="1:18" s="16" customFormat="1" x14ac:dyDescent="0.25">
      <c r="A5932"/>
      <c r="B5932" s="18"/>
      <c r="D5932"/>
      <c r="E5932"/>
      <c r="F5932"/>
      <c r="G5932"/>
      <c r="H5932"/>
      <c r="I5932"/>
      <c r="J5932"/>
      <c r="K5932"/>
      <c r="L5932"/>
      <c r="M5932"/>
      <c r="N5932"/>
      <c r="O5932"/>
      <c r="P5932"/>
      <c r="Q5932"/>
      <c r="R5932"/>
    </row>
    <row r="5933" spans="1:18" s="16" customFormat="1" x14ac:dyDescent="0.25">
      <c r="A5933"/>
      <c r="B5933" s="18"/>
      <c r="D5933"/>
      <c r="E5933"/>
      <c r="F5933"/>
      <c r="G5933"/>
      <c r="H5933"/>
      <c r="I5933"/>
      <c r="J5933"/>
      <c r="K5933"/>
      <c r="L5933"/>
      <c r="M5933"/>
      <c r="N5933"/>
      <c r="O5933"/>
      <c r="P5933"/>
      <c r="Q5933"/>
      <c r="R5933"/>
    </row>
    <row r="5934" spans="1:18" s="16" customFormat="1" x14ac:dyDescent="0.25">
      <c r="A5934"/>
      <c r="B5934" s="18"/>
      <c r="D5934"/>
      <c r="E5934"/>
      <c r="F5934"/>
      <c r="G5934"/>
      <c r="H5934"/>
      <c r="I5934"/>
      <c r="J5934"/>
      <c r="K5934"/>
      <c r="L5934"/>
      <c r="M5934"/>
      <c r="N5934"/>
      <c r="O5934"/>
      <c r="P5934"/>
      <c r="Q5934"/>
      <c r="R5934"/>
    </row>
    <row r="5935" spans="1:18" s="16" customFormat="1" x14ac:dyDescent="0.25">
      <c r="A5935"/>
      <c r="B5935" s="18"/>
      <c r="D5935"/>
      <c r="E5935"/>
      <c r="F5935"/>
      <c r="G5935"/>
      <c r="H5935"/>
      <c r="I5935"/>
      <c r="J5935"/>
      <c r="K5935"/>
      <c r="L5935"/>
      <c r="M5935"/>
      <c r="N5935"/>
      <c r="O5935"/>
      <c r="P5935"/>
      <c r="Q5935"/>
      <c r="R5935"/>
    </row>
    <row r="5936" spans="1:18" s="16" customFormat="1" x14ac:dyDescent="0.25">
      <c r="A5936"/>
      <c r="B5936" s="18"/>
      <c r="D5936"/>
      <c r="E5936"/>
      <c r="F5936"/>
      <c r="G5936"/>
      <c r="H5936"/>
      <c r="I5936"/>
      <c r="J5936"/>
      <c r="K5936"/>
      <c r="L5936"/>
      <c r="M5936"/>
      <c r="N5936"/>
      <c r="O5936"/>
      <c r="P5936"/>
      <c r="Q5936"/>
      <c r="R5936"/>
    </row>
    <row r="5937" spans="1:18" s="16" customFormat="1" x14ac:dyDescent="0.25">
      <c r="A5937"/>
      <c r="B5937" s="18"/>
      <c r="D5937"/>
      <c r="E5937"/>
      <c r="F5937"/>
      <c r="G5937"/>
      <c r="H5937"/>
      <c r="I5937"/>
      <c r="J5937"/>
      <c r="K5937"/>
      <c r="L5937"/>
      <c r="M5937"/>
      <c r="N5937"/>
      <c r="O5937"/>
      <c r="P5937"/>
      <c r="Q5937"/>
      <c r="R5937"/>
    </row>
    <row r="5938" spans="1:18" s="16" customFormat="1" x14ac:dyDescent="0.25">
      <c r="A5938"/>
      <c r="B5938" s="18"/>
      <c r="D5938"/>
      <c r="E5938"/>
      <c r="F5938"/>
      <c r="G5938"/>
      <c r="H5938"/>
      <c r="I5938"/>
      <c r="J5938"/>
      <c r="K5938"/>
      <c r="L5938"/>
      <c r="M5938"/>
      <c r="N5938"/>
      <c r="O5938"/>
      <c r="P5938"/>
      <c r="Q5938"/>
      <c r="R5938"/>
    </row>
    <row r="5939" spans="1:18" s="16" customFormat="1" x14ac:dyDescent="0.25">
      <c r="A5939"/>
      <c r="B5939" s="18"/>
      <c r="D5939"/>
      <c r="E5939"/>
      <c r="F5939"/>
      <c r="G5939"/>
      <c r="H5939"/>
      <c r="I5939"/>
      <c r="J5939"/>
      <c r="K5939"/>
      <c r="L5939"/>
      <c r="M5939"/>
      <c r="N5939"/>
      <c r="O5939"/>
      <c r="P5939"/>
      <c r="Q5939"/>
      <c r="R5939"/>
    </row>
    <row r="5940" spans="1:18" s="16" customFormat="1" x14ac:dyDescent="0.25">
      <c r="A5940"/>
      <c r="B5940" s="18"/>
      <c r="D5940"/>
      <c r="E5940"/>
      <c r="F5940"/>
      <c r="G5940"/>
      <c r="H5940"/>
      <c r="I5940"/>
      <c r="J5940"/>
      <c r="K5940"/>
      <c r="L5940"/>
      <c r="M5940"/>
      <c r="N5940"/>
      <c r="O5940"/>
      <c r="P5940"/>
      <c r="Q5940"/>
      <c r="R5940"/>
    </row>
    <row r="5941" spans="1:18" s="16" customFormat="1" x14ac:dyDescent="0.25">
      <c r="A5941"/>
      <c r="B5941" s="18"/>
      <c r="D5941"/>
      <c r="E5941"/>
      <c r="F5941"/>
      <c r="G5941"/>
      <c r="H5941"/>
      <c r="I5941"/>
      <c r="J5941"/>
      <c r="K5941"/>
      <c r="L5941"/>
      <c r="M5941"/>
      <c r="N5941"/>
      <c r="O5941"/>
      <c r="P5941"/>
      <c r="Q5941"/>
      <c r="R5941"/>
    </row>
    <row r="5942" spans="1:18" s="16" customFormat="1" x14ac:dyDescent="0.25">
      <c r="A5942"/>
      <c r="B5942" s="18"/>
      <c r="D5942"/>
      <c r="E5942"/>
      <c r="F5942"/>
      <c r="G5942"/>
      <c r="H5942"/>
      <c r="I5942"/>
      <c r="J5942"/>
      <c r="K5942"/>
      <c r="L5942"/>
      <c r="M5942"/>
      <c r="N5942"/>
      <c r="O5942"/>
      <c r="P5942"/>
      <c r="Q5942"/>
      <c r="R5942"/>
    </row>
    <row r="5943" spans="1:18" s="16" customFormat="1" x14ac:dyDescent="0.25">
      <c r="A5943"/>
      <c r="B5943" s="18"/>
      <c r="D5943"/>
      <c r="E5943"/>
      <c r="F5943"/>
      <c r="G5943"/>
      <c r="H5943"/>
      <c r="I5943"/>
      <c r="J5943"/>
      <c r="K5943"/>
      <c r="L5943"/>
      <c r="M5943"/>
      <c r="N5943"/>
      <c r="O5943"/>
      <c r="P5943"/>
      <c r="Q5943"/>
      <c r="R5943"/>
    </row>
    <row r="5944" spans="1:18" s="16" customFormat="1" x14ac:dyDescent="0.25">
      <c r="A5944"/>
      <c r="B5944" s="18"/>
      <c r="D5944"/>
      <c r="E5944"/>
      <c r="F5944"/>
      <c r="G5944"/>
      <c r="H5944"/>
      <c r="I5944"/>
      <c r="J5944"/>
      <c r="K5944"/>
      <c r="L5944"/>
      <c r="M5944"/>
      <c r="N5944"/>
      <c r="O5944"/>
      <c r="P5944"/>
      <c r="Q5944"/>
      <c r="R5944"/>
    </row>
    <row r="5945" spans="1:18" s="16" customFormat="1" x14ac:dyDescent="0.25">
      <c r="A5945"/>
      <c r="B5945" s="18"/>
      <c r="D5945"/>
      <c r="E5945"/>
      <c r="F5945"/>
      <c r="G5945"/>
      <c r="H5945"/>
      <c r="I5945"/>
      <c r="J5945"/>
      <c r="K5945"/>
      <c r="L5945"/>
      <c r="M5945"/>
      <c r="N5945"/>
      <c r="O5945"/>
      <c r="P5945"/>
      <c r="Q5945"/>
      <c r="R5945"/>
    </row>
    <row r="5946" spans="1:18" s="16" customFormat="1" x14ac:dyDescent="0.25">
      <c r="A5946"/>
      <c r="B5946" s="18"/>
      <c r="D5946"/>
      <c r="E5946"/>
      <c r="F5946"/>
      <c r="G5946"/>
      <c r="H5946"/>
      <c r="I5946"/>
      <c r="J5946"/>
      <c r="K5946"/>
      <c r="L5946"/>
      <c r="M5946"/>
      <c r="N5946"/>
      <c r="O5946"/>
      <c r="P5946"/>
      <c r="Q5946"/>
      <c r="R5946"/>
    </row>
    <row r="5947" spans="1:18" s="16" customFormat="1" x14ac:dyDescent="0.25">
      <c r="A5947"/>
      <c r="B5947" s="18"/>
      <c r="D5947"/>
      <c r="E5947"/>
      <c r="F5947"/>
      <c r="G5947"/>
      <c r="H5947"/>
      <c r="I5947"/>
      <c r="J5947"/>
      <c r="K5947"/>
      <c r="L5947"/>
      <c r="M5947"/>
      <c r="N5947"/>
      <c r="O5947"/>
      <c r="P5947"/>
      <c r="Q5947"/>
      <c r="R5947"/>
    </row>
    <row r="5948" spans="1:18" s="16" customFormat="1" x14ac:dyDescent="0.25">
      <c r="A5948"/>
      <c r="B5948" s="18"/>
      <c r="D5948"/>
      <c r="E5948"/>
      <c r="F5948"/>
      <c r="G5948"/>
      <c r="H5948"/>
      <c r="I5948"/>
      <c r="J5948"/>
      <c r="K5948"/>
      <c r="L5948"/>
      <c r="M5948"/>
      <c r="N5948"/>
      <c r="O5948"/>
      <c r="P5948"/>
      <c r="Q5948"/>
      <c r="R5948"/>
    </row>
    <row r="5949" spans="1:18" s="16" customFormat="1" x14ac:dyDescent="0.25">
      <c r="A5949"/>
      <c r="B5949" s="18"/>
      <c r="D5949"/>
      <c r="E5949"/>
      <c r="F5949"/>
      <c r="G5949"/>
      <c r="H5949"/>
      <c r="I5949"/>
      <c r="J5949"/>
      <c r="K5949"/>
      <c r="L5949"/>
      <c r="M5949"/>
      <c r="N5949"/>
      <c r="O5949"/>
      <c r="P5949"/>
      <c r="Q5949"/>
      <c r="R5949"/>
    </row>
    <row r="5950" spans="1:18" s="16" customFormat="1" x14ac:dyDescent="0.25">
      <c r="A5950"/>
      <c r="B5950" s="18"/>
      <c r="D5950"/>
      <c r="E5950"/>
      <c r="F5950"/>
      <c r="G5950"/>
      <c r="H5950"/>
      <c r="I5950"/>
      <c r="J5950"/>
      <c r="K5950"/>
      <c r="L5950"/>
      <c r="M5950"/>
      <c r="N5950"/>
      <c r="O5950"/>
      <c r="P5950"/>
      <c r="Q5950"/>
      <c r="R5950"/>
    </row>
    <row r="5951" spans="1:18" s="16" customFormat="1" x14ac:dyDescent="0.25">
      <c r="A5951"/>
      <c r="B5951" s="18"/>
      <c r="D5951"/>
      <c r="E5951"/>
      <c r="F5951"/>
      <c r="G5951"/>
      <c r="H5951"/>
      <c r="I5951"/>
      <c r="J5951"/>
      <c r="K5951"/>
      <c r="L5951"/>
      <c r="M5951"/>
      <c r="N5951"/>
      <c r="O5951"/>
      <c r="P5951"/>
      <c r="Q5951"/>
      <c r="R5951"/>
    </row>
    <row r="5952" spans="1:18" s="16" customFormat="1" x14ac:dyDescent="0.25">
      <c r="A5952"/>
      <c r="B5952" s="18"/>
      <c r="D5952"/>
      <c r="E5952"/>
      <c r="F5952"/>
      <c r="G5952"/>
      <c r="H5952"/>
      <c r="I5952"/>
      <c r="J5952"/>
      <c r="K5952"/>
      <c r="L5952"/>
      <c r="M5952"/>
      <c r="N5952"/>
      <c r="O5952"/>
      <c r="P5952"/>
      <c r="Q5952"/>
      <c r="R5952"/>
    </row>
    <row r="5953" spans="1:18" s="16" customFormat="1" x14ac:dyDescent="0.25">
      <c r="A5953"/>
      <c r="B5953" s="18"/>
      <c r="D5953"/>
      <c r="E5953"/>
      <c r="F5953"/>
      <c r="G5953"/>
      <c r="H5953"/>
      <c r="I5953"/>
      <c r="J5953"/>
      <c r="K5953"/>
      <c r="L5953"/>
      <c r="M5953"/>
      <c r="N5953"/>
      <c r="O5953"/>
      <c r="P5953"/>
      <c r="Q5953"/>
      <c r="R5953"/>
    </row>
    <row r="5954" spans="1:18" s="16" customFormat="1" x14ac:dyDescent="0.25">
      <c r="A5954"/>
      <c r="B5954" s="18"/>
      <c r="D5954"/>
      <c r="E5954"/>
      <c r="F5954"/>
      <c r="G5954"/>
      <c r="H5954"/>
      <c r="I5954"/>
      <c r="J5954"/>
      <c r="K5954"/>
      <c r="L5954"/>
      <c r="M5954"/>
      <c r="N5954"/>
      <c r="O5954"/>
      <c r="P5954"/>
      <c r="Q5954"/>
      <c r="R5954"/>
    </row>
    <row r="5955" spans="1:18" s="16" customFormat="1" x14ac:dyDescent="0.25">
      <c r="A5955"/>
      <c r="B5955" s="18"/>
      <c r="D5955"/>
      <c r="E5955"/>
      <c r="F5955"/>
      <c r="G5955"/>
      <c r="H5955"/>
      <c r="I5955"/>
      <c r="J5955"/>
      <c r="K5955"/>
      <c r="L5955"/>
      <c r="M5955"/>
      <c r="N5955"/>
      <c r="O5955"/>
      <c r="P5955"/>
      <c r="Q5955"/>
      <c r="R5955"/>
    </row>
    <row r="5956" spans="1:18" s="16" customFormat="1" x14ac:dyDescent="0.25">
      <c r="A5956"/>
      <c r="B5956" s="18"/>
      <c r="D5956"/>
      <c r="E5956"/>
      <c r="F5956"/>
      <c r="G5956"/>
      <c r="H5956"/>
      <c r="I5956"/>
      <c r="J5956"/>
      <c r="K5956"/>
      <c r="L5956"/>
      <c r="M5956"/>
      <c r="N5956"/>
      <c r="O5956"/>
      <c r="P5956"/>
      <c r="Q5956"/>
      <c r="R5956"/>
    </row>
    <row r="5957" spans="1:18" s="16" customFormat="1" x14ac:dyDescent="0.25">
      <c r="A5957"/>
      <c r="B5957" s="18"/>
      <c r="D5957"/>
      <c r="E5957"/>
      <c r="F5957"/>
      <c r="G5957"/>
      <c r="H5957"/>
      <c r="I5957"/>
      <c r="J5957"/>
      <c r="K5957"/>
      <c r="L5957"/>
      <c r="M5957"/>
      <c r="N5957"/>
      <c r="O5957"/>
      <c r="P5957"/>
      <c r="Q5957"/>
      <c r="R5957"/>
    </row>
    <row r="5958" spans="1:18" s="16" customFormat="1" x14ac:dyDescent="0.25">
      <c r="A5958"/>
      <c r="B5958" s="18"/>
      <c r="D5958"/>
      <c r="E5958"/>
      <c r="F5958"/>
      <c r="G5958"/>
      <c r="H5958"/>
      <c r="I5958"/>
      <c r="J5958"/>
      <c r="K5958"/>
      <c r="L5958"/>
      <c r="M5958"/>
      <c r="N5958"/>
      <c r="O5958"/>
      <c r="P5958"/>
      <c r="Q5958"/>
      <c r="R5958"/>
    </row>
    <row r="5959" spans="1:18" s="16" customFormat="1" x14ac:dyDescent="0.25">
      <c r="A5959"/>
      <c r="B5959" s="18"/>
      <c r="D5959"/>
      <c r="E5959"/>
      <c r="F5959"/>
      <c r="G5959"/>
      <c r="H5959"/>
      <c r="I5959"/>
      <c r="J5959"/>
      <c r="K5959"/>
      <c r="L5959"/>
      <c r="M5959"/>
      <c r="N5959"/>
      <c r="O5959"/>
      <c r="P5959"/>
      <c r="Q5959"/>
      <c r="R5959"/>
    </row>
    <row r="5960" spans="1:18" s="16" customFormat="1" x14ac:dyDescent="0.25">
      <c r="A5960"/>
      <c r="B5960" s="18"/>
      <c r="D5960"/>
      <c r="E5960"/>
      <c r="F5960"/>
      <c r="G5960"/>
      <c r="H5960"/>
      <c r="I5960"/>
      <c r="J5960"/>
      <c r="K5960"/>
      <c r="L5960"/>
      <c r="M5960"/>
      <c r="N5960"/>
      <c r="O5960"/>
      <c r="P5960"/>
      <c r="Q5960"/>
      <c r="R5960"/>
    </row>
    <row r="5961" spans="1:18" s="16" customFormat="1" x14ac:dyDescent="0.25">
      <c r="A5961"/>
      <c r="B5961" s="18"/>
      <c r="D5961"/>
      <c r="E5961"/>
      <c r="F5961"/>
      <c r="G5961"/>
      <c r="H5961"/>
      <c r="I5961"/>
      <c r="J5961"/>
      <c r="K5961"/>
      <c r="L5961"/>
      <c r="M5961"/>
      <c r="N5961"/>
      <c r="O5961"/>
      <c r="P5961"/>
      <c r="Q5961"/>
      <c r="R5961"/>
    </row>
    <row r="5962" spans="1:18" s="16" customFormat="1" x14ac:dyDescent="0.25">
      <c r="A5962"/>
      <c r="B5962" s="17"/>
      <c r="D5962"/>
      <c r="E5962"/>
      <c r="F5962"/>
      <c r="G5962"/>
      <c r="H5962"/>
      <c r="I5962"/>
      <c r="J5962"/>
      <c r="K5962"/>
      <c r="L5962"/>
      <c r="M5962"/>
      <c r="N5962"/>
      <c r="O5962"/>
      <c r="P5962"/>
      <c r="Q5962"/>
      <c r="R5962"/>
    </row>
    <row r="5963" spans="1:18" s="16" customFormat="1" x14ac:dyDescent="0.25">
      <c r="A5963"/>
      <c r="B5963" s="18"/>
      <c r="D5963"/>
      <c r="E5963"/>
      <c r="F5963"/>
      <c r="G5963"/>
      <c r="H5963"/>
      <c r="I5963"/>
      <c r="J5963"/>
      <c r="K5963"/>
      <c r="L5963"/>
      <c r="M5963"/>
      <c r="N5963"/>
      <c r="O5963"/>
      <c r="P5963"/>
      <c r="Q5963"/>
      <c r="R5963"/>
    </row>
    <row r="5964" spans="1:18" s="16" customFormat="1" x14ac:dyDescent="0.25">
      <c r="A5964"/>
      <c r="B5964" s="18"/>
      <c r="D5964"/>
      <c r="E5964"/>
      <c r="F5964"/>
      <c r="G5964"/>
      <c r="H5964"/>
      <c r="I5964"/>
      <c r="J5964"/>
      <c r="K5964"/>
      <c r="L5964"/>
      <c r="M5964"/>
      <c r="N5964"/>
      <c r="O5964"/>
      <c r="P5964"/>
      <c r="Q5964"/>
      <c r="R5964"/>
    </row>
    <row r="5965" spans="1:18" s="16" customFormat="1" x14ac:dyDescent="0.25">
      <c r="A5965"/>
      <c r="B5965" s="18"/>
      <c r="D5965"/>
      <c r="E5965"/>
      <c r="F5965"/>
      <c r="G5965"/>
      <c r="H5965"/>
      <c r="I5965"/>
      <c r="J5965"/>
      <c r="K5965"/>
      <c r="L5965"/>
      <c r="M5965"/>
      <c r="N5965"/>
      <c r="O5965"/>
      <c r="P5965"/>
      <c r="Q5965"/>
      <c r="R5965"/>
    </row>
    <row r="5966" spans="1:18" s="16" customFormat="1" x14ac:dyDescent="0.25">
      <c r="A5966"/>
      <c r="B5966" s="18"/>
      <c r="D5966"/>
      <c r="E5966"/>
      <c r="F5966"/>
      <c r="G5966"/>
      <c r="H5966"/>
      <c r="I5966"/>
      <c r="J5966"/>
      <c r="K5966"/>
      <c r="L5966"/>
      <c r="M5966"/>
      <c r="N5966"/>
      <c r="O5966"/>
      <c r="P5966"/>
      <c r="Q5966"/>
      <c r="R5966"/>
    </row>
    <row r="5967" spans="1:18" s="16" customFormat="1" x14ac:dyDescent="0.25">
      <c r="A5967"/>
      <c r="B5967" s="18"/>
      <c r="D5967"/>
      <c r="E5967"/>
      <c r="F5967"/>
      <c r="G5967"/>
      <c r="H5967"/>
      <c r="I5967"/>
      <c r="J5967"/>
      <c r="K5967"/>
      <c r="L5967"/>
      <c r="M5967"/>
      <c r="N5967"/>
      <c r="O5967"/>
      <c r="P5967"/>
      <c r="Q5967"/>
      <c r="R5967"/>
    </row>
    <row r="5968" spans="1:18" s="16" customFormat="1" x14ac:dyDescent="0.25">
      <c r="A5968"/>
      <c r="B5968" s="18"/>
      <c r="D5968"/>
      <c r="E5968"/>
      <c r="F5968"/>
      <c r="G5968"/>
      <c r="H5968"/>
      <c r="I5968"/>
      <c r="J5968"/>
      <c r="K5968"/>
      <c r="L5968"/>
      <c r="M5968"/>
      <c r="N5968"/>
      <c r="O5968"/>
      <c r="P5968"/>
      <c r="Q5968"/>
      <c r="R5968"/>
    </row>
    <row r="5969" spans="1:18" s="16" customFormat="1" x14ac:dyDescent="0.25">
      <c r="A5969"/>
      <c r="B5969" s="18"/>
      <c r="D5969"/>
      <c r="E5969"/>
      <c r="F5969"/>
      <c r="G5969"/>
      <c r="H5969"/>
      <c r="I5969"/>
      <c r="J5969"/>
      <c r="K5969"/>
      <c r="L5969"/>
      <c r="M5969"/>
      <c r="N5969"/>
      <c r="O5969"/>
      <c r="P5969"/>
      <c r="Q5969"/>
      <c r="R5969"/>
    </row>
    <row r="5970" spans="1:18" s="16" customFormat="1" x14ac:dyDescent="0.25">
      <c r="A5970"/>
      <c r="B5970" s="18"/>
      <c r="D5970"/>
      <c r="E5970"/>
      <c r="F5970"/>
      <c r="G5970"/>
      <c r="H5970"/>
      <c r="I5970"/>
      <c r="J5970"/>
      <c r="K5970"/>
      <c r="L5970"/>
      <c r="M5970"/>
      <c r="N5970"/>
      <c r="O5970"/>
      <c r="P5970"/>
      <c r="Q5970"/>
      <c r="R5970"/>
    </row>
    <row r="5971" spans="1:18" s="16" customFormat="1" x14ac:dyDescent="0.25">
      <c r="A5971"/>
      <c r="B5971" s="18"/>
      <c r="D5971"/>
      <c r="E5971"/>
      <c r="F5971"/>
      <c r="G5971"/>
      <c r="H5971"/>
      <c r="I5971"/>
      <c r="J5971"/>
      <c r="K5971"/>
      <c r="L5971"/>
      <c r="M5971"/>
      <c r="N5971"/>
      <c r="O5971"/>
      <c r="P5971"/>
      <c r="Q5971"/>
      <c r="R5971"/>
    </row>
    <row r="5972" spans="1:18" s="16" customFormat="1" x14ac:dyDescent="0.25">
      <c r="A5972"/>
      <c r="B5972" s="18"/>
      <c r="D5972"/>
      <c r="E5972"/>
      <c r="F5972"/>
      <c r="G5972"/>
      <c r="H5972"/>
      <c r="I5972"/>
      <c r="J5972"/>
      <c r="K5972"/>
      <c r="L5972"/>
      <c r="M5972"/>
      <c r="N5972"/>
      <c r="O5972"/>
      <c r="P5972"/>
      <c r="Q5972"/>
      <c r="R5972"/>
    </row>
    <row r="5973" spans="1:18" s="16" customFormat="1" x14ac:dyDescent="0.25">
      <c r="A5973"/>
      <c r="B5973" s="18"/>
      <c r="D5973"/>
      <c r="E5973"/>
      <c r="F5973"/>
      <c r="G5973"/>
      <c r="H5973"/>
      <c r="I5973"/>
      <c r="J5973"/>
      <c r="K5973"/>
      <c r="L5973"/>
      <c r="M5973"/>
      <c r="N5973"/>
      <c r="O5973"/>
      <c r="P5973"/>
      <c r="Q5973"/>
      <c r="R5973"/>
    </row>
    <row r="5974" spans="1:18" s="16" customFormat="1" x14ac:dyDescent="0.25">
      <c r="A5974"/>
      <c r="B5974" s="18"/>
      <c r="D5974"/>
      <c r="E5974"/>
      <c r="F5974"/>
      <c r="G5974"/>
      <c r="H5974"/>
      <c r="I5974"/>
      <c r="J5974"/>
      <c r="K5974"/>
      <c r="L5974"/>
      <c r="M5974"/>
      <c r="N5974"/>
      <c r="O5974"/>
      <c r="P5974"/>
      <c r="Q5974"/>
      <c r="R5974"/>
    </row>
    <row r="5975" spans="1:18" s="16" customFormat="1" x14ac:dyDescent="0.25">
      <c r="A5975"/>
      <c r="B5975" s="18"/>
      <c r="D5975"/>
      <c r="E5975"/>
      <c r="F5975"/>
      <c r="G5975"/>
      <c r="H5975"/>
      <c r="I5975"/>
      <c r="J5975"/>
      <c r="K5975"/>
      <c r="L5975"/>
      <c r="M5975"/>
      <c r="N5975"/>
      <c r="O5975"/>
      <c r="P5975"/>
      <c r="Q5975"/>
      <c r="R5975"/>
    </row>
    <row r="5976" spans="1:18" s="16" customFormat="1" x14ac:dyDescent="0.25">
      <c r="A5976"/>
      <c r="B5976" s="18"/>
      <c r="D5976"/>
      <c r="E5976"/>
      <c r="F5976"/>
      <c r="G5976"/>
      <c r="H5976"/>
      <c r="I5976"/>
      <c r="J5976"/>
      <c r="K5976"/>
      <c r="L5976"/>
      <c r="M5976"/>
      <c r="N5976"/>
      <c r="O5976"/>
      <c r="P5976"/>
      <c r="Q5976"/>
      <c r="R5976"/>
    </row>
    <row r="5977" spans="1:18" s="16" customFormat="1" x14ac:dyDescent="0.25">
      <c r="A5977"/>
      <c r="B5977" s="18"/>
      <c r="D5977"/>
      <c r="E5977"/>
      <c r="F5977"/>
      <c r="G5977"/>
      <c r="H5977"/>
      <c r="I5977"/>
      <c r="J5977"/>
      <c r="K5977"/>
      <c r="L5977"/>
      <c r="M5977"/>
      <c r="N5977"/>
      <c r="O5977"/>
      <c r="P5977"/>
      <c r="Q5977"/>
      <c r="R5977"/>
    </row>
    <row r="5978" spans="1:18" s="16" customFormat="1" x14ac:dyDescent="0.25">
      <c r="A5978"/>
      <c r="B5978" s="18"/>
      <c r="D5978"/>
      <c r="E5978"/>
      <c r="F5978"/>
      <c r="G5978"/>
      <c r="H5978"/>
      <c r="I5978"/>
      <c r="J5978"/>
      <c r="K5978"/>
      <c r="L5978"/>
      <c r="M5978"/>
      <c r="N5978"/>
      <c r="O5978"/>
      <c r="P5978"/>
      <c r="Q5978"/>
      <c r="R5978"/>
    </row>
    <row r="5979" spans="1:18" s="16" customFormat="1" x14ac:dyDescent="0.25">
      <c r="A5979"/>
      <c r="B5979" s="18"/>
      <c r="D5979"/>
      <c r="E5979"/>
      <c r="F5979"/>
      <c r="G5979"/>
      <c r="H5979"/>
      <c r="I5979"/>
      <c r="J5979"/>
      <c r="K5979"/>
      <c r="L5979"/>
      <c r="M5979"/>
      <c r="N5979"/>
      <c r="O5979"/>
      <c r="P5979"/>
      <c r="Q5979"/>
      <c r="R5979"/>
    </row>
    <row r="5980" spans="1:18" s="16" customFormat="1" x14ac:dyDescent="0.25">
      <c r="A5980"/>
      <c r="B5980" s="18"/>
      <c r="D5980"/>
      <c r="E5980"/>
      <c r="F5980"/>
      <c r="G5980"/>
      <c r="H5980"/>
      <c r="I5980"/>
      <c r="J5980"/>
      <c r="K5980"/>
      <c r="L5980"/>
      <c r="M5980"/>
      <c r="N5980"/>
      <c r="O5980"/>
      <c r="P5980"/>
      <c r="Q5980"/>
      <c r="R5980"/>
    </row>
    <row r="5981" spans="1:18" s="16" customFormat="1" x14ac:dyDescent="0.25">
      <c r="A5981"/>
      <c r="B5981" s="18"/>
      <c r="D5981"/>
      <c r="E5981"/>
      <c r="F5981"/>
      <c r="G5981"/>
      <c r="H5981"/>
      <c r="I5981"/>
      <c r="J5981"/>
      <c r="K5981"/>
      <c r="L5981"/>
      <c r="M5981"/>
      <c r="N5981"/>
      <c r="O5981"/>
      <c r="P5981"/>
      <c r="Q5981"/>
      <c r="R5981"/>
    </row>
    <row r="5982" spans="1:18" s="16" customFormat="1" x14ac:dyDescent="0.25">
      <c r="A5982"/>
      <c r="B5982" s="18"/>
      <c r="D5982"/>
      <c r="E5982"/>
      <c r="F5982"/>
      <c r="G5982"/>
      <c r="H5982"/>
      <c r="I5982"/>
      <c r="J5982"/>
      <c r="K5982"/>
      <c r="L5982"/>
      <c r="M5982"/>
      <c r="N5982"/>
      <c r="O5982"/>
      <c r="P5982"/>
      <c r="Q5982"/>
      <c r="R5982"/>
    </row>
    <row r="5983" spans="1:18" s="16" customFormat="1" x14ac:dyDescent="0.25">
      <c r="A5983"/>
      <c r="B5983" s="18"/>
      <c r="D5983"/>
      <c r="E5983"/>
      <c r="F5983"/>
      <c r="G5983"/>
      <c r="H5983"/>
      <c r="I5983"/>
      <c r="J5983"/>
      <c r="K5983"/>
      <c r="L5983"/>
      <c r="M5983"/>
      <c r="N5983"/>
      <c r="O5983"/>
      <c r="P5983"/>
      <c r="Q5983"/>
      <c r="R5983"/>
    </row>
    <row r="5984" spans="1:18" s="16" customFormat="1" x14ac:dyDescent="0.25">
      <c r="A5984"/>
      <c r="B5984" s="18"/>
      <c r="D5984"/>
      <c r="E5984"/>
      <c r="F5984"/>
      <c r="G5984"/>
      <c r="H5984"/>
      <c r="I5984"/>
      <c r="J5984"/>
      <c r="K5984"/>
      <c r="L5984"/>
      <c r="M5984"/>
      <c r="N5984"/>
      <c r="O5984"/>
      <c r="P5984"/>
      <c r="Q5984"/>
      <c r="R5984"/>
    </row>
    <row r="5985" spans="1:18" s="16" customFormat="1" x14ac:dyDescent="0.25">
      <c r="A5985"/>
      <c r="B5985" s="18"/>
      <c r="D5985"/>
      <c r="E5985"/>
      <c r="F5985"/>
      <c r="G5985"/>
      <c r="H5985"/>
      <c r="I5985"/>
      <c r="J5985"/>
      <c r="K5985"/>
      <c r="L5985"/>
      <c r="M5985"/>
      <c r="N5985"/>
      <c r="O5985"/>
      <c r="P5985"/>
      <c r="Q5985"/>
      <c r="R5985"/>
    </row>
    <row r="5986" spans="1:18" s="16" customFormat="1" x14ac:dyDescent="0.25">
      <c r="A5986"/>
      <c r="B5986" s="18"/>
      <c r="D5986"/>
      <c r="E5986"/>
      <c r="F5986"/>
      <c r="G5986"/>
      <c r="H5986"/>
      <c r="I5986"/>
      <c r="J5986"/>
      <c r="K5986"/>
      <c r="L5986"/>
      <c r="M5986"/>
      <c r="N5986"/>
      <c r="O5986"/>
      <c r="P5986"/>
      <c r="Q5986"/>
      <c r="R5986"/>
    </row>
    <row r="5987" spans="1:18" s="16" customFormat="1" x14ac:dyDescent="0.25">
      <c r="A5987"/>
      <c r="B5987" s="18"/>
      <c r="D5987"/>
      <c r="E5987"/>
      <c r="F5987"/>
      <c r="G5987"/>
      <c r="H5987"/>
      <c r="I5987"/>
      <c r="J5987"/>
      <c r="K5987"/>
      <c r="L5987"/>
      <c r="M5987"/>
      <c r="N5987"/>
      <c r="O5987"/>
      <c r="P5987"/>
      <c r="Q5987"/>
      <c r="R5987"/>
    </row>
    <row r="5988" spans="1:18" s="16" customFormat="1" x14ac:dyDescent="0.25">
      <c r="A5988"/>
      <c r="B5988" s="18"/>
      <c r="D5988"/>
      <c r="E5988"/>
      <c r="F5988"/>
      <c r="G5988"/>
      <c r="H5988"/>
      <c r="I5988"/>
      <c r="J5988"/>
      <c r="K5988"/>
      <c r="L5988"/>
      <c r="M5988"/>
      <c r="N5988"/>
      <c r="O5988"/>
      <c r="P5988"/>
      <c r="Q5988"/>
      <c r="R5988"/>
    </row>
    <row r="5989" spans="1:18" s="16" customFormat="1" x14ac:dyDescent="0.25">
      <c r="A5989"/>
      <c r="B5989" s="18"/>
      <c r="D5989"/>
      <c r="E5989"/>
      <c r="F5989"/>
      <c r="G5989"/>
      <c r="H5989"/>
      <c r="I5989"/>
      <c r="J5989"/>
      <c r="K5989"/>
      <c r="L5989"/>
      <c r="M5989"/>
      <c r="N5989"/>
      <c r="O5989"/>
      <c r="P5989"/>
      <c r="Q5989"/>
      <c r="R5989"/>
    </row>
    <row r="5990" spans="1:18" s="16" customFormat="1" x14ac:dyDescent="0.25">
      <c r="A5990"/>
      <c r="B5990" s="18"/>
      <c r="D5990"/>
      <c r="E5990"/>
      <c r="F5990"/>
      <c r="G5990"/>
      <c r="H5990"/>
      <c r="I5990"/>
      <c r="J5990"/>
      <c r="K5990"/>
      <c r="L5990"/>
      <c r="M5990"/>
      <c r="N5990"/>
      <c r="O5990"/>
      <c r="P5990"/>
      <c r="Q5990"/>
      <c r="R5990"/>
    </row>
    <row r="5991" spans="1:18" s="16" customFormat="1" x14ac:dyDescent="0.25">
      <c r="A5991"/>
      <c r="B5991" s="18"/>
      <c r="D5991"/>
      <c r="E5991"/>
      <c r="F5991"/>
      <c r="G5991"/>
      <c r="H5991"/>
      <c r="I5991"/>
      <c r="J5991"/>
      <c r="K5991"/>
      <c r="L5991"/>
      <c r="M5991"/>
      <c r="N5991"/>
      <c r="O5991"/>
      <c r="P5991"/>
      <c r="Q5991"/>
      <c r="R5991"/>
    </row>
    <row r="5992" spans="1:18" s="16" customFormat="1" x14ac:dyDescent="0.25">
      <c r="A5992"/>
      <c r="B5992" s="18"/>
      <c r="D5992"/>
      <c r="E5992"/>
      <c r="F5992"/>
      <c r="G5992"/>
      <c r="H5992"/>
      <c r="I5992"/>
      <c r="J5992"/>
      <c r="K5992"/>
      <c r="L5992"/>
      <c r="M5992"/>
      <c r="N5992"/>
      <c r="O5992"/>
      <c r="P5992"/>
      <c r="Q5992"/>
      <c r="R5992"/>
    </row>
    <row r="5993" spans="1:18" s="16" customFormat="1" x14ac:dyDescent="0.25">
      <c r="A5993"/>
      <c r="B5993" s="18"/>
      <c r="D5993"/>
      <c r="E5993"/>
      <c r="F5993"/>
      <c r="G5993"/>
      <c r="H5993"/>
      <c r="I5993"/>
      <c r="J5993"/>
      <c r="K5993"/>
      <c r="L5993"/>
      <c r="M5993"/>
      <c r="N5993"/>
      <c r="O5993"/>
      <c r="P5993"/>
      <c r="Q5993"/>
      <c r="R5993"/>
    </row>
    <row r="5994" spans="1:18" s="16" customFormat="1" x14ac:dyDescent="0.25">
      <c r="A5994"/>
      <c r="B5994" s="18"/>
      <c r="D5994"/>
      <c r="E5994"/>
      <c r="F5994"/>
      <c r="G5994"/>
      <c r="H5994"/>
      <c r="I5994"/>
      <c r="J5994"/>
      <c r="K5994"/>
      <c r="L5994"/>
      <c r="M5994"/>
      <c r="N5994"/>
      <c r="O5994"/>
      <c r="P5994"/>
      <c r="Q5994"/>
      <c r="R5994"/>
    </row>
    <row r="5995" spans="1:18" s="16" customFormat="1" x14ac:dyDescent="0.25">
      <c r="A5995"/>
      <c r="B5995" s="18"/>
      <c r="D5995"/>
      <c r="E5995"/>
      <c r="F5995"/>
      <c r="G5995"/>
      <c r="H5995"/>
      <c r="I5995"/>
      <c r="J5995"/>
      <c r="K5995"/>
      <c r="L5995"/>
      <c r="M5995"/>
      <c r="N5995"/>
      <c r="O5995"/>
      <c r="P5995"/>
      <c r="Q5995"/>
      <c r="R5995"/>
    </row>
    <row r="5996" spans="1:18" s="16" customFormat="1" x14ac:dyDescent="0.25">
      <c r="A5996"/>
      <c r="B5996" s="18"/>
      <c r="D5996"/>
      <c r="E5996"/>
      <c r="F5996"/>
      <c r="G5996"/>
      <c r="H5996"/>
      <c r="I5996"/>
      <c r="J5996"/>
      <c r="K5996"/>
      <c r="L5996"/>
      <c r="M5996"/>
      <c r="N5996"/>
      <c r="O5996"/>
      <c r="P5996"/>
      <c r="Q5996"/>
      <c r="R5996"/>
    </row>
    <row r="5997" spans="1:18" s="16" customFormat="1" x14ac:dyDescent="0.25">
      <c r="A5997"/>
      <c r="B5997" s="18"/>
      <c r="D5997"/>
      <c r="E5997"/>
      <c r="F5997"/>
      <c r="G5997"/>
      <c r="H5997"/>
      <c r="I5997"/>
      <c r="J5997"/>
      <c r="K5997"/>
      <c r="L5997"/>
      <c r="M5997"/>
      <c r="N5997"/>
      <c r="O5997"/>
      <c r="P5997"/>
      <c r="Q5997"/>
      <c r="R5997"/>
    </row>
    <row r="5998" spans="1:18" s="16" customFormat="1" x14ac:dyDescent="0.25">
      <c r="A5998"/>
      <c r="B5998" s="18"/>
      <c r="D5998"/>
      <c r="E5998"/>
      <c r="F5998"/>
      <c r="G5998"/>
      <c r="H5998"/>
      <c r="I5998"/>
      <c r="J5998"/>
      <c r="K5998"/>
      <c r="L5998"/>
      <c r="M5998"/>
      <c r="N5998"/>
      <c r="O5998"/>
      <c r="P5998"/>
      <c r="Q5998"/>
      <c r="R5998"/>
    </row>
    <row r="5999" spans="1:18" s="16" customFormat="1" x14ac:dyDescent="0.25">
      <c r="A5999"/>
      <c r="B5999" s="18"/>
      <c r="D5999"/>
      <c r="E5999"/>
      <c r="F5999"/>
      <c r="G5999"/>
      <c r="H5999"/>
      <c r="I5999"/>
      <c r="J5999"/>
      <c r="K5999"/>
      <c r="L5999"/>
      <c r="M5999"/>
      <c r="N5999"/>
      <c r="O5999"/>
      <c r="P5999"/>
      <c r="Q5999"/>
      <c r="R5999"/>
    </row>
    <row r="6000" spans="1:18" s="16" customFormat="1" x14ac:dyDescent="0.25">
      <c r="A6000"/>
      <c r="B6000" s="18"/>
      <c r="D6000"/>
      <c r="E6000"/>
      <c r="F6000"/>
      <c r="G6000"/>
      <c r="H6000"/>
      <c r="I6000"/>
      <c r="J6000"/>
      <c r="K6000"/>
      <c r="L6000"/>
      <c r="M6000"/>
      <c r="N6000"/>
      <c r="O6000"/>
      <c r="P6000"/>
      <c r="Q6000"/>
      <c r="R6000"/>
    </row>
    <row r="6001" spans="1:18" s="16" customFormat="1" x14ac:dyDescent="0.25">
      <c r="A6001"/>
      <c r="B6001" s="18"/>
      <c r="D6001"/>
      <c r="E6001"/>
      <c r="F6001"/>
      <c r="G6001"/>
      <c r="H6001"/>
      <c r="I6001"/>
      <c r="J6001"/>
      <c r="K6001"/>
      <c r="L6001"/>
      <c r="M6001"/>
      <c r="N6001"/>
      <c r="O6001"/>
      <c r="P6001"/>
      <c r="Q6001"/>
      <c r="R6001"/>
    </row>
    <row r="6002" spans="1:18" s="16" customFormat="1" x14ac:dyDescent="0.25">
      <c r="A6002"/>
      <c r="B6002" s="18"/>
      <c r="D6002"/>
      <c r="E6002"/>
      <c r="F6002"/>
      <c r="G6002"/>
      <c r="H6002"/>
      <c r="I6002"/>
      <c r="J6002"/>
      <c r="K6002"/>
      <c r="L6002"/>
      <c r="M6002"/>
      <c r="N6002"/>
      <c r="O6002"/>
      <c r="P6002"/>
      <c r="Q6002"/>
      <c r="R6002"/>
    </row>
    <row r="6003" spans="1:18" s="16" customFormat="1" x14ac:dyDescent="0.25">
      <c r="A6003"/>
      <c r="B6003" s="18"/>
      <c r="D6003"/>
      <c r="E6003"/>
      <c r="F6003"/>
      <c r="G6003"/>
      <c r="H6003"/>
      <c r="I6003"/>
      <c r="J6003"/>
      <c r="K6003"/>
      <c r="L6003"/>
      <c r="M6003"/>
      <c r="N6003"/>
      <c r="O6003"/>
      <c r="P6003"/>
      <c r="Q6003"/>
      <c r="R6003"/>
    </row>
    <row r="6004" spans="1:18" s="16" customFormat="1" x14ac:dyDescent="0.25">
      <c r="A6004"/>
      <c r="B6004" s="18"/>
      <c r="D6004"/>
      <c r="E6004"/>
      <c r="F6004"/>
      <c r="G6004"/>
      <c r="H6004"/>
      <c r="I6004"/>
      <c r="J6004"/>
      <c r="K6004"/>
      <c r="L6004"/>
      <c r="M6004"/>
      <c r="N6004"/>
      <c r="O6004"/>
      <c r="P6004"/>
      <c r="Q6004"/>
      <c r="R6004"/>
    </row>
    <row r="6005" spans="1:18" s="16" customFormat="1" x14ac:dyDescent="0.25">
      <c r="A6005"/>
      <c r="B6005" s="18"/>
      <c r="D6005"/>
      <c r="E6005"/>
      <c r="F6005"/>
      <c r="G6005"/>
      <c r="H6005"/>
      <c r="I6005"/>
      <c r="J6005"/>
      <c r="K6005"/>
      <c r="L6005"/>
      <c r="M6005"/>
      <c r="N6005"/>
      <c r="O6005"/>
      <c r="P6005"/>
      <c r="Q6005"/>
      <c r="R6005"/>
    </row>
    <row r="6006" spans="1:18" s="16" customFormat="1" x14ac:dyDescent="0.25">
      <c r="A6006"/>
      <c r="B6006" s="18"/>
      <c r="D6006"/>
      <c r="E6006"/>
      <c r="F6006"/>
      <c r="G6006"/>
      <c r="H6006"/>
      <c r="I6006"/>
      <c r="J6006"/>
      <c r="K6006"/>
      <c r="L6006"/>
      <c r="M6006"/>
      <c r="N6006"/>
      <c r="O6006"/>
      <c r="P6006"/>
      <c r="Q6006"/>
      <c r="R6006"/>
    </row>
    <row r="6007" spans="1:18" s="16" customFormat="1" x14ac:dyDescent="0.25">
      <c r="A6007"/>
      <c r="B6007" s="18"/>
      <c r="D6007"/>
      <c r="E6007"/>
      <c r="F6007"/>
      <c r="G6007"/>
      <c r="H6007"/>
      <c r="I6007"/>
      <c r="J6007"/>
      <c r="K6007"/>
      <c r="L6007"/>
      <c r="M6007"/>
      <c r="N6007"/>
      <c r="O6007"/>
      <c r="P6007"/>
      <c r="Q6007"/>
      <c r="R6007"/>
    </row>
    <row r="6008" spans="1:18" s="16" customFormat="1" x14ac:dyDescent="0.25">
      <c r="A6008"/>
      <c r="B6008" s="18"/>
      <c r="D6008"/>
      <c r="E6008"/>
      <c r="F6008"/>
      <c r="G6008"/>
      <c r="H6008"/>
      <c r="I6008"/>
      <c r="J6008"/>
      <c r="K6008"/>
      <c r="L6008"/>
      <c r="M6008"/>
      <c r="N6008"/>
      <c r="O6008"/>
      <c r="P6008"/>
      <c r="Q6008"/>
      <c r="R6008"/>
    </row>
    <row r="6009" spans="1:18" s="16" customFormat="1" x14ac:dyDescent="0.25">
      <c r="A6009"/>
      <c r="B6009" s="18"/>
      <c r="D6009"/>
      <c r="E6009"/>
      <c r="F6009"/>
      <c r="G6009"/>
      <c r="H6009"/>
      <c r="I6009"/>
      <c r="J6009"/>
      <c r="K6009"/>
      <c r="L6009"/>
      <c r="M6009"/>
      <c r="N6009"/>
      <c r="O6009"/>
      <c r="P6009"/>
      <c r="Q6009"/>
      <c r="R6009"/>
    </row>
    <row r="6010" spans="1:18" s="16" customFormat="1" x14ac:dyDescent="0.25">
      <c r="A6010"/>
      <c r="B6010" s="18"/>
      <c r="D6010"/>
      <c r="E6010"/>
      <c r="F6010"/>
      <c r="G6010"/>
      <c r="H6010"/>
      <c r="I6010"/>
      <c r="J6010"/>
      <c r="K6010"/>
      <c r="L6010"/>
      <c r="M6010"/>
      <c r="N6010"/>
      <c r="O6010"/>
      <c r="P6010"/>
      <c r="Q6010"/>
      <c r="R6010"/>
    </row>
    <row r="6011" spans="1:18" s="16" customFormat="1" x14ac:dyDescent="0.25">
      <c r="A6011"/>
      <c r="B6011" s="18"/>
      <c r="D6011"/>
      <c r="E6011"/>
      <c r="F6011"/>
      <c r="G6011"/>
      <c r="H6011"/>
      <c r="I6011"/>
      <c r="J6011"/>
      <c r="K6011"/>
      <c r="L6011"/>
      <c r="M6011"/>
      <c r="N6011"/>
      <c r="O6011"/>
      <c r="P6011"/>
      <c r="Q6011"/>
      <c r="R6011"/>
    </row>
    <row r="6012" spans="1:18" s="16" customFormat="1" x14ac:dyDescent="0.25">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D78514-E452-4FD9-A0DD-6A9936230FBB}">
  <sheetPr codeName="Sheet6"/>
  <dimension ref="A1:R6012"/>
  <sheetViews>
    <sheetView zoomScale="70" zoomScaleNormal="70" workbookViewId="0"/>
  </sheetViews>
  <sheetFormatPr defaultRowHeight="15" x14ac:dyDescent="0.25"/>
  <cols>
    <col min="1" max="1" width="12.85546875" bestFit="1" customWidth="1"/>
    <col min="2" max="2" width="10" bestFit="1" customWidth="1"/>
    <col min="3" max="3" width="8.140625" style="16" bestFit="1" customWidth="1"/>
    <col min="11" max="11" width="11.42578125" bestFit="1" customWidth="1"/>
    <col min="18" max="18" width="38.85546875" bestFit="1" customWidth="1"/>
  </cols>
  <sheetData>
    <row r="1" spans="1:18" x14ac:dyDescent="0.25">
      <c r="A1" t="s">
        <v>94</v>
      </c>
      <c r="B1" t="s">
        <v>95</v>
      </c>
    </row>
    <row r="2" spans="1:18" x14ac:dyDescent="0.25">
      <c r="A2" t="s">
        <v>46</v>
      </c>
    </row>
    <row r="3" spans="1:18" x14ac:dyDescent="0.25">
      <c r="A3" s="19">
        <v>45979</v>
      </c>
      <c r="B3" s="20">
        <v>0.40873842592592591</v>
      </c>
      <c r="C3" s="21">
        <v>50.140999999999998</v>
      </c>
      <c r="D3" s="17"/>
      <c r="I3">
        <v>193</v>
      </c>
      <c r="J3" t="s">
        <v>19</v>
      </c>
      <c r="K3" s="28">
        <v>847.99</v>
      </c>
      <c r="R3" t="s">
        <v>55</v>
      </c>
    </row>
    <row r="4" spans="1:18" x14ac:dyDescent="0.25">
      <c r="A4" s="19">
        <v>45979</v>
      </c>
      <c r="B4" s="20">
        <v>0.40875</v>
      </c>
      <c r="C4" s="21">
        <v>50.134</v>
      </c>
      <c r="I4">
        <v>222</v>
      </c>
      <c r="J4" t="s">
        <v>18</v>
      </c>
      <c r="K4" s="28">
        <v>676.21100000000001</v>
      </c>
    </row>
    <row r="5" spans="1:18" x14ac:dyDescent="0.25">
      <c r="A5" s="19">
        <v>45979</v>
      </c>
      <c r="B5" s="20">
        <v>0.4087615740740741</v>
      </c>
      <c r="C5" s="21">
        <v>50.134</v>
      </c>
      <c r="I5">
        <v>268</v>
      </c>
      <c r="J5" t="s">
        <v>17</v>
      </c>
      <c r="K5" s="28">
        <v>428.15600000000001</v>
      </c>
    </row>
    <row r="6" spans="1:18" x14ac:dyDescent="0.25">
      <c r="A6" s="19">
        <v>45979</v>
      </c>
      <c r="B6" s="20">
        <v>0.40877314814814814</v>
      </c>
      <c r="C6" s="21">
        <v>50.134999999999998</v>
      </c>
      <c r="D6" s="17"/>
      <c r="K6" s="28"/>
      <c r="N6" s="31" t="s">
        <v>16</v>
      </c>
      <c r="O6" s="31">
        <v>14</v>
      </c>
      <c r="P6" s="31" t="s">
        <v>54</v>
      </c>
    </row>
    <row r="7" spans="1:18" x14ac:dyDescent="0.25">
      <c r="A7" s="19">
        <v>45979</v>
      </c>
      <c r="B7" s="20">
        <v>0.40878472222222223</v>
      </c>
      <c r="C7" s="30">
        <v>50.131999999999998</v>
      </c>
      <c r="J7" t="s">
        <v>15</v>
      </c>
      <c r="K7" s="28">
        <v>-648.9</v>
      </c>
    </row>
    <row r="8" spans="1:18" x14ac:dyDescent="0.25">
      <c r="A8" s="19">
        <v>45979</v>
      </c>
      <c r="B8" s="20">
        <v>0.40879629629629627</v>
      </c>
      <c r="C8" s="21">
        <v>50.134</v>
      </c>
      <c r="J8" t="s">
        <v>15</v>
      </c>
      <c r="K8" s="28">
        <v>1398.96</v>
      </c>
    </row>
    <row r="9" spans="1:18" x14ac:dyDescent="0.25">
      <c r="A9" s="19">
        <v>45979</v>
      </c>
      <c r="B9" s="20">
        <v>0.40880787037037036</v>
      </c>
      <c r="C9" s="21">
        <v>50.137</v>
      </c>
      <c r="I9">
        <v>209</v>
      </c>
      <c r="J9" t="s">
        <v>14</v>
      </c>
      <c r="K9" s="28">
        <v>626.95000000000005</v>
      </c>
    </row>
    <row r="10" spans="1:18" x14ac:dyDescent="0.25">
      <c r="A10" s="19">
        <v>45979</v>
      </c>
      <c r="B10" s="20">
        <v>0.40881944444444446</v>
      </c>
      <c r="C10" s="21">
        <v>50.142000000000003</v>
      </c>
      <c r="D10" s="17"/>
      <c r="I10">
        <v>154</v>
      </c>
      <c r="J10" t="s">
        <v>13</v>
      </c>
      <c r="K10" s="28">
        <v>391.57</v>
      </c>
    </row>
    <row r="11" spans="1:18" x14ac:dyDescent="0.25">
      <c r="A11" s="19">
        <v>45979</v>
      </c>
      <c r="B11" s="20">
        <v>0.4088310185185185</v>
      </c>
      <c r="C11" s="21">
        <v>50.137</v>
      </c>
      <c r="D11" s="17"/>
      <c r="I11">
        <v>268</v>
      </c>
      <c r="J11" t="s">
        <v>12</v>
      </c>
      <c r="K11" s="28">
        <v>468.49502570000004</v>
      </c>
    </row>
    <row r="12" spans="1:18" x14ac:dyDescent="0.25">
      <c r="A12" s="19">
        <v>45979</v>
      </c>
      <c r="B12" s="20">
        <v>0.40884259259259259</v>
      </c>
      <c r="C12" s="29">
        <v>50.134999999999998</v>
      </c>
      <c r="D12" s="17"/>
      <c r="I12">
        <v>148</v>
      </c>
      <c r="J12" t="s">
        <v>10</v>
      </c>
      <c r="K12" s="28">
        <v>945.47299999999996</v>
      </c>
    </row>
    <row r="13" spans="1:18" x14ac:dyDescent="0.25">
      <c r="A13" s="19">
        <v>45979</v>
      </c>
      <c r="B13" s="20">
        <v>0.40885416666666669</v>
      </c>
      <c r="C13" s="29">
        <v>50.134999999999998</v>
      </c>
      <c r="D13" s="17"/>
      <c r="I13">
        <v>132</v>
      </c>
      <c r="J13" t="s">
        <v>10</v>
      </c>
      <c r="K13" s="28">
        <v>999.1</v>
      </c>
    </row>
    <row r="14" spans="1:18" x14ac:dyDescent="0.25">
      <c r="A14" s="19">
        <v>45979</v>
      </c>
      <c r="B14" s="20">
        <v>0.40886574074074072</v>
      </c>
      <c r="C14" s="29">
        <v>50.13</v>
      </c>
      <c r="D14" s="17"/>
      <c r="I14">
        <v>141</v>
      </c>
      <c r="J14" t="s">
        <v>11</v>
      </c>
      <c r="K14" s="28">
        <v>1000</v>
      </c>
    </row>
    <row r="15" spans="1:18" x14ac:dyDescent="0.25">
      <c r="A15" s="19">
        <v>45979</v>
      </c>
      <c r="B15" s="20">
        <v>0.40887731481481482</v>
      </c>
      <c r="C15" s="29">
        <v>50.134999999999998</v>
      </c>
      <c r="D15" s="17"/>
      <c r="I15">
        <v>135</v>
      </c>
      <c r="J15" t="s">
        <v>10</v>
      </c>
      <c r="K15" s="28">
        <v>996.74998000000005</v>
      </c>
    </row>
    <row r="16" spans="1:18" x14ac:dyDescent="0.25">
      <c r="A16" s="19">
        <v>45979</v>
      </c>
      <c r="B16" s="20">
        <v>0.40888888888888891</v>
      </c>
      <c r="C16" s="21">
        <v>50.134</v>
      </c>
      <c r="J16" t="s">
        <v>15</v>
      </c>
      <c r="K16" s="28">
        <v>-780.3</v>
      </c>
    </row>
    <row r="17" spans="1:11" x14ac:dyDescent="0.25">
      <c r="A17" s="19">
        <v>45979</v>
      </c>
      <c r="B17" s="20">
        <v>0.40890046296296295</v>
      </c>
      <c r="C17" s="21">
        <v>50.137999999999998</v>
      </c>
    </row>
    <row r="18" spans="1:11" x14ac:dyDescent="0.25">
      <c r="A18" s="19">
        <v>45979</v>
      </c>
      <c r="B18" s="20">
        <v>0.40891203703703705</v>
      </c>
      <c r="C18" s="21">
        <v>50.134</v>
      </c>
    </row>
    <row r="19" spans="1:11" x14ac:dyDescent="0.25">
      <c r="A19" s="19">
        <v>45979</v>
      </c>
      <c r="B19" s="20">
        <v>0.40892361111111108</v>
      </c>
      <c r="C19" s="21">
        <v>50.134999999999998</v>
      </c>
    </row>
    <row r="20" spans="1:11" x14ac:dyDescent="0.25">
      <c r="A20" s="19">
        <v>45979</v>
      </c>
      <c r="B20" s="20">
        <v>0.40893518518518518</v>
      </c>
      <c r="C20" s="21">
        <v>50.13</v>
      </c>
    </row>
    <row r="21" spans="1:11" x14ac:dyDescent="0.25">
      <c r="A21" s="19">
        <v>45979</v>
      </c>
      <c r="B21" s="20">
        <v>0.40894675925925927</v>
      </c>
      <c r="C21" s="21">
        <v>50.127000000000002</v>
      </c>
    </row>
    <row r="22" spans="1:11" x14ac:dyDescent="0.25">
      <c r="A22" s="19">
        <v>45979</v>
      </c>
      <c r="B22" s="20">
        <v>0.40895833333333331</v>
      </c>
      <c r="C22" s="21">
        <v>50.131</v>
      </c>
      <c r="I22">
        <v>130</v>
      </c>
      <c r="J22" t="s">
        <v>53</v>
      </c>
      <c r="K22" s="27">
        <v>271.90799432</v>
      </c>
    </row>
    <row r="23" spans="1:11" x14ac:dyDescent="0.25">
      <c r="A23" s="19">
        <v>45979</v>
      </c>
      <c r="B23" s="20">
        <v>0.40896990740740741</v>
      </c>
      <c r="C23" s="21">
        <v>50.128999999999998</v>
      </c>
      <c r="I23">
        <v>228</v>
      </c>
      <c r="J23" t="s">
        <v>52</v>
      </c>
      <c r="K23">
        <v>303.75</v>
      </c>
    </row>
    <row r="24" spans="1:11" x14ac:dyDescent="0.25">
      <c r="A24" s="19">
        <v>45979</v>
      </c>
      <c r="B24" s="20">
        <v>0.4089814814814815</v>
      </c>
      <c r="C24" s="21">
        <v>50.137999999999998</v>
      </c>
    </row>
    <row r="25" spans="1:11" x14ac:dyDescent="0.25">
      <c r="A25" s="19">
        <v>45979</v>
      </c>
      <c r="B25" s="20">
        <v>0.40899305555555554</v>
      </c>
      <c r="C25" s="21">
        <v>50.133000000000003</v>
      </c>
    </row>
    <row r="26" spans="1:11" x14ac:dyDescent="0.25">
      <c r="A26" s="19">
        <v>45979</v>
      </c>
      <c r="B26" s="20">
        <v>0.40900462962962963</v>
      </c>
      <c r="C26" s="21">
        <v>50.136000000000003</v>
      </c>
    </row>
    <row r="27" spans="1:11" x14ac:dyDescent="0.25">
      <c r="A27" s="19">
        <v>45979</v>
      </c>
      <c r="B27" s="20">
        <v>0.40901620370370373</v>
      </c>
      <c r="C27" s="21">
        <v>50.134999999999998</v>
      </c>
    </row>
    <row r="28" spans="1:11" x14ac:dyDescent="0.25">
      <c r="A28" s="19">
        <v>45979</v>
      </c>
      <c r="B28" s="20">
        <v>0.40902777777777777</v>
      </c>
      <c r="C28" s="21">
        <v>50.137999999999998</v>
      </c>
    </row>
    <row r="29" spans="1:11" x14ac:dyDescent="0.25">
      <c r="A29" s="19">
        <v>45979</v>
      </c>
      <c r="B29" s="20">
        <v>0.40903935185185186</v>
      </c>
      <c r="C29" s="21">
        <v>50.133000000000003</v>
      </c>
    </row>
    <row r="30" spans="1:11" x14ac:dyDescent="0.25">
      <c r="A30" s="19">
        <v>45979</v>
      </c>
      <c r="B30" s="20">
        <v>0.4090509259259259</v>
      </c>
      <c r="C30" s="21">
        <v>50.134</v>
      </c>
    </row>
    <row r="31" spans="1:11" x14ac:dyDescent="0.25">
      <c r="A31" s="19">
        <v>45979</v>
      </c>
      <c r="B31" s="20">
        <v>0.4090625</v>
      </c>
      <c r="C31" s="21">
        <v>50.140999999999998</v>
      </c>
    </row>
    <row r="32" spans="1:11" x14ac:dyDescent="0.25">
      <c r="A32" s="19">
        <v>45979</v>
      </c>
      <c r="B32" s="20">
        <v>0.40907407407407409</v>
      </c>
      <c r="C32" s="21">
        <v>50.131999999999998</v>
      </c>
    </row>
    <row r="33" spans="1:16" s="23" customFormat="1" x14ac:dyDescent="0.25">
      <c r="A33" s="26">
        <v>45979</v>
      </c>
      <c r="B33" s="20">
        <v>0.40908564814814813</v>
      </c>
      <c r="C33" s="21">
        <v>50.137999999999998</v>
      </c>
      <c r="I33" s="23">
        <v>211</v>
      </c>
      <c r="J33" s="23" t="s">
        <v>13</v>
      </c>
      <c r="K33" s="23">
        <v>291.5</v>
      </c>
    </row>
    <row r="34" spans="1:16" x14ac:dyDescent="0.25">
      <c r="A34" s="19">
        <v>45979</v>
      </c>
      <c r="B34" s="20">
        <v>0.40909722222222222</v>
      </c>
      <c r="C34" s="21">
        <v>50.14</v>
      </c>
      <c r="I34">
        <v>199</v>
      </c>
      <c r="J34" t="s">
        <v>51</v>
      </c>
      <c r="K34">
        <v>413.125</v>
      </c>
    </row>
    <row r="35" spans="1:16" s="23" customFormat="1" x14ac:dyDescent="0.25">
      <c r="A35" s="26">
        <v>45979</v>
      </c>
      <c r="B35" s="25">
        <v>0.40910879629629632</v>
      </c>
      <c r="C35" s="24">
        <v>50.145000000000003</v>
      </c>
      <c r="I35" s="23">
        <v>173</v>
      </c>
      <c r="J35" s="23" t="s">
        <v>13</v>
      </c>
      <c r="K35" s="23">
        <v>397.375</v>
      </c>
    </row>
    <row r="36" spans="1:16" x14ac:dyDescent="0.25">
      <c r="A36" s="19">
        <v>45979</v>
      </c>
      <c r="B36" s="20">
        <v>0.40912037037037036</v>
      </c>
      <c r="C36" s="21">
        <v>50.137999999999998</v>
      </c>
      <c r="I36">
        <v>248</v>
      </c>
      <c r="J36" t="s">
        <v>50</v>
      </c>
      <c r="K36">
        <v>361.25</v>
      </c>
    </row>
    <row r="37" spans="1:16" s="23" customFormat="1" x14ac:dyDescent="0.25">
      <c r="A37" s="26">
        <v>45979</v>
      </c>
      <c r="B37" s="25">
        <v>0.40913194444444445</v>
      </c>
      <c r="C37" s="24">
        <v>50.140999999999998</v>
      </c>
      <c r="I37" s="23">
        <v>255</v>
      </c>
      <c r="J37" s="23" t="s">
        <v>49</v>
      </c>
      <c r="K37" s="23">
        <v>995.650024519</v>
      </c>
    </row>
    <row r="38" spans="1:16" x14ac:dyDescent="0.25">
      <c r="A38" s="19">
        <v>45979</v>
      </c>
      <c r="B38" s="20">
        <v>0.40914351851851855</v>
      </c>
      <c r="C38" s="22">
        <v>50.143999999999998</v>
      </c>
      <c r="D38" s="17"/>
      <c r="N38" t="s">
        <v>48</v>
      </c>
      <c r="O38">
        <v>21</v>
      </c>
      <c r="P38" t="s">
        <v>47</v>
      </c>
    </row>
    <row r="39" spans="1:16" x14ac:dyDescent="0.25">
      <c r="A39" s="19">
        <v>45979</v>
      </c>
      <c r="B39" s="20">
        <v>0.40915509259259258</v>
      </c>
      <c r="C39" s="21">
        <v>50.134999999999998</v>
      </c>
    </row>
    <row r="40" spans="1:16" x14ac:dyDescent="0.25">
      <c r="A40" s="19">
        <v>45979</v>
      </c>
      <c r="B40" s="20">
        <v>0.40916666666666668</v>
      </c>
      <c r="C40" s="21">
        <v>50.137999999999998</v>
      </c>
    </row>
    <row r="41" spans="1:16" x14ac:dyDescent="0.25">
      <c r="A41" s="19">
        <v>45979</v>
      </c>
      <c r="B41" s="20">
        <v>0.40917824074074072</v>
      </c>
      <c r="C41" s="21">
        <v>50.137999999999998</v>
      </c>
    </row>
    <row r="42" spans="1:16" x14ac:dyDescent="0.25">
      <c r="A42" s="19">
        <v>45979</v>
      </c>
      <c r="B42" s="20">
        <v>0.40918981481481481</v>
      </c>
      <c r="C42" s="21">
        <v>50.139000000000003</v>
      </c>
    </row>
    <row r="43" spans="1:16" x14ac:dyDescent="0.25">
      <c r="A43" s="19">
        <v>45979</v>
      </c>
      <c r="B43" s="20">
        <v>0.40920138888888891</v>
      </c>
      <c r="C43" s="21">
        <v>50.137999999999998</v>
      </c>
    </row>
    <row r="44" spans="1:16" x14ac:dyDescent="0.25">
      <c r="A44" s="19">
        <v>45979</v>
      </c>
      <c r="B44" s="20">
        <v>0.40921296296296295</v>
      </c>
      <c r="C44" s="21">
        <v>50.139000000000003</v>
      </c>
    </row>
    <row r="45" spans="1:16" x14ac:dyDescent="0.25">
      <c r="A45" s="19">
        <v>45979</v>
      </c>
      <c r="B45" s="20">
        <v>0.40922453703703704</v>
      </c>
      <c r="C45" s="21">
        <v>50.140999999999998</v>
      </c>
    </row>
    <row r="46" spans="1:16" x14ac:dyDescent="0.25">
      <c r="A46" s="19">
        <v>45979</v>
      </c>
      <c r="B46" s="20">
        <v>0.40923611111111113</v>
      </c>
      <c r="C46" s="21">
        <v>50.134999999999998</v>
      </c>
    </row>
    <row r="47" spans="1:16" x14ac:dyDescent="0.25">
      <c r="A47" s="19">
        <v>45979</v>
      </c>
      <c r="B47" s="20">
        <v>0.40924768518518517</v>
      </c>
      <c r="C47" s="21">
        <v>50.139000000000003</v>
      </c>
    </row>
    <row r="48" spans="1:16" x14ac:dyDescent="0.25">
      <c r="A48" s="19">
        <v>45979</v>
      </c>
      <c r="B48" s="20">
        <v>0.40925925925925927</v>
      </c>
      <c r="C48" s="21">
        <v>50.136000000000003</v>
      </c>
    </row>
    <row r="49" spans="1:3" x14ac:dyDescent="0.25">
      <c r="A49" s="19">
        <v>45979</v>
      </c>
      <c r="B49" s="20">
        <v>0.40927083333333331</v>
      </c>
      <c r="C49" s="21">
        <v>50.14</v>
      </c>
    </row>
    <row r="50" spans="1:3" x14ac:dyDescent="0.25">
      <c r="A50" s="19">
        <v>45979</v>
      </c>
      <c r="B50" s="20">
        <v>0.4092824074074074</v>
      </c>
      <c r="C50" s="21">
        <v>50.137</v>
      </c>
    </row>
    <row r="51" spans="1:3" x14ac:dyDescent="0.25">
      <c r="A51" s="19">
        <v>45979</v>
      </c>
      <c r="B51" s="20">
        <v>0.40929398148148149</v>
      </c>
      <c r="C51" s="21">
        <v>50.139000000000003</v>
      </c>
    </row>
    <row r="52" spans="1:3" x14ac:dyDescent="0.25">
      <c r="A52" s="19">
        <v>45979</v>
      </c>
      <c r="B52" s="20">
        <v>0.40930555555555553</v>
      </c>
      <c r="C52" s="21">
        <v>50.139000000000003</v>
      </c>
    </row>
    <row r="53" spans="1:3" x14ac:dyDescent="0.25">
      <c r="A53" s="19">
        <v>45979</v>
      </c>
      <c r="B53" s="20">
        <v>0.40931712962962963</v>
      </c>
      <c r="C53" s="21">
        <v>50.134</v>
      </c>
    </row>
    <row r="54" spans="1:3" x14ac:dyDescent="0.25">
      <c r="A54" s="19">
        <v>45979</v>
      </c>
      <c r="B54" s="20">
        <v>0.40932870370370372</v>
      </c>
      <c r="C54" s="21">
        <v>50.137</v>
      </c>
    </row>
    <row r="55" spans="1:3" x14ac:dyDescent="0.25">
      <c r="A55" s="19">
        <v>45979</v>
      </c>
      <c r="B55" s="20">
        <v>0.40934027777777776</v>
      </c>
      <c r="C55" s="21">
        <v>50.136000000000003</v>
      </c>
    </row>
    <row r="56" spans="1:3" x14ac:dyDescent="0.25">
      <c r="A56" s="19">
        <v>45979</v>
      </c>
      <c r="B56" s="20">
        <v>0.40935185185185186</v>
      </c>
      <c r="C56" s="21">
        <v>50.142000000000003</v>
      </c>
    </row>
    <row r="57" spans="1:3" x14ac:dyDescent="0.25">
      <c r="A57" s="19">
        <v>45979</v>
      </c>
      <c r="B57" s="20">
        <v>0.40936342592592595</v>
      </c>
      <c r="C57" s="21">
        <v>50.146000000000001</v>
      </c>
    </row>
    <row r="58" spans="1:3" x14ac:dyDescent="0.25">
      <c r="A58" s="19">
        <v>45979</v>
      </c>
      <c r="B58" s="20">
        <v>0.40937499999999999</v>
      </c>
      <c r="C58" s="21">
        <v>50.145000000000003</v>
      </c>
    </row>
    <row r="59" spans="1:3" x14ac:dyDescent="0.25">
      <c r="A59" s="19">
        <v>45979</v>
      </c>
      <c r="B59" s="20">
        <v>0.40938657407407408</v>
      </c>
      <c r="C59" s="21">
        <v>50.146999999999998</v>
      </c>
    </row>
    <row r="60" spans="1:3" x14ac:dyDescent="0.25">
      <c r="A60" s="19">
        <v>45979</v>
      </c>
      <c r="B60" s="20">
        <v>0.40939814814814812</v>
      </c>
      <c r="C60" s="21">
        <v>50.14</v>
      </c>
    </row>
    <row r="61" spans="1:3" x14ac:dyDescent="0.25">
      <c r="A61" s="19">
        <v>45979</v>
      </c>
      <c r="B61" s="20">
        <v>0.40940972222222222</v>
      </c>
      <c r="C61" s="21">
        <v>50.149000000000001</v>
      </c>
    </row>
    <row r="62" spans="1:3" x14ac:dyDescent="0.25">
      <c r="A62" s="19">
        <v>45979</v>
      </c>
      <c r="B62" s="20">
        <v>0.40942129629629631</v>
      </c>
      <c r="C62" s="21">
        <v>50.142000000000003</v>
      </c>
    </row>
    <row r="63" spans="1:3" x14ac:dyDescent="0.25">
      <c r="A63" s="19">
        <v>45979</v>
      </c>
      <c r="B63" s="20">
        <v>0.40943287037037035</v>
      </c>
      <c r="C63" s="21">
        <v>50.146999999999998</v>
      </c>
    </row>
    <row r="64" spans="1:3" x14ac:dyDescent="0.25">
      <c r="A64" s="19">
        <v>45979</v>
      </c>
      <c r="B64" s="20">
        <v>0.40944444444444444</v>
      </c>
      <c r="C64" s="21">
        <v>50.145000000000003</v>
      </c>
    </row>
    <row r="65" spans="1:3" x14ac:dyDescent="0.25">
      <c r="A65" s="19">
        <v>45979</v>
      </c>
      <c r="B65" s="20">
        <v>0.40945601851851854</v>
      </c>
      <c r="C65" s="21">
        <v>50.140999999999998</v>
      </c>
    </row>
    <row r="66" spans="1:3" x14ac:dyDescent="0.25">
      <c r="A66" s="19">
        <v>45979</v>
      </c>
      <c r="B66" s="20">
        <v>0.40946759259259258</v>
      </c>
      <c r="C66" s="21">
        <v>50.143999999999998</v>
      </c>
    </row>
    <row r="67" spans="1:3" x14ac:dyDescent="0.25">
      <c r="A67" s="19">
        <v>45979</v>
      </c>
      <c r="B67" s="20">
        <v>0.40947916666666667</v>
      </c>
      <c r="C67" s="21">
        <v>50.146000000000001</v>
      </c>
    </row>
    <row r="68" spans="1:3" x14ac:dyDescent="0.25">
      <c r="A68" s="19">
        <v>45979</v>
      </c>
      <c r="B68" s="20">
        <v>0.40949074074074077</v>
      </c>
      <c r="C68" s="21">
        <v>50.156999999999996</v>
      </c>
    </row>
    <row r="69" spans="1:3" x14ac:dyDescent="0.25">
      <c r="A69" s="19">
        <v>45979</v>
      </c>
      <c r="B69" s="20">
        <v>0.40950231481481481</v>
      </c>
      <c r="C69" s="21">
        <v>50.154000000000003</v>
      </c>
    </row>
    <row r="70" spans="1:3" x14ac:dyDescent="0.25">
      <c r="A70" s="19">
        <v>45979</v>
      </c>
      <c r="B70" s="20">
        <v>0.4095138888888889</v>
      </c>
      <c r="C70" s="21">
        <v>50.155000000000001</v>
      </c>
    </row>
    <row r="71" spans="1:3" x14ac:dyDescent="0.25">
      <c r="A71" s="19">
        <v>45979</v>
      </c>
      <c r="B71" s="20">
        <v>0.40952546296296294</v>
      </c>
      <c r="C71" s="21">
        <v>50.152000000000001</v>
      </c>
    </row>
    <row r="72" spans="1:3" x14ac:dyDescent="0.25">
      <c r="A72" s="19">
        <v>45979</v>
      </c>
      <c r="B72" s="20">
        <v>0.40953703703703703</v>
      </c>
      <c r="C72" s="21">
        <v>50.143999999999998</v>
      </c>
    </row>
    <row r="73" spans="1:3" x14ac:dyDescent="0.25">
      <c r="A73" s="19">
        <v>45979</v>
      </c>
      <c r="B73" s="20">
        <v>0.40954861111111113</v>
      </c>
      <c r="C73" s="21">
        <v>50.15</v>
      </c>
    </row>
    <row r="74" spans="1:3" x14ac:dyDescent="0.25">
      <c r="A74" s="19">
        <v>45979</v>
      </c>
      <c r="B74" s="20">
        <v>0.40956018518518517</v>
      </c>
      <c r="C74" s="21">
        <v>50.149000000000001</v>
      </c>
    </row>
    <row r="75" spans="1:3" x14ac:dyDescent="0.25">
      <c r="A75" s="19">
        <v>45979</v>
      </c>
      <c r="B75" s="20">
        <v>0.40957175925925926</v>
      </c>
      <c r="C75" s="21">
        <v>50.151000000000003</v>
      </c>
    </row>
    <row r="76" spans="1:3" x14ac:dyDescent="0.25">
      <c r="A76" s="19">
        <v>45979</v>
      </c>
      <c r="B76" s="20">
        <v>0.40958333333333335</v>
      </c>
      <c r="C76" s="21">
        <v>50.15</v>
      </c>
    </row>
    <row r="77" spans="1:3" x14ac:dyDescent="0.25">
      <c r="A77" s="19">
        <v>45979</v>
      </c>
      <c r="B77" s="20">
        <v>0.40959490740740739</v>
      </c>
      <c r="C77" s="21">
        <v>50.154000000000003</v>
      </c>
    </row>
    <row r="78" spans="1:3" x14ac:dyDescent="0.25">
      <c r="A78" s="19">
        <v>45979</v>
      </c>
      <c r="B78" s="20">
        <v>0.40960648148148149</v>
      </c>
      <c r="C78" s="21">
        <v>50.154000000000003</v>
      </c>
    </row>
    <row r="79" spans="1:3" x14ac:dyDescent="0.25">
      <c r="A79" s="19">
        <v>45979</v>
      </c>
      <c r="B79" s="20">
        <v>0.40961805555555558</v>
      </c>
      <c r="C79" s="21">
        <v>50.151000000000003</v>
      </c>
    </row>
    <row r="80" spans="1:3" x14ac:dyDescent="0.25">
      <c r="A80" s="19">
        <v>45979</v>
      </c>
      <c r="B80" s="20">
        <v>0.40962962962962962</v>
      </c>
      <c r="C80" s="21">
        <v>50.158000000000001</v>
      </c>
    </row>
    <row r="81" spans="1:3" x14ac:dyDescent="0.25">
      <c r="A81" s="19">
        <v>45979</v>
      </c>
      <c r="B81" s="20">
        <v>0.40964120370370372</v>
      </c>
      <c r="C81" s="21">
        <v>50.154000000000003</v>
      </c>
    </row>
    <row r="82" spans="1:3" x14ac:dyDescent="0.25">
      <c r="A82" s="19">
        <v>45979</v>
      </c>
      <c r="B82" s="20">
        <v>0.40965277777777775</v>
      </c>
      <c r="C82" s="21">
        <v>50.154000000000003</v>
      </c>
    </row>
    <row r="83" spans="1:3" x14ac:dyDescent="0.25">
      <c r="A83" s="19">
        <v>45979</v>
      </c>
      <c r="B83" s="20">
        <v>0.40966435185185185</v>
      </c>
      <c r="C83" s="21">
        <v>50.155999999999999</v>
      </c>
    </row>
    <row r="84" spans="1:3" x14ac:dyDescent="0.25">
      <c r="A84" s="19">
        <v>45979</v>
      </c>
      <c r="B84" s="20">
        <v>0.40967592592592594</v>
      </c>
      <c r="C84" s="21">
        <v>50.154000000000003</v>
      </c>
    </row>
    <row r="85" spans="1:3" x14ac:dyDescent="0.25">
      <c r="A85" s="19">
        <v>45979</v>
      </c>
      <c r="B85" s="20">
        <v>0.40968749999999998</v>
      </c>
      <c r="C85" s="21">
        <v>50.161000000000001</v>
      </c>
    </row>
    <row r="86" spans="1:3" x14ac:dyDescent="0.25">
      <c r="A86" s="19">
        <v>45979</v>
      </c>
      <c r="B86" s="20">
        <v>0.40969907407407408</v>
      </c>
      <c r="C86" s="21">
        <v>50.164000000000001</v>
      </c>
    </row>
    <row r="87" spans="1:3" x14ac:dyDescent="0.25">
      <c r="A87" s="19">
        <v>45979</v>
      </c>
      <c r="B87" s="20">
        <v>0.40971064814814817</v>
      </c>
      <c r="C87" s="21">
        <v>50.168999999999997</v>
      </c>
    </row>
    <row r="88" spans="1:3" x14ac:dyDescent="0.25">
      <c r="A88" s="19">
        <v>45979</v>
      </c>
      <c r="B88" s="20">
        <v>0.40972222222222221</v>
      </c>
      <c r="C88" s="21">
        <v>50.165999999999997</v>
      </c>
    </row>
    <row r="89" spans="1:3" x14ac:dyDescent="0.25">
      <c r="A89" s="19">
        <v>45979</v>
      </c>
      <c r="B89" s="20">
        <v>0.4097337962962963</v>
      </c>
      <c r="C89" s="21">
        <v>50.158000000000001</v>
      </c>
    </row>
    <row r="90" spans="1:3" x14ac:dyDescent="0.25">
      <c r="A90" s="19">
        <v>45979</v>
      </c>
      <c r="B90" s="20">
        <v>0.40974537037037034</v>
      </c>
      <c r="C90" s="21">
        <v>50.158999999999999</v>
      </c>
    </row>
    <row r="91" spans="1:3" x14ac:dyDescent="0.25">
      <c r="A91" s="19">
        <v>45979</v>
      </c>
      <c r="B91" s="20">
        <v>0.40975694444444444</v>
      </c>
      <c r="C91" s="21">
        <v>50.158999999999999</v>
      </c>
    </row>
    <row r="92" spans="1:3" x14ac:dyDescent="0.25">
      <c r="A92" s="19">
        <v>45979</v>
      </c>
      <c r="B92" s="20">
        <v>0.40976851851851853</v>
      </c>
      <c r="C92" s="21">
        <v>50.161999999999999</v>
      </c>
    </row>
    <row r="93" spans="1:3" x14ac:dyDescent="0.25">
      <c r="A93" s="19">
        <v>45979</v>
      </c>
      <c r="B93" s="20">
        <v>0.40978009259259257</v>
      </c>
      <c r="C93" s="21">
        <v>50.156999999999996</v>
      </c>
    </row>
    <row r="94" spans="1:3" x14ac:dyDescent="0.25">
      <c r="A94" s="19">
        <v>45979</v>
      </c>
      <c r="B94" s="20">
        <v>0.40979166666666667</v>
      </c>
      <c r="C94" s="21">
        <v>50.155000000000001</v>
      </c>
    </row>
    <row r="95" spans="1:3" x14ac:dyDescent="0.25">
      <c r="A95" s="19">
        <v>45979</v>
      </c>
      <c r="B95" s="20">
        <v>0.40980324074074076</v>
      </c>
      <c r="C95" s="21">
        <v>50.155999999999999</v>
      </c>
    </row>
    <row r="96" spans="1:3" x14ac:dyDescent="0.25">
      <c r="A96" s="19">
        <v>45979</v>
      </c>
      <c r="B96" s="20">
        <v>0.4098148148148148</v>
      </c>
      <c r="C96" s="21">
        <v>50.16</v>
      </c>
    </row>
    <row r="97" spans="1:3" x14ac:dyDescent="0.25">
      <c r="A97" s="19">
        <v>45979</v>
      </c>
      <c r="B97" s="20">
        <v>0.40982638888888889</v>
      </c>
      <c r="C97" s="21">
        <v>50.158999999999999</v>
      </c>
    </row>
    <row r="98" spans="1:3" x14ac:dyDescent="0.25">
      <c r="A98" s="19">
        <v>45979</v>
      </c>
      <c r="B98" s="20">
        <v>0.40983796296296299</v>
      </c>
      <c r="C98" s="21">
        <v>50.158000000000001</v>
      </c>
    </row>
    <row r="99" spans="1:3" x14ac:dyDescent="0.25">
      <c r="A99" s="19">
        <v>45979</v>
      </c>
      <c r="B99" s="20">
        <v>0.40984953703703703</v>
      </c>
      <c r="C99" s="21">
        <v>50.158000000000001</v>
      </c>
    </row>
    <row r="100" spans="1:3" x14ac:dyDescent="0.25">
      <c r="A100" s="19">
        <v>45979</v>
      </c>
      <c r="B100" s="20">
        <v>0.40986111111111112</v>
      </c>
      <c r="C100" s="21">
        <v>50.155000000000001</v>
      </c>
    </row>
    <row r="101" spans="1:3" x14ac:dyDescent="0.25">
      <c r="A101" s="19">
        <v>45979</v>
      </c>
      <c r="B101" s="20">
        <v>0.40987268518518516</v>
      </c>
      <c r="C101" s="21">
        <v>50.155000000000001</v>
      </c>
    </row>
    <row r="102" spans="1:3" x14ac:dyDescent="0.25">
      <c r="A102" s="19">
        <v>45979</v>
      </c>
      <c r="B102" s="20">
        <v>0.40988425925925925</v>
      </c>
      <c r="C102" s="21">
        <v>50.155000000000001</v>
      </c>
    </row>
    <row r="103" spans="1:3" x14ac:dyDescent="0.25">
      <c r="A103" s="19">
        <v>45979</v>
      </c>
      <c r="B103" s="20">
        <v>0.40989583333333335</v>
      </c>
      <c r="C103" s="21">
        <v>50.15</v>
      </c>
    </row>
    <row r="104" spans="1:3" x14ac:dyDescent="0.25">
      <c r="A104" s="19">
        <v>45979</v>
      </c>
      <c r="B104" s="20">
        <v>0.40990740740740739</v>
      </c>
      <c r="C104" s="21">
        <v>50.154000000000003</v>
      </c>
    </row>
    <row r="105" spans="1:3" x14ac:dyDescent="0.25">
      <c r="A105" s="19">
        <v>45979</v>
      </c>
      <c r="B105" s="20">
        <v>0.40991898148148148</v>
      </c>
      <c r="C105" s="21">
        <v>50.149000000000001</v>
      </c>
    </row>
    <row r="106" spans="1:3" x14ac:dyDescent="0.25">
      <c r="A106" s="19">
        <v>45979</v>
      </c>
      <c r="B106" s="20">
        <v>0.40993055555555558</v>
      </c>
      <c r="C106" s="21">
        <v>50.15</v>
      </c>
    </row>
    <row r="107" spans="1:3" x14ac:dyDescent="0.25">
      <c r="A107" s="19">
        <v>45979</v>
      </c>
      <c r="B107" s="20">
        <v>0.40994212962962961</v>
      </c>
      <c r="C107" s="21">
        <v>50.148000000000003</v>
      </c>
    </row>
    <row r="108" spans="1:3" x14ac:dyDescent="0.25">
      <c r="A108" s="19">
        <v>45979</v>
      </c>
      <c r="B108" s="20">
        <v>0.40995370370370371</v>
      </c>
      <c r="C108" s="21">
        <v>50.155000000000001</v>
      </c>
    </row>
    <row r="109" spans="1:3" x14ac:dyDescent="0.25">
      <c r="A109" s="19">
        <v>45979</v>
      </c>
      <c r="B109" s="20">
        <v>0.4099652777777778</v>
      </c>
      <c r="C109" s="21">
        <v>50.149000000000001</v>
      </c>
    </row>
    <row r="110" spans="1:3" x14ac:dyDescent="0.25">
      <c r="A110" s="19">
        <v>45979</v>
      </c>
      <c r="B110" s="20">
        <v>0.40997685185185184</v>
      </c>
      <c r="C110" s="21">
        <v>50.154000000000003</v>
      </c>
    </row>
    <row r="111" spans="1:3" x14ac:dyDescent="0.25">
      <c r="A111" s="19">
        <v>45979</v>
      </c>
      <c r="B111" s="20">
        <v>0.40998842592592594</v>
      </c>
      <c r="C111" s="21">
        <v>50.148000000000003</v>
      </c>
    </row>
    <row r="112" spans="1:3" x14ac:dyDescent="0.25">
      <c r="A112" s="19">
        <v>45979</v>
      </c>
      <c r="B112" s="20">
        <v>0.41</v>
      </c>
      <c r="C112" s="21">
        <v>50.146000000000001</v>
      </c>
    </row>
    <row r="113" spans="1:3" x14ac:dyDescent="0.25">
      <c r="A113" s="19">
        <v>45979</v>
      </c>
      <c r="B113" s="20">
        <v>0.41001157407407407</v>
      </c>
      <c r="C113" s="21">
        <v>50.149000000000001</v>
      </c>
    </row>
    <row r="114" spans="1:3" x14ac:dyDescent="0.25">
      <c r="A114" s="19">
        <v>45979</v>
      </c>
      <c r="B114" s="20">
        <v>0.41002314814814816</v>
      </c>
      <c r="C114" s="21">
        <v>50.151000000000003</v>
      </c>
    </row>
    <row r="115" spans="1:3" x14ac:dyDescent="0.25">
      <c r="A115" s="19">
        <v>45979</v>
      </c>
      <c r="B115" s="20">
        <v>0.4100347222222222</v>
      </c>
      <c r="C115" s="21">
        <v>50.154000000000003</v>
      </c>
    </row>
    <row r="116" spans="1:3" x14ac:dyDescent="0.25">
      <c r="A116" s="19">
        <v>45979</v>
      </c>
      <c r="B116" s="20">
        <v>0.4100462962962963</v>
      </c>
      <c r="C116" s="21">
        <v>50.152999999999999</v>
      </c>
    </row>
    <row r="117" spans="1:3" x14ac:dyDescent="0.25">
      <c r="A117" s="19">
        <v>45979</v>
      </c>
      <c r="B117" s="20">
        <v>0.41005787037037039</v>
      </c>
      <c r="C117" s="21">
        <v>50.151000000000003</v>
      </c>
    </row>
    <row r="118" spans="1:3" x14ac:dyDescent="0.25">
      <c r="A118" s="19">
        <v>45979</v>
      </c>
      <c r="B118" s="20">
        <v>0.41006944444444443</v>
      </c>
      <c r="C118" s="21">
        <v>50.152000000000001</v>
      </c>
    </row>
    <row r="119" spans="1:3" x14ac:dyDescent="0.25">
      <c r="A119" s="19">
        <v>45979</v>
      </c>
      <c r="B119" s="20">
        <v>0.41008101851851853</v>
      </c>
      <c r="C119" s="21">
        <v>50.148000000000003</v>
      </c>
    </row>
    <row r="120" spans="1:3" x14ac:dyDescent="0.25">
      <c r="A120" s="19">
        <v>45979</v>
      </c>
      <c r="B120" s="20">
        <v>0.41009259259259262</v>
      </c>
      <c r="C120" s="21">
        <v>50.154000000000003</v>
      </c>
    </row>
    <row r="121" spans="1:3" x14ac:dyDescent="0.25">
      <c r="A121" s="19">
        <v>45979</v>
      </c>
      <c r="B121" s="20">
        <v>0.41010416666666666</v>
      </c>
      <c r="C121" s="21">
        <v>50.154000000000003</v>
      </c>
    </row>
    <row r="122" spans="1:3" x14ac:dyDescent="0.25">
      <c r="A122" s="19">
        <v>45979</v>
      </c>
      <c r="B122" s="20">
        <v>0.41011574074074075</v>
      </c>
      <c r="C122" s="21">
        <v>50.158000000000001</v>
      </c>
    </row>
    <row r="123" spans="1:3" x14ac:dyDescent="0.25">
      <c r="A123" s="19">
        <v>45979</v>
      </c>
      <c r="B123" s="20">
        <v>0.41012731481481479</v>
      </c>
      <c r="C123" s="21">
        <v>50.155000000000001</v>
      </c>
    </row>
    <row r="124" spans="1:3" x14ac:dyDescent="0.25">
      <c r="A124" s="19">
        <v>45979</v>
      </c>
      <c r="B124" s="20">
        <v>0.41013888888888889</v>
      </c>
      <c r="C124" s="21">
        <v>50.149000000000001</v>
      </c>
    </row>
    <row r="125" spans="1:3" x14ac:dyDescent="0.25">
      <c r="A125" s="19">
        <v>45979</v>
      </c>
      <c r="B125" s="20">
        <v>0.41015046296296298</v>
      </c>
      <c r="C125" s="21">
        <v>50.155000000000001</v>
      </c>
    </row>
    <row r="126" spans="1:3" x14ac:dyDescent="0.25">
      <c r="A126" s="19">
        <v>45979</v>
      </c>
      <c r="B126" s="20">
        <v>0.41016203703703702</v>
      </c>
      <c r="C126" s="21">
        <v>50.155000000000001</v>
      </c>
    </row>
    <row r="127" spans="1:3" x14ac:dyDescent="0.25">
      <c r="A127" s="19">
        <v>45979</v>
      </c>
      <c r="B127" s="20">
        <v>0.41017361111111111</v>
      </c>
      <c r="C127" s="21">
        <v>50.158000000000001</v>
      </c>
    </row>
    <row r="128" spans="1:3" x14ac:dyDescent="0.25">
      <c r="A128" s="19">
        <v>45979</v>
      </c>
      <c r="B128" s="20">
        <v>0.41018518518518521</v>
      </c>
      <c r="C128" s="21">
        <v>50.154000000000003</v>
      </c>
    </row>
    <row r="129" spans="1:3" x14ac:dyDescent="0.25">
      <c r="A129" s="19">
        <v>45979</v>
      </c>
      <c r="B129" s="20">
        <v>0.41019675925925925</v>
      </c>
      <c r="C129" s="21">
        <v>50.152999999999999</v>
      </c>
    </row>
    <row r="130" spans="1:3" x14ac:dyDescent="0.25">
      <c r="A130" s="19">
        <v>45979</v>
      </c>
      <c r="B130" s="20">
        <v>0.41020833333333334</v>
      </c>
      <c r="C130" s="21">
        <v>50.152000000000001</v>
      </c>
    </row>
    <row r="131" spans="1:3" x14ac:dyDescent="0.25">
      <c r="A131" s="19">
        <v>45979</v>
      </c>
      <c r="B131" s="20">
        <v>0.41021990740740738</v>
      </c>
      <c r="C131" s="21">
        <v>50.146000000000001</v>
      </c>
    </row>
    <row r="132" spans="1:3" x14ac:dyDescent="0.25">
      <c r="A132" s="19">
        <v>45979</v>
      </c>
      <c r="B132" s="20">
        <v>0.41023148148148147</v>
      </c>
      <c r="C132" s="21">
        <v>50.152999999999999</v>
      </c>
    </row>
    <row r="133" spans="1:3" x14ac:dyDescent="0.25">
      <c r="A133" s="19">
        <v>45979</v>
      </c>
      <c r="B133" s="20">
        <v>0.41024305555555557</v>
      </c>
      <c r="C133" s="21">
        <v>50.152999999999999</v>
      </c>
    </row>
    <row r="134" spans="1:3" x14ac:dyDescent="0.25">
      <c r="A134" s="19">
        <v>45979</v>
      </c>
      <c r="B134" s="20">
        <v>0.41025462962962961</v>
      </c>
      <c r="C134" s="21">
        <v>50.16</v>
      </c>
    </row>
    <row r="135" spans="1:3" x14ac:dyDescent="0.25">
      <c r="A135" s="19">
        <v>45979</v>
      </c>
      <c r="B135" s="20">
        <v>0.4102662037037037</v>
      </c>
      <c r="C135" s="21">
        <v>50.155000000000001</v>
      </c>
    </row>
    <row r="136" spans="1:3" x14ac:dyDescent="0.25">
      <c r="A136" s="19">
        <v>45979</v>
      </c>
      <c r="B136" s="20">
        <v>0.4102777777777778</v>
      </c>
      <c r="C136" s="21">
        <v>50.152000000000001</v>
      </c>
    </row>
    <row r="137" spans="1:3" x14ac:dyDescent="0.25">
      <c r="A137" s="19">
        <v>45979</v>
      </c>
      <c r="B137" s="20">
        <v>0.41028935185185184</v>
      </c>
      <c r="C137" s="21">
        <v>50.155999999999999</v>
      </c>
    </row>
    <row r="138" spans="1:3" x14ac:dyDescent="0.25">
      <c r="A138" s="19">
        <v>45979</v>
      </c>
      <c r="B138" s="20">
        <v>0.41030092592592593</v>
      </c>
      <c r="C138" s="21">
        <v>50.158000000000001</v>
      </c>
    </row>
    <row r="139" spans="1:3" x14ac:dyDescent="0.25">
      <c r="A139" s="19">
        <v>45979</v>
      </c>
      <c r="B139" s="20">
        <v>0.41031250000000002</v>
      </c>
      <c r="C139" s="21">
        <v>50.158999999999999</v>
      </c>
    </row>
    <row r="140" spans="1:3" x14ac:dyDescent="0.25">
      <c r="A140" s="19">
        <v>45979</v>
      </c>
      <c r="B140" s="20">
        <v>0.41032407407407406</v>
      </c>
      <c r="C140" s="21">
        <v>50.154000000000003</v>
      </c>
    </row>
    <row r="141" spans="1:3" x14ac:dyDescent="0.25">
      <c r="A141" s="19">
        <v>45979</v>
      </c>
      <c r="B141" s="20">
        <v>0.41033564814814816</v>
      </c>
      <c r="C141" s="21">
        <v>50.149000000000001</v>
      </c>
    </row>
    <row r="142" spans="1:3" x14ac:dyDescent="0.25">
      <c r="A142" s="19">
        <v>45979</v>
      </c>
      <c r="B142" s="20">
        <v>0.4103472222222222</v>
      </c>
      <c r="C142" s="21">
        <v>50.15</v>
      </c>
    </row>
    <row r="143" spans="1:3" x14ac:dyDescent="0.25">
      <c r="A143" s="19">
        <v>45979</v>
      </c>
      <c r="B143" s="20">
        <v>0.41035879629629629</v>
      </c>
      <c r="C143" s="21">
        <v>50.15</v>
      </c>
    </row>
    <row r="144" spans="1:3" x14ac:dyDescent="0.25">
      <c r="A144" s="19">
        <v>45979</v>
      </c>
      <c r="B144" s="20">
        <v>0.41037037037037039</v>
      </c>
      <c r="C144" s="21">
        <v>50.152000000000001</v>
      </c>
    </row>
    <row r="145" spans="1:3" x14ac:dyDescent="0.25">
      <c r="A145" s="19">
        <v>45979</v>
      </c>
      <c r="B145" s="20">
        <v>0.41038194444444442</v>
      </c>
      <c r="C145" s="21">
        <v>50.146999999999998</v>
      </c>
    </row>
    <row r="146" spans="1:3" x14ac:dyDescent="0.25">
      <c r="A146" s="19">
        <v>45979</v>
      </c>
      <c r="B146" s="20">
        <v>0.41039351851851852</v>
      </c>
      <c r="C146" s="21">
        <v>50.143999999999998</v>
      </c>
    </row>
    <row r="147" spans="1:3" x14ac:dyDescent="0.25">
      <c r="A147" s="19">
        <v>45979</v>
      </c>
      <c r="B147" s="20">
        <v>0.41040509259259261</v>
      </c>
      <c r="C147" s="21">
        <v>50.148000000000003</v>
      </c>
    </row>
    <row r="148" spans="1:3" x14ac:dyDescent="0.25">
      <c r="A148" s="19">
        <v>45979</v>
      </c>
      <c r="B148" s="20">
        <v>0.41041666666666665</v>
      </c>
      <c r="C148" s="21">
        <v>50.146000000000001</v>
      </c>
    </row>
    <row r="149" spans="1:3" x14ac:dyDescent="0.25">
      <c r="A149" s="19">
        <v>45979</v>
      </c>
      <c r="B149" s="20">
        <v>0.41042824074074075</v>
      </c>
      <c r="C149" s="21">
        <v>50.15</v>
      </c>
    </row>
    <row r="150" spans="1:3" x14ac:dyDescent="0.25">
      <c r="A150" s="19">
        <v>45979</v>
      </c>
      <c r="B150" s="20">
        <v>0.41043981481481484</v>
      </c>
      <c r="C150" s="21">
        <v>50.145000000000003</v>
      </c>
    </row>
    <row r="151" spans="1:3" x14ac:dyDescent="0.25">
      <c r="A151" s="19">
        <v>45979</v>
      </c>
      <c r="B151" s="20">
        <v>0.41045138888888888</v>
      </c>
      <c r="C151" s="21">
        <v>50.137</v>
      </c>
    </row>
    <row r="152" spans="1:3" x14ac:dyDescent="0.25">
      <c r="A152" s="19">
        <v>45979</v>
      </c>
      <c r="B152" s="20">
        <v>0.41046296296296297</v>
      </c>
      <c r="C152" s="21">
        <v>50.14</v>
      </c>
    </row>
    <row r="153" spans="1:3" x14ac:dyDescent="0.25">
      <c r="A153" s="19">
        <v>45979</v>
      </c>
      <c r="B153" s="20">
        <v>0.41047453703703701</v>
      </c>
      <c r="C153" s="21">
        <v>50.14</v>
      </c>
    </row>
    <row r="154" spans="1:3" x14ac:dyDescent="0.25">
      <c r="A154" s="19">
        <v>45979</v>
      </c>
      <c r="B154" s="20">
        <v>0.41048611111111111</v>
      </c>
      <c r="C154" s="21">
        <v>50.143000000000001</v>
      </c>
    </row>
    <row r="155" spans="1:3" x14ac:dyDescent="0.25">
      <c r="A155" s="19">
        <v>45979</v>
      </c>
      <c r="B155" s="20">
        <v>0.4104976851851852</v>
      </c>
      <c r="C155" s="21">
        <v>50.137999999999998</v>
      </c>
    </row>
    <row r="156" spans="1:3" x14ac:dyDescent="0.25">
      <c r="A156" s="19">
        <v>45979</v>
      </c>
      <c r="B156" s="20">
        <v>0.41050925925925924</v>
      </c>
      <c r="C156" s="21">
        <v>50.14</v>
      </c>
    </row>
    <row r="157" spans="1:3" x14ac:dyDescent="0.25">
      <c r="A157" s="19">
        <v>45979</v>
      </c>
      <c r="B157" s="20">
        <v>0.41052083333333333</v>
      </c>
      <c r="C157" s="21">
        <v>50.136000000000003</v>
      </c>
    </row>
    <row r="158" spans="1:3" x14ac:dyDescent="0.25">
      <c r="A158" s="19">
        <v>45979</v>
      </c>
      <c r="B158" s="20">
        <v>0.41053240740740743</v>
      </c>
      <c r="C158" s="21">
        <v>50.139000000000003</v>
      </c>
    </row>
    <row r="159" spans="1:3" x14ac:dyDescent="0.25">
      <c r="A159" s="19">
        <v>45979</v>
      </c>
      <c r="B159" s="20">
        <v>0.41054398148148147</v>
      </c>
      <c r="C159" s="21">
        <v>50.137</v>
      </c>
    </row>
    <row r="160" spans="1:3" x14ac:dyDescent="0.25">
      <c r="A160" s="19">
        <v>45979</v>
      </c>
      <c r="B160" s="20">
        <v>0.41055555555555556</v>
      </c>
      <c r="C160" s="21">
        <v>50.131</v>
      </c>
    </row>
    <row r="161" spans="1:3" x14ac:dyDescent="0.25">
      <c r="A161" s="19">
        <v>45979</v>
      </c>
      <c r="B161" s="20">
        <v>0.41056712962962966</v>
      </c>
      <c r="C161" s="21">
        <v>50.131</v>
      </c>
    </row>
    <row r="162" spans="1:3" x14ac:dyDescent="0.25">
      <c r="A162" s="19">
        <v>45979</v>
      </c>
      <c r="B162" s="20">
        <v>0.4105787037037037</v>
      </c>
      <c r="C162" s="21">
        <v>50.134</v>
      </c>
    </row>
    <row r="163" spans="1:3" x14ac:dyDescent="0.25">
      <c r="A163" s="19">
        <v>45979</v>
      </c>
      <c r="B163" s="20">
        <v>0.41059027777777779</v>
      </c>
      <c r="C163" s="21">
        <v>50.139000000000003</v>
      </c>
    </row>
    <row r="164" spans="1:3" x14ac:dyDescent="0.25">
      <c r="A164" s="19">
        <v>45979</v>
      </c>
      <c r="B164" s="20">
        <v>0.41060185185185183</v>
      </c>
      <c r="C164" s="21">
        <v>50.143999999999998</v>
      </c>
    </row>
    <row r="165" spans="1:3" x14ac:dyDescent="0.25">
      <c r="A165" s="19">
        <v>45979</v>
      </c>
      <c r="B165" s="20">
        <v>0.41061342592592592</v>
      </c>
      <c r="C165" s="21">
        <v>50.14</v>
      </c>
    </row>
    <row r="166" spans="1:3" x14ac:dyDescent="0.25">
      <c r="A166" s="19">
        <v>45979</v>
      </c>
      <c r="B166" s="20">
        <v>0.41062500000000002</v>
      </c>
      <c r="C166" s="21">
        <v>50.134</v>
      </c>
    </row>
    <row r="167" spans="1:3" x14ac:dyDescent="0.25">
      <c r="A167" s="19">
        <v>45979</v>
      </c>
      <c r="B167" s="20">
        <v>0.41063657407407406</v>
      </c>
      <c r="C167" s="21">
        <v>50.133000000000003</v>
      </c>
    </row>
    <row r="168" spans="1:3" x14ac:dyDescent="0.25">
      <c r="A168" s="19">
        <v>45979</v>
      </c>
      <c r="B168" s="20">
        <v>0.41064814814814815</v>
      </c>
      <c r="C168" s="21">
        <v>50.131999999999998</v>
      </c>
    </row>
    <row r="169" spans="1:3" x14ac:dyDescent="0.25">
      <c r="A169" s="19">
        <v>45979</v>
      </c>
      <c r="B169" s="20">
        <v>0.41065972222222225</v>
      </c>
      <c r="C169" s="21">
        <v>50.133000000000003</v>
      </c>
    </row>
    <row r="170" spans="1:3" x14ac:dyDescent="0.25">
      <c r="A170" s="19">
        <v>45979</v>
      </c>
      <c r="B170" s="20">
        <v>0.41067129629629628</v>
      </c>
      <c r="C170" s="21">
        <v>50.128999999999998</v>
      </c>
    </row>
    <row r="171" spans="1:3" x14ac:dyDescent="0.25">
      <c r="A171" s="19">
        <v>45979</v>
      </c>
      <c r="B171" s="20">
        <v>0.41068287037037038</v>
      </c>
      <c r="C171" s="21">
        <v>50.128999999999998</v>
      </c>
    </row>
    <row r="172" spans="1:3" x14ac:dyDescent="0.25">
      <c r="A172" s="19">
        <v>45979</v>
      </c>
      <c r="B172" s="20">
        <v>0.41069444444444442</v>
      </c>
      <c r="C172" s="21">
        <v>50.131999999999998</v>
      </c>
    </row>
    <row r="173" spans="1:3" x14ac:dyDescent="0.25">
      <c r="A173" s="19">
        <v>45979</v>
      </c>
      <c r="B173" s="20">
        <v>0.41070601851851851</v>
      </c>
      <c r="C173" s="21">
        <v>50.134</v>
      </c>
    </row>
    <row r="174" spans="1:3" x14ac:dyDescent="0.25">
      <c r="A174" s="19">
        <v>45979</v>
      </c>
      <c r="B174" s="20">
        <v>0.41071759259259261</v>
      </c>
      <c r="C174" s="21">
        <v>50.134</v>
      </c>
    </row>
    <row r="175" spans="1:3" x14ac:dyDescent="0.25">
      <c r="A175" s="19">
        <v>45979</v>
      </c>
      <c r="B175" s="20">
        <v>0.41072916666666665</v>
      </c>
      <c r="C175" s="21">
        <v>50.134</v>
      </c>
    </row>
    <row r="176" spans="1:3" x14ac:dyDescent="0.25">
      <c r="A176" s="19">
        <v>45979</v>
      </c>
      <c r="B176" s="20">
        <v>0.41074074074074074</v>
      </c>
      <c r="C176" s="21">
        <v>50.139000000000003</v>
      </c>
    </row>
    <row r="177" spans="1:3" x14ac:dyDescent="0.25">
      <c r="A177" s="19">
        <v>45979</v>
      </c>
      <c r="B177" s="20">
        <v>0.41075231481481483</v>
      </c>
      <c r="C177" s="21">
        <v>50.133000000000003</v>
      </c>
    </row>
    <row r="178" spans="1:3" x14ac:dyDescent="0.25">
      <c r="A178" s="19">
        <v>45979</v>
      </c>
      <c r="B178" s="20">
        <v>0.41076388888888887</v>
      </c>
      <c r="C178" s="21">
        <v>50.131</v>
      </c>
    </row>
    <row r="179" spans="1:3" x14ac:dyDescent="0.25">
      <c r="A179" s="19">
        <v>45979</v>
      </c>
      <c r="B179" s="20">
        <v>0.41077546296296297</v>
      </c>
      <c r="C179" s="21">
        <v>50.134</v>
      </c>
    </row>
    <row r="180" spans="1:3" x14ac:dyDescent="0.25">
      <c r="A180" s="19">
        <v>45979</v>
      </c>
      <c r="B180" s="20">
        <v>0.41078703703703706</v>
      </c>
      <c r="C180" s="21">
        <v>50.136000000000003</v>
      </c>
    </row>
    <row r="181" spans="1:3" x14ac:dyDescent="0.25">
      <c r="A181" s="19">
        <v>45979</v>
      </c>
      <c r="B181" s="20">
        <v>0.4107986111111111</v>
      </c>
      <c r="C181" s="21">
        <v>50.137</v>
      </c>
    </row>
    <row r="182" spans="1:3" x14ac:dyDescent="0.25">
      <c r="A182" s="19">
        <v>45979</v>
      </c>
      <c r="B182" s="20">
        <v>0.41081018518518519</v>
      </c>
      <c r="C182" s="21">
        <v>50.133000000000003</v>
      </c>
    </row>
    <row r="183" spans="1:3" x14ac:dyDescent="0.25">
      <c r="A183" s="19">
        <v>45979</v>
      </c>
      <c r="B183" s="20">
        <v>0.41082175925925923</v>
      </c>
      <c r="C183" s="21">
        <v>50.131</v>
      </c>
    </row>
    <row r="184" spans="1:3" x14ac:dyDescent="0.25">
      <c r="A184" s="19">
        <v>45979</v>
      </c>
      <c r="B184" s="20">
        <v>0.41083333333333333</v>
      </c>
      <c r="C184" s="21">
        <v>50.128999999999998</v>
      </c>
    </row>
    <row r="185" spans="1:3" x14ac:dyDescent="0.25">
      <c r="A185" s="19">
        <v>45979</v>
      </c>
      <c r="B185" s="20">
        <v>0.41084490740740742</v>
      </c>
      <c r="C185" s="21">
        <v>50.125</v>
      </c>
    </row>
    <row r="186" spans="1:3" x14ac:dyDescent="0.25">
      <c r="A186" s="19">
        <v>45979</v>
      </c>
      <c r="B186" s="20">
        <v>0.41085648148148146</v>
      </c>
      <c r="C186" s="21">
        <v>50.131999999999998</v>
      </c>
    </row>
    <row r="187" spans="1:3" x14ac:dyDescent="0.25">
      <c r="A187" s="19">
        <v>45979</v>
      </c>
      <c r="B187" s="20">
        <v>0.41086805555555556</v>
      </c>
      <c r="C187" s="21">
        <v>50.124000000000002</v>
      </c>
    </row>
    <row r="188" spans="1:3" x14ac:dyDescent="0.25">
      <c r="A188" s="19">
        <v>45979</v>
      </c>
      <c r="B188" s="20">
        <v>0.41087962962962965</v>
      </c>
      <c r="C188" s="21">
        <v>50.127000000000002</v>
      </c>
    </row>
    <row r="189" spans="1:3" x14ac:dyDescent="0.25">
      <c r="A189" s="19">
        <v>45979</v>
      </c>
      <c r="B189" s="20">
        <v>0.41089120370370369</v>
      </c>
      <c r="C189" s="21">
        <v>50.128999999999998</v>
      </c>
    </row>
    <row r="190" spans="1:3" x14ac:dyDescent="0.25">
      <c r="A190" s="19">
        <v>45979</v>
      </c>
      <c r="B190" s="20">
        <v>0.41090277777777778</v>
      </c>
      <c r="C190" s="21">
        <v>50.127000000000002</v>
      </c>
    </row>
    <row r="191" spans="1:3" x14ac:dyDescent="0.25">
      <c r="A191" s="19">
        <v>45979</v>
      </c>
      <c r="B191" s="20">
        <v>0.41091435185185188</v>
      </c>
      <c r="C191" s="21">
        <v>50.134999999999998</v>
      </c>
    </row>
    <row r="192" spans="1:3" x14ac:dyDescent="0.25">
      <c r="A192" s="19">
        <v>45979</v>
      </c>
      <c r="B192" s="20">
        <v>0.41092592592592592</v>
      </c>
      <c r="C192" s="21">
        <v>50.136000000000003</v>
      </c>
    </row>
    <row r="193" spans="1:3" x14ac:dyDescent="0.25">
      <c r="A193" s="19">
        <v>45979</v>
      </c>
      <c r="B193" s="20">
        <v>0.41093750000000001</v>
      </c>
      <c r="C193" s="21">
        <v>50.134999999999998</v>
      </c>
    </row>
    <row r="194" spans="1:3" x14ac:dyDescent="0.25">
      <c r="A194" s="19">
        <v>45979</v>
      </c>
      <c r="B194" s="20">
        <v>0.41094907407407405</v>
      </c>
      <c r="C194" s="21">
        <v>50.134</v>
      </c>
    </row>
    <row r="195" spans="1:3" x14ac:dyDescent="0.25">
      <c r="A195" s="19">
        <v>45979</v>
      </c>
      <c r="B195" s="20">
        <v>0.41096064814814814</v>
      </c>
      <c r="C195" s="21">
        <v>50.127000000000002</v>
      </c>
    </row>
    <row r="196" spans="1:3" x14ac:dyDescent="0.25">
      <c r="A196" s="19">
        <v>45979</v>
      </c>
      <c r="B196" s="20">
        <v>0.41097222222222224</v>
      </c>
      <c r="C196" s="21">
        <v>50.131999999999998</v>
      </c>
    </row>
    <row r="197" spans="1:3" x14ac:dyDescent="0.25">
      <c r="A197" s="19">
        <v>45979</v>
      </c>
      <c r="B197" s="20">
        <v>0.41098379629629628</v>
      </c>
      <c r="C197" s="21">
        <v>50.128999999999998</v>
      </c>
    </row>
    <row r="198" spans="1:3" x14ac:dyDescent="0.25">
      <c r="A198" s="19">
        <v>45979</v>
      </c>
      <c r="B198" s="20">
        <v>0.41099537037037037</v>
      </c>
      <c r="C198" s="21">
        <v>50.134999999999998</v>
      </c>
    </row>
    <row r="199" spans="1:3" x14ac:dyDescent="0.25">
      <c r="A199" s="19">
        <v>45979</v>
      </c>
      <c r="B199" s="20">
        <v>0.41100694444444447</v>
      </c>
      <c r="C199" s="21">
        <v>50.131</v>
      </c>
    </row>
    <row r="200" spans="1:3" x14ac:dyDescent="0.25">
      <c r="A200" s="19">
        <v>45979</v>
      </c>
      <c r="B200" s="20">
        <v>0.41101851851851851</v>
      </c>
      <c r="C200" s="21">
        <v>50.128999999999998</v>
      </c>
    </row>
    <row r="201" spans="1:3" x14ac:dyDescent="0.25">
      <c r="A201" s="19">
        <v>45979</v>
      </c>
      <c r="B201" s="20">
        <v>0.4110300925925926</v>
      </c>
      <c r="C201" s="21">
        <v>50.137999999999998</v>
      </c>
    </row>
    <row r="202" spans="1:3" x14ac:dyDescent="0.25">
      <c r="A202" s="19">
        <v>45979</v>
      </c>
      <c r="B202" s="20">
        <v>0.41104166666666669</v>
      </c>
      <c r="C202" s="21">
        <v>50.131999999999998</v>
      </c>
    </row>
    <row r="203" spans="1:3" x14ac:dyDescent="0.25">
      <c r="A203" s="19">
        <v>45979</v>
      </c>
      <c r="B203" s="20">
        <v>0.41105324074074073</v>
      </c>
      <c r="C203" s="21">
        <v>50.131999999999998</v>
      </c>
    </row>
    <row r="204" spans="1:3" x14ac:dyDescent="0.25">
      <c r="A204" s="19">
        <v>45979</v>
      </c>
      <c r="B204" s="20">
        <v>0.41106481481481483</v>
      </c>
      <c r="C204" s="21">
        <v>50.128999999999998</v>
      </c>
    </row>
    <row r="205" spans="1:3" x14ac:dyDescent="0.25">
      <c r="A205" s="19">
        <v>45979</v>
      </c>
      <c r="B205" s="20">
        <v>0.41107638888888887</v>
      </c>
      <c r="C205" s="21">
        <v>50.128</v>
      </c>
    </row>
    <row r="206" spans="1:3" x14ac:dyDescent="0.25">
      <c r="A206" s="19">
        <v>45979</v>
      </c>
      <c r="B206" s="20">
        <v>0.41108796296296296</v>
      </c>
      <c r="C206" s="21">
        <v>50.139000000000003</v>
      </c>
    </row>
    <row r="207" spans="1:3" x14ac:dyDescent="0.25">
      <c r="A207" s="19">
        <v>45979</v>
      </c>
      <c r="B207" s="20">
        <v>0.41109953703703705</v>
      </c>
      <c r="C207" s="21">
        <v>50.134999999999998</v>
      </c>
    </row>
    <row r="208" spans="1:3" x14ac:dyDescent="0.25">
      <c r="A208" s="19">
        <v>45979</v>
      </c>
      <c r="B208" s="20">
        <v>0.41111111111111109</v>
      </c>
      <c r="C208" s="21">
        <v>50.134</v>
      </c>
    </row>
    <row r="209" spans="1:3" x14ac:dyDescent="0.25">
      <c r="A209" s="19">
        <v>45979</v>
      </c>
      <c r="B209" s="20">
        <v>0.41112268518518519</v>
      </c>
      <c r="C209" s="21">
        <v>50.137999999999998</v>
      </c>
    </row>
    <row r="210" spans="1:3" x14ac:dyDescent="0.25">
      <c r="A210" s="19">
        <v>45979</v>
      </c>
      <c r="B210" s="20">
        <v>0.41113425925925928</v>
      </c>
      <c r="C210" s="21">
        <v>50.140999999999998</v>
      </c>
    </row>
    <row r="211" spans="1:3" x14ac:dyDescent="0.25">
      <c r="A211" s="19">
        <v>45979</v>
      </c>
      <c r="B211" s="20">
        <v>0.41114583333333332</v>
      </c>
      <c r="C211" s="21">
        <v>50.145000000000003</v>
      </c>
    </row>
    <row r="212" spans="1:3" x14ac:dyDescent="0.25">
      <c r="A212" s="19">
        <v>45979</v>
      </c>
      <c r="B212" s="20">
        <v>0.41115740740740742</v>
      </c>
      <c r="C212" s="21">
        <v>50.142000000000003</v>
      </c>
    </row>
    <row r="213" spans="1:3" x14ac:dyDescent="0.25">
      <c r="A213" s="19">
        <v>45979</v>
      </c>
      <c r="B213" s="20">
        <v>0.41116898148148145</v>
      </c>
      <c r="C213" s="21">
        <v>50.137999999999998</v>
      </c>
    </row>
    <row r="214" spans="1:3" x14ac:dyDescent="0.25">
      <c r="A214" s="19">
        <v>45979</v>
      </c>
      <c r="B214" s="20">
        <v>0.41118055555555555</v>
      </c>
      <c r="C214" s="21">
        <v>50.143000000000001</v>
      </c>
    </row>
    <row r="215" spans="1:3" x14ac:dyDescent="0.25">
      <c r="A215" s="19">
        <v>45979</v>
      </c>
      <c r="B215" s="20">
        <v>0.41119212962962964</v>
      </c>
      <c r="C215" s="21">
        <v>50.143999999999998</v>
      </c>
    </row>
    <row r="216" spans="1:3" x14ac:dyDescent="0.25">
      <c r="A216" s="19">
        <v>45979</v>
      </c>
      <c r="B216" s="20">
        <v>0.41120370370370368</v>
      </c>
      <c r="C216" s="21">
        <v>50.148000000000003</v>
      </c>
    </row>
    <row r="217" spans="1:3" x14ac:dyDescent="0.25">
      <c r="A217" s="19">
        <v>45979</v>
      </c>
      <c r="B217" s="20">
        <v>0.41121527777777778</v>
      </c>
      <c r="C217" s="21">
        <v>50.142000000000003</v>
      </c>
    </row>
    <row r="218" spans="1:3" x14ac:dyDescent="0.25">
      <c r="A218" s="19">
        <v>45979</v>
      </c>
      <c r="B218" s="20">
        <v>0.41122685185185187</v>
      </c>
      <c r="C218" s="21">
        <v>50.134999999999998</v>
      </c>
    </row>
    <row r="219" spans="1:3" x14ac:dyDescent="0.25">
      <c r="A219" s="19">
        <v>45979</v>
      </c>
      <c r="B219" s="20">
        <v>0.41123842592592591</v>
      </c>
      <c r="C219" s="21">
        <v>50.14</v>
      </c>
    </row>
    <row r="220" spans="1:3" x14ac:dyDescent="0.25">
      <c r="A220" s="19">
        <v>45979</v>
      </c>
      <c r="B220" s="20">
        <v>0.41125</v>
      </c>
      <c r="C220" s="21">
        <v>50.14</v>
      </c>
    </row>
    <row r="221" spans="1:3" x14ac:dyDescent="0.25">
      <c r="A221" s="19">
        <v>45979</v>
      </c>
      <c r="B221" s="20">
        <v>0.4112615740740741</v>
      </c>
      <c r="C221" s="21">
        <v>50.14</v>
      </c>
    </row>
    <row r="222" spans="1:3" x14ac:dyDescent="0.25">
      <c r="A222" s="19">
        <v>45979</v>
      </c>
      <c r="B222" s="20">
        <v>0.41127314814814814</v>
      </c>
      <c r="C222" s="21">
        <v>50.137999999999998</v>
      </c>
    </row>
    <row r="223" spans="1:3" x14ac:dyDescent="0.25">
      <c r="A223" s="19">
        <v>45979</v>
      </c>
      <c r="B223" s="20">
        <v>0.41128472222222223</v>
      </c>
      <c r="C223" s="21">
        <v>50.134</v>
      </c>
    </row>
    <row r="224" spans="1:3" x14ac:dyDescent="0.25">
      <c r="A224" s="19">
        <v>45979</v>
      </c>
      <c r="B224" s="20">
        <v>0.41129629629629627</v>
      </c>
      <c r="C224" s="21">
        <v>50.137</v>
      </c>
    </row>
    <row r="225" spans="1:3" x14ac:dyDescent="0.25">
      <c r="A225" s="19">
        <v>45979</v>
      </c>
      <c r="B225" s="20">
        <v>0.41130787037037037</v>
      </c>
      <c r="C225" s="21">
        <v>50.136000000000003</v>
      </c>
    </row>
    <row r="226" spans="1:3" x14ac:dyDescent="0.25">
      <c r="A226" s="19">
        <v>45979</v>
      </c>
      <c r="B226" s="20">
        <v>0.41131944444444446</v>
      </c>
      <c r="C226" s="21">
        <v>50.137</v>
      </c>
    </row>
    <row r="227" spans="1:3" x14ac:dyDescent="0.25">
      <c r="A227" s="19">
        <v>45979</v>
      </c>
      <c r="B227" s="20">
        <v>0.4113310185185185</v>
      </c>
      <c r="C227" s="21">
        <v>50.134999999999998</v>
      </c>
    </row>
    <row r="228" spans="1:3" x14ac:dyDescent="0.25">
      <c r="A228" s="19">
        <v>45979</v>
      </c>
      <c r="B228" s="20">
        <v>0.41134259259259259</v>
      </c>
      <c r="C228" s="21">
        <v>50.133000000000003</v>
      </c>
    </row>
    <row r="229" spans="1:3" x14ac:dyDescent="0.25">
      <c r="A229" s="19">
        <v>45979</v>
      </c>
      <c r="B229" s="20">
        <v>0.41135416666666669</v>
      </c>
      <c r="C229" s="21">
        <v>50.137999999999998</v>
      </c>
    </row>
    <row r="230" spans="1:3" x14ac:dyDescent="0.25">
      <c r="A230" s="19">
        <v>45979</v>
      </c>
      <c r="B230" s="20">
        <v>0.41136574074074073</v>
      </c>
      <c r="C230" s="21">
        <v>50.133000000000003</v>
      </c>
    </row>
    <row r="231" spans="1:3" x14ac:dyDescent="0.25">
      <c r="A231" s="19">
        <v>45979</v>
      </c>
      <c r="B231" s="20">
        <v>0.41137731481481482</v>
      </c>
      <c r="C231" s="21">
        <v>50.134999999999998</v>
      </c>
    </row>
    <row r="232" spans="1:3" x14ac:dyDescent="0.25">
      <c r="A232" s="19">
        <v>45979</v>
      </c>
      <c r="B232" s="20">
        <v>0.41138888888888892</v>
      </c>
      <c r="C232" s="21">
        <v>50.134</v>
      </c>
    </row>
    <row r="233" spans="1:3" x14ac:dyDescent="0.25">
      <c r="A233" s="19">
        <v>45979</v>
      </c>
      <c r="B233" s="20">
        <v>0.41140046296296295</v>
      </c>
      <c r="C233" s="21">
        <v>50.137</v>
      </c>
    </row>
    <row r="234" spans="1:3" x14ac:dyDescent="0.25">
      <c r="A234" s="19">
        <v>45979</v>
      </c>
      <c r="B234" s="20">
        <v>0.41141203703703705</v>
      </c>
      <c r="C234" s="21">
        <v>50.140999999999998</v>
      </c>
    </row>
    <row r="235" spans="1:3" x14ac:dyDescent="0.25">
      <c r="A235" s="19">
        <v>45979</v>
      </c>
      <c r="B235" s="20">
        <v>0.41142361111111109</v>
      </c>
      <c r="C235" s="21">
        <v>50.140999999999998</v>
      </c>
    </row>
    <row r="236" spans="1:3" x14ac:dyDescent="0.25">
      <c r="A236" s="19">
        <v>45979</v>
      </c>
      <c r="B236" s="20">
        <v>0.41143518518518518</v>
      </c>
      <c r="C236" s="21">
        <v>50.134999999999998</v>
      </c>
    </row>
    <row r="237" spans="1:3" x14ac:dyDescent="0.25">
      <c r="A237" s="19">
        <v>45979</v>
      </c>
      <c r="B237" s="20">
        <v>0.41144675925925928</v>
      </c>
      <c r="C237" s="21">
        <v>50.14</v>
      </c>
    </row>
    <row r="238" spans="1:3" x14ac:dyDescent="0.25">
      <c r="A238" s="19">
        <v>45979</v>
      </c>
      <c r="B238" s="20">
        <v>0.41145833333333331</v>
      </c>
      <c r="C238" s="21">
        <v>50.134999999999998</v>
      </c>
    </row>
    <row r="239" spans="1:3" x14ac:dyDescent="0.25">
      <c r="A239" s="19">
        <v>45979</v>
      </c>
      <c r="B239" s="20">
        <v>0.41146990740740741</v>
      </c>
      <c r="C239" s="21">
        <v>50.140999999999998</v>
      </c>
    </row>
    <row r="240" spans="1:3" x14ac:dyDescent="0.25">
      <c r="A240" s="19">
        <v>45979</v>
      </c>
      <c r="B240" s="20">
        <v>0.4114814814814815</v>
      </c>
      <c r="C240" s="21">
        <v>50.139000000000003</v>
      </c>
    </row>
    <row r="241" spans="1:3" x14ac:dyDescent="0.25">
      <c r="A241" s="19">
        <v>45979</v>
      </c>
      <c r="B241" s="20">
        <v>0.41149305555555554</v>
      </c>
      <c r="C241" s="21">
        <v>50.136000000000003</v>
      </c>
    </row>
    <row r="242" spans="1:3" x14ac:dyDescent="0.25">
      <c r="A242" s="19">
        <v>45979</v>
      </c>
      <c r="B242" s="20">
        <v>0.41150462962962964</v>
      </c>
      <c r="C242" s="21">
        <v>50.143000000000001</v>
      </c>
    </row>
    <row r="243" spans="1:3" x14ac:dyDescent="0.25">
      <c r="A243" s="19">
        <v>45979</v>
      </c>
      <c r="B243" s="20">
        <v>0.41151620370370373</v>
      </c>
      <c r="C243" s="21">
        <v>50.134999999999998</v>
      </c>
    </row>
    <row r="244" spans="1:3" x14ac:dyDescent="0.25">
      <c r="A244" s="19">
        <v>45979</v>
      </c>
      <c r="B244" s="20">
        <v>0.41152777777777777</v>
      </c>
      <c r="C244" s="21">
        <v>50.142000000000003</v>
      </c>
    </row>
    <row r="245" spans="1:3" x14ac:dyDescent="0.25">
      <c r="A245" s="19">
        <v>45979</v>
      </c>
      <c r="B245" s="20">
        <v>0.41153935185185186</v>
      </c>
      <c r="C245" s="21">
        <v>50.14</v>
      </c>
    </row>
    <row r="246" spans="1:3" x14ac:dyDescent="0.25">
      <c r="A246" s="19">
        <v>45979</v>
      </c>
      <c r="B246" s="20">
        <v>0.4115509259259259</v>
      </c>
      <c r="C246" s="21">
        <v>50.134999999999998</v>
      </c>
    </row>
    <row r="247" spans="1:3" x14ac:dyDescent="0.25">
      <c r="A247" s="19">
        <v>45979</v>
      </c>
      <c r="B247" s="20">
        <v>0.4115625</v>
      </c>
      <c r="C247" s="21">
        <v>50.143999999999998</v>
      </c>
    </row>
    <row r="248" spans="1:3" x14ac:dyDescent="0.25">
      <c r="A248" s="19">
        <v>45979</v>
      </c>
      <c r="B248" s="20">
        <v>0.41157407407407409</v>
      </c>
      <c r="C248" s="21">
        <v>50.134999999999998</v>
      </c>
    </row>
    <row r="249" spans="1:3" x14ac:dyDescent="0.25">
      <c r="A249" s="19">
        <v>45979</v>
      </c>
      <c r="B249" s="20">
        <v>0.41158564814814813</v>
      </c>
      <c r="C249" s="21">
        <v>50.14</v>
      </c>
    </row>
    <row r="250" spans="1:3" x14ac:dyDescent="0.25">
      <c r="A250" s="19">
        <v>45979</v>
      </c>
      <c r="B250" s="20">
        <v>0.41159722222222223</v>
      </c>
      <c r="C250" s="21">
        <v>50.14</v>
      </c>
    </row>
    <row r="251" spans="1:3" x14ac:dyDescent="0.25">
      <c r="A251" s="19">
        <v>45979</v>
      </c>
      <c r="B251" s="20">
        <v>0.41160879629629632</v>
      </c>
      <c r="C251" s="21">
        <v>50.143999999999998</v>
      </c>
    </row>
    <row r="252" spans="1:3" x14ac:dyDescent="0.25">
      <c r="A252" s="19">
        <v>45979</v>
      </c>
      <c r="B252" s="20">
        <v>0.41162037037037036</v>
      </c>
      <c r="C252" s="21">
        <v>50.137</v>
      </c>
    </row>
    <row r="253" spans="1:3" x14ac:dyDescent="0.25">
      <c r="A253" s="19">
        <v>45979</v>
      </c>
      <c r="B253" s="20">
        <v>0.41163194444444445</v>
      </c>
      <c r="C253" s="21">
        <v>50.131999999999998</v>
      </c>
    </row>
    <row r="254" spans="1:3" x14ac:dyDescent="0.25">
      <c r="A254" s="19">
        <v>45979</v>
      </c>
      <c r="B254" s="20">
        <v>0.41164351851851849</v>
      </c>
      <c r="C254" s="21">
        <v>50.137999999999998</v>
      </c>
    </row>
    <row r="255" spans="1:3" x14ac:dyDescent="0.25">
      <c r="A255" s="19">
        <v>45979</v>
      </c>
      <c r="B255" s="20">
        <v>0.41165509259259259</v>
      </c>
      <c r="C255" s="21">
        <v>50.136000000000003</v>
      </c>
    </row>
    <row r="256" spans="1:3" x14ac:dyDescent="0.25">
      <c r="A256" s="19">
        <v>45979</v>
      </c>
      <c r="B256" s="20">
        <v>0.41166666666666668</v>
      </c>
      <c r="C256" s="21">
        <v>50.139000000000003</v>
      </c>
    </row>
    <row r="257" spans="1:3" x14ac:dyDescent="0.25">
      <c r="A257" s="19">
        <v>45979</v>
      </c>
      <c r="B257" s="20">
        <v>0.41167824074074072</v>
      </c>
      <c r="C257" s="21">
        <v>50.136000000000003</v>
      </c>
    </row>
    <row r="258" spans="1:3" x14ac:dyDescent="0.25">
      <c r="A258" s="19">
        <v>45979</v>
      </c>
      <c r="B258" s="20">
        <v>0.41168981481481481</v>
      </c>
      <c r="C258" s="21">
        <v>50.131</v>
      </c>
    </row>
    <row r="259" spans="1:3" x14ac:dyDescent="0.25">
      <c r="A259" s="19">
        <v>45979</v>
      </c>
      <c r="B259" s="20">
        <v>0.41170138888888891</v>
      </c>
      <c r="C259" s="21">
        <v>50.134999999999998</v>
      </c>
    </row>
    <row r="260" spans="1:3" x14ac:dyDescent="0.25">
      <c r="A260" s="19">
        <v>45979</v>
      </c>
      <c r="B260" s="20">
        <v>0.41171296296296295</v>
      </c>
      <c r="C260" s="21">
        <v>50.131</v>
      </c>
    </row>
    <row r="261" spans="1:3" x14ac:dyDescent="0.25">
      <c r="A261" s="19">
        <v>45979</v>
      </c>
      <c r="B261" s="20">
        <v>0.41172453703703704</v>
      </c>
      <c r="C261" s="21">
        <v>50.131</v>
      </c>
    </row>
    <row r="262" spans="1:3" x14ac:dyDescent="0.25">
      <c r="A262" s="19">
        <v>45979</v>
      </c>
      <c r="B262" s="20">
        <v>0.41173611111111114</v>
      </c>
      <c r="C262" s="21">
        <v>50.131</v>
      </c>
    </row>
    <row r="263" spans="1:3" x14ac:dyDescent="0.25">
      <c r="A263" s="19">
        <v>45979</v>
      </c>
      <c r="B263" s="20">
        <v>0.41174768518518517</v>
      </c>
      <c r="C263" s="21">
        <v>50.133000000000003</v>
      </c>
    </row>
    <row r="264" spans="1:3" x14ac:dyDescent="0.25">
      <c r="A264" s="19">
        <v>45979</v>
      </c>
      <c r="B264" s="20">
        <v>0.41175925925925927</v>
      </c>
      <c r="C264" s="21">
        <v>50.134999999999998</v>
      </c>
    </row>
    <row r="265" spans="1:3" x14ac:dyDescent="0.25">
      <c r="A265" s="19">
        <v>45979</v>
      </c>
      <c r="B265" s="20">
        <v>0.41177083333333331</v>
      </c>
      <c r="C265" s="21">
        <v>50.133000000000003</v>
      </c>
    </row>
    <row r="266" spans="1:3" x14ac:dyDescent="0.25">
      <c r="A266" s="19">
        <v>45979</v>
      </c>
      <c r="B266" s="20">
        <v>0.4117824074074074</v>
      </c>
      <c r="C266" s="21">
        <v>50.13</v>
      </c>
    </row>
    <row r="267" spans="1:3" x14ac:dyDescent="0.25">
      <c r="A267" s="19">
        <v>45979</v>
      </c>
      <c r="B267" s="20">
        <v>0.4117939814814815</v>
      </c>
      <c r="C267" s="21">
        <v>50.134</v>
      </c>
    </row>
    <row r="268" spans="1:3" x14ac:dyDescent="0.25">
      <c r="A268" s="19">
        <v>45979</v>
      </c>
      <c r="B268" s="20">
        <v>0.41180555555555554</v>
      </c>
      <c r="C268" s="21">
        <v>50.134999999999998</v>
      </c>
    </row>
    <row r="269" spans="1:3" x14ac:dyDescent="0.25">
      <c r="A269" s="19">
        <v>45979</v>
      </c>
      <c r="B269" s="20">
        <v>0.41181712962962963</v>
      </c>
      <c r="C269" s="21">
        <v>50.134999999999998</v>
      </c>
    </row>
    <row r="270" spans="1:3" x14ac:dyDescent="0.25">
      <c r="A270" s="19">
        <v>45979</v>
      </c>
      <c r="B270" s="20">
        <v>0.41182870370370372</v>
      </c>
      <c r="C270" s="21">
        <v>50.131999999999998</v>
      </c>
    </row>
    <row r="271" spans="1:3" x14ac:dyDescent="0.25">
      <c r="A271" s="19">
        <v>45979</v>
      </c>
      <c r="B271" s="20">
        <v>0.41184027777777776</v>
      </c>
      <c r="C271" s="21">
        <v>50.131999999999998</v>
      </c>
    </row>
    <row r="272" spans="1:3" x14ac:dyDescent="0.25">
      <c r="A272" s="19">
        <v>45979</v>
      </c>
      <c r="B272" s="20">
        <v>0.41185185185185186</v>
      </c>
      <c r="C272" s="21">
        <v>50.134999999999998</v>
      </c>
    </row>
    <row r="273" spans="1:3" x14ac:dyDescent="0.25">
      <c r="A273" s="19">
        <v>45979</v>
      </c>
      <c r="B273" s="20">
        <v>0.41186342592592595</v>
      </c>
      <c r="C273" s="21">
        <v>50.133000000000003</v>
      </c>
    </row>
    <row r="274" spans="1:3" x14ac:dyDescent="0.25">
      <c r="A274" s="19">
        <v>45979</v>
      </c>
      <c r="B274" s="20">
        <v>0.41187499999999999</v>
      </c>
      <c r="C274" s="21">
        <v>50.127000000000002</v>
      </c>
    </row>
    <row r="275" spans="1:3" x14ac:dyDescent="0.25">
      <c r="A275" s="19">
        <v>45979</v>
      </c>
      <c r="B275" s="20">
        <v>0.41188657407407409</v>
      </c>
      <c r="C275" s="21">
        <v>50.134999999999998</v>
      </c>
    </row>
    <row r="276" spans="1:3" x14ac:dyDescent="0.25">
      <c r="A276" s="19">
        <v>45979</v>
      </c>
      <c r="B276" s="20">
        <v>0.41189814814814812</v>
      </c>
      <c r="C276" s="21">
        <v>50.134</v>
      </c>
    </row>
    <row r="277" spans="1:3" x14ac:dyDescent="0.25">
      <c r="A277" s="19">
        <v>45979</v>
      </c>
      <c r="B277" s="20">
        <v>0.41190972222222222</v>
      </c>
      <c r="C277" s="21">
        <v>50.139000000000003</v>
      </c>
    </row>
    <row r="278" spans="1:3" x14ac:dyDescent="0.25">
      <c r="A278" s="19">
        <v>45979</v>
      </c>
      <c r="B278" s="20">
        <v>0.41192129629629631</v>
      </c>
      <c r="C278" s="21">
        <v>50.134999999999998</v>
      </c>
    </row>
    <row r="279" spans="1:3" x14ac:dyDescent="0.25">
      <c r="A279" s="19">
        <v>45979</v>
      </c>
      <c r="B279" s="20">
        <v>0.41193287037037035</v>
      </c>
      <c r="C279" s="21">
        <v>50.128999999999998</v>
      </c>
    </row>
    <row r="280" spans="1:3" x14ac:dyDescent="0.25">
      <c r="A280" s="19">
        <v>45979</v>
      </c>
      <c r="B280" s="20">
        <v>0.41194444444444445</v>
      </c>
      <c r="C280" s="21">
        <v>50.134</v>
      </c>
    </row>
    <row r="281" spans="1:3" x14ac:dyDescent="0.25">
      <c r="A281" s="19">
        <v>45979</v>
      </c>
      <c r="B281" s="20">
        <v>0.41195601851851854</v>
      </c>
      <c r="C281" s="21">
        <v>50.13</v>
      </c>
    </row>
    <row r="282" spans="1:3" x14ac:dyDescent="0.25">
      <c r="A282" s="19">
        <v>45979</v>
      </c>
      <c r="B282" s="20">
        <v>0.41196759259259258</v>
      </c>
      <c r="C282" s="21">
        <v>50.136000000000003</v>
      </c>
    </row>
    <row r="283" spans="1:3" x14ac:dyDescent="0.25">
      <c r="A283" s="19">
        <v>45979</v>
      </c>
      <c r="B283" s="20">
        <v>0.41197916666666667</v>
      </c>
      <c r="C283" s="21">
        <v>50.133000000000003</v>
      </c>
    </row>
    <row r="284" spans="1:3" x14ac:dyDescent="0.25">
      <c r="A284" s="19">
        <v>45979</v>
      </c>
      <c r="B284" s="20">
        <v>0.41199074074074077</v>
      </c>
      <c r="C284" s="21">
        <v>50.128999999999998</v>
      </c>
    </row>
    <row r="285" spans="1:3" x14ac:dyDescent="0.25">
      <c r="A285" s="19">
        <v>45979</v>
      </c>
      <c r="B285" s="20">
        <v>0.41200231481481481</v>
      </c>
      <c r="C285" s="21">
        <v>50.133000000000003</v>
      </c>
    </row>
    <row r="286" spans="1:3" x14ac:dyDescent="0.25">
      <c r="A286" s="19">
        <v>45979</v>
      </c>
      <c r="B286" s="20">
        <v>0.4120138888888889</v>
      </c>
      <c r="C286" s="21">
        <v>50.133000000000003</v>
      </c>
    </row>
    <row r="287" spans="1:3" x14ac:dyDescent="0.25">
      <c r="A287" s="19">
        <v>45979</v>
      </c>
      <c r="B287" s="20">
        <v>0.41202546296296294</v>
      </c>
      <c r="C287" s="21">
        <v>50.127000000000002</v>
      </c>
    </row>
    <row r="288" spans="1:3" x14ac:dyDescent="0.25">
      <c r="A288" s="19">
        <v>45979</v>
      </c>
      <c r="B288" s="20">
        <v>0.41203703703703703</v>
      </c>
      <c r="C288" s="21">
        <v>50.133000000000003</v>
      </c>
    </row>
    <row r="289" spans="1:3" x14ac:dyDescent="0.25">
      <c r="A289" s="19">
        <v>45979</v>
      </c>
      <c r="B289" s="20">
        <v>0.41204861111111113</v>
      </c>
      <c r="C289" s="21">
        <v>50.131999999999998</v>
      </c>
    </row>
    <row r="290" spans="1:3" x14ac:dyDescent="0.25">
      <c r="A290" s="19">
        <v>45979</v>
      </c>
      <c r="B290" s="20">
        <v>0.41206018518518517</v>
      </c>
      <c r="C290" s="21">
        <v>50.136000000000003</v>
      </c>
    </row>
    <row r="291" spans="1:3" x14ac:dyDescent="0.25">
      <c r="A291" s="19">
        <v>45979</v>
      </c>
      <c r="B291" s="20">
        <v>0.41207175925925926</v>
      </c>
      <c r="C291" s="21">
        <v>50.133000000000003</v>
      </c>
    </row>
    <row r="292" spans="1:3" x14ac:dyDescent="0.25">
      <c r="A292" s="19">
        <v>45979</v>
      </c>
      <c r="B292" s="20">
        <v>0.41208333333333336</v>
      </c>
      <c r="C292" s="21">
        <v>50.128999999999998</v>
      </c>
    </row>
    <row r="293" spans="1:3" x14ac:dyDescent="0.25">
      <c r="A293" s="19">
        <v>45979</v>
      </c>
      <c r="B293" s="20">
        <v>0.4120949074074074</v>
      </c>
      <c r="C293" s="21">
        <v>50.136000000000003</v>
      </c>
    </row>
    <row r="294" spans="1:3" x14ac:dyDescent="0.25">
      <c r="A294" s="19">
        <v>45979</v>
      </c>
      <c r="B294" s="20">
        <v>0.41210648148148149</v>
      </c>
      <c r="C294" s="21">
        <v>50.133000000000003</v>
      </c>
    </row>
    <row r="295" spans="1:3" x14ac:dyDescent="0.25">
      <c r="A295" s="19">
        <v>45979</v>
      </c>
      <c r="B295" s="20">
        <v>0.41211805555555553</v>
      </c>
      <c r="C295" s="21">
        <v>50.127000000000002</v>
      </c>
    </row>
    <row r="296" spans="1:3" x14ac:dyDescent="0.25">
      <c r="A296" s="19">
        <v>45979</v>
      </c>
      <c r="B296" s="20">
        <v>0.41212962962962962</v>
      </c>
      <c r="C296" s="21">
        <v>50.131</v>
      </c>
    </row>
    <row r="297" spans="1:3" x14ac:dyDescent="0.25">
      <c r="A297" s="19">
        <v>45979</v>
      </c>
      <c r="B297" s="20">
        <v>0.41214120370370372</v>
      </c>
      <c r="C297" s="21">
        <v>50.133000000000003</v>
      </c>
    </row>
    <row r="298" spans="1:3" x14ac:dyDescent="0.25">
      <c r="A298" s="19">
        <v>45979</v>
      </c>
      <c r="B298" s="20">
        <v>0.41215277777777776</v>
      </c>
      <c r="C298" s="21">
        <v>50.134</v>
      </c>
    </row>
    <row r="299" spans="1:3" x14ac:dyDescent="0.25">
      <c r="A299" s="19">
        <v>45979</v>
      </c>
      <c r="B299" s="20">
        <v>0.41216435185185185</v>
      </c>
      <c r="C299" s="21">
        <v>50.125999999999998</v>
      </c>
    </row>
    <row r="300" spans="1:3" x14ac:dyDescent="0.25">
      <c r="A300" s="19">
        <v>45979</v>
      </c>
      <c r="B300" s="20">
        <v>0.41217592592592595</v>
      </c>
      <c r="C300" s="21">
        <v>50.115000000000002</v>
      </c>
    </row>
    <row r="301" spans="1:3" x14ac:dyDescent="0.25">
      <c r="A301" s="19">
        <v>45979</v>
      </c>
      <c r="B301" s="20">
        <v>0.41218749999999998</v>
      </c>
      <c r="C301" s="21">
        <v>50.122</v>
      </c>
    </row>
    <row r="302" spans="1:3" x14ac:dyDescent="0.25">
      <c r="A302" s="19">
        <v>45979</v>
      </c>
      <c r="B302" s="20">
        <v>0.41219907407407408</v>
      </c>
      <c r="C302" s="21">
        <v>50.118000000000002</v>
      </c>
    </row>
    <row r="303" spans="1:3" x14ac:dyDescent="0.25">
      <c r="A303" s="19">
        <v>45979</v>
      </c>
      <c r="B303" s="20">
        <v>0.41221064814814817</v>
      </c>
      <c r="C303" s="21">
        <v>50.116</v>
      </c>
    </row>
    <row r="304" spans="1:3" x14ac:dyDescent="0.25">
      <c r="A304" s="19">
        <v>45979</v>
      </c>
      <c r="B304" s="20">
        <v>0.41222222222222221</v>
      </c>
      <c r="C304" s="21">
        <v>50.118000000000002</v>
      </c>
    </row>
    <row r="305" spans="1:3" x14ac:dyDescent="0.25">
      <c r="A305" s="19">
        <v>45979</v>
      </c>
      <c r="B305" s="20">
        <v>0.41223379629629631</v>
      </c>
      <c r="C305" s="21">
        <v>50.12</v>
      </c>
    </row>
    <row r="306" spans="1:3" x14ac:dyDescent="0.25">
      <c r="A306" s="19">
        <v>45979</v>
      </c>
      <c r="B306" s="20">
        <v>0.41224537037037035</v>
      </c>
      <c r="C306" s="21">
        <v>50.122999999999998</v>
      </c>
    </row>
    <row r="307" spans="1:3" x14ac:dyDescent="0.25">
      <c r="A307" s="19">
        <v>45979</v>
      </c>
      <c r="B307" s="20">
        <v>0.41225694444444444</v>
      </c>
      <c r="C307" s="21">
        <v>50.116999999999997</v>
      </c>
    </row>
    <row r="308" spans="1:3" x14ac:dyDescent="0.25">
      <c r="A308" s="19">
        <v>45979</v>
      </c>
      <c r="B308" s="20">
        <v>0.41226851851851853</v>
      </c>
      <c r="C308" s="21">
        <v>50.115000000000002</v>
      </c>
    </row>
    <row r="309" spans="1:3" x14ac:dyDescent="0.25">
      <c r="A309" s="19">
        <v>45979</v>
      </c>
      <c r="B309" s="20">
        <v>0.41228009259259257</v>
      </c>
      <c r="C309" s="21">
        <v>50.122</v>
      </c>
    </row>
    <row r="310" spans="1:3" x14ac:dyDescent="0.25">
      <c r="A310" s="19">
        <v>45979</v>
      </c>
      <c r="B310" s="20">
        <v>0.41229166666666667</v>
      </c>
      <c r="C310" s="21">
        <v>50.116999999999997</v>
      </c>
    </row>
    <row r="311" spans="1:3" x14ac:dyDescent="0.25">
      <c r="A311" s="19">
        <v>45979</v>
      </c>
      <c r="B311" s="20">
        <v>0.41230324074074076</v>
      </c>
      <c r="C311" s="21">
        <v>50.113</v>
      </c>
    </row>
    <row r="312" spans="1:3" x14ac:dyDescent="0.25">
      <c r="A312" s="19">
        <v>45979</v>
      </c>
      <c r="B312" s="20">
        <v>0.4123148148148148</v>
      </c>
      <c r="C312" s="21">
        <v>50.107999999999997</v>
      </c>
    </row>
    <row r="313" spans="1:3" x14ac:dyDescent="0.25">
      <c r="A313" s="19">
        <v>45979</v>
      </c>
      <c r="B313" s="20">
        <v>0.4123263888888889</v>
      </c>
      <c r="C313" s="21">
        <v>50.106999999999999</v>
      </c>
    </row>
    <row r="314" spans="1:3" x14ac:dyDescent="0.25">
      <c r="A314" s="19">
        <v>45979</v>
      </c>
      <c r="B314" s="20">
        <v>0.41233796296296299</v>
      </c>
      <c r="C314" s="21">
        <v>50.106000000000002</v>
      </c>
    </row>
    <row r="315" spans="1:3" x14ac:dyDescent="0.25">
      <c r="A315" s="19">
        <v>45979</v>
      </c>
      <c r="B315" s="20">
        <v>0.41234953703703703</v>
      </c>
      <c r="C315" s="21">
        <v>50.106999999999999</v>
      </c>
    </row>
    <row r="316" spans="1:3" x14ac:dyDescent="0.25">
      <c r="A316" s="19">
        <v>45979</v>
      </c>
      <c r="B316" s="20">
        <v>0.41236111111111112</v>
      </c>
      <c r="C316" s="21">
        <v>50.1</v>
      </c>
    </row>
    <row r="317" spans="1:3" x14ac:dyDescent="0.25">
      <c r="A317" s="19">
        <v>45979</v>
      </c>
      <c r="B317" s="20">
        <v>0.41237268518518516</v>
      </c>
      <c r="C317" s="21">
        <v>50.11</v>
      </c>
    </row>
    <row r="318" spans="1:3" x14ac:dyDescent="0.25">
      <c r="A318" s="19">
        <v>45979</v>
      </c>
      <c r="B318" s="20">
        <v>0.41238425925925926</v>
      </c>
      <c r="C318" s="21">
        <v>50.098999999999997</v>
      </c>
    </row>
    <row r="319" spans="1:3" x14ac:dyDescent="0.25">
      <c r="A319" s="19">
        <v>45979</v>
      </c>
      <c r="B319" s="20">
        <v>0.41239583333333335</v>
      </c>
      <c r="C319" s="21">
        <v>50.103999999999999</v>
      </c>
    </row>
    <row r="320" spans="1:3" x14ac:dyDescent="0.25">
      <c r="A320" s="19">
        <v>45979</v>
      </c>
      <c r="B320" s="20">
        <v>0.41240740740740739</v>
      </c>
      <c r="C320" s="21">
        <v>50.101999999999997</v>
      </c>
    </row>
    <row r="321" spans="1:3" x14ac:dyDescent="0.25">
      <c r="A321" s="19">
        <v>45979</v>
      </c>
      <c r="B321" s="20">
        <v>0.41241898148148148</v>
      </c>
      <c r="C321" s="21">
        <v>50.101999999999997</v>
      </c>
    </row>
    <row r="322" spans="1:3" x14ac:dyDescent="0.25">
      <c r="A322" s="19">
        <v>45979</v>
      </c>
      <c r="B322" s="20">
        <v>0.41243055555555558</v>
      </c>
      <c r="C322" s="21">
        <v>50.106000000000002</v>
      </c>
    </row>
    <row r="323" spans="1:3" x14ac:dyDescent="0.25">
      <c r="A323" s="19">
        <v>45979</v>
      </c>
      <c r="B323" s="20">
        <v>0.41244212962962962</v>
      </c>
      <c r="C323" s="21">
        <v>50.098999999999997</v>
      </c>
    </row>
    <row r="324" spans="1:3" x14ac:dyDescent="0.25">
      <c r="A324" s="19">
        <v>45979</v>
      </c>
      <c r="B324" s="20">
        <v>0.41245370370370371</v>
      </c>
      <c r="C324" s="21">
        <v>50.100999999999999</v>
      </c>
    </row>
    <row r="325" spans="1:3" x14ac:dyDescent="0.25">
      <c r="A325" s="19">
        <v>45979</v>
      </c>
      <c r="B325" s="20">
        <v>0.41246527777777775</v>
      </c>
      <c r="C325" s="21">
        <v>50.097999999999999</v>
      </c>
    </row>
    <row r="326" spans="1:3" x14ac:dyDescent="0.25">
      <c r="A326" s="19">
        <v>45979</v>
      </c>
      <c r="B326" s="20">
        <v>0.41247685185185184</v>
      </c>
      <c r="C326" s="21">
        <v>50.088999999999999</v>
      </c>
    </row>
    <row r="327" spans="1:3" x14ac:dyDescent="0.25">
      <c r="A327" s="19">
        <v>45979</v>
      </c>
      <c r="B327" s="20">
        <v>0.41248842592592594</v>
      </c>
      <c r="C327" s="21">
        <v>50.093000000000004</v>
      </c>
    </row>
    <row r="328" spans="1:3" x14ac:dyDescent="0.25">
      <c r="A328" s="19">
        <v>45979</v>
      </c>
      <c r="B328" s="20">
        <v>0.41249999999999998</v>
      </c>
      <c r="C328" s="21">
        <v>50.091000000000001</v>
      </c>
    </row>
    <row r="329" spans="1:3" x14ac:dyDescent="0.25">
      <c r="A329" s="19">
        <v>45979</v>
      </c>
      <c r="B329" s="20">
        <v>0.41251157407407407</v>
      </c>
      <c r="C329" s="21">
        <v>50.091999999999999</v>
      </c>
    </row>
    <row r="330" spans="1:3" x14ac:dyDescent="0.25">
      <c r="A330" s="19">
        <v>45979</v>
      </c>
      <c r="B330" s="20">
        <v>0.41252314814814817</v>
      </c>
      <c r="C330" s="21">
        <v>50.091999999999999</v>
      </c>
    </row>
    <row r="331" spans="1:3" x14ac:dyDescent="0.25">
      <c r="A331" s="19">
        <v>45979</v>
      </c>
      <c r="B331" s="20">
        <v>0.41253472222222221</v>
      </c>
      <c r="C331" s="21">
        <v>50.091000000000001</v>
      </c>
    </row>
    <row r="332" spans="1:3" x14ac:dyDescent="0.25">
      <c r="A332" s="19">
        <v>45979</v>
      </c>
      <c r="B332" s="20">
        <v>0.4125462962962963</v>
      </c>
      <c r="C332" s="21">
        <v>50.095999999999997</v>
      </c>
    </row>
    <row r="333" spans="1:3" x14ac:dyDescent="0.25">
      <c r="A333" s="19">
        <v>45979</v>
      </c>
      <c r="B333" s="20">
        <v>0.41255787037037039</v>
      </c>
      <c r="C333" s="21">
        <v>50.093000000000004</v>
      </c>
    </row>
    <row r="334" spans="1:3" x14ac:dyDescent="0.25">
      <c r="A334" s="19">
        <v>45979</v>
      </c>
      <c r="B334" s="20">
        <v>0.41256944444444443</v>
      </c>
      <c r="C334" s="21">
        <v>50.085999999999999</v>
      </c>
    </row>
    <row r="335" spans="1:3" x14ac:dyDescent="0.25">
      <c r="A335" s="19">
        <v>45979</v>
      </c>
      <c r="B335" s="20">
        <v>0.41258101851851853</v>
      </c>
      <c r="C335" s="21">
        <v>50.09</v>
      </c>
    </row>
    <row r="336" spans="1:3" x14ac:dyDescent="0.25">
      <c r="A336" s="19">
        <v>45979</v>
      </c>
      <c r="B336" s="20">
        <v>0.41259259259259257</v>
      </c>
      <c r="C336" s="21">
        <v>50.088999999999999</v>
      </c>
    </row>
    <row r="337" spans="1:3" x14ac:dyDescent="0.25">
      <c r="A337" s="19">
        <v>45979</v>
      </c>
      <c r="B337" s="20">
        <v>0.41260416666666666</v>
      </c>
      <c r="C337" s="21">
        <v>50.087000000000003</v>
      </c>
    </row>
    <row r="338" spans="1:3" x14ac:dyDescent="0.25">
      <c r="A338" s="19">
        <v>45979</v>
      </c>
      <c r="B338" s="20">
        <v>0.41261574074074076</v>
      </c>
      <c r="C338" s="21">
        <v>50.085999999999999</v>
      </c>
    </row>
    <row r="339" spans="1:3" x14ac:dyDescent="0.25">
      <c r="A339" s="19">
        <v>45979</v>
      </c>
      <c r="B339" s="20">
        <v>0.41262731481481479</v>
      </c>
      <c r="C339" s="21">
        <v>50.084000000000003</v>
      </c>
    </row>
    <row r="340" spans="1:3" x14ac:dyDescent="0.25">
      <c r="A340" s="19">
        <v>45979</v>
      </c>
      <c r="B340" s="20">
        <v>0.41263888888888889</v>
      </c>
      <c r="C340" s="21">
        <v>50.088999999999999</v>
      </c>
    </row>
    <row r="341" spans="1:3" x14ac:dyDescent="0.25">
      <c r="A341" s="19">
        <v>45979</v>
      </c>
      <c r="B341" s="20">
        <v>0.41265046296296298</v>
      </c>
      <c r="C341" s="21">
        <v>50.084000000000003</v>
      </c>
    </row>
    <row r="342" spans="1:3" x14ac:dyDescent="0.25">
      <c r="A342" s="19">
        <v>45979</v>
      </c>
      <c r="B342" s="20">
        <v>0.41266203703703702</v>
      </c>
      <c r="C342" s="21">
        <v>50.084000000000003</v>
      </c>
    </row>
    <row r="343" spans="1:3" x14ac:dyDescent="0.25">
      <c r="A343" s="19">
        <v>45979</v>
      </c>
      <c r="B343" s="20">
        <v>0.41267361111111112</v>
      </c>
      <c r="C343" s="21">
        <v>50.085999999999999</v>
      </c>
    </row>
    <row r="344" spans="1:3" x14ac:dyDescent="0.25">
      <c r="A344" s="19">
        <v>45979</v>
      </c>
      <c r="B344" s="20">
        <v>0.41268518518518521</v>
      </c>
      <c r="C344" s="21">
        <v>50.087000000000003</v>
      </c>
    </row>
    <row r="345" spans="1:3" x14ac:dyDescent="0.25">
      <c r="A345" s="19">
        <v>45979</v>
      </c>
      <c r="B345" s="20">
        <v>0.41269675925925925</v>
      </c>
      <c r="C345" s="21">
        <v>50.09</v>
      </c>
    </row>
    <row r="346" spans="1:3" x14ac:dyDescent="0.25">
      <c r="A346" s="19">
        <v>45979</v>
      </c>
      <c r="B346" s="20">
        <v>0.41270833333333334</v>
      </c>
      <c r="C346" s="21">
        <v>50.085999999999999</v>
      </c>
    </row>
    <row r="347" spans="1:3" x14ac:dyDescent="0.25">
      <c r="A347" s="19">
        <v>45979</v>
      </c>
      <c r="B347" s="20">
        <v>0.41271990740740738</v>
      </c>
      <c r="C347" s="21">
        <v>50.082999999999998</v>
      </c>
    </row>
    <row r="348" spans="1:3" x14ac:dyDescent="0.25">
      <c r="A348" s="19">
        <v>45979</v>
      </c>
      <c r="B348" s="20">
        <v>0.41273148148148148</v>
      </c>
      <c r="C348" s="21">
        <v>50.085999999999999</v>
      </c>
    </row>
    <row r="349" spans="1:3" x14ac:dyDescent="0.25">
      <c r="A349" s="19">
        <v>45979</v>
      </c>
      <c r="B349" s="20">
        <v>0.41274305555555557</v>
      </c>
      <c r="C349" s="21">
        <v>50.085000000000001</v>
      </c>
    </row>
    <row r="350" spans="1:3" x14ac:dyDescent="0.25">
      <c r="A350" s="19">
        <v>45979</v>
      </c>
      <c r="B350" s="20">
        <v>0.41275462962962961</v>
      </c>
      <c r="C350" s="21">
        <v>50.09</v>
      </c>
    </row>
    <row r="351" spans="1:3" x14ac:dyDescent="0.25">
      <c r="A351" s="19">
        <v>45979</v>
      </c>
      <c r="B351" s="20">
        <v>0.4127662037037037</v>
      </c>
      <c r="C351" s="21">
        <v>50.085999999999999</v>
      </c>
    </row>
    <row r="352" spans="1:3" x14ac:dyDescent="0.25">
      <c r="A352" s="19">
        <v>45979</v>
      </c>
      <c r="B352" s="20">
        <v>0.4127777777777778</v>
      </c>
      <c r="C352" s="21">
        <v>50.081000000000003</v>
      </c>
    </row>
    <row r="353" spans="1:3" x14ac:dyDescent="0.25">
      <c r="A353" s="19">
        <v>45979</v>
      </c>
      <c r="B353" s="20">
        <v>0.41278935185185184</v>
      </c>
      <c r="C353" s="21">
        <v>50.085000000000001</v>
      </c>
    </row>
    <row r="354" spans="1:3" x14ac:dyDescent="0.25">
      <c r="A354" s="19">
        <v>45979</v>
      </c>
      <c r="B354" s="20">
        <v>0.41280092592592593</v>
      </c>
      <c r="C354" s="21">
        <v>50.085999999999999</v>
      </c>
    </row>
    <row r="355" spans="1:3" x14ac:dyDescent="0.25">
      <c r="A355" s="19">
        <v>45979</v>
      </c>
      <c r="B355" s="20">
        <v>0.41281250000000003</v>
      </c>
      <c r="C355" s="21">
        <v>50.09</v>
      </c>
    </row>
    <row r="356" spans="1:3" x14ac:dyDescent="0.25">
      <c r="A356" s="19">
        <v>45979</v>
      </c>
      <c r="B356" s="20">
        <v>0.41282407407407407</v>
      </c>
      <c r="C356" s="21">
        <v>50.088999999999999</v>
      </c>
    </row>
    <row r="357" spans="1:3" x14ac:dyDescent="0.25">
      <c r="A357" s="19">
        <v>45979</v>
      </c>
      <c r="B357" s="20">
        <v>0.41283564814814816</v>
      </c>
      <c r="C357" s="21">
        <v>50.085999999999999</v>
      </c>
    </row>
    <row r="358" spans="1:3" x14ac:dyDescent="0.25">
      <c r="A358" s="19">
        <v>45979</v>
      </c>
      <c r="B358" s="20">
        <v>0.4128472222222222</v>
      </c>
      <c r="C358" s="21">
        <v>50.095999999999997</v>
      </c>
    </row>
    <row r="359" spans="1:3" x14ac:dyDescent="0.25">
      <c r="A359" s="19">
        <v>45979</v>
      </c>
      <c r="B359" s="20">
        <v>0.41285879629629629</v>
      </c>
      <c r="C359" s="21">
        <v>50.094000000000001</v>
      </c>
    </row>
    <row r="360" spans="1:3" x14ac:dyDescent="0.25">
      <c r="A360" s="19">
        <v>45979</v>
      </c>
      <c r="B360" s="20">
        <v>0.41287037037037039</v>
      </c>
      <c r="C360" s="21">
        <v>50.097000000000001</v>
      </c>
    </row>
    <row r="361" spans="1:3" x14ac:dyDescent="0.25">
      <c r="A361" s="19">
        <v>45979</v>
      </c>
      <c r="B361" s="20">
        <v>0.41288194444444443</v>
      </c>
      <c r="C361" s="21">
        <v>50.101999999999997</v>
      </c>
    </row>
    <row r="362" spans="1:3" x14ac:dyDescent="0.25">
      <c r="A362" s="19">
        <v>45979</v>
      </c>
      <c r="B362" s="20">
        <v>0.41289351851851852</v>
      </c>
      <c r="C362" s="21">
        <v>50.100999999999999</v>
      </c>
    </row>
    <row r="363" spans="1:3" x14ac:dyDescent="0.25">
      <c r="A363" s="19">
        <v>45979</v>
      </c>
      <c r="B363" s="20">
        <v>0.41290509259259262</v>
      </c>
      <c r="C363" s="21">
        <v>50.103999999999999</v>
      </c>
    </row>
    <row r="364" spans="1:3" x14ac:dyDescent="0.25">
      <c r="A364" s="19">
        <v>45979</v>
      </c>
      <c r="B364" s="20">
        <v>0.41291666666666665</v>
      </c>
      <c r="C364" s="21">
        <v>50.097999999999999</v>
      </c>
    </row>
    <row r="365" spans="1:3" x14ac:dyDescent="0.25">
      <c r="A365" s="19">
        <v>45979</v>
      </c>
      <c r="B365" s="20">
        <v>0.41292824074074075</v>
      </c>
      <c r="C365" s="21">
        <v>50.095999999999997</v>
      </c>
    </row>
    <row r="366" spans="1:3" x14ac:dyDescent="0.25">
      <c r="A366" s="19">
        <v>45979</v>
      </c>
      <c r="B366" s="20">
        <v>0.41293981481481479</v>
      </c>
      <c r="C366" s="21">
        <v>50.104999999999997</v>
      </c>
    </row>
    <row r="367" spans="1:3" x14ac:dyDescent="0.25">
      <c r="A367" s="19">
        <v>45979</v>
      </c>
      <c r="B367" s="20">
        <v>0.41295138888888888</v>
      </c>
      <c r="C367" s="21">
        <v>50.103000000000002</v>
      </c>
    </row>
    <row r="368" spans="1:3" x14ac:dyDescent="0.25">
      <c r="A368" s="19">
        <v>45979</v>
      </c>
      <c r="B368" s="20">
        <v>0.41296296296296298</v>
      </c>
      <c r="C368" s="21">
        <v>50.103999999999999</v>
      </c>
    </row>
    <row r="369" spans="1:3" x14ac:dyDescent="0.25">
      <c r="A369" s="19">
        <v>45979</v>
      </c>
      <c r="B369" s="20">
        <v>0.41297453703703701</v>
      </c>
      <c r="C369" s="21">
        <v>50.104999999999997</v>
      </c>
    </row>
    <row r="370" spans="1:3" x14ac:dyDescent="0.25">
      <c r="A370" s="19">
        <v>45979</v>
      </c>
      <c r="B370" s="20">
        <v>0.41298611111111111</v>
      </c>
      <c r="C370" s="21">
        <v>50.106000000000002</v>
      </c>
    </row>
    <row r="371" spans="1:3" x14ac:dyDescent="0.25">
      <c r="A371" s="19">
        <v>45979</v>
      </c>
      <c r="B371" s="20">
        <v>0.4129976851851852</v>
      </c>
      <c r="C371" s="21">
        <v>50.106000000000002</v>
      </c>
    </row>
    <row r="372" spans="1:3" x14ac:dyDescent="0.25">
      <c r="A372" s="19">
        <v>45979</v>
      </c>
      <c r="B372" s="20">
        <v>0.41300925925925924</v>
      </c>
      <c r="C372" s="21">
        <v>50.106999999999999</v>
      </c>
    </row>
    <row r="373" spans="1:3" x14ac:dyDescent="0.25">
      <c r="A373" s="19">
        <v>45979</v>
      </c>
      <c r="B373" s="20">
        <v>0.41302083333333334</v>
      </c>
      <c r="C373" s="21">
        <v>50.103999999999999</v>
      </c>
    </row>
    <row r="374" spans="1:3" x14ac:dyDescent="0.25">
      <c r="A374" s="19">
        <v>45979</v>
      </c>
      <c r="B374" s="20">
        <v>0.41303240740740743</v>
      </c>
      <c r="C374" s="21">
        <v>50.112000000000002</v>
      </c>
    </row>
    <row r="375" spans="1:3" x14ac:dyDescent="0.25">
      <c r="A375" s="19">
        <v>45979</v>
      </c>
      <c r="B375" s="20">
        <v>0.41304398148148147</v>
      </c>
      <c r="C375" s="21">
        <v>50.106999999999999</v>
      </c>
    </row>
    <row r="376" spans="1:3" x14ac:dyDescent="0.25">
      <c r="A376" s="19">
        <v>45979</v>
      </c>
      <c r="B376" s="20">
        <v>0.41305555555555556</v>
      </c>
      <c r="C376" s="21">
        <v>50.101999999999997</v>
      </c>
    </row>
    <row r="377" spans="1:3" x14ac:dyDescent="0.25">
      <c r="A377" s="19">
        <v>45979</v>
      </c>
      <c r="B377" s="20">
        <v>0.4130671296296296</v>
      </c>
      <c r="C377" s="21">
        <v>50.106999999999999</v>
      </c>
    </row>
    <row r="378" spans="1:3" x14ac:dyDescent="0.25">
      <c r="A378" s="19">
        <v>45979</v>
      </c>
      <c r="B378" s="20">
        <v>0.4130787037037037</v>
      </c>
      <c r="C378" s="21">
        <v>50.106999999999999</v>
      </c>
    </row>
    <row r="379" spans="1:3" x14ac:dyDescent="0.25">
      <c r="A379" s="19">
        <v>45979</v>
      </c>
      <c r="B379" s="20">
        <v>0.41309027777777779</v>
      </c>
      <c r="C379" s="21">
        <v>50.109000000000002</v>
      </c>
    </row>
    <row r="380" spans="1:3" x14ac:dyDescent="0.25">
      <c r="A380" s="19">
        <v>45979</v>
      </c>
      <c r="B380" s="20">
        <v>0.41310185185185183</v>
      </c>
      <c r="C380" s="21">
        <v>50.103999999999999</v>
      </c>
    </row>
    <row r="381" spans="1:3" x14ac:dyDescent="0.25">
      <c r="A381" s="19">
        <v>45979</v>
      </c>
      <c r="B381" s="20">
        <v>0.41311342592592593</v>
      </c>
      <c r="C381" s="21">
        <v>50.097000000000001</v>
      </c>
    </row>
    <row r="382" spans="1:3" x14ac:dyDescent="0.25">
      <c r="A382" s="19">
        <v>45979</v>
      </c>
      <c r="B382" s="20">
        <v>0.41312500000000002</v>
      </c>
      <c r="C382" s="21">
        <v>50.103000000000002</v>
      </c>
    </row>
    <row r="383" spans="1:3" x14ac:dyDescent="0.25">
      <c r="A383" s="19">
        <v>45979</v>
      </c>
      <c r="B383" s="20">
        <v>0.41313657407407406</v>
      </c>
      <c r="C383" s="21">
        <v>50.104999999999997</v>
      </c>
    </row>
    <row r="384" spans="1:3" x14ac:dyDescent="0.25">
      <c r="A384" s="19">
        <v>45979</v>
      </c>
      <c r="B384" s="20">
        <v>0.41314814814814815</v>
      </c>
      <c r="C384" s="21">
        <v>50.109000000000002</v>
      </c>
    </row>
    <row r="385" spans="1:3" x14ac:dyDescent="0.25">
      <c r="A385" s="19">
        <v>45979</v>
      </c>
      <c r="B385" s="20">
        <v>0.41315972222222225</v>
      </c>
      <c r="C385" s="21">
        <v>50.106999999999999</v>
      </c>
    </row>
    <row r="386" spans="1:3" x14ac:dyDescent="0.25">
      <c r="A386" s="19">
        <v>45979</v>
      </c>
      <c r="B386" s="20">
        <v>0.41317129629629629</v>
      </c>
      <c r="C386" s="21">
        <v>50.106000000000002</v>
      </c>
    </row>
    <row r="387" spans="1:3" x14ac:dyDescent="0.25">
      <c r="A387" s="19">
        <v>45979</v>
      </c>
      <c r="B387" s="20">
        <v>0.41318287037037038</v>
      </c>
      <c r="C387" s="21">
        <v>50.103999999999999</v>
      </c>
    </row>
    <row r="388" spans="1:3" x14ac:dyDescent="0.25">
      <c r="A388" s="19">
        <v>45979</v>
      </c>
      <c r="B388" s="20">
        <v>0.41319444444444442</v>
      </c>
      <c r="C388" s="21">
        <v>50.104999999999997</v>
      </c>
    </row>
    <row r="389" spans="1:3" x14ac:dyDescent="0.25">
      <c r="A389" s="19">
        <v>45979</v>
      </c>
      <c r="B389" s="20">
        <v>0.41320601851851851</v>
      </c>
      <c r="C389" s="21">
        <v>50.104999999999997</v>
      </c>
    </row>
    <row r="390" spans="1:3" x14ac:dyDescent="0.25">
      <c r="A390" s="19">
        <v>45979</v>
      </c>
      <c r="B390" s="20">
        <v>0.41321759259259261</v>
      </c>
      <c r="C390" s="21">
        <v>50.100999999999999</v>
      </c>
    </row>
    <row r="391" spans="1:3" x14ac:dyDescent="0.25">
      <c r="A391" s="19">
        <v>45979</v>
      </c>
      <c r="B391" s="20">
        <v>0.41322916666666665</v>
      </c>
      <c r="C391" s="21">
        <v>50.097999999999999</v>
      </c>
    </row>
    <row r="392" spans="1:3" x14ac:dyDescent="0.25">
      <c r="A392" s="19">
        <v>45979</v>
      </c>
      <c r="B392" s="20">
        <v>0.41324074074074074</v>
      </c>
      <c r="C392" s="21">
        <v>50.101999999999997</v>
      </c>
    </row>
    <row r="393" spans="1:3" x14ac:dyDescent="0.25">
      <c r="A393" s="19">
        <v>45979</v>
      </c>
      <c r="B393" s="20">
        <v>0.41325231481481484</v>
      </c>
      <c r="C393" s="21">
        <v>50.104999999999997</v>
      </c>
    </row>
    <row r="394" spans="1:3" x14ac:dyDescent="0.25">
      <c r="A394" s="19">
        <v>45979</v>
      </c>
      <c r="B394" s="20">
        <v>0.41326388888888888</v>
      </c>
      <c r="C394" s="21">
        <v>50.107999999999997</v>
      </c>
    </row>
    <row r="395" spans="1:3" x14ac:dyDescent="0.25">
      <c r="A395" s="19">
        <v>45979</v>
      </c>
      <c r="B395" s="20">
        <v>0.41327546296296297</v>
      </c>
      <c r="C395" s="21">
        <v>50.107999999999997</v>
      </c>
    </row>
    <row r="396" spans="1:3" x14ac:dyDescent="0.25">
      <c r="A396" s="19">
        <v>45979</v>
      </c>
      <c r="B396" s="20">
        <v>0.41328703703703706</v>
      </c>
      <c r="C396" s="21">
        <v>50.106000000000002</v>
      </c>
    </row>
    <row r="397" spans="1:3" x14ac:dyDescent="0.25">
      <c r="A397" s="19">
        <v>45979</v>
      </c>
      <c r="B397" s="20">
        <v>0.4132986111111111</v>
      </c>
      <c r="C397" s="21">
        <v>50.110999999999997</v>
      </c>
    </row>
    <row r="398" spans="1:3" x14ac:dyDescent="0.25">
      <c r="A398" s="19">
        <v>45979</v>
      </c>
      <c r="B398" s="20">
        <v>0.4133101851851852</v>
      </c>
      <c r="C398" s="21">
        <v>50.110999999999997</v>
      </c>
    </row>
    <row r="399" spans="1:3" x14ac:dyDescent="0.25">
      <c r="A399" s="19">
        <v>45979</v>
      </c>
      <c r="B399" s="20">
        <v>0.41332175925925924</v>
      </c>
      <c r="C399" s="21">
        <v>50.110999999999997</v>
      </c>
    </row>
    <row r="400" spans="1:3" x14ac:dyDescent="0.25">
      <c r="A400" s="19">
        <v>45979</v>
      </c>
      <c r="B400" s="20">
        <v>0.41333333333333333</v>
      </c>
      <c r="C400" s="21">
        <v>50.106999999999999</v>
      </c>
    </row>
    <row r="401" spans="1:3" x14ac:dyDescent="0.25">
      <c r="A401" s="19">
        <v>45979</v>
      </c>
      <c r="B401" s="20">
        <v>0.41334490740740742</v>
      </c>
      <c r="C401" s="21">
        <v>50.097999999999999</v>
      </c>
    </row>
    <row r="402" spans="1:3" x14ac:dyDescent="0.25">
      <c r="A402" s="19">
        <v>45979</v>
      </c>
      <c r="B402" s="20">
        <v>0.41335648148148146</v>
      </c>
      <c r="C402" s="21">
        <v>50.103999999999999</v>
      </c>
    </row>
    <row r="403" spans="1:3" x14ac:dyDescent="0.25">
      <c r="A403" s="19">
        <v>45979</v>
      </c>
      <c r="B403" s="20">
        <v>0.41336805555555556</v>
      </c>
      <c r="C403" s="21">
        <v>50.103999999999999</v>
      </c>
    </row>
    <row r="404" spans="1:3" x14ac:dyDescent="0.25">
      <c r="A404" s="19">
        <v>45979</v>
      </c>
      <c r="B404" s="20">
        <v>0.41337962962962965</v>
      </c>
      <c r="C404" s="21">
        <v>50.11</v>
      </c>
    </row>
    <row r="405" spans="1:3" x14ac:dyDescent="0.25">
      <c r="A405" s="19">
        <v>45979</v>
      </c>
      <c r="B405" s="20">
        <v>0.41339120370370369</v>
      </c>
      <c r="C405" s="21">
        <v>50.106000000000002</v>
      </c>
    </row>
    <row r="406" spans="1:3" x14ac:dyDescent="0.25">
      <c r="A406" s="19">
        <v>45979</v>
      </c>
      <c r="B406" s="20">
        <v>0.41340277777777779</v>
      </c>
      <c r="C406" s="21">
        <v>50.1</v>
      </c>
    </row>
    <row r="407" spans="1:3" x14ac:dyDescent="0.25">
      <c r="A407" s="19">
        <v>45979</v>
      </c>
      <c r="B407" s="20">
        <v>0.41341435185185182</v>
      </c>
      <c r="C407" s="21">
        <v>50.110999999999997</v>
      </c>
    </row>
    <row r="408" spans="1:3" x14ac:dyDescent="0.25">
      <c r="A408" s="19">
        <v>45979</v>
      </c>
      <c r="B408" s="20">
        <v>0.41342592592592592</v>
      </c>
      <c r="C408" s="21">
        <v>50.104999999999997</v>
      </c>
    </row>
    <row r="409" spans="1:3" x14ac:dyDescent="0.25">
      <c r="A409" s="19">
        <v>45979</v>
      </c>
      <c r="B409" s="20">
        <v>0.41343750000000001</v>
      </c>
      <c r="C409" s="21">
        <v>50.103000000000002</v>
      </c>
    </row>
    <row r="410" spans="1:3" x14ac:dyDescent="0.25">
      <c r="A410" s="19">
        <v>45979</v>
      </c>
      <c r="B410" s="20">
        <v>0.41344907407407405</v>
      </c>
      <c r="C410" s="21">
        <v>50.103000000000002</v>
      </c>
    </row>
    <row r="411" spans="1:3" x14ac:dyDescent="0.25">
      <c r="A411" s="19">
        <v>45979</v>
      </c>
      <c r="B411" s="20">
        <v>0.41346064814814815</v>
      </c>
      <c r="C411" s="21">
        <v>50.100999999999999</v>
      </c>
    </row>
    <row r="412" spans="1:3" x14ac:dyDescent="0.25">
      <c r="A412" s="19">
        <v>45979</v>
      </c>
      <c r="B412" s="20">
        <v>0.41347222222222224</v>
      </c>
      <c r="C412" s="21">
        <v>50.104999999999997</v>
      </c>
    </row>
    <row r="413" spans="1:3" x14ac:dyDescent="0.25">
      <c r="A413" s="19">
        <v>45979</v>
      </c>
      <c r="B413" s="20">
        <v>0.41348379629629628</v>
      </c>
      <c r="C413" s="21">
        <v>50.100999999999999</v>
      </c>
    </row>
    <row r="414" spans="1:3" x14ac:dyDescent="0.25">
      <c r="A414" s="19">
        <v>45979</v>
      </c>
      <c r="B414" s="20">
        <v>0.41349537037037037</v>
      </c>
      <c r="C414" s="21">
        <v>50.103000000000002</v>
      </c>
    </row>
    <row r="415" spans="1:3" x14ac:dyDescent="0.25">
      <c r="A415" s="19">
        <v>45979</v>
      </c>
      <c r="B415" s="20">
        <v>0.41350694444444447</v>
      </c>
      <c r="C415" s="21">
        <v>50.1</v>
      </c>
    </row>
    <row r="416" spans="1:3" x14ac:dyDescent="0.25">
      <c r="A416" s="19">
        <v>45979</v>
      </c>
      <c r="B416" s="20">
        <v>0.41351851851851851</v>
      </c>
      <c r="C416" s="21">
        <v>50.095999999999997</v>
      </c>
    </row>
    <row r="417" spans="1:3" x14ac:dyDescent="0.25">
      <c r="A417" s="19">
        <v>45979</v>
      </c>
      <c r="B417" s="20">
        <v>0.4135300925925926</v>
      </c>
      <c r="C417" s="21">
        <v>50.1</v>
      </c>
    </row>
    <row r="418" spans="1:3" x14ac:dyDescent="0.25">
      <c r="A418" s="19">
        <v>45979</v>
      </c>
      <c r="B418" s="20">
        <v>0.41354166666666664</v>
      </c>
      <c r="C418" s="21">
        <v>50.094999999999999</v>
      </c>
    </row>
    <row r="419" spans="1:3" x14ac:dyDescent="0.25">
      <c r="A419" s="19">
        <v>45979</v>
      </c>
      <c r="B419" s="20">
        <v>0.41355324074074074</v>
      </c>
      <c r="C419" s="21">
        <v>50.093000000000004</v>
      </c>
    </row>
    <row r="420" spans="1:3" x14ac:dyDescent="0.25">
      <c r="A420" s="19">
        <v>45979</v>
      </c>
      <c r="B420" s="20">
        <v>0.41356481481481483</v>
      </c>
      <c r="C420" s="21">
        <v>50.091999999999999</v>
      </c>
    </row>
    <row r="421" spans="1:3" x14ac:dyDescent="0.25">
      <c r="A421" s="19">
        <v>45979</v>
      </c>
      <c r="B421" s="20">
        <v>0.41357638888888887</v>
      </c>
      <c r="C421" s="21">
        <v>50.097000000000001</v>
      </c>
    </row>
    <row r="422" spans="1:3" x14ac:dyDescent="0.25">
      <c r="A422" s="19">
        <v>45979</v>
      </c>
      <c r="B422" s="20">
        <v>0.41358796296296296</v>
      </c>
      <c r="C422" s="21">
        <v>50.091000000000001</v>
      </c>
    </row>
    <row r="423" spans="1:3" x14ac:dyDescent="0.25">
      <c r="A423" s="19">
        <v>45979</v>
      </c>
      <c r="B423" s="20">
        <v>0.41359953703703706</v>
      </c>
      <c r="C423" s="21">
        <v>50.085000000000001</v>
      </c>
    </row>
    <row r="424" spans="1:3" x14ac:dyDescent="0.25">
      <c r="A424" s="19">
        <v>45979</v>
      </c>
      <c r="B424" s="20">
        <v>0.4136111111111111</v>
      </c>
      <c r="C424" s="21">
        <v>50.095999999999997</v>
      </c>
    </row>
    <row r="425" spans="1:3" x14ac:dyDescent="0.25">
      <c r="A425" s="19">
        <v>45979</v>
      </c>
      <c r="B425" s="20">
        <v>0.41362268518518519</v>
      </c>
      <c r="C425" s="21">
        <v>50.088999999999999</v>
      </c>
    </row>
    <row r="426" spans="1:3" x14ac:dyDescent="0.25">
      <c r="A426" s="19">
        <v>45979</v>
      </c>
      <c r="B426" s="20">
        <v>0.41363425925925928</v>
      </c>
      <c r="C426" s="21">
        <v>50.09</v>
      </c>
    </row>
    <row r="427" spans="1:3" x14ac:dyDescent="0.25">
      <c r="A427" s="19">
        <v>45979</v>
      </c>
      <c r="B427" s="20">
        <v>0.41364583333333332</v>
      </c>
      <c r="C427" s="21">
        <v>50.09</v>
      </c>
    </row>
    <row r="428" spans="1:3" x14ac:dyDescent="0.25">
      <c r="A428" s="19">
        <v>45979</v>
      </c>
      <c r="B428" s="20">
        <v>0.41365740740740742</v>
      </c>
      <c r="C428" s="21">
        <v>50.085000000000001</v>
      </c>
    </row>
    <row r="429" spans="1:3" x14ac:dyDescent="0.25">
      <c r="A429" s="19">
        <v>45979</v>
      </c>
      <c r="B429" s="20">
        <v>0.41366898148148146</v>
      </c>
      <c r="C429" s="21">
        <v>50.088000000000001</v>
      </c>
    </row>
    <row r="430" spans="1:3" x14ac:dyDescent="0.25">
      <c r="A430" s="19">
        <v>45979</v>
      </c>
      <c r="B430" s="20">
        <v>0.41368055555555555</v>
      </c>
      <c r="C430" s="21">
        <v>50.085000000000001</v>
      </c>
    </row>
    <row r="431" spans="1:3" x14ac:dyDescent="0.25">
      <c r="A431" s="19">
        <v>45979</v>
      </c>
      <c r="B431" s="20">
        <v>0.41369212962962965</v>
      </c>
      <c r="C431" s="21">
        <v>50.081000000000003</v>
      </c>
    </row>
    <row r="432" spans="1:3" x14ac:dyDescent="0.25">
      <c r="A432" s="19">
        <v>45979</v>
      </c>
      <c r="B432" s="20">
        <v>0.41370370370370368</v>
      </c>
      <c r="C432" s="21">
        <v>50.082000000000001</v>
      </c>
    </row>
    <row r="433" spans="1:3" x14ac:dyDescent="0.25">
      <c r="A433" s="19">
        <v>45979</v>
      </c>
      <c r="B433" s="20">
        <v>0.41371527777777778</v>
      </c>
      <c r="C433" s="21">
        <v>50.082000000000001</v>
      </c>
    </row>
    <row r="434" spans="1:3" x14ac:dyDescent="0.25">
      <c r="A434" s="19">
        <v>45979</v>
      </c>
      <c r="B434" s="20">
        <v>0.41372685185185187</v>
      </c>
      <c r="C434" s="21">
        <v>50.085999999999999</v>
      </c>
    </row>
    <row r="435" spans="1:3" x14ac:dyDescent="0.25">
      <c r="A435" s="19">
        <v>45979</v>
      </c>
      <c r="B435" s="20">
        <v>0.41373842592592591</v>
      </c>
      <c r="C435" s="21">
        <v>50.081000000000003</v>
      </c>
    </row>
    <row r="436" spans="1:3" x14ac:dyDescent="0.25">
      <c r="A436" s="19">
        <v>45979</v>
      </c>
      <c r="B436" s="20">
        <v>0.41375000000000001</v>
      </c>
      <c r="C436" s="21">
        <v>50.078000000000003</v>
      </c>
    </row>
    <row r="437" spans="1:3" x14ac:dyDescent="0.25">
      <c r="A437" s="19">
        <v>45979</v>
      </c>
      <c r="B437" s="20">
        <v>0.4137615740740741</v>
      </c>
      <c r="C437" s="21">
        <v>50.082000000000001</v>
      </c>
    </row>
    <row r="438" spans="1:3" x14ac:dyDescent="0.25">
      <c r="A438" s="19">
        <v>45979</v>
      </c>
      <c r="B438" s="20">
        <v>0.41377314814814814</v>
      </c>
      <c r="C438" s="21">
        <v>50.079000000000001</v>
      </c>
    </row>
    <row r="439" spans="1:3" x14ac:dyDescent="0.25">
      <c r="A439" s="19">
        <v>45979</v>
      </c>
      <c r="B439" s="20">
        <v>0.41378472222222223</v>
      </c>
      <c r="C439" s="21">
        <v>50.079000000000001</v>
      </c>
    </row>
    <row r="440" spans="1:3" x14ac:dyDescent="0.25">
      <c r="A440" s="19">
        <v>45979</v>
      </c>
      <c r="B440" s="20">
        <v>0.41379629629629627</v>
      </c>
      <c r="C440" s="21">
        <v>50.076000000000001</v>
      </c>
    </row>
    <row r="441" spans="1:3" x14ac:dyDescent="0.25">
      <c r="A441" s="19">
        <v>45979</v>
      </c>
      <c r="B441" s="20">
        <v>0.41380787037037037</v>
      </c>
      <c r="C441" s="21">
        <v>50.067</v>
      </c>
    </row>
    <row r="442" spans="1:3" x14ac:dyDescent="0.25">
      <c r="A442" s="19">
        <v>45979</v>
      </c>
      <c r="B442" s="20">
        <v>0.41381944444444446</v>
      </c>
      <c r="C442" s="21">
        <v>50.070999999999998</v>
      </c>
    </row>
    <row r="443" spans="1:3" x14ac:dyDescent="0.25">
      <c r="A443" s="19">
        <v>45979</v>
      </c>
      <c r="B443" s="20">
        <v>0.4138310185185185</v>
      </c>
      <c r="C443" s="21">
        <v>50.07</v>
      </c>
    </row>
    <row r="444" spans="1:3" x14ac:dyDescent="0.25">
      <c r="A444" s="19">
        <v>45979</v>
      </c>
      <c r="B444" s="20">
        <v>0.4138425925925926</v>
      </c>
      <c r="C444" s="21">
        <v>50.072000000000003</v>
      </c>
    </row>
    <row r="445" spans="1:3" x14ac:dyDescent="0.25">
      <c r="A445" s="19">
        <v>45979</v>
      </c>
      <c r="B445" s="20">
        <v>0.41385416666666669</v>
      </c>
      <c r="C445" s="21">
        <v>50.067999999999998</v>
      </c>
    </row>
    <row r="446" spans="1:3" x14ac:dyDescent="0.25">
      <c r="A446" s="19">
        <v>45979</v>
      </c>
      <c r="B446" s="20">
        <v>0.41386574074074073</v>
      </c>
      <c r="C446" s="21">
        <v>50.070999999999998</v>
      </c>
    </row>
    <row r="447" spans="1:3" x14ac:dyDescent="0.25">
      <c r="A447" s="19">
        <v>45979</v>
      </c>
      <c r="B447" s="20">
        <v>0.41387731481481482</v>
      </c>
      <c r="C447" s="21">
        <v>50.07</v>
      </c>
    </row>
    <row r="448" spans="1:3" x14ac:dyDescent="0.25">
      <c r="A448" s="19">
        <v>45979</v>
      </c>
      <c r="B448" s="20">
        <v>0.41388888888888886</v>
      </c>
      <c r="C448" s="21">
        <v>50.067999999999998</v>
      </c>
    </row>
    <row r="449" spans="1:3" x14ac:dyDescent="0.25">
      <c r="A449" s="19">
        <v>45979</v>
      </c>
      <c r="B449" s="20">
        <v>0.41390046296296296</v>
      </c>
      <c r="C449" s="21">
        <v>50.073</v>
      </c>
    </row>
    <row r="450" spans="1:3" x14ac:dyDescent="0.25">
      <c r="A450" s="19">
        <v>45979</v>
      </c>
      <c r="B450" s="20">
        <v>0.41391203703703705</v>
      </c>
      <c r="C450" s="21">
        <v>50.07</v>
      </c>
    </row>
    <row r="451" spans="1:3" x14ac:dyDescent="0.25">
      <c r="A451" s="19">
        <v>45979</v>
      </c>
      <c r="B451" s="20">
        <v>0.41392361111111109</v>
      </c>
      <c r="C451" s="21">
        <v>50.066000000000003</v>
      </c>
    </row>
    <row r="452" spans="1:3" x14ac:dyDescent="0.25">
      <c r="A452" s="19">
        <v>45979</v>
      </c>
      <c r="B452" s="20">
        <v>0.41393518518518518</v>
      </c>
      <c r="C452" s="21">
        <v>50.069000000000003</v>
      </c>
    </row>
    <row r="453" spans="1:3" x14ac:dyDescent="0.25">
      <c r="A453" s="19">
        <v>45979</v>
      </c>
      <c r="B453" s="20">
        <v>0.41394675925925928</v>
      </c>
      <c r="C453" s="21">
        <v>50.069000000000003</v>
      </c>
    </row>
    <row r="454" spans="1:3" x14ac:dyDescent="0.25">
      <c r="A454" s="19">
        <v>45979</v>
      </c>
      <c r="B454" s="20">
        <v>0.41395833333333332</v>
      </c>
      <c r="C454" s="21">
        <v>50.070999999999998</v>
      </c>
    </row>
    <row r="455" spans="1:3" x14ac:dyDescent="0.25">
      <c r="A455" s="19">
        <v>45979</v>
      </c>
      <c r="B455" s="20">
        <v>0.41396990740740741</v>
      </c>
      <c r="C455" s="21">
        <v>50.069000000000003</v>
      </c>
    </row>
    <row r="456" spans="1:3" x14ac:dyDescent="0.25">
      <c r="A456" s="19">
        <v>45979</v>
      </c>
      <c r="B456" s="20">
        <v>0.41398148148148151</v>
      </c>
      <c r="C456" s="21">
        <v>50.063000000000002</v>
      </c>
    </row>
    <row r="457" spans="1:3" x14ac:dyDescent="0.25">
      <c r="A457" s="19">
        <v>45979</v>
      </c>
      <c r="B457" s="20">
        <v>0.41399305555555554</v>
      </c>
      <c r="C457" s="21">
        <v>50.066000000000003</v>
      </c>
    </row>
    <row r="458" spans="1:3" x14ac:dyDescent="0.25">
      <c r="A458" s="19">
        <v>45979</v>
      </c>
      <c r="B458" s="20">
        <v>0.41400462962962964</v>
      </c>
      <c r="C458" s="21">
        <v>50.067999999999998</v>
      </c>
    </row>
    <row r="459" spans="1:3" x14ac:dyDescent="0.25">
      <c r="A459" s="19">
        <v>45979</v>
      </c>
      <c r="B459" s="20">
        <v>0.41401620370370368</v>
      </c>
      <c r="C459" s="21">
        <v>50.070999999999998</v>
      </c>
    </row>
    <row r="460" spans="1:3" x14ac:dyDescent="0.25">
      <c r="A460" s="19">
        <v>45979</v>
      </c>
      <c r="B460" s="20">
        <v>0.41402777777777777</v>
      </c>
      <c r="C460" s="21">
        <v>50.067999999999998</v>
      </c>
    </row>
    <row r="461" spans="1:3" x14ac:dyDescent="0.25">
      <c r="A461" s="19">
        <v>45979</v>
      </c>
      <c r="B461" s="20">
        <v>0.41403935185185187</v>
      </c>
      <c r="C461" s="21">
        <v>50.064</v>
      </c>
    </row>
    <row r="462" spans="1:3" x14ac:dyDescent="0.25">
      <c r="A462" s="19">
        <v>45979</v>
      </c>
      <c r="B462" s="20">
        <v>0.41405092592592591</v>
      </c>
      <c r="C462" s="21">
        <v>50.072000000000003</v>
      </c>
    </row>
    <row r="463" spans="1:3" x14ac:dyDescent="0.25">
      <c r="A463" s="19">
        <v>45979</v>
      </c>
      <c r="B463" s="20">
        <v>0.4140625</v>
      </c>
      <c r="C463" s="21">
        <v>50.070999999999998</v>
      </c>
    </row>
    <row r="464" spans="1:3" x14ac:dyDescent="0.25">
      <c r="A464" s="19">
        <v>45979</v>
      </c>
      <c r="B464" s="20">
        <v>0.41407407407407409</v>
      </c>
      <c r="C464" s="21">
        <v>50.073999999999998</v>
      </c>
    </row>
    <row r="465" spans="1:3" x14ac:dyDescent="0.25">
      <c r="A465" s="19">
        <v>45979</v>
      </c>
      <c r="B465" s="20">
        <v>0.41408564814814813</v>
      </c>
      <c r="C465" s="21">
        <v>50.070999999999998</v>
      </c>
    </row>
    <row r="466" spans="1:3" x14ac:dyDescent="0.25">
      <c r="A466" s="19">
        <v>45979</v>
      </c>
      <c r="B466" s="20">
        <v>0.41409722222222223</v>
      </c>
      <c r="C466" s="21">
        <v>50.067999999999998</v>
      </c>
    </row>
    <row r="467" spans="1:3" x14ac:dyDescent="0.25">
      <c r="A467" s="19">
        <v>45979</v>
      </c>
      <c r="B467" s="20">
        <v>0.41410879629629632</v>
      </c>
      <c r="C467" s="21">
        <v>50.075000000000003</v>
      </c>
    </row>
    <row r="468" spans="1:3" x14ac:dyDescent="0.25">
      <c r="A468" s="19">
        <v>45979</v>
      </c>
      <c r="B468" s="20">
        <v>0.41412037037037036</v>
      </c>
      <c r="C468" s="21">
        <v>50.072000000000003</v>
      </c>
    </row>
    <row r="469" spans="1:3" x14ac:dyDescent="0.25">
      <c r="A469" s="19">
        <v>45979</v>
      </c>
      <c r="B469" s="20">
        <v>0.41413194444444446</v>
      </c>
      <c r="C469" s="21">
        <v>50.072000000000003</v>
      </c>
    </row>
    <row r="470" spans="1:3" x14ac:dyDescent="0.25">
      <c r="A470" s="19">
        <v>45979</v>
      </c>
      <c r="B470" s="20">
        <v>0.41414351851851849</v>
      </c>
      <c r="C470" s="21">
        <v>50.073</v>
      </c>
    </row>
    <row r="471" spans="1:3" x14ac:dyDescent="0.25">
      <c r="A471" s="19">
        <v>45979</v>
      </c>
      <c r="B471" s="20">
        <v>0.41415509259259259</v>
      </c>
      <c r="C471" s="21">
        <v>50.073</v>
      </c>
    </row>
    <row r="472" spans="1:3" x14ac:dyDescent="0.25">
      <c r="A472" s="19">
        <v>45979</v>
      </c>
      <c r="B472" s="20">
        <v>0.41416666666666668</v>
      </c>
      <c r="C472" s="21">
        <v>50.084000000000003</v>
      </c>
    </row>
    <row r="473" spans="1:3" x14ac:dyDescent="0.25">
      <c r="A473" s="19">
        <v>45979</v>
      </c>
      <c r="B473" s="20">
        <v>0.41417824074074072</v>
      </c>
      <c r="C473" s="21">
        <v>50.079000000000001</v>
      </c>
    </row>
    <row r="474" spans="1:3" x14ac:dyDescent="0.25">
      <c r="A474" s="19">
        <v>45979</v>
      </c>
      <c r="B474" s="20">
        <v>0.41418981481481482</v>
      </c>
      <c r="C474" s="21">
        <v>50.081000000000003</v>
      </c>
    </row>
    <row r="475" spans="1:3" x14ac:dyDescent="0.25">
      <c r="A475" s="19">
        <v>45979</v>
      </c>
      <c r="B475" s="20">
        <v>0.41420138888888891</v>
      </c>
      <c r="C475" s="21">
        <v>50.079000000000001</v>
      </c>
    </row>
    <row r="476" spans="1:3" x14ac:dyDescent="0.25">
      <c r="A476" s="19">
        <v>45979</v>
      </c>
      <c r="B476" s="20">
        <v>0.41421296296296295</v>
      </c>
      <c r="C476" s="21">
        <v>50.076000000000001</v>
      </c>
    </row>
    <row r="477" spans="1:3" x14ac:dyDescent="0.25">
      <c r="A477" s="19">
        <v>45979</v>
      </c>
      <c r="B477" s="20">
        <v>0.41422453703703704</v>
      </c>
      <c r="C477" s="21">
        <v>50.08</v>
      </c>
    </row>
    <row r="478" spans="1:3" x14ac:dyDescent="0.25">
      <c r="A478" s="19">
        <v>45979</v>
      </c>
      <c r="B478" s="20">
        <v>0.41423611111111114</v>
      </c>
      <c r="C478" s="21">
        <v>50.08</v>
      </c>
    </row>
    <row r="479" spans="1:3" x14ac:dyDescent="0.25">
      <c r="A479" s="19">
        <v>45979</v>
      </c>
      <c r="B479" s="20">
        <v>0.41424768518518518</v>
      </c>
      <c r="C479" s="21">
        <v>50.082999999999998</v>
      </c>
    </row>
    <row r="480" spans="1:3" x14ac:dyDescent="0.25">
      <c r="A480" s="19">
        <v>45979</v>
      </c>
      <c r="B480" s="20">
        <v>0.41425925925925927</v>
      </c>
      <c r="C480" s="21">
        <v>50.082000000000001</v>
      </c>
    </row>
    <row r="481" spans="1:3" x14ac:dyDescent="0.25">
      <c r="A481" s="19">
        <v>45979</v>
      </c>
      <c r="B481" s="20">
        <v>0.41427083333333331</v>
      </c>
      <c r="C481" s="21">
        <v>50.08</v>
      </c>
    </row>
    <row r="482" spans="1:3" x14ac:dyDescent="0.25">
      <c r="A482" s="19">
        <v>45979</v>
      </c>
      <c r="B482" s="20">
        <v>0.4142824074074074</v>
      </c>
      <c r="C482" s="21">
        <v>50.093000000000004</v>
      </c>
    </row>
    <row r="483" spans="1:3" x14ac:dyDescent="0.25">
      <c r="A483" s="19">
        <v>45979</v>
      </c>
      <c r="B483" s="20">
        <v>0.4142939814814815</v>
      </c>
      <c r="C483" s="21">
        <v>50.09</v>
      </c>
    </row>
    <row r="484" spans="1:3" x14ac:dyDescent="0.25">
      <c r="A484" s="19">
        <v>45979</v>
      </c>
      <c r="B484" s="20">
        <v>0.41430555555555554</v>
      </c>
      <c r="C484" s="21">
        <v>50.094999999999999</v>
      </c>
    </row>
    <row r="485" spans="1:3" x14ac:dyDescent="0.25">
      <c r="A485" s="19">
        <v>45979</v>
      </c>
      <c r="B485" s="20">
        <v>0.41431712962962963</v>
      </c>
      <c r="C485" s="21">
        <v>50.091999999999999</v>
      </c>
    </row>
    <row r="486" spans="1:3" x14ac:dyDescent="0.25">
      <c r="A486" s="19">
        <v>45979</v>
      </c>
      <c r="B486" s="20">
        <v>0.41432870370370373</v>
      </c>
      <c r="C486" s="21">
        <v>50.088000000000001</v>
      </c>
    </row>
    <row r="487" spans="1:3" x14ac:dyDescent="0.25">
      <c r="A487" s="19">
        <v>45979</v>
      </c>
      <c r="B487" s="20">
        <v>0.41434027777777777</v>
      </c>
      <c r="C487" s="21">
        <v>50.094000000000001</v>
      </c>
    </row>
    <row r="488" spans="1:3" x14ac:dyDescent="0.25">
      <c r="A488" s="19">
        <v>45979</v>
      </c>
      <c r="B488" s="20">
        <v>0.41435185185185186</v>
      </c>
      <c r="C488" s="21">
        <v>50.093000000000004</v>
      </c>
    </row>
    <row r="489" spans="1:3" x14ac:dyDescent="0.25">
      <c r="A489" s="19">
        <v>45979</v>
      </c>
      <c r="B489" s="20">
        <v>0.4143634259259259</v>
      </c>
      <c r="C489" s="21">
        <v>50.095999999999997</v>
      </c>
    </row>
    <row r="490" spans="1:3" x14ac:dyDescent="0.25">
      <c r="A490" s="19">
        <v>45979</v>
      </c>
      <c r="B490" s="20">
        <v>0.41437499999999999</v>
      </c>
      <c r="C490" s="21">
        <v>50.091999999999999</v>
      </c>
    </row>
    <row r="491" spans="1:3" x14ac:dyDescent="0.25">
      <c r="A491" s="19">
        <v>45979</v>
      </c>
      <c r="B491" s="20">
        <v>0.41438657407407409</v>
      </c>
      <c r="C491" s="21">
        <v>50.093000000000004</v>
      </c>
    </row>
    <row r="492" spans="1:3" x14ac:dyDescent="0.25">
      <c r="A492" s="19">
        <v>45979</v>
      </c>
      <c r="B492" s="20">
        <v>0.41439814814814813</v>
      </c>
      <c r="C492" s="21">
        <v>50.091999999999999</v>
      </c>
    </row>
    <row r="493" spans="1:3" x14ac:dyDescent="0.25">
      <c r="A493" s="19">
        <v>45979</v>
      </c>
      <c r="B493" s="20">
        <v>0.41440972222222222</v>
      </c>
      <c r="C493" s="21">
        <v>50.082999999999998</v>
      </c>
    </row>
    <row r="494" spans="1:3" x14ac:dyDescent="0.25">
      <c r="A494" s="19">
        <v>45979</v>
      </c>
      <c r="B494" s="20">
        <v>0.41442129629629632</v>
      </c>
      <c r="C494" s="21">
        <v>50.075000000000003</v>
      </c>
    </row>
    <row r="495" spans="1:3" x14ac:dyDescent="0.25">
      <c r="A495" s="19">
        <v>45979</v>
      </c>
      <c r="B495" s="20">
        <v>0.41443287037037035</v>
      </c>
      <c r="C495" s="21">
        <v>50.073999999999998</v>
      </c>
    </row>
    <row r="496" spans="1:3" x14ac:dyDescent="0.25">
      <c r="A496" s="19">
        <v>45979</v>
      </c>
      <c r="B496" s="20">
        <v>0.41444444444444445</v>
      </c>
      <c r="C496" s="21">
        <v>50.07</v>
      </c>
    </row>
    <row r="497" spans="1:3" x14ac:dyDescent="0.25">
      <c r="A497" s="19">
        <v>45979</v>
      </c>
      <c r="B497" s="20">
        <v>0.41445601851851854</v>
      </c>
      <c r="C497" s="21">
        <v>50.069000000000003</v>
      </c>
    </row>
    <row r="498" spans="1:3" x14ac:dyDescent="0.25">
      <c r="A498" s="19">
        <v>45979</v>
      </c>
      <c r="B498" s="20">
        <v>0.41446759259259258</v>
      </c>
      <c r="C498" s="21">
        <v>50.061</v>
      </c>
    </row>
    <row r="499" spans="1:3" x14ac:dyDescent="0.25">
      <c r="A499" s="19">
        <v>45979</v>
      </c>
      <c r="B499" s="20">
        <v>0.41447916666666668</v>
      </c>
      <c r="C499" s="21">
        <v>50.052999999999997</v>
      </c>
    </row>
    <row r="500" spans="1:3" x14ac:dyDescent="0.25">
      <c r="A500" s="19">
        <v>45979</v>
      </c>
      <c r="B500" s="20">
        <v>0.41449074074074072</v>
      </c>
      <c r="C500" s="21">
        <v>50.058</v>
      </c>
    </row>
    <row r="501" spans="1:3" x14ac:dyDescent="0.25">
      <c r="A501" s="19">
        <v>45979</v>
      </c>
      <c r="B501" s="20">
        <v>0.41450231481481481</v>
      </c>
      <c r="C501" s="21">
        <v>50.055</v>
      </c>
    </row>
    <row r="502" spans="1:3" x14ac:dyDescent="0.25">
      <c r="A502" s="19">
        <v>45979</v>
      </c>
      <c r="B502" s="20">
        <v>0.4145138888888889</v>
      </c>
      <c r="C502" s="21">
        <v>50.054000000000002</v>
      </c>
    </row>
    <row r="503" spans="1:3" x14ac:dyDescent="0.25">
      <c r="A503" s="19">
        <v>45979</v>
      </c>
      <c r="B503" s="20">
        <v>0.41452546296296294</v>
      </c>
      <c r="C503" s="21">
        <v>50.052</v>
      </c>
    </row>
    <row r="504" spans="1:3" x14ac:dyDescent="0.25">
      <c r="A504" s="19">
        <v>45979</v>
      </c>
      <c r="B504" s="20">
        <v>0.41453703703703704</v>
      </c>
      <c r="C504" s="21">
        <v>50.045999999999999</v>
      </c>
    </row>
    <row r="505" spans="1:3" x14ac:dyDescent="0.25">
      <c r="A505" s="19">
        <v>45979</v>
      </c>
      <c r="B505" s="20">
        <v>0.41454861111111113</v>
      </c>
      <c r="C505" s="21">
        <v>50.052</v>
      </c>
    </row>
    <row r="506" spans="1:3" x14ac:dyDescent="0.25">
      <c r="A506" s="19">
        <v>45979</v>
      </c>
      <c r="B506" s="20">
        <v>0.41456018518518517</v>
      </c>
      <c r="C506" s="21">
        <v>50.048999999999999</v>
      </c>
    </row>
    <row r="507" spans="1:3" x14ac:dyDescent="0.25">
      <c r="A507" s="19">
        <v>45979</v>
      </c>
      <c r="B507" s="20">
        <v>0.41457175925925926</v>
      </c>
      <c r="C507" s="21">
        <v>50.046999999999997</v>
      </c>
    </row>
    <row r="508" spans="1:3" x14ac:dyDescent="0.25">
      <c r="A508" s="19">
        <v>45979</v>
      </c>
      <c r="B508" s="20">
        <v>0.41458333333333336</v>
      </c>
      <c r="C508" s="21">
        <v>50.046999999999997</v>
      </c>
    </row>
    <row r="509" spans="1:3" x14ac:dyDescent="0.25">
      <c r="A509" s="19">
        <v>45979</v>
      </c>
      <c r="B509" s="20">
        <v>0.4145949074074074</v>
      </c>
      <c r="C509" s="21">
        <v>50.040999999999997</v>
      </c>
    </row>
    <row r="510" spans="1:3" x14ac:dyDescent="0.25">
      <c r="A510" s="19">
        <v>45979</v>
      </c>
      <c r="B510" s="20">
        <v>0.41460648148148149</v>
      </c>
      <c r="C510" s="21">
        <v>50.048999999999999</v>
      </c>
    </row>
    <row r="511" spans="1:3" x14ac:dyDescent="0.25">
      <c r="A511" s="19">
        <v>45979</v>
      </c>
      <c r="B511" s="20">
        <v>0.41461805555555553</v>
      </c>
      <c r="C511" s="21">
        <v>50.043999999999997</v>
      </c>
    </row>
    <row r="512" spans="1:3" x14ac:dyDescent="0.25">
      <c r="A512" s="19">
        <v>45979</v>
      </c>
      <c r="B512" s="20">
        <v>0.41462962962962963</v>
      </c>
      <c r="C512" s="21">
        <v>50.043999999999997</v>
      </c>
    </row>
    <row r="513" spans="1:3" x14ac:dyDescent="0.25">
      <c r="A513" s="19">
        <v>45979</v>
      </c>
      <c r="B513" s="20">
        <v>0.41464120370370372</v>
      </c>
      <c r="C513" s="21">
        <v>50.045000000000002</v>
      </c>
    </row>
    <row r="514" spans="1:3" x14ac:dyDescent="0.25">
      <c r="A514" s="19">
        <v>45979</v>
      </c>
      <c r="B514" s="20">
        <v>0.41465277777777776</v>
      </c>
      <c r="C514" s="21">
        <v>50.042000000000002</v>
      </c>
    </row>
    <row r="515" spans="1:3" x14ac:dyDescent="0.25">
      <c r="A515" s="19">
        <v>45979</v>
      </c>
      <c r="B515" s="20">
        <v>0.41466435185185185</v>
      </c>
      <c r="C515" s="21">
        <v>50.046999999999997</v>
      </c>
    </row>
    <row r="516" spans="1:3" x14ac:dyDescent="0.25">
      <c r="A516" s="19">
        <v>45979</v>
      </c>
      <c r="B516" s="20">
        <v>0.41467592592592595</v>
      </c>
      <c r="C516" s="21">
        <v>50.04</v>
      </c>
    </row>
    <row r="517" spans="1:3" x14ac:dyDescent="0.25">
      <c r="A517" s="19">
        <v>45979</v>
      </c>
      <c r="B517" s="20">
        <v>0.41468749999999999</v>
      </c>
      <c r="C517" s="21">
        <v>50.034999999999997</v>
      </c>
    </row>
    <row r="518" spans="1:3" x14ac:dyDescent="0.25">
      <c r="A518" s="19">
        <v>45979</v>
      </c>
      <c r="B518" s="20">
        <v>0.41469907407407408</v>
      </c>
      <c r="C518" s="21">
        <v>50.036999999999999</v>
      </c>
    </row>
    <row r="519" spans="1:3" x14ac:dyDescent="0.25">
      <c r="A519" s="19">
        <v>45979</v>
      </c>
      <c r="B519" s="20">
        <v>0.41471064814814818</v>
      </c>
      <c r="C519" s="21">
        <v>50.034999999999997</v>
      </c>
    </row>
    <row r="520" spans="1:3" x14ac:dyDescent="0.25">
      <c r="A520" s="19">
        <v>45979</v>
      </c>
      <c r="B520" s="20">
        <v>0.41472222222222221</v>
      </c>
      <c r="C520" s="21">
        <v>50.040999999999997</v>
      </c>
    </row>
    <row r="521" spans="1:3" x14ac:dyDescent="0.25">
      <c r="A521" s="19">
        <v>45979</v>
      </c>
      <c r="B521" s="20">
        <v>0.41473379629629631</v>
      </c>
      <c r="C521" s="21">
        <v>50.034999999999997</v>
      </c>
    </row>
    <row r="522" spans="1:3" x14ac:dyDescent="0.25">
      <c r="A522" s="19">
        <v>45979</v>
      </c>
      <c r="B522" s="20">
        <v>0.41474537037037035</v>
      </c>
      <c r="C522" s="21">
        <v>50.029000000000003</v>
      </c>
    </row>
    <row r="523" spans="1:3" x14ac:dyDescent="0.25">
      <c r="A523" s="19">
        <v>45979</v>
      </c>
      <c r="B523" s="20">
        <v>0.41475694444444444</v>
      </c>
      <c r="C523" s="21">
        <v>50.034999999999997</v>
      </c>
    </row>
    <row r="524" spans="1:3" x14ac:dyDescent="0.25">
      <c r="A524" s="19">
        <v>45979</v>
      </c>
      <c r="B524" s="20">
        <v>0.41476851851851854</v>
      </c>
      <c r="C524" s="21">
        <v>50.036999999999999</v>
      </c>
    </row>
    <row r="525" spans="1:3" x14ac:dyDescent="0.25">
      <c r="A525" s="19">
        <v>45979</v>
      </c>
      <c r="B525" s="20">
        <v>0.41478009259259258</v>
      </c>
      <c r="C525" s="21">
        <v>50.039000000000001</v>
      </c>
    </row>
    <row r="526" spans="1:3" x14ac:dyDescent="0.25">
      <c r="A526" s="19">
        <v>45979</v>
      </c>
      <c r="B526" s="20">
        <v>0.41479166666666667</v>
      </c>
      <c r="C526" s="21">
        <v>50.036000000000001</v>
      </c>
    </row>
    <row r="527" spans="1:3" x14ac:dyDescent="0.25">
      <c r="A527" s="19">
        <v>45979</v>
      </c>
      <c r="B527" s="20">
        <v>0.41480324074074076</v>
      </c>
      <c r="C527" s="21">
        <v>50.030999999999999</v>
      </c>
    </row>
    <row r="528" spans="1:3" x14ac:dyDescent="0.25">
      <c r="A528" s="19">
        <v>45979</v>
      </c>
      <c r="B528" s="20">
        <v>0.4148148148148148</v>
      </c>
      <c r="C528" s="21">
        <v>50.036000000000001</v>
      </c>
    </row>
    <row r="529" spans="1:3" x14ac:dyDescent="0.25">
      <c r="A529" s="19">
        <v>45979</v>
      </c>
      <c r="B529" s="20">
        <v>0.4148263888888889</v>
      </c>
      <c r="C529" s="21">
        <v>50.031999999999996</v>
      </c>
    </row>
    <row r="530" spans="1:3" x14ac:dyDescent="0.25">
      <c r="A530" s="19">
        <v>45979</v>
      </c>
      <c r="B530" s="20">
        <v>0.41483796296296294</v>
      </c>
      <c r="C530" s="21">
        <v>50.024999999999999</v>
      </c>
    </row>
    <row r="531" spans="1:3" x14ac:dyDescent="0.25">
      <c r="A531" s="19">
        <v>45979</v>
      </c>
      <c r="B531" s="20">
        <v>0.41484953703703703</v>
      </c>
      <c r="C531" s="21">
        <v>50.027000000000001</v>
      </c>
    </row>
    <row r="532" spans="1:3" x14ac:dyDescent="0.25">
      <c r="A532" s="19">
        <v>45979</v>
      </c>
      <c r="B532" s="20">
        <v>0.41486111111111112</v>
      </c>
      <c r="C532" s="21">
        <v>50.027000000000001</v>
      </c>
    </row>
    <row r="533" spans="1:3" x14ac:dyDescent="0.25">
      <c r="A533" s="19">
        <v>45979</v>
      </c>
      <c r="B533" s="20">
        <v>0.41487268518518516</v>
      </c>
      <c r="C533" s="21">
        <v>50.027999999999999</v>
      </c>
    </row>
    <row r="534" spans="1:3" x14ac:dyDescent="0.25">
      <c r="A534" s="19">
        <v>45979</v>
      </c>
      <c r="B534" s="20">
        <v>0.41488425925925926</v>
      </c>
      <c r="C534" s="21">
        <v>50.027000000000001</v>
      </c>
    </row>
    <row r="535" spans="1:3" x14ac:dyDescent="0.25">
      <c r="A535" s="19">
        <v>45979</v>
      </c>
      <c r="B535" s="20">
        <v>0.41489583333333335</v>
      </c>
      <c r="C535" s="21">
        <v>50.023000000000003</v>
      </c>
    </row>
    <row r="536" spans="1:3" x14ac:dyDescent="0.25">
      <c r="A536" s="19">
        <v>45979</v>
      </c>
      <c r="B536" s="20">
        <v>0.41490740740740739</v>
      </c>
      <c r="C536" s="21">
        <v>50.030999999999999</v>
      </c>
    </row>
    <row r="537" spans="1:3" x14ac:dyDescent="0.25">
      <c r="A537" s="19">
        <v>45979</v>
      </c>
      <c r="B537" s="20">
        <v>0.41491898148148149</v>
      </c>
      <c r="C537" s="21">
        <v>50.027000000000001</v>
      </c>
    </row>
    <row r="538" spans="1:3" x14ac:dyDescent="0.25">
      <c r="A538" s="19">
        <v>45979</v>
      </c>
      <c r="B538" s="20">
        <v>0.41493055555555558</v>
      </c>
      <c r="C538" s="21">
        <v>50.027000000000001</v>
      </c>
    </row>
    <row r="539" spans="1:3" x14ac:dyDescent="0.25">
      <c r="A539" s="19">
        <v>45979</v>
      </c>
      <c r="B539" s="20">
        <v>0.41494212962962962</v>
      </c>
      <c r="C539" s="21">
        <v>50.026000000000003</v>
      </c>
    </row>
    <row r="540" spans="1:3" x14ac:dyDescent="0.25">
      <c r="A540" s="19">
        <v>45979</v>
      </c>
      <c r="B540" s="20">
        <v>0.41495370370370371</v>
      </c>
      <c r="C540" s="21">
        <v>50.027000000000001</v>
      </c>
    </row>
    <row r="541" spans="1:3" x14ac:dyDescent="0.25">
      <c r="A541" s="19">
        <v>45979</v>
      </c>
      <c r="B541" s="20">
        <v>0.41496527777777775</v>
      </c>
      <c r="C541" s="21">
        <v>50.030999999999999</v>
      </c>
    </row>
    <row r="542" spans="1:3" x14ac:dyDescent="0.25">
      <c r="A542" s="19">
        <v>45979</v>
      </c>
      <c r="B542" s="20">
        <v>0.41497685185185185</v>
      </c>
      <c r="C542" s="21">
        <v>50.024000000000001</v>
      </c>
    </row>
    <row r="543" spans="1:3" x14ac:dyDescent="0.25">
      <c r="A543" s="19">
        <v>45979</v>
      </c>
      <c r="B543" s="20">
        <v>0.41498842592592594</v>
      </c>
      <c r="C543" s="21">
        <v>50.02</v>
      </c>
    </row>
    <row r="544" spans="1:3" x14ac:dyDescent="0.25">
      <c r="A544" s="19">
        <v>45979</v>
      </c>
      <c r="B544" s="20">
        <v>0.41499999999999998</v>
      </c>
      <c r="C544" s="21">
        <v>50.029000000000003</v>
      </c>
    </row>
    <row r="545" spans="1:3" x14ac:dyDescent="0.25">
      <c r="A545" s="19">
        <v>45979</v>
      </c>
      <c r="B545" s="20">
        <v>0.41501157407407407</v>
      </c>
      <c r="C545" s="21">
        <v>50.021000000000001</v>
      </c>
    </row>
    <row r="546" spans="1:3" x14ac:dyDescent="0.25">
      <c r="A546" s="19">
        <v>45979</v>
      </c>
      <c r="B546" s="20">
        <v>0.41502314814814817</v>
      </c>
      <c r="C546" s="21">
        <v>50.017000000000003</v>
      </c>
    </row>
    <row r="547" spans="1:3" x14ac:dyDescent="0.25">
      <c r="A547" s="19">
        <v>45979</v>
      </c>
      <c r="B547" s="20">
        <v>0.41503472222222221</v>
      </c>
      <c r="C547" s="21">
        <v>50.014000000000003</v>
      </c>
    </row>
    <row r="548" spans="1:3" x14ac:dyDescent="0.25">
      <c r="A548" s="19">
        <v>45979</v>
      </c>
      <c r="B548" s="20">
        <v>0.4150462962962963</v>
      </c>
      <c r="C548" s="21">
        <v>50.015000000000001</v>
      </c>
    </row>
    <row r="549" spans="1:3" x14ac:dyDescent="0.25">
      <c r="A549" s="19">
        <v>45979</v>
      </c>
      <c r="B549" s="20">
        <v>0.4150578703703704</v>
      </c>
      <c r="C549" s="21">
        <v>50.02</v>
      </c>
    </row>
    <row r="550" spans="1:3" x14ac:dyDescent="0.25">
      <c r="A550" s="19">
        <v>45979</v>
      </c>
      <c r="B550" s="20">
        <v>0.41506944444444444</v>
      </c>
      <c r="C550" s="21">
        <v>50.015000000000001</v>
      </c>
    </row>
    <row r="551" spans="1:3" x14ac:dyDescent="0.25">
      <c r="A551" s="19">
        <v>45979</v>
      </c>
      <c r="B551" s="20">
        <v>0.41508101851851853</v>
      </c>
      <c r="C551" s="21">
        <v>50.01</v>
      </c>
    </row>
    <row r="552" spans="1:3" x14ac:dyDescent="0.25">
      <c r="A552" s="19">
        <v>45979</v>
      </c>
      <c r="B552" s="20">
        <v>0.41509259259259257</v>
      </c>
      <c r="C552" s="21">
        <v>50.009</v>
      </c>
    </row>
    <row r="553" spans="1:3" x14ac:dyDescent="0.25">
      <c r="A553" s="19">
        <v>45979</v>
      </c>
      <c r="B553" s="20">
        <v>0.41510416666666666</v>
      </c>
      <c r="C553" s="21">
        <v>50.01</v>
      </c>
    </row>
    <row r="554" spans="1:3" x14ac:dyDescent="0.25">
      <c r="A554" s="19">
        <v>45979</v>
      </c>
      <c r="B554" s="20">
        <v>0.41511574074074076</v>
      </c>
      <c r="C554" s="21">
        <v>50.011000000000003</v>
      </c>
    </row>
    <row r="555" spans="1:3" x14ac:dyDescent="0.25">
      <c r="A555" s="19">
        <v>45979</v>
      </c>
      <c r="B555" s="20">
        <v>0.4151273148148148</v>
      </c>
      <c r="C555" s="21">
        <v>50.003</v>
      </c>
    </row>
    <row r="556" spans="1:3" x14ac:dyDescent="0.25">
      <c r="A556" s="19">
        <v>45979</v>
      </c>
      <c r="B556" s="20">
        <v>0.41513888888888889</v>
      </c>
      <c r="C556" s="21">
        <v>49.994</v>
      </c>
    </row>
    <row r="557" spans="1:3" x14ac:dyDescent="0.25">
      <c r="A557" s="19">
        <v>45979</v>
      </c>
      <c r="B557" s="20">
        <v>0.41515046296296299</v>
      </c>
      <c r="C557" s="21">
        <v>49.999000000000002</v>
      </c>
    </row>
    <row r="558" spans="1:3" x14ac:dyDescent="0.25">
      <c r="A558" s="19">
        <v>45979</v>
      </c>
      <c r="B558" s="20">
        <v>0.41516203703703702</v>
      </c>
      <c r="C558" s="21">
        <v>49.997</v>
      </c>
    </row>
    <row r="559" spans="1:3" x14ac:dyDescent="0.25">
      <c r="A559" s="19">
        <v>45979</v>
      </c>
      <c r="B559" s="20">
        <v>0.41517361111111112</v>
      </c>
      <c r="C559" s="21">
        <v>49.997</v>
      </c>
    </row>
    <row r="560" spans="1:3" x14ac:dyDescent="0.25">
      <c r="A560" s="19">
        <v>45979</v>
      </c>
      <c r="B560" s="20">
        <v>0.41518518518518521</v>
      </c>
      <c r="C560" s="21">
        <v>49.997999999999998</v>
      </c>
    </row>
    <row r="561" spans="1:3" x14ac:dyDescent="0.25">
      <c r="A561" s="19">
        <v>45979</v>
      </c>
      <c r="B561" s="20">
        <v>0.41519675925925925</v>
      </c>
      <c r="C561" s="21">
        <v>50.002000000000002</v>
      </c>
    </row>
    <row r="562" spans="1:3" x14ac:dyDescent="0.25">
      <c r="A562" s="19">
        <v>45979</v>
      </c>
      <c r="B562" s="20">
        <v>0.41520833333333335</v>
      </c>
      <c r="C562" s="21">
        <v>50.01</v>
      </c>
    </row>
    <row r="563" spans="1:3" x14ac:dyDescent="0.25">
      <c r="A563" s="19">
        <v>45979</v>
      </c>
      <c r="B563" s="20">
        <v>0.41521990740740738</v>
      </c>
      <c r="C563" s="21">
        <v>50.006999999999998</v>
      </c>
    </row>
    <row r="564" spans="1:3" x14ac:dyDescent="0.25">
      <c r="A564" s="19">
        <v>45979</v>
      </c>
      <c r="B564" s="20">
        <v>0.41523148148148148</v>
      </c>
      <c r="C564" s="21">
        <v>50.003999999999998</v>
      </c>
    </row>
    <row r="565" spans="1:3" x14ac:dyDescent="0.25">
      <c r="A565" s="19">
        <v>45979</v>
      </c>
      <c r="B565" s="20">
        <v>0.41524305555555557</v>
      </c>
      <c r="C565" s="21">
        <v>50.008000000000003</v>
      </c>
    </row>
    <row r="566" spans="1:3" x14ac:dyDescent="0.25">
      <c r="A566" s="19">
        <v>45979</v>
      </c>
      <c r="B566" s="20">
        <v>0.41525462962962961</v>
      </c>
      <c r="C566" s="21">
        <v>50.008000000000003</v>
      </c>
    </row>
    <row r="567" spans="1:3" x14ac:dyDescent="0.25">
      <c r="A567" s="19">
        <v>45979</v>
      </c>
      <c r="B567" s="20">
        <v>0.41526620370370371</v>
      </c>
      <c r="C567" s="21">
        <v>50.006</v>
      </c>
    </row>
    <row r="568" spans="1:3" x14ac:dyDescent="0.25">
      <c r="A568" s="19">
        <v>45979</v>
      </c>
      <c r="B568" s="20">
        <v>0.4152777777777778</v>
      </c>
      <c r="C568" s="21">
        <v>50.006</v>
      </c>
    </row>
    <row r="569" spans="1:3" x14ac:dyDescent="0.25">
      <c r="A569" s="19">
        <v>45979</v>
      </c>
      <c r="B569" s="20">
        <v>0.41528935185185184</v>
      </c>
      <c r="C569" s="21">
        <v>50.006999999999998</v>
      </c>
    </row>
    <row r="570" spans="1:3" x14ac:dyDescent="0.25">
      <c r="A570" s="19">
        <v>45979</v>
      </c>
      <c r="B570" s="20">
        <v>0.41530092592592593</v>
      </c>
      <c r="C570" s="21">
        <v>50.011000000000003</v>
      </c>
    </row>
    <row r="571" spans="1:3" x14ac:dyDescent="0.25">
      <c r="A571" s="19">
        <v>45979</v>
      </c>
      <c r="B571" s="20">
        <v>0.41531249999999997</v>
      </c>
      <c r="C571" s="21">
        <v>50.006999999999998</v>
      </c>
    </row>
    <row r="572" spans="1:3" x14ac:dyDescent="0.25">
      <c r="A572" s="19">
        <v>45979</v>
      </c>
      <c r="B572" s="20">
        <v>0.41532407407407407</v>
      </c>
      <c r="C572" s="21">
        <v>50.002000000000002</v>
      </c>
    </row>
    <row r="573" spans="1:3" x14ac:dyDescent="0.25">
      <c r="A573" s="19">
        <v>45979</v>
      </c>
      <c r="B573" s="20">
        <v>0.41533564814814816</v>
      </c>
      <c r="C573" s="21">
        <v>50.006</v>
      </c>
    </row>
    <row r="574" spans="1:3" x14ac:dyDescent="0.25">
      <c r="A574" s="19">
        <v>45979</v>
      </c>
      <c r="B574" s="20">
        <v>0.4153472222222222</v>
      </c>
      <c r="C574" s="21">
        <v>50.003</v>
      </c>
    </row>
    <row r="575" spans="1:3" x14ac:dyDescent="0.25">
      <c r="A575" s="19">
        <v>45979</v>
      </c>
      <c r="B575" s="20">
        <v>0.4153587962962963</v>
      </c>
      <c r="C575" s="21">
        <v>50.006999999999998</v>
      </c>
    </row>
    <row r="576" spans="1:3" x14ac:dyDescent="0.25">
      <c r="A576" s="19">
        <v>45979</v>
      </c>
      <c r="B576" s="20">
        <v>0.41537037037037039</v>
      </c>
      <c r="C576" s="21">
        <v>50.01</v>
      </c>
    </row>
    <row r="577" spans="1:3" x14ac:dyDescent="0.25">
      <c r="A577" s="19">
        <v>45979</v>
      </c>
      <c r="B577" s="20">
        <v>0.41538194444444443</v>
      </c>
      <c r="C577" s="21">
        <v>50.018999999999998</v>
      </c>
    </row>
    <row r="578" spans="1:3" x14ac:dyDescent="0.25">
      <c r="A578" s="19">
        <v>45979</v>
      </c>
      <c r="B578" s="20">
        <v>0.41539351851851852</v>
      </c>
      <c r="C578" s="21">
        <v>50.027000000000001</v>
      </c>
    </row>
    <row r="579" spans="1:3" x14ac:dyDescent="0.25">
      <c r="A579" s="19">
        <v>45979</v>
      </c>
      <c r="B579" s="20">
        <v>0.41540509259259262</v>
      </c>
      <c r="C579" s="21">
        <v>50.026000000000003</v>
      </c>
    </row>
    <row r="580" spans="1:3" x14ac:dyDescent="0.25">
      <c r="A580" s="19">
        <v>45979</v>
      </c>
      <c r="B580" s="20">
        <v>0.41541666666666666</v>
      </c>
      <c r="C580" s="21">
        <v>50.024000000000001</v>
      </c>
    </row>
    <row r="581" spans="1:3" x14ac:dyDescent="0.25">
      <c r="A581" s="19">
        <v>45979</v>
      </c>
      <c r="B581" s="20">
        <v>0.41542824074074075</v>
      </c>
      <c r="C581" s="21">
        <v>50.030999999999999</v>
      </c>
    </row>
    <row r="582" spans="1:3" x14ac:dyDescent="0.25">
      <c r="A582" s="19">
        <v>45979</v>
      </c>
      <c r="B582" s="20">
        <v>0.41543981481481479</v>
      </c>
      <c r="C582" s="21">
        <v>50.030999999999999</v>
      </c>
    </row>
    <row r="583" spans="1:3" x14ac:dyDescent="0.25">
      <c r="A583" s="19">
        <v>45979</v>
      </c>
      <c r="B583" s="20">
        <v>0.41545138888888888</v>
      </c>
      <c r="C583" s="21">
        <v>50.027000000000001</v>
      </c>
    </row>
    <row r="584" spans="1:3" x14ac:dyDescent="0.25">
      <c r="A584" s="19">
        <v>45979</v>
      </c>
      <c r="B584" s="20">
        <v>0.41546296296296298</v>
      </c>
      <c r="C584" s="21">
        <v>50.034999999999997</v>
      </c>
    </row>
    <row r="585" spans="1:3" x14ac:dyDescent="0.25">
      <c r="A585" s="19">
        <v>45979</v>
      </c>
      <c r="B585" s="20">
        <v>0.41547453703703702</v>
      </c>
      <c r="C585" s="21">
        <v>50.036000000000001</v>
      </c>
    </row>
    <row r="586" spans="1:3" x14ac:dyDescent="0.25">
      <c r="A586" s="19">
        <v>45979</v>
      </c>
      <c r="B586" s="20">
        <v>0.41548611111111111</v>
      </c>
      <c r="C586" s="21">
        <v>50.04</v>
      </c>
    </row>
    <row r="587" spans="1:3" x14ac:dyDescent="0.25">
      <c r="A587" s="19">
        <v>45979</v>
      </c>
      <c r="B587" s="20">
        <v>0.41549768518518521</v>
      </c>
      <c r="C587" s="21">
        <v>50.040999999999997</v>
      </c>
    </row>
    <row r="588" spans="1:3" x14ac:dyDescent="0.25">
      <c r="A588" s="19">
        <v>45979</v>
      </c>
      <c r="B588" s="20">
        <v>0.41550925925925924</v>
      </c>
      <c r="C588" s="21">
        <v>50.040999999999997</v>
      </c>
    </row>
    <row r="589" spans="1:3" x14ac:dyDescent="0.25">
      <c r="A589" s="19">
        <v>45979</v>
      </c>
      <c r="B589" s="20">
        <v>0.41552083333333334</v>
      </c>
      <c r="C589" s="21">
        <v>50.043999999999997</v>
      </c>
    </row>
    <row r="590" spans="1:3" x14ac:dyDescent="0.25">
      <c r="A590" s="19">
        <v>45979</v>
      </c>
      <c r="B590" s="20">
        <v>0.41553240740740743</v>
      </c>
      <c r="C590" s="21">
        <v>50.04</v>
      </c>
    </row>
    <row r="591" spans="1:3" x14ac:dyDescent="0.25">
      <c r="A591" s="19">
        <v>45979</v>
      </c>
      <c r="B591" s="20">
        <v>0.41554398148148147</v>
      </c>
      <c r="C591" s="21">
        <v>50.036999999999999</v>
      </c>
    </row>
    <row r="592" spans="1:3" x14ac:dyDescent="0.25">
      <c r="A592" s="19">
        <v>45979</v>
      </c>
      <c r="B592" s="20">
        <v>0.41555555555555557</v>
      </c>
      <c r="C592" s="21">
        <v>50.042000000000002</v>
      </c>
    </row>
    <row r="593" spans="1:3" x14ac:dyDescent="0.25">
      <c r="A593" s="19">
        <v>45979</v>
      </c>
      <c r="B593" s="20">
        <v>0.41556712962962961</v>
      </c>
      <c r="C593" s="21">
        <v>50.037999999999997</v>
      </c>
    </row>
    <row r="594" spans="1:3" x14ac:dyDescent="0.25">
      <c r="A594" s="19">
        <v>45979</v>
      </c>
      <c r="B594" s="20">
        <v>0.4155787037037037</v>
      </c>
      <c r="C594" s="21">
        <v>50.042000000000002</v>
      </c>
    </row>
    <row r="595" spans="1:3" x14ac:dyDescent="0.25">
      <c r="A595" s="19">
        <v>45979</v>
      </c>
      <c r="B595" s="20">
        <v>0.41559027777777779</v>
      </c>
      <c r="C595" s="21">
        <v>50.033999999999999</v>
      </c>
    </row>
    <row r="596" spans="1:3" x14ac:dyDescent="0.25">
      <c r="A596" s="19">
        <v>45979</v>
      </c>
      <c r="B596" s="20">
        <v>0.41560185185185183</v>
      </c>
      <c r="C596" s="21">
        <v>50.031999999999996</v>
      </c>
    </row>
    <row r="597" spans="1:3" x14ac:dyDescent="0.25">
      <c r="A597" s="19">
        <v>45979</v>
      </c>
      <c r="B597" s="20">
        <v>0.41561342592592593</v>
      </c>
      <c r="C597" s="21">
        <v>50.036999999999999</v>
      </c>
    </row>
    <row r="598" spans="1:3" x14ac:dyDescent="0.25">
      <c r="A598" s="19">
        <v>45979</v>
      </c>
      <c r="B598" s="20">
        <v>0.41562500000000002</v>
      </c>
      <c r="C598" s="21">
        <v>50.033999999999999</v>
      </c>
    </row>
    <row r="599" spans="1:3" x14ac:dyDescent="0.25">
      <c r="A599" s="19">
        <v>45979</v>
      </c>
      <c r="B599" s="20">
        <v>0.41563657407407406</v>
      </c>
      <c r="C599" s="21">
        <v>50.029000000000003</v>
      </c>
    </row>
    <row r="600" spans="1:3" x14ac:dyDescent="0.25">
      <c r="A600" s="19">
        <v>45979</v>
      </c>
      <c r="B600" s="20">
        <v>0.41564814814814816</v>
      </c>
      <c r="C600" s="21">
        <v>50.037999999999997</v>
      </c>
    </row>
    <row r="601" spans="1:3" x14ac:dyDescent="0.25">
      <c r="A601" s="19">
        <v>45979</v>
      </c>
      <c r="B601" s="20">
        <v>0.41565972222222225</v>
      </c>
      <c r="C601" s="21">
        <v>50.033000000000001</v>
      </c>
    </row>
    <row r="602" spans="1:3" x14ac:dyDescent="0.25">
      <c r="A602" s="19">
        <v>45979</v>
      </c>
      <c r="B602" s="20">
        <v>0.41567129629629629</v>
      </c>
      <c r="C602" s="21">
        <v>50.031999999999996</v>
      </c>
    </row>
    <row r="603" spans="1:3" x14ac:dyDescent="0.25">
      <c r="A603" s="19">
        <v>45979</v>
      </c>
      <c r="B603" s="20">
        <v>0.41568287037037038</v>
      </c>
      <c r="C603" s="21">
        <v>50.033999999999999</v>
      </c>
    </row>
    <row r="604" spans="1:3" x14ac:dyDescent="0.25">
      <c r="A604" s="19">
        <v>45979</v>
      </c>
      <c r="B604" s="20">
        <v>0.41569444444444442</v>
      </c>
      <c r="C604" s="21">
        <v>50.036000000000001</v>
      </c>
    </row>
    <row r="605" spans="1:3" x14ac:dyDescent="0.25">
      <c r="A605" s="19">
        <v>45979</v>
      </c>
      <c r="B605" s="20">
        <v>0.41570601851851852</v>
      </c>
      <c r="C605" s="21">
        <v>50.036000000000001</v>
      </c>
    </row>
    <row r="606" spans="1:3" x14ac:dyDescent="0.25">
      <c r="A606" s="19">
        <v>45979</v>
      </c>
      <c r="B606" s="20">
        <v>0.41571759259259261</v>
      </c>
      <c r="C606" s="21">
        <v>50.04</v>
      </c>
    </row>
    <row r="607" spans="1:3" x14ac:dyDescent="0.25">
      <c r="A607" s="19">
        <v>45979</v>
      </c>
      <c r="B607" s="20">
        <v>0.41572916666666665</v>
      </c>
      <c r="C607" s="21">
        <v>50.036000000000001</v>
      </c>
    </row>
    <row r="608" spans="1:3" x14ac:dyDescent="0.25">
      <c r="A608" s="19">
        <v>45979</v>
      </c>
      <c r="B608" s="20">
        <v>0.41574074074074074</v>
      </c>
      <c r="C608" s="21">
        <v>50.039000000000001</v>
      </c>
    </row>
    <row r="609" spans="1:3" x14ac:dyDescent="0.25">
      <c r="A609" s="19">
        <v>45979</v>
      </c>
      <c r="B609" s="20">
        <v>0.41575231481481484</v>
      </c>
      <c r="C609" s="21">
        <v>50.031999999999996</v>
      </c>
    </row>
    <row r="610" spans="1:3" x14ac:dyDescent="0.25">
      <c r="A610" s="19">
        <v>45979</v>
      </c>
      <c r="B610" s="20">
        <v>0.41576388888888888</v>
      </c>
      <c r="C610" s="21">
        <v>50.034999999999997</v>
      </c>
    </row>
    <row r="611" spans="1:3" x14ac:dyDescent="0.25">
      <c r="A611" s="19">
        <v>45979</v>
      </c>
      <c r="B611" s="20">
        <v>0.41577546296296297</v>
      </c>
      <c r="C611" s="21">
        <v>50.034999999999997</v>
      </c>
    </row>
    <row r="612" spans="1:3" x14ac:dyDescent="0.25">
      <c r="A612" s="19">
        <v>45979</v>
      </c>
      <c r="B612" s="20">
        <v>0.41578703703703701</v>
      </c>
      <c r="C612" s="21">
        <v>50.033000000000001</v>
      </c>
    </row>
    <row r="613" spans="1:3" x14ac:dyDescent="0.25">
      <c r="A613" s="19">
        <v>45979</v>
      </c>
      <c r="B613" s="20">
        <v>0.4157986111111111</v>
      </c>
      <c r="C613" s="21">
        <v>50.039000000000001</v>
      </c>
    </row>
    <row r="614" spans="1:3" x14ac:dyDescent="0.25">
      <c r="A614" s="19">
        <v>45979</v>
      </c>
      <c r="B614" s="20">
        <v>0.4158101851851852</v>
      </c>
      <c r="C614" s="21">
        <v>50.033000000000001</v>
      </c>
    </row>
    <row r="615" spans="1:3" x14ac:dyDescent="0.25">
      <c r="A615" s="19">
        <v>45979</v>
      </c>
      <c r="B615" s="20">
        <v>0.41582175925925924</v>
      </c>
      <c r="C615" s="21">
        <v>50.039000000000001</v>
      </c>
    </row>
    <row r="616" spans="1:3" x14ac:dyDescent="0.25">
      <c r="A616" s="19">
        <v>45979</v>
      </c>
      <c r="B616" s="20">
        <v>0.41583333333333333</v>
      </c>
      <c r="C616" s="21">
        <v>50.036999999999999</v>
      </c>
    </row>
    <row r="617" spans="1:3" x14ac:dyDescent="0.25">
      <c r="A617" s="19">
        <v>45979</v>
      </c>
      <c r="B617" s="20">
        <v>0.41584490740740743</v>
      </c>
      <c r="C617" s="21">
        <v>50.033999999999999</v>
      </c>
    </row>
    <row r="618" spans="1:3" x14ac:dyDescent="0.25">
      <c r="A618" s="19">
        <v>45979</v>
      </c>
      <c r="B618" s="20">
        <v>0.41585648148148147</v>
      </c>
      <c r="C618" s="21">
        <v>50.04</v>
      </c>
    </row>
    <row r="619" spans="1:3" x14ac:dyDescent="0.25">
      <c r="A619" s="19"/>
      <c r="B619" s="20"/>
      <c r="C619" s="21"/>
    </row>
    <row r="620" spans="1:3" x14ac:dyDescent="0.25">
      <c r="A620" s="19"/>
      <c r="B620" s="20"/>
      <c r="C620" s="21"/>
    </row>
    <row r="621" spans="1:3" x14ac:dyDescent="0.25">
      <c r="A621" s="19"/>
      <c r="B621" s="20"/>
      <c r="C621" s="21"/>
    </row>
    <row r="622" spans="1:3" x14ac:dyDescent="0.25">
      <c r="A622" s="19"/>
      <c r="B622" s="20"/>
      <c r="C622" s="21"/>
    </row>
    <row r="623" spans="1:3" x14ac:dyDescent="0.25">
      <c r="A623" s="19"/>
      <c r="B623" s="20"/>
      <c r="C623" s="21"/>
    </row>
    <row r="624" spans="1:3" x14ac:dyDescent="0.25">
      <c r="A624" s="19"/>
      <c r="B624" s="20"/>
      <c r="C624" s="21"/>
    </row>
    <row r="625" spans="1:3" x14ac:dyDescent="0.25">
      <c r="A625" s="19"/>
      <c r="B625" s="20"/>
      <c r="C625" s="21"/>
    </row>
    <row r="626" spans="1:3" x14ac:dyDescent="0.25">
      <c r="A626" s="19"/>
      <c r="B626" s="20"/>
      <c r="C626" s="21"/>
    </row>
    <row r="627" spans="1:3" x14ac:dyDescent="0.25">
      <c r="A627" s="19"/>
      <c r="B627" s="20"/>
      <c r="C627" s="21"/>
    </row>
    <row r="628" spans="1:3" x14ac:dyDescent="0.25">
      <c r="A628" s="19"/>
      <c r="B628" s="20"/>
      <c r="C628" s="21"/>
    </row>
    <row r="629" spans="1:3" x14ac:dyDescent="0.25">
      <c r="A629" s="19"/>
      <c r="B629" s="20"/>
      <c r="C629" s="21"/>
    </row>
    <row r="630" spans="1:3" x14ac:dyDescent="0.25">
      <c r="A630" s="19"/>
      <c r="B630" s="20"/>
      <c r="C630" s="21"/>
    </row>
    <row r="631" spans="1:3" x14ac:dyDescent="0.25">
      <c r="A631" s="19"/>
      <c r="B631" s="20"/>
      <c r="C631" s="21"/>
    </row>
    <row r="632" spans="1:3" x14ac:dyDescent="0.25">
      <c r="A632" s="19"/>
      <c r="B632" s="20"/>
      <c r="C632" s="21"/>
    </row>
    <row r="633" spans="1:3" x14ac:dyDescent="0.25">
      <c r="A633" s="19"/>
      <c r="B633" s="20"/>
      <c r="C633" s="21"/>
    </row>
    <row r="634" spans="1:3" x14ac:dyDescent="0.25">
      <c r="A634" s="19"/>
      <c r="B634" s="20"/>
      <c r="C634" s="21"/>
    </row>
    <row r="635" spans="1:3" x14ac:dyDescent="0.25">
      <c r="A635" s="19"/>
      <c r="B635" s="20"/>
      <c r="C635" s="21"/>
    </row>
    <row r="636" spans="1:3" x14ac:dyDescent="0.25">
      <c r="A636" s="19"/>
      <c r="B636" s="20"/>
      <c r="C636" s="21"/>
    </row>
    <row r="637" spans="1:3" x14ac:dyDescent="0.25">
      <c r="A637" s="19"/>
      <c r="B637" s="20"/>
      <c r="C637" s="21"/>
    </row>
    <row r="638" spans="1:3" x14ac:dyDescent="0.25">
      <c r="A638" s="19"/>
      <c r="B638" s="20"/>
      <c r="C638" s="21"/>
    </row>
    <row r="639" spans="1:3" x14ac:dyDescent="0.25">
      <c r="A639" s="19"/>
      <c r="B639" s="20"/>
      <c r="C639" s="21"/>
    </row>
    <row r="640" spans="1:3" x14ac:dyDescent="0.25">
      <c r="A640" s="19"/>
      <c r="B640" s="20"/>
      <c r="C640" s="21"/>
    </row>
    <row r="641" spans="1:3" x14ac:dyDescent="0.25">
      <c r="A641" s="19"/>
      <c r="B641" s="20"/>
      <c r="C641" s="21"/>
    </row>
    <row r="642" spans="1:3" x14ac:dyDescent="0.25">
      <c r="A642" s="19"/>
      <c r="B642" s="20"/>
      <c r="C642" s="21"/>
    </row>
    <row r="643" spans="1:3" x14ac:dyDescent="0.25">
      <c r="A643" s="19"/>
      <c r="B643" s="20"/>
      <c r="C643" s="21"/>
    </row>
    <row r="644" spans="1:3" x14ac:dyDescent="0.25">
      <c r="A644" s="19"/>
      <c r="B644" s="20"/>
      <c r="C644" s="21"/>
    </row>
    <row r="645" spans="1:3" x14ac:dyDescent="0.25">
      <c r="A645" s="19"/>
      <c r="B645" s="20"/>
      <c r="C645" s="21"/>
    </row>
    <row r="646" spans="1:3" x14ac:dyDescent="0.25">
      <c r="A646" s="19"/>
      <c r="B646" s="20"/>
      <c r="C646" s="21"/>
    </row>
    <row r="647" spans="1:3" x14ac:dyDescent="0.25">
      <c r="A647" s="19"/>
      <c r="B647" s="20"/>
      <c r="C647" s="21"/>
    </row>
    <row r="648" spans="1:3" x14ac:dyDescent="0.25">
      <c r="A648" s="19"/>
      <c r="B648" s="20"/>
      <c r="C648" s="21"/>
    </row>
    <row r="649" spans="1:3" x14ac:dyDescent="0.25">
      <c r="A649" s="19"/>
      <c r="B649" s="20"/>
      <c r="C649" s="21"/>
    </row>
    <row r="650" spans="1:3" x14ac:dyDescent="0.25">
      <c r="A650" s="19"/>
      <c r="B650" s="20"/>
      <c r="C650" s="21"/>
    </row>
    <row r="651" spans="1:3" x14ac:dyDescent="0.25">
      <c r="A651" s="19"/>
      <c r="B651" s="20"/>
      <c r="C651" s="21"/>
    </row>
    <row r="652" spans="1:3" x14ac:dyDescent="0.25">
      <c r="A652" s="19"/>
      <c r="B652" s="20"/>
      <c r="C652" s="21"/>
    </row>
    <row r="653" spans="1:3" x14ac:dyDescent="0.25">
      <c r="A653" s="19"/>
      <c r="B653" s="20"/>
      <c r="C653" s="21"/>
    </row>
    <row r="654" spans="1:3" x14ac:dyDescent="0.25">
      <c r="A654" s="19"/>
      <c r="B654" s="20"/>
      <c r="C654" s="21"/>
    </row>
    <row r="655" spans="1:3" x14ac:dyDescent="0.25">
      <c r="A655" s="19"/>
      <c r="B655" s="20"/>
      <c r="C655" s="21"/>
    </row>
    <row r="656" spans="1:3" x14ac:dyDescent="0.25">
      <c r="A656" s="19"/>
      <c r="B656" s="20"/>
      <c r="C656" s="21"/>
    </row>
    <row r="657" spans="1:3" x14ac:dyDescent="0.25">
      <c r="A657" s="19"/>
      <c r="B657" s="20"/>
      <c r="C657" s="21"/>
    </row>
    <row r="658" spans="1:3" x14ac:dyDescent="0.25">
      <c r="A658" s="19"/>
      <c r="B658" s="20"/>
      <c r="C658" s="21"/>
    </row>
    <row r="659" spans="1:3" x14ac:dyDescent="0.25">
      <c r="A659" s="19"/>
      <c r="B659" s="20"/>
      <c r="C659" s="21"/>
    </row>
    <row r="660" spans="1:3" x14ac:dyDescent="0.25">
      <c r="A660" s="19"/>
      <c r="B660" s="20"/>
      <c r="C660" s="21"/>
    </row>
    <row r="661" spans="1:3" x14ac:dyDescent="0.25">
      <c r="A661" s="19"/>
      <c r="B661" s="20"/>
      <c r="C661" s="21"/>
    </row>
    <row r="662" spans="1:3" x14ac:dyDescent="0.25">
      <c r="A662" s="19"/>
      <c r="B662" s="20"/>
      <c r="C662" s="21"/>
    </row>
    <row r="663" spans="1:3" x14ac:dyDescent="0.25">
      <c r="A663" s="19"/>
      <c r="B663" s="20"/>
      <c r="C663" s="21"/>
    </row>
    <row r="664" spans="1:3" x14ac:dyDescent="0.25">
      <c r="A664" s="19"/>
      <c r="B664" s="20"/>
      <c r="C664" s="21"/>
    </row>
    <row r="665" spans="1:3" x14ac:dyDescent="0.25">
      <c r="A665" s="19"/>
      <c r="B665" s="20"/>
      <c r="C665" s="21"/>
    </row>
    <row r="666" spans="1:3" x14ac:dyDescent="0.25">
      <c r="A666" s="19"/>
      <c r="B666" s="20"/>
      <c r="C666" s="21"/>
    </row>
    <row r="667" spans="1:3" x14ac:dyDescent="0.25">
      <c r="A667" s="19"/>
      <c r="B667" s="20"/>
      <c r="C667" s="21"/>
    </row>
    <row r="668" spans="1:3" x14ac:dyDescent="0.25">
      <c r="A668" s="19"/>
      <c r="B668" s="20"/>
      <c r="C668" s="21"/>
    </row>
    <row r="669" spans="1:3" x14ac:dyDescent="0.25">
      <c r="A669" s="19"/>
      <c r="B669" s="20"/>
      <c r="C669" s="21"/>
    </row>
    <row r="670" spans="1:3" x14ac:dyDescent="0.25">
      <c r="A670" s="19"/>
      <c r="B670" s="20"/>
      <c r="C670" s="21"/>
    </row>
    <row r="671" spans="1:3" x14ac:dyDescent="0.25">
      <c r="A671" s="19"/>
      <c r="B671" s="20"/>
      <c r="C671" s="21"/>
    </row>
    <row r="672" spans="1:3" x14ac:dyDescent="0.25">
      <c r="A672" s="19"/>
      <c r="B672" s="20"/>
      <c r="C672" s="21"/>
    </row>
    <row r="673" spans="1:3" x14ac:dyDescent="0.25">
      <c r="A673" s="19"/>
      <c r="B673" s="20"/>
      <c r="C673" s="21"/>
    </row>
    <row r="674" spans="1:3" x14ac:dyDescent="0.25">
      <c r="A674" s="19"/>
      <c r="B674" s="20"/>
      <c r="C674" s="21"/>
    </row>
    <row r="675" spans="1:3" x14ac:dyDescent="0.25">
      <c r="A675" s="19"/>
      <c r="B675" s="20"/>
      <c r="C675" s="21"/>
    </row>
    <row r="676" spans="1:3" x14ac:dyDescent="0.25">
      <c r="A676" s="19"/>
      <c r="B676" s="20"/>
      <c r="C676" s="21"/>
    </row>
    <row r="677" spans="1:3" x14ac:dyDescent="0.25">
      <c r="A677" s="19"/>
      <c r="B677" s="20"/>
      <c r="C677" s="21"/>
    </row>
    <row r="678" spans="1:3" x14ac:dyDescent="0.25">
      <c r="A678" s="19"/>
      <c r="B678" s="20"/>
      <c r="C678" s="21"/>
    </row>
    <row r="679" spans="1:3" x14ac:dyDescent="0.25">
      <c r="A679" s="19"/>
      <c r="B679" s="20"/>
      <c r="C679" s="21"/>
    </row>
    <row r="680" spans="1:3" x14ac:dyDescent="0.25">
      <c r="A680" s="19"/>
      <c r="B680" s="20"/>
      <c r="C680" s="21"/>
    </row>
    <row r="681" spans="1:3" x14ac:dyDescent="0.25">
      <c r="A681" s="19"/>
      <c r="B681" s="20"/>
      <c r="C681" s="21"/>
    </row>
    <row r="682" spans="1:3" x14ac:dyDescent="0.25">
      <c r="A682" s="19"/>
      <c r="B682" s="20"/>
      <c r="C682" s="21"/>
    </row>
    <row r="683" spans="1:3" x14ac:dyDescent="0.25">
      <c r="A683" s="19"/>
      <c r="B683" s="20"/>
      <c r="C683" s="21"/>
    </row>
    <row r="684" spans="1:3" x14ac:dyDescent="0.25">
      <c r="A684" s="19"/>
      <c r="B684" s="20"/>
      <c r="C684" s="21"/>
    </row>
    <row r="685" spans="1:3" x14ac:dyDescent="0.25">
      <c r="A685" s="19"/>
      <c r="B685" s="20"/>
      <c r="C685" s="21"/>
    </row>
    <row r="686" spans="1:3" x14ac:dyDescent="0.25">
      <c r="A686" s="19"/>
      <c r="B686" s="20"/>
      <c r="C686" s="21"/>
    </row>
    <row r="687" spans="1:3" x14ac:dyDescent="0.25">
      <c r="A687" s="19"/>
      <c r="B687" s="20"/>
      <c r="C687" s="21"/>
    </row>
    <row r="688" spans="1:3" x14ac:dyDescent="0.25">
      <c r="A688" s="19"/>
      <c r="B688" s="20"/>
      <c r="C688" s="21"/>
    </row>
    <row r="689" spans="1:3" x14ac:dyDescent="0.25">
      <c r="A689" s="19"/>
      <c r="B689" s="20"/>
      <c r="C689" s="21"/>
    </row>
    <row r="690" spans="1:3" x14ac:dyDescent="0.25">
      <c r="A690" s="19"/>
      <c r="B690" s="20"/>
      <c r="C690" s="21"/>
    </row>
    <row r="691" spans="1:3" x14ac:dyDescent="0.25">
      <c r="A691" s="19"/>
      <c r="B691" s="20"/>
      <c r="C691" s="21"/>
    </row>
    <row r="692" spans="1:3" x14ac:dyDescent="0.25">
      <c r="A692" s="19"/>
      <c r="B692" s="20"/>
      <c r="C692" s="21"/>
    </row>
    <row r="693" spans="1:3" x14ac:dyDescent="0.25">
      <c r="A693" s="19"/>
      <c r="B693" s="20"/>
      <c r="C693" s="21"/>
    </row>
    <row r="694" spans="1:3" x14ac:dyDescent="0.25">
      <c r="A694" s="19"/>
      <c r="B694" s="20"/>
      <c r="C694" s="21"/>
    </row>
    <row r="695" spans="1:3" x14ac:dyDescent="0.25">
      <c r="A695" s="19"/>
      <c r="B695" s="20"/>
      <c r="C695" s="21"/>
    </row>
    <row r="696" spans="1:3" x14ac:dyDescent="0.25">
      <c r="A696" s="19"/>
      <c r="B696" s="20"/>
      <c r="C696" s="21"/>
    </row>
    <row r="697" spans="1:3" x14ac:dyDescent="0.25">
      <c r="A697" s="19"/>
      <c r="B697" s="20"/>
      <c r="C697" s="21"/>
    </row>
    <row r="698" spans="1:3" x14ac:dyDescent="0.25">
      <c r="A698" s="19"/>
      <c r="B698" s="20"/>
      <c r="C698" s="21"/>
    </row>
    <row r="699" spans="1:3" x14ac:dyDescent="0.25">
      <c r="A699" s="19"/>
      <c r="B699" s="20"/>
      <c r="C699" s="21"/>
    </row>
    <row r="700" spans="1:3" x14ac:dyDescent="0.25">
      <c r="A700" s="19"/>
      <c r="B700" s="20"/>
      <c r="C700" s="21"/>
    </row>
    <row r="701" spans="1:3" x14ac:dyDescent="0.25">
      <c r="A701" s="19"/>
      <c r="B701" s="20"/>
      <c r="C701" s="21"/>
    </row>
    <row r="702" spans="1:3" x14ac:dyDescent="0.25">
      <c r="A702" s="19"/>
      <c r="B702" s="20"/>
      <c r="C702" s="21"/>
    </row>
    <row r="703" spans="1:3" x14ac:dyDescent="0.25">
      <c r="A703" s="19"/>
      <c r="B703" s="20"/>
      <c r="C703" s="21"/>
    </row>
    <row r="704" spans="1:3" x14ac:dyDescent="0.25">
      <c r="A704" s="19"/>
      <c r="B704" s="20"/>
      <c r="C704" s="21"/>
    </row>
    <row r="705" spans="1:3" x14ac:dyDescent="0.25">
      <c r="A705" s="19"/>
      <c r="B705" s="20"/>
      <c r="C705" s="21"/>
    </row>
    <row r="706" spans="1:3" x14ac:dyDescent="0.25">
      <c r="A706" s="19"/>
      <c r="B706" s="20"/>
      <c r="C706" s="21"/>
    </row>
    <row r="707" spans="1:3" x14ac:dyDescent="0.25">
      <c r="A707" s="19"/>
      <c r="B707" s="20"/>
      <c r="C707" s="21"/>
    </row>
    <row r="708" spans="1:3" x14ac:dyDescent="0.25">
      <c r="A708" s="19"/>
      <c r="B708" s="20"/>
      <c r="C708" s="21"/>
    </row>
    <row r="709" spans="1:3" x14ac:dyDescent="0.25">
      <c r="A709" s="19"/>
      <c r="B709" s="20"/>
      <c r="C709" s="21"/>
    </row>
    <row r="710" spans="1:3" x14ac:dyDescent="0.25">
      <c r="A710" s="19"/>
      <c r="B710" s="20"/>
      <c r="C710" s="21"/>
    </row>
    <row r="711" spans="1:3" x14ac:dyDescent="0.25">
      <c r="A711" s="19"/>
      <c r="B711" s="20"/>
      <c r="C711" s="21"/>
    </row>
    <row r="712" spans="1:3" x14ac:dyDescent="0.25">
      <c r="A712" s="19"/>
      <c r="B712" s="20"/>
      <c r="C712" s="21"/>
    </row>
    <row r="713" spans="1:3" x14ac:dyDescent="0.25">
      <c r="A713" s="19"/>
      <c r="B713" s="20"/>
      <c r="C713" s="21"/>
    </row>
    <row r="714" spans="1:3" x14ac:dyDescent="0.25">
      <c r="A714" s="19"/>
      <c r="B714" s="20"/>
      <c r="C714" s="21"/>
    </row>
    <row r="715" spans="1:3" x14ac:dyDescent="0.25">
      <c r="A715" s="19"/>
      <c r="B715" s="20"/>
      <c r="C715" s="21"/>
    </row>
    <row r="716" spans="1:3" x14ac:dyDescent="0.25">
      <c r="A716" s="19"/>
      <c r="B716" s="20"/>
      <c r="C716" s="21"/>
    </row>
    <row r="717" spans="1:3" x14ac:dyDescent="0.25">
      <c r="A717" s="19"/>
      <c r="B717" s="20"/>
      <c r="C717" s="21"/>
    </row>
    <row r="718" spans="1:3" x14ac:dyDescent="0.25">
      <c r="A718" s="19"/>
      <c r="B718" s="20"/>
      <c r="C718" s="21"/>
    </row>
    <row r="719" spans="1:3" x14ac:dyDescent="0.25">
      <c r="A719" s="19"/>
      <c r="B719" s="20"/>
      <c r="C719" s="21"/>
    </row>
    <row r="720" spans="1:3" x14ac:dyDescent="0.25">
      <c r="A720" s="19"/>
      <c r="B720" s="20"/>
      <c r="C720" s="21"/>
    </row>
    <row r="721" spans="1:3" x14ac:dyDescent="0.25">
      <c r="A721" s="19"/>
      <c r="B721" s="20"/>
      <c r="C721" s="21"/>
    </row>
    <row r="722" spans="1:3" x14ac:dyDescent="0.25">
      <c r="A722" s="19"/>
      <c r="B722" s="20"/>
      <c r="C722" s="21"/>
    </row>
    <row r="723" spans="1:3" x14ac:dyDescent="0.25">
      <c r="A723" s="19"/>
      <c r="B723" s="20"/>
      <c r="C723" s="21"/>
    </row>
    <row r="724" spans="1:3" x14ac:dyDescent="0.25">
      <c r="A724" s="19"/>
      <c r="B724" s="20"/>
      <c r="C724" s="21"/>
    </row>
    <row r="725" spans="1:3" x14ac:dyDescent="0.25">
      <c r="A725" s="19"/>
      <c r="B725" s="20"/>
      <c r="C725" s="21"/>
    </row>
    <row r="726" spans="1:3" x14ac:dyDescent="0.25">
      <c r="A726" s="19"/>
      <c r="B726" s="20"/>
      <c r="C726" s="21"/>
    </row>
    <row r="727" spans="1:3" x14ac:dyDescent="0.25">
      <c r="A727" s="19"/>
      <c r="B727" s="20"/>
      <c r="C727" s="21"/>
    </row>
    <row r="728" spans="1:3" x14ac:dyDescent="0.25">
      <c r="A728" s="19"/>
      <c r="B728" s="20"/>
      <c r="C728" s="21"/>
    </row>
    <row r="729" spans="1:3" x14ac:dyDescent="0.25">
      <c r="A729" s="19"/>
      <c r="B729" s="20"/>
      <c r="C729" s="21"/>
    </row>
    <row r="730" spans="1:3" x14ac:dyDescent="0.25">
      <c r="A730" s="19"/>
      <c r="B730" s="20"/>
      <c r="C730" s="21"/>
    </row>
    <row r="731" spans="1:3" x14ac:dyDescent="0.25">
      <c r="A731" s="19"/>
      <c r="B731" s="20"/>
      <c r="C731" s="21"/>
    </row>
    <row r="732" spans="1:3" x14ac:dyDescent="0.25">
      <c r="A732" s="19"/>
      <c r="B732" s="20"/>
      <c r="C732" s="21"/>
    </row>
    <row r="733" spans="1:3" x14ac:dyDescent="0.25">
      <c r="A733" s="19"/>
      <c r="B733" s="20"/>
      <c r="C733" s="21"/>
    </row>
    <row r="734" spans="1:3" x14ac:dyDescent="0.25">
      <c r="A734" s="19"/>
      <c r="B734" s="20"/>
      <c r="C734" s="21"/>
    </row>
    <row r="735" spans="1:3" x14ac:dyDescent="0.25">
      <c r="A735" s="19"/>
      <c r="B735" s="20"/>
      <c r="C735" s="21"/>
    </row>
    <row r="736" spans="1:3" x14ac:dyDescent="0.25">
      <c r="A736" s="19"/>
      <c r="B736" s="20"/>
      <c r="C736" s="21"/>
    </row>
    <row r="737" spans="1:3" x14ac:dyDescent="0.25">
      <c r="A737" s="19"/>
      <c r="B737" s="20"/>
      <c r="C737" s="21"/>
    </row>
    <row r="738" spans="1:3" x14ac:dyDescent="0.25">
      <c r="A738" s="19"/>
      <c r="B738" s="20"/>
      <c r="C738" s="21"/>
    </row>
    <row r="739" spans="1:3" x14ac:dyDescent="0.25">
      <c r="A739" s="19"/>
      <c r="B739" s="20"/>
      <c r="C739" s="21"/>
    </row>
    <row r="740" spans="1:3" x14ac:dyDescent="0.25">
      <c r="A740" s="19"/>
      <c r="B740" s="20"/>
      <c r="C740" s="21"/>
    </row>
    <row r="741" spans="1:3" x14ac:dyDescent="0.25">
      <c r="A741" s="19"/>
      <c r="B741" s="20"/>
      <c r="C741" s="21"/>
    </row>
    <row r="742" spans="1:3" x14ac:dyDescent="0.25">
      <c r="A742" s="19"/>
      <c r="B742" s="20"/>
      <c r="C742" s="21"/>
    </row>
    <row r="743" spans="1:3" x14ac:dyDescent="0.25">
      <c r="A743" s="19"/>
      <c r="B743" s="20"/>
      <c r="C743" s="21"/>
    </row>
    <row r="744" spans="1:3" x14ac:dyDescent="0.25">
      <c r="A744" s="19"/>
      <c r="B744" s="20"/>
      <c r="C744" s="21"/>
    </row>
    <row r="745" spans="1:3" x14ac:dyDescent="0.25">
      <c r="A745" s="19"/>
      <c r="B745" s="20"/>
      <c r="C745" s="21"/>
    </row>
    <row r="746" spans="1:3" x14ac:dyDescent="0.25">
      <c r="A746" s="19"/>
      <c r="B746" s="20"/>
      <c r="C746" s="21"/>
    </row>
    <row r="747" spans="1:3" x14ac:dyDescent="0.25">
      <c r="A747" s="19"/>
      <c r="B747" s="20"/>
      <c r="C747" s="21"/>
    </row>
    <row r="748" spans="1:3" x14ac:dyDescent="0.25">
      <c r="A748" s="19"/>
      <c r="B748" s="20"/>
      <c r="C748" s="21"/>
    </row>
    <row r="749" spans="1:3" x14ac:dyDescent="0.25">
      <c r="A749" s="19"/>
      <c r="B749" s="20"/>
      <c r="C749" s="21"/>
    </row>
    <row r="750" spans="1:3" x14ac:dyDescent="0.25">
      <c r="A750" s="19"/>
      <c r="B750" s="20"/>
      <c r="C750" s="21"/>
    </row>
    <row r="751" spans="1:3" x14ac:dyDescent="0.25">
      <c r="A751" s="19"/>
      <c r="B751" s="20"/>
      <c r="C751" s="21"/>
    </row>
    <row r="752" spans="1:3" x14ac:dyDescent="0.25">
      <c r="A752" s="19"/>
      <c r="B752" s="20"/>
      <c r="C752" s="21"/>
    </row>
    <row r="753" spans="1:3" x14ac:dyDescent="0.25">
      <c r="A753" s="19"/>
      <c r="B753" s="20"/>
      <c r="C753" s="21"/>
    </row>
    <row r="754" spans="1:3" x14ac:dyDescent="0.25">
      <c r="A754" s="19"/>
      <c r="B754" s="20"/>
      <c r="C754" s="21"/>
    </row>
    <row r="755" spans="1:3" x14ac:dyDescent="0.25">
      <c r="A755" s="19"/>
      <c r="B755" s="20"/>
      <c r="C755" s="21"/>
    </row>
    <row r="756" spans="1:3" x14ac:dyDescent="0.25">
      <c r="A756" s="19"/>
      <c r="B756" s="20"/>
      <c r="C756" s="21"/>
    </row>
    <row r="757" spans="1:3" x14ac:dyDescent="0.25">
      <c r="A757" s="19"/>
      <c r="B757" s="20"/>
      <c r="C757" s="21"/>
    </row>
    <row r="758" spans="1:3" x14ac:dyDescent="0.25">
      <c r="A758" s="19"/>
      <c r="B758" s="20"/>
      <c r="C758" s="21"/>
    </row>
    <row r="759" spans="1:3" x14ac:dyDescent="0.25">
      <c r="A759" s="19"/>
      <c r="B759" s="20"/>
      <c r="C759" s="21"/>
    </row>
    <row r="760" spans="1:3" x14ac:dyDescent="0.25">
      <c r="A760" s="19"/>
      <c r="B760" s="20"/>
      <c r="C760" s="21"/>
    </row>
    <row r="761" spans="1:3" x14ac:dyDescent="0.25">
      <c r="A761" s="19"/>
      <c r="B761" s="20"/>
      <c r="C761" s="21"/>
    </row>
    <row r="762" spans="1:3" x14ac:dyDescent="0.25">
      <c r="A762" s="19"/>
      <c r="B762" s="20"/>
      <c r="C762" s="21"/>
    </row>
    <row r="763" spans="1:3" x14ac:dyDescent="0.25">
      <c r="A763" s="19"/>
      <c r="B763" s="20"/>
      <c r="C763" s="21"/>
    </row>
    <row r="764" spans="1:3" x14ac:dyDescent="0.25">
      <c r="A764" s="19"/>
      <c r="B764" s="20"/>
      <c r="C764" s="21"/>
    </row>
    <row r="765" spans="1:3" x14ac:dyDescent="0.25">
      <c r="A765" s="19"/>
      <c r="B765" s="20"/>
      <c r="C765" s="21"/>
    </row>
    <row r="766" spans="1:3" x14ac:dyDescent="0.25">
      <c r="A766" s="19"/>
      <c r="B766" s="20"/>
      <c r="C766" s="21"/>
    </row>
    <row r="767" spans="1:3" x14ac:dyDescent="0.25">
      <c r="A767" s="19"/>
      <c r="B767" s="20"/>
      <c r="C767" s="21"/>
    </row>
    <row r="768" spans="1:3" x14ac:dyDescent="0.25">
      <c r="A768" s="19"/>
      <c r="B768" s="20"/>
      <c r="C768" s="21"/>
    </row>
    <row r="769" spans="1:3" x14ac:dyDescent="0.25">
      <c r="A769" s="19"/>
      <c r="B769" s="20"/>
      <c r="C769" s="21"/>
    </row>
    <row r="770" spans="1:3" x14ac:dyDescent="0.25">
      <c r="A770" s="19"/>
      <c r="B770" s="20"/>
      <c r="C770" s="21"/>
    </row>
    <row r="771" spans="1:3" x14ac:dyDescent="0.25">
      <c r="A771" s="19"/>
      <c r="B771" s="20"/>
      <c r="C771" s="21"/>
    </row>
    <row r="772" spans="1:3" x14ac:dyDescent="0.25">
      <c r="A772" s="19"/>
      <c r="B772" s="20"/>
      <c r="C772" s="21"/>
    </row>
    <row r="773" spans="1:3" x14ac:dyDescent="0.25">
      <c r="A773" s="19"/>
      <c r="B773" s="20"/>
      <c r="C773" s="21"/>
    </row>
    <row r="774" spans="1:3" x14ac:dyDescent="0.25">
      <c r="A774" s="19"/>
      <c r="B774" s="20"/>
      <c r="C774" s="21"/>
    </row>
    <row r="775" spans="1:3" x14ac:dyDescent="0.25">
      <c r="A775" s="19"/>
      <c r="B775" s="20"/>
      <c r="C775" s="21"/>
    </row>
    <row r="776" spans="1:3" x14ac:dyDescent="0.25">
      <c r="A776" s="19"/>
      <c r="B776" s="20"/>
      <c r="C776" s="21"/>
    </row>
    <row r="777" spans="1:3" x14ac:dyDescent="0.25">
      <c r="A777" s="19"/>
      <c r="B777" s="20"/>
      <c r="C777" s="21"/>
    </row>
    <row r="778" spans="1:3" x14ac:dyDescent="0.25">
      <c r="A778" s="19"/>
      <c r="B778" s="20"/>
      <c r="C778" s="21"/>
    </row>
    <row r="779" spans="1:3" x14ac:dyDescent="0.25">
      <c r="A779" s="19"/>
      <c r="B779" s="20"/>
      <c r="C779" s="21"/>
    </row>
    <row r="780" spans="1:3" x14ac:dyDescent="0.25">
      <c r="A780" s="19"/>
      <c r="B780" s="20"/>
      <c r="C780" s="21"/>
    </row>
    <row r="781" spans="1:3" x14ac:dyDescent="0.25">
      <c r="A781" s="19"/>
      <c r="B781" s="20"/>
      <c r="C781" s="21"/>
    </row>
    <row r="782" spans="1:3" x14ac:dyDescent="0.25">
      <c r="A782" s="19"/>
      <c r="B782" s="20"/>
      <c r="C782" s="21"/>
    </row>
    <row r="783" spans="1:3" x14ac:dyDescent="0.25">
      <c r="A783" s="19"/>
      <c r="B783" s="20"/>
      <c r="C783" s="21"/>
    </row>
    <row r="784" spans="1:3" x14ac:dyDescent="0.25">
      <c r="A784" s="19"/>
      <c r="B784" s="20"/>
      <c r="C784" s="21"/>
    </row>
    <row r="785" spans="1:3" x14ac:dyDescent="0.25">
      <c r="A785" s="19"/>
      <c r="B785" s="20"/>
      <c r="C785" s="21"/>
    </row>
    <row r="786" spans="1:3" x14ac:dyDescent="0.25">
      <c r="A786" s="19"/>
      <c r="B786" s="20"/>
      <c r="C786" s="21"/>
    </row>
    <row r="787" spans="1:3" x14ac:dyDescent="0.25">
      <c r="A787" s="19"/>
      <c r="B787" s="20"/>
      <c r="C787" s="21"/>
    </row>
    <row r="788" spans="1:3" x14ac:dyDescent="0.25">
      <c r="A788" s="19"/>
      <c r="B788" s="20"/>
      <c r="C788" s="21"/>
    </row>
    <row r="789" spans="1:3" x14ac:dyDescent="0.25">
      <c r="A789" s="19"/>
      <c r="B789" s="20"/>
      <c r="C789" s="21"/>
    </row>
    <row r="790" spans="1:3" x14ac:dyDescent="0.25">
      <c r="A790" s="19"/>
      <c r="B790" s="20"/>
      <c r="C790" s="21"/>
    </row>
    <row r="791" spans="1:3" x14ac:dyDescent="0.25">
      <c r="A791" s="19"/>
      <c r="B791" s="20"/>
      <c r="C791" s="21"/>
    </row>
    <row r="792" spans="1:3" x14ac:dyDescent="0.25">
      <c r="A792" s="19"/>
      <c r="B792" s="20"/>
      <c r="C792" s="21"/>
    </row>
    <row r="793" spans="1:3" x14ac:dyDescent="0.25">
      <c r="A793" s="19"/>
      <c r="B793" s="20"/>
      <c r="C793" s="21"/>
    </row>
    <row r="794" spans="1:3" x14ac:dyDescent="0.25">
      <c r="A794" s="19"/>
      <c r="B794" s="20"/>
      <c r="C794" s="21"/>
    </row>
    <row r="795" spans="1:3" x14ac:dyDescent="0.25">
      <c r="A795" s="19"/>
      <c r="B795" s="20"/>
      <c r="C795" s="21"/>
    </row>
    <row r="796" spans="1:3" x14ac:dyDescent="0.25">
      <c r="A796" s="19"/>
      <c r="B796" s="20"/>
      <c r="C796" s="21"/>
    </row>
    <row r="797" spans="1:3" x14ac:dyDescent="0.25">
      <c r="A797" s="19"/>
      <c r="B797" s="20"/>
      <c r="C797" s="21"/>
    </row>
    <row r="798" spans="1:3" x14ac:dyDescent="0.25">
      <c r="A798" s="19"/>
      <c r="B798" s="20"/>
      <c r="C798" s="21"/>
    </row>
    <row r="799" spans="1:3" x14ac:dyDescent="0.25">
      <c r="A799" s="19"/>
      <c r="B799" s="20"/>
      <c r="C799" s="21"/>
    </row>
    <row r="800" spans="1:3" x14ac:dyDescent="0.25">
      <c r="A800" s="19"/>
      <c r="B800" s="20"/>
      <c r="C800" s="21"/>
    </row>
    <row r="801" spans="1:3" x14ac:dyDescent="0.25">
      <c r="A801" s="19"/>
      <c r="B801" s="20"/>
      <c r="C801" s="21"/>
    </row>
    <row r="802" spans="1:3" x14ac:dyDescent="0.25">
      <c r="A802" s="19"/>
      <c r="B802" s="20"/>
      <c r="C802" s="21"/>
    </row>
    <row r="803" spans="1:3" x14ac:dyDescent="0.25">
      <c r="A803" s="19"/>
      <c r="B803" s="20"/>
      <c r="C803" s="21"/>
    </row>
    <row r="804" spans="1:3" x14ac:dyDescent="0.25">
      <c r="A804" s="19"/>
      <c r="B804" s="20"/>
      <c r="C804" s="21"/>
    </row>
    <row r="805" spans="1:3" x14ac:dyDescent="0.25">
      <c r="A805" s="19"/>
      <c r="B805" s="20"/>
      <c r="C805" s="21"/>
    </row>
    <row r="806" spans="1:3" x14ac:dyDescent="0.25">
      <c r="A806" s="19"/>
      <c r="B806" s="20"/>
      <c r="C806" s="21"/>
    </row>
    <row r="807" spans="1:3" x14ac:dyDescent="0.25">
      <c r="A807" s="19"/>
      <c r="B807" s="20"/>
      <c r="C807" s="21"/>
    </row>
    <row r="808" spans="1:3" x14ac:dyDescent="0.25">
      <c r="A808" s="19"/>
      <c r="B808" s="20"/>
      <c r="C808" s="21"/>
    </row>
    <row r="809" spans="1:3" x14ac:dyDescent="0.25">
      <c r="A809" s="19"/>
      <c r="B809" s="20"/>
      <c r="C809" s="21"/>
    </row>
    <row r="810" spans="1:3" x14ac:dyDescent="0.25">
      <c r="A810" s="19"/>
      <c r="B810" s="20"/>
      <c r="C810" s="21"/>
    </row>
    <row r="811" spans="1:3" x14ac:dyDescent="0.25">
      <c r="A811" s="19"/>
      <c r="B811" s="20"/>
      <c r="C811" s="21"/>
    </row>
    <row r="812" spans="1:3" x14ac:dyDescent="0.25">
      <c r="A812" s="19"/>
      <c r="B812" s="20"/>
      <c r="C812" s="21"/>
    </row>
    <row r="813" spans="1:3" x14ac:dyDescent="0.25">
      <c r="A813" s="19"/>
      <c r="B813" s="20"/>
      <c r="C813" s="21"/>
    </row>
    <row r="814" spans="1:3" x14ac:dyDescent="0.25">
      <c r="A814" s="19"/>
      <c r="B814" s="20"/>
      <c r="C814" s="21"/>
    </row>
    <row r="815" spans="1:3" x14ac:dyDescent="0.25">
      <c r="A815" s="19"/>
      <c r="B815" s="20"/>
      <c r="C815" s="21"/>
    </row>
    <row r="816" spans="1:3" x14ac:dyDescent="0.25">
      <c r="A816" s="19"/>
      <c r="B816" s="20"/>
      <c r="C816" s="21"/>
    </row>
    <row r="817" spans="1:3" x14ac:dyDescent="0.25">
      <c r="A817" s="19"/>
      <c r="B817" s="20"/>
      <c r="C817" s="21"/>
    </row>
    <row r="818" spans="1:3" x14ac:dyDescent="0.25">
      <c r="A818" s="19"/>
      <c r="B818" s="20"/>
      <c r="C818" s="21"/>
    </row>
    <row r="819" spans="1:3" x14ac:dyDescent="0.25">
      <c r="A819" s="19"/>
      <c r="B819" s="20"/>
      <c r="C819" s="21"/>
    </row>
    <row r="820" spans="1:3" x14ac:dyDescent="0.25">
      <c r="A820" s="19"/>
      <c r="B820" s="20"/>
      <c r="C820" s="21"/>
    </row>
    <row r="821" spans="1:3" x14ac:dyDescent="0.25">
      <c r="A821" s="19"/>
      <c r="B821" s="20"/>
      <c r="C821" s="21"/>
    </row>
    <row r="822" spans="1:3" x14ac:dyDescent="0.25">
      <c r="A822" s="19"/>
      <c r="B822" s="20"/>
      <c r="C822" s="21"/>
    </row>
    <row r="823" spans="1:3" x14ac:dyDescent="0.25">
      <c r="A823" s="19"/>
      <c r="B823" s="20"/>
      <c r="C823" s="21"/>
    </row>
    <row r="824" spans="1:3" x14ac:dyDescent="0.25">
      <c r="A824" s="19"/>
      <c r="B824" s="20"/>
      <c r="C824" s="21"/>
    </row>
    <row r="825" spans="1:3" x14ac:dyDescent="0.25">
      <c r="A825" s="19"/>
      <c r="B825" s="20"/>
      <c r="C825" s="21"/>
    </row>
    <row r="826" spans="1:3" x14ac:dyDescent="0.25">
      <c r="A826" s="19"/>
      <c r="B826" s="20"/>
      <c r="C826" s="21"/>
    </row>
    <row r="827" spans="1:3" x14ac:dyDescent="0.25">
      <c r="A827" s="19"/>
      <c r="B827" s="20"/>
      <c r="C827" s="21"/>
    </row>
    <row r="828" spans="1:3" x14ac:dyDescent="0.25">
      <c r="A828" s="19"/>
      <c r="B828" s="20"/>
      <c r="C828" s="21"/>
    </row>
    <row r="829" spans="1:3" x14ac:dyDescent="0.25">
      <c r="A829" s="19"/>
      <c r="B829" s="20"/>
      <c r="C829" s="21"/>
    </row>
    <row r="830" spans="1:3" x14ac:dyDescent="0.25">
      <c r="A830" s="19"/>
      <c r="B830" s="20"/>
      <c r="C830" s="21"/>
    </row>
    <row r="831" spans="1:3" x14ac:dyDescent="0.25">
      <c r="A831" s="19"/>
      <c r="B831" s="20"/>
      <c r="C831" s="21"/>
    </row>
    <row r="832" spans="1:3" x14ac:dyDescent="0.25">
      <c r="A832" s="19"/>
      <c r="B832" s="20"/>
      <c r="C832" s="21"/>
    </row>
    <row r="833" spans="1:3" x14ac:dyDescent="0.25">
      <c r="A833" s="19"/>
      <c r="B833" s="20"/>
      <c r="C833" s="21"/>
    </row>
    <row r="834" spans="1:3" x14ac:dyDescent="0.25">
      <c r="A834" s="19"/>
      <c r="B834" s="20"/>
      <c r="C834" s="21"/>
    </row>
    <row r="835" spans="1:3" x14ac:dyDescent="0.25">
      <c r="A835" s="19"/>
      <c r="B835" s="20"/>
      <c r="C835" s="21"/>
    </row>
    <row r="836" spans="1:3" x14ac:dyDescent="0.25">
      <c r="A836" s="19"/>
      <c r="B836" s="20"/>
      <c r="C836" s="21"/>
    </row>
    <row r="837" spans="1:3" x14ac:dyDescent="0.25">
      <c r="A837" s="19"/>
      <c r="B837" s="20"/>
      <c r="C837" s="21"/>
    </row>
    <row r="838" spans="1:3" x14ac:dyDescent="0.25">
      <c r="A838" s="19"/>
      <c r="B838" s="20"/>
      <c r="C838" s="21"/>
    </row>
    <row r="839" spans="1:3" x14ac:dyDescent="0.25">
      <c r="A839" s="19"/>
      <c r="B839" s="20"/>
      <c r="C839" s="21"/>
    </row>
    <row r="840" spans="1:3" x14ac:dyDescent="0.25">
      <c r="A840" s="19"/>
      <c r="B840" s="20"/>
      <c r="C840" s="21"/>
    </row>
    <row r="841" spans="1:3" x14ac:dyDescent="0.25">
      <c r="A841" s="19"/>
      <c r="B841" s="20"/>
      <c r="C841" s="21"/>
    </row>
    <row r="842" spans="1:3" x14ac:dyDescent="0.25">
      <c r="A842" s="19"/>
      <c r="B842" s="20"/>
      <c r="C842" s="21"/>
    </row>
    <row r="843" spans="1:3" x14ac:dyDescent="0.25">
      <c r="A843" s="19"/>
      <c r="B843" s="20"/>
      <c r="C843" s="21"/>
    </row>
    <row r="844" spans="1:3" x14ac:dyDescent="0.25">
      <c r="A844" s="19"/>
      <c r="B844" s="20"/>
      <c r="C844" s="21"/>
    </row>
    <row r="845" spans="1:3" x14ac:dyDescent="0.25">
      <c r="A845" s="19"/>
      <c r="B845" s="20"/>
      <c r="C845" s="21"/>
    </row>
    <row r="846" spans="1:3" x14ac:dyDescent="0.25">
      <c r="A846" s="19"/>
      <c r="B846" s="20"/>
      <c r="C846" s="21"/>
    </row>
    <row r="847" spans="1:3" x14ac:dyDescent="0.25">
      <c r="A847" s="19"/>
      <c r="B847" s="20"/>
      <c r="C847" s="21"/>
    </row>
    <row r="848" spans="1:3" x14ac:dyDescent="0.25">
      <c r="A848" s="19"/>
      <c r="B848" s="20"/>
      <c r="C848" s="21"/>
    </row>
    <row r="849" spans="1:3" x14ac:dyDescent="0.25">
      <c r="A849" s="19"/>
      <c r="B849" s="20"/>
      <c r="C849" s="21"/>
    </row>
    <row r="850" spans="1:3" x14ac:dyDescent="0.25">
      <c r="A850" s="19"/>
      <c r="B850" s="20"/>
      <c r="C850" s="21"/>
    </row>
    <row r="851" spans="1:3" x14ac:dyDescent="0.25">
      <c r="A851" s="19"/>
      <c r="B851" s="20"/>
      <c r="C851" s="21"/>
    </row>
    <row r="852" spans="1:3" x14ac:dyDescent="0.25">
      <c r="A852" s="19"/>
      <c r="B852" s="20"/>
      <c r="C852" s="21"/>
    </row>
    <row r="853" spans="1:3" x14ac:dyDescent="0.25">
      <c r="A853" s="19"/>
      <c r="B853" s="20"/>
      <c r="C853" s="21"/>
    </row>
    <row r="854" spans="1:3" x14ac:dyDescent="0.25">
      <c r="A854" s="19"/>
      <c r="B854" s="20"/>
      <c r="C854" s="21"/>
    </row>
    <row r="855" spans="1:3" x14ac:dyDescent="0.25">
      <c r="A855" s="19"/>
      <c r="B855" s="20"/>
      <c r="C855" s="21"/>
    </row>
    <row r="856" spans="1:3" x14ac:dyDescent="0.25">
      <c r="A856" s="19"/>
      <c r="B856" s="20"/>
      <c r="C856" s="21"/>
    </row>
    <row r="857" spans="1:3" x14ac:dyDescent="0.25">
      <c r="A857" s="19"/>
      <c r="B857" s="20"/>
      <c r="C857" s="21"/>
    </row>
    <row r="858" spans="1:3" x14ac:dyDescent="0.25">
      <c r="A858" s="19"/>
      <c r="B858" s="20"/>
      <c r="C858" s="21"/>
    </row>
    <row r="859" spans="1:3" x14ac:dyDescent="0.25">
      <c r="A859" s="19"/>
      <c r="B859" s="20"/>
      <c r="C859" s="21"/>
    </row>
    <row r="860" spans="1:3" x14ac:dyDescent="0.25">
      <c r="A860" s="19"/>
      <c r="B860" s="20"/>
      <c r="C860" s="21"/>
    </row>
    <row r="861" spans="1:3" x14ac:dyDescent="0.25">
      <c r="A861" s="19"/>
      <c r="B861" s="20"/>
      <c r="C861" s="21"/>
    </row>
    <row r="862" spans="1:3" x14ac:dyDescent="0.25">
      <c r="A862" s="19"/>
      <c r="B862" s="20"/>
      <c r="C862" s="21"/>
    </row>
    <row r="863" spans="1:3" x14ac:dyDescent="0.25">
      <c r="A863" s="19"/>
      <c r="B863" s="20"/>
      <c r="C863" s="21"/>
    </row>
    <row r="864" spans="1:3" x14ac:dyDescent="0.25">
      <c r="A864" s="19"/>
      <c r="B864" s="20"/>
      <c r="C864" s="21"/>
    </row>
    <row r="865" spans="1:3" x14ac:dyDescent="0.25">
      <c r="A865" s="19"/>
      <c r="B865" s="20"/>
      <c r="C865" s="21"/>
    </row>
    <row r="866" spans="1:3" x14ac:dyDescent="0.25">
      <c r="A866" s="19"/>
      <c r="B866" s="20"/>
      <c r="C866" s="21"/>
    </row>
    <row r="867" spans="1:3" x14ac:dyDescent="0.25">
      <c r="A867" s="19"/>
      <c r="B867" s="20"/>
      <c r="C867" s="21"/>
    </row>
    <row r="868" spans="1:3" x14ac:dyDescent="0.25">
      <c r="A868" s="19"/>
      <c r="B868" s="20"/>
      <c r="C868" s="21"/>
    </row>
    <row r="869" spans="1:3" x14ac:dyDescent="0.25">
      <c r="A869" s="19"/>
      <c r="B869" s="20"/>
      <c r="C869" s="21"/>
    </row>
    <row r="870" spans="1:3" x14ac:dyDescent="0.25">
      <c r="A870" s="19"/>
      <c r="B870" s="20"/>
      <c r="C870" s="21"/>
    </row>
    <row r="871" spans="1:3" x14ac:dyDescent="0.25">
      <c r="A871" s="19"/>
      <c r="B871" s="20"/>
      <c r="C871" s="21"/>
    </row>
    <row r="872" spans="1:3" x14ac:dyDescent="0.25">
      <c r="A872" s="19"/>
      <c r="B872" s="20"/>
      <c r="C872" s="21"/>
    </row>
    <row r="873" spans="1:3" x14ac:dyDescent="0.25">
      <c r="A873" s="19"/>
      <c r="B873" s="20"/>
      <c r="C873" s="21"/>
    </row>
    <row r="874" spans="1:3" x14ac:dyDescent="0.25">
      <c r="A874" s="19"/>
      <c r="B874" s="20"/>
      <c r="C874" s="21"/>
    </row>
    <row r="875" spans="1:3" x14ac:dyDescent="0.25">
      <c r="A875" s="19"/>
      <c r="B875" s="20"/>
      <c r="C875" s="21"/>
    </row>
    <row r="876" spans="1:3" x14ac:dyDescent="0.25">
      <c r="A876" s="19"/>
      <c r="B876" s="20"/>
      <c r="C876" s="21"/>
    </row>
    <row r="877" spans="1:3" x14ac:dyDescent="0.25">
      <c r="A877" s="19"/>
      <c r="B877" s="20"/>
      <c r="C877" s="21"/>
    </row>
    <row r="878" spans="1:3" x14ac:dyDescent="0.25">
      <c r="A878" s="19"/>
      <c r="B878" s="20"/>
      <c r="C878" s="21"/>
    </row>
    <row r="879" spans="1:3" x14ac:dyDescent="0.25">
      <c r="A879" s="19"/>
      <c r="B879" s="20"/>
      <c r="C879" s="21"/>
    </row>
    <row r="880" spans="1:3" x14ac:dyDescent="0.25">
      <c r="A880" s="19"/>
      <c r="B880" s="20"/>
      <c r="C880" s="21"/>
    </row>
    <row r="881" spans="1:3" x14ac:dyDescent="0.25">
      <c r="A881" s="19"/>
      <c r="B881" s="20"/>
      <c r="C881" s="21"/>
    </row>
    <row r="882" spans="1:3" x14ac:dyDescent="0.25">
      <c r="A882" s="19"/>
      <c r="B882" s="20"/>
      <c r="C882" s="21"/>
    </row>
    <row r="883" spans="1:3" x14ac:dyDescent="0.25">
      <c r="A883" s="19"/>
      <c r="B883" s="20"/>
      <c r="C883" s="21"/>
    </row>
    <row r="884" spans="1:3" x14ac:dyDescent="0.25">
      <c r="A884" s="19"/>
      <c r="B884" s="20"/>
      <c r="C884" s="21"/>
    </row>
    <row r="885" spans="1:3" x14ac:dyDescent="0.25">
      <c r="A885" s="19"/>
      <c r="B885" s="20"/>
      <c r="C885" s="21"/>
    </row>
    <row r="886" spans="1:3" x14ac:dyDescent="0.25">
      <c r="A886" s="19"/>
      <c r="B886" s="20"/>
      <c r="C886" s="21"/>
    </row>
    <row r="887" spans="1:3" x14ac:dyDescent="0.25">
      <c r="A887" s="19"/>
      <c r="B887" s="20"/>
      <c r="C887" s="21"/>
    </row>
    <row r="888" spans="1:3" x14ac:dyDescent="0.25">
      <c r="A888" s="19"/>
      <c r="B888" s="20"/>
      <c r="C888" s="21"/>
    </row>
    <row r="889" spans="1:3" x14ac:dyDescent="0.25">
      <c r="A889" s="19"/>
      <c r="B889" s="20"/>
      <c r="C889" s="21"/>
    </row>
    <row r="890" spans="1:3" x14ac:dyDescent="0.25">
      <c r="A890" s="19"/>
      <c r="B890" s="20"/>
      <c r="C890" s="21"/>
    </row>
    <row r="891" spans="1:3" x14ac:dyDescent="0.25">
      <c r="A891" s="19"/>
      <c r="B891" s="20"/>
      <c r="C891" s="21"/>
    </row>
    <row r="892" spans="1:3" x14ac:dyDescent="0.25">
      <c r="A892" s="19"/>
      <c r="B892" s="20"/>
      <c r="C892" s="21"/>
    </row>
    <row r="893" spans="1:3" x14ac:dyDescent="0.25">
      <c r="A893" s="19"/>
      <c r="B893" s="20"/>
      <c r="C893" s="21"/>
    </row>
    <row r="894" spans="1:3" x14ac:dyDescent="0.25">
      <c r="A894" s="19"/>
      <c r="B894" s="20"/>
      <c r="C894" s="21"/>
    </row>
    <row r="895" spans="1:3" x14ac:dyDescent="0.25">
      <c r="A895" s="19"/>
      <c r="B895" s="20"/>
      <c r="C895" s="21"/>
    </row>
    <row r="896" spans="1:3" x14ac:dyDescent="0.25">
      <c r="A896" s="19"/>
      <c r="B896" s="20"/>
      <c r="C896" s="21"/>
    </row>
    <row r="897" spans="1:3" x14ac:dyDescent="0.25">
      <c r="A897" s="19"/>
      <c r="B897" s="20"/>
      <c r="C897" s="21"/>
    </row>
    <row r="898" spans="1:3" x14ac:dyDescent="0.25">
      <c r="A898" s="19"/>
      <c r="B898" s="20"/>
      <c r="C898" s="21"/>
    </row>
    <row r="899" spans="1:3" x14ac:dyDescent="0.25">
      <c r="A899" s="19"/>
      <c r="B899" s="20"/>
      <c r="C899" s="21"/>
    </row>
    <row r="900" spans="1:3" x14ac:dyDescent="0.25">
      <c r="A900" s="19"/>
      <c r="B900" s="20"/>
      <c r="C900" s="21"/>
    </row>
    <row r="901" spans="1:3" x14ac:dyDescent="0.25">
      <c r="A901" s="19"/>
      <c r="B901" s="20"/>
      <c r="C901" s="21"/>
    </row>
    <row r="902" spans="1:3" x14ac:dyDescent="0.25">
      <c r="A902" s="19"/>
      <c r="B902" s="20"/>
      <c r="C902" s="21"/>
    </row>
    <row r="903" spans="1:3" x14ac:dyDescent="0.25">
      <c r="A903" s="19"/>
      <c r="B903" s="18"/>
    </row>
    <row r="904" spans="1:3" x14ac:dyDescent="0.25">
      <c r="A904" s="19"/>
      <c r="B904" s="18"/>
    </row>
    <row r="905" spans="1:3" x14ac:dyDescent="0.25">
      <c r="A905" s="19"/>
      <c r="B905" s="18"/>
    </row>
    <row r="906" spans="1:3" x14ac:dyDescent="0.25">
      <c r="A906" s="19"/>
      <c r="B906" s="18"/>
    </row>
    <row r="907" spans="1:3" x14ac:dyDescent="0.25">
      <c r="A907" s="19"/>
      <c r="B907" s="18"/>
    </row>
    <row r="908" spans="1:3" x14ac:dyDescent="0.25">
      <c r="A908" s="19"/>
      <c r="B908" s="18"/>
    </row>
    <row r="909" spans="1:3" x14ac:dyDescent="0.25">
      <c r="A909" s="19"/>
      <c r="B909" s="18"/>
    </row>
    <row r="910" spans="1:3" x14ac:dyDescent="0.25">
      <c r="A910" s="19"/>
      <c r="B910" s="18"/>
    </row>
    <row r="911" spans="1:3" x14ac:dyDescent="0.25">
      <c r="A911" s="19"/>
      <c r="B911" s="18"/>
    </row>
    <row r="912" spans="1:3" x14ac:dyDescent="0.25">
      <c r="A912" s="19"/>
      <c r="B912" s="20"/>
    </row>
    <row r="913" spans="1:18" s="16" customFormat="1" x14ac:dyDescent="0.25">
      <c r="A913" s="19"/>
      <c r="B913" s="18"/>
      <c r="D913"/>
      <c r="E913"/>
      <c r="F913"/>
      <c r="G913"/>
      <c r="H913"/>
      <c r="I913"/>
      <c r="J913"/>
      <c r="K913"/>
      <c r="L913"/>
      <c r="M913"/>
      <c r="N913"/>
      <c r="O913"/>
      <c r="P913"/>
      <c r="Q913"/>
      <c r="R913"/>
    </row>
    <row r="914" spans="1:18" s="16" customFormat="1" x14ac:dyDescent="0.25">
      <c r="A914" s="19"/>
      <c r="B914" s="18"/>
      <c r="D914"/>
      <c r="E914"/>
      <c r="F914"/>
      <c r="G914"/>
      <c r="H914"/>
      <c r="I914"/>
      <c r="J914"/>
      <c r="K914"/>
      <c r="L914"/>
      <c r="M914"/>
      <c r="N914"/>
      <c r="O914"/>
      <c r="P914"/>
      <c r="Q914"/>
      <c r="R914"/>
    </row>
    <row r="915" spans="1:18" s="16" customFormat="1" x14ac:dyDescent="0.25">
      <c r="A915" s="19"/>
      <c r="B915" s="18"/>
      <c r="D915"/>
      <c r="E915"/>
      <c r="F915"/>
      <c r="G915"/>
      <c r="H915"/>
      <c r="I915"/>
      <c r="J915"/>
      <c r="K915"/>
      <c r="L915"/>
      <c r="M915"/>
      <c r="N915"/>
      <c r="O915"/>
      <c r="P915"/>
      <c r="Q915"/>
      <c r="R915"/>
    </row>
    <row r="916" spans="1:18" s="16" customFormat="1" x14ac:dyDescent="0.25">
      <c r="A916" s="19"/>
      <c r="B916" s="18"/>
      <c r="D916"/>
      <c r="E916"/>
      <c r="F916"/>
      <c r="G916"/>
      <c r="H916"/>
      <c r="I916"/>
      <c r="J916"/>
      <c r="K916"/>
      <c r="L916"/>
      <c r="M916"/>
      <c r="N916"/>
      <c r="O916"/>
      <c r="P916"/>
      <c r="Q916"/>
      <c r="R916"/>
    </row>
    <row r="917" spans="1:18" s="16" customFormat="1" x14ac:dyDescent="0.25">
      <c r="A917" s="19"/>
      <c r="B917" s="18"/>
      <c r="D917"/>
      <c r="E917"/>
      <c r="F917"/>
      <c r="G917"/>
      <c r="H917"/>
      <c r="I917"/>
      <c r="J917"/>
      <c r="K917"/>
      <c r="L917"/>
      <c r="M917"/>
      <c r="N917"/>
      <c r="O917"/>
      <c r="P917"/>
      <c r="Q917"/>
      <c r="R917"/>
    </row>
    <row r="918" spans="1:18" s="16" customFormat="1" x14ac:dyDescent="0.25">
      <c r="A918" s="19"/>
      <c r="B918" s="18"/>
      <c r="D918"/>
      <c r="E918"/>
      <c r="F918"/>
      <c r="G918"/>
      <c r="H918"/>
      <c r="I918"/>
      <c r="J918"/>
      <c r="K918"/>
      <c r="L918"/>
      <c r="M918"/>
      <c r="N918"/>
      <c r="O918"/>
      <c r="P918"/>
      <c r="Q918"/>
      <c r="R918"/>
    </row>
    <row r="919" spans="1:18" s="16" customFormat="1" x14ac:dyDescent="0.25">
      <c r="A919" s="19"/>
      <c r="B919" s="18"/>
      <c r="D919"/>
      <c r="E919"/>
      <c r="F919"/>
      <c r="G919"/>
      <c r="H919"/>
      <c r="I919"/>
      <c r="J919"/>
      <c r="K919"/>
      <c r="L919"/>
      <c r="M919"/>
      <c r="N919"/>
      <c r="O919"/>
      <c r="P919"/>
      <c r="Q919"/>
      <c r="R919"/>
    </row>
    <row r="920" spans="1:18" s="16" customFormat="1" x14ac:dyDescent="0.25">
      <c r="A920" s="19"/>
      <c r="B920" s="18"/>
      <c r="D920"/>
      <c r="E920"/>
      <c r="F920"/>
      <c r="G920"/>
      <c r="H920"/>
      <c r="I920"/>
      <c r="J920"/>
      <c r="K920"/>
      <c r="L920"/>
      <c r="M920"/>
      <c r="N920"/>
      <c r="O920"/>
      <c r="P920"/>
      <c r="Q920"/>
      <c r="R920"/>
    </row>
    <row r="921" spans="1:18" s="16" customFormat="1" x14ac:dyDescent="0.25">
      <c r="A921" s="19"/>
      <c r="B921" s="18"/>
      <c r="D921"/>
      <c r="E921"/>
      <c r="F921"/>
      <c r="G921"/>
      <c r="H921"/>
      <c r="I921"/>
      <c r="J921"/>
      <c r="K921"/>
      <c r="L921"/>
      <c r="M921"/>
      <c r="N921"/>
      <c r="O921"/>
      <c r="P921"/>
      <c r="Q921"/>
      <c r="R921"/>
    </row>
    <row r="922" spans="1:18" s="16" customFormat="1" x14ac:dyDescent="0.25">
      <c r="A922" s="19"/>
      <c r="B922" s="18"/>
      <c r="D922"/>
      <c r="E922"/>
      <c r="F922"/>
      <c r="G922"/>
      <c r="H922"/>
      <c r="I922"/>
      <c r="J922"/>
      <c r="K922"/>
      <c r="L922"/>
      <c r="M922"/>
      <c r="N922"/>
      <c r="O922"/>
      <c r="P922"/>
      <c r="Q922"/>
      <c r="R922"/>
    </row>
    <row r="923" spans="1:18" s="16" customFormat="1" x14ac:dyDescent="0.25">
      <c r="A923" s="19"/>
      <c r="B923" s="18"/>
      <c r="D923"/>
      <c r="E923"/>
      <c r="F923"/>
      <c r="G923"/>
      <c r="H923"/>
      <c r="I923"/>
      <c r="J923"/>
      <c r="K923"/>
      <c r="L923"/>
      <c r="M923"/>
      <c r="N923"/>
      <c r="O923"/>
      <c r="P923"/>
      <c r="Q923"/>
      <c r="R923"/>
    </row>
    <row r="924" spans="1:18" s="16" customFormat="1" x14ac:dyDescent="0.25">
      <c r="A924" s="19"/>
      <c r="B924" s="18"/>
      <c r="D924"/>
      <c r="E924"/>
      <c r="F924"/>
      <c r="G924"/>
      <c r="H924"/>
      <c r="I924"/>
      <c r="J924"/>
      <c r="K924"/>
      <c r="L924"/>
      <c r="M924"/>
      <c r="N924"/>
      <c r="O924"/>
      <c r="P924"/>
      <c r="Q924"/>
      <c r="R924"/>
    </row>
    <row r="925" spans="1:18" s="16" customFormat="1" x14ac:dyDescent="0.25">
      <c r="A925" s="19"/>
      <c r="B925" s="18"/>
      <c r="D925"/>
      <c r="E925"/>
      <c r="F925"/>
      <c r="G925"/>
      <c r="H925"/>
      <c r="I925"/>
      <c r="J925"/>
      <c r="K925"/>
      <c r="L925"/>
      <c r="M925"/>
      <c r="N925"/>
      <c r="O925"/>
      <c r="P925"/>
      <c r="Q925"/>
      <c r="R925"/>
    </row>
    <row r="926" spans="1:18" s="16" customFormat="1" x14ac:dyDescent="0.25">
      <c r="A926" s="19"/>
      <c r="B926" s="18"/>
      <c r="D926"/>
      <c r="E926"/>
      <c r="F926"/>
      <c r="G926"/>
      <c r="H926"/>
      <c r="I926"/>
      <c r="J926"/>
      <c r="K926"/>
      <c r="L926"/>
      <c r="M926"/>
      <c r="N926"/>
      <c r="O926"/>
      <c r="P926"/>
      <c r="Q926"/>
      <c r="R926"/>
    </row>
    <row r="927" spans="1:18" s="16" customFormat="1" x14ac:dyDescent="0.25">
      <c r="A927" s="19"/>
      <c r="B927" s="18"/>
      <c r="D927"/>
      <c r="E927"/>
      <c r="F927"/>
      <c r="G927"/>
      <c r="H927"/>
      <c r="I927"/>
      <c r="J927"/>
      <c r="K927"/>
      <c r="L927"/>
      <c r="M927"/>
      <c r="N927"/>
      <c r="O927"/>
      <c r="P927"/>
      <c r="Q927"/>
      <c r="R927"/>
    </row>
    <row r="928" spans="1:18" s="16" customFormat="1" x14ac:dyDescent="0.25">
      <c r="A928" s="19"/>
      <c r="B928" s="18"/>
      <c r="D928"/>
      <c r="E928"/>
      <c r="F928"/>
      <c r="G928"/>
      <c r="H928"/>
      <c r="I928"/>
      <c r="J928"/>
      <c r="K928"/>
      <c r="L928"/>
      <c r="M928"/>
      <c r="N928"/>
      <c r="O928"/>
      <c r="P928"/>
      <c r="Q928"/>
      <c r="R928"/>
    </row>
    <row r="929" spans="1:18" s="16" customFormat="1" x14ac:dyDescent="0.25">
      <c r="A929" s="19"/>
      <c r="B929" s="18"/>
      <c r="D929"/>
      <c r="E929"/>
      <c r="F929"/>
      <c r="G929"/>
      <c r="H929"/>
      <c r="I929"/>
      <c r="J929"/>
      <c r="K929"/>
      <c r="L929"/>
      <c r="M929"/>
      <c r="N929"/>
      <c r="O929"/>
      <c r="P929"/>
      <c r="Q929"/>
      <c r="R929"/>
    </row>
    <row r="930" spans="1:18" s="16" customFormat="1" x14ac:dyDescent="0.25">
      <c r="A930" s="19"/>
      <c r="B930" s="18"/>
      <c r="D930"/>
      <c r="E930"/>
      <c r="F930"/>
      <c r="G930"/>
      <c r="H930"/>
      <c r="I930"/>
      <c r="J930"/>
      <c r="K930"/>
      <c r="L930"/>
      <c r="M930"/>
      <c r="N930"/>
      <c r="O930"/>
      <c r="P930"/>
      <c r="Q930"/>
      <c r="R930"/>
    </row>
    <row r="931" spans="1:18" s="16" customFormat="1" x14ac:dyDescent="0.25">
      <c r="A931" s="19"/>
      <c r="B931" s="18"/>
      <c r="D931"/>
      <c r="E931"/>
      <c r="F931"/>
      <c r="G931"/>
      <c r="H931"/>
      <c r="I931"/>
      <c r="J931"/>
      <c r="K931"/>
      <c r="L931"/>
      <c r="M931"/>
      <c r="N931"/>
      <c r="O931"/>
      <c r="P931"/>
      <c r="Q931"/>
      <c r="R931"/>
    </row>
    <row r="932" spans="1:18" s="16" customFormat="1" x14ac:dyDescent="0.25">
      <c r="A932" s="19"/>
      <c r="B932" s="18"/>
      <c r="D932"/>
      <c r="E932"/>
      <c r="F932"/>
      <c r="G932"/>
      <c r="H932"/>
      <c r="I932"/>
      <c r="J932"/>
      <c r="K932"/>
      <c r="L932"/>
      <c r="M932"/>
      <c r="N932"/>
      <c r="O932"/>
      <c r="P932"/>
      <c r="Q932"/>
      <c r="R932"/>
    </row>
    <row r="933" spans="1:18" s="16" customFormat="1" x14ac:dyDescent="0.25">
      <c r="A933" s="19"/>
      <c r="B933" s="18"/>
      <c r="D933"/>
      <c r="E933"/>
      <c r="F933"/>
      <c r="G933"/>
      <c r="H933"/>
      <c r="I933"/>
      <c r="J933"/>
      <c r="K933"/>
      <c r="L933"/>
      <c r="M933"/>
      <c r="N933"/>
      <c r="O933"/>
      <c r="P933"/>
      <c r="Q933"/>
      <c r="R933"/>
    </row>
    <row r="934" spans="1:18" s="16" customFormat="1" x14ac:dyDescent="0.25">
      <c r="A934" s="19"/>
      <c r="B934" s="18"/>
      <c r="D934"/>
      <c r="E934"/>
      <c r="F934"/>
      <c r="G934"/>
      <c r="H934"/>
      <c r="I934"/>
      <c r="J934"/>
      <c r="K934"/>
      <c r="L934"/>
      <c r="M934"/>
      <c r="N934"/>
      <c r="O934"/>
      <c r="P934"/>
      <c r="Q934"/>
      <c r="R934"/>
    </row>
    <row r="935" spans="1:18" s="16" customFormat="1" x14ac:dyDescent="0.25">
      <c r="A935" s="19"/>
      <c r="B935" s="18"/>
      <c r="D935"/>
      <c r="E935"/>
      <c r="F935"/>
      <c r="G935"/>
      <c r="H935"/>
      <c r="I935"/>
      <c r="J935"/>
      <c r="K935"/>
      <c r="L935"/>
      <c r="M935"/>
      <c r="N935"/>
      <c r="O935"/>
      <c r="P935"/>
      <c r="Q935"/>
      <c r="R935"/>
    </row>
    <row r="936" spans="1:18" s="16" customFormat="1" x14ac:dyDescent="0.25">
      <c r="A936" s="19"/>
      <c r="B936" s="18"/>
      <c r="D936"/>
      <c r="E936"/>
      <c r="F936"/>
      <c r="G936"/>
      <c r="H936"/>
      <c r="I936"/>
      <c r="J936"/>
      <c r="K936"/>
      <c r="L936"/>
      <c r="M936"/>
      <c r="N936"/>
      <c r="O936"/>
      <c r="P936"/>
      <c r="Q936"/>
      <c r="R936"/>
    </row>
    <row r="937" spans="1:18" s="16" customFormat="1" x14ac:dyDescent="0.25">
      <c r="A937" s="19"/>
      <c r="B937" s="18"/>
      <c r="D937"/>
      <c r="E937"/>
      <c r="F937"/>
      <c r="G937"/>
      <c r="H937"/>
      <c r="I937"/>
      <c r="J937"/>
      <c r="K937"/>
      <c r="L937"/>
      <c r="M937"/>
      <c r="N937"/>
      <c r="O937"/>
      <c r="P937"/>
      <c r="Q937"/>
      <c r="R937"/>
    </row>
    <row r="938" spans="1:18" s="16" customFormat="1" x14ac:dyDescent="0.25">
      <c r="A938" s="19"/>
      <c r="B938" s="18"/>
      <c r="D938"/>
      <c r="E938"/>
      <c r="F938"/>
      <c r="G938"/>
      <c r="H938"/>
      <c r="I938"/>
      <c r="J938"/>
      <c r="K938"/>
      <c r="L938"/>
      <c r="M938"/>
      <c r="N938"/>
      <c r="O938"/>
      <c r="P938"/>
      <c r="Q938"/>
      <c r="R938"/>
    </row>
    <row r="939" spans="1:18" s="16" customFormat="1" x14ac:dyDescent="0.25">
      <c r="A939" s="19"/>
      <c r="B939" s="18"/>
      <c r="D939"/>
      <c r="E939"/>
      <c r="F939"/>
      <c r="G939"/>
      <c r="H939"/>
      <c r="I939"/>
      <c r="J939"/>
      <c r="K939"/>
      <c r="L939"/>
      <c r="M939"/>
      <c r="N939"/>
      <c r="O939"/>
      <c r="P939"/>
      <c r="Q939"/>
      <c r="R939"/>
    </row>
    <row r="940" spans="1:18" s="16" customFormat="1" x14ac:dyDescent="0.25">
      <c r="A940" s="19"/>
      <c r="B940" s="18"/>
      <c r="D940"/>
      <c r="E940"/>
      <c r="F940"/>
      <c r="G940"/>
      <c r="H940"/>
      <c r="I940"/>
      <c r="J940"/>
      <c r="K940"/>
      <c r="L940"/>
      <c r="M940"/>
      <c r="N940"/>
      <c r="O940"/>
      <c r="P940"/>
      <c r="Q940"/>
      <c r="R940"/>
    </row>
    <row r="941" spans="1:18" s="16" customFormat="1" x14ac:dyDescent="0.25">
      <c r="A941" s="19"/>
      <c r="B941" s="18"/>
      <c r="D941"/>
      <c r="E941"/>
      <c r="F941"/>
      <c r="G941"/>
      <c r="H941"/>
      <c r="I941"/>
      <c r="J941"/>
      <c r="K941"/>
      <c r="L941"/>
      <c r="M941"/>
      <c r="N941"/>
      <c r="O941"/>
      <c r="P941"/>
      <c r="Q941"/>
      <c r="R941"/>
    </row>
    <row r="942" spans="1:18" s="16" customFormat="1" x14ac:dyDescent="0.25">
      <c r="A942" s="19"/>
      <c r="B942" s="18"/>
      <c r="D942"/>
      <c r="E942"/>
      <c r="F942"/>
      <c r="G942"/>
      <c r="H942"/>
      <c r="I942"/>
      <c r="J942"/>
      <c r="K942"/>
      <c r="L942"/>
      <c r="M942"/>
      <c r="N942"/>
      <c r="O942"/>
      <c r="P942"/>
      <c r="Q942"/>
      <c r="R942"/>
    </row>
    <row r="943" spans="1:18" s="16" customFormat="1" x14ac:dyDescent="0.25">
      <c r="A943" s="19"/>
      <c r="B943" s="18"/>
      <c r="D943"/>
      <c r="E943"/>
      <c r="F943"/>
      <c r="G943"/>
      <c r="H943"/>
      <c r="I943"/>
      <c r="J943"/>
      <c r="K943"/>
      <c r="L943"/>
      <c r="M943"/>
      <c r="N943"/>
      <c r="O943"/>
      <c r="P943"/>
      <c r="Q943"/>
      <c r="R943"/>
    </row>
    <row r="944" spans="1:18" s="16" customFormat="1" x14ac:dyDescent="0.25">
      <c r="A944" s="19"/>
      <c r="B944" s="18"/>
      <c r="D944"/>
      <c r="E944"/>
      <c r="F944"/>
      <c r="G944"/>
      <c r="H944"/>
      <c r="I944"/>
      <c r="J944"/>
      <c r="K944"/>
      <c r="L944"/>
      <c r="M944"/>
      <c r="N944"/>
      <c r="O944"/>
      <c r="P944"/>
      <c r="Q944"/>
      <c r="R944"/>
    </row>
    <row r="945" spans="1:18" s="16" customFormat="1" x14ac:dyDescent="0.25">
      <c r="A945" s="19"/>
      <c r="B945" s="18"/>
      <c r="D945"/>
      <c r="E945"/>
      <c r="F945"/>
      <c r="G945"/>
      <c r="H945"/>
      <c r="I945"/>
      <c r="J945"/>
      <c r="K945"/>
      <c r="L945"/>
      <c r="M945"/>
      <c r="N945"/>
      <c r="O945"/>
      <c r="P945"/>
      <c r="Q945"/>
      <c r="R945"/>
    </row>
    <row r="946" spans="1:18" s="16" customFormat="1" x14ac:dyDescent="0.25">
      <c r="A946" s="19"/>
      <c r="B946" s="18"/>
      <c r="D946"/>
      <c r="E946"/>
      <c r="F946"/>
      <c r="G946"/>
      <c r="H946"/>
      <c r="I946"/>
      <c r="J946"/>
      <c r="K946"/>
      <c r="L946"/>
      <c r="M946"/>
      <c r="N946"/>
      <c r="O946"/>
      <c r="P946"/>
      <c r="Q946"/>
      <c r="R946"/>
    </row>
    <row r="947" spans="1:18" s="16" customFormat="1" x14ac:dyDescent="0.25">
      <c r="A947" s="19"/>
      <c r="B947" s="18"/>
      <c r="D947"/>
      <c r="E947"/>
      <c r="F947"/>
      <c r="G947"/>
      <c r="H947"/>
      <c r="I947"/>
      <c r="J947"/>
      <c r="K947"/>
      <c r="L947"/>
      <c r="M947"/>
      <c r="N947"/>
      <c r="O947"/>
      <c r="P947"/>
      <c r="Q947"/>
      <c r="R947"/>
    </row>
    <row r="948" spans="1:18" s="16" customFormat="1" x14ac:dyDescent="0.25">
      <c r="A948" s="19"/>
      <c r="B948" s="18"/>
      <c r="D948"/>
      <c r="E948"/>
      <c r="F948"/>
      <c r="G948"/>
      <c r="H948"/>
      <c r="I948"/>
      <c r="J948"/>
      <c r="K948"/>
      <c r="L948"/>
      <c r="M948"/>
      <c r="N948"/>
      <c r="O948"/>
      <c r="P948"/>
      <c r="Q948"/>
      <c r="R948"/>
    </row>
    <row r="949" spans="1:18" s="16" customFormat="1" x14ac:dyDescent="0.25">
      <c r="A949" s="19"/>
      <c r="B949" s="18"/>
      <c r="D949"/>
      <c r="E949"/>
      <c r="F949"/>
      <c r="G949"/>
      <c r="H949"/>
      <c r="I949"/>
      <c r="J949"/>
      <c r="K949"/>
      <c r="L949"/>
      <c r="M949"/>
      <c r="N949"/>
      <c r="O949"/>
      <c r="P949"/>
      <c r="Q949"/>
      <c r="R949"/>
    </row>
    <row r="950" spans="1:18" s="16" customFormat="1" x14ac:dyDescent="0.25">
      <c r="A950" s="19"/>
      <c r="B950" s="18"/>
      <c r="D950"/>
      <c r="E950"/>
      <c r="F950"/>
      <c r="G950"/>
      <c r="H950"/>
      <c r="I950"/>
      <c r="J950"/>
      <c r="K950"/>
      <c r="L950"/>
      <c r="M950"/>
      <c r="N950"/>
      <c r="O950"/>
      <c r="P950"/>
      <c r="Q950"/>
      <c r="R950"/>
    </row>
    <row r="951" spans="1:18" s="16" customFormat="1" x14ac:dyDescent="0.25">
      <c r="A951" s="19"/>
      <c r="B951" s="18"/>
      <c r="D951"/>
      <c r="E951"/>
      <c r="F951"/>
      <c r="G951"/>
      <c r="H951"/>
      <c r="I951"/>
      <c r="J951"/>
      <c r="K951"/>
      <c r="L951"/>
      <c r="M951"/>
      <c r="N951"/>
      <c r="O951"/>
      <c r="P951"/>
      <c r="Q951"/>
      <c r="R951"/>
    </row>
    <row r="952" spans="1:18" s="16" customFormat="1" x14ac:dyDescent="0.25">
      <c r="A952" s="19"/>
      <c r="B952" s="18"/>
      <c r="D952"/>
      <c r="E952"/>
      <c r="F952"/>
      <c r="G952"/>
      <c r="H952"/>
      <c r="I952"/>
      <c r="J952"/>
      <c r="K952"/>
      <c r="L952"/>
      <c r="M952"/>
      <c r="N952"/>
      <c r="O952"/>
      <c r="P952"/>
      <c r="Q952"/>
      <c r="R952"/>
    </row>
    <row r="953" spans="1:18" s="16" customFormat="1" x14ac:dyDescent="0.25">
      <c r="A953" s="19"/>
      <c r="B953" s="18"/>
      <c r="D953"/>
      <c r="E953"/>
      <c r="F953"/>
      <c r="G953"/>
      <c r="H953"/>
      <c r="I953"/>
      <c r="J953"/>
      <c r="K953"/>
      <c r="L953"/>
      <c r="M953"/>
      <c r="N953"/>
      <c r="O953"/>
      <c r="P953"/>
      <c r="Q953"/>
      <c r="R953"/>
    </row>
    <row r="954" spans="1:18" s="16" customFormat="1" x14ac:dyDescent="0.25">
      <c r="A954" s="19"/>
      <c r="B954" s="18"/>
      <c r="D954"/>
      <c r="E954"/>
      <c r="F954"/>
      <c r="G954"/>
      <c r="H954"/>
      <c r="I954"/>
      <c r="J954"/>
      <c r="K954"/>
      <c r="L954"/>
      <c r="M954"/>
      <c r="N954"/>
      <c r="O954"/>
      <c r="P954"/>
      <c r="Q954"/>
      <c r="R954"/>
    </row>
    <row r="955" spans="1:18" s="16" customFormat="1" x14ac:dyDescent="0.25">
      <c r="A955" s="19"/>
      <c r="B955" s="18"/>
      <c r="D955"/>
      <c r="E955"/>
      <c r="F955"/>
      <c r="G955"/>
      <c r="H955"/>
      <c r="I955"/>
      <c r="J955"/>
      <c r="K955"/>
      <c r="L955"/>
      <c r="M955"/>
      <c r="N955"/>
      <c r="O955"/>
      <c r="P955"/>
      <c r="Q955"/>
      <c r="R955"/>
    </row>
    <row r="956" spans="1:18" s="16" customFormat="1" x14ac:dyDescent="0.25">
      <c r="A956" s="19"/>
      <c r="B956" s="18"/>
      <c r="D956"/>
      <c r="E956"/>
      <c r="F956"/>
      <c r="G956"/>
      <c r="H956"/>
      <c r="I956"/>
      <c r="J956"/>
      <c r="K956"/>
      <c r="L956"/>
      <c r="M956"/>
      <c r="N956"/>
      <c r="O956"/>
      <c r="P956"/>
      <c r="Q956"/>
      <c r="R956"/>
    </row>
    <row r="957" spans="1:18" s="16" customFormat="1" x14ac:dyDescent="0.25">
      <c r="A957" s="19"/>
      <c r="B957" s="18"/>
      <c r="D957"/>
      <c r="E957"/>
      <c r="F957"/>
      <c r="G957"/>
      <c r="H957"/>
      <c r="I957"/>
      <c r="J957"/>
      <c r="K957"/>
      <c r="L957"/>
      <c r="M957"/>
      <c r="N957"/>
      <c r="O957"/>
      <c r="P957"/>
      <c r="Q957"/>
      <c r="R957"/>
    </row>
    <row r="958" spans="1:18" s="16" customFormat="1" x14ac:dyDescent="0.25">
      <c r="A958" s="19"/>
      <c r="B958" s="18"/>
      <c r="D958"/>
      <c r="E958"/>
      <c r="F958"/>
      <c r="G958"/>
      <c r="H958"/>
      <c r="I958"/>
      <c r="J958"/>
      <c r="K958"/>
      <c r="L958"/>
      <c r="M958"/>
      <c r="N958"/>
      <c r="O958"/>
      <c r="P958"/>
      <c r="Q958"/>
      <c r="R958"/>
    </row>
    <row r="959" spans="1:18" s="16" customFormat="1" x14ac:dyDescent="0.25">
      <c r="A959" s="19"/>
      <c r="B959" s="18"/>
      <c r="D959"/>
      <c r="E959"/>
      <c r="F959"/>
      <c r="G959"/>
      <c r="H959"/>
      <c r="I959"/>
      <c r="J959"/>
      <c r="K959"/>
      <c r="L959"/>
      <c r="M959"/>
      <c r="N959"/>
      <c r="O959"/>
      <c r="P959"/>
      <c r="Q959"/>
      <c r="R959"/>
    </row>
    <row r="960" spans="1:18" s="16" customFormat="1" x14ac:dyDescent="0.25">
      <c r="A960" s="19"/>
      <c r="B960" s="18"/>
      <c r="D960"/>
      <c r="E960"/>
      <c r="F960"/>
      <c r="G960"/>
      <c r="H960"/>
      <c r="I960"/>
      <c r="J960"/>
      <c r="K960"/>
      <c r="L960"/>
      <c r="M960"/>
      <c r="N960"/>
      <c r="O960"/>
      <c r="P960"/>
      <c r="Q960"/>
      <c r="R960"/>
    </row>
    <row r="961" spans="1:18" s="16" customFormat="1" x14ac:dyDescent="0.25">
      <c r="A961" s="19"/>
      <c r="B961" s="18"/>
      <c r="D961"/>
      <c r="E961"/>
      <c r="F961"/>
      <c r="G961"/>
      <c r="H961"/>
      <c r="I961"/>
      <c r="J961"/>
      <c r="K961"/>
      <c r="L961"/>
      <c r="M961"/>
      <c r="N961"/>
      <c r="O961"/>
      <c r="P961"/>
      <c r="Q961"/>
      <c r="R961"/>
    </row>
    <row r="962" spans="1:18" s="16" customFormat="1" x14ac:dyDescent="0.25">
      <c r="A962" s="19"/>
      <c r="B962" s="20"/>
      <c r="D962"/>
      <c r="E962"/>
      <c r="F962"/>
      <c r="G962"/>
      <c r="H962"/>
      <c r="I962"/>
      <c r="J962"/>
      <c r="K962"/>
      <c r="L962"/>
      <c r="M962"/>
      <c r="N962"/>
      <c r="O962"/>
      <c r="P962"/>
      <c r="Q962"/>
      <c r="R962"/>
    </row>
    <row r="963" spans="1:18" s="16" customFormat="1" x14ac:dyDescent="0.25">
      <c r="A963" s="19"/>
      <c r="B963" s="18"/>
      <c r="D963"/>
      <c r="E963"/>
      <c r="F963"/>
      <c r="G963"/>
      <c r="H963"/>
      <c r="I963"/>
      <c r="J963"/>
      <c r="K963"/>
      <c r="L963"/>
      <c r="M963"/>
      <c r="N963"/>
      <c r="O963"/>
      <c r="P963"/>
      <c r="Q963"/>
      <c r="R963"/>
    </row>
    <row r="964" spans="1:18" s="16" customFormat="1" x14ac:dyDescent="0.25">
      <c r="A964" s="19"/>
      <c r="B964" s="18"/>
      <c r="D964"/>
      <c r="E964"/>
      <c r="F964"/>
      <c r="G964"/>
      <c r="H964"/>
      <c r="I964"/>
      <c r="J964"/>
      <c r="K964"/>
      <c r="L964"/>
      <c r="M964"/>
      <c r="N964"/>
      <c r="O964"/>
      <c r="P964"/>
      <c r="Q964"/>
      <c r="R964"/>
    </row>
    <row r="965" spans="1:18" s="16" customFormat="1" x14ac:dyDescent="0.25">
      <c r="A965" s="19"/>
      <c r="B965" s="18"/>
      <c r="D965"/>
      <c r="E965"/>
      <c r="F965"/>
      <c r="G965"/>
      <c r="H965"/>
      <c r="I965"/>
      <c r="J965"/>
      <c r="K965"/>
      <c r="L965"/>
      <c r="M965"/>
      <c r="N965"/>
      <c r="O965"/>
      <c r="P965"/>
      <c r="Q965"/>
      <c r="R965"/>
    </row>
    <row r="966" spans="1:18" s="16" customFormat="1" x14ac:dyDescent="0.25">
      <c r="A966" s="19"/>
      <c r="B966" s="18"/>
      <c r="D966"/>
      <c r="E966"/>
      <c r="F966"/>
      <c r="G966"/>
      <c r="H966"/>
      <c r="I966"/>
      <c r="J966"/>
      <c r="K966"/>
      <c r="L966"/>
      <c r="M966"/>
      <c r="N966"/>
      <c r="O966"/>
      <c r="P966"/>
      <c r="Q966"/>
      <c r="R966"/>
    </row>
    <row r="967" spans="1:18" s="16" customFormat="1" x14ac:dyDescent="0.25">
      <c r="A967" s="19"/>
      <c r="B967" s="18"/>
      <c r="D967"/>
      <c r="E967"/>
      <c r="F967"/>
      <c r="G967"/>
      <c r="H967"/>
      <c r="I967"/>
      <c r="J967"/>
      <c r="K967"/>
      <c r="L967"/>
      <c r="M967"/>
      <c r="N967"/>
      <c r="O967"/>
      <c r="P967"/>
      <c r="Q967"/>
      <c r="R967"/>
    </row>
    <row r="968" spans="1:18" s="16" customFormat="1" x14ac:dyDescent="0.25">
      <c r="A968" s="19"/>
      <c r="B968" s="18"/>
      <c r="D968"/>
      <c r="E968"/>
      <c r="F968"/>
      <c r="G968"/>
      <c r="H968"/>
      <c r="I968"/>
      <c r="J968"/>
      <c r="K968"/>
      <c r="L968"/>
      <c r="M968"/>
      <c r="N968"/>
      <c r="O968"/>
      <c r="P968"/>
      <c r="Q968"/>
      <c r="R968"/>
    </row>
    <row r="969" spans="1:18" s="16" customFormat="1" x14ac:dyDescent="0.25">
      <c r="A969" s="19"/>
      <c r="B969" s="18"/>
      <c r="D969"/>
      <c r="E969"/>
      <c r="F969"/>
      <c r="G969"/>
      <c r="H969"/>
      <c r="I969"/>
      <c r="J969"/>
      <c r="K969"/>
      <c r="L969"/>
      <c r="M969"/>
      <c r="N969"/>
      <c r="O969"/>
      <c r="P969"/>
      <c r="Q969"/>
      <c r="R969"/>
    </row>
    <row r="970" spans="1:18" s="16" customFormat="1" x14ac:dyDescent="0.25">
      <c r="A970" s="19"/>
      <c r="B970" s="18"/>
      <c r="D970"/>
      <c r="E970"/>
      <c r="F970"/>
      <c r="G970"/>
      <c r="H970"/>
      <c r="I970"/>
      <c r="J970"/>
      <c r="K970"/>
      <c r="L970"/>
      <c r="M970"/>
      <c r="N970"/>
      <c r="O970"/>
      <c r="P970"/>
      <c r="Q970"/>
      <c r="R970"/>
    </row>
    <row r="971" spans="1:18" s="16" customFormat="1" x14ac:dyDescent="0.25">
      <c r="A971" s="19"/>
      <c r="B971" s="18"/>
      <c r="D971"/>
      <c r="E971"/>
      <c r="F971"/>
      <c r="G971"/>
      <c r="H971"/>
      <c r="I971"/>
      <c r="J971"/>
      <c r="K971"/>
      <c r="L971"/>
      <c r="M971"/>
      <c r="N971"/>
      <c r="O971"/>
      <c r="P971"/>
      <c r="Q971"/>
      <c r="R971"/>
    </row>
    <row r="972" spans="1:18" s="16" customFormat="1" x14ac:dyDescent="0.25">
      <c r="A972" s="19"/>
      <c r="B972" s="18"/>
      <c r="D972"/>
      <c r="E972"/>
      <c r="F972"/>
      <c r="G972"/>
      <c r="H972"/>
      <c r="I972"/>
      <c r="J972"/>
      <c r="K972"/>
      <c r="L972"/>
      <c r="M972"/>
      <c r="N972"/>
      <c r="O972"/>
      <c r="P972"/>
      <c r="Q972"/>
      <c r="R972"/>
    </row>
    <row r="973" spans="1:18" s="16" customFormat="1" x14ac:dyDescent="0.25">
      <c r="A973" s="19"/>
      <c r="B973" s="18"/>
      <c r="D973"/>
      <c r="E973"/>
      <c r="F973"/>
      <c r="G973"/>
      <c r="H973"/>
      <c r="I973"/>
      <c r="J973"/>
      <c r="K973"/>
      <c r="L973"/>
      <c r="M973"/>
      <c r="N973"/>
      <c r="O973"/>
      <c r="P973"/>
      <c r="Q973"/>
      <c r="R973"/>
    </row>
    <row r="974" spans="1:18" s="16" customFormat="1" x14ac:dyDescent="0.25">
      <c r="A974" s="19"/>
      <c r="B974" s="18"/>
      <c r="D974"/>
      <c r="E974"/>
      <c r="F974"/>
      <c r="G974"/>
      <c r="H974"/>
      <c r="I974"/>
      <c r="J974"/>
      <c r="K974"/>
      <c r="L974"/>
      <c r="M974"/>
      <c r="N974"/>
      <c r="O974"/>
      <c r="P974"/>
      <c r="Q974"/>
      <c r="R974"/>
    </row>
    <row r="975" spans="1:18" s="16" customFormat="1" x14ac:dyDescent="0.25">
      <c r="A975" s="19"/>
      <c r="B975" s="18"/>
      <c r="D975"/>
      <c r="E975"/>
      <c r="F975"/>
      <c r="G975"/>
      <c r="H975"/>
      <c r="I975"/>
      <c r="J975"/>
      <c r="K975"/>
      <c r="L975"/>
      <c r="M975"/>
      <c r="N975"/>
      <c r="O975"/>
      <c r="P975"/>
      <c r="Q975"/>
      <c r="R975"/>
    </row>
    <row r="976" spans="1:18" s="16" customFormat="1" x14ac:dyDescent="0.25">
      <c r="A976" s="19"/>
      <c r="B976" s="18"/>
      <c r="D976"/>
      <c r="E976"/>
      <c r="F976"/>
      <c r="G976"/>
      <c r="H976"/>
      <c r="I976"/>
      <c r="J976"/>
      <c r="K976"/>
      <c r="L976"/>
      <c r="M976"/>
      <c r="N976"/>
      <c r="O976"/>
      <c r="P976"/>
      <c r="Q976"/>
      <c r="R976"/>
    </row>
    <row r="977" spans="1:18" s="16" customFormat="1" x14ac:dyDescent="0.25">
      <c r="A977" s="19"/>
      <c r="B977" s="18"/>
      <c r="D977"/>
      <c r="E977"/>
      <c r="F977"/>
      <c r="G977"/>
      <c r="H977"/>
      <c r="I977"/>
      <c r="J977"/>
      <c r="K977"/>
      <c r="L977"/>
      <c r="M977"/>
      <c r="N977"/>
      <c r="O977"/>
      <c r="P977"/>
      <c r="Q977"/>
      <c r="R977"/>
    </row>
    <row r="978" spans="1:18" s="16" customFormat="1" x14ac:dyDescent="0.25">
      <c r="A978" s="19"/>
      <c r="B978" s="18"/>
      <c r="D978"/>
      <c r="E978"/>
      <c r="F978"/>
      <c r="G978"/>
      <c r="H978"/>
      <c r="I978"/>
      <c r="J978"/>
      <c r="K978"/>
      <c r="L978"/>
      <c r="M978"/>
      <c r="N978"/>
      <c r="O978"/>
      <c r="P978"/>
      <c r="Q978"/>
      <c r="R978"/>
    </row>
    <row r="979" spans="1:18" s="16" customFormat="1" x14ac:dyDescent="0.25">
      <c r="A979" s="19"/>
      <c r="B979" s="18"/>
      <c r="D979"/>
      <c r="E979"/>
      <c r="F979"/>
      <c r="G979"/>
      <c r="H979"/>
      <c r="I979"/>
      <c r="J979"/>
      <c r="K979"/>
      <c r="L979"/>
      <c r="M979"/>
      <c r="N979"/>
      <c r="O979"/>
      <c r="P979"/>
      <c r="Q979"/>
      <c r="R979"/>
    </row>
    <row r="980" spans="1:18" s="16" customFormat="1" x14ac:dyDescent="0.25">
      <c r="A980" s="19"/>
      <c r="B980" s="18"/>
      <c r="D980"/>
      <c r="E980"/>
      <c r="F980"/>
      <c r="G980"/>
      <c r="H980"/>
      <c r="I980"/>
      <c r="J980"/>
      <c r="K980"/>
      <c r="L980"/>
      <c r="M980"/>
      <c r="N980"/>
      <c r="O980"/>
      <c r="P980"/>
      <c r="Q980"/>
      <c r="R980"/>
    </row>
    <row r="981" spans="1:18" s="16" customFormat="1" x14ac:dyDescent="0.25">
      <c r="A981" s="19"/>
      <c r="B981" s="18"/>
      <c r="D981"/>
      <c r="E981"/>
      <c r="F981"/>
      <c r="G981"/>
      <c r="H981"/>
      <c r="I981"/>
      <c r="J981"/>
      <c r="K981"/>
      <c r="L981"/>
      <c r="M981"/>
      <c r="N981"/>
      <c r="O981"/>
      <c r="P981"/>
      <c r="Q981"/>
      <c r="R981"/>
    </row>
    <row r="982" spans="1:18" s="16" customFormat="1" x14ac:dyDescent="0.25">
      <c r="A982" s="19"/>
      <c r="B982" s="18"/>
      <c r="D982"/>
      <c r="E982"/>
      <c r="F982"/>
      <c r="G982"/>
      <c r="H982"/>
      <c r="I982"/>
      <c r="J982"/>
      <c r="K982"/>
      <c r="L982"/>
      <c r="M982"/>
      <c r="N982"/>
      <c r="O982"/>
      <c r="P982"/>
      <c r="Q982"/>
      <c r="R982"/>
    </row>
    <row r="983" spans="1:18" s="16" customFormat="1" x14ac:dyDescent="0.25">
      <c r="A983" s="19"/>
      <c r="B983" s="18"/>
      <c r="D983"/>
      <c r="E983"/>
      <c r="F983"/>
      <c r="G983"/>
      <c r="H983"/>
      <c r="I983"/>
      <c r="J983"/>
      <c r="K983"/>
      <c r="L983"/>
      <c r="M983"/>
      <c r="N983"/>
      <c r="O983"/>
      <c r="P983"/>
      <c r="Q983"/>
      <c r="R983"/>
    </row>
    <row r="984" spans="1:18" s="16" customFormat="1" x14ac:dyDescent="0.25">
      <c r="A984" s="19"/>
      <c r="B984" s="18"/>
      <c r="D984"/>
      <c r="E984"/>
      <c r="F984"/>
      <c r="G984"/>
      <c r="H984"/>
      <c r="I984"/>
      <c r="J984"/>
      <c r="K984"/>
      <c r="L984"/>
      <c r="M984"/>
      <c r="N984"/>
      <c r="O984"/>
      <c r="P984"/>
      <c r="Q984"/>
      <c r="R984"/>
    </row>
    <row r="985" spans="1:18" s="16" customFormat="1" x14ac:dyDescent="0.25">
      <c r="A985" s="19"/>
      <c r="B985" s="18"/>
      <c r="D985"/>
      <c r="E985"/>
      <c r="F985"/>
      <c r="G985"/>
      <c r="H985"/>
      <c r="I985"/>
      <c r="J985"/>
      <c r="K985"/>
      <c r="L985"/>
      <c r="M985"/>
      <c r="N985"/>
      <c r="O985"/>
      <c r="P985"/>
      <c r="Q985"/>
      <c r="R985"/>
    </row>
    <row r="986" spans="1:18" s="16" customFormat="1" x14ac:dyDescent="0.25">
      <c r="A986" s="19"/>
      <c r="B986" s="18"/>
      <c r="D986"/>
      <c r="E986"/>
      <c r="F986"/>
      <c r="G986"/>
      <c r="H986"/>
      <c r="I986"/>
      <c r="J986"/>
      <c r="K986"/>
      <c r="L986"/>
      <c r="M986"/>
      <c r="N986"/>
      <c r="O986"/>
      <c r="P986"/>
      <c r="Q986"/>
      <c r="R986"/>
    </row>
    <row r="987" spans="1:18" s="16" customFormat="1" x14ac:dyDescent="0.25">
      <c r="A987" s="19"/>
      <c r="B987" s="18"/>
      <c r="D987"/>
      <c r="E987"/>
      <c r="F987"/>
      <c r="G987"/>
      <c r="H987"/>
      <c r="I987"/>
      <c r="J987"/>
      <c r="K987"/>
      <c r="L987"/>
      <c r="M987"/>
      <c r="N987"/>
      <c r="O987"/>
      <c r="P987"/>
      <c r="Q987"/>
      <c r="R987"/>
    </row>
    <row r="988" spans="1:18" s="16" customFormat="1" x14ac:dyDescent="0.25">
      <c r="A988" s="19"/>
      <c r="B988" s="18"/>
      <c r="D988"/>
      <c r="E988"/>
      <c r="F988"/>
      <c r="G988"/>
      <c r="H988"/>
      <c r="I988"/>
      <c r="J988"/>
      <c r="K988"/>
      <c r="L988"/>
      <c r="M988"/>
      <c r="N988"/>
      <c r="O988"/>
      <c r="P988"/>
      <c r="Q988"/>
      <c r="R988"/>
    </row>
    <row r="989" spans="1:18" s="16" customFormat="1" x14ac:dyDescent="0.25">
      <c r="A989" s="19"/>
      <c r="B989" s="18"/>
      <c r="D989"/>
      <c r="E989"/>
      <c r="F989"/>
      <c r="G989"/>
      <c r="H989"/>
      <c r="I989"/>
      <c r="J989"/>
      <c r="K989"/>
      <c r="L989"/>
      <c r="M989"/>
      <c r="N989"/>
      <c r="O989"/>
      <c r="P989"/>
      <c r="Q989"/>
      <c r="R989"/>
    </row>
    <row r="990" spans="1:18" s="16" customFormat="1" x14ac:dyDescent="0.25">
      <c r="A990" s="19"/>
      <c r="B990" s="18"/>
      <c r="D990"/>
      <c r="E990"/>
      <c r="F990"/>
      <c r="G990"/>
      <c r="H990"/>
      <c r="I990"/>
      <c r="J990"/>
      <c r="K990"/>
      <c r="L990"/>
      <c r="M990"/>
      <c r="N990"/>
      <c r="O990"/>
      <c r="P990"/>
      <c r="Q990"/>
      <c r="R990"/>
    </row>
    <row r="991" spans="1:18" s="16" customFormat="1" x14ac:dyDescent="0.25">
      <c r="A991" s="19"/>
      <c r="B991" s="18"/>
      <c r="D991"/>
      <c r="E991"/>
      <c r="F991"/>
      <c r="G991"/>
      <c r="H991"/>
      <c r="I991"/>
      <c r="J991"/>
      <c r="K991"/>
      <c r="L991"/>
      <c r="M991"/>
      <c r="N991"/>
      <c r="O991"/>
      <c r="P991"/>
      <c r="Q991"/>
      <c r="R991"/>
    </row>
    <row r="992" spans="1:18" s="16" customFormat="1" x14ac:dyDescent="0.25">
      <c r="A992" s="19"/>
      <c r="B992" s="18"/>
      <c r="D992"/>
      <c r="E992"/>
      <c r="F992"/>
      <c r="G992"/>
      <c r="H992"/>
      <c r="I992"/>
      <c r="J992"/>
      <c r="K992"/>
      <c r="L992"/>
      <c r="M992"/>
      <c r="N992"/>
      <c r="O992"/>
      <c r="P992"/>
      <c r="Q992"/>
      <c r="R992"/>
    </row>
    <row r="993" spans="1:18" s="16" customFormat="1" x14ac:dyDescent="0.25">
      <c r="A993" s="19"/>
      <c r="B993" s="18"/>
      <c r="D993"/>
      <c r="E993"/>
      <c r="F993"/>
      <c r="G993"/>
      <c r="H993"/>
      <c r="I993"/>
      <c r="J993"/>
      <c r="K993"/>
      <c r="L993"/>
      <c r="M993"/>
      <c r="N993"/>
      <c r="O993"/>
      <c r="P993"/>
      <c r="Q993"/>
      <c r="R993"/>
    </row>
    <row r="994" spans="1:18" s="16" customFormat="1" x14ac:dyDescent="0.25">
      <c r="A994" s="19"/>
      <c r="B994" s="18"/>
      <c r="D994"/>
      <c r="E994"/>
      <c r="F994"/>
      <c r="G994"/>
      <c r="H994"/>
      <c r="I994"/>
      <c r="J994"/>
      <c r="K994"/>
      <c r="L994"/>
      <c r="M994"/>
      <c r="N994"/>
      <c r="O994"/>
      <c r="P994"/>
      <c r="Q994"/>
      <c r="R994"/>
    </row>
    <row r="995" spans="1:18" s="16" customFormat="1" x14ac:dyDescent="0.25">
      <c r="A995" s="19"/>
      <c r="B995" s="18"/>
      <c r="D995"/>
      <c r="E995"/>
      <c r="F995"/>
      <c r="G995"/>
      <c r="H995"/>
      <c r="I995"/>
      <c r="J995"/>
      <c r="K995"/>
      <c r="L995"/>
      <c r="M995"/>
      <c r="N995"/>
      <c r="O995"/>
      <c r="P995"/>
      <c r="Q995"/>
      <c r="R995"/>
    </row>
    <row r="996" spans="1:18" s="16" customFormat="1" x14ac:dyDescent="0.25">
      <c r="A996" s="19"/>
      <c r="B996" s="18"/>
      <c r="D996"/>
      <c r="E996"/>
      <c r="F996"/>
      <c r="G996"/>
      <c r="H996"/>
      <c r="I996"/>
      <c r="J996"/>
      <c r="K996"/>
      <c r="L996"/>
      <c r="M996"/>
      <c r="N996"/>
      <c r="O996"/>
      <c r="P996"/>
      <c r="Q996"/>
      <c r="R996"/>
    </row>
    <row r="997" spans="1:18" s="16" customFormat="1" x14ac:dyDescent="0.25">
      <c r="A997" s="19"/>
      <c r="B997" s="18"/>
      <c r="D997"/>
      <c r="E997"/>
      <c r="F997"/>
      <c r="G997"/>
      <c r="H997"/>
      <c r="I997"/>
      <c r="J997"/>
      <c r="K997"/>
      <c r="L997"/>
      <c r="M997"/>
      <c r="N997"/>
      <c r="O997"/>
      <c r="P997"/>
      <c r="Q997"/>
      <c r="R997"/>
    </row>
    <row r="998" spans="1:18" s="16" customFormat="1" x14ac:dyDescent="0.25">
      <c r="A998" s="19"/>
      <c r="B998" s="18"/>
      <c r="D998"/>
      <c r="E998"/>
      <c r="F998"/>
      <c r="G998"/>
      <c r="H998"/>
      <c r="I998"/>
      <c r="J998"/>
      <c r="K998"/>
      <c r="L998"/>
      <c r="M998"/>
      <c r="N998"/>
      <c r="O998"/>
      <c r="P998"/>
      <c r="Q998"/>
      <c r="R998"/>
    </row>
    <row r="999" spans="1:18" s="16" customFormat="1" x14ac:dyDescent="0.25">
      <c r="A999" s="19"/>
      <c r="B999" s="18"/>
      <c r="D999"/>
      <c r="E999"/>
      <c r="F999"/>
      <c r="G999"/>
      <c r="H999"/>
      <c r="I999"/>
      <c r="J999"/>
      <c r="K999"/>
      <c r="L999"/>
      <c r="M999"/>
      <c r="N999"/>
      <c r="O999"/>
      <c r="P999"/>
      <c r="Q999"/>
      <c r="R999"/>
    </row>
    <row r="1000" spans="1:18" s="16" customFormat="1" x14ac:dyDescent="0.25">
      <c r="A1000" s="19"/>
      <c r="B1000" s="18"/>
      <c r="D1000"/>
      <c r="E1000"/>
      <c r="F1000"/>
      <c r="G1000"/>
      <c r="H1000"/>
      <c r="I1000"/>
      <c r="J1000"/>
      <c r="K1000"/>
      <c r="L1000"/>
      <c r="M1000"/>
      <c r="N1000"/>
      <c r="O1000"/>
      <c r="P1000"/>
      <c r="Q1000"/>
      <c r="R1000"/>
    </row>
    <row r="1001" spans="1:18" s="16" customFormat="1" x14ac:dyDescent="0.25">
      <c r="A1001" s="19"/>
      <c r="B1001" s="18"/>
      <c r="D1001"/>
      <c r="E1001"/>
      <c r="F1001"/>
      <c r="G1001"/>
      <c r="H1001"/>
      <c r="I1001"/>
      <c r="J1001"/>
      <c r="K1001"/>
      <c r="L1001"/>
      <c r="M1001"/>
      <c r="N1001"/>
      <c r="O1001"/>
      <c r="P1001"/>
      <c r="Q1001"/>
      <c r="R1001"/>
    </row>
    <row r="1002" spans="1:18" s="16" customFormat="1" x14ac:dyDescent="0.25">
      <c r="A1002" s="19"/>
      <c r="B1002" s="18"/>
      <c r="D1002"/>
      <c r="E1002"/>
      <c r="F1002"/>
      <c r="G1002"/>
      <c r="H1002"/>
      <c r="I1002"/>
      <c r="J1002"/>
      <c r="K1002"/>
      <c r="L1002"/>
      <c r="M1002"/>
      <c r="N1002"/>
      <c r="O1002"/>
      <c r="P1002"/>
      <c r="Q1002"/>
      <c r="R1002"/>
    </row>
    <row r="1003" spans="1:18" s="16" customFormat="1" x14ac:dyDescent="0.25">
      <c r="A1003" s="19"/>
      <c r="B1003" s="18"/>
      <c r="D1003"/>
      <c r="E1003"/>
      <c r="F1003"/>
      <c r="G1003"/>
      <c r="H1003"/>
      <c r="I1003"/>
      <c r="J1003"/>
      <c r="K1003"/>
      <c r="L1003"/>
      <c r="M1003"/>
      <c r="N1003"/>
      <c r="O1003"/>
      <c r="P1003"/>
      <c r="Q1003"/>
      <c r="R1003"/>
    </row>
    <row r="1004" spans="1:18" s="16" customFormat="1" x14ac:dyDescent="0.25">
      <c r="A1004" s="19"/>
      <c r="B1004" s="18"/>
      <c r="D1004"/>
      <c r="E1004"/>
      <c r="F1004"/>
      <c r="G1004"/>
      <c r="H1004"/>
      <c r="I1004"/>
      <c r="J1004"/>
      <c r="K1004"/>
      <c r="L1004"/>
      <c r="M1004"/>
      <c r="N1004"/>
      <c r="O1004"/>
      <c r="P1004"/>
      <c r="Q1004"/>
      <c r="R1004"/>
    </row>
    <row r="1005" spans="1:18" s="16" customFormat="1" x14ac:dyDescent="0.25">
      <c r="A1005" s="19"/>
      <c r="B1005" s="18"/>
      <c r="D1005"/>
      <c r="E1005"/>
      <c r="F1005"/>
      <c r="G1005"/>
      <c r="H1005"/>
      <c r="I1005"/>
      <c r="J1005"/>
      <c r="K1005"/>
      <c r="L1005"/>
      <c r="M1005"/>
      <c r="N1005"/>
      <c r="O1005"/>
      <c r="P1005"/>
      <c r="Q1005"/>
      <c r="R1005"/>
    </row>
    <row r="1006" spans="1:18" s="16" customFormat="1" x14ac:dyDescent="0.25">
      <c r="A1006" s="19"/>
      <c r="B1006" s="18"/>
      <c r="D1006"/>
      <c r="E1006"/>
      <c r="F1006"/>
      <c r="G1006"/>
      <c r="H1006"/>
      <c r="I1006"/>
      <c r="J1006"/>
      <c r="K1006"/>
      <c r="L1006"/>
      <c r="M1006"/>
      <c r="N1006"/>
      <c r="O1006"/>
      <c r="P1006"/>
      <c r="Q1006"/>
      <c r="R1006"/>
    </row>
    <row r="1007" spans="1:18" s="16" customFormat="1" x14ac:dyDescent="0.25">
      <c r="A1007" s="19"/>
      <c r="B1007" s="18"/>
      <c r="D1007"/>
      <c r="E1007"/>
      <c r="F1007"/>
      <c r="G1007"/>
      <c r="H1007"/>
      <c r="I1007"/>
      <c r="J1007"/>
      <c r="K1007"/>
      <c r="L1007"/>
      <c r="M1007"/>
      <c r="N1007"/>
      <c r="O1007"/>
      <c r="P1007"/>
      <c r="Q1007"/>
      <c r="R1007"/>
    </row>
    <row r="1008" spans="1:18" s="16" customFormat="1" x14ac:dyDescent="0.25">
      <c r="A1008" s="19"/>
      <c r="B1008" s="18"/>
      <c r="D1008"/>
      <c r="E1008"/>
      <c r="F1008"/>
      <c r="G1008"/>
      <c r="H1008"/>
      <c r="I1008"/>
      <c r="J1008"/>
      <c r="K1008"/>
      <c r="L1008"/>
      <c r="M1008"/>
      <c r="N1008"/>
      <c r="O1008"/>
      <c r="P1008"/>
      <c r="Q1008"/>
      <c r="R1008"/>
    </row>
    <row r="1009" spans="1:18" s="16" customFormat="1" x14ac:dyDescent="0.25">
      <c r="A1009" s="19"/>
      <c r="B1009" s="18"/>
      <c r="D1009"/>
      <c r="E1009"/>
      <c r="F1009"/>
      <c r="G1009"/>
      <c r="H1009"/>
      <c r="I1009"/>
      <c r="J1009"/>
      <c r="K1009"/>
      <c r="L1009"/>
      <c r="M1009"/>
      <c r="N1009"/>
      <c r="O1009"/>
      <c r="P1009"/>
      <c r="Q1009"/>
      <c r="R1009"/>
    </row>
    <row r="1010" spans="1:18" s="16" customFormat="1" x14ac:dyDescent="0.25">
      <c r="A1010" s="19"/>
      <c r="B1010" s="18"/>
      <c r="D1010"/>
      <c r="E1010"/>
      <c r="F1010"/>
      <c r="G1010"/>
      <c r="H1010"/>
      <c r="I1010"/>
      <c r="J1010"/>
      <c r="K1010"/>
      <c r="L1010"/>
      <c r="M1010"/>
      <c r="N1010"/>
      <c r="O1010"/>
      <c r="P1010"/>
      <c r="Q1010"/>
      <c r="R1010"/>
    </row>
    <row r="1011" spans="1:18" s="16" customFormat="1" x14ac:dyDescent="0.25">
      <c r="A1011" s="19"/>
      <c r="B1011" s="18"/>
      <c r="D1011"/>
      <c r="E1011"/>
      <c r="F1011"/>
      <c r="G1011"/>
      <c r="H1011"/>
      <c r="I1011"/>
      <c r="J1011"/>
      <c r="K1011"/>
      <c r="L1011"/>
      <c r="M1011"/>
      <c r="N1011"/>
      <c r="O1011"/>
      <c r="P1011"/>
      <c r="Q1011"/>
      <c r="R1011"/>
    </row>
    <row r="1012" spans="1:18" s="16" customFormat="1" x14ac:dyDescent="0.25">
      <c r="A1012" s="19"/>
      <c r="B1012" s="20"/>
      <c r="D1012"/>
      <c r="E1012"/>
      <c r="F1012"/>
      <c r="G1012"/>
      <c r="H1012"/>
      <c r="I1012"/>
      <c r="J1012"/>
      <c r="K1012"/>
      <c r="L1012"/>
      <c r="M1012"/>
      <c r="N1012"/>
      <c r="O1012"/>
      <c r="P1012"/>
      <c r="Q1012"/>
      <c r="R1012"/>
    </row>
    <row r="1013" spans="1:18" s="16" customFormat="1" x14ac:dyDescent="0.25">
      <c r="A1013" s="19"/>
      <c r="B1013" s="18"/>
      <c r="D1013"/>
      <c r="E1013"/>
      <c r="F1013"/>
      <c r="G1013"/>
      <c r="H1013"/>
      <c r="I1013"/>
      <c r="J1013"/>
      <c r="K1013"/>
      <c r="L1013"/>
      <c r="M1013"/>
      <c r="N1013"/>
      <c r="O1013"/>
      <c r="P1013"/>
      <c r="Q1013"/>
      <c r="R1013"/>
    </row>
    <row r="1014" spans="1:18" s="16" customFormat="1" x14ac:dyDescent="0.25">
      <c r="A1014" s="19"/>
      <c r="B1014" s="18"/>
      <c r="D1014"/>
      <c r="E1014"/>
      <c r="F1014"/>
      <c r="G1014"/>
      <c r="H1014"/>
      <c r="I1014"/>
      <c r="J1014"/>
      <c r="K1014"/>
      <c r="L1014"/>
      <c r="M1014"/>
      <c r="N1014"/>
      <c r="O1014"/>
      <c r="P1014"/>
      <c r="Q1014"/>
      <c r="R1014"/>
    </row>
    <row r="1015" spans="1:18" s="16" customFormat="1" x14ac:dyDescent="0.25">
      <c r="A1015" s="19"/>
      <c r="B1015" s="18"/>
      <c r="D1015"/>
      <c r="E1015"/>
      <c r="F1015"/>
      <c r="G1015"/>
      <c r="H1015"/>
      <c r="I1015"/>
      <c r="J1015"/>
      <c r="K1015"/>
      <c r="L1015"/>
      <c r="M1015"/>
      <c r="N1015"/>
      <c r="O1015"/>
      <c r="P1015"/>
      <c r="Q1015"/>
      <c r="R1015"/>
    </row>
    <row r="1016" spans="1:18" s="16" customFormat="1" x14ac:dyDescent="0.25">
      <c r="A1016" s="19"/>
      <c r="B1016" s="18"/>
      <c r="D1016"/>
      <c r="E1016"/>
      <c r="F1016"/>
      <c r="G1016"/>
      <c r="H1016"/>
      <c r="I1016"/>
      <c r="J1016"/>
      <c r="K1016"/>
      <c r="L1016"/>
      <c r="M1016"/>
      <c r="N1016"/>
      <c r="O1016"/>
      <c r="P1016"/>
      <c r="Q1016"/>
      <c r="R1016"/>
    </row>
    <row r="1017" spans="1:18" s="16" customFormat="1" x14ac:dyDescent="0.25">
      <c r="A1017" s="19"/>
      <c r="B1017" s="18"/>
      <c r="D1017"/>
      <c r="E1017"/>
      <c r="F1017"/>
      <c r="G1017"/>
      <c r="H1017"/>
      <c r="I1017"/>
      <c r="J1017"/>
      <c r="K1017"/>
      <c r="L1017"/>
      <c r="M1017"/>
      <c r="N1017"/>
      <c r="O1017"/>
      <c r="P1017"/>
      <c r="Q1017"/>
      <c r="R1017"/>
    </row>
    <row r="1018" spans="1:18" s="16" customFormat="1" x14ac:dyDescent="0.25">
      <c r="A1018" s="19"/>
      <c r="B1018" s="18"/>
      <c r="D1018"/>
      <c r="E1018"/>
      <c r="F1018"/>
      <c r="G1018"/>
      <c r="H1018"/>
      <c r="I1018"/>
      <c r="J1018"/>
      <c r="K1018"/>
      <c r="L1018"/>
      <c r="M1018"/>
      <c r="N1018"/>
      <c r="O1018"/>
      <c r="P1018"/>
      <c r="Q1018"/>
      <c r="R1018"/>
    </row>
    <row r="1019" spans="1:18" s="16" customFormat="1" x14ac:dyDescent="0.25">
      <c r="A1019" s="19"/>
      <c r="B1019" s="18"/>
      <c r="D1019"/>
      <c r="E1019"/>
      <c r="F1019"/>
      <c r="G1019"/>
      <c r="H1019"/>
      <c r="I1019"/>
      <c r="J1019"/>
      <c r="K1019"/>
      <c r="L1019"/>
      <c r="M1019"/>
      <c r="N1019"/>
      <c r="O1019"/>
      <c r="P1019"/>
      <c r="Q1019"/>
      <c r="R1019"/>
    </row>
    <row r="1020" spans="1:18" s="16" customFormat="1" x14ac:dyDescent="0.25">
      <c r="A1020" s="19"/>
      <c r="B1020" s="18"/>
      <c r="D1020"/>
      <c r="E1020"/>
      <c r="F1020"/>
      <c r="G1020"/>
      <c r="H1020"/>
      <c r="I1020"/>
      <c r="J1020"/>
      <c r="K1020"/>
      <c r="L1020"/>
      <c r="M1020"/>
      <c r="N1020"/>
      <c r="O1020"/>
      <c r="P1020"/>
      <c r="Q1020"/>
      <c r="R1020"/>
    </row>
    <row r="1021" spans="1:18" s="16" customFormat="1" x14ac:dyDescent="0.25">
      <c r="A1021" s="19"/>
      <c r="B1021" s="18"/>
      <c r="D1021"/>
      <c r="E1021"/>
      <c r="F1021"/>
      <c r="G1021"/>
      <c r="H1021"/>
      <c r="I1021"/>
      <c r="J1021"/>
      <c r="K1021"/>
      <c r="L1021"/>
      <c r="M1021"/>
      <c r="N1021"/>
      <c r="O1021"/>
      <c r="P1021"/>
      <c r="Q1021"/>
      <c r="R1021"/>
    </row>
    <row r="1022" spans="1:18" s="16" customFormat="1" x14ac:dyDescent="0.25">
      <c r="A1022" s="19"/>
      <c r="B1022" s="18"/>
      <c r="D1022"/>
      <c r="E1022"/>
      <c r="F1022"/>
      <c r="G1022"/>
      <c r="H1022"/>
      <c r="I1022"/>
      <c r="J1022"/>
      <c r="K1022"/>
      <c r="L1022"/>
      <c r="M1022"/>
      <c r="N1022"/>
      <c r="O1022"/>
      <c r="P1022"/>
      <c r="Q1022"/>
      <c r="R1022"/>
    </row>
    <row r="1023" spans="1:18" s="16" customFormat="1" x14ac:dyDescent="0.25">
      <c r="A1023" s="19"/>
      <c r="B1023" s="18"/>
      <c r="D1023"/>
      <c r="E1023"/>
      <c r="F1023"/>
      <c r="G1023"/>
      <c r="H1023"/>
      <c r="I1023"/>
      <c r="J1023"/>
      <c r="K1023"/>
      <c r="L1023"/>
      <c r="M1023"/>
      <c r="N1023"/>
      <c r="O1023"/>
      <c r="P1023"/>
      <c r="Q1023"/>
      <c r="R1023"/>
    </row>
    <row r="1024" spans="1:18" s="16" customFormat="1" x14ac:dyDescent="0.25">
      <c r="A1024" s="19"/>
      <c r="B1024" s="18"/>
      <c r="D1024"/>
      <c r="E1024"/>
      <c r="F1024"/>
      <c r="G1024"/>
      <c r="H1024"/>
      <c r="I1024"/>
      <c r="J1024"/>
      <c r="K1024"/>
      <c r="L1024"/>
      <c r="M1024"/>
      <c r="N1024"/>
      <c r="O1024"/>
      <c r="P1024"/>
      <c r="Q1024"/>
      <c r="R1024"/>
    </row>
    <row r="1025" spans="1:18" s="16" customFormat="1" x14ac:dyDescent="0.25">
      <c r="A1025" s="19"/>
      <c r="B1025" s="18"/>
      <c r="D1025"/>
      <c r="E1025"/>
      <c r="F1025"/>
      <c r="G1025"/>
      <c r="H1025"/>
      <c r="I1025"/>
      <c r="J1025"/>
      <c r="K1025"/>
      <c r="L1025"/>
      <c r="M1025"/>
      <c r="N1025"/>
      <c r="O1025"/>
      <c r="P1025"/>
      <c r="Q1025"/>
      <c r="R1025"/>
    </row>
    <row r="1026" spans="1:18" s="16" customFormat="1" x14ac:dyDescent="0.25">
      <c r="A1026" s="19"/>
      <c r="B1026" s="18"/>
      <c r="D1026"/>
      <c r="E1026"/>
      <c r="F1026"/>
      <c r="G1026"/>
      <c r="H1026"/>
      <c r="I1026"/>
      <c r="J1026"/>
      <c r="K1026"/>
      <c r="L1026"/>
      <c r="M1026"/>
      <c r="N1026"/>
      <c r="O1026"/>
      <c r="P1026"/>
      <c r="Q1026"/>
      <c r="R1026"/>
    </row>
    <row r="1027" spans="1:18" s="16" customFormat="1" x14ac:dyDescent="0.25">
      <c r="A1027" s="19"/>
      <c r="B1027" s="18"/>
      <c r="D1027"/>
      <c r="E1027"/>
      <c r="F1027"/>
      <c r="G1027"/>
      <c r="H1027"/>
      <c r="I1027"/>
      <c r="J1027"/>
      <c r="K1027"/>
      <c r="L1027"/>
      <c r="M1027"/>
      <c r="N1027"/>
      <c r="O1027"/>
      <c r="P1027"/>
      <c r="Q1027"/>
      <c r="R1027"/>
    </row>
    <row r="1028" spans="1:18" s="16" customFormat="1" x14ac:dyDescent="0.25">
      <c r="A1028" s="19"/>
      <c r="B1028" s="18"/>
      <c r="D1028"/>
      <c r="E1028"/>
      <c r="F1028"/>
      <c r="G1028"/>
      <c r="H1028"/>
      <c r="I1028"/>
      <c r="J1028"/>
      <c r="K1028"/>
      <c r="L1028"/>
      <c r="M1028"/>
      <c r="N1028"/>
      <c r="O1028"/>
      <c r="P1028"/>
      <c r="Q1028"/>
      <c r="R1028"/>
    </row>
    <row r="1029" spans="1:18" s="16" customFormat="1" x14ac:dyDescent="0.25">
      <c r="A1029" s="19"/>
      <c r="B1029" s="18"/>
      <c r="D1029"/>
      <c r="E1029"/>
      <c r="F1029"/>
      <c r="G1029"/>
      <c r="H1029"/>
      <c r="I1029"/>
      <c r="J1029"/>
      <c r="K1029"/>
      <c r="L1029"/>
      <c r="M1029"/>
      <c r="N1029"/>
      <c r="O1029"/>
      <c r="P1029"/>
      <c r="Q1029"/>
      <c r="R1029"/>
    </row>
    <row r="1030" spans="1:18" s="16" customFormat="1" x14ac:dyDescent="0.25">
      <c r="A1030" s="19"/>
      <c r="B1030" s="18"/>
      <c r="D1030"/>
      <c r="E1030"/>
      <c r="F1030"/>
      <c r="G1030"/>
      <c r="H1030"/>
      <c r="I1030"/>
      <c r="J1030"/>
      <c r="K1030"/>
      <c r="L1030"/>
      <c r="M1030"/>
      <c r="N1030"/>
      <c r="O1030"/>
      <c r="P1030"/>
      <c r="Q1030"/>
      <c r="R1030"/>
    </row>
    <row r="1031" spans="1:18" s="16" customFormat="1" x14ac:dyDescent="0.25">
      <c r="A1031" s="19"/>
      <c r="B1031" s="18"/>
      <c r="D1031"/>
      <c r="E1031"/>
      <c r="F1031"/>
      <c r="G1031"/>
      <c r="H1031"/>
      <c r="I1031"/>
      <c r="J1031"/>
      <c r="K1031"/>
      <c r="L1031"/>
      <c r="M1031"/>
      <c r="N1031"/>
      <c r="O1031"/>
      <c r="P1031"/>
      <c r="Q1031"/>
      <c r="R1031"/>
    </row>
    <row r="1032" spans="1:18" s="16" customFormat="1" x14ac:dyDescent="0.25">
      <c r="A1032" s="19"/>
      <c r="B1032" s="18"/>
      <c r="D1032"/>
      <c r="E1032"/>
      <c r="F1032"/>
      <c r="G1032"/>
      <c r="H1032"/>
      <c r="I1032"/>
      <c r="J1032"/>
      <c r="K1032"/>
      <c r="L1032"/>
      <c r="M1032"/>
      <c r="N1032"/>
      <c r="O1032"/>
      <c r="P1032"/>
      <c r="Q1032"/>
      <c r="R1032"/>
    </row>
    <row r="1033" spans="1:18" s="16" customFormat="1" x14ac:dyDescent="0.25">
      <c r="A1033" s="19"/>
      <c r="B1033" s="18"/>
      <c r="D1033"/>
      <c r="E1033"/>
      <c r="F1033"/>
      <c r="G1033"/>
      <c r="H1033"/>
      <c r="I1033"/>
      <c r="J1033"/>
      <c r="K1033"/>
      <c r="L1033"/>
      <c r="M1033"/>
      <c r="N1033"/>
      <c r="O1033"/>
      <c r="P1033"/>
      <c r="Q1033"/>
      <c r="R1033"/>
    </row>
    <row r="1034" spans="1:18" s="16" customFormat="1" x14ac:dyDescent="0.25">
      <c r="A1034" s="19"/>
      <c r="B1034" s="18"/>
      <c r="D1034"/>
      <c r="E1034"/>
      <c r="F1034"/>
      <c r="G1034"/>
      <c r="H1034"/>
      <c r="I1034"/>
      <c r="J1034"/>
      <c r="K1034"/>
      <c r="L1034"/>
      <c r="M1034"/>
      <c r="N1034"/>
      <c r="O1034"/>
      <c r="P1034"/>
      <c r="Q1034"/>
      <c r="R1034"/>
    </row>
    <row r="1035" spans="1:18" s="16" customFormat="1" x14ac:dyDescent="0.25">
      <c r="A1035" s="19"/>
      <c r="B1035" s="18"/>
      <c r="D1035"/>
      <c r="E1035"/>
      <c r="F1035"/>
      <c r="G1035"/>
      <c r="H1035"/>
      <c r="I1035"/>
      <c r="J1035"/>
      <c r="K1035"/>
      <c r="L1035"/>
      <c r="M1035"/>
      <c r="N1035"/>
      <c r="O1035"/>
      <c r="P1035"/>
      <c r="Q1035"/>
      <c r="R1035"/>
    </row>
    <row r="1036" spans="1:18" s="16" customFormat="1" x14ac:dyDescent="0.25">
      <c r="A1036" s="19"/>
      <c r="B1036" s="18"/>
      <c r="D1036"/>
      <c r="E1036"/>
      <c r="F1036"/>
      <c r="G1036"/>
      <c r="H1036"/>
      <c r="I1036"/>
      <c r="J1036"/>
      <c r="K1036"/>
      <c r="L1036"/>
      <c r="M1036"/>
      <c r="N1036"/>
      <c r="O1036"/>
      <c r="P1036"/>
      <c r="Q1036"/>
      <c r="R1036"/>
    </row>
    <row r="1037" spans="1:18" s="16" customFormat="1" x14ac:dyDescent="0.25">
      <c r="A1037" s="19"/>
      <c r="B1037" s="18"/>
      <c r="D1037"/>
      <c r="E1037"/>
      <c r="F1037"/>
      <c r="G1037"/>
      <c r="H1037"/>
      <c r="I1037"/>
      <c r="J1037"/>
      <c r="K1037"/>
      <c r="L1037"/>
      <c r="M1037"/>
      <c r="N1037"/>
      <c r="O1037"/>
      <c r="P1037"/>
      <c r="Q1037"/>
      <c r="R1037"/>
    </row>
    <row r="1038" spans="1:18" s="16" customFormat="1" x14ac:dyDescent="0.25">
      <c r="A1038" s="19"/>
      <c r="B1038" s="18"/>
      <c r="D1038"/>
      <c r="E1038"/>
      <c r="F1038"/>
      <c r="G1038"/>
      <c r="H1038"/>
      <c r="I1038"/>
      <c r="J1038"/>
      <c r="K1038"/>
      <c r="L1038"/>
      <c r="M1038"/>
      <c r="N1038"/>
      <c r="O1038"/>
      <c r="P1038"/>
      <c r="Q1038"/>
      <c r="R1038"/>
    </row>
    <row r="1039" spans="1:18" s="16" customFormat="1" x14ac:dyDescent="0.25">
      <c r="A1039" s="19"/>
      <c r="B1039" s="18"/>
      <c r="D1039"/>
      <c r="E1039"/>
      <c r="F1039"/>
      <c r="G1039"/>
      <c r="H1039"/>
      <c r="I1039"/>
      <c r="J1039"/>
      <c r="K1039"/>
      <c r="L1039"/>
      <c r="M1039"/>
      <c r="N1039"/>
      <c r="O1039"/>
      <c r="P1039"/>
      <c r="Q1039"/>
      <c r="R1039"/>
    </row>
    <row r="1040" spans="1:18" s="16" customFormat="1" x14ac:dyDescent="0.25">
      <c r="A1040" s="19"/>
      <c r="B1040" s="18"/>
      <c r="D1040"/>
      <c r="E1040"/>
      <c r="F1040"/>
      <c r="G1040"/>
      <c r="H1040"/>
      <c r="I1040"/>
      <c r="J1040"/>
      <c r="K1040"/>
      <c r="L1040"/>
      <c r="M1040"/>
      <c r="N1040"/>
      <c r="O1040"/>
      <c r="P1040"/>
      <c r="Q1040"/>
      <c r="R1040"/>
    </row>
    <row r="1041" spans="1:18" s="16" customFormat="1" x14ac:dyDescent="0.25">
      <c r="A1041" s="19"/>
      <c r="B1041" s="18"/>
      <c r="D1041"/>
      <c r="E1041"/>
      <c r="F1041"/>
      <c r="G1041"/>
      <c r="H1041"/>
      <c r="I1041"/>
      <c r="J1041"/>
      <c r="K1041"/>
      <c r="L1041"/>
      <c r="M1041"/>
      <c r="N1041"/>
      <c r="O1041"/>
      <c r="P1041"/>
      <c r="Q1041"/>
      <c r="R1041"/>
    </row>
    <row r="1042" spans="1:18" s="16" customFormat="1" x14ac:dyDescent="0.25">
      <c r="A1042" s="19"/>
      <c r="B1042" s="18"/>
      <c r="D1042"/>
      <c r="E1042"/>
      <c r="F1042"/>
      <c r="G1042"/>
      <c r="H1042"/>
      <c r="I1042"/>
      <c r="J1042"/>
      <c r="K1042"/>
      <c r="L1042"/>
      <c r="M1042"/>
      <c r="N1042"/>
      <c r="O1042"/>
      <c r="P1042"/>
      <c r="Q1042"/>
      <c r="R1042"/>
    </row>
    <row r="1043" spans="1:18" s="16" customFormat="1" x14ac:dyDescent="0.25">
      <c r="A1043" s="19"/>
      <c r="B1043" s="18"/>
      <c r="D1043"/>
      <c r="E1043"/>
      <c r="F1043"/>
      <c r="G1043"/>
      <c r="H1043"/>
      <c r="I1043"/>
      <c r="J1043"/>
      <c r="K1043"/>
      <c r="L1043"/>
      <c r="M1043"/>
      <c r="N1043"/>
      <c r="O1043"/>
      <c r="P1043"/>
      <c r="Q1043"/>
      <c r="R1043"/>
    </row>
    <row r="1044" spans="1:18" s="16" customFormat="1" x14ac:dyDescent="0.25">
      <c r="A1044" s="19"/>
      <c r="B1044" s="18"/>
      <c r="D1044"/>
      <c r="E1044"/>
      <c r="F1044"/>
      <c r="G1044"/>
      <c r="H1044"/>
      <c r="I1044"/>
      <c r="J1044"/>
      <c r="K1044"/>
      <c r="L1044"/>
      <c r="M1044"/>
      <c r="N1044"/>
      <c r="O1044"/>
      <c r="P1044"/>
      <c r="Q1044"/>
      <c r="R1044"/>
    </row>
    <row r="1045" spans="1:18" s="16" customFormat="1" x14ac:dyDescent="0.25">
      <c r="A1045" s="19"/>
      <c r="B1045" s="18"/>
      <c r="D1045"/>
      <c r="E1045"/>
      <c r="F1045"/>
      <c r="G1045"/>
      <c r="H1045"/>
      <c r="I1045"/>
      <c r="J1045"/>
      <c r="K1045"/>
      <c r="L1045"/>
      <c r="M1045"/>
      <c r="N1045"/>
      <c r="O1045"/>
      <c r="P1045"/>
      <c r="Q1045"/>
      <c r="R1045"/>
    </row>
    <row r="1046" spans="1:18" s="16" customFormat="1" x14ac:dyDescent="0.25">
      <c r="A1046" s="19"/>
      <c r="B1046" s="18"/>
      <c r="D1046"/>
      <c r="E1046"/>
      <c r="F1046"/>
      <c r="G1046"/>
      <c r="H1046"/>
      <c r="I1046"/>
      <c r="J1046"/>
      <c r="K1046"/>
      <c r="L1046"/>
      <c r="M1046"/>
      <c r="N1046"/>
      <c r="O1046"/>
      <c r="P1046"/>
      <c r="Q1046"/>
      <c r="R1046"/>
    </row>
    <row r="1047" spans="1:18" s="16" customFormat="1" x14ac:dyDescent="0.25">
      <c r="A1047" s="19"/>
      <c r="B1047" s="18"/>
      <c r="D1047"/>
      <c r="E1047"/>
      <c r="F1047"/>
      <c r="G1047"/>
      <c r="H1047"/>
      <c r="I1047"/>
      <c r="J1047"/>
      <c r="K1047"/>
      <c r="L1047"/>
      <c r="M1047"/>
      <c r="N1047"/>
      <c r="O1047"/>
      <c r="P1047"/>
      <c r="Q1047"/>
      <c r="R1047"/>
    </row>
    <row r="1048" spans="1:18" s="16" customFormat="1" x14ac:dyDescent="0.25">
      <c r="A1048" s="19"/>
      <c r="B1048" s="18"/>
      <c r="D1048"/>
      <c r="E1048"/>
      <c r="F1048"/>
      <c r="G1048"/>
      <c r="H1048"/>
      <c r="I1048"/>
      <c r="J1048"/>
      <c r="K1048"/>
      <c r="L1048"/>
      <c r="M1048"/>
      <c r="N1048"/>
      <c r="O1048"/>
      <c r="P1048"/>
      <c r="Q1048"/>
      <c r="R1048"/>
    </row>
    <row r="1049" spans="1:18" s="16" customFormat="1" x14ac:dyDescent="0.25">
      <c r="A1049" s="19"/>
      <c r="B1049" s="18"/>
      <c r="D1049"/>
      <c r="E1049"/>
      <c r="F1049"/>
      <c r="G1049"/>
      <c r="H1049"/>
      <c r="I1049"/>
      <c r="J1049"/>
      <c r="K1049"/>
      <c r="L1049"/>
      <c r="M1049"/>
      <c r="N1049"/>
      <c r="O1049"/>
      <c r="P1049"/>
      <c r="Q1049"/>
      <c r="R1049"/>
    </row>
    <row r="1050" spans="1:18" s="16" customFormat="1" x14ac:dyDescent="0.25">
      <c r="A1050" s="19"/>
      <c r="B1050" s="18"/>
      <c r="D1050"/>
      <c r="E1050"/>
      <c r="F1050"/>
      <c r="G1050"/>
      <c r="H1050"/>
      <c r="I1050"/>
      <c r="J1050"/>
      <c r="K1050"/>
      <c r="L1050"/>
      <c r="M1050"/>
      <c r="N1050"/>
      <c r="O1050"/>
      <c r="P1050"/>
      <c r="Q1050"/>
      <c r="R1050"/>
    </row>
    <row r="1051" spans="1:18" s="16" customFormat="1" x14ac:dyDescent="0.25">
      <c r="A1051" s="19"/>
      <c r="B1051" s="18"/>
      <c r="D1051"/>
      <c r="E1051"/>
      <c r="F1051"/>
      <c r="G1051"/>
      <c r="H1051"/>
      <c r="I1051"/>
      <c r="J1051"/>
      <c r="K1051"/>
      <c r="L1051"/>
      <c r="M1051"/>
      <c r="N1051"/>
      <c r="O1051"/>
      <c r="P1051"/>
      <c r="Q1051"/>
      <c r="R1051"/>
    </row>
    <row r="1052" spans="1:18" s="16" customFormat="1" x14ac:dyDescent="0.25">
      <c r="A1052" s="19"/>
      <c r="B1052" s="18"/>
      <c r="D1052"/>
      <c r="E1052"/>
      <c r="F1052"/>
      <c r="G1052"/>
      <c r="H1052"/>
      <c r="I1052"/>
      <c r="J1052"/>
      <c r="K1052"/>
      <c r="L1052"/>
      <c r="M1052"/>
      <c r="N1052"/>
      <c r="O1052"/>
      <c r="P1052"/>
      <c r="Q1052"/>
      <c r="R1052"/>
    </row>
    <row r="1053" spans="1:18" s="16" customFormat="1" x14ac:dyDescent="0.25">
      <c r="A1053" s="19"/>
      <c r="B1053" s="18"/>
      <c r="D1053"/>
      <c r="E1053"/>
      <c r="F1053"/>
      <c r="G1053"/>
      <c r="H1053"/>
      <c r="I1053"/>
      <c r="J1053"/>
      <c r="K1053"/>
      <c r="L1053"/>
      <c r="M1053"/>
      <c r="N1053"/>
      <c r="O1053"/>
      <c r="P1053"/>
      <c r="Q1053"/>
      <c r="R1053"/>
    </row>
    <row r="1054" spans="1:18" s="16" customFormat="1" x14ac:dyDescent="0.25">
      <c r="A1054" s="19"/>
      <c r="B1054" s="18"/>
      <c r="D1054"/>
      <c r="E1054"/>
      <c r="F1054"/>
      <c r="G1054"/>
      <c r="H1054"/>
      <c r="I1054"/>
      <c r="J1054"/>
      <c r="K1054"/>
      <c r="L1054"/>
      <c r="M1054"/>
      <c r="N1054"/>
      <c r="O1054"/>
      <c r="P1054"/>
      <c r="Q1054"/>
      <c r="R1054"/>
    </row>
    <row r="1055" spans="1:18" s="16" customFormat="1" x14ac:dyDescent="0.25">
      <c r="A1055" s="19"/>
      <c r="B1055" s="18"/>
      <c r="D1055"/>
      <c r="E1055"/>
      <c r="F1055"/>
      <c r="G1055"/>
      <c r="H1055"/>
      <c r="I1055"/>
      <c r="J1055"/>
      <c r="K1055"/>
      <c r="L1055"/>
      <c r="M1055"/>
      <c r="N1055"/>
      <c r="O1055"/>
      <c r="P1055"/>
      <c r="Q1055"/>
      <c r="R1055"/>
    </row>
    <row r="1056" spans="1:18" s="16" customFormat="1" x14ac:dyDescent="0.25">
      <c r="A1056" s="19"/>
      <c r="B1056" s="18"/>
      <c r="D1056"/>
      <c r="E1056"/>
      <c r="F1056"/>
      <c r="G1056"/>
      <c r="H1056"/>
      <c r="I1056"/>
      <c r="J1056"/>
      <c r="K1056"/>
      <c r="L1056"/>
      <c r="M1056"/>
      <c r="N1056"/>
      <c r="O1056"/>
      <c r="P1056"/>
      <c r="Q1056"/>
      <c r="R1056"/>
    </row>
    <row r="1057" spans="1:18" s="16" customFormat="1" x14ac:dyDescent="0.25">
      <c r="A1057" s="19"/>
      <c r="B1057" s="18"/>
      <c r="D1057"/>
      <c r="E1057"/>
      <c r="F1057"/>
      <c r="G1057"/>
      <c r="H1057"/>
      <c r="I1057"/>
      <c r="J1057"/>
      <c r="K1057"/>
      <c r="L1057"/>
      <c r="M1057"/>
      <c r="N1057"/>
      <c r="O1057"/>
      <c r="P1057"/>
      <c r="Q1057"/>
      <c r="R1057"/>
    </row>
    <row r="1058" spans="1:18" s="16" customFormat="1" x14ac:dyDescent="0.25">
      <c r="A1058" s="19"/>
      <c r="B1058" s="18"/>
      <c r="D1058"/>
      <c r="E1058"/>
      <c r="F1058"/>
      <c r="G1058"/>
      <c r="H1058"/>
      <c r="I1058"/>
      <c r="J1058"/>
      <c r="K1058"/>
      <c r="L1058"/>
      <c r="M1058"/>
      <c r="N1058"/>
      <c r="O1058"/>
      <c r="P1058"/>
      <c r="Q1058"/>
      <c r="R1058"/>
    </row>
    <row r="1059" spans="1:18" s="16" customFormat="1" x14ac:dyDescent="0.25">
      <c r="A1059" s="19"/>
      <c r="B1059" s="18"/>
      <c r="D1059"/>
      <c r="E1059"/>
      <c r="F1059"/>
      <c r="G1059"/>
      <c r="H1059"/>
      <c r="I1059"/>
      <c r="J1059"/>
      <c r="K1059"/>
      <c r="L1059"/>
      <c r="M1059"/>
      <c r="N1059"/>
      <c r="O1059"/>
      <c r="P1059"/>
      <c r="Q1059"/>
      <c r="R1059"/>
    </row>
    <row r="1060" spans="1:18" s="16" customFormat="1" x14ac:dyDescent="0.25">
      <c r="A1060" s="19"/>
      <c r="B1060" s="18"/>
      <c r="D1060"/>
      <c r="E1060"/>
      <c r="F1060"/>
      <c r="G1060"/>
      <c r="H1060"/>
      <c r="I1060"/>
      <c r="J1060"/>
      <c r="K1060"/>
      <c r="L1060"/>
      <c r="M1060"/>
      <c r="N1060"/>
      <c r="O1060"/>
      <c r="P1060"/>
      <c r="Q1060"/>
      <c r="R1060"/>
    </row>
    <row r="1061" spans="1:18" s="16" customFormat="1" x14ac:dyDescent="0.25">
      <c r="A1061" s="19"/>
      <c r="B1061" s="18"/>
      <c r="D1061"/>
      <c r="E1061"/>
      <c r="F1061"/>
      <c r="G1061"/>
      <c r="H1061"/>
      <c r="I1061"/>
      <c r="J1061"/>
      <c r="K1061"/>
      <c r="L1061"/>
      <c r="M1061"/>
      <c r="N1061"/>
      <c r="O1061"/>
      <c r="P1061"/>
      <c r="Q1061"/>
      <c r="R1061"/>
    </row>
    <row r="1062" spans="1:18" s="16" customFormat="1" x14ac:dyDescent="0.25">
      <c r="A1062" s="19"/>
      <c r="B1062" s="20"/>
      <c r="D1062"/>
      <c r="E1062"/>
      <c r="F1062"/>
      <c r="G1062"/>
      <c r="H1062"/>
      <c r="I1062"/>
      <c r="J1062"/>
      <c r="K1062"/>
      <c r="L1062"/>
      <c r="M1062"/>
      <c r="N1062"/>
      <c r="O1062"/>
      <c r="P1062"/>
      <c r="Q1062"/>
      <c r="R1062"/>
    </row>
    <row r="1063" spans="1:18" s="16" customFormat="1" x14ac:dyDescent="0.25">
      <c r="A1063" s="19"/>
      <c r="B1063" s="18"/>
      <c r="D1063"/>
      <c r="E1063"/>
      <c r="F1063"/>
      <c r="G1063"/>
      <c r="H1063"/>
      <c r="I1063"/>
      <c r="J1063"/>
      <c r="K1063"/>
      <c r="L1063"/>
      <c r="M1063"/>
      <c r="N1063"/>
      <c r="O1063"/>
      <c r="P1063"/>
      <c r="Q1063"/>
      <c r="R1063"/>
    </row>
    <row r="1064" spans="1:18" s="16" customFormat="1" x14ac:dyDescent="0.25">
      <c r="A1064" s="19"/>
      <c r="B1064" s="18"/>
      <c r="D1064"/>
      <c r="E1064"/>
      <c r="F1064"/>
      <c r="G1064"/>
      <c r="H1064"/>
      <c r="I1064"/>
      <c r="J1064"/>
      <c r="K1064"/>
      <c r="L1064"/>
      <c r="M1064"/>
      <c r="N1064"/>
      <c r="O1064"/>
      <c r="P1064"/>
      <c r="Q1064"/>
      <c r="R1064"/>
    </row>
    <row r="1065" spans="1:18" s="16" customFormat="1" x14ac:dyDescent="0.25">
      <c r="A1065" s="19"/>
      <c r="B1065" s="18"/>
      <c r="D1065"/>
      <c r="E1065"/>
      <c r="F1065"/>
      <c r="G1065"/>
      <c r="H1065"/>
      <c r="I1065"/>
      <c r="J1065"/>
      <c r="K1065"/>
      <c r="L1065"/>
      <c r="M1065"/>
      <c r="N1065"/>
      <c r="O1065"/>
      <c r="P1065"/>
      <c r="Q1065"/>
      <c r="R1065"/>
    </row>
    <row r="1066" spans="1:18" s="16" customFormat="1" x14ac:dyDescent="0.25">
      <c r="A1066" s="19"/>
      <c r="B1066" s="18"/>
      <c r="D1066"/>
      <c r="E1066"/>
      <c r="F1066"/>
      <c r="G1066"/>
      <c r="H1066"/>
      <c r="I1066"/>
      <c r="J1066"/>
      <c r="K1066"/>
      <c r="L1066"/>
      <c r="M1066"/>
      <c r="N1066"/>
      <c r="O1066"/>
      <c r="P1066"/>
      <c r="Q1066"/>
      <c r="R1066"/>
    </row>
    <row r="1067" spans="1:18" s="16" customFormat="1" x14ac:dyDescent="0.25">
      <c r="A1067" s="19"/>
      <c r="B1067" s="18"/>
      <c r="D1067"/>
      <c r="E1067"/>
      <c r="F1067"/>
      <c r="G1067"/>
      <c r="H1067"/>
      <c r="I1067"/>
      <c r="J1067"/>
      <c r="K1067"/>
      <c r="L1067"/>
      <c r="M1067"/>
      <c r="N1067"/>
      <c r="O1067"/>
      <c r="P1067"/>
      <c r="Q1067"/>
      <c r="R1067"/>
    </row>
    <row r="1068" spans="1:18" s="16" customFormat="1" x14ac:dyDescent="0.25">
      <c r="A1068" s="19"/>
      <c r="B1068" s="18"/>
      <c r="D1068"/>
      <c r="E1068"/>
      <c r="F1068"/>
      <c r="G1068"/>
      <c r="H1068"/>
      <c r="I1068"/>
      <c r="J1068"/>
      <c r="K1068"/>
      <c r="L1068"/>
      <c r="M1068"/>
      <c r="N1068"/>
      <c r="O1068"/>
      <c r="P1068"/>
      <c r="Q1068"/>
      <c r="R1068"/>
    </row>
    <row r="1069" spans="1:18" s="16" customFormat="1" x14ac:dyDescent="0.25">
      <c r="A1069" s="19"/>
      <c r="B1069" s="18"/>
      <c r="D1069"/>
      <c r="E1069"/>
      <c r="F1069"/>
      <c r="G1069"/>
      <c r="H1069"/>
      <c r="I1069"/>
      <c r="J1069"/>
      <c r="K1069"/>
      <c r="L1069"/>
      <c r="M1069"/>
      <c r="N1069"/>
      <c r="O1069"/>
      <c r="P1069"/>
      <c r="Q1069"/>
      <c r="R1069"/>
    </row>
    <row r="1070" spans="1:18" s="16" customFormat="1" x14ac:dyDescent="0.25">
      <c r="A1070" s="19"/>
      <c r="B1070" s="18"/>
      <c r="D1070"/>
      <c r="E1070"/>
      <c r="F1070"/>
      <c r="G1070"/>
      <c r="H1070"/>
      <c r="I1070"/>
      <c r="J1070"/>
      <c r="K1070"/>
      <c r="L1070"/>
      <c r="M1070"/>
      <c r="N1070"/>
      <c r="O1070"/>
      <c r="P1070"/>
      <c r="Q1070"/>
      <c r="R1070"/>
    </row>
    <row r="1071" spans="1:18" s="16" customFormat="1" x14ac:dyDescent="0.25">
      <c r="A1071" s="19"/>
      <c r="B1071" s="18"/>
      <c r="D1071"/>
      <c r="E1071"/>
      <c r="F1071"/>
      <c r="G1071"/>
      <c r="H1071"/>
      <c r="I1071"/>
      <c r="J1071"/>
      <c r="K1071"/>
      <c r="L1071"/>
      <c r="M1071"/>
      <c r="N1071"/>
      <c r="O1071"/>
      <c r="P1071"/>
      <c r="Q1071"/>
      <c r="R1071"/>
    </row>
    <row r="1072" spans="1:18" s="16" customFormat="1" x14ac:dyDescent="0.25">
      <c r="A1072" s="19"/>
      <c r="B1072" s="18"/>
      <c r="D1072"/>
      <c r="E1072"/>
      <c r="F1072"/>
      <c r="G1072"/>
      <c r="H1072"/>
      <c r="I1072"/>
      <c r="J1072"/>
      <c r="K1072"/>
      <c r="L1072"/>
      <c r="M1072"/>
      <c r="N1072"/>
      <c r="O1072"/>
      <c r="P1072"/>
      <c r="Q1072"/>
      <c r="R1072"/>
    </row>
    <row r="1073" spans="1:18" s="16" customFormat="1" x14ac:dyDescent="0.25">
      <c r="A1073" s="19"/>
      <c r="B1073" s="18"/>
      <c r="D1073"/>
      <c r="E1073"/>
      <c r="F1073"/>
      <c r="G1073"/>
      <c r="H1073"/>
      <c r="I1073"/>
      <c r="J1073"/>
      <c r="K1073"/>
      <c r="L1073"/>
      <c r="M1073"/>
      <c r="N1073"/>
      <c r="O1073"/>
      <c r="P1073"/>
      <c r="Q1073"/>
      <c r="R1073"/>
    </row>
    <row r="1074" spans="1:18" s="16" customFormat="1" x14ac:dyDescent="0.25">
      <c r="A1074" s="19"/>
      <c r="B1074" s="18"/>
      <c r="D1074"/>
      <c r="E1074"/>
      <c r="F1074"/>
      <c r="G1074"/>
      <c r="H1074"/>
      <c r="I1074"/>
      <c r="J1074"/>
      <c r="K1074"/>
      <c r="L1074"/>
      <c r="M1074"/>
      <c r="N1074"/>
      <c r="O1074"/>
      <c r="P1074"/>
      <c r="Q1074"/>
      <c r="R1074"/>
    </row>
    <row r="1075" spans="1:18" s="16" customFormat="1" x14ac:dyDescent="0.25">
      <c r="A1075" s="19"/>
      <c r="B1075" s="18"/>
      <c r="D1075"/>
      <c r="E1075"/>
      <c r="F1075"/>
      <c r="G1075"/>
      <c r="H1075"/>
      <c r="I1075"/>
      <c r="J1075"/>
      <c r="K1075"/>
      <c r="L1075"/>
      <c r="M1075"/>
      <c r="N1075"/>
      <c r="O1075"/>
      <c r="P1075"/>
      <c r="Q1075"/>
      <c r="R1075"/>
    </row>
    <row r="1076" spans="1:18" s="16" customFormat="1" x14ac:dyDescent="0.25">
      <c r="A1076" s="19"/>
      <c r="B1076" s="18"/>
      <c r="D1076"/>
      <c r="E1076"/>
      <c r="F1076"/>
      <c r="G1076"/>
      <c r="H1076"/>
      <c r="I1076"/>
      <c r="J1076"/>
      <c r="K1076"/>
      <c r="L1076"/>
      <c r="M1076"/>
      <c r="N1076"/>
      <c r="O1076"/>
      <c r="P1076"/>
      <c r="Q1076"/>
      <c r="R1076"/>
    </row>
    <row r="1077" spans="1:18" s="16" customFormat="1" x14ac:dyDescent="0.25">
      <c r="A1077" s="19"/>
      <c r="B1077" s="18"/>
      <c r="D1077"/>
      <c r="E1077"/>
      <c r="F1077"/>
      <c r="G1077"/>
      <c r="H1077"/>
      <c r="I1077"/>
      <c r="J1077"/>
      <c r="K1077"/>
      <c r="L1077"/>
      <c r="M1077"/>
      <c r="N1077"/>
      <c r="O1077"/>
      <c r="P1077"/>
      <c r="Q1077"/>
      <c r="R1077"/>
    </row>
    <row r="1078" spans="1:18" s="16" customFormat="1" x14ac:dyDescent="0.25">
      <c r="A1078" s="19"/>
      <c r="B1078" s="18"/>
      <c r="D1078"/>
      <c r="E1078"/>
      <c r="F1078"/>
      <c r="G1078"/>
      <c r="H1078"/>
      <c r="I1078"/>
      <c r="J1078"/>
      <c r="K1078"/>
      <c r="L1078"/>
      <c r="M1078"/>
      <c r="N1078"/>
      <c r="O1078"/>
      <c r="P1078"/>
      <c r="Q1078"/>
      <c r="R1078"/>
    </row>
    <row r="1079" spans="1:18" s="16" customFormat="1" x14ac:dyDescent="0.25">
      <c r="A1079" s="19"/>
      <c r="B1079" s="18"/>
      <c r="D1079"/>
      <c r="E1079"/>
      <c r="F1079"/>
      <c r="G1079"/>
      <c r="H1079"/>
      <c r="I1079"/>
      <c r="J1079"/>
      <c r="K1079"/>
      <c r="L1079"/>
      <c r="M1079"/>
      <c r="N1079"/>
      <c r="O1079"/>
      <c r="P1079"/>
      <c r="Q1079"/>
      <c r="R1079"/>
    </row>
    <row r="1080" spans="1:18" s="16" customFormat="1" x14ac:dyDescent="0.25">
      <c r="A1080" s="19"/>
      <c r="B1080" s="18"/>
      <c r="D1080"/>
      <c r="E1080"/>
      <c r="F1080"/>
      <c r="G1080"/>
      <c r="H1080"/>
      <c r="I1080"/>
      <c r="J1080"/>
      <c r="K1080"/>
      <c r="L1080"/>
      <c r="M1080"/>
      <c r="N1080"/>
      <c r="O1080"/>
      <c r="P1080"/>
      <c r="Q1080"/>
      <c r="R1080"/>
    </row>
    <row r="1081" spans="1:18" s="16" customFormat="1" x14ac:dyDescent="0.25">
      <c r="A1081" s="19"/>
      <c r="B1081" s="18"/>
      <c r="D1081"/>
      <c r="E1081"/>
      <c r="F1081"/>
      <c r="G1081"/>
      <c r="H1081"/>
      <c r="I1081"/>
      <c r="J1081"/>
      <c r="K1081"/>
      <c r="L1081"/>
      <c r="M1081"/>
      <c r="N1081"/>
      <c r="O1081"/>
      <c r="P1081"/>
      <c r="Q1081"/>
      <c r="R1081"/>
    </row>
    <row r="1082" spans="1:18" s="16" customFormat="1" x14ac:dyDescent="0.25">
      <c r="A1082" s="19"/>
      <c r="B1082" s="18"/>
      <c r="D1082"/>
      <c r="E1082"/>
      <c r="F1082"/>
      <c r="G1082"/>
      <c r="H1082"/>
      <c r="I1082"/>
      <c r="J1082"/>
      <c r="K1082"/>
      <c r="L1082"/>
      <c r="M1082"/>
      <c r="N1082"/>
      <c r="O1082"/>
      <c r="P1082"/>
      <c r="Q1082"/>
      <c r="R1082"/>
    </row>
    <row r="1083" spans="1:18" s="16" customFormat="1" x14ac:dyDescent="0.25">
      <c r="A1083" s="19"/>
      <c r="B1083" s="18"/>
      <c r="D1083"/>
      <c r="E1083"/>
      <c r="F1083"/>
      <c r="G1083"/>
      <c r="H1083"/>
      <c r="I1083"/>
      <c r="J1083"/>
      <c r="K1083"/>
      <c r="L1083"/>
      <c r="M1083"/>
      <c r="N1083"/>
      <c r="O1083"/>
      <c r="P1083"/>
      <c r="Q1083"/>
      <c r="R1083"/>
    </row>
    <row r="1084" spans="1:18" s="16" customFormat="1" x14ac:dyDescent="0.25">
      <c r="A1084" s="19"/>
      <c r="B1084" s="18"/>
      <c r="D1084"/>
      <c r="E1084"/>
      <c r="F1084"/>
      <c r="G1084"/>
      <c r="H1084"/>
      <c r="I1084"/>
      <c r="J1084"/>
      <c r="K1084"/>
      <c r="L1084"/>
      <c r="M1084"/>
      <c r="N1084"/>
      <c r="O1084"/>
      <c r="P1084"/>
      <c r="Q1084"/>
      <c r="R1084"/>
    </row>
    <row r="1085" spans="1:18" s="16" customFormat="1" x14ac:dyDescent="0.25">
      <c r="A1085" s="19"/>
      <c r="B1085" s="18"/>
      <c r="D1085"/>
      <c r="E1085"/>
      <c r="F1085"/>
      <c r="G1085"/>
      <c r="H1085"/>
      <c r="I1085"/>
      <c r="J1085"/>
      <c r="K1085"/>
      <c r="L1085"/>
      <c r="M1085"/>
      <c r="N1085"/>
      <c r="O1085"/>
      <c r="P1085"/>
      <c r="Q1085"/>
      <c r="R1085"/>
    </row>
    <row r="1086" spans="1:18" s="16" customFormat="1" x14ac:dyDescent="0.25">
      <c r="A1086" s="19"/>
      <c r="B1086" s="18"/>
      <c r="D1086"/>
      <c r="E1086"/>
      <c r="F1086"/>
      <c r="G1086"/>
      <c r="H1086"/>
      <c r="I1086"/>
      <c r="J1086"/>
      <c r="K1086"/>
      <c r="L1086"/>
      <c r="M1086"/>
      <c r="N1086"/>
      <c r="O1086"/>
      <c r="P1086"/>
      <c r="Q1086"/>
      <c r="R1086"/>
    </row>
    <row r="1087" spans="1:18" s="16" customFormat="1" x14ac:dyDescent="0.25">
      <c r="A1087" s="19"/>
      <c r="B1087" s="18"/>
      <c r="D1087"/>
      <c r="E1087"/>
      <c r="F1087"/>
      <c r="G1087"/>
      <c r="H1087"/>
      <c r="I1087"/>
      <c r="J1087"/>
      <c r="K1087"/>
      <c r="L1087"/>
      <c r="M1087"/>
      <c r="N1087"/>
      <c r="O1087"/>
      <c r="P1087"/>
      <c r="Q1087"/>
      <c r="R1087"/>
    </row>
    <row r="1088" spans="1:18" s="16" customFormat="1" x14ac:dyDescent="0.25">
      <c r="A1088" s="19"/>
      <c r="B1088" s="18"/>
      <c r="D1088"/>
      <c r="E1088"/>
      <c r="F1088"/>
      <c r="G1088"/>
      <c r="H1088"/>
      <c r="I1088"/>
      <c r="J1088"/>
      <c r="K1088"/>
      <c r="L1088"/>
      <c r="M1088"/>
      <c r="N1088"/>
      <c r="O1088"/>
      <c r="P1088"/>
      <c r="Q1088"/>
      <c r="R1088"/>
    </row>
    <row r="1089" spans="1:18" s="16" customFormat="1" x14ac:dyDescent="0.25">
      <c r="A1089" s="19"/>
      <c r="B1089" s="18"/>
      <c r="D1089"/>
      <c r="E1089"/>
      <c r="F1089"/>
      <c r="G1089"/>
      <c r="H1089"/>
      <c r="I1089"/>
      <c r="J1089"/>
      <c r="K1089"/>
      <c r="L1089"/>
      <c r="M1089"/>
      <c r="N1089"/>
      <c r="O1089"/>
      <c r="P1089"/>
      <c r="Q1089"/>
      <c r="R1089"/>
    </row>
    <row r="1090" spans="1:18" s="16" customFormat="1" x14ac:dyDescent="0.25">
      <c r="A1090" s="19"/>
      <c r="B1090" s="18"/>
      <c r="D1090"/>
      <c r="E1090"/>
      <c r="F1090"/>
      <c r="G1090"/>
      <c r="H1090"/>
      <c r="I1090"/>
      <c r="J1090"/>
      <c r="K1090"/>
      <c r="L1090"/>
      <c r="M1090"/>
      <c r="N1090"/>
      <c r="O1090"/>
      <c r="P1090"/>
      <c r="Q1090"/>
      <c r="R1090"/>
    </row>
    <row r="1091" spans="1:18" s="16" customFormat="1" x14ac:dyDescent="0.25">
      <c r="A1091" s="19"/>
      <c r="B1091" s="18"/>
      <c r="D1091"/>
      <c r="E1091"/>
      <c r="F1091"/>
      <c r="G1091"/>
      <c r="H1091"/>
      <c r="I1091"/>
      <c r="J1091"/>
      <c r="K1091"/>
      <c r="L1091"/>
      <c r="M1091"/>
      <c r="N1091"/>
      <c r="O1091"/>
      <c r="P1091"/>
      <c r="Q1091"/>
      <c r="R1091"/>
    </row>
    <row r="1092" spans="1:18" s="16" customFormat="1" x14ac:dyDescent="0.25">
      <c r="A1092" s="19"/>
      <c r="B1092" s="18"/>
      <c r="D1092"/>
      <c r="E1092"/>
      <c r="F1092"/>
      <c r="G1092"/>
      <c r="H1092"/>
      <c r="I1092"/>
      <c r="J1092"/>
      <c r="K1092"/>
      <c r="L1092"/>
      <c r="M1092"/>
      <c r="N1092"/>
      <c r="O1092"/>
      <c r="P1092"/>
      <c r="Q1092"/>
      <c r="R1092"/>
    </row>
    <row r="1093" spans="1:18" s="16" customFormat="1" x14ac:dyDescent="0.25">
      <c r="A1093" s="19"/>
      <c r="B1093" s="18"/>
      <c r="D1093"/>
      <c r="E1093"/>
      <c r="F1093"/>
      <c r="G1093"/>
      <c r="H1093"/>
      <c r="I1093"/>
      <c r="J1093"/>
      <c r="K1093"/>
      <c r="L1093"/>
      <c r="M1093"/>
      <c r="N1093"/>
      <c r="O1093"/>
      <c r="P1093"/>
      <c r="Q1093"/>
      <c r="R1093"/>
    </row>
    <row r="1094" spans="1:18" s="16" customFormat="1" x14ac:dyDescent="0.25">
      <c r="A1094" s="19"/>
      <c r="B1094" s="18"/>
      <c r="D1094"/>
      <c r="E1094"/>
      <c r="F1094"/>
      <c r="G1094"/>
      <c r="H1094"/>
      <c r="I1094"/>
      <c r="J1094"/>
      <c r="K1094"/>
      <c r="L1094"/>
      <c r="M1094"/>
      <c r="N1094"/>
      <c r="O1094"/>
      <c r="P1094"/>
      <c r="Q1094"/>
      <c r="R1094"/>
    </row>
    <row r="1095" spans="1:18" s="16" customFormat="1" x14ac:dyDescent="0.25">
      <c r="A1095" s="19"/>
      <c r="B1095" s="18"/>
      <c r="D1095"/>
      <c r="E1095"/>
      <c r="F1095"/>
      <c r="G1095"/>
      <c r="H1095"/>
      <c r="I1095"/>
      <c r="J1095"/>
      <c r="K1095"/>
      <c r="L1095"/>
      <c r="M1095"/>
      <c r="N1095"/>
      <c r="O1095"/>
      <c r="P1095"/>
      <c r="Q1095"/>
      <c r="R1095"/>
    </row>
    <row r="1096" spans="1:18" s="16" customFormat="1" x14ac:dyDescent="0.25">
      <c r="A1096" s="19"/>
      <c r="B1096" s="18"/>
      <c r="D1096"/>
      <c r="E1096"/>
      <c r="F1096"/>
      <c r="G1096"/>
      <c r="H1096"/>
      <c r="I1096"/>
      <c r="J1096"/>
      <c r="K1096"/>
      <c r="L1096"/>
      <c r="M1096"/>
      <c r="N1096"/>
      <c r="O1096"/>
      <c r="P1096"/>
      <c r="Q1096"/>
      <c r="R1096"/>
    </row>
    <row r="1097" spans="1:18" s="16" customFormat="1" x14ac:dyDescent="0.25">
      <c r="A1097" s="19"/>
      <c r="B1097" s="18"/>
      <c r="D1097"/>
      <c r="E1097"/>
      <c r="F1097"/>
      <c r="G1097"/>
      <c r="H1097"/>
      <c r="I1097"/>
      <c r="J1097"/>
      <c r="K1097"/>
      <c r="L1097"/>
      <c r="M1097"/>
      <c r="N1097"/>
      <c r="O1097"/>
      <c r="P1097"/>
      <c r="Q1097"/>
      <c r="R1097"/>
    </row>
    <row r="1098" spans="1:18" s="16" customFormat="1" x14ac:dyDescent="0.25">
      <c r="A1098" s="19"/>
      <c r="B1098" s="18"/>
      <c r="D1098"/>
      <c r="E1098"/>
      <c r="F1098"/>
      <c r="G1098"/>
      <c r="H1098"/>
      <c r="I1098"/>
      <c r="J1098"/>
      <c r="K1098"/>
      <c r="L1098"/>
      <c r="M1098"/>
      <c r="N1098"/>
      <c r="O1098"/>
      <c r="P1098"/>
      <c r="Q1098"/>
      <c r="R1098"/>
    </row>
    <row r="1099" spans="1:18" s="16" customFormat="1" x14ac:dyDescent="0.25">
      <c r="A1099" s="19"/>
      <c r="B1099" s="18"/>
      <c r="D1099"/>
      <c r="E1099"/>
      <c r="F1099"/>
      <c r="G1099"/>
      <c r="H1099"/>
      <c r="I1099"/>
      <c r="J1099"/>
      <c r="K1099"/>
      <c r="L1099"/>
      <c r="M1099"/>
      <c r="N1099"/>
      <c r="O1099"/>
      <c r="P1099"/>
      <c r="Q1099"/>
      <c r="R1099"/>
    </row>
    <row r="1100" spans="1:18" s="16" customFormat="1" x14ac:dyDescent="0.25">
      <c r="A1100" s="19"/>
      <c r="B1100" s="18"/>
      <c r="D1100"/>
      <c r="E1100"/>
      <c r="F1100"/>
      <c r="G1100"/>
      <c r="H1100"/>
      <c r="I1100"/>
      <c r="J1100"/>
      <c r="K1100"/>
      <c r="L1100"/>
      <c r="M1100"/>
      <c r="N1100"/>
      <c r="O1100"/>
      <c r="P1100"/>
      <c r="Q1100"/>
      <c r="R1100"/>
    </row>
    <row r="1101" spans="1:18" s="16" customFormat="1" x14ac:dyDescent="0.25">
      <c r="A1101" s="19"/>
      <c r="B1101" s="18"/>
      <c r="D1101"/>
      <c r="E1101"/>
      <c r="F1101"/>
      <c r="G1101"/>
      <c r="H1101"/>
      <c r="I1101"/>
      <c r="J1101"/>
      <c r="K1101"/>
      <c r="L1101"/>
      <c r="M1101"/>
      <c r="N1101"/>
      <c r="O1101"/>
      <c r="P1101"/>
      <c r="Q1101"/>
      <c r="R1101"/>
    </row>
    <row r="1102" spans="1:18" s="16" customFormat="1" x14ac:dyDescent="0.25">
      <c r="A1102" s="19"/>
      <c r="B1102" s="18"/>
      <c r="D1102"/>
      <c r="E1102"/>
      <c r="F1102"/>
      <c r="G1102"/>
      <c r="H1102"/>
      <c r="I1102"/>
      <c r="J1102"/>
      <c r="K1102"/>
      <c r="L1102"/>
      <c r="M1102"/>
      <c r="N1102"/>
      <c r="O1102"/>
      <c r="P1102"/>
      <c r="Q1102"/>
      <c r="R1102"/>
    </row>
    <row r="1103" spans="1:18" s="16" customFormat="1" x14ac:dyDescent="0.25">
      <c r="A1103" s="19"/>
      <c r="B1103" s="18"/>
      <c r="D1103"/>
      <c r="E1103"/>
      <c r="F1103"/>
      <c r="G1103"/>
      <c r="H1103"/>
      <c r="I1103"/>
      <c r="J1103"/>
      <c r="K1103"/>
      <c r="L1103"/>
      <c r="M1103"/>
      <c r="N1103"/>
      <c r="O1103"/>
      <c r="P1103"/>
      <c r="Q1103"/>
      <c r="R1103"/>
    </row>
    <row r="1104" spans="1:18" s="16" customFormat="1" x14ac:dyDescent="0.25">
      <c r="A1104" s="19"/>
      <c r="B1104" s="18"/>
      <c r="D1104"/>
      <c r="E1104"/>
      <c r="F1104"/>
      <c r="G1104"/>
      <c r="H1104"/>
      <c r="I1104"/>
      <c r="J1104"/>
      <c r="K1104"/>
      <c r="L1104"/>
      <c r="M1104"/>
      <c r="N1104"/>
      <c r="O1104"/>
      <c r="P1104"/>
      <c r="Q1104"/>
      <c r="R1104"/>
    </row>
    <row r="1105" spans="1:18" s="16" customFormat="1" x14ac:dyDescent="0.25">
      <c r="A1105" s="19"/>
      <c r="B1105" s="18"/>
      <c r="D1105"/>
      <c r="E1105"/>
      <c r="F1105"/>
      <c r="G1105"/>
      <c r="H1105"/>
      <c r="I1105"/>
      <c r="J1105"/>
      <c r="K1105"/>
      <c r="L1105"/>
      <c r="M1105"/>
      <c r="N1105"/>
      <c r="O1105"/>
      <c r="P1105"/>
      <c r="Q1105"/>
      <c r="R1105"/>
    </row>
    <row r="1106" spans="1:18" s="16" customFormat="1" x14ac:dyDescent="0.25">
      <c r="A1106" s="19"/>
      <c r="B1106" s="18"/>
      <c r="D1106"/>
      <c r="E1106"/>
      <c r="F1106"/>
      <c r="G1106"/>
      <c r="H1106"/>
      <c r="I1106"/>
      <c r="J1106"/>
      <c r="K1106"/>
      <c r="L1106"/>
      <c r="M1106"/>
      <c r="N1106"/>
      <c r="O1106"/>
      <c r="P1106"/>
      <c r="Q1106"/>
      <c r="R1106"/>
    </row>
    <row r="1107" spans="1:18" s="16" customFormat="1" x14ac:dyDescent="0.25">
      <c r="A1107" s="19"/>
      <c r="B1107" s="18"/>
      <c r="D1107"/>
      <c r="E1107"/>
      <c r="F1107"/>
      <c r="G1107"/>
      <c r="H1107"/>
      <c r="I1107"/>
      <c r="J1107"/>
      <c r="K1107"/>
      <c r="L1107"/>
      <c r="M1107"/>
      <c r="N1107"/>
      <c r="O1107"/>
      <c r="P1107"/>
      <c r="Q1107"/>
      <c r="R1107"/>
    </row>
    <row r="1108" spans="1:18" s="16" customFormat="1" x14ac:dyDescent="0.25">
      <c r="A1108" s="19"/>
      <c r="B1108" s="18"/>
      <c r="D1108"/>
      <c r="E1108"/>
      <c r="F1108"/>
      <c r="G1108"/>
      <c r="H1108"/>
      <c r="I1108"/>
      <c r="J1108"/>
      <c r="K1108"/>
      <c r="L1108"/>
      <c r="M1108"/>
      <c r="N1108"/>
      <c r="O1108"/>
      <c r="P1108"/>
      <c r="Q1108"/>
      <c r="R1108"/>
    </row>
    <row r="1109" spans="1:18" s="16" customFormat="1" x14ac:dyDescent="0.25">
      <c r="A1109" s="19"/>
      <c r="B1109" s="18"/>
      <c r="D1109"/>
      <c r="E1109"/>
      <c r="F1109"/>
      <c r="G1109"/>
      <c r="H1109"/>
      <c r="I1109"/>
      <c r="J1109"/>
      <c r="K1109"/>
      <c r="L1109"/>
      <c r="M1109"/>
      <c r="N1109"/>
      <c r="O1109"/>
      <c r="P1109"/>
      <c r="Q1109"/>
      <c r="R1109"/>
    </row>
    <row r="1110" spans="1:18" s="16" customFormat="1" x14ac:dyDescent="0.25">
      <c r="A1110" s="19"/>
      <c r="B1110" s="18"/>
      <c r="D1110"/>
      <c r="E1110"/>
      <c r="F1110"/>
      <c r="G1110"/>
      <c r="H1110"/>
      <c r="I1110"/>
      <c r="J1110"/>
      <c r="K1110"/>
      <c r="L1110"/>
      <c r="M1110"/>
      <c r="N1110"/>
      <c r="O1110"/>
      <c r="P1110"/>
      <c r="Q1110"/>
      <c r="R1110"/>
    </row>
    <row r="1111" spans="1:18" s="16" customFormat="1" x14ac:dyDescent="0.25">
      <c r="A1111" s="19"/>
      <c r="B1111" s="18"/>
      <c r="D1111"/>
      <c r="E1111"/>
      <c r="F1111"/>
      <c r="G1111"/>
      <c r="H1111"/>
      <c r="I1111"/>
      <c r="J1111"/>
      <c r="K1111"/>
      <c r="L1111"/>
      <c r="M1111"/>
      <c r="N1111"/>
      <c r="O1111"/>
      <c r="P1111"/>
      <c r="Q1111"/>
      <c r="R1111"/>
    </row>
    <row r="1112" spans="1:18" s="16" customFormat="1" x14ac:dyDescent="0.25">
      <c r="A1112" s="19"/>
      <c r="B1112" s="20"/>
      <c r="D1112"/>
      <c r="E1112"/>
      <c r="F1112"/>
      <c r="G1112"/>
      <c r="H1112"/>
      <c r="I1112"/>
      <c r="J1112"/>
      <c r="K1112"/>
      <c r="L1112"/>
      <c r="M1112"/>
      <c r="N1112"/>
      <c r="O1112"/>
      <c r="P1112"/>
      <c r="Q1112"/>
      <c r="R1112"/>
    </row>
    <row r="1113" spans="1:18" s="16" customFormat="1" x14ac:dyDescent="0.25">
      <c r="A1113" s="19"/>
      <c r="B1113" s="18"/>
      <c r="D1113"/>
      <c r="E1113"/>
      <c r="F1113"/>
      <c r="G1113"/>
      <c r="H1113"/>
      <c r="I1113"/>
      <c r="J1113"/>
      <c r="K1113"/>
      <c r="L1113"/>
      <c r="M1113"/>
      <c r="N1113"/>
      <c r="O1113"/>
      <c r="P1113"/>
      <c r="Q1113"/>
      <c r="R1113"/>
    </row>
    <row r="1114" spans="1:18" s="16" customFormat="1" x14ac:dyDescent="0.25">
      <c r="A1114" s="19"/>
      <c r="B1114" s="18"/>
      <c r="D1114"/>
      <c r="E1114"/>
      <c r="F1114"/>
      <c r="G1114"/>
      <c r="H1114"/>
      <c r="I1114"/>
      <c r="J1114"/>
      <c r="K1114"/>
      <c r="L1114"/>
      <c r="M1114"/>
      <c r="N1114"/>
      <c r="O1114"/>
      <c r="P1114"/>
      <c r="Q1114"/>
      <c r="R1114"/>
    </row>
    <row r="1115" spans="1:18" s="16" customFormat="1" x14ac:dyDescent="0.25">
      <c r="A1115" s="19"/>
      <c r="B1115" s="18"/>
      <c r="D1115"/>
      <c r="E1115"/>
      <c r="F1115"/>
      <c r="G1115"/>
      <c r="H1115"/>
      <c r="I1115"/>
      <c r="J1115"/>
      <c r="K1115"/>
      <c r="L1115"/>
      <c r="M1115"/>
      <c r="N1115"/>
      <c r="O1115"/>
      <c r="P1115"/>
      <c r="Q1115"/>
      <c r="R1115"/>
    </row>
    <row r="1116" spans="1:18" s="16" customFormat="1" x14ac:dyDescent="0.25">
      <c r="A1116" s="19"/>
      <c r="B1116" s="18"/>
      <c r="D1116"/>
      <c r="E1116"/>
      <c r="F1116"/>
      <c r="G1116"/>
      <c r="H1116"/>
      <c r="I1116"/>
      <c r="J1116"/>
      <c r="K1116"/>
      <c r="L1116"/>
      <c r="M1116"/>
      <c r="N1116"/>
      <c r="O1116"/>
      <c r="P1116"/>
      <c r="Q1116"/>
      <c r="R1116"/>
    </row>
    <row r="1117" spans="1:18" s="16" customFormat="1" x14ac:dyDescent="0.25">
      <c r="A1117" s="19"/>
      <c r="B1117" s="18"/>
      <c r="D1117"/>
      <c r="E1117"/>
      <c r="F1117"/>
      <c r="G1117"/>
      <c r="H1117"/>
      <c r="I1117"/>
      <c r="J1117"/>
      <c r="K1117"/>
      <c r="L1117"/>
      <c r="M1117"/>
      <c r="N1117"/>
      <c r="O1117"/>
      <c r="P1117"/>
      <c r="Q1117"/>
      <c r="R1117"/>
    </row>
    <row r="1118" spans="1:18" s="16" customFormat="1" x14ac:dyDescent="0.25">
      <c r="A1118" s="19"/>
      <c r="B1118" s="18"/>
      <c r="D1118"/>
      <c r="E1118"/>
      <c r="F1118"/>
      <c r="G1118"/>
      <c r="H1118"/>
      <c r="I1118"/>
      <c r="J1118"/>
      <c r="K1118"/>
      <c r="L1118"/>
      <c r="M1118"/>
      <c r="N1118"/>
      <c r="O1118"/>
      <c r="P1118"/>
      <c r="Q1118"/>
      <c r="R1118"/>
    </row>
    <row r="1119" spans="1:18" s="16" customFormat="1" x14ac:dyDescent="0.25">
      <c r="A1119" s="19"/>
      <c r="B1119" s="18"/>
      <c r="D1119"/>
      <c r="E1119"/>
      <c r="F1119"/>
      <c r="G1119"/>
      <c r="H1119"/>
      <c r="I1119"/>
      <c r="J1119"/>
      <c r="K1119"/>
      <c r="L1119"/>
      <c r="M1119"/>
      <c r="N1119"/>
      <c r="O1119"/>
      <c r="P1119"/>
      <c r="Q1119"/>
      <c r="R1119"/>
    </row>
    <row r="1120" spans="1:18" s="16" customFormat="1" x14ac:dyDescent="0.25">
      <c r="A1120" s="19"/>
      <c r="B1120" s="18"/>
      <c r="D1120"/>
      <c r="E1120"/>
      <c r="F1120"/>
      <c r="G1120"/>
      <c r="H1120"/>
      <c r="I1120"/>
      <c r="J1120"/>
      <c r="K1120"/>
      <c r="L1120"/>
      <c r="M1120"/>
      <c r="N1120"/>
      <c r="O1120"/>
      <c r="P1120"/>
      <c r="Q1120"/>
      <c r="R1120"/>
    </row>
    <row r="1121" spans="1:18" s="16" customFormat="1" x14ac:dyDescent="0.25">
      <c r="A1121" s="19"/>
      <c r="B1121" s="18"/>
      <c r="D1121"/>
      <c r="E1121"/>
      <c r="F1121"/>
      <c r="G1121"/>
      <c r="H1121"/>
      <c r="I1121"/>
      <c r="J1121"/>
      <c r="K1121"/>
      <c r="L1121"/>
      <c r="M1121"/>
      <c r="N1121"/>
      <c r="O1121"/>
      <c r="P1121"/>
      <c r="Q1121"/>
      <c r="R1121"/>
    </row>
    <row r="1122" spans="1:18" s="16" customFormat="1" x14ac:dyDescent="0.25">
      <c r="A1122" s="19"/>
      <c r="B1122" s="18"/>
      <c r="D1122"/>
      <c r="E1122"/>
      <c r="F1122"/>
      <c r="G1122"/>
      <c r="H1122"/>
      <c r="I1122"/>
      <c r="J1122"/>
      <c r="K1122"/>
      <c r="L1122"/>
      <c r="M1122"/>
      <c r="N1122"/>
      <c r="O1122"/>
      <c r="P1122"/>
      <c r="Q1122"/>
      <c r="R1122"/>
    </row>
    <row r="1123" spans="1:18" s="16" customFormat="1" x14ac:dyDescent="0.25">
      <c r="A1123" s="19"/>
      <c r="B1123" s="18"/>
      <c r="D1123"/>
      <c r="E1123"/>
      <c r="F1123"/>
      <c r="G1123"/>
      <c r="H1123"/>
      <c r="I1123"/>
      <c r="J1123"/>
      <c r="K1123"/>
      <c r="L1123"/>
      <c r="M1123"/>
      <c r="N1123"/>
      <c r="O1123"/>
      <c r="P1123"/>
      <c r="Q1123"/>
      <c r="R1123"/>
    </row>
    <row r="1124" spans="1:18" s="16" customFormat="1" x14ac:dyDescent="0.25">
      <c r="A1124" s="19"/>
      <c r="B1124" s="18"/>
      <c r="D1124"/>
      <c r="E1124"/>
      <c r="F1124"/>
      <c r="G1124"/>
      <c r="H1124"/>
      <c r="I1124"/>
      <c r="J1124"/>
      <c r="K1124"/>
      <c r="L1124"/>
      <c r="M1124"/>
      <c r="N1124"/>
      <c r="O1124"/>
      <c r="P1124"/>
      <c r="Q1124"/>
      <c r="R1124"/>
    </row>
    <row r="1125" spans="1:18" s="16" customFormat="1" x14ac:dyDescent="0.25">
      <c r="A1125" s="19"/>
      <c r="B1125" s="18"/>
      <c r="D1125"/>
      <c r="E1125"/>
      <c r="F1125"/>
      <c r="G1125"/>
      <c r="H1125"/>
      <c r="I1125"/>
      <c r="J1125"/>
      <c r="K1125"/>
      <c r="L1125"/>
      <c r="M1125"/>
      <c r="N1125"/>
      <c r="O1125"/>
      <c r="P1125"/>
      <c r="Q1125"/>
      <c r="R1125"/>
    </row>
    <row r="1126" spans="1:18" s="16" customFormat="1" x14ac:dyDescent="0.25">
      <c r="A1126" s="19"/>
      <c r="B1126" s="18"/>
      <c r="D1126"/>
      <c r="E1126"/>
      <c r="F1126"/>
      <c r="G1126"/>
      <c r="H1126"/>
      <c r="I1126"/>
      <c r="J1126"/>
      <c r="K1126"/>
      <c r="L1126"/>
      <c r="M1126"/>
      <c r="N1126"/>
      <c r="O1126"/>
      <c r="P1126"/>
      <c r="Q1126"/>
      <c r="R1126"/>
    </row>
    <row r="1127" spans="1:18" s="16" customFormat="1" x14ac:dyDescent="0.25">
      <c r="A1127" s="19"/>
      <c r="B1127" s="18"/>
      <c r="D1127"/>
      <c r="E1127"/>
      <c r="F1127"/>
      <c r="G1127"/>
      <c r="H1127"/>
      <c r="I1127"/>
      <c r="J1127"/>
      <c r="K1127"/>
      <c r="L1127"/>
      <c r="M1127"/>
      <c r="N1127"/>
      <c r="O1127"/>
      <c r="P1127"/>
      <c r="Q1127"/>
      <c r="R1127"/>
    </row>
    <row r="1128" spans="1:18" s="16" customFormat="1" x14ac:dyDescent="0.25">
      <c r="A1128" s="19"/>
      <c r="B1128" s="18"/>
      <c r="D1128"/>
      <c r="E1128"/>
      <c r="F1128"/>
      <c r="G1128"/>
      <c r="H1128"/>
      <c r="I1128"/>
      <c r="J1128"/>
      <c r="K1128"/>
      <c r="L1128"/>
      <c r="M1128"/>
      <c r="N1128"/>
      <c r="O1128"/>
      <c r="P1128"/>
      <c r="Q1128"/>
      <c r="R1128"/>
    </row>
    <row r="1129" spans="1:18" s="16" customFormat="1" x14ac:dyDescent="0.25">
      <c r="A1129" s="19"/>
      <c r="B1129" s="18"/>
      <c r="D1129"/>
      <c r="E1129"/>
      <c r="F1129"/>
      <c r="G1129"/>
      <c r="H1129"/>
      <c r="I1129"/>
      <c r="J1129"/>
      <c r="K1129"/>
      <c r="L1129"/>
      <c r="M1129"/>
      <c r="N1129"/>
      <c r="O1129"/>
      <c r="P1129"/>
      <c r="Q1129"/>
      <c r="R1129"/>
    </row>
    <row r="1130" spans="1:18" s="16" customFormat="1" x14ac:dyDescent="0.25">
      <c r="A1130" s="19"/>
      <c r="B1130" s="18"/>
      <c r="D1130"/>
      <c r="E1130"/>
      <c r="F1130"/>
      <c r="G1130"/>
      <c r="H1130"/>
      <c r="I1130"/>
      <c r="J1130"/>
      <c r="K1130"/>
      <c r="L1130"/>
      <c r="M1130"/>
      <c r="N1130"/>
      <c r="O1130"/>
      <c r="P1130"/>
      <c r="Q1130"/>
      <c r="R1130"/>
    </row>
    <row r="1131" spans="1:18" s="16" customFormat="1" x14ac:dyDescent="0.25">
      <c r="A1131" s="19"/>
      <c r="B1131" s="18"/>
      <c r="D1131"/>
      <c r="E1131"/>
      <c r="F1131"/>
      <c r="G1131"/>
      <c r="H1131"/>
      <c r="I1131"/>
      <c r="J1131"/>
      <c r="K1131"/>
      <c r="L1131"/>
      <c r="M1131"/>
      <c r="N1131"/>
      <c r="O1131"/>
      <c r="P1131"/>
      <c r="Q1131"/>
      <c r="R1131"/>
    </row>
    <row r="1132" spans="1:18" s="16" customFormat="1" x14ac:dyDescent="0.25">
      <c r="A1132" s="19"/>
      <c r="B1132" s="18"/>
      <c r="D1132"/>
      <c r="E1132"/>
      <c r="F1132"/>
      <c r="G1132"/>
      <c r="H1132"/>
      <c r="I1132"/>
      <c r="J1132"/>
      <c r="K1132"/>
      <c r="L1132"/>
      <c r="M1132"/>
      <c r="N1132"/>
      <c r="O1132"/>
      <c r="P1132"/>
      <c r="Q1132"/>
      <c r="R1132"/>
    </row>
    <row r="1133" spans="1:18" s="16" customFormat="1" x14ac:dyDescent="0.25">
      <c r="A1133" s="19"/>
      <c r="B1133" s="18"/>
      <c r="D1133"/>
      <c r="E1133"/>
      <c r="F1133"/>
      <c r="G1133"/>
      <c r="H1133"/>
      <c r="I1133"/>
      <c r="J1133"/>
      <c r="K1133"/>
      <c r="L1133"/>
      <c r="M1133"/>
      <c r="N1133"/>
      <c r="O1133"/>
      <c r="P1133"/>
      <c r="Q1133"/>
      <c r="R1133"/>
    </row>
    <row r="1134" spans="1:18" s="16" customFormat="1" x14ac:dyDescent="0.25">
      <c r="A1134" s="19"/>
      <c r="B1134" s="18"/>
      <c r="D1134"/>
      <c r="E1134"/>
      <c r="F1134"/>
      <c r="G1134"/>
      <c r="H1134"/>
      <c r="I1134"/>
      <c r="J1134"/>
      <c r="K1134"/>
      <c r="L1134"/>
      <c r="M1134"/>
      <c r="N1134"/>
      <c r="O1134"/>
      <c r="P1134"/>
      <c r="Q1134"/>
      <c r="R1134"/>
    </row>
    <row r="1135" spans="1:18" s="16" customFormat="1" x14ac:dyDescent="0.25">
      <c r="A1135" s="19"/>
      <c r="B1135" s="18"/>
      <c r="D1135"/>
      <c r="E1135"/>
      <c r="F1135"/>
      <c r="G1135"/>
      <c r="H1135"/>
      <c r="I1135"/>
      <c r="J1135"/>
      <c r="K1135"/>
      <c r="L1135"/>
      <c r="M1135"/>
      <c r="N1135"/>
      <c r="O1135"/>
      <c r="P1135"/>
      <c r="Q1135"/>
      <c r="R1135"/>
    </row>
    <row r="1136" spans="1:18" s="16" customFormat="1" x14ac:dyDescent="0.25">
      <c r="A1136" s="19"/>
      <c r="B1136" s="18"/>
      <c r="D1136"/>
      <c r="E1136"/>
      <c r="F1136"/>
      <c r="G1136"/>
      <c r="H1136"/>
      <c r="I1136"/>
      <c r="J1136"/>
      <c r="K1136"/>
      <c r="L1136"/>
      <c r="M1136"/>
      <c r="N1136"/>
      <c r="O1136"/>
      <c r="P1136"/>
      <c r="Q1136"/>
      <c r="R1136"/>
    </row>
    <row r="1137" spans="1:18" s="16" customFormat="1" x14ac:dyDescent="0.25">
      <c r="A1137" s="19"/>
      <c r="B1137" s="18"/>
      <c r="D1137"/>
      <c r="E1137"/>
      <c r="F1137"/>
      <c r="G1137"/>
      <c r="H1137"/>
      <c r="I1137"/>
      <c r="J1137"/>
      <c r="K1137"/>
      <c r="L1137"/>
      <c r="M1137"/>
      <c r="N1137"/>
      <c r="O1137"/>
      <c r="P1137"/>
      <c r="Q1137"/>
      <c r="R1137"/>
    </row>
    <row r="1138" spans="1:18" s="16" customFormat="1" x14ac:dyDescent="0.25">
      <c r="A1138" s="19"/>
      <c r="B1138" s="18"/>
      <c r="D1138"/>
      <c r="E1138"/>
      <c r="F1138"/>
      <c r="G1138"/>
      <c r="H1138"/>
      <c r="I1138"/>
      <c r="J1138"/>
      <c r="K1138"/>
      <c r="L1138"/>
      <c r="M1138"/>
      <c r="N1138"/>
      <c r="O1138"/>
      <c r="P1138"/>
      <c r="Q1138"/>
      <c r="R1138"/>
    </row>
    <row r="1139" spans="1:18" s="16" customFormat="1" x14ac:dyDescent="0.25">
      <c r="A1139" s="19"/>
      <c r="B1139" s="18"/>
      <c r="D1139"/>
      <c r="E1139"/>
      <c r="F1139"/>
      <c r="G1139"/>
      <c r="H1139"/>
      <c r="I1139"/>
      <c r="J1139"/>
      <c r="K1139"/>
      <c r="L1139"/>
      <c r="M1139"/>
      <c r="N1139"/>
      <c r="O1139"/>
      <c r="P1139"/>
      <c r="Q1139"/>
      <c r="R1139"/>
    </row>
    <row r="1140" spans="1:18" s="16" customFormat="1" x14ac:dyDescent="0.25">
      <c r="A1140" s="19"/>
      <c r="B1140" s="18"/>
      <c r="D1140"/>
      <c r="E1140"/>
      <c r="F1140"/>
      <c r="G1140"/>
      <c r="H1140"/>
      <c r="I1140"/>
      <c r="J1140"/>
      <c r="K1140"/>
      <c r="L1140"/>
      <c r="M1140"/>
      <c r="N1140"/>
      <c r="O1140"/>
      <c r="P1140"/>
      <c r="Q1140"/>
      <c r="R1140"/>
    </row>
    <row r="1141" spans="1:18" s="16" customFormat="1" x14ac:dyDescent="0.25">
      <c r="A1141" s="19"/>
      <c r="B1141" s="18"/>
      <c r="D1141"/>
      <c r="E1141"/>
      <c r="F1141"/>
      <c r="G1141"/>
      <c r="H1141"/>
      <c r="I1141"/>
      <c r="J1141"/>
      <c r="K1141"/>
      <c r="L1141"/>
      <c r="M1141"/>
      <c r="N1141"/>
      <c r="O1141"/>
      <c r="P1141"/>
      <c r="Q1141"/>
      <c r="R1141"/>
    </row>
    <row r="1142" spans="1:18" s="16" customFormat="1" x14ac:dyDescent="0.25">
      <c r="A1142" s="19"/>
      <c r="B1142" s="18"/>
      <c r="D1142"/>
      <c r="E1142"/>
      <c r="F1142"/>
      <c r="G1142"/>
      <c r="H1142"/>
      <c r="I1142"/>
      <c r="J1142"/>
      <c r="K1142"/>
      <c r="L1142"/>
      <c r="M1142"/>
      <c r="N1142"/>
      <c r="O1142"/>
      <c r="P1142"/>
      <c r="Q1142"/>
      <c r="R1142"/>
    </row>
    <row r="1143" spans="1:18" s="16" customFormat="1" x14ac:dyDescent="0.25">
      <c r="A1143" s="19"/>
      <c r="B1143" s="18"/>
      <c r="D1143"/>
      <c r="E1143"/>
      <c r="F1143"/>
      <c r="G1143"/>
      <c r="H1143"/>
      <c r="I1143"/>
      <c r="J1143"/>
      <c r="K1143"/>
      <c r="L1143"/>
      <c r="M1143"/>
      <c r="N1143"/>
      <c r="O1143"/>
      <c r="P1143"/>
      <c r="Q1143"/>
      <c r="R1143"/>
    </row>
    <row r="1144" spans="1:18" s="16" customFormat="1" x14ac:dyDescent="0.25">
      <c r="A1144" s="19"/>
      <c r="B1144" s="18"/>
      <c r="D1144"/>
      <c r="E1144"/>
      <c r="F1144"/>
      <c r="G1144"/>
      <c r="H1144"/>
      <c r="I1144"/>
      <c r="J1144"/>
      <c r="K1144"/>
      <c r="L1144"/>
      <c r="M1144"/>
      <c r="N1144"/>
      <c r="O1144"/>
      <c r="P1144"/>
      <c r="Q1144"/>
      <c r="R1144"/>
    </row>
    <row r="1145" spans="1:18" s="16" customFormat="1" x14ac:dyDescent="0.25">
      <c r="A1145" s="19"/>
      <c r="B1145" s="18"/>
      <c r="D1145"/>
      <c r="E1145"/>
      <c r="F1145"/>
      <c r="G1145"/>
      <c r="H1145"/>
      <c r="I1145"/>
      <c r="J1145"/>
      <c r="K1145"/>
      <c r="L1145"/>
      <c r="M1145"/>
      <c r="N1145"/>
      <c r="O1145"/>
      <c r="P1145"/>
      <c r="Q1145"/>
      <c r="R1145"/>
    </row>
    <row r="1146" spans="1:18" s="16" customFormat="1" x14ac:dyDescent="0.25">
      <c r="A1146" s="19"/>
      <c r="B1146" s="18"/>
      <c r="D1146"/>
      <c r="E1146"/>
      <c r="F1146"/>
      <c r="G1146"/>
      <c r="H1146"/>
      <c r="I1146"/>
      <c r="J1146"/>
      <c r="K1146"/>
      <c r="L1146"/>
      <c r="M1146"/>
      <c r="N1146"/>
      <c r="O1146"/>
      <c r="P1146"/>
      <c r="Q1146"/>
      <c r="R1146"/>
    </row>
    <row r="1147" spans="1:18" s="16" customFormat="1" x14ac:dyDescent="0.25">
      <c r="A1147" s="19"/>
      <c r="B1147" s="18"/>
      <c r="D1147"/>
      <c r="E1147"/>
      <c r="F1147"/>
      <c r="G1147"/>
      <c r="H1147"/>
      <c r="I1147"/>
      <c r="J1147"/>
      <c r="K1147"/>
      <c r="L1147"/>
      <c r="M1147"/>
      <c r="N1147"/>
      <c r="O1147"/>
      <c r="P1147"/>
      <c r="Q1147"/>
      <c r="R1147"/>
    </row>
    <row r="1148" spans="1:18" s="16" customFormat="1" x14ac:dyDescent="0.25">
      <c r="A1148" s="19"/>
      <c r="B1148" s="18"/>
      <c r="D1148"/>
      <c r="E1148"/>
      <c r="F1148"/>
      <c r="G1148"/>
      <c r="H1148"/>
      <c r="I1148"/>
      <c r="J1148"/>
      <c r="K1148"/>
      <c r="L1148"/>
      <c r="M1148"/>
      <c r="N1148"/>
      <c r="O1148"/>
      <c r="P1148"/>
      <c r="Q1148"/>
      <c r="R1148"/>
    </row>
    <row r="1149" spans="1:18" s="16" customFormat="1" x14ac:dyDescent="0.25">
      <c r="A1149" s="19"/>
      <c r="B1149" s="18"/>
      <c r="D1149"/>
      <c r="E1149"/>
      <c r="F1149"/>
      <c r="G1149"/>
      <c r="H1149"/>
      <c r="I1149"/>
      <c r="J1149"/>
      <c r="K1149"/>
      <c r="L1149"/>
      <c r="M1149"/>
      <c r="N1149"/>
      <c r="O1149"/>
      <c r="P1149"/>
      <c r="Q1149"/>
      <c r="R1149"/>
    </row>
    <row r="1150" spans="1:18" s="16" customFormat="1" x14ac:dyDescent="0.25">
      <c r="A1150" s="19"/>
      <c r="B1150" s="18"/>
      <c r="D1150"/>
      <c r="E1150"/>
      <c r="F1150"/>
      <c r="G1150"/>
      <c r="H1150"/>
      <c r="I1150"/>
      <c r="J1150"/>
      <c r="K1150"/>
      <c r="L1150"/>
      <c r="M1150"/>
      <c r="N1150"/>
      <c r="O1150"/>
      <c r="P1150"/>
      <c r="Q1150"/>
      <c r="R1150"/>
    </row>
    <row r="1151" spans="1:18" s="16" customFormat="1" x14ac:dyDescent="0.25">
      <c r="A1151" s="19"/>
      <c r="B1151" s="18"/>
      <c r="D1151"/>
      <c r="E1151"/>
      <c r="F1151"/>
      <c r="G1151"/>
      <c r="H1151"/>
      <c r="I1151"/>
      <c r="J1151"/>
      <c r="K1151"/>
      <c r="L1151"/>
      <c r="M1151"/>
      <c r="N1151"/>
      <c r="O1151"/>
      <c r="P1151"/>
      <c r="Q1151"/>
      <c r="R1151"/>
    </row>
    <row r="1152" spans="1:18" s="16" customFormat="1" x14ac:dyDescent="0.25">
      <c r="A1152" s="19"/>
      <c r="B1152" s="18"/>
      <c r="D1152"/>
      <c r="E1152"/>
      <c r="F1152"/>
      <c r="G1152"/>
      <c r="H1152"/>
      <c r="I1152"/>
      <c r="J1152"/>
      <c r="K1152"/>
      <c r="L1152"/>
      <c r="M1152"/>
      <c r="N1152"/>
      <c r="O1152"/>
      <c r="P1152"/>
      <c r="Q1152"/>
      <c r="R1152"/>
    </row>
    <row r="1153" spans="1:18" s="16" customFormat="1" x14ac:dyDescent="0.25">
      <c r="A1153" s="19"/>
      <c r="B1153" s="18"/>
      <c r="D1153"/>
      <c r="E1153"/>
      <c r="F1153"/>
      <c r="G1153"/>
      <c r="H1153"/>
      <c r="I1153"/>
      <c r="J1153"/>
      <c r="K1153"/>
      <c r="L1153"/>
      <c r="M1153"/>
      <c r="N1153"/>
      <c r="O1153"/>
      <c r="P1153"/>
      <c r="Q1153"/>
      <c r="R1153"/>
    </row>
    <row r="1154" spans="1:18" s="16" customFormat="1" x14ac:dyDescent="0.25">
      <c r="A1154" s="19"/>
      <c r="B1154" s="18"/>
      <c r="D1154"/>
      <c r="E1154"/>
      <c r="F1154"/>
      <c r="G1154"/>
      <c r="H1154"/>
      <c r="I1154"/>
      <c r="J1154"/>
      <c r="K1154"/>
      <c r="L1154"/>
      <c r="M1154"/>
      <c r="N1154"/>
      <c r="O1154"/>
      <c r="P1154"/>
      <c r="Q1154"/>
      <c r="R1154"/>
    </row>
    <row r="1155" spans="1:18" s="16" customFormat="1" x14ac:dyDescent="0.25">
      <c r="A1155" s="19"/>
      <c r="B1155" s="18"/>
      <c r="D1155"/>
      <c r="E1155"/>
      <c r="F1155"/>
      <c r="G1155"/>
      <c r="H1155"/>
      <c r="I1155"/>
      <c r="J1155"/>
      <c r="K1155"/>
      <c r="L1155"/>
      <c r="M1155"/>
      <c r="N1155"/>
      <c r="O1155"/>
      <c r="P1155"/>
      <c r="Q1155"/>
      <c r="R1155"/>
    </row>
    <row r="1156" spans="1:18" s="16" customFormat="1" x14ac:dyDescent="0.25">
      <c r="A1156" s="19"/>
      <c r="B1156" s="18"/>
      <c r="D1156"/>
      <c r="E1156"/>
      <c r="F1156"/>
      <c r="G1156"/>
      <c r="H1156"/>
      <c r="I1156"/>
      <c r="J1156"/>
      <c r="K1156"/>
      <c r="L1156"/>
      <c r="M1156"/>
      <c r="N1156"/>
      <c r="O1156"/>
      <c r="P1156"/>
      <c r="Q1156"/>
      <c r="R1156"/>
    </row>
    <row r="1157" spans="1:18" s="16" customFormat="1" x14ac:dyDescent="0.25">
      <c r="A1157" s="19"/>
      <c r="B1157" s="18"/>
      <c r="D1157"/>
      <c r="E1157"/>
      <c r="F1157"/>
      <c r="G1157"/>
      <c r="H1157"/>
      <c r="I1157"/>
      <c r="J1157"/>
      <c r="K1157"/>
      <c r="L1157"/>
      <c r="M1157"/>
      <c r="N1157"/>
      <c r="O1157"/>
      <c r="P1157"/>
      <c r="Q1157"/>
      <c r="R1157"/>
    </row>
    <row r="1158" spans="1:18" s="16" customFormat="1" x14ac:dyDescent="0.25">
      <c r="A1158" s="19"/>
      <c r="B1158" s="18"/>
      <c r="D1158"/>
      <c r="E1158"/>
      <c r="F1158"/>
      <c r="G1158"/>
      <c r="H1158"/>
      <c r="I1158"/>
      <c r="J1158"/>
      <c r="K1158"/>
      <c r="L1158"/>
      <c r="M1158"/>
      <c r="N1158"/>
      <c r="O1158"/>
      <c r="P1158"/>
      <c r="Q1158"/>
      <c r="R1158"/>
    </row>
    <row r="1159" spans="1:18" s="16" customFormat="1" x14ac:dyDescent="0.25">
      <c r="A1159" s="19"/>
      <c r="B1159" s="18"/>
      <c r="D1159"/>
      <c r="E1159"/>
      <c r="F1159"/>
      <c r="G1159"/>
      <c r="H1159"/>
      <c r="I1159"/>
      <c r="J1159"/>
      <c r="K1159"/>
      <c r="L1159"/>
      <c r="M1159"/>
      <c r="N1159"/>
      <c r="O1159"/>
      <c r="P1159"/>
      <c r="Q1159"/>
      <c r="R1159"/>
    </row>
    <row r="1160" spans="1:18" s="16" customFormat="1" x14ac:dyDescent="0.25">
      <c r="A1160" s="19"/>
      <c r="B1160" s="18"/>
      <c r="D1160"/>
      <c r="E1160"/>
      <c r="F1160"/>
      <c r="G1160"/>
      <c r="H1160"/>
      <c r="I1160"/>
      <c r="J1160"/>
      <c r="K1160"/>
      <c r="L1160"/>
      <c r="M1160"/>
      <c r="N1160"/>
      <c r="O1160"/>
      <c r="P1160"/>
      <c r="Q1160"/>
      <c r="R1160"/>
    </row>
    <row r="1161" spans="1:18" s="16" customFormat="1" x14ac:dyDescent="0.25">
      <c r="A1161" s="19"/>
      <c r="B1161" s="18"/>
      <c r="D1161"/>
      <c r="E1161"/>
      <c r="F1161"/>
      <c r="G1161"/>
      <c r="H1161"/>
      <c r="I1161"/>
      <c r="J1161"/>
      <c r="K1161"/>
      <c r="L1161"/>
      <c r="M1161"/>
      <c r="N1161"/>
      <c r="O1161"/>
      <c r="P1161"/>
      <c r="Q1161"/>
      <c r="R1161"/>
    </row>
    <row r="1162" spans="1:18" s="16" customFormat="1" x14ac:dyDescent="0.25">
      <c r="A1162" s="19"/>
      <c r="B1162" s="20"/>
      <c r="D1162"/>
      <c r="E1162"/>
      <c r="F1162"/>
      <c r="G1162"/>
      <c r="H1162"/>
      <c r="I1162"/>
      <c r="J1162"/>
      <c r="K1162"/>
      <c r="L1162"/>
      <c r="M1162"/>
      <c r="N1162"/>
      <c r="O1162"/>
      <c r="P1162"/>
      <c r="Q1162"/>
      <c r="R1162"/>
    </row>
    <row r="1163" spans="1:18" s="16" customFormat="1" x14ac:dyDescent="0.25">
      <c r="A1163" s="19"/>
      <c r="B1163" s="18"/>
      <c r="D1163"/>
      <c r="E1163"/>
      <c r="F1163"/>
      <c r="G1163"/>
      <c r="H1163"/>
      <c r="I1163"/>
      <c r="J1163"/>
      <c r="K1163"/>
      <c r="L1163"/>
      <c r="M1163"/>
      <c r="N1163"/>
      <c r="O1163"/>
      <c r="P1163"/>
      <c r="Q1163"/>
      <c r="R1163"/>
    </row>
    <row r="1164" spans="1:18" s="16" customFormat="1" x14ac:dyDescent="0.25">
      <c r="A1164" s="19"/>
      <c r="B1164" s="18"/>
      <c r="D1164"/>
      <c r="E1164"/>
      <c r="F1164"/>
      <c r="G1164"/>
      <c r="H1164"/>
      <c r="I1164"/>
      <c r="J1164"/>
      <c r="K1164"/>
      <c r="L1164"/>
      <c r="M1164"/>
      <c r="N1164"/>
      <c r="O1164"/>
      <c r="P1164"/>
      <c r="Q1164"/>
      <c r="R1164"/>
    </row>
    <row r="1165" spans="1:18" s="16" customFormat="1" x14ac:dyDescent="0.25">
      <c r="A1165" s="19"/>
      <c r="B1165" s="18"/>
      <c r="D1165"/>
      <c r="E1165"/>
      <c r="F1165"/>
      <c r="G1165"/>
      <c r="H1165"/>
      <c r="I1165"/>
      <c r="J1165"/>
      <c r="K1165"/>
      <c r="L1165"/>
      <c r="M1165"/>
      <c r="N1165"/>
      <c r="O1165"/>
      <c r="P1165"/>
      <c r="Q1165"/>
      <c r="R1165"/>
    </row>
    <row r="1166" spans="1:18" s="16" customFormat="1" x14ac:dyDescent="0.25">
      <c r="A1166" s="19"/>
      <c r="B1166" s="18"/>
      <c r="D1166"/>
      <c r="E1166"/>
      <c r="F1166"/>
      <c r="G1166"/>
      <c r="H1166"/>
      <c r="I1166"/>
      <c r="J1166"/>
      <c r="K1166"/>
      <c r="L1166"/>
      <c r="M1166"/>
      <c r="N1166"/>
      <c r="O1166"/>
      <c r="P1166"/>
      <c r="Q1166"/>
      <c r="R1166"/>
    </row>
    <row r="1167" spans="1:18" s="16" customFormat="1" x14ac:dyDescent="0.25">
      <c r="A1167" s="19"/>
      <c r="B1167" s="18"/>
      <c r="D1167"/>
      <c r="E1167"/>
      <c r="F1167"/>
      <c r="G1167"/>
      <c r="H1167"/>
      <c r="I1167"/>
      <c r="J1167"/>
      <c r="K1167"/>
      <c r="L1167"/>
      <c r="M1167"/>
      <c r="N1167"/>
      <c r="O1167"/>
      <c r="P1167"/>
      <c r="Q1167"/>
      <c r="R1167"/>
    </row>
    <row r="1168" spans="1:18" s="16" customFormat="1" x14ac:dyDescent="0.25">
      <c r="A1168" s="19"/>
      <c r="B1168" s="18"/>
      <c r="D1168"/>
      <c r="E1168"/>
      <c r="F1168"/>
      <c r="G1168"/>
      <c r="H1168"/>
      <c r="I1168"/>
      <c r="J1168"/>
      <c r="K1168"/>
      <c r="L1168"/>
      <c r="M1168"/>
      <c r="N1168"/>
      <c r="O1168"/>
      <c r="P1168"/>
      <c r="Q1168"/>
      <c r="R1168"/>
    </row>
    <row r="1169" spans="1:18" s="16" customFormat="1" x14ac:dyDescent="0.25">
      <c r="A1169" s="19"/>
      <c r="B1169" s="18"/>
      <c r="D1169"/>
      <c r="E1169"/>
      <c r="F1169"/>
      <c r="G1169"/>
      <c r="H1169"/>
      <c r="I1169"/>
      <c r="J1169"/>
      <c r="K1169"/>
      <c r="L1169"/>
      <c r="M1169"/>
      <c r="N1169"/>
      <c r="O1169"/>
      <c r="P1169"/>
      <c r="Q1169"/>
      <c r="R1169"/>
    </row>
    <row r="1170" spans="1:18" s="16" customFormat="1" x14ac:dyDescent="0.25">
      <c r="A1170" s="19"/>
      <c r="B1170" s="18"/>
      <c r="D1170"/>
      <c r="E1170"/>
      <c r="F1170"/>
      <c r="G1170"/>
      <c r="H1170"/>
      <c r="I1170"/>
      <c r="J1170"/>
      <c r="K1170"/>
      <c r="L1170"/>
      <c r="M1170"/>
      <c r="N1170"/>
      <c r="O1170"/>
      <c r="P1170"/>
      <c r="Q1170"/>
      <c r="R1170"/>
    </row>
    <row r="1171" spans="1:18" s="16" customFormat="1" x14ac:dyDescent="0.25">
      <c r="A1171" s="19"/>
      <c r="B1171" s="18"/>
      <c r="D1171"/>
      <c r="E1171"/>
      <c r="F1171"/>
      <c r="G1171"/>
      <c r="H1171"/>
      <c r="I1171"/>
      <c r="J1171"/>
      <c r="K1171"/>
      <c r="L1171"/>
      <c r="M1171"/>
      <c r="N1171"/>
      <c r="O1171"/>
      <c r="P1171"/>
      <c r="Q1171"/>
      <c r="R1171"/>
    </row>
    <row r="1172" spans="1:18" s="16" customFormat="1" x14ac:dyDescent="0.25">
      <c r="A1172" s="19"/>
      <c r="B1172" s="18"/>
      <c r="D1172"/>
      <c r="E1172"/>
      <c r="F1172"/>
      <c r="G1172"/>
      <c r="H1172"/>
      <c r="I1172"/>
      <c r="J1172"/>
      <c r="K1172"/>
      <c r="L1172"/>
      <c r="M1172"/>
      <c r="N1172"/>
      <c r="O1172"/>
      <c r="P1172"/>
      <c r="Q1172"/>
      <c r="R1172"/>
    </row>
    <row r="1173" spans="1:18" s="16" customFormat="1" x14ac:dyDescent="0.25">
      <c r="A1173" s="19"/>
      <c r="B1173" s="18"/>
      <c r="D1173"/>
      <c r="E1173"/>
      <c r="F1173"/>
      <c r="G1173"/>
      <c r="H1173"/>
      <c r="I1173"/>
      <c r="J1173"/>
      <c r="K1173"/>
      <c r="L1173"/>
      <c r="M1173"/>
      <c r="N1173"/>
      <c r="O1173"/>
      <c r="P1173"/>
      <c r="Q1173"/>
      <c r="R1173"/>
    </row>
    <row r="1174" spans="1:18" s="16" customFormat="1" x14ac:dyDescent="0.25">
      <c r="A1174" s="19"/>
      <c r="B1174" s="18"/>
      <c r="D1174"/>
      <c r="E1174"/>
      <c r="F1174"/>
      <c r="G1174"/>
      <c r="H1174"/>
      <c r="I1174"/>
      <c r="J1174"/>
      <c r="K1174"/>
      <c r="L1174"/>
      <c r="M1174"/>
      <c r="N1174"/>
      <c r="O1174"/>
      <c r="P1174"/>
      <c r="Q1174"/>
      <c r="R1174"/>
    </row>
    <row r="1175" spans="1:18" s="16" customFormat="1" x14ac:dyDescent="0.25">
      <c r="A1175" s="19"/>
      <c r="B1175" s="18"/>
      <c r="D1175"/>
      <c r="E1175"/>
      <c r="F1175"/>
      <c r="G1175"/>
      <c r="H1175"/>
      <c r="I1175"/>
      <c r="J1175"/>
      <c r="K1175"/>
      <c r="L1175"/>
      <c r="M1175"/>
      <c r="N1175"/>
      <c r="O1175"/>
      <c r="P1175"/>
      <c r="Q1175"/>
      <c r="R1175"/>
    </row>
    <row r="1176" spans="1:18" s="16" customFormat="1" x14ac:dyDescent="0.25">
      <c r="A1176" s="19"/>
      <c r="B1176" s="18"/>
      <c r="D1176"/>
      <c r="E1176"/>
      <c r="F1176"/>
      <c r="G1176"/>
      <c r="H1176"/>
      <c r="I1176"/>
      <c r="J1176"/>
      <c r="K1176"/>
      <c r="L1176"/>
      <c r="M1176"/>
      <c r="N1176"/>
      <c r="O1176"/>
      <c r="P1176"/>
      <c r="Q1176"/>
      <c r="R1176"/>
    </row>
    <row r="1177" spans="1:18" s="16" customFormat="1" x14ac:dyDescent="0.25">
      <c r="A1177" s="19"/>
      <c r="B1177" s="18"/>
      <c r="D1177"/>
      <c r="E1177"/>
      <c r="F1177"/>
      <c r="G1177"/>
      <c r="H1177"/>
      <c r="I1177"/>
      <c r="J1177"/>
      <c r="K1177"/>
      <c r="L1177"/>
      <c r="M1177"/>
      <c r="N1177"/>
      <c r="O1177"/>
      <c r="P1177"/>
      <c r="Q1177"/>
      <c r="R1177"/>
    </row>
    <row r="1178" spans="1:18" s="16" customFormat="1" x14ac:dyDescent="0.25">
      <c r="A1178" s="19"/>
      <c r="B1178" s="18"/>
      <c r="D1178"/>
      <c r="E1178"/>
      <c r="F1178"/>
      <c r="G1178"/>
      <c r="H1178"/>
      <c r="I1178"/>
      <c r="J1178"/>
      <c r="K1178"/>
      <c r="L1178"/>
      <c r="M1178"/>
      <c r="N1178"/>
      <c r="O1178"/>
      <c r="P1178"/>
      <c r="Q1178"/>
      <c r="R1178"/>
    </row>
    <row r="1179" spans="1:18" s="16" customFormat="1" x14ac:dyDescent="0.25">
      <c r="A1179" s="19"/>
      <c r="B1179" s="18"/>
      <c r="D1179"/>
      <c r="E1179"/>
      <c r="F1179"/>
      <c r="G1179"/>
      <c r="H1179"/>
      <c r="I1179"/>
      <c r="J1179"/>
      <c r="K1179"/>
      <c r="L1179"/>
      <c r="M1179"/>
      <c r="N1179"/>
      <c r="O1179"/>
      <c r="P1179"/>
      <c r="Q1179"/>
      <c r="R1179"/>
    </row>
    <row r="1180" spans="1:18" s="16" customFormat="1" x14ac:dyDescent="0.25">
      <c r="A1180" s="19"/>
      <c r="B1180" s="18"/>
      <c r="D1180"/>
      <c r="E1180"/>
      <c r="F1180"/>
      <c r="G1180"/>
      <c r="H1180"/>
      <c r="I1180"/>
      <c r="J1180"/>
      <c r="K1180"/>
      <c r="L1180"/>
      <c r="M1180"/>
      <c r="N1180"/>
      <c r="O1180"/>
      <c r="P1180"/>
      <c r="Q1180"/>
      <c r="R1180"/>
    </row>
    <row r="1181" spans="1:18" s="16" customFormat="1" x14ac:dyDescent="0.25">
      <c r="A1181" s="19"/>
      <c r="B1181" s="18"/>
      <c r="D1181"/>
      <c r="E1181"/>
      <c r="F1181"/>
      <c r="G1181"/>
      <c r="H1181"/>
      <c r="I1181"/>
      <c r="J1181"/>
      <c r="K1181"/>
      <c r="L1181"/>
      <c r="M1181"/>
      <c r="N1181"/>
      <c r="O1181"/>
      <c r="P1181"/>
      <c r="Q1181"/>
      <c r="R1181"/>
    </row>
    <row r="1182" spans="1:18" s="16" customFormat="1" x14ac:dyDescent="0.25">
      <c r="A1182" s="19"/>
      <c r="B1182" s="18"/>
      <c r="D1182"/>
      <c r="E1182"/>
      <c r="F1182"/>
      <c r="G1182"/>
      <c r="H1182"/>
      <c r="I1182"/>
      <c r="J1182"/>
      <c r="K1182"/>
      <c r="L1182"/>
      <c r="M1182"/>
      <c r="N1182"/>
      <c r="O1182"/>
      <c r="P1182"/>
      <c r="Q1182"/>
      <c r="R1182"/>
    </row>
    <row r="1183" spans="1:18" s="16" customFormat="1" x14ac:dyDescent="0.25">
      <c r="A1183" s="19"/>
      <c r="B1183" s="18"/>
      <c r="D1183"/>
      <c r="E1183"/>
      <c r="F1183"/>
      <c r="G1183"/>
      <c r="H1183"/>
      <c r="I1183"/>
      <c r="J1183"/>
      <c r="K1183"/>
      <c r="L1183"/>
      <c r="M1183"/>
      <c r="N1183"/>
      <c r="O1183"/>
      <c r="P1183"/>
      <c r="Q1183"/>
      <c r="R1183"/>
    </row>
    <row r="1184" spans="1:18" s="16" customFormat="1" x14ac:dyDescent="0.25">
      <c r="A1184" s="19"/>
      <c r="B1184" s="18"/>
      <c r="D1184"/>
      <c r="E1184"/>
      <c r="F1184"/>
      <c r="G1184"/>
      <c r="H1184"/>
      <c r="I1184"/>
      <c r="J1184"/>
      <c r="K1184"/>
      <c r="L1184"/>
      <c r="M1184"/>
      <c r="N1184"/>
      <c r="O1184"/>
      <c r="P1184"/>
      <c r="Q1184"/>
      <c r="R1184"/>
    </row>
    <row r="1185" spans="1:18" s="16" customFormat="1" x14ac:dyDescent="0.25">
      <c r="A1185" s="19"/>
      <c r="B1185" s="18"/>
      <c r="D1185"/>
      <c r="E1185"/>
      <c r="F1185"/>
      <c r="G1185"/>
      <c r="H1185"/>
      <c r="I1185"/>
      <c r="J1185"/>
      <c r="K1185"/>
      <c r="L1185"/>
      <c r="M1185"/>
      <c r="N1185"/>
      <c r="O1185"/>
      <c r="P1185"/>
      <c r="Q1185"/>
      <c r="R1185"/>
    </row>
    <row r="1186" spans="1:18" s="16" customFormat="1" x14ac:dyDescent="0.25">
      <c r="A1186" s="19"/>
      <c r="B1186" s="18"/>
      <c r="D1186"/>
      <c r="E1186"/>
      <c r="F1186"/>
      <c r="G1186"/>
      <c r="H1186"/>
      <c r="I1186"/>
      <c r="J1186"/>
      <c r="K1186"/>
      <c r="L1186"/>
      <c r="M1186"/>
      <c r="N1186"/>
      <c r="O1186"/>
      <c r="P1186"/>
      <c r="Q1186"/>
      <c r="R1186"/>
    </row>
    <row r="1187" spans="1:18" s="16" customFormat="1" x14ac:dyDescent="0.25">
      <c r="A1187" s="19"/>
      <c r="B1187" s="18"/>
      <c r="D1187"/>
      <c r="E1187"/>
      <c r="F1187"/>
      <c r="G1187"/>
      <c r="H1187"/>
      <c r="I1187"/>
      <c r="J1187"/>
      <c r="K1187"/>
      <c r="L1187"/>
      <c r="M1187"/>
      <c r="N1187"/>
      <c r="O1187"/>
      <c r="P1187"/>
      <c r="Q1187"/>
      <c r="R1187"/>
    </row>
    <row r="1188" spans="1:18" s="16" customFormat="1" x14ac:dyDescent="0.25">
      <c r="A1188" s="19"/>
      <c r="B1188" s="18"/>
      <c r="D1188"/>
      <c r="E1188"/>
      <c r="F1188"/>
      <c r="G1188"/>
      <c r="H1188"/>
      <c r="I1188"/>
      <c r="J1188"/>
      <c r="K1188"/>
      <c r="L1188"/>
      <c r="M1188"/>
      <c r="N1188"/>
      <c r="O1188"/>
      <c r="P1188"/>
      <c r="Q1188"/>
      <c r="R1188"/>
    </row>
    <row r="1189" spans="1:18" s="16" customFormat="1" x14ac:dyDescent="0.25">
      <c r="A1189" s="19"/>
      <c r="B1189" s="18"/>
      <c r="D1189"/>
      <c r="E1189"/>
      <c r="F1189"/>
      <c r="G1189"/>
      <c r="H1189"/>
      <c r="I1189"/>
      <c r="J1189"/>
      <c r="K1189"/>
      <c r="L1189"/>
      <c r="M1189"/>
      <c r="N1189"/>
      <c r="O1189"/>
      <c r="P1189"/>
      <c r="Q1189"/>
      <c r="R1189"/>
    </row>
    <row r="1190" spans="1:18" s="16" customFormat="1" x14ac:dyDescent="0.25">
      <c r="A1190" s="19"/>
      <c r="B1190" s="18"/>
      <c r="D1190"/>
      <c r="E1190"/>
      <c r="F1190"/>
      <c r="G1190"/>
      <c r="H1190"/>
      <c r="I1190"/>
      <c r="J1190"/>
      <c r="K1190"/>
      <c r="L1190"/>
      <c r="M1190"/>
      <c r="N1190"/>
      <c r="O1190"/>
      <c r="P1190"/>
      <c r="Q1190"/>
      <c r="R1190"/>
    </row>
    <row r="1191" spans="1:18" s="16" customFormat="1" x14ac:dyDescent="0.25">
      <c r="A1191" s="19"/>
      <c r="B1191" s="18"/>
      <c r="D1191"/>
      <c r="E1191"/>
      <c r="F1191"/>
      <c r="G1191"/>
      <c r="H1191"/>
      <c r="I1191"/>
      <c r="J1191"/>
      <c r="K1191"/>
      <c r="L1191"/>
      <c r="M1191"/>
      <c r="N1191"/>
      <c r="O1191"/>
      <c r="P1191"/>
      <c r="Q1191"/>
      <c r="R1191"/>
    </row>
    <row r="1192" spans="1:18" s="16" customFormat="1" x14ac:dyDescent="0.25">
      <c r="A1192" s="19"/>
      <c r="B1192" s="18"/>
      <c r="D1192"/>
      <c r="E1192"/>
      <c r="F1192"/>
      <c r="G1192"/>
      <c r="H1192"/>
      <c r="I1192"/>
      <c r="J1192"/>
      <c r="K1192"/>
      <c r="L1192"/>
      <c r="M1192"/>
      <c r="N1192"/>
      <c r="O1192"/>
      <c r="P1192"/>
      <c r="Q1192"/>
      <c r="R1192"/>
    </row>
    <row r="1193" spans="1:18" s="16" customFormat="1" x14ac:dyDescent="0.25">
      <c r="A1193" s="19"/>
      <c r="B1193" s="18"/>
      <c r="D1193"/>
      <c r="E1193"/>
      <c r="F1193"/>
      <c r="G1193"/>
      <c r="H1193"/>
      <c r="I1193"/>
      <c r="J1193"/>
      <c r="K1193"/>
      <c r="L1193"/>
      <c r="M1193"/>
      <c r="N1193"/>
      <c r="O1193"/>
      <c r="P1193"/>
      <c r="Q1193"/>
      <c r="R1193"/>
    </row>
    <row r="1194" spans="1:18" s="16" customFormat="1" x14ac:dyDescent="0.25">
      <c r="A1194" s="19"/>
      <c r="B1194" s="18"/>
      <c r="D1194"/>
      <c r="E1194"/>
      <c r="F1194"/>
      <c r="G1194"/>
      <c r="H1194"/>
      <c r="I1194"/>
      <c r="J1194"/>
      <c r="K1194"/>
      <c r="L1194"/>
      <c r="M1194"/>
      <c r="N1194"/>
      <c r="O1194"/>
      <c r="P1194"/>
      <c r="Q1194"/>
      <c r="R1194"/>
    </row>
    <row r="1195" spans="1:18" s="16" customFormat="1" x14ac:dyDescent="0.25">
      <c r="A1195" s="19"/>
      <c r="B1195" s="18"/>
      <c r="D1195"/>
      <c r="E1195"/>
      <c r="F1195"/>
      <c r="G1195"/>
      <c r="H1195"/>
      <c r="I1195"/>
      <c r="J1195"/>
      <c r="K1195"/>
      <c r="L1195"/>
      <c r="M1195"/>
      <c r="N1195"/>
      <c r="O1195"/>
      <c r="P1195"/>
      <c r="Q1195"/>
      <c r="R1195"/>
    </row>
    <row r="1196" spans="1:18" s="16" customFormat="1" x14ac:dyDescent="0.25">
      <c r="A1196" s="19"/>
      <c r="B1196" s="18"/>
      <c r="D1196"/>
      <c r="E1196"/>
      <c r="F1196"/>
      <c r="G1196"/>
      <c r="H1196"/>
      <c r="I1196"/>
      <c r="J1196"/>
      <c r="K1196"/>
      <c r="L1196"/>
      <c r="M1196"/>
      <c r="N1196"/>
      <c r="O1196"/>
      <c r="P1196"/>
      <c r="Q1196"/>
      <c r="R1196"/>
    </row>
    <row r="1197" spans="1:18" s="16" customFormat="1" x14ac:dyDescent="0.25">
      <c r="A1197" s="19"/>
      <c r="B1197" s="18"/>
      <c r="D1197"/>
      <c r="E1197"/>
      <c r="F1197"/>
      <c r="G1197"/>
      <c r="H1197"/>
      <c r="I1197"/>
      <c r="J1197"/>
      <c r="K1197"/>
      <c r="L1197"/>
      <c r="M1197"/>
      <c r="N1197"/>
      <c r="O1197"/>
      <c r="P1197"/>
      <c r="Q1197"/>
      <c r="R1197"/>
    </row>
    <row r="1198" spans="1:18" s="16" customFormat="1" x14ac:dyDescent="0.25">
      <c r="A1198" s="19"/>
      <c r="B1198" s="18"/>
      <c r="D1198"/>
      <c r="E1198"/>
      <c r="F1198"/>
      <c r="G1198"/>
      <c r="H1198"/>
      <c r="I1198"/>
      <c r="J1198"/>
      <c r="K1198"/>
      <c r="L1198"/>
      <c r="M1198"/>
      <c r="N1198"/>
      <c r="O1198"/>
      <c r="P1198"/>
      <c r="Q1198"/>
      <c r="R1198"/>
    </row>
    <row r="1199" spans="1:18" s="16" customFormat="1" x14ac:dyDescent="0.25">
      <c r="A1199" s="19"/>
      <c r="B1199" s="18"/>
      <c r="D1199"/>
      <c r="E1199"/>
      <c r="F1199"/>
      <c r="G1199"/>
      <c r="H1199"/>
      <c r="I1199"/>
      <c r="J1199"/>
      <c r="K1199"/>
      <c r="L1199"/>
      <c r="M1199"/>
      <c r="N1199"/>
      <c r="O1199"/>
      <c r="P1199"/>
      <c r="Q1199"/>
      <c r="R1199"/>
    </row>
    <row r="1200" spans="1:18" s="16" customFormat="1" x14ac:dyDescent="0.25">
      <c r="A1200" s="19"/>
      <c r="B1200" s="18"/>
      <c r="D1200"/>
      <c r="E1200"/>
      <c r="F1200"/>
      <c r="G1200"/>
      <c r="H1200"/>
      <c r="I1200"/>
      <c r="J1200"/>
      <c r="K1200"/>
      <c r="L1200"/>
      <c r="M1200"/>
      <c r="N1200"/>
      <c r="O1200"/>
      <c r="P1200"/>
      <c r="Q1200"/>
      <c r="R1200"/>
    </row>
    <row r="1201" spans="1:18" s="16" customFormat="1" x14ac:dyDescent="0.25">
      <c r="A1201" s="19"/>
      <c r="B1201" s="18"/>
      <c r="D1201"/>
      <c r="E1201"/>
      <c r="F1201"/>
      <c r="G1201"/>
      <c r="H1201"/>
      <c r="I1201"/>
      <c r="J1201"/>
      <c r="K1201"/>
      <c r="L1201"/>
      <c r="M1201"/>
      <c r="N1201"/>
      <c r="O1201"/>
      <c r="P1201"/>
      <c r="Q1201"/>
      <c r="R1201"/>
    </row>
    <row r="1202" spans="1:18" s="16" customFormat="1" x14ac:dyDescent="0.25">
      <c r="A1202" s="19"/>
      <c r="B1202" s="18"/>
      <c r="D1202"/>
      <c r="E1202"/>
      <c r="F1202"/>
      <c r="G1202"/>
      <c r="H1202"/>
      <c r="I1202"/>
      <c r="J1202"/>
      <c r="K1202"/>
      <c r="L1202"/>
      <c r="M1202"/>
      <c r="N1202"/>
      <c r="O1202"/>
      <c r="P1202"/>
      <c r="Q1202"/>
      <c r="R1202"/>
    </row>
    <row r="1203" spans="1:18" s="16" customFormat="1" x14ac:dyDescent="0.25">
      <c r="A1203" s="19"/>
      <c r="B1203" s="18"/>
      <c r="D1203"/>
      <c r="E1203"/>
      <c r="F1203"/>
      <c r="G1203"/>
      <c r="H1203"/>
      <c r="I1203"/>
      <c r="J1203"/>
      <c r="K1203"/>
      <c r="L1203"/>
      <c r="M1203"/>
      <c r="N1203"/>
      <c r="O1203"/>
      <c r="P1203"/>
      <c r="Q1203"/>
      <c r="R1203"/>
    </row>
    <row r="1204" spans="1:18" s="16" customFormat="1" x14ac:dyDescent="0.25">
      <c r="A1204" s="19"/>
      <c r="B1204" s="18"/>
      <c r="D1204"/>
      <c r="E1204"/>
      <c r="F1204"/>
      <c r="G1204"/>
      <c r="H1204"/>
      <c r="I1204"/>
      <c r="J1204"/>
      <c r="K1204"/>
      <c r="L1204"/>
      <c r="M1204"/>
      <c r="N1204"/>
      <c r="O1204"/>
      <c r="P1204"/>
      <c r="Q1204"/>
      <c r="R1204"/>
    </row>
    <row r="1205" spans="1:18" s="16" customFormat="1" x14ac:dyDescent="0.25">
      <c r="A1205" s="19"/>
      <c r="B1205" s="18"/>
      <c r="D1205"/>
      <c r="E1205"/>
      <c r="F1205"/>
      <c r="G1205"/>
      <c r="H1205"/>
      <c r="I1205"/>
      <c r="J1205"/>
      <c r="K1205"/>
      <c r="L1205"/>
      <c r="M1205"/>
      <c r="N1205"/>
      <c r="O1205"/>
      <c r="P1205"/>
      <c r="Q1205"/>
      <c r="R1205"/>
    </row>
    <row r="1206" spans="1:18" s="16" customFormat="1" x14ac:dyDescent="0.25">
      <c r="A1206" s="19"/>
      <c r="B1206" s="18"/>
      <c r="D1206"/>
      <c r="E1206"/>
      <c r="F1206"/>
      <c r="G1206"/>
      <c r="H1206"/>
      <c r="I1206"/>
      <c r="J1206"/>
      <c r="K1206"/>
      <c r="L1206"/>
      <c r="M1206"/>
      <c r="N1206"/>
      <c r="O1206"/>
      <c r="P1206"/>
      <c r="Q1206"/>
      <c r="R1206"/>
    </row>
    <row r="1207" spans="1:18" s="16" customFormat="1" x14ac:dyDescent="0.25">
      <c r="A1207" s="19"/>
      <c r="B1207" s="18"/>
      <c r="D1207"/>
      <c r="E1207"/>
      <c r="F1207"/>
      <c r="G1207"/>
      <c r="H1207"/>
      <c r="I1207"/>
      <c r="J1207"/>
      <c r="K1207"/>
      <c r="L1207"/>
      <c r="M1207"/>
      <c r="N1207"/>
      <c r="O1207"/>
      <c r="P1207"/>
      <c r="Q1207"/>
      <c r="R1207"/>
    </row>
    <row r="1208" spans="1:18" s="16" customFormat="1" x14ac:dyDescent="0.25">
      <c r="A1208" s="19"/>
      <c r="B1208" s="18"/>
      <c r="D1208"/>
      <c r="E1208"/>
      <c r="F1208"/>
      <c r="G1208"/>
      <c r="H1208"/>
      <c r="I1208"/>
      <c r="J1208"/>
      <c r="K1208"/>
      <c r="L1208"/>
      <c r="M1208"/>
      <c r="N1208"/>
      <c r="O1208"/>
      <c r="P1208"/>
      <c r="Q1208"/>
      <c r="R1208"/>
    </row>
    <row r="1209" spans="1:18" s="16" customFormat="1" x14ac:dyDescent="0.25">
      <c r="A1209" s="19"/>
      <c r="B1209" s="18"/>
      <c r="D1209"/>
      <c r="E1209"/>
      <c r="F1209"/>
      <c r="G1209"/>
      <c r="H1209"/>
      <c r="I1209"/>
      <c r="J1209"/>
      <c r="K1209"/>
      <c r="L1209"/>
      <c r="M1209"/>
      <c r="N1209"/>
      <c r="O1209"/>
      <c r="P1209"/>
      <c r="Q1209"/>
      <c r="R1209"/>
    </row>
    <row r="1210" spans="1:18" s="16" customFormat="1" x14ac:dyDescent="0.25">
      <c r="A1210" s="19"/>
      <c r="B1210" s="18"/>
      <c r="D1210"/>
      <c r="E1210"/>
      <c r="F1210"/>
      <c r="G1210"/>
      <c r="H1210"/>
      <c r="I1210"/>
      <c r="J1210"/>
      <c r="K1210"/>
      <c r="L1210"/>
      <c r="M1210"/>
      <c r="N1210"/>
      <c r="O1210"/>
      <c r="P1210"/>
      <c r="Q1210"/>
      <c r="R1210"/>
    </row>
    <row r="1211" spans="1:18" s="16" customFormat="1" x14ac:dyDescent="0.25">
      <c r="A1211" s="19"/>
      <c r="B1211" s="18"/>
      <c r="D1211"/>
      <c r="E1211"/>
      <c r="F1211"/>
      <c r="G1211"/>
      <c r="H1211"/>
      <c r="I1211"/>
      <c r="J1211"/>
      <c r="K1211"/>
      <c r="L1211"/>
      <c r="M1211"/>
      <c r="N1211"/>
      <c r="O1211"/>
      <c r="P1211"/>
      <c r="Q1211"/>
      <c r="R1211"/>
    </row>
    <row r="1212" spans="1:18" s="16" customFormat="1" x14ac:dyDescent="0.25">
      <c r="A1212" s="19"/>
      <c r="B1212" s="20"/>
      <c r="D1212"/>
      <c r="E1212"/>
      <c r="F1212"/>
      <c r="G1212"/>
      <c r="H1212"/>
      <c r="I1212"/>
      <c r="J1212"/>
      <c r="K1212"/>
      <c r="L1212"/>
      <c r="M1212"/>
      <c r="N1212"/>
      <c r="O1212"/>
      <c r="P1212"/>
      <c r="Q1212"/>
      <c r="R1212"/>
    </row>
    <row r="1213" spans="1:18" s="16" customFormat="1" x14ac:dyDescent="0.25">
      <c r="A1213" s="19"/>
      <c r="B1213" s="18"/>
      <c r="D1213"/>
      <c r="E1213"/>
      <c r="F1213"/>
      <c r="G1213"/>
      <c r="H1213"/>
      <c r="I1213"/>
      <c r="J1213"/>
      <c r="K1213"/>
      <c r="L1213"/>
      <c r="M1213"/>
      <c r="N1213"/>
      <c r="O1213"/>
      <c r="P1213"/>
      <c r="Q1213"/>
      <c r="R1213"/>
    </row>
    <row r="1214" spans="1:18" s="16" customFormat="1" x14ac:dyDescent="0.25">
      <c r="A1214" s="19"/>
      <c r="B1214" s="18"/>
      <c r="D1214"/>
      <c r="E1214"/>
      <c r="F1214"/>
      <c r="G1214"/>
      <c r="H1214"/>
      <c r="I1214"/>
      <c r="J1214"/>
      <c r="K1214"/>
      <c r="L1214"/>
      <c r="M1214"/>
      <c r="N1214"/>
      <c r="O1214"/>
      <c r="P1214"/>
      <c r="Q1214"/>
      <c r="R1214"/>
    </row>
    <row r="1215" spans="1:18" s="16" customFormat="1" x14ac:dyDescent="0.25">
      <c r="A1215" s="19"/>
      <c r="B1215" s="18"/>
      <c r="D1215"/>
      <c r="E1215"/>
      <c r="F1215"/>
      <c r="G1215"/>
      <c r="H1215"/>
      <c r="I1215"/>
      <c r="J1215"/>
      <c r="K1215"/>
      <c r="L1215"/>
      <c r="M1215"/>
      <c r="N1215"/>
      <c r="O1215"/>
      <c r="P1215"/>
      <c r="Q1215"/>
      <c r="R1215"/>
    </row>
    <row r="1216" spans="1:18" s="16" customFormat="1" x14ac:dyDescent="0.25">
      <c r="A1216" s="19"/>
      <c r="B1216" s="18"/>
      <c r="D1216"/>
      <c r="E1216"/>
      <c r="F1216"/>
      <c r="G1216"/>
      <c r="H1216"/>
      <c r="I1216"/>
      <c r="J1216"/>
      <c r="K1216"/>
      <c r="L1216"/>
      <c r="M1216"/>
      <c r="N1216"/>
      <c r="O1216"/>
      <c r="P1216"/>
      <c r="Q1216"/>
      <c r="R1216"/>
    </row>
    <row r="1217" spans="1:18" s="16" customFormat="1" x14ac:dyDescent="0.25">
      <c r="A1217" s="19"/>
      <c r="B1217" s="18"/>
      <c r="D1217"/>
      <c r="E1217"/>
      <c r="F1217"/>
      <c r="G1217"/>
      <c r="H1217"/>
      <c r="I1217"/>
      <c r="J1217"/>
      <c r="K1217"/>
      <c r="L1217"/>
      <c r="M1217"/>
      <c r="N1217"/>
      <c r="O1217"/>
      <c r="P1217"/>
      <c r="Q1217"/>
      <c r="R1217"/>
    </row>
    <row r="1218" spans="1:18" s="16" customFormat="1" x14ac:dyDescent="0.25">
      <c r="A1218" s="19"/>
      <c r="B1218" s="18"/>
      <c r="D1218"/>
      <c r="E1218"/>
      <c r="F1218"/>
      <c r="G1218"/>
      <c r="H1218"/>
      <c r="I1218"/>
      <c r="J1218"/>
      <c r="K1218"/>
      <c r="L1218"/>
      <c r="M1218"/>
      <c r="N1218"/>
      <c r="O1218"/>
      <c r="P1218"/>
      <c r="Q1218"/>
      <c r="R1218"/>
    </row>
    <row r="1219" spans="1:18" s="16" customFormat="1" x14ac:dyDescent="0.25">
      <c r="A1219" s="19"/>
      <c r="B1219" s="18"/>
      <c r="D1219"/>
      <c r="E1219"/>
      <c r="F1219"/>
      <c r="G1219"/>
      <c r="H1219"/>
      <c r="I1219"/>
      <c r="J1219"/>
      <c r="K1219"/>
      <c r="L1219"/>
      <c r="M1219"/>
      <c r="N1219"/>
      <c r="O1219"/>
      <c r="P1219"/>
      <c r="Q1219"/>
      <c r="R1219"/>
    </row>
    <row r="1220" spans="1:18" s="16" customFormat="1" x14ac:dyDescent="0.25">
      <c r="A1220" s="19"/>
      <c r="B1220" s="18"/>
      <c r="D1220"/>
      <c r="E1220"/>
      <c r="F1220"/>
      <c r="G1220"/>
      <c r="H1220"/>
      <c r="I1220"/>
      <c r="J1220"/>
      <c r="K1220"/>
      <c r="L1220"/>
      <c r="M1220"/>
      <c r="N1220"/>
      <c r="O1220"/>
      <c r="P1220"/>
      <c r="Q1220"/>
      <c r="R1220"/>
    </row>
    <row r="1221" spans="1:18" s="16" customFormat="1" x14ac:dyDescent="0.25">
      <c r="A1221" s="19"/>
      <c r="B1221" s="18"/>
      <c r="D1221"/>
      <c r="E1221"/>
      <c r="F1221"/>
      <c r="G1221"/>
      <c r="H1221"/>
      <c r="I1221"/>
      <c r="J1221"/>
      <c r="K1221"/>
      <c r="L1221"/>
      <c r="M1221"/>
      <c r="N1221"/>
      <c r="O1221"/>
      <c r="P1221"/>
      <c r="Q1221"/>
      <c r="R1221"/>
    </row>
    <row r="1222" spans="1:18" s="16" customFormat="1" x14ac:dyDescent="0.25">
      <c r="A1222" s="19"/>
      <c r="B1222" s="18"/>
      <c r="D1222"/>
      <c r="E1222"/>
      <c r="F1222"/>
      <c r="G1222"/>
      <c r="H1222"/>
      <c r="I1222"/>
      <c r="J1222"/>
      <c r="K1222"/>
      <c r="L1222"/>
      <c r="M1222"/>
      <c r="N1222"/>
      <c r="O1222"/>
      <c r="P1222"/>
      <c r="Q1222"/>
      <c r="R1222"/>
    </row>
    <row r="1223" spans="1:18" s="16" customFormat="1" x14ac:dyDescent="0.25">
      <c r="A1223" s="19"/>
      <c r="B1223" s="18"/>
      <c r="D1223"/>
      <c r="E1223"/>
      <c r="F1223"/>
      <c r="G1223"/>
      <c r="H1223"/>
      <c r="I1223"/>
      <c r="J1223"/>
      <c r="K1223"/>
      <c r="L1223"/>
      <c r="M1223"/>
      <c r="N1223"/>
      <c r="O1223"/>
      <c r="P1223"/>
      <c r="Q1223"/>
      <c r="R1223"/>
    </row>
    <row r="1224" spans="1:18" s="16" customFormat="1" x14ac:dyDescent="0.25">
      <c r="A1224" s="19"/>
      <c r="B1224" s="18"/>
      <c r="D1224"/>
      <c r="E1224"/>
      <c r="F1224"/>
      <c r="G1224"/>
      <c r="H1224"/>
      <c r="I1224"/>
      <c r="J1224"/>
      <c r="K1224"/>
      <c r="L1224"/>
      <c r="M1224"/>
      <c r="N1224"/>
      <c r="O1224"/>
      <c r="P1224"/>
      <c r="Q1224"/>
      <c r="R1224"/>
    </row>
    <row r="1225" spans="1:18" s="16" customFormat="1" x14ac:dyDescent="0.25">
      <c r="A1225" s="19"/>
      <c r="B1225" s="18"/>
      <c r="D1225"/>
      <c r="E1225"/>
      <c r="F1225"/>
      <c r="G1225"/>
      <c r="H1225"/>
      <c r="I1225"/>
      <c r="J1225"/>
      <c r="K1225"/>
      <c r="L1225"/>
      <c r="M1225"/>
      <c r="N1225"/>
      <c r="O1225"/>
      <c r="P1225"/>
      <c r="Q1225"/>
      <c r="R1225"/>
    </row>
    <row r="1226" spans="1:18" s="16" customFormat="1" x14ac:dyDescent="0.25">
      <c r="A1226" s="19"/>
      <c r="B1226" s="18"/>
      <c r="D1226"/>
      <c r="E1226"/>
      <c r="F1226"/>
      <c r="G1226"/>
      <c r="H1226"/>
      <c r="I1226"/>
      <c r="J1226"/>
      <c r="K1226"/>
      <c r="L1226"/>
      <c r="M1226"/>
      <c r="N1226"/>
      <c r="O1226"/>
      <c r="P1226"/>
      <c r="Q1226"/>
      <c r="R1226"/>
    </row>
    <row r="1227" spans="1:18" s="16" customFormat="1" x14ac:dyDescent="0.25">
      <c r="A1227" s="19"/>
      <c r="B1227" s="18"/>
      <c r="D1227"/>
      <c r="E1227"/>
      <c r="F1227"/>
      <c r="G1227"/>
      <c r="H1227"/>
      <c r="I1227"/>
      <c r="J1227"/>
      <c r="K1227"/>
      <c r="L1227"/>
      <c r="M1227"/>
      <c r="N1227"/>
      <c r="O1227"/>
      <c r="P1227"/>
      <c r="Q1227"/>
      <c r="R1227"/>
    </row>
    <row r="1228" spans="1:18" s="16" customFormat="1" x14ac:dyDescent="0.25">
      <c r="A1228" s="19"/>
      <c r="B1228" s="18"/>
      <c r="D1228"/>
      <c r="E1228"/>
      <c r="F1228"/>
      <c r="G1228"/>
      <c r="H1228"/>
      <c r="I1228"/>
      <c r="J1228"/>
      <c r="K1228"/>
      <c r="L1228"/>
      <c r="M1228"/>
      <c r="N1228"/>
      <c r="O1228"/>
      <c r="P1228"/>
      <c r="Q1228"/>
      <c r="R1228"/>
    </row>
    <row r="1229" spans="1:18" s="16" customFormat="1" x14ac:dyDescent="0.25">
      <c r="A1229" s="19"/>
      <c r="B1229" s="18"/>
      <c r="D1229"/>
      <c r="E1229"/>
      <c r="F1229"/>
      <c r="G1229"/>
      <c r="H1229"/>
      <c r="I1229"/>
      <c r="J1229"/>
      <c r="K1229"/>
      <c r="L1229"/>
      <c r="M1229"/>
      <c r="N1229"/>
      <c r="O1229"/>
      <c r="P1229"/>
      <c r="Q1229"/>
      <c r="R1229"/>
    </row>
    <row r="1230" spans="1:18" s="16" customFormat="1" x14ac:dyDescent="0.25">
      <c r="A1230" s="19"/>
      <c r="B1230" s="18"/>
      <c r="D1230"/>
      <c r="E1230"/>
      <c r="F1230"/>
      <c r="G1230"/>
      <c r="H1230"/>
      <c r="I1230"/>
      <c r="J1230"/>
      <c r="K1230"/>
      <c r="L1230"/>
      <c r="M1230"/>
      <c r="N1230"/>
      <c r="O1230"/>
      <c r="P1230"/>
      <c r="Q1230"/>
      <c r="R1230"/>
    </row>
    <row r="1231" spans="1:18" s="16" customFormat="1" x14ac:dyDescent="0.25">
      <c r="A1231" s="19"/>
      <c r="B1231" s="18"/>
      <c r="D1231"/>
      <c r="E1231"/>
      <c r="F1231"/>
      <c r="G1231"/>
      <c r="H1231"/>
      <c r="I1231"/>
      <c r="J1231"/>
      <c r="K1231"/>
      <c r="L1231"/>
      <c r="M1231"/>
      <c r="N1231"/>
      <c r="O1231"/>
      <c r="P1231"/>
      <c r="Q1231"/>
      <c r="R1231"/>
    </row>
    <row r="1232" spans="1:18" s="16" customFormat="1" x14ac:dyDescent="0.25">
      <c r="A1232" s="19"/>
      <c r="B1232" s="18"/>
      <c r="D1232"/>
      <c r="E1232"/>
      <c r="F1232"/>
      <c r="G1232"/>
      <c r="H1232"/>
      <c r="I1232"/>
      <c r="J1232"/>
      <c r="K1232"/>
      <c r="L1232"/>
      <c r="M1232"/>
      <c r="N1232"/>
      <c r="O1232"/>
      <c r="P1232"/>
      <c r="Q1232"/>
      <c r="R1232"/>
    </row>
    <row r="1233" spans="1:18" s="16" customFormat="1" x14ac:dyDescent="0.25">
      <c r="A1233" s="19"/>
      <c r="B1233" s="18"/>
      <c r="D1233"/>
      <c r="E1233"/>
      <c r="F1233"/>
      <c r="G1233"/>
      <c r="H1233"/>
      <c r="I1233"/>
      <c r="J1233"/>
      <c r="K1233"/>
      <c r="L1233"/>
      <c r="M1233"/>
      <c r="N1233"/>
      <c r="O1233"/>
      <c r="P1233"/>
      <c r="Q1233"/>
      <c r="R1233"/>
    </row>
    <row r="1234" spans="1:18" s="16" customFormat="1" x14ac:dyDescent="0.25">
      <c r="A1234" s="19"/>
      <c r="B1234" s="18"/>
      <c r="D1234"/>
      <c r="E1234"/>
      <c r="F1234"/>
      <c r="G1234"/>
      <c r="H1234"/>
      <c r="I1234"/>
      <c r="J1234"/>
      <c r="K1234"/>
      <c r="L1234"/>
      <c r="M1234"/>
      <c r="N1234"/>
      <c r="O1234"/>
      <c r="P1234"/>
      <c r="Q1234"/>
      <c r="R1234"/>
    </row>
    <row r="1235" spans="1:18" s="16" customFormat="1" x14ac:dyDescent="0.25">
      <c r="A1235" s="19"/>
      <c r="B1235" s="18"/>
      <c r="D1235"/>
      <c r="E1235"/>
      <c r="F1235"/>
      <c r="G1235"/>
      <c r="H1235"/>
      <c r="I1235"/>
      <c r="J1235"/>
      <c r="K1235"/>
      <c r="L1235"/>
      <c r="M1235"/>
      <c r="N1235"/>
      <c r="O1235"/>
      <c r="P1235"/>
      <c r="Q1235"/>
      <c r="R1235"/>
    </row>
    <row r="1236" spans="1:18" s="16" customFormat="1" x14ac:dyDescent="0.25">
      <c r="A1236" s="19"/>
      <c r="B1236" s="18"/>
      <c r="D1236"/>
      <c r="E1236"/>
      <c r="F1236"/>
      <c r="G1236"/>
      <c r="H1236"/>
      <c r="I1236"/>
      <c r="J1236"/>
      <c r="K1236"/>
      <c r="L1236"/>
      <c r="M1236"/>
      <c r="N1236"/>
      <c r="O1236"/>
      <c r="P1236"/>
      <c r="Q1236"/>
      <c r="R1236"/>
    </row>
    <row r="1237" spans="1:18" s="16" customFormat="1" x14ac:dyDescent="0.25">
      <c r="A1237" s="19"/>
      <c r="B1237" s="18"/>
      <c r="D1237"/>
      <c r="E1237"/>
      <c r="F1237"/>
      <c r="G1237"/>
      <c r="H1237"/>
      <c r="I1237"/>
      <c r="J1237"/>
      <c r="K1237"/>
      <c r="L1237"/>
      <c r="M1237"/>
      <c r="N1237"/>
      <c r="O1237"/>
      <c r="P1237"/>
      <c r="Q1237"/>
      <c r="R1237"/>
    </row>
    <row r="1238" spans="1:18" s="16" customFormat="1" x14ac:dyDescent="0.25">
      <c r="A1238" s="19"/>
      <c r="B1238" s="18"/>
      <c r="D1238"/>
      <c r="E1238"/>
      <c r="F1238"/>
      <c r="G1238"/>
      <c r="H1238"/>
      <c r="I1238"/>
      <c r="J1238"/>
      <c r="K1238"/>
      <c r="L1238"/>
      <c r="M1238"/>
      <c r="N1238"/>
      <c r="O1238"/>
      <c r="P1238"/>
      <c r="Q1238"/>
      <c r="R1238"/>
    </row>
    <row r="1239" spans="1:18" s="16" customFormat="1" x14ac:dyDescent="0.25">
      <c r="A1239" s="19"/>
      <c r="B1239" s="18"/>
      <c r="D1239"/>
      <c r="E1239"/>
      <c r="F1239"/>
      <c r="G1239"/>
      <c r="H1239"/>
      <c r="I1239"/>
      <c r="J1239"/>
      <c r="K1239"/>
      <c r="L1239"/>
      <c r="M1239"/>
      <c r="N1239"/>
      <c r="O1239"/>
      <c r="P1239"/>
      <c r="Q1239"/>
      <c r="R1239"/>
    </row>
    <row r="1240" spans="1:18" s="16" customFormat="1" x14ac:dyDescent="0.25">
      <c r="A1240" s="19"/>
      <c r="B1240" s="18"/>
      <c r="D1240"/>
      <c r="E1240"/>
      <c r="F1240"/>
      <c r="G1240"/>
      <c r="H1240"/>
      <c r="I1240"/>
      <c r="J1240"/>
      <c r="K1240"/>
      <c r="L1240"/>
      <c r="M1240"/>
      <c r="N1240"/>
      <c r="O1240"/>
      <c r="P1240"/>
      <c r="Q1240"/>
      <c r="R1240"/>
    </row>
    <row r="1241" spans="1:18" s="16" customFormat="1" x14ac:dyDescent="0.25">
      <c r="A1241" s="19"/>
      <c r="B1241" s="18"/>
      <c r="D1241"/>
      <c r="E1241"/>
      <c r="F1241"/>
      <c r="G1241"/>
      <c r="H1241"/>
      <c r="I1241"/>
      <c r="J1241"/>
      <c r="K1241"/>
      <c r="L1241"/>
      <c r="M1241"/>
      <c r="N1241"/>
      <c r="O1241"/>
      <c r="P1241"/>
      <c r="Q1241"/>
      <c r="R1241"/>
    </row>
    <row r="1242" spans="1:18" s="16" customFormat="1" x14ac:dyDescent="0.25">
      <c r="A1242" s="19"/>
      <c r="B1242" s="18"/>
      <c r="D1242"/>
      <c r="E1242"/>
      <c r="F1242"/>
      <c r="G1242"/>
      <c r="H1242"/>
      <c r="I1242"/>
      <c r="J1242"/>
      <c r="K1242"/>
      <c r="L1242"/>
      <c r="M1242"/>
      <c r="N1242"/>
      <c r="O1242"/>
      <c r="P1242"/>
      <c r="Q1242"/>
      <c r="R1242"/>
    </row>
    <row r="1243" spans="1:18" s="16" customFormat="1" x14ac:dyDescent="0.25">
      <c r="A1243" s="19"/>
      <c r="B1243" s="18"/>
      <c r="D1243"/>
      <c r="E1243"/>
      <c r="F1243"/>
      <c r="G1243"/>
      <c r="H1243"/>
      <c r="I1243"/>
      <c r="J1243"/>
      <c r="K1243"/>
      <c r="L1243"/>
      <c r="M1243"/>
      <c r="N1243"/>
      <c r="O1243"/>
      <c r="P1243"/>
      <c r="Q1243"/>
      <c r="R1243"/>
    </row>
    <row r="1244" spans="1:18" s="16" customFormat="1" x14ac:dyDescent="0.25">
      <c r="A1244" s="19"/>
      <c r="B1244" s="18"/>
      <c r="D1244"/>
      <c r="E1244"/>
      <c r="F1244"/>
      <c r="G1244"/>
      <c r="H1244"/>
      <c r="I1244"/>
      <c r="J1244"/>
      <c r="K1244"/>
      <c r="L1244"/>
      <c r="M1244"/>
      <c r="N1244"/>
      <c r="O1244"/>
      <c r="P1244"/>
      <c r="Q1244"/>
      <c r="R1244"/>
    </row>
    <row r="1245" spans="1:18" s="16" customFormat="1" x14ac:dyDescent="0.25">
      <c r="A1245" s="19"/>
      <c r="B1245" s="18"/>
      <c r="D1245"/>
      <c r="E1245"/>
      <c r="F1245"/>
      <c r="G1245"/>
      <c r="H1245"/>
      <c r="I1245"/>
      <c r="J1245"/>
      <c r="K1245"/>
      <c r="L1245"/>
      <c r="M1245"/>
      <c r="N1245"/>
      <c r="O1245"/>
      <c r="P1245"/>
      <c r="Q1245"/>
      <c r="R1245"/>
    </row>
    <row r="1246" spans="1:18" s="16" customFormat="1" x14ac:dyDescent="0.25">
      <c r="A1246" s="19"/>
      <c r="B1246" s="18"/>
      <c r="D1246"/>
      <c r="E1246"/>
      <c r="F1246"/>
      <c r="G1246"/>
      <c r="H1246"/>
      <c r="I1246"/>
      <c r="J1246"/>
      <c r="K1246"/>
      <c r="L1246"/>
      <c r="M1246"/>
      <c r="N1246"/>
      <c r="O1246"/>
      <c r="P1246"/>
      <c r="Q1246"/>
      <c r="R1246"/>
    </row>
    <row r="1247" spans="1:18" s="16" customFormat="1" x14ac:dyDescent="0.25">
      <c r="A1247" s="19"/>
      <c r="B1247" s="18"/>
      <c r="D1247"/>
      <c r="E1247"/>
      <c r="F1247"/>
      <c r="G1247"/>
      <c r="H1247"/>
      <c r="I1247"/>
      <c r="J1247"/>
      <c r="K1247"/>
      <c r="L1247"/>
      <c r="M1247"/>
      <c r="N1247"/>
      <c r="O1247"/>
      <c r="P1247"/>
      <c r="Q1247"/>
      <c r="R1247"/>
    </row>
    <row r="1248" spans="1:18" s="16" customFormat="1" x14ac:dyDescent="0.25">
      <c r="A1248" s="19"/>
      <c r="B1248" s="18"/>
      <c r="D1248"/>
      <c r="E1248"/>
      <c r="F1248"/>
      <c r="G1248"/>
      <c r="H1248"/>
      <c r="I1248"/>
      <c r="J1248"/>
      <c r="K1248"/>
      <c r="L1248"/>
      <c r="M1248"/>
      <c r="N1248"/>
      <c r="O1248"/>
      <c r="P1248"/>
      <c r="Q1248"/>
      <c r="R1248"/>
    </row>
    <row r="1249" spans="1:18" s="16" customFormat="1" x14ac:dyDescent="0.25">
      <c r="A1249" s="19"/>
      <c r="B1249" s="18"/>
      <c r="D1249"/>
      <c r="E1249"/>
      <c r="F1249"/>
      <c r="G1249"/>
      <c r="H1249"/>
      <c r="I1249"/>
      <c r="J1249"/>
      <c r="K1249"/>
      <c r="L1249"/>
      <c r="M1249"/>
      <c r="N1249"/>
      <c r="O1249"/>
      <c r="P1249"/>
      <c r="Q1249"/>
      <c r="R1249"/>
    </row>
    <row r="1250" spans="1:18" s="16" customFormat="1" x14ac:dyDescent="0.25">
      <c r="A1250" s="19"/>
      <c r="B1250" s="18"/>
      <c r="D1250"/>
      <c r="E1250"/>
      <c r="F1250"/>
      <c r="G1250"/>
      <c r="H1250"/>
      <c r="I1250"/>
      <c r="J1250"/>
      <c r="K1250"/>
      <c r="L1250"/>
      <c r="M1250"/>
      <c r="N1250"/>
      <c r="O1250"/>
      <c r="P1250"/>
      <c r="Q1250"/>
      <c r="R1250"/>
    </row>
    <row r="1251" spans="1:18" s="16" customFormat="1" x14ac:dyDescent="0.25">
      <c r="A1251" s="19"/>
      <c r="B1251" s="18"/>
      <c r="D1251"/>
      <c r="E1251"/>
      <c r="F1251"/>
      <c r="G1251"/>
      <c r="H1251"/>
      <c r="I1251"/>
      <c r="J1251"/>
      <c r="K1251"/>
      <c r="L1251"/>
      <c r="M1251"/>
      <c r="N1251"/>
      <c r="O1251"/>
      <c r="P1251"/>
      <c r="Q1251"/>
      <c r="R1251"/>
    </row>
    <row r="1252" spans="1:18" s="16" customFormat="1" x14ac:dyDescent="0.25">
      <c r="A1252" s="19"/>
      <c r="B1252" s="18"/>
      <c r="D1252"/>
      <c r="E1252"/>
      <c r="F1252"/>
      <c r="G1252"/>
      <c r="H1252"/>
      <c r="I1252"/>
      <c r="J1252"/>
      <c r="K1252"/>
      <c r="L1252"/>
      <c r="M1252"/>
      <c r="N1252"/>
      <c r="O1252"/>
      <c r="P1252"/>
      <c r="Q1252"/>
      <c r="R1252"/>
    </row>
    <row r="1253" spans="1:18" s="16" customFormat="1" x14ac:dyDescent="0.25">
      <c r="A1253" s="19"/>
      <c r="B1253" s="18"/>
      <c r="D1253"/>
      <c r="E1253"/>
      <c r="F1253"/>
      <c r="G1253"/>
      <c r="H1253"/>
      <c r="I1253"/>
      <c r="J1253"/>
      <c r="K1253"/>
      <c r="L1253"/>
      <c r="M1253"/>
      <c r="N1253"/>
      <c r="O1253"/>
      <c r="P1253"/>
      <c r="Q1253"/>
      <c r="R1253"/>
    </row>
    <row r="1254" spans="1:18" s="16" customFormat="1" x14ac:dyDescent="0.25">
      <c r="A1254" s="19"/>
      <c r="B1254" s="18"/>
      <c r="D1254"/>
      <c r="E1254"/>
      <c r="F1254"/>
      <c r="G1254"/>
      <c r="H1254"/>
      <c r="I1254"/>
      <c r="J1254"/>
      <c r="K1254"/>
      <c r="L1254"/>
      <c r="M1254"/>
      <c r="N1254"/>
      <c r="O1254"/>
      <c r="P1254"/>
      <c r="Q1254"/>
      <c r="R1254"/>
    </row>
    <row r="1255" spans="1:18" s="16" customFormat="1" x14ac:dyDescent="0.25">
      <c r="A1255" s="19"/>
      <c r="B1255" s="18"/>
      <c r="D1255"/>
      <c r="E1255"/>
      <c r="F1255"/>
      <c r="G1255"/>
      <c r="H1255"/>
      <c r="I1255"/>
      <c r="J1255"/>
      <c r="K1255"/>
      <c r="L1255"/>
      <c r="M1255"/>
      <c r="N1255"/>
      <c r="O1255"/>
      <c r="P1255"/>
      <c r="Q1255"/>
      <c r="R1255"/>
    </row>
    <row r="1256" spans="1:18" s="16" customFormat="1" x14ac:dyDescent="0.25">
      <c r="A1256" s="19"/>
      <c r="B1256" s="18"/>
      <c r="D1256"/>
      <c r="E1256"/>
      <c r="F1256"/>
      <c r="G1256"/>
      <c r="H1256"/>
      <c r="I1256"/>
      <c r="J1256"/>
      <c r="K1256"/>
      <c r="L1256"/>
      <c r="M1256"/>
      <c r="N1256"/>
      <c r="O1256"/>
      <c r="P1256"/>
      <c r="Q1256"/>
      <c r="R1256"/>
    </row>
    <row r="1257" spans="1:18" s="16" customFormat="1" x14ac:dyDescent="0.25">
      <c r="A1257" s="19"/>
      <c r="B1257" s="18"/>
      <c r="D1257"/>
      <c r="E1257"/>
      <c r="F1257"/>
      <c r="G1257"/>
      <c r="H1257"/>
      <c r="I1257"/>
      <c r="J1257"/>
      <c r="K1257"/>
      <c r="L1257"/>
      <c r="M1257"/>
      <c r="N1257"/>
      <c r="O1257"/>
      <c r="P1257"/>
      <c r="Q1257"/>
      <c r="R1257"/>
    </row>
    <row r="1258" spans="1:18" s="16" customFormat="1" x14ac:dyDescent="0.25">
      <c r="A1258" s="19"/>
      <c r="B1258" s="18"/>
      <c r="D1258"/>
      <c r="E1258"/>
      <c r="F1258"/>
      <c r="G1258"/>
      <c r="H1258"/>
      <c r="I1258"/>
      <c r="J1258"/>
      <c r="K1258"/>
      <c r="L1258"/>
      <c r="M1258"/>
      <c r="N1258"/>
      <c r="O1258"/>
      <c r="P1258"/>
      <c r="Q1258"/>
      <c r="R1258"/>
    </row>
    <row r="1259" spans="1:18" s="16" customFormat="1" x14ac:dyDescent="0.25">
      <c r="A1259" s="19"/>
      <c r="B1259" s="18"/>
      <c r="D1259"/>
      <c r="E1259"/>
      <c r="F1259"/>
      <c r="G1259"/>
      <c r="H1259"/>
      <c r="I1259"/>
      <c r="J1259"/>
      <c r="K1259"/>
      <c r="L1259"/>
      <c r="M1259"/>
      <c r="N1259"/>
      <c r="O1259"/>
      <c r="P1259"/>
      <c r="Q1259"/>
      <c r="R1259"/>
    </row>
    <row r="1260" spans="1:18" s="16" customFormat="1" x14ac:dyDescent="0.25">
      <c r="A1260" s="19"/>
      <c r="B1260" s="18"/>
      <c r="D1260"/>
      <c r="E1260"/>
      <c r="F1260"/>
      <c r="G1260"/>
      <c r="H1260"/>
      <c r="I1260"/>
      <c r="J1260"/>
      <c r="K1260"/>
      <c r="L1260"/>
      <c r="M1260"/>
      <c r="N1260"/>
      <c r="O1260"/>
      <c r="P1260"/>
      <c r="Q1260"/>
      <c r="R1260"/>
    </row>
    <row r="1261" spans="1:18" s="16" customFormat="1" x14ac:dyDescent="0.25">
      <c r="A1261" s="19"/>
      <c r="B1261" s="18"/>
      <c r="D1261"/>
      <c r="E1261"/>
      <c r="F1261"/>
      <c r="G1261"/>
      <c r="H1261"/>
      <c r="I1261"/>
      <c r="J1261"/>
      <c r="K1261"/>
      <c r="L1261"/>
      <c r="M1261"/>
      <c r="N1261"/>
      <c r="O1261"/>
      <c r="P1261"/>
      <c r="Q1261"/>
      <c r="R1261"/>
    </row>
    <row r="1262" spans="1:18" s="16" customFormat="1" x14ac:dyDescent="0.25">
      <c r="A1262" s="19"/>
      <c r="B1262" s="20"/>
      <c r="D1262"/>
      <c r="E1262"/>
      <c r="F1262"/>
      <c r="G1262"/>
      <c r="H1262"/>
      <c r="I1262"/>
      <c r="J1262"/>
      <c r="K1262"/>
      <c r="L1262"/>
      <c r="M1262"/>
      <c r="N1262"/>
      <c r="O1262"/>
      <c r="P1262"/>
      <c r="Q1262"/>
      <c r="R1262"/>
    </row>
    <row r="1263" spans="1:18" s="16" customFormat="1" x14ac:dyDescent="0.25">
      <c r="A1263" s="19"/>
      <c r="B1263" s="18"/>
      <c r="D1263"/>
      <c r="E1263"/>
      <c r="F1263"/>
      <c r="G1263"/>
      <c r="H1263"/>
      <c r="I1263"/>
      <c r="J1263"/>
      <c r="K1263"/>
      <c r="L1263"/>
      <c r="M1263"/>
      <c r="N1263"/>
      <c r="O1263"/>
      <c r="P1263"/>
      <c r="Q1263"/>
      <c r="R1263"/>
    </row>
    <row r="1264" spans="1:18" s="16" customFormat="1" x14ac:dyDescent="0.25">
      <c r="A1264" s="19"/>
      <c r="B1264" s="18"/>
      <c r="D1264"/>
      <c r="E1264"/>
      <c r="F1264"/>
      <c r="G1264"/>
      <c r="H1264"/>
      <c r="I1264"/>
      <c r="J1264"/>
      <c r="K1264"/>
      <c r="L1264"/>
      <c r="M1264"/>
      <c r="N1264"/>
      <c r="O1264"/>
      <c r="P1264"/>
      <c r="Q1264"/>
      <c r="R1264"/>
    </row>
    <row r="1265" spans="1:18" s="16" customFormat="1" x14ac:dyDescent="0.25">
      <c r="A1265" s="19"/>
      <c r="B1265" s="18"/>
      <c r="D1265"/>
      <c r="E1265"/>
      <c r="F1265"/>
      <c r="G1265"/>
      <c r="H1265"/>
      <c r="I1265"/>
      <c r="J1265"/>
      <c r="K1265"/>
      <c r="L1265"/>
      <c r="M1265"/>
      <c r="N1265"/>
      <c r="O1265"/>
      <c r="P1265"/>
      <c r="Q1265"/>
      <c r="R1265"/>
    </row>
    <row r="1266" spans="1:18" s="16" customFormat="1" x14ac:dyDescent="0.25">
      <c r="A1266" s="19"/>
      <c r="B1266" s="18"/>
      <c r="D1266"/>
      <c r="E1266"/>
      <c r="F1266"/>
      <c r="G1266"/>
      <c r="H1266"/>
      <c r="I1266"/>
      <c r="J1266"/>
      <c r="K1266"/>
      <c r="L1266"/>
      <c r="M1266"/>
      <c r="N1266"/>
      <c r="O1266"/>
      <c r="P1266"/>
      <c r="Q1266"/>
      <c r="R1266"/>
    </row>
    <row r="1267" spans="1:18" s="16" customFormat="1" x14ac:dyDescent="0.25">
      <c r="A1267" s="19"/>
      <c r="B1267" s="18"/>
      <c r="D1267"/>
      <c r="E1267"/>
      <c r="F1267"/>
      <c r="G1267"/>
      <c r="H1267"/>
      <c r="I1267"/>
      <c r="J1267"/>
      <c r="K1267"/>
      <c r="L1267"/>
      <c r="M1267"/>
      <c r="N1267"/>
      <c r="O1267"/>
      <c r="P1267"/>
      <c r="Q1267"/>
      <c r="R1267"/>
    </row>
    <row r="1268" spans="1:18" s="16" customFormat="1" x14ac:dyDescent="0.25">
      <c r="A1268" s="19"/>
      <c r="B1268" s="18"/>
      <c r="D1268"/>
      <c r="E1268"/>
      <c r="F1268"/>
      <c r="G1268"/>
      <c r="H1268"/>
      <c r="I1268"/>
      <c r="J1268"/>
      <c r="K1268"/>
      <c r="L1268"/>
      <c r="M1268"/>
      <c r="N1268"/>
      <c r="O1268"/>
      <c r="P1268"/>
      <c r="Q1268"/>
      <c r="R1268"/>
    </row>
    <row r="1269" spans="1:18" s="16" customFormat="1" x14ac:dyDescent="0.25">
      <c r="A1269" s="19"/>
      <c r="B1269" s="18"/>
      <c r="D1269"/>
      <c r="E1269"/>
      <c r="F1269"/>
      <c r="G1269"/>
      <c r="H1269"/>
      <c r="I1269"/>
      <c r="J1269"/>
      <c r="K1269"/>
      <c r="L1269"/>
      <c r="M1269"/>
      <c r="N1269"/>
      <c r="O1269"/>
      <c r="P1269"/>
      <c r="Q1269"/>
      <c r="R1269"/>
    </row>
    <row r="1270" spans="1:18" s="16" customFormat="1" x14ac:dyDescent="0.25">
      <c r="A1270" s="19"/>
      <c r="B1270" s="18"/>
      <c r="D1270"/>
      <c r="E1270"/>
      <c r="F1270"/>
      <c r="G1270"/>
      <c r="H1270"/>
      <c r="I1270"/>
      <c r="J1270"/>
      <c r="K1270"/>
      <c r="L1270"/>
      <c r="M1270"/>
      <c r="N1270"/>
      <c r="O1270"/>
      <c r="P1270"/>
      <c r="Q1270"/>
      <c r="R1270"/>
    </row>
    <row r="1271" spans="1:18" s="16" customFormat="1" x14ac:dyDescent="0.25">
      <c r="A1271" s="19"/>
      <c r="B1271" s="18"/>
      <c r="D1271"/>
      <c r="E1271"/>
      <c r="F1271"/>
      <c r="G1271"/>
      <c r="H1271"/>
      <c r="I1271"/>
      <c r="J1271"/>
      <c r="K1271"/>
      <c r="L1271"/>
      <c r="M1271"/>
      <c r="N1271"/>
      <c r="O1271"/>
      <c r="P1271"/>
      <c r="Q1271"/>
      <c r="R1271"/>
    </row>
    <row r="1272" spans="1:18" s="16" customFormat="1" x14ac:dyDescent="0.25">
      <c r="A1272" s="19"/>
      <c r="B1272" s="18"/>
      <c r="D1272"/>
      <c r="E1272"/>
      <c r="F1272"/>
      <c r="G1272"/>
      <c r="H1272"/>
      <c r="I1272"/>
      <c r="J1272"/>
      <c r="K1272"/>
      <c r="L1272"/>
      <c r="M1272"/>
      <c r="N1272"/>
      <c r="O1272"/>
      <c r="P1272"/>
      <c r="Q1272"/>
      <c r="R1272"/>
    </row>
    <row r="1273" spans="1:18" s="16" customFormat="1" x14ac:dyDescent="0.25">
      <c r="A1273" s="19"/>
      <c r="B1273" s="18"/>
      <c r="D1273"/>
      <c r="E1273"/>
      <c r="F1273"/>
      <c r="G1273"/>
      <c r="H1273"/>
      <c r="I1273"/>
      <c r="J1273"/>
      <c r="K1273"/>
      <c r="L1273"/>
      <c r="M1273"/>
      <c r="N1273"/>
      <c r="O1273"/>
      <c r="P1273"/>
      <c r="Q1273"/>
      <c r="R1273"/>
    </row>
    <row r="1274" spans="1:18" s="16" customFormat="1" x14ac:dyDescent="0.25">
      <c r="A1274" s="19"/>
      <c r="B1274" s="18"/>
      <c r="D1274"/>
      <c r="E1274"/>
      <c r="F1274"/>
      <c r="G1274"/>
      <c r="H1274"/>
      <c r="I1274"/>
      <c r="J1274"/>
      <c r="K1274"/>
      <c r="L1274"/>
      <c r="M1274"/>
      <c r="N1274"/>
      <c r="O1274"/>
      <c r="P1274"/>
      <c r="Q1274"/>
      <c r="R1274"/>
    </row>
    <row r="1275" spans="1:18" s="16" customFormat="1" x14ac:dyDescent="0.25">
      <c r="A1275" s="19"/>
      <c r="B1275" s="18"/>
      <c r="D1275"/>
      <c r="E1275"/>
      <c r="F1275"/>
      <c r="G1275"/>
      <c r="H1275"/>
      <c r="I1275"/>
      <c r="J1275"/>
      <c r="K1275"/>
      <c r="L1275"/>
      <c r="M1275"/>
      <c r="N1275"/>
      <c r="O1275"/>
      <c r="P1275"/>
      <c r="Q1275"/>
      <c r="R1275"/>
    </row>
    <row r="1276" spans="1:18" s="16" customFormat="1" x14ac:dyDescent="0.25">
      <c r="A1276" s="19"/>
      <c r="B1276" s="18"/>
      <c r="D1276"/>
      <c r="E1276"/>
      <c r="F1276"/>
      <c r="G1276"/>
      <c r="H1276"/>
      <c r="I1276"/>
      <c r="J1276"/>
      <c r="K1276"/>
      <c r="L1276"/>
      <c r="M1276"/>
      <c r="N1276"/>
      <c r="O1276"/>
      <c r="P1276"/>
      <c r="Q1276"/>
      <c r="R1276"/>
    </row>
    <row r="1277" spans="1:18" s="16" customFormat="1" x14ac:dyDescent="0.25">
      <c r="A1277" s="19"/>
      <c r="B1277" s="18"/>
      <c r="D1277"/>
      <c r="E1277"/>
      <c r="F1277"/>
      <c r="G1277"/>
      <c r="H1277"/>
      <c r="I1277"/>
      <c r="J1277"/>
      <c r="K1277"/>
      <c r="L1277"/>
      <c r="M1277"/>
      <c r="N1277"/>
      <c r="O1277"/>
      <c r="P1277"/>
      <c r="Q1277"/>
      <c r="R1277"/>
    </row>
    <row r="1278" spans="1:18" s="16" customFormat="1" x14ac:dyDescent="0.25">
      <c r="A1278" s="19"/>
      <c r="B1278" s="18"/>
      <c r="D1278"/>
      <c r="E1278"/>
      <c r="F1278"/>
      <c r="G1278"/>
      <c r="H1278"/>
      <c r="I1278"/>
      <c r="J1278"/>
      <c r="K1278"/>
      <c r="L1278"/>
      <c r="M1278"/>
      <c r="N1278"/>
      <c r="O1278"/>
      <c r="P1278"/>
      <c r="Q1278"/>
      <c r="R1278"/>
    </row>
    <row r="1279" spans="1:18" s="16" customFormat="1" x14ac:dyDescent="0.25">
      <c r="A1279" s="19"/>
      <c r="B1279" s="18"/>
      <c r="D1279"/>
      <c r="E1279"/>
      <c r="F1279"/>
      <c r="G1279"/>
      <c r="H1279"/>
      <c r="I1279"/>
      <c r="J1279"/>
      <c r="K1279"/>
      <c r="L1279"/>
      <c r="M1279"/>
      <c r="N1279"/>
      <c r="O1279"/>
      <c r="P1279"/>
      <c r="Q1279"/>
      <c r="R1279"/>
    </row>
    <row r="1280" spans="1:18" s="16" customFormat="1" x14ac:dyDescent="0.25">
      <c r="A1280" s="19"/>
      <c r="B1280" s="18"/>
      <c r="D1280"/>
      <c r="E1280"/>
      <c r="F1280"/>
      <c r="G1280"/>
      <c r="H1280"/>
      <c r="I1280"/>
      <c r="J1280"/>
      <c r="K1280"/>
      <c r="L1280"/>
      <c r="M1280"/>
      <c r="N1280"/>
      <c r="O1280"/>
      <c r="P1280"/>
      <c r="Q1280"/>
      <c r="R1280"/>
    </row>
    <row r="1281" spans="1:18" s="16" customFormat="1" x14ac:dyDescent="0.25">
      <c r="A1281" s="19"/>
      <c r="B1281" s="18"/>
      <c r="D1281"/>
      <c r="E1281"/>
      <c r="F1281"/>
      <c r="G1281"/>
      <c r="H1281"/>
      <c r="I1281"/>
      <c r="J1281"/>
      <c r="K1281"/>
      <c r="L1281"/>
      <c r="M1281"/>
      <c r="N1281"/>
      <c r="O1281"/>
      <c r="P1281"/>
      <c r="Q1281"/>
      <c r="R1281"/>
    </row>
    <row r="1282" spans="1:18" s="16" customFormat="1" x14ac:dyDescent="0.25">
      <c r="A1282" s="19"/>
      <c r="B1282" s="18"/>
      <c r="D1282"/>
      <c r="E1282"/>
      <c r="F1282"/>
      <c r="G1282"/>
      <c r="H1282"/>
      <c r="I1282"/>
      <c r="J1282"/>
      <c r="K1282"/>
      <c r="L1282"/>
      <c r="M1282"/>
      <c r="N1282"/>
      <c r="O1282"/>
      <c r="P1282"/>
      <c r="Q1282"/>
      <c r="R1282"/>
    </row>
    <row r="1283" spans="1:18" s="16" customFormat="1" x14ac:dyDescent="0.25">
      <c r="A1283" s="19"/>
      <c r="B1283" s="18"/>
      <c r="D1283"/>
      <c r="E1283"/>
      <c r="F1283"/>
      <c r="G1283"/>
      <c r="H1283"/>
      <c r="I1283"/>
      <c r="J1283"/>
      <c r="K1283"/>
      <c r="L1283"/>
      <c r="M1283"/>
      <c r="N1283"/>
      <c r="O1283"/>
      <c r="P1283"/>
      <c r="Q1283"/>
      <c r="R1283"/>
    </row>
    <row r="1284" spans="1:18" s="16" customFormat="1" x14ac:dyDescent="0.25">
      <c r="A1284" s="19"/>
      <c r="B1284" s="18"/>
      <c r="D1284"/>
      <c r="E1284"/>
      <c r="F1284"/>
      <c r="G1284"/>
      <c r="H1284"/>
      <c r="I1284"/>
      <c r="J1284"/>
      <c r="K1284"/>
      <c r="L1284"/>
      <c r="M1284"/>
      <c r="N1284"/>
      <c r="O1284"/>
      <c r="P1284"/>
      <c r="Q1284"/>
      <c r="R1284"/>
    </row>
    <row r="1285" spans="1:18" s="16" customFormat="1" x14ac:dyDescent="0.25">
      <c r="A1285" s="19"/>
      <c r="B1285" s="18"/>
      <c r="D1285"/>
      <c r="E1285"/>
      <c r="F1285"/>
      <c r="G1285"/>
      <c r="H1285"/>
      <c r="I1285"/>
      <c r="J1285"/>
      <c r="K1285"/>
      <c r="L1285"/>
      <c r="M1285"/>
      <c r="N1285"/>
      <c r="O1285"/>
      <c r="P1285"/>
      <c r="Q1285"/>
      <c r="R1285"/>
    </row>
    <row r="1286" spans="1:18" s="16" customFormat="1" x14ac:dyDescent="0.25">
      <c r="A1286" s="19"/>
      <c r="B1286" s="18"/>
      <c r="D1286"/>
      <c r="E1286"/>
      <c r="F1286"/>
      <c r="G1286"/>
      <c r="H1286"/>
      <c r="I1286"/>
      <c r="J1286"/>
      <c r="K1286"/>
      <c r="L1286"/>
      <c r="M1286"/>
      <c r="N1286"/>
      <c r="O1286"/>
      <c r="P1286"/>
      <c r="Q1286"/>
      <c r="R1286"/>
    </row>
    <row r="1287" spans="1:18" s="16" customFormat="1" x14ac:dyDescent="0.25">
      <c r="A1287" s="19"/>
      <c r="B1287" s="18"/>
      <c r="D1287"/>
      <c r="E1287"/>
      <c r="F1287"/>
      <c r="G1287"/>
      <c r="H1287"/>
      <c r="I1287"/>
      <c r="J1287"/>
      <c r="K1287"/>
      <c r="L1287"/>
      <c r="M1287"/>
      <c r="N1287"/>
      <c r="O1287"/>
      <c r="P1287"/>
      <c r="Q1287"/>
      <c r="R1287"/>
    </row>
    <row r="1288" spans="1:18" s="16" customFormat="1" x14ac:dyDescent="0.25">
      <c r="A1288" s="19"/>
      <c r="B1288" s="18"/>
      <c r="D1288"/>
      <c r="E1288"/>
      <c r="F1288"/>
      <c r="G1288"/>
      <c r="H1288"/>
      <c r="I1288"/>
      <c r="J1288"/>
      <c r="K1288"/>
      <c r="L1288"/>
      <c r="M1288"/>
      <c r="N1288"/>
      <c r="O1288"/>
      <c r="P1288"/>
      <c r="Q1288"/>
      <c r="R1288"/>
    </row>
    <row r="1289" spans="1:18" s="16" customFormat="1" x14ac:dyDescent="0.25">
      <c r="A1289" s="19"/>
      <c r="B1289" s="18"/>
      <c r="D1289"/>
      <c r="E1289"/>
      <c r="F1289"/>
      <c r="G1289"/>
      <c r="H1289"/>
      <c r="I1289"/>
      <c r="J1289"/>
      <c r="K1289"/>
      <c r="L1289"/>
      <c r="M1289"/>
      <c r="N1289"/>
      <c r="O1289"/>
      <c r="P1289"/>
      <c r="Q1289"/>
      <c r="R1289"/>
    </row>
    <row r="1290" spans="1:18" s="16" customFormat="1" x14ac:dyDescent="0.25">
      <c r="A1290" s="19"/>
      <c r="B1290" s="18"/>
      <c r="D1290"/>
      <c r="E1290"/>
      <c r="F1290"/>
      <c r="G1290"/>
      <c r="H1290"/>
      <c r="I1290"/>
      <c r="J1290"/>
      <c r="K1290"/>
      <c r="L1290"/>
      <c r="M1290"/>
      <c r="N1290"/>
      <c r="O1290"/>
      <c r="P1290"/>
      <c r="Q1290"/>
      <c r="R1290"/>
    </row>
    <row r="1291" spans="1:18" s="16" customFormat="1" x14ac:dyDescent="0.25">
      <c r="A1291" s="19"/>
      <c r="B1291" s="18"/>
      <c r="D1291"/>
      <c r="E1291"/>
      <c r="F1291"/>
      <c r="G1291"/>
      <c r="H1291"/>
      <c r="I1291"/>
      <c r="J1291"/>
      <c r="K1291"/>
      <c r="L1291"/>
      <c r="M1291"/>
      <c r="N1291"/>
      <c r="O1291"/>
      <c r="P1291"/>
      <c r="Q1291"/>
      <c r="R1291"/>
    </row>
    <row r="1292" spans="1:18" s="16" customFormat="1" x14ac:dyDescent="0.25">
      <c r="A1292" s="19"/>
      <c r="B1292" s="18"/>
      <c r="D1292"/>
      <c r="E1292"/>
      <c r="F1292"/>
      <c r="G1292"/>
      <c r="H1292"/>
      <c r="I1292"/>
      <c r="J1292"/>
      <c r="K1292"/>
      <c r="L1292"/>
      <c r="M1292"/>
      <c r="N1292"/>
      <c r="O1292"/>
      <c r="P1292"/>
      <c r="Q1292"/>
      <c r="R1292"/>
    </row>
    <row r="1293" spans="1:18" s="16" customFormat="1" x14ac:dyDescent="0.25">
      <c r="A1293" s="19"/>
      <c r="B1293" s="18"/>
      <c r="D1293"/>
      <c r="E1293"/>
      <c r="F1293"/>
      <c r="G1293"/>
      <c r="H1293"/>
      <c r="I1293"/>
      <c r="J1293"/>
      <c r="K1293"/>
      <c r="L1293"/>
      <c r="M1293"/>
      <c r="N1293"/>
      <c r="O1293"/>
      <c r="P1293"/>
      <c r="Q1293"/>
      <c r="R1293"/>
    </row>
    <row r="1294" spans="1:18" s="16" customFormat="1" x14ac:dyDescent="0.25">
      <c r="A1294" s="19"/>
      <c r="B1294" s="18"/>
      <c r="D1294"/>
      <c r="E1294"/>
      <c r="F1294"/>
      <c r="G1294"/>
      <c r="H1294"/>
      <c r="I1294"/>
      <c r="J1294"/>
      <c r="K1294"/>
      <c r="L1294"/>
      <c r="M1294"/>
      <c r="N1294"/>
      <c r="O1294"/>
      <c r="P1294"/>
      <c r="Q1294"/>
      <c r="R1294"/>
    </row>
    <row r="1295" spans="1:18" s="16" customFormat="1" x14ac:dyDescent="0.25">
      <c r="A1295" s="19"/>
      <c r="B1295" s="18"/>
      <c r="D1295"/>
      <c r="E1295"/>
      <c r="F1295"/>
      <c r="G1295"/>
      <c r="H1295"/>
      <c r="I1295"/>
      <c r="J1295"/>
      <c r="K1295"/>
      <c r="L1295"/>
      <c r="M1295"/>
      <c r="N1295"/>
      <c r="O1295"/>
      <c r="P1295"/>
      <c r="Q1295"/>
      <c r="R1295"/>
    </row>
    <row r="1296" spans="1:18" s="16" customFormat="1" x14ac:dyDescent="0.25">
      <c r="A1296" s="19"/>
      <c r="B1296" s="18"/>
      <c r="D1296"/>
      <c r="E1296"/>
      <c r="F1296"/>
      <c r="G1296"/>
      <c r="H1296"/>
      <c r="I1296"/>
      <c r="J1296"/>
      <c r="K1296"/>
      <c r="L1296"/>
      <c r="M1296"/>
      <c r="N1296"/>
      <c r="O1296"/>
      <c r="P1296"/>
      <c r="Q1296"/>
      <c r="R1296"/>
    </row>
    <row r="1297" spans="1:18" s="16" customFormat="1" x14ac:dyDescent="0.25">
      <c r="A1297" s="19"/>
      <c r="B1297" s="18"/>
      <c r="D1297"/>
      <c r="E1297"/>
      <c r="F1297"/>
      <c r="G1297"/>
      <c r="H1297"/>
      <c r="I1297"/>
      <c r="J1297"/>
      <c r="K1297"/>
      <c r="L1297"/>
      <c r="M1297"/>
      <c r="N1297"/>
      <c r="O1297"/>
      <c r="P1297"/>
      <c r="Q1297"/>
      <c r="R1297"/>
    </row>
    <row r="1298" spans="1:18" s="16" customFormat="1" x14ac:dyDescent="0.25">
      <c r="A1298" s="19"/>
      <c r="B1298" s="18"/>
      <c r="D1298"/>
      <c r="E1298"/>
      <c r="F1298"/>
      <c r="G1298"/>
      <c r="H1298"/>
      <c r="I1298"/>
      <c r="J1298"/>
      <c r="K1298"/>
      <c r="L1298"/>
      <c r="M1298"/>
      <c r="N1298"/>
      <c r="O1298"/>
      <c r="P1298"/>
      <c r="Q1298"/>
      <c r="R1298"/>
    </row>
    <row r="1299" spans="1:18" s="16" customFormat="1" x14ac:dyDescent="0.25">
      <c r="A1299" s="19"/>
      <c r="B1299" s="18"/>
      <c r="D1299"/>
      <c r="E1299"/>
      <c r="F1299"/>
      <c r="G1299"/>
      <c r="H1299"/>
      <c r="I1299"/>
      <c r="J1299"/>
      <c r="K1299"/>
      <c r="L1299"/>
      <c r="M1299"/>
      <c r="N1299"/>
      <c r="O1299"/>
      <c r="P1299"/>
      <c r="Q1299"/>
      <c r="R1299"/>
    </row>
    <row r="1300" spans="1:18" s="16" customFormat="1" x14ac:dyDescent="0.25">
      <c r="A1300" s="19"/>
      <c r="B1300" s="18"/>
      <c r="D1300"/>
      <c r="E1300"/>
      <c r="F1300"/>
      <c r="G1300"/>
      <c r="H1300"/>
      <c r="I1300"/>
      <c r="J1300"/>
      <c r="K1300"/>
      <c r="L1300"/>
      <c r="M1300"/>
      <c r="N1300"/>
      <c r="O1300"/>
      <c r="P1300"/>
      <c r="Q1300"/>
      <c r="R1300"/>
    </row>
    <row r="1301" spans="1:18" s="16" customFormat="1" x14ac:dyDescent="0.25">
      <c r="A1301" s="19"/>
      <c r="B1301" s="18"/>
      <c r="D1301"/>
      <c r="E1301"/>
      <c r="F1301"/>
      <c r="G1301"/>
      <c r="H1301"/>
      <c r="I1301"/>
      <c r="J1301"/>
      <c r="K1301"/>
      <c r="L1301"/>
      <c r="M1301"/>
      <c r="N1301"/>
      <c r="O1301"/>
      <c r="P1301"/>
      <c r="Q1301"/>
      <c r="R1301"/>
    </row>
    <row r="1302" spans="1:18" s="16" customFormat="1" x14ac:dyDescent="0.25">
      <c r="A1302" s="19"/>
      <c r="B1302" s="18"/>
      <c r="D1302"/>
      <c r="E1302"/>
      <c r="F1302"/>
      <c r="G1302"/>
      <c r="H1302"/>
      <c r="I1302"/>
      <c r="J1302"/>
      <c r="K1302"/>
      <c r="L1302"/>
      <c r="M1302"/>
      <c r="N1302"/>
      <c r="O1302"/>
      <c r="P1302"/>
      <c r="Q1302"/>
      <c r="R1302"/>
    </row>
    <row r="1303" spans="1:18" s="16" customFormat="1" x14ac:dyDescent="0.25">
      <c r="A1303" s="19"/>
      <c r="B1303" s="18"/>
      <c r="D1303"/>
      <c r="E1303"/>
      <c r="F1303"/>
      <c r="G1303"/>
      <c r="H1303"/>
      <c r="I1303"/>
      <c r="J1303"/>
      <c r="K1303"/>
      <c r="L1303"/>
      <c r="M1303"/>
      <c r="N1303"/>
      <c r="O1303"/>
      <c r="P1303"/>
      <c r="Q1303"/>
      <c r="R1303"/>
    </row>
    <row r="1304" spans="1:18" s="16" customFormat="1" x14ac:dyDescent="0.25">
      <c r="A1304" s="19"/>
      <c r="B1304" s="18"/>
      <c r="D1304"/>
      <c r="E1304"/>
      <c r="F1304"/>
      <c r="G1304"/>
      <c r="H1304"/>
      <c r="I1304"/>
      <c r="J1304"/>
      <c r="K1304"/>
      <c r="L1304"/>
      <c r="M1304"/>
      <c r="N1304"/>
      <c r="O1304"/>
      <c r="P1304"/>
      <c r="Q1304"/>
      <c r="R1304"/>
    </row>
    <row r="1305" spans="1:18" s="16" customFormat="1" x14ac:dyDescent="0.25">
      <c r="A1305" s="19"/>
      <c r="B1305" s="18"/>
      <c r="D1305"/>
      <c r="E1305"/>
      <c r="F1305"/>
      <c r="G1305"/>
      <c r="H1305"/>
      <c r="I1305"/>
      <c r="J1305"/>
      <c r="K1305"/>
      <c r="L1305"/>
      <c r="M1305"/>
      <c r="N1305"/>
      <c r="O1305"/>
      <c r="P1305"/>
      <c r="Q1305"/>
      <c r="R1305"/>
    </row>
    <row r="1306" spans="1:18" s="16" customFormat="1" x14ac:dyDescent="0.25">
      <c r="A1306" s="19"/>
      <c r="B1306" s="18"/>
      <c r="D1306"/>
      <c r="E1306"/>
      <c r="F1306"/>
      <c r="G1306"/>
      <c r="H1306"/>
      <c r="I1306"/>
      <c r="J1306"/>
      <c r="K1306"/>
      <c r="L1306"/>
      <c r="M1306"/>
      <c r="N1306"/>
      <c r="O1306"/>
      <c r="P1306"/>
      <c r="Q1306"/>
      <c r="R1306"/>
    </row>
    <row r="1307" spans="1:18" s="16" customFormat="1" x14ac:dyDescent="0.25">
      <c r="A1307" s="19"/>
      <c r="B1307" s="18"/>
      <c r="D1307"/>
      <c r="E1307"/>
      <c r="F1307"/>
      <c r="G1307"/>
      <c r="H1307"/>
      <c r="I1307"/>
      <c r="J1307"/>
      <c r="K1307"/>
      <c r="L1307"/>
      <c r="M1307"/>
      <c r="N1307"/>
      <c r="O1307"/>
      <c r="P1307"/>
      <c r="Q1307"/>
      <c r="R1307"/>
    </row>
    <row r="1308" spans="1:18" s="16" customFormat="1" x14ac:dyDescent="0.25">
      <c r="A1308" s="19"/>
      <c r="B1308" s="18"/>
      <c r="D1308"/>
      <c r="E1308"/>
      <c r="F1308"/>
      <c r="G1308"/>
      <c r="H1308"/>
      <c r="I1308"/>
      <c r="J1308"/>
      <c r="K1308"/>
      <c r="L1308"/>
      <c r="M1308"/>
      <c r="N1308"/>
      <c r="O1308"/>
      <c r="P1308"/>
      <c r="Q1308"/>
      <c r="R1308"/>
    </row>
    <row r="1309" spans="1:18" s="16" customFormat="1" x14ac:dyDescent="0.25">
      <c r="A1309" s="19"/>
      <c r="B1309" s="18"/>
      <c r="D1309"/>
      <c r="E1309"/>
      <c r="F1309"/>
      <c r="G1309"/>
      <c r="H1309"/>
      <c r="I1309"/>
      <c r="J1309"/>
      <c r="K1309"/>
      <c r="L1309"/>
      <c r="M1309"/>
      <c r="N1309"/>
      <c r="O1309"/>
      <c r="P1309"/>
      <c r="Q1309"/>
      <c r="R1309"/>
    </row>
    <row r="1310" spans="1:18" s="16" customFormat="1" x14ac:dyDescent="0.25">
      <c r="A1310" s="19"/>
      <c r="B1310" s="18"/>
      <c r="D1310"/>
      <c r="E1310"/>
      <c r="F1310"/>
      <c r="G1310"/>
      <c r="H1310"/>
      <c r="I1310"/>
      <c r="J1310"/>
      <c r="K1310"/>
      <c r="L1310"/>
      <c r="M1310"/>
      <c r="N1310"/>
      <c r="O1310"/>
      <c r="P1310"/>
      <c r="Q1310"/>
      <c r="R1310"/>
    </row>
    <row r="1311" spans="1:18" s="16" customFormat="1" x14ac:dyDescent="0.25">
      <c r="A1311" s="19"/>
      <c r="B1311" s="18"/>
      <c r="D1311"/>
      <c r="E1311"/>
      <c r="F1311"/>
      <c r="G1311"/>
      <c r="H1311"/>
      <c r="I1311"/>
      <c r="J1311"/>
      <c r="K1311"/>
      <c r="L1311"/>
      <c r="M1311"/>
      <c r="N1311"/>
      <c r="O1311"/>
      <c r="P1311"/>
      <c r="Q1311"/>
      <c r="R1311"/>
    </row>
    <row r="1312" spans="1:18" s="16" customFormat="1" x14ac:dyDescent="0.25">
      <c r="A1312" s="19"/>
      <c r="B1312" s="20"/>
      <c r="D1312"/>
      <c r="E1312"/>
      <c r="F1312"/>
      <c r="G1312"/>
      <c r="H1312"/>
      <c r="I1312"/>
      <c r="J1312"/>
      <c r="K1312"/>
      <c r="L1312"/>
      <c r="M1312"/>
      <c r="N1312"/>
      <c r="O1312"/>
      <c r="P1312"/>
      <c r="Q1312"/>
      <c r="R1312"/>
    </row>
    <row r="1313" spans="1:18" s="16" customFormat="1" x14ac:dyDescent="0.25">
      <c r="A1313" s="19"/>
      <c r="B1313" s="18"/>
      <c r="D1313"/>
      <c r="E1313"/>
      <c r="F1313"/>
      <c r="G1313"/>
      <c r="H1313"/>
      <c r="I1313"/>
      <c r="J1313"/>
      <c r="K1313"/>
      <c r="L1313"/>
      <c r="M1313"/>
      <c r="N1313"/>
      <c r="O1313"/>
      <c r="P1313"/>
      <c r="Q1313"/>
      <c r="R1313"/>
    </row>
    <row r="1314" spans="1:18" s="16" customFormat="1" x14ac:dyDescent="0.25">
      <c r="A1314" s="19"/>
      <c r="B1314" s="18"/>
      <c r="D1314"/>
      <c r="E1314"/>
      <c r="F1314"/>
      <c r="G1314"/>
      <c r="H1314"/>
      <c r="I1314"/>
      <c r="J1314"/>
      <c r="K1314"/>
      <c r="L1314"/>
      <c r="M1314"/>
      <c r="N1314"/>
      <c r="O1314"/>
      <c r="P1314"/>
      <c r="Q1314"/>
      <c r="R1314"/>
    </row>
    <row r="1315" spans="1:18" s="16" customFormat="1" x14ac:dyDescent="0.25">
      <c r="A1315" s="19"/>
      <c r="B1315" s="18"/>
      <c r="D1315"/>
      <c r="E1315"/>
      <c r="F1315"/>
      <c r="G1315"/>
      <c r="H1315"/>
      <c r="I1315"/>
      <c r="J1315"/>
      <c r="K1315"/>
      <c r="L1315"/>
      <c r="M1315"/>
      <c r="N1315"/>
      <c r="O1315"/>
      <c r="P1315"/>
      <c r="Q1315"/>
      <c r="R1315"/>
    </row>
    <row r="1316" spans="1:18" s="16" customFormat="1" x14ac:dyDescent="0.25">
      <c r="A1316" s="19"/>
      <c r="B1316" s="18"/>
      <c r="D1316"/>
      <c r="E1316"/>
      <c r="F1316"/>
      <c r="G1316"/>
      <c r="H1316"/>
      <c r="I1316"/>
      <c r="J1316"/>
      <c r="K1316"/>
      <c r="L1316"/>
      <c r="M1316"/>
      <c r="N1316"/>
      <c r="O1316"/>
      <c r="P1316"/>
      <c r="Q1316"/>
      <c r="R1316"/>
    </row>
    <row r="1317" spans="1:18" s="16" customFormat="1" x14ac:dyDescent="0.25">
      <c r="A1317" s="19"/>
      <c r="B1317" s="18"/>
      <c r="D1317"/>
      <c r="E1317"/>
      <c r="F1317"/>
      <c r="G1317"/>
      <c r="H1317"/>
      <c r="I1317"/>
      <c r="J1317"/>
      <c r="K1317"/>
      <c r="L1317"/>
      <c r="M1317"/>
      <c r="N1317"/>
      <c r="O1317"/>
      <c r="P1317"/>
      <c r="Q1317"/>
      <c r="R1317"/>
    </row>
    <row r="1318" spans="1:18" s="16" customFormat="1" x14ac:dyDescent="0.25">
      <c r="A1318" s="19"/>
      <c r="B1318" s="18"/>
      <c r="D1318"/>
      <c r="E1318"/>
      <c r="F1318"/>
      <c r="G1318"/>
      <c r="H1318"/>
      <c r="I1318"/>
      <c r="J1318"/>
      <c r="K1318"/>
      <c r="L1318"/>
      <c r="M1318"/>
      <c r="N1318"/>
      <c r="O1318"/>
      <c r="P1318"/>
      <c r="Q1318"/>
      <c r="R1318"/>
    </row>
    <row r="1319" spans="1:18" s="16" customFormat="1" x14ac:dyDescent="0.25">
      <c r="A1319" s="19"/>
      <c r="B1319" s="18"/>
      <c r="D1319"/>
      <c r="E1319"/>
      <c r="F1319"/>
      <c r="G1319"/>
      <c r="H1319"/>
      <c r="I1319"/>
      <c r="J1319"/>
      <c r="K1319"/>
      <c r="L1319"/>
      <c r="M1319"/>
      <c r="N1319"/>
      <c r="O1319"/>
      <c r="P1319"/>
      <c r="Q1319"/>
      <c r="R1319"/>
    </row>
    <row r="1320" spans="1:18" s="16" customFormat="1" x14ac:dyDescent="0.25">
      <c r="A1320" s="19"/>
      <c r="B1320" s="18"/>
      <c r="D1320"/>
      <c r="E1320"/>
      <c r="F1320"/>
      <c r="G1320"/>
      <c r="H1320"/>
      <c r="I1320"/>
      <c r="J1320"/>
      <c r="K1320"/>
      <c r="L1320"/>
      <c r="M1320"/>
      <c r="N1320"/>
      <c r="O1320"/>
      <c r="P1320"/>
      <c r="Q1320"/>
      <c r="R1320"/>
    </row>
    <row r="1321" spans="1:18" s="16" customFormat="1" x14ac:dyDescent="0.25">
      <c r="A1321" s="19"/>
      <c r="B1321" s="18"/>
      <c r="D1321"/>
      <c r="E1321"/>
      <c r="F1321"/>
      <c r="G1321"/>
      <c r="H1321"/>
      <c r="I1321"/>
      <c r="J1321"/>
      <c r="K1321"/>
      <c r="L1321"/>
      <c r="M1321"/>
      <c r="N1321"/>
      <c r="O1321"/>
      <c r="P1321"/>
      <c r="Q1321"/>
      <c r="R1321"/>
    </row>
    <row r="1322" spans="1:18" s="16" customFormat="1" x14ac:dyDescent="0.25">
      <c r="A1322" s="19"/>
      <c r="B1322" s="18"/>
      <c r="D1322"/>
      <c r="E1322"/>
      <c r="F1322"/>
      <c r="G1322"/>
      <c r="H1322"/>
      <c r="I1322"/>
      <c r="J1322"/>
      <c r="K1322"/>
      <c r="L1322"/>
      <c r="M1322"/>
      <c r="N1322"/>
      <c r="O1322"/>
      <c r="P1322"/>
      <c r="Q1322"/>
      <c r="R1322"/>
    </row>
    <row r="1323" spans="1:18" s="16" customFormat="1" x14ac:dyDescent="0.25">
      <c r="A1323" s="19"/>
      <c r="B1323" s="18"/>
      <c r="D1323"/>
      <c r="E1323"/>
      <c r="F1323"/>
      <c r="G1323"/>
      <c r="H1323"/>
      <c r="I1323"/>
      <c r="J1323"/>
      <c r="K1323"/>
      <c r="L1323"/>
      <c r="M1323"/>
      <c r="N1323"/>
      <c r="O1323"/>
      <c r="P1323"/>
      <c r="Q1323"/>
      <c r="R1323"/>
    </row>
    <row r="1324" spans="1:18" s="16" customFormat="1" x14ac:dyDescent="0.25">
      <c r="A1324" s="19"/>
      <c r="B1324" s="18"/>
      <c r="D1324"/>
      <c r="E1324"/>
      <c r="F1324"/>
      <c r="G1324"/>
      <c r="H1324"/>
      <c r="I1324"/>
      <c r="J1324"/>
      <c r="K1324"/>
      <c r="L1324"/>
      <c r="M1324"/>
      <c r="N1324"/>
      <c r="O1324"/>
      <c r="P1324"/>
      <c r="Q1324"/>
      <c r="R1324"/>
    </row>
    <row r="1325" spans="1:18" s="16" customFormat="1" x14ac:dyDescent="0.25">
      <c r="A1325" s="19"/>
      <c r="B1325" s="18"/>
      <c r="D1325"/>
      <c r="E1325"/>
      <c r="F1325"/>
      <c r="G1325"/>
      <c r="H1325"/>
      <c r="I1325"/>
      <c r="J1325"/>
      <c r="K1325"/>
      <c r="L1325"/>
      <c r="M1325"/>
      <c r="N1325"/>
      <c r="O1325"/>
      <c r="P1325"/>
      <c r="Q1325"/>
      <c r="R1325"/>
    </row>
    <row r="1326" spans="1:18" s="16" customFormat="1" x14ac:dyDescent="0.25">
      <c r="A1326" s="19"/>
      <c r="B1326" s="18"/>
      <c r="D1326"/>
      <c r="E1326"/>
      <c r="F1326"/>
      <c r="G1326"/>
      <c r="H1326"/>
      <c r="I1326"/>
      <c r="J1326"/>
      <c r="K1326"/>
      <c r="L1326"/>
      <c r="M1326"/>
      <c r="N1326"/>
      <c r="O1326"/>
      <c r="P1326"/>
      <c r="Q1326"/>
      <c r="R1326"/>
    </row>
    <row r="1327" spans="1:18" s="16" customFormat="1" x14ac:dyDescent="0.25">
      <c r="A1327" s="19"/>
      <c r="B1327" s="18"/>
      <c r="D1327"/>
      <c r="E1327"/>
      <c r="F1327"/>
      <c r="G1327"/>
      <c r="H1327"/>
      <c r="I1327"/>
      <c r="J1327"/>
      <c r="K1327"/>
      <c r="L1327"/>
      <c r="M1327"/>
      <c r="N1327"/>
      <c r="O1327"/>
      <c r="P1327"/>
      <c r="Q1327"/>
      <c r="R1327"/>
    </row>
    <row r="1328" spans="1:18" s="16" customFormat="1" x14ac:dyDescent="0.25">
      <c r="A1328" s="19"/>
      <c r="B1328" s="18"/>
      <c r="D1328"/>
      <c r="E1328"/>
      <c r="F1328"/>
      <c r="G1328"/>
      <c r="H1328"/>
      <c r="I1328"/>
      <c r="J1328"/>
      <c r="K1328"/>
      <c r="L1328"/>
      <c r="M1328"/>
      <c r="N1328"/>
      <c r="O1328"/>
      <c r="P1328"/>
      <c r="Q1328"/>
      <c r="R1328"/>
    </row>
    <row r="1329" spans="1:18" s="16" customFormat="1" x14ac:dyDescent="0.25">
      <c r="A1329" s="19"/>
      <c r="B1329" s="18"/>
      <c r="D1329"/>
      <c r="E1329"/>
      <c r="F1329"/>
      <c r="G1329"/>
      <c r="H1329"/>
      <c r="I1329"/>
      <c r="J1329"/>
      <c r="K1329"/>
      <c r="L1329"/>
      <c r="M1329"/>
      <c r="N1329"/>
      <c r="O1329"/>
      <c r="P1329"/>
      <c r="Q1329"/>
      <c r="R1329"/>
    </row>
    <row r="1330" spans="1:18" s="16" customFormat="1" x14ac:dyDescent="0.25">
      <c r="A1330" s="19"/>
      <c r="B1330" s="18"/>
      <c r="D1330"/>
      <c r="E1330"/>
      <c r="F1330"/>
      <c r="G1330"/>
      <c r="H1330"/>
      <c r="I1330"/>
      <c r="J1330"/>
      <c r="K1330"/>
      <c r="L1330"/>
      <c r="M1330"/>
      <c r="N1330"/>
      <c r="O1330"/>
      <c r="P1330"/>
      <c r="Q1330"/>
      <c r="R1330"/>
    </row>
    <row r="1331" spans="1:18" s="16" customFormat="1" x14ac:dyDescent="0.25">
      <c r="A1331" s="19"/>
      <c r="B1331" s="18"/>
      <c r="D1331"/>
      <c r="E1331"/>
      <c r="F1331"/>
      <c r="G1331"/>
      <c r="H1331"/>
      <c r="I1331"/>
      <c r="J1331"/>
      <c r="K1331"/>
      <c r="L1331"/>
      <c r="M1331"/>
      <c r="N1331"/>
      <c r="O1331"/>
      <c r="P1331"/>
      <c r="Q1331"/>
      <c r="R1331"/>
    </row>
    <row r="1332" spans="1:18" s="16" customFormat="1" x14ac:dyDescent="0.25">
      <c r="A1332" s="19"/>
      <c r="B1332" s="18"/>
      <c r="D1332"/>
      <c r="E1332"/>
      <c r="F1332"/>
      <c r="G1332"/>
      <c r="H1332"/>
      <c r="I1332"/>
      <c r="J1332"/>
      <c r="K1332"/>
      <c r="L1332"/>
      <c r="M1332"/>
      <c r="N1332"/>
      <c r="O1332"/>
      <c r="P1332"/>
      <c r="Q1332"/>
      <c r="R1332"/>
    </row>
    <row r="1333" spans="1:18" s="16" customFormat="1" x14ac:dyDescent="0.25">
      <c r="A1333" s="19"/>
      <c r="B1333" s="18"/>
      <c r="D1333"/>
      <c r="E1333"/>
      <c r="F1333"/>
      <c r="G1333"/>
      <c r="H1333"/>
      <c r="I1333"/>
      <c r="J1333"/>
      <c r="K1333"/>
      <c r="L1333"/>
      <c r="M1333"/>
      <c r="N1333"/>
      <c r="O1333"/>
      <c r="P1333"/>
      <c r="Q1333"/>
      <c r="R1333"/>
    </row>
    <row r="1334" spans="1:18" s="16" customFormat="1" x14ac:dyDescent="0.25">
      <c r="A1334" s="19"/>
      <c r="B1334" s="18"/>
      <c r="D1334"/>
      <c r="E1334"/>
      <c r="F1334"/>
      <c r="G1334"/>
      <c r="H1334"/>
      <c r="I1334"/>
      <c r="J1334"/>
      <c r="K1334"/>
      <c r="L1334"/>
      <c r="M1334"/>
      <c r="N1334"/>
      <c r="O1334"/>
      <c r="P1334"/>
      <c r="Q1334"/>
      <c r="R1334"/>
    </row>
    <row r="1335" spans="1:18" s="16" customFormat="1" x14ac:dyDescent="0.25">
      <c r="A1335" s="19"/>
      <c r="B1335" s="18"/>
      <c r="D1335"/>
      <c r="E1335"/>
      <c r="F1335"/>
      <c r="G1335"/>
      <c r="H1335"/>
      <c r="I1335"/>
      <c r="J1335"/>
      <c r="K1335"/>
      <c r="L1335"/>
      <c r="M1335"/>
      <c r="N1335"/>
      <c r="O1335"/>
      <c r="P1335"/>
      <c r="Q1335"/>
      <c r="R1335"/>
    </row>
    <row r="1336" spans="1:18" s="16" customFormat="1" x14ac:dyDescent="0.25">
      <c r="A1336" s="19"/>
      <c r="B1336" s="18"/>
      <c r="D1336"/>
      <c r="E1336"/>
      <c r="F1336"/>
      <c r="G1336"/>
      <c r="H1336"/>
      <c r="I1336"/>
      <c r="J1336"/>
      <c r="K1336"/>
      <c r="L1336"/>
      <c r="M1336"/>
      <c r="N1336"/>
      <c r="O1336"/>
      <c r="P1336"/>
      <c r="Q1336"/>
      <c r="R1336"/>
    </row>
    <row r="1337" spans="1:18" s="16" customFormat="1" x14ac:dyDescent="0.25">
      <c r="A1337" s="19"/>
      <c r="B1337" s="18"/>
      <c r="D1337"/>
      <c r="E1337"/>
      <c r="F1337"/>
      <c r="G1337"/>
      <c r="H1337"/>
      <c r="I1337"/>
      <c r="J1337"/>
      <c r="K1337"/>
      <c r="L1337"/>
      <c r="M1337"/>
      <c r="N1337"/>
      <c r="O1337"/>
      <c r="P1337"/>
      <c r="Q1337"/>
      <c r="R1337"/>
    </row>
    <row r="1338" spans="1:18" s="16" customFormat="1" x14ac:dyDescent="0.25">
      <c r="A1338" s="19"/>
      <c r="B1338" s="18"/>
      <c r="D1338"/>
      <c r="E1338"/>
      <c r="F1338"/>
      <c r="G1338"/>
      <c r="H1338"/>
      <c r="I1338"/>
      <c r="J1338"/>
      <c r="K1338"/>
      <c r="L1338"/>
      <c r="M1338"/>
      <c r="N1338"/>
      <c r="O1338"/>
      <c r="P1338"/>
      <c r="Q1338"/>
      <c r="R1338"/>
    </row>
    <row r="1339" spans="1:18" s="16" customFormat="1" x14ac:dyDescent="0.25">
      <c r="A1339" s="19"/>
      <c r="B1339" s="18"/>
      <c r="D1339"/>
      <c r="E1339"/>
      <c r="F1339"/>
      <c r="G1339"/>
      <c r="H1339"/>
      <c r="I1339"/>
      <c r="J1339"/>
      <c r="K1339"/>
      <c r="L1339"/>
      <c r="M1339"/>
      <c r="N1339"/>
      <c r="O1339"/>
      <c r="P1339"/>
      <c r="Q1339"/>
      <c r="R1339"/>
    </row>
    <row r="1340" spans="1:18" s="16" customFormat="1" x14ac:dyDescent="0.25">
      <c r="A1340" s="19"/>
      <c r="B1340" s="18"/>
      <c r="D1340"/>
      <c r="E1340"/>
      <c r="F1340"/>
      <c r="G1340"/>
      <c r="H1340"/>
      <c r="I1340"/>
      <c r="J1340"/>
      <c r="K1340"/>
      <c r="L1340"/>
      <c r="M1340"/>
      <c r="N1340"/>
      <c r="O1340"/>
      <c r="P1340"/>
      <c r="Q1340"/>
      <c r="R1340"/>
    </row>
    <row r="1341" spans="1:18" s="16" customFormat="1" x14ac:dyDescent="0.25">
      <c r="A1341" s="19"/>
      <c r="B1341" s="18"/>
      <c r="D1341"/>
      <c r="E1341"/>
      <c r="F1341"/>
      <c r="G1341"/>
      <c r="H1341"/>
      <c r="I1341"/>
      <c r="J1341"/>
      <c r="K1341"/>
      <c r="L1341"/>
      <c r="M1341"/>
      <c r="N1341"/>
      <c r="O1341"/>
      <c r="P1341"/>
      <c r="Q1341"/>
      <c r="R1341"/>
    </row>
    <row r="1342" spans="1:18" s="16" customFormat="1" x14ac:dyDescent="0.25">
      <c r="A1342" s="19"/>
      <c r="B1342" s="18"/>
      <c r="D1342"/>
      <c r="E1342"/>
      <c r="F1342"/>
      <c r="G1342"/>
      <c r="H1342"/>
      <c r="I1342"/>
      <c r="J1342"/>
      <c r="K1342"/>
      <c r="L1342"/>
      <c r="M1342"/>
      <c r="N1342"/>
      <c r="O1342"/>
      <c r="P1342"/>
      <c r="Q1342"/>
      <c r="R1342"/>
    </row>
    <row r="1343" spans="1:18" s="16" customFormat="1" x14ac:dyDescent="0.25">
      <c r="A1343" s="19"/>
      <c r="B1343" s="18"/>
      <c r="D1343"/>
      <c r="E1343"/>
      <c r="F1343"/>
      <c r="G1343"/>
      <c r="H1343"/>
      <c r="I1343"/>
      <c r="J1343"/>
      <c r="K1343"/>
      <c r="L1343"/>
      <c r="M1343"/>
      <c r="N1343"/>
      <c r="O1343"/>
      <c r="P1343"/>
      <c r="Q1343"/>
      <c r="R1343"/>
    </row>
    <row r="1344" spans="1:18" s="16" customFormat="1" x14ac:dyDescent="0.25">
      <c r="A1344" s="19"/>
      <c r="B1344" s="18"/>
      <c r="D1344"/>
      <c r="E1344"/>
      <c r="F1344"/>
      <c r="G1344"/>
      <c r="H1344"/>
      <c r="I1344"/>
      <c r="J1344"/>
      <c r="K1344"/>
      <c r="L1344"/>
      <c r="M1344"/>
      <c r="N1344"/>
      <c r="O1344"/>
      <c r="P1344"/>
      <c r="Q1344"/>
      <c r="R1344"/>
    </row>
    <row r="1345" spans="1:18" s="16" customFormat="1" x14ac:dyDescent="0.25">
      <c r="A1345" s="19"/>
      <c r="B1345" s="18"/>
      <c r="D1345"/>
      <c r="E1345"/>
      <c r="F1345"/>
      <c r="G1345"/>
      <c r="H1345"/>
      <c r="I1345"/>
      <c r="J1345"/>
      <c r="K1345"/>
      <c r="L1345"/>
      <c r="M1345"/>
      <c r="N1345"/>
      <c r="O1345"/>
      <c r="P1345"/>
      <c r="Q1345"/>
      <c r="R1345"/>
    </row>
    <row r="1346" spans="1:18" s="16" customFormat="1" x14ac:dyDescent="0.25">
      <c r="A1346" s="19"/>
      <c r="B1346" s="18"/>
      <c r="D1346"/>
      <c r="E1346"/>
      <c r="F1346"/>
      <c r="G1346"/>
      <c r="H1346"/>
      <c r="I1346"/>
      <c r="J1346"/>
      <c r="K1346"/>
      <c r="L1346"/>
      <c r="M1346"/>
      <c r="N1346"/>
      <c r="O1346"/>
      <c r="P1346"/>
      <c r="Q1346"/>
      <c r="R1346"/>
    </row>
    <row r="1347" spans="1:18" s="16" customFormat="1" x14ac:dyDescent="0.25">
      <c r="A1347" s="19"/>
      <c r="B1347" s="18"/>
      <c r="D1347"/>
      <c r="E1347"/>
      <c r="F1347"/>
      <c r="G1347"/>
      <c r="H1347"/>
      <c r="I1347"/>
      <c r="J1347"/>
      <c r="K1347"/>
      <c r="L1347"/>
      <c r="M1347"/>
      <c r="N1347"/>
      <c r="O1347"/>
      <c r="P1347"/>
      <c r="Q1347"/>
      <c r="R1347"/>
    </row>
    <row r="1348" spans="1:18" s="16" customFormat="1" x14ac:dyDescent="0.25">
      <c r="A1348" s="19"/>
      <c r="B1348" s="18"/>
      <c r="D1348"/>
      <c r="E1348"/>
      <c r="F1348"/>
      <c r="G1348"/>
      <c r="H1348"/>
      <c r="I1348"/>
      <c r="J1348"/>
      <c r="K1348"/>
      <c r="L1348"/>
      <c r="M1348"/>
      <c r="N1348"/>
      <c r="O1348"/>
      <c r="P1348"/>
      <c r="Q1348"/>
      <c r="R1348"/>
    </row>
    <row r="1349" spans="1:18" s="16" customFormat="1" x14ac:dyDescent="0.25">
      <c r="A1349" s="19"/>
      <c r="B1349" s="18"/>
      <c r="D1349"/>
      <c r="E1349"/>
      <c r="F1349"/>
      <c r="G1349"/>
      <c r="H1349"/>
      <c r="I1349"/>
      <c r="J1349"/>
      <c r="K1349"/>
      <c r="L1349"/>
      <c r="M1349"/>
      <c r="N1349"/>
      <c r="O1349"/>
      <c r="P1349"/>
      <c r="Q1349"/>
      <c r="R1349"/>
    </row>
    <row r="1350" spans="1:18" s="16" customFormat="1" x14ac:dyDescent="0.25">
      <c r="A1350" s="19"/>
      <c r="B1350" s="18"/>
      <c r="D1350"/>
      <c r="E1350"/>
      <c r="F1350"/>
      <c r="G1350"/>
      <c r="H1350"/>
      <c r="I1350"/>
      <c r="J1350"/>
      <c r="K1350"/>
      <c r="L1350"/>
      <c r="M1350"/>
      <c r="N1350"/>
      <c r="O1350"/>
      <c r="P1350"/>
      <c r="Q1350"/>
      <c r="R1350"/>
    </row>
    <row r="1351" spans="1:18" s="16" customFormat="1" x14ac:dyDescent="0.25">
      <c r="A1351" s="19"/>
      <c r="B1351" s="18"/>
      <c r="D1351"/>
      <c r="E1351"/>
      <c r="F1351"/>
      <c r="G1351"/>
      <c r="H1351"/>
      <c r="I1351"/>
      <c r="J1351"/>
      <c r="K1351"/>
      <c r="L1351"/>
      <c r="M1351"/>
      <c r="N1351"/>
      <c r="O1351"/>
      <c r="P1351"/>
      <c r="Q1351"/>
      <c r="R1351"/>
    </row>
    <row r="1352" spans="1:18" s="16" customFormat="1" x14ac:dyDescent="0.25">
      <c r="A1352" s="19"/>
      <c r="B1352" s="18"/>
      <c r="D1352"/>
      <c r="E1352"/>
      <c r="F1352"/>
      <c r="G1352"/>
      <c r="H1352"/>
      <c r="I1352"/>
      <c r="J1352"/>
      <c r="K1352"/>
      <c r="L1352"/>
      <c r="M1352"/>
      <c r="N1352"/>
      <c r="O1352"/>
      <c r="P1352"/>
      <c r="Q1352"/>
      <c r="R1352"/>
    </row>
    <row r="1353" spans="1:18" s="16" customFormat="1" x14ac:dyDescent="0.25">
      <c r="A1353" s="19"/>
      <c r="B1353" s="18"/>
      <c r="D1353"/>
      <c r="E1353"/>
      <c r="F1353"/>
      <c r="G1353"/>
      <c r="H1353"/>
      <c r="I1353"/>
      <c r="J1353"/>
      <c r="K1353"/>
      <c r="L1353"/>
      <c r="M1353"/>
      <c r="N1353"/>
      <c r="O1353"/>
      <c r="P1353"/>
      <c r="Q1353"/>
      <c r="R1353"/>
    </row>
    <row r="1354" spans="1:18" s="16" customFormat="1" x14ac:dyDescent="0.25">
      <c r="A1354" s="19"/>
      <c r="B1354" s="18"/>
      <c r="D1354"/>
      <c r="E1354"/>
      <c r="F1354"/>
      <c r="G1354"/>
      <c r="H1354"/>
      <c r="I1354"/>
      <c r="J1354"/>
      <c r="K1354"/>
      <c r="L1354"/>
      <c r="M1354"/>
      <c r="N1354"/>
      <c r="O1354"/>
      <c r="P1354"/>
      <c r="Q1354"/>
      <c r="R1354"/>
    </row>
    <row r="1355" spans="1:18" s="16" customFormat="1" x14ac:dyDescent="0.25">
      <c r="A1355" s="19"/>
      <c r="B1355" s="18"/>
      <c r="D1355"/>
      <c r="E1355"/>
      <c r="F1355"/>
      <c r="G1355"/>
      <c r="H1355"/>
      <c r="I1355"/>
      <c r="J1355"/>
      <c r="K1355"/>
      <c r="L1355"/>
      <c r="M1355"/>
      <c r="N1355"/>
      <c r="O1355"/>
      <c r="P1355"/>
      <c r="Q1355"/>
      <c r="R1355"/>
    </row>
    <row r="1356" spans="1:18" s="16" customFormat="1" x14ac:dyDescent="0.25">
      <c r="A1356" s="19"/>
      <c r="B1356" s="18"/>
      <c r="D1356"/>
      <c r="E1356"/>
      <c r="F1356"/>
      <c r="G1356"/>
      <c r="H1356"/>
      <c r="I1356"/>
      <c r="J1356"/>
      <c r="K1356"/>
      <c r="L1356"/>
      <c r="M1356"/>
      <c r="N1356"/>
      <c r="O1356"/>
      <c r="P1356"/>
      <c r="Q1356"/>
      <c r="R1356"/>
    </row>
    <row r="1357" spans="1:18" s="16" customFormat="1" x14ac:dyDescent="0.25">
      <c r="A1357" s="19"/>
      <c r="B1357" s="18"/>
      <c r="D1357"/>
      <c r="E1357"/>
      <c r="F1357"/>
      <c r="G1357"/>
      <c r="H1357"/>
      <c r="I1357"/>
      <c r="J1357"/>
      <c r="K1357"/>
      <c r="L1357"/>
      <c r="M1357"/>
      <c r="N1357"/>
      <c r="O1357"/>
      <c r="P1357"/>
      <c r="Q1357"/>
      <c r="R1357"/>
    </row>
    <row r="1358" spans="1:18" s="16" customFormat="1" x14ac:dyDescent="0.25">
      <c r="A1358" s="19"/>
      <c r="B1358" s="18"/>
      <c r="D1358"/>
      <c r="E1358"/>
      <c r="F1358"/>
      <c r="G1358"/>
      <c r="H1358"/>
      <c r="I1358"/>
      <c r="J1358"/>
      <c r="K1358"/>
      <c r="L1358"/>
      <c r="M1358"/>
      <c r="N1358"/>
      <c r="O1358"/>
      <c r="P1358"/>
      <c r="Q1358"/>
      <c r="R1358"/>
    </row>
    <row r="1359" spans="1:18" s="16" customFormat="1" x14ac:dyDescent="0.25">
      <c r="A1359" s="19"/>
      <c r="B1359" s="18"/>
      <c r="D1359"/>
      <c r="E1359"/>
      <c r="F1359"/>
      <c r="G1359"/>
      <c r="H1359"/>
      <c r="I1359"/>
      <c r="J1359"/>
      <c r="K1359"/>
      <c r="L1359"/>
      <c r="M1359"/>
      <c r="N1359"/>
      <c r="O1359"/>
      <c r="P1359"/>
      <c r="Q1359"/>
      <c r="R1359"/>
    </row>
    <row r="1360" spans="1:18" s="16" customFormat="1" x14ac:dyDescent="0.25">
      <c r="A1360" s="19"/>
      <c r="B1360" s="18"/>
      <c r="D1360"/>
      <c r="E1360"/>
      <c r="F1360"/>
      <c r="G1360"/>
      <c r="H1360"/>
      <c r="I1360"/>
      <c r="J1360"/>
      <c r="K1360"/>
      <c r="L1360"/>
      <c r="M1360"/>
      <c r="N1360"/>
      <c r="O1360"/>
      <c r="P1360"/>
      <c r="Q1360"/>
      <c r="R1360"/>
    </row>
    <row r="1361" spans="1:18" s="16" customFormat="1" x14ac:dyDescent="0.25">
      <c r="A1361" s="19"/>
      <c r="B1361" s="18"/>
      <c r="D1361"/>
      <c r="E1361"/>
      <c r="F1361"/>
      <c r="G1361"/>
      <c r="H1361"/>
      <c r="I1361"/>
      <c r="J1361"/>
      <c r="K1361"/>
      <c r="L1361"/>
      <c r="M1361"/>
      <c r="N1361"/>
      <c r="O1361"/>
      <c r="P1361"/>
      <c r="Q1361"/>
      <c r="R1361"/>
    </row>
    <row r="1362" spans="1:18" s="16" customFormat="1" x14ac:dyDescent="0.25">
      <c r="A1362" s="19"/>
      <c r="B1362" s="20"/>
      <c r="D1362"/>
      <c r="E1362"/>
      <c r="F1362"/>
      <c r="G1362"/>
      <c r="H1362"/>
      <c r="I1362"/>
      <c r="J1362"/>
      <c r="K1362"/>
      <c r="L1362"/>
      <c r="M1362"/>
      <c r="N1362"/>
      <c r="O1362"/>
      <c r="P1362"/>
      <c r="Q1362"/>
      <c r="R1362"/>
    </row>
    <row r="1363" spans="1:18" s="16" customFormat="1" x14ac:dyDescent="0.25">
      <c r="A1363" s="19"/>
      <c r="B1363" s="18"/>
      <c r="D1363"/>
      <c r="E1363"/>
      <c r="F1363"/>
      <c r="G1363"/>
      <c r="H1363"/>
      <c r="I1363"/>
      <c r="J1363"/>
      <c r="K1363"/>
      <c r="L1363"/>
      <c r="M1363"/>
      <c r="N1363"/>
      <c r="O1363"/>
      <c r="P1363"/>
      <c r="Q1363"/>
      <c r="R1363"/>
    </row>
    <row r="1364" spans="1:18" s="16" customFormat="1" x14ac:dyDescent="0.25">
      <c r="A1364" s="19"/>
      <c r="B1364" s="18"/>
      <c r="D1364"/>
      <c r="E1364"/>
      <c r="F1364"/>
      <c r="G1364"/>
      <c r="H1364"/>
      <c r="I1364"/>
      <c r="J1364"/>
      <c r="K1364"/>
      <c r="L1364"/>
      <c r="M1364"/>
      <c r="N1364"/>
      <c r="O1364"/>
      <c r="P1364"/>
      <c r="Q1364"/>
      <c r="R1364"/>
    </row>
    <row r="1365" spans="1:18" s="16" customFormat="1" x14ac:dyDescent="0.25">
      <c r="A1365" s="19"/>
      <c r="B1365" s="18"/>
      <c r="D1365"/>
      <c r="E1365"/>
      <c r="F1365"/>
      <c r="G1365"/>
      <c r="H1365"/>
      <c r="I1365"/>
      <c r="J1365"/>
      <c r="K1365"/>
      <c r="L1365"/>
      <c r="M1365"/>
      <c r="N1365"/>
      <c r="O1365"/>
      <c r="P1365"/>
      <c r="Q1365"/>
      <c r="R1365"/>
    </row>
    <row r="1366" spans="1:18" s="16" customFormat="1" x14ac:dyDescent="0.25">
      <c r="A1366" s="19"/>
      <c r="B1366" s="18"/>
      <c r="D1366"/>
      <c r="E1366"/>
      <c r="F1366"/>
      <c r="G1366"/>
      <c r="H1366"/>
      <c r="I1366"/>
      <c r="J1366"/>
      <c r="K1366"/>
      <c r="L1366"/>
      <c r="M1366"/>
      <c r="N1366"/>
      <c r="O1366"/>
      <c r="P1366"/>
      <c r="Q1366"/>
      <c r="R1366"/>
    </row>
    <row r="1367" spans="1:18" s="16" customFormat="1" x14ac:dyDescent="0.25">
      <c r="A1367" s="19"/>
      <c r="B1367" s="18"/>
      <c r="D1367"/>
      <c r="E1367"/>
      <c r="F1367"/>
      <c r="G1367"/>
      <c r="H1367"/>
      <c r="I1367"/>
      <c r="J1367"/>
      <c r="K1367"/>
      <c r="L1367"/>
      <c r="M1367"/>
      <c r="N1367"/>
      <c r="O1367"/>
      <c r="P1367"/>
      <c r="Q1367"/>
      <c r="R1367"/>
    </row>
    <row r="1368" spans="1:18" s="16" customFormat="1" x14ac:dyDescent="0.25">
      <c r="A1368" s="19"/>
      <c r="B1368" s="18"/>
      <c r="D1368"/>
      <c r="E1368"/>
      <c r="F1368"/>
      <c r="G1368"/>
      <c r="H1368"/>
      <c r="I1368"/>
      <c r="J1368"/>
      <c r="K1368"/>
      <c r="L1368"/>
      <c r="M1368"/>
      <c r="N1368"/>
      <c r="O1368"/>
      <c r="P1368"/>
      <c r="Q1368"/>
      <c r="R1368"/>
    </row>
    <row r="1369" spans="1:18" s="16" customFormat="1" x14ac:dyDescent="0.25">
      <c r="A1369" s="19"/>
      <c r="B1369" s="18"/>
      <c r="D1369"/>
      <c r="E1369"/>
      <c r="F1369"/>
      <c r="G1369"/>
      <c r="H1369"/>
      <c r="I1369"/>
      <c r="J1369"/>
      <c r="K1369"/>
      <c r="L1369"/>
      <c r="M1369"/>
      <c r="N1369"/>
      <c r="O1369"/>
      <c r="P1369"/>
      <c r="Q1369"/>
      <c r="R1369"/>
    </row>
    <row r="1370" spans="1:18" s="16" customFormat="1" x14ac:dyDescent="0.25">
      <c r="A1370" s="19"/>
      <c r="B1370" s="18"/>
      <c r="D1370"/>
      <c r="E1370"/>
      <c r="F1370"/>
      <c r="G1370"/>
      <c r="H1370"/>
      <c r="I1370"/>
      <c r="J1370"/>
      <c r="K1370"/>
      <c r="L1370"/>
      <c r="M1370"/>
      <c r="N1370"/>
      <c r="O1370"/>
      <c r="P1370"/>
      <c r="Q1370"/>
      <c r="R1370"/>
    </row>
    <row r="1371" spans="1:18" s="16" customFormat="1" x14ac:dyDescent="0.25">
      <c r="A1371" s="19"/>
      <c r="B1371" s="18"/>
      <c r="D1371"/>
      <c r="E1371"/>
      <c r="F1371"/>
      <c r="G1371"/>
      <c r="H1371"/>
      <c r="I1371"/>
      <c r="J1371"/>
      <c r="K1371"/>
      <c r="L1371"/>
      <c r="M1371"/>
      <c r="N1371"/>
      <c r="O1371"/>
      <c r="P1371"/>
      <c r="Q1371"/>
      <c r="R1371"/>
    </row>
    <row r="1372" spans="1:18" s="16" customFormat="1" x14ac:dyDescent="0.25">
      <c r="A1372" s="19"/>
      <c r="B1372" s="18"/>
      <c r="D1372"/>
      <c r="E1372"/>
      <c r="F1372"/>
      <c r="G1372"/>
      <c r="H1372"/>
      <c r="I1372"/>
      <c r="J1372"/>
      <c r="K1372"/>
      <c r="L1372"/>
      <c r="M1372"/>
      <c r="N1372"/>
      <c r="O1372"/>
      <c r="P1372"/>
      <c r="Q1372"/>
      <c r="R1372"/>
    </row>
    <row r="1373" spans="1:18" s="16" customFormat="1" x14ac:dyDescent="0.25">
      <c r="A1373" s="19"/>
      <c r="B1373" s="18"/>
      <c r="D1373"/>
      <c r="E1373"/>
      <c r="F1373"/>
      <c r="G1373"/>
      <c r="H1373"/>
      <c r="I1373"/>
      <c r="J1373"/>
      <c r="K1373"/>
      <c r="L1373"/>
      <c r="M1373"/>
      <c r="N1373"/>
      <c r="O1373"/>
      <c r="P1373"/>
      <c r="Q1373"/>
      <c r="R1373"/>
    </row>
    <row r="1374" spans="1:18" s="16" customFormat="1" x14ac:dyDescent="0.25">
      <c r="A1374" s="19"/>
      <c r="B1374" s="18"/>
      <c r="D1374"/>
      <c r="E1374"/>
      <c r="F1374"/>
      <c r="G1374"/>
      <c r="H1374"/>
      <c r="I1374"/>
      <c r="J1374"/>
      <c r="K1374"/>
      <c r="L1374"/>
      <c r="M1374"/>
      <c r="N1374"/>
      <c r="O1374"/>
      <c r="P1374"/>
      <c r="Q1374"/>
      <c r="R1374"/>
    </row>
    <row r="1375" spans="1:18" s="16" customFormat="1" x14ac:dyDescent="0.25">
      <c r="A1375" s="19"/>
      <c r="B1375" s="18"/>
      <c r="D1375"/>
      <c r="E1375"/>
      <c r="F1375"/>
      <c r="G1375"/>
      <c r="H1375"/>
      <c r="I1375"/>
      <c r="J1375"/>
      <c r="K1375"/>
      <c r="L1375"/>
      <c r="M1375"/>
      <c r="N1375"/>
      <c r="O1375"/>
      <c r="P1375"/>
      <c r="Q1375"/>
      <c r="R1375"/>
    </row>
    <row r="1376" spans="1:18" s="16" customFormat="1" x14ac:dyDescent="0.25">
      <c r="A1376" s="19"/>
      <c r="B1376" s="18"/>
      <c r="D1376"/>
      <c r="E1376"/>
      <c r="F1376"/>
      <c r="G1376"/>
      <c r="H1376"/>
      <c r="I1376"/>
      <c r="J1376"/>
      <c r="K1376"/>
      <c r="L1376"/>
      <c r="M1376"/>
      <c r="N1376"/>
      <c r="O1376"/>
      <c r="P1376"/>
      <c r="Q1376"/>
      <c r="R1376"/>
    </row>
    <row r="1377" spans="1:18" s="16" customFormat="1" x14ac:dyDescent="0.25">
      <c r="A1377" s="19"/>
      <c r="B1377" s="18"/>
      <c r="D1377"/>
      <c r="E1377"/>
      <c r="F1377"/>
      <c r="G1377"/>
      <c r="H1377"/>
      <c r="I1377"/>
      <c r="J1377"/>
      <c r="K1377"/>
      <c r="L1377"/>
      <c r="M1377"/>
      <c r="N1377"/>
      <c r="O1377"/>
      <c r="P1377"/>
      <c r="Q1377"/>
      <c r="R1377"/>
    </row>
    <row r="1378" spans="1:18" s="16" customFormat="1" x14ac:dyDescent="0.25">
      <c r="A1378" s="19"/>
      <c r="B1378" s="18"/>
      <c r="D1378"/>
      <c r="E1378"/>
      <c r="F1378"/>
      <c r="G1378"/>
      <c r="H1378"/>
      <c r="I1378"/>
      <c r="J1378"/>
      <c r="K1378"/>
      <c r="L1378"/>
      <c r="M1378"/>
      <c r="N1378"/>
      <c r="O1378"/>
      <c r="P1378"/>
      <c r="Q1378"/>
      <c r="R1378"/>
    </row>
    <row r="1379" spans="1:18" s="16" customFormat="1" x14ac:dyDescent="0.25">
      <c r="A1379" s="19"/>
      <c r="B1379" s="18"/>
      <c r="D1379"/>
      <c r="E1379"/>
      <c r="F1379"/>
      <c r="G1379"/>
      <c r="H1379"/>
      <c r="I1379"/>
      <c r="J1379"/>
      <c r="K1379"/>
      <c r="L1379"/>
      <c r="M1379"/>
      <c r="N1379"/>
      <c r="O1379"/>
      <c r="P1379"/>
      <c r="Q1379"/>
      <c r="R1379"/>
    </row>
    <row r="1380" spans="1:18" s="16" customFormat="1" x14ac:dyDescent="0.25">
      <c r="A1380" s="19"/>
      <c r="B1380" s="18"/>
      <c r="D1380"/>
      <c r="E1380"/>
      <c r="F1380"/>
      <c r="G1380"/>
      <c r="H1380"/>
      <c r="I1380"/>
      <c r="J1380"/>
      <c r="K1380"/>
      <c r="L1380"/>
      <c r="M1380"/>
      <c r="N1380"/>
      <c r="O1380"/>
      <c r="P1380"/>
      <c r="Q1380"/>
      <c r="R1380"/>
    </row>
    <row r="1381" spans="1:18" s="16" customFormat="1" x14ac:dyDescent="0.25">
      <c r="A1381" s="19"/>
      <c r="B1381" s="18"/>
      <c r="D1381"/>
      <c r="E1381"/>
      <c r="F1381"/>
      <c r="G1381"/>
      <c r="H1381"/>
      <c r="I1381"/>
      <c r="J1381"/>
      <c r="K1381"/>
      <c r="L1381"/>
      <c r="M1381"/>
      <c r="N1381"/>
      <c r="O1381"/>
      <c r="P1381"/>
      <c r="Q1381"/>
      <c r="R1381"/>
    </row>
    <row r="1382" spans="1:18" s="16" customFormat="1" x14ac:dyDescent="0.25">
      <c r="A1382" s="19"/>
      <c r="B1382" s="18"/>
      <c r="D1382"/>
      <c r="E1382"/>
      <c r="F1382"/>
      <c r="G1382"/>
      <c r="H1382"/>
      <c r="I1382"/>
      <c r="J1382"/>
      <c r="K1382"/>
      <c r="L1382"/>
      <c r="M1382"/>
      <c r="N1382"/>
      <c r="O1382"/>
      <c r="P1382"/>
      <c r="Q1382"/>
      <c r="R1382"/>
    </row>
    <row r="1383" spans="1:18" s="16" customFormat="1" x14ac:dyDescent="0.25">
      <c r="A1383" s="19"/>
      <c r="B1383" s="18"/>
      <c r="D1383"/>
      <c r="E1383"/>
      <c r="F1383"/>
      <c r="G1383"/>
      <c r="H1383"/>
      <c r="I1383"/>
      <c r="J1383"/>
      <c r="K1383"/>
      <c r="L1383"/>
      <c r="M1383"/>
      <c r="N1383"/>
      <c r="O1383"/>
      <c r="P1383"/>
      <c r="Q1383"/>
      <c r="R1383"/>
    </row>
    <row r="1384" spans="1:18" s="16" customFormat="1" x14ac:dyDescent="0.25">
      <c r="A1384" s="19"/>
      <c r="B1384" s="18"/>
      <c r="D1384"/>
      <c r="E1384"/>
      <c r="F1384"/>
      <c r="G1384"/>
      <c r="H1384"/>
      <c r="I1384"/>
      <c r="J1384"/>
      <c r="K1384"/>
      <c r="L1384"/>
      <c r="M1384"/>
      <c r="N1384"/>
      <c r="O1384"/>
      <c r="P1384"/>
      <c r="Q1384"/>
      <c r="R1384"/>
    </row>
    <row r="1385" spans="1:18" s="16" customFormat="1" x14ac:dyDescent="0.25">
      <c r="A1385" s="19"/>
      <c r="B1385" s="18"/>
      <c r="D1385"/>
      <c r="E1385"/>
      <c r="F1385"/>
      <c r="G1385"/>
      <c r="H1385"/>
      <c r="I1385"/>
      <c r="J1385"/>
      <c r="K1385"/>
      <c r="L1385"/>
      <c r="M1385"/>
      <c r="N1385"/>
      <c r="O1385"/>
      <c r="P1385"/>
      <c r="Q1385"/>
      <c r="R1385"/>
    </row>
    <row r="1386" spans="1:18" s="16" customFormat="1" x14ac:dyDescent="0.25">
      <c r="A1386" s="19"/>
      <c r="B1386" s="18"/>
      <c r="D1386"/>
      <c r="E1386"/>
      <c r="F1386"/>
      <c r="G1386"/>
      <c r="H1386"/>
      <c r="I1386"/>
      <c r="J1386"/>
      <c r="K1386"/>
      <c r="L1386"/>
      <c r="M1386"/>
      <c r="N1386"/>
      <c r="O1386"/>
      <c r="P1386"/>
      <c r="Q1386"/>
      <c r="R1386"/>
    </row>
    <row r="1387" spans="1:18" s="16" customFormat="1" x14ac:dyDescent="0.25">
      <c r="A1387" s="19"/>
      <c r="B1387" s="18"/>
      <c r="D1387"/>
      <c r="E1387"/>
      <c r="F1387"/>
      <c r="G1387"/>
      <c r="H1387"/>
      <c r="I1387"/>
      <c r="J1387"/>
      <c r="K1387"/>
      <c r="L1387"/>
      <c r="M1387"/>
      <c r="N1387"/>
      <c r="O1387"/>
      <c r="P1387"/>
      <c r="Q1387"/>
      <c r="R1387"/>
    </row>
    <row r="1388" spans="1:18" s="16" customFormat="1" x14ac:dyDescent="0.25">
      <c r="A1388" s="19"/>
      <c r="B1388" s="18"/>
      <c r="D1388"/>
      <c r="E1388"/>
      <c r="F1388"/>
      <c r="G1388"/>
      <c r="H1388"/>
      <c r="I1388"/>
      <c r="J1388"/>
      <c r="K1388"/>
      <c r="L1388"/>
      <c r="M1388"/>
      <c r="N1388"/>
      <c r="O1388"/>
      <c r="P1388"/>
      <c r="Q1388"/>
      <c r="R1388"/>
    </row>
    <row r="1389" spans="1:18" s="16" customFormat="1" x14ac:dyDescent="0.25">
      <c r="A1389" s="19"/>
      <c r="B1389" s="18"/>
      <c r="D1389"/>
      <c r="E1389"/>
      <c r="F1389"/>
      <c r="G1389"/>
      <c r="H1389"/>
      <c r="I1389"/>
      <c r="J1389"/>
      <c r="K1389"/>
      <c r="L1389"/>
      <c r="M1389"/>
      <c r="N1389"/>
      <c r="O1389"/>
      <c r="P1389"/>
      <c r="Q1389"/>
      <c r="R1389"/>
    </row>
    <row r="1390" spans="1:18" s="16" customFormat="1" x14ac:dyDescent="0.25">
      <c r="A1390" s="19"/>
      <c r="B1390" s="18"/>
      <c r="D1390"/>
      <c r="E1390"/>
      <c r="F1390"/>
      <c r="G1390"/>
      <c r="H1390"/>
      <c r="I1390"/>
      <c r="J1390"/>
      <c r="K1390"/>
      <c r="L1390"/>
      <c r="M1390"/>
      <c r="N1390"/>
      <c r="O1390"/>
      <c r="P1390"/>
      <c r="Q1390"/>
      <c r="R1390"/>
    </row>
    <row r="1391" spans="1:18" s="16" customFormat="1" x14ac:dyDescent="0.25">
      <c r="A1391" s="19"/>
      <c r="B1391" s="18"/>
      <c r="D1391"/>
      <c r="E1391"/>
      <c r="F1391"/>
      <c r="G1391"/>
      <c r="H1391"/>
      <c r="I1391"/>
      <c r="J1391"/>
      <c r="K1391"/>
      <c r="L1391"/>
      <c r="M1391"/>
      <c r="N1391"/>
      <c r="O1391"/>
      <c r="P1391"/>
      <c r="Q1391"/>
      <c r="R1391"/>
    </row>
    <row r="1392" spans="1:18" s="16" customFormat="1" x14ac:dyDescent="0.25">
      <c r="A1392" s="19"/>
      <c r="B1392" s="18"/>
      <c r="D1392"/>
      <c r="E1392"/>
      <c r="F1392"/>
      <c r="G1392"/>
      <c r="H1392"/>
      <c r="I1392"/>
      <c r="J1392"/>
      <c r="K1392"/>
      <c r="L1392"/>
      <c r="M1392"/>
      <c r="N1392"/>
      <c r="O1392"/>
      <c r="P1392"/>
      <c r="Q1392"/>
      <c r="R1392"/>
    </row>
    <row r="1393" spans="1:18" s="16" customFormat="1" x14ac:dyDescent="0.25">
      <c r="A1393" s="19"/>
      <c r="B1393" s="18"/>
      <c r="D1393"/>
      <c r="E1393"/>
      <c r="F1393"/>
      <c r="G1393"/>
      <c r="H1393"/>
      <c r="I1393"/>
      <c r="J1393"/>
      <c r="K1393"/>
      <c r="L1393"/>
      <c r="M1393"/>
      <c r="N1393"/>
      <c r="O1393"/>
      <c r="P1393"/>
      <c r="Q1393"/>
      <c r="R1393"/>
    </row>
    <row r="1394" spans="1:18" s="16" customFormat="1" x14ac:dyDescent="0.25">
      <c r="A1394" s="19"/>
      <c r="B1394" s="18"/>
      <c r="D1394"/>
      <c r="E1394"/>
      <c r="F1394"/>
      <c r="G1394"/>
      <c r="H1394"/>
      <c r="I1394"/>
      <c r="J1394"/>
      <c r="K1394"/>
      <c r="L1394"/>
      <c r="M1394"/>
      <c r="N1394"/>
      <c r="O1394"/>
      <c r="P1394"/>
      <c r="Q1394"/>
      <c r="R1394"/>
    </row>
    <row r="1395" spans="1:18" s="16" customFormat="1" x14ac:dyDescent="0.25">
      <c r="A1395" s="19"/>
      <c r="B1395" s="18"/>
      <c r="D1395"/>
      <c r="E1395"/>
      <c r="F1395"/>
      <c r="G1395"/>
      <c r="H1395"/>
      <c r="I1395"/>
      <c r="J1395"/>
      <c r="K1395"/>
      <c r="L1395"/>
      <c r="M1395"/>
      <c r="N1395"/>
      <c r="O1395"/>
      <c r="P1395"/>
      <c r="Q1395"/>
      <c r="R1395"/>
    </row>
    <row r="1396" spans="1:18" s="16" customFormat="1" x14ac:dyDescent="0.25">
      <c r="A1396" s="19"/>
      <c r="B1396" s="18"/>
      <c r="D1396"/>
      <c r="E1396"/>
      <c r="F1396"/>
      <c r="G1396"/>
      <c r="H1396"/>
      <c r="I1396"/>
      <c r="J1396"/>
      <c r="K1396"/>
      <c r="L1396"/>
      <c r="M1396"/>
      <c r="N1396"/>
      <c r="O1396"/>
      <c r="P1396"/>
      <c r="Q1396"/>
      <c r="R1396"/>
    </row>
    <row r="1397" spans="1:18" s="16" customFormat="1" x14ac:dyDescent="0.25">
      <c r="A1397" s="19"/>
      <c r="B1397" s="18"/>
      <c r="D1397"/>
      <c r="E1397"/>
      <c r="F1397"/>
      <c r="G1397"/>
      <c r="H1397"/>
      <c r="I1397"/>
      <c r="J1397"/>
      <c r="K1397"/>
      <c r="L1397"/>
      <c r="M1397"/>
      <c r="N1397"/>
      <c r="O1397"/>
      <c r="P1397"/>
      <c r="Q1397"/>
      <c r="R1397"/>
    </row>
    <row r="1398" spans="1:18" s="16" customFormat="1" x14ac:dyDescent="0.25">
      <c r="A1398" s="19"/>
      <c r="B1398" s="18"/>
      <c r="D1398"/>
      <c r="E1398"/>
      <c r="F1398"/>
      <c r="G1398"/>
      <c r="H1398"/>
      <c r="I1398"/>
      <c r="J1398"/>
      <c r="K1398"/>
      <c r="L1398"/>
      <c r="M1398"/>
      <c r="N1398"/>
      <c r="O1398"/>
      <c r="P1398"/>
      <c r="Q1398"/>
      <c r="R1398"/>
    </row>
    <row r="1399" spans="1:18" s="16" customFormat="1" x14ac:dyDescent="0.25">
      <c r="A1399" s="19"/>
      <c r="B1399" s="18"/>
      <c r="D1399"/>
      <c r="E1399"/>
      <c r="F1399"/>
      <c r="G1399"/>
      <c r="H1399"/>
      <c r="I1399"/>
      <c r="J1399"/>
      <c r="K1399"/>
      <c r="L1399"/>
      <c r="M1399"/>
      <c r="N1399"/>
      <c r="O1399"/>
      <c r="P1399"/>
      <c r="Q1399"/>
      <c r="R1399"/>
    </row>
    <row r="1400" spans="1:18" s="16" customFormat="1" x14ac:dyDescent="0.25">
      <c r="A1400" s="19"/>
      <c r="B1400" s="18"/>
      <c r="D1400"/>
      <c r="E1400"/>
      <c r="F1400"/>
      <c r="G1400"/>
      <c r="H1400"/>
      <c r="I1400"/>
      <c r="J1400"/>
      <c r="K1400"/>
      <c r="L1400"/>
      <c r="M1400"/>
      <c r="N1400"/>
      <c r="O1400"/>
      <c r="P1400"/>
      <c r="Q1400"/>
      <c r="R1400"/>
    </row>
    <row r="1401" spans="1:18" s="16" customFormat="1" x14ac:dyDescent="0.25">
      <c r="A1401" s="19"/>
      <c r="B1401" s="18"/>
      <c r="D1401"/>
      <c r="E1401"/>
      <c r="F1401"/>
      <c r="G1401"/>
      <c r="H1401"/>
      <c r="I1401"/>
      <c r="J1401"/>
      <c r="K1401"/>
      <c r="L1401"/>
      <c r="M1401"/>
      <c r="N1401"/>
      <c r="O1401"/>
      <c r="P1401"/>
      <c r="Q1401"/>
      <c r="R1401"/>
    </row>
    <row r="1402" spans="1:18" s="16" customFormat="1" x14ac:dyDescent="0.25">
      <c r="A1402" s="19"/>
      <c r="B1402" s="18"/>
      <c r="D1402"/>
      <c r="E1402"/>
      <c r="F1402"/>
      <c r="G1402"/>
      <c r="H1402"/>
      <c r="I1402"/>
      <c r="J1402"/>
      <c r="K1402"/>
      <c r="L1402"/>
      <c r="M1402"/>
      <c r="N1402"/>
      <c r="O1402"/>
      <c r="P1402"/>
      <c r="Q1402"/>
      <c r="R1402"/>
    </row>
    <row r="1403" spans="1:18" s="16" customFormat="1" x14ac:dyDescent="0.25">
      <c r="A1403" s="19"/>
      <c r="B1403" s="18"/>
      <c r="D1403"/>
      <c r="E1403"/>
      <c r="F1403"/>
      <c r="G1403"/>
      <c r="H1403"/>
      <c r="I1403"/>
      <c r="J1403"/>
      <c r="K1403"/>
      <c r="L1403"/>
      <c r="M1403"/>
      <c r="N1403"/>
      <c r="O1403"/>
      <c r="P1403"/>
      <c r="Q1403"/>
      <c r="R1403"/>
    </row>
    <row r="1404" spans="1:18" s="16" customFormat="1" x14ac:dyDescent="0.25">
      <c r="A1404" s="19"/>
      <c r="B1404" s="18"/>
      <c r="D1404"/>
      <c r="E1404"/>
      <c r="F1404"/>
      <c r="G1404"/>
      <c r="H1404"/>
      <c r="I1404"/>
      <c r="J1404"/>
      <c r="K1404"/>
      <c r="L1404"/>
      <c r="M1404"/>
      <c r="N1404"/>
      <c r="O1404"/>
      <c r="P1404"/>
      <c r="Q1404"/>
      <c r="R1404"/>
    </row>
    <row r="1405" spans="1:18" s="16" customFormat="1" x14ac:dyDescent="0.25">
      <c r="A1405" s="19"/>
      <c r="B1405" s="18"/>
      <c r="D1405"/>
      <c r="E1405"/>
      <c r="F1405"/>
      <c r="G1405"/>
      <c r="H1405"/>
      <c r="I1405"/>
      <c r="J1405"/>
      <c r="K1405"/>
      <c r="L1405"/>
      <c r="M1405"/>
      <c r="N1405"/>
      <c r="O1405"/>
      <c r="P1405"/>
      <c r="Q1405"/>
      <c r="R1405"/>
    </row>
    <row r="1406" spans="1:18" s="16" customFormat="1" x14ac:dyDescent="0.25">
      <c r="A1406" s="19"/>
      <c r="B1406" s="18"/>
      <c r="D1406"/>
      <c r="E1406"/>
      <c r="F1406"/>
      <c r="G1406"/>
      <c r="H1406"/>
      <c r="I1406"/>
      <c r="J1406"/>
      <c r="K1406"/>
      <c r="L1406"/>
      <c r="M1406"/>
      <c r="N1406"/>
      <c r="O1406"/>
      <c r="P1406"/>
      <c r="Q1406"/>
      <c r="R1406"/>
    </row>
    <row r="1407" spans="1:18" s="16" customFormat="1" x14ac:dyDescent="0.25">
      <c r="A1407" s="19"/>
      <c r="B1407" s="18"/>
      <c r="D1407"/>
      <c r="E1407"/>
      <c r="F1407"/>
      <c r="G1407"/>
      <c r="H1407"/>
      <c r="I1407"/>
      <c r="J1407"/>
      <c r="K1407"/>
      <c r="L1407"/>
      <c r="M1407"/>
      <c r="N1407"/>
      <c r="O1407"/>
      <c r="P1407"/>
      <c r="Q1407"/>
      <c r="R1407"/>
    </row>
    <row r="1408" spans="1:18" s="16" customFormat="1" x14ac:dyDescent="0.25">
      <c r="A1408" s="19"/>
      <c r="B1408" s="18"/>
      <c r="D1408"/>
      <c r="E1408"/>
      <c r="F1408"/>
      <c r="G1408"/>
      <c r="H1408"/>
      <c r="I1408"/>
      <c r="J1408"/>
      <c r="K1408"/>
      <c r="L1408"/>
      <c r="M1408"/>
      <c r="N1408"/>
      <c r="O1408"/>
      <c r="P1408"/>
      <c r="Q1408"/>
      <c r="R1408"/>
    </row>
    <row r="1409" spans="1:18" s="16" customFormat="1" x14ac:dyDescent="0.25">
      <c r="A1409" s="19"/>
      <c r="B1409" s="18"/>
      <c r="D1409"/>
      <c r="E1409"/>
      <c r="F1409"/>
      <c r="G1409"/>
      <c r="H1409"/>
      <c r="I1409"/>
      <c r="J1409"/>
      <c r="K1409"/>
      <c r="L1409"/>
      <c r="M1409"/>
      <c r="N1409"/>
      <c r="O1409"/>
      <c r="P1409"/>
      <c r="Q1409"/>
      <c r="R1409"/>
    </row>
    <row r="1410" spans="1:18" s="16" customFormat="1" x14ac:dyDescent="0.25">
      <c r="A1410" s="19"/>
      <c r="B1410" s="18"/>
      <c r="D1410"/>
      <c r="E1410"/>
      <c r="F1410"/>
      <c r="G1410"/>
      <c r="H1410"/>
      <c r="I1410"/>
      <c r="J1410"/>
      <c r="K1410"/>
      <c r="L1410"/>
      <c r="M1410"/>
      <c r="N1410"/>
      <c r="O1410"/>
      <c r="P1410"/>
      <c r="Q1410"/>
      <c r="R1410"/>
    </row>
    <row r="1411" spans="1:18" s="16" customFormat="1" x14ac:dyDescent="0.25">
      <c r="A1411" s="19"/>
      <c r="B1411" s="18"/>
      <c r="D1411"/>
      <c r="E1411"/>
      <c r="F1411"/>
      <c r="G1411"/>
      <c r="H1411"/>
      <c r="I1411"/>
      <c r="J1411"/>
      <c r="K1411"/>
      <c r="L1411"/>
      <c r="M1411"/>
      <c r="N1411"/>
      <c r="O1411"/>
      <c r="P1411"/>
      <c r="Q1411"/>
      <c r="R1411"/>
    </row>
    <row r="1412" spans="1:18" s="16" customFormat="1" x14ac:dyDescent="0.25">
      <c r="A1412" s="19"/>
      <c r="B1412" s="20"/>
      <c r="D1412"/>
      <c r="E1412"/>
      <c r="F1412"/>
      <c r="G1412"/>
      <c r="H1412"/>
      <c r="I1412"/>
      <c r="J1412"/>
      <c r="K1412"/>
      <c r="L1412"/>
      <c r="M1412"/>
      <c r="N1412"/>
      <c r="O1412"/>
      <c r="P1412"/>
      <c r="Q1412"/>
      <c r="R1412"/>
    </row>
    <row r="1413" spans="1:18" s="16" customFormat="1" x14ac:dyDescent="0.25">
      <c r="A1413" s="19"/>
      <c r="B1413" s="18"/>
      <c r="D1413"/>
      <c r="E1413"/>
      <c r="F1413"/>
      <c r="G1413"/>
      <c r="H1413"/>
      <c r="I1413"/>
      <c r="J1413"/>
      <c r="K1413"/>
      <c r="L1413"/>
      <c r="M1413"/>
      <c r="N1413"/>
      <c r="O1413"/>
      <c r="P1413"/>
      <c r="Q1413"/>
      <c r="R1413"/>
    </row>
    <row r="1414" spans="1:18" s="16" customFormat="1" x14ac:dyDescent="0.25">
      <c r="A1414" s="19"/>
      <c r="B1414" s="18"/>
      <c r="D1414"/>
      <c r="E1414"/>
      <c r="F1414"/>
      <c r="G1414"/>
      <c r="H1414"/>
      <c r="I1414"/>
      <c r="J1414"/>
      <c r="K1414"/>
      <c r="L1414"/>
      <c r="M1414"/>
      <c r="N1414"/>
      <c r="O1414"/>
      <c r="P1414"/>
      <c r="Q1414"/>
      <c r="R1414"/>
    </row>
    <row r="1415" spans="1:18" s="16" customFormat="1" x14ac:dyDescent="0.25">
      <c r="A1415" s="19"/>
      <c r="B1415" s="18"/>
      <c r="D1415"/>
      <c r="E1415"/>
      <c r="F1415"/>
      <c r="G1415"/>
      <c r="H1415"/>
      <c r="I1415"/>
      <c r="J1415"/>
      <c r="K1415"/>
      <c r="L1415"/>
      <c r="M1415"/>
      <c r="N1415"/>
      <c r="O1415"/>
      <c r="P1415"/>
      <c r="Q1415"/>
      <c r="R1415"/>
    </row>
    <row r="1416" spans="1:18" s="16" customFormat="1" x14ac:dyDescent="0.25">
      <c r="A1416" s="19"/>
      <c r="B1416" s="18"/>
      <c r="D1416"/>
      <c r="E1416"/>
      <c r="F1416"/>
      <c r="G1416"/>
      <c r="H1416"/>
      <c r="I1416"/>
      <c r="J1416"/>
      <c r="K1416"/>
      <c r="L1416"/>
      <c r="M1416"/>
      <c r="N1416"/>
      <c r="O1416"/>
      <c r="P1416"/>
      <c r="Q1416"/>
      <c r="R1416"/>
    </row>
    <row r="1417" spans="1:18" s="16" customFormat="1" x14ac:dyDescent="0.25">
      <c r="A1417" s="19"/>
      <c r="B1417" s="18"/>
      <c r="D1417"/>
      <c r="E1417"/>
      <c r="F1417"/>
      <c r="G1417"/>
      <c r="H1417"/>
      <c r="I1417"/>
      <c r="J1417"/>
      <c r="K1417"/>
      <c r="L1417"/>
      <c r="M1417"/>
      <c r="N1417"/>
      <c r="O1417"/>
      <c r="P1417"/>
      <c r="Q1417"/>
      <c r="R1417"/>
    </row>
    <row r="1418" spans="1:18" s="16" customFormat="1" x14ac:dyDescent="0.25">
      <c r="A1418" s="19"/>
      <c r="B1418" s="18"/>
      <c r="D1418"/>
      <c r="E1418"/>
      <c r="F1418"/>
      <c r="G1418"/>
      <c r="H1418"/>
      <c r="I1418"/>
      <c r="J1418"/>
      <c r="K1418"/>
      <c r="L1418"/>
      <c r="M1418"/>
      <c r="N1418"/>
      <c r="O1418"/>
      <c r="P1418"/>
      <c r="Q1418"/>
      <c r="R1418"/>
    </row>
    <row r="1419" spans="1:18" s="16" customFormat="1" x14ac:dyDescent="0.25">
      <c r="A1419" s="19"/>
      <c r="B1419" s="18"/>
      <c r="D1419"/>
      <c r="E1419"/>
      <c r="F1419"/>
      <c r="G1419"/>
      <c r="H1419"/>
      <c r="I1419"/>
      <c r="J1419"/>
      <c r="K1419"/>
      <c r="L1419"/>
      <c r="M1419"/>
      <c r="N1419"/>
      <c r="O1419"/>
      <c r="P1419"/>
      <c r="Q1419"/>
      <c r="R1419"/>
    </row>
    <row r="1420" spans="1:18" s="16" customFormat="1" x14ac:dyDescent="0.25">
      <c r="A1420" s="19"/>
      <c r="B1420" s="18"/>
      <c r="D1420"/>
      <c r="E1420"/>
      <c r="F1420"/>
      <c r="G1420"/>
      <c r="H1420"/>
      <c r="I1420"/>
      <c r="J1420"/>
      <c r="K1420"/>
      <c r="L1420"/>
      <c r="M1420"/>
      <c r="N1420"/>
      <c r="O1420"/>
      <c r="P1420"/>
      <c r="Q1420"/>
      <c r="R1420"/>
    </row>
    <row r="1421" spans="1:18" s="16" customFormat="1" x14ac:dyDescent="0.25">
      <c r="A1421" s="19"/>
      <c r="B1421" s="18"/>
      <c r="D1421"/>
      <c r="E1421"/>
      <c r="F1421"/>
      <c r="G1421"/>
      <c r="H1421"/>
      <c r="I1421"/>
      <c r="J1421"/>
      <c r="K1421"/>
      <c r="L1421"/>
      <c r="M1421"/>
      <c r="N1421"/>
      <c r="O1421"/>
      <c r="P1421"/>
      <c r="Q1421"/>
      <c r="R1421"/>
    </row>
    <row r="1422" spans="1:18" s="16" customFormat="1" x14ac:dyDescent="0.25">
      <c r="A1422" s="19"/>
      <c r="B1422" s="18"/>
      <c r="D1422"/>
      <c r="E1422"/>
      <c r="F1422"/>
      <c r="G1422"/>
      <c r="H1422"/>
      <c r="I1422"/>
      <c r="J1422"/>
      <c r="K1422"/>
      <c r="L1422"/>
      <c r="M1422"/>
      <c r="N1422"/>
      <c r="O1422"/>
      <c r="P1422"/>
      <c r="Q1422"/>
      <c r="R1422"/>
    </row>
    <row r="1423" spans="1:18" s="16" customFormat="1" x14ac:dyDescent="0.25">
      <c r="A1423" s="19"/>
      <c r="B1423" s="18"/>
      <c r="D1423"/>
      <c r="E1423"/>
      <c r="F1423"/>
      <c r="G1423"/>
      <c r="H1423"/>
      <c r="I1423"/>
      <c r="J1423"/>
      <c r="K1423"/>
      <c r="L1423"/>
      <c r="M1423"/>
      <c r="N1423"/>
      <c r="O1423"/>
      <c r="P1423"/>
      <c r="Q1423"/>
      <c r="R1423"/>
    </row>
    <row r="1424" spans="1:18" s="16" customFormat="1" x14ac:dyDescent="0.25">
      <c r="A1424" s="19"/>
      <c r="B1424" s="18"/>
      <c r="D1424"/>
      <c r="E1424"/>
      <c r="F1424"/>
      <c r="G1424"/>
      <c r="H1424"/>
      <c r="I1424"/>
      <c r="J1424"/>
      <c r="K1424"/>
      <c r="L1424"/>
      <c r="M1424"/>
      <c r="N1424"/>
      <c r="O1424"/>
      <c r="P1424"/>
      <c r="Q1424"/>
      <c r="R1424"/>
    </row>
    <row r="1425" spans="1:18" s="16" customFormat="1" x14ac:dyDescent="0.25">
      <c r="A1425" s="19"/>
      <c r="B1425" s="18"/>
      <c r="D1425"/>
      <c r="E1425"/>
      <c r="F1425"/>
      <c r="G1425"/>
      <c r="H1425"/>
      <c r="I1425"/>
      <c r="J1425"/>
      <c r="K1425"/>
      <c r="L1425"/>
      <c r="M1425"/>
      <c r="N1425"/>
      <c r="O1425"/>
      <c r="P1425"/>
      <c r="Q1425"/>
      <c r="R1425"/>
    </row>
    <row r="1426" spans="1:18" s="16" customFormat="1" x14ac:dyDescent="0.25">
      <c r="A1426" s="19"/>
      <c r="B1426" s="18"/>
      <c r="D1426"/>
      <c r="E1426"/>
      <c r="F1426"/>
      <c r="G1426"/>
      <c r="H1426"/>
      <c r="I1426"/>
      <c r="J1426"/>
      <c r="K1426"/>
      <c r="L1426"/>
      <c r="M1426"/>
      <c r="N1426"/>
      <c r="O1426"/>
      <c r="P1426"/>
      <c r="Q1426"/>
      <c r="R1426"/>
    </row>
    <row r="1427" spans="1:18" s="16" customFormat="1" x14ac:dyDescent="0.25">
      <c r="A1427" s="19"/>
      <c r="B1427" s="18"/>
      <c r="D1427"/>
      <c r="E1427"/>
      <c r="F1427"/>
      <c r="G1427"/>
      <c r="H1427"/>
      <c r="I1427"/>
      <c r="J1427"/>
      <c r="K1427"/>
      <c r="L1427"/>
      <c r="M1427"/>
      <c r="N1427"/>
      <c r="O1427"/>
      <c r="P1427"/>
      <c r="Q1427"/>
      <c r="R1427"/>
    </row>
    <row r="1428" spans="1:18" s="16" customFormat="1" x14ac:dyDescent="0.25">
      <c r="A1428" s="19"/>
      <c r="B1428" s="18"/>
      <c r="D1428"/>
      <c r="E1428"/>
      <c r="F1428"/>
      <c r="G1428"/>
      <c r="H1428"/>
      <c r="I1428"/>
      <c r="J1428"/>
      <c r="K1428"/>
      <c r="L1428"/>
      <c r="M1428"/>
      <c r="N1428"/>
      <c r="O1428"/>
      <c r="P1428"/>
      <c r="Q1428"/>
      <c r="R1428"/>
    </row>
    <row r="1429" spans="1:18" s="16" customFormat="1" x14ac:dyDescent="0.25">
      <c r="A1429" s="19"/>
      <c r="B1429" s="18"/>
      <c r="D1429"/>
      <c r="E1429"/>
      <c r="F1429"/>
      <c r="G1429"/>
      <c r="H1429"/>
      <c r="I1429"/>
      <c r="J1429"/>
      <c r="K1429"/>
      <c r="L1429"/>
      <c r="M1429"/>
      <c r="N1429"/>
      <c r="O1429"/>
      <c r="P1429"/>
      <c r="Q1429"/>
      <c r="R1429"/>
    </row>
    <row r="1430" spans="1:18" s="16" customFormat="1" x14ac:dyDescent="0.25">
      <c r="A1430" s="19"/>
      <c r="B1430" s="18"/>
      <c r="D1430"/>
      <c r="E1430"/>
      <c r="F1430"/>
      <c r="G1430"/>
      <c r="H1430"/>
      <c r="I1430"/>
      <c r="J1430"/>
      <c r="K1430"/>
      <c r="L1430"/>
      <c r="M1430"/>
      <c r="N1430"/>
      <c r="O1430"/>
      <c r="P1430"/>
      <c r="Q1430"/>
      <c r="R1430"/>
    </row>
    <row r="1431" spans="1:18" s="16" customFormat="1" x14ac:dyDescent="0.25">
      <c r="A1431" s="19"/>
      <c r="B1431" s="18"/>
      <c r="D1431"/>
      <c r="E1431"/>
      <c r="F1431"/>
      <c r="G1431"/>
      <c r="H1431"/>
      <c r="I1431"/>
      <c r="J1431"/>
      <c r="K1431"/>
      <c r="L1431"/>
      <c r="M1431"/>
      <c r="N1431"/>
      <c r="O1431"/>
      <c r="P1431"/>
      <c r="Q1431"/>
      <c r="R1431"/>
    </row>
    <row r="1432" spans="1:18" s="16" customFormat="1" x14ac:dyDescent="0.25">
      <c r="A1432" s="19"/>
      <c r="B1432" s="18"/>
      <c r="D1432"/>
      <c r="E1432"/>
      <c r="F1432"/>
      <c r="G1432"/>
      <c r="H1432"/>
      <c r="I1432"/>
      <c r="J1432"/>
      <c r="K1432"/>
      <c r="L1432"/>
      <c r="M1432"/>
      <c r="N1432"/>
      <c r="O1432"/>
      <c r="P1432"/>
      <c r="Q1432"/>
      <c r="R1432"/>
    </row>
    <row r="1433" spans="1:18" s="16" customFormat="1" x14ac:dyDescent="0.25">
      <c r="A1433" s="19"/>
      <c r="B1433" s="18"/>
      <c r="D1433"/>
      <c r="E1433"/>
      <c r="F1433"/>
      <c r="G1433"/>
      <c r="H1433"/>
      <c r="I1433"/>
      <c r="J1433"/>
      <c r="K1433"/>
      <c r="L1433"/>
      <c r="M1433"/>
      <c r="N1433"/>
      <c r="O1433"/>
      <c r="P1433"/>
      <c r="Q1433"/>
      <c r="R1433"/>
    </row>
    <row r="1434" spans="1:18" s="16" customFormat="1" x14ac:dyDescent="0.25">
      <c r="A1434" s="19"/>
      <c r="B1434" s="18"/>
      <c r="D1434"/>
      <c r="E1434"/>
      <c r="F1434"/>
      <c r="G1434"/>
      <c r="H1434"/>
      <c r="I1434"/>
      <c r="J1434"/>
      <c r="K1434"/>
      <c r="L1434"/>
      <c r="M1434"/>
      <c r="N1434"/>
      <c r="O1434"/>
      <c r="P1434"/>
      <c r="Q1434"/>
      <c r="R1434"/>
    </row>
    <row r="1435" spans="1:18" s="16" customFormat="1" x14ac:dyDescent="0.25">
      <c r="A1435" s="19"/>
      <c r="B1435" s="18"/>
      <c r="D1435"/>
      <c r="E1435"/>
      <c r="F1435"/>
      <c r="G1435"/>
      <c r="H1435"/>
      <c r="I1435"/>
      <c r="J1435"/>
      <c r="K1435"/>
      <c r="L1435"/>
      <c r="M1435"/>
      <c r="N1435"/>
      <c r="O1435"/>
      <c r="P1435"/>
      <c r="Q1435"/>
      <c r="R1435"/>
    </row>
    <row r="1436" spans="1:18" s="16" customFormat="1" x14ac:dyDescent="0.25">
      <c r="A1436" s="19"/>
      <c r="B1436" s="18"/>
      <c r="D1436"/>
      <c r="E1436"/>
      <c r="F1436"/>
      <c r="G1436"/>
      <c r="H1436"/>
      <c r="I1436"/>
      <c r="J1436"/>
      <c r="K1436"/>
      <c r="L1436"/>
      <c r="M1436"/>
      <c r="N1436"/>
      <c r="O1436"/>
      <c r="P1436"/>
      <c r="Q1436"/>
      <c r="R1436"/>
    </row>
    <row r="1437" spans="1:18" s="16" customFormat="1" x14ac:dyDescent="0.25">
      <c r="A1437" s="19"/>
      <c r="B1437" s="18"/>
      <c r="D1437"/>
      <c r="E1437"/>
      <c r="F1437"/>
      <c r="G1437"/>
      <c r="H1437"/>
      <c r="I1437"/>
      <c r="J1437"/>
      <c r="K1437"/>
      <c r="L1437"/>
      <c r="M1437"/>
      <c r="N1437"/>
      <c r="O1437"/>
      <c r="P1437"/>
      <c r="Q1437"/>
      <c r="R1437"/>
    </row>
    <row r="1438" spans="1:18" s="16" customFormat="1" x14ac:dyDescent="0.25">
      <c r="A1438" s="19"/>
      <c r="B1438" s="18"/>
      <c r="D1438"/>
      <c r="E1438"/>
      <c r="F1438"/>
      <c r="G1438"/>
      <c r="H1438"/>
      <c r="I1438"/>
      <c r="J1438"/>
      <c r="K1438"/>
      <c r="L1438"/>
      <c r="M1438"/>
      <c r="N1438"/>
      <c r="O1438"/>
      <c r="P1438"/>
      <c r="Q1438"/>
      <c r="R1438"/>
    </row>
    <row r="1439" spans="1:18" s="16" customFormat="1" x14ac:dyDescent="0.25">
      <c r="A1439" s="19"/>
      <c r="B1439" s="18"/>
      <c r="D1439"/>
      <c r="E1439"/>
      <c r="F1439"/>
      <c r="G1439"/>
      <c r="H1439"/>
      <c r="I1439"/>
      <c r="J1439"/>
      <c r="K1439"/>
      <c r="L1439"/>
      <c r="M1439"/>
      <c r="N1439"/>
      <c r="O1439"/>
      <c r="P1439"/>
      <c r="Q1439"/>
      <c r="R1439"/>
    </row>
    <row r="1440" spans="1:18" s="16" customFormat="1" x14ac:dyDescent="0.25">
      <c r="A1440" s="19"/>
      <c r="B1440" s="18"/>
      <c r="D1440"/>
      <c r="E1440"/>
      <c r="F1440"/>
      <c r="G1440"/>
      <c r="H1440"/>
      <c r="I1440"/>
      <c r="J1440"/>
      <c r="K1440"/>
      <c r="L1440"/>
      <c r="M1440"/>
      <c r="N1440"/>
      <c r="O1440"/>
      <c r="P1440"/>
      <c r="Q1440"/>
      <c r="R1440"/>
    </row>
    <row r="1441" spans="1:18" s="16" customFormat="1" x14ac:dyDescent="0.25">
      <c r="A1441" s="19"/>
      <c r="B1441" s="18"/>
      <c r="D1441"/>
      <c r="E1441"/>
      <c r="F1441"/>
      <c r="G1441"/>
      <c r="H1441"/>
      <c r="I1441"/>
      <c r="J1441"/>
      <c r="K1441"/>
      <c r="L1441"/>
      <c r="M1441"/>
      <c r="N1441"/>
      <c r="O1441"/>
      <c r="P1441"/>
      <c r="Q1441"/>
      <c r="R1441"/>
    </row>
    <row r="1442" spans="1:18" s="16" customFormat="1" x14ac:dyDescent="0.25">
      <c r="A1442" s="19"/>
      <c r="B1442" s="18"/>
      <c r="D1442"/>
      <c r="E1442"/>
      <c r="F1442"/>
      <c r="G1442"/>
      <c r="H1442"/>
      <c r="I1442"/>
      <c r="J1442"/>
      <c r="K1442"/>
      <c r="L1442"/>
      <c r="M1442"/>
      <c r="N1442"/>
      <c r="O1442"/>
      <c r="P1442"/>
      <c r="Q1442"/>
      <c r="R1442"/>
    </row>
    <row r="1443" spans="1:18" s="16" customFormat="1" x14ac:dyDescent="0.25">
      <c r="A1443" s="19"/>
      <c r="B1443" s="18"/>
      <c r="D1443"/>
      <c r="E1443"/>
      <c r="F1443"/>
      <c r="G1443"/>
      <c r="H1443"/>
      <c r="I1443"/>
      <c r="J1443"/>
      <c r="K1443"/>
      <c r="L1443"/>
      <c r="M1443"/>
      <c r="N1443"/>
      <c r="O1443"/>
      <c r="P1443"/>
      <c r="Q1443"/>
      <c r="R1443"/>
    </row>
    <row r="1444" spans="1:18" s="16" customFormat="1" x14ac:dyDescent="0.25">
      <c r="A1444" s="19"/>
      <c r="B1444" s="18"/>
      <c r="D1444"/>
      <c r="E1444"/>
      <c r="F1444"/>
      <c r="G1444"/>
      <c r="H1444"/>
      <c r="I1444"/>
      <c r="J1444"/>
      <c r="K1444"/>
      <c r="L1444"/>
      <c r="M1444"/>
      <c r="N1444"/>
      <c r="O1444"/>
      <c r="P1444"/>
      <c r="Q1444"/>
      <c r="R1444"/>
    </row>
    <row r="1445" spans="1:18" s="16" customFormat="1" x14ac:dyDescent="0.25">
      <c r="A1445" s="19"/>
      <c r="B1445" s="18"/>
      <c r="D1445"/>
      <c r="E1445"/>
      <c r="F1445"/>
      <c r="G1445"/>
      <c r="H1445"/>
      <c r="I1445"/>
      <c r="J1445"/>
      <c r="K1445"/>
      <c r="L1445"/>
      <c r="M1445"/>
      <c r="N1445"/>
      <c r="O1445"/>
      <c r="P1445"/>
      <c r="Q1445"/>
      <c r="R1445"/>
    </row>
    <row r="1446" spans="1:18" s="16" customFormat="1" x14ac:dyDescent="0.25">
      <c r="A1446" s="19"/>
      <c r="B1446" s="18"/>
      <c r="D1446"/>
      <c r="E1446"/>
      <c r="F1446"/>
      <c r="G1446"/>
      <c r="H1446"/>
      <c r="I1446"/>
      <c r="J1446"/>
      <c r="K1446"/>
      <c r="L1446"/>
      <c r="M1446"/>
      <c r="N1446"/>
      <c r="O1446"/>
      <c r="P1446"/>
      <c r="Q1446"/>
      <c r="R1446"/>
    </row>
    <row r="1447" spans="1:18" s="16" customFormat="1" x14ac:dyDescent="0.25">
      <c r="A1447" s="19"/>
      <c r="B1447" s="18"/>
      <c r="D1447"/>
      <c r="E1447"/>
      <c r="F1447"/>
      <c r="G1447"/>
      <c r="H1447"/>
      <c r="I1447"/>
      <c r="J1447"/>
      <c r="K1447"/>
      <c r="L1447"/>
      <c r="M1447"/>
      <c r="N1447"/>
      <c r="O1447"/>
      <c r="P1447"/>
      <c r="Q1447"/>
      <c r="R1447"/>
    </row>
    <row r="1448" spans="1:18" s="16" customFormat="1" x14ac:dyDescent="0.25">
      <c r="A1448" s="19"/>
      <c r="B1448" s="18"/>
      <c r="D1448"/>
      <c r="E1448"/>
      <c r="F1448"/>
      <c r="G1448"/>
      <c r="H1448"/>
      <c r="I1448"/>
      <c r="J1448"/>
      <c r="K1448"/>
      <c r="L1448"/>
      <c r="M1448"/>
      <c r="N1448"/>
      <c r="O1448"/>
      <c r="P1448"/>
      <c r="Q1448"/>
      <c r="R1448"/>
    </row>
    <row r="1449" spans="1:18" s="16" customFormat="1" x14ac:dyDescent="0.25">
      <c r="A1449" s="19"/>
      <c r="B1449" s="18"/>
      <c r="D1449"/>
      <c r="E1449"/>
      <c r="F1449"/>
      <c r="G1449"/>
      <c r="H1449"/>
      <c r="I1449"/>
      <c r="J1449"/>
      <c r="K1449"/>
      <c r="L1449"/>
      <c r="M1449"/>
      <c r="N1449"/>
      <c r="O1449"/>
      <c r="P1449"/>
      <c r="Q1449"/>
      <c r="R1449"/>
    </row>
    <row r="1450" spans="1:18" s="16" customFormat="1" x14ac:dyDescent="0.25">
      <c r="A1450" s="19"/>
      <c r="B1450" s="18"/>
      <c r="D1450"/>
      <c r="E1450"/>
      <c r="F1450"/>
      <c r="G1450"/>
      <c r="H1450"/>
      <c r="I1450"/>
      <c r="J1450"/>
      <c r="K1450"/>
      <c r="L1450"/>
      <c r="M1450"/>
      <c r="N1450"/>
      <c r="O1450"/>
      <c r="P1450"/>
      <c r="Q1450"/>
      <c r="R1450"/>
    </row>
    <row r="1451" spans="1:18" s="16" customFormat="1" x14ac:dyDescent="0.25">
      <c r="A1451" s="19"/>
      <c r="B1451" s="18"/>
      <c r="D1451"/>
      <c r="E1451"/>
      <c r="F1451"/>
      <c r="G1451"/>
      <c r="H1451"/>
      <c r="I1451"/>
      <c r="J1451"/>
      <c r="K1451"/>
      <c r="L1451"/>
      <c r="M1451"/>
      <c r="N1451"/>
      <c r="O1451"/>
      <c r="P1451"/>
      <c r="Q1451"/>
      <c r="R1451"/>
    </row>
    <row r="1452" spans="1:18" s="16" customFormat="1" x14ac:dyDescent="0.25">
      <c r="A1452" s="19"/>
      <c r="B1452" s="18"/>
      <c r="D1452"/>
      <c r="E1452"/>
      <c r="F1452"/>
      <c r="G1452"/>
      <c r="H1452"/>
      <c r="I1452"/>
      <c r="J1452"/>
      <c r="K1452"/>
      <c r="L1452"/>
      <c r="M1452"/>
      <c r="N1452"/>
      <c r="O1452"/>
      <c r="P1452"/>
      <c r="Q1452"/>
      <c r="R1452"/>
    </row>
    <row r="1453" spans="1:18" s="16" customFormat="1" x14ac:dyDescent="0.25">
      <c r="A1453" s="19"/>
      <c r="B1453" s="18"/>
      <c r="D1453"/>
      <c r="E1453"/>
      <c r="F1453"/>
      <c r="G1453"/>
      <c r="H1453"/>
      <c r="I1453"/>
      <c r="J1453"/>
      <c r="K1453"/>
      <c r="L1453"/>
      <c r="M1453"/>
      <c r="N1453"/>
      <c r="O1453"/>
      <c r="P1453"/>
      <c r="Q1453"/>
      <c r="R1453"/>
    </row>
    <row r="1454" spans="1:18" s="16" customFormat="1" x14ac:dyDescent="0.25">
      <c r="A1454" s="19"/>
      <c r="B1454" s="18"/>
      <c r="D1454"/>
      <c r="E1454"/>
      <c r="F1454"/>
      <c r="G1454"/>
      <c r="H1454"/>
      <c r="I1454"/>
      <c r="J1454"/>
      <c r="K1454"/>
      <c r="L1454"/>
      <c r="M1454"/>
      <c r="N1454"/>
      <c r="O1454"/>
      <c r="P1454"/>
      <c r="Q1454"/>
      <c r="R1454"/>
    </row>
    <row r="1455" spans="1:18" s="16" customFormat="1" x14ac:dyDescent="0.25">
      <c r="A1455" s="19"/>
      <c r="B1455" s="18"/>
      <c r="D1455"/>
      <c r="E1455"/>
      <c r="F1455"/>
      <c r="G1455"/>
      <c r="H1455"/>
      <c r="I1455"/>
      <c r="J1455"/>
      <c r="K1455"/>
      <c r="L1455"/>
      <c r="M1455"/>
      <c r="N1455"/>
      <c r="O1455"/>
      <c r="P1455"/>
      <c r="Q1455"/>
      <c r="R1455"/>
    </row>
    <row r="1456" spans="1:18" s="16" customFormat="1" x14ac:dyDescent="0.25">
      <c r="A1456" s="19"/>
      <c r="B1456" s="18"/>
      <c r="D1456"/>
      <c r="E1456"/>
      <c r="F1456"/>
      <c r="G1456"/>
      <c r="H1456"/>
      <c r="I1456"/>
      <c r="J1456"/>
      <c r="K1456"/>
      <c r="L1456"/>
      <c r="M1456"/>
      <c r="N1456"/>
      <c r="O1456"/>
      <c r="P1456"/>
      <c r="Q1456"/>
      <c r="R1456"/>
    </row>
    <row r="1457" spans="1:18" s="16" customFormat="1" x14ac:dyDescent="0.25">
      <c r="A1457" s="19"/>
      <c r="B1457" s="18"/>
      <c r="D1457"/>
      <c r="E1457"/>
      <c r="F1457"/>
      <c r="G1457"/>
      <c r="H1457"/>
      <c r="I1457"/>
      <c r="J1457"/>
      <c r="K1457"/>
      <c r="L1457"/>
      <c r="M1457"/>
      <c r="N1457"/>
      <c r="O1457"/>
      <c r="P1457"/>
      <c r="Q1457"/>
      <c r="R1457"/>
    </row>
    <row r="1458" spans="1:18" s="16" customFormat="1" x14ac:dyDescent="0.25">
      <c r="A1458" s="19"/>
      <c r="B1458" s="18"/>
      <c r="D1458"/>
      <c r="E1458"/>
      <c r="F1458"/>
      <c r="G1458"/>
      <c r="H1458"/>
      <c r="I1458"/>
      <c r="J1458"/>
      <c r="K1458"/>
      <c r="L1458"/>
      <c r="M1458"/>
      <c r="N1458"/>
      <c r="O1458"/>
      <c r="P1458"/>
      <c r="Q1458"/>
      <c r="R1458"/>
    </row>
    <row r="1459" spans="1:18" s="16" customFormat="1" x14ac:dyDescent="0.25">
      <c r="A1459" s="19"/>
      <c r="B1459" s="18"/>
      <c r="D1459"/>
      <c r="E1459"/>
      <c r="F1459"/>
      <c r="G1459"/>
      <c r="H1459"/>
      <c r="I1459"/>
      <c r="J1459"/>
      <c r="K1459"/>
      <c r="L1459"/>
      <c r="M1459"/>
      <c r="N1459"/>
      <c r="O1459"/>
      <c r="P1459"/>
      <c r="Q1459"/>
      <c r="R1459"/>
    </row>
    <row r="1460" spans="1:18" s="16" customFormat="1" x14ac:dyDescent="0.25">
      <c r="A1460" s="19"/>
      <c r="B1460" s="18"/>
      <c r="D1460"/>
      <c r="E1460"/>
      <c r="F1460"/>
      <c r="G1460"/>
      <c r="H1460"/>
      <c r="I1460"/>
      <c r="J1460"/>
      <c r="K1460"/>
      <c r="L1460"/>
      <c r="M1460"/>
      <c r="N1460"/>
      <c r="O1460"/>
      <c r="P1460"/>
      <c r="Q1460"/>
      <c r="R1460"/>
    </row>
    <row r="1461" spans="1:18" s="16" customFormat="1" x14ac:dyDescent="0.25">
      <c r="A1461" s="19"/>
      <c r="B1461" s="18"/>
      <c r="D1461"/>
      <c r="E1461"/>
      <c r="F1461"/>
      <c r="G1461"/>
      <c r="H1461"/>
      <c r="I1461"/>
      <c r="J1461"/>
      <c r="K1461"/>
      <c r="L1461"/>
      <c r="M1461"/>
      <c r="N1461"/>
      <c r="O1461"/>
      <c r="P1461"/>
      <c r="Q1461"/>
      <c r="R1461"/>
    </row>
    <row r="1462" spans="1:18" s="16" customFormat="1" x14ac:dyDescent="0.25">
      <c r="A1462" s="19"/>
      <c r="B1462" s="20"/>
      <c r="D1462"/>
      <c r="E1462"/>
      <c r="F1462"/>
      <c r="G1462"/>
      <c r="H1462"/>
      <c r="I1462"/>
      <c r="J1462"/>
      <c r="K1462"/>
      <c r="L1462"/>
      <c r="M1462"/>
      <c r="N1462"/>
      <c r="O1462"/>
      <c r="P1462"/>
      <c r="Q1462"/>
      <c r="R1462"/>
    </row>
    <row r="1463" spans="1:18" s="16" customFormat="1" x14ac:dyDescent="0.25">
      <c r="A1463" s="19"/>
      <c r="B1463" s="18"/>
      <c r="D1463"/>
      <c r="E1463"/>
      <c r="F1463"/>
      <c r="G1463"/>
      <c r="H1463"/>
      <c r="I1463"/>
      <c r="J1463"/>
      <c r="K1463"/>
      <c r="L1463"/>
      <c r="M1463"/>
      <c r="N1463"/>
      <c r="O1463"/>
      <c r="P1463"/>
      <c r="Q1463"/>
      <c r="R1463"/>
    </row>
    <row r="1464" spans="1:18" s="16" customFormat="1" x14ac:dyDescent="0.25">
      <c r="A1464" s="19"/>
      <c r="B1464" s="18"/>
      <c r="D1464"/>
      <c r="E1464"/>
      <c r="F1464"/>
      <c r="G1464"/>
      <c r="H1464"/>
      <c r="I1464"/>
      <c r="J1464"/>
      <c r="K1464"/>
      <c r="L1464"/>
      <c r="M1464"/>
      <c r="N1464"/>
      <c r="O1464"/>
      <c r="P1464"/>
      <c r="Q1464"/>
      <c r="R1464"/>
    </row>
    <row r="1465" spans="1:18" s="16" customFormat="1" x14ac:dyDescent="0.25">
      <c r="A1465" s="19"/>
      <c r="B1465" s="18"/>
      <c r="D1465"/>
      <c r="E1465"/>
      <c r="F1465"/>
      <c r="G1465"/>
      <c r="H1465"/>
      <c r="I1465"/>
      <c r="J1465"/>
      <c r="K1465"/>
      <c r="L1465"/>
      <c r="M1465"/>
      <c r="N1465"/>
      <c r="O1465"/>
      <c r="P1465"/>
      <c r="Q1465"/>
      <c r="R1465"/>
    </row>
    <row r="1466" spans="1:18" s="16" customFormat="1" x14ac:dyDescent="0.25">
      <c r="A1466" s="19"/>
      <c r="B1466" s="18"/>
      <c r="D1466"/>
      <c r="E1466"/>
      <c r="F1466"/>
      <c r="G1466"/>
      <c r="H1466"/>
      <c r="I1466"/>
      <c r="J1466"/>
      <c r="K1466"/>
      <c r="L1466"/>
      <c r="M1466"/>
      <c r="N1466"/>
      <c r="O1466"/>
      <c r="P1466"/>
      <c r="Q1466"/>
      <c r="R1466"/>
    </row>
    <row r="1467" spans="1:18" s="16" customFormat="1" x14ac:dyDescent="0.25">
      <c r="A1467" s="19"/>
      <c r="B1467" s="18"/>
      <c r="D1467"/>
      <c r="E1467"/>
      <c r="F1467"/>
      <c r="G1467"/>
      <c r="H1467"/>
      <c r="I1467"/>
      <c r="J1467"/>
      <c r="K1467"/>
      <c r="L1467"/>
      <c r="M1467"/>
      <c r="N1467"/>
      <c r="O1467"/>
      <c r="P1467"/>
      <c r="Q1467"/>
      <c r="R1467"/>
    </row>
    <row r="1468" spans="1:18" s="16" customFormat="1" x14ac:dyDescent="0.25">
      <c r="A1468" s="19"/>
      <c r="B1468" s="18"/>
      <c r="D1468"/>
      <c r="E1468"/>
      <c r="F1468"/>
      <c r="G1468"/>
      <c r="H1468"/>
      <c r="I1468"/>
      <c r="J1468"/>
      <c r="K1468"/>
      <c r="L1468"/>
      <c r="M1468"/>
      <c r="N1468"/>
      <c r="O1468"/>
      <c r="P1468"/>
      <c r="Q1468"/>
      <c r="R1468"/>
    </row>
    <row r="1469" spans="1:18" s="16" customFormat="1" x14ac:dyDescent="0.25">
      <c r="A1469" s="19"/>
      <c r="B1469" s="18"/>
      <c r="D1469"/>
      <c r="E1469"/>
      <c r="F1469"/>
      <c r="G1469"/>
      <c r="H1469"/>
      <c r="I1469"/>
      <c r="J1469"/>
      <c r="K1469"/>
      <c r="L1469"/>
      <c r="M1469"/>
      <c r="N1469"/>
      <c r="O1469"/>
      <c r="P1469"/>
      <c r="Q1469"/>
      <c r="R1469"/>
    </row>
    <row r="1470" spans="1:18" s="16" customFormat="1" x14ac:dyDescent="0.25">
      <c r="A1470" s="19"/>
      <c r="B1470" s="18"/>
      <c r="D1470"/>
      <c r="E1470"/>
      <c r="F1470"/>
      <c r="G1470"/>
      <c r="H1470"/>
      <c r="I1470"/>
      <c r="J1470"/>
      <c r="K1470"/>
      <c r="L1470"/>
      <c r="M1470"/>
      <c r="N1470"/>
      <c r="O1470"/>
      <c r="P1470"/>
      <c r="Q1470"/>
      <c r="R1470"/>
    </row>
    <row r="1471" spans="1:18" s="16" customFormat="1" x14ac:dyDescent="0.25">
      <c r="A1471" s="19"/>
      <c r="B1471" s="18"/>
      <c r="D1471"/>
      <c r="E1471"/>
      <c r="F1471"/>
      <c r="G1471"/>
      <c r="H1471"/>
      <c r="I1471"/>
      <c r="J1471"/>
      <c r="K1471"/>
      <c r="L1471"/>
      <c r="M1471"/>
      <c r="N1471"/>
      <c r="O1471"/>
      <c r="P1471"/>
      <c r="Q1471"/>
      <c r="R1471"/>
    </row>
    <row r="1472" spans="1:18" s="16" customFormat="1" x14ac:dyDescent="0.25">
      <c r="A1472" s="19"/>
      <c r="B1472" s="18"/>
      <c r="D1472"/>
      <c r="E1472"/>
      <c r="F1472"/>
      <c r="G1472"/>
      <c r="H1472"/>
      <c r="I1472"/>
      <c r="J1472"/>
      <c r="K1472"/>
      <c r="L1472"/>
      <c r="M1472"/>
      <c r="N1472"/>
      <c r="O1472"/>
      <c r="P1472"/>
      <c r="Q1472"/>
      <c r="R1472"/>
    </row>
    <row r="1473" spans="1:18" s="16" customFormat="1" x14ac:dyDescent="0.25">
      <c r="A1473" s="19"/>
      <c r="B1473" s="18"/>
      <c r="D1473"/>
      <c r="E1473"/>
      <c r="F1473"/>
      <c r="G1473"/>
      <c r="H1473"/>
      <c r="I1473"/>
      <c r="J1473"/>
      <c r="K1473"/>
      <c r="L1473"/>
      <c r="M1473"/>
      <c r="N1473"/>
      <c r="O1473"/>
      <c r="P1473"/>
      <c r="Q1473"/>
      <c r="R1473"/>
    </row>
    <row r="1474" spans="1:18" s="16" customFormat="1" x14ac:dyDescent="0.25">
      <c r="A1474" s="19"/>
      <c r="B1474" s="18"/>
      <c r="D1474"/>
      <c r="E1474"/>
      <c r="F1474"/>
      <c r="G1474"/>
      <c r="H1474"/>
      <c r="I1474"/>
      <c r="J1474"/>
      <c r="K1474"/>
      <c r="L1474"/>
      <c r="M1474"/>
      <c r="N1474"/>
      <c r="O1474"/>
      <c r="P1474"/>
      <c r="Q1474"/>
      <c r="R1474"/>
    </row>
    <row r="1475" spans="1:18" s="16" customFormat="1" x14ac:dyDescent="0.25">
      <c r="A1475" s="19"/>
      <c r="B1475" s="18"/>
      <c r="D1475"/>
      <c r="E1475"/>
      <c r="F1475"/>
      <c r="G1475"/>
      <c r="H1475"/>
      <c r="I1475"/>
      <c r="J1475"/>
      <c r="K1475"/>
      <c r="L1475"/>
      <c r="M1475"/>
      <c r="N1475"/>
      <c r="O1475"/>
      <c r="P1475"/>
      <c r="Q1475"/>
      <c r="R1475"/>
    </row>
    <row r="1476" spans="1:18" s="16" customFormat="1" x14ac:dyDescent="0.25">
      <c r="A1476" s="19"/>
      <c r="B1476" s="18"/>
      <c r="D1476"/>
      <c r="E1476"/>
      <c r="F1476"/>
      <c r="G1476"/>
      <c r="H1476"/>
      <c r="I1476"/>
      <c r="J1476"/>
      <c r="K1476"/>
      <c r="L1476"/>
      <c r="M1476"/>
      <c r="N1476"/>
      <c r="O1476"/>
      <c r="P1476"/>
      <c r="Q1476"/>
      <c r="R1476"/>
    </row>
    <row r="1477" spans="1:18" s="16" customFormat="1" x14ac:dyDescent="0.25">
      <c r="A1477" s="19"/>
      <c r="B1477" s="18"/>
      <c r="D1477"/>
      <c r="E1477"/>
      <c r="F1477"/>
      <c r="G1477"/>
      <c r="H1477"/>
      <c r="I1477"/>
      <c r="J1477"/>
      <c r="K1477"/>
      <c r="L1477"/>
      <c r="M1477"/>
      <c r="N1477"/>
      <c r="O1477"/>
      <c r="P1477"/>
      <c r="Q1477"/>
      <c r="R1477"/>
    </row>
    <row r="1478" spans="1:18" s="16" customFormat="1" x14ac:dyDescent="0.25">
      <c r="A1478" s="19"/>
      <c r="B1478" s="18"/>
      <c r="D1478"/>
      <c r="E1478"/>
      <c r="F1478"/>
      <c r="G1478"/>
      <c r="H1478"/>
      <c r="I1478"/>
      <c r="J1478"/>
      <c r="K1478"/>
      <c r="L1478"/>
      <c r="M1478"/>
      <c r="N1478"/>
      <c r="O1478"/>
      <c r="P1478"/>
      <c r="Q1478"/>
      <c r="R1478"/>
    </row>
    <row r="1479" spans="1:18" s="16" customFormat="1" x14ac:dyDescent="0.25">
      <c r="A1479" s="19"/>
      <c r="B1479" s="18"/>
      <c r="D1479"/>
      <c r="E1479"/>
      <c r="F1479"/>
      <c r="G1479"/>
      <c r="H1479"/>
      <c r="I1479"/>
      <c r="J1479"/>
      <c r="K1479"/>
      <c r="L1479"/>
      <c r="M1479"/>
      <c r="N1479"/>
      <c r="O1479"/>
      <c r="P1479"/>
      <c r="Q1479"/>
      <c r="R1479"/>
    </row>
    <row r="1480" spans="1:18" s="16" customFormat="1" x14ac:dyDescent="0.25">
      <c r="A1480" s="19"/>
      <c r="B1480" s="18"/>
      <c r="D1480"/>
      <c r="E1480"/>
      <c r="F1480"/>
      <c r="G1480"/>
      <c r="H1480"/>
      <c r="I1480"/>
      <c r="J1480"/>
      <c r="K1480"/>
      <c r="L1480"/>
      <c r="M1480"/>
      <c r="N1480"/>
      <c r="O1480"/>
      <c r="P1480"/>
      <c r="Q1480"/>
      <c r="R1480"/>
    </row>
    <row r="1481" spans="1:18" s="16" customFormat="1" x14ac:dyDescent="0.25">
      <c r="A1481" s="19"/>
      <c r="B1481" s="18"/>
      <c r="D1481"/>
      <c r="E1481"/>
      <c r="F1481"/>
      <c r="G1481"/>
      <c r="H1481"/>
      <c r="I1481"/>
      <c r="J1481"/>
      <c r="K1481"/>
      <c r="L1481"/>
      <c r="M1481"/>
      <c r="N1481"/>
      <c r="O1481"/>
      <c r="P1481"/>
      <c r="Q1481"/>
      <c r="R1481"/>
    </row>
    <row r="1482" spans="1:18" s="16" customFormat="1" x14ac:dyDescent="0.25">
      <c r="A1482" s="19"/>
      <c r="B1482" s="18"/>
      <c r="D1482"/>
      <c r="E1482"/>
      <c r="F1482"/>
      <c r="G1482"/>
      <c r="H1482"/>
      <c r="I1482"/>
      <c r="J1482"/>
      <c r="K1482"/>
      <c r="L1482"/>
      <c r="M1482"/>
      <c r="N1482"/>
      <c r="O1482"/>
      <c r="P1482"/>
      <c r="Q1482"/>
      <c r="R1482"/>
    </row>
    <row r="1483" spans="1:18" s="16" customFormat="1" x14ac:dyDescent="0.25">
      <c r="A1483" s="19"/>
      <c r="B1483" s="18"/>
      <c r="D1483"/>
      <c r="E1483"/>
      <c r="F1483"/>
      <c r="G1483"/>
      <c r="H1483"/>
      <c r="I1483"/>
      <c r="J1483"/>
      <c r="K1483"/>
      <c r="L1483"/>
      <c r="M1483"/>
      <c r="N1483"/>
      <c r="O1483"/>
      <c r="P1483"/>
      <c r="Q1483"/>
      <c r="R1483"/>
    </row>
    <row r="1484" spans="1:18" s="16" customFormat="1" x14ac:dyDescent="0.25">
      <c r="A1484" s="19"/>
      <c r="B1484" s="18"/>
      <c r="D1484"/>
      <c r="E1484"/>
      <c r="F1484"/>
      <c r="G1484"/>
      <c r="H1484"/>
      <c r="I1484"/>
      <c r="J1484"/>
      <c r="K1484"/>
      <c r="L1484"/>
      <c r="M1484"/>
      <c r="N1484"/>
      <c r="O1484"/>
      <c r="P1484"/>
      <c r="Q1484"/>
      <c r="R1484"/>
    </row>
    <row r="1485" spans="1:18" s="16" customFormat="1" x14ac:dyDescent="0.25">
      <c r="A1485" s="19"/>
      <c r="B1485" s="18"/>
      <c r="D1485"/>
      <c r="E1485"/>
      <c r="F1485"/>
      <c r="G1485"/>
      <c r="H1485"/>
      <c r="I1485"/>
      <c r="J1485"/>
      <c r="K1485"/>
      <c r="L1485"/>
      <c r="M1485"/>
      <c r="N1485"/>
      <c r="O1485"/>
      <c r="P1485"/>
      <c r="Q1485"/>
      <c r="R1485"/>
    </row>
    <row r="1486" spans="1:18" s="16" customFormat="1" x14ac:dyDescent="0.25">
      <c r="A1486" s="19"/>
      <c r="B1486" s="18"/>
      <c r="D1486"/>
      <c r="E1486"/>
      <c r="F1486"/>
      <c r="G1486"/>
      <c r="H1486"/>
      <c r="I1486"/>
      <c r="J1486"/>
      <c r="K1486"/>
      <c r="L1486"/>
      <c r="M1486"/>
      <c r="N1486"/>
      <c r="O1486"/>
      <c r="P1486"/>
      <c r="Q1486"/>
      <c r="R1486"/>
    </row>
    <row r="1487" spans="1:18" s="16" customFormat="1" x14ac:dyDescent="0.25">
      <c r="A1487" s="19"/>
      <c r="B1487" s="18"/>
      <c r="D1487"/>
      <c r="E1487"/>
      <c r="F1487"/>
      <c r="G1487"/>
      <c r="H1487"/>
      <c r="I1487"/>
      <c r="J1487"/>
      <c r="K1487"/>
      <c r="L1487"/>
      <c r="M1487"/>
      <c r="N1487"/>
      <c r="O1487"/>
      <c r="P1487"/>
      <c r="Q1487"/>
      <c r="R1487"/>
    </row>
    <row r="1488" spans="1:18" s="16" customFormat="1" x14ac:dyDescent="0.25">
      <c r="A1488" s="19"/>
      <c r="B1488" s="18"/>
      <c r="D1488"/>
      <c r="E1488"/>
      <c r="F1488"/>
      <c r="G1488"/>
      <c r="H1488"/>
      <c r="I1488"/>
      <c r="J1488"/>
      <c r="K1488"/>
      <c r="L1488"/>
      <c r="M1488"/>
      <c r="N1488"/>
      <c r="O1488"/>
      <c r="P1488"/>
      <c r="Q1488"/>
      <c r="R1488"/>
    </row>
    <row r="1489" spans="1:18" s="16" customFormat="1" x14ac:dyDescent="0.25">
      <c r="A1489" s="19"/>
      <c r="B1489" s="18"/>
      <c r="D1489"/>
      <c r="E1489"/>
      <c r="F1489"/>
      <c r="G1489"/>
      <c r="H1489"/>
      <c r="I1489"/>
      <c r="J1489"/>
      <c r="K1489"/>
      <c r="L1489"/>
      <c r="M1489"/>
      <c r="N1489"/>
      <c r="O1489"/>
      <c r="P1489"/>
      <c r="Q1489"/>
      <c r="R1489"/>
    </row>
    <row r="1490" spans="1:18" s="16" customFormat="1" x14ac:dyDescent="0.25">
      <c r="A1490" s="19"/>
      <c r="B1490" s="18"/>
      <c r="D1490"/>
      <c r="E1490"/>
      <c r="F1490"/>
      <c r="G1490"/>
      <c r="H1490"/>
      <c r="I1490"/>
      <c r="J1490"/>
      <c r="K1490"/>
      <c r="L1490"/>
      <c r="M1490"/>
      <c r="N1490"/>
      <c r="O1490"/>
      <c r="P1490"/>
      <c r="Q1490"/>
      <c r="R1490"/>
    </row>
    <row r="1491" spans="1:18" s="16" customFormat="1" x14ac:dyDescent="0.25">
      <c r="A1491" s="19"/>
      <c r="B1491" s="18"/>
      <c r="D1491"/>
      <c r="E1491"/>
      <c r="F1491"/>
      <c r="G1491"/>
      <c r="H1491"/>
      <c r="I1491"/>
      <c r="J1491"/>
      <c r="K1491"/>
      <c r="L1491"/>
      <c r="M1491"/>
      <c r="N1491"/>
      <c r="O1491"/>
      <c r="P1491"/>
      <c r="Q1491"/>
      <c r="R1491"/>
    </row>
    <row r="1492" spans="1:18" s="16" customFormat="1" x14ac:dyDescent="0.25">
      <c r="A1492" s="19"/>
      <c r="B1492" s="18"/>
      <c r="D1492"/>
      <c r="E1492"/>
      <c r="F1492"/>
      <c r="G1492"/>
      <c r="H1492"/>
      <c r="I1492"/>
      <c r="J1492"/>
      <c r="K1492"/>
      <c r="L1492"/>
      <c r="M1492"/>
      <c r="N1492"/>
      <c r="O1492"/>
      <c r="P1492"/>
      <c r="Q1492"/>
      <c r="R1492"/>
    </row>
    <row r="1493" spans="1:18" s="16" customFormat="1" x14ac:dyDescent="0.25">
      <c r="A1493" s="19"/>
      <c r="B1493" s="18"/>
      <c r="D1493"/>
      <c r="E1493"/>
      <c r="F1493"/>
      <c r="G1493"/>
      <c r="H1493"/>
      <c r="I1493"/>
      <c r="J1493"/>
      <c r="K1493"/>
      <c r="L1493"/>
      <c r="M1493"/>
      <c r="N1493"/>
      <c r="O1493"/>
      <c r="P1493"/>
      <c r="Q1493"/>
      <c r="R1493"/>
    </row>
    <row r="1494" spans="1:18" s="16" customFormat="1" x14ac:dyDescent="0.25">
      <c r="A1494" s="19"/>
      <c r="B1494" s="18"/>
      <c r="D1494"/>
      <c r="E1494"/>
      <c r="F1494"/>
      <c r="G1494"/>
      <c r="H1494"/>
      <c r="I1494"/>
      <c r="J1494"/>
      <c r="K1494"/>
      <c r="L1494"/>
      <c r="M1494"/>
      <c r="N1494"/>
      <c r="O1494"/>
      <c r="P1494"/>
      <c r="Q1494"/>
      <c r="R1494"/>
    </row>
    <row r="1495" spans="1:18" s="16" customFormat="1" x14ac:dyDescent="0.25">
      <c r="A1495" s="19"/>
      <c r="B1495" s="18"/>
      <c r="D1495"/>
      <c r="E1495"/>
      <c r="F1495"/>
      <c r="G1495"/>
      <c r="H1495"/>
      <c r="I1495"/>
      <c r="J1495"/>
      <c r="K1495"/>
      <c r="L1495"/>
      <c r="M1495"/>
      <c r="N1495"/>
      <c r="O1495"/>
      <c r="P1495"/>
      <c r="Q1495"/>
      <c r="R1495"/>
    </row>
    <row r="1496" spans="1:18" s="16" customFormat="1" x14ac:dyDescent="0.25">
      <c r="A1496" s="19"/>
      <c r="B1496" s="18"/>
      <c r="D1496"/>
      <c r="E1496"/>
      <c r="F1496"/>
      <c r="G1496"/>
      <c r="H1496"/>
      <c r="I1496"/>
      <c r="J1496"/>
      <c r="K1496"/>
      <c r="L1496"/>
      <c r="M1496"/>
      <c r="N1496"/>
      <c r="O1496"/>
      <c r="P1496"/>
      <c r="Q1496"/>
      <c r="R1496"/>
    </row>
    <row r="1497" spans="1:18" s="16" customFormat="1" x14ac:dyDescent="0.25">
      <c r="A1497" s="19"/>
      <c r="B1497" s="18"/>
      <c r="D1497"/>
      <c r="E1497"/>
      <c r="F1497"/>
      <c r="G1497"/>
      <c r="H1497"/>
      <c r="I1497"/>
      <c r="J1497"/>
      <c r="K1497"/>
      <c r="L1497"/>
      <c r="M1497"/>
      <c r="N1497"/>
      <c r="O1497"/>
      <c r="P1497"/>
      <c r="Q1497"/>
      <c r="R1497"/>
    </row>
    <row r="1498" spans="1:18" s="16" customFormat="1" x14ac:dyDescent="0.25">
      <c r="A1498" s="19"/>
      <c r="B1498" s="18"/>
      <c r="D1498"/>
      <c r="E1498"/>
      <c r="F1498"/>
      <c r="G1498"/>
      <c r="H1498"/>
      <c r="I1498"/>
      <c r="J1498"/>
      <c r="K1498"/>
      <c r="L1498"/>
      <c r="M1498"/>
      <c r="N1498"/>
      <c r="O1498"/>
      <c r="P1498"/>
      <c r="Q1498"/>
      <c r="R1498"/>
    </row>
    <row r="1499" spans="1:18" s="16" customFormat="1" x14ac:dyDescent="0.25">
      <c r="A1499" s="19"/>
      <c r="B1499" s="18"/>
      <c r="D1499"/>
      <c r="E1499"/>
      <c r="F1499"/>
      <c r="G1499"/>
      <c r="H1499"/>
      <c r="I1499"/>
      <c r="J1499"/>
      <c r="K1499"/>
      <c r="L1499"/>
      <c r="M1499"/>
      <c r="N1499"/>
      <c r="O1499"/>
      <c r="P1499"/>
      <c r="Q1499"/>
      <c r="R1499"/>
    </row>
    <row r="1500" spans="1:18" s="16" customFormat="1" x14ac:dyDescent="0.25">
      <c r="A1500" s="19"/>
      <c r="B1500" s="18"/>
      <c r="D1500"/>
      <c r="E1500"/>
      <c r="F1500"/>
      <c r="G1500"/>
      <c r="H1500"/>
      <c r="I1500"/>
      <c r="J1500"/>
      <c r="K1500"/>
      <c r="L1500"/>
      <c r="M1500"/>
      <c r="N1500"/>
      <c r="O1500"/>
      <c r="P1500"/>
      <c r="Q1500"/>
      <c r="R1500"/>
    </row>
    <row r="1501" spans="1:18" s="16" customFormat="1" x14ac:dyDescent="0.25">
      <c r="A1501" s="19"/>
      <c r="B1501" s="18"/>
      <c r="D1501"/>
      <c r="E1501"/>
      <c r="F1501"/>
      <c r="G1501"/>
      <c r="H1501"/>
      <c r="I1501"/>
      <c r="J1501"/>
      <c r="K1501"/>
      <c r="L1501"/>
      <c r="M1501"/>
      <c r="N1501"/>
      <c r="O1501"/>
      <c r="P1501"/>
      <c r="Q1501"/>
      <c r="R1501"/>
    </row>
    <row r="1502" spans="1:18" s="16" customFormat="1" x14ac:dyDescent="0.25">
      <c r="A1502" s="19"/>
      <c r="B1502" s="18"/>
      <c r="D1502"/>
      <c r="E1502"/>
      <c r="F1502"/>
      <c r="G1502"/>
      <c r="H1502"/>
      <c r="I1502"/>
      <c r="J1502"/>
      <c r="K1502"/>
      <c r="L1502"/>
      <c r="M1502"/>
      <c r="N1502"/>
      <c r="O1502"/>
      <c r="P1502"/>
      <c r="Q1502"/>
      <c r="R1502"/>
    </row>
    <row r="1503" spans="1:18" s="16" customFormat="1" x14ac:dyDescent="0.25">
      <c r="A1503" s="19"/>
      <c r="B1503" s="18"/>
      <c r="D1503"/>
      <c r="E1503"/>
      <c r="F1503"/>
      <c r="G1503"/>
      <c r="H1503"/>
      <c r="I1503"/>
      <c r="J1503"/>
      <c r="K1503"/>
      <c r="L1503"/>
      <c r="M1503"/>
      <c r="N1503"/>
      <c r="O1503"/>
      <c r="P1503"/>
      <c r="Q1503"/>
      <c r="R1503"/>
    </row>
    <row r="1504" spans="1:18" s="16" customFormat="1" x14ac:dyDescent="0.25">
      <c r="A1504" s="19"/>
      <c r="B1504" s="18"/>
      <c r="D1504"/>
      <c r="E1504"/>
      <c r="F1504"/>
      <c r="G1504"/>
      <c r="H1504"/>
      <c r="I1504"/>
      <c r="J1504"/>
      <c r="K1504"/>
      <c r="L1504"/>
      <c r="M1504"/>
      <c r="N1504"/>
      <c r="O1504"/>
      <c r="P1504"/>
      <c r="Q1504"/>
      <c r="R1504"/>
    </row>
    <row r="1505" spans="1:18" s="16" customFormat="1" x14ac:dyDescent="0.25">
      <c r="A1505" s="19"/>
      <c r="B1505" s="18"/>
      <c r="D1505"/>
      <c r="E1505"/>
      <c r="F1505"/>
      <c r="G1505"/>
      <c r="H1505"/>
      <c r="I1505"/>
      <c r="J1505"/>
      <c r="K1505"/>
      <c r="L1505"/>
      <c r="M1505"/>
      <c r="N1505"/>
      <c r="O1505"/>
      <c r="P1505"/>
      <c r="Q1505"/>
      <c r="R1505"/>
    </row>
    <row r="1506" spans="1:18" s="16" customFormat="1" x14ac:dyDescent="0.25">
      <c r="A1506" s="19"/>
      <c r="B1506" s="18"/>
      <c r="D1506"/>
      <c r="E1506"/>
      <c r="F1506"/>
      <c r="G1506"/>
      <c r="H1506"/>
      <c r="I1506"/>
      <c r="J1506"/>
      <c r="K1506"/>
      <c r="L1506"/>
      <c r="M1506"/>
      <c r="N1506"/>
      <c r="O1506"/>
      <c r="P1506"/>
      <c r="Q1506"/>
      <c r="R1506"/>
    </row>
    <row r="1507" spans="1:18" s="16" customFormat="1" x14ac:dyDescent="0.25">
      <c r="A1507" s="19"/>
      <c r="B1507" s="18"/>
      <c r="D1507"/>
      <c r="E1507"/>
      <c r="F1507"/>
      <c r="G1507"/>
      <c r="H1507"/>
      <c r="I1507"/>
      <c r="J1507"/>
      <c r="K1507"/>
      <c r="L1507"/>
      <c r="M1507"/>
      <c r="N1507"/>
      <c r="O1507"/>
      <c r="P1507"/>
      <c r="Q1507"/>
      <c r="R1507"/>
    </row>
    <row r="1508" spans="1:18" s="16" customFormat="1" x14ac:dyDescent="0.25">
      <c r="A1508" s="19"/>
      <c r="B1508" s="18"/>
      <c r="D1508"/>
      <c r="E1508"/>
      <c r="F1508"/>
      <c r="G1508"/>
      <c r="H1508"/>
      <c r="I1508"/>
      <c r="J1508"/>
      <c r="K1508"/>
      <c r="L1508"/>
      <c r="M1508"/>
      <c r="N1508"/>
      <c r="O1508"/>
      <c r="P1508"/>
      <c r="Q1508"/>
      <c r="R1508"/>
    </row>
    <row r="1509" spans="1:18" s="16" customFormat="1" x14ac:dyDescent="0.25">
      <c r="A1509" s="19"/>
      <c r="B1509" s="18"/>
      <c r="D1509"/>
      <c r="E1509"/>
      <c r="F1509"/>
      <c r="G1509"/>
      <c r="H1509"/>
      <c r="I1509"/>
      <c r="J1509"/>
      <c r="K1509"/>
      <c r="L1509"/>
      <c r="M1509"/>
      <c r="N1509"/>
      <c r="O1509"/>
      <c r="P1509"/>
      <c r="Q1509"/>
      <c r="R1509"/>
    </row>
    <row r="1510" spans="1:18" s="16" customFormat="1" x14ac:dyDescent="0.25">
      <c r="A1510" s="19"/>
      <c r="B1510" s="18"/>
      <c r="D1510"/>
      <c r="E1510"/>
      <c r="F1510"/>
      <c r="G1510"/>
      <c r="H1510"/>
      <c r="I1510"/>
      <c r="J1510"/>
      <c r="K1510"/>
      <c r="L1510"/>
      <c r="M1510"/>
      <c r="N1510"/>
      <c r="O1510"/>
      <c r="P1510"/>
      <c r="Q1510"/>
      <c r="R1510"/>
    </row>
    <row r="1511" spans="1:18" s="16" customFormat="1" x14ac:dyDescent="0.25">
      <c r="A1511" s="19"/>
      <c r="B1511" s="18"/>
      <c r="D1511"/>
      <c r="E1511"/>
      <c r="F1511"/>
      <c r="G1511"/>
      <c r="H1511"/>
      <c r="I1511"/>
      <c r="J1511"/>
      <c r="K1511"/>
      <c r="L1511"/>
      <c r="M1511"/>
      <c r="N1511"/>
      <c r="O1511"/>
      <c r="P1511"/>
      <c r="Q1511"/>
      <c r="R1511"/>
    </row>
    <row r="1512" spans="1:18" s="16" customFormat="1" x14ac:dyDescent="0.25">
      <c r="A1512" s="19"/>
      <c r="B1512" s="20"/>
      <c r="D1512"/>
      <c r="E1512"/>
      <c r="F1512"/>
      <c r="G1512"/>
      <c r="H1512"/>
      <c r="I1512"/>
      <c r="J1512"/>
      <c r="K1512"/>
      <c r="L1512"/>
      <c r="M1512"/>
      <c r="N1512"/>
      <c r="O1512"/>
      <c r="P1512"/>
      <c r="Q1512"/>
      <c r="R1512"/>
    </row>
    <row r="1513" spans="1:18" s="16" customFormat="1" x14ac:dyDescent="0.25">
      <c r="A1513" s="19"/>
      <c r="B1513" s="18"/>
      <c r="D1513"/>
      <c r="E1513"/>
      <c r="F1513"/>
      <c r="G1513"/>
      <c r="H1513"/>
      <c r="I1513"/>
      <c r="J1513"/>
      <c r="K1513"/>
      <c r="L1513"/>
      <c r="M1513"/>
      <c r="N1513"/>
      <c r="O1513"/>
      <c r="P1513"/>
      <c r="Q1513"/>
      <c r="R1513"/>
    </row>
    <row r="1514" spans="1:18" s="16" customFormat="1" x14ac:dyDescent="0.25">
      <c r="A1514" s="19"/>
      <c r="B1514" s="18"/>
      <c r="D1514"/>
      <c r="E1514"/>
      <c r="F1514"/>
      <c r="G1514"/>
      <c r="H1514"/>
      <c r="I1514"/>
      <c r="J1514"/>
      <c r="K1514"/>
      <c r="L1514"/>
      <c r="M1514"/>
      <c r="N1514"/>
      <c r="O1514"/>
      <c r="P1514"/>
      <c r="Q1514"/>
      <c r="R1514"/>
    </row>
    <row r="1515" spans="1:18" s="16" customFormat="1" x14ac:dyDescent="0.25">
      <c r="A1515" s="19"/>
      <c r="B1515" s="18"/>
      <c r="D1515"/>
      <c r="E1515"/>
      <c r="F1515"/>
      <c r="G1515"/>
      <c r="H1515"/>
      <c r="I1515"/>
      <c r="J1515"/>
      <c r="K1515"/>
      <c r="L1515"/>
      <c r="M1515"/>
      <c r="N1515"/>
      <c r="O1515"/>
      <c r="P1515"/>
      <c r="Q1515"/>
      <c r="R1515"/>
    </row>
    <row r="1516" spans="1:18" s="16" customFormat="1" x14ac:dyDescent="0.25">
      <c r="A1516" s="19"/>
      <c r="B1516" s="18"/>
      <c r="D1516"/>
      <c r="E1516"/>
      <c r="F1516"/>
      <c r="G1516"/>
      <c r="H1516"/>
      <c r="I1516"/>
      <c r="J1516"/>
      <c r="K1516"/>
      <c r="L1516"/>
      <c r="M1516"/>
      <c r="N1516"/>
      <c r="O1516"/>
      <c r="P1516"/>
      <c r="Q1516"/>
      <c r="R1516"/>
    </row>
    <row r="1517" spans="1:18" s="16" customFormat="1" x14ac:dyDescent="0.25">
      <c r="A1517" s="19"/>
      <c r="B1517" s="18"/>
      <c r="D1517"/>
      <c r="E1517"/>
      <c r="F1517"/>
      <c r="G1517"/>
      <c r="H1517"/>
      <c r="I1517"/>
      <c r="J1517"/>
      <c r="K1517"/>
      <c r="L1517"/>
      <c r="M1517"/>
      <c r="N1517"/>
      <c r="O1517"/>
      <c r="P1517"/>
      <c r="Q1517"/>
      <c r="R1517"/>
    </row>
    <row r="1518" spans="1:18" s="16" customFormat="1" x14ac:dyDescent="0.25">
      <c r="A1518" s="19"/>
      <c r="B1518" s="18"/>
      <c r="D1518"/>
      <c r="E1518"/>
      <c r="F1518"/>
      <c r="G1518"/>
      <c r="H1518"/>
      <c r="I1518"/>
      <c r="J1518"/>
      <c r="K1518"/>
      <c r="L1518"/>
      <c r="M1518"/>
      <c r="N1518"/>
      <c r="O1518"/>
      <c r="P1518"/>
      <c r="Q1518"/>
      <c r="R1518"/>
    </row>
    <row r="1519" spans="1:18" s="16" customFormat="1" x14ac:dyDescent="0.25">
      <c r="A1519" s="19"/>
      <c r="B1519" s="18"/>
      <c r="D1519"/>
      <c r="E1519"/>
      <c r="F1519"/>
      <c r="G1519"/>
      <c r="H1519"/>
      <c r="I1519"/>
      <c r="J1519"/>
      <c r="K1519"/>
      <c r="L1519"/>
      <c r="M1519"/>
      <c r="N1519"/>
      <c r="O1519"/>
      <c r="P1519"/>
      <c r="Q1519"/>
      <c r="R1519"/>
    </row>
    <row r="1520" spans="1:18" s="16" customFormat="1" x14ac:dyDescent="0.25">
      <c r="A1520" s="19"/>
      <c r="B1520" s="18"/>
      <c r="D1520"/>
      <c r="E1520"/>
      <c r="F1520"/>
      <c r="G1520"/>
      <c r="H1520"/>
      <c r="I1520"/>
      <c r="J1520"/>
      <c r="K1520"/>
      <c r="L1520"/>
      <c r="M1520"/>
      <c r="N1520"/>
      <c r="O1520"/>
      <c r="P1520"/>
      <c r="Q1520"/>
      <c r="R1520"/>
    </row>
    <row r="1521" spans="1:18" s="16" customFormat="1" x14ac:dyDescent="0.25">
      <c r="A1521" s="19"/>
      <c r="B1521" s="18"/>
      <c r="D1521"/>
      <c r="E1521"/>
      <c r="F1521"/>
      <c r="G1521"/>
      <c r="H1521"/>
      <c r="I1521"/>
      <c r="J1521"/>
      <c r="K1521"/>
      <c r="L1521"/>
      <c r="M1521"/>
      <c r="N1521"/>
      <c r="O1521"/>
      <c r="P1521"/>
      <c r="Q1521"/>
      <c r="R1521"/>
    </row>
    <row r="1522" spans="1:18" s="16" customFormat="1" x14ac:dyDescent="0.25">
      <c r="A1522" s="19"/>
      <c r="B1522" s="18"/>
      <c r="D1522"/>
      <c r="E1522"/>
      <c r="F1522"/>
      <c r="G1522"/>
      <c r="H1522"/>
      <c r="I1522"/>
      <c r="J1522"/>
      <c r="K1522"/>
      <c r="L1522"/>
      <c r="M1522"/>
      <c r="N1522"/>
      <c r="O1522"/>
      <c r="P1522"/>
      <c r="Q1522"/>
      <c r="R1522"/>
    </row>
    <row r="1523" spans="1:18" s="16" customFormat="1" x14ac:dyDescent="0.25">
      <c r="A1523" s="19"/>
      <c r="B1523" s="18"/>
      <c r="D1523"/>
      <c r="E1523"/>
      <c r="F1523"/>
      <c r="G1523"/>
      <c r="H1523"/>
      <c r="I1523"/>
      <c r="J1523"/>
      <c r="K1523"/>
      <c r="L1523"/>
      <c r="M1523"/>
      <c r="N1523"/>
      <c r="O1523"/>
      <c r="P1523"/>
      <c r="Q1523"/>
      <c r="R1523"/>
    </row>
    <row r="1524" spans="1:18" s="16" customFormat="1" x14ac:dyDescent="0.25">
      <c r="A1524" s="19"/>
      <c r="B1524" s="18"/>
      <c r="D1524"/>
      <c r="E1524"/>
      <c r="F1524"/>
      <c r="G1524"/>
      <c r="H1524"/>
      <c r="I1524"/>
      <c r="J1524"/>
      <c r="K1524"/>
      <c r="L1524"/>
      <c r="M1524"/>
      <c r="N1524"/>
      <c r="O1524"/>
      <c r="P1524"/>
      <c r="Q1524"/>
      <c r="R1524"/>
    </row>
    <row r="1525" spans="1:18" s="16" customFormat="1" x14ac:dyDescent="0.25">
      <c r="A1525" s="19"/>
      <c r="B1525" s="18"/>
      <c r="D1525"/>
      <c r="E1525"/>
      <c r="F1525"/>
      <c r="G1525"/>
      <c r="H1525"/>
      <c r="I1525"/>
      <c r="J1525"/>
      <c r="K1525"/>
      <c r="L1525"/>
      <c r="M1525"/>
      <c r="N1525"/>
      <c r="O1525"/>
      <c r="P1525"/>
      <c r="Q1525"/>
      <c r="R1525"/>
    </row>
    <row r="1526" spans="1:18" s="16" customFormat="1" x14ac:dyDescent="0.25">
      <c r="A1526" s="19"/>
      <c r="B1526" s="18"/>
      <c r="D1526"/>
      <c r="E1526"/>
      <c r="F1526"/>
      <c r="G1526"/>
      <c r="H1526"/>
      <c r="I1526"/>
      <c r="J1526"/>
      <c r="K1526"/>
      <c r="L1526"/>
      <c r="M1526"/>
      <c r="N1526"/>
      <c r="O1526"/>
      <c r="P1526"/>
      <c r="Q1526"/>
      <c r="R1526"/>
    </row>
    <row r="1527" spans="1:18" s="16" customFormat="1" x14ac:dyDescent="0.25">
      <c r="A1527" s="19"/>
      <c r="B1527" s="18"/>
      <c r="D1527"/>
      <c r="E1527"/>
      <c r="F1527"/>
      <c r="G1527"/>
      <c r="H1527"/>
      <c r="I1527"/>
      <c r="J1527"/>
      <c r="K1527"/>
      <c r="L1527"/>
      <c r="M1527"/>
      <c r="N1527"/>
      <c r="O1527"/>
      <c r="P1527"/>
      <c r="Q1527"/>
      <c r="R1527"/>
    </row>
    <row r="1528" spans="1:18" s="16" customFormat="1" x14ac:dyDescent="0.25">
      <c r="A1528" s="19"/>
      <c r="B1528" s="18"/>
      <c r="D1528"/>
      <c r="E1528"/>
      <c r="F1528"/>
      <c r="G1528"/>
      <c r="H1528"/>
      <c r="I1528"/>
      <c r="J1528"/>
      <c r="K1528"/>
      <c r="L1528"/>
      <c r="M1528"/>
      <c r="N1528"/>
      <c r="O1528"/>
      <c r="P1528"/>
      <c r="Q1528"/>
      <c r="R1528"/>
    </row>
    <row r="1529" spans="1:18" s="16" customFormat="1" x14ac:dyDescent="0.25">
      <c r="A1529" s="19"/>
      <c r="B1529" s="18"/>
      <c r="D1529"/>
      <c r="E1529"/>
      <c r="F1529"/>
      <c r="G1529"/>
      <c r="H1529"/>
      <c r="I1529"/>
      <c r="J1529"/>
      <c r="K1529"/>
      <c r="L1529"/>
      <c r="M1529"/>
      <c r="N1529"/>
      <c r="O1529"/>
      <c r="P1529"/>
      <c r="Q1529"/>
      <c r="R1529"/>
    </row>
    <row r="1530" spans="1:18" s="16" customFormat="1" x14ac:dyDescent="0.25">
      <c r="A1530" s="19"/>
      <c r="B1530" s="18"/>
      <c r="D1530"/>
      <c r="E1530"/>
      <c r="F1530"/>
      <c r="G1530"/>
      <c r="H1530"/>
      <c r="I1530"/>
      <c r="J1530"/>
      <c r="K1530"/>
      <c r="L1530"/>
      <c r="M1530"/>
      <c r="N1530"/>
      <c r="O1530"/>
      <c r="P1530"/>
      <c r="Q1530"/>
      <c r="R1530"/>
    </row>
    <row r="1531" spans="1:18" s="16" customFormat="1" x14ac:dyDescent="0.25">
      <c r="A1531" s="19"/>
      <c r="B1531" s="18"/>
      <c r="D1531"/>
      <c r="E1531"/>
      <c r="F1531"/>
      <c r="G1531"/>
      <c r="H1531"/>
      <c r="I1531"/>
      <c r="J1531"/>
      <c r="K1531"/>
      <c r="L1531"/>
      <c r="M1531"/>
      <c r="N1531"/>
      <c r="O1531"/>
      <c r="P1531"/>
      <c r="Q1531"/>
      <c r="R1531"/>
    </row>
    <row r="1532" spans="1:18" s="16" customFormat="1" x14ac:dyDescent="0.25">
      <c r="A1532" s="19"/>
      <c r="B1532" s="18"/>
      <c r="D1532"/>
      <c r="E1532"/>
      <c r="F1532"/>
      <c r="G1532"/>
      <c r="H1532"/>
      <c r="I1532"/>
      <c r="J1532"/>
      <c r="K1532"/>
      <c r="L1532"/>
      <c r="M1532"/>
      <c r="N1532"/>
      <c r="O1532"/>
      <c r="P1532"/>
      <c r="Q1532"/>
      <c r="R1532"/>
    </row>
    <row r="1533" spans="1:18" s="16" customFormat="1" x14ac:dyDescent="0.25">
      <c r="A1533" s="19"/>
      <c r="B1533" s="18"/>
      <c r="D1533"/>
      <c r="E1533"/>
      <c r="F1533"/>
      <c r="G1533"/>
      <c r="H1533"/>
      <c r="I1533"/>
      <c r="J1533"/>
      <c r="K1533"/>
      <c r="L1533"/>
      <c r="M1533"/>
      <c r="N1533"/>
      <c r="O1533"/>
      <c r="P1533"/>
      <c r="Q1533"/>
      <c r="R1533"/>
    </row>
    <row r="1534" spans="1:18" s="16" customFormat="1" x14ac:dyDescent="0.25">
      <c r="A1534" s="19"/>
      <c r="B1534" s="18"/>
      <c r="D1534"/>
      <c r="E1534"/>
      <c r="F1534"/>
      <c r="G1534"/>
      <c r="H1534"/>
      <c r="I1534"/>
      <c r="J1534"/>
      <c r="K1534"/>
      <c r="L1534"/>
      <c r="M1534"/>
      <c r="N1534"/>
      <c r="O1534"/>
      <c r="P1534"/>
      <c r="Q1534"/>
      <c r="R1534"/>
    </row>
    <row r="1535" spans="1:18" s="16" customFormat="1" x14ac:dyDescent="0.25">
      <c r="A1535" s="19"/>
      <c r="B1535" s="18"/>
      <c r="D1535"/>
      <c r="E1535"/>
      <c r="F1535"/>
      <c r="G1535"/>
      <c r="H1535"/>
      <c r="I1535"/>
      <c r="J1535"/>
      <c r="K1535"/>
      <c r="L1535"/>
      <c r="M1535"/>
      <c r="N1535"/>
      <c r="O1535"/>
      <c r="P1535"/>
      <c r="Q1535"/>
      <c r="R1535"/>
    </row>
    <row r="1536" spans="1:18"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c r="B2532" s="18"/>
      <c r="D2532"/>
      <c r="E2532"/>
      <c r="F2532"/>
      <c r="G2532"/>
      <c r="H2532"/>
      <c r="I2532"/>
      <c r="J2532"/>
      <c r="K2532"/>
      <c r="L2532"/>
      <c r="M2532"/>
      <c r="N2532"/>
      <c r="O2532"/>
      <c r="P2532"/>
      <c r="Q2532"/>
      <c r="R2532"/>
    </row>
    <row r="2533" spans="1:18" s="16" customFormat="1" x14ac:dyDescent="0.25">
      <c r="A2533"/>
      <c r="B2533" s="18"/>
      <c r="D2533"/>
      <c r="E2533"/>
      <c r="F2533"/>
      <c r="G2533"/>
      <c r="H2533"/>
      <c r="I2533"/>
      <c r="J2533"/>
      <c r="K2533"/>
      <c r="L2533"/>
      <c r="M2533"/>
      <c r="N2533"/>
      <c r="O2533"/>
      <c r="P2533"/>
      <c r="Q2533"/>
      <c r="R2533"/>
    </row>
    <row r="2534" spans="1:18" s="16" customFormat="1" x14ac:dyDescent="0.25">
      <c r="A2534"/>
      <c r="B2534" s="18"/>
      <c r="D2534"/>
      <c r="E2534"/>
      <c r="F2534"/>
      <c r="G2534"/>
      <c r="H2534"/>
      <c r="I2534"/>
      <c r="J2534"/>
      <c r="K2534"/>
      <c r="L2534"/>
      <c r="M2534"/>
      <c r="N2534"/>
      <c r="O2534"/>
      <c r="P2534"/>
      <c r="Q2534"/>
      <c r="R2534"/>
    </row>
    <row r="2535" spans="1:18" s="16" customFormat="1" x14ac:dyDescent="0.25">
      <c r="A2535"/>
      <c r="B2535" s="18"/>
      <c r="D2535"/>
      <c r="E2535"/>
      <c r="F2535"/>
      <c r="G2535"/>
      <c r="H2535"/>
      <c r="I2535"/>
      <c r="J2535"/>
      <c r="K2535"/>
      <c r="L2535"/>
      <c r="M2535"/>
      <c r="N2535"/>
      <c r="O2535"/>
      <c r="P2535"/>
      <c r="Q2535"/>
      <c r="R2535"/>
    </row>
    <row r="2536" spans="1:18" s="16" customFormat="1" x14ac:dyDescent="0.25">
      <c r="A2536"/>
      <c r="B2536" s="18"/>
      <c r="D2536"/>
      <c r="E2536"/>
      <c r="F2536"/>
      <c r="G2536"/>
      <c r="H2536"/>
      <c r="I2536"/>
      <c r="J2536"/>
      <c r="K2536"/>
      <c r="L2536"/>
      <c r="M2536"/>
      <c r="N2536"/>
      <c r="O2536"/>
      <c r="P2536"/>
      <c r="Q2536"/>
      <c r="R2536"/>
    </row>
    <row r="2537" spans="1:18" s="16" customFormat="1" x14ac:dyDescent="0.25">
      <c r="A2537"/>
      <c r="B2537" s="18"/>
      <c r="D2537"/>
      <c r="E2537"/>
      <c r="F2537"/>
      <c r="G2537"/>
      <c r="H2537"/>
      <c r="I2537"/>
      <c r="J2537"/>
      <c r="K2537"/>
      <c r="L2537"/>
      <c r="M2537"/>
      <c r="N2537"/>
      <c r="O2537"/>
      <c r="P2537"/>
      <c r="Q2537"/>
      <c r="R2537"/>
    </row>
    <row r="2538" spans="1:18" s="16" customFormat="1" x14ac:dyDescent="0.25">
      <c r="A2538"/>
      <c r="B2538" s="18"/>
      <c r="D2538"/>
      <c r="E2538"/>
      <c r="F2538"/>
      <c r="G2538"/>
      <c r="H2538"/>
      <c r="I2538"/>
      <c r="J2538"/>
      <c r="K2538"/>
      <c r="L2538"/>
      <c r="M2538"/>
      <c r="N2538"/>
      <c r="O2538"/>
      <c r="P2538"/>
      <c r="Q2538"/>
      <c r="R2538"/>
    </row>
    <row r="2539" spans="1:18" s="16" customFormat="1" x14ac:dyDescent="0.25">
      <c r="A2539"/>
      <c r="B2539" s="18"/>
      <c r="D2539"/>
      <c r="E2539"/>
      <c r="F2539"/>
      <c r="G2539"/>
      <c r="H2539"/>
      <c r="I2539"/>
      <c r="J2539"/>
      <c r="K2539"/>
      <c r="L2539"/>
      <c r="M2539"/>
      <c r="N2539"/>
      <c r="O2539"/>
      <c r="P2539"/>
      <c r="Q2539"/>
      <c r="R2539"/>
    </row>
    <row r="2540" spans="1:18" s="16" customFormat="1" x14ac:dyDescent="0.25">
      <c r="A2540"/>
      <c r="B2540" s="18"/>
      <c r="D2540"/>
      <c r="E2540"/>
      <c r="F2540"/>
      <c r="G2540"/>
      <c r="H2540"/>
      <c r="I2540"/>
      <c r="J2540"/>
      <c r="K2540"/>
      <c r="L2540"/>
      <c r="M2540"/>
      <c r="N2540"/>
      <c r="O2540"/>
      <c r="P2540"/>
      <c r="Q2540"/>
      <c r="R2540"/>
    </row>
    <row r="2541" spans="1:18" s="16" customFormat="1" x14ac:dyDescent="0.25">
      <c r="A2541"/>
      <c r="B2541" s="18"/>
      <c r="D2541"/>
      <c r="E2541"/>
      <c r="F2541"/>
      <c r="G2541"/>
      <c r="H2541"/>
      <c r="I2541"/>
      <c r="J2541"/>
      <c r="K2541"/>
      <c r="L2541"/>
      <c r="M2541"/>
      <c r="N2541"/>
      <c r="O2541"/>
      <c r="P2541"/>
      <c r="Q2541"/>
      <c r="R2541"/>
    </row>
    <row r="2542" spans="1:18" s="16" customFormat="1" x14ac:dyDescent="0.25">
      <c r="A2542"/>
      <c r="B2542" s="18"/>
      <c r="D2542"/>
      <c r="E2542"/>
      <c r="F2542"/>
      <c r="G2542"/>
      <c r="H2542"/>
      <c r="I2542"/>
      <c r="J2542"/>
      <c r="K2542"/>
      <c r="L2542"/>
      <c r="M2542"/>
      <c r="N2542"/>
      <c r="O2542"/>
      <c r="P2542"/>
      <c r="Q2542"/>
      <c r="R2542"/>
    </row>
    <row r="2543" spans="1:18" s="16" customFormat="1" x14ac:dyDescent="0.25">
      <c r="A2543"/>
      <c r="B2543" s="18"/>
      <c r="D2543"/>
      <c r="E2543"/>
      <c r="F2543"/>
      <c r="G2543"/>
      <c r="H2543"/>
      <c r="I2543"/>
      <c r="J2543"/>
      <c r="K2543"/>
      <c r="L2543"/>
      <c r="M2543"/>
      <c r="N2543"/>
      <c r="O2543"/>
      <c r="P2543"/>
      <c r="Q2543"/>
      <c r="R2543"/>
    </row>
    <row r="2544" spans="1:18" s="16" customFormat="1" x14ac:dyDescent="0.25">
      <c r="A2544"/>
      <c r="B2544" s="18"/>
      <c r="D2544"/>
      <c r="E2544"/>
      <c r="F2544"/>
      <c r="G2544"/>
      <c r="H2544"/>
      <c r="I2544"/>
      <c r="J2544"/>
      <c r="K2544"/>
      <c r="L2544"/>
      <c r="M2544"/>
      <c r="N2544"/>
      <c r="O2544"/>
      <c r="P2544"/>
      <c r="Q2544"/>
      <c r="R2544"/>
    </row>
    <row r="2545" spans="1:18" s="16" customFormat="1" x14ac:dyDescent="0.25">
      <c r="A2545"/>
      <c r="B2545" s="18"/>
      <c r="D2545"/>
      <c r="E2545"/>
      <c r="F2545"/>
      <c r="G2545"/>
      <c r="H2545"/>
      <c r="I2545"/>
      <c r="J2545"/>
      <c r="K2545"/>
      <c r="L2545"/>
      <c r="M2545"/>
      <c r="N2545"/>
      <c r="O2545"/>
      <c r="P2545"/>
      <c r="Q2545"/>
      <c r="R2545"/>
    </row>
    <row r="2546" spans="1:18" s="16" customFormat="1" x14ac:dyDescent="0.25">
      <c r="A2546"/>
      <c r="B2546" s="18"/>
      <c r="D2546"/>
      <c r="E2546"/>
      <c r="F2546"/>
      <c r="G2546"/>
      <c r="H2546"/>
      <c r="I2546"/>
      <c r="J2546"/>
      <c r="K2546"/>
      <c r="L2546"/>
      <c r="M2546"/>
      <c r="N2546"/>
      <c r="O2546"/>
      <c r="P2546"/>
      <c r="Q2546"/>
      <c r="R2546"/>
    </row>
    <row r="2547" spans="1:18" s="16" customFormat="1" x14ac:dyDescent="0.25">
      <c r="A2547"/>
      <c r="B2547" s="18"/>
      <c r="D2547"/>
      <c r="E2547"/>
      <c r="F2547"/>
      <c r="G2547"/>
      <c r="H2547"/>
      <c r="I2547"/>
      <c r="J2547"/>
      <c r="K2547"/>
      <c r="L2547"/>
      <c r="M2547"/>
      <c r="N2547"/>
      <c r="O2547"/>
      <c r="P2547"/>
      <c r="Q2547"/>
      <c r="R2547"/>
    </row>
    <row r="2548" spans="1:18" s="16" customFormat="1" x14ac:dyDescent="0.25">
      <c r="A2548"/>
      <c r="B2548" s="18"/>
      <c r="D2548"/>
      <c r="E2548"/>
      <c r="F2548"/>
      <c r="G2548"/>
      <c r="H2548"/>
      <c r="I2548"/>
      <c r="J2548"/>
      <c r="K2548"/>
      <c r="L2548"/>
      <c r="M2548"/>
      <c r="N2548"/>
      <c r="O2548"/>
      <c r="P2548"/>
      <c r="Q2548"/>
      <c r="R2548"/>
    </row>
    <row r="2549" spans="1:18" s="16" customFormat="1" x14ac:dyDescent="0.25">
      <c r="A2549"/>
      <c r="B2549" s="18"/>
      <c r="D2549"/>
      <c r="E2549"/>
      <c r="F2549"/>
      <c r="G2549"/>
      <c r="H2549"/>
      <c r="I2549"/>
      <c r="J2549"/>
      <c r="K2549"/>
      <c r="L2549"/>
      <c r="M2549"/>
      <c r="N2549"/>
      <c r="O2549"/>
      <c r="P2549"/>
      <c r="Q2549"/>
      <c r="R2549"/>
    </row>
    <row r="2550" spans="1:18" s="16" customFormat="1" x14ac:dyDescent="0.25">
      <c r="A2550"/>
      <c r="B2550" s="18"/>
      <c r="D2550"/>
      <c r="E2550"/>
      <c r="F2550"/>
      <c r="G2550"/>
      <c r="H2550"/>
      <c r="I2550"/>
      <c r="J2550"/>
      <c r="K2550"/>
      <c r="L2550"/>
      <c r="M2550"/>
      <c r="N2550"/>
      <c r="O2550"/>
      <c r="P2550"/>
      <c r="Q2550"/>
      <c r="R2550"/>
    </row>
    <row r="2551" spans="1:18" s="16" customFormat="1" x14ac:dyDescent="0.25">
      <c r="A2551"/>
      <c r="B2551" s="18"/>
      <c r="D2551"/>
      <c r="E2551"/>
      <c r="F2551"/>
      <c r="G2551"/>
      <c r="H2551"/>
      <c r="I2551"/>
      <c r="J2551"/>
      <c r="K2551"/>
      <c r="L2551"/>
      <c r="M2551"/>
      <c r="N2551"/>
      <c r="O2551"/>
      <c r="P2551"/>
      <c r="Q2551"/>
      <c r="R2551"/>
    </row>
    <row r="2552" spans="1:18" s="16" customFormat="1" x14ac:dyDescent="0.25">
      <c r="A2552"/>
      <c r="B2552" s="18"/>
      <c r="D2552"/>
      <c r="E2552"/>
      <c r="F2552"/>
      <c r="G2552"/>
      <c r="H2552"/>
      <c r="I2552"/>
      <c r="J2552"/>
      <c r="K2552"/>
      <c r="L2552"/>
      <c r="M2552"/>
      <c r="N2552"/>
      <c r="O2552"/>
      <c r="P2552"/>
      <c r="Q2552"/>
      <c r="R2552"/>
    </row>
    <row r="2553" spans="1:18" s="16" customFormat="1" x14ac:dyDescent="0.25">
      <c r="A2553"/>
      <c r="B2553" s="18"/>
      <c r="D2553"/>
      <c r="E2553"/>
      <c r="F2553"/>
      <c r="G2553"/>
      <c r="H2553"/>
      <c r="I2553"/>
      <c r="J2553"/>
      <c r="K2553"/>
      <c r="L2553"/>
      <c r="M2553"/>
      <c r="N2553"/>
      <c r="O2553"/>
      <c r="P2553"/>
      <c r="Q2553"/>
      <c r="R2553"/>
    </row>
    <row r="2554" spans="1:18" s="16" customFormat="1" x14ac:dyDescent="0.25">
      <c r="A2554"/>
      <c r="B2554" s="18"/>
      <c r="D2554"/>
      <c r="E2554"/>
      <c r="F2554"/>
      <c r="G2554"/>
      <c r="H2554"/>
      <c r="I2554"/>
      <c r="J2554"/>
      <c r="K2554"/>
      <c r="L2554"/>
      <c r="M2554"/>
      <c r="N2554"/>
      <c r="O2554"/>
      <c r="P2554"/>
      <c r="Q2554"/>
      <c r="R2554"/>
    </row>
    <row r="2555" spans="1:18" s="16" customFormat="1" x14ac:dyDescent="0.25">
      <c r="A2555"/>
      <c r="B2555" s="18"/>
      <c r="D2555"/>
      <c r="E2555"/>
      <c r="F2555"/>
      <c r="G2555"/>
      <c r="H2555"/>
      <c r="I2555"/>
      <c r="J2555"/>
      <c r="K2555"/>
      <c r="L2555"/>
      <c r="M2555"/>
      <c r="N2555"/>
      <c r="O2555"/>
      <c r="P2555"/>
      <c r="Q2555"/>
      <c r="R2555"/>
    </row>
    <row r="2556" spans="1:18" s="16" customFormat="1" x14ac:dyDescent="0.25">
      <c r="A2556"/>
      <c r="B2556" s="18"/>
      <c r="D2556"/>
      <c r="E2556"/>
      <c r="F2556"/>
      <c r="G2556"/>
      <c r="H2556"/>
      <c r="I2556"/>
      <c r="J2556"/>
      <c r="K2556"/>
      <c r="L2556"/>
      <c r="M2556"/>
      <c r="N2556"/>
      <c r="O2556"/>
      <c r="P2556"/>
      <c r="Q2556"/>
      <c r="R2556"/>
    </row>
    <row r="2557" spans="1:18" s="16" customFormat="1" x14ac:dyDescent="0.25">
      <c r="A2557"/>
      <c r="B2557" s="18"/>
      <c r="D2557"/>
      <c r="E2557"/>
      <c r="F2557"/>
      <c r="G2557"/>
      <c r="H2557"/>
      <c r="I2557"/>
      <c r="J2557"/>
      <c r="K2557"/>
      <c r="L2557"/>
      <c r="M2557"/>
      <c r="N2557"/>
      <c r="O2557"/>
      <c r="P2557"/>
      <c r="Q2557"/>
      <c r="R2557"/>
    </row>
    <row r="2558" spans="1:18" s="16" customFormat="1" x14ac:dyDescent="0.25">
      <c r="A2558"/>
      <c r="B2558" s="18"/>
      <c r="D2558"/>
      <c r="E2558"/>
      <c r="F2558"/>
      <c r="G2558"/>
      <c r="H2558"/>
      <c r="I2558"/>
      <c r="J2558"/>
      <c r="K2558"/>
      <c r="L2558"/>
      <c r="M2558"/>
      <c r="N2558"/>
      <c r="O2558"/>
      <c r="P2558"/>
      <c r="Q2558"/>
      <c r="R2558"/>
    </row>
    <row r="2559" spans="1:18" s="16" customFormat="1" x14ac:dyDescent="0.25">
      <c r="A2559"/>
      <c r="B2559" s="18"/>
      <c r="D2559"/>
      <c r="E2559"/>
      <c r="F2559"/>
      <c r="G2559"/>
      <c r="H2559"/>
      <c r="I2559"/>
      <c r="J2559"/>
      <c r="K2559"/>
      <c r="L2559"/>
      <c r="M2559"/>
      <c r="N2559"/>
      <c r="O2559"/>
      <c r="P2559"/>
      <c r="Q2559"/>
      <c r="R2559"/>
    </row>
    <row r="2560" spans="1:18" s="16" customFormat="1" x14ac:dyDescent="0.25">
      <c r="A2560"/>
      <c r="B2560" s="18"/>
      <c r="D2560"/>
      <c r="E2560"/>
      <c r="F2560"/>
      <c r="G2560"/>
      <c r="H2560"/>
      <c r="I2560"/>
      <c r="J2560"/>
      <c r="K2560"/>
      <c r="L2560"/>
      <c r="M2560"/>
      <c r="N2560"/>
      <c r="O2560"/>
      <c r="P2560"/>
      <c r="Q2560"/>
      <c r="R2560"/>
    </row>
    <row r="2561" spans="1:18" s="16" customFormat="1" x14ac:dyDescent="0.25">
      <c r="A2561"/>
      <c r="B2561" s="18"/>
      <c r="D2561"/>
      <c r="E2561"/>
      <c r="F2561"/>
      <c r="G2561"/>
      <c r="H2561"/>
      <c r="I2561"/>
      <c r="J2561"/>
      <c r="K2561"/>
      <c r="L2561"/>
      <c r="M2561"/>
      <c r="N2561"/>
      <c r="O2561"/>
      <c r="P2561"/>
      <c r="Q2561"/>
      <c r="R2561"/>
    </row>
    <row r="2562" spans="1:18" s="16" customFormat="1" x14ac:dyDescent="0.25">
      <c r="A2562"/>
      <c r="B2562" s="17"/>
      <c r="D2562"/>
      <c r="E2562"/>
      <c r="F2562"/>
      <c r="G2562"/>
      <c r="H2562"/>
      <c r="I2562"/>
      <c r="J2562"/>
      <c r="K2562"/>
      <c r="L2562"/>
      <c r="M2562"/>
      <c r="N2562"/>
      <c r="O2562"/>
      <c r="P2562"/>
      <c r="Q2562"/>
      <c r="R2562"/>
    </row>
    <row r="2563" spans="1:18" s="16" customFormat="1" x14ac:dyDescent="0.25">
      <c r="A2563"/>
      <c r="B2563" s="18"/>
      <c r="D2563"/>
      <c r="E2563"/>
      <c r="F2563"/>
      <c r="G2563"/>
      <c r="H2563"/>
      <c r="I2563"/>
      <c r="J2563"/>
      <c r="K2563"/>
      <c r="L2563"/>
      <c r="M2563"/>
      <c r="N2563"/>
      <c r="O2563"/>
      <c r="P2563"/>
      <c r="Q2563"/>
      <c r="R2563"/>
    </row>
    <row r="2564" spans="1:18" s="16" customFormat="1" x14ac:dyDescent="0.25">
      <c r="A2564"/>
      <c r="B2564" s="18"/>
      <c r="D2564"/>
      <c r="E2564"/>
      <c r="F2564"/>
      <c r="G2564"/>
      <c r="H2564"/>
      <c r="I2564"/>
      <c r="J2564"/>
      <c r="K2564"/>
      <c r="L2564"/>
      <c r="M2564"/>
      <c r="N2564"/>
      <c r="O2564"/>
      <c r="P2564"/>
      <c r="Q2564"/>
      <c r="R2564"/>
    </row>
    <row r="2565" spans="1:18" s="16" customFormat="1" x14ac:dyDescent="0.25">
      <c r="A2565"/>
      <c r="B2565" s="18"/>
      <c r="D2565"/>
      <c r="E2565"/>
      <c r="F2565"/>
      <c r="G2565"/>
      <c r="H2565"/>
      <c r="I2565"/>
      <c r="J2565"/>
      <c r="K2565"/>
      <c r="L2565"/>
      <c r="M2565"/>
      <c r="N2565"/>
      <c r="O2565"/>
      <c r="P2565"/>
      <c r="Q2565"/>
      <c r="R2565"/>
    </row>
    <row r="2566" spans="1:18" s="16" customFormat="1" x14ac:dyDescent="0.25">
      <c r="A2566"/>
      <c r="B2566" s="18"/>
      <c r="D2566"/>
      <c r="E2566"/>
      <c r="F2566"/>
      <c r="G2566"/>
      <c r="H2566"/>
      <c r="I2566"/>
      <c r="J2566"/>
      <c r="K2566"/>
      <c r="L2566"/>
      <c r="M2566"/>
      <c r="N2566"/>
      <c r="O2566"/>
      <c r="P2566"/>
      <c r="Q2566"/>
      <c r="R2566"/>
    </row>
    <row r="2567" spans="1:18" s="16" customFormat="1" x14ac:dyDescent="0.25">
      <c r="A2567"/>
      <c r="B2567" s="18"/>
      <c r="D2567"/>
      <c r="E2567"/>
      <c r="F2567"/>
      <c r="G2567"/>
      <c r="H2567"/>
      <c r="I2567"/>
      <c r="J2567"/>
      <c r="K2567"/>
      <c r="L2567"/>
      <c r="M2567"/>
      <c r="N2567"/>
      <c r="O2567"/>
      <c r="P2567"/>
      <c r="Q2567"/>
      <c r="R2567"/>
    </row>
    <row r="2568" spans="1:18" s="16" customFormat="1" x14ac:dyDescent="0.25">
      <c r="A2568"/>
      <c r="B2568" s="18"/>
      <c r="D2568"/>
      <c r="E2568"/>
      <c r="F2568"/>
      <c r="G2568"/>
      <c r="H2568"/>
      <c r="I2568"/>
      <c r="J2568"/>
      <c r="K2568"/>
      <c r="L2568"/>
      <c r="M2568"/>
      <c r="N2568"/>
      <c r="O2568"/>
      <c r="P2568"/>
      <c r="Q2568"/>
      <c r="R2568"/>
    </row>
    <row r="2569" spans="1:18" s="16" customFormat="1" x14ac:dyDescent="0.25">
      <c r="A2569"/>
      <c r="B2569" s="18"/>
      <c r="D2569"/>
      <c r="E2569"/>
      <c r="F2569"/>
      <c r="G2569"/>
      <c r="H2569"/>
      <c r="I2569"/>
      <c r="J2569"/>
      <c r="K2569"/>
      <c r="L2569"/>
      <c r="M2569"/>
      <c r="N2569"/>
      <c r="O2569"/>
      <c r="P2569"/>
      <c r="Q2569"/>
      <c r="R2569"/>
    </row>
    <row r="2570" spans="1:18" s="16" customFormat="1" x14ac:dyDescent="0.25">
      <c r="A2570"/>
      <c r="B2570" s="18"/>
      <c r="D2570"/>
      <c r="E2570"/>
      <c r="F2570"/>
      <c r="G2570"/>
      <c r="H2570"/>
      <c r="I2570"/>
      <c r="J2570"/>
      <c r="K2570"/>
      <c r="L2570"/>
      <c r="M2570"/>
      <c r="N2570"/>
      <c r="O2570"/>
      <c r="P2570"/>
      <c r="Q2570"/>
      <c r="R2570"/>
    </row>
    <row r="2571" spans="1:18" s="16" customFormat="1" x14ac:dyDescent="0.25">
      <c r="A2571"/>
      <c r="B2571" s="18"/>
      <c r="D2571"/>
      <c r="E2571"/>
      <c r="F2571"/>
      <c r="G2571"/>
      <c r="H2571"/>
      <c r="I2571"/>
      <c r="J2571"/>
      <c r="K2571"/>
      <c r="L2571"/>
      <c r="M2571"/>
      <c r="N2571"/>
      <c r="O2571"/>
      <c r="P2571"/>
      <c r="Q2571"/>
      <c r="R2571"/>
    </row>
    <row r="2572" spans="1:18" s="16" customFormat="1" x14ac:dyDescent="0.25">
      <c r="A2572"/>
      <c r="B2572" s="18"/>
      <c r="D2572"/>
      <c r="E2572"/>
      <c r="F2572"/>
      <c r="G2572"/>
      <c r="H2572"/>
      <c r="I2572"/>
      <c r="J2572"/>
      <c r="K2572"/>
      <c r="L2572"/>
      <c r="M2572"/>
      <c r="N2572"/>
      <c r="O2572"/>
      <c r="P2572"/>
      <c r="Q2572"/>
      <c r="R2572"/>
    </row>
    <row r="2573" spans="1:18" s="16" customFormat="1" x14ac:dyDescent="0.25">
      <c r="A2573"/>
      <c r="B2573" s="18"/>
      <c r="D2573"/>
      <c r="E2573"/>
      <c r="F2573"/>
      <c r="G2573"/>
      <c r="H2573"/>
      <c r="I2573"/>
      <c r="J2573"/>
      <c r="K2573"/>
      <c r="L2573"/>
      <c r="M2573"/>
      <c r="N2573"/>
      <c r="O2573"/>
      <c r="P2573"/>
      <c r="Q2573"/>
      <c r="R2573"/>
    </row>
    <row r="2574" spans="1:18" s="16" customFormat="1" x14ac:dyDescent="0.25">
      <c r="A2574"/>
      <c r="B2574" s="18"/>
      <c r="D2574"/>
      <c r="E2574"/>
      <c r="F2574"/>
      <c r="G2574"/>
      <c r="H2574"/>
      <c r="I2574"/>
      <c r="J2574"/>
      <c r="K2574"/>
      <c r="L2574"/>
      <c r="M2574"/>
      <c r="N2574"/>
      <c r="O2574"/>
      <c r="P2574"/>
      <c r="Q2574"/>
      <c r="R2574"/>
    </row>
    <row r="2575" spans="1:18" s="16" customFormat="1" x14ac:dyDescent="0.25">
      <c r="A2575"/>
      <c r="B2575" s="18"/>
      <c r="D2575"/>
      <c r="E2575"/>
      <c r="F2575"/>
      <c r="G2575"/>
      <c r="H2575"/>
      <c r="I2575"/>
      <c r="J2575"/>
      <c r="K2575"/>
      <c r="L2575"/>
      <c r="M2575"/>
      <c r="N2575"/>
      <c r="O2575"/>
      <c r="P2575"/>
      <c r="Q2575"/>
      <c r="R2575"/>
    </row>
    <row r="2576" spans="1:18" s="16" customFormat="1" x14ac:dyDescent="0.25">
      <c r="A2576"/>
      <c r="B2576" s="18"/>
      <c r="D2576"/>
      <c r="E2576"/>
      <c r="F2576"/>
      <c r="G2576"/>
      <c r="H2576"/>
      <c r="I2576"/>
      <c r="J2576"/>
      <c r="K2576"/>
      <c r="L2576"/>
      <c r="M2576"/>
      <c r="N2576"/>
      <c r="O2576"/>
      <c r="P2576"/>
      <c r="Q2576"/>
      <c r="R2576"/>
    </row>
    <row r="2577" spans="1:18" s="16" customFormat="1" x14ac:dyDescent="0.25">
      <c r="A2577"/>
      <c r="B2577" s="18"/>
      <c r="D2577"/>
      <c r="E2577"/>
      <c r="F2577"/>
      <c r="G2577"/>
      <c r="H2577"/>
      <c r="I2577"/>
      <c r="J2577"/>
      <c r="K2577"/>
      <c r="L2577"/>
      <c r="M2577"/>
      <c r="N2577"/>
      <c r="O2577"/>
      <c r="P2577"/>
      <c r="Q2577"/>
      <c r="R2577"/>
    </row>
    <row r="2578" spans="1:18" s="16" customFormat="1" x14ac:dyDescent="0.25">
      <c r="A2578"/>
      <c r="B2578" s="18"/>
      <c r="D2578"/>
      <c r="E2578"/>
      <c r="F2578"/>
      <c r="G2578"/>
      <c r="H2578"/>
      <c r="I2578"/>
      <c r="J2578"/>
      <c r="K2578"/>
      <c r="L2578"/>
      <c r="M2578"/>
      <c r="N2578"/>
      <c r="O2578"/>
      <c r="P2578"/>
      <c r="Q2578"/>
      <c r="R2578"/>
    </row>
    <row r="2579" spans="1:18" s="16" customFormat="1" x14ac:dyDescent="0.25">
      <c r="A2579"/>
      <c r="B2579" s="18"/>
      <c r="D2579"/>
      <c r="E2579"/>
      <c r="F2579"/>
      <c r="G2579"/>
      <c r="H2579"/>
      <c r="I2579"/>
      <c r="J2579"/>
      <c r="K2579"/>
      <c r="L2579"/>
      <c r="M2579"/>
      <c r="N2579"/>
      <c r="O2579"/>
      <c r="P2579"/>
      <c r="Q2579"/>
      <c r="R2579"/>
    </row>
    <row r="2580" spans="1:18" s="16" customFormat="1" x14ac:dyDescent="0.25">
      <c r="A2580"/>
      <c r="B2580" s="18"/>
      <c r="D2580"/>
      <c r="E2580"/>
      <c r="F2580"/>
      <c r="G2580"/>
      <c r="H2580"/>
      <c r="I2580"/>
      <c r="J2580"/>
      <c r="K2580"/>
      <c r="L2580"/>
      <c r="M2580"/>
      <c r="N2580"/>
      <c r="O2580"/>
      <c r="P2580"/>
      <c r="Q2580"/>
      <c r="R2580"/>
    </row>
    <row r="2581" spans="1:18" s="16" customFormat="1" x14ac:dyDescent="0.25">
      <c r="A2581"/>
      <c r="B2581" s="18"/>
      <c r="D2581"/>
      <c r="E2581"/>
      <c r="F2581"/>
      <c r="G2581"/>
      <c r="H2581"/>
      <c r="I2581"/>
      <c r="J2581"/>
      <c r="K2581"/>
      <c r="L2581"/>
      <c r="M2581"/>
      <c r="N2581"/>
      <c r="O2581"/>
      <c r="P2581"/>
      <c r="Q2581"/>
      <c r="R2581"/>
    </row>
    <row r="2582" spans="1:18" s="16" customFormat="1" x14ac:dyDescent="0.25">
      <c r="A2582"/>
      <c r="B2582" s="18"/>
      <c r="D2582"/>
      <c r="E2582"/>
      <c r="F2582"/>
      <c r="G2582"/>
      <c r="H2582"/>
      <c r="I2582"/>
      <c r="J2582"/>
      <c r="K2582"/>
      <c r="L2582"/>
      <c r="M2582"/>
      <c r="N2582"/>
      <c r="O2582"/>
      <c r="P2582"/>
      <c r="Q2582"/>
      <c r="R2582"/>
    </row>
    <row r="2583" spans="1:18" s="16" customFormat="1" x14ac:dyDescent="0.25">
      <c r="A2583"/>
      <c r="B2583" s="18"/>
      <c r="D2583"/>
      <c r="E2583"/>
      <c r="F2583"/>
      <c r="G2583"/>
      <c r="H2583"/>
      <c r="I2583"/>
      <c r="J2583"/>
      <c r="K2583"/>
      <c r="L2583"/>
      <c r="M2583"/>
      <c r="N2583"/>
      <c r="O2583"/>
      <c r="P2583"/>
      <c r="Q2583"/>
      <c r="R2583"/>
    </row>
    <row r="2584" spans="1:18" s="16" customFormat="1" x14ac:dyDescent="0.25">
      <c r="A2584"/>
      <c r="B2584" s="18"/>
      <c r="D2584"/>
      <c r="E2584"/>
      <c r="F2584"/>
      <c r="G2584"/>
      <c r="H2584"/>
      <c r="I2584"/>
      <c r="J2584"/>
      <c r="K2584"/>
      <c r="L2584"/>
      <c r="M2584"/>
      <c r="N2584"/>
      <c r="O2584"/>
      <c r="P2584"/>
      <c r="Q2584"/>
      <c r="R2584"/>
    </row>
    <row r="2585" spans="1:18" s="16" customFormat="1" x14ac:dyDescent="0.25">
      <c r="A2585"/>
      <c r="B2585" s="18"/>
      <c r="D2585"/>
      <c r="E2585"/>
      <c r="F2585"/>
      <c r="G2585"/>
      <c r="H2585"/>
      <c r="I2585"/>
      <c r="J2585"/>
      <c r="K2585"/>
      <c r="L2585"/>
      <c r="M2585"/>
      <c r="N2585"/>
      <c r="O2585"/>
      <c r="P2585"/>
      <c r="Q2585"/>
      <c r="R2585"/>
    </row>
    <row r="2586" spans="1:18" s="16" customFormat="1" x14ac:dyDescent="0.25">
      <c r="A2586"/>
      <c r="B2586" s="18"/>
      <c r="D2586"/>
      <c r="E2586"/>
      <c r="F2586"/>
      <c r="G2586"/>
      <c r="H2586"/>
      <c r="I2586"/>
      <c r="J2586"/>
      <c r="K2586"/>
      <c r="L2586"/>
      <c r="M2586"/>
      <c r="N2586"/>
      <c r="O2586"/>
      <c r="P2586"/>
      <c r="Q2586"/>
      <c r="R2586"/>
    </row>
    <row r="2587" spans="1:18" s="16" customFormat="1" x14ac:dyDescent="0.25">
      <c r="A2587"/>
      <c r="B2587" s="18"/>
      <c r="D2587"/>
      <c r="E2587"/>
      <c r="F2587"/>
      <c r="G2587"/>
      <c r="H2587"/>
      <c r="I2587"/>
      <c r="J2587"/>
      <c r="K2587"/>
      <c r="L2587"/>
      <c r="M2587"/>
      <c r="N2587"/>
      <c r="O2587"/>
      <c r="P2587"/>
      <c r="Q2587"/>
      <c r="R2587"/>
    </row>
    <row r="2588" spans="1:18" s="16" customFormat="1" x14ac:dyDescent="0.25">
      <c r="A2588"/>
      <c r="B2588" s="18"/>
      <c r="D2588"/>
      <c r="E2588"/>
      <c r="F2588"/>
      <c r="G2588"/>
      <c r="H2588"/>
      <c r="I2588"/>
      <c r="J2588"/>
      <c r="K2588"/>
      <c r="L2588"/>
      <c r="M2588"/>
      <c r="N2588"/>
      <c r="O2588"/>
      <c r="P2588"/>
      <c r="Q2588"/>
      <c r="R2588"/>
    </row>
    <row r="2589" spans="1:18" s="16" customFormat="1" x14ac:dyDescent="0.25">
      <c r="A2589"/>
      <c r="B2589" s="18"/>
      <c r="D2589"/>
      <c r="E2589"/>
      <c r="F2589"/>
      <c r="G2589"/>
      <c r="H2589"/>
      <c r="I2589"/>
      <c r="J2589"/>
      <c r="K2589"/>
      <c r="L2589"/>
      <c r="M2589"/>
      <c r="N2589"/>
      <c r="O2589"/>
      <c r="P2589"/>
      <c r="Q2589"/>
      <c r="R2589"/>
    </row>
    <row r="2590" spans="1:18" s="16" customFormat="1" x14ac:dyDescent="0.25">
      <c r="A2590"/>
      <c r="B2590" s="18"/>
      <c r="D2590"/>
      <c r="E2590"/>
      <c r="F2590"/>
      <c r="G2590"/>
      <c r="H2590"/>
      <c r="I2590"/>
      <c r="J2590"/>
      <c r="K2590"/>
      <c r="L2590"/>
      <c r="M2590"/>
      <c r="N2590"/>
      <c r="O2590"/>
      <c r="P2590"/>
      <c r="Q2590"/>
      <c r="R2590"/>
    </row>
    <row r="2591" spans="1:18" s="16" customFormat="1" x14ac:dyDescent="0.25">
      <c r="A2591"/>
      <c r="B2591" s="18"/>
      <c r="D2591"/>
      <c r="E2591"/>
      <c r="F2591"/>
      <c r="G2591"/>
      <c r="H2591"/>
      <c r="I2591"/>
      <c r="J2591"/>
      <c r="K2591"/>
      <c r="L2591"/>
      <c r="M2591"/>
      <c r="N2591"/>
      <c r="O2591"/>
      <c r="P2591"/>
      <c r="Q2591"/>
      <c r="R2591"/>
    </row>
    <row r="2592" spans="1:18" s="16" customFormat="1" x14ac:dyDescent="0.25">
      <c r="A2592"/>
      <c r="B2592" s="18"/>
      <c r="D2592"/>
      <c r="E2592"/>
      <c r="F2592"/>
      <c r="G2592"/>
      <c r="H2592"/>
      <c r="I2592"/>
      <c r="J2592"/>
      <c r="K2592"/>
      <c r="L2592"/>
      <c r="M2592"/>
      <c r="N2592"/>
      <c r="O2592"/>
      <c r="P2592"/>
      <c r="Q2592"/>
      <c r="R2592"/>
    </row>
    <row r="2593" spans="1:18" s="16" customFormat="1" x14ac:dyDescent="0.25">
      <c r="A2593"/>
      <c r="B2593" s="18"/>
      <c r="D2593"/>
      <c r="E2593"/>
      <c r="F2593"/>
      <c r="G2593"/>
      <c r="H2593"/>
      <c r="I2593"/>
      <c r="J2593"/>
      <c r="K2593"/>
      <c r="L2593"/>
      <c r="M2593"/>
      <c r="N2593"/>
      <c r="O2593"/>
      <c r="P2593"/>
      <c r="Q2593"/>
      <c r="R2593"/>
    </row>
    <row r="2594" spans="1:18" s="16" customFormat="1" x14ac:dyDescent="0.25">
      <c r="A2594"/>
      <c r="B2594" s="18"/>
      <c r="D2594"/>
      <c r="E2594"/>
      <c r="F2594"/>
      <c r="G2594"/>
      <c r="H2594"/>
      <c r="I2594"/>
      <c r="J2594"/>
      <c r="K2594"/>
      <c r="L2594"/>
      <c r="M2594"/>
      <c r="N2594"/>
      <c r="O2594"/>
      <c r="P2594"/>
      <c r="Q2594"/>
      <c r="R2594"/>
    </row>
    <row r="2595" spans="1:18" s="16" customFormat="1" x14ac:dyDescent="0.25">
      <c r="A2595"/>
      <c r="B2595" s="18"/>
      <c r="D2595"/>
      <c r="E2595"/>
      <c r="F2595"/>
      <c r="G2595"/>
      <c r="H2595"/>
      <c r="I2595"/>
      <c r="J2595"/>
      <c r="K2595"/>
      <c r="L2595"/>
      <c r="M2595"/>
      <c r="N2595"/>
      <c r="O2595"/>
      <c r="P2595"/>
      <c r="Q2595"/>
      <c r="R2595"/>
    </row>
    <row r="2596" spans="1:18" s="16" customFormat="1" x14ac:dyDescent="0.25">
      <c r="A2596"/>
      <c r="B2596" s="18"/>
      <c r="D2596"/>
      <c r="E2596"/>
      <c r="F2596"/>
      <c r="G2596"/>
      <c r="H2596"/>
      <c r="I2596"/>
      <c r="J2596"/>
      <c r="K2596"/>
      <c r="L2596"/>
      <c r="M2596"/>
      <c r="N2596"/>
      <c r="O2596"/>
      <c r="P2596"/>
      <c r="Q2596"/>
      <c r="R2596"/>
    </row>
    <row r="2597" spans="1:18" s="16" customFormat="1" x14ac:dyDescent="0.25">
      <c r="A2597"/>
      <c r="B2597" s="18"/>
      <c r="D2597"/>
      <c r="E2597"/>
      <c r="F2597"/>
      <c r="G2597"/>
      <c r="H2597"/>
      <c r="I2597"/>
      <c r="J2597"/>
      <c r="K2597"/>
      <c r="L2597"/>
      <c r="M2597"/>
      <c r="N2597"/>
      <c r="O2597"/>
      <c r="P2597"/>
      <c r="Q2597"/>
      <c r="R2597"/>
    </row>
    <row r="2598" spans="1:18" s="16" customFormat="1" x14ac:dyDescent="0.25">
      <c r="A2598"/>
      <c r="B2598" s="18"/>
      <c r="D2598"/>
      <c r="E2598"/>
      <c r="F2598"/>
      <c r="G2598"/>
      <c r="H2598"/>
      <c r="I2598"/>
      <c r="J2598"/>
      <c r="K2598"/>
      <c r="L2598"/>
      <c r="M2598"/>
      <c r="N2598"/>
      <c r="O2598"/>
      <c r="P2598"/>
      <c r="Q2598"/>
      <c r="R2598"/>
    </row>
    <row r="2599" spans="1:18" s="16" customFormat="1" x14ac:dyDescent="0.25">
      <c r="A2599"/>
      <c r="B2599" s="18"/>
      <c r="D2599"/>
      <c r="E2599"/>
      <c r="F2599"/>
      <c r="G2599"/>
      <c r="H2599"/>
      <c r="I2599"/>
      <c r="J2599"/>
      <c r="K2599"/>
      <c r="L2599"/>
      <c r="M2599"/>
      <c r="N2599"/>
      <c r="O2599"/>
      <c r="P2599"/>
      <c r="Q2599"/>
      <c r="R2599"/>
    </row>
    <row r="2600" spans="1:18" s="16" customFormat="1" x14ac:dyDescent="0.25">
      <c r="A2600"/>
      <c r="B2600" s="18"/>
      <c r="D2600"/>
      <c r="E2600"/>
      <c r="F2600"/>
      <c r="G2600"/>
      <c r="H2600"/>
      <c r="I2600"/>
      <c r="J2600"/>
      <c r="K2600"/>
      <c r="L2600"/>
      <c r="M2600"/>
      <c r="N2600"/>
      <c r="O2600"/>
      <c r="P2600"/>
      <c r="Q2600"/>
      <c r="R2600"/>
    </row>
    <row r="2601" spans="1:18" s="16" customFormat="1" x14ac:dyDescent="0.25">
      <c r="A2601"/>
      <c r="B2601" s="18"/>
      <c r="D2601"/>
      <c r="E2601"/>
      <c r="F2601"/>
      <c r="G2601"/>
      <c r="H2601"/>
      <c r="I2601"/>
      <c r="J2601"/>
      <c r="K2601"/>
      <c r="L2601"/>
      <c r="M2601"/>
      <c r="N2601"/>
      <c r="O2601"/>
      <c r="P2601"/>
      <c r="Q2601"/>
      <c r="R2601"/>
    </row>
    <row r="2602" spans="1:18" s="16" customFormat="1" x14ac:dyDescent="0.25">
      <c r="A2602"/>
      <c r="B2602" s="18"/>
      <c r="D2602"/>
      <c r="E2602"/>
      <c r="F2602"/>
      <c r="G2602"/>
      <c r="H2602"/>
      <c r="I2602"/>
      <c r="J2602"/>
      <c r="K2602"/>
      <c r="L2602"/>
      <c r="M2602"/>
      <c r="N2602"/>
      <c r="O2602"/>
      <c r="P2602"/>
      <c r="Q2602"/>
      <c r="R2602"/>
    </row>
    <row r="2603" spans="1:18" s="16" customFormat="1" x14ac:dyDescent="0.25">
      <c r="A2603"/>
      <c r="B2603" s="18"/>
      <c r="D2603"/>
      <c r="E2603"/>
      <c r="F2603"/>
      <c r="G2603"/>
      <c r="H2603"/>
      <c r="I2603"/>
      <c r="J2603"/>
      <c r="K2603"/>
      <c r="L2603"/>
      <c r="M2603"/>
      <c r="N2603"/>
      <c r="O2603"/>
      <c r="P2603"/>
      <c r="Q2603"/>
      <c r="R2603"/>
    </row>
    <row r="2604" spans="1:18" s="16" customFormat="1" x14ac:dyDescent="0.25">
      <c r="A2604"/>
      <c r="B2604" s="18"/>
      <c r="D2604"/>
      <c r="E2604"/>
      <c r="F2604"/>
      <c r="G2604"/>
      <c r="H2604"/>
      <c r="I2604"/>
      <c r="J2604"/>
      <c r="K2604"/>
      <c r="L2604"/>
      <c r="M2604"/>
      <c r="N2604"/>
      <c r="O2604"/>
      <c r="P2604"/>
      <c r="Q2604"/>
      <c r="R2604"/>
    </row>
    <row r="2605" spans="1:18" s="16" customFormat="1" x14ac:dyDescent="0.25">
      <c r="A2605"/>
      <c r="B2605" s="18"/>
      <c r="D2605"/>
      <c r="E2605"/>
      <c r="F2605"/>
      <c r="G2605"/>
      <c r="H2605"/>
      <c r="I2605"/>
      <c r="J2605"/>
      <c r="K2605"/>
      <c r="L2605"/>
      <c r="M2605"/>
      <c r="N2605"/>
      <c r="O2605"/>
      <c r="P2605"/>
      <c r="Q2605"/>
      <c r="R2605"/>
    </row>
    <row r="2606" spans="1:18" s="16" customFormat="1" x14ac:dyDescent="0.25">
      <c r="A2606"/>
      <c r="B2606" s="18"/>
      <c r="D2606"/>
      <c r="E2606"/>
      <c r="F2606"/>
      <c r="G2606"/>
      <c r="H2606"/>
      <c r="I2606"/>
      <c r="J2606"/>
      <c r="K2606"/>
      <c r="L2606"/>
      <c r="M2606"/>
      <c r="N2606"/>
      <c r="O2606"/>
      <c r="P2606"/>
      <c r="Q2606"/>
      <c r="R2606"/>
    </row>
    <row r="2607" spans="1:18" s="16" customFormat="1" x14ac:dyDescent="0.25">
      <c r="A2607"/>
      <c r="B2607" s="18"/>
      <c r="D2607"/>
      <c r="E2607"/>
      <c r="F2607"/>
      <c r="G2607"/>
      <c r="H2607"/>
      <c r="I2607"/>
      <c r="J2607"/>
      <c r="K2607"/>
      <c r="L2607"/>
      <c r="M2607"/>
      <c r="N2607"/>
      <c r="O2607"/>
      <c r="P2607"/>
      <c r="Q2607"/>
      <c r="R2607"/>
    </row>
    <row r="2608" spans="1:18" s="16" customFormat="1" x14ac:dyDescent="0.25">
      <c r="A2608"/>
      <c r="B2608" s="18"/>
      <c r="D2608"/>
      <c r="E2608"/>
      <c r="F2608"/>
      <c r="G2608"/>
      <c r="H2608"/>
      <c r="I2608"/>
      <c r="J2608"/>
      <c r="K2608"/>
      <c r="L2608"/>
      <c r="M2608"/>
      <c r="N2608"/>
      <c r="O2608"/>
      <c r="P2608"/>
      <c r="Q2608"/>
      <c r="R2608"/>
    </row>
    <row r="2609" spans="1:18" s="16" customFormat="1" x14ac:dyDescent="0.25">
      <c r="A2609"/>
      <c r="B2609" s="18"/>
      <c r="D2609"/>
      <c r="E2609"/>
      <c r="F2609"/>
      <c r="G2609"/>
      <c r="H2609"/>
      <c r="I2609"/>
      <c r="J2609"/>
      <c r="K2609"/>
      <c r="L2609"/>
      <c r="M2609"/>
      <c r="N2609"/>
      <c r="O2609"/>
      <c r="P2609"/>
      <c r="Q2609"/>
      <c r="R2609"/>
    </row>
    <row r="2610" spans="1:18" s="16" customFormat="1" x14ac:dyDescent="0.25">
      <c r="A2610"/>
      <c r="B2610" s="18"/>
      <c r="D2610"/>
      <c r="E2610"/>
      <c r="F2610"/>
      <c r="G2610"/>
      <c r="H2610"/>
      <c r="I2610"/>
      <c r="J2610"/>
      <c r="K2610"/>
      <c r="L2610"/>
      <c r="M2610"/>
      <c r="N2610"/>
      <c r="O2610"/>
      <c r="P2610"/>
      <c r="Q2610"/>
      <c r="R2610"/>
    </row>
    <row r="2611" spans="1:18" s="16" customFormat="1" x14ac:dyDescent="0.25">
      <c r="A2611"/>
      <c r="B2611" s="18"/>
      <c r="D2611"/>
      <c r="E2611"/>
      <c r="F2611"/>
      <c r="G2611"/>
      <c r="H2611"/>
      <c r="I2611"/>
      <c r="J2611"/>
      <c r="K2611"/>
      <c r="L2611"/>
      <c r="M2611"/>
      <c r="N2611"/>
      <c r="O2611"/>
      <c r="P2611"/>
      <c r="Q2611"/>
      <c r="R2611"/>
    </row>
    <row r="2612" spans="1:18" s="16" customFormat="1" x14ac:dyDescent="0.25">
      <c r="A2612"/>
      <c r="B2612" s="17"/>
      <c r="D2612"/>
      <c r="E2612"/>
      <c r="F2612"/>
      <c r="G2612"/>
      <c r="H2612"/>
      <c r="I2612"/>
      <c r="J2612"/>
      <c r="K2612"/>
      <c r="L2612"/>
      <c r="M2612"/>
      <c r="N2612"/>
      <c r="O2612"/>
      <c r="P2612"/>
      <c r="Q2612"/>
      <c r="R2612"/>
    </row>
    <row r="2613" spans="1:18" s="16" customFormat="1" x14ac:dyDescent="0.25">
      <c r="A2613"/>
      <c r="B2613" s="18"/>
      <c r="D2613"/>
      <c r="E2613"/>
      <c r="F2613"/>
      <c r="G2613"/>
      <c r="H2613"/>
      <c r="I2613"/>
      <c r="J2613"/>
      <c r="K2613"/>
      <c r="L2613"/>
      <c r="M2613"/>
      <c r="N2613"/>
      <c r="O2613"/>
      <c r="P2613"/>
      <c r="Q2613"/>
      <c r="R2613"/>
    </row>
    <row r="2614" spans="1:18" s="16" customFormat="1" x14ac:dyDescent="0.25">
      <c r="A2614"/>
      <c r="B2614" s="18"/>
      <c r="D2614"/>
      <c r="E2614"/>
      <c r="F2614"/>
      <c r="G2614"/>
      <c r="H2614"/>
      <c r="I2614"/>
      <c r="J2614"/>
      <c r="K2614"/>
      <c r="L2614"/>
      <c r="M2614"/>
      <c r="N2614"/>
      <c r="O2614"/>
      <c r="P2614"/>
      <c r="Q2614"/>
      <c r="R2614"/>
    </row>
    <row r="2615" spans="1:18" s="16" customFormat="1" x14ac:dyDescent="0.25">
      <c r="A2615"/>
      <c r="B2615" s="18"/>
      <c r="D2615"/>
      <c r="E2615"/>
      <c r="F2615"/>
      <c r="G2615"/>
      <c r="H2615"/>
      <c r="I2615"/>
      <c r="J2615"/>
      <c r="K2615"/>
      <c r="L2615"/>
      <c r="M2615"/>
      <c r="N2615"/>
      <c r="O2615"/>
      <c r="P2615"/>
      <c r="Q2615"/>
      <c r="R2615"/>
    </row>
    <row r="2616" spans="1:18" s="16" customFormat="1" x14ac:dyDescent="0.25">
      <c r="A2616"/>
      <c r="B2616" s="18"/>
      <c r="D2616"/>
      <c r="E2616"/>
      <c r="F2616"/>
      <c r="G2616"/>
      <c r="H2616"/>
      <c r="I2616"/>
      <c r="J2616"/>
      <c r="K2616"/>
      <c r="L2616"/>
      <c r="M2616"/>
      <c r="N2616"/>
      <c r="O2616"/>
      <c r="P2616"/>
      <c r="Q2616"/>
      <c r="R2616"/>
    </row>
    <row r="2617" spans="1:18" s="16" customFormat="1" x14ac:dyDescent="0.25">
      <c r="A2617"/>
      <c r="B2617" s="18"/>
      <c r="D2617"/>
      <c r="E2617"/>
      <c r="F2617"/>
      <c r="G2617"/>
      <c r="H2617"/>
      <c r="I2617"/>
      <c r="J2617"/>
      <c r="K2617"/>
      <c r="L2617"/>
      <c r="M2617"/>
      <c r="N2617"/>
      <c r="O2617"/>
      <c r="P2617"/>
      <c r="Q2617"/>
      <c r="R2617"/>
    </row>
    <row r="2618" spans="1:18" s="16" customFormat="1" x14ac:dyDescent="0.25">
      <c r="A2618"/>
      <c r="B2618" s="18"/>
      <c r="D2618"/>
      <c r="E2618"/>
      <c r="F2618"/>
      <c r="G2618"/>
      <c r="H2618"/>
      <c r="I2618"/>
      <c r="J2618"/>
      <c r="K2618"/>
      <c r="L2618"/>
      <c r="M2618"/>
      <c r="N2618"/>
      <c r="O2618"/>
      <c r="P2618"/>
      <c r="Q2618"/>
      <c r="R2618"/>
    </row>
    <row r="2619" spans="1:18" s="16" customFormat="1" x14ac:dyDescent="0.25">
      <c r="A2619"/>
      <c r="B2619" s="18"/>
      <c r="D2619"/>
      <c r="E2619"/>
      <c r="F2619"/>
      <c r="G2619"/>
      <c r="H2619"/>
      <c r="I2619"/>
      <c r="J2619"/>
      <c r="K2619"/>
      <c r="L2619"/>
      <c r="M2619"/>
      <c r="N2619"/>
      <c r="O2619"/>
      <c r="P2619"/>
      <c r="Q2619"/>
      <c r="R2619"/>
    </row>
    <row r="2620" spans="1:18" s="16" customFormat="1" x14ac:dyDescent="0.25">
      <c r="A2620"/>
      <c r="B2620" s="18"/>
      <c r="D2620"/>
      <c r="E2620"/>
      <c r="F2620"/>
      <c r="G2620"/>
      <c r="H2620"/>
      <c r="I2620"/>
      <c r="J2620"/>
      <c r="K2620"/>
      <c r="L2620"/>
      <c r="M2620"/>
      <c r="N2620"/>
      <c r="O2620"/>
      <c r="P2620"/>
      <c r="Q2620"/>
      <c r="R2620"/>
    </row>
    <row r="2621" spans="1:18" s="16" customFormat="1" x14ac:dyDescent="0.25">
      <c r="A2621"/>
      <c r="B2621" s="18"/>
      <c r="D2621"/>
      <c r="E2621"/>
      <c r="F2621"/>
      <c r="G2621"/>
      <c r="H2621"/>
      <c r="I2621"/>
      <c r="J2621"/>
      <c r="K2621"/>
      <c r="L2621"/>
      <c r="M2621"/>
      <c r="N2621"/>
      <c r="O2621"/>
      <c r="P2621"/>
      <c r="Q2621"/>
      <c r="R2621"/>
    </row>
    <row r="2622" spans="1:18" s="16" customFormat="1" x14ac:dyDescent="0.25">
      <c r="A2622"/>
      <c r="B2622" s="18"/>
      <c r="D2622"/>
      <c r="E2622"/>
      <c r="F2622"/>
      <c r="G2622"/>
      <c r="H2622"/>
      <c r="I2622"/>
      <c r="J2622"/>
      <c r="K2622"/>
      <c r="L2622"/>
      <c r="M2622"/>
      <c r="N2622"/>
      <c r="O2622"/>
      <c r="P2622"/>
      <c r="Q2622"/>
      <c r="R2622"/>
    </row>
    <row r="2623" spans="1:18" s="16" customFormat="1" x14ac:dyDescent="0.25">
      <c r="A2623"/>
      <c r="B2623" s="18"/>
      <c r="D2623"/>
      <c r="E2623"/>
      <c r="F2623"/>
      <c r="G2623"/>
      <c r="H2623"/>
      <c r="I2623"/>
      <c r="J2623"/>
      <c r="K2623"/>
      <c r="L2623"/>
      <c r="M2623"/>
      <c r="N2623"/>
      <c r="O2623"/>
      <c r="P2623"/>
      <c r="Q2623"/>
      <c r="R2623"/>
    </row>
    <row r="2624" spans="1:18" s="16" customFormat="1" x14ac:dyDescent="0.25">
      <c r="A2624"/>
      <c r="B2624" s="18"/>
      <c r="D2624"/>
      <c r="E2624"/>
      <c r="F2624"/>
      <c r="G2624"/>
      <c r="H2624"/>
      <c r="I2624"/>
      <c r="J2624"/>
      <c r="K2624"/>
      <c r="L2624"/>
      <c r="M2624"/>
      <c r="N2624"/>
      <c r="O2624"/>
      <c r="P2624"/>
      <c r="Q2624"/>
      <c r="R2624"/>
    </row>
    <row r="2625" spans="1:18" s="16" customFormat="1" x14ac:dyDescent="0.25">
      <c r="A2625"/>
      <c r="B2625" s="18"/>
      <c r="D2625"/>
      <c r="E2625"/>
      <c r="F2625"/>
      <c r="G2625"/>
      <c r="H2625"/>
      <c r="I2625"/>
      <c r="J2625"/>
      <c r="K2625"/>
      <c r="L2625"/>
      <c r="M2625"/>
      <c r="N2625"/>
      <c r="O2625"/>
      <c r="P2625"/>
      <c r="Q2625"/>
      <c r="R2625"/>
    </row>
    <row r="2626" spans="1:18" s="16" customFormat="1" x14ac:dyDescent="0.25">
      <c r="A2626"/>
      <c r="B2626" s="18"/>
      <c r="D2626"/>
      <c r="E2626"/>
      <c r="F2626"/>
      <c r="G2626"/>
      <c r="H2626"/>
      <c r="I2626"/>
      <c r="J2626"/>
      <c r="K2626"/>
      <c r="L2626"/>
      <c r="M2626"/>
      <c r="N2626"/>
      <c r="O2626"/>
      <c r="P2626"/>
      <c r="Q2626"/>
      <c r="R2626"/>
    </row>
    <row r="2627" spans="1:18" s="16" customFormat="1" x14ac:dyDescent="0.25">
      <c r="A2627"/>
      <c r="B2627" s="18"/>
      <c r="D2627"/>
      <c r="E2627"/>
      <c r="F2627"/>
      <c r="G2627"/>
      <c r="H2627"/>
      <c r="I2627"/>
      <c r="J2627"/>
      <c r="K2627"/>
      <c r="L2627"/>
      <c r="M2627"/>
      <c r="N2627"/>
      <c r="O2627"/>
      <c r="P2627"/>
      <c r="Q2627"/>
      <c r="R2627"/>
    </row>
    <row r="2628" spans="1:18" s="16" customFormat="1" x14ac:dyDescent="0.25">
      <c r="A2628"/>
      <c r="B2628" s="18"/>
      <c r="D2628"/>
      <c r="E2628"/>
      <c r="F2628"/>
      <c r="G2628"/>
      <c r="H2628"/>
      <c r="I2628"/>
      <c r="J2628"/>
      <c r="K2628"/>
      <c r="L2628"/>
      <c r="M2628"/>
      <c r="N2628"/>
      <c r="O2628"/>
      <c r="P2628"/>
      <c r="Q2628"/>
      <c r="R2628"/>
    </row>
    <row r="2629" spans="1:18" s="16" customFormat="1" x14ac:dyDescent="0.25">
      <c r="A2629"/>
      <c r="B2629" s="18"/>
      <c r="D2629"/>
      <c r="E2629"/>
      <c r="F2629"/>
      <c r="G2629"/>
      <c r="H2629"/>
      <c r="I2629"/>
      <c r="J2629"/>
      <c r="K2629"/>
      <c r="L2629"/>
      <c r="M2629"/>
      <c r="N2629"/>
      <c r="O2629"/>
      <c r="P2629"/>
      <c r="Q2629"/>
      <c r="R2629"/>
    </row>
    <row r="2630" spans="1:18" s="16" customFormat="1" x14ac:dyDescent="0.25">
      <c r="A2630"/>
      <c r="B2630" s="18"/>
      <c r="D2630"/>
      <c r="E2630"/>
      <c r="F2630"/>
      <c r="G2630"/>
      <c r="H2630"/>
      <c r="I2630"/>
      <c r="J2630"/>
      <c r="K2630"/>
      <c r="L2630"/>
      <c r="M2630"/>
      <c r="N2630"/>
      <c r="O2630"/>
      <c r="P2630"/>
      <c r="Q2630"/>
      <c r="R2630"/>
    </row>
    <row r="2631" spans="1:18" s="16" customFormat="1" x14ac:dyDescent="0.25">
      <c r="A2631"/>
      <c r="B2631" s="18"/>
      <c r="D2631"/>
      <c r="E2631"/>
      <c r="F2631"/>
      <c r="G2631"/>
      <c r="H2631"/>
      <c r="I2631"/>
      <c r="J2631"/>
      <c r="K2631"/>
      <c r="L2631"/>
      <c r="M2631"/>
      <c r="N2631"/>
      <c r="O2631"/>
      <c r="P2631"/>
      <c r="Q2631"/>
      <c r="R2631"/>
    </row>
    <row r="2632" spans="1:18" s="16" customFormat="1" x14ac:dyDescent="0.25">
      <c r="A2632"/>
      <c r="B2632" s="18"/>
      <c r="D2632"/>
      <c r="E2632"/>
      <c r="F2632"/>
      <c r="G2632"/>
      <c r="H2632"/>
      <c r="I2632"/>
      <c r="J2632"/>
      <c r="K2632"/>
      <c r="L2632"/>
      <c r="M2632"/>
      <c r="N2632"/>
      <c r="O2632"/>
      <c r="P2632"/>
      <c r="Q2632"/>
      <c r="R2632"/>
    </row>
    <row r="2633" spans="1:18" s="16" customFormat="1" x14ac:dyDescent="0.25">
      <c r="A2633"/>
      <c r="B2633" s="18"/>
      <c r="D2633"/>
      <c r="E2633"/>
      <c r="F2633"/>
      <c r="G2633"/>
      <c r="H2633"/>
      <c r="I2633"/>
      <c r="J2633"/>
      <c r="K2633"/>
      <c r="L2633"/>
      <c r="M2633"/>
      <c r="N2633"/>
      <c r="O2633"/>
      <c r="P2633"/>
      <c r="Q2633"/>
      <c r="R2633"/>
    </row>
    <row r="2634" spans="1:18" s="16" customFormat="1" x14ac:dyDescent="0.25">
      <c r="A2634"/>
      <c r="B2634" s="18"/>
      <c r="D2634"/>
      <c r="E2634"/>
      <c r="F2634"/>
      <c r="G2634"/>
      <c r="H2634"/>
      <c r="I2634"/>
      <c r="J2634"/>
      <c r="K2634"/>
      <c r="L2634"/>
      <c r="M2634"/>
      <c r="N2634"/>
      <c r="O2634"/>
      <c r="P2634"/>
      <c r="Q2634"/>
      <c r="R2634"/>
    </row>
    <row r="2635" spans="1:18" s="16" customFormat="1" x14ac:dyDescent="0.25">
      <c r="A2635"/>
      <c r="B2635" s="18"/>
      <c r="D2635"/>
      <c r="E2635"/>
      <c r="F2635"/>
      <c r="G2635"/>
      <c r="H2635"/>
      <c r="I2635"/>
      <c r="J2635"/>
      <c r="K2635"/>
      <c r="L2635"/>
      <c r="M2635"/>
      <c r="N2635"/>
      <c r="O2635"/>
      <c r="P2635"/>
      <c r="Q2635"/>
      <c r="R2635"/>
    </row>
    <row r="2636" spans="1:18" s="16" customFormat="1" x14ac:dyDescent="0.25">
      <c r="A2636"/>
      <c r="B2636" s="18"/>
      <c r="D2636"/>
      <c r="E2636"/>
      <c r="F2636"/>
      <c r="G2636"/>
      <c r="H2636"/>
      <c r="I2636"/>
      <c r="J2636"/>
      <c r="K2636"/>
      <c r="L2636"/>
      <c r="M2636"/>
      <c r="N2636"/>
      <c r="O2636"/>
      <c r="P2636"/>
      <c r="Q2636"/>
      <c r="R2636"/>
    </row>
    <row r="2637" spans="1:18" s="16" customFormat="1" x14ac:dyDescent="0.25">
      <c r="A2637"/>
      <c r="B2637" s="18"/>
      <c r="D2637"/>
      <c r="E2637"/>
      <c r="F2637"/>
      <c r="G2637"/>
      <c r="H2637"/>
      <c r="I2637"/>
      <c r="J2637"/>
      <c r="K2637"/>
      <c r="L2637"/>
      <c r="M2637"/>
      <c r="N2637"/>
      <c r="O2637"/>
      <c r="P2637"/>
      <c r="Q2637"/>
      <c r="R2637"/>
    </row>
    <row r="2638" spans="1:18" s="16" customFormat="1" x14ac:dyDescent="0.25">
      <c r="A2638"/>
      <c r="B2638" s="18"/>
      <c r="D2638"/>
      <c r="E2638"/>
      <c r="F2638"/>
      <c r="G2638"/>
      <c r="H2638"/>
      <c r="I2638"/>
      <c r="J2638"/>
      <c r="K2638"/>
      <c r="L2638"/>
      <c r="M2638"/>
      <c r="N2638"/>
      <c r="O2638"/>
      <c r="P2638"/>
      <c r="Q2638"/>
      <c r="R2638"/>
    </row>
    <row r="2639" spans="1:18" s="16" customFormat="1" x14ac:dyDescent="0.25">
      <c r="A2639"/>
      <c r="B2639" s="18"/>
      <c r="D2639"/>
      <c r="E2639"/>
      <c r="F2639"/>
      <c r="G2639"/>
      <c r="H2639"/>
      <c r="I2639"/>
      <c r="J2639"/>
      <c r="K2639"/>
      <c r="L2639"/>
      <c r="M2639"/>
      <c r="N2639"/>
      <c r="O2639"/>
      <c r="P2639"/>
      <c r="Q2639"/>
      <c r="R2639"/>
    </row>
    <row r="2640" spans="1:18" s="16" customFormat="1" x14ac:dyDescent="0.25">
      <c r="A2640"/>
      <c r="B2640" s="18"/>
      <c r="D2640"/>
      <c r="E2640"/>
      <c r="F2640"/>
      <c r="G2640"/>
      <c r="H2640"/>
      <c r="I2640"/>
      <c r="J2640"/>
      <c r="K2640"/>
      <c r="L2640"/>
      <c r="M2640"/>
      <c r="N2640"/>
      <c r="O2640"/>
      <c r="P2640"/>
      <c r="Q2640"/>
      <c r="R2640"/>
    </row>
    <row r="2641" spans="1:18" s="16" customFormat="1" x14ac:dyDescent="0.25">
      <c r="A2641"/>
      <c r="B2641" s="18"/>
      <c r="D2641"/>
      <c r="E2641"/>
      <c r="F2641"/>
      <c r="G2641"/>
      <c r="H2641"/>
      <c r="I2641"/>
      <c r="J2641"/>
      <c r="K2641"/>
      <c r="L2641"/>
      <c r="M2641"/>
      <c r="N2641"/>
      <c r="O2641"/>
      <c r="P2641"/>
      <c r="Q2641"/>
      <c r="R2641"/>
    </row>
    <row r="2642" spans="1:18" s="16" customFormat="1" x14ac:dyDescent="0.25">
      <c r="A2642"/>
      <c r="B2642" s="18"/>
      <c r="D2642"/>
      <c r="E2642"/>
      <c r="F2642"/>
      <c r="G2642"/>
      <c r="H2642"/>
      <c r="I2642"/>
      <c r="J2642"/>
      <c r="K2642"/>
      <c r="L2642"/>
      <c r="M2642"/>
      <c r="N2642"/>
      <c r="O2642"/>
      <c r="P2642"/>
      <c r="Q2642"/>
      <c r="R2642"/>
    </row>
    <row r="2643" spans="1:18" s="16" customFormat="1" x14ac:dyDescent="0.25">
      <c r="A2643"/>
      <c r="B2643" s="18"/>
      <c r="D2643"/>
      <c r="E2643"/>
      <c r="F2643"/>
      <c r="G2643"/>
      <c r="H2643"/>
      <c r="I2643"/>
      <c r="J2643"/>
      <c r="K2643"/>
      <c r="L2643"/>
      <c r="M2643"/>
      <c r="N2643"/>
      <c r="O2643"/>
      <c r="P2643"/>
      <c r="Q2643"/>
      <c r="R2643"/>
    </row>
    <row r="2644" spans="1:18" s="16" customFormat="1" x14ac:dyDescent="0.25">
      <c r="A2644"/>
      <c r="B2644" s="18"/>
      <c r="D2644"/>
      <c r="E2644"/>
      <c r="F2644"/>
      <c r="G2644"/>
      <c r="H2644"/>
      <c r="I2644"/>
      <c r="J2644"/>
      <c r="K2644"/>
      <c r="L2644"/>
      <c r="M2644"/>
      <c r="N2644"/>
      <c r="O2644"/>
      <c r="P2644"/>
      <c r="Q2644"/>
      <c r="R2644"/>
    </row>
    <row r="2645" spans="1:18" s="16" customFormat="1" x14ac:dyDescent="0.25">
      <c r="A2645"/>
      <c r="B2645" s="18"/>
      <c r="D2645"/>
      <c r="E2645"/>
      <c r="F2645"/>
      <c r="G2645"/>
      <c r="H2645"/>
      <c r="I2645"/>
      <c r="J2645"/>
      <c r="K2645"/>
      <c r="L2645"/>
      <c r="M2645"/>
      <c r="N2645"/>
      <c r="O2645"/>
      <c r="P2645"/>
      <c r="Q2645"/>
      <c r="R2645"/>
    </row>
    <row r="2646" spans="1:18" s="16" customFormat="1" x14ac:dyDescent="0.25">
      <c r="A2646"/>
      <c r="B2646" s="18"/>
      <c r="D2646"/>
      <c r="E2646"/>
      <c r="F2646"/>
      <c r="G2646"/>
      <c r="H2646"/>
      <c r="I2646"/>
      <c r="J2646"/>
      <c r="K2646"/>
      <c r="L2646"/>
      <c r="M2646"/>
      <c r="N2646"/>
      <c r="O2646"/>
      <c r="P2646"/>
      <c r="Q2646"/>
      <c r="R2646"/>
    </row>
    <row r="2647" spans="1:18" s="16" customFormat="1" x14ac:dyDescent="0.25">
      <c r="A2647"/>
      <c r="B2647" s="18"/>
      <c r="D2647"/>
      <c r="E2647"/>
      <c r="F2647"/>
      <c r="G2647"/>
      <c r="H2647"/>
      <c r="I2647"/>
      <c r="J2647"/>
      <c r="K2647"/>
      <c r="L2647"/>
      <c r="M2647"/>
      <c r="N2647"/>
      <c r="O2647"/>
      <c r="P2647"/>
      <c r="Q2647"/>
      <c r="R2647"/>
    </row>
    <row r="2648" spans="1:18" s="16" customFormat="1" x14ac:dyDescent="0.25">
      <c r="A2648"/>
      <c r="B2648" s="18"/>
      <c r="D2648"/>
      <c r="E2648"/>
      <c r="F2648"/>
      <c r="G2648"/>
      <c r="H2648"/>
      <c r="I2648"/>
      <c r="J2648"/>
      <c r="K2648"/>
      <c r="L2648"/>
      <c r="M2648"/>
      <c r="N2648"/>
      <c r="O2648"/>
      <c r="P2648"/>
      <c r="Q2648"/>
      <c r="R2648"/>
    </row>
    <row r="2649" spans="1:18" s="16" customFormat="1" x14ac:dyDescent="0.25">
      <c r="A2649"/>
      <c r="B2649" s="18"/>
      <c r="D2649"/>
      <c r="E2649"/>
      <c r="F2649"/>
      <c r="G2649"/>
      <c r="H2649"/>
      <c r="I2649"/>
      <c r="J2649"/>
      <c r="K2649"/>
      <c r="L2649"/>
      <c r="M2649"/>
      <c r="N2649"/>
      <c r="O2649"/>
      <c r="P2649"/>
      <c r="Q2649"/>
      <c r="R2649"/>
    </row>
    <row r="2650" spans="1:18" s="16" customFormat="1" x14ac:dyDescent="0.25">
      <c r="A2650"/>
      <c r="B2650" s="18"/>
      <c r="D2650"/>
      <c r="E2650"/>
      <c r="F2650"/>
      <c r="G2650"/>
      <c r="H2650"/>
      <c r="I2650"/>
      <c r="J2650"/>
      <c r="K2650"/>
      <c r="L2650"/>
      <c r="M2650"/>
      <c r="N2650"/>
      <c r="O2650"/>
      <c r="P2650"/>
      <c r="Q2650"/>
      <c r="R2650"/>
    </row>
    <row r="2651" spans="1:18" s="16" customFormat="1" x14ac:dyDescent="0.25">
      <c r="A2651"/>
      <c r="B2651" s="18"/>
      <c r="D2651"/>
      <c r="E2651"/>
      <c r="F2651"/>
      <c r="G2651"/>
      <c r="H2651"/>
      <c r="I2651"/>
      <c r="J2651"/>
      <c r="K2651"/>
      <c r="L2651"/>
      <c r="M2651"/>
      <c r="N2651"/>
      <c r="O2651"/>
      <c r="P2651"/>
      <c r="Q2651"/>
      <c r="R2651"/>
    </row>
    <row r="2652" spans="1:18" s="16" customFormat="1" x14ac:dyDescent="0.25">
      <c r="A2652"/>
      <c r="B2652" s="18"/>
      <c r="D2652"/>
      <c r="E2652"/>
      <c r="F2652"/>
      <c r="G2652"/>
      <c r="H2652"/>
      <c r="I2652"/>
      <c r="J2652"/>
      <c r="K2652"/>
      <c r="L2652"/>
      <c r="M2652"/>
      <c r="N2652"/>
      <c r="O2652"/>
      <c r="P2652"/>
      <c r="Q2652"/>
      <c r="R2652"/>
    </row>
    <row r="2653" spans="1:18" s="16" customFormat="1" x14ac:dyDescent="0.25">
      <c r="A2653"/>
      <c r="B2653" s="18"/>
      <c r="D2653"/>
      <c r="E2653"/>
      <c r="F2653"/>
      <c r="G2653"/>
      <c r="H2653"/>
      <c r="I2653"/>
      <c r="J2653"/>
      <c r="K2653"/>
      <c r="L2653"/>
      <c r="M2653"/>
      <c r="N2653"/>
      <c r="O2653"/>
      <c r="P2653"/>
      <c r="Q2653"/>
      <c r="R2653"/>
    </row>
    <row r="2654" spans="1:18" s="16" customFormat="1" x14ac:dyDescent="0.25">
      <c r="A2654"/>
      <c r="B2654" s="18"/>
      <c r="D2654"/>
      <c r="E2654"/>
      <c r="F2654"/>
      <c r="G2654"/>
      <c r="H2654"/>
      <c r="I2654"/>
      <c r="J2654"/>
      <c r="K2654"/>
      <c r="L2654"/>
      <c r="M2654"/>
      <c r="N2654"/>
      <c r="O2654"/>
      <c r="P2654"/>
      <c r="Q2654"/>
      <c r="R2654"/>
    </row>
    <row r="2655" spans="1:18" s="16" customFormat="1" x14ac:dyDescent="0.25">
      <c r="A2655"/>
      <c r="B2655" s="18"/>
      <c r="D2655"/>
      <c r="E2655"/>
      <c r="F2655"/>
      <c r="G2655"/>
      <c r="H2655"/>
      <c r="I2655"/>
      <c r="J2655"/>
      <c r="K2655"/>
      <c r="L2655"/>
      <c r="M2655"/>
      <c r="N2655"/>
      <c r="O2655"/>
      <c r="P2655"/>
      <c r="Q2655"/>
      <c r="R2655"/>
    </row>
    <row r="2656" spans="1:18" s="16" customFormat="1" x14ac:dyDescent="0.25">
      <c r="A2656"/>
      <c r="B2656" s="18"/>
      <c r="D2656"/>
      <c r="E2656"/>
      <c r="F2656"/>
      <c r="G2656"/>
      <c r="H2656"/>
      <c r="I2656"/>
      <c r="J2656"/>
      <c r="K2656"/>
      <c r="L2656"/>
      <c r="M2656"/>
      <c r="N2656"/>
      <c r="O2656"/>
      <c r="P2656"/>
      <c r="Q2656"/>
      <c r="R2656"/>
    </row>
    <row r="2657" spans="1:18" s="16" customFormat="1" x14ac:dyDescent="0.25">
      <c r="A2657"/>
      <c r="B2657" s="18"/>
      <c r="D2657"/>
      <c r="E2657"/>
      <c r="F2657"/>
      <c r="G2657"/>
      <c r="H2657"/>
      <c r="I2657"/>
      <c r="J2657"/>
      <c r="K2657"/>
      <c r="L2657"/>
      <c r="M2657"/>
      <c r="N2657"/>
      <c r="O2657"/>
      <c r="P2657"/>
      <c r="Q2657"/>
      <c r="R2657"/>
    </row>
    <row r="2658" spans="1:18" s="16" customFormat="1" x14ac:dyDescent="0.25">
      <c r="A2658"/>
      <c r="B2658" s="18"/>
      <c r="D2658"/>
      <c r="E2658"/>
      <c r="F2658"/>
      <c r="G2658"/>
      <c r="H2658"/>
      <c r="I2658"/>
      <c r="J2658"/>
      <c r="K2658"/>
      <c r="L2658"/>
      <c r="M2658"/>
      <c r="N2658"/>
      <c r="O2658"/>
      <c r="P2658"/>
      <c r="Q2658"/>
      <c r="R2658"/>
    </row>
    <row r="2659" spans="1:18" s="16" customFormat="1" x14ac:dyDescent="0.25">
      <c r="A2659"/>
      <c r="B2659" s="18"/>
      <c r="D2659"/>
      <c r="E2659"/>
      <c r="F2659"/>
      <c r="G2659"/>
      <c r="H2659"/>
      <c r="I2659"/>
      <c r="J2659"/>
      <c r="K2659"/>
      <c r="L2659"/>
      <c r="M2659"/>
      <c r="N2659"/>
      <c r="O2659"/>
      <c r="P2659"/>
      <c r="Q2659"/>
      <c r="R2659"/>
    </row>
    <row r="2660" spans="1:18" s="16" customFormat="1" x14ac:dyDescent="0.25">
      <c r="A2660"/>
      <c r="B2660" s="18"/>
      <c r="D2660"/>
      <c r="E2660"/>
      <c r="F2660"/>
      <c r="G2660"/>
      <c r="H2660"/>
      <c r="I2660"/>
      <c r="J2660"/>
      <c r="K2660"/>
      <c r="L2660"/>
      <c r="M2660"/>
      <c r="N2660"/>
      <c r="O2660"/>
      <c r="P2660"/>
      <c r="Q2660"/>
      <c r="R2660"/>
    </row>
    <row r="2661" spans="1:18" s="16" customFormat="1" x14ac:dyDescent="0.25">
      <c r="A2661"/>
      <c r="B2661" s="18"/>
      <c r="D2661"/>
      <c r="E2661"/>
      <c r="F2661"/>
      <c r="G2661"/>
      <c r="H2661"/>
      <c r="I2661"/>
      <c r="J2661"/>
      <c r="K2661"/>
      <c r="L2661"/>
      <c r="M2661"/>
      <c r="N2661"/>
      <c r="O2661"/>
      <c r="P2661"/>
      <c r="Q2661"/>
      <c r="R2661"/>
    </row>
    <row r="2662" spans="1:18" s="16" customFormat="1" x14ac:dyDescent="0.25">
      <c r="A2662"/>
      <c r="B2662" s="17"/>
      <c r="D2662"/>
      <c r="E2662"/>
      <c r="F2662"/>
      <c r="G2662"/>
      <c r="H2662"/>
      <c r="I2662"/>
      <c r="J2662"/>
      <c r="K2662"/>
      <c r="L2662"/>
      <c r="M2662"/>
      <c r="N2662"/>
      <c r="O2662"/>
      <c r="P2662"/>
      <c r="Q2662"/>
      <c r="R2662"/>
    </row>
    <row r="2663" spans="1:18" s="16" customFormat="1" x14ac:dyDescent="0.25">
      <c r="A2663"/>
      <c r="B2663" s="18"/>
      <c r="D2663"/>
      <c r="E2663"/>
      <c r="F2663"/>
      <c r="G2663"/>
      <c r="H2663"/>
      <c r="I2663"/>
      <c r="J2663"/>
      <c r="K2663"/>
      <c r="L2663"/>
      <c r="M2663"/>
      <c r="N2663"/>
      <c r="O2663"/>
      <c r="P2663"/>
      <c r="Q2663"/>
      <c r="R2663"/>
    </row>
    <row r="2664" spans="1:18" s="16" customFormat="1" x14ac:dyDescent="0.25">
      <c r="A2664"/>
      <c r="B2664" s="18"/>
      <c r="D2664"/>
      <c r="E2664"/>
      <c r="F2664"/>
      <c r="G2664"/>
      <c r="H2664"/>
      <c r="I2664"/>
      <c r="J2664"/>
      <c r="K2664"/>
      <c r="L2664"/>
      <c r="M2664"/>
      <c r="N2664"/>
      <c r="O2664"/>
      <c r="P2664"/>
      <c r="Q2664"/>
      <c r="R2664"/>
    </row>
    <row r="2665" spans="1:18" s="16" customFormat="1" x14ac:dyDescent="0.25">
      <c r="A2665"/>
      <c r="B2665" s="18"/>
      <c r="D2665"/>
      <c r="E2665"/>
      <c r="F2665"/>
      <c r="G2665"/>
      <c r="H2665"/>
      <c r="I2665"/>
      <c r="J2665"/>
      <c r="K2665"/>
      <c r="L2665"/>
      <c r="M2665"/>
      <c r="N2665"/>
      <c r="O2665"/>
      <c r="P2665"/>
      <c r="Q2665"/>
      <c r="R2665"/>
    </row>
    <row r="2666" spans="1:18" s="16" customFormat="1" x14ac:dyDescent="0.25">
      <c r="A2666"/>
      <c r="B2666" s="18"/>
      <c r="D2666"/>
      <c r="E2666"/>
      <c r="F2666"/>
      <c r="G2666"/>
      <c r="H2666"/>
      <c r="I2666"/>
      <c r="J2666"/>
      <c r="K2666"/>
      <c r="L2666"/>
      <c r="M2666"/>
      <c r="N2666"/>
      <c r="O2666"/>
      <c r="P2666"/>
      <c r="Q2666"/>
      <c r="R2666"/>
    </row>
    <row r="2667" spans="1:18" s="16" customFormat="1" x14ac:dyDescent="0.25">
      <c r="A2667"/>
      <c r="B2667" s="18"/>
      <c r="D2667"/>
      <c r="E2667"/>
      <c r="F2667"/>
      <c r="G2667"/>
      <c r="H2667"/>
      <c r="I2667"/>
      <c r="J2667"/>
      <c r="K2667"/>
      <c r="L2667"/>
      <c r="M2667"/>
      <c r="N2667"/>
      <c r="O2667"/>
      <c r="P2667"/>
      <c r="Q2667"/>
      <c r="R2667"/>
    </row>
    <row r="2668" spans="1:18" s="16" customFormat="1" x14ac:dyDescent="0.25">
      <c r="A2668"/>
      <c r="B2668" s="18"/>
      <c r="D2668"/>
      <c r="E2668"/>
      <c r="F2668"/>
      <c r="G2668"/>
      <c r="H2668"/>
      <c r="I2668"/>
      <c r="J2668"/>
      <c r="K2668"/>
      <c r="L2668"/>
      <c r="M2668"/>
      <c r="N2668"/>
      <c r="O2668"/>
      <c r="P2668"/>
      <c r="Q2668"/>
      <c r="R2668"/>
    </row>
    <row r="2669" spans="1:18" s="16" customFormat="1" x14ac:dyDescent="0.25">
      <c r="A2669"/>
      <c r="B2669" s="18"/>
      <c r="D2669"/>
      <c r="E2669"/>
      <c r="F2669"/>
      <c r="G2669"/>
      <c r="H2669"/>
      <c r="I2669"/>
      <c r="J2669"/>
      <c r="K2669"/>
      <c r="L2669"/>
      <c r="M2669"/>
      <c r="N2669"/>
      <c r="O2669"/>
      <c r="P2669"/>
      <c r="Q2669"/>
      <c r="R2669"/>
    </row>
    <row r="2670" spans="1:18" s="16" customFormat="1" x14ac:dyDescent="0.25">
      <c r="A2670"/>
      <c r="B2670" s="18"/>
      <c r="D2670"/>
      <c r="E2670"/>
      <c r="F2670"/>
      <c r="G2670"/>
      <c r="H2670"/>
      <c r="I2670"/>
      <c r="J2670"/>
      <c r="K2670"/>
      <c r="L2670"/>
      <c r="M2670"/>
      <c r="N2670"/>
      <c r="O2670"/>
      <c r="P2670"/>
      <c r="Q2670"/>
      <c r="R2670"/>
    </row>
    <row r="2671" spans="1:18" s="16" customFormat="1" x14ac:dyDescent="0.25">
      <c r="A2671"/>
      <c r="B2671" s="18"/>
      <c r="D2671"/>
      <c r="E2671"/>
      <c r="F2671"/>
      <c r="G2671"/>
      <c r="H2671"/>
      <c r="I2671"/>
      <c r="J2671"/>
      <c r="K2671"/>
      <c r="L2671"/>
      <c r="M2671"/>
      <c r="N2671"/>
      <c r="O2671"/>
      <c r="P2671"/>
      <c r="Q2671"/>
      <c r="R2671"/>
    </row>
    <row r="2672" spans="1:18" s="16" customFormat="1" x14ac:dyDescent="0.25">
      <c r="A2672"/>
      <c r="B2672" s="18"/>
      <c r="D2672"/>
      <c r="E2672"/>
      <c r="F2672"/>
      <c r="G2672"/>
      <c r="H2672"/>
      <c r="I2672"/>
      <c r="J2672"/>
      <c r="K2672"/>
      <c r="L2672"/>
      <c r="M2672"/>
      <c r="N2672"/>
      <c r="O2672"/>
      <c r="P2672"/>
      <c r="Q2672"/>
      <c r="R2672"/>
    </row>
    <row r="2673" spans="1:18" s="16" customFormat="1" x14ac:dyDescent="0.25">
      <c r="A2673"/>
      <c r="B2673" s="18"/>
      <c r="D2673"/>
      <c r="E2673"/>
      <c r="F2673"/>
      <c r="G2673"/>
      <c r="H2673"/>
      <c r="I2673"/>
      <c r="J2673"/>
      <c r="K2673"/>
      <c r="L2673"/>
      <c r="M2673"/>
      <c r="N2673"/>
      <c r="O2673"/>
      <c r="P2673"/>
      <c r="Q2673"/>
      <c r="R2673"/>
    </row>
    <row r="2674" spans="1:18" s="16" customFormat="1" x14ac:dyDescent="0.25">
      <c r="A2674"/>
      <c r="B2674" s="18"/>
      <c r="D2674"/>
      <c r="E2674"/>
      <c r="F2674"/>
      <c r="G2674"/>
      <c r="H2674"/>
      <c r="I2674"/>
      <c r="J2674"/>
      <c r="K2674"/>
      <c r="L2674"/>
      <c r="M2674"/>
      <c r="N2674"/>
      <c r="O2674"/>
      <c r="P2674"/>
      <c r="Q2674"/>
      <c r="R2674"/>
    </row>
    <row r="2675" spans="1:18" s="16" customFormat="1" x14ac:dyDescent="0.25">
      <c r="A2675"/>
      <c r="B2675" s="18"/>
      <c r="D2675"/>
      <c r="E2675"/>
      <c r="F2675"/>
      <c r="G2675"/>
      <c r="H2675"/>
      <c r="I2675"/>
      <c r="J2675"/>
      <c r="K2675"/>
      <c r="L2675"/>
      <c r="M2675"/>
      <c r="N2675"/>
      <c r="O2675"/>
      <c r="P2675"/>
      <c r="Q2675"/>
      <c r="R2675"/>
    </row>
    <row r="2676" spans="1:18" s="16" customFormat="1" x14ac:dyDescent="0.25">
      <c r="A2676"/>
      <c r="B2676" s="18"/>
      <c r="D2676"/>
      <c r="E2676"/>
      <c r="F2676"/>
      <c r="G2676"/>
      <c r="H2676"/>
      <c r="I2676"/>
      <c r="J2676"/>
      <c r="K2676"/>
      <c r="L2676"/>
      <c r="M2676"/>
      <c r="N2676"/>
      <c r="O2676"/>
      <c r="P2676"/>
      <c r="Q2676"/>
      <c r="R2676"/>
    </row>
    <row r="2677" spans="1:18" s="16" customFormat="1" x14ac:dyDescent="0.25">
      <c r="A2677"/>
      <c r="B2677" s="18"/>
      <c r="D2677"/>
      <c r="E2677"/>
      <c r="F2677"/>
      <c r="G2677"/>
      <c r="H2677"/>
      <c r="I2677"/>
      <c r="J2677"/>
      <c r="K2677"/>
      <c r="L2677"/>
      <c r="M2677"/>
      <c r="N2677"/>
      <c r="O2677"/>
      <c r="P2677"/>
      <c r="Q2677"/>
      <c r="R2677"/>
    </row>
    <row r="2678" spans="1:18" s="16" customFormat="1" x14ac:dyDescent="0.25">
      <c r="A2678"/>
      <c r="B2678" s="18"/>
      <c r="D2678"/>
      <c r="E2678"/>
      <c r="F2678"/>
      <c r="G2678"/>
      <c r="H2678"/>
      <c r="I2678"/>
      <c r="J2678"/>
      <c r="K2678"/>
      <c r="L2678"/>
      <c r="M2678"/>
      <c r="N2678"/>
      <c r="O2678"/>
      <c r="P2678"/>
      <c r="Q2678"/>
      <c r="R2678"/>
    </row>
    <row r="2679" spans="1:18" s="16" customFormat="1" x14ac:dyDescent="0.25">
      <c r="A2679"/>
      <c r="B2679" s="18"/>
      <c r="D2679"/>
      <c r="E2679"/>
      <c r="F2679"/>
      <c r="G2679"/>
      <c r="H2679"/>
      <c r="I2679"/>
      <c r="J2679"/>
      <c r="K2679"/>
      <c r="L2679"/>
      <c r="M2679"/>
      <c r="N2679"/>
      <c r="O2679"/>
      <c r="P2679"/>
      <c r="Q2679"/>
      <c r="R2679"/>
    </row>
    <row r="2680" spans="1:18" s="16" customFormat="1" x14ac:dyDescent="0.25">
      <c r="A2680"/>
      <c r="B2680" s="18"/>
      <c r="D2680"/>
      <c r="E2680"/>
      <c r="F2680"/>
      <c r="G2680"/>
      <c r="H2680"/>
      <c r="I2680"/>
      <c r="J2680"/>
      <c r="K2680"/>
      <c r="L2680"/>
      <c r="M2680"/>
      <c r="N2680"/>
      <c r="O2680"/>
      <c r="P2680"/>
      <c r="Q2680"/>
      <c r="R2680"/>
    </row>
    <row r="2681" spans="1:18" s="16" customFormat="1" x14ac:dyDescent="0.25">
      <c r="A2681"/>
      <c r="B2681" s="18"/>
      <c r="D2681"/>
      <c r="E2681"/>
      <c r="F2681"/>
      <c r="G2681"/>
      <c r="H2681"/>
      <c r="I2681"/>
      <c r="J2681"/>
      <c r="K2681"/>
      <c r="L2681"/>
      <c r="M2681"/>
      <c r="N2681"/>
      <c r="O2681"/>
      <c r="P2681"/>
      <c r="Q2681"/>
      <c r="R2681"/>
    </row>
    <row r="2682" spans="1:18" s="16" customFormat="1" x14ac:dyDescent="0.25">
      <c r="A2682"/>
      <c r="B2682" s="18"/>
      <c r="D2682"/>
      <c r="E2682"/>
      <c r="F2682"/>
      <c r="G2682"/>
      <c r="H2682"/>
      <c r="I2682"/>
      <c r="J2682"/>
      <c r="K2682"/>
      <c r="L2682"/>
      <c r="M2682"/>
      <c r="N2682"/>
      <c r="O2682"/>
      <c r="P2682"/>
      <c r="Q2682"/>
      <c r="R2682"/>
    </row>
    <row r="2683" spans="1:18" s="16" customFormat="1" x14ac:dyDescent="0.25">
      <c r="A2683"/>
      <c r="B2683" s="18"/>
      <c r="D2683"/>
      <c r="E2683"/>
      <c r="F2683"/>
      <c r="G2683"/>
      <c r="H2683"/>
      <c r="I2683"/>
      <c r="J2683"/>
      <c r="K2683"/>
      <c r="L2683"/>
      <c r="M2683"/>
      <c r="N2683"/>
      <c r="O2683"/>
      <c r="P2683"/>
      <c r="Q2683"/>
      <c r="R2683"/>
    </row>
    <row r="2684" spans="1:18" s="16" customFormat="1" x14ac:dyDescent="0.25">
      <c r="A2684"/>
      <c r="B2684" s="18"/>
      <c r="D2684"/>
      <c r="E2684"/>
      <c r="F2684"/>
      <c r="G2684"/>
      <c r="H2684"/>
      <c r="I2684"/>
      <c r="J2684"/>
      <c r="K2684"/>
      <c r="L2684"/>
      <c r="M2684"/>
      <c r="N2684"/>
      <c r="O2684"/>
      <c r="P2684"/>
      <c r="Q2684"/>
      <c r="R2684"/>
    </row>
    <row r="2685" spans="1:18" s="16" customFormat="1" x14ac:dyDescent="0.25">
      <c r="A2685"/>
      <c r="B2685" s="18"/>
      <c r="D2685"/>
      <c r="E2685"/>
      <c r="F2685"/>
      <c r="G2685"/>
      <c r="H2685"/>
      <c r="I2685"/>
      <c r="J2685"/>
      <c r="K2685"/>
      <c r="L2685"/>
      <c r="M2685"/>
      <c r="N2685"/>
      <c r="O2685"/>
      <c r="P2685"/>
      <c r="Q2685"/>
      <c r="R2685"/>
    </row>
    <row r="2686" spans="1:18" s="16" customFormat="1" x14ac:dyDescent="0.25">
      <c r="A2686"/>
      <c r="B2686" s="18"/>
      <c r="D2686"/>
      <c r="E2686"/>
      <c r="F2686"/>
      <c r="G2686"/>
      <c r="H2686"/>
      <c r="I2686"/>
      <c r="J2686"/>
      <c r="K2686"/>
      <c r="L2686"/>
      <c r="M2686"/>
      <c r="N2686"/>
      <c r="O2686"/>
      <c r="P2686"/>
      <c r="Q2686"/>
      <c r="R2686"/>
    </row>
    <row r="2687" spans="1:18" s="16" customFormat="1" x14ac:dyDescent="0.25">
      <c r="A2687"/>
      <c r="B2687" s="18"/>
      <c r="D2687"/>
      <c r="E2687"/>
      <c r="F2687"/>
      <c r="G2687"/>
      <c r="H2687"/>
      <c r="I2687"/>
      <c r="J2687"/>
      <c r="K2687"/>
      <c r="L2687"/>
      <c r="M2687"/>
      <c r="N2687"/>
      <c r="O2687"/>
      <c r="P2687"/>
      <c r="Q2687"/>
      <c r="R2687"/>
    </row>
    <row r="2688" spans="1:18" s="16" customFormat="1" x14ac:dyDescent="0.25">
      <c r="A2688"/>
      <c r="B2688" s="18"/>
      <c r="D2688"/>
      <c r="E2688"/>
      <c r="F2688"/>
      <c r="G2688"/>
      <c r="H2688"/>
      <c r="I2688"/>
      <c r="J2688"/>
      <c r="K2688"/>
      <c r="L2688"/>
      <c r="M2688"/>
      <c r="N2688"/>
      <c r="O2688"/>
      <c r="P2688"/>
      <c r="Q2688"/>
      <c r="R2688"/>
    </row>
    <row r="2689" spans="1:18" s="16" customFormat="1" x14ac:dyDescent="0.25">
      <c r="A2689"/>
      <c r="B2689" s="18"/>
      <c r="D2689"/>
      <c r="E2689"/>
      <c r="F2689"/>
      <c r="G2689"/>
      <c r="H2689"/>
      <c r="I2689"/>
      <c r="J2689"/>
      <c r="K2689"/>
      <c r="L2689"/>
      <c r="M2689"/>
      <c r="N2689"/>
      <c r="O2689"/>
      <c r="P2689"/>
      <c r="Q2689"/>
      <c r="R2689"/>
    </row>
    <row r="2690" spans="1:18" s="16" customFormat="1" x14ac:dyDescent="0.25">
      <c r="A2690"/>
      <c r="B2690" s="18"/>
      <c r="D2690"/>
      <c r="E2690"/>
      <c r="F2690"/>
      <c r="G2690"/>
      <c r="H2690"/>
      <c r="I2690"/>
      <c r="J2690"/>
      <c r="K2690"/>
      <c r="L2690"/>
      <c r="M2690"/>
      <c r="N2690"/>
      <c r="O2690"/>
      <c r="P2690"/>
      <c r="Q2690"/>
      <c r="R2690"/>
    </row>
    <row r="2691" spans="1:18" s="16" customFormat="1" x14ac:dyDescent="0.25">
      <c r="A2691"/>
      <c r="B2691" s="18"/>
      <c r="D2691"/>
      <c r="E2691"/>
      <c r="F2691"/>
      <c r="G2691"/>
      <c r="H2691"/>
      <c r="I2691"/>
      <c r="J2691"/>
      <c r="K2691"/>
      <c r="L2691"/>
      <c r="M2691"/>
      <c r="N2691"/>
      <c r="O2691"/>
      <c r="P2691"/>
      <c r="Q2691"/>
      <c r="R2691"/>
    </row>
    <row r="2692" spans="1:18" s="16" customFormat="1" x14ac:dyDescent="0.25">
      <c r="A2692"/>
      <c r="B2692" s="18"/>
      <c r="D2692"/>
      <c r="E2692"/>
      <c r="F2692"/>
      <c r="G2692"/>
      <c r="H2692"/>
      <c r="I2692"/>
      <c r="J2692"/>
      <c r="K2692"/>
      <c r="L2692"/>
      <c r="M2692"/>
      <c r="N2692"/>
      <c r="O2692"/>
      <c r="P2692"/>
      <c r="Q2692"/>
      <c r="R2692"/>
    </row>
    <row r="2693" spans="1:18" s="16" customFormat="1" x14ac:dyDescent="0.25">
      <c r="A2693"/>
      <c r="B2693" s="18"/>
      <c r="D2693"/>
      <c r="E2693"/>
      <c r="F2693"/>
      <c r="G2693"/>
      <c r="H2693"/>
      <c r="I2693"/>
      <c r="J2693"/>
      <c r="K2693"/>
      <c r="L2693"/>
      <c r="M2693"/>
      <c r="N2693"/>
      <c r="O2693"/>
      <c r="P2693"/>
      <c r="Q2693"/>
      <c r="R2693"/>
    </row>
    <row r="2694" spans="1:18" s="16" customFormat="1" x14ac:dyDescent="0.25">
      <c r="A2694"/>
      <c r="B2694" s="18"/>
      <c r="D2694"/>
      <c r="E2694"/>
      <c r="F2694"/>
      <c r="G2694"/>
      <c r="H2694"/>
      <c r="I2694"/>
      <c r="J2694"/>
      <c r="K2694"/>
      <c r="L2694"/>
      <c r="M2694"/>
      <c r="N2694"/>
      <c r="O2694"/>
      <c r="P2694"/>
      <c r="Q2694"/>
      <c r="R2694"/>
    </row>
    <row r="2695" spans="1:18" s="16" customFormat="1" x14ac:dyDescent="0.25">
      <c r="A2695"/>
      <c r="B2695" s="18"/>
      <c r="D2695"/>
      <c r="E2695"/>
      <c r="F2695"/>
      <c r="G2695"/>
      <c r="H2695"/>
      <c r="I2695"/>
      <c r="J2695"/>
      <c r="K2695"/>
      <c r="L2695"/>
      <c r="M2695"/>
      <c r="N2695"/>
      <c r="O2695"/>
      <c r="P2695"/>
      <c r="Q2695"/>
      <c r="R2695"/>
    </row>
    <row r="2696" spans="1:18" s="16" customFormat="1" x14ac:dyDescent="0.25">
      <c r="A2696"/>
      <c r="B2696" s="18"/>
      <c r="D2696"/>
      <c r="E2696"/>
      <c r="F2696"/>
      <c r="G2696"/>
      <c r="H2696"/>
      <c r="I2696"/>
      <c r="J2696"/>
      <c r="K2696"/>
      <c r="L2696"/>
      <c r="M2696"/>
      <c r="N2696"/>
      <c r="O2696"/>
      <c r="P2696"/>
      <c r="Q2696"/>
      <c r="R2696"/>
    </row>
    <row r="2697" spans="1:18" s="16" customFormat="1" x14ac:dyDescent="0.25">
      <c r="A2697"/>
      <c r="B2697" s="18"/>
      <c r="D2697"/>
      <c r="E2697"/>
      <c r="F2697"/>
      <c r="G2697"/>
      <c r="H2697"/>
      <c r="I2697"/>
      <c r="J2697"/>
      <c r="K2697"/>
      <c r="L2697"/>
      <c r="M2697"/>
      <c r="N2697"/>
      <c r="O2697"/>
      <c r="P2697"/>
      <c r="Q2697"/>
      <c r="R2697"/>
    </row>
    <row r="2698" spans="1:18" s="16" customFormat="1" x14ac:dyDescent="0.25">
      <c r="A2698"/>
      <c r="B2698" s="18"/>
      <c r="D2698"/>
      <c r="E2698"/>
      <c r="F2698"/>
      <c r="G2698"/>
      <c r="H2698"/>
      <c r="I2698"/>
      <c r="J2698"/>
      <c r="K2698"/>
      <c r="L2698"/>
      <c r="M2698"/>
      <c r="N2698"/>
      <c r="O2698"/>
      <c r="P2698"/>
      <c r="Q2698"/>
      <c r="R2698"/>
    </row>
    <row r="2699" spans="1:18" s="16" customFormat="1" x14ac:dyDescent="0.25">
      <c r="A2699"/>
      <c r="B2699" s="18"/>
      <c r="D2699"/>
      <c r="E2699"/>
      <c r="F2699"/>
      <c r="G2699"/>
      <c r="H2699"/>
      <c r="I2699"/>
      <c r="J2699"/>
      <c r="K2699"/>
      <c r="L2699"/>
      <c r="M2699"/>
      <c r="N2699"/>
      <c r="O2699"/>
      <c r="P2699"/>
      <c r="Q2699"/>
      <c r="R2699"/>
    </row>
    <row r="2700" spans="1:18" s="16" customFormat="1" x14ac:dyDescent="0.25">
      <c r="A2700"/>
      <c r="B2700" s="18"/>
      <c r="D2700"/>
      <c r="E2700"/>
      <c r="F2700"/>
      <c r="G2700"/>
      <c r="H2700"/>
      <c r="I2700"/>
      <c r="J2700"/>
      <c r="K2700"/>
      <c r="L2700"/>
      <c r="M2700"/>
      <c r="N2700"/>
      <c r="O2700"/>
      <c r="P2700"/>
      <c r="Q2700"/>
      <c r="R2700"/>
    </row>
    <row r="2701" spans="1:18" s="16" customFormat="1" x14ac:dyDescent="0.25">
      <c r="A2701"/>
      <c r="B2701" s="18"/>
      <c r="D2701"/>
      <c r="E2701"/>
      <c r="F2701"/>
      <c r="G2701"/>
      <c r="H2701"/>
      <c r="I2701"/>
      <c r="J2701"/>
      <c r="K2701"/>
      <c r="L2701"/>
      <c r="M2701"/>
      <c r="N2701"/>
      <c r="O2701"/>
      <c r="P2701"/>
      <c r="Q2701"/>
      <c r="R2701"/>
    </row>
    <row r="2702" spans="1:18" s="16" customFormat="1" x14ac:dyDescent="0.25">
      <c r="A2702"/>
      <c r="B2702" s="18"/>
      <c r="D2702"/>
      <c r="E2702"/>
      <c r="F2702"/>
      <c r="G2702"/>
      <c r="H2702"/>
      <c r="I2702"/>
      <c r="J2702"/>
      <c r="K2702"/>
      <c r="L2702"/>
      <c r="M2702"/>
      <c r="N2702"/>
      <c r="O2702"/>
      <c r="P2702"/>
      <c r="Q2702"/>
      <c r="R2702"/>
    </row>
    <row r="2703" spans="1:18" s="16" customFormat="1" x14ac:dyDescent="0.25">
      <c r="A2703"/>
      <c r="B2703" s="18"/>
      <c r="D2703"/>
      <c r="E2703"/>
      <c r="F2703"/>
      <c r="G2703"/>
      <c r="H2703"/>
      <c r="I2703"/>
      <c r="J2703"/>
      <c r="K2703"/>
      <c r="L2703"/>
      <c r="M2703"/>
      <c r="N2703"/>
      <c r="O2703"/>
      <c r="P2703"/>
      <c r="Q2703"/>
      <c r="R2703"/>
    </row>
    <row r="2704" spans="1:18" s="16" customFormat="1" x14ac:dyDescent="0.25">
      <c r="A2704"/>
      <c r="B2704" s="18"/>
      <c r="D2704"/>
      <c r="E2704"/>
      <c r="F2704"/>
      <c r="G2704"/>
      <c r="H2704"/>
      <c r="I2704"/>
      <c r="J2704"/>
      <c r="K2704"/>
      <c r="L2704"/>
      <c r="M2704"/>
      <c r="N2704"/>
      <c r="O2704"/>
      <c r="P2704"/>
      <c r="Q2704"/>
      <c r="R2704"/>
    </row>
    <row r="2705" spans="1:18" s="16" customFormat="1" x14ac:dyDescent="0.25">
      <c r="A2705"/>
      <c r="B2705" s="18"/>
      <c r="D2705"/>
      <c r="E2705"/>
      <c r="F2705"/>
      <c r="G2705"/>
      <c r="H2705"/>
      <c r="I2705"/>
      <c r="J2705"/>
      <c r="K2705"/>
      <c r="L2705"/>
      <c r="M2705"/>
      <c r="N2705"/>
      <c r="O2705"/>
      <c r="P2705"/>
      <c r="Q2705"/>
      <c r="R2705"/>
    </row>
    <row r="2706" spans="1:18" s="16" customFormat="1" x14ac:dyDescent="0.25">
      <c r="A2706"/>
      <c r="B2706" s="18"/>
      <c r="D2706"/>
      <c r="E2706"/>
      <c r="F2706"/>
      <c r="G2706"/>
      <c r="H2706"/>
      <c r="I2706"/>
      <c r="J2706"/>
      <c r="K2706"/>
      <c r="L2706"/>
      <c r="M2706"/>
      <c r="N2706"/>
      <c r="O2706"/>
      <c r="P2706"/>
      <c r="Q2706"/>
      <c r="R2706"/>
    </row>
    <row r="2707" spans="1:18" s="16" customFormat="1" x14ac:dyDescent="0.25">
      <c r="A2707"/>
      <c r="B2707" s="18"/>
      <c r="D2707"/>
      <c r="E2707"/>
      <c r="F2707"/>
      <c r="G2707"/>
      <c r="H2707"/>
      <c r="I2707"/>
      <c r="J2707"/>
      <c r="K2707"/>
      <c r="L2707"/>
      <c r="M2707"/>
      <c r="N2707"/>
      <c r="O2707"/>
      <c r="P2707"/>
      <c r="Q2707"/>
      <c r="R2707"/>
    </row>
    <row r="2708" spans="1:18" s="16" customFormat="1" x14ac:dyDescent="0.25">
      <c r="A2708"/>
      <c r="B2708" s="18"/>
      <c r="D2708"/>
      <c r="E2708"/>
      <c r="F2708"/>
      <c r="G2708"/>
      <c r="H2708"/>
      <c r="I2708"/>
      <c r="J2708"/>
      <c r="K2708"/>
      <c r="L2708"/>
      <c r="M2708"/>
      <c r="N2708"/>
      <c r="O2708"/>
      <c r="P2708"/>
      <c r="Q2708"/>
      <c r="R2708"/>
    </row>
    <row r="2709" spans="1:18" s="16" customFormat="1" x14ac:dyDescent="0.25">
      <c r="A2709"/>
      <c r="B2709" s="18"/>
      <c r="D2709"/>
      <c r="E2709"/>
      <c r="F2709"/>
      <c r="G2709"/>
      <c r="H2709"/>
      <c r="I2709"/>
      <c r="J2709"/>
      <c r="K2709"/>
      <c r="L2709"/>
      <c r="M2709"/>
      <c r="N2709"/>
      <c r="O2709"/>
      <c r="P2709"/>
      <c r="Q2709"/>
      <c r="R2709"/>
    </row>
    <row r="2710" spans="1:18" s="16" customFormat="1" x14ac:dyDescent="0.25">
      <c r="A2710"/>
      <c r="B2710" s="18"/>
      <c r="D2710"/>
      <c r="E2710"/>
      <c r="F2710"/>
      <c r="G2710"/>
      <c r="H2710"/>
      <c r="I2710"/>
      <c r="J2710"/>
      <c r="K2710"/>
      <c r="L2710"/>
      <c r="M2710"/>
      <c r="N2710"/>
      <c r="O2710"/>
      <c r="P2710"/>
      <c r="Q2710"/>
      <c r="R2710"/>
    </row>
    <row r="2711" spans="1:18" s="16" customFormat="1" x14ac:dyDescent="0.25">
      <c r="A2711"/>
      <c r="B2711" s="18"/>
      <c r="D2711"/>
      <c r="E2711"/>
      <c r="F2711"/>
      <c r="G2711"/>
      <c r="H2711"/>
      <c r="I2711"/>
      <c r="J2711"/>
      <c r="K2711"/>
      <c r="L2711"/>
      <c r="M2711"/>
      <c r="N2711"/>
      <c r="O2711"/>
      <c r="P2711"/>
      <c r="Q2711"/>
      <c r="R2711"/>
    </row>
    <row r="2712" spans="1:18" s="16" customFormat="1" x14ac:dyDescent="0.25">
      <c r="A2712"/>
      <c r="B2712" s="17"/>
      <c r="D2712"/>
      <c r="E2712"/>
      <c r="F2712"/>
      <c r="G2712"/>
      <c r="H2712"/>
      <c r="I2712"/>
      <c r="J2712"/>
      <c r="K2712"/>
      <c r="L2712"/>
      <c r="M2712"/>
      <c r="N2712"/>
      <c r="O2712"/>
      <c r="P2712"/>
      <c r="Q2712"/>
      <c r="R2712"/>
    </row>
    <row r="2713" spans="1:18" s="16" customFormat="1" x14ac:dyDescent="0.25">
      <c r="A2713"/>
      <c r="B2713" s="18"/>
      <c r="D2713"/>
      <c r="E2713"/>
      <c r="F2713"/>
      <c r="G2713"/>
      <c r="H2713"/>
      <c r="I2713"/>
      <c r="J2713"/>
      <c r="K2713"/>
      <c r="L2713"/>
      <c r="M2713"/>
      <c r="N2713"/>
      <c r="O2713"/>
      <c r="P2713"/>
      <c r="Q2713"/>
      <c r="R2713"/>
    </row>
    <row r="2714" spans="1:18" s="16" customFormat="1" x14ac:dyDescent="0.25">
      <c r="A2714"/>
      <c r="B2714" s="18"/>
      <c r="D2714"/>
      <c r="E2714"/>
      <c r="F2714"/>
      <c r="G2714"/>
      <c r="H2714"/>
      <c r="I2714"/>
      <c r="J2714"/>
      <c r="K2714"/>
      <c r="L2714"/>
      <c r="M2714"/>
      <c r="N2714"/>
      <c r="O2714"/>
      <c r="P2714"/>
      <c r="Q2714"/>
      <c r="R2714"/>
    </row>
    <row r="2715" spans="1:18" s="16" customFormat="1" x14ac:dyDescent="0.25">
      <c r="A2715"/>
      <c r="B2715" s="18"/>
      <c r="D2715"/>
      <c r="E2715"/>
      <c r="F2715"/>
      <c r="G2715"/>
      <c r="H2715"/>
      <c r="I2715"/>
      <c r="J2715"/>
      <c r="K2715"/>
      <c r="L2715"/>
      <c r="M2715"/>
      <c r="N2715"/>
      <c r="O2715"/>
      <c r="P2715"/>
      <c r="Q2715"/>
      <c r="R2715"/>
    </row>
    <row r="2716" spans="1:18" s="16" customFormat="1" x14ac:dyDescent="0.25">
      <c r="A2716"/>
      <c r="B2716" s="18"/>
      <c r="D2716"/>
      <c r="E2716"/>
      <c r="F2716"/>
      <c r="G2716"/>
      <c r="H2716"/>
      <c r="I2716"/>
      <c r="J2716"/>
      <c r="K2716"/>
      <c r="L2716"/>
      <c r="M2716"/>
      <c r="N2716"/>
      <c r="O2716"/>
      <c r="P2716"/>
      <c r="Q2716"/>
      <c r="R2716"/>
    </row>
    <row r="2717" spans="1:18" s="16" customFormat="1" x14ac:dyDescent="0.25">
      <c r="A2717"/>
      <c r="B2717" s="18"/>
      <c r="D2717"/>
      <c r="E2717"/>
      <c r="F2717"/>
      <c r="G2717"/>
      <c r="H2717"/>
      <c r="I2717"/>
      <c r="J2717"/>
      <c r="K2717"/>
      <c r="L2717"/>
      <c r="M2717"/>
      <c r="N2717"/>
      <c r="O2717"/>
      <c r="P2717"/>
      <c r="Q2717"/>
      <c r="R2717"/>
    </row>
    <row r="2718" spans="1:18" s="16" customFormat="1" x14ac:dyDescent="0.25">
      <c r="A2718"/>
      <c r="B2718" s="18"/>
      <c r="D2718"/>
      <c r="E2718"/>
      <c r="F2718"/>
      <c r="G2718"/>
      <c r="H2718"/>
      <c r="I2718"/>
      <c r="J2718"/>
      <c r="K2718"/>
      <c r="L2718"/>
      <c r="M2718"/>
      <c r="N2718"/>
      <c r="O2718"/>
      <c r="P2718"/>
      <c r="Q2718"/>
      <c r="R2718"/>
    </row>
    <row r="2719" spans="1:18" s="16" customFormat="1" x14ac:dyDescent="0.25">
      <c r="A2719"/>
      <c r="B2719" s="18"/>
      <c r="D2719"/>
      <c r="E2719"/>
      <c r="F2719"/>
      <c r="G2719"/>
      <c r="H2719"/>
      <c r="I2719"/>
      <c r="J2719"/>
      <c r="K2719"/>
      <c r="L2719"/>
      <c r="M2719"/>
      <c r="N2719"/>
      <c r="O2719"/>
      <c r="P2719"/>
      <c r="Q2719"/>
      <c r="R2719"/>
    </row>
    <row r="2720" spans="1:18" s="16" customFormat="1" x14ac:dyDescent="0.25">
      <c r="A2720"/>
      <c r="B2720" s="18"/>
      <c r="D2720"/>
      <c r="E2720"/>
      <c r="F2720"/>
      <c r="G2720"/>
      <c r="H2720"/>
      <c r="I2720"/>
      <c r="J2720"/>
      <c r="K2720"/>
      <c r="L2720"/>
      <c r="M2720"/>
      <c r="N2720"/>
      <c r="O2720"/>
      <c r="P2720"/>
      <c r="Q2720"/>
      <c r="R2720"/>
    </row>
    <row r="2721" spans="1:18" s="16" customFormat="1" x14ac:dyDescent="0.25">
      <c r="A2721"/>
      <c r="B2721" s="18"/>
      <c r="D2721"/>
      <c r="E2721"/>
      <c r="F2721"/>
      <c r="G2721"/>
      <c r="H2721"/>
      <c r="I2721"/>
      <c r="J2721"/>
      <c r="K2721"/>
      <c r="L2721"/>
      <c r="M2721"/>
      <c r="N2721"/>
      <c r="O2721"/>
      <c r="P2721"/>
      <c r="Q2721"/>
      <c r="R2721"/>
    </row>
    <row r="2722" spans="1:18" s="16" customFormat="1" x14ac:dyDescent="0.25">
      <c r="A2722"/>
      <c r="B2722" s="18"/>
      <c r="D2722"/>
      <c r="E2722"/>
      <c r="F2722"/>
      <c r="G2722"/>
      <c r="H2722"/>
      <c r="I2722"/>
      <c r="J2722"/>
      <c r="K2722"/>
      <c r="L2722"/>
      <c r="M2722"/>
      <c r="N2722"/>
      <c r="O2722"/>
      <c r="P2722"/>
      <c r="Q2722"/>
      <c r="R2722"/>
    </row>
    <row r="2723" spans="1:18" s="16" customFormat="1" x14ac:dyDescent="0.25">
      <c r="A2723"/>
      <c r="B2723" s="18"/>
      <c r="D2723"/>
      <c r="E2723"/>
      <c r="F2723"/>
      <c r="G2723"/>
      <c r="H2723"/>
      <c r="I2723"/>
      <c r="J2723"/>
      <c r="K2723"/>
      <c r="L2723"/>
      <c r="M2723"/>
      <c r="N2723"/>
      <c r="O2723"/>
      <c r="P2723"/>
      <c r="Q2723"/>
      <c r="R2723"/>
    </row>
    <row r="2724" spans="1:18" s="16" customFormat="1" x14ac:dyDescent="0.25">
      <c r="A2724"/>
      <c r="B2724" s="18"/>
      <c r="D2724"/>
      <c r="E2724"/>
      <c r="F2724"/>
      <c r="G2724"/>
      <c r="H2724"/>
      <c r="I2724"/>
      <c r="J2724"/>
      <c r="K2724"/>
      <c r="L2724"/>
      <c r="M2724"/>
      <c r="N2724"/>
      <c r="O2724"/>
      <c r="P2724"/>
      <c r="Q2724"/>
      <c r="R2724"/>
    </row>
    <row r="2725" spans="1:18" s="16" customFormat="1" x14ac:dyDescent="0.25">
      <c r="A2725"/>
      <c r="B2725" s="18"/>
      <c r="D2725"/>
      <c r="E2725"/>
      <c r="F2725"/>
      <c r="G2725"/>
      <c r="H2725"/>
      <c r="I2725"/>
      <c r="J2725"/>
      <c r="K2725"/>
      <c r="L2725"/>
      <c r="M2725"/>
      <c r="N2725"/>
      <c r="O2725"/>
      <c r="P2725"/>
      <c r="Q2725"/>
      <c r="R2725"/>
    </row>
    <row r="2726" spans="1:18" s="16" customFormat="1" x14ac:dyDescent="0.25">
      <c r="A2726"/>
      <c r="B2726" s="18"/>
      <c r="D2726"/>
      <c r="E2726"/>
      <c r="F2726"/>
      <c r="G2726"/>
      <c r="H2726"/>
      <c r="I2726"/>
      <c r="J2726"/>
      <c r="K2726"/>
      <c r="L2726"/>
      <c r="M2726"/>
      <c r="N2726"/>
      <c r="O2726"/>
      <c r="P2726"/>
      <c r="Q2726"/>
      <c r="R2726"/>
    </row>
    <row r="2727" spans="1:18" s="16" customFormat="1" x14ac:dyDescent="0.25">
      <c r="A2727"/>
      <c r="B2727" s="18"/>
      <c r="D2727"/>
      <c r="E2727"/>
      <c r="F2727"/>
      <c r="G2727"/>
      <c r="H2727"/>
      <c r="I2727"/>
      <c r="J2727"/>
      <c r="K2727"/>
      <c r="L2727"/>
      <c r="M2727"/>
      <c r="N2727"/>
      <c r="O2727"/>
      <c r="P2727"/>
      <c r="Q2727"/>
      <c r="R2727"/>
    </row>
    <row r="2728" spans="1:18" s="16" customFormat="1" x14ac:dyDescent="0.25">
      <c r="A2728"/>
      <c r="B2728" s="18"/>
      <c r="D2728"/>
      <c r="E2728"/>
      <c r="F2728"/>
      <c r="G2728"/>
      <c r="H2728"/>
      <c r="I2728"/>
      <c r="J2728"/>
      <c r="K2728"/>
      <c r="L2728"/>
      <c r="M2728"/>
      <c r="N2728"/>
      <c r="O2728"/>
      <c r="P2728"/>
      <c r="Q2728"/>
      <c r="R2728"/>
    </row>
    <row r="2729" spans="1:18" s="16" customFormat="1" x14ac:dyDescent="0.25">
      <c r="A2729"/>
      <c r="B2729" s="18"/>
      <c r="D2729"/>
      <c r="E2729"/>
      <c r="F2729"/>
      <c r="G2729"/>
      <c r="H2729"/>
      <c r="I2729"/>
      <c r="J2729"/>
      <c r="K2729"/>
      <c r="L2729"/>
      <c r="M2729"/>
      <c r="N2729"/>
      <c r="O2729"/>
      <c r="P2729"/>
      <c r="Q2729"/>
      <c r="R2729"/>
    </row>
    <row r="2730" spans="1:18" s="16" customFormat="1" x14ac:dyDescent="0.25">
      <c r="A2730"/>
      <c r="B2730" s="18"/>
      <c r="D2730"/>
      <c r="E2730"/>
      <c r="F2730"/>
      <c r="G2730"/>
      <c r="H2730"/>
      <c r="I2730"/>
      <c r="J2730"/>
      <c r="K2730"/>
      <c r="L2730"/>
      <c r="M2730"/>
      <c r="N2730"/>
      <c r="O2730"/>
      <c r="P2730"/>
      <c r="Q2730"/>
      <c r="R2730"/>
    </row>
    <row r="2731" spans="1:18" s="16" customFormat="1" x14ac:dyDescent="0.25">
      <c r="A2731"/>
      <c r="B2731" s="18"/>
      <c r="D2731"/>
      <c r="E2731"/>
      <c r="F2731"/>
      <c r="G2731"/>
      <c r="H2731"/>
      <c r="I2731"/>
      <c r="J2731"/>
      <c r="K2731"/>
      <c r="L2731"/>
      <c r="M2731"/>
      <c r="N2731"/>
      <c r="O2731"/>
      <c r="P2731"/>
      <c r="Q2731"/>
      <c r="R2731"/>
    </row>
    <row r="2732" spans="1:18" s="16" customFormat="1" x14ac:dyDescent="0.25">
      <c r="A2732"/>
      <c r="B2732" s="18"/>
      <c r="D2732"/>
      <c r="E2732"/>
      <c r="F2732"/>
      <c r="G2732"/>
      <c r="H2732"/>
      <c r="I2732"/>
      <c r="J2732"/>
      <c r="K2732"/>
      <c r="L2732"/>
      <c r="M2732"/>
      <c r="N2732"/>
      <c r="O2732"/>
      <c r="P2732"/>
      <c r="Q2732"/>
      <c r="R2732"/>
    </row>
    <row r="2733" spans="1:18" s="16" customFormat="1" x14ac:dyDescent="0.25">
      <c r="A2733"/>
      <c r="B2733" s="18"/>
      <c r="D2733"/>
      <c r="E2733"/>
      <c r="F2733"/>
      <c r="G2733"/>
      <c r="H2733"/>
      <c r="I2733"/>
      <c r="J2733"/>
      <c r="K2733"/>
      <c r="L2733"/>
      <c r="M2733"/>
      <c r="N2733"/>
      <c r="O2733"/>
      <c r="P2733"/>
      <c r="Q2733"/>
      <c r="R2733"/>
    </row>
    <row r="2734" spans="1:18" s="16" customFormat="1" x14ac:dyDescent="0.25">
      <c r="A2734"/>
      <c r="B2734" s="18"/>
      <c r="D2734"/>
      <c r="E2734"/>
      <c r="F2734"/>
      <c r="G2734"/>
      <c r="H2734"/>
      <c r="I2734"/>
      <c r="J2734"/>
      <c r="K2734"/>
      <c r="L2734"/>
      <c r="M2734"/>
      <c r="N2734"/>
      <c r="O2734"/>
      <c r="P2734"/>
      <c r="Q2734"/>
      <c r="R2734"/>
    </row>
    <row r="2735" spans="1:18" s="16" customFormat="1" x14ac:dyDescent="0.25">
      <c r="A2735"/>
      <c r="B2735" s="18"/>
      <c r="D2735"/>
      <c r="E2735"/>
      <c r="F2735"/>
      <c r="G2735"/>
      <c r="H2735"/>
      <c r="I2735"/>
      <c r="J2735"/>
      <c r="K2735"/>
      <c r="L2735"/>
      <c r="M2735"/>
      <c r="N2735"/>
      <c r="O2735"/>
      <c r="P2735"/>
      <c r="Q2735"/>
      <c r="R2735"/>
    </row>
    <row r="2736" spans="1:18" s="16" customFormat="1" x14ac:dyDescent="0.25">
      <c r="A2736"/>
      <c r="B2736" s="18"/>
      <c r="D2736"/>
      <c r="E2736"/>
      <c r="F2736"/>
      <c r="G2736"/>
      <c r="H2736"/>
      <c r="I2736"/>
      <c r="J2736"/>
      <c r="K2736"/>
      <c r="L2736"/>
      <c r="M2736"/>
      <c r="N2736"/>
      <c r="O2736"/>
      <c r="P2736"/>
      <c r="Q2736"/>
      <c r="R2736"/>
    </row>
    <row r="2737" spans="1:18" s="16" customFormat="1" x14ac:dyDescent="0.25">
      <c r="A2737"/>
      <c r="B2737" s="18"/>
      <c r="D2737"/>
      <c r="E2737"/>
      <c r="F2737"/>
      <c r="G2737"/>
      <c r="H2737"/>
      <c r="I2737"/>
      <c r="J2737"/>
      <c r="K2737"/>
      <c r="L2737"/>
      <c r="M2737"/>
      <c r="N2737"/>
      <c r="O2737"/>
      <c r="P2737"/>
      <c r="Q2737"/>
      <c r="R2737"/>
    </row>
    <row r="2738" spans="1:18" s="16" customFormat="1" x14ac:dyDescent="0.25">
      <c r="A2738"/>
      <c r="B2738" s="18"/>
      <c r="D2738"/>
      <c r="E2738"/>
      <c r="F2738"/>
      <c r="G2738"/>
      <c r="H2738"/>
      <c r="I2738"/>
      <c r="J2738"/>
      <c r="K2738"/>
      <c r="L2738"/>
      <c r="M2738"/>
      <c r="N2738"/>
      <c r="O2738"/>
      <c r="P2738"/>
      <c r="Q2738"/>
      <c r="R2738"/>
    </row>
    <row r="2739" spans="1:18" s="16" customFormat="1" x14ac:dyDescent="0.25">
      <c r="A2739"/>
      <c r="B2739" s="18"/>
      <c r="D2739"/>
      <c r="E2739"/>
      <c r="F2739"/>
      <c r="G2739"/>
      <c r="H2739"/>
      <c r="I2739"/>
      <c r="J2739"/>
      <c r="K2739"/>
      <c r="L2739"/>
      <c r="M2739"/>
      <c r="N2739"/>
      <c r="O2739"/>
      <c r="P2739"/>
      <c r="Q2739"/>
      <c r="R2739"/>
    </row>
    <row r="2740" spans="1:18" s="16" customFormat="1" x14ac:dyDescent="0.25">
      <c r="A2740"/>
      <c r="B2740" s="18"/>
      <c r="D2740"/>
      <c r="E2740"/>
      <c r="F2740"/>
      <c r="G2740"/>
      <c r="H2740"/>
      <c r="I2740"/>
      <c r="J2740"/>
      <c r="K2740"/>
      <c r="L2740"/>
      <c r="M2740"/>
      <c r="N2740"/>
      <c r="O2740"/>
      <c r="P2740"/>
      <c r="Q2740"/>
      <c r="R2740"/>
    </row>
    <row r="2741" spans="1:18" s="16" customFormat="1" x14ac:dyDescent="0.25">
      <c r="A2741"/>
      <c r="B2741" s="18"/>
      <c r="D2741"/>
      <c r="E2741"/>
      <c r="F2741"/>
      <c r="G2741"/>
      <c r="H2741"/>
      <c r="I2741"/>
      <c r="J2741"/>
      <c r="K2741"/>
      <c r="L2741"/>
      <c r="M2741"/>
      <c r="N2741"/>
      <c r="O2741"/>
      <c r="P2741"/>
      <c r="Q2741"/>
      <c r="R2741"/>
    </row>
    <row r="2742" spans="1:18" s="16" customFormat="1" x14ac:dyDescent="0.25">
      <c r="A2742"/>
      <c r="B2742" s="18"/>
      <c r="D2742"/>
      <c r="E2742"/>
      <c r="F2742"/>
      <c r="G2742"/>
      <c r="H2742"/>
      <c r="I2742"/>
      <c r="J2742"/>
      <c r="K2742"/>
      <c r="L2742"/>
      <c r="M2742"/>
      <c r="N2742"/>
      <c r="O2742"/>
      <c r="P2742"/>
      <c r="Q2742"/>
      <c r="R2742"/>
    </row>
    <row r="2743" spans="1:18" s="16" customFormat="1" x14ac:dyDescent="0.25">
      <c r="A2743"/>
      <c r="B2743" s="18"/>
      <c r="D2743"/>
      <c r="E2743"/>
      <c r="F2743"/>
      <c r="G2743"/>
      <c r="H2743"/>
      <c r="I2743"/>
      <c r="J2743"/>
      <c r="K2743"/>
      <c r="L2743"/>
      <c r="M2743"/>
      <c r="N2743"/>
      <c r="O2743"/>
      <c r="P2743"/>
      <c r="Q2743"/>
      <c r="R2743"/>
    </row>
    <row r="2744" spans="1:18" s="16" customFormat="1" x14ac:dyDescent="0.25">
      <c r="A2744"/>
      <c r="B2744" s="18"/>
      <c r="D2744"/>
      <c r="E2744"/>
      <c r="F2744"/>
      <c r="G2744"/>
      <c r="H2744"/>
      <c r="I2744"/>
      <c r="J2744"/>
      <c r="K2744"/>
      <c r="L2744"/>
      <c r="M2744"/>
      <c r="N2744"/>
      <c r="O2744"/>
      <c r="P2744"/>
      <c r="Q2744"/>
      <c r="R2744"/>
    </row>
    <row r="2745" spans="1:18" s="16" customFormat="1" x14ac:dyDescent="0.25">
      <c r="A2745"/>
      <c r="B2745" s="18"/>
      <c r="D2745"/>
      <c r="E2745"/>
      <c r="F2745"/>
      <c r="G2745"/>
      <c r="H2745"/>
      <c r="I2745"/>
      <c r="J2745"/>
      <c r="K2745"/>
      <c r="L2745"/>
      <c r="M2745"/>
      <c r="N2745"/>
      <c r="O2745"/>
      <c r="P2745"/>
      <c r="Q2745"/>
      <c r="R2745"/>
    </row>
    <row r="2746" spans="1:18" s="16" customFormat="1" x14ac:dyDescent="0.25">
      <c r="A2746"/>
      <c r="B2746" s="18"/>
      <c r="D2746"/>
      <c r="E2746"/>
      <c r="F2746"/>
      <c r="G2746"/>
      <c r="H2746"/>
      <c r="I2746"/>
      <c r="J2746"/>
      <c r="K2746"/>
      <c r="L2746"/>
      <c r="M2746"/>
      <c r="N2746"/>
      <c r="O2746"/>
      <c r="P2746"/>
      <c r="Q2746"/>
      <c r="R2746"/>
    </row>
    <row r="2747" spans="1:18" s="16" customFormat="1" x14ac:dyDescent="0.25">
      <c r="A2747"/>
      <c r="B2747" s="18"/>
      <c r="D2747"/>
      <c r="E2747"/>
      <c r="F2747"/>
      <c r="G2747"/>
      <c r="H2747"/>
      <c r="I2747"/>
      <c r="J2747"/>
      <c r="K2747"/>
      <c r="L2747"/>
      <c r="M2747"/>
      <c r="N2747"/>
      <c r="O2747"/>
      <c r="P2747"/>
      <c r="Q2747"/>
      <c r="R2747"/>
    </row>
    <row r="2748" spans="1:18" s="16" customFormat="1" x14ac:dyDescent="0.25">
      <c r="A2748"/>
      <c r="B2748" s="18"/>
      <c r="D2748"/>
      <c r="E2748"/>
      <c r="F2748"/>
      <c r="G2748"/>
      <c r="H2748"/>
      <c r="I2748"/>
      <c r="J2748"/>
      <c r="K2748"/>
      <c r="L2748"/>
      <c r="M2748"/>
      <c r="N2748"/>
      <c r="O2748"/>
      <c r="P2748"/>
      <c r="Q2748"/>
      <c r="R2748"/>
    </row>
    <row r="2749" spans="1:18" s="16" customFormat="1" x14ac:dyDescent="0.25">
      <c r="A2749"/>
      <c r="B2749" s="18"/>
      <c r="D2749"/>
      <c r="E2749"/>
      <c r="F2749"/>
      <c r="G2749"/>
      <c r="H2749"/>
      <c r="I2749"/>
      <c r="J2749"/>
      <c r="K2749"/>
      <c r="L2749"/>
      <c r="M2749"/>
      <c r="N2749"/>
      <c r="O2749"/>
      <c r="P2749"/>
      <c r="Q2749"/>
      <c r="R2749"/>
    </row>
    <row r="2750" spans="1:18" s="16" customFormat="1" x14ac:dyDescent="0.25">
      <c r="A2750"/>
      <c r="B2750" s="18"/>
      <c r="D2750"/>
      <c r="E2750"/>
      <c r="F2750"/>
      <c r="G2750"/>
      <c r="H2750"/>
      <c r="I2750"/>
      <c r="J2750"/>
      <c r="K2750"/>
      <c r="L2750"/>
      <c r="M2750"/>
      <c r="N2750"/>
      <c r="O2750"/>
      <c r="P2750"/>
      <c r="Q2750"/>
      <c r="R2750"/>
    </row>
    <row r="2751" spans="1:18" s="16" customFormat="1" x14ac:dyDescent="0.25">
      <c r="A2751"/>
      <c r="B2751" s="18"/>
      <c r="D2751"/>
      <c r="E2751"/>
      <c r="F2751"/>
      <c r="G2751"/>
      <c r="H2751"/>
      <c r="I2751"/>
      <c r="J2751"/>
      <c r="K2751"/>
      <c r="L2751"/>
      <c r="M2751"/>
      <c r="N2751"/>
      <c r="O2751"/>
      <c r="P2751"/>
      <c r="Q2751"/>
      <c r="R2751"/>
    </row>
    <row r="2752" spans="1:18" s="16" customFormat="1" x14ac:dyDescent="0.25">
      <c r="A2752"/>
      <c r="B2752" s="18"/>
      <c r="D2752"/>
      <c r="E2752"/>
      <c r="F2752"/>
      <c r="G2752"/>
      <c r="H2752"/>
      <c r="I2752"/>
      <c r="J2752"/>
      <c r="K2752"/>
      <c r="L2752"/>
      <c r="M2752"/>
      <c r="N2752"/>
      <c r="O2752"/>
      <c r="P2752"/>
      <c r="Q2752"/>
      <c r="R2752"/>
    </row>
    <row r="2753" spans="1:18" s="16" customFormat="1" x14ac:dyDescent="0.25">
      <c r="A2753"/>
      <c r="B2753" s="18"/>
      <c r="D2753"/>
      <c r="E2753"/>
      <c r="F2753"/>
      <c r="G2753"/>
      <c r="H2753"/>
      <c r="I2753"/>
      <c r="J2753"/>
      <c r="K2753"/>
      <c r="L2753"/>
      <c r="M2753"/>
      <c r="N2753"/>
      <c r="O2753"/>
      <c r="P2753"/>
      <c r="Q2753"/>
      <c r="R2753"/>
    </row>
    <row r="2754" spans="1:18" s="16" customFormat="1" x14ac:dyDescent="0.25">
      <c r="A2754"/>
      <c r="B2754" s="18"/>
      <c r="D2754"/>
      <c r="E2754"/>
      <c r="F2754"/>
      <c r="G2754"/>
      <c r="H2754"/>
      <c r="I2754"/>
      <c r="J2754"/>
      <c r="K2754"/>
      <c r="L2754"/>
      <c r="M2754"/>
      <c r="N2754"/>
      <c r="O2754"/>
      <c r="P2754"/>
      <c r="Q2754"/>
      <c r="R2754"/>
    </row>
    <row r="2755" spans="1:18" s="16" customFormat="1" x14ac:dyDescent="0.25">
      <c r="A2755"/>
      <c r="B2755" s="18"/>
      <c r="D2755"/>
      <c r="E2755"/>
      <c r="F2755"/>
      <c r="G2755"/>
      <c r="H2755"/>
      <c r="I2755"/>
      <c r="J2755"/>
      <c r="K2755"/>
      <c r="L2755"/>
      <c r="M2755"/>
      <c r="N2755"/>
      <c r="O2755"/>
      <c r="P2755"/>
      <c r="Q2755"/>
      <c r="R2755"/>
    </row>
    <row r="2756" spans="1:18" s="16" customFormat="1" x14ac:dyDescent="0.25">
      <c r="A2756"/>
      <c r="B2756" s="18"/>
      <c r="D2756"/>
      <c r="E2756"/>
      <c r="F2756"/>
      <c r="G2756"/>
      <c r="H2756"/>
      <c r="I2756"/>
      <c r="J2756"/>
      <c r="K2756"/>
      <c r="L2756"/>
      <c r="M2756"/>
      <c r="N2756"/>
      <c r="O2756"/>
      <c r="P2756"/>
      <c r="Q2756"/>
      <c r="R2756"/>
    </row>
    <row r="2757" spans="1:18" s="16" customFormat="1" x14ac:dyDescent="0.25">
      <c r="A2757"/>
      <c r="B2757" s="18"/>
      <c r="D2757"/>
      <c r="E2757"/>
      <c r="F2757"/>
      <c r="G2757"/>
      <c r="H2757"/>
      <c r="I2757"/>
      <c r="J2757"/>
      <c r="K2757"/>
      <c r="L2757"/>
      <c r="M2757"/>
      <c r="N2757"/>
      <c r="O2757"/>
      <c r="P2757"/>
      <c r="Q2757"/>
      <c r="R2757"/>
    </row>
    <row r="2758" spans="1:18" s="16" customFormat="1" x14ac:dyDescent="0.25">
      <c r="A2758"/>
      <c r="B2758" s="18"/>
      <c r="D2758"/>
      <c r="E2758"/>
      <c r="F2758"/>
      <c r="G2758"/>
      <c r="H2758"/>
      <c r="I2758"/>
      <c r="J2758"/>
      <c r="K2758"/>
      <c r="L2758"/>
      <c r="M2758"/>
      <c r="N2758"/>
      <c r="O2758"/>
      <c r="P2758"/>
      <c r="Q2758"/>
      <c r="R2758"/>
    </row>
    <row r="2759" spans="1:18" s="16" customFormat="1" x14ac:dyDescent="0.25">
      <c r="A2759"/>
      <c r="B2759" s="18"/>
      <c r="D2759"/>
      <c r="E2759"/>
      <c r="F2759"/>
      <c r="G2759"/>
      <c r="H2759"/>
      <c r="I2759"/>
      <c r="J2759"/>
      <c r="K2759"/>
      <c r="L2759"/>
      <c r="M2759"/>
      <c r="N2759"/>
      <c r="O2759"/>
      <c r="P2759"/>
      <c r="Q2759"/>
      <c r="R2759"/>
    </row>
    <row r="2760" spans="1:18" s="16" customFormat="1" x14ac:dyDescent="0.25">
      <c r="A2760"/>
      <c r="B2760" s="18"/>
      <c r="D2760"/>
      <c r="E2760"/>
      <c r="F2760"/>
      <c r="G2760"/>
      <c r="H2760"/>
      <c r="I2760"/>
      <c r="J2760"/>
      <c r="K2760"/>
      <c r="L2760"/>
      <c r="M2760"/>
      <c r="N2760"/>
      <c r="O2760"/>
      <c r="P2760"/>
      <c r="Q2760"/>
      <c r="R2760"/>
    </row>
    <row r="2761" spans="1:18" s="16" customFormat="1" x14ac:dyDescent="0.25">
      <c r="A2761"/>
      <c r="B2761" s="18"/>
      <c r="D2761"/>
      <c r="E2761"/>
      <c r="F2761"/>
      <c r="G2761"/>
      <c r="H2761"/>
      <c r="I2761"/>
      <c r="J2761"/>
      <c r="K2761"/>
      <c r="L2761"/>
      <c r="M2761"/>
      <c r="N2761"/>
      <c r="O2761"/>
      <c r="P2761"/>
      <c r="Q2761"/>
      <c r="R2761"/>
    </row>
    <row r="2762" spans="1:18" s="16" customFormat="1" x14ac:dyDescent="0.25">
      <c r="A2762"/>
      <c r="B2762" s="17"/>
      <c r="D2762"/>
      <c r="E2762"/>
      <c r="F2762"/>
      <c r="G2762"/>
      <c r="H2762"/>
      <c r="I2762"/>
      <c r="J2762"/>
      <c r="K2762"/>
      <c r="L2762"/>
      <c r="M2762"/>
      <c r="N2762"/>
      <c r="O2762"/>
      <c r="P2762"/>
      <c r="Q2762"/>
      <c r="R2762"/>
    </row>
    <row r="2763" spans="1:18" s="16" customFormat="1" x14ac:dyDescent="0.25">
      <c r="A2763"/>
      <c r="B2763" s="18"/>
      <c r="D2763"/>
      <c r="E2763"/>
      <c r="F2763"/>
      <c r="G2763"/>
      <c r="H2763"/>
      <c r="I2763"/>
      <c r="J2763"/>
      <c r="K2763"/>
      <c r="L2763"/>
      <c r="M2763"/>
      <c r="N2763"/>
      <c r="O2763"/>
      <c r="P2763"/>
      <c r="Q2763"/>
      <c r="R2763"/>
    </row>
    <row r="2764" spans="1:18" s="16" customFormat="1" x14ac:dyDescent="0.25">
      <c r="A2764"/>
      <c r="B2764" s="18"/>
      <c r="D2764"/>
      <c r="E2764"/>
      <c r="F2764"/>
      <c r="G2764"/>
      <c r="H2764"/>
      <c r="I2764"/>
      <c r="J2764"/>
      <c r="K2764"/>
      <c r="L2764"/>
      <c r="M2764"/>
      <c r="N2764"/>
      <c r="O2764"/>
      <c r="P2764"/>
      <c r="Q2764"/>
      <c r="R2764"/>
    </row>
    <row r="2765" spans="1:18" s="16" customFormat="1" x14ac:dyDescent="0.25">
      <c r="A2765"/>
      <c r="B2765" s="18"/>
      <c r="D2765"/>
      <c r="E2765"/>
      <c r="F2765"/>
      <c r="G2765"/>
      <c r="H2765"/>
      <c r="I2765"/>
      <c r="J2765"/>
      <c r="K2765"/>
      <c r="L2765"/>
      <c r="M2765"/>
      <c r="N2765"/>
      <c r="O2765"/>
      <c r="P2765"/>
      <c r="Q2765"/>
      <c r="R2765"/>
    </row>
    <row r="2766" spans="1:18" s="16" customFormat="1" x14ac:dyDescent="0.25">
      <c r="A2766"/>
      <c r="B2766" s="18"/>
      <c r="D2766"/>
      <c r="E2766"/>
      <c r="F2766"/>
      <c r="G2766"/>
      <c r="H2766"/>
      <c r="I2766"/>
      <c r="J2766"/>
      <c r="K2766"/>
      <c r="L2766"/>
      <c r="M2766"/>
      <c r="N2766"/>
      <c r="O2766"/>
      <c r="P2766"/>
      <c r="Q2766"/>
      <c r="R2766"/>
    </row>
    <row r="2767" spans="1:18" s="16" customFormat="1" x14ac:dyDescent="0.25">
      <c r="A2767"/>
      <c r="B2767" s="18"/>
      <c r="D2767"/>
      <c r="E2767"/>
      <c r="F2767"/>
      <c r="G2767"/>
      <c r="H2767"/>
      <c r="I2767"/>
      <c r="J2767"/>
      <c r="K2767"/>
      <c r="L2767"/>
      <c r="M2767"/>
      <c r="N2767"/>
      <c r="O2767"/>
      <c r="P2767"/>
      <c r="Q2767"/>
      <c r="R2767"/>
    </row>
    <row r="2768" spans="1:18" s="16" customFormat="1" x14ac:dyDescent="0.25">
      <c r="A2768"/>
      <c r="B2768" s="18"/>
      <c r="D2768"/>
      <c r="E2768"/>
      <c r="F2768"/>
      <c r="G2768"/>
      <c r="H2768"/>
      <c r="I2768"/>
      <c r="J2768"/>
      <c r="K2768"/>
      <c r="L2768"/>
      <c r="M2768"/>
      <c r="N2768"/>
      <c r="O2768"/>
      <c r="P2768"/>
      <c r="Q2768"/>
      <c r="R2768"/>
    </row>
    <row r="2769" spans="1:18" s="16" customFormat="1" x14ac:dyDescent="0.25">
      <c r="A2769"/>
      <c r="B2769" s="18"/>
      <c r="D2769"/>
      <c r="E2769"/>
      <c r="F2769"/>
      <c r="G2769"/>
      <c r="H2769"/>
      <c r="I2769"/>
      <c r="J2769"/>
      <c r="K2769"/>
      <c r="L2769"/>
      <c r="M2769"/>
      <c r="N2769"/>
      <c r="O2769"/>
      <c r="P2769"/>
      <c r="Q2769"/>
      <c r="R2769"/>
    </row>
    <row r="2770" spans="1:18" s="16" customFormat="1" x14ac:dyDescent="0.25">
      <c r="A2770"/>
      <c r="B2770" s="18"/>
      <c r="D2770"/>
      <c r="E2770"/>
      <c r="F2770"/>
      <c r="G2770"/>
      <c r="H2770"/>
      <c r="I2770"/>
      <c r="J2770"/>
      <c r="K2770"/>
      <c r="L2770"/>
      <c r="M2770"/>
      <c r="N2770"/>
      <c r="O2770"/>
      <c r="P2770"/>
      <c r="Q2770"/>
      <c r="R2770"/>
    </row>
    <row r="2771" spans="1:18" s="16" customFormat="1" x14ac:dyDescent="0.25">
      <c r="A2771"/>
      <c r="B2771" s="18"/>
      <c r="D2771"/>
      <c r="E2771"/>
      <c r="F2771"/>
      <c r="G2771"/>
      <c r="H2771"/>
      <c r="I2771"/>
      <c r="J2771"/>
      <c r="K2771"/>
      <c r="L2771"/>
      <c r="M2771"/>
      <c r="N2771"/>
      <c r="O2771"/>
      <c r="P2771"/>
      <c r="Q2771"/>
      <c r="R2771"/>
    </row>
    <row r="2772" spans="1:18" s="16" customFormat="1" x14ac:dyDescent="0.25">
      <c r="A2772"/>
      <c r="B2772" s="18"/>
      <c r="D2772"/>
      <c r="E2772"/>
      <c r="F2772"/>
      <c r="G2772"/>
      <c r="H2772"/>
      <c r="I2772"/>
      <c r="J2772"/>
      <c r="K2772"/>
      <c r="L2772"/>
      <c r="M2772"/>
      <c r="N2772"/>
      <c r="O2772"/>
      <c r="P2772"/>
      <c r="Q2772"/>
      <c r="R2772"/>
    </row>
    <row r="2773" spans="1:18" s="16" customFormat="1" x14ac:dyDescent="0.25">
      <c r="A2773"/>
      <c r="B2773" s="18"/>
      <c r="D2773"/>
      <c r="E2773"/>
      <c r="F2773"/>
      <c r="G2773"/>
      <c r="H2773"/>
      <c r="I2773"/>
      <c r="J2773"/>
      <c r="K2773"/>
      <c r="L2773"/>
      <c r="M2773"/>
      <c r="N2773"/>
      <c r="O2773"/>
      <c r="P2773"/>
      <c r="Q2773"/>
      <c r="R2773"/>
    </row>
    <row r="2774" spans="1:18" s="16" customFormat="1" x14ac:dyDescent="0.25">
      <c r="A2774"/>
      <c r="B2774" s="18"/>
      <c r="D2774"/>
      <c r="E2774"/>
      <c r="F2774"/>
      <c r="G2774"/>
      <c r="H2774"/>
      <c r="I2774"/>
      <c r="J2774"/>
      <c r="K2774"/>
      <c r="L2774"/>
      <c r="M2774"/>
      <c r="N2774"/>
      <c r="O2774"/>
      <c r="P2774"/>
      <c r="Q2774"/>
      <c r="R2774"/>
    </row>
    <row r="2775" spans="1:18" s="16" customFormat="1" x14ac:dyDescent="0.25">
      <c r="A2775"/>
      <c r="B2775" s="18"/>
      <c r="D2775"/>
      <c r="E2775"/>
      <c r="F2775"/>
      <c r="G2775"/>
      <c r="H2775"/>
      <c r="I2775"/>
      <c r="J2775"/>
      <c r="K2775"/>
      <c r="L2775"/>
      <c r="M2775"/>
      <c r="N2775"/>
      <c r="O2775"/>
      <c r="P2775"/>
      <c r="Q2775"/>
      <c r="R2775"/>
    </row>
    <row r="2776" spans="1:18" s="16" customFormat="1" x14ac:dyDescent="0.25">
      <c r="A2776"/>
      <c r="B2776" s="18"/>
      <c r="D2776"/>
      <c r="E2776"/>
      <c r="F2776"/>
      <c r="G2776"/>
      <c r="H2776"/>
      <c r="I2776"/>
      <c r="J2776"/>
      <c r="K2776"/>
      <c r="L2776"/>
      <c r="M2776"/>
      <c r="N2776"/>
      <c r="O2776"/>
      <c r="P2776"/>
      <c r="Q2776"/>
      <c r="R2776"/>
    </row>
    <row r="2777" spans="1:18" s="16" customFormat="1" x14ac:dyDescent="0.25">
      <c r="A2777"/>
      <c r="B2777" s="18"/>
      <c r="D2777"/>
      <c r="E2777"/>
      <c r="F2777"/>
      <c r="G2777"/>
      <c r="H2777"/>
      <c r="I2777"/>
      <c r="J2777"/>
      <c r="K2777"/>
      <c r="L2777"/>
      <c r="M2777"/>
      <c r="N2777"/>
      <c r="O2777"/>
      <c r="P2777"/>
      <c r="Q2777"/>
      <c r="R2777"/>
    </row>
    <row r="2778" spans="1:18" s="16" customFormat="1" x14ac:dyDescent="0.25">
      <c r="A2778"/>
      <c r="B2778" s="18"/>
      <c r="D2778"/>
      <c r="E2778"/>
      <c r="F2778"/>
      <c r="G2778"/>
      <c r="H2778"/>
      <c r="I2778"/>
      <c r="J2778"/>
      <c r="K2778"/>
      <c r="L2778"/>
      <c r="M2778"/>
      <c r="N2778"/>
      <c r="O2778"/>
      <c r="P2778"/>
      <c r="Q2778"/>
      <c r="R2778"/>
    </row>
    <row r="2779" spans="1:18" s="16" customFormat="1" x14ac:dyDescent="0.25">
      <c r="A2779"/>
      <c r="B2779" s="18"/>
      <c r="D2779"/>
      <c r="E2779"/>
      <c r="F2779"/>
      <c r="G2779"/>
      <c r="H2779"/>
      <c r="I2779"/>
      <c r="J2779"/>
      <c r="K2779"/>
      <c r="L2779"/>
      <c r="M2779"/>
      <c r="N2779"/>
      <c r="O2779"/>
      <c r="P2779"/>
      <c r="Q2779"/>
      <c r="R2779"/>
    </row>
    <row r="2780" spans="1:18" s="16" customFormat="1" x14ac:dyDescent="0.25">
      <c r="A2780"/>
      <c r="B2780" s="18"/>
      <c r="D2780"/>
      <c r="E2780"/>
      <c r="F2780"/>
      <c r="G2780"/>
      <c r="H2780"/>
      <c r="I2780"/>
      <c r="J2780"/>
      <c r="K2780"/>
      <c r="L2780"/>
      <c r="M2780"/>
      <c r="N2780"/>
      <c r="O2780"/>
      <c r="P2780"/>
      <c r="Q2780"/>
      <c r="R2780"/>
    </row>
    <row r="2781" spans="1:18" s="16" customFormat="1" x14ac:dyDescent="0.25">
      <c r="A2781"/>
      <c r="B2781" s="18"/>
      <c r="D2781"/>
      <c r="E2781"/>
      <c r="F2781"/>
      <c r="G2781"/>
      <c r="H2781"/>
      <c r="I2781"/>
      <c r="J2781"/>
      <c r="K2781"/>
      <c r="L2781"/>
      <c r="M2781"/>
      <c r="N2781"/>
      <c r="O2781"/>
      <c r="P2781"/>
      <c r="Q2781"/>
      <c r="R2781"/>
    </row>
    <row r="2782" spans="1:18" s="16" customFormat="1" x14ac:dyDescent="0.25">
      <c r="A2782"/>
      <c r="B2782" s="18"/>
      <c r="D2782"/>
      <c r="E2782"/>
      <c r="F2782"/>
      <c r="G2782"/>
      <c r="H2782"/>
      <c r="I2782"/>
      <c r="J2782"/>
      <c r="K2782"/>
      <c r="L2782"/>
      <c r="M2782"/>
      <c r="N2782"/>
      <c r="O2782"/>
      <c r="P2782"/>
      <c r="Q2782"/>
      <c r="R2782"/>
    </row>
    <row r="2783" spans="1:18" s="16" customFormat="1" x14ac:dyDescent="0.25">
      <c r="A2783"/>
      <c r="B2783" s="18"/>
      <c r="D2783"/>
      <c r="E2783"/>
      <c r="F2783"/>
      <c r="G2783"/>
      <c r="H2783"/>
      <c r="I2783"/>
      <c r="J2783"/>
      <c r="K2783"/>
      <c r="L2783"/>
      <c r="M2783"/>
      <c r="N2783"/>
      <c r="O2783"/>
      <c r="P2783"/>
      <c r="Q2783"/>
      <c r="R2783"/>
    </row>
    <row r="2784" spans="1:18" s="16" customFormat="1" x14ac:dyDescent="0.25">
      <c r="A2784"/>
      <c r="B2784" s="18"/>
      <c r="D2784"/>
      <c r="E2784"/>
      <c r="F2784"/>
      <c r="G2784"/>
      <c r="H2784"/>
      <c r="I2784"/>
      <c r="J2784"/>
      <c r="K2784"/>
      <c r="L2784"/>
      <c r="M2784"/>
      <c r="N2784"/>
      <c r="O2784"/>
      <c r="P2784"/>
      <c r="Q2784"/>
      <c r="R2784"/>
    </row>
    <row r="2785" spans="1:18" s="16" customFormat="1" x14ac:dyDescent="0.25">
      <c r="A2785"/>
      <c r="B2785" s="18"/>
      <c r="D2785"/>
      <c r="E2785"/>
      <c r="F2785"/>
      <c r="G2785"/>
      <c r="H2785"/>
      <c r="I2785"/>
      <c r="J2785"/>
      <c r="K2785"/>
      <c r="L2785"/>
      <c r="M2785"/>
      <c r="N2785"/>
      <c r="O2785"/>
      <c r="P2785"/>
      <c r="Q2785"/>
      <c r="R2785"/>
    </row>
    <row r="2786" spans="1:18" s="16" customFormat="1" x14ac:dyDescent="0.25">
      <c r="A2786"/>
      <c r="B2786" s="18"/>
      <c r="D2786"/>
      <c r="E2786"/>
      <c r="F2786"/>
      <c r="G2786"/>
      <c r="H2786"/>
      <c r="I2786"/>
      <c r="J2786"/>
      <c r="K2786"/>
      <c r="L2786"/>
      <c r="M2786"/>
      <c r="N2786"/>
      <c r="O2786"/>
      <c r="P2786"/>
      <c r="Q2786"/>
      <c r="R2786"/>
    </row>
    <row r="2787" spans="1:18" s="16" customFormat="1" x14ac:dyDescent="0.25">
      <c r="A2787"/>
      <c r="B2787" s="18"/>
      <c r="D2787"/>
      <c r="E2787"/>
      <c r="F2787"/>
      <c r="G2787"/>
      <c r="H2787"/>
      <c r="I2787"/>
      <c r="J2787"/>
      <c r="K2787"/>
      <c r="L2787"/>
      <c r="M2787"/>
      <c r="N2787"/>
      <c r="O2787"/>
      <c r="P2787"/>
      <c r="Q2787"/>
      <c r="R2787"/>
    </row>
    <row r="2788" spans="1:18" s="16" customFormat="1" x14ac:dyDescent="0.25">
      <c r="A2788"/>
      <c r="B2788" s="18"/>
      <c r="D2788"/>
      <c r="E2788"/>
      <c r="F2788"/>
      <c r="G2788"/>
      <c r="H2788"/>
      <c r="I2788"/>
      <c r="J2788"/>
      <c r="K2788"/>
      <c r="L2788"/>
      <c r="M2788"/>
      <c r="N2788"/>
      <c r="O2788"/>
      <c r="P2788"/>
      <c r="Q2788"/>
      <c r="R2788"/>
    </row>
    <row r="2789" spans="1:18" s="16" customFormat="1" x14ac:dyDescent="0.25">
      <c r="A2789"/>
      <c r="B2789" s="18"/>
      <c r="D2789"/>
      <c r="E2789"/>
      <c r="F2789"/>
      <c r="G2789"/>
      <c r="H2789"/>
      <c r="I2789"/>
      <c r="J2789"/>
      <c r="K2789"/>
      <c r="L2789"/>
      <c r="M2789"/>
      <c r="N2789"/>
      <c r="O2789"/>
      <c r="P2789"/>
      <c r="Q2789"/>
      <c r="R2789"/>
    </row>
    <row r="2790" spans="1:18" s="16" customFormat="1" x14ac:dyDescent="0.25">
      <c r="A2790"/>
      <c r="B2790" s="18"/>
      <c r="D2790"/>
      <c r="E2790"/>
      <c r="F2790"/>
      <c r="G2790"/>
      <c r="H2790"/>
      <c r="I2790"/>
      <c r="J2790"/>
      <c r="K2790"/>
      <c r="L2790"/>
      <c r="M2790"/>
      <c r="N2790"/>
      <c r="O2790"/>
      <c r="P2790"/>
      <c r="Q2790"/>
      <c r="R2790"/>
    </row>
    <row r="2791" spans="1:18" s="16" customFormat="1" x14ac:dyDescent="0.25">
      <c r="A2791"/>
      <c r="B2791" s="18"/>
      <c r="D2791"/>
      <c r="E2791"/>
      <c r="F2791"/>
      <c r="G2791"/>
      <c r="H2791"/>
      <c r="I2791"/>
      <c r="J2791"/>
      <c r="K2791"/>
      <c r="L2791"/>
      <c r="M2791"/>
      <c r="N2791"/>
      <c r="O2791"/>
      <c r="P2791"/>
      <c r="Q2791"/>
      <c r="R2791"/>
    </row>
    <row r="2792" spans="1:18" s="16" customFormat="1" x14ac:dyDescent="0.25">
      <c r="A2792"/>
      <c r="B2792" s="18"/>
      <c r="D2792"/>
      <c r="E2792"/>
      <c r="F2792"/>
      <c r="G2792"/>
      <c r="H2792"/>
      <c r="I2792"/>
      <c r="J2792"/>
      <c r="K2792"/>
      <c r="L2792"/>
      <c r="M2792"/>
      <c r="N2792"/>
      <c r="O2792"/>
      <c r="P2792"/>
      <c r="Q2792"/>
      <c r="R2792"/>
    </row>
    <row r="2793" spans="1:18" s="16" customFormat="1" x14ac:dyDescent="0.25">
      <c r="A2793"/>
      <c r="B2793" s="18"/>
      <c r="D2793"/>
      <c r="E2793"/>
      <c r="F2793"/>
      <c r="G2793"/>
      <c r="H2793"/>
      <c r="I2793"/>
      <c r="J2793"/>
      <c r="K2793"/>
      <c r="L2793"/>
      <c r="M2793"/>
      <c r="N2793"/>
      <c r="O2793"/>
      <c r="P2793"/>
      <c r="Q2793"/>
      <c r="R2793"/>
    </row>
    <row r="2794" spans="1:18" s="16" customFormat="1" x14ac:dyDescent="0.25">
      <c r="A2794"/>
      <c r="B2794" s="18"/>
      <c r="D2794"/>
      <c r="E2794"/>
      <c r="F2794"/>
      <c r="G2794"/>
      <c r="H2794"/>
      <c r="I2794"/>
      <c r="J2794"/>
      <c r="K2794"/>
      <c r="L2794"/>
      <c r="M2794"/>
      <c r="N2794"/>
      <c r="O2794"/>
      <c r="P2794"/>
      <c r="Q2794"/>
      <c r="R2794"/>
    </row>
    <row r="2795" spans="1:18" s="16" customFormat="1" x14ac:dyDescent="0.25">
      <c r="A2795"/>
      <c r="B2795" s="18"/>
      <c r="D2795"/>
      <c r="E2795"/>
      <c r="F2795"/>
      <c r="G2795"/>
      <c r="H2795"/>
      <c r="I2795"/>
      <c r="J2795"/>
      <c r="K2795"/>
      <c r="L2795"/>
      <c r="M2795"/>
      <c r="N2795"/>
      <c r="O2795"/>
      <c r="P2795"/>
      <c r="Q2795"/>
      <c r="R2795"/>
    </row>
    <row r="2796" spans="1:18" s="16" customFormat="1" x14ac:dyDescent="0.25">
      <c r="A2796"/>
      <c r="B2796" s="18"/>
      <c r="D2796"/>
      <c r="E2796"/>
      <c r="F2796"/>
      <c r="G2796"/>
      <c r="H2796"/>
      <c r="I2796"/>
      <c r="J2796"/>
      <c r="K2796"/>
      <c r="L2796"/>
      <c r="M2796"/>
      <c r="N2796"/>
      <c r="O2796"/>
      <c r="P2796"/>
      <c r="Q2796"/>
      <c r="R2796"/>
    </row>
    <row r="2797" spans="1:18" s="16" customFormat="1" x14ac:dyDescent="0.25">
      <c r="A2797"/>
      <c r="B2797" s="18"/>
      <c r="D2797"/>
      <c r="E2797"/>
      <c r="F2797"/>
      <c r="G2797"/>
      <c r="H2797"/>
      <c r="I2797"/>
      <c r="J2797"/>
      <c r="K2797"/>
      <c r="L2797"/>
      <c r="M2797"/>
      <c r="N2797"/>
      <c r="O2797"/>
      <c r="P2797"/>
      <c r="Q2797"/>
      <c r="R2797"/>
    </row>
    <row r="2798" spans="1:18" s="16" customFormat="1" x14ac:dyDescent="0.25">
      <c r="A2798"/>
      <c r="B2798" s="18"/>
      <c r="D2798"/>
      <c r="E2798"/>
      <c r="F2798"/>
      <c r="G2798"/>
      <c r="H2798"/>
      <c r="I2798"/>
      <c r="J2798"/>
      <c r="K2798"/>
      <c r="L2798"/>
      <c r="M2798"/>
      <c r="N2798"/>
      <c r="O2798"/>
      <c r="P2798"/>
      <c r="Q2798"/>
      <c r="R2798"/>
    </row>
    <row r="2799" spans="1:18" s="16" customFormat="1" x14ac:dyDescent="0.25">
      <c r="A2799"/>
      <c r="B2799" s="18"/>
      <c r="D2799"/>
      <c r="E2799"/>
      <c r="F2799"/>
      <c r="G2799"/>
      <c r="H2799"/>
      <c r="I2799"/>
      <c r="J2799"/>
      <c r="K2799"/>
      <c r="L2799"/>
      <c r="M2799"/>
      <c r="N2799"/>
      <c r="O2799"/>
      <c r="P2799"/>
      <c r="Q2799"/>
      <c r="R2799"/>
    </row>
    <row r="2800" spans="1:18" s="16" customFormat="1" x14ac:dyDescent="0.25">
      <c r="A2800"/>
      <c r="B2800" s="18"/>
      <c r="D2800"/>
      <c r="E2800"/>
      <c r="F2800"/>
      <c r="G2800"/>
      <c r="H2800"/>
      <c r="I2800"/>
      <c r="J2800"/>
      <c r="K2800"/>
      <c r="L2800"/>
      <c r="M2800"/>
      <c r="N2800"/>
      <c r="O2800"/>
      <c r="P2800"/>
      <c r="Q2800"/>
      <c r="R2800"/>
    </row>
    <row r="2801" spans="1:18" s="16" customFormat="1" x14ac:dyDescent="0.25">
      <c r="A2801"/>
      <c r="B2801" s="18"/>
      <c r="D2801"/>
      <c r="E2801"/>
      <c r="F2801"/>
      <c r="G2801"/>
      <c r="H2801"/>
      <c r="I2801"/>
      <c r="J2801"/>
      <c r="K2801"/>
      <c r="L2801"/>
      <c r="M2801"/>
      <c r="N2801"/>
      <c r="O2801"/>
      <c r="P2801"/>
      <c r="Q2801"/>
      <c r="R2801"/>
    </row>
    <row r="2802" spans="1:18" s="16" customFormat="1" x14ac:dyDescent="0.25">
      <c r="A2802"/>
      <c r="B2802" s="18"/>
      <c r="D2802"/>
      <c r="E2802"/>
      <c r="F2802"/>
      <c r="G2802"/>
      <c r="H2802"/>
      <c r="I2802"/>
      <c r="J2802"/>
      <c r="K2802"/>
      <c r="L2802"/>
      <c r="M2802"/>
      <c r="N2802"/>
      <c r="O2802"/>
      <c r="P2802"/>
      <c r="Q2802"/>
      <c r="R2802"/>
    </row>
    <row r="2803" spans="1:18" s="16" customFormat="1" x14ac:dyDescent="0.25">
      <c r="A2803"/>
      <c r="B2803" s="18"/>
      <c r="D2803"/>
      <c r="E2803"/>
      <c r="F2803"/>
      <c r="G2803"/>
      <c r="H2803"/>
      <c r="I2803"/>
      <c r="J2803"/>
      <c r="K2803"/>
      <c r="L2803"/>
      <c r="M2803"/>
      <c r="N2803"/>
      <c r="O2803"/>
      <c r="P2803"/>
      <c r="Q2803"/>
      <c r="R2803"/>
    </row>
    <row r="2804" spans="1:18" s="16" customFormat="1" x14ac:dyDescent="0.25">
      <c r="A2804"/>
      <c r="B2804" s="18"/>
      <c r="D2804"/>
      <c r="E2804"/>
      <c r="F2804"/>
      <c r="G2804"/>
      <c r="H2804"/>
      <c r="I2804"/>
      <c r="J2804"/>
      <c r="K2804"/>
      <c r="L2804"/>
      <c r="M2804"/>
      <c r="N2804"/>
      <c r="O2804"/>
      <c r="P2804"/>
      <c r="Q2804"/>
      <c r="R2804"/>
    </row>
    <row r="2805" spans="1:18" s="16" customFormat="1" x14ac:dyDescent="0.25">
      <c r="A2805"/>
      <c r="B2805" s="18"/>
      <c r="D2805"/>
      <c r="E2805"/>
      <c r="F2805"/>
      <c r="G2805"/>
      <c r="H2805"/>
      <c r="I2805"/>
      <c r="J2805"/>
      <c r="K2805"/>
      <c r="L2805"/>
      <c r="M2805"/>
      <c r="N2805"/>
      <c r="O2805"/>
      <c r="P2805"/>
      <c r="Q2805"/>
      <c r="R2805"/>
    </row>
    <row r="2806" spans="1:18" s="16" customFormat="1" x14ac:dyDescent="0.25">
      <c r="A2806"/>
      <c r="B2806" s="18"/>
      <c r="D2806"/>
      <c r="E2806"/>
      <c r="F2806"/>
      <c r="G2806"/>
      <c r="H2806"/>
      <c r="I2806"/>
      <c r="J2806"/>
      <c r="K2806"/>
      <c r="L2806"/>
      <c r="M2806"/>
      <c r="N2806"/>
      <c r="O2806"/>
      <c r="P2806"/>
      <c r="Q2806"/>
      <c r="R2806"/>
    </row>
    <row r="2807" spans="1:18" s="16" customFormat="1" x14ac:dyDescent="0.25">
      <c r="A2807"/>
      <c r="B2807" s="18"/>
      <c r="D2807"/>
      <c r="E2807"/>
      <c r="F2807"/>
      <c r="G2807"/>
      <c r="H2807"/>
      <c r="I2807"/>
      <c r="J2807"/>
      <c r="K2807"/>
      <c r="L2807"/>
      <c r="M2807"/>
      <c r="N2807"/>
      <c r="O2807"/>
      <c r="P2807"/>
      <c r="Q2807"/>
      <c r="R2807"/>
    </row>
    <row r="2808" spans="1:18" s="16" customFormat="1" x14ac:dyDescent="0.25">
      <c r="A2808"/>
      <c r="B2808" s="18"/>
      <c r="D2808"/>
      <c r="E2808"/>
      <c r="F2808"/>
      <c r="G2808"/>
      <c r="H2808"/>
      <c r="I2808"/>
      <c r="J2808"/>
      <c r="K2808"/>
      <c r="L2808"/>
      <c r="M2808"/>
      <c r="N2808"/>
      <c r="O2808"/>
      <c r="P2808"/>
      <c r="Q2808"/>
      <c r="R2808"/>
    </row>
    <row r="2809" spans="1:18" s="16" customFormat="1" x14ac:dyDescent="0.25">
      <c r="A2809"/>
      <c r="B2809" s="18"/>
      <c r="D2809"/>
      <c r="E2809"/>
      <c r="F2809"/>
      <c r="G2809"/>
      <c r="H2809"/>
      <c r="I2809"/>
      <c r="J2809"/>
      <c r="K2809"/>
      <c r="L2809"/>
      <c r="M2809"/>
      <c r="N2809"/>
      <c r="O2809"/>
      <c r="P2809"/>
      <c r="Q2809"/>
      <c r="R2809"/>
    </row>
    <row r="2810" spans="1:18" s="16" customFormat="1" x14ac:dyDescent="0.25">
      <c r="A2810"/>
      <c r="B2810" s="18"/>
      <c r="D2810"/>
      <c r="E2810"/>
      <c r="F2810"/>
      <c r="G2810"/>
      <c r="H2810"/>
      <c r="I2810"/>
      <c r="J2810"/>
      <c r="K2810"/>
      <c r="L2810"/>
      <c r="M2810"/>
      <c r="N2810"/>
      <c r="O2810"/>
      <c r="P2810"/>
      <c r="Q2810"/>
      <c r="R2810"/>
    </row>
    <row r="2811" spans="1:18" s="16" customFormat="1" x14ac:dyDescent="0.25">
      <c r="A2811"/>
      <c r="B2811" s="18"/>
      <c r="D2811"/>
      <c r="E2811"/>
      <c r="F2811"/>
      <c r="G2811"/>
      <c r="H2811"/>
      <c r="I2811"/>
      <c r="J2811"/>
      <c r="K2811"/>
      <c r="L2811"/>
      <c r="M2811"/>
      <c r="N2811"/>
      <c r="O2811"/>
      <c r="P2811"/>
      <c r="Q2811"/>
      <c r="R2811"/>
    </row>
    <row r="2812" spans="1:18" s="16" customFormat="1" x14ac:dyDescent="0.25">
      <c r="A2812"/>
      <c r="B2812" s="17"/>
      <c r="D2812"/>
      <c r="E2812"/>
      <c r="F2812"/>
      <c r="G2812"/>
      <c r="H2812"/>
      <c r="I2812"/>
      <c r="J2812"/>
      <c r="K2812"/>
      <c r="L2812"/>
      <c r="M2812"/>
      <c r="N2812"/>
      <c r="O2812"/>
      <c r="P2812"/>
      <c r="Q2812"/>
      <c r="R2812"/>
    </row>
    <row r="2813" spans="1:18" s="16" customFormat="1" x14ac:dyDescent="0.25">
      <c r="A2813"/>
      <c r="B2813" s="18"/>
      <c r="D2813"/>
      <c r="E2813"/>
      <c r="F2813"/>
      <c r="G2813"/>
      <c r="H2813"/>
      <c r="I2813"/>
      <c r="J2813"/>
      <c r="K2813"/>
      <c r="L2813"/>
      <c r="M2813"/>
      <c r="N2813"/>
      <c r="O2813"/>
      <c r="P2813"/>
      <c r="Q2813"/>
      <c r="R2813"/>
    </row>
    <row r="2814" spans="1:18" s="16" customFormat="1" x14ac:dyDescent="0.25">
      <c r="A2814"/>
      <c r="B2814" s="18"/>
      <c r="D2814"/>
      <c r="E2814"/>
      <c r="F2814"/>
      <c r="G2814"/>
      <c r="H2814"/>
      <c r="I2814"/>
      <c r="J2814"/>
      <c r="K2814"/>
      <c r="L2814"/>
      <c r="M2814"/>
      <c r="N2814"/>
      <c r="O2814"/>
      <c r="P2814"/>
      <c r="Q2814"/>
      <c r="R2814"/>
    </row>
    <row r="2815" spans="1:18" s="16" customFormat="1" x14ac:dyDescent="0.25">
      <c r="A2815"/>
      <c r="B2815" s="18"/>
      <c r="D2815"/>
      <c r="E2815"/>
      <c r="F2815"/>
      <c r="G2815"/>
      <c r="H2815"/>
      <c r="I2815"/>
      <c r="J2815"/>
      <c r="K2815"/>
      <c r="L2815"/>
      <c r="M2815"/>
      <c r="N2815"/>
      <c r="O2815"/>
      <c r="P2815"/>
      <c r="Q2815"/>
      <c r="R2815"/>
    </row>
    <row r="2816" spans="1:18" s="16" customFormat="1" x14ac:dyDescent="0.25">
      <c r="A2816"/>
      <c r="B2816" s="18"/>
      <c r="D2816"/>
      <c r="E2816"/>
      <c r="F2816"/>
      <c r="G2816"/>
      <c r="H2816"/>
      <c r="I2816"/>
      <c r="J2816"/>
      <c r="K2816"/>
      <c r="L2816"/>
      <c r="M2816"/>
      <c r="N2816"/>
      <c r="O2816"/>
      <c r="P2816"/>
      <c r="Q2816"/>
      <c r="R2816"/>
    </row>
    <row r="2817" spans="1:18" s="16" customFormat="1" x14ac:dyDescent="0.25">
      <c r="A2817"/>
      <c r="B2817" s="18"/>
      <c r="D2817"/>
      <c r="E2817"/>
      <c r="F2817"/>
      <c r="G2817"/>
      <c r="H2817"/>
      <c r="I2817"/>
      <c r="J2817"/>
      <c r="K2817"/>
      <c r="L2817"/>
      <c r="M2817"/>
      <c r="N2817"/>
      <c r="O2817"/>
      <c r="P2817"/>
      <c r="Q2817"/>
      <c r="R2817"/>
    </row>
    <row r="2818" spans="1:18" s="16" customFormat="1" x14ac:dyDescent="0.25">
      <c r="A2818"/>
      <c r="B2818" s="18"/>
      <c r="D2818"/>
      <c r="E2818"/>
      <c r="F2818"/>
      <c r="G2818"/>
      <c r="H2818"/>
      <c r="I2818"/>
      <c r="J2818"/>
      <c r="K2818"/>
      <c r="L2818"/>
      <c r="M2818"/>
      <c r="N2818"/>
      <c r="O2818"/>
      <c r="P2818"/>
      <c r="Q2818"/>
      <c r="R2818"/>
    </row>
    <row r="2819" spans="1:18" s="16" customFormat="1" x14ac:dyDescent="0.25">
      <c r="A2819"/>
      <c r="B2819" s="18"/>
      <c r="D2819"/>
      <c r="E2819"/>
      <c r="F2819"/>
      <c r="G2819"/>
      <c r="H2819"/>
      <c r="I2819"/>
      <c r="J2819"/>
      <c r="K2819"/>
      <c r="L2819"/>
      <c r="M2819"/>
      <c r="N2819"/>
      <c r="O2819"/>
      <c r="P2819"/>
      <c r="Q2819"/>
      <c r="R2819"/>
    </row>
    <row r="2820" spans="1:18" s="16" customFormat="1" x14ac:dyDescent="0.25">
      <c r="A2820"/>
      <c r="B2820" s="18"/>
      <c r="D2820"/>
      <c r="E2820"/>
      <c r="F2820"/>
      <c r="G2820"/>
      <c r="H2820"/>
      <c r="I2820"/>
      <c r="J2820"/>
      <c r="K2820"/>
      <c r="L2820"/>
      <c r="M2820"/>
      <c r="N2820"/>
      <c r="O2820"/>
      <c r="P2820"/>
      <c r="Q2820"/>
      <c r="R2820"/>
    </row>
    <row r="2821" spans="1:18" s="16" customFormat="1" x14ac:dyDescent="0.25">
      <c r="A2821"/>
      <c r="B2821" s="18"/>
      <c r="D2821"/>
      <c r="E2821"/>
      <c r="F2821"/>
      <c r="G2821"/>
      <c r="H2821"/>
      <c r="I2821"/>
      <c r="J2821"/>
      <c r="K2821"/>
      <c r="L2821"/>
      <c r="M2821"/>
      <c r="N2821"/>
      <c r="O2821"/>
      <c r="P2821"/>
      <c r="Q2821"/>
      <c r="R2821"/>
    </row>
    <row r="2822" spans="1:18" s="16" customFormat="1" x14ac:dyDescent="0.25">
      <c r="A2822"/>
      <c r="B2822" s="18"/>
      <c r="D2822"/>
      <c r="E2822"/>
      <c r="F2822"/>
      <c r="G2822"/>
      <c r="H2822"/>
      <c r="I2822"/>
      <c r="J2822"/>
      <c r="K2822"/>
      <c r="L2822"/>
      <c r="M2822"/>
      <c r="N2822"/>
      <c r="O2822"/>
      <c r="P2822"/>
      <c r="Q2822"/>
      <c r="R2822"/>
    </row>
    <row r="2823" spans="1:18" s="16" customFormat="1" x14ac:dyDescent="0.25">
      <c r="A2823"/>
      <c r="B2823" s="18"/>
      <c r="D2823"/>
      <c r="E2823"/>
      <c r="F2823"/>
      <c r="G2823"/>
      <c r="H2823"/>
      <c r="I2823"/>
      <c r="J2823"/>
      <c r="K2823"/>
      <c r="L2823"/>
      <c r="M2823"/>
      <c r="N2823"/>
      <c r="O2823"/>
      <c r="P2823"/>
      <c r="Q2823"/>
      <c r="R2823"/>
    </row>
    <row r="2824" spans="1:18" s="16" customFormat="1" x14ac:dyDescent="0.25">
      <c r="A2824"/>
      <c r="B2824" s="18"/>
      <c r="D2824"/>
      <c r="E2824"/>
      <c r="F2824"/>
      <c r="G2824"/>
      <c r="H2824"/>
      <c r="I2824"/>
      <c r="J2824"/>
      <c r="K2824"/>
      <c r="L2824"/>
      <c r="M2824"/>
      <c r="N2824"/>
      <c r="O2824"/>
      <c r="P2824"/>
      <c r="Q2824"/>
      <c r="R2824"/>
    </row>
    <row r="2825" spans="1:18" s="16" customFormat="1" x14ac:dyDescent="0.25">
      <c r="A2825"/>
      <c r="B2825" s="18"/>
      <c r="D2825"/>
      <c r="E2825"/>
      <c r="F2825"/>
      <c r="G2825"/>
      <c r="H2825"/>
      <c r="I2825"/>
      <c r="J2825"/>
      <c r="K2825"/>
      <c r="L2825"/>
      <c r="M2825"/>
      <c r="N2825"/>
      <c r="O2825"/>
      <c r="P2825"/>
      <c r="Q2825"/>
      <c r="R2825"/>
    </row>
    <row r="2826" spans="1:18" s="16" customFormat="1" x14ac:dyDescent="0.25">
      <c r="A2826"/>
      <c r="B2826" s="18"/>
      <c r="D2826"/>
      <c r="E2826"/>
      <c r="F2826"/>
      <c r="G2826"/>
      <c r="H2826"/>
      <c r="I2826"/>
      <c r="J2826"/>
      <c r="K2826"/>
      <c r="L2826"/>
      <c r="M2826"/>
      <c r="N2826"/>
      <c r="O2826"/>
      <c r="P2826"/>
      <c r="Q2826"/>
      <c r="R2826"/>
    </row>
    <row r="2827" spans="1:18" s="16" customFormat="1" x14ac:dyDescent="0.25">
      <c r="A2827"/>
      <c r="B2827" s="18"/>
      <c r="D2827"/>
      <c r="E2827"/>
      <c r="F2827"/>
      <c r="G2827"/>
      <c r="H2827"/>
      <c r="I2827"/>
      <c r="J2827"/>
      <c r="K2827"/>
      <c r="L2827"/>
      <c r="M2827"/>
      <c r="N2827"/>
      <c r="O2827"/>
      <c r="P2827"/>
      <c r="Q2827"/>
      <c r="R2827"/>
    </row>
    <row r="2828" spans="1:18" s="16" customFormat="1" x14ac:dyDescent="0.25">
      <c r="A2828"/>
      <c r="B2828" s="18"/>
      <c r="D2828"/>
      <c r="E2828"/>
      <c r="F2828"/>
      <c r="G2828"/>
      <c r="H2828"/>
      <c r="I2828"/>
      <c r="J2828"/>
      <c r="K2828"/>
      <c r="L2828"/>
      <c r="M2828"/>
      <c r="N2828"/>
      <c r="O2828"/>
      <c r="P2828"/>
      <c r="Q2828"/>
      <c r="R2828"/>
    </row>
    <row r="2829" spans="1:18" s="16" customFormat="1" x14ac:dyDescent="0.25">
      <c r="A2829"/>
      <c r="B2829" s="18"/>
      <c r="D2829"/>
      <c r="E2829"/>
      <c r="F2829"/>
      <c r="G2829"/>
      <c r="H2829"/>
      <c r="I2829"/>
      <c r="J2829"/>
      <c r="K2829"/>
      <c r="L2829"/>
      <c r="M2829"/>
      <c r="N2829"/>
      <c r="O2829"/>
      <c r="P2829"/>
      <c r="Q2829"/>
      <c r="R2829"/>
    </row>
    <row r="2830" spans="1:18" s="16" customFormat="1" x14ac:dyDescent="0.25">
      <c r="A2830"/>
      <c r="B2830" s="18"/>
      <c r="D2830"/>
      <c r="E2830"/>
      <c r="F2830"/>
      <c r="G2830"/>
      <c r="H2830"/>
      <c r="I2830"/>
      <c r="J2830"/>
      <c r="K2830"/>
      <c r="L2830"/>
      <c r="M2830"/>
      <c r="N2830"/>
      <c r="O2830"/>
      <c r="P2830"/>
      <c r="Q2830"/>
      <c r="R2830"/>
    </row>
    <row r="2831" spans="1:18" s="16" customFormat="1" x14ac:dyDescent="0.25">
      <c r="A2831"/>
      <c r="B2831" s="18"/>
      <c r="D2831"/>
      <c r="E2831"/>
      <c r="F2831"/>
      <c r="G2831"/>
      <c r="H2831"/>
      <c r="I2831"/>
      <c r="J2831"/>
      <c r="K2831"/>
      <c r="L2831"/>
      <c r="M2831"/>
      <c r="N2831"/>
      <c r="O2831"/>
      <c r="P2831"/>
      <c r="Q2831"/>
      <c r="R2831"/>
    </row>
    <row r="2832" spans="1:18" s="16" customFormat="1" x14ac:dyDescent="0.25">
      <c r="A2832"/>
      <c r="B2832" s="18"/>
      <c r="D2832"/>
      <c r="E2832"/>
      <c r="F2832"/>
      <c r="G2832"/>
      <c r="H2832"/>
      <c r="I2832"/>
      <c r="J2832"/>
      <c r="K2832"/>
      <c r="L2832"/>
      <c r="M2832"/>
      <c r="N2832"/>
      <c r="O2832"/>
      <c r="P2832"/>
      <c r="Q2832"/>
      <c r="R2832"/>
    </row>
    <row r="2833" spans="1:18" s="16" customFormat="1" x14ac:dyDescent="0.25">
      <c r="A2833"/>
      <c r="B2833" s="18"/>
      <c r="D2833"/>
      <c r="E2833"/>
      <c r="F2833"/>
      <c r="G2833"/>
      <c r="H2833"/>
      <c r="I2833"/>
      <c r="J2833"/>
      <c r="K2833"/>
      <c r="L2833"/>
      <c r="M2833"/>
      <c r="N2833"/>
      <c r="O2833"/>
      <c r="P2833"/>
      <c r="Q2833"/>
      <c r="R2833"/>
    </row>
    <row r="2834" spans="1:18" s="16" customFormat="1" x14ac:dyDescent="0.25">
      <c r="A2834"/>
      <c r="B2834" s="18"/>
      <c r="D2834"/>
      <c r="E2834"/>
      <c r="F2834"/>
      <c r="G2834"/>
      <c r="H2834"/>
      <c r="I2834"/>
      <c r="J2834"/>
      <c r="K2834"/>
      <c r="L2834"/>
      <c r="M2834"/>
      <c r="N2834"/>
      <c r="O2834"/>
      <c r="P2834"/>
      <c r="Q2834"/>
      <c r="R2834"/>
    </row>
    <row r="2835" spans="1:18" s="16" customFormat="1" x14ac:dyDescent="0.25">
      <c r="A2835"/>
      <c r="B2835" s="18"/>
      <c r="D2835"/>
      <c r="E2835"/>
      <c r="F2835"/>
      <c r="G2835"/>
      <c r="H2835"/>
      <c r="I2835"/>
      <c r="J2835"/>
      <c r="K2835"/>
      <c r="L2835"/>
      <c r="M2835"/>
      <c r="N2835"/>
      <c r="O2835"/>
      <c r="P2835"/>
      <c r="Q2835"/>
      <c r="R2835"/>
    </row>
    <row r="2836" spans="1:18" s="16" customFormat="1" x14ac:dyDescent="0.25">
      <c r="A2836"/>
      <c r="B2836" s="18"/>
      <c r="D2836"/>
      <c r="E2836"/>
      <c r="F2836"/>
      <c r="G2836"/>
      <c r="H2836"/>
      <c r="I2836"/>
      <c r="J2836"/>
      <c r="K2836"/>
      <c r="L2836"/>
      <c r="M2836"/>
      <c r="N2836"/>
      <c r="O2836"/>
      <c r="P2836"/>
      <c r="Q2836"/>
      <c r="R2836"/>
    </row>
    <row r="2837" spans="1:18" s="16" customFormat="1" x14ac:dyDescent="0.25">
      <c r="A2837"/>
      <c r="B2837" s="18"/>
      <c r="D2837"/>
      <c r="E2837"/>
      <c r="F2837"/>
      <c r="G2837"/>
      <c r="H2837"/>
      <c r="I2837"/>
      <c r="J2837"/>
      <c r="K2837"/>
      <c r="L2837"/>
      <c r="M2837"/>
      <c r="N2837"/>
      <c r="O2837"/>
      <c r="P2837"/>
      <c r="Q2837"/>
      <c r="R2837"/>
    </row>
    <row r="2838" spans="1:18" s="16" customFormat="1" x14ac:dyDescent="0.25">
      <c r="A2838"/>
      <c r="B2838" s="18"/>
      <c r="D2838"/>
      <c r="E2838"/>
      <c r="F2838"/>
      <c r="G2838"/>
      <c r="H2838"/>
      <c r="I2838"/>
      <c r="J2838"/>
      <c r="K2838"/>
      <c r="L2838"/>
      <c r="M2838"/>
      <c r="N2838"/>
      <c r="O2838"/>
      <c r="P2838"/>
      <c r="Q2838"/>
      <c r="R2838"/>
    </row>
    <row r="2839" spans="1:18" s="16" customFormat="1" x14ac:dyDescent="0.25">
      <c r="A2839"/>
      <c r="B2839" s="18"/>
      <c r="D2839"/>
      <c r="E2839"/>
      <c r="F2839"/>
      <c r="G2839"/>
      <c r="H2839"/>
      <c r="I2839"/>
      <c r="J2839"/>
      <c r="K2839"/>
      <c r="L2839"/>
      <c r="M2839"/>
      <c r="N2839"/>
      <c r="O2839"/>
      <c r="P2839"/>
      <c r="Q2839"/>
      <c r="R2839"/>
    </row>
    <row r="2840" spans="1:18" s="16" customFormat="1" x14ac:dyDescent="0.25">
      <c r="A2840"/>
      <c r="B2840" s="18"/>
      <c r="D2840"/>
      <c r="E2840"/>
      <c r="F2840"/>
      <c r="G2840"/>
      <c r="H2840"/>
      <c r="I2840"/>
      <c r="J2840"/>
      <c r="K2840"/>
      <c r="L2840"/>
      <c r="M2840"/>
      <c r="N2840"/>
      <c r="O2840"/>
      <c r="P2840"/>
      <c r="Q2840"/>
      <c r="R2840"/>
    </row>
    <row r="2841" spans="1:18" s="16" customFormat="1" x14ac:dyDescent="0.25">
      <c r="A2841"/>
      <c r="B2841" s="18"/>
      <c r="D2841"/>
      <c r="E2841"/>
      <c r="F2841"/>
      <c r="G2841"/>
      <c r="H2841"/>
      <c r="I2841"/>
      <c r="J2841"/>
      <c r="K2841"/>
      <c r="L2841"/>
      <c r="M2841"/>
      <c r="N2841"/>
      <c r="O2841"/>
      <c r="P2841"/>
      <c r="Q2841"/>
      <c r="R2841"/>
    </row>
    <row r="2842" spans="1:18" s="16" customFormat="1" x14ac:dyDescent="0.25">
      <c r="A2842"/>
      <c r="B2842" s="18"/>
      <c r="D2842"/>
      <c r="E2842"/>
      <c r="F2842"/>
      <c r="G2842"/>
      <c r="H2842"/>
      <c r="I2842"/>
      <c r="J2842"/>
      <c r="K2842"/>
      <c r="L2842"/>
      <c r="M2842"/>
      <c r="N2842"/>
      <c r="O2842"/>
      <c r="P2842"/>
      <c r="Q2842"/>
      <c r="R2842"/>
    </row>
    <row r="2843" spans="1:18" s="16" customFormat="1" x14ac:dyDescent="0.25">
      <c r="A2843"/>
      <c r="B2843" s="18"/>
      <c r="D2843"/>
      <c r="E2843"/>
      <c r="F2843"/>
      <c r="G2843"/>
      <c r="H2843"/>
      <c r="I2843"/>
      <c r="J2843"/>
      <c r="K2843"/>
      <c r="L2843"/>
      <c r="M2843"/>
      <c r="N2843"/>
      <c r="O2843"/>
      <c r="P2843"/>
      <c r="Q2843"/>
      <c r="R2843"/>
    </row>
    <row r="2844" spans="1:18" s="16" customFormat="1" x14ac:dyDescent="0.25">
      <c r="A2844"/>
      <c r="B2844" s="18"/>
      <c r="D2844"/>
      <c r="E2844"/>
      <c r="F2844"/>
      <c r="G2844"/>
      <c r="H2844"/>
      <c r="I2844"/>
      <c r="J2844"/>
      <c r="K2844"/>
      <c r="L2844"/>
      <c r="M2844"/>
      <c r="N2844"/>
      <c r="O2844"/>
      <c r="P2844"/>
      <c r="Q2844"/>
      <c r="R2844"/>
    </row>
    <row r="2845" spans="1:18" s="16" customFormat="1" x14ac:dyDescent="0.25">
      <c r="A2845"/>
      <c r="B2845" s="18"/>
      <c r="D2845"/>
      <c r="E2845"/>
      <c r="F2845"/>
      <c r="G2845"/>
      <c r="H2845"/>
      <c r="I2845"/>
      <c r="J2845"/>
      <c r="K2845"/>
      <c r="L2845"/>
      <c r="M2845"/>
      <c r="N2845"/>
      <c r="O2845"/>
      <c r="P2845"/>
      <c r="Q2845"/>
      <c r="R2845"/>
    </row>
    <row r="2846" spans="1:18" s="16" customFormat="1" x14ac:dyDescent="0.25">
      <c r="A2846"/>
      <c r="B2846" s="18"/>
      <c r="D2846"/>
      <c r="E2846"/>
      <c r="F2846"/>
      <c r="G2846"/>
      <c r="H2846"/>
      <c r="I2846"/>
      <c r="J2846"/>
      <c r="K2846"/>
      <c r="L2846"/>
      <c r="M2846"/>
      <c r="N2846"/>
      <c r="O2846"/>
      <c r="P2846"/>
      <c r="Q2846"/>
      <c r="R2846"/>
    </row>
    <row r="2847" spans="1:18" s="16" customFormat="1" x14ac:dyDescent="0.25">
      <c r="A2847"/>
      <c r="B2847" s="18"/>
      <c r="D2847"/>
      <c r="E2847"/>
      <c r="F2847"/>
      <c r="G2847"/>
      <c r="H2847"/>
      <c r="I2847"/>
      <c r="J2847"/>
      <c r="K2847"/>
      <c r="L2847"/>
      <c r="M2847"/>
      <c r="N2847"/>
      <c r="O2847"/>
      <c r="P2847"/>
      <c r="Q2847"/>
      <c r="R2847"/>
    </row>
    <row r="2848" spans="1:18" s="16" customFormat="1" x14ac:dyDescent="0.25">
      <c r="A2848"/>
      <c r="B2848" s="18"/>
      <c r="D2848"/>
      <c r="E2848"/>
      <c r="F2848"/>
      <c r="G2848"/>
      <c r="H2848"/>
      <c r="I2848"/>
      <c r="J2848"/>
      <c r="K2848"/>
      <c r="L2848"/>
      <c r="M2848"/>
      <c r="N2848"/>
      <c r="O2848"/>
      <c r="P2848"/>
      <c r="Q2848"/>
      <c r="R2848"/>
    </row>
    <row r="2849" spans="1:18" s="16" customFormat="1" x14ac:dyDescent="0.25">
      <c r="A2849"/>
      <c r="B2849" s="18"/>
      <c r="D2849"/>
      <c r="E2849"/>
      <c r="F2849"/>
      <c r="G2849"/>
      <c r="H2849"/>
      <c r="I2849"/>
      <c r="J2849"/>
      <c r="K2849"/>
      <c r="L2849"/>
      <c r="M2849"/>
      <c r="N2849"/>
      <c r="O2849"/>
      <c r="P2849"/>
      <c r="Q2849"/>
      <c r="R2849"/>
    </row>
    <row r="2850" spans="1:18" s="16" customFormat="1" x14ac:dyDescent="0.25">
      <c r="A2850"/>
      <c r="B2850" s="18"/>
      <c r="D2850"/>
      <c r="E2850"/>
      <c r="F2850"/>
      <c r="G2850"/>
      <c r="H2850"/>
      <c r="I2850"/>
      <c r="J2850"/>
      <c r="K2850"/>
      <c r="L2850"/>
      <c r="M2850"/>
      <c r="N2850"/>
      <c r="O2850"/>
      <c r="P2850"/>
      <c r="Q2850"/>
      <c r="R2850"/>
    </row>
    <row r="2851" spans="1:18" s="16" customFormat="1" x14ac:dyDescent="0.25">
      <c r="A2851"/>
      <c r="B2851" s="18"/>
      <c r="D2851"/>
      <c r="E2851"/>
      <c r="F2851"/>
      <c r="G2851"/>
      <c r="H2851"/>
      <c r="I2851"/>
      <c r="J2851"/>
      <c r="K2851"/>
      <c r="L2851"/>
      <c r="M2851"/>
      <c r="N2851"/>
      <c r="O2851"/>
      <c r="P2851"/>
      <c r="Q2851"/>
      <c r="R2851"/>
    </row>
    <row r="2852" spans="1:18" s="16" customFormat="1" x14ac:dyDescent="0.25">
      <c r="A2852"/>
      <c r="B2852" s="18"/>
      <c r="D2852"/>
      <c r="E2852"/>
      <c r="F2852"/>
      <c r="G2852"/>
      <c r="H2852"/>
      <c r="I2852"/>
      <c r="J2852"/>
      <c r="K2852"/>
      <c r="L2852"/>
      <c r="M2852"/>
      <c r="N2852"/>
      <c r="O2852"/>
      <c r="P2852"/>
      <c r="Q2852"/>
      <c r="R2852"/>
    </row>
    <row r="2853" spans="1:18" s="16" customFormat="1" x14ac:dyDescent="0.25">
      <c r="A2853"/>
      <c r="B2853" s="18"/>
      <c r="D2853"/>
      <c r="E2853"/>
      <c r="F2853"/>
      <c r="G2853"/>
      <c r="H2853"/>
      <c r="I2853"/>
      <c r="J2853"/>
      <c r="K2853"/>
      <c r="L2853"/>
      <c r="M2853"/>
      <c r="N2853"/>
      <c r="O2853"/>
      <c r="P2853"/>
      <c r="Q2853"/>
      <c r="R2853"/>
    </row>
    <row r="2854" spans="1:18" s="16" customFormat="1" x14ac:dyDescent="0.25">
      <c r="A2854"/>
      <c r="B2854" s="18"/>
      <c r="D2854"/>
      <c r="E2854"/>
      <c r="F2854"/>
      <c r="G2854"/>
      <c r="H2854"/>
      <c r="I2854"/>
      <c r="J2854"/>
      <c r="K2854"/>
      <c r="L2854"/>
      <c r="M2854"/>
      <c r="N2854"/>
      <c r="O2854"/>
      <c r="P2854"/>
      <c r="Q2854"/>
      <c r="R2854"/>
    </row>
    <row r="2855" spans="1:18" s="16" customFormat="1" x14ac:dyDescent="0.25">
      <c r="A2855"/>
      <c r="B2855" s="18"/>
      <c r="D2855"/>
      <c r="E2855"/>
      <c r="F2855"/>
      <c r="G2855"/>
      <c r="H2855"/>
      <c r="I2855"/>
      <c r="J2855"/>
      <c r="K2855"/>
      <c r="L2855"/>
      <c r="M2855"/>
      <c r="N2855"/>
      <c r="O2855"/>
      <c r="P2855"/>
      <c r="Q2855"/>
      <c r="R2855"/>
    </row>
    <row r="2856" spans="1:18" s="16" customFormat="1" x14ac:dyDescent="0.25">
      <c r="A2856"/>
      <c r="B2856" s="18"/>
      <c r="D2856"/>
      <c r="E2856"/>
      <c r="F2856"/>
      <c r="G2856"/>
      <c r="H2856"/>
      <c r="I2856"/>
      <c r="J2856"/>
      <c r="K2856"/>
      <c r="L2856"/>
      <c r="M2856"/>
      <c r="N2856"/>
      <c r="O2856"/>
      <c r="P2856"/>
      <c r="Q2856"/>
      <c r="R2856"/>
    </row>
    <row r="2857" spans="1:18" s="16" customFormat="1" x14ac:dyDescent="0.25">
      <c r="A2857"/>
      <c r="B2857" s="18"/>
      <c r="D2857"/>
      <c r="E2857"/>
      <c r="F2857"/>
      <c r="G2857"/>
      <c r="H2857"/>
      <c r="I2857"/>
      <c r="J2857"/>
      <c r="K2857"/>
      <c r="L2857"/>
      <c r="M2857"/>
      <c r="N2857"/>
      <c r="O2857"/>
      <c r="P2857"/>
      <c r="Q2857"/>
      <c r="R2857"/>
    </row>
    <row r="2858" spans="1:18" s="16" customFormat="1" x14ac:dyDescent="0.25">
      <c r="A2858"/>
      <c r="B2858" s="18"/>
      <c r="D2858"/>
      <c r="E2858"/>
      <c r="F2858"/>
      <c r="G2858"/>
      <c r="H2858"/>
      <c r="I2858"/>
      <c r="J2858"/>
      <c r="K2858"/>
      <c r="L2858"/>
      <c r="M2858"/>
      <c r="N2858"/>
      <c r="O2858"/>
      <c r="P2858"/>
      <c r="Q2858"/>
      <c r="R2858"/>
    </row>
    <row r="2859" spans="1:18" s="16" customFormat="1" x14ac:dyDescent="0.25">
      <c r="A2859"/>
      <c r="B2859" s="18"/>
      <c r="D2859"/>
      <c r="E2859"/>
      <c r="F2859"/>
      <c r="G2859"/>
      <c r="H2859"/>
      <c r="I2859"/>
      <c r="J2859"/>
      <c r="K2859"/>
      <c r="L2859"/>
      <c r="M2859"/>
      <c r="N2859"/>
      <c r="O2859"/>
      <c r="P2859"/>
      <c r="Q2859"/>
      <c r="R2859"/>
    </row>
    <row r="2860" spans="1:18" s="16" customFormat="1" x14ac:dyDescent="0.25">
      <c r="A2860"/>
      <c r="B2860" s="18"/>
      <c r="D2860"/>
      <c r="E2860"/>
      <c r="F2860"/>
      <c r="G2860"/>
      <c r="H2860"/>
      <c r="I2860"/>
      <c r="J2860"/>
      <c r="K2860"/>
      <c r="L2860"/>
      <c r="M2860"/>
      <c r="N2860"/>
      <c r="O2860"/>
      <c r="P2860"/>
      <c r="Q2860"/>
      <c r="R2860"/>
    </row>
    <row r="2861" spans="1:18" s="16" customFormat="1" x14ac:dyDescent="0.25">
      <c r="A2861"/>
      <c r="B2861" s="18"/>
      <c r="D2861"/>
      <c r="E2861"/>
      <c r="F2861"/>
      <c r="G2861"/>
      <c r="H2861"/>
      <c r="I2861"/>
      <c r="J2861"/>
      <c r="K2861"/>
      <c r="L2861"/>
      <c r="M2861"/>
      <c r="N2861"/>
      <c r="O2861"/>
      <c r="P2861"/>
      <c r="Q2861"/>
      <c r="R2861"/>
    </row>
    <row r="2862" spans="1:18" s="16" customFormat="1" x14ac:dyDescent="0.25">
      <c r="A2862"/>
      <c r="B2862" s="17"/>
      <c r="D2862"/>
      <c r="E2862"/>
      <c r="F2862"/>
      <c r="G2862"/>
      <c r="H2862"/>
      <c r="I2862"/>
      <c r="J2862"/>
      <c r="K2862"/>
      <c r="L2862"/>
      <c r="M2862"/>
      <c r="N2862"/>
      <c r="O2862"/>
      <c r="P2862"/>
      <c r="Q2862"/>
      <c r="R2862"/>
    </row>
    <row r="2863" spans="1:18" s="16" customFormat="1" x14ac:dyDescent="0.25">
      <c r="A2863"/>
      <c r="B2863" s="18"/>
      <c r="D2863"/>
      <c r="E2863"/>
      <c r="F2863"/>
      <c r="G2863"/>
      <c r="H2863"/>
      <c r="I2863"/>
      <c r="J2863"/>
      <c r="K2863"/>
      <c r="L2863"/>
      <c r="M2863"/>
      <c r="N2863"/>
      <c r="O2863"/>
      <c r="P2863"/>
      <c r="Q2863"/>
      <c r="R2863"/>
    </row>
    <row r="2864" spans="1:18" s="16" customFormat="1" x14ac:dyDescent="0.25">
      <c r="A2864"/>
      <c r="B2864" s="18"/>
      <c r="D2864"/>
      <c r="E2864"/>
      <c r="F2864"/>
      <c r="G2864"/>
      <c r="H2864"/>
      <c r="I2864"/>
      <c r="J2864"/>
      <c r="K2864"/>
      <c r="L2864"/>
      <c r="M2864"/>
      <c r="N2864"/>
      <c r="O2864"/>
      <c r="P2864"/>
      <c r="Q2864"/>
      <c r="R2864"/>
    </row>
    <row r="2865" spans="1:18" s="16" customFormat="1" x14ac:dyDescent="0.25">
      <c r="A2865"/>
      <c r="B2865" s="18"/>
      <c r="D2865"/>
      <c r="E2865"/>
      <c r="F2865"/>
      <c r="G2865"/>
      <c r="H2865"/>
      <c r="I2865"/>
      <c r="J2865"/>
      <c r="K2865"/>
      <c r="L2865"/>
      <c r="M2865"/>
      <c r="N2865"/>
      <c r="O2865"/>
      <c r="P2865"/>
      <c r="Q2865"/>
      <c r="R2865"/>
    </row>
    <row r="2866" spans="1:18" s="16" customFormat="1" x14ac:dyDescent="0.25">
      <c r="A2866"/>
      <c r="B2866" s="18"/>
      <c r="D2866"/>
      <c r="E2866"/>
      <c r="F2866"/>
      <c r="G2866"/>
      <c r="H2866"/>
      <c r="I2866"/>
      <c r="J2866"/>
      <c r="K2866"/>
      <c r="L2866"/>
      <c r="M2866"/>
      <c r="N2866"/>
      <c r="O2866"/>
      <c r="P2866"/>
      <c r="Q2866"/>
      <c r="R2866"/>
    </row>
    <row r="2867" spans="1:18" s="16" customFormat="1" x14ac:dyDescent="0.25">
      <c r="A2867"/>
      <c r="B2867" s="18"/>
      <c r="D2867"/>
      <c r="E2867"/>
      <c r="F2867"/>
      <c r="G2867"/>
      <c r="H2867"/>
      <c r="I2867"/>
      <c r="J2867"/>
      <c r="K2867"/>
      <c r="L2867"/>
      <c r="M2867"/>
      <c r="N2867"/>
      <c r="O2867"/>
      <c r="P2867"/>
      <c r="Q2867"/>
      <c r="R2867"/>
    </row>
    <row r="2868" spans="1:18" s="16" customFormat="1" x14ac:dyDescent="0.25">
      <c r="A2868"/>
      <c r="B2868" s="18"/>
      <c r="D2868"/>
      <c r="E2868"/>
      <c r="F2868"/>
      <c r="G2868"/>
      <c r="H2868"/>
      <c r="I2868"/>
      <c r="J2868"/>
      <c r="K2868"/>
      <c r="L2868"/>
      <c r="M2868"/>
      <c r="N2868"/>
      <c r="O2868"/>
      <c r="P2868"/>
      <c r="Q2868"/>
      <c r="R2868"/>
    </row>
    <row r="2869" spans="1:18" s="16" customFormat="1" x14ac:dyDescent="0.25">
      <c r="A2869"/>
      <c r="B2869" s="18"/>
      <c r="D2869"/>
      <c r="E2869"/>
      <c r="F2869"/>
      <c r="G2869"/>
      <c r="H2869"/>
      <c r="I2869"/>
      <c r="J2869"/>
      <c r="K2869"/>
      <c r="L2869"/>
      <c r="M2869"/>
      <c r="N2869"/>
      <c r="O2869"/>
      <c r="P2869"/>
      <c r="Q2869"/>
      <c r="R2869"/>
    </row>
    <row r="2870" spans="1:18" s="16" customFormat="1" x14ac:dyDescent="0.25">
      <c r="A2870"/>
      <c r="B2870" s="18"/>
      <c r="D2870"/>
      <c r="E2870"/>
      <c r="F2870"/>
      <c r="G2870"/>
      <c r="H2870"/>
      <c r="I2870"/>
      <c r="J2870"/>
      <c r="K2870"/>
      <c r="L2870"/>
      <c r="M2870"/>
      <c r="N2870"/>
      <c r="O2870"/>
      <c r="P2870"/>
      <c r="Q2870"/>
      <c r="R2870"/>
    </row>
    <row r="2871" spans="1:18" s="16" customFormat="1" x14ac:dyDescent="0.25">
      <c r="A2871"/>
      <c r="B2871" s="18"/>
      <c r="D2871"/>
      <c r="E2871"/>
      <c r="F2871"/>
      <c r="G2871"/>
      <c r="H2871"/>
      <c r="I2871"/>
      <c r="J2871"/>
      <c r="K2871"/>
      <c r="L2871"/>
      <c r="M2871"/>
      <c r="N2871"/>
      <c r="O2871"/>
      <c r="P2871"/>
      <c r="Q2871"/>
      <c r="R2871"/>
    </row>
    <row r="2872" spans="1:18" s="16" customFormat="1" x14ac:dyDescent="0.25">
      <c r="A2872"/>
      <c r="B2872" s="18"/>
      <c r="D2872"/>
      <c r="E2872"/>
      <c r="F2872"/>
      <c r="G2872"/>
      <c r="H2872"/>
      <c r="I2872"/>
      <c r="J2872"/>
      <c r="K2872"/>
      <c r="L2872"/>
      <c r="M2872"/>
      <c r="N2872"/>
      <c r="O2872"/>
      <c r="P2872"/>
      <c r="Q2872"/>
      <c r="R2872"/>
    </row>
    <row r="2873" spans="1:18" s="16" customFormat="1" x14ac:dyDescent="0.25">
      <c r="A2873"/>
      <c r="B2873" s="18"/>
      <c r="D2873"/>
      <c r="E2873"/>
      <c r="F2873"/>
      <c r="G2873"/>
      <c r="H2873"/>
      <c r="I2873"/>
      <c r="J2873"/>
      <c r="K2873"/>
      <c r="L2873"/>
      <c r="M2873"/>
      <c r="N2873"/>
      <c r="O2873"/>
      <c r="P2873"/>
      <c r="Q2873"/>
      <c r="R2873"/>
    </row>
    <row r="2874" spans="1:18" s="16" customFormat="1" x14ac:dyDescent="0.25">
      <c r="A2874"/>
      <c r="B2874" s="18"/>
      <c r="D2874"/>
      <c r="E2874"/>
      <c r="F2874"/>
      <c r="G2874"/>
      <c r="H2874"/>
      <c r="I2874"/>
      <c r="J2874"/>
      <c r="K2874"/>
      <c r="L2874"/>
      <c r="M2874"/>
      <c r="N2874"/>
      <c r="O2874"/>
      <c r="P2874"/>
      <c r="Q2874"/>
      <c r="R2874"/>
    </row>
    <row r="2875" spans="1:18" s="16" customFormat="1" x14ac:dyDescent="0.25">
      <c r="A2875"/>
      <c r="B2875" s="18"/>
      <c r="D2875"/>
      <c r="E2875"/>
      <c r="F2875"/>
      <c r="G2875"/>
      <c r="H2875"/>
      <c r="I2875"/>
      <c r="J2875"/>
      <c r="K2875"/>
      <c r="L2875"/>
      <c r="M2875"/>
      <c r="N2875"/>
      <c r="O2875"/>
      <c r="P2875"/>
      <c r="Q2875"/>
      <c r="R2875"/>
    </row>
    <row r="2876" spans="1:18" s="16" customFormat="1" x14ac:dyDescent="0.25">
      <c r="A2876"/>
      <c r="B2876" s="18"/>
      <c r="D2876"/>
      <c r="E2876"/>
      <c r="F2876"/>
      <c r="G2876"/>
      <c r="H2876"/>
      <c r="I2876"/>
      <c r="J2876"/>
      <c r="K2876"/>
      <c r="L2876"/>
      <c r="M2876"/>
      <c r="N2876"/>
      <c r="O2876"/>
      <c r="P2876"/>
      <c r="Q2876"/>
      <c r="R2876"/>
    </row>
    <row r="2877" spans="1:18" s="16" customFormat="1" x14ac:dyDescent="0.25">
      <c r="A2877"/>
      <c r="B2877" s="18"/>
      <c r="D2877"/>
      <c r="E2877"/>
      <c r="F2877"/>
      <c r="G2877"/>
      <c r="H2877"/>
      <c r="I2877"/>
      <c r="J2877"/>
      <c r="K2877"/>
      <c r="L2877"/>
      <c r="M2877"/>
      <c r="N2877"/>
      <c r="O2877"/>
      <c r="P2877"/>
      <c r="Q2877"/>
      <c r="R2877"/>
    </row>
    <row r="2878" spans="1:18" s="16" customFormat="1" x14ac:dyDescent="0.25">
      <c r="A2878"/>
      <c r="B2878" s="18"/>
      <c r="D2878"/>
      <c r="E2878"/>
      <c r="F2878"/>
      <c r="G2878"/>
      <c r="H2878"/>
      <c r="I2878"/>
      <c r="J2878"/>
      <c r="K2878"/>
      <c r="L2878"/>
      <c r="M2878"/>
      <c r="N2878"/>
      <c r="O2878"/>
      <c r="P2878"/>
      <c r="Q2878"/>
      <c r="R2878"/>
    </row>
    <row r="2879" spans="1:18" s="16" customFormat="1" x14ac:dyDescent="0.25">
      <c r="A2879"/>
      <c r="B2879" s="18"/>
      <c r="D2879"/>
      <c r="E2879"/>
      <c r="F2879"/>
      <c r="G2879"/>
      <c r="H2879"/>
      <c r="I2879"/>
      <c r="J2879"/>
      <c r="K2879"/>
      <c r="L2879"/>
      <c r="M2879"/>
      <c r="N2879"/>
      <c r="O2879"/>
      <c r="P2879"/>
      <c r="Q2879"/>
      <c r="R2879"/>
    </row>
    <row r="2880" spans="1:18" s="16" customFormat="1" x14ac:dyDescent="0.25">
      <c r="A2880"/>
      <c r="B2880" s="18"/>
      <c r="D2880"/>
      <c r="E2880"/>
      <c r="F2880"/>
      <c r="G2880"/>
      <c r="H2880"/>
      <c r="I2880"/>
      <c r="J2880"/>
      <c r="K2880"/>
      <c r="L2880"/>
      <c r="M2880"/>
      <c r="N2880"/>
      <c r="O2880"/>
      <c r="P2880"/>
      <c r="Q2880"/>
      <c r="R2880"/>
    </row>
    <row r="2881" spans="1:18" s="16" customFormat="1" x14ac:dyDescent="0.25">
      <c r="A2881"/>
      <c r="B2881" s="18"/>
      <c r="D2881"/>
      <c r="E2881"/>
      <c r="F2881"/>
      <c r="G2881"/>
      <c r="H2881"/>
      <c r="I2881"/>
      <c r="J2881"/>
      <c r="K2881"/>
      <c r="L2881"/>
      <c r="M2881"/>
      <c r="N2881"/>
      <c r="O2881"/>
      <c r="P2881"/>
      <c r="Q2881"/>
      <c r="R2881"/>
    </row>
    <row r="2882" spans="1:18" s="16" customFormat="1" x14ac:dyDescent="0.25">
      <c r="A2882"/>
      <c r="B2882" s="18"/>
      <c r="D2882"/>
      <c r="E2882"/>
      <c r="F2882"/>
      <c r="G2882"/>
      <c r="H2882"/>
      <c r="I2882"/>
      <c r="J2882"/>
      <c r="K2882"/>
      <c r="L2882"/>
      <c r="M2882"/>
      <c r="N2882"/>
      <c r="O2882"/>
      <c r="P2882"/>
      <c r="Q2882"/>
      <c r="R2882"/>
    </row>
    <row r="2883" spans="1:18" s="16" customFormat="1" x14ac:dyDescent="0.25">
      <c r="A2883"/>
      <c r="B2883" s="18"/>
      <c r="D2883"/>
      <c r="E2883"/>
      <c r="F2883"/>
      <c r="G2883"/>
      <c r="H2883"/>
      <c r="I2883"/>
      <c r="J2883"/>
      <c r="K2883"/>
      <c r="L2883"/>
      <c r="M2883"/>
      <c r="N2883"/>
      <c r="O2883"/>
      <c r="P2883"/>
      <c r="Q2883"/>
      <c r="R2883"/>
    </row>
    <row r="2884" spans="1:18" s="16" customFormat="1" x14ac:dyDescent="0.25">
      <c r="A2884"/>
      <c r="B2884" s="18"/>
      <c r="D2884"/>
      <c r="E2884"/>
      <c r="F2884"/>
      <c r="G2884"/>
      <c r="H2884"/>
      <c r="I2884"/>
      <c r="J2884"/>
      <c r="K2884"/>
      <c r="L2884"/>
      <c r="M2884"/>
      <c r="N2884"/>
      <c r="O2884"/>
      <c r="P2884"/>
      <c r="Q2884"/>
      <c r="R2884"/>
    </row>
    <row r="2885" spans="1:18" s="16" customFormat="1" x14ac:dyDescent="0.25">
      <c r="A2885"/>
      <c r="B2885" s="18"/>
      <c r="D2885"/>
      <c r="E2885"/>
      <c r="F2885"/>
      <c r="G2885"/>
      <c r="H2885"/>
      <c r="I2885"/>
      <c r="J2885"/>
      <c r="K2885"/>
      <c r="L2885"/>
      <c r="M2885"/>
      <c r="N2885"/>
      <c r="O2885"/>
      <c r="P2885"/>
      <c r="Q2885"/>
      <c r="R2885"/>
    </row>
    <row r="2886" spans="1:18" s="16" customFormat="1" x14ac:dyDescent="0.25">
      <c r="A2886"/>
      <c r="B2886" s="18"/>
      <c r="D2886"/>
      <c r="E2886"/>
      <c r="F2886"/>
      <c r="G2886"/>
      <c r="H2886"/>
      <c r="I2886"/>
      <c r="J2886"/>
      <c r="K2886"/>
      <c r="L2886"/>
      <c r="M2886"/>
      <c r="N2886"/>
      <c r="O2886"/>
      <c r="P2886"/>
      <c r="Q2886"/>
      <c r="R2886"/>
    </row>
    <row r="2887" spans="1:18" s="16" customFormat="1" x14ac:dyDescent="0.25">
      <c r="A2887"/>
      <c r="B2887" s="18"/>
      <c r="D2887"/>
      <c r="E2887"/>
      <c r="F2887"/>
      <c r="G2887"/>
      <c r="H2887"/>
      <c r="I2887"/>
      <c r="J2887"/>
      <c r="K2887"/>
      <c r="L2887"/>
      <c r="M2887"/>
      <c r="N2887"/>
      <c r="O2887"/>
      <c r="P2887"/>
      <c r="Q2887"/>
      <c r="R2887"/>
    </row>
    <row r="2888" spans="1:18" s="16" customFormat="1" x14ac:dyDescent="0.25">
      <c r="A2888"/>
      <c r="B2888" s="18"/>
      <c r="D2888"/>
      <c r="E2888"/>
      <c r="F2888"/>
      <c r="G2888"/>
      <c r="H2888"/>
      <c r="I2888"/>
      <c r="J2888"/>
      <c r="K2888"/>
      <c r="L2888"/>
      <c r="M2888"/>
      <c r="N2888"/>
      <c r="O2888"/>
      <c r="P2888"/>
      <c r="Q2888"/>
      <c r="R2888"/>
    </row>
    <row r="2889" spans="1:18" s="16" customFormat="1" x14ac:dyDescent="0.25">
      <c r="A2889"/>
      <c r="B2889" s="18"/>
      <c r="D2889"/>
      <c r="E2889"/>
      <c r="F2889"/>
      <c r="G2889"/>
      <c r="H2889"/>
      <c r="I2889"/>
      <c r="J2889"/>
      <c r="K2889"/>
      <c r="L2889"/>
      <c r="M2889"/>
      <c r="N2889"/>
      <c r="O2889"/>
      <c r="P2889"/>
      <c r="Q2889"/>
      <c r="R2889"/>
    </row>
    <row r="2890" spans="1:18" s="16" customFormat="1" x14ac:dyDescent="0.25">
      <c r="A2890"/>
      <c r="B2890" s="18"/>
      <c r="D2890"/>
      <c r="E2890"/>
      <c r="F2890"/>
      <c r="G2890"/>
      <c r="H2890"/>
      <c r="I2890"/>
      <c r="J2890"/>
      <c r="K2890"/>
      <c r="L2890"/>
      <c r="M2890"/>
      <c r="N2890"/>
      <c r="O2890"/>
      <c r="P2890"/>
      <c r="Q2890"/>
      <c r="R2890"/>
    </row>
    <row r="2891" spans="1:18" s="16" customFormat="1" x14ac:dyDescent="0.25">
      <c r="A2891"/>
      <c r="B2891" s="18"/>
      <c r="D2891"/>
      <c r="E2891"/>
      <c r="F2891"/>
      <c r="G2891"/>
      <c r="H2891"/>
      <c r="I2891"/>
      <c r="J2891"/>
      <c r="K2891"/>
      <c r="L2891"/>
      <c r="M2891"/>
      <c r="N2891"/>
      <c r="O2891"/>
      <c r="P2891"/>
      <c r="Q2891"/>
      <c r="R2891"/>
    </row>
    <row r="2892" spans="1:18" s="16" customFormat="1" x14ac:dyDescent="0.25">
      <c r="A2892"/>
      <c r="B2892" s="18"/>
      <c r="D2892"/>
      <c r="E2892"/>
      <c r="F2892"/>
      <c r="G2892"/>
      <c r="H2892"/>
      <c r="I2892"/>
      <c r="J2892"/>
      <c r="K2892"/>
      <c r="L2892"/>
      <c r="M2892"/>
      <c r="N2892"/>
      <c r="O2892"/>
      <c r="P2892"/>
      <c r="Q2892"/>
      <c r="R2892"/>
    </row>
    <row r="2893" spans="1:18" s="16" customFormat="1" x14ac:dyDescent="0.25">
      <c r="A2893"/>
      <c r="B2893" s="18"/>
      <c r="D2893"/>
      <c r="E2893"/>
      <c r="F2893"/>
      <c r="G2893"/>
      <c r="H2893"/>
      <c r="I2893"/>
      <c r="J2893"/>
      <c r="K2893"/>
      <c r="L2893"/>
      <c r="M2893"/>
      <c r="N2893"/>
      <c r="O2893"/>
      <c r="P2893"/>
      <c r="Q2893"/>
      <c r="R2893"/>
    </row>
    <row r="2894" spans="1:18" s="16" customFormat="1" x14ac:dyDescent="0.25">
      <c r="A2894"/>
      <c r="B2894" s="18"/>
      <c r="D2894"/>
      <c r="E2894"/>
      <c r="F2894"/>
      <c r="G2894"/>
      <c r="H2894"/>
      <c r="I2894"/>
      <c r="J2894"/>
      <c r="K2894"/>
      <c r="L2894"/>
      <c r="M2894"/>
      <c r="N2894"/>
      <c r="O2894"/>
      <c r="P2894"/>
      <c r="Q2894"/>
      <c r="R2894"/>
    </row>
    <row r="2895" spans="1:18" s="16" customFormat="1" x14ac:dyDescent="0.25">
      <c r="A2895"/>
      <c r="B2895" s="18"/>
      <c r="D2895"/>
      <c r="E2895"/>
      <c r="F2895"/>
      <c r="G2895"/>
      <c r="H2895"/>
      <c r="I2895"/>
      <c r="J2895"/>
      <c r="K2895"/>
      <c r="L2895"/>
      <c r="M2895"/>
      <c r="N2895"/>
      <c r="O2895"/>
      <c r="P2895"/>
      <c r="Q2895"/>
      <c r="R2895"/>
    </row>
    <row r="2896" spans="1:18" s="16" customFormat="1" x14ac:dyDescent="0.25">
      <c r="A2896"/>
      <c r="B2896" s="18"/>
      <c r="D2896"/>
      <c r="E2896"/>
      <c r="F2896"/>
      <c r="G2896"/>
      <c r="H2896"/>
      <c r="I2896"/>
      <c r="J2896"/>
      <c r="K2896"/>
      <c r="L2896"/>
      <c r="M2896"/>
      <c r="N2896"/>
      <c r="O2896"/>
      <c r="P2896"/>
      <c r="Q2896"/>
      <c r="R2896"/>
    </row>
    <row r="2897" spans="1:18" s="16" customFormat="1" x14ac:dyDescent="0.25">
      <c r="A2897"/>
      <c r="B2897" s="18"/>
      <c r="D2897"/>
      <c r="E2897"/>
      <c r="F2897"/>
      <c r="G2897"/>
      <c r="H2897"/>
      <c r="I2897"/>
      <c r="J2897"/>
      <c r="K2897"/>
      <c r="L2897"/>
      <c r="M2897"/>
      <c r="N2897"/>
      <c r="O2897"/>
      <c r="P2897"/>
      <c r="Q2897"/>
      <c r="R2897"/>
    </row>
    <row r="2898" spans="1:18" s="16" customFormat="1" x14ac:dyDescent="0.25">
      <c r="A2898"/>
      <c r="B2898" s="18"/>
      <c r="D2898"/>
      <c r="E2898"/>
      <c r="F2898"/>
      <c r="G2898"/>
      <c r="H2898"/>
      <c r="I2898"/>
      <c r="J2898"/>
      <c r="K2898"/>
      <c r="L2898"/>
      <c r="M2898"/>
      <c r="N2898"/>
      <c r="O2898"/>
      <c r="P2898"/>
      <c r="Q2898"/>
      <c r="R2898"/>
    </row>
    <row r="2899" spans="1:18" s="16" customFormat="1" x14ac:dyDescent="0.25">
      <c r="A2899"/>
      <c r="B2899" s="18"/>
      <c r="D2899"/>
      <c r="E2899"/>
      <c r="F2899"/>
      <c r="G2899"/>
      <c r="H2899"/>
      <c r="I2899"/>
      <c r="J2899"/>
      <c r="K2899"/>
      <c r="L2899"/>
      <c r="M2899"/>
      <c r="N2899"/>
      <c r="O2899"/>
      <c r="P2899"/>
      <c r="Q2899"/>
      <c r="R2899"/>
    </row>
    <row r="2900" spans="1:18" s="16" customFormat="1" x14ac:dyDescent="0.25">
      <c r="A2900"/>
      <c r="B2900" s="18"/>
      <c r="D2900"/>
      <c r="E2900"/>
      <c r="F2900"/>
      <c r="G2900"/>
      <c r="H2900"/>
      <c r="I2900"/>
      <c r="J2900"/>
      <c r="K2900"/>
      <c r="L2900"/>
      <c r="M2900"/>
      <c r="N2900"/>
      <c r="O2900"/>
      <c r="P2900"/>
      <c r="Q2900"/>
      <c r="R2900"/>
    </row>
    <row r="2901" spans="1:18" s="16" customFormat="1" x14ac:dyDescent="0.25">
      <c r="A2901"/>
      <c r="B2901" s="18"/>
      <c r="D2901"/>
      <c r="E2901"/>
      <c r="F2901"/>
      <c r="G2901"/>
      <c r="H2901"/>
      <c r="I2901"/>
      <c r="J2901"/>
      <c r="K2901"/>
      <c r="L2901"/>
      <c r="M2901"/>
      <c r="N2901"/>
      <c r="O2901"/>
      <c r="P2901"/>
      <c r="Q2901"/>
      <c r="R2901"/>
    </row>
    <row r="2902" spans="1:18" s="16" customFormat="1" x14ac:dyDescent="0.25">
      <c r="A2902"/>
      <c r="B2902" s="18"/>
      <c r="D2902"/>
      <c r="E2902"/>
      <c r="F2902"/>
      <c r="G2902"/>
      <c r="H2902"/>
      <c r="I2902"/>
      <c r="J2902"/>
      <c r="K2902"/>
      <c r="L2902"/>
      <c r="M2902"/>
      <c r="N2902"/>
      <c r="O2902"/>
      <c r="P2902"/>
      <c r="Q2902"/>
      <c r="R2902"/>
    </row>
    <row r="2903" spans="1:18" s="16" customFormat="1" x14ac:dyDescent="0.25">
      <c r="A2903"/>
      <c r="B2903" s="18"/>
      <c r="D2903"/>
      <c r="E2903"/>
      <c r="F2903"/>
      <c r="G2903"/>
      <c r="H2903"/>
      <c r="I2903"/>
      <c r="J2903"/>
      <c r="K2903"/>
      <c r="L2903"/>
      <c r="M2903"/>
      <c r="N2903"/>
      <c r="O2903"/>
      <c r="P2903"/>
      <c r="Q2903"/>
      <c r="R2903"/>
    </row>
    <row r="2904" spans="1:18" s="16" customFormat="1" x14ac:dyDescent="0.25">
      <c r="A2904"/>
      <c r="B2904" s="18"/>
      <c r="D2904"/>
      <c r="E2904"/>
      <c r="F2904"/>
      <c r="G2904"/>
      <c r="H2904"/>
      <c r="I2904"/>
      <c r="J2904"/>
      <c r="K2904"/>
      <c r="L2904"/>
      <c r="M2904"/>
      <c r="N2904"/>
      <c r="O2904"/>
      <c r="P2904"/>
      <c r="Q2904"/>
      <c r="R2904"/>
    </row>
    <row r="2905" spans="1:18" s="16" customFormat="1" x14ac:dyDescent="0.25">
      <c r="A2905"/>
      <c r="B2905" s="18"/>
      <c r="D2905"/>
      <c r="E2905"/>
      <c r="F2905"/>
      <c r="G2905"/>
      <c r="H2905"/>
      <c r="I2905"/>
      <c r="J2905"/>
      <c r="K2905"/>
      <c r="L2905"/>
      <c r="M2905"/>
      <c r="N2905"/>
      <c r="O2905"/>
      <c r="P2905"/>
      <c r="Q2905"/>
      <c r="R2905"/>
    </row>
    <row r="2906" spans="1:18" s="16" customFormat="1" x14ac:dyDescent="0.25">
      <c r="A2906"/>
      <c r="B2906" s="18"/>
      <c r="D2906"/>
      <c r="E2906"/>
      <c r="F2906"/>
      <c r="G2906"/>
      <c r="H2906"/>
      <c r="I2906"/>
      <c r="J2906"/>
      <c r="K2906"/>
      <c r="L2906"/>
      <c r="M2906"/>
      <c r="N2906"/>
      <c r="O2906"/>
      <c r="P2906"/>
      <c r="Q2906"/>
      <c r="R2906"/>
    </row>
    <row r="2907" spans="1:18" s="16" customFormat="1" x14ac:dyDescent="0.25">
      <c r="A2907"/>
      <c r="B2907" s="18"/>
      <c r="D2907"/>
      <c r="E2907"/>
      <c r="F2907"/>
      <c r="G2907"/>
      <c r="H2907"/>
      <c r="I2907"/>
      <c r="J2907"/>
      <c r="K2907"/>
      <c r="L2907"/>
      <c r="M2907"/>
      <c r="N2907"/>
      <c r="O2907"/>
      <c r="P2907"/>
      <c r="Q2907"/>
      <c r="R2907"/>
    </row>
    <row r="2908" spans="1:18" s="16" customFormat="1" x14ac:dyDescent="0.25">
      <c r="A2908"/>
      <c r="B2908" s="18"/>
      <c r="D2908"/>
      <c r="E2908"/>
      <c r="F2908"/>
      <c r="G2908"/>
      <c r="H2908"/>
      <c r="I2908"/>
      <c r="J2908"/>
      <c r="K2908"/>
      <c r="L2908"/>
      <c r="M2908"/>
      <c r="N2908"/>
      <c r="O2908"/>
      <c r="P2908"/>
      <c r="Q2908"/>
      <c r="R2908"/>
    </row>
    <row r="2909" spans="1:18" s="16" customFormat="1" x14ac:dyDescent="0.25">
      <c r="A2909"/>
      <c r="B2909" s="18"/>
      <c r="D2909"/>
      <c r="E2909"/>
      <c r="F2909"/>
      <c r="G2909"/>
      <c r="H2909"/>
      <c r="I2909"/>
      <c r="J2909"/>
      <c r="K2909"/>
      <c r="L2909"/>
      <c r="M2909"/>
      <c r="N2909"/>
      <c r="O2909"/>
      <c r="P2909"/>
      <c r="Q2909"/>
      <c r="R2909"/>
    </row>
    <row r="2910" spans="1:18" s="16" customFormat="1" x14ac:dyDescent="0.25">
      <c r="A2910"/>
      <c r="B2910" s="18"/>
      <c r="D2910"/>
      <c r="E2910"/>
      <c r="F2910"/>
      <c r="G2910"/>
      <c r="H2910"/>
      <c r="I2910"/>
      <c r="J2910"/>
      <c r="K2910"/>
      <c r="L2910"/>
      <c r="M2910"/>
      <c r="N2910"/>
      <c r="O2910"/>
      <c r="P2910"/>
      <c r="Q2910"/>
      <c r="R2910"/>
    </row>
    <row r="2911" spans="1:18" s="16" customFormat="1" x14ac:dyDescent="0.25">
      <c r="A2911"/>
      <c r="B2911" s="18"/>
      <c r="D2911"/>
      <c r="E2911"/>
      <c r="F2911"/>
      <c r="G2911"/>
      <c r="H2911"/>
      <c r="I2911"/>
      <c r="J2911"/>
      <c r="K2911"/>
      <c r="L2911"/>
      <c r="M2911"/>
      <c r="N2911"/>
      <c r="O2911"/>
      <c r="P2911"/>
      <c r="Q2911"/>
      <c r="R2911"/>
    </row>
    <row r="2912" spans="1:18" s="16" customFormat="1" x14ac:dyDescent="0.25">
      <c r="A2912"/>
      <c r="B2912" s="17"/>
      <c r="D2912"/>
      <c r="E2912"/>
      <c r="F2912"/>
      <c r="G2912"/>
      <c r="H2912"/>
      <c r="I2912"/>
      <c r="J2912"/>
      <c r="K2912"/>
      <c r="L2912"/>
      <c r="M2912"/>
      <c r="N2912"/>
      <c r="O2912"/>
      <c r="P2912"/>
      <c r="Q2912"/>
      <c r="R2912"/>
    </row>
    <row r="2913" spans="1:18" s="16" customFormat="1" x14ac:dyDescent="0.25">
      <c r="A2913"/>
      <c r="B2913" s="18"/>
      <c r="D2913"/>
      <c r="E2913"/>
      <c r="F2913"/>
      <c r="G2913"/>
      <c r="H2913"/>
      <c r="I2913"/>
      <c r="J2913"/>
      <c r="K2913"/>
      <c r="L2913"/>
      <c r="M2913"/>
      <c r="N2913"/>
      <c r="O2913"/>
      <c r="P2913"/>
      <c r="Q2913"/>
      <c r="R2913"/>
    </row>
    <row r="2914" spans="1:18" s="16" customFormat="1" x14ac:dyDescent="0.25">
      <c r="A2914"/>
      <c r="B2914" s="18"/>
      <c r="D2914"/>
      <c r="E2914"/>
      <c r="F2914"/>
      <c r="G2914"/>
      <c r="H2914"/>
      <c r="I2914"/>
      <c r="J2914"/>
      <c r="K2914"/>
      <c r="L2914"/>
      <c r="M2914"/>
      <c r="N2914"/>
      <c r="O2914"/>
      <c r="P2914"/>
      <c r="Q2914"/>
      <c r="R2914"/>
    </row>
    <row r="2915" spans="1:18" s="16" customFormat="1" x14ac:dyDescent="0.25">
      <c r="A2915"/>
      <c r="B2915" s="18"/>
      <c r="D2915"/>
      <c r="E2915"/>
      <c r="F2915"/>
      <c r="G2915"/>
      <c r="H2915"/>
      <c r="I2915"/>
      <c r="J2915"/>
      <c r="K2915"/>
      <c r="L2915"/>
      <c r="M2915"/>
      <c r="N2915"/>
      <c r="O2915"/>
      <c r="P2915"/>
      <c r="Q2915"/>
      <c r="R2915"/>
    </row>
    <row r="2916" spans="1:18" s="16" customFormat="1" x14ac:dyDescent="0.25">
      <c r="A2916"/>
      <c r="B2916" s="18"/>
      <c r="D2916"/>
      <c r="E2916"/>
      <c r="F2916"/>
      <c r="G2916"/>
      <c r="H2916"/>
      <c r="I2916"/>
      <c r="J2916"/>
      <c r="K2916"/>
      <c r="L2916"/>
      <c r="M2916"/>
      <c r="N2916"/>
      <c r="O2916"/>
      <c r="P2916"/>
      <c r="Q2916"/>
      <c r="R2916"/>
    </row>
    <row r="2917" spans="1:18" s="16" customFormat="1" x14ac:dyDescent="0.25">
      <c r="A2917"/>
      <c r="B2917" s="18"/>
      <c r="D2917"/>
      <c r="E2917"/>
      <c r="F2917"/>
      <c r="G2917"/>
      <c r="H2917"/>
      <c r="I2917"/>
      <c r="J2917"/>
      <c r="K2917"/>
      <c r="L2917"/>
      <c r="M2917"/>
      <c r="N2917"/>
      <c r="O2917"/>
      <c r="P2917"/>
      <c r="Q2917"/>
      <c r="R2917"/>
    </row>
    <row r="2918" spans="1:18" s="16" customFormat="1" x14ac:dyDescent="0.25">
      <c r="A2918"/>
      <c r="B2918" s="18"/>
      <c r="D2918"/>
      <c r="E2918"/>
      <c r="F2918"/>
      <c r="G2918"/>
      <c r="H2918"/>
      <c r="I2918"/>
      <c r="J2918"/>
      <c r="K2918"/>
      <c r="L2918"/>
      <c r="M2918"/>
      <c r="N2918"/>
      <c r="O2918"/>
      <c r="P2918"/>
      <c r="Q2918"/>
      <c r="R2918"/>
    </row>
    <row r="2919" spans="1:18" s="16" customFormat="1" x14ac:dyDescent="0.25">
      <c r="A2919"/>
      <c r="B2919" s="18"/>
      <c r="D2919"/>
      <c r="E2919"/>
      <c r="F2919"/>
      <c r="G2919"/>
      <c r="H2919"/>
      <c r="I2919"/>
      <c r="J2919"/>
      <c r="K2919"/>
      <c r="L2919"/>
      <c r="M2919"/>
      <c r="N2919"/>
      <c r="O2919"/>
      <c r="P2919"/>
      <c r="Q2919"/>
      <c r="R2919"/>
    </row>
    <row r="2920" spans="1:18" s="16" customFormat="1" x14ac:dyDescent="0.25">
      <c r="A2920"/>
      <c r="B2920" s="18"/>
      <c r="D2920"/>
      <c r="E2920"/>
      <c r="F2920"/>
      <c r="G2920"/>
      <c r="H2920"/>
      <c r="I2920"/>
      <c r="J2920"/>
      <c r="K2920"/>
      <c r="L2920"/>
      <c r="M2920"/>
      <c r="N2920"/>
      <c r="O2920"/>
      <c r="P2920"/>
      <c r="Q2920"/>
      <c r="R2920"/>
    </row>
    <row r="2921" spans="1:18" s="16" customFormat="1" x14ac:dyDescent="0.25">
      <c r="A2921"/>
      <c r="B2921" s="18"/>
      <c r="D2921"/>
      <c r="E2921"/>
      <c r="F2921"/>
      <c r="G2921"/>
      <c r="H2921"/>
      <c r="I2921"/>
      <c r="J2921"/>
      <c r="K2921"/>
      <c r="L2921"/>
      <c r="M2921"/>
      <c r="N2921"/>
      <c r="O2921"/>
      <c r="P2921"/>
      <c r="Q2921"/>
      <c r="R2921"/>
    </row>
    <row r="2922" spans="1:18" s="16" customFormat="1" x14ac:dyDescent="0.25">
      <c r="A2922"/>
      <c r="B2922" s="18"/>
      <c r="D2922"/>
      <c r="E2922"/>
      <c r="F2922"/>
      <c r="G2922"/>
      <c r="H2922"/>
      <c r="I2922"/>
      <c r="J2922"/>
      <c r="K2922"/>
      <c r="L2922"/>
      <c r="M2922"/>
      <c r="N2922"/>
      <c r="O2922"/>
      <c r="P2922"/>
      <c r="Q2922"/>
      <c r="R2922"/>
    </row>
    <row r="2923" spans="1:18" s="16" customFormat="1" x14ac:dyDescent="0.25">
      <c r="A2923"/>
      <c r="B2923" s="18"/>
      <c r="D2923"/>
      <c r="E2923"/>
      <c r="F2923"/>
      <c r="G2923"/>
      <c r="H2923"/>
      <c r="I2923"/>
      <c r="J2923"/>
      <c r="K2923"/>
      <c r="L2923"/>
      <c r="M2923"/>
      <c r="N2923"/>
      <c r="O2923"/>
      <c r="P2923"/>
      <c r="Q2923"/>
      <c r="R2923"/>
    </row>
    <row r="2924" spans="1:18" s="16" customFormat="1" x14ac:dyDescent="0.25">
      <c r="A2924"/>
      <c r="B2924" s="18"/>
      <c r="D2924"/>
      <c r="E2924"/>
      <c r="F2924"/>
      <c r="G2924"/>
      <c r="H2924"/>
      <c r="I2924"/>
      <c r="J2924"/>
      <c r="K2924"/>
      <c r="L2924"/>
      <c r="M2924"/>
      <c r="N2924"/>
      <c r="O2924"/>
      <c r="P2924"/>
      <c r="Q2924"/>
      <c r="R2924"/>
    </row>
    <row r="2925" spans="1:18" s="16" customFormat="1" x14ac:dyDescent="0.25">
      <c r="A2925"/>
      <c r="B2925" s="18"/>
      <c r="D2925"/>
      <c r="E2925"/>
      <c r="F2925"/>
      <c r="G2925"/>
      <c r="H2925"/>
      <c r="I2925"/>
      <c r="J2925"/>
      <c r="K2925"/>
      <c r="L2925"/>
      <c r="M2925"/>
      <c r="N2925"/>
      <c r="O2925"/>
      <c r="P2925"/>
      <c r="Q2925"/>
      <c r="R2925"/>
    </row>
    <row r="2926" spans="1:18" s="16" customFormat="1" x14ac:dyDescent="0.25">
      <c r="A2926"/>
      <c r="B2926" s="18"/>
      <c r="D2926"/>
      <c r="E2926"/>
      <c r="F2926"/>
      <c r="G2926"/>
      <c r="H2926"/>
      <c r="I2926"/>
      <c r="J2926"/>
      <c r="K2926"/>
      <c r="L2926"/>
      <c r="M2926"/>
      <c r="N2926"/>
      <c r="O2926"/>
      <c r="P2926"/>
      <c r="Q2926"/>
      <c r="R2926"/>
    </row>
    <row r="2927" spans="1:18" s="16" customFormat="1" x14ac:dyDescent="0.25">
      <c r="A2927"/>
      <c r="B2927" s="18"/>
      <c r="D2927"/>
      <c r="E2927"/>
      <c r="F2927"/>
      <c r="G2927"/>
      <c r="H2927"/>
      <c r="I2927"/>
      <c r="J2927"/>
      <c r="K2927"/>
      <c r="L2927"/>
      <c r="M2927"/>
      <c r="N2927"/>
      <c r="O2927"/>
      <c r="P2927"/>
      <c r="Q2927"/>
      <c r="R2927"/>
    </row>
    <row r="2928" spans="1:18" s="16" customFormat="1" x14ac:dyDescent="0.25">
      <c r="A2928"/>
      <c r="B2928" s="18"/>
      <c r="D2928"/>
      <c r="E2928"/>
      <c r="F2928"/>
      <c r="G2928"/>
      <c r="H2928"/>
      <c r="I2928"/>
      <c r="J2928"/>
      <c r="K2928"/>
      <c r="L2928"/>
      <c r="M2928"/>
      <c r="N2928"/>
      <c r="O2928"/>
      <c r="P2928"/>
      <c r="Q2928"/>
      <c r="R2928"/>
    </row>
    <row r="2929" spans="1:18" s="16" customFormat="1" x14ac:dyDescent="0.25">
      <c r="A2929"/>
      <c r="B2929" s="18"/>
      <c r="D2929"/>
      <c r="E2929"/>
      <c r="F2929"/>
      <c r="G2929"/>
      <c r="H2929"/>
      <c r="I2929"/>
      <c r="J2929"/>
      <c r="K2929"/>
      <c r="L2929"/>
      <c r="M2929"/>
      <c r="N2929"/>
      <c r="O2929"/>
      <c r="P2929"/>
      <c r="Q2929"/>
      <c r="R2929"/>
    </row>
    <row r="2930" spans="1:18" s="16" customFormat="1" x14ac:dyDescent="0.25">
      <c r="A2930"/>
      <c r="B2930" s="18"/>
      <c r="D2930"/>
      <c r="E2930"/>
      <c r="F2930"/>
      <c r="G2930"/>
      <c r="H2930"/>
      <c r="I2930"/>
      <c r="J2930"/>
      <c r="K2930"/>
      <c r="L2930"/>
      <c r="M2930"/>
      <c r="N2930"/>
      <c r="O2930"/>
      <c r="P2930"/>
      <c r="Q2930"/>
      <c r="R2930"/>
    </row>
    <row r="2931" spans="1:18" s="16" customFormat="1" x14ac:dyDescent="0.25">
      <c r="A2931"/>
      <c r="B2931" s="18"/>
      <c r="D2931"/>
      <c r="E2931"/>
      <c r="F2931"/>
      <c r="G2931"/>
      <c r="H2931"/>
      <c r="I2931"/>
      <c r="J2931"/>
      <c r="K2931"/>
      <c r="L2931"/>
      <c r="M2931"/>
      <c r="N2931"/>
      <c r="O2931"/>
      <c r="P2931"/>
      <c r="Q2931"/>
      <c r="R2931"/>
    </row>
    <row r="2932" spans="1:18" s="16" customFormat="1" x14ac:dyDescent="0.25">
      <c r="A2932"/>
      <c r="B2932" s="18"/>
      <c r="D2932"/>
      <c r="E2932"/>
      <c r="F2932"/>
      <c r="G2932"/>
      <c r="H2932"/>
      <c r="I2932"/>
      <c r="J2932"/>
      <c r="K2932"/>
      <c r="L2932"/>
      <c r="M2932"/>
      <c r="N2932"/>
      <c r="O2932"/>
      <c r="P2932"/>
      <c r="Q2932"/>
      <c r="R2932"/>
    </row>
    <row r="2933" spans="1:18" s="16" customFormat="1" x14ac:dyDescent="0.25">
      <c r="A2933"/>
      <c r="B2933" s="18"/>
      <c r="D2933"/>
      <c r="E2933"/>
      <c r="F2933"/>
      <c r="G2933"/>
      <c r="H2933"/>
      <c r="I2933"/>
      <c r="J2933"/>
      <c r="K2933"/>
      <c r="L2933"/>
      <c r="M2933"/>
      <c r="N2933"/>
      <c r="O2933"/>
      <c r="P2933"/>
      <c r="Q2933"/>
      <c r="R2933"/>
    </row>
    <row r="2934" spans="1:18" s="16" customFormat="1" x14ac:dyDescent="0.25">
      <c r="A2934"/>
      <c r="B2934" s="18"/>
      <c r="D2934"/>
      <c r="E2934"/>
      <c r="F2934"/>
      <c r="G2934"/>
      <c r="H2934"/>
      <c r="I2934"/>
      <c r="J2934"/>
      <c r="K2934"/>
      <c r="L2934"/>
      <c r="M2934"/>
      <c r="N2934"/>
      <c r="O2934"/>
      <c r="P2934"/>
      <c r="Q2934"/>
      <c r="R2934"/>
    </row>
    <row r="2935" spans="1:18" s="16" customFormat="1" x14ac:dyDescent="0.25">
      <c r="A2935"/>
      <c r="B2935" s="18"/>
      <c r="D2935"/>
      <c r="E2935"/>
      <c r="F2935"/>
      <c r="G2935"/>
      <c r="H2935"/>
      <c r="I2935"/>
      <c r="J2935"/>
      <c r="K2935"/>
      <c r="L2935"/>
      <c r="M2935"/>
      <c r="N2935"/>
      <c r="O2935"/>
      <c r="P2935"/>
      <c r="Q2935"/>
      <c r="R2935"/>
    </row>
    <row r="2936" spans="1:18" s="16" customFormat="1" x14ac:dyDescent="0.25">
      <c r="A2936"/>
      <c r="B2936" s="18"/>
      <c r="D2936"/>
      <c r="E2936"/>
      <c r="F2936"/>
      <c r="G2936"/>
      <c r="H2936"/>
      <c r="I2936"/>
      <c r="J2936"/>
      <c r="K2936"/>
      <c r="L2936"/>
      <c r="M2936"/>
      <c r="N2936"/>
      <c r="O2936"/>
      <c r="P2936"/>
      <c r="Q2936"/>
      <c r="R2936"/>
    </row>
    <row r="2937" spans="1:18" s="16" customFormat="1" x14ac:dyDescent="0.25">
      <c r="A2937"/>
      <c r="B2937" s="18"/>
      <c r="D2937"/>
      <c r="E2937"/>
      <c r="F2937"/>
      <c r="G2937"/>
      <c r="H2937"/>
      <c r="I2937"/>
      <c r="J2937"/>
      <c r="K2937"/>
      <c r="L2937"/>
      <c r="M2937"/>
      <c r="N2937"/>
      <c r="O2937"/>
      <c r="P2937"/>
      <c r="Q2937"/>
      <c r="R2937"/>
    </row>
    <row r="2938" spans="1:18" s="16" customFormat="1" x14ac:dyDescent="0.25">
      <c r="A2938"/>
      <c r="B2938" s="18"/>
      <c r="D2938"/>
      <c r="E2938"/>
      <c r="F2938"/>
      <c r="G2938"/>
      <c r="H2938"/>
      <c r="I2938"/>
      <c r="J2938"/>
      <c r="K2938"/>
      <c r="L2938"/>
      <c r="M2938"/>
      <c r="N2938"/>
      <c r="O2938"/>
      <c r="P2938"/>
      <c r="Q2938"/>
      <c r="R2938"/>
    </row>
    <row r="2939" spans="1:18" s="16" customFormat="1" x14ac:dyDescent="0.25">
      <c r="A2939"/>
      <c r="B2939" s="18"/>
      <c r="D2939"/>
      <c r="E2939"/>
      <c r="F2939"/>
      <c r="G2939"/>
      <c r="H2939"/>
      <c r="I2939"/>
      <c r="J2939"/>
      <c r="K2939"/>
      <c r="L2939"/>
      <c r="M2939"/>
      <c r="N2939"/>
      <c r="O2939"/>
      <c r="P2939"/>
      <c r="Q2939"/>
      <c r="R2939"/>
    </row>
    <row r="2940" spans="1:18" s="16" customFormat="1" x14ac:dyDescent="0.25">
      <c r="A2940"/>
      <c r="B2940" s="18"/>
      <c r="D2940"/>
      <c r="E2940"/>
      <c r="F2940"/>
      <c r="G2940"/>
      <c r="H2940"/>
      <c r="I2940"/>
      <c r="J2940"/>
      <c r="K2940"/>
      <c r="L2940"/>
      <c r="M2940"/>
      <c r="N2940"/>
      <c r="O2940"/>
      <c r="P2940"/>
      <c r="Q2940"/>
      <c r="R2940"/>
    </row>
    <row r="2941" spans="1:18" s="16" customFormat="1" x14ac:dyDescent="0.25">
      <c r="A2941"/>
      <c r="B2941" s="18"/>
      <c r="D2941"/>
      <c r="E2941"/>
      <c r="F2941"/>
      <c r="G2941"/>
      <c r="H2941"/>
      <c r="I2941"/>
      <c r="J2941"/>
      <c r="K2941"/>
      <c r="L2941"/>
      <c r="M2941"/>
      <c r="N2941"/>
      <c r="O2941"/>
      <c r="P2941"/>
      <c r="Q2941"/>
      <c r="R2941"/>
    </row>
    <row r="2942" spans="1:18" s="16" customFormat="1" x14ac:dyDescent="0.25">
      <c r="A2942"/>
      <c r="B2942" s="18"/>
      <c r="D2942"/>
      <c r="E2942"/>
      <c r="F2942"/>
      <c r="G2942"/>
      <c r="H2942"/>
      <c r="I2942"/>
      <c r="J2942"/>
      <c r="K2942"/>
      <c r="L2942"/>
      <c r="M2942"/>
      <c r="N2942"/>
      <c r="O2942"/>
      <c r="P2942"/>
      <c r="Q2942"/>
      <c r="R2942"/>
    </row>
    <row r="2943" spans="1:18" s="16" customFormat="1" x14ac:dyDescent="0.25">
      <c r="A2943"/>
      <c r="B2943" s="18"/>
      <c r="D2943"/>
      <c r="E2943"/>
      <c r="F2943"/>
      <c r="G2943"/>
      <c r="H2943"/>
      <c r="I2943"/>
      <c r="J2943"/>
      <c r="K2943"/>
      <c r="L2943"/>
      <c r="M2943"/>
      <c r="N2943"/>
      <c r="O2943"/>
      <c r="P2943"/>
      <c r="Q2943"/>
      <c r="R2943"/>
    </row>
    <row r="2944" spans="1:18" s="16" customFormat="1" x14ac:dyDescent="0.25">
      <c r="A2944"/>
      <c r="B2944" s="18"/>
      <c r="D2944"/>
      <c r="E2944"/>
      <c r="F2944"/>
      <c r="G2944"/>
      <c r="H2944"/>
      <c r="I2944"/>
      <c r="J2944"/>
      <c r="K2944"/>
      <c r="L2944"/>
      <c r="M2944"/>
      <c r="N2944"/>
      <c r="O2944"/>
      <c r="P2944"/>
      <c r="Q2944"/>
      <c r="R2944"/>
    </row>
    <row r="2945" spans="1:18" s="16" customFormat="1" x14ac:dyDescent="0.25">
      <c r="A2945"/>
      <c r="B2945" s="18"/>
      <c r="D2945"/>
      <c r="E2945"/>
      <c r="F2945"/>
      <c r="G2945"/>
      <c r="H2945"/>
      <c r="I2945"/>
      <c r="J2945"/>
      <c r="K2945"/>
      <c r="L2945"/>
      <c r="M2945"/>
      <c r="N2945"/>
      <c r="O2945"/>
      <c r="P2945"/>
      <c r="Q2945"/>
      <c r="R2945"/>
    </row>
    <row r="2946" spans="1:18" s="16" customFormat="1" x14ac:dyDescent="0.25">
      <c r="A2946"/>
      <c r="B2946" s="18"/>
      <c r="D2946"/>
      <c r="E2946"/>
      <c r="F2946"/>
      <c r="G2946"/>
      <c r="H2946"/>
      <c r="I2946"/>
      <c r="J2946"/>
      <c r="K2946"/>
      <c r="L2946"/>
      <c r="M2946"/>
      <c r="N2946"/>
      <c r="O2946"/>
      <c r="P2946"/>
      <c r="Q2946"/>
      <c r="R2946"/>
    </row>
    <row r="2947" spans="1:18" s="16" customFormat="1" x14ac:dyDescent="0.25">
      <c r="A2947"/>
      <c r="B2947" s="18"/>
      <c r="D2947"/>
      <c r="E2947"/>
      <c r="F2947"/>
      <c r="G2947"/>
      <c r="H2947"/>
      <c r="I2947"/>
      <c r="J2947"/>
      <c r="K2947"/>
      <c r="L2947"/>
      <c r="M2947"/>
      <c r="N2947"/>
      <c r="O2947"/>
      <c r="P2947"/>
      <c r="Q2947"/>
      <c r="R2947"/>
    </row>
    <row r="2948" spans="1:18" s="16" customFormat="1" x14ac:dyDescent="0.25">
      <c r="A2948"/>
      <c r="B2948" s="18"/>
      <c r="D2948"/>
      <c r="E2948"/>
      <c r="F2948"/>
      <c r="G2948"/>
      <c r="H2948"/>
      <c r="I2948"/>
      <c r="J2948"/>
      <c r="K2948"/>
      <c r="L2948"/>
      <c r="M2948"/>
      <c r="N2948"/>
      <c r="O2948"/>
      <c r="P2948"/>
      <c r="Q2948"/>
      <c r="R2948"/>
    </row>
    <row r="2949" spans="1:18" s="16" customFormat="1" x14ac:dyDescent="0.25">
      <c r="A2949"/>
      <c r="B2949" s="18"/>
      <c r="D2949"/>
      <c r="E2949"/>
      <c r="F2949"/>
      <c r="G2949"/>
      <c r="H2949"/>
      <c r="I2949"/>
      <c r="J2949"/>
      <c r="K2949"/>
      <c r="L2949"/>
      <c r="M2949"/>
      <c r="N2949"/>
      <c r="O2949"/>
      <c r="P2949"/>
      <c r="Q2949"/>
      <c r="R2949"/>
    </row>
    <row r="2950" spans="1:18" s="16" customFormat="1" x14ac:dyDescent="0.25">
      <c r="A2950"/>
      <c r="B2950" s="18"/>
      <c r="D2950"/>
      <c r="E2950"/>
      <c r="F2950"/>
      <c r="G2950"/>
      <c r="H2950"/>
      <c r="I2950"/>
      <c r="J2950"/>
      <c r="K2950"/>
      <c r="L2950"/>
      <c r="M2950"/>
      <c r="N2950"/>
      <c r="O2950"/>
      <c r="P2950"/>
      <c r="Q2950"/>
      <c r="R2950"/>
    </row>
    <row r="2951" spans="1:18" s="16" customFormat="1" x14ac:dyDescent="0.25">
      <c r="A2951"/>
      <c r="B2951" s="18"/>
      <c r="D2951"/>
      <c r="E2951"/>
      <c r="F2951"/>
      <c r="G2951"/>
      <c r="H2951"/>
      <c r="I2951"/>
      <c r="J2951"/>
      <c r="K2951"/>
      <c r="L2951"/>
      <c r="M2951"/>
      <c r="N2951"/>
      <c r="O2951"/>
      <c r="P2951"/>
      <c r="Q2951"/>
      <c r="R2951"/>
    </row>
    <row r="2952" spans="1:18" s="16" customFormat="1" x14ac:dyDescent="0.25">
      <c r="A2952"/>
      <c r="B2952" s="18"/>
      <c r="D2952"/>
      <c r="E2952"/>
      <c r="F2952"/>
      <c r="G2952"/>
      <c r="H2952"/>
      <c r="I2952"/>
      <c r="J2952"/>
      <c r="K2952"/>
      <c r="L2952"/>
      <c r="M2952"/>
      <c r="N2952"/>
      <c r="O2952"/>
      <c r="P2952"/>
      <c r="Q2952"/>
      <c r="R2952"/>
    </row>
    <row r="2953" spans="1:18" s="16" customFormat="1" x14ac:dyDescent="0.25">
      <c r="A2953"/>
      <c r="B2953" s="18"/>
      <c r="D2953"/>
      <c r="E2953"/>
      <c r="F2953"/>
      <c r="G2953"/>
      <c r="H2953"/>
      <c r="I2953"/>
      <c r="J2953"/>
      <c r="K2953"/>
      <c r="L2953"/>
      <c r="M2953"/>
      <c r="N2953"/>
      <c r="O2953"/>
      <c r="P2953"/>
      <c r="Q2953"/>
      <c r="R2953"/>
    </row>
    <row r="2954" spans="1:18" s="16" customFormat="1" x14ac:dyDescent="0.25">
      <c r="A2954"/>
      <c r="B2954" s="18"/>
      <c r="D2954"/>
      <c r="E2954"/>
      <c r="F2954"/>
      <c r="G2954"/>
      <c r="H2954"/>
      <c r="I2954"/>
      <c r="J2954"/>
      <c r="K2954"/>
      <c r="L2954"/>
      <c r="M2954"/>
      <c r="N2954"/>
      <c r="O2954"/>
      <c r="P2954"/>
      <c r="Q2954"/>
      <c r="R2954"/>
    </row>
    <row r="2955" spans="1:18" s="16" customFormat="1" x14ac:dyDescent="0.25">
      <c r="A2955"/>
      <c r="B2955" s="18"/>
      <c r="D2955"/>
      <c r="E2955"/>
      <c r="F2955"/>
      <c r="G2955"/>
      <c r="H2955"/>
      <c r="I2955"/>
      <c r="J2955"/>
      <c r="K2955"/>
      <c r="L2955"/>
      <c r="M2955"/>
      <c r="N2955"/>
      <c r="O2955"/>
      <c r="P2955"/>
      <c r="Q2955"/>
      <c r="R2955"/>
    </row>
    <row r="2956" spans="1:18" s="16" customFormat="1" x14ac:dyDescent="0.25">
      <c r="A2956"/>
      <c r="B2956" s="18"/>
      <c r="D2956"/>
      <c r="E2956"/>
      <c r="F2956"/>
      <c r="G2956"/>
      <c r="H2956"/>
      <c r="I2956"/>
      <c r="J2956"/>
      <c r="K2956"/>
      <c r="L2956"/>
      <c r="M2956"/>
      <c r="N2956"/>
      <c r="O2956"/>
      <c r="P2956"/>
      <c r="Q2956"/>
      <c r="R2956"/>
    </row>
    <row r="2957" spans="1:18" s="16" customFormat="1" x14ac:dyDescent="0.25">
      <c r="A2957"/>
      <c r="B2957" s="18"/>
      <c r="D2957"/>
      <c r="E2957"/>
      <c r="F2957"/>
      <c r="G2957"/>
      <c r="H2957"/>
      <c r="I2957"/>
      <c r="J2957"/>
      <c r="K2957"/>
      <c r="L2957"/>
      <c r="M2957"/>
      <c r="N2957"/>
      <c r="O2957"/>
      <c r="P2957"/>
      <c r="Q2957"/>
      <c r="R2957"/>
    </row>
    <row r="2958" spans="1:18" s="16" customFormat="1" x14ac:dyDescent="0.25">
      <c r="A2958"/>
      <c r="B2958" s="18"/>
      <c r="D2958"/>
      <c r="E2958"/>
      <c r="F2958"/>
      <c r="G2958"/>
      <c r="H2958"/>
      <c r="I2958"/>
      <c r="J2958"/>
      <c r="K2958"/>
      <c r="L2958"/>
      <c r="M2958"/>
      <c r="N2958"/>
      <c r="O2958"/>
      <c r="P2958"/>
      <c r="Q2958"/>
      <c r="R2958"/>
    </row>
    <row r="2959" spans="1:18" s="16" customFormat="1" x14ac:dyDescent="0.25">
      <c r="A2959"/>
      <c r="B2959" s="18"/>
      <c r="D2959"/>
      <c r="E2959"/>
      <c r="F2959"/>
      <c r="G2959"/>
      <c r="H2959"/>
      <c r="I2959"/>
      <c r="J2959"/>
      <c r="K2959"/>
      <c r="L2959"/>
      <c r="M2959"/>
      <c r="N2959"/>
      <c r="O2959"/>
      <c r="P2959"/>
      <c r="Q2959"/>
      <c r="R2959"/>
    </row>
    <row r="2960" spans="1:18" s="16" customFormat="1" x14ac:dyDescent="0.25">
      <c r="A2960"/>
      <c r="B2960" s="18"/>
      <c r="D2960"/>
      <c r="E2960"/>
      <c r="F2960"/>
      <c r="G2960"/>
      <c r="H2960"/>
      <c r="I2960"/>
      <c r="J2960"/>
      <c r="K2960"/>
      <c r="L2960"/>
      <c r="M2960"/>
      <c r="N2960"/>
      <c r="O2960"/>
      <c r="P2960"/>
      <c r="Q2960"/>
      <c r="R2960"/>
    </row>
    <row r="2961" spans="1:18" s="16" customFormat="1" x14ac:dyDescent="0.25">
      <c r="A2961"/>
      <c r="B2961" s="18"/>
      <c r="D2961"/>
      <c r="E2961"/>
      <c r="F2961"/>
      <c r="G2961"/>
      <c r="H2961"/>
      <c r="I2961"/>
      <c r="J2961"/>
      <c r="K2961"/>
      <c r="L2961"/>
      <c r="M2961"/>
      <c r="N2961"/>
      <c r="O2961"/>
      <c r="P2961"/>
      <c r="Q2961"/>
      <c r="R2961"/>
    </row>
    <row r="2962" spans="1:18" s="16" customFormat="1" x14ac:dyDescent="0.25">
      <c r="A2962"/>
      <c r="B2962" s="17"/>
      <c r="D2962"/>
      <c r="E2962"/>
      <c r="F2962"/>
      <c r="G2962"/>
      <c r="H2962"/>
      <c r="I2962"/>
      <c r="J2962"/>
      <c r="K2962"/>
      <c r="L2962"/>
      <c r="M2962"/>
      <c r="N2962"/>
      <c r="O2962"/>
      <c r="P2962"/>
      <c r="Q2962"/>
      <c r="R2962"/>
    </row>
    <row r="2963" spans="1:18" s="16" customFormat="1" x14ac:dyDescent="0.25">
      <c r="A2963"/>
      <c r="B2963" s="18"/>
      <c r="D2963"/>
      <c r="E2963"/>
      <c r="F2963"/>
      <c r="G2963"/>
      <c r="H2963"/>
      <c r="I2963"/>
      <c r="J2963"/>
      <c r="K2963"/>
      <c r="L2963"/>
      <c r="M2963"/>
      <c r="N2963"/>
      <c r="O2963"/>
      <c r="P2963"/>
      <c r="Q2963"/>
      <c r="R2963"/>
    </row>
    <row r="2964" spans="1:18" s="16" customFormat="1" x14ac:dyDescent="0.25">
      <c r="A2964"/>
      <c r="B2964" s="18"/>
      <c r="D2964"/>
      <c r="E2964"/>
      <c r="F2964"/>
      <c r="G2964"/>
      <c r="H2964"/>
      <c r="I2964"/>
      <c r="J2964"/>
      <c r="K2964"/>
      <c r="L2964"/>
      <c r="M2964"/>
      <c r="N2964"/>
      <c r="O2964"/>
      <c r="P2964"/>
      <c r="Q2964"/>
      <c r="R2964"/>
    </row>
    <row r="2965" spans="1:18" s="16" customFormat="1" x14ac:dyDescent="0.25">
      <c r="A2965"/>
      <c r="B2965" s="18"/>
      <c r="D2965"/>
      <c r="E2965"/>
      <c r="F2965"/>
      <c r="G2965"/>
      <c r="H2965"/>
      <c r="I2965"/>
      <c r="J2965"/>
      <c r="K2965"/>
      <c r="L2965"/>
      <c r="M2965"/>
      <c r="N2965"/>
      <c r="O2965"/>
      <c r="P2965"/>
      <c r="Q2965"/>
      <c r="R2965"/>
    </row>
    <row r="2966" spans="1:18" s="16" customFormat="1" x14ac:dyDescent="0.25">
      <c r="A2966"/>
      <c r="B2966" s="18"/>
      <c r="D2966"/>
      <c r="E2966"/>
      <c r="F2966"/>
      <c r="G2966"/>
      <c r="H2966"/>
      <c r="I2966"/>
      <c r="J2966"/>
      <c r="K2966"/>
      <c r="L2966"/>
      <c r="M2966"/>
      <c r="N2966"/>
      <c r="O2966"/>
      <c r="P2966"/>
      <c r="Q2966"/>
      <c r="R2966"/>
    </row>
    <row r="2967" spans="1:18" s="16" customFormat="1" x14ac:dyDescent="0.25">
      <c r="A2967"/>
      <c r="B2967" s="18"/>
      <c r="D2967"/>
      <c r="E2967"/>
      <c r="F2967"/>
      <c r="G2967"/>
      <c r="H2967"/>
      <c r="I2967"/>
      <c r="J2967"/>
      <c r="K2967"/>
      <c r="L2967"/>
      <c r="M2967"/>
      <c r="N2967"/>
      <c r="O2967"/>
      <c r="P2967"/>
      <c r="Q2967"/>
      <c r="R2967"/>
    </row>
    <row r="2968" spans="1:18" s="16" customFormat="1" x14ac:dyDescent="0.25">
      <c r="A2968"/>
      <c r="B2968" s="18"/>
      <c r="D2968"/>
      <c r="E2968"/>
      <c r="F2968"/>
      <c r="G2968"/>
      <c r="H2968"/>
      <c r="I2968"/>
      <c r="J2968"/>
      <c r="K2968"/>
      <c r="L2968"/>
      <c r="M2968"/>
      <c r="N2968"/>
      <c r="O2968"/>
      <c r="P2968"/>
      <c r="Q2968"/>
      <c r="R2968"/>
    </row>
    <row r="2969" spans="1:18" s="16" customFormat="1" x14ac:dyDescent="0.25">
      <c r="A2969"/>
      <c r="B2969" s="18"/>
      <c r="D2969"/>
      <c r="E2969"/>
      <c r="F2969"/>
      <c r="G2969"/>
      <c r="H2969"/>
      <c r="I2969"/>
      <c r="J2969"/>
      <c r="K2969"/>
      <c r="L2969"/>
      <c r="M2969"/>
      <c r="N2969"/>
      <c r="O2969"/>
      <c r="P2969"/>
      <c r="Q2969"/>
      <c r="R2969"/>
    </row>
    <row r="2970" spans="1:18" s="16" customFormat="1" x14ac:dyDescent="0.25">
      <c r="A2970"/>
      <c r="B2970" s="18"/>
      <c r="D2970"/>
      <c r="E2970"/>
      <c r="F2970"/>
      <c r="G2970"/>
      <c r="H2970"/>
      <c r="I2970"/>
      <c r="J2970"/>
      <c r="K2970"/>
      <c r="L2970"/>
      <c r="M2970"/>
      <c r="N2970"/>
      <c r="O2970"/>
      <c r="P2970"/>
      <c r="Q2970"/>
      <c r="R2970"/>
    </row>
    <row r="2971" spans="1:18" s="16" customFormat="1" x14ac:dyDescent="0.25">
      <c r="A2971"/>
      <c r="B2971" s="18"/>
      <c r="D2971"/>
      <c r="E2971"/>
      <c r="F2971"/>
      <c r="G2971"/>
      <c r="H2971"/>
      <c r="I2971"/>
      <c r="J2971"/>
      <c r="K2971"/>
      <c r="L2971"/>
      <c r="M2971"/>
      <c r="N2971"/>
      <c r="O2971"/>
      <c r="P2971"/>
      <c r="Q2971"/>
      <c r="R2971"/>
    </row>
    <row r="2972" spans="1:18" s="16" customFormat="1" x14ac:dyDescent="0.25">
      <c r="A2972"/>
      <c r="B2972" s="18"/>
      <c r="D2972"/>
      <c r="E2972"/>
      <c r="F2972"/>
      <c r="G2972"/>
      <c r="H2972"/>
      <c r="I2972"/>
      <c r="J2972"/>
      <c r="K2972"/>
      <c r="L2972"/>
      <c r="M2972"/>
      <c r="N2972"/>
      <c r="O2972"/>
      <c r="P2972"/>
      <c r="Q2972"/>
      <c r="R2972"/>
    </row>
    <row r="2973" spans="1:18" s="16" customFormat="1" x14ac:dyDescent="0.25">
      <c r="A2973"/>
      <c r="B2973" s="18"/>
      <c r="D2973"/>
      <c r="E2973"/>
      <c r="F2973"/>
      <c r="G2973"/>
      <c r="H2973"/>
      <c r="I2973"/>
      <c r="J2973"/>
      <c r="K2973"/>
      <c r="L2973"/>
      <c r="M2973"/>
      <c r="N2973"/>
      <c r="O2973"/>
      <c r="P2973"/>
      <c r="Q2973"/>
      <c r="R2973"/>
    </row>
    <row r="2974" spans="1:18" s="16" customFormat="1" x14ac:dyDescent="0.25">
      <c r="A2974"/>
      <c r="B2974" s="18"/>
      <c r="D2974"/>
      <c r="E2974"/>
      <c r="F2974"/>
      <c r="G2974"/>
      <c r="H2974"/>
      <c r="I2974"/>
      <c r="J2974"/>
      <c r="K2974"/>
      <c r="L2974"/>
      <c r="M2974"/>
      <c r="N2974"/>
      <c r="O2974"/>
      <c r="P2974"/>
      <c r="Q2974"/>
      <c r="R2974"/>
    </row>
    <row r="2975" spans="1:18" s="16" customFormat="1" x14ac:dyDescent="0.25">
      <c r="A2975"/>
      <c r="B2975" s="18"/>
      <c r="D2975"/>
      <c r="E2975"/>
      <c r="F2975"/>
      <c r="G2975"/>
      <c r="H2975"/>
      <c r="I2975"/>
      <c r="J2975"/>
      <c r="K2975"/>
      <c r="L2975"/>
      <c r="M2975"/>
      <c r="N2975"/>
      <c r="O2975"/>
      <c r="P2975"/>
      <c r="Q2975"/>
      <c r="R2975"/>
    </row>
    <row r="2976" spans="1:18" s="16" customFormat="1" x14ac:dyDescent="0.25">
      <c r="A2976"/>
      <c r="B2976" s="18"/>
      <c r="D2976"/>
      <c r="E2976"/>
      <c r="F2976"/>
      <c r="G2976"/>
      <c r="H2976"/>
      <c r="I2976"/>
      <c r="J2976"/>
      <c r="K2976"/>
      <c r="L2976"/>
      <c r="M2976"/>
      <c r="N2976"/>
      <c r="O2976"/>
      <c r="P2976"/>
      <c r="Q2976"/>
      <c r="R2976"/>
    </row>
    <row r="2977" spans="1:18" s="16" customFormat="1" x14ac:dyDescent="0.25">
      <c r="A2977"/>
      <c r="B2977" s="18"/>
      <c r="D2977"/>
      <c r="E2977"/>
      <c r="F2977"/>
      <c r="G2977"/>
      <c r="H2977"/>
      <c r="I2977"/>
      <c r="J2977"/>
      <c r="K2977"/>
      <c r="L2977"/>
      <c r="M2977"/>
      <c r="N2977"/>
      <c r="O2977"/>
      <c r="P2977"/>
      <c r="Q2977"/>
      <c r="R2977"/>
    </row>
    <row r="2978" spans="1:18" s="16" customFormat="1" x14ac:dyDescent="0.25">
      <c r="A2978"/>
      <c r="B2978" s="18"/>
      <c r="D2978"/>
      <c r="E2978"/>
      <c r="F2978"/>
      <c r="G2978"/>
      <c r="H2978"/>
      <c r="I2978"/>
      <c r="J2978"/>
      <c r="K2978"/>
      <c r="L2978"/>
      <c r="M2978"/>
      <c r="N2978"/>
      <c r="O2978"/>
      <c r="P2978"/>
      <c r="Q2978"/>
      <c r="R2978"/>
    </row>
    <row r="2979" spans="1:18" s="16" customFormat="1" x14ac:dyDescent="0.25">
      <c r="A2979"/>
      <c r="B2979" s="18"/>
      <c r="D2979"/>
      <c r="E2979"/>
      <c r="F2979"/>
      <c r="G2979"/>
      <c r="H2979"/>
      <c r="I2979"/>
      <c r="J2979"/>
      <c r="K2979"/>
      <c r="L2979"/>
      <c r="M2979"/>
      <c r="N2979"/>
      <c r="O2979"/>
      <c r="P2979"/>
      <c r="Q2979"/>
      <c r="R2979"/>
    </row>
    <row r="2980" spans="1:18" s="16" customFormat="1" x14ac:dyDescent="0.25">
      <c r="A2980"/>
      <c r="B2980" s="18"/>
      <c r="D2980"/>
      <c r="E2980"/>
      <c r="F2980"/>
      <c r="G2980"/>
      <c r="H2980"/>
      <c r="I2980"/>
      <c r="J2980"/>
      <c r="K2980"/>
      <c r="L2980"/>
      <c r="M2980"/>
      <c r="N2980"/>
      <c r="O2980"/>
      <c r="P2980"/>
      <c r="Q2980"/>
      <c r="R2980"/>
    </row>
    <row r="2981" spans="1:18" s="16" customFormat="1" x14ac:dyDescent="0.25">
      <c r="A2981"/>
      <c r="B2981" s="18"/>
      <c r="D2981"/>
      <c r="E2981"/>
      <c r="F2981"/>
      <c r="G2981"/>
      <c r="H2981"/>
      <c r="I2981"/>
      <c r="J2981"/>
      <c r="K2981"/>
      <c r="L2981"/>
      <c r="M2981"/>
      <c r="N2981"/>
      <c r="O2981"/>
      <c r="P2981"/>
      <c r="Q2981"/>
      <c r="R2981"/>
    </row>
    <row r="2982" spans="1:18" s="16" customFormat="1" x14ac:dyDescent="0.25">
      <c r="A2982"/>
      <c r="B2982" s="18"/>
      <c r="D2982"/>
      <c r="E2982"/>
      <c r="F2982"/>
      <c r="G2982"/>
      <c r="H2982"/>
      <c r="I2982"/>
      <c r="J2982"/>
      <c r="K2982"/>
      <c r="L2982"/>
      <c r="M2982"/>
      <c r="N2982"/>
      <c r="O2982"/>
      <c r="P2982"/>
      <c r="Q2982"/>
      <c r="R2982"/>
    </row>
    <row r="2983" spans="1:18" s="16" customFormat="1" x14ac:dyDescent="0.25">
      <c r="A2983"/>
      <c r="B2983" s="18"/>
      <c r="D2983"/>
      <c r="E2983"/>
      <c r="F2983"/>
      <c r="G2983"/>
      <c r="H2983"/>
      <c r="I2983"/>
      <c r="J2983"/>
      <c r="K2983"/>
      <c r="L2983"/>
      <c r="M2983"/>
      <c r="N2983"/>
      <c r="O2983"/>
      <c r="P2983"/>
      <c r="Q2983"/>
      <c r="R2983"/>
    </row>
    <row r="2984" spans="1:18" s="16" customFormat="1" x14ac:dyDescent="0.25">
      <c r="A2984"/>
      <c r="B2984" s="18"/>
      <c r="D2984"/>
      <c r="E2984"/>
      <c r="F2984"/>
      <c r="G2984"/>
      <c r="H2984"/>
      <c r="I2984"/>
      <c r="J2984"/>
      <c r="K2984"/>
      <c r="L2984"/>
      <c r="M2984"/>
      <c r="N2984"/>
      <c r="O2984"/>
      <c r="P2984"/>
      <c r="Q2984"/>
      <c r="R2984"/>
    </row>
    <row r="2985" spans="1:18" s="16" customFormat="1" x14ac:dyDescent="0.25">
      <c r="A2985"/>
      <c r="B2985" s="18"/>
      <c r="D2985"/>
      <c r="E2985"/>
      <c r="F2985"/>
      <c r="G2985"/>
      <c r="H2985"/>
      <c r="I2985"/>
      <c r="J2985"/>
      <c r="K2985"/>
      <c r="L2985"/>
      <c r="M2985"/>
      <c r="N2985"/>
      <c r="O2985"/>
      <c r="P2985"/>
      <c r="Q2985"/>
      <c r="R2985"/>
    </row>
    <row r="2986" spans="1:18" s="16" customFormat="1" x14ac:dyDescent="0.25">
      <c r="A2986"/>
      <c r="B2986" s="18"/>
      <c r="D2986"/>
      <c r="E2986"/>
      <c r="F2986"/>
      <c r="G2986"/>
      <c r="H2986"/>
      <c r="I2986"/>
      <c r="J2986"/>
      <c r="K2986"/>
      <c r="L2986"/>
      <c r="M2986"/>
      <c r="N2986"/>
      <c r="O2986"/>
      <c r="P2986"/>
      <c r="Q2986"/>
      <c r="R2986"/>
    </row>
    <row r="2987" spans="1:18" s="16" customFormat="1" x14ac:dyDescent="0.25">
      <c r="A2987"/>
      <c r="B2987" s="18"/>
      <c r="D2987"/>
      <c r="E2987"/>
      <c r="F2987"/>
      <c r="G2987"/>
      <c r="H2987"/>
      <c r="I2987"/>
      <c r="J2987"/>
      <c r="K2987"/>
      <c r="L2987"/>
      <c r="M2987"/>
      <c r="N2987"/>
      <c r="O2987"/>
      <c r="P2987"/>
      <c r="Q2987"/>
      <c r="R2987"/>
    </row>
    <row r="2988" spans="1:18" s="16" customFormat="1" x14ac:dyDescent="0.25">
      <c r="A2988"/>
      <c r="B2988" s="18"/>
      <c r="D2988"/>
      <c r="E2988"/>
      <c r="F2988"/>
      <c r="G2988"/>
      <c r="H2988"/>
      <c r="I2988"/>
      <c r="J2988"/>
      <c r="K2988"/>
      <c r="L2988"/>
      <c r="M2988"/>
      <c r="N2988"/>
      <c r="O2988"/>
      <c r="P2988"/>
      <c r="Q2988"/>
      <c r="R2988"/>
    </row>
    <row r="2989" spans="1:18" s="16" customFormat="1" x14ac:dyDescent="0.25">
      <c r="A2989"/>
      <c r="B2989" s="18"/>
      <c r="D2989"/>
      <c r="E2989"/>
      <c r="F2989"/>
      <c r="G2989"/>
      <c r="H2989"/>
      <c r="I2989"/>
      <c r="J2989"/>
      <c r="K2989"/>
      <c r="L2989"/>
      <c r="M2989"/>
      <c r="N2989"/>
      <c r="O2989"/>
      <c r="P2989"/>
      <c r="Q2989"/>
      <c r="R2989"/>
    </row>
    <row r="2990" spans="1:18" s="16" customFormat="1" x14ac:dyDescent="0.25">
      <c r="A2990"/>
      <c r="B2990" s="18"/>
      <c r="D2990"/>
      <c r="E2990"/>
      <c r="F2990"/>
      <c r="G2990"/>
      <c r="H2990"/>
      <c r="I2990"/>
      <c r="J2990"/>
      <c r="K2990"/>
      <c r="L2990"/>
      <c r="M2990"/>
      <c r="N2990"/>
      <c r="O2990"/>
      <c r="P2990"/>
      <c r="Q2990"/>
      <c r="R2990"/>
    </row>
    <row r="2991" spans="1:18" s="16" customFormat="1" x14ac:dyDescent="0.25">
      <c r="A2991"/>
      <c r="B2991" s="18"/>
      <c r="D2991"/>
      <c r="E2991"/>
      <c r="F2991"/>
      <c r="G2991"/>
      <c r="H2991"/>
      <c r="I2991"/>
      <c r="J2991"/>
      <c r="K2991"/>
      <c r="L2991"/>
      <c r="M2991"/>
      <c r="N2991"/>
      <c r="O2991"/>
      <c r="P2991"/>
      <c r="Q2991"/>
      <c r="R2991"/>
    </row>
    <row r="2992" spans="1:18" s="16" customFormat="1" x14ac:dyDescent="0.25">
      <c r="A2992"/>
      <c r="B2992" s="18"/>
      <c r="D2992"/>
      <c r="E2992"/>
      <c r="F2992"/>
      <c r="G2992"/>
      <c r="H2992"/>
      <c r="I2992"/>
      <c r="J2992"/>
      <c r="K2992"/>
      <c r="L2992"/>
      <c r="M2992"/>
      <c r="N2992"/>
      <c r="O2992"/>
      <c r="P2992"/>
      <c r="Q2992"/>
      <c r="R2992"/>
    </row>
    <row r="2993" spans="1:18" s="16" customFormat="1" x14ac:dyDescent="0.25">
      <c r="A2993"/>
      <c r="B2993" s="18"/>
      <c r="D2993"/>
      <c r="E2993"/>
      <c r="F2993"/>
      <c r="G2993"/>
      <c r="H2993"/>
      <c r="I2993"/>
      <c r="J2993"/>
      <c r="K2993"/>
      <c r="L2993"/>
      <c r="M2993"/>
      <c r="N2993"/>
      <c r="O2993"/>
      <c r="P2993"/>
      <c r="Q2993"/>
      <c r="R2993"/>
    </row>
    <row r="2994" spans="1:18" s="16" customFormat="1" x14ac:dyDescent="0.25">
      <c r="A2994"/>
      <c r="B2994" s="18"/>
      <c r="D2994"/>
      <c r="E2994"/>
      <c r="F2994"/>
      <c r="G2994"/>
      <c r="H2994"/>
      <c r="I2994"/>
      <c r="J2994"/>
      <c r="K2994"/>
      <c r="L2994"/>
      <c r="M2994"/>
      <c r="N2994"/>
      <c r="O2994"/>
      <c r="P2994"/>
      <c r="Q2994"/>
      <c r="R2994"/>
    </row>
    <row r="2995" spans="1:18" s="16" customFormat="1" x14ac:dyDescent="0.25">
      <c r="A2995"/>
      <c r="B2995" s="18"/>
      <c r="D2995"/>
      <c r="E2995"/>
      <c r="F2995"/>
      <c r="G2995"/>
      <c r="H2995"/>
      <c r="I2995"/>
      <c r="J2995"/>
      <c r="K2995"/>
      <c r="L2995"/>
      <c r="M2995"/>
      <c r="N2995"/>
      <c r="O2995"/>
      <c r="P2995"/>
      <c r="Q2995"/>
      <c r="R2995"/>
    </row>
    <row r="2996" spans="1:18" s="16" customFormat="1" x14ac:dyDescent="0.25">
      <c r="A2996"/>
      <c r="B2996" s="18"/>
      <c r="D2996"/>
      <c r="E2996"/>
      <c r="F2996"/>
      <c r="G2996"/>
      <c r="H2996"/>
      <c r="I2996"/>
      <c r="J2996"/>
      <c r="K2996"/>
      <c r="L2996"/>
      <c r="M2996"/>
      <c r="N2996"/>
      <c r="O2996"/>
      <c r="P2996"/>
      <c r="Q2996"/>
      <c r="R2996"/>
    </row>
    <row r="2997" spans="1:18" s="16" customFormat="1" x14ac:dyDescent="0.25">
      <c r="A2997"/>
      <c r="B2997" s="18"/>
      <c r="D2997"/>
      <c r="E2997"/>
      <c r="F2997"/>
      <c r="G2997"/>
      <c r="H2997"/>
      <c r="I2997"/>
      <c r="J2997"/>
      <c r="K2997"/>
      <c r="L2997"/>
      <c r="M2997"/>
      <c r="N2997"/>
      <c r="O2997"/>
      <c r="P2997"/>
      <c r="Q2997"/>
      <c r="R2997"/>
    </row>
    <row r="2998" spans="1:18" s="16" customFormat="1" x14ac:dyDescent="0.25">
      <c r="A2998"/>
      <c r="B2998" s="18"/>
      <c r="D2998"/>
      <c r="E2998"/>
      <c r="F2998"/>
      <c r="G2998"/>
      <c r="H2998"/>
      <c r="I2998"/>
      <c r="J2998"/>
      <c r="K2998"/>
      <c r="L2998"/>
      <c r="M2998"/>
      <c r="N2998"/>
      <c r="O2998"/>
      <c r="P2998"/>
      <c r="Q2998"/>
      <c r="R2998"/>
    </row>
    <row r="2999" spans="1:18" s="16" customFormat="1" x14ac:dyDescent="0.25">
      <c r="A2999"/>
      <c r="B2999" s="18"/>
      <c r="D2999"/>
      <c r="E2999"/>
      <c r="F2999"/>
      <c r="G2999"/>
      <c r="H2999"/>
      <c r="I2999"/>
      <c r="J2999"/>
      <c r="K2999"/>
      <c r="L2999"/>
      <c r="M2999"/>
      <c r="N2999"/>
      <c r="O2999"/>
      <c r="P2999"/>
      <c r="Q2999"/>
      <c r="R2999"/>
    </row>
    <row r="3000" spans="1:18" s="16" customFormat="1" x14ac:dyDescent="0.25">
      <c r="A3000"/>
      <c r="B3000" s="18"/>
      <c r="D3000"/>
      <c r="E3000"/>
      <c r="F3000"/>
      <c r="G3000"/>
      <c r="H3000"/>
      <c r="I3000"/>
      <c r="J3000"/>
      <c r="K3000"/>
      <c r="L3000"/>
      <c r="M3000"/>
      <c r="N3000"/>
      <c r="O3000"/>
      <c r="P3000"/>
      <c r="Q3000"/>
      <c r="R3000"/>
    </row>
    <row r="3001" spans="1:18" s="16" customFormat="1" x14ac:dyDescent="0.25">
      <c r="A3001"/>
      <c r="B3001" s="18"/>
      <c r="D3001"/>
      <c r="E3001"/>
      <c r="F3001"/>
      <c r="G3001"/>
      <c r="H3001"/>
      <c r="I3001"/>
      <c r="J3001"/>
      <c r="K3001"/>
      <c r="L3001"/>
      <c r="M3001"/>
      <c r="N3001"/>
      <c r="O3001"/>
      <c r="P3001"/>
      <c r="Q3001"/>
      <c r="R3001"/>
    </row>
    <row r="3002" spans="1:18" s="16" customFormat="1" x14ac:dyDescent="0.25">
      <c r="A3002"/>
      <c r="B3002" s="18"/>
      <c r="D3002"/>
      <c r="E3002"/>
      <c r="F3002"/>
      <c r="G3002"/>
      <c r="H3002"/>
      <c r="I3002"/>
      <c r="J3002"/>
      <c r="K3002"/>
      <c r="L3002"/>
      <c r="M3002"/>
      <c r="N3002"/>
      <c r="O3002"/>
      <c r="P3002"/>
      <c r="Q3002"/>
      <c r="R3002"/>
    </row>
    <row r="3003" spans="1:18" s="16" customFormat="1" x14ac:dyDescent="0.25">
      <c r="A3003"/>
      <c r="B3003" s="18"/>
      <c r="D3003"/>
      <c r="E3003"/>
      <c r="F3003"/>
      <c r="G3003"/>
      <c r="H3003"/>
      <c r="I3003"/>
      <c r="J3003"/>
      <c r="K3003"/>
      <c r="L3003"/>
      <c r="M3003"/>
      <c r="N3003"/>
      <c r="O3003"/>
      <c r="P3003"/>
      <c r="Q3003"/>
      <c r="R3003"/>
    </row>
    <row r="3004" spans="1:18" s="16" customFormat="1" x14ac:dyDescent="0.25">
      <c r="A3004"/>
      <c r="B3004" s="18"/>
      <c r="D3004"/>
      <c r="E3004"/>
      <c r="F3004"/>
      <c r="G3004"/>
      <c r="H3004"/>
      <c r="I3004"/>
      <c r="J3004"/>
      <c r="K3004"/>
      <c r="L3004"/>
      <c r="M3004"/>
      <c r="N3004"/>
      <c r="O3004"/>
      <c r="P3004"/>
      <c r="Q3004"/>
      <c r="R3004"/>
    </row>
    <row r="3005" spans="1:18" s="16" customFormat="1" x14ac:dyDescent="0.25">
      <c r="A3005"/>
      <c r="B3005" s="18"/>
      <c r="D3005"/>
      <c r="E3005"/>
      <c r="F3005"/>
      <c r="G3005"/>
      <c r="H3005"/>
      <c r="I3005"/>
      <c r="J3005"/>
      <c r="K3005"/>
      <c r="L3005"/>
      <c r="M3005"/>
      <c r="N3005"/>
      <c r="O3005"/>
      <c r="P3005"/>
      <c r="Q3005"/>
      <c r="R3005"/>
    </row>
    <row r="3006" spans="1:18" s="16" customFormat="1" x14ac:dyDescent="0.25">
      <c r="A3006"/>
      <c r="B3006" s="18"/>
      <c r="D3006"/>
      <c r="E3006"/>
      <c r="F3006"/>
      <c r="G3006"/>
      <c r="H3006"/>
      <c r="I3006"/>
      <c r="J3006"/>
      <c r="K3006"/>
      <c r="L3006"/>
      <c r="M3006"/>
      <c r="N3006"/>
      <c r="O3006"/>
      <c r="P3006"/>
      <c r="Q3006"/>
      <c r="R3006"/>
    </row>
    <row r="3007" spans="1:18" s="16" customFormat="1" x14ac:dyDescent="0.25">
      <c r="A3007"/>
      <c r="B3007" s="18"/>
      <c r="D3007"/>
      <c r="E3007"/>
      <c r="F3007"/>
      <c r="G3007"/>
      <c r="H3007"/>
      <c r="I3007"/>
      <c r="J3007"/>
      <c r="K3007"/>
      <c r="L3007"/>
      <c r="M3007"/>
      <c r="N3007"/>
      <c r="O3007"/>
      <c r="P3007"/>
      <c r="Q3007"/>
      <c r="R3007"/>
    </row>
    <row r="3008" spans="1:18" s="16" customFormat="1" x14ac:dyDescent="0.25">
      <c r="A3008"/>
      <c r="B3008" s="18"/>
      <c r="D3008"/>
      <c r="E3008"/>
      <c r="F3008"/>
      <c r="G3008"/>
      <c r="H3008"/>
      <c r="I3008"/>
      <c r="J3008"/>
      <c r="K3008"/>
      <c r="L3008"/>
      <c r="M3008"/>
      <c r="N3008"/>
      <c r="O3008"/>
      <c r="P3008"/>
      <c r="Q3008"/>
      <c r="R3008"/>
    </row>
    <row r="3009" spans="1:18" s="16" customFormat="1" x14ac:dyDescent="0.25">
      <c r="A3009"/>
      <c r="B3009" s="18"/>
      <c r="D3009"/>
      <c r="E3009"/>
      <c r="F3009"/>
      <c r="G3009"/>
      <c r="H3009"/>
      <c r="I3009"/>
      <c r="J3009"/>
      <c r="K3009"/>
      <c r="L3009"/>
      <c r="M3009"/>
      <c r="N3009"/>
      <c r="O3009"/>
      <c r="P3009"/>
      <c r="Q3009"/>
      <c r="R3009"/>
    </row>
    <row r="3010" spans="1:18" s="16" customFormat="1" x14ac:dyDescent="0.25">
      <c r="A3010"/>
      <c r="B3010" s="18"/>
      <c r="D3010"/>
      <c r="E3010"/>
      <c r="F3010"/>
      <c r="G3010"/>
      <c r="H3010"/>
      <c r="I3010"/>
      <c r="J3010"/>
      <c r="K3010"/>
      <c r="L3010"/>
      <c r="M3010"/>
      <c r="N3010"/>
      <c r="O3010"/>
      <c r="P3010"/>
      <c r="Q3010"/>
      <c r="R3010"/>
    </row>
    <row r="3011" spans="1:18" s="16" customFormat="1" x14ac:dyDescent="0.25">
      <c r="A3011"/>
      <c r="B3011" s="18"/>
      <c r="D3011"/>
      <c r="E3011"/>
      <c r="F3011"/>
      <c r="G3011"/>
      <c r="H3011"/>
      <c r="I3011"/>
      <c r="J3011"/>
      <c r="K3011"/>
      <c r="L3011"/>
      <c r="M3011"/>
      <c r="N3011"/>
      <c r="O3011"/>
      <c r="P3011"/>
      <c r="Q3011"/>
      <c r="R3011"/>
    </row>
    <row r="3012" spans="1:18" s="16" customFormat="1" x14ac:dyDescent="0.25">
      <c r="A3012"/>
      <c r="B3012" s="17"/>
      <c r="D3012"/>
      <c r="E3012"/>
      <c r="F3012"/>
      <c r="G3012"/>
      <c r="H3012"/>
      <c r="I3012"/>
      <c r="J3012"/>
      <c r="K3012"/>
      <c r="L3012"/>
      <c r="M3012"/>
      <c r="N3012"/>
      <c r="O3012"/>
      <c r="P3012"/>
      <c r="Q3012"/>
      <c r="R3012"/>
    </row>
    <row r="3013" spans="1:18" s="16" customFormat="1" x14ac:dyDescent="0.25">
      <c r="A3013"/>
      <c r="B3013" s="18"/>
      <c r="D3013"/>
      <c r="E3013"/>
      <c r="F3013"/>
      <c r="G3013"/>
      <c r="H3013"/>
      <c r="I3013"/>
      <c r="J3013"/>
      <c r="K3013"/>
      <c r="L3013"/>
      <c r="M3013"/>
      <c r="N3013"/>
      <c r="O3013"/>
      <c r="P3013"/>
      <c r="Q3013"/>
      <c r="R3013"/>
    </row>
    <row r="3014" spans="1:18" s="16" customFormat="1" x14ac:dyDescent="0.25">
      <c r="A3014"/>
      <c r="B3014" s="18"/>
      <c r="D3014"/>
      <c r="E3014"/>
      <c r="F3014"/>
      <c r="G3014"/>
      <c r="H3014"/>
      <c r="I3014"/>
      <c r="J3014"/>
      <c r="K3014"/>
      <c r="L3014"/>
      <c r="M3014"/>
      <c r="N3014"/>
      <c r="O3014"/>
      <c r="P3014"/>
      <c r="Q3014"/>
      <c r="R3014"/>
    </row>
    <row r="3015" spans="1:18" s="16" customFormat="1" x14ac:dyDescent="0.25">
      <c r="A3015"/>
      <c r="B3015" s="18"/>
      <c r="D3015"/>
      <c r="E3015"/>
      <c r="F3015"/>
      <c r="G3015"/>
      <c r="H3015"/>
      <c r="I3015"/>
      <c r="J3015"/>
      <c r="K3015"/>
      <c r="L3015"/>
      <c r="M3015"/>
      <c r="N3015"/>
      <c r="O3015"/>
      <c r="P3015"/>
      <c r="Q3015"/>
      <c r="R3015"/>
    </row>
    <row r="3016" spans="1:18" s="16" customFormat="1" x14ac:dyDescent="0.25">
      <c r="A3016"/>
      <c r="B3016" s="18"/>
      <c r="D3016"/>
      <c r="E3016"/>
      <c r="F3016"/>
      <c r="G3016"/>
      <c r="H3016"/>
      <c r="I3016"/>
      <c r="J3016"/>
      <c r="K3016"/>
      <c r="L3016"/>
      <c r="M3016"/>
      <c r="N3016"/>
      <c r="O3016"/>
      <c r="P3016"/>
      <c r="Q3016"/>
      <c r="R3016"/>
    </row>
    <row r="3017" spans="1:18" s="16" customFormat="1" x14ac:dyDescent="0.25">
      <c r="A3017"/>
      <c r="B3017" s="18"/>
      <c r="D3017"/>
      <c r="E3017"/>
      <c r="F3017"/>
      <c r="G3017"/>
      <c r="H3017"/>
      <c r="I3017"/>
      <c r="J3017"/>
      <c r="K3017"/>
      <c r="L3017"/>
      <c r="M3017"/>
      <c r="N3017"/>
      <c r="O3017"/>
      <c r="P3017"/>
      <c r="Q3017"/>
      <c r="R3017"/>
    </row>
    <row r="3018" spans="1:18" s="16" customFormat="1" x14ac:dyDescent="0.25">
      <c r="A3018"/>
      <c r="B3018" s="18"/>
      <c r="D3018"/>
      <c r="E3018"/>
      <c r="F3018"/>
      <c r="G3018"/>
      <c r="H3018"/>
      <c r="I3018"/>
      <c r="J3018"/>
      <c r="K3018"/>
      <c r="L3018"/>
      <c r="M3018"/>
      <c r="N3018"/>
      <c r="O3018"/>
      <c r="P3018"/>
      <c r="Q3018"/>
      <c r="R3018"/>
    </row>
    <row r="3019" spans="1:18" s="16" customFormat="1" x14ac:dyDescent="0.25">
      <c r="A3019"/>
      <c r="B3019" s="18"/>
      <c r="D3019"/>
      <c r="E3019"/>
      <c r="F3019"/>
      <c r="G3019"/>
      <c r="H3019"/>
      <c r="I3019"/>
      <c r="J3019"/>
      <c r="K3019"/>
      <c r="L3019"/>
      <c r="M3019"/>
      <c r="N3019"/>
      <c r="O3019"/>
      <c r="P3019"/>
      <c r="Q3019"/>
      <c r="R3019"/>
    </row>
    <row r="3020" spans="1:18" s="16" customFormat="1" x14ac:dyDescent="0.25">
      <c r="A3020"/>
      <c r="B3020" s="18"/>
      <c r="D3020"/>
      <c r="E3020"/>
      <c r="F3020"/>
      <c r="G3020"/>
      <c r="H3020"/>
      <c r="I3020"/>
      <c r="J3020"/>
      <c r="K3020"/>
      <c r="L3020"/>
      <c r="M3020"/>
      <c r="N3020"/>
      <c r="O3020"/>
      <c r="P3020"/>
      <c r="Q3020"/>
      <c r="R3020"/>
    </row>
    <row r="3021" spans="1:18" s="16" customFormat="1" x14ac:dyDescent="0.25">
      <c r="A3021"/>
      <c r="B3021" s="18"/>
      <c r="D3021"/>
      <c r="E3021"/>
      <c r="F3021"/>
      <c r="G3021"/>
      <c r="H3021"/>
      <c r="I3021"/>
      <c r="J3021"/>
      <c r="K3021"/>
      <c r="L3021"/>
      <c r="M3021"/>
      <c r="N3021"/>
      <c r="O3021"/>
      <c r="P3021"/>
      <c r="Q3021"/>
      <c r="R3021"/>
    </row>
    <row r="3022" spans="1:18" s="16" customFormat="1" x14ac:dyDescent="0.25">
      <c r="A3022"/>
      <c r="B3022" s="18"/>
      <c r="D3022"/>
      <c r="E3022"/>
      <c r="F3022"/>
      <c r="G3022"/>
      <c r="H3022"/>
      <c r="I3022"/>
      <c r="J3022"/>
      <c r="K3022"/>
      <c r="L3022"/>
      <c r="M3022"/>
      <c r="N3022"/>
      <c r="O3022"/>
      <c r="P3022"/>
      <c r="Q3022"/>
      <c r="R3022"/>
    </row>
    <row r="3023" spans="1:18" s="16" customFormat="1" x14ac:dyDescent="0.25">
      <c r="A3023"/>
      <c r="B3023" s="18"/>
      <c r="D3023"/>
      <c r="E3023"/>
      <c r="F3023"/>
      <c r="G3023"/>
      <c r="H3023"/>
      <c r="I3023"/>
      <c r="J3023"/>
      <c r="K3023"/>
      <c r="L3023"/>
      <c r="M3023"/>
      <c r="N3023"/>
      <c r="O3023"/>
      <c r="P3023"/>
      <c r="Q3023"/>
      <c r="R3023"/>
    </row>
    <row r="3024" spans="1:18" s="16" customFormat="1" x14ac:dyDescent="0.25">
      <c r="A3024"/>
      <c r="B3024" s="18"/>
      <c r="D3024"/>
      <c r="E3024"/>
      <c r="F3024"/>
      <c r="G3024"/>
      <c r="H3024"/>
      <c r="I3024"/>
      <c r="J3024"/>
      <c r="K3024"/>
      <c r="L3024"/>
      <c r="M3024"/>
      <c r="N3024"/>
      <c r="O3024"/>
      <c r="P3024"/>
      <c r="Q3024"/>
      <c r="R3024"/>
    </row>
    <row r="3025" spans="1:18" s="16" customFormat="1" x14ac:dyDescent="0.25">
      <c r="A3025"/>
      <c r="B3025" s="18"/>
      <c r="D3025"/>
      <c r="E3025"/>
      <c r="F3025"/>
      <c r="G3025"/>
      <c r="H3025"/>
      <c r="I3025"/>
      <c r="J3025"/>
      <c r="K3025"/>
      <c r="L3025"/>
      <c r="M3025"/>
      <c r="N3025"/>
      <c r="O3025"/>
      <c r="P3025"/>
      <c r="Q3025"/>
      <c r="R3025"/>
    </row>
    <row r="3026" spans="1:18" s="16" customFormat="1" x14ac:dyDescent="0.25">
      <c r="A3026"/>
      <c r="B3026" s="18"/>
      <c r="D3026"/>
      <c r="E3026"/>
      <c r="F3026"/>
      <c r="G3026"/>
      <c r="H3026"/>
      <c r="I3026"/>
      <c r="J3026"/>
      <c r="K3026"/>
      <c r="L3026"/>
      <c r="M3026"/>
      <c r="N3026"/>
      <c r="O3026"/>
      <c r="P3026"/>
      <c r="Q3026"/>
      <c r="R3026"/>
    </row>
    <row r="3027" spans="1:18" s="16" customFormat="1" x14ac:dyDescent="0.25">
      <c r="A3027"/>
      <c r="B3027" s="18"/>
      <c r="D3027"/>
      <c r="E3027"/>
      <c r="F3027"/>
      <c r="G3027"/>
      <c r="H3027"/>
      <c r="I3027"/>
      <c r="J3027"/>
      <c r="K3027"/>
      <c r="L3027"/>
      <c r="M3027"/>
      <c r="N3027"/>
      <c r="O3027"/>
      <c r="P3027"/>
      <c r="Q3027"/>
      <c r="R3027"/>
    </row>
    <row r="3028" spans="1:18" s="16" customFormat="1" x14ac:dyDescent="0.25">
      <c r="A3028"/>
      <c r="B3028" s="18"/>
      <c r="D3028"/>
      <c r="E3028"/>
      <c r="F3028"/>
      <c r="G3028"/>
      <c r="H3028"/>
      <c r="I3028"/>
      <c r="J3028"/>
      <c r="K3028"/>
      <c r="L3028"/>
      <c r="M3028"/>
      <c r="N3028"/>
      <c r="O3028"/>
      <c r="P3028"/>
      <c r="Q3028"/>
      <c r="R3028"/>
    </row>
    <row r="3029" spans="1:18" s="16" customFormat="1" x14ac:dyDescent="0.25">
      <c r="A3029"/>
      <c r="B3029" s="18"/>
      <c r="D3029"/>
      <c r="E3029"/>
      <c r="F3029"/>
      <c r="G3029"/>
      <c r="H3029"/>
      <c r="I3029"/>
      <c r="J3029"/>
      <c r="K3029"/>
      <c r="L3029"/>
      <c r="M3029"/>
      <c r="N3029"/>
      <c r="O3029"/>
      <c r="P3029"/>
      <c r="Q3029"/>
      <c r="R3029"/>
    </row>
    <row r="3030" spans="1:18" s="16" customFormat="1" x14ac:dyDescent="0.25">
      <c r="A3030"/>
      <c r="B3030" s="18"/>
      <c r="D3030"/>
      <c r="E3030"/>
      <c r="F3030"/>
      <c r="G3030"/>
      <c r="H3030"/>
      <c r="I3030"/>
      <c r="J3030"/>
      <c r="K3030"/>
      <c r="L3030"/>
      <c r="M3030"/>
      <c r="N3030"/>
      <c r="O3030"/>
      <c r="P3030"/>
      <c r="Q3030"/>
      <c r="R3030"/>
    </row>
    <row r="3031" spans="1:18" s="16" customFormat="1" x14ac:dyDescent="0.25">
      <c r="A3031"/>
      <c r="B3031" s="18"/>
      <c r="D3031"/>
      <c r="E3031"/>
      <c r="F3031"/>
      <c r="G3031"/>
      <c r="H3031"/>
      <c r="I3031"/>
      <c r="J3031"/>
      <c r="K3031"/>
      <c r="L3031"/>
      <c r="M3031"/>
      <c r="N3031"/>
      <c r="O3031"/>
      <c r="P3031"/>
      <c r="Q3031"/>
      <c r="R3031"/>
    </row>
    <row r="3032" spans="1:18" s="16" customFormat="1" x14ac:dyDescent="0.25">
      <c r="A3032"/>
      <c r="B3032" s="18"/>
      <c r="D3032"/>
      <c r="E3032"/>
      <c r="F3032"/>
      <c r="G3032"/>
      <c r="H3032"/>
      <c r="I3032"/>
      <c r="J3032"/>
      <c r="K3032"/>
      <c r="L3032"/>
      <c r="M3032"/>
      <c r="N3032"/>
      <c r="O3032"/>
      <c r="P3032"/>
      <c r="Q3032"/>
      <c r="R3032"/>
    </row>
    <row r="3033" spans="1:18" s="16" customFormat="1" x14ac:dyDescent="0.25">
      <c r="A3033"/>
      <c r="B3033" s="18"/>
      <c r="D3033"/>
      <c r="E3033"/>
      <c r="F3033"/>
      <c r="G3033"/>
      <c r="H3033"/>
      <c r="I3033"/>
      <c r="J3033"/>
      <c r="K3033"/>
      <c r="L3033"/>
      <c r="M3033"/>
      <c r="N3033"/>
      <c r="O3033"/>
      <c r="P3033"/>
      <c r="Q3033"/>
      <c r="R3033"/>
    </row>
    <row r="3034" spans="1:18" s="16" customFormat="1" x14ac:dyDescent="0.25">
      <c r="A3034"/>
      <c r="B3034" s="18"/>
      <c r="D3034"/>
      <c r="E3034"/>
      <c r="F3034"/>
      <c r="G3034"/>
      <c r="H3034"/>
      <c r="I3034"/>
      <c r="J3034"/>
      <c r="K3034"/>
      <c r="L3034"/>
      <c r="M3034"/>
      <c r="N3034"/>
      <c r="O3034"/>
      <c r="P3034"/>
      <c r="Q3034"/>
      <c r="R3034"/>
    </row>
    <row r="3035" spans="1:18" s="16" customFormat="1" x14ac:dyDescent="0.25">
      <c r="A3035"/>
      <c r="B3035" s="18"/>
      <c r="D3035"/>
      <c r="E3035"/>
      <c r="F3035"/>
      <c r="G3035"/>
      <c r="H3035"/>
      <c r="I3035"/>
      <c r="J3035"/>
      <c r="K3035"/>
      <c r="L3035"/>
      <c r="M3035"/>
      <c r="N3035"/>
      <c r="O3035"/>
      <c r="P3035"/>
      <c r="Q3035"/>
      <c r="R3035"/>
    </row>
    <row r="3036" spans="1:18" s="16" customFormat="1" x14ac:dyDescent="0.25">
      <c r="A3036"/>
      <c r="B3036" s="18"/>
      <c r="D3036"/>
      <c r="E3036"/>
      <c r="F3036"/>
      <c r="G3036"/>
      <c r="H3036"/>
      <c r="I3036"/>
      <c r="J3036"/>
      <c r="K3036"/>
      <c r="L3036"/>
      <c r="M3036"/>
      <c r="N3036"/>
      <c r="O3036"/>
      <c r="P3036"/>
      <c r="Q3036"/>
      <c r="R3036"/>
    </row>
    <row r="3037" spans="1:18" s="16" customFormat="1" x14ac:dyDescent="0.25">
      <c r="A3037"/>
      <c r="B3037" s="18"/>
      <c r="D3037"/>
      <c r="E3037"/>
      <c r="F3037"/>
      <c r="G3037"/>
      <c r="H3037"/>
      <c r="I3037"/>
      <c r="J3037"/>
      <c r="K3037"/>
      <c r="L3037"/>
      <c r="M3037"/>
      <c r="N3037"/>
      <c r="O3037"/>
      <c r="P3037"/>
      <c r="Q3037"/>
      <c r="R3037"/>
    </row>
    <row r="3038" spans="1:18" s="16" customFormat="1" x14ac:dyDescent="0.25">
      <c r="A3038"/>
      <c r="B3038" s="18"/>
      <c r="D3038"/>
      <c r="E3038"/>
      <c r="F3038"/>
      <c r="G3038"/>
      <c r="H3038"/>
      <c r="I3038"/>
      <c r="J3038"/>
      <c r="K3038"/>
      <c r="L3038"/>
      <c r="M3038"/>
      <c r="N3038"/>
      <c r="O3038"/>
      <c r="P3038"/>
      <c r="Q3038"/>
      <c r="R3038"/>
    </row>
    <row r="3039" spans="1:18" s="16" customFormat="1" x14ac:dyDescent="0.25">
      <c r="A3039"/>
      <c r="B3039" s="18"/>
      <c r="D3039"/>
      <c r="E3039"/>
      <c r="F3039"/>
      <c r="G3039"/>
      <c r="H3039"/>
      <c r="I3039"/>
      <c r="J3039"/>
      <c r="K3039"/>
      <c r="L3039"/>
      <c r="M3039"/>
      <c r="N3039"/>
      <c r="O3039"/>
      <c r="P3039"/>
      <c r="Q3039"/>
      <c r="R3039"/>
    </row>
    <row r="3040" spans="1:18" s="16" customFormat="1" x14ac:dyDescent="0.25">
      <c r="A3040"/>
      <c r="B3040" s="18"/>
      <c r="D3040"/>
      <c r="E3040"/>
      <c r="F3040"/>
      <c r="G3040"/>
      <c r="H3040"/>
      <c r="I3040"/>
      <c r="J3040"/>
      <c r="K3040"/>
      <c r="L3040"/>
      <c r="M3040"/>
      <c r="N3040"/>
      <c r="O3040"/>
      <c r="P3040"/>
      <c r="Q3040"/>
      <c r="R3040"/>
    </row>
    <row r="3041" spans="1:18" s="16" customFormat="1" x14ac:dyDescent="0.25">
      <c r="A3041"/>
      <c r="B3041" s="18"/>
      <c r="D3041"/>
      <c r="E3041"/>
      <c r="F3041"/>
      <c r="G3041"/>
      <c r="H3041"/>
      <c r="I3041"/>
      <c r="J3041"/>
      <c r="K3041"/>
      <c r="L3041"/>
      <c r="M3041"/>
      <c r="N3041"/>
      <c r="O3041"/>
      <c r="P3041"/>
      <c r="Q3041"/>
      <c r="R3041"/>
    </row>
    <row r="3042" spans="1:18" s="16" customFormat="1" x14ac:dyDescent="0.25">
      <c r="A3042"/>
      <c r="B3042" s="18"/>
      <c r="D3042"/>
      <c r="E3042"/>
      <c r="F3042"/>
      <c r="G3042"/>
      <c r="H3042"/>
      <c r="I3042"/>
      <c r="J3042"/>
      <c r="K3042"/>
      <c r="L3042"/>
      <c r="M3042"/>
      <c r="N3042"/>
      <c r="O3042"/>
      <c r="P3042"/>
      <c r="Q3042"/>
      <c r="R3042"/>
    </row>
    <row r="3043" spans="1:18" s="16" customFormat="1" x14ac:dyDescent="0.25">
      <c r="A3043"/>
      <c r="B3043" s="18"/>
      <c r="D3043"/>
      <c r="E3043"/>
      <c r="F3043"/>
      <c r="G3043"/>
      <c r="H3043"/>
      <c r="I3043"/>
      <c r="J3043"/>
      <c r="K3043"/>
      <c r="L3043"/>
      <c r="M3043"/>
      <c r="N3043"/>
      <c r="O3043"/>
      <c r="P3043"/>
      <c r="Q3043"/>
      <c r="R3043"/>
    </row>
    <row r="3044" spans="1:18" s="16" customFormat="1" x14ac:dyDescent="0.25">
      <c r="A3044"/>
      <c r="B3044" s="18"/>
      <c r="D3044"/>
      <c r="E3044"/>
      <c r="F3044"/>
      <c r="G3044"/>
      <c r="H3044"/>
      <c r="I3044"/>
      <c r="J3044"/>
      <c r="K3044"/>
      <c r="L3044"/>
      <c r="M3044"/>
      <c r="N3044"/>
      <c r="O3044"/>
      <c r="P3044"/>
      <c r="Q3044"/>
      <c r="R3044"/>
    </row>
    <row r="3045" spans="1:18" s="16" customFormat="1" x14ac:dyDescent="0.25">
      <c r="A3045"/>
      <c r="B3045" s="18"/>
      <c r="D3045"/>
      <c r="E3045"/>
      <c r="F3045"/>
      <c r="G3045"/>
      <c r="H3045"/>
      <c r="I3045"/>
      <c r="J3045"/>
      <c r="K3045"/>
      <c r="L3045"/>
      <c r="M3045"/>
      <c r="N3045"/>
      <c r="O3045"/>
      <c r="P3045"/>
      <c r="Q3045"/>
      <c r="R3045"/>
    </row>
    <row r="3046" spans="1:18" s="16" customFormat="1" x14ac:dyDescent="0.25">
      <c r="A3046"/>
      <c r="B3046" s="18"/>
      <c r="D3046"/>
      <c r="E3046"/>
      <c r="F3046"/>
      <c r="G3046"/>
      <c r="H3046"/>
      <c r="I3046"/>
      <c r="J3046"/>
      <c r="K3046"/>
      <c r="L3046"/>
      <c r="M3046"/>
      <c r="N3046"/>
      <c r="O3046"/>
      <c r="P3046"/>
      <c r="Q3046"/>
      <c r="R3046"/>
    </row>
    <row r="3047" spans="1:18" s="16" customFormat="1" x14ac:dyDescent="0.25">
      <c r="A3047"/>
      <c r="B3047" s="18"/>
      <c r="D3047"/>
      <c r="E3047"/>
      <c r="F3047"/>
      <c r="G3047"/>
      <c r="H3047"/>
      <c r="I3047"/>
      <c r="J3047"/>
      <c r="K3047"/>
      <c r="L3047"/>
      <c r="M3047"/>
      <c r="N3047"/>
      <c r="O3047"/>
      <c r="P3047"/>
      <c r="Q3047"/>
      <c r="R3047"/>
    </row>
    <row r="3048" spans="1:18" s="16" customFormat="1" x14ac:dyDescent="0.25">
      <c r="A3048"/>
      <c r="B3048" s="18"/>
      <c r="D3048"/>
      <c r="E3048"/>
      <c r="F3048"/>
      <c r="G3048"/>
      <c r="H3048"/>
      <c r="I3048"/>
      <c r="J3048"/>
      <c r="K3048"/>
      <c r="L3048"/>
      <c r="M3048"/>
      <c r="N3048"/>
      <c r="O3048"/>
      <c r="P3048"/>
      <c r="Q3048"/>
      <c r="R3048"/>
    </row>
    <row r="3049" spans="1:18" s="16" customFormat="1" x14ac:dyDescent="0.25">
      <c r="A3049"/>
      <c r="B3049" s="18"/>
      <c r="D3049"/>
      <c r="E3049"/>
      <c r="F3049"/>
      <c r="G3049"/>
      <c r="H3049"/>
      <c r="I3049"/>
      <c r="J3049"/>
      <c r="K3049"/>
      <c r="L3049"/>
      <c r="M3049"/>
      <c r="N3049"/>
      <c r="O3049"/>
      <c r="P3049"/>
      <c r="Q3049"/>
      <c r="R3049"/>
    </row>
    <row r="3050" spans="1:18" s="16" customFormat="1" x14ac:dyDescent="0.25">
      <c r="A3050"/>
      <c r="B3050" s="18"/>
      <c r="D3050"/>
      <c r="E3050"/>
      <c r="F3050"/>
      <c r="G3050"/>
      <c r="H3050"/>
      <c r="I3050"/>
      <c r="J3050"/>
      <c r="K3050"/>
      <c r="L3050"/>
      <c r="M3050"/>
      <c r="N3050"/>
      <c r="O3050"/>
      <c r="P3050"/>
      <c r="Q3050"/>
      <c r="R3050"/>
    </row>
    <row r="3051" spans="1:18" s="16" customFormat="1" x14ac:dyDescent="0.25">
      <c r="A3051"/>
      <c r="B3051" s="18"/>
      <c r="D3051"/>
      <c r="E3051"/>
      <c r="F3051"/>
      <c r="G3051"/>
      <c r="H3051"/>
      <c r="I3051"/>
      <c r="J3051"/>
      <c r="K3051"/>
      <c r="L3051"/>
      <c r="M3051"/>
      <c r="N3051"/>
      <c r="O3051"/>
      <c r="P3051"/>
      <c r="Q3051"/>
      <c r="R3051"/>
    </row>
    <row r="3052" spans="1:18" s="16" customFormat="1" x14ac:dyDescent="0.25">
      <c r="A3052"/>
      <c r="B3052" s="18"/>
      <c r="D3052"/>
      <c r="E3052"/>
      <c r="F3052"/>
      <c r="G3052"/>
      <c r="H3052"/>
      <c r="I3052"/>
      <c r="J3052"/>
      <c r="K3052"/>
      <c r="L3052"/>
      <c r="M3052"/>
      <c r="N3052"/>
      <c r="O3052"/>
      <c r="P3052"/>
      <c r="Q3052"/>
      <c r="R3052"/>
    </row>
    <row r="3053" spans="1:18" s="16" customFormat="1" x14ac:dyDescent="0.25">
      <c r="A3053"/>
      <c r="B3053" s="18"/>
      <c r="D3053"/>
      <c r="E3053"/>
      <c r="F3053"/>
      <c r="G3053"/>
      <c r="H3053"/>
      <c r="I3053"/>
      <c r="J3053"/>
      <c r="K3053"/>
      <c r="L3053"/>
      <c r="M3053"/>
      <c r="N3053"/>
      <c r="O3053"/>
      <c r="P3053"/>
      <c r="Q3053"/>
      <c r="R3053"/>
    </row>
    <row r="3054" spans="1:18" s="16" customFormat="1" x14ac:dyDescent="0.25">
      <c r="A3054"/>
      <c r="B3054" s="18"/>
      <c r="D3054"/>
      <c r="E3054"/>
      <c r="F3054"/>
      <c r="G3054"/>
      <c r="H3054"/>
      <c r="I3054"/>
      <c r="J3054"/>
      <c r="K3054"/>
      <c r="L3054"/>
      <c r="M3054"/>
      <c r="N3054"/>
      <c r="O3054"/>
      <c r="P3054"/>
      <c r="Q3054"/>
      <c r="R3054"/>
    </row>
    <row r="3055" spans="1:18" s="16" customFormat="1" x14ac:dyDescent="0.25">
      <c r="A3055"/>
      <c r="B3055" s="18"/>
      <c r="D3055"/>
      <c r="E3055"/>
      <c r="F3055"/>
      <c r="G3055"/>
      <c r="H3055"/>
      <c r="I3055"/>
      <c r="J3055"/>
      <c r="K3055"/>
      <c r="L3055"/>
      <c r="M3055"/>
      <c r="N3055"/>
      <c r="O3055"/>
      <c r="P3055"/>
      <c r="Q3055"/>
      <c r="R3055"/>
    </row>
    <row r="3056" spans="1:18" s="16" customFormat="1" x14ac:dyDescent="0.25">
      <c r="A3056"/>
      <c r="B3056" s="18"/>
      <c r="D3056"/>
      <c r="E3056"/>
      <c r="F3056"/>
      <c r="G3056"/>
      <c r="H3056"/>
      <c r="I3056"/>
      <c r="J3056"/>
      <c r="K3056"/>
      <c r="L3056"/>
      <c r="M3056"/>
      <c r="N3056"/>
      <c r="O3056"/>
      <c r="P3056"/>
      <c r="Q3056"/>
      <c r="R3056"/>
    </row>
    <row r="3057" spans="1:18" s="16" customFormat="1" x14ac:dyDescent="0.25">
      <c r="A3057"/>
      <c r="B3057" s="18"/>
      <c r="D3057"/>
      <c r="E3057"/>
      <c r="F3057"/>
      <c r="G3057"/>
      <c r="H3057"/>
      <c r="I3057"/>
      <c r="J3057"/>
      <c r="K3057"/>
      <c r="L3057"/>
      <c r="M3057"/>
      <c r="N3057"/>
      <c r="O3057"/>
      <c r="P3057"/>
      <c r="Q3057"/>
      <c r="R3057"/>
    </row>
    <row r="3058" spans="1:18" s="16" customFormat="1" x14ac:dyDescent="0.25">
      <c r="A3058"/>
      <c r="B3058" s="18"/>
      <c r="D3058"/>
      <c r="E3058"/>
      <c r="F3058"/>
      <c r="G3058"/>
      <c r="H3058"/>
      <c r="I3058"/>
      <c r="J3058"/>
      <c r="K3058"/>
      <c r="L3058"/>
      <c r="M3058"/>
      <c r="N3058"/>
      <c r="O3058"/>
      <c r="P3058"/>
      <c r="Q3058"/>
      <c r="R3058"/>
    </row>
    <row r="3059" spans="1:18" s="16" customFormat="1" x14ac:dyDescent="0.25">
      <c r="A3059"/>
      <c r="B3059" s="18"/>
      <c r="D3059"/>
      <c r="E3059"/>
      <c r="F3059"/>
      <c r="G3059"/>
      <c r="H3059"/>
      <c r="I3059"/>
      <c r="J3059"/>
      <c r="K3059"/>
      <c r="L3059"/>
      <c r="M3059"/>
      <c r="N3059"/>
      <c r="O3059"/>
      <c r="P3059"/>
      <c r="Q3059"/>
      <c r="R3059"/>
    </row>
    <row r="3060" spans="1:18" s="16" customFormat="1" x14ac:dyDescent="0.25">
      <c r="A3060"/>
      <c r="B3060" s="18"/>
      <c r="D3060"/>
      <c r="E3060"/>
      <c r="F3060"/>
      <c r="G3060"/>
      <c r="H3060"/>
      <c r="I3060"/>
      <c r="J3060"/>
      <c r="K3060"/>
      <c r="L3060"/>
      <c r="M3060"/>
      <c r="N3060"/>
      <c r="O3060"/>
      <c r="P3060"/>
      <c r="Q3060"/>
      <c r="R3060"/>
    </row>
    <row r="3061" spans="1:18" s="16" customFormat="1" x14ac:dyDescent="0.25">
      <c r="A3061"/>
      <c r="B3061" s="18"/>
      <c r="D3061"/>
      <c r="E3061"/>
      <c r="F3061"/>
      <c r="G3061"/>
      <c r="H3061"/>
      <c r="I3061"/>
      <c r="J3061"/>
      <c r="K3061"/>
      <c r="L3061"/>
      <c r="M3061"/>
      <c r="N3061"/>
      <c r="O3061"/>
      <c r="P3061"/>
      <c r="Q3061"/>
      <c r="R3061"/>
    </row>
    <row r="3062" spans="1:18" s="16" customFormat="1" x14ac:dyDescent="0.25">
      <c r="A3062"/>
      <c r="B3062" s="17"/>
      <c r="D3062"/>
      <c r="E3062"/>
      <c r="F3062"/>
      <c r="G3062"/>
      <c r="H3062"/>
      <c r="I3062"/>
      <c r="J3062"/>
      <c r="K3062"/>
      <c r="L3062"/>
      <c r="M3062"/>
      <c r="N3062"/>
      <c r="O3062"/>
      <c r="P3062"/>
      <c r="Q3062"/>
      <c r="R3062"/>
    </row>
    <row r="3063" spans="1:18" s="16" customFormat="1" x14ac:dyDescent="0.25">
      <c r="A3063"/>
      <c r="B3063" s="18"/>
      <c r="D3063"/>
      <c r="E3063"/>
      <c r="F3063"/>
      <c r="G3063"/>
      <c r="H3063"/>
      <c r="I3063"/>
      <c r="J3063"/>
      <c r="K3063"/>
      <c r="L3063"/>
      <c r="M3063"/>
      <c r="N3063"/>
      <c r="O3063"/>
      <c r="P3063"/>
      <c r="Q3063"/>
      <c r="R3063"/>
    </row>
    <row r="3064" spans="1:18" s="16" customFormat="1" x14ac:dyDescent="0.25">
      <c r="A3064"/>
      <c r="B3064" s="18"/>
      <c r="D3064"/>
      <c r="E3064"/>
      <c r="F3064"/>
      <c r="G3064"/>
      <c r="H3064"/>
      <c r="I3064"/>
      <c r="J3064"/>
      <c r="K3064"/>
      <c r="L3064"/>
      <c r="M3064"/>
      <c r="N3064"/>
      <c r="O3064"/>
      <c r="P3064"/>
      <c r="Q3064"/>
      <c r="R3064"/>
    </row>
    <row r="3065" spans="1:18" s="16" customFormat="1" x14ac:dyDescent="0.25">
      <c r="A3065"/>
      <c r="B3065" s="18"/>
      <c r="D3065"/>
      <c r="E3065"/>
      <c r="F3065"/>
      <c r="G3065"/>
      <c r="H3065"/>
      <c r="I3065"/>
      <c r="J3065"/>
      <c r="K3065"/>
      <c r="L3065"/>
      <c r="M3065"/>
      <c r="N3065"/>
      <c r="O3065"/>
      <c r="P3065"/>
      <c r="Q3065"/>
      <c r="R3065"/>
    </row>
    <row r="3066" spans="1:18" s="16" customFormat="1" x14ac:dyDescent="0.25">
      <c r="A3066"/>
      <c r="B3066" s="18"/>
      <c r="D3066"/>
      <c r="E3066"/>
      <c r="F3066"/>
      <c r="G3066"/>
      <c r="H3066"/>
      <c r="I3066"/>
      <c r="J3066"/>
      <c r="K3066"/>
      <c r="L3066"/>
      <c r="M3066"/>
      <c r="N3066"/>
      <c r="O3066"/>
      <c r="P3066"/>
      <c r="Q3066"/>
      <c r="R3066"/>
    </row>
    <row r="3067" spans="1:18" s="16" customFormat="1" x14ac:dyDescent="0.25">
      <c r="A3067"/>
      <c r="B3067" s="18"/>
      <c r="D3067"/>
      <c r="E3067"/>
      <c r="F3067"/>
      <c r="G3067"/>
      <c r="H3067"/>
      <c r="I3067"/>
      <c r="J3067"/>
      <c r="K3067"/>
      <c r="L3067"/>
      <c r="M3067"/>
      <c r="N3067"/>
      <c r="O3067"/>
      <c r="P3067"/>
      <c r="Q3067"/>
      <c r="R3067"/>
    </row>
    <row r="3068" spans="1:18" s="16" customFormat="1" x14ac:dyDescent="0.25">
      <c r="A3068"/>
      <c r="B3068" s="18"/>
      <c r="D3068"/>
      <c r="E3068"/>
      <c r="F3068"/>
      <c r="G3068"/>
      <c r="H3068"/>
      <c r="I3068"/>
      <c r="J3068"/>
      <c r="K3068"/>
      <c r="L3068"/>
      <c r="M3068"/>
      <c r="N3068"/>
      <c r="O3068"/>
      <c r="P3068"/>
      <c r="Q3068"/>
      <c r="R3068"/>
    </row>
    <row r="3069" spans="1:18" s="16" customFormat="1" x14ac:dyDescent="0.25">
      <c r="A3069"/>
      <c r="B3069" s="18"/>
      <c r="D3069"/>
      <c r="E3069"/>
      <c r="F3069"/>
      <c r="G3069"/>
      <c r="H3069"/>
      <c r="I3069"/>
      <c r="J3069"/>
      <c r="K3069"/>
      <c r="L3069"/>
      <c r="M3069"/>
      <c r="N3069"/>
      <c r="O3069"/>
      <c r="P3069"/>
      <c r="Q3069"/>
      <c r="R3069"/>
    </row>
    <row r="3070" spans="1:18" s="16" customFormat="1" x14ac:dyDescent="0.25">
      <c r="A3070"/>
      <c r="B3070" s="18"/>
      <c r="D3070"/>
      <c r="E3070"/>
      <c r="F3070"/>
      <c r="G3070"/>
      <c r="H3070"/>
      <c r="I3070"/>
      <c r="J3070"/>
      <c r="K3070"/>
      <c r="L3070"/>
      <c r="M3070"/>
      <c r="N3070"/>
      <c r="O3070"/>
      <c r="P3070"/>
      <c r="Q3070"/>
      <c r="R3070"/>
    </row>
    <row r="3071" spans="1:18" s="16" customFormat="1" x14ac:dyDescent="0.25">
      <c r="A3071"/>
      <c r="B3071" s="18"/>
      <c r="D3071"/>
      <c r="E3071"/>
      <c r="F3071"/>
      <c r="G3071"/>
      <c r="H3071"/>
      <c r="I3071"/>
      <c r="J3071"/>
      <c r="K3071"/>
      <c r="L3071"/>
      <c r="M3071"/>
      <c r="N3071"/>
      <c r="O3071"/>
      <c r="P3071"/>
      <c r="Q3071"/>
      <c r="R3071"/>
    </row>
    <row r="3072" spans="1:18" s="16" customFormat="1" x14ac:dyDescent="0.25">
      <c r="A3072"/>
      <c r="B3072" s="18"/>
      <c r="D3072"/>
      <c r="E3072"/>
      <c r="F3072"/>
      <c r="G3072"/>
      <c r="H3072"/>
      <c r="I3072"/>
      <c r="J3072"/>
      <c r="K3072"/>
      <c r="L3072"/>
      <c r="M3072"/>
      <c r="N3072"/>
      <c r="O3072"/>
      <c r="P3072"/>
      <c r="Q3072"/>
      <c r="R3072"/>
    </row>
    <row r="3073" spans="1:18" s="16" customFormat="1" x14ac:dyDescent="0.25">
      <c r="A3073"/>
      <c r="B3073" s="18"/>
      <c r="D3073"/>
      <c r="E3073"/>
      <c r="F3073"/>
      <c r="G3073"/>
      <c r="H3073"/>
      <c r="I3073"/>
      <c r="J3073"/>
      <c r="K3073"/>
      <c r="L3073"/>
      <c r="M3073"/>
      <c r="N3073"/>
      <c r="O3073"/>
      <c r="P3073"/>
      <c r="Q3073"/>
      <c r="R3073"/>
    </row>
    <row r="3074" spans="1:18" s="16" customFormat="1" x14ac:dyDescent="0.25">
      <c r="A3074"/>
      <c r="B3074" s="18"/>
      <c r="D3074"/>
      <c r="E3074"/>
      <c r="F3074"/>
      <c r="G3074"/>
      <c r="H3074"/>
      <c r="I3074"/>
      <c r="J3074"/>
      <c r="K3074"/>
      <c r="L3074"/>
      <c r="M3074"/>
      <c r="N3074"/>
      <c r="O3074"/>
      <c r="P3074"/>
      <c r="Q3074"/>
      <c r="R3074"/>
    </row>
    <row r="3075" spans="1:18" s="16" customFormat="1" x14ac:dyDescent="0.25">
      <c r="A3075"/>
      <c r="B3075" s="18"/>
      <c r="D3075"/>
      <c r="E3075"/>
      <c r="F3075"/>
      <c r="G3075"/>
      <c r="H3075"/>
      <c r="I3075"/>
      <c r="J3075"/>
      <c r="K3075"/>
      <c r="L3075"/>
      <c r="M3075"/>
      <c r="N3075"/>
      <c r="O3075"/>
      <c r="P3075"/>
      <c r="Q3075"/>
      <c r="R3075"/>
    </row>
    <row r="3076" spans="1:18" s="16" customFormat="1" x14ac:dyDescent="0.25">
      <c r="A3076"/>
      <c r="B3076" s="18"/>
      <c r="D3076"/>
      <c r="E3076"/>
      <c r="F3076"/>
      <c r="G3076"/>
      <c r="H3076"/>
      <c r="I3076"/>
      <c r="J3076"/>
      <c r="K3076"/>
      <c r="L3076"/>
      <c r="M3076"/>
      <c r="N3076"/>
      <c r="O3076"/>
      <c r="P3076"/>
      <c r="Q3076"/>
      <c r="R3076"/>
    </row>
    <row r="3077" spans="1:18" s="16" customFormat="1" x14ac:dyDescent="0.25">
      <c r="A3077"/>
      <c r="B3077" s="18"/>
      <c r="D3077"/>
      <c r="E3077"/>
      <c r="F3077"/>
      <c r="G3077"/>
      <c r="H3077"/>
      <c r="I3077"/>
      <c r="J3077"/>
      <c r="K3077"/>
      <c r="L3077"/>
      <c r="M3077"/>
      <c r="N3077"/>
      <c r="O3077"/>
      <c r="P3077"/>
      <c r="Q3077"/>
      <c r="R3077"/>
    </row>
    <row r="3078" spans="1:18" s="16" customFormat="1" x14ac:dyDescent="0.25">
      <c r="A3078"/>
      <c r="B3078" s="18"/>
      <c r="D3078"/>
      <c r="E3078"/>
      <c r="F3078"/>
      <c r="G3078"/>
      <c r="H3078"/>
      <c r="I3078"/>
      <c r="J3078"/>
      <c r="K3078"/>
      <c r="L3078"/>
      <c r="M3078"/>
      <c r="N3078"/>
      <c r="O3078"/>
      <c r="P3078"/>
      <c r="Q3078"/>
      <c r="R3078"/>
    </row>
    <row r="3079" spans="1:18" s="16" customFormat="1" x14ac:dyDescent="0.25">
      <c r="A3079"/>
      <c r="B3079" s="18"/>
      <c r="D3079"/>
      <c r="E3079"/>
      <c r="F3079"/>
      <c r="G3079"/>
      <c r="H3079"/>
      <c r="I3079"/>
      <c r="J3079"/>
      <c r="K3079"/>
      <c r="L3079"/>
      <c r="M3079"/>
      <c r="N3079"/>
      <c r="O3079"/>
      <c r="P3079"/>
      <c r="Q3079"/>
      <c r="R3079"/>
    </row>
    <row r="3080" spans="1:18" s="16" customFormat="1" x14ac:dyDescent="0.25">
      <c r="A3080"/>
      <c r="B3080" s="18"/>
      <c r="D3080"/>
      <c r="E3080"/>
      <c r="F3080"/>
      <c r="G3080"/>
      <c r="H3080"/>
      <c r="I3080"/>
      <c r="J3080"/>
      <c r="K3080"/>
      <c r="L3080"/>
      <c r="M3080"/>
      <c r="N3080"/>
      <c r="O3080"/>
      <c r="P3080"/>
      <c r="Q3080"/>
      <c r="R3080"/>
    </row>
    <row r="3081" spans="1:18" s="16" customFormat="1" x14ac:dyDescent="0.25">
      <c r="A3081"/>
      <c r="B3081" s="18"/>
      <c r="D3081"/>
      <c r="E3081"/>
      <c r="F3081"/>
      <c r="G3081"/>
      <c r="H3081"/>
      <c r="I3081"/>
      <c r="J3081"/>
      <c r="K3081"/>
      <c r="L3081"/>
      <c r="M3081"/>
      <c r="N3081"/>
      <c r="O3081"/>
      <c r="P3081"/>
      <c r="Q3081"/>
      <c r="R3081"/>
    </row>
    <row r="3082" spans="1:18" s="16" customFormat="1" x14ac:dyDescent="0.25">
      <c r="A3082"/>
      <c r="B3082" s="18"/>
      <c r="D3082"/>
      <c r="E3082"/>
      <c r="F3082"/>
      <c r="G3082"/>
      <c r="H3082"/>
      <c r="I3082"/>
      <c r="J3082"/>
      <c r="K3082"/>
      <c r="L3082"/>
      <c r="M3082"/>
      <c r="N3082"/>
      <c r="O3082"/>
      <c r="P3082"/>
      <c r="Q3082"/>
      <c r="R3082"/>
    </row>
    <row r="3083" spans="1:18" s="16" customFormat="1" x14ac:dyDescent="0.25">
      <c r="A3083"/>
      <c r="B3083" s="18"/>
      <c r="D3083"/>
      <c r="E3083"/>
      <c r="F3083"/>
      <c r="G3083"/>
      <c r="H3083"/>
      <c r="I3083"/>
      <c r="J3083"/>
      <c r="K3083"/>
      <c r="L3083"/>
      <c r="M3083"/>
      <c r="N3083"/>
      <c r="O3083"/>
      <c r="P3083"/>
      <c r="Q3083"/>
      <c r="R3083"/>
    </row>
    <row r="3084" spans="1:18" s="16" customFormat="1" x14ac:dyDescent="0.25">
      <c r="A3084"/>
      <c r="B3084" s="18"/>
      <c r="D3084"/>
      <c r="E3084"/>
      <c r="F3084"/>
      <c r="G3084"/>
      <c r="H3084"/>
      <c r="I3084"/>
      <c r="J3084"/>
      <c r="K3084"/>
      <c r="L3084"/>
      <c r="M3084"/>
      <c r="N3084"/>
      <c r="O3084"/>
      <c r="P3084"/>
      <c r="Q3084"/>
      <c r="R3084"/>
    </row>
    <row r="3085" spans="1:18" s="16" customFormat="1" x14ac:dyDescent="0.25">
      <c r="A3085"/>
      <c r="B3085" s="18"/>
      <c r="D3085"/>
      <c r="E3085"/>
      <c r="F3085"/>
      <c r="G3085"/>
      <c r="H3085"/>
      <c r="I3085"/>
      <c r="J3085"/>
      <c r="K3085"/>
      <c r="L3085"/>
      <c r="M3085"/>
      <c r="N3085"/>
      <c r="O3085"/>
      <c r="P3085"/>
      <c r="Q3085"/>
      <c r="R3085"/>
    </row>
    <row r="3086" spans="1:18" s="16" customFormat="1" x14ac:dyDescent="0.25">
      <c r="A3086"/>
      <c r="B3086" s="18"/>
      <c r="D3086"/>
      <c r="E3086"/>
      <c r="F3086"/>
      <c r="G3086"/>
      <c r="H3086"/>
      <c r="I3086"/>
      <c r="J3086"/>
      <c r="K3086"/>
      <c r="L3086"/>
      <c r="M3086"/>
      <c r="N3086"/>
      <c r="O3086"/>
      <c r="P3086"/>
      <c r="Q3086"/>
      <c r="R3086"/>
    </row>
    <row r="3087" spans="1:18" s="16" customFormat="1" x14ac:dyDescent="0.25">
      <c r="A3087"/>
      <c r="B3087" s="18"/>
      <c r="D3087"/>
      <c r="E3087"/>
      <c r="F3087"/>
      <c r="G3087"/>
      <c r="H3087"/>
      <c r="I3087"/>
      <c r="J3087"/>
      <c r="K3087"/>
      <c r="L3087"/>
      <c r="M3087"/>
      <c r="N3087"/>
      <c r="O3087"/>
      <c r="P3087"/>
      <c r="Q3087"/>
      <c r="R3087"/>
    </row>
    <row r="3088" spans="1:18" s="16" customFormat="1" x14ac:dyDescent="0.25">
      <c r="A3088"/>
      <c r="B3088" s="18"/>
      <c r="D3088"/>
      <c r="E3088"/>
      <c r="F3088"/>
      <c r="G3088"/>
      <c r="H3088"/>
      <c r="I3088"/>
      <c r="J3088"/>
      <c r="K3088"/>
      <c r="L3088"/>
      <c r="M3088"/>
      <c r="N3088"/>
      <c r="O3088"/>
      <c r="P3088"/>
      <c r="Q3088"/>
      <c r="R3088"/>
    </row>
    <row r="3089" spans="1:18" s="16" customFormat="1" x14ac:dyDescent="0.25">
      <c r="A3089"/>
      <c r="B3089" s="18"/>
      <c r="D3089"/>
      <c r="E3089"/>
      <c r="F3089"/>
      <c r="G3089"/>
      <c r="H3089"/>
      <c r="I3089"/>
      <c r="J3089"/>
      <c r="K3089"/>
      <c r="L3089"/>
      <c r="M3089"/>
      <c r="N3089"/>
      <c r="O3089"/>
      <c r="P3089"/>
      <c r="Q3089"/>
      <c r="R3089"/>
    </row>
    <row r="3090" spans="1:18" s="16" customFormat="1" x14ac:dyDescent="0.25">
      <c r="A3090"/>
      <c r="B3090" s="18"/>
      <c r="D3090"/>
      <c r="E3090"/>
      <c r="F3090"/>
      <c r="G3090"/>
      <c r="H3090"/>
      <c r="I3090"/>
      <c r="J3090"/>
      <c r="K3090"/>
      <c r="L3090"/>
      <c r="M3090"/>
      <c r="N3090"/>
      <c r="O3090"/>
      <c r="P3090"/>
      <c r="Q3090"/>
      <c r="R3090"/>
    </row>
    <row r="3091" spans="1:18" s="16" customFormat="1" x14ac:dyDescent="0.25">
      <c r="A3091"/>
      <c r="B3091" s="18"/>
      <c r="D3091"/>
      <c r="E3091"/>
      <c r="F3091"/>
      <c r="G3091"/>
      <c r="H3091"/>
      <c r="I3091"/>
      <c r="J3091"/>
      <c r="K3091"/>
      <c r="L3091"/>
      <c r="M3091"/>
      <c r="N3091"/>
      <c r="O3091"/>
      <c r="P3091"/>
      <c r="Q3091"/>
      <c r="R3091"/>
    </row>
    <row r="3092" spans="1:18" s="16" customFormat="1" x14ac:dyDescent="0.25">
      <c r="A3092"/>
      <c r="B3092" s="18"/>
      <c r="D3092"/>
      <c r="E3092"/>
      <c r="F3092"/>
      <c r="G3092"/>
      <c r="H3092"/>
      <c r="I3092"/>
      <c r="J3092"/>
      <c r="K3092"/>
      <c r="L3092"/>
      <c r="M3092"/>
      <c r="N3092"/>
      <c r="O3092"/>
      <c r="P3092"/>
      <c r="Q3092"/>
      <c r="R3092"/>
    </row>
    <row r="3093" spans="1:18" s="16" customFormat="1" x14ac:dyDescent="0.25">
      <c r="A3093"/>
      <c r="B3093" s="18"/>
      <c r="D3093"/>
      <c r="E3093"/>
      <c r="F3093"/>
      <c r="G3093"/>
      <c r="H3093"/>
      <c r="I3093"/>
      <c r="J3093"/>
      <c r="K3093"/>
      <c r="L3093"/>
      <c r="M3093"/>
      <c r="N3093"/>
      <c r="O3093"/>
      <c r="P3093"/>
      <c r="Q3093"/>
      <c r="R3093"/>
    </row>
    <row r="3094" spans="1:18" s="16" customFormat="1" x14ac:dyDescent="0.25">
      <c r="A3094"/>
      <c r="B3094" s="18"/>
      <c r="D3094"/>
      <c r="E3094"/>
      <c r="F3094"/>
      <c r="G3094"/>
      <c r="H3094"/>
      <c r="I3094"/>
      <c r="J3094"/>
      <c r="K3094"/>
      <c r="L3094"/>
      <c r="M3094"/>
      <c r="N3094"/>
      <c r="O3094"/>
      <c r="P3094"/>
      <c r="Q3094"/>
      <c r="R3094"/>
    </row>
    <row r="3095" spans="1:18" s="16" customFormat="1" x14ac:dyDescent="0.25">
      <c r="A3095"/>
      <c r="B3095" s="18"/>
      <c r="D3095"/>
      <c r="E3095"/>
      <c r="F3095"/>
      <c r="G3095"/>
      <c r="H3095"/>
      <c r="I3095"/>
      <c r="J3095"/>
      <c r="K3095"/>
      <c r="L3095"/>
      <c r="M3095"/>
      <c r="N3095"/>
      <c r="O3095"/>
      <c r="P3095"/>
      <c r="Q3095"/>
      <c r="R3095"/>
    </row>
    <row r="3096" spans="1:18" s="16" customFormat="1" x14ac:dyDescent="0.25">
      <c r="A3096"/>
      <c r="B3096" s="18"/>
      <c r="D3096"/>
      <c r="E3096"/>
      <c r="F3096"/>
      <c r="G3096"/>
      <c r="H3096"/>
      <c r="I3096"/>
      <c r="J3096"/>
      <c r="K3096"/>
      <c r="L3096"/>
      <c r="M3096"/>
      <c r="N3096"/>
      <c r="O3096"/>
      <c r="P3096"/>
      <c r="Q3096"/>
      <c r="R3096"/>
    </row>
    <row r="3097" spans="1:18" s="16" customFormat="1" x14ac:dyDescent="0.25">
      <c r="A3097"/>
      <c r="B3097" s="18"/>
      <c r="D3097"/>
      <c r="E3097"/>
      <c r="F3097"/>
      <c r="G3097"/>
      <c r="H3097"/>
      <c r="I3097"/>
      <c r="J3097"/>
      <c r="K3097"/>
      <c r="L3097"/>
      <c r="M3097"/>
      <c r="N3097"/>
      <c r="O3097"/>
      <c r="P3097"/>
      <c r="Q3097"/>
      <c r="R3097"/>
    </row>
    <row r="3098" spans="1:18" s="16" customFormat="1" x14ac:dyDescent="0.25">
      <c r="A3098"/>
      <c r="B3098" s="18"/>
      <c r="D3098"/>
      <c r="E3098"/>
      <c r="F3098"/>
      <c r="G3098"/>
      <c r="H3098"/>
      <c r="I3098"/>
      <c r="J3098"/>
      <c r="K3098"/>
      <c r="L3098"/>
      <c r="M3098"/>
      <c r="N3098"/>
      <c r="O3098"/>
      <c r="P3098"/>
      <c r="Q3098"/>
      <c r="R3098"/>
    </row>
    <row r="3099" spans="1:18" s="16" customFormat="1" x14ac:dyDescent="0.25">
      <c r="A3099"/>
      <c r="B3099" s="18"/>
      <c r="D3099"/>
      <c r="E3099"/>
      <c r="F3099"/>
      <c r="G3099"/>
      <c r="H3099"/>
      <c r="I3099"/>
      <c r="J3099"/>
      <c r="K3099"/>
      <c r="L3099"/>
      <c r="M3099"/>
      <c r="N3099"/>
      <c r="O3099"/>
      <c r="P3099"/>
      <c r="Q3099"/>
      <c r="R3099"/>
    </row>
    <row r="3100" spans="1:18" s="16" customFormat="1" x14ac:dyDescent="0.25">
      <c r="A3100"/>
      <c r="B3100" s="18"/>
      <c r="D3100"/>
      <c r="E3100"/>
      <c r="F3100"/>
      <c r="G3100"/>
      <c r="H3100"/>
      <c r="I3100"/>
      <c r="J3100"/>
      <c r="K3100"/>
      <c r="L3100"/>
      <c r="M3100"/>
      <c r="N3100"/>
      <c r="O3100"/>
      <c r="P3100"/>
      <c r="Q3100"/>
      <c r="R3100"/>
    </row>
    <row r="3101" spans="1:18" s="16" customFormat="1" x14ac:dyDescent="0.25">
      <c r="A3101"/>
      <c r="B3101" s="18"/>
      <c r="D3101"/>
      <c r="E3101"/>
      <c r="F3101"/>
      <c r="G3101"/>
      <c r="H3101"/>
      <c r="I3101"/>
      <c r="J3101"/>
      <c r="K3101"/>
      <c r="L3101"/>
      <c r="M3101"/>
      <c r="N3101"/>
      <c r="O3101"/>
      <c r="P3101"/>
      <c r="Q3101"/>
      <c r="R3101"/>
    </row>
    <row r="3102" spans="1:18" s="16" customFormat="1" x14ac:dyDescent="0.25">
      <c r="A3102"/>
      <c r="B3102" s="18"/>
      <c r="D3102"/>
      <c r="E3102"/>
      <c r="F3102"/>
      <c r="G3102"/>
      <c r="H3102"/>
      <c r="I3102"/>
      <c r="J3102"/>
      <c r="K3102"/>
      <c r="L3102"/>
      <c r="M3102"/>
      <c r="N3102"/>
      <c r="O3102"/>
      <c r="P3102"/>
      <c r="Q3102"/>
      <c r="R3102"/>
    </row>
    <row r="3103" spans="1:18" s="16" customFormat="1" x14ac:dyDescent="0.25">
      <c r="A3103"/>
      <c r="B3103" s="18"/>
      <c r="D3103"/>
      <c r="E3103"/>
      <c r="F3103"/>
      <c r="G3103"/>
      <c r="H3103"/>
      <c r="I3103"/>
      <c r="J3103"/>
      <c r="K3103"/>
      <c r="L3103"/>
      <c r="M3103"/>
      <c r="N3103"/>
      <c r="O3103"/>
      <c r="P3103"/>
      <c r="Q3103"/>
      <c r="R3103"/>
    </row>
    <row r="3104" spans="1:18" s="16" customFormat="1" x14ac:dyDescent="0.25">
      <c r="A3104"/>
      <c r="B3104" s="18"/>
      <c r="D3104"/>
      <c r="E3104"/>
      <c r="F3104"/>
      <c r="G3104"/>
      <c r="H3104"/>
      <c r="I3104"/>
      <c r="J3104"/>
      <c r="K3104"/>
      <c r="L3104"/>
      <c r="M3104"/>
      <c r="N3104"/>
      <c r="O3104"/>
      <c r="P3104"/>
      <c r="Q3104"/>
      <c r="R3104"/>
    </row>
    <row r="3105" spans="1:18" s="16" customFormat="1" x14ac:dyDescent="0.25">
      <c r="A3105"/>
      <c r="B3105" s="18"/>
      <c r="D3105"/>
      <c r="E3105"/>
      <c r="F3105"/>
      <c r="G3105"/>
      <c r="H3105"/>
      <c r="I3105"/>
      <c r="J3105"/>
      <c r="K3105"/>
      <c r="L3105"/>
      <c r="M3105"/>
      <c r="N3105"/>
      <c r="O3105"/>
      <c r="P3105"/>
      <c r="Q3105"/>
      <c r="R3105"/>
    </row>
    <row r="3106" spans="1:18" s="16" customFormat="1" x14ac:dyDescent="0.25">
      <c r="A3106"/>
      <c r="B3106" s="18"/>
      <c r="D3106"/>
      <c r="E3106"/>
      <c r="F3106"/>
      <c r="G3106"/>
      <c r="H3106"/>
      <c r="I3106"/>
      <c r="J3106"/>
      <c r="K3106"/>
      <c r="L3106"/>
      <c r="M3106"/>
      <c r="N3106"/>
      <c r="O3106"/>
      <c r="P3106"/>
      <c r="Q3106"/>
      <c r="R3106"/>
    </row>
    <row r="3107" spans="1:18" s="16" customFormat="1" x14ac:dyDescent="0.25">
      <c r="A3107"/>
      <c r="B3107" s="18"/>
      <c r="D3107"/>
      <c r="E3107"/>
      <c r="F3107"/>
      <c r="G3107"/>
      <c r="H3107"/>
      <c r="I3107"/>
      <c r="J3107"/>
      <c r="K3107"/>
      <c r="L3107"/>
      <c r="M3107"/>
      <c r="N3107"/>
      <c r="O3107"/>
      <c r="P3107"/>
      <c r="Q3107"/>
      <c r="R3107"/>
    </row>
    <row r="3108" spans="1:18" s="16" customFormat="1" x14ac:dyDescent="0.25">
      <c r="A3108"/>
      <c r="B3108" s="18"/>
      <c r="D3108"/>
      <c r="E3108"/>
      <c r="F3108"/>
      <c r="G3108"/>
      <c r="H3108"/>
      <c r="I3108"/>
      <c r="J3108"/>
      <c r="K3108"/>
      <c r="L3108"/>
      <c r="M3108"/>
      <c r="N3108"/>
      <c r="O3108"/>
      <c r="P3108"/>
      <c r="Q3108"/>
      <c r="R3108"/>
    </row>
    <row r="3109" spans="1:18" s="16" customFormat="1" x14ac:dyDescent="0.25">
      <c r="A3109"/>
      <c r="B3109" s="18"/>
      <c r="D3109"/>
      <c r="E3109"/>
      <c r="F3109"/>
      <c r="G3109"/>
      <c r="H3109"/>
      <c r="I3109"/>
      <c r="J3109"/>
      <c r="K3109"/>
      <c r="L3109"/>
      <c r="M3109"/>
      <c r="N3109"/>
      <c r="O3109"/>
      <c r="P3109"/>
      <c r="Q3109"/>
      <c r="R3109"/>
    </row>
    <row r="3110" spans="1:18" s="16" customFormat="1" x14ac:dyDescent="0.25">
      <c r="A3110"/>
      <c r="B3110" s="18"/>
      <c r="D3110"/>
      <c r="E3110"/>
      <c r="F3110"/>
      <c r="G3110"/>
      <c r="H3110"/>
      <c r="I3110"/>
      <c r="J3110"/>
      <c r="K3110"/>
      <c r="L3110"/>
      <c r="M3110"/>
      <c r="N3110"/>
      <c r="O3110"/>
      <c r="P3110"/>
      <c r="Q3110"/>
      <c r="R3110"/>
    </row>
    <row r="3111" spans="1:18" s="16" customFormat="1" x14ac:dyDescent="0.25">
      <c r="A3111"/>
      <c r="B3111" s="18"/>
      <c r="D3111"/>
      <c r="E3111"/>
      <c r="F3111"/>
      <c r="G3111"/>
      <c r="H3111"/>
      <c r="I3111"/>
      <c r="J3111"/>
      <c r="K3111"/>
      <c r="L3111"/>
      <c r="M3111"/>
      <c r="N3111"/>
      <c r="O3111"/>
      <c r="P3111"/>
      <c r="Q3111"/>
      <c r="R3111"/>
    </row>
    <row r="3112" spans="1:18" s="16" customFormat="1" x14ac:dyDescent="0.25">
      <c r="A3112"/>
      <c r="B3112" s="17"/>
      <c r="D3112"/>
      <c r="E3112"/>
      <c r="F3112"/>
      <c r="G3112"/>
      <c r="H3112"/>
      <c r="I3112"/>
      <c r="J3112"/>
      <c r="K3112"/>
      <c r="L3112"/>
      <c r="M3112"/>
      <c r="N3112"/>
      <c r="O3112"/>
      <c r="P3112"/>
      <c r="Q3112"/>
      <c r="R3112"/>
    </row>
    <row r="3113" spans="1:18" s="16" customFormat="1" x14ac:dyDescent="0.25">
      <c r="A3113"/>
      <c r="B3113" s="18"/>
      <c r="D3113"/>
      <c r="E3113"/>
      <c r="F3113"/>
      <c r="G3113"/>
      <c r="H3113"/>
      <c r="I3113"/>
      <c r="J3113"/>
      <c r="K3113"/>
      <c r="L3113"/>
      <c r="M3113"/>
      <c r="N3113"/>
      <c r="O3113"/>
      <c r="P3113"/>
      <c r="Q3113"/>
      <c r="R3113"/>
    </row>
    <row r="3114" spans="1:18" s="16" customFormat="1" x14ac:dyDescent="0.25">
      <c r="A3114"/>
      <c r="B3114" s="18"/>
      <c r="D3114"/>
      <c r="E3114"/>
      <c r="F3114"/>
      <c r="G3114"/>
      <c r="H3114"/>
      <c r="I3114"/>
      <c r="J3114"/>
      <c r="K3114"/>
      <c r="L3114"/>
      <c r="M3114"/>
      <c r="N3114"/>
      <c r="O3114"/>
      <c r="P3114"/>
      <c r="Q3114"/>
      <c r="R3114"/>
    </row>
    <row r="3115" spans="1:18" s="16" customFormat="1" x14ac:dyDescent="0.25">
      <c r="A3115"/>
      <c r="B3115" s="18"/>
      <c r="D3115"/>
      <c r="E3115"/>
      <c r="F3115"/>
      <c r="G3115"/>
      <c r="H3115"/>
      <c r="I3115"/>
      <c r="J3115"/>
      <c r="K3115"/>
      <c r="L3115"/>
      <c r="M3115"/>
      <c r="N3115"/>
      <c r="O3115"/>
      <c r="P3115"/>
      <c r="Q3115"/>
      <c r="R3115"/>
    </row>
    <row r="3116" spans="1:18" s="16" customFormat="1" x14ac:dyDescent="0.25">
      <c r="A3116"/>
      <c r="B3116" s="18"/>
      <c r="D3116"/>
      <c r="E3116"/>
      <c r="F3116"/>
      <c r="G3116"/>
      <c r="H3116"/>
      <c r="I3116"/>
      <c r="J3116"/>
      <c r="K3116"/>
      <c r="L3116"/>
      <c r="M3116"/>
      <c r="N3116"/>
      <c r="O3116"/>
      <c r="P3116"/>
      <c r="Q3116"/>
      <c r="R3116"/>
    </row>
    <row r="3117" spans="1:18" s="16" customFormat="1" x14ac:dyDescent="0.25">
      <c r="A3117"/>
      <c r="B3117" s="18"/>
      <c r="D3117"/>
      <c r="E3117"/>
      <c r="F3117"/>
      <c r="G3117"/>
      <c r="H3117"/>
      <c r="I3117"/>
      <c r="J3117"/>
      <c r="K3117"/>
      <c r="L3117"/>
      <c r="M3117"/>
      <c r="N3117"/>
      <c r="O3117"/>
      <c r="P3117"/>
      <c r="Q3117"/>
      <c r="R3117"/>
    </row>
    <row r="3118" spans="1:18" s="16" customFormat="1" x14ac:dyDescent="0.25">
      <c r="A3118"/>
      <c r="B3118" s="18"/>
      <c r="D3118"/>
      <c r="E3118"/>
      <c r="F3118"/>
      <c r="G3118"/>
      <c r="H3118"/>
      <c r="I3118"/>
      <c r="J3118"/>
      <c r="K3118"/>
      <c r="L3118"/>
      <c r="M3118"/>
      <c r="N3118"/>
      <c r="O3118"/>
      <c r="P3118"/>
      <c r="Q3118"/>
      <c r="R3118"/>
    </row>
    <row r="3119" spans="1:18" s="16" customFormat="1" x14ac:dyDescent="0.25">
      <c r="A3119"/>
      <c r="B3119" s="18"/>
      <c r="D3119"/>
      <c r="E3119"/>
      <c r="F3119"/>
      <c r="G3119"/>
      <c r="H3119"/>
      <c r="I3119"/>
      <c r="J3119"/>
      <c r="K3119"/>
      <c r="L3119"/>
      <c r="M3119"/>
      <c r="N3119"/>
      <c r="O3119"/>
      <c r="P3119"/>
      <c r="Q3119"/>
      <c r="R3119"/>
    </row>
    <row r="3120" spans="1:18" s="16" customFormat="1" x14ac:dyDescent="0.25">
      <c r="A3120"/>
      <c r="B3120" s="18"/>
      <c r="D3120"/>
      <c r="E3120"/>
      <c r="F3120"/>
      <c r="G3120"/>
      <c r="H3120"/>
      <c r="I3120"/>
      <c r="J3120"/>
      <c r="K3120"/>
      <c r="L3120"/>
      <c r="M3120"/>
      <c r="N3120"/>
      <c r="O3120"/>
      <c r="P3120"/>
      <c r="Q3120"/>
      <c r="R3120"/>
    </row>
    <row r="3121" spans="1:18" s="16" customFormat="1" x14ac:dyDescent="0.25">
      <c r="A3121"/>
      <c r="B3121" s="18"/>
      <c r="D3121"/>
      <c r="E3121"/>
      <c r="F3121"/>
      <c r="G3121"/>
      <c r="H3121"/>
      <c r="I3121"/>
      <c r="J3121"/>
      <c r="K3121"/>
      <c r="L3121"/>
      <c r="M3121"/>
      <c r="N3121"/>
      <c r="O3121"/>
      <c r="P3121"/>
      <c r="Q3121"/>
      <c r="R3121"/>
    </row>
    <row r="3122" spans="1:18" s="16" customFormat="1" x14ac:dyDescent="0.25">
      <c r="A3122"/>
      <c r="B3122" s="18"/>
      <c r="D3122"/>
      <c r="E3122"/>
      <c r="F3122"/>
      <c r="G3122"/>
      <c r="H3122"/>
      <c r="I3122"/>
      <c r="J3122"/>
      <c r="K3122"/>
      <c r="L3122"/>
      <c r="M3122"/>
      <c r="N3122"/>
      <c r="O3122"/>
      <c r="P3122"/>
      <c r="Q3122"/>
      <c r="R3122"/>
    </row>
    <row r="3123" spans="1:18" s="16" customFormat="1" x14ac:dyDescent="0.25">
      <c r="A3123"/>
      <c r="B3123" s="18"/>
      <c r="D3123"/>
      <c r="E3123"/>
      <c r="F3123"/>
      <c r="G3123"/>
      <c r="H3123"/>
      <c r="I3123"/>
      <c r="J3123"/>
      <c r="K3123"/>
      <c r="L3123"/>
      <c r="M3123"/>
      <c r="N3123"/>
      <c r="O3123"/>
      <c r="P3123"/>
      <c r="Q3123"/>
      <c r="R3123"/>
    </row>
    <row r="3124" spans="1:18" s="16" customFormat="1" x14ac:dyDescent="0.25">
      <c r="A3124"/>
      <c r="B3124" s="18"/>
      <c r="D3124"/>
      <c r="E3124"/>
      <c r="F3124"/>
      <c r="G3124"/>
      <c r="H3124"/>
      <c r="I3124"/>
      <c r="J3124"/>
      <c r="K3124"/>
      <c r="L3124"/>
      <c r="M3124"/>
      <c r="N3124"/>
      <c r="O3124"/>
      <c r="P3124"/>
      <c r="Q3124"/>
      <c r="R3124"/>
    </row>
    <row r="3125" spans="1:18" s="16" customFormat="1" x14ac:dyDescent="0.25">
      <c r="A3125"/>
      <c r="B3125" s="18"/>
      <c r="D3125"/>
      <c r="E3125"/>
      <c r="F3125"/>
      <c r="G3125"/>
      <c r="H3125"/>
      <c r="I3125"/>
      <c r="J3125"/>
      <c r="K3125"/>
      <c r="L3125"/>
      <c r="M3125"/>
      <c r="N3125"/>
      <c r="O3125"/>
      <c r="P3125"/>
      <c r="Q3125"/>
      <c r="R3125"/>
    </row>
    <row r="3126" spans="1:18" s="16" customFormat="1" x14ac:dyDescent="0.25">
      <c r="A3126"/>
      <c r="B3126" s="18"/>
      <c r="D3126"/>
      <c r="E3126"/>
      <c r="F3126"/>
      <c r="G3126"/>
      <c r="H3126"/>
      <c r="I3126"/>
      <c r="J3126"/>
      <c r="K3126"/>
      <c r="L3126"/>
      <c r="M3126"/>
      <c r="N3126"/>
      <c r="O3126"/>
      <c r="P3126"/>
      <c r="Q3126"/>
      <c r="R3126"/>
    </row>
    <row r="3127" spans="1:18" s="16" customFormat="1" x14ac:dyDescent="0.25">
      <c r="A3127"/>
      <c r="B3127" s="18"/>
      <c r="D3127"/>
      <c r="E3127"/>
      <c r="F3127"/>
      <c r="G3127"/>
      <c r="H3127"/>
      <c r="I3127"/>
      <c r="J3127"/>
      <c r="K3127"/>
      <c r="L3127"/>
      <c r="M3127"/>
      <c r="N3127"/>
      <c r="O3127"/>
      <c r="P3127"/>
      <c r="Q3127"/>
      <c r="R3127"/>
    </row>
    <row r="3128" spans="1:18" s="16" customFormat="1" x14ac:dyDescent="0.25">
      <c r="A3128"/>
      <c r="B3128" s="18"/>
      <c r="D3128"/>
      <c r="E3128"/>
      <c r="F3128"/>
      <c r="G3128"/>
      <c r="H3128"/>
      <c r="I3128"/>
      <c r="J3128"/>
      <c r="K3128"/>
      <c r="L3128"/>
      <c r="M3128"/>
      <c r="N3128"/>
      <c r="O3128"/>
      <c r="P3128"/>
      <c r="Q3128"/>
      <c r="R3128"/>
    </row>
    <row r="3129" spans="1:18" s="16" customFormat="1" x14ac:dyDescent="0.25">
      <c r="A3129"/>
      <c r="B3129" s="18"/>
      <c r="D3129"/>
      <c r="E3129"/>
      <c r="F3129"/>
      <c r="G3129"/>
      <c r="H3129"/>
      <c r="I3129"/>
      <c r="J3129"/>
      <c r="K3129"/>
      <c r="L3129"/>
      <c r="M3129"/>
      <c r="N3129"/>
      <c r="O3129"/>
      <c r="P3129"/>
      <c r="Q3129"/>
      <c r="R3129"/>
    </row>
    <row r="3130" spans="1:18" s="16" customFormat="1" x14ac:dyDescent="0.25">
      <c r="A3130"/>
      <c r="B3130" s="18"/>
      <c r="D3130"/>
      <c r="E3130"/>
      <c r="F3130"/>
      <c r="G3130"/>
      <c r="H3130"/>
      <c r="I3130"/>
      <c r="J3130"/>
      <c r="K3130"/>
      <c r="L3130"/>
      <c r="M3130"/>
      <c r="N3130"/>
      <c r="O3130"/>
      <c r="P3130"/>
      <c r="Q3130"/>
      <c r="R3130"/>
    </row>
    <row r="3131" spans="1:18" s="16" customFormat="1" x14ac:dyDescent="0.25">
      <c r="A3131"/>
      <c r="B3131" s="18"/>
      <c r="D3131"/>
      <c r="E3131"/>
      <c r="F3131"/>
      <c r="G3131"/>
      <c r="H3131"/>
      <c r="I3131"/>
      <c r="J3131"/>
      <c r="K3131"/>
      <c r="L3131"/>
      <c r="M3131"/>
      <c r="N3131"/>
      <c r="O3131"/>
      <c r="P3131"/>
      <c r="Q3131"/>
      <c r="R3131"/>
    </row>
    <row r="3132" spans="1:18" s="16" customFormat="1" x14ac:dyDescent="0.25">
      <c r="A3132"/>
      <c r="B3132" s="18"/>
      <c r="D3132"/>
      <c r="E3132"/>
      <c r="F3132"/>
      <c r="G3132"/>
      <c r="H3132"/>
      <c r="I3132"/>
      <c r="J3132"/>
      <c r="K3132"/>
      <c r="L3132"/>
      <c r="M3132"/>
      <c r="N3132"/>
      <c r="O3132"/>
      <c r="P3132"/>
      <c r="Q3132"/>
      <c r="R3132"/>
    </row>
    <row r="3133" spans="1:18" s="16" customFormat="1" x14ac:dyDescent="0.25">
      <c r="A3133"/>
      <c r="B3133" s="18"/>
      <c r="D3133"/>
      <c r="E3133"/>
      <c r="F3133"/>
      <c r="G3133"/>
      <c r="H3133"/>
      <c r="I3133"/>
      <c r="J3133"/>
      <c r="K3133"/>
      <c r="L3133"/>
      <c r="M3133"/>
      <c r="N3133"/>
      <c r="O3133"/>
      <c r="P3133"/>
      <c r="Q3133"/>
      <c r="R3133"/>
    </row>
    <row r="3134" spans="1:18" s="16" customFormat="1" x14ac:dyDescent="0.25">
      <c r="A3134"/>
      <c r="B3134" s="18"/>
      <c r="D3134"/>
      <c r="E3134"/>
      <c r="F3134"/>
      <c r="G3134"/>
      <c r="H3134"/>
      <c r="I3134"/>
      <c r="J3134"/>
      <c r="K3134"/>
      <c r="L3134"/>
      <c r="M3134"/>
      <c r="N3134"/>
      <c r="O3134"/>
      <c r="P3134"/>
      <c r="Q3134"/>
      <c r="R3134"/>
    </row>
    <row r="3135" spans="1:18" s="16" customFormat="1" x14ac:dyDescent="0.25">
      <c r="A3135"/>
      <c r="B3135" s="18"/>
      <c r="D3135"/>
      <c r="E3135"/>
      <c r="F3135"/>
      <c r="G3135"/>
      <c r="H3135"/>
      <c r="I3135"/>
      <c r="J3135"/>
      <c r="K3135"/>
      <c r="L3135"/>
      <c r="M3135"/>
      <c r="N3135"/>
      <c r="O3135"/>
      <c r="P3135"/>
      <c r="Q3135"/>
      <c r="R3135"/>
    </row>
    <row r="3136" spans="1:18" s="16" customFormat="1" x14ac:dyDescent="0.25">
      <c r="A3136"/>
      <c r="B3136" s="18"/>
      <c r="D3136"/>
      <c r="E3136"/>
      <c r="F3136"/>
      <c r="G3136"/>
      <c r="H3136"/>
      <c r="I3136"/>
      <c r="J3136"/>
      <c r="K3136"/>
      <c r="L3136"/>
      <c r="M3136"/>
      <c r="N3136"/>
      <c r="O3136"/>
      <c r="P3136"/>
      <c r="Q3136"/>
      <c r="R3136"/>
    </row>
    <row r="3137" spans="1:18" s="16" customFormat="1" x14ac:dyDescent="0.25">
      <c r="A3137"/>
      <c r="B3137" s="18"/>
      <c r="D3137"/>
      <c r="E3137"/>
      <c r="F3137"/>
      <c r="G3137"/>
      <c r="H3137"/>
      <c r="I3137"/>
      <c r="J3137"/>
      <c r="K3137"/>
      <c r="L3137"/>
      <c r="M3137"/>
      <c r="N3137"/>
      <c r="O3137"/>
      <c r="P3137"/>
      <c r="Q3137"/>
      <c r="R3137"/>
    </row>
    <row r="3138" spans="1:18" s="16" customFormat="1" x14ac:dyDescent="0.25">
      <c r="A3138"/>
      <c r="B3138" s="18"/>
      <c r="D3138"/>
      <c r="E3138"/>
      <c r="F3138"/>
      <c r="G3138"/>
      <c r="H3138"/>
      <c r="I3138"/>
      <c r="J3138"/>
      <c r="K3138"/>
      <c r="L3138"/>
      <c r="M3138"/>
      <c r="N3138"/>
      <c r="O3138"/>
      <c r="P3138"/>
      <c r="Q3138"/>
      <c r="R3138"/>
    </row>
    <row r="3139" spans="1:18" s="16" customFormat="1" x14ac:dyDescent="0.25">
      <c r="A3139"/>
      <c r="B3139" s="18"/>
      <c r="D3139"/>
      <c r="E3139"/>
      <c r="F3139"/>
      <c r="G3139"/>
      <c r="H3139"/>
      <c r="I3139"/>
      <c r="J3139"/>
      <c r="K3139"/>
      <c r="L3139"/>
      <c r="M3139"/>
      <c r="N3139"/>
      <c r="O3139"/>
      <c r="P3139"/>
      <c r="Q3139"/>
      <c r="R3139"/>
    </row>
    <row r="3140" spans="1:18" s="16" customFormat="1" x14ac:dyDescent="0.25">
      <c r="A3140"/>
      <c r="B3140" s="18"/>
      <c r="D3140"/>
      <c r="E3140"/>
      <c r="F3140"/>
      <c r="G3140"/>
      <c r="H3140"/>
      <c r="I3140"/>
      <c r="J3140"/>
      <c r="K3140"/>
      <c r="L3140"/>
      <c r="M3140"/>
      <c r="N3140"/>
      <c r="O3140"/>
      <c r="P3140"/>
      <c r="Q3140"/>
      <c r="R3140"/>
    </row>
    <row r="3141" spans="1:18" s="16" customFormat="1" x14ac:dyDescent="0.25">
      <c r="A3141"/>
      <c r="B3141" s="18"/>
      <c r="D3141"/>
      <c r="E3141"/>
      <c r="F3141"/>
      <c r="G3141"/>
      <c r="H3141"/>
      <c r="I3141"/>
      <c r="J3141"/>
      <c r="K3141"/>
      <c r="L3141"/>
      <c r="M3141"/>
      <c r="N3141"/>
      <c r="O3141"/>
      <c r="P3141"/>
      <c r="Q3141"/>
      <c r="R3141"/>
    </row>
    <row r="3142" spans="1:18" s="16" customFormat="1" x14ac:dyDescent="0.25">
      <c r="A3142"/>
      <c r="B3142" s="18"/>
      <c r="D3142"/>
      <c r="E3142"/>
      <c r="F3142"/>
      <c r="G3142"/>
      <c r="H3142"/>
      <c r="I3142"/>
      <c r="J3142"/>
      <c r="K3142"/>
      <c r="L3142"/>
      <c r="M3142"/>
      <c r="N3142"/>
      <c r="O3142"/>
      <c r="P3142"/>
      <c r="Q3142"/>
      <c r="R3142"/>
    </row>
    <row r="3143" spans="1:18" s="16" customFormat="1" x14ac:dyDescent="0.25">
      <c r="A3143"/>
      <c r="B3143" s="18"/>
      <c r="D3143"/>
      <c r="E3143"/>
      <c r="F3143"/>
      <c r="G3143"/>
      <c r="H3143"/>
      <c r="I3143"/>
      <c r="J3143"/>
      <c r="K3143"/>
      <c r="L3143"/>
      <c r="M3143"/>
      <c r="N3143"/>
      <c r="O3143"/>
      <c r="P3143"/>
      <c r="Q3143"/>
      <c r="R3143"/>
    </row>
    <row r="3144" spans="1:18" s="16" customFormat="1" x14ac:dyDescent="0.25">
      <c r="A3144"/>
      <c r="B3144" s="18"/>
      <c r="D3144"/>
      <c r="E3144"/>
      <c r="F3144"/>
      <c r="G3144"/>
      <c r="H3144"/>
      <c r="I3144"/>
      <c r="J3144"/>
      <c r="K3144"/>
      <c r="L3144"/>
      <c r="M3144"/>
      <c r="N3144"/>
      <c r="O3144"/>
      <c r="P3144"/>
      <c r="Q3144"/>
      <c r="R3144"/>
    </row>
    <row r="3145" spans="1:18" s="16" customFormat="1" x14ac:dyDescent="0.25">
      <c r="A3145"/>
      <c r="B3145" s="18"/>
      <c r="D3145"/>
      <c r="E3145"/>
      <c r="F3145"/>
      <c r="G3145"/>
      <c r="H3145"/>
      <c r="I3145"/>
      <c r="J3145"/>
      <c r="K3145"/>
      <c r="L3145"/>
      <c r="M3145"/>
      <c r="N3145"/>
      <c r="O3145"/>
      <c r="P3145"/>
      <c r="Q3145"/>
      <c r="R3145"/>
    </row>
    <row r="3146" spans="1:18" s="16" customFormat="1" x14ac:dyDescent="0.25">
      <c r="A3146"/>
      <c r="B3146" s="18"/>
      <c r="D3146"/>
      <c r="E3146"/>
      <c r="F3146"/>
      <c r="G3146"/>
      <c r="H3146"/>
      <c r="I3146"/>
      <c r="J3146"/>
      <c r="K3146"/>
      <c r="L3146"/>
      <c r="M3146"/>
      <c r="N3146"/>
      <c r="O3146"/>
      <c r="P3146"/>
      <c r="Q3146"/>
      <c r="R3146"/>
    </row>
    <row r="3147" spans="1:18" s="16" customFormat="1" x14ac:dyDescent="0.25">
      <c r="A3147"/>
      <c r="B3147" s="18"/>
      <c r="D3147"/>
      <c r="E3147"/>
      <c r="F3147"/>
      <c r="G3147"/>
      <c r="H3147"/>
      <c r="I3147"/>
      <c r="J3147"/>
      <c r="K3147"/>
      <c r="L3147"/>
      <c r="M3147"/>
      <c r="N3147"/>
      <c r="O3147"/>
      <c r="P3147"/>
      <c r="Q3147"/>
      <c r="R3147"/>
    </row>
    <row r="3148" spans="1:18" s="16" customFormat="1" x14ac:dyDescent="0.25">
      <c r="A3148"/>
      <c r="B3148" s="18"/>
      <c r="D3148"/>
      <c r="E3148"/>
      <c r="F3148"/>
      <c r="G3148"/>
      <c r="H3148"/>
      <c r="I3148"/>
      <c r="J3148"/>
      <c r="K3148"/>
      <c r="L3148"/>
      <c r="M3148"/>
      <c r="N3148"/>
      <c r="O3148"/>
      <c r="P3148"/>
      <c r="Q3148"/>
      <c r="R3148"/>
    </row>
    <row r="3149" spans="1:18" s="16" customFormat="1" x14ac:dyDescent="0.25">
      <c r="A3149"/>
      <c r="B3149" s="18"/>
      <c r="D3149"/>
      <c r="E3149"/>
      <c r="F3149"/>
      <c r="G3149"/>
      <c r="H3149"/>
      <c r="I3149"/>
      <c r="J3149"/>
      <c r="K3149"/>
      <c r="L3149"/>
      <c r="M3149"/>
      <c r="N3149"/>
      <c r="O3149"/>
      <c r="P3149"/>
      <c r="Q3149"/>
      <c r="R3149"/>
    </row>
    <row r="3150" spans="1:18" s="16" customFormat="1" x14ac:dyDescent="0.25">
      <c r="A3150"/>
      <c r="B3150" s="18"/>
      <c r="D3150"/>
      <c r="E3150"/>
      <c r="F3150"/>
      <c r="G3150"/>
      <c r="H3150"/>
      <c r="I3150"/>
      <c r="J3150"/>
      <c r="K3150"/>
      <c r="L3150"/>
      <c r="M3150"/>
      <c r="N3150"/>
      <c r="O3150"/>
      <c r="P3150"/>
      <c r="Q3150"/>
      <c r="R3150"/>
    </row>
    <row r="3151" spans="1:18" s="16" customFormat="1" x14ac:dyDescent="0.25">
      <c r="A3151"/>
      <c r="B3151" s="18"/>
      <c r="D3151"/>
      <c r="E3151"/>
      <c r="F3151"/>
      <c r="G3151"/>
      <c r="H3151"/>
      <c r="I3151"/>
      <c r="J3151"/>
      <c r="K3151"/>
      <c r="L3151"/>
      <c r="M3151"/>
      <c r="N3151"/>
      <c r="O3151"/>
      <c r="P3151"/>
      <c r="Q3151"/>
      <c r="R3151"/>
    </row>
    <row r="3152" spans="1:18" s="16" customFormat="1" x14ac:dyDescent="0.25">
      <c r="A3152"/>
      <c r="B3152" s="18"/>
      <c r="D3152"/>
      <c r="E3152"/>
      <c r="F3152"/>
      <c r="G3152"/>
      <c r="H3152"/>
      <c r="I3152"/>
      <c r="J3152"/>
      <c r="K3152"/>
      <c r="L3152"/>
      <c r="M3152"/>
      <c r="N3152"/>
      <c r="O3152"/>
      <c r="P3152"/>
      <c r="Q3152"/>
      <c r="R3152"/>
    </row>
    <row r="3153" spans="1:18" s="16" customFormat="1" x14ac:dyDescent="0.25">
      <c r="A3153"/>
      <c r="B3153" s="18"/>
      <c r="D3153"/>
      <c r="E3153"/>
      <c r="F3153"/>
      <c r="G3153"/>
      <c r="H3153"/>
      <c r="I3153"/>
      <c r="J3153"/>
      <c r="K3153"/>
      <c r="L3153"/>
      <c r="M3153"/>
      <c r="N3153"/>
      <c r="O3153"/>
      <c r="P3153"/>
      <c r="Q3153"/>
      <c r="R3153"/>
    </row>
    <row r="3154" spans="1:18" s="16" customFormat="1" x14ac:dyDescent="0.25">
      <c r="A3154"/>
      <c r="B3154" s="18"/>
      <c r="D3154"/>
      <c r="E3154"/>
      <c r="F3154"/>
      <c r="G3154"/>
      <c r="H3154"/>
      <c r="I3154"/>
      <c r="J3154"/>
      <c r="K3154"/>
      <c r="L3154"/>
      <c r="M3154"/>
      <c r="N3154"/>
      <c r="O3154"/>
      <c r="P3154"/>
      <c r="Q3154"/>
      <c r="R3154"/>
    </row>
    <row r="3155" spans="1:18" s="16" customFormat="1" x14ac:dyDescent="0.25">
      <c r="A3155"/>
      <c r="B3155" s="18"/>
      <c r="D3155"/>
      <c r="E3155"/>
      <c r="F3155"/>
      <c r="G3155"/>
      <c r="H3155"/>
      <c r="I3155"/>
      <c r="J3155"/>
      <c r="K3155"/>
      <c r="L3155"/>
      <c r="M3155"/>
      <c r="N3155"/>
      <c r="O3155"/>
      <c r="P3155"/>
      <c r="Q3155"/>
      <c r="R3155"/>
    </row>
    <row r="3156" spans="1:18" s="16" customFormat="1" x14ac:dyDescent="0.25">
      <c r="A3156"/>
      <c r="B3156" s="18"/>
      <c r="D3156"/>
      <c r="E3156"/>
      <c r="F3156"/>
      <c r="G3156"/>
      <c r="H3156"/>
      <c r="I3156"/>
      <c r="J3156"/>
      <c r="K3156"/>
      <c r="L3156"/>
      <c r="M3156"/>
      <c r="N3156"/>
      <c r="O3156"/>
      <c r="P3156"/>
      <c r="Q3156"/>
      <c r="R3156"/>
    </row>
    <row r="3157" spans="1:18" s="16" customFormat="1" x14ac:dyDescent="0.25">
      <c r="A3157"/>
      <c r="B3157" s="18"/>
      <c r="D3157"/>
      <c r="E3157"/>
      <c r="F3157"/>
      <c r="G3157"/>
      <c r="H3157"/>
      <c r="I3157"/>
      <c r="J3157"/>
      <c r="K3157"/>
      <c r="L3157"/>
      <c r="M3157"/>
      <c r="N3157"/>
      <c r="O3157"/>
      <c r="P3157"/>
      <c r="Q3157"/>
      <c r="R3157"/>
    </row>
    <row r="3158" spans="1:18" s="16" customFormat="1" x14ac:dyDescent="0.25">
      <c r="A3158"/>
      <c r="B3158" s="18"/>
      <c r="D3158"/>
      <c r="E3158"/>
      <c r="F3158"/>
      <c r="G3158"/>
      <c r="H3158"/>
      <c r="I3158"/>
      <c r="J3158"/>
      <c r="K3158"/>
      <c r="L3158"/>
      <c r="M3158"/>
      <c r="N3158"/>
      <c r="O3158"/>
      <c r="P3158"/>
      <c r="Q3158"/>
      <c r="R3158"/>
    </row>
    <row r="3159" spans="1:18" s="16" customFormat="1" x14ac:dyDescent="0.25">
      <c r="A3159"/>
      <c r="B3159" s="18"/>
      <c r="D3159"/>
      <c r="E3159"/>
      <c r="F3159"/>
      <c r="G3159"/>
      <c r="H3159"/>
      <c r="I3159"/>
      <c r="J3159"/>
      <c r="K3159"/>
      <c r="L3159"/>
      <c r="M3159"/>
      <c r="N3159"/>
      <c r="O3159"/>
      <c r="P3159"/>
      <c r="Q3159"/>
      <c r="R3159"/>
    </row>
    <row r="3160" spans="1:18" s="16" customFormat="1" x14ac:dyDescent="0.25">
      <c r="A3160"/>
      <c r="B3160" s="18"/>
      <c r="D3160"/>
      <c r="E3160"/>
      <c r="F3160"/>
      <c r="G3160"/>
      <c r="H3160"/>
      <c r="I3160"/>
      <c r="J3160"/>
      <c r="K3160"/>
      <c r="L3160"/>
      <c r="M3160"/>
      <c r="N3160"/>
      <c r="O3160"/>
      <c r="P3160"/>
      <c r="Q3160"/>
      <c r="R3160"/>
    </row>
    <row r="3161" spans="1:18" s="16" customFormat="1" x14ac:dyDescent="0.25">
      <c r="A3161"/>
      <c r="B3161" s="18"/>
      <c r="D3161"/>
      <c r="E3161"/>
      <c r="F3161"/>
      <c r="G3161"/>
      <c r="H3161"/>
      <c r="I3161"/>
      <c r="J3161"/>
      <c r="K3161"/>
      <c r="L3161"/>
      <c r="M3161"/>
      <c r="N3161"/>
      <c r="O3161"/>
      <c r="P3161"/>
      <c r="Q3161"/>
      <c r="R3161"/>
    </row>
    <row r="3162" spans="1:18" s="16" customFormat="1" x14ac:dyDescent="0.25">
      <c r="A3162"/>
      <c r="B3162" s="17"/>
      <c r="D3162"/>
      <c r="E3162"/>
      <c r="F3162"/>
      <c r="G3162"/>
      <c r="H3162"/>
      <c r="I3162"/>
      <c r="J3162"/>
      <c r="K3162"/>
      <c r="L3162"/>
      <c r="M3162"/>
      <c r="N3162"/>
      <c r="O3162"/>
      <c r="P3162"/>
      <c r="Q3162"/>
      <c r="R3162"/>
    </row>
    <row r="3163" spans="1:18" s="16" customFormat="1" x14ac:dyDescent="0.25">
      <c r="A3163"/>
      <c r="B3163" s="18"/>
      <c r="D3163"/>
      <c r="E3163"/>
      <c r="F3163"/>
      <c r="G3163"/>
      <c r="H3163"/>
      <c r="I3163"/>
      <c r="J3163"/>
      <c r="K3163"/>
      <c r="L3163"/>
      <c r="M3163"/>
      <c r="N3163"/>
      <c r="O3163"/>
      <c r="P3163"/>
      <c r="Q3163"/>
      <c r="R3163"/>
    </row>
    <row r="3164" spans="1:18" s="16" customFormat="1" x14ac:dyDescent="0.25">
      <c r="A3164"/>
      <c r="B3164" s="18"/>
      <c r="D3164"/>
      <c r="E3164"/>
      <c r="F3164"/>
      <c r="G3164"/>
      <c r="H3164"/>
      <c r="I3164"/>
      <c r="J3164"/>
      <c r="K3164"/>
      <c r="L3164"/>
      <c r="M3164"/>
      <c r="N3164"/>
      <c r="O3164"/>
      <c r="P3164"/>
      <c r="Q3164"/>
      <c r="R3164"/>
    </row>
    <row r="3165" spans="1:18" s="16" customFormat="1" x14ac:dyDescent="0.25">
      <c r="A3165"/>
      <c r="B3165" s="18"/>
      <c r="D3165"/>
      <c r="E3165"/>
      <c r="F3165"/>
      <c r="G3165"/>
      <c r="H3165"/>
      <c r="I3165"/>
      <c r="J3165"/>
      <c r="K3165"/>
      <c r="L3165"/>
      <c r="M3165"/>
      <c r="N3165"/>
      <c r="O3165"/>
      <c r="P3165"/>
      <c r="Q3165"/>
      <c r="R3165"/>
    </row>
    <row r="3166" spans="1:18" s="16" customFormat="1" x14ac:dyDescent="0.25">
      <c r="A3166"/>
      <c r="B3166" s="18"/>
      <c r="D3166"/>
      <c r="E3166"/>
      <c r="F3166"/>
      <c r="G3166"/>
      <c r="H3166"/>
      <c r="I3166"/>
      <c r="J3166"/>
      <c r="K3166"/>
      <c r="L3166"/>
      <c r="M3166"/>
      <c r="N3166"/>
      <c r="O3166"/>
      <c r="P3166"/>
      <c r="Q3166"/>
      <c r="R3166"/>
    </row>
    <row r="3167" spans="1:18" s="16" customFormat="1" x14ac:dyDescent="0.25">
      <c r="A3167"/>
      <c r="B3167" s="18"/>
      <c r="D3167"/>
      <c r="E3167"/>
      <c r="F3167"/>
      <c r="G3167"/>
      <c r="H3167"/>
      <c r="I3167"/>
      <c r="J3167"/>
      <c r="K3167"/>
      <c r="L3167"/>
      <c r="M3167"/>
      <c r="N3167"/>
      <c r="O3167"/>
      <c r="P3167"/>
      <c r="Q3167"/>
      <c r="R3167"/>
    </row>
    <row r="3168" spans="1:18" s="16" customFormat="1" x14ac:dyDescent="0.25">
      <c r="A3168"/>
      <c r="B3168" s="18"/>
      <c r="D3168"/>
      <c r="E3168"/>
      <c r="F3168"/>
      <c r="G3168"/>
      <c r="H3168"/>
      <c r="I3168"/>
      <c r="J3168"/>
      <c r="K3168"/>
      <c r="L3168"/>
      <c r="M3168"/>
      <c r="N3168"/>
      <c r="O3168"/>
      <c r="P3168"/>
      <c r="Q3168"/>
      <c r="R3168"/>
    </row>
    <row r="3169" spans="1:18" s="16" customFormat="1" x14ac:dyDescent="0.25">
      <c r="A3169"/>
      <c r="B3169" s="18"/>
      <c r="D3169"/>
      <c r="E3169"/>
      <c r="F3169"/>
      <c r="G3169"/>
      <c r="H3169"/>
      <c r="I3169"/>
      <c r="J3169"/>
      <c r="K3169"/>
      <c r="L3169"/>
      <c r="M3169"/>
      <c r="N3169"/>
      <c r="O3169"/>
      <c r="P3169"/>
      <c r="Q3169"/>
      <c r="R3169"/>
    </row>
    <row r="3170" spans="1:18" s="16" customFormat="1" x14ac:dyDescent="0.25">
      <c r="A3170"/>
      <c r="B3170" s="18"/>
      <c r="D3170"/>
      <c r="E3170"/>
      <c r="F3170"/>
      <c r="G3170"/>
      <c r="H3170"/>
      <c r="I3170"/>
      <c r="J3170"/>
      <c r="K3170"/>
      <c r="L3170"/>
      <c r="M3170"/>
      <c r="N3170"/>
      <c r="O3170"/>
      <c r="P3170"/>
      <c r="Q3170"/>
      <c r="R3170"/>
    </row>
    <row r="3171" spans="1:18" s="16" customFormat="1" x14ac:dyDescent="0.25">
      <c r="A3171"/>
      <c r="B3171" s="18"/>
      <c r="D3171"/>
      <c r="E3171"/>
      <c r="F3171"/>
      <c r="G3171"/>
      <c r="H3171"/>
      <c r="I3171"/>
      <c r="J3171"/>
      <c r="K3171"/>
      <c r="L3171"/>
      <c r="M3171"/>
      <c r="N3171"/>
      <c r="O3171"/>
      <c r="P3171"/>
      <c r="Q3171"/>
      <c r="R3171"/>
    </row>
    <row r="3172" spans="1:18" s="16" customFormat="1" x14ac:dyDescent="0.25">
      <c r="A3172"/>
      <c r="B3172" s="18"/>
      <c r="D3172"/>
      <c r="E3172"/>
      <c r="F3172"/>
      <c r="G3172"/>
      <c r="H3172"/>
      <c r="I3172"/>
      <c r="J3172"/>
      <c r="K3172"/>
      <c r="L3172"/>
      <c r="M3172"/>
      <c r="N3172"/>
      <c r="O3172"/>
      <c r="P3172"/>
      <c r="Q3172"/>
      <c r="R3172"/>
    </row>
    <row r="3173" spans="1:18" s="16" customFormat="1" x14ac:dyDescent="0.25">
      <c r="A3173"/>
      <c r="B3173" s="18"/>
      <c r="D3173"/>
      <c r="E3173"/>
      <c r="F3173"/>
      <c r="G3173"/>
      <c r="H3173"/>
      <c r="I3173"/>
      <c r="J3173"/>
      <c r="K3173"/>
      <c r="L3173"/>
      <c r="M3173"/>
      <c r="N3173"/>
      <c r="O3173"/>
      <c r="P3173"/>
      <c r="Q3173"/>
      <c r="R3173"/>
    </row>
    <row r="3174" spans="1:18" s="16" customFormat="1" x14ac:dyDescent="0.25">
      <c r="A3174"/>
      <c r="B3174" s="18"/>
      <c r="D3174"/>
      <c r="E3174"/>
      <c r="F3174"/>
      <c r="G3174"/>
      <c r="H3174"/>
      <c r="I3174"/>
      <c r="J3174"/>
      <c r="K3174"/>
      <c r="L3174"/>
      <c r="M3174"/>
      <c r="N3174"/>
      <c r="O3174"/>
      <c r="P3174"/>
      <c r="Q3174"/>
      <c r="R3174"/>
    </row>
    <row r="3175" spans="1:18" s="16" customFormat="1" x14ac:dyDescent="0.25">
      <c r="A3175"/>
      <c r="B3175" s="18"/>
      <c r="D3175"/>
      <c r="E3175"/>
      <c r="F3175"/>
      <c r="G3175"/>
      <c r="H3175"/>
      <c r="I3175"/>
      <c r="J3175"/>
      <c r="K3175"/>
      <c r="L3175"/>
      <c r="M3175"/>
      <c r="N3175"/>
      <c r="O3175"/>
      <c r="P3175"/>
      <c r="Q3175"/>
      <c r="R3175"/>
    </row>
    <row r="3176" spans="1:18" s="16" customFormat="1" x14ac:dyDescent="0.25">
      <c r="A3176"/>
      <c r="B3176" s="18"/>
      <c r="D3176"/>
      <c r="E3176"/>
      <c r="F3176"/>
      <c r="G3176"/>
      <c r="H3176"/>
      <c r="I3176"/>
      <c r="J3176"/>
      <c r="K3176"/>
      <c r="L3176"/>
      <c r="M3176"/>
      <c r="N3176"/>
      <c r="O3176"/>
      <c r="P3176"/>
      <c r="Q3176"/>
      <c r="R3176"/>
    </row>
    <row r="3177" spans="1:18" s="16" customFormat="1" x14ac:dyDescent="0.25">
      <c r="A3177"/>
      <c r="B3177" s="18"/>
      <c r="D3177"/>
      <c r="E3177"/>
      <c r="F3177"/>
      <c r="G3177"/>
      <c r="H3177"/>
      <c r="I3177"/>
      <c r="J3177"/>
      <c r="K3177"/>
      <c r="L3177"/>
      <c r="M3177"/>
      <c r="N3177"/>
      <c r="O3177"/>
      <c r="P3177"/>
      <c r="Q3177"/>
      <c r="R3177"/>
    </row>
    <row r="3178" spans="1:18" s="16" customFormat="1" x14ac:dyDescent="0.25">
      <c r="A3178"/>
      <c r="B3178" s="18"/>
      <c r="D3178"/>
      <c r="E3178"/>
      <c r="F3178"/>
      <c r="G3178"/>
      <c r="H3178"/>
      <c r="I3178"/>
      <c r="J3178"/>
      <c r="K3178"/>
      <c r="L3178"/>
      <c r="M3178"/>
      <c r="N3178"/>
      <c r="O3178"/>
      <c r="P3178"/>
      <c r="Q3178"/>
      <c r="R3178"/>
    </row>
    <row r="3179" spans="1:18" s="16" customFormat="1" x14ac:dyDescent="0.25">
      <c r="A3179"/>
      <c r="B3179" s="18"/>
      <c r="D3179"/>
      <c r="E3179"/>
      <c r="F3179"/>
      <c r="G3179"/>
      <c r="H3179"/>
      <c r="I3179"/>
      <c r="J3179"/>
      <c r="K3179"/>
      <c r="L3179"/>
      <c r="M3179"/>
      <c r="N3179"/>
      <c r="O3179"/>
      <c r="P3179"/>
      <c r="Q3179"/>
      <c r="R3179"/>
    </row>
    <row r="3180" spans="1:18" s="16" customFormat="1" x14ac:dyDescent="0.25">
      <c r="A3180"/>
      <c r="B3180" s="18"/>
      <c r="D3180"/>
      <c r="E3180"/>
      <c r="F3180"/>
      <c r="G3180"/>
      <c r="H3180"/>
      <c r="I3180"/>
      <c r="J3180"/>
      <c r="K3180"/>
      <c r="L3180"/>
      <c r="M3180"/>
      <c r="N3180"/>
      <c r="O3180"/>
      <c r="P3180"/>
      <c r="Q3180"/>
      <c r="R3180"/>
    </row>
    <row r="3181" spans="1:18" s="16" customFormat="1" x14ac:dyDescent="0.25">
      <c r="A3181"/>
      <c r="B3181" s="18"/>
      <c r="D3181"/>
      <c r="E3181"/>
      <c r="F3181"/>
      <c r="G3181"/>
      <c r="H3181"/>
      <c r="I3181"/>
      <c r="J3181"/>
      <c r="K3181"/>
      <c r="L3181"/>
      <c r="M3181"/>
      <c r="N3181"/>
      <c r="O3181"/>
      <c r="P3181"/>
      <c r="Q3181"/>
      <c r="R3181"/>
    </row>
    <row r="3182" spans="1:18" s="16" customFormat="1" x14ac:dyDescent="0.25">
      <c r="A3182"/>
      <c r="B3182" s="18"/>
      <c r="D3182"/>
      <c r="E3182"/>
      <c r="F3182"/>
      <c r="G3182"/>
      <c r="H3182"/>
      <c r="I3182"/>
      <c r="J3182"/>
      <c r="K3182"/>
      <c r="L3182"/>
      <c r="M3182"/>
      <c r="N3182"/>
      <c r="O3182"/>
      <c r="P3182"/>
      <c r="Q3182"/>
      <c r="R3182"/>
    </row>
    <row r="3183" spans="1:18" s="16" customFormat="1" x14ac:dyDescent="0.25">
      <c r="A3183"/>
      <c r="B3183" s="18"/>
      <c r="D3183"/>
      <c r="E3183"/>
      <c r="F3183"/>
      <c r="G3183"/>
      <c r="H3183"/>
      <c r="I3183"/>
      <c r="J3183"/>
      <c r="K3183"/>
      <c r="L3183"/>
      <c r="M3183"/>
      <c r="N3183"/>
      <c r="O3183"/>
      <c r="P3183"/>
      <c r="Q3183"/>
      <c r="R3183"/>
    </row>
    <row r="3184" spans="1:18" s="16" customFormat="1" x14ac:dyDescent="0.25">
      <c r="A3184"/>
      <c r="B3184" s="18"/>
      <c r="D3184"/>
      <c r="E3184"/>
      <c r="F3184"/>
      <c r="G3184"/>
      <c r="H3184"/>
      <c r="I3184"/>
      <c r="J3184"/>
      <c r="K3184"/>
      <c r="L3184"/>
      <c r="M3184"/>
      <c r="N3184"/>
      <c r="O3184"/>
      <c r="P3184"/>
      <c r="Q3184"/>
      <c r="R3184"/>
    </row>
    <row r="3185" spans="1:18" s="16" customFormat="1" x14ac:dyDescent="0.25">
      <c r="A3185"/>
      <c r="B3185" s="18"/>
      <c r="D3185"/>
      <c r="E3185"/>
      <c r="F3185"/>
      <c r="G3185"/>
      <c r="H3185"/>
      <c r="I3185"/>
      <c r="J3185"/>
      <c r="K3185"/>
      <c r="L3185"/>
      <c r="M3185"/>
      <c r="N3185"/>
      <c r="O3185"/>
      <c r="P3185"/>
      <c r="Q3185"/>
      <c r="R3185"/>
    </row>
    <row r="3186" spans="1:18" s="16" customFormat="1" x14ac:dyDescent="0.25">
      <c r="A3186"/>
      <c r="B3186" s="18"/>
      <c r="D3186"/>
      <c r="E3186"/>
      <c r="F3186"/>
      <c r="G3186"/>
      <c r="H3186"/>
      <c r="I3186"/>
      <c r="J3186"/>
      <c r="K3186"/>
      <c r="L3186"/>
      <c r="M3186"/>
      <c r="N3186"/>
      <c r="O3186"/>
      <c r="P3186"/>
      <c r="Q3186"/>
      <c r="R3186"/>
    </row>
    <row r="3187" spans="1:18" s="16" customFormat="1" x14ac:dyDescent="0.25">
      <c r="A3187"/>
      <c r="B3187" s="18"/>
      <c r="D3187"/>
      <c r="E3187"/>
      <c r="F3187"/>
      <c r="G3187"/>
      <c r="H3187"/>
      <c r="I3187"/>
      <c r="J3187"/>
      <c r="K3187"/>
      <c r="L3187"/>
      <c r="M3187"/>
      <c r="N3187"/>
      <c r="O3187"/>
      <c r="P3187"/>
      <c r="Q3187"/>
      <c r="R3187"/>
    </row>
    <row r="3188" spans="1:18" s="16" customFormat="1" x14ac:dyDescent="0.25">
      <c r="A3188"/>
      <c r="B3188" s="18"/>
      <c r="D3188"/>
      <c r="E3188"/>
      <c r="F3188"/>
      <c r="G3188"/>
      <c r="H3188"/>
      <c r="I3188"/>
      <c r="J3188"/>
      <c r="K3188"/>
      <c r="L3188"/>
      <c r="M3188"/>
      <c r="N3188"/>
      <c r="O3188"/>
      <c r="P3188"/>
      <c r="Q3188"/>
      <c r="R3188"/>
    </row>
    <row r="3189" spans="1:18" s="16" customFormat="1" x14ac:dyDescent="0.25">
      <c r="A3189"/>
      <c r="B3189" s="18"/>
      <c r="D3189"/>
      <c r="E3189"/>
      <c r="F3189"/>
      <c r="G3189"/>
      <c r="H3189"/>
      <c r="I3189"/>
      <c r="J3189"/>
      <c r="K3189"/>
      <c r="L3189"/>
      <c r="M3189"/>
      <c r="N3189"/>
      <c r="O3189"/>
      <c r="P3189"/>
      <c r="Q3189"/>
      <c r="R3189"/>
    </row>
    <row r="3190" spans="1:18" s="16" customFormat="1" x14ac:dyDescent="0.25">
      <c r="A3190"/>
      <c r="B3190" s="18"/>
      <c r="D3190"/>
      <c r="E3190"/>
      <c r="F3190"/>
      <c r="G3190"/>
      <c r="H3190"/>
      <c r="I3190"/>
      <c r="J3190"/>
      <c r="K3190"/>
      <c r="L3190"/>
      <c r="M3190"/>
      <c r="N3190"/>
      <c r="O3190"/>
      <c r="P3190"/>
      <c r="Q3190"/>
      <c r="R3190"/>
    </row>
    <row r="3191" spans="1:18" s="16" customFormat="1" x14ac:dyDescent="0.25">
      <c r="A3191"/>
      <c r="B3191" s="18"/>
      <c r="D3191"/>
      <c r="E3191"/>
      <c r="F3191"/>
      <c r="G3191"/>
      <c r="H3191"/>
      <c r="I3191"/>
      <c r="J3191"/>
      <c r="K3191"/>
      <c r="L3191"/>
      <c r="M3191"/>
      <c r="N3191"/>
      <c r="O3191"/>
      <c r="P3191"/>
      <c r="Q3191"/>
      <c r="R3191"/>
    </row>
    <row r="3192" spans="1:18" s="16" customFormat="1" x14ac:dyDescent="0.25">
      <c r="A3192"/>
      <c r="B3192" s="18"/>
      <c r="D3192"/>
      <c r="E3192"/>
      <c r="F3192"/>
      <c r="G3192"/>
      <c r="H3192"/>
      <c r="I3192"/>
      <c r="J3192"/>
      <c r="K3192"/>
      <c r="L3192"/>
      <c r="M3192"/>
      <c r="N3192"/>
      <c r="O3192"/>
      <c r="P3192"/>
      <c r="Q3192"/>
      <c r="R3192"/>
    </row>
    <row r="3193" spans="1:18" s="16" customFormat="1" x14ac:dyDescent="0.25">
      <c r="A3193"/>
      <c r="B3193" s="18"/>
      <c r="D3193"/>
      <c r="E3193"/>
      <c r="F3193"/>
      <c r="G3193"/>
      <c r="H3193"/>
      <c r="I3193"/>
      <c r="J3193"/>
      <c r="K3193"/>
      <c r="L3193"/>
      <c r="M3193"/>
      <c r="N3193"/>
      <c r="O3193"/>
      <c r="P3193"/>
      <c r="Q3193"/>
      <c r="R3193"/>
    </row>
    <row r="3194" spans="1:18" s="16" customFormat="1" x14ac:dyDescent="0.25">
      <c r="A3194"/>
      <c r="B3194" s="18"/>
      <c r="D3194"/>
      <c r="E3194"/>
      <c r="F3194"/>
      <c r="G3194"/>
      <c r="H3194"/>
      <c r="I3194"/>
      <c r="J3194"/>
      <c r="K3194"/>
      <c r="L3194"/>
      <c r="M3194"/>
      <c r="N3194"/>
      <c r="O3194"/>
      <c r="P3194"/>
      <c r="Q3194"/>
      <c r="R3194"/>
    </row>
    <row r="3195" spans="1:18" s="16" customFormat="1" x14ac:dyDescent="0.25">
      <c r="A3195"/>
      <c r="B3195" s="18"/>
      <c r="D3195"/>
      <c r="E3195"/>
      <c r="F3195"/>
      <c r="G3195"/>
      <c r="H3195"/>
      <c r="I3195"/>
      <c r="J3195"/>
      <c r="K3195"/>
      <c r="L3195"/>
      <c r="M3195"/>
      <c r="N3195"/>
      <c r="O3195"/>
      <c r="P3195"/>
      <c r="Q3195"/>
      <c r="R3195"/>
    </row>
    <row r="3196" spans="1:18" s="16" customFormat="1" x14ac:dyDescent="0.25">
      <c r="A3196"/>
      <c r="B3196" s="18"/>
      <c r="D3196"/>
      <c r="E3196"/>
      <c r="F3196"/>
      <c r="G3196"/>
      <c r="H3196"/>
      <c r="I3196"/>
      <c r="J3196"/>
      <c r="K3196"/>
      <c r="L3196"/>
      <c r="M3196"/>
      <c r="N3196"/>
      <c r="O3196"/>
      <c r="P3196"/>
      <c r="Q3196"/>
      <c r="R3196"/>
    </row>
    <row r="3197" spans="1:18" s="16" customFormat="1" x14ac:dyDescent="0.25">
      <c r="A3197"/>
      <c r="B3197" s="18"/>
      <c r="D3197"/>
      <c r="E3197"/>
      <c r="F3197"/>
      <c r="G3197"/>
      <c r="H3197"/>
      <c r="I3197"/>
      <c r="J3197"/>
      <c r="K3197"/>
      <c r="L3197"/>
      <c r="M3197"/>
      <c r="N3197"/>
      <c r="O3197"/>
      <c r="P3197"/>
      <c r="Q3197"/>
      <c r="R3197"/>
    </row>
    <row r="3198" spans="1:18" s="16" customFormat="1" x14ac:dyDescent="0.25">
      <c r="A3198"/>
      <c r="B3198" s="18"/>
      <c r="D3198"/>
      <c r="E3198"/>
      <c r="F3198"/>
      <c r="G3198"/>
      <c r="H3198"/>
      <c r="I3198"/>
      <c r="J3198"/>
      <c r="K3198"/>
      <c r="L3198"/>
      <c r="M3198"/>
      <c r="N3198"/>
      <c r="O3198"/>
      <c r="P3198"/>
      <c r="Q3198"/>
      <c r="R3198"/>
    </row>
    <row r="3199" spans="1:18" s="16" customFormat="1" x14ac:dyDescent="0.25">
      <c r="A3199"/>
      <c r="B3199" s="18"/>
      <c r="D3199"/>
      <c r="E3199"/>
      <c r="F3199"/>
      <c r="G3199"/>
      <c r="H3199"/>
      <c r="I3199"/>
      <c r="J3199"/>
      <c r="K3199"/>
      <c r="L3199"/>
      <c r="M3199"/>
      <c r="N3199"/>
      <c r="O3199"/>
      <c r="P3199"/>
      <c r="Q3199"/>
      <c r="R3199"/>
    </row>
    <row r="3200" spans="1:18" s="16" customFormat="1" x14ac:dyDescent="0.25">
      <c r="A3200"/>
      <c r="B3200" s="18"/>
      <c r="D3200"/>
      <c r="E3200"/>
      <c r="F3200"/>
      <c r="G3200"/>
      <c r="H3200"/>
      <c r="I3200"/>
      <c r="J3200"/>
      <c r="K3200"/>
      <c r="L3200"/>
      <c r="M3200"/>
      <c r="N3200"/>
      <c r="O3200"/>
      <c r="P3200"/>
      <c r="Q3200"/>
      <c r="R3200"/>
    </row>
    <row r="3201" spans="1:18" s="16" customFormat="1" x14ac:dyDescent="0.25">
      <c r="A3201"/>
      <c r="B3201" s="18"/>
      <c r="D3201"/>
      <c r="E3201"/>
      <c r="F3201"/>
      <c r="G3201"/>
      <c r="H3201"/>
      <c r="I3201"/>
      <c r="J3201"/>
      <c r="K3201"/>
      <c r="L3201"/>
      <c r="M3201"/>
      <c r="N3201"/>
      <c r="O3201"/>
      <c r="P3201"/>
      <c r="Q3201"/>
      <c r="R3201"/>
    </row>
    <row r="3202" spans="1:18" s="16" customFormat="1" x14ac:dyDescent="0.25">
      <c r="A3202"/>
      <c r="B3202" s="18"/>
      <c r="D3202"/>
      <c r="E3202"/>
      <c r="F3202"/>
      <c r="G3202"/>
      <c r="H3202"/>
      <c r="I3202"/>
      <c r="J3202"/>
      <c r="K3202"/>
      <c r="L3202"/>
      <c r="M3202"/>
      <c r="N3202"/>
      <c r="O3202"/>
      <c r="P3202"/>
      <c r="Q3202"/>
      <c r="R3202"/>
    </row>
    <row r="3203" spans="1:18" s="16" customFormat="1" x14ac:dyDescent="0.25">
      <c r="A3203"/>
      <c r="B3203" s="18"/>
      <c r="D3203"/>
      <c r="E3203"/>
      <c r="F3203"/>
      <c r="G3203"/>
      <c r="H3203"/>
      <c r="I3203"/>
      <c r="J3203"/>
      <c r="K3203"/>
      <c r="L3203"/>
      <c r="M3203"/>
      <c r="N3203"/>
      <c r="O3203"/>
      <c r="P3203"/>
      <c r="Q3203"/>
      <c r="R3203"/>
    </row>
    <row r="3204" spans="1:18" s="16" customFormat="1" x14ac:dyDescent="0.25">
      <c r="A3204"/>
      <c r="B3204" s="18"/>
      <c r="D3204"/>
      <c r="E3204"/>
      <c r="F3204"/>
      <c r="G3204"/>
      <c r="H3204"/>
      <c r="I3204"/>
      <c r="J3204"/>
      <c r="K3204"/>
      <c r="L3204"/>
      <c r="M3204"/>
      <c r="N3204"/>
      <c r="O3204"/>
      <c r="P3204"/>
      <c r="Q3204"/>
      <c r="R3204"/>
    </row>
    <row r="3205" spans="1:18" s="16" customFormat="1" x14ac:dyDescent="0.25">
      <c r="A3205"/>
      <c r="B3205" s="18"/>
      <c r="D3205"/>
      <c r="E3205"/>
      <c r="F3205"/>
      <c r="G3205"/>
      <c r="H3205"/>
      <c r="I3205"/>
      <c r="J3205"/>
      <c r="K3205"/>
      <c r="L3205"/>
      <c r="M3205"/>
      <c r="N3205"/>
      <c r="O3205"/>
      <c r="P3205"/>
      <c r="Q3205"/>
      <c r="R3205"/>
    </row>
    <row r="3206" spans="1:18" s="16" customFormat="1" x14ac:dyDescent="0.25">
      <c r="A3206"/>
      <c r="B3206" s="18"/>
      <c r="D3206"/>
      <c r="E3206"/>
      <c r="F3206"/>
      <c r="G3206"/>
      <c r="H3206"/>
      <c r="I3206"/>
      <c r="J3206"/>
      <c r="K3206"/>
      <c r="L3206"/>
      <c r="M3206"/>
      <c r="N3206"/>
      <c r="O3206"/>
      <c r="P3206"/>
      <c r="Q3206"/>
      <c r="R3206"/>
    </row>
    <row r="3207" spans="1:18" s="16" customFormat="1" x14ac:dyDescent="0.25">
      <c r="A3207"/>
      <c r="B3207" s="18"/>
      <c r="D3207"/>
      <c r="E3207"/>
      <c r="F3207"/>
      <c r="G3207"/>
      <c r="H3207"/>
      <c r="I3207"/>
      <c r="J3207"/>
      <c r="K3207"/>
      <c r="L3207"/>
      <c r="M3207"/>
      <c r="N3207"/>
      <c r="O3207"/>
      <c r="P3207"/>
      <c r="Q3207"/>
      <c r="R3207"/>
    </row>
    <row r="3208" spans="1:18" s="16" customFormat="1" x14ac:dyDescent="0.25">
      <c r="A3208"/>
      <c r="B3208" s="18"/>
      <c r="D3208"/>
      <c r="E3208"/>
      <c r="F3208"/>
      <c r="G3208"/>
      <c r="H3208"/>
      <c r="I3208"/>
      <c r="J3208"/>
      <c r="K3208"/>
      <c r="L3208"/>
      <c r="M3208"/>
      <c r="N3208"/>
      <c r="O3208"/>
      <c r="P3208"/>
      <c r="Q3208"/>
      <c r="R3208"/>
    </row>
    <row r="3209" spans="1:18" s="16" customFormat="1" x14ac:dyDescent="0.25">
      <c r="A3209"/>
      <c r="B3209" s="18"/>
      <c r="D3209"/>
      <c r="E3209"/>
      <c r="F3209"/>
      <c r="G3209"/>
      <c r="H3209"/>
      <c r="I3209"/>
      <c r="J3209"/>
      <c r="K3209"/>
      <c r="L3209"/>
      <c r="M3209"/>
      <c r="N3209"/>
      <c r="O3209"/>
      <c r="P3209"/>
      <c r="Q3209"/>
      <c r="R3209"/>
    </row>
    <row r="3210" spans="1:18" s="16" customFormat="1" x14ac:dyDescent="0.25">
      <c r="A3210"/>
      <c r="B3210" s="18"/>
      <c r="D3210"/>
      <c r="E3210"/>
      <c r="F3210"/>
      <c r="G3210"/>
      <c r="H3210"/>
      <c r="I3210"/>
      <c r="J3210"/>
      <c r="K3210"/>
      <c r="L3210"/>
      <c r="M3210"/>
      <c r="N3210"/>
      <c r="O3210"/>
      <c r="P3210"/>
      <c r="Q3210"/>
      <c r="R3210"/>
    </row>
    <row r="3211" spans="1:18" s="16" customFormat="1" x14ac:dyDescent="0.25">
      <c r="A3211"/>
      <c r="B3211" s="18"/>
      <c r="D3211"/>
      <c r="E3211"/>
      <c r="F3211"/>
      <c r="G3211"/>
      <c r="H3211"/>
      <c r="I3211"/>
      <c r="J3211"/>
      <c r="K3211"/>
      <c r="L3211"/>
      <c r="M3211"/>
      <c r="N3211"/>
      <c r="O3211"/>
      <c r="P3211"/>
      <c r="Q3211"/>
      <c r="R3211"/>
    </row>
    <row r="3212" spans="1:18" s="16" customFormat="1" x14ac:dyDescent="0.25">
      <c r="A3212"/>
      <c r="B3212" s="17"/>
      <c r="D3212"/>
      <c r="E3212"/>
      <c r="F3212"/>
      <c r="G3212"/>
      <c r="H3212"/>
      <c r="I3212"/>
      <c r="J3212"/>
      <c r="K3212"/>
      <c r="L3212"/>
      <c r="M3212"/>
      <c r="N3212"/>
      <c r="O3212"/>
      <c r="P3212"/>
      <c r="Q3212"/>
      <c r="R3212"/>
    </row>
    <row r="3213" spans="1:18" s="16" customFormat="1" x14ac:dyDescent="0.25">
      <c r="A3213"/>
      <c r="B3213" s="18"/>
      <c r="D3213"/>
      <c r="E3213"/>
      <c r="F3213"/>
      <c r="G3213"/>
      <c r="H3213"/>
      <c r="I3213"/>
      <c r="J3213"/>
      <c r="K3213"/>
      <c r="L3213"/>
      <c r="M3213"/>
      <c r="N3213"/>
      <c r="O3213"/>
      <c r="P3213"/>
      <c r="Q3213"/>
      <c r="R3213"/>
    </row>
    <row r="3214" spans="1:18" s="16" customFormat="1" x14ac:dyDescent="0.25">
      <c r="A3214"/>
      <c r="B3214" s="18"/>
      <c r="D3214"/>
      <c r="E3214"/>
      <c r="F3214"/>
      <c r="G3214"/>
      <c r="H3214"/>
      <c r="I3214"/>
      <c r="J3214"/>
      <c r="K3214"/>
      <c r="L3214"/>
      <c r="M3214"/>
      <c r="N3214"/>
      <c r="O3214"/>
      <c r="P3214"/>
      <c r="Q3214"/>
      <c r="R3214"/>
    </row>
    <row r="3215" spans="1:18" s="16" customFormat="1" x14ac:dyDescent="0.25">
      <c r="A3215"/>
      <c r="B3215" s="18"/>
      <c r="D3215"/>
      <c r="E3215"/>
      <c r="F3215"/>
      <c r="G3215"/>
      <c r="H3215"/>
      <c r="I3215"/>
      <c r="J3215"/>
      <c r="K3215"/>
      <c r="L3215"/>
      <c r="M3215"/>
      <c r="N3215"/>
      <c r="O3215"/>
      <c r="P3215"/>
      <c r="Q3215"/>
      <c r="R3215"/>
    </row>
    <row r="3216" spans="1:18" s="16" customFormat="1" x14ac:dyDescent="0.25">
      <c r="A3216"/>
      <c r="B3216" s="18"/>
      <c r="D3216"/>
      <c r="E3216"/>
      <c r="F3216"/>
      <c r="G3216"/>
      <c r="H3216"/>
      <c r="I3216"/>
      <c r="J3216"/>
      <c r="K3216"/>
      <c r="L3216"/>
      <c r="M3216"/>
      <c r="N3216"/>
      <c r="O3216"/>
      <c r="P3216"/>
      <c r="Q3216"/>
      <c r="R3216"/>
    </row>
    <row r="3217" spans="1:18" s="16" customFormat="1" x14ac:dyDescent="0.25">
      <c r="A3217"/>
      <c r="B3217" s="18"/>
      <c r="D3217"/>
      <c r="E3217"/>
      <c r="F3217"/>
      <c r="G3217"/>
      <c r="H3217"/>
      <c r="I3217"/>
      <c r="J3217"/>
      <c r="K3217"/>
      <c r="L3217"/>
      <c r="M3217"/>
      <c r="N3217"/>
      <c r="O3217"/>
      <c r="P3217"/>
      <c r="Q3217"/>
      <c r="R3217"/>
    </row>
    <row r="3218" spans="1:18" s="16" customFormat="1" x14ac:dyDescent="0.25">
      <c r="A3218"/>
      <c r="B3218" s="18"/>
      <c r="D3218"/>
      <c r="E3218"/>
      <c r="F3218"/>
      <c r="G3218"/>
      <c r="H3218"/>
      <c r="I3218"/>
      <c r="J3218"/>
      <c r="K3218"/>
      <c r="L3218"/>
      <c r="M3218"/>
      <c r="N3218"/>
      <c r="O3218"/>
      <c r="P3218"/>
      <c r="Q3218"/>
      <c r="R3218"/>
    </row>
    <row r="3219" spans="1:18" s="16" customFormat="1" x14ac:dyDescent="0.25">
      <c r="A3219"/>
      <c r="B3219" s="18"/>
      <c r="D3219"/>
      <c r="E3219"/>
      <c r="F3219"/>
      <c r="G3219"/>
      <c r="H3219"/>
      <c r="I3219"/>
      <c r="J3219"/>
      <c r="K3219"/>
      <c r="L3219"/>
      <c r="M3219"/>
      <c r="N3219"/>
      <c r="O3219"/>
      <c r="P3219"/>
      <c r="Q3219"/>
      <c r="R3219"/>
    </row>
    <row r="3220" spans="1:18" s="16" customFormat="1" x14ac:dyDescent="0.25">
      <c r="A3220"/>
      <c r="B3220" s="18"/>
      <c r="D3220"/>
      <c r="E3220"/>
      <c r="F3220"/>
      <c r="G3220"/>
      <c r="H3220"/>
      <c r="I3220"/>
      <c r="J3220"/>
      <c r="K3220"/>
      <c r="L3220"/>
      <c r="M3220"/>
      <c r="N3220"/>
      <c r="O3220"/>
      <c r="P3220"/>
      <c r="Q3220"/>
      <c r="R3220"/>
    </row>
    <row r="3221" spans="1:18" s="16" customFormat="1" x14ac:dyDescent="0.25">
      <c r="A3221"/>
      <c r="B3221" s="18"/>
      <c r="D3221"/>
      <c r="E3221"/>
      <c r="F3221"/>
      <c r="G3221"/>
      <c r="H3221"/>
      <c r="I3221"/>
      <c r="J3221"/>
      <c r="K3221"/>
      <c r="L3221"/>
      <c r="M3221"/>
      <c r="N3221"/>
      <c r="O3221"/>
      <c r="P3221"/>
      <c r="Q3221"/>
      <c r="R3221"/>
    </row>
    <row r="3222" spans="1:18" s="16" customFormat="1" x14ac:dyDescent="0.25">
      <c r="A3222"/>
      <c r="B3222" s="18"/>
      <c r="D3222"/>
      <c r="E3222"/>
      <c r="F3222"/>
      <c r="G3222"/>
      <c r="H3222"/>
      <c r="I3222"/>
      <c r="J3222"/>
      <c r="K3222"/>
      <c r="L3222"/>
      <c r="M3222"/>
      <c r="N3222"/>
      <c r="O3222"/>
      <c r="P3222"/>
      <c r="Q3222"/>
      <c r="R3222"/>
    </row>
    <row r="3223" spans="1:18" s="16" customFormat="1" x14ac:dyDescent="0.25">
      <c r="A3223"/>
      <c r="B3223" s="18"/>
      <c r="D3223"/>
      <c r="E3223"/>
      <c r="F3223"/>
      <c r="G3223"/>
      <c r="H3223"/>
      <c r="I3223"/>
      <c r="J3223"/>
      <c r="K3223"/>
      <c r="L3223"/>
      <c r="M3223"/>
      <c r="N3223"/>
      <c r="O3223"/>
      <c r="P3223"/>
      <c r="Q3223"/>
      <c r="R3223"/>
    </row>
    <row r="3224" spans="1:18" s="16" customFormat="1" x14ac:dyDescent="0.25">
      <c r="A3224"/>
      <c r="B3224" s="18"/>
      <c r="D3224"/>
      <c r="E3224"/>
      <c r="F3224"/>
      <c r="G3224"/>
      <c r="H3224"/>
      <c r="I3224"/>
      <c r="J3224"/>
      <c r="K3224"/>
      <c r="L3224"/>
      <c r="M3224"/>
      <c r="N3224"/>
      <c r="O3224"/>
      <c r="P3224"/>
      <c r="Q3224"/>
      <c r="R3224"/>
    </row>
    <row r="3225" spans="1:18" s="16" customFormat="1" x14ac:dyDescent="0.25">
      <c r="A3225"/>
      <c r="B3225" s="18"/>
      <c r="D3225"/>
      <c r="E3225"/>
      <c r="F3225"/>
      <c r="G3225"/>
      <c r="H3225"/>
      <c r="I3225"/>
      <c r="J3225"/>
      <c r="K3225"/>
      <c r="L3225"/>
      <c r="M3225"/>
      <c r="N3225"/>
      <c r="O3225"/>
      <c r="P3225"/>
      <c r="Q3225"/>
      <c r="R3225"/>
    </row>
    <row r="3226" spans="1:18" s="16" customFormat="1" x14ac:dyDescent="0.25">
      <c r="A3226"/>
      <c r="B3226" s="18"/>
      <c r="D3226"/>
      <c r="E3226"/>
      <c r="F3226"/>
      <c r="G3226"/>
      <c r="H3226"/>
      <c r="I3226"/>
      <c r="J3226"/>
      <c r="K3226"/>
      <c r="L3226"/>
      <c r="M3226"/>
      <c r="N3226"/>
      <c r="O3226"/>
      <c r="P3226"/>
      <c r="Q3226"/>
      <c r="R3226"/>
    </row>
    <row r="3227" spans="1:18" s="16" customFormat="1" x14ac:dyDescent="0.25">
      <c r="A3227"/>
      <c r="B3227" s="18"/>
      <c r="D3227"/>
      <c r="E3227"/>
      <c r="F3227"/>
      <c r="G3227"/>
      <c r="H3227"/>
      <c r="I3227"/>
      <c r="J3227"/>
      <c r="K3227"/>
      <c r="L3227"/>
      <c r="M3227"/>
      <c r="N3227"/>
      <c r="O3227"/>
      <c r="P3227"/>
      <c r="Q3227"/>
      <c r="R3227"/>
    </row>
    <row r="3228" spans="1:18" s="16" customFormat="1" x14ac:dyDescent="0.25">
      <c r="A3228"/>
      <c r="B3228" s="18"/>
      <c r="D3228"/>
      <c r="E3228"/>
      <c r="F3228"/>
      <c r="G3228"/>
      <c r="H3228"/>
      <c r="I3228"/>
      <c r="J3228"/>
      <c r="K3228"/>
      <c r="L3228"/>
      <c r="M3228"/>
      <c r="N3228"/>
      <c r="O3228"/>
      <c r="P3228"/>
      <c r="Q3228"/>
      <c r="R3228"/>
    </row>
    <row r="3229" spans="1:18" s="16" customFormat="1" x14ac:dyDescent="0.25">
      <c r="A3229"/>
      <c r="B3229" s="18"/>
      <c r="D3229"/>
      <c r="E3229"/>
      <c r="F3229"/>
      <c r="G3229"/>
      <c r="H3229"/>
      <c r="I3229"/>
      <c r="J3229"/>
      <c r="K3229"/>
      <c r="L3229"/>
      <c r="M3229"/>
      <c r="N3229"/>
      <c r="O3229"/>
      <c r="P3229"/>
      <c r="Q3229"/>
      <c r="R3229"/>
    </row>
    <row r="3230" spans="1:18" s="16" customFormat="1" x14ac:dyDescent="0.25">
      <c r="A3230"/>
      <c r="B3230" s="18"/>
      <c r="D3230"/>
      <c r="E3230"/>
      <c r="F3230"/>
      <c r="G3230"/>
      <c r="H3230"/>
      <c r="I3230"/>
      <c r="J3230"/>
      <c r="K3230"/>
      <c r="L3230"/>
      <c r="M3230"/>
      <c r="N3230"/>
      <c r="O3230"/>
      <c r="P3230"/>
      <c r="Q3230"/>
      <c r="R3230"/>
    </row>
    <row r="3231" spans="1:18" s="16" customFormat="1" x14ac:dyDescent="0.25">
      <c r="A3231"/>
      <c r="B3231" s="18"/>
      <c r="D3231"/>
      <c r="E3231"/>
      <c r="F3231"/>
      <c r="G3231"/>
      <c r="H3231"/>
      <c r="I3231"/>
      <c r="J3231"/>
      <c r="K3231"/>
      <c r="L3231"/>
      <c r="M3231"/>
      <c r="N3231"/>
      <c r="O3231"/>
      <c r="P3231"/>
      <c r="Q3231"/>
      <c r="R3231"/>
    </row>
    <row r="3232" spans="1:18" s="16" customFormat="1" x14ac:dyDescent="0.25">
      <c r="A3232"/>
      <c r="B3232" s="18"/>
      <c r="D3232"/>
      <c r="E3232"/>
      <c r="F3232"/>
      <c r="G3232"/>
      <c r="H3232"/>
      <c r="I3232"/>
      <c r="J3232"/>
      <c r="K3232"/>
      <c r="L3232"/>
      <c r="M3232"/>
      <c r="N3232"/>
      <c r="O3232"/>
      <c r="P3232"/>
      <c r="Q3232"/>
      <c r="R3232"/>
    </row>
    <row r="3233" spans="1:18" s="16" customFormat="1" x14ac:dyDescent="0.25">
      <c r="A3233"/>
      <c r="B3233" s="18"/>
      <c r="D3233"/>
      <c r="E3233"/>
      <c r="F3233"/>
      <c r="G3233"/>
      <c r="H3233"/>
      <c r="I3233"/>
      <c r="J3233"/>
      <c r="K3233"/>
      <c r="L3233"/>
      <c r="M3233"/>
      <c r="N3233"/>
      <c r="O3233"/>
      <c r="P3233"/>
      <c r="Q3233"/>
      <c r="R3233"/>
    </row>
    <row r="3234" spans="1:18" s="16" customFormat="1" x14ac:dyDescent="0.25">
      <c r="A3234"/>
      <c r="B3234" s="18"/>
      <c r="D3234"/>
      <c r="E3234"/>
      <c r="F3234"/>
      <c r="G3234"/>
      <c r="H3234"/>
      <c r="I3234"/>
      <c r="J3234"/>
      <c r="K3234"/>
      <c r="L3234"/>
      <c r="M3234"/>
      <c r="N3234"/>
      <c r="O3234"/>
      <c r="P3234"/>
      <c r="Q3234"/>
      <c r="R3234"/>
    </row>
    <row r="3235" spans="1:18" s="16" customFormat="1" x14ac:dyDescent="0.25">
      <c r="A3235"/>
      <c r="B3235" s="18"/>
      <c r="D3235"/>
      <c r="E3235"/>
      <c r="F3235"/>
      <c r="G3235"/>
      <c r="H3235"/>
      <c r="I3235"/>
      <c r="J3235"/>
      <c r="K3235"/>
      <c r="L3235"/>
      <c r="M3235"/>
      <c r="N3235"/>
      <c r="O3235"/>
      <c r="P3235"/>
      <c r="Q3235"/>
      <c r="R3235"/>
    </row>
    <row r="3236" spans="1:18" s="16" customFormat="1" x14ac:dyDescent="0.25">
      <c r="A3236"/>
      <c r="B3236" s="18"/>
      <c r="D3236"/>
      <c r="E3236"/>
      <c r="F3236"/>
      <c r="G3236"/>
      <c r="H3236"/>
      <c r="I3236"/>
      <c r="J3236"/>
      <c r="K3236"/>
      <c r="L3236"/>
      <c r="M3236"/>
      <c r="N3236"/>
      <c r="O3236"/>
      <c r="P3236"/>
      <c r="Q3236"/>
      <c r="R3236"/>
    </row>
    <row r="3237" spans="1:18" s="16" customFormat="1" x14ac:dyDescent="0.25">
      <c r="A3237"/>
      <c r="B3237" s="18"/>
      <c r="D3237"/>
      <c r="E3237"/>
      <c r="F3237"/>
      <c r="G3237"/>
      <c r="H3237"/>
      <c r="I3237"/>
      <c r="J3237"/>
      <c r="K3237"/>
      <c r="L3237"/>
      <c r="M3237"/>
      <c r="N3237"/>
      <c r="O3237"/>
      <c r="P3237"/>
      <c r="Q3237"/>
      <c r="R3237"/>
    </row>
    <row r="3238" spans="1:18" s="16" customFormat="1" x14ac:dyDescent="0.25">
      <c r="A3238"/>
      <c r="B3238" s="18"/>
      <c r="D3238"/>
      <c r="E3238"/>
      <c r="F3238"/>
      <c r="G3238"/>
      <c r="H3238"/>
      <c r="I3238"/>
      <c r="J3238"/>
      <c r="K3238"/>
      <c r="L3238"/>
      <c r="M3238"/>
      <c r="N3238"/>
      <c r="O3238"/>
      <c r="P3238"/>
      <c r="Q3238"/>
      <c r="R3238"/>
    </row>
    <row r="3239" spans="1:18" s="16" customFormat="1" x14ac:dyDescent="0.25">
      <c r="A3239"/>
      <c r="B3239" s="18"/>
      <c r="D3239"/>
      <c r="E3239"/>
      <c r="F3239"/>
      <c r="G3239"/>
      <c r="H3239"/>
      <c r="I3239"/>
      <c r="J3239"/>
      <c r="K3239"/>
      <c r="L3239"/>
      <c r="M3239"/>
      <c r="N3239"/>
      <c r="O3239"/>
      <c r="P3239"/>
      <c r="Q3239"/>
      <c r="R3239"/>
    </row>
    <row r="3240" spans="1:18" s="16" customFormat="1" x14ac:dyDescent="0.25">
      <c r="A3240"/>
      <c r="B3240" s="18"/>
      <c r="D3240"/>
      <c r="E3240"/>
      <c r="F3240"/>
      <c r="G3240"/>
      <c r="H3240"/>
      <c r="I3240"/>
      <c r="J3240"/>
      <c r="K3240"/>
      <c r="L3240"/>
      <c r="M3240"/>
      <c r="N3240"/>
      <c r="O3240"/>
      <c r="P3240"/>
      <c r="Q3240"/>
      <c r="R3240"/>
    </row>
    <row r="3241" spans="1:18" s="16" customFormat="1" x14ac:dyDescent="0.25">
      <c r="A3241"/>
      <c r="B3241" s="18"/>
      <c r="D3241"/>
      <c r="E3241"/>
      <c r="F3241"/>
      <c r="G3241"/>
      <c r="H3241"/>
      <c r="I3241"/>
      <c r="J3241"/>
      <c r="K3241"/>
      <c r="L3241"/>
      <c r="M3241"/>
      <c r="N3241"/>
      <c r="O3241"/>
      <c r="P3241"/>
      <c r="Q3241"/>
      <c r="R3241"/>
    </row>
    <row r="3242" spans="1:18" s="16" customFormat="1" x14ac:dyDescent="0.25">
      <c r="A3242"/>
      <c r="B3242" s="18"/>
      <c r="D3242"/>
      <c r="E3242"/>
      <c r="F3242"/>
      <c r="G3242"/>
      <c r="H3242"/>
      <c r="I3242"/>
      <c r="J3242"/>
      <c r="K3242"/>
      <c r="L3242"/>
      <c r="M3242"/>
      <c r="N3242"/>
      <c r="O3242"/>
      <c r="P3242"/>
      <c r="Q3242"/>
      <c r="R3242"/>
    </row>
    <row r="3243" spans="1:18" s="16" customFormat="1" x14ac:dyDescent="0.25">
      <c r="A3243"/>
      <c r="B3243" s="18"/>
      <c r="D3243"/>
      <c r="E3243"/>
      <c r="F3243"/>
      <c r="G3243"/>
      <c r="H3243"/>
      <c r="I3243"/>
      <c r="J3243"/>
      <c r="K3243"/>
      <c r="L3243"/>
      <c r="M3243"/>
      <c r="N3243"/>
      <c r="O3243"/>
      <c r="P3243"/>
      <c r="Q3243"/>
      <c r="R3243"/>
    </row>
    <row r="3244" spans="1:18" s="16" customFormat="1" x14ac:dyDescent="0.25">
      <c r="A3244"/>
      <c r="B3244" s="18"/>
      <c r="D3244"/>
      <c r="E3244"/>
      <c r="F3244"/>
      <c r="G3244"/>
      <c r="H3244"/>
      <c r="I3244"/>
      <c r="J3244"/>
      <c r="K3244"/>
      <c r="L3244"/>
      <c r="M3244"/>
      <c r="N3244"/>
      <c r="O3244"/>
      <c r="P3244"/>
      <c r="Q3244"/>
      <c r="R3244"/>
    </row>
    <row r="3245" spans="1:18" s="16" customFormat="1" x14ac:dyDescent="0.25">
      <c r="A3245"/>
      <c r="B3245" s="18"/>
      <c r="D3245"/>
      <c r="E3245"/>
      <c r="F3245"/>
      <c r="G3245"/>
      <c r="H3245"/>
      <c r="I3245"/>
      <c r="J3245"/>
      <c r="K3245"/>
      <c r="L3245"/>
      <c r="M3245"/>
      <c r="N3245"/>
      <c r="O3245"/>
      <c r="P3245"/>
      <c r="Q3245"/>
      <c r="R3245"/>
    </row>
    <row r="3246" spans="1:18" s="16" customFormat="1" x14ac:dyDescent="0.25">
      <c r="A3246"/>
      <c r="B3246" s="18"/>
      <c r="D3246"/>
      <c r="E3246"/>
      <c r="F3246"/>
      <c r="G3246"/>
      <c r="H3246"/>
      <c r="I3246"/>
      <c r="J3246"/>
      <c r="K3246"/>
      <c r="L3246"/>
      <c r="M3246"/>
      <c r="N3246"/>
      <c r="O3246"/>
      <c r="P3246"/>
      <c r="Q3246"/>
      <c r="R3246"/>
    </row>
    <row r="3247" spans="1:18" s="16" customFormat="1" x14ac:dyDescent="0.25">
      <c r="A3247"/>
      <c r="B3247" s="18"/>
      <c r="D3247"/>
      <c r="E3247"/>
      <c r="F3247"/>
      <c r="G3247"/>
      <c r="H3247"/>
      <c r="I3247"/>
      <c r="J3247"/>
      <c r="K3247"/>
      <c r="L3247"/>
      <c r="M3247"/>
      <c r="N3247"/>
      <c r="O3247"/>
      <c r="P3247"/>
      <c r="Q3247"/>
      <c r="R3247"/>
    </row>
    <row r="3248" spans="1:18" s="16" customFormat="1" x14ac:dyDescent="0.25">
      <c r="A3248"/>
      <c r="B3248" s="18"/>
      <c r="D3248"/>
      <c r="E3248"/>
      <c r="F3248"/>
      <c r="G3248"/>
      <c r="H3248"/>
      <c r="I3248"/>
      <c r="J3248"/>
      <c r="K3248"/>
      <c r="L3248"/>
      <c r="M3248"/>
      <c r="N3248"/>
      <c r="O3248"/>
      <c r="P3248"/>
      <c r="Q3248"/>
      <c r="R3248"/>
    </row>
    <row r="3249" spans="1:18" s="16" customFormat="1" x14ac:dyDescent="0.25">
      <c r="A3249"/>
      <c r="B3249" s="18"/>
      <c r="D3249"/>
      <c r="E3249"/>
      <c r="F3249"/>
      <c r="G3249"/>
      <c r="H3249"/>
      <c r="I3249"/>
      <c r="J3249"/>
      <c r="K3249"/>
      <c r="L3249"/>
      <c r="M3249"/>
      <c r="N3249"/>
      <c r="O3249"/>
      <c r="P3249"/>
      <c r="Q3249"/>
      <c r="R3249"/>
    </row>
    <row r="3250" spans="1:18" s="16" customFormat="1" x14ac:dyDescent="0.25">
      <c r="A3250"/>
      <c r="B3250" s="18"/>
      <c r="D3250"/>
      <c r="E3250"/>
      <c r="F3250"/>
      <c r="G3250"/>
      <c r="H3250"/>
      <c r="I3250"/>
      <c r="J3250"/>
      <c r="K3250"/>
      <c r="L3250"/>
      <c r="M3250"/>
      <c r="N3250"/>
      <c r="O3250"/>
      <c r="P3250"/>
      <c r="Q3250"/>
      <c r="R3250"/>
    </row>
    <row r="3251" spans="1:18" s="16" customFormat="1" x14ac:dyDescent="0.25">
      <c r="A3251"/>
      <c r="B3251" s="18"/>
      <c r="D3251"/>
      <c r="E3251"/>
      <c r="F3251"/>
      <c r="G3251"/>
      <c r="H3251"/>
      <c r="I3251"/>
      <c r="J3251"/>
      <c r="K3251"/>
      <c r="L3251"/>
      <c r="M3251"/>
      <c r="N3251"/>
      <c r="O3251"/>
      <c r="P3251"/>
      <c r="Q3251"/>
      <c r="R3251"/>
    </row>
    <row r="3252" spans="1:18" s="16" customFormat="1" x14ac:dyDescent="0.25">
      <c r="A3252"/>
      <c r="B3252" s="18"/>
      <c r="D3252"/>
      <c r="E3252"/>
      <c r="F3252"/>
      <c r="G3252"/>
      <c r="H3252"/>
      <c r="I3252"/>
      <c r="J3252"/>
      <c r="K3252"/>
      <c r="L3252"/>
      <c r="M3252"/>
      <c r="N3252"/>
      <c r="O3252"/>
      <c r="P3252"/>
      <c r="Q3252"/>
      <c r="R3252"/>
    </row>
    <row r="3253" spans="1:18" s="16" customFormat="1" x14ac:dyDescent="0.25">
      <c r="A3253"/>
      <c r="B3253" s="18"/>
      <c r="D3253"/>
      <c r="E3253"/>
      <c r="F3253"/>
      <c r="G3253"/>
      <c r="H3253"/>
      <c r="I3253"/>
      <c r="J3253"/>
      <c r="K3253"/>
      <c r="L3253"/>
      <c r="M3253"/>
      <c r="N3253"/>
      <c r="O3253"/>
      <c r="P3253"/>
      <c r="Q3253"/>
      <c r="R3253"/>
    </row>
    <row r="3254" spans="1:18" s="16" customFormat="1" x14ac:dyDescent="0.25">
      <c r="A3254"/>
      <c r="B3254" s="18"/>
      <c r="D3254"/>
      <c r="E3254"/>
      <c r="F3254"/>
      <c r="G3254"/>
      <c r="H3254"/>
      <c r="I3254"/>
      <c r="J3254"/>
      <c r="K3254"/>
      <c r="L3254"/>
      <c r="M3254"/>
      <c r="N3254"/>
      <c r="O3254"/>
      <c r="P3254"/>
      <c r="Q3254"/>
      <c r="R3254"/>
    </row>
    <row r="3255" spans="1:18" s="16" customFormat="1" x14ac:dyDescent="0.25">
      <c r="A3255"/>
      <c r="B3255" s="18"/>
      <c r="D3255"/>
      <c r="E3255"/>
      <c r="F3255"/>
      <c r="G3255"/>
      <c r="H3255"/>
      <c r="I3255"/>
      <c r="J3255"/>
      <c r="K3255"/>
      <c r="L3255"/>
      <c r="M3255"/>
      <c r="N3255"/>
      <c r="O3255"/>
      <c r="P3255"/>
      <c r="Q3255"/>
      <c r="R3255"/>
    </row>
    <row r="3256" spans="1:18" s="16" customFormat="1" x14ac:dyDescent="0.25">
      <c r="A3256"/>
      <c r="B3256" s="18"/>
      <c r="D3256"/>
      <c r="E3256"/>
      <c r="F3256"/>
      <c r="G3256"/>
      <c r="H3256"/>
      <c r="I3256"/>
      <c r="J3256"/>
      <c r="K3256"/>
      <c r="L3256"/>
      <c r="M3256"/>
      <c r="N3256"/>
      <c r="O3256"/>
      <c r="P3256"/>
      <c r="Q3256"/>
      <c r="R3256"/>
    </row>
    <row r="3257" spans="1:18" s="16" customFormat="1" x14ac:dyDescent="0.25">
      <c r="A3257"/>
      <c r="B3257" s="18"/>
      <c r="D3257"/>
      <c r="E3257"/>
      <c r="F3257"/>
      <c r="G3257"/>
      <c r="H3257"/>
      <c r="I3257"/>
      <c r="J3257"/>
      <c r="K3257"/>
      <c r="L3257"/>
      <c r="M3257"/>
      <c r="N3257"/>
      <c r="O3257"/>
      <c r="P3257"/>
      <c r="Q3257"/>
      <c r="R3257"/>
    </row>
    <row r="3258" spans="1:18" s="16" customFormat="1" x14ac:dyDescent="0.25">
      <c r="A3258"/>
      <c r="B3258" s="18"/>
      <c r="D3258"/>
      <c r="E3258"/>
      <c r="F3258"/>
      <c r="G3258"/>
      <c r="H3258"/>
      <c r="I3258"/>
      <c r="J3258"/>
      <c r="K3258"/>
      <c r="L3258"/>
      <c r="M3258"/>
      <c r="N3258"/>
      <c r="O3258"/>
      <c r="P3258"/>
      <c r="Q3258"/>
      <c r="R3258"/>
    </row>
    <row r="3259" spans="1:18" s="16" customFormat="1" x14ac:dyDescent="0.25">
      <c r="A3259"/>
      <c r="B3259" s="18"/>
      <c r="D3259"/>
      <c r="E3259"/>
      <c r="F3259"/>
      <c r="G3259"/>
      <c r="H3259"/>
      <c r="I3259"/>
      <c r="J3259"/>
      <c r="K3259"/>
      <c r="L3259"/>
      <c r="M3259"/>
      <c r="N3259"/>
      <c r="O3259"/>
      <c r="P3259"/>
      <c r="Q3259"/>
      <c r="R3259"/>
    </row>
    <row r="3260" spans="1:18" s="16" customFormat="1" x14ac:dyDescent="0.25">
      <c r="A3260"/>
      <c r="B3260" s="18"/>
      <c r="D3260"/>
      <c r="E3260"/>
      <c r="F3260"/>
      <c r="G3260"/>
      <c r="H3260"/>
      <c r="I3260"/>
      <c r="J3260"/>
      <c r="K3260"/>
      <c r="L3260"/>
      <c r="M3260"/>
      <c r="N3260"/>
      <c r="O3260"/>
      <c r="P3260"/>
      <c r="Q3260"/>
      <c r="R3260"/>
    </row>
    <row r="3261" spans="1:18" s="16" customFormat="1" x14ac:dyDescent="0.25">
      <c r="A3261"/>
      <c r="B3261" s="18"/>
      <c r="D3261"/>
      <c r="E3261"/>
      <c r="F3261"/>
      <c r="G3261"/>
      <c r="H3261"/>
      <c r="I3261"/>
      <c r="J3261"/>
      <c r="K3261"/>
      <c r="L3261"/>
      <c r="M3261"/>
      <c r="N3261"/>
      <c r="O3261"/>
      <c r="P3261"/>
      <c r="Q3261"/>
      <c r="R3261"/>
    </row>
    <row r="3262" spans="1:18" s="16" customFormat="1" x14ac:dyDescent="0.25">
      <c r="A3262"/>
      <c r="B3262" s="17"/>
      <c r="D3262"/>
      <c r="E3262"/>
      <c r="F3262"/>
      <c r="G3262"/>
      <c r="H3262"/>
      <c r="I3262"/>
      <c r="J3262"/>
      <c r="K3262"/>
      <c r="L3262"/>
      <c r="M3262"/>
      <c r="N3262"/>
      <c r="O3262"/>
      <c r="P3262"/>
      <c r="Q3262"/>
      <c r="R3262"/>
    </row>
    <row r="3263" spans="1:18" s="16" customFormat="1" x14ac:dyDescent="0.25">
      <c r="A3263"/>
      <c r="B3263" s="18"/>
      <c r="D3263"/>
      <c r="E3263"/>
      <c r="F3263"/>
      <c r="G3263"/>
      <c r="H3263"/>
      <c r="I3263"/>
      <c r="J3263"/>
      <c r="K3263"/>
      <c r="L3263"/>
      <c r="M3263"/>
      <c r="N3263"/>
      <c r="O3263"/>
      <c r="P3263"/>
      <c r="Q3263"/>
      <c r="R3263"/>
    </row>
    <row r="3264" spans="1:18" s="16" customFormat="1" x14ac:dyDescent="0.25">
      <c r="A3264"/>
      <c r="B3264" s="18"/>
      <c r="D3264"/>
      <c r="E3264"/>
      <c r="F3264"/>
      <c r="G3264"/>
      <c r="H3264"/>
      <c r="I3264"/>
      <c r="J3264"/>
      <c r="K3264"/>
      <c r="L3264"/>
      <c r="M3264"/>
      <c r="N3264"/>
      <c r="O3264"/>
      <c r="P3264"/>
      <c r="Q3264"/>
      <c r="R3264"/>
    </row>
    <row r="3265" spans="1:18" s="16" customFormat="1" x14ac:dyDescent="0.25">
      <c r="A3265"/>
      <c r="B3265" s="18"/>
      <c r="D3265"/>
      <c r="E3265"/>
      <c r="F3265"/>
      <c r="G3265"/>
      <c r="H3265"/>
      <c r="I3265"/>
      <c r="J3265"/>
      <c r="K3265"/>
      <c r="L3265"/>
      <c r="M3265"/>
      <c r="N3265"/>
      <c r="O3265"/>
      <c r="P3265"/>
      <c r="Q3265"/>
      <c r="R3265"/>
    </row>
    <row r="3266" spans="1:18" s="16" customFormat="1" x14ac:dyDescent="0.25">
      <c r="A3266"/>
      <c r="B3266" s="18"/>
      <c r="D3266"/>
      <c r="E3266"/>
      <c r="F3266"/>
      <c r="G3266"/>
      <c r="H3266"/>
      <c r="I3266"/>
      <c r="J3266"/>
      <c r="K3266"/>
      <c r="L3266"/>
      <c r="M3266"/>
      <c r="N3266"/>
      <c r="O3266"/>
      <c r="P3266"/>
      <c r="Q3266"/>
      <c r="R3266"/>
    </row>
    <row r="3267" spans="1:18" s="16" customFormat="1" x14ac:dyDescent="0.25">
      <c r="A3267"/>
      <c r="B3267" s="18"/>
      <c r="D3267"/>
      <c r="E3267"/>
      <c r="F3267"/>
      <c r="G3267"/>
      <c r="H3267"/>
      <c r="I3267"/>
      <c r="J3267"/>
      <c r="K3267"/>
      <c r="L3267"/>
      <c r="M3267"/>
      <c r="N3267"/>
      <c r="O3267"/>
      <c r="P3267"/>
      <c r="Q3267"/>
      <c r="R3267"/>
    </row>
    <row r="3268" spans="1:18" s="16" customFormat="1" x14ac:dyDescent="0.25">
      <c r="A3268"/>
      <c r="B3268" s="18"/>
      <c r="D3268"/>
      <c r="E3268"/>
      <c r="F3268"/>
      <c r="G3268"/>
      <c r="H3268"/>
      <c r="I3268"/>
      <c r="J3268"/>
      <c r="K3268"/>
      <c r="L3268"/>
      <c r="M3268"/>
      <c r="N3268"/>
      <c r="O3268"/>
      <c r="P3268"/>
      <c r="Q3268"/>
      <c r="R3268"/>
    </row>
    <row r="3269" spans="1:18" s="16" customFormat="1" x14ac:dyDescent="0.25">
      <c r="A3269"/>
      <c r="B3269" s="18"/>
      <c r="D3269"/>
      <c r="E3269"/>
      <c r="F3269"/>
      <c r="G3269"/>
      <c r="H3269"/>
      <c r="I3269"/>
      <c r="J3269"/>
      <c r="K3269"/>
      <c r="L3269"/>
      <c r="M3269"/>
      <c r="N3269"/>
      <c r="O3269"/>
      <c r="P3269"/>
      <c r="Q3269"/>
      <c r="R3269"/>
    </row>
    <row r="3270" spans="1:18" s="16" customFormat="1" x14ac:dyDescent="0.25">
      <c r="A3270"/>
      <c r="B3270" s="18"/>
      <c r="D3270"/>
      <c r="E3270"/>
      <c r="F3270"/>
      <c r="G3270"/>
      <c r="H3270"/>
      <c r="I3270"/>
      <c r="J3270"/>
      <c r="K3270"/>
      <c r="L3270"/>
      <c r="M3270"/>
      <c r="N3270"/>
      <c r="O3270"/>
      <c r="P3270"/>
      <c r="Q3270"/>
      <c r="R3270"/>
    </row>
    <row r="3271" spans="1:18" s="16" customFormat="1" x14ac:dyDescent="0.25">
      <c r="A3271"/>
      <c r="B3271" s="18"/>
      <c r="D3271"/>
      <c r="E3271"/>
      <c r="F3271"/>
      <c r="G3271"/>
      <c r="H3271"/>
      <c r="I3271"/>
      <c r="J3271"/>
      <c r="K3271"/>
      <c r="L3271"/>
      <c r="M3271"/>
      <c r="N3271"/>
      <c r="O3271"/>
      <c r="P3271"/>
      <c r="Q3271"/>
      <c r="R3271"/>
    </row>
    <row r="3272" spans="1:18" s="16" customFormat="1" x14ac:dyDescent="0.25">
      <c r="A3272"/>
      <c r="B3272" s="18"/>
      <c r="D3272"/>
      <c r="E3272"/>
      <c r="F3272"/>
      <c r="G3272"/>
      <c r="H3272"/>
      <c r="I3272"/>
      <c r="J3272"/>
      <c r="K3272"/>
      <c r="L3272"/>
      <c r="M3272"/>
      <c r="N3272"/>
      <c r="O3272"/>
      <c r="P3272"/>
      <c r="Q3272"/>
      <c r="R3272"/>
    </row>
    <row r="3273" spans="1:18" s="16" customFormat="1" x14ac:dyDescent="0.25">
      <c r="A3273"/>
      <c r="B3273" s="18"/>
      <c r="D3273"/>
      <c r="E3273"/>
      <c r="F3273"/>
      <c r="G3273"/>
      <c r="H3273"/>
      <c r="I3273"/>
      <c r="J3273"/>
      <c r="K3273"/>
      <c r="L3273"/>
      <c r="M3273"/>
      <c r="N3273"/>
      <c r="O3273"/>
      <c r="P3273"/>
      <c r="Q3273"/>
      <c r="R3273"/>
    </row>
    <row r="3274" spans="1:18" s="16" customFormat="1" x14ac:dyDescent="0.25">
      <c r="A3274"/>
      <c r="B3274" s="18"/>
      <c r="D3274"/>
      <c r="E3274"/>
      <c r="F3274"/>
      <c r="G3274"/>
      <c r="H3274"/>
      <c r="I3274"/>
      <c r="J3274"/>
      <c r="K3274"/>
      <c r="L3274"/>
      <c r="M3274"/>
      <c r="N3274"/>
      <c r="O3274"/>
      <c r="P3274"/>
      <c r="Q3274"/>
      <c r="R3274"/>
    </row>
    <row r="3275" spans="1:18" s="16" customFormat="1" x14ac:dyDescent="0.25">
      <c r="A3275"/>
      <c r="B3275" s="18"/>
      <c r="D3275"/>
      <c r="E3275"/>
      <c r="F3275"/>
      <c r="G3275"/>
      <c r="H3275"/>
      <c r="I3275"/>
      <c r="J3275"/>
      <c r="K3275"/>
      <c r="L3275"/>
      <c r="M3275"/>
      <c r="N3275"/>
      <c r="O3275"/>
      <c r="P3275"/>
      <c r="Q3275"/>
      <c r="R3275"/>
    </row>
    <row r="3276" spans="1:18" s="16" customFormat="1" x14ac:dyDescent="0.25">
      <c r="A3276"/>
      <c r="B3276" s="18"/>
      <c r="D3276"/>
      <c r="E3276"/>
      <c r="F3276"/>
      <c r="G3276"/>
      <c r="H3276"/>
      <c r="I3276"/>
      <c r="J3276"/>
      <c r="K3276"/>
      <c r="L3276"/>
      <c r="M3276"/>
      <c r="N3276"/>
      <c r="O3276"/>
      <c r="P3276"/>
      <c r="Q3276"/>
      <c r="R3276"/>
    </row>
    <row r="3277" spans="1:18" s="16" customFormat="1" x14ac:dyDescent="0.25">
      <c r="A3277"/>
      <c r="B3277" s="18"/>
      <c r="D3277"/>
      <c r="E3277"/>
      <c r="F3277"/>
      <c r="G3277"/>
      <c r="H3277"/>
      <c r="I3277"/>
      <c r="J3277"/>
      <c r="K3277"/>
      <c r="L3277"/>
      <c r="M3277"/>
      <c r="N3277"/>
      <c r="O3277"/>
      <c r="P3277"/>
      <c r="Q3277"/>
      <c r="R3277"/>
    </row>
    <row r="3278" spans="1:18" s="16" customFormat="1" x14ac:dyDescent="0.25">
      <c r="A3278"/>
      <c r="B3278" s="18"/>
      <c r="D3278"/>
      <c r="E3278"/>
      <c r="F3278"/>
      <c r="G3278"/>
      <c r="H3278"/>
      <c r="I3278"/>
      <c r="J3278"/>
      <c r="K3278"/>
      <c r="L3278"/>
      <c r="M3278"/>
      <c r="N3278"/>
      <c r="O3278"/>
      <c r="P3278"/>
      <c r="Q3278"/>
      <c r="R3278"/>
    </row>
    <row r="3279" spans="1:18" s="16" customFormat="1" x14ac:dyDescent="0.25">
      <c r="A3279"/>
      <c r="B3279" s="18"/>
      <c r="D3279"/>
      <c r="E3279"/>
      <c r="F3279"/>
      <c r="G3279"/>
      <c r="H3279"/>
      <c r="I3279"/>
      <c r="J3279"/>
      <c r="K3279"/>
      <c r="L3279"/>
      <c r="M3279"/>
      <c r="N3279"/>
      <c r="O3279"/>
      <c r="P3279"/>
      <c r="Q3279"/>
      <c r="R3279"/>
    </row>
    <row r="3280" spans="1:18" s="16" customFormat="1" x14ac:dyDescent="0.25">
      <c r="A3280"/>
      <c r="B3280" s="18"/>
      <c r="D3280"/>
      <c r="E3280"/>
      <c r="F3280"/>
      <c r="G3280"/>
      <c r="H3280"/>
      <c r="I3280"/>
      <c r="J3280"/>
      <c r="K3280"/>
      <c r="L3280"/>
      <c r="M3280"/>
      <c r="N3280"/>
      <c r="O3280"/>
      <c r="P3280"/>
      <c r="Q3280"/>
      <c r="R3280"/>
    </row>
    <row r="3281" spans="1:18" s="16" customFormat="1" x14ac:dyDescent="0.25">
      <c r="A3281"/>
      <c r="B3281" s="18"/>
      <c r="D3281"/>
      <c r="E3281"/>
      <c r="F3281"/>
      <c r="G3281"/>
      <c r="H3281"/>
      <c r="I3281"/>
      <c r="J3281"/>
      <c r="K3281"/>
      <c r="L3281"/>
      <c r="M3281"/>
      <c r="N3281"/>
      <c r="O3281"/>
      <c r="P3281"/>
      <c r="Q3281"/>
      <c r="R3281"/>
    </row>
    <row r="3282" spans="1:18" s="16" customFormat="1" x14ac:dyDescent="0.25">
      <c r="A3282"/>
      <c r="B3282" s="18"/>
      <c r="D3282"/>
      <c r="E3282"/>
      <c r="F3282"/>
      <c r="G3282"/>
      <c r="H3282"/>
      <c r="I3282"/>
      <c r="J3282"/>
      <c r="K3282"/>
      <c r="L3282"/>
      <c r="M3282"/>
      <c r="N3282"/>
      <c r="O3282"/>
      <c r="P3282"/>
      <c r="Q3282"/>
      <c r="R3282"/>
    </row>
    <row r="3283" spans="1:18" s="16" customFormat="1" x14ac:dyDescent="0.25">
      <c r="A3283"/>
      <c r="B3283" s="18"/>
      <c r="D3283"/>
      <c r="E3283"/>
      <c r="F3283"/>
      <c r="G3283"/>
      <c r="H3283"/>
      <c r="I3283"/>
      <c r="J3283"/>
      <c r="K3283"/>
      <c r="L3283"/>
      <c r="M3283"/>
      <c r="N3283"/>
      <c r="O3283"/>
      <c r="P3283"/>
      <c r="Q3283"/>
      <c r="R3283"/>
    </row>
    <row r="3284" spans="1:18" s="16" customFormat="1" x14ac:dyDescent="0.25">
      <c r="A3284"/>
      <c r="B3284" s="18"/>
      <c r="D3284"/>
      <c r="E3284"/>
      <c r="F3284"/>
      <c r="G3284"/>
      <c r="H3284"/>
      <c r="I3284"/>
      <c r="J3284"/>
      <c r="K3284"/>
      <c r="L3284"/>
      <c r="M3284"/>
      <c r="N3284"/>
      <c r="O3284"/>
      <c r="P3284"/>
      <c r="Q3284"/>
      <c r="R3284"/>
    </row>
    <row r="3285" spans="1:18" s="16" customFormat="1" x14ac:dyDescent="0.25">
      <c r="A3285"/>
      <c r="B3285" s="18"/>
      <c r="D3285"/>
      <c r="E3285"/>
      <c r="F3285"/>
      <c r="G3285"/>
      <c r="H3285"/>
      <c r="I3285"/>
      <c r="J3285"/>
      <c r="K3285"/>
      <c r="L3285"/>
      <c r="M3285"/>
      <c r="N3285"/>
      <c r="O3285"/>
      <c r="P3285"/>
      <c r="Q3285"/>
      <c r="R3285"/>
    </row>
    <row r="3286" spans="1:18" s="16" customFormat="1" x14ac:dyDescent="0.25">
      <c r="A3286"/>
      <c r="B3286" s="18"/>
      <c r="D3286"/>
      <c r="E3286"/>
      <c r="F3286"/>
      <c r="G3286"/>
      <c r="H3286"/>
      <c r="I3286"/>
      <c r="J3286"/>
      <c r="K3286"/>
      <c r="L3286"/>
      <c r="M3286"/>
      <c r="N3286"/>
      <c r="O3286"/>
      <c r="P3286"/>
      <c r="Q3286"/>
      <c r="R3286"/>
    </row>
    <row r="3287" spans="1:18" s="16" customFormat="1" x14ac:dyDescent="0.25">
      <c r="A3287"/>
      <c r="B3287" s="18"/>
      <c r="D3287"/>
      <c r="E3287"/>
      <c r="F3287"/>
      <c r="G3287"/>
      <c r="H3287"/>
      <c r="I3287"/>
      <c r="J3287"/>
      <c r="K3287"/>
      <c r="L3287"/>
      <c r="M3287"/>
      <c r="N3287"/>
      <c r="O3287"/>
      <c r="P3287"/>
      <c r="Q3287"/>
      <c r="R3287"/>
    </row>
    <row r="3288" spans="1:18" s="16" customFormat="1" x14ac:dyDescent="0.25">
      <c r="A3288"/>
      <c r="B3288" s="18"/>
      <c r="D3288"/>
      <c r="E3288"/>
      <c r="F3288"/>
      <c r="G3288"/>
      <c r="H3288"/>
      <c r="I3288"/>
      <c r="J3288"/>
      <c r="K3288"/>
      <c r="L3288"/>
      <c r="M3288"/>
      <c r="N3288"/>
      <c r="O3288"/>
      <c r="P3288"/>
      <c r="Q3288"/>
      <c r="R3288"/>
    </row>
    <row r="3289" spans="1:18" s="16" customFormat="1" x14ac:dyDescent="0.25">
      <c r="A3289"/>
      <c r="B3289" s="18"/>
      <c r="D3289"/>
      <c r="E3289"/>
      <c r="F3289"/>
      <c r="G3289"/>
      <c r="H3289"/>
      <c r="I3289"/>
      <c r="J3289"/>
      <c r="K3289"/>
      <c r="L3289"/>
      <c r="M3289"/>
      <c r="N3289"/>
      <c r="O3289"/>
      <c r="P3289"/>
      <c r="Q3289"/>
      <c r="R3289"/>
    </row>
    <row r="3290" spans="1:18" s="16" customFormat="1" x14ac:dyDescent="0.25">
      <c r="A3290"/>
      <c r="B3290" s="18"/>
      <c r="D3290"/>
      <c r="E3290"/>
      <c r="F3290"/>
      <c r="G3290"/>
      <c r="H3290"/>
      <c r="I3290"/>
      <c r="J3290"/>
      <c r="K3290"/>
      <c r="L3290"/>
      <c r="M3290"/>
      <c r="N3290"/>
      <c r="O3290"/>
      <c r="P3290"/>
      <c r="Q3290"/>
      <c r="R3290"/>
    </row>
    <row r="3291" spans="1:18" s="16" customFormat="1" x14ac:dyDescent="0.25">
      <c r="A3291"/>
      <c r="B3291" s="18"/>
      <c r="D3291"/>
      <c r="E3291"/>
      <c r="F3291"/>
      <c r="G3291"/>
      <c r="H3291"/>
      <c r="I3291"/>
      <c r="J3291"/>
      <c r="K3291"/>
      <c r="L3291"/>
      <c r="M3291"/>
      <c r="N3291"/>
      <c r="O3291"/>
      <c r="P3291"/>
      <c r="Q3291"/>
      <c r="R3291"/>
    </row>
    <row r="3292" spans="1:18" s="16" customFormat="1" x14ac:dyDescent="0.25">
      <c r="A3292"/>
      <c r="B3292" s="18"/>
      <c r="D3292"/>
      <c r="E3292"/>
      <c r="F3292"/>
      <c r="G3292"/>
      <c r="H3292"/>
      <c r="I3292"/>
      <c r="J3292"/>
      <c r="K3292"/>
      <c r="L3292"/>
      <c r="M3292"/>
      <c r="N3292"/>
      <c r="O3292"/>
      <c r="P3292"/>
      <c r="Q3292"/>
      <c r="R3292"/>
    </row>
    <row r="3293" spans="1:18" s="16" customFormat="1" x14ac:dyDescent="0.25">
      <c r="A3293"/>
      <c r="B3293" s="18"/>
      <c r="D3293"/>
      <c r="E3293"/>
      <c r="F3293"/>
      <c r="G3293"/>
      <c r="H3293"/>
      <c r="I3293"/>
      <c r="J3293"/>
      <c r="K3293"/>
      <c r="L3293"/>
      <c r="M3293"/>
      <c r="N3293"/>
      <c r="O3293"/>
      <c r="P3293"/>
      <c r="Q3293"/>
      <c r="R3293"/>
    </row>
    <row r="3294" spans="1:18" s="16" customFormat="1" x14ac:dyDescent="0.25">
      <c r="A3294"/>
      <c r="B3294" s="18"/>
      <c r="D3294"/>
      <c r="E3294"/>
      <c r="F3294"/>
      <c r="G3294"/>
      <c r="H3294"/>
      <c r="I3294"/>
      <c r="J3294"/>
      <c r="K3294"/>
      <c r="L3294"/>
      <c r="M3294"/>
      <c r="N3294"/>
      <c r="O3294"/>
      <c r="P3294"/>
      <c r="Q3294"/>
      <c r="R3294"/>
    </row>
    <row r="3295" spans="1:18" s="16" customFormat="1" x14ac:dyDescent="0.25">
      <c r="A3295"/>
      <c r="B3295" s="18"/>
      <c r="D3295"/>
      <c r="E3295"/>
      <c r="F3295"/>
      <c r="G3295"/>
      <c r="H3295"/>
      <c r="I3295"/>
      <c r="J3295"/>
      <c r="K3295"/>
      <c r="L3295"/>
      <c r="M3295"/>
      <c r="N3295"/>
      <c r="O3295"/>
      <c r="P3295"/>
      <c r="Q3295"/>
      <c r="R3295"/>
    </row>
    <row r="3296" spans="1:18" s="16" customFormat="1" x14ac:dyDescent="0.25">
      <c r="A3296"/>
      <c r="B3296" s="18"/>
      <c r="D3296"/>
      <c r="E3296"/>
      <c r="F3296"/>
      <c r="G3296"/>
      <c r="H3296"/>
      <c r="I3296"/>
      <c r="J3296"/>
      <c r="K3296"/>
      <c r="L3296"/>
      <c r="M3296"/>
      <c r="N3296"/>
      <c r="O3296"/>
      <c r="P3296"/>
      <c r="Q3296"/>
      <c r="R3296"/>
    </row>
    <row r="3297" spans="1:18" s="16" customFormat="1" x14ac:dyDescent="0.25">
      <c r="A3297"/>
      <c r="B3297" s="18"/>
      <c r="D3297"/>
      <c r="E3297"/>
      <c r="F3297"/>
      <c r="G3297"/>
      <c r="H3297"/>
      <c r="I3297"/>
      <c r="J3297"/>
      <c r="K3297"/>
      <c r="L3297"/>
      <c r="M3297"/>
      <c r="N3297"/>
      <c r="O3297"/>
      <c r="P3297"/>
      <c r="Q3297"/>
      <c r="R3297"/>
    </row>
    <row r="3298" spans="1:18" s="16" customFormat="1" x14ac:dyDescent="0.25">
      <c r="A3298"/>
      <c r="B3298" s="18"/>
      <c r="D3298"/>
      <c r="E3298"/>
      <c r="F3298"/>
      <c r="G3298"/>
      <c r="H3298"/>
      <c r="I3298"/>
      <c r="J3298"/>
      <c r="K3298"/>
      <c r="L3298"/>
      <c r="M3298"/>
      <c r="N3298"/>
      <c r="O3298"/>
      <c r="P3298"/>
      <c r="Q3298"/>
      <c r="R3298"/>
    </row>
    <row r="3299" spans="1:18" s="16" customFormat="1" x14ac:dyDescent="0.25">
      <c r="A3299"/>
      <c r="B3299" s="18"/>
      <c r="D3299"/>
      <c r="E3299"/>
      <c r="F3299"/>
      <c r="G3299"/>
      <c r="H3299"/>
      <c r="I3299"/>
      <c r="J3299"/>
      <c r="K3299"/>
      <c r="L3299"/>
      <c r="M3299"/>
      <c r="N3299"/>
      <c r="O3299"/>
      <c r="P3299"/>
      <c r="Q3299"/>
      <c r="R3299"/>
    </row>
    <row r="3300" spans="1:18" s="16" customFormat="1" x14ac:dyDescent="0.25">
      <c r="A3300"/>
      <c r="B3300" s="18"/>
      <c r="D3300"/>
      <c r="E3300"/>
      <c r="F3300"/>
      <c r="G3300"/>
      <c r="H3300"/>
      <c r="I3300"/>
      <c r="J3300"/>
      <c r="K3300"/>
      <c r="L3300"/>
      <c r="M3300"/>
      <c r="N3300"/>
      <c r="O3300"/>
      <c r="P3300"/>
      <c r="Q3300"/>
      <c r="R3300"/>
    </row>
    <row r="3301" spans="1:18" s="16" customFormat="1" x14ac:dyDescent="0.25">
      <c r="A3301"/>
      <c r="B3301" s="18"/>
      <c r="D3301"/>
      <c r="E3301"/>
      <c r="F3301"/>
      <c r="G3301"/>
      <c r="H3301"/>
      <c r="I3301"/>
      <c r="J3301"/>
      <c r="K3301"/>
      <c r="L3301"/>
      <c r="M3301"/>
      <c r="N3301"/>
      <c r="O3301"/>
      <c r="P3301"/>
      <c r="Q3301"/>
      <c r="R3301"/>
    </row>
    <row r="3302" spans="1:18" s="16" customFormat="1" x14ac:dyDescent="0.25">
      <c r="A3302"/>
      <c r="B3302" s="18"/>
      <c r="D3302"/>
      <c r="E3302"/>
      <c r="F3302"/>
      <c r="G3302"/>
      <c r="H3302"/>
      <c r="I3302"/>
      <c r="J3302"/>
      <c r="K3302"/>
      <c r="L3302"/>
      <c r="M3302"/>
      <c r="N3302"/>
      <c r="O3302"/>
      <c r="P3302"/>
      <c r="Q3302"/>
      <c r="R3302"/>
    </row>
    <row r="3303" spans="1:18" s="16" customFormat="1" x14ac:dyDescent="0.25">
      <c r="A3303"/>
      <c r="B3303" s="18"/>
      <c r="D3303"/>
      <c r="E3303"/>
      <c r="F3303"/>
      <c r="G3303"/>
      <c r="H3303"/>
      <c r="I3303"/>
      <c r="J3303"/>
      <c r="K3303"/>
      <c r="L3303"/>
      <c r="M3303"/>
      <c r="N3303"/>
      <c r="O3303"/>
      <c r="P3303"/>
      <c r="Q3303"/>
      <c r="R3303"/>
    </row>
    <row r="3304" spans="1:18" s="16" customFormat="1" x14ac:dyDescent="0.25">
      <c r="A3304"/>
      <c r="B3304" s="18"/>
      <c r="D3304"/>
      <c r="E3304"/>
      <c r="F3304"/>
      <c r="G3304"/>
      <c r="H3304"/>
      <c r="I3304"/>
      <c r="J3304"/>
      <c r="K3304"/>
      <c r="L3304"/>
      <c r="M3304"/>
      <c r="N3304"/>
      <c r="O3304"/>
      <c r="P3304"/>
      <c r="Q3304"/>
      <c r="R3304"/>
    </row>
    <row r="3305" spans="1:18" s="16" customFormat="1" x14ac:dyDescent="0.25">
      <c r="A3305"/>
      <c r="B3305" s="18"/>
      <c r="D3305"/>
      <c r="E3305"/>
      <c r="F3305"/>
      <c r="G3305"/>
      <c r="H3305"/>
      <c r="I3305"/>
      <c r="J3305"/>
      <c r="K3305"/>
      <c r="L3305"/>
      <c r="M3305"/>
      <c r="N3305"/>
      <c r="O3305"/>
      <c r="P3305"/>
      <c r="Q3305"/>
      <c r="R3305"/>
    </row>
    <row r="3306" spans="1:18" s="16" customFormat="1" x14ac:dyDescent="0.25">
      <c r="A3306"/>
      <c r="B3306" s="18"/>
      <c r="D3306"/>
      <c r="E3306"/>
      <c r="F3306"/>
      <c r="G3306"/>
      <c r="H3306"/>
      <c r="I3306"/>
      <c r="J3306"/>
      <c r="K3306"/>
      <c r="L3306"/>
      <c r="M3306"/>
      <c r="N3306"/>
      <c r="O3306"/>
      <c r="P3306"/>
      <c r="Q3306"/>
      <c r="R3306"/>
    </row>
    <row r="3307" spans="1:18" s="16" customFormat="1" x14ac:dyDescent="0.25">
      <c r="A3307"/>
      <c r="B3307" s="18"/>
      <c r="D3307"/>
      <c r="E3307"/>
      <c r="F3307"/>
      <c r="G3307"/>
      <c r="H3307"/>
      <c r="I3307"/>
      <c r="J3307"/>
      <c r="K3307"/>
      <c r="L3307"/>
      <c r="M3307"/>
      <c r="N3307"/>
      <c r="O3307"/>
      <c r="P3307"/>
      <c r="Q3307"/>
      <c r="R3307"/>
    </row>
    <row r="3308" spans="1:18" s="16" customFormat="1" x14ac:dyDescent="0.25">
      <c r="A3308"/>
      <c r="B3308" s="18"/>
      <c r="D3308"/>
      <c r="E3308"/>
      <c r="F3308"/>
      <c r="G3308"/>
      <c r="H3308"/>
      <c r="I3308"/>
      <c r="J3308"/>
      <c r="K3308"/>
      <c r="L3308"/>
      <c r="M3308"/>
      <c r="N3308"/>
      <c r="O3308"/>
      <c r="P3308"/>
      <c r="Q3308"/>
      <c r="R3308"/>
    </row>
    <row r="3309" spans="1:18" s="16" customFormat="1" x14ac:dyDescent="0.25">
      <c r="A3309"/>
      <c r="B3309" s="18"/>
      <c r="D3309"/>
      <c r="E3309"/>
      <c r="F3309"/>
      <c r="G3309"/>
      <c r="H3309"/>
      <c r="I3309"/>
      <c r="J3309"/>
      <c r="K3309"/>
      <c r="L3309"/>
      <c r="M3309"/>
      <c r="N3309"/>
      <c r="O3309"/>
      <c r="P3309"/>
      <c r="Q3309"/>
      <c r="R3309"/>
    </row>
    <row r="3310" spans="1:18" s="16" customFormat="1" x14ac:dyDescent="0.25">
      <c r="A3310"/>
      <c r="B3310" s="18"/>
      <c r="D3310"/>
      <c r="E3310"/>
      <c r="F3310"/>
      <c r="G3310"/>
      <c r="H3310"/>
      <c r="I3310"/>
      <c r="J3310"/>
      <c r="K3310"/>
      <c r="L3310"/>
      <c r="M3310"/>
      <c r="N3310"/>
      <c r="O3310"/>
      <c r="P3310"/>
      <c r="Q3310"/>
      <c r="R3310"/>
    </row>
    <row r="3311" spans="1:18" s="16" customFormat="1" x14ac:dyDescent="0.25">
      <c r="A3311"/>
      <c r="B3311" s="18"/>
      <c r="D3311"/>
      <c r="E3311"/>
      <c r="F3311"/>
      <c r="G3311"/>
      <c r="H3311"/>
      <c r="I3311"/>
      <c r="J3311"/>
      <c r="K3311"/>
      <c r="L3311"/>
      <c r="M3311"/>
      <c r="N3311"/>
      <c r="O3311"/>
      <c r="P3311"/>
      <c r="Q3311"/>
      <c r="R3311"/>
    </row>
    <row r="3312" spans="1:18" s="16" customFormat="1" x14ac:dyDescent="0.25">
      <c r="A3312"/>
      <c r="B3312" s="17"/>
      <c r="D3312"/>
      <c r="E3312"/>
      <c r="F3312"/>
      <c r="G3312"/>
      <c r="H3312"/>
      <c r="I3312"/>
      <c r="J3312"/>
      <c r="K3312"/>
      <c r="L3312"/>
      <c r="M3312"/>
      <c r="N3312"/>
      <c r="O3312"/>
      <c r="P3312"/>
      <c r="Q3312"/>
      <c r="R3312"/>
    </row>
    <row r="3313" spans="1:18" s="16" customFormat="1" x14ac:dyDescent="0.25">
      <c r="A3313"/>
      <c r="B3313" s="18"/>
      <c r="D3313"/>
      <c r="E3313"/>
      <c r="F3313"/>
      <c r="G3313"/>
      <c r="H3313"/>
      <c r="I3313"/>
      <c r="J3313"/>
      <c r="K3313"/>
      <c r="L3313"/>
      <c r="M3313"/>
      <c r="N3313"/>
      <c r="O3313"/>
      <c r="P3313"/>
      <c r="Q3313"/>
      <c r="R3313"/>
    </row>
    <row r="3314" spans="1:18" s="16" customFormat="1" x14ac:dyDescent="0.25">
      <c r="A3314"/>
      <c r="B3314" s="18"/>
      <c r="D3314"/>
      <c r="E3314"/>
      <c r="F3314"/>
      <c r="G3314"/>
      <c r="H3314"/>
      <c r="I3314"/>
      <c r="J3314"/>
      <c r="K3314"/>
      <c r="L3314"/>
      <c r="M3314"/>
      <c r="N3314"/>
      <c r="O3314"/>
      <c r="P3314"/>
      <c r="Q3314"/>
      <c r="R3314"/>
    </row>
    <row r="3315" spans="1:18" s="16" customFormat="1" x14ac:dyDescent="0.25">
      <c r="A3315"/>
      <c r="B3315" s="18"/>
      <c r="D3315"/>
      <c r="E3315"/>
      <c r="F3315"/>
      <c r="G3315"/>
      <c r="H3315"/>
      <c r="I3315"/>
      <c r="J3315"/>
      <c r="K3315"/>
      <c r="L3315"/>
      <c r="M3315"/>
      <c r="N3315"/>
      <c r="O3315"/>
      <c r="P3315"/>
      <c r="Q3315"/>
      <c r="R3315"/>
    </row>
    <row r="3316" spans="1:18" s="16" customFormat="1" x14ac:dyDescent="0.25">
      <c r="A3316"/>
      <c r="B3316" s="18"/>
      <c r="D3316"/>
      <c r="E3316"/>
      <c r="F3316"/>
      <c r="G3316"/>
      <c r="H3316"/>
      <c r="I3316"/>
      <c r="J3316"/>
      <c r="K3316"/>
      <c r="L3316"/>
      <c r="M3316"/>
      <c r="N3316"/>
      <c r="O3316"/>
      <c r="P3316"/>
      <c r="Q3316"/>
      <c r="R3316"/>
    </row>
    <row r="3317" spans="1:18" s="16" customFormat="1" x14ac:dyDescent="0.25">
      <c r="A3317"/>
      <c r="B3317" s="18"/>
      <c r="D3317"/>
      <c r="E3317"/>
      <c r="F3317"/>
      <c r="G3317"/>
      <c r="H3317"/>
      <c r="I3317"/>
      <c r="J3317"/>
      <c r="K3317"/>
      <c r="L3317"/>
      <c r="M3317"/>
      <c r="N3317"/>
      <c r="O3317"/>
      <c r="P3317"/>
      <c r="Q3317"/>
      <c r="R3317"/>
    </row>
    <row r="3318" spans="1:18" s="16" customFormat="1" x14ac:dyDescent="0.25">
      <c r="A3318"/>
      <c r="B3318" s="18"/>
      <c r="D3318"/>
      <c r="E3318"/>
      <c r="F3318"/>
      <c r="G3318"/>
      <c r="H3318"/>
      <c r="I3318"/>
      <c r="J3318"/>
      <c r="K3318"/>
      <c r="L3318"/>
      <c r="M3318"/>
      <c r="N3318"/>
      <c r="O3318"/>
      <c r="P3318"/>
      <c r="Q3318"/>
      <c r="R3318"/>
    </row>
    <row r="3319" spans="1:18" s="16" customFormat="1" x14ac:dyDescent="0.25">
      <c r="A3319"/>
      <c r="B3319" s="18"/>
      <c r="D3319"/>
      <c r="E3319"/>
      <c r="F3319"/>
      <c r="G3319"/>
      <c r="H3319"/>
      <c r="I3319"/>
      <c r="J3319"/>
      <c r="K3319"/>
      <c r="L3319"/>
      <c r="M3319"/>
      <c r="N3319"/>
      <c r="O3319"/>
      <c r="P3319"/>
      <c r="Q3319"/>
      <c r="R3319"/>
    </row>
    <row r="3320" spans="1:18" s="16" customFormat="1" x14ac:dyDescent="0.25">
      <c r="A3320"/>
      <c r="B3320" s="18"/>
      <c r="D3320"/>
      <c r="E3320"/>
      <c r="F3320"/>
      <c r="G3320"/>
      <c r="H3320"/>
      <c r="I3320"/>
      <c r="J3320"/>
      <c r="K3320"/>
      <c r="L3320"/>
      <c r="M3320"/>
      <c r="N3320"/>
      <c r="O3320"/>
      <c r="P3320"/>
      <c r="Q3320"/>
      <c r="R3320"/>
    </row>
    <row r="3321" spans="1:18" s="16" customFormat="1" x14ac:dyDescent="0.25">
      <c r="A3321"/>
      <c r="B3321" s="18"/>
      <c r="D3321"/>
      <c r="E3321"/>
      <c r="F3321"/>
      <c r="G3321"/>
      <c r="H3321"/>
      <c r="I3321"/>
      <c r="J3321"/>
      <c r="K3321"/>
      <c r="L3321"/>
      <c r="M3321"/>
      <c r="N3321"/>
      <c r="O3321"/>
      <c r="P3321"/>
      <c r="Q3321"/>
      <c r="R3321"/>
    </row>
    <row r="3322" spans="1:18" s="16" customFormat="1" x14ac:dyDescent="0.25">
      <c r="A3322"/>
      <c r="B3322" s="18"/>
      <c r="D3322"/>
      <c r="E3322"/>
      <c r="F3322"/>
      <c r="G3322"/>
      <c r="H3322"/>
      <c r="I3322"/>
      <c r="J3322"/>
      <c r="K3322"/>
      <c r="L3322"/>
      <c r="M3322"/>
      <c r="N3322"/>
      <c r="O3322"/>
      <c r="P3322"/>
      <c r="Q3322"/>
      <c r="R3322"/>
    </row>
    <row r="3323" spans="1:18" s="16" customFormat="1" x14ac:dyDescent="0.25">
      <c r="A3323"/>
      <c r="B3323" s="18"/>
      <c r="D3323"/>
      <c r="E3323"/>
      <c r="F3323"/>
      <c r="G3323"/>
      <c r="H3323"/>
      <c r="I3323"/>
      <c r="J3323"/>
      <c r="K3323"/>
      <c r="L3323"/>
      <c r="M3323"/>
      <c r="N3323"/>
      <c r="O3323"/>
      <c r="P3323"/>
      <c r="Q3323"/>
      <c r="R3323"/>
    </row>
    <row r="3324" spans="1:18" s="16" customFormat="1" x14ac:dyDescent="0.25">
      <c r="A3324"/>
      <c r="B3324" s="18"/>
      <c r="D3324"/>
      <c r="E3324"/>
      <c r="F3324"/>
      <c r="G3324"/>
      <c r="H3324"/>
      <c r="I3324"/>
      <c r="J3324"/>
      <c r="K3324"/>
      <c r="L3324"/>
      <c r="M3324"/>
      <c r="N3324"/>
      <c r="O3324"/>
      <c r="P3324"/>
      <c r="Q3324"/>
      <c r="R3324"/>
    </row>
    <row r="3325" spans="1:18" s="16" customFormat="1" x14ac:dyDescent="0.25">
      <c r="A3325"/>
      <c r="B3325" s="18"/>
      <c r="D3325"/>
      <c r="E3325"/>
      <c r="F3325"/>
      <c r="G3325"/>
      <c r="H3325"/>
      <c r="I3325"/>
      <c r="J3325"/>
      <c r="K3325"/>
      <c r="L3325"/>
      <c r="M3325"/>
      <c r="N3325"/>
      <c r="O3325"/>
      <c r="P3325"/>
      <c r="Q3325"/>
      <c r="R3325"/>
    </row>
    <row r="3326" spans="1:18" s="16" customFormat="1" x14ac:dyDescent="0.25">
      <c r="A3326"/>
      <c r="B3326" s="18"/>
      <c r="D3326"/>
      <c r="E3326"/>
      <c r="F3326"/>
      <c r="G3326"/>
      <c r="H3326"/>
      <c r="I3326"/>
      <c r="J3326"/>
      <c r="K3326"/>
      <c r="L3326"/>
      <c r="M3326"/>
      <c r="N3326"/>
      <c r="O3326"/>
      <c r="P3326"/>
      <c r="Q3326"/>
      <c r="R3326"/>
    </row>
    <row r="3327" spans="1:18" s="16" customFormat="1" x14ac:dyDescent="0.25">
      <c r="A3327"/>
      <c r="B3327" s="18"/>
      <c r="D3327"/>
      <c r="E3327"/>
      <c r="F3327"/>
      <c r="G3327"/>
      <c r="H3327"/>
      <c r="I3327"/>
      <c r="J3327"/>
      <c r="K3327"/>
      <c r="L3327"/>
      <c r="M3327"/>
      <c r="N3327"/>
      <c r="O3327"/>
      <c r="P3327"/>
      <c r="Q3327"/>
      <c r="R3327"/>
    </row>
    <row r="3328" spans="1:18" s="16" customFormat="1" x14ac:dyDescent="0.25">
      <c r="A3328"/>
      <c r="B3328" s="18"/>
      <c r="D3328"/>
      <c r="E3328"/>
      <c r="F3328"/>
      <c r="G3328"/>
      <c r="H3328"/>
      <c r="I3328"/>
      <c r="J3328"/>
      <c r="K3328"/>
      <c r="L3328"/>
      <c r="M3328"/>
      <c r="N3328"/>
      <c r="O3328"/>
      <c r="P3328"/>
      <c r="Q3328"/>
      <c r="R3328"/>
    </row>
    <row r="3329" spans="1:18" s="16" customFormat="1" x14ac:dyDescent="0.25">
      <c r="A3329"/>
      <c r="B3329" s="18"/>
      <c r="D3329"/>
      <c r="E3329"/>
      <c r="F3329"/>
      <c r="G3329"/>
      <c r="H3329"/>
      <c r="I3329"/>
      <c r="J3329"/>
      <c r="K3329"/>
      <c r="L3329"/>
      <c r="M3329"/>
      <c r="N3329"/>
      <c r="O3329"/>
      <c r="P3329"/>
      <c r="Q3329"/>
      <c r="R3329"/>
    </row>
    <row r="3330" spans="1:18" s="16" customFormat="1" x14ac:dyDescent="0.25">
      <c r="A3330"/>
      <c r="B3330" s="18"/>
      <c r="D3330"/>
      <c r="E3330"/>
      <c r="F3330"/>
      <c r="G3330"/>
      <c r="H3330"/>
      <c r="I3330"/>
      <c r="J3330"/>
      <c r="K3330"/>
      <c r="L3330"/>
      <c r="M3330"/>
      <c r="N3330"/>
      <c r="O3330"/>
      <c r="P3330"/>
      <c r="Q3330"/>
      <c r="R3330"/>
    </row>
    <row r="3331" spans="1:18" s="16" customFormat="1" x14ac:dyDescent="0.25">
      <c r="A3331"/>
      <c r="B3331" s="18"/>
      <c r="D3331"/>
      <c r="E3331"/>
      <c r="F3331"/>
      <c r="G3331"/>
      <c r="H3331"/>
      <c r="I3331"/>
      <c r="J3331"/>
      <c r="K3331"/>
      <c r="L3331"/>
      <c r="M3331"/>
      <c r="N3331"/>
      <c r="O3331"/>
      <c r="P3331"/>
      <c r="Q3331"/>
      <c r="R3331"/>
    </row>
    <row r="3332" spans="1:18" s="16" customFormat="1" x14ac:dyDescent="0.25">
      <c r="A3332"/>
      <c r="B3332" s="18"/>
      <c r="D3332"/>
      <c r="E3332"/>
      <c r="F3332"/>
      <c r="G3332"/>
      <c r="H3332"/>
      <c r="I3332"/>
      <c r="J3332"/>
      <c r="K3332"/>
      <c r="L3332"/>
      <c r="M3332"/>
      <c r="N3332"/>
      <c r="O3332"/>
      <c r="P3332"/>
      <c r="Q3332"/>
      <c r="R3332"/>
    </row>
    <row r="3333" spans="1:18" s="16" customFormat="1" x14ac:dyDescent="0.25">
      <c r="A3333"/>
      <c r="B3333" s="18"/>
      <c r="D3333"/>
      <c r="E3333"/>
      <c r="F3333"/>
      <c r="G3333"/>
      <c r="H3333"/>
      <c r="I3333"/>
      <c r="J3333"/>
      <c r="K3333"/>
      <c r="L3333"/>
      <c r="M3333"/>
      <c r="N3333"/>
      <c r="O3333"/>
      <c r="P3333"/>
      <c r="Q3333"/>
      <c r="R3333"/>
    </row>
    <row r="3334" spans="1:18" s="16" customFormat="1" x14ac:dyDescent="0.25">
      <c r="A3334"/>
      <c r="B3334" s="18"/>
      <c r="D3334"/>
      <c r="E3334"/>
      <c r="F3334"/>
      <c r="G3334"/>
      <c r="H3334"/>
      <c r="I3334"/>
      <c r="J3334"/>
      <c r="K3334"/>
      <c r="L3334"/>
      <c r="M3334"/>
      <c r="N3334"/>
      <c r="O3334"/>
      <c r="P3334"/>
      <c r="Q3334"/>
      <c r="R3334"/>
    </row>
    <row r="3335" spans="1:18" s="16" customFormat="1" x14ac:dyDescent="0.25">
      <c r="A3335"/>
      <c r="B3335" s="18"/>
      <c r="D3335"/>
      <c r="E3335"/>
      <c r="F3335"/>
      <c r="G3335"/>
      <c r="H3335"/>
      <c r="I3335"/>
      <c r="J3335"/>
      <c r="K3335"/>
      <c r="L3335"/>
      <c r="M3335"/>
      <c r="N3335"/>
      <c r="O3335"/>
      <c r="P3335"/>
      <c r="Q3335"/>
      <c r="R3335"/>
    </row>
    <row r="3336" spans="1:18" s="16" customFormat="1" x14ac:dyDescent="0.25">
      <c r="A3336"/>
      <c r="B3336" s="18"/>
      <c r="D3336"/>
      <c r="E3336"/>
      <c r="F3336"/>
      <c r="G3336"/>
      <c r="H3336"/>
      <c r="I3336"/>
      <c r="J3336"/>
      <c r="K3336"/>
      <c r="L3336"/>
      <c r="M3336"/>
      <c r="N3336"/>
      <c r="O3336"/>
      <c r="P3336"/>
      <c r="Q3336"/>
      <c r="R3336"/>
    </row>
    <row r="3337" spans="1:18" s="16" customFormat="1" x14ac:dyDescent="0.25">
      <c r="A3337"/>
      <c r="B3337" s="18"/>
      <c r="D3337"/>
      <c r="E3337"/>
      <c r="F3337"/>
      <c r="G3337"/>
      <c r="H3337"/>
      <c r="I3337"/>
      <c r="J3337"/>
      <c r="K3337"/>
      <c r="L3337"/>
      <c r="M3337"/>
      <c r="N3337"/>
      <c r="O3337"/>
      <c r="P3337"/>
      <c r="Q3337"/>
      <c r="R3337"/>
    </row>
    <row r="3338" spans="1:18" s="16" customFormat="1" x14ac:dyDescent="0.25">
      <c r="A3338"/>
      <c r="B3338" s="18"/>
      <c r="D3338"/>
      <c r="E3338"/>
      <c r="F3338"/>
      <c r="G3338"/>
      <c r="H3338"/>
      <c r="I3338"/>
      <c r="J3338"/>
      <c r="K3338"/>
      <c r="L3338"/>
      <c r="M3338"/>
      <c r="N3338"/>
      <c r="O3338"/>
      <c r="P3338"/>
      <c r="Q3338"/>
      <c r="R3338"/>
    </row>
    <row r="3339" spans="1:18" s="16" customFormat="1" x14ac:dyDescent="0.25">
      <c r="A3339"/>
      <c r="B3339" s="18"/>
      <c r="D3339"/>
      <c r="E3339"/>
      <c r="F3339"/>
      <c r="G3339"/>
      <c r="H3339"/>
      <c r="I3339"/>
      <c r="J3339"/>
      <c r="K3339"/>
      <c r="L3339"/>
      <c r="M3339"/>
      <c r="N3339"/>
      <c r="O3339"/>
      <c r="P3339"/>
      <c r="Q3339"/>
      <c r="R3339"/>
    </row>
    <row r="3340" spans="1:18" s="16" customFormat="1" x14ac:dyDescent="0.25">
      <c r="A3340"/>
      <c r="B3340" s="18"/>
      <c r="D3340"/>
      <c r="E3340"/>
      <c r="F3340"/>
      <c r="G3340"/>
      <c r="H3340"/>
      <c r="I3340"/>
      <c r="J3340"/>
      <c r="K3340"/>
      <c r="L3340"/>
      <c r="M3340"/>
      <c r="N3340"/>
      <c r="O3340"/>
      <c r="P3340"/>
      <c r="Q3340"/>
      <c r="R3340"/>
    </row>
    <row r="3341" spans="1:18" s="16" customFormat="1" x14ac:dyDescent="0.25">
      <c r="A3341"/>
      <c r="B3341" s="18"/>
      <c r="D3341"/>
      <c r="E3341"/>
      <c r="F3341"/>
      <c r="G3341"/>
      <c r="H3341"/>
      <c r="I3341"/>
      <c r="J3341"/>
      <c r="K3341"/>
      <c r="L3341"/>
      <c r="M3341"/>
      <c r="N3341"/>
      <c r="O3341"/>
      <c r="P3341"/>
      <c r="Q3341"/>
      <c r="R3341"/>
    </row>
    <row r="3342" spans="1:18" s="16" customFormat="1" x14ac:dyDescent="0.25">
      <c r="A3342"/>
      <c r="B3342" s="18"/>
      <c r="D3342"/>
      <c r="E3342"/>
      <c r="F3342"/>
      <c r="G3342"/>
      <c r="H3342"/>
      <c r="I3342"/>
      <c r="J3342"/>
      <c r="K3342"/>
      <c r="L3342"/>
      <c r="M3342"/>
      <c r="N3342"/>
      <c r="O3342"/>
      <c r="P3342"/>
      <c r="Q3342"/>
      <c r="R3342"/>
    </row>
    <row r="3343" spans="1:18" s="16" customFormat="1" x14ac:dyDescent="0.25">
      <c r="A3343"/>
      <c r="B3343" s="18"/>
      <c r="D3343"/>
      <c r="E3343"/>
      <c r="F3343"/>
      <c r="G3343"/>
      <c r="H3343"/>
      <c r="I3343"/>
      <c r="J3343"/>
      <c r="K3343"/>
      <c r="L3343"/>
      <c r="M3343"/>
      <c r="N3343"/>
      <c r="O3343"/>
      <c r="P3343"/>
      <c r="Q3343"/>
      <c r="R3343"/>
    </row>
    <row r="3344" spans="1:18" s="16" customFormat="1" x14ac:dyDescent="0.25">
      <c r="A3344"/>
      <c r="B3344" s="18"/>
      <c r="D3344"/>
      <c r="E3344"/>
      <c r="F3344"/>
      <c r="G3344"/>
      <c r="H3344"/>
      <c r="I3344"/>
      <c r="J3344"/>
      <c r="K3344"/>
      <c r="L3344"/>
      <c r="M3344"/>
      <c r="N3344"/>
      <c r="O3344"/>
      <c r="P3344"/>
      <c r="Q3344"/>
      <c r="R3344"/>
    </row>
    <row r="3345" spans="1:18" s="16" customFormat="1" x14ac:dyDescent="0.25">
      <c r="A3345"/>
      <c r="B3345" s="18"/>
      <c r="D3345"/>
      <c r="E3345"/>
      <c r="F3345"/>
      <c r="G3345"/>
      <c r="H3345"/>
      <c r="I3345"/>
      <c r="J3345"/>
      <c r="K3345"/>
      <c r="L3345"/>
      <c r="M3345"/>
      <c r="N3345"/>
      <c r="O3345"/>
      <c r="P3345"/>
      <c r="Q3345"/>
      <c r="R3345"/>
    </row>
    <row r="3346" spans="1:18" s="16" customFormat="1" x14ac:dyDescent="0.25">
      <c r="A3346"/>
      <c r="B3346" s="18"/>
      <c r="D3346"/>
      <c r="E3346"/>
      <c r="F3346"/>
      <c r="G3346"/>
      <c r="H3346"/>
      <c r="I3346"/>
      <c r="J3346"/>
      <c r="K3346"/>
      <c r="L3346"/>
      <c r="M3346"/>
      <c r="N3346"/>
      <c r="O3346"/>
      <c r="P3346"/>
      <c r="Q3346"/>
      <c r="R3346"/>
    </row>
    <row r="3347" spans="1:18" s="16" customFormat="1" x14ac:dyDescent="0.25">
      <c r="A3347"/>
      <c r="B3347" s="18"/>
      <c r="D3347"/>
      <c r="E3347"/>
      <c r="F3347"/>
      <c r="G3347"/>
      <c r="H3347"/>
      <c r="I3347"/>
      <c r="J3347"/>
      <c r="K3347"/>
      <c r="L3347"/>
      <c r="M3347"/>
      <c r="N3347"/>
      <c r="O3347"/>
      <c r="P3347"/>
      <c r="Q3347"/>
      <c r="R3347"/>
    </row>
    <row r="3348" spans="1:18" s="16" customFormat="1" x14ac:dyDescent="0.25">
      <c r="A3348"/>
      <c r="B3348" s="18"/>
      <c r="D3348"/>
      <c r="E3348"/>
      <c r="F3348"/>
      <c r="G3348"/>
      <c r="H3348"/>
      <c r="I3348"/>
      <c r="J3348"/>
      <c r="K3348"/>
      <c r="L3348"/>
      <c r="M3348"/>
      <c r="N3348"/>
      <c r="O3348"/>
      <c r="P3348"/>
      <c r="Q3348"/>
      <c r="R3348"/>
    </row>
    <row r="3349" spans="1:18" s="16" customFormat="1" x14ac:dyDescent="0.25">
      <c r="A3349"/>
      <c r="B3349" s="18"/>
      <c r="D3349"/>
      <c r="E3349"/>
      <c r="F3349"/>
      <c r="G3349"/>
      <c r="H3349"/>
      <c r="I3349"/>
      <c r="J3349"/>
      <c r="K3349"/>
      <c r="L3349"/>
      <c r="M3349"/>
      <c r="N3349"/>
      <c r="O3349"/>
      <c r="P3349"/>
      <c r="Q3349"/>
      <c r="R3349"/>
    </row>
    <row r="3350" spans="1:18" s="16" customFormat="1" x14ac:dyDescent="0.25">
      <c r="A3350"/>
      <c r="B3350" s="18"/>
      <c r="D3350"/>
      <c r="E3350"/>
      <c r="F3350"/>
      <c r="G3350"/>
      <c r="H3350"/>
      <c r="I3350"/>
      <c r="J3350"/>
      <c r="K3350"/>
      <c r="L3350"/>
      <c r="M3350"/>
      <c r="N3350"/>
      <c r="O3350"/>
      <c r="P3350"/>
      <c r="Q3350"/>
      <c r="R3350"/>
    </row>
    <row r="3351" spans="1:18" s="16" customFormat="1" x14ac:dyDescent="0.25">
      <c r="A3351"/>
      <c r="B3351" s="18"/>
      <c r="D3351"/>
      <c r="E3351"/>
      <c r="F3351"/>
      <c r="G3351"/>
      <c r="H3351"/>
      <c r="I3351"/>
      <c r="J3351"/>
      <c r="K3351"/>
      <c r="L3351"/>
      <c r="M3351"/>
      <c r="N3351"/>
      <c r="O3351"/>
      <c r="P3351"/>
      <c r="Q3351"/>
      <c r="R3351"/>
    </row>
    <row r="3352" spans="1:18" s="16" customFormat="1" x14ac:dyDescent="0.25">
      <c r="A3352"/>
      <c r="B3352" s="18"/>
      <c r="D3352"/>
      <c r="E3352"/>
      <c r="F3352"/>
      <c r="G3352"/>
      <c r="H3352"/>
      <c r="I3352"/>
      <c r="J3352"/>
      <c r="K3352"/>
      <c r="L3352"/>
      <c r="M3352"/>
      <c r="N3352"/>
      <c r="O3352"/>
      <c r="P3352"/>
      <c r="Q3352"/>
      <c r="R3352"/>
    </row>
    <row r="3353" spans="1:18" s="16" customFormat="1" x14ac:dyDescent="0.25">
      <c r="A3353"/>
      <c r="B3353" s="18"/>
      <c r="D3353"/>
      <c r="E3353"/>
      <c r="F3353"/>
      <c r="G3353"/>
      <c r="H3353"/>
      <c r="I3353"/>
      <c r="J3353"/>
      <c r="K3353"/>
      <c r="L3353"/>
      <c r="M3353"/>
      <c r="N3353"/>
      <c r="O3353"/>
      <c r="P3353"/>
      <c r="Q3353"/>
      <c r="R3353"/>
    </row>
    <row r="3354" spans="1:18" s="16" customFormat="1" x14ac:dyDescent="0.25">
      <c r="A3354"/>
      <c r="B3354" s="18"/>
      <c r="D3354"/>
      <c r="E3354"/>
      <c r="F3354"/>
      <c r="G3354"/>
      <c r="H3354"/>
      <c r="I3354"/>
      <c r="J3354"/>
      <c r="K3354"/>
      <c r="L3354"/>
      <c r="M3354"/>
      <c r="N3354"/>
      <c r="O3354"/>
      <c r="P3354"/>
      <c r="Q3354"/>
      <c r="R3354"/>
    </row>
    <row r="3355" spans="1:18" s="16" customFormat="1" x14ac:dyDescent="0.25">
      <c r="A3355"/>
      <c r="B3355" s="18"/>
      <c r="D3355"/>
      <c r="E3355"/>
      <c r="F3355"/>
      <c r="G3355"/>
      <c r="H3355"/>
      <c r="I3355"/>
      <c r="J3355"/>
      <c r="K3355"/>
      <c r="L3355"/>
      <c r="M3355"/>
      <c r="N3355"/>
      <c r="O3355"/>
      <c r="P3355"/>
      <c r="Q3355"/>
      <c r="R3355"/>
    </row>
    <row r="3356" spans="1:18" s="16" customFormat="1" x14ac:dyDescent="0.25">
      <c r="A3356"/>
      <c r="B3356" s="18"/>
      <c r="D3356"/>
      <c r="E3356"/>
      <c r="F3356"/>
      <c r="G3356"/>
      <c r="H3356"/>
      <c r="I3356"/>
      <c r="J3356"/>
      <c r="K3356"/>
      <c r="L3356"/>
      <c r="M3356"/>
      <c r="N3356"/>
      <c r="O3356"/>
      <c r="P3356"/>
      <c r="Q3356"/>
      <c r="R3356"/>
    </row>
    <row r="3357" spans="1:18" s="16" customFormat="1" x14ac:dyDescent="0.25">
      <c r="A3357"/>
      <c r="B3357" s="18"/>
      <c r="D3357"/>
      <c r="E3357"/>
      <c r="F3357"/>
      <c r="G3357"/>
      <c r="H3357"/>
      <c r="I3357"/>
      <c r="J3357"/>
      <c r="K3357"/>
      <c r="L3357"/>
      <c r="M3357"/>
      <c r="N3357"/>
      <c r="O3357"/>
      <c r="P3357"/>
      <c r="Q3357"/>
      <c r="R3357"/>
    </row>
    <row r="3358" spans="1:18" s="16" customFormat="1" x14ac:dyDescent="0.25">
      <c r="A3358"/>
      <c r="B3358" s="18"/>
      <c r="D3358"/>
      <c r="E3358"/>
      <c r="F3358"/>
      <c r="G3358"/>
      <c r="H3358"/>
      <c r="I3358"/>
      <c r="J3358"/>
      <c r="K3358"/>
      <c r="L3358"/>
      <c r="M3358"/>
      <c r="N3358"/>
      <c r="O3358"/>
      <c r="P3358"/>
      <c r="Q3358"/>
      <c r="R3358"/>
    </row>
    <row r="3359" spans="1:18" s="16" customFormat="1" x14ac:dyDescent="0.25">
      <c r="A3359"/>
      <c r="B3359" s="18"/>
      <c r="D3359"/>
      <c r="E3359"/>
      <c r="F3359"/>
      <c r="G3359"/>
      <c r="H3359"/>
      <c r="I3359"/>
      <c r="J3359"/>
      <c r="K3359"/>
      <c r="L3359"/>
      <c r="M3359"/>
      <c r="N3359"/>
      <c r="O3359"/>
      <c r="P3359"/>
      <c r="Q3359"/>
      <c r="R3359"/>
    </row>
    <row r="3360" spans="1:18" s="16" customFormat="1" x14ac:dyDescent="0.25">
      <c r="A3360"/>
      <c r="B3360" s="18"/>
      <c r="D3360"/>
      <c r="E3360"/>
      <c r="F3360"/>
      <c r="G3360"/>
      <c r="H3360"/>
      <c r="I3360"/>
      <c r="J3360"/>
      <c r="K3360"/>
      <c r="L3360"/>
      <c r="M3360"/>
      <c r="N3360"/>
      <c r="O3360"/>
      <c r="P3360"/>
      <c r="Q3360"/>
      <c r="R3360"/>
    </row>
    <row r="3361" spans="1:18" s="16" customFormat="1" x14ac:dyDescent="0.25">
      <c r="A3361"/>
      <c r="B3361" s="18"/>
      <c r="D3361"/>
      <c r="E3361"/>
      <c r="F3361"/>
      <c r="G3361"/>
      <c r="H3361"/>
      <c r="I3361"/>
      <c r="J3361"/>
      <c r="K3361"/>
      <c r="L3361"/>
      <c r="M3361"/>
      <c r="N3361"/>
      <c r="O3361"/>
      <c r="P3361"/>
      <c r="Q3361"/>
      <c r="R3361"/>
    </row>
    <row r="3362" spans="1:18" s="16" customFormat="1" x14ac:dyDescent="0.25">
      <c r="A3362"/>
      <c r="B3362" s="17"/>
      <c r="D3362"/>
      <c r="E3362"/>
      <c r="F3362"/>
      <c r="G3362"/>
      <c r="H3362"/>
      <c r="I3362"/>
      <c r="J3362"/>
      <c r="K3362"/>
      <c r="L3362"/>
      <c r="M3362"/>
      <c r="N3362"/>
      <c r="O3362"/>
      <c r="P3362"/>
      <c r="Q3362"/>
      <c r="R3362"/>
    </row>
    <row r="3363" spans="1:18" s="16" customFormat="1" x14ac:dyDescent="0.25">
      <c r="A3363"/>
      <c r="B3363" s="18"/>
      <c r="D3363"/>
      <c r="E3363"/>
      <c r="F3363"/>
      <c r="G3363"/>
      <c r="H3363"/>
      <c r="I3363"/>
      <c r="J3363"/>
      <c r="K3363"/>
      <c r="L3363"/>
      <c r="M3363"/>
      <c r="N3363"/>
      <c r="O3363"/>
      <c r="P3363"/>
      <c r="Q3363"/>
      <c r="R3363"/>
    </row>
    <row r="3364" spans="1:18" s="16" customFormat="1" x14ac:dyDescent="0.25">
      <c r="A3364"/>
      <c r="B3364" s="18"/>
      <c r="D3364"/>
      <c r="E3364"/>
      <c r="F3364"/>
      <c r="G3364"/>
      <c r="H3364"/>
      <c r="I3364"/>
      <c r="J3364"/>
      <c r="K3364"/>
      <c r="L3364"/>
      <c r="M3364"/>
      <c r="N3364"/>
      <c r="O3364"/>
      <c r="P3364"/>
      <c r="Q3364"/>
      <c r="R3364"/>
    </row>
    <row r="3365" spans="1:18" s="16" customFormat="1" x14ac:dyDescent="0.25">
      <c r="A3365"/>
      <c r="B3365" s="18"/>
      <c r="D3365"/>
      <c r="E3365"/>
      <c r="F3365"/>
      <c r="G3365"/>
      <c r="H3365"/>
      <c r="I3365"/>
      <c r="J3365"/>
      <c r="K3365"/>
      <c r="L3365"/>
      <c r="M3365"/>
      <c r="N3365"/>
      <c r="O3365"/>
      <c r="P3365"/>
      <c r="Q3365"/>
      <c r="R3365"/>
    </row>
    <row r="3366" spans="1:18" s="16" customFormat="1" x14ac:dyDescent="0.25">
      <c r="A3366"/>
      <c r="B3366" s="18"/>
      <c r="D3366"/>
      <c r="E3366"/>
      <c r="F3366"/>
      <c r="G3366"/>
      <c r="H3366"/>
      <c r="I3366"/>
      <c r="J3366"/>
      <c r="K3366"/>
      <c r="L3366"/>
      <c r="M3366"/>
      <c r="N3366"/>
      <c r="O3366"/>
      <c r="P3366"/>
      <c r="Q3366"/>
      <c r="R3366"/>
    </row>
    <row r="3367" spans="1:18" s="16" customFormat="1" x14ac:dyDescent="0.25">
      <c r="A3367"/>
      <c r="B3367" s="18"/>
      <c r="D3367"/>
      <c r="E3367"/>
      <c r="F3367"/>
      <c r="G3367"/>
      <c r="H3367"/>
      <c r="I3367"/>
      <c r="J3367"/>
      <c r="K3367"/>
      <c r="L3367"/>
      <c r="M3367"/>
      <c r="N3367"/>
      <c r="O3367"/>
      <c r="P3367"/>
      <c r="Q3367"/>
      <c r="R3367"/>
    </row>
    <row r="3368" spans="1:18" s="16" customFormat="1" x14ac:dyDescent="0.25">
      <c r="A3368"/>
      <c r="B3368" s="18"/>
      <c r="D3368"/>
      <c r="E3368"/>
      <c r="F3368"/>
      <c r="G3368"/>
      <c r="H3368"/>
      <c r="I3368"/>
      <c r="J3368"/>
      <c r="K3368"/>
      <c r="L3368"/>
      <c r="M3368"/>
      <c r="N3368"/>
      <c r="O3368"/>
      <c r="P3368"/>
      <c r="Q3368"/>
      <c r="R3368"/>
    </row>
    <row r="3369" spans="1:18" s="16" customFormat="1" x14ac:dyDescent="0.25">
      <c r="A3369"/>
      <c r="B3369" s="18"/>
      <c r="D3369"/>
      <c r="E3369"/>
      <c r="F3369"/>
      <c r="G3369"/>
      <c r="H3369"/>
      <c r="I3369"/>
      <c r="J3369"/>
      <c r="K3369"/>
      <c r="L3369"/>
      <c r="M3369"/>
      <c r="N3369"/>
      <c r="O3369"/>
      <c r="P3369"/>
      <c r="Q3369"/>
      <c r="R3369"/>
    </row>
    <row r="3370" spans="1:18" s="16" customFormat="1" x14ac:dyDescent="0.25">
      <c r="A3370"/>
      <c r="B3370" s="18"/>
      <c r="D3370"/>
      <c r="E3370"/>
      <c r="F3370"/>
      <c r="G3370"/>
      <c r="H3370"/>
      <c r="I3370"/>
      <c r="J3370"/>
      <c r="K3370"/>
      <c r="L3370"/>
      <c r="M3370"/>
      <c r="N3370"/>
      <c r="O3370"/>
      <c r="P3370"/>
      <c r="Q3370"/>
      <c r="R3370"/>
    </row>
    <row r="3371" spans="1:18" s="16" customFormat="1" x14ac:dyDescent="0.25">
      <c r="A3371"/>
      <c r="B3371" s="18"/>
      <c r="D3371"/>
      <c r="E3371"/>
      <c r="F3371"/>
      <c r="G3371"/>
      <c r="H3371"/>
      <c r="I3371"/>
      <c r="J3371"/>
      <c r="K3371"/>
      <c r="L3371"/>
      <c r="M3371"/>
      <c r="N3371"/>
      <c r="O3371"/>
      <c r="P3371"/>
      <c r="Q3371"/>
      <c r="R3371"/>
    </row>
    <row r="3372" spans="1:18" s="16" customFormat="1" x14ac:dyDescent="0.25">
      <c r="A3372"/>
      <c r="B3372" s="18"/>
      <c r="D3372"/>
      <c r="E3372"/>
      <c r="F3372"/>
      <c r="G3372"/>
      <c r="H3372"/>
      <c r="I3372"/>
      <c r="J3372"/>
      <c r="K3372"/>
      <c r="L3372"/>
      <c r="M3372"/>
      <c r="N3372"/>
      <c r="O3372"/>
      <c r="P3372"/>
      <c r="Q3372"/>
      <c r="R3372"/>
    </row>
    <row r="3373" spans="1:18" s="16" customFormat="1" x14ac:dyDescent="0.25">
      <c r="A3373"/>
      <c r="B3373" s="18"/>
      <c r="D3373"/>
      <c r="E3373"/>
      <c r="F3373"/>
      <c r="G3373"/>
      <c r="H3373"/>
      <c r="I3373"/>
      <c r="J3373"/>
      <c r="K3373"/>
      <c r="L3373"/>
      <c r="M3373"/>
      <c r="N3373"/>
      <c r="O3373"/>
      <c r="P3373"/>
      <c r="Q3373"/>
      <c r="R3373"/>
    </row>
    <row r="3374" spans="1:18" s="16" customFormat="1" x14ac:dyDescent="0.25">
      <c r="A3374"/>
      <c r="B3374" s="18"/>
      <c r="D3374"/>
      <c r="E3374"/>
      <c r="F3374"/>
      <c r="G3374"/>
      <c r="H3374"/>
      <c r="I3374"/>
      <c r="J3374"/>
      <c r="K3374"/>
      <c r="L3374"/>
      <c r="M3374"/>
      <c r="N3374"/>
      <c r="O3374"/>
      <c r="P3374"/>
      <c r="Q3374"/>
      <c r="R3374"/>
    </row>
    <row r="3375" spans="1:18" s="16" customFormat="1" x14ac:dyDescent="0.25">
      <c r="A3375"/>
      <c r="B3375" s="18"/>
      <c r="D3375"/>
      <c r="E3375"/>
      <c r="F3375"/>
      <c r="G3375"/>
      <c r="H3375"/>
      <c r="I3375"/>
      <c r="J3375"/>
      <c r="K3375"/>
      <c r="L3375"/>
      <c r="M3375"/>
      <c r="N3375"/>
      <c r="O3375"/>
      <c r="P3375"/>
      <c r="Q3375"/>
      <c r="R3375"/>
    </row>
    <row r="3376" spans="1:18" s="16" customFormat="1" x14ac:dyDescent="0.25">
      <c r="A3376"/>
      <c r="B3376" s="18"/>
      <c r="D3376"/>
      <c r="E3376"/>
      <c r="F3376"/>
      <c r="G3376"/>
      <c r="H3376"/>
      <c r="I3376"/>
      <c r="J3376"/>
      <c r="K3376"/>
      <c r="L3376"/>
      <c r="M3376"/>
      <c r="N3376"/>
      <c r="O3376"/>
      <c r="P3376"/>
      <c r="Q3376"/>
      <c r="R3376"/>
    </row>
    <row r="3377" spans="1:18" s="16" customFormat="1" x14ac:dyDescent="0.25">
      <c r="A3377"/>
      <c r="B3377" s="18"/>
      <c r="D3377"/>
      <c r="E3377"/>
      <c r="F3377"/>
      <c r="G3377"/>
      <c r="H3377"/>
      <c r="I3377"/>
      <c r="J3377"/>
      <c r="K3377"/>
      <c r="L3377"/>
      <c r="M3377"/>
      <c r="N3377"/>
      <c r="O3377"/>
      <c r="P3377"/>
      <c r="Q3377"/>
      <c r="R3377"/>
    </row>
    <row r="3378" spans="1:18" s="16" customFormat="1" x14ac:dyDescent="0.25">
      <c r="A3378"/>
      <c r="B3378" s="18"/>
      <c r="D3378"/>
      <c r="E3378"/>
      <c r="F3378"/>
      <c r="G3378"/>
      <c r="H3378"/>
      <c r="I3378"/>
      <c r="J3378"/>
      <c r="K3378"/>
      <c r="L3378"/>
      <c r="M3378"/>
      <c r="N3378"/>
      <c r="O3378"/>
      <c r="P3378"/>
      <c r="Q3378"/>
      <c r="R3378"/>
    </row>
    <row r="3379" spans="1:18" s="16" customFormat="1" x14ac:dyDescent="0.25">
      <c r="A3379"/>
      <c r="B3379" s="18"/>
      <c r="D3379"/>
      <c r="E3379"/>
      <c r="F3379"/>
      <c r="G3379"/>
      <c r="H3379"/>
      <c r="I3379"/>
      <c r="J3379"/>
      <c r="K3379"/>
      <c r="L3379"/>
      <c r="M3379"/>
      <c r="N3379"/>
      <c r="O3379"/>
      <c r="P3379"/>
      <c r="Q3379"/>
      <c r="R3379"/>
    </row>
    <row r="3380" spans="1:18" s="16" customFormat="1" x14ac:dyDescent="0.25">
      <c r="A3380"/>
      <c r="B3380" s="18"/>
      <c r="D3380"/>
      <c r="E3380"/>
      <c r="F3380"/>
      <c r="G3380"/>
      <c r="H3380"/>
      <c r="I3380"/>
      <c r="J3380"/>
      <c r="K3380"/>
      <c r="L3380"/>
      <c r="M3380"/>
      <c r="N3380"/>
      <c r="O3380"/>
      <c r="P3380"/>
      <c r="Q3380"/>
      <c r="R3380"/>
    </row>
    <row r="3381" spans="1:18" s="16" customFormat="1" x14ac:dyDescent="0.25">
      <c r="A3381"/>
      <c r="B3381" s="18"/>
      <c r="D3381"/>
      <c r="E3381"/>
      <c r="F3381"/>
      <c r="G3381"/>
      <c r="H3381"/>
      <c r="I3381"/>
      <c r="J3381"/>
      <c r="K3381"/>
      <c r="L3381"/>
      <c r="M3381"/>
      <c r="N3381"/>
      <c r="O3381"/>
      <c r="P3381"/>
      <c r="Q3381"/>
      <c r="R3381"/>
    </row>
    <row r="3382" spans="1:18" s="16" customFormat="1" x14ac:dyDescent="0.25">
      <c r="A3382"/>
      <c r="B3382" s="18"/>
      <c r="D3382"/>
      <c r="E3382"/>
      <c r="F3382"/>
      <c r="G3382"/>
      <c r="H3382"/>
      <c r="I3382"/>
      <c r="J3382"/>
      <c r="K3382"/>
      <c r="L3382"/>
      <c r="M3382"/>
      <c r="N3382"/>
      <c r="O3382"/>
      <c r="P3382"/>
      <c r="Q3382"/>
      <c r="R3382"/>
    </row>
    <row r="3383" spans="1:18" s="16" customFormat="1" x14ac:dyDescent="0.25">
      <c r="A3383"/>
      <c r="B3383" s="18"/>
      <c r="D3383"/>
      <c r="E3383"/>
      <c r="F3383"/>
      <c r="G3383"/>
      <c r="H3383"/>
      <c r="I3383"/>
      <c r="J3383"/>
      <c r="K3383"/>
      <c r="L3383"/>
      <c r="M3383"/>
      <c r="N3383"/>
      <c r="O3383"/>
      <c r="P3383"/>
      <c r="Q3383"/>
      <c r="R3383"/>
    </row>
    <row r="3384" spans="1:18" s="16" customFormat="1" x14ac:dyDescent="0.25">
      <c r="A3384"/>
      <c r="B3384" s="18"/>
      <c r="D3384"/>
      <c r="E3384"/>
      <c r="F3384"/>
      <c r="G3384"/>
      <c r="H3384"/>
      <c r="I3384"/>
      <c r="J3384"/>
      <c r="K3384"/>
      <c r="L3384"/>
      <c r="M3384"/>
      <c r="N3384"/>
      <c r="O3384"/>
      <c r="P3384"/>
      <c r="Q3384"/>
      <c r="R3384"/>
    </row>
    <row r="3385" spans="1:18" s="16" customFormat="1" x14ac:dyDescent="0.25">
      <c r="A3385"/>
      <c r="B3385" s="18"/>
      <c r="D3385"/>
      <c r="E3385"/>
      <c r="F3385"/>
      <c r="G3385"/>
      <c r="H3385"/>
      <c r="I3385"/>
      <c r="J3385"/>
      <c r="K3385"/>
      <c r="L3385"/>
      <c r="M3385"/>
      <c r="N3385"/>
      <c r="O3385"/>
      <c r="P3385"/>
      <c r="Q3385"/>
      <c r="R3385"/>
    </row>
    <row r="3386" spans="1:18" s="16" customFormat="1" x14ac:dyDescent="0.25">
      <c r="A3386"/>
      <c r="B3386" s="18"/>
      <c r="D3386"/>
      <c r="E3386"/>
      <c r="F3386"/>
      <c r="G3386"/>
      <c r="H3386"/>
      <c r="I3386"/>
      <c r="J3386"/>
      <c r="K3386"/>
      <c r="L3386"/>
      <c r="M3386"/>
      <c r="N3386"/>
      <c r="O3386"/>
      <c r="P3386"/>
      <c r="Q3386"/>
      <c r="R3386"/>
    </row>
    <row r="3387" spans="1:18" s="16" customFormat="1" x14ac:dyDescent="0.25">
      <c r="A3387"/>
      <c r="B3387" s="18"/>
      <c r="D3387"/>
      <c r="E3387"/>
      <c r="F3387"/>
      <c r="G3387"/>
      <c r="H3387"/>
      <c r="I3387"/>
      <c r="J3387"/>
      <c r="K3387"/>
      <c r="L3387"/>
      <c r="M3387"/>
      <c r="N3387"/>
      <c r="O3387"/>
      <c r="P3387"/>
      <c r="Q3387"/>
      <c r="R3387"/>
    </row>
    <row r="3388" spans="1:18" s="16" customFormat="1" x14ac:dyDescent="0.25">
      <c r="A3388"/>
      <c r="B3388" s="18"/>
      <c r="D3388"/>
      <c r="E3388"/>
      <c r="F3388"/>
      <c r="G3388"/>
      <c r="H3388"/>
      <c r="I3388"/>
      <c r="J3388"/>
      <c r="K3388"/>
      <c r="L3388"/>
      <c r="M3388"/>
      <c r="N3388"/>
      <c r="O3388"/>
      <c r="P3388"/>
      <c r="Q3388"/>
      <c r="R3388"/>
    </row>
    <row r="3389" spans="1:18" s="16" customFormat="1" x14ac:dyDescent="0.25">
      <c r="A3389"/>
      <c r="B3389" s="18"/>
      <c r="D3389"/>
      <c r="E3389"/>
      <c r="F3389"/>
      <c r="G3389"/>
      <c r="H3389"/>
      <c r="I3389"/>
      <c r="J3389"/>
      <c r="K3389"/>
      <c r="L3389"/>
      <c r="M3389"/>
      <c r="N3389"/>
      <c r="O3389"/>
      <c r="P3389"/>
      <c r="Q3389"/>
      <c r="R3389"/>
    </row>
    <row r="3390" spans="1:18" s="16" customFormat="1" x14ac:dyDescent="0.25">
      <c r="A3390"/>
      <c r="B3390" s="18"/>
      <c r="D3390"/>
      <c r="E3390"/>
      <c r="F3390"/>
      <c r="G3390"/>
      <c r="H3390"/>
      <c r="I3390"/>
      <c r="J3390"/>
      <c r="K3390"/>
      <c r="L3390"/>
      <c r="M3390"/>
      <c r="N3390"/>
      <c r="O3390"/>
      <c r="P3390"/>
      <c r="Q3390"/>
      <c r="R3390"/>
    </row>
    <row r="3391" spans="1:18" s="16" customFormat="1" x14ac:dyDescent="0.25">
      <c r="A3391"/>
      <c r="B3391" s="18"/>
      <c r="D3391"/>
      <c r="E3391"/>
      <c r="F3391"/>
      <c r="G3391"/>
      <c r="H3391"/>
      <c r="I3391"/>
      <c r="J3391"/>
      <c r="K3391"/>
      <c r="L3391"/>
      <c r="M3391"/>
      <c r="N3391"/>
      <c r="O3391"/>
      <c r="P3391"/>
      <c r="Q3391"/>
      <c r="R3391"/>
    </row>
    <row r="3392" spans="1:18" s="16" customFormat="1" x14ac:dyDescent="0.25">
      <c r="A3392"/>
      <c r="B3392" s="18"/>
      <c r="D3392"/>
      <c r="E3392"/>
      <c r="F3392"/>
      <c r="G3392"/>
      <c r="H3392"/>
      <c r="I3392"/>
      <c r="J3392"/>
      <c r="K3392"/>
      <c r="L3392"/>
      <c r="M3392"/>
      <c r="N3392"/>
      <c r="O3392"/>
      <c r="P3392"/>
      <c r="Q3392"/>
      <c r="R3392"/>
    </row>
    <row r="3393" spans="1:18" s="16" customFormat="1" x14ac:dyDescent="0.25">
      <c r="A3393"/>
      <c r="B3393" s="18"/>
      <c r="D3393"/>
      <c r="E3393"/>
      <c r="F3393"/>
      <c r="G3393"/>
      <c r="H3393"/>
      <c r="I3393"/>
      <c r="J3393"/>
      <c r="K3393"/>
      <c r="L3393"/>
      <c r="M3393"/>
      <c r="N3393"/>
      <c r="O3393"/>
      <c r="P3393"/>
      <c r="Q3393"/>
      <c r="R3393"/>
    </row>
    <row r="3394" spans="1:18" s="16" customFormat="1" x14ac:dyDescent="0.25">
      <c r="A3394"/>
      <c r="B3394" s="18"/>
      <c r="D3394"/>
      <c r="E3394"/>
      <c r="F3394"/>
      <c r="G3394"/>
      <c r="H3394"/>
      <c r="I3394"/>
      <c r="J3394"/>
      <c r="K3394"/>
      <c r="L3394"/>
      <c r="M3394"/>
      <c r="N3394"/>
      <c r="O3394"/>
      <c r="P3394"/>
      <c r="Q3394"/>
      <c r="R3394"/>
    </row>
    <row r="3395" spans="1:18" s="16" customFormat="1" x14ac:dyDescent="0.25">
      <c r="A3395"/>
      <c r="B3395" s="18"/>
      <c r="D3395"/>
      <c r="E3395"/>
      <c r="F3395"/>
      <c r="G3395"/>
      <c r="H3395"/>
      <c r="I3395"/>
      <c r="J3395"/>
      <c r="K3395"/>
      <c r="L3395"/>
      <c r="M3395"/>
      <c r="N3395"/>
      <c r="O3395"/>
      <c r="P3395"/>
      <c r="Q3395"/>
      <c r="R3395"/>
    </row>
    <row r="3396" spans="1:18" s="16" customFormat="1" x14ac:dyDescent="0.25">
      <c r="A3396"/>
      <c r="B3396" s="18"/>
      <c r="D3396"/>
      <c r="E3396"/>
      <c r="F3396"/>
      <c r="G3396"/>
      <c r="H3396"/>
      <c r="I3396"/>
      <c r="J3396"/>
      <c r="K3396"/>
      <c r="L3396"/>
      <c r="M3396"/>
      <c r="N3396"/>
      <c r="O3396"/>
      <c r="P3396"/>
      <c r="Q3396"/>
      <c r="R3396"/>
    </row>
    <row r="3397" spans="1:18" s="16" customFormat="1" x14ac:dyDescent="0.25">
      <c r="A3397"/>
      <c r="B3397" s="18"/>
      <c r="D3397"/>
      <c r="E3397"/>
      <c r="F3397"/>
      <c r="G3397"/>
      <c r="H3397"/>
      <c r="I3397"/>
      <c r="J3397"/>
      <c r="K3397"/>
      <c r="L3397"/>
      <c r="M3397"/>
      <c r="N3397"/>
      <c r="O3397"/>
      <c r="P3397"/>
      <c r="Q3397"/>
      <c r="R3397"/>
    </row>
    <row r="3398" spans="1:18" s="16" customFormat="1" x14ac:dyDescent="0.25">
      <c r="A3398"/>
      <c r="B3398" s="18"/>
      <c r="D3398"/>
      <c r="E3398"/>
      <c r="F3398"/>
      <c r="G3398"/>
      <c r="H3398"/>
      <c r="I3398"/>
      <c r="J3398"/>
      <c r="K3398"/>
      <c r="L3398"/>
      <c r="M3398"/>
      <c r="N3398"/>
      <c r="O3398"/>
      <c r="P3398"/>
      <c r="Q3398"/>
      <c r="R3398"/>
    </row>
    <row r="3399" spans="1:18" s="16" customFormat="1" x14ac:dyDescent="0.25">
      <c r="A3399"/>
      <c r="B3399" s="18"/>
      <c r="D3399"/>
      <c r="E3399"/>
      <c r="F3399"/>
      <c r="G3399"/>
      <c r="H3399"/>
      <c r="I3399"/>
      <c r="J3399"/>
      <c r="K3399"/>
      <c r="L3399"/>
      <c r="M3399"/>
      <c r="N3399"/>
      <c r="O3399"/>
      <c r="P3399"/>
      <c r="Q3399"/>
      <c r="R3399"/>
    </row>
    <row r="3400" spans="1:18" s="16" customFormat="1" x14ac:dyDescent="0.25">
      <c r="A3400"/>
      <c r="B3400" s="18"/>
      <c r="D3400"/>
      <c r="E3400"/>
      <c r="F3400"/>
      <c r="G3400"/>
      <c r="H3400"/>
      <c r="I3400"/>
      <c r="J3400"/>
      <c r="K3400"/>
      <c r="L3400"/>
      <c r="M3400"/>
      <c r="N3400"/>
      <c r="O3400"/>
      <c r="P3400"/>
      <c r="Q3400"/>
      <c r="R3400"/>
    </row>
    <row r="3401" spans="1:18" s="16" customFormat="1" x14ac:dyDescent="0.25">
      <c r="A3401"/>
      <c r="B3401" s="18"/>
      <c r="D3401"/>
      <c r="E3401"/>
      <c r="F3401"/>
      <c r="G3401"/>
      <c r="H3401"/>
      <c r="I3401"/>
      <c r="J3401"/>
      <c r="K3401"/>
      <c r="L3401"/>
      <c r="M3401"/>
      <c r="N3401"/>
      <c r="O3401"/>
      <c r="P3401"/>
      <c r="Q3401"/>
      <c r="R3401"/>
    </row>
    <row r="3402" spans="1:18" s="16" customFormat="1" x14ac:dyDescent="0.25">
      <c r="A3402"/>
      <c r="B3402" s="18"/>
      <c r="D3402"/>
      <c r="E3402"/>
      <c r="F3402"/>
      <c r="G3402"/>
      <c r="H3402"/>
      <c r="I3402"/>
      <c r="J3402"/>
      <c r="K3402"/>
      <c r="L3402"/>
      <c r="M3402"/>
      <c r="N3402"/>
      <c r="O3402"/>
      <c r="P3402"/>
      <c r="Q3402"/>
      <c r="R3402"/>
    </row>
    <row r="3403" spans="1:18" s="16" customFormat="1" x14ac:dyDescent="0.25">
      <c r="A3403"/>
      <c r="B3403" s="18"/>
      <c r="D3403"/>
      <c r="E3403"/>
      <c r="F3403"/>
      <c r="G3403"/>
      <c r="H3403"/>
      <c r="I3403"/>
      <c r="J3403"/>
      <c r="K3403"/>
      <c r="L3403"/>
      <c r="M3403"/>
      <c r="N3403"/>
      <c r="O3403"/>
      <c r="P3403"/>
      <c r="Q3403"/>
      <c r="R3403"/>
    </row>
    <row r="3404" spans="1:18" s="16" customFormat="1" x14ac:dyDescent="0.25">
      <c r="A3404"/>
      <c r="B3404" s="18"/>
      <c r="D3404"/>
      <c r="E3404"/>
      <c r="F3404"/>
      <c r="G3404"/>
      <c r="H3404"/>
      <c r="I3404"/>
      <c r="J3404"/>
      <c r="K3404"/>
      <c r="L3404"/>
      <c r="M3404"/>
      <c r="N3404"/>
      <c r="O3404"/>
      <c r="P3404"/>
      <c r="Q3404"/>
      <c r="R3404"/>
    </row>
    <row r="3405" spans="1:18" s="16" customFormat="1" x14ac:dyDescent="0.25">
      <c r="A3405"/>
      <c r="B3405" s="18"/>
      <c r="D3405"/>
      <c r="E3405"/>
      <c r="F3405"/>
      <c r="G3405"/>
      <c r="H3405"/>
      <c r="I3405"/>
      <c r="J3405"/>
      <c r="K3405"/>
      <c r="L3405"/>
      <c r="M3405"/>
      <c r="N3405"/>
      <c r="O3405"/>
      <c r="P3405"/>
      <c r="Q3405"/>
      <c r="R3405"/>
    </row>
    <row r="3406" spans="1:18" s="16" customFormat="1" x14ac:dyDescent="0.25">
      <c r="A3406"/>
      <c r="B3406" s="18"/>
      <c r="D3406"/>
      <c r="E3406"/>
      <c r="F3406"/>
      <c r="G3406"/>
      <c r="H3406"/>
      <c r="I3406"/>
      <c r="J3406"/>
      <c r="K3406"/>
      <c r="L3406"/>
      <c r="M3406"/>
      <c r="N3406"/>
      <c r="O3406"/>
      <c r="P3406"/>
      <c r="Q3406"/>
      <c r="R3406"/>
    </row>
    <row r="3407" spans="1:18" s="16" customFormat="1" x14ac:dyDescent="0.25">
      <c r="A3407"/>
      <c r="B3407" s="18"/>
      <c r="D3407"/>
      <c r="E3407"/>
      <c r="F3407"/>
      <c r="G3407"/>
      <c r="H3407"/>
      <c r="I3407"/>
      <c r="J3407"/>
      <c r="K3407"/>
      <c r="L3407"/>
      <c r="M3407"/>
      <c r="N3407"/>
      <c r="O3407"/>
      <c r="P3407"/>
      <c r="Q3407"/>
      <c r="R3407"/>
    </row>
    <row r="3408" spans="1:18" s="16" customFormat="1" x14ac:dyDescent="0.25">
      <c r="A3408"/>
      <c r="B3408" s="18"/>
      <c r="D3408"/>
      <c r="E3408"/>
      <c r="F3408"/>
      <c r="G3408"/>
      <c r="H3408"/>
      <c r="I3408"/>
      <c r="J3408"/>
      <c r="K3408"/>
      <c r="L3408"/>
      <c r="M3408"/>
      <c r="N3408"/>
      <c r="O3408"/>
      <c r="P3408"/>
      <c r="Q3408"/>
      <c r="R3408"/>
    </row>
    <row r="3409" spans="1:18" s="16" customFormat="1" x14ac:dyDescent="0.25">
      <c r="A3409"/>
      <c r="B3409" s="18"/>
      <c r="D3409"/>
      <c r="E3409"/>
      <c r="F3409"/>
      <c r="G3409"/>
      <c r="H3409"/>
      <c r="I3409"/>
      <c r="J3409"/>
      <c r="K3409"/>
      <c r="L3409"/>
      <c r="M3409"/>
      <c r="N3409"/>
      <c r="O3409"/>
      <c r="P3409"/>
      <c r="Q3409"/>
      <c r="R3409"/>
    </row>
    <row r="3410" spans="1:18" s="16" customFormat="1" x14ac:dyDescent="0.25">
      <c r="A3410"/>
      <c r="B3410" s="18"/>
      <c r="D3410"/>
      <c r="E3410"/>
      <c r="F3410"/>
      <c r="G3410"/>
      <c r="H3410"/>
      <c r="I3410"/>
      <c r="J3410"/>
      <c r="K3410"/>
      <c r="L3410"/>
      <c r="M3410"/>
      <c r="N3410"/>
      <c r="O3410"/>
      <c r="P3410"/>
      <c r="Q3410"/>
      <c r="R3410"/>
    </row>
    <row r="3411" spans="1:18" s="16" customFormat="1" x14ac:dyDescent="0.25">
      <c r="A3411"/>
      <c r="B3411" s="18"/>
      <c r="D3411"/>
      <c r="E3411"/>
      <c r="F3411"/>
      <c r="G3411"/>
      <c r="H3411"/>
      <c r="I3411"/>
      <c r="J3411"/>
      <c r="K3411"/>
      <c r="L3411"/>
      <c r="M3411"/>
      <c r="N3411"/>
      <c r="O3411"/>
      <c r="P3411"/>
      <c r="Q3411"/>
      <c r="R3411"/>
    </row>
    <row r="3412" spans="1:18" s="16" customFormat="1" x14ac:dyDescent="0.25">
      <c r="A3412"/>
      <c r="B3412" s="17"/>
      <c r="D3412"/>
      <c r="E3412"/>
      <c r="F3412"/>
      <c r="G3412"/>
      <c r="H3412"/>
      <c r="I3412"/>
      <c r="J3412"/>
      <c r="K3412"/>
      <c r="L3412"/>
      <c r="M3412"/>
      <c r="N3412"/>
      <c r="O3412"/>
      <c r="P3412"/>
      <c r="Q3412"/>
      <c r="R3412"/>
    </row>
    <row r="3413" spans="1:18" s="16" customFormat="1" x14ac:dyDescent="0.25">
      <c r="A3413"/>
      <c r="B3413" s="18"/>
      <c r="D3413"/>
      <c r="E3413"/>
      <c r="F3413"/>
      <c r="G3413"/>
      <c r="H3413"/>
      <c r="I3413"/>
      <c r="J3413"/>
      <c r="K3413"/>
      <c r="L3413"/>
      <c r="M3413"/>
      <c r="N3413"/>
      <c r="O3413"/>
      <c r="P3413"/>
      <c r="Q3413"/>
      <c r="R3413"/>
    </row>
    <row r="3414" spans="1:18" s="16" customFormat="1" x14ac:dyDescent="0.25">
      <c r="A3414"/>
      <c r="B3414" s="18"/>
      <c r="D3414"/>
      <c r="E3414"/>
      <c r="F3414"/>
      <c r="G3414"/>
      <c r="H3414"/>
      <c r="I3414"/>
      <c r="J3414"/>
      <c r="K3414"/>
      <c r="L3414"/>
      <c r="M3414"/>
      <c r="N3414"/>
      <c r="O3414"/>
      <c r="P3414"/>
      <c r="Q3414"/>
      <c r="R3414"/>
    </row>
    <row r="3415" spans="1:18" s="16" customFormat="1" x14ac:dyDescent="0.25">
      <c r="A3415"/>
      <c r="B3415" s="18"/>
      <c r="D3415"/>
      <c r="E3415"/>
      <c r="F3415"/>
      <c r="G3415"/>
      <c r="H3415"/>
      <c r="I3415"/>
      <c r="J3415"/>
      <c r="K3415"/>
      <c r="L3415"/>
      <c r="M3415"/>
      <c r="N3415"/>
      <c r="O3415"/>
      <c r="P3415"/>
      <c r="Q3415"/>
      <c r="R3415"/>
    </row>
    <row r="3416" spans="1:18" s="16" customFormat="1" x14ac:dyDescent="0.25">
      <c r="A3416"/>
      <c r="B3416" s="18"/>
      <c r="D3416"/>
      <c r="E3416"/>
      <c r="F3416"/>
      <c r="G3416"/>
      <c r="H3416"/>
      <c r="I3416"/>
      <c r="J3416"/>
      <c r="K3416"/>
      <c r="L3416"/>
      <c r="M3416"/>
      <c r="N3416"/>
      <c r="O3416"/>
      <c r="P3416"/>
      <c r="Q3416"/>
      <c r="R3416"/>
    </row>
    <row r="3417" spans="1:18" s="16" customFormat="1" x14ac:dyDescent="0.25">
      <c r="A3417"/>
      <c r="B3417" s="18"/>
      <c r="D3417"/>
      <c r="E3417"/>
      <c r="F3417"/>
      <c r="G3417"/>
      <c r="H3417"/>
      <c r="I3417"/>
      <c r="J3417"/>
      <c r="K3417"/>
      <c r="L3417"/>
      <c r="M3417"/>
      <c r="N3417"/>
      <c r="O3417"/>
      <c r="P3417"/>
      <c r="Q3417"/>
      <c r="R3417"/>
    </row>
    <row r="3418" spans="1:18" s="16" customFormat="1" x14ac:dyDescent="0.25">
      <c r="A3418"/>
      <c r="B3418" s="18"/>
      <c r="D3418"/>
      <c r="E3418"/>
      <c r="F3418"/>
      <c r="G3418"/>
      <c r="H3418"/>
      <c r="I3418"/>
      <c r="J3418"/>
      <c r="K3418"/>
      <c r="L3418"/>
      <c r="M3418"/>
      <c r="N3418"/>
      <c r="O3418"/>
      <c r="P3418"/>
      <c r="Q3418"/>
      <c r="R3418"/>
    </row>
    <row r="3419" spans="1:18" s="16" customFormat="1" x14ac:dyDescent="0.25">
      <c r="A3419"/>
      <c r="B3419" s="18"/>
      <c r="D3419"/>
      <c r="E3419"/>
      <c r="F3419"/>
      <c r="G3419"/>
      <c r="H3419"/>
      <c r="I3419"/>
      <c r="J3419"/>
      <c r="K3419"/>
      <c r="L3419"/>
      <c r="M3419"/>
      <c r="N3419"/>
      <c r="O3419"/>
      <c r="P3419"/>
      <c r="Q3419"/>
      <c r="R3419"/>
    </row>
    <row r="3420" spans="1:18" s="16" customFormat="1" x14ac:dyDescent="0.25">
      <c r="A3420"/>
      <c r="B3420" s="18"/>
      <c r="D3420"/>
      <c r="E3420"/>
      <c r="F3420"/>
      <c r="G3420"/>
      <c r="H3420"/>
      <c r="I3420"/>
      <c r="J3420"/>
      <c r="K3420"/>
      <c r="L3420"/>
      <c r="M3420"/>
      <c r="N3420"/>
      <c r="O3420"/>
      <c r="P3420"/>
      <c r="Q3420"/>
      <c r="R3420"/>
    </row>
    <row r="3421" spans="1:18" s="16" customFormat="1" x14ac:dyDescent="0.25">
      <c r="A3421"/>
      <c r="B3421" s="18"/>
      <c r="D3421"/>
      <c r="E3421"/>
      <c r="F3421"/>
      <c r="G3421"/>
      <c r="H3421"/>
      <c r="I3421"/>
      <c r="J3421"/>
      <c r="K3421"/>
      <c r="L3421"/>
      <c r="M3421"/>
      <c r="N3421"/>
      <c r="O3421"/>
      <c r="P3421"/>
      <c r="Q3421"/>
      <c r="R3421"/>
    </row>
    <row r="3422" spans="1:18" s="16" customFormat="1" x14ac:dyDescent="0.25">
      <c r="A3422"/>
      <c r="B3422" s="18"/>
      <c r="D3422"/>
      <c r="E3422"/>
      <c r="F3422"/>
      <c r="G3422"/>
      <c r="H3422"/>
      <c r="I3422"/>
      <c r="J3422"/>
      <c r="K3422"/>
      <c r="L3422"/>
      <c r="M3422"/>
      <c r="N3422"/>
      <c r="O3422"/>
      <c r="P3422"/>
      <c r="Q3422"/>
      <c r="R3422"/>
    </row>
    <row r="3423" spans="1:18" s="16" customFormat="1" x14ac:dyDescent="0.25">
      <c r="A3423"/>
      <c r="B3423" s="18"/>
      <c r="D3423"/>
      <c r="E3423"/>
      <c r="F3423"/>
      <c r="G3423"/>
      <c r="H3423"/>
      <c r="I3423"/>
      <c r="J3423"/>
      <c r="K3423"/>
      <c r="L3423"/>
      <c r="M3423"/>
      <c r="N3423"/>
      <c r="O3423"/>
      <c r="P3423"/>
      <c r="Q3423"/>
      <c r="R3423"/>
    </row>
    <row r="3424" spans="1:18" s="16" customFormat="1" x14ac:dyDescent="0.25">
      <c r="A3424"/>
      <c r="B3424" s="18"/>
      <c r="D3424"/>
      <c r="E3424"/>
      <c r="F3424"/>
      <c r="G3424"/>
      <c r="H3424"/>
      <c r="I3424"/>
      <c r="J3424"/>
      <c r="K3424"/>
      <c r="L3424"/>
      <c r="M3424"/>
      <c r="N3424"/>
      <c r="O3424"/>
      <c r="P3424"/>
      <c r="Q3424"/>
      <c r="R3424"/>
    </row>
    <row r="3425" spans="1:18" s="16" customFormat="1" x14ac:dyDescent="0.25">
      <c r="A3425"/>
      <c r="B3425" s="18"/>
      <c r="D3425"/>
      <c r="E3425"/>
      <c r="F3425"/>
      <c r="G3425"/>
      <c r="H3425"/>
      <c r="I3425"/>
      <c r="J3425"/>
      <c r="K3425"/>
      <c r="L3425"/>
      <c r="M3425"/>
      <c r="N3425"/>
      <c r="O3425"/>
      <c r="P3425"/>
      <c r="Q3425"/>
      <c r="R3425"/>
    </row>
    <row r="3426" spans="1:18" s="16" customFormat="1" x14ac:dyDescent="0.25">
      <c r="A3426"/>
      <c r="B3426" s="18"/>
      <c r="D3426"/>
      <c r="E3426"/>
      <c r="F3426"/>
      <c r="G3426"/>
      <c r="H3426"/>
      <c r="I3426"/>
      <c r="J3426"/>
      <c r="K3426"/>
      <c r="L3426"/>
      <c r="M3426"/>
      <c r="N3426"/>
      <c r="O3426"/>
      <c r="P3426"/>
      <c r="Q3426"/>
      <c r="R3426"/>
    </row>
    <row r="3427" spans="1:18" s="16" customFormat="1" x14ac:dyDescent="0.25">
      <c r="A3427"/>
      <c r="B3427" s="18"/>
      <c r="D3427"/>
      <c r="E3427"/>
      <c r="F3427"/>
      <c r="G3427"/>
      <c r="H3427"/>
      <c r="I3427"/>
      <c r="J3427"/>
      <c r="K3427"/>
      <c r="L3427"/>
      <c r="M3427"/>
      <c r="N3427"/>
      <c r="O3427"/>
      <c r="P3427"/>
      <c r="Q3427"/>
      <c r="R3427"/>
    </row>
    <row r="3428" spans="1:18" s="16" customFormat="1" x14ac:dyDescent="0.25">
      <c r="A3428"/>
      <c r="B3428" s="18"/>
      <c r="D3428"/>
      <c r="E3428"/>
      <c r="F3428"/>
      <c r="G3428"/>
      <c r="H3428"/>
      <c r="I3428"/>
      <c r="J3428"/>
      <c r="K3428"/>
      <c r="L3428"/>
      <c r="M3428"/>
      <c r="N3428"/>
      <c r="O3428"/>
      <c r="P3428"/>
      <c r="Q3428"/>
      <c r="R3428"/>
    </row>
    <row r="3429" spans="1:18" s="16" customFormat="1" x14ac:dyDescent="0.25">
      <c r="A3429"/>
      <c r="B3429" s="18"/>
      <c r="D3429"/>
      <c r="E3429"/>
      <c r="F3429"/>
      <c r="G3429"/>
      <c r="H3429"/>
      <c r="I3429"/>
      <c r="J3429"/>
      <c r="K3429"/>
      <c r="L3429"/>
      <c r="M3429"/>
      <c r="N3429"/>
      <c r="O3429"/>
      <c r="P3429"/>
      <c r="Q3429"/>
      <c r="R3429"/>
    </row>
    <row r="3430" spans="1:18" s="16" customFormat="1" x14ac:dyDescent="0.25">
      <c r="A3430"/>
      <c r="B3430" s="18"/>
      <c r="D3430"/>
      <c r="E3430"/>
      <c r="F3430"/>
      <c r="G3430"/>
      <c r="H3430"/>
      <c r="I3430"/>
      <c r="J3430"/>
      <c r="K3430"/>
      <c r="L3430"/>
      <c r="M3430"/>
      <c r="N3430"/>
      <c r="O3430"/>
      <c r="P3430"/>
      <c r="Q3430"/>
      <c r="R3430"/>
    </row>
    <row r="3431" spans="1:18" s="16" customFormat="1" x14ac:dyDescent="0.25">
      <c r="A3431"/>
      <c r="B3431" s="18"/>
      <c r="D3431"/>
      <c r="E3431"/>
      <c r="F3431"/>
      <c r="G3431"/>
      <c r="H3431"/>
      <c r="I3431"/>
      <c r="J3431"/>
      <c r="K3431"/>
      <c r="L3431"/>
      <c r="M3431"/>
      <c r="N3431"/>
      <c r="O3431"/>
      <c r="P3431"/>
      <c r="Q3431"/>
      <c r="R3431"/>
    </row>
    <row r="3432" spans="1:18" s="16" customFormat="1" x14ac:dyDescent="0.25">
      <c r="A3432"/>
      <c r="B3432" s="18"/>
      <c r="D3432"/>
      <c r="E3432"/>
      <c r="F3432"/>
      <c r="G3432"/>
      <c r="H3432"/>
      <c r="I3432"/>
      <c r="J3432"/>
      <c r="K3432"/>
      <c r="L3432"/>
      <c r="M3432"/>
      <c r="N3432"/>
      <c r="O3432"/>
      <c r="P3432"/>
      <c r="Q3432"/>
      <c r="R3432"/>
    </row>
    <row r="3433" spans="1:18" s="16" customFormat="1" x14ac:dyDescent="0.25">
      <c r="A3433"/>
      <c r="B3433" s="18"/>
      <c r="D3433"/>
      <c r="E3433"/>
      <c r="F3433"/>
      <c r="G3433"/>
      <c r="H3433"/>
      <c r="I3433"/>
      <c r="J3433"/>
      <c r="K3433"/>
      <c r="L3433"/>
      <c r="M3433"/>
      <c r="N3433"/>
      <c r="O3433"/>
      <c r="P3433"/>
      <c r="Q3433"/>
      <c r="R3433"/>
    </row>
    <row r="3434" spans="1:18" s="16" customFormat="1" x14ac:dyDescent="0.25">
      <c r="A3434"/>
      <c r="B3434" s="18"/>
      <c r="D3434"/>
      <c r="E3434"/>
      <c r="F3434"/>
      <c r="G3434"/>
      <c r="H3434"/>
      <c r="I3434"/>
      <c r="J3434"/>
      <c r="K3434"/>
      <c r="L3434"/>
      <c r="M3434"/>
      <c r="N3434"/>
      <c r="O3434"/>
      <c r="P3434"/>
      <c r="Q3434"/>
      <c r="R3434"/>
    </row>
    <row r="3435" spans="1:18" s="16" customFormat="1" x14ac:dyDescent="0.25">
      <c r="A3435"/>
      <c r="B3435" s="18"/>
      <c r="D3435"/>
      <c r="E3435"/>
      <c r="F3435"/>
      <c r="G3435"/>
      <c r="H3435"/>
      <c r="I3435"/>
      <c r="J3435"/>
      <c r="K3435"/>
      <c r="L3435"/>
      <c r="M3435"/>
      <c r="N3435"/>
      <c r="O3435"/>
      <c r="P3435"/>
      <c r="Q3435"/>
      <c r="R3435"/>
    </row>
    <row r="3436" spans="1:18" s="16" customFormat="1" x14ac:dyDescent="0.25">
      <c r="A3436"/>
      <c r="B3436" s="18"/>
      <c r="D3436"/>
      <c r="E3436"/>
      <c r="F3436"/>
      <c r="G3436"/>
      <c r="H3436"/>
      <c r="I3436"/>
      <c r="J3436"/>
      <c r="K3436"/>
      <c r="L3436"/>
      <c r="M3436"/>
      <c r="N3436"/>
      <c r="O3436"/>
      <c r="P3436"/>
      <c r="Q3436"/>
      <c r="R3436"/>
    </row>
    <row r="3437" spans="1:18" s="16" customFormat="1" x14ac:dyDescent="0.25">
      <c r="A3437"/>
      <c r="B3437" s="18"/>
      <c r="D3437"/>
      <c r="E3437"/>
      <c r="F3437"/>
      <c r="G3437"/>
      <c r="H3437"/>
      <c r="I3437"/>
      <c r="J3437"/>
      <c r="K3437"/>
      <c r="L3437"/>
      <c r="M3437"/>
      <c r="N3437"/>
      <c r="O3437"/>
      <c r="P3437"/>
      <c r="Q3437"/>
      <c r="R3437"/>
    </row>
    <row r="3438" spans="1:18" s="16" customFormat="1" x14ac:dyDescent="0.25">
      <c r="A3438"/>
      <c r="B3438" s="18"/>
      <c r="D3438"/>
      <c r="E3438"/>
      <c r="F3438"/>
      <c r="G3438"/>
      <c r="H3438"/>
      <c r="I3438"/>
      <c r="J3438"/>
      <c r="K3438"/>
      <c r="L3438"/>
      <c r="M3438"/>
      <c r="N3438"/>
      <c r="O3438"/>
      <c r="P3438"/>
      <c r="Q3438"/>
      <c r="R3438"/>
    </row>
    <row r="3439" spans="1:18" s="16" customFormat="1" x14ac:dyDescent="0.25">
      <c r="A3439"/>
      <c r="B3439" s="18"/>
      <c r="D3439"/>
      <c r="E3439"/>
      <c r="F3439"/>
      <c r="G3439"/>
      <c r="H3439"/>
      <c r="I3439"/>
      <c r="J3439"/>
      <c r="K3439"/>
      <c r="L3439"/>
      <c r="M3439"/>
      <c r="N3439"/>
      <c r="O3439"/>
      <c r="P3439"/>
      <c r="Q3439"/>
      <c r="R3439"/>
    </row>
    <row r="3440" spans="1:18" s="16" customFormat="1" x14ac:dyDescent="0.25">
      <c r="A3440"/>
      <c r="B3440" s="18"/>
      <c r="D3440"/>
      <c r="E3440"/>
      <c r="F3440"/>
      <c r="G3440"/>
      <c r="H3440"/>
      <c r="I3440"/>
      <c r="J3440"/>
      <c r="K3440"/>
      <c r="L3440"/>
      <c r="M3440"/>
      <c r="N3440"/>
      <c r="O3440"/>
      <c r="P3440"/>
      <c r="Q3440"/>
      <c r="R3440"/>
    </row>
    <row r="3441" spans="1:18" s="16" customFormat="1" x14ac:dyDescent="0.25">
      <c r="A3441"/>
      <c r="B3441" s="18"/>
      <c r="D3441"/>
      <c r="E3441"/>
      <c r="F3441"/>
      <c r="G3441"/>
      <c r="H3441"/>
      <c r="I3441"/>
      <c r="J3441"/>
      <c r="K3441"/>
      <c r="L3441"/>
      <c r="M3441"/>
      <c r="N3441"/>
      <c r="O3441"/>
      <c r="P3441"/>
      <c r="Q3441"/>
      <c r="R3441"/>
    </row>
    <row r="3442" spans="1:18" s="16" customFormat="1" x14ac:dyDescent="0.25">
      <c r="A3442"/>
      <c r="B3442" s="18"/>
      <c r="D3442"/>
      <c r="E3442"/>
      <c r="F3442"/>
      <c r="G3442"/>
      <c r="H3442"/>
      <c r="I3442"/>
      <c r="J3442"/>
      <c r="K3442"/>
      <c r="L3442"/>
      <c r="M3442"/>
      <c r="N3442"/>
      <c r="O3442"/>
      <c r="P3442"/>
      <c r="Q3442"/>
      <c r="R3442"/>
    </row>
    <row r="3443" spans="1:18" s="16" customFormat="1" x14ac:dyDescent="0.25">
      <c r="A3443"/>
      <c r="B3443" s="18"/>
      <c r="D3443"/>
      <c r="E3443"/>
      <c r="F3443"/>
      <c r="G3443"/>
      <c r="H3443"/>
      <c r="I3443"/>
      <c r="J3443"/>
      <c r="K3443"/>
      <c r="L3443"/>
      <c r="M3443"/>
      <c r="N3443"/>
      <c r="O3443"/>
      <c r="P3443"/>
      <c r="Q3443"/>
      <c r="R3443"/>
    </row>
    <row r="3444" spans="1:18" s="16" customFormat="1" x14ac:dyDescent="0.25">
      <c r="A3444"/>
      <c r="B3444" s="18"/>
      <c r="D3444"/>
      <c r="E3444"/>
      <c r="F3444"/>
      <c r="G3444"/>
      <c r="H3444"/>
      <c r="I3444"/>
      <c r="J3444"/>
      <c r="K3444"/>
      <c r="L3444"/>
      <c r="M3444"/>
      <c r="N3444"/>
      <c r="O3444"/>
      <c r="P3444"/>
      <c r="Q3444"/>
      <c r="R3444"/>
    </row>
    <row r="3445" spans="1:18" s="16" customFormat="1" x14ac:dyDescent="0.25">
      <c r="A3445"/>
      <c r="B3445" s="18"/>
      <c r="D3445"/>
      <c r="E3445"/>
      <c r="F3445"/>
      <c r="G3445"/>
      <c r="H3445"/>
      <c r="I3445"/>
      <c r="J3445"/>
      <c r="K3445"/>
      <c r="L3445"/>
      <c r="M3445"/>
      <c r="N3445"/>
      <c r="O3445"/>
      <c r="P3445"/>
      <c r="Q3445"/>
      <c r="R3445"/>
    </row>
    <row r="3446" spans="1:18" s="16" customFormat="1" x14ac:dyDescent="0.25">
      <c r="A3446"/>
      <c r="B3446" s="18"/>
      <c r="D3446"/>
      <c r="E3446"/>
      <c r="F3446"/>
      <c r="G3446"/>
      <c r="H3446"/>
      <c r="I3446"/>
      <c r="J3446"/>
      <c r="K3446"/>
      <c r="L3446"/>
      <c r="M3446"/>
      <c r="N3446"/>
      <c r="O3446"/>
      <c r="P3446"/>
      <c r="Q3446"/>
      <c r="R3446"/>
    </row>
    <row r="3447" spans="1:18" s="16" customFormat="1" x14ac:dyDescent="0.25">
      <c r="A3447"/>
      <c r="B3447" s="18"/>
      <c r="D3447"/>
      <c r="E3447"/>
      <c r="F3447"/>
      <c r="G3447"/>
      <c r="H3447"/>
      <c r="I3447"/>
      <c r="J3447"/>
      <c r="K3447"/>
      <c r="L3447"/>
      <c r="M3447"/>
      <c r="N3447"/>
      <c r="O3447"/>
      <c r="P3447"/>
      <c r="Q3447"/>
      <c r="R3447"/>
    </row>
    <row r="3448" spans="1:18" s="16" customFormat="1" x14ac:dyDescent="0.25">
      <c r="A3448"/>
      <c r="B3448" s="18"/>
      <c r="D3448"/>
      <c r="E3448"/>
      <c r="F3448"/>
      <c r="G3448"/>
      <c r="H3448"/>
      <c r="I3448"/>
      <c r="J3448"/>
      <c r="K3448"/>
      <c r="L3448"/>
      <c r="M3448"/>
      <c r="N3448"/>
      <c r="O3448"/>
      <c r="P3448"/>
      <c r="Q3448"/>
      <c r="R3448"/>
    </row>
    <row r="3449" spans="1:18" s="16" customFormat="1" x14ac:dyDescent="0.25">
      <c r="A3449"/>
      <c r="B3449" s="18"/>
      <c r="D3449"/>
      <c r="E3449"/>
      <c r="F3449"/>
      <c r="G3449"/>
      <c r="H3449"/>
      <c r="I3449"/>
      <c r="J3449"/>
      <c r="K3449"/>
      <c r="L3449"/>
      <c r="M3449"/>
      <c r="N3449"/>
      <c r="O3449"/>
      <c r="P3449"/>
      <c r="Q3449"/>
      <c r="R3449"/>
    </row>
    <row r="3450" spans="1:18" s="16" customFormat="1" x14ac:dyDescent="0.25">
      <c r="A3450"/>
      <c r="B3450" s="18"/>
      <c r="D3450"/>
      <c r="E3450"/>
      <c r="F3450"/>
      <c r="G3450"/>
      <c r="H3450"/>
      <c r="I3450"/>
      <c r="J3450"/>
      <c r="K3450"/>
      <c r="L3450"/>
      <c r="M3450"/>
      <c r="N3450"/>
      <c r="O3450"/>
      <c r="P3450"/>
      <c r="Q3450"/>
      <c r="R3450"/>
    </row>
    <row r="3451" spans="1:18" s="16" customFormat="1" x14ac:dyDescent="0.25">
      <c r="A3451"/>
      <c r="B3451" s="18"/>
      <c r="D3451"/>
      <c r="E3451"/>
      <c r="F3451"/>
      <c r="G3451"/>
      <c r="H3451"/>
      <c r="I3451"/>
      <c r="J3451"/>
      <c r="K3451"/>
      <c r="L3451"/>
      <c r="M3451"/>
      <c r="N3451"/>
      <c r="O3451"/>
      <c r="P3451"/>
      <c r="Q3451"/>
      <c r="R3451"/>
    </row>
    <row r="3452" spans="1:18" s="16" customFormat="1" x14ac:dyDescent="0.25">
      <c r="A3452"/>
      <c r="B3452" s="18"/>
      <c r="D3452"/>
      <c r="E3452"/>
      <c r="F3452"/>
      <c r="G3452"/>
      <c r="H3452"/>
      <c r="I3452"/>
      <c r="J3452"/>
      <c r="K3452"/>
      <c r="L3452"/>
      <c r="M3452"/>
      <c r="N3452"/>
      <c r="O3452"/>
      <c r="P3452"/>
      <c r="Q3452"/>
      <c r="R3452"/>
    </row>
    <row r="3453" spans="1:18" s="16" customFormat="1" x14ac:dyDescent="0.25">
      <c r="A3453"/>
      <c r="B3453" s="18"/>
      <c r="D3453"/>
      <c r="E3453"/>
      <c r="F3453"/>
      <c r="G3453"/>
      <c r="H3453"/>
      <c r="I3453"/>
      <c r="J3453"/>
      <c r="K3453"/>
      <c r="L3453"/>
      <c r="M3453"/>
      <c r="N3453"/>
      <c r="O3453"/>
      <c r="P3453"/>
      <c r="Q3453"/>
      <c r="R3453"/>
    </row>
    <row r="3454" spans="1:18" s="16" customFormat="1" x14ac:dyDescent="0.25">
      <c r="A3454"/>
      <c r="B3454" s="18"/>
      <c r="D3454"/>
      <c r="E3454"/>
      <c r="F3454"/>
      <c r="G3454"/>
      <c r="H3454"/>
      <c r="I3454"/>
      <c r="J3454"/>
      <c r="K3454"/>
      <c r="L3454"/>
      <c r="M3454"/>
      <c r="N3454"/>
      <c r="O3454"/>
      <c r="P3454"/>
      <c r="Q3454"/>
      <c r="R3454"/>
    </row>
    <row r="3455" spans="1:18" s="16" customFormat="1" x14ac:dyDescent="0.25">
      <c r="A3455"/>
      <c r="B3455" s="18"/>
      <c r="D3455"/>
      <c r="E3455"/>
      <c r="F3455"/>
      <c r="G3455"/>
      <c r="H3455"/>
      <c r="I3455"/>
      <c r="J3455"/>
      <c r="K3455"/>
      <c r="L3455"/>
      <c r="M3455"/>
      <c r="N3455"/>
      <c r="O3455"/>
      <c r="P3455"/>
      <c r="Q3455"/>
      <c r="R3455"/>
    </row>
    <row r="3456" spans="1:18" s="16" customFormat="1" x14ac:dyDescent="0.25">
      <c r="A3456"/>
      <c r="B3456" s="18"/>
      <c r="D3456"/>
      <c r="E3456"/>
      <c r="F3456"/>
      <c r="G3456"/>
      <c r="H3456"/>
      <c r="I3456"/>
      <c r="J3456"/>
      <c r="K3456"/>
      <c r="L3456"/>
      <c r="M3456"/>
      <c r="N3456"/>
      <c r="O3456"/>
      <c r="P3456"/>
      <c r="Q3456"/>
      <c r="R3456"/>
    </row>
    <row r="3457" spans="1:18" s="16" customFormat="1" x14ac:dyDescent="0.25">
      <c r="A3457"/>
      <c r="B3457" s="18"/>
      <c r="D3457"/>
      <c r="E3457"/>
      <c r="F3457"/>
      <c r="G3457"/>
      <c r="H3457"/>
      <c r="I3457"/>
      <c r="J3457"/>
      <c r="K3457"/>
      <c r="L3457"/>
      <c r="M3457"/>
      <c r="N3457"/>
      <c r="O3457"/>
      <c r="P3457"/>
      <c r="Q3457"/>
      <c r="R3457"/>
    </row>
    <row r="3458" spans="1:18" s="16" customFormat="1" x14ac:dyDescent="0.25">
      <c r="A3458"/>
      <c r="B3458" s="18"/>
      <c r="D3458"/>
      <c r="E3458"/>
      <c r="F3458"/>
      <c r="G3458"/>
      <c r="H3458"/>
      <c r="I3458"/>
      <c r="J3458"/>
      <c r="K3458"/>
      <c r="L3458"/>
      <c r="M3458"/>
      <c r="N3458"/>
      <c r="O3458"/>
      <c r="P3458"/>
      <c r="Q3458"/>
      <c r="R3458"/>
    </row>
    <row r="3459" spans="1:18" s="16" customFormat="1" x14ac:dyDescent="0.25">
      <c r="A3459"/>
      <c r="B3459" s="18"/>
      <c r="D3459"/>
      <c r="E3459"/>
      <c r="F3459"/>
      <c r="G3459"/>
      <c r="H3459"/>
      <c r="I3459"/>
      <c r="J3459"/>
      <c r="K3459"/>
      <c r="L3459"/>
      <c r="M3459"/>
      <c r="N3459"/>
      <c r="O3459"/>
      <c r="P3459"/>
      <c r="Q3459"/>
      <c r="R3459"/>
    </row>
    <row r="3460" spans="1:18" s="16" customFormat="1" x14ac:dyDescent="0.25">
      <c r="A3460"/>
      <c r="B3460" s="18"/>
      <c r="D3460"/>
      <c r="E3460"/>
      <c r="F3460"/>
      <c r="G3460"/>
      <c r="H3460"/>
      <c r="I3460"/>
      <c r="J3460"/>
      <c r="K3460"/>
      <c r="L3460"/>
      <c r="M3460"/>
      <c r="N3460"/>
      <c r="O3460"/>
      <c r="P3460"/>
      <c r="Q3460"/>
      <c r="R3460"/>
    </row>
    <row r="3461" spans="1:18" s="16" customFormat="1" x14ac:dyDescent="0.25">
      <c r="A3461"/>
      <c r="B3461" s="18"/>
      <c r="D3461"/>
      <c r="E3461"/>
      <c r="F3461"/>
      <c r="G3461"/>
      <c r="H3461"/>
      <c r="I3461"/>
      <c r="J3461"/>
      <c r="K3461"/>
      <c r="L3461"/>
      <c r="M3461"/>
      <c r="N3461"/>
      <c r="O3461"/>
      <c r="P3461"/>
      <c r="Q3461"/>
      <c r="R3461"/>
    </row>
    <row r="3462" spans="1:18" s="16" customFormat="1" x14ac:dyDescent="0.25">
      <c r="A3462"/>
      <c r="B3462" s="17"/>
      <c r="D3462"/>
      <c r="E3462"/>
      <c r="F3462"/>
      <c r="G3462"/>
      <c r="H3462"/>
      <c r="I3462"/>
      <c r="J3462"/>
      <c r="K3462"/>
      <c r="L3462"/>
      <c r="M3462"/>
      <c r="N3462"/>
      <c r="O3462"/>
      <c r="P3462"/>
      <c r="Q3462"/>
      <c r="R3462"/>
    </row>
    <row r="3463" spans="1:18" s="16" customFormat="1" x14ac:dyDescent="0.25">
      <c r="A3463"/>
      <c r="B3463" s="18"/>
      <c r="D3463"/>
      <c r="E3463"/>
      <c r="F3463"/>
      <c r="G3463"/>
      <c r="H3463"/>
      <c r="I3463"/>
      <c r="J3463"/>
      <c r="K3463"/>
      <c r="L3463"/>
      <c r="M3463"/>
      <c r="N3463"/>
      <c r="O3463"/>
      <c r="P3463"/>
      <c r="Q3463"/>
      <c r="R3463"/>
    </row>
    <row r="3464" spans="1:18" s="16" customFormat="1" x14ac:dyDescent="0.25">
      <c r="A3464"/>
      <c r="B3464" s="18"/>
      <c r="D3464"/>
      <c r="E3464"/>
      <c r="F3464"/>
      <c r="G3464"/>
      <c r="H3464"/>
      <c r="I3464"/>
      <c r="J3464"/>
      <c r="K3464"/>
      <c r="L3464"/>
      <c r="M3464"/>
      <c r="N3464"/>
      <c r="O3464"/>
      <c r="P3464"/>
      <c r="Q3464"/>
      <c r="R3464"/>
    </row>
    <row r="3465" spans="1:18" s="16" customFormat="1" x14ac:dyDescent="0.25">
      <c r="A3465"/>
      <c r="B3465" s="18"/>
      <c r="D3465"/>
      <c r="E3465"/>
      <c r="F3465"/>
      <c r="G3465"/>
      <c r="H3465"/>
      <c r="I3465"/>
      <c r="J3465"/>
      <c r="K3465"/>
      <c r="L3465"/>
      <c r="M3465"/>
      <c r="N3465"/>
      <c r="O3465"/>
      <c r="P3465"/>
      <c r="Q3465"/>
      <c r="R3465"/>
    </row>
    <row r="3466" spans="1:18" s="16" customFormat="1" x14ac:dyDescent="0.25">
      <c r="A3466"/>
      <c r="B3466" s="18"/>
      <c r="D3466"/>
      <c r="E3466"/>
      <c r="F3466"/>
      <c r="G3466"/>
      <c r="H3466"/>
      <c r="I3466"/>
      <c r="J3466"/>
      <c r="K3466"/>
      <c r="L3466"/>
      <c r="M3466"/>
      <c r="N3466"/>
      <c r="O3466"/>
      <c r="P3466"/>
      <c r="Q3466"/>
      <c r="R3466"/>
    </row>
    <row r="3467" spans="1:18" s="16" customFormat="1" x14ac:dyDescent="0.25">
      <c r="A3467"/>
      <c r="B3467" s="18"/>
      <c r="D3467"/>
      <c r="E3467"/>
      <c r="F3467"/>
      <c r="G3467"/>
      <c r="H3467"/>
      <c r="I3467"/>
      <c r="J3467"/>
      <c r="K3467"/>
      <c r="L3467"/>
      <c r="M3467"/>
      <c r="N3467"/>
      <c r="O3467"/>
      <c r="P3467"/>
      <c r="Q3467"/>
      <c r="R3467"/>
    </row>
    <row r="3468" spans="1:18" s="16" customFormat="1" x14ac:dyDescent="0.25">
      <c r="A3468"/>
      <c r="B3468" s="18"/>
      <c r="D3468"/>
      <c r="E3468"/>
      <c r="F3468"/>
      <c r="G3468"/>
      <c r="H3468"/>
      <c r="I3468"/>
      <c r="J3468"/>
      <c r="K3468"/>
      <c r="L3468"/>
      <c r="M3468"/>
      <c r="N3468"/>
      <c r="O3468"/>
      <c r="P3468"/>
      <c r="Q3468"/>
      <c r="R3468"/>
    </row>
    <row r="3469" spans="1:18" s="16" customFormat="1" x14ac:dyDescent="0.25">
      <c r="A3469"/>
      <c r="B3469" s="18"/>
      <c r="D3469"/>
      <c r="E3469"/>
      <c r="F3469"/>
      <c r="G3469"/>
      <c r="H3469"/>
      <c r="I3469"/>
      <c r="J3469"/>
      <c r="K3469"/>
      <c r="L3469"/>
      <c r="M3469"/>
      <c r="N3469"/>
      <c r="O3469"/>
      <c r="P3469"/>
      <c r="Q3469"/>
      <c r="R3469"/>
    </row>
    <row r="3470" spans="1:18" s="16" customFormat="1" x14ac:dyDescent="0.25">
      <c r="A3470"/>
      <c r="B3470" s="18"/>
      <c r="D3470"/>
      <c r="E3470"/>
      <c r="F3470"/>
      <c r="G3470"/>
      <c r="H3470"/>
      <c r="I3470"/>
      <c r="J3470"/>
      <c r="K3470"/>
      <c r="L3470"/>
      <c r="M3470"/>
      <c r="N3470"/>
      <c r="O3470"/>
      <c r="P3470"/>
      <c r="Q3470"/>
      <c r="R3470"/>
    </row>
    <row r="3471" spans="1:18" s="16" customFormat="1" x14ac:dyDescent="0.25">
      <c r="A3471"/>
      <c r="B3471" s="18"/>
      <c r="D3471"/>
      <c r="E3471"/>
      <c r="F3471"/>
      <c r="G3471"/>
      <c r="H3471"/>
      <c r="I3471"/>
      <c r="J3471"/>
      <c r="K3471"/>
      <c r="L3471"/>
      <c r="M3471"/>
      <c r="N3471"/>
      <c r="O3471"/>
      <c r="P3471"/>
      <c r="Q3471"/>
      <c r="R3471"/>
    </row>
    <row r="3472" spans="1:18" s="16" customFormat="1" x14ac:dyDescent="0.25">
      <c r="A3472"/>
      <c r="B3472" s="18"/>
      <c r="D3472"/>
      <c r="E3472"/>
      <c r="F3472"/>
      <c r="G3472"/>
      <c r="H3472"/>
      <c r="I3472"/>
      <c r="J3472"/>
      <c r="K3472"/>
      <c r="L3472"/>
      <c r="M3472"/>
      <c r="N3472"/>
      <c r="O3472"/>
      <c r="P3472"/>
      <c r="Q3472"/>
      <c r="R3472"/>
    </row>
    <row r="3473" spans="1:18" s="16" customFormat="1" x14ac:dyDescent="0.25">
      <c r="A3473"/>
      <c r="B3473" s="18"/>
      <c r="D3473"/>
      <c r="E3473"/>
      <c r="F3473"/>
      <c r="G3473"/>
      <c r="H3473"/>
      <c r="I3473"/>
      <c r="J3473"/>
      <c r="K3473"/>
      <c r="L3473"/>
      <c r="M3473"/>
      <c r="N3473"/>
      <c r="O3473"/>
      <c r="P3473"/>
      <c r="Q3473"/>
      <c r="R3473"/>
    </row>
    <row r="3474" spans="1:18" s="16" customFormat="1" x14ac:dyDescent="0.25">
      <c r="A3474"/>
      <c r="B3474" s="18"/>
      <c r="D3474"/>
      <c r="E3474"/>
      <c r="F3474"/>
      <c r="G3474"/>
      <c r="H3474"/>
      <c r="I3474"/>
      <c r="J3474"/>
      <c r="K3474"/>
      <c r="L3474"/>
      <c r="M3474"/>
      <c r="N3474"/>
      <c r="O3474"/>
      <c r="P3474"/>
      <c r="Q3474"/>
      <c r="R3474"/>
    </row>
    <row r="3475" spans="1:18" s="16" customFormat="1" x14ac:dyDescent="0.25">
      <c r="A3475"/>
      <c r="B3475" s="18"/>
      <c r="D3475"/>
      <c r="E3475"/>
      <c r="F3475"/>
      <c r="G3475"/>
      <c r="H3475"/>
      <c r="I3475"/>
      <c r="J3475"/>
      <c r="K3475"/>
      <c r="L3475"/>
      <c r="M3475"/>
      <c r="N3475"/>
      <c r="O3475"/>
      <c r="P3475"/>
      <c r="Q3475"/>
      <c r="R3475"/>
    </row>
    <row r="3476" spans="1:18" s="16" customFormat="1" x14ac:dyDescent="0.25">
      <c r="A3476"/>
      <c r="B3476" s="18"/>
      <c r="D3476"/>
      <c r="E3476"/>
      <c r="F3476"/>
      <c r="G3476"/>
      <c r="H3476"/>
      <c r="I3476"/>
      <c r="J3476"/>
      <c r="K3476"/>
      <c r="L3476"/>
      <c r="M3476"/>
      <c r="N3476"/>
      <c r="O3476"/>
      <c r="P3476"/>
      <c r="Q3476"/>
      <c r="R3476"/>
    </row>
    <row r="3477" spans="1:18" s="16" customFormat="1" x14ac:dyDescent="0.25">
      <c r="A3477"/>
      <c r="B3477" s="18"/>
      <c r="D3477"/>
      <c r="E3477"/>
      <c r="F3477"/>
      <c r="G3477"/>
      <c r="H3477"/>
      <c r="I3477"/>
      <c r="J3477"/>
      <c r="K3477"/>
      <c r="L3477"/>
      <c r="M3477"/>
      <c r="N3477"/>
      <c r="O3477"/>
      <c r="P3477"/>
      <c r="Q3477"/>
      <c r="R3477"/>
    </row>
    <row r="3478" spans="1:18" s="16" customFormat="1" x14ac:dyDescent="0.25">
      <c r="A3478"/>
      <c r="B3478" s="18"/>
      <c r="D3478"/>
      <c r="E3478"/>
      <c r="F3478"/>
      <c r="G3478"/>
      <c r="H3478"/>
      <c r="I3478"/>
      <c r="J3478"/>
      <c r="K3478"/>
      <c r="L3478"/>
      <c r="M3478"/>
      <c r="N3478"/>
      <c r="O3478"/>
      <c r="P3478"/>
      <c r="Q3478"/>
      <c r="R3478"/>
    </row>
    <row r="3479" spans="1:18" s="16" customFormat="1" x14ac:dyDescent="0.25">
      <c r="A3479"/>
      <c r="B3479" s="18"/>
      <c r="D3479"/>
      <c r="E3479"/>
      <c r="F3479"/>
      <c r="G3479"/>
      <c r="H3479"/>
      <c r="I3479"/>
      <c r="J3479"/>
      <c r="K3479"/>
      <c r="L3479"/>
      <c r="M3479"/>
      <c r="N3479"/>
      <c r="O3479"/>
      <c r="P3479"/>
      <c r="Q3479"/>
      <c r="R3479"/>
    </row>
    <row r="3480" spans="1:18" s="16" customFormat="1" x14ac:dyDescent="0.25">
      <c r="A3480"/>
      <c r="B3480" s="18"/>
      <c r="D3480"/>
      <c r="E3480"/>
      <c r="F3480"/>
      <c r="G3480"/>
      <c r="H3480"/>
      <c r="I3480"/>
      <c r="J3480"/>
      <c r="K3480"/>
      <c r="L3480"/>
      <c r="M3480"/>
      <c r="N3480"/>
      <c r="O3480"/>
      <c r="P3480"/>
      <c r="Q3480"/>
      <c r="R3480"/>
    </row>
    <row r="3481" spans="1:18" s="16" customFormat="1" x14ac:dyDescent="0.25">
      <c r="A3481"/>
      <c r="B3481" s="18"/>
      <c r="D3481"/>
      <c r="E3481"/>
      <c r="F3481"/>
      <c r="G3481"/>
      <c r="H3481"/>
      <c r="I3481"/>
      <c r="J3481"/>
      <c r="K3481"/>
      <c r="L3481"/>
      <c r="M3481"/>
      <c r="N3481"/>
      <c r="O3481"/>
      <c r="P3481"/>
      <c r="Q3481"/>
      <c r="R3481"/>
    </row>
    <row r="3482" spans="1:18" s="16" customFormat="1" x14ac:dyDescent="0.25">
      <c r="A3482"/>
      <c r="B3482" s="18"/>
      <c r="D3482"/>
      <c r="E3482"/>
      <c r="F3482"/>
      <c r="G3482"/>
      <c r="H3482"/>
      <c r="I3482"/>
      <c r="J3482"/>
      <c r="K3482"/>
      <c r="L3482"/>
      <c r="M3482"/>
      <c r="N3482"/>
      <c r="O3482"/>
      <c r="P3482"/>
      <c r="Q3482"/>
      <c r="R3482"/>
    </row>
    <row r="3483" spans="1:18" s="16" customFormat="1" x14ac:dyDescent="0.25">
      <c r="A3483"/>
      <c r="B3483" s="18"/>
      <c r="D3483"/>
      <c r="E3483"/>
      <c r="F3483"/>
      <c r="G3483"/>
      <c r="H3483"/>
      <c r="I3483"/>
      <c r="J3483"/>
      <c r="K3483"/>
      <c r="L3483"/>
      <c r="M3483"/>
      <c r="N3483"/>
      <c r="O3483"/>
      <c r="P3483"/>
      <c r="Q3483"/>
      <c r="R3483"/>
    </row>
    <row r="3484" spans="1:18" s="16" customFormat="1" x14ac:dyDescent="0.25">
      <c r="A3484"/>
      <c r="B3484" s="18"/>
      <c r="D3484"/>
      <c r="E3484"/>
      <c r="F3484"/>
      <c r="G3484"/>
      <c r="H3484"/>
      <c r="I3484"/>
      <c r="J3484"/>
      <c r="K3484"/>
      <c r="L3484"/>
      <c r="M3484"/>
      <c r="N3484"/>
      <c r="O3484"/>
      <c r="P3484"/>
      <c r="Q3484"/>
      <c r="R3484"/>
    </row>
    <row r="3485" spans="1:18" s="16" customFormat="1" x14ac:dyDescent="0.25">
      <c r="A3485"/>
      <c r="B3485" s="18"/>
      <c r="D3485"/>
      <c r="E3485"/>
      <c r="F3485"/>
      <c r="G3485"/>
      <c r="H3485"/>
      <c r="I3485"/>
      <c r="J3485"/>
      <c r="K3485"/>
      <c r="L3485"/>
      <c r="M3485"/>
      <c r="N3485"/>
      <c r="O3485"/>
      <c r="P3485"/>
      <c r="Q3485"/>
      <c r="R3485"/>
    </row>
    <row r="3486" spans="1:18" s="16" customFormat="1" x14ac:dyDescent="0.25">
      <c r="A3486"/>
      <c r="B3486" s="18"/>
      <c r="D3486"/>
      <c r="E3486"/>
      <c r="F3486"/>
      <c r="G3486"/>
      <c r="H3486"/>
      <c r="I3486"/>
      <c r="J3486"/>
      <c r="K3486"/>
      <c r="L3486"/>
      <c r="M3486"/>
      <c r="N3486"/>
      <c r="O3486"/>
      <c r="P3486"/>
      <c r="Q3486"/>
      <c r="R3486"/>
    </row>
    <row r="3487" spans="1:18" s="16" customFormat="1" x14ac:dyDescent="0.25">
      <c r="A3487"/>
      <c r="B3487" s="18"/>
      <c r="D3487"/>
      <c r="E3487"/>
      <c r="F3487"/>
      <c r="G3487"/>
      <c r="H3487"/>
      <c r="I3487"/>
      <c r="J3487"/>
      <c r="K3487"/>
      <c r="L3487"/>
      <c r="M3487"/>
      <c r="N3487"/>
      <c r="O3487"/>
      <c r="P3487"/>
      <c r="Q3487"/>
      <c r="R3487"/>
    </row>
    <row r="3488" spans="1:18" s="16" customFormat="1" x14ac:dyDescent="0.25">
      <c r="A3488"/>
      <c r="B3488" s="18"/>
      <c r="D3488"/>
      <c r="E3488"/>
      <c r="F3488"/>
      <c r="G3488"/>
      <c r="H3488"/>
      <c r="I3488"/>
      <c r="J3488"/>
      <c r="K3488"/>
      <c r="L3488"/>
      <c r="M3488"/>
      <c r="N3488"/>
      <c r="O3488"/>
      <c r="P3488"/>
      <c r="Q3488"/>
      <c r="R3488"/>
    </row>
    <row r="3489" spans="1:18" s="16" customFormat="1" x14ac:dyDescent="0.25">
      <c r="A3489"/>
      <c r="B3489" s="18"/>
      <c r="D3489"/>
      <c r="E3489"/>
      <c r="F3489"/>
      <c r="G3489"/>
      <c r="H3489"/>
      <c r="I3489"/>
      <c r="J3489"/>
      <c r="K3489"/>
      <c r="L3489"/>
      <c r="M3489"/>
      <c r="N3489"/>
      <c r="O3489"/>
      <c r="P3489"/>
      <c r="Q3489"/>
      <c r="R3489"/>
    </row>
    <row r="3490" spans="1:18" s="16" customFormat="1" x14ac:dyDescent="0.25">
      <c r="A3490"/>
      <c r="B3490" s="18"/>
      <c r="D3490"/>
      <c r="E3490"/>
      <c r="F3490"/>
      <c r="G3490"/>
      <c r="H3490"/>
      <c r="I3490"/>
      <c r="J3490"/>
      <c r="K3490"/>
      <c r="L3490"/>
      <c r="M3490"/>
      <c r="N3490"/>
      <c r="O3490"/>
      <c r="P3490"/>
      <c r="Q3490"/>
      <c r="R3490"/>
    </row>
    <row r="3491" spans="1:18" s="16" customFormat="1" x14ac:dyDescent="0.25">
      <c r="A3491"/>
      <c r="B3491" s="18"/>
      <c r="D3491"/>
      <c r="E3491"/>
      <c r="F3491"/>
      <c r="G3491"/>
      <c r="H3491"/>
      <c r="I3491"/>
      <c r="J3491"/>
      <c r="K3491"/>
      <c r="L3491"/>
      <c r="M3491"/>
      <c r="N3491"/>
      <c r="O3491"/>
      <c r="P3491"/>
      <c r="Q3491"/>
      <c r="R3491"/>
    </row>
    <row r="3492" spans="1:18" s="16" customFormat="1" x14ac:dyDescent="0.25">
      <c r="A3492"/>
      <c r="B3492" s="18"/>
      <c r="D3492"/>
      <c r="E3492"/>
      <c r="F3492"/>
      <c r="G3492"/>
      <c r="H3492"/>
      <c r="I3492"/>
      <c r="J3492"/>
      <c r="K3492"/>
      <c r="L3492"/>
      <c r="M3492"/>
      <c r="N3492"/>
      <c r="O3492"/>
      <c r="P3492"/>
      <c r="Q3492"/>
      <c r="R3492"/>
    </row>
    <row r="3493" spans="1:18" s="16" customFormat="1" x14ac:dyDescent="0.25">
      <c r="A3493"/>
      <c r="B3493" s="18"/>
      <c r="D3493"/>
      <c r="E3493"/>
      <c r="F3493"/>
      <c r="G3493"/>
      <c r="H3493"/>
      <c r="I3493"/>
      <c r="J3493"/>
      <c r="K3493"/>
      <c r="L3493"/>
      <c r="M3493"/>
      <c r="N3493"/>
      <c r="O3493"/>
      <c r="P3493"/>
      <c r="Q3493"/>
      <c r="R3493"/>
    </row>
    <row r="3494" spans="1:18" s="16" customFormat="1" x14ac:dyDescent="0.25">
      <c r="A3494"/>
      <c r="B3494" s="18"/>
      <c r="D3494"/>
      <c r="E3494"/>
      <c r="F3494"/>
      <c r="G3494"/>
      <c r="H3494"/>
      <c r="I3494"/>
      <c r="J3494"/>
      <c r="K3494"/>
      <c r="L3494"/>
      <c r="M3494"/>
      <c r="N3494"/>
      <c r="O3494"/>
      <c r="P3494"/>
      <c r="Q3494"/>
      <c r="R3494"/>
    </row>
    <row r="3495" spans="1:18" s="16" customFormat="1" x14ac:dyDescent="0.25">
      <c r="A3495"/>
      <c r="B3495" s="18"/>
      <c r="D3495"/>
      <c r="E3495"/>
      <c r="F3495"/>
      <c r="G3495"/>
      <c r="H3495"/>
      <c r="I3495"/>
      <c r="J3495"/>
      <c r="K3495"/>
      <c r="L3495"/>
      <c r="M3495"/>
      <c r="N3495"/>
      <c r="O3495"/>
      <c r="P3495"/>
      <c r="Q3495"/>
      <c r="R3495"/>
    </row>
    <row r="3496" spans="1:18" s="16" customFormat="1" x14ac:dyDescent="0.25">
      <c r="A3496"/>
      <c r="B3496" s="18"/>
      <c r="D3496"/>
      <c r="E3496"/>
      <c r="F3496"/>
      <c r="G3496"/>
      <c r="H3496"/>
      <c r="I3496"/>
      <c r="J3496"/>
      <c r="K3496"/>
      <c r="L3496"/>
      <c r="M3496"/>
      <c r="N3496"/>
      <c r="O3496"/>
      <c r="P3496"/>
      <c r="Q3496"/>
      <c r="R3496"/>
    </row>
    <row r="3497" spans="1:18" s="16" customFormat="1" x14ac:dyDescent="0.25">
      <c r="A3497"/>
      <c r="B3497" s="18"/>
      <c r="D3497"/>
      <c r="E3497"/>
      <c r="F3497"/>
      <c r="G3497"/>
      <c r="H3497"/>
      <c r="I3497"/>
      <c r="J3497"/>
      <c r="K3497"/>
      <c r="L3497"/>
      <c r="M3497"/>
      <c r="N3497"/>
      <c r="O3497"/>
      <c r="P3497"/>
      <c r="Q3497"/>
      <c r="R3497"/>
    </row>
    <row r="3498" spans="1:18" s="16" customFormat="1" x14ac:dyDescent="0.25">
      <c r="A3498"/>
      <c r="B3498" s="18"/>
      <c r="D3498"/>
      <c r="E3498"/>
      <c r="F3498"/>
      <c r="G3498"/>
      <c r="H3498"/>
      <c r="I3498"/>
      <c r="J3498"/>
      <c r="K3498"/>
      <c r="L3498"/>
      <c r="M3498"/>
      <c r="N3498"/>
      <c r="O3498"/>
      <c r="P3498"/>
      <c r="Q3498"/>
      <c r="R3498"/>
    </row>
    <row r="3499" spans="1:18" s="16" customFormat="1" x14ac:dyDescent="0.25">
      <c r="A3499"/>
      <c r="B3499" s="18"/>
      <c r="D3499"/>
      <c r="E3499"/>
      <c r="F3499"/>
      <c r="G3499"/>
      <c r="H3499"/>
      <c r="I3499"/>
      <c r="J3499"/>
      <c r="K3499"/>
      <c r="L3499"/>
      <c r="M3499"/>
      <c r="N3499"/>
      <c r="O3499"/>
      <c r="P3499"/>
      <c r="Q3499"/>
      <c r="R3499"/>
    </row>
    <row r="3500" spans="1:18" s="16" customFormat="1" x14ac:dyDescent="0.25">
      <c r="A3500"/>
      <c r="B3500" s="18"/>
      <c r="D3500"/>
      <c r="E3500"/>
      <c r="F3500"/>
      <c r="G3500"/>
      <c r="H3500"/>
      <c r="I3500"/>
      <c r="J3500"/>
      <c r="K3500"/>
      <c r="L3500"/>
      <c r="M3500"/>
      <c r="N3500"/>
      <c r="O3500"/>
      <c r="P3500"/>
      <c r="Q3500"/>
      <c r="R3500"/>
    </row>
    <row r="3501" spans="1:18" s="16" customFormat="1" x14ac:dyDescent="0.25">
      <c r="A3501"/>
      <c r="B3501" s="18"/>
      <c r="D3501"/>
      <c r="E3501"/>
      <c r="F3501"/>
      <c r="G3501"/>
      <c r="H3501"/>
      <c r="I3501"/>
      <c r="J3501"/>
      <c r="K3501"/>
      <c r="L3501"/>
      <c r="M3501"/>
      <c r="N3501"/>
      <c r="O3501"/>
      <c r="P3501"/>
      <c r="Q3501"/>
      <c r="R3501"/>
    </row>
    <row r="3502" spans="1:18" s="16" customFormat="1" x14ac:dyDescent="0.25">
      <c r="A3502"/>
      <c r="B3502" s="18"/>
      <c r="D3502"/>
      <c r="E3502"/>
      <c r="F3502"/>
      <c r="G3502"/>
      <c r="H3502"/>
      <c r="I3502"/>
      <c r="J3502"/>
      <c r="K3502"/>
      <c r="L3502"/>
      <c r="M3502"/>
      <c r="N3502"/>
      <c r="O3502"/>
      <c r="P3502"/>
      <c r="Q3502"/>
      <c r="R3502"/>
    </row>
    <row r="3503" spans="1:18" s="16" customFormat="1" x14ac:dyDescent="0.25">
      <c r="A3503"/>
      <c r="B3503" s="18"/>
      <c r="D3503"/>
      <c r="E3503"/>
      <c r="F3503"/>
      <c r="G3503"/>
      <c r="H3503"/>
      <c r="I3503"/>
      <c r="J3503"/>
      <c r="K3503"/>
      <c r="L3503"/>
      <c r="M3503"/>
      <c r="N3503"/>
      <c r="O3503"/>
      <c r="P3503"/>
      <c r="Q3503"/>
      <c r="R3503"/>
    </row>
    <row r="3504" spans="1:18" s="16" customFormat="1" x14ac:dyDescent="0.25">
      <c r="A3504"/>
      <c r="B3504" s="18"/>
      <c r="D3504"/>
      <c r="E3504"/>
      <c r="F3504"/>
      <c r="G3504"/>
      <c r="H3504"/>
      <c r="I3504"/>
      <c r="J3504"/>
      <c r="K3504"/>
      <c r="L3504"/>
      <c r="M3504"/>
      <c r="N3504"/>
      <c r="O3504"/>
      <c r="P3504"/>
      <c r="Q3504"/>
      <c r="R3504"/>
    </row>
    <row r="3505" spans="1:18" s="16" customFormat="1" x14ac:dyDescent="0.25">
      <c r="A3505"/>
      <c r="B3505" s="18"/>
      <c r="D3505"/>
      <c r="E3505"/>
      <c r="F3505"/>
      <c r="G3505"/>
      <c r="H3505"/>
      <c r="I3505"/>
      <c r="J3505"/>
      <c r="K3505"/>
      <c r="L3505"/>
      <c r="M3505"/>
      <c r="N3505"/>
      <c r="O3505"/>
      <c r="P3505"/>
      <c r="Q3505"/>
      <c r="R3505"/>
    </row>
    <row r="3506" spans="1:18" s="16" customFormat="1" x14ac:dyDescent="0.25">
      <c r="A3506"/>
      <c r="B3506" s="18"/>
      <c r="D3506"/>
      <c r="E3506"/>
      <c r="F3506"/>
      <c r="G3506"/>
      <c r="H3506"/>
      <c r="I3506"/>
      <c r="J3506"/>
      <c r="K3506"/>
      <c r="L3506"/>
      <c r="M3506"/>
      <c r="N3506"/>
      <c r="O3506"/>
      <c r="P3506"/>
      <c r="Q3506"/>
      <c r="R3506"/>
    </row>
    <row r="3507" spans="1:18" s="16" customFormat="1" x14ac:dyDescent="0.25">
      <c r="A3507"/>
      <c r="B3507" s="18"/>
      <c r="D3507"/>
      <c r="E3507"/>
      <c r="F3507"/>
      <c r="G3507"/>
      <c r="H3507"/>
      <c r="I3507"/>
      <c r="J3507"/>
      <c r="K3507"/>
      <c r="L3507"/>
      <c r="M3507"/>
      <c r="N3507"/>
      <c r="O3507"/>
      <c r="P3507"/>
      <c r="Q3507"/>
      <c r="R3507"/>
    </row>
    <row r="3508" spans="1:18" s="16" customFormat="1" x14ac:dyDescent="0.25">
      <c r="A3508"/>
      <c r="B3508" s="18"/>
      <c r="D3508"/>
      <c r="E3508"/>
      <c r="F3508"/>
      <c r="G3508"/>
      <c r="H3508"/>
      <c r="I3508"/>
      <c r="J3508"/>
      <c r="K3508"/>
      <c r="L3508"/>
      <c r="M3508"/>
      <c r="N3508"/>
      <c r="O3508"/>
      <c r="P3508"/>
      <c r="Q3508"/>
      <c r="R3508"/>
    </row>
    <row r="3509" spans="1:18" s="16" customFormat="1" x14ac:dyDescent="0.25">
      <c r="A3509"/>
      <c r="B3509" s="18"/>
      <c r="D3509"/>
      <c r="E3509"/>
      <c r="F3509"/>
      <c r="G3509"/>
      <c r="H3509"/>
      <c r="I3509"/>
      <c r="J3509"/>
      <c r="K3509"/>
      <c r="L3509"/>
      <c r="M3509"/>
      <c r="N3509"/>
      <c r="O3509"/>
      <c r="P3509"/>
      <c r="Q3509"/>
      <c r="R3509"/>
    </row>
    <row r="3510" spans="1:18" s="16" customFormat="1" x14ac:dyDescent="0.25">
      <c r="A3510"/>
      <c r="B3510" s="18"/>
      <c r="D3510"/>
      <c r="E3510"/>
      <c r="F3510"/>
      <c r="G3510"/>
      <c r="H3510"/>
      <c r="I3510"/>
      <c r="J3510"/>
      <c r="K3510"/>
      <c r="L3510"/>
      <c r="M3510"/>
      <c r="N3510"/>
      <c r="O3510"/>
      <c r="P3510"/>
      <c r="Q3510"/>
      <c r="R3510"/>
    </row>
    <row r="3511" spans="1:18" s="16" customFormat="1" x14ac:dyDescent="0.25">
      <c r="A3511"/>
      <c r="B3511" s="18"/>
      <c r="D3511"/>
      <c r="E3511"/>
      <c r="F3511"/>
      <c r="G3511"/>
      <c r="H3511"/>
      <c r="I3511"/>
      <c r="J3511"/>
      <c r="K3511"/>
      <c r="L3511"/>
      <c r="M3511"/>
      <c r="N3511"/>
      <c r="O3511"/>
      <c r="P3511"/>
      <c r="Q3511"/>
      <c r="R3511"/>
    </row>
    <row r="3512" spans="1:18" s="16" customFormat="1" x14ac:dyDescent="0.25">
      <c r="A3512"/>
      <c r="B3512" s="17"/>
      <c r="D3512"/>
      <c r="E3512"/>
      <c r="F3512"/>
      <c r="G3512"/>
      <c r="H3512"/>
      <c r="I3512"/>
      <c r="J3512"/>
      <c r="K3512"/>
      <c r="L3512"/>
      <c r="M3512"/>
      <c r="N3512"/>
      <c r="O3512"/>
      <c r="P3512"/>
      <c r="Q3512"/>
      <c r="R3512"/>
    </row>
    <row r="3513" spans="1:18" s="16" customFormat="1" x14ac:dyDescent="0.25">
      <c r="A3513"/>
      <c r="B3513" s="18"/>
      <c r="D3513"/>
      <c r="E3513"/>
      <c r="F3513"/>
      <c r="G3513"/>
      <c r="H3513"/>
      <c r="I3513"/>
      <c r="J3513"/>
      <c r="K3513"/>
      <c r="L3513"/>
      <c r="M3513"/>
      <c r="N3513"/>
      <c r="O3513"/>
      <c r="P3513"/>
      <c r="Q3513"/>
      <c r="R3513"/>
    </row>
    <row r="3514" spans="1:18" s="16" customFormat="1" x14ac:dyDescent="0.25">
      <c r="A3514"/>
      <c r="B3514" s="18"/>
      <c r="D3514"/>
      <c r="E3514"/>
      <c r="F3514"/>
      <c r="G3514"/>
      <c r="H3514"/>
      <c r="I3514"/>
      <c r="J3514"/>
      <c r="K3514"/>
      <c r="L3514"/>
      <c r="M3514"/>
      <c r="N3514"/>
      <c r="O3514"/>
      <c r="P3514"/>
      <c r="Q3514"/>
      <c r="R3514"/>
    </row>
    <row r="3515" spans="1:18" s="16" customFormat="1" x14ac:dyDescent="0.25">
      <c r="A3515"/>
      <c r="B3515" s="18"/>
      <c r="D3515"/>
      <c r="E3515"/>
      <c r="F3515"/>
      <c r="G3515"/>
      <c r="H3515"/>
      <c r="I3515"/>
      <c r="J3515"/>
      <c r="K3515"/>
      <c r="L3515"/>
      <c r="M3515"/>
      <c r="N3515"/>
      <c r="O3515"/>
      <c r="P3515"/>
      <c r="Q3515"/>
      <c r="R3515"/>
    </row>
    <row r="3516" spans="1:18" s="16" customFormat="1" x14ac:dyDescent="0.25">
      <c r="A3516"/>
      <c r="B3516" s="18"/>
      <c r="D3516"/>
      <c r="E3516"/>
      <c r="F3516"/>
      <c r="G3516"/>
      <c r="H3516"/>
      <c r="I3516"/>
      <c r="J3516"/>
      <c r="K3516"/>
      <c r="L3516"/>
      <c r="M3516"/>
      <c r="N3516"/>
      <c r="O3516"/>
      <c r="P3516"/>
      <c r="Q3516"/>
      <c r="R3516"/>
    </row>
    <row r="3517" spans="1:18" s="16" customFormat="1" x14ac:dyDescent="0.25">
      <c r="A3517"/>
      <c r="B3517" s="18"/>
      <c r="D3517"/>
      <c r="E3517"/>
      <c r="F3517"/>
      <c r="G3517"/>
      <c r="H3517"/>
      <c r="I3517"/>
      <c r="J3517"/>
      <c r="K3517"/>
      <c r="L3517"/>
      <c r="M3517"/>
      <c r="N3517"/>
      <c r="O3517"/>
      <c r="P3517"/>
      <c r="Q3517"/>
      <c r="R3517"/>
    </row>
    <row r="3518" spans="1:18" s="16" customFormat="1" x14ac:dyDescent="0.25">
      <c r="A3518"/>
      <c r="B3518" s="18"/>
      <c r="D3518"/>
      <c r="E3518"/>
      <c r="F3518"/>
      <c r="G3518"/>
      <c r="H3518"/>
      <c r="I3518"/>
      <c r="J3518"/>
      <c r="K3518"/>
      <c r="L3518"/>
      <c r="M3518"/>
      <c r="N3518"/>
      <c r="O3518"/>
      <c r="P3518"/>
      <c r="Q3518"/>
      <c r="R3518"/>
    </row>
    <row r="3519" spans="1:18" s="16" customFormat="1" x14ac:dyDescent="0.25">
      <c r="A3519"/>
      <c r="B3519" s="18"/>
      <c r="D3519"/>
      <c r="E3519"/>
      <c r="F3519"/>
      <c r="G3519"/>
      <c r="H3519"/>
      <c r="I3519"/>
      <c r="J3519"/>
      <c r="K3519"/>
      <c r="L3519"/>
      <c r="M3519"/>
      <c r="N3519"/>
      <c r="O3519"/>
      <c r="P3519"/>
      <c r="Q3519"/>
      <c r="R3519"/>
    </row>
    <row r="3520" spans="1:18" s="16" customFormat="1" x14ac:dyDescent="0.25">
      <c r="A3520"/>
      <c r="B3520" s="18"/>
      <c r="D3520"/>
      <c r="E3520"/>
      <c r="F3520"/>
      <c r="G3520"/>
      <c r="H3520"/>
      <c r="I3520"/>
      <c r="J3520"/>
      <c r="K3520"/>
      <c r="L3520"/>
      <c r="M3520"/>
      <c r="N3520"/>
      <c r="O3520"/>
      <c r="P3520"/>
      <c r="Q3520"/>
      <c r="R3520"/>
    </row>
    <row r="3521" spans="1:18" s="16" customFormat="1" x14ac:dyDescent="0.25">
      <c r="A3521"/>
      <c r="B3521" s="18"/>
      <c r="D3521"/>
      <c r="E3521"/>
      <c r="F3521"/>
      <c r="G3521"/>
      <c r="H3521"/>
      <c r="I3521"/>
      <c r="J3521"/>
      <c r="K3521"/>
      <c r="L3521"/>
      <c r="M3521"/>
      <c r="N3521"/>
      <c r="O3521"/>
      <c r="P3521"/>
      <c r="Q3521"/>
      <c r="R3521"/>
    </row>
    <row r="3522" spans="1:18" s="16" customFormat="1" x14ac:dyDescent="0.25">
      <c r="A3522"/>
      <c r="B3522" s="18"/>
      <c r="D3522"/>
      <c r="E3522"/>
      <c r="F3522"/>
      <c r="G3522"/>
      <c r="H3522"/>
      <c r="I3522"/>
      <c r="J3522"/>
      <c r="K3522"/>
      <c r="L3522"/>
      <c r="M3522"/>
      <c r="N3522"/>
      <c r="O3522"/>
      <c r="P3522"/>
      <c r="Q3522"/>
      <c r="R3522"/>
    </row>
    <row r="3523" spans="1:18" s="16" customFormat="1" x14ac:dyDescent="0.25">
      <c r="A3523"/>
      <c r="B3523" s="18"/>
      <c r="D3523"/>
      <c r="E3523"/>
      <c r="F3523"/>
      <c r="G3523"/>
      <c r="H3523"/>
      <c r="I3523"/>
      <c r="J3523"/>
      <c r="K3523"/>
      <c r="L3523"/>
      <c r="M3523"/>
      <c r="N3523"/>
      <c r="O3523"/>
      <c r="P3523"/>
      <c r="Q3523"/>
      <c r="R3523"/>
    </row>
    <row r="3524" spans="1:18" s="16" customFormat="1" x14ac:dyDescent="0.25">
      <c r="A3524"/>
      <c r="B3524" s="18"/>
      <c r="D3524"/>
      <c r="E3524"/>
      <c r="F3524"/>
      <c r="G3524"/>
      <c r="H3524"/>
      <c r="I3524"/>
      <c r="J3524"/>
      <c r="K3524"/>
      <c r="L3524"/>
      <c r="M3524"/>
      <c r="N3524"/>
      <c r="O3524"/>
      <c r="P3524"/>
      <c r="Q3524"/>
      <c r="R3524"/>
    </row>
    <row r="3525" spans="1:18" s="16" customFormat="1" x14ac:dyDescent="0.25">
      <c r="A3525"/>
      <c r="B3525" s="18"/>
      <c r="D3525"/>
      <c r="E3525"/>
      <c r="F3525"/>
      <c r="G3525"/>
      <c r="H3525"/>
      <c r="I3525"/>
      <c r="J3525"/>
      <c r="K3525"/>
      <c r="L3525"/>
      <c r="M3525"/>
      <c r="N3525"/>
      <c r="O3525"/>
      <c r="P3525"/>
      <c r="Q3525"/>
      <c r="R3525"/>
    </row>
    <row r="3526" spans="1:18" s="16" customFormat="1" x14ac:dyDescent="0.25">
      <c r="A3526"/>
      <c r="B3526" s="18"/>
      <c r="D3526"/>
      <c r="E3526"/>
      <c r="F3526"/>
      <c r="G3526"/>
      <c r="H3526"/>
      <c r="I3526"/>
      <c r="J3526"/>
      <c r="K3526"/>
      <c r="L3526"/>
      <c r="M3526"/>
      <c r="N3526"/>
      <c r="O3526"/>
      <c r="P3526"/>
      <c r="Q3526"/>
      <c r="R3526"/>
    </row>
    <row r="3527" spans="1:18" s="16" customFormat="1" x14ac:dyDescent="0.25">
      <c r="A3527"/>
      <c r="B3527" s="18"/>
      <c r="D3527"/>
      <c r="E3527"/>
      <c r="F3527"/>
      <c r="G3527"/>
      <c r="H3527"/>
      <c r="I3527"/>
      <c r="J3527"/>
      <c r="K3527"/>
      <c r="L3527"/>
      <c r="M3527"/>
      <c r="N3527"/>
      <c r="O3527"/>
      <c r="P3527"/>
      <c r="Q3527"/>
      <c r="R3527"/>
    </row>
    <row r="3528" spans="1:18" s="16" customFormat="1" x14ac:dyDescent="0.25">
      <c r="A3528"/>
      <c r="B3528" s="18"/>
      <c r="D3528"/>
      <c r="E3528"/>
      <c r="F3528"/>
      <c r="G3528"/>
      <c r="H3528"/>
      <c r="I3528"/>
      <c r="J3528"/>
      <c r="K3528"/>
      <c r="L3528"/>
      <c r="M3528"/>
      <c r="N3528"/>
      <c r="O3528"/>
      <c r="P3528"/>
      <c r="Q3528"/>
      <c r="R3528"/>
    </row>
    <row r="3529" spans="1:18" s="16" customFormat="1" x14ac:dyDescent="0.25">
      <c r="A3529"/>
      <c r="B3529" s="18"/>
      <c r="D3529"/>
      <c r="E3529"/>
      <c r="F3529"/>
      <c r="G3529"/>
      <c r="H3529"/>
      <c r="I3529"/>
      <c r="J3529"/>
      <c r="K3529"/>
      <c r="L3529"/>
      <c r="M3529"/>
      <c r="N3529"/>
      <c r="O3529"/>
      <c r="P3529"/>
      <c r="Q3529"/>
      <c r="R3529"/>
    </row>
    <row r="3530" spans="1:18" s="16" customFormat="1" x14ac:dyDescent="0.25">
      <c r="A3530"/>
      <c r="B3530" s="18"/>
      <c r="D3530"/>
      <c r="E3530"/>
      <c r="F3530"/>
      <c r="G3530"/>
      <c r="H3530"/>
      <c r="I3530"/>
      <c r="J3530"/>
      <c r="K3530"/>
      <c r="L3530"/>
      <c r="M3530"/>
      <c r="N3530"/>
      <c r="O3530"/>
      <c r="P3530"/>
      <c r="Q3530"/>
      <c r="R3530"/>
    </row>
    <row r="3531" spans="1:18" s="16" customFormat="1" x14ac:dyDescent="0.25">
      <c r="A3531"/>
      <c r="B3531" s="18"/>
      <c r="D3531"/>
      <c r="E3531"/>
      <c r="F3531"/>
      <c r="G3531"/>
      <c r="H3531"/>
      <c r="I3531"/>
      <c r="J3531"/>
      <c r="K3531"/>
      <c r="L3531"/>
      <c r="M3531"/>
      <c r="N3531"/>
      <c r="O3531"/>
      <c r="P3531"/>
      <c r="Q3531"/>
      <c r="R3531"/>
    </row>
    <row r="3532" spans="1:18" s="16" customFormat="1" x14ac:dyDescent="0.25">
      <c r="A3532"/>
      <c r="B3532" s="18"/>
      <c r="D3532"/>
      <c r="E3532"/>
      <c r="F3532"/>
      <c r="G3532"/>
      <c r="H3532"/>
      <c r="I3532"/>
      <c r="J3532"/>
      <c r="K3532"/>
      <c r="L3532"/>
      <c r="M3532"/>
      <c r="N3532"/>
      <c r="O3532"/>
      <c r="P3532"/>
      <c r="Q3532"/>
      <c r="R3532"/>
    </row>
    <row r="3533" spans="1:18" s="16" customFormat="1" x14ac:dyDescent="0.25">
      <c r="A3533"/>
      <c r="B3533" s="18"/>
      <c r="D3533"/>
      <c r="E3533"/>
      <c r="F3533"/>
      <c r="G3533"/>
      <c r="H3533"/>
      <c r="I3533"/>
      <c r="J3533"/>
      <c r="K3533"/>
      <c r="L3533"/>
      <c r="M3533"/>
      <c r="N3533"/>
      <c r="O3533"/>
      <c r="P3533"/>
      <c r="Q3533"/>
      <c r="R3533"/>
    </row>
    <row r="3534" spans="1:18" s="16" customFormat="1" x14ac:dyDescent="0.25">
      <c r="A3534"/>
      <c r="B3534" s="18"/>
      <c r="D3534"/>
      <c r="E3534"/>
      <c r="F3534"/>
      <c r="G3534"/>
      <c r="H3534"/>
      <c r="I3534"/>
      <c r="J3534"/>
      <c r="K3534"/>
      <c r="L3534"/>
      <c r="M3534"/>
      <c r="N3534"/>
      <c r="O3534"/>
      <c r="P3534"/>
      <c r="Q3534"/>
      <c r="R3534"/>
    </row>
    <row r="3535" spans="1:18" s="16" customFormat="1" x14ac:dyDescent="0.25">
      <c r="A3535"/>
      <c r="B3535" s="18"/>
      <c r="D3535"/>
      <c r="E3535"/>
      <c r="F3535"/>
      <c r="G3535"/>
      <c r="H3535"/>
      <c r="I3535"/>
      <c r="J3535"/>
      <c r="K3535"/>
      <c r="L3535"/>
      <c r="M3535"/>
      <c r="N3535"/>
      <c r="O3535"/>
      <c r="P3535"/>
      <c r="Q3535"/>
      <c r="R3535"/>
    </row>
    <row r="3536" spans="1:18" s="16" customFormat="1" x14ac:dyDescent="0.25">
      <c r="A3536"/>
      <c r="B3536" s="18"/>
      <c r="D3536"/>
      <c r="E3536"/>
      <c r="F3536"/>
      <c r="G3536"/>
      <c r="H3536"/>
      <c r="I3536"/>
      <c r="J3536"/>
      <c r="K3536"/>
      <c r="L3536"/>
      <c r="M3536"/>
      <c r="N3536"/>
      <c r="O3536"/>
      <c r="P3536"/>
      <c r="Q3536"/>
      <c r="R3536"/>
    </row>
    <row r="3537" spans="1:18" s="16" customFormat="1" x14ac:dyDescent="0.25">
      <c r="A3537"/>
      <c r="B3537" s="18"/>
      <c r="D3537"/>
      <c r="E3537"/>
      <c r="F3537"/>
      <c r="G3537"/>
      <c r="H3537"/>
      <c r="I3537"/>
      <c r="J3537"/>
      <c r="K3537"/>
      <c r="L3537"/>
      <c r="M3537"/>
      <c r="N3537"/>
      <c r="O3537"/>
      <c r="P3537"/>
      <c r="Q3537"/>
      <c r="R3537"/>
    </row>
    <row r="3538" spans="1:18" s="16" customFormat="1" x14ac:dyDescent="0.25">
      <c r="A3538"/>
      <c r="B3538" s="18"/>
      <c r="D3538"/>
      <c r="E3538"/>
      <c r="F3538"/>
      <c r="G3538"/>
      <c r="H3538"/>
      <c r="I3538"/>
      <c r="J3538"/>
      <c r="K3538"/>
      <c r="L3538"/>
      <c r="M3538"/>
      <c r="N3538"/>
      <c r="O3538"/>
      <c r="P3538"/>
      <c r="Q3538"/>
      <c r="R3538"/>
    </row>
    <row r="3539" spans="1:18" s="16" customFormat="1" x14ac:dyDescent="0.25">
      <c r="A3539"/>
      <c r="B3539" s="18"/>
      <c r="D3539"/>
      <c r="E3539"/>
      <c r="F3539"/>
      <c r="G3539"/>
      <c r="H3539"/>
      <c r="I3539"/>
      <c r="J3539"/>
      <c r="K3539"/>
      <c r="L3539"/>
      <c r="M3539"/>
      <c r="N3539"/>
      <c r="O3539"/>
      <c r="P3539"/>
      <c r="Q3539"/>
      <c r="R3539"/>
    </row>
    <row r="3540" spans="1:18" s="16" customFormat="1" x14ac:dyDescent="0.25">
      <c r="A3540"/>
      <c r="B3540" s="18"/>
      <c r="D3540"/>
      <c r="E3540"/>
      <c r="F3540"/>
      <c r="G3540"/>
      <c r="H3540"/>
      <c r="I3540"/>
      <c r="J3540"/>
      <c r="K3540"/>
      <c r="L3540"/>
      <c r="M3540"/>
      <c r="N3540"/>
      <c r="O3540"/>
      <c r="P3540"/>
      <c r="Q3540"/>
      <c r="R3540"/>
    </row>
    <row r="3541" spans="1:18" s="16" customFormat="1" x14ac:dyDescent="0.25">
      <c r="A3541"/>
      <c r="B3541" s="18"/>
      <c r="D3541"/>
      <c r="E3541"/>
      <c r="F3541"/>
      <c r="G3541"/>
      <c r="H3541"/>
      <c r="I3541"/>
      <c r="J3541"/>
      <c r="K3541"/>
      <c r="L3541"/>
      <c r="M3541"/>
      <c r="N3541"/>
      <c r="O3541"/>
      <c r="P3541"/>
      <c r="Q3541"/>
      <c r="R3541"/>
    </row>
    <row r="3542" spans="1:18" s="16" customFormat="1" x14ac:dyDescent="0.25">
      <c r="A3542"/>
      <c r="B3542" s="18"/>
      <c r="D3542"/>
      <c r="E3542"/>
      <c r="F3542"/>
      <c r="G3542"/>
      <c r="H3542"/>
      <c r="I3542"/>
      <c r="J3542"/>
      <c r="K3542"/>
      <c r="L3542"/>
      <c r="M3542"/>
      <c r="N3542"/>
      <c r="O3542"/>
      <c r="P3542"/>
      <c r="Q3542"/>
      <c r="R3542"/>
    </row>
    <row r="3543" spans="1:18" s="16" customFormat="1" x14ac:dyDescent="0.25">
      <c r="A3543"/>
      <c r="B3543" s="18"/>
      <c r="D3543"/>
      <c r="E3543"/>
      <c r="F3543"/>
      <c r="G3543"/>
      <c r="H3543"/>
      <c r="I3543"/>
      <c r="J3543"/>
      <c r="K3543"/>
      <c r="L3543"/>
      <c r="M3543"/>
      <c r="N3543"/>
      <c r="O3543"/>
      <c r="P3543"/>
      <c r="Q3543"/>
      <c r="R3543"/>
    </row>
    <row r="3544" spans="1:18" s="16" customFormat="1" x14ac:dyDescent="0.25">
      <c r="A3544"/>
      <c r="B3544" s="18"/>
      <c r="D3544"/>
      <c r="E3544"/>
      <c r="F3544"/>
      <c r="G3544"/>
      <c r="H3544"/>
      <c r="I3544"/>
      <c r="J3544"/>
      <c r="K3544"/>
      <c r="L3544"/>
      <c r="M3544"/>
      <c r="N3544"/>
      <c r="O3544"/>
      <c r="P3544"/>
      <c r="Q3544"/>
      <c r="R3544"/>
    </row>
    <row r="3545" spans="1:18" s="16" customFormat="1" x14ac:dyDescent="0.25">
      <c r="A3545"/>
      <c r="B3545" s="18"/>
      <c r="D3545"/>
      <c r="E3545"/>
      <c r="F3545"/>
      <c r="G3545"/>
      <c r="H3545"/>
      <c r="I3545"/>
      <c r="J3545"/>
      <c r="K3545"/>
      <c r="L3545"/>
      <c r="M3545"/>
      <c r="N3545"/>
      <c r="O3545"/>
      <c r="P3545"/>
      <c r="Q3545"/>
      <c r="R3545"/>
    </row>
    <row r="3546" spans="1:18" s="16" customFormat="1" x14ac:dyDescent="0.25">
      <c r="A3546"/>
      <c r="B3546" s="18"/>
      <c r="D3546"/>
      <c r="E3546"/>
      <c r="F3546"/>
      <c r="G3546"/>
      <c r="H3546"/>
      <c r="I3546"/>
      <c r="J3546"/>
      <c r="K3546"/>
      <c r="L3546"/>
      <c r="M3546"/>
      <c r="N3546"/>
      <c r="O3546"/>
      <c r="P3546"/>
      <c r="Q3546"/>
      <c r="R3546"/>
    </row>
    <row r="3547" spans="1:18" s="16" customFormat="1" x14ac:dyDescent="0.25">
      <c r="A3547"/>
      <c r="B3547" s="18"/>
      <c r="D3547"/>
      <c r="E3547"/>
      <c r="F3547"/>
      <c r="G3547"/>
      <c r="H3547"/>
      <c r="I3547"/>
      <c r="J3547"/>
      <c r="K3547"/>
      <c r="L3547"/>
      <c r="M3547"/>
      <c r="N3547"/>
      <c r="O3547"/>
      <c r="P3547"/>
      <c r="Q3547"/>
      <c r="R3547"/>
    </row>
    <row r="3548" spans="1:18" s="16" customFormat="1" x14ac:dyDescent="0.25">
      <c r="A3548"/>
      <c r="B3548" s="18"/>
      <c r="D3548"/>
      <c r="E3548"/>
      <c r="F3548"/>
      <c r="G3548"/>
      <c r="H3548"/>
      <c r="I3548"/>
      <c r="J3548"/>
      <c r="K3548"/>
      <c r="L3548"/>
      <c r="M3548"/>
      <c r="N3548"/>
      <c r="O3548"/>
      <c r="P3548"/>
      <c r="Q3548"/>
      <c r="R3548"/>
    </row>
    <row r="3549" spans="1:18" s="16" customFormat="1" x14ac:dyDescent="0.25">
      <c r="A3549"/>
      <c r="B3549" s="18"/>
      <c r="D3549"/>
      <c r="E3549"/>
      <c r="F3549"/>
      <c r="G3549"/>
      <c r="H3549"/>
      <c r="I3549"/>
      <c r="J3549"/>
      <c r="K3549"/>
      <c r="L3549"/>
      <c r="M3549"/>
      <c r="N3549"/>
      <c r="O3549"/>
      <c r="P3549"/>
      <c r="Q3549"/>
      <c r="R3549"/>
    </row>
    <row r="3550" spans="1:18" s="16" customFormat="1" x14ac:dyDescent="0.25">
      <c r="A3550"/>
      <c r="B3550" s="18"/>
      <c r="D3550"/>
      <c r="E3550"/>
      <c r="F3550"/>
      <c r="G3550"/>
      <c r="H3550"/>
      <c r="I3550"/>
      <c r="J3550"/>
      <c r="K3550"/>
      <c r="L3550"/>
      <c r="M3550"/>
      <c r="N3550"/>
      <c r="O3550"/>
      <c r="P3550"/>
      <c r="Q3550"/>
      <c r="R3550"/>
    </row>
    <row r="3551" spans="1:18" s="16" customFormat="1" x14ac:dyDescent="0.25">
      <c r="A3551"/>
      <c r="B3551" s="18"/>
      <c r="D3551"/>
      <c r="E3551"/>
      <c r="F3551"/>
      <c r="G3551"/>
      <c r="H3551"/>
      <c r="I3551"/>
      <c r="J3551"/>
      <c r="K3551"/>
      <c r="L3551"/>
      <c r="M3551"/>
      <c r="N3551"/>
      <c r="O3551"/>
      <c r="P3551"/>
      <c r="Q3551"/>
      <c r="R3551"/>
    </row>
    <row r="3552" spans="1:18" s="16" customFormat="1" x14ac:dyDescent="0.25">
      <c r="A3552"/>
      <c r="B3552" s="18"/>
      <c r="D3552"/>
      <c r="E3552"/>
      <c r="F3552"/>
      <c r="G3552"/>
      <c r="H3552"/>
      <c r="I3552"/>
      <c r="J3552"/>
      <c r="K3552"/>
      <c r="L3552"/>
      <c r="M3552"/>
      <c r="N3552"/>
      <c r="O3552"/>
      <c r="P3552"/>
      <c r="Q3552"/>
      <c r="R3552"/>
    </row>
    <row r="3553" spans="1:18" s="16" customFormat="1" x14ac:dyDescent="0.25">
      <c r="A3553"/>
      <c r="B3553" s="18"/>
      <c r="D3553"/>
      <c r="E3553"/>
      <c r="F3553"/>
      <c r="G3553"/>
      <c r="H3553"/>
      <c r="I3553"/>
      <c r="J3553"/>
      <c r="K3553"/>
      <c r="L3553"/>
      <c r="M3553"/>
      <c r="N3553"/>
      <c r="O3553"/>
      <c r="P3553"/>
      <c r="Q3553"/>
      <c r="R3553"/>
    </row>
    <row r="3554" spans="1:18" s="16" customFormat="1" x14ac:dyDescent="0.25">
      <c r="A3554"/>
      <c r="B3554" s="18"/>
      <c r="D3554"/>
      <c r="E3554"/>
      <c r="F3554"/>
      <c r="G3554"/>
      <c r="H3554"/>
      <c r="I3554"/>
      <c r="J3554"/>
      <c r="K3554"/>
      <c r="L3554"/>
      <c r="M3554"/>
      <c r="N3554"/>
      <c r="O3554"/>
      <c r="P3554"/>
      <c r="Q3554"/>
      <c r="R3554"/>
    </row>
    <row r="3555" spans="1:18" s="16" customFormat="1" x14ac:dyDescent="0.25">
      <c r="A3555"/>
      <c r="B3555" s="18"/>
      <c r="D3555"/>
      <c r="E3555"/>
      <c r="F3555"/>
      <c r="G3555"/>
      <c r="H3555"/>
      <c r="I3555"/>
      <c r="J3555"/>
      <c r="K3555"/>
      <c r="L3555"/>
      <c r="M3555"/>
      <c r="N3555"/>
      <c r="O3555"/>
      <c r="P3555"/>
      <c r="Q3555"/>
      <c r="R3555"/>
    </row>
    <row r="3556" spans="1:18" s="16" customFormat="1" x14ac:dyDescent="0.25">
      <c r="A3556"/>
      <c r="B3556" s="18"/>
      <c r="D3556"/>
      <c r="E3556"/>
      <c r="F3556"/>
      <c r="G3556"/>
      <c r="H3556"/>
      <c r="I3556"/>
      <c r="J3556"/>
      <c r="K3556"/>
      <c r="L3556"/>
      <c r="M3556"/>
      <c r="N3556"/>
      <c r="O3556"/>
      <c r="P3556"/>
      <c r="Q3556"/>
      <c r="R3556"/>
    </row>
    <row r="3557" spans="1:18" s="16" customFormat="1" x14ac:dyDescent="0.25">
      <c r="A3557"/>
      <c r="B3557" s="18"/>
      <c r="D3557"/>
      <c r="E3557"/>
      <c r="F3557"/>
      <c r="G3557"/>
      <c r="H3557"/>
      <c r="I3557"/>
      <c r="J3557"/>
      <c r="K3557"/>
      <c r="L3557"/>
      <c r="M3557"/>
      <c r="N3557"/>
      <c r="O3557"/>
      <c r="P3557"/>
      <c r="Q3557"/>
      <c r="R3557"/>
    </row>
    <row r="3558" spans="1:18" s="16" customFormat="1" x14ac:dyDescent="0.25">
      <c r="A3558"/>
      <c r="B3558" s="18"/>
      <c r="D3558"/>
      <c r="E3558"/>
      <c r="F3558"/>
      <c r="G3558"/>
      <c r="H3558"/>
      <c r="I3558"/>
      <c r="J3558"/>
      <c r="K3558"/>
      <c r="L3558"/>
      <c r="M3558"/>
      <c r="N3558"/>
      <c r="O3558"/>
      <c r="P3558"/>
      <c r="Q3558"/>
      <c r="R3558"/>
    </row>
    <row r="3559" spans="1:18" s="16" customFormat="1" x14ac:dyDescent="0.25">
      <c r="A3559"/>
      <c r="B3559" s="18"/>
      <c r="D3559"/>
      <c r="E3559"/>
      <c r="F3559"/>
      <c r="G3559"/>
      <c r="H3559"/>
      <c r="I3559"/>
      <c r="J3559"/>
      <c r="K3559"/>
      <c r="L3559"/>
      <c r="M3559"/>
      <c r="N3559"/>
      <c r="O3559"/>
      <c r="P3559"/>
      <c r="Q3559"/>
      <c r="R3559"/>
    </row>
    <row r="3560" spans="1:18" s="16" customFormat="1" x14ac:dyDescent="0.25">
      <c r="A3560"/>
      <c r="B3560" s="18"/>
      <c r="D3560"/>
      <c r="E3560"/>
      <c r="F3560"/>
      <c r="G3560"/>
      <c r="H3560"/>
      <c r="I3560"/>
      <c r="J3560"/>
      <c r="K3560"/>
      <c r="L3560"/>
      <c r="M3560"/>
      <c r="N3560"/>
      <c r="O3560"/>
      <c r="P3560"/>
      <c r="Q3560"/>
      <c r="R3560"/>
    </row>
    <row r="3561" spans="1:18" s="16" customFormat="1" x14ac:dyDescent="0.25">
      <c r="A3561"/>
      <c r="B3561" s="18"/>
      <c r="D3561"/>
      <c r="E3561"/>
      <c r="F3561"/>
      <c r="G3561"/>
      <c r="H3561"/>
      <c r="I3561"/>
      <c r="J3561"/>
      <c r="K3561"/>
      <c r="L3561"/>
      <c r="M3561"/>
      <c r="N3561"/>
      <c r="O3561"/>
      <c r="P3561"/>
      <c r="Q3561"/>
      <c r="R3561"/>
    </row>
    <row r="3562" spans="1:18" s="16" customFormat="1" x14ac:dyDescent="0.25">
      <c r="A3562"/>
      <c r="B3562" s="17"/>
      <c r="D3562"/>
      <c r="E3562"/>
      <c r="F3562"/>
      <c r="G3562"/>
      <c r="H3562"/>
      <c r="I3562"/>
      <c r="J3562"/>
      <c r="K3562"/>
      <c r="L3562"/>
      <c r="M3562"/>
      <c r="N3562"/>
      <c r="O3562"/>
      <c r="P3562"/>
      <c r="Q3562"/>
      <c r="R3562"/>
    </row>
    <row r="3563" spans="1:18" s="16" customFormat="1" x14ac:dyDescent="0.25">
      <c r="A3563"/>
      <c r="B3563" s="18"/>
      <c r="D3563"/>
      <c r="E3563"/>
      <c r="F3563"/>
      <c r="G3563"/>
      <c r="H3563"/>
      <c r="I3563"/>
      <c r="J3563"/>
      <c r="K3563"/>
      <c r="L3563"/>
      <c r="M3563"/>
      <c r="N3563"/>
      <c r="O3563"/>
      <c r="P3563"/>
      <c r="Q3563"/>
      <c r="R3563"/>
    </row>
    <row r="3564" spans="1:18" s="16" customFormat="1" x14ac:dyDescent="0.25">
      <c r="A3564"/>
      <c r="B3564" s="18"/>
      <c r="D3564"/>
      <c r="E3564"/>
      <c r="F3564"/>
      <c r="G3564"/>
      <c r="H3564"/>
      <c r="I3564"/>
      <c r="J3564"/>
      <c r="K3564"/>
      <c r="L3564"/>
      <c r="M3564"/>
      <c r="N3564"/>
      <c r="O3564"/>
      <c r="P3564"/>
      <c r="Q3564"/>
      <c r="R3564"/>
    </row>
    <row r="3565" spans="1:18" s="16" customFormat="1" x14ac:dyDescent="0.25">
      <c r="A3565"/>
      <c r="B3565" s="18"/>
      <c r="D3565"/>
      <c r="E3565"/>
      <c r="F3565"/>
      <c r="G3565"/>
      <c r="H3565"/>
      <c r="I3565"/>
      <c r="J3565"/>
      <c r="K3565"/>
      <c r="L3565"/>
      <c r="M3565"/>
      <c r="N3565"/>
      <c r="O3565"/>
      <c r="P3565"/>
      <c r="Q3565"/>
      <c r="R3565"/>
    </row>
    <row r="3566" spans="1:18" s="16" customFormat="1" x14ac:dyDescent="0.25">
      <c r="A3566"/>
      <c r="B3566" s="18"/>
      <c r="D3566"/>
      <c r="E3566"/>
      <c r="F3566"/>
      <c r="G3566"/>
      <c r="H3566"/>
      <c r="I3566"/>
      <c r="J3566"/>
      <c r="K3566"/>
      <c r="L3566"/>
      <c r="M3566"/>
      <c r="N3566"/>
      <c r="O3566"/>
      <c r="P3566"/>
      <c r="Q3566"/>
      <c r="R3566"/>
    </row>
    <row r="3567" spans="1:18" s="16" customFormat="1" x14ac:dyDescent="0.25">
      <c r="A3567"/>
      <c r="B3567" s="18"/>
      <c r="D3567"/>
      <c r="E3567"/>
      <c r="F3567"/>
      <c r="G3567"/>
      <c r="H3567"/>
      <c r="I3567"/>
      <c r="J3567"/>
      <c r="K3567"/>
      <c r="L3567"/>
      <c r="M3567"/>
      <c r="N3567"/>
      <c r="O3567"/>
      <c r="P3567"/>
      <c r="Q3567"/>
      <c r="R3567"/>
    </row>
    <row r="3568" spans="1:18" s="16" customFormat="1" x14ac:dyDescent="0.25">
      <c r="A3568"/>
      <c r="B3568" s="18"/>
      <c r="D3568"/>
      <c r="E3568"/>
      <c r="F3568"/>
      <c r="G3568"/>
      <c r="H3568"/>
      <c r="I3568"/>
      <c r="J3568"/>
      <c r="K3568"/>
      <c r="L3568"/>
      <c r="M3568"/>
      <c r="N3568"/>
      <c r="O3568"/>
      <c r="P3568"/>
      <c r="Q3568"/>
      <c r="R3568"/>
    </row>
    <row r="3569" spans="1:18" s="16" customFormat="1" x14ac:dyDescent="0.25">
      <c r="A3569"/>
      <c r="B3569" s="18"/>
      <c r="D3569"/>
      <c r="E3569"/>
      <c r="F3569"/>
      <c r="G3569"/>
      <c r="H3569"/>
      <c r="I3569"/>
      <c r="J3569"/>
      <c r="K3569"/>
      <c r="L3569"/>
      <c r="M3569"/>
      <c r="N3569"/>
      <c r="O3569"/>
      <c r="P3569"/>
      <c r="Q3569"/>
      <c r="R3569"/>
    </row>
    <row r="3570" spans="1:18" s="16" customFormat="1" x14ac:dyDescent="0.25">
      <c r="A3570"/>
      <c r="B3570" s="18"/>
      <c r="D3570"/>
      <c r="E3570"/>
      <c r="F3570"/>
      <c r="G3570"/>
      <c r="H3570"/>
      <c r="I3570"/>
      <c r="J3570"/>
      <c r="K3570"/>
      <c r="L3570"/>
      <c r="M3570"/>
      <c r="N3570"/>
      <c r="O3570"/>
      <c r="P3570"/>
      <c r="Q3570"/>
      <c r="R3570"/>
    </row>
    <row r="3571" spans="1:18" s="16" customFormat="1" x14ac:dyDescent="0.25">
      <c r="A3571"/>
      <c r="B3571" s="18"/>
      <c r="D3571"/>
      <c r="E3571"/>
      <c r="F3571"/>
      <c r="G3571"/>
      <c r="H3571"/>
      <c r="I3571"/>
      <c r="J3571"/>
      <c r="K3571"/>
      <c r="L3571"/>
      <c r="M3571"/>
      <c r="N3571"/>
      <c r="O3571"/>
      <c r="P3571"/>
      <c r="Q3571"/>
      <c r="R3571"/>
    </row>
    <row r="3572" spans="1:18" s="16" customFormat="1" x14ac:dyDescent="0.25">
      <c r="A3572"/>
      <c r="B3572" s="18"/>
      <c r="D3572"/>
      <c r="E3572"/>
      <c r="F3572"/>
      <c r="G3572"/>
      <c r="H3572"/>
      <c r="I3572"/>
      <c r="J3572"/>
      <c r="K3572"/>
      <c r="L3572"/>
      <c r="M3572"/>
      <c r="N3572"/>
      <c r="O3572"/>
      <c r="P3572"/>
      <c r="Q3572"/>
      <c r="R3572"/>
    </row>
    <row r="3573" spans="1:18" s="16" customFormat="1" x14ac:dyDescent="0.25">
      <c r="A3573"/>
      <c r="B3573" s="18"/>
      <c r="D3573"/>
      <c r="E3573"/>
      <c r="F3573"/>
      <c r="G3573"/>
      <c r="H3573"/>
      <c r="I3573"/>
      <c r="J3573"/>
      <c r="K3573"/>
      <c r="L3573"/>
      <c r="M3573"/>
      <c r="N3573"/>
      <c r="O3573"/>
      <c r="P3573"/>
      <c r="Q3573"/>
      <c r="R3573"/>
    </row>
    <row r="3574" spans="1:18" s="16" customFormat="1" x14ac:dyDescent="0.25">
      <c r="A3574"/>
      <c r="B3574" s="18"/>
      <c r="D3574"/>
      <c r="E3574"/>
      <c r="F3574"/>
      <c r="G3574"/>
      <c r="H3574"/>
      <c r="I3574"/>
      <c r="J3574"/>
      <c r="K3574"/>
      <c r="L3574"/>
      <c r="M3574"/>
      <c r="N3574"/>
      <c r="O3574"/>
      <c r="P3574"/>
      <c r="Q3574"/>
      <c r="R3574"/>
    </row>
    <row r="3575" spans="1:18" s="16" customFormat="1" x14ac:dyDescent="0.25">
      <c r="A3575"/>
      <c r="B3575" s="18"/>
      <c r="D3575"/>
      <c r="E3575"/>
      <c r="F3575"/>
      <c r="G3575"/>
      <c r="H3575"/>
      <c r="I3575"/>
      <c r="J3575"/>
      <c r="K3575"/>
      <c r="L3575"/>
      <c r="M3575"/>
      <c r="N3575"/>
      <c r="O3575"/>
      <c r="P3575"/>
      <c r="Q3575"/>
      <c r="R3575"/>
    </row>
    <row r="3576" spans="1:18" s="16" customFormat="1" x14ac:dyDescent="0.25">
      <c r="A3576"/>
      <c r="B3576" s="18"/>
      <c r="D3576"/>
      <c r="E3576"/>
      <c r="F3576"/>
      <c r="G3576"/>
      <c r="H3576"/>
      <c r="I3576"/>
      <c r="J3576"/>
      <c r="K3576"/>
      <c r="L3576"/>
      <c r="M3576"/>
      <c r="N3576"/>
      <c r="O3576"/>
      <c r="P3576"/>
      <c r="Q3576"/>
      <c r="R3576"/>
    </row>
    <row r="3577" spans="1:18" s="16" customFormat="1" x14ac:dyDescent="0.25">
      <c r="A3577"/>
      <c r="B3577" s="18"/>
      <c r="D3577"/>
      <c r="E3577"/>
      <c r="F3577"/>
      <c r="G3577"/>
      <c r="H3577"/>
      <c r="I3577"/>
      <c r="J3577"/>
      <c r="K3577"/>
      <c r="L3577"/>
      <c r="M3577"/>
      <c r="N3577"/>
      <c r="O3577"/>
      <c r="P3577"/>
      <c r="Q3577"/>
      <c r="R3577"/>
    </row>
    <row r="3578" spans="1:18" s="16" customFormat="1" x14ac:dyDescent="0.25">
      <c r="A3578"/>
      <c r="B3578" s="18"/>
      <c r="D3578"/>
      <c r="E3578"/>
      <c r="F3578"/>
      <c r="G3578"/>
      <c r="H3578"/>
      <c r="I3578"/>
      <c r="J3578"/>
      <c r="K3578"/>
      <c r="L3578"/>
      <c r="M3578"/>
      <c r="N3578"/>
      <c r="O3578"/>
      <c r="P3578"/>
      <c r="Q3578"/>
      <c r="R3578"/>
    </row>
    <row r="3579" spans="1:18" s="16" customFormat="1" x14ac:dyDescent="0.25">
      <c r="A3579"/>
      <c r="B3579" s="18"/>
      <c r="D3579"/>
      <c r="E3579"/>
      <c r="F3579"/>
      <c r="G3579"/>
      <c r="H3579"/>
      <c r="I3579"/>
      <c r="J3579"/>
      <c r="K3579"/>
      <c r="L3579"/>
      <c r="M3579"/>
      <c r="N3579"/>
      <c r="O3579"/>
      <c r="P3579"/>
      <c r="Q3579"/>
      <c r="R3579"/>
    </row>
    <row r="3580" spans="1:18" s="16" customFormat="1" x14ac:dyDescent="0.25">
      <c r="A3580"/>
      <c r="B3580" s="18"/>
      <c r="D3580"/>
      <c r="E3580"/>
      <c r="F3580"/>
      <c r="G3580"/>
      <c r="H3580"/>
      <c r="I3580"/>
      <c r="J3580"/>
      <c r="K3580"/>
      <c r="L3580"/>
      <c r="M3580"/>
      <c r="N3580"/>
      <c r="O3580"/>
      <c r="P3580"/>
      <c r="Q3580"/>
      <c r="R3580"/>
    </row>
    <row r="3581" spans="1:18" s="16" customFormat="1" x14ac:dyDescent="0.25">
      <c r="A3581"/>
      <c r="B3581" s="18"/>
      <c r="D3581"/>
      <c r="E3581"/>
      <c r="F3581"/>
      <c r="G3581"/>
      <c r="H3581"/>
      <c r="I3581"/>
      <c r="J3581"/>
      <c r="K3581"/>
      <c r="L3581"/>
      <c r="M3581"/>
      <c r="N3581"/>
      <c r="O3581"/>
      <c r="P3581"/>
      <c r="Q3581"/>
      <c r="R3581"/>
    </row>
    <row r="3582" spans="1:18" s="16" customFormat="1" x14ac:dyDescent="0.25">
      <c r="A3582"/>
      <c r="B3582" s="18"/>
      <c r="D3582"/>
      <c r="E3582"/>
      <c r="F3582"/>
      <c r="G3582"/>
      <c r="H3582"/>
      <c r="I3582"/>
      <c r="J3582"/>
      <c r="K3582"/>
      <c r="L3582"/>
      <c r="M3582"/>
      <c r="N3582"/>
      <c r="O3582"/>
      <c r="P3582"/>
      <c r="Q3582"/>
      <c r="R3582"/>
    </row>
    <row r="3583" spans="1:18" s="16" customFormat="1" x14ac:dyDescent="0.25">
      <c r="A3583"/>
      <c r="B3583" s="18"/>
      <c r="D3583"/>
      <c r="E3583"/>
      <c r="F3583"/>
      <c r="G3583"/>
      <c r="H3583"/>
      <c r="I3583"/>
      <c r="J3583"/>
      <c r="K3583"/>
      <c r="L3583"/>
      <c r="M3583"/>
      <c r="N3583"/>
      <c r="O3583"/>
      <c r="P3583"/>
      <c r="Q3583"/>
      <c r="R3583"/>
    </row>
    <row r="3584" spans="1:18" s="16" customFormat="1" x14ac:dyDescent="0.25">
      <c r="A3584"/>
      <c r="B3584" s="18"/>
      <c r="D3584"/>
      <c r="E3584"/>
      <c r="F3584"/>
      <c r="G3584"/>
      <c r="H3584"/>
      <c r="I3584"/>
      <c r="J3584"/>
      <c r="K3584"/>
      <c r="L3584"/>
      <c r="M3584"/>
      <c r="N3584"/>
      <c r="O3584"/>
      <c r="P3584"/>
      <c r="Q3584"/>
      <c r="R3584"/>
    </row>
    <row r="3585" spans="1:18" s="16" customFormat="1" x14ac:dyDescent="0.25">
      <c r="A3585"/>
      <c r="B3585" s="18"/>
      <c r="D3585"/>
      <c r="E3585"/>
      <c r="F3585"/>
      <c r="G3585"/>
      <c r="H3585"/>
      <c r="I3585"/>
      <c r="J3585"/>
      <c r="K3585"/>
      <c r="L3585"/>
      <c r="M3585"/>
      <c r="N3585"/>
      <c r="O3585"/>
      <c r="P3585"/>
      <c r="Q3585"/>
      <c r="R3585"/>
    </row>
    <row r="3586" spans="1:18" s="16" customFormat="1" x14ac:dyDescent="0.25">
      <c r="A3586"/>
      <c r="B3586" s="18"/>
      <c r="D3586"/>
      <c r="E3586"/>
      <c r="F3586"/>
      <c r="G3586"/>
      <c r="H3586"/>
      <c r="I3586"/>
      <c r="J3586"/>
      <c r="K3586"/>
      <c r="L3586"/>
      <c r="M3586"/>
      <c r="N3586"/>
      <c r="O3586"/>
      <c r="P3586"/>
      <c r="Q3586"/>
      <c r="R3586"/>
    </row>
    <row r="3587" spans="1:18" s="16" customFormat="1" x14ac:dyDescent="0.25">
      <c r="A3587"/>
      <c r="B3587" s="18"/>
      <c r="D3587"/>
      <c r="E3587"/>
      <c r="F3587"/>
      <c r="G3587"/>
      <c r="H3587"/>
      <c r="I3587"/>
      <c r="J3587"/>
      <c r="K3587"/>
      <c r="L3587"/>
      <c r="M3587"/>
      <c r="N3587"/>
      <c r="O3587"/>
      <c r="P3587"/>
      <c r="Q3587"/>
      <c r="R3587"/>
    </row>
    <row r="3588" spans="1:18" s="16" customFormat="1" x14ac:dyDescent="0.25">
      <c r="A3588"/>
      <c r="B3588" s="18"/>
      <c r="D3588"/>
      <c r="E3588"/>
      <c r="F3588"/>
      <c r="G3588"/>
      <c r="H3588"/>
      <c r="I3588"/>
      <c r="J3588"/>
      <c r="K3588"/>
      <c r="L3588"/>
      <c r="M3588"/>
      <c r="N3588"/>
      <c r="O3588"/>
      <c r="P3588"/>
      <c r="Q3588"/>
      <c r="R3588"/>
    </row>
    <row r="3589" spans="1:18" s="16" customFormat="1" x14ac:dyDescent="0.25">
      <c r="A3589"/>
      <c r="B3589" s="18"/>
      <c r="D3589"/>
      <c r="E3589"/>
      <c r="F3589"/>
      <c r="G3589"/>
      <c r="H3589"/>
      <c r="I3589"/>
      <c r="J3589"/>
      <c r="K3589"/>
      <c r="L3589"/>
      <c r="M3589"/>
      <c r="N3589"/>
      <c r="O3589"/>
      <c r="P3589"/>
      <c r="Q3589"/>
      <c r="R3589"/>
    </row>
    <row r="3590" spans="1:18" s="16" customFormat="1" x14ac:dyDescent="0.25">
      <c r="A3590"/>
      <c r="B3590" s="18"/>
      <c r="D3590"/>
      <c r="E3590"/>
      <c r="F3590"/>
      <c r="G3590"/>
      <c r="H3590"/>
      <c r="I3590"/>
      <c r="J3590"/>
      <c r="K3590"/>
      <c r="L3590"/>
      <c r="M3590"/>
      <c r="N3590"/>
      <c r="O3590"/>
      <c r="P3590"/>
      <c r="Q3590"/>
      <c r="R3590"/>
    </row>
    <row r="3591" spans="1:18" s="16" customFormat="1" x14ac:dyDescent="0.25">
      <c r="A3591"/>
      <c r="B3591" s="18"/>
      <c r="D3591"/>
      <c r="E3591"/>
      <c r="F3591"/>
      <c r="G3591"/>
      <c r="H3591"/>
      <c r="I3591"/>
      <c r="J3591"/>
      <c r="K3591"/>
      <c r="L3591"/>
      <c r="M3591"/>
      <c r="N3591"/>
      <c r="O3591"/>
      <c r="P3591"/>
      <c r="Q3591"/>
      <c r="R3591"/>
    </row>
    <row r="3592" spans="1:18" s="16" customFormat="1" x14ac:dyDescent="0.25">
      <c r="A3592"/>
      <c r="B3592" s="18"/>
      <c r="D3592"/>
      <c r="E3592"/>
      <c r="F3592"/>
      <c r="G3592"/>
      <c r="H3592"/>
      <c r="I3592"/>
      <c r="J3592"/>
      <c r="K3592"/>
      <c r="L3592"/>
      <c r="M3592"/>
      <c r="N3592"/>
      <c r="O3592"/>
      <c r="P3592"/>
      <c r="Q3592"/>
      <c r="R3592"/>
    </row>
    <row r="3593" spans="1:18" s="16" customFormat="1" x14ac:dyDescent="0.25">
      <c r="A3593"/>
      <c r="B3593" s="18"/>
      <c r="D3593"/>
      <c r="E3593"/>
      <c r="F3593"/>
      <c r="G3593"/>
      <c r="H3593"/>
      <c r="I3593"/>
      <c r="J3593"/>
      <c r="K3593"/>
      <c r="L3593"/>
      <c r="M3593"/>
      <c r="N3593"/>
      <c r="O3593"/>
      <c r="P3593"/>
      <c r="Q3593"/>
      <c r="R3593"/>
    </row>
    <row r="3594" spans="1:18" s="16" customFormat="1" x14ac:dyDescent="0.25">
      <c r="A3594"/>
      <c r="B3594" s="18"/>
      <c r="D3594"/>
      <c r="E3594"/>
      <c r="F3594"/>
      <c r="G3594"/>
      <c r="H3594"/>
      <c r="I3594"/>
      <c r="J3594"/>
      <c r="K3594"/>
      <c r="L3594"/>
      <c r="M3594"/>
      <c r="N3594"/>
      <c r="O3594"/>
      <c r="P3594"/>
      <c r="Q3594"/>
      <c r="R3594"/>
    </row>
    <row r="3595" spans="1:18" s="16" customFormat="1" x14ac:dyDescent="0.25">
      <c r="A3595"/>
      <c r="B3595" s="18"/>
      <c r="D3595"/>
      <c r="E3595"/>
      <c r="F3595"/>
      <c r="G3595"/>
      <c r="H3595"/>
      <c r="I3595"/>
      <c r="J3595"/>
      <c r="K3595"/>
      <c r="L3595"/>
      <c r="M3595"/>
      <c r="N3595"/>
      <c r="O3595"/>
      <c r="P3595"/>
      <c r="Q3595"/>
      <c r="R3595"/>
    </row>
    <row r="3596" spans="1:18" s="16" customFormat="1" x14ac:dyDescent="0.25">
      <c r="A3596"/>
      <c r="B3596" s="18"/>
      <c r="D3596"/>
      <c r="E3596"/>
      <c r="F3596"/>
      <c r="G3596"/>
      <c r="H3596"/>
      <c r="I3596"/>
      <c r="J3596"/>
      <c r="K3596"/>
      <c r="L3596"/>
      <c r="M3596"/>
      <c r="N3596"/>
      <c r="O3596"/>
      <c r="P3596"/>
      <c r="Q3596"/>
      <c r="R3596"/>
    </row>
    <row r="3597" spans="1:18" s="16" customFormat="1" x14ac:dyDescent="0.25">
      <c r="A3597"/>
      <c r="B3597" s="18"/>
      <c r="D3597"/>
      <c r="E3597"/>
      <c r="F3597"/>
      <c r="G3597"/>
      <c r="H3597"/>
      <c r="I3597"/>
      <c r="J3597"/>
      <c r="K3597"/>
      <c r="L3597"/>
      <c r="M3597"/>
      <c r="N3597"/>
      <c r="O3597"/>
      <c r="P3597"/>
      <c r="Q3597"/>
      <c r="R3597"/>
    </row>
    <row r="3598" spans="1:18" s="16" customFormat="1" x14ac:dyDescent="0.25">
      <c r="A3598"/>
      <c r="B3598" s="18"/>
      <c r="D3598"/>
      <c r="E3598"/>
      <c r="F3598"/>
      <c r="G3598"/>
      <c r="H3598"/>
      <c r="I3598"/>
      <c r="J3598"/>
      <c r="K3598"/>
      <c r="L3598"/>
      <c r="M3598"/>
      <c r="N3598"/>
      <c r="O3598"/>
      <c r="P3598"/>
      <c r="Q3598"/>
      <c r="R3598"/>
    </row>
    <row r="3599" spans="1:18" s="16" customFormat="1" x14ac:dyDescent="0.25">
      <c r="A3599"/>
      <c r="B3599" s="18"/>
      <c r="D3599"/>
      <c r="E3599"/>
      <c r="F3599"/>
      <c r="G3599"/>
      <c r="H3599"/>
      <c r="I3599"/>
      <c r="J3599"/>
      <c r="K3599"/>
      <c r="L3599"/>
      <c r="M3599"/>
      <c r="N3599"/>
      <c r="O3599"/>
      <c r="P3599"/>
      <c r="Q3599"/>
      <c r="R3599"/>
    </row>
    <row r="3600" spans="1:18" s="16" customFormat="1" x14ac:dyDescent="0.25">
      <c r="A3600"/>
      <c r="B3600" s="18"/>
      <c r="D3600"/>
      <c r="E3600"/>
      <c r="F3600"/>
      <c r="G3600"/>
      <c r="H3600"/>
      <c r="I3600"/>
      <c r="J3600"/>
      <c r="K3600"/>
      <c r="L3600"/>
      <c r="M3600"/>
      <c r="N3600"/>
      <c r="O3600"/>
      <c r="P3600"/>
      <c r="Q3600"/>
      <c r="R3600"/>
    </row>
    <row r="3601" spans="1:18" s="16" customFormat="1" x14ac:dyDescent="0.25">
      <c r="A3601"/>
      <c r="B3601" s="18"/>
      <c r="D3601"/>
      <c r="E3601"/>
      <c r="F3601"/>
      <c r="G3601"/>
      <c r="H3601"/>
      <c r="I3601"/>
      <c r="J3601"/>
      <c r="K3601"/>
      <c r="L3601"/>
      <c r="M3601"/>
      <c r="N3601"/>
      <c r="O3601"/>
      <c r="P3601"/>
      <c r="Q3601"/>
      <c r="R3601"/>
    </row>
    <row r="3602" spans="1:18" s="16" customFormat="1" x14ac:dyDescent="0.25">
      <c r="A3602"/>
      <c r="B3602" s="18"/>
      <c r="D3602"/>
      <c r="E3602"/>
      <c r="F3602"/>
      <c r="G3602"/>
      <c r="H3602"/>
      <c r="I3602"/>
      <c r="J3602"/>
      <c r="K3602"/>
      <c r="L3602"/>
      <c r="M3602"/>
      <c r="N3602"/>
      <c r="O3602"/>
      <c r="P3602"/>
      <c r="Q3602"/>
      <c r="R3602"/>
    </row>
    <row r="3603" spans="1:18" s="16" customFormat="1" x14ac:dyDescent="0.25">
      <c r="A3603"/>
      <c r="B3603" s="18"/>
      <c r="D3603"/>
      <c r="E3603"/>
      <c r="F3603"/>
      <c r="G3603"/>
      <c r="H3603"/>
      <c r="I3603"/>
      <c r="J3603"/>
      <c r="K3603"/>
      <c r="L3603"/>
      <c r="M3603"/>
      <c r="N3603"/>
      <c r="O3603"/>
      <c r="P3603"/>
      <c r="Q3603"/>
      <c r="R3603"/>
    </row>
    <row r="3604" spans="1:18" s="16" customFormat="1" x14ac:dyDescent="0.25">
      <c r="A3604"/>
      <c r="B3604" s="18"/>
      <c r="D3604"/>
      <c r="E3604"/>
      <c r="F3604"/>
      <c r="G3604"/>
      <c r="H3604"/>
      <c r="I3604"/>
      <c r="J3604"/>
      <c r="K3604"/>
      <c r="L3604"/>
      <c r="M3604"/>
      <c r="N3604"/>
      <c r="O3604"/>
      <c r="P3604"/>
      <c r="Q3604"/>
      <c r="R3604"/>
    </row>
    <row r="3605" spans="1:18" s="16" customFormat="1" x14ac:dyDescent="0.25">
      <c r="A3605"/>
      <c r="B3605" s="18"/>
      <c r="D3605"/>
      <c r="E3605"/>
      <c r="F3605"/>
      <c r="G3605"/>
      <c r="H3605"/>
      <c r="I3605"/>
      <c r="J3605"/>
      <c r="K3605"/>
      <c r="L3605"/>
      <c r="M3605"/>
      <c r="N3605"/>
      <c r="O3605"/>
      <c r="P3605"/>
      <c r="Q3605"/>
      <c r="R3605"/>
    </row>
    <row r="3606" spans="1:18" s="16" customFormat="1" x14ac:dyDescent="0.25">
      <c r="A3606"/>
      <c r="B3606" s="18"/>
      <c r="D3606"/>
      <c r="E3606"/>
      <c r="F3606"/>
      <c r="G3606"/>
      <c r="H3606"/>
      <c r="I3606"/>
      <c r="J3606"/>
      <c r="K3606"/>
      <c r="L3606"/>
      <c r="M3606"/>
      <c r="N3606"/>
      <c r="O3606"/>
      <c r="P3606"/>
      <c r="Q3606"/>
      <c r="R3606"/>
    </row>
    <row r="3607" spans="1:18" s="16" customFormat="1" x14ac:dyDescent="0.25">
      <c r="A3607"/>
      <c r="B3607" s="18"/>
      <c r="D3607"/>
      <c r="E3607"/>
      <c r="F3607"/>
      <c r="G3607"/>
      <c r="H3607"/>
      <c r="I3607"/>
      <c r="J3607"/>
      <c r="K3607"/>
      <c r="L3607"/>
      <c r="M3607"/>
      <c r="N3607"/>
      <c r="O3607"/>
      <c r="P3607"/>
      <c r="Q3607"/>
      <c r="R3607"/>
    </row>
    <row r="3608" spans="1:18" s="16" customFormat="1" x14ac:dyDescent="0.25">
      <c r="A3608"/>
      <c r="B3608" s="18"/>
      <c r="D3608"/>
      <c r="E3608"/>
      <c r="F3608"/>
      <c r="G3608"/>
      <c r="H3608"/>
      <c r="I3608"/>
      <c r="J3608"/>
      <c r="K3608"/>
      <c r="L3608"/>
      <c r="M3608"/>
      <c r="N3608"/>
      <c r="O3608"/>
      <c r="P3608"/>
      <c r="Q3608"/>
      <c r="R3608"/>
    </row>
    <row r="3609" spans="1:18" s="16" customFormat="1" x14ac:dyDescent="0.25">
      <c r="A3609"/>
      <c r="B3609" s="18"/>
      <c r="D3609"/>
      <c r="E3609"/>
      <c r="F3609"/>
      <c r="G3609"/>
      <c r="H3609"/>
      <c r="I3609"/>
      <c r="J3609"/>
      <c r="K3609"/>
      <c r="L3609"/>
      <c r="M3609"/>
      <c r="N3609"/>
      <c r="O3609"/>
      <c r="P3609"/>
      <c r="Q3609"/>
      <c r="R3609"/>
    </row>
    <row r="3610" spans="1:18" s="16" customFormat="1" x14ac:dyDescent="0.25">
      <c r="A3610"/>
      <c r="B3610" s="18"/>
      <c r="D3610"/>
      <c r="E3610"/>
      <c r="F3610"/>
      <c r="G3610"/>
      <c r="H3610"/>
      <c r="I3610"/>
      <c r="J3610"/>
      <c r="K3610"/>
      <c r="L3610"/>
      <c r="M3610"/>
      <c r="N3610"/>
      <c r="O3610"/>
      <c r="P3610"/>
      <c r="Q3610"/>
      <c r="R3610"/>
    </row>
    <row r="3611" spans="1:18" s="16" customFormat="1" x14ac:dyDescent="0.25">
      <c r="A3611"/>
      <c r="B3611" s="18"/>
      <c r="D3611"/>
      <c r="E3611"/>
      <c r="F3611"/>
      <c r="G3611"/>
      <c r="H3611"/>
      <c r="I3611"/>
      <c r="J3611"/>
      <c r="K3611"/>
      <c r="L3611"/>
      <c r="M3611"/>
      <c r="N3611"/>
      <c r="O3611"/>
      <c r="P3611"/>
      <c r="Q3611"/>
      <c r="R3611"/>
    </row>
    <row r="3612" spans="1:18" s="16" customFormat="1" x14ac:dyDescent="0.25">
      <c r="A3612"/>
      <c r="B3612" s="17"/>
      <c r="D3612"/>
      <c r="E3612"/>
      <c r="F3612"/>
      <c r="G3612"/>
      <c r="H3612"/>
      <c r="I3612"/>
      <c r="J3612"/>
      <c r="K3612"/>
      <c r="L3612"/>
      <c r="M3612"/>
      <c r="N3612"/>
      <c r="O3612"/>
      <c r="P3612"/>
      <c r="Q3612"/>
      <c r="R3612"/>
    </row>
    <row r="3613" spans="1:18" s="16" customFormat="1" x14ac:dyDescent="0.25">
      <c r="A3613"/>
      <c r="B3613" s="18"/>
      <c r="D3613"/>
      <c r="E3613"/>
      <c r="F3613"/>
      <c r="G3613"/>
      <c r="H3613"/>
      <c r="I3613"/>
      <c r="J3613"/>
      <c r="K3613"/>
      <c r="L3613"/>
      <c r="M3613"/>
      <c r="N3613"/>
      <c r="O3613"/>
      <c r="P3613"/>
      <c r="Q3613"/>
      <c r="R3613"/>
    </row>
    <row r="3614" spans="1:18" s="16" customFormat="1" x14ac:dyDescent="0.25">
      <c r="A3614"/>
      <c r="B3614" s="18"/>
      <c r="D3614"/>
      <c r="E3614"/>
      <c r="F3614"/>
      <c r="G3614"/>
      <c r="H3614"/>
      <c r="I3614"/>
      <c r="J3614"/>
      <c r="K3614"/>
      <c r="L3614"/>
      <c r="M3614"/>
      <c r="N3614"/>
      <c r="O3614"/>
      <c r="P3614"/>
      <c r="Q3614"/>
      <c r="R3614"/>
    </row>
    <row r="3615" spans="1:18" s="16" customFormat="1" x14ac:dyDescent="0.25">
      <c r="A3615"/>
      <c r="B3615" s="18"/>
      <c r="D3615"/>
      <c r="E3615"/>
      <c r="F3615"/>
      <c r="G3615"/>
      <c r="H3615"/>
      <c r="I3615"/>
      <c r="J3615"/>
      <c r="K3615"/>
      <c r="L3615"/>
      <c r="M3615"/>
      <c r="N3615"/>
      <c r="O3615"/>
      <c r="P3615"/>
      <c r="Q3615"/>
      <c r="R3615"/>
    </row>
    <row r="3616" spans="1:18" s="16" customFormat="1" x14ac:dyDescent="0.25">
      <c r="A3616"/>
      <c r="B3616" s="18"/>
      <c r="D3616"/>
      <c r="E3616"/>
      <c r="F3616"/>
      <c r="G3616"/>
      <c r="H3616"/>
      <c r="I3616"/>
      <c r="J3616"/>
      <c r="K3616"/>
      <c r="L3616"/>
      <c r="M3616"/>
      <c r="N3616"/>
      <c r="O3616"/>
      <c r="P3616"/>
      <c r="Q3616"/>
      <c r="R3616"/>
    </row>
    <row r="3617" spans="1:18" s="16" customFormat="1" x14ac:dyDescent="0.25">
      <c r="A3617"/>
      <c r="B3617" s="18"/>
      <c r="D3617"/>
      <c r="E3617"/>
      <c r="F3617"/>
      <c r="G3617"/>
      <c r="H3617"/>
      <c r="I3617"/>
      <c r="J3617"/>
      <c r="K3617"/>
      <c r="L3617"/>
      <c r="M3617"/>
      <c r="N3617"/>
      <c r="O3617"/>
      <c r="P3617"/>
      <c r="Q3617"/>
      <c r="R3617"/>
    </row>
    <row r="3618" spans="1:18" s="16" customFormat="1" x14ac:dyDescent="0.25">
      <c r="A3618"/>
      <c r="B3618" s="18"/>
      <c r="D3618"/>
      <c r="E3618"/>
      <c r="F3618"/>
      <c r="G3618"/>
      <c r="H3618"/>
      <c r="I3618"/>
      <c r="J3618"/>
      <c r="K3618"/>
      <c r="L3618"/>
      <c r="M3618"/>
      <c r="N3618"/>
      <c r="O3618"/>
      <c r="P3618"/>
      <c r="Q3618"/>
      <c r="R3618"/>
    </row>
    <row r="3619" spans="1:18" s="16" customFormat="1" x14ac:dyDescent="0.25">
      <c r="A3619"/>
      <c r="B3619" s="18"/>
      <c r="D3619"/>
      <c r="E3619"/>
      <c r="F3619"/>
      <c r="G3619"/>
      <c r="H3619"/>
      <c r="I3619"/>
      <c r="J3619"/>
      <c r="K3619"/>
      <c r="L3619"/>
      <c r="M3619"/>
      <c r="N3619"/>
      <c r="O3619"/>
      <c r="P3619"/>
      <c r="Q3619"/>
      <c r="R3619"/>
    </row>
    <row r="3620" spans="1:18" s="16" customFormat="1" x14ac:dyDescent="0.25">
      <c r="A3620"/>
      <c r="B3620" s="18"/>
      <c r="D3620"/>
      <c r="E3620"/>
      <c r="F3620"/>
      <c r="G3620"/>
      <c r="H3620"/>
      <c r="I3620"/>
      <c r="J3620"/>
      <c r="K3620"/>
      <c r="L3620"/>
      <c r="M3620"/>
      <c r="N3620"/>
      <c r="O3620"/>
      <c r="P3620"/>
      <c r="Q3620"/>
      <c r="R3620"/>
    </row>
    <row r="3621" spans="1:18" s="16" customFormat="1" x14ac:dyDescent="0.25">
      <c r="A3621"/>
      <c r="B3621" s="18"/>
      <c r="D3621"/>
      <c r="E3621"/>
      <c r="F3621"/>
      <c r="G3621"/>
      <c r="H3621"/>
      <c r="I3621"/>
      <c r="J3621"/>
      <c r="K3621"/>
      <c r="L3621"/>
      <c r="M3621"/>
      <c r="N3621"/>
      <c r="O3621"/>
      <c r="P3621"/>
      <c r="Q3621"/>
      <c r="R3621"/>
    </row>
    <row r="3622" spans="1:18" s="16" customFormat="1" x14ac:dyDescent="0.25">
      <c r="A3622"/>
      <c r="B3622" s="18"/>
      <c r="D3622"/>
      <c r="E3622"/>
      <c r="F3622"/>
      <c r="G3622"/>
      <c r="H3622"/>
      <c r="I3622"/>
      <c r="J3622"/>
      <c r="K3622"/>
      <c r="L3622"/>
      <c r="M3622"/>
      <c r="N3622"/>
      <c r="O3622"/>
      <c r="P3622"/>
      <c r="Q3622"/>
      <c r="R3622"/>
    </row>
    <row r="3623" spans="1:18" s="16" customFormat="1" x14ac:dyDescent="0.25">
      <c r="A3623"/>
      <c r="B3623" s="18"/>
      <c r="D3623"/>
      <c r="E3623"/>
      <c r="F3623"/>
      <c r="G3623"/>
      <c r="H3623"/>
      <c r="I3623"/>
      <c r="J3623"/>
      <c r="K3623"/>
      <c r="L3623"/>
      <c r="M3623"/>
      <c r="N3623"/>
      <c r="O3623"/>
      <c r="P3623"/>
      <c r="Q3623"/>
      <c r="R3623"/>
    </row>
    <row r="3624" spans="1:18" s="16" customFormat="1" x14ac:dyDescent="0.25">
      <c r="A3624"/>
      <c r="B3624" s="18"/>
      <c r="D3624"/>
      <c r="E3624"/>
      <c r="F3624"/>
      <c r="G3624"/>
      <c r="H3624"/>
      <c r="I3624"/>
      <c r="J3624"/>
      <c r="K3624"/>
      <c r="L3624"/>
      <c r="M3624"/>
      <c r="N3624"/>
      <c r="O3624"/>
      <c r="P3624"/>
      <c r="Q3624"/>
      <c r="R3624"/>
    </row>
    <row r="3625" spans="1:18" s="16" customFormat="1" x14ac:dyDescent="0.25">
      <c r="A3625"/>
      <c r="B3625" s="18"/>
      <c r="D3625"/>
      <c r="E3625"/>
      <c r="F3625"/>
      <c r="G3625"/>
      <c r="H3625"/>
      <c r="I3625"/>
      <c r="J3625"/>
      <c r="K3625"/>
      <c r="L3625"/>
      <c r="M3625"/>
      <c r="N3625"/>
      <c r="O3625"/>
      <c r="P3625"/>
      <c r="Q3625"/>
      <c r="R3625"/>
    </row>
    <row r="3626" spans="1:18" s="16" customFormat="1" x14ac:dyDescent="0.25">
      <c r="A3626"/>
      <c r="B3626" s="18"/>
      <c r="D3626"/>
      <c r="E3626"/>
      <c r="F3626"/>
      <c r="G3626"/>
      <c r="H3626"/>
      <c r="I3626"/>
      <c r="J3626"/>
      <c r="K3626"/>
      <c r="L3626"/>
      <c r="M3626"/>
      <c r="N3626"/>
      <c r="O3626"/>
      <c r="P3626"/>
      <c r="Q3626"/>
      <c r="R3626"/>
    </row>
    <row r="3627" spans="1:18" s="16" customFormat="1" x14ac:dyDescent="0.25">
      <c r="A3627"/>
      <c r="B3627" s="18"/>
      <c r="D3627"/>
      <c r="E3627"/>
      <c r="F3627"/>
      <c r="G3627"/>
      <c r="H3627"/>
      <c r="I3627"/>
      <c r="J3627"/>
      <c r="K3627"/>
      <c r="L3627"/>
      <c r="M3627"/>
      <c r="N3627"/>
      <c r="O3627"/>
      <c r="P3627"/>
      <c r="Q3627"/>
      <c r="R3627"/>
    </row>
    <row r="3628" spans="1:18" s="16" customFormat="1" x14ac:dyDescent="0.25">
      <c r="A3628"/>
      <c r="B3628" s="18"/>
      <c r="D3628"/>
      <c r="E3628"/>
      <c r="F3628"/>
      <c r="G3628"/>
      <c r="H3628"/>
      <c r="I3628"/>
      <c r="J3628"/>
      <c r="K3628"/>
      <c r="L3628"/>
      <c r="M3628"/>
      <c r="N3628"/>
      <c r="O3628"/>
      <c r="P3628"/>
      <c r="Q3628"/>
      <c r="R3628"/>
    </row>
    <row r="3629" spans="1:18" s="16" customFormat="1" x14ac:dyDescent="0.25">
      <c r="A3629"/>
      <c r="B3629" s="18"/>
      <c r="D3629"/>
      <c r="E3629"/>
      <c r="F3629"/>
      <c r="G3629"/>
      <c r="H3629"/>
      <c r="I3629"/>
      <c r="J3629"/>
      <c r="K3629"/>
      <c r="L3629"/>
      <c r="M3629"/>
      <c r="N3629"/>
      <c r="O3629"/>
      <c r="P3629"/>
      <c r="Q3629"/>
      <c r="R3629"/>
    </row>
    <row r="3630" spans="1:18" s="16" customFormat="1" x14ac:dyDescent="0.25">
      <c r="A3630"/>
      <c r="B3630" s="18"/>
      <c r="D3630"/>
      <c r="E3630"/>
      <c r="F3630"/>
      <c r="G3630"/>
      <c r="H3630"/>
      <c r="I3630"/>
      <c r="J3630"/>
      <c r="K3630"/>
      <c r="L3630"/>
      <c r="M3630"/>
      <c r="N3630"/>
      <c r="O3630"/>
      <c r="P3630"/>
      <c r="Q3630"/>
      <c r="R3630"/>
    </row>
    <row r="3631" spans="1:18" s="16" customFormat="1" x14ac:dyDescent="0.25">
      <c r="A3631"/>
      <c r="B3631" s="18"/>
      <c r="D3631"/>
      <c r="E3631"/>
      <c r="F3631"/>
      <c r="G3631"/>
      <c r="H3631"/>
      <c r="I3631"/>
      <c r="J3631"/>
      <c r="K3631"/>
      <c r="L3631"/>
      <c r="M3631"/>
      <c r="N3631"/>
      <c r="O3631"/>
      <c r="P3631"/>
      <c r="Q3631"/>
      <c r="R3631"/>
    </row>
    <row r="3632" spans="1:18" s="16" customFormat="1" x14ac:dyDescent="0.25">
      <c r="A3632"/>
      <c r="B3632" s="18"/>
      <c r="D3632"/>
      <c r="E3632"/>
      <c r="F3632"/>
      <c r="G3632"/>
      <c r="H3632"/>
      <c r="I3632"/>
      <c r="J3632"/>
      <c r="K3632"/>
      <c r="L3632"/>
      <c r="M3632"/>
      <c r="N3632"/>
      <c r="O3632"/>
      <c r="P3632"/>
      <c r="Q3632"/>
      <c r="R3632"/>
    </row>
    <row r="3633" spans="1:18" s="16" customFormat="1" x14ac:dyDescent="0.25">
      <c r="A3633"/>
      <c r="B3633" s="18"/>
      <c r="D3633"/>
      <c r="E3633"/>
      <c r="F3633"/>
      <c r="G3633"/>
      <c r="H3633"/>
      <c r="I3633"/>
      <c r="J3633"/>
      <c r="K3633"/>
      <c r="L3633"/>
      <c r="M3633"/>
      <c r="N3633"/>
      <c r="O3633"/>
      <c r="P3633"/>
      <c r="Q3633"/>
      <c r="R3633"/>
    </row>
    <row r="3634" spans="1:18" s="16" customFormat="1" x14ac:dyDescent="0.25">
      <c r="A3634"/>
      <c r="B3634" s="18"/>
      <c r="D3634"/>
      <c r="E3634"/>
      <c r="F3634"/>
      <c r="G3634"/>
      <c r="H3634"/>
      <c r="I3634"/>
      <c r="J3634"/>
      <c r="K3634"/>
      <c r="L3634"/>
      <c r="M3634"/>
      <c r="N3634"/>
      <c r="O3634"/>
      <c r="P3634"/>
      <c r="Q3634"/>
      <c r="R3634"/>
    </row>
    <row r="3635" spans="1:18" s="16" customFormat="1" x14ac:dyDescent="0.25">
      <c r="A3635"/>
      <c r="B3635" s="18"/>
      <c r="D3635"/>
      <c r="E3635"/>
      <c r="F3635"/>
      <c r="G3635"/>
      <c r="H3635"/>
      <c r="I3635"/>
      <c r="J3635"/>
      <c r="K3635"/>
      <c r="L3635"/>
      <c r="M3635"/>
      <c r="N3635"/>
      <c r="O3635"/>
      <c r="P3635"/>
      <c r="Q3635"/>
      <c r="R3635"/>
    </row>
    <row r="3636" spans="1:18" s="16" customFormat="1" x14ac:dyDescent="0.25">
      <c r="A3636"/>
      <c r="B3636" s="18"/>
      <c r="D3636"/>
      <c r="E3636"/>
      <c r="F3636"/>
      <c r="G3636"/>
      <c r="H3636"/>
      <c r="I3636"/>
      <c r="J3636"/>
      <c r="K3636"/>
      <c r="L3636"/>
      <c r="M3636"/>
      <c r="N3636"/>
      <c r="O3636"/>
      <c r="P3636"/>
      <c r="Q3636"/>
      <c r="R3636"/>
    </row>
    <row r="3637" spans="1:18" s="16" customFormat="1" x14ac:dyDescent="0.25">
      <c r="A3637"/>
      <c r="B3637" s="18"/>
      <c r="D3637"/>
      <c r="E3637"/>
      <c r="F3637"/>
      <c r="G3637"/>
      <c r="H3637"/>
      <c r="I3637"/>
      <c r="J3637"/>
      <c r="K3637"/>
      <c r="L3637"/>
      <c r="M3637"/>
      <c r="N3637"/>
      <c r="O3637"/>
      <c r="P3637"/>
      <c r="Q3637"/>
      <c r="R3637"/>
    </row>
    <row r="3638" spans="1:18" s="16" customFormat="1" x14ac:dyDescent="0.25">
      <c r="A3638"/>
      <c r="B3638" s="18"/>
      <c r="D3638"/>
      <c r="E3638"/>
      <c r="F3638"/>
      <c r="G3638"/>
      <c r="H3638"/>
      <c r="I3638"/>
      <c r="J3638"/>
      <c r="K3638"/>
      <c r="L3638"/>
      <c r="M3638"/>
      <c r="N3638"/>
      <c r="O3638"/>
      <c r="P3638"/>
      <c r="Q3638"/>
      <c r="R3638"/>
    </row>
    <row r="3639" spans="1:18" s="16" customFormat="1" x14ac:dyDescent="0.25">
      <c r="A3639"/>
      <c r="B3639" s="18"/>
      <c r="D3639"/>
      <c r="E3639"/>
      <c r="F3639"/>
      <c r="G3639"/>
      <c r="H3639"/>
      <c r="I3639"/>
      <c r="J3639"/>
      <c r="K3639"/>
      <c r="L3639"/>
      <c r="M3639"/>
      <c r="N3639"/>
      <c r="O3639"/>
      <c r="P3639"/>
      <c r="Q3639"/>
      <c r="R3639"/>
    </row>
    <row r="3640" spans="1:18" s="16" customFormat="1" x14ac:dyDescent="0.25">
      <c r="A3640"/>
      <c r="B3640" s="18"/>
      <c r="D3640"/>
      <c r="E3640"/>
      <c r="F3640"/>
      <c r="G3640"/>
      <c r="H3640"/>
      <c r="I3640"/>
      <c r="J3640"/>
      <c r="K3640"/>
      <c r="L3640"/>
      <c r="M3640"/>
      <c r="N3640"/>
      <c r="O3640"/>
      <c r="P3640"/>
      <c r="Q3640"/>
      <c r="R3640"/>
    </row>
    <row r="3641" spans="1:18" s="16" customFormat="1" x14ac:dyDescent="0.25">
      <c r="A3641"/>
      <c r="B3641" s="18"/>
      <c r="D3641"/>
      <c r="E3641"/>
      <c r="F3641"/>
      <c r="G3641"/>
      <c r="H3641"/>
      <c r="I3641"/>
      <c r="J3641"/>
      <c r="K3641"/>
      <c r="L3641"/>
      <c r="M3641"/>
      <c r="N3641"/>
      <c r="O3641"/>
      <c r="P3641"/>
      <c r="Q3641"/>
      <c r="R3641"/>
    </row>
    <row r="3642" spans="1:18" s="16" customFormat="1" x14ac:dyDescent="0.25">
      <c r="A3642"/>
      <c r="B3642" s="18"/>
      <c r="D3642"/>
      <c r="E3642"/>
      <c r="F3642"/>
      <c r="G3642"/>
      <c r="H3642"/>
      <c r="I3642"/>
      <c r="J3642"/>
      <c r="K3642"/>
      <c r="L3642"/>
      <c r="M3642"/>
      <c r="N3642"/>
      <c r="O3642"/>
      <c r="P3642"/>
      <c r="Q3642"/>
      <c r="R3642"/>
    </row>
    <row r="3643" spans="1:18" s="16" customFormat="1" x14ac:dyDescent="0.25">
      <c r="A3643"/>
      <c r="B3643" s="18"/>
      <c r="D3643"/>
      <c r="E3643"/>
      <c r="F3643"/>
      <c r="G3643"/>
      <c r="H3643"/>
      <c r="I3643"/>
      <c r="J3643"/>
      <c r="K3643"/>
      <c r="L3643"/>
      <c r="M3643"/>
      <c r="N3643"/>
      <c r="O3643"/>
      <c r="P3643"/>
      <c r="Q3643"/>
      <c r="R3643"/>
    </row>
    <row r="3644" spans="1:18" s="16" customFormat="1" x14ac:dyDescent="0.25">
      <c r="A3644"/>
      <c r="B3644" s="18"/>
      <c r="D3644"/>
      <c r="E3644"/>
      <c r="F3644"/>
      <c r="G3644"/>
      <c r="H3644"/>
      <c r="I3644"/>
      <c r="J3644"/>
      <c r="K3644"/>
      <c r="L3644"/>
      <c r="M3644"/>
      <c r="N3644"/>
      <c r="O3644"/>
      <c r="P3644"/>
      <c r="Q3644"/>
      <c r="R3644"/>
    </row>
    <row r="3645" spans="1:18" s="16" customFormat="1" x14ac:dyDescent="0.25">
      <c r="A3645"/>
      <c r="B3645" s="18"/>
      <c r="D3645"/>
      <c r="E3645"/>
      <c r="F3645"/>
      <c r="G3645"/>
      <c r="H3645"/>
      <c r="I3645"/>
      <c r="J3645"/>
      <c r="K3645"/>
      <c r="L3645"/>
      <c r="M3645"/>
      <c r="N3645"/>
      <c r="O3645"/>
      <c r="P3645"/>
      <c r="Q3645"/>
      <c r="R3645"/>
    </row>
    <row r="3646" spans="1:18" s="16" customFormat="1" x14ac:dyDescent="0.25">
      <c r="A3646"/>
      <c r="B3646" s="18"/>
      <c r="D3646"/>
      <c r="E3646"/>
      <c r="F3646"/>
      <c r="G3646"/>
      <c r="H3646"/>
      <c r="I3646"/>
      <c r="J3646"/>
      <c r="K3646"/>
      <c r="L3646"/>
      <c r="M3646"/>
      <c r="N3646"/>
      <c r="O3646"/>
      <c r="P3646"/>
      <c r="Q3646"/>
      <c r="R3646"/>
    </row>
    <row r="3647" spans="1:18" s="16" customFormat="1" x14ac:dyDescent="0.25">
      <c r="A3647"/>
      <c r="B3647" s="18"/>
      <c r="D3647"/>
      <c r="E3647"/>
      <c r="F3647"/>
      <c r="G3647"/>
      <c r="H3647"/>
      <c r="I3647"/>
      <c r="J3647"/>
      <c r="K3647"/>
      <c r="L3647"/>
      <c r="M3647"/>
      <c r="N3647"/>
      <c r="O3647"/>
      <c r="P3647"/>
      <c r="Q3647"/>
      <c r="R3647"/>
    </row>
    <row r="3648" spans="1:18" s="16" customFormat="1" x14ac:dyDescent="0.25">
      <c r="A3648"/>
      <c r="B3648" s="18"/>
      <c r="D3648"/>
      <c r="E3648"/>
      <c r="F3648"/>
      <c r="G3648"/>
      <c r="H3648"/>
      <c r="I3648"/>
      <c r="J3648"/>
      <c r="K3648"/>
      <c r="L3648"/>
      <c r="M3648"/>
      <c r="N3648"/>
      <c r="O3648"/>
      <c r="P3648"/>
      <c r="Q3648"/>
      <c r="R3648"/>
    </row>
    <row r="3649" spans="1:18" s="16" customFormat="1" x14ac:dyDescent="0.25">
      <c r="A3649"/>
      <c r="B3649" s="18"/>
      <c r="D3649"/>
      <c r="E3649"/>
      <c r="F3649"/>
      <c r="G3649"/>
      <c r="H3649"/>
      <c r="I3649"/>
      <c r="J3649"/>
      <c r="K3649"/>
      <c r="L3649"/>
      <c r="M3649"/>
      <c r="N3649"/>
      <c r="O3649"/>
      <c r="P3649"/>
      <c r="Q3649"/>
      <c r="R3649"/>
    </row>
    <row r="3650" spans="1:18" s="16" customFormat="1" x14ac:dyDescent="0.25">
      <c r="A3650"/>
      <c r="B3650" s="18"/>
      <c r="D3650"/>
      <c r="E3650"/>
      <c r="F3650"/>
      <c r="G3650"/>
      <c r="H3650"/>
      <c r="I3650"/>
      <c r="J3650"/>
      <c r="K3650"/>
      <c r="L3650"/>
      <c r="M3650"/>
      <c r="N3650"/>
      <c r="O3650"/>
      <c r="P3650"/>
      <c r="Q3650"/>
      <c r="R3650"/>
    </row>
    <row r="3651" spans="1:18" s="16" customFormat="1" x14ac:dyDescent="0.25">
      <c r="A3651"/>
      <c r="B3651" s="18"/>
      <c r="D3651"/>
      <c r="E3651"/>
      <c r="F3651"/>
      <c r="G3651"/>
      <c r="H3651"/>
      <c r="I3651"/>
      <c r="J3651"/>
      <c r="K3651"/>
      <c r="L3651"/>
      <c r="M3651"/>
      <c r="N3651"/>
      <c r="O3651"/>
      <c r="P3651"/>
      <c r="Q3651"/>
      <c r="R3651"/>
    </row>
    <row r="3652" spans="1:18" s="16" customFormat="1" x14ac:dyDescent="0.25">
      <c r="A3652"/>
      <c r="B3652" s="18"/>
      <c r="D3652"/>
      <c r="E3652"/>
      <c r="F3652"/>
      <c r="G3652"/>
      <c r="H3652"/>
      <c r="I3652"/>
      <c r="J3652"/>
      <c r="K3652"/>
      <c r="L3652"/>
      <c r="M3652"/>
      <c r="N3652"/>
      <c r="O3652"/>
      <c r="P3652"/>
      <c r="Q3652"/>
      <c r="R3652"/>
    </row>
    <row r="3653" spans="1:18" s="16" customFormat="1" x14ac:dyDescent="0.25">
      <c r="A3653"/>
      <c r="B3653" s="18"/>
      <c r="D3653"/>
      <c r="E3653"/>
      <c r="F3653"/>
      <c r="G3653"/>
      <c r="H3653"/>
      <c r="I3653"/>
      <c r="J3653"/>
      <c r="K3653"/>
      <c r="L3653"/>
      <c r="M3653"/>
      <c r="N3653"/>
      <c r="O3653"/>
      <c r="P3653"/>
      <c r="Q3653"/>
      <c r="R3653"/>
    </row>
    <row r="3654" spans="1:18" s="16" customFormat="1" x14ac:dyDescent="0.25">
      <c r="A3654"/>
      <c r="B3654" s="18"/>
      <c r="D3654"/>
      <c r="E3654"/>
      <c r="F3654"/>
      <c r="G3654"/>
      <c r="H3654"/>
      <c r="I3654"/>
      <c r="J3654"/>
      <c r="K3654"/>
      <c r="L3654"/>
      <c r="M3654"/>
      <c r="N3654"/>
      <c r="O3654"/>
      <c r="P3654"/>
      <c r="Q3654"/>
      <c r="R3654"/>
    </row>
    <row r="3655" spans="1:18" s="16" customFormat="1" x14ac:dyDescent="0.25">
      <c r="A3655"/>
      <c r="B3655" s="18"/>
      <c r="D3655"/>
      <c r="E3655"/>
      <c r="F3655"/>
      <c r="G3655"/>
      <c r="H3655"/>
      <c r="I3655"/>
      <c r="J3655"/>
      <c r="K3655"/>
      <c r="L3655"/>
      <c r="M3655"/>
      <c r="N3655"/>
      <c r="O3655"/>
      <c r="P3655"/>
      <c r="Q3655"/>
      <c r="R3655"/>
    </row>
    <row r="3656" spans="1:18" s="16" customFormat="1" x14ac:dyDescent="0.25">
      <c r="A3656"/>
      <c r="B3656" s="18"/>
      <c r="D3656"/>
      <c r="E3656"/>
      <c r="F3656"/>
      <c r="G3656"/>
      <c r="H3656"/>
      <c r="I3656"/>
      <c r="J3656"/>
      <c r="K3656"/>
      <c r="L3656"/>
      <c r="M3656"/>
      <c r="N3656"/>
      <c r="O3656"/>
      <c r="P3656"/>
      <c r="Q3656"/>
      <c r="R3656"/>
    </row>
    <row r="3657" spans="1:18" s="16" customFormat="1" x14ac:dyDescent="0.25">
      <c r="A3657"/>
      <c r="B3657" s="18"/>
      <c r="D3657"/>
      <c r="E3657"/>
      <c r="F3657"/>
      <c r="G3657"/>
      <c r="H3657"/>
      <c r="I3657"/>
      <c r="J3657"/>
      <c r="K3657"/>
      <c r="L3657"/>
      <c r="M3657"/>
      <c r="N3657"/>
      <c r="O3657"/>
      <c r="P3657"/>
      <c r="Q3657"/>
      <c r="R3657"/>
    </row>
    <row r="3658" spans="1:18" s="16" customFormat="1" x14ac:dyDescent="0.25">
      <c r="A3658"/>
      <c r="B3658" s="18"/>
      <c r="D3658"/>
      <c r="E3658"/>
      <c r="F3658"/>
      <c r="G3658"/>
      <c r="H3658"/>
      <c r="I3658"/>
      <c r="J3658"/>
      <c r="K3658"/>
      <c r="L3658"/>
      <c r="M3658"/>
      <c r="N3658"/>
      <c r="O3658"/>
      <c r="P3658"/>
      <c r="Q3658"/>
      <c r="R3658"/>
    </row>
    <row r="3659" spans="1:18" s="16" customFormat="1" x14ac:dyDescent="0.25">
      <c r="A3659"/>
      <c r="B3659" s="18"/>
      <c r="D3659"/>
      <c r="E3659"/>
      <c r="F3659"/>
      <c r="G3659"/>
      <c r="H3659"/>
      <c r="I3659"/>
      <c r="J3659"/>
      <c r="K3659"/>
      <c r="L3659"/>
      <c r="M3659"/>
      <c r="N3659"/>
      <c r="O3659"/>
      <c r="P3659"/>
      <c r="Q3659"/>
      <c r="R3659"/>
    </row>
    <row r="3660" spans="1:18" s="16" customFormat="1" x14ac:dyDescent="0.25">
      <c r="A3660"/>
      <c r="B3660" s="18"/>
      <c r="D3660"/>
      <c r="E3660"/>
      <c r="F3660"/>
      <c r="G3660"/>
      <c r="H3660"/>
      <c r="I3660"/>
      <c r="J3660"/>
      <c r="K3660"/>
      <c r="L3660"/>
      <c r="M3660"/>
      <c r="N3660"/>
      <c r="O3660"/>
      <c r="P3660"/>
      <c r="Q3660"/>
      <c r="R3660"/>
    </row>
    <row r="3661" spans="1:18" s="16" customFormat="1" x14ac:dyDescent="0.25">
      <c r="A3661"/>
      <c r="B3661" s="18"/>
      <c r="D3661"/>
      <c r="E3661"/>
      <c r="F3661"/>
      <c r="G3661"/>
      <c r="H3661"/>
      <c r="I3661"/>
      <c r="J3661"/>
      <c r="K3661"/>
      <c r="L3661"/>
      <c r="M3661"/>
      <c r="N3661"/>
      <c r="O3661"/>
      <c r="P3661"/>
      <c r="Q3661"/>
      <c r="R3661"/>
    </row>
    <row r="3662" spans="1:18" s="16" customFormat="1" x14ac:dyDescent="0.25">
      <c r="A3662"/>
      <c r="B3662" s="17"/>
      <c r="D3662"/>
      <c r="E3662"/>
      <c r="F3662"/>
      <c r="G3662"/>
      <c r="H3662"/>
      <c r="I3662"/>
      <c r="J3662"/>
      <c r="K3662"/>
      <c r="L3662"/>
      <c r="M3662"/>
      <c r="N3662"/>
      <c r="O3662"/>
      <c r="P3662"/>
      <c r="Q3662"/>
      <c r="R3662"/>
    </row>
    <row r="3663" spans="1:18" s="16" customFormat="1" x14ac:dyDescent="0.25">
      <c r="A3663"/>
      <c r="B3663" s="18"/>
      <c r="D3663"/>
      <c r="E3663"/>
      <c r="F3663"/>
      <c r="G3663"/>
      <c r="H3663"/>
      <c r="I3663"/>
      <c r="J3663"/>
      <c r="K3663"/>
      <c r="L3663"/>
      <c r="M3663"/>
      <c r="N3663"/>
      <c r="O3663"/>
      <c r="P3663"/>
      <c r="Q3663"/>
      <c r="R3663"/>
    </row>
    <row r="3664" spans="1:18" s="16" customFormat="1" x14ac:dyDescent="0.25">
      <c r="A3664"/>
      <c r="B3664" s="18"/>
      <c r="D3664"/>
      <c r="E3664"/>
      <c r="F3664"/>
      <c r="G3664"/>
      <c r="H3664"/>
      <c r="I3664"/>
      <c r="J3664"/>
      <c r="K3664"/>
      <c r="L3664"/>
      <c r="M3664"/>
      <c r="N3664"/>
      <c r="O3664"/>
      <c r="P3664"/>
      <c r="Q3664"/>
      <c r="R3664"/>
    </row>
    <row r="3665" spans="1:18" s="16" customFormat="1" x14ac:dyDescent="0.25">
      <c r="A3665"/>
      <c r="B3665" s="18"/>
      <c r="D3665"/>
      <c r="E3665"/>
      <c r="F3665"/>
      <c r="G3665"/>
      <c r="H3665"/>
      <c r="I3665"/>
      <c r="J3665"/>
      <c r="K3665"/>
      <c r="L3665"/>
      <c r="M3665"/>
      <c r="N3665"/>
      <c r="O3665"/>
      <c r="P3665"/>
      <c r="Q3665"/>
      <c r="R3665"/>
    </row>
    <row r="3666" spans="1:18" s="16" customFormat="1" x14ac:dyDescent="0.25">
      <c r="A3666"/>
      <c r="B3666" s="18"/>
      <c r="D3666"/>
      <c r="E3666"/>
      <c r="F3666"/>
      <c r="G3666"/>
      <c r="H3666"/>
      <c r="I3666"/>
      <c r="J3666"/>
      <c r="K3666"/>
      <c r="L3666"/>
      <c r="M3666"/>
      <c r="N3666"/>
      <c r="O3666"/>
      <c r="P3666"/>
      <c r="Q3666"/>
      <c r="R3666"/>
    </row>
    <row r="3667" spans="1:18" s="16" customFormat="1" x14ac:dyDescent="0.25">
      <c r="A3667"/>
      <c r="B3667" s="18"/>
      <c r="D3667"/>
      <c r="E3667"/>
      <c r="F3667"/>
      <c r="G3667"/>
      <c r="H3667"/>
      <c r="I3667"/>
      <c r="J3667"/>
      <c r="K3667"/>
      <c r="L3667"/>
      <c r="M3667"/>
      <c r="N3667"/>
      <c r="O3667"/>
      <c r="P3667"/>
      <c r="Q3667"/>
      <c r="R3667"/>
    </row>
    <row r="3668" spans="1:18" s="16" customFormat="1" x14ac:dyDescent="0.25">
      <c r="A3668"/>
      <c r="B3668" s="18"/>
      <c r="D3668"/>
      <c r="E3668"/>
      <c r="F3668"/>
      <c r="G3668"/>
      <c r="H3668"/>
      <c r="I3668"/>
      <c r="J3668"/>
      <c r="K3668"/>
      <c r="L3668"/>
      <c r="M3668"/>
      <c r="N3668"/>
      <c r="O3668"/>
      <c r="P3668"/>
      <c r="Q3668"/>
      <c r="R3668"/>
    </row>
    <row r="3669" spans="1:18" s="16" customFormat="1" x14ac:dyDescent="0.25">
      <c r="A3669"/>
      <c r="B3669" s="18"/>
      <c r="D3669"/>
      <c r="E3669"/>
      <c r="F3669"/>
      <c r="G3669"/>
      <c r="H3669"/>
      <c r="I3669"/>
      <c r="J3669"/>
      <c r="K3669"/>
      <c r="L3669"/>
      <c r="M3669"/>
      <c r="N3669"/>
      <c r="O3669"/>
      <c r="P3669"/>
      <c r="Q3669"/>
      <c r="R3669"/>
    </row>
    <row r="3670" spans="1:18" s="16" customFormat="1" x14ac:dyDescent="0.25">
      <c r="A3670"/>
      <c r="B3670" s="18"/>
      <c r="D3670"/>
      <c r="E3670"/>
      <c r="F3670"/>
      <c r="G3670"/>
      <c r="H3670"/>
      <c r="I3670"/>
      <c r="J3670"/>
      <c r="K3670"/>
      <c r="L3670"/>
      <c r="M3670"/>
      <c r="N3670"/>
      <c r="O3670"/>
      <c r="P3670"/>
      <c r="Q3670"/>
      <c r="R3670"/>
    </row>
    <row r="3671" spans="1:18" s="16" customFormat="1" x14ac:dyDescent="0.25">
      <c r="A3671"/>
      <c r="B3671" s="18"/>
      <c r="D3671"/>
      <c r="E3671"/>
      <c r="F3671"/>
      <c r="G3671"/>
      <c r="H3671"/>
      <c r="I3671"/>
      <c r="J3671"/>
      <c r="K3671"/>
      <c r="L3671"/>
      <c r="M3671"/>
      <c r="N3671"/>
      <c r="O3671"/>
      <c r="P3671"/>
      <c r="Q3671"/>
      <c r="R3671"/>
    </row>
    <row r="3672" spans="1:18" s="16" customFormat="1" x14ac:dyDescent="0.25">
      <c r="A3672"/>
      <c r="B3672" s="18"/>
      <c r="D3672"/>
      <c r="E3672"/>
      <c r="F3672"/>
      <c r="G3672"/>
      <c r="H3672"/>
      <c r="I3672"/>
      <c r="J3672"/>
      <c r="K3672"/>
      <c r="L3672"/>
      <c r="M3672"/>
      <c r="N3672"/>
      <c r="O3672"/>
      <c r="P3672"/>
      <c r="Q3672"/>
      <c r="R3672"/>
    </row>
    <row r="3673" spans="1:18" s="16" customFormat="1" x14ac:dyDescent="0.25">
      <c r="A3673"/>
      <c r="B3673" s="18"/>
      <c r="D3673"/>
      <c r="E3673"/>
      <c r="F3673"/>
      <c r="G3673"/>
      <c r="H3673"/>
      <c r="I3673"/>
      <c r="J3673"/>
      <c r="K3673"/>
      <c r="L3673"/>
      <c r="M3673"/>
      <c r="N3673"/>
      <c r="O3673"/>
      <c r="P3673"/>
      <c r="Q3673"/>
      <c r="R3673"/>
    </row>
    <row r="3674" spans="1:18" s="16" customFormat="1" x14ac:dyDescent="0.25">
      <c r="A3674"/>
      <c r="B3674" s="18"/>
      <c r="D3674"/>
      <c r="E3674"/>
      <c r="F3674"/>
      <c r="G3674"/>
      <c r="H3674"/>
      <c r="I3674"/>
      <c r="J3674"/>
      <c r="K3674"/>
      <c r="L3674"/>
      <c r="M3674"/>
      <c r="N3674"/>
      <c r="O3674"/>
      <c r="P3674"/>
      <c r="Q3674"/>
      <c r="R3674"/>
    </row>
    <row r="3675" spans="1:18" s="16" customFormat="1" x14ac:dyDescent="0.25">
      <c r="A3675"/>
      <c r="B3675" s="18"/>
      <c r="D3675"/>
      <c r="E3675"/>
      <c r="F3675"/>
      <c r="G3675"/>
      <c r="H3675"/>
      <c r="I3675"/>
      <c r="J3675"/>
      <c r="K3675"/>
      <c r="L3675"/>
      <c r="M3675"/>
      <c r="N3675"/>
      <c r="O3675"/>
      <c r="P3675"/>
      <c r="Q3675"/>
      <c r="R3675"/>
    </row>
    <row r="3676" spans="1:18" s="16" customFormat="1" x14ac:dyDescent="0.25">
      <c r="A3676"/>
      <c r="B3676" s="18"/>
      <c r="D3676"/>
      <c r="E3676"/>
      <c r="F3676"/>
      <c r="G3676"/>
      <c r="H3676"/>
      <c r="I3676"/>
      <c r="J3676"/>
      <c r="K3676"/>
      <c r="L3676"/>
      <c r="M3676"/>
      <c r="N3676"/>
      <c r="O3676"/>
      <c r="P3676"/>
      <c r="Q3676"/>
      <c r="R3676"/>
    </row>
    <row r="3677" spans="1:18" s="16" customFormat="1" x14ac:dyDescent="0.25">
      <c r="A3677"/>
      <c r="B3677" s="18"/>
      <c r="D3677"/>
      <c r="E3677"/>
      <c r="F3677"/>
      <c r="G3677"/>
      <c r="H3677"/>
      <c r="I3677"/>
      <c r="J3677"/>
      <c r="K3677"/>
      <c r="L3677"/>
      <c r="M3677"/>
      <c r="N3677"/>
      <c r="O3677"/>
      <c r="P3677"/>
      <c r="Q3677"/>
      <c r="R3677"/>
    </row>
    <row r="3678" spans="1:18" s="16" customFormat="1" x14ac:dyDescent="0.25">
      <c r="A3678"/>
      <c r="B3678" s="18"/>
      <c r="D3678"/>
      <c r="E3678"/>
      <c r="F3678"/>
      <c r="G3678"/>
      <c r="H3678"/>
      <c r="I3678"/>
      <c r="J3678"/>
      <c r="K3678"/>
      <c r="L3678"/>
      <c r="M3678"/>
      <c r="N3678"/>
      <c r="O3678"/>
      <c r="P3678"/>
      <c r="Q3678"/>
      <c r="R3678"/>
    </row>
    <row r="3679" spans="1:18" s="16" customFormat="1" x14ac:dyDescent="0.25">
      <c r="A3679"/>
      <c r="B3679" s="18"/>
      <c r="D3679"/>
      <c r="E3679"/>
      <c r="F3679"/>
      <c r="G3679"/>
      <c r="H3679"/>
      <c r="I3679"/>
      <c r="J3679"/>
      <c r="K3679"/>
      <c r="L3679"/>
      <c r="M3679"/>
      <c r="N3679"/>
      <c r="O3679"/>
      <c r="P3679"/>
      <c r="Q3679"/>
      <c r="R3679"/>
    </row>
    <row r="3680" spans="1:18" s="16" customFormat="1" x14ac:dyDescent="0.25">
      <c r="A3680"/>
      <c r="B3680" s="18"/>
      <c r="D3680"/>
      <c r="E3680"/>
      <c r="F3680"/>
      <c r="G3680"/>
      <c r="H3680"/>
      <c r="I3680"/>
      <c r="J3680"/>
      <c r="K3680"/>
      <c r="L3680"/>
      <c r="M3680"/>
      <c r="N3680"/>
      <c r="O3680"/>
      <c r="P3680"/>
      <c r="Q3680"/>
      <c r="R3680"/>
    </row>
    <row r="3681" spans="1:18" s="16" customFormat="1" x14ac:dyDescent="0.25">
      <c r="A3681"/>
      <c r="B3681" s="18"/>
      <c r="D3681"/>
      <c r="E3681"/>
      <c r="F3681"/>
      <c r="G3681"/>
      <c r="H3681"/>
      <c r="I3681"/>
      <c r="J3681"/>
      <c r="K3681"/>
      <c r="L3681"/>
      <c r="M3681"/>
      <c r="N3681"/>
      <c r="O3681"/>
      <c r="P3681"/>
      <c r="Q3681"/>
      <c r="R3681"/>
    </row>
    <row r="3682" spans="1:18" s="16" customFormat="1" x14ac:dyDescent="0.25">
      <c r="A3682"/>
      <c r="B3682" s="18"/>
      <c r="D3682"/>
      <c r="E3682"/>
      <c r="F3682"/>
      <c r="G3682"/>
      <c r="H3682"/>
      <c r="I3682"/>
      <c r="J3682"/>
      <c r="K3682"/>
      <c r="L3682"/>
      <c r="M3682"/>
      <c r="N3682"/>
      <c r="O3682"/>
      <c r="P3682"/>
      <c r="Q3682"/>
      <c r="R3682"/>
    </row>
    <row r="3683" spans="1:18" s="16" customFormat="1" x14ac:dyDescent="0.25">
      <c r="A3683"/>
      <c r="B3683" s="18"/>
      <c r="D3683"/>
      <c r="E3683"/>
      <c r="F3683"/>
      <c r="G3683"/>
      <c r="H3683"/>
      <c r="I3683"/>
      <c r="J3683"/>
      <c r="K3683"/>
      <c r="L3683"/>
      <c r="M3683"/>
      <c r="N3683"/>
      <c r="O3683"/>
      <c r="P3683"/>
      <c r="Q3683"/>
      <c r="R3683"/>
    </row>
    <row r="3684" spans="1:18" s="16" customFormat="1" x14ac:dyDescent="0.25">
      <c r="A3684"/>
      <c r="B3684" s="18"/>
      <c r="D3684"/>
      <c r="E3684"/>
      <c r="F3684"/>
      <c r="G3684"/>
      <c r="H3684"/>
      <c r="I3684"/>
      <c r="J3684"/>
      <c r="K3684"/>
      <c r="L3684"/>
      <c r="M3684"/>
      <c r="N3684"/>
      <c r="O3684"/>
      <c r="P3684"/>
      <c r="Q3684"/>
      <c r="R3684"/>
    </row>
    <row r="3685" spans="1:18" s="16" customFormat="1" x14ac:dyDescent="0.25">
      <c r="A3685"/>
      <c r="B3685" s="18"/>
      <c r="D3685"/>
      <c r="E3685"/>
      <c r="F3685"/>
      <c r="G3685"/>
      <c r="H3685"/>
      <c r="I3685"/>
      <c r="J3685"/>
      <c r="K3685"/>
      <c r="L3685"/>
      <c r="M3685"/>
      <c r="N3685"/>
      <c r="O3685"/>
      <c r="P3685"/>
      <c r="Q3685"/>
      <c r="R3685"/>
    </row>
    <row r="3686" spans="1:18" s="16" customFormat="1" x14ac:dyDescent="0.25">
      <c r="A3686"/>
      <c r="B3686" s="18"/>
      <c r="D3686"/>
      <c r="E3686"/>
      <c r="F3686"/>
      <c r="G3686"/>
      <c r="H3686"/>
      <c r="I3686"/>
      <c r="J3686"/>
      <c r="K3686"/>
      <c r="L3686"/>
      <c r="M3686"/>
      <c r="N3686"/>
      <c r="O3686"/>
      <c r="P3686"/>
      <c r="Q3686"/>
      <c r="R3686"/>
    </row>
    <row r="3687" spans="1:18" s="16" customFormat="1" x14ac:dyDescent="0.25">
      <c r="A3687"/>
      <c r="B3687" s="18"/>
      <c r="D3687"/>
      <c r="E3687"/>
      <c r="F3687"/>
      <c r="G3687"/>
      <c r="H3687"/>
      <c r="I3687"/>
      <c r="J3687"/>
      <c r="K3687"/>
      <c r="L3687"/>
      <c r="M3687"/>
      <c r="N3687"/>
      <c r="O3687"/>
      <c r="P3687"/>
      <c r="Q3687"/>
      <c r="R3687"/>
    </row>
    <row r="3688" spans="1:18" s="16" customFormat="1" x14ac:dyDescent="0.25">
      <c r="A3688"/>
      <c r="B3688" s="18"/>
      <c r="D3688"/>
      <c r="E3688"/>
      <c r="F3688"/>
      <c r="G3688"/>
      <c r="H3688"/>
      <c r="I3688"/>
      <c r="J3688"/>
      <c r="K3688"/>
      <c r="L3688"/>
      <c r="M3688"/>
      <c r="N3688"/>
      <c r="O3688"/>
      <c r="P3688"/>
      <c r="Q3688"/>
      <c r="R3688"/>
    </row>
    <row r="3689" spans="1:18" s="16" customFormat="1" x14ac:dyDescent="0.25">
      <c r="A3689"/>
      <c r="B3689" s="18"/>
      <c r="D3689"/>
      <c r="E3689"/>
      <c r="F3689"/>
      <c r="G3689"/>
      <c r="H3689"/>
      <c r="I3689"/>
      <c r="J3689"/>
      <c r="K3689"/>
      <c r="L3689"/>
      <c r="M3689"/>
      <c r="N3689"/>
      <c r="O3689"/>
      <c r="P3689"/>
      <c r="Q3689"/>
      <c r="R3689"/>
    </row>
    <row r="3690" spans="1:18" s="16" customFormat="1" x14ac:dyDescent="0.25">
      <c r="A3690"/>
      <c r="B3690" s="18"/>
      <c r="D3690"/>
      <c r="E3690"/>
      <c r="F3690"/>
      <c r="G3690"/>
      <c r="H3690"/>
      <c r="I3690"/>
      <c r="J3690"/>
      <c r="K3690"/>
      <c r="L3690"/>
      <c r="M3690"/>
      <c r="N3690"/>
      <c r="O3690"/>
      <c r="P3690"/>
      <c r="Q3690"/>
      <c r="R3690"/>
    </row>
    <row r="3691" spans="1:18" s="16" customFormat="1" x14ac:dyDescent="0.25">
      <c r="A3691"/>
      <c r="B3691" s="18"/>
      <c r="D3691"/>
      <c r="E3691"/>
      <c r="F3691"/>
      <c r="G3691"/>
      <c r="H3691"/>
      <c r="I3691"/>
      <c r="J3691"/>
      <c r="K3691"/>
      <c r="L3691"/>
      <c r="M3691"/>
      <c r="N3691"/>
      <c r="O3691"/>
      <c r="P3691"/>
      <c r="Q3691"/>
      <c r="R3691"/>
    </row>
    <row r="3692" spans="1:18" s="16" customFormat="1" x14ac:dyDescent="0.25">
      <c r="A3692"/>
      <c r="B3692" s="18"/>
      <c r="D3692"/>
      <c r="E3692"/>
      <c r="F3692"/>
      <c r="G3692"/>
      <c r="H3692"/>
      <c r="I3692"/>
      <c r="J3692"/>
      <c r="K3692"/>
      <c r="L3692"/>
      <c r="M3692"/>
      <c r="N3692"/>
      <c r="O3692"/>
      <c r="P3692"/>
      <c r="Q3692"/>
      <c r="R3692"/>
    </row>
    <row r="3693" spans="1:18" s="16" customFormat="1" x14ac:dyDescent="0.25">
      <c r="A3693"/>
      <c r="B3693" s="18"/>
      <c r="D3693"/>
      <c r="E3693"/>
      <c r="F3693"/>
      <c r="G3693"/>
      <c r="H3693"/>
      <c r="I3693"/>
      <c r="J3693"/>
      <c r="K3693"/>
      <c r="L3693"/>
      <c r="M3693"/>
      <c r="N3693"/>
      <c r="O3693"/>
      <c r="P3693"/>
      <c r="Q3693"/>
      <c r="R3693"/>
    </row>
    <row r="3694" spans="1:18" s="16" customFormat="1" x14ac:dyDescent="0.25">
      <c r="A3694"/>
      <c r="B3694" s="18"/>
      <c r="D3694"/>
      <c r="E3694"/>
      <c r="F3694"/>
      <c r="G3694"/>
      <c r="H3694"/>
      <c r="I3694"/>
      <c r="J3694"/>
      <c r="K3694"/>
      <c r="L3694"/>
      <c r="M3694"/>
      <c r="N3694"/>
      <c r="O3694"/>
      <c r="P3694"/>
      <c r="Q3694"/>
      <c r="R3694"/>
    </row>
    <row r="3695" spans="1:18" s="16" customFormat="1" x14ac:dyDescent="0.25">
      <c r="A3695"/>
      <c r="B3695" s="18"/>
      <c r="D3695"/>
      <c r="E3695"/>
      <c r="F3695"/>
      <c r="G3695"/>
      <c r="H3695"/>
      <c r="I3695"/>
      <c r="J3695"/>
      <c r="K3695"/>
      <c r="L3695"/>
      <c r="M3695"/>
      <c r="N3695"/>
      <c r="O3695"/>
      <c r="P3695"/>
      <c r="Q3695"/>
      <c r="R3695"/>
    </row>
    <row r="3696" spans="1:18" s="16" customFormat="1" x14ac:dyDescent="0.25">
      <c r="A3696"/>
      <c r="B3696" s="18"/>
      <c r="D3696"/>
      <c r="E3696"/>
      <c r="F3696"/>
      <c r="G3696"/>
      <c r="H3696"/>
      <c r="I3696"/>
      <c r="J3696"/>
      <c r="K3696"/>
      <c r="L3696"/>
      <c r="M3696"/>
      <c r="N3696"/>
      <c r="O3696"/>
      <c r="P3696"/>
      <c r="Q3696"/>
      <c r="R3696"/>
    </row>
    <row r="3697" spans="1:18" s="16" customFormat="1" x14ac:dyDescent="0.25">
      <c r="A3697"/>
      <c r="B3697" s="18"/>
      <c r="D3697"/>
      <c r="E3697"/>
      <c r="F3697"/>
      <c r="G3697"/>
      <c r="H3697"/>
      <c r="I3697"/>
      <c r="J3697"/>
      <c r="K3697"/>
      <c r="L3697"/>
      <c r="M3697"/>
      <c r="N3697"/>
      <c r="O3697"/>
      <c r="P3697"/>
      <c r="Q3697"/>
      <c r="R3697"/>
    </row>
    <row r="3698" spans="1:18" s="16" customFormat="1" x14ac:dyDescent="0.25">
      <c r="A3698"/>
      <c r="B3698" s="18"/>
      <c r="D3698"/>
      <c r="E3698"/>
      <c r="F3698"/>
      <c r="G3698"/>
      <c r="H3698"/>
      <c r="I3698"/>
      <c r="J3698"/>
      <c r="K3698"/>
      <c r="L3698"/>
      <c r="M3698"/>
      <c r="N3698"/>
      <c r="O3698"/>
      <c r="P3698"/>
      <c r="Q3698"/>
      <c r="R3698"/>
    </row>
    <row r="3699" spans="1:18" s="16" customFormat="1" x14ac:dyDescent="0.25">
      <c r="A3699"/>
      <c r="B3699" s="18"/>
      <c r="D3699"/>
      <c r="E3699"/>
      <c r="F3699"/>
      <c r="G3699"/>
      <c r="H3699"/>
      <c r="I3699"/>
      <c r="J3699"/>
      <c r="K3699"/>
      <c r="L3699"/>
      <c r="M3699"/>
      <c r="N3699"/>
      <c r="O3699"/>
      <c r="P3699"/>
      <c r="Q3699"/>
      <c r="R3699"/>
    </row>
    <row r="3700" spans="1:18" s="16" customFormat="1" x14ac:dyDescent="0.25">
      <c r="A3700"/>
      <c r="B3700" s="18"/>
      <c r="D3700"/>
      <c r="E3700"/>
      <c r="F3700"/>
      <c r="G3700"/>
      <c r="H3700"/>
      <c r="I3700"/>
      <c r="J3700"/>
      <c r="K3700"/>
      <c r="L3700"/>
      <c r="M3700"/>
      <c r="N3700"/>
      <c r="O3700"/>
      <c r="P3700"/>
      <c r="Q3700"/>
      <c r="R3700"/>
    </row>
    <row r="3701" spans="1:18" s="16" customFormat="1" x14ac:dyDescent="0.25">
      <c r="A3701"/>
      <c r="B3701" s="18"/>
      <c r="D3701"/>
      <c r="E3701"/>
      <c r="F3701"/>
      <c r="G3701"/>
      <c r="H3701"/>
      <c r="I3701"/>
      <c r="J3701"/>
      <c r="K3701"/>
      <c r="L3701"/>
      <c r="M3701"/>
      <c r="N3701"/>
      <c r="O3701"/>
      <c r="P3701"/>
      <c r="Q3701"/>
      <c r="R3701"/>
    </row>
    <row r="3702" spans="1:18" s="16" customFormat="1" x14ac:dyDescent="0.25">
      <c r="A3702"/>
      <c r="B3702" s="18"/>
      <c r="D3702"/>
      <c r="E3702"/>
      <c r="F3702"/>
      <c r="G3702"/>
      <c r="H3702"/>
      <c r="I3702"/>
      <c r="J3702"/>
      <c r="K3702"/>
      <c r="L3702"/>
      <c r="M3702"/>
      <c r="N3702"/>
      <c r="O3702"/>
      <c r="P3702"/>
      <c r="Q3702"/>
      <c r="R3702"/>
    </row>
    <row r="3703" spans="1:18" s="16" customFormat="1" x14ac:dyDescent="0.25">
      <c r="A3703"/>
      <c r="B3703" s="18"/>
      <c r="D3703"/>
      <c r="E3703"/>
      <c r="F3703"/>
      <c r="G3703"/>
      <c r="H3703"/>
      <c r="I3703"/>
      <c r="J3703"/>
      <c r="K3703"/>
      <c r="L3703"/>
      <c r="M3703"/>
      <c r="N3703"/>
      <c r="O3703"/>
      <c r="P3703"/>
      <c r="Q3703"/>
      <c r="R3703"/>
    </row>
    <row r="3704" spans="1:18" s="16" customFormat="1" x14ac:dyDescent="0.25">
      <c r="A3704"/>
      <c r="B3704" s="18"/>
      <c r="D3704"/>
      <c r="E3704"/>
      <c r="F3704"/>
      <c r="G3704"/>
      <c r="H3704"/>
      <c r="I3704"/>
      <c r="J3704"/>
      <c r="K3704"/>
      <c r="L3704"/>
      <c r="M3704"/>
      <c r="N3704"/>
      <c r="O3704"/>
      <c r="P3704"/>
      <c r="Q3704"/>
      <c r="R3704"/>
    </row>
    <row r="3705" spans="1:18" s="16" customFormat="1" x14ac:dyDescent="0.25">
      <c r="A3705"/>
      <c r="B3705" s="18"/>
      <c r="D3705"/>
      <c r="E3705"/>
      <c r="F3705"/>
      <c r="G3705"/>
      <c r="H3705"/>
      <c r="I3705"/>
      <c r="J3705"/>
      <c r="K3705"/>
      <c r="L3705"/>
      <c r="M3705"/>
      <c r="N3705"/>
      <c r="O3705"/>
      <c r="P3705"/>
      <c r="Q3705"/>
      <c r="R3705"/>
    </row>
    <row r="3706" spans="1:18" s="16" customFormat="1" x14ac:dyDescent="0.25">
      <c r="A3706"/>
      <c r="B3706" s="18"/>
      <c r="D3706"/>
      <c r="E3706"/>
      <c r="F3706"/>
      <c r="G3706"/>
      <c r="H3706"/>
      <c r="I3706"/>
      <c r="J3706"/>
      <c r="K3706"/>
      <c r="L3706"/>
      <c r="M3706"/>
      <c r="N3706"/>
      <c r="O3706"/>
      <c r="P3706"/>
      <c r="Q3706"/>
      <c r="R3706"/>
    </row>
    <row r="3707" spans="1:18" s="16" customFormat="1" x14ac:dyDescent="0.25">
      <c r="A3707"/>
      <c r="B3707" s="18"/>
      <c r="D3707"/>
      <c r="E3707"/>
      <c r="F3707"/>
      <c r="G3707"/>
      <c r="H3707"/>
      <c r="I3707"/>
      <c r="J3707"/>
      <c r="K3707"/>
      <c r="L3707"/>
      <c r="M3707"/>
      <c r="N3707"/>
      <c r="O3707"/>
      <c r="P3707"/>
      <c r="Q3707"/>
      <c r="R3707"/>
    </row>
    <row r="3708" spans="1:18" s="16" customFormat="1" x14ac:dyDescent="0.25">
      <c r="A3708"/>
      <c r="B3708" s="18"/>
      <c r="D3708"/>
      <c r="E3708"/>
      <c r="F3708"/>
      <c r="G3708"/>
      <c r="H3708"/>
      <c r="I3708"/>
      <c r="J3708"/>
      <c r="K3708"/>
      <c r="L3708"/>
      <c r="M3708"/>
      <c r="N3708"/>
      <c r="O3708"/>
      <c r="P3708"/>
      <c r="Q3708"/>
      <c r="R3708"/>
    </row>
    <row r="3709" spans="1:18" s="16" customFormat="1" x14ac:dyDescent="0.25">
      <c r="A3709"/>
      <c r="B3709" s="18"/>
      <c r="D3709"/>
      <c r="E3709"/>
      <c r="F3709"/>
      <c r="G3709"/>
      <c r="H3709"/>
      <c r="I3709"/>
      <c r="J3709"/>
      <c r="K3709"/>
      <c r="L3709"/>
      <c r="M3709"/>
      <c r="N3709"/>
      <c r="O3709"/>
      <c r="P3709"/>
      <c r="Q3709"/>
      <c r="R3709"/>
    </row>
    <row r="3710" spans="1:18" s="16" customFormat="1" x14ac:dyDescent="0.25">
      <c r="A3710"/>
      <c r="B3710" s="18"/>
      <c r="D3710"/>
      <c r="E3710"/>
      <c r="F3710"/>
      <c r="G3710"/>
      <c r="H3710"/>
      <c r="I3710"/>
      <c r="J3710"/>
      <c r="K3710"/>
      <c r="L3710"/>
      <c r="M3710"/>
      <c r="N3710"/>
      <c r="O3710"/>
      <c r="P3710"/>
      <c r="Q3710"/>
      <c r="R3710"/>
    </row>
    <row r="3711" spans="1:18" s="16" customFormat="1" x14ac:dyDescent="0.25">
      <c r="A3711"/>
      <c r="B3711" s="18"/>
      <c r="D3711"/>
      <c r="E3711"/>
      <c r="F3711"/>
      <c r="G3711"/>
      <c r="H3711"/>
      <c r="I3711"/>
      <c r="J3711"/>
      <c r="K3711"/>
      <c r="L3711"/>
      <c r="M3711"/>
      <c r="N3711"/>
      <c r="O3711"/>
      <c r="P3711"/>
      <c r="Q3711"/>
      <c r="R3711"/>
    </row>
    <row r="3712" spans="1:18" s="16" customFormat="1" x14ac:dyDescent="0.25">
      <c r="A3712"/>
      <c r="B3712" s="17"/>
      <c r="D3712"/>
      <c r="E3712"/>
      <c r="F3712"/>
      <c r="G3712"/>
      <c r="H3712"/>
      <c r="I3712"/>
      <c r="J3712"/>
      <c r="K3712"/>
      <c r="L3712"/>
      <c r="M3712"/>
      <c r="N3712"/>
      <c r="O3712"/>
      <c r="P3712"/>
      <c r="Q3712"/>
      <c r="R3712"/>
    </row>
    <row r="3713" spans="1:18" s="16" customFormat="1" x14ac:dyDescent="0.25">
      <c r="A3713"/>
      <c r="B3713" s="18"/>
      <c r="D3713"/>
      <c r="E3713"/>
      <c r="F3713"/>
      <c r="G3713"/>
      <c r="H3713"/>
      <c r="I3713"/>
      <c r="J3713"/>
      <c r="K3713"/>
      <c r="L3713"/>
      <c r="M3713"/>
      <c r="N3713"/>
      <c r="O3713"/>
      <c r="P3713"/>
      <c r="Q3713"/>
      <c r="R3713"/>
    </row>
    <row r="3714" spans="1:18" s="16" customFormat="1" x14ac:dyDescent="0.25">
      <c r="A3714"/>
      <c r="B3714" s="18"/>
      <c r="D3714"/>
      <c r="E3714"/>
      <c r="F3714"/>
      <c r="G3714"/>
      <c r="H3714"/>
      <c r="I3714"/>
      <c r="J3714"/>
      <c r="K3714"/>
      <c r="L3714"/>
      <c r="M3714"/>
      <c r="N3714"/>
      <c r="O3714"/>
      <c r="P3714"/>
      <c r="Q3714"/>
      <c r="R3714"/>
    </row>
    <row r="3715" spans="1:18" s="16" customFormat="1" x14ac:dyDescent="0.25">
      <c r="A3715"/>
      <c r="B3715" s="18"/>
      <c r="D3715"/>
      <c r="E3715"/>
      <c r="F3715"/>
      <c r="G3715"/>
      <c r="H3715"/>
      <c r="I3715"/>
      <c r="J3715"/>
      <c r="K3715"/>
      <c r="L3715"/>
      <c r="M3715"/>
      <c r="N3715"/>
      <c r="O3715"/>
      <c r="P3715"/>
      <c r="Q3715"/>
      <c r="R3715"/>
    </row>
    <row r="3716" spans="1:18" s="16" customFormat="1" x14ac:dyDescent="0.25">
      <c r="A3716"/>
      <c r="B3716" s="18"/>
      <c r="D3716"/>
      <c r="E3716"/>
      <c r="F3716"/>
      <c r="G3716"/>
      <c r="H3716"/>
      <c r="I3716"/>
      <c r="J3716"/>
      <c r="K3716"/>
      <c r="L3716"/>
      <c r="M3716"/>
      <c r="N3716"/>
      <c r="O3716"/>
      <c r="P3716"/>
      <c r="Q3716"/>
      <c r="R3716"/>
    </row>
    <row r="3717" spans="1:18" s="16" customFormat="1" x14ac:dyDescent="0.25">
      <c r="A3717"/>
      <c r="B3717" s="18"/>
      <c r="D3717"/>
      <c r="E3717"/>
      <c r="F3717"/>
      <c r="G3717"/>
      <c r="H3717"/>
      <c r="I3717"/>
      <c r="J3717"/>
      <c r="K3717"/>
      <c r="L3717"/>
      <c r="M3717"/>
      <c r="N3717"/>
      <c r="O3717"/>
      <c r="P3717"/>
      <c r="Q3717"/>
      <c r="R3717"/>
    </row>
    <row r="3718" spans="1:18" s="16" customFormat="1" x14ac:dyDescent="0.25">
      <c r="A3718"/>
      <c r="B3718" s="18"/>
      <c r="D3718"/>
      <c r="E3718"/>
      <c r="F3718"/>
      <c r="G3718"/>
      <c r="H3718"/>
      <c r="I3718"/>
      <c r="J3718"/>
      <c r="K3718"/>
      <c r="L3718"/>
      <c r="M3718"/>
      <c r="N3718"/>
      <c r="O3718"/>
      <c r="P3718"/>
      <c r="Q3718"/>
      <c r="R3718"/>
    </row>
    <row r="3719" spans="1:18" s="16" customFormat="1" x14ac:dyDescent="0.25">
      <c r="A3719"/>
      <c r="B3719" s="18"/>
      <c r="D3719"/>
      <c r="E3719"/>
      <c r="F3719"/>
      <c r="G3719"/>
      <c r="H3719"/>
      <c r="I3719"/>
      <c r="J3719"/>
      <c r="K3719"/>
      <c r="L3719"/>
      <c r="M3719"/>
      <c r="N3719"/>
      <c r="O3719"/>
      <c r="P3719"/>
      <c r="Q3719"/>
      <c r="R3719"/>
    </row>
    <row r="3720" spans="1:18" s="16" customFormat="1" x14ac:dyDescent="0.25">
      <c r="A3720"/>
      <c r="B3720" s="18"/>
      <c r="D3720"/>
      <c r="E3720"/>
      <c r="F3720"/>
      <c r="G3720"/>
      <c r="H3720"/>
      <c r="I3720"/>
      <c r="J3720"/>
      <c r="K3720"/>
      <c r="L3720"/>
      <c r="M3720"/>
      <c r="N3720"/>
      <c r="O3720"/>
      <c r="P3720"/>
      <c r="Q3720"/>
      <c r="R3720"/>
    </row>
    <row r="3721" spans="1:18" s="16" customFormat="1" x14ac:dyDescent="0.25">
      <c r="A3721"/>
      <c r="B3721" s="18"/>
      <c r="D3721"/>
      <c r="E3721"/>
      <c r="F3721"/>
      <c r="G3721"/>
      <c r="H3721"/>
      <c r="I3721"/>
      <c r="J3721"/>
      <c r="K3721"/>
      <c r="L3721"/>
      <c r="M3721"/>
      <c r="N3721"/>
      <c r="O3721"/>
      <c r="P3721"/>
      <c r="Q3721"/>
      <c r="R3721"/>
    </row>
    <row r="3722" spans="1:18" s="16" customFormat="1" x14ac:dyDescent="0.25">
      <c r="A3722"/>
      <c r="B3722" s="18"/>
      <c r="D3722"/>
      <c r="E3722"/>
      <c r="F3722"/>
      <c r="G3722"/>
      <c r="H3722"/>
      <c r="I3722"/>
      <c r="J3722"/>
      <c r="K3722"/>
      <c r="L3722"/>
      <c r="M3722"/>
      <c r="N3722"/>
      <c r="O3722"/>
      <c r="P3722"/>
      <c r="Q3722"/>
      <c r="R3722"/>
    </row>
    <row r="3723" spans="1:18" s="16" customFormat="1" x14ac:dyDescent="0.25">
      <c r="A3723"/>
      <c r="B3723" s="18"/>
      <c r="D3723"/>
      <c r="E3723"/>
      <c r="F3723"/>
      <c r="G3723"/>
      <c r="H3723"/>
      <c r="I3723"/>
      <c r="J3723"/>
      <c r="K3723"/>
      <c r="L3723"/>
      <c r="M3723"/>
      <c r="N3723"/>
      <c r="O3723"/>
      <c r="P3723"/>
      <c r="Q3723"/>
      <c r="R3723"/>
    </row>
    <row r="3724" spans="1:18" s="16" customFormat="1" x14ac:dyDescent="0.25">
      <c r="A3724"/>
      <c r="B3724" s="18"/>
      <c r="D3724"/>
      <c r="E3724"/>
      <c r="F3724"/>
      <c r="G3724"/>
      <c r="H3724"/>
      <c r="I3724"/>
      <c r="J3724"/>
      <c r="K3724"/>
      <c r="L3724"/>
      <c r="M3724"/>
      <c r="N3724"/>
      <c r="O3724"/>
      <c r="P3724"/>
      <c r="Q3724"/>
      <c r="R3724"/>
    </row>
    <row r="3725" spans="1:18" s="16" customFormat="1" x14ac:dyDescent="0.25">
      <c r="A3725"/>
      <c r="B3725" s="18"/>
      <c r="D3725"/>
      <c r="E3725"/>
      <c r="F3725"/>
      <c r="G3725"/>
      <c r="H3725"/>
      <c r="I3725"/>
      <c r="J3725"/>
      <c r="K3725"/>
      <c r="L3725"/>
      <c r="M3725"/>
      <c r="N3725"/>
      <c r="O3725"/>
      <c r="P3725"/>
      <c r="Q3725"/>
      <c r="R3725"/>
    </row>
    <row r="3726" spans="1:18" s="16" customFormat="1" x14ac:dyDescent="0.25">
      <c r="A3726"/>
      <c r="B3726" s="18"/>
      <c r="D3726"/>
      <c r="E3726"/>
      <c r="F3726"/>
      <c r="G3726"/>
      <c r="H3726"/>
      <c r="I3726"/>
      <c r="J3726"/>
      <c r="K3726"/>
      <c r="L3726"/>
      <c r="M3726"/>
      <c r="N3726"/>
      <c r="O3726"/>
      <c r="P3726"/>
      <c r="Q3726"/>
      <c r="R3726"/>
    </row>
    <row r="3727" spans="1:18" s="16" customFormat="1" x14ac:dyDescent="0.25">
      <c r="A3727"/>
      <c r="B3727" s="18"/>
      <c r="D3727"/>
      <c r="E3727"/>
      <c r="F3727"/>
      <c r="G3727"/>
      <c r="H3727"/>
      <c r="I3727"/>
      <c r="J3727"/>
      <c r="K3727"/>
      <c r="L3727"/>
      <c r="M3727"/>
      <c r="N3727"/>
      <c r="O3727"/>
      <c r="P3727"/>
      <c r="Q3727"/>
      <c r="R3727"/>
    </row>
    <row r="3728" spans="1:18" s="16" customFormat="1" x14ac:dyDescent="0.25">
      <c r="A3728"/>
      <c r="B3728" s="18"/>
      <c r="D3728"/>
      <c r="E3728"/>
      <c r="F3728"/>
      <c r="G3728"/>
      <c r="H3728"/>
      <c r="I3728"/>
      <c r="J3728"/>
      <c r="K3728"/>
      <c r="L3728"/>
      <c r="M3728"/>
      <c r="N3728"/>
      <c r="O3728"/>
      <c r="P3728"/>
      <c r="Q3728"/>
      <c r="R3728"/>
    </row>
    <row r="3729" spans="1:18" s="16" customFormat="1" x14ac:dyDescent="0.25">
      <c r="A3729"/>
      <c r="B3729" s="18"/>
      <c r="D3729"/>
      <c r="E3729"/>
      <c r="F3729"/>
      <c r="G3729"/>
      <c r="H3729"/>
      <c r="I3729"/>
      <c r="J3729"/>
      <c r="K3729"/>
      <c r="L3729"/>
      <c r="M3729"/>
      <c r="N3729"/>
      <c r="O3729"/>
      <c r="P3729"/>
      <c r="Q3729"/>
      <c r="R3729"/>
    </row>
    <row r="3730" spans="1:18" s="16" customFormat="1" x14ac:dyDescent="0.25">
      <c r="A3730"/>
      <c r="B3730" s="18"/>
      <c r="D3730"/>
      <c r="E3730"/>
      <c r="F3730"/>
      <c r="G3730"/>
      <c r="H3730"/>
      <c r="I3730"/>
      <c r="J3730"/>
      <c r="K3730"/>
      <c r="L3730"/>
      <c r="M3730"/>
      <c r="N3730"/>
      <c r="O3730"/>
      <c r="P3730"/>
      <c r="Q3730"/>
      <c r="R3730"/>
    </row>
    <row r="3731" spans="1:18" s="16" customFormat="1" x14ac:dyDescent="0.25">
      <c r="A3731"/>
      <c r="B3731" s="18"/>
      <c r="D3731"/>
      <c r="E3731"/>
      <c r="F3731"/>
      <c r="G3731"/>
      <c r="H3731"/>
      <c r="I3731"/>
      <c r="J3731"/>
      <c r="K3731"/>
      <c r="L3731"/>
      <c r="M3731"/>
      <c r="N3731"/>
      <c r="O3731"/>
      <c r="P3731"/>
      <c r="Q3731"/>
      <c r="R3731"/>
    </row>
    <row r="3732" spans="1:18" s="16" customFormat="1" x14ac:dyDescent="0.25">
      <c r="A3732"/>
      <c r="B3732" s="18"/>
      <c r="D3732"/>
      <c r="E3732"/>
      <c r="F3732"/>
      <c r="G3732"/>
      <c r="H3732"/>
      <c r="I3732"/>
      <c r="J3732"/>
      <c r="K3732"/>
      <c r="L3732"/>
      <c r="M3732"/>
      <c r="N3732"/>
      <c r="O3732"/>
      <c r="P3732"/>
      <c r="Q3732"/>
      <c r="R3732"/>
    </row>
    <row r="3733" spans="1:18" s="16" customFormat="1" x14ac:dyDescent="0.25">
      <c r="A3733"/>
      <c r="B3733" s="18"/>
      <c r="D3733"/>
      <c r="E3733"/>
      <c r="F3733"/>
      <c r="G3733"/>
      <c r="H3733"/>
      <c r="I3733"/>
      <c r="J3733"/>
      <c r="K3733"/>
      <c r="L3733"/>
      <c r="M3733"/>
      <c r="N3733"/>
      <c r="O3733"/>
      <c r="P3733"/>
      <c r="Q3733"/>
      <c r="R3733"/>
    </row>
    <row r="3734" spans="1:18" s="16" customFormat="1" x14ac:dyDescent="0.25">
      <c r="A3734"/>
      <c r="B3734" s="18"/>
      <c r="D3734"/>
      <c r="E3734"/>
      <c r="F3734"/>
      <c r="G3734"/>
      <c r="H3734"/>
      <c r="I3734"/>
      <c r="J3734"/>
      <c r="K3734"/>
      <c r="L3734"/>
      <c r="M3734"/>
      <c r="N3734"/>
      <c r="O3734"/>
      <c r="P3734"/>
      <c r="Q3734"/>
      <c r="R3734"/>
    </row>
    <row r="3735" spans="1:18" s="16" customFormat="1" x14ac:dyDescent="0.25">
      <c r="A3735"/>
      <c r="B3735" s="18"/>
      <c r="D3735"/>
      <c r="E3735"/>
      <c r="F3735"/>
      <c r="G3735"/>
      <c r="H3735"/>
      <c r="I3735"/>
      <c r="J3735"/>
      <c r="K3735"/>
      <c r="L3735"/>
      <c r="M3735"/>
      <c r="N3735"/>
      <c r="O3735"/>
      <c r="P3735"/>
      <c r="Q3735"/>
      <c r="R3735"/>
    </row>
    <row r="3736" spans="1:18" s="16" customFormat="1" x14ac:dyDescent="0.25">
      <c r="A3736"/>
      <c r="B3736" s="18"/>
      <c r="D3736"/>
      <c r="E3736"/>
      <c r="F3736"/>
      <c r="G3736"/>
      <c r="H3736"/>
      <c r="I3736"/>
      <c r="J3736"/>
      <c r="K3736"/>
      <c r="L3736"/>
      <c r="M3736"/>
      <c r="N3736"/>
      <c r="O3736"/>
      <c r="P3736"/>
      <c r="Q3736"/>
      <c r="R3736"/>
    </row>
    <row r="3737" spans="1:18" s="16" customFormat="1" x14ac:dyDescent="0.25">
      <c r="A3737"/>
      <c r="B3737" s="18"/>
      <c r="D3737"/>
      <c r="E3737"/>
      <c r="F3737"/>
      <c r="G3737"/>
      <c r="H3737"/>
      <c r="I3737"/>
      <c r="J3737"/>
      <c r="K3737"/>
      <c r="L3737"/>
      <c r="M3737"/>
      <c r="N3737"/>
      <c r="O3737"/>
      <c r="P3737"/>
      <c r="Q3737"/>
      <c r="R3737"/>
    </row>
    <row r="3738" spans="1:18" s="16" customFormat="1" x14ac:dyDescent="0.25">
      <c r="A3738"/>
      <c r="B3738" s="18"/>
      <c r="D3738"/>
      <c r="E3738"/>
      <c r="F3738"/>
      <c r="G3738"/>
      <c r="H3738"/>
      <c r="I3738"/>
      <c r="J3738"/>
      <c r="K3738"/>
      <c r="L3738"/>
      <c r="M3738"/>
      <c r="N3738"/>
      <c r="O3738"/>
      <c r="P3738"/>
      <c r="Q3738"/>
      <c r="R3738"/>
    </row>
    <row r="3739" spans="1:18" s="16" customFormat="1" x14ac:dyDescent="0.25">
      <c r="A3739"/>
      <c r="B3739" s="18"/>
      <c r="D3739"/>
      <c r="E3739"/>
      <c r="F3739"/>
      <c r="G3739"/>
      <c r="H3739"/>
      <c r="I3739"/>
      <c r="J3739"/>
      <c r="K3739"/>
      <c r="L3739"/>
      <c r="M3739"/>
      <c r="N3739"/>
      <c r="O3739"/>
      <c r="P3739"/>
      <c r="Q3739"/>
      <c r="R3739"/>
    </row>
    <row r="3740" spans="1:18" s="16" customFormat="1" x14ac:dyDescent="0.25">
      <c r="A3740"/>
      <c r="B3740" s="18"/>
      <c r="D3740"/>
      <c r="E3740"/>
      <c r="F3740"/>
      <c r="G3740"/>
      <c r="H3740"/>
      <c r="I3740"/>
      <c r="J3740"/>
      <c r="K3740"/>
      <c r="L3740"/>
      <c r="M3740"/>
      <c r="N3740"/>
      <c r="O3740"/>
      <c r="P3740"/>
      <c r="Q3740"/>
      <c r="R3740"/>
    </row>
    <row r="3741" spans="1:18" s="16" customFormat="1" x14ac:dyDescent="0.25">
      <c r="A3741"/>
      <c r="B3741" s="18"/>
      <c r="D3741"/>
      <c r="E3741"/>
      <c r="F3741"/>
      <c r="G3741"/>
      <c r="H3741"/>
      <c r="I3741"/>
      <c r="J3741"/>
      <c r="K3741"/>
      <c r="L3741"/>
      <c r="M3741"/>
      <c r="N3741"/>
      <c r="O3741"/>
      <c r="P3741"/>
      <c r="Q3741"/>
      <c r="R3741"/>
    </row>
    <row r="3742" spans="1:18" s="16" customFormat="1" x14ac:dyDescent="0.25">
      <c r="A3742"/>
      <c r="B3742" s="18"/>
      <c r="D3742"/>
      <c r="E3742"/>
      <c r="F3742"/>
      <c r="G3742"/>
      <c r="H3742"/>
      <c r="I3742"/>
      <c r="J3742"/>
      <c r="K3742"/>
      <c r="L3742"/>
      <c r="M3742"/>
      <c r="N3742"/>
      <c r="O3742"/>
      <c r="P3742"/>
      <c r="Q3742"/>
      <c r="R3742"/>
    </row>
    <row r="3743" spans="1:18" s="16" customFormat="1" x14ac:dyDescent="0.25">
      <c r="A3743"/>
      <c r="B3743" s="18"/>
      <c r="D3743"/>
      <c r="E3743"/>
      <c r="F3743"/>
      <c r="G3743"/>
      <c r="H3743"/>
      <c r="I3743"/>
      <c r="J3743"/>
      <c r="K3743"/>
      <c r="L3743"/>
      <c r="M3743"/>
      <c r="N3743"/>
      <c r="O3743"/>
      <c r="P3743"/>
      <c r="Q3743"/>
      <c r="R3743"/>
    </row>
    <row r="3744" spans="1:18" s="16" customFormat="1" x14ac:dyDescent="0.25">
      <c r="A3744"/>
      <c r="B3744" s="18"/>
      <c r="D3744"/>
      <c r="E3744"/>
      <c r="F3744"/>
      <c r="G3744"/>
      <c r="H3744"/>
      <c r="I3744"/>
      <c r="J3744"/>
      <c r="K3744"/>
      <c r="L3744"/>
      <c r="M3744"/>
      <c r="N3744"/>
      <c r="O3744"/>
      <c r="P3744"/>
      <c r="Q3744"/>
      <c r="R3744"/>
    </row>
    <row r="3745" spans="1:18" s="16" customFormat="1" x14ac:dyDescent="0.25">
      <c r="A3745"/>
      <c r="B3745" s="18"/>
      <c r="D3745"/>
      <c r="E3745"/>
      <c r="F3745"/>
      <c r="G3745"/>
      <c r="H3745"/>
      <c r="I3745"/>
      <c r="J3745"/>
      <c r="K3745"/>
      <c r="L3745"/>
      <c r="M3745"/>
      <c r="N3745"/>
      <c r="O3745"/>
      <c r="P3745"/>
      <c r="Q3745"/>
      <c r="R3745"/>
    </row>
    <row r="3746" spans="1:18" s="16" customFormat="1" x14ac:dyDescent="0.25">
      <c r="A3746"/>
      <c r="B3746" s="18"/>
      <c r="D3746"/>
      <c r="E3746"/>
      <c r="F3746"/>
      <c r="G3746"/>
      <c r="H3746"/>
      <c r="I3746"/>
      <c r="J3746"/>
      <c r="K3746"/>
      <c r="L3746"/>
      <c r="M3746"/>
      <c r="N3746"/>
      <c r="O3746"/>
      <c r="P3746"/>
      <c r="Q3746"/>
      <c r="R3746"/>
    </row>
    <row r="3747" spans="1:18" s="16" customFormat="1" x14ac:dyDescent="0.25">
      <c r="A3747"/>
      <c r="B3747" s="18"/>
      <c r="D3747"/>
      <c r="E3747"/>
      <c r="F3747"/>
      <c r="G3747"/>
      <c r="H3747"/>
      <c r="I3747"/>
      <c r="J3747"/>
      <c r="K3747"/>
      <c r="L3747"/>
      <c r="M3747"/>
      <c r="N3747"/>
      <c r="O3747"/>
      <c r="P3747"/>
      <c r="Q3747"/>
      <c r="R3747"/>
    </row>
    <row r="3748" spans="1:18" s="16" customFormat="1" x14ac:dyDescent="0.25">
      <c r="A3748"/>
      <c r="B3748" s="18"/>
      <c r="D3748"/>
      <c r="E3748"/>
      <c r="F3748"/>
      <c r="G3748"/>
      <c r="H3748"/>
      <c r="I3748"/>
      <c r="J3748"/>
      <c r="K3748"/>
      <c r="L3748"/>
      <c r="M3748"/>
      <c r="N3748"/>
      <c r="O3748"/>
      <c r="P3748"/>
      <c r="Q3748"/>
      <c r="R3748"/>
    </row>
    <row r="3749" spans="1:18" s="16" customFormat="1" x14ac:dyDescent="0.25">
      <c r="A3749"/>
      <c r="B3749" s="18"/>
      <c r="D3749"/>
      <c r="E3749"/>
      <c r="F3749"/>
      <c r="G3749"/>
      <c r="H3749"/>
      <c r="I3749"/>
      <c r="J3749"/>
      <c r="K3749"/>
      <c r="L3749"/>
      <c r="M3749"/>
      <c r="N3749"/>
      <c r="O3749"/>
      <c r="P3749"/>
      <c r="Q3749"/>
      <c r="R3749"/>
    </row>
    <row r="3750" spans="1:18" s="16" customFormat="1" x14ac:dyDescent="0.25">
      <c r="A3750"/>
      <c r="B3750" s="18"/>
      <c r="D3750"/>
      <c r="E3750"/>
      <c r="F3750"/>
      <c r="G3750"/>
      <c r="H3750"/>
      <c r="I3750"/>
      <c r="J3750"/>
      <c r="K3750"/>
      <c r="L3750"/>
      <c r="M3750"/>
      <c r="N3750"/>
      <c r="O3750"/>
      <c r="P3750"/>
      <c r="Q3750"/>
      <c r="R3750"/>
    </row>
    <row r="3751" spans="1:18" s="16" customFormat="1" x14ac:dyDescent="0.25">
      <c r="A3751"/>
      <c r="B3751" s="18"/>
      <c r="D3751"/>
      <c r="E3751"/>
      <c r="F3751"/>
      <c r="G3751"/>
      <c r="H3751"/>
      <c r="I3751"/>
      <c r="J3751"/>
      <c r="K3751"/>
      <c r="L3751"/>
      <c r="M3751"/>
      <c r="N3751"/>
      <c r="O3751"/>
      <c r="P3751"/>
      <c r="Q3751"/>
      <c r="R3751"/>
    </row>
    <row r="3752" spans="1:18" s="16" customFormat="1" x14ac:dyDescent="0.25">
      <c r="A3752"/>
      <c r="B3752" s="18"/>
      <c r="D3752"/>
      <c r="E3752"/>
      <c r="F3752"/>
      <c r="G3752"/>
      <c r="H3752"/>
      <c r="I3752"/>
      <c r="J3752"/>
      <c r="K3752"/>
      <c r="L3752"/>
      <c r="M3752"/>
      <c r="N3752"/>
      <c r="O3752"/>
      <c r="P3752"/>
      <c r="Q3752"/>
      <c r="R3752"/>
    </row>
    <row r="3753" spans="1:18" s="16" customFormat="1" x14ac:dyDescent="0.25">
      <c r="A3753"/>
      <c r="B3753" s="18"/>
      <c r="D3753"/>
      <c r="E3753"/>
      <c r="F3753"/>
      <c r="G3753"/>
      <c r="H3753"/>
      <c r="I3753"/>
      <c r="J3753"/>
      <c r="K3753"/>
      <c r="L3753"/>
      <c r="M3753"/>
      <c r="N3753"/>
      <c r="O3753"/>
      <c r="P3753"/>
      <c r="Q3753"/>
      <c r="R3753"/>
    </row>
    <row r="3754" spans="1:18" s="16" customFormat="1" x14ac:dyDescent="0.25">
      <c r="A3754"/>
      <c r="B3754" s="18"/>
      <c r="D3754"/>
      <c r="E3754"/>
      <c r="F3754"/>
      <c r="G3754"/>
      <c r="H3754"/>
      <c r="I3754"/>
      <c r="J3754"/>
      <c r="K3754"/>
      <c r="L3754"/>
      <c r="M3754"/>
      <c r="N3754"/>
      <c r="O3754"/>
      <c r="P3754"/>
      <c r="Q3754"/>
      <c r="R3754"/>
    </row>
    <row r="3755" spans="1:18" s="16" customFormat="1" x14ac:dyDescent="0.25">
      <c r="A3755"/>
      <c r="B3755" s="18"/>
      <c r="D3755"/>
      <c r="E3755"/>
      <c r="F3755"/>
      <c r="G3755"/>
      <c r="H3755"/>
      <c r="I3755"/>
      <c r="J3755"/>
      <c r="K3755"/>
      <c r="L3755"/>
      <c r="M3755"/>
      <c r="N3755"/>
      <c r="O3755"/>
      <c r="P3755"/>
      <c r="Q3755"/>
      <c r="R3755"/>
    </row>
    <row r="3756" spans="1:18" s="16" customFormat="1" x14ac:dyDescent="0.25">
      <c r="A3756"/>
      <c r="B3756" s="18"/>
      <c r="D3756"/>
      <c r="E3756"/>
      <c r="F3756"/>
      <c r="G3756"/>
      <c r="H3756"/>
      <c r="I3756"/>
      <c r="J3756"/>
      <c r="K3756"/>
      <c r="L3756"/>
      <c r="M3756"/>
      <c r="N3756"/>
      <c r="O3756"/>
      <c r="P3756"/>
      <c r="Q3756"/>
      <c r="R3756"/>
    </row>
    <row r="3757" spans="1:18" s="16" customFormat="1" x14ac:dyDescent="0.25">
      <c r="A3757"/>
      <c r="B3757" s="18"/>
      <c r="D3757"/>
      <c r="E3757"/>
      <c r="F3757"/>
      <c r="G3757"/>
      <c r="H3757"/>
      <c r="I3757"/>
      <c r="J3757"/>
      <c r="K3757"/>
      <c r="L3757"/>
      <c r="M3757"/>
      <c r="N3757"/>
      <c r="O3757"/>
      <c r="P3757"/>
      <c r="Q3757"/>
      <c r="R3757"/>
    </row>
    <row r="3758" spans="1:18" s="16" customFormat="1" x14ac:dyDescent="0.25">
      <c r="A3758"/>
      <c r="B3758" s="18"/>
      <c r="D3758"/>
      <c r="E3758"/>
      <c r="F3758"/>
      <c r="G3758"/>
      <c r="H3758"/>
      <c r="I3758"/>
      <c r="J3758"/>
      <c r="K3758"/>
      <c r="L3758"/>
      <c r="M3758"/>
      <c r="N3758"/>
      <c r="O3758"/>
      <c r="P3758"/>
      <c r="Q3758"/>
      <c r="R3758"/>
    </row>
    <row r="3759" spans="1:18" s="16" customFormat="1" x14ac:dyDescent="0.25">
      <c r="A3759"/>
      <c r="B3759" s="18"/>
      <c r="D3759"/>
      <c r="E3759"/>
      <c r="F3759"/>
      <c r="G3759"/>
      <c r="H3759"/>
      <c r="I3759"/>
      <c r="J3759"/>
      <c r="K3759"/>
      <c r="L3759"/>
      <c r="M3759"/>
      <c r="N3759"/>
      <c r="O3759"/>
      <c r="P3759"/>
      <c r="Q3759"/>
      <c r="R3759"/>
    </row>
    <row r="3760" spans="1:18" s="16" customFormat="1" x14ac:dyDescent="0.25">
      <c r="A3760"/>
      <c r="B3760" s="18"/>
      <c r="D3760"/>
      <c r="E3760"/>
      <c r="F3760"/>
      <c r="G3760"/>
      <c r="H3760"/>
      <c r="I3760"/>
      <c r="J3760"/>
      <c r="K3760"/>
      <c r="L3760"/>
      <c r="M3760"/>
      <c r="N3760"/>
      <c r="O3760"/>
      <c r="P3760"/>
      <c r="Q3760"/>
      <c r="R3760"/>
    </row>
    <row r="3761" spans="1:18" s="16" customFormat="1" x14ac:dyDescent="0.25">
      <c r="A3761"/>
      <c r="B3761" s="18"/>
      <c r="D3761"/>
      <c r="E3761"/>
      <c r="F3761"/>
      <c r="G3761"/>
      <c r="H3761"/>
      <c r="I3761"/>
      <c r="J3761"/>
      <c r="K3761"/>
      <c r="L3761"/>
      <c r="M3761"/>
      <c r="N3761"/>
      <c r="O3761"/>
      <c r="P3761"/>
      <c r="Q3761"/>
      <c r="R3761"/>
    </row>
    <row r="3762" spans="1:18" s="16" customFormat="1" x14ac:dyDescent="0.25">
      <c r="A3762"/>
      <c r="B3762" s="17"/>
      <c r="D3762"/>
      <c r="E3762"/>
      <c r="F3762"/>
      <c r="G3762"/>
      <c r="H3762"/>
      <c r="I3762"/>
      <c r="J3762"/>
      <c r="K3762"/>
      <c r="L3762"/>
      <c r="M3762"/>
      <c r="N3762"/>
      <c r="O3762"/>
      <c r="P3762"/>
      <c r="Q3762"/>
      <c r="R3762"/>
    </row>
    <row r="3763" spans="1:18" s="16" customFormat="1" x14ac:dyDescent="0.25">
      <c r="A3763"/>
      <c r="B3763" s="18"/>
      <c r="D3763"/>
      <c r="E3763"/>
      <c r="F3763"/>
      <c r="G3763"/>
      <c r="H3763"/>
      <c r="I3763"/>
      <c r="J3763"/>
      <c r="K3763"/>
      <c r="L3763"/>
      <c r="M3763"/>
      <c r="N3763"/>
      <c r="O3763"/>
      <c r="P3763"/>
      <c r="Q3763"/>
      <c r="R3763"/>
    </row>
    <row r="3764" spans="1:18" s="16" customFormat="1" x14ac:dyDescent="0.25">
      <c r="A3764"/>
      <c r="B3764" s="18"/>
      <c r="D3764"/>
      <c r="E3764"/>
      <c r="F3764"/>
      <c r="G3764"/>
      <c r="H3764"/>
      <c r="I3764"/>
      <c r="J3764"/>
      <c r="K3764"/>
      <c r="L3764"/>
      <c r="M3764"/>
      <c r="N3764"/>
      <c r="O3764"/>
      <c r="P3764"/>
      <c r="Q3764"/>
      <c r="R3764"/>
    </row>
    <row r="3765" spans="1:18" s="16" customFormat="1" x14ac:dyDescent="0.25">
      <c r="A3765"/>
      <c r="B3765" s="18"/>
      <c r="D3765"/>
      <c r="E3765"/>
      <c r="F3765"/>
      <c r="G3765"/>
      <c r="H3765"/>
      <c r="I3765"/>
      <c r="J3765"/>
      <c r="K3765"/>
      <c r="L3765"/>
      <c r="M3765"/>
      <c r="N3765"/>
      <c r="O3765"/>
      <c r="P3765"/>
      <c r="Q3765"/>
      <c r="R3765"/>
    </row>
    <row r="3766" spans="1:18" s="16" customFormat="1" x14ac:dyDescent="0.25">
      <c r="A3766"/>
      <c r="B3766" s="18"/>
      <c r="D3766"/>
      <c r="E3766"/>
      <c r="F3766"/>
      <c r="G3766"/>
      <c r="H3766"/>
      <c r="I3766"/>
      <c r="J3766"/>
      <c r="K3766"/>
      <c r="L3766"/>
      <c r="M3766"/>
      <c r="N3766"/>
      <c r="O3766"/>
      <c r="P3766"/>
      <c r="Q3766"/>
      <c r="R3766"/>
    </row>
    <row r="3767" spans="1:18" s="16" customFormat="1" x14ac:dyDescent="0.25">
      <c r="A3767"/>
      <c r="B3767" s="18"/>
      <c r="D3767"/>
      <c r="E3767"/>
      <c r="F3767"/>
      <c r="G3767"/>
      <c r="H3767"/>
      <c r="I3767"/>
      <c r="J3767"/>
      <c r="K3767"/>
      <c r="L3767"/>
      <c r="M3767"/>
      <c r="N3767"/>
      <c r="O3767"/>
      <c r="P3767"/>
      <c r="Q3767"/>
      <c r="R3767"/>
    </row>
    <row r="3768" spans="1:18" s="16" customFormat="1" x14ac:dyDescent="0.25">
      <c r="A3768"/>
      <c r="B3768" s="18"/>
      <c r="D3768"/>
      <c r="E3768"/>
      <c r="F3768"/>
      <c r="G3768"/>
      <c r="H3768"/>
      <c r="I3768"/>
      <c r="J3768"/>
      <c r="K3768"/>
      <c r="L3768"/>
      <c r="M3768"/>
      <c r="N3768"/>
      <c r="O3768"/>
      <c r="P3768"/>
      <c r="Q3768"/>
      <c r="R3768"/>
    </row>
    <row r="3769" spans="1:18" s="16" customFormat="1" x14ac:dyDescent="0.25">
      <c r="A3769"/>
      <c r="B3769" s="18"/>
      <c r="D3769"/>
      <c r="E3769"/>
      <c r="F3769"/>
      <c r="G3769"/>
      <c r="H3769"/>
      <c r="I3769"/>
      <c r="J3769"/>
      <c r="K3769"/>
      <c r="L3769"/>
      <c r="M3769"/>
      <c r="N3769"/>
      <c r="O3769"/>
      <c r="P3769"/>
      <c r="Q3769"/>
      <c r="R3769"/>
    </row>
    <row r="3770" spans="1:18" s="16" customFormat="1" x14ac:dyDescent="0.25">
      <c r="A3770"/>
      <c r="B3770" s="18"/>
      <c r="D3770"/>
      <c r="E3770"/>
      <c r="F3770"/>
      <c r="G3770"/>
      <c r="H3770"/>
      <c r="I3770"/>
      <c r="J3770"/>
      <c r="K3770"/>
      <c r="L3770"/>
      <c r="M3770"/>
      <c r="N3770"/>
      <c r="O3770"/>
      <c r="P3770"/>
      <c r="Q3770"/>
      <c r="R3770"/>
    </row>
    <row r="3771" spans="1:18" s="16" customFormat="1" x14ac:dyDescent="0.25">
      <c r="A3771"/>
      <c r="B3771" s="18"/>
      <c r="D3771"/>
      <c r="E3771"/>
      <c r="F3771"/>
      <c r="G3771"/>
      <c r="H3771"/>
      <c r="I3771"/>
      <c r="J3771"/>
      <c r="K3771"/>
      <c r="L3771"/>
      <c r="M3771"/>
      <c r="N3771"/>
      <c r="O3771"/>
      <c r="P3771"/>
      <c r="Q3771"/>
      <c r="R3771"/>
    </row>
    <row r="3772" spans="1:18" s="16" customFormat="1" x14ac:dyDescent="0.25">
      <c r="A3772"/>
      <c r="B3772" s="18"/>
      <c r="D3772"/>
      <c r="E3772"/>
      <c r="F3772"/>
      <c r="G3772"/>
      <c r="H3772"/>
      <c r="I3772"/>
      <c r="J3772"/>
      <c r="K3772"/>
      <c r="L3772"/>
      <c r="M3772"/>
      <c r="N3772"/>
      <c r="O3772"/>
      <c r="P3772"/>
      <c r="Q3772"/>
      <c r="R3772"/>
    </row>
    <row r="3773" spans="1:18" s="16" customFormat="1" x14ac:dyDescent="0.25">
      <c r="A3773"/>
      <c r="B3773" s="18"/>
      <c r="D3773"/>
      <c r="E3773"/>
      <c r="F3773"/>
      <c r="G3773"/>
      <c r="H3773"/>
      <c r="I3773"/>
      <c r="J3773"/>
      <c r="K3773"/>
      <c r="L3773"/>
      <c r="M3773"/>
      <c r="N3773"/>
      <c r="O3773"/>
      <c r="P3773"/>
      <c r="Q3773"/>
      <c r="R3773"/>
    </row>
    <row r="3774" spans="1:18" s="16" customFormat="1" x14ac:dyDescent="0.25">
      <c r="A3774"/>
      <c r="B3774" s="18"/>
      <c r="D3774"/>
      <c r="E3774"/>
      <c r="F3774"/>
      <c r="G3774"/>
      <c r="H3774"/>
      <c r="I3774"/>
      <c r="J3774"/>
      <c r="K3774"/>
      <c r="L3774"/>
      <c r="M3774"/>
      <c r="N3774"/>
      <c r="O3774"/>
      <c r="P3774"/>
      <c r="Q3774"/>
      <c r="R3774"/>
    </row>
    <row r="3775" spans="1:18" s="16" customFormat="1" x14ac:dyDescent="0.25">
      <c r="A3775"/>
      <c r="B3775" s="18"/>
      <c r="D3775"/>
      <c r="E3775"/>
      <c r="F3775"/>
      <c r="G3775"/>
      <c r="H3775"/>
      <c r="I3775"/>
      <c r="J3775"/>
      <c r="K3775"/>
      <c r="L3775"/>
      <c r="M3775"/>
      <c r="N3775"/>
      <c r="O3775"/>
      <c r="P3775"/>
      <c r="Q3775"/>
      <c r="R3775"/>
    </row>
    <row r="3776" spans="1:18" s="16" customFormat="1" x14ac:dyDescent="0.25">
      <c r="A3776"/>
      <c r="B3776" s="18"/>
      <c r="D3776"/>
      <c r="E3776"/>
      <c r="F3776"/>
      <c r="G3776"/>
      <c r="H3776"/>
      <c r="I3776"/>
      <c r="J3776"/>
      <c r="K3776"/>
      <c r="L3776"/>
      <c r="M3776"/>
      <c r="N3776"/>
      <c r="O3776"/>
      <c r="P3776"/>
      <c r="Q3776"/>
      <c r="R3776"/>
    </row>
    <row r="3777" spans="1:18" s="16" customFormat="1" x14ac:dyDescent="0.25">
      <c r="A3777"/>
      <c r="B3777" s="18"/>
      <c r="D3777"/>
      <c r="E3777"/>
      <c r="F3777"/>
      <c r="G3777"/>
      <c r="H3777"/>
      <c r="I3777"/>
      <c r="J3777"/>
      <c r="K3777"/>
      <c r="L3777"/>
      <c r="M3777"/>
      <c r="N3777"/>
      <c r="O3777"/>
      <c r="P3777"/>
      <c r="Q3777"/>
      <c r="R3777"/>
    </row>
    <row r="3778" spans="1:18" s="16" customFormat="1" x14ac:dyDescent="0.25">
      <c r="A3778"/>
      <c r="B3778" s="18"/>
      <c r="D3778"/>
      <c r="E3778"/>
      <c r="F3778"/>
      <c r="G3778"/>
      <c r="H3778"/>
      <c r="I3778"/>
      <c r="J3778"/>
      <c r="K3778"/>
      <c r="L3778"/>
      <c r="M3778"/>
      <c r="N3778"/>
      <c r="O3778"/>
      <c r="P3778"/>
      <c r="Q3778"/>
      <c r="R3778"/>
    </row>
    <row r="3779" spans="1:18" s="16" customFormat="1" x14ac:dyDescent="0.25">
      <c r="A3779"/>
      <c r="B3779" s="18"/>
      <c r="D3779"/>
      <c r="E3779"/>
      <c r="F3779"/>
      <c r="G3779"/>
      <c r="H3779"/>
      <c r="I3779"/>
      <c r="J3779"/>
      <c r="K3779"/>
      <c r="L3779"/>
      <c r="M3779"/>
      <c r="N3779"/>
      <c r="O3779"/>
      <c r="P3779"/>
      <c r="Q3779"/>
      <c r="R3779"/>
    </row>
    <row r="3780" spans="1:18" s="16" customFormat="1" x14ac:dyDescent="0.25">
      <c r="A3780"/>
      <c r="B3780" s="18"/>
      <c r="D3780"/>
      <c r="E3780"/>
      <c r="F3780"/>
      <c r="G3780"/>
      <c r="H3780"/>
      <c r="I3780"/>
      <c r="J3780"/>
      <c r="K3780"/>
      <c r="L3780"/>
      <c r="M3780"/>
      <c r="N3780"/>
      <c r="O3780"/>
      <c r="P3780"/>
      <c r="Q3780"/>
      <c r="R3780"/>
    </row>
    <row r="3781" spans="1:18" s="16" customFormat="1" x14ac:dyDescent="0.25">
      <c r="A3781"/>
      <c r="B3781" s="18"/>
      <c r="D3781"/>
      <c r="E3781"/>
      <c r="F3781"/>
      <c r="G3781"/>
      <c r="H3781"/>
      <c r="I3781"/>
      <c r="J3781"/>
      <c r="K3781"/>
      <c r="L3781"/>
      <c r="M3781"/>
      <c r="N3781"/>
      <c r="O3781"/>
      <c r="P3781"/>
      <c r="Q3781"/>
      <c r="R3781"/>
    </row>
    <row r="3782" spans="1:18" s="16" customFormat="1" x14ac:dyDescent="0.25">
      <c r="A3782"/>
      <c r="B3782" s="18"/>
      <c r="D3782"/>
      <c r="E3782"/>
      <c r="F3782"/>
      <c r="G3782"/>
      <c r="H3782"/>
      <c r="I3782"/>
      <c r="J3782"/>
      <c r="K3782"/>
      <c r="L3782"/>
      <c r="M3782"/>
      <c r="N3782"/>
      <c r="O3782"/>
      <c r="P3782"/>
      <c r="Q3782"/>
      <c r="R3782"/>
    </row>
    <row r="3783" spans="1:18" s="16" customFormat="1" x14ac:dyDescent="0.25">
      <c r="A3783"/>
      <c r="B3783" s="18"/>
      <c r="D3783"/>
      <c r="E3783"/>
      <c r="F3783"/>
      <c r="G3783"/>
      <c r="H3783"/>
      <c r="I3783"/>
      <c r="J3783"/>
      <c r="K3783"/>
      <c r="L3783"/>
      <c r="M3783"/>
      <c r="N3783"/>
      <c r="O3783"/>
      <c r="P3783"/>
      <c r="Q3783"/>
      <c r="R3783"/>
    </row>
    <row r="3784" spans="1:18" s="16" customFormat="1" x14ac:dyDescent="0.25">
      <c r="A3784"/>
      <c r="B3784" s="18"/>
      <c r="D3784"/>
      <c r="E3784"/>
      <c r="F3784"/>
      <c r="G3784"/>
      <c r="H3784"/>
      <c r="I3784"/>
      <c r="J3784"/>
      <c r="K3784"/>
      <c r="L3784"/>
      <c r="M3784"/>
      <c r="N3784"/>
      <c r="O3784"/>
      <c r="P3784"/>
      <c r="Q3784"/>
      <c r="R3784"/>
    </row>
    <row r="3785" spans="1:18" s="16" customFormat="1" x14ac:dyDescent="0.25">
      <c r="A3785"/>
      <c r="B3785" s="18"/>
      <c r="D3785"/>
      <c r="E3785"/>
      <c r="F3785"/>
      <c r="G3785"/>
      <c r="H3785"/>
      <c r="I3785"/>
      <c r="J3785"/>
      <c r="K3785"/>
      <c r="L3785"/>
      <c r="M3785"/>
      <c r="N3785"/>
      <c r="O3785"/>
      <c r="P3785"/>
      <c r="Q3785"/>
      <c r="R3785"/>
    </row>
    <row r="3786" spans="1:18" s="16" customFormat="1" x14ac:dyDescent="0.25">
      <c r="A3786"/>
      <c r="B3786" s="18"/>
      <c r="D3786"/>
      <c r="E3786"/>
      <c r="F3786"/>
      <c r="G3786"/>
      <c r="H3786"/>
      <c r="I3786"/>
      <c r="J3786"/>
      <c r="K3786"/>
      <c r="L3786"/>
      <c r="M3786"/>
      <c r="N3786"/>
      <c r="O3786"/>
      <c r="P3786"/>
      <c r="Q3786"/>
      <c r="R3786"/>
    </row>
    <row r="3787" spans="1:18" s="16" customFormat="1" x14ac:dyDescent="0.25">
      <c r="A3787"/>
      <c r="B3787" s="18"/>
      <c r="D3787"/>
      <c r="E3787"/>
      <c r="F3787"/>
      <c r="G3787"/>
      <c r="H3787"/>
      <c r="I3787"/>
      <c r="J3787"/>
      <c r="K3787"/>
      <c r="L3787"/>
      <c r="M3787"/>
      <c r="N3787"/>
      <c r="O3787"/>
      <c r="P3787"/>
      <c r="Q3787"/>
      <c r="R3787"/>
    </row>
    <row r="3788" spans="1:18" s="16" customFormat="1" x14ac:dyDescent="0.25">
      <c r="A3788"/>
      <c r="B3788" s="18"/>
      <c r="D3788"/>
      <c r="E3788"/>
      <c r="F3788"/>
      <c r="G3788"/>
      <c r="H3788"/>
      <c r="I3788"/>
      <c r="J3788"/>
      <c r="K3788"/>
      <c r="L3788"/>
      <c r="M3788"/>
      <c r="N3788"/>
      <c r="O3788"/>
      <c r="P3788"/>
      <c r="Q3788"/>
      <c r="R3788"/>
    </row>
    <row r="3789" spans="1:18" s="16" customFormat="1" x14ac:dyDescent="0.25">
      <c r="A3789"/>
      <c r="B3789" s="18"/>
      <c r="D3789"/>
      <c r="E3789"/>
      <c r="F3789"/>
      <c r="G3789"/>
      <c r="H3789"/>
      <c r="I3789"/>
      <c r="J3789"/>
      <c r="K3789"/>
      <c r="L3789"/>
      <c r="M3789"/>
      <c r="N3789"/>
      <c r="O3789"/>
      <c r="P3789"/>
      <c r="Q3789"/>
      <c r="R3789"/>
    </row>
    <row r="3790" spans="1:18" s="16" customFormat="1" x14ac:dyDescent="0.25">
      <c r="A3790"/>
      <c r="B3790" s="18"/>
      <c r="D3790"/>
      <c r="E3790"/>
      <c r="F3790"/>
      <c r="G3790"/>
      <c r="H3790"/>
      <c r="I3790"/>
      <c r="J3790"/>
      <c r="K3790"/>
      <c r="L3790"/>
      <c r="M3790"/>
      <c r="N3790"/>
      <c r="O3790"/>
      <c r="P3790"/>
      <c r="Q3790"/>
      <c r="R3790"/>
    </row>
    <row r="3791" spans="1:18" s="16" customFormat="1" x14ac:dyDescent="0.25">
      <c r="A3791"/>
      <c r="B3791" s="18"/>
      <c r="D3791"/>
      <c r="E3791"/>
      <c r="F3791"/>
      <c r="G3791"/>
      <c r="H3791"/>
      <c r="I3791"/>
      <c r="J3791"/>
      <c r="K3791"/>
      <c r="L3791"/>
      <c r="M3791"/>
      <c r="N3791"/>
      <c r="O3791"/>
      <c r="P3791"/>
      <c r="Q3791"/>
      <c r="R3791"/>
    </row>
    <row r="3792" spans="1:18" s="16" customFormat="1" x14ac:dyDescent="0.25">
      <c r="A3792"/>
      <c r="B3792" s="18"/>
      <c r="D3792"/>
      <c r="E3792"/>
      <c r="F3792"/>
      <c r="G3792"/>
      <c r="H3792"/>
      <c r="I3792"/>
      <c r="J3792"/>
      <c r="K3792"/>
      <c r="L3792"/>
      <c r="M3792"/>
      <c r="N3792"/>
      <c r="O3792"/>
      <c r="P3792"/>
      <c r="Q3792"/>
      <c r="R3792"/>
    </row>
    <row r="3793" spans="1:18" s="16" customFormat="1" x14ac:dyDescent="0.25">
      <c r="A3793"/>
      <c r="B3793" s="18"/>
      <c r="D3793"/>
      <c r="E3793"/>
      <c r="F3793"/>
      <c r="G3793"/>
      <c r="H3793"/>
      <c r="I3793"/>
      <c r="J3793"/>
      <c r="K3793"/>
      <c r="L3793"/>
      <c r="M3793"/>
      <c r="N3793"/>
      <c r="O3793"/>
      <c r="P3793"/>
      <c r="Q3793"/>
      <c r="R3793"/>
    </row>
    <row r="3794" spans="1:18" s="16" customFormat="1" x14ac:dyDescent="0.25">
      <c r="A3794"/>
      <c r="B3794" s="18"/>
      <c r="D3794"/>
      <c r="E3794"/>
      <c r="F3794"/>
      <c r="G3794"/>
      <c r="H3794"/>
      <c r="I3794"/>
      <c r="J3794"/>
      <c r="K3794"/>
      <c r="L3794"/>
      <c r="M3794"/>
      <c r="N3794"/>
      <c r="O3794"/>
      <c r="P3794"/>
      <c r="Q3794"/>
      <c r="R3794"/>
    </row>
    <row r="3795" spans="1:18" s="16" customFormat="1" x14ac:dyDescent="0.25">
      <c r="A3795"/>
      <c r="B3795" s="18"/>
      <c r="D3795"/>
      <c r="E3795"/>
      <c r="F3795"/>
      <c r="G3795"/>
      <c r="H3795"/>
      <c r="I3795"/>
      <c r="J3795"/>
      <c r="K3795"/>
      <c r="L3795"/>
      <c r="M3795"/>
      <c r="N3795"/>
      <c r="O3795"/>
      <c r="P3795"/>
      <c r="Q3795"/>
      <c r="R3795"/>
    </row>
    <row r="3796" spans="1:18" s="16" customFormat="1" x14ac:dyDescent="0.25">
      <c r="A3796"/>
      <c r="B3796" s="18"/>
      <c r="D3796"/>
      <c r="E3796"/>
      <c r="F3796"/>
      <c r="G3796"/>
      <c r="H3796"/>
      <c r="I3796"/>
      <c r="J3796"/>
      <c r="K3796"/>
      <c r="L3796"/>
      <c r="M3796"/>
      <c r="N3796"/>
      <c r="O3796"/>
      <c r="P3796"/>
      <c r="Q3796"/>
      <c r="R3796"/>
    </row>
    <row r="3797" spans="1:18" s="16" customFormat="1" x14ac:dyDescent="0.25">
      <c r="A3797"/>
      <c r="B3797" s="18"/>
      <c r="D3797"/>
      <c r="E3797"/>
      <c r="F3797"/>
      <c r="G3797"/>
      <c r="H3797"/>
      <c r="I3797"/>
      <c r="J3797"/>
      <c r="K3797"/>
      <c r="L3797"/>
      <c r="M3797"/>
      <c r="N3797"/>
      <c r="O3797"/>
      <c r="P3797"/>
      <c r="Q3797"/>
      <c r="R3797"/>
    </row>
    <row r="3798" spans="1:18" s="16" customFormat="1" x14ac:dyDescent="0.25">
      <c r="A3798"/>
      <c r="B3798" s="18"/>
      <c r="D3798"/>
      <c r="E3798"/>
      <c r="F3798"/>
      <c r="G3798"/>
      <c r="H3798"/>
      <c r="I3798"/>
      <c r="J3798"/>
      <c r="K3798"/>
      <c r="L3798"/>
      <c r="M3798"/>
      <c r="N3798"/>
      <c r="O3798"/>
      <c r="P3798"/>
      <c r="Q3798"/>
      <c r="R3798"/>
    </row>
    <row r="3799" spans="1:18" s="16" customFormat="1" x14ac:dyDescent="0.25">
      <c r="A3799"/>
      <c r="B3799" s="18"/>
      <c r="D3799"/>
      <c r="E3799"/>
      <c r="F3799"/>
      <c r="G3799"/>
      <c r="H3799"/>
      <c r="I3799"/>
      <c r="J3799"/>
      <c r="K3799"/>
      <c r="L3799"/>
      <c r="M3799"/>
      <c r="N3799"/>
      <c r="O3799"/>
      <c r="P3799"/>
      <c r="Q3799"/>
      <c r="R3799"/>
    </row>
    <row r="3800" spans="1:18" s="16" customFormat="1" x14ac:dyDescent="0.25">
      <c r="A3800"/>
      <c r="B3800" s="18"/>
      <c r="D3800"/>
      <c r="E3800"/>
      <c r="F3800"/>
      <c r="G3800"/>
      <c r="H3800"/>
      <c r="I3800"/>
      <c r="J3800"/>
      <c r="K3800"/>
      <c r="L3800"/>
      <c r="M3800"/>
      <c r="N3800"/>
      <c r="O3800"/>
      <c r="P3800"/>
      <c r="Q3800"/>
      <c r="R3800"/>
    </row>
    <row r="3801" spans="1:18" s="16" customFormat="1" x14ac:dyDescent="0.25">
      <c r="A3801"/>
      <c r="B3801" s="18"/>
      <c r="D3801"/>
      <c r="E3801"/>
      <c r="F3801"/>
      <c r="G3801"/>
      <c r="H3801"/>
      <c r="I3801"/>
      <c r="J3801"/>
      <c r="K3801"/>
      <c r="L3801"/>
      <c r="M3801"/>
      <c r="N3801"/>
      <c r="O3801"/>
      <c r="P3801"/>
      <c r="Q3801"/>
      <c r="R3801"/>
    </row>
    <row r="3802" spans="1:18" s="16" customFormat="1" x14ac:dyDescent="0.25">
      <c r="A3802"/>
      <c r="B3802" s="18"/>
      <c r="D3802"/>
      <c r="E3802"/>
      <c r="F3802"/>
      <c r="G3802"/>
      <c r="H3802"/>
      <c r="I3802"/>
      <c r="J3802"/>
      <c r="K3802"/>
      <c r="L3802"/>
      <c r="M3802"/>
      <c r="N3802"/>
      <c r="O3802"/>
      <c r="P3802"/>
      <c r="Q3802"/>
      <c r="R3802"/>
    </row>
    <row r="3803" spans="1:18" s="16" customFormat="1" x14ac:dyDescent="0.25">
      <c r="A3803"/>
      <c r="B3803" s="18"/>
      <c r="D3803"/>
      <c r="E3803"/>
      <c r="F3803"/>
      <c r="G3803"/>
      <c r="H3803"/>
      <c r="I3803"/>
      <c r="J3803"/>
      <c r="K3803"/>
      <c r="L3803"/>
      <c r="M3803"/>
      <c r="N3803"/>
      <c r="O3803"/>
      <c r="P3803"/>
      <c r="Q3803"/>
      <c r="R3803"/>
    </row>
    <row r="3804" spans="1:18" s="16" customFormat="1" x14ac:dyDescent="0.25">
      <c r="A3804"/>
      <c r="B3804" s="18"/>
      <c r="D3804"/>
      <c r="E3804"/>
      <c r="F3804"/>
      <c r="G3804"/>
      <c r="H3804"/>
      <c r="I3804"/>
      <c r="J3804"/>
      <c r="K3804"/>
      <c r="L3804"/>
      <c r="M3804"/>
      <c r="N3804"/>
      <c r="O3804"/>
      <c r="P3804"/>
      <c r="Q3804"/>
      <c r="R3804"/>
    </row>
    <row r="3805" spans="1:18" s="16" customFormat="1" x14ac:dyDescent="0.25">
      <c r="A3805"/>
      <c r="B3805" s="18"/>
      <c r="D3805"/>
      <c r="E3805"/>
      <c r="F3805"/>
      <c r="G3805"/>
      <c r="H3805"/>
      <c r="I3805"/>
      <c r="J3805"/>
      <c r="K3805"/>
      <c r="L3805"/>
      <c r="M3805"/>
      <c r="N3805"/>
      <c r="O3805"/>
      <c r="P3805"/>
      <c r="Q3805"/>
      <c r="R3805"/>
    </row>
    <row r="3806" spans="1:18" s="16" customFormat="1" x14ac:dyDescent="0.25">
      <c r="A3806"/>
      <c r="B3806" s="18"/>
      <c r="D3806"/>
      <c r="E3806"/>
      <c r="F3806"/>
      <c r="G3806"/>
      <c r="H3806"/>
      <c r="I3806"/>
      <c r="J3806"/>
      <c r="K3806"/>
      <c r="L3806"/>
      <c r="M3806"/>
      <c r="N3806"/>
      <c r="O3806"/>
      <c r="P3806"/>
      <c r="Q3806"/>
      <c r="R3806"/>
    </row>
    <row r="3807" spans="1:18" s="16" customFormat="1" x14ac:dyDescent="0.25">
      <c r="A3807"/>
      <c r="B3807" s="18"/>
      <c r="D3807"/>
      <c r="E3807"/>
      <c r="F3807"/>
      <c r="G3807"/>
      <c r="H3807"/>
      <c r="I3807"/>
      <c r="J3807"/>
      <c r="K3807"/>
      <c r="L3807"/>
      <c r="M3807"/>
      <c r="N3807"/>
      <c r="O3807"/>
      <c r="P3807"/>
      <c r="Q3807"/>
      <c r="R3807"/>
    </row>
    <row r="3808" spans="1:18" s="16" customFormat="1" x14ac:dyDescent="0.25">
      <c r="A3808"/>
      <c r="B3808" s="18"/>
      <c r="D3808"/>
      <c r="E3808"/>
      <c r="F3808"/>
      <c r="G3808"/>
      <c r="H3808"/>
      <c r="I3808"/>
      <c r="J3808"/>
      <c r="K3808"/>
      <c r="L3808"/>
      <c r="M3808"/>
      <c r="N3808"/>
      <c r="O3808"/>
      <c r="P3808"/>
      <c r="Q3808"/>
      <c r="R3808"/>
    </row>
    <row r="3809" spans="1:18" s="16" customFormat="1" x14ac:dyDescent="0.25">
      <c r="A3809"/>
      <c r="B3809" s="18"/>
      <c r="D3809"/>
      <c r="E3809"/>
      <c r="F3809"/>
      <c r="G3809"/>
      <c r="H3809"/>
      <c r="I3809"/>
      <c r="J3809"/>
      <c r="K3809"/>
      <c r="L3809"/>
      <c r="M3809"/>
      <c r="N3809"/>
      <c r="O3809"/>
      <c r="P3809"/>
      <c r="Q3809"/>
      <c r="R3809"/>
    </row>
    <row r="3810" spans="1:18" s="16" customFormat="1" x14ac:dyDescent="0.25">
      <c r="A3810"/>
      <c r="B3810" s="18"/>
      <c r="D3810"/>
      <c r="E3810"/>
      <c r="F3810"/>
      <c r="G3810"/>
      <c r="H3810"/>
      <c r="I3810"/>
      <c r="J3810"/>
      <c r="K3810"/>
      <c r="L3810"/>
      <c r="M3810"/>
      <c r="N3810"/>
      <c r="O3810"/>
      <c r="P3810"/>
      <c r="Q3810"/>
      <c r="R3810"/>
    </row>
    <row r="3811" spans="1:18" s="16" customFormat="1" x14ac:dyDescent="0.25">
      <c r="A3811"/>
      <c r="B3811" s="18"/>
      <c r="D3811"/>
      <c r="E3811"/>
      <c r="F3811"/>
      <c r="G3811"/>
      <c r="H3811"/>
      <c r="I3811"/>
      <c r="J3811"/>
      <c r="K3811"/>
      <c r="L3811"/>
      <c r="M3811"/>
      <c r="N3811"/>
      <c r="O3811"/>
      <c r="P3811"/>
      <c r="Q3811"/>
      <c r="R3811"/>
    </row>
    <row r="3812" spans="1:18" s="16" customFormat="1" x14ac:dyDescent="0.25">
      <c r="A3812"/>
      <c r="B3812" s="17"/>
      <c r="D3812"/>
      <c r="E3812"/>
      <c r="F3812"/>
      <c r="G3812"/>
      <c r="H3812"/>
      <c r="I3812"/>
      <c r="J3812"/>
      <c r="K3812"/>
      <c r="L3812"/>
      <c r="M3812"/>
      <c r="N3812"/>
      <c r="O3812"/>
      <c r="P3812"/>
      <c r="Q3812"/>
      <c r="R3812"/>
    </row>
    <row r="3813" spans="1:18" s="16" customFormat="1" x14ac:dyDescent="0.25">
      <c r="A3813"/>
      <c r="B3813" s="18"/>
      <c r="D3813"/>
      <c r="E3813"/>
      <c r="F3813"/>
      <c r="G3813"/>
      <c r="H3813"/>
      <c r="I3813"/>
      <c r="J3813"/>
      <c r="K3813"/>
      <c r="L3813"/>
      <c r="M3813"/>
      <c r="N3813"/>
      <c r="O3813"/>
      <c r="P3813"/>
      <c r="Q3813"/>
      <c r="R3813"/>
    </row>
    <row r="3814" spans="1:18" s="16" customFormat="1" x14ac:dyDescent="0.25">
      <c r="A3814"/>
      <c r="B3814" s="18"/>
      <c r="D3814"/>
      <c r="E3814"/>
      <c r="F3814"/>
      <c r="G3814"/>
      <c r="H3814"/>
      <c r="I3814"/>
      <c r="J3814"/>
      <c r="K3814"/>
      <c r="L3814"/>
      <c r="M3814"/>
      <c r="N3814"/>
      <c r="O3814"/>
      <c r="P3814"/>
      <c r="Q3814"/>
      <c r="R3814"/>
    </row>
    <row r="3815" spans="1:18" s="16" customFormat="1" x14ac:dyDescent="0.25">
      <c r="A3815"/>
      <c r="B3815" s="18"/>
      <c r="D3815"/>
      <c r="E3815"/>
      <c r="F3815"/>
      <c r="G3815"/>
      <c r="H3815"/>
      <c r="I3815"/>
      <c r="J3815"/>
      <c r="K3815"/>
      <c r="L3815"/>
      <c r="M3815"/>
      <c r="N3815"/>
      <c r="O3815"/>
      <c r="P3815"/>
      <c r="Q3815"/>
      <c r="R3815"/>
    </row>
    <row r="3816" spans="1:18" s="16" customFormat="1" x14ac:dyDescent="0.25">
      <c r="A3816"/>
      <c r="B3816" s="18"/>
      <c r="D3816"/>
      <c r="E3816"/>
      <c r="F3816"/>
      <c r="G3816"/>
      <c r="H3816"/>
      <c r="I3816"/>
      <c r="J3816"/>
      <c r="K3816"/>
      <c r="L3816"/>
      <c r="M3816"/>
      <c r="N3816"/>
      <c r="O3816"/>
      <c r="P3816"/>
      <c r="Q3816"/>
      <c r="R3816"/>
    </row>
    <row r="3817" spans="1:18" s="16" customFormat="1" x14ac:dyDescent="0.25">
      <c r="A3817"/>
      <c r="B3817" s="18"/>
      <c r="D3817"/>
      <c r="E3817"/>
      <c r="F3817"/>
      <c r="G3817"/>
      <c r="H3817"/>
      <c r="I3817"/>
      <c r="J3817"/>
      <c r="K3817"/>
      <c r="L3817"/>
      <c r="M3817"/>
      <c r="N3817"/>
      <c r="O3817"/>
      <c r="P3817"/>
      <c r="Q3817"/>
      <c r="R3817"/>
    </row>
    <row r="3818" spans="1:18" s="16" customFormat="1" x14ac:dyDescent="0.25">
      <c r="A3818"/>
      <c r="B3818" s="18"/>
      <c r="D3818"/>
      <c r="E3818"/>
      <c r="F3818"/>
      <c r="G3818"/>
      <c r="H3818"/>
      <c r="I3818"/>
      <c r="J3818"/>
      <c r="K3818"/>
      <c r="L3818"/>
      <c r="M3818"/>
      <c r="N3818"/>
      <c r="O3818"/>
      <c r="P3818"/>
      <c r="Q3818"/>
      <c r="R3818"/>
    </row>
    <row r="3819" spans="1:18" s="16" customFormat="1" x14ac:dyDescent="0.25">
      <c r="A3819"/>
      <c r="B3819" s="18"/>
      <c r="D3819"/>
      <c r="E3819"/>
      <c r="F3819"/>
      <c r="G3819"/>
      <c r="H3819"/>
      <c r="I3819"/>
      <c r="J3819"/>
      <c r="K3819"/>
      <c r="L3819"/>
      <c r="M3819"/>
      <c r="N3819"/>
      <c r="O3819"/>
      <c r="P3819"/>
      <c r="Q3819"/>
      <c r="R3819"/>
    </row>
    <row r="3820" spans="1:18" s="16" customFormat="1" x14ac:dyDescent="0.25">
      <c r="A3820"/>
      <c r="B3820" s="18"/>
      <c r="D3820"/>
      <c r="E3820"/>
      <c r="F3820"/>
      <c r="G3820"/>
      <c r="H3820"/>
      <c r="I3820"/>
      <c r="J3820"/>
      <c r="K3820"/>
      <c r="L3820"/>
      <c r="M3820"/>
      <c r="N3820"/>
      <c r="O3820"/>
      <c r="P3820"/>
      <c r="Q3820"/>
      <c r="R3820"/>
    </row>
    <row r="3821" spans="1:18" s="16" customFormat="1" x14ac:dyDescent="0.25">
      <c r="A3821"/>
      <c r="B3821" s="18"/>
      <c r="D3821"/>
      <c r="E3821"/>
      <c r="F3821"/>
      <c r="G3821"/>
      <c r="H3821"/>
      <c r="I3821"/>
      <c r="J3821"/>
      <c r="K3821"/>
      <c r="L3821"/>
      <c r="M3821"/>
      <c r="N3821"/>
      <c r="O3821"/>
      <c r="P3821"/>
      <c r="Q3821"/>
      <c r="R3821"/>
    </row>
    <row r="3822" spans="1:18" s="16" customFormat="1" x14ac:dyDescent="0.25">
      <c r="A3822"/>
      <c r="B3822" s="18"/>
      <c r="D3822"/>
      <c r="E3822"/>
      <c r="F3822"/>
      <c r="G3822"/>
      <c r="H3822"/>
      <c r="I3822"/>
      <c r="J3822"/>
      <c r="K3822"/>
      <c r="L3822"/>
      <c r="M3822"/>
      <c r="N3822"/>
      <c r="O3822"/>
      <c r="P3822"/>
      <c r="Q3822"/>
      <c r="R3822"/>
    </row>
    <row r="3823" spans="1:18" s="16" customFormat="1" x14ac:dyDescent="0.25">
      <c r="A3823"/>
      <c r="B3823" s="18"/>
      <c r="D3823"/>
      <c r="E3823"/>
      <c r="F3823"/>
      <c r="G3823"/>
      <c r="H3823"/>
      <c r="I3823"/>
      <c r="J3823"/>
      <c r="K3823"/>
      <c r="L3823"/>
      <c r="M3823"/>
      <c r="N3823"/>
      <c r="O3823"/>
      <c r="P3823"/>
      <c r="Q3823"/>
      <c r="R3823"/>
    </row>
    <row r="3824" spans="1:18" s="16" customFormat="1" x14ac:dyDescent="0.25">
      <c r="A3824"/>
      <c r="B3824" s="18"/>
      <c r="D3824"/>
      <c r="E3824"/>
      <c r="F3824"/>
      <c r="G3824"/>
      <c r="H3824"/>
      <c r="I3824"/>
      <c r="J3824"/>
      <c r="K3824"/>
      <c r="L3824"/>
      <c r="M3824"/>
      <c r="N3824"/>
      <c r="O3824"/>
      <c r="P3824"/>
      <c r="Q3824"/>
      <c r="R3824"/>
    </row>
    <row r="3825" spans="1:18" s="16" customFormat="1" x14ac:dyDescent="0.25">
      <c r="A3825"/>
      <c r="B3825" s="18"/>
      <c r="D3825"/>
      <c r="E3825"/>
      <c r="F3825"/>
      <c r="G3825"/>
      <c r="H3825"/>
      <c r="I3825"/>
      <c r="J3825"/>
      <c r="K3825"/>
      <c r="L3825"/>
      <c r="M3825"/>
      <c r="N3825"/>
      <c r="O3825"/>
      <c r="P3825"/>
      <c r="Q3825"/>
      <c r="R3825"/>
    </row>
    <row r="3826" spans="1:18" s="16" customFormat="1" x14ac:dyDescent="0.25">
      <c r="A3826"/>
      <c r="B3826" s="18"/>
      <c r="D3826"/>
      <c r="E3826"/>
      <c r="F3826"/>
      <c r="G3826"/>
      <c r="H3826"/>
      <c r="I3826"/>
      <c r="J3826"/>
      <c r="K3826"/>
      <c r="L3826"/>
      <c r="M3826"/>
      <c r="N3826"/>
      <c r="O3826"/>
      <c r="P3826"/>
      <c r="Q3826"/>
      <c r="R3826"/>
    </row>
    <row r="3827" spans="1:18" s="16" customFormat="1" x14ac:dyDescent="0.25">
      <c r="A3827"/>
      <c r="B3827" s="18"/>
      <c r="D3827"/>
      <c r="E3827"/>
      <c r="F3827"/>
      <c r="G3827"/>
      <c r="H3827"/>
      <c r="I3827"/>
      <c r="J3827"/>
      <c r="K3827"/>
      <c r="L3827"/>
      <c r="M3827"/>
      <c r="N3827"/>
      <c r="O3827"/>
      <c r="P3827"/>
      <c r="Q3827"/>
      <c r="R3827"/>
    </row>
    <row r="3828" spans="1:18" s="16" customFormat="1" x14ac:dyDescent="0.25">
      <c r="A3828"/>
      <c r="B3828" s="18"/>
      <c r="D3828"/>
      <c r="E3828"/>
      <c r="F3828"/>
      <c r="G3828"/>
      <c r="H3828"/>
      <c r="I3828"/>
      <c r="J3828"/>
      <c r="K3828"/>
      <c r="L3828"/>
      <c r="M3828"/>
      <c r="N3828"/>
      <c r="O3828"/>
      <c r="P3828"/>
      <c r="Q3828"/>
      <c r="R3828"/>
    </row>
    <row r="3829" spans="1:18" s="16" customFormat="1" x14ac:dyDescent="0.25">
      <c r="A3829"/>
      <c r="B3829" s="18"/>
      <c r="D3829"/>
      <c r="E3829"/>
      <c r="F3829"/>
      <c r="G3829"/>
      <c r="H3829"/>
      <c r="I3829"/>
      <c r="J3829"/>
      <c r="K3829"/>
      <c r="L3829"/>
      <c r="M3829"/>
      <c r="N3829"/>
      <c r="O3829"/>
      <c r="P3829"/>
      <c r="Q3829"/>
      <c r="R3829"/>
    </row>
    <row r="3830" spans="1:18" s="16" customFormat="1" x14ac:dyDescent="0.25">
      <c r="A3830"/>
      <c r="B3830" s="18"/>
      <c r="D3830"/>
      <c r="E3830"/>
      <c r="F3830"/>
      <c r="G3830"/>
      <c r="H3830"/>
      <c r="I3830"/>
      <c r="J3830"/>
      <c r="K3830"/>
      <c r="L3830"/>
      <c r="M3830"/>
      <c r="N3830"/>
      <c r="O3830"/>
      <c r="P3830"/>
      <c r="Q3830"/>
      <c r="R3830"/>
    </row>
    <row r="3831" spans="1:18" s="16" customFormat="1" x14ac:dyDescent="0.25">
      <c r="A3831"/>
      <c r="B3831" s="18"/>
      <c r="D3831"/>
      <c r="E3831"/>
      <c r="F3831"/>
      <c r="G3831"/>
      <c r="H3831"/>
      <c r="I3831"/>
      <c r="J3831"/>
      <c r="K3831"/>
      <c r="L3831"/>
      <c r="M3831"/>
      <c r="N3831"/>
      <c r="O3831"/>
      <c r="P3831"/>
      <c r="Q3831"/>
      <c r="R3831"/>
    </row>
    <row r="3832" spans="1:18" s="16" customFormat="1" x14ac:dyDescent="0.25">
      <c r="A3832"/>
      <c r="B3832" s="18"/>
      <c r="D3832"/>
      <c r="E3832"/>
      <c r="F3832"/>
      <c r="G3832"/>
      <c r="H3832"/>
      <c r="I3832"/>
      <c r="J3832"/>
      <c r="K3832"/>
      <c r="L3832"/>
      <c r="M3832"/>
      <c r="N3832"/>
      <c r="O3832"/>
      <c r="P3832"/>
      <c r="Q3832"/>
      <c r="R3832"/>
    </row>
    <row r="3833" spans="1:18" s="16" customFormat="1" x14ac:dyDescent="0.25">
      <c r="A3833"/>
      <c r="B3833" s="18"/>
      <c r="D3833"/>
      <c r="E3833"/>
      <c r="F3833"/>
      <c r="G3833"/>
      <c r="H3833"/>
      <c r="I3833"/>
      <c r="J3833"/>
      <c r="K3833"/>
      <c r="L3833"/>
      <c r="M3833"/>
      <c r="N3833"/>
      <c r="O3833"/>
      <c r="P3833"/>
      <c r="Q3833"/>
      <c r="R3833"/>
    </row>
    <row r="3834" spans="1:18" s="16" customFormat="1" x14ac:dyDescent="0.25">
      <c r="A3834"/>
      <c r="B3834" s="18"/>
      <c r="D3834"/>
      <c r="E3834"/>
      <c r="F3834"/>
      <c r="G3834"/>
      <c r="H3834"/>
      <c r="I3834"/>
      <c r="J3834"/>
      <c r="K3834"/>
      <c r="L3834"/>
      <c r="M3834"/>
      <c r="N3834"/>
      <c r="O3834"/>
      <c r="P3834"/>
      <c r="Q3834"/>
      <c r="R3834"/>
    </row>
    <row r="3835" spans="1:18" s="16" customFormat="1" x14ac:dyDescent="0.25">
      <c r="A3835"/>
      <c r="B3835" s="18"/>
      <c r="D3835"/>
      <c r="E3835"/>
      <c r="F3835"/>
      <c r="G3835"/>
      <c r="H3835"/>
      <c r="I3835"/>
      <c r="J3835"/>
      <c r="K3835"/>
      <c r="L3835"/>
      <c r="M3835"/>
      <c r="N3835"/>
      <c r="O3835"/>
      <c r="P3835"/>
      <c r="Q3835"/>
      <c r="R3835"/>
    </row>
    <row r="3836" spans="1:18" s="16" customFormat="1" x14ac:dyDescent="0.25">
      <c r="A3836"/>
      <c r="B3836" s="18"/>
      <c r="D3836"/>
      <c r="E3836"/>
      <c r="F3836"/>
      <c r="G3836"/>
      <c r="H3836"/>
      <c r="I3836"/>
      <c r="J3836"/>
      <c r="K3836"/>
      <c r="L3836"/>
      <c r="M3836"/>
      <c r="N3836"/>
      <c r="O3836"/>
      <c r="P3836"/>
      <c r="Q3836"/>
      <c r="R3836"/>
    </row>
    <row r="3837" spans="1:18" s="16" customFormat="1" x14ac:dyDescent="0.25">
      <c r="A3837"/>
      <c r="B3837" s="18"/>
      <c r="D3837"/>
      <c r="E3837"/>
      <c r="F3837"/>
      <c r="G3837"/>
      <c r="H3837"/>
      <c r="I3837"/>
      <c r="J3837"/>
      <c r="K3837"/>
      <c r="L3837"/>
      <c r="M3837"/>
      <c r="N3837"/>
      <c r="O3837"/>
      <c r="P3837"/>
      <c r="Q3837"/>
      <c r="R3837"/>
    </row>
    <row r="3838" spans="1:18" s="16" customFormat="1" x14ac:dyDescent="0.25">
      <c r="A3838"/>
      <c r="B3838" s="18"/>
      <c r="D3838"/>
      <c r="E3838"/>
      <c r="F3838"/>
      <c r="G3838"/>
      <c r="H3838"/>
      <c r="I3838"/>
      <c r="J3838"/>
      <c r="K3838"/>
      <c r="L3838"/>
      <c r="M3838"/>
      <c r="N3838"/>
      <c r="O3838"/>
      <c r="P3838"/>
      <c r="Q3838"/>
      <c r="R3838"/>
    </row>
    <row r="3839" spans="1:18" s="16" customFormat="1" x14ac:dyDescent="0.25">
      <c r="A3839"/>
      <c r="B3839" s="18"/>
      <c r="D3839"/>
      <c r="E3839"/>
      <c r="F3839"/>
      <c r="G3839"/>
      <c r="H3839"/>
      <c r="I3839"/>
      <c r="J3839"/>
      <c r="K3839"/>
      <c r="L3839"/>
      <c r="M3839"/>
      <c r="N3839"/>
      <c r="O3839"/>
      <c r="P3839"/>
      <c r="Q3839"/>
      <c r="R3839"/>
    </row>
    <row r="3840" spans="1:18" s="16" customFormat="1" x14ac:dyDescent="0.25">
      <c r="A3840"/>
      <c r="B3840" s="18"/>
      <c r="D3840"/>
      <c r="E3840"/>
      <c r="F3840"/>
      <c r="G3840"/>
      <c r="H3840"/>
      <c r="I3840"/>
      <c r="J3840"/>
      <c r="K3840"/>
      <c r="L3840"/>
      <c r="M3840"/>
      <c r="N3840"/>
      <c r="O3840"/>
      <c r="P3840"/>
      <c r="Q3840"/>
      <c r="R3840"/>
    </row>
    <row r="3841" spans="1:18" s="16" customFormat="1" x14ac:dyDescent="0.25">
      <c r="A3841"/>
      <c r="B3841" s="18"/>
      <c r="D3841"/>
      <c r="E3841"/>
      <c r="F3841"/>
      <c r="G3841"/>
      <c r="H3841"/>
      <c r="I3841"/>
      <c r="J3841"/>
      <c r="K3841"/>
      <c r="L3841"/>
      <c r="M3841"/>
      <c r="N3841"/>
      <c r="O3841"/>
      <c r="P3841"/>
      <c r="Q3841"/>
      <c r="R3841"/>
    </row>
    <row r="3842" spans="1:18" s="16" customFormat="1" x14ac:dyDescent="0.25">
      <c r="A3842"/>
      <c r="B3842" s="18"/>
      <c r="D3842"/>
      <c r="E3842"/>
      <c r="F3842"/>
      <c r="G3842"/>
      <c r="H3842"/>
      <c r="I3842"/>
      <c r="J3842"/>
      <c r="K3842"/>
      <c r="L3842"/>
      <c r="M3842"/>
      <c r="N3842"/>
      <c r="O3842"/>
      <c r="P3842"/>
      <c r="Q3842"/>
      <c r="R3842"/>
    </row>
    <row r="3843" spans="1:18" s="16" customFormat="1" x14ac:dyDescent="0.25">
      <c r="A3843"/>
      <c r="B3843" s="18"/>
      <c r="D3843"/>
      <c r="E3843"/>
      <c r="F3843"/>
      <c r="G3843"/>
      <c r="H3843"/>
      <c r="I3843"/>
      <c r="J3843"/>
      <c r="K3843"/>
      <c r="L3843"/>
      <c r="M3843"/>
      <c r="N3843"/>
      <c r="O3843"/>
      <c r="P3843"/>
      <c r="Q3843"/>
      <c r="R3843"/>
    </row>
    <row r="3844" spans="1:18" s="16" customFormat="1" x14ac:dyDescent="0.25">
      <c r="A3844"/>
      <c r="B3844" s="18"/>
      <c r="D3844"/>
      <c r="E3844"/>
      <c r="F3844"/>
      <c r="G3844"/>
      <c r="H3844"/>
      <c r="I3844"/>
      <c r="J3844"/>
      <c r="K3844"/>
      <c r="L3844"/>
      <c r="M3844"/>
      <c r="N3844"/>
      <c r="O3844"/>
      <c r="P3844"/>
      <c r="Q3844"/>
      <c r="R3844"/>
    </row>
    <row r="3845" spans="1:18" s="16" customFormat="1" x14ac:dyDescent="0.25">
      <c r="A3845"/>
      <c r="B3845" s="18"/>
      <c r="D3845"/>
      <c r="E3845"/>
      <c r="F3845"/>
      <c r="G3845"/>
      <c r="H3845"/>
      <c r="I3845"/>
      <c r="J3845"/>
      <c r="K3845"/>
      <c r="L3845"/>
      <c r="M3845"/>
      <c r="N3845"/>
      <c r="O3845"/>
      <c r="P3845"/>
      <c r="Q3845"/>
      <c r="R3845"/>
    </row>
    <row r="3846" spans="1:18" s="16" customFormat="1" x14ac:dyDescent="0.25">
      <c r="A3846"/>
      <c r="B3846" s="18"/>
      <c r="D3846"/>
      <c r="E3846"/>
      <c r="F3846"/>
      <c r="G3846"/>
      <c r="H3846"/>
      <c r="I3846"/>
      <c r="J3846"/>
      <c r="K3846"/>
      <c r="L3846"/>
      <c r="M3846"/>
      <c r="N3846"/>
      <c r="O3846"/>
      <c r="P3846"/>
      <c r="Q3846"/>
      <c r="R3846"/>
    </row>
    <row r="3847" spans="1:18" s="16" customFormat="1" x14ac:dyDescent="0.25">
      <c r="A3847"/>
      <c r="B3847" s="18"/>
      <c r="D3847"/>
      <c r="E3847"/>
      <c r="F3847"/>
      <c r="G3847"/>
      <c r="H3847"/>
      <c r="I3847"/>
      <c r="J3847"/>
      <c r="K3847"/>
      <c r="L3847"/>
      <c r="M3847"/>
      <c r="N3847"/>
      <c r="O3847"/>
      <c r="P3847"/>
      <c r="Q3847"/>
      <c r="R3847"/>
    </row>
    <row r="3848" spans="1:18" s="16" customFormat="1" x14ac:dyDescent="0.25">
      <c r="A3848"/>
      <c r="B3848" s="18"/>
      <c r="D3848"/>
      <c r="E3848"/>
      <c r="F3848"/>
      <c r="G3848"/>
      <c r="H3848"/>
      <c r="I3848"/>
      <c r="J3848"/>
      <c r="K3848"/>
      <c r="L3848"/>
      <c r="M3848"/>
      <c r="N3848"/>
      <c r="O3848"/>
      <c r="P3848"/>
      <c r="Q3848"/>
      <c r="R3848"/>
    </row>
    <row r="3849" spans="1:18" s="16" customFormat="1" x14ac:dyDescent="0.25">
      <c r="A3849"/>
      <c r="B3849" s="18"/>
      <c r="D3849"/>
      <c r="E3849"/>
      <c r="F3849"/>
      <c r="G3849"/>
      <c r="H3849"/>
      <c r="I3849"/>
      <c r="J3849"/>
      <c r="K3849"/>
      <c r="L3849"/>
      <c r="M3849"/>
      <c r="N3849"/>
      <c r="O3849"/>
      <c r="P3849"/>
      <c r="Q3849"/>
      <c r="R3849"/>
    </row>
    <row r="3850" spans="1:18" s="16" customFormat="1" x14ac:dyDescent="0.25">
      <c r="A3850"/>
      <c r="B3850" s="18"/>
      <c r="D3850"/>
      <c r="E3850"/>
      <c r="F3850"/>
      <c r="G3850"/>
      <c r="H3850"/>
      <c r="I3850"/>
      <c r="J3850"/>
      <c r="K3850"/>
      <c r="L3850"/>
      <c r="M3850"/>
      <c r="N3850"/>
      <c r="O3850"/>
      <c r="P3850"/>
      <c r="Q3850"/>
      <c r="R3850"/>
    </row>
    <row r="3851" spans="1:18" s="16" customFormat="1" x14ac:dyDescent="0.25">
      <c r="A3851"/>
      <c r="B3851" s="18"/>
      <c r="D3851"/>
      <c r="E3851"/>
      <c r="F3851"/>
      <c r="G3851"/>
      <c r="H3851"/>
      <c r="I3851"/>
      <c r="J3851"/>
      <c r="K3851"/>
      <c r="L3851"/>
      <c r="M3851"/>
      <c r="N3851"/>
      <c r="O3851"/>
      <c r="P3851"/>
      <c r="Q3851"/>
      <c r="R3851"/>
    </row>
    <row r="3852" spans="1:18" s="16" customFormat="1" x14ac:dyDescent="0.25">
      <c r="A3852"/>
      <c r="B3852" s="18"/>
      <c r="D3852"/>
      <c r="E3852"/>
      <c r="F3852"/>
      <c r="G3852"/>
      <c r="H3852"/>
      <c r="I3852"/>
      <c r="J3852"/>
      <c r="K3852"/>
      <c r="L3852"/>
      <c r="M3852"/>
      <c r="N3852"/>
      <c r="O3852"/>
      <c r="P3852"/>
      <c r="Q3852"/>
      <c r="R3852"/>
    </row>
    <row r="3853" spans="1:18" s="16" customFormat="1" x14ac:dyDescent="0.25">
      <c r="A3853"/>
      <c r="B3853" s="18"/>
      <c r="D3853"/>
      <c r="E3853"/>
      <c r="F3853"/>
      <c r="G3853"/>
      <c r="H3853"/>
      <c r="I3853"/>
      <c r="J3853"/>
      <c r="K3853"/>
      <c r="L3853"/>
      <c r="M3853"/>
      <c r="N3853"/>
      <c r="O3853"/>
      <c r="P3853"/>
      <c r="Q3853"/>
      <c r="R3853"/>
    </row>
    <row r="3854" spans="1:18" s="16" customFormat="1" x14ac:dyDescent="0.25">
      <c r="A3854"/>
      <c r="B3854" s="18"/>
      <c r="D3854"/>
      <c r="E3854"/>
      <c r="F3854"/>
      <c r="G3854"/>
      <c r="H3854"/>
      <c r="I3854"/>
      <c r="J3854"/>
      <c r="K3854"/>
      <c r="L3854"/>
      <c r="M3854"/>
      <c r="N3854"/>
      <c r="O3854"/>
      <c r="P3854"/>
      <c r="Q3854"/>
      <c r="R3854"/>
    </row>
    <row r="3855" spans="1:18" s="16" customFormat="1" x14ac:dyDescent="0.25">
      <c r="A3855"/>
      <c r="B3855" s="18"/>
      <c r="D3855"/>
      <c r="E3855"/>
      <c r="F3855"/>
      <c r="G3855"/>
      <c r="H3855"/>
      <c r="I3855"/>
      <c r="J3855"/>
      <c r="K3855"/>
      <c r="L3855"/>
      <c r="M3855"/>
      <c r="N3855"/>
      <c r="O3855"/>
      <c r="P3855"/>
      <c r="Q3855"/>
      <c r="R3855"/>
    </row>
    <row r="3856" spans="1:18" s="16" customFormat="1" x14ac:dyDescent="0.25">
      <c r="A3856"/>
      <c r="B3856" s="18"/>
      <c r="D3856"/>
      <c r="E3856"/>
      <c r="F3856"/>
      <c r="G3856"/>
      <c r="H3856"/>
      <c r="I3856"/>
      <c r="J3856"/>
      <c r="K3856"/>
      <c r="L3856"/>
      <c r="M3856"/>
      <c r="N3856"/>
      <c r="O3856"/>
      <c r="P3856"/>
      <c r="Q3856"/>
      <c r="R3856"/>
    </row>
    <row r="3857" spans="1:18" s="16" customFormat="1" x14ac:dyDescent="0.25">
      <c r="A3857"/>
      <c r="B3857" s="18"/>
      <c r="D3857"/>
      <c r="E3857"/>
      <c r="F3857"/>
      <c r="G3857"/>
      <c r="H3857"/>
      <c r="I3857"/>
      <c r="J3857"/>
      <c r="K3857"/>
      <c r="L3857"/>
      <c r="M3857"/>
      <c r="N3857"/>
      <c r="O3857"/>
      <c r="P3857"/>
      <c r="Q3857"/>
      <c r="R3857"/>
    </row>
    <row r="3858" spans="1:18" s="16" customFormat="1" x14ac:dyDescent="0.25">
      <c r="A3858"/>
      <c r="B3858" s="18"/>
      <c r="D3858"/>
      <c r="E3858"/>
      <c r="F3858"/>
      <c r="G3858"/>
      <c r="H3858"/>
      <c r="I3858"/>
      <c r="J3858"/>
      <c r="K3858"/>
      <c r="L3858"/>
      <c r="M3858"/>
      <c r="N3858"/>
      <c r="O3858"/>
      <c r="P3858"/>
      <c r="Q3858"/>
      <c r="R3858"/>
    </row>
    <row r="3859" spans="1:18" s="16" customFormat="1" x14ac:dyDescent="0.25">
      <c r="A3859"/>
      <c r="B3859" s="18"/>
      <c r="D3859"/>
      <c r="E3859"/>
      <c r="F3859"/>
      <c r="G3859"/>
      <c r="H3859"/>
      <c r="I3859"/>
      <c r="J3859"/>
      <c r="K3859"/>
      <c r="L3859"/>
      <c r="M3859"/>
      <c r="N3859"/>
      <c r="O3859"/>
      <c r="P3859"/>
      <c r="Q3859"/>
      <c r="R3859"/>
    </row>
    <row r="3860" spans="1:18" s="16" customFormat="1" x14ac:dyDescent="0.25">
      <c r="A3860"/>
      <c r="B3860" s="18"/>
      <c r="D3860"/>
      <c r="E3860"/>
      <c r="F3860"/>
      <c r="G3860"/>
      <c r="H3860"/>
      <c r="I3860"/>
      <c r="J3860"/>
      <c r="K3860"/>
      <c r="L3860"/>
      <c r="M3860"/>
      <c r="N3860"/>
      <c r="O3860"/>
      <c r="P3860"/>
      <c r="Q3860"/>
      <c r="R3860"/>
    </row>
    <row r="3861" spans="1:18" s="16" customFormat="1" x14ac:dyDescent="0.25">
      <c r="A3861"/>
      <c r="B3861" s="18"/>
      <c r="D3861"/>
      <c r="E3861"/>
      <c r="F3861"/>
      <c r="G3861"/>
      <c r="H3861"/>
      <c r="I3861"/>
      <c r="J3861"/>
      <c r="K3861"/>
      <c r="L3861"/>
      <c r="M3861"/>
      <c r="N3861"/>
      <c r="O3861"/>
      <c r="P3861"/>
      <c r="Q3861"/>
      <c r="R3861"/>
    </row>
    <row r="3862" spans="1:18" s="16" customFormat="1" x14ac:dyDescent="0.25">
      <c r="A3862"/>
      <c r="B3862" s="17"/>
      <c r="D3862"/>
      <c r="E3862"/>
      <c r="F3862"/>
      <c r="G3862"/>
      <c r="H3862"/>
      <c r="I3862"/>
      <c r="J3862"/>
      <c r="K3862"/>
      <c r="L3862"/>
      <c r="M3862"/>
      <c r="N3862"/>
      <c r="O3862"/>
      <c r="P3862"/>
      <c r="Q3862"/>
      <c r="R3862"/>
    </row>
    <row r="3863" spans="1:18" s="16" customFormat="1" x14ac:dyDescent="0.25">
      <c r="A3863"/>
      <c r="B3863" s="18"/>
      <c r="D3863"/>
      <c r="E3863"/>
      <c r="F3863"/>
      <c r="G3863"/>
      <c r="H3863"/>
      <c r="I3863"/>
      <c r="J3863"/>
      <c r="K3863"/>
      <c r="L3863"/>
      <c r="M3863"/>
      <c r="N3863"/>
      <c r="O3863"/>
      <c r="P3863"/>
      <c r="Q3863"/>
      <c r="R3863"/>
    </row>
    <row r="3864" spans="1:18" s="16" customFormat="1" x14ac:dyDescent="0.25">
      <c r="A3864"/>
      <c r="B3864" s="18"/>
      <c r="D3864"/>
      <c r="E3864"/>
      <c r="F3864"/>
      <c r="G3864"/>
      <c r="H3864"/>
      <c r="I3864"/>
      <c r="J3864"/>
      <c r="K3864"/>
      <c r="L3864"/>
      <c r="M3864"/>
      <c r="N3864"/>
      <c r="O3864"/>
      <c r="P3864"/>
      <c r="Q3864"/>
      <c r="R3864"/>
    </row>
    <row r="3865" spans="1:18" s="16" customFormat="1" x14ac:dyDescent="0.25">
      <c r="A3865"/>
      <c r="B3865" s="18"/>
      <c r="D3865"/>
      <c r="E3865"/>
      <c r="F3865"/>
      <c r="G3865"/>
      <c r="H3865"/>
      <c r="I3865"/>
      <c r="J3865"/>
      <c r="K3865"/>
      <c r="L3865"/>
      <c r="M3865"/>
      <c r="N3865"/>
      <c r="O3865"/>
      <c r="P3865"/>
      <c r="Q3865"/>
      <c r="R3865"/>
    </row>
    <row r="3866" spans="1:18" s="16" customFormat="1" x14ac:dyDescent="0.25">
      <c r="A3866"/>
      <c r="B3866" s="18"/>
      <c r="D3866"/>
      <c r="E3866"/>
      <c r="F3866"/>
      <c r="G3866"/>
      <c r="H3866"/>
      <c r="I3866"/>
      <c r="J3866"/>
      <c r="K3866"/>
      <c r="L3866"/>
      <c r="M3866"/>
      <c r="N3866"/>
      <c r="O3866"/>
      <c r="P3866"/>
      <c r="Q3866"/>
      <c r="R3866"/>
    </row>
    <row r="3867" spans="1:18" s="16" customFormat="1" x14ac:dyDescent="0.25">
      <c r="A3867"/>
      <c r="B3867" s="18"/>
      <c r="D3867"/>
      <c r="E3867"/>
      <c r="F3867"/>
      <c r="G3867"/>
      <c r="H3867"/>
      <c r="I3867"/>
      <c r="J3867"/>
      <c r="K3867"/>
      <c r="L3867"/>
      <c r="M3867"/>
      <c r="N3867"/>
      <c r="O3867"/>
      <c r="P3867"/>
      <c r="Q3867"/>
      <c r="R3867"/>
    </row>
    <row r="3868" spans="1:18" s="16" customFormat="1" x14ac:dyDescent="0.25">
      <c r="A3868"/>
      <c r="B3868" s="18"/>
      <c r="D3868"/>
      <c r="E3868"/>
      <c r="F3868"/>
      <c r="G3868"/>
      <c r="H3868"/>
      <c r="I3868"/>
      <c r="J3868"/>
      <c r="K3868"/>
      <c r="L3868"/>
      <c r="M3868"/>
      <c r="N3868"/>
      <c r="O3868"/>
      <c r="P3868"/>
      <c r="Q3868"/>
      <c r="R3868"/>
    </row>
    <row r="3869" spans="1:18" s="16" customFormat="1" x14ac:dyDescent="0.25">
      <c r="A3869"/>
      <c r="B3869" s="18"/>
      <c r="D3869"/>
      <c r="E3869"/>
      <c r="F3869"/>
      <c r="G3869"/>
      <c r="H3869"/>
      <c r="I3869"/>
      <c r="J3869"/>
      <c r="K3869"/>
      <c r="L3869"/>
      <c r="M3869"/>
      <c r="N3869"/>
      <c r="O3869"/>
      <c r="P3869"/>
      <c r="Q3869"/>
      <c r="R3869"/>
    </row>
    <row r="3870" spans="1:18" s="16" customFormat="1" x14ac:dyDescent="0.25">
      <c r="A3870"/>
      <c r="B3870" s="18"/>
      <c r="D3870"/>
      <c r="E3870"/>
      <c r="F3870"/>
      <c r="G3870"/>
      <c r="H3870"/>
      <c r="I3870"/>
      <c r="J3870"/>
      <c r="K3870"/>
      <c r="L3870"/>
      <c r="M3870"/>
      <c r="N3870"/>
      <c r="O3870"/>
      <c r="P3870"/>
      <c r="Q3870"/>
      <c r="R3870"/>
    </row>
    <row r="3871" spans="1:18" s="16" customFormat="1" x14ac:dyDescent="0.25">
      <c r="A3871"/>
      <c r="B3871" s="18"/>
      <c r="D3871"/>
      <c r="E3871"/>
      <c r="F3871"/>
      <c r="G3871"/>
      <c r="H3871"/>
      <c r="I3871"/>
      <c r="J3871"/>
      <c r="K3871"/>
      <c r="L3871"/>
      <c r="M3871"/>
      <c r="N3871"/>
      <c r="O3871"/>
      <c r="P3871"/>
      <c r="Q3871"/>
      <c r="R3871"/>
    </row>
    <row r="3872" spans="1:18" s="16" customFormat="1" x14ac:dyDescent="0.25">
      <c r="A3872"/>
      <c r="B3872" s="18"/>
      <c r="D3872"/>
      <c r="E3872"/>
      <c r="F3872"/>
      <c r="G3872"/>
      <c r="H3872"/>
      <c r="I3872"/>
      <c r="J3872"/>
      <c r="K3872"/>
      <c r="L3872"/>
      <c r="M3872"/>
      <c r="N3872"/>
      <c r="O3872"/>
      <c r="P3872"/>
      <c r="Q3872"/>
      <c r="R3872"/>
    </row>
    <row r="3873" spans="1:18" s="16" customFormat="1" x14ac:dyDescent="0.25">
      <c r="A3873"/>
      <c r="B3873" s="18"/>
      <c r="D3873"/>
      <c r="E3873"/>
      <c r="F3873"/>
      <c r="G3873"/>
      <c r="H3873"/>
      <c r="I3873"/>
      <c r="J3873"/>
      <c r="K3873"/>
      <c r="L3873"/>
      <c r="M3873"/>
      <c r="N3873"/>
      <c r="O3873"/>
      <c r="P3873"/>
      <c r="Q3873"/>
      <c r="R3873"/>
    </row>
    <row r="3874" spans="1:18" s="16" customFormat="1" x14ac:dyDescent="0.25">
      <c r="A3874"/>
      <c r="B3874" s="18"/>
      <c r="D3874"/>
      <c r="E3874"/>
      <c r="F3874"/>
      <c r="G3874"/>
      <c r="H3874"/>
      <c r="I3874"/>
      <c r="J3874"/>
      <c r="K3874"/>
      <c r="L3874"/>
      <c r="M3874"/>
      <c r="N3874"/>
      <c r="O3874"/>
      <c r="P3874"/>
      <c r="Q3874"/>
      <c r="R3874"/>
    </row>
    <row r="3875" spans="1:18" s="16" customFormat="1" x14ac:dyDescent="0.25">
      <c r="A3875"/>
      <c r="B3875" s="18"/>
      <c r="D3875"/>
      <c r="E3875"/>
      <c r="F3875"/>
      <c r="G3875"/>
      <c r="H3875"/>
      <c r="I3875"/>
      <c r="J3875"/>
      <c r="K3875"/>
      <c r="L3875"/>
      <c r="M3875"/>
      <c r="N3875"/>
      <c r="O3875"/>
      <c r="P3875"/>
      <c r="Q3875"/>
      <c r="R3875"/>
    </row>
    <row r="3876" spans="1:18" s="16" customFormat="1" x14ac:dyDescent="0.25">
      <c r="A3876"/>
      <c r="B3876" s="18"/>
      <c r="D3876"/>
      <c r="E3876"/>
      <c r="F3876"/>
      <c r="G3876"/>
      <c r="H3876"/>
      <c r="I3876"/>
      <c r="J3876"/>
      <c r="K3876"/>
      <c r="L3876"/>
      <c r="M3876"/>
      <c r="N3876"/>
      <c r="O3876"/>
      <c r="P3876"/>
      <c r="Q3876"/>
      <c r="R3876"/>
    </row>
    <row r="3877" spans="1:18" s="16" customFormat="1" x14ac:dyDescent="0.25">
      <c r="A3877"/>
      <c r="B3877" s="18"/>
      <c r="D3877"/>
      <c r="E3877"/>
      <c r="F3877"/>
      <c r="G3877"/>
      <c r="H3877"/>
      <c r="I3877"/>
      <c r="J3877"/>
      <c r="K3877"/>
      <c r="L3877"/>
      <c r="M3877"/>
      <c r="N3877"/>
      <c r="O3877"/>
      <c r="P3877"/>
      <c r="Q3877"/>
      <c r="R3877"/>
    </row>
    <row r="3878" spans="1:18" s="16" customFormat="1" x14ac:dyDescent="0.25">
      <c r="A3878"/>
      <c r="B3878" s="18"/>
      <c r="D3878"/>
      <c r="E3878"/>
      <c r="F3878"/>
      <c r="G3878"/>
      <c r="H3878"/>
      <c r="I3878"/>
      <c r="J3878"/>
      <c r="K3878"/>
      <c r="L3878"/>
      <c r="M3878"/>
      <c r="N3878"/>
      <c r="O3878"/>
      <c r="P3878"/>
      <c r="Q3878"/>
      <c r="R3878"/>
    </row>
    <row r="3879" spans="1:18" s="16" customFormat="1" x14ac:dyDescent="0.25">
      <c r="A3879"/>
      <c r="B3879" s="18"/>
      <c r="D3879"/>
      <c r="E3879"/>
      <c r="F3879"/>
      <c r="G3879"/>
      <c r="H3879"/>
      <c r="I3879"/>
      <c r="J3879"/>
      <c r="K3879"/>
      <c r="L3879"/>
      <c r="M3879"/>
      <c r="N3879"/>
      <c r="O3879"/>
      <c r="P3879"/>
      <c r="Q3879"/>
      <c r="R3879"/>
    </row>
    <row r="3880" spans="1:18" s="16" customFormat="1" x14ac:dyDescent="0.25">
      <c r="A3880"/>
      <c r="B3880" s="18"/>
      <c r="D3880"/>
      <c r="E3880"/>
      <c r="F3880"/>
      <c r="G3880"/>
      <c r="H3880"/>
      <c r="I3880"/>
      <c r="J3880"/>
      <c r="K3880"/>
      <c r="L3880"/>
      <c r="M3880"/>
      <c r="N3880"/>
      <c r="O3880"/>
      <c r="P3880"/>
      <c r="Q3880"/>
      <c r="R3880"/>
    </row>
    <row r="3881" spans="1:18" s="16" customFormat="1" x14ac:dyDescent="0.25">
      <c r="A3881"/>
      <c r="B3881" s="18"/>
      <c r="D3881"/>
      <c r="E3881"/>
      <c r="F3881"/>
      <c r="G3881"/>
      <c r="H3881"/>
      <c r="I3881"/>
      <c r="J3881"/>
      <c r="K3881"/>
      <c r="L3881"/>
      <c r="M3881"/>
      <c r="N3881"/>
      <c r="O3881"/>
      <c r="P3881"/>
      <c r="Q3881"/>
      <c r="R3881"/>
    </row>
    <row r="3882" spans="1:18" s="16" customFormat="1" x14ac:dyDescent="0.25">
      <c r="A3882"/>
      <c r="B3882" s="18"/>
      <c r="D3882"/>
      <c r="E3882"/>
      <c r="F3882"/>
      <c r="G3882"/>
      <c r="H3882"/>
      <c r="I3882"/>
      <c r="J3882"/>
      <c r="K3882"/>
      <c r="L3882"/>
      <c r="M3882"/>
      <c r="N3882"/>
      <c r="O3882"/>
      <c r="P3882"/>
      <c r="Q3882"/>
      <c r="R3882"/>
    </row>
    <row r="3883" spans="1:18" s="16" customFormat="1" x14ac:dyDescent="0.25">
      <c r="A3883"/>
      <c r="B3883" s="18"/>
      <c r="D3883"/>
      <c r="E3883"/>
      <c r="F3883"/>
      <c r="G3883"/>
      <c r="H3883"/>
      <c r="I3883"/>
      <c r="J3883"/>
      <c r="K3883"/>
      <c r="L3883"/>
      <c r="M3883"/>
      <c r="N3883"/>
      <c r="O3883"/>
      <c r="P3883"/>
      <c r="Q3883"/>
      <c r="R3883"/>
    </row>
    <row r="3884" spans="1:18" s="16" customFormat="1" x14ac:dyDescent="0.25">
      <c r="A3884"/>
      <c r="B3884" s="18"/>
      <c r="D3884"/>
      <c r="E3884"/>
      <c r="F3884"/>
      <c r="G3884"/>
      <c r="H3884"/>
      <c r="I3884"/>
      <c r="J3884"/>
      <c r="K3884"/>
      <c r="L3884"/>
      <c r="M3884"/>
      <c r="N3884"/>
      <c r="O3884"/>
      <c r="P3884"/>
      <c r="Q3884"/>
      <c r="R3884"/>
    </row>
    <row r="3885" spans="1:18" s="16" customFormat="1" x14ac:dyDescent="0.25">
      <c r="A3885"/>
      <c r="B3885" s="18"/>
      <c r="D3885"/>
      <c r="E3885"/>
      <c r="F3885"/>
      <c r="G3885"/>
      <c r="H3885"/>
      <c r="I3885"/>
      <c r="J3885"/>
      <c r="K3885"/>
      <c r="L3885"/>
      <c r="M3885"/>
      <c r="N3885"/>
      <c r="O3885"/>
      <c r="P3885"/>
      <c r="Q3885"/>
      <c r="R3885"/>
    </row>
    <row r="3886" spans="1:18" s="16" customFormat="1" x14ac:dyDescent="0.25">
      <c r="A3886"/>
      <c r="B3886" s="18"/>
      <c r="D3886"/>
      <c r="E3886"/>
      <c r="F3886"/>
      <c r="G3886"/>
      <c r="H3886"/>
      <c r="I3886"/>
      <c r="J3886"/>
      <c r="K3886"/>
      <c r="L3886"/>
      <c r="M3886"/>
      <c r="N3886"/>
      <c r="O3886"/>
      <c r="P3886"/>
      <c r="Q3886"/>
      <c r="R3886"/>
    </row>
    <row r="3887" spans="1:18" s="16" customFormat="1" x14ac:dyDescent="0.25">
      <c r="A3887"/>
      <c r="B3887" s="18"/>
      <c r="D3887"/>
      <c r="E3887"/>
      <c r="F3887"/>
      <c r="G3887"/>
      <c r="H3887"/>
      <c r="I3887"/>
      <c r="J3887"/>
      <c r="K3887"/>
      <c r="L3887"/>
      <c r="M3887"/>
      <c r="N3887"/>
      <c r="O3887"/>
      <c r="P3887"/>
      <c r="Q3887"/>
      <c r="R3887"/>
    </row>
    <row r="3888" spans="1:18" s="16" customFormat="1" x14ac:dyDescent="0.25">
      <c r="A3888"/>
      <c r="B3888" s="18"/>
      <c r="D3888"/>
      <c r="E3888"/>
      <c r="F3888"/>
      <c r="G3888"/>
      <c r="H3888"/>
      <c r="I3888"/>
      <c r="J3888"/>
      <c r="K3888"/>
      <c r="L3888"/>
      <c r="M3888"/>
      <c r="N3888"/>
      <c r="O3888"/>
      <c r="P3888"/>
      <c r="Q3888"/>
      <c r="R3888"/>
    </row>
    <row r="3889" spans="1:18" s="16" customFormat="1" x14ac:dyDescent="0.25">
      <c r="A3889"/>
      <c r="B3889" s="18"/>
      <c r="D3889"/>
      <c r="E3889"/>
      <c r="F3889"/>
      <c r="G3889"/>
      <c r="H3889"/>
      <c r="I3889"/>
      <c r="J3889"/>
      <c r="K3889"/>
      <c r="L3889"/>
      <c r="M3889"/>
      <c r="N3889"/>
      <c r="O3889"/>
      <c r="P3889"/>
      <c r="Q3889"/>
      <c r="R3889"/>
    </row>
    <row r="3890" spans="1:18" s="16" customFormat="1" x14ac:dyDescent="0.25">
      <c r="A3890"/>
      <c r="B3890" s="18"/>
      <c r="D3890"/>
      <c r="E3890"/>
      <c r="F3890"/>
      <c r="G3890"/>
      <c r="H3890"/>
      <c r="I3890"/>
      <c r="J3890"/>
      <c r="K3890"/>
      <c r="L3890"/>
      <c r="M3890"/>
      <c r="N3890"/>
      <c r="O3890"/>
      <c r="P3890"/>
      <c r="Q3890"/>
      <c r="R3890"/>
    </row>
    <row r="3891" spans="1:18" s="16" customFormat="1" x14ac:dyDescent="0.25">
      <c r="A3891"/>
      <c r="B3891" s="18"/>
      <c r="D3891"/>
      <c r="E3891"/>
      <c r="F3891"/>
      <c r="G3891"/>
      <c r="H3891"/>
      <c r="I3891"/>
      <c r="J3891"/>
      <c r="K3891"/>
      <c r="L3891"/>
      <c r="M3891"/>
      <c r="N3891"/>
      <c r="O3891"/>
      <c r="P3891"/>
      <c r="Q3891"/>
      <c r="R3891"/>
    </row>
    <row r="3892" spans="1:18" s="16" customFormat="1" x14ac:dyDescent="0.25">
      <c r="A3892"/>
      <c r="B3892" s="18"/>
      <c r="D3892"/>
      <c r="E3892"/>
      <c r="F3892"/>
      <c r="G3892"/>
      <c r="H3892"/>
      <c r="I3892"/>
      <c r="J3892"/>
      <c r="K3892"/>
      <c r="L3892"/>
      <c r="M3892"/>
      <c r="N3892"/>
      <c r="O3892"/>
      <c r="P3892"/>
      <c r="Q3892"/>
      <c r="R3892"/>
    </row>
    <row r="3893" spans="1:18" s="16" customFormat="1" x14ac:dyDescent="0.25">
      <c r="A3893"/>
      <c r="B3893" s="18"/>
      <c r="D3893"/>
      <c r="E3893"/>
      <c r="F3893"/>
      <c r="G3893"/>
      <c r="H3893"/>
      <c r="I3893"/>
      <c r="J3893"/>
      <c r="K3893"/>
      <c r="L3893"/>
      <c r="M3893"/>
      <c r="N3893"/>
      <c r="O3893"/>
      <c r="P3893"/>
      <c r="Q3893"/>
      <c r="R3893"/>
    </row>
    <row r="3894" spans="1:18" s="16" customFormat="1" x14ac:dyDescent="0.25">
      <c r="A3894"/>
      <c r="B3894" s="18"/>
      <c r="D3894"/>
      <c r="E3894"/>
      <c r="F3894"/>
      <c r="G3894"/>
      <c r="H3894"/>
      <c r="I3894"/>
      <c r="J3894"/>
      <c r="K3894"/>
      <c r="L3894"/>
      <c r="M3894"/>
      <c r="N3894"/>
      <c r="O3894"/>
      <c r="P3894"/>
      <c r="Q3894"/>
      <c r="R3894"/>
    </row>
    <row r="3895" spans="1:18" s="16" customFormat="1" x14ac:dyDescent="0.25">
      <c r="A3895"/>
      <c r="B3895" s="18"/>
      <c r="D3895"/>
      <c r="E3895"/>
      <c r="F3895"/>
      <c r="G3895"/>
      <c r="H3895"/>
      <c r="I3895"/>
      <c r="J3895"/>
      <c r="K3895"/>
      <c r="L3895"/>
      <c r="M3895"/>
      <c r="N3895"/>
      <c r="O3895"/>
      <c r="P3895"/>
      <c r="Q3895"/>
      <c r="R3895"/>
    </row>
    <row r="3896" spans="1:18" s="16" customFormat="1" x14ac:dyDescent="0.25">
      <c r="A3896"/>
      <c r="B3896" s="18"/>
      <c r="D3896"/>
      <c r="E3896"/>
      <c r="F3896"/>
      <c r="G3896"/>
      <c r="H3896"/>
      <c r="I3896"/>
      <c r="J3896"/>
      <c r="K3896"/>
      <c r="L3896"/>
      <c r="M3896"/>
      <c r="N3896"/>
      <c r="O3896"/>
      <c r="P3896"/>
      <c r="Q3896"/>
      <c r="R3896"/>
    </row>
    <row r="3897" spans="1:18" s="16" customFormat="1" x14ac:dyDescent="0.25">
      <c r="A3897"/>
      <c r="B3897" s="18"/>
      <c r="D3897"/>
      <c r="E3897"/>
      <c r="F3897"/>
      <c r="G3897"/>
      <c r="H3897"/>
      <c r="I3897"/>
      <c r="J3897"/>
      <c r="K3897"/>
      <c r="L3897"/>
      <c r="M3897"/>
      <c r="N3897"/>
      <c r="O3897"/>
      <c r="P3897"/>
      <c r="Q3897"/>
      <c r="R3897"/>
    </row>
    <row r="3898" spans="1:18" s="16" customFormat="1" x14ac:dyDescent="0.25">
      <c r="A3898"/>
      <c r="B3898" s="18"/>
      <c r="D3898"/>
      <c r="E3898"/>
      <c r="F3898"/>
      <c r="G3898"/>
      <c r="H3898"/>
      <c r="I3898"/>
      <c r="J3898"/>
      <c r="K3898"/>
      <c r="L3898"/>
      <c r="M3898"/>
      <c r="N3898"/>
      <c r="O3898"/>
      <c r="P3898"/>
      <c r="Q3898"/>
      <c r="R3898"/>
    </row>
    <row r="3899" spans="1:18" s="16" customFormat="1" x14ac:dyDescent="0.25">
      <c r="A3899"/>
      <c r="B3899" s="18"/>
      <c r="D3899"/>
      <c r="E3899"/>
      <c r="F3899"/>
      <c r="G3899"/>
      <c r="H3899"/>
      <c r="I3899"/>
      <c r="J3899"/>
      <c r="K3899"/>
      <c r="L3899"/>
      <c r="M3899"/>
      <c r="N3899"/>
      <c r="O3899"/>
      <c r="P3899"/>
      <c r="Q3899"/>
      <c r="R3899"/>
    </row>
    <row r="3900" spans="1:18" s="16" customFormat="1" x14ac:dyDescent="0.25">
      <c r="A3900"/>
      <c r="B3900" s="18"/>
      <c r="D3900"/>
      <c r="E3900"/>
      <c r="F3900"/>
      <c r="G3900"/>
      <c r="H3900"/>
      <c r="I3900"/>
      <c r="J3900"/>
      <c r="K3900"/>
      <c r="L3900"/>
      <c r="M3900"/>
      <c r="N3900"/>
      <c r="O3900"/>
      <c r="P3900"/>
      <c r="Q3900"/>
      <c r="R3900"/>
    </row>
    <row r="3901" spans="1:18" s="16" customFormat="1" x14ac:dyDescent="0.25">
      <c r="A3901"/>
      <c r="B3901" s="18"/>
      <c r="D3901"/>
      <c r="E3901"/>
      <c r="F3901"/>
      <c r="G3901"/>
      <c r="H3901"/>
      <c r="I3901"/>
      <c r="J3901"/>
      <c r="K3901"/>
      <c r="L3901"/>
      <c r="M3901"/>
      <c r="N3901"/>
      <c r="O3901"/>
      <c r="P3901"/>
      <c r="Q3901"/>
      <c r="R3901"/>
    </row>
    <row r="3902" spans="1:18" s="16" customFormat="1" x14ac:dyDescent="0.25">
      <c r="A3902"/>
      <c r="B3902" s="18"/>
      <c r="D3902"/>
      <c r="E3902"/>
      <c r="F3902"/>
      <c r="G3902"/>
      <c r="H3902"/>
      <c r="I3902"/>
      <c r="J3902"/>
      <c r="K3902"/>
      <c r="L3902"/>
      <c r="M3902"/>
      <c r="N3902"/>
      <c r="O3902"/>
      <c r="P3902"/>
      <c r="Q3902"/>
      <c r="R3902"/>
    </row>
    <row r="3903" spans="1:18" s="16" customFormat="1" x14ac:dyDescent="0.25">
      <c r="A3903"/>
      <c r="B3903" s="18"/>
      <c r="D3903"/>
      <c r="E3903"/>
      <c r="F3903"/>
      <c r="G3903"/>
      <c r="H3903"/>
      <c r="I3903"/>
      <c r="J3903"/>
      <c r="K3903"/>
      <c r="L3903"/>
      <c r="M3903"/>
      <c r="N3903"/>
      <c r="O3903"/>
      <c r="P3903"/>
      <c r="Q3903"/>
      <c r="R3903"/>
    </row>
    <row r="3904" spans="1:18" s="16" customFormat="1" x14ac:dyDescent="0.25">
      <c r="A3904"/>
      <c r="B3904" s="18"/>
      <c r="D3904"/>
      <c r="E3904"/>
      <c r="F3904"/>
      <c r="G3904"/>
      <c r="H3904"/>
      <c r="I3904"/>
      <c r="J3904"/>
      <c r="K3904"/>
      <c r="L3904"/>
      <c r="M3904"/>
      <c r="N3904"/>
      <c r="O3904"/>
      <c r="P3904"/>
      <c r="Q3904"/>
      <c r="R3904"/>
    </row>
    <row r="3905" spans="1:18" s="16" customFormat="1" x14ac:dyDescent="0.25">
      <c r="A3905"/>
      <c r="B3905" s="18"/>
      <c r="D3905"/>
      <c r="E3905"/>
      <c r="F3905"/>
      <c r="G3905"/>
      <c r="H3905"/>
      <c r="I3905"/>
      <c r="J3905"/>
      <c r="K3905"/>
      <c r="L3905"/>
      <c r="M3905"/>
      <c r="N3905"/>
      <c r="O3905"/>
      <c r="P3905"/>
      <c r="Q3905"/>
      <c r="R3905"/>
    </row>
    <row r="3906" spans="1:18" s="16" customFormat="1" x14ac:dyDescent="0.25">
      <c r="A3906"/>
      <c r="B3906" s="18"/>
      <c r="D3906"/>
      <c r="E3906"/>
      <c r="F3906"/>
      <c r="G3906"/>
      <c r="H3906"/>
      <c r="I3906"/>
      <c r="J3906"/>
      <c r="K3906"/>
      <c r="L3906"/>
      <c r="M3906"/>
      <c r="N3906"/>
      <c r="O3906"/>
      <c r="P3906"/>
      <c r="Q3906"/>
      <c r="R3906"/>
    </row>
    <row r="3907" spans="1:18" s="16" customFormat="1" x14ac:dyDescent="0.25">
      <c r="A3907"/>
      <c r="B3907" s="18"/>
      <c r="D3907"/>
      <c r="E3907"/>
      <c r="F3907"/>
      <c r="G3907"/>
      <c r="H3907"/>
      <c r="I3907"/>
      <c r="J3907"/>
      <c r="K3907"/>
      <c r="L3907"/>
      <c r="M3907"/>
      <c r="N3907"/>
      <c r="O3907"/>
      <c r="P3907"/>
      <c r="Q3907"/>
      <c r="R3907"/>
    </row>
    <row r="3908" spans="1:18" s="16" customFormat="1" x14ac:dyDescent="0.25">
      <c r="A3908"/>
      <c r="B3908" s="18"/>
      <c r="D3908"/>
      <c r="E3908"/>
      <c r="F3908"/>
      <c r="G3908"/>
      <c r="H3908"/>
      <c r="I3908"/>
      <c r="J3908"/>
      <c r="K3908"/>
      <c r="L3908"/>
      <c r="M3908"/>
      <c r="N3908"/>
      <c r="O3908"/>
      <c r="P3908"/>
      <c r="Q3908"/>
      <c r="R3908"/>
    </row>
    <row r="3909" spans="1:18" s="16" customFormat="1" x14ac:dyDescent="0.25">
      <c r="A3909"/>
      <c r="B3909" s="18"/>
      <c r="D3909"/>
      <c r="E3909"/>
      <c r="F3909"/>
      <c r="G3909"/>
      <c r="H3909"/>
      <c r="I3909"/>
      <c r="J3909"/>
      <c r="K3909"/>
      <c r="L3909"/>
      <c r="M3909"/>
      <c r="N3909"/>
      <c r="O3909"/>
      <c r="P3909"/>
      <c r="Q3909"/>
      <c r="R3909"/>
    </row>
    <row r="3910" spans="1:18" s="16" customFormat="1" x14ac:dyDescent="0.25">
      <c r="A3910"/>
      <c r="B3910" s="18"/>
      <c r="D3910"/>
      <c r="E3910"/>
      <c r="F3910"/>
      <c r="G3910"/>
      <c r="H3910"/>
      <c r="I3910"/>
      <c r="J3910"/>
      <c r="K3910"/>
      <c r="L3910"/>
      <c r="M3910"/>
      <c r="N3910"/>
      <c r="O3910"/>
      <c r="P3910"/>
      <c r="Q3910"/>
      <c r="R3910"/>
    </row>
    <row r="3911" spans="1:18" s="16" customFormat="1" x14ac:dyDescent="0.25">
      <c r="A3911"/>
      <c r="B3911" s="18"/>
      <c r="D3911"/>
      <c r="E3911"/>
      <c r="F3911"/>
      <c r="G3911"/>
      <c r="H3911"/>
      <c r="I3911"/>
      <c r="J3911"/>
      <c r="K3911"/>
      <c r="L3911"/>
      <c r="M3911"/>
      <c r="N3911"/>
      <c r="O3911"/>
      <c r="P3911"/>
      <c r="Q3911"/>
      <c r="R3911"/>
    </row>
    <row r="3912" spans="1:18" s="16" customFormat="1" x14ac:dyDescent="0.25">
      <c r="A3912"/>
      <c r="B3912" s="17"/>
      <c r="D3912"/>
      <c r="E3912"/>
      <c r="F3912"/>
      <c r="G3912"/>
      <c r="H3912"/>
      <c r="I3912"/>
      <c r="J3912"/>
      <c r="K3912"/>
      <c r="L3912"/>
      <c r="M3912"/>
      <c r="N3912"/>
      <c r="O3912"/>
      <c r="P3912"/>
      <c r="Q3912"/>
      <c r="R3912"/>
    </row>
    <row r="3913" spans="1:18" s="16" customFormat="1" x14ac:dyDescent="0.25">
      <c r="A3913"/>
      <c r="B3913" s="18"/>
      <c r="D3913"/>
      <c r="E3913"/>
      <c r="F3913"/>
      <c r="G3913"/>
      <c r="H3913"/>
      <c r="I3913"/>
      <c r="J3913"/>
      <c r="K3913"/>
      <c r="L3913"/>
      <c r="M3913"/>
      <c r="N3913"/>
      <c r="O3913"/>
      <c r="P3913"/>
      <c r="Q3913"/>
      <c r="R3913"/>
    </row>
    <row r="3914" spans="1:18" s="16" customFormat="1" x14ac:dyDescent="0.25">
      <c r="A3914"/>
      <c r="B3914" s="18"/>
      <c r="D3914"/>
      <c r="E3914"/>
      <c r="F3914"/>
      <c r="G3914"/>
      <c r="H3914"/>
      <c r="I3914"/>
      <c r="J3914"/>
      <c r="K3914"/>
      <c r="L3914"/>
      <c r="M3914"/>
      <c r="N3914"/>
      <c r="O3914"/>
      <c r="P3914"/>
      <c r="Q3914"/>
      <c r="R3914"/>
    </row>
    <row r="3915" spans="1:18" s="16" customFormat="1" x14ac:dyDescent="0.25">
      <c r="A3915"/>
      <c r="B3915" s="18"/>
      <c r="D3915"/>
      <c r="E3915"/>
      <c r="F3915"/>
      <c r="G3915"/>
      <c r="H3915"/>
      <c r="I3915"/>
      <c r="J3915"/>
      <c r="K3915"/>
      <c r="L3915"/>
      <c r="M3915"/>
      <c r="N3915"/>
      <c r="O3915"/>
      <c r="P3915"/>
      <c r="Q3915"/>
      <c r="R3915"/>
    </row>
    <row r="3916" spans="1:18" s="16" customFormat="1" x14ac:dyDescent="0.25">
      <c r="A3916"/>
      <c r="B3916" s="18"/>
      <c r="D3916"/>
      <c r="E3916"/>
      <c r="F3916"/>
      <c r="G3916"/>
      <c r="H3916"/>
      <c r="I3916"/>
      <c r="J3916"/>
      <c r="K3916"/>
      <c r="L3916"/>
      <c r="M3916"/>
      <c r="N3916"/>
      <c r="O3916"/>
      <c r="P3916"/>
      <c r="Q3916"/>
      <c r="R3916"/>
    </row>
    <row r="3917" spans="1:18" s="16" customFormat="1" x14ac:dyDescent="0.25">
      <c r="A3917"/>
      <c r="B3917" s="18"/>
      <c r="D3917"/>
      <c r="E3917"/>
      <c r="F3917"/>
      <c r="G3917"/>
      <c r="H3917"/>
      <c r="I3917"/>
      <c r="J3917"/>
      <c r="K3917"/>
      <c r="L3917"/>
      <c r="M3917"/>
      <c r="N3917"/>
      <c r="O3917"/>
      <c r="P3917"/>
      <c r="Q3917"/>
      <c r="R3917"/>
    </row>
    <row r="3918" spans="1:18" s="16" customFormat="1" x14ac:dyDescent="0.25">
      <c r="A3918"/>
      <c r="B3918" s="18"/>
      <c r="D3918"/>
      <c r="E3918"/>
      <c r="F3918"/>
      <c r="G3918"/>
      <c r="H3918"/>
      <c r="I3918"/>
      <c r="J3918"/>
      <c r="K3918"/>
      <c r="L3918"/>
      <c r="M3918"/>
      <c r="N3918"/>
      <c r="O3918"/>
      <c r="P3918"/>
      <c r="Q3918"/>
      <c r="R3918"/>
    </row>
    <row r="3919" spans="1:18" s="16" customFormat="1" x14ac:dyDescent="0.25">
      <c r="A3919"/>
      <c r="B3919" s="18"/>
      <c r="D3919"/>
      <c r="E3919"/>
      <c r="F3919"/>
      <c r="G3919"/>
      <c r="H3919"/>
      <c r="I3919"/>
      <c r="J3919"/>
      <c r="K3919"/>
      <c r="L3919"/>
      <c r="M3919"/>
      <c r="N3919"/>
      <c r="O3919"/>
      <c r="P3919"/>
      <c r="Q3919"/>
      <c r="R3919"/>
    </row>
    <row r="3920" spans="1:18" s="16" customFormat="1" x14ac:dyDescent="0.25">
      <c r="A3920"/>
      <c r="B3920" s="18"/>
      <c r="D3920"/>
      <c r="E3920"/>
      <c r="F3920"/>
      <c r="G3920"/>
      <c r="H3920"/>
      <c r="I3920"/>
      <c r="J3920"/>
      <c r="K3920"/>
      <c r="L3920"/>
      <c r="M3920"/>
      <c r="N3920"/>
      <c r="O3920"/>
      <c r="P3920"/>
      <c r="Q3920"/>
      <c r="R3920"/>
    </row>
    <row r="3921" spans="1:18" s="16" customFormat="1" x14ac:dyDescent="0.25">
      <c r="A3921"/>
      <c r="B3921" s="18"/>
      <c r="D3921"/>
      <c r="E3921"/>
      <c r="F3921"/>
      <c r="G3921"/>
      <c r="H3921"/>
      <c r="I3921"/>
      <c r="J3921"/>
      <c r="K3921"/>
      <c r="L3921"/>
      <c r="M3921"/>
      <c r="N3921"/>
      <c r="O3921"/>
      <c r="P3921"/>
      <c r="Q3921"/>
      <c r="R3921"/>
    </row>
    <row r="3922" spans="1:18" s="16" customFormat="1" x14ac:dyDescent="0.25">
      <c r="A3922"/>
      <c r="B3922" s="18"/>
      <c r="D3922"/>
      <c r="E3922"/>
      <c r="F3922"/>
      <c r="G3922"/>
      <c r="H3922"/>
      <c r="I3922"/>
      <c r="J3922"/>
      <c r="K3922"/>
      <c r="L3922"/>
      <c r="M3922"/>
      <c r="N3922"/>
      <c r="O3922"/>
      <c r="P3922"/>
      <c r="Q3922"/>
      <c r="R3922"/>
    </row>
    <row r="3923" spans="1:18" s="16" customFormat="1" x14ac:dyDescent="0.25">
      <c r="A3923"/>
      <c r="B3923" s="18"/>
      <c r="D3923"/>
      <c r="E3923"/>
      <c r="F3923"/>
      <c r="G3923"/>
      <c r="H3923"/>
      <c r="I3923"/>
      <c r="J3923"/>
      <c r="K3923"/>
      <c r="L3923"/>
      <c r="M3923"/>
      <c r="N3923"/>
      <c r="O3923"/>
      <c r="P3923"/>
      <c r="Q3923"/>
      <c r="R3923"/>
    </row>
    <row r="3924" spans="1:18" s="16" customFormat="1" x14ac:dyDescent="0.25">
      <c r="A3924"/>
      <c r="B3924" s="18"/>
      <c r="D3924"/>
      <c r="E3924"/>
      <c r="F3924"/>
      <c r="G3924"/>
      <c r="H3924"/>
      <c r="I3924"/>
      <c r="J3924"/>
      <c r="K3924"/>
      <c r="L3924"/>
      <c r="M3924"/>
      <c r="N3924"/>
      <c r="O3924"/>
      <c r="P3924"/>
      <c r="Q3924"/>
      <c r="R3924"/>
    </row>
    <row r="3925" spans="1:18" s="16" customFormat="1" x14ac:dyDescent="0.25">
      <c r="A3925"/>
      <c r="B3925" s="18"/>
      <c r="D3925"/>
      <c r="E3925"/>
      <c r="F3925"/>
      <c r="G3925"/>
      <c r="H3925"/>
      <c r="I3925"/>
      <c r="J3925"/>
      <c r="K3925"/>
      <c r="L3925"/>
      <c r="M3925"/>
      <c r="N3925"/>
      <c r="O3925"/>
      <c r="P3925"/>
      <c r="Q3925"/>
      <c r="R3925"/>
    </row>
    <row r="3926" spans="1:18" s="16" customFormat="1" x14ac:dyDescent="0.25">
      <c r="A3926"/>
      <c r="B3926" s="18"/>
      <c r="D3926"/>
      <c r="E3926"/>
      <c r="F3926"/>
      <c r="G3926"/>
      <c r="H3926"/>
      <c r="I3926"/>
      <c r="J3926"/>
      <c r="K3926"/>
      <c r="L3926"/>
      <c r="M3926"/>
      <c r="N3926"/>
      <c r="O3926"/>
      <c r="P3926"/>
      <c r="Q3926"/>
      <c r="R3926"/>
    </row>
    <row r="3927" spans="1:18" s="16" customFormat="1" x14ac:dyDescent="0.25">
      <c r="A3927"/>
      <c r="B3927" s="18"/>
      <c r="D3927"/>
      <c r="E3927"/>
      <c r="F3927"/>
      <c r="G3927"/>
      <c r="H3927"/>
      <c r="I3927"/>
      <c r="J3927"/>
      <c r="K3927"/>
      <c r="L3927"/>
      <c r="M3927"/>
      <c r="N3927"/>
      <c r="O3927"/>
      <c r="P3927"/>
      <c r="Q3927"/>
      <c r="R3927"/>
    </row>
    <row r="3928" spans="1:18" s="16" customFormat="1" x14ac:dyDescent="0.25">
      <c r="A3928"/>
      <c r="B3928" s="18"/>
      <c r="D3928"/>
      <c r="E3928"/>
      <c r="F3928"/>
      <c r="G3928"/>
      <c r="H3928"/>
      <c r="I3928"/>
      <c r="J3928"/>
      <c r="K3928"/>
      <c r="L3928"/>
      <c r="M3928"/>
      <c r="N3928"/>
      <c r="O3928"/>
      <c r="P3928"/>
      <c r="Q3928"/>
      <c r="R3928"/>
    </row>
    <row r="3929" spans="1:18" s="16" customFormat="1" x14ac:dyDescent="0.25">
      <c r="A3929"/>
      <c r="B3929" s="18"/>
      <c r="D3929"/>
      <c r="E3929"/>
      <c r="F3929"/>
      <c r="G3929"/>
      <c r="H3929"/>
      <c r="I3929"/>
      <c r="J3929"/>
      <c r="K3929"/>
      <c r="L3929"/>
      <c r="M3929"/>
      <c r="N3929"/>
      <c r="O3929"/>
      <c r="P3929"/>
      <c r="Q3929"/>
      <c r="R3929"/>
    </row>
    <row r="3930" spans="1:18" s="16" customFormat="1" x14ac:dyDescent="0.25">
      <c r="A3930"/>
      <c r="B3930" s="18"/>
      <c r="D3930"/>
      <c r="E3930"/>
      <c r="F3930"/>
      <c r="G3930"/>
      <c r="H3930"/>
      <c r="I3930"/>
      <c r="J3930"/>
      <c r="K3930"/>
      <c r="L3930"/>
      <c r="M3930"/>
      <c r="N3930"/>
      <c r="O3930"/>
      <c r="P3930"/>
      <c r="Q3930"/>
      <c r="R3930"/>
    </row>
    <row r="3931" spans="1:18" s="16" customFormat="1" x14ac:dyDescent="0.25">
      <c r="A3931"/>
      <c r="B3931" s="18"/>
      <c r="D3931"/>
      <c r="E3931"/>
      <c r="F3931"/>
      <c r="G3931"/>
      <c r="H3931"/>
      <c r="I3931"/>
      <c r="J3931"/>
      <c r="K3931"/>
      <c r="L3931"/>
      <c r="M3931"/>
      <c r="N3931"/>
      <c r="O3931"/>
      <c r="P3931"/>
      <c r="Q3931"/>
      <c r="R3931"/>
    </row>
    <row r="3932" spans="1:18" s="16" customFormat="1" x14ac:dyDescent="0.25">
      <c r="A3932"/>
      <c r="B3932" s="18"/>
      <c r="D3932"/>
      <c r="E3932"/>
      <c r="F3932"/>
      <c r="G3932"/>
      <c r="H3932"/>
      <c r="I3932"/>
      <c r="J3932"/>
      <c r="K3932"/>
      <c r="L3932"/>
      <c r="M3932"/>
      <c r="N3932"/>
      <c r="O3932"/>
      <c r="P3932"/>
      <c r="Q3932"/>
      <c r="R3932"/>
    </row>
    <row r="3933" spans="1:18" s="16" customFormat="1" x14ac:dyDescent="0.25">
      <c r="A3933"/>
      <c r="B3933" s="18"/>
      <c r="D3933"/>
      <c r="E3933"/>
      <c r="F3933"/>
      <c r="G3933"/>
      <c r="H3933"/>
      <c r="I3933"/>
      <c r="J3933"/>
      <c r="K3933"/>
      <c r="L3933"/>
      <c r="M3933"/>
      <c r="N3933"/>
      <c r="O3933"/>
      <c r="P3933"/>
      <c r="Q3933"/>
      <c r="R3933"/>
    </row>
    <row r="3934" spans="1:18" s="16" customFormat="1" x14ac:dyDescent="0.25">
      <c r="A3934"/>
      <c r="B3934" s="18"/>
      <c r="D3934"/>
      <c r="E3934"/>
      <c r="F3934"/>
      <c r="G3934"/>
      <c r="H3934"/>
      <c r="I3934"/>
      <c r="J3934"/>
      <c r="K3934"/>
      <c r="L3934"/>
      <c r="M3934"/>
      <c r="N3934"/>
      <c r="O3934"/>
      <c r="P3934"/>
      <c r="Q3934"/>
      <c r="R3934"/>
    </row>
    <row r="3935" spans="1:18" s="16" customFormat="1" x14ac:dyDescent="0.25">
      <c r="A3935"/>
      <c r="B3935" s="18"/>
      <c r="D3935"/>
      <c r="E3935"/>
      <c r="F3935"/>
      <c r="G3935"/>
      <c r="H3935"/>
      <c r="I3935"/>
      <c r="J3935"/>
      <c r="K3935"/>
      <c r="L3935"/>
      <c r="M3935"/>
      <c r="N3935"/>
      <c r="O3935"/>
      <c r="P3935"/>
      <c r="Q3935"/>
      <c r="R3935"/>
    </row>
    <row r="3936" spans="1:18" s="16" customFormat="1" x14ac:dyDescent="0.25">
      <c r="A3936"/>
      <c r="B3936" s="18"/>
      <c r="D3936"/>
      <c r="E3936"/>
      <c r="F3936"/>
      <c r="G3936"/>
      <c r="H3936"/>
      <c r="I3936"/>
      <c r="J3936"/>
      <c r="K3936"/>
      <c r="L3936"/>
      <c r="M3936"/>
      <c r="N3936"/>
      <c r="O3936"/>
      <c r="P3936"/>
      <c r="Q3936"/>
      <c r="R3936"/>
    </row>
    <row r="3937" spans="1:18" s="16" customFormat="1" x14ac:dyDescent="0.25">
      <c r="A3937"/>
      <c r="B3937" s="18"/>
      <c r="D3937"/>
      <c r="E3937"/>
      <c r="F3937"/>
      <c r="G3937"/>
      <c r="H3937"/>
      <c r="I3937"/>
      <c r="J3937"/>
      <c r="K3937"/>
      <c r="L3937"/>
      <c r="M3937"/>
      <c r="N3937"/>
      <c r="O3937"/>
      <c r="P3937"/>
      <c r="Q3937"/>
      <c r="R3937"/>
    </row>
    <row r="3938" spans="1:18" s="16" customFormat="1" x14ac:dyDescent="0.25">
      <c r="A3938"/>
      <c r="B3938" s="18"/>
      <c r="D3938"/>
      <c r="E3938"/>
      <c r="F3938"/>
      <c r="G3938"/>
      <c r="H3938"/>
      <c r="I3938"/>
      <c r="J3938"/>
      <c r="K3938"/>
      <c r="L3938"/>
      <c r="M3938"/>
      <c r="N3938"/>
      <c r="O3938"/>
      <c r="P3938"/>
      <c r="Q3938"/>
      <c r="R3938"/>
    </row>
    <row r="3939" spans="1:18" s="16" customFormat="1" x14ac:dyDescent="0.25">
      <c r="A3939"/>
      <c r="B3939" s="18"/>
      <c r="D3939"/>
      <c r="E3939"/>
      <c r="F3939"/>
      <c r="G3939"/>
      <c r="H3939"/>
      <c r="I3939"/>
      <c r="J3939"/>
      <c r="K3939"/>
      <c r="L3939"/>
      <c r="M3939"/>
      <c r="N3939"/>
      <c r="O3939"/>
      <c r="P3939"/>
      <c r="Q3939"/>
      <c r="R3939"/>
    </row>
    <row r="3940" spans="1:18" s="16" customFormat="1" x14ac:dyDescent="0.25">
      <c r="A3940"/>
      <c r="B3940" s="18"/>
      <c r="D3940"/>
      <c r="E3940"/>
      <c r="F3940"/>
      <c r="G3940"/>
      <c r="H3940"/>
      <c r="I3940"/>
      <c r="J3940"/>
      <c r="K3940"/>
      <c r="L3940"/>
      <c r="M3940"/>
      <c r="N3940"/>
      <c r="O3940"/>
      <c r="P3940"/>
      <c r="Q3940"/>
      <c r="R3940"/>
    </row>
    <row r="3941" spans="1:18" s="16" customFormat="1" x14ac:dyDescent="0.25">
      <c r="A3941"/>
      <c r="B3941" s="18"/>
      <c r="D3941"/>
      <c r="E3941"/>
      <c r="F3941"/>
      <c r="G3941"/>
      <c r="H3941"/>
      <c r="I3941"/>
      <c r="J3941"/>
      <c r="K3941"/>
      <c r="L3941"/>
      <c r="M3941"/>
      <c r="N3941"/>
      <c r="O3941"/>
      <c r="P3941"/>
      <c r="Q3941"/>
      <c r="R3941"/>
    </row>
    <row r="3942" spans="1:18" s="16" customFormat="1" x14ac:dyDescent="0.25">
      <c r="A3942"/>
      <c r="B3942" s="18"/>
      <c r="D3942"/>
      <c r="E3942"/>
      <c r="F3942"/>
      <c r="G3942"/>
      <c r="H3942"/>
      <c r="I3942"/>
      <c r="J3942"/>
      <c r="K3942"/>
      <c r="L3942"/>
      <c r="M3942"/>
      <c r="N3942"/>
      <c r="O3942"/>
      <c r="P3942"/>
      <c r="Q3942"/>
      <c r="R3942"/>
    </row>
    <row r="3943" spans="1:18" s="16" customFormat="1" x14ac:dyDescent="0.25">
      <c r="A3943"/>
      <c r="B3943" s="18"/>
      <c r="D3943"/>
      <c r="E3943"/>
      <c r="F3943"/>
      <c r="G3943"/>
      <c r="H3943"/>
      <c r="I3943"/>
      <c r="J3943"/>
      <c r="K3943"/>
      <c r="L3943"/>
      <c r="M3943"/>
      <c r="N3943"/>
      <c r="O3943"/>
      <c r="P3943"/>
      <c r="Q3943"/>
      <c r="R3943"/>
    </row>
    <row r="3944" spans="1:18" s="16" customFormat="1" x14ac:dyDescent="0.25">
      <c r="A3944"/>
      <c r="B3944" s="18"/>
      <c r="D3944"/>
      <c r="E3944"/>
      <c r="F3944"/>
      <c r="G3944"/>
      <c r="H3944"/>
      <c r="I3944"/>
      <c r="J3944"/>
      <c r="K3944"/>
      <c r="L3944"/>
      <c r="M3944"/>
      <c r="N3944"/>
      <c r="O3944"/>
      <c r="P3944"/>
      <c r="Q3944"/>
      <c r="R3944"/>
    </row>
    <row r="3945" spans="1:18" s="16" customFormat="1" x14ac:dyDescent="0.25">
      <c r="A3945"/>
      <c r="B3945" s="18"/>
      <c r="D3945"/>
      <c r="E3945"/>
      <c r="F3945"/>
      <c r="G3945"/>
      <c r="H3945"/>
      <c r="I3945"/>
      <c r="J3945"/>
      <c r="K3945"/>
      <c r="L3945"/>
      <c r="M3945"/>
      <c r="N3945"/>
      <c r="O3945"/>
      <c r="P3945"/>
      <c r="Q3945"/>
      <c r="R3945"/>
    </row>
    <row r="3946" spans="1:18" s="16" customFormat="1" x14ac:dyDescent="0.25">
      <c r="A3946"/>
      <c r="B3946" s="18"/>
      <c r="D3946"/>
      <c r="E3946"/>
      <c r="F3946"/>
      <c r="G3946"/>
      <c r="H3946"/>
      <c r="I3946"/>
      <c r="J3946"/>
      <c r="K3946"/>
      <c r="L3946"/>
      <c r="M3946"/>
      <c r="N3946"/>
      <c r="O3946"/>
      <c r="P3946"/>
      <c r="Q3946"/>
      <c r="R3946"/>
    </row>
    <row r="3947" spans="1:18" s="16" customFormat="1" x14ac:dyDescent="0.25">
      <c r="A3947"/>
      <c r="B3947" s="18"/>
      <c r="D3947"/>
      <c r="E3947"/>
      <c r="F3947"/>
      <c r="G3947"/>
      <c r="H3947"/>
      <c r="I3947"/>
      <c r="J3947"/>
      <c r="K3947"/>
      <c r="L3947"/>
      <c r="M3947"/>
      <c r="N3947"/>
      <c r="O3947"/>
      <c r="P3947"/>
      <c r="Q3947"/>
      <c r="R3947"/>
    </row>
    <row r="3948" spans="1:18" s="16" customFormat="1" x14ac:dyDescent="0.25">
      <c r="A3948"/>
      <c r="B3948" s="18"/>
      <c r="D3948"/>
      <c r="E3948"/>
      <c r="F3948"/>
      <c r="G3948"/>
      <c r="H3948"/>
      <c r="I3948"/>
      <c r="J3948"/>
      <c r="K3948"/>
      <c r="L3948"/>
      <c r="M3948"/>
      <c r="N3948"/>
      <c r="O3948"/>
      <c r="P3948"/>
      <c r="Q3948"/>
      <c r="R3948"/>
    </row>
    <row r="3949" spans="1:18" s="16" customFormat="1" x14ac:dyDescent="0.25">
      <c r="A3949"/>
      <c r="B3949" s="18"/>
      <c r="D3949"/>
      <c r="E3949"/>
      <c r="F3949"/>
      <c r="G3949"/>
      <c r="H3949"/>
      <c r="I3949"/>
      <c r="J3949"/>
      <c r="K3949"/>
      <c r="L3949"/>
      <c r="M3949"/>
      <c r="N3949"/>
      <c r="O3949"/>
      <c r="P3949"/>
      <c r="Q3949"/>
      <c r="R3949"/>
    </row>
    <row r="3950" spans="1:18" s="16" customFormat="1" x14ac:dyDescent="0.25">
      <c r="A3950"/>
      <c r="B3950" s="18"/>
      <c r="D3950"/>
      <c r="E3950"/>
      <c r="F3950"/>
      <c r="G3950"/>
      <c r="H3950"/>
      <c r="I3950"/>
      <c r="J3950"/>
      <c r="K3950"/>
      <c r="L3950"/>
      <c r="M3950"/>
      <c r="N3950"/>
      <c r="O3950"/>
      <c r="P3950"/>
      <c r="Q3950"/>
      <c r="R3950"/>
    </row>
    <row r="3951" spans="1:18" s="16" customFormat="1" x14ac:dyDescent="0.25">
      <c r="A3951"/>
      <c r="B3951" s="18"/>
      <c r="D3951"/>
      <c r="E3951"/>
      <c r="F3951"/>
      <c r="G3951"/>
      <c r="H3951"/>
      <c r="I3951"/>
      <c r="J3951"/>
      <c r="K3951"/>
      <c r="L3951"/>
      <c r="M3951"/>
      <c r="N3951"/>
      <c r="O3951"/>
      <c r="P3951"/>
      <c r="Q3951"/>
      <c r="R3951"/>
    </row>
    <row r="3952" spans="1:18" s="16" customFormat="1" x14ac:dyDescent="0.25">
      <c r="A3952"/>
      <c r="B3952" s="18"/>
      <c r="D3952"/>
      <c r="E3952"/>
      <c r="F3952"/>
      <c r="G3952"/>
      <c r="H3952"/>
      <c r="I3952"/>
      <c r="J3952"/>
      <c r="K3952"/>
      <c r="L3952"/>
      <c r="M3952"/>
      <c r="N3952"/>
      <c r="O3952"/>
      <c r="P3952"/>
      <c r="Q3952"/>
      <c r="R3952"/>
    </row>
    <row r="3953" spans="1:18" s="16" customFormat="1" x14ac:dyDescent="0.25">
      <c r="A3953"/>
      <c r="B3953" s="18"/>
      <c r="D3953"/>
      <c r="E3953"/>
      <c r="F3953"/>
      <c r="G3953"/>
      <c r="H3953"/>
      <c r="I3953"/>
      <c r="J3953"/>
      <c r="K3953"/>
      <c r="L3953"/>
      <c r="M3953"/>
      <c r="N3953"/>
      <c r="O3953"/>
      <c r="P3953"/>
      <c r="Q3953"/>
      <c r="R3953"/>
    </row>
    <row r="3954" spans="1:18" s="16" customFormat="1" x14ac:dyDescent="0.25">
      <c r="A3954"/>
      <c r="B3954" s="18"/>
      <c r="D3954"/>
      <c r="E3954"/>
      <c r="F3954"/>
      <c r="G3954"/>
      <c r="H3954"/>
      <c r="I3954"/>
      <c r="J3954"/>
      <c r="K3954"/>
      <c r="L3954"/>
      <c r="M3954"/>
      <c r="N3954"/>
      <c r="O3954"/>
      <c r="P3954"/>
      <c r="Q3954"/>
      <c r="R3954"/>
    </row>
    <row r="3955" spans="1:18" s="16" customFormat="1" x14ac:dyDescent="0.25">
      <c r="A3955"/>
      <c r="B3955" s="18"/>
      <c r="D3955"/>
      <c r="E3955"/>
      <c r="F3955"/>
      <c r="G3955"/>
      <c r="H3955"/>
      <c r="I3955"/>
      <c r="J3955"/>
      <c r="K3955"/>
      <c r="L3955"/>
      <c r="M3955"/>
      <c r="N3955"/>
      <c r="O3955"/>
      <c r="P3955"/>
      <c r="Q3955"/>
      <c r="R3955"/>
    </row>
    <row r="3956" spans="1:18" s="16" customFormat="1" x14ac:dyDescent="0.25">
      <c r="A3956"/>
      <c r="B3956" s="18"/>
      <c r="D3956"/>
      <c r="E3956"/>
      <c r="F3956"/>
      <c r="G3956"/>
      <c r="H3956"/>
      <c r="I3956"/>
      <c r="J3956"/>
      <c r="K3956"/>
      <c r="L3956"/>
      <c r="M3956"/>
      <c r="N3956"/>
      <c r="O3956"/>
      <c r="P3956"/>
      <c r="Q3956"/>
      <c r="R3956"/>
    </row>
    <row r="3957" spans="1:18" s="16" customFormat="1" x14ac:dyDescent="0.25">
      <c r="A3957"/>
      <c r="B3957" s="18"/>
      <c r="D3957"/>
      <c r="E3957"/>
      <c r="F3957"/>
      <c r="G3957"/>
      <c r="H3957"/>
      <c r="I3957"/>
      <c r="J3957"/>
      <c r="K3957"/>
      <c r="L3957"/>
      <c r="M3957"/>
      <c r="N3957"/>
      <c r="O3957"/>
      <c r="P3957"/>
      <c r="Q3957"/>
      <c r="R3957"/>
    </row>
    <row r="3958" spans="1:18" s="16" customFormat="1" x14ac:dyDescent="0.25">
      <c r="A3958"/>
      <c r="B3958" s="18"/>
      <c r="D3958"/>
      <c r="E3958"/>
      <c r="F3958"/>
      <c r="G3958"/>
      <c r="H3958"/>
      <c r="I3958"/>
      <c r="J3958"/>
      <c r="K3958"/>
      <c r="L3958"/>
      <c r="M3958"/>
      <c r="N3958"/>
      <c r="O3958"/>
      <c r="P3958"/>
      <c r="Q3958"/>
      <c r="R3958"/>
    </row>
    <row r="3959" spans="1:18" s="16" customFormat="1" x14ac:dyDescent="0.25">
      <c r="A3959"/>
      <c r="B3959" s="18"/>
      <c r="D3959"/>
      <c r="E3959"/>
      <c r="F3959"/>
      <c r="G3959"/>
      <c r="H3959"/>
      <c r="I3959"/>
      <c r="J3959"/>
      <c r="K3959"/>
      <c r="L3959"/>
      <c r="M3959"/>
      <c r="N3959"/>
      <c r="O3959"/>
      <c r="P3959"/>
      <c r="Q3959"/>
      <c r="R3959"/>
    </row>
    <row r="3960" spans="1:18" s="16" customFormat="1" x14ac:dyDescent="0.25">
      <c r="A3960"/>
      <c r="B3960" s="18"/>
      <c r="D3960"/>
      <c r="E3960"/>
      <c r="F3960"/>
      <c r="G3960"/>
      <c r="H3960"/>
      <c r="I3960"/>
      <c r="J3960"/>
      <c r="K3960"/>
      <c r="L3960"/>
      <c r="M3960"/>
      <c r="N3960"/>
      <c r="O3960"/>
      <c r="P3960"/>
      <c r="Q3960"/>
      <c r="R3960"/>
    </row>
    <row r="3961" spans="1:18" s="16" customFormat="1" x14ac:dyDescent="0.25">
      <c r="A3961"/>
      <c r="B3961" s="18"/>
      <c r="D3961"/>
      <c r="E3961"/>
      <c r="F3961"/>
      <c r="G3961"/>
      <c r="H3961"/>
      <c r="I3961"/>
      <c r="J3961"/>
      <c r="K3961"/>
      <c r="L3961"/>
      <c r="M3961"/>
      <c r="N3961"/>
      <c r="O3961"/>
      <c r="P3961"/>
      <c r="Q3961"/>
      <c r="R3961"/>
    </row>
    <row r="3962" spans="1:18" s="16" customFormat="1" x14ac:dyDescent="0.25">
      <c r="A3962"/>
      <c r="B3962" s="17"/>
      <c r="D3962"/>
      <c r="E3962"/>
      <c r="F3962"/>
      <c r="G3962"/>
      <c r="H3962"/>
      <c r="I3962"/>
      <c r="J3962"/>
      <c r="K3962"/>
      <c r="L3962"/>
      <c r="M3962"/>
      <c r="N3962"/>
      <c r="O3962"/>
      <c r="P3962"/>
      <c r="Q3962"/>
      <c r="R3962"/>
    </row>
    <row r="3963" spans="1:18" s="16" customFormat="1" x14ac:dyDescent="0.25">
      <c r="A3963"/>
      <c r="B3963" s="18"/>
      <c r="D3963"/>
      <c r="E3963"/>
      <c r="F3963"/>
      <c r="G3963"/>
      <c r="H3963"/>
      <c r="I3963"/>
      <c r="J3963"/>
      <c r="K3963"/>
      <c r="L3963"/>
      <c r="M3963"/>
      <c r="N3963"/>
      <c r="O3963"/>
      <c r="P3963"/>
      <c r="Q3963"/>
      <c r="R3963"/>
    </row>
    <row r="3964" spans="1:18" s="16" customFormat="1" x14ac:dyDescent="0.25">
      <c r="A3964"/>
      <c r="B3964" s="18"/>
      <c r="D3964"/>
      <c r="E3964"/>
      <c r="F3964"/>
      <c r="G3964"/>
      <c r="H3964"/>
      <c r="I3964"/>
      <c r="J3964"/>
      <c r="K3964"/>
      <c r="L3964"/>
      <c r="M3964"/>
      <c r="N3964"/>
      <c r="O3964"/>
      <c r="P3964"/>
      <c r="Q3964"/>
      <c r="R3964"/>
    </row>
    <row r="3965" spans="1:18" s="16" customFormat="1" x14ac:dyDescent="0.25">
      <c r="A3965"/>
      <c r="B3965" s="18"/>
      <c r="D3965"/>
      <c r="E3965"/>
      <c r="F3965"/>
      <c r="G3965"/>
      <c r="H3965"/>
      <c r="I3965"/>
      <c r="J3965"/>
      <c r="K3965"/>
      <c r="L3965"/>
      <c r="M3965"/>
      <c r="N3965"/>
      <c r="O3965"/>
      <c r="P3965"/>
      <c r="Q3965"/>
      <c r="R3965"/>
    </row>
    <row r="3966" spans="1:18" s="16" customFormat="1" x14ac:dyDescent="0.25">
      <c r="A3966"/>
      <c r="B3966" s="18"/>
      <c r="D3966"/>
      <c r="E3966"/>
      <c r="F3966"/>
      <c r="G3966"/>
      <c r="H3966"/>
      <c r="I3966"/>
      <c r="J3966"/>
      <c r="K3966"/>
      <c r="L3966"/>
      <c r="M3966"/>
      <c r="N3966"/>
      <c r="O3966"/>
      <c r="P3966"/>
      <c r="Q3966"/>
      <c r="R3966"/>
    </row>
    <row r="3967" spans="1:18" s="16" customFormat="1" x14ac:dyDescent="0.25">
      <c r="A3967"/>
      <c r="B3967" s="18"/>
      <c r="D3967"/>
      <c r="E3967"/>
      <c r="F3967"/>
      <c r="G3967"/>
      <c r="H3967"/>
      <c r="I3967"/>
      <c r="J3967"/>
      <c r="K3967"/>
      <c r="L3967"/>
      <c r="M3967"/>
      <c r="N3967"/>
      <c r="O3967"/>
      <c r="P3967"/>
      <c r="Q3967"/>
      <c r="R3967"/>
    </row>
    <row r="3968" spans="1:18" s="16" customFormat="1" x14ac:dyDescent="0.25">
      <c r="A3968"/>
      <c r="B3968" s="18"/>
      <c r="D3968"/>
      <c r="E3968"/>
      <c r="F3968"/>
      <c r="G3968"/>
      <c r="H3968"/>
      <c r="I3968"/>
      <c r="J3968"/>
      <c r="K3968"/>
      <c r="L3968"/>
      <c r="M3968"/>
      <c r="N3968"/>
      <c r="O3968"/>
      <c r="P3968"/>
      <c r="Q3968"/>
      <c r="R3968"/>
    </row>
    <row r="3969" spans="1:18" s="16" customFormat="1" x14ac:dyDescent="0.25">
      <c r="A3969"/>
      <c r="B3969" s="18"/>
      <c r="D3969"/>
      <c r="E3969"/>
      <c r="F3969"/>
      <c r="G3969"/>
      <c r="H3969"/>
      <c r="I3969"/>
      <c r="J3969"/>
      <c r="K3969"/>
      <c r="L3969"/>
      <c r="M3969"/>
      <c r="N3969"/>
      <c r="O3969"/>
      <c r="P3969"/>
      <c r="Q3969"/>
      <c r="R3969"/>
    </row>
    <row r="3970" spans="1:18" s="16" customFormat="1" x14ac:dyDescent="0.25">
      <c r="A3970"/>
      <c r="B3970" s="18"/>
      <c r="D3970"/>
      <c r="E3970"/>
      <c r="F3970"/>
      <c r="G3970"/>
      <c r="H3970"/>
      <c r="I3970"/>
      <c r="J3970"/>
      <c r="K3970"/>
      <c r="L3970"/>
      <c r="M3970"/>
      <c r="N3970"/>
      <c r="O3970"/>
      <c r="P3970"/>
      <c r="Q3970"/>
      <c r="R3970"/>
    </row>
    <row r="3971" spans="1:18" s="16" customFormat="1" x14ac:dyDescent="0.25">
      <c r="A3971"/>
      <c r="B3971" s="18"/>
      <c r="D3971"/>
      <c r="E3971"/>
      <c r="F3971"/>
      <c r="G3971"/>
      <c r="H3971"/>
      <c r="I3971"/>
      <c r="J3971"/>
      <c r="K3971"/>
      <c r="L3971"/>
      <c r="M3971"/>
      <c r="N3971"/>
      <c r="O3971"/>
      <c r="P3971"/>
      <c r="Q3971"/>
      <c r="R3971"/>
    </row>
    <row r="3972" spans="1:18" s="16" customFormat="1" x14ac:dyDescent="0.25">
      <c r="A3972"/>
      <c r="B3972" s="18"/>
      <c r="D3972"/>
      <c r="E3972"/>
      <c r="F3972"/>
      <c r="G3972"/>
      <c r="H3972"/>
      <c r="I3972"/>
      <c r="J3972"/>
      <c r="K3972"/>
      <c r="L3972"/>
      <c r="M3972"/>
      <c r="N3972"/>
      <c r="O3972"/>
      <c r="P3972"/>
      <c r="Q3972"/>
      <c r="R3972"/>
    </row>
    <row r="3973" spans="1:18" s="16" customFormat="1" x14ac:dyDescent="0.25">
      <c r="A3973"/>
      <c r="B3973" s="18"/>
      <c r="D3973"/>
      <c r="E3973"/>
      <c r="F3973"/>
      <c r="G3973"/>
      <c r="H3973"/>
      <c r="I3973"/>
      <c r="J3973"/>
      <c r="K3973"/>
      <c r="L3973"/>
      <c r="M3973"/>
      <c r="N3973"/>
      <c r="O3973"/>
      <c r="P3973"/>
      <c r="Q3973"/>
      <c r="R3973"/>
    </row>
    <row r="3974" spans="1:18" s="16" customFormat="1" x14ac:dyDescent="0.25">
      <c r="A3974"/>
      <c r="B3974" s="18"/>
      <c r="D3974"/>
      <c r="E3974"/>
      <c r="F3974"/>
      <c r="G3974"/>
      <c r="H3974"/>
      <c r="I3974"/>
      <c r="J3974"/>
      <c r="K3974"/>
      <c r="L3974"/>
      <c r="M3974"/>
      <c r="N3974"/>
      <c r="O3974"/>
      <c r="P3974"/>
      <c r="Q3974"/>
      <c r="R3974"/>
    </row>
    <row r="3975" spans="1:18" s="16" customFormat="1" x14ac:dyDescent="0.25">
      <c r="A3975"/>
      <c r="B3975" s="18"/>
      <c r="D3975"/>
      <c r="E3975"/>
      <c r="F3975"/>
      <c r="G3975"/>
      <c r="H3975"/>
      <c r="I3975"/>
      <c r="J3975"/>
      <c r="K3975"/>
      <c r="L3975"/>
      <c r="M3975"/>
      <c r="N3975"/>
      <c r="O3975"/>
      <c r="P3975"/>
      <c r="Q3975"/>
      <c r="R3975"/>
    </row>
    <row r="3976" spans="1:18" s="16" customFormat="1" x14ac:dyDescent="0.25">
      <c r="A3976"/>
      <c r="B3976" s="18"/>
      <c r="D3976"/>
      <c r="E3976"/>
      <c r="F3976"/>
      <c r="G3976"/>
      <c r="H3976"/>
      <c r="I3976"/>
      <c r="J3976"/>
      <c r="K3976"/>
      <c r="L3976"/>
      <c r="M3976"/>
      <c r="N3976"/>
      <c r="O3976"/>
      <c r="P3976"/>
      <c r="Q3976"/>
      <c r="R3976"/>
    </row>
    <row r="3977" spans="1:18" s="16" customFormat="1" x14ac:dyDescent="0.25">
      <c r="A3977"/>
      <c r="B3977" s="18"/>
      <c r="D3977"/>
      <c r="E3977"/>
      <c r="F3977"/>
      <c r="G3977"/>
      <c r="H3977"/>
      <c r="I3977"/>
      <c r="J3977"/>
      <c r="K3977"/>
      <c r="L3977"/>
      <c r="M3977"/>
      <c r="N3977"/>
      <c r="O3977"/>
      <c r="P3977"/>
      <c r="Q3977"/>
      <c r="R3977"/>
    </row>
    <row r="3978" spans="1:18" s="16" customFormat="1" x14ac:dyDescent="0.25">
      <c r="A3978"/>
      <c r="B3978" s="18"/>
      <c r="D3978"/>
      <c r="E3978"/>
      <c r="F3978"/>
      <c r="G3978"/>
      <c r="H3978"/>
      <c r="I3978"/>
      <c r="J3978"/>
      <c r="K3978"/>
      <c r="L3978"/>
      <c r="M3978"/>
      <c r="N3978"/>
      <c r="O3978"/>
      <c r="P3978"/>
      <c r="Q3978"/>
      <c r="R3978"/>
    </row>
    <row r="3979" spans="1:18" s="16" customFormat="1" x14ac:dyDescent="0.25">
      <c r="A3979"/>
      <c r="B3979" s="18"/>
      <c r="D3979"/>
      <c r="E3979"/>
      <c r="F3979"/>
      <c r="G3979"/>
      <c r="H3979"/>
      <c r="I3979"/>
      <c r="J3979"/>
      <c r="K3979"/>
      <c r="L3979"/>
      <c r="M3979"/>
      <c r="N3979"/>
      <c r="O3979"/>
      <c r="P3979"/>
      <c r="Q3979"/>
      <c r="R3979"/>
    </row>
    <row r="3980" spans="1:18" s="16" customFormat="1" x14ac:dyDescent="0.25">
      <c r="A3980"/>
      <c r="B3980" s="18"/>
      <c r="D3980"/>
      <c r="E3980"/>
      <c r="F3980"/>
      <c r="G3980"/>
      <c r="H3980"/>
      <c r="I3980"/>
      <c r="J3980"/>
      <c r="K3980"/>
      <c r="L3980"/>
      <c r="M3980"/>
      <c r="N3980"/>
      <c r="O3980"/>
      <c r="P3980"/>
      <c r="Q3980"/>
      <c r="R3980"/>
    </row>
    <row r="3981" spans="1:18" s="16" customFormat="1" x14ac:dyDescent="0.25">
      <c r="A3981"/>
      <c r="B3981" s="18"/>
      <c r="D3981"/>
      <c r="E3981"/>
      <c r="F3981"/>
      <c r="G3981"/>
      <c r="H3981"/>
      <c r="I3981"/>
      <c r="J3981"/>
      <c r="K3981"/>
      <c r="L3981"/>
      <c r="M3981"/>
      <c r="N3981"/>
      <c r="O3981"/>
      <c r="P3981"/>
      <c r="Q3981"/>
      <c r="R3981"/>
    </row>
    <row r="3982" spans="1:18" s="16" customFormat="1" x14ac:dyDescent="0.25">
      <c r="A3982"/>
      <c r="B3982" s="18"/>
      <c r="D3982"/>
      <c r="E3982"/>
      <c r="F3982"/>
      <c r="G3982"/>
      <c r="H3982"/>
      <c r="I3982"/>
      <c r="J3982"/>
      <c r="K3982"/>
      <c r="L3982"/>
      <c r="M3982"/>
      <c r="N3982"/>
      <c r="O3982"/>
      <c r="P3982"/>
      <c r="Q3982"/>
      <c r="R3982"/>
    </row>
    <row r="3983" spans="1:18" s="16" customFormat="1" x14ac:dyDescent="0.25">
      <c r="A3983"/>
      <c r="B3983" s="18"/>
      <c r="D3983"/>
      <c r="E3983"/>
      <c r="F3983"/>
      <c r="G3983"/>
      <c r="H3983"/>
      <c r="I3983"/>
      <c r="J3983"/>
      <c r="K3983"/>
      <c r="L3983"/>
      <c r="M3983"/>
      <c r="N3983"/>
      <c r="O3983"/>
      <c r="P3983"/>
      <c r="Q3983"/>
      <c r="R3983"/>
    </row>
    <row r="3984" spans="1:18" s="16" customFormat="1" x14ac:dyDescent="0.25">
      <c r="A3984"/>
      <c r="B3984" s="18"/>
      <c r="D3984"/>
      <c r="E3984"/>
      <c r="F3984"/>
      <c r="G3984"/>
      <c r="H3984"/>
      <c r="I3984"/>
      <c r="J3984"/>
      <c r="K3984"/>
      <c r="L3984"/>
      <c r="M3984"/>
      <c r="N3984"/>
      <c r="O3984"/>
      <c r="P3984"/>
      <c r="Q3984"/>
      <c r="R3984"/>
    </row>
    <row r="3985" spans="1:18" s="16" customFormat="1" x14ac:dyDescent="0.25">
      <c r="A3985"/>
      <c r="B3985" s="18"/>
      <c r="D3985"/>
      <c r="E3985"/>
      <c r="F3985"/>
      <c r="G3985"/>
      <c r="H3985"/>
      <c r="I3985"/>
      <c r="J3985"/>
      <c r="K3985"/>
      <c r="L3985"/>
      <c r="M3985"/>
      <c r="N3985"/>
      <c r="O3985"/>
      <c r="P3985"/>
      <c r="Q3985"/>
      <c r="R3985"/>
    </row>
    <row r="3986" spans="1:18" s="16" customFormat="1" x14ac:dyDescent="0.25">
      <c r="A3986"/>
      <c r="B3986" s="18"/>
      <c r="D3986"/>
      <c r="E3986"/>
      <c r="F3986"/>
      <c r="G3986"/>
      <c r="H3986"/>
      <c r="I3986"/>
      <c r="J3986"/>
      <c r="K3986"/>
      <c r="L3986"/>
      <c r="M3986"/>
      <c r="N3986"/>
      <c r="O3986"/>
      <c r="P3986"/>
      <c r="Q3986"/>
      <c r="R3986"/>
    </row>
    <row r="3987" spans="1:18" s="16" customFormat="1" x14ac:dyDescent="0.25">
      <c r="A3987"/>
      <c r="B3987" s="18"/>
      <c r="D3987"/>
      <c r="E3987"/>
      <c r="F3987"/>
      <c r="G3987"/>
      <c r="H3987"/>
      <c r="I3987"/>
      <c r="J3987"/>
      <c r="K3987"/>
      <c r="L3987"/>
      <c r="M3987"/>
      <c r="N3987"/>
      <c r="O3987"/>
      <c r="P3987"/>
      <c r="Q3987"/>
      <c r="R3987"/>
    </row>
    <row r="3988" spans="1:18" s="16" customFormat="1" x14ac:dyDescent="0.25">
      <c r="A3988"/>
      <c r="B3988" s="18"/>
      <c r="D3988"/>
      <c r="E3988"/>
      <c r="F3988"/>
      <c r="G3988"/>
      <c r="H3988"/>
      <c r="I3988"/>
      <c r="J3988"/>
      <c r="K3988"/>
      <c r="L3988"/>
      <c r="M3988"/>
      <c r="N3988"/>
      <c r="O3988"/>
      <c r="P3988"/>
      <c r="Q3988"/>
      <c r="R3988"/>
    </row>
    <row r="3989" spans="1:18" s="16" customFormat="1" x14ac:dyDescent="0.25">
      <c r="A3989"/>
      <c r="B3989" s="18"/>
      <c r="D3989"/>
      <c r="E3989"/>
      <c r="F3989"/>
      <c r="G3989"/>
      <c r="H3989"/>
      <c r="I3989"/>
      <c r="J3989"/>
      <c r="K3989"/>
      <c r="L3989"/>
      <c r="M3989"/>
      <c r="N3989"/>
      <c r="O3989"/>
      <c r="P3989"/>
      <c r="Q3989"/>
      <c r="R3989"/>
    </row>
    <row r="3990" spans="1:18" s="16" customFormat="1" x14ac:dyDescent="0.25">
      <c r="A3990"/>
      <c r="B3990" s="18"/>
      <c r="D3990"/>
      <c r="E3990"/>
      <c r="F3990"/>
      <c r="G3990"/>
      <c r="H3990"/>
      <c r="I3990"/>
      <c r="J3990"/>
      <c r="K3990"/>
      <c r="L3990"/>
      <c r="M3990"/>
      <c r="N3990"/>
      <c r="O3990"/>
      <c r="P3990"/>
      <c r="Q3990"/>
      <c r="R3990"/>
    </row>
    <row r="3991" spans="1:18" s="16" customFormat="1" x14ac:dyDescent="0.25">
      <c r="A3991"/>
      <c r="B3991" s="18"/>
      <c r="D3991"/>
      <c r="E3991"/>
      <c r="F3991"/>
      <c r="G3991"/>
      <c r="H3991"/>
      <c r="I3991"/>
      <c r="J3991"/>
      <c r="K3991"/>
      <c r="L3991"/>
      <c r="M3991"/>
      <c r="N3991"/>
      <c r="O3991"/>
      <c r="P3991"/>
      <c r="Q3991"/>
      <c r="R3991"/>
    </row>
    <row r="3992" spans="1:18" s="16" customFormat="1" x14ac:dyDescent="0.25">
      <c r="A3992"/>
      <c r="B3992" s="18"/>
      <c r="D3992"/>
      <c r="E3992"/>
      <c r="F3992"/>
      <c r="G3992"/>
      <c r="H3992"/>
      <c r="I3992"/>
      <c r="J3992"/>
      <c r="K3992"/>
      <c r="L3992"/>
      <c r="M3992"/>
      <c r="N3992"/>
      <c r="O3992"/>
      <c r="P3992"/>
      <c r="Q3992"/>
      <c r="R3992"/>
    </row>
    <row r="3993" spans="1:18" s="16" customFormat="1" x14ac:dyDescent="0.25">
      <c r="A3993"/>
      <c r="B3993" s="18"/>
      <c r="D3993"/>
      <c r="E3993"/>
      <c r="F3993"/>
      <c r="G3993"/>
      <c r="H3993"/>
      <c r="I3993"/>
      <c r="J3993"/>
      <c r="K3993"/>
      <c r="L3993"/>
      <c r="M3993"/>
      <c r="N3993"/>
      <c r="O3993"/>
      <c r="P3993"/>
      <c r="Q3993"/>
      <c r="R3993"/>
    </row>
    <row r="3994" spans="1:18" s="16" customFormat="1" x14ac:dyDescent="0.25">
      <c r="A3994"/>
      <c r="B3994" s="18"/>
      <c r="D3994"/>
      <c r="E3994"/>
      <c r="F3994"/>
      <c r="G3994"/>
      <c r="H3994"/>
      <c r="I3994"/>
      <c r="J3994"/>
      <c r="K3994"/>
      <c r="L3994"/>
      <c r="M3994"/>
      <c r="N3994"/>
      <c r="O3994"/>
      <c r="P3994"/>
      <c r="Q3994"/>
      <c r="R3994"/>
    </row>
    <row r="3995" spans="1:18" s="16" customFormat="1" x14ac:dyDescent="0.25">
      <c r="A3995"/>
      <c r="B3995" s="18"/>
      <c r="D3995"/>
      <c r="E3995"/>
      <c r="F3995"/>
      <c r="G3995"/>
      <c r="H3995"/>
      <c r="I3995"/>
      <c r="J3995"/>
      <c r="K3995"/>
      <c r="L3995"/>
      <c r="M3995"/>
      <c r="N3995"/>
      <c r="O3995"/>
      <c r="P3995"/>
      <c r="Q3995"/>
      <c r="R3995"/>
    </row>
    <row r="3996" spans="1:18" s="16" customFormat="1" x14ac:dyDescent="0.25">
      <c r="A3996"/>
      <c r="B3996" s="18"/>
      <c r="D3996"/>
      <c r="E3996"/>
      <c r="F3996"/>
      <c r="G3996"/>
      <c r="H3996"/>
      <c r="I3996"/>
      <c r="J3996"/>
      <c r="K3996"/>
      <c r="L3996"/>
      <c r="M3996"/>
      <c r="N3996"/>
      <c r="O3996"/>
      <c r="P3996"/>
      <c r="Q3996"/>
      <c r="R3996"/>
    </row>
    <row r="3997" spans="1:18" s="16" customFormat="1" x14ac:dyDescent="0.25">
      <c r="A3997"/>
      <c r="B3997" s="18"/>
      <c r="D3997"/>
      <c r="E3997"/>
      <c r="F3997"/>
      <c r="G3997"/>
      <c r="H3997"/>
      <c r="I3997"/>
      <c r="J3997"/>
      <c r="K3997"/>
      <c r="L3997"/>
      <c r="M3997"/>
      <c r="N3997"/>
      <c r="O3997"/>
      <c r="P3997"/>
      <c r="Q3997"/>
      <c r="R3997"/>
    </row>
    <row r="3998" spans="1:18" s="16" customFormat="1" x14ac:dyDescent="0.25">
      <c r="A3998"/>
      <c r="B3998" s="18"/>
      <c r="D3998"/>
      <c r="E3998"/>
      <c r="F3998"/>
      <c r="G3998"/>
      <c r="H3998"/>
      <c r="I3998"/>
      <c r="J3998"/>
      <c r="K3998"/>
      <c r="L3998"/>
      <c r="M3998"/>
      <c r="N3998"/>
      <c r="O3998"/>
      <c r="P3998"/>
      <c r="Q3998"/>
      <c r="R3998"/>
    </row>
    <row r="3999" spans="1:18" s="16" customFormat="1" x14ac:dyDescent="0.25">
      <c r="A3999"/>
      <c r="B3999" s="18"/>
      <c r="D3999"/>
      <c r="E3999"/>
      <c r="F3999"/>
      <c r="G3999"/>
      <c r="H3999"/>
      <c r="I3999"/>
      <c r="J3999"/>
      <c r="K3999"/>
      <c r="L3999"/>
      <c r="M3999"/>
      <c r="N3999"/>
      <c r="O3999"/>
      <c r="P3999"/>
      <c r="Q3999"/>
      <c r="R3999"/>
    </row>
    <row r="4000" spans="1:18" s="16" customFormat="1" x14ac:dyDescent="0.25">
      <c r="A4000"/>
      <c r="B4000" s="18"/>
      <c r="D4000"/>
      <c r="E4000"/>
      <c r="F4000"/>
      <c r="G4000"/>
      <c r="H4000"/>
      <c r="I4000"/>
      <c r="J4000"/>
      <c r="K4000"/>
      <c r="L4000"/>
      <c r="M4000"/>
      <c r="N4000"/>
      <c r="O4000"/>
      <c r="P4000"/>
      <c r="Q4000"/>
      <c r="R4000"/>
    </row>
    <row r="4001" spans="1:18" s="16" customFormat="1" x14ac:dyDescent="0.25">
      <c r="A4001"/>
      <c r="B4001" s="18"/>
      <c r="D4001"/>
      <c r="E4001"/>
      <c r="F4001"/>
      <c r="G4001"/>
      <c r="H4001"/>
      <c r="I4001"/>
      <c r="J4001"/>
      <c r="K4001"/>
      <c r="L4001"/>
      <c r="M4001"/>
      <c r="N4001"/>
      <c r="O4001"/>
      <c r="P4001"/>
      <c r="Q4001"/>
      <c r="R4001"/>
    </row>
    <row r="4002" spans="1:18" s="16" customFormat="1" x14ac:dyDescent="0.25">
      <c r="A4002"/>
      <c r="B4002" s="18"/>
      <c r="D4002"/>
      <c r="E4002"/>
      <c r="F4002"/>
      <c r="G4002"/>
      <c r="H4002"/>
      <c r="I4002"/>
      <c r="J4002"/>
      <c r="K4002"/>
      <c r="L4002"/>
      <c r="M4002"/>
      <c r="N4002"/>
      <c r="O4002"/>
      <c r="P4002"/>
      <c r="Q4002"/>
      <c r="R4002"/>
    </row>
    <row r="4003" spans="1:18" s="16" customFormat="1" x14ac:dyDescent="0.25">
      <c r="A4003"/>
      <c r="B4003" s="18"/>
      <c r="D4003"/>
      <c r="E4003"/>
      <c r="F4003"/>
      <c r="G4003"/>
      <c r="H4003"/>
      <c r="I4003"/>
      <c r="J4003"/>
      <c r="K4003"/>
      <c r="L4003"/>
      <c r="M4003"/>
      <c r="N4003"/>
      <c r="O4003"/>
      <c r="P4003"/>
      <c r="Q4003"/>
      <c r="R4003"/>
    </row>
    <row r="4004" spans="1:18" s="16" customFormat="1" x14ac:dyDescent="0.25">
      <c r="A4004"/>
      <c r="B4004" s="18"/>
      <c r="D4004"/>
      <c r="E4004"/>
      <c r="F4004"/>
      <c r="G4004"/>
      <c r="H4004"/>
      <c r="I4004"/>
      <c r="J4004"/>
      <c r="K4004"/>
      <c r="L4004"/>
      <c r="M4004"/>
      <c r="N4004"/>
      <c r="O4004"/>
      <c r="P4004"/>
      <c r="Q4004"/>
      <c r="R4004"/>
    </row>
    <row r="4005" spans="1:18" s="16" customFormat="1" x14ac:dyDescent="0.25">
      <c r="A4005"/>
      <c r="B4005" s="18"/>
      <c r="D4005"/>
      <c r="E4005"/>
      <c r="F4005"/>
      <c r="G4005"/>
      <c r="H4005"/>
      <c r="I4005"/>
      <c r="J4005"/>
      <c r="K4005"/>
      <c r="L4005"/>
      <c r="M4005"/>
      <c r="N4005"/>
      <c r="O4005"/>
      <c r="P4005"/>
      <c r="Q4005"/>
      <c r="R4005"/>
    </row>
    <row r="4006" spans="1:18" s="16" customFormat="1" x14ac:dyDescent="0.25">
      <c r="A4006"/>
      <c r="B4006" s="18"/>
      <c r="D4006"/>
      <c r="E4006"/>
      <c r="F4006"/>
      <c r="G4006"/>
      <c r="H4006"/>
      <c r="I4006"/>
      <c r="J4006"/>
      <c r="K4006"/>
      <c r="L4006"/>
      <c r="M4006"/>
      <c r="N4006"/>
      <c r="O4006"/>
      <c r="P4006"/>
      <c r="Q4006"/>
      <c r="R4006"/>
    </row>
    <row r="4007" spans="1:18" s="16" customFormat="1" x14ac:dyDescent="0.25">
      <c r="A4007"/>
      <c r="B4007" s="18"/>
      <c r="D4007"/>
      <c r="E4007"/>
      <c r="F4007"/>
      <c r="G4007"/>
      <c r="H4007"/>
      <c r="I4007"/>
      <c r="J4007"/>
      <c r="K4007"/>
      <c r="L4007"/>
      <c r="M4007"/>
      <c r="N4007"/>
      <c r="O4007"/>
      <c r="P4007"/>
      <c r="Q4007"/>
      <c r="R4007"/>
    </row>
    <row r="4008" spans="1:18" s="16" customFormat="1" x14ac:dyDescent="0.25">
      <c r="A4008"/>
      <c r="B4008" s="18"/>
      <c r="D4008"/>
      <c r="E4008"/>
      <c r="F4008"/>
      <c r="G4008"/>
      <c r="H4008"/>
      <c r="I4008"/>
      <c r="J4008"/>
      <c r="K4008"/>
      <c r="L4008"/>
      <c r="M4008"/>
      <c r="N4008"/>
      <c r="O4008"/>
      <c r="P4008"/>
      <c r="Q4008"/>
      <c r="R4008"/>
    </row>
    <row r="4009" spans="1:18" s="16" customFormat="1" x14ac:dyDescent="0.25">
      <c r="A4009"/>
      <c r="B4009" s="18"/>
      <c r="D4009"/>
      <c r="E4009"/>
      <c r="F4009"/>
      <c r="G4009"/>
      <c r="H4009"/>
      <c r="I4009"/>
      <c r="J4009"/>
      <c r="K4009"/>
      <c r="L4009"/>
      <c r="M4009"/>
      <c r="N4009"/>
      <c r="O4009"/>
      <c r="P4009"/>
      <c r="Q4009"/>
      <c r="R4009"/>
    </row>
    <row r="4010" spans="1:18" s="16" customFormat="1" x14ac:dyDescent="0.25">
      <c r="A4010"/>
      <c r="B4010" s="18"/>
      <c r="D4010"/>
      <c r="E4010"/>
      <c r="F4010"/>
      <c r="G4010"/>
      <c r="H4010"/>
      <c r="I4010"/>
      <c r="J4010"/>
      <c r="K4010"/>
      <c r="L4010"/>
      <c r="M4010"/>
      <c r="N4010"/>
      <c r="O4010"/>
      <c r="P4010"/>
      <c r="Q4010"/>
      <c r="R4010"/>
    </row>
    <row r="4011" spans="1:18" s="16" customFormat="1" x14ac:dyDescent="0.25">
      <c r="A4011"/>
      <c r="B4011" s="18"/>
      <c r="D4011"/>
      <c r="E4011"/>
      <c r="F4011"/>
      <c r="G4011"/>
      <c r="H4011"/>
      <c r="I4011"/>
      <c r="J4011"/>
      <c r="K4011"/>
      <c r="L4011"/>
      <c r="M4011"/>
      <c r="N4011"/>
      <c r="O4011"/>
      <c r="P4011"/>
      <c r="Q4011"/>
      <c r="R4011"/>
    </row>
    <row r="4012" spans="1:18" s="16" customFormat="1" x14ac:dyDescent="0.25">
      <c r="A4012"/>
      <c r="B4012" s="17"/>
      <c r="D4012"/>
      <c r="E4012"/>
      <c r="F4012"/>
      <c r="G4012"/>
      <c r="H4012"/>
      <c r="I4012"/>
      <c r="J4012"/>
      <c r="K4012"/>
      <c r="L4012"/>
      <c r="M4012"/>
      <c r="N4012"/>
      <c r="O4012"/>
      <c r="P4012"/>
      <c r="Q4012"/>
      <c r="R4012"/>
    </row>
    <row r="4013" spans="1:18" s="16" customFormat="1" x14ac:dyDescent="0.25">
      <c r="A4013"/>
      <c r="B4013" s="18"/>
      <c r="D4013"/>
      <c r="E4013"/>
      <c r="F4013"/>
      <c r="G4013"/>
      <c r="H4013"/>
      <c r="I4013"/>
      <c r="J4013"/>
      <c r="K4013"/>
      <c r="L4013"/>
      <c r="M4013"/>
      <c r="N4013"/>
      <c r="O4013"/>
      <c r="P4013"/>
      <c r="Q4013"/>
      <c r="R4013"/>
    </row>
    <row r="4014" spans="1:18" s="16" customFormat="1" x14ac:dyDescent="0.25">
      <c r="A4014"/>
      <c r="B4014" s="18"/>
      <c r="D4014"/>
      <c r="E4014"/>
      <c r="F4014"/>
      <c r="G4014"/>
      <c r="H4014"/>
      <c r="I4014"/>
      <c r="J4014"/>
      <c r="K4014"/>
      <c r="L4014"/>
      <c r="M4014"/>
      <c r="N4014"/>
      <c r="O4014"/>
      <c r="P4014"/>
      <c r="Q4014"/>
      <c r="R4014"/>
    </row>
    <row r="4015" spans="1:18" s="16" customFormat="1" x14ac:dyDescent="0.25">
      <c r="A4015"/>
      <c r="B4015" s="18"/>
      <c r="D4015"/>
      <c r="E4015"/>
      <c r="F4015"/>
      <c r="G4015"/>
      <c r="H4015"/>
      <c r="I4015"/>
      <c r="J4015"/>
      <c r="K4015"/>
      <c r="L4015"/>
      <c r="M4015"/>
      <c r="N4015"/>
      <c r="O4015"/>
      <c r="P4015"/>
      <c r="Q4015"/>
      <c r="R4015"/>
    </row>
    <row r="4016" spans="1:18" s="16" customFormat="1" x14ac:dyDescent="0.25">
      <c r="A4016"/>
      <c r="B4016" s="18"/>
      <c r="D4016"/>
      <c r="E4016"/>
      <c r="F4016"/>
      <c r="G4016"/>
      <c r="H4016"/>
      <c r="I4016"/>
      <c r="J4016"/>
      <c r="K4016"/>
      <c r="L4016"/>
      <c r="M4016"/>
      <c r="N4016"/>
      <c r="O4016"/>
      <c r="P4016"/>
      <c r="Q4016"/>
      <c r="R4016"/>
    </row>
    <row r="4017" spans="1:18" s="16" customFormat="1" x14ac:dyDescent="0.25">
      <c r="A4017"/>
      <c r="B4017" s="18"/>
      <c r="D4017"/>
      <c r="E4017"/>
      <c r="F4017"/>
      <c r="G4017"/>
      <c r="H4017"/>
      <c r="I4017"/>
      <c r="J4017"/>
      <c r="K4017"/>
      <c r="L4017"/>
      <c r="M4017"/>
      <c r="N4017"/>
      <c r="O4017"/>
      <c r="P4017"/>
      <c r="Q4017"/>
      <c r="R4017"/>
    </row>
    <row r="4018" spans="1:18" s="16" customFormat="1" x14ac:dyDescent="0.25">
      <c r="A4018"/>
      <c r="B4018" s="18"/>
      <c r="D4018"/>
      <c r="E4018"/>
      <c r="F4018"/>
      <c r="G4018"/>
      <c r="H4018"/>
      <c r="I4018"/>
      <c r="J4018"/>
      <c r="K4018"/>
      <c r="L4018"/>
      <c r="M4018"/>
      <c r="N4018"/>
      <c r="O4018"/>
      <c r="P4018"/>
      <c r="Q4018"/>
      <c r="R4018"/>
    </row>
    <row r="4019" spans="1:18" s="16" customFormat="1" x14ac:dyDescent="0.25">
      <c r="A4019"/>
      <c r="B4019" s="18"/>
      <c r="D4019"/>
      <c r="E4019"/>
      <c r="F4019"/>
      <c r="G4019"/>
      <c r="H4019"/>
      <c r="I4019"/>
      <c r="J4019"/>
      <c r="K4019"/>
      <c r="L4019"/>
      <c r="M4019"/>
      <c r="N4019"/>
      <c r="O4019"/>
      <c r="P4019"/>
      <c r="Q4019"/>
      <c r="R4019"/>
    </row>
    <row r="4020" spans="1:18" s="16" customFormat="1" x14ac:dyDescent="0.25">
      <c r="A4020"/>
      <c r="B4020" s="18"/>
      <c r="D4020"/>
      <c r="E4020"/>
      <c r="F4020"/>
      <c r="G4020"/>
      <c r="H4020"/>
      <c r="I4020"/>
      <c r="J4020"/>
      <c r="K4020"/>
      <c r="L4020"/>
      <c r="M4020"/>
      <c r="N4020"/>
      <c r="O4020"/>
      <c r="P4020"/>
      <c r="Q4020"/>
      <c r="R4020"/>
    </row>
    <row r="4021" spans="1:18" s="16" customFormat="1" x14ac:dyDescent="0.25">
      <c r="A4021"/>
      <c r="B4021" s="18"/>
      <c r="D4021"/>
      <c r="E4021"/>
      <c r="F4021"/>
      <c r="G4021"/>
      <c r="H4021"/>
      <c r="I4021"/>
      <c r="J4021"/>
      <c r="K4021"/>
      <c r="L4021"/>
      <c r="M4021"/>
      <c r="N4021"/>
      <c r="O4021"/>
      <c r="P4021"/>
      <c r="Q4021"/>
      <c r="R4021"/>
    </row>
    <row r="4022" spans="1:18" s="16" customFormat="1" x14ac:dyDescent="0.25">
      <c r="A4022"/>
      <c r="B4022" s="18"/>
      <c r="D4022"/>
      <c r="E4022"/>
      <c r="F4022"/>
      <c r="G4022"/>
      <c r="H4022"/>
      <c r="I4022"/>
      <c r="J4022"/>
      <c r="K4022"/>
      <c r="L4022"/>
      <c r="M4022"/>
      <c r="N4022"/>
      <c r="O4022"/>
      <c r="P4022"/>
      <c r="Q4022"/>
      <c r="R4022"/>
    </row>
    <row r="4023" spans="1:18" s="16" customFormat="1" x14ac:dyDescent="0.25">
      <c r="A4023"/>
      <c r="B4023" s="18"/>
      <c r="D4023"/>
      <c r="E4023"/>
      <c r="F4023"/>
      <c r="G4023"/>
      <c r="H4023"/>
      <c r="I4023"/>
      <c r="J4023"/>
      <c r="K4023"/>
      <c r="L4023"/>
      <c r="M4023"/>
      <c r="N4023"/>
      <c r="O4023"/>
      <c r="P4023"/>
      <c r="Q4023"/>
      <c r="R4023"/>
    </row>
    <row r="4024" spans="1:18" s="16" customFormat="1" x14ac:dyDescent="0.25">
      <c r="A4024"/>
      <c r="B4024" s="18"/>
      <c r="D4024"/>
      <c r="E4024"/>
      <c r="F4024"/>
      <c r="G4024"/>
      <c r="H4024"/>
      <c r="I4024"/>
      <c r="J4024"/>
      <c r="K4024"/>
      <c r="L4024"/>
      <c r="M4024"/>
      <c r="N4024"/>
      <c r="O4024"/>
      <c r="P4024"/>
      <c r="Q4024"/>
      <c r="R4024"/>
    </row>
    <row r="4025" spans="1:18" s="16" customFormat="1" x14ac:dyDescent="0.25">
      <c r="A4025"/>
      <c r="B4025" s="18"/>
      <c r="D4025"/>
      <c r="E4025"/>
      <c r="F4025"/>
      <c r="G4025"/>
      <c r="H4025"/>
      <c r="I4025"/>
      <c r="J4025"/>
      <c r="K4025"/>
      <c r="L4025"/>
      <c r="M4025"/>
      <c r="N4025"/>
      <c r="O4025"/>
      <c r="P4025"/>
      <c r="Q4025"/>
      <c r="R4025"/>
    </row>
    <row r="4026" spans="1:18" s="16" customFormat="1" x14ac:dyDescent="0.25">
      <c r="A4026"/>
      <c r="B4026" s="18"/>
      <c r="D4026"/>
      <c r="E4026"/>
      <c r="F4026"/>
      <c r="G4026"/>
      <c r="H4026"/>
      <c r="I4026"/>
      <c r="J4026"/>
      <c r="K4026"/>
      <c r="L4026"/>
      <c r="M4026"/>
      <c r="N4026"/>
      <c r="O4026"/>
      <c r="P4026"/>
      <c r="Q4026"/>
      <c r="R4026"/>
    </row>
    <row r="4027" spans="1:18" s="16" customFormat="1" x14ac:dyDescent="0.25">
      <c r="A4027"/>
      <c r="B4027" s="18"/>
      <c r="D4027"/>
      <c r="E4027"/>
      <c r="F4027"/>
      <c r="G4027"/>
      <c r="H4027"/>
      <c r="I4027"/>
      <c r="J4027"/>
      <c r="K4027"/>
      <c r="L4027"/>
      <c r="M4027"/>
      <c r="N4027"/>
      <c r="O4027"/>
      <c r="P4027"/>
      <c r="Q4027"/>
      <c r="R4027"/>
    </row>
    <row r="4028" spans="1:18" s="16" customFormat="1" x14ac:dyDescent="0.25">
      <c r="A4028"/>
      <c r="B4028" s="18"/>
      <c r="D4028"/>
      <c r="E4028"/>
      <c r="F4028"/>
      <c r="G4028"/>
      <c r="H4028"/>
      <c r="I4028"/>
      <c r="J4028"/>
      <c r="K4028"/>
      <c r="L4028"/>
      <c r="M4028"/>
      <c r="N4028"/>
      <c r="O4028"/>
      <c r="P4028"/>
      <c r="Q4028"/>
      <c r="R4028"/>
    </row>
    <row r="4029" spans="1:18" s="16" customFormat="1" x14ac:dyDescent="0.25">
      <c r="A4029"/>
      <c r="B4029" s="18"/>
      <c r="D4029"/>
      <c r="E4029"/>
      <c r="F4029"/>
      <c r="G4029"/>
      <c r="H4029"/>
      <c r="I4029"/>
      <c r="J4029"/>
      <c r="K4029"/>
      <c r="L4029"/>
      <c r="M4029"/>
      <c r="N4029"/>
      <c r="O4029"/>
      <c r="P4029"/>
      <c r="Q4029"/>
      <c r="R4029"/>
    </row>
    <row r="4030" spans="1:18" s="16" customFormat="1" x14ac:dyDescent="0.25">
      <c r="A4030"/>
      <c r="B4030" s="18"/>
      <c r="D4030"/>
      <c r="E4030"/>
      <c r="F4030"/>
      <c r="G4030"/>
      <c r="H4030"/>
      <c r="I4030"/>
      <c r="J4030"/>
      <c r="K4030"/>
      <c r="L4030"/>
      <c r="M4030"/>
      <c r="N4030"/>
      <c r="O4030"/>
      <c r="P4030"/>
      <c r="Q4030"/>
      <c r="R4030"/>
    </row>
    <row r="4031" spans="1:18" s="16" customFormat="1" x14ac:dyDescent="0.25">
      <c r="A4031"/>
      <c r="B4031" s="18"/>
      <c r="D4031"/>
      <c r="E4031"/>
      <c r="F4031"/>
      <c r="G4031"/>
      <c r="H4031"/>
      <c r="I4031"/>
      <c r="J4031"/>
      <c r="K4031"/>
      <c r="L4031"/>
      <c r="M4031"/>
      <c r="N4031"/>
      <c r="O4031"/>
      <c r="P4031"/>
      <c r="Q4031"/>
      <c r="R4031"/>
    </row>
    <row r="4032" spans="1:18" s="16" customFormat="1" x14ac:dyDescent="0.25">
      <c r="A4032"/>
      <c r="B4032" s="18"/>
      <c r="D4032"/>
      <c r="E4032"/>
      <c r="F4032"/>
      <c r="G4032"/>
      <c r="H4032"/>
      <c r="I4032"/>
      <c r="J4032"/>
      <c r="K4032"/>
      <c r="L4032"/>
      <c r="M4032"/>
      <c r="N4032"/>
      <c r="O4032"/>
      <c r="P4032"/>
      <c r="Q4032"/>
      <c r="R4032"/>
    </row>
    <row r="4033" spans="1:18" s="16" customFormat="1" x14ac:dyDescent="0.25">
      <c r="A4033"/>
      <c r="B4033" s="18"/>
      <c r="D4033"/>
      <c r="E4033"/>
      <c r="F4033"/>
      <c r="G4033"/>
      <c r="H4033"/>
      <c r="I4033"/>
      <c r="J4033"/>
      <c r="K4033"/>
      <c r="L4033"/>
      <c r="M4033"/>
      <c r="N4033"/>
      <c r="O4033"/>
      <c r="P4033"/>
      <c r="Q4033"/>
      <c r="R4033"/>
    </row>
    <row r="4034" spans="1:18" s="16" customFormat="1" x14ac:dyDescent="0.25">
      <c r="A4034"/>
      <c r="B4034" s="18"/>
      <c r="D4034"/>
      <c r="E4034"/>
      <c r="F4034"/>
      <c r="G4034"/>
      <c r="H4034"/>
      <c r="I4034"/>
      <c r="J4034"/>
      <c r="K4034"/>
      <c r="L4034"/>
      <c r="M4034"/>
      <c r="N4034"/>
      <c r="O4034"/>
      <c r="P4034"/>
      <c r="Q4034"/>
      <c r="R4034"/>
    </row>
    <row r="4035" spans="1:18" s="16" customFormat="1" x14ac:dyDescent="0.25">
      <c r="A4035"/>
      <c r="B4035" s="18"/>
      <c r="D4035"/>
      <c r="E4035"/>
      <c r="F4035"/>
      <c r="G4035"/>
      <c r="H4035"/>
      <c r="I4035"/>
      <c r="J4035"/>
      <c r="K4035"/>
      <c r="L4035"/>
      <c r="M4035"/>
      <c r="N4035"/>
      <c r="O4035"/>
      <c r="P4035"/>
      <c r="Q4035"/>
      <c r="R4035"/>
    </row>
    <row r="4036" spans="1:18" s="16" customFormat="1" x14ac:dyDescent="0.25">
      <c r="A4036"/>
      <c r="B4036" s="18"/>
      <c r="D4036"/>
      <c r="E4036"/>
      <c r="F4036"/>
      <c r="G4036"/>
      <c r="H4036"/>
      <c r="I4036"/>
      <c r="J4036"/>
      <c r="K4036"/>
      <c r="L4036"/>
      <c r="M4036"/>
      <c r="N4036"/>
      <c r="O4036"/>
      <c r="P4036"/>
      <c r="Q4036"/>
      <c r="R4036"/>
    </row>
    <row r="4037" spans="1:18" s="16" customFormat="1" x14ac:dyDescent="0.25">
      <c r="A4037"/>
      <c r="B4037" s="18"/>
      <c r="D4037"/>
      <c r="E4037"/>
      <c r="F4037"/>
      <c r="G4037"/>
      <c r="H4037"/>
      <c r="I4037"/>
      <c r="J4037"/>
      <c r="K4037"/>
      <c r="L4037"/>
      <c r="M4037"/>
      <c r="N4037"/>
      <c r="O4037"/>
      <c r="P4037"/>
      <c r="Q4037"/>
      <c r="R4037"/>
    </row>
    <row r="4038" spans="1:18" s="16" customFormat="1" x14ac:dyDescent="0.25">
      <c r="A4038"/>
      <c r="B4038" s="18"/>
      <c r="D4038"/>
      <c r="E4038"/>
      <c r="F4038"/>
      <c r="G4038"/>
      <c r="H4038"/>
      <c r="I4038"/>
      <c r="J4038"/>
      <c r="K4038"/>
      <c r="L4038"/>
      <c r="M4038"/>
      <c r="N4038"/>
      <c r="O4038"/>
      <c r="P4038"/>
      <c r="Q4038"/>
      <c r="R4038"/>
    </row>
    <row r="4039" spans="1:18" s="16" customFormat="1" x14ac:dyDescent="0.25">
      <c r="A4039"/>
      <c r="B4039" s="18"/>
      <c r="D4039"/>
      <c r="E4039"/>
      <c r="F4039"/>
      <c r="G4039"/>
      <c r="H4039"/>
      <c r="I4039"/>
      <c r="J4039"/>
      <c r="K4039"/>
      <c r="L4039"/>
      <c r="M4039"/>
      <c r="N4039"/>
      <c r="O4039"/>
      <c r="P4039"/>
      <c r="Q4039"/>
      <c r="R4039"/>
    </row>
    <row r="4040" spans="1:18" s="16" customFormat="1" x14ac:dyDescent="0.25">
      <c r="A4040"/>
      <c r="B4040" s="18"/>
      <c r="D4040"/>
      <c r="E4040"/>
      <c r="F4040"/>
      <c r="G4040"/>
      <c r="H4040"/>
      <c r="I4040"/>
      <c r="J4040"/>
      <c r="K4040"/>
      <c r="L4040"/>
      <c r="M4040"/>
      <c r="N4040"/>
      <c r="O4040"/>
      <c r="P4040"/>
      <c r="Q4040"/>
      <c r="R4040"/>
    </row>
    <row r="4041" spans="1:18" s="16" customFormat="1" x14ac:dyDescent="0.25">
      <c r="A4041"/>
      <c r="B4041" s="18"/>
      <c r="D4041"/>
      <c r="E4041"/>
      <c r="F4041"/>
      <c r="G4041"/>
      <c r="H4041"/>
      <c r="I4041"/>
      <c r="J4041"/>
      <c r="K4041"/>
      <c r="L4041"/>
      <c r="M4041"/>
      <c r="N4041"/>
      <c r="O4041"/>
      <c r="P4041"/>
      <c r="Q4041"/>
      <c r="R4041"/>
    </row>
    <row r="4042" spans="1:18" s="16" customFormat="1" x14ac:dyDescent="0.25">
      <c r="A4042"/>
      <c r="B4042" s="18"/>
      <c r="D4042"/>
      <c r="E4042"/>
      <c r="F4042"/>
      <c r="G4042"/>
      <c r="H4042"/>
      <c r="I4042"/>
      <c r="J4042"/>
      <c r="K4042"/>
      <c r="L4042"/>
      <c r="M4042"/>
      <c r="N4042"/>
      <c r="O4042"/>
      <c r="P4042"/>
      <c r="Q4042"/>
      <c r="R4042"/>
    </row>
    <row r="4043" spans="1:18" s="16" customFormat="1" x14ac:dyDescent="0.25">
      <c r="A4043"/>
      <c r="B4043" s="18"/>
      <c r="D4043"/>
      <c r="E4043"/>
      <c r="F4043"/>
      <c r="G4043"/>
      <c r="H4043"/>
      <c r="I4043"/>
      <c r="J4043"/>
      <c r="K4043"/>
      <c r="L4043"/>
      <c r="M4043"/>
      <c r="N4043"/>
      <c r="O4043"/>
      <c r="P4043"/>
      <c r="Q4043"/>
      <c r="R4043"/>
    </row>
    <row r="4044" spans="1:18" s="16" customFormat="1" x14ac:dyDescent="0.25">
      <c r="A4044"/>
      <c r="B4044" s="18"/>
      <c r="D4044"/>
      <c r="E4044"/>
      <c r="F4044"/>
      <c r="G4044"/>
      <c r="H4044"/>
      <c r="I4044"/>
      <c r="J4044"/>
      <c r="K4044"/>
      <c r="L4044"/>
      <c r="M4044"/>
      <c r="N4044"/>
      <c r="O4044"/>
      <c r="P4044"/>
      <c r="Q4044"/>
      <c r="R4044"/>
    </row>
    <row r="4045" spans="1:18" s="16" customFormat="1" x14ac:dyDescent="0.25">
      <c r="A4045"/>
      <c r="B4045" s="18"/>
      <c r="D4045"/>
      <c r="E4045"/>
      <c r="F4045"/>
      <c r="G4045"/>
      <c r="H4045"/>
      <c r="I4045"/>
      <c r="J4045"/>
      <c r="K4045"/>
      <c r="L4045"/>
      <c r="M4045"/>
      <c r="N4045"/>
      <c r="O4045"/>
      <c r="P4045"/>
      <c r="Q4045"/>
      <c r="R4045"/>
    </row>
    <row r="4046" spans="1:18" s="16" customFormat="1" x14ac:dyDescent="0.25">
      <c r="A4046"/>
      <c r="B4046" s="18"/>
      <c r="D4046"/>
      <c r="E4046"/>
      <c r="F4046"/>
      <c r="G4046"/>
      <c r="H4046"/>
      <c r="I4046"/>
      <c r="J4046"/>
      <c r="K4046"/>
      <c r="L4046"/>
      <c r="M4046"/>
      <c r="N4046"/>
      <c r="O4046"/>
      <c r="P4046"/>
      <c r="Q4046"/>
      <c r="R4046"/>
    </row>
    <row r="4047" spans="1:18" s="16" customFormat="1" x14ac:dyDescent="0.25">
      <c r="A4047"/>
      <c r="B4047" s="18"/>
      <c r="D4047"/>
      <c r="E4047"/>
      <c r="F4047"/>
      <c r="G4047"/>
      <c r="H4047"/>
      <c r="I4047"/>
      <c r="J4047"/>
      <c r="K4047"/>
      <c r="L4047"/>
      <c r="M4047"/>
      <c r="N4047"/>
      <c r="O4047"/>
      <c r="P4047"/>
      <c r="Q4047"/>
      <c r="R4047"/>
    </row>
    <row r="4048" spans="1:18" s="16" customFormat="1" x14ac:dyDescent="0.25">
      <c r="A4048"/>
      <c r="B4048" s="18"/>
      <c r="D4048"/>
      <c r="E4048"/>
      <c r="F4048"/>
      <c r="G4048"/>
      <c r="H4048"/>
      <c r="I4048"/>
      <c r="J4048"/>
      <c r="K4048"/>
      <c r="L4048"/>
      <c r="M4048"/>
      <c r="N4048"/>
      <c r="O4048"/>
      <c r="P4048"/>
      <c r="Q4048"/>
      <c r="R4048"/>
    </row>
    <row r="4049" spans="1:18" s="16" customFormat="1" x14ac:dyDescent="0.25">
      <c r="A4049"/>
      <c r="B4049" s="18"/>
      <c r="D4049"/>
      <c r="E4049"/>
      <c r="F4049"/>
      <c r="G4049"/>
      <c r="H4049"/>
      <c r="I4049"/>
      <c r="J4049"/>
      <c r="K4049"/>
      <c r="L4049"/>
      <c r="M4049"/>
      <c r="N4049"/>
      <c r="O4049"/>
      <c r="P4049"/>
      <c r="Q4049"/>
      <c r="R4049"/>
    </row>
    <row r="4050" spans="1:18" s="16" customFormat="1" x14ac:dyDescent="0.25">
      <c r="A4050"/>
      <c r="B4050" s="18"/>
      <c r="D4050"/>
      <c r="E4050"/>
      <c r="F4050"/>
      <c r="G4050"/>
      <c r="H4050"/>
      <c r="I4050"/>
      <c r="J4050"/>
      <c r="K4050"/>
      <c r="L4050"/>
      <c r="M4050"/>
      <c r="N4050"/>
      <c r="O4050"/>
      <c r="P4050"/>
      <c r="Q4050"/>
      <c r="R4050"/>
    </row>
    <row r="4051" spans="1:18" s="16" customFormat="1" x14ac:dyDescent="0.25">
      <c r="A4051"/>
      <c r="B4051" s="18"/>
      <c r="D4051"/>
      <c r="E4051"/>
      <c r="F4051"/>
      <c r="G4051"/>
      <c r="H4051"/>
      <c r="I4051"/>
      <c r="J4051"/>
      <c r="K4051"/>
      <c r="L4051"/>
      <c r="M4051"/>
      <c r="N4051"/>
      <c r="O4051"/>
      <c r="P4051"/>
      <c r="Q4051"/>
      <c r="R4051"/>
    </row>
    <row r="4052" spans="1:18" s="16" customFormat="1" x14ac:dyDescent="0.25">
      <c r="A4052"/>
      <c r="B4052" s="18"/>
      <c r="D4052"/>
      <c r="E4052"/>
      <c r="F4052"/>
      <c r="G4052"/>
      <c r="H4052"/>
      <c r="I4052"/>
      <c r="J4052"/>
      <c r="K4052"/>
      <c r="L4052"/>
      <c r="M4052"/>
      <c r="N4052"/>
      <c r="O4052"/>
      <c r="P4052"/>
      <c r="Q4052"/>
      <c r="R4052"/>
    </row>
    <row r="4053" spans="1:18" s="16" customFormat="1" x14ac:dyDescent="0.25">
      <c r="A4053"/>
      <c r="B4053" s="18"/>
      <c r="D4053"/>
      <c r="E4053"/>
      <c r="F4053"/>
      <c r="G4053"/>
      <c r="H4053"/>
      <c r="I4053"/>
      <c r="J4053"/>
      <c r="K4053"/>
      <c r="L4053"/>
      <c r="M4053"/>
      <c r="N4053"/>
      <c r="O4053"/>
      <c r="P4053"/>
      <c r="Q4053"/>
      <c r="R4053"/>
    </row>
    <row r="4054" spans="1:18" s="16" customFormat="1" x14ac:dyDescent="0.25">
      <c r="A4054"/>
      <c r="B4054" s="18"/>
      <c r="D4054"/>
      <c r="E4054"/>
      <c r="F4054"/>
      <c r="G4054"/>
      <c r="H4054"/>
      <c r="I4054"/>
      <c r="J4054"/>
      <c r="K4054"/>
      <c r="L4054"/>
      <c r="M4054"/>
      <c r="N4054"/>
      <c r="O4054"/>
      <c r="P4054"/>
      <c r="Q4054"/>
      <c r="R4054"/>
    </row>
    <row r="4055" spans="1:18" s="16" customFormat="1" x14ac:dyDescent="0.25">
      <c r="A4055"/>
      <c r="B4055" s="18"/>
      <c r="D4055"/>
      <c r="E4055"/>
      <c r="F4055"/>
      <c r="G4055"/>
      <c r="H4055"/>
      <c r="I4055"/>
      <c r="J4055"/>
      <c r="K4055"/>
      <c r="L4055"/>
      <c r="M4055"/>
      <c r="N4055"/>
      <c r="O4055"/>
      <c r="P4055"/>
      <c r="Q4055"/>
      <c r="R4055"/>
    </row>
    <row r="4056" spans="1:18" s="16" customFormat="1" x14ac:dyDescent="0.25">
      <c r="A4056"/>
      <c r="B4056" s="18"/>
      <c r="D4056"/>
      <c r="E4056"/>
      <c r="F4056"/>
      <c r="G4056"/>
      <c r="H4056"/>
      <c r="I4056"/>
      <c r="J4056"/>
      <c r="K4056"/>
      <c r="L4056"/>
      <c r="M4056"/>
      <c r="N4056"/>
      <c r="O4056"/>
      <c r="P4056"/>
      <c r="Q4056"/>
      <c r="R4056"/>
    </row>
    <row r="4057" spans="1:18" s="16" customFormat="1" x14ac:dyDescent="0.25">
      <c r="A4057"/>
      <c r="B4057" s="18"/>
      <c r="D4057"/>
      <c r="E4057"/>
      <c r="F4057"/>
      <c r="G4057"/>
      <c r="H4057"/>
      <c r="I4057"/>
      <c r="J4057"/>
      <c r="K4057"/>
      <c r="L4057"/>
      <c r="M4057"/>
      <c r="N4057"/>
      <c r="O4057"/>
      <c r="P4057"/>
      <c r="Q4057"/>
      <c r="R4057"/>
    </row>
    <row r="4058" spans="1:18" s="16" customFormat="1" x14ac:dyDescent="0.25">
      <c r="A4058"/>
      <c r="B4058" s="18"/>
      <c r="D4058"/>
      <c r="E4058"/>
      <c r="F4058"/>
      <c r="G4058"/>
      <c r="H4058"/>
      <c r="I4058"/>
      <c r="J4058"/>
      <c r="K4058"/>
      <c r="L4058"/>
      <c r="M4058"/>
      <c r="N4058"/>
      <c r="O4058"/>
      <c r="P4058"/>
      <c r="Q4058"/>
      <c r="R4058"/>
    </row>
    <row r="4059" spans="1:18" s="16" customFormat="1" x14ac:dyDescent="0.25">
      <c r="A4059"/>
      <c r="B4059" s="18"/>
      <c r="D4059"/>
      <c r="E4059"/>
      <c r="F4059"/>
      <c r="G4059"/>
      <c r="H4059"/>
      <c r="I4059"/>
      <c r="J4059"/>
      <c r="K4059"/>
      <c r="L4059"/>
      <c r="M4059"/>
      <c r="N4059"/>
      <c r="O4059"/>
      <c r="P4059"/>
      <c r="Q4059"/>
      <c r="R4059"/>
    </row>
    <row r="4060" spans="1:18" s="16" customFormat="1" x14ac:dyDescent="0.25">
      <c r="A4060"/>
      <c r="B4060" s="18"/>
      <c r="D4060"/>
      <c r="E4060"/>
      <c r="F4060"/>
      <c r="G4060"/>
      <c r="H4060"/>
      <c r="I4060"/>
      <c r="J4060"/>
      <c r="K4060"/>
      <c r="L4060"/>
      <c r="M4060"/>
      <c r="N4060"/>
      <c r="O4060"/>
      <c r="P4060"/>
      <c r="Q4060"/>
      <c r="R4060"/>
    </row>
    <row r="4061" spans="1:18" s="16" customFormat="1" x14ac:dyDescent="0.25">
      <c r="A4061"/>
      <c r="B4061" s="18"/>
      <c r="D4061"/>
      <c r="E4061"/>
      <c r="F4061"/>
      <c r="G4061"/>
      <c r="H4061"/>
      <c r="I4061"/>
      <c r="J4061"/>
      <c r="K4061"/>
      <c r="L4061"/>
      <c r="M4061"/>
      <c r="N4061"/>
      <c r="O4061"/>
      <c r="P4061"/>
      <c r="Q4061"/>
      <c r="R4061"/>
    </row>
    <row r="4062" spans="1:18" s="16" customFormat="1" x14ac:dyDescent="0.25">
      <c r="A4062"/>
      <c r="B4062" s="17"/>
      <c r="D4062"/>
      <c r="E4062"/>
      <c r="F4062"/>
      <c r="G4062"/>
      <c r="H4062"/>
      <c r="I4062"/>
      <c r="J4062"/>
      <c r="K4062"/>
      <c r="L4062"/>
      <c r="M4062"/>
      <c r="N4062"/>
      <c r="O4062"/>
      <c r="P4062"/>
      <c r="Q4062"/>
      <c r="R4062"/>
    </row>
    <row r="4063" spans="1:18" s="16" customFormat="1" x14ac:dyDescent="0.25">
      <c r="A4063"/>
      <c r="B4063" s="18"/>
      <c r="D4063"/>
      <c r="E4063"/>
      <c r="F4063"/>
      <c r="G4063"/>
      <c r="H4063"/>
      <c r="I4063"/>
      <c r="J4063"/>
      <c r="K4063"/>
      <c r="L4063"/>
      <c r="M4063"/>
      <c r="N4063"/>
      <c r="O4063"/>
      <c r="P4063"/>
      <c r="Q4063"/>
      <c r="R4063"/>
    </row>
    <row r="4064" spans="1:18" s="16" customFormat="1" x14ac:dyDescent="0.25">
      <c r="A4064"/>
      <c r="B4064" s="18"/>
      <c r="D4064"/>
      <c r="E4064"/>
      <c r="F4064"/>
      <c r="G4064"/>
      <c r="H4064"/>
      <c r="I4064"/>
      <c r="J4064"/>
      <c r="K4064"/>
      <c r="L4064"/>
      <c r="M4064"/>
      <c r="N4064"/>
      <c r="O4064"/>
      <c r="P4064"/>
      <c r="Q4064"/>
      <c r="R4064"/>
    </row>
    <row r="4065" spans="1:18" s="16" customFormat="1" x14ac:dyDescent="0.25">
      <c r="A4065"/>
      <c r="B4065" s="18"/>
      <c r="D4065"/>
      <c r="E4065"/>
      <c r="F4065"/>
      <c r="G4065"/>
      <c r="H4065"/>
      <c r="I4065"/>
      <c r="J4065"/>
      <c r="K4065"/>
      <c r="L4065"/>
      <c r="M4065"/>
      <c r="N4065"/>
      <c r="O4065"/>
      <c r="P4065"/>
      <c r="Q4065"/>
      <c r="R4065"/>
    </row>
    <row r="4066" spans="1:18" s="16" customFormat="1" x14ac:dyDescent="0.25">
      <c r="A4066"/>
      <c r="B4066" s="18"/>
      <c r="D4066"/>
      <c r="E4066"/>
      <c r="F4066"/>
      <c r="G4066"/>
      <c r="H4066"/>
      <c r="I4066"/>
      <c r="J4066"/>
      <c r="K4066"/>
      <c r="L4066"/>
      <c r="M4066"/>
      <c r="N4066"/>
      <c r="O4066"/>
      <c r="P4066"/>
      <c r="Q4066"/>
      <c r="R4066"/>
    </row>
    <row r="4067" spans="1:18" s="16" customFormat="1" x14ac:dyDescent="0.25">
      <c r="A4067"/>
      <c r="B4067" s="18"/>
      <c r="D4067"/>
      <c r="E4067"/>
      <c r="F4067"/>
      <c r="G4067"/>
      <c r="H4067"/>
      <c r="I4067"/>
      <c r="J4067"/>
      <c r="K4067"/>
      <c r="L4067"/>
      <c r="M4067"/>
      <c r="N4067"/>
      <c r="O4067"/>
      <c r="P4067"/>
      <c r="Q4067"/>
      <c r="R4067"/>
    </row>
    <row r="4068" spans="1:18" s="16" customFormat="1" x14ac:dyDescent="0.25">
      <c r="A4068"/>
      <c r="B4068" s="18"/>
      <c r="D4068"/>
      <c r="E4068"/>
      <c r="F4068"/>
      <c r="G4068"/>
      <c r="H4068"/>
      <c r="I4068"/>
      <c r="J4068"/>
      <c r="K4068"/>
      <c r="L4068"/>
      <c r="M4068"/>
      <c r="N4068"/>
      <c r="O4068"/>
      <c r="P4068"/>
      <c r="Q4068"/>
      <c r="R4068"/>
    </row>
    <row r="4069" spans="1:18" s="16" customFormat="1" x14ac:dyDescent="0.25">
      <c r="A4069"/>
      <c r="B4069" s="18"/>
      <c r="D4069"/>
      <c r="E4069"/>
      <c r="F4069"/>
      <c r="G4069"/>
      <c r="H4069"/>
      <c r="I4069"/>
      <c r="J4069"/>
      <c r="K4069"/>
      <c r="L4069"/>
      <c r="M4069"/>
      <c r="N4069"/>
      <c r="O4069"/>
      <c r="P4069"/>
      <c r="Q4069"/>
      <c r="R4069"/>
    </row>
    <row r="4070" spans="1:18" s="16" customFormat="1" x14ac:dyDescent="0.25">
      <c r="A4070"/>
      <c r="B4070" s="18"/>
      <c r="D4070"/>
      <c r="E4070"/>
      <c r="F4070"/>
      <c r="G4070"/>
      <c r="H4070"/>
      <c r="I4070"/>
      <c r="J4070"/>
      <c r="K4070"/>
      <c r="L4070"/>
      <c r="M4070"/>
      <c r="N4070"/>
      <c r="O4070"/>
      <c r="P4070"/>
      <c r="Q4070"/>
      <c r="R4070"/>
    </row>
    <row r="4071" spans="1:18" s="16" customFormat="1" x14ac:dyDescent="0.25">
      <c r="A4071"/>
      <c r="B4071" s="18"/>
      <c r="D4071"/>
      <c r="E4071"/>
      <c r="F4071"/>
      <c r="G4071"/>
      <c r="H4071"/>
      <c r="I4071"/>
      <c r="J4071"/>
      <c r="K4071"/>
      <c r="L4071"/>
      <c r="M4071"/>
      <c r="N4071"/>
      <c r="O4071"/>
      <c r="P4071"/>
      <c r="Q4071"/>
      <c r="R4071"/>
    </row>
    <row r="4072" spans="1:18" s="16" customFormat="1" x14ac:dyDescent="0.25">
      <c r="A4072"/>
      <c r="B4072" s="18"/>
      <c r="D4072"/>
      <c r="E4072"/>
      <c r="F4072"/>
      <c r="G4072"/>
      <c r="H4072"/>
      <c r="I4072"/>
      <c r="J4072"/>
      <c r="K4072"/>
      <c r="L4072"/>
      <c r="M4072"/>
      <c r="N4072"/>
      <c r="O4072"/>
      <c r="P4072"/>
      <c r="Q4072"/>
      <c r="R4072"/>
    </row>
    <row r="4073" spans="1:18" s="16" customFormat="1" x14ac:dyDescent="0.25">
      <c r="A4073"/>
      <c r="B4073" s="18"/>
      <c r="D4073"/>
      <c r="E4073"/>
      <c r="F4073"/>
      <c r="G4073"/>
      <c r="H4073"/>
      <c r="I4073"/>
      <c r="J4073"/>
      <c r="K4073"/>
      <c r="L4073"/>
      <c r="M4073"/>
      <c r="N4073"/>
      <c r="O4073"/>
      <c r="P4073"/>
      <c r="Q4073"/>
      <c r="R4073"/>
    </row>
    <row r="4074" spans="1:18" s="16" customFormat="1" x14ac:dyDescent="0.25">
      <c r="A4074"/>
      <c r="B4074" s="18"/>
      <c r="D4074"/>
      <c r="E4074"/>
      <c r="F4074"/>
      <c r="G4074"/>
      <c r="H4074"/>
      <c r="I4074"/>
      <c r="J4074"/>
      <c r="K4074"/>
      <c r="L4074"/>
      <c r="M4074"/>
      <c r="N4074"/>
      <c r="O4074"/>
      <c r="P4074"/>
      <c r="Q4074"/>
      <c r="R4074"/>
    </row>
    <row r="4075" spans="1:18" s="16" customFormat="1" x14ac:dyDescent="0.25">
      <c r="A4075"/>
      <c r="B4075" s="18"/>
      <c r="D4075"/>
      <c r="E4075"/>
      <c r="F4075"/>
      <c r="G4075"/>
      <c r="H4075"/>
      <c r="I4075"/>
      <c r="J4075"/>
      <c r="K4075"/>
      <c r="L4075"/>
      <c r="M4075"/>
      <c r="N4075"/>
      <c r="O4075"/>
      <c r="P4075"/>
      <c r="Q4075"/>
      <c r="R4075"/>
    </row>
    <row r="4076" spans="1:18" s="16" customFormat="1" x14ac:dyDescent="0.25">
      <c r="A4076"/>
      <c r="B4076" s="18"/>
      <c r="D4076"/>
      <c r="E4076"/>
      <c r="F4076"/>
      <c r="G4076"/>
      <c r="H4076"/>
      <c r="I4076"/>
      <c r="J4076"/>
      <c r="K4076"/>
      <c r="L4076"/>
      <c r="M4076"/>
      <c r="N4076"/>
      <c r="O4076"/>
      <c r="P4076"/>
      <c r="Q4076"/>
      <c r="R4076"/>
    </row>
    <row r="4077" spans="1:18" s="16" customFormat="1" x14ac:dyDescent="0.25">
      <c r="A4077"/>
      <c r="B4077" s="18"/>
      <c r="D4077"/>
      <c r="E4077"/>
      <c r="F4077"/>
      <c r="G4077"/>
      <c r="H4077"/>
      <c r="I4077"/>
      <c r="J4077"/>
      <c r="K4077"/>
      <c r="L4077"/>
      <c r="M4077"/>
      <c r="N4077"/>
      <c r="O4077"/>
      <c r="P4077"/>
      <c r="Q4077"/>
      <c r="R4077"/>
    </row>
    <row r="4078" spans="1:18" s="16" customFormat="1" x14ac:dyDescent="0.25">
      <c r="A4078"/>
      <c r="B4078" s="18"/>
      <c r="D4078"/>
      <c r="E4078"/>
      <c r="F4078"/>
      <c r="G4078"/>
      <c r="H4078"/>
      <c r="I4078"/>
      <c r="J4078"/>
      <c r="K4078"/>
      <c r="L4078"/>
      <c r="M4078"/>
      <c r="N4078"/>
      <c r="O4078"/>
      <c r="P4078"/>
      <c r="Q4078"/>
      <c r="R4078"/>
    </row>
    <row r="4079" spans="1:18" s="16" customFormat="1" x14ac:dyDescent="0.25">
      <c r="A4079"/>
      <c r="B4079" s="18"/>
      <c r="D4079"/>
      <c r="E4079"/>
      <c r="F4079"/>
      <c r="G4079"/>
      <c r="H4079"/>
      <c r="I4079"/>
      <c r="J4079"/>
      <c r="K4079"/>
      <c r="L4079"/>
      <c r="M4079"/>
      <c r="N4079"/>
      <c r="O4079"/>
      <c r="P4079"/>
      <c r="Q4079"/>
      <c r="R4079"/>
    </row>
    <row r="4080" spans="1:18" s="16" customFormat="1" x14ac:dyDescent="0.25">
      <c r="A4080"/>
      <c r="B4080" s="18"/>
      <c r="D4080"/>
      <c r="E4080"/>
      <c r="F4080"/>
      <c r="G4080"/>
      <c r="H4080"/>
      <c r="I4080"/>
      <c r="J4080"/>
      <c r="K4080"/>
      <c r="L4080"/>
      <c r="M4080"/>
      <c r="N4080"/>
      <c r="O4080"/>
      <c r="P4080"/>
      <c r="Q4080"/>
      <c r="R4080"/>
    </row>
    <row r="4081" spans="1:18" s="16" customFormat="1" x14ac:dyDescent="0.25">
      <c r="A4081"/>
      <c r="B4081" s="18"/>
      <c r="D4081"/>
      <c r="E4081"/>
      <c r="F4081"/>
      <c r="G4081"/>
      <c r="H4081"/>
      <c r="I4081"/>
      <c r="J4081"/>
      <c r="K4081"/>
      <c r="L4081"/>
      <c r="M4081"/>
      <c r="N4081"/>
      <c r="O4081"/>
      <c r="P4081"/>
      <c r="Q4081"/>
      <c r="R4081"/>
    </row>
    <row r="4082" spans="1:18" s="16" customFormat="1" x14ac:dyDescent="0.25">
      <c r="A4082"/>
      <c r="B4082" s="18"/>
      <c r="D4082"/>
      <c r="E4082"/>
      <c r="F4082"/>
      <c r="G4082"/>
      <c r="H4082"/>
      <c r="I4082"/>
      <c r="J4082"/>
      <c r="K4082"/>
      <c r="L4082"/>
      <c r="M4082"/>
      <c r="N4082"/>
      <c r="O4082"/>
      <c r="P4082"/>
      <c r="Q4082"/>
      <c r="R4082"/>
    </row>
    <row r="4083" spans="1:18" s="16" customFormat="1" x14ac:dyDescent="0.25">
      <c r="A4083"/>
      <c r="B4083" s="18"/>
      <c r="D4083"/>
      <c r="E4083"/>
      <c r="F4083"/>
      <c r="G4083"/>
      <c r="H4083"/>
      <c r="I4083"/>
      <c r="J4083"/>
      <c r="K4083"/>
      <c r="L4083"/>
      <c r="M4083"/>
      <c r="N4083"/>
      <c r="O4083"/>
      <c r="P4083"/>
      <c r="Q4083"/>
      <c r="R4083"/>
    </row>
    <row r="4084" spans="1:18" s="16" customFormat="1" x14ac:dyDescent="0.25">
      <c r="A4084"/>
      <c r="B4084" s="18"/>
      <c r="D4084"/>
      <c r="E4084"/>
      <c r="F4084"/>
      <c r="G4084"/>
      <c r="H4084"/>
      <c r="I4084"/>
      <c r="J4084"/>
      <c r="K4084"/>
      <c r="L4084"/>
      <c r="M4084"/>
      <c r="N4084"/>
      <c r="O4084"/>
      <c r="P4084"/>
      <c r="Q4084"/>
      <c r="R4084"/>
    </row>
    <row r="4085" spans="1:18" s="16" customFormat="1" x14ac:dyDescent="0.25">
      <c r="A4085"/>
      <c r="B4085" s="18"/>
      <c r="D4085"/>
      <c r="E4085"/>
      <c r="F4085"/>
      <c r="G4085"/>
      <c r="H4085"/>
      <c r="I4085"/>
      <c r="J4085"/>
      <c r="K4085"/>
      <c r="L4085"/>
      <c r="M4085"/>
      <c r="N4085"/>
      <c r="O4085"/>
      <c r="P4085"/>
      <c r="Q4085"/>
      <c r="R4085"/>
    </row>
    <row r="4086" spans="1:18" s="16" customFormat="1" x14ac:dyDescent="0.25">
      <c r="A4086"/>
      <c r="B4086" s="18"/>
      <c r="D4086"/>
      <c r="E4086"/>
      <c r="F4086"/>
      <c r="G4086"/>
      <c r="H4086"/>
      <c r="I4086"/>
      <c r="J4086"/>
      <c r="K4086"/>
      <c r="L4086"/>
      <c r="M4086"/>
      <c r="N4086"/>
      <c r="O4086"/>
      <c r="P4086"/>
      <c r="Q4086"/>
      <c r="R4086"/>
    </row>
    <row r="4087" spans="1:18" s="16" customFormat="1" x14ac:dyDescent="0.25">
      <c r="A4087"/>
      <c r="B4087" s="18"/>
      <c r="D4087"/>
      <c r="E4087"/>
      <c r="F4087"/>
      <c r="G4087"/>
      <c r="H4087"/>
      <c r="I4087"/>
      <c r="J4087"/>
      <c r="K4087"/>
      <c r="L4087"/>
      <c r="M4087"/>
      <c r="N4087"/>
      <c r="O4087"/>
      <c r="P4087"/>
      <c r="Q4087"/>
      <c r="R4087"/>
    </row>
    <row r="4088" spans="1:18" s="16" customFormat="1" x14ac:dyDescent="0.25">
      <c r="A4088"/>
      <c r="B4088" s="18"/>
      <c r="D4088"/>
      <c r="E4088"/>
      <c r="F4088"/>
      <c r="G4088"/>
      <c r="H4088"/>
      <c r="I4088"/>
      <c r="J4088"/>
      <c r="K4088"/>
      <c r="L4088"/>
      <c r="M4088"/>
      <c r="N4088"/>
      <c r="O4088"/>
      <c r="P4088"/>
      <c r="Q4088"/>
      <c r="R4088"/>
    </row>
    <row r="4089" spans="1:18" s="16" customFormat="1" x14ac:dyDescent="0.25">
      <c r="A4089"/>
      <c r="B4089" s="18"/>
      <c r="D4089"/>
      <c r="E4089"/>
      <c r="F4089"/>
      <c r="G4089"/>
      <c r="H4089"/>
      <c r="I4089"/>
      <c r="J4089"/>
      <c r="K4089"/>
      <c r="L4089"/>
      <c r="M4089"/>
      <c r="N4089"/>
      <c r="O4089"/>
      <c r="P4089"/>
      <c r="Q4089"/>
      <c r="R4089"/>
    </row>
    <row r="4090" spans="1:18" s="16" customFormat="1" x14ac:dyDescent="0.25">
      <c r="A4090"/>
      <c r="B4090" s="18"/>
      <c r="D4090"/>
      <c r="E4090"/>
      <c r="F4090"/>
      <c r="G4090"/>
      <c r="H4090"/>
      <c r="I4090"/>
      <c r="J4090"/>
      <c r="K4090"/>
      <c r="L4090"/>
      <c r="M4090"/>
      <c r="N4090"/>
      <c r="O4090"/>
      <c r="P4090"/>
      <c r="Q4090"/>
      <c r="R4090"/>
    </row>
    <row r="4091" spans="1:18" s="16" customFormat="1" x14ac:dyDescent="0.25">
      <c r="A4091"/>
      <c r="B4091" s="18"/>
      <c r="D4091"/>
      <c r="E4091"/>
      <c r="F4091"/>
      <c r="G4091"/>
      <c r="H4091"/>
      <c r="I4091"/>
      <c r="J4091"/>
      <c r="K4091"/>
      <c r="L4091"/>
      <c r="M4091"/>
      <c r="N4091"/>
      <c r="O4091"/>
      <c r="P4091"/>
      <c r="Q4091"/>
      <c r="R4091"/>
    </row>
    <row r="4092" spans="1:18" s="16" customFormat="1" x14ac:dyDescent="0.25">
      <c r="A4092"/>
      <c r="B4092" s="18"/>
      <c r="D4092"/>
      <c r="E4092"/>
      <c r="F4092"/>
      <c r="G4092"/>
      <c r="H4092"/>
      <c r="I4092"/>
      <c r="J4092"/>
      <c r="K4092"/>
      <c r="L4092"/>
      <c r="M4092"/>
      <c r="N4092"/>
      <c r="O4092"/>
      <c r="P4092"/>
      <c r="Q4092"/>
      <c r="R4092"/>
    </row>
    <row r="4093" spans="1:18" s="16" customFormat="1" x14ac:dyDescent="0.25">
      <c r="A4093"/>
      <c r="B4093" s="18"/>
      <c r="D4093"/>
      <c r="E4093"/>
      <c r="F4093"/>
      <c r="G4093"/>
      <c r="H4093"/>
      <c r="I4093"/>
      <c r="J4093"/>
      <c r="K4093"/>
      <c r="L4093"/>
      <c r="M4093"/>
      <c r="N4093"/>
      <c r="O4093"/>
      <c r="P4093"/>
      <c r="Q4093"/>
      <c r="R4093"/>
    </row>
    <row r="4094" spans="1:18" s="16" customFormat="1" x14ac:dyDescent="0.25">
      <c r="A4094"/>
      <c r="B4094" s="18"/>
      <c r="D4094"/>
      <c r="E4094"/>
      <c r="F4094"/>
      <c r="G4094"/>
      <c r="H4094"/>
      <c r="I4094"/>
      <c r="J4094"/>
      <c r="K4094"/>
      <c r="L4094"/>
      <c r="M4094"/>
      <c r="N4094"/>
      <c r="O4094"/>
      <c r="P4094"/>
      <c r="Q4094"/>
      <c r="R4094"/>
    </row>
    <row r="4095" spans="1:18" s="16" customFormat="1" x14ac:dyDescent="0.25">
      <c r="A4095"/>
      <c r="B4095" s="18"/>
      <c r="D4095"/>
      <c r="E4095"/>
      <c r="F4095"/>
      <c r="G4095"/>
      <c r="H4095"/>
      <c r="I4095"/>
      <c r="J4095"/>
      <c r="K4095"/>
      <c r="L4095"/>
      <c r="M4095"/>
      <c r="N4095"/>
      <c r="O4095"/>
      <c r="P4095"/>
      <c r="Q4095"/>
      <c r="R4095"/>
    </row>
    <row r="4096" spans="1:18" s="16" customFormat="1" x14ac:dyDescent="0.25">
      <c r="A4096"/>
      <c r="B4096" s="18"/>
      <c r="D4096"/>
      <c r="E4096"/>
      <c r="F4096"/>
      <c r="G4096"/>
      <c r="H4096"/>
      <c r="I4096"/>
      <c r="J4096"/>
      <c r="K4096"/>
      <c r="L4096"/>
      <c r="M4096"/>
      <c r="N4096"/>
      <c r="O4096"/>
      <c r="P4096"/>
      <c r="Q4096"/>
      <c r="R4096"/>
    </row>
    <row r="4097" spans="1:18" s="16" customFormat="1" x14ac:dyDescent="0.25">
      <c r="A4097"/>
      <c r="B4097" s="18"/>
      <c r="D4097"/>
      <c r="E4097"/>
      <c r="F4097"/>
      <c r="G4097"/>
      <c r="H4097"/>
      <c r="I4097"/>
      <c r="J4097"/>
      <c r="K4097"/>
      <c r="L4097"/>
      <c r="M4097"/>
      <c r="N4097"/>
      <c r="O4097"/>
      <c r="P4097"/>
      <c r="Q4097"/>
      <c r="R4097"/>
    </row>
    <row r="4098" spans="1:18" s="16" customFormat="1" x14ac:dyDescent="0.25">
      <c r="A4098"/>
      <c r="B4098" s="18"/>
      <c r="D4098"/>
      <c r="E4098"/>
      <c r="F4098"/>
      <c r="G4098"/>
      <c r="H4098"/>
      <c r="I4098"/>
      <c r="J4098"/>
      <c r="K4098"/>
      <c r="L4098"/>
      <c r="M4098"/>
      <c r="N4098"/>
      <c r="O4098"/>
      <c r="P4098"/>
      <c r="Q4098"/>
      <c r="R4098"/>
    </row>
    <row r="4099" spans="1:18" s="16" customFormat="1" x14ac:dyDescent="0.25">
      <c r="A4099"/>
      <c r="B4099" s="18"/>
      <c r="D4099"/>
      <c r="E4099"/>
      <c r="F4099"/>
      <c r="G4099"/>
      <c r="H4099"/>
      <c r="I4099"/>
      <c r="J4099"/>
      <c r="K4099"/>
      <c r="L4099"/>
      <c r="M4099"/>
      <c r="N4099"/>
      <c r="O4099"/>
      <c r="P4099"/>
      <c r="Q4099"/>
      <c r="R4099"/>
    </row>
    <row r="4100" spans="1:18" s="16" customFormat="1" x14ac:dyDescent="0.25">
      <c r="A4100"/>
      <c r="B4100" s="18"/>
      <c r="D4100"/>
      <c r="E4100"/>
      <c r="F4100"/>
      <c r="G4100"/>
      <c r="H4100"/>
      <c r="I4100"/>
      <c r="J4100"/>
      <c r="K4100"/>
      <c r="L4100"/>
      <c r="M4100"/>
      <c r="N4100"/>
      <c r="O4100"/>
      <c r="P4100"/>
      <c r="Q4100"/>
      <c r="R4100"/>
    </row>
    <row r="4101" spans="1:18" s="16" customFormat="1" x14ac:dyDescent="0.25">
      <c r="A4101"/>
      <c r="B4101" s="18"/>
      <c r="D4101"/>
      <c r="E4101"/>
      <c r="F4101"/>
      <c r="G4101"/>
      <c r="H4101"/>
      <c r="I4101"/>
      <c r="J4101"/>
      <c r="K4101"/>
      <c r="L4101"/>
      <c r="M4101"/>
      <c r="N4101"/>
      <c r="O4101"/>
      <c r="P4101"/>
      <c r="Q4101"/>
      <c r="R4101"/>
    </row>
    <row r="4102" spans="1:18" s="16" customFormat="1" x14ac:dyDescent="0.25">
      <c r="A4102"/>
      <c r="B4102" s="18"/>
      <c r="D4102"/>
      <c r="E4102"/>
      <c r="F4102"/>
      <c r="G4102"/>
      <c r="H4102"/>
      <c r="I4102"/>
      <c r="J4102"/>
      <c r="K4102"/>
      <c r="L4102"/>
      <c r="M4102"/>
      <c r="N4102"/>
      <c r="O4102"/>
      <c r="P4102"/>
      <c r="Q4102"/>
      <c r="R4102"/>
    </row>
    <row r="4103" spans="1:18" s="16" customFormat="1" x14ac:dyDescent="0.25">
      <c r="A4103"/>
      <c r="B4103" s="18"/>
      <c r="D4103"/>
      <c r="E4103"/>
      <c r="F4103"/>
      <c r="G4103"/>
      <c r="H4103"/>
      <c r="I4103"/>
      <c r="J4103"/>
      <c r="K4103"/>
      <c r="L4103"/>
      <c r="M4103"/>
      <c r="N4103"/>
      <c r="O4103"/>
      <c r="P4103"/>
      <c r="Q4103"/>
      <c r="R4103"/>
    </row>
    <row r="4104" spans="1:18" s="16" customFormat="1" x14ac:dyDescent="0.25">
      <c r="A4104"/>
      <c r="B4104" s="18"/>
      <c r="D4104"/>
      <c r="E4104"/>
      <c r="F4104"/>
      <c r="G4104"/>
      <c r="H4104"/>
      <c r="I4104"/>
      <c r="J4104"/>
      <c r="K4104"/>
      <c r="L4104"/>
      <c r="M4104"/>
      <c r="N4104"/>
      <c r="O4104"/>
      <c r="P4104"/>
      <c r="Q4104"/>
      <c r="R4104"/>
    </row>
    <row r="4105" spans="1:18" s="16" customFormat="1" x14ac:dyDescent="0.25">
      <c r="A4105"/>
      <c r="B4105" s="18"/>
      <c r="D4105"/>
      <c r="E4105"/>
      <c r="F4105"/>
      <c r="G4105"/>
      <c r="H4105"/>
      <c r="I4105"/>
      <c r="J4105"/>
      <c r="K4105"/>
      <c r="L4105"/>
      <c r="M4105"/>
      <c r="N4105"/>
      <c r="O4105"/>
      <c r="P4105"/>
      <c r="Q4105"/>
      <c r="R4105"/>
    </row>
    <row r="4106" spans="1:18" s="16" customFormat="1" x14ac:dyDescent="0.25">
      <c r="A4106"/>
      <c r="B4106" s="18"/>
      <c r="D4106"/>
      <c r="E4106"/>
      <c r="F4106"/>
      <c r="G4106"/>
      <c r="H4106"/>
      <c r="I4106"/>
      <c r="J4106"/>
      <c r="K4106"/>
      <c r="L4106"/>
      <c r="M4106"/>
      <c r="N4106"/>
      <c r="O4106"/>
      <c r="P4106"/>
      <c r="Q4106"/>
      <c r="R4106"/>
    </row>
    <row r="4107" spans="1:18" s="16" customFormat="1" x14ac:dyDescent="0.25">
      <c r="A4107"/>
      <c r="B4107" s="18"/>
      <c r="D4107"/>
      <c r="E4107"/>
      <c r="F4107"/>
      <c r="G4107"/>
      <c r="H4107"/>
      <c r="I4107"/>
      <c r="J4107"/>
      <c r="K4107"/>
      <c r="L4107"/>
      <c r="M4107"/>
      <c r="N4107"/>
      <c r="O4107"/>
      <c r="P4107"/>
      <c r="Q4107"/>
      <c r="R4107"/>
    </row>
    <row r="4108" spans="1:18" s="16" customFormat="1" x14ac:dyDescent="0.25">
      <c r="A4108"/>
      <c r="B4108" s="18"/>
      <c r="D4108"/>
      <c r="E4108"/>
      <c r="F4108"/>
      <c r="G4108"/>
      <c r="H4108"/>
      <c r="I4108"/>
      <c r="J4108"/>
      <c r="K4108"/>
      <c r="L4108"/>
      <c r="M4108"/>
      <c r="N4108"/>
      <c r="O4108"/>
      <c r="P4108"/>
      <c r="Q4108"/>
      <c r="R4108"/>
    </row>
    <row r="4109" spans="1:18" s="16" customFormat="1" x14ac:dyDescent="0.25">
      <c r="A4109"/>
      <c r="B4109" s="18"/>
      <c r="D4109"/>
      <c r="E4109"/>
      <c r="F4109"/>
      <c r="G4109"/>
      <c r="H4109"/>
      <c r="I4109"/>
      <c r="J4109"/>
      <c r="K4109"/>
      <c r="L4109"/>
      <c r="M4109"/>
      <c r="N4109"/>
      <c r="O4109"/>
      <c r="P4109"/>
      <c r="Q4109"/>
      <c r="R4109"/>
    </row>
    <row r="4110" spans="1:18" s="16" customFormat="1" x14ac:dyDescent="0.25">
      <c r="A4110"/>
      <c r="B4110" s="18"/>
      <c r="D4110"/>
      <c r="E4110"/>
      <c r="F4110"/>
      <c r="G4110"/>
      <c r="H4110"/>
      <c r="I4110"/>
      <c r="J4110"/>
      <c r="K4110"/>
      <c r="L4110"/>
      <c r="M4110"/>
      <c r="N4110"/>
      <c r="O4110"/>
      <c r="P4110"/>
      <c r="Q4110"/>
      <c r="R4110"/>
    </row>
    <row r="4111" spans="1:18" s="16" customFormat="1" x14ac:dyDescent="0.25">
      <c r="A4111"/>
      <c r="B4111" s="18"/>
      <c r="D4111"/>
      <c r="E4111"/>
      <c r="F4111"/>
      <c r="G4111"/>
      <c r="H4111"/>
      <c r="I4111"/>
      <c r="J4111"/>
      <c r="K4111"/>
      <c r="L4111"/>
      <c r="M4111"/>
      <c r="N4111"/>
      <c r="O4111"/>
      <c r="P4111"/>
      <c r="Q4111"/>
      <c r="R4111"/>
    </row>
    <row r="4112" spans="1:18" s="16" customFormat="1" x14ac:dyDescent="0.25">
      <c r="A4112"/>
      <c r="B4112" s="17"/>
      <c r="D4112"/>
      <c r="E4112"/>
      <c r="F4112"/>
      <c r="G4112"/>
      <c r="H4112"/>
      <c r="I4112"/>
      <c r="J4112"/>
      <c r="K4112"/>
      <c r="L4112"/>
      <c r="M4112"/>
      <c r="N4112"/>
      <c r="O4112"/>
      <c r="P4112"/>
      <c r="Q4112"/>
      <c r="R4112"/>
    </row>
    <row r="4113" spans="1:18" s="16" customFormat="1" x14ac:dyDescent="0.25">
      <c r="A4113"/>
      <c r="B4113" s="18"/>
      <c r="D4113"/>
      <c r="E4113"/>
      <c r="F4113"/>
      <c r="G4113"/>
      <c r="H4113"/>
      <c r="I4113"/>
      <c r="J4113"/>
      <c r="K4113"/>
      <c r="L4113"/>
      <c r="M4113"/>
      <c r="N4113"/>
      <c r="O4113"/>
      <c r="P4113"/>
      <c r="Q4113"/>
      <c r="R4113"/>
    </row>
    <row r="4114" spans="1:18" s="16" customFormat="1" x14ac:dyDescent="0.25">
      <c r="A4114"/>
      <c r="B4114" s="18"/>
      <c r="D4114"/>
      <c r="E4114"/>
      <c r="F4114"/>
      <c r="G4114"/>
      <c r="H4114"/>
      <c r="I4114"/>
      <c r="J4114"/>
      <c r="K4114"/>
      <c r="L4114"/>
      <c r="M4114"/>
      <c r="N4114"/>
      <c r="O4114"/>
      <c r="P4114"/>
      <c r="Q4114"/>
      <c r="R4114"/>
    </row>
    <row r="4115" spans="1:18" s="16" customFormat="1" x14ac:dyDescent="0.25">
      <c r="A4115"/>
      <c r="B4115" s="18"/>
      <c r="D4115"/>
      <c r="E4115"/>
      <c r="F4115"/>
      <c r="G4115"/>
      <c r="H4115"/>
      <c r="I4115"/>
      <c r="J4115"/>
      <c r="K4115"/>
      <c r="L4115"/>
      <c r="M4115"/>
      <c r="N4115"/>
      <c r="O4115"/>
      <c r="P4115"/>
      <c r="Q4115"/>
      <c r="R4115"/>
    </row>
    <row r="4116" spans="1:18" s="16" customFormat="1" x14ac:dyDescent="0.25">
      <c r="A4116"/>
      <c r="B4116" s="18"/>
      <c r="D4116"/>
      <c r="E4116"/>
      <c r="F4116"/>
      <c r="G4116"/>
      <c r="H4116"/>
      <c r="I4116"/>
      <c r="J4116"/>
      <c r="K4116"/>
      <c r="L4116"/>
      <c r="M4116"/>
      <c r="N4116"/>
      <c r="O4116"/>
      <c r="P4116"/>
      <c r="Q4116"/>
      <c r="R4116"/>
    </row>
    <row r="4117" spans="1:18" s="16" customFormat="1" x14ac:dyDescent="0.25">
      <c r="A4117"/>
      <c r="B4117" s="18"/>
      <c r="D4117"/>
      <c r="E4117"/>
      <c r="F4117"/>
      <c r="G4117"/>
      <c r="H4117"/>
      <c r="I4117"/>
      <c r="J4117"/>
      <c r="K4117"/>
      <c r="L4117"/>
      <c r="M4117"/>
      <c r="N4117"/>
      <c r="O4117"/>
      <c r="P4117"/>
      <c r="Q4117"/>
      <c r="R4117"/>
    </row>
    <row r="4118" spans="1:18" s="16" customFormat="1" x14ac:dyDescent="0.25">
      <c r="A4118"/>
      <c r="B4118" s="18"/>
      <c r="D4118"/>
      <c r="E4118"/>
      <c r="F4118"/>
      <c r="G4118"/>
      <c r="H4118"/>
      <c r="I4118"/>
      <c r="J4118"/>
      <c r="K4118"/>
      <c r="L4118"/>
      <c r="M4118"/>
      <c r="N4118"/>
      <c r="O4118"/>
      <c r="P4118"/>
      <c r="Q4118"/>
      <c r="R4118"/>
    </row>
    <row r="4119" spans="1:18" s="16" customFormat="1" x14ac:dyDescent="0.25">
      <c r="A4119"/>
      <c r="B4119" s="18"/>
      <c r="D4119"/>
      <c r="E4119"/>
      <c r="F4119"/>
      <c r="G4119"/>
      <c r="H4119"/>
      <c r="I4119"/>
      <c r="J4119"/>
      <c r="K4119"/>
      <c r="L4119"/>
      <c r="M4119"/>
      <c r="N4119"/>
      <c r="O4119"/>
      <c r="P4119"/>
      <c r="Q4119"/>
      <c r="R4119"/>
    </row>
    <row r="4120" spans="1:18" s="16" customFormat="1" x14ac:dyDescent="0.25">
      <c r="A4120"/>
      <c r="B4120" s="18"/>
      <c r="D4120"/>
      <c r="E4120"/>
      <c r="F4120"/>
      <c r="G4120"/>
      <c r="H4120"/>
      <c r="I4120"/>
      <c r="J4120"/>
      <c r="K4120"/>
      <c r="L4120"/>
      <c r="M4120"/>
      <c r="N4120"/>
      <c r="O4120"/>
      <c r="P4120"/>
      <c r="Q4120"/>
      <c r="R4120"/>
    </row>
    <row r="4121" spans="1:18" s="16" customFormat="1" x14ac:dyDescent="0.25">
      <c r="A4121"/>
      <c r="B4121" s="18"/>
      <c r="D4121"/>
      <c r="E4121"/>
      <c r="F4121"/>
      <c r="G4121"/>
      <c r="H4121"/>
      <c r="I4121"/>
      <c r="J4121"/>
      <c r="K4121"/>
      <c r="L4121"/>
      <c r="M4121"/>
      <c r="N4121"/>
      <c r="O4121"/>
      <c r="P4121"/>
      <c r="Q4121"/>
      <c r="R4121"/>
    </row>
    <row r="4122" spans="1:18" s="16" customFormat="1" x14ac:dyDescent="0.25">
      <c r="A4122"/>
      <c r="B4122" s="18"/>
      <c r="D4122"/>
      <c r="E4122"/>
      <c r="F4122"/>
      <c r="G4122"/>
      <c r="H4122"/>
      <c r="I4122"/>
      <c r="J4122"/>
      <c r="K4122"/>
      <c r="L4122"/>
      <c r="M4122"/>
      <c r="N4122"/>
      <c r="O4122"/>
      <c r="P4122"/>
      <c r="Q4122"/>
      <c r="R4122"/>
    </row>
    <row r="4123" spans="1:18" s="16" customFormat="1" x14ac:dyDescent="0.25">
      <c r="A4123"/>
      <c r="B4123" s="18"/>
      <c r="D4123"/>
      <c r="E4123"/>
      <c r="F4123"/>
      <c r="G4123"/>
      <c r="H4123"/>
      <c r="I4123"/>
      <c r="J4123"/>
      <c r="K4123"/>
      <c r="L4123"/>
      <c r="M4123"/>
      <c r="N4123"/>
      <c r="O4123"/>
      <c r="P4123"/>
      <c r="Q4123"/>
      <c r="R4123"/>
    </row>
    <row r="4124" spans="1:18" s="16" customFormat="1" x14ac:dyDescent="0.25">
      <c r="A4124"/>
      <c r="B4124" s="18"/>
      <c r="D4124"/>
      <c r="E4124"/>
      <c r="F4124"/>
      <c r="G4124"/>
      <c r="H4124"/>
      <c r="I4124"/>
      <c r="J4124"/>
      <c r="K4124"/>
      <c r="L4124"/>
      <c r="M4124"/>
      <c r="N4124"/>
      <c r="O4124"/>
      <c r="P4124"/>
      <c r="Q4124"/>
      <c r="R4124"/>
    </row>
    <row r="4125" spans="1:18" s="16" customFormat="1" x14ac:dyDescent="0.25">
      <c r="A4125"/>
      <c r="B4125" s="18"/>
      <c r="D4125"/>
      <c r="E4125"/>
      <c r="F4125"/>
      <c r="G4125"/>
      <c r="H4125"/>
      <c r="I4125"/>
      <c r="J4125"/>
      <c r="K4125"/>
      <c r="L4125"/>
      <c r="M4125"/>
      <c r="N4125"/>
      <c r="O4125"/>
      <c r="P4125"/>
      <c r="Q4125"/>
      <c r="R4125"/>
    </row>
    <row r="4126" spans="1:18" s="16" customFormat="1" x14ac:dyDescent="0.25">
      <c r="A4126"/>
      <c r="B4126" s="18"/>
      <c r="D4126"/>
      <c r="E4126"/>
      <c r="F4126"/>
      <c r="G4126"/>
      <c r="H4126"/>
      <c r="I4126"/>
      <c r="J4126"/>
      <c r="K4126"/>
      <c r="L4126"/>
      <c r="M4126"/>
      <c r="N4126"/>
      <c r="O4126"/>
      <c r="P4126"/>
      <c r="Q4126"/>
      <c r="R4126"/>
    </row>
    <row r="4127" spans="1:18" s="16" customFormat="1" x14ac:dyDescent="0.25">
      <c r="A4127"/>
      <c r="B4127" s="18"/>
      <c r="D4127"/>
      <c r="E4127"/>
      <c r="F4127"/>
      <c r="G4127"/>
      <c r="H4127"/>
      <c r="I4127"/>
      <c r="J4127"/>
      <c r="K4127"/>
      <c r="L4127"/>
      <c r="M4127"/>
      <c r="N4127"/>
      <c r="O4127"/>
      <c r="P4127"/>
      <c r="Q4127"/>
      <c r="R4127"/>
    </row>
    <row r="4128" spans="1:18" s="16" customFormat="1" x14ac:dyDescent="0.25">
      <c r="A4128"/>
      <c r="B4128" s="18"/>
      <c r="D4128"/>
      <c r="E4128"/>
      <c r="F4128"/>
      <c r="G4128"/>
      <c r="H4128"/>
      <c r="I4128"/>
      <c r="J4128"/>
      <c r="K4128"/>
      <c r="L4128"/>
      <c r="M4128"/>
      <c r="N4128"/>
      <c r="O4128"/>
      <c r="P4128"/>
      <c r="Q4128"/>
      <c r="R4128"/>
    </row>
    <row r="4129" spans="1:18" s="16" customFormat="1" x14ac:dyDescent="0.25">
      <c r="A4129"/>
      <c r="B4129" s="18"/>
      <c r="D4129"/>
      <c r="E4129"/>
      <c r="F4129"/>
      <c r="G4129"/>
      <c r="H4129"/>
      <c r="I4129"/>
      <c r="J4129"/>
      <c r="K4129"/>
      <c r="L4129"/>
      <c r="M4129"/>
      <c r="N4129"/>
      <c r="O4129"/>
      <c r="P4129"/>
      <c r="Q4129"/>
      <c r="R4129"/>
    </row>
    <row r="4130" spans="1:18" s="16" customFormat="1" x14ac:dyDescent="0.25">
      <c r="A4130"/>
      <c r="B4130" s="18"/>
      <c r="D4130"/>
      <c r="E4130"/>
      <c r="F4130"/>
      <c r="G4130"/>
      <c r="H4130"/>
      <c r="I4130"/>
      <c r="J4130"/>
      <c r="K4130"/>
      <c r="L4130"/>
      <c r="M4130"/>
      <c r="N4130"/>
      <c r="O4130"/>
      <c r="P4130"/>
      <c r="Q4130"/>
      <c r="R4130"/>
    </row>
    <row r="4131" spans="1:18" s="16" customFormat="1" x14ac:dyDescent="0.25">
      <c r="A4131"/>
      <c r="B4131" s="18"/>
      <c r="D4131"/>
      <c r="E4131"/>
      <c r="F4131"/>
      <c r="G4131"/>
      <c r="H4131"/>
      <c r="I4131"/>
      <c r="J4131"/>
      <c r="K4131"/>
      <c r="L4131"/>
      <c r="M4131"/>
      <c r="N4131"/>
      <c r="O4131"/>
      <c r="P4131"/>
      <c r="Q4131"/>
      <c r="R4131"/>
    </row>
    <row r="4132" spans="1:18" s="16" customFormat="1" x14ac:dyDescent="0.25">
      <c r="A4132"/>
      <c r="B4132" s="18"/>
      <c r="D4132"/>
      <c r="E4132"/>
      <c r="F4132"/>
      <c r="G4132"/>
      <c r="H4132"/>
      <c r="I4132"/>
      <c r="J4132"/>
      <c r="K4132"/>
      <c r="L4132"/>
      <c r="M4132"/>
      <c r="N4132"/>
      <c r="O4132"/>
      <c r="P4132"/>
      <c r="Q4132"/>
      <c r="R4132"/>
    </row>
    <row r="4133" spans="1:18" s="16" customFormat="1" x14ac:dyDescent="0.25">
      <c r="A4133"/>
      <c r="B4133" s="18"/>
      <c r="D4133"/>
      <c r="E4133"/>
      <c r="F4133"/>
      <c r="G4133"/>
      <c r="H4133"/>
      <c r="I4133"/>
      <c r="J4133"/>
      <c r="K4133"/>
      <c r="L4133"/>
      <c r="M4133"/>
      <c r="N4133"/>
      <c r="O4133"/>
      <c r="P4133"/>
      <c r="Q4133"/>
      <c r="R4133"/>
    </row>
    <row r="4134" spans="1:18" s="16" customFormat="1" x14ac:dyDescent="0.25">
      <c r="A4134"/>
      <c r="B4134" s="18"/>
      <c r="D4134"/>
      <c r="E4134"/>
      <c r="F4134"/>
      <c r="G4134"/>
      <c r="H4134"/>
      <c r="I4134"/>
      <c r="J4134"/>
      <c r="K4134"/>
      <c r="L4134"/>
      <c r="M4134"/>
      <c r="N4134"/>
      <c r="O4134"/>
      <c r="P4134"/>
      <c r="Q4134"/>
      <c r="R4134"/>
    </row>
    <row r="4135" spans="1:18" s="16" customFormat="1" x14ac:dyDescent="0.25">
      <c r="A4135"/>
      <c r="B4135" s="18"/>
      <c r="D4135"/>
      <c r="E4135"/>
      <c r="F4135"/>
      <c r="G4135"/>
      <c r="H4135"/>
      <c r="I4135"/>
      <c r="J4135"/>
      <c r="K4135"/>
      <c r="L4135"/>
      <c r="M4135"/>
      <c r="N4135"/>
      <c r="O4135"/>
      <c r="P4135"/>
      <c r="Q4135"/>
      <c r="R4135"/>
    </row>
    <row r="4136" spans="1:18" s="16" customFormat="1" x14ac:dyDescent="0.25">
      <c r="A4136"/>
      <c r="B4136" s="18"/>
      <c r="D4136"/>
      <c r="E4136"/>
      <c r="F4136"/>
      <c r="G4136"/>
      <c r="H4136"/>
      <c r="I4136"/>
      <c r="J4136"/>
      <c r="K4136"/>
      <c r="L4136"/>
      <c r="M4136"/>
      <c r="N4136"/>
      <c r="O4136"/>
      <c r="P4136"/>
      <c r="Q4136"/>
      <c r="R4136"/>
    </row>
    <row r="4137" spans="1:18" s="16" customFormat="1" x14ac:dyDescent="0.25">
      <c r="A4137"/>
      <c r="B4137" s="18"/>
      <c r="D4137"/>
      <c r="E4137"/>
      <c r="F4137"/>
      <c r="G4137"/>
      <c r="H4137"/>
      <c r="I4137"/>
      <c r="J4137"/>
      <c r="K4137"/>
      <c r="L4137"/>
      <c r="M4137"/>
      <c r="N4137"/>
      <c r="O4137"/>
      <c r="P4137"/>
      <c r="Q4137"/>
      <c r="R4137"/>
    </row>
    <row r="4138" spans="1:18" s="16" customFormat="1" x14ac:dyDescent="0.25">
      <c r="A4138"/>
      <c r="B4138" s="18"/>
      <c r="D4138"/>
      <c r="E4138"/>
      <c r="F4138"/>
      <c r="G4138"/>
      <c r="H4138"/>
      <c r="I4138"/>
      <c r="J4138"/>
      <c r="K4138"/>
      <c r="L4138"/>
      <c r="M4138"/>
      <c r="N4138"/>
      <c r="O4138"/>
      <c r="P4138"/>
      <c r="Q4138"/>
      <c r="R4138"/>
    </row>
    <row r="4139" spans="1:18" s="16" customFormat="1" x14ac:dyDescent="0.25">
      <c r="A4139"/>
      <c r="B4139" s="18"/>
      <c r="D4139"/>
      <c r="E4139"/>
      <c r="F4139"/>
      <c r="G4139"/>
      <c r="H4139"/>
      <c r="I4139"/>
      <c r="J4139"/>
      <c r="K4139"/>
      <c r="L4139"/>
      <c r="M4139"/>
      <c r="N4139"/>
      <c r="O4139"/>
      <c r="P4139"/>
      <c r="Q4139"/>
      <c r="R4139"/>
    </row>
    <row r="4140" spans="1:18" s="16" customFormat="1" x14ac:dyDescent="0.25">
      <c r="A4140"/>
      <c r="B4140" s="18"/>
      <c r="D4140"/>
      <c r="E4140"/>
      <c r="F4140"/>
      <c r="G4140"/>
      <c r="H4140"/>
      <c r="I4140"/>
      <c r="J4140"/>
      <c r="K4140"/>
      <c r="L4140"/>
      <c r="M4140"/>
      <c r="N4140"/>
      <c r="O4140"/>
      <c r="P4140"/>
      <c r="Q4140"/>
      <c r="R4140"/>
    </row>
    <row r="4141" spans="1:18" s="16" customFormat="1" x14ac:dyDescent="0.25">
      <c r="A4141"/>
      <c r="B4141" s="18"/>
      <c r="D4141"/>
      <c r="E4141"/>
      <c r="F4141"/>
      <c r="G4141"/>
      <c r="H4141"/>
      <c r="I4141"/>
      <c r="J4141"/>
      <c r="K4141"/>
      <c r="L4141"/>
      <c r="M4141"/>
      <c r="N4141"/>
      <c r="O4141"/>
      <c r="P4141"/>
      <c r="Q4141"/>
      <c r="R4141"/>
    </row>
    <row r="4142" spans="1:18" s="16" customFormat="1" x14ac:dyDescent="0.25">
      <c r="A4142"/>
      <c r="B4142" s="18"/>
      <c r="D4142"/>
      <c r="E4142"/>
      <c r="F4142"/>
      <c r="G4142"/>
      <c r="H4142"/>
      <c r="I4142"/>
      <c r="J4142"/>
      <c r="K4142"/>
      <c r="L4142"/>
      <c r="M4142"/>
      <c r="N4142"/>
      <c r="O4142"/>
      <c r="P4142"/>
      <c r="Q4142"/>
      <c r="R4142"/>
    </row>
    <row r="4143" spans="1:18" s="16" customFormat="1" x14ac:dyDescent="0.25">
      <c r="A4143"/>
      <c r="B4143" s="18"/>
      <c r="D4143"/>
      <c r="E4143"/>
      <c r="F4143"/>
      <c r="G4143"/>
      <c r="H4143"/>
      <c r="I4143"/>
      <c r="J4143"/>
      <c r="K4143"/>
      <c r="L4143"/>
      <c r="M4143"/>
      <c r="N4143"/>
      <c r="O4143"/>
      <c r="P4143"/>
      <c r="Q4143"/>
      <c r="R4143"/>
    </row>
    <row r="4144" spans="1:18" s="16" customFormat="1" x14ac:dyDescent="0.25">
      <c r="A4144"/>
      <c r="B4144" s="18"/>
      <c r="D4144"/>
      <c r="E4144"/>
      <c r="F4144"/>
      <c r="G4144"/>
      <c r="H4144"/>
      <c r="I4144"/>
      <c r="J4144"/>
      <c r="K4144"/>
      <c r="L4144"/>
      <c r="M4144"/>
      <c r="N4144"/>
      <c r="O4144"/>
      <c r="P4144"/>
      <c r="Q4144"/>
      <c r="R4144"/>
    </row>
    <row r="4145" spans="1:18" s="16" customFormat="1" x14ac:dyDescent="0.25">
      <c r="A4145"/>
      <c r="B4145" s="18"/>
      <c r="D4145"/>
      <c r="E4145"/>
      <c r="F4145"/>
      <c r="G4145"/>
      <c r="H4145"/>
      <c r="I4145"/>
      <c r="J4145"/>
      <c r="K4145"/>
      <c r="L4145"/>
      <c r="M4145"/>
      <c r="N4145"/>
      <c r="O4145"/>
      <c r="P4145"/>
      <c r="Q4145"/>
      <c r="R4145"/>
    </row>
    <row r="4146" spans="1:18" s="16" customFormat="1" x14ac:dyDescent="0.25">
      <c r="A4146"/>
      <c r="B4146" s="18"/>
      <c r="D4146"/>
      <c r="E4146"/>
      <c r="F4146"/>
      <c r="G4146"/>
      <c r="H4146"/>
      <c r="I4146"/>
      <c r="J4146"/>
      <c r="K4146"/>
      <c r="L4146"/>
      <c r="M4146"/>
      <c r="N4146"/>
      <c r="O4146"/>
      <c r="P4146"/>
      <c r="Q4146"/>
      <c r="R4146"/>
    </row>
    <row r="4147" spans="1:18" s="16" customFormat="1" x14ac:dyDescent="0.25">
      <c r="A4147"/>
      <c r="B4147" s="18"/>
      <c r="D4147"/>
      <c r="E4147"/>
      <c r="F4147"/>
      <c r="G4147"/>
      <c r="H4147"/>
      <c r="I4147"/>
      <c r="J4147"/>
      <c r="K4147"/>
      <c r="L4147"/>
      <c r="M4147"/>
      <c r="N4147"/>
      <c r="O4147"/>
      <c r="P4147"/>
      <c r="Q4147"/>
      <c r="R4147"/>
    </row>
    <row r="4148" spans="1:18" s="16" customFormat="1" x14ac:dyDescent="0.25">
      <c r="A4148"/>
      <c r="B4148" s="18"/>
      <c r="D4148"/>
      <c r="E4148"/>
      <c r="F4148"/>
      <c r="G4148"/>
      <c r="H4148"/>
      <c r="I4148"/>
      <c r="J4148"/>
      <c r="K4148"/>
      <c r="L4148"/>
      <c r="M4148"/>
      <c r="N4148"/>
      <c r="O4148"/>
      <c r="P4148"/>
      <c r="Q4148"/>
      <c r="R4148"/>
    </row>
    <row r="4149" spans="1:18" s="16" customFormat="1" x14ac:dyDescent="0.25">
      <c r="A4149"/>
      <c r="B4149" s="18"/>
      <c r="D4149"/>
      <c r="E4149"/>
      <c r="F4149"/>
      <c r="G4149"/>
      <c r="H4149"/>
      <c r="I4149"/>
      <c r="J4149"/>
      <c r="K4149"/>
      <c r="L4149"/>
      <c r="M4149"/>
      <c r="N4149"/>
      <c r="O4149"/>
      <c r="P4149"/>
      <c r="Q4149"/>
      <c r="R4149"/>
    </row>
    <row r="4150" spans="1:18" s="16" customFormat="1" x14ac:dyDescent="0.25">
      <c r="A4150"/>
      <c r="B4150" s="18"/>
      <c r="D4150"/>
      <c r="E4150"/>
      <c r="F4150"/>
      <c r="G4150"/>
      <c r="H4150"/>
      <c r="I4150"/>
      <c r="J4150"/>
      <c r="K4150"/>
      <c r="L4150"/>
      <c r="M4150"/>
      <c r="N4150"/>
      <c r="O4150"/>
      <c r="P4150"/>
      <c r="Q4150"/>
      <c r="R4150"/>
    </row>
    <row r="4151" spans="1:18" s="16" customFormat="1" x14ac:dyDescent="0.25">
      <c r="A4151"/>
      <c r="B4151" s="18"/>
      <c r="D4151"/>
      <c r="E4151"/>
      <c r="F4151"/>
      <c r="G4151"/>
      <c r="H4151"/>
      <c r="I4151"/>
      <c r="J4151"/>
      <c r="K4151"/>
      <c r="L4151"/>
      <c r="M4151"/>
      <c r="N4151"/>
      <c r="O4151"/>
      <c r="P4151"/>
      <c r="Q4151"/>
      <c r="R4151"/>
    </row>
    <row r="4152" spans="1:18" s="16" customFormat="1" x14ac:dyDescent="0.25">
      <c r="A4152"/>
      <c r="B4152" s="18"/>
      <c r="D4152"/>
      <c r="E4152"/>
      <c r="F4152"/>
      <c r="G4152"/>
      <c r="H4152"/>
      <c r="I4152"/>
      <c r="J4152"/>
      <c r="K4152"/>
      <c r="L4152"/>
      <c r="M4152"/>
      <c r="N4152"/>
      <c r="O4152"/>
      <c r="P4152"/>
      <c r="Q4152"/>
      <c r="R4152"/>
    </row>
    <row r="4153" spans="1:18" s="16" customFormat="1" x14ac:dyDescent="0.25">
      <c r="A4153"/>
      <c r="B4153" s="18"/>
      <c r="D4153"/>
      <c r="E4153"/>
      <c r="F4153"/>
      <c r="G4153"/>
      <c r="H4153"/>
      <c r="I4153"/>
      <c r="J4153"/>
      <c r="K4153"/>
      <c r="L4153"/>
      <c r="M4153"/>
      <c r="N4153"/>
      <c r="O4153"/>
      <c r="P4153"/>
      <c r="Q4153"/>
      <c r="R4153"/>
    </row>
    <row r="4154" spans="1:18" s="16" customFormat="1" x14ac:dyDescent="0.25">
      <c r="A4154"/>
      <c r="B4154" s="18"/>
      <c r="D4154"/>
      <c r="E4154"/>
      <c r="F4154"/>
      <c r="G4154"/>
      <c r="H4154"/>
      <c r="I4154"/>
      <c r="J4154"/>
      <c r="K4154"/>
      <c r="L4154"/>
      <c r="M4154"/>
      <c r="N4154"/>
      <c r="O4154"/>
      <c r="P4154"/>
      <c r="Q4154"/>
      <c r="R4154"/>
    </row>
    <row r="4155" spans="1:18" s="16" customFormat="1" x14ac:dyDescent="0.25">
      <c r="A4155"/>
      <c r="B4155" s="18"/>
      <c r="D4155"/>
      <c r="E4155"/>
      <c r="F4155"/>
      <c r="G4155"/>
      <c r="H4155"/>
      <c r="I4155"/>
      <c r="J4155"/>
      <c r="K4155"/>
      <c r="L4155"/>
      <c r="M4155"/>
      <c r="N4155"/>
      <c r="O4155"/>
      <c r="P4155"/>
      <c r="Q4155"/>
      <c r="R4155"/>
    </row>
    <row r="4156" spans="1:18" s="16" customFormat="1" x14ac:dyDescent="0.25">
      <c r="A4156"/>
      <c r="B4156" s="18"/>
      <c r="D4156"/>
      <c r="E4156"/>
      <c r="F4156"/>
      <c r="G4156"/>
      <c r="H4156"/>
      <c r="I4156"/>
      <c r="J4156"/>
      <c r="K4156"/>
      <c r="L4156"/>
      <c r="M4156"/>
      <c r="N4156"/>
      <c r="O4156"/>
      <c r="P4156"/>
      <c r="Q4156"/>
      <c r="R4156"/>
    </row>
    <row r="4157" spans="1:18" s="16" customFormat="1" x14ac:dyDescent="0.25">
      <c r="A4157"/>
      <c r="B4157" s="18"/>
      <c r="D4157"/>
      <c r="E4157"/>
      <c r="F4157"/>
      <c r="G4157"/>
      <c r="H4157"/>
      <c r="I4157"/>
      <c r="J4157"/>
      <c r="K4157"/>
      <c r="L4157"/>
      <c r="M4157"/>
      <c r="N4157"/>
      <c r="O4157"/>
      <c r="P4157"/>
      <c r="Q4157"/>
      <c r="R4157"/>
    </row>
    <row r="4158" spans="1:18" s="16" customFormat="1" x14ac:dyDescent="0.25">
      <c r="A4158"/>
      <c r="B4158" s="18"/>
      <c r="D4158"/>
      <c r="E4158"/>
      <c r="F4158"/>
      <c r="G4158"/>
      <c r="H4158"/>
      <c r="I4158"/>
      <c r="J4158"/>
      <c r="K4158"/>
      <c r="L4158"/>
      <c r="M4158"/>
      <c r="N4158"/>
      <c r="O4158"/>
      <c r="P4158"/>
      <c r="Q4158"/>
      <c r="R4158"/>
    </row>
    <row r="4159" spans="1:18" s="16" customFormat="1" x14ac:dyDescent="0.25">
      <c r="A4159"/>
      <c r="B4159" s="18"/>
      <c r="D4159"/>
      <c r="E4159"/>
      <c r="F4159"/>
      <c r="G4159"/>
      <c r="H4159"/>
      <c r="I4159"/>
      <c r="J4159"/>
      <c r="K4159"/>
      <c r="L4159"/>
      <c r="M4159"/>
      <c r="N4159"/>
      <c r="O4159"/>
      <c r="P4159"/>
      <c r="Q4159"/>
      <c r="R4159"/>
    </row>
    <row r="4160" spans="1:18" s="16" customFormat="1" x14ac:dyDescent="0.25">
      <c r="A4160"/>
      <c r="B4160" s="18"/>
      <c r="D4160"/>
      <c r="E4160"/>
      <c r="F4160"/>
      <c r="G4160"/>
      <c r="H4160"/>
      <c r="I4160"/>
      <c r="J4160"/>
      <c r="K4160"/>
      <c r="L4160"/>
      <c r="M4160"/>
      <c r="N4160"/>
      <c r="O4160"/>
      <c r="P4160"/>
      <c r="Q4160"/>
      <c r="R4160"/>
    </row>
    <row r="4161" spans="1:18" s="16" customFormat="1" x14ac:dyDescent="0.25">
      <c r="A4161"/>
      <c r="B4161" s="18"/>
      <c r="D4161"/>
      <c r="E4161"/>
      <c r="F4161"/>
      <c r="G4161"/>
      <c r="H4161"/>
      <c r="I4161"/>
      <c r="J4161"/>
      <c r="K4161"/>
      <c r="L4161"/>
      <c r="M4161"/>
      <c r="N4161"/>
      <c r="O4161"/>
      <c r="P4161"/>
      <c r="Q4161"/>
      <c r="R4161"/>
    </row>
    <row r="4162" spans="1:18" s="16" customFormat="1" x14ac:dyDescent="0.25">
      <c r="A4162"/>
      <c r="B4162" s="17"/>
      <c r="D4162"/>
      <c r="E4162"/>
      <c r="F4162"/>
      <c r="G4162"/>
      <c r="H4162"/>
      <c r="I4162"/>
      <c r="J4162"/>
      <c r="K4162"/>
      <c r="L4162"/>
      <c r="M4162"/>
      <c r="N4162"/>
      <c r="O4162"/>
      <c r="P4162"/>
      <c r="Q4162"/>
      <c r="R4162"/>
    </row>
    <row r="4163" spans="1:18" s="16" customFormat="1" x14ac:dyDescent="0.25">
      <c r="A4163"/>
      <c r="B4163" s="18"/>
      <c r="D4163"/>
      <c r="E4163"/>
      <c r="F4163"/>
      <c r="G4163"/>
      <c r="H4163"/>
      <c r="I4163"/>
      <c r="J4163"/>
      <c r="K4163"/>
      <c r="L4163"/>
      <c r="M4163"/>
      <c r="N4163"/>
      <c r="O4163"/>
      <c r="P4163"/>
      <c r="Q4163"/>
      <c r="R4163"/>
    </row>
    <row r="4164" spans="1:18" s="16" customFormat="1" x14ac:dyDescent="0.25">
      <c r="A4164"/>
      <c r="B4164" s="18"/>
      <c r="D4164"/>
      <c r="E4164"/>
      <c r="F4164"/>
      <c r="G4164"/>
      <c r="H4164"/>
      <c r="I4164"/>
      <c r="J4164"/>
      <c r="K4164"/>
      <c r="L4164"/>
      <c r="M4164"/>
      <c r="N4164"/>
      <c r="O4164"/>
      <c r="P4164"/>
      <c r="Q4164"/>
      <c r="R4164"/>
    </row>
    <row r="4165" spans="1:18" s="16" customFormat="1" x14ac:dyDescent="0.25">
      <c r="A4165"/>
      <c r="B4165" s="18"/>
      <c r="D4165"/>
      <c r="E4165"/>
      <c r="F4165"/>
      <c r="G4165"/>
      <c r="H4165"/>
      <c r="I4165"/>
      <c r="J4165"/>
      <c r="K4165"/>
      <c r="L4165"/>
      <c r="M4165"/>
      <c r="N4165"/>
      <c r="O4165"/>
      <c r="P4165"/>
      <c r="Q4165"/>
      <c r="R4165"/>
    </row>
    <row r="4166" spans="1:18" s="16" customFormat="1" x14ac:dyDescent="0.25">
      <c r="A4166"/>
      <c r="B4166" s="18"/>
      <c r="D4166"/>
      <c r="E4166"/>
      <c r="F4166"/>
      <c r="G4166"/>
      <c r="H4166"/>
      <c r="I4166"/>
      <c r="J4166"/>
      <c r="K4166"/>
      <c r="L4166"/>
      <c r="M4166"/>
      <c r="N4166"/>
      <c r="O4166"/>
      <c r="P4166"/>
      <c r="Q4166"/>
      <c r="R4166"/>
    </row>
    <row r="4167" spans="1:18" s="16" customFormat="1" x14ac:dyDescent="0.25">
      <c r="A4167"/>
      <c r="B4167" s="18"/>
      <c r="D4167"/>
      <c r="E4167"/>
      <c r="F4167"/>
      <c r="G4167"/>
      <c r="H4167"/>
      <c r="I4167"/>
      <c r="J4167"/>
      <c r="K4167"/>
      <c r="L4167"/>
      <c r="M4167"/>
      <c r="N4167"/>
      <c r="O4167"/>
      <c r="P4167"/>
      <c r="Q4167"/>
      <c r="R4167"/>
    </row>
    <row r="4168" spans="1:18" s="16" customFormat="1" x14ac:dyDescent="0.25">
      <c r="A4168"/>
      <c r="B4168" s="18"/>
      <c r="D4168"/>
      <c r="E4168"/>
      <c r="F4168"/>
      <c r="G4168"/>
      <c r="H4168"/>
      <c r="I4168"/>
      <c r="J4168"/>
      <c r="K4168"/>
      <c r="L4168"/>
      <c r="M4168"/>
      <c r="N4168"/>
      <c r="O4168"/>
      <c r="P4168"/>
      <c r="Q4168"/>
      <c r="R4168"/>
    </row>
    <row r="4169" spans="1:18" s="16" customFormat="1" x14ac:dyDescent="0.25">
      <c r="A4169"/>
      <c r="B4169" s="18"/>
      <c r="D4169"/>
      <c r="E4169"/>
      <c r="F4169"/>
      <c r="G4169"/>
      <c r="H4169"/>
      <c r="I4169"/>
      <c r="J4169"/>
      <c r="K4169"/>
      <c r="L4169"/>
      <c r="M4169"/>
      <c r="N4169"/>
      <c r="O4169"/>
      <c r="P4169"/>
      <c r="Q4169"/>
      <c r="R4169"/>
    </row>
    <row r="4170" spans="1:18" s="16" customFormat="1" x14ac:dyDescent="0.25">
      <c r="A4170"/>
      <c r="B4170" s="18"/>
      <c r="D4170"/>
      <c r="E4170"/>
      <c r="F4170"/>
      <c r="G4170"/>
      <c r="H4170"/>
      <c r="I4170"/>
      <c r="J4170"/>
      <c r="K4170"/>
      <c r="L4170"/>
      <c r="M4170"/>
      <c r="N4170"/>
      <c r="O4170"/>
      <c r="P4170"/>
      <c r="Q4170"/>
      <c r="R4170"/>
    </row>
    <row r="4171" spans="1:18" s="16" customFormat="1" x14ac:dyDescent="0.25">
      <c r="A4171"/>
      <c r="B4171" s="18"/>
      <c r="D4171"/>
      <c r="E4171"/>
      <c r="F4171"/>
      <c r="G4171"/>
      <c r="H4171"/>
      <c r="I4171"/>
      <c r="J4171"/>
      <c r="K4171"/>
      <c r="L4171"/>
      <c r="M4171"/>
      <c r="N4171"/>
      <c r="O4171"/>
      <c r="P4171"/>
      <c r="Q4171"/>
      <c r="R4171"/>
    </row>
    <row r="4172" spans="1:18" s="16" customFormat="1" x14ac:dyDescent="0.25">
      <c r="A4172"/>
      <c r="B4172" s="18"/>
      <c r="D4172"/>
      <c r="E4172"/>
      <c r="F4172"/>
      <c r="G4172"/>
      <c r="H4172"/>
      <c r="I4172"/>
      <c r="J4172"/>
      <c r="K4172"/>
      <c r="L4172"/>
      <c r="M4172"/>
      <c r="N4172"/>
      <c r="O4172"/>
      <c r="P4172"/>
      <c r="Q4172"/>
      <c r="R4172"/>
    </row>
    <row r="4173" spans="1:18" s="16" customFormat="1" x14ac:dyDescent="0.25">
      <c r="A4173"/>
      <c r="B4173" s="18"/>
      <c r="D4173"/>
      <c r="E4173"/>
      <c r="F4173"/>
      <c r="G4173"/>
      <c r="H4173"/>
      <c r="I4173"/>
      <c r="J4173"/>
      <c r="K4173"/>
      <c r="L4173"/>
      <c r="M4173"/>
      <c r="N4173"/>
      <c r="O4173"/>
      <c r="P4173"/>
      <c r="Q4173"/>
      <c r="R4173"/>
    </row>
    <row r="4174" spans="1:18" s="16" customFormat="1" x14ac:dyDescent="0.25">
      <c r="A4174"/>
      <c r="B4174" s="18"/>
      <c r="D4174"/>
      <c r="E4174"/>
      <c r="F4174"/>
      <c r="G4174"/>
      <c r="H4174"/>
      <c r="I4174"/>
      <c r="J4174"/>
      <c r="K4174"/>
      <c r="L4174"/>
      <c r="M4174"/>
      <c r="N4174"/>
      <c r="O4174"/>
      <c r="P4174"/>
      <c r="Q4174"/>
      <c r="R4174"/>
    </row>
    <row r="4175" spans="1:18" s="16" customFormat="1" x14ac:dyDescent="0.25">
      <c r="A4175"/>
      <c r="B4175" s="18"/>
      <c r="D4175"/>
      <c r="E4175"/>
      <c r="F4175"/>
      <c r="G4175"/>
      <c r="H4175"/>
      <c r="I4175"/>
      <c r="J4175"/>
      <c r="K4175"/>
      <c r="L4175"/>
      <c r="M4175"/>
      <c r="N4175"/>
      <c r="O4175"/>
      <c r="P4175"/>
      <c r="Q4175"/>
      <c r="R4175"/>
    </row>
    <row r="4176" spans="1:18" s="16" customFormat="1" x14ac:dyDescent="0.25">
      <c r="A4176"/>
      <c r="B4176" s="18"/>
      <c r="D4176"/>
      <c r="E4176"/>
      <c r="F4176"/>
      <c r="G4176"/>
      <c r="H4176"/>
      <c r="I4176"/>
      <c r="J4176"/>
      <c r="K4176"/>
      <c r="L4176"/>
      <c r="M4176"/>
      <c r="N4176"/>
      <c r="O4176"/>
      <c r="P4176"/>
      <c r="Q4176"/>
      <c r="R4176"/>
    </row>
    <row r="4177" spans="1:18" s="16" customFormat="1" x14ac:dyDescent="0.25">
      <c r="A4177"/>
      <c r="B4177" s="18"/>
      <c r="D4177"/>
      <c r="E4177"/>
      <c r="F4177"/>
      <c r="G4177"/>
      <c r="H4177"/>
      <c r="I4177"/>
      <c r="J4177"/>
      <c r="K4177"/>
      <c r="L4177"/>
      <c r="M4177"/>
      <c r="N4177"/>
      <c r="O4177"/>
      <c r="P4177"/>
      <c r="Q4177"/>
      <c r="R4177"/>
    </row>
    <row r="4178" spans="1:18" s="16" customFormat="1" x14ac:dyDescent="0.25">
      <c r="A4178"/>
      <c r="B4178" s="18"/>
      <c r="D4178"/>
      <c r="E4178"/>
      <c r="F4178"/>
      <c r="G4178"/>
      <c r="H4178"/>
      <c r="I4178"/>
      <c r="J4178"/>
      <c r="K4178"/>
      <c r="L4178"/>
      <c r="M4178"/>
      <c r="N4178"/>
      <c r="O4178"/>
      <c r="P4178"/>
      <c r="Q4178"/>
      <c r="R4178"/>
    </row>
    <row r="4179" spans="1:18" s="16" customFormat="1" x14ac:dyDescent="0.25">
      <c r="A4179"/>
      <c r="B4179" s="18"/>
      <c r="D4179"/>
      <c r="E4179"/>
      <c r="F4179"/>
      <c r="G4179"/>
      <c r="H4179"/>
      <c r="I4179"/>
      <c r="J4179"/>
      <c r="K4179"/>
      <c r="L4179"/>
      <c r="M4179"/>
      <c r="N4179"/>
      <c r="O4179"/>
      <c r="P4179"/>
      <c r="Q4179"/>
      <c r="R4179"/>
    </row>
    <row r="4180" spans="1:18" s="16" customFormat="1" x14ac:dyDescent="0.25">
      <c r="A4180"/>
      <c r="B4180" s="18"/>
      <c r="D4180"/>
      <c r="E4180"/>
      <c r="F4180"/>
      <c r="G4180"/>
      <c r="H4180"/>
      <c r="I4180"/>
      <c r="J4180"/>
      <c r="K4180"/>
      <c r="L4180"/>
      <c r="M4180"/>
      <c r="N4180"/>
      <c r="O4180"/>
      <c r="P4180"/>
      <c r="Q4180"/>
      <c r="R4180"/>
    </row>
    <row r="4181" spans="1:18" s="16" customFormat="1" x14ac:dyDescent="0.25">
      <c r="A4181"/>
      <c r="B4181" s="18"/>
      <c r="D4181"/>
      <c r="E4181"/>
      <c r="F4181"/>
      <c r="G4181"/>
      <c r="H4181"/>
      <c r="I4181"/>
      <c r="J4181"/>
      <c r="K4181"/>
      <c r="L4181"/>
      <c r="M4181"/>
      <c r="N4181"/>
      <c r="O4181"/>
      <c r="P4181"/>
      <c r="Q4181"/>
      <c r="R4181"/>
    </row>
    <row r="4182" spans="1:18" s="16" customFormat="1" x14ac:dyDescent="0.25">
      <c r="A4182"/>
      <c r="B4182" s="18"/>
      <c r="D4182"/>
      <c r="E4182"/>
      <c r="F4182"/>
      <c r="G4182"/>
      <c r="H4182"/>
      <c r="I4182"/>
      <c r="J4182"/>
      <c r="K4182"/>
      <c r="L4182"/>
      <c r="M4182"/>
      <c r="N4182"/>
      <c r="O4182"/>
      <c r="P4182"/>
      <c r="Q4182"/>
      <c r="R4182"/>
    </row>
    <row r="4183" spans="1:18" s="16" customFormat="1" x14ac:dyDescent="0.25">
      <c r="A4183"/>
      <c r="B4183" s="18"/>
      <c r="D4183"/>
      <c r="E4183"/>
      <c r="F4183"/>
      <c r="G4183"/>
      <c r="H4183"/>
      <c r="I4183"/>
      <c r="J4183"/>
      <c r="K4183"/>
      <c r="L4183"/>
      <c r="M4183"/>
      <c r="N4183"/>
      <c r="O4183"/>
      <c r="P4183"/>
      <c r="Q4183"/>
      <c r="R4183"/>
    </row>
    <row r="4184" spans="1:18" s="16" customFormat="1" x14ac:dyDescent="0.25">
      <c r="A4184"/>
      <c r="B4184" s="18"/>
      <c r="D4184"/>
      <c r="E4184"/>
      <c r="F4184"/>
      <c r="G4184"/>
      <c r="H4184"/>
      <c r="I4184"/>
      <c r="J4184"/>
      <c r="K4184"/>
      <c r="L4184"/>
      <c r="M4184"/>
      <c r="N4184"/>
      <c r="O4184"/>
      <c r="P4184"/>
      <c r="Q4184"/>
      <c r="R4184"/>
    </row>
    <row r="4185" spans="1:18" s="16" customFormat="1" x14ac:dyDescent="0.25">
      <c r="A4185"/>
      <c r="B4185" s="18"/>
      <c r="D4185"/>
      <c r="E4185"/>
      <c r="F4185"/>
      <c r="G4185"/>
      <c r="H4185"/>
      <c r="I4185"/>
      <c r="J4185"/>
      <c r="K4185"/>
      <c r="L4185"/>
      <c r="M4185"/>
      <c r="N4185"/>
      <c r="O4185"/>
      <c r="P4185"/>
      <c r="Q4185"/>
      <c r="R4185"/>
    </row>
    <row r="4186" spans="1:18" s="16" customFormat="1" x14ac:dyDescent="0.25">
      <c r="A4186"/>
      <c r="B4186" s="18"/>
      <c r="D4186"/>
      <c r="E4186"/>
      <c r="F4186"/>
      <c r="G4186"/>
      <c r="H4186"/>
      <c r="I4186"/>
      <c r="J4186"/>
      <c r="K4186"/>
      <c r="L4186"/>
      <c r="M4186"/>
      <c r="N4186"/>
      <c r="O4186"/>
      <c r="P4186"/>
      <c r="Q4186"/>
      <c r="R4186"/>
    </row>
    <row r="4187" spans="1:18" s="16" customFormat="1" x14ac:dyDescent="0.25">
      <c r="A4187"/>
      <c r="B4187" s="18"/>
      <c r="D4187"/>
      <c r="E4187"/>
      <c r="F4187"/>
      <c r="G4187"/>
      <c r="H4187"/>
      <c r="I4187"/>
      <c r="J4187"/>
      <c r="K4187"/>
      <c r="L4187"/>
      <c r="M4187"/>
      <c r="N4187"/>
      <c r="O4187"/>
      <c r="P4187"/>
      <c r="Q4187"/>
      <c r="R4187"/>
    </row>
    <row r="4188" spans="1:18" s="16" customFormat="1" x14ac:dyDescent="0.25">
      <c r="A4188"/>
      <c r="B4188" s="18"/>
      <c r="D4188"/>
      <c r="E4188"/>
      <c r="F4188"/>
      <c r="G4188"/>
      <c r="H4188"/>
      <c r="I4188"/>
      <c r="J4188"/>
      <c r="K4188"/>
      <c r="L4188"/>
      <c r="M4188"/>
      <c r="N4188"/>
      <c r="O4188"/>
      <c r="P4188"/>
      <c r="Q4188"/>
      <c r="R4188"/>
    </row>
    <row r="4189" spans="1:18" s="16" customFormat="1" x14ac:dyDescent="0.25">
      <c r="A4189"/>
      <c r="B4189" s="18"/>
      <c r="D4189"/>
      <c r="E4189"/>
      <c r="F4189"/>
      <c r="G4189"/>
      <c r="H4189"/>
      <c r="I4189"/>
      <c r="J4189"/>
      <c r="K4189"/>
      <c r="L4189"/>
      <c r="M4189"/>
      <c r="N4189"/>
      <c r="O4189"/>
      <c r="P4189"/>
      <c r="Q4189"/>
      <c r="R4189"/>
    </row>
    <row r="4190" spans="1:18" s="16" customFormat="1" x14ac:dyDescent="0.25">
      <c r="A4190"/>
      <c r="B4190" s="18"/>
      <c r="D4190"/>
      <c r="E4190"/>
      <c r="F4190"/>
      <c r="G4190"/>
      <c r="H4190"/>
      <c r="I4190"/>
      <c r="J4190"/>
      <c r="K4190"/>
      <c r="L4190"/>
      <c r="M4190"/>
      <c r="N4190"/>
      <c r="O4190"/>
      <c r="P4190"/>
      <c r="Q4190"/>
      <c r="R4190"/>
    </row>
    <row r="4191" spans="1:18" s="16" customFormat="1" x14ac:dyDescent="0.25">
      <c r="A4191"/>
      <c r="B4191" s="18"/>
      <c r="D4191"/>
      <c r="E4191"/>
      <c r="F4191"/>
      <c r="G4191"/>
      <c r="H4191"/>
      <c r="I4191"/>
      <c r="J4191"/>
      <c r="K4191"/>
      <c r="L4191"/>
      <c r="M4191"/>
      <c r="N4191"/>
      <c r="O4191"/>
      <c r="P4191"/>
      <c r="Q4191"/>
      <c r="R4191"/>
    </row>
    <row r="4192" spans="1:18" s="16" customFormat="1" x14ac:dyDescent="0.25">
      <c r="A4192"/>
      <c r="B4192" s="18"/>
      <c r="D4192"/>
      <c r="E4192"/>
      <c r="F4192"/>
      <c r="G4192"/>
      <c r="H4192"/>
      <c r="I4192"/>
      <c r="J4192"/>
      <c r="K4192"/>
      <c r="L4192"/>
      <c r="M4192"/>
      <c r="N4192"/>
      <c r="O4192"/>
      <c r="P4192"/>
      <c r="Q4192"/>
      <c r="R4192"/>
    </row>
    <row r="4193" spans="1:18" s="16" customFormat="1" x14ac:dyDescent="0.25">
      <c r="A4193"/>
      <c r="B4193" s="18"/>
      <c r="D4193"/>
      <c r="E4193"/>
      <c r="F4193"/>
      <c r="G4193"/>
      <c r="H4193"/>
      <c r="I4193"/>
      <c r="J4193"/>
      <c r="K4193"/>
      <c r="L4193"/>
      <c r="M4193"/>
      <c r="N4193"/>
      <c r="O4193"/>
      <c r="P4193"/>
      <c r="Q4193"/>
      <c r="R4193"/>
    </row>
    <row r="4194" spans="1:18" s="16" customFormat="1" x14ac:dyDescent="0.25">
      <c r="A4194"/>
      <c r="B4194" s="18"/>
      <c r="D4194"/>
      <c r="E4194"/>
      <c r="F4194"/>
      <c r="G4194"/>
      <c r="H4194"/>
      <c r="I4194"/>
      <c r="J4194"/>
      <c r="K4194"/>
      <c r="L4194"/>
      <c r="M4194"/>
      <c r="N4194"/>
      <c r="O4194"/>
      <c r="P4194"/>
      <c r="Q4194"/>
      <c r="R4194"/>
    </row>
    <row r="4195" spans="1:18" s="16" customFormat="1" x14ac:dyDescent="0.25">
      <c r="A4195"/>
      <c r="B4195" s="18"/>
      <c r="D4195"/>
      <c r="E4195"/>
      <c r="F4195"/>
      <c r="G4195"/>
      <c r="H4195"/>
      <c r="I4195"/>
      <c r="J4195"/>
      <c r="K4195"/>
      <c r="L4195"/>
      <c r="M4195"/>
      <c r="N4195"/>
      <c r="O4195"/>
      <c r="P4195"/>
      <c r="Q4195"/>
      <c r="R4195"/>
    </row>
    <row r="4196" spans="1:18" s="16" customFormat="1" x14ac:dyDescent="0.25">
      <c r="A4196"/>
      <c r="B4196" s="18"/>
      <c r="D4196"/>
      <c r="E4196"/>
      <c r="F4196"/>
      <c r="G4196"/>
      <c r="H4196"/>
      <c r="I4196"/>
      <c r="J4196"/>
      <c r="K4196"/>
      <c r="L4196"/>
      <c r="M4196"/>
      <c r="N4196"/>
      <c r="O4196"/>
      <c r="P4196"/>
      <c r="Q4196"/>
      <c r="R4196"/>
    </row>
    <row r="4197" spans="1:18" s="16" customFormat="1" x14ac:dyDescent="0.25">
      <c r="A4197"/>
      <c r="B4197" s="18"/>
      <c r="D4197"/>
      <c r="E4197"/>
      <c r="F4197"/>
      <c r="G4197"/>
      <c r="H4197"/>
      <c r="I4197"/>
      <c r="J4197"/>
      <c r="K4197"/>
      <c r="L4197"/>
      <c r="M4197"/>
      <c r="N4197"/>
      <c r="O4197"/>
      <c r="P4197"/>
      <c r="Q4197"/>
      <c r="R4197"/>
    </row>
    <row r="4198" spans="1:18" s="16" customFormat="1" x14ac:dyDescent="0.25">
      <c r="A4198"/>
      <c r="B4198" s="18"/>
      <c r="D4198"/>
      <c r="E4198"/>
      <c r="F4198"/>
      <c r="G4198"/>
      <c r="H4198"/>
      <c r="I4198"/>
      <c r="J4198"/>
      <c r="K4198"/>
      <c r="L4198"/>
      <c r="M4198"/>
      <c r="N4198"/>
      <c r="O4198"/>
      <c r="P4198"/>
      <c r="Q4198"/>
      <c r="R4198"/>
    </row>
    <row r="4199" spans="1:18" s="16" customFormat="1" x14ac:dyDescent="0.25">
      <c r="A4199"/>
      <c r="B4199" s="18"/>
      <c r="D4199"/>
      <c r="E4199"/>
      <c r="F4199"/>
      <c r="G4199"/>
      <c r="H4199"/>
      <c r="I4199"/>
      <c r="J4199"/>
      <c r="K4199"/>
      <c r="L4199"/>
      <c r="M4199"/>
      <c r="N4199"/>
      <c r="O4199"/>
      <c r="P4199"/>
      <c r="Q4199"/>
      <c r="R4199"/>
    </row>
    <row r="4200" spans="1:18" s="16" customFormat="1" x14ac:dyDescent="0.25">
      <c r="A4200"/>
      <c r="B4200" s="18"/>
      <c r="D4200"/>
      <c r="E4200"/>
      <c r="F4200"/>
      <c r="G4200"/>
      <c r="H4200"/>
      <c r="I4200"/>
      <c r="J4200"/>
      <c r="K4200"/>
      <c r="L4200"/>
      <c r="M4200"/>
      <c r="N4200"/>
      <c r="O4200"/>
      <c r="P4200"/>
      <c r="Q4200"/>
      <c r="R4200"/>
    </row>
    <row r="4201" spans="1:18" s="16" customFormat="1" x14ac:dyDescent="0.25">
      <c r="A4201"/>
      <c r="B4201" s="18"/>
      <c r="D4201"/>
      <c r="E4201"/>
      <c r="F4201"/>
      <c r="G4201"/>
      <c r="H4201"/>
      <c r="I4201"/>
      <c r="J4201"/>
      <c r="K4201"/>
      <c r="L4201"/>
      <c r="M4201"/>
      <c r="N4201"/>
      <c r="O4201"/>
      <c r="P4201"/>
      <c r="Q4201"/>
      <c r="R4201"/>
    </row>
    <row r="4202" spans="1:18" s="16" customFormat="1" x14ac:dyDescent="0.25">
      <c r="A4202"/>
      <c r="B4202" s="18"/>
      <c r="D4202"/>
      <c r="E4202"/>
      <c r="F4202"/>
      <c r="G4202"/>
      <c r="H4202"/>
      <c r="I4202"/>
      <c r="J4202"/>
      <c r="K4202"/>
      <c r="L4202"/>
      <c r="M4202"/>
      <c r="N4202"/>
      <c r="O4202"/>
      <c r="P4202"/>
      <c r="Q4202"/>
      <c r="R4202"/>
    </row>
    <row r="4203" spans="1:18" s="16" customFormat="1" x14ac:dyDescent="0.25">
      <c r="A4203"/>
      <c r="B4203" s="18"/>
      <c r="D4203"/>
      <c r="E4203"/>
      <c r="F4203"/>
      <c r="G4203"/>
      <c r="H4203"/>
      <c r="I4203"/>
      <c r="J4203"/>
      <c r="K4203"/>
      <c r="L4203"/>
      <c r="M4203"/>
      <c r="N4203"/>
      <c r="O4203"/>
      <c r="P4203"/>
      <c r="Q4203"/>
      <c r="R4203"/>
    </row>
    <row r="4204" spans="1:18" s="16" customFormat="1" x14ac:dyDescent="0.25">
      <c r="A4204"/>
      <c r="B4204" s="18"/>
      <c r="D4204"/>
      <c r="E4204"/>
      <c r="F4204"/>
      <c r="G4204"/>
      <c r="H4204"/>
      <c r="I4204"/>
      <c r="J4204"/>
      <c r="K4204"/>
      <c r="L4204"/>
      <c r="M4204"/>
      <c r="N4204"/>
      <c r="O4204"/>
      <c r="P4204"/>
      <c r="Q4204"/>
      <c r="R4204"/>
    </row>
    <row r="4205" spans="1:18" s="16" customFormat="1" x14ac:dyDescent="0.25">
      <c r="A4205"/>
      <c r="B4205" s="18"/>
      <c r="D4205"/>
      <c r="E4205"/>
      <c r="F4205"/>
      <c r="G4205"/>
      <c r="H4205"/>
      <c r="I4205"/>
      <c r="J4205"/>
      <c r="K4205"/>
      <c r="L4205"/>
      <c r="M4205"/>
      <c r="N4205"/>
      <c r="O4205"/>
      <c r="P4205"/>
      <c r="Q4205"/>
      <c r="R4205"/>
    </row>
    <row r="4206" spans="1:18" s="16" customFormat="1" x14ac:dyDescent="0.25">
      <c r="A4206"/>
      <c r="B4206" s="18"/>
      <c r="D4206"/>
      <c r="E4206"/>
      <c r="F4206"/>
      <c r="G4206"/>
      <c r="H4206"/>
      <c r="I4206"/>
      <c r="J4206"/>
      <c r="K4206"/>
      <c r="L4206"/>
      <c r="M4206"/>
      <c r="N4206"/>
      <c r="O4206"/>
      <c r="P4206"/>
      <c r="Q4206"/>
      <c r="R4206"/>
    </row>
    <row r="4207" spans="1:18" s="16" customFormat="1" x14ac:dyDescent="0.25">
      <c r="A4207"/>
      <c r="B4207" s="18"/>
      <c r="D4207"/>
      <c r="E4207"/>
      <c r="F4207"/>
      <c r="G4207"/>
      <c r="H4207"/>
      <c r="I4207"/>
      <c r="J4207"/>
      <c r="K4207"/>
      <c r="L4207"/>
      <c r="M4207"/>
      <c r="N4207"/>
      <c r="O4207"/>
      <c r="P4207"/>
      <c r="Q4207"/>
      <c r="R4207"/>
    </row>
    <row r="4208" spans="1:18" s="16" customFormat="1" x14ac:dyDescent="0.25">
      <c r="A4208"/>
      <c r="B4208" s="18"/>
      <c r="D4208"/>
      <c r="E4208"/>
      <c r="F4208"/>
      <c r="G4208"/>
      <c r="H4208"/>
      <c r="I4208"/>
      <c r="J4208"/>
      <c r="K4208"/>
      <c r="L4208"/>
      <c r="M4208"/>
      <c r="N4208"/>
      <c r="O4208"/>
      <c r="P4208"/>
      <c r="Q4208"/>
      <c r="R4208"/>
    </row>
    <row r="4209" spans="1:18" s="16" customFormat="1" x14ac:dyDescent="0.25">
      <c r="A4209"/>
      <c r="B4209" s="18"/>
      <c r="D4209"/>
      <c r="E4209"/>
      <c r="F4209"/>
      <c r="G4209"/>
      <c r="H4209"/>
      <c r="I4209"/>
      <c r="J4209"/>
      <c r="K4209"/>
      <c r="L4209"/>
      <c r="M4209"/>
      <c r="N4209"/>
      <c r="O4209"/>
      <c r="P4209"/>
      <c r="Q4209"/>
      <c r="R4209"/>
    </row>
    <row r="4210" spans="1:18" s="16" customFormat="1" x14ac:dyDescent="0.25">
      <c r="A4210"/>
      <c r="B4210" s="18"/>
      <c r="D4210"/>
      <c r="E4210"/>
      <c r="F4210"/>
      <c r="G4210"/>
      <c r="H4210"/>
      <c r="I4210"/>
      <c r="J4210"/>
      <c r="K4210"/>
      <c r="L4210"/>
      <c r="M4210"/>
      <c r="N4210"/>
      <c r="O4210"/>
      <c r="P4210"/>
      <c r="Q4210"/>
      <c r="R4210"/>
    </row>
    <row r="4211" spans="1:18" s="16" customFormat="1" x14ac:dyDescent="0.25">
      <c r="A4211"/>
      <c r="B4211" s="18"/>
      <c r="D4211"/>
      <c r="E4211"/>
      <c r="F4211"/>
      <c r="G4211"/>
      <c r="H4211"/>
      <c r="I4211"/>
      <c r="J4211"/>
      <c r="K4211"/>
      <c r="L4211"/>
      <c r="M4211"/>
      <c r="N4211"/>
      <c r="O4211"/>
      <c r="P4211"/>
      <c r="Q4211"/>
      <c r="R4211"/>
    </row>
    <row r="4212" spans="1:18" s="16" customFormat="1" x14ac:dyDescent="0.25">
      <c r="A4212"/>
      <c r="B4212" s="17"/>
      <c r="D4212"/>
      <c r="E4212"/>
      <c r="F4212"/>
      <c r="G4212"/>
      <c r="H4212"/>
      <c r="I4212"/>
      <c r="J4212"/>
      <c r="K4212"/>
      <c r="L4212"/>
      <c r="M4212"/>
      <c r="N4212"/>
      <c r="O4212"/>
      <c r="P4212"/>
      <c r="Q4212"/>
      <c r="R4212"/>
    </row>
    <row r="4213" spans="1:18" s="16" customFormat="1" x14ac:dyDescent="0.25">
      <c r="A4213"/>
      <c r="B4213" s="18"/>
      <c r="D4213"/>
      <c r="E4213"/>
      <c r="F4213"/>
      <c r="G4213"/>
      <c r="H4213"/>
      <c r="I4213"/>
      <c r="J4213"/>
      <c r="K4213"/>
      <c r="L4213"/>
      <c r="M4213"/>
      <c r="N4213"/>
      <c r="O4213"/>
      <c r="P4213"/>
      <c r="Q4213"/>
      <c r="R4213"/>
    </row>
    <row r="4214" spans="1:18" s="16" customFormat="1" x14ac:dyDescent="0.25">
      <c r="A4214"/>
      <c r="B4214" s="18"/>
      <c r="D4214"/>
      <c r="E4214"/>
      <c r="F4214"/>
      <c r="G4214"/>
      <c r="H4214"/>
      <c r="I4214"/>
      <c r="J4214"/>
      <c r="K4214"/>
      <c r="L4214"/>
      <c r="M4214"/>
      <c r="N4214"/>
      <c r="O4214"/>
      <c r="P4214"/>
      <c r="Q4214"/>
      <c r="R4214"/>
    </row>
    <row r="4215" spans="1:18" s="16" customFormat="1" x14ac:dyDescent="0.25">
      <c r="A4215"/>
      <c r="B4215" s="18"/>
      <c r="D4215"/>
      <c r="E4215"/>
      <c r="F4215"/>
      <c r="G4215"/>
      <c r="H4215"/>
      <c r="I4215"/>
      <c r="J4215"/>
      <c r="K4215"/>
      <c r="L4215"/>
      <c r="M4215"/>
      <c r="N4215"/>
      <c r="O4215"/>
      <c r="P4215"/>
      <c r="Q4215"/>
      <c r="R4215"/>
    </row>
    <row r="4216" spans="1:18" s="16" customFormat="1" x14ac:dyDescent="0.25">
      <c r="A4216"/>
      <c r="B4216" s="18"/>
      <c r="D4216"/>
      <c r="E4216"/>
      <c r="F4216"/>
      <c r="G4216"/>
      <c r="H4216"/>
      <c r="I4216"/>
      <c r="J4216"/>
      <c r="K4216"/>
      <c r="L4216"/>
      <c r="M4216"/>
      <c r="N4216"/>
      <c r="O4216"/>
      <c r="P4216"/>
      <c r="Q4216"/>
      <c r="R4216"/>
    </row>
    <row r="4217" spans="1:18" s="16" customFormat="1" x14ac:dyDescent="0.25">
      <c r="A4217"/>
      <c r="B4217" s="18"/>
      <c r="D4217"/>
      <c r="E4217"/>
      <c r="F4217"/>
      <c r="G4217"/>
      <c r="H4217"/>
      <c r="I4217"/>
      <c r="J4217"/>
      <c r="K4217"/>
      <c r="L4217"/>
      <c r="M4217"/>
      <c r="N4217"/>
      <c r="O4217"/>
      <c r="P4217"/>
      <c r="Q4217"/>
      <c r="R4217"/>
    </row>
    <row r="4218" spans="1:18" s="16" customFormat="1" x14ac:dyDescent="0.25">
      <c r="A4218"/>
      <c r="B4218" s="18"/>
      <c r="D4218"/>
      <c r="E4218"/>
      <c r="F4218"/>
      <c r="G4218"/>
      <c r="H4218"/>
      <c r="I4218"/>
      <c r="J4218"/>
      <c r="K4218"/>
      <c r="L4218"/>
      <c r="M4218"/>
      <c r="N4218"/>
      <c r="O4218"/>
      <c r="P4218"/>
      <c r="Q4218"/>
      <c r="R4218"/>
    </row>
    <row r="4219" spans="1:18" s="16" customFormat="1" x14ac:dyDescent="0.25">
      <c r="A4219"/>
      <c r="B4219" s="18"/>
      <c r="D4219"/>
      <c r="E4219"/>
      <c r="F4219"/>
      <c r="G4219"/>
      <c r="H4219"/>
      <c r="I4219"/>
      <c r="J4219"/>
      <c r="K4219"/>
      <c r="L4219"/>
      <c r="M4219"/>
      <c r="N4219"/>
      <c r="O4219"/>
      <c r="P4219"/>
      <c r="Q4219"/>
      <c r="R4219"/>
    </row>
    <row r="4220" spans="1:18" s="16" customFormat="1" x14ac:dyDescent="0.25">
      <c r="A4220"/>
      <c r="B4220" s="18"/>
      <c r="D4220"/>
      <c r="E4220"/>
      <c r="F4220"/>
      <c r="G4220"/>
      <c r="H4220"/>
      <c r="I4220"/>
      <c r="J4220"/>
      <c r="K4220"/>
      <c r="L4220"/>
      <c r="M4220"/>
      <c r="N4220"/>
      <c r="O4220"/>
      <c r="P4220"/>
      <c r="Q4220"/>
      <c r="R4220"/>
    </row>
    <row r="4221" spans="1:18" s="16" customFormat="1" x14ac:dyDescent="0.25">
      <c r="A4221"/>
      <c r="B4221" s="18"/>
      <c r="D4221"/>
      <c r="E4221"/>
      <c r="F4221"/>
      <c r="G4221"/>
      <c r="H4221"/>
      <c r="I4221"/>
      <c r="J4221"/>
      <c r="K4221"/>
      <c r="L4221"/>
      <c r="M4221"/>
      <c r="N4221"/>
      <c r="O4221"/>
      <c r="P4221"/>
      <c r="Q4221"/>
      <c r="R4221"/>
    </row>
    <row r="4222" spans="1:18" s="16" customFormat="1" x14ac:dyDescent="0.25">
      <c r="A4222"/>
      <c r="B4222" s="18"/>
      <c r="D4222"/>
      <c r="E4222"/>
      <c r="F4222"/>
      <c r="G4222"/>
      <c r="H4222"/>
      <c r="I4222"/>
      <c r="J4222"/>
      <c r="K4222"/>
      <c r="L4222"/>
      <c r="M4222"/>
      <c r="N4222"/>
      <c r="O4222"/>
      <c r="P4222"/>
      <c r="Q4222"/>
      <c r="R4222"/>
    </row>
    <row r="4223" spans="1:18" s="16" customFormat="1" x14ac:dyDescent="0.25">
      <c r="A4223"/>
      <c r="B4223" s="18"/>
      <c r="D4223"/>
      <c r="E4223"/>
      <c r="F4223"/>
      <c r="G4223"/>
      <c r="H4223"/>
      <c r="I4223"/>
      <c r="J4223"/>
      <c r="K4223"/>
      <c r="L4223"/>
      <c r="M4223"/>
      <c r="N4223"/>
      <c r="O4223"/>
      <c r="P4223"/>
      <c r="Q4223"/>
      <c r="R4223"/>
    </row>
    <row r="4224" spans="1:18" s="16" customFormat="1" x14ac:dyDescent="0.25">
      <c r="A4224"/>
      <c r="B4224" s="18"/>
      <c r="D4224"/>
      <c r="E4224"/>
      <c r="F4224"/>
      <c r="G4224"/>
      <c r="H4224"/>
      <c r="I4224"/>
      <c r="J4224"/>
      <c r="K4224"/>
      <c r="L4224"/>
      <c r="M4224"/>
      <c r="N4224"/>
      <c r="O4224"/>
      <c r="P4224"/>
      <c r="Q4224"/>
      <c r="R4224"/>
    </row>
    <row r="4225" spans="1:18" s="16" customFormat="1" x14ac:dyDescent="0.25">
      <c r="A4225"/>
      <c r="B4225" s="18"/>
      <c r="D4225"/>
      <c r="E4225"/>
      <c r="F4225"/>
      <c r="G4225"/>
      <c r="H4225"/>
      <c r="I4225"/>
      <c r="J4225"/>
      <c r="K4225"/>
      <c r="L4225"/>
      <c r="M4225"/>
      <c r="N4225"/>
      <c r="O4225"/>
      <c r="P4225"/>
      <c r="Q4225"/>
      <c r="R4225"/>
    </row>
    <row r="4226" spans="1:18" s="16" customFormat="1" x14ac:dyDescent="0.25">
      <c r="A4226"/>
      <c r="B4226" s="18"/>
      <c r="D4226"/>
      <c r="E4226"/>
      <c r="F4226"/>
      <c r="G4226"/>
      <c r="H4226"/>
      <c r="I4226"/>
      <c r="J4226"/>
      <c r="K4226"/>
      <c r="L4226"/>
      <c r="M4226"/>
      <c r="N4226"/>
      <c r="O4226"/>
      <c r="P4226"/>
      <c r="Q4226"/>
      <c r="R4226"/>
    </row>
    <row r="4227" spans="1:18" s="16" customFormat="1" x14ac:dyDescent="0.25">
      <c r="A4227"/>
      <c r="B4227" s="18"/>
      <c r="D4227"/>
      <c r="E4227"/>
      <c r="F4227"/>
      <c r="G4227"/>
      <c r="H4227"/>
      <c r="I4227"/>
      <c r="J4227"/>
      <c r="K4227"/>
      <c r="L4227"/>
      <c r="M4227"/>
      <c r="N4227"/>
      <c r="O4227"/>
      <c r="P4227"/>
      <c r="Q4227"/>
      <c r="R4227"/>
    </row>
    <row r="4228" spans="1:18" s="16" customFormat="1" x14ac:dyDescent="0.25">
      <c r="A4228"/>
      <c r="B4228" s="18"/>
      <c r="D4228"/>
      <c r="E4228"/>
      <c r="F4228"/>
      <c r="G4228"/>
      <c r="H4228"/>
      <c r="I4228"/>
      <c r="J4228"/>
      <c r="K4228"/>
      <c r="L4228"/>
      <c r="M4228"/>
      <c r="N4228"/>
      <c r="O4228"/>
      <c r="P4228"/>
      <c r="Q4228"/>
      <c r="R4228"/>
    </row>
    <row r="4229" spans="1:18" s="16" customFormat="1" x14ac:dyDescent="0.25">
      <c r="A4229"/>
      <c r="B4229" s="18"/>
      <c r="D4229"/>
      <c r="E4229"/>
      <c r="F4229"/>
      <c r="G4229"/>
      <c r="H4229"/>
      <c r="I4229"/>
      <c r="J4229"/>
      <c r="K4229"/>
      <c r="L4229"/>
      <c r="M4229"/>
      <c r="N4229"/>
      <c r="O4229"/>
      <c r="P4229"/>
      <c r="Q4229"/>
      <c r="R4229"/>
    </row>
    <row r="4230" spans="1:18" s="16" customFormat="1" x14ac:dyDescent="0.25">
      <c r="A4230"/>
      <c r="B4230" s="18"/>
      <c r="D4230"/>
      <c r="E4230"/>
      <c r="F4230"/>
      <c r="G4230"/>
      <c r="H4230"/>
      <c r="I4230"/>
      <c r="J4230"/>
      <c r="K4230"/>
      <c r="L4230"/>
      <c r="M4230"/>
      <c r="N4230"/>
      <c r="O4230"/>
      <c r="P4230"/>
      <c r="Q4230"/>
      <c r="R4230"/>
    </row>
    <row r="4231" spans="1:18" s="16" customFormat="1" x14ac:dyDescent="0.25">
      <c r="A4231"/>
      <c r="B4231" s="18"/>
      <c r="D4231"/>
      <c r="E4231"/>
      <c r="F4231"/>
      <c r="G4231"/>
      <c r="H4231"/>
      <c r="I4231"/>
      <c r="J4231"/>
      <c r="K4231"/>
      <c r="L4231"/>
      <c r="M4231"/>
      <c r="N4231"/>
      <c r="O4231"/>
      <c r="P4231"/>
      <c r="Q4231"/>
      <c r="R4231"/>
    </row>
    <row r="4232" spans="1:18" s="16" customFormat="1" x14ac:dyDescent="0.25">
      <c r="A4232"/>
      <c r="B4232" s="18"/>
      <c r="D4232"/>
      <c r="E4232"/>
      <c r="F4232"/>
      <c r="G4232"/>
      <c r="H4232"/>
      <c r="I4232"/>
      <c r="J4232"/>
      <c r="K4232"/>
      <c r="L4232"/>
      <c r="M4232"/>
      <c r="N4232"/>
      <c r="O4232"/>
      <c r="P4232"/>
      <c r="Q4232"/>
      <c r="R4232"/>
    </row>
    <row r="4233" spans="1:18" s="16" customFormat="1" x14ac:dyDescent="0.25">
      <c r="A4233"/>
      <c r="B4233" s="18"/>
      <c r="D4233"/>
      <c r="E4233"/>
      <c r="F4233"/>
      <c r="G4233"/>
      <c r="H4233"/>
      <c r="I4233"/>
      <c r="J4233"/>
      <c r="K4233"/>
      <c r="L4233"/>
      <c r="M4233"/>
      <c r="N4233"/>
      <c r="O4233"/>
      <c r="P4233"/>
      <c r="Q4233"/>
      <c r="R4233"/>
    </row>
    <row r="4234" spans="1:18" s="16" customFormat="1" x14ac:dyDescent="0.25">
      <c r="A4234"/>
      <c r="B4234" s="18"/>
      <c r="D4234"/>
      <c r="E4234"/>
      <c r="F4234"/>
      <c r="G4234"/>
      <c r="H4234"/>
      <c r="I4234"/>
      <c r="J4234"/>
      <c r="K4234"/>
      <c r="L4234"/>
      <c r="M4234"/>
      <c r="N4234"/>
      <c r="O4234"/>
      <c r="P4234"/>
      <c r="Q4234"/>
      <c r="R4234"/>
    </row>
    <row r="4235" spans="1:18" s="16" customFormat="1" x14ac:dyDescent="0.25">
      <c r="A4235"/>
      <c r="B4235" s="18"/>
      <c r="D4235"/>
      <c r="E4235"/>
      <c r="F4235"/>
      <c r="G4235"/>
      <c r="H4235"/>
      <c r="I4235"/>
      <c r="J4235"/>
      <c r="K4235"/>
      <c r="L4235"/>
      <c r="M4235"/>
      <c r="N4235"/>
      <c r="O4235"/>
      <c r="P4235"/>
      <c r="Q4235"/>
      <c r="R4235"/>
    </row>
    <row r="4236" spans="1:18" s="16" customFormat="1" x14ac:dyDescent="0.25">
      <c r="A4236"/>
      <c r="B4236" s="18"/>
      <c r="D4236"/>
      <c r="E4236"/>
      <c r="F4236"/>
      <c r="G4236"/>
      <c r="H4236"/>
      <c r="I4236"/>
      <c r="J4236"/>
      <c r="K4236"/>
      <c r="L4236"/>
      <c r="M4236"/>
      <c r="N4236"/>
      <c r="O4236"/>
      <c r="P4236"/>
      <c r="Q4236"/>
      <c r="R4236"/>
    </row>
    <row r="4237" spans="1:18" s="16" customFormat="1" x14ac:dyDescent="0.25">
      <c r="A4237"/>
      <c r="B4237" s="18"/>
      <c r="D4237"/>
      <c r="E4237"/>
      <c r="F4237"/>
      <c r="G4237"/>
      <c r="H4237"/>
      <c r="I4237"/>
      <c r="J4237"/>
      <c r="K4237"/>
      <c r="L4237"/>
      <c r="M4237"/>
      <c r="N4237"/>
      <c r="O4237"/>
      <c r="P4237"/>
      <c r="Q4237"/>
      <c r="R4237"/>
    </row>
    <row r="4238" spans="1:18" s="16" customFormat="1" x14ac:dyDescent="0.25">
      <c r="A4238"/>
      <c r="B4238" s="18"/>
      <c r="D4238"/>
      <c r="E4238"/>
      <c r="F4238"/>
      <c r="G4238"/>
      <c r="H4238"/>
      <c r="I4238"/>
      <c r="J4238"/>
      <c r="K4238"/>
      <c r="L4238"/>
      <c r="M4238"/>
      <c r="N4238"/>
      <c r="O4238"/>
      <c r="P4238"/>
      <c r="Q4238"/>
      <c r="R4238"/>
    </row>
    <row r="4239" spans="1:18" s="16" customFormat="1" x14ac:dyDescent="0.25">
      <c r="A4239"/>
      <c r="B4239" s="18"/>
      <c r="D4239"/>
      <c r="E4239"/>
      <c r="F4239"/>
      <c r="G4239"/>
      <c r="H4239"/>
      <c r="I4239"/>
      <c r="J4239"/>
      <c r="K4239"/>
      <c r="L4239"/>
      <c r="M4239"/>
      <c r="N4239"/>
      <c r="O4239"/>
      <c r="P4239"/>
      <c r="Q4239"/>
      <c r="R4239"/>
    </row>
    <row r="4240" spans="1:18" s="16" customFormat="1" x14ac:dyDescent="0.25">
      <c r="A4240"/>
      <c r="B4240" s="18"/>
      <c r="D4240"/>
      <c r="E4240"/>
      <c r="F4240"/>
      <c r="G4240"/>
      <c r="H4240"/>
      <c r="I4240"/>
      <c r="J4240"/>
      <c r="K4240"/>
      <c r="L4240"/>
      <c r="M4240"/>
      <c r="N4240"/>
      <c r="O4240"/>
      <c r="P4240"/>
      <c r="Q4240"/>
      <c r="R4240"/>
    </row>
    <row r="4241" spans="1:18" s="16" customFormat="1" x14ac:dyDescent="0.25">
      <c r="A4241"/>
      <c r="B4241" s="18"/>
      <c r="D4241"/>
      <c r="E4241"/>
      <c r="F4241"/>
      <c r="G4241"/>
      <c r="H4241"/>
      <c r="I4241"/>
      <c r="J4241"/>
      <c r="K4241"/>
      <c r="L4241"/>
      <c r="M4241"/>
      <c r="N4241"/>
      <c r="O4241"/>
      <c r="P4241"/>
      <c r="Q4241"/>
      <c r="R4241"/>
    </row>
    <row r="4242" spans="1:18" s="16" customFormat="1" x14ac:dyDescent="0.25">
      <c r="A4242"/>
      <c r="B4242" s="18"/>
      <c r="D4242"/>
      <c r="E4242"/>
      <c r="F4242"/>
      <c r="G4242"/>
      <c r="H4242"/>
      <c r="I4242"/>
      <c r="J4242"/>
      <c r="K4242"/>
      <c r="L4242"/>
      <c r="M4242"/>
      <c r="N4242"/>
      <c r="O4242"/>
      <c r="P4242"/>
      <c r="Q4242"/>
      <c r="R4242"/>
    </row>
    <row r="4243" spans="1:18" s="16" customFormat="1" x14ac:dyDescent="0.25">
      <c r="A4243"/>
      <c r="B4243" s="18"/>
      <c r="D4243"/>
      <c r="E4243"/>
      <c r="F4243"/>
      <c r="G4243"/>
      <c r="H4243"/>
      <c r="I4243"/>
      <c r="J4243"/>
      <c r="K4243"/>
      <c r="L4243"/>
      <c r="M4243"/>
      <c r="N4243"/>
      <c r="O4243"/>
      <c r="P4243"/>
      <c r="Q4243"/>
      <c r="R4243"/>
    </row>
    <row r="4244" spans="1:18" s="16" customFormat="1" x14ac:dyDescent="0.25">
      <c r="A4244"/>
      <c r="B4244" s="18"/>
      <c r="D4244"/>
      <c r="E4244"/>
      <c r="F4244"/>
      <c r="G4244"/>
      <c r="H4244"/>
      <c r="I4244"/>
      <c r="J4244"/>
      <c r="K4244"/>
      <c r="L4244"/>
      <c r="M4244"/>
      <c r="N4244"/>
      <c r="O4244"/>
      <c r="P4244"/>
      <c r="Q4244"/>
      <c r="R4244"/>
    </row>
    <row r="4245" spans="1:18" s="16" customFormat="1" x14ac:dyDescent="0.25">
      <c r="A4245"/>
      <c r="B4245" s="18"/>
      <c r="D4245"/>
      <c r="E4245"/>
      <c r="F4245"/>
      <c r="G4245"/>
      <c r="H4245"/>
      <c r="I4245"/>
      <c r="J4245"/>
      <c r="K4245"/>
      <c r="L4245"/>
      <c r="M4245"/>
      <c r="N4245"/>
      <c r="O4245"/>
      <c r="P4245"/>
      <c r="Q4245"/>
      <c r="R4245"/>
    </row>
    <row r="4246" spans="1:18" s="16" customFormat="1" x14ac:dyDescent="0.25">
      <c r="A4246"/>
      <c r="B4246" s="18"/>
      <c r="D4246"/>
      <c r="E4246"/>
      <c r="F4246"/>
      <c r="G4246"/>
      <c r="H4246"/>
      <c r="I4246"/>
      <c r="J4246"/>
      <c r="K4246"/>
      <c r="L4246"/>
      <c r="M4246"/>
      <c r="N4246"/>
      <c r="O4246"/>
      <c r="P4246"/>
      <c r="Q4246"/>
      <c r="R4246"/>
    </row>
    <row r="4247" spans="1:18" s="16" customFormat="1" x14ac:dyDescent="0.25">
      <c r="A4247"/>
      <c r="B4247" s="18"/>
      <c r="D4247"/>
      <c r="E4247"/>
      <c r="F4247"/>
      <c r="G4247"/>
      <c r="H4247"/>
      <c r="I4247"/>
      <c r="J4247"/>
      <c r="K4247"/>
      <c r="L4247"/>
      <c r="M4247"/>
      <c r="N4247"/>
      <c r="O4247"/>
      <c r="P4247"/>
      <c r="Q4247"/>
      <c r="R4247"/>
    </row>
    <row r="4248" spans="1:18" s="16" customFormat="1" x14ac:dyDescent="0.25">
      <c r="A4248"/>
      <c r="B4248" s="18"/>
      <c r="D4248"/>
      <c r="E4248"/>
      <c r="F4248"/>
      <c r="G4248"/>
      <c r="H4248"/>
      <c r="I4248"/>
      <c r="J4248"/>
      <c r="K4248"/>
      <c r="L4248"/>
      <c r="M4248"/>
      <c r="N4248"/>
      <c r="O4248"/>
      <c r="P4248"/>
      <c r="Q4248"/>
      <c r="R4248"/>
    </row>
    <row r="4249" spans="1:18" s="16" customFormat="1" x14ac:dyDescent="0.25">
      <c r="A4249"/>
      <c r="B4249" s="18"/>
      <c r="D4249"/>
      <c r="E4249"/>
      <c r="F4249"/>
      <c r="G4249"/>
      <c r="H4249"/>
      <c r="I4249"/>
      <c r="J4249"/>
      <c r="K4249"/>
      <c r="L4249"/>
      <c r="M4249"/>
      <c r="N4249"/>
      <c r="O4249"/>
      <c r="P4249"/>
      <c r="Q4249"/>
      <c r="R4249"/>
    </row>
    <row r="4250" spans="1:18" s="16" customFormat="1" x14ac:dyDescent="0.25">
      <c r="A4250"/>
      <c r="B4250" s="18"/>
      <c r="D4250"/>
      <c r="E4250"/>
      <c r="F4250"/>
      <c r="G4250"/>
      <c r="H4250"/>
      <c r="I4250"/>
      <c r="J4250"/>
      <c r="K4250"/>
      <c r="L4250"/>
      <c r="M4250"/>
      <c r="N4250"/>
      <c r="O4250"/>
      <c r="P4250"/>
      <c r="Q4250"/>
      <c r="R4250"/>
    </row>
    <row r="4251" spans="1:18" s="16" customFormat="1" x14ac:dyDescent="0.25">
      <c r="A4251"/>
      <c r="B4251" s="18"/>
      <c r="D4251"/>
      <c r="E4251"/>
      <c r="F4251"/>
      <c r="G4251"/>
      <c r="H4251"/>
      <c r="I4251"/>
      <c r="J4251"/>
      <c r="K4251"/>
      <c r="L4251"/>
      <c r="M4251"/>
      <c r="N4251"/>
      <c r="O4251"/>
      <c r="P4251"/>
      <c r="Q4251"/>
      <c r="R4251"/>
    </row>
    <row r="4252" spans="1:18" s="16" customFormat="1" x14ac:dyDescent="0.25">
      <c r="A4252"/>
      <c r="B4252" s="18"/>
      <c r="D4252"/>
      <c r="E4252"/>
      <c r="F4252"/>
      <c r="G4252"/>
      <c r="H4252"/>
      <c r="I4252"/>
      <c r="J4252"/>
      <c r="K4252"/>
      <c r="L4252"/>
      <c r="M4252"/>
      <c r="N4252"/>
      <c r="O4252"/>
      <c r="P4252"/>
      <c r="Q4252"/>
      <c r="R4252"/>
    </row>
    <row r="4253" spans="1:18" s="16" customFormat="1" x14ac:dyDescent="0.25">
      <c r="A4253"/>
      <c r="B4253" s="18"/>
      <c r="D4253"/>
      <c r="E4253"/>
      <c r="F4253"/>
      <c r="G4253"/>
      <c r="H4253"/>
      <c r="I4253"/>
      <c r="J4253"/>
      <c r="K4253"/>
      <c r="L4253"/>
      <c r="M4253"/>
      <c r="N4253"/>
      <c r="O4253"/>
      <c r="P4253"/>
      <c r="Q4253"/>
      <c r="R4253"/>
    </row>
    <row r="4254" spans="1:18" s="16" customFormat="1" x14ac:dyDescent="0.25">
      <c r="A4254"/>
      <c r="B4254" s="18"/>
      <c r="D4254"/>
      <c r="E4254"/>
      <c r="F4254"/>
      <c r="G4254"/>
      <c r="H4254"/>
      <c r="I4254"/>
      <c r="J4254"/>
      <c r="K4254"/>
      <c r="L4254"/>
      <c r="M4254"/>
      <c r="N4254"/>
      <c r="O4254"/>
      <c r="P4254"/>
      <c r="Q4254"/>
      <c r="R4254"/>
    </row>
    <row r="4255" spans="1:18" s="16" customFormat="1" x14ac:dyDescent="0.25">
      <c r="A4255"/>
      <c r="B4255" s="18"/>
      <c r="D4255"/>
      <c r="E4255"/>
      <c r="F4255"/>
      <c r="G4255"/>
      <c r="H4255"/>
      <c r="I4255"/>
      <c r="J4255"/>
      <c r="K4255"/>
      <c r="L4255"/>
      <c r="M4255"/>
      <c r="N4255"/>
      <c r="O4255"/>
      <c r="P4255"/>
      <c r="Q4255"/>
      <c r="R4255"/>
    </row>
    <row r="4256" spans="1:18" s="16" customFormat="1" x14ac:dyDescent="0.25">
      <c r="A4256"/>
      <c r="B4256" s="18"/>
      <c r="D4256"/>
      <c r="E4256"/>
      <c r="F4256"/>
      <c r="G4256"/>
      <c r="H4256"/>
      <c r="I4256"/>
      <c r="J4256"/>
      <c r="K4256"/>
      <c r="L4256"/>
      <c r="M4256"/>
      <c r="N4256"/>
      <c r="O4256"/>
      <c r="P4256"/>
      <c r="Q4256"/>
      <c r="R4256"/>
    </row>
    <row r="4257" spans="1:18" s="16" customFormat="1" x14ac:dyDescent="0.25">
      <c r="A4257"/>
      <c r="B4257" s="18"/>
      <c r="D4257"/>
      <c r="E4257"/>
      <c r="F4257"/>
      <c r="G4257"/>
      <c r="H4257"/>
      <c r="I4257"/>
      <c r="J4257"/>
      <c r="K4257"/>
      <c r="L4257"/>
      <c r="M4257"/>
      <c r="N4257"/>
      <c r="O4257"/>
      <c r="P4257"/>
      <c r="Q4257"/>
      <c r="R4257"/>
    </row>
    <row r="4258" spans="1:18" s="16" customFormat="1" x14ac:dyDescent="0.25">
      <c r="A4258"/>
      <c r="B4258" s="18"/>
      <c r="D4258"/>
      <c r="E4258"/>
      <c r="F4258"/>
      <c r="G4258"/>
      <c r="H4258"/>
      <c r="I4258"/>
      <c r="J4258"/>
      <c r="K4258"/>
      <c r="L4258"/>
      <c r="M4258"/>
      <c r="N4258"/>
      <c r="O4258"/>
      <c r="P4258"/>
      <c r="Q4258"/>
      <c r="R4258"/>
    </row>
    <row r="4259" spans="1:18" s="16" customFormat="1" x14ac:dyDescent="0.25">
      <c r="A4259"/>
      <c r="B4259" s="18"/>
      <c r="D4259"/>
      <c r="E4259"/>
      <c r="F4259"/>
      <c r="G4259"/>
      <c r="H4259"/>
      <c r="I4259"/>
      <c r="J4259"/>
      <c r="K4259"/>
      <c r="L4259"/>
      <c r="M4259"/>
      <c r="N4259"/>
      <c r="O4259"/>
      <c r="P4259"/>
      <c r="Q4259"/>
      <c r="R4259"/>
    </row>
    <row r="4260" spans="1:18" s="16" customFormat="1" x14ac:dyDescent="0.25">
      <c r="A4260"/>
      <c r="B4260" s="18"/>
      <c r="D4260"/>
      <c r="E4260"/>
      <c r="F4260"/>
      <c r="G4260"/>
      <c r="H4260"/>
      <c r="I4260"/>
      <c r="J4260"/>
      <c r="K4260"/>
      <c r="L4260"/>
      <c r="M4260"/>
      <c r="N4260"/>
      <c r="O4260"/>
      <c r="P4260"/>
      <c r="Q4260"/>
      <c r="R4260"/>
    </row>
    <row r="4261" spans="1:18" s="16" customFormat="1" x14ac:dyDescent="0.25">
      <c r="A4261"/>
      <c r="B4261" s="18"/>
      <c r="D4261"/>
      <c r="E4261"/>
      <c r="F4261"/>
      <c r="G4261"/>
      <c r="H4261"/>
      <c r="I4261"/>
      <c r="J4261"/>
      <c r="K4261"/>
      <c r="L4261"/>
      <c r="M4261"/>
      <c r="N4261"/>
      <c r="O4261"/>
      <c r="P4261"/>
      <c r="Q4261"/>
      <c r="R4261"/>
    </row>
    <row r="4262" spans="1:18" s="16" customFormat="1" x14ac:dyDescent="0.25">
      <c r="A4262"/>
      <c r="B4262" s="17"/>
      <c r="D4262"/>
      <c r="E4262"/>
      <c r="F4262"/>
      <c r="G4262"/>
      <c r="H4262"/>
      <c r="I4262"/>
      <c r="J4262"/>
      <c r="K4262"/>
      <c r="L4262"/>
      <c r="M4262"/>
      <c r="N4262"/>
      <c r="O4262"/>
      <c r="P4262"/>
      <c r="Q4262"/>
      <c r="R4262"/>
    </row>
    <row r="4263" spans="1:18" s="16" customFormat="1" x14ac:dyDescent="0.25">
      <c r="A4263"/>
      <c r="B4263" s="18"/>
      <c r="D4263"/>
      <c r="E4263"/>
      <c r="F4263"/>
      <c r="G4263"/>
      <c r="H4263"/>
      <c r="I4263"/>
      <c r="J4263"/>
      <c r="K4263"/>
      <c r="L4263"/>
      <c r="M4263"/>
      <c r="N4263"/>
      <c r="O4263"/>
      <c r="P4263"/>
      <c r="Q4263"/>
      <c r="R4263"/>
    </row>
    <row r="4264" spans="1:18" s="16" customFormat="1" x14ac:dyDescent="0.25">
      <c r="A4264"/>
      <c r="B4264" s="18"/>
      <c r="D4264"/>
      <c r="E4264"/>
      <c r="F4264"/>
      <c r="G4264"/>
      <c r="H4264"/>
      <c r="I4264"/>
      <c r="J4264"/>
      <c r="K4264"/>
      <c r="L4264"/>
      <c r="M4264"/>
      <c r="N4264"/>
      <c r="O4264"/>
      <c r="P4264"/>
      <c r="Q4264"/>
      <c r="R4264"/>
    </row>
    <row r="4265" spans="1:18" s="16" customFormat="1" x14ac:dyDescent="0.25">
      <c r="A4265"/>
      <c r="B4265" s="18"/>
      <c r="D4265"/>
      <c r="E4265"/>
      <c r="F4265"/>
      <c r="G4265"/>
      <c r="H4265"/>
      <c r="I4265"/>
      <c r="J4265"/>
      <c r="K4265"/>
      <c r="L4265"/>
      <c r="M4265"/>
      <c r="N4265"/>
      <c r="O4265"/>
      <c r="P4265"/>
      <c r="Q4265"/>
      <c r="R4265"/>
    </row>
    <row r="4266" spans="1:18" s="16" customFormat="1" x14ac:dyDescent="0.25">
      <c r="A4266"/>
      <c r="B4266" s="18"/>
      <c r="D4266"/>
      <c r="E4266"/>
      <c r="F4266"/>
      <c r="G4266"/>
      <c r="H4266"/>
      <c r="I4266"/>
      <c r="J4266"/>
      <c r="K4266"/>
      <c r="L4266"/>
      <c r="M4266"/>
      <c r="N4266"/>
      <c r="O4266"/>
      <c r="P4266"/>
      <c r="Q4266"/>
      <c r="R4266"/>
    </row>
    <row r="4267" spans="1:18" s="16" customFormat="1" x14ac:dyDescent="0.25">
      <c r="A4267"/>
      <c r="B4267" s="18"/>
      <c r="D4267"/>
      <c r="E4267"/>
      <c r="F4267"/>
      <c r="G4267"/>
      <c r="H4267"/>
      <c r="I4267"/>
      <c r="J4267"/>
      <c r="K4267"/>
      <c r="L4267"/>
      <c r="M4267"/>
      <c r="N4267"/>
      <c r="O4267"/>
      <c r="P4267"/>
      <c r="Q4267"/>
      <c r="R4267"/>
    </row>
    <row r="4268" spans="1:18" s="16" customFormat="1" x14ac:dyDescent="0.25">
      <c r="A4268"/>
      <c r="B4268" s="18"/>
      <c r="D4268"/>
      <c r="E4268"/>
      <c r="F4268"/>
      <c r="G4268"/>
      <c r="H4268"/>
      <c r="I4268"/>
      <c r="J4268"/>
      <c r="K4268"/>
      <c r="L4268"/>
      <c r="M4268"/>
      <c r="N4268"/>
      <c r="O4268"/>
      <c r="P4268"/>
      <c r="Q4268"/>
      <c r="R4268"/>
    </row>
    <row r="4269" spans="1:18" s="16" customFormat="1" x14ac:dyDescent="0.25">
      <c r="A4269"/>
      <c r="B4269" s="18"/>
      <c r="D4269"/>
      <c r="E4269"/>
      <c r="F4269"/>
      <c r="G4269"/>
      <c r="H4269"/>
      <c r="I4269"/>
      <c r="J4269"/>
      <c r="K4269"/>
      <c r="L4269"/>
      <c r="M4269"/>
      <c r="N4269"/>
      <c r="O4269"/>
      <c r="P4269"/>
      <c r="Q4269"/>
      <c r="R4269"/>
    </row>
    <row r="4270" spans="1:18" s="16" customFormat="1" x14ac:dyDescent="0.25">
      <c r="A4270"/>
      <c r="B4270" s="18"/>
      <c r="D4270"/>
      <c r="E4270"/>
      <c r="F4270"/>
      <c r="G4270"/>
      <c r="H4270"/>
      <c r="I4270"/>
      <c r="J4270"/>
      <c r="K4270"/>
      <c r="L4270"/>
      <c r="M4270"/>
      <c r="N4270"/>
      <c r="O4270"/>
      <c r="P4270"/>
      <c r="Q4270"/>
      <c r="R4270"/>
    </row>
    <row r="4271" spans="1:18" s="16" customFormat="1" x14ac:dyDescent="0.25">
      <c r="A4271"/>
      <c r="B4271" s="18"/>
      <c r="D4271"/>
      <c r="E4271"/>
      <c r="F4271"/>
      <c r="G4271"/>
      <c r="H4271"/>
      <c r="I4271"/>
      <c r="J4271"/>
      <c r="K4271"/>
      <c r="L4271"/>
      <c r="M4271"/>
      <c r="N4271"/>
      <c r="O4271"/>
      <c r="P4271"/>
      <c r="Q4271"/>
      <c r="R4271"/>
    </row>
    <row r="4272" spans="1:18" s="16" customFormat="1" x14ac:dyDescent="0.25">
      <c r="A4272"/>
      <c r="B4272" s="18"/>
      <c r="D4272"/>
      <c r="E4272"/>
      <c r="F4272"/>
      <c r="G4272"/>
      <c r="H4272"/>
      <c r="I4272"/>
      <c r="J4272"/>
      <c r="K4272"/>
      <c r="L4272"/>
      <c r="M4272"/>
      <c r="N4272"/>
      <c r="O4272"/>
      <c r="P4272"/>
      <c r="Q4272"/>
      <c r="R4272"/>
    </row>
    <row r="4273" spans="1:18" s="16" customFormat="1" x14ac:dyDescent="0.25">
      <c r="A4273"/>
      <c r="B4273" s="18"/>
      <c r="D4273"/>
      <c r="E4273"/>
      <c r="F4273"/>
      <c r="G4273"/>
      <c r="H4273"/>
      <c r="I4273"/>
      <c r="J4273"/>
      <c r="K4273"/>
      <c r="L4273"/>
      <c r="M4273"/>
      <c r="N4273"/>
      <c r="O4273"/>
      <c r="P4273"/>
      <c r="Q4273"/>
      <c r="R4273"/>
    </row>
    <row r="4274" spans="1:18" s="16" customFormat="1" x14ac:dyDescent="0.25">
      <c r="A4274"/>
      <c r="B4274" s="18"/>
      <c r="D4274"/>
      <c r="E4274"/>
      <c r="F4274"/>
      <c r="G4274"/>
      <c r="H4274"/>
      <c r="I4274"/>
      <c r="J4274"/>
      <c r="K4274"/>
      <c r="L4274"/>
      <c r="M4274"/>
      <c r="N4274"/>
      <c r="O4274"/>
      <c r="P4274"/>
      <c r="Q4274"/>
      <c r="R4274"/>
    </row>
    <row r="4275" spans="1:18" s="16" customFormat="1" x14ac:dyDescent="0.25">
      <c r="A4275"/>
      <c r="B4275" s="18"/>
      <c r="D4275"/>
      <c r="E4275"/>
      <c r="F4275"/>
      <c r="G4275"/>
      <c r="H4275"/>
      <c r="I4275"/>
      <c r="J4275"/>
      <c r="K4275"/>
      <c r="L4275"/>
      <c r="M4275"/>
      <c r="N4275"/>
      <c r="O4275"/>
      <c r="P4275"/>
      <c r="Q4275"/>
      <c r="R4275"/>
    </row>
    <row r="4276" spans="1:18" s="16" customFormat="1" x14ac:dyDescent="0.25">
      <c r="A4276"/>
      <c r="B4276" s="18"/>
      <c r="D4276"/>
      <c r="E4276"/>
      <c r="F4276"/>
      <c r="G4276"/>
      <c r="H4276"/>
      <c r="I4276"/>
      <c r="J4276"/>
      <c r="K4276"/>
      <c r="L4276"/>
      <c r="M4276"/>
      <c r="N4276"/>
      <c r="O4276"/>
      <c r="P4276"/>
      <c r="Q4276"/>
      <c r="R4276"/>
    </row>
    <row r="4277" spans="1:18" s="16" customFormat="1" x14ac:dyDescent="0.25">
      <c r="A4277"/>
      <c r="B4277" s="18"/>
      <c r="D4277"/>
      <c r="E4277"/>
      <c r="F4277"/>
      <c r="G4277"/>
      <c r="H4277"/>
      <c r="I4277"/>
      <c r="J4277"/>
      <c r="K4277"/>
      <c r="L4277"/>
      <c r="M4277"/>
      <c r="N4277"/>
      <c r="O4277"/>
      <c r="P4277"/>
      <c r="Q4277"/>
      <c r="R4277"/>
    </row>
    <row r="4278" spans="1:18" s="16" customFormat="1" x14ac:dyDescent="0.25">
      <c r="A4278"/>
      <c r="B4278" s="18"/>
      <c r="D4278"/>
      <c r="E4278"/>
      <c r="F4278"/>
      <c r="G4278"/>
      <c r="H4278"/>
      <c r="I4278"/>
      <c r="J4278"/>
      <c r="K4278"/>
      <c r="L4278"/>
      <c r="M4278"/>
      <c r="N4278"/>
      <c r="O4278"/>
      <c r="P4278"/>
      <c r="Q4278"/>
      <c r="R4278"/>
    </row>
    <row r="4279" spans="1:18" s="16" customFormat="1" x14ac:dyDescent="0.25">
      <c r="A4279"/>
      <c r="B4279" s="18"/>
      <c r="D4279"/>
      <c r="E4279"/>
      <c r="F4279"/>
      <c r="G4279"/>
      <c r="H4279"/>
      <c r="I4279"/>
      <c r="J4279"/>
      <c r="K4279"/>
      <c r="L4279"/>
      <c r="M4279"/>
      <c r="N4279"/>
      <c r="O4279"/>
      <c r="P4279"/>
      <c r="Q4279"/>
      <c r="R4279"/>
    </row>
    <row r="4280" spans="1:18" s="16" customFormat="1" x14ac:dyDescent="0.25">
      <c r="A4280"/>
      <c r="B4280" s="18"/>
      <c r="D4280"/>
      <c r="E4280"/>
      <c r="F4280"/>
      <c r="G4280"/>
      <c r="H4280"/>
      <c r="I4280"/>
      <c r="J4280"/>
      <c r="K4280"/>
      <c r="L4280"/>
      <c r="M4280"/>
      <c r="N4280"/>
      <c r="O4280"/>
      <c r="P4280"/>
      <c r="Q4280"/>
      <c r="R4280"/>
    </row>
    <row r="4281" spans="1:18" s="16" customFormat="1" x14ac:dyDescent="0.25">
      <c r="A4281"/>
      <c r="B4281" s="18"/>
      <c r="D4281"/>
      <c r="E4281"/>
      <c r="F4281"/>
      <c r="G4281"/>
      <c r="H4281"/>
      <c r="I4281"/>
      <c r="J4281"/>
      <c r="K4281"/>
      <c r="L4281"/>
      <c r="M4281"/>
      <c r="N4281"/>
      <c r="O4281"/>
      <c r="P4281"/>
      <c r="Q4281"/>
      <c r="R4281"/>
    </row>
    <row r="4282" spans="1:18" s="16" customFormat="1" x14ac:dyDescent="0.25">
      <c r="A4282"/>
      <c r="B4282" s="18"/>
      <c r="D4282"/>
      <c r="E4282"/>
      <c r="F4282"/>
      <c r="G4282"/>
      <c r="H4282"/>
      <c r="I4282"/>
      <c r="J4282"/>
      <c r="K4282"/>
      <c r="L4282"/>
      <c r="M4282"/>
      <c r="N4282"/>
      <c r="O4282"/>
      <c r="P4282"/>
      <c r="Q4282"/>
      <c r="R4282"/>
    </row>
    <row r="4283" spans="1:18" s="16" customFormat="1" x14ac:dyDescent="0.25">
      <c r="A4283"/>
      <c r="B4283" s="18"/>
      <c r="D4283"/>
      <c r="E4283"/>
      <c r="F4283"/>
      <c r="G4283"/>
      <c r="H4283"/>
      <c r="I4283"/>
      <c r="J4283"/>
      <c r="K4283"/>
      <c r="L4283"/>
      <c r="M4283"/>
      <c r="N4283"/>
      <c r="O4283"/>
      <c r="P4283"/>
      <c r="Q4283"/>
      <c r="R4283"/>
    </row>
    <row r="4284" spans="1:18" s="16" customFormat="1" x14ac:dyDescent="0.25">
      <c r="A4284"/>
      <c r="B4284" s="18"/>
      <c r="D4284"/>
      <c r="E4284"/>
      <c r="F4284"/>
      <c r="G4284"/>
      <c r="H4284"/>
      <c r="I4284"/>
      <c r="J4284"/>
      <c r="K4284"/>
      <c r="L4284"/>
      <c r="M4284"/>
      <c r="N4284"/>
      <c r="O4284"/>
      <c r="P4284"/>
      <c r="Q4284"/>
      <c r="R4284"/>
    </row>
    <row r="4285" spans="1:18" s="16" customFormat="1" x14ac:dyDescent="0.25">
      <c r="A4285"/>
      <c r="B4285" s="18"/>
      <c r="D4285"/>
      <c r="E4285"/>
      <c r="F4285"/>
      <c r="G4285"/>
      <c r="H4285"/>
      <c r="I4285"/>
      <c r="J4285"/>
      <c r="K4285"/>
      <c r="L4285"/>
      <c r="M4285"/>
      <c r="N4285"/>
      <c r="O4285"/>
      <c r="P4285"/>
      <c r="Q4285"/>
      <c r="R4285"/>
    </row>
    <row r="4286" spans="1:18" s="16" customFormat="1" x14ac:dyDescent="0.25">
      <c r="A4286"/>
      <c r="B4286" s="18"/>
      <c r="D4286"/>
      <c r="E4286"/>
      <c r="F4286"/>
      <c r="G4286"/>
      <c r="H4286"/>
      <c r="I4286"/>
      <c r="J4286"/>
      <c r="K4286"/>
      <c r="L4286"/>
      <c r="M4286"/>
      <c r="N4286"/>
      <c r="O4286"/>
      <c r="P4286"/>
      <c r="Q4286"/>
      <c r="R4286"/>
    </row>
    <row r="4287" spans="1:18" s="16" customFormat="1" x14ac:dyDescent="0.25">
      <c r="A4287"/>
      <c r="B4287" s="18"/>
      <c r="D4287"/>
      <c r="E4287"/>
      <c r="F4287"/>
      <c r="G4287"/>
      <c r="H4287"/>
      <c r="I4287"/>
      <c r="J4287"/>
      <c r="K4287"/>
      <c r="L4287"/>
      <c r="M4287"/>
      <c r="N4287"/>
      <c r="O4287"/>
      <c r="P4287"/>
      <c r="Q4287"/>
      <c r="R4287"/>
    </row>
    <row r="4288" spans="1:18" s="16" customFormat="1" x14ac:dyDescent="0.25">
      <c r="A4288"/>
      <c r="B4288" s="18"/>
      <c r="D4288"/>
      <c r="E4288"/>
      <c r="F4288"/>
      <c r="G4288"/>
      <c r="H4288"/>
      <c r="I4288"/>
      <c r="J4288"/>
      <c r="K4288"/>
      <c r="L4288"/>
      <c r="M4288"/>
      <c r="N4288"/>
      <c r="O4288"/>
      <c r="P4288"/>
      <c r="Q4288"/>
      <c r="R4288"/>
    </row>
    <row r="4289" spans="1:18" s="16" customFormat="1" x14ac:dyDescent="0.25">
      <c r="A4289"/>
      <c r="B4289" s="18"/>
      <c r="D4289"/>
      <c r="E4289"/>
      <c r="F4289"/>
      <c r="G4289"/>
      <c r="H4289"/>
      <c r="I4289"/>
      <c r="J4289"/>
      <c r="K4289"/>
      <c r="L4289"/>
      <c r="M4289"/>
      <c r="N4289"/>
      <c r="O4289"/>
      <c r="P4289"/>
      <c r="Q4289"/>
      <c r="R4289"/>
    </row>
    <row r="4290" spans="1:18" s="16" customFormat="1" x14ac:dyDescent="0.25">
      <c r="A4290"/>
      <c r="B4290" s="18"/>
      <c r="D4290"/>
      <c r="E4290"/>
      <c r="F4290"/>
      <c r="G4290"/>
      <c r="H4290"/>
      <c r="I4290"/>
      <c r="J4290"/>
      <c r="K4290"/>
      <c r="L4290"/>
      <c r="M4290"/>
      <c r="N4290"/>
      <c r="O4290"/>
      <c r="P4290"/>
      <c r="Q4290"/>
      <c r="R4290"/>
    </row>
    <row r="4291" spans="1:18" s="16" customFormat="1" x14ac:dyDescent="0.25">
      <c r="A4291"/>
      <c r="B4291" s="18"/>
      <c r="D4291"/>
      <c r="E4291"/>
      <c r="F4291"/>
      <c r="G4291"/>
      <c r="H4291"/>
      <c r="I4291"/>
      <c r="J4291"/>
      <c r="K4291"/>
      <c r="L4291"/>
      <c r="M4291"/>
      <c r="N4291"/>
      <c r="O4291"/>
      <c r="P4291"/>
      <c r="Q4291"/>
      <c r="R4291"/>
    </row>
    <row r="4292" spans="1:18" s="16" customFormat="1" x14ac:dyDescent="0.25">
      <c r="A4292"/>
      <c r="B4292" s="18"/>
      <c r="D4292"/>
      <c r="E4292"/>
      <c r="F4292"/>
      <c r="G4292"/>
      <c r="H4292"/>
      <c r="I4292"/>
      <c r="J4292"/>
      <c r="K4292"/>
      <c r="L4292"/>
      <c r="M4292"/>
      <c r="N4292"/>
      <c r="O4292"/>
      <c r="P4292"/>
      <c r="Q4292"/>
      <c r="R4292"/>
    </row>
    <row r="4293" spans="1:18" s="16" customFormat="1" x14ac:dyDescent="0.25">
      <c r="A4293"/>
      <c r="B4293" s="18"/>
      <c r="D4293"/>
      <c r="E4293"/>
      <c r="F4293"/>
      <c r="G4293"/>
      <c r="H4293"/>
      <c r="I4293"/>
      <c r="J4293"/>
      <c r="K4293"/>
      <c r="L4293"/>
      <c r="M4293"/>
      <c r="N4293"/>
      <c r="O4293"/>
      <c r="P4293"/>
      <c r="Q4293"/>
      <c r="R4293"/>
    </row>
    <row r="4294" spans="1:18" s="16" customFormat="1" x14ac:dyDescent="0.25">
      <c r="A4294"/>
      <c r="B4294" s="18"/>
      <c r="D4294"/>
      <c r="E4294"/>
      <c r="F4294"/>
      <c r="G4294"/>
      <c r="H4294"/>
      <c r="I4294"/>
      <c r="J4294"/>
      <c r="K4294"/>
      <c r="L4294"/>
      <c r="M4294"/>
      <c r="N4294"/>
      <c r="O4294"/>
      <c r="P4294"/>
      <c r="Q4294"/>
      <c r="R4294"/>
    </row>
    <row r="4295" spans="1:18" s="16" customFormat="1" x14ac:dyDescent="0.25">
      <c r="A4295"/>
      <c r="B4295" s="18"/>
      <c r="D4295"/>
      <c r="E4295"/>
      <c r="F4295"/>
      <c r="G4295"/>
      <c r="H4295"/>
      <c r="I4295"/>
      <c r="J4295"/>
      <c r="K4295"/>
      <c r="L4295"/>
      <c r="M4295"/>
      <c r="N4295"/>
      <c r="O4295"/>
      <c r="P4295"/>
      <c r="Q4295"/>
      <c r="R4295"/>
    </row>
    <row r="4296" spans="1:18" s="16" customFormat="1" x14ac:dyDescent="0.25">
      <c r="A4296"/>
      <c r="B4296" s="18"/>
      <c r="D4296"/>
      <c r="E4296"/>
      <c r="F4296"/>
      <c r="G4296"/>
      <c r="H4296"/>
      <c r="I4296"/>
      <c r="J4296"/>
      <c r="K4296"/>
      <c r="L4296"/>
      <c r="M4296"/>
      <c r="N4296"/>
      <c r="O4296"/>
      <c r="P4296"/>
      <c r="Q4296"/>
      <c r="R4296"/>
    </row>
    <row r="4297" spans="1:18" s="16" customFormat="1" x14ac:dyDescent="0.25">
      <c r="A4297"/>
      <c r="B4297" s="18"/>
      <c r="D4297"/>
      <c r="E4297"/>
      <c r="F4297"/>
      <c r="G4297"/>
      <c r="H4297"/>
      <c r="I4297"/>
      <c r="J4297"/>
      <c r="K4297"/>
      <c r="L4297"/>
      <c r="M4297"/>
      <c r="N4297"/>
      <c r="O4297"/>
      <c r="P4297"/>
      <c r="Q4297"/>
      <c r="R4297"/>
    </row>
    <row r="4298" spans="1:18" s="16" customFormat="1" x14ac:dyDescent="0.25">
      <c r="A4298"/>
      <c r="B4298" s="18"/>
      <c r="D4298"/>
      <c r="E4298"/>
      <c r="F4298"/>
      <c r="G4298"/>
      <c r="H4298"/>
      <c r="I4298"/>
      <c r="J4298"/>
      <c r="K4298"/>
      <c r="L4298"/>
      <c r="M4298"/>
      <c r="N4298"/>
      <c r="O4298"/>
      <c r="P4298"/>
      <c r="Q4298"/>
      <c r="R4298"/>
    </row>
    <row r="4299" spans="1:18" s="16" customFormat="1" x14ac:dyDescent="0.25">
      <c r="A4299"/>
      <c r="B4299" s="18"/>
      <c r="D4299"/>
      <c r="E4299"/>
      <c r="F4299"/>
      <c r="G4299"/>
      <c r="H4299"/>
      <c r="I4299"/>
      <c r="J4299"/>
      <c r="K4299"/>
      <c r="L4299"/>
      <c r="M4299"/>
      <c r="N4299"/>
      <c r="O4299"/>
      <c r="P4299"/>
      <c r="Q4299"/>
      <c r="R4299"/>
    </row>
    <row r="4300" spans="1:18" s="16" customFormat="1" x14ac:dyDescent="0.25">
      <c r="A4300"/>
      <c r="B4300" s="18"/>
      <c r="D4300"/>
      <c r="E4300"/>
      <c r="F4300"/>
      <c r="G4300"/>
      <c r="H4300"/>
      <c r="I4300"/>
      <c r="J4300"/>
      <c r="K4300"/>
      <c r="L4300"/>
      <c r="M4300"/>
      <c r="N4300"/>
      <c r="O4300"/>
      <c r="P4300"/>
      <c r="Q4300"/>
      <c r="R4300"/>
    </row>
    <row r="4301" spans="1:18" s="16" customFormat="1" x14ac:dyDescent="0.25">
      <c r="A4301"/>
      <c r="B4301" s="18"/>
      <c r="D4301"/>
      <c r="E4301"/>
      <c r="F4301"/>
      <c r="G4301"/>
      <c r="H4301"/>
      <c r="I4301"/>
      <c r="J4301"/>
      <c r="K4301"/>
      <c r="L4301"/>
      <c r="M4301"/>
      <c r="N4301"/>
      <c r="O4301"/>
      <c r="P4301"/>
      <c r="Q4301"/>
      <c r="R4301"/>
    </row>
    <row r="4302" spans="1:18" s="16" customFormat="1" x14ac:dyDescent="0.25">
      <c r="A4302"/>
      <c r="B4302" s="18"/>
      <c r="D4302"/>
      <c r="E4302"/>
      <c r="F4302"/>
      <c r="G4302"/>
      <c r="H4302"/>
      <c r="I4302"/>
      <c r="J4302"/>
      <c r="K4302"/>
      <c r="L4302"/>
      <c r="M4302"/>
      <c r="N4302"/>
      <c r="O4302"/>
      <c r="P4302"/>
      <c r="Q4302"/>
      <c r="R4302"/>
    </row>
    <row r="4303" spans="1:18" s="16" customFormat="1" x14ac:dyDescent="0.25">
      <c r="A4303"/>
      <c r="B4303" s="18"/>
      <c r="D4303"/>
      <c r="E4303"/>
      <c r="F4303"/>
      <c r="G4303"/>
      <c r="H4303"/>
      <c r="I4303"/>
      <c r="J4303"/>
      <c r="K4303"/>
      <c r="L4303"/>
      <c r="M4303"/>
      <c r="N4303"/>
      <c r="O4303"/>
      <c r="P4303"/>
      <c r="Q4303"/>
      <c r="R4303"/>
    </row>
    <row r="4304" spans="1:18" s="16" customFormat="1" x14ac:dyDescent="0.25">
      <c r="A4304"/>
      <c r="B4304" s="18"/>
      <c r="D4304"/>
      <c r="E4304"/>
      <c r="F4304"/>
      <c r="G4304"/>
      <c r="H4304"/>
      <c r="I4304"/>
      <c r="J4304"/>
      <c r="K4304"/>
      <c r="L4304"/>
      <c r="M4304"/>
      <c r="N4304"/>
      <c r="O4304"/>
      <c r="P4304"/>
      <c r="Q4304"/>
      <c r="R4304"/>
    </row>
    <row r="4305" spans="1:18" s="16" customFormat="1" x14ac:dyDescent="0.25">
      <c r="A4305"/>
      <c r="B4305" s="18"/>
      <c r="D4305"/>
      <c r="E4305"/>
      <c r="F4305"/>
      <c r="G4305"/>
      <c r="H4305"/>
      <c r="I4305"/>
      <c r="J4305"/>
      <c r="K4305"/>
      <c r="L4305"/>
      <c r="M4305"/>
      <c r="N4305"/>
      <c r="O4305"/>
      <c r="P4305"/>
      <c r="Q4305"/>
      <c r="R4305"/>
    </row>
    <row r="4306" spans="1:18" s="16" customFormat="1" x14ac:dyDescent="0.25">
      <c r="A4306"/>
      <c r="B4306" s="18"/>
      <c r="D4306"/>
      <c r="E4306"/>
      <c r="F4306"/>
      <c r="G4306"/>
      <c r="H4306"/>
      <c r="I4306"/>
      <c r="J4306"/>
      <c r="K4306"/>
      <c r="L4306"/>
      <c r="M4306"/>
      <c r="N4306"/>
      <c r="O4306"/>
      <c r="P4306"/>
      <c r="Q4306"/>
      <c r="R4306"/>
    </row>
    <row r="4307" spans="1:18" s="16" customFormat="1" x14ac:dyDescent="0.25">
      <c r="A4307"/>
      <c r="B4307" s="18"/>
      <c r="D4307"/>
      <c r="E4307"/>
      <c r="F4307"/>
      <c r="G4307"/>
      <c r="H4307"/>
      <c r="I4307"/>
      <c r="J4307"/>
      <c r="K4307"/>
      <c r="L4307"/>
      <c r="M4307"/>
      <c r="N4307"/>
      <c r="O4307"/>
      <c r="P4307"/>
      <c r="Q4307"/>
      <c r="R4307"/>
    </row>
    <row r="4308" spans="1:18" s="16" customFormat="1" x14ac:dyDescent="0.25">
      <c r="A4308"/>
      <c r="B4308" s="18"/>
      <c r="D4308"/>
      <c r="E4308"/>
      <c r="F4308"/>
      <c r="G4308"/>
      <c r="H4308"/>
      <c r="I4308"/>
      <c r="J4308"/>
      <c r="K4308"/>
      <c r="L4308"/>
      <c r="M4308"/>
      <c r="N4308"/>
      <c r="O4308"/>
      <c r="P4308"/>
      <c r="Q4308"/>
      <c r="R4308"/>
    </row>
    <row r="4309" spans="1:18" s="16" customFormat="1" x14ac:dyDescent="0.25">
      <c r="A4309"/>
      <c r="B4309" s="18"/>
      <c r="D4309"/>
      <c r="E4309"/>
      <c r="F4309"/>
      <c r="G4309"/>
      <c r="H4309"/>
      <c r="I4309"/>
      <c r="J4309"/>
      <c r="K4309"/>
      <c r="L4309"/>
      <c r="M4309"/>
      <c r="N4309"/>
      <c r="O4309"/>
      <c r="P4309"/>
      <c r="Q4309"/>
      <c r="R4309"/>
    </row>
    <row r="4310" spans="1:18" s="16" customFormat="1" x14ac:dyDescent="0.25">
      <c r="A4310"/>
      <c r="B4310" s="18"/>
      <c r="D4310"/>
      <c r="E4310"/>
      <c r="F4310"/>
      <c r="G4310"/>
      <c r="H4310"/>
      <c r="I4310"/>
      <c r="J4310"/>
      <c r="K4310"/>
      <c r="L4310"/>
      <c r="M4310"/>
      <c r="N4310"/>
      <c r="O4310"/>
      <c r="P4310"/>
      <c r="Q4310"/>
      <c r="R4310"/>
    </row>
    <row r="4311" spans="1:18" s="16" customFormat="1" x14ac:dyDescent="0.25">
      <c r="A4311"/>
      <c r="B4311" s="18"/>
      <c r="D4311"/>
      <c r="E4311"/>
      <c r="F4311"/>
      <c r="G4311"/>
      <c r="H4311"/>
      <c r="I4311"/>
      <c r="J4311"/>
      <c r="K4311"/>
      <c r="L4311"/>
      <c r="M4311"/>
      <c r="N4311"/>
      <c r="O4311"/>
      <c r="P4311"/>
      <c r="Q4311"/>
      <c r="R4311"/>
    </row>
    <row r="4312" spans="1:18" s="16" customFormat="1" x14ac:dyDescent="0.25">
      <c r="A4312"/>
      <c r="B4312" s="17"/>
      <c r="D4312"/>
      <c r="E4312"/>
      <c r="F4312"/>
      <c r="G4312"/>
      <c r="H4312"/>
      <c r="I4312"/>
      <c r="J4312"/>
      <c r="K4312"/>
      <c r="L4312"/>
      <c r="M4312"/>
      <c r="N4312"/>
      <c r="O4312"/>
      <c r="P4312"/>
      <c r="Q4312"/>
      <c r="R4312"/>
    </row>
    <row r="4313" spans="1:18" s="16" customFormat="1" x14ac:dyDescent="0.25">
      <c r="A4313"/>
      <c r="B4313" s="18"/>
      <c r="D4313"/>
      <c r="E4313"/>
      <c r="F4313"/>
      <c r="G4313"/>
      <c r="H4313"/>
      <c r="I4313"/>
      <c r="J4313"/>
      <c r="K4313"/>
      <c r="L4313"/>
      <c r="M4313"/>
      <c r="N4313"/>
      <c r="O4313"/>
      <c r="P4313"/>
      <c r="Q4313"/>
      <c r="R4313"/>
    </row>
    <row r="4314" spans="1:18" s="16" customFormat="1" x14ac:dyDescent="0.25">
      <c r="A4314"/>
      <c r="B4314" s="18"/>
      <c r="D4314"/>
      <c r="E4314"/>
      <c r="F4314"/>
      <c r="G4314"/>
      <c r="H4314"/>
      <c r="I4314"/>
      <c r="J4314"/>
      <c r="K4314"/>
      <c r="L4314"/>
      <c r="M4314"/>
      <c r="N4314"/>
      <c r="O4314"/>
      <c r="P4314"/>
      <c r="Q4314"/>
      <c r="R4314"/>
    </row>
    <row r="4315" spans="1:18" s="16" customFormat="1" x14ac:dyDescent="0.25">
      <c r="A4315"/>
      <c r="B4315" s="18"/>
      <c r="D4315"/>
      <c r="E4315"/>
      <c r="F4315"/>
      <c r="G4315"/>
      <c r="H4315"/>
      <c r="I4315"/>
      <c r="J4315"/>
      <c r="K4315"/>
      <c r="L4315"/>
      <c r="M4315"/>
      <c r="N4315"/>
      <c r="O4315"/>
      <c r="P4315"/>
      <c r="Q4315"/>
      <c r="R4315"/>
    </row>
    <row r="4316" spans="1:18" s="16" customFormat="1" x14ac:dyDescent="0.25">
      <c r="A4316"/>
      <c r="B4316" s="18"/>
      <c r="D4316"/>
      <c r="E4316"/>
      <c r="F4316"/>
      <c r="G4316"/>
      <c r="H4316"/>
      <c r="I4316"/>
      <c r="J4316"/>
      <c r="K4316"/>
      <c r="L4316"/>
      <c r="M4316"/>
      <c r="N4316"/>
      <c r="O4316"/>
      <c r="P4316"/>
      <c r="Q4316"/>
      <c r="R4316"/>
    </row>
    <row r="4317" spans="1:18" s="16" customFormat="1" x14ac:dyDescent="0.25">
      <c r="A4317"/>
      <c r="B4317" s="18"/>
      <c r="D4317"/>
      <c r="E4317"/>
      <c r="F4317"/>
      <c r="G4317"/>
      <c r="H4317"/>
      <c r="I4317"/>
      <c r="J4317"/>
      <c r="K4317"/>
      <c r="L4317"/>
      <c r="M4317"/>
      <c r="N4317"/>
      <c r="O4317"/>
      <c r="P4317"/>
      <c r="Q4317"/>
      <c r="R4317"/>
    </row>
    <row r="4318" spans="1:18" s="16" customFormat="1" x14ac:dyDescent="0.25">
      <c r="A4318"/>
      <c r="B4318" s="18"/>
      <c r="D4318"/>
      <c r="E4318"/>
      <c r="F4318"/>
      <c r="G4318"/>
      <c r="H4318"/>
      <c r="I4318"/>
      <c r="J4318"/>
      <c r="K4318"/>
      <c r="L4318"/>
      <c r="M4318"/>
      <c r="N4318"/>
      <c r="O4318"/>
      <c r="P4318"/>
      <c r="Q4318"/>
      <c r="R4318"/>
    </row>
    <row r="4319" spans="1:18" s="16" customFormat="1" x14ac:dyDescent="0.25">
      <c r="A4319"/>
      <c r="B4319" s="18"/>
      <c r="D4319"/>
      <c r="E4319"/>
      <c r="F4319"/>
      <c r="G4319"/>
      <c r="H4319"/>
      <c r="I4319"/>
      <c r="J4319"/>
      <c r="K4319"/>
      <c r="L4319"/>
      <c r="M4319"/>
      <c r="N4319"/>
      <c r="O4319"/>
      <c r="P4319"/>
      <c r="Q4319"/>
      <c r="R4319"/>
    </row>
    <row r="4320" spans="1:18" s="16" customFormat="1" x14ac:dyDescent="0.25">
      <c r="A4320"/>
      <c r="B4320" s="18"/>
      <c r="D4320"/>
      <c r="E4320"/>
      <c r="F4320"/>
      <c r="G4320"/>
      <c r="H4320"/>
      <c r="I4320"/>
      <c r="J4320"/>
      <c r="K4320"/>
      <c r="L4320"/>
      <c r="M4320"/>
      <c r="N4320"/>
      <c r="O4320"/>
      <c r="P4320"/>
      <c r="Q4320"/>
      <c r="R4320"/>
    </row>
    <row r="4321" spans="1:18" s="16" customFormat="1" x14ac:dyDescent="0.25">
      <c r="A4321"/>
      <c r="B4321" s="18"/>
      <c r="D4321"/>
      <c r="E4321"/>
      <c r="F4321"/>
      <c r="G4321"/>
      <c r="H4321"/>
      <c r="I4321"/>
      <c r="J4321"/>
      <c r="K4321"/>
      <c r="L4321"/>
      <c r="M4321"/>
      <c r="N4321"/>
      <c r="O4321"/>
      <c r="P4321"/>
      <c r="Q4321"/>
      <c r="R4321"/>
    </row>
    <row r="4322" spans="1:18" s="16" customFormat="1" x14ac:dyDescent="0.25">
      <c r="A4322"/>
      <c r="B4322" s="18"/>
      <c r="D4322"/>
      <c r="E4322"/>
      <c r="F4322"/>
      <c r="G4322"/>
      <c r="H4322"/>
      <c r="I4322"/>
      <c r="J4322"/>
      <c r="K4322"/>
      <c r="L4322"/>
      <c r="M4322"/>
      <c r="N4322"/>
      <c r="O4322"/>
      <c r="P4322"/>
      <c r="Q4322"/>
      <c r="R4322"/>
    </row>
    <row r="4323" spans="1:18" s="16" customFormat="1" x14ac:dyDescent="0.25">
      <c r="A4323"/>
      <c r="B4323" s="18"/>
      <c r="D4323"/>
      <c r="E4323"/>
      <c r="F4323"/>
      <c r="G4323"/>
      <c r="H4323"/>
      <c r="I4323"/>
      <c r="J4323"/>
      <c r="K4323"/>
      <c r="L4323"/>
      <c r="M4323"/>
      <c r="N4323"/>
      <c r="O4323"/>
      <c r="P4323"/>
      <c r="Q4323"/>
      <c r="R4323"/>
    </row>
    <row r="4324" spans="1:18" s="16" customFormat="1" x14ac:dyDescent="0.25">
      <c r="A4324"/>
      <c r="B4324" s="18"/>
      <c r="D4324"/>
      <c r="E4324"/>
      <c r="F4324"/>
      <c r="G4324"/>
      <c r="H4324"/>
      <c r="I4324"/>
      <c r="J4324"/>
      <c r="K4324"/>
      <c r="L4324"/>
      <c r="M4324"/>
      <c r="N4324"/>
      <c r="O4324"/>
      <c r="P4324"/>
      <c r="Q4324"/>
      <c r="R4324"/>
    </row>
    <row r="4325" spans="1:18" s="16" customFormat="1" x14ac:dyDescent="0.25">
      <c r="A4325"/>
      <c r="B4325" s="18"/>
      <c r="D4325"/>
      <c r="E4325"/>
      <c r="F4325"/>
      <c r="G4325"/>
      <c r="H4325"/>
      <c r="I4325"/>
      <c r="J4325"/>
      <c r="K4325"/>
      <c r="L4325"/>
      <c r="M4325"/>
      <c r="N4325"/>
      <c r="O4325"/>
      <c r="P4325"/>
      <c r="Q4325"/>
      <c r="R4325"/>
    </row>
    <row r="4326" spans="1:18" s="16" customFormat="1" x14ac:dyDescent="0.25">
      <c r="A4326"/>
      <c r="B4326" s="18"/>
      <c r="D4326"/>
      <c r="E4326"/>
      <c r="F4326"/>
      <c r="G4326"/>
      <c r="H4326"/>
      <c r="I4326"/>
      <c r="J4326"/>
      <c r="K4326"/>
      <c r="L4326"/>
      <c r="M4326"/>
      <c r="N4326"/>
      <c r="O4326"/>
      <c r="P4326"/>
      <c r="Q4326"/>
      <c r="R4326"/>
    </row>
    <row r="4327" spans="1:18" s="16" customFormat="1" x14ac:dyDescent="0.25">
      <c r="A4327"/>
      <c r="B4327" s="18"/>
      <c r="D4327"/>
      <c r="E4327"/>
      <c r="F4327"/>
      <c r="G4327"/>
      <c r="H4327"/>
      <c r="I4327"/>
      <c r="J4327"/>
      <c r="K4327"/>
      <c r="L4327"/>
      <c r="M4327"/>
      <c r="N4327"/>
      <c r="O4327"/>
      <c r="P4327"/>
      <c r="Q4327"/>
      <c r="R4327"/>
    </row>
    <row r="4328" spans="1:18" s="16" customFormat="1" x14ac:dyDescent="0.25">
      <c r="A4328"/>
      <c r="B4328" s="18"/>
      <c r="D4328"/>
      <c r="E4328"/>
      <c r="F4328"/>
      <c r="G4328"/>
      <c r="H4328"/>
      <c r="I4328"/>
      <c r="J4328"/>
      <c r="K4328"/>
      <c r="L4328"/>
      <c r="M4328"/>
      <c r="N4328"/>
      <c r="O4328"/>
      <c r="P4328"/>
      <c r="Q4328"/>
      <c r="R4328"/>
    </row>
    <row r="4329" spans="1:18" s="16" customFormat="1" x14ac:dyDescent="0.25">
      <c r="A4329"/>
      <c r="B4329" s="18"/>
      <c r="D4329"/>
      <c r="E4329"/>
      <c r="F4329"/>
      <c r="G4329"/>
      <c r="H4329"/>
      <c r="I4329"/>
      <c r="J4329"/>
      <c r="K4329"/>
      <c r="L4329"/>
      <c r="M4329"/>
      <c r="N4329"/>
      <c r="O4329"/>
      <c r="P4329"/>
      <c r="Q4329"/>
      <c r="R4329"/>
    </row>
    <row r="4330" spans="1:18" s="16" customFormat="1" x14ac:dyDescent="0.25">
      <c r="A4330"/>
      <c r="B4330" s="18"/>
      <c r="D4330"/>
      <c r="E4330"/>
      <c r="F4330"/>
      <c r="G4330"/>
      <c r="H4330"/>
      <c r="I4330"/>
      <c r="J4330"/>
      <c r="K4330"/>
      <c r="L4330"/>
      <c r="M4330"/>
      <c r="N4330"/>
      <c r="O4330"/>
      <c r="P4330"/>
      <c r="Q4330"/>
      <c r="R4330"/>
    </row>
    <row r="4331" spans="1:18" s="16" customFormat="1" x14ac:dyDescent="0.25">
      <c r="A4331"/>
      <c r="B4331" s="18"/>
      <c r="D4331"/>
      <c r="E4331"/>
      <c r="F4331"/>
      <c r="G4331"/>
      <c r="H4331"/>
      <c r="I4331"/>
      <c r="J4331"/>
      <c r="K4331"/>
      <c r="L4331"/>
      <c r="M4331"/>
      <c r="N4331"/>
      <c r="O4331"/>
      <c r="P4331"/>
      <c r="Q4331"/>
      <c r="R4331"/>
    </row>
    <row r="4332" spans="1:18" s="16" customFormat="1" x14ac:dyDescent="0.25">
      <c r="A4332"/>
      <c r="B4332" s="18"/>
      <c r="D4332"/>
      <c r="E4332"/>
      <c r="F4332"/>
      <c r="G4332"/>
      <c r="H4332"/>
      <c r="I4332"/>
      <c r="J4332"/>
      <c r="K4332"/>
      <c r="L4332"/>
      <c r="M4332"/>
      <c r="N4332"/>
      <c r="O4332"/>
      <c r="P4332"/>
      <c r="Q4332"/>
      <c r="R4332"/>
    </row>
    <row r="4333" spans="1:18" s="16" customFormat="1" x14ac:dyDescent="0.25">
      <c r="A4333"/>
      <c r="B4333" s="18"/>
      <c r="D4333"/>
      <c r="E4333"/>
      <c r="F4333"/>
      <c r="G4333"/>
      <c r="H4333"/>
      <c r="I4333"/>
      <c r="J4333"/>
      <c r="K4333"/>
      <c r="L4333"/>
      <c r="M4333"/>
      <c r="N4333"/>
      <c r="O4333"/>
      <c r="P4333"/>
      <c r="Q4333"/>
      <c r="R4333"/>
    </row>
    <row r="4334" spans="1:18" s="16" customFormat="1" x14ac:dyDescent="0.25">
      <c r="A4334"/>
      <c r="B4334" s="18"/>
      <c r="D4334"/>
      <c r="E4334"/>
      <c r="F4334"/>
      <c r="G4334"/>
      <c r="H4334"/>
      <c r="I4334"/>
      <c r="J4334"/>
      <c r="K4334"/>
      <c r="L4334"/>
      <c r="M4334"/>
      <c r="N4334"/>
      <c r="O4334"/>
      <c r="P4334"/>
      <c r="Q4334"/>
      <c r="R4334"/>
    </row>
    <row r="4335" spans="1:18" s="16" customFormat="1" x14ac:dyDescent="0.25">
      <c r="A4335"/>
      <c r="B4335" s="18"/>
      <c r="D4335"/>
      <c r="E4335"/>
      <c r="F4335"/>
      <c r="G4335"/>
      <c r="H4335"/>
      <c r="I4335"/>
      <c r="J4335"/>
      <c r="K4335"/>
      <c r="L4335"/>
      <c r="M4335"/>
      <c r="N4335"/>
      <c r="O4335"/>
      <c r="P4335"/>
      <c r="Q4335"/>
      <c r="R4335"/>
    </row>
    <row r="4336" spans="1:18" s="16" customFormat="1" x14ac:dyDescent="0.25">
      <c r="A4336"/>
      <c r="B4336" s="18"/>
      <c r="D4336"/>
      <c r="E4336"/>
      <c r="F4336"/>
      <c r="G4336"/>
      <c r="H4336"/>
      <c r="I4336"/>
      <c r="J4336"/>
      <c r="K4336"/>
      <c r="L4336"/>
      <c r="M4336"/>
      <c r="N4336"/>
      <c r="O4336"/>
      <c r="P4336"/>
      <c r="Q4336"/>
      <c r="R4336"/>
    </row>
    <row r="4337" spans="1:18" s="16" customFormat="1" x14ac:dyDescent="0.25">
      <c r="A4337"/>
      <c r="B4337" s="18"/>
      <c r="D4337"/>
      <c r="E4337"/>
      <c r="F4337"/>
      <c r="G4337"/>
      <c r="H4337"/>
      <c r="I4337"/>
      <c r="J4337"/>
      <c r="K4337"/>
      <c r="L4337"/>
      <c r="M4337"/>
      <c r="N4337"/>
      <c r="O4337"/>
      <c r="P4337"/>
      <c r="Q4337"/>
      <c r="R4337"/>
    </row>
    <row r="4338" spans="1:18" s="16" customFormat="1" x14ac:dyDescent="0.25">
      <c r="A4338"/>
      <c r="B4338" s="18"/>
      <c r="D4338"/>
      <c r="E4338"/>
      <c r="F4338"/>
      <c r="G4338"/>
      <c r="H4338"/>
      <c r="I4338"/>
      <c r="J4338"/>
      <c r="K4338"/>
      <c r="L4338"/>
      <c r="M4338"/>
      <c r="N4338"/>
      <c r="O4338"/>
      <c r="P4338"/>
      <c r="Q4338"/>
      <c r="R4338"/>
    </row>
    <row r="4339" spans="1:18" s="16" customFormat="1" x14ac:dyDescent="0.25">
      <c r="A4339"/>
      <c r="B4339" s="18"/>
      <c r="D4339"/>
      <c r="E4339"/>
      <c r="F4339"/>
      <c r="G4339"/>
      <c r="H4339"/>
      <c r="I4339"/>
      <c r="J4339"/>
      <c r="K4339"/>
      <c r="L4339"/>
      <c r="M4339"/>
      <c r="N4339"/>
      <c r="O4339"/>
      <c r="P4339"/>
      <c r="Q4339"/>
      <c r="R4339"/>
    </row>
    <row r="4340" spans="1:18" s="16" customFormat="1" x14ac:dyDescent="0.25">
      <c r="A4340"/>
      <c r="B4340" s="18"/>
      <c r="D4340"/>
      <c r="E4340"/>
      <c r="F4340"/>
      <c r="G4340"/>
      <c r="H4340"/>
      <c r="I4340"/>
      <c r="J4340"/>
      <c r="K4340"/>
      <c r="L4340"/>
      <c r="M4340"/>
      <c r="N4340"/>
      <c r="O4340"/>
      <c r="P4340"/>
      <c r="Q4340"/>
      <c r="R4340"/>
    </row>
    <row r="4341" spans="1:18" s="16" customFormat="1" x14ac:dyDescent="0.25">
      <c r="A4341"/>
      <c r="B4341" s="18"/>
      <c r="D4341"/>
      <c r="E4341"/>
      <c r="F4341"/>
      <c r="G4341"/>
      <c r="H4341"/>
      <c r="I4341"/>
      <c r="J4341"/>
      <c r="K4341"/>
      <c r="L4341"/>
      <c r="M4341"/>
      <c r="N4341"/>
      <c r="O4341"/>
      <c r="P4341"/>
      <c r="Q4341"/>
      <c r="R4341"/>
    </row>
    <row r="4342" spans="1:18" s="16" customFormat="1" x14ac:dyDescent="0.25">
      <c r="A4342"/>
      <c r="B4342" s="18"/>
      <c r="D4342"/>
      <c r="E4342"/>
      <c r="F4342"/>
      <c r="G4342"/>
      <c r="H4342"/>
      <c r="I4342"/>
      <c r="J4342"/>
      <c r="K4342"/>
      <c r="L4342"/>
      <c r="M4342"/>
      <c r="N4342"/>
      <c r="O4342"/>
      <c r="P4342"/>
      <c r="Q4342"/>
      <c r="R4342"/>
    </row>
    <row r="4343" spans="1:18" s="16" customFormat="1" x14ac:dyDescent="0.25">
      <c r="A4343"/>
      <c r="B4343" s="18"/>
      <c r="D4343"/>
      <c r="E4343"/>
      <c r="F4343"/>
      <c r="G4343"/>
      <c r="H4343"/>
      <c r="I4343"/>
      <c r="J4343"/>
      <c r="K4343"/>
      <c r="L4343"/>
      <c r="M4343"/>
      <c r="N4343"/>
      <c r="O4343"/>
      <c r="P4343"/>
      <c r="Q4343"/>
      <c r="R4343"/>
    </row>
    <row r="4344" spans="1:18" s="16" customFormat="1" x14ac:dyDescent="0.25">
      <c r="A4344"/>
      <c r="B4344" s="18"/>
      <c r="D4344"/>
      <c r="E4344"/>
      <c r="F4344"/>
      <c r="G4344"/>
      <c r="H4344"/>
      <c r="I4344"/>
      <c r="J4344"/>
      <c r="K4344"/>
      <c r="L4344"/>
      <c r="M4344"/>
      <c r="N4344"/>
      <c r="O4344"/>
      <c r="P4344"/>
      <c r="Q4344"/>
      <c r="R4344"/>
    </row>
    <row r="4345" spans="1:18" s="16" customFormat="1" x14ac:dyDescent="0.25">
      <c r="A4345"/>
      <c r="B4345" s="18"/>
      <c r="D4345"/>
      <c r="E4345"/>
      <c r="F4345"/>
      <c r="G4345"/>
      <c r="H4345"/>
      <c r="I4345"/>
      <c r="J4345"/>
      <c r="K4345"/>
      <c r="L4345"/>
      <c r="M4345"/>
      <c r="N4345"/>
      <c r="O4345"/>
      <c r="P4345"/>
      <c r="Q4345"/>
      <c r="R4345"/>
    </row>
    <row r="4346" spans="1:18" s="16" customFormat="1" x14ac:dyDescent="0.25">
      <c r="A4346"/>
      <c r="B4346" s="18"/>
      <c r="D4346"/>
      <c r="E4346"/>
      <c r="F4346"/>
      <c r="G4346"/>
      <c r="H4346"/>
      <c r="I4346"/>
      <c r="J4346"/>
      <c r="K4346"/>
      <c r="L4346"/>
      <c r="M4346"/>
      <c r="N4346"/>
      <c r="O4346"/>
      <c r="P4346"/>
      <c r="Q4346"/>
      <c r="R4346"/>
    </row>
    <row r="4347" spans="1:18" s="16" customFormat="1" x14ac:dyDescent="0.25">
      <c r="A4347"/>
      <c r="B4347" s="18"/>
      <c r="D4347"/>
      <c r="E4347"/>
      <c r="F4347"/>
      <c r="G4347"/>
      <c r="H4347"/>
      <c r="I4347"/>
      <c r="J4347"/>
      <c r="K4347"/>
      <c r="L4347"/>
      <c r="M4347"/>
      <c r="N4347"/>
      <c r="O4347"/>
      <c r="P4347"/>
      <c r="Q4347"/>
      <c r="R4347"/>
    </row>
    <row r="4348" spans="1:18" s="16" customFormat="1" x14ac:dyDescent="0.25">
      <c r="A4348"/>
      <c r="B4348" s="18"/>
      <c r="D4348"/>
      <c r="E4348"/>
      <c r="F4348"/>
      <c r="G4348"/>
      <c r="H4348"/>
      <c r="I4348"/>
      <c r="J4348"/>
      <c r="K4348"/>
      <c r="L4348"/>
      <c r="M4348"/>
      <c r="N4348"/>
      <c r="O4348"/>
      <c r="P4348"/>
      <c r="Q4348"/>
      <c r="R4348"/>
    </row>
    <row r="4349" spans="1:18" s="16" customFormat="1" x14ac:dyDescent="0.25">
      <c r="A4349"/>
      <c r="B4349" s="18"/>
      <c r="D4349"/>
      <c r="E4349"/>
      <c r="F4349"/>
      <c r="G4349"/>
      <c r="H4349"/>
      <c r="I4349"/>
      <c r="J4349"/>
      <c r="K4349"/>
      <c r="L4349"/>
      <c r="M4349"/>
      <c r="N4349"/>
      <c r="O4349"/>
      <c r="P4349"/>
      <c r="Q4349"/>
      <c r="R4349"/>
    </row>
    <row r="4350" spans="1:18" s="16" customFormat="1" x14ac:dyDescent="0.25">
      <c r="A4350"/>
      <c r="B4350" s="18"/>
      <c r="D4350"/>
      <c r="E4350"/>
      <c r="F4350"/>
      <c r="G4350"/>
      <c r="H4350"/>
      <c r="I4350"/>
      <c r="J4350"/>
      <c r="K4350"/>
      <c r="L4350"/>
      <c r="M4350"/>
      <c r="N4350"/>
      <c r="O4350"/>
      <c r="P4350"/>
      <c r="Q4350"/>
      <c r="R4350"/>
    </row>
    <row r="4351" spans="1:18" s="16" customFormat="1" x14ac:dyDescent="0.25">
      <c r="A4351"/>
      <c r="B4351" s="18"/>
      <c r="D4351"/>
      <c r="E4351"/>
      <c r="F4351"/>
      <c r="G4351"/>
      <c r="H4351"/>
      <c r="I4351"/>
      <c r="J4351"/>
      <c r="K4351"/>
      <c r="L4351"/>
      <c r="M4351"/>
      <c r="N4351"/>
      <c r="O4351"/>
      <c r="P4351"/>
      <c r="Q4351"/>
      <c r="R4351"/>
    </row>
    <row r="4352" spans="1:18" s="16" customFormat="1" x14ac:dyDescent="0.25">
      <c r="A4352"/>
      <c r="B4352" s="18"/>
      <c r="D4352"/>
      <c r="E4352"/>
      <c r="F4352"/>
      <c r="G4352"/>
      <c r="H4352"/>
      <c r="I4352"/>
      <c r="J4352"/>
      <c r="K4352"/>
      <c r="L4352"/>
      <c r="M4352"/>
      <c r="N4352"/>
      <c r="O4352"/>
      <c r="P4352"/>
      <c r="Q4352"/>
      <c r="R4352"/>
    </row>
    <row r="4353" spans="1:18" s="16" customFormat="1" x14ac:dyDescent="0.25">
      <c r="A4353"/>
      <c r="B4353" s="18"/>
      <c r="D4353"/>
      <c r="E4353"/>
      <c r="F4353"/>
      <c r="G4353"/>
      <c r="H4353"/>
      <c r="I4353"/>
      <c r="J4353"/>
      <c r="K4353"/>
      <c r="L4353"/>
      <c r="M4353"/>
      <c r="N4353"/>
      <c r="O4353"/>
      <c r="P4353"/>
      <c r="Q4353"/>
      <c r="R4353"/>
    </row>
    <row r="4354" spans="1:18" s="16" customFormat="1" x14ac:dyDescent="0.25">
      <c r="A4354"/>
      <c r="B4354" s="18"/>
      <c r="D4354"/>
      <c r="E4354"/>
      <c r="F4354"/>
      <c r="G4354"/>
      <c r="H4354"/>
      <c r="I4354"/>
      <c r="J4354"/>
      <c r="K4354"/>
      <c r="L4354"/>
      <c r="M4354"/>
      <c r="N4354"/>
      <c r="O4354"/>
      <c r="P4354"/>
      <c r="Q4354"/>
      <c r="R4354"/>
    </row>
    <row r="4355" spans="1:18" s="16" customFormat="1" x14ac:dyDescent="0.25">
      <c r="A4355"/>
      <c r="B4355" s="18"/>
      <c r="D4355"/>
      <c r="E4355"/>
      <c r="F4355"/>
      <c r="G4355"/>
      <c r="H4355"/>
      <c r="I4355"/>
      <c r="J4355"/>
      <c r="K4355"/>
      <c r="L4355"/>
      <c r="M4355"/>
      <c r="N4355"/>
      <c r="O4355"/>
      <c r="P4355"/>
      <c r="Q4355"/>
      <c r="R4355"/>
    </row>
    <row r="4356" spans="1:18" s="16" customFormat="1" x14ac:dyDescent="0.25">
      <c r="A4356"/>
      <c r="B4356" s="18"/>
      <c r="D4356"/>
      <c r="E4356"/>
      <c r="F4356"/>
      <c r="G4356"/>
      <c r="H4356"/>
      <c r="I4356"/>
      <c r="J4356"/>
      <c r="K4356"/>
      <c r="L4356"/>
      <c r="M4356"/>
      <c r="N4356"/>
      <c r="O4356"/>
      <c r="P4356"/>
      <c r="Q4356"/>
      <c r="R4356"/>
    </row>
    <row r="4357" spans="1:18" s="16" customFormat="1" x14ac:dyDescent="0.25">
      <c r="A4357"/>
      <c r="B4357" s="18"/>
      <c r="D4357"/>
      <c r="E4357"/>
      <c r="F4357"/>
      <c r="G4357"/>
      <c r="H4357"/>
      <c r="I4357"/>
      <c r="J4357"/>
      <c r="K4357"/>
      <c r="L4357"/>
      <c r="M4357"/>
      <c r="N4357"/>
      <c r="O4357"/>
      <c r="P4357"/>
      <c r="Q4357"/>
      <c r="R4357"/>
    </row>
    <row r="4358" spans="1:18" s="16" customFormat="1" x14ac:dyDescent="0.25">
      <c r="A4358"/>
      <c r="B4358" s="18"/>
      <c r="D4358"/>
      <c r="E4358"/>
      <c r="F4358"/>
      <c r="G4358"/>
      <c r="H4358"/>
      <c r="I4358"/>
      <c r="J4358"/>
      <c r="K4358"/>
      <c r="L4358"/>
      <c r="M4358"/>
      <c r="N4358"/>
      <c r="O4358"/>
      <c r="P4358"/>
      <c r="Q4358"/>
      <c r="R4358"/>
    </row>
    <row r="4359" spans="1:18" s="16" customFormat="1" x14ac:dyDescent="0.25">
      <c r="A4359"/>
      <c r="B4359" s="18"/>
      <c r="D4359"/>
      <c r="E4359"/>
      <c r="F4359"/>
      <c r="G4359"/>
      <c r="H4359"/>
      <c r="I4359"/>
      <c r="J4359"/>
      <c r="K4359"/>
      <c r="L4359"/>
      <c r="M4359"/>
      <c r="N4359"/>
      <c r="O4359"/>
      <c r="P4359"/>
      <c r="Q4359"/>
      <c r="R4359"/>
    </row>
    <row r="4360" spans="1:18" s="16" customFormat="1" x14ac:dyDescent="0.25">
      <c r="A4360"/>
      <c r="B4360" s="18"/>
      <c r="D4360"/>
      <c r="E4360"/>
      <c r="F4360"/>
      <c r="G4360"/>
      <c r="H4360"/>
      <c r="I4360"/>
      <c r="J4360"/>
      <c r="K4360"/>
      <c r="L4360"/>
      <c r="M4360"/>
      <c r="N4360"/>
      <c r="O4360"/>
      <c r="P4360"/>
      <c r="Q4360"/>
      <c r="R4360"/>
    </row>
    <row r="4361" spans="1:18" s="16" customFormat="1" x14ac:dyDescent="0.25">
      <c r="A4361"/>
      <c r="B4361" s="18"/>
      <c r="D4361"/>
      <c r="E4361"/>
      <c r="F4361"/>
      <c r="G4361"/>
      <c r="H4361"/>
      <c r="I4361"/>
      <c r="J4361"/>
      <c r="K4361"/>
      <c r="L4361"/>
      <c r="M4361"/>
      <c r="N4361"/>
      <c r="O4361"/>
      <c r="P4361"/>
      <c r="Q4361"/>
      <c r="R4361"/>
    </row>
    <row r="4362" spans="1:18" s="16" customFormat="1" x14ac:dyDescent="0.25">
      <c r="A4362"/>
      <c r="B4362" s="17"/>
      <c r="D4362"/>
      <c r="E4362"/>
      <c r="F4362"/>
      <c r="G4362"/>
      <c r="H4362"/>
      <c r="I4362"/>
      <c r="J4362"/>
      <c r="K4362"/>
      <c r="L4362"/>
      <c r="M4362"/>
      <c r="N4362"/>
      <c r="O4362"/>
      <c r="P4362"/>
      <c r="Q4362"/>
      <c r="R4362"/>
    </row>
    <row r="4363" spans="1:18" s="16" customFormat="1" x14ac:dyDescent="0.25">
      <c r="A4363"/>
      <c r="B4363" s="18"/>
      <c r="D4363"/>
      <c r="E4363"/>
      <c r="F4363"/>
      <c r="G4363"/>
      <c r="H4363"/>
      <c r="I4363"/>
      <c r="J4363"/>
      <c r="K4363"/>
      <c r="L4363"/>
      <c r="M4363"/>
      <c r="N4363"/>
      <c r="O4363"/>
      <c r="P4363"/>
      <c r="Q4363"/>
      <c r="R4363"/>
    </row>
    <row r="4364" spans="1:18" s="16" customFormat="1" x14ac:dyDescent="0.25">
      <c r="A4364"/>
      <c r="B4364" s="18"/>
      <c r="D4364"/>
      <c r="E4364"/>
      <c r="F4364"/>
      <c r="G4364"/>
      <c r="H4364"/>
      <c r="I4364"/>
      <c r="J4364"/>
      <c r="K4364"/>
      <c r="L4364"/>
      <c r="M4364"/>
      <c r="N4364"/>
      <c r="O4364"/>
      <c r="P4364"/>
      <c r="Q4364"/>
      <c r="R4364"/>
    </row>
    <row r="4365" spans="1:18" s="16" customFormat="1" x14ac:dyDescent="0.25">
      <c r="A4365"/>
      <c r="B4365" s="18"/>
      <c r="D4365"/>
      <c r="E4365"/>
      <c r="F4365"/>
      <c r="G4365"/>
      <c r="H4365"/>
      <c r="I4365"/>
      <c r="J4365"/>
      <c r="K4365"/>
      <c r="L4365"/>
      <c r="M4365"/>
      <c r="N4365"/>
      <c r="O4365"/>
      <c r="P4365"/>
      <c r="Q4365"/>
      <c r="R4365"/>
    </row>
    <row r="4366" spans="1:18" s="16" customFormat="1" x14ac:dyDescent="0.25">
      <c r="A4366"/>
      <c r="B4366" s="18"/>
      <c r="D4366"/>
      <c r="E4366"/>
      <c r="F4366"/>
      <c r="G4366"/>
      <c r="H4366"/>
      <c r="I4366"/>
      <c r="J4366"/>
      <c r="K4366"/>
      <c r="L4366"/>
      <c r="M4366"/>
      <c r="N4366"/>
      <c r="O4366"/>
      <c r="P4366"/>
      <c r="Q4366"/>
      <c r="R4366"/>
    </row>
    <row r="4367" spans="1:18" s="16" customFormat="1" x14ac:dyDescent="0.25">
      <c r="A4367"/>
      <c r="B4367" s="18"/>
      <c r="D4367"/>
      <c r="E4367"/>
      <c r="F4367"/>
      <c r="G4367"/>
      <c r="H4367"/>
      <c r="I4367"/>
      <c r="J4367"/>
      <c r="K4367"/>
      <c r="L4367"/>
      <c r="M4367"/>
      <c r="N4367"/>
      <c r="O4367"/>
      <c r="P4367"/>
      <c r="Q4367"/>
      <c r="R4367"/>
    </row>
    <row r="4368" spans="1:18" s="16" customFormat="1" x14ac:dyDescent="0.25">
      <c r="A4368"/>
      <c r="B4368" s="18"/>
      <c r="D4368"/>
      <c r="E4368"/>
      <c r="F4368"/>
      <c r="G4368"/>
      <c r="H4368"/>
      <c r="I4368"/>
      <c r="J4368"/>
      <c r="K4368"/>
      <c r="L4368"/>
      <c r="M4368"/>
      <c r="N4368"/>
      <c r="O4368"/>
      <c r="P4368"/>
      <c r="Q4368"/>
      <c r="R4368"/>
    </row>
    <row r="4369" spans="1:18" s="16" customFormat="1" x14ac:dyDescent="0.25">
      <c r="A4369"/>
      <c r="B4369" s="18"/>
      <c r="D4369"/>
      <c r="E4369"/>
      <c r="F4369"/>
      <c r="G4369"/>
      <c r="H4369"/>
      <c r="I4369"/>
      <c r="J4369"/>
      <c r="K4369"/>
      <c r="L4369"/>
      <c r="M4369"/>
      <c r="N4369"/>
      <c r="O4369"/>
      <c r="P4369"/>
      <c r="Q4369"/>
      <c r="R4369"/>
    </row>
    <row r="4370" spans="1:18" s="16" customFormat="1" x14ac:dyDescent="0.25">
      <c r="A4370"/>
      <c r="B4370" s="18"/>
      <c r="D4370"/>
      <c r="E4370"/>
      <c r="F4370"/>
      <c r="G4370"/>
      <c r="H4370"/>
      <c r="I4370"/>
      <c r="J4370"/>
      <c r="K4370"/>
      <c r="L4370"/>
      <c r="M4370"/>
      <c r="N4370"/>
      <c r="O4370"/>
      <c r="P4370"/>
      <c r="Q4370"/>
      <c r="R4370"/>
    </row>
    <row r="4371" spans="1:18" s="16" customFormat="1" x14ac:dyDescent="0.25">
      <c r="A4371"/>
      <c r="B4371" s="18"/>
      <c r="D4371"/>
      <c r="E4371"/>
      <c r="F4371"/>
      <c r="G4371"/>
      <c r="H4371"/>
      <c r="I4371"/>
      <c r="J4371"/>
      <c r="K4371"/>
      <c r="L4371"/>
      <c r="M4371"/>
      <c r="N4371"/>
      <c r="O4371"/>
      <c r="P4371"/>
      <c r="Q4371"/>
      <c r="R4371"/>
    </row>
    <row r="4372" spans="1:18" s="16" customFormat="1" x14ac:dyDescent="0.25">
      <c r="A4372"/>
      <c r="B4372" s="18"/>
      <c r="D4372"/>
      <c r="E4372"/>
      <c r="F4372"/>
      <c r="G4372"/>
      <c r="H4372"/>
      <c r="I4372"/>
      <c r="J4372"/>
      <c r="K4372"/>
      <c r="L4372"/>
      <c r="M4372"/>
      <c r="N4372"/>
      <c r="O4372"/>
      <c r="P4372"/>
      <c r="Q4372"/>
      <c r="R4372"/>
    </row>
    <row r="4373" spans="1:18" s="16" customFormat="1" x14ac:dyDescent="0.25">
      <c r="A4373"/>
      <c r="B4373" s="18"/>
      <c r="D4373"/>
      <c r="E4373"/>
      <c r="F4373"/>
      <c r="G4373"/>
      <c r="H4373"/>
      <c r="I4373"/>
      <c r="J4373"/>
      <c r="K4373"/>
      <c r="L4373"/>
      <c r="M4373"/>
      <c r="N4373"/>
      <c r="O4373"/>
      <c r="P4373"/>
      <c r="Q4373"/>
      <c r="R4373"/>
    </row>
    <row r="4374" spans="1:18" s="16" customFormat="1" x14ac:dyDescent="0.25">
      <c r="A4374"/>
      <c r="B4374" s="18"/>
      <c r="D4374"/>
      <c r="E4374"/>
      <c r="F4374"/>
      <c r="G4374"/>
      <c r="H4374"/>
      <c r="I4374"/>
      <c r="J4374"/>
      <c r="K4374"/>
      <c r="L4374"/>
      <c r="M4374"/>
      <c r="N4374"/>
      <c r="O4374"/>
      <c r="P4374"/>
      <c r="Q4374"/>
      <c r="R4374"/>
    </row>
    <row r="4375" spans="1:18" s="16" customFormat="1" x14ac:dyDescent="0.25">
      <c r="A4375"/>
      <c r="B4375" s="18"/>
      <c r="D4375"/>
      <c r="E4375"/>
      <c r="F4375"/>
      <c r="G4375"/>
      <c r="H4375"/>
      <c r="I4375"/>
      <c r="J4375"/>
      <c r="K4375"/>
      <c r="L4375"/>
      <c r="M4375"/>
      <c r="N4375"/>
      <c r="O4375"/>
      <c r="P4375"/>
      <c r="Q4375"/>
      <c r="R4375"/>
    </row>
    <row r="4376" spans="1:18" s="16" customFormat="1" x14ac:dyDescent="0.25">
      <c r="A4376"/>
      <c r="B4376" s="18"/>
      <c r="D4376"/>
      <c r="E4376"/>
      <c r="F4376"/>
      <c r="G4376"/>
      <c r="H4376"/>
      <c r="I4376"/>
      <c r="J4376"/>
      <c r="K4376"/>
      <c r="L4376"/>
      <c r="M4376"/>
      <c r="N4376"/>
      <c r="O4376"/>
      <c r="P4376"/>
      <c r="Q4376"/>
      <c r="R4376"/>
    </row>
    <row r="4377" spans="1:18" s="16" customFormat="1" x14ac:dyDescent="0.25">
      <c r="A4377"/>
      <c r="B4377" s="18"/>
      <c r="D4377"/>
      <c r="E4377"/>
      <c r="F4377"/>
      <c r="G4377"/>
      <c r="H4377"/>
      <c r="I4377"/>
      <c r="J4377"/>
      <c r="K4377"/>
      <c r="L4377"/>
      <c r="M4377"/>
      <c r="N4377"/>
      <c r="O4377"/>
      <c r="P4377"/>
      <c r="Q4377"/>
      <c r="R4377"/>
    </row>
    <row r="4378" spans="1:18" s="16" customFormat="1" x14ac:dyDescent="0.25">
      <c r="A4378"/>
      <c r="B4378" s="18"/>
      <c r="D4378"/>
      <c r="E4378"/>
      <c r="F4378"/>
      <c r="G4378"/>
      <c r="H4378"/>
      <c r="I4378"/>
      <c r="J4378"/>
      <c r="K4378"/>
      <c r="L4378"/>
      <c r="M4378"/>
      <c r="N4378"/>
      <c r="O4378"/>
      <c r="P4378"/>
      <c r="Q4378"/>
      <c r="R4378"/>
    </row>
    <row r="4379" spans="1:18" s="16" customFormat="1" x14ac:dyDescent="0.25">
      <c r="A4379"/>
      <c r="B4379" s="18"/>
      <c r="D4379"/>
      <c r="E4379"/>
      <c r="F4379"/>
      <c r="G4379"/>
      <c r="H4379"/>
      <c r="I4379"/>
      <c r="J4379"/>
      <c r="K4379"/>
      <c r="L4379"/>
      <c r="M4379"/>
      <c r="N4379"/>
      <c r="O4379"/>
      <c r="P4379"/>
      <c r="Q4379"/>
      <c r="R4379"/>
    </row>
    <row r="4380" spans="1:18" s="16" customFormat="1" x14ac:dyDescent="0.25">
      <c r="A4380"/>
      <c r="B4380" s="18"/>
      <c r="D4380"/>
      <c r="E4380"/>
      <c r="F4380"/>
      <c r="G4380"/>
      <c r="H4380"/>
      <c r="I4380"/>
      <c r="J4380"/>
      <c r="K4380"/>
      <c r="L4380"/>
      <c r="M4380"/>
      <c r="N4380"/>
      <c r="O4380"/>
      <c r="P4380"/>
      <c r="Q4380"/>
      <c r="R4380"/>
    </row>
    <row r="4381" spans="1:18" s="16" customFormat="1" x14ac:dyDescent="0.25">
      <c r="A4381"/>
      <c r="B4381" s="18"/>
      <c r="D4381"/>
      <c r="E4381"/>
      <c r="F4381"/>
      <c r="G4381"/>
      <c r="H4381"/>
      <c r="I4381"/>
      <c r="J4381"/>
      <c r="K4381"/>
      <c r="L4381"/>
      <c r="M4381"/>
      <c r="N4381"/>
      <c r="O4381"/>
      <c r="P4381"/>
      <c r="Q4381"/>
      <c r="R4381"/>
    </row>
    <row r="4382" spans="1:18" s="16" customFormat="1" x14ac:dyDescent="0.25">
      <c r="A4382"/>
      <c r="B4382" s="18"/>
      <c r="D4382"/>
      <c r="E4382"/>
      <c r="F4382"/>
      <c r="G4382"/>
      <c r="H4382"/>
      <c r="I4382"/>
      <c r="J4382"/>
      <c r="K4382"/>
      <c r="L4382"/>
      <c r="M4382"/>
      <c r="N4382"/>
      <c r="O4382"/>
      <c r="P4382"/>
      <c r="Q4382"/>
      <c r="R4382"/>
    </row>
    <row r="4383" spans="1:18" s="16" customFormat="1" x14ac:dyDescent="0.25">
      <c r="A4383"/>
      <c r="B4383" s="18"/>
      <c r="D4383"/>
      <c r="E4383"/>
      <c r="F4383"/>
      <c r="G4383"/>
      <c r="H4383"/>
      <c r="I4383"/>
      <c r="J4383"/>
      <c r="K4383"/>
      <c r="L4383"/>
      <c r="M4383"/>
      <c r="N4383"/>
      <c r="O4383"/>
      <c r="P4383"/>
      <c r="Q4383"/>
      <c r="R4383"/>
    </row>
    <row r="4384" spans="1:18" s="16" customFormat="1" x14ac:dyDescent="0.25">
      <c r="A4384"/>
      <c r="B4384" s="18"/>
      <c r="D4384"/>
      <c r="E4384"/>
      <c r="F4384"/>
      <c r="G4384"/>
      <c r="H4384"/>
      <c r="I4384"/>
      <c r="J4384"/>
      <c r="K4384"/>
      <c r="L4384"/>
      <c r="M4384"/>
      <c r="N4384"/>
      <c r="O4384"/>
      <c r="P4384"/>
      <c r="Q4384"/>
      <c r="R4384"/>
    </row>
    <row r="4385" spans="1:18" s="16" customFormat="1" x14ac:dyDescent="0.25">
      <c r="A4385"/>
      <c r="B4385" s="18"/>
      <c r="D4385"/>
      <c r="E4385"/>
      <c r="F4385"/>
      <c r="G4385"/>
      <c r="H4385"/>
      <c r="I4385"/>
      <c r="J4385"/>
      <c r="K4385"/>
      <c r="L4385"/>
      <c r="M4385"/>
      <c r="N4385"/>
      <c r="O4385"/>
      <c r="P4385"/>
      <c r="Q4385"/>
      <c r="R4385"/>
    </row>
    <row r="4386" spans="1:18" s="16" customFormat="1" x14ac:dyDescent="0.25">
      <c r="A4386"/>
      <c r="B4386" s="18"/>
      <c r="D4386"/>
      <c r="E4386"/>
      <c r="F4386"/>
      <c r="G4386"/>
      <c r="H4386"/>
      <c r="I4386"/>
      <c r="J4386"/>
      <c r="K4386"/>
      <c r="L4386"/>
      <c r="M4386"/>
      <c r="N4386"/>
      <c r="O4386"/>
      <c r="P4386"/>
      <c r="Q4386"/>
      <c r="R4386"/>
    </row>
    <row r="4387" spans="1:18" s="16" customFormat="1" x14ac:dyDescent="0.25">
      <c r="A4387"/>
      <c r="B4387" s="18"/>
      <c r="D4387"/>
      <c r="E4387"/>
      <c r="F4387"/>
      <c r="G4387"/>
      <c r="H4387"/>
      <c r="I4387"/>
      <c r="J4387"/>
      <c r="K4387"/>
      <c r="L4387"/>
      <c r="M4387"/>
      <c r="N4387"/>
      <c r="O4387"/>
      <c r="P4387"/>
      <c r="Q4387"/>
      <c r="R4387"/>
    </row>
    <row r="4388" spans="1:18" s="16" customFormat="1" x14ac:dyDescent="0.25">
      <c r="A4388"/>
      <c r="B4388" s="18"/>
      <c r="D4388"/>
      <c r="E4388"/>
      <c r="F4388"/>
      <c r="G4388"/>
      <c r="H4388"/>
      <c r="I4388"/>
      <c r="J4388"/>
      <c r="K4388"/>
      <c r="L4388"/>
      <c r="M4388"/>
      <c r="N4388"/>
      <c r="O4388"/>
      <c r="P4388"/>
      <c r="Q4388"/>
      <c r="R4388"/>
    </row>
    <row r="4389" spans="1:18" s="16" customFormat="1" x14ac:dyDescent="0.25">
      <c r="A4389"/>
      <c r="B4389" s="18"/>
      <c r="D4389"/>
      <c r="E4389"/>
      <c r="F4389"/>
      <c r="G4389"/>
      <c r="H4389"/>
      <c r="I4389"/>
      <c r="J4389"/>
      <c r="K4389"/>
      <c r="L4389"/>
      <c r="M4389"/>
      <c r="N4389"/>
      <c r="O4389"/>
      <c r="P4389"/>
      <c r="Q4389"/>
      <c r="R4389"/>
    </row>
    <row r="4390" spans="1:18" s="16" customFormat="1" x14ac:dyDescent="0.25">
      <c r="A4390"/>
      <c r="B4390" s="18"/>
      <c r="D4390"/>
      <c r="E4390"/>
      <c r="F4390"/>
      <c r="G4390"/>
      <c r="H4390"/>
      <c r="I4390"/>
      <c r="J4390"/>
      <c r="K4390"/>
      <c r="L4390"/>
      <c r="M4390"/>
      <c r="N4390"/>
      <c r="O4390"/>
      <c r="P4390"/>
      <c r="Q4390"/>
      <c r="R4390"/>
    </row>
    <row r="4391" spans="1:18" s="16" customFormat="1" x14ac:dyDescent="0.25">
      <c r="A4391"/>
      <c r="B4391" s="18"/>
      <c r="D4391"/>
      <c r="E4391"/>
      <c r="F4391"/>
      <c r="G4391"/>
      <c r="H4391"/>
      <c r="I4391"/>
      <c r="J4391"/>
      <c r="K4391"/>
      <c r="L4391"/>
      <c r="M4391"/>
      <c r="N4391"/>
      <c r="O4391"/>
      <c r="P4391"/>
      <c r="Q4391"/>
      <c r="R4391"/>
    </row>
    <row r="4392" spans="1:18" s="16" customFormat="1" x14ac:dyDescent="0.25">
      <c r="A4392"/>
      <c r="B4392" s="18"/>
      <c r="D4392"/>
      <c r="E4392"/>
      <c r="F4392"/>
      <c r="G4392"/>
      <c r="H4392"/>
      <c r="I4392"/>
      <c r="J4392"/>
      <c r="K4392"/>
      <c r="L4392"/>
      <c r="M4392"/>
      <c r="N4392"/>
      <c r="O4392"/>
      <c r="P4392"/>
      <c r="Q4392"/>
      <c r="R4392"/>
    </row>
    <row r="4393" spans="1:18" s="16" customFormat="1" x14ac:dyDescent="0.25">
      <c r="A4393"/>
      <c r="B4393" s="18"/>
      <c r="D4393"/>
      <c r="E4393"/>
      <c r="F4393"/>
      <c r="G4393"/>
      <c r="H4393"/>
      <c r="I4393"/>
      <c r="J4393"/>
      <c r="K4393"/>
      <c r="L4393"/>
      <c r="M4393"/>
      <c r="N4393"/>
      <c r="O4393"/>
      <c r="P4393"/>
      <c r="Q4393"/>
      <c r="R4393"/>
    </row>
    <row r="4394" spans="1:18" s="16" customFormat="1" x14ac:dyDescent="0.25">
      <c r="A4394"/>
      <c r="B4394" s="18"/>
      <c r="D4394"/>
      <c r="E4394"/>
      <c r="F4394"/>
      <c r="G4394"/>
      <c r="H4394"/>
      <c r="I4394"/>
      <c r="J4394"/>
      <c r="K4394"/>
      <c r="L4394"/>
      <c r="M4394"/>
      <c r="N4394"/>
      <c r="O4394"/>
      <c r="P4394"/>
      <c r="Q4394"/>
      <c r="R4394"/>
    </row>
    <row r="4395" spans="1:18" s="16" customFormat="1" x14ac:dyDescent="0.25">
      <c r="A4395"/>
      <c r="B4395" s="18"/>
      <c r="D4395"/>
      <c r="E4395"/>
      <c r="F4395"/>
      <c r="G4395"/>
      <c r="H4395"/>
      <c r="I4395"/>
      <c r="J4395"/>
      <c r="K4395"/>
      <c r="L4395"/>
      <c r="M4395"/>
      <c r="N4395"/>
      <c r="O4395"/>
      <c r="P4395"/>
      <c r="Q4395"/>
      <c r="R4395"/>
    </row>
    <row r="4396" spans="1:18" s="16" customFormat="1" x14ac:dyDescent="0.25">
      <c r="A4396"/>
      <c r="B4396" s="18"/>
      <c r="D4396"/>
      <c r="E4396"/>
      <c r="F4396"/>
      <c r="G4396"/>
      <c r="H4396"/>
      <c r="I4396"/>
      <c r="J4396"/>
      <c r="K4396"/>
      <c r="L4396"/>
      <c r="M4396"/>
      <c r="N4396"/>
      <c r="O4396"/>
      <c r="P4396"/>
      <c r="Q4396"/>
      <c r="R4396"/>
    </row>
    <row r="4397" spans="1:18" s="16" customFormat="1" x14ac:dyDescent="0.25">
      <c r="A4397"/>
      <c r="B4397" s="18"/>
      <c r="D4397"/>
      <c r="E4397"/>
      <c r="F4397"/>
      <c r="G4397"/>
      <c r="H4397"/>
      <c r="I4397"/>
      <c r="J4397"/>
      <c r="K4397"/>
      <c r="L4397"/>
      <c r="M4397"/>
      <c r="N4397"/>
      <c r="O4397"/>
      <c r="P4397"/>
      <c r="Q4397"/>
      <c r="R4397"/>
    </row>
    <row r="4398" spans="1:18" s="16" customFormat="1" x14ac:dyDescent="0.25">
      <c r="A4398"/>
      <c r="B4398" s="18"/>
      <c r="D4398"/>
      <c r="E4398"/>
      <c r="F4398"/>
      <c r="G4398"/>
      <c r="H4398"/>
      <c r="I4398"/>
      <c r="J4398"/>
      <c r="K4398"/>
      <c r="L4398"/>
      <c r="M4398"/>
      <c r="N4398"/>
      <c r="O4398"/>
      <c r="P4398"/>
      <c r="Q4398"/>
      <c r="R4398"/>
    </row>
    <row r="4399" spans="1:18" s="16" customFormat="1" x14ac:dyDescent="0.25">
      <c r="A4399"/>
      <c r="B4399" s="18"/>
      <c r="D4399"/>
      <c r="E4399"/>
      <c r="F4399"/>
      <c r="G4399"/>
      <c r="H4399"/>
      <c r="I4399"/>
      <c r="J4399"/>
      <c r="K4399"/>
      <c r="L4399"/>
      <c r="M4399"/>
      <c r="N4399"/>
      <c r="O4399"/>
      <c r="P4399"/>
      <c r="Q4399"/>
      <c r="R4399"/>
    </row>
    <row r="4400" spans="1:18" s="16" customFormat="1" x14ac:dyDescent="0.25">
      <c r="A4400"/>
      <c r="B4400" s="18"/>
      <c r="D4400"/>
      <c r="E4400"/>
      <c r="F4400"/>
      <c r="G4400"/>
      <c r="H4400"/>
      <c r="I4400"/>
      <c r="J4400"/>
      <c r="K4400"/>
      <c r="L4400"/>
      <c r="M4400"/>
      <c r="N4400"/>
      <c r="O4400"/>
      <c r="P4400"/>
      <c r="Q4400"/>
      <c r="R4400"/>
    </row>
    <row r="4401" spans="1:18" s="16" customFormat="1" x14ac:dyDescent="0.25">
      <c r="A4401"/>
      <c r="B4401" s="18"/>
      <c r="D4401"/>
      <c r="E4401"/>
      <c r="F4401"/>
      <c r="G4401"/>
      <c r="H4401"/>
      <c r="I4401"/>
      <c r="J4401"/>
      <c r="K4401"/>
      <c r="L4401"/>
      <c r="M4401"/>
      <c r="N4401"/>
      <c r="O4401"/>
      <c r="P4401"/>
      <c r="Q4401"/>
      <c r="R4401"/>
    </row>
    <row r="4402" spans="1:18" s="16" customFormat="1" x14ac:dyDescent="0.25">
      <c r="A4402"/>
      <c r="B4402" s="18"/>
      <c r="D4402"/>
      <c r="E4402"/>
      <c r="F4402"/>
      <c r="G4402"/>
      <c r="H4402"/>
      <c r="I4402"/>
      <c r="J4402"/>
      <c r="K4402"/>
      <c r="L4402"/>
      <c r="M4402"/>
      <c r="N4402"/>
      <c r="O4402"/>
      <c r="P4402"/>
      <c r="Q4402"/>
      <c r="R4402"/>
    </row>
    <row r="4403" spans="1:18" s="16" customFormat="1" x14ac:dyDescent="0.25">
      <c r="A4403"/>
      <c r="B4403" s="18"/>
      <c r="D4403"/>
      <c r="E4403"/>
      <c r="F4403"/>
      <c r="G4403"/>
      <c r="H4403"/>
      <c r="I4403"/>
      <c r="J4403"/>
      <c r="K4403"/>
      <c r="L4403"/>
      <c r="M4403"/>
      <c r="N4403"/>
      <c r="O4403"/>
      <c r="P4403"/>
      <c r="Q4403"/>
      <c r="R4403"/>
    </row>
    <row r="4404" spans="1:18" s="16" customFormat="1" x14ac:dyDescent="0.25">
      <c r="A4404"/>
      <c r="B4404" s="18"/>
      <c r="D4404"/>
      <c r="E4404"/>
      <c r="F4404"/>
      <c r="G4404"/>
      <c r="H4404"/>
      <c r="I4404"/>
      <c r="J4404"/>
      <c r="K4404"/>
      <c r="L4404"/>
      <c r="M4404"/>
      <c r="N4404"/>
      <c r="O4404"/>
      <c r="P4404"/>
      <c r="Q4404"/>
      <c r="R4404"/>
    </row>
    <row r="4405" spans="1:18" s="16" customFormat="1" x14ac:dyDescent="0.25">
      <c r="A4405"/>
      <c r="B4405" s="18"/>
      <c r="D4405"/>
      <c r="E4405"/>
      <c r="F4405"/>
      <c r="G4405"/>
      <c r="H4405"/>
      <c r="I4405"/>
      <c r="J4405"/>
      <c r="K4405"/>
      <c r="L4405"/>
      <c r="M4405"/>
      <c r="N4405"/>
      <c r="O4405"/>
      <c r="P4405"/>
      <c r="Q4405"/>
      <c r="R4405"/>
    </row>
    <row r="4406" spans="1:18" s="16" customFormat="1" x14ac:dyDescent="0.25">
      <c r="A4406"/>
      <c r="B4406" s="18"/>
      <c r="D4406"/>
      <c r="E4406"/>
      <c r="F4406"/>
      <c r="G4406"/>
      <c r="H4406"/>
      <c r="I4406"/>
      <c r="J4406"/>
      <c r="K4406"/>
      <c r="L4406"/>
      <c r="M4406"/>
      <c r="N4406"/>
      <c r="O4406"/>
      <c r="P4406"/>
      <c r="Q4406"/>
      <c r="R4406"/>
    </row>
    <row r="4407" spans="1:18" s="16" customFormat="1" x14ac:dyDescent="0.25">
      <c r="A4407"/>
      <c r="B4407" s="18"/>
      <c r="D4407"/>
      <c r="E4407"/>
      <c r="F4407"/>
      <c r="G4407"/>
      <c r="H4407"/>
      <c r="I4407"/>
      <c r="J4407"/>
      <c r="K4407"/>
      <c r="L4407"/>
      <c r="M4407"/>
      <c r="N4407"/>
      <c r="O4407"/>
      <c r="P4407"/>
      <c r="Q4407"/>
      <c r="R4407"/>
    </row>
    <row r="4408" spans="1:18" s="16" customFormat="1" x14ac:dyDescent="0.25">
      <c r="A4408"/>
      <c r="B4408" s="18"/>
      <c r="D4408"/>
      <c r="E4408"/>
      <c r="F4408"/>
      <c r="G4408"/>
      <c r="H4408"/>
      <c r="I4408"/>
      <c r="J4408"/>
      <c r="K4408"/>
      <c r="L4408"/>
      <c r="M4408"/>
      <c r="N4408"/>
      <c r="O4408"/>
      <c r="P4408"/>
      <c r="Q4408"/>
      <c r="R4408"/>
    </row>
    <row r="4409" spans="1:18" s="16" customFormat="1" x14ac:dyDescent="0.25">
      <c r="A4409"/>
      <c r="B4409" s="18"/>
      <c r="D4409"/>
      <c r="E4409"/>
      <c r="F4409"/>
      <c r="G4409"/>
      <c r="H4409"/>
      <c r="I4409"/>
      <c r="J4409"/>
      <c r="K4409"/>
      <c r="L4409"/>
      <c r="M4409"/>
      <c r="N4409"/>
      <c r="O4409"/>
      <c r="P4409"/>
      <c r="Q4409"/>
      <c r="R4409"/>
    </row>
    <row r="4410" spans="1:18" s="16" customFormat="1" x14ac:dyDescent="0.25">
      <c r="A4410"/>
      <c r="B4410" s="18"/>
      <c r="D4410"/>
      <c r="E4410"/>
      <c r="F4410"/>
      <c r="G4410"/>
      <c r="H4410"/>
      <c r="I4410"/>
      <c r="J4410"/>
      <c r="K4410"/>
      <c r="L4410"/>
      <c r="M4410"/>
      <c r="N4410"/>
      <c r="O4410"/>
      <c r="P4410"/>
      <c r="Q4410"/>
      <c r="R4410"/>
    </row>
    <row r="4411" spans="1:18" s="16" customFormat="1" x14ac:dyDescent="0.25">
      <c r="A4411"/>
      <c r="B4411" s="18"/>
      <c r="D4411"/>
      <c r="E4411"/>
      <c r="F4411"/>
      <c r="G4411"/>
      <c r="H4411"/>
      <c r="I4411"/>
      <c r="J4411"/>
      <c r="K4411"/>
      <c r="L4411"/>
      <c r="M4411"/>
      <c r="N4411"/>
      <c r="O4411"/>
      <c r="P4411"/>
      <c r="Q4411"/>
      <c r="R4411"/>
    </row>
    <row r="4412" spans="1:18" s="16" customFormat="1" x14ac:dyDescent="0.25">
      <c r="A4412"/>
      <c r="B4412" s="17"/>
      <c r="D4412"/>
      <c r="E4412"/>
      <c r="F4412"/>
      <c r="G4412"/>
      <c r="H4412"/>
      <c r="I4412"/>
      <c r="J4412"/>
      <c r="K4412"/>
      <c r="L4412"/>
      <c r="M4412"/>
      <c r="N4412"/>
      <c r="O4412"/>
      <c r="P4412"/>
      <c r="Q4412"/>
      <c r="R4412"/>
    </row>
    <row r="4413" spans="1:18" s="16" customFormat="1" x14ac:dyDescent="0.25">
      <c r="A4413"/>
      <c r="B4413" s="18"/>
      <c r="D4413"/>
      <c r="E4413"/>
      <c r="F4413"/>
      <c r="G4413"/>
      <c r="H4413"/>
      <c r="I4413"/>
      <c r="J4413"/>
      <c r="K4413"/>
      <c r="L4413"/>
      <c r="M4413"/>
      <c r="N4413"/>
      <c r="O4413"/>
      <c r="P4413"/>
      <c r="Q4413"/>
      <c r="R4413"/>
    </row>
    <row r="4414" spans="1:18" s="16" customFormat="1" x14ac:dyDescent="0.25">
      <c r="A4414"/>
      <c r="B4414" s="18"/>
      <c r="D4414"/>
      <c r="E4414"/>
      <c r="F4414"/>
      <c r="G4414"/>
      <c r="H4414"/>
      <c r="I4414"/>
      <c r="J4414"/>
      <c r="K4414"/>
      <c r="L4414"/>
      <c r="M4414"/>
      <c r="N4414"/>
      <c r="O4414"/>
      <c r="P4414"/>
      <c r="Q4414"/>
      <c r="R4414"/>
    </row>
    <row r="4415" spans="1:18" s="16" customFormat="1" x14ac:dyDescent="0.25">
      <c r="A4415"/>
      <c r="B4415" s="18"/>
      <c r="D4415"/>
      <c r="E4415"/>
      <c r="F4415"/>
      <c r="G4415"/>
      <c r="H4415"/>
      <c r="I4415"/>
      <c r="J4415"/>
      <c r="K4415"/>
      <c r="L4415"/>
      <c r="M4415"/>
      <c r="N4415"/>
      <c r="O4415"/>
      <c r="P4415"/>
      <c r="Q4415"/>
      <c r="R4415"/>
    </row>
    <row r="4416" spans="1:18" s="16" customFormat="1" x14ac:dyDescent="0.25">
      <c r="A4416"/>
      <c r="B4416" s="18"/>
      <c r="D4416"/>
      <c r="E4416"/>
      <c r="F4416"/>
      <c r="G4416"/>
      <c r="H4416"/>
      <c r="I4416"/>
      <c r="J4416"/>
      <c r="K4416"/>
      <c r="L4416"/>
      <c r="M4416"/>
      <c r="N4416"/>
      <c r="O4416"/>
      <c r="P4416"/>
      <c r="Q4416"/>
      <c r="R4416"/>
    </row>
    <row r="4417" spans="1:18" s="16" customFormat="1" x14ac:dyDescent="0.25">
      <c r="A4417"/>
      <c r="B4417" s="18"/>
      <c r="D4417"/>
      <c r="E4417"/>
      <c r="F4417"/>
      <c r="G4417"/>
      <c r="H4417"/>
      <c r="I4417"/>
      <c r="J4417"/>
      <c r="K4417"/>
      <c r="L4417"/>
      <c r="M4417"/>
      <c r="N4417"/>
      <c r="O4417"/>
      <c r="P4417"/>
      <c r="Q4417"/>
      <c r="R4417"/>
    </row>
    <row r="4418" spans="1:18" s="16" customFormat="1" x14ac:dyDescent="0.25">
      <c r="A4418"/>
      <c r="B4418" s="18"/>
      <c r="D4418"/>
      <c r="E4418"/>
      <c r="F4418"/>
      <c r="G4418"/>
      <c r="H4418"/>
      <c r="I4418"/>
      <c r="J4418"/>
      <c r="K4418"/>
      <c r="L4418"/>
      <c r="M4418"/>
      <c r="N4418"/>
      <c r="O4418"/>
      <c r="P4418"/>
      <c r="Q4418"/>
      <c r="R4418"/>
    </row>
    <row r="4419" spans="1:18" s="16" customFormat="1" x14ac:dyDescent="0.25">
      <c r="A4419"/>
      <c r="B4419" s="18"/>
      <c r="D4419"/>
      <c r="E4419"/>
      <c r="F4419"/>
      <c r="G4419"/>
      <c r="H4419"/>
      <c r="I4419"/>
      <c r="J4419"/>
      <c r="K4419"/>
      <c r="L4419"/>
      <c r="M4419"/>
      <c r="N4419"/>
      <c r="O4419"/>
      <c r="P4419"/>
      <c r="Q4419"/>
      <c r="R4419"/>
    </row>
    <row r="4420" spans="1:18" s="16" customFormat="1" x14ac:dyDescent="0.25">
      <c r="A4420"/>
      <c r="B4420" s="18"/>
      <c r="D4420"/>
      <c r="E4420"/>
      <c r="F4420"/>
      <c r="G4420"/>
      <c r="H4420"/>
      <c r="I4420"/>
      <c r="J4420"/>
      <c r="K4420"/>
      <c r="L4420"/>
      <c r="M4420"/>
      <c r="N4420"/>
      <c r="O4420"/>
      <c r="P4420"/>
      <c r="Q4420"/>
      <c r="R4420"/>
    </row>
    <row r="4421" spans="1:18" s="16" customFormat="1" x14ac:dyDescent="0.25">
      <c r="A4421"/>
      <c r="B4421" s="18"/>
      <c r="D4421"/>
      <c r="E4421"/>
      <c r="F4421"/>
      <c r="G4421"/>
      <c r="H4421"/>
      <c r="I4421"/>
      <c r="J4421"/>
      <c r="K4421"/>
      <c r="L4421"/>
      <c r="M4421"/>
      <c r="N4421"/>
      <c r="O4421"/>
      <c r="P4421"/>
      <c r="Q4421"/>
      <c r="R4421"/>
    </row>
    <row r="4422" spans="1:18" s="16" customFormat="1" x14ac:dyDescent="0.25">
      <c r="A4422"/>
      <c r="B4422" s="18"/>
      <c r="D4422"/>
      <c r="E4422"/>
      <c r="F4422"/>
      <c r="G4422"/>
      <c r="H4422"/>
      <c r="I4422"/>
      <c r="J4422"/>
      <c r="K4422"/>
      <c r="L4422"/>
      <c r="M4422"/>
      <c r="N4422"/>
      <c r="O4422"/>
      <c r="P4422"/>
      <c r="Q4422"/>
      <c r="R4422"/>
    </row>
    <row r="4423" spans="1:18" s="16" customFormat="1" x14ac:dyDescent="0.25">
      <c r="A4423"/>
      <c r="B4423" s="18"/>
      <c r="D4423"/>
      <c r="E4423"/>
      <c r="F4423"/>
      <c r="G4423"/>
      <c r="H4423"/>
      <c r="I4423"/>
      <c r="J4423"/>
      <c r="K4423"/>
      <c r="L4423"/>
      <c r="M4423"/>
      <c r="N4423"/>
      <c r="O4423"/>
      <c r="P4423"/>
      <c r="Q4423"/>
      <c r="R4423"/>
    </row>
    <row r="4424" spans="1:18" s="16" customFormat="1" x14ac:dyDescent="0.25">
      <c r="A4424"/>
      <c r="B4424" s="18"/>
      <c r="D4424"/>
      <c r="E4424"/>
      <c r="F4424"/>
      <c r="G4424"/>
      <c r="H4424"/>
      <c r="I4424"/>
      <c r="J4424"/>
      <c r="K4424"/>
      <c r="L4424"/>
      <c r="M4424"/>
      <c r="N4424"/>
      <c r="O4424"/>
      <c r="P4424"/>
      <c r="Q4424"/>
      <c r="R4424"/>
    </row>
    <row r="4425" spans="1:18" s="16" customFormat="1" x14ac:dyDescent="0.25">
      <c r="A4425"/>
      <c r="B4425" s="18"/>
      <c r="D4425"/>
      <c r="E4425"/>
      <c r="F4425"/>
      <c r="G4425"/>
      <c r="H4425"/>
      <c r="I4425"/>
      <c r="J4425"/>
      <c r="K4425"/>
      <c r="L4425"/>
      <c r="M4425"/>
      <c r="N4425"/>
      <c r="O4425"/>
      <c r="P4425"/>
      <c r="Q4425"/>
      <c r="R4425"/>
    </row>
    <row r="4426" spans="1:18" s="16" customFormat="1" x14ac:dyDescent="0.25">
      <c r="A4426"/>
      <c r="B4426" s="18"/>
      <c r="D4426"/>
      <c r="E4426"/>
      <c r="F4426"/>
      <c r="G4426"/>
      <c r="H4426"/>
      <c r="I4426"/>
      <c r="J4426"/>
      <c r="K4426"/>
      <c r="L4426"/>
      <c r="M4426"/>
      <c r="N4426"/>
      <c r="O4426"/>
      <c r="P4426"/>
      <c r="Q4426"/>
      <c r="R4426"/>
    </row>
    <row r="4427" spans="1:18" s="16" customFormat="1" x14ac:dyDescent="0.25">
      <c r="A4427"/>
      <c r="B4427" s="18"/>
      <c r="D4427"/>
      <c r="E4427"/>
      <c r="F4427"/>
      <c r="G4427"/>
      <c r="H4427"/>
      <c r="I4427"/>
      <c r="J4427"/>
      <c r="K4427"/>
      <c r="L4427"/>
      <c r="M4427"/>
      <c r="N4427"/>
      <c r="O4427"/>
      <c r="P4427"/>
      <c r="Q4427"/>
      <c r="R4427"/>
    </row>
    <row r="4428" spans="1:18" s="16" customFormat="1" x14ac:dyDescent="0.25">
      <c r="A4428"/>
      <c r="B4428" s="18"/>
      <c r="D4428"/>
      <c r="E4428"/>
      <c r="F4428"/>
      <c r="G4428"/>
      <c r="H4428"/>
      <c r="I4428"/>
      <c r="J4428"/>
      <c r="K4428"/>
      <c r="L4428"/>
      <c r="M4428"/>
      <c r="N4428"/>
      <c r="O4428"/>
      <c r="P4428"/>
      <c r="Q4428"/>
      <c r="R4428"/>
    </row>
    <row r="4429" spans="1:18" s="16" customFormat="1" x14ac:dyDescent="0.25">
      <c r="A4429"/>
      <c r="B4429" s="18"/>
      <c r="D4429"/>
      <c r="E4429"/>
      <c r="F4429"/>
      <c r="G4429"/>
      <c r="H4429"/>
      <c r="I4429"/>
      <c r="J4429"/>
      <c r="K4429"/>
      <c r="L4429"/>
      <c r="M4429"/>
      <c r="N4429"/>
      <c r="O4429"/>
      <c r="P4429"/>
      <c r="Q4429"/>
      <c r="R4429"/>
    </row>
    <row r="4430" spans="1:18" s="16" customFormat="1" x14ac:dyDescent="0.25">
      <c r="A4430"/>
      <c r="B4430" s="18"/>
      <c r="D4430"/>
      <c r="E4430"/>
      <c r="F4430"/>
      <c r="G4430"/>
      <c r="H4430"/>
      <c r="I4430"/>
      <c r="J4430"/>
      <c r="K4430"/>
      <c r="L4430"/>
      <c r="M4430"/>
      <c r="N4430"/>
      <c r="O4430"/>
      <c r="P4430"/>
      <c r="Q4430"/>
      <c r="R4430"/>
    </row>
    <row r="4431" spans="1:18" s="16" customFormat="1" x14ac:dyDescent="0.25">
      <c r="A4431"/>
      <c r="B4431" s="18"/>
      <c r="D4431"/>
      <c r="E4431"/>
      <c r="F4431"/>
      <c r="G4431"/>
      <c r="H4431"/>
      <c r="I4431"/>
      <c r="J4431"/>
      <c r="K4431"/>
      <c r="L4431"/>
      <c r="M4431"/>
      <c r="N4431"/>
      <c r="O4431"/>
      <c r="P4431"/>
      <c r="Q4431"/>
      <c r="R4431"/>
    </row>
    <row r="4432" spans="1:18" s="16" customFormat="1" x14ac:dyDescent="0.25">
      <c r="A4432"/>
      <c r="B4432" s="18"/>
      <c r="D4432"/>
      <c r="E4432"/>
      <c r="F4432"/>
      <c r="G4432"/>
      <c r="H4432"/>
      <c r="I4432"/>
      <c r="J4432"/>
      <c r="K4432"/>
      <c r="L4432"/>
      <c r="M4432"/>
      <c r="N4432"/>
      <c r="O4432"/>
      <c r="P4432"/>
      <c r="Q4432"/>
      <c r="R4432"/>
    </row>
    <row r="4433" spans="1:18" s="16" customFormat="1" x14ac:dyDescent="0.25">
      <c r="A4433"/>
      <c r="B4433" s="18"/>
      <c r="D4433"/>
      <c r="E4433"/>
      <c r="F4433"/>
      <c r="G4433"/>
      <c r="H4433"/>
      <c r="I4433"/>
      <c r="J4433"/>
      <c r="K4433"/>
      <c r="L4433"/>
      <c r="M4433"/>
      <c r="N4433"/>
      <c r="O4433"/>
      <c r="P4433"/>
      <c r="Q4433"/>
      <c r="R4433"/>
    </row>
    <row r="4434" spans="1:18" s="16" customFormat="1" x14ac:dyDescent="0.25">
      <c r="A4434"/>
      <c r="B4434" s="18"/>
      <c r="D4434"/>
      <c r="E4434"/>
      <c r="F4434"/>
      <c r="G4434"/>
      <c r="H4434"/>
      <c r="I4434"/>
      <c r="J4434"/>
      <c r="K4434"/>
      <c r="L4434"/>
      <c r="M4434"/>
      <c r="N4434"/>
      <c r="O4434"/>
      <c r="P4434"/>
      <c r="Q4434"/>
      <c r="R4434"/>
    </row>
    <row r="4435" spans="1:18" s="16" customFormat="1" x14ac:dyDescent="0.25">
      <c r="A4435"/>
      <c r="B4435" s="18"/>
      <c r="D4435"/>
      <c r="E4435"/>
      <c r="F4435"/>
      <c r="G4435"/>
      <c r="H4435"/>
      <c r="I4435"/>
      <c r="J4435"/>
      <c r="K4435"/>
      <c r="L4435"/>
      <c r="M4435"/>
      <c r="N4435"/>
      <c r="O4435"/>
      <c r="P4435"/>
      <c r="Q4435"/>
      <c r="R4435"/>
    </row>
    <row r="4436" spans="1:18" s="16" customFormat="1" x14ac:dyDescent="0.25">
      <c r="A4436"/>
      <c r="B4436" s="18"/>
      <c r="D4436"/>
      <c r="E4436"/>
      <c r="F4436"/>
      <c r="G4436"/>
      <c r="H4436"/>
      <c r="I4436"/>
      <c r="J4436"/>
      <c r="K4436"/>
      <c r="L4436"/>
      <c r="M4436"/>
      <c r="N4436"/>
      <c r="O4436"/>
      <c r="P4436"/>
      <c r="Q4436"/>
      <c r="R4436"/>
    </row>
    <row r="4437" spans="1:18" s="16" customFormat="1" x14ac:dyDescent="0.25">
      <c r="A4437"/>
      <c r="B4437" s="18"/>
      <c r="D4437"/>
      <c r="E4437"/>
      <c r="F4437"/>
      <c r="G4437"/>
      <c r="H4437"/>
      <c r="I4437"/>
      <c r="J4437"/>
      <c r="K4437"/>
      <c r="L4437"/>
      <c r="M4437"/>
      <c r="N4437"/>
      <c r="O4437"/>
      <c r="P4437"/>
      <c r="Q4437"/>
      <c r="R4437"/>
    </row>
    <row r="4438" spans="1:18" s="16" customFormat="1" x14ac:dyDescent="0.25">
      <c r="A4438"/>
      <c r="B4438" s="18"/>
      <c r="D4438"/>
      <c r="E4438"/>
      <c r="F4438"/>
      <c r="G4438"/>
      <c r="H4438"/>
      <c r="I4438"/>
      <c r="J4438"/>
      <c r="K4438"/>
      <c r="L4438"/>
      <c r="M4438"/>
      <c r="N4438"/>
      <c r="O4438"/>
      <c r="P4438"/>
      <c r="Q4438"/>
      <c r="R4438"/>
    </row>
    <row r="4439" spans="1:18" s="16" customFormat="1" x14ac:dyDescent="0.25">
      <c r="A4439"/>
      <c r="B4439" s="18"/>
      <c r="D4439"/>
      <c r="E4439"/>
      <c r="F4439"/>
      <c r="G4439"/>
      <c r="H4439"/>
      <c r="I4439"/>
      <c r="J4439"/>
      <c r="K4439"/>
      <c r="L4439"/>
      <c r="M4439"/>
      <c r="N4439"/>
      <c r="O4439"/>
      <c r="P4439"/>
      <c r="Q4439"/>
      <c r="R4439"/>
    </row>
    <row r="4440" spans="1:18" s="16" customFormat="1" x14ac:dyDescent="0.25">
      <c r="A4440"/>
      <c r="B4440" s="18"/>
      <c r="D4440"/>
      <c r="E4440"/>
      <c r="F4440"/>
      <c r="G4440"/>
      <c r="H4440"/>
      <c r="I4440"/>
      <c r="J4440"/>
      <c r="K4440"/>
      <c r="L4440"/>
      <c r="M4440"/>
      <c r="N4440"/>
      <c r="O4440"/>
      <c r="P4440"/>
      <c r="Q4440"/>
      <c r="R4440"/>
    </row>
    <row r="4441" spans="1:18" s="16" customFormat="1" x14ac:dyDescent="0.25">
      <c r="A4441"/>
      <c r="B4441" s="18"/>
      <c r="D4441"/>
      <c r="E4441"/>
      <c r="F4441"/>
      <c r="G4441"/>
      <c r="H4441"/>
      <c r="I4441"/>
      <c r="J4441"/>
      <c r="K4441"/>
      <c r="L4441"/>
      <c r="M4441"/>
      <c r="N4441"/>
      <c r="O4441"/>
      <c r="P4441"/>
      <c r="Q4441"/>
      <c r="R4441"/>
    </row>
    <row r="4442" spans="1:18" s="16" customFormat="1" x14ac:dyDescent="0.25">
      <c r="A4442"/>
      <c r="B4442" s="18"/>
      <c r="D4442"/>
      <c r="E4442"/>
      <c r="F4442"/>
      <c r="G4442"/>
      <c r="H4442"/>
      <c r="I4442"/>
      <c r="J4442"/>
      <c r="K4442"/>
      <c r="L4442"/>
      <c r="M4442"/>
      <c r="N4442"/>
      <c r="O4442"/>
      <c r="P4442"/>
      <c r="Q4442"/>
      <c r="R4442"/>
    </row>
    <row r="4443" spans="1:18" s="16" customFormat="1" x14ac:dyDescent="0.25">
      <c r="A4443"/>
      <c r="B4443" s="18"/>
      <c r="D4443"/>
      <c r="E4443"/>
      <c r="F4443"/>
      <c r="G4443"/>
      <c r="H4443"/>
      <c r="I4443"/>
      <c r="J4443"/>
      <c r="K4443"/>
      <c r="L4443"/>
      <c r="M4443"/>
      <c r="N4443"/>
      <c r="O4443"/>
      <c r="P4443"/>
      <c r="Q4443"/>
      <c r="R4443"/>
    </row>
    <row r="4444" spans="1:18" s="16" customFormat="1" x14ac:dyDescent="0.25">
      <c r="A4444"/>
      <c r="B4444" s="18"/>
      <c r="D4444"/>
      <c r="E4444"/>
      <c r="F4444"/>
      <c r="G4444"/>
      <c r="H4444"/>
      <c r="I4444"/>
      <c r="J4444"/>
      <c r="K4444"/>
      <c r="L4444"/>
      <c r="M4444"/>
      <c r="N4444"/>
      <c r="O4444"/>
      <c r="P4444"/>
      <c r="Q4444"/>
      <c r="R4444"/>
    </row>
    <row r="4445" spans="1:18" s="16" customFormat="1" x14ac:dyDescent="0.25">
      <c r="A4445"/>
      <c r="B4445" s="18"/>
      <c r="D4445"/>
      <c r="E4445"/>
      <c r="F4445"/>
      <c r="G4445"/>
      <c r="H4445"/>
      <c r="I4445"/>
      <c r="J4445"/>
      <c r="K4445"/>
      <c r="L4445"/>
      <c r="M4445"/>
      <c r="N4445"/>
      <c r="O4445"/>
      <c r="P4445"/>
      <c r="Q4445"/>
      <c r="R4445"/>
    </row>
    <row r="4446" spans="1:18" s="16" customFormat="1" x14ac:dyDescent="0.25">
      <c r="A4446"/>
      <c r="B4446" s="18"/>
      <c r="D4446"/>
      <c r="E4446"/>
      <c r="F4446"/>
      <c r="G4446"/>
      <c r="H4446"/>
      <c r="I4446"/>
      <c r="J4446"/>
      <c r="K4446"/>
      <c r="L4446"/>
      <c r="M4446"/>
      <c r="N4446"/>
      <c r="O4446"/>
      <c r="P4446"/>
      <c r="Q4446"/>
      <c r="R4446"/>
    </row>
    <row r="4447" spans="1:18" s="16" customFormat="1" x14ac:dyDescent="0.25">
      <c r="A4447"/>
      <c r="B4447" s="18"/>
      <c r="D4447"/>
      <c r="E4447"/>
      <c r="F4447"/>
      <c r="G4447"/>
      <c r="H4447"/>
      <c r="I4447"/>
      <c r="J4447"/>
      <c r="K4447"/>
      <c r="L4447"/>
      <c r="M4447"/>
      <c r="N4447"/>
      <c r="O4447"/>
      <c r="P4447"/>
      <c r="Q4447"/>
      <c r="R4447"/>
    </row>
    <row r="4448" spans="1:18" s="16" customFormat="1" x14ac:dyDescent="0.25">
      <c r="A4448"/>
      <c r="B4448" s="18"/>
      <c r="D4448"/>
      <c r="E4448"/>
      <c r="F4448"/>
      <c r="G4448"/>
      <c r="H4448"/>
      <c r="I4448"/>
      <c r="J4448"/>
      <c r="K4448"/>
      <c r="L4448"/>
      <c r="M4448"/>
      <c r="N4448"/>
      <c r="O4448"/>
      <c r="P4448"/>
      <c r="Q4448"/>
      <c r="R4448"/>
    </row>
    <row r="4449" spans="1:18" s="16" customFormat="1" x14ac:dyDescent="0.25">
      <c r="A4449"/>
      <c r="B4449" s="18"/>
      <c r="D4449"/>
      <c r="E4449"/>
      <c r="F4449"/>
      <c r="G4449"/>
      <c r="H4449"/>
      <c r="I4449"/>
      <c r="J4449"/>
      <c r="K4449"/>
      <c r="L4449"/>
      <c r="M4449"/>
      <c r="N4449"/>
      <c r="O4449"/>
      <c r="P4449"/>
      <c r="Q4449"/>
      <c r="R4449"/>
    </row>
    <row r="4450" spans="1:18" s="16" customFormat="1" x14ac:dyDescent="0.25">
      <c r="A4450"/>
      <c r="B4450" s="18"/>
      <c r="D4450"/>
      <c r="E4450"/>
      <c r="F4450"/>
      <c r="G4450"/>
      <c r="H4450"/>
      <c r="I4450"/>
      <c r="J4450"/>
      <c r="K4450"/>
      <c r="L4450"/>
      <c r="M4450"/>
      <c r="N4450"/>
      <c r="O4450"/>
      <c r="P4450"/>
      <c r="Q4450"/>
      <c r="R4450"/>
    </row>
    <row r="4451" spans="1:18" s="16" customFormat="1" x14ac:dyDescent="0.25">
      <c r="A4451"/>
      <c r="B4451" s="18"/>
      <c r="D4451"/>
      <c r="E4451"/>
      <c r="F4451"/>
      <c r="G4451"/>
      <c r="H4451"/>
      <c r="I4451"/>
      <c r="J4451"/>
      <c r="K4451"/>
      <c r="L4451"/>
      <c r="M4451"/>
      <c r="N4451"/>
      <c r="O4451"/>
      <c r="P4451"/>
      <c r="Q4451"/>
      <c r="R4451"/>
    </row>
    <row r="4452" spans="1:18" s="16" customFormat="1" x14ac:dyDescent="0.25">
      <c r="A4452"/>
      <c r="B4452" s="18"/>
      <c r="D4452"/>
      <c r="E4452"/>
      <c r="F4452"/>
      <c r="G4452"/>
      <c r="H4452"/>
      <c r="I4452"/>
      <c r="J4452"/>
      <c r="K4452"/>
      <c r="L4452"/>
      <c r="M4452"/>
      <c r="N4452"/>
      <c r="O4452"/>
      <c r="P4452"/>
      <c r="Q4452"/>
      <c r="R4452"/>
    </row>
    <row r="4453" spans="1:18" s="16" customFormat="1" x14ac:dyDescent="0.25">
      <c r="A4453"/>
      <c r="B4453" s="18"/>
      <c r="D4453"/>
      <c r="E4453"/>
      <c r="F4453"/>
      <c r="G4453"/>
      <c r="H4453"/>
      <c r="I4453"/>
      <c r="J4453"/>
      <c r="K4453"/>
      <c r="L4453"/>
      <c r="M4453"/>
      <c r="N4453"/>
      <c r="O4453"/>
      <c r="P4453"/>
      <c r="Q4453"/>
      <c r="R4453"/>
    </row>
    <row r="4454" spans="1:18" s="16" customFormat="1" x14ac:dyDescent="0.25">
      <c r="A4454"/>
      <c r="B4454" s="18"/>
      <c r="D4454"/>
      <c r="E4454"/>
      <c r="F4454"/>
      <c r="G4454"/>
      <c r="H4454"/>
      <c r="I4454"/>
      <c r="J4454"/>
      <c r="K4454"/>
      <c r="L4454"/>
      <c r="M4454"/>
      <c r="N4454"/>
      <c r="O4454"/>
      <c r="P4454"/>
      <c r="Q4454"/>
      <c r="R4454"/>
    </row>
    <row r="4455" spans="1:18" s="16" customFormat="1" x14ac:dyDescent="0.25">
      <c r="A4455"/>
      <c r="B4455" s="18"/>
      <c r="D4455"/>
      <c r="E4455"/>
      <c r="F4455"/>
      <c r="G4455"/>
      <c r="H4455"/>
      <c r="I4455"/>
      <c r="J4455"/>
      <c r="K4455"/>
      <c r="L4455"/>
      <c r="M4455"/>
      <c r="N4455"/>
      <c r="O4455"/>
      <c r="P4455"/>
      <c r="Q4455"/>
      <c r="R4455"/>
    </row>
    <row r="4456" spans="1:18" s="16" customFormat="1" x14ac:dyDescent="0.25">
      <c r="A4456"/>
      <c r="B4456" s="18"/>
      <c r="D4456"/>
      <c r="E4456"/>
      <c r="F4456"/>
      <c r="G4456"/>
      <c r="H4456"/>
      <c r="I4456"/>
      <c r="J4456"/>
      <c r="K4456"/>
      <c r="L4456"/>
      <c r="M4456"/>
      <c r="N4456"/>
      <c r="O4456"/>
      <c r="P4456"/>
      <c r="Q4456"/>
      <c r="R4456"/>
    </row>
    <row r="4457" spans="1:18" s="16" customFormat="1" x14ac:dyDescent="0.25">
      <c r="A4457"/>
      <c r="B4457" s="18"/>
      <c r="D4457"/>
      <c r="E4457"/>
      <c r="F4457"/>
      <c r="G4457"/>
      <c r="H4457"/>
      <c r="I4457"/>
      <c r="J4457"/>
      <c r="K4457"/>
      <c r="L4457"/>
      <c r="M4457"/>
      <c r="N4457"/>
      <c r="O4457"/>
      <c r="P4457"/>
      <c r="Q4457"/>
      <c r="R4457"/>
    </row>
    <row r="4458" spans="1:18" s="16" customFormat="1" x14ac:dyDescent="0.25">
      <c r="A4458"/>
      <c r="B4458" s="18"/>
      <c r="D4458"/>
      <c r="E4458"/>
      <c r="F4458"/>
      <c r="G4458"/>
      <c r="H4458"/>
      <c r="I4458"/>
      <c r="J4458"/>
      <c r="K4458"/>
      <c r="L4458"/>
      <c r="M4458"/>
      <c r="N4458"/>
      <c r="O4458"/>
      <c r="P4458"/>
      <c r="Q4458"/>
      <c r="R4458"/>
    </row>
    <row r="4459" spans="1:18" s="16" customFormat="1" x14ac:dyDescent="0.25">
      <c r="A4459"/>
      <c r="B4459" s="18"/>
      <c r="D4459"/>
      <c r="E4459"/>
      <c r="F4459"/>
      <c r="G4459"/>
      <c r="H4459"/>
      <c r="I4459"/>
      <c r="J4459"/>
      <c r="K4459"/>
      <c r="L4459"/>
      <c r="M4459"/>
      <c r="N4459"/>
      <c r="O4459"/>
      <c r="P4459"/>
      <c r="Q4459"/>
      <c r="R4459"/>
    </row>
    <row r="4460" spans="1:18" s="16" customFormat="1" x14ac:dyDescent="0.25">
      <c r="A4460"/>
      <c r="B4460" s="18"/>
      <c r="D4460"/>
      <c r="E4460"/>
      <c r="F4460"/>
      <c r="G4460"/>
      <c r="H4460"/>
      <c r="I4460"/>
      <c r="J4460"/>
      <c r="K4460"/>
      <c r="L4460"/>
      <c r="M4460"/>
      <c r="N4460"/>
      <c r="O4460"/>
      <c r="P4460"/>
      <c r="Q4460"/>
      <c r="R4460"/>
    </row>
    <row r="4461" spans="1:18" s="16" customFormat="1" x14ac:dyDescent="0.25">
      <c r="A4461"/>
      <c r="B4461" s="18"/>
      <c r="D4461"/>
      <c r="E4461"/>
      <c r="F4461"/>
      <c r="G4461"/>
      <c r="H4461"/>
      <c r="I4461"/>
      <c r="J4461"/>
      <c r="K4461"/>
      <c r="L4461"/>
      <c r="M4461"/>
      <c r="N4461"/>
      <c r="O4461"/>
      <c r="P4461"/>
      <c r="Q4461"/>
      <c r="R4461"/>
    </row>
    <row r="4462" spans="1:18" s="16" customFormat="1" x14ac:dyDescent="0.25">
      <c r="A4462"/>
      <c r="B4462" s="17"/>
      <c r="D4462"/>
      <c r="E4462"/>
      <c r="F4462"/>
      <c r="G4462"/>
      <c r="H4462"/>
      <c r="I4462"/>
      <c r="J4462"/>
      <c r="K4462"/>
      <c r="L4462"/>
      <c r="M4462"/>
      <c r="N4462"/>
      <c r="O4462"/>
      <c r="P4462"/>
      <c r="Q4462"/>
      <c r="R4462"/>
    </row>
    <row r="4463" spans="1:18" s="16" customFormat="1" x14ac:dyDescent="0.25">
      <c r="A4463"/>
      <c r="B4463" s="18"/>
      <c r="D4463"/>
      <c r="E4463"/>
      <c r="F4463"/>
      <c r="G4463"/>
      <c r="H4463"/>
      <c r="I4463"/>
      <c r="J4463"/>
      <c r="K4463"/>
      <c r="L4463"/>
      <c r="M4463"/>
      <c r="N4463"/>
      <c r="O4463"/>
      <c r="P4463"/>
      <c r="Q4463"/>
      <c r="R4463"/>
    </row>
    <row r="4464" spans="1:18" s="16" customFormat="1" x14ac:dyDescent="0.25">
      <c r="A4464"/>
      <c r="B4464" s="18"/>
      <c r="D4464"/>
      <c r="E4464"/>
      <c r="F4464"/>
      <c r="G4464"/>
      <c r="H4464"/>
      <c r="I4464"/>
      <c r="J4464"/>
      <c r="K4464"/>
      <c r="L4464"/>
      <c r="M4464"/>
      <c r="N4464"/>
      <c r="O4464"/>
      <c r="P4464"/>
      <c r="Q4464"/>
      <c r="R4464"/>
    </row>
    <row r="4465" spans="1:18" s="16" customFormat="1" x14ac:dyDescent="0.25">
      <c r="A4465"/>
      <c r="B4465" s="18"/>
      <c r="D4465"/>
      <c r="E4465"/>
      <c r="F4465"/>
      <c r="G4465"/>
      <c r="H4465"/>
      <c r="I4465"/>
      <c r="J4465"/>
      <c r="K4465"/>
      <c r="L4465"/>
      <c r="M4465"/>
      <c r="N4465"/>
      <c r="O4465"/>
      <c r="P4465"/>
      <c r="Q4465"/>
      <c r="R4465"/>
    </row>
    <row r="4466" spans="1:18" s="16" customFormat="1" x14ac:dyDescent="0.25">
      <c r="A4466"/>
      <c r="B4466" s="18"/>
      <c r="D4466"/>
      <c r="E4466"/>
      <c r="F4466"/>
      <c r="G4466"/>
      <c r="H4466"/>
      <c r="I4466"/>
      <c r="J4466"/>
      <c r="K4466"/>
      <c r="L4466"/>
      <c r="M4466"/>
      <c r="N4466"/>
      <c r="O4466"/>
      <c r="P4466"/>
      <c r="Q4466"/>
      <c r="R4466"/>
    </row>
    <row r="4467" spans="1:18" s="16" customFormat="1" x14ac:dyDescent="0.25">
      <c r="A4467"/>
      <c r="B4467" s="18"/>
      <c r="D4467"/>
      <c r="E4467"/>
      <c r="F4467"/>
      <c r="G4467"/>
      <c r="H4467"/>
      <c r="I4467"/>
      <c r="J4467"/>
      <c r="K4467"/>
      <c r="L4467"/>
      <c r="M4467"/>
      <c r="N4467"/>
      <c r="O4467"/>
      <c r="P4467"/>
      <c r="Q4467"/>
      <c r="R4467"/>
    </row>
    <row r="4468" spans="1:18" s="16" customFormat="1" x14ac:dyDescent="0.25">
      <c r="A4468"/>
      <c r="B4468" s="18"/>
      <c r="D4468"/>
      <c r="E4468"/>
      <c r="F4468"/>
      <c r="G4468"/>
      <c r="H4468"/>
      <c r="I4468"/>
      <c r="J4468"/>
      <c r="K4468"/>
      <c r="L4468"/>
      <c r="M4468"/>
      <c r="N4468"/>
      <c r="O4468"/>
      <c r="P4468"/>
      <c r="Q4468"/>
      <c r="R4468"/>
    </row>
    <row r="4469" spans="1:18" s="16" customFormat="1" x14ac:dyDescent="0.25">
      <c r="A4469"/>
      <c r="B4469" s="18"/>
      <c r="D4469"/>
      <c r="E4469"/>
      <c r="F4469"/>
      <c r="G4469"/>
      <c r="H4469"/>
      <c r="I4469"/>
      <c r="J4469"/>
      <c r="K4469"/>
      <c r="L4469"/>
      <c r="M4469"/>
      <c r="N4469"/>
      <c r="O4469"/>
      <c r="P4469"/>
      <c r="Q4469"/>
      <c r="R4469"/>
    </row>
    <row r="4470" spans="1:18" s="16" customFormat="1" x14ac:dyDescent="0.25">
      <c r="A4470"/>
      <c r="B4470" s="18"/>
      <c r="D4470"/>
      <c r="E4470"/>
      <c r="F4470"/>
      <c r="G4470"/>
      <c r="H4470"/>
      <c r="I4470"/>
      <c r="J4470"/>
      <c r="K4470"/>
      <c r="L4470"/>
      <c r="M4470"/>
      <c r="N4470"/>
      <c r="O4470"/>
      <c r="P4470"/>
      <c r="Q4470"/>
      <c r="R4470"/>
    </row>
    <row r="4471" spans="1:18" s="16" customFormat="1" x14ac:dyDescent="0.25">
      <c r="A4471"/>
      <c r="B4471" s="18"/>
      <c r="D4471"/>
      <c r="E4471"/>
      <c r="F4471"/>
      <c r="G4471"/>
      <c r="H4471"/>
      <c r="I4471"/>
      <c r="J4471"/>
      <c r="K4471"/>
      <c r="L4471"/>
      <c r="M4471"/>
      <c r="N4471"/>
      <c r="O4471"/>
      <c r="P4471"/>
      <c r="Q4471"/>
      <c r="R4471"/>
    </row>
    <row r="4472" spans="1:18" s="16" customFormat="1" x14ac:dyDescent="0.25">
      <c r="A4472"/>
      <c r="B4472" s="18"/>
      <c r="D4472"/>
      <c r="E4472"/>
      <c r="F4472"/>
      <c r="G4472"/>
      <c r="H4472"/>
      <c r="I4472"/>
      <c r="J4472"/>
      <c r="K4472"/>
      <c r="L4472"/>
      <c r="M4472"/>
      <c r="N4472"/>
      <c r="O4472"/>
      <c r="P4472"/>
      <c r="Q4472"/>
      <c r="R4472"/>
    </row>
    <row r="4473" spans="1:18" s="16" customFormat="1" x14ac:dyDescent="0.25">
      <c r="A4473"/>
      <c r="B4473" s="18"/>
      <c r="D4473"/>
      <c r="E4473"/>
      <c r="F4473"/>
      <c r="G4473"/>
      <c r="H4473"/>
      <c r="I4473"/>
      <c r="J4473"/>
      <c r="K4473"/>
      <c r="L4473"/>
      <c r="M4473"/>
      <c r="N4473"/>
      <c r="O4473"/>
      <c r="P4473"/>
      <c r="Q4473"/>
      <c r="R4473"/>
    </row>
    <row r="4474" spans="1:18" s="16" customFormat="1" x14ac:dyDescent="0.25">
      <c r="A4474"/>
      <c r="B4474" s="18"/>
      <c r="D4474"/>
      <c r="E4474"/>
      <c r="F4474"/>
      <c r="G4474"/>
      <c r="H4474"/>
      <c r="I4474"/>
      <c r="J4474"/>
      <c r="K4474"/>
      <c r="L4474"/>
      <c r="M4474"/>
      <c r="N4474"/>
      <c r="O4474"/>
      <c r="P4474"/>
      <c r="Q4474"/>
      <c r="R4474"/>
    </row>
    <row r="4475" spans="1:18" s="16" customFormat="1" x14ac:dyDescent="0.25">
      <c r="A4475"/>
      <c r="B4475" s="18"/>
      <c r="D4475"/>
      <c r="E4475"/>
      <c r="F4475"/>
      <c r="G4475"/>
      <c r="H4475"/>
      <c r="I4475"/>
      <c r="J4475"/>
      <c r="K4475"/>
      <c r="L4475"/>
      <c r="M4475"/>
      <c r="N4475"/>
      <c r="O4475"/>
      <c r="P4475"/>
      <c r="Q4475"/>
      <c r="R4475"/>
    </row>
    <row r="4476" spans="1:18" s="16" customFormat="1" x14ac:dyDescent="0.25">
      <c r="A4476"/>
      <c r="B4476" s="18"/>
      <c r="D4476"/>
      <c r="E4476"/>
      <c r="F4476"/>
      <c r="G4476"/>
      <c r="H4476"/>
      <c r="I4476"/>
      <c r="J4476"/>
      <c r="K4476"/>
      <c r="L4476"/>
      <c r="M4476"/>
      <c r="N4476"/>
      <c r="O4476"/>
      <c r="P4476"/>
      <c r="Q4476"/>
      <c r="R4476"/>
    </row>
    <row r="4477" spans="1:18" s="16" customFormat="1" x14ac:dyDescent="0.25">
      <c r="A4477"/>
      <c r="B4477" s="18"/>
      <c r="D4477"/>
      <c r="E4477"/>
      <c r="F4477"/>
      <c r="G4477"/>
      <c r="H4477"/>
      <c r="I4477"/>
      <c r="J4477"/>
      <c r="K4477"/>
      <c r="L4477"/>
      <c r="M4477"/>
      <c r="N4477"/>
      <c r="O4477"/>
      <c r="P4477"/>
      <c r="Q4477"/>
      <c r="R4477"/>
    </row>
    <row r="4478" spans="1:18" s="16" customFormat="1" x14ac:dyDescent="0.25">
      <c r="A4478"/>
      <c r="B4478" s="18"/>
      <c r="D4478"/>
      <c r="E4478"/>
      <c r="F4478"/>
      <c r="G4478"/>
      <c r="H4478"/>
      <c r="I4478"/>
      <c r="J4478"/>
      <c r="K4478"/>
      <c r="L4478"/>
      <c r="M4478"/>
      <c r="N4478"/>
      <c r="O4478"/>
      <c r="P4478"/>
      <c r="Q4478"/>
      <c r="R4478"/>
    </row>
    <row r="4479" spans="1:18" s="16" customFormat="1" x14ac:dyDescent="0.25">
      <c r="A4479"/>
      <c r="B4479" s="18"/>
      <c r="D4479"/>
      <c r="E4479"/>
      <c r="F4479"/>
      <c r="G4479"/>
      <c r="H4479"/>
      <c r="I4479"/>
      <c r="J4479"/>
      <c r="K4479"/>
      <c r="L4479"/>
      <c r="M4479"/>
      <c r="N4479"/>
      <c r="O4479"/>
      <c r="P4479"/>
      <c r="Q4479"/>
      <c r="R4479"/>
    </row>
    <row r="4480" spans="1:18" s="16" customFormat="1" x14ac:dyDescent="0.25">
      <c r="A4480"/>
      <c r="B4480" s="18"/>
      <c r="D4480"/>
      <c r="E4480"/>
      <c r="F4480"/>
      <c r="G4480"/>
      <c r="H4480"/>
      <c r="I4480"/>
      <c r="J4480"/>
      <c r="K4480"/>
      <c r="L4480"/>
      <c r="M4480"/>
      <c r="N4480"/>
      <c r="O4480"/>
      <c r="P4480"/>
      <c r="Q4480"/>
      <c r="R4480"/>
    </row>
    <row r="4481" spans="1:18" s="16" customFormat="1" x14ac:dyDescent="0.25">
      <c r="A4481"/>
      <c r="B4481" s="18"/>
      <c r="D4481"/>
      <c r="E4481"/>
      <c r="F4481"/>
      <c r="G4481"/>
      <c r="H4481"/>
      <c r="I4481"/>
      <c r="J4481"/>
      <c r="K4481"/>
      <c r="L4481"/>
      <c r="M4481"/>
      <c r="N4481"/>
      <c r="O4481"/>
      <c r="P4481"/>
      <c r="Q4481"/>
      <c r="R4481"/>
    </row>
    <row r="4482" spans="1:18" s="16" customFormat="1" x14ac:dyDescent="0.25">
      <c r="A4482"/>
      <c r="B4482" s="18"/>
      <c r="D4482"/>
      <c r="E4482"/>
      <c r="F4482"/>
      <c r="G4482"/>
      <c r="H4482"/>
      <c r="I4482"/>
      <c r="J4482"/>
      <c r="K4482"/>
      <c r="L4482"/>
      <c r="M4482"/>
      <c r="N4482"/>
      <c r="O4482"/>
      <c r="P4482"/>
      <c r="Q4482"/>
      <c r="R4482"/>
    </row>
    <row r="4483" spans="1:18" s="16" customFormat="1" x14ac:dyDescent="0.25">
      <c r="A4483"/>
      <c r="B4483" s="18"/>
      <c r="D4483"/>
      <c r="E4483"/>
      <c r="F4483"/>
      <c r="G4483"/>
      <c r="H4483"/>
      <c r="I4483"/>
      <c r="J4483"/>
      <c r="K4483"/>
      <c r="L4483"/>
      <c r="M4483"/>
      <c r="N4483"/>
      <c r="O4483"/>
      <c r="P4483"/>
      <c r="Q4483"/>
      <c r="R4483"/>
    </row>
    <row r="4484" spans="1:18" s="16" customFormat="1" x14ac:dyDescent="0.25">
      <c r="A4484"/>
      <c r="B4484" s="18"/>
      <c r="D4484"/>
      <c r="E4484"/>
      <c r="F4484"/>
      <c r="G4484"/>
      <c r="H4484"/>
      <c r="I4484"/>
      <c r="J4484"/>
      <c r="K4484"/>
      <c r="L4484"/>
      <c r="M4484"/>
      <c r="N4484"/>
      <c r="O4484"/>
      <c r="P4484"/>
      <c r="Q4484"/>
      <c r="R4484"/>
    </row>
    <row r="4485" spans="1:18" s="16" customFormat="1" x14ac:dyDescent="0.25">
      <c r="A4485"/>
      <c r="B4485" s="18"/>
      <c r="D4485"/>
      <c r="E4485"/>
      <c r="F4485"/>
      <c r="G4485"/>
      <c r="H4485"/>
      <c r="I4485"/>
      <c r="J4485"/>
      <c r="K4485"/>
      <c r="L4485"/>
      <c r="M4485"/>
      <c r="N4485"/>
      <c r="O4485"/>
      <c r="P4485"/>
      <c r="Q4485"/>
      <c r="R4485"/>
    </row>
    <row r="4486" spans="1:18" s="16" customFormat="1" x14ac:dyDescent="0.25">
      <c r="A4486"/>
      <c r="B4486" s="18"/>
      <c r="D4486"/>
      <c r="E4486"/>
      <c r="F4486"/>
      <c r="G4486"/>
      <c r="H4486"/>
      <c r="I4486"/>
      <c r="J4486"/>
      <c r="K4486"/>
      <c r="L4486"/>
      <c r="M4486"/>
      <c r="N4486"/>
      <c r="O4486"/>
      <c r="P4486"/>
      <c r="Q4486"/>
      <c r="R4486"/>
    </row>
    <row r="4487" spans="1:18" s="16" customFormat="1" x14ac:dyDescent="0.25">
      <c r="A4487"/>
      <c r="B4487" s="18"/>
      <c r="D4487"/>
      <c r="E4487"/>
      <c r="F4487"/>
      <c r="G4487"/>
      <c r="H4487"/>
      <c r="I4487"/>
      <c r="J4487"/>
      <c r="K4487"/>
      <c r="L4487"/>
      <c r="M4487"/>
      <c r="N4487"/>
      <c r="O4487"/>
      <c r="P4487"/>
      <c r="Q4487"/>
      <c r="R4487"/>
    </row>
    <row r="4488" spans="1:18" s="16" customFormat="1" x14ac:dyDescent="0.25">
      <c r="A4488"/>
      <c r="B4488" s="18"/>
      <c r="D4488"/>
      <c r="E4488"/>
      <c r="F4488"/>
      <c r="G4488"/>
      <c r="H4488"/>
      <c r="I4488"/>
      <c r="J4488"/>
      <c r="K4488"/>
      <c r="L4488"/>
      <c r="M4488"/>
      <c r="N4488"/>
      <c r="O4488"/>
      <c r="P4488"/>
      <c r="Q4488"/>
      <c r="R4488"/>
    </row>
    <row r="4489" spans="1:18" s="16" customFormat="1" x14ac:dyDescent="0.25">
      <c r="A4489"/>
      <c r="B4489" s="18"/>
      <c r="D4489"/>
      <c r="E4489"/>
      <c r="F4489"/>
      <c r="G4489"/>
      <c r="H4489"/>
      <c r="I4489"/>
      <c r="J4489"/>
      <c r="K4489"/>
      <c r="L4489"/>
      <c r="M4489"/>
      <c r="N4489"/>
      <c r="O4489"/>
      <c r="P4489"/>
      <c r="Q4489"/>
      <c r="R4489"/>
    </row>
    <row r="4490" spans="1:18" s="16" customFormat="1" x14ac:dyDescent="0.25">
      <c r="A4490"/>
      <c r="B4490" s="18"/>
      <c r="D4490"/>
      <c r="E4490"/>
      <c r="F4490"/>
      <c r="G4490"/>
      <c r="H4490"/>
      <c r="I4490"/>
      <c r="J4490"/>
      <c r="K4490"/>
      <c r="L4490"/>
      <c r="M4490"/>
      <c r="N4490"/>
      <c r="O4490"/>
      <c r="P4490"/>
      <c r="Q4490"/>
      <c r="R4490"/>
    </row>
    <row r="4491" spans="1:18" s="16" customFormat="1" x14ac:dyDescent="0.25">
      <c r="A4491"/>
      <c r="B4491" s="18"/>
      <c r="D4491"/>
      <c r="E4491"/>
      <c r="F4491"/>
      <c r="G4491"/>
      <c r="H4491"/>
      <c r="I4491"/>
      <c r="J4491"/>
      <c r="K4491"/>
      <c r="L4491"/>
      <c r="M4491"/>
      <c r="N4491"/>
      <c r="O4491"/>
      <c r="P4491"/>
      <c r="Q4491"/>
      <c r="R4491"/>
    </row>
    <row r="4492" spans="1:18" s="16" customFormat="1" x14ac:dyDescent="0.25">
      <c r="A4492"/>
      <c r="B4492" s="18"/>
      <c r="D4492"/>
      <c r="E4492"/>
      <c r="F4492"/>
      <c r="G4492"/>
      <c r="H4492"/>
      <c r="I4492"/>
      <c r="J4492"/>
      <c r="K4492"/>
      <c r="L4492"/>
      <c r="M4492"/>
      <c r="N4492"/>
      <c r="O4492"/>
      <c r="P4492"/>
      <c r="Q4492"/>
      <c r="R4492"/>
    </row>
    <row r="4493" spans="1:18" s="16" customFormat="1" x14ac:dyDescent="0.25">
      <c r="A4493"/>
      <c r="B4493" s="18"/>
      <c r="D4493"/>
      <c r="E4493"/>
      <c r="F4493"/>
      <c r="G4493"/>
      <c r="H4493"/>
      <c r="I4493"/>
      <c r="J4493"/>
      <c r="K4493"/>
      <c r="L4493"/>
      <c r="M4493"/>
      <c r="N4493"/>
      <c r="O4493"/>
      <c r="P4493"/>
      <c r="Q4493"/>
      <c r="R4493"/>
    </row>
    <row r="4494" spans="1:18" s="16" customFormat="1" x14ac:dyDescent="0.25">
      <c r="A4494"/>
      <c r="B4494" s="18"/>
      <c r="D4494"/>
      <c r="E4494"/>
      <c r="F4494"/>
      <c r="G4494"/>
      <c r="H4494"/>
      <c r="I4494"/>
      <c r="J4494"/>
      <c r="K4494"/>
      <c r="L4494"/>
      <c r="M4494"/>
      <c r="N4494"/>
      <c r="O4494"/>
      <c r="P4494"/>
      <c r="Q4494"/>
      <c r="R4494"/>
    </row>
    <row r="4495" spans="1:18" s="16" customFormat="1" x14ac:dyDescent="0.25">
      <c r="A4495"/>
      <c r="B4495" s="18"/>
      <c r="D4495"/>
      <c r="E4495"/>
      <c r="F4495"/>
      <c r="G4495"/>
      <c r="H4495"/>
      <c r="I4495"/>
      <c r="J4495"/>
      <c r="K4495"/>
      <c r="L4495"/>
      <c r="M4495"/>
      <c r="N4495"/>
      <c r="O4495"/>
      <c r="P4495"/>
      <c r="Q4495"/>
      <c r="R4495"/>
    </row>
    <row r="4496" spans="1:18" s="16" customFormat="1" x14ac:dyDescent="0.25">
      <c r="A4496"/>
      <c r="B4496" s="18"/>
      <c r="D4496"/>
      <c r="E4496"/>
      <c r="F4496"/>
      <c r="G4496"/>
      <c r="H4496"/>
      <c r="I4496"/>
      <c r="J4496"/>
      <c r="K4496"/>
      <c r="L4496"/>
      <c r="M4496"/>
      <c r="N4496"/>
      <c r="O4496"/>
      <c r="P4496"/>
      <c r="Q4496"/>
      <c r="R4496"/>
    </row>
    <row r="4497" spans="1:18" s="16" customFormat="1" x14ac:dyDescent="0.25">
      <c r="A4497"/>
      <c r="B4497" s="18"/>
      <c r="D4497"/>
      <c r="E4497"/>
      <c r="F4497"/>
      <c r="G4497"/>
      <c r="H4497"/>
      <c r="I4497"/>
      <c r="J4497"/>
      <c r="K4497"/>
      <c r="L4497"/>
      <c r="M4497"/>
      <c r="N4497"/>
      <c r="O4497"/>
      <c r="P4497"/>
      <c r="Q4497"/>
      <c r="R4497"/>
    </row>
    <row r="4498" spans="1:18" s="16" customFormat="1" x14ac:dyDescent="0.25">
      <c r="A4498"/>
      <c r="B4498" s="18"/>
      <c r="D4498"/>
      <c r="E4498"/>
      <c r="F4498"/>
      <c r="G4498"/>
      <c r="H4498"/>
      <c r="I4498"/>
      <c r="J4498"/>
      <c r="K4498"/>
      <c r="L4498"/>
      <c r="M4498"/>
      <c r="N4498"/>
      <c r="O4498"/>
      <c r="P4498"/>
      <c r="Q4498"/>
      <c r="R4498"/>
    </row>
    <row r="4499" spans="1:18" s="16" customFormat="1" x14ac:dyDescent="0.25">
      <c r="A4499"/>
      <c r="B4499" s="18"/>
      <c r="D4499"/>
      <c r="E4499"/>
      <c r="F4499"/>
      <c r="G4499"/>
      <c r="H4499"/>
      <c r="I4499"/>
      <c r="J4499"/>
      <c r="K4499"/>
      <c r="L4499"/>
      <c r="M4499"/>
      <c r="N4499"/>
      <c r="O4499"/>
      <c r="P4499"/>
      <c r="Q4499"/>
      <c r="R4499"/>
    </row>
    <row r="4500" spans="1:18" s="16" customFormat="1" x14ac:dyDescent="0.25">
      <c r="A4500"/>
      <c r="B4500" s="18"/>
      <c r="D4500"/>
      <c r="E4500"/>
      <c r="F4500"/>
      <c r="G4500"/>
      <c r="H4500"/>
      <c r="I4500"/>
      <c r="J4500"/>
      <c r="K4500"/>
      <c r="L4500"/>
      <c r="M4500"/>
      <c r="N4500"/>
      <c r="O4500"/>
      <c r="P4500"/>
      <c r="Q4500"/>
      <c r="R4500"/>
    </row>
    <row r="4501" spans="1:18" s="16" customFormat="1" x14ac:dyDescent="0.25">
      <c r="A4501"/>
      <c r="B4501" s="18"/>
      <c r="D4501"/>
      <c r="E4501"/>
      <c r="F4501"/>
      <c r="G4501"/>
      <c r="H4501"/>
      <c r="I4501"/>
      <c r="J4501"/>
      <c r="K4501"/>
      <c r="L4501"/>
      <c r="M4501"/>
      <c r="N4501"/>
      <c r="O4501"/>
      <c r="P4501"/>
      <c r="Q4501"/>
      <c r="R4501"/>
    </row>
    <row r="4502" spans="1:18" s="16" customFormat="1" x14ac:dyDescent="0.25">
      <c r="A4502"/>
      <c r="B4502" s="18"/>
      <c r="D4502"/>
      <c r="E4502"/>
      <c r="F4502"/>
      <c r="G4502"/>
      <c r="H4502"/>
      <c r="I4502"/>
      <c r="J4502"/>
      <c r="K4502"/>
      <c r="L4502"/>
      <c r="M4502"/>
      <c r="N4502"/>
      <c r="O4502"/>
      <c r="P4502"/>
      <c r="Q4502"/>
      <c r="R4502"/>
    </row>
    <row r="4503" spans="1:18" s="16" customFormat="1" x14ac:dyDescent="0.25">
      <c r="A4503"/>
      <c r="B4503" s="18"/>
      <c r="D4503"/>
      <c r="E4503"/>
      <c r="F4503"/>
      <c r="G4503"/>
      <c r="H4503"/>
      <c r="I4503"/>
      <c r="J4503"/>
      <c r="K4503"/>
      <c r="L4503"/>
      <c r="M4503"/>
      <c r="N4503"/>
      <c r="O4503"/>
      <c r="P4503"/>
      <c r="Q4503"/>
      <c r="R4503"/>
    </row>
    <row r="4504" spans="1:18" s="16" customFormat="1" x14ac:dyDescent="0.25">
      <c r="A4504"/>
      <c r="B4504" s="18"/>
      <c r="D4504"/>
      <c r="E4504"/>
      <c r="F4504"/>
      <c r="G4504"/>
      <c r="H4504"/>
      <c r="I4504"/>
      <c r="J4504"/>
      <c r="K4504"/>
      <c r="L4504"/>
      <c r="M4504"/>
      <c r="N4504"/>
      <c r="O4504"/>
      <c r="P4504"/>
      <c r="Q4504"/>
      <c r="R4504"/>
    </row>
    <row r="4505" spans="1:18" s="16" customFormat="1" x14ac:dyDescent="0.25">
      <c r="A4505"/>
      <c r="B4505" s="18"/>
      <c r="D4505"/>
      <c r="E4505"/>
      <c r="F4505"/>
      <c r="G4505"/>
      <c r="H4505"/>
      <c r="I4505"/>
      <c r="J4505"/>
      <c r="K4505"/>
      <c r="L4505"/>
      <c r="M4505"/>
      <c r="N4505"/>
      <c r="O4505"/>
      <c r="P4505"/>
      <c r="Q4505"/>
      <c r="R4505"/>
    </row>
    <row r="4506" spans="1:18" s="16" customFormat="1" x14ac:dyDescent="0.25">
      <c r="A4506"/>
      <c r="B4506" s="18"/>
      <c r="D4506"/>
      <c r="E4506"/>
      <c r="F4506"/>
      <c r="G4506"/>
      <c r="H4506"/>
      <c r="I4506"/>
      <c r="J4506"/>
      <c r="K4506"/>
      <c r="L4506"/>
      <c r="M4506"/>
      <c r="N4506"/>
      <c r="O4506"/>
      <c r="P4506"/>
      <c r="Q4506"/>
      <c r="R4506"/>
    </row>
    <row r="4507" spans="1:18" s="16" customFormat="1" x14ac:dyDescent="0.25">
      <c r="A4507"/>
      <c r="B4507" s="18"/>
      <c r="D4507"/>
      <c r="E4507"/>
      <c r="F4507"/>
      <c r="G4507"/>
      <c r="H4507"/>
      <c r="I4507"/>
      <c r="J4507"/>
      <c r="K4507"/>
      <c r="L4507"/>
      <c r="M4507"/>
      <c r="N4507"/>
      <c r="O4507"/>
      <c r="P4507"/>
      <c r="Q4507"/>
      <c r="R4507"/>
    </row>
    <row r="4508" spans="1:18" s="16" customFormat="1" x14ac:dyDescent="0.25">
      <c r="A4508"/>
      <c r="B4508" s="18"/>
      <c r="D4508"/>
      <c r="E4508"/>
      <c r="F4508"/>
      <c r="G4508"/>
      <c r="H4508"/>
      <c r="I4508"/>
      <c r="J4508"/>
      <c r="K4508"/>
      <c r="L4508"/>
      <c r="M4508"/>
      <c r="N4508"/>
      <c r="O4508"/>
      <c r="P4508"/>
      <c r="Q4508"/>
      <c r="R4508"/>
    </row>
    <row r="4509" spans="1:18" s="16" customFormat="1" x14ac:dyDescent="0.25">
      <c r="A4509"/>
      <c r="B4509" s="18"/>
      <c r="D4509"/>
      <c r="E4509"/>
      <c r="F4509"/>
      <c r="G4509"/>
      <c r="H4509"/>
      <c r="I4509"/>
      <c r="J4509"/>
      <c r="K4509"/>
      <c r="L4509"/>
      <c r="M4509"/>
      <c r="N4509"/>
      <c r="O4509"/>
      <c r="P4509"/>
      <c r="Q4509"/>
      <c r="R4509"/>
    </row>
    <row r="4510" spans="1:18" s="16" customFormat="1" x14ac:dyDescent="0.25">
      <c r="A4510"/>
      <c r="B4510" s="18"/>
      <c r="D4510"/>
      <c r="E4510"/>
      <c r="F4510"/>
      <c r="G4510"/>
      <c r="H4510"/>
      <c r="I4510"/>
      <c r="J4510"/>
      <c r="K4510"/>
      <c r="L4510"/>
      <c r="M4510"/>
      <c r="N4510"/>
      <c r="O4510"/>
      <c r="P4510"/>
      <c r="Q4510"/>
      <c r="R4510"/>
    </row>
    <row r="4511" spans="1:18" s="16" customFormat="1" x14ac:dyDescent="0.25">
      <c r="A4511"/>
      <c r="B4511" s="18"/>
      <c r="D4511"/>
      <c r="E4511"/>
      <c r="F4511"/>
      <c r="G4511"/>
      <c r="H4511"/>
      <c r="I4511"/>
      <c r="J4511"/>
      <c r="K4511"/>
      <c r="L4511"/>
      <c r="M4511"/>
      <c r="N4511"/>
      <c r="O4511"/>
      <c r="P4511"/>
      <c r="Q4511"/>
      <c r="R4511"/>
    </row>
    <row r="4512" spans="1:18" s="16" customFormat="1" x14ac:dyDescent="0.25">
      <c r="A4512"/>
      <c r="B4512" s="17"/>
      <c r="D4512"/>
      <c r="E4512"/>
      <c r="F4512"/>
      <c r="G4512"/>
      <c r="H4512"/>
      <c r="I4512"/>
      <c r="J4512"/>
      <c r="K4512"/>
      <c r="L4512"/>
      <c r="M4512"/>
      <c r="N4512"/>
      <c r="O4512"/>
      <c r="P4512"/>
      <c r="Q4512"/>
      <c r="R4512"/>
    </row>
    <row r="4513" spans="1:18" s="16" customFormat="1" x14ac:dyDescent="0.25">
      <c r="A4513"/>
      <c r="B4513" s="18"/>
      <c r="D4513"/>
      <c r="E4513"/>
      <c r="F4513"/>
      <c r="G4513"/>
      <c r="H4513"/>
      <c r="I4513"/>
      <c r="J4513"/>
      <c r="K4513"/>
      <c r="L4513"/>
      <c r="M4513"/>
      <c r="N4513"/>
      <c r="O4513"/>
      <c r="P4513"/>
      <c r="Q4513"/>
      <c r="R4513"/>
    </row>
    <row r="4514" spans="1:18" s="16" customFormat="1" x14ac:dyDescent="0.25">
      <c r="A4514"/>
      <c r="B4514" s="18"/>
      <c r="D4514"/>
      <c r="E4514"/>
      <c r="F4514"/>
      <c r="G4514"/>
      <c r="H4514"/>
      <c r="I4514"/>
      <c r="J4514"/>
      <c r="K4514"/>
      <c r="L4514"/>
      <c r="M4514"/>
      <c r="N4514"/>
      <c r="O4514"/>
      <c r="P4514"/>
      <c r="Q4514"/>
      <c r="R4514"/>
    </row>
    <row r="4515" spans="1:18" s="16" customFormat="1" x14ac:dyDescent="0.25">
      <c r="A4515"/>
      <c r="B4515" s="18"/>
      <c r="D4515"/>
      <c r="E4515"/>
      <c r="F4515"/>
      <c r="G4515"/>
      <c r="H4515"/>
      <c r="I4515"/>
      <c r="J4515"/>
      <c r="K4515"/>
      <c r="L4515"/>
      <c r="M4515"/>
      <c r="N4515"/>
      <c r="O4515"/>
      <c r="P4515"/>
      <c r="Q4515"/>
      <c r="R4515"/>
    </row>
    <row r="4516" spans="1:18" s="16" customFormat="1" x14ac:dyDescent="0.25">
      <c r="A4516"/>
      <c r="B4516" s="18"/>
      <c r="D4516"/>
      <c r="E4516"/>
      <c r="F4516"/>
      <c r="G4516"/>
      <c r="H4516"/>
      <c r="I4516"/>
      <c r="J4516"/>
      <c r="K4516"/>
      <c r="L4516"/>
      <c r="M4516"/>
      <c r="N4516"/>
      <c r="O4516"/>
      <c r="P4516"/>
      <c r="Q4516"/>
      <c r="R4516"/>
    </row>
    <row r="4517" spans="1:18" s="16" customFormat="1" x14ac:dyDescent="0.25">
      <c r="A4517"/>
      <c r="B4517" s="18"/>
      <c r="D4517"/>
      <c r="E4517"/>
      <c r="F4517"/>
      <c r="G4517"/>
      <c r="H4517"/>
      <c r="I4517"/>
      <c r="J4517"/>
      <c r="K4517"/>
      <c r="L4517"/>
      <c r="M4517"/>
      <c r="N4517"/>
      <c r="O4517"/>
      <c r="P4517"/>
      <c r="Q4517"/>
      <c r="R4517"/>
    </row>
    <row r="4518" spans="1:18" s="16" customFormat="1" x14ac:dyDescent="0.25">
      <c r="A4518"/>
      <c r="B4518" s="18"/>
      <c r="D4518"/>
      <c r="E4518"/>
      <c r="F4518"/>
      <c r="G4518"/>
      <c r="H4518"/>
      <c r="I4518"/>
      <c r="J4518"/>
      <c r="K4518"/>
      <c r="L4518"/>
      <c r="M4518"/>
      <c r="N4518"/>
      <c r="O4518"/>
      <c r="P4518"/>
      <c r="Q4518"/>
      <c r="R4518"/>
    </row>
    <row r="4519" spans="1:18" s="16" customFormat="1" x14ac:dyDescent="0.25">
      <c r="A4519"/>
      <c r="B4519" s="18"/>
      <c r="D4519"/>
      <c r="E4519"/>
      <c r="F4519"/>
      <c r="G4519"/>
      <c r="H4519"/>
      <c r="I4519"/>
      <c r="J4519"/>
      <c r="K4519"/>
      <c r="L4519"/>
      <c r="M4519"/>
      <c r="N4519"/>
      <c r="O4519"/>
      <c r="P4519"/>
      <c r="Q4519"/>
      <c r="R4519"/>
    </row>
    <row r="4520" spans="1:18" s="16" customFormat="1" x14ac:dyDescent="0.25">
      <c r="A4520"/>
      <c r="B4520" s="18"/>
      <c r="D4520"/>
      <c r="E4520"/>
      <c r="F4520"/>
      <c r="G4520"/>
      <c r="H4520"/>
      <c r="I4520"/>
      <c r="J4520"/>
      <c r="K4520"/>
      <c r="L4520"/>
      <c r="M4520"/>
      <c r="N4520"/>
      <c r="O4520"/>
      <c r="P4520"/>
      <c r="Q4520"/>
      <c r="R4520"/>
    </row>
    <row r="4521" spans="1:18" s="16" customFormat="1" x14ac:dyDescent="0.25">
      <c r="A4521"/>
      <c r="B4521" s="18"/>
      <c r="D4521"/>
      <c r="E4521"/>
      <c r="F4521"/>
      <c r="G4521"/>
      <c r="H4521"/>
      <c r="I4521"/>
      <c r="J4521"/>
      <c r="K4521"/>
      <c r="L4521"/>
      <c r="M4521"/>
      <c r="N4521"/>
      <c r="O4521"/>
      <c r="P4521"/>
      <c r="Q4521"/>
      <c r="R4521"/>
    </row>
    <row r="4522" spans="1:18" s="16" customFormat="1" x14ac:dyDescent="0.25">
      <c r="A4522"/>
      <c r="B4522" s="18"/>
      <c r="D4522"/>
      <c r="E4522"/>
      <c r="F4522"/>
      <c r="G4522"/>
      <c r="H4522"/>
      <c r="I4522"/>
      <c r="J4522"/>
      <c r="K4522"/>
      <c r="L4522"/>
      <c r="M4522"/>
      <c r="N4522"/>
      <c r="O4522"/>
      <c r="P4522"/>
      <c r="Q4522"/>
      <c r="R4522"/>
    </row>
    <row r="4523" spans="1:18" s="16" customFormat="1" x14ac:dyDescent="0.25">
      <c r="A4523"/>
      <c r="B4523" s="18"/>
      <c r="D4523"/>
      <c r="E4523"/>
      <c r="F4523"/>
      <c r="G4523"/>
      <c r="H4523"/>
      <c r="I4523"/>
      <c r="J4523"/>
      <c r="K4523"/>
      <c r="L4523"/>
      <c r="M4523"/>
      <c r="N4523"/>
      <c r="O4523"/>
      <c r="P4523"/>
      <c r="Q4523"/>
      <c r="R4523"/>
    </row>
    <row r="4524" spans="1:18" s="16" customFormat="1" x14ac:dyDescent="0.25">
      <c r="A4524"/>
      <c r="B4524" s="18"/>
      <c r="D4524"/>
      <c r="E4524"/>
      <c r="F4524"/>
      <c r="G4524"/>
      <c r="H4524"/>
      <c r="I4524"/>
      <c r="J4524"/>
      <c r="K4524"/>
      <c r="L4524"/>
      <c r="M4524"/>
      <c r="N4524"/>
      <c r="O4524"/>
      <c r="P4524"/>
      <c r="Q4524"/>
      <c r="R4524"/>
    </row>
    <row r="4525" spans="1:18" s="16" customFormat="1" x14ac:dyDescent="0.25">
      <c r="A4525"/>
      <c r="B4525" s="18"/>
      <c r="D4525"/>
      <c r="E4525"/>
      <c r="F4525"/>
      <c r="G4525"/>
      <c r="H4525"/>
      <c r="I4525"/>
      <c r="J4525"/>
      <c r="K4525"/>
      <c r="L4525"/>
      <c r="M4525"/>
      <c r="N4525"/>
      <c r="O4525"/>
      <c r="P4525"/>
      <c r="Q4525"/>
      <c r="R4525"/>
    </row>
    <row r="4526" spans="1:18" s="16" customFormat="1" x14ac:dyDescent="0.25">
      <c r="A4526"/>
      <c r="B4526" s="18"/>
      <c r="D4526"/>
      <c r="E4526"/>
      <c r="F4526"/>
      <c r="G4526"/>
      <c r="H4526"/>
      <c r="I4526"/>
      <c r="J4526"/>
      <c r="K4526"/>
      <c r="L4526"/>
      <c r="M4526"/>
      <c r="N4526"/>
      <c r="O4526"/>
      <c r="P4526"/>
      <c r="Q4526"/>
      <c r="R4526"/>
    </row>
    <row r="4527" spans="1:18" s="16" customFormat="1" x14ac:dyDescent="0.25">
      <c r="A4527"/>
      <c r="B4527" s="18"/>
      <c r="D4527"/>
      <c r="E4527"/>
      <c r="F4527"/>
      <c r="G4527"/>
      <c r="H4527"/>
      <c r="I4527"/>
      <c r="J4527"/>
      <c r="K4527"/>
      <c r="L4527"/>
      <c r="M4527"/>
      <c r="N4527"/>
      <c r="O4527"/>
      <c r="P4527"/>
      <c r="Q4527"/>
      <c r="R4527"/>
    </row>
    <row r="4528" spans="1:18" s="16" customFormat="1" x14ac:dyDescent="0.25">
      <c r="A4528"/>
      <c r="B4528" s="18"/>
      <c r="D4528"/>
      <c r="E4528"/>
      <c r="F4528"/>
      <c r="G4528"/>
      <c r="H4528"/>
      <c r="I4528"/>
      <c r="J4528"/>
      <c r="K4528"/>
      <c r="L4528"/>
      <c r="M4528"/>
      <c r="N4528"/>
      <c r="O4528"/>
      <c r="P4528"/>
      <c r="Q4528"/>
      <c r="R4528"/>
    </row>
    <row r="4529" spans="1:18" s="16" customFormat="1" x14ac:dyDescent="0.25">
      <c r="A4529"/>
      <c r="B4529" s="18"/>
      <c r="D4529"/>
      <c r="E4529"/>
      <c r="F4529"/>
      <c r="G4529"/>
      <c r="H4529"/>
      <c r="I4529"/>
      <c r="J4529"/>
      <c r="K4529"/>
      <c r="L4529"/>
      <c r="M4529"/>
      <c r="N4529"/>
      <c r="O4529"/>
      <c r="P4529"/>
      <c r="Q4529"/>
      <c r="R4529"/>
    </row>
    <row r="4530" spans="1:18" s="16" customFormat="1" x14ac:dyDescent="0.25">
      <c r="A4530"/>
      <c r="B4530" s="18"/>
      <c r="D4530"/>
      <c r="E4530"/>
      <c r="F4530"/>
      <c r="G4530"/>
      <c r="H4530"/>
      <c r="I4530"/>
      <c r="J4530"/>
      <c r="K4530"/>
      <c r="L4530"/>
      <c r="M4530"/>
      <c r="N4530"/>
      <c r="O4530"/>
      <c r="P4530"/>
      <c r="Q4530"/>
      <c r="R4530"/>
    </row>
    <row r="4531" spans="1:18" s="16" customFormat="1" x14ac:dyDescent="0.25">
      <c r="A4531"/>
      <c r="B4531" s="18"/>
      <c r="D4531"/>
      <c r="E4531"/>
      <c r="F4531"/>
      <c r="G4531"/>
      <c r="H4531"/>
      <c r="I4531"/>
      <c r="J4531"/>
      <c r="K4531"/>
      <c r="L4531"/>
      <c r="M4531"/>
      <c r="N4531"/>
      <c r="O4531"/>
      <c r="P4531"/>
      <c r="Q4531"/>
      <c r="R4531"/>
    </row>
    <row r="4532" spans="1:18" s="16" customFormat="1" x14ac:dyDescent="0.25">
      <c r="A4532"/>
      <c r="B4532" s="18"/>
      <c r="D4532"/>
      <c r="E4532"/>
      <c r="F4532"/>
      <c r="G4532"/>
      <c r="H4532"/>
      <c r="I4532"/>
      <c r="J4532"/>
      <c r="K4532"/>
      <c r="L4532"/>
      <c r="M4532"/>
      <c r="N4532"/>
      <c r="O4532"/>
      <c r="P4532"/>
      <c r="Q4532"/>
      <c r="R4532"/>
    </row>
    <row r="4533" spans="1:18" s="16" customFormat="1" x14ac:dyDescent="0.25">
      <c r="A4533"/>
      <c r="B4533" s="18"/>
      <c r="D4533"/>
      <c r="E4533"/>
      <c r="F4533"/>
      <c r="G4533"/>
      <c r="H4533"/>
      <c r="I4533"/>
      <c r="J4533"/>
      <c r="K4533"/>
      <c r="L4533"/>
      <c r="M4533"/>
      <c r="N4533"/>
      <c r="O4533"/>
      <c r="P4533"/>
      <c r="Q4533"/>
      <c r="R4533"/>
    </row>
    <row r="4534" spans="1:18" s="16" customFormat="1" x14ac:dyDescent="0.25">
      <c r="A4534"/>
      <c r="B4534" s="18"/>
      <c r="D4534"/>
      <c r="E4534"/>
      <c r="F4534"/>
      <c r="G4534"/>
      <c r="H4534"/>
      <c r="I4534"/>
      <c r="J4534"/>
      <c r="K4534"/>
      <c r="L4534"/>
      <c r="M4534"/>
      <c r="N4534"/>
      <c r="O4534"/>
      <c r="P4534"/>
      <c r="Q4534"/>
      <c r="R4534"/>
    </row>
    <row r="4535" spans="1:18" s="16" customFormat="1" x14ac:dyDescent="0.25">
      <c r="A4535"/>
      <c r="B4535" s="18"/>
      <c r="D4535"/>
      <c r="E4535"/>
      <c r="F4535"/>
      <c r="G4535"/>
      <c r="H4535"/>
      <c r="I4535"/>
      <c r="J4535"/>
      <c r="K4535"/>
      <c r="L4535"/>
      <c r="M4535"/>
      <c r="N4535"/>
      <c r="O4535"/>
      <c r="P4535"/>
      <c r="Q4535"/>
      <c r="R4535"/>
    </row>
    <row r="4536" spans="1:18" s="16" customFormat="1" x14ac:dyDescent="0.25">
      <c r="A4536"/>
      <c r="B4536" s="18"/>
      <c r="D4536"/>
      <c r="E4536"/>
      <c r="F4536"/>
      <c r="G4536"/>
      <c r="H4536"/>
      <c r="I4536"/>
      <c r="J4536"/>
      <c r="K4536"/>
      <c r="L4536"/>
      <c r="M4536"/>
      <c r="N4536"/>
      <c r="O4536"/>
      <c r="P4536"/>
      <c r="Q4536"/>
      <c r="R4536"/>
    </row>
    <row r="4537" spans="1:18" s="16" customFormat="1" x14ac:dyDescent="0.25">
      <c r="A4537"/>
      <c r="B4537" s="18"/>
      <c r="D4537"/>
      <c r="E4537"/>
      <c r="F4537"/>
      <c r="G4537"/>
      <c r="H4537"/>
      <c r="I4537"/>
      <c r="J4537"/>
      <c r="K4537"/>
      <c r="L4537"/>
      <c r="M4537"/>
      <c r="N4537"/>
      <c r="O4537"/>
      <c r="P4537"/>
      <c r="Q4537"/>
      <c r="R4537"/>
    </row>
    <row r="4538" spans="1:18" s="16" customFormat="1" x14ac:dyDescent="0.25">
      <c r="A4538"/>
      <c r="B4538" s="18"/>
      <c r="D4538"/>
      <c r="E4538"/>
      <c r="F4538"/>
      <c r="G4538"/>
      <c r="H4538"/>
      <c r="I4538"/>
      <c r="J4538"/>
      <c r="K4538"/>
      <c r="L4538"/>
      <c r="M4538"/>
      <c r="N4538"/>
      <c r="O4538"/>
      <c r="P4538"/>
      <c r="Q4538"/>
      <c r="R4538"/>
    </row>
    <row r="4539" spans="1:18" s="16" customFormat="1" x14ac:dyDescent="0.25">
      <c r="A4539"/>
      <c r="B4539" s="18"/>
      <c r="D4539"/>
      <c r="E4539"/>
      <c r="F4539"/>
      <c r="G4539"/>
      <c r="H4539"/>
      <c r="I4539"/>
      <c r="J4539"/>
      <c r="K4539"/>
      <c r="L4539"/>
      <c r="M4539"/>
      <c r="N4539"/>
      <c r="O4539"/>
      <c r="P4539"/>
      <c r="Q4539"/>
      <c r="R4539"/>
    </row>
    <row r="4540" spans="1:18" s="16" customFormat="1" x14ac:dyDescent="0.25">
      <c r="A4540"/>
      <c r="B4540" s="18"/>
      <c r="D4540"/>
      <c r="E4540"/>
      <c r="F4540"/>
      <c r="G4540"/>
      <c r="H4540"/>
      <c r="I4540"/>
      <c r="J4540"/>
      <c r="K4540"/>
      <c r="L4540"/>
      <c r="M4540"/>
      <c r="N4540"/>
      <c r="O4540"/>
      <c r="P4540"/>
      <c r="Q4540"/>
      <c r="R4540"/>
    </row>
    <row r="4541" spans="1:18" s="16" customFormat="1" x14ac:dyDescent="0.25">
      <c r="A4541"/>
      <c r="B4541" s="18"/>
      <c r="D4541"/>
      <c r="E4541"/>
      <c r="F4541"/>
      <c r="G4541"/>
      <c r="H4541"/>
      <c r="I4541"/>
      <c r="J4541"/>
      <c r="K4541"/>
      <c r="L4541"/>
      <c r="M4541"/>
      <c r="N4541"/>
      <c r="O4541"/>
      <c r="P4541"/>
      <c r="Q4541"/>
      <c r="R4541"/>
    </row>
    <row r="4542" spans="1:18" s="16" customFormat="1" x14ac:dyDescent="0.25">
      <c r="A4542"/>
      <c r="B4542" s="18"/>
      <c r="D4542"/>
      <c r="E4542"/>
      <c r="F4542"/>
      <c r="G4542"/>
      <c r="H4542"/>
      <c r="I4542"/>
      <c r="J4542"/>
      <c r="K4542"/>
      <c r="L4542"/>
      <c r="M4542"/>
      <c r="N4542"/>
      <c r="O4542"/>
      <c r="P4542"/>
      <c r="Q4542"/>
      <c r="R4542"/>
    </row>
    <row r="4543" spans="1:18" s="16" customFormat="1" x14ac:dyDescent="0.25">
      <c r="A4543"/>
      <c r="B4543" s="18"/>
      <c r="D4543"/>
      <c r="E4543"/>
      <c r="F4543"/>
      <c r="G4543"/>
      <c r="H4543"/>
      <c r="I4543"/>
      <c r="J4543"/>
      <c r="K4543"/>
      <c r="L4543"/>
      <c r="M4543"/>
      <c r="N4543"/>
      <c r="O4543"/>
      <c r="P4543"/>
      <c r="Q4543"/>
      <c r="R4543"/>
    </row>
    <row r="4544" spans="1:18" s="16" customFormat="1" x14ac:dyDescent="0.25">
      <c r="A4544"/>
      <c r="B4544" s="18"/>
      <c r="D4544"/>
      <c r="E4544"/>
      <c r="F4544"/>
      <c r="G4544"/>
      <c r="H4544"/>
      <c r="I4544"/>
      <c r="J4544"/>
      <c r="K4544"/>
      <c r="L4544"/>
      <c r="M4544"/>
      <c r="N4544"/>
      <c r="O4544"/>
      <c r="P4544"/>
      <c r="Q4544"/>
      <c r="R4544"/>
    </row>
    <row r="4545" spans="1:18" s="16" customFormat="1" x14ac:dyDescent="0.25">
      <c r="A4545"/>
      <c r="B4545" s="18"/>
      <c r="D4545"/>
      <c r="E4545"/>
      <c r="F4545"/>
      <c r="G4545"/>
      <c r="H4545"/>
      <c r="I4545"/>
      <c r="J4545"/>
      <c r="K4545"/>
      <c r="L4545"/>
      <c r="M4545"/>
      <c r="N4545"/>
      <c r="O4545"/>
      <c r="P4545"/>
      <c r="Q4545"/>
      <c r="R4545"/>
    </row>
    <row r="4546" spans="1:18" s="16" customFormat="1" x14ac:dyDescent="0.25">
      <c r="A4546"/>
      <c r="B4546" s="18"/>
      <c r="D4546"/>
      <c r="E4546"/>
      <c r="F4546"/>
      <c r="G4546"/>
      <c r="H4546"/>
      <c r="I4546"/>
      <c r="J4546"/>
      <c r="K4546"/>
      <c r="L4546"/>
      <c r="M4546"/>
      <c r="N4546"/>
      <c r="O4546"/>
      <c r="P4546"/>
      <c r="Q4546"/>
      <c r="R4546"/>
    </row>
    <row r="4547" spans="1:18" s="16" customFormat="1" x14ac:dyDescent="0.25">
      <c r="A4547"/>
      <c r="B4547" s="18"/>
      <c r="D4547"/>
      <c r="E4547"/>
      <c r="F4547"/>
      <c r="G4547"/>
      <c r="H4547"/>
      <c r="I4547"/>
      <c r="J4547"/>
      <c r="K4547"/>
      <c r="L4547"/>
      <c r="M4547"/>
      <c r="N4547"/>
      <c r="O4547"/>
      <c r="P4547"/>
      <c r="Q4547"/>
      <c r="R4547"/>
    </row>
    <row r="4548" spans="1:18" s="16" customFormat="1" x14ac:dyDescent="0.25">
      <c r="A4548"/>
      <c r="B4548" s="18"/>
      <c r="D4548"/>
      <c r="E4548"/>
      <c r="F4548"/>
      <c r="G4548"/>
      <c r="H4548"/>
      <c r="I4548"/>
      <c r="J4548"/>
      <c r="K4548"/>
      <c r="L4548"/>
      <c r="M4548"/>
      <c r="N4548"/>
      <c r="O4548"/>
      <c r="P4548"/>
      <c r="Q4548"/>
      <c r="R4548"/>
    </row>
    <row r="4549" spans="1:18" s="16" customFormat="1" x14ac:dyDescent="0.25">
      <c r="A4549"/>
      <c r="B4549" s="18"/>
      <c r="D4549"/>
      <c r="E4549"/>
      <c r="F4549"/>
      <c r="G4549"/>
      <c r="H4549"/>
      <c r="I4549"/>
      <c r="J4549"/>
      <c r="K4549"/>
      <c r="L4549"/>
      <c r="M4549"/>
      <c r="N4549"/>
      <c r="O4549"/>
      <c r="P4549"/>
      <c r="Q4549"/>
      <c r="R4549"/>
    </row>
    <row r="4550" spans="1:18" s="16" customFormat="1" x14ac:dyDescent="0.25">
      <c r="A4550"/>
      <c r="B4550" s="18"/>
      <c r="D4550"/>
      <c r="E4550"/>
      <c r="F4550"/>
      <c r="G4550"/>
      <c r="H4550"/>
      <c r="I4550"/>
      <c r="J4550"/>
      <c r="K4550"/>
      <c r="L4550"/>
      <c r="M4550"/>
      <c r="N4550"/>
      <c r="O4550"/>
      <c r="P4550"/>
      <c r="Q4550"/>
      <c r="R4550"/>
    </row>
    <row r="4551" spans="1:18" s="16" customFormat="1" x14ac:dyDescent="0.25">
      <c r="A4551"/>
      <c r="B4551" s="18"/>
      <c r="D4551"/>
      <c r="E4551"/>
      <c r="F4551"/>
      <c r="G4551"/>
      <c r="H4551"/>
      <c r="I4551"/>
      <c r="J4551"/>
      <c r="K4551"/>
      <c r="L4551"/>
      <c r="M4551"/>
      <c r="N4551"/>
      <c r="O4551"/>
      <c r="P4551"/>
      <c r="Q4551"/>
      <c r="R4551"/>
    </row>
    <row r="4552" spans="1:18" s="16" customFormat="1" x14ac:dyDescent="0.25">
      <c r="A4552"/>
      <c r="B4552" s="18"/>
      <c r="D4552"/>
      <c r="E4552"/>
      <c r="F4552"/>
      <c r="G4552"/>
      <c r="H4552"/>
      <c r="I4552"/>
      <c r="J4552"/>
      <c r="K4552"/>
      <c r="L4552"/>
      <c r="M4552"/>
      <c r="N4552"/>
      <c r="O4552"/>
      <c r="P4552"/>
      <c r="Q4552"/>
      <c r="R4552"/>
    </row>
    <row r="4553" spans="1:18" s="16" customFormat="1" x14ac:dyDescent="0.25">
      <c r="A4553"/>
      <c r="B4553" s="18"/>
      <c r="D4553"/>
      <c r="E4553"/>
      <c r="F4553"/>
      <c r="G4553"/>
      <c r="H4553"/>
      <c r="I4553"/>
      <c r="J4553"/>
      <c r="K4553"/>
      <c r="L4553"/>
      <c r="M4553"/>
      <c r="N4553"/>
      <c r="O4553"/>
      <c r="P4553"/>
      <c r="Q4553"/>
      <c r="R4553"/>
    </row>
    <row r="4554" spans="1:18" s="16" customFormat="1" x14ac:dyDescent="0.25">
      <c r="A4554"/>
      <c r="B4554" s="18"/>
      <c r="D4554"/>
      <c r="E4554"/>
      <c r="F4554"/>
      <c r="G4554"/>
      <c r="H4554"/>
      <c r="I4554"/>
      <c r="J4554"/>
      <c r="K4554"/>
      <c r="L4554"/>
      <c r="M4554"/>
      <c r="N4554"/>
      <c r="O4554"/>
      <c r="P4554"/>
      <c r="Q4554"/>
      <c r="R4554"/>
    </row>
    <row r="4555" spans="1:18" s="16" customFormat="1" x14ac:dyDescent="0.25">
      <c r="A4555"/>
      <c r="B4555" s="18"/>
      <c r="D4555"/>
      <c r="E4555"/>
      <c r="F4555"/>
      <c r="G4555"/>
      <c r="H4555"/>
      <c r="I4555"/>
      <c r="J4555"/>
      <c r="K4555"/>
      <c r="L4555"/>
      <c r="M4555"/>
      <c r="N4555"/>
      <c r="O4555"/>
      <c r="P4555"/>
      <c r="Q4555"/>
      <c r="R4555"/>
    </row>
    <row r="4556" spans="1:18" s="16" customFormat="1" x14ac:dyDescent="0.25">
      <c r="A4556"/>
      <c r="B4556" s="18"/>
      <c r="D4556"/>
      <c r="E4556"/>
      <c r="F4556"/>
      <c r="G4556"/>
      <c r="H4556"/>
      <c r="I4556"/>
      <c r="J4556"/>
      <c r="K4556"/>
      <c r="L4556"/>
      <c r="M4556"/>
      <c r="N4556"/>
      <c r="O4556"/>
      <c r="P4556"/>
      <c r="Q4556"/>
      <c r="R4556"/>
    </row>
    <row r="4557" spans="1:18" s="16" customFormat="1" x14ac:dyDescent="0.25">
      <c r="A4557"/>
      <c r="B4557" s="18"/>
      <c r="D4557"/>
      <c r="E4557"/>
      <c r="F4557"/>
      <c r="G4557"/>
      <c r="H4557"/>
      <c r="I4557"/>
      <c r="J4557"/>
      <c r="K4557"/>
      <c r="L4557"/>
      <c r="M4557"/>
      <c r="N4557"/>
      <c r="O4557"/>
      <c r="P4557"/>
      <c r="Q4557"/>
      <c r="R4557"/>
    </row>
    <row r="4558" spans="1:18" s="16" customFormat="1" x14ac:dyDescent="0.25">
      <c r="A4558"/>
      <c r="B4558" s="18"/>
      <c r="D4558"/>
      <c r="E4558"/>
      <c r="F4558"/>
      <c r="G4558"/>
      <c r="H4558"/>
      <c r="I4558"/>
      <c r="J4558"/>
      <c r="K4558"/>
      <c r="L4558"/>
      <c r="M4558"/>
      <c r="N4558"/>
      <c r="O4558"/>
      <c r="P4558"/>
      <c r="Q4558"/>
      <c r="R4558"/>
    </row>
    <row r="4559" spans="1:18" s="16" customFormat="1" x14ac:dyDescent="0.25">
      <c r="A4559"/>
      <c r="B4559" s="18"/>
      <c r="D4559"/>
      <c r="E4559"/>
      <c r="F4559"/>
      <c r="G4559"/>
      <c r="H4559"/>
      <c r="I4559"/>
      <c r="J4559"/>
      <c r="K4559"/>
      <c r="L4559"/>
      <c r="M4559"/>
      <c r="N4559"/>
      <c r="O4559"/>
      <c r="P4559"/>
      <c r="Q4559"/>
      <c r="R4559"/>
    </row>
    <row r="4560" spans="1:18" s="16" customFormat="1" x14ac:dyDescent="0.25">
      <c r="A4560"/>
      <c r="B4560" s="18"/>
      <c r="D4560"/>
      <c r="E4560"/>
      <c r="F4560"/>
      <c r="G4560"/>
      <c r="H4560"/>
      <c r="I4560"/>
      <c r="J4560"/>
      <c r="K4560"/>
      <c r="L4560"/>
      <c r="M4560"/>
      <c r="N4560"/>
      <c r="O4560"/>
      <c r="P4560"/>
      <c r="Q4560"/>
      <c r="R4560"/>
    </row>
    <row r="4561" spans="1:18" s="16" customFormat="1" x14ac:dyDescent="0.25">
      <c r="A4561"/>
      <c r="B4561" s="18"/>
      <c r="D4561"/>
      <c r="E4561"/>
      <c r="F4561"/>
      <c r="G4561"/>
      <c r="H4561"/>
      <c r="I4561"/>
      <c r="J4561"/>
      <c r="K4561"/>
      <c r="L4561"/>
      <c r="M4561"/>
      <c r="N4561"/>
      <c r="O4561"/>
      <c r="P4561"/>
      <c r="Q4561"/>
      <c r="R4561"/>
    </row>
    <row r="4562" spans="1:18" s="16" customFormat="1" x14ac:dyDescent="0.25">
      <c r="A4562"/>
      <c r="B4562" s="17"/>
      <c r="D4562"/>
      <c r="E4562"/>
      <c r="F4562"/>
      <c r="G4562"/>
      <c r="H4562"/>
      <c r="I4562"/>
      <c r="J4562"/>
      <c r="K4562"/>
      <c r="L4562"/>
      <c r="M4562"/>
      <c r="N4562"/>
      <c r="O4562"/>
      <c r="P4562"/>
      <c r="Q4562"/>
      <c r="R4562"/>
    </row>
    <row r="4563" spans="1:18" s="16" customFormat="1" x14ac:dyDescent="0.25">
      <c r="A4563"/>
      <c r="B4563" s="18"/>
      <c r="D4563"/>
      <c r="E4563"/>
      <c r="F4563"/>
      <c r="G4563"/>
      <c r="H4563"/>
      <c r="I4563"/>
      <c r="J4563"/>
      <c r="K4563"/>
      <c r="L4563"/>
      <c r="M4563"/>
      <c r="N4563"/>
      <c r="O4563"/>
      <c r="P4563"/>
      <c r="Q4563"/>
      <c r="R4563"/>
    </row>
    <row r="4564" spans="1:18" s="16" customFormat="1" x14ac:dyDescent="0.25">
      <c r="A4564"/>
      <c r="B4564" s="18"/>
      <c r="D4564"/>
      <c r="E4564"/>
      <c r="F4564"/>
      <c r="G4564"/>
      <c r="H4564"/>
      <c r="I4564"/>
      <c r="J4564"/>
      <c r="K4564"/>
      <c r="L4564"/>
      <c r="M4564"/>
      <c r="N4564"/>
      <c r="O4564"/>
      <c r="P4564"/>
      <c r="Q4564"/>
      <c r="R4564"/>
    </row>
    <row r="4565" spans="1:18" s="16" customFormat="1" x14ac:dyDescent="0.25">
      <c r="A4565"/>
      <c r="B4565" s="18"/>
      <c r="D4565"/>
      <c r="E4565"/>
      <c r="F4565"/>
      <c r="G4565"/>
      <c r="H4565"/>
      <c r="I4565"/>
      <c r="J4565"/>
      <c r="K4565"/>
      <c r="L4565"/>
      <c r="M4565"/>
      <c r="N4565"/>
      <c r="O4565"/>
      <c r="P4565"/>
      <c r="Q4565"/>
      <c r="R4565"/>
    </row>
    <row r="4566" spans="1:18" s="16" customFormat="1" x14ac:dyDescent="0.25">
      <c r="A4566"/>
      <c r="B4566" s="18"/>
      <c r="D4566"/>
      <c r="E4566"/>
      <c r="F4566"/>
      <c r="G4566"/>
      <c r="H4566"/>
      <c r="I4566"/>
      <c r="J4566"/>
      <c r="K4566"/>
      <c r="L4566"/>
      <c r="M4566"/>
      <c r="N4566"/>
      <c r="O4566"/>
      <c r="P4566"/>
      <c r="Q4566"/>
      <c r="R4566"/>
    </row>
    <row r="4567" spans="1:18" s="16" customFormat="1" x14ac:dyDescent="0.25">
      <c r="A4567"/>
      <c r="B4567" s="18"/>
      <c r="D4567"/>
      <c r="E4567"/>
      <c r="F4567"/>
      <c r="G4567"/>
      <c r="H4567"/>
      <c r="I4567"/>
      <c r="J4567"/>
      <c r="K4567"/>
      <c r="L4567"/>
      <c r="M4567"/>
      <c r="N4567"/>
      <c r="O4567"/>
      <c r="P4567"/>
      <c r="Q4567"/>
      <c r="R4567"/>
    </row>
    <row r="4568" spans="1:18" s="16" customFormat="1" x14ac:dyDescent="0.25">
      <c r="A4568"/>
      <c r="B4568" s="18"/>
      <c r="D4568"/>
      <c r="E4568"/>
      <c r="F4568"/>
      <c r="G4568"/>
      <c r="H4568"/>
      <c r="I4568"/>
      <c r="J4568"/>
      <c r="K4568"/>
      <c r="L4568"/>
      <c r="M4568"/>
      <c r="N4568"/>
      <c r="O4568"/>
      <c r="P4568"/>
      <c r="Q4568"/>
      <c r="R4568"/>
    </row>
    <row r="4569" spans="1:18" s="16" customFormat="1" x14ac:dyDescent="0.25">
      <c r="A4569"/>
      <c r="B4569" s="18"/>
      <c r="D4569"/>
      <c r="E4569"/>
      <c r="F4569"/>
      <c r="G4569"/>
      <c r="H4569"/>
      <c r="I4569"/>
      <c r="J4569"/>
      <c r="K4569"/>
      <c r="L4569"/>
      <c r="M4569"/>
      <c r="N4569"/>
      <c r="O4569"/>
      <c r="P4569"/>
      <c r="Q4569"/>
      <c r="R4569"/>
    </row>
    <row r="4570" spans="1:18" s="16" customFormat="1" x14ac:dyDescent="0.25">
      <c r="A4570"/>
      <c r="B4570" s="18"/>
      <c r="D4570"/>
      <c r="E4570"/>
      <c r="F4570"/>
      <c r="G4570"/>
      <c r="H4570"/>
      <c r="I4570"/>
      <c r="J4570"/>
      <c r="K4570"/>
      <c r="L4570"/>
      <c r="M4570"/>
      <c r="N4570"/>
      <c r="O4570"/>
      <c r="P4570"/>
      <c r="Q4570"/>
      <c r="R4570"/>
    </row>
    <row r="4571" spans="1:18" s="16" customFormat="1" x14ac:dyDescent="0.25">
      <c r="A4571"/>
      <c r="B4571" s="18"/>
      <c r="D4571"/>
      <c r="E4571"/>
      <c r="F4571"/>
      <c r="G4571"/>
      <c r="H4571"/>
      <c r="I4571"/>
      <c r="J4571"/>
      <c r="K4571"/>
      <c r="L4571"/>
      <c r="M4571"/>
      <c r="N4571"/>
      <c r="O4571"/>
      <c r="P4571"/>
      <c r="Q4571"/>
      <c r="R4571"/>
    </row>
    <row r="4572" spans="1:18" s="16" customFormat="1" x14ac:dyDescent="0.25">
      <c r="A4572"/>
      <c r="B4572" s="18"/>
      <c r="D4572"/>
      <c r="E4572"/>
      <c r="F4572"/>
      <c r="G4572"/>
      <c r="H4572"/>
      <c r="I4572"/>
      <c r="J4572"/>
      <c r="K4572"/>
      <c r="L4572"/>
      <c r="M4572"/>
      <c r="N4572"/>
      <c r="O4572"/>
      <c r="P4572"/>
      <c r="Q4572"/>
      <c r="R4572"/>
    </row>
    <row r="4573" spans="1:18" s="16" customFormat="1" x14ac:dyDescent="0.25">
      <c r="A4573"/>
      <c r="B4573" s="18"/>
      <c r="D4573"/>
      <c r="E4573"/>
      <c r="F4573"/>
      <c r="G4573"/>
      <c r="H4573"/>
      <c r="I4573"/>
      <c r="J4573"/>
      <c r="K4573"/>
      <c r="L4573"/>
      <c r="M4573"/>
      <c r="N4573"/>
      <c r="O4573"/>
      <c r="P4573"/>
      <c r="Q4573"/>
      <c r="R4573"/>
    </row>
    <row r="4574" spans="1:18" s="16" customFormat="1" x14ac:dyDescent="0.25">
      <c r="A4574"/>
      <c r="B4574" s="18"/>
      <c r="D4574"/>
      <c r="E4574"/>
      <c r="F4574"/>
      <c r="G4574"/>
      <c r="H4574"/>
      <c r="I4574"/>
      <c r="J4574"/>
      <c r="K4574"/>
      <c r="L4574"/>
      <c r="M4574"/>
      <c r="N4574"/>
      <c r="O4574"/>
      <c r="P4574"/>
      <c r="Q4574"/>
      <c r="R4574"/>
    </row>
    <row r="4575" spans="1:18" s="16" customFormat="1" x14ac:dyDescent="0.25">
      <c r="A4575"/>
      <c r="B4575" s="18"/>
      <c r="D4575"/>
      <c r="E4575"/>
      <c r="F4575"/>
      <c r="G4575"/>
      <c r="H4575"/>
      <c r="I4575"/>
      <c r="J4575"/>
      <c r="K4575"/>
      <c r="L4575"/>
      <c r="M4575"/>
      <c r="N4575"/>
      <c r="O4575"/>
      <c r="P4575"/>
      <c r="Q4575"/>
      <c r="R4575"/>
    </row>
    <row r="4576" spans="1:18" s="16" customFormat="1" x14ac:dyDescent="0.25">
      <c r="A4576"/>
      <c r="B4576" s="18"/>
      <c r="D4576"/>
      <c r="E4576"/>
      <c r="F4576"/>
      <c r="G4576"/>
      <c r="H4576"/>
      <c r="I4576"/>
      <c r="J4576"/>
      <c r="K4576"/>
      <c r="L4576"/>
      <c r="M4576"/>
      <c r="N4576"/>
      <c r="O4576"/>
      <c r="P4576"/>
      <c r="Q4576"/>
      <c r="R4576"/>
    </row>
    <row r="4577" spans="1:18" s="16" customFormat="1" x14ac:dyDescent="0.25">
      <c r="A4577"/>
      <c r="B4577" s="18"/>
      <c r="D4577"/>
      <c r="E4577"/>
      <c r="F4577"/>
      <c r="G4577"/>
      <c r="H4577"/>
      <c r="I4577"/>
      <c r="J4577"/>
      <c r="K4577"/>
      <c r="L4577"/>
      <c r="M4577"/>
      <c r="N4577"/>
      <c r="O4577"/>
      <c r="P4577"/>
      <c r="Q4577"/>
      <c r="R4577"/>
    </row>
    <row r="4578" spans="1:18" s="16" customFormat="1" x14ac:dyDescent="0.25">
      <c r="A4578"/>
      <c r="B4578" s="18"/>
      <c r="D4578"/>
      <c r="E4578"/>
      <c r="F4578"/>
      <c r="G4578"/>
      <c r="H4578"/>
      <c r="I4578"/>
      <c r="J4578"/>
      <c r="K4578"/>
      <c r="L4578"/>
      <c r="M4578"/>
      <c r="N4578"/>
      <c r="O4578"/>
      <c r="P4578"/>
      <c r="Q4578"/>
      <c r="R4578"/>
    </row>
    <row r="4579" spans="1:18" s="16" customFormat="1" x14ac:dyDescent="0.25">
      <c r="A4579"/>
      <c r="B4579" s="18"/>
      <c r="D4579"/>
      <c r="E4579"/>
      <c r="F4579"/>
      <c r="G4579"/>
      <c r="H4579"/>
      <c r="I4579"/>
      <c r="J4579"/>
      <c r="K4579"/>
      <c r="L4579"/>
      <c r="M4579"/>
      <c r="N4579"/>
      <c r="O4579"/>
      <c r="P4579"/>
      <c r="Q4579"/>
      <c r="R4579"/>
    </row>
    <row r="4580" spans="1:18" s="16" customFormat="1" x14ac:dyDescent="0.25">
      <c r="A4580"/>
      <c r="B4580" s="18"/>
      <c r="D4580"/>
      <c r="E4580"/>
      <c r="F4580"/>
      <c r="G4580"/>
      <c r="H4580"/>
      <c r="I4580"/>
      <c r="J4580"/>
      <c r="K4580"/>
      <c r="L4580"/>
      <c r="M4580"/>
      <c r="N4580"/>
      <c r="O4580"/>
      <c r="P4580"/>
      <c r="Q4580"/>
      <c r="R4580"/>
    </row>
    <row r="4581" spans="1:18" s="16" customFormat="1" x14ac:dyDescent="0.25">
      <c r="A4581"/>
      <c r="B4581" s="18"/>
      <c r="D4581"/>
      <c r="E4581"/>
      <c r="F4581"/>
      <c r="G4581"/>
      <c r="H4581"/>
      <c r="I4581"/>
      <c r="J4581"/>
      <c r="K4581"/>
      <c r="L4581"/>
      <c r="M4581"/>
      <c r="N4581"/>
      <c r="O4581"/>
      <c r="P4581"/>
      <c r="Q4581"/>
      <c r="R4581"/>
    </row>
    <row r="4582" spans="1:18" s="16" customFormat="1" x14ac:dyDescent="0.25">
      <c r="A4582"/>
      <c r="B4582" s="18"/>
      <c r="D4582"/>
      <c r="E4582"/>
      <c r="F4582"/>
      <c r="G4582"/>
      <c r="H4582"/>
      <c r="I4582"/>
      <c r="J4582"/>
      <c r="K4582"/>
      <c r="L4582"/>
      <c r="M4582"/>
      <c r="N4582"/>
      <c r="O4582"/>
      <c r="P4582"/>
      <c r="Q4582"/>
      <c r="R4582"/>
    </row>
    <row r="4583" spans="1:18" s="16" customFormat="1" x14ac:dyDescent="0.25">
      <c r="A4583"/>
      <c r="B4583" s="18"/>
      <c r="D4583"/>
      <c r="E4583"/>
      <c r="F4583"/>
      <c r="G4583"/>
      <c r="H4583"/>
      <c r="I4583"/>
      <c r="J4583"/>
      <c r="K4583"/>
      <c r="L4583"/>
      <c r="M4583"/>
      <c r="N4583"/>
      <c r="O4583"/>
      <c r="P4583"/>
      <c r="Q4583"/>
      <c r="R4583"/>
    </row>
    <row r="4584" spans="1:18" s="16" customFormat="1" x14ac:dyDescent="0.25">
      <c r="A4584"/>
      <c r="B4584" s="18"/>
      <c r="D4584"/>
      <c r="E4584"/>
      <c r="F4584"/>
      <c r="G4584"/>
      <c r="H4584"/>
      <c r="I4584"/>
      <c r="J4584"/>
      <c r="K4584"/>
      <c r="L4584"/>
      <c r="M4584"/>
      <c r="N4584"/>
      <c r="O4584"/>
      <c r="P4584"/>
      <c r="Q4584"/>
      <c r="R4584"/>
    </row>
    <row r="4585" spans="1:18" s="16" customFormat="1" x14ac:dyDescent="0.25">
      <c r="A4585"/>
      <c r="B4585" s="18"/>
      <c r="D4585"/>
      <c r="E4585"/>
      <c r="F4585"/>
      <c r="G4585"/>
      <c r="H4585"/>
      <c r="I4585"/>
      <c r="J4585"/>
      <c r="K4585"/>
      <c r="L4585"/>
      <c r="M4585"/>
      <c r="N4585"/>
      <c r="O4585"/>
      <c r="P4585"/>
      <c r="Q4585"/>
      <c r="R4585"/>
    </row>
    <row r="4586" spans="1:18" s="16" customFormat="1" x14ac:dyDescent="0.25">
      <c r="A4586"/>
      <c r="B4586" s="18"/>
      <c r="D4586"/>
      <c r="E4586"/>
      <c r="F4586"/>
      <c r="G4586"/>
      <c r="H4586"/>
      <c r="I4586"/>
      <c r="J4586"/>
      <c r="K4586"/>
      <c r="L4586"/>
      <c r="M4586"/>
      <c r="N4586"/>
      <c r="O4586"/>
      <c r="P4586"/>
      <c r="Q4586"/>
      <c r="R4586"/>
    </row>
    <row r="4587" spans="1:18" s="16" customFormat="1" x14ac:dyDescent="0.25">
      <c r="A4587"/>
      <c r="B4587" s="18"/>
      <c r="D4587"/>
      <c r="E4587"/>
      <c r="F4587"/>
      <c r="G4587"/>
      <c r="H4587"/>
      <c r="I4587"/>
      <c r="J4587"/>
      <c r="K4587"/>
      <c r="L4587"/>
      <c r="M4587"/>
      <c r="N4587"/>
      <c r="O4587"/>
      <c r="P4587"/>
      <c r="Q4587"/>
      <c r="R4587"/>
    </row>
    <row r="4588" spans="1:18" s="16" customFormat="1" x14ac:dyDescent="0.25">
      <c r="A4588"/>
      <c r="B4588" s="18"/>
      <c r="D4588"/>
      <c r="E4588"/>
      <c r="F4588"/>
      <c r="G4588"/>
      <c r="H4588"/>
      <c r="I4588"/>
      <c r="J4588"/>
      <c r="K4588"/>
      <c r="L4588"/>
      <c r="M4588"/>
      <c r="N4588"/>
      <c r="O4588"/>
      <c r="P4588"/>
      <c r="Q4588"/>
      <c r="R4588"/>
    </row>
    <row r="4589" spans="1:18" s="16" customFormat="1" x14ac:dyDescent="0.25">
      <c r="A4589"/>
      <c r="B4589" s="18"/>
      <c r="D4589"/>
      <c r="E4589"/>
      <c r="F4589"/>
      <c r="G4589"/>
      <c r="H4589"/>
      <c r="I4589"/>
      <c r="J4589"/>
      <c r="K4589"/>
      <c r="L4589"/>
      <c r="M4589"/>
      <c r="N4589"/>
      <c r="O4589"/>
      <c r="P4589"/>
      <c r="Q4589"/>
      <c r="R4589"/>
    </row>
    <row r="4590" spans="1:18" s="16" customFormat="1" x14ac:dyDescent="0.25">
      <c r="A4590"/>
      <c r="B4590" s="18"/>
      <c r="D4590"/>
      <c r="E4590"/>
      <c r="F4590"/>
      <c r="G4590"/>
      <c r="H4590"/>
      <c r="I4590"/>
      <c r="J4590"/>
      <c r="K4590"/>
      <c r="L4590"/>
      <c r="M4590"/>
      <c r="N4590"/>
      <c r="O4590"/>
      <c r="P4590"/>
      <c r="Q4590"/>
      <c r="R4590"/>
    </row>
    <row r="4591" spans="1:18" s="16" customFormat="1" x14ac:dyDescent="0.25">
      <c r="A4591"/>
      <c r="B4591" s="18"/>
      <c r="D4591"/>
      <c r="E4591"/>
      <c r="F4591"/>
      <c r="G4591"/>
      <c r="H4591"/>
      <c r="I4591"/>
      <c r="J4591"/>
      <c r="K4591"/>
      <c r="L4591"/>
      <c r="M4591"/>
      <c r="N4591"/>
      <c r="O4591"/>
      <c r="P4591"/>
      <c r="Q4591"/>
      <c r="R4591"/>
    </row>
    <row r="4592" spans="1:18" s="16" customFormat="1" x14ac:dyDescent="0.25">
      <c r="A4592"/>
      <c r="B4592" s="18"/>
      <c r="D4592"/>
      <c r="E4592"/>
      <c r="F4592"/>
      <c r="G4592"/>
      <c r="H4592"/>
      <c r="I4592"/>
      <c r="J4592"/>
      <c r="K4592"/>
      <c r="L4592"/>
      <c r="M4592"/>
      <c r="N4592"/>
      <c r="O4592"/>
      <c r="P4592"/>
      <c r="Q4592"/>
      <c r="R4592"/>
    </row>
    <row r="4593" spans="1:18" s="16" customFormat="1" x14ac:dyDescent="0.25">
      <c r="A4593"/>
      <c r="B4593" s="18"/>
      <c r="D4593"/>
      <c r="E4593"/>
      <c r="F4593"/>
      <c r="G4593"/>
      <c r="H4593"/>
      <c r="I4593"/>
      <c r="J4593"/>
      <c r="K4593"/>
      <c r="L4593"/>
      <c r="M4593"/>
      <c r="N4593"/>
      <c r="O4593"/>
      <c r="P4593"/>
      <c r="Q4593"/>
      <c r="R4593"/>
    </row>
    <row r="4594" spans="1:18" s="16" customFormat="1" x14ac:dyDescent="0.25">
      <c r="A4594"/>
      <c r="B4594" s="18"/>
      <c r="D4594"/>
      <c r="E4594"/>
      <c r="F4594"/>
      <c r="G4594"/>
      <c r="H4594"/>
      <c r="I4594"/>
      <c r="J4594"/>
      <c r="K4594"/>
      <c r="L4594"/>
      <c r="M4594"/>
      <c r="N4594"/>
      <c r="O4594"/>
      <c r="P4594"/>
      <c r="Q4594"/>
      <c r="R4594"/>
    </row>
    <row r="4595" spans="1:18" s="16" customFormat="1" x14ac:dyDescent="0.25">
      <c r="A4595"/>
      <c r="B4595" s="18"/>
      <c r="D4595"/>
      <c r="E4595"/>
      <c r="F4595"/>
      <c r="G4595"/>
      <c r="H4595"/>
      <c r="I4595"/>
      <c r="J4595"/>
      <c r="K4595"/>
      <c r="L4595"/>
      <c r="M4595"/>
      <c r="N4595"/>
      <c r="O4595"/>
      <c r="P4595"/>
      <c r="Q4595"/>
      <c r="R4595"/>
    </row>
    <row r="4596" spans="1:18" s="16" customFormat="1" x14ac:dyDescent="0.25">
      <c r="A4596"/>
      <c r="B4596" s="18"/>
      <c r="D4596"/>
      <c r="E4596"/>
      <c r="F4596"/>
      <c r="G4596"/>
      <c r="H4596"/>
      <c r="I4596"/>
      <c r="J4596"/>
      <c r="K4596"/>
      <c r="L4596"/>
      <c r="M4596"/>
      <c r="N4596"/>
      <c r="O4596"/>
      <c r="P4596"/>
      <c r="Q4596"/>
      <c r="R4596"/>
    </row>
    <row r="4597" spans="1:18" s="16" customFormat="1" x14ac:dyDescent="0.25">
      <c r="A4597"/>
      <c r="B4597" s="18"/>
      <c r="D4597"/>
      <c r="E4597"/>
      <c r="F4597"/>
      <c r="G4597"/>
      <c r="H4597"/>
      <c r="I4597"/>
      <c r="J4597"/>
      <c r="K4597"/>
      <c r="L4597"/>
      <c r="M4597"/>
      <c r="N4597"/>
      <c r="O4597"/>
      <c r="P4597"/>
      <c r="Q4597"/>
      <c r="R4597"/>
    </row>
    <row r="4598" spans="1:18" s="16" customFormat="1" x14ac:dyDescent="0.25">
      <c r="A4598"/>
      <c r="B4598" s="18"/>
      <c r="D4598"/>
      <c r="E4598"/>
      <c r="F4598"/>
      <c r="G4598"/>
      <c r="H4598"/>
      <c r="I4598"/>
      <c r="J4598"/>
      <c r="K4598"/>
      <c r="L4598"/>
      <c r="M4598"/>
      <c r="N4598"/>
      <c r="O4598"/>
      <c r="P4598"/>
      <c r="Q4598"/>
      <c r="R4598"/>
    </row>
    <row r="4599" spans="1:18" s="16" customFormat="1" x14ac:dyDescent="0.25">
      <c r="A4599"/>
      <c r="B4599" s="18"/>
      <c r="D4599"/>
      <c r="E4599"/>
      <c r="F4599"/>
      <c r="G4599"/>
      <c r="H4599"/>
      <c r="I4599"/>
      <c r="J4599"/>
      <c r="K4599"/>
      <c r="L4599"/>
      <c r="M4599"/>
      <c r="N4599"/>
      <c r="O4599"/>
      <c r="P4599"/>
      <c r="Q4599"/>
      <c r="R4599"/>
    </row>
    <row r="4600" spans="1:18" s="16" customFormat="1" x14ac:dyDescent="0.25">
      <c r="A4600"/>
      <c r="B4600" s="18"/>
      <c r="D4600"/>
      <c r="E4600"/>
      <c r="F4600"/>
      <c r="G4600"/>
      <c r="H4600"/>
      <c r="I4600"/>
      <c r="J4600"/>
      <c r="K4600"/>
      <c r="L4600"/>
      <c r="M4600"/>
      <c r="N4600"/>
      <c r="O4600"/>
      <c r="P4600"/>
      <c r="Q4600"/>
      <c r="R4600"/>
    </row>
    <row r="4601" spans="1:18" s="16" customFormat="1" x14ac:dyDescent="0.25">
      <c r="A4601"/>
      <c r="B4601" s="18"/>
      <c r="D4601"/>
      <c r="E4601"/>
      <c r="F4601"/>
      <c r="G4601"/>
      <c r="H4601"/>
      <c r="I4601"/>
      <c r="J4601"/>
      <c r="K4601"/>
      <c r="L4601"/>
      <c r="M4601"/>
      <c r="N4601"/>
      <c r="O4601"/>
      <c r="P4601"/>
      <c r="Q4601"/>
      <c r="R4601"/>
    </row>
    <row r="4602" spans="1:18" s="16" customFormat="1" x14ac:dyDescent="0.25">
      <c r="A4602"/>
      <c r="B4602" s="18"/>
      <c r="D4602"/>
      <c r="E4602"/>
      <c r="F4602"/>
      <c r="G4602"/>
      <c r="H4602"/>
      <c r="I4602"/>
      <c r="J4602"/>
      <c r="K4602"/>
      <c r="L4602"/>
      <c r="M4602"/>
      <c r="N4602"/>
      <c r="O4602"/>
      <c r="P4602"/>
      <c r="Q4602"/>
      <c r="R4602"/>
    </row>
    <row r="4603" spans="1:18" s="16" customFormat="1" x14ac:dyDescent="0.25">
      <c r="A4603"/>
      <c r="B4603" s="18"/>
      <c r="D4603"/>
      <c r="E4603"/>
      <c r="F4603"/>
      <c r="G4603"/>
      <c r="H4603"/>
      <c r="I4603"/>
      <c r="J4603"/>
      <c r="K4603"/>
      <c r="L4603"/>
      <c r="M4603"/>
      <c r="N4603"/>
      <c r="O4603"/>
      <c r="P4603"/>
      <c r="Q4603"/>
      <c r="R4603"/>
    </row>
    <row r="4604" spans="1:18" s="16" customFormat="1" x14ac:dyDescent="0.25">
      <c r="A4604"/>
      <c r="B4604" s="18"/>
      <c r="D4604"/>
      <c r="E4604"/>
      <c r="F4604"/>
      <c r="G4604"/>
      <c r="H4604"/>
      <c r="I4604"/>
      <c r="J4604"/>
      <c r="K4604"/>
      <c r="L4604"/>
      <c r="M4604"/>
      <c r="N4604"/>
      <c r="O4604"/>
      <c r="P4604"/>
      <c r="Q4604"/>
      <c r="R4604"/>
    </row>
    <row r="4605" spans="1:18" s="16" customFormat="1" x14ac:dyDescent="0.25">
      <c r="A4605"/>
      <c r="B4605" s="18"/>
      <c r="D4605"/>
      <c r="E4605"/>
      <c r="F4605"/>
      <c r="G4605"/>
      <c r="H4605"/>
      <c r="I4605"/>
      <c r="J4605"/>
      <c r="K4605"/>
      <c r="L4605"/>
      <c r="M4605"/>
      <c r="N4605"/>
      <c r="O4605"/>
      <c r="P4605"/>
      <c r="Q4605"/>
      <c r="R4605"/>
    </row>
    <row r="4606" spans="1:18" s="16" customFormat="1" x14ac:dyDescent="0.25">
      <c r="A4606"/>
      <c r="B4606" s="18"/>
      <c r="D4606"/>
      <c r="E4606"/>
      <c r="F4606"/>
      <c r="G4606"/>
      <c r="H4606"/>
      <c r="I4606"/>
      <c r="J4606"/>
      <c r="K4606"/>
      <c r="L4606"/>
      <c r="M4606"/>
      <c r="N4606"/>
      <c r="O4606"/>
      <c r="P4606"/>
      <c r="Q4606"/>
      <c r="R4606"/>
    </row>
    <row r="4607" spans="1:18" s="16" customFormat="1" x14ac:dyDescent="0.25">
      <c r="A4607"/>
      <c r="B4607" s="18"/>
      <c r="D4607"/>
      <c r="E4607"/>
      <c r="F4607"/>
      <c r="G4607"/>
      <c r="H4607"/>
      <c r="I4607"/>
      <c r="J4607"/>
      <c r="K4607"/>
      <c r="L4607"/>
      <c r="M4607"/>
      <c r="N4607"/>
      <c r="O4607"/>
      <c r="P4607"/>
      <c r="Q4607"/>
      <c r="R4607"/>
    </row>
    <row r="4608" spans="1:18" s="16" customFormat="1" x14ac:dyDescent="0.25">
      <c r="A4608"/>
      <c r="B4608" s="18"/>
      <c r="D4608"/>
      <c r="E4608"/>
      <c r="F4608"/>
      <c r="G4608"/>
      <c r="H4608"/>
      <c r="I4608"/>
      <c r="J4608"/>
      <c r="K4608"/>
      <c r="L4608"/>
      <c r="M4608"/>
      <c r="N4608"/>
      <c r="O4608"/>
      <c r="P4608"/>
      <c r="Q4608"/>
      <c r="R4608"/>
    </row>
    <row r="4609" spans="1:18" s="16" customFormat="1" x14ac:dyDescent="0.25">
      <c r="A4609"/>
      <c r="B4609" s="18"/>
      <c r="D4609"/>
      <c r="E4609"/>
      <c r="F4609"/>
      <c r="G4609"/>
      <c r="H4609"/>
      <c r="I4609"/>
      <c r="J4609"/>
      <c r="K4609"/>
      <c r="L4609"/>
      <c r="M4609"/>
      <c r="N4609"/>
      <c r="O4609"/>
      <c r="P4609"/>
      <c r="Q4609"/>
      <c r="R4609"/>
    </row>
    <row r="4610" spans="1:18" s="16" customFormat="1" x14ac:dyDescent="0.25">
      <c r="A4610"/>
      <c r="B4610" s="18"/>
      <c r="D4610"/>
      <c r="E4610"/>
      <c r="F4610"/>
      <c r="G4610"/>
      <c r="H4610"/>
      <c r="I4610"/>
      <c r="J4610"/>
      <c r="K4610"/>
      <c r="L4610"/>
      <c r="M4610"/>
      <c r="N4610"/>
      <c r="O4610"/>
      <c r="P4610"/>
      <c r="Q4610"/>
      <c r="R4610"/>
    </row>
    <row r="4611" spans="1:18" s="16" customFormat="1" x14ac:dyDescent="0.25">
      <c r="A4611"/>
      <c r="B4611" s="18"/>
      <c r="D4611"/>
      <c r="E4611"/>
      <c r="F4611"/>
      <c r="G4611"/>
      <c r="H4611"/>
      <c r="I4611"/>
      <c r="J4611"/>
      <c r="K4611"/>
      <c r="L4611"/>
      <c r="M4611"/>
      <c r="N4611"/>
      <c r="O4611"/>
      <c r="P4611"/>
      <c r="Q4611"/>
      <c r="R4611"/>
    </row>
    <row r="4612" spans="1:18" s="16" customFormat="1" x14ac:dyDescent="0.25">
      <c r="A4612"/>
      <c r="B4612" s="17"/>
      <c r="D4612"/>
      <c r="E4612"/>
      <c r="F4612"/>
      <c r="G4612"/>
      <c r="H4612"/>
      <c r="I4612"/>
      <c r="J4612"/>
      <c r="K4612"/>
      <c r="L4612"/>
      <c r="M4612"/>
      <c r="N4612"/>
      <c r="O4612"/>
      <c r="P4612"/>
      <c r="Q4612"/>
      <c r="R4612"/>
    </row>
    <row r="4613" spans="1:18" s="16" customFormat="1" x14ac:dyDescent="0.25">
      <c r="A4613"/>
      <c r="B4613" s="18"/>
      <c r="D4613"/>
      <c r="E4613"/>
      <c r="F4613"/>
      <c r="G4613"/>
      <c r="H4613"/>
      <c r="I4613"/>
      <c r="J4613"/>
      <c r="K4613"/>
      <c r="L4613"/>
      <c r="M4613"/>
      <c r="N4613"/>
      <c r="O4613"/>
      <c r="P4613"/>
      <c r="Q4613"/>
      <c r="R4613"/>
    </row>
    <row r="4614" spans="1:18" s="16" customFormat="1" x14ac:dyDescent="0.25">
      <c r="A4614"/>
      <c r="B4614" s="18"/>
      <c r="D4614"/>
      <c r="E4614"/>
      <c r="F4614"/>
      <c r="G4614"/>
      <c r="H4614"/>
      <c r="I4614"/>
      <c r="J4614"/>
      <c r="K4614"/>
      <c r="L4614"/>
      <c r="M4614"/>
      <c r="N4614"/>
      <c r="O4614"/>
      <c r="P4614"/>
      <c r="Q4614"/>
      <c r="R4614"/>
    </row>
    <row r="4615" spans="1:18" s="16" customFormat="1" x14ac:dyDescent="0.25">
      <c r="A4615"/>
      <c r="B4615" s="18"/>
      <c r="D4615"/>
      <c r="E4615"/>
      <c r="F4615"/>
      <c r="G4615"/>
      <c r="H4615"/>
      <c r="I4615"/>
      <c r="J4615"/>
      <c r="K4615"/>
      <c r="L4615"/>
      <c r="M4615"/>
      <c r="N4615"/>
      <c r="O4615"/>
      <c r="P4615"/>
      <c r="Q4615"/>
      <c r="R4615"/>
    </row>
    <row r="4616" spans="1:18" s="16" customFormat="1" x14ac:dyDescent="0.25">
      <c r="A4616"/>
      <c r="B4616" s="18"/>
      <c r="D4616"/>
      <c r="E4616"/>
      <c r="F4616"/>
      <c r="G4616"/>
      <c r="H4616"/>
      <c r="I4616"/>
      <c r="J4616"/>
      <c r="K4616"/>
      <c r="L4616"/>
      <c r="M4616"/>
      <c r="N4616"/>
      <c r="O4616"/>
      <c r="P4616"/>
      <c r="Q4616"/>
      <c r="R4616"/>
    </row>
    <row r="4617" spans="1:18" s="16" customFormat="1" x14ac:dyDescent="0.25">
      <c r="A4617"/>
      <c r="B4617" s="18"/>
      <c r="D4617"/>
      <c r="E4617"/>
      <c r="F4617"/>
      <c r="G4617"/>
      <c r="H4617"/>
      <c r="I4617"/>
      <c r="J4617"/>
      <c r="K4617"/>
      <c r="L4617"/>
      <c r="M4617"/>
      <c r="N4617"/>
      <c r="O4617"/>
      <c r="P4617"/>
      <c r="Q4617"/>
      <c r="R4617"/>
    </row>
    <row r="4618" spans="1:18" s="16" customFormat="1" x14ac:dyDescent="0.25">
      <c r="A4618"/>
      <c r="B4618" s="18"/>
      <c r="D4618"/>
      <c r="E4618"/>
      <c r="F4618"/>
      <c r="G4618"/>
      <c r="H4618"/>
      <c r="I4618"/>
      <c r="J4618"/>
      <c r="K4618"/>
      <c r="L4618"/>
      <c r="M4618"/>
      <c r="N4618"/>
      <c r="O4618"/>
      <c r="P4618"/>
      <c r="Q4618"/>
      <c r="R4618"/>
    </row>
    <row r="4619" spans="1:18" s="16" customFormat="1" x14ac:dyDescent="0.25">
      <c r="A4619"/>
      <c r="B4619" s="18"/>
      <c r="D4619"/>
      <c r="E4619"/>
      <c r="F4619"/>
      <c r="G4619"/>
      <c r="H4619"/>
      <c r="I4619"/>
      <c r="J4619"/>
      <c r="K4619"/>
      <c r="L4619"/>
      <c r="M4619"/>
      <c r="N4619"/>
      <c r="O4619"/>
      <c r="P4619"/>
      <c r="Q4619"/>
      <c r="R4619"/>
    </row>
    <row r="4620" spans="1:18" s="16" customFormat="1" x14ac:dyDescent="0.25">
      <c r="A4620"/>
      <c r="B4620" s="18"/>
      <c r="D4620"/>
      <c r="E4620"/>
      <c r="F4620"/>
      <c r="G4620"/>
      <c r="H4620"/>
      <c r="I4620"/>
      <c r="J4620"/>
      <c r="K4620"/>
      <c r="L4620"/>
      <c r="M4620"/>
      <c r="N4620"/>
      <c r="O4620"/>
      <c r="P4620"/>
      <c r="Q4620"/>
      <c r="R4620"/>
    </row>
    <row r="4621" spans="1:18" s="16" customFormat="1" x14ac:dyDescent="0.25">
      <c r="A4621"/>
      <c r="B4621" s="18"/>
      <c r="D4621"/>
      <c r="E4621"/>
      <c r="F4621"/>
      <c r="G4621"/>
      <c r="H4621"/>
      <c r="I4621"/>
      <c r="J4621"/>
      <c r="K4621"/>
      <c r="L4621"/>
      <c r="M4621"/>
      <c r="N4621"/>
      <c r="O4621"/>
      <c r="P4621"/>
      <c r="Q4621"/>
      <c r="R4621"/>
    </row>
    <row r="4622" spans="1:18" s="16" customFormat="1" x14ac:dyDescent="0.25">
      <c r="A4622"/>
      <c r="B4622" s="18"/>
      <c r="D4622"/>
      <c r="E4622"/>
      <c r="F4622"/>
      <c r="G4622"/>
      <c r="H4622"/>
      <c r="I4622"/>
      <c r="J4622"/>
      <c r="K4622"/>
      <c r="L4622"/>
      <c r="M4622"/>
      <c r="N4622"/>
      <c r="O4622"/>
      <c r="P4622"/>
      <c r="Q4622"/>
      <c r="R4622"/>
    </row>
    <row r="4623" spans="1:18" s="16" customFormat="1" x14ac:dyDescent="0.25">
      <c r="A4623"/>
      <c r="B4623" s="18"/>
      <c r="D4623"/>
      <c r="E4623"/>
      <c r="F4623"/>
      <c r="G4623"/>
      <c r="H4623"/>
      <c r="I4623"/>
      <c r="J4623"/>
      <c r="K4623"/>
      <c r="L4623"/>
      <c r="M4623"/>
      <c r="N4623"/>
      <c r="O4623"/>
      <c r="P4623"/>
      <c r="Q4623"/>
      <c r="R4623"/>
    </row>
    <row r="4624" spans="1:18" s="16" customFormat="1" x14ac:dyDescent="0.25">
      <c r="A4624"/>
      <c r="B4624" s="18"/>
      <c r="D4624"/>
      <c r="E4624"/>
      <c r="F4624"/>
      <c r="G4624"/>
      <c r="H4624"/>
      <c r="I4624"/>
      <c r="J4624"/>
      <c r="K4624"/>
      <c r="L4624"/>
      <c r="M4624"/>
      <c r="N4624"/>
      <c r="O4624"/>
      <c r="P4624"/>
      <c r="Q4624"/>
      <c r="R4624"/>
    </row>
    <row r="4625" spans="1:18" s="16" customFormat="1" x14ac:dyDescent="0.25">
      <c r="A4625"/>
      <c r="B4625" s="18"/>
      <c r="D4625"/>
      <c r="E4625"/>
      <c r="F4625"/>
      <c r="G4625"/>
      <c r="H4625"/>
      <c r="I4625"/>
      <c r="J4625"/>
      <c r="K4625"/>
      <c r="L4625"/>
      <c r="M4625"/>
      <c r="N4625"/>
      <c r="O4625"/>
      <c r="P4625"/>
      <c r="Q4625"/>
      <c r="R4625"/>
    </row>
    <row r="4626" spans="1:18" s="16" customFormat="1" x14ac:dyDescent="0.25">
      <c r="A4626"/>
      <c r="B4626" s="18"/>
      <c r="D4626"/>
      <c r="E4626"/>
      <c r="F4626"/>
      <c r="G4626"/>
      <c r="H4626"/>
      <c r="I4626"/>
      <c r="J4626"/>
      <c r="K4626"/>
      <c r="L4626"/>
      <c r="M4626"/>
      <c r="N4626"/>
      <c r="O4626"/>
      <c r="P4626"/>
      <c r="Q4626"/>
      <c r="R4626"/>
    </row>
    <row r="4627" spans="1:18" s="16" customFormat="1" x14ac:dyDescent="0.25">
      <c r="A4627"/>
      <c r="B4627" s="18"/>
      <c r="D4627"/>
      <c r="E4627"/>
      <c r="F4627"/>
      <c r="G4627"/>
      <c r="H4627"/>
      <c r="I4627"/>
      <c r="J4627"/>
      <c r="K4627"/>
      <c r="L4627"/>
      <c r="M4627"/>
      <c r="N4627"/>
      <c r="O4627"/>
      <c r="P4627"/>
      <c r="Q4627"/>
      <c r="R4627"/>
    </row>
    <row r="4628" spans="1:18" s="16" customFormat="1" x14ac:dyDescent="0.25">
      <c r="A4628"/>
      <c r="B4628" s="18"/>
      <c r="D4628"/>
      <c r="E4628"/>
      <c r="F4628"/>
      <c r="G4628"/>
      <c r="H4628"/>
      <c r="I4628"/>
      <c r="J4628"/>
      <c r="K4628"/>
      <c r="L4628"/>
      <c r="M4628"/>
      <c r="N4628"/>
      <c r="O4628"/>
      <c r="P4628"/>
      <c r="Q4628"/>
      <c r="R4628"/>
    </row>
    <row r="4629" spans="1:18" s="16" customFormat="1" x14ac:dyDescent="0.25">
      <c r="A4629"/>
      <c r="B4629" s="18"/>
      <c r="D4629"/>
      <c r="E4629"/>
      <c r="F4629"/>
      <c r="G4629"/>
      <c r="H4629"/>
      <c r="I4629"/>
      <c r="J4629"/>
      <c r="K4629"/>
      <c r="L4629"/>
      <c r="M4629"/>
      <c r="N4629"/>
      <c r="O4629"/>
      <c r="P4629"/>
      <c r="Q4629"/>
      <c r="R4629"/>
    </row>
    <row r="4630" spans="1:18" s="16" customFormat="1" x14ac:dyDescent="0.25">
      <c r="A4630"/>
      <c r="B4630" s="18"/>
      <c r="D4630"/>
      <c r="E4630"/>
      <c r="F4630"/>
      <c r="G4630"/>
      <c r="H4630"/>
      <c r="I4630"/>
      <c r="J4630"/>
      <c r="K4630"/>
      <c r="L4630"/>
      <c r="M4630"/>
      <c r="N4630"/>
      <c r="O4630"/>
      <c r="P4630"/>
      <c r="Q4630"/>
      <c r="R4630"/>
    </row>
    <row r="4631" spans="1:18" s="16" customFormat="1" x14ac:dyDescent="0.25">
      <c r="A4631"/>
      <c r="B4631" s="18"/>
      <c r="D4631"/>
      <c r="E4631"/>
      <c r="F4631"/>
      <c r="G4631"/>
      <c r="H4631"/>
      <c r="I4631"/>
      <c r="J4631"/>
      <c r="K4631"/>
      <c r="L4631"/>
      <c r="M4631"/>
      <c r="N4631"/>
      <c r="O4631"/>
      <c r="P4631"/>
      <c r="Q4631"/>
      <c r="R4631"/>
    </row>
    <row r="4632" spans="1:18" s="16" customFormat="1" x14ac:dyDescent="0.25">
      <c r="A4632"/>
      <c r="B4632" s="18"/>
      <c r="D4632"/>
      <c r="E4632"/>
      <c r="F4632"/>
      <c r="G4632"/>
      <c r="H4632"/>
      <c r="I4632"/>
      <c r="J4632"/>
      <c r="K4632"/>
      <c r="L4632"/>
      <c r="M4632"/>
      <c r="N4632"/>
      <c r="O4632"/>
      <c r="P4632"/>
      <c r="Q4632"/>
      <c r="R4632"/>
    </row>
    <row r="4633" spans="1:18" s="16" customFormat="1" x14ac:dyDescent="0.25">
      <c r="A4633"/>
      <c r="B4633" s="18"/>
      <c r="D4633"/>
      <c r="E4633"/>
      <c r="F4633"/>
      <c r="G4633"/>
      <c r="H4633"/>
      <c r="I4633"/>
      <c r="J4633"/>
      <c r="K4633"/>
      <c r="L4633"/>
      <c r="M4633"/>
      <c r="N4633"/>
      <c r="O4633"/>
      <c r="P4633"/>
      <c r="Q4633"/>
      <c r="R4633"/>
    </row>
    <row r="4634" spans="1:18" s="16" customFormat="1" x14ac:dyDescent="0.25">
      <c r="A4634"/>
      <c r="B4634" s="18"/>
      <c r="D4634"/>
      <c r="E4634"/>
      <c r="F4634"/>
      <c r="G4634"/>
      <c r="H4634"/>
      <c r="I4634"/>
      <c r="J4634"/>
      <c r="K4634"/>
      <c r="L4634"/>
      <c r="M4634"/>
      <c r="N4634"/>
      <c r="O4634"/>
      <c r="P4634"/>
      <c r="Q4634"/>
      <c r="R4634"/>
    </row>
    <row r="4635" spans="1:18" s="16" customFormat="1" x14ac:dyDescent="0.25">
      <c r="A4635"/>
      <c r="B4635" s="18"/>
      <c r="D4635"/>
      <c r="E4635"/>
      <c r="F4635"/>
      <c r="G4635"/>
      <c r="H4635"/>
      <c r="I4635"/>
      <c r="J4635"/>
      <c r="K4635"/>
      <c r="L4635"/>
      <c r="M4635"/>
      <c r="N4635"/>
      <c r="O4635"/>
      <c r="P4635"/>
      <c r="Q4635"/>
      <c r="R4635"/>
    </row>
    <row r="4636" spans="1:18" s="16" customFormat="1" x14ac:dyDescent="0.25">
      <c r="A4636"/>
      <c r="B4636" s="18"/>
      <c r="D4636"/>
      <c r="E4636"/>
      <c r="F4636"/>
      <c r="G4636"/>
      <c r="H4636"/>
      <c r="I4636"/>
      <c r="J4636"/>
      <c r="K4636"/>
      <c r="L4636"/>
      <c r="M4636"/>
      <c r="N4636"/>
      <c r="O4636"/>
      <c r="P4636"/>
      <c r="Q4636"/>
      <c r="R4636"/>
    </row>
    <row r="4637" spans="1:18" s="16" customFormat="1" x14ac:dyDescent="0.25">
      <c r="A4637"/>
      <c r="B4637" s="18"/>
      <c r="D4637"/>
      <c r="E4637"/>
      <c r="F4637"/>
      <c r="G4637"/>
      <c r="H4637"/>
      <c r="I4637"/>
      <c r="J4637"/>
      <c r="K4637"/>
      <c r="L4637"/>
      <c r="M4637"/>
      <c r="N4637"/>
      <c r="O4637"/>
      <c r="P4637"/>
      <c r="Q4637"/>
      <c r="R4637"/>
    </row>
    <row r="4638" spans="1:18" s="16" customFormat="1" x14ac:dyDescent="0.25">
      <c r="A4638"/>
      <c r="B4638" s="18"/>
      <c r="D4638"/>
      <c r="E4638"/>
      <c r="F4638"/>
      <c r="G4638"/>
      <c r="H4638"/>
      <c r="I4638"/>
      <c r="J4638"/>
      <c r="K4638"/>
      <c r="L4638"/>
      <c r="M4638"/>
      <c r="N4638"/>
      <c r="O4638"/>
      <c r="P4638"/>
      <c r="Q4638"/>
      <c r="R4638"/>
    </row>
    <row r="4639" spans="1:18" s="16" customFormat="1" x14ac:dyDescent="0.25">
      <c r="A4639"/>
      <c r="B4639" s="18"/>
      <c r="D4639"/>
      <c r="E4639"/>
      <c r="F4639"/>
      <c r="G4639"/>
      <c r="H4639"/>
      <c r="I4639"/>
      <c r="J4639"/>
      <c r="K4639"/>
      <c r="L4639"/>
      <c r="M4639"/>
      <c r="N4639"/>
      <c r="O4639"/>
      <c r="P4639"/>
      <c r="Q4639"/>
      <c r="R4639"/>
    </row>
    <row r="4640" spans="1:18" s="16" customFormat="1" x14ac:dyDescent="0.25">
      <c r="A4640"/>
      <c r="B4640" s="18"/>
      <c r="D4640"/>
      <c r="E4640"/>
      <c r="F4640"/>
      <c r="G4640"/>
      <c r="H4640"/>
      <c r="I4640"/>
      <c r="J4640"/>
      <c r="K4640"/>
      <c r="L4640"/>
      <c r="M4640"/>
      <c r="N4640"/>
      <c r="O4640"/>
      <c r="P4640"/>
      <c r="Q4640"/>
      <c r="R4640"/>
    </row>
    <row r="4641" spans="1:18" s="16" customFormat="1" x14ac:dyDescent="0.25">
      <c r="A4641"/>
      <c r="B4641" s="18"/>
      <c r="D4641"/>
      <c r="E4641"/>
      <c r="F4641"/>
      <c r="G4641"/>
      <c r="H4641"/>
      <c r="I4641"/>
      <c r="J4641"/>
      <c r="K4641"/>
      <c r="L4641"/>
      <c r="M4641"/>
      <c r="N4641"/>
      <c r="O4641"/>
      <c r="P4641"/>
      <c r="Q4641"/>
      <c r="R4641"/>
    </row>
    <row r="4642" spans="1:18" s="16" customFormat="1" x14ac:dyDescent="0.25">
      <c r="A4642"/>
      <c r="B4642" s="18"/>
      <c r="D4642"/>
      <c r="E4642"/>
      <c r="F4642"/>
      <c r="G4642"/>
      <c r="H4642"/>
      <c r="I4642"/>
      <c r="J4642"/>
      <c r="K4642"/>
      <c r="L4642"/>
      <c r="M4642"/>
      <c r="N4642"/>
      <c r="O4642"/>
      <c r="P4642"/>
      <c r="Q4642"/>
      <c r="R4642"/>
    </row>
    <row r="4643" spans="1:18" s="16" customFormat="1" x14ac:dyDescent="0.25">
      <c r="A4643"/>
      <c r="B4643" s="18"/>
      <c r="D4643"/>
      <c r="E4643"/>
      <c r="F4643"/>
      <c r="G4643"/>
      <c r="H4643"/>
      <c r="I4643"/>
      <c r="J4643"/>
      <c r="K4643"/>
      <c r="L4643"/>
      <c r="M4643"/>
      <c r="N4643"/>
      <c r="O4643"/>
      <c r="P4643"/>
      <c r="Q4643"/>
      <c r="R4643"/>
    </row>
    <row r="4644" spans="1:18" s="16" customFormat="1" x14ac:dyDescent="0.25">
      <c r="A4644"/>
      <c r="B4644" s="18"/>
      <c r="D4644"/>
      <c r="E4644"/>
      <c r="F4644"/>
      <c r="G4644"/>
      <c r="H4644"/>
      <c r="I4644"/>
      <c r="J4644"/>
      <c r="K4644"/>
      <c r="L4644"/>
      <c r="M4644"/>
      <c r="N4644"/>
      <c r="O4644"/>
      <c r="P4644"/>
      <c r="Q4644"/>
      <c r="R4644"/>
    </row>
    <row r="4645" spans="1:18" s="16" customFormat="1" x14ac:dyDescent="0.25">
      <c r="A4645"/>
      <c r="B4645" s="18"/>
      <c r="D4645"/>
      <c r="E4645"/>
      <c r="F4645"/>
      <c r="G4645"/>
      <c r="H4645"/>
      <c r="I4645"/>
      <c r="J4645"/>
      <c r="K4645"/>
      <c r="L4645"/>
      <c r="M4645"/>
      <c r="N4645"/>
      <c r="O4645"/>
      <c r="P4645"/>
      <c r="Q4645"/>
      <c r="R4645"/>
    </row>
    <row r="4646" spans="1:18" s="16" customFormat="1" x14ac:dyDescent="0.25">
      <c r="A4646"/>
      <c r="B4646" s="18"/>
      <c r="D4646"/>
      <c r="E4646"/>
      <c r="F4646"/>
      <c r="G4646"/>
      <c r="H4646"/>
      <c r="I4646"/>
      <c r="J4646"/>
      <c r="K4646"/>
      <c r="L4646"/>
      <c r="M4646"/>
      <c r="N4646"/>
      <c r="O4646"/>
      <c r="P4646"/>
      <c r="Q4646"/>
      <c r="R4646"/>
    </row>
    <row r="4647" spans="1:18" s="16" customFormat="1" x14ac:dyDescent="0.25">
      <c r="A4647"/>
      <c r="B4647" s="18"/>
      <c r="D4647"/>
      <c r="E4647"/>
      <c r="F4647"/>
      <c r="G4647"/>
      <c r="H4647"/>
      <c r="I4647"/>
      <c r="J4647"/>
      <c r="K4647"/>
      <c r="L4647"/>
      <c r="M4647"/>
      <c r="N4647"/>
      <c r="O4647"/>
      <c r="P4647"/>
      <c r="Q4647"/>
      <c r="R4647"/>
    </row>
    <row r="4648" spans="1:18" s="16" customFormat="1" x14ac:dyDescent="0.25">
      <c r="A4648"/>
      <c r="B4648" s="18"/>
      <c r="D4648"/>
      <c r="E4648"/>
      <c r="F4648"/>
      <c r="G4648"/>
      <c r="H4648"/>
      <c r="I4648"/>
      <c r="J4648"/>
      <c r="K4648"/>
      <c r="L4648"/>
      <c r="M4648"/>
      <c r="N4648"/>
      <c r="O4648"/>
      <c r="P4648"/>
      <c r="Q4648"/>
      <c r="R4648"/>
    </row>
    <row r="4649" spans="1:18" s="16" customFormat="1" x14ac:dyDescent="0.25">
      <c r="A4649"/>
      <c r="B4649" s="18"/>
      <c r="D4649"/>
      <c r="E4649"/>
      <c r="F4649"/>
      <c r="G4649"/>
      <c r="H4649"/>
      <c r="I4649"/>
      <c r="J4649"/>
      <c r="K4649"/>
      <c r="L4649"/>
      <c r="M4649"/>
      <c r="N4649"/>
      <c r="O4649"/>
      <c r="P4649"/>
      <c r="Q4649"/>
      <c r="R4649"/>
    </row>
    <row r="4650" spans="1:18" s="16" customFormat="1" x14ac:dyDescent="0.25">
      <c r="A4650"/>
      <c r="B4650" s="18"/>
      <c r="D4650"/>
      <c r="E4650"/>
      <c r="F4650"/>
      <c r="G4650"/>
      <c r="H4650"/>
      <c r="I4650"/>
      <c r="J4650"/>
      <c r="K4650"/>
      <c r="L4650"/>
      <c r="M4650"/>
      <c r="N4650"/>
      <c r="O4650"/>
      <c r="P4650"/>
      <c r="Q4650"/>
      <c r="R4650"/>
    </row>
    <row r="4651" spans="1:18" s="16" customFormat="1" x14ac:dyDescent="0.25">
      <c r="A4651"/>
      <c r="B4651" s="18"/>
      <c r="D4651"/>
      <c r="E4651"/>
      <c r="F4651"/>
      <c r="G4651"/>
      <c r="H4651"/>
      <c r="I4651"/>
      <c r="J4651"/>
      <c r="K4651"/>
      <c r="L4651"/>
      <c r="M4651"/>
      <c r="N4651"/>
      <c r="O4651"/>
      <c r="P4651"/>
      <c r="Q4651"/>
      <c r="R4651"/>
    </row>
    <row r="4652" spans="1:18" s="16" customFormat="1" x14ac:dyDescent="0.25">
      <c r="A4652"/>
      <c r="B4652" s="18"/>
      <c r="D4652"/>
      <c r="E4652"/>
      <c r="F4652"/>
      <c r="G4652"/>
      <c r="H4652"/>
      <c r="I4652"/>
      <c r="J4652"/>
      <c r="K4652"/>
      <c r="L4652"/>
      <c r="M4652"/>
      <c r="N4652"/>
      <c r="O4652"/>
      <c r="P4652"/>
      <c r="Q4652"/>
      <c r="R4652"/>
    </row>
    <row r="4653" spans="1:18" s="16" customFormat="1" x14ac:dyDescent="0.25">
      <c r="A4653"/>
      <c r="B4653" s="18"/>
      <c r="D4653"/>
      <c r="E4653"/>
      <c r="F4653"/>
      <c r="G4653"/>
      <c r="H4653"/>
      <c r="I4653"/>
      <c r="J4653"/>
      <c r="K4653"/>
      <c r="L4653"/>
      <c r="M4653"/>
      <c r="N4653"/>
      <c r="O4653"/>
      <c r="P4653"/>
      <c r="Q4653"/>
      <c r="R4653"/>
    </row>
    <row r="4654" spans="1:18" s="16" customFormat="1" x14ac:dyDescent="0.25">
      <c r="A4654"/>
      <c r="B4654" s="18"/>
      <c r="D4654"/>
      <c r="E4654"/>
      <c r="F4654"/>
      <c r="G4654"/>
      <c r="H4654"/>
      <c r="I4654"/>
      <c r="J4654"/>
      <c r="K4654"/>
      <c r="L4654"/>
      <c r="M4654"/>
      <c r="N4654"/>
      <c r="O4654"/>
      <c r="P4654"/>
      <c r="Q4654"/>
      <c r="R4654"/>
    </row>
    <row r="4655" spans="1:18" s="16" customFormat="1" x14ac:dyDescent="0.25">
      <c r="A4655"/>
      <c r="B4655" s="18"/>
      <c r="D4655"/>
      <c r="E4655"/>
      <c r="F4655"/>
      <c r="G4655"/>
      <c r="H4655"/>
      <c r="I4655"/>
      <c r="J4655"/>
      <c r="K4655"/>
      <c r="L4655"/>
      <c r="M4655"/>
      <c r="N4655"/>
      <c r="O4655"/>
      <c r="P4655"/>
      <c r="Q4655"/>
      <c r="R4655"/>
    </row>
    <row r="4656" spans="1:18" s="16" customFormat="1" x14ac:dyDescent="0.25">
      <c r="A4656"/>
      <c r="B4656" s="18"/>
      <c r="D4656"/>
      <c r="E4656"/>
      <c r="F4656"/>
      <c r="G4656"/>
      <c r="H4656"/>
      <c r="I4656"/>
      <c r="J4656"/>
      <c r="K4656"/>
      <c r="L4656"/>
      <c r="M4656"/>
      <c r="N4656"/>
      <c r="O4656"/>
      <c r="P4656"/>
      <c r="Q4656"/>
      <c r="R4656"/>
    </row>
    <row r="4657" spans="1:18" s="16" customFormat="1" x14ac:dyDescent="0.25">
      <c r="A4657"/>
      <c r="B4657" s="18"/>
      <c r="D4657"/>
      <c r="E4657"/>
      <c r="F4657"/>
      <c r="G4657"/>
      <c r="H4657"/>
      <c r="I4657"/>
      <c r="J4657"/>
      <c r="K4657"/>
      <c r="L4657"/>
      <c r="M4657"/>
      <c r="N4657"/>
      <c r="O4657"/>
      <c r="P4657"/>
      <c r="Q4657"/>
      <c r="R4657"/>
    </row>
    <row r="4658" spans="1:18" s="16" customFormat="1" x14ac:dyDescent="0.25">
      <c r="A4658"/>
      <c r="B4658" s="18"/>
      <c r="D4658"/>
      <c r="E4658"/>
      <c r="F4658"/>
      <c r="G4658"/>
      <c r="H4658"/>
      <c r="I4658"/>
      <c r="J4658"/>
      <c r="K4658"/>
      <c r="L4658"/>
      <c r="M4658"/>
      <c r="N4658"/>
      <c r="O4658"/>
      <c r="P4658"/>
      <c r="Q4658"/>
      <c r="R4658"/>
    </row>
    <row r="4659" spans="1:18" s="16" customFormat="1" x14ac:dyDescent="0.25">
      <c r="A4659"/>
      <c r="B4659" s="18"/>
      <c r="D4659"/>
      <c r="E4659"/>
      <c r="F4659"/>
      <c r="G4659"/>
      <c r="H4659"/>
      <c r="I4659"/>
      <c r="J4659"/>
      <c r="K4659"/>
      <c r="L4659"/>
      <c r="M4659"/>
      <c r="N4659"/>
      <c r="O4659"/>
      <c r="P4659"/>
      <c r="Q4659"/>
      <c r="R4659"/>
    </row>
    <row r="4660" spans="1:18" s="16" customFormat="1" x14ac:dyDescent="0.25">
      <c r="A4660"/>
      <c r="B4660" s="18"/>
      <c r="D4660"/>
      <c r="E4660"/>
      <c r="F4660"/>
      <c r="G4660"/>
      <c r="H4660"/>
      <c r="I4660"/>
      <c r="J4660"/>
      <c r="K4660"/>
      <c r="L4660"/>
      <c r="M4660"/>
      <c r="N4660"/>
      <c r="O4660"/>
      <c r="P4660"/>
      <c r="Q4660"/>
      <c r="R4660"/>
    </row>
    <row r="4661" spans="1:18" s="16" customFormat="1" x14ac:dyDescent="0.25">
      <c r="A4661"/>
      <c r="B4661" s="18"/>
      <c r="D4661"/>
      <c r="E4661"/>
      <c r="F4661"/>
      <c r="G4661"/>
      <c r="H4661"/>
      <c r="I4661"/>
      <c r="J4661"/>
      <c r="K4661"/>
      <c r="L4661"/>
      <c r="M4661"/>
      <c r="N4661"/>
      <c r="O4661"/>
      <c r="P4661"/>
      <c r="Q4661"/>
      <c r="R4661"/>
    </row>
    <row r="4662" spans="1:18" s="16" customFormat="1" x14ac:dyDescent="0.25">
      <c r="A4662"/>
      <c r="B4662" s="17"/>
      <c r="D4662"/>
      <c r="E4662"/>
      <c r="F4662"/>
      <c r="G4662"/>
      <c r="H4662"/>
      <c r="I4662"/>
      <c r="J4662"/>
      <c r="K4662"/>
      <c r="L4662"/>
      <c r="M4662"/>
      <c r="N4662"/>
      <c r="O4662"/>
      <c r="P4662"/>
      <c r="Q4662"/>
      <c r="R4662"/>
    </row>
    <row r="4663" spans="1:18" s="16" customFormat="1" x14ac:dyDescent="0.25">
      <c r="A4663"/>
      <c r="B4663" s="18"/>
      <c r="D4663"/>
      <c r="E4663"/>
      <c r="F4663"/>
      <c r="G4663"/>
      <c r="H4663"/>
      <c r="I4663"/>
      <c r="J4663"/>
      <c r="K4663"/>
      <c r="L4663"/>
      <c r="M4663"/>
      <c r="N4663"/>
      <c r="O4663"/>
      <c r="P4663"/>
      <c r="Q4663"/>
      <c r="R4663"/>
    </row>
    <row r="4664" spans="1:18" s="16" customFormat="1" x14ac:dyDescent="0.25">
      <c r="A4664"/>
      <c r="B4664" s="18"/>
      <c r="D4664"/>
      <c r="E4664"/>
      <c r="F4664"/>
      <c r="G4664"/>
      <c r="H4664"/>
      <c r="I4664"/>
      <c r="J4664"/>
      <c r="K4664"/>
      <c r="L4664"/>
      <c r="M4664"/>
      <c r="N4664"/>
      <c r="O4664"/>
      <c r="P4664"/>
      <c r="Q4664"/>
      <c r="R4664"/>
    </row>
    <row r="4665" spans="1:18" s="16" customFormat="1" x14ac:dyDescent="0.25">
      <c r="A4665"/>
      <c r="B4665" s="18"/>
      <c r="D4665"/>
      <c r="E4665"/>
      <c r="F4665"/>
      <c r="G4665"/>
      <c r="H4665"/>
      <c r="I4665"/>
      <c r="J4665"/>
      <c r="K4665"/>
      <c r="L4665"/>
      <c r="M4665"/>
      <c r="N4665"/>
      <c r="O4665"/>
      <c r="P4665"/>
      <c r="Q4665"/>
      <c r="R4665"/>
    </row>
    <row r="4666" spans="1:18" s="16" customFormat="1" x14ac:dyDescent="0.25">
      <c r="A4666"/>
      <c r="B4666" s="18"/>
      <c r="D4666"/>
      <c r="E4666"/>
      <c r="F4666"/>
      <c r="G4666"/>
      <c r="H4666"/>
      <c r="I4666"/>
      <c r="J4666"/>
      <c r="K4666"/>
      <c r="L4666"/>
      <c r="M4666"/>
      <c r="N4666"/>
      <c r="O4666"/>
      <c r="P4666"/>
      <c r="Q4666"/>
      <c r="R4666"/>
    </row>
    <row r="4667" spans="1:18" s="16" customFormat="1" x14ac:dyDescent="0.25">
      <c r="A4667"/>
      <c r="B4667" s="18"/>
      <c r="D4667"/>
      <c r="E4667"/>
      <c r="F4667"/>
      <c r="G4667"/>
      <c r="H4667"/>
      <c r="I4667"/>
      <c r="J4667"/>
      <c r="K4667"/>
      <c r="L4667"/>
      <c r="M4667"/>
      <c r="N4667"/>
      <c r="O4667"/>
      <c r="P4667"/>
      <c r="Q4667"/>
      <c r="R4667"/>
    </row>
    <row r="4668" spans="1:18" s="16" customFormat="1" x14ac:dyDescent="0.25">
      <c r="A4668"/>
      <c r="B4668" s="18"/>
      <c r="D4668"/>
      <c r="E4668"/>
      <c r="F4668"/>
      <c r="G4668"/>
      <c r="H4668"/>
      <c r="I4668"/>
      <c r="J4668"/>
      <c r="K4668"/>
      <c r="L4668"/>
      <c r="M4668"/>
      <c r="N4668"/>
      <c r="O4668"/>
      <c r="P4668"/>
      <c r="Q4668"/>
      <c r="R4668"/>
    </row>
    <row r="4669" spans="1:18" s="16" customFormat="1" x14ac:dyDescent="0.25">
      <c r="A4669"/>
      <c r="B4669" s="18"/>
      <c r="D4669"/>
      <c r="E4669"/>
      <c r="F4669"/>
      <c r="G4669"/>
      <c r="H4669"/>
      <c r="I4669"/>
      <c r="J4669"/>
      <c r="K4669"/>
      <c r="L4669"/>
      <c r="M4669"/>
      <c r="N4669"/>
      <c r="O4669"/>
      <c r="P4669"/>
      <c r="Q4669"/>
      <c r="R4669"/>
    </row>
    <row r="4670" spans="1:18" s="16" customFormat="1" x14ac:dyDescent="0.25">
      <c r="A4670"/>
      <c r="B4670" s="18"/>
      <c r="D4670"/>
      <c r="E4670"/>
      <c r="F4670"/>
      <c r="G4670"/>
      <c r="H4670"/>
      <c r="I4670"/>
      <c r="J4670"/>
      <c r="K4670"/>
      <c r="L4670"/>
      <c r="M4670"/>
      <c r="N4670"/>
      <c r="O4670"/>
      <c r="P4670"/>
      <c r="Q4670"/>
      <c r="R4670"/>
    </row>
    <row r="4671" spans="1:18" s="16" customFormat="1" x14ac:dyDescent="0.25">
      <c r="A4671"/>
      <c r="B4671" s="18"/>
      <c r="D4671"/>
      <c r="E4671"/>
      <c r="F4671"/>
      <c r="G4671"/>
      <c r="H4671"/>
      <c r="I4671"/>
      <c r="J4671"/>
      <c r="K4671"/>
      <c r="L4671"/>
      <c r="M4671"/>
      <c r="N4671"/>
      <c r="O4671"/>
      <c r="P4671"/>
      <c r="Q4671"/>
      <c r="R4671"/>
    </row>
    <row r="4672" spans="1:18" s="16" customFormat="1" x14ac:dyDescent="0.25">
      <c r="A4672"/>
      <c r="B4672" s="18"/>
      <c r="D4672"/>
      <c r="E4672"/>
      <c r="F4672"/>
      <c r="G4672"/>
      <c r="H4672"/>
      <c r="I4672"/>
      <c r="J4672"/>
      <c r="K4672"/>
      <c r="L4672"/>
      <c r="M4672"/>
      <c r="N4672"/>
      <c r="O4672"/>
      <c r="P4672"/>
      <c r="Q4672"/>
      <c r="R4672"/>
    </row>
    <row r="4673" spans="1:18" s="16" customFormat="1" x14ac:dyDescent="0.25">
      <c r="A4673"/>
      <c r="B4673" s="18"/>
      <c r="D4673"/>
      <c r="E4673"/>
      <c r="F4673"/>
      <c r="G4673"/>
      <c r="H4673"/>
      <c r="I4673"/>
      <c r="J4673"/>
      <c r="K4673"/>
      <c r="L4673"/>
      <c r="M4673"/>
      <c r="N4673"/>
      <c r="O4673"/>
      <c r="P4673"/>
      <c r="Q4673"/>
      <c r="R4673"/>
    </row>
    <row r="4674" spans="1:18" s="16" customFormat="1" x14ac:dyDescent="0.25">
      <c r="A4674"/>
      <c r="B4674" s="18"/>
      <c r="D4674"/>
      <c r="E4674"/>
      <c r="F4674"/>
      <c r="G4674"/>
      <c r="H4674"/>
      <c r="I4674"/>
      <c r="J4674"/>
      <c r="K4674"/>
      <c r="L4674"/>
      <c r="M4674"/>
      <c r="N4674"/>
      <c r="O4674"/>
      <c r="P4674"/>
      <c r="Q4674"/>
      <c r="R4674"/>
    </row>
    <row r="4675" spans="1:18" s="16" customFormat="1" x14ac:dyDescent="0.25">
      <c r="A4675"/>
      <c r="B4675" s="18"/>
      <c r="D4675"/>
      <c r="E4675"/>
      <c r="F4675"/>
      <c r="G4675"/>
      <c r="H4675"/>
      <c r="I4675"/>
      <c r="J4675"/>
      <c r="K4675"/>
      <c r="L4675"/>
      <c r="M4675"/>
      <c r="N4675"/>
      <c r="O4675"/>
      <c r="P4675"/>
      <c r="Q4675"/>
      <c r="R4675"/>
    </row>
    <row r="4676" spans="1:18" s="16" customFormat="1" x14ac:dyDescent="0.25">
      <c r="A4676"/>
      <c r="B4676" s="18"/>
      <c r="D4676"/>
      <c r="E4676"/>
      <c r="F4676"/>
      <c r="G4676"/>
      <c r="H4676"/>
      <c r="I4676"/>
      <c r="J4676"/>
      <c r="K4676"/>
      <c r="L4676"/>
      <c r="M4676"/>
      <c r="N4676"/>
      <c r="O4676"/>
      <c r="P4676"/>
      <c r="Q4676"/>
      <c r="R4676"/>
    </row>
    <row r="4677" spans="1:18" s="16" customFormat="1" x14ac:dyDescent="0.25">
      <c r="A4677"/>
      <c r="B4677" s="18"/>
      <c r="D4677"/>
      <c r="E4677"/>
      <c r="F4677"/>
      <c r="G4677"/>
      <c r="H4677"/>
      <c r="I4677"/>
      <c r="J4677"/>
      <c r="K4677"/>
      <c r="L4677"/>
      <c r="M4677"/>
      <c r="N4677"/>
      <c r="O4677"/>
      <c r="P4677"/>
      <c r="Q4677"/>
      <c r="R4677"/>
    </row>
    <row r="4678" spans="1:18" s="16" customFormat="1" x14ac:dyDescent="0.25">
      <c r="A4678"/>
      <c r="B4678" s="18"/>
      <c r="D4678"/>
      <c r="E4678"/>
      <c r="F4678"/>
      <c r="G4678"/>
      <c r="H4678"/>
      <c r="I4678"/>
      <c r="J4678"/>
      <c r="K4678"/>
      <c r="L4678"/>
      <c r="M4678"/>
      <c r="N4678"/>
      <c r="O4678"/>
      <c r="P4678"/>
      <c r="Q4678"/>
      <c r="R4678"/>
    </row>
    <row r="4679" spans="1:18" s="16" customFormat="1" x14ac:dyDescent="0.25">
      <c r="A4679"/>
      <c r="B4679" s="18"/>
      <c r="D4679"/>
      <c r="E4679"/>
      <c r="F4679"/>
      <c r="G4679"/>
      <c r="H4679"/>
      <c r="I4679"/>
      <c r="J4679"/>
      <c r="K4679"/>
      <c r="L4679"/>
      <c r="M4679"/>
      <c r="N4679"/>
      <c r="O4679"/>
      <c r="P4679"/>
      <c r="Q4679"/>
      <c r="R4679"/>
    </row>
    <row r="4680" spans="1:18" s="16" customFormat="1" x14ac:dyDescent="0.25">
      <c r="A4680"/>
      <c r="B4680" s="18"/>
      <c r="D4680"/>
      <c r="E4680"/>
      <c r="F4680"/>
      <c r="G4680"/>
      <c r="H4680"/>
      <c r="I4680"/>
      <c r="J4680"/>
      <c r="K4680"/>
      <c r="L4680"/>
      <c r="M4680"/>
      <c r="N4680"/>
      <c r="O4680"/>
      <c r="P4680"/>
      <c r="Q4680"/>
      <c r="R4680"/>
    </row>
    <row r="4681" spans="1:18" s="16" customFormat="1" x14ac:dyDescent="0.25">
      <c r="A4681"/>
      <c r="B4681" s="18"/>
      <c r="D4681"/>
      <c r="E4681"/>
      <c r="F4681"/>
      <c r="G4681"/>
      <c r="H4681"/>
      <c r="I4681"/>
      <c r="J4681"/>
      <c r="K4681"/>
      <c r="L4681"/>
      <c r="M4681"/>
      <c r="N4681"/>
      <c r="O4681"/>
      <c r="P4681"/>
      <c r="Q4681"/>
      <c r="R4681"/>
    </row>
    <row r="4682" spans="1:18" s="16" customFormat="1" x14ac:dyDescent="0.25">
      <c r="A4682"/>
      <c r="B4682" s="18"/>
      <c r="D4682"/>
      <c r="E4682"/>
      <c r="F4682"/>
      <c r="G4682"/>
      <c r="H4682"/>
      <c r="I4682"/>
      <c r="J4682"/>
      <c r="K4682"/>
      <c r="L4682"/>
      <c r="M4682"/>
      <c r="N4682"/>
      <c r="O4682"/>
      <c r="P4682"/>
      <c r="Q4682"/>
      <c r="R4682"/>
    </row>
    <row r="4683" spans="1:18" s="16" customFormat="1" x14ac:dyDescent="0.25">
      <c r="A4683"/>
      <c r="B4683" s="18"/>
      <c r="D4683"/>
      <c r="E4683"/>
      <c r="F4683"/>
      <c r="G4683"/>
      <c r="H4683"/>
      <c r="I4683"/>
      <c r="J4683"/>
      <c r="K4683"/>
      <c r="L4683"/>
      <c r="M4683"/>
      <c r="N4683"/>
      <c r="O4683"/>
      <c r="P4683"/>
      <c r="Q4683"/>
      <c r="R4683"/>
    </row>
    <row r="4684" spans="1:18" s="16" customFormat="1" x14ac:dyDescent="0.25">
      <c r="A4684"/>
      <c r="B4684" s="18"/>
      <c r="D4684"/>
      <c r="E4684"/>
      <c r="F4684"/>
      <c r="G4684"/>
      <c r="H4684"/>
      <c r="I4684"/>
      <c r="J4684"/>
      <c r="K4684"/>
      <c r="L4684"/>
      <c r="M4684"/>
      <c r="N4684"/>
      <c r="O4684"/>
      <c r="P4684"/>
      <c r="Q4684"/>
      <c r="R4684"/>
    </row>
    <row r="4685" spans="1:18" s="16" customFormat="1" x14ac:dyDescent="0.25">
      <c r="A4685"/>
      <c r="B4685" s="18"/>
      <c r="D4685"/>
      <c r="E4685"/>
      <c r="F4685"/>
      <c r="G4685"/>
      <c r="H4685"/>
      <c r="I4685"/>
      <c r="J4685"/>
      <c r="K4685"/>
      <c r="L4685"/>
      <c r="M4685"/>
      <c r="N4685"/>
      <c r="O4685"/>
      <c r="P4685"/>
      <c r="Q4685"/>
      <c r="R4685"/>
    </row>
    <row r="4686" spans="1:18" s="16" customFormat="1" x14ac:dyDescent="0.25">
      <c r="A4686"/>
      <c r="B4686" s="18"/>
      <c r="D4686"/>
      <c r="E4686"/>
      <c r="F4686"/>
      <c r="G4686"/>
      <c r="H4686"/>
      <c r="I4686"/>
      <c r="J4686"/>
      <c r="K4686"/>
      <c r="L4686"/>
      <c r="M4686"/>
      <c r="N4686"/>
      <c r="O4686"/>
      <c r="P4686"/>
      <c r="Q4686"/>
      <c r="R4686"/>
    </row>
    <row r="4687" spans="1:18" s="16" customFormat="1" x14ac:dyDescent="0.25">
      <c r="A4687"/>
      <c r="B4687" s="18"/>
      <c r="D4687"/>
      <c r="E4687"/>
      <c r="F4687"/>
      <c r="G4687"/>
      <c r="H4687"/>
      <c r="I4687"/>
      <c r="J4687"/>
      <c r="K4687"/>
      <c r="L4687"/>
      <c r="M4687"/>
      <c r="N4687"/>
      <c r="O4687"/>
      <c r="P4687"/>
      <c r="Q4687"/>
      <c r="R4687"/>
    </row>
    <row r="4688" spans="1:18" s="16" customFormat="1" x14ac:dyDescent="0.25">
      <c r="A4688"/>
      <c r="B4688" s="18"/>
      <c r="D4688"/>
      <c r="E4688"/>
      <c r="F4688"/>
      <c r="G4688"/>
      <c r="H4688"/>
      <c r="I4688"/>
      <c r="J4688"/>
      <c r="K4688"/>
      <c r="L4688"/>
      <c r="M4688"/>
      <c r="N4688"/>
      <c r="O4688"/>
      <c r="P4688"/>
      <c r="Q4688"/>
      <c r="R4688"/>
    </row>
    <row r="4689" spans="1:18" s="16" customFormat="1" x14ac:dyDescent="0.25">
      <c r="A4689"/>
      <c r="B4689" s="18"/>
      <c r="D4689"/>
      <c r="E4689"/>
      <c r="F4689"/>
      <c r="G4689"/>
      <c r="H4689"/>
      <c r="I4689"/>
      <c r="J4689"/>
      <c r="K4689"/>
      <c r="L4689"/>
      <c r="M4689"/>
      <c r="N4689"/>
      <c r="O4689"/>
      <c r="P4689"/>
      <c r="Q4689"/>
      <c r="R4689"/>
    </row>
    <row r="4690" spans="1:18" s="16" customFormat="1" x14ac:dyDescent="0.25">
      <c r="A4690"/>
      <c r="B4690" s="18"/>
      <c r="D4690"/>
      <c r="E4690"/>
      <c r="F4690"/>
      <c r="G4690"/>
      <c r="H4690"/>
      <c r="I4690"/>
      <c r="J4690"/>
      <c r="K4690"/>
      <c r="L4690"/>
      <c r="M4690"/>
      <c r="N4690"/>
      <c r="O4690"/>
      <c r="P4690"/>
      <c r="Q4690"/>
      <c r="R4690"/>
    </row>
    <row r="4691" spans="1:18" s="16" customFormat="1" x14ac:dyDescent="0.25">
      <c r="A4691"/>
      <c r="B4691" s="18"/>
      <c r="D4691"/>
      <c r="E4691"/>
      <c r="F4691"/>
      <c r="G4691"/>
      <c r="H4691"/>
      <c r="I4691"/>
      <c r="J4691"/>
      <c r="K4691"/>
      <c r="L4691"/>
      <c r="M4691"/>
      <c r="N4691"/>
      <c r="O4691"/>
      <c r="P4691"/>
      <c r="Q4691"/>
      <c r="R4691"/>
    </row>
    <row r="4692" spans="1:18" s="16" customFormat="1" x14ac:dyDescent="0.25">
      <c r="A4692"/>
      <c r="B4692" s="18"/>
      <c r="D4692"/>
      <c r="E4692"/>
      <c r="F4692"/>
      <c r="G4692"/>
      <c r="H4692"/>
      <c r="I4692"/>
      <c r="J4692"/>
      <c r="K4692"/>
      <c r="L4692"/>
      <c r="M4692"/>
      <c r="N4692"/>
      <c r="O4692"/>
      <c r="P4692"/>
      <c r="Q4692"/>
      <c r="R4692"/>
    </row>
    <row r="4693" spans="1:18" s="16" customFormat="1" x14ac:dyDescent="0.25">
      <c r="A4693"/>
      <c r="B4693" s="18"/>
      <c r="D4693"/>
      <c r="E4693"/>
      <c r="F4693"/>
      <c r="G4693"/>
      <c r="H4693"/>
      <c r="I4693"/>
      <c r="J4693"/>
      <c r="K4693"/>
      <c r="L4693"/>
      <c r="M4693"/>
      <c r="N4693"/>
      <c r="O4693"/>
      <c r="P4693"/>
      <c r="Q4693"/>
      <c r="R4693"/>
    </row>
    <row r="4694" spans="1:18" s="16" customFormat="1" x14ac:dyDescent="0.25">
      <c r="A4694"/>
      <c r="B4694" s="18"/>
      <c r="D4694"/>
      <c r="E4694"/>
      <c r="F4694"/>
      <c r="G4694"/>
      <c r="H4694"/>
      <c r="I4694"/>
      <c r="J4694"/>
      <c r="K4694"/>
      <c r="L4694"/>
      <c r="M4694"/>
      <c r="N4694"/>
      <c r="O4694"/>
      <c r="P4694"/>
      <c r="Q4694"/>
      <c r="R4694"/>
    </row>
    <row r="4695" spans="1:18" s="16" customFormat="1" x14ac:dyDescent="0.25">
      <c r="A4695"/>
      <c r="B4695" s="18"/>
      <c r="D4695"/>
      <c r="E4695"/>
      <c r="F4695"/>
      <c r="G4695"/>
      <c r="H4695"/>
      <c r="I4695"/>
      <c r="J4695"/>
      <c r="K4695"/>
      <c r="L4695"/>
      <c r="M4695"/>
      <c r="N4695"/>
      <c r="O4695"/>
      <c r="P4695"/>
      <c r="Q4695"/>
      <c r="R4695"/>
    </row>
    <row r="4696" spans="1:18" s="16" customFormat="1" x14ac:dyDescent="0.25">
      <c r="A4696"/>
      <c r="B4696" s="18"/>
      <c r="D4696"/>
      <c r="E4696"/>
      <c r="F4696"/>
      <c r="G4696"/>
      <c r="H4696"/>
      <c r="I4696"/>
      <c r="J4696"/>
      <c r="K4696"/>
      <c r="L4696"/>
      <c r="M4696"/>
      <c r="N4696"/>
      <c r="O4696"/>
      <c r="P4696"/>
      <c r="Q4696"/>
      <c r="R4696"/>
    </row>
    <row r="4697" spans="1:18" s="16" customFormat="1" x14ac:dyDescent="0.25">
      <c r="A4697"/>
      <c r="B4697" s="18"/>
      <c r="D4697"/>
      <c r="E4697"/>
      <c r="F4697"/>
      <c r="G4697"/>
      <c r="H4697"/>
      <c r="I4697"/>
      <c r="J4697"/>
      <c r="K4697"/>
      <c r="L4697"/>
      <c r="M4697"/>
      <c r="N4697"/>
      <c r="O4697"/>
      <c r="P4697"/>
      <c r="Q4697"/>
      <c r="R4697"/>
    </row>
    <row r="4698" spans="1:18" s="16" customFormat="1" x14ac:dyDescent="0.25">
      <c r="A4698"/>
      <c r="B4698" s="18"/>
      <c r="D4698"/>
      <c r="E4698"/>
      <c r="F4698"/>
      <c r="G4698"/>
      <c r="H4698"/>
      <c r="I4698"/>
      <c r="J4698"/>
      <c r="K4698"/>
      <c r="L4698"/>
      <c r="M4698"/>
      <c r="N4698"/>
      <c r="O4698"/>
      <c r="P4698"/>
      <c r="Q4698"/>
      <c r="R4698"/>
    </row>
    <row r="4699" spans="1:18" s="16" customFormat="1" x14ac:dyDescent="0.25">
      <c r="A4699"/>
      <c r="B4699" s="18"/>
      <c r="D4699"/>
      <c r="E4699"/>
      <c r="F4699"/>
      <c r="G4699"/>
      <c r="H4699"/>
      <c r="I4699"/>
      <c r="J4699"/>
      <c r="K4699"/>
      <c r="L4699"/>
      <c r="M4699"/>
      <c r="N4699"/>
      <c r="O4699"/>
      <c r="P4699"/>
      <c r="Q4699"/>
      <c r="R4699"/>
    </row>
    <row r="4700" spans="1:18" s="16" customFormat="1" x14ac:dyDescent="0.25">
      <c r="A4700"/>
      <c r="B4700" s="18"/>
      <c r="D4700"/>
      <c r="E4700"/>
      <c r="F4700"/>
      <c r="G4700"/>
      <c r="H4700"/>
      <c r="I4700"/>
      <c r="J4700"/>
      <c r="K4700"/>
      <c r="L4700"/>
      <c r="M4700"/>
      <c r="N4700"/>
      <c r="O4700"/>
      <c r="P4700"/>
      <c r="Q4700"/>
      <c r="R4700"/>
    </row>
    <row r="4701" spans="1:18" s="16" customFormat="1" x14ac:dyDescent="0.25">
      <c r="A4701"/>
      <c r="B4701" s="18"/>
      <c r="D4701"/>
      <c r="E4701"/>
      <c r="F4701"/>
      <c r="G4701"/>
      <c r="H4701"/>
      <c r="I4701"/>
      <c r="J4701"/>
      <c r="K4701"/>
      <c r="L4701"/>
      <c r="M4701"/>
      <c r="N4701"/>
      <c r="O4701"/>
      <c r="P4701"/>
      <c r="Q4701"/>
      <c r="R4701"/>
    </row>
    <row r="4702" spans="1:18" s="16" customFormat="1" x14ac:dyDescent="0.25">
      <c r="A4702"/>
      <c r="B4702" s="18"/>
      <c r="D4702"/>
      <c r="E4702"/>
      <c r="F4702"/>
      <c r="G4702"/>
      <c r="H4702"/>
      <c r="I4702"/>
      <c r="J4702"/>
      <c r="K4702"/>
      <c r="L4702"/>
      <c r="M4702"/>
      <c r="N4702"/>
      <c r="O4702"/>
      <c r="P4702"/>
      <c r="Q4702"/>
      <c r="R4702"/>
    </row>
    <row r="4703" spans="1:18" s="16" customFormat="1" x14ac:dyDescent="0.25">
      <c r="A4703"/>
      <c r="B4703" s="18"/>
      <c r="D4703"/>
      <c r="E4703"/>
      <c r="F4703"/>
      <c r="G4703"/>
      <c r="H4703"/>
      <c r="I4703"/>
      <c r="J4703"/>
      <c r="K4703"/>
      <c r="L4703"/>
      <c r="M4703"/>
      <c r="N4703"/>
      <c r="O4703"/>
      <c r="P4703"/>
      <c r="Q4703"/>
      <c r="R4703"/>
    </row>
    <row r="4704" spans="1:18" s="16" customFormat="1" x14ac:dyDescent="0.25">
      <c r="A4704"/>
      <c r="B4704" s="18"/>
      <c r="D4704"/>
      <c r="E4704"/>
      <c r="F4704"/>
      <c r="G4704"/>
      <c r="H4704"/>
      <c r="I4704"/>
      <c r="J4704"/>
      <c r="K4704"/>
      <c r="L4704"/>
      <c r="M4704"/>
      <c r="N4704"/>
      <c r="O4704"/>
      <c r="P4704"/>
      <c r="Q4704"/>
      <c r="R4704"/>
    </row>
    <row r="4705" spans="1:18" s="16" customFormat="1" x14ac:dyDescent="0.25">
      <c r="A4705"/>
      <c r="B4705" s="18"/>
      <c r="D4705"/>
      <c r="E4705"/>
      <c r="F4705"/>
      <c r="G4705"/>
      <c r="H4705"/>
      <c r="I4705"/>
      <c r="J4705"/>
      <c r="K4705"/>
      <c r="L4705"/>
      <c r="M4705"/>
      <c r="N4705"/>
      <c r="O4705"/>
      <c r="P4705"/>
      <c r="Q4705"/>
      <c r="R4705"/>
    </row>
    <row r="4706" spans="1:18" s="16" customFormat="1" x14ac:dyDescent="0.25">
      <c r="A4706"/>
      <c r="B4706" s="18"/>
      <c r="D4706"/>
      <c r="E4706"/>
      <c r="F4706"/>
      <c r="G4706"/>
      <c r="H4706"/>
      <c r="I4706"/>
      <c r="J4706"/>
      <c r="K4706"/>
      <c r="L4706"/>
      <c r="M4706"/>
      <c r="N4706"/>
      <c r="O4706"/>
      <c r="P4706"/>
      <c r="Q4706"/>
      <c r="R4706"/>
    </row>
    <row r="4707" spans="1:18" s="16" customFormat="1" x14ac:dyDescent="0.25">
      <c r="A4707"/>
      <c r="B4707" s="18"/>
      <c r="D4707"/>
      <c r="E4707"/>
      <c r="F4707"/>
      <c r="G4707"/>
      <c r="H4707"/>
      <c r="I4707"/>
      <c r="J4707"/>
      <c r="K4707"/>
      <c r="L4707"/>
      <c r="M4707"/>
      <c r="N4707"/>
      <c r="O4707"/>
      <c r="P4707"/>
      <c r="Q4707"/>
      <c r="R4707"/>
    </row>
    <row r="4708" spans="1:18" s="16" customFormat="1" x14ac:dyDescent="0.25">
      <c r="A4708"/>
      <c r="B4708" s="18"/>
      <c r="D4708"/>
      <c r="E4708"/>
      <c r="F4708"/>
      <c r="G4708"/>
      <c r="H4708"/>
      <c r="I4708"/>
      <c r="J4708"/>
      <c r="K4708"/>
      <c r="L4708"/>
      <c r="M4708"/>
      <c r="N4708"/>
      <c r="O4708"/>
      <c r="P4708"/>
      <c r="Q4708"/>
      <c r="R4708"/>
    </row>
    <row r="4709" spans="1:18" s="16" customFormat="1" x14ac:dyDescent="0.25">
      <c r="A4709"/>
      <c r="B4709" s="18"/>
      <c r="D4709"/>
      <c r="E4709"/>
      <c r="F4709"/>
      <c r="G4709"/>
      <c r="H4709"/>
      <c r="I4709"/>
      <c r="J4709"/>
      <c r="K4709"/>
      <c r="L4709"/>
      <c r="M4709"/>
      <c r="N4709"/>
      <c r="O4709"/>
      <c r="P4709"/>
      <c r="Q4709"/>
      <c r="R4709"/>
    </row>
    <row r="4710" spans="1:18" s="16" customFormat="1" x14ac:dyDescent="0.25">
      <c r="A4710"/>
      <c r="B4710" s="18"/>
      <c r="D4710"/>
      <c r="E4710"/>
      <c r="F4710"/>
      <c r="G4710"/>
      <c r="H4710"/>
      <c r="I4710"/>
      <c r="J4710"/>
      <c r="K4710"/>
      <c r="L4710"/>
      <c r="M4710"/>
      <c r="N4710"/>
      <c r="O4710"/>
      <c r="P4710"/>
      <c r="Q4710"/>
      <c r="R4710"/>
    </row>
    <row r="4711" spans="1:18" s="16" customFormat="1" x14ac:dyDescent="0.25">
      <c r="A4711"/>
      <c r="B4711" s="18"/>
      <c r="D4711"/>
      <c r="E4711"/>
      <c r="F4711"/>
      <c r="G4711"/>
      <c r="H4711"/>
      <c r="I4711"/>
      <c r="J4711"/>
      <c r="K4711"/>
      <c r="L4711"/>
      <c r="M4711"/>
      <c r="N4711"/>
      <c r="O4711"/>
      <c r="P4711"/>
      <c r="Q4711"/>
      <c r="R4711"/>
    </row>
    <row r="4712" spans="1:18" s="16" customFormat="1" x14ac:dyDescent="0.25">
      <c r="A4712"/>
      <c r="B4712" s="17"/>
      <c r="D4712"/>
      <c r="E4712"/>
      <c r="F4712"/>
      <c r="G4712"/>
      <c r="H4712"/>
      <c r="I4712"/>
      <c r="J4712"/>
      <c r="K4712"/>
      <c r="L4712"/>
      <c r="M4712"/>
      <c r="N4712"/>
      <c r="O4712"/>
      <c r="P4712"/>
      <c r="Q4712"/>
      <c r="R4712"/>
    </row>
    <row r="4713" spans="1:18" s="16" customFormat="1" x14ac:dyDescent="0.25">
      <c r="A4713"/>
      <c r="B4713" s="18"/>
      <c r="D4713"/>
      <c r="E4713"/>
      <c r="F4713"/>
      <c r="G4713"/>
      <c r="H4713"/>
      <c r="I4713"/>
      <c r="J4713"/>
      <c r="K4713"/>
      <c r="L4713"/>
      <c r="M4713"/>
      <c r="N4713"/>
      <c r="O4713"/>
      <c r="P4713"/>
      <c r="Q4713"/>
      <c r="R4713"/>
    </row>
    <row r="4714" spans="1:18" s="16" customFormat="1" x14ac:dyDescent="0.25">
      <c r="A4714"/>
      <c r="B4714" s="18"/>
      <c r="D4714"/>
      <c r="E4714"/>
      <c r="F4714"/>
      <c r="G4714"/>
      <c r="H4714"/>
      <c r="I4714"/>
      <c r="J4714"/>
      <c r="K4714"/>
      <c r="L4714"/>
      <c r="M4714"/>
      <c r="N4714"/>
      <c r="O4714"/>
      <c r="P4714"/>
      <c r="Q4714"/>
      <c r="R4714"/>
    </row>
    <row r="4715" spans="1:18" s="16" customFormat="1" x14ac:dyDescent="0.25">
      <c r="A4715"/>
      <c r="B4715" s="18"/>
      <c r="D4715"/>
      <c r="E4715"/>
      <c r="F4715"/>
      <c r="G4715"/>
      <c r="H4715"/>
      <c r="I4715"/>
      <c r="J4715"/>
      <c r="K4715"/>
      <c r="L4715"/>
      <c r="M4715"/>
      <c r="N4715"/>
      <c r="O4715"/>
      <c r="P4715"/>
      <c r="Q4715"/>
      <c r="R4715"/>
    </row>
    <row r="4716" spans="1:18" s="16" customFormat="1" x14ac:dyDescent="0.25">
      <c r="A4716"/>
      <c r="B4716" s="18"/>
      <c r="D4716"/>
      <c r="E4716"/>
      <c r="F4716"/>
      <c r="G4716"/>
      <c r="H4716"/>
      <c r="I4716"/>
      <c r="J4716"/>
      <c r="K4716"/>
      <c r="L4716"/>
      <c r="M4716"/>
      <c r="N4716"/>
      <c r="O4716"/>
      <c r="P4716"/>
      <c r="Q4716"/>
      <c r="R4716"/>
    </row>
    <row r="4717" spans="1:18" s="16" customFormat="1" x14ac:dyDescent="0.25">
      <c r="A4717"/>
      <c r="B4717" s="18"/>
      <c r="D4717"/>
      <c r="E4717"/>
      <c r="F4717"/>
      <c r="G4717"/>
      <c r="H4717"/>
      <c r="I4717"/>
      <c r="J4717"/>
      <c r="K4717"/>
      <c r="L4717"/>
      <c r="M4717"/>
      <c r="N4717"/>
      <c r="O4717"/>
      <c r="P4717"/>
      <c r="Q4717"/>
      <c r="R4717"/>
    </row>
    <row r="4718" spans="1:18" s="16" customFormat="1" x14ac:dyDescent="0.25">
      <c r="A4718"/>
      <c r="B4718" s="18"/>
      <c r="D4718"/>
      <c r="E4718"/>
      <c r="F4718"/>
      <c r="G4718"/>
      <c r="H4718"/>
      <c r="I4718"/>
      <c r="J4718"/>
      <c r="K4718"/>
      <c r="L4718"/>
      <c r="M4718"/>
      <c r="N4718"/>
      <c r="O4718"/>
      <c r="P4718"/>
      <c r="Q4718"/>
      <c r="R4718"/>
    </row>
    <row r="4719" spans="1:18" s="16" customFormat="1" x14ac:dyDescent="0.25">
      <c r="A4719"/>
      <c r="B4719" s="18"/>
      <c r="D4719"/>
      <c r="E4719"/>
      <c r="F4719"/>
      <c r="G4719"/>
      <c r="H4719"/>
      <c r="I4719"/>
      <c r="J4719"/>
      <c r="K4719"/>
      <c r="L4719"/>
      <c r="M4719"/>
      <c r="N4719"/>
      <c r="O4719"/>
      <c r="P4719"/>
      <c r="Q4719"/>
      <c r="R4719"/>
    </row>
    <row r="4720" spans="1:18" s="16" customFormat="1" x14ac:dyDescent="0.25">
      <c r="A4720"/>
      <c r="B4720" s="18"/>
      <c r="D4720"/>
      <c r="E4720"/>
      <c r="F4720"/>
      <c r="G4720"/>
      <c r="H4720"/>
      <c r="I4720"/>
      <c r="J4720"/>
      <c r="K4720"/>
      <c r="L4720"/>
      <c r="M4720"/>
      <c r="N4720"/>
      <c r="O4720"/>
      <c r="P4720"/>
      <c r="Q4720"/>
      <c r="R4720"/>
    </row>
    <row r="4721" spans="1:18" s="16" customFormat="1" x14ac:dyDescent="0.25">
      <c r="A4721"/>
      <c r="B4721" s="18"/>
      <c r="D4721"/>
      <c r="E4721"/>
      <c r="F4721"/>
      <c r="G4721"/>
      <c r="H4721"/>
      <c r="I4721"/>
      <c r="J4721"/>
      <c r="K4721"/>
      <c r="L4721"/>
      <c r="M4721"/>
      <c r="N4721"/>
      <c r="O4721"/>
      <c r="P4721"/>
      <c r="Q4721"/>
      <c r="R4721"/>
    </row>
    <row r="4722" spans="1:18" s="16" customFormat="1" x14ac:dyDescent="0.25">
      <c r="A4722"/>
      <c r="B4722" s="18"/>
      <c r="D4722"/>
      <c r="E4722"/>
      <c r="F4722"/>
      <c r="G4722"/>
      <c r="H4722"/>
      <c r="I4722"/>
      <c r="J4722"/>
      <c r="K4722"/>
      <c r="L4722"/>
      <c r="M4722"/>
      <c r="N4722"/>
      <c r="O4722"/>
      <c r="P4722"/>
      <c r="Q4722"/>
      <c r="R4722"/>
    </row>
    <row r="4723" spans="1:18" s="16" customFormat="1" x14ac:dyDescent="0.25">
      <c r="A4723"/>
      <c r="B4723" s="18"/>
      <c r="D4723"/>
      <c r="E4723"/>
      <c r="F4723"/>
      <c r="G4723"/>
      <c r="H4723"/>
      <c r="I4723"/>
      <c r="J4723"/>
      <c r="K4723"/>
      <c r="L4723"/>
      <c r="M4723"/>
      <c r="N4723"/>
      <c r="O4723"/>
      <c r="P4723"/>
      <c r="Q4723"/>
      <c r="R4723"/>
    </row>
    <row r="4724" spans="1:18" s="16" customFormat="1" x14ac:dyDescent="0.25">
      <c r="A4724"/>
      <c r="B4724" s="18"/>
      <c r="D4724"/>
      <c r="E4724"/>
      <c r="F4724"/>
      <c r="G4724"/>
      <c r="H4724"/>
      <c r="I4724"/>
      <c r="J4724"/>
      <c r="K4724"/>
      <c r="L4724"/>
      <c r="M4724"/>
      <c r="N4724"/>
      <c r="O4724"/>
      <c r="P4724"/>
      <c r="Q4724"/>
      <c r="R4724"/>
    </row>
    <row r="4725" spans="1:18" s="16" customFormat="1" x14ac:dyDescent="0.25">
      <c r="A4725"/>
      <c r="B4725" s="18"/>
      <c r="D4725"/>
      <c r="E4725"/>
      <c r="F4725"/>
      <c r="G4725"/>
      <c r="H4725"/>
      <c r="I4725"/>
      <c r="J4725"/>
      <c r="K4725"/>
      <c r="L4725"/>
      <c r="M4725"/>
      <c r="N4725"/>
      <c r="O4725"/>
      <c r="P4725"/>
      <c r="Q4725"/>
      <c r="R4725"/>
    </row>
    <row r="4726" spans="1:18" s="16" customFormat="1" x14ac:dyDescent="0.25">
      <c r="A4726"/>
      <c r="B4726" s="18"/>
      <c r="D4726"/>
      <c r="E4726"/>
      <c r="F4726"/>
      <c r="G4726"/>
      <c r="H4726"/>
      <c r="I4726"/>
      <c r="J4726"/>
      <c r="K4726"/>
      <c r="L4726"/>
      <c r="M4726"/>
      <c r="N4726"/>
      <c r="O4726"/>
      <c r="P4726"/>
      <c r="Q4726"/>
      <c r="R4726"/>
    </row>
    <row r="4727" spans="1:18" s="16" customFormat="1" x14ac:dyDescent="0.25">
      <c r="A4727"/>
      <c r="B4727" s="18"/>
      <c r="D4727"/>
      <c r="E4727"/>
      <c r="F4727"/>
      <c r="G4727"/>
      <c r="H4727"/>
      <c r="I4727"/>
      <c r="J4727"/>
      <c r="K4727"/>
      <c r="L4727"/>
      <c r="M4727"/>
      <c r="N4727"/>
      <c r="O4727"/>
      <c r="P4727"/>
      <c r="Q4727"/>
      <c r="R4727"/>
    </row>
    <row r="4728" spans="1:18" s="16" customFormat="1" x14ac:dyDescent="0.25">
      <c r="A4728"/>
      <c r="B4728" s="18"/>
      <c r="D4728"/>
      <c r="E4728"/>
      <c r="F4728"/>
      <c r="G4728"/>
      <c r="H4728"/>
      <c r="I4728"/>
      <c r="J4728"/>
      <c r="K4728"/>
      <c r="L4728"/>
      <c r="M4728"/>
      <c r="N4728"/>
      <c r="O4728"/>
      <c r="P4728"/>
      <c r="Q4728"/>
      <c r="R4728"/>
    </row>
    <row r="4729" spans="1:18" s="16" customFormat="1" x14ac:dyDescent="0.25">
      <c r="A4729"/>
      <c r="B4729" s="18"/>
      <c r="D4729"/>
      <c r="E4729"/>
      <c r="F4729"/>
      <c r="G4729"/>
      <c r="H4729"/>
      <c r="I4729"/>
      <c r="J4729"/>
      <c r="K4729"/>
      <c r="L4729"/>
      <c r="M4729"/>
      <c r="N4729"/>
      <c r="O4729"/>
      <c r="P4729"/>
      <c r="Q4729"/>
      <c r="R4729"/>
    </row>
    <row r="4730" spans="1:18" s="16" customFormat="1" x14ac:dyDescent="0.25">
      <c r="A4730"/>
      <c r="B4730" s="18"/>
      <c r="D4730"/>
      <c r="E4730"/>
      <c r="F4730"/>
      <c r="G4730"/>
      <c r="H4730"/>
      <c r="I4730"/>
      <c r="J4730"/>
      <c r="K4730"/>
      <c r="L4730"/>
      <c r="M4730"/>
      <c r="N4730"/>
      <c r="O4730"/>
      <c r="P4730"/>
      <c r="Q4730"/>
      <c r="R4730"/>
    </row>
    <row r="4731" spans="1:18" s="16" customFormat="1" x14ac:dyDescent="0.25">
      <c r="A4731"/>
      <c r="B4731" s="18"/>
      <c r="D4731"/>
      <c r="E4731"/>
      <c r="F4731"/>
      <c r="G4731"/>
      <c r="H4731"/>
      <c r="I4731"/>
      <c r="J4731"/>
      <c r="K4731"/>
      <c r="L4731"/>
      <c r="M4731"/>
      <c r="N4731"/>
      <c r="O4731"/>
      <c r="P4731"/>
      <c r="Q4731"/>
      <c r="R4731"/>
    </row>
    <row r="4732" spans="1:18" s="16" customFormat="1" x14ac:dyDescent="0.25">
      <c r="A4732"/>
      <c r="B4732" s="18"/>
      <c r="D4732"/>
      <c r="E4732"/>
      <c r="F4732"/>
      <c r="G4732"/>
      <c r="H4732"/>
      <c r="I4732"/>
      <c r="J4732"/>
      <c r="K4732"/>
      <c r="L4732"/>
      <c r="M4732"/>
      <c r="N4732"/>
      <c r="O4732"/>
      <c r="P4732"/>
      <c r="Q4732"/>
      <c r="R4732"/>
    </row>
    <row r="4733" spans="1:18" s="16" customFormat="1" x14ac:dyDescent="0.25">
      <c r="A4733"/>
      <c r="B4733" s="18"/>
      <c r="D4733"/>
      <c r="E4733"/>
      <c r="F4733"/>
      <c r="G4733"/>
      <c r="H4733"/>
      <c r="I4733"/>
      <c r="J4733"/>
      <c r="K4733"/>
      <c r="L4733"/>
      <c r="M4733"/>
      <c r="N4733"/>
      <c r="O4733"/>
      <c r="P4733"/>
      <c r="Q4733"/>
      <c r="R4733"/>
    </row>
    <row r="4734" spans="1:18" s="16" customFormat="1" x14ac:dyDescent="0.25">
      <c r="A4734"/>
      <c r="B4734" s="18"/>
      <c r="D4734"/>
      <c r="E4734"/>
      <c r="F4734"/>
      <c r="G4734"/>
      <c r="H4734"/>
      <c r="I4734"/>
      <c r="J4734"/>
      <c r="K4734"/>
      <c r="L4734"/>
      <c r="M4734"/>
      <c r="N4734"/>
      <c r="O4734"/>
      <c r="P4734"/>
      <c r="Q4734"/>
      <c r="R4734"/>
    </row>
    <row r="4735" spans="1:18" s="16" customFormat="1" x14ac:dyDescent="0.25">
      <c r="A4735"/>
      <c r="B4735" s="18"/>
      <c r="D4735"/>
      <c r="E4735"/>
      <c r="F4735"/>
      <c r="G4735"/>
      <c r="H4735"/>
      <c r="I4735"/>
      <c r="J4735"/>
      <c r="K4735"/>
      <c r="L4735"/>
      <c r="M4735"/>
      <c r="N4735"/>
      <c r="O4735"/>
      <c r="P4735"/>
      <c r="Q4735"/>
      <c r="R4735"/>
    </row>
    <row r="4736" spans="1:18" s="16" customFormat="1" x14ac:dyDescent="0.25">
      <c r="A4736"/>
      <c r="B4736" s="18"/>
      <c r="D4736"/>
      <c r="E4736"/>
      <c r="F4736"/>
      <c r="G4736"/>
      <c r="H4736"/>
      <c r="I4736"/>
      <c r="J4736"/>
      <c r="K4736"/>
      <c r="L4736"/>
      <c r="M4736"/>
      <c r="N4736"/>
      <c r="O4736"/>
      <c r="P4736"/>
      <c r="Q4736"/>
      <c r="R4736"/>
    </row>
    <row r="4737" spans="1:18" s="16" customFormat="1" x14ac:dyDescent="0.25">
      <c r="A4737"/>
      <c r="B4737" s="18"/>
      <c r="D4737"/>
      <c r="E4737"/>
      <c r="F4737"/>
      <c r="G4737"/>
      <c r="H4737"/>
      <c r="I4737"/>
      <c r="J4737"/>
      <c r="K4737"/>
      <c r="L4737"/>
      <c r="M4737"/>
      <c r="N4737"/>
      <c r="O4737"/>
      <c r="P4737"/>
      <c r="Q4737"/>
      <c r="R4737"/>
    </row>
    <row r="4738" spans="1:18" s="16" customFormat="1" x14ac:dyDescent="0.25">
      <c r="A4738"/>
      <c r="B4738" s="18"/>
      <c r="D4738"/>
      <c r="E4738"/>
      <c r="F4738"/>
      <c r="G4738"/>
      <c r="H4738"/>
      <c r="I4738"/>
      <c r="J4738"/>
      <c r="K4738"/>
      <c r="L4738"/>
      <c r="M4738"/>
      <c r="N4738"/>
      <c r="O4738"/>
      <c r="P4738"/>
      <c r="Q4738"/>
      <c r="R4738"/>
    </row>
    <row r="4739" spans="1:18" s="16" customFormat="1" x14ac:dyDescent="0.25">
      <c r="A4739"/>
      <c r="B4739" s="18"/>
      <c r="D4739"/>
      <c r="E4739"/>
      <c r="F4739"/>
      <c r="G4739"/>
      <c r="H4739"/>
      <c r="I4739"/>
      <c r="J4739"/>
      <c r="K4739"/>
      <c r="L4739"/>
      <c r="M4739"/>
      <c r="N4739"/>
      <c r="O4739"/>
      <c r="P4739"/>
      <c r="Q4739"/>
      <c r="R4739"/>
    </row>
    <row r="4740" spans="1:18" s="16" customFormat="1" x14ac:dyDescent="0.25">
      <c r="A4740"/>
      <c r="B4740" s="18"/>
      <c r="D4740"/>
      <c r="E4740"/>
      <c r="F4740"/>
      <c r="G4740"/>
      <c r="H4740"/>
      <c r="I4740"/>
      <c r="J4740"/>
      <c r="K4740"/>
      <c r="L4740"/>
      <c r="M4740"/>
      <c r="N4740"/>
      <c r="O4740"/>
      <c r="P4740"/>
      <c r="Q4740"/>
      <c r="R4740"/>
    </row>
    <row r="4741" spans="1:18" s="16" customFormat="1" x14ac:dyDescent="0.25">
      <c r="A4741"/>
      <c r="B4741" s="18"/>
      <c r="D4741"/>
      <c r="E4741"/>
      <c r="F4741"/>
      <c r="G4741"/>
      <c r="H4741"/>
      <c r="I4741"/>
      <c r="J4741"/>
      <c r="K4741"/>
      <c r="L4741"/>
      <c r="M4741"/>
      <c r="N4741"/>
      <c r="O4741"/>
      <c r="P4741"/>
      <c r="Q4741"/>
      <c r="R4741"/>
    </row>
    <row r="4742" spans="1:18" s="16" customFormat="1" x14ac:dyDescent="0.25">
      <c r="A4742"/>
      <c r="B4742" s="18"/>
      <c r="D4742"/>
      <c r="E4742"/>
      <c r="F4742"/>
      <c r="G4742"/>
      <c r="H4742"/>
      <c r="I4742"/>
      <c r="J4742"/>
      <c r="K4742"/>
      <c r="L4742"/>
      <c r="M4742"/>
      <c r="N4742"/>
      <c r="O4742"/>
      <c r="P4742"/>
      <c r="Q4742"/>
      <c r="R4742"/>
    </row>
    <row r="4743" spans="1:18" s="16" customFormat="1" x14ac:dyDescent="0.25">
      <c r="A4743"/>
      <c r="B4743" s="18"/>
      <c r="D4743"/>
      <c r="E4743"/>
      <c r="F4743"/>
      <c r="G4743"/>
      <c r="H4743"/>
      <c r="I4743"/>
      <c r="J4743"/>
      <c r="K4743"/>
      <c r="L4743"/>
      <c r="M4743"/>
      <c r="N4743"/>
      <c r="O4743"/>
      <c r="P4743"/>
      <c r="Q4743"/>
      <c r="R4743"/>
    </row>
    <row r="4744" spans="1:18" s="16" customFormat="1" x14ac:dyDescent="0.25">
      <c r="A4744"/>
      <c r="B4744" s="18"/>
      <c r="D4744"/>
      <c r="E4744"/>
      <c r="F4744"/>
      <c r="G4744"/>
      <c r="H4744"/>
      <c r="I4744"/>
      <c r="J4744"/>
      <c r="K4744"/>
      <c r="L4744"/>
      <c r="M4744"/>
      <c r="N4744"/>
      <c r="O4744"/>
      <c r="P4744"/>
      <c r="Q4744"/>
      <c r="R4744"/>
    </row>
    <row r="4745" spans="1:18" s="16" customFormat="1" x14ac:dyDescent="0.25">
      <c r="A4745"/>
      <c r="B4745" s="18"/>
      <c r="D4745"/>
      <c r="E4745"/>
      <c r="F4745"/>
      <c r="G4745"/>
      <c r="H4745"/>
      <c r="I4745"/>
      <c r="J4745"/>
      <c r="K4745"/>
      <c r="L4745"/>
      <c r="M4745"/>
      <c r="N4745"/>
      <c r="O4745"/>
      <c r="P4745"/>
      <c r="Q4745"/>
      <c r="R4745"/>
    </row>
    <row r="4746" spans="1:18" s="16" customFormat="1" x14ac:dyDescent="0.25">
      <c r="A4746"/>
      <c r="B4746" s="18"/>
      <c r="D4746"/>
      <c r="E4746"/>
      <c r="F4746"/>
      <c r="G4746"/>
      <c r="H4746"/>
      <c r="I4746"/>
      <c r="J4746"/>
      <c r="K4746"/>
      <c r="L4746"/>
      <c r="M4746"/>
      <c r="N4746"/>
      <c r="O4746"/>
      <c r="P4746"/>
      <c r="Q4746"/>
      <c r="R4746"/>
    </row>
    <row r="4747" spans="1:18" s="16" customFormat="1" x14ac:dyDescent="0.25">
      <c r="A4747"/>
      <c r="B4747" s="18"/>
      <c r="D4747"/>
      <c r="E4747"/>
      <c r="F4747"/>
      <c r="G4747"/>
      <c r="H4747"/>
      <c r="I4747"/>
      <c r="J4747"/>
      <c r="K4747"/>
      <c r="L4747"/>
      <c r="M4747"/>
      <c r="N4747"/>
      <c r="O4747"/>
      <c r="P4747"/>
      <c r="Q4747"/>
      <c r="R4747"/>
    </row>
    <row r="4748" spans="1:18" s="16" customFormat="1" x14ac:dyDescent="0.25">
      <c r="A4748"/>
      <c r="B4748" s="18"/>
      <c r="D4748"/>
      <c r="E4748"/>
      <c r="F4748"/>
      <c r="G4748"/>
      <c r="H4748"/>
      <c r="I4748"/>
      <c r="J4748"/>
      <c r="K4748"/>
      <c r="L4748"/>
      <c r="M4748"/>
      <c r="N4748"/>
      <c r="O4748"/>
      <c r="P4748"/>
      <c r="Q4748"/>
      <c r="R4748"/>
    </row>
    <row r="4749" spans="1:18" s="16" customFormat="1" x14ac:dyDescent="0.25">
      <c r="A4749"/>
      <c r="B4749" s="18"/>
      <c r="D4749"/>
      <c r="E4749"/>
      <c r="F4749"/>
      <c r="G4749"/>
      <c r="H4749"/>
      <c r="I4749"/>
      <c r="J4749"/>
      <c r="K4749"/>
      <c r="L4749"/>
      <c r="M4749"/>
      <c r="N4749"/>
      <c r="O4749"/>
      <c r="P4749"/>
      <c r="Q4749"/>
      <c r="R4749"/>
    </row>
    <row r="4750" spans="1:18" s="16" customFormat="1" x14ac:dyDescent="0.25">
      <c r="A4750"/>
      <c r="B4750" s="18"/>
      <c r="D4750"/>
      <c r="E4750"/>
      <c r="F4750"/>
      <c r="G4750"/>
      <c r="H4750"/>
      <c r="I4750"/>
      <c r="J4750"/>
      <c r="K4750"/>
      <c r="L4750"/>
      <c r="M4750"/>
      <c r="N4750"/>
      <c r="O4750"/>
      <c r="P4750"/>
      <c r="Q4750"/>
      <c r="R4750"/>
    </row>
    <row r="4751" spans="1:18" s="16" customFormat="1" x14ac:dyDescent="0.25">
      <c r="A4751"/>
      <c r="B4751" s="18"/>
      <c r="D4751"/>
      <c r="E4751"/>
      <c r="F4751"/>
      <c r="G4751"/>
      <c r="H4751"/>
      <c r="I4751"/>
      <c r="J4751"/>
      <c r="K4751"/>
      <c r="L4751"/>
      <c r="M4751"/>
      <c r="N4751"/>
      <c r="O4751"/>
      <c r="P4751"/>
      <c r="Q4751"/>
      <c r="R4751"/>
    </row>
    <row r="4752" spans="1:18" s="16" customFormat="1" x14ac:dyDescent="0.25">
      <c r="A4752"/>
      <c r="B4752" s="18"/>
      <c r="D4752"/>
      <c r="E4752"/>
      <c r="F4752"/>
      <c r="G4752"/>
      <c r="H4752"/>
      <c r="I4752"/>
      <c r="J4752"/>
      <c r="K4752"/>
      <c r="L4752"/>
      <c r="M4752"/>
      <c r="N4752"/>
      <c r="O4752"/>
      <c r="P4752"/>
      <c r="Q4752"/>
      <c r="R4752"/>
    </row>
    <row r="4753" spans="1:18" s="16" customFormat="1" x14ac:dyDescent="0.25">
      <c r="A4753"/>
      <c r="B4753" s="18"/>
      <c r="D4753"/>
      <c r="E4753"/>
      <c r="F4753"/>
      <c r="G4753"/>
      <c r="H4753"/>
      <c r="I4753"/>
      <c r="J4753"/>
      <c r="K4753"/>
      <c r="L4753"/>
      <c r="M4753"/>
      <c r="N4753"/>
      <c r="O4753"/>
      <c r="P4753"/>
      <c r="Q4753"/>
      <c r="R4753"/>
    </row>
    <row r="4754" spans="1:18" s="16" customFormat="1" x14ac:dyDescent="0.25">
      <c r="A4754"/>
      <c r="B4754" s="18"/>
      <c r="D4754"/>
      <c r="E4754"/>
      <c r="F4754"/>
      <c r="G4754"/>
      <c r="H4754"/>
      <c r="I4754"/>
      <c r="J4754"/>
      <c r="K4754"/>
      <c r="L4754"/>
      <c r="M4754"/>
      <c r="N4754"/>
      <c r="O4754"/>
      <c r="P4754"/>
      <c r="Q4754"/>
      <c r="R4754"/>
    </row>
    <row r="4755" spans="1:18" s="16" customFormat="1" x14ac:dyDescent="0.25">
      <c r="A4755"/>
      <c r="B4755" s="18"/>
      <c r="D4755"/>
      <c r="E4755"/>
      <c r="F4755"/>
      <c r="G4755"/>
      <c r="H4755"/>
      <c r="I4755"/>
      <c r="J4755"/>
      <c r="K4755"/>
      <c r="L4755"/>
      <c r="M4755"/>
      <c r="N4755"/>
      <c r="O4755"/>
      <c r="P4755"/>
      <c r="Q4755"/>
      <c r="R4755"/>
    </row>
    <row r="4756" spans="1:18" s="16" customFormat="1" x14ac:dyDescent="0.25">
      <c r="A4756"/>
      <c r="B4756" s="18"/>
      <c r="D4756"/>
      <c r="E4756"/>
      <c r="F4756"/>
      <c r="G4756"/>
      <c r="H4756"/>
      <c r="I4756"/>
      <c r="J4756"/>
      <c r="K4756"/>
      <c r="L4756"/>
      <c r="M4756"/>
      <c r="N4756"/>
      <c r="O4756"/>
      <c r="P4756"/>
      <c r="Q4756"/>
      <c r="R4756"/>
    </row>
    <row r="4757" spans="1:18" s="16" customFormat="1" x14ac:dyDescent="0.25">
      <c r="A4757"/>
      <c r="B4757" s="18"/>
      <c r="D4757"/>
      <c r="E4757"/>
      <c r="F4757"/>
      <c r="G4757"/>
      <c r="H4757"/>
      <c r="I4757"/>
      <c r="J4757"/>
      <c r="K4757"/>
      <c r="L4757"/>
      <c r="M4757"/>
      <c r="N4757"/>
      <c r="O4757"/>
      <c r="P4757"/>
      <c r="Q4757"/>
      <c r="R4757"/>
    </row>
    <row r="4758" spans="1:18" s="16" customFormat="1" x14ac:dyDescent="0.25">
      <c r="A4758"/>
      <c r="B4758" s="18"/>
      <c r="D4758"/>
      <c r="E4758"/>
      <c r="F4758"/>
      <c r="G4758"/>
      <c r="H4758"/>
      <c r="I4758"/>
      <c r="J4758"/>
      <c r="K4758"/>
      <c r="L4758"/>
      <c r="M4758"/>
      <c r="N4758"/>
      <c r="O4758"/>
      <c r="P4758"/>
      <c r="Q4758"/>
      <c r="R4758"/>
    </row>
    <row r="4759" spans="1:18" s="16" customFormat="1" x14ac:dyDescent="0.25">
      <c r="A4759"/>
      <c r="B4759" s="18"/>
      <c r="D4759"/>
      <c r="E4759"/>
      <c r="F4759"/>
      <c r="G4759"/>
      <c r="H4759"/>
      <c r="I4759"/>
      <c r="J4759"/>
      <c r="K4759"/>
      <c r="L4759"/>
      <c r="M4759"/>
      <c r="N4759"/>
      <c r="O4759"/>
      <c r="P4759"/>
      <c r="Q4759"/>
      <c r="R4759"/>
    </row>
    <row r="4760" spans="1:18" s="16" customFormat="1" x14ac:dyDescent="0.25">
      <c r="A4760"/>
      <c r="B4760" s="18"/>
      <c r="D4760"/>
      <c r="E4760"/>
      <c r="F4760"/>
      <c r="G4760"/>
      <c r="H4760"/>
      <c r="I4760"/>
      <c r="J4760"/>
      <c r="K4760"/>
      <c r="L4760"/>
      <c r="M4760"/>
      <c r="N4760"/>
      <c r="O4760"/>
      <c r="P4760"/>
      <c r="Q4760"/>
      <c r="R4760"/>
    </row>
    <row r="4761" spans="1:18" s="16" customFormat="1" x14ac:dyDescent="0.25">
      <c r="A4761"/>
      <c r="B4761" s="18"/>
      <c r="D4761"/>
      <c r="E4761"/>
      <c r="F4761"/>
      <c r="G4761"/>
      <c r="H4761"/>
      <c r="I4761"/>
      <c r="J4761"/>
      <c r="K4761"/>
      <c r="L4761"/>
      <c r="M4761"/>
      <c r="N4761"/>
      <c r="O4761"/>
      <c r="P4761"/>
      <c r="Q4761"/>
      <c r="R4761"/>
    </row>
    <row r="4762" spans="1:18" s="16" customFormat="1" x14ac:dyDescent="0.25">
      <c r="A4762"/>
      <c r="B4762" s="17"/>
      <c r="D4762"/>
      <c r="E4762"/>
      <c r="F4762"/>
      <c r="G4762"/>
      <c r="H4762"/>
      <c r="I4762"/>
      <c r="J4762"/>
      <c r="K4762"/>
      <c r="L4762"/>
      <c r="M4762"/>
      <c r="N4762"/>
      <c r="O4762"/>
      <c r="P4762"/>
      <c r="Q4762"/>
      <c r="R4762"/>
    </row>
    <row r="4763" spans="1:18" s="16" customFormat="1" x14ac:dyDescent="0.25">
      <c r="A4763"/>
      <c r="B4763" s="18"/>
      <c r="D4763"/>
      <c r="E4763"/>
      <c r="F4763"/>
      <c r="G4763"/>
      <c r="H4763"/>
      <c r="I4763"/>
      <c r="J4763"/>
      <c r="K4763"/>
      <c r="L4763"/>
      <c r="M4763"/>
      <c r="N4763"/>
      <c r="O4763"/>
      <c r="P4763"/>
      <c r="Q4763"/>
      <c r="R4763"/>
    </row>
    <row r="4764" spans="1:18" s="16" customFormat="1" x14ac:dyDescent="0.25">
      <c r="A4764"/>
      <c r="B4764" s="18"/>
      <c r="D4764"/>
      <c r="E4764"/>
      <c r="F4764"/>
      <c r="G4764"/>
      <c r="H4764"/>
      <c r="I4764"/>
      <c r="J4764"/>
      <c r="K4764"/>
      <c r="L4764"/>
      <c r="M4764"/>
      <c r="N4764"/>
      <c r="O4764"/>
      <c r="P4764"/>
      <c r="Q4764"/>
      <c r="R4764"/>
    </row>
    <row r="4765" spans="1:18" s="16" customFormat="1" x14ac:dyDescent="0.25">
      <c r="A4765"/>
      <c r="B4765" s="18"/>
      <c r="D4765"/>
      <c r="E4765"/>
      <c r="F4765"/>
      <c r="G4765"/>
      <c r="H4765"/>
      <c r="I4765"/>
      <c r="J4765"/>
      <c r="K4765"/>
      <c r="L4765"/>
      <c r="M4765"/>
      <c r="N4765"/>
      <c r="O4765"/>
      <c r="P4765"/>
      <c r="Q4765"/>
      <c r="R4765"/>
    </row>
    <row r="4766" spans="1:18" s="16" customFormat="1" x14ac:dyDescent="0.25">
      <c r="A4766"/>
      <c r="B4766" s="18"/>
      <c r="D4766"/>
      <c r="E4766"/>
      <c r="F4766"/>
      <c r="G4766"/>
      <c r="H4766"/>
      <c r="I4766"/>
      <c r="J4766"/>
      <c r="K4766"/>
      <c r="L4766"/>
      <c r="M4766"/>
      <c r="N4766"/>
      <c r="O4766"/>
      <c r="P4766"/>
      <c r="Q4766"/>
      <c r="R4766"/>
    </row>
    <row r="4767" spans="1:18" s="16" customFormat="1" x14ac:dyDescent="0.25">
      <c r="A4767"/>
      <c r="B4767" s="18"/>
      <c r="D4767"/>
      <c r="E4767"/>
      <c r="F4767"/>
      <c r="G4767"/>
      <c r="H4767"/>
      <c r="I4767"/>
      <c r="J4767"/>
      <c r="K4767"/>
      <c r="L4767"/>
      <c r="M4767"/>
      <c r="N4767"/>
      <c r="O4767"/>
      <c r="P4767"/>
      <c r="Q4767"/>
      <c r="R4767"/>
    </row>
    <row r="4768" spans="1:18" s="16" customFormat="1" x14ac:dyDescent="0.25">
      <c r="A4768"/>
      <c r="B4768" s="18"/>
      <c r="D4768"/>
      <c r="E4768"/>
      <c r="F4768"/>
      <c r="G4768"/>
      <c r="H4768"/>
      <c r="I4768"/>
      <c r="J4768"/>
      <c r="K4768"/>
      <c r="L4768"/>
      <c r="M4768"/>
      <c r="N4768"/>
      <c r="O4768"/>
      <c r="P4768"/>
      <c r="Q4768"/>
      <c r="R4768"/>
    </row>
    <row r="4769" spans="1:18" s="16" customFormat="1" x14ac:dyDescent="0.25">
      <c r="A4769"/>
      <c r="B4769" s="18"/>
      <c r="D4769"/>
      <c r="E4769"/>
      <c r="F4769"/>
      <c r="G4769"/>
      <c r="H4769"/>
      <c r="I4769"/>
      <c r="J4769"/>
      <c r="K4769"/>
      <c r="L4769"/>
      <c r="M4769"/>
      <c r="N4769"/>
      <c r="O4769"/>
      <c r="P4769"/>
      <c r="Q4769"/>
      <c r="R4769"/>
    </row>
    <row r="4770" spans="1:18" s="16" customFormat="1" x14ac:dyDescent="0.25">
      <c r="A4770"/>
      <c r="B4770" s="18"/>
      <c r="D4770"/>
      <c r="E4770"/>
      <c r="F4770"/>
      <c r="G4770"/>
      <c r="H4770"/>
      <c r="I4770"/>
      <c r="J4770"/>
      <c r="K4770"/>
      <c r="L4770"/>
      <c r="M4770"/>
      <c r="N4770"/>
      <c r="O4770"/>
      <c r="P4770"/>
      <c r="Q4770"/>
      <c r="R4770"/>
    </row>
    <row r="4771" spans="1:18" s="16" customFormat="1" x14ac:dyDescent="0.25">
      <c r="A4771"/>
      <c r="B4771" s="18"/>
      <c r="D4771"/>
      <c r="E4771"/>
      <c r="F4771"/>
      <c r="G4771"/>
      <c r="H4771"/>
      <c r="I4771"/>
      <c r="J4771"/>
      <c r="K4771"/>
      <c r="L4771"/>
      <c r="M4771"/>
      <c r="N4771"/>
      <c r="O4771"/>
      <c r="P4771"/>
      <c r="Q4771"/>
      <c r="R4771"/>
    </row>
    <row r="4772" spans="1:18" s="16" customFormat="1" x14ac:dyDescent="0.25">
      <c r="A4772"/>
      <c r="B4772" s="18"/>
      <c r="D4772"/>
      <c r="E4772"/>
      <c r="F4772"/>
      <c r="G4772"/>
      <c r="H4772"/>
      <c r="I4772"/>
      <c r="J4772"/>
      <c r="K4772"/>
      <c r="L4772"/>
      <c r="M4772"/>
      <c r="N4772"/>
      <c r="O4772"/>
      <c r="P4772"/>
      <c r="Q4772"/>
      <c r="R4772"/>
    </row>
    <row r="4773" spans="1:18" s="16" customFormat="1" x14ac:dyDescent="0.25">
      <c r="A4773"/>
      <c r="B4773" s="18"/>
      <c r="D4773"/>
      <c r="E4773"/>
      <c r="F4773"/>
      <c r="G4773"/>
      <c r="H4773"/>
      <c r="I4773"/>
      <c r="J4773"/>
      <c r="K4773"/>
      <c r="L4773"/>
      <c r="M4773"/>
      <c r="N4773"/>
      <c r="O4773"/>
      <c r="P4773"/>
      <c r="Q4773"/>
      <c r="R4773"/>
    </row>
    <row r="4774" spans="1:18" s="16" customFormat="1" x14ac:dyDescent="0.25">
      <c r="A4774"/>
      <c r="B4774" s="18"/>
      <c r="D4774"/>
      <c r="E4774"/>
      <c r="F4774"/>
      <c r="G4774"/>
      <c r="H4774"/>
      <c r="I4774"/>
      <c r="J4774"/>
      <c r="K4774"/>
      <c r="L4774"/>
      <c r="M4774"/>
      <c r="N4774"/>
      <c r="O4774"/>
      <c r="P4774"/>
      <c r="Q4774"/>
      <c r="R4774"/>
    </row>
    <row r="4775" spans="1:18" s="16" customFormat="1" x14ac:dyDescent="0.25">
      <c r="A4775"/>
      <c r="B4775" s="18"/>
      <c r="D4775"/>
      <c r="E4775"/>
      <c r="F4775"/>
      <c r="G4775"/>
      <c r="H4775"/>
      <c r="I4775"/>
      <c r="J4775"/>
      <c r="K4775"/>
      <c r="L4775"/>
      <c r="M4775"/>
      <c r="N4775"/>
      <c r="O4775"/>
      <c r="P4775"/>
      <c r="Q4775"/>
      <c r="R4775"/>
    </row>
    <row r="4776" spans="1:18" s="16" customFormat="1" x14ac:dyDescent="0.25">
      <c r="A4776"/>
      <c r="B4776" s="18"/>
      <c r="D4776"/>
      <c r="E4776"/>
      <c r="F4776"/>
      <c r="G4776"/>
      <c r="H4776"/>
      <c r="I4776"/>
      <c r="J4776"/>
      <c r="K4776"/>
      <c r="L4776"/>
      <c r="M4776"/>
      <c r="N4776"/>
      <c r="O4776"/>
      <c r="P4776"/>
      <c r="Q4776"/>
      <c r="R4776"/>
    </row>
    <row r="4777" spans="1:18" s="16" customFormat="1" x14ac:dyDescent="0.25">
      <c r="A4777"/>
      <c r="B4777" s="18"/>
      <c r="D4777"/>
      <c r="E4777"/>
      <c r="F4777"/>
      <c r="G4777"/>
      <c r="H4777"/>
      <c r="I4777"/>
      <c r="J4777"/>
      <c r="K4777"/>
      <c r="L4777"/>
      <c r="M4777"/>
      <c r="N4777"/>
      <c r="O4777"/>
      <c r="P4777"/>
      <c r="Q4777"/>
      <c r="R4777"/>
    </row>
    <row r="4778" spans="1:18" s="16" customFormat="1" x14ac:dyDescent="0.25">
      <c r="A4778"/>
      <c r="B4778" s="18"/>
      <c r="D4778"/>
      <c r="E4778"/>
      <c r="F4778"/>
      <c r="G4778"/>
      <c r="H4778"/>
      <c r="I4778"/>
      <c r="J4778"/>
      <c r="K4778"/>
      <c r="L4778"/>
      <c r="M4778"/>
      <c r="N4778"/>
      <c r="O4778"/>
      <c r="P4778"/>
      <c r="Q4778"/>
      <c r="R4778"/>
    </row>
    <row r="4779" spans="1:18" s="16" customFormat="1" x14ac:dyDescent="0.25">
      <c r="A4779"/>
      <c r="B4779" s="18"/>
      <c r="D4779"/>
      <c r="E4779"/>
      <c r="F4779"/>
      <c r="G4779"/>
      <c r="H4779"/>
      <c r="I4779"/>
      <c r="J4779"/>
      <c r="K4779"/>
      <c r="L4779"/>
      <c r="M4779"/>
      <c r="N4779"/>
      <c r="O4779"/>
      <c r="P4779"/>
      <c r="Q4779"/>
      <c r="R4779"/>
    </row>
    <row r="4780" spans="1:18" s="16" customFormat="1" x14ac:dyDescent="0.25">
      <c r="A4780"/>
      <c r="B4780" s="18"/>
      <c r="D4780"/>
      <c r="E4780"/>
      <c r="F4780"/>
      <c r="G4780"/>
      <c r="H4780"/>
      <c r="I4780"/>
      <c r="J4780"/>
      <c r="K4780"/>
      <c r="L4780"/>
      <c r="M4780"/>
      <c r="N4780"/>
      <c r="O4780"/>
      <c r="P4780"/>
      <c r="Q4780"/>
      <c r="R4780"/>
    </row>
    <row r="4781" spans="1:18" s="16" customFormat="1" x14ac:dyDescent="0.25">
      <c r="A4781"/>
      <c r="B4781" s="18"/>
      <c r="D4781"/>
      <c r="E4781"/>
      <c r="F4781"/>
      <c r="G4781"/>
      <c r="H4781"/>
      <c r="I4781"/>
      <c r="J4781"/>
      <c r="K4781"/>
      <c r="L4781"/>
      <c r="M4781"/>
      <c r="N4781"/>
      <c r="O4781"/>
      <c r="P4781"/>
      <c r="Q4781"/>
      <c r="R4781"/>
    </row>
    <row r="4782" spans="1:18" s="16" customFormat="1" x14ac:dyDescent="0.25">
      <c r="A4782"/>
      <c r="B4782" s="18"/>
      <c r="D4782"/>
      <c r="E4782"/>
      <c r="F4782"/>
      <c r="G4782"/>
      <c r="H4782"/>
      <c r="I4782"/>
      <c r="J4782"/>
      <c r="K4782"/>
      <c r="L4782"/>
      <c r="M4782"/>
      <c r="N4782"/>
      <c r="O4782"/>
      <c r="P4782"/>
      <c r="Q4782"/>
      <c r="R4782"/>
    </row>
    <row r="4783" spans="1:18" s="16" customFormat="1" x14ac:dyDescent="0.25">
      <c r="A4783"/>
      <c r="B4783" s="18"/>
      <c r="D4783"/>
      <c r="E4783"/>
      <c r="F4783"/>
      <c r="G4783"/>
      <c r="H4783"/>
      <c r="I4783"/>
      <c r="J4783"/>
      <c r="K4783"/>
      <c r="L4783"/>
      <c r="M4783"/>
      <c r="N4783"/>
      <c r="O4783"/>
      <c r="P4783"/>
      <c r="Q4783"/>
      <c r="R4783"/>
    </row>
    <row r="4784" spans="1:18" s="16" customFormat="1" x14ac:dyDescent="0.25">
      <c r="A4784"/>
      <c r="B4784" s="18"/>
      <c r="D4784"/>
      <c r="E4784"/>
      <c r="F4784"/>
      <c r="G4784"/>
      <c r="H4784"/>
      <c r="I4784"/>
      <c r="J4784"/>
      <c r="K4784"/>
      <c r="L4784"/>
      <c r="M4784"/>
      <c r="N4784"/>
      <c r="O4784"/>
      <c r="P4784"/>
      <c r="Q4784"/>
      <c r="R4784"/>
    </row>
    <row r="4785" spans="1:18" s="16" customFormat="1" x14ac:dyDescent="0.25">
      <c r="A4785"/>
      <c r="B4785" s="18"/>
      <c r="D4785"/>
      <c r="E4785"/>
      <c r="F4785"/>
      <c r="G4785"/>
      <c r="H4785"/>
      <c r="I4785"/>
      <c r="J4785"/>
      <c r="K4785"/>
      <c r="L4785"/>
      <c r="M4785"/>
      <c r="N4785"/>
      <c r="O4785"/>
      <c r="P4785"/>
      <c r="Q4785"/>
      <c r="R4785"/>
    </row>
    <row r="4786" spans="1:18" s="16" customFormat="1" x14ac:dyDescent="0.25">
      <c r="A4786"/>
      <c r="B4786" s="18"/>
      <c r="D4786"/>
      <c r="E4786"/>
      <c r="F4786"/>
      <c r="G4786"/>
      <c r="H4786"/>
      <c r="I4786"/>
      <c r="J4786"/>
      <c r="K4786"/>
      <c r="L4786"/>
      <c r="M4786"/>
      <c r="N4786"/>
      <c r="O4786"/>
      <c r="P4786"/>
      <c r="Q4786"/>
      <c r="R4786"/>
    </row>
    <row r="4787" spans="1:18" s="16" customFormat="1" x14ac:dyDescent="0.25">
      <c r="A4787"/>
      <c r="B4787" s="18"/>
      <c r="D4787"/>
      <c r="E4787"/>
      <c r="F4787"/>
      <c r="G4787"/>
      <c r="H4787"/>
      <c r="I4787"/>
      <c r="J4787"/>
      <c r="K4787"/>
      <c r="L4787"/>
      <c r="M4787"/>
      <c r="N4787"/>
      <c r="O4787"/>
      <c r="P4787"/>
      <c r="Q4787"/>
      <c r="R4787"/>
    </row>
    <row r="4788" spans="1:18" s="16" customFormat="1" x14ac:dyDescent="0.25">
      <c r="A4788"/>
      <c r="B4788" s="18"/>
      <c r="D4788"/>
      <c r="E4788"/>
      <c r="F4788"/>
      <c r="G4788"/>
      <c r="H4788"/>
      <c r="I4788"/>
      <c r="J4788"/>
      <c r="K4788"/>
      <c r="L4788"/>
      <c r="M4788"/>
      <c r="N4788"/>
      <c r="O4788"/>
      <c r="P4788"/>
      <c r="Q4788"/>
      <c r="R4788"/>
    </row>
    <row r="4789" spans="1:18" s="16" customFormat="1" x14ac:dyDescent="0.25">
      <c r="A4789"/>
      <c r="B4789" s="18"/>
      <c r="D4789"/>
      <c r="E4789"/>
      <c r="F4789"/>
      <c r="G4789"/>
      <c r="H4789"/>
      <c r="I4789"/>
      <c r="J4789"/>
      <c r="K4789"/>
      <c r="L4789"/>
      <c r="M4789"/>
      <c r="N4789"/>
      <c r="O4789"/>
      <c r="P4789"/>
      <c r="Q4789"/>
      <c r="R4789"/>
    </row>
    <row r="4790" spans="1:18" s="16" customFormat="1" x14ac:dyDescent="0.25">
      <c r="A4790"/>
      <c r="B4790" s="18"/>
      <c r="D4790"/>
      <c r="E4790"/>
      <c r="F4790"/>
      <c r="G4790"/>
      <c r="H4790"/>
      <c r="I4790"/>
      <c r="J4790"/>
      <c r="K4790"/>
      <c r="L4790"/>
      <c r="M4790"/>
      <c r="N4790"/>
      <c r="O4790"/>
      <c r="P4790"/>
      <c r="Q4790"/>
      <c r="R4790"/>
    </row>
    <row r="4791" spans="1:18" s="16" customFormat="1" x14ac:dyDescent="0.25">
      <c r="A4791"/>
      <c r="B4791" s="18"/>
      <c r="D4791"/>
      <c r="E4791"/>
      <c r="F4791"/>
      <c r="G4791"/>
      <c r="H4791"/>
      <c r="I4791"/>
      <c r="J4791"/>
      <c r="K4791"/>
      <c r="L4791"/>
      <c r="M4791"/>
      <c r="N4791"/>
      <c r="O4791"/>
      <c r="P4791"/>
      <c r="Q4791"/>
      <c r="R4791"/>
    </row>
    <row r="4792" spans="1:18" s="16" customFormat="1" x14ac:dyDescent="0.25">
      <c r="A4792"/>
      <c r="B4792" s="18"/>
      <c r="D4792"/>
      <c r="E4792"/>
      <c r="F4792"/>
      <c r="G4792"/>
      <c r="H4792"/>
      <c r="I4792"/>
      <c r="J4792"/>
      <c r="K4792"/>
      <c r="L4792"/>
      <c r="M4792"/>
      <c r="N4792"/>
      <c r="O4792"/>
      <c r="P4792"/>
      <c r="Q4792"/>
      <c r="R4792"/>
    </row>
    <row r="4793" spans="1:18" s="16" customFormat="1" x14ac:dyDescent="0.25">
      <c r="A4793"/>
      <c r="B4793" s="18"/>
      <c r="D4793"/>
      <c r="E4793"/>
      <c r="F4793"/>
      <c r="G4793"/>
      <c r="H4793"/>
      <c r="I4793"/>
      <c r="J4793"/>
      <c r="K4793"/>
      <c r="L4793"/>
      <c r="M4793"/>
      <c r="N4793"/>
      <c r="O4793"/>
      <c r="P4793"/>
      <c r="Q4793"/>
      <c r="R4793"/>
    </row>
    <row r="4794" spans="1:18" s="16" customFormat="1" x14ac:dyDescent="0.25">
      <c r="A4794"/>
      <c r="B4794" s="18"/>
      <c r="D4794"/>
      <c r="E4794"/>
      <c r="F4794"/>
      <c r="G4794"/>
      <c r="H4794"/>
      <c r="I4794"/>
      <c r="J4794"/>
      <c r="K4794"/>
      <c r="L4794"/>
      <c r="M4794"/>
      <c r="N4794"/>
      <c r="O4794"/>
      <c r="P4794"/>
      <c r="Q4794"/>
      <c r="R4794"/>
    </row>
    <row r="4795" spans="1:18" s="16" customFormat="1" x14ac:dyDescent="0.25">
      <c r="A4795"/>
      <c r="B4795" s="18"/>
      <c r="D4795"/>
      <c r="E4795"/>
      <c r="F4795"/>
      <c r="G4795"/>
      <c r="H4795"/>
      <c r="I4795"/>
      <c r="J4795"/>
      <c r="K4795"/>
      <c r="L4795"/>
      <c r="M4795"/>
      <c r="N4795"/>
      <c r="O4795"/>
      <c r="P4795"/>
      <c r="Q4795"/>
      <c r="R4795"/>
    </row>
    <row r="4796" spans="1:18" s="16" customFormat="1" x14ac:dyDescent="0.25">
      <c r="A4796"/>
      <c r="B4796" s="18"/>
      <c r="D4796"/>
      <c r="E4796"/>
      <c r="F4796"/>
      <c r="G4796"/>
      <c r="H4796"/>
      <c r="I4796"/>
      <c r="J4796"/>
      <c r="K4796"/>
      <c r="L4796"/>
      <c r="M4796"/>
      <c r="N4796"/>
      <c r="O4796"/>
      <c r="P4796"/>
      <c r="Q4796"/>
      <c r="R4796"/>
    </row>
    <row r="4797" spans="1:18" s="16" customFormat="1" x14ac:dyDescent="0.25">
      <c r="A4797"/>
      <c r="B4797" s="18"/>
      <c r="D4797"/>
      <c r="E4797"/>
      <c r="F4797"/>
      <c r="G4797"/>
      <c r="H4797"/>
      <c r="I4797"/>
      <c r="J4797"/>
      <c r="K4797"/>
      <c r="L4797"/>
      <c r="M4797"/>
      <c r="N4797"/>
      <c r="O4797"/>
      <c r="P4797"/>
      <c r="Q4797"/>
      <c r="R4797"/>
    </row>
    <row r="4798" spans="1:18" s="16" customFormat="1" x14ac:dyDescent="0.25">
      <c r="A4798"/>
      <c r="B4798" s="18"/>
      <c r="D4798"/>
      <c r="E4798"/>
      <c r="F4798"/>
      <c r="G4798"/>
      <c r="H4798"/>
      <c r="I4798"/>
      <c r="J4798"/>
      <c r="K4798"/>
      <c r="L4798"/>
      <c r="M4798"/>
      <c r="N4798"/>
      <c r="O4798"/>
      <c r="P4798"/>
      <c r="Q4798"/>
      <c r="R4798"/>
    </row>
    <row r="4799" spans="1:18" s="16" customFormat="1" x14ac:dyDescent="0.25">
      <c r="A4799"/>
      <c r="B4799" s="18"/>
      <c r="D4799"/>
      <c r="E4799"/>
      <c r="F4799"/>
      <c r="G4799"/>
      <c r="H4799"/>
      <c r="I4799"/>
      <c r="J4799"/>
      <c r="K4799"/>
      <c r="L4799"/>
      <c r="M4799"/>
      <c r="N4799"/>
      <c r="O4799"/>
      <c r="P4799"/>
      <c r="Q4799"/>
      <c r="R4799"/>
    </row>
    <row r="4800" spans="1:18" s="16" customFormat="1" x14ac:dyDescent="0.25">
      <c r="A4800"/>
      <c r="B4800" s="18"/>
      <c r="D4800"/>
      <c r="E4800"/>
      <c r="F4800"/>
      <c r="G4800"/>
      <c r="H4800"/>
      <c r="I4800"/>
      <c r="J4800"/>
      <c r="K4800"/>
      <c r="L4800"/>
      <c r="M4800"/>
      <c r="N4800"/>
      <c r="O4800"/>
      <c r="P4800"/>
      <c r="Q4800"/>
      <c r="R4800"/>
    </row>
    <row r="4801" spans="1:18" s="16" customFormat="1" x14ac:dyDescent="0.25">
      <c r="A4801"/>
      <c r="B4801" s="18"/>
      <c r="D4801"/>
      <c r="E4801"/>
      <c r="F4801"/>
      <c r="G4801"/>
      <c r="H4801"/>
      <c r="I4801"/>
      <c r="J4801"/>
      <c r="K4801"/>
      <c r="L4801"/>
      <c r="M4801"/>
      <c r="N4801"/>
      <c r="O4801"/>
      <c r="P4801"/>
      <c r="Q4801"/>
      <c r="R4801"/>
    </row>
    <row r="4802" spans="1:18" s="16" customFormat="1" x14ac:dyDescent="0.25">
      <c r="A4802"/>
      <c r="B4802" s="18"/>
      <c r="D4802"/>
      <c r="E4802"/>
      <c r="F4802"/>
      <c r="G4802"/>
      <c r="H4802"/>
      <c r="I4802"/>
      <c r="J4802"/>
      <c r="K4802"/>
      <c r="L4802"/>
      <c r="M4802"/>
      <c r="N4802"/>
      <c r="O4802"/>
      <c r="P4802"/>
      <c r="Q4802"/>
      <c r="R4802"/>
    </row>
    <row r="4803" spans="1:18" s="16" customFormat="1" x14ac:dyDescent="0.25">
      <c r="A4803"/>
      <c r="B4803" s="18"/>
      <c r="D4803"/>
      <c r="E4803"/>
      <c r="F4803"/>
      <c r="G4803"/>
      <c r="H4803"/>
      <c r="I4803"/>
      <c r="J4803"/>
      <c r="K4803"/>
      <c r="L4803"/>
      <c r="M4803"/>
      <c r="N4803"/>
      <c r="O4803"/>
      <c r="P4803"/>
      <c r="Q4803"/>
      <c r="R4803"/>
    </row>
    <row r="4804" spans="1:18" s="16" customFormat="1" x14ac:dyDescent="0.25">
      <c r="A4804"/>
      <c r="B4804" s="18"/>
      <c r="D4804"/>
      <c r="E4804"/>
      <c r="F4804"/>
      <c r="G4804"/>
      <c r="H4804"/>
      <c r="I4804"/>
      <c r="J4804"/>
      <c r="K4804"/>
      <c r="L4804"/>
      <c r="M4804"/>
      <c r="N4804"/>
      <c r="O4804"/>
      <c r="P4804"/>
      <c r="Q4804"/>
      <c r="R4804"/>
    </row>
    <row r="4805" spans="1:18" s="16" customFormat="1" x14ac:dyDescent="0.25">
      <c r="A4805"/>
      <c r="B4805" s="18"/>
      <c r="D4805"/>
      <c r="E4805"/>
      <c r="F4805"/>
      <c r="G4805"/>
      <c r="H4805"/>
      <c r="I4805"/>
      <c r="J4805"/>
      <c r="K4805"/>
      <c r="L4805"/>
      <c r="M4805"/>
      <c r="N4805"/>
      <c r="O4805"/>
      <c r="P4805"/>
      <c r="Q4805"/>
      <c r="R4805"/>
    </row>
    <row r="4806" spans="1:18" s="16" customFormat="1" x14ac:dyDescent="0.25">
      <c r="A4806"/>
      <c r="B4806" s="18"/>
      <c r="D4806"/>
      <c r="E4806"/>
      <c r="F4806"/>
      <c r="G4806"/>
      <c r="H4806"/>
      <c r="I4806"/>
      <c r="J4806"/>
      <c r="K4806"/>
      <c r="L4806"/>
      <c r="M4806"/>
      <c r="N4806"/>
      <c r="O4806"/>
      <c r="P4806"/>
      <c r="Q4806"/>
      <c r="R4806"/>
    </row>
    <row r="4807" spans="1:18" s="16" customFormat="1" x14ac:dyDescent="0.25">
      <c r="A4807"/>
      <c r="B4807" s="18"/>
      <c r="D4807"/>
      <c r="E4807"/>
      <c r="F4807"/>
      <c r="G4807"/>
      <c r="H4807"/>
      <c r="I4807"/>
      <c r="J4807"/>
      <c r="K4807"/>
      <c r="L4807"/>
      <c r="M4807"/>
      <c r="N4807"/>
      <c r="O4807"/>
      <c r="P4807"/>
      <c r="Q4807"/>
      <c r="R4807"/>
    </row>
    <row r="4808" spans="1:18" s="16" customFormat="1" x14ac:dyDescent="0.25">
      <c r="A4808"/>
      <c r="B4808" s="18"/>
      <c r="D4808"/>
      <c r="E4808"/>
      <c r="F4808"/>
      <c r="G4808"/>
      <c r="H4808"/>
      <c r="I4808"/>
      <c r="J4808"/>
      <c r="K4808"/>
      <c r="L4808"/>
      <c r="M4808"/>
      <c r="N4808"/>
      <c r="O4808"/>
      <c r="P4808"/>
      <c r="Q4808"/>
      <c r="R4808"/>
    </row>
    <row r="4809" spans="1:18" s="16" customFormat="1" x14ac:dyDescent="0.25">
      <c r="A4809"/>
      <c r="B4809" s="18"/>
      <c r="D4809"/>
      <c r="E4809"/>
      <c r="F4809"/>
      <c r="G4809"/>
      <c r="H4809"/>
      <c r="I4809"/>
      <c r="J4809"/>
      <c r="K4809"/>
      <c r="L4809"/>
      <c r="M4809"/>
      <c r="N4809"/>
      <c r="O4809"/>
      <c r="P4809"/>
      <c r="Q4809"/>
      <c r="R4809"/>
    </row>
    <row r="4810" spans="1:18" s="16" customFormat="1" x14ac:dyDescent="0.25">
      <c r="A4810"/>
      <c r="B4810" s="18"/>
      <c r="D4810"/>
      <c r="E4810"/>
      <c r="F4810"/>
      <c r="G4810"/>
      <c r="H4810"/>
      <c r="I4810"/>
      <c r="J4810"/>
      <c r="K4810"/>
      <c r="L4810"/>
      <c r="M4810"/>
      <c r="N4810"/>
      <c r="O4810"/>
      <c r="P4810"/>
      <c r="Q4810"/>
      <c r="R4810"/>
    </row>
    <row r="4811" spans="1:18" s="16" customFormat="1" x14ac:dyDescent="0.25">
      <c r="A4811"/>
      <c r="B4811" s="18"/>
      <c r="D4811"/>
      <c r="E4811"/>
      <c r="F4811"/>
      <c r="G4811"/>
      <c r="H4811"/>
      <c r="I4811"/>
      <c r="J4811"/>
      <c r="K4811"/>
      <c r="L4811"/>
      <c r="M4811"/>
      <c r="N4811"/>
      <c r="O4811"/>
      <c r="P4811"/>
      <c r="Q4811"/>
      <c r="R4811"/>
    </row>
    <row r="4812" spans="1:18" s="16" customFormat="1" x14ac:dyDescent="0.25">
      <c r="A4812"/>
      <c r="B4812" s="17"/>
      <c r="D4812"/>
      <c r="E4812"/>
      <c r="F4812"/>
      <c r="G4812"/>
      <c r="H4812"/>
      <c r="I4812"/>
      <c r="J4812"/>
      <c r="K4812"/>
      <c r="L4812"/>
      <c r="M4812"/>
      <c r="N4812"/>
      <c r="O4812"/>
      <c r="P4812"/>
      <c r="Q4812"/>
      <c r="R4812"/>
    </row>
    <row r="4813" spans="1:18" s="16" customFormat="1" x14ac:dyDescent="0.25">
      <c r="A4813"/>
      <c r="B4813" s="18"/>
      <c r="D4813"/>
      <c r="E4813"/>
      <c r="F4813"/>
      <c r="G4813"/>
      <c r="H4813"/>
      <c r="I4813"/>
      <c r="J4813"/>
      <c r="K4813"/>
      <c r="L4813"/>
      <c r="M4813"/>
      <c r="N4813"/>
      <c r="O4813"/>
      <c r="P4813"/>
      <c r="Q4813"/>
      <c r="R4813"/>
    </row>
    <row r="4814" spans="1:18" s="16" customFormat="1" x14ac:dyDescent="0.25">
      <c r="A4814"/>
      <c r="B4814" s="18"/>
      <c r="D4814"/>
      <c r="E4814"/>
      <c r="F4814"/>
      <c r="G4814"/>
      <c r="H4814"/>
      <c r="I4814"/>
      <c r="J4814"/>
      <c r="K4814"/>
      <c r="L4814"/>
      <c r="M4814"/>
      <c r="N4814"/>
      <c r="O4814"/>
      <c r="P4814"/>
      <c r="Q4814"/>
      <c r="R4814"/>
    </row>
    <row r="4815" spans="1:18" s="16" customFormat="1" x14ac:dyDescent="0.25">
      <c r="A4815"/>
      <c r="B4815" s="18"/>
      <c r="D4815"/>
      <c r="E4815"/>
      <c r="F4815"/>
      <c r="G4815"/>
      <c r="H4815"/>
      <c r="I4815"/>
      <c r="J4815"/>
      <c r="K4815"/>
      <c r="L4815"/>
      <c r="M4815"/>
      <c r="N4815"/>
      <c r="O4815"/>
      <c r="P4815"/>
      <c r="Q4815"/>
      <c r="R4815"/>
    </row>
    <row r="4816" spans="1:18" s="16" customFormat="1" x14ac:dyDescent="0.25">
      <c r="A4816"/>
      <c r="B4816" s="18"/>
      <c r="D4816"/>
      <c r="E4816"/>
      <c r="F4816"/>
      <c r="G4816"/>
      <c r="H4816"/>
      <c r="I4816"/>
      <c r="J4816"/>
      <c r="K4816"/>
      <c r="L4816"/>
      <c r="M4816"/>
      <c r="N4816"/>
      <c r="O4816"/>
      <c r="P4816"/>
      <c r="Q4816"/>
      <c r="R4816"/>
    </row>
    <row r="4817" spans="1:18" s="16" customFormat="1" x14ac:dyDescent="0.25">
      <c r="A4817"/>
      <c r="B4817" s="18"/>
      <c r="D4817"/>
      <c r="E4817"/>
      <c r="F4817"/>
      <c r="G4817"/>
      <c r="H4817"/>
      <c r="I4817"/>
      <c r="J4817"/>
      <c r="K4817"/>
      <c r="L4817"/>
      <c r="M4817"/>
      <c r="N4817"/>
      <c r="O4817"/>
      <c r="P4817"/>
      <c r="Q4817"/>
      <c r="R4817"/>
    </row>
    <row r="4818" spans="1:18" s="16" customFormat="1" x14ac:dyDescent="0.25">
      <c r="A4818"/>
      <c r="B4818" s="18"/>
      <c r="D4818"/>
      <c r="E4818"/>
      <c r="F4818"/>
      <c r="G4818"/>
      <c r="H4818"/>
      <c r="I4818"/>
      <c r="J4818"/>
      <c r="K4818"/>
      <c r="L4818"/>
      <c r="M4818"/>
      <c r="N4818"/>
      <c r="O4818"/>
      <c r="P4818"/>
      <c r="Q4818"/>
      <c r="R4818"/>
    </row>
    <row r="4819" spans="1:18" s="16" customFormat="1" x14ac:dyDescent="0.25">
      <c r="A4819"/>
      <c r="B4819" s="18"/>
      <c r="D4819"/>
      <c r="E4819"/>
      <c r="F4819"/>
      <c r="G4819"/>
      <c r="H4819"/>
      <c r="I4819"/>
      <c r="J4819"/>
      <c r="K4819"/>
      <c r="L4819"/>
      <c r="M4819"/>
      <c r="N4819"/>
      <c r="O4819"/>
      <c r="P4819"/>
      <c r="Q4819"/>
      <c r="R4819"/>
    </row>
    <row r="4820" spans="1:18" s="16" customFormat="1" x14ac:dyDescent="0.25">
      <c r="A4820"/>
      <c r="B4820" s="18"/>
      <c r="D4820"/>
      <c r="E4820"/>
      <c r="F4820"/>
      <c r="G4820"/>
      <c r="H4820"/>
      <c r="I4820"/>
      <c r="J4820"/>
      <c r="K4820"/>
      <c r="L4820"/>
      <c r="M4820"/>
      <c r="N4820"/>
      <c r="O4820"/>
      <c r="P4820"/>
      <c r="Q4820"/>
      <c r="R4820"/>
    </row>
    <row r="4821" spans="1:18" s="16" customFormat="1" x14ac:dyDescent="0.25">
      <c r="A4821"/>
      <c r="B4821" s="18"/>
      <c r="D4821"/>
      <c r="E4821"/>
      <c r="F4821"/>
      <c r="G4821"/>
      <c r="H4821"/>
      <c r="I4821"/>
      <c r="J4821"/>
      <c r="K4821"/>
      <c r="L4821"/>
      <c r="M4821"/>
      <c r="N4821"/>
      <c r="O4821"/>
      <c r="P4821"/>
      <c r="Q4821"/>
      <c r="R4821"/>
    </row>
    <row r="4822" spans="1:18" s="16" customFormat="1" x14ac:dyDescent="0.25">
      <c r="A4822"/>
      <c r="B4822" s="18"/>
      <c r="D4822"/>
      <c r="E4822"/>
      <c r="F4822"/>
      <c r="G4822"/>
      <c r="H4822"/>
      <c r="I4822"/>
      <c r="J4822"/>
      <c r="K4822"/>
      <c r="L4822"/>
      <c r="M4822"/>
      <c r="N4822"/>
      <c r="O4822"/>
      <c r="P4822"/>
      <c r="Q4822"/>
      <c r="R4822"/>
    </row>
    <row r="4823" spans="1:18" s="16" customFormat="1" x14ac:dyDescent="0.25">
      <c r="A4823"/>
      <c r="B4823" s="18"/>
      <c r="D4823"/>
      <c r="E4823"/>
      <c r="F4823"/>
      <c r="G4823"/>
      <c r="H4823"/>
      <c r="I4823"/>
      <c r="J4823"/>
      <c r="K4823"/>
      <c r="L4823"/>
      <c r="M4823"/>
      <c r="N4823"/>
      <c r="O4823"/>
      <c r="P4823"/>
      <c r="Q4823"/>
      <c r="R4823"/>
    </row>
    <row r="4824" spans="1:18" s="16" customFormat="1" x14ac:dyDescent="0.25">
      <c r="A4824"/>
      <c r="B4824" s="18"/>
      <c r="D4824"/>
      <c r="E4824"/>
      <c r="F4824"/>
      <c r="G4824"/>
      <c r="H4824"/>
      <c r="I4824"/>
      <c r="J4824"/>
      <c r="K4824"/>
      <c r="L4824"/>
      <c r="M4824"/>
      <c r="N4824"/>
      <c r="O4824"/>
      <c r="P4824"/>
      <c r="Q4824"/>
      <c r="R4824"/>
    </row>
    <row r="4825" spans="1:18" s="16" customFormat="1" x14ac:dyDescent="0.25">
      <c r="A4825"/>
      <c r="B4825" s="18"/>
      <c r="D4825"/>
      <c r="E4825"/>
      <c r="F4825"/>
      <c r="G4825"/>
      <c r="H4825"/>
      <c r="I4825"/>
      <c r="J4825"/>
      <c r="K4825"/>
      <c r="L4825"/>
      <c r="M4825"/>
      <c r="N4825"/>
      <c r="O4825"/>
      <c r="P4825"/>
      <c r="Q4825"/>
      <c r="R4825"/>
    </row>
    <row r="4826" spans="1:18" s="16" customFormat="1" x14ac:dyDescent="0.25">
      <c r="A4826"/>
      <c r="B4826" s="18"/>
      <c r="D4826"/>
      <c r="E4826"/>
      <c r="F4826"/>
      <c r="G4826"/>
      <c r="H4826"/>
      <c r="I4826"/>
      <c r="J4826"/>
      <c r="K4826"/>
      <c r="L4826"/>
      <c r="M4826"/>
      <c r="N4826"/>
      <c r="O4826"/>
      <c r="P4826"/>
      <c r="Q4826"/>
      <c r="R4826"/>
    </row>
    <row r="4827" spans="1:18" s="16" customFormat="1" x14ac:dyDescent="0.25">
      <c r="A4827"/>
      <c r="B4827" s="18"/>
      <c r="D4827"/>
      <c r="E4827"/>
      <c r="F4827"/>
      <c r="G4827"/>
      <c r="H4827"/>
      <c r="I4827"/>
      <c r="J4827"/>
      <c r="K4827"/>
      <c r="L4827"/>
      <c r="M4827"/>
      <c r="N4827"/>
      <c r="O4827"/>
      <c r="P4827"/>
      <c r="Q4827"/>
      <c r="R4827"/>
    </row>
    <row r="4828" spans="1:18" s="16" customFormat="1" x14ac:dyDescent="0.25">
      <c r="A4828"/>
      <c r="B4828" s="18"/>
      <c r="D4828"/>
      <c r="E4828"/>
      <c r="F4828"/>
      <c r="G4828"/>
      <c r="H4828"/>
      <c r="I4828"/>
      <c r="J4828"/>
      <c r="K4828"/>
      <c r="L4828"/>
      <c r="M4828"/>
      <c r="N4828"/>
      <c r="O4828"/>
      <c r="P4828"/>
      <c r="Q4828"/>
      <c r="R4828"/>
    </row>
    <row r="4829" spans="1:18" s="16" customFormat="1" x14ac:dyDescent="0.25">
      <c r="A4829"/>
      <c r="B4829" s="18"/>
      <c r="D4829"/>
      <c r="E4829"/>
      <c r="F4829"/>
      <c r="G4829"/>
      <c r="H4829"/>
      <c r="I4829"/>
      <c r="J4829"/>
      <c r="K4829"/>
      <c r="L4829"/>
      <c r="M4829"/>
      <c r="N4829"/>
      <c r="O4829"/>
      <c r="P4829"/>
      <c r="Q4829"/>
      <c r="R4829"/>
    </row>
    <row r="4830" spans="1:18" s="16" customFormat="1" x14ac:dyDescent="0.25">
      <c r="A4830"/>
      <c r="B4830" s="18"/>
      <c r="D4830"/>
      <c r="E4830"/>
      <c r="F4830"/>
      <c r="G4830"/>
      <c r="H4830"/>
      <c r="I4830"/>
      <c r="J4830"/>
      <c r="K4830"/>
      <c r="L4830"/>
      <c r="M4830"/>
      <c r="N4830"/>
      <c r="O4830"/>
      <c r="P4830"/>
      <c r="Q4830"/>
      <c r="R4830"/>
    </row>
    <row r="4831" spans="1:18" s="16" customFormat="1" x14ac:dyDescent="0.25">
      <c r="A4831"/>
      <c r="B4831" s="18"/>
      <c r="D4831"/>
      <c r="E4831"/>
      <c r="F4831"/>
      <c r="G4831"/>
      <c r="H4831"/>
      <c r="I4831"/>
      <c r="J4831"/>
      <c r="K4831"/>
      <c r="L4831"/>
      <c r="M4831"/>
      <c r="N4831"/>
      <c r="O4831"/>
      <c r="P4831"/>
      <c r="Q4831"/>
      <c r="R4831"/>
    </row>
    <row r="4832" spans="1:18" s="16" customFormat="1" x14ac:dyDescent="0.25">
      <c r="A4832"/>
      <c r="B4832" s="18"/>
      <c r="D4832"/>
      <c r="E4832"/>
      <c r="F4832"/>
      <c r="G4832"/>
      <c r="H4832"/>
      <c r="I4832"/>
      <c r="J4832"/>
      <c r="K4832"/>
      <c r="L4832"/>
      <c r="M4832"/>
      <c r="N4832"/>
      <c r="O4832"/>
      <c r="P4832"/>
      <c r="Q4832"/>
      <c r="R4832"/>
    </row>
    <row r="4833" spans="1:18" s="16" customFormat="1" x14ac:dyDescent="0.25">
      <c r="A4833"/>
      <c r="B4833" s="18"/>
      <c r="D4833"/>
      <c r="E4833"/>
      <c r="F4833"/>
      <c r="G4833"/>
      <c r="H4833"/>
      <c r="I4833"/>
      <c r="J4833"/>
      <c r="K4833"/>
      <c r="L4833"/>
      <c r="M4833"/>
      <c r="N4833"/>
      <c r="O4833"/>
      <c r="P4833"/>
      <c r="Q4833"/>
      <c r="R4833"/>
    </row>
    <row r="4834" spans="1:18" s="16" customFormat="1" x14ac:dyDescent="0.25">
      <c r="A4834"/>
      <c r="B4834" s="18"/>
      <c r="D4834"/>
      <c r="E4834"/>
      <c r="F4834"/>
      <c r="G4834"/>
      <c r="H4834"/>
      <c r="I4834"/>
      <c r="J4834"/>
      <c r="K4834"/>
      <c r="L4834"/>
      <c r="M4834"/>
      <c r="N4834"/>
      <c r="O4834"/>
      <c r="P4834"/>
      <c r="Q4834"/>
      <c r="R4834"/>
    </row>
    <row r="4835" spans="1:18" s="16" customFormat="1" x14ac:dyDescent="0.25">
      <c r="A4835"/>
      <c r="B4835" s="18"/>
      <c r="D4835"/>
      <c r="E4835"/>
      <c r="F4835"/>
      <c r="G4835"/>
      <c r="H4835"/>
      <c r="I4835"/>
      <c r="J4835"/>
      <c r="K4835"/>
      <c r="L4835"/>
      <c r="M4835"/>
      <c r="N4835"/>
      <c r="O4835"/>
      <c r="P4835"/>
      <c r="Q4835"/>
      <c r="R4835"/>
    </row>
    <row r="4836" spans="1:18" s="16" customFormat="1" x14ac:dyDescent="0.25">
      <c r="A4836"/>
      <c r="B4836" s="18"/>
      <c r="D4836"/>
      <c r="E4836"/>
      <c r="F4836"/>
      <c r="G4836"/>
      <c r="H4836"/>
      <c r="I4836"/>
      <c r="J4836"/>
      <c r="K4836"/>
      <c r="L4836"/>
      <c r="M4836"/>
      <c r="N4836"/>
      <c r="O4836"/>
      <c r="P4836"/>
      <c r="Q4836"/>
      <c r="R4836"/>
    </row>
    <row r="4837" spans="1:18" s="16" customFormat="1" x14ac:dyDescent="0.25">
      <c r="A4837"/>
      <c r="B4837" s="18"/>
      <c r="D4837"/>
      <c r="E4837"/>
      <c r="F4837"/>
      <c r="G4837"/>
      <c r="H4837"/>
      <c r="I4837"/>
      <c r="J4837"/>
      <c r="K4837"/>
      <c r="L4837"/>
      <c r="M4837"/>
      <c r="N4837"/>
      <c r="O4837"/>
      <c r="P4837"/>
      <c r="Q4837"/>
      <c r="R4837"/>
    </row>
    <row r="4838" spans="1:18" s="16" customFormat="1" x14ac:dyDescent="0.25">
      <c r="A4838"/>
      <c r="B4838" s="18"/>
      <c r="D4838"/>
      <c r="E4838"/>
      <c r="F4838"/>
      <c r="G4838"/>
      <c r="H4838"/>
      <c r="I4838"/>
      <c r="J4838"/>
      <c r="K4838"/>
      <c r="L4838"/>
      <c r="M4838"/>
      <c r="N4838"/>
      <c r="O4838"/>
      <c r="P4838"/>
      <c r="Q4838"/>
      <c r="R4838"/>
    </row>
    <row r="4839" spans="1:18" s="16" customFormat="1" x14ac:dyDescent="0.25">
      <c r="A4839"/>
      <c r="B4839" s="18"/>
      <c r="D4839"/>
      <c r="E4839"/>
      <c r="F4839"/>
      <c r="G4839"/>
      <c r="H4839"/>
      <c r="I4839"/>
      <c r="J4839"/>
      <c r="K4839"/>
      <c r="L4839"/>
      <c r="M4839"/>
      <c r="N4839"/>
      <c r="O4839"/>
      <c r="P4839"/>
      <c r="Q4839"/>
      <c r="R4839"/>
    </row>
    <row r="4840" spans="1:18" s="16" customFormat="1" x14ac:dyDescent="0.25">
      <c r="A4840"/>
      <c r="B4840" s="18"/>
      <c r="D4840"/>
      <c r="E4840"/>
      <c r="F4840"/>
      <c r="G4840"/>
      <c r="H4840"/>
      <c r="I4840"/>
      <c r="J4840"/>
      <c r="K4840"/>
      <c r="L4840"/>
      <c r="M4840"/>
      <c r="N4840"/>
      <c r="O4840"/>
      <c r="P4840"/>
      <c r="Q4840"/>
      <c r="R4840"/>
    </row>
    <row r="4841" spans="1:18" s="16" customFormat="1" x14ac:dyDescent="0.25">
      <c r="A4841"/>
      <c r="B4841" s="18"/>
      <c r="D4841"/>
      <c r="E4841"/>
      <c r="F4841"/>
      <c r="G4841"/>
      <c r="H4841"/>
      <c r="I4841"/>
      <c r="J4841"/>
      <c r="K4841"/>
      <c r="L4841"/>
      <c r="M4841"/>
      <c r="N4841"/>
      <c r="O4841"/>
      <c r="P4841"/>
      <c r="Q4841"/>
      <c r="R4841"/>
    </row>
    <row r="4842" spans="1:18" s="16" customFormat="1" x14ac:dyDescent="0.25">
      <c r="A4842"/>
      <c r="B4842" s="18"/>
      <c r="D4842"/>
      <c r="E4842"/>
      <c r="F4842"/>
      <c r="G4842"/>
      <c r="H4842"/>
      <c r="I4842"/>
      <c r="J4842"/>
      <c r="K4842"/>
      <c r="L4842"/>
      <c r="M4842"/>
      <c r="N4842"/>
      <c r="O4842"/>
      <c r="P4842"/>
      <c r="Q4842"/>
      <c r="R4842"/>
    </row>
    <row r="4843" spans="1:18" s="16" customFormat="1" x14ac:dyDescent="0.25">
      <c r="A4843"/>
      <c r="B4843" s="18"/>
      <c r="D4843"/>
      <c r="E4843"/>
      <c r="F4843"/>
      <c r="G4843"/>
      <c r="H4843"/>
      <c r="I4843"/>
      <c r="J4843"/>
      <c r="K4843"/>
      <c r="L4843"/>
      <c r="M4843"/>
      <c r="N4843"/>
      <c r="O4843"/>
      <c r="P4843"/>
      <c r="Q4843"/>
      <c r="R4843"/>
    </row>
    <row r="4844" spans="1:18" s="16" customFormat="1" x14ac:dyDescent="0.25">
      <c r="A4844"/>
      <c r="B4844" s="18"/>
      <c r="D4844"/>
      <c r="E4844"/>
      <c r="F4844"/>
      <c r="G4844"/>
      <c r="H4844"/>
      <c r="I4844"/>
      <c r="J4844"/>
      <c r="K4844"/>
      <c r="L4844"/>
      <c r="M4844"/>
      <c r="N4844"/>
      <c r="O4844"/>
      <c r="P4844"/>
      <c r="Q4844"/>
      <c r="R4844"/>
    </row>
    <row r="4845" spans="1:18" s="16" customFormat="1" x14ac:dyDescent="0.25">
      <c r="A4845"/>
      <c r="B4845" s="18"/>
      <c r="D4845"/>
      <c r="E4845"/>
      <c r="F4845"/>
      <c r="G4845"/>
      <c r="H4845"/>
      <c r="I4845"/>
      <c r="J4845"/>
      <c r="K4845"/>
      <c r="L4845"/>
      <c r="M4845"/>
      <c r="N4845"/>
      <c r="O4845"/>
      <c r="P4845"/>
      <c r="Q4845"/>
      <c r="R4845"/>
    </row>
    <row r="4846" spans="1:18" s="16" customFormat="1" x14ac:dyDescent="0.25">
      <c r="A4846"/>
      <c r="B4846" s="18"/>
      <c r="D4846"/>
      <c r="E4846"/>
      <c r="F4846"/>
      <c r="G4846"/>
      <c r="H4846"/>
      <c r="I4846"/>
      <c r="J4846"/>
      <c r="K4846"/>
      <c r="L4846"/>
      <c r="M4846"/>
      <c r="N4846"/>
      <c r="O4846"/>
      <c r="P4846"/>
      <c r="Q4846"/>
      <c r="R4846"/>
    </row>
    <row r="4847" spans="1:18" s="16" customFormat="1" x14ac:dyDescent="0.25">
      <c r="A4847"/>
      <c r="B4847" s="18"/>
      <c r="D4847"/>
      <c r="E4847"/>
      <c r="F4847"/>
      <c r="G4847"/>
      <c r="H4847"/>
      <c r="I4847"/>
      <c r="J4847"/>
      <c r="K4847"/>
      <c r="L4847"/>
      <c r="M4847"/>
      <c r="N4847"/>
      <c r="O4847"/>
      <c r="P4847"/>
      <c r="Q4847"/>
      <c r="R4847"/>
    </row>
    <row r="4848" spans="1:18" s="16" customFormat="1" x14ac:dyDescent="0.25">
      <c r="A4848"/>
      <c r="B4848" s="18"/>
      <c r="D4848"/>
      <c r="E4848"/>
      <c r="F4848"/>
      <c r="G4848"/>
      <c r="H4848"/>
      <c r="I4848"/>
      <c r="J4848"/>
      <c r="K4848"/>
      <c r="L4848"/>
      <c r="M4848"/>
      <c r="N4848"/>
      <c r="O4848"/>
      <c r="P4848"/>
      <c r="Q4848"/>
      <c r="R4848"/>
    </row>
    <row r="4849" spans="1:18" s="16" customFormat="1" x14ac:dyDescent="0.25">
      <c r="A4849"/>
      <c r="B4849" s="18"/>
      <c r="D4849"/>
      <c r="E4849"/>
      <c r="F4849"/>
      <c r="G4849"/>
      <c r="H4849"/>
      <c r="I4849"/>
      <c r="J4849"/>
      <c r="K4849"/>
      <c r="L4849"/>
      <c r="M4849"/>
      <c r="N4849"/>
      <c r="O4849"/>
      <c r="P4849"/>
      <c r="Q4849"/>
      <c r="R4849"/>
    </row>
    <row r="4850" spans="1:18" s="16" customFormat="1" x14ac:dyDescent="0.25">
      <c r="A4850"/>
      <c r="B4850" s="18"/>
      <c r="D4850"/>
      <c r="E4850"/>
      <c r="F4850"/>
      <c r="G4850"/>
      <c r="H4850"/>
      <c r="I4850"/>
      <c r="J4850"/>
      <c r="K4850"/>
      <c r="L4850"/>
      <c r="M4850"/>
      <c r="N4850"/>
      <c r="O4850"/>
      <c r="P4850"/>
      <c r="Q4850"/>
      <c r="R4850"/>
    </row>
    <row r="4851" spans="1:18" s="16" customFormat="1" x14ac:dyDescent="0.25">
      <c r="A4851"/>
      <c r="B4851" s="18"/>
      <c r="D4851"/>
      <c r="E4851"/>
      <c r="F4851"/>
      <c r="G4851"/>
      <c r="H4851"/>
      <c r="I4851"/>
      <c r="J4851"/>
      <c r="K4851"/>
      <c r="L4851"/>
      <c r="M4851"/>
      <c r="N4851"/>
      <c r="O4851"/>
      <c r="P4851"/>
      <c r="Q4851"/>
      <c r="R4851"/>
    </row>
    <row r="4852" spans="1:18" s="16" customFormat="1" x14ac:dyDescent="0.25">
      <c r="A4852"/>
      <c r="B4852" s="18"/>
      <c r="D4852"/>
      <c r="E4852"/>
      <c r="F4852"/>
      <c r="G4852"/>
      <c r="H4852"/>
      <c r="I4852"/>
      <c r="J4852"/>
      <c r="K4852"/>
      <c r="L4852"/>
      <c r="M4852"/>
      <c r="N4852"/>
      <c r="O4852"/>
      <c r="P4852"/>
      <c r="Q4852"/>
      <c r="R4852"/>
    </row>
    <row r="4853" spans="1:18" s="16" customFormat="1" x14ac:dyDescent="0.25">
      <c r="A4853"/>
      <c r="B4853" s="18"/>
      <c r="D4853"/>
      <c r="E4853"/>
      <c r="F4853"/>
      <c r="G4853"/>
      <c r="H4853"/>
      <c r="I4853"/>
      <c r="J4853"/>
      <c r="K4853"/>
      <c r="L4853"/>
      <c r="M4853"/>
      <c r="N4853"/>
      <c r="O4853"/>
      <c r="P4853"/>
      <c r="Q4853"/>
      <c r="R4853"/>
    </row>
    <row r="4854" spans="1:18" s="16" customFormat="1" x14ac:dyDescent="0.25">
      <c r="A4854"/>
      <c r="B4854" s="18"/>
      <c r="D4854"/>
      <c r="E4854"/>
      <c r="F4854"/>
      <c r="G4854"/>
      <c r="H4854"/>
      <c r="I4854"/>
      <c r="J4854"/>
      <c r="K4854"/>
      <c r="L4854"/>
      <c r="M4854"/>
      <c r="N4854"/>
      <c r="O4854"/>
      <c r="P4854"/>
      <c r="Q4854"/>
      <c r="R4854"/>
    </row>
    <row r="4855" spans="1:18" s="16" customFormat="1" x14ac:dyDescent="0.25">
      <c r="A4855"/>
      <c r="B4855" s="18"/>
      <c r="D4855"/>
      <c r="E4855"/>
      <c r="F4855"/>
      <c r="G4855"/>
      <c r="H4855"/>
      <c r="I4855"/>
      <c r="J4855"/>
      <c r="K4855"/>
      <c r="L4855"/>
      <c r="M4855"/>
      <c r="N4855"/>
      <c r="O4855"/>
      <c r="P4855"/>
      <c r="Q4855"/>
      <c r="R4855"/>
    </row>
    <row r="4856" spans="1:18" s="16" customFormat="1" x14ac:dyDescent="0.25">
      <c r="A4856"/>
      <c r="B4856" s="18"/>
      <c r="D4856"/>
      <c r="E4856"/>
      <c r="F4856"/>
      <c r="G4856"/>
      <c r="H4856"/>
      <c r="I4856"/>
      <c r="J4856"/>
      <c r="K4856"/>
      <c r="L4856"/>
      <c r="M4856"/>
      <c r="N4856"/>
      <c r="O4856"/>
      <c r="P4856"/>
      <c r="Q4856"/>
      <c r="R4856"/>
    </row>
    <row r="4857" spans="1:18" s="16" customFormat="1" x14ac:dyDescent="0.25">
      <c r="A4857"/>
      <c r="B4857" s="18"/>
      <c r="D4857"/>
      <c r="E4857"/>
      <c r="F4857"/>
      <c r="G4857"/>
      <c r="H4857"/>
      <c r="I4857"/>
      <c r="J4857"/>
      <c r="K4857"/>
      <c r="L4857"/>
      <c r="M4857"/>
      <c r="N4857"/>
      <c r="O4857"/>
      <c r="P4857"/>
      <c r="Q4857"/>
      <c r="R4857"/>
    </row>
    <row r="4858" spans="1:18" s="16" customFormat="1" x14ac:dyDescent="0.25">
      <c r="A4858"/>
      <c r="B4858" s="18"/>
      <c r="D4858"/>
      <c r="E4858"/>
      <c r="F4858"/>
      <c r="G4858"/>
      <c r="H4858"/>
      <c r="I4858"/>
      <c r="J4858"/>
      <c r="K4858"/>
      <c r="L4858"/>
      <c r="M4858"/>
      <c r="N4858"/>
      <c r="O4858"/>
      <c r="P4858"/>
      <c r="Q4858"/>
      <c r="R4858"/>
    </row>
    <row r="4859" spans="1:18" s="16" customFormat="1" x14ac:dyDescent="0.25">
      <c r="A4859"/>
      <c r="B4859" s="18"/>
      <c r="D4859"/>
      <c r="E4859"/>
      <c r="F4859"/>
      <c r="G4859"/>
      <c r="H4859"/>
      <c r="I4859"/>
      <c r="J4859"/>
      <c r="K4859"/>
      <c r="L4859"/>
      <c r="M4859"/>
      <c r="N4859"/>
      <c r="O4859"/>
      <c r="P4859"/>
      <c r="Q4859"/>
      <c r="R4859"/>
    </row>
    <row r="4860" spans="1:18" s="16" customFormat="1" x14ac:dyDescent="0.25">
      <c r="A4860"/>
      <c r="B4860" s="18"/>
      <c r="D4860"/>
      <c r="E4860"/>
      <c r="F4860"/>
      <c r="G4860"/>
      <c r="H4860"/>
      <c r="I4860"/>
      <c r="J4860"/>
      <c r="K4860"/>
      <c r="L4860"/>
      <c r="M4860"/>
      <c r="N4860"/>
      <c r="O4860"/>
      <c r="P4860"/>
      <c r="Q4860"/>
      <c r="R4860"/>
    </row>
    <row r="4861" spans="1:18" s="16" customFormat="1" x14ac:dyDescent="0.25">
      <c r="A4861"/>
      <c r="B4861" s="18"/>
      <c r="D4861"/>
      <c r="E4861"/>
      <c r="F4861"/>
      <c r="G4861"/>
      <c r="H4861"/>
      <c r="I4861"/>
      <c r="J4861"/>
      <c r="K4861"/>
      <c r="L4861"/>
      <c r="M4861"/>
      <c r="N4861"/>
      <c r="O4861"/>
      <c r="P4861"/>
      <c r="Q4861"/>
      <c r="R4861"/>
    </row>
    <row r="4862" spans="1:18" s="16" customFormat="1" x14ac:dyDescent="0.25">
      <c r="A4862"/>
      <c r="B4862" s="17"/>
      <c r="D4862"/>
      <c r="E4862"/>
      <c r="F4862"/>
      <c r="G4862"/>
      <c r="H4862"/>
      <c r="I4862"/>
      <c r="J4862"/>
      <c r="K4862"/>
      <c r="L4862"/>
      <c r="M4862"/>
      <c r="N4862"/>
      <c r="O4862"/>
      <c r="P4862"/>
      <c r="Q4862"/>
      <c r="R4862"/>
    </row>
    <row r="4863" spans="1:18" s="16" customFormat="1" x14ac:dyDescent="0.25">
      <c r="A4863"/>
      <c r="B4863" s="18"/>
      <c r="D4863"/>
      <c r="E4863"/>
      <c r="F4863"/>
      <c r="G4863"/>
      <c r="H4863"/>
      <c r="I4863"/>
      <c r="J4863"/>
      <c r="K4863"/>
      <c r="L4863"/>
      <c r="M4863"/>
      <c r="N4863"/>
      <c r="O4863"/>
      <c r="P4863"/>
      <c r="Q4863"/>
      <c r="R4863"/>
    </row>
    <row r="4864" spans="1:18" s="16" customFormat="1" x14ac:dyDescent="0.25">
      <c r="A4864"/>
      <c r="B4864" s="18"/>
      <c r="D4864"/>
      <c r="E4864"/>
      <c r="F4864"/>
      <c r="G4864"/>
      <c r="H4864"/>
      <c r="I4864"/>
      <c r="J4864"/>
      <c r="K4864"/>
      <c r="L4864"/>
      <c r="M4864"/>
      <c r="N4864"/>
      <c r="O4864"/>
      <c r="P4864"/>
      <c r="Q4864"/>
      <c r="R4864"/>
    </row>
    <row r="4865" spans="1:18" s="16" customFormat="1" x14ac:dyDescent="0.25">
      <c r="A4865"/>
      <c r="B4865" s="18"/>
      <c r="D4865"/>
      <c r="E4865"/>
      <c r="F4865"/>
      <c r="G4865"/>
      <c r="H4865"/>
      <c r="I4865"/>
      <c r="J4865"/>
      <c r="K4865"/>
      <c r="L4865"/>
      <c r="M4865"/>
      <c r="N4865"/>
      <c r="O4865"/>
      <c r="P4865"/>
      <c r="Q4865"/>
      <c r="R4865"/>
    </row>
    <row r="4866" spans="1:18" s="16" customFormat="1" x14ac:dyDescent="0.25">
      <c r="A4866"/>
      <c r="B4866" s="18"/>
      <c r="D4866"/>
      <c r="E4866"/>
      <c r="F4866"/>
      <c r="G4866"/>
      <c r="H4866"/>
      <c r="I4866"/>
      <c r="J4866"/>
      <c r="K4866"/>
      <c r="L4866"/>
      <c r="M4866"/>
      <c r="N4866"/>
      <c r="O4866"/>
      <c r="P4866"/>
      <c r="Q4866"/>
      <c r="R4866"/>
    </row>
    <row r="4867" spans="1:18" s="16" customFormat="1" x14ac:dyDescent="0.25">
      <c r="A4867"/>
      <c r="B4867" s="18"/>
      <c r="D4867"/>
      <c r="E4867"/>
      <c r="F4867"/>
      <c r="G4867"/>
      <c r="H4867"/>
      <c r="I4867"/>
      <c r="J4867"/>
      <c r="K4867"/>
      <c r="L4867"/>
      <c r="M4867"/>
      <c r="N4867"/>
      <c r="O4867"/>
      <c r="P4867"/>
      <c r="Q4867"/>
      <c r="R4867"/>
    </row>
    <row r="4868" spans="1:18" s="16" customFormat="1" x14ac:dyDescent="0.25">
      <c r="A4868"/>
      <c r="B4868" s="18"/>
      <c r="D4868"/>
      <c r="E4868"/>
      <c r="F4868"/>
      <c r="G4868"/>
      <c r="H4868"/>
      <c r="I4868"/>
      <c r="J4868"/>
      <c r="K4868"/>
      <c r="L4868"/>
      <c r="M4868"/>
      <c r="N4868"/>
      <c r="O4868"/>
      <c r="P4868"/>
      <c r="Q4868"/>
      <c r="R4868"/>
    </row>
    <row r="4869" spans="1:18" s="16" customFormat="1" x14ac:dyDescent="0.25">
      <c r="A4869"/>
      <c r="B4869" s="18"/>
      <c r="D4869"/>
      <c r="E4869"/>
      <c r="F4869"/>
      <c r="G4869"/>
      <c r="H4869"/>
      <c r="I4869"/>
      <c r="J4869"/>
      <c r="K4869"/>
      <c r="L4869"/>
      <c r="M4869"/>
      <c r="N4869"/>
      <c r="O4869"/>
      <c r="P4869"/>
      <c r="Q4869"/>
      <c r="R4869"/>
    </row>
    <row r="4870" spans="1:18" s="16" customFormat="1" x14ac:dyDescent="0.25">
      <c r="A4870"/>
      <c r="B4870" s="18"/>
      <c r="D4870"/>
      <c r="E4870"/>
      <c r="F4870"/>
      <c r="G4870"/>
      <c r="H4870"/>
      <c r="I4870"/>
      <c r="J4870"/>
      <c r="K4870"/>
      <c r="L4870"/>
      <c r="M4870"/>
      <c r="N4870"/>
      <c r="O4870"/>
      <c r="P4870"/>
      <c r="Q4870"/>
      <c r="R4870"/>
    </row>
    <row r="4871" spans="1:18" s="16" customFormat="1" x14ac:dyDescent="0.25">
      <c r="A4871"/>
      <c r="B4871" s="18"/>
      <c r="D4871"/>
      <c r="E4871"/>
      <c r="F4871"/>
      <c r="G4871"/>
      <c r="H4871"/>
      <c r="I4871"/>
      <c r="J4871"/>
      <c r="K4871"/>
      <c r="L4871"/>
      <c r="M4871"/>
      <c r="N4871"/>
      <c r="O4871"/>
      <c r="P4871"/>
      <c r="Q4871"/>
      <c r="R4871"/>
    </row>
    <row r="4872" spans="1:18" s="16" customFormat="1" x14ac:dyDescent="0.25">
      <c r="A4872"/>
      <c r="B4872" s="18"/>
      <c r="D4872"/>
      <c r="E4872"/>
      <c r="F4872"/>
      <c r="G4872"/>
      <c r="H4872"/>
      <c r="I4872"/>
      <c r="J4872"/>
      <c r="K4872"/>
      <c r="L4872"/>
      <c r="M4872"/>
      <c r="N4872"/>
      <c r="O4872"/>
      <c r="P4872"/>
      <c r="Q4872"/>
      <c r="R4872"/>
    </row>
    <row r="4873" spans="1:18" s="16" customFormat="1" x14ac:dyDescent="0.25">
      <c r="A4873"/>
      <c r="B4873" s="18"/>
      <c r="D4873"/>
      <c r="E4873"/>
      <c r="F4873"/>
      <c r="G4873"/>
      <c r="H4873"/>
      <c r="I4873"/>
      <c r="J4873"/>
      <c r="K4873"/>
      <c r="L4873"/>
      <c r="M4873"/>
      <c r="N4873"/>
      <c r="O4873"/>
      <c r="P4873"/>
      <c r="Q4873"/>
      <c r="R4873"/>
    </row>
    <row r="4874" spans="1:18" s="16" customFormat="1" x14ac:dyDescent="0.25">
      <c r="A4874"/>
      <c r="B4874" s="18"/>
      <c r="D4874"/>
      <c r="E4874"/>
      <c r="F4874"/>
      <c r="G4874"/>
      <c r="H4874"/>
      <c r="I4874"/>
      <c r="J4874"/>
      <c r="K4874"/>
      <c r="L4874"/>
      <c r="M4874"/>
      <c r="N4874"/>
      <c r="O4874"/>
      <c r="P4874"/>
      <c r="Q4874"/>
      <c r="R4874"/>
    </row>
    <row r="4875" spans="1:18" s="16" customFormat="1" x14ac:dyDescent="0.25">
      <c r="A4875"/>
      <c r="B4875" s="18"/>
      <c r="D4875"/>
      <c r="E4875"/>
      <c r="F4875"/>
      <c r="G4875"/>
      <c r="H4875"/>
      <c r="I4875"/>
      <c r="J4875"/>
      <c r="K4875"/>
      <c r="L4875"/>
      <c r="M4875"/>
      <c r="N4875"/>
      <c r="O4875"/>
      <c r="P4875"/>
      <c r="Q4875"/>
      <c r="R4875"/>
    </row>
    <row r="4876" spans="1:18" s="16" customFormat="1" x14ac:dyDescent="0.25">
      <c r="A4876"/>
      <c r="B4876" s="18"/>
      <c r="D4876"/>
      <c r="E4876"/>
      <c r="F4876"/>
      <c r="G4876"/>
      <c r="H4876"/>
      <c r="I4876"/>
      <c r="J4876"/>
      <c r="K4876"/>
      <c r="L4876"/>
      <c r="M4876"/>
      <c r="N4876"/>
      <c r="O4876"/>
      <c r="P4876"/>
      <c r="Q4876"/>
      <c r="R4876"/>
    </row>
    <row r="4877" spans="1:18" s="16" customFormat="1" x14ac:dyDescent="0.25">
      <c r="A4877"/>
      <c r="B4877" s="18"/>
      <c r="D4877"/>
      <c r="E4877"/>
      <c r="F4877"/>
      <c r="G4877"/>
      <c r="H4877"/>
      <c r="I4877"/>
      <c r="J4877"/>
      <c r="K4877"/>
      <c r="L4877"/>
      <c r="M4877"/>
      <c r="N4877"/>
      <c r="O4877"/>
      <c r="P4877"/>
      <c r="Q4877"/>
      <c r="R4877"/>
    </row>
    <row r="4878" spans="1:18" s="16" customFormat="1" x14ac:dyDescent="0.25">
      <c r="A4878"/>
      <c r="B4878" s="18"/>
      <c r="D4878"/>
      <c r="E4878"/>
      <c r="F4878"/>
      <c r="G4878"/>
      <c r="H4878"/>
      <c r="I4878"/>
      <c r="J4878"/>
      <c r="K4878"/>
      <c r="L4878"/>
      <c r="M4878"/>
      <c r="N4878"/>
      <c r="O4878"/>
      <c r="P4878"/>
      <c r="Q4878"/>
      <c r="R4878"/>
    </row>
    <row r="4879" spans="1:18" s="16" customFormat="1" x14ac:dyDescent="0.25">
      <c r="A4879"/>
      <c r="B4879" s="18"/>
      <c r="D4879"/>
      <c r="E4879"/>
      <c r="F4879"/>
      <c r="G4879"/>
      <c r="H4879"/>
      <c r="I4879"/>
      <c r="J4879"/>
      <c r="K4879"/>
      <c r="L4879"/>
      <c r="M4879"/>
      <c r="N4879"/>
      <c r="O4879"/>
      <c r="P4879"/>
      <c r="Q4879"/>
      <c r="R4879"/>
    </row>
    <row r="4880" spans="1:18" s="16" customFormat="1" x14ac:dyDescent="0.25">
      <c r="A4880"/>
      <c r="B4880" s="18"/>
      <c r="D4880"/>
      <c r="E4880"/>
      <c r="F4880"/>
      <c r="G4880"/>
      <c r="H4880"/>
      <c r="I4880"/>
      <c r="J4880"/>
      <c r="K4880"/>
      <c r="L4880"/>
      <c r="M4880"/>
      <c r="N4880"/>
      <c r="O4880"/>
      <c r="P4880"/>
      <c r="Q4880"/>
      <c r="R4880"/>
    </row>
    <row r="4881" spans="1:18" s="16" customFormat="1" x14ac:dyDescent="0.25">
      <c r="A4881"/>
      <c r="B4881" s="18"/>
      <c r="D4881"/>
      <c r="E4881"/>
      <c r="F4881"/>
      <c r="G4881"/>
      <c r="H4881"/>
      <c r="I4881"/>
      <c r="J4881"/>
      <c r="K4881"/>
      <c r="L4881"/>
      <c r="M4881"/>
      <c r="N4881"/>
      <c r="O4881"/>
      <c r="P4881"/>
      <c r="Q4881"/>
      <c r="R4881"/>
    </row>
    <row r="4882" spans="1:18" s="16" customFormat="1" x14ac:dyDescent="0.25">
      <c r="A4882"/>
      <c r="B4882" s="18"/>
      <c r="D4882"/>
      <c r="E4882"/>
      <c r="F4882"/>
      <c r="G4882"/>
      <c r="H4882"/>
      <c r="I4882"/>
      <c r="J4882"/>
      <c r="K4882"/>
      <c r="L4882"/>
      <c r="M4882"/>
      <c r="N4882"/>
      <c r="O4882"/>
      <c r="P4882"/>
      <c r="Q4882"/>
      <c r="R4882"/>
    </row>
    <row r="4883" spans="1:18" s="16" customFormat="1" x14ac:dyDescent="0.25">
      <c r="A4883"/>
      <c r="B4883" s="18"/>
      <c r="D4883"/>
      <c r="E4883"/>
      <c r="F4883"/>
      <c r="G4883"/>
      <c r="H4883"/>
      <c r="I4883"/>
      <c r="J4883"/>
      <c r="K4883"/>
      <c r="L4883"/>
      <c r="M4883"/>
      <c r="N4883"/>
      <c r="O4883"/>
      <c r="P4883"/>
      <c r="Q4883"/>
      <c r="R4883"/>
    </row>
    <row r="4884" spans="1:18" s="16" customFormat="1" x14ac:dyDescent="0.25">
      <c r="A4884"/>
      <c r="B4884" s="18"/>
      <c r="D4884"/>
      <c r="E4884"/>
      <c r="F4884"/>
      <c r="G4884"/>
      <c r="H4884"/>
      <c r="I4884"/>
      <c r="J4884"/>
      <c r="K4884"/>
      <c r="L4884"/>
      <c r="M4884"/>
      <c r="N4884"/>
      <c r="O4884"/>
      <c r="P4884"/>
      <c r="Q4884"/>
      <c r="R4884"/>
    </row>
    <row r="4885" spans="1:18" s="16" customFormat="1" x14ac:dyDescent="0.25">
      <c r="A4885"/>
      <c r="B4885" s="18"/>
      <c r="D4885"/>
      <c r="E4885"/>
      <c r="F4885"/>
      <c r="G4885"/>
      <c r="H4885"/>
      <c r="I4885"/>
      <c r="J4885"/>
      <c r="K4885"/>
      <c r="L4885"/>
      <c r="M4885"/>
      <c r="N4885"/>
      <c r="O4885"/>
      <c r="P4885"/>
      <c r="Q4885"/>
      <c r="R4885"/>
    </row>
    <row r="4886" spans="1:18" s="16" customFormat="1" x14ac:dyDescent="0.25">
      <c r="A4886"/>
      <c r="B4886" s="18"/>
      <c r="D4886"/>
      <c r="E4886"/>
      <c r="F4886"/>
      <c r="G4886"/>
      <c r="H4886"/>
      <c r="I4886"/>
      <c r="J4886"/>
      <c r="K4886"/>
      <c r="L4886"/>
      <c r="M4886"/>
      <c r="N4886"/>
      <c r="O4886"/>
      <c r="P4886"/>
      <c r="Q4886"/>
      <c r="R4886"/>
    </row>
    <row r="4887" spans="1:18" s="16" customFormat="1" x14ac:dyDescent="0.25">
      <c r="A4887"/>
      <c r="B4887" s="18"/>
      <c r="D4887"/>
      <c r="E4887"/>
      <c r="F4887"/>
      <c r="G4887"/>
      <c r="H4887"/>
      <c r="I4887"/>
      <c r="J4887"/>
      <c r="K4887"/>
      <c r="L4887"/>
      <c r="M4887"/>
      <c r="N4887"/>
      <c r="O4887"/>
      <c r="P4887"/>
      <c r="Q4887"/>
      <c r="R4887"/>
    </row>
    <row r="4888" spans="1:18" s="16" customFormat="1" x14ac:dyDescent="0.25">
      <c r="A4888"/>
      <c r="B4888" s="18"/>
      <c r="D4888"/>
      <c r="E4888"/>
      <c r="F4888"/>
      <c r="G4888"/>
      <c r="H4888"/>
      <c r="I4888"/>
      <c r="J4888"/>
      <c r="K4888"/>
      <c r="L4888"/>
      <c r="M4888"/>
      <c r="N4888"/>
      <c r="O4888"/>
      <c r="P4888"/>
      <c r="Q4888"/>
      <c r="R4888"/>
    </row>
    <row r="4889" spans="1:18" s="16" customFormat="1" x14ac:dyDescent="0.25">
      <c r="A4889"/>
      <c r="B4889" s="18"/>
      <c r="D4889"/>
      <c r="E4889"/>
      <c r="F4889"/>
      <c r="G4889"/>
      <c r="H4889"/>
      <c r="I4889"/>
      <c r="J4889"/>
      <c r="K4889"/>
      <c r="L4889"/>
      <c r="M4889"/>
      <c r="N4889"/>
      <c r="O4889"/>
      <c r="P4889"/>
      <c r="Q4889"/>
      <c r="R4889"/>
    </row>
    <row r="4890" spans="1:18" s="16" customFormat="1" x14ac:dyDescent="0.25">
      <c r="A4890"/>
      <c r="B4890" s="18"/>
      <c r="D4890"/>
      <c r="E4890"/>
      <c r="F4890"/>
      <c r="G4890"/>
      <c r="H4890"/>
      <c r="I4890"/>
      <c r="J4890"/>
      <c r="K4890"/>
      <c r="L4890"/>
      <c r="M4890"/>
      <c r="N4890"/>
      <c r="O4890"/>
      <c r="P4890"/>
      <c r="Q4890"/>
      <c r="R4890"/>
    </row>
    <row r="4891" spans="1:18" s="16" customFormat="1" x14ac:dyDescent="0.25">
      <c r="A4891"/>
      <c r="B4891" s="18"/>
      <c r="D4891"/>
      <c r="E4891"/>
      <c r="F4891"/>
      <c r="G4891"/>
      <c r="H4891"/>
      <c r="I4891"/>
      <c r="J4891"/>
      <c r="K4891"/>
      <c r="L4891"/>
      <c r="M4891"/>
      <c r="N4891"/>
      <c r="O4891"/>
      <c r="P4891"/>
      <c r="Q4891"/>
      <c r="R4891"/>
    </row>
    <row r="4892" spans="1:18" s="16" customFormat="1" x14ac:dyDescent="0.25">
      <c r="A4892"/>
      <c r="B4892" s="18"/>
      <c r="D4892"/>
      <c r="E4892"/>
      <c r="F4892"/>
      <c r="G4892"/>
      <c r="H4892"/>
      <c r="I4892"/>
      <c r="J4892"/>
      <c r="K4892"/>
      <c r="L4892"/>
      <c r="M4892"/>
      <c r="N4892"/>
      <c r="O4892"/>
      <c r="P4892"/>
      <c r="Q4892"/>
      <c r="R4892"/>
    </row>
    <row r="4893" spans="1:18" s="16" customFormat="1" x14ac:dyDescent="0.25">
      <c r="A4893"/>
      <c r="B4893" s="18"/>
      <c r="D4893"/>
      <c r="E4893"/>
      <c r="F4893"/>
      <c r="G4893"/>
      <c r="H4893"/>
      <c r="I4893"/>
      <c r="J4893"/>
      <c r="K4893"/>
      <c r="L4893"/>
      <c r="M4893"/>
      <c r="N4893"/>
      <c r="O4893"/>
      <c r="P4893"/>
      <c r="Q4893"/>
      <c r="R4893"/>
    </row>
    <row r="4894" spans="1:18" s="16" customFormat="1" x14ac:dyDescent="0.25">
      <c r="A4894"/>
      <c r="B4894" s="18"/>
      <c r="D4894"/>
      <c r="E4894"/>
      <c r="F4894"/>
      <c r="G4894"/>
      <c r="H4894"/>
      <c r="I4894"/>
      <c r="J4894"/>
      <c r="K4894"/>
      <c r="L4894"/>
      <c r="M4894"/>
      <c r="N4894"/>
      <c r="O4894"/>
      <c r="P4894"/>
      <c r="Q4894"/>
      <c r="R4894"/>
    </row>
    <row r="4895" spans="1:18" s="16" customFormat="1" x14ac:dyDescent="0.25">
      <c r="A4895"/>
      <c r="B4895" s="18"/>
      <c r="D4895"/>
      <c r="E4895"/>
      <c r="F4895"/>
      <c r="G4895"/>
      <c r="H4895"/>
      <c r="I4895"/>
      <c r="J4895"/>
      <c r="K4895"/>
      <c r="L4895"/>
      <c r="M4895"/>
      <c r="N4895"/>
      <c r="O4895"/>
      <c r="P4895"/>
      <c r="Q4895"/>
      <c r="R4895"/>
    </row>
    <row r="4896" spans="1:18" s="16" customFormat="1" x14ac:dyDescent="0.25">
      <c r="A4896"/>
      <c r="B4896" s="18"/>
      <c r="D4896"/>
      <c r="E4896"/>
      <c r="F4896"/>
      <c r="G4896"/>
      <c r="H4896"/>
      <c r="I4896"/>
      <c r="J4896"/>
      <c r="K4896"/>
      <c r="L4896"/>
      <c r="M4896"/>
      <c r="N4896"/>
      <c r="O4896"/>
      <c r="P4896"/>
      <c r="Q4896"/>
      <c r="R4896"/>
    </row>
    <row r="4897" spans="1:18" s="16" customFormat="1" x14ac:dyDescent="0.25">
      <c r="A4897"/>
      <c r="B4897" s="18"/>
      <c r="D4897"/>
      <c r="E4897"/>
      <c r="F4897"/>
      <c r="G4897"/>
      <c r="H4897"/>
      <c r="I4897"/>
      <c r="J4897"/>
      <c r="K4897"/>
      <c r="L4897"/>
      <c r="M4897"/>
      <c r="N4897"/>
      <c r="O4897"/>
      <c r="P4897"/>
      <c r="Q4897"/>
      <c r="R4897"/>
    </row>
    <row r="4898" spans="1:18" s="16" customFormat="1" x14ac:dyDescent="0.25">
      <c r="A4898"/>
      <c r="B4898" s="18"/>
      <c r="D4898"/>
      <c r="E4898"/>
      <c r="F4898"/>
      <c r="G4898"/>
      <c r="H4898"/>
      <c r="I4898"/>
      <c r="J4898"/>
      <c r="K4898"/>
      <c r="L4898"/>
      <c r="M4898"/>
      <c r="N4898"/>
      <c r="O4898"/>
      <c r="P4898"/>
      <c r="Q4898"/>
      <c r="R4898"/>
    </row>
    <row r="4899" spans="1:18" s="16" customFormat="1" x14ac:dyDescent="0.25">
      <c r="A4899"/>
      <c r="B4899" s="18"/>
      <c r="D4899"/>
      <c r="E4899"/>
      <c r="F4899"/>
      <c r="G4899"/>
      <c r="H4899"/>
      <c r="I4899"/>
      <c r="J4899"/>
      <c r="K4899"/>
      <c r="L4899"/>
      <c r="M4899"/>
      <c r="N4899"/>
      <c r="O4899"/>
      <c r="P4899"/>
      <c r="Q4899"/>
      <c r="R4899"/>
    </row>
    <row r="4900" spans="1:18" s="16" customFormat="1" x14ac:dyDescent="0.25">
      <c r="A4900"/>
      <c r="B4900" s="18"/>
      <c r="D4900"/>
      <c r="E4900"/>
      <c r="F4900"/>
      <c r="G4900"/>
      <c r="H4900"/>
      <c r="I4900"/>
      <c r="J4900"/>
      <c r="K4900"/>
      <c r="L4900"/>
      <c r="M4900"/>
      <c r="N4900"/>
      <c r="O4900"/>
      <c r="P4900"/>
      <c r="Q4900"/>
      <c r="R4900"/>
    </row>
    <row r="4901" spans="1:18" s="16" customFormat="1" x14ac:dyDescent="0.25">
      <c r="A4901"/>
      <c r="B4901" s="18"/>
      <c r="D4901"/>
      <c r="E4901"/>
      <c r="F4901"/>
      <c r="G4901"/>
      <c r="H4901"/>
      <c r="I4901"/>
      <c r="J4901"/>
      <c r="K4901"/>
      <c r="L4901"/>
      <c r="M4901"/>
      <c r="N4901"/>
      <c r="O4901"/>
      <c r="P4901"/>
      <c r="Q4901"/>
      <c r="R4901"/>
    </row>
    <row r="4902" spans="1:18" s="16" customFormat="1" x14ac:dyDescent="0.25">
      <c r="A4902"/>
      <c r="B4902" s="18"/>
      <c r="D4902"/>
      <c r="E4902"/>
      <c r="F4902"/>
      <c r="G4902"/>
      <c r="H4902"/>
      <c r="I4902"/>
      <c r="J4902"/>
      <c r="K4902"/>
      <c r="L4902"/>
      <c r="M4902"/>
      <c r="N4902"/>
      <c r="O4902"/>
      <c r="P4902"/>
      <c r="Q4902"/>
      <c r="R4902"/>
    </row>
    <row r="4903" spans="1:18" s="16" customFormat="1" x14ac:dyDescent="0.25">
      <c r="A4903"/>
      <c r="B4903" s="18"/>
      <c r="D4903"/>
      <c r="E4903"/>
      <c r="F4903"/>
      <c r="G4903"/>
      <c r="H4903"/>
      <c r="I4903"/>
      <c r="J4903"/>
      <c r="K4903"/>
      <c r="L4903"/>
      <c r="M4903"/>
      <c r="N4903"/>
      <c r="O4903"/>
      <c r="P4903"/>
      <c r="Q4903"/>
      <c r="R4903"/>
    </row>
    <row r="4904" spans="1:18" s="16" customFormat="1" x14ac:dyDescent="0.25">
      <c r="A4904"/>
      <c r="B4904" s="18"/>
      <c r="D4904"/>
      <c r="E4904"/>
      <c r="F4904"/>
      <c r="G4904"/>
      <c r="H4904"/>
      <c r="I4904"/>
      <c r="J4904"/>
      <c r="K4904"/>
      <c r="L4904"/>
      <c r="M4904"/>
      <c r="N4904"/>
      <c r="O4904"/>
      <c r="P4904"/>
      <c r="Q4904"/>
      <c r="R4904"/>
    </row>
    <row r="4905" spans="1:18" s="16" customFormat="1" x14ac:dyDescent="0.25">
      <c r="A4905"/>
      <c r="B4905" s="18"/>
      <c r="D4905"/>
      <c r="E4905"/>
      <c r="F4905"/>
      <c r="G4905"/>
      <c r="H4905"/>
      <c r="I4905"/>
      <c r="J4905"/>
      <c r="K4905"/>
      <c r="L4905"/>
      <c r="M4905"/>
      <c r="N4905"/>
      <c r="O4905"/>
      <c r="P4905"/>
      <c r="Q4905"/>
      <c r="R4905"/>
    </row>
    <row r="4906" spans="1:18" s="16" customFormat="1" x14ac:dyDescent="0.25">
      <c r="A4906"/>
      <c r="B4906" s="18"/>
      <c r="D4906"/>
      <c r="E4906"/>
      <c r="F4906"/>
      <c r="G4906"/>
      <c r="H4906"/>
      <c r="I4906"/>
      <c r="J4906"/>
      <c r="K4906"/>
      <c r="L4906"/>
      <c r="M4906"/>
      <c r="N4906"/>
      <c r="O4906"/>
      <c r="P4906"/>
      <c r="Q4906"/>
      <c r="R4906"/>
    </row>
    <row r="4907" spans="1:18" s="16" customFormat="1" x14ac:dyDescent="0.25">
      <c r="A4907"/>
      <c r="B4907" s="18"/>
      <c r="D4907"/>
      <c r="E4907"/>
      <c r="F4907"/>
      <c r="G4907"/>
      <c r="H4907"/>
      <c r="I4907"/>
      <c r="J4907"/>
      <c r="K4907"/>
      <c r="L4907"/>
      <c r="M4907"/>
      <c r="N4907"/>
      <c r="O4907"/>
      <c r="P4907"/>
      <c r="Q4907"/>
      <c r="R4907"/>
    </row>
    <row r="4908" spans="1:18" s="16" customFormat="1" x14ac:dyDescent="0.25">
      <c r="A4908"/>
      <c r="B4908" s="18"/>
      <c r="D4908"/>
      <c r="E4908"/>
      <c r="F4908"/>
      <c r="G4908"/>
      <c r="H4908"/>
      <c r="I4908"/>
      <c r="J4908"/>
      <c r="K4908"/>
      <c r="L4908"/>
      <c r="M4908"/>
      <c r="N4908"/>
      <c r="O4908"/>
      <c r="P4908"/>
      <c r="Q4908"/>
      <c r="R4908"/>
    </row>
    <row r="4909" spans="1:18" s="16" customFormat="1" x14ac:dyDescent="0.25">
      <c r="A4909"/>
      <c r="B4909" s="18"/>
      <c r="D4909"/>
      <c r="E4909"/>
      <c r="F4909"/>
      <c r="G4909"/>
      <c r="H4909"/>
      <c r="I4909"/>
      <c r="J4909"/>
      <c r="K4909"/>
      <c r="L4909"/>
      <c r="M4909"/>
      <c r="N4909"/>
      <c r="O4909"/>
      <c r="P4909"/>
      <c r="Q4909"/>
      <c r="R4909"/>
    </row>
    <row r="4910" spans="1:18" s="16" customFormat="1" x14ac:dyDescent="0.25">
      <c r="A4910"/>
      <c r="B4910" s="18"/>
      <c r="D4910"/>
      <c r="E4910"/>
      <c r="F4910"/>
      <c r="G4910"/>
      <c r="H4910"/>
      <c r="I4910"/>
      <c r="J4910"/>
      <c r="K4910"/>
      <c r="L4910"/>
      <c r="M4910"/>
      <c r="N4910"/>
      <c r="O4910"/>
      <c r="P4910"/>
      <c r="Q4910"/>
      <c r="R4910"/>
    </row>
    <row r="4911" spans="1:18" s="16" customFormat="1" x14ac:dyDescent="0.25">
      <c r="A4911"/>
      <c r="B4911" s="18"/>
      <c r="D4911"/>
      <c r="E4911"/>
      <c r="F4911"/>
      <c r="G4911"/>
      <c r="H4911"/>
      <c r="I4911"/>
      <c r="J4911"/>
      <c r="K4911"/>
      <c r="L4911"/>
      <c r="M4911"/>
      <c r="N4911"/>
      <c r="O4911"/>
      <c r="P4911"/>
      <c r="Q4911"/>
      <c r="R4911"/>
    </row>
    <row r="4912" spans="1:18" s="16" customFormat="1" x14ac:dyDescent="0.25">
      <c r="A4912"/>
      <c r="B4912" s="17"/>
      <c r="D4912"/>
      <c r="E4912"/>
      <c r="F4912"/>
      <c r="G4912"/>
      <c r="H4912"/>
      <c r="I4912"/>
      <c r="J4912"/>
      <c r="K4912"/>
      <c r="L4912"/>
      <c r="M4912"/>
      <c r="N4912"/>
      <c r="O4912"/>
      <c r="P4912"/>
      <c r="Q4912"/>
      <c r="R4912"/>
    </row>
    <row r="4913" spans="1:18" s="16" customFormat="1" x14ac:dyDescent="0.25">
      <c r="A4913"/>
      <c r="B4913" s="18"/>
      <c r="D4913"/>
      <c r="E4913"/>
      <c r="F4913"/>
      <c r="G4913"/>
      <c r="H4913"/>
      <c r="I4913"/>
      <c r="J4913"/>
      <c r="K4913"/>
      <c r="L4913"/>
      <c r="M4913"/>
      <c r="N4913"/>
      <c r="O4913"/>
      <c r="P4913"/>
      <c r="Q4913"/>
      <c r="R4913"/>
    </row>
    <row r="4914" spans="1:18" s="16" customFormat="1" x14ac:dyDescent="0.25">
      <c r="A4914"/>
      <c r="B4914" s="18"/>
      <c r="D4914"/>
      <c r="E4914"/>
      <c r="F4914"/>
      <c r="G4914"/>
      <c r="H4914"/>
      <c r="I4914"/>
      <c r="J4914"/>
      <c r="K4914"/>
      <c r="L4914"/>
      <c r="M4914"/>
      <c r="N4914"/>
      <c r="O4914"/>
      <c r="P4914"/>
      <c r="Q4914"/>
      <c r="R4914"/>
    </row>
    <row r="4915" spans="1:18" s="16" customFormat="1" x14ac:dyDescent="0.25">
      <c r="A4915"/>
      <c r="B4915" s="18"/>
      <c r="D4915"/>
      <c r="E4915"/>
      <c r="F4915"/>
      <c r="G4915"/>
      <c r="H4915"/>
      <c r="I4915"/>
      <c r="J4915"/>
      <c r="K4915"/>
      <c r="L4915"/>
      <c r="M4915"/>
      <c r="N4915"/>
      <c r="O4915"/>
      <c r="P4915"/>
      <c r="Q4915"/>
      <c r="R4915"/>
    </row>
    <row r="4916" spans="1:18" s="16" customFormat="1" x14ac:dyDescent="0.25">
      <c r="A4916"/>
      <c r="B4916" s="18"/>
      <c r="D4916"/>
      <c r="E4916"/>
      <c r="F4916"/>
      <c r="G4916"/>
      <c r="H4916"/>
      <c r="I4916"/>
      <c r="J4916"/>
      <c r="K4916"/>
      <c r="L4916"/>
      <c r="M4916"/>
      <c r="N4916"/>
      <c r="O4916"/>
      <c r="P4916"/>
      <c r="Q4916"/>
      <c r="R4916"/>
    </row>
    <row r="4917" spans="1:18" s="16" customFormat="1" x14ac:dyDescent="0.25">
      <c r="A4917"/>
      <c r="B4917" s="18"/>
      <c r="D4917"/>
      <c r="E4917"/>
      <c r="F4917"/>
      <c r="G4917"/>
      <c r="H4917"/>
      <c r="I4917"/>
      <c r="J4917"/>
      <c r="K4917"/>
      <c r="L4917"/>
      <c r="M4917"/>
      <c r="N4917"/>
      <c r="O4917"/>
      <c r="P4917"/>
      <c r="Q4917"/>
      <c r="R4917"/>
    </row>
    <row r="4918" spans="1:18" s="16" customFormat="1" x14ac:dyDescent="0.25">
      <c r="A4918"/>
      <c r="B4918" s="18"/>
      <c r="D4918"/>
      <c r="E4918"/>
      <c r="F4918"/>
      <c r="G4918"/>
      <c r="H4918"/>
      <c r="I4918"/>
      <c r="J4918"/>
      <c r="K4918"/>
      <c r="L4918"/>
      <c r="M4918"/>
      <c r="N4918"/>
      <c r="O4918"/>
      <c r="P4918"/>
      <c r="Q4918"/>
      <c r="R4918"/>
    </row>
    <row r="4919" spans="1:18" s="16" customFormat="1" x14ac:dyDescent="0.25">
      <c r="A4919"/>
      <c r="B4919" s="18"/>
      <c r="D4919"/>
      <c r="E4919"/>
      <c r="F4919"/>
      <c r="G4919"/>
      <c r="H4919"/>
      <c r="I4919"/>
      <c r="J4919"/>
      <c r="K4919"/>
      <c r="L4919"/>
      <c r="M4919"/>
      <c r="N4919"/>
      <c r="O4919"/>
      <c r="P4919"/>
      <c r="Q4919"/>
      <c r="R4919"/>
    </row>
    <row r="4920" spans="1:18" s="16" customFormat="1" x14ac:dyDescent="0.25">
      <c r="A4920"/>
      <c r="B4920" s="18"/>
      <c r="D4920"/>
      <c r="E4920"/>
      <c r="F4920"/>
      <c r="G4920"/>
      <c r="H4920"/>
      <c r="I4920"/>
      <c r="J4920"/>
      <c r="K4920"/>
      <c r="L4920"/>
      <c r="M4920"/>
      <c r="N4920"/>
      <c r="O4920"/>
      <c r="P4920"/>
      <c r="Q4920"/>
      <c r="R4920"/>
    </row>
    <row r="4921" spans="1:18" s="16" customFormat="1" x14ac:dyDescent="0.25">
      <c r="A4921"/>
      <c r="B4921" s="18"/>
      <c r="D4921"/>
      <c r="E4921"/>
      <c r="F4921"/>
      <c r="G4921"/>
      <c r="H4921"/>
      <c r="I4921"/>
      <c r="J4921"/>
      <c r="K4921"/>
      <c r="L4921"/>
      <c r="M4921"/>
      <c r="N4921"/>
      <c r="O4921"/>
      <c r="P4921"/>
      <c r="Q4921"/>
      <c r="R4921"/>
    </row>
    <row r="4922" spans="1:18" s="16" customFormat="1" x14ac:dyDescent="0.25">
      <c r="A4922"/>
      <c r="B4922" s="18"/>
      <c r="D4922"/>
      <c r="E4922"/>
      <c r="F4922"/>
      <c r="G4922"/>
      <c r="H4922"/>
      <c r="I4922"/>
      <c r="J4922"/>
      <c r="K4922"/>
      <c r="L4922"/>
      <c r="M4922"/>
      <c r="N4922"/>
      <c r="O4922"/>
      <c r="P4922"/>
      <c r="Q4922"/>
      <c r="R4922"/>
    </row>
    <row r="4923" spans="1:18" s="16" customFormat="1" x14ac:dyDescent="0.25">
      <c r="A4923"/>
      <c r="B4923" s="18"/>
      <c r="D4923"/>
      <c r="E4923"/>
      <c r="F4923"/>
      <c r="G4923"/>
      <c r="H4923"/>
      <c r="I4923"/>
      <c r="J4923"/>
      <c r="K4923"/>
      <c r="L4923"/>
      <c r="M4923"/>
      <c r="N4923"/>
      <c r="O4923"/>
      <c r="P4923"/>
      <c r="Q4923"/>
      <c r="R4923"/>
    </row>
    <row r="4924" spans="1:18" s="16" customFormat="1" x14ac:dyDescent="0.25">
      <c r="A4924"/>
      <c r="B4924" s="18"/>
      <c r="D4924"/>
      <c r="E4924"/>
      <c r="F4924"/>
      <c r="G4924"/>
      <c r="H4924"/>
      <c r="I4924"/>
      <c r="J4924"/>
      <c r="K4924"/>
      <c r="L4924"/>
      <c r="M4924"/>
      <c r="N4924"/>
      <c r="O4924"/>
      <c r="P4924"/>
      <c r="Q4924"/>
      <c r="R4924"/>
    </row>
    <row r="4925" spans="1:18" s="16" customFormat="1" x14ac:dyDescent="0.25">
      <c r="A4925"/>
      <c r="B4925" s="18"/>
      <c r="D4925"/>
      <c r="E4925"/>
      <c r="F4925"/>
      <c r="G4925"/>
      <c r="H4925"/>
      <c r="I4925"/>
      <c r="J4925"/>
      <c r="K4925"/>
      <c r="L4925"/>
      <c r="M4925"/>
      <c r="N4925"/>
      <c r="O4925"/>
      <c r="P4925"/>
      <c r="Q4925"/>
      <c r="R4925"/>
    </row>
    <row r="4926" spans="1:18" s="16" customFormat="1" x14ac:dyDescent="0.25">
      <c r="A4926"/>
      <c r="B4926" s="18"/>
      <c r="D4926"/>
      <c r="E4926"/>
      <c r="F4926"/>
      <c r="G4926"/>
      <c r="H4926"/>
      <c r="I4926"/>
      <c r="J4926"/>
      <c r="K4926"/>
      <c r="L4926"/>
      <c r="M4926"/>
      <c r="N4926"/>
      <c r="O4926"/>
      <c r="P4926"/>
      <c r="Q4926"/>
      <c r="R4926"/>
    </row>
    <row r="4927" spans="1:18" s="16" customFormat="1" x14ac:dyDescent="0.25">
      <c r="A4927"/>
      <c r="B4927" s="18"/>
      <c r="D4927"/>
      <c r="E4927"/>
      <c r="F4927"/>
      <c r="G4927"/>
      <c r="H4927"/>
      <c r="I4927"/>
      <c r="J4927"/>
      <c r="K4927"/>
      <c r="L4927"/>
      <c r="M4927"/>
      <c r="N4927"/>
      <c r="O4927"/>
      <c r="P4927"/>
      <c r="Q4927"/>
      <c r="R4927"/>
    </row>
    <row r="4928" spans="1:18" s="16" customFormat="1" x14ac:dyDescent="0.25">
      <c r="A4928"/>
      <c r="B4928" s="18"/>
      <c r="D4928"/>
      <c r="E4928"/>
      <c r="F4928"/>
      <c r="G4928"/>
      <c r="H4928"/>
      <c r="I4928"/>
      <c r="J4928"/>
      <c r="K4928"/>
      <c r="L4928"/>
      <c r="M4928"/>
      <c r="N4928"/>
      <c r="O4928"/>
      <c r="P4928"/>
      <c r="Q4928"/>
      <c r="R4928"/>
    </row>
    <row r="4929" spans="1:18" s="16" customFormat="1" x14ac:dyDescent="0.25">
      <c r="A4929"/>
      <c r="B4929" s="18"/>
      <c r="D4929"/>
      <c r="E4929"/>
      <c r="F4929"/>
      <c r="G4929"/>
      <c r="H4929"/>
      <c r="I4929"/>
      <c r="J4929"/>
      <c r="K4929"/>
      <c r="L4929"/>
      <c r="M4929"/>
      <c r="N4929"/>
      <c r="O4929"/>
      <c r="P4929"/>
      <c r="Q4929"/>
      <c r="R4929"/>
    </row>
    <row r="4930" spans="1:18" s="16" customFormat="1" x14ac:dyDescent="0.25">
      <c r="A4930"/>
      <c r="B4930" s="18"/>
      <c r="D4930"/>
      <c r="E4930"/>
      <c r="F4930"/>
      <c r="G4930"/>
      <c r="H4930"/>
      <c r="I4930"/>
      <c r="J4930"/>
      <c r="K4930"/>
      <c r="L4930"/>
      <c r="M4930"/>
      <c r="N4930"/>
      <c r="O4930"/>
      <c r="P4930"/>
      <c r="Q4930"/>
      <c r="R4930"/>
    </row>
    <row r="4931" spans="1:18" s="16" customFormat="1" x14ac:dyDescent="0.25">
      <c r="A4931"/>
      <c r="B4931" s="18"/>
      <c r="D4931"/>
      <c r="E4931"/>
      <c r="F4931"/>
      <c r="G4931"/>
      <c r="H4931"/>
      <c r="I4931"/>
      <c r="J4931"/>
      <c r="K4931"/>
      <c r="L4931"/>
      <c r="M4931"/>
      <c r="N4931"/>
      <c r="O4931"/>
      <c r="P4931"/>
      <c r="Q4931"/>
      <c r="R4931"/>
    </row>
    <row r="4932" spans="1:18" s="16" customFormat="1" x14ac:dyDescent="0.25">
      <c r="A4932"/>
      <c r="B4932" s="18"/>
      <c r="D4932"/>
      <c r="E4932"/>
      <c r="F4932"/>
      <c r="G4932"/>
      <c r="H4932"/>
      <c r="I4932"/>
      <c r="J4932"/>
      <c r="K4932"/>
      <c r="L4932"/>
      <c r="M4932"/>
      <c r="N4932"/>
      <c r="O4932"/>
      <c r="P4932"/>
      <c r="Q4932"/>
      <c r="R4932"/>
    </row>
    <row r="4933" spans="1:18" s="16" customFormat="1" x14ac:dyDescent="0.25">
      <c r="A4933"/>
      <c r="B4933" s="18"/>
      <c r="D4933"/>
      <c r="E4933"/>
      <c r="F4933"/>
      <c r="G4933"/>
      <c r="H4933"/>
      <c r="I4933"/>
      <c r="J4933"/>
      <c r="K4933"/>
      <c r="L4933"/>
      <c r="M4933"/>
      <c r="N4933"/>
      <c r="O4933"/>
      <c r="P4933"/>
      <c r="Q4933"/>
      <c r="R4933"/>
    </row>
    <row r="4934" spans="1:18" s="16" customFormat="1" x14ac:dyDescent="0.25">
      <c r="A4934"/>
      <c r="B4934" s="18"/>
      <c r="D4934"/>
      <c r="E4934"/>
      <c r="F4934"/>
      <c r="G4934"/>
      <c r="H4934"/>
      <c r="I4934"/>
      <c r="J4934"/>
      <c r="K4934"/>
      <c r="L4934"/>
      <c r="M4934"/>
      <c r="N4934"/>
      <c r="O4934"/>
      <c r="P4934"/>
      <c r="Q4934"/>
      <c r="R4934"/>
    </row>
    <row r="4935" spans="1:18" s="16" customFormat="1" x14ac:dyDescent="0.25">
      <c r="A4935"/>
      <c r="B4935" s="18"/>
      <c r="D4935"/>
      <c r="E4935"/>
      <c r="F4935"/>
      <c r="G4935"/>
      <c r="H4935"/>
      <c r="I4935"/>
      <c r="J4935"/>
      <c r="K4935"/>
      <c r="L4935"/>
      <c r="M4935"/>
      <c r="N4935"/>
      <c r="O4935"/>
      <c r="P4935"/>
      <c r="Q4935"/>
      <c r="R4935"/>
    </row>
    <row r="4936" spans="1:18" s="16" customFormat="1" x14ac:dyDescent="0.25">
      <c r="A4936"/>
      <c r="B4936" s="18"/>
      <c r="D4936"/>
      <c r="E4936"/>
      <c r="F4936"/>
      <c r="G4936"/>
      <c r="H4936"/>
      <c r="I4936"/>
      <c r="J4936"/>
      <c r="K4936"/>
      <c r="L4936"/>
      <c r="M4936"/>
      <c r="N4936"/>
      <c r="O4936"/>
      <c r="P4936"/>
      <c r="Q4936"/>
      <c r="R4936"/>
    </row>
    <row r="4937" spans="1:18" s="16" customFormat="1" x14ac:dyDescent="0.25">
      <c r="A4937"/>
      <c r="B4937" s="18"/>
      <c r="D4937"/>
      <c r="E4937"/>
      <c r="F4937"/>
      <c r="G4937"/>
      <c r="H4937"/>
      <c r="I4937"/>
      <c r="J4937"/>
      <c r="K4937"/>
      <c r="L4937"/>
      <c r="M4937"/>
      <c r="N4937"/>
      <c r="O4937"/>
      <c r="P4937"/>
      <c r="Q4937"/>
      <c r="R4937"/>
    </row>
    <row r="4938" spans="1:18" s="16" customFormat="1" x14ac:dyDescent="0.25">
      <c r="A4938"/>
      <c r="B4938" s="18"/>
      <c r="D4938"/>
      <c r="E4938"/>
      <c r="F4938"/>
      <c r="G4938"/>
      <c r="H4938"/>
      <c r="I4938"/>
      <c r="J4938"/>
      <c r="K4938"/>
      <c r="L4938"/>
      <c r="M4938"/>
      <c r="N4938"/>
      <c r="O4938"/>
      <c r="P4938"/>
      <c r="Q4938"/>
      <c r="R4938"/>
    </row>
    <row r="4939" spans="1:18" s="16" customFormat="1" x14ac:dyDescent="0.25">
      <c r="A4939"/>
      <c r="B4939" s="18"/>
      <c r="D4939"/>
      <c r="E4939"/>
      <c r="F4939"/>
      <c r="G4939"/>
      <c r="H4939"/>
      <c r="I4939"/>
      <c r="J4939"/>
      <c r="K4939"/>
      <c r="L4939"/>
      <c r="M4939"/>
      <c r="N4939"/>
      <c r="O4939"/>
      <c r="P4939"/>
      <c r="Q4939"/>
      <c r="R4939"/>
    </row>
    <row r="4940" spans="1:18" s="16" customFormat="1" x14ac:dyDescent="0.25">
      <c r="A4940"/>
      <c r="B4940" s="18"/>
      <c r="D4940"/>
      <c r="E4940"/>
      <c r="F4940"/>
      <c r="G4940"/>
      <c r="H4940"/>
      <c r="I4940"/>
      <c r="J4940"/>
      <c r="K4940"/>
      <c r="L4940"/>
      <c r="M4940"/>
      <c r="N4940"/>
      <c r="O4940"/>
      <c r="P4940"/>
      <c r="Q4940"/>
      <c r="R4940"/>
    </row>
    <row r="4941" spans="1:18" s="16" customFormat="1" x14ac:dyDescent="0.25">
      <c r="A4941"/>
      <c r="B4941" s="18"/>
      <c r="D4941"/>
      <c r="E4941"/>
      <c r="F4941"/>
      <c r="G4941"/>
      <c r="H4941"/>
      <c r="I4941"/>
      <c r="J4941"/>
      <c r="K4941"/>
      <c r="L4941"/>
      <c r="M4941"/>
      <c r="N4941"/>
      <c r="O4941"/>
      <c r="P4941"/>
      <c r="Q4941"/>
      <c r="R4941"/>
    </row>
    <row r="4942" spans="1:18" s="16" customFormat="1" x14ac:dyDescent="0.25">
      <c r="A4942"/>
      <c r="B4942" s="18"/>
      <c r="D4942"/>
      <c r="E4942"/>
      <c r="F4942"/>
      <c r="G4942"/>
      <c r="H4942"/>
      <c r="I4942"/>
      <c r="J4942"/>
      <c r="K4942"/>
      <c r="L4942"/>
      <c r="M4942"/>
      <c r="N4942"/>
      <c r="O4942"/>
      <c r="P4942"/>
      <c r="Q4942"/>
      <c r="R4942"/>
    </row>
    <row r="4943" spans="1:18" s="16" customFormat="1" x14ac:dyDescent="0.25">
      <c r="A4943"/>
      <c r="B4943" s="18"/>
      <c r="D4943"/>
      <c r="E4943"/>
      <c r="F4943"/>
      <c r="G4943"/>
      <c r="H4943"/>
      <c r="I4943"/>
      <c r="J4943"/>
      <c r="K4943"/>
      <c r="L4943"/>
      <c r="M4943"/>
      <c r="N4943"/>
      <c r="O4943"/>
      <c r="P4943"/>
      <c r="Q4943"/>
      <c r="R4943"/>
    </row>
    <row r="4944" spans="1:18" s="16" customFormat="1" x14ac:dyDescent="0.25">
      <c r="A4944"/>
      <c r="B4944" s="18"/>
      <c r="D4944"/>
      <c r="E4944"/>
      <c r="F4944"/>
      <c r="G4944"/>
      <c r="H4944"/>
      <c r="I4944"/>
      <c r="J4944"/>
      <c r="K4944"/>
      <c r="L4944"/>
      <c r="M4944"/>
      <c r="N4944"/>
      <c r="O4944"/>
      <c r="P4944"/>
      <c r="Q4944"/>
      <c r="R4944"/>
    </row>
    <row r="4945" spans="1:18" s="16" customFormat="1" x14ac:dyDescent="0.25">
      <c r="A4945"/>
      <c r="B4945" s="18"/>
      <c r="D4945"/>
      <c r="E4945"/>
      <c r="F4945"/>
      <c r="G4945"/>
      <c r="H4945"/>
      <c r="I4945"/>
      <c r="J4945"/>
      <c r="K4945"/>
      <c r="L4945"/>
      <c r="M4945"/>
      <c r="N4945"/>
      <c r="O4945"/>
      <c r="P4945"/>
      <c r="Q4945"/>
      <c r="R4945"/>
    </row>
    <row r="4946" spans="1:18" s="16" customFormat="1" x14ac:dyDescent="0.25">
      <c r="A4946"/>
      <c r="B4946" s="18"/>
      <c r="D4946"/>
      <c r="E4946"/>
      <c r="F4946"/>
      <c r="G4946"/>
      <c r="H4946"/>
      <c r="I4946"/>
      <c r="J4946"/>
      <c r="K4946"/>
      <c r="L4946"/>
      <c r="M4946"/>
      <c r="N4946"/>
      <c r="O4946"/>
      <c r="P4946"/>
      <c r="Q4946"/>
      <c r="R4946"/>
    </row>
    <row r="4947" spans="1:18" s="16" customFormat="1" x14ac:dyDescent="0.25">
      <c r="A4947"/>
      <c r="B4947" s="18"/>
      <c r="D4947"/>
      <c r="E4947"/>
      <c r="F4947"/>
      <c r="G4947"/>
      <c r="H4947"/>
      <c r="I4947"/>
      <c r="J4947"/>
      <c r="K4947"/>
      <c r="L4947"/>
      <c r="M4947"/>
      <c r="N4947"/>
      <c r="O4947"/>
      <c r="P4947"/>
      <c r="Q4947"/>
      <c r="R4947"/>
    </row>
    <row r="4948" spans="1:18" s="16" customFormat="1" x14ac:dyDescent="0.25">
      <c r="A4948"/>
      <c r="B4948" s="18"/>
      <c r="D4948"/>
      <c r="E4948"/>
      <c r="F4948"/>
      <c r="G4948"/>
      <c r="H4948"/>
      <c r="I4948"/>
      <c r="J4948"/>
      <c r="K4948"/>
      <c r="L4948"/>
      <c r="M4948"/>
      <c r="N4948"/>
      <c r="O4948"/>
      <c r="P4948"/>
      <c r="Q4948"/>
      <c r="R4948"/>
    </row>
    <row r="4949" spans="1:18" s="16" customFormat="1" x14ac:dyDescent="0.25">
      <c r="A4949"/>
      <c r="B4949" s="18"/>
      <c r="D4949"/>
      <c r="E4949"/>
      <c r="F4949"/>
      <c r="G4949"/>
      <c r="H4949"/>
      <c r="I4949"/>
      <c r="J4949"/>
      <c r="K4949"/>
      <c r="L4949"/>
      <c r="M4949"/>
      <c r="N4949"/>
      <c r="O4949"/>
      <c r="P4949"/>
      <c r="Q4949"/>
      <c r="R4949"/>
    </row>
    <row r="4950" spans="1:18" s="16" customFormat="1" x14ac:dyDescent="0.25">
      <c r="A4950"/>
      <c r="B4950" s="18"/>
      <c r="D4950"/>
      <c r="E4950"/>
      <c r="F4950"/>
      <c r="G4950"/>
      <c r="H4950"/>
      <c r="I4950"/>
      <c r="J4950"/>
      <c r="K4950"/>
      <c r="L4950"/>
      <c r="M4950"/>
      <c r="N4950"/>
      <c r="O4950"/>
      <c r="P4950"/>
      <c r="Q4950"/>
      <c r="R4950"/>
    </row>
    <row r="4951" spans="1:18" s="16" customFormat="1" x14ac:dyDescent="0.25">
      <c r="A4951"/>
      <c r="B4951" s="18"/>
      <c r="D4951"/>
      <c r="E4951"/>
      <c r="F4951"/>
      <c r="G4951"/>
      <c r="H4951"/>
      <c r="I4951"/>
      <c r="J4951"/>
      <c r="K4951"/>
      <c r="L4951"/>
      <c r="M4951"/>
      <c r="N4951"/>
      <c r="O4951"/>
      <c r="P4951"/>
      <c r="Q4951"/>
      <c r="R4951"/>
    </row>
    <row r="4952" spans="1:18" s="16" customFormat="1" x14ac:dyDescent="0.25">
      <c r="A4952"/>
      <c r="B4952" s="18"/>
      <c r="D4952"/>
      <c r="E4952"/>
      <c r="F4952"/>
      <c r="G4952"/>
      <c r="H4952"/>
      <c r="I4952"/>
      <c r="J4952"/>
      <c r="K4952"/>
      <c r="L4952"/>
      <c r="M4952"/>
      <c r="N4952"/>
      <c r="O4952"/>
      <c r="P4952"/>
      <c r="Q4952"/>
      <c r="R4952"/>
    </row>
    <row r="4953" spans="1:18" s="16" customFormat="1" x14ac:dyDescent="0.25">
      <c r="A4953"/>
      <c r="B4953" s="18"/>
      <c r="D4953"/>
      <c r="E4953"/>
      <c r="F4953"/>
      <c r="G4953"/>
      <c r="H4953"/>
      <c r="I4953"/>
      <c r="J4953"/>
      <c r="K4953"/>
      <c r="L4953"/>
      <c r="M4953"/>
      <c r="N4953"/>
      <c r="O4953"/>
      <c r="P4953"/>
      <c r="Q4953"/>
      <c r="R4953"/>
    </row>
    <row r="4954" spans="1:18" s="16" customFormat="1" x14ac:dyDescent="0.25">
      <c r="A4954"/>
      <c r="B4954" s="18"/>
      <c r="D4954"/>
      <c r="E4954"/>
      <c r="F4954"/>
      <c r="G4954"/>
      <c r="H4954"/>
      <c r="I4954"/>
      <c r="J4954"/>
      <c r="K4954"/>
      <c r="L4954"/>
      <c r="M4954"/>
      <c r="N4954"/>
      <c r="O4954"/>
      <c r="P4954"/>
      <c r="Q4954"/>
      <c r="R4954"/>
    </row>
    <row r="4955" spans="1:18" s="16" customFormat="1" x14ac:dyDescent="0.25">
      <c r="A4955"/>
      <c r="B4955" s="18"/>
      <c r="D4955"/>
      <c r="E4955"/>
      <c r="F4955"/>
      <c r="G4955"/>
      <c r="H4955"/>
      <c r="I4955"/>
      <c r="J4955"/>
      <c r="K4955"/>
      <c r="L4955"/>
      <c r="M4955"/>
      <c r="N4955"/>
      <c r="O4955"/>
      <c r="P4955"/>
      <c r="Q4955"/>
      <c r="R4955"/>
    </row>
    <row r="4956" spans="1:18" s="16" customFormat="1" x14ac:dyDescent="0.25">
      <c r="A4956"/>
      <c r="B4956" s="18"/>
      <c r="D4956"/>
      <c r="E4956"/>
      <c r="F4956"/>
      <c r="G4956"/>
      <c r="H4956"/>
      <c r="I4956"/>
      <c r="J4956"/>
      <c r="K4956"/>
      <c r="L4956"/>
      <c r="M4956"/>
      <c r="N4956"/>
      <c r="O4956"/>
      <c r="P4956"/>
      <c r="Q4956"/>
      <c r="R4956"/>
    </row>
    <row r="4957" spans="1:18" s="16" customFormat="1" x14ac:dyDescent="0.25">
      <c r="A4957"/>
      <c r="B4957" s="18"/>
      <c r="D4957"/>
      <c r="E4957"/>
      <c r="F4957"/>
      <c r="G4957"/>
      <c r="H4957"/>
      <c r="I4957"/>
      <c r="J4957"/>
      <c r="K4957"/>
      <c r="L4957"/>
      <c r="M4957"/>
      <c r="N4957"/>
      <c r="O4957"/>
      <c r="P4957"/>
      <c r="Q4957"/>
      <c r="R4957"/>
    </row>
    <row r="4958" spans="1:18" s="16" customFormat="1" x14ac:dyDescent="0.25">
      <c r="A4958"/>
      <c r="B4958" s="18"/>
      <c r="D4958"/>
      <c r="E4958"/>
      <c r="F4958"/>
      <c r="G4958"/>
      <c r="H4958"/>
      <c r="I4958"/>
      <c r="J4958"/>
      <c r="K4958"/>
      <c r="L4958"/>
      <c r="M4958"/>
      <c r="N4958"/>
      <c r="O4958"/>
      <c r="P4958"/>
      <c r="Q4958"/>
      <c r="R4958"/>
    </row>
    <row r="4959" spans="1:18" s="16" customFormat="1" x14ac:dyDescent="0.25">
      <c r="A4959"/>
      <c r="B4959" s="18"/>
      <c r="D4959"/>
      <c r="E4959"/>
      <c r="F4959"/>
      <c r="G4959"/>
      <c r="H4959"/>
      <c r="I4959"/>
      <c r="J4959"/>
      <c r="K4959"/>
      <c r="L4959"/>
      <c r="M4959"/>
      <c r="N4959"/>
      <c r="O4959"/>
      <c r="P4959"/>
      <c r="Q4959"/>
      <c r="R4959"/>
    </row>
    <row r="4960" spans="1:18" s="16" customFormat="1" x14ac:dyDescent="0.25">
      <c r="A4960"/>
      <c r="B4960" s="18"/>
      <c r="D4960"/>
      <c r="E4960"/>
      <c r="F4960"/>
      <c r="G4960"/>
      <c r="H4960"/>
      <c r="I4960"/>
      <c r="J4960"/>
      <c r="K4960"/>
      <c r="L4960"/>
      <c r="M4960"/>
      <c r="N4960"/>
      <c r="O4960"/>
      <c r="P4960"/>
      <c r="Q4960"/>
      <c r="R4960"/>
    </row>
    <row r="4961" spans="1:18" s="16" customFormat="1" x14ac:dyDescent="0.25">
      <c r="A4961"/>
      <c r="B4961" s="18"/>
      <c r="D4961"/>
      <c r="E4961"/>
      <c r="F4961"/>
      <c r="G4961"/>
      <c r="H4961"/>
      <c r="I4961"/>
      <c r="J4961"/>
      <c r="K4961"/>
      <c r="L4961"/>
      <c r="M4961"/>
      <c r="N4961"/>
      <c r="O4961"/>
      <c r="P4961"/>
      <c r="Q4961"/>
      <c r="R4961"/>
    </row>
    <row r="4962" spans="1:18" s="16" customFormat="1" x14ac:dyDescent="0.25">
      <c r="A4962"/>
      <c r="B4962" s="17"/>
      <c r="D4962"/>
      <c r="E4962"/>
      <c r="F4962"/>
      <c r="G4962"/>
      <c r="H4962"/>
      <c r="I4962"/>
      <c r="J4962"/>
      <c r="K4962"/>
      <c r="L4962"/>
      <c r="M4962"/>
      <c r="N4962"/>
      <c r="O4962"/>
      <c r="P4962"/>
      <c r="Q4962"/>
      <c r="R4962"/>
    </row>
    <row r="4963" spans="1:18" s="16" customFormat="1" x14ac:dyDescent="0.25">
      <c r="A4963"/>
      <c r="B4963" s="18"/>
      <c r="D4963"/>
      <c r="E4963"/>
      <c r="F4963"/>
      <c r="G4963"/>
      <c r="H4963"/>
      <c r="I4963"/>
      <c r="J4963"/>
      <c r="K4963"/>
      <c r="L4963"/>
      <c r="M4963"/>
      <c r="N4963"/>
      <c r="O4963"/>
      <c r="P4963"/>
      <c r="Q4963"/>
      <c r="R4963"/>
    </row>
    <row r="4964" spans="1:18" s="16" customFormat="1" x14ac:dyDescent="0.25">
      <c r="A4964"/>
      <c r="B4964" s="18"/>
      <c r="D4964"/>
      <c r="E4964"/>
      <c r="F4964"/>
      <c r="G4964"/>
      <c r="H4964"/>
      <c r="I4964"/>
      <c r="J4964"/>
      <c r="K4964"/>
      <c r="L4964"/>
      <c r="M4964"/>
      <c r="N4964"/>
      <c r="O4964"/>
      <c r="P4964"/>
      <c r="Q4964"/>
      <c r="R4964"/>
    </row>
    <row r="4965" spans="1:18" s="16" customFormat="1" x14ac:dyDescent="0.25">
      <c r="A4965"/>
      <c r="B4965" s="18"/>
      <c r="D4965"/>
      <c r="E4965"/>
      <c r="F4965"/>
      <c r="G4965"/>
      <c r="H4965"/>
      <c r="I4965"/>
      <c r="J4965"/>
      <c r="K4965"/>
      <c r="L4965"/>
      <c r="M4965"/>
      <c r="N4965"/>
      <c r="O4965"/>
      <c r="P4965"/>
      <c r="Q4965"/>
      <c r="R4965"/>
    </row>
    <row r="4966" spans="1:18" s="16" customFormat="1" x14ac:dyDescent="0.25">
      <c r="A4966"/>
      <c r="B4966" s="18"/>
      <c r="D4966"/>
      <c r="E4966"/>
      <c r="F4966"/>
      <c r="G4966"/>
      <c r="H4966"/>
      <c r="I4966"/>
      <c r="J4966"/>
      <c r="K4966"/>
      <c r="L4966"/>
      <c r="M4966"/>
      <c r="N4966"/>
      <c r="O4966"/>
      <c r="P4966"/>
      <c r="Q4966"/>
      <c r="R4966"/>
    </row>
    <row r="4967" spans="1:18" s="16" customFormat="1" x14ac:dyDescent="0.25">
      <c r="A4967"/>
      <c r="B4967" s="18"/>
      <c r="D4967"/>
      <c r="E4967"/>
      <c r="F4967"/>
      <c r="G4967"/>
      <c r="H4967"/>
      <c r="I4967"/>
      <c r="J4967"/>
      <c r="K4967"/>
      <c r="L4967"/>
      <c r="M4967"/>
      <c r="N4967"/>
      <c r="O4967"/>
      <c r="P4967"/>
      <c r="Q4967"/>
      <c r="R4967"/>
    </row>
    <row r="4968" spans="1:18" s="16" customFormat="1" x14ac:dyDescent="0.25">
      <c r="A4968"/>
      <c r="B4968" s="18"/>
      <c r="D4968"/>
      <c r="E4968"/>
      <c r="F4968"/>
      <c r="G4968"/>
      <c r="H4968"/>
      <c r="I4968"/>
      <c r="J4968"/>
      <c r="K4968"/>
      <c r="L4968"/>
      <c r="M4968"/>
      <c r="N4968"/>
      <c r="O4968"/>
      <c r="P4968"/>
      <c r="Q4968"/>
      <c r="R4968"/>
    </row>
    <row r="4969" spans="1:18" s="16" customFormat="1" x14ac:dyDescent="0.25">
      <c r="A4969"/>
      <c r="B4969" s="18"/>
      <c r="D4969"/>
      <c r="E4969"/>
      <c r="F4969"/>
      <c r="G4969"/>
      <c r="H4969"/>
      <c r="I4969"/>
      <c r="J4969"/>
      <c r="K4969"/>
      <c r="L4969"/>
      <c r="M4969"/>
      <c r="N4969"/>
      <c r="O4969"/>
      <c r="P4969"/>
      <c r="Q4969"/>
      <c r="R4969"/>
    </row>
    <row r="4970" spans="1:18" s="16" customFormat="1" x14ac:dyDescent="0.25">
      <c r="A4970"/>
      <c r="B4970" s="18"/>
      <c r="D4970"/>
      <c r="E4970"/>
      <c r="F4970"/>
      <c r="G4970"/>
      <c r="H4970"/>
      <c r="I4970"/>
      <c r="J4970"/>
      <c r="K4970"/>
      <c r="L4970"/>
      <c r="M4970"/>
      <c r="N4970"/>
      <c r="O4970"/>
      <c r="P4970"/>
      <c r="Q4970"/>
      <c r="R4970"/>
    </row>
    <row r="4971" spans="1:18" s="16" customFormat="1" x14ac:dyDescent="0.25">
      <c r="A4971"/>
      <c r="B4971" s="18"/>
      <c r="D4971"/>
      <c r="E4971"/>
      <c r="F4971"/>
      <c r="G4971"/>
      <c r="H4971"/>
      <c r="I4971"/>
      <c r="J4971"/>
      <c r="K4971"/>
      <c r="L4971"/>
      <c r="M4971"/>
      <c r="N4971"/>
      <c r="O4971"/>
      <c r="P4971"/>
      <c r="Q4971"/>
      <c r="R4971"/>
    </row>
    <row r="4972" spans="1:18" s="16" customFormat="1" x14ac:dyDescent="0.25">
      <c r="A4972"/>
      <c r="B4972" s="18"/>
      <c r="D4972"/>
      <c r="E4972"/>
      <c r="F4972"/>
      <c r="G4972"/>
      <c r="H4972"/>
      <c r="I4972"/>
      <c r="J4972"/>
      <c r="K4972"/>
      <c r="L4972"/>
      <c r="M4972"/>
      <c r="N4972"/>
      <c r="O4972"/>
      <c r="P4972"/>
      <c r="Q4972"/>
      <c r="R4972"/>
    </row>
    <row r="4973" spans="1:18" s="16" customFormat="1" x14ac:dyDescent="0.25">
      <c r="A4973"/>
      <c r="B4973" s="18"/>
      <c r="D4973"/>
      <c r="E4973"/>
      <c r="F4973"/>
      <c r="G4973"/>
      <c r="H4973"/>
      <c r="I4973"/>
      <c r="J4973"/>
      <c r="K4973"/>
      <c r="L4973"/>
      <c r="M4973"/>
      <c r="N4973"/>
      <c r="O4973"/>
      <c r="P4973"/>
      <c r="Q4973"/>
      <c r="R4973"/>
    </row>
    <row r="4974" spans="1:18" s="16" customFormat="1" x14ac:dyDescent="0.25">
      <c r="A4974"/>
      <c r="B4974" s="18"/>
      <c r="D4974"/>
      <c r="E4974"/>
      <c r="F4974"/>
      <c r="G4974"/>
      <c r="H4974"/>
      <c r="I4974"/>
      <c r="J4974"/>
      <c r="K4974"/>
      <c r="L4974"/>
      <c r="M4974"/>
      <c r="N4974"/>
      <c r="O4974"/>
      <c r="P4974"/>
      <c r="Q4974"/>
      <c r="R4974"/>
    </row>
    <row r="4975" spans="1:18" s="16" customFormat="1" x14ac:dyDescent="0.25">
      <c r="A4975"/>
      <c r="B4975" s="18"/>
      <c r="D4975"/>
      <c r="E4975"/>
      <c r="F4975"/>
      <c r="G4975"/>
      <c r="H4975"/>
      <c r="I4975"/>
      <c r="J4975"/>
      <c r="K4975"/>
      <c r="L4975"/>
      <c r="M4975"/>
      <c r="N4975"/>
      <c r="O4975"/>
      <c r="P4975"/>
      <c r="Q4975"/>
      <c r="R4975"/>
    </row>
    <row r="4976" spans="1:18" s="16" customFormat="1" x14ac:dyDescent="0.25">
      <c r="A4976"/>
      <c r="B4976" s="18"/>
      <c r="D4976"/>
      <c r="E4976"/>
      <c r="F4976"/>
      <c r="G4976"/>
      <c r="H4976"/>
      <c r="I4976"/>
      <c r="J4976"/>
      <c r="K4976"/>
      <c r="L4976"/>
      <c r="M4976"/>
      <c r="N4976"/>
      <c r="O4976"/>
      <c r="P4976"/>
      <c r="Q4976"/>
      <c r="R4976"/>
    </row>
    <row r="4977" spans="1:18" s="16" customFormat="1" x14ac:dyDescent="0.25">
      <c r="A4977"/>
      <c r="B4977" s="18"/>
      <c r="D4977"/>
      <c r="E4977"/>
      <c r="F4977"/>
      <c r="G4977"/>
      <c r="H4977"/>
      <c r="I4977"/>
      <c r="J4977"/>
      <c r="K4977"/>
      <c r="L4977"/>
      <c r="M4977"/>
      <c r="N4977"/>
      <c r="O4977"/>
      <c r="P4977"/>
      <c r="Q4977"/>
      <c r="R4977"/>
    </row>
    <row r="4978" spans="1:18" s="16" customFormat="1" x14ac:dyDescent="0.25">
      <c r="A4978"/>
      <c r="B4978" s="18"/>
      <c r="D4978"/>
      <c r="E4978"/>
      <c r="F4978"/>
      <c r="G4978"/>
      <c r="H4978"/>
      <c r="I4978"/>
      <c r="J4978"/>
      <c r="K4978"/>
      <c r="L4978"/>
      <c r="M4978"/>
      <c r="N4978"/>
      <c r="O4978"/>
      <c r="P4978"/>
      <c r="Q4978"/>
      <c r="R4978"/>
    </row>
    <row r="4979" spans="1:18" s="16" customFormat="1" x14ac:dyDescent="0.25">
      <c r="A4979"/>
      <c r="B4979" s="18"/>
      <c r="D4979"/>
      <c r="E4979"/>
      <c r="F4979"/>
      <c r="G4979"/>
      <c r="H4979"/>
      <c r="I4979"/>
      <c r="J4979"/>
      <c r="K4979"/>
      <c r="L4979"/>
      <c r="M4979"/>
      <c r="N4979"/>
      <c r="O4979"/>
      <c r="P4979"/>
      <c r="Q4979"/>
      <c r="R4979"/>
    </row>
    <row r="4980" spans="1:18" s="16" customFormat="1" x14ac:dyDescent="0.25">
      <c r="A4980"/>
      <c r="B4980" s="18"/>
      <c r="D4980"/>
      <c r="E4980"/>
      <c r="F4980"/>
      <c r="G4980"/>
      <c r="H4980"/>
      <c r="I4980"/>
      <c r="J4980"/>
      <c r="K4980"/>
      <c r="L4980"/>
      <c r="M4980"/>
      <c r="N4980"/>
      <c r="O4980"/>
      <c r="P4980"/>
      <c r="Q4980"/>
      <c r="R4980"/>
    </row>
    <row r="4981" spans="1:18" s="16" customFormat="1" x14ac:dyDescent="0.25">
      <c r="A4981"/>
      <c r="B4981" s="18"/>
      <c r="D4981"/>
      <c r="E4981"/>
      <c r="F4981"/>
      <c r="G4981"/>
      <c r="H4981"/>
      <c r="I4981"/>
      <c r="J4981"/>
      <c r="K4981"/>
      <c r="L4981"/>
      <c r="M4981"/>
      <c r="N4981"/>
      <c r="O4981"/>
      <c r="P4981"/>
      <c r="Q4981"/>
      <c r="R4981"/>
    </row>
    <row r="4982" spans="1:18" s="16" customFormat="1" x14ac:dyDescent="0.25">
      <c r="A4982"/>
      <c r="B4982" s="18"/>
      <c r="D4982"/>
      <c r="E4982"/>
      <c r="F4982"/>
      <c r="G4982"/>
      <c r="H4982"/>
      <c r="I4982"/>
      <c r="J4982"/>
      <c r="K4982"/>
      <c r="L4982"/>
      <c r="M4982"/>
      <c r="N4982"/>
      <c r="O4982"/>
      <c r="P4982"/>
      <c r="Q4982"/>
      <c r="R4982"/>
    </row>
    <row r="4983" spans="1:18" s="16" customFormat="1" x14ac:dyDescent="0.25">
      <c r="A4983"/>
      <c r="B4983" s="18"/>
      <c r="D4983"/>
      <c r="E4983"/>
      <c r="F4983"/>
      <c r="G4983"/>
      <c r="H4983"/>
      <c r="I4983"/>
      <c r="J4983"/>
      <c r="K4983"/>
      <c r="L4983"/>
      <c r="M4983"/>
      <c r="N4983"/>
      <c r="O4983"/>
      <c r="P4983"/>
      <c r="Q4983"/>
      <c r="R4983"/>
    </row>
    <row r="4984" spans="1:18" s="16" customFormat="1" x14ac:dyDescent="0.25">
      <c r="A4984"/>
      <c r="B4984" s="18"/>
      <c r="D4984"/>
      <c r="E4984"/>
      <c r="F4984"/>
      <c r="G4984"/>
      <c r="H4984"/>
      <c r="I4984"/>
      <c r="J4984"/>
      <c r="K4984"/>
      <c r="L4984"/>
      <c r="M4984"/>
      <c r="N4984"/>
      <c r="O4984"/>
      <c r="P4984"/>
      <c r="Q4984"/>
      <c r="R4984"/>
    </row>
    <row r="4985" spans="1:18" s="16" customFormat="1" x14ac:dyDescent="0.25">
      <c r="A4985"/>
      <c r="B4985" s="18"/>
      <c r="D4985"/>
      <c r="E4985"/>
      <c r="F4985"/>
      <c r="G4985"/>
      <c r="H4985"/>
      <c r="I4985"/>
      <c r="J4985"/>
      <c r="K4985"/>
      <c r="L4985"/>
      <c r="M4985"/>
      <c r="N4985"/>
      <c r="O4985"/>
      <c r="P4985"/>
      <c r="Q4985"/>
      <c r="R4985"/>
    </row>
    <row r="4986" spans="1:18" s="16" customFormat="1" x14ac:dyDescent="0.25">
      <c r="A4986"/>
      <c r="B4986" s="18"/>
      <c r="D4986"/>
      <c r="E4986"/>
      <c r="F4986"/>
      <c r="G4986"/>
      <c r="H4986"/>
      <c r="I4986"/>
      <c r="J4986"/>
      <c r="K4986"/>
      <c r="L4986"/>
      <c r="M4986"/>
      <c r="N4986"/>
      <c r="O4986"/>
      <c r="P4986"/>
      <c r="Q4986"/>
      <c r="R4986"/>
    </row>
    <row r="4987" spans="1:18" s="16" customFormat="1" x14ac:dyDescent="0.25">
      <c r="A4987"/>
      <c r="B4987" s="18"/>
      <c r="D4987"/>
      <c r="E4987"/>
      <c r="F4987"/>
      <c r="G4987"/>
      <c r="H4987"/>
      <c r="I4987"/>
      <c r="J4987"/>
      <c r="K4987"/>
      <c r="L4987"/>
      <c r="M4987"/>
      <c r="N4987"/>
      <c r="O4987"/>
      <c r="P4987"/>
      <c r="Q4987"/>
      <c r="R4987"/>
    </row>
    <row r="4988" spans="1:18" s="16" customFormat="1" x14ac:dyDescent="0.25">
      <c r="A4988"/>
      <c r="B4988" s="18"/>
      <c r="D4988"/>
      <c r="E4988"/>
      <c r="F4988"/>
      <c r="G4988"/>
      <c r="H4988"/>
      <c r="I4988"/>
      <c r="J4988"/>
      <c r="K4988"/>
      <c r="L4988"/>
      <c r="M4988"/>
      <c r="N4988"/>
      <c r="O4988"/>
      <c r="P4988"/>
      <c r="Q4988"/>
      <c r="R4988"/>
    </row>
    <row r="4989" spans="1:18" s="16" customFormat="1" x14ac:dyDescent="0.25">
      <c r="A4989"/>
      <c r="B4989" s="18"/>
      <c r="D4989"/>
      <c r="E4989"/>
      <c r="F4989"/>
      <c r="G4989"/>
      <c r="H4989"/>
      <c r="I4989"/>
      <c r="J4989"/>
      <c r="K4989"/>
      <c r="L4989"/>
      <c r="M4989"/>
      <c r="N4989"/>
      <c r="O4989"/>
      <c r="P4989"/>
      <c r="Q4989"/>
      <c r="R4989"/>
    </row>
    <row r="4990" spans="1:18" s="16" customFormat="1" x14ac:dyDescent="0.25">
      <c r="A4990"/>
      <c r="B4990" s="18"/>
      <c r="D4990"/>
      <c r="E4990"/>
      <c r="F4990"/>
      <c r="G4990"/>
      <c r="H4990"/>
      <c r="I4990"/>
      <c r="J4990"/>
      <c r="K4990"/>
      <c r="L4990"/>
      <c r="M4990"/>
      <c r="N4990"/>
      <c r="O4990"/>
      <c r="P4990"/>
      <c r="Q4990"/>
      <c r="R4990"/>
    </row>
    <row r="4991" spans="1:18" s="16" customFormat="1" x14ac:dyDescent="0.25">
      <c r="A4991"/>
      <c r="B4991" s="18"/>
      <c r="D4991"/>
      <c r="E4991"/>
      <c r="F4991"/>
      <c r="G4991"/>
      <c r="H4991"/>
      <c r="I4991"/>
      <c r="J4991"/>
      <c r="K4991"/>
      <c r="L4991"/>
      <c r="M4991"/>
      <c r="N4991"/>
      <c r="O4991"/>
      <c r="P4991"/>
      <c r="Q4991"/>
      <c r="R4991"/>
    </row>
    <row r="4992" spans="1:18" s="16" customFormat="1" x14ac:dyDescent="0.25">
      <c r="A4992"/>
      <c r="B4992" s="18"/>
      <c r="D4992"/>
      <c r="E4992"/>
      <c r="F4992"/>
      <c r="G4992"/>
      <c r="H4992"/>
      <c r="I4992"/>
      <c r="J4992"/>
      <c r="K4992"/>
      <c r="L4992"/>
      <c r="M4992"/>
      <c r="N4992"/>
      <c r="O4992"/>
      <c r="P4992"/>
      <c r="Q4992"/>
      <c r="R4992"/>
    </row>
    <row r="4993" spans="1:18" s="16" customFormat="1" x14ac:dyDescent="0.25">
      <c r="A4993"/>
      <c r="B4993" s="18"/>
      <c r="D4993"/>
      <c r="E4993"/>
      <c r="F4993"/>
      <c r="G4993"/>
      <c r="H4993"/>
      <c r="I4993"/>
      <c r="J4993"/>
      <c r="K4993"/>
      <c r="L4993"/>
      <c r="M4993"/>
      <c r="N4993"/>
      <c r="O4993"/>
      <c r="P4993"/>
      <c r="Q4993"/>
      <c r="R4993"/>
    </row>
    <row r="4994" spans="1:18" s="16" customFormat="1" x14ac:dyDescent="0.25">
      <c r="A4994"/>
      <c r="B4994" s="18"/>
      <c r="D4994"/>
      <c r="E4994"/>
      <c r="F4994"/>
      <c r="G4994"/>
      <c r="H4994"/>
      <c r="I4994"/>
      <c r="J4994"/>
      <c r="K4994"/>
      <c r="L4994"/>
      <c r="M4994"/>
      <c r="N4994"/>
      <c r="O4994"/>
      <c r="P4994"/>
      <c r="Q4994"/>
      <c r="R4994"/>
    </row>
    <row r="4995" spans="1:18" s="16" customFormat="1" x14ac:dyDescent="0.25">
      <c r="A4995"/>
      <c r="B4995" s="18"/>
      <c r="D4995"/>
      <c r="E4995"/>
      <c r="F4995"/>
      <c r="G4995"/>
      <c r="H4995"/>
      <c r="I4995"/>
      <c r="J4995"/>
      <c r="K4995"/>
      <c r="L4995"/>
      <c r="M4995"/>
      <c r="N4995"/>
      <c r="O4995"/>
      <c r="P4995"/>
      <c r="Q4995"/>
      <c r="R4995"/>
    </row>
    <row r="4996" spans="1:18" s="16" customFormat="1" x14ac:dyDescent="0.25">
      <c r="A4996"/>
      <c r="B4996" s="18"/>
      <c r="D4996"/>
      <c r="E4996"/>
      <c r="F4996"/>
      <c r="G4996"/>
      <c r="H4996"/>
      <c r="I4996"/>
      <c r="J4996"/>
      <c r="K4996"/>
      <c r="L4996"/>
      <c r="M4996"/>
      <c r="N4996"/>
      <c r="O4996"/>
      <c r="P4996"/>
      <c r="Q4996"/>
      <c r="R4996"/>
    </row>
    <row r="4997" spans="1:18" s="16" customFormat="1" x14ac:dyDescent="0.25">
      <c r="A4997"/>
      <c r="B4997" s="18"/>
      <c r="D4997"/>
      <c r="E4997"/>
      <c r="F4997"/>
      <c r="G4997"/>
      <c r="H4997"/>
      <c r="I4997"/>
      <c r="J4997"/>
      <c r="K4997"/>
      <c r="L4997"/>
      <c r="M4997"/>
      <c r="N4997"/>
      <c r="O4997"/>
      <c r="P4997"/>
      <c r="Q4997"/>
      <c r="R4997"/>
    </row>
    <row r="4998" spans="1:18" s="16" customFormat="1" x14ac:dyDescent="0.25">
      <c r="A4998"/>
      <c r="B4998" s="18"/>
      <c r="D4998"/>
      <c r="E4998"/>
      <c r="F4998"/>
      <c r="G4998"/>
      <c r="H4998"/>
      <c r="I4998"/>
      <c r="J4998"/>
      <c r="K4998"/>
      <c r="L4998"/>
      <c r="M4998"/>
      <c r="N4998"/>
      <c r="O4998"/>
      <c r="P4998"/>
      <c r="Q4998"/>
      <c r="R4998"/>
    </row>
    <row r="4999" spans="1:18" s="16" customFormat="1" x14ac:dyDescent="0.25">
      <c r="A4999"/>
      <c r="B4999" s="18"/>
      <c r="D4999"/>
      <c r="E4999"/>
      <c r="F4999"/>
      <c r="G4999"/>
      <c r="H4999"/>
      <c r="I4999"/>
      <c r="J4999"/>
      <c r="K4999"/>
      <c r="L4999"/>
      <c r="M4999"/>
      <c r="N4999"/>
      <c r="O4999"/>
      <c r="P4999"/>
      <c r="Q4999"/>
      <c r="R4999"/>
    </row>
    <row r="5000" spans="1:18" s="16" customFormat="1" x14ac:dyDescent="0.25">
      <c r="A5000"/>
      <c r="B5000" s="18"/>
      <c r="D5000"/>
      <c r="E5000"/>
      <c r="F5000"/>
      <c r="G5000"/>
      <c r="H5000"/>
      <c r="I5000"/>
      <c r="J5000"/>
      <c r="K5000"/>
      <c r="L5000"/>
      <c r="M5000"/>
      <c r="N5000"/>
      <c r="O5000"/>
      <c r="P5000"/>
      <c r="Q5000"/>
      <c r="R5000"/>
    </row>
    <row r="5001" spans="1:18" s="16" customFormat="1" x14ac:dyDescent="0.25">
      <c r="A5001"/>
      <c r="B5001" s="18"/>
      <c r="D5001"/>
      <c r="E5001"/>
      <c r="F5001"/>
      <c r="G5001"/>
      <c r="H5001"/>
      <c r="I5001"/>
      <c r="J5001"/>
      <c r="K5001"/>
      <c r="L5001"/>
      <c r="M5001"/>
      <c r="N5001"/>
      <c r="O5001"/>
      <c r="P5001"/>
      <c r="Q5001"/>
      <c r="R5001"/>
    </row>
    <row r="5002" spans="1:18" s="16" customFormat="1" x14ac:dyDescent="0.25">
      <c r="A5002"/>
      <c r="B5002" s="18"/>
      <c r="D5002"/>
      <c r="E5002"/>
      <c r="F5002"/>
      <c r="G5002"/>
      <c r="H5002"/>
      <c r="I5002"/>
      <c r="J5002"/>
      <c r="K5002"/>
      <c r="L5002"/>
      <c r="M5002"/>
      <c r="N5002"/>
      <c r="O5002"/>
      <c r="P5002"/>
      <c r="Q5002"/>
      <c r="R5002"/>
    </row>
    <row r="5003" spans="1:18" s="16" customFormat="1" x14ac:dyDescent="0.25">
      <c r="A5003"/>
      <c r="B5003" s="18"/>
      <c r="D5003"/>
      <c r="E5003"/>
      <c r="F5003"/>
      <c r="G5003"/>
      <c r="H5003"/>
      <c r="I5003"/>
      <c r="J5003"/>
      <c r="K5003"/>
      <c r="L5003"/>
      <c r="M5003"/>
      <c r="N5003"/>
      <c r="O5003"/>
      <c r="P5003"/>
      <c r="Q5003"/>
      <c r="R5003"/>
    </row>
    <row r="5004" spans="1:18" s="16" customFormat="1" x14ac:dyDescent="0.25">
      <c r="A5004"/>
      <c r="B5004" s="18"/>
      <c r="D5004"/>
      <c r="E5004"/>
      <c r="F5004"/>
      <c r="G5004"/>
      <c r="H5004"/>
      <c r="I5004"/>
      <c r="J5004"/>
      <c r="K5004"/>
      <c r="L5004"/>
      <c r="M5004"/>
      <c r="N5004"/>
      <c r="O5004"/>
      <c r="P5004"/>
      <c r="Q5004"/>
      <c r="R5004"/>
    </row>
    <row r="5005" spans="1:18" s="16" customFormat="1" x14ac:dyDescent="0.25">
      <c r="A5005"/>
      <c r="B5005" s="18"/>
      <c r="D5005"/>
      <c r="E5005"/>
      <c r="F5005"/>
      <c r="G5005"/>
      <c r="H5005"/>
      <c r="I5005"/>
      <c r="J5005"/>
      <c r="K5005"/>
      <c r="L5005"/>
      <c r="M5005"/>
      <c r="N5005"/>
      <c r="O5005"/>
      <c r="P5005"/>
      <c r="Q5005"/>
      <c r="R5005"/>
    </row>
    <row r="5006" spans="1:18" s="16" customFormat="1" x14ac:dyDescent="0.25">
      <c r="A5006"/>
      <c r="B5006" s="18"/>
      <c r="D5006"/>
      <c r="E5006"/>
      <c r="F5006"/>
      <c r="G5006"/>
      <c r="H5006"/>
      <c r="I5006"/>
      <c r="J5006"/>
      <c r="K5006"/>
      <c r="L5006"/>
      <c r="M5006"/>
      <c r="N5006"/>
      <c r="O5006"/>
      <c r="P5006"/>
      <c r="Q5006"/>
      <c r="R5006"/>
    </row>
    <row r="5007" spans="1:18" s="16" customFormat="1" x14ac:dyDescent="0.25">
      <c r="A5007"/>
      <c r="B5007" s="18"/>
      <c r="D5007"/>
      <c r="E5007"/>
      <c r="F5007"/>
      <c r="G5007"/>
      <c r="H5007"/>
      <c r="I5007"/>
      <c r="J5007"/>
      <c r="K5007"/>
      <c r="L5007"/>
      <c r="M5007"/>
      <c r="N5007"/>
      <c r="O5007"/>
      <c r="P5007"/>
      <c r="Q5007"/>
      <c r="R5007"/>
    </row>
    <row r="5008" spans="1:18" s="16" customFormat="1" x14ac:dyDescent="0.25">
      <c r="A5008"/>
      <c r="B5008" s="18"/>
      <c r="D5008"/>
      <c r="E5008"/>
      <c r="F5008"/>
      <c r="G5008"/>
      <c r="H5008"/>
      <c r="I5008"/>
      <c r="J5008"/>
      <c r="K5008"/>
      <c r="L5008"/>
      <c r="M5008"/>
      <c r="N5008"/>
      <c r="O5008"/>
      <c r="P5008"/>
      <c r="Q5008"/>
      <c r="R5008"/>
    </row>
    <row r="5009" spans="1:18" s="16" customFormat="1" x14ac:dyDescent="0.25">
      <c r="A5009"/>
      <c r="B5009" s="18"/>
      <c r="D5009"/>
      <c r="E5009"/>
      <c r="F5009"/>
      <c r="G5009"/>
      <c r="H5009"/>
      <c r="I5009"/>
      <c r="J5009"/>
      <c r="K5009"/>
      <c r="L5009"/>
      <c r="M5009"/>
      <c r="N5009"/>
      <c r="O5009"/>
      <c r="P5009"/>
      <c r="Q5009"/>
      <c r="R5009"/>
    </row>
    <row r="5010" spans="1:18" s="16" customFormat="1" x14ac:dyDescent="0.25">
      <c r="A5010"/>
      <c r="B5010" s="18"/>
      <c r="D5010"/>
      <c r="E5010"/>
      <c r="F5010"/>
      <c r="G5010"/>
      <c r="H5010"/>
      <c r="I5010"/>
      <c r="J5010"/>
      <c r="K5010"/>
      <c r="L5010"/>
      <c r="M5010"/>
      <c r="N5010"/>
      <c r="O5010"/>
      <c r="P5010"/>
      <c r="Q5010"/>
      <c r="R5010"/>
    </row>
    <row r="5011" spans="1:18" s="16" customFormat="1" x14ac:dyDescent="0.25">
      <c r="A5011"/>
      <c r="B5011" s="18"/>
      <c r="D5011"/>
      <c r="E5011"/>
      <c r="F5011"/>
      <c r="G5011"/>
      <c r="H5011"/>
      <c r="I5011"/>
      <c r="J5011"/>
      <c r="K5011"/>
      <c r="L5011"/>
      <c r="M5011"/>
      <c r="N5011"/>
      <c r="O5011"/>
      <c r="P5011"/>
      <c r="Q5011"/>
      <c r="R5011"/>
    </row>
    <row r="5012" spans="1:18" s="16" customFormat="1" x14ac:dyDescent="0.25">
      <c r="A5012"/>
      <c r="B5012" s="17"/>
      <c r="D5012"/>
      <c r="E5012"/>
      <c r="F5012"/>
      <c r="G5012"/>
      <c r="H5012"/>
      <c r="I5012"/>
      <c r="J5012"/>
      <c r="K5012"/>
      <c r="L5012"/>
      <c r="M5012"/>
      <c r="N5012"/>
      <c r="O5012"/>
      <c r="P5012"/>
      <c r="Q5012"/>
      <c r="R5012"/>
    </row>
    <row r="5013" spans="1:18" s="16" customFormat="1" x14ac:dyDescent="0.25">
      <c r="A5013"/>
      <c r="B5013" s="18"/>
      <c r="D5013"/>
      <c r="E5013"/>
      <c r="F5013"/>
      <c r="G5013"/>
      <c r="H5013"/>
      <c r="I5013"/>
      <c r="J5013"/>
      <c r="K5013"/>
      <c r="L5013"/>
      <c r="M5013"/>
      <c r="N5013"/>
      <c r="O5013"/>
      <c r="P5013"/>
      <c r="Q5013"/>
      <c r="R5013"/>
    </row>
    <row r="5014" spans="1:18" s="16" customFormat="1" x14ac:dyDescent="0.25">
      <c r="A5014"/>
      <c r="B5014" s="18"/>
      <c r="D5014"/>
      <c r="E5014"/>
      <c r="F5014"/>
      <c r="G5014"/>
      <c r="H5014"/>
      <c r="I5014"/>
      <c r="J5014"/>
      <c r="K5014"/>
      <c r="L5014"/>
      <c r="M5014"/>
      <c r="N5014"/>
      <c r="O5014"/>
      <c r="P5014"/>
      <c r="Q5014"/>
      <c r="R5014"/>
    </row>
    <row r="5015" spans="1:18" s="16" customFormat="1" x14ac:dyDescent="0.25">
      <c r="A5015"/>
      <c r="B5015" s="18"/>
      <c r="D5015"/>
      <c r="E5015"/>
      <c r="F5015"/>
      <c r="G5015"/>
      <c r="H5015"/>
      <c r="I5015"/>
      <c r="J5015"/>
      <c r="K5015"/>
      <c r="L5015"/>
      <c r="M5015"/>
      <c r="N5015"/>
      <c r="O5015"/>
      <c r="P5015"/>
      <c r="Q5015"/>
      <c r="R5015"/>
    </row>
    <row r="5016" spans="1:18" s="16" customFormat="1" x14ac:dyDescent="0.25">
      <c r="A5016"/>
      <c r="B5016" s="18"/>
      <c r="D5016"/>
      <c r="E5016"/>
      <c r="F5016"/>
      <c r="G5016"/>
      <c r="H5016"/>
      <c r="I5016"/>
      <c r="J5016"/>
      <c r="K5016"/>
      <c r="L5016"/>
      <c r="M5016"/>
      <c r="N5016"/>
      <c r="O5016"/>
      <c r="P5016"/>
      <c r="Q5016"/>
      <c r="R5016"/>
    </row>
    <row r="5017" spans="1:18" s="16" customFormat="1" x14ac:dyDescent="0.25">
      <c r="A5017"/>
      <c r="B5017" s="18"/>
      <c r="D5017"/>
      <c r="E5017"/>
      <c r="F5017"/>
      <c r="G5017"/>
      <c r="H5017"/>
      <c r="I5017"/>
      <c r="J5017"/>
      <c r="K5017"/>
      <c r="L5017"/>
      <c r="M5017"/>
      <c r="N5017"/>
      <c r="O5017"/>
      <c r="P5017"/>
      <c r="Q5017"/>
      <c r="R5017"/>
    </row>
    <row r="5018" spans="1:18" s="16" customFormat="1" x14ac:dyDescent="0.25">
      <c r="A5018"/>
      <c r="B5018" s="18"/>
      <c r="D5018"/>
      <c r="E5018"/>
      <c r="F5018"/>
      <c r="G5018"/>
      <c r="H5018"/>
      <c r="I5018"/>
      <c r="J5018"/>
      <c r="K5018"/>
      <c r="L5018"/>
      <c r="M5018"/>
      <c r="N5018"/>
      <c r="O5018"/>
      <c r="P5018"/>
      <c r="Q5018"/>
      <c r="R5018"/>
    </row>
    <row r="5019" spans="1:18" s="16" customFormat="1" x14ac:dyDescent="0.25">
      <c r="A5019"/>
      <c r="B5019" s="18"/>
      <c r="D5019"/>
      <c r="E5019"/>
      <c r="F5019"/>
      <c r="G5019"/>
      <c r="H5019"/>
      <c r="I5019"/>
      <c r="J5019"/>
      <c r="K5019"/>
      <c r="L5019"/>
      <c r="M5019"/>
      <c r="N5019"/>
      <c r="O5019"/>
      <c r="P5019"/>
      <c r="Q5019"/>
      <c r="R5019"/>
    </row>
    <row r="5020" spans="1:18" s="16" customFormat="1" x14ac:dyDescent="0.25">
      <c r="A5020"/>
      <c r="B5020" s="18"/>
      <c r="D5020"/>
      <c r="E5020"/>
      <c r="F5020"/>
      <c r="G5020"/>
      <c r="H5020"/>
      <c r="I5020"/>
      <c r="J5020"/>
      <c r="K5020"/>
      <c r="L5020"/>
      <c r="M5020"/>
      <c r="N5020"/>
      <c r="O5020"/>
      <c r="P5020"/>
      <c r="Q5020"/>
      <c r="R5020"/>
    </row>
    <row r="5021" spans="1:18" s="16" customFormat="1" x14ac:dyDescent="0.25">
      <c r="A5021"/>
      <c r="B5021" s="18"/>
      <c r="D5021"/>
      <c r="E5021"/>
      <c r="F5021"/>
      <c r="G5021"/>
      <c r="H5021"/>
      <c r="I5021"/>
      <c r="J5021"/>
      <c r="K5021"/>
      <c r="L5021"/>
      <c r="M5021"/>
      <c r="N5021"/>
      <c r="O5021"/>
      <c r="P5021"/>
      <c r="Q5021"/>
      <c r="R5021"/>
    </row>
    <row r="5022" spans="1:18" s="16" customFormat="1" x14ac:dyDescent="0.25">
      <c r="A5022"/>
      <c r="B5022" s="18"/>
      <c r="D5022"/>
      <c r="E5022"/>
      <c r="F5022"/>
      <c r="G5022"/>
      <c r="H5022"/>
      <c r="I5022"/>
      <c r="J5022"/>
      <c r="K5022"/>
      <c r="L5022"/>
      <c r="M5022"/>
      <c r="N5022"/>
      <c r="O5022"/>
      <c r="P5022"/>
      <c r="Q5022"/>
      <c r="R5022"/>
    </row>
    <row r="5023" spans="1:18" s="16" customFormat="1" x14ac:dyDescent="0.25">
      <c r="A5023"/>
      <c r="B5023" s="18"/>
      <c r="D5023"/>
      <c r="E5023"/>
      <c r="F5023"/>
      <c r="G5023"/>
      <c r="H5023"/>
      <c r="I5023"/>
      <c r="J5023"/>
      <c r="K5023"/>
      <c r="L5023"/>
      <c r="M5023"/>
      <c r="N5023"/>
      <c r="O5023"/>
      <c r="P5023"/>
      <c r="Q5023"/>
      <c r="R5023"/>
    </row>
    <row r="5024" spans="1:18" s="16" customFormat="1" x14ac:dyDescent="0.25">
      <c r="A5024"/>
      <c r="B5024" s="18"/>
      <c r="D5024"/>
      <c r="E5024"/>
      <c r="F5024"/>
      <c r="G5024"/>
      <c r="H5024"/>
      <c r="I5024"/>
      <c r="J5024"/>
      <c r="K5024"/>
      <c r="L5024"/>
      <c r="M5024"/>
      <c r="N5024"/>
      <c r="O5024"/>
      <c r="P5024"/>
      <c r="Q5024"/>
      <c r="R5024"/>
    </row>
    <row r="5025" spans="1:18" s="16" customFormat="1" x14ac:dyDescent="0.25">
      <c r="A5025"/>
      <c r="B5025" s="18"/>
      <c r="D5025"/>
      <c r="E5025"/>
      <c r="F5025"/>
      <c r="G5025"/>
      <c r="H5025"/>
      <c r="I5025"/>
      <c r="J5025"/>
      <c r="K5025"/>
      <c r="L5025"/>
      <c r="M5025"/>
      <c r="N5025"/>
      <c r="O5025"/>
      <c r="P5025"/>
      <c r="Q5025"/>
      <c r="R5025"/>
    </row>
    <row r="5026" spans="1:18" s="16" customFormat="1" x14ac:dyDescent="0.25">
      <c r="A5026"/>
      <c r="B5026" s="18"/>
      <c r="D5026"/>
      <c r="E5026"/>
      <c r="F5026"/>
      <c r="G5026"/>
      <c r="H5026"/>
      <c r="I5026"/>
      <c r="J5026"/>
      <c r="K5026"/>
      <c r="L5026"/>
      <c r="M5026"/>
      <c r="N5026"/>
      <c r="O5026"/>
      <c r="P5026"/>
      <c r="Q5026"/>
      <c r="R5026"/>
    </row>
    <row r="5027" spans="1:18" s="16" customFormat="1" x14ac:dyDescent="0.25">
      <c r="A5027"/>
      <c r="B5027" s="18"/>
      <c r="D5027"/>
      <c r="E5027"/>
      <c r="F5027"/>
      <c r="G5027"/>
      <c r="H5027"/>
      <c r="I5027"/>
      <c r="J5027"/>
      <c r="K5027"/>
      <c r="L5027"/>
      <c r="M5027"/>
      <c r="N5027"/>
      <c r="O5027"/>
      <c r="P5027"/>
      <c r="Q5027"/>
      <c r="R5027"/>
    </row>
    <row r="5028" spans="1:18" s="16" customFormat="1" x14ac:dyDescent="0.25">
      <c r="A5028"/>
      <c r="B5028" s="18"/>
      <c r="D5028"/>
      <c r="E5028"/>
      <c r="F5028"/>
      <c r="G5028"/>
      <c r="H5028"/>
      <c r="I5028"/>
      <c r="J5028"/>
      <c r="K5028"/>
      <c r="L5028"/>
      <c r="M5028"/>
      <c r="N5028"/>
      <c r="O5028"/>
      <c r="P5028"/>
      <c r="Q5028"/>
      <c r="R5028"/>
    </row>
    <row r="5029" spans="1:18" s="16" customFormat="1" x14ac:dyDescent="0.25">
      <c r="A5029"/>
      <c r="B5029" s="18"/>
      <c r="D5029"/>
      <c r="E5029"/>
      <c r="F5029"/>
      <c r="G5029"/>
      <c r="H5029"/>
      <c r="I5029"/>
      <c r="J5029"/>
      <c r="K5029"/>
      <c r="L5029"/>
      <c r="M5029"/>
      <c r="N5029"/>
      <c r="O5029"/>
      <c r="P5029"/>
      <c r="Q5029"/>
      <c r="R5029"/>
    </row>
    <row r="5030" spans="1:18" s="16" customFormat="1" x14ac:dyDescent="0.25">
      <c r="A5030"/>
      <c r="B5030" s="18"/>
      <c r="D5030"/>
      <c r="E5030"/>
      <c r="F5030"/>
      <c r="G5030"/>
      <c r="H5030"/>
      <c r="I5030"/>
      <c r="J5030"/>
      <c r="K5030"/>
      <c r="L5030"/>
      <c r="M5030"/>
      <c r="N5030"/>
      <c r="O5030"/>
      <c r="P5030"/>
      <c r="Q5030"/>
      <c r="R5030"/>
    </row>
    <row r="5031" spans="1:18" s="16" customFormat="1" x14ac:dyDescent="0.25">
      <c r="A5031"/>
      <c r="B5031" s="18"/>
      <c r="D5031"/>
      <c r="E5031"/>
      <c r="F5031"/>
      <c r="G5031"/>
      <c r="H5031"/>
      <c r="I5031"/>
      <c r="J5031"/>
      <c r="K5031"/>
      <c r="L5031"/>
      <c r="M5031"/>
      <c r="N5031"/>
      <c r="O5031"/>
      <c r="P5031"/>
      <c r="Q5031"/>
      <c r="R5031"/>
    </row>
    <row r="5032" spans="1:18" s="16" customFormat="1" x14ac:dyDescent="0.25">
      <c r="A5032"/>
      <c r="B5032" s="18"/>
      <c r="D5032"/>
      <c r="E5032"/>
      <c r="F5032"/>
      <c r="G5032"/>
      <c r="H5032"/>
      <c r="I5032"/>
      <c r="J5032"/>
      <c r="K5032"/>
      <c r="L5032"/>
      <c r="M5032"/>
      <c r="N5032"/>
      <c r="O5032"/>
      <c r="P5032"/>
      <c r="Q5032"/>
      <c r="R5032"/>
    </row>
    <row r="5033" spans="1:18" s="16" customFormat="1" x14ac:dyDescent="0.25">
      <c r="A5033"/>
      <c r="B5033" s="18"/>
      <c r="D5033"/>
      <c r="E5033"/>
      <c r="F5033"/>
      <c r="G5033"/>
      <c r="H5033"/>
      <c r="I5033"/>
      <c r="J5033"/>
      <c r="K5033"/>
      <c r="L5033"/>
      <c r="M5033"/>
      <c r="N5033"/>
      <c r="O5033"/>
      <c r="P5033"/>
      <c r="Q5033"/>
      <c r="R5033"/>
    </row>
    <row r="5034" spans="1:18" s="16" customFormat="1" x14ac:dyDescent="0.25">
      <c r="A5034"/>
      <c r="B5034" s="18"/>
      <c r="D5034"/>
      <c r="E5034"/>
      <c r="F5034"/>
      <c r="G5034"/>
      <c r="H5034"/>
      <c r="I5034"/>
      <c r="J5034"/>
      <c r="K5034"/>
      <c r="L5034"/>
      <c r="M5034"/>
      <c r="N5034"/>
      <c r="O5034"/>
      <c r="P5034"/>
      <c r="Q5034"/>
      <c r="R5034"/>
    </row>
    <row r="5035" spans="1:18" s="16" customFormat="1" x14ac:dyDescent="0.25">
      <c r="A5035"/>
      <c r="B5035" s="18"/>
      <c r="D5035"/>
      <c r="E5035"/>
      <c r="F5035"/>
      <c r="G5035"/>
      <c r="H5035"/>
      <c r="I5035"/>
      <c r="J5035"/>
      <c r="K5035"/>
      <c r="L5035"/>
      <c r="M5035"/>
      <c r="N5035"/>
      <c r="O5035"/>
      <c r="P5035"/>
      <c r="Q5035"/>
      <c r="R5035"/>
    </row>
    <row r="5036" spans="1:18" s="16" customFormat="1" x14ac:dyDescent="0.25">
      <c r="A5036"/>
      <c r="B5036" s="18"/>
      <c r="D5036"/>
      <c r="E5036"/>
      <c r="F5036"/>
      <c r="G5036"/>
      <c r="H5036"/>
      <c r="I5036"/>
      <c r="J5036"/>
      <c r="K5036"/>
      <c r="L5036"/>
      <c r="M5036"/>
      <c r="N5036"/>
      <c r="O5036"/>
      <c r="P5036"/>
      <c r="Q5036"/>
      <c r="R5036"/>
    </row>
    <row r="5037" spans="1:18" s="16" customFormat="1" x14ac:dyDescent="0.25">
      <c r="A5037"/>
      <c r="B5037" s="18"/>
      <c r="D5037"/>
      <c r="E5037"/>
      <c r="F5037"/>
      <c r="G5037"/>
      <c r="H5037"/>
      <c r="I5037"/>
      <c r="J5037"/>
      <c r="K5037"/>
      <c r="L5037"/>
      <c r="M5037"/>
      <c r="N5037"/>
      <c r="O5037"/>
      <c r="P5037"/>
      <c r="Q5037"/>
      <c r="R5037"/>
    </row>
    <row r="5038" spans="1:18" s="16" customFormat="1" x14ac:dyDescent="0.25">
      <c r="A5038"/>
      <c r="B5038" s="18"/>
      <c r="D5038"/>
      <c r="E5038"/>
      <c r="F5038"/>
      <c r="G5038"/>
      <c r="H5038"/>
      <c r="I5038"/>
      <c r="J5038"/>
      <c r="K5038"/>
      <c r="L5038"/>
      <c r="M5038"/>
      <c r="N5038"/>
      <c r="O5038"/>
      <c r="P5038"/>
      <c r="Q5038"/>
      <c r="R5038"/>
    </row>
    <row r="5039" spans="1:18" s="16" customFormat="1" x14ac:dyDescent="0.25">
      <c r="A5039"/>
      <c r="B5039" s="18"/>
      <c r="D5039"/>
      <c r="E5039"/>
      <c r="F5039"/>
      <c r="G5039"/>
      <c r="H5039"/>
      <c r="I5039"/>
      <c r="J5039"/>
      <c r="K5039"/>
      <c r="L5039"/>
      <c r="M5039"/>
      <c r="N5039"/>
      <c r="O5039"/>
      <c r="P5039"/>
      <c r="Q5039"/>
      <c r="R5039"/>
    </row>
    <row r="5040" spans="1:18" s="16" customFormat="1" x14ac:dyDescent="0.25">
      <c r="A5040"/>
      <c r="B5040" s="18"/>
      <c r="D5040"/>
      <c r="E5040"/>
      <c r="F5040"/>
      <c r="G5040"/>
      <c r="H5040"/>
      <c r="I5040"/>
      <c r="J5040"/>
      <c r="K5040"/>
      <c r="L5040"/>
      <c r="M5040"/>
      <c r="N5040"/>
      <c r="O5040"/>
      <c r="P5040"/>
      <c r="Q5040"/>
      <c r="R5040"/>
    </row>
    <row r="5041" spans="1:18" s="16" customFormat="1" x14ac:dyDescent="0.25">
      <c r="A5041"/>
      <c r="B5041" s="18"/>
      <c r="D5041"/>
      <c r="E5041"/>
      <c r="F5041"/>
      <c r="G5041"/>
      <c r="H5041"/>
      <c r="I5041"/>
      <c r="J5041"/>
      <c r="K5041"/>
      <c r="L5041"/>
      <c r="M5041"/>
      <c r="N5041"/>
      <c r="O5041"/>
      <c r="P5041"/>
      <c r="Q5041"/>
      <c r="R5041"/>
    </row>
    <row r="5042" spans="1:18" s="16" customFormat="1" x14ac:dyDescent="0.25">
      <c r="A5042"/>
      <c r="B5042" s="18"/>
      <c r="D5042"/>
      <c r="E5042"/>
      <c r="F5042"/>
      <c r="G5042"/>
      <c r="H5042"/>
      <c r="I5042"/>
      <c r="J5042"/>
      <c r="K5042"/>
      <c r="L5042"/>
      <c r="M5042"/>
      <c r="N5042"/>
      <c r="O5042"/>
      <c r="P5042"/>
      <c r="Q5042"/>
      <c r="R5042"/>
    </row>
    <row r="5043" spans="1:18" s="16" customFormat="1" x14ac:dyDescent="0.25">
      <c r="A5043"/>
      <c r="B5043" s="18"/>
      <c r="D5043"/>
      <c r="E5043"/>
      <c r="F5043"/>
      <c r="G5043"/>
      <c r="H5043"/>
      <c r="I5043"/>
      <c r="J5043"/>
      <c r="K5043"/>
      <c r="L5043"/>
      <c r="M5043"/>
      <c r="N5043"/>
      <c r="O5043"/>
      <c r="P5043"/>
      <c r="Q5043"/>
      <c r="R5043"/>
    </row>
    <row r="5044" spans="1:18" s="16" customFormat="1" x14ac:dyDescent="0.25">
      <c r="A5044"/>
      <c r="B5044" s="18"/>
      <c r="D5044"/>
      <c r="E5044"/>
      <c r="F5044"/>
      <c r="G5044"/>
      <c r="H5044"/>
      <c r="I5044"/>
      <c r="J5044"/>
      <c r="K5044"/>
      <c r="L5044"/>
      <c r="M5044"/>
      <c r="N5044"/>
      <c r="O5044"/>
      <c r="P5044"/>
      <c r="Q5044"/>
      <c r="R5044"/>
    </row>
    <row r="5045" spans="1:18" s="16" customFormat="1" x14ac:dyDescent="0.25">
      <c r="A5045"/>
      <c r="B5045" s="18"/>
      <c r="D5045"/>
      <c r="E5045"/>
      <c r="F5045"/>
      <c r="G5045"/>
      <c r="H5045"/>
      <c r="I5045"/>
      <c r="J5045"/>
      <c r="K5045"/>
      <c r="L5045"/>
      <c r="M5045"/>
      <c r="N5045"/>
      <c r="O5045"/>
      <c r="P5045"/>
      <c r="Q5045"/>
      <c r="R5045"/>
    </row>
    <row r="5046" spans="1:18" s="16" customFormat="1" x14ac:dyDescent="0.25">
      <c r="A5046"/>
      <c r="B5046" s="18"/>
      <c r="D5046"/>
      <c r="E5046"/>
      <c r="F5046"/>
      <c r="G5046"/>
      <c r="H5046"/>
      <c r="I5046"/>
      <c r="J5046"/>
      <c r="K5046"/>
      <c r="L5046"/>
      <c r="M5046"/>
      <c r="N5046"/>
      <c r="O5046"/>
      <c r="P5046"/>
      <c r="Q5046"/>
      <c r="R5046"/>
    </row>
    <row r="5047" spans="1:18" s="16" customFormat="1" x14ac:dyDescent="0.25">
      <c r="A5047"/>
      <c r="B5047" s="18"/>
      <c r="D5047"/>
      <c r="E5047"/>
      <c r="F5047"/>
      <c r="G5047"/>
      <c r="H5047"/>
      <c r="I5047"/>
      <c r="J5047"/>
      <c r="K5047"/>
      <c r="L5047"/>
      <c r="M5047"/>
      <c r="N5047"/>
      <c r="O5047"/>
      <c r="P5047"/>
      <c r="Q5047"/>
      <c r="R5047"/>
    </row>
    <row r="5048" spans="1:18" s="16" customFormat="1" x14ac:dyDescent="0.25">
      <c r="A5048"/>
      <c r="B5048" s="18"/>
      <c r="D5048"/>
      <c r="E5048"/>
      <c r="F5048"/>
      <c r="G5048"/>
      <c r="H5048"/>
      <c r="I5048"/>
      <c r="J5048"/>
      <c r="K5048"/>
      <c r="L5048"/>
      <c r="M5048"/>
      <c r="N5048"/>
      <c r="O5048"/>
      <c r="P5048"/>
      <c r="Q5048"/>
      <c r="R5048"/>
    </row>
    <row r="5049" spans="1:18" s="16" customFormat="1" x14ac:dyDescent="0.25">
      <c r="A5049"/>
      <c r="B5049" s="18"/>
      <c r="D5049"/>
      <c r="E5049"/>
      <c r="F5049"/>
      <c r="G5049"/>
      <c r="H5049"/>
      <c r="I5049"/>
      <c r="J5049"/>
      <c r="K5049"/>
      <c r="L5049"/>
      <c r="M5049"/>
      <c r="N5049"/>
      <c r="O5049"/>
      <c r="P5049"/>
      <c r="Q5049"/>
      <c r="R5049"/>
    </row>
    <row r="5050" spans="1:18" s="16" customFormat="1" x14ac:dyDescent="0.25">
      <c r="A5050"/>
      <c r="B5050" s="18"/>
      <c r="D5050"/>
      <c r="E5050"/>
      <c r="F5050"/>
      <c r="G5050"/>
      <c r="H5050"/>
      <c r="I5050"/>
      <c r="J5050"/>
      <c r="K5050"/>
      <c r="L5050"/>
      <c r="M5050"/>
      <c r="N5050"/>
      <c r="O5050"/>
      <c r="P5050"/>
      <c r="Q5050"/>
      <c r="R5050"/>
    </row>
    <row r="5051" spans="1:18" s="16" customFormat="1" x14ac:dyDescent="0.25">
      <c r="A5051"/>
      <c r="B5051" s="18"/>
      <c r="D5051"/>
      <c r="E5051"/>
      <c r="F5051"/>
      <c r="G5051"/>
      <c r="H5051"/>
      <c r="I5051"/>
      <c r="J5051"/>
      <c r="K5051"/>
      <c r="L5051"/>
      <c r="M5051"/>
      <c r="N5051"/>
      <c r="O5051"/>
      <c r="P5051"/>
      <c r="Q5051"/>
      <c r="R5051"/>
    </row>
    <row r="5052" spans="1:18" s="16" customFormat="1" x14ac:dyDescent="0.25">
      <c r="A5052"/>
      <c r="B5052" s="18"/>
      <c r="D5052"/>
      <c r="E5052"/>
      <c r="F5052"/>
      <c r="G5052"/>
      <c r="H5052"/>
      <c r="I5052"/>
      <c r="J5052"/>
      <c r="K5052"/>
      <c r="L5052"/>
      <c r="M5052"/>
      <c r="N5052"/>
      <c r="O5052"/>
      <c r="P5052"/>
      <c r="Q5052"/>
      <c r="R5052"/>
    </row>
    <row r="5053" spans="1:18" s="16" customFormat="1" x14ac:dyDescent="0.25">
      <c r="A5053"/>
      <c r="B5053" s="18"/>
      <c r="D5053"/>
      <c r="E5053"/>
      <c r="F5053"/>
      <c r="G5053"/>
      <c r="H5053"/>
      <c r="I5053"/>
      <c r="J5053"/>
      <c r="K5053"/>
      <c r="L5053"/>
      <c r="M5053"/>
      <c r="N5053"/>
      <c r="O5053"/>
      <c r="P5053"/>
      <c r="Q5053"/>
      <c r="R5053"/>
    </row>
    <row r="5054" spans="1:18" s="16" customFormat="1" x14ac:dyDescent="0.25">
      <c r="A5054"/>
      <c r="B5054" s="18"/>
      <c r="D5054"/>
      <c r="E5054"/>
      <c r="F5054"/>
      <c r="G5054"/>
      <c r="H5054"/>
      <c r="I5054"/>
      <c r="J5054"/>
      <c r="K5054"/>
      <c r="L5054"/>
      <c r="M5054"/>
      <c r="N5054"/>
      <c r="O5054"/>
      <c r="P5054"/>
      <c r="Q5054"/>
      <c r="R5054"/>
    </row>
    <row r="5055" spans="1:18" s="16" customFormat="1" x14ac:dyDescent="0.25">
      <c r="A5055"/>
      <c r="B5055" s="18"/>
      <c r="D5055"/>
      <c r="E5055"/>
      <c r="F5055"/>
      <c r="G5055"/>
      <c r="H5055"/>
      <c r="I5055"/>
      <c r="J5055"/>
      <c r="K5055"/>
      <c r="L5055"/>
      <c r="M5055"/>
      <c r="N5055"/>
      <c r="O5055"/>
      <c r="P5055"/>
      <c r="Q5055"/>
      <c r="R5055"/>
    </row>
    <row r="5056" spans="1:18" s="16" customFormat="1" x14ac:dyDescent="0.25">
      <c r="A5056"/>
      <c r="B5056" s="18"/>
      <c r="D5056"/>
      <c r="E5056"/>
      <c r="F5056"/>
      <c r="G5056"/>
      <c r="H5056"/>
      <c r="I5056"/>
      <c r="J5056"/>
      <c r="K5056"/>
      <c r="L5056"/>
      <c r="M5056"/>
      <c r="N5056"/>
      <c r="O5056"/>
      <c r="P5056"/>
      <c r="Q5056"/>
      <c r="R5056"/>
    </row>
    <row r="5057" spans="1:18" s="16" customFormat="1" x14ac:dyDescent="0.25">
      <c r="A5057"/>
      <c r="B5057" s="18"/>
      <c r="D5057"/>
      <c r="E5057"/>
      <c r="F5057"/>
      <c r="G5057"/>
      <c r="H5057"/>
      <c r="I5057"/>
      <c r="J5057"/>
      <c r="K5057"/>
      <c r="L5057"/>
      <c r="M5057"/>
      <c r="N5057"/>
      <c r="O5057"/>
      <c r="P5057"/>
      <c r="Q5057"/>
      <c r="R5057"/>
    </row>
    <row r="5058" spans="1:18" s="16" customFormat="1" x14ac:dyDescent="0.25">
      <c r="A5058"/>
      <c r="B5058" s="18"/>
      <c r="D5058"/>
      <c r="E5058"/>
      <c r="F5058"/>
      <c r="G5058"/>
      <c r="H5058"/>
      <c r="I5058"/>
      <c r="J5058"/>
      <c r="K5058"/>
      <c r="L5058"/>
      <c r="M5058"/>
      <c r="N5058"/>
      <c r="O5058"/>
      <c r="P5058"/>
      <c r="Q5058"/>
      <c r="R5058"/>
    </row>
    <row r="5059" spans="1:18" s="16" customFormat="1" x14ac:dyDescent="0.25">
      <c r="A5059"/>
      <c r="B5059" s="18"/>
      <c r="D5059"/>
      <c r="E5059"/>
      <c r="F5059"/>
      <c r="G5059"/>
      <c r="H5059"/>
      <c r="I5059"/>
      <c r="J5059"/>
      <c r="K5059"/>
      <c r="L5059"/>
      <c r="M5059"/>
      <c r="N5059"/>
      <c r="O5059"/>
      <c r="P5059"/>
      <c r="Q5059"/>
      <c r="R5059"/>
    </row>
    <row r="5060" spans="1:18" s="16" customFormat="1" x14ac:dyDescent="0.25">
      <c r="A5060"/>
      <c r="B5060" s="18"/>
      <c r="D5060"/>
      <c r="E5060"/>
      <c r="F5060"/>
      <c r="G5060"/>
      <c r="H5060"/>
      <c r="I5060"/>
      <c r="J5060"/>
      <c r="K5060"/>
      <c r="L5060"/>
      <c r="M5060"/>
      <c r="N5060"/>
      <c r="O5060"/>
      <c r="P5060"/>
      <c r="Q5060"/>
      <c r="R5060"/>
    </row>
    <row r="5061" spans="1:18" s="16" customFormat="1" x14ac:dyDescent="0.25">
      <c r="A5061"/>
      <c r="B5061" s="18"/>
      <c r="D5061"/>
      <c r="E5061"/>
      <c r="F5061"/>
      <c r="G5061"/>
      <c r="H5061"/>
      <c r="I5061"/>
      <c r="J5061"/>
      <c r="K5061"/>
      <c r="L5061"/>
      <c r="M5061"/>
      <c r="N5061"/>
      <c r="O5061"/>
      <c r="P5061"/>
      <c r="Q5061"/>
      <c r="R5061"/>
    </row>
    <row r="5062" spans="1:18" s="16" customFormat="1" x14ac:dyDescent="0.25">
      <c r="A5062"/>
      <c r="B5062" s="17"/>
      <c r="D5062"/>
      <c r="E5062"/>
      <c r="F5062"/>
      <c r="G5062"/>
      <c r="H5062"/>
      <c r="I5062"/>
      <c r="J5062"/>
      <c r="K5062"/>
      <c r="L5062"/>
      <c r="M5062"/>
      <c r="N5062"/>
      <c r="O5062"/>
      <c r="P5062"/>
      <c r="Q5062"/>
      <c r="R5062"/>
    </row>
    <row r="5063" spans="1:18" s="16" customFormat="1" x14ac:dyDescent="0.25">
      <c r="A5063"/>
      <c r="B5063" s="18"/>
      <c r="D5063"/>
      <c r="E5063"/>
      <c r="F5063"/>
      <c r="G5063"/>
      <c r="H5063"/>
      <c r="I5063"/>
      <c r="J5063"/>
      <c r="K5063"/>
      <c r="L5063"/>
      <c r="M5063"/>
      <c r="N5063"/>
      <c r="O5063"/>
      <c r="P5063"/>
      <c r="Q5063"/>
      <c r="R5063"/>
    </row>
    <row r="5064" spans="1:18" s="16" customFormat="1" x14ac:dyDescent="0.25">
      <c r="A5064"/>
      <c r="B5064" s="18"/>
      <c r="D5064"/>
      <c r="E5064"/>
      <c r="F5064"/>
      <c r="G5064"/>
      <c r="H5064"/>
      <c r="I5064"/>
      <c r="J5064"/>
      <c r="K5064"/>
      <c r="L5064"/>
      <c r="M5064"/>
      <c r="N5064"/>
      <c r="O5064"/>
      <c r="P5064"/>
      <c r="Q5064"/>
      <c r="R5064"/>
    </row>
    <row r="5065" spans="1:18" s="16" customFormat="1" x14ac:dyDescent="0.25">
      <c r="A5065"/>
      <c r="B5065" s="18"/>
      <c r="D5065"/>
      <c r="E5065"/>
      <c r="F5065"/>
      <c r="G5065"/>
      <c r="H5065"/>
      <c r="I5065"/>
      <c r="J5065"/>
      <c r="K5065"/>
      <c r="L5065"/>
      <c r="M5065"/>
      <c r="N5065"/>
      <c r="O5065"/>
      <c r="P5065"/>
      <c r="Q5065"/>
      <c r="R5065"/>
    </row>
    <row r="5066" spans="1:18" s="16" customFormat="1" x14ac:dyDescent="0.25">
      <c r="A5066"/>
      <c r="B5066" s="18"/>
      <c r="D5066"/>
      <c r="E5066"/>
      <c r="F5066"/>
      <c r="G5066"/>
      <c r="H5066"/>
      <c r="I5066"/>
      <c r="J5066"/>
      <c r="K5066"/>
      <c r="L5066"/>
      <c r="M5066"/>
      <c r="N5066"/>
      <c r="O5066"/>
      <c r="P5066"/>
      <c r="Q5066"/>
      <c r="R5066"/>
    </row>
    <row r="5067" spans="1:18" s="16" customFormat="1" x14ac:dyDescent="0.25">
      <c r="A5067"/>
      <c r="B5067" s="18"/>
      <c r="D5067"/>
      <c r="E5067"/>
      <c r="F5067"/>
      <c r="G5067"/>
      <c r="H5067"/>
      <c r="I5067"/>
      <c r="J5067"/>
      <c r="K5067"/>
      <c r="L5067"/>
      <c r="M5067"/>
      <c r="N5067"/>
      <c r="O5067"/>
      <c r="P5067"/>
      <c r="Q5067"/>
      <c r="R5067"/>
    </row>
    <row r="5068" spans="1:18" s="16" customFormat="1" x14ac:dyDescent="0.25">
      <c r="A5068"/>
      <c r="B5068" s="18"/>
      <c r="D5068"/>
      <c r="E5068"/>
      <c r="F5068"/>
      <c r="G5068"/>
      <c r="H5068"/>
      <c r="I5068"/>
      <c r="J5068"/>
      <c r="K5068"/>
      <c r="L5068"/>
      <c r="M5068"/>
      <c r="N5068"/>
      <c r="O5068"/>
      <c r="P5068"/>
      <c r="Q5068"/>
      <c r="R5068"/>
    </row>
    <row r="5069" spans="1:18" s="16" customFormat="1" x14ac:dyDescent="0.25">
      <c r="A5069"/>
      <c r="B5069" s="18"/>
      <c r="D5069"/>
      <c r="E5069"/>
      <c r="F5069"/>
      <c r="G5069"/>
      <c r="H5069"/>
      <c r="I5069"/>
      <c r="J5069"/>
      <c r="K5069"/>
      <c r="L5069"/>
      <c r="M5069"/>
      <c r="N5069"/>
      <c r="O5069"/>
      <c r="P5069"/>
      <c r="Q5069"/>
      <c r="R5069"/>
    </row>
    <row r="5070" spans="1:18" s="16" customFormat="1" x14ac:dyDescent="0.25">
      <c r="A5070"/>
      <c r="B5070" s="18"/>
      <c r="D5070"/>
      <c r="E5070"/>
      <c r="F5070"/>
      <c r="G5070"/>
      <c r="H5070"/>
      <c r="I5070"/>
      <c r="J5070"/>
      <c r="K5070"/>
      <c r="L5070"/>
      <c r="M5070"/>
      <c r="N5070"/>
      <c r="O5070"/>
      <c r="P5070"/>
      <c r="Q5070"/>
      <c r="R5070"/>
    </row>
    <row r="5071" spans="1:18" s="16" customFormat="1" x14ac:dyDescent="0.25">
      <c r="A5071"/>
      <c r="B5071" s="18"/>
      <c r="D5071"/>
      <c r="E5071"/>
      <c r="F5071"/>
      <c r="G5071"/>
      <c r="H5071"/>
      <c r="I5071"/>
      <c r="J5071"/>
      <c r="K5071"/>
      <c r="L5071"/>
      <c r="M5071"/>
      <c r="N5071"/>
      <c r="O5071"/>
      <c r="P5071"/>
      <c r="Q5071"/>
      <c r="R5071"/>
    </row>
    <row r="5072" spans="1:18" s="16" customFormat="1" x14ac:dyDescent="0.25">
      <c r="A5072"/>
      <c r="B5072" s="18"/>
      <c r="D5072"/>
      <c r="E5072"/>
      <c r="F5072"/>
      <c r="G5072"/>
      <c r="H5072"/>
      <c r="I5072"/>
      <c r="J5072"/>
      <c r="K5072"/>
      <c r="L5072"/>
      <c r="M5072"/>
      <c r="N5072"/>
      <c r="O5072"/>
      <c r="P5072"/>
      <c r="Q5072"/>
      <c r="R5072"/>
    </row>
    <row r="5073" spans="1:18" s="16" customFormat="1" x14ac:dyDescent="0.25">
      <c r="A5073"/>
      <c r="B5073" s="18"/>
      <c r="D5073"/>
      <c r="E5073"/>
      <c r="F5073"/>
      <c r="G5073"/>
      <c r="H5073"/>
      <c r="I5073"/>
      <c r="J5073"/>
      <c r="K5073"/>
      <c r="L5073"/>
      <c r="M5073"/>
      <c r="N5073"/>
      <c r="O5073"/>
      <c r="P5073"/>
      <c r="Q5073"/>
      <c r="R5073"/>
    </row>
    <row r="5074" spans="1:18" s="16" customFormat="1" x14ac:dyDescent="0.25">
      <c r="A5074"/>
      <c r="B5074" s="18"/>
      <c r="D5074"/>
      <c r="E5074"/>
      <c r="F5074"/>
      <c r="G5074"/>
      <c r="H5074"/>
      <c r="I5074"/>
      <c r="J5074"/>
      <c r="K5074"/>
      <c r="L5074"/>
      <c r="M5074"/>
      <c r="N5074"/>
      <c r="O5074"/>
      <c r="P5074"/>
      <c r="Q5074"/>
      <c r="R5074"/>
    </row>
    <row r="5075" spans="1:18" s="16" customFormat="1" x14ac:dyDescent="0.25">
      <c r="A5075"/>
      <c r="B5075" s="18"/>
      <c r="D5075"/>
      <c r="E5075"/>
      <c r="F5075"/>
      <c r="G5075"/>
      <c r="H5075"/>
      <c r="I5075"/>
      <c r="J5075"/>
      <c r="K5075"/>
      <c r="L5075"/>
      <c r="M5075"/>
      <c r="N5075"/>
      <c r="O5075"/>
      <c r="P5075"/>
      <c r="Q5075"/>
      <c r="R5075"/>
    </row>
    <row r="5076" spans="1:18" s="16" customFormat="1" x14ac:dyDescent="0.25">
      <c r="A5076"/>
      <c r="B5076" s="18"/>
      <c r="D5076"/>
      <c r="E5076"/>
      <c r="F5076"/>
      <c r="G5076"/>
      <c r="H5076"/>
      <c r="I5076"/>
      <c r="J5076"/>
      <c r="K5076"/>
      <c r="L5076"/>
      <c r="M5076"/>
      <c r="N5076"/>
      <c r="O5076"/>
      <c r="P5076"/>
      <c r="Q5076"/>
      <c r="R5076"/>
    </row>
    <row r="5077" spans="1:18" s="16" customFormat="1" x14ac:dyDescent="0.25">
      <c r="A5077"/>
      <c r="B5077" s="18"/>
      <c r="D5077"/>
      <c r="E5077"/>
      <c r="F5077"/>
      <c r="G5077"/>
      <c r="H5077"/>
      <c r="I5077"/>
      <c r="J5077"/>
      <c r="K5077"/>
      <c r="L5077"/>
      <c r="M5077"/>
      <c r="N5077"/>
      <c r="O5077"/>
      <c r="P5077"/>
      <c r="Q5077"/>
      <c r="R5077"/>
    </row>
    <row r="5078" spans="1:18" s="16" customFormat="1" x14ac:dyDescent="0.25">
      <c r="A5078"/>
      <c r="B5078" s="18"/>
      <c r="D5078"/>
      <c r="E5078"/>
      <c r="F5078"/>
      <c r="G5078"/>
      <c r="H5078"/>
      <c r="I5078"/>
      <c r="J5078"/>
      <c r="K5078"/>
      <c r="L5078"/>
      <c r="M5078"/>
      <c r="N5078"/>
      <c r="O5078"/>
      <c r="P5078"/>
      <c r="Q5078"/>
      <c r="R5078"/>
    </row>
    <row r="5079" spans="1:18" s="16" customFormat="1" x14ac:dyDescent="0.25">
      <c r="A5079"/>
      <c r="B5079" s="18"/>
      <c r="D5079"/>
      <c r="E5079"/>
      <c r="F5079"/>
      <c r="G5079"/>
      <c r="H5079"/>
      <c r="I5079"/>
      <c r="J5079"/>
      <c r="K5079"/>
      <c r="L5079"/>
      <c r="M5079"/>
      <c r="N5079"/>
      <c r="O5079"/>
      <c r="P5079"/>
      <c r="Q5079"/>
      <c r="R5079"/>
    </row>
    <row r="5080" spans="1:18" s="16" customFormat="1" x14ac:dyDescent="0.25">
      <c r="A5080"/>
      <c r="B5080" s="18"/>
      <c r="D5080"/>
      <c r="E5080"/>
      <c r="F5080"/>
      <c r="G5080"/>
      <c r="H5080"/>
      <c r="I5080"/>
      <c r="J5080"/>
      <c r="K5080"/>
      <c r="L5080"/>
      <c r="M5080"/>
      <c r="N5080"/>
      <c r="O5080"/>
      <c r="P5080"/>
      <c r="Q5080"/>
      <c r="R5080"/>
    </row>
    <row r="5081" spans="1:18" s="16" customFormat="1" x14ac:dyDescent="0.25">
      <c r="A5081"/>
      <c r="B5081" s="18"/>
      <c r="D5081"/>
      <c r="E5081"/>
      <c r="F5081"/>
      <c r="G5081"/>
      <c r="H5081"/>
      <c r="I5081"/>
      <c r="J5081"/>
      <c r="K5081"/>
      <c r="L5081"/>
      <c r="M5081"/>
      <c r="N5081"/>
      <c r="O5081"/>
      <c r="P5081"/>
      <c r="Q5081"/>
      <c r="R5081"/>
    </row>
    <row r="5082" spans="1:18" s="16" customFormat="1" x14ac:dyDescent="0.25">
      <c r="A5082"/>
      <c r="B5082" s="18"/>
      <c r="D5082"/>
      <c r="E5082"/>
      <c r="F5082"/>
      <c r="G5082"/>
      <c r="H5082"/>
      <c r="I5082"/>
      <c r="J5082"/>
      <c r="K5082"/>
      <c r="L5082"/>
      <c r="M5082"/>
      <c r="N5082"/>
      <c r="O5082"/>
      <c r="P5082"/>
      <c r="Q5082"/>
      <c r="R5082"/>
    </row>
    <row r="5083" spans="1:18" s="16" customFormat="1" x14ac:dyDescent="0.25">
      <c r="A5083"/>
      <c r="B5083" s="18"/>
      <c r="D5083"/>
      <c r="E5083"/>
      <c r="F5083"/>
      <c r="G5083"/>
      <c r="H5083"/>
      <c r="I5083"/>
      <c r="J5083"/>
      <c r="K5083"/>
      <c r="L5083"/>
      <c r="M5083"/>
      <c r="N5083"/>
      <c r="O5083"/>
      <c r="P5083"/>
      <c r="Q5083"/>
      <c r="R5083"/>
    </row>
    <row r="5084" spans="1:18" s="16" customFormat="1" x14ac:dyDescent="0.25">
      <c r="A5084"/>
      <c r="B5084" s="18"/>
      <c r="D5084"/>
      <c r="E5084"/>
      <c r="F5084"/>
      <c r="G5084"/>
      <c r="H5084"/>
      <c r="I5084"/>
      <c r="J5084"/>
      <c r="K5084"/>
      <c r="L5084"/>
      <c r="M5084"/>
      <c r="N5084"/>
      <c r="O5084"/>
      <c r="P5084"/>
      <c r="Q5084"/>
      <c r="R5084"/>
    </row>
    <row r="5085" spans="1:18" s="16" customFormat="1" x14ac:dyDescent="0.25">
      <c r="A5085"/>
      <c r="B5085" s="18"/>
      <c r="D5085"/>
      <c r="E5085"/>
      <c r="F5085"/>
      <c r="G5085"/>
      <c r="H5085"/>
      <c r="I5085"/>
      <c r="J5085"/>
      <c r="K5085"/>
      <c r="L5085"/>
      <c r="M5085"/>
      <c r="N5085"/>
      <c r="O5085"/>
      <c r="P5085"/>
      <c r="Q5085"/>
      <c r="R5085"/>
    </row>
    <row r="5086" spans="1:18" s="16" customFormat="1" x14ac:dyDescent="0.25">
      <c r="A5086"/>
      <c r="B5086" s="18"/>
      <c r="D5086"/>
      <c r="E5086"/>
      <c r="F5086"/>
      <c r="G5086"/>
      <c r="H5086"/>
      <c r="I5086"/>
      <c r="J5086"/>
      <c r="K5086"/>
      <c r="L5086"/>
      <c r="M5086"/>
      <c r="N5086"/>
      <c r="O5086"/>
      <c r="P5086"/>
      <c r="Q5086"/>
      <c r="R5086"/>
    </row>
    <row r="5087" spans="1:18" s="16" customFormat="1" x14ac:dyDescent="0.25">
      <c r="A5087"/>
      <c r="B5087" s="18"/>
      <c r="D5087"/>
      <c r="E5087"/>
      <c r="F5087"/>
      <c r="G5087"/>
      <c r="H5087"/>
      <c r="I5087"/>
      <c r="J5087"/>
      <c r="K5087"/>
      <c r="L5087"/>
      <c r="M5087"/>
      <c r="N5087"/>
      <c r="O5087"/>
      <c r="P5087"/>
      <c r="Q5087"/>
      <c r="R5087"/>
    </row>
    <row r="5088" spans="1:18" s="16" customFormat="1" x14ac:dyDescent="0.25">
      <c r="A5088"/>
      <c r="B5088" s="18"/>
      <c r="D5088"/>
      <c r="E5088"/>
      <c r="F5088"/>
      <c r="G5088"/>
      <c r="H5088"/>
      <c r="I5088"/>
      <c r="J5088"/>
      <c r="K5088"/>
      <c r="L5088"/>
      <c r="M5088"/>
      <c r="N5088"/>
      <c r="O5088"/>
      <c r="P5088"/>
      <c r="Q5088"/>
      <c r="R5088"/>
    </row>
    <row r="5089" spans="1:18" s="16" customFormat="1" x14ac:dyDescent="0.25">
      <c r="A5089"/>
      <c r="B5089" s="18"/>
      <c r="D5089"/>
      <c r="E5089"/>
      <c r="F5089"/>
      <c r="G5089"/>
      <c r="H5089"/>
      <c r="I5089"/>
      <c r="J5089"/>
      <c r="K5089"/>
      <c r="L5089"/>
      <c r="M5089"/>
      <c r="N5089"/>
      <c r="O5089"/>
      <c r="P5089"/>
      <c r="Q5089"/>
      <c r="R5089"/>
    </row>
    <row r="5090" spans="1:18" s="16" customFormat="1" x14ac:dyDescent="0.25">
      <c r="A5090"/>
      <c r="B5090" s="18"/>
      <c r="D5090"/>
      <c r="E5090"/>
      <c r="F5090"/>
      <c r="G5090"/>
      <c r="H5090"/>
      <c r="I5090"/>
      <c r="J5090"/>
      <c r="K5090"/>
      <c r="L5090"/>
      <c r="M5090"/>
      <c r="N5090"/>
      <c r="O5090"/>
      <c r="P5090"/>
      <c r="Q5090"/>
      <c r="R5090"/>
    </row>
    <row r="5091" spans="1:18" s="16" customFormat="1" x14ac:dyDescent="0.25">
      <c r="A5091"/>
      <c r="B5091" s="18"/>
      <c r="D5091"/>
      <c r="E5091"/>
      <c r="F5091"/>
      <c r="G5091"/>
      <c r="H5091"/>
      <c r="I5091"/>
      <c r="J5091"/>
      <c r="K5091"/>
      <c r="L5091"/>
      <c r="M5091"/>
      <c r="N5091"/>
      <c r="O5091"/>
      <c r="P5091"/>
      <c r="Q5091"/>
      <c r="R5091"/>
    </row>
    <row r="5092" spans="1:18" s="16" customFormat="1" x14ac:dyDescent="0.25">
      <c r="A5092"/>
      <c r="B5092" s="18"/>
      <c r="D5092"/>
      <c r="E5092"/>
      <c r="F5092"/>
      <c r="G5092"/>
      <c r="H5092"/>
      <c r="I5092"/>
      <c r="J5092"/>
      <c r="K5092"/>
      <c r="L5092"/>
      <c r="M5092"/>
      <c r="N5092"/>
      <c r="O5092"/>
      <c r="P5092"/>
      <c r="Q5092"/>
      <c r="R5092"/>
    </row>
    <row r="5093" spans="1:18" s="16" customFormat="1" x14ac:dyDescent="0.25">
      <c r="A5093"/>
      <c r="B5093" s="18"/>
      <c r="D5093"/>
      <c r="E5093"/>
      <c r="F5093"/>
      <c r="G5093"/>
      <c r="H5093"/>
      <c r="I5093"/>
      <c r="J5093"/>
      <c r="K5093"/>
      <c r="L5093"/>
      <c r="M5093"/>
      <c r="N5093"/>
      <c r="O5093"/>
      <c r="P5093"/>
      <c r="Q5093"/>
      <c r="R5093"/>
    </row>
    <row r="5094" spans="1:18" s="16" customFormat="1" x14ac:dyDescent="0.25">
      <c r="A5094"/>
      <c r="B5094" s="18"/>
      <c r="D5094"/>
      <c r="E5094"/>
      <c r="F5094"/>
      <c r="G5094"/>
      <c r="H5094"/>
      <c r="I5094"/>
      <c r="J5094"/>
      <c r="K5094"/>
      <c r="L5094"/>
      <c r="M5094"/>
      <c r="N5094"/>
      <c r="O5094"/>
      <c r="P5094"/>
      <c r="Q5094"/>
      <c r="R5094"/>
    </row>
    <row r="5095" spans="1:18" s="16" customFormat="1" x14ac:dyDescent="0.25">
      <c r="A5095"/>
      <c r="B5095" s="18"/>
      <c r="D5095"/>
      <c r="E5095"/>
      <c r="F5095"/>
      <c r="G5095"/>
      <c r="H5095"/>
      <c r="I5095"/>
      <c r="J5095"/>
      <c r="K5095"/>
      <c r="L5095"/>
      <c r="M5095"/>
      <c r="N5095"/>
      <c r="O5095"/>
      <c r="P5095"/>
      <c r="Q5095"/>
      <c r="R5095"/>
    </row>
    <row r="5096" spans="1:18" s="16" customFormat="1" x14ac:dyDescent="0.25">
      <c r="A5096"/>
      <c r="B5096" s="18"/>
      <c r="D5096"/>
      <c r="E5096"/>
      <c r="F5096"/>
      <c r="G5096"/>
      <c r="H5096"/>
      <c r="I5096"/>
      <c r="J5096"/>
      <c r="K5096"/>
      <c r="L5096"/>
      <c r="M5096"/>
      <c r="N5096"/>
      <c r="O5096"/>
      <c r="P5096"/>
      <c r="Q5096"/>
      <c r="R5096"/>
    </row>
    <row r="5097" spans="1:18" s="16" customFormat="1" x14ac:dyDescent="0.25">
      <c r="A5097"/>
      <c r="B5097" s="18"/>
      <c r="D5097"/>
      <c r="E5097"/>
      <c r="F5097"/>
      <c r="G5097"/>
      <c r="H5097"/>
      <c r="I5097"/>
      <c r="J5097"/>
      <c r="K5097"/>
      <c r="L5097"/>
      <c r="M5097"/>
      <c r="N5097"/>
      <c r="O5097"/>
      <c r="P5097"/>
      <c r="Q5097"/>
      <c r="R5097"/>
    </row>
    <row r="5098" spans="1:18" s="16" customFormat="1" x14ac:dyDescent="0.25">
      <c r="A5098"/>
      <c r="B5098" s="18"/>
      <c r="D5098"/>
      <c r="E5098"/>
      <c r="F5098"/>
      <c r="G5098"/>
      <c r="H5098"/>
      <c r="I5098"/>
      <c r="J5098"/>
      <c r="K5098"/>
      <c r="L5098"/>
      <c r="M5098"/>
      <c r="N5098"/>
      <c r="O5098"/>
      <c r="P5098"/>
      <c r="Q5098"/>
      <c r="R5098"/>
    </row>
    <row r="5099" spans="1:18" s="16" customFormat="1" x14ac:dyDescent="0.25">
      <c r="A5099"/>
      <c r="B5099" s="18"/>
      <c r="D5099"/>
      <c r="E5099"/>
      <c r="F5099"/>
      <c r="G5099"/>
      <c r="H5099"/>
      <c r="I5099"/>
      <c r="J5099"/>
      <c r="K5099"/>
      <c r="L5099"/>
      <c r="M5099"/>
      <c r="N5099"/>
      <c r="O5099"/>
      <c r="P5099"/>
      <c r="Q5099"/>
      <c r="R5099"/>
    </row>
    <row r="5100" spans="1:18" s="16" customFormat="1" x14ac:dyDescent="0.25">
      <c r="A5100"/>
      <c r="B5100" s="18"/>
      <c r="D5100"/>
      <c r="E5100"/>
      <c r="F5100"/>
      <c r="G5100"/>
      <c r="H5100"/>
      <c r="I5100"/>
      <c r="J5100"/>
      <c r="K5100"/>
      <c r="L5100"/>
      <c r="M5100"/>
      <c r="N5100"/>
      <c r="O5100"/>
      <c r="P5100"/>
      <c r="Q5100"/>
      <c r="R5100"/>
    </row>
    <row r="5101" spans="1:18" s="16" customFormat="1" x14ac:dyDescent="0.25">
      <c r="A5101"/>
      <c r="B5101" s="18"/>
      <c r="D5101"/>
      <c r="E5101"/>
      <c r="F5101"/>
      <c r="G5101"/>
      <c r="H5101"/>
      <c r="I5101"/>
      <c r="J5101"/>
      <c r="K5101"/>
      <c r="L5101"/>
      <c r="M5101"/>
      <c r="N5101"/>
      <c r="O5101"/>
      <c r="P5101"/>
      <c r="Q5101"/>
      <c r="R5101"/>
    </row>
    <row r="5102" spans="1:18" s="16" customFormat="1" x14ac:dyDescent="0.25">
      <c r="A5102"/>
      <c r="B5102" s="18"/>
      <c r="D5102"/>
      <c r="E5102"/>
      <c r="F5102"/>
      <c r="G5102"/>
      <c r="H5102"/>
      <c r="I5102"/>
      <c r="J5102"/>
      <c r="K5102"/>
      <c r="L5102"/>
      <c r="M5102"/>
      <c r="N5102"/>
      <c r="O5102"/>
      <c r="P5102"/>
      <c r="Q5102"/>
      <c r="R5102"/>
    </row>
    <row r="5103" spans="1:18" s="16" customFormat="1" x14ac:dyDescent="0.25">
      <c r="A5103"/>
      <c r="B5103" s="18"/>
      <c r="D5103"/>
      <c r="E5103"/>
      <c r="F5103"/>
      <c r="G5103"/>
      <c r="H5103"/>
      <c r="I5103"/>
      <c r="J5103"/>
      <c r="K5103"/>
      <c r="L5103"/>
      <c r="M5103"/>
      <c r="N5103"/>
      <c r="O5103"/>
      <c r="P5103"/>
      <c r="Q5103"/>
      <c r="R5103"/>
    </row>
    <row r="5104" spans="1:18" s="16" customFormat="1" x14ac:dyDescent="0.25">
      <c r="A5104"/>
      <c r="B5104" s="18"/>
      <c r="D5104"/>
      <c r="E5104"/>
      <c r="F5104"/>
      <c r="G5104"/>
      <c r="H5104"/>
      <c r="I5104"/>
      <c r="J5104"/>
      <c r="K5104"/>
      <c r="L5104"/>
      <c r="M5104"/>
      <c r="N5104"/>
      <c r="O5104"/>
      <c r="P5104"/>
      <c r="Q5104"/>
      <c r="R5104"/>
    </row>
    <row r="5105" spans="1:18" s="16" customFormat="1" x14ac:dyDescent="0.25">
      <c r="A5105"/>
      <c r="B5105" s="18"/>
      <c r="D5105"/>
      <c r="E5105"/>
      <c r="F5105"/>
      <c r="G5105"/>
      <c r="H5105"/>
      <c r="I5105"/>
      <c r="J5105"/>
      <c r="K5105"/>
      <c r="L5105"/>
      <c r="M5105"/>
      <c r="N5105"/>
      <c r="O5105"/>
      <c r="P5105"/>
      <c r="Q5105"/>
      <c r="R5105"/>
    </row>
    <row r="5106" spans="1:18" s="16" customFormat="1" x14ac:dyDescent="0.25">
      <c r="A5106"/>
      <c r="B5106" s="18"/>
      <c r="D5106"/>
      <c r="E5106"/>
      <c r="F5106"/>
      <c r="G5106"/>
      <c r="H5106"/>
      <c r="I5106"/>
      <c r="J5106"/>
      <c r="K5106"/>
      <c r="L5106"/>
      <c r="M5106"/>
      <c r="N5106"/>
      <c r="O5106"/>
      <c r="P5106"/>
      <c r="Q5106"/>
      <c r="R5106"/>
    </row>
    <row r="5107" spans="1:18" s="16" customFormat="1" x14ac:dyDescent="0.25">
      <c r="A5107"/>
      <c r="B5107" s="18"/>
      <c r="D5107"/>
      <c r="E5107"/>
      <c r="F5107"/>
      <c r="G5107"/>
      <c r="H5107"/>
      <c r="I5107"/>
      <c r="J5107"/>
      <c r="K5107"/>
      <c r="L5107"/>
      <c r="M5107"/>
      <c r="N5107"/>
      <c r="O5107"/>
      <c r="P5107"/>
      <c r="Q5107"/>
      <c r="R5107"/>
    </row>
    <row r="5108" spans="1:18" s="16" customFormat="1" x14ac:dyDescent="0.25">
      <c r="A5108"/>
      <c r="B5108" s="18"/>
      <c r="D5108"/>
      <c r="E5108"/>
      <c r="F5108"/>
      <c r="G5108"/>
      <c r="H5108"/>
      <c r="I5108"/>
      <c r="J5108"/>
      <c r="K5108"/>
      <c r="L5108"/>
      <c r="M5108"/>
      <c r="N5108"/>
      <c r="O5108"/>
      <c r="P5108"/>
      <c r="Q5108"/>
      <c r="R5108"/>
    </row>
    <row r="5109" spans="1:18" s="16" customFormat="1" x14ac:dyDescent="0.25">
      <c r="A5109"/>
      <c r="B5109" s="18"/>
      <c r="D5109"/>
      <c r="E5109"/>
      <c r="F5109"/>
      <c r="G5109"/>
      <c r="H5109"/>
      <c r="I5109"/>
      <c r="J5109"/>
      <c r="K5109"/>
      <c r="L5109"/>
      <c r="M5109"/>
      <c r="N5109"/>
      <c r="O5109"/>
      <c r="P5109"/>
      <c r="Q5109"/>
      <c r="R5109"/>
    </row>
    <row r="5110" spans="1:18" s="16" customFormat="1" x14ac:dyDescent="0.25">
      <c r="A5110"/>
      <c r="B5110" s="18"/>
      <c r="D5110"/>
      <c r="E5110"/>
      <c r="F5110"/>
      <c r="G5110"/>
      <c r="H5110"/>
      <c r="I5110"/>
      <c r="J5110"/>
      <c r="K5110"/>
      <c r="L5110"/>
      <c r="M5110"/>
      <c r="N5110"/>
      <c r="O5110"/>
      <c r="P5110"/>
      <c r="Q5110"/>
      <c r="R5110"/>
    </row>
    <row r="5111" spans="1:18" s="16" customFormat="1" x14ac:dyDescent="0.25">
      <c r="A5111"/>
      <c r="B5111" s="18"/>
      <c r="D5111"/>
      <c r="E5111"/>
      <c r="F5111"/>
      <c r="G5111"/>
      <c r="H5111"/>
      <c r="I5111"/>
      <c r="J5111"/>
      <c r="K5111"/>
      <c r="L5111"/>
      <c r="M5111"/>
      <c r="N5111"/>
      <c r="O5111"/>
      <c r="P5111"/>
      <c r="Q5111"/>
      <c r="R5111"/>
    </row>
    <row r="5112" spans="1:18" s="16" customFormat="1" x14ac:dyDescent="0.25">
      <c r="A5112"/>
      <c r="B5112" s="17"/>
      <c r="D5112"/>
      <c r="E5112"/>
      <c r="F5112"/>
      <c r="G5112"/>
      <c r="H5112"/>
      <c r="I5112"/>
      <c r="J5112"/>
      <c r="K5112"/>
      <c r="L5112"/>
      <c r="M5112"/>
      <c r="N5112"/>
      <c r="O5112"/>
      <c r="P5112"/>
      <c r="Q5112"/>
      <c r="R5112"/>
    </row>
    <row r="5113" spans="1:18" s="16" customFormat="1" x14ac:dyDescent="0.25">
      <c r="A5113"/>
      <c r="B5113" s="18"/>
      <c r="D5113"/>
      <c r="E5113"/>
      <c r="F5113"/>
      <c r="G5113"/>
      <c r="H5113"/>
      <c r="I5113"/>
      <c r="J5113"/>
      <c r="K5113"/>
      <c r="L5113"/>
      <c r="M5113"/>
      <c r="N5113"/>
      <c r="O5113"/>
      <c r="P5113"/>
      <c r="Q5113"/>
      <c r="R5113"/>
    </row>
    <row r="5114" spans="1:18" s="16" customFormat="1" x14ac:dyDescent="0.25">
      <c r="A5114"/>
      <c r="B5114" s="18"/>
      <c r="D5114"/>
      <c r="E5114"/>
      <c r="F5114"/>
      <c r="G5114"/>
      <c r="H5114"/>
      <c r="I5114"/>
      <c r="J5114"/>
      <c r="K5114"/>
      <c r="L5114"/>
      <c r="M5114"/>
      <c r="N5114"/>
      <c r="O5114"/>
      <c r="P5114"/>
      <c r="Q5114"/>
      <c r="R5114"/>
    </row>
    <row r="5115" spans="1:18" s="16" customFormat="1" x14ac:dyDescent="0.25">
      <c r="A5115"/>
      <c r="B5115" s="18"/>
      <c r="D5115"/>
      <c r="E5115"/>
      <c r="F5115"/>
      <c r="G5115"/>
      <c r="H5115"/>
      <c r="I5115"/>
      <c r="J5115"/>
      <c r="K5115"/>
      <c r="L5115"/>
      <c r="M5115"/>
      <c r="N5115"/>
      <c r="O5115"/>
      <c r="P5115"/>
      <c r="Q5115"/>
      <c r="R5115"/>
    </row>
    <row r="5116" spans="1:18" s="16" customFormat="1" x14ac:dyDescent="0.25">
      <c r="A5116"/>
      <c r="B5116" s="18"/>
      <c r="D5116"/>
      <c r="E5116"/>
      <c r="F5116"/>
      <c r="G5116"/>
      <c r="H5116"/>
      <c r="I5116"/>
      <c r="J5116"/>
      <c r="K5116"/>
      <c r="L5116"/>
      <c r="M5116"/>
      <c r="N5116"/>
      <c r="O5116"/>
      <c r="P5116"/>
      <c r="Q5116"/>
      <c r="R5116"/>
    </row>
    <row r="5117" spans="1:18" s="16" customFormat="1" x14ac:dyDescent="0.25">
      <c r="A5117"/>
      <c r="B5117" s="18"/>
      <c r="D5117"/>
      <c r="E5117"/>
      <c r="F5117"/>
      <c r="G5117"/>
      <c r="H5117"/>
      <c r="I5117"/>
      <c r="J5117"/>
      <c r="K5117"/>
      <c r="L5117"/>
      <c r="M5117"/>
      <c r="N5117"/>
      <c r="O5117"/>
      <c r="P5117"/>
      <c r="Q5117"/>
      <c r="R5117"/>
    </row>
    <row r="5118" spans="1:18" s="16" customFormat="1" x14ac:dyDescent="0.25">
      <c r="A5118"/>
      <c r="B5118" s="18"/>
      <c r="D5118"/>
      <c r="E5118"/>
      <c r="F5118"/>
      <c r="G5118"/>
      <c r="H5118"/>
      <c r="I5118"/>
      <c r="J5118"/>
      <c r="K5118"/>
      <c r="L5118"/>
      <c r="M5118"/>
      <c r="N5118"/>
      <c r="O5118"/>
      <c r="P5118"/>
      <c r="Q5118"/>
      <c r="R5118"/>
    </row>
    <row r="5119" spans="1:18" s="16" customFormat="1" x14ac:dyDescent="0.25">
      <c r="A5119"/>
      <c r="B5119" s="18"/>
      <c r="D5119"/>
      <c r="E5119"/>
      <c r="F5119"/>
      <c r="G5119"/>
      <c r="H5119"/>
      <c r="I5119"/>
      <c r="J5119"/>
      <c r="K5119"/>
      <c r="L5119"/>
      <c r="M5119"/>
      <c r="N5119"/>
      <c r="O5119"/>
      <c r="P5119"/>
      <c r="Q5119"/>
      <c r="R5119"/>
    </row>
    <row r="5120" spans="1:18" s="16" customFormat="1" x14ac:dyDescent="0.25">
      <c r="A5120"/>
      <c r="B5120" s="18"/>
      <c r="D5120"/>
      <c r="E5120"/>
      <c r="F5120"/>
      <c r="G5120"/>
      <c r="H5120"/>
      <c r="I5120"/>
      <c r="J5120"/>
      <c r="K5120"/>
      <c r="L5120"/>
      <c r="M5120"/>
      <c r="N5120"/>
      <c r="O5120"/>
      <c r="P5120"/>
      <c r="Q5120"/>
      <c r="R5120"/>
    </row>
    <row r="5121" spans="1:18" s="16" customFormat="1" x14ac:dyDescent="0.25">
      <c r="A5121"/>
      <c r="B5121" s="18"/>
      <c r="D5121"/>
      <c r="E5121"/>
      <c r="F5121"/>
      <c r="G5121"/>
      <c r="H5121"/>
      <c r="I5121"/>
      <c r="J5121"/>
      <c r="K5121"/>
      <c r="L5121"/>
      <c r="M5121"/>
      <c r="N5121"/>
      <c r="O5121"/>
      <c r="P5121"/>
      <c r="Q5121"/>
      <c r="R5121"/>
    </row>
    <row r="5122" spans="1:18" s="16" customFormat="1" x14ac:dyDescent="0.25">
      <c r="A5122"/>
      <c r="B5122" s="18"/>
      <c r="D5122"/>
      <c r="E5122"/>
      <c r="F5122"/>
      <c r="G5122"/>
      <c r="H5122"/>
      <c r="I5122"/>
      <c r="J5122"/>
      <c r="K5122"/>
      <c r="L5122"/>
      <c r="M5122"/>
      <c r="N5122"/>
      <c r="O5122"/>
      <c r="P5122"/>
      <c r="Q5122"/>
      <c r="R5122"/>
    </row>
    <row r="5123" spans="1:18" s="16" customFormat="1" x14ac:dyDescent="0.25">
      <c r="A5123"/>
      <c r="B5123" s="18"/>
      <c r="D5123"/>
      <c r="E5123"/>
      <c r="F5123"/>
      <c r="G5123"/>
      <c r="H5123"/>
      <c r="I5123"/>
      <c r="J5123"/>
      <c r="K5123"/>
      <c r="L5123"/>
      <c r="M5123"/>
      <c r="N5123"/>
      <c r="O5123"/>
      <c r="P5123"/>
      <c r="Q5123"/>
      <c r="R5123"/>
    </row>
    <row r="5124" spans="1:18" s="16" customFormat="1" x14ac:dyDescent="0.25">
      <c r="A5124"/>
      <c r="B5124" s="18"/>
      <c r="D5124"/>
      <c r="E5124"/>
      <c r="F5124"/>
      <c r="G5124"/>
      <c r="H5124"/>
      <c r="I5124"/>
      <c r="J5124"/>
      <c r="K5124"/>
      <c r="L5124"/>
      <c r="M5124"/>
      <c r="N5124"/>
      <c r="O5124"/>
      <c r="P5124"/>
      <c r="Q5124"/>
      <c r="R5124"/>
    </row>
    <row r="5125" spans="1:18" s="16" customFormat="1" x14ac:dyDescent="0.25">
      <c r="A5125"/>
      <c r="B5125" s="18"/>
      <c r="D5125"/>
      <c r="E5125"/>
      <c r="F5125"/>
      <c r="G5125"/>
      <c r="H5125"/>
      <c r="I5125"/>
      <c r="J5125"/>
      <c r="K5125"/>
      <c r="L5125"/>
      <c r="M5125"/>
      <c r="N5125"/>
      <c r="O5125"/>
      <c r="P5125"/>
      <c r="Q5125"/>
      <c r="R5125"/>
    </row>
    <row r="5126" spans="1:18" s="16" customFormat="1" x14ac:dyDescent="0.25">
      <c r="A5126"/>
      <c r="B5126" s="18"/>
      <c r="D5126"/>
      <c r="E5126"/>
      <c r="F5126"/>
      <c r="G5126"/>
      <c r="H5126"/>
      <c r="I5126"/>
      <c r="J5126"/>
      <c r="K5126"/>
      <c r="L5126"/>
      <c r="M5126"/>
      <c r="N5126"/>
      <c r="O5126"/>
      <c r="P5126"/>
      <c r="Q5126"/>
      <c r="R5126"/>
    </row>
    <row r="5127" spans="1:18" s="16" customFormat="1" x14ac:dyDescent="0.25">
      <c r="A5127"/>
      <c r="B5127" s="18"/>
      <c r="D5127"/>
      <c r="E5127"/>
      <c r="F5127"/>
      <c r="G5127"/>
      <c r="H5127"/>
      <c r="I5127"/>
      <c r="J5127"/>
      <c r="K5127"/>
      <c r="L5127"/>
      <c r="M5127"/>
      <c r="N5127"/>
      <c r="O5127"/>
      <c r="P5127"/>
      <c r="Q5127"/>
      <c r="R5127"/>
    </row>
    <row r="5128" spans="1:18" s="16" customFormat="1" x14ac:dyDescent="0.25">
      <c r="A5128"/>
      <c r="B5128" s="18"/>
      <c r="D5128"/>
      <c r="E5128"/>
      <c r="F5128"/>
      <c r="G5128"/>
      <c r="H5128"/>
      <c r="I5128"/>
      <c r="J5128"/>
      <c r="K5128"/>
      <c r="L5128"/>
      <c r="M5128"/>
      <c r="N5128"/>
      <c r="O5128"/>
      <c r="P5128"/>
      <c r="Q5128"/>
      <c r="R5128"/>
    </row>
    <row r="5129" spans="1:18" s="16" customFormat="1" x14ac:dyDescent="0.25">
      <c r="A5129"/>
      <c r="B5129" s="18"/>
      <c r="D5129"/>
      <c r="E5129"/>
      <c r="F5129"/>
      <c r="G5129"/>
      <c r="H5129"/>
      <c r="I5129"/>
      <c r="J5129"/>
      <c r="K5129"/>
      <c r="L5129"/>
      <c r="M5129"/>
      <c r="N5129"/>
      <c r="O5129"/>
      <c r="P5129"/>
      <c r="Q5129"/>
      <c r="R5129"/>
    </row>
    <row r="5130" spans="1:18" s="16" customFormat="1" x14ac:dyDescent="0.25">
      <c r="A5130"/>
      <c r="B5130" s="18"/>
      <c r="D5130"/>
      <c r="E5130"/>
      <c r="F5130"/>
      <c r="G5130"/>
      <c r="H5130"/>
      <c r="I5130"/>
      <c r="J5130"/>
      <c r="K5130"/>
      <c r="L5130"/>
      <c r="M5130"/>
      <c r="N5130"/>
      <c r="O5130"/>
      <c r="P5130"/>
      <c r="Q5130"/>
      <c r="R5130"/>
    </row>
    <row r="5131" spans="1:18" s="16" customFormat="1" x14ac:dyDescent="0.25">
      <c r="A5131"/>
      <c r="B5131" s="18"/>
      <c r="D5131"/>
      <c r="E5131"/>
      <c r="F5131"/>
      <c r="G5131"/>
      <c r="H5131"/>
      <c r="I5131"/>
      <c r="J5131"/>
      <c r="K5131"/>
      <c r="L5131"/>
      <c r="M5131"/>
      <c r="N5131"/>
      <c r="O5131"/>
      <c r="P5131"/>
      <c r="Q5131"/>
      <c r="R5131"/>
    </row>
    <row r="5132" spans="1:18" s="16" customFormat="1" x14ac:dyDescent="0.25">
      <c r="A5132"/>
      <c r="B5132" s="18"/>
      <c r="D5132"/>
      <c r="E5132"/>
      <c r="F5132"/>
      <c r="G5132"/>
      <c r="H5132"/>
      <c r="I5132"/>
      <c r="J5132"/>
      <c r="K5132"/>
      <c r="L5132"/>
      <c r="M5132"/>
      <c r="N5132"/>
      <c r="O5132"/>
      <c r="P5132"/>
      <c r="Q5132"/>
      <c r="R5132"/>
    </row>
    <row r="5133" spans="1:18" s="16" customFormat="1" x14ac:dyDescent="0.25">
      <c r="A5133"/>
      <c r="B5133" s="18"/>
      <c r="D5133"/>
      <c r="E5133"/>
      <c r="F5133"/>
      <c r="G5133"/>
      <c r="H5133"/>
      <c r="I5133"/>
      <c r="J5133"/>
      <c r="K5133"/>
      <c r="L5133"/>
      <c r="M5133"/>
      <c r="N5133"/>
      <c r="O5133"/>
      <c r="P5133"/>
      <c r="Q5133"/>
      <c r="R5133"/>
    </row>
    <row r="5134" spans="1:18" s="16" customFormat="1" x14ac:dyDescent="0.25">
      <c r="A5134"/>
      <c r="B5134" s="18"/>
      <c r="D5134"/>
      <c r="E5134"/>
      <c r="F5134"/>
      <c r="G5134"/>
      <c r="H5134"/>
      <c r="I5134"/>
      <c r="J5134"/>
      <c r="K5134"/>
      <c r="L5134"/>
      <c r="M5134"/>
      <c r="N5134"/>
      <c r="O5134"/>
      <c r="P5134"/>
      <c r="Q5134"/>
      <c r="R5134"/>
    </row>
    <row r="5135" spans="1:18" s="16" customFormat="1" x14ac:dyDescent="0.25">
      <c r="A5135"/>
      <c r="B5135" s="18"/>
      <c r="D5135"/>
      <c r="E5135"/>
      <c r="F5135"/>
      <c r="G5135"/>
      <c r="H5135"/>
      <c r="I5135"/>
      <c r="J5135"/>
      <c r="K5135"/>
      <c r="L5135"/>
      <c r="M5135"/>
      <c r="N5135"/>
      <c r="O5135"/>
      <c r="P5135"/>
      <c r="Q5135"/>
      <c r="R5135"/>
    </row>
    <row r="5136" spans="1:18" s="16" customFormat="1" x14ac:dyDescent="0.25">
      <c r="A5136"/>
      <c r="B5136" s="18"/>
      <c r="D5136"/>
      <c r="E5136"/>
      <c r="F5136"/>
      <c r="G5136"/>
      <c r="H5136"/>
      <c r="I5136"/>
      <c r="J5136"/>
      <c r="K5136"/>
      <c r="L5136"/>
      <c r="M5136"/>
      <c r="N5136"/>
      <c r="O5136"/>
      <c r="P5136"/>
      <c r="Q5136"/>
      <c r="R5136"/>
    </row>
    <row r="5137" spans="1:18" s="16" customFormat="1" x14ac:dyDescent="0.25">
      <c r="A5137"/>
      <c r="B5137" s="18"/>
      <c r="D5137"/>
      <c r="E5137"/>
      <c r="F5137"/>
      <c r="G5137"/>
      <c r="H5137"/>
      <c r="I5137"/>
      <c r="J5137"/>
      <c r="K5137"/>
      <c r="L5137"/>
      <c r="M5137"/>
      <c r="N5137"/>
      <c r="O5137"/>
      <c r="P5137"/>
      <c r="Q5137"/>
      <c r="R5137"/>
    </row>
    <row r="5138" spans="1:18" s="16" customFormat="1" x14ac:dyDescent="0.25">
      <c r="A5138"/>
      <c r="B5138" s="18"/>
      <c r="D5138"/>
      <c r="E5138"/>
      <c r="F5138"/>
      <c r="G5138"/>
      <c r="H5138"/>
      <c r="I5138"/>
      <c r="J5138"/>
      <c r="K5138"/>
      <c r="L5138"/>
      <c r="M5138"/>
      <c r="N5138"/>
      <c r="O5138"/>
      <c r="P5138"/>
      <c r="Q5138"/>
      <c r="R5138"/>
    </row>
    <row r="5139" spans="1:18" s="16" customFormat="1" x14ac:dyDescent="0.25">
      <c r="A5139"/>
      <c r="B5139" s="18"/>
      <c r="D5139"/>
      <c r="E5139"/>
      <c r="F5139"/>
      <c r="G5139"/>
      <c r="H5139"/>
      <c r="I5139"/>
      <c r="J5139"/>
      <c r="K5139"/>
      <c r="L5139"/>
      <c r="M5139"/>
      <c r="N5139"/>
      <c r="O5139"/>
      <c r="P5139"/>
      <c r="Q5139"/>
      <c r="R5139"/>
    </row>
    <row r="5140" spans="1:18" s="16" customFormat="1" x14ac:dyDescent="0.25">
      <c r="A5140"/>
      <c r="B5140" s="18"/>
      <c r="D5140"/>
      <c r="E5140"/>
      <c r="F5140"/>
      <c r="G5140"/>
      <c r="H5140"/>
      <c r="I5140"/>
      <c r="J5140"/>
      <c r="K5140"/>
      <c r="L5140"/>
      <c r="M5140"/>
      <c r="N5140"/>
      <c r="O5140"/>
      <c r="P5140"/>
      <c r="Q5140"/>
      <c r="R5140"/>
    </row>
    <row r="5141" spans="1:18" s="16" customFormat="1" x14ac:dyDescent="0.25">
      <c r="A5141"/>
      <c r="B5141" s="18"/>
      <c r="D5141"/>
      <c r="E5141"/>
      <c r="F5141"/>
      <c r="G5141"/>
      <c r="H5141"/>
      <c r="I5141"/>
      <c r="J5141"/>
      <c r="K5141"/>
      <c r="L5141"/>
      <c r="M5141"/>
      <c r="N5141"/>
      <c r="O5141"/>
      <c r="P5141"/>
      <c r="Q5141"/>
      <c r="R5141"/>
    </row>
    <row r="5142" spans="1:18" s="16" customFormat="1" x14ac:dyDescent="0.25">
      <c r="A5142"/>
      <c r="B5142" s="18"/>
      <c r="D5142"/>
      <c r="E5142"/>
      <c r="F5142"/>
      <c r="G5142"/>
      <c r="H5142"/>
      <c r="I5142"/>
      <c r="J5142"/>
      <c r="K5142"/>
      <c r="L5142"/>
      <c r="M5142"/>
      <c r="N5142"/>
      <c r="O5142"/>
      <c r="P5142"/>
      <c r="Q5142"/>
      <c r="R5142"/>
    </row>
    <row r="5143" spans="1:18" s="16" customFormat="1" x14ac:dyDescent="0.25">
      <c r="A5143"/>
      <c r="B5143" s="18"/>
      <c r="D5143"/>
      <c r="E5143"/>
      <c r="F5143"/>
      <c r="G5143"/>
      <c r="H5143"/>
      <c r="I5143"/>
      <c r="J5143"/>
      <c r="K5143"/>
      <c r="L5143"/>
      <c r="M5143"/>
      <c r="N5143"/>
      <c r="O5143"/>
      <c r="P5143"/>
      <c r="Q5143"/>
      <c r="R5143"/>
    </row>
    <row r="5144" spans="1:18" s="16" customFormat="1" x14ac:dyDescent="0.25">
      <c r="A5144"/>
      <c r="B5144" s="18"/>
      <c r="D5144"/>
      <c r="E5144"/>
      <c r="F5144"/>
      <c r="G5144"/>
      <c r="H5144"/>
      <c r="I5144"/>
      <c r="J5144"/>
      <c r="K5144"/>
      <c r="L5144"/>
      <c r="M5144"/>
      <c r="N5144"/>
      <c r="O5144"/>
      <c r="P5144"/>
      <c r="Q5144"/>
      <c r="R5144"/>
    </row>
    <row r="5145" spans="1:18" s="16" customFormat="1" x14ac:dyDescent="0.25">
      <c r="A5145"/>
      <c r="B5145" s="18"/>
      <c r="D5145"/>
      <c r="E5145"/>
      <c r="F5145"/>
      <c r="G5145"/>
      <c r="H5145"/>
      <c r="I5145"/>
      <c r="J5145"/>
      <c r="K5145"/>
      <c r="L5145"/>
      <c r="M5145"/>
      <c r="N5145"/>
      <c r="O5145"/>
      <c r="P5145"/>
      <c r="Q5145"/>
      <c r="R5145"/>
    </row>
    <row r="5146" spans="1:18" s="16" customFormat="1" x14ac:dyDescent="0.25">
      <c r="A5146"/>
      <c r="B5146" s="18"/>
      <c r="D5146"/>
      <c r="E5146"/>
      <c r="F5146"/>
      <c r="G5146"/>
      <c r="H5146"/>
      <c r="I5146"/>
      <c r="J5146"/>
      <c r="K5146"/>
      <c r="L5146"/>
      <c r="M5146"/>
      <c r="N5146"/>
      <c r="O5146"/>
      <c r="P5146"/>
      <c r="Q5146"/>
      <c r="R5146"/>
    </row>
    <row r="5147" spans="1:18" s="16" customFormat="1" x14ac:dyDescent="0.25">
      <c r="A5147"/>
      <c r="B5147" s="18"/>
      <c r="D5147"/>
      <c r="E5147"/>
      <c r="F5147"/>
      <c r="G5147"/>
      <c r="H5147"/>
      <c r="I5147"/>
      <c r="J5147"/>
      <c r="K5147"/>
      <c r="L5147"/>
      <c r="M5147"/>
      <c r="N5147"/>
      <c r="O5147"/>
      <c r="P5147"/>
      <c r="Q5147"/>
      <c r="R5147"/>
    </row>
    <row r="5148" spans="1:18" s="16" customFormat="1" x14ac:dyDescent="0.25">
      <c r="A5148"/>
      <c r="B5148" s="18"/>
      <c r="D5148"/>
      <c r="E5148"/>
      <c r="F5148"/>
      <c r="G5148"/>
      <c r="H5148"/>
      <c r="I5148"/>
      <c r="J5148"/>
      <c r="K5148"/>
      <c r="L5148"/>
      <c r="M5148"/>
      <c r="N5148"/>
      <c r="O5148"/>
      <c r="P5148"/>
      <c r="Q5148"/>
      <c r="R5148"/>
    </row>
    <row r="5149" spans="1:18" s="16" customFormat="1" x14ac:dyDescent="0.25">
      <c r="A5149"/>
      <c r="B5149" s="18"/>
      <c r="D5149"/>
      <c r="E5149"/>
      <c r="F5149"/>
      <c r="G5149"/>
      <c r="H5149"/>
      <c r="I5149"/>
      <c r="J5149"/>
      <c r="K5149"/>
      <c r="L5149"/>
      <c r="M5149"/>
      <c r="N5149"/>
      <c r="O5149"/>
      <c r="P5149"/>
      <c r="Q5149"/>
      <c r="R5149"/>
    </row>
    <row r="5150" spans="1:18" s="16" customFormat="1" x14ac:dyDescent="0.25">
      <c r="A5150"/>
      <c r="B5150" s="18"/>
      <c r="D5150"/>
      <c r="E5150"/>
      <c r="F5150"/>
      <c r="G5150"/>
      <c r="H5150"/>
      <c r="I5150"/>
      <c r="J5150"/>
      <c r="K5150"/>
      <c r="L5150"/>
      <c r="M5150"/>
      <c r="N5150"/>
      <c r="O5150"/>
      <c r="P5150"/>
      <c r="Q5150"/>
      <c r="R5150"/>
    </row>
    <row r="5151" spans="1:18" s="16" customFormat="1" x14ac:dyDescent="0.25">
      <c r="A5151"/>
      <c r="B5151" s="18"/>
      <c r="D5151"/>
      <c r="E5151"/>
      <c r="F5151"/>
      <c r="G5151"/>
      <c r="H5151"/>
      <c r="I5151"/>
      <c r="J5151"/>
      <c r="K5151"/>
      <c r="L5151"/>
      <c r="M5151"/>
      <c r="N5151"/>
      <c r="O5151"/>
      <c r="P5151"/>
      <c r="Q5151"/>
      <c r="R5151"/>
    </row>
    <row r="5152" spans="1:18" s="16" customFormat="1" x14ac:dyDescent="0.25">
      <c r="A5152"/>
      <c r="B5152" s="18"/>
      <c r="D5152"/>
      <c r="E5152"/>
      <c r="F5152"/>
      <c r="G5152"/>
      <c r="H5152"/>
      <c r="I5152"/>
      <c r="J5152"/>
      <c r="K5152"/>
      <c r="L5152"/>
      <c r="M5152"/>
      <c r="N5152"/>
      <c r="O5152"/>
      <c r="P5152"/>
      <c r="Q5152"/>
      <c r="R5152"/>
    </row>
    <row r="5153" spans="1:18" s="16" customFormat="1" x14ac:dyDescent="0.25">
      <c r="A5153"/>
      <c r="B5153" s="18"/>
      <c r="D5153"/>
      <c r="E5153"/>
      <c r="F5153"/>
      <c r="G5153"/>
      <c r="H5153"/>
      <c r="I5153"/>
      <c r="J5153"/>
      <c r="K5153"/>
      <c r="L5153"/>
      <c r="M5153"/>
      <c r="N5153"/>
      <c r="O5153"/>
      <c r="P5153"/>
      <c r="Q5153"/>
      <c r="R5153"/>
    </row>
    <row r="5154" spans="1:18" s="16" customFormat="1" x14ac:dyDescent="0.25">
      <c r="A5154"/>
      <c r="B5154" s="18"/>
      <c r="D5154"/>
      <c r="E5154"/>
      <c r="F5154"/>
      <c r="G5154"/>
      <c r="H5154"/>
      <c r="I5154"/>
      <c r="J5154"/>
      <c r="K5154"/>
      <c r="L5154"/>
      <c r="M5154"/>
      <c r="N5154"/>
      <c r="O5154"/>
      <c r="P5154"/>
      <c r="Q5154"/>
      <c r="R5154"/>
    </row>
    <row r="5155" spans="1:18" s="16" customFormat="1" x14ac:dyDescent="0.25">
      <c r="A5155"/>
      <c r="B5155" s="18"/>
      <c r="D5155"/>
      <c r="E5155"/>
      <c r="F5155"/>
      <c r="G5155"/>
      <c r="H5155"/>
      <c r="I5155"/>
      <c r="J5155"/>
      <c r="K5155"/>
      <c r="L5155"/>
      <c r="M5155"/>
      <c r="N5155"/>
      <c r="O5155"/>
      <c r="P5155"/>
      <c r="Q5155"/>
      <c r="R5155"/>
    </row>
    <row r="5156" spans="1:18" s="16" customFormat="1" x14ac:dyDescent="0.25">
      <c r="A5156"/>
      <c r="B5156" s="18"/>
      <c r="D5156"/>
      <c r="E5156"/>
      <c r="F5156"/>
      <c r="G5156"/>
      <c r="H5156"/>
      <c r="I5156"/>
      <c r="J5156"/>
      <c r="K5156"/>
      <c r="L5156"/>
      <c r="M5156"/>
      <c r="N5156"/>
      <c r="O5156"/>
      <c r="P5156"/>
      <c r="Q5156"/>
      <c r="R5156"/>
    </row>
    <row r="5157" spans="1:18" s="16" customFormat="1" x14ac:dyDescent="0.25">
      <c r="A5157"/>
      <c r="B5157" s="18"/>
      <c r="D5157"/>
      <c r="E5157"/>
      <c r="F5157"/>
      <c r="G5157"/>
      <c r="H5157"/>
      <c r="I5157"/>
      <c r="J5157"/>
      <c r="K5157"/>
      <c r="L5157"/>
      <c r="M5157"/>
      <c r="N5157"/>
      <c r="O5157"/>
      <c r="P5157"/>
      <c r="Q5157"/>
      <c r="R5157"/>
    </row>
    <row r="5158" spans="1:18" s="16" customFormat="1" x14ac:dyDescent="0.25">
      <c r="A5158"/>
      <c r="B5158" s="18"/>
      <c r="D5158"/>
      <c r="E5158"/>
      <c r="F5158"/>
      <c r="G5158"/>
      <c r="H5158"/>
      <c r="I5158"/>
      <c r="J5158"/>
      <c r="K5158"/>
      <c r="L5158"/>
      <c r="M5158"/>
      <c r="N5158"/>
      <c r="O5158"/>
      <c r="P5158"/>
      <c r="Q5158"/>
      <c r="R5158"/>
    </row>
    <row r="5159" spans="1:18" s="16" customFormat="1" x14ac:dyDescent="0.25">
      <c r="A5159"/>
      <c r="B5159" s="18"/>
      <c r="D5159"/>
      <c r="E5159"/>
      <c r="F5159"/>
      <c r="G5159"/>
      <c r="H5159"/>
      <c r="I5159"/>
      <c r="J5159"/>
      <c r="K5159"/>
      <c r="L5159"/>
      <c r="M5159"/>
      <c r="N5159"/>
      <c r="O5159"/>
      <c r="P5159"/>
      <c r="Q5159"/>
      <c r="R5159"/>
    </row>
    <row r="5160" spans="1:18" s="16" customFormat="1" x14ac:dyDescent="0.25">
      <c r="A5160"/>
      <c r="B5160" s="18"/>
      <c r="D5160"/>
      <c r="E5160"/>
      <c r="F5160"/>
      <c r="G5160"/>
      <c r="H5160"/>
      <c r="I5160"/>
      <c r="J5160"/>
      <c r="K5160"/>
      <c r="L5160"/>
      <c r="M5160"/>
      <c r="N5160"/>
      <c r="O5160"/>
      <c r="P5160"/>
      <c r="Q5160"/>
      <c r="R5160"/>
    </row>
    <row r="5161" spans="1:18" s="16" customFormat="1" x14ac:dyDescent="0.25">
      <c r="A5161"/>
      <c r="B5161" s="18"/>
      <c r="D5161"/>
      <c r="E5161"/>
      <c r="F5161"/>
      <c r="G5161"/>
      <c r="H5161"/>
      <c r="I5161"/>
      <c r="J5161"/>
      <c r="K5161"/>
      <c r="L5161"/>
      <c r="M5161"/>
      <c r="N5161"/>
      <c r="O5161"/>
      <c r="P5161"/>
      <c r="Q5161"/>
      <c r="R5161"/>
    </row>
    <row r="5162" spans="1:18" s="16" customFormat="1" x14ac:dyDescent="0.25">
      <c r="A5162"/>
      <c r="B5162" s="17"/>
      <c r="D5162"/>
      <c r="E5162"/>
      <c r="F5162"/>
      <c r="G5162"/>
      <c r="H5162"/>
      <c r="I5162"/>
      <c r="J5162"/>
      <c r="K5162"/>
      <c r="L5162"/>
      <c r="M5162"/>
      <c r="N5162"/>
      <c r="O5162"/>
      <c r="P5162"/>
      <c r="Q5162"/>
      <c r="R5162"/>
    </row>
    <row r="5163" spans="1:18" s="16" customFormat="1" x14ac:dyDescent="0.25">
      <c r="A5163"/>
      <c r="B5163" s="18"/>
      <c r="D5163"/>
      <c r="E5163"/>
      <c r="F5163"/>
      <c r="G5163"/>
      <c r="H5163"/>
      <c r="I5163"/>
      <c r="J5163"/>
      <c r="K5163"/>
      <c r="L5163"/>
      <c r="M5163"/>
      <c r="N5163"/>
      <c r="O5163"/>
      <c r="P5163"/>
      <c r="Q5163"/>
      <c r="R5163"/>
    </row>
    <row r="5164" spans="1:18" s="16" customFormat="1" x14ac:dyDescent="0.25">
      <c r="A5164"/>
      <c r="B5164" s="18"/>
      <c r="D5164"/>
      <c r="E5164"/>
      <c r="F5164"/>
      <c r="G5164"/>
      <c r="H5164"/>
      <c r="I5164"/>
      <c r="J5164"/>
      <c r="K5164"/>
      <c r="L5164"/>
      <c r="M5164"/>
      <c r="N5164"/>
      <c r="O5164"/>
      <c r="P5164"/>
      <c r="Q5164"/>
      <c r="R5164"/>
    </row>
    <row r="5165" spans="1:18" s="16" customFormat="1" x14ac:dyDescent="0.25">
      <c r="A5165"/>
      <c r="B5165" s="18"/>
      <c r="D5165"/>
      <c r="E5165"/>
      <c r="F5165"/>
      <c r="G5165"/>
      <c r="H5165"/>
      <c r="I5165"/>
      <c r="J5165"/>
      <c r="K5165"/>
      <c r="L5165"/>
      <c r="M5165"/>
      <c r="N5165"/>
      <c r="O5165"/>
      <c r="P5165"/>
      <c r="Q5165"/>
      <c r="R5165"/>
    </row>
    <row r="5166" spans="1:18" s="16" customFormat="1" x14ac:dyDescent="0.25">
      <c r="A5166"/>
      <c r="B5166" s="18"/>
      <c r="D5166"/>
      <c r="E5166"/>
      <c r="F5166"/>
      <c r="G5166"/>
      <c r="H5166"/>
      <c r="I5166"/>
      <c r="J5166"/>
      <c r="K5166"/>
      <c r="L5166"/>
      <c r="M5166"/>
      <c r="N5166"/>
      <c r="O5166"/>
      <c r="P5166"/>
      <c r="Q5166"/>
      <c r="R5166"/>
    </row>
    <row r="5167" spans="1:18" s="16" customFormat="1" x14ac:dyDescent="0.25">
      <c r="A5167"/>
      <c r="B5167" s="18"/>
      <c r="D5167"/>
      <c r="E5167"/>
      <c r="F5167"/>
      <c r="G5167"/>
      <c r="H5167"/>
      <c r="I5167"/>
      <c r="J5167"/>
      <c r="K5167"/>
      <c r="L5167"/>
      <c r="M5167"/>
      <c r="N5167"/>
      <c r="O5167"/>
      <c r="P5167"/>
      <c r="Q5167"/>
      <c r="R5167"/>
    </row>
    <row r="5168" spans="1:18" s="16" customFormat="1" x14ac:dyDescent="0.25">
      <c r="A5168"/>
      <c r="B5168" s="18"/>
      <c r="D5168"/>
      <c r="E5168"/>
      <c r="F5168"/>
      <c r="G5168"/>
      <c r="H5168"/>
      <c r="I5168"/>
      <c r="J5168"/>
      <c r="K5168"/>
      <c r="L5168"/>
      <c r="M5168"/>
      <c r="N5168"/>
      <c r="O5168"/>
      <c r="P5168"/>
      <c r="Q5168"/>
      <c r="R5168"/>
    </row>
    <row r="5169" spans="1:18" s="16" customFormat="1" x14ac:dyDescent="0.25">
      <c r="A5169"/>
      <c r="B5169" s="18"/>
      <c r="D5169"/>
      <c r="E5169"/>
      <c r="F5169"/>
      <c r="G5169"/>
      <c r="H5169"/>
      <c r="I5169"/>
      <c r="J5169"/>
      <c r="K5169"/>
      <c r="L5169"/>
      <c r="M5169"/>
      <c r="N5169"/>
      <c r="O5169"/>
      <c r="P5169"/>
      <c r="Q5169"/>
      <c r="R5169"/>
    </row>
    <row r="5170" spans="1:18" s="16" customFormat="1" x14ac:dyDescent="0.25">
      <c r="A5170"/>
      <c r="B5170" s="18"/>
      <c r="D5170"/>
      <c r="E5170"/>
      <c r="F5170"/>
      <c r="G5170"/>
      <c r="H5170"/>
      <c r="I5170"/>
      <c r="J5170"/>
      <c r="K5170"/>
      <c r="L5170"/>
      <c r="M5170"/>
      <c r="N5170"/>
      <c r="O5170"/>
      <c r="P5170"/>
      <c r="Q5170"/>
      <c r="R5170"/>
    </row>
    <row r="5171" spans="1:18" s="16" customFormat="1" x14ac:dyDescent="0.25">
      <c r="A5171"/>
      <c r="B5171" s="18"/>
      <c r="D5171"/>
      <c r="E5171"/>
      <c r="F5171"/>
      <c r="G5171"/>
      <c r="H5171"/>
      <c r="I5171"/>
      <c r="J5171"/>
      <c r="K5171"/>
      <c r="L5171"/>
      <c r="M5171"/>
      <c r="N5171"/>
      <c r="O5171"/>
      <c r="P5171"/>
      <c r="Q5171"/>
      <c r="R5171"/>
    </row>
    <row r="5172" spans="1:18" s="16" customFormat="1" x14ac:dyDescent="0.25">
      <c r="A5172"/>
      <c r="B5172" s="18"/>
      <c r="D5172"/>
      <c r="E5172"/>
      <c r="F5172"/>
      <c r="G5172"/>
      <c r="H5172"/>
      <c r="I5172"/>
      <c r="J5172"/>
      <c r="K5172"/>
      <c r="L5172"/>
      <c r="M5172"/>
      <c r="N5172"/>
      <c r="O5172"/>
      <c r="P5172"/>
      <c r="Q5172"/>
      <c r="R5172"/>
    </row>
    <row r="5173" spans="1:18" s="16" customFormat="1" x14ac:dyDescent="0.25">
      <c r="A5173"/>
      <c r="B5173" s="18"/>
      <c r="D5173"/>
      <c r="E5173"/>
      <c r="F5173"/>
      <c r="G5173"/>
      <c r="H5173"/>
      <c r="I5173"/>
      <c r="J5173"/>
      <c r="K5173"/>
      <c r="L5173"/>
      <c r="M5173"/>
      <c r="N5173"/>
      <c r="O5173"/>
      <c r="P5173"/>
      <c r="Q5173"/>
      <c r="R5173"/>
    </row>
    <row r="5174" spans="1:18" s="16" customFormat="1" x14ac:dyDescent="0.25">
      <c r="A5174"/>
      <c r="B5174" s="18"/>
      <c r="D5174"/>
      <c r="E5174"/>
      <c r="F5174"/>
      <c r="G5174"/>
      <c r="H5174"/>
      <c r="I5174"/>
      <c r="J5174"/>
      <c r="K5174"/>
      <c r="L5174"/>
      <c r="M5174"/>
      <c r="N5174"/>
      <c r="O5174"/>
      <c r="P5174"/>
      <c r="Q5174"/>
      <c r="R5174"/>
    </row>
    <row r="5175" spans="1:18" s="16" customFormat="1" x14ac:dyDescent="0.25">
      <c r="A5175"/>
      <c r="B5175" s="18"/>
      <c r="D5175"/>
      <c r="E5175"/>
      <c r="F5175"/>
      <c r="G5175"/>
      <c r="H5175"/>
      <c r="I5175"/>
      <c r="J5175"/>
      <c r="K5175"/>
      <c r="L5175"/>
      <c r="M5175"/>
      <c r="N5175"/>
      <c r="O5175"/>
      <c r="P5175"/>
      <c r="Q5175"/>
      <c r="R5175"/>
    </row>
    <row r="5176" spans="1:18" s="16" customFormat="1" x14ac:dyDescent="0.25">
      <c r="A5176"/>
      <c r="B5176" s="18"/>
      <c r="D5176"/>
      <c r="E5176"/>
      <c r="F5176"/>
      <c r="G5176"/>
      <c r="H5176"/>
      <c r="I5176"/>
      <c r="J5176"/>
      <c r="K5176"/>
      <c r="L5176"/>
      <c r="M5176"/>
      <c r="N5176"/>
      <c r="O5176"/>
      <c r="P5176"/>
      <c r="Q5176"/>
      <c r="R5176"/>
    </row>
    <row r="5177" spans="1:18" s="16" customFormat="1" x14ac:dyDescent="0.25">
      <c r="A5177"/>
      <c r="B5177" s="18"/>
      <c r="D5177"/>
      <c r="E5177"/>
      <c r="F5177"/>
      <c r="G5177"/>
      <c r="H5177"/>
      <c r="I5177"/>
      <c r="J5177"/>
      <c r="K5177"/>
      <c r="L5177"/>
      <c r="M5177"/>
      <c r="N5177"/>
      <c r="O5177"/>
      <c r="P5177"/>
      <c r="Q5177"/>
      <c r="R5177"/>
    </row>
    <row r="5178" spans="1:18" s="16" customFormat="1" x14ac:dyDescent="0.25">
      <c r="A5178"/>
      <c r="B5178" s="18"/>
      <c r="D5178"/>
      <c r="E5178"/>
      <c r="F5178"/>
      <c r="G5178"/>
      <c r="H5178"/>
      <c r="I5178"/>
      <c r="J5178"/>
      <c r="K5178"/>
      <c r="L5178"/>
      <c r="M5178"/>
      <c r="N5178"/>
      <c r="O5178"/>
      <c r="P5178"/>
      <c r="Q5178"/>
      <c r="R5178"/>
    </row>
    <row r="5179" spans="1:18" s="16" customFormat="1" x14ac:dyDescent="0.25">
      <c r="A5179"/>
      <c r="B5179" s="18"/>
      <c r="D5179"/>
      <c r="E5179"/>
      <c r="F5179"/>
      <c r="G5179"/>
      <c r="H5179"/>
      <c r="I5179"/>
      <c r="J5179"/>
      <c r="K5179"/>
      <c r="L5179"/>
      <c r="M5179"/>
      <c r="N5179"/>
      <c r="O5179"/>
      <c r="P5179"/>
      <c r="Q5179"/>
      <c r="R5179"/>
    </row>
    <row r="5180" spans="1:18" s="16" customFormat="1" x14ac:dyDescent="0.25">
      <c r="A5180"/>
      <c r="B5180" s="18"/>
      <c r="D5180"/>
      <c r="E5180"/>
      <c r="F5180"/>
      <c r="G5180"/>
      <c r="H5180"/>
      <c r="I5180"/>
      <c r="J5180"/>
      <c r="K5180"/>
      <c r="L5180"/>
      <c r="M5180"/>
      <c r="N5180"/>
      <c r="O5180"/>
      <c r="P5180"/>
      <c r="Q5180"/>
      <c r="R5180"/>
    </row>
    <row r="5181" spans="1:18" s="16" customFormat="1" x14ac:dyDescent="0.25">
      <c r="A5181"/>
      <c r="B5181" s="18"/>
      <c r="D5181"/>
      <c r="E5181"/>
      <c r="F5181"/>
      <c r="G5181"/>
      <c r="H5181"/>
      <c r="I5181"/>
      <c r="J5181"/>
      <c r="K5181"/>
      <c r="L5181"/>
      <c r="M5181"/>
      <c r="N5181"/>
      <c r="O5181"/>
      <c r="P5181"/>
      <c r="Q5181"/>
      <c r="R5181"/>
    </row>
    <row r="5182" spans="1:18" s="16" customFormat="1" x14ac:dyDescent="0.25">
      <c r="A5182"/>
      <c r="B5182" s="18"/>
      <c r="D5182"/>
      <c r="E5182"/>
      <c r="F5182"/>
      <c r="G5182"/>
      <c r="H5182"/>
      <c r="I5182"/>
      <c r="J5182"/>
      <c r="K5182"/>
      <c r="L5182"/>
      <c r="M5182"/>
      <c r="N5182"/>
      <c r="O5182"/>
      <c r="P5182"/>
      <c r="Q5182"/>
      <c r="R5182"/>
    </row>
    <row r="5183" spans="1:18" s="16" customFormat="1" x14ac:dyDescent="0.25">
      <c r="A5183"/>
      <c r="B5183" s="18"/>
      <c r="D5183"/>
      <c r="E5183"/>
      <c r="F5183"/>
      <c r="G5183"/>
      <c r="H5183"/>
      <c r="I5183"/>
      <c r="J5183"/>
      <c r="K5183"/>
      <c r="L5183"/>
      <c r="M5183"/>
      <c r="N5183"/>
      <c r="O5183"/>
      <c r="P5183"/>
      <c r="Q5183"/>
      <c r="R5183"/>
    </row>
    <row r="5184" spans="1:18" s="16" customFormat="1" x14ac:dyDescent="0.25">
      <c r="A5184"/>
      <c r="B5184" s="18"/>
      <c r="D5184"/>
      <c r="E5184"/>
      <c r="F5184"/>
      <c r="G5184"/>
      <c r="H5184"/>
      <c r="I5184"/>
      <c r="J5184"/>
      <c r="K5184"/>
      <c r="L5184"/>
      <c r="M5184"/>
      <c r="N5184"/>
      <c r="O5184"/>
      <c r="P5184"/>
      <c r="Q5184"/>
      <c r="R5184"/>
    </row>
    <row r="5185" spans="1:18" s="16" customFormat="1" x14ac:dyDescent="0.25">
      <c r="A5185"/>
      <c r="B5185" s="18"/>
      <c r="D5185"/>
      <c r="E5185"/>
      <c r="F5185"/>
      <c r="G5185"/>
      <c r="H5185"/>
      <c r="I5185"/>
      <c r="J5185"/>
      <c r="K5185"/>
      <c r="L5185"/>
      <c r="M5185"/>
      <c r="N5185"/>
      <c r="O5185"/>
      <c r="P5185"/>
      <c r="Q5185"/>
      <c r="R5185"/>
    </row>
    <row r="5186" spans="1:18" s="16" customFormat="1" x14ac:dyDescent="0.25">
      <c r="A5186"/>
      <c r="B5186" s="18"/>
      <c r="D5186"/>
      <c r="E5186"/>
      <c r="F5186"/>
      <c r="G5186"/>
      <c r="H5186"/>
      <c r="I5186"/>
      <c r="J5186"/>
      <c r="K5186"/>
      <c r="L5186"/>
      <c r="M5186"/>
      <c r="N5186"/>
      <c r="O5186"/>
      <c r="P5186"/>
      <c r="Q5186"/>
      <c r="R5186"/>
    </row>
    <row r="5187" spans="1:18" s="16" customFormat="1" x14ac:dyDescent="0.25">
      <c r="A5187"/>
      <c r="B5187" s="18"/>
      <c r="D5187"/>
      <c r="E5187"/>
      <c r="F5187"/>
      <c r="G5187"/>
      <c r="H5187"/>
      <c r="I5187"/>
      <c r="J5187"/>
      <c r="K5187"/>
      <c r="L5187"/>
      <c r="M5187"/>
      <c r="N5187"/>
      <c r="O5187"/>
      <c r="P5187"/>
      <c r="Q5187"/>
      <c r="R5187"/>
    </row>
    <row r="5188" spans="1:18" s="16" customFormat="1" x14ac:dyDescent="0.25">
      <c r="A5188"/>
      <c r="B5188" s="18"/>
      <c r="D5188"/>
      <c r="E5188"/>
      <c r="F5188"/>
      <c r="G5188"/>
      <c r="H5188"/>
      <c r="I5188"/>
      <c r="J5188"/>
      <c r="K5188"/>
      <c r="L5188"/>
      <c r="M5188"/>
      <c r="N5188"/>
      <c r="O5188"/>
      <c r="P5188"/>
      <c r="Q5188"/>
      <c r="R5188"/>
    </row>
    <row r="5189" spans="1:18" s="16" customFormat="1" x14ac:dyDescent="0.25">
      <c r="A5189"/>
      <c r="B5189" s="18"/>
      <c r="D5189"/>
      <c r="E5189"/>
      <c r="F5189"/>
      <c r="G5189"/>
      <c r="H5189"/>
      <c r="I5189"/>
      <c r="J5189"/>
      <c r="K5189"/>
      <c r="L5189"/>
      <c r="M5189"/>
      <c r="N5189"/>
      <c r="O5189"/>
      <c r="P5189"/>
      <c r="Q5189"/>
      <c r="R5189"/>
    </row>
    <row r="5190" spans="1:18" s="16" customFormat="1" x14ac:dyDescent="0.25">
      <c r="A5190"/>
      <c r="B5190" s="18"/>
      <c r="D5190"/>
      <c r="E5190"/>
      <c r="F5190"/>
      <c r="G5190"/>
      <c r="H5190"/>
      <c r="I5190"/>
      <c r="J5190"/>
      <c r="K5190"/>
      <c r="L5190"/>
      <c r="M5190"/>
      <c r="N5190"/>
      <c r="O5190"/>
      <c r="P5190"/>
      <c r="Q5190"/>
      <c r="R5190"/>
    </row>
    <row r="5191" spans="1:18" s="16" customFormat="1" x14ac:dyDescent="0.25">
      <c r="A5191"/>
      <c r="B5191" s="18"/>
      <c r="D5191"/>
      <c r="E5191"/>
      <c r="F5191"/>
      <c r="G5191"/>
      <c r="H5191"/>
      <c r="I5191"/>
      <c r="J5191"/>
      <c r="K5191"/>
      <c r="L5191"/>
      <c r="M5191"/>
      <c r="N5191"/>
      <c r="O5191"/>
      <c r="P5191"/>
      <c r="Q5191"/>
      <c r="R5191"/>
    </row>
    <row r="5192" spans="1:18" s="16" customFormat="1" x14ac:dyDescent="0.25">
      <c r="A5192"/>
      <c r="B5192" s="18"/>
      <c r="D5192"/>
      <c r="E5192"/>
      <c r="F5192"/>
      <c r="G5192"/>
      <c r="H5192"/>
      <c r="I5192"/>
      <c r="J5192"/>
      <c r="K5192"/>
      <c r="L5192"/>
      <c r="M5192"/>
      <c r="N5192"/>
      <c r="O5192"/>
      <c r="P5192"/>
      <c r="Q5192"/>
      <c r="R5192"/>
    </row>
    <row r="5193" spans="1:18" s="16" customFormat="1" x14ac:dyDescent="0.25">
      <c r="A5193"/>
      <c r="B5193" s="18"/>
      <c r="D5193"/>
      <c r="E5193"/>
      <c r="F5193"/>
      <c r="G5193"/>
      <c r="H5193"/>
      <c r="I5193"/>
      <c r="J5193"/>
      <c r="K5193"/>
      <c r="L5193"/>
      <c r="M5193"/>
      <c r="N5193"/>
      <c r="O5193"/>
      <c r="P5193"/>
      <c r="Q5193"/>
      <c r="R5193"/>
    </row>
    <row r="5194" spans="1:18" s="16" customFormat="1" x14ac:dyDescent="0.25">
      <c r="A5194"/>
      <c r="B5194" s="18"/>
      <c r="D5194"/>
      <c r="E5194"/>
      <c r="F5194"/>
      <c r="G5194"/>
      <c r="H5194"/>
      <c r="I5194"/>
      <c r="J5194"/>
      <c r="K5194"/>
      <c r="L5194"/>
      <c r="M5194"/>
      <c r="N5194"/>
      <c r="O5194"/>
      <c r="P5194"/>
      <c r="Q5194"/>
      <c r="R5194"/>
    </row>
    <row r="5195" spans="1:18" s="16" customFormat="1" x14ac:dyDescent="0.25">
      <c r="A5195"/>
      <c r="B5195" s="18"/>
      <c r="D5195"/>
      <c r="E5195"/>
      <c r="F5195"/>
      <c r="G5195"/>
      <c r="H5195"/>
      <c r="I5195"/>
      <c r="J5195"/>
      <c r="K5195"/>
      <c r="L5195"/>
      <c r="M5195"/>
      <c r="N5195"/>
      <c r="O5195"/>
      <c r="P5195"/>
      <c r="Q5195"/>
      <c r="R5195"/>
    </row>
    <row r="5196" spans="1:18" s="16" customFormat="1" x14ac:dyDescent="0.25">
      <c r="A5196"/>
      <c r="B5196" s="18"/>
      <c r="D5196"/>
      <c r="E5196"/>
      <c r="F5196"/>
      <c r="G5196"/>
      <c r="H5196"/>
      <c r="I5196"/>
      <c r="J5196"/>
      <c r="K5196"/>
      <c r="L5196"/>
      <c r="M5196"/>
      <c r="N5196"/>
      <c r="O5196"/>
      <c r="P5196"/>
      <c r="Q5196"/>
      <c r="R5196"/>
    </row>
    <row r="5197" spans="1:18" s="16" customFormat="1" x14ac:dyDescent="0.25">
      <c r="A5197"/>
      <c r="B5197" s="18"/>
      <c r="D5197"/>
      <c r="E5197"/>
      <c r="F5197"/>
      <c r="G5197"/>
      <c r="H5197"/>
      <c r="I5197"/>
      <c r="J5197"/>
      <c r="K5197"/>
      <c r="L5197"/>
      <c r="M5197"/>
      <c r="N5197"/>
      <c r="O5197"/>
      <c r="P5197"/>
      <c r="Q5197"/>
      <c r="R5197"/>
    </row>
    <row r="5198" spans="1:18" s="16" customFormat="1" x14ac:dyDescent="0.25">
      <c r="A5198"/>
      <c r="B5198" s="18"/>
      <c r="D5198"/>
      <c r="E5198"/>
      <c r="F5198"/>
      <c r="G5198"/>
      <c r="H5198"/>
      <c r="I5198"/>
      <c r="J5198"/>
      <c r="K5198"/>
      <c r="L5198"/>
      <c r="M5198"/>
      <c r="N5198"/>
      <c r="O5198"/>
      <c r="P5198"/>
      <c r="Q5198"/>
      <c r="R5198"/>
    </row>
    <row r="5199" spans="1:18" s="16" customFormat="1" x14ac:dyDescent="0.25">
      <c r="A5199"/>
      <c r="B5199" s="18"/>
      <c r="D5199"/>
      <c r="E5199"/>
      <c r="F5199"/>
      <c r="G5199"/>
      <c r="H5199"/>
      <c r="I5199"/>
      <c r="J5199"/>
      <c r="K5199"/>
      <c r="L5199"/>
      <c r="M5199"/>
      <c r="N5199"/>
      <c r="O5199"/>
      <c r="P5199"/>
      <c r="Q5199"/>
      <c r="R5199"/>
    </row>
    <row r="5200" spans="1:18" s="16" customFormat="1" x14ac:dyDescent="0.25">
      <c r="A5200"/>
      <c r="B5200" s="18"/>
      <c r="D5200"/>
      <c r="E5200"/>
      <c r="F5200"/>
      <c r="G5200"/>
      <c r="H5200"/>
      <c r="I5200"/>
      <c r="J5200"/>
      <c r="K5200"/>
      <c r="L5200"/>
      <c r="M5200"/>
      <c r="N5200"/>
      <c r="O5200"/>
      <c r="P5200"/>
      <c r="Q5200"/>
      <c r="R5200"/>
    </row>
    <row r="5201" spans="1:18" s="16" customFormat="1" x14ac:dyDescent="0.25">
      <c r="A5201"/>
      <c r="B5201" s="18"/>
      <c r="D5201"/>
      <c r="E5201"/>
      <c r="F5201"/>
      <c r="G5201"/>
      <c r="H5201"/>
      <c r="I5201"/>
      <c r="J5201"/>
      <c r="K5201"/>
      <c r="L5201"/>
      <c r="M5201"/>
      <c r="N5201"/>
      <c r="O5201"/>
      <c r="P5201"/>
      <c r="Q5201"/>
      <c r="R5201"/>
    </row>
    <row r="5202" spans="1:18" s="16" customFormat="1" x14ac:dyDescent="0.25">
      <c r="A5202"/>
      <c r="B5202" s="18"/>
      <c r="D5202"/>
      <c r="E5202"/>
      <c r="F5202"/>
      <c r="G5202"/>
      <c r="H5202"/>
      <c r="I5202"/>
      <c r="J5202"/>
      <c r="K5202"/>
      <c r="L5202"/>
      <c r="M5202"/>
      <c r="N5202"/>
      <c r="O5202"/>
      <c r="P5202"/>
      <c r="Q5202"/>
      <c r="R5202"/>
    </row>
    <row r="5203" spans="1:18" s="16" customFormat="1" x14ac:dyDescent="0.25">
      <c r="A5203"/>
      <c r="B5203" s="18"/>
      <c r="D5203"/>
      <c r="E5203"/>
      <c r="F5203"/>
      <c r="G5203"/>
      <c r="H5203"/>
      <c r="I5203"/>
      <c r="J5203"/>
      <c r="K5203"/>
      <c r="L5203"/>
      <c r="M5203"/>
      <c r="N5203"/>
      <c r="O5203"/>
      <c r="P5203"/>
      <c r="Q5203"/>
      <c r="R5203"/>
    </row>
    <row r="5204" spans="1:18" s="16" customFormat="1" x14ac:dyDescent="0.25">
      <c r="A5204"/>
      <c r="B5204" s="18"/>
      <c r="D5204"/>
      <c r="E5204"/>
      <c r="F5204"/>
      <c r="G5204"/>
      <c r="H5204"/>
      <c r="I5204"/>
      <c r="J5204"/>
      <c r="K5204"/>
      <c r="L5204"/>
      <c r="M5204"/>
      <c r="N5204"/>
      <c r="O5204"/>
      <c r="P5204"/>
      <c r="Q5204"/>
      <c r="R5204"/>
    </row>
    <row r="5205" spans="1:18" s="16" customFormat="1" x14ac:dyDescent="0.25">
      <c r="A5205"/>
      <c r="B5205" s="18"/>
      <c r="D5205"/>
      <c r="E5205"/>
      <c r="F5205"/>
      <c r="G5205"/>
      <c r="H5205"/>
      <c r="I5205"/>
      <c r="J5205"/>
      <c r="K5205"/>
      <c r="L5205"/>
      <c r="M5205"/>
      <c r="N5205"/>
      <c r="O5205"/>
      <c r="P5205"/>
      <c r="Q5205"/>
      <c r="R5205"/>
    </row>
    <row r="5206" spans="1:18" s="16" customFormat="1" x14ac:dyDescent="0.25">
      <c r="A5206"/>
      <c r="B5206" s="18"/>
      <c r="D5206"/>
      <c r="E5206"/>
      <c r="F5206"/>
      <c r="G5206"/>
      <c r="H5206"/>
      <c r="I5206"/>
      <c r="J5206"/>
      <c r="K5206"/>
      <c r="L5206"/>
      <c r="M5206"/>
      <c r="N5206"/>
      <c r="O5206"/>
      <c r="P5206"/>
      <c r="Q5206"/>
      <c r="R5206"/>
    </row>
    <row r="5207" spans="1:18" s="16" customFormat="1" x14ac:dyDescent="0.25">
      <c r="A5207"/>
      <c r="B5207" s="18"/>
      <c r="D5207"/>
      <c r="E5207"/>
      <c r="F5207"/>
      <c r="G5207"/>
      <c r="H5207"/>
      <c r="I5207"/>
      <c r="J5207"/>
      <c r="K5207"/>
      <c r="L5207"/>
      <c r="M5207"/>
      <c r="N5207"/>
      <c r="O5207"/>
      <c r="P5207"/>
      <c r="Q5207"/>
      <c r="R5207"/>
    </row>
    <row r="5208" spans="1:18" s="16" customFormat="1" x14ac:dyDescent="0.25">
      <c r="A5208"/>
      <c r="B5208" s="18"/>
      <c r="D5208"/>
      <c r="E5208"/>
      <c r="F5208"/>
      <c r="G5208"/>
      <c r="H5208"/>
      <c r="I5208"/>
      <c r="J5208"/>
      <c r="K5208"/>
      <c r="L5208"/>
      <c r="M5208"/>
      <c r="N5208"/>
      <c r="O5208"/>
      <c r="P5208"/>
      <c r="Q5208"/>
      <c r="R5208"/>
    </row>
    <row r="5209" spans="1:18" s="16" customFormat="1" x14ac:dyDescent="0.25">
      <c r="A5209"/>
      <c r="B5209" s="18"/>
      <c r="D5209"/>
      <c r="E5209"/>
      <c r="F5209"/>
      <c r="G5209"/>
      <c r="H5209"/>
      <c r="I5209"/>
      <c r="J5209"/>
      <c r="K5209"/>
      <c r="L5209"/>
      <c r="M5209"/>
      <c r="N5209"/>
      <c r="O5209"/>
      <c r="P5209"/>
      <c r="Q5209"/>
      <c r="R5209"/>
    </row>
    <row r="5210" spans="1:18" s="16" customFormat="1" x14ac:dyDescent="0.25">
      <c r="A5210"/>
      <c r="B5210" s="18"/>
      <c r="D5210"/>
      <c r="E5210"/>
      <c r="F5210"/>
      <c r="G5210"/>
      <c r="H5210"/>
      <c r="I5210"/>
      <c r="J5210"/>
      <c r="K5210"/>
      <c r="L5210"/>
      <c r="M5210"/>
      <c r="N5210"/>
      <c r="O5210"/>
      <c r="P5210"/>
      <c r="Q5210"/>
      <c r="R5210"/>
    </row>
    <row r="5211" spans="1:18" s="16" customFormat="1" x14ac:dyDescent="0.25">
      <c r="A5211"/>
      <c r="B5211" s="18"/>
      <c r="D5211"/>
      <c r="E5211"/>
      <c r="F5211"/>
      <c r="G5211"/>
      <c r="H5211"/>
      <c r="I5211"/>
      <c r="J5211"/>
      <c r="K5211"/>
      <c r="L5211"/>
      <c r="M5211"/>
      <c r="N5211"/>
      <c r="O5211"/>
      <c r="P5211"/>
      <c r="Q5211"/>
      <c r="R5211"/>
    </row>
    <row r="5212" spans="1:18" s="16" customFormat="1" x14ac:dyDescent="0.25">
      <c r="A5212"/>
      <c r="B5212" s="17"/>
      <c r="D5212"/>
      <c r="E5212"/>
      <c r="F5212"/>
      <c r="G5212"/>
      <c r="H5212"/>
      <c r="I5212"/>
      <c r="J5212"/>
      <c r="K5212"/>
      <c r="L5212"/>
      <c r="M5212"/>
      <c r="N5212"/>
      <c r="O5212"/>
      <c r="P5212"/>
      <c r="Q5212"/>
      <c r="R5212"/>
    </row>
    <row r="5213" spans="1:18" s="16" customFormat="1" x14ac:dyDescent="0.25">
      <c r="A5213"/>
      <c r="B5213" s="18"/>
      <c r="D5213"/>
      <c r="E5213"/>
      <c r="F5213"/>
      <c r="G5213"/>
      <c r="H5213"/>
      <c r="I5213"/>
      <c r="J5213"/>
      <c r="K5213"/>
      <c r="L5213"/>
      <c r="M5213"/>
      <c r="N5213"/>
      <c r="O5213"/>
      <c r="P5213"/>
      <c r="Q5213"/>
      <c r="R5213"/>
    </row>
    <row r="5214" spans="1:18" s="16" customFormat="1" x14ac:dyDescent="0.25">
      <c r="A5214"/>
      <c r="B5214" s="18"/>
      <c r="D5214"/>
      <c r="E5214"/>
      <c r="F5214"/>
      <c r="G5214"/>
      <c r="H5214"/>
      <c r="I5214"/>
      <c r="J5214"/>
      <c r="K5214"/>
      <c r="L5214"/>
      <c r="M5214"/>
      <c r="N5214"/>
      <c r="O5214"/>
      <c r="P5214"/>
      <c r="Q5214"/>
      <c r="R5214"/>
    </row>
    <row r="5215" spans="1:18" s="16" customFormat="1" x14ac:dyDescent="0.25">
      <c r="A5215"/>
      <c r="B5215" s="18"/>
      <c r="D5215"/>
      <c r="E5215"/>
      <c r="F5215"/>
      <c r="G5215"/>
      <c r="H5215"/>
      <c r="I5215"/>
      <c r="J5215"/>
      <c r="K5215"/>
      <c r="L5215"/>
      <c r="M5215"/>
      <c r="N5215"/>
      <c r="O5215"/>
      <c r="P5215"/>
      <c r="Q5215"/>
      <c r="R5215"/>
    </row>
    <row r="5216" spans="1:18" s="16" customFormat="1" x14ac:dyDescent="0.25">
      <c r="A5216"/>
      <c r="B5216" s="18"/>
      <c r="D5216"/>
      <c r="E5216"/>
      <c r="F5216"/>
      <c r="G5216"/>
      <c r="H5216"/>
      <c r="I5216"/>
      <c r="J5216"/>
      <c r="K5216"/>
      <c r="L5216"/>
      <c r="M5216"/>
      <c r="N5216"/>
      <c r="O5216"/>
      <c r="P5216"/>
      <c r="Q5216"/>
      <c r="R5216"/>
    </row>
    <row r="5217" spans="1:18" s="16" customFormat="1" x14ac:dyDescent="0.25">
      <c r="A5217"/>
      <c r="B5217" s="18"/>
      <c r="D5217"/>
      <c r="E5217"/>
      <c r="F5217"/>
      <c r="G5217"/>
      <c r="H5217"/>
      <c r="I5217"/>
      <c r="J5217"/>
      <c r="K5217"/>
      <c r="L5217"/>
      <c r="M5217"/>
      <c r="N5217"/>
      <c r="O5217"/>
      <c r="P5217"/>
      <c r="Q5217"/>
      <c r="R5217"/>
    </row>
    <row r="5218" spans="1:18" s="16" customFormat="1" x14ac:dyDescent="0.25">
      <c r="A5218"/>
      <c r="B5218" s="18"/>
      <c r="D5218"/>
      <c r="E5218"/>
      <c r="F5218"/>
      <c r="G5218"/>
      <c r="H5218"/>
      <c r="I5218"/>
      <c r="J5218"/>
      <c r="K5218"/>
      <c r="L5218"/>
      <c r="M5218"/>
      <c r="N5218"/>
      <c r="O5218"/>
      <c r="P5218"/>
      <c r="Q5218"/>
      <c r="R5218"/>
    </row>
    <row r="5219" spans="1:18" s="16" customFormat="1" x14ac:dyDescent="0.25">
      <c r="A5219"/>
      <c r="B5219" s="18"/>
      <c r="D5219"/>
      <c r="E5219"/>
      <c r="F5219"/>
      <c r="G5219"/>
      <c r="H5219"/>
      <c r="I5219"/>
      <c r="J5219"/>
      <c r="K5219"/>
      <c r="L5219"/>
      <c r="M5219"/>
      <c r="N5219"/>
      <c r="O5219"/>
      <c r="P5219"/>
      <c r="Q5219"/>
      <c r="R5219"/>
    </row>
    <row r="5220" spans="1:18" s="16" customFormat="1" x14ac:dyDescent="0.25">
      <c r="A5220"/>
      <c r="B5220" s="18"/>
      <c r="D5220"/>
      <c r="E5220"/>
      <c r="F5220"/>
      <c r="G5220"/>
      <c r="H5220"/>
      <c r="I5220"/>
      <c r="J5220"/>
      <c r="K5220"/>
      <c r="L5220"/>
      <c r="M5220"/>
      <c r="N5220"/>
      <c r="O5220"/>
      <c r="P5220"/>
      <c r="Q5220"/>
      <c r="R5220"/>
    </row>
    <row r="5221" spans="1:18" s="16" customFormat="1" x14ac:dyDescent="0.25">
      <c r="A5221"/>
      <c r="B5221" s="18"/>
      <c r="D5221"/>
      <c r="E5221"/>
      <c r="F5221"/>
      <c r="G5221"/>
      <c r="H5221"/>
      <c r="I5221"/>
      <c r="J5221"/>
      <c r="K5221"/>
      <c r="L5221"/>
      <c r="M5221"/>
      <c r="N5221"/>
      <c r="O5221"/>
      <c r="P5221"/>
      <c r="Q5221"/>
      <c r="R5221"/>
    </row>
    <row r="5222" spans="1:18" s="16" customFormat="1" x14ac:dyDescent="0.25">
      <c r="A5222"/>
      <c r="B5222" s="18"/>
      <c r="D5222"/>
      <c r="E5222"/>
      <c r="F5222"/>
      <c r="G5222"/>
      <c r="H5222"/>
      <c r="I5222"/>
      <c r="J5222"/>
      <c r="K5222"/>
      <c r="L5222"/>
      <c r="M5222"/>
      <c r="N5222"/>
      <c r="O5222"/>
      <c r="P5222"/>
      <c r="Q5222"/>
      <c r="R5222"/>
    </row>
    <row r="5223" spans="1:18" s="16" customFormat="1" x14ac:dyDescent="0.25">
      <c r="A5223"/>
      <c r="B5223" s="18"/>
      <c r="D5223"/>
      <c r="E5223"/>
      <c r="F5223"/>
      <c r="G5223"/>
      <c r="H5223"/>
      <c r="I5223"/>
      <c r="J5223"/>
      <c r="K5223"/>
      <c r="L5223"/>
      <c r="M5223"/>
      <c r="N5223"/>
      <c r="O5223"/>
      <c r="P5223"/>
      <c r="Q5223"/>
      <c r="R5223"/>
    </row>
    <row r="5224" spans="1:18" s="16" customFormat="1" x14ac:dyDescent="0.25">
      <c r="A5224"/>
      <c r="B5224" s="18"/>
      <c r="D5224"/>
      <c r="E5224"/>
      <c r="F5224"/>
      <c r="G5224"/>
      <c r="H5224"/>
      <c r="I5224"/>
      <c r="J5224"/>
      <c r="K5224"/>
      <c r="L5224"/>
      <c r="M5224"/>
      <c r="N5224"/>
      <c r="O5224"/>
      <c r="P5224"/>
      <c r="Q5224"/>
      <c r="R5224"/>
    </row>
    <row r="5225" spans="1:18" s="16" customFormat="1" x14ac:dyDescent="0.25">
      <c r="A5225"/>
      <c r="B5225" s="18"/>
      <c r="D5225"/>
      <c r="E5225"/>
      <c r="F5225"/>
      <c r="G5225"/>
      <c r="H5225"/>
      <c r="I5225"/>
      <c r="J5225"/>
      <c r="K5225"/>
      <c r="L5225"/>
      <c r="M5225"/>
      <c r="N5225"/>
      <c r="O5225"/>
      <c r="P5225"/>
      <c r="Q5225"/>
      <c r="R5225"/>
    </row>
    <row r="5226" spans="1:18" s="16" customFormat="1" x14ac:dyDescent="0.25">
      <c r="A5226"/>
      <c r="B5226" s="18"/>
      <c r="D5226"/>
      <c r="E5226"/>
      <c r="F5226"/>
      <c r="G5226"/>
      <c r="H5226"/>
      <c r="I5226"/>
      <c r="J5226"/>
      <c r="K5226"/>
      <c r="L5226"/>
      <c r="M5226"/>
      <c r="N5226"/>
      <c r="O5226"/>
      <c r="P5226"/>
      <c r="Q5226"/>
      <c r="R5226"/>
    </row>
    <row r="5227" spans="1:18" s="16" customFormat="1" x14ac:dyDescent="0.25">
      <c r="A5227"/>
      <c r="B5227" s="18"/>
      <c r="D5227"/>
      <c r="E5227"/>
      <c r="F5227"/>
      <c r="G5227"/>
      <c r="H5227"/>
      <c r="I5227"/>
      <c r="J5227"/>
      <c r="K5227"/>
      <c r="L5227"/>
      <c r="M5227"/>
      <c r="N5227"/>
      <c r="O5227"/>
      <c r="P5227"/>
      <c r="Q5227"/>
      <c r="R5227"/>
    </row>
    <row r="5228" spans="1:18" s="16" customFormat="1" x14ac:dyDescent="0.25">
      <c r="A5228"/>
      <c r="B5228" s="18"/>
      <c r="D5228"/>
      <c r="E5228"/>
      <c r="F5228"/>
      <c r="G5228"/>
      <c r="H5228"/>
      <c r="I5228"/>
      <c r="J5228"/>
      <c r="K5228"/>
      <c r="L5228"/>
      <c r="M5228"/>
      <c r="N5228"/>
      <c r="O5228"/>
      <c r="P5228"/>
      <c r="Q5228"/>
      <c r="R5228"/>
    </row>
    <row r="5229" spans="1:18" s="16" customFormat="1" x14ac:dyDescent="0.25">
      <c r="A5229"/>
      <c r="B5229" s="18"/>
      <c r="D5229"/>
      <c r="E5229"/>
      <c r="F5229"/>
      <c r="G5229"/>
      <c r="H5229"/>
      <c r="I5229"/>
      <c r="J5229"/>
      <c r="K5229"/>
      <c r="L5229"/>
      <c r="M5229"/>
      <c r="N5229"/>
      <c r="O5229"/>
      <c r="P5229"/>
      <c r="Q5229"/>
      <c r="R5229"/>
    </row>
    <row r="5230" spans="1:18" s="16" customFormat="1" x14ac:dyDescent="0.25">
      <c r="A5230"/>
      <c r="B5230" s="18"/>
      <c r="D5230"/>
      <c r="E5230"/>
      <c r="F5230"/>
      <c r="G5230"/>
      <c r="H5230"/>
      <c r="I5230"/>
      <c r="J5230"/>
      <c r="K5230"/>
      <c r="L5230"/>
      <c r="M5230"/>
      <c r="N5230"/>
      <c r="O5230"/>
      <c r="P5230"/>
      <c r="Q5230"/>
      <c r="R5230"/>
    </row>
    <row r="5231" spans="1:18" s="16" customFormat="1" x14ac:dyDescent="0.25">
      <c r="A5231"/>
      <c r="B5231" s="18"/>
      <c r="D5231"/>
      <c r="E5231"/>
      <c r="F5231"/>
      <c r="G5231"/>
      <c r="H5231"/>
      <c r="I5231"/>
      <c r="J5231"/>
      <c r="K5231"/>
      <c r="L5231"/>
      <c r="M5231"/>
      <c r="N5231"/>
      <c r="O5231"/>
      <c r="P5231"/>
      <c r="Q5231"/>
      <c r="R5231"/>
    </row>
    <row r="5232" spans="1:18" s="16" customFormat="1" x14ac:dyDescent="0.25">
      <c r="A5232"/>
      <c r="B5232" s="18"/>
      <c r="D5232"/>
      <c r="E5232"/>
      <c r="F5232"/>
      <c r="G5232"/>
      <c r="H5232"/>
      <c r="I5232"/>
      <c r="J5232"/>
      <c r="K5232"/>
      <c r="L5232"/>
      <c r="M5232"/>
      <c r="N5232"/>
      <c r="O5232"/>
      <c r="P5232"/>
      <c r="Q5232"/>
      <c r="R5232"/>
    </row>
    <row r="5233" spans="1:18" s="16" customFormat="1" x14ac:dyDescent="0.25">
      <c r="A5233"/>
      <c r="B5233" s="18"/>
      <c r="D5233"/>
      <c r="E5233"/>
      <c r="F5233"/>
      <c r="G5233"/>
      <c r="H5233"/>
      <c r="I5233"/>
      <c r="J5233"/>
      <c r="K5233"/>
      <c r="L5233"/>
      <c r="M5233"/>
      <c r="N5233"/>
      <c r="O5233"/>
      <c r="P5233"/>
      <c r="Q5233"/>
      <c r="R5233"/>
    </row>
    <row r="5234" spans="1:18" s="16" customFormat="1" x14ac:dyDescent="0.25">
      <c r="A5234"/>
      <c r="B5234" s="18"/>
      <c r="D5234"/>
      <c r="E5234"/>
      <c r="F5234"/>
      <c r="G5234"/>
      <c r="H5234"/>
      <c r="I5234"/>
      <c r="J5234"/>
      <c r="K5234"/>
      <c r="L5234"/>
      <c r="M5234"/>
      <c r="N5234"/>
      <c r="O5234"/>
      <c r="P5234"/>
      <c r="Q5234"/>
      <c r="R5234"/>
    </row>
    <row r="5235" spans="1:18" s="16" customFormat="1" x14ac:dyDescent="0.25">
      <c r="A5235"/>
      <c r="B5235" s="18"/>
      <c r="D5235"/>
      <c r="E5235"/>
      <c r="F5235"/>
      <c r="G5235"/>
      <c r="H5235"/>
      <c r="I5235"/>
      <c r="J5235"/>
      <c r="K5235"/>
      <c r="L5235"/>
      <c r="M5235"/>
      <c r="N5235"/>
      <c r="O5235"/>
      <c r="P5235"/>
      <c r="Q5235"/>
      <c r="R5235"/>
    </row>
    <row r="5236" spans="1:18" s="16" customFormat="1" x14ac:dyDescent="0.25">
      <c r="A5236"/>
      <c r="B5236" s="18"/>
      <c r="D5236"/>
      <c r="E5236"/>
      <c r="F5236"/>
      <c r="G5236"/>
      <c r="H5236"/>
      <c r="I5236"/>
      <c r="J5236"/>
      <c r="K5236"/>
      <c r="L5236"/>
      <c r="M5236"/>
      <c r="N5236"/>
      <c r="O5236"/>
      <c r="P5236"/>
      <c r="Q5236"/>
      <c r="R5236"/>
    </row>
    <row r="5237" spans="1:18" s="16" customFormat="1" x14ac:dyDescent="0.25">
      <c r="A5237"/>
      <c r="B5237" s="18"/>
      <c r="D5237"/>
      <c r="E5237"/>
      <c r="F5237"/>
      <c r="G5237"/>
      <c r="H5237"/>
      <c r="I5237"/>
      <c r="J5237"/>
      <c r="K5237"/>
      <c r="L5237"/>
      <c r="M5237"/>
      <c r="N5237"/>
      <c r="O5237"/>
      <c r="P5237"/>
      <c r="Q5237"/>
      <c r="R5237"/>
    </row>
    <row r="5238" spans="1:18" s="16" customFormat="1" x14ac:dyDescent="0.25">
      <c r="A5238"/>
      <c r="B5238" s="18"/>
      <c r="D5238"/>
      <c r="E5238"/>
      <c r="F5238"/>
      <c r="G5238"/>
      <c r="H5238"/>
      <c r="I5238"/>
      <c r="J5238"/>
      <c r="K5238"/>
      <c r="L5238"/>
      <c r="M5238"/>
      <c r="N5238"/>
      <c r="O5238"/>
      <c r="P5238"/>
      <c r="Q5238"/>
      <c r="R5238"/>
    </row>
    <row r="5239" spans="1:18" s="16" customFormat="1" x14ac:dyDescent="0.25">
      <c r="A5239"/>
      <c r="B5239" s="18"/>
      <c r="D5239"/>
      <c r="E5239"/>
      <c r="F5239"/>
      <c r="G5239"/>
      <c r="H5239"/>
      <c r="I5239"/>
      <c r="J5239"/>
      <c r="K5239"/>
      <c r="L5239"/>
      <c r="M5239"/>
      <c r="N5239"/>
      <c r="O5239"/>
      <c r="P5239"/>
      <c r="Q5239"/>
      <c r="R5239"/>
    </row>
    <row r="5240" spans="1:18" s="16" customFormat="1" x14ac:dyDescent="0.25">
      <c r="A5240"/>
      <c r="B5240" s="18"/>
      <c r="D5240"/>
      <c r="E5240"/>
      <c r="F5240"/>
      <c r="G5240"/>
      <c r="H5240"/>
      <c r="I5240"/>
      <c r="J5240"/>
      <c r="K5240"/>
      <c r="L5240"/>
      <c r="M5240"/>
      <c r="N5240"/>
      <c r="O5240"/>
      <c r="P5240"/>
      <c r="Q5240"/>
      <c r="R5240"/>
    </row>
    <row r="5241" spans="1:18" s="16" customFormat="1" x14ac:dyDescent="0.25">
      <c r="A5241"/>
      <c r="B5241" s="18"/>
      <c r="D5241"/>
      <c r="E5241"/>
      <c r="F5241"/>
      <c r="G5241"/>
      <c r="H5241"/>
      <c r="I5241"/>
      <c r="J5241"/>
      <c r="K5241"/>
      <c r="L5241"/>
      <c r="M5241"/>
      <c r="N5241"/>
      <c r="O5241"/>
      <c r="P5241"/>
      <c r="Q5241"/>
      <c r="R5241"/>
    </row>
    <row r="5242" spans="1:18" s="16" customFormat="1" x14ac:dyDescent="0.25">
      <c r="A5242"/>
      <c r="B5242" s="18"/>
      <c r="D5242"/>
      <c r="E5242"/>
      <c r="F5242"/>
      <c r="G5242"/>
      <c r="H5242"/>
      <c r="I5242"/>
      <c r="J5242"/>
      <c r="K5242"/>
      <c r="L5242"/>
      <c r="M5242"/>
      <c r="N5242"/>
      <c r="O5242"/>
      <c r="P5242"/>
      <c r="Q5242"/>
      <c r="R5242"/>
    </row>
    <row r="5243" spans="1:18" s="16" customFormat="1" x14ac:dyDescent="0.25">
      <c r="A5243"/>
      <c r="B5243" s="18"/>
      <c r="D5243"/>
      <c r="E5243"/>
      <c r="F5243"/>
      <c r="G5243"/>
      <c r="H5243"/>
      <c r="I5243"/>
      <c r="J5243"/>
      <c r="K5243"/>
      <c r="L5243"/>
      <c r="M5243"/>
      <c r="N5243"/>
      <c r="O5243"/>
      <c r="P5243"/>
      <c r="Q5243"/>
      <c r="R5243"/>
    </row>
    <row r="5244" spans="1:18" s="16" customFormat="1" x14ac:dyDescent="0.25">
      <c r="A5244"/>
      <c r="B5244" s="18"/>
      <c r="D5244"/>
      <c r="E5244"/>
      <c r="F5244"/>
      <c r="G5244"/>
      <c r="H5244"/>
      <c r="I5244"/>
      <c r="J5244"/>
      <c r="K5244"/>
      <c r="L5244"/>
      <c r="M5244"/>
      <c r="N5244"/>
      <c r="O5244"/>
      <c r="P5244"/>
      <c r="Q5244"/>
      <c r="R5244"/>
    </row>
    <row r="5245" spans="1:18" s="16" customFormat="1" x14ac:dyDescent="0.25">
      <c r="A5245"/>
      <c r="B5245" s="18"/>
      <c r="D5245"/>
      <c r="E5245"/>
      <c r="F5245"/>
      <c r="G5245"/>
      <c r="H5245"/>
      <c r="I5245"/>
      <c r="J5245"/>
      <c r="K5245"/>
      <c r="L5245"/>
      <c r="M5245"/>
      <c r="N5245"/>
      <c r="O5245"/>
      <c r="P5245"/>
      <c r="Q5245"/>
      <c r="R5245"/>
    </row>
    <row r="5246" spans="1:18" s="16" customFormat="1" x14ac:dyDescent="0.25">
      <c r="A5246"/>
      <c r="B5246" s="18"/>
      <c r="D5246"/>
      <c r="E5246"/>
      <c r="F5246"/>
      <c r="G5246"/>
      <c r="H5246"/>
      <c r="I5246"/>
      <c r="J5246"/>
      <c r="K5246"/>
      <c r="L5246"/>
      <c r="M5246"/>
      <c r="N5246"/>
      <c r="O5246"/>
      <c r="P5246"/>
      <c r="Q5246"/>
      <c r="R5246"/>
    </row>
    <row r="5247" spans="1:18" s="16" customFormat="1" x14ac:dyDescent="0.25">
      <c r="A5247"/>
      <c r="B5247" s="18"/>
      <c r="D5247"/>
      <c r="E5247"/>
      <c r="F5247"/>
      <c r="G5247"/>
      <c r="H5247"/>
      <c r="I5247"/>
      <c r="J5247"/>
      <c r="K5247"/>
      <c r="L5247"/>
      <c r="M5247"/>
      <c r="N5247"/>
      <c r="O5247"/>
      <c r="P5247"/>
      <c r="Q5247"/>
      <c r="R5247"/>
    </row>
    <row r="5248" spans="1:18" s="16" customFormat="1" x14ac:dyDescent="0.25">
      <c r="A5248"/>
      <c r="B5248" s="18"/>
      <c r="D5248"/>
      <c r="E5248"/>
      <c r="F5248"/>
      <c r="G5248"/>
      <c r="H5248"/>
      <c r="I5248"/>
      <c r="J5248"/>
      <c r="K5248"/>
      <c r="L5248"/>
      <c r="M5248"/>
      <c r="N5248"/>
      <c r="O5248"/>
      <c r="P5248"/>
      <c r="Q5248"/>
      <c r="R5248"/>
    </row>
    <row r="5249" spans="1:18" s="16" customFormat="1" x14ac:dyDescent="0.25">
      <c r="A5249"/>
      <c r="B5249" s="18"/>
      <c r="D5249"/>
      <c r="E5249"/>
      <c r="F5249"/>
      <c r="G5249"/>
      <c r="H5249"/>
      <c r="I5249"/>
      <c r="J5249"/>
      <c r="K5249"/>
      <c r="L5249"/>
      <c r="M5249"/>
      <c r="N5249"/>
      <c r="O5249"/>
      <c r="P5249"/>
      <c r="Q5249"/>
      <c r="R5249"/>
    </row>
    <row r="5250" spans="1:18" s="16" customFormat="1" x14ac:dyDescent="0.25">
      <c r="A5250"/>
      <c r="B5250" s="18"/>
      <c r="D5250"/>
      <c r="E5250"/>
      <c r="F5250"/>
      <c r="G5250"/>
      <c r="H5250"/>
      <c r="I5250"/>
      <c r="J5250"/>
      <c r="K5250"/>
      <c r="L5250"/>
      <c r="M5250"/>
      <c r="N5250"/>
      <c r="O5250"/>
      <c r="P5250"/>
      <c r="Q5250"/>
      <c r="R5250"/>
    </row>
    <row r="5251" spans="1:18" s="16" customFormat="1" x14ac:dyDescent="0.25">
      <c r="A5251"/>
      <c r="B5251" s="18"/>
      <c r="D5251"/>
      <c r="E5251"/>
      <c r="F5251"/>
      <c r="G5251"/>
      <c r="H5251"/>
      <c r="I5251"/>
      <c r="J5251"/>
      <c r="K5251"/>
      <c r="L5251"/>
      <c r="M5251"/>
      <c r="N5251"/>
      <c r="O5251"/>
      <c r="P5251"/>
      <c r="Q5251"/>
      <c r="R5251"/>
    </row>
    <row r="5252" spans="1:18" s="16" customFormat="1" x14ac:dyDescent="0.25">
      <c r="A5252"/>
      <c r="B5252" s="18"/>
      <c r="D5252"/>
      <c r="E5252"/>
      <c r="F5252"/>
      <c r="G5252"/>
      <c r="H5252"/>
      <c r="I5252"/>
      <c r="J5252"/>
      <c r="K5252"/>
      <c r="L5252"/>
      <c r="M5252"/>
      <c r="N5252"/>
      <c r="O5252"/>
      <c r="P5252"/>
      <c r="Q5252"/>
      <c r="R5252"/>
    </row>
    <row r="5253" spans="1:18" s="16" customFormat="1" x14ac:dyDescent="0.25">
      <c r="A5253"/>
      <c r="B5253" s="18"/>
      <c r="D5253"/>
      <c r="E5253"/>
      <c r="F5253"/>
      <c r="G5253"/>
      <c r="H5253"/>
      <c r="I5253"/>
      <c r="J5253"/>
      <c r="K5253"/>
      <c r="L5253"/>
      <c r="M5253"/>
      <c r="N5253"/>
      <c r="O5253"/>
      <c r="P5253"/>
      <c r="Q5253"/>
      <c r="R5253"/>
    </row>
    <row r="5254" spans="1:18" s="16" customFormat="1" x14ac:dyDescent="0.25">
      <c r="A5254"/>
      <c r="B5254" s="18"/>
      <c r="D5254"/>
      <c r="E5254"/>
      <c r="F5254"/>
      <c r="G5254"/>
      <c r="H5254"/>
      <c r="I5254"/>
      <c r="J5254"/>
      <c r="K5254"/>
      <c r="L5254"/>
      <c r="M5254"/>
      <c r="N5254"/>
      <c r="O5254"/>
      <c r="P5254"/>
      <c r="Q5254"/>
      <c r="R5254"/>
    </row>
    <row r="5255" spans="1:18" s="16" customFormat="1" x14ac:dyDescent="0.25">
      <c r="A5255"/>
      <c r="B5255" s="18"/>
      <c r="D5255"/>
      <c r="E5255"/>
      <c r="F5255"/>
      <c r="G5255"/>
      <c r="H5255"/>
      <c r="I5255"/>
      <c r="J5255"/>
      <c r="K5255"/>
      <c r="L5255"/>
      <c r="M5255"/>
      <c r="N5255"/>
      <c r="O5255"/>
      <c r="P5255"/>
      <c r="Q5255"/>
      <c r="R5255"/>
    </row>
    <row r="5256" spans="1:18" s="16" customFormat="1" x14ac:dyDescent="0.25">
      <c r="A5256"/>
      <c r="B5256" s="18"/>
      <c r="D5256"/>
      <c r="E5256"/>
      <c r="F5256"/>
      <c r="G5256"/>
      <c r="H5256"/>
      <c r="I5256"/>
      <c r="J5256"/>
      <c r="K5256"/>
      <c r="L5256"/>
      <c r="M5256"/>
      <c r="N5256"/>
      <c r="O5256"/>
      <c r="P5256"/>
      <c r="Q5256"/>
      <c r="R5256"/>
    </row>
    <row r="5257" spans="1:18" s="16" customFormat="1" x14ac:dyDescent="0.25">
      <c r="A5257"/>
      <c r="B5257" s="18"/>
      <c r="D5257"/>
      <c r="E5257"/>
      <c r="F5257"/>
      <c r="G5257"/>
      <c r="H5257"/>
      <c r="I5257"/>
      <c r="J5257"/>
      <c r="K5257"/>
      <c r="L5257"/>
      <c r="M5257"/>
      <c r="N5257"/>
      <c r="O5257"/>
      <c r="P5257"/>
      <c r="Q5257"/>
      <c r="R5257"/>
    </row>
    <row r="5258" spans="1:18" s="16" customFormat="1" x14ac:dyDescent="0.25">
      <c r="A5258"/>
      <c r="B5258" s="18"/>
      <c r="D5258"/>
      <c r="E5258"/>
      <c r="F5258"/>
      <c r="G5258"/>
      <c r="H5258"/>
      <c r="I5258"/>
      <c r="J5258"/>
      <c r="K5258"/>
      <c r="L5258"/>
      <c r="M5258"/>
      <c r="N5258"/>
      <c r="O5258"/>
      <c r="P5258"/>
      <c r="Q5258"/>
      <c r="R5258"/>
    </row>
    <row r="5259" spans="1:18" s="16" customFormat="1" x14ac:dyDescent="0.25">
      <c r="A5259"/>
      <c r="B5259" s="18"/>
      <c r="D5259"/>
      <c r="E5259"/>
      <c r="F5259"/>
      <c r="G5259"/>
      <c r="H5259"/>
      <c r="I5259"/>
      <c r="J5259"/>
      <c r="K5259"/>
      <c r="L5259"/>
      <c r="M5259"/>
      <c r="N5259"/>
      <c r="O5259"/>
      <c r="P5259"/>
      <c r="Q5259"/>
      <c r="R5259"/>
    </row>
    <row r="5260" spans="1:18" s="16" customFormat="1" x14ac:dyDescent="0.25">
      <c r="A5260"/>
      <c r="B5260" s="18"/>
      <c r="D5260"/>
      <c r="E5260"/>
      <c r="F5260"/>
      <c r="G5260"/>
      <c r="H5260"/>
      <c r="I5260"/>
      <c r="J5260"/>
      <c r="K5260"/>
      <c r="L5260"/>
      <c r="M5260"/>
      <c r="N5260"/>
      <c r="O5260"/>
      <c r="P5260"/>
      <c r="Q5260"/>
      <c r="R5260"/>
    </row>
    <row r="5261" spans="1:18" s="16" customFormat="1" x14ac:dyDescent="0.25">
      <c r="A5261"/>
      <c r="B5261" s="18"/>
      <c r="D5261"/>
      <c r="E5261"/>
      <c r="F5261"/>
      <c r="G5261"/>
      <c r="H5261"/>
      <c r="I5261"/>
      <c r="J5261"/>
      <c r="K5261"/>
      <c r="L5261"/>
      <c r="M5261"/>
      <c r="N5261"/>
      <c r="O5261"/>
      <c r="P5261"/>
      <c r="Q5261"/>
      <c r="R5261"/>
    </row>
    <row r="5262" spans="1:18" s="16" customFormat="1" x14ac:dyDescent="0.25">
      <c r="A5262"/>
      <c r="B5262" s="17"/>
      <c r="D5262"/>
      <c r="E5262"/>
      <c r="F5262"/>
      <c r="G5262"/>
      <c r="H5262"/>
      <c r="I5262"/>
      <c r="J5262"/>
      <c r="K5262"/>
      <c r="L5262"/>
      <c r="M5262"/>
      <c r="N5262"/>
      <c r="O5262"/>
      <c r="P5262"/>
      <c r="Q5262"/>
      <c r="R5262"/>
    </row>
    <row r="5263" spans="1:18" s="16" customFormat="1" x14ac:dyDescent="0.25">
      <c r="A5263"/>
      <c r="B5263" s="18"/>
      <c r="D5263"/>
      <c r="E5263"/>
      <c r="F5263"/>
      <c r="G5263"/>
      <c r="H5263"/>
      <c r="I5263"/>
      <c r="J5263"/>
      <c r="K5263"/>
      <c r="L5263"/>
      <c r="M5263"/>
      <c r="N5263"/>
      <c r="O5263"/>
      <c r="P5263"/>
      <c r="Q5263"/>
      <c r="R5263"/>
    </row>
    <row r="5264" spans="1:18" s="16" customFormat="1" x14ac:dyDescent="0.25">
      <c r="A5264"/>
      <c r="B5264" s="18"/>
      <c r="D5264"/>
      <c r="E5264"/>
      <c r="F5264"/>
      <c r="G5264"/>
      <c r="H5264"/>
      <c r="I5264"/>
      <c r="J5264"/>
      <c r="K5264"/>
      <c r="L5264"/>
      <c r="M5264"/>
      <c r="N5264"/>
      <c r="O5264"/>
      <c r="P5264"/>
      <c r="Q5264"/>
      <c r="R5264"/>
    </row>
    <row r="5265" spans="1:18" s="16" customFormat="1" x14ac:dyDescent="0.25">
      <c r="A5265"/>
      <c r="B5265" s="18"/>
      <c r="D5265"/>
      <c r="E5265"/>
      <c r="F5265"/>
      <c r="G5265"/>
      <c r="H5265"/>
      <c r="I5265"/>
      <c r="J5265"/>
      <c r="K5265"/>
      <c r="L5265"/>
      <c r="M5265"/>
      <c r="N5265"/>
      <c r="O5265"/>
      <c r="P5265"/>
      <c r="Q5265"/>
      <c r="R5265"/>
    </row>
    <row r="5266" spans="1:18" s="16" customFormat="1" x14ac:dyDescent="0.25">
      <c r="A5266"/>
      <c r="B5266" s="18"/>
      <c r="D5266"/>
      <c r="E5266"/>
      <c r="F5266"/>
      <c r="G5266"/>
      <c r="H5266"/>
      <c r="I5266"/>
      <c r="J5266"/>
      <c r="K5266"/>
      <c r="L5266"/>
      <c r="M5266"/>
      <c r="N5266"/>
      <c r="O5266"/>
      <c r="P5266"/>
      <c r="Q5266"/>
      <c r="R5266"/>
    </row>
    <row r="5267" spans="1:18" s="16" customFormat="1" x14ac:dyDescent="0.25">
      <c r="A5267"/>
      <c r="B5267" s="18"/>
      <c r="D5267"/>
      <c r="E5267"/>
      <c r="F5267"/>
      <c r="G5267"/>
      <c r="H5267"/>
      <c r="I5267"/>
      <c r="J5267"/>
      <c r="K5267"/>
      <c r="L5267"/>
      <c r="M5267"/>
      <c r="N5267"/>
      <c r="O5267"/>
      <c r="P5267"/>
      <c r="Q5267"/>
      <c r="R5267"/>
    </row>
    <row r="5268" spans="1:18" s="16" customFormat="1" x14ac:dyDescent="0.25">
      <c r="A5268"/>
      <c r="B5268" s="18"/>
      <c r="D5268"/>
      <c r="E5268"/>
      <c r="F5268"/>
      <c r="G5268"/>
      <c r="H5268"/>
      <c r="I5268"/>
      <c r="J5268"/>
      <c r="K5268"/>
      <c r="L5268"/>
      <c r="M5268"/>
      <c r="N5268"/>
      <c r="O5268"/>
      <c r="P5268"/>
      <c r="Q5268"/>
      <c r="R5268"/>
    </row>
    <row r="5269" spans="1:18" s="16" customFormat="1" x14ac:dyDescent="0.25">
      <c r="A5269"/>
      <c r="B5269" s="18"/>
      <c r="D5269"/>
      <c r="E5269"/>
      <c r="F5269"/>
      <c r="G5269"/>
      <c r="H5269"/>
      <c r="I5269"/>
      <c r="J5269"/>
      <c r="K5269"/>
      <c r="L5269"/>
      <c r="M5269"/>
      <c r="N5269"/>
      <c r="O5269"/>
      <c r="P5269"/>
      <c r="Q5269"/>
      <c r="R5269"/>
    </row>
    <row r="5270" spans="1:18" s="16" customFormat="1" x14ac:dyDescent="0.25">
      <c r="A5270"/>
      <c r="B5270" s="18"/>
      <c r="D5270"/>
      <c r="E5270"/>
      <c r="F5270"/>
      <c r="G5270"/>
      <c r="H5270"/>
      <c r="I5270"/>
      <c r="J5270"/>
      <c r="K5270"/>
      <c r="L5270"/>
      <c r="M5270"/>
      <c r="N5270"/>
      <c r="O5270"/>
      <c r="P5270"/>
      <c r="Q5270"/>
      <c r="R5270"/>
    </row>
    <row r="5271" spans="1:18" s="16" customFormat="1" x14ac:dyDescent="0.25">
      <c r="A5271"/>
      <c r="B5271" s="18"/>
      <c r="D5271"/>
      <c r="E5271"/>
      <c r="F5271"/>
      <c r="G5271"/>
      <c r="H5271"/>
      <c r="I5271"/>
      <c r="J5271"/>
      <c r="K5271"/>
      <c r="L5271"/>
      <c r="M5271"/>
      <c r="N5271"/>
      <c r="O5271"/>
      <c r="P5271"/>
      <c r="Q5271"/>
      <c r="R5271"/>
    </row>
    <row r="5272" spans="1:18" s="16" customFormat="1" x14ac:dyDescent="0.25">
      <c r="A5272"/>
      <c r="B5272" s="18"/>
      <c r="D5272"/>
      <c r="E5272"/>
      <c r="F5272"/>
      <c r="G5272"/>
      <c r="H5272"/>
      <c r="I5272"/>
      <c r="J5272"/>
      <c r="K5272"/>
      <c r="L5272"/>
      <c r="M5272"/>
      <c r="N5272"/>
      <c r="O5272"/>
      <c r="P5272"/>
      <c r="Q5272"/>
      <c r="R5272"/>
    </row>
    <row r="5273" spans="1:18" s="16" customFormat="1" x14ac:dyDescent="0.25">
      <c r="A5273"/>
      <c r="B5273" s="18"/>
      <c r="D5273"/>
      <c r="E5273"/>
      <c r="F5273"/>
      <c r="G5273"/>
      <c r="H5273"/>
      <c r="I5273"/>
      <c r="J5273"/>
      <c r="K5273"/>
      <c r="L5273"/>
      <c r="M5273"/>
      <c r="N5273"/>
      <c r="O5273"/>
      <c r="P5273"/>
      <c r="Q5273"/>
      <c r="R5273"/>
    </row>
    <row r="5274" spans="1:18" s="16" customFormat="1" x14ac:dyDescent="0.25">
      <c r="A5274"/>
      <c r="B5274" s="18"/>
      <c r="D5274"/>
      <c r="E5274"/>
      <c r="F5274"/>
      <c r="G5274"/>
      <c r="H5274"/>
      <c r="I5274"/>
      <c r="J5274"/>
      <c r="K5274"/>
      <c r="L5274"/>
      <c r="M5274"/>
      <c r="N5274"/>
      <c r="O5274"/>
      <c r="P5274"/>
      <c r="Q5274"/>
      <c r="R5274"/>
    </row>
    <row r="5275" spans="1:18" s="16" customFormat="1" x14ac:dyDescent="0.25">
      <c r="A5275"/>
      <c r="B5275" s="18"/>
      <c r="D5275"/>
      <c r="E5275"/>
      <c r="F5275"/>
      <c r="G5275"/>
      <c r="H5275"/>
      <c r="I5275"/>
      <c r="J5275"/>
      <c r="K5275"/>
      <c r="L5275"/>
      <c r="M5275"/>
      <c r="N5275"/>
      <c r="O5275"/>
      <c r="P5275"/>
      <c r="Q5275"/>
      <c r="R5275"/>
    </row>
    <row r="5276" spans="1:18" s="16" customFormat="1" x14ac:dyDescent="0.25">
      <c r="A5276"/>
      <c r="B5276" s="18"/>
      <c r="D5276"/>
      <c r="E5276"/>
      <c r="F5276"/>
      <c r="G5276"/>
      <c r="H5276"/>
      <c r="I5276"/>
      <c r="J5276"/>
      <c r="K5276"/>
      <c r="L5276"/>
      <c r="M5276"/>
      <c r="N5276"/>
      <c r="O5276"/>
      <c r="P5276"/>
      <c r="Q5276"/>
      <c r="R5276"/>
    </row>
    <row r="5277" spans="1:18" s="16" customFormat="1" x14ac:dyDescent="0.25">
      <c r="A5277"/>
      <c r="B5277" s="18"/>
      <c r="D5277"/>
      <c r="E5277"/>
      <c r="F5277"/>
      <c r="G5277"/>
      <c r="H5277"/>
      <c r="I5277"/>
      <c r="J5277"/>
      <c r="K5277"/>
      <c r="L5277"/>
      <c r="M5277"/>
      <c r="N5277"/>
      <c r="O5277"/>
      <c r="P5277"/>
      <c r="Q5277"/>
      <c r="R5277"/>
    </row>
    <row r="5278" spans="1:18" s="16" customFormat="1" x14ac:dyDescent="0.25">
      <c r="A5278"/>
      <c r="B5278" s="18"/>
      <c r="D5278"/>
      <c r="E5278"/>
      <c r="F5278"/>
      <c r="G5278"/>
      <c r="H5278"/>
      <c r="I5278"/>
      <c r="J5278"/>
      <c r="K5278"/>
      <c r="L5278"/>
      <c r="M5278"/>
      <c r="N5278"/>
      <c r="O5278"/>
      <c r="P5278"/>
      <c r="Q5278"/>
      <c r="R5278"/>
    </row>
    <row r="5279" spans="1:18" s="16" customFormat="1" x14ac:dyDescent="0.25">
      <c r="A5279"/>
      <c r="B5279" s="18"/>
      <c r="D5279"/>
      <c r="E5279"/>
      <c r="F5279"/>
      <c r="G5279"/>
      <c r="H5279"/>
      <c r="I5279"/>
      <c r="J5279"/>
      <c r="K5279"/>
      <c r="L5279"/>
      <c r="M5279"/>
      <c r="N5279"/>
      <c r="O5279"/>
      <c r="P5279"/>
      <c r="Q5279"/>
      <c r="R5279"/>
    </row>
    <row r="5280" spans="1:18" s="16" customFormat="1" x14ac:dyDescent="0.25">
      <c r="A5280"/>
      <c r="B5280" s="18"/>
      <c r="D5280"/>
      <c r="E5280"/>
      <c r="F5280"/>
      <c r="G5280"/>
      <c r="H5280"/>
      <c r="I5280"/>
      <c r="J5280"/>
      <c r="K5280"/>
      <c r="L5280"/>
      <c r="M5280"/>
      <c r="N5280"/>
      <c r="O5280"/>
      <c r="P5280"/>
      <c r="Q5280"/>
      <c r="R5280"/>
    </row>
    <row r="5281" spans="1:18" s="16" customFormat="1" x14ac:dyDescent="0.25">
      <c r="A5281"/>
      <c r="B5281" s="18"/>
      <c r="D5281"/>
      <c r="E5281"/>
      <c r="F5281"/>
      <c r="G5281"/>
      <c r="H5281"/>
      <c r="I5281"/>
      <c r="J5281"/>
      <c r="K5281"/>
      <c r="L5281"/>
      <c r="M5281"/>
      <c r="N5281"/>
      <c r="O5281"/>
      <c r="P5281"/>
      <c r="Q5281"/>
      <c r="R5281"/>
    </row>
    <row r="5282" spans="1:18" s="16" customFormat="1" x14ac:dyDescent="0.25">
      <c r="A5282"/>
      <c r="B5282" s="18"/>
      <c r="D5282"/>
      <c r="E5282"/>
      <c r="F5282"/>
      <c r="G5282"/>
      <c r="H5282"/>
      <c r="I5282"/>
      <c r="J5282"/>
      <c r="K5282"/>
      <c r="L5282"/>
      <c r="M5282"/>
      <c r="N5282"/>
      <c r="O5282"/>
      <c r="P5282"/>
      <c r="Q5282"/>
      <c r="R5282"/>
    </row>
    <row r="5283" spans="1:18" s="16" customFormat="1" x14ac:dyDescent="0.25">
      <c r="A5283"/>
      <c r="B5283" s="18"/>
      <c r="D5283"/>
      <c r="E5283"/>
      <c r="F5283"/>
      <c r="G5283"/>
      <c r="H5283"/>
      <c r="I5283"/>
      <c r="J5283"/>
      <c r="K5283"/>
      <c r="L5283"/>
      <c r="M5283"/>
      <c r="N5283"/>
      <c r="O5283"/>
      <c r="P5283"/>
      <c r="Q5283"/>
      <c r="R5283"/>
    </row>
    <row r="5284" spans="1:18" s="16" customFormat="1" x14ac:dyDescent="0.25">
      <c r="A5284"/>
      <c r="B5284" s="18"/>
      <c r="D5284"/>
      <c r="E5284"/>
      <c r="F5284"/>
      <c r="G5284"/>
      <c r="H5284"/>
      <c r="I5284"/>
      <c r="J5284"/>
      <c r="K5284"/>
      <c r="L5284"/>
      <c r="M5284"/>
      <c r="N5284"/>
      <c r="O5284"/>
      <c r="P5284"/>
      <c r="Q5284"/>
      <c r="R5284"/>
    </row>
    <row r="5285" spans="1:18" s="16" customFormat="1" x14ac:dyDescent="0.25">
      <c r="A5285"/>
      <c r="B5285" s="18"/>
      <c r="D5285"/>
      <c r="E5285"/>
      <c r="F5285"/>
      <c r="G5285"/>
      <c r="H5285"/>
      <c r="I5285"/>
      <c r="J5285"/>
      <c r="K5285"/>
      <c r="L5285"/>
      <c r="M5285"/>
      <c r="N5285"/>
      <c r="O5285"/>
      <c r="P5285"/>
      <c r="Q5285"/>
      <c r="R5285"/>
    </row>
    <row r="5286" spans="1:18" s="16" customFormat="1" x14ac:dyDescent="0.25">
      <c r="A5286"/>
      <c r="B5286" s="18"/>
      <c r="D5286"/>
      <c r="E5286"/>
      <c r="F5286"/>
      <c r="G5286"/>
      <c r="H5286"/>
      <c r="I5286"/>
      <c r="J5286"/>
      <c r="K5286"/>
      <c r="L5286"/>
      <c r="M5286"/>
      <c r="N5286"/>
      <c r="O5286"/>
      <c r="P5286"/>
      <c r="Q5286"/>
      <c r="R5286"/>
    </row>
    <row r="5287" spans="1:18" s="16" customFormat="1" x14ac:dyDescent="0.25">
      <c r="A5287"/>
      <c r="B5287" s="18"/>
      <c r="D5287"/>
      <c r="E5287"/>
      <c r="F5287"/>
      <c r="G5287"/>
      <c r="H5287"/>
      <c r="I5287"/>
      <c r="J5287"/>
      <c r="K5287"/>
      <c r="L5287"/>
      <c r="M5287"/>
      <c r="N5287"/>
      <c r="O5287"/>
      <c r="P5287"/>
      <c r="Q5287"/>
      <c r="R5287"/>
    </row>
    <row r="5288" spans="1:18" s="16" customFormat="1" x14ac:dyDescent="0.25">
      <c r="A5288"/>
      <c r="B5288" s="18"/>
      <c r="D5288"/>
      <c r="E5288"/>
      <c r="F5288"/>
      <c r="G5288"/>
      <c r="H5288"/>
      <c r="I5288"/>
      <c r="J5288"/>
      <c r="K5288"/>
      <c r="L5288"/>
      <c r="M5288"/>
      <c r="N5288"/>
      <c r="O5288"/>
      <c r="P5288"/>
      <c r="Q5288"/>
      <c r="R5288"/>
    </row>
    <row r="5289" spans="1:18" s="16" customFormat="1" x14ac:dyDescent="0.25">
      <c r="A5289"/>
      <c r="B5289" s="18"/>
      <c r="D5289"/>
      <c r="E5289"/>
      <c r="F5289"/>
      <c r="G5289"/>
      <c r="H5289"/>
      <c r="I5289"/>
      <c r="J5289"/>
      <c r="K5289"/>
      <c r="L5289"/>
      <c r="M5289"/>
      <c r="N5289"/>
      <c r="O5289"/>
      <c r="P5289"/>
      <c r="Q5289"/>
      <c r="R5289"/>
    </row>
    <row r="5290" spans="1:18" s="16" customFormat="1" x14ac:dyDescent="0.25">
      <c r="A5290"/>
      <c r="B5290" s="18"/>
      <c r="D5290"/>
      <c r="E5290"/>
      <c r="F5290"/>
      <c r="G5290"/>
      <c r="H5290"/>
      <c r="I5290"/>
      <c r="J5290"/>
      <c r="K5290"/>
      <c r="L5290"/>
      <c r="M5290"/>
      <c r="N5290"/>
      <c r="O5290"/>
      <c r="P5290"/>
      <c r="Q5290"/>
      <c r="R5290"/>
    </row>
    <row r="5291" spans="1:18" s="16" customFormat="1" x14ac:dyDescent="0.25">
      <c r="A5291"/>
      <c r="B5291" s="18"/>
      <c r="D5291"/>
      <c r="E5291"/>
      <c r="F5291"/>
      <c r="G5291"/>
      <c r="H5291"/>
      <c r="I5291"/>
      <c r="J5291"/>
      <c r="K5291"/>
      <c r="L5291"/>
      <c r="M5291"/>
      <c r="N5291"/>
      <c r="O5291"/>
      <c r="P5291"/>
      <c r="Q5291"/>
      <c r="R5291"/>
    </row>
    <row r="5292" spans="1:18" s="16" customFormat="1" x14ac:dyDescent="0.25">
      <c r="A5292"/>
      <c r="B5292" s="18"/>
      <c r="D5292"/>
      <c r="E5292"/>
      <c r="F5292"/>
      <c r="G5292"/>
      <c r="H5292"/>
      <c r="I5292"/>
      <c r="J5292"/>
      <c r="K5292"/>
      <c r="L5292"/>
      <c r="M5292"/>
      <c r="N5292"/>
      <c r="O5292"/>
      <c r="P5292"/>
      <c r="Q5292"/>
      <c r="R5292"/>
    </row>
    <row r="5293" spans="1:18" s="16" customFormat="1" x14ac:dyDescent="0.25">
      <c r="A5293"/>
      <c r="B5293" s="18"/>
      <c r="D5293"/>
      <c r="E5293"/>
      <c r="F5293"/>
      <c r="G5293"/>
      <c r="H5293"/>
      <c r="I5293"/>
      <c r="J5293"/>
      <c r="K5293"/>
      <c r="L5293"/>
      <c r="M5293"/>
      <c r="N5293"/>
      <c r="O5293"/>
      <c r="P5293"/>
      <c r="Q5293"/>
      <c r="R5293"/>
    </row>
    <row r="5294" spans="1:18" s="16" customFormat="1" x14ac:dyDescent="0.25">
      <c r="A5294"/>
      <c r="B5294" s="18"/>
      <c r="D5294"/>
      <c r="E5294"/>
      <c r="F5294"/>
      <c r="G5294"/>
      <c r="H5294"/>
      <c r="I5294"/>
      <c r="J5294"/>
      <c r="K5294"/>
      <c r="L5294"/>
      <c r="M5294"/>
      <c r="N5294"/>
      <c r="O5294"/>
      <c r="P5294"/>
      <c r="Q5294"/>
      <c r="R5294"/>
    </row>
    <row r="5295" spans="1:18" s="16" customFormat="1" x14ac:dyDescent="0.25">
      <c r="A5295"/>
      <c r="B5295" s="18"/>
      <c r="D5295"/>
      <c r="E5295"/>
      <c r="F5295"/>
      <c r="G5295"/>
      <c r="H5295"/>
      <c r="I5295"/>
      <c r="J5295"/>
      <c r="K5295"/>
      <c r="L5295"/>
      <c r="M5295"/>
      <c r="N5295"/>
      <c r="O5295"/>
      <c r="P5295"/>
      <c r="Q5295"/>
      <c r="R5295"/>
    </row>
    <row r="5296" spans="1:18" s="16" customFormat="1" x14ac:dyDescent="0.25">
      <c r="A5296"/>
      <c r="B5296" s="18"/>
      <c r="D5296"/>
      <c r="E5296"/>
      <c r="F5296"/>
      <c r="G5296"/>
      <c r="H5296"/>
      <c r="I5296"/>
      <c r="J5296"/>
      <c r="K5296"/>
      <c r="L5296"/>
      <c r="M5296"/>
      <c r="N5296"/>
      <c r="O5296"/>
      <c r="P5296"/>
      <c r="Q5296"/>
      <c r="R5296"/>
    </row>
    <row r="5297" spans="1:18" s="16" customFormat="1" x14ac:dyDescent="0.25">
      <c r="A5297"/>
      <c r="B5297" s="18"/>
      <c r="D5297"/>
      <c r="E5297"/>
      <c r="F5297"/>
      <c r="G5297"/>
      <c r="H5297"/>
      <c r="I5297"/>
      <c r="J5297"/>
      <c r="K5297"/>
      <c r="L5297"/>
      <c r="M5297"/>
      <c r="N5297"/>
      <c r="O5297"/>
      <c r="P5297"/>
      <c r="Q5297"/>
      <c r="R5297"/>
    </row>
    <row r="5298" spans="1:18" s="16" customFormat="1" x14ac:dyDescent="0.25">
      <c r="A5298"/>
      <c r="B5298" s="18"/>
      <c r="D5298"/>
      <c r="E5298"/>
      <c r="F5298"/>
      <c r="G5298"/>
      <c r="H5298"/>
      <c r="I5298"/>
      <c r="J5298"/>
      <c r="K5298"/>
      <c r="L5298"/>
      <c r="M5298"/>
      <c r="N5298"/>
      <c r="O5298"/>
      <c r="P5298"/>
      <c r="Q5298"/>
      <c r="R5298"/>
    </row>
    <row r="5299" spans="1:18" s="16" customFormat="1" x14ac:dyDescent="0.25">
      <c r="A5299"/>
      <c r="B5299" s="18"/>
      <c r="D5299"/>
      <c r="E5299"/>
      <c r="F5299"/>
      <c r="G5299"/>
      <c r="H5299"/>
      <c r="I5299"/>
      <c r="J5299"/>
      <c r="K5299"/>
      <c r="L5299"/>
      <c r="M5299"/>
      <c r="N5299"/>
      <c r="O5299"/>
      <c r="P5299"/>
      <c r="Q5299"/>
      <c r="R5299"/>
    </row>
    <row r="5300" spans="1:18" s="16" customFormat="1" x14ac:dyDescent="0.25">
      <c r="A5300"/>
      <c r="B5300" s="18"/>
      <c r="D5300"/>
      <c r="E5300"/>
      <c r="F5300"/>
      <c r="G5300"/>
      <c r="H5300"/>
      <c r="I5300"/>
      <c r="J5300"/>
      <c r="K5300"/>
      <c r="L5300"/>
      <c r="M5300"/>
      <c r="N5300"/>
      <c r="O5300"/>
      <c r="P5300"/>
      <c r="Q5300"/>
      <c r="R5300"/>
    </row>
    <row r="5301" spans="1:18" s="16" customFormat="1" x14ac:dyDescent="0.25">
      <c r="A5301"/>
      <c r="B5301" s="18"/>
      <c r="D5301"/>
      <c r="E5301"/>
      <c r="F5301"/>
      <c r="G5301"/>
      <c r="H5301"/>
      <c r="I5301"/>
      <c r="J5301"/>
      <c r="K5301"/>
      <c r="L5301"/>
      <c r="M5301"/>
      <c r="N5301"/>
      <c r="O5301"/>
      <c r="P5301"/>
      <c r="Q5301"/>
      <c r="R5301"/>
    </row>
    <row r="5302" spans="1:18" s="16" customFormat="1" x14ac:dyDescent="0.25">
      <c r="A5302"/>
      <c r="B5302" s="18"/>
      <c r="D5302"/>
      <c r="E5302"/>
      <c r="F5302"/>
      <c r="G5302"/>
      <c r="H5302"/>
      <c r="I5302"/>
      <c r="J5302"/>
      <c r="K5302"/>
      <c r="L5302"/>
      <c r="M5302"/>
      <c r="N5302"/>
      <c r="O5302"/>
      <c r="P5302"/>
      <c r="Q5302"/>
      <c r="R5302"/>
    </row>
    <row r="5303" spans="1:18" s="16" customFormat="1" x14ac:dyDescent="0.25">
      <c r="A5303"/>
      <c r="B5303" s="18"/>
      <c r="D5303"/>
      <c r="E5303"/>
      <c r="F5303"/>
      <c r="G5303"/>
      <c r="H5303"/>
      <c r="I5303"/>
      <c r="J5303"/>
      <c r="K5303"/>
      <c r="L5303"/>
      <c r="M5303"/>
      <c r="N5303"/>
      <c r="O5303"/>
      <c r="P5303"/>
      <c r="Q5303"/>
      <c r="R5303"/>
    </row>
    <row r="5304" spans="1:18" s="16" customFormat="1" x14ac:dyDescent="0.25">
      <c r="A5304"/>
      <c r="B5304" s="18"/>
      <c r="D5304"/>
      <c r="E5304"/>
      <c r="F5304"/>
      <c r="G5304"/>
      <c r="H5304"/>
      <c r="I5304"/>
      <c r="J5304"/>
      <c r="K5304"/>
      <c r="L5304"/>
      <c r="M5304"/>
      <c r="N5304"/>
      <c r="O5304"/>
      <c r="P5304"/>
      <c r="Q5304"/>
      <c r="R5304"/>
    </row>
    <row r="5305" spans="1:18" s="16" customFormat="1" x14ac:dyDescent="0.25">
      <c r="A5305"/>
      <c r="B5305" s="18"/>
      <c r="D5305"/>
      <c r="E5305"/>
      <c r="F5305"/>
      <c r="G5305"/>
      <c r="H5305"/>
      <c r="I5305"/>
      <c r="J5305"/>
      <c r="K5305"/>
      <c r="L5305"/>
      <c r="M5305"/>
      <c r="N5305"/>
      <c r="O5305"/>
      <c r="P5305"/>
      <c r="Q5305"/>
      <c r="R5305"/>
    </row>
    <row r="5306" spans="1:18" s="16" customFormat="1" x14ac:dyDescent="0.25">
      <c r="A5306"/>
      <c r="B5306" s="18"/>
      <c r="D5306"/>
      <c r="E5306"/>
      <c r="F5306"/>
      <c r="G5306"/>
      <c r="H5306"/>
      <c r="I5306"/>
      <c r="J5306"/>
      <c r="K5306"/>
      <c r="L5306"/>
      <c r="M5306"/>
      <c r="N5306"/>
      <c r="O5306"/>
      <c r="P5306"/>
      <c r="Q5306"/>
      <c r="R5306"/>
    </row>
    <row r="5307" spans="1:18" s="16" customFormat="1" x14ac:dyDescent="0.25">
      <c r="A5307"/>
      <c r="B5307" s="18"/>
      <c r="D5307"/>
      <c r="E5307"/>
      <c r="F5307"/>
      <c r="G5307"/>
      <c r="H5307"/>
      <c r="I5307"/>
      <c r="J5307"/>
      <c r="K5307"/>
      <c r="L5307"/>
      <c r="M5307"/>
      <c r="N5307"/>
      <c r="O5307"/>
      <c r="P5307"/>
      <c r="Q5307"/>
      <c r="R5307"/>
    </row>
    <row r="5308" spans="1:18" s="16" customFormat="1" x14ac:dyDescent="0.25">
      <c r="A5308"/>
      <c r="B5308" s="18"/>
      <c r="D5308"/>
      <c r="E5308"/>
      <c r="F5308"/>
      <c r="G5308"/>
      <c r="H5308"/>
      <c r="I5308"/>
      <c r="J5308"/>
      <c r="K5308"/>
      <c r="L5308"/>
      <c r="M5308"/>
      <c r="N5308"/>
      <c r="O5308"/>
      <c r="P5308"/>
      <c r="Q5308"/>
      <c r="R5308"/>
    </row>
    <row r="5309" spans="1:18" s="16" customFormat="1" x14ac:dyDescent="0.25">
      <c r="A5309"/>
      <c r="B5309" s="18"/>
      <c r="D5309"/>
      <c r="E5309"/>
      <c r="F5309"/>
      <c r="G5309"/>
      <c r="H5309"/>
      <c r="I5309"/>
      <c r="J5309"/>
      <c r="K5309"/>
      <c r="L5309"/>
      <c r="M5309"/>
      <c r="N5309"/>
      <c r="O5309"/>
      <c r="P5309"/>
      <c r="Q5309"/>
      <c r="R5309"/>
    </row>
    <row r="5310" spans="1:18" s="16" customFormat="1" x14ac:dyDescent="0.25">
      <c r="A5310"/>
      <c r="B5310" s="18"/>
      <c r="D5310"/>
      <c r="E5310"/>
      <c r="F5310"/>
      <c r="G5310"/>
      <c r="H5310"/>
      <c r="I5310"/>
      <c r="J5310"/>
      <c r="K5310"/>
      <c r="L5310"/>
      <c r="M5310"/>
      <c r="N5310"/>
      <c r="O5310"/>
      <c r="P5310"/>
      <c r="Q5310"/>
      <c r="R5310"/>
    </row>
    <row r="5311" spans="1:18" s="16" customFormat="1" x14ac:dyDescent="0.25">
      <c r="A5311"/>
      <c r="B5311" s="18"/>
      <c r="D5311"/>
      <c r="E5311"/>
      <c r="F5311"/>
      <c r="G5311"/>
      <c r="H5311"/>
      <c r="I5311"/>
      <c r="J5311"/>
      <c r="K5311"/>
      <c r="L5311"/>
      <c r="M5311"/>
      <c r="N5311"/>
      <c r="O5311"/>
      <c r="P5311"/>
      <c r="Q5311"/>
      <c r="R5311"/>
    </row>
    <row r="5312" spans="1:18" s="16" customFormat="1" x14ac:dyDescent="0.25">
      <c r="A5312"/>
      <c r="B5312" s="17"/>
      <c r="D5312"/>
      <c r="E5312"/>
      <c r="F5312"/>
      <c r="G5312"/>
      <c r="H5312"/>
      <c r="I5312"/>
      <c r="J5312"/>
      <c r="K5312"/>
      <c r="L5312"/>
      <c r="M5312"/>
      <c r="N5312"/>
      <c r="O5312"/>
      <c r="P5312"/>
      <c r="Q5312"/>
      <c r="R5312"/>
    </row>
    <row r="5313" spans="1:18" s="16" customFormat="1" x14ac:dyDescent="0.25">
      <c r="A5313"/>
      <c r="B5313" s="18"/>
      <c r="D5313"/>
      <c r="E5313"/>
      <c r="F5313"/>
      <c r="G5313"/>
      <c r="H5313"/>
      <c r="I5313"/>
      <c r="J5313"/>
      <c r="K5313"/>
      <c r="L5313"/>
      <c r="M5313"/>
      <c r="N5313"/>
      <c r="O5313"/>
      <c r="P5313"/>
      <c r="Q5313"/>
      <c r="R5313"/>
    </row>
    <row r="5314" spans="1:18" s="16" customFormat="1" x14ac:dyDescent="0.25">
      <c r="A5314"/>
      <c r="B5314" s="18"/>
      <c r="D5314"/>
      <c r="E5314"/>
      <c r="F5314"/>
      <c r="G5314"/>
      <c r="H5314"/>
      <c r="I5314"/>
      <c r="J5314"/>
      <c r="K5314"/>
      <c r="L5314"/>
      <c r="M5314"/>
      <c r="N5314"/>
      <c r="O5314"/>
      <c r="P5314"/>
      <c r="Q5314"/>
      <c r="R5314"/>
    </row>
    <row r="5315" spans="1:18" s="16" customFormat="1" x14ac:dyDescent="0.25">
      <c r="A5315"/>
      <c r="B5315" s="18"/>
      <c r="D5315"/>
      <c r="E5315"/>
      <c r="F5315"/>
      <c r="G5315"/>
      <c r="H5315"/>
      <c r="I5315"/>
      <c r="J5315"/>
      <c r="K5315"/>
      <c r="L5315"/>
      <c r="M5315"/>
      <c r="N5315"/>
      <c r="O5315"/>
      <c r="P5315"/>
      <c r="Q5315"/>
      <c r="R5315"/>
    </row>
    <row r="5316" spans="1:18" s="16" customFormat="1" x14ac:dyDescent="0.25">
      <c r="A5316"/>
      <c r="B5316" s="18"/>
      <c r="D5316"/>
      <c r="E5316"/>
      <c r="F5316"/>
      <c r="G5316"/>
      <c r="H5316"/>
      <c r="I5316"/>
      <c r="J5316"/>
      <c r="K5316"/>
      <c r="L5316"/>
      <c r="M5316"/>
      <c r="N5316"/>
      <c r="O5316"/>
      <c r="P5316"/>
      <c r="Q5316"/>
      <c r="R5316"/>
    </row>
    <row r="5317" spans="1:18" s="16" customFormat="1" x14ac:dyDescent="0.25">
      <c r="A5317"/>
      <c r="B5317" s="18"/>
      <c r="D5317"/>
      <c r="E5317"/>
      <c r="F5317"/>
      <c r="G5317"/>
      <c r="H5317"/>
      <c r="I5317"/>
      <c r="J5317"/>
      <c r="K5317"/>
      <c r="L5317"/>
      <c r="M5317"/>
      <c r="N5317"/>
      <c r="O5317"/>
      <c r="P5317"/>
      <c r="Q5317"/>
      <c r="R5317"/>
    </row>
    <row r="5318" spans="1:18" s="16" customFormat="1" x14ac:dyDescent="0.25">
      <c r="A5318"/>
      <c r="B5318" s="18"/>
      <c r="D5318"/>
      <c r="E5318"/>
      <c r="F5318"/>
      <c r="G5318"/>
      <c r="H5318"/>
      <c r="I5318"/>
      <c r="J5318"/>
      <c r="K5318"/>
      <c r="L5318"/>
      <c r="M5318"/>
      <c r="N5318"/>
      <c r="O5318"/>
      <c r="P5318"/>
      <c r="Q5318"/>
      <c r="R5318"/>
    </row>
    <row r="5319" spans="1:18" s="16" customFormat="1" x14ac:dyDescent="0.25">
      <c r="A5319"/>
      <c r="B5319" s="18"/>
      <c r="D5319"/>
      <c r="E5319"/>
      <c r="F5319"/>
      <c r="G5319"/>
      <c r="H5319"/>
      <c r="I5319"/>
      <c r="J5319"/>
      <c r="K5319"/>
      <c r="L5319"/>
      <c r="M5319"/>
      <c r="N5319"/>
      <c r="O5319"/>
      <c r="P5319"/>
      <c r="Q5319"/>
      <c r="R5319"/>
    </row>
    <row r="5320" spans="1:18" s="16" customFormat="1" x14ac:dyDescent="0.25">
      <c r="A5320"/>
      <c r="B5320" s="18"/>
      <c r="D5320"/>
      <c r="E5320"/>
      <c r="F5320"/>
      <c r="G5320"/>
      <c r="H5320"/>
      <c r="I5320"/>
      <c r="J5320"/>
      <c r="K5320"/>
      <c r="L5320"/>
      <c r="M5320"/>
      <c r="N5320"/>
      <c r="O5320"/>
      <c r="P5320"/>
      <c r="Q5320"/>
      <c r="R5320"/>
    </row>
    <row r="5321" spans="1:18" s="16" customFormat="1" x14ac:dyDescent="0.25">
      <c r="A5321"/>
      <c r="B5321" s="18"/>
      <c r="D5321"/>
      <c r="E5321"/>
      <c r="F5321"/>
      <c r="G5321"/>
      <c r="H5321"/>
      <c r="I5321"/>
      <c r="J5321"/>
      <c r="K5321"/>
      <c r="L5321"/>
      <c r="M5321"/>
      <c r="N5321"/>
      <c r="O5321"/>
      <c r="P5321"/>
      <c r="Q5321"/>
      <c r="R5321"/>
    </row>
    <row r="5322" spans="1:18" s="16" customFormat="1" x14ac:dyDescent="0.25">
      <c r="A5322"/>
      <c r="B5322" s="18"/>
      <c r="D5322"/>
      <c r="E5322"/>
      <c r="F5322"/>
      <c r="G5322"/>
      <c r="H5322"/>
      <c r="I5322"/>
      <c r="J5322"/>
      <c r="K5322"/>
      <c r="L5322"/>
      <c r="M5322"/>
      <c r="N5322"/>
      <c r="O5322"/>
      <c r="P5322"/>
      <c r="Q5322"/>
      <c r="R5322"/>
    </row>
    <row r="5323" spans="1:18" s="16" customFormat="1" x14ac:dyDescent="0.25">
      <c r="A5323"/>
      <c r="B5323" s="18"/>
      <c r="D5323"/>
      <c r="E5323"/>
      <c r="F5323"/>
      <c r="G5323"/>
      <c r="H5323"/>
      <c r="I5323"/>
      <c r="J5323"/>
      <c r="K5323"/>
      <c r="L5323"/>
      <c r="M5323"/>
      <c r="N5323"/>
      <c r="O5323"/>
      <c r="P5323"/>
      <c r="Q5323"/>
      <c r="R5323"/>
    </row>
    <row r="5324" spans="1:18" s="16" customFormat="1" x14ac:dyDescent="0.25">
      <c r="A5324"/>
      <c r="B5324" s="18"/>
      <c r="D5324"/>
      <c r="E5324"/>
      <c r="F5324"/>
      <c r="G5324"/>
      <c r="H5324"/>
      <c r="I5324"/>
      <c r="J5324"/>
      <c r="K5324"/>
      <c r="L5324"/>
      <c r="M5324"/>
      <c r="N5324"/>
      <c r="O5324"/>
      <c r="P5324"/>
      <c r="Q5324"/>
      <c r="R5324"/>
    </row>
    <row r="5325" spans="1:18" s="16" customFormat="1" x14ac:dyDescent="0.25">
      <c r="A5325"/>
      <c r="B5325" s="18"/>
      <c r="D5325"/>
      <c r="E5325"/>
      <c r="F5325"/>
      <c r="G5325"/>
      <c r="H5325"/>
      <c r="I5325"/>
      <c r="J5325"/>
      <c r="K5325"/>
      <c r="L5325"/>
      <c r="M5325"/>
      <c r="N5325"/>
      <c r="O5325"/>
      <c r="P5325"/>
      <c r="Q5325"/>
      <c r="R5325"/>
    </row>
    <row r="5326" spans="1:18" s="16" customFormat="1" x14ac:dyDescent="0.25">
      <c r="A5326"/>
      <c r="B5326" s="18"/>
      <c r="D5326"/>
      <c r="E5326"/>
      <c r="F5326"/>
      <c r="G5326"/>
      <c r="H5326"/>
      <c r="I5326"/>
      <c r="J5326"/>
      <c r="K5326"/>
      <c r="L5326"/>
      <c r="M5326"/>
      <c r="N5326"/>
      <c r="O5326"/>
      <c r="P5326"/>
      <c r="Q5326"/>
      <c r="R5326"/>
    </row>
    <row r="5327" spans="1:18" s="16" customFormat="1" x14ac:dyDescent="0.25">
      <c r="A5327"/>
      <c r="B5327" s="18"/>
      <c r="D5327"/>
      <c r="E5327"/>
      <c r="F5327"/>
      <c r="G5327"/>
      <c r="H5327"/>
      <c r="I5327"/>
      <c r="J5327"/>
      <c r="K5327"/>
      <c r="L5327"/>
      <c r="M5327"/>
      <c r="N5327"/>
      <c r="O5327"/>
      <c r="P5327"/>
      <c r="Q5327"/>
      <c r="R5327"/>
    </row>
    <row r="5328" spans="1:18" s="16" customFormat="1" x14ac:dyDescent="0.25">
      <c r="A5328"/>
      <c r="B5328" s="18"/>
      <c r="D5328"/>
      <c r="E5328"/>
      <c r="F5328"/>
      <c r="G5328"/>
      <c r="H5328"/>
      <c r="I5328"/>
      <c r="J5328"/>
      <c r="K5328"/>
      <c r="L5328"/>
      <c r="M5328"/>
      <c r="N5328"/>
      <c r="O5328"/>
      <c r="P5328"/>
      <c r="Q5328"/>
      <c r="R5328"/>
    </row>
    <row r="5329" spans="1:18" s="16" customFormat="1" x14ac:dyDescent="0.25">
      <c r="A5329"/>
      <c r="B5329" s="18"/>
      <c r="D5329"/>
      <c r="E5329"/>
      <c r="F5329"/>
      <c r="G5329"/>
      <c r="H5329"/>
      <c r="I5329"/>
      <c r="J5329"/>
      <c r="K5329"/>
      <c r="L5329"/>
      <c r="M5329"/>
      <c r="N5329"/>
      <c r="O5329"/>
      <c r="P5329"/>
      <c r="Q5329"/>
      <c r="R5329"/>
    </row>
    <row r="5330" spans="1:18" s="16" customFormat="1" x14ac:dyDescent="0.25">
      <c r="A5330"/>
      <c r="B5330" s="18"/>
      <c r="D5330"/>
      <c r="E5330"/>
      <c r="F5330"/>
      <c r="G5330"/>
      <c r="H5330"/>
      <c r="I5330"/>
      <c r="J5330"/>
      <c r="K5330"/>
      <c r="L5330"/>
      <c r="M5330"/>
      <c r="N5330"/>
      <c r="O5330"/>
      <c r="P5330"/>
      <c r="Q5330"/>
      <c r="R5330"/>
    </row>
    <row r="5331" spans="1:18" s="16" customFormat="1" x14ac:dyDescent="0.25">
      <c r="A5331"/>
      <c r="B5331" s="18"/>
      <c r="D5331"/>
      <c r="E5331"/>
      <c r="F5331"/>
      <c r="G5331"/>
      <c r="H5331"/>
      <c r="I5331"/>
      <c r="J5331"/>
      <c r="K5331"/>
      <c r="L5331"/>
      <c r="M5331"/>
      <c r="N5331"/>
      <c r="O5331"/>
      <c r="P5331"/>
      <c r="Q5331"/>
      <c r="R5331"/>
    </row>
    <row r="5332" spans="1:18" s="16" customFormat="1" x14ac:dyDescent="0.25">
      <c r="A5332"/>
      <c r="B5332" s="18"/>
      <c r="D5332"/>
      <c r="E5332"/>
      <c r="F5332"/>
      <c r="G5332"/>
      <c r="H5332"/>
      <c r="I5332"/>
      <c r="J5332"/>
      <c r="K5332"/>
      <c r="L5332"/>
      <c r="M5332"/>
      <c r="N5332"/>
      <c r="O5332"/>
      <c r="P5332"/>
      <c r="Q5332"/>
      <c r="R5332"/>
    </row>
    <row r="5333" spans="1:18" s="16" customFormat="1" x14ac:dyDescent="0.25">
      <c r="A5333"/>
      <c r="B5333" s="18"/>
      <c r="D5333"/>
      <c r="E5333"/>
      <c r="F5333"/>
      <c r="G5333"/>
      <c r="H5333"/>
      <c r="I5333"/>
      <c r="J5333"/>
      <c r="K5333"/>
      <c r="L5333"/>
      <c r="M5333"/>
      <c r="N5333"/>
      <c r="O5333"/>
      <c r="P5333"/>
      <c r="Q5333"/>
      <c r="R5333"/>
    </row>
    <row r="5334" spans="1:18" s="16" customFormat="1" x14ac:dyDescent="0.25">
      <c r="A5334"/>
      <c r="B5334" s="18"/>
      <c r="D5334"/>
      <c r="E5334"/>
      <c r="F5334"/>
      <c r="G5334"/>
      <c r="H5334"/>
      <c r="I5334"/>
      <c r="J5334"/>
      <c r="K5334"/>
      <c r="L5334"/>
      <c r="M5334"/>
      <c r="N5334"/>
      <c r="O5334"/>
      <c r="P5334"/>
      <c r="Q5334"/>
      <c r="R5334"/>
    </row>
    <row r="5335" spans="1:18" s="16" customFormat="1" x14ac:dyDescent="0.25">
      <c r="A5335"/>
      <c r="B5335" s="18"/>
      <c r="D5335"/>
      <c r="E5335"/>
      <c r="F5335"/>
      <c r="G5335"/>
      <c r="H5335"/>
      <c r="I5335"/>
      <c r="J5335"/>
      <c r="K5335"/>
      <c r="L5335"/>
      <c r="M5335"/>
      <c r="N5335"/>
      <c r="O5335"/>
      <c r="P5335"/>
      <c r="Q5335"/>
      <c r="R5335"/>
    </row>
    <row r="5336" spans="1:18" s="16" customFormat="1" x14ac:dyDescent="0.25">
      <c r="A5336"/>
      <c r="B5336" s="18"/>
      <c r="D5336"/>
      <c r="E5336"/>
      <c r="F5336"/>
      <c r="G5336"/>
      <c r="H5336"/>
      <c r="I5336"/>
      <c r="J5336"/>
      <c r="K5336"/>
      <c r="L5336"/>
      <c r="M5336"/>
      <c r="N5336"/>
      <c r="O5336"/>
      <c r="P5336"/>
      <c r="Q5336"/>
      <c r="R5336"/>
    </row>
    <row r="5337" spans="1:18" s="16" customFormat="1" x14ac:dyDescent="0.25">
      <c r="A5337"/>
      <c r="B5337" s="18"/>
      <c r="D5337"/>
      <c r="E5337"/>
      <c r="F5337"/>
      <c r="G5337"/>
      <c r="H5337"/>
      <c r="I5337"/>
      <c r="J5337"/>
      <c r="K5337"/>
      <c r="L5337"/>
      <c r="M5337"/>
      <c r="N5337"/>
      <c r="O5337"/>
      <c r="P5337"/>
      <c r="Q5337"/>
      <c r="R5337"/>
    </row>
    <row r="5338" spans="1:18" s="16" customFormat="1" x14ac:dyDescent="0.25">
      <c r="A5338"/>
      <c r="B5338" s="18"/>
      <c r="D5338"/>
      <c r="E5338"/>
      <c r="F5338"/>
      <c r="G5338"/>
      <c r="H5338"/>
      <c r="I5338"/>
      <c r="J5338"/>
      <c r="K5338"/>
      <c r="L5338"/>
      <c r="M5338"/>
      <c r="N5338"/>
      <c r="O5338"/>
      <c r="P5338"/>
      <c r="Q5338"/>
      <c r="R5338"/>
    </row>
    <row r="5339" spans="1:18" s="16" customFormat="1" x14ac:dyDescent="0.25">
      <c r="A5339"/>
      <c r="B5339" s="18"/>
      <c r="D5339"/>
      <c r="E5339"/>
      <c r="F5339"/>
      <c r="G5339"/>
      <c r="H5339"/>
      <c r="I5339"/>
      <c r="J5339"/>
      <c r="K5339"/>
      <c r="L5339"/>
      <c r="M5339"/>
      <c r="N5339"/>
      <c r="O5339"/>
      <c r="P5339"/>
      <c r="Q5339"/>
      <c r="R5339"/>
    </row>
    <row r="5340" spans="1:18" s="16" customFormat="1" x14ac:dyDescent="0.25">
      <c r="A5340"/>
      <c r="B5340" s="18"/>
      <c r="D5340"/>
      <c r="E5340"/>
      <c r="F5340"/>
      <c r="G5340"/>
      <c r="H5340"/>
      <c r="I5340"/>
      <c r="J5340"/>
      <c r="K5340"/>
      <c r="L5340"/>
      <c r="M5340"/>
      <c r="N5340"/>
      <c r="O5340"/>
      <c r="P5340"/>
      <c r="Q5340"/>
      <c r="R5340"/>
    </row>
    <row r="5341" spans="1:18" s="16" customFormat="1" x14ac:dyDescent="0.25">
      <c r="A5341"/>
      <c r="B5341" s="18"/>
      <c r="D5341"/>
      <c r="E5341"/>
      <c r="F5341"/>
      <c r="G5341"/>
      <c r="H5341"/>
      <c r="I5341"/>
      <c r="J5341"/>
      <c r="K5341"/>
      <c r="L5341"/>
      <c r="M5341"/>
      <c r="N5341"/>
      <c r="O5341"/>
      <c r="P5341"/>
      <c r="Q5341"/>
      <c r="R5341"/>
    </row>
    <row r="5342" spans="1:18" s="16" customFormat="1" x14ac:dyDescent="0.25">
      <c r="A5342"/>
      <c r="B5342" s="18"/>
      <c r="D5342"/>
      <c r="E5342"/>
      <c r="F5342"/>
      <c r="G5342"/>
      <c r="H5342"/>
      <c r="I5342"/>
      <c r="J5342"/>
      <c r="K5342"/>
      <c r="L5342"/>
      <c r="M5342"/>
      <c r="N5342"/>
      <c r="O5342"/>
      <c r="P5342"/>
      <c r="Q5342"/>
      <c r="R5342"/>
    </row>
    <row r="5343" spans="1:18" s="16" customFormat="1" x14ac:dyDescent="0.25">
      <c r="A5343"/>
      <c r="B5343" s="18"/>
      <c r="D5343"/>
      <c r="E5343"/>
      <c r="F5343"/>
      <c r="G5343"/>
      <c r="H5343"/>
      <c r="I5343"/>
      <c r="J5343"/>
      <c r="K5343"/>
      <c r="L5343"/>
      <c r="M5343"/>
      <c r="N5343"/>
      <c r="O5343"/>
      <c r="P5343"/>
      <c r="Q5343"/>
      <c r="R5343"/>
    </row>
    <row r="5344" spans="1:18" s="16" customFormat="1" x14ac:dyDescent="0.25">
      <c r="A5344"/>
      <c r="B5344" s="18"/>
      <c r="D5344"/>
      <c r="E5344"/>
      <c r="F5344"/>
      <c r="G5344"/>
      <c r="H5344"/>
      <c r="I5344"/>
      <c r="J5344"/>
      <c r="K5344"/>
      <c r="L5344"/>
      <c r="M5344"/>
      <c r="N5344"/>
      <c r="O5344"/>
      <c r="P5344"/>
      <c r="Q5344"/>
      <c r="R5344"/>
    </row>
    <row r="5345" spans="1:18" s="16" customFormat="1" x14ac:dyDescent="0.25">
      <c r="A5345"/>
      <c r="B5345" s="18"/>
      <c r="D5345"/>
      <c r="E5345"/>
      <c r="F5345"/>
      <c r="G5345"/>
      <c r="H5345"/>
      <c r="I5345"/>
      <c r="J5345"/>
      <c r="K5345"/>
      <c r="L5345"/>
      <c r="M5345"/>
      <c r="N5345"/>
      <c r="O5345"/>
      <c r="P5345"/>
      <c r="Q5345"/>
      <c r="R5345"/>
    </row>
    <row r="5346" spans="1:18" s="16" customFormat="1" x14ac:dyDescent="0.25">
      <c r="A5346"/>
      <c r="B5346" s="18"/>
      <c r="D5346"/>
      <c r="E5346"/>
      <c r="F5346"/>
      <c r="G5346"/>
      <c r="H5346"/>
      <c r="I5346"/>
      <c r="J5346"/>
      <c r="K5346"/>
      <c r="L5346"/>
      <c r="M5346"/>
      <c r="N5346"/>
      <c r="O5346"/>
      <c r="P5346"/>
      <c r="Q5346"/>
      <c r="R5346"/>
    </row>
    <row r="5347" spans="1:18" s="16" customFormat="1" x14ac:dyDescent="0.25">
      <c r="A5347"/>
      <c r="B5347" s="18"/>
      <c r="D5347"/>
      <c r="E5347"/>
      <c r="F5347"/>
      <c r="G5347"/>
      <c r="H5347"/>
      <c r="I5347"/>
      <c r="J5347"/>
      <c r="K5347"/>
      <c r="L5347"/>
      <c r="M5347"/>
      <c r="N5347"/>
      <c r="O5347"/>
      <c r="P5347"/>
      <c r="Q5347"/>
      <c r="R5347"/>
    </row>
    <row r="5348" spans="1:18" s="16" customFormat="1" x14ac:dyDescent="0.25">
      <c r="A5348"/>
      <c r="B5348" s="18"/>
      <c r="D5348"/>
      <c r="E5348"/>
      <c r="F5348"/>
      <c r="G5348"/>
      <c r="H5348"/>
      <c r="I5348"/>
      <c r="J5348"/>
      <c r="K5348"/>
      <c r="L5348"/>
      <c r="M5348"/>
      <c r="N5348"/>
      <c r="O5348"/>
      <c r="P5348"/>
      <c r="Q5348"/>
      <c r="R5348"/>
    </row>
    <row r="5349" spans="1:18" s="16" customFormat="1" x14ac:dyDescent="0.25">
      <c r="A5349"/>
      <c r="B5349" s="18"/>
      <c r="D5349"/>
      <c r="E5349"/>
      <c r="F5349"/>
      <c r="G5349"/>
      <c r="H5349"/>
      <c r="I5349"/>
      <c r="J5349"/>
      <c r="K5349"/>
      <c r="L5349"/>
      <c r="M5349"/>
      <c r="N5349"/>
      <c r="O5349"/>
      <c r="P5349"/>
      <c r="Q5349"/>
      <c r="R5349"/>
    </row>
    <row r="5350" spans="1:18" s="16" customFormat="1" x14ac:dyDescent="0.25">
      <c r="A5350"/>
      <c r="B5350" s="18"/>
      <c r="D5350"/>
      <c r="E5350"/>
      <c r="F5350"/>
      <c r="G5350"/>
      <c r="H5350"/>
      <c r="I5350"/>
      <c r="J5350"/>
      <c r="K5350"/>
      <c r="L5350"/>
      <c r="M5350"/>
      <c r="N5350"/>
      <c r="O5350"/>
      <c r="P5350"/>
      <c r="Q5350"/>
      <c r="R5350"/>
    </row>
    <row r="5351" spans="1:18" s="16" customFormat="1" x14ac:dyDescent="0.25">
      <c r="A5351"/>
      <c r="B5351" s="18"/>
      <c r="D5351"/>
      <c r="E5351"/>
      <c r="F5351"/>
      <c r="G5351"/>
      <c r="H5351"/>
      <c r="I5351"/>
      <c r="J5351"/>
      <c r="K5351"/>
      <c r="L5351"/>
      <c r="M5351"/>
      <c r="N5351"/>
      <c r="O5351"/>
      <c r="P5351"/>
      <c r="Q5351"/>
      <c r="R5351"/>
    </row>
    <row r="5352" spans="1:18" s="16" customFormat="1" x14ac:dyDescent="0.25">
      <c r="A5352"/>
      <c r="B5352" s="18"/>
      <c r="D5352"/>
      <c r="E5352"/>
      <c r="F5352"/>
      <c r="G5352"/>
      <c r="H5352"/>
      <c r="I5352"/>
      <c r="J5352"/>
      <c r="K5352"/>
      <c r="L5352"/>
      <c r="M5352"/>
      <c r="N5352"/>
      <c r="O5352"/>
      <c r="P5352"/>
      <c r="Q5352"/>
      <c r="R5352"/>
    </row>
    <row r="5353" spans="1:18" s="16" customFormat="1" x14ac:dyDescent="0.25">
      <c r="A5353"/>
      <c r="B5353" s="18"/>
      <c r="D5353"/>
      <c r="E5353"/>
      <c r="F5353"/>
      <c r="G5353"/>
      <c r="H5353"/>
      <c r="I5353"/>
      <c r="J5353"/>
      <c r="K5353"/>
      <c r="L5353"/>
      <c r="M5353"/>
      <c r="N5353"/>
      <c r="O5353"/>
      <c r="P5353"/>
      <c r="Q5353"/>
      <c r="R5353"/>
    </row>
    <row r="5354" spans="1:18" s="16" customFormat="1" x14ac:dyDescent="0.25">
      <c r="A5354"/>
      <c r="B5354" s="18"/>
      <c r="D5354"/>
      <c r="E5354"/>
      <c r="F5354"/>
      <c r="G5354"/>
      <c r="H5354"/>
      <c r="I5354"/>
      <c r="J5354"/>
      <c r="K5354"/>
      <c r="L5354"/>
      <c r="M5354"/>
      <c r="N5354"/>
      <c r="O5354"/>
      <c r="P5354"/>
      <c r="Q5354"/>
      <c r="R5354"/>
    </row>
    <row r="5355" spans="1:18" s="16" customFormat="1" x14ac:dyDescent="0.25">
      <c r="A5355"/>
      <c r="B5355" s="18"/>
      <c r="D5355"/>
      <c r="E5355"/>
      <c r="F5355"/>
      <c r="G5355"/>
      <c r="H5355"/>
      <c r="I5355"/>
      <c r="J5355"/>
      <c r="K5355"/>
      <c r="L5355"/>
      <c r="M5355"/>
      <c r="N5355"/>
      <c r="O5355"/>
      <c r="P5355"/>
      <c r="Q5355"/>
      <c r="R5355"/>
    </row>
    <row r="5356" spans="1:18" s="16" customFormat="1" x14ac:dyDescent="0.25">
      <c r="A5356"/>
      <c r="B5356" s="18"/>
      <c r="D5356"/>
      <c r="E5356"/>
      <c r="F5356"/>
      <c r="G5356"/>
      <c r="H5356"/>
      <c r="I5356"/>
      <c r="J5356"/>
      <c r="K5356"/>
      <c r="L5356"/>
      <c r="M5356"/>
      <c r="N5356"/>
      <c r="O5356"/>
      <c r="P5356"/>
      <c r="Q5356"/>
      <c r="R5356"/>
    </row>
    <row r="5357" spans="1:18" s="16" customFormat="1" x14ac:dyDescent="0.25">
      <c r="A5357"/>
      <c r="B5357" s="18"/>
      <c r="D5357"/>
      <c r="E5357"/>
      <c r="F5357"/>
      <c r="G5357"/>
      <c r="H5357"/>
      <c r="I5357"/>
      <c r="J5357"/>
      <c r="K5357"/>
      <c r="L5357"/>
      <c r="M5357"/>
      <c r="N5357"/>
      <c r="O5357"/>
      <c r="P5357"/>
      <c r="Q5357"/>
      <c r="R5357"/>
    </row>
    <row r="5358" spans="1:18" s="16" customFormat="1" x14ac:dyDescent="0.25">
      <c r="A5358"/>
      <c r="B5358" s="18"/>
      <c r="D5358"/>
      <c r="E5358"/>
      <c r="F5358"/>
      <c r="G5358"/>
      <c r="H5358"/>
      <c r="I5358"/>
      <c r="J5358"/>
      <c r="K5358"/>
      <c r="L5358"/>
      <c r="M5358"/>
      <c r="N5358"/>
      <c r="O5358"/>
      <c r="P5358"/>
      <c r="Q5358"/>
      <c r="R5358"/>
    </row>
    <row r="5359" spans="1:18" s="16" customFormat="1" x14ac:dyDescent="0.25">
      <c r="A5359"/>
      <c r="B5359" s="18"/>
      <c r="D5359"/>
      <c r="E5359"/>
      <c r="F5359"/>
      <c r="G5359"/>
      <c r="H5359"/>
      <c r="I5359"/>
      <c r="J5359"/>
      <c r="K5359"/>
      <c r="L5359"/>
      <c r="M5359"/>
      <c r="N5359"/>
      <c r="O5359"/>
      <c r="P5359"/>
      <c r="Q5359"/>
      <c r="R5359"/>
    </row>
    <row r="5360" spans="1:18" s="16" customFormat="1" x14ac:dyDescent="0.25">
      <c r="A5360"/>
      <c r="B5360" s="18"/>
      <c r="D5360"/>
      <c r="E5360"/>
      <c r="F5360"/>
      <c r="G5360"/>
      <c r="H5360"/>
      <c r="I5360"/>
      <c r="J5360"/>
      <c r="K5360"/>
      <c r="L5360"/>
      <c r="M5360"/>
      <c r="N5360"/>
      <c r="O5360"/>
      <c r="P5360"/>
      <c r="Q5360"/>
      <c r="R5360"/>
    </row>
    <row r="5361" spans="1:18" s="16" customFormat="1" x14ac:dyDescent="0.25">
      <c r="A5361"/>
      <c r="B5361" s="18"/>
      <c r="D5361"/>
      <c r="E5361"/>
      <c r="F5361"/>
      <c r="G5361"/>
      <c r="H5361"/>
      <c r="I5361"/>
      <c r="J5361"/>
      <c r="K5361"/>
      <c r="L5361"/>
      <c r="M5361"/>
      <c r="N5361"/>
      <c r="O5361"/>
      <c r="P5361"/>
      <c r="Q5361"/>
      <c r="R5361"/>
    </row>
    <row r="5362" spans="1:18" s="16" customFormat="1" x14ac:dyDescent="0.25">
      <c r="A5362"/>
      <c r="B5362" s="17"/>
      <c r="D5362"/>
      <c r="E5362"/>
      <c r="F5362"/>
      <c r="G5362"/>
      <c r="H5362"/>
      <c r="I5362"/>
      <c r="J5362"/>
      <c r="K5362"/>
      <c r="L5362"/>
      <c r="M5362"/>
      <c r="N5362"/>
      <c r="O5362"/>
      <c r="P5362"/>
      <c r="Q5362"/>
      <c r="R5362"/>
    </row>
    <row r="5363" spans="1:18" s="16" customFormat="1" x14ac:dyDescent="0.25">
      <c r="A5363"/>
      <c r="B5363" s="18"/>
      <c r="D5363"/>
      <c r="E5363"/>
      <c r="F5363"/>
      <c r="G5363"/>
      <c r="H5363"/>
      <c r="I5363"/>
      <c r="J5363"/>
      <c r="K5363"/>
      <c r="L5363"/>
      <c r="M5363"/>
      <c r="N5363"/>
      <c r="O5363"/>
      <c r="P5363"/>
      <c r="Q5363"/>
      <c r="R5363"/>
    </row>
    <row r="5364" spans="1:18" s="16" customFormat="1" x14ac:dyDescent="0.25">
      <c r="A5364"/>
      <c r="B5364" s="18"/>
      <c r="D5364"/>
      <c r="E5364"/>
      <c r="F5364"/>
      <c r="G5364"/>
      <c r="H5364"/>
      <c r="I5364"/>
      <c r="J5364"/>
      <c r="K5364"/>
      <c r="L5364"/>
      <c r="M5364"/>
      <c r="N5364"/>
      <c r="O5364"/>
      <c r="P5364"/>
      <c r="Q5364"/>
      <c r="R5364"/>
    </row>
    <row r="5365" spans="1:18" s="16" customFormat="1" x14ac:dyDescent="0.25">
      <c r="A5365"/>
      <c r="B5365" s="18"/>
      <c r="D5365"/>
      <c r="E5365"/>
      <c r="F5365"/>
      <c r="G5365"/>
      <c r="H5365"/>
      <c r="I5365"/>
      <c r="J5365"/>
      <c r="K5365"/>
      <c r="L5365"/>
      <c r="M5365"/>
      <c r="N5365"/>
      <c r="O5365"/>
      <c r="P5365"/>
      <c r="Q5365"/>
      <c r="R5365"/>
    </row>
    <row r="5366" spans="1:18" s="16" customFormat="1" x14ac:dyDescent="0.25">
      <c r="A5366"/>
      <c r="B5366" s="18"/>
      <c r="D5366"/>
      <c r="E5366"/>
      <c r="F5366"/>
      <c r="G5366"/>
      <c r="H5366"/>
      <c r="I5366"/>
      <c r="J5366"/>
      <c r="K5366"/>
      <c r="L5366"/>
      <c r="M5366"/>
      <c r="N5366"/>
      <c r="O5366"/>
      <c r="P5366"/>
      <c r="Q5366"/>
      <c r="R5366"/>
    </row>
    <row r="5367" spans="1:18" s="16" customFormat="1" x14ac:dyDescent="0.25">
      <c r="A5367"/>
      <c r="B5367" s="18"/>
      <c r="D5367"/>
      <c r="E5367"/>
      <c r="F5367"/>
      <c r="G5367"/>
      <c r="H5367"/>
      <c r="I5367"/>
      <c r="J5367"/>
      <c r="K5367"/>
      <c r="L5367"/>
      <c r="M5367"/>
      <c r="N5367"/>
      <c r="O5367"/>
      <c r="P5367"/>
      <c r="Q5367"/>
      <c r="R5367"/>
    </row>
    <row r="5368" spans="1:18" s="16" customFormat="1" x14ac:dyDescent="0.25">
      <c r="A5368"/>
      <c r="B5368" s="18"/>
      <c r="D5368"/>
      <c r="E5368"/>
      <c r="F5368"/>
      <c r="G5368"/>
      <c r="H5368"/>
      <c r="I5368"/>
      <c r="J5368"/>
      <c r="K5368"/>
      <c r="L5368"/>
      <c r="M5368"/>
      <c r="N5368"/>
      <c r="O5368"/>
      <c r="P5368"/>
      <c r="Q5368"/>
      <c r="R5368"/>
    </row>
    <row r="5369" spans="1:18" s="16" customFormat="1" x14ac:dyDescent="0.25">
      <c r="A5369"/>
      <c r="B5369" s="18"/>
      <c r="D5369"/>
      <c r="E5369"/>
      <c r="F5369"/>
      <c r="G5369"/>
      <c r="H5369"/>
      <c r="I5369"/>
      <c r="J5369"/>
      <c r="K5369"/>
      <c r="L5369"/>
      <c r="M5369"/>
      <c r="N5369"/>
      <c r="O5369"/>
      <c r="P5369"/>
      <c r="Q5369"/>
      <c r="R5369"/>
    </row>
    <row r="5370" spans="1:18" s="16" customFormat="1" x14ac:dyDescent="0.25">
      <c r="A5370"/>
      <c r="B5370" s="18"/>
      <c r="D5370"/>
      <c r="E5370"/>
      <c r="F5370"/>
      <c r="G5370"/>
      <c r="H5370"/>
      <c r="I5370"/>
      <c r="J5370"/>
      <c r="K5370"/>
      <c r="L5370"/>
      <c r="M5370"/>
      <c r="N5370"/>
      <c r="O5370"/>
      <c r="P5370"/>
      <c r="Q5370"/>
      <c r="R5370"/>
    </row>
    <row r="5371" spans="1:18" s="16" customFormat="1" x14ac:dyDescent="0.25">
      <c r="A5371"/>
      <c r="B5371" s="18"/>
      <c r="D5371"/>
      <c r="E5371"/>
      <c r="F5371"/>
      <c r="G5371"/>
      <c r="H5371"/>
      <c r="I5371"/>
      <c r="J5371"/>
      <c r="K5371"/>
      <c r="L5371"/>
      <c r="M5371"/>
      <c r="N5371"/>
      <c r="O5371"/>
      <c r="P5371"/>
      <c r="Q5371"/>
      <c r="R5371"/>
    </row>
    <row r="5372" spans="1:18" s="16" customFormat="1" x14ac:dyDescent="0.25">
      <c r="A5372"/>
      <c r="B5372" s="18"/>
      <c r="D5372"/>
      <c r="E5372"/>
      <c r="F5372"/>
      <c r="G5372"/>
      <c r="H5372"/>
      <c r="I5372"/>
      <c r="J5372"/>
      <c r="K5372"/>
      <c r="L5372"/>
      <c r="M5372"/>
      <c r="N5372"/>
      <c r="O5372"/>
      <c r="P5372"/>
      <c r="Q5372"/>
      <c r="R5372"/>
    </row>
    <row r="5373" spans="1:18" s="16" customFormat="1" x14ac:dyDescent="0.25">
      <c r="A5373"/>
      <c r="B5373" s="18"/>
      <c r="D5373"/>
      <c r="E5373"/>
      <c r="F5373"/>
      <c r="G5373"/>
      <c r="H5373"/>
      <c r="I5373"/>
      <c r="J5373"/>
      <c r="K5373"/>
      <c r="L5373"/>
      <c r="M5373"/>
      <c r="N5373"/>
      <c r="O5373"/>
      <c r="P5373"/>
      <c r="Q5373"/>
      <c r="R5373"/>
    </row>
    <row r="5374" spans="1:18" s="16" customFormat="1" x14ac:dyDescent="0.25">
      <c r="A5374"/>
      <c r="B5374" s="18"/>
      <c r="D5374"/>
      <c r="E5374"/>
      <c r="F5374"/>
      <c r="G5374"/>
      <c r="H5374"/>
      <c r="I5374"/>
      <c r="J5374"/>
      <c r="K5374"/>
      <c r="L5374"/>
      <c r="M5374"/>
      <c r="N5374"/>
      <c r="O5374"/>
      <c r="P5374"/>
      <c r="Q5374"/>
      <c r="R5374"/>
    </row>
    <row r="5375" spans="1:18" s="16" customFormat="1" x14ac:dyDescent="0.25">
      <c r="A5375"/>
      <c r="B5375" s="18"/>
      <c r="D5375"/>
      <c r="E5375"/>
      <c r="F5375"/>
      <c r="G5375"/>
      <c r="H5375"/>
      <c r="I5375"/>
      <c r="J5375"/>
      <c r="K5375"/>
      <c r="L5375"/>
      <c r="M5375"/>
      <c r="N5375"/>
      <c r="O5375"/>
      <c r="P5375"/>
      <c r="Q5375"/>
      <c r="R5375"/>
    </row>
    <row r="5376" spans="1:18" s="16" customFormat="1" x14ac:dyDescent="0.25">
      <c r="A5376"/>
      <c r="B5376" s="18"/>
      <c r="D5376"/>
      <c r="E5376"/>
      <c r="F5376"/>
      <c r="G5376"/>
      <c r="H5376"/>
      <c r="I5376"/>
      <c r="J5376"/>
      <c r="K5376"/>
      <c r="L5376"/>
      <c r="M5376"/>
      <c r="N5376"/>
      <c r="O5376"/>
      <c r="P5376"/>
      <c r="Q5376"/>
      <c r="R5376"/>
    </row>
    <row r="5377" spans="1:18" s="16" customFormat="1" x14ac:dyDescent="0.25">
      <c r="A5377"/>
      <c r="B5377" s="18"/>
      <c r="D5377"/>
      <c r="E5377"/>
      <c r="F5377"/>
      <c r="G5377"/>
      <c r="H5377"/>
      <c r="I5377"/>
      <c r="J5377"/>
      <c r="K5377"/>
      <c r="L5377"/>
      <c r="M5377"/>
      <c r="N5377"/>
      <c r="O5377"/>
      <c r="P5377"/>
      <c r="Q5377"/>
      <c r="R5377"/>
    </row>
    <row r="5378" spans="1:18" s="16" customFormat="1" x14ac:dyDescent="0.25">
      <c r="A5378"/>
      <c r="B5378" s="18"/>
      <c r="D5378"/>
      <c r="E5378"/>
      <c r="F5378"/>
      <c r="G5378"/>
      <c r="H5378"/>
      <c r="I5378"/>
      <c r="J5378"/>
      <c r="K5378"/>
      <c r="L5378"/>
      <c r="M5378"/>
      <c r="N5378"/>
      <c r="O5378"/>
      <c r="P5378"/>
      <c r="Q5378"/>
      <c r="R5378"/>
    </row>
    <row r="5379" spans="1:18" s="16" customFormat="1" x14ac:dyDescent="0.25">
      <c r="A5379"/>
      <c r="B5379" s="18"/>
      <c r="D5379"/>
      <c r="E5379"/>
      <c r="F5379"/>
      <c r="G5379"/>
      <c r="H5379"/>
      <c r="I5379"/>
      <c r="J5379"/>
      <c r="K5379"/>
      <c r="L5379"/>
      <c r="M5379"/>
      <c r="N5379"/>
      <c r="O5379"/>
      <c r="P5379"/>
      <c r="Q5379"/>
      <c r="R5379"/>
    </row>
    <row r="5380" spans="1:18" s="16" customFormat="1" x14ac:dyDescent="0.25">
      <c r="A5380"/>
      <c r="B5380" s="18"/>
      <c r="D5380"/>
      <c r="E5380"/>
      <c r="F5380"/>
      <c r="G5380"/>
      <c r="H5380"/>
      <c r="I5380"/>
      <c r="J5380"/>
      <c r="K5380"/>
      <c r="L5380"/>
      <c r="M5380"/>
      <c r="N5380"/>
      <c r="O5380"/>
      <c r="P5380"/>
      <c r="Q5380"/>
      <c r="R5380"/>
    </row>
    <row r="5381" spans="1:18" s="16" customFormat="1" x14ac:dyDescent="0.25">
      <c r="A5381"/>
      <c r="B5381" s="18"/>
      <c r="D5381"/>
      <c r="E5381"/>
      <c r="F5381"/>
      <c r="G5381"/>
      <c r="H5381"/>
      <c r="I5381"/>
      <c r="J5381"/>
      <c r="K5381"/>
      <c r="L5381"/>
      <c r="M5381"/>
      <c r="N5381"/>
      <c r="O5381"/>
      <c r="P5381"/>
      <c r="Q5381"/>
      <c r="R5381"/>
    </row>
    <row r="5382" spans="1:18" s="16" customFormat="1" x14ac:dyDescent="0.25">
      <c r="A5382"/>
      <c r="B5382" s="18"/>
      <c r="D5382"/>
      <c r="E5382"/>
      <c r="F5382"/>
      <c r="G5382"/>
      <c r="H5382"/>
      <c r="I5382"/>
      <c r="J5382"/>
      <c r="K5382"/>
      <c r="L5382"/>
      <c r="M5382"/>
      <c r="N5382"/>
      <c r="O5382"/>
      <c r="P5382"/>
      <c r="Q5382"/>
      <c r="R5382"/>
    </row>
    <row r="5383" spans="1:18" s="16" customFormat="1" x14ac:dyDescent="0.25">
      <c r="A5383"/>
      <c r="B5383" s="18"/>
      <c r="D5383"/>
      <c r="E5383"/>
      <c r="F5383"/>
      <c r="G5383"/>
      <c r="H5383"/>
      <c r="I5383"/>
      <c r="J5383"/>
      <c r="K5383"/>
      <c r="L5383"/>
      <c r="M5383"/>
      <c r="N5383"/>
      <c r="O5383"/>
      <c r="P5383"/>
      <c r="Q5383"/>
      <c r="R5383"/>
    </row>
    <row r="5384" spans="1:18" s="16" customFormat="1" x14ac:dyDescent="0.25">
      <c r="A5384"/>
      <c r="B5384" s="18"/>
      <c r="D5384"/>
      <c r="E5384"/>
      <c r="F5384"/>
      <c r="G5384"/>
      <c r="H5384"/>
      <c r="I5384"/>
      <c r="J5384"/>
      <c r="K5384"/>
      <c r="L5384"/>
      <c r="M5384"/>
      <c r="N5384"/>
      <c r="O5384"/>
      <c r="P5384"/>
      <c r="Q5384"/>
      <c r="R5384"/>
    </row>
    <row r="5385" spans="1:18" s="16" customFormat="1" x14ac:dyDescent="0.25">
      <c r="A5385"/>
      <c r="B5385" s="18"/>
      <c r="D5385"/>
      <c r="E5385"/>
      <c r="F5385"/>
      <c r="G5385"/>
      <c r="H5385"/>
      <c r="I5385"/>
      <c r="J5385"/>
      <c r="K5385"/>
      <c r="L5385"/>
      <c r="M5385"/>
      <c r="N5385"/>
      <c r="O5385"/>
      <c r="P5385"/>
      <c r="Q5385"/>
      <c r="R5385"/>
    </row>
    <row r="5386" spans="1:18" s="16" customFormat="1" x14ac:dyDescent="0.25">
      <c r="A5386"/>
      <c r="B5386" s="18"/>
      <c r="D5386"/>
      <c r="E5386"/>
      <c r="F5386"/>
      <c r="G5386"/>
      <c r="H5386"/>
      <c r="I5386"/>
      <c r="J5386"/>
      <c r="K5386"/>
      <c r="L5386"/>
      <c r="M5386"/>
      <c r="N5386"/>
      <c r="O5386"/>
      <c r="P5386"/>
      <c r="Q5386"/>
      <c r="R5386"/>
    </row>
    <row r="5387" spans="1:18" s="16" customFormat="1" x14ac:dyDescent="0.25">
      <c r="A5387"/>
      <c r="B5387" s="18"/>
      <c r="D5387"/>
      <c r="E5387"/>
      <c r="F5387"/>
      <c r="G5387"/>
      <c r="H5387"/>
      <c r="I5387"/>
      <c r="J5387"/>
      <c r="K5387"/>
      <c r="L5387"/>
      <c r="M5387"/>
      <c r="N5387"/>
      <c r="O5387"/>
      <c r="P5387"/>
      <c r="Q5387"/>
      <c r="R5387"/>
    </row>
    <row r="5388" spans="1:18" s="16" customFormat="1" x14ac:dyDescent="0.25">
      <c r="A5388"/>
      <c r="B5388" s="18"/>
      <c r="D5388"/>
      <c r="E5388"/>
      <c r="F5388"/>
      <c r="G5388"/>
      <c r="H5388"/>
      <c r="I5388"/>
      <c r="J5388"/>
      <c r="K5388"/>
      <c r="L5388"/>
      <c r="M5388"/>
      <c r="N5388"/>
      <c r="O5388"/>
      <c r="P5388"/>
      <c r="Q5388"/>
      <c r="R5388"/>
    </row>
    <row r="5389" spans="1:18" s="16" customFormat="1" x14ac:dyDescent="0.25">
      <c r="A5389"/>
      <c r="B5389" s="18"/>
      <c r="D5389"/>
      <c r="E5389"/>
      <c r="F5389"/>
      <c r="G5389"/>
      <c r="H5389"/>
      <c r="I5389"/>
      <c r="J5389"/>
      <c r="K5389"/>
      <c r="L5389"/>
      <c r="M5389"/>
      <c r="N5389"/>
      <c r="O5389"/>
      <c r="P5389"/>
      <c r="Q5389"/>
      <c r="R5389"/>
    </row>
    <row r="5390" spans="1:18" s="16" customFormat="1" x14ac:dyDescent="0.25">
      <c r="A5390"/>
      <c r="B5390" s="18"/>
      <c r="D5390"/>
      <c r="E5390"/>
      <c r="F5390"/>
      <c r="G5390"/>
      <c r="H5390"/>
      <c r="I5390"/>
      <c r="J5390"/>
      <c r="K5390"/>
      <c r="L5390"/>
      <c r="M5390"/>
      <c r="N5390"/>
      <c r="O5390"/>
      <c r="P5390"/>
      <c r="Q5390"/>
      <c r="R5390"/>
    </row>
    <row r="5391" spans="1:18" s="16" customFormat="1" x14ac:dyDescent="0.25">
      <c r="A5391"/>
      <c r="B5391" s="18"/>
      <c r="D5391"/>
      <c r="E5391"/>
      <c r="F5391"/>
      <c r="G5391"/>
      <c r="H5391"/>
      <c r="I5391"/>
      <c r="J5391"/>
      <c r="K5391"/>
      <c r="L5391"/>
      <c r="M5391"/>
      <c r="N5391"/>
      <c r="O5391"/>
      <c r="P5391"/>
      <c r="Q5391"/>
      <c r="R5391"/>
    </row>
    <row r="5392" spans="1:18" s="16" customFormat="1" x14ac:dyDescent="0.25">
      <c r="A5392"/>
      <c r="B5392" s="18"/>
      <c r="D5392"/>
      <c r="E5392"/>
      <c r="F5392"/>
      <c r="G5392"/>
      <c r="H5392"/>
      <c r="I5392"/>
      <c r="J5392"/>
      <c r="K5392"/>
      <c r="L5392"/>
      <c r="M5392"/>
      <c r="N5392"/>
      <c r="O5392"/>
      <c r="P5392"/>
      <c r="Q5392"/>
      <c r="R5392"/>
    </row>
    <row r="5393" spans="1:18" s="16" customFormat="1" x14ac:dyDescent="0.25">
      <c r="A5393"/>
      <c r="B5393" s="18"/>
      <c r="D5393"/>
      <c r="E5393"/>
      <c r="F5393"/>
      <c r="G5393"/>
      <c r="H5393"/>
      <c r="I5393"/>
      <c r="J5393"/>
      <c r="K5393"/>
      <c r="L5393"/>
      <c r="M5393"/>
      <c r="N5393"/>
      <c r="O5393"/>
      <c r="P5393"/>
      <c r="Q5393"/>
      <c r="R5393"/>
    </row>
    <row r="5394" spans="1:18" s="16" customFormat="1" x14ac:dyDescent="0.25">
      <c r="A5394"/>
      <c r="B5394" s="18"/>
      <c r="D5394"/>
      <c r="E5394"/>
      <c r="F5394"/>
      <c r="G5394"/>
      <c r="H5394"/>
      <c r="I5394"/>
      <c r="J5394"/>
      <c r="K5394"/>
      <c r="L5394"/>
      <c r="M5394"/>
      <c r="N5394"/>
      <c r="O5394"/>
      <c r="P5394"/>
      <c r="Q5394"/>
      <c r="R5394"/>
    </row>
    <row r="5395" spans="1:18" s="16" customFormat="1" x14ac:dyDescent="0.25">
      <c r="A5395"/>
      <c r="B5395" s="18"/>
      <c r="D5395"/>
      <c r="E5395"/>
      <c r="F5395"/>
      <c r="G5395"/>
      <c r="H5395"/>
      <c r="I5395"/>
      <c r="J5395"/>
      <c r="K5395"/>
      <c r="L5395"/>
      <c r="M5395"/>
      <c r="N5395"/>
      <c r="O5395"/>
      <c r="P5395"/>
      <c r="Q5395"/>
      <c r="R5395"/>
    </row>
    <row r="5396" spans="1:18" s="16" customFormat="1" x14ac:dyDescent="0.25">
      <c r="A5396"/>
      <c r="B5396" s="18"/>
      <c r="D5396"/>
      <c r="E5396"/>
      <c r="F5396"/>
      <c r="G5396"/>
      <c r="H5396"/>
      <c r="I5396"/>
      <c r="J5396"/>
      <c r="K5396"/>
      <c r="L5396"/>
      <c r="M5396"/>
      <c r="N5396"/>
      <c r="O5396"/>
      <c r="P5396"/>
      <c r="Q5396"/>
      <c r="R5396"/>
    </row>
    <row r="5397" spans="1:18" s="16" customFormat="1" x14ac:dyDescent="0.25">
      <c r="A5397"/>
      <c r="B5397" s="18"/>
      <c r="D5397"/>
      <c r="E5397"/>
      <c r="F5397"/>
      <c r="G5397"/>
      <c r="H5397"/>
      <c r="I5397"/>
      <c r="J5397"/>
      <c r="K5397"/>
      <c r="L5397"/>
      <c r="M5397"/>
      <c r="N5397"/>
      <c r="O5397"/>
      <c r="P5397"/>
      <c r="Q5397"/>
      <c r="R5397"/>
    </row>
    <row r="5398" spans="1:18" s="16" customFormat="1" x14ac:dyDescent="0.25">
      <c r="A5398"/>
      <c r="B5398" s="18"/>
      <c r="D5398"/>
      <c r="E5398"/>
      <c r="F5398"/>
      <c r="G5398"/>
      <c r="H5398"/>
      <c r="I5398"/>
      <c r="J5398"/>
      <c r="K5398"/>
      <c r="L5398"/>
      <c r="M5398"/>
      <c r="N5398"/>
      <c r="O5398"/>
      <c r="P5398"/>
      <c r="Q5398"/>
      <c r="R5398"/>
    </row>
    <row r="5399" spans="1:18" s="16" customFormat="1" x14ac:dyDescent="0.25">
      <c r="A5399"/>
      <c r="B5399" s="18"/>
      <c r="D5399"/>
      <c r="E5399"/>
      <c r="F5399"/>
      <c r="G5399"/>
      <c r="H5399"/>
      <c r="I5399"/>
      <c r="J5399"/>
      <c r="K5399"/>
      <c r="L5399"/>
      <c r="M5399"/>
      <c r="N5399"/>
      <c r="O5399"/>
      <c r="P5399"/>
      <c r="Q5399"/>
      <c r="R5399"/>
    </row>
    <row r="5400" spans="1:18" s="16" customFormat="1" x14ac:dyDescent="0.25">
      <c r="A5400"/>
      <c r="B5400" s="18"/>
      <c r="D5400"/>
      <c r="E5400"/>
      <c r="F5400"/>
      <c r="G5400"/>
      <c r="H5400"/>
      <c r="I5400"/>
      <c r="J5400"/>
      <c r="K5400"/>
      <c r="L5400"/>
      <c r="M5400"/>
      <c r="N5400"/>
      <c r="O5400"/>
      <c r="P5400"/>
      <c r="Q5400"/>
      <c r="R5400"/>
    </row>
    <row r="5401" spans="1:18" s="16" customFormat="1" x14ac:dyDescent="0.25">
      <c r="A5401"/>
      <c r="B5401" s="18"/>
      <c r="D5401"/>
      <c r="E5401"/>
      <c r="F5401"/>
      <c r="G5401"/>
      <c r="H5401"/>
      <c r="I5401"/>
      <c r="J5401"/>
      <c r="K5401"/>
      <c r="L5401"/>
      <c r="M5401"/>
      <c r="N5401"/>
      <c r="O5401"/>
      <c r="P5401"/>
      <c r="Q5401"/>
      <c r="R5401"/>
    </row>
    <row r="5402" spans="1:18" s="16" customFormat="1" x14ac:dyDescent="0.25">
      <c r="A5402"/>
      <c r="B5402" s="18"/>
      <c r="D5402"/>
      <c r="E5402"/>
      <c r="F5402"/>
      <c r="G5402"/>
      <c r="H5402"/>
      <c r="I5402"/>
      <c r="J5402"/>
      <c r="K5402"/>
      <c r="L5402"/>
      <c r="M5402"/>
      <c r="N5402"/>
      <c r="O5402"/>
      <c r="P5402"/>
      <c r="Q5402"/>
      <c r="R5402"/>
    </row>
    <row r="5403" spans="1:18" s="16" customFormat="1" x14ac:dyDescent="0.25">
      <c r="A5403"/>
      <c r="B5403" s="18"/>
      <c r="D5403"/>
      <c r="E5403"/>
      <c r="F5403"/>
      <c r="G5403"/>
      <c r="H5403"/>
      <c r="I5403"/>
      <c r="J5403"/>
      <c r="K5403"/>
      <c r="L5403"/>
      <c r="M5403"/>
      <c r="N5403"/>
      <c r="O5403"/>
      <c r="P5403"/>
      <c r="Q5403"/>
      <c r="R5403"/>
    </row>
    <row r="5404" spans="1:18" s="16" customFormat="1" x14ac:dyDescent="0.25">
      <c r="A5404"/>
      <c r="B5404" s="18"/>
      <c r="D5404"/>
      <c r="E5404"/>
      <c r="F5404"/>
      <c r="G5404"/>
      <c r="H5404"/>
      <c r="I5404"/>
      <c r="J5404"/>
      <c r="K5404"/>
      <c r="L5404"/>
      <c r="M5404"/>
      <c r="N5404"/>
      <c r="O5404"/>
      <c r="P5404"/>
      <c r="Q5404"/>
      <c r="R5404"/>
    </row>
    <row r="5405" spans="1:18" s="16" customFormat="1" x14ac:dyDescent="0.25">
      <c r="A5405"/>
      <c r="B5405" s="18"/>
      <c r="D5405"/>
      <c r="E5405"/>
      <c r="F5405"/>
      <c r="G5405"/>
      <c r="H5405"/>
      <c r="I5405"/>
      <c r="J5405"/>
      <c r="K5405"/>
      <c r="L5405"/>
      <c r="M5405"/>
      <c r="N5405"/>
      <c r="O5405"/>
      <c r="P5405"/>
      <c r="Q5405"/>
      <c r="R5405"/>
    </row>
    <row r="5406" spans="1:18" s="16" customFormat="1" x14ac:dyDescent="0.25">
      <c r="A5406"/>
      <c r="B5406" s="18"/>
      <c r="D5406"/>
      <c r="E5406"/>
      <c r="F5406"/>
      <c r="G5406"/>
      <c r="H5406"/>
      <c r="I5406"/>
      <c r="J5406"/>
      <c r="K5406"/>
      <c r="L5406"/>
      <c r="M5406"/>
      <c r="N5406"/>
      <c r="O5406"/>
      <c r="P5406"/>
      <c r="Q5406"/>
      <c r="R5406"/>
    </row>
    <row r="5407" spans="1:18" s="16" customFormat="1" x14ac:dyDescent="0.25">
      <c r="A5407"/>
      <c r="B5407" s="18"/>
      <c r="D5407"/>
      <c r="E5407"/>
      <c r="F5407"/>
      <c r="G5407"/>
      <c r="H5407"/>
      <c r="I5407"/>
      <c r="J5407"/>
      <c r="K5407"/>
      <c r="L5407"/>
      <c r="M5407"/>
      <c r="N5407"/>
      <c r="O5407"/>
      <c r="P5407"/>
      <c r="Q5407"/>
      <c r="R5407"/>
    </row>
    <row r="5408" spans="1:18" s="16" customFormat="1" x14ac:dyDescent="0.25">
      <c r="A5408"/>
      <c r="B5408" s="18"/>
      <c r="D5408"/>
      <c r="E5408"/>
      <c r="F5408"/>
      <c r="G5408"/>
      <c r="H5408"/>
      <c r="I5408"/>
      <c r="J5408"/>
      <c r="K5408"/>
      <c r="L5408"/>
      <c r="M5408"/>
      <c r="N5408"/>
      <c r="O5408"/>
      <c r="P5408"/>
      <c r="Q5408"/>
      <c r="R5408"/>
    </row>
    <row r="5409" spans="1:18" s="16" customFormat="1" x14ac:dyDescent="0.25">
      <c r="A5409"/>
      <c r="B5409" s="18"/>
      <c r="D5409"/>
      <c r="E5409"/>
      <c r="F5409"/>
      <c r="G5409"/>
      <c r="H5409"/>
      <c r="I5409"/>
      <c r="J5409"/>
      <c r="K5409"/>
      <c r="L5409"/>
      <c r="M5409"/>
      <c r="N5409"/>
      <c r="O5409"/>
      <c r="P5409"/>
      <c r="Q5409"/>
      <c r="R5409"/>
    </row>
    <row r="5410" spans="1:18" s="16" customFormat="1" x14ac:dyDescent="0.25">
      <c r="A5410"/>
      <c r="B5410" s="18"/>
      <c r="D5410"/>
      <c r="E5410"/>
      <c r="F5410"/>
      <c r="G5410"/>
      <c r="H5410"/>
      <c r="I5410"/>
      <c r="J5410"/>
      <c r="K5410"/>
      <c r="L5410"/>
      <c r="M5410"/>
      <c r="N5410"/>
      <c r="O5410"/>
      <c r="P5410"/>
      <c r="Q5410"/>
      <c r="R5410"/>
    </row>
    <row r="5411" spans="1:18" s="16" customFormat="1" x14ac:dyDescent="0.25">
      <c r="A5411"/>
      <c r="B5411" s="18"/>
      <c r="D5411"/>
      <c r="E5411"/>
      <c r="F5411"/>
      <c r="G5411"/>
      <c r="H5411"/>
      <c r="I5411"/>
      <c r="J5411"/>
      <c r="K5411"/>
      <c r="L5411"/>
      <c r="M5411"/>
      <c r="N5411"/>
      <c r="O5411"/>
      <c r="P5411"/>
      <c r="Q5411"/>
      <c r="R5411"/>
    </row>
    <row r="5412" spans="1:18" s="16" customFormat="1" x14ac:dyDescent="0.25">
      <c r="A5412"/>
      <c r="B5412" s="17"/>
      <c r="D5412"/>
      <c r="E5412"/>
      <c r="F5412"/>
      <c r="G5412"/>
      <c r="H5412"/>
      <c r="I5412"/>
      <c r="J5412"/>
      <c r="K5412"/>
      <c r="L5412"/>
      <c r="M5412"/>
      <c r="N5412"/>
      <c r="O5412"/>
      <c r="P5412"/>
      <c r="Q5412"/>
      <c r="R5412"/>
    </row>
    <row r="5413" spans="1:18" s="16" customFormat="1" x14ac:dyDescent="0.25">
      <c r="A5413"/>
      <c r="B5413" s="18"/>
      <c r="D5413"/>
      <c r="E5413"/>
      <c r="F5413"/>
      <c r="G5413"/>
      <c r="H5413"/>
      <c r="I5413"/>
      <c r="J5413"/>
      <c r="K5413"/>
      <c r="L5413"/>
      <c r="M5413"/>
      <c r="N5413"/>
      <c r="O5413"/>
      <c r="P5413"/>
      <c r="Q5413"/>
      <c r="R5413"/>
    </row>
    <row r="5414" spans="1:18" s="16" customFormat="1" x14ac:dyDescent="0.25">
      <c r="A5414"/>
      <c r="B5414" s="18"/>
      <c r="D5414"/>
      <c r="E5414"/>
      <c r="F5414"/>
      <c r="G5414"/>
      <c r="H5414"/>
      <c r="I5414"/>
      <c r="J5414"/>
      <c r="K5414"/>
      <c r="L5414"/>
      <c r="M5414"/>
      <c r="N5414"/>
      <c r="O5414"/>
      <c r="P5414"/>
      <c r="Q5414"/>
      <c r="R5414"/>
    </row>
    <row r="5415" spans="1:18" s="16" customFormat="1" x14ac:dyDescent="0.25">
      <c r="A5415"/>
      <c r="B5415" s="18"/>
      <c r="D5415"/>
      <c r="E5415"/>
      <c r="F5415"/>
      <c r="G5415"/>
      <c r="H5415"/>
      <c r="I5415"/>
      <c r="J5415"/>
      <c r="K5415"/>
      <c r="L5415"/>
      <c r="M5415"/>
      <c r="N5415"/>
      <c r="O5415"/>
      <c r="P5415"/>
      <c r="Q5415"/>
      <c r="R5415"/>
    </row>
    <row r="5416" spans="1:18" s="16" customFormat="1" x14ac:dyDescent="0.25">
      <c r="A5416"/>
      <c r="B5416" s="18"/>
      <c r="D5416"/>
      <c r="E5416"/>
      <c r="F5416"/>
      <c r="G5416"/>
      <c r="H5416"/>
      <c r="I5416"/>
      <c r="J5416"/>
      <c r="K5416"/>
      <c r="L5416"/>
      <c r="M5416"/>
      <c r="N5416"/>
      <c r="O5416"/>
      <c r="P5416"/>
      <c r="Q5416"/>
      <c r="R5416"/>
    </row>
    <row r="5417" spans="1:18" s="16" customFormat="1" x14ac:dyDescent="0.25">
      <c r="A5417"/>
      <c r="B5417" s="18"/>
      <c r="D5417"/>
      <c r="E5417"/>
      <c r="F5417"/>
      <c r="G5417"/>
      <c r="H5417"/>
      <c r="I5417"/>
      <c r="J5417"/>
      <c r="K5417"/>
      <c r="L5417"/>
      <c r="M5417"/>
      <c r="N5417"/>
      <c r="O5417"/>
      <c r="P5417"/>
      <c r="Q5417"/>
      <c r="R5417"/>
    </row>
    <row r="5418" spans="1:18" s="16" customFormat="1" x14ac:dyDescent="0.25">
      <c r="A5418"/>
      <c r="B5418" s="18"/>
      <c r="D5418"/>
      <c r="E5418"/>
      <c r="F5418"/>
      <c r="G5418"/>
      <c r="H5418"/>
      <c r="I5418"/>
      <c r="J5418"/>
      <c r="K5418"/>
      <c r="L5418"/>
      <c r="M5418"/>
      <c r="N5418"/>
      <c r="O5418"/>
      <c r="P5418"/>
      <c r="Q5418"/>
      <c r="R5418"/>
    </row>
    <row r="5419" spans="1:18" s="16" customFormat="1" x14ac:dyDescent="0.25">
      <c r="A5419"/>
      <c r="B5419" s="18"/>
      <c r="D5419"/>
      <c r="E5419"/>
      <c r="F5419"/>
      <c r="G5419"/>
      <c r="H5419"/>
      <c r="I5419"/>
      <c r="J5419"/>
      <c r="K5419"/>
      <c r="L5419"/>
      <c r="M5419"/>
      <c r="N5419"/>
      <c r="O5419"/>
      <c r="P5419"/>
      <c r="Q5419"/>
      <c r="R5419"/>
    </row>
    <row r="5420" spans="1:18" s="16" customFormat="1" x14ac:dyDescent="0.25">
      <c r="A5420"/>
      <c r="B5420" s="18"/>
      <c r="D5420"/>
      <c r="E5420"/>
      <c r="F5420"/>
      <c r="G5420"/>
      <c r="H5420"/>
      <c r="I5420"/>
      <c r="J5420"/>
      <c r="K5420"/>
      <c r="L5420"/>
      <c r="M5420"/>
      <c r="N5420"/>
      <c r="O5420"/>
      <c r="P5420"/>
      <c r="Q5420"/>
      <c r="R5420"/>
    </row>
    <row r="5421" spans="1:18" s="16" customFormat="1" x14ac:dyDescent="0.25">
      <c r="A5421"/>
      <c r="B5421" s="18"/>
      <c r="D5421"/>
      <c r="E5421"/>
      <c r="F5421"/>
      <c r="G5421"/>
      <c r="H5421"/>
      <c r="I5421"/>
      <c r="J5421"/>
      <c r="K5421"/>
      <c r="L5421"/>
      <c r="M5421"/>
      <c r="N5421"/>
      <c r="O5421"/>
      <c r="P5421"/>
      <c r="Q5421"/>
      <c r="R5421"/>
    </row>
    <row r="5422" spans="1:18" s="16" customFormat="1" x14ac:dyDescent="0.25">
      <c r="A5422"/>
      <c r="B5422" s="18"/>
      <c r="D5422"/>
      <c r="E5422"/>
      <c r="F5422"/>
      <c r="G5422"/>
      <c r="H5422"/>
      <c r="I5422"/>
      <c r="J5422"/>
      <c r="K5422"/>
      <c r="L5422"/>
      <c r="M5422"/>
      <c r="N5422"/>
      <c r="O5422"/>
      <c r="P5422"/>
      <c r="Q5422"/>
      <c r="R5422"/>
    </row>
    <row r="5423" spans="1:18" s="16" customFormat="1" x14ac:dyDescent="0.25">
      <c r="A5423"/>
      <c r="B5423" s="18"/>
      <c r="D5423"/>
      <c r="E5423"/>
      <c r="F5423"/>
      <c r="G5423"/>
      <c r="H5423"/>
      <c r="I5423"/>
      <c r="J5423"/>
      <c r="K5423"/>
      <c r="L5423"/>
      <c r="M5423"/>
      <c r="N5423"/>
      <c r="O5423"/>
      <c r="P5423"/>
      <c r="Q5423"/>
      <c r="R5423"/>
    </row>
    <row r="5424" spans="1:18" s="16" customFormat="1" x14ac:dyDescent="0.25">
      <c r="A5424"/>
      <c r="B5424" s="18"/>
      <c r="D5424"/>
      <c r="E5424"/>
      <c r="F5424"/>
      <c r="G5424"/>
      <c r="H5424"/>
      <c r="I5424"/>
      <c r="J5424"/>
      <c r="K5424"/>
      <c r="L5424"/>
      <c r="M5424"/>
      <c r="N5424"/>
      <c r="O5424"/>
      <c r="P5424"/>
      <c r="Q5424"/>
      <c r="R5424"/>
    </row>
    <row r="5425" spans="1:18" s="16" customFormat="1" x14ac:dyDescent="0.25">
      <c r="A5425"/>
      <c r="B5425" s="18"/>
      <c r="D5425"/>
      <c r="E5425"/>
      <c r="F5425"/>
      <c r="G5425"/>
      <c r="H5425"/>
      <c r="I5425"/>
      <c r="J5425"/>
      <c r="K5425"/>
      <c r="L5425"/>
      <c r="M5425"/>
      <c r="N5425"/>
      <c r="O5425"/>
      <c r="P5425"/>
      <c r="Q5425"/>
      <c r="R5425"/>
    </row>
    <row r="5426" spans="1:18" s="16" customFormat="1" x14ac:dyDescent="0.25">
      <c r="A5426"/>
      <c r="B5426" s="18"/>
      <c r="D5426"/>
      <c r="E5426"/>
      <c r="F5426"/>
      <c r="G5426"/>
      <c r="H5426"/>
      <c r="I5426"/>
      <c r="J5426"/>
      <c r="K5426"/>
      <c r="L5426"/>
      <c r="M5426"/>
      <c r="N5426"/>
      <c r="O5426"/>
      <c r="P5426"/>
      <c r="Q5426"/>
      <c r="R5426"/>
    </row>
    <row r="5427" spans="1:18" s="16" customFormat="1" x14ac:dyDescent="0.25">
      <c r="A5427"/>
      <c r="B5427" s="18"/>
      <c r="D5427"/>
      <c r="E5427"/>
      <c r="F5427"/>
      <c r="G5427"/>
      <c r="H5427"/>
      <c r="I5427"/>
      <c r="J5427"/>
      <c r="K5427"/>
      <c r="L5427"/>
      <c r="M5427"/>
      <c r="N5427"/>
      <c r="O5427"/>
      <c r="P5427"/>
      <c r="Q5427"/>
      <c r="R5427"/>
    </row>
    <row r="5428" spans="1:18" s="16" customFormat="1" x14ac:dyDescent="0.25">
      <c r="A5428"/>
      <c r="B5428" s="18"/>
      <c r="D5428"/>
      <c r="E5428"/>
      <c r="F5428"/>
      <c r="G5428"/>
      <c r="H5428"/>
      <c r="I5428"/>
      <c r="J5428"/>
      <c r="K5428"/>
      <c r="L5428"/>
      <c r="M5428"/>
      <c r="N5428"/>
      <c r="O5428"/>
      <c r="P5428"/>
      <c r="Q5428"/>
      <c r="R5428"/>
    </row>
    <row r="5429" spans="1:18" s="16" customFormat="1" x14ac:dyDescent="0.25">
      <c r="A5429"/>
      <c r="B5429" s="18"/>
      <c r="D5429"/>
      <c r="E5429"/>
      <c r="F5429"/>
      <c r="G5429"/>
      <c r="H5429"/>
      <c r="I5429"/>
      <c r="J5429"/>
      <c r="K5429"/>
      <c r="L5429"/>
      <c r="M5429"/>
      <c r="N5429"/>
      <c r="O5429"/>
      <c r="P5429"/>
      <c r="Q5429"/>
      <c r="R5429"/>
    </row>
    <row r="5430" spans="1:18" s="16" customFormat="1" x14ac:dyDescent="0.25">
      <c r="A5430"/>
      <c r="B5430" s="18"/>
      <c r="D5430"/>
      <c r="E5430"/>
      <c r="F5430"/>
      <c r="G5430"/>
      <c r="H5430"/>
      <c r="I5430"/>
      <c r="J5430"/>
      <c r="K5430"/>
      <c r="L5430"/>
      <c r="M5430"/>
      <c r="N5430"/>
      <c r="O5430"/>
      <c r="P5430"/>
      <c r="Q5430"/>
      <c r="R5430"/>
    </row>
    <row r="5431" spans="1:18" s="16" customFormat="1" x14ac:dyDescent="0.25">
      <c r="A5431"/>
      <c r="B5431" s="18"/>
      <c r="D5431"/>
      <c r="E5431"/>
      <c r="F5431"/>
      <c r="G5431"/>
      <c r="H5431"/>
      <c r="I5431"/>
      <c r="J5431"/>
      <c r="K5431"/>
      <c r="L5431"/>
      <c r="M5431"/>
      <c r="N5431"/>
      <c r="O5431"/>
      <c r="P5431"/>
      <c r="Q5431"/>
      <c r="R5431"/>
    </row>
    <row r="5432" spans="1:18" s="16" customFormat="1" x14ac:dyDescent="0.25">
      <c r="A5432"/>
      <c r="B5432" s="18"/>
      <c r="D5432"/>
      <c r="E5432"/>
      <c r="F5432"/>
      <c r="G5432"/>
      <c r="H5432"/>
      <c r="I5432"/>
      <c r="J5432"/>
      <c r="K5432"/>
      <c r="L5432"/>
      <c r="M5432"/>
      <c r="N5432"/>
      <c r="O5432"/>
      <c r="P5432"/>
      <c r="Q5432"/>
      <c r="R5432"/>
    </row>
    <row r="5433" spans="1:18" s="16" customFormat="1" x14ac:dyDescent="0.25">
      <c r="A5433"/>
      <c r="B5433" s="18"/>
      <c r="D5433"/>
      <c r="E5433"/>
      <c r="F5433"/>
      <c r="G5433"/>
      <c r="H5433"/>
      <c r="I5433"/>
      <c r="J5433"/>
      <c r="K5433"/>
      <c r="L5433"/>
      <c r="M5433"/>
      <c r="N5433"/>
      <c r="O5433"/>
      <c r="P5433"/>
      <c r="Q5433"/>
      <c r="R5433"/>
    </row>
    <row r="5434" spans="1:18" s="16" customFormat="1" x14ac:dyDescent="0.25">
      <c r="A5434"/>
      <c r="B5434" s="18"/>
      <c r="D5434"/>
      <c r="E5434"/>
      <c r="F5434"/>
      <c r="G5434"/>
      <c r="H5434"/>
      <c r="I5434"/>
      <c r="J5434"/>
      <c r="K5434"/>
      <c r="L5434"/>
      <c r="M5434"/>
      <c r="N5434"/>
      <c r="O5434"/>
      <c r="P5434"/>
      <c r="Q5434"/>
      <c r="R5434"/>
    </row>
    <row r="5435" spans="1:18" s="16" customFormat="1" x14ac:dyDescent="0.25">
      <c r="A5435"/>
      <c r="B5435" s="18"/>
      <c r="D5435"/>
      <c r="E5435"/>
      <c r="F5435"/>
      <c r="G5435"/>
      <c r="H5435"/>
      <c r="I5435"/>
      <c r="J5435"/>
      <c r="K5435"/>
      <c r="L5435"/>
      <c r="M5435"/>
      <c r="N5435"/>
      <c r="O5435"/>
      <c r="P5435"/>
      <c r="Q5435"/>
      <c r="R5435"/>
    </row>
    <row r="5436" spans="1:18" s="16" customFormat="1" x14ac:dyDescent="0.25">
      <c r="A5436"/>
      <c r="B5436" s="18"/>
      <c r="D5436"/>
      <c r="E5436"/>
      <c r="F5436"/>
      <c r="G5436"/>
      <c r="H5436"/>
      <c r="I5436"/>
      <c r="J5436"/>
      <c r="K5436"/>
      <c r="L5436"/>
      <c r="M5436"/>
      <c r="N5436"/>
      <c r="O5436"/>
      <c r="P5436"/>
      <c r="Q5436"/>
      <c r="R5436"/>
    </row>
    <row r="5437" spans="1:18" s="16" customFormat="1" x14ac:dyDescent="0.25">
      <c r="A5437"/>
      <c r="B5437" s="18"/>
      <c r="D5437"/>
      <c r="E5437"/>
      <c r="F5437"/>
      <c r="G5437"/>
      <c r="H5437"/>
      <c r="I5437"/>
      <c r="J5437"/>
      <c r="K5437"/>
      <c r="L5437"/>
      <c r="M5437"/>
      <c r="N5437"/>
      <c r="O5437"/>
      <c r="P5437"/>
      <c r="Q5437"/>
      <c r="R5437"/>
    </row>
    <row r="5438" spans="1:18" s="16" customFormat="1" x14ac:dyDescent="0.25">
      <c r="A5438"/>
      <c r="B5438" s="18"/>
      <c r="D5438"/>
      <c r="E5438"/>
      <c r="F5438"/>
      <c r="G5438"/>
      <c r="H5438"/>
      <c r="I5438"/>
      <c r="J5438"/>
      <c r="K5438"/>
      <c r="L5438"/>
      <c r="M5438"/>
      <c r="N5438"/>
      <c r="O5438"/>
      <c r="P5438"/>
      <c r="Q5438"/>
      <c r="R5438"/>
    </row>
    <row r="5439" spans="1:18" s="16" customFormat="1" x14ac:dyDescent="0.25">
      <c r="A5439"/>
      <c r="B5439" s="18"/>
      <c r="D5439"/>
      <c r="E5439"/>
      <c r="F5439"/>
      <c r="G5439"/>
      <c r="H5439"/>
      <c r="I5439"/>
      <c r="J5439"/>
      <c r="K5439"/>
      <c r="L5439"/>
      <c r="M5439"/>
      <c r="N5439"/>
      <c r="O5439"/>
      <c r="P5439"/>
      <c r="Q5439"/>
      <c r="R5439"/>
    </row>
    <row r="5440" spans="1:18" s="16" customFormat="1" x14ac:dyDescent="0.25">
      <c r="A5440"/>
      <c r="B5440" s="18"/>
      <c r="D5440"/>
      <c r="E5440"/>
      <c r="F5440"/>
      <c r="G5440"/>
      <c r="H5440"/>
      <c r="I5440"/>
      <c r="J5440"/>
      <c r="K5440"/>
      <c r="L5440"/>
      <c r="M5440"/>
      <c r="N5440"/>
      <c r="O5440"/>
      <c r="P5440"/>
      <c r="Q5440"/>
      <c r="R5440"/>
    </row>
    <row r="5441" spans="1:18" s="16" customFormat="1" x14ac:dyDescent="0.25">
      <c r="A5441"/>
      <c r="B5441" s="18"/>
      <c r="D5441"/>
      <c r="E5441"/>
      <c r="F5441"/>
      <c r="G5441"/>
      <c r="H5441"/>
      <c r="I5441"/>
      <c r="J5441"/>
      <c r="K5441"/>
      <c r="L5441"/>
      <c r="M5441"/>
      <c r="N5441"/>
      <c r="O5441"/>
      <c r="P5441"/>
      <c r="Q5441"/>
      <c r="R5441"/>
    </row>
    <row r="5442" spans="1:18" s="16" customFormat="1" x14ac:dyDescent="0.25">
      <c r="A5442"/>
      <c r="B5442" s="18"/>
      <c r="D5442"/>
      <c r="E5442"/>
      <c r="F5442"/>
      <c r="G5442"/>
      <c r="H5442"/>
      <c r="I5442"/>
      <c r="J5442"/>
      <c r="K5442"/>
      <c r="L5442"/>
      <c r="M5442"/>
      <c r="N5442"/>
      <c r="O5442"/>
      <c r="P5442"/>
      <c r="Q5442"/>
      <c r="R5442"/>
    </row>
    <row r="5443" spans="1:18" s="16" customFormat="1" x14ac:dyDescent="0.25">
      <c r="A5443"/>
      <c r="B5443" s="18"/>
      <c r="D5443"/>
      <c r="E5443"/>
      <c r="F5443"/>
      <c r="G5443"/>
      <c r="H5443"/>
      <c r="I5443"/>
      <c r="J5443"/>
      <c r="K5443"/>
      <c r="L5443"/>
      <c r="M5443"/>
      <c r="N5443"/>
      <c r="O5443"/>
      <c r="P5443"/>
      <c r="Q5443"/>
      <c r="R5443"/>
    </row>
    <row r="5444" spans="1:18" s="16" customFormat="1" x14ac:dyDescent="0.25">
      <c r="A5444"/>
      <c r="B5444" s="18"/>
      <c r="D5444"/>
      <c r="E5444"/>
      <c r="F5444"/>
      <c r="G5444"/>
      <c r="H5444"/>
      <c r="I5444"/>
      <c r="J5444"/>
      <c r="K5444"/>
      <c r="L5444"/>
      <c r="M5444"/>
      <c r="N5444"/>
      <c r="O5444"/>
      <c r="P5444"/>
      <c r="Q5444"/>
      <c r="R5444"/>
    </row>
    <row r="5445" spans="1:18" s="16" customFormat="1" x14ac:dyDescent="0.25">
      <c r="A5445"/>
      <c r="B5445" s="18"/>
      <c r="D5445"/>
      <c r="E5445"/>
      <c r="F5445"/>
      <c r="G5445"/>
      <c r="H5445"/>
      <c r="I5445"/>
      <c r="J5445"/>
      <c r="K5445"/>
      <c r="L5445"/>
      <c r="M5445"/>
      <c r="N5445"/>
      <c r="O5445"/>
      <c r="P5445"/>
      <c r="Q5445"/>
      <c r="R5445"/>
    </row>
    <row r="5446" spans="1:18" s="16" customFormat="1" x14ac:dyDescent="0.25">
      <c r="A5446"/>
      <c r="B5446" s="18"/>
      <c r="D5446"/>
      <c r="E5446"/>
      <c r="F5446"/>
      <c r="G5446"/>
      <c r="H5446"/>
      <c r="I5446"/>
      <c r="J5446"/>
      <c r="K5446"/>
      <c r="L5446"/>
      <c r="M5446"/>
      <c r="N5446"/>
      <c r="O5446"/>
      <c r="P5446"/>
      <c r="Q5446"/>
      <c r="R5446"/>
    </row>
    <row r="5447" spans="1:18" s="16" customFormat="1" x14ac:dyDescent="0.25">
      <c r="A5447"/>
      <c r="B5447" s="18"/>
      <c r="D5447"/>
      <c r="E5447"/>
      <c r="F5447"/>
      <c r="G5447"/>
      <c r="H5447"/>
      <c r="I5447"/>
      <c r="J5447"/>
      <c r="K5447"/>
      <c r="L5447"/>
      <c r="M5447"/>
      <c r="N5447"/>
      <c r="O5447"/>
      <c r="P5447"/>
      <c r="Q5447"/>
      <c r="R5447"/>
    </row>
    <row r="5448" spans="1:18" s="16" customFormat="1" x14ac:dyDescent="0.25">
      <c r="A5448"/>
      <c r="B5448" s="18"/>
      <c r="D5448"/>
      <c r="E5448"/>
      <c r="F5448"/>
      <c r="G5448"/>
      <c r="H5448"/>
      <c r="I5448"/>
      <c r="J5448"/>
      <c r="K5448"/>
      <c r="L5448"/>
      <c r="M5448"/>
      <c r="N5448"/>
      <c r="O5448"/>
      <c r="P5448"/>
      <c r="Q5448"/>
      <c r="R5448"/>
    </row>
    <row r="5449" spans="1:18" s="16" customFormat="1" x14ac:dyDescent="0.25">
      <c r="A5449"/>
      <c r="B5449" s="18"/>
      <c r="D5449"/>
      <c r="E5449"/>
      <c r="F5449"/>
      <c r="G5449"/>
      <c r="H5449"/>
      <c r="I5449"/>
      <c r="J5449"/>
      <c r="K5449"/>
      <c r="L5449"/>
      <c r="M5449"/>
      <c r="N5449"/>
      <c r="O5449"/>
      <c r="P5449"/>
      <c r="Q5449"/>
      <c r="R5449"/>
    </row>
    <row r="5450" spans="1:18" s="16" customFormat="1" x14ac:dyDescent="0.25">
      <c r="A5450"/>
      <c r="B5450" s="18"/>
      <c r="D5450"/>
      <c r="E5450"/>
      <c r="F5450"/>
      <c r="G5450"/>
      <c r="H5450"/>
      <c r="I5450"/>
      <c r="J5450"/>
      <c r="K5450"/>
      <c r="L5450"/>
      <c r="M5450"/>
      <c r="N5450"/>
      <c r="O5450"/>
      <c r="P5450"/>
      <c r="Q5450"/>
      <c r="R5450"/>
    </row>
    <row r="5451" spans="1:18" s="16" customFormat="1" x14ac:dyDescent="0.25">
      <c r="A5451"/>
      <c r="B5451" s="18"/>
      <c r="D5451"/>
      <c r="E5451"/>
      <c r="F5451"/>
      <c r="G5451"/>
      <c r="H5451"/>
      <c r="I5451"/>
      <c r="J5451"/>
      <c r="K5451"/>
      <c r="L5451"/>
      <c r="M5451"/>
      <c r="N5451"/>
      <c r="O5451"/>
      <c r="P5451"/>
      <c r="Q5451"/>
      <c r="R5451"/>
    </row>
    <row r="5452" spans="1:18" s="16" customFormat="1" x14ac:dyDescent="0.25">
      <c r="A5452"/>
      <c r="B5452" s="18"/>
      <c r="D5452"/>
      <c r="E5452"/>
      <c r="F5452"/>
      <c r="G5452"/>
      <c r="H5452"/>
      <c r="I5452"/>
      <c r="J5452"/>
      <c r="K5452"/>
      <c r="L5452"/>
      <c r="M5452"/>
      <c r="N5452"/>
      <c r="O5452"/>
      <c r="P5452"/>
      <c r="Q5452"/>
      <c r="R5452"/>
    </row>
    <row r="5453" spans="1:18" s="16" customFormat="1" x14ac:dyDescent="0.25">
      <c r="A5453"/>
      <c r="B5453" s="18"/>
      <c r="D5453"/>
      <c r="E5453"/>
      <c r="F5453"/>
      <c r="G5453"/>
      <c r="H5453"/>
      <c r="I5453"/>
      <c r="J5453"/>
      <c r="K5453"/>
      <c r="L5453"/>
      <c r="M5453"/>
      <c r="N5453"/>
      <c r="O5453"/>
      <c r="P5453"/>
      <c r="Q5453"/>
      <c r="R5453"/>
    </row>
    <row r="5454" spans="1:18" s="16" customFormat="1" x14ac:dyDescent="0.25">
      <c r="A5454"/>
      <c r="B5454" s="18"/>
      <c r="D5454"/>
      <c r="E5454"/>
      <c r="F5454"/>
      <c r="G5454"/>
      <c r="H5454"/>
      <c r="I5454"/>
      <c r="J5454"/>
      <c r="K5454"/>
      <c r="L5454"/>
      <c r="M5454"/>
      <c r="N5454"/>
      <c r="O5454"/>
      <c r="P5454"/>
      <c r="Q5454"/>
      <c r="R5454"/>
    </row>
    <row r="5455" spans="1:18" s="16" customFormat="1" x14ac:dyDescent="0.25">
      <c r="A5455"/>
      <c r="B5455" s="18"/>
      <c r="D5455"/>
      <c r="E5455"/>
      <c r="F5455"/>
      <c r="G5455"/>
      <c r="H5455"/>
      <c r="I5455"/>
      <c r="J5455"/>
      <c r="K5455"/>
      <c r="L5455"/>
      <c r="M5455"/>
      <c r="N5455"/>
      <c r="O5455"/>
      <c r="P5455"/>
      <c r="Q5455"/>
      <c r="R5455"/>
    </row>
    <row r="5456" spans="1:18" s="16" customFormat="1" x14ac:dyDescent="0.25">
      <c r="A5456"/>
      <c r="B5456" s="18"/>
      <c r="D5456"/>
      <c r="E5456"/>
      <c r="F5456"/>
      <c r="G5456"/>
      <c r="H5456"/>
      <c r="I5456"/>
      <c r="J5456"/>
      <c r="K5456"/>
      <c r="L5456"/>
      <c r="M5456"/>
      <c r="N5456"/>
      <c r="O5456"/>
      <c r="P5456"/>
      <c r="Q5456"/>
      <c r="R5456"/>
    </row>
    <row r="5457" spans="1:18" s="16" customFormat="1" x14ac:dyDescent="0.25">
      <c r="A5457"/>
      <c r="B5457" s="18"/>
      <c r="D5457"/>
      <c r="E5457"/>
      <c r="F5457"/>
      <c r="G5457"/>
      <c r="H5457"/>
      <c r="I5457"/>
      <c r="J5457"/>
      <c r="K5457"/>
      <c r="L5457"/>
      <c r="M5457"/>
      <c r="N5457"/>
      <c r="O5457"/>
      <c r="P5457"/>
      <c r="Q5457"/>
      <c r="R5457"/>
    </row>
    <row r="5458" spans="1:18" s="16" customFormat="1" x14ac:dyDescent="0.25">
      <c r="A5458"/>
      <c r="B5458" s="18"/>
      <c r="D5458"/>
      <c r="E5458"/>
      <c r="F5458"/>
      <c r="G5458"/>
      <c r="H5458"/>
      <c r="I5458"/>
      <c r="J5458"/>
      <c r="K5458"/>
      <c r="L5458"/>
      <c r="M5458"/>
      <c r="N5458"/>
      <c r="O5458"/>
      <c r="P5458"/>
      <c r="Q5458"/>
      <c r="R5458"/>
    </row>
    <row r="5459" spans="1:18" s="16" customFormat="1" x14ac:dyDescent="0.25">
      <c r="A5459"/>
      <c r="B5459" s="18"/>
      <c r="D5459"/>
      <c r="E5459"/>
      <c r="F5459"/>
      <c r="G5459"/>
      <c r="H5459"/>
      <c r="I5459"/>
      <c r="J5459"/>
      <c r="K5459"/>
      <c r="L5459"/>
      <c r="M5459"/>
      <c r="N5459"/>
      <c r="O5459"/>
      <c r="P5459"/>
      <c r="Q5459"/>
      <c r="R5459"/>
    </row>
    <row r="5460" spans="1:18" s="16" customFormat="1" x14ac:dyDescent="0.25">
      <c r="A5460"/>
      <c r="B5460" s="18"/>
      <c r="D5460"/>
      <c r="E5460"/>
      <c r="F5460"/>
      <c r="G5460"/>
      <c r="H5460"/>
      <c r="I5460"/>
      <c r="J5460"/>
      <c r="K5460"/>
      <c r="L5460"/>
      <c r="M5460"/>
      <c r="N5460"/>
      <c r="O5460"/>
      <c r="P5460"/>
      <c r="Q5460"/>
      <c r="R5460"/>
    </row>
    <row r="5461" spans="1:18" s="16" customFormat="1" x14ac:dyDescent="0.25">
      <c r="A5461"/>
      <c r="B5461" s="18"/>
      <c r="D5461"/>
      <c r="E5461"/>
      <c r="F5461"/>
      <c r="G5461"/>
      <c r="H5461"/>
      <c r="I5461"/>
      <c r="J5461"/>
      <c r="K5461"/>
      <c r="L5461"/>
      <c r="M5461"/>
      <c r="N5461"/>
      <c r="O5461"/>
      <c r="P5461"/>
      <c r="Q5461"/>
      <c r="R5461"/>
    </row>
    <row r="5462" spans="1:18" s="16" customFormat="1" x14ac:dyDescent="0.25">
      <c r="A5462"/>
      <c r="B5462" s="17"/>
      <c r="D5462"/>
      <c r="E5462"/>
      <c r="F5462"/>
      <c r="G5462"/>
      <c r="H5462"/>
      <c r="I5462"/>
      <c r="J5462"/>
      <c r="K5462"/>
      <c r="L5462"/>
      <c r="M5462"/>
      <c r="N5462"/>
      <c r="O5462"/>
      <c r="P5462"/>
      <c r="Q5462"/>
      <c r="R5462"/>
    </row>
    <row r="5463" spans="1:18" s="16" customFormat="1" x14ac:dyDescent="0.25">
      <c r="A5463"/>
      <c r="B5463" s="18"/>
      <c r="D5463"/>
      <c r="E5463"/>
      <c r="F5463"/>
      <c r="G5463"/>
      <c r="H5463"/>
      <c r="I5463"/>
      <c r="J5463"/>
      <c r="K5463"/>
      <c r="L5463"/>
      <c r="M5463"/>
      <c r="N5463"/>
      <c r="O5463"/>
      <c r="P5463"/>
      <c r="Q5463"/>
      <c r="R5463"/>
    </row>
    <row r="5464" spans="1:18" s="16" customFormat="1" x14ac:dyDescent="0.25">
      <c r="A5464"/>
      <c r="B5464" s="18"/>
      <c r="D5464"/>
      <c r="E5464"/>
      <c r="F5464"/>
      <c r="G5464"/>
      <c r="H5464"/>
      <c r="I5464"/>
      <c r="J5464"/>
      <c r="K5464"/>
      <c r="L5464"/>
      <c r="M5464"/>
      <c r="N5464"/>
      <c r="O5464"/>
      <c r="P5464"/>
      <c r="Q5464"/>
      <c r="R5464"/>
    </row>
    <row r="5465" spans="1:18" s="16" customFormat="1" x14ac:dyDescent="0.25">
      <c r="A5465"/>
      <c r="B5465" s="18"/>
      <c r="D5465"/>
      <c r="E5465"/>
      <c r="F5465"/>
      <c r="G5465"/>
      <c r="H5465"/>
      <c r="I5465"/>
      <c r="J5465"/>
      <c r="K5465"/>
      <c r="L5465"/>
      <c r="M5465"/>
      <c r="N5465"/>
      <c r="O5465"/>
      <c r="P5465"/>
      <c r="Q5465"/>
      <c r="R5465"/>
    </row>
    <row r="5466" spans="1:18" s="16" customFormat="1" x14ac:dyDescent="0.25">
      <c r="A5466"/>
      <c r="B5466" s="18"/>
      <c r="D5466"/>
      <c r="E5466"/>
      <c r="F5466"/>
      <c r="G5466"/>
      <c r="H5466"/>
      <c r="I5466"/>
      <c r="J5466"/>
      <c r="K5466"/>
      <c r="L5466"/>
      <c r="M5466"/>
      <c r="N5466"/>
      <c r="O5466"/>
      <c r="P5466"/>
      <c r="Q5466"/>
      <c r="R5466"/>
    </row>
    <row r="5467" spans="1:18" s="16" customFormat="1" x14ac:dyDescent="0.25">
      <c r="A5467"/>
      <c r="B5467" s="18"/>
      <c r="D5467"/>
      <c r="E5467"/>
      <c r="F5467"/>
      <c r="G5467"/>
      <c r="H5467"/>
      <c r="I5467"/>
      <c r="J5467"/>
      <c r="K5467"/>
      <c r="L5467"/>
      <c r="M5467"/>
      <c r="N5467"/>
      <c r="O5467"/>
      <c r="P5467"/>
      <c r="Q5467"/>
      <c r="R5467"/>
    </row>
    <row r="5468" spans="1:18" s="16" customFormat="1" x14ac:dyDescent="0.25">
      <c r="A5468"/>
      <c r="B5468" s="18"/>
      <c r="D5468"/>
      <c r="E5468"/>
      <c r="F5468"/>
      <c r="G5468"/>
      <c r="H5468"/>
      <c r="I5468"/>
      <c r="J5468"/>
      <c r="K5468"/>
      <c r="L5468"/>
      <c r="M5468"/>
      <c r="N5468"/>
      <c r="O5468"/>
      <c r="P5468"/>
      <c r="Q5468"/>
      <c r="R5468"/>
    </row>
    <row r="5469" spans="1:18" s="16" customFormat="1" x14ac:dyDescent="0.25">
      <c r="A5469"/>
      <c r="B5469" s="18"/>
      <c r="D5469"/>
      <c r="E5469"/>
      <c r="F5469"/>
      <c r="G5469"/>
      <c r="H5469"/>
      <c r="I5469"/>
      <c r="J5469"/>
      <c r="K5469"/>
      <c r="L5469"/>
      <c r="M5469"/>
      <c r="N5469"/>
      <c r="O5469"/>
      <c r="P5469"/>
      <c r="Q5469"/>
      <c r="R5469"/>
    </row>
    <row r="5470" spans="1:18" s="16" customFormat="1" x14ac:dyDescent="0.25">
      <c r="A5470"/>
      <c r="B5470" s="18"/>
      <c r="D5470"/>
      <c r="E5470"/>
      <c r="F5470"/>
      <c r="G5470"/>
      <c r="H5470"/>
      <c r="I5470"/>
      <c r="J5470"/>
      <c r="K5470"/>
      <c r="L5470"/>
      <c r="M5470"/>
      <c r="N5470"/>
      <c r="O5470"/>
      <c r="P5470"/>
      <c r="Q5470"/>
      <c r="R5470"/>
    </row>
    <row r="5471" spans="1:18" s="16" customFormat="1" x14ac:dyDescent="0.25">
      <c r="A5471"/>
      <c r="B5471" s="18"/>
      <c r="D5471"/>
      <c r="E5471"/>
      <c r="F5471"/>
      <c r="G5471"/>
      <c r="H5471"/>
      <c r="I5471"/>
      <c r="J5471"/>
      <c r="K5471"/>
      <c r="L5471"/>
      <c r="M5471"/>
      <c r="N5471"/>
      <c r="O5471"/>
      <c r="P5471"/>
      <c r="Q5471"/>
      <c r="R5471"/>
    </row>
    <row r="5472" spans="1:18" s="16" customFormat="1" x14ac:dyDescent="0.25">
      <c r="A5472"/>
      <c r="B5472" s="18"/>
      <c r="D5472"/>
      <c r="E5472"/>
      <c r="F5472"/>
      <c r="G5472"/>
      <c r="H5472"/>
      <c r="I5472"/>
      <c r="J5472"/>
      <c r="K5472"/>
      <c r="L5472"/>
      <c r="M5472"/>
      <c r="N5472"/>
      <c r="O5472"/>
      <c r="P5472"/>
      <c r="Q5472"/>
      <c r="R5472"/>
    </row>
    <row r="5473" spans="1:18" s="16" customFormat="1" x14ac:dyDescent="0.25">
      <c r="A5473"/>
      <c r="B5473" s="18"/>
      <c r="D5473"/>
      <c r="E5473"/>
      <c r="F5473"/>
      <c r="G5473"/>
      <c r="H5473"/>
      <c r="I5473"/>
      <c r="J5473"/>
      <c r="K5473"/>
      <c r="L5473"/>
      <c r="M5473"/>
      <c r="N5473"/>
      <c r="O5473"/>
      <c r="P5473"/>
      <c r="Q5473"/>
      <c r="R5473"/>
    </row>
    <row r="5474" spans="1:18" s="16" customFormat="1" x14ac:dyDescent="0.25">
      <c r="A5474"/>
      <c r="B5474" s="18"/>
      <c r="D5474"/>
      <c r="E5474"/>
      <c r="F5474"/>
      <c r="G5474"/>
      <c r="H5474"/>
      <c r="I5474"/>
      <c r="J5474"/>
      <c r="K5474"/>
      <c r="L5474"/>
      <c r="M5474"/>
      <c r="N5474"/>
      <c r="O5474"/>
      <c r="P5474"/>
      <c r="Q5474"/>
      <c r="R5474"/>
    </row>
    <row r="5475" spans="1:18" s="16" customFormat="1" x14ac:dyDescent="0.25">
      <c r="A5475"/>
      <c r="B5475" s="18"/>
      <c r="D5475"/>
      <c r="E5475"/>
      <c r="F5475"/>
      <c r="G5475"/>
      <c r="H5475"/>
      <c r="I5475"/>
      <c r="J5475"/>
      <c r="K5475"/>
      <c r="L5475"/>
      <c r="M5475"/>
      <c r="N5475"/>
      <c r="O5475"/>
      <c r="P5475"/>
      <c r="Q5475"/>
      <c r="R5475"/>
    </row>
    <row r="5476" spans="1:18" s="16" customFormat="1" x14ac:dyDescent="0.25">
      <c r="A5476"/>
      <c r="B5476" s="18"/>
      <c r="D5476"/>
      <c r="E5476"/>
      <c r="F5476"/>
      <c r="G5476"/>
      <c r="H5476"/>
      <c r="I5476"/>
      <c r="J5476"/>
      <c r="K5476"/>
      <c r="L5476"/>
      <c r="M5476"/>
      <c r="N5476"/>
      <c r="O5476"/>
      <c r="P5476"/>
      <c r="Q5476"/>
      <c r="R5476"/>
    </row>
    <row r="5477" spans="1:18" s="16" customFormat="1" x14ac:dyDescent="0.25">
      <c r="A5477"/>
      <c r="B5477" s="18"/>
      <c r="D5477"/>
      <c r="E5477"/>
      <c r="F5477"/>
      <c r="G5477"/>
      <c r="H5477"/>
      <c r="I5477"/>
      <c r="J5477"/>
      <c r="K5477"/>
      <c r="L5477"/>
      <c r="M5477"/>
      <c r="N5477"/>
      <c r="O5477"/>
      <c r="P5477"/>
      <c r="Q5477"/>
      <c r="R5477"/>
    </row>
    <row r="5478" spans="1:18" s="16" customFormat="1" x14ac:dyDescent="0.25">
      <c r="A5478"/>
      <c r="B5478" s="18"/>
      <c r="D5478"/>
      <c r="E5478"/>
      <c r="F5478"/>
      <c r="G5478"/>
      <c r="H5478"/>
      <c r="I5478"/>
      <c r="J5478"/>
      <c r="K5478"/>
      <c r="L5478"/>
      <c r="M5478"/>
      <c r="N5478"/>
      <c r="O5478"/>
      <c r="P5478"/>
      <c r="Q5478"/>
      <c r="R5478"/>
    </row>
    <row r="5479" spans="1:18" s="16" customFormat="1" x14ac:dyDescent="0.25">
      <c r="A5479"/>
      <c r="B5479" s="18"/>
      <c r="D5479"/>
      <c r="E5479"/>
      <c r="F5479"/>
      <c r="G5479"/>
      <c r="H5479"/>
      <c r="I5479"/>
      <c r="J5479"/>
      <c r="K5479"/>
      <c r="L5479"/>
      <c r="M5479"/>
      <c r="N5479"/>
      <c r="O5479"/>
      <c r="P5479"/>
      <c r="Q5479"/>
      <c r="R5479"/>
    </row>
    <row r="5480" spans="1:18" s="16" customFormat="1" x14ac:dyDescent="0.25">
      <c r="A5480"/>
      <c r="B5480" s="18"/>
      <c r="D5480"/>
      <c r="E5480"/>
      <c r="F5480"/>
      <c r="G5480"/>
      <c r="H5480"/>
      <c r="I5480"/>
      <c r="J5480"/>
      <c r="K5480"/>
      <c r="L5480"/>
      <c r="M5480"/>
      <c r="N5480"/>
      <c r="O5480"/>
      <c r="P5480"/>
      <c r="Q5480"/>
      <c r="R5480"/>
    </row>
    <row r="5481" spans="1:18" s="16" customFormat="1" x14ac:dyDescent="0.25">
      <c r="A5481"/>
      <c r="B5481" s="18"/>
      <c r="D5481"/>
      <c r="E5481"/>
      <c r="F5481"/>
      <c r="G5481"/>
      <c r="H5481"/>
      <c r="I5481"/>
      <c r="J5481"/>
      <c r="K5481"/>
      <c r="L5481"/>
      <c r="M5481"/>
      <c r="N5481"/>
      <c r="O5481"/>
      <c r="P5481"/>
      <c r="Q5481"/>
      <c r="R5481"/>
    </row>
    <row r="5482" spans="1:18" s="16" customFormat="1" x14ac:dyDescent="0.25">
      <c r="A5482"/>
      <c r="B5482" s="18"/>
      <c r="D5482"/>
      <c r="E5482"/>
      <c r="F5482"/>
      <c r="G5482"/>
      <c r="H5482"/>
      <c r="I5482"/>
      <c r="J5482"/>
      <c r="K5482"/>
      <c r="L5482"/>
      <c r="M5482"/>
      <c r="N5482"/>
      <c r="O5482"/>
      <c r="P5482"/>
      <c r="Q5482"/>
      <c r="R5482"/>
    </row>
    <row r="5483" spans="1:18" s="16" customFormat="1" x14ac:dyDescent="0.25">
      <c r="A5483"/>
      <c r="B5483" s="18"/>
      <c r="D5483"/>
      <c r="E5483"/>
      <c r="F5483"/>
      <c r="G5483"/>
      <c r="H5483"/>
      <c r="I5483"/>
      <c r="J5483"/>
      <c r="K5483"/>
      <c r="L5483"/>
      <c r="M5483"/>
      <c r="N5483"/>
      <c r="O5483"/>
      <c r="P5483"/>
      <c r="Q5483"/>
      <c r="R5483"/>
    </row>
    <row r="5484" spans="1:18" s="16" customFormat="1" x14ac:dyDescent="0.25">
      <c r="A5484"/>
      <c r="B5484" s="18"/>
      <c r="D5484"/>
      <c r="E5484"/>
      <c r="F5484"/>
      <c r="G5484"/>
      <c r="H5484"/>
      <c r="I5484"/>
      <c r="J5484"/>
      <c r="K5484"/>
      <c r="L5484"/>
      <c r="M5484"/>
      <c r="N5484"/>
      <c r="O5484"/>
      <c r="P5484"/>
      <c r="Q5484"/>
      <c r="R5484"/>
    </row>
    <row r="5485" spans="1:18" s="16" customFormat="1" x14ac:dyDescent="0.25">
      <c r="A5485"/>
      <c r="B5485" s="18"/>
      <c r="D5485"/>
      <c r="E5485"/>
      <c r="F5485"/>
      <c r="G5485"/>
      <c r="H5485"/>
      <c r="I5485"/>
      <c r="J5485"/>
      <c r="K5485"/>
      <c r="L5485"/>
      <c r="M5485"/>
      <c r="N5485"/>
      <c r="O5485"/>
      <c r="P5485"/>
      <c r="Q5485"/>
      <c r="R5485"/>
    </row>
    <row r="5486" spans="1:18" s="16" customFormat="1" x14ac:dyDescent="0.25">
      <c r="A5486"/>
      <c r="B5486" s="18"/>
      <c r="D5486"/>
      <c r="E5486"/>
      <c r="F5486"/>
      <c r="G5486"/>
      <c r="H5486"/>
      <c r="I5486"/>
      <c r="J5486"/>
      <c r="K5486"/>
      <c r="L5486"/>
      <c r="M5486"/>
      <c r="N5486"/>
      <c r="O5486"/>
      <c r="P5486"/>
      <c r="Q5486"/>
      <c r="R5486"/>
    </row>
    <row r="5487" spans="1:18" s="16" customFormat="1" x14ac:dyDescent="0.25">
      <c r="A5487"/>
      <c r="B5487" s="18"/>
      <c r="D5487"/>
      <c r="E5487"/>
      <c r="F5487"/>
      <c r="G5487"/>
      <c r="H5487"/>
      <c r="I5487"/>
      <c r="J5487"/>
      <c r="K5487"/>
      <c r="L5487"/>
      <c r="M5487"/>
      <c r="N5487"/>
      <c r="O5487"/>
      <c r="P5487"/>
      <c r="Q5487"/>
      <c r="R5487"/>
    </row>
    <row r="5488" spans="1:18" s="16" customFormat="1" x14ac:dyDescent="0.25">
      <c r="A5488"/>
      <c r="B5488" s="18"/>
      <c r="D5488"/>
      <c r="E5488"/>
      <c r="F5488"/>
      <c r="G5488"/>
      <c r="H5488"/>
      <c r="I5488"/>
      <c r="J5488"/>
      <c r="K5488"/>
      <c r="L5488"/>
      <c r="M5488"/>
      <c r="N5488"/>
      <c r="O5488"/>
      <c r="P5488"/>
      <c r="Q5488"/>
      <c r="R5488"/>
    </row>
    <row r="5489" spans="1:18" s="16" customFormat="1" x14ac:dyDescent="0.25">
      <c r="A5489"/>
      <c r="B5489" s="18"/>
      <c r="D5489"/>
      <c r="E5489"/>
      <c r="F5489"/>
      <c r="G5489"/>
      <c r="H5489"/>
      <c r="I5489"/>
      <c r="J5489"/>
      <c r="K5489"/>
      <c r="L5489"/>
      <c r="M5489"/>
      <c r="N5489"/>
      <c r="O5489"/>
      <c r="P5489"/>
      <c r="Q5489"/>
      <c r="R5489"/>
    </row>
    <row r="5490" spans="1:18" s="16" customFormat="1" x14ac:dyDescent="0.25">
      <c r="A5490"/>
      <c r="B5490" s="18"/>
      <c r="D5490"/>
      <c r="E5490"/>
      <c r="F5490"/>
      <c r="G5490"/>
      <c r="H5490"/>
      <c r="I5490"/>
      <c r="J5490"/>
      <c r="K5490"/>
      <c r="L5490"/>
      <c r="M5490"/>
      <c r="N5490"/>
      <c r="O5490"/>
      <c r="P5490"/>
      <c r="Q5490"/>
      <c r="R5490"/>
    </row>
    <row r="5491" spans="1:18" s="16" customFormat="1" x14ac:dyDescent="0.25">
      <c r="A5491"/>
      <c r="B5491" s="18"/>
      <c r="D5491"/>
      <c r="E5491"/>
      <c r="F5491"/>
      <c r="G5491"/>
      <c r="H5491"/>
      <c r="I5491"/>
      <c r="J5491"/>
      <c r="K5491"/>
      <c r="L5491"/>
      <c r="M5491"/>
      <c r="N5491"/>
      <c r="O5491"/>
      <c r="P5491"/>
      <c r="Q5491"/>
      <c r="R5491"/>
    </row>
    <row r="5492" spans="1:18" s="16" customFormat="1" x14ac:dyDescent="0.25">
      <c r="A5492"/>
      <c r="B5492" s="18"/>
      <c r="D5492"/>
      <c r="E5492"/>
      <c r="F5492"/>
      <c r="G5492"/>
      <c r="H5492"/>
      <c r="I5492"/>
      <c r="J5492"/>
      <c r="K5492"/>
      <c r="L5492"/>
      <c r="M5492"/>
      <c r="N5492"/>
      <c r="O5492"/>
      <c r="P5492"/>
      <c r="Q5492"/>
      <c r="R5492"/>
    </row>
    <row r="5493" spans="1:18" s="16" customFormat="1" x14ac:dyDescent="0.25">
      <c r="A5493"/>
      <c r="B5493" s="18"/>
      <c r="D5493"/>
      <c r="E5493"/>
      <c r="F5493"/>
      <c r="G5493"/>
      <c r="H5493"/>
      <c r="I5493"/>
      <c r="J5493"/>
      <c r="K5493"/>
      <c r="L5493"/>
      <c r="M5493"/>
      <c r="N5493"/>
      <c r="O5493"/>
      <c r="P5493"/>
      <c r="Q5493"/>
      <c r="R5493"/>
    </row>
    <row r="5494" spans="1:18" s="16" customFormat="1" x14ac:dyDescent="0.25">
      <c r="A5494"/>
      <c r="B5494" s="18"/>
      <c r="D5494"/>
      <c r="E5494"/>
      <c r="F5494"/>
      <c r="G5494"/>
      <c r="H5494"/>
      <c r="I5494"/>
      <c r="J5494"/>
      <c r="K5494"/>
      <c r="L5494"/>
      <c r="M5494"/>
      <c r="N5494"/>
      <c r="O5494"/>
      <c r="P5494"/>
      <c r="Q5494"/>
      <c r="R5494"/>
    </row>
    <row r="5495" spans="1:18" s="16" customFormat="1" x14ac:dyDescent="0.25">
      <c r="A5495"/>
      <c r="B5495" s="18"/>
      <c r="D5495"/>
      <c r="E5495"/>
      <c r="F5495"/>
      <c r="G5495"/>
      <c r="H5495"/>
      <c r="I5495"/>
      <c r="J5495"/>
      <c r="K5495"/>
      <c r="L5495"/>
      <c r="M5495"/>
      <c r="N5495"/>
      <c r="O5495"/>
      <c r="P5495"/>
      <c r="Q5495"/>
      <c r="R5495"/>
    </row>
    <row r="5496" spans="1:18" s="16" customFormat="1" x14ac:dyDescent="0.25">
      <c r="A5496"/>
      <c r="B5496" s="18"/>
      <c r="D5496"/>
      <c r="E5496"/>
      <c r="F5496"/>
      <c r="G5496"/>
      <c r="H5496"/>
      <c r="I5496"/>
      <c r="J5496"/>
      <c r="K5496"/>
      <c r="L5496"/>
      <c r="M5496"/>
      <c r="N5496"/>
      <c r="O5496"/>
      <c r="P5496"/>
      <c r="Q5496"/>
      <c r="R5496"/>
    </row>
    <row r="5497" spans="1:18" s="16" customFormat="1" x14ac:dyDescent="0.25">
      <c r="A5497"/>
      <c r="B5497" s="18"/>
      <c r="D5497"/>
      <c r="E5497"/>
      <c r="F5497"/>
      <c r="G5497"/>
      <c r="H5497"/>
      <c r="I5497"/>
      <c r="J5497"/>
      <c r="K5497"/>
      <c r="L5497"/>
      <c r="M5497"/>
      <c r="N5497"/>
      <c r="O5497"/>
      <c r="P5497"/>
      <c r="Q5497"/>
      <c r="R5497"/>
    </row>
    <row r="5498" spans="1:18" s="16" customFormat="1" x14ac:dyDescent="0.25">
      <c r="A5498"/>
      <c r="B5498" s="18"/>
      <c r="D5498"/>
      <c r="E5498"/>
      <c r="F5498"/>
      <c r="G5498"/>
      <c r="H5498"/>
      <c r="I5498"/>
      <c r="J5498"/>
      <c r="K5498"/>
      <c r="L5498"/>
      <c r="M5498"/>
      <c r="N5498"/>
      <c r="O5498"/>
      <c r="P5498"/>
      <c r="Q5498"/>
      <c r="R5498"/>
    </row>
    <row r="5499" spans="1:18" s="16" customFormat="1" x14ac:dyDescent="0.25">
      <c r="A5499"/>
      <c r="B5499" s="18"/>
      <c r="D5499"/>
      <c r="E5499"/>
      <c r="F5499"/>
      <c r="G5499"/>
      <c r="H5499"/>
      <c r="I5499"/>
      <c r="J5499"/>
      <c r="K5499"/>
      <c r="L5499"/>
      <c r="M5499"/>
      <c r="N5499"/>
      <c r="O5499"/>
      <c r="P5499"/>
      <c r="Q5499"/>
      <c r="R5499"/>
    </row>
    <row r="5500" spans="1:18" s="16" customFormat="1" x14ac:dyDescent="0.25">
      <c r="A5500"/>
      <c r="B5500" s="18"/>
      <c r="D5500"/>
      <c r="E5500"/>
      <c r="F5500"/>
      <c r="G5500"/>
      <c r="H5500"/>
      <c r="I5500"/>
      <c r="J5500"/>
      <c r="K5500"/>
      <c r="L5500"/>
      <c r="M5500"/>
      <c r="N5500"/>
      <c r="O5500"/>
      <c r="P5500"/>
      <c r="Q5500"/>
      <c r="R5500"/>
    </row>
    <row r="5501" spans="1:18" s="16" customFormat="1" x14ac:dyDescent="0.25">
      <c r="A5501"/>
      <c r="B5501" s="18"/>
      <c r="D5501"/>
      <c r="E5501"/>
      <c r="F5501"/>
      <c r="G5501"/>
      <c r="H5501"/>
      <c r="I5501"/>
      <c r="J5501"/>
      <c r="K5501"/>
      <c r="L5501"/>
      <c r="M5501"/>
      <c r="N5501"/>
      <c r="O5501"/>
      <c r="P5501"/>
      <c r="Q5501"/>
      <c r="R5501"/>
    </row>
    <row r="5502" spans="1:18" s="16" customFormat="1" x14ac:dyDescent="0.25">
      <c r="A5502"/>
      <c r="B5502" s="18"/>
      <c r="D5502"/>
      <c r="E5502"/>
      <c r="F5502"/>
      <c r="G5502"/>
      <c r="H5502"/>
      <c r="I5502"/>
      <c r="J5502"/>
      <c r="K5502"/>
      <c r="L5502"/>
      <c r="M5502"/>
      <c r="N5502"/>
      <c r="O5502"/>
      <c r="P5502"/>
      <c r="Q5502"/>
      <c r="R5502"/>
    </row>
    <row r="5503" spans="1:18" s="16" customFormat="1" x14ac:dyDescent="0.25">
      <c r="A5503"/>
      <c r="B5503" s="18"/>
      <c r="D5503"/>
      <c r="E5503"/>
      <c r="F5503"/>
      <c r="G5503"/>
      <c r="H5503"/>
      <c r="I5503"/>
      <c r="J5503"/>
      <c r="K5503"/>
      <c r="L5503"/>
      <c r="M5503"/>
      <c r="N5503"/>
      <c r="O5503"/>
      <c r="P5503"/>
      <c r="Q5503"/>
      <c r="R5503"/>
    </row>
    <row r="5504" spans="1:18" s="16" customFormat="1" x14ac:dyDescent="0.25">
      <c r="A5504"/>
      <c r="B5504" s="18"/>
      <c r="D5504"/>
      <c r="E5504"/>
      <c r="F5504"/>
      <c r="G5504"/>
      <c r="H5504"/>
      <c r="I5504"/>
      <c r="J5504"/>
      <c r="K5504"/>
      <c r="L5504"/>
      <c r="M5504"/>
      <c r="N5504"/>
      <c r="O5504"/>
      <c r="P5504"/>
      <c r="Q5504"/>
      <c r="R5504"/>
    </row>
    <row r="5505" spans="1:18" s="16" customFormat="1" x14ac:dyDescent="0.25">
      <c r="A5505"/>
      <c r="B5505" s="18"/>
      <c r="D5505"/>
      <c r="E5505"/>
      <c r="F5505"/>
      <c r="G5505"/>
      <c r="H5505"/>
      <c r="I5505"/>
      <c r="J5505"/>
      <c r="K5505"/>
      <c r="L5505"/>
      <c r="M5505"/>
      <c r="N5505"/>
      <c r="O5505"/>
      <c r="P5505"/>
      <c r="Q5505"/>
      <c r="R5505"/>
    </row>
    <row r="5506" spans="1:18" s="16" customFormat="1" x14ac:dyDescent="0.25">
      <c r="A5506"/>
      <c r="B5506" s="18"/>
      <c r="D5506"/>
      <c r="E5506"/>
      <c r="F5506"/>
      <c r="G5506"/>
      <c r="H5506"/>
      <c r="I5506"/>
      <c r="J5506"/>
      <c r="K5506"/>
      <c r="L5506"/>
      <c r="M5506"/>
      <c r="N5506"/>
      <c r="O5506"/>
      <c r="P5506"/>
      <c r="Q5506"/>
      <c r="R5506"/>
    </row>
    <row r="5507" spans="1:18" s="16" customFormat="1" x14ac:dyDescent="0.25">
      <c r="A5507"/>
      <c r="B5507" s="18"/>
      <c r="D5507"/>
      <c r="E5507"/>
      <c r="F5507"/>
      <c r="G5507"/>
      <c r="H5507"/>
      <c r="I5507"/>
      <c r="J5507"/>
      <c r="K5507"/>
      <c r="L5507"/>
      <c r="M5507"/>
      <c r="N5507"/>
      <c r="O5507"/>
      <c r="P5507"/>
      <c r="Q5507"/>
      <c r="R5507"/>
    </row>
    <row r="5508" spans="1:18" s="16" customFormat="1" x14ac:dyDescent="0.25">
      <c r="A5508"/>
      <c r="B5508" s="18"/>
      <c r="D5508"/>
      <c r="E5508"/>
      <c r="F5508"/>
      <c r="G5508"/>
      <c r="H5508"/>
      <c r="I5508"/>
      <c r="J5508"/>
      <c r="K5508"/>
      <c r="L5508"/>
      <c r="M5508"/>
      <c r="N5508"/>
      <c r="O5508"/>
      <c r="P5508"/>
      <c r="Q5508"/>
      <c r="R5508"/>
    </row>
    <row r="5509" spans="1:18" s="16" customFormat="1" x14ac:dyDescent="0.25">
      <c r="A5509"/>
      <c r="B5509" s="18"/>
      <c r="D5509"/>
      <c r="E5509"/>
      <c r="F5509"/>
      <c r="G5509"/>
      <c r="H5509"/>
      <c r="I5509"/>
      <c r="J5509"/>
      <c r="K5509"/>
      <c r="L5509"/>
      <c r="M5509"/>
      <c r="N5509"/>
      <c r="O5509"/>
      <c r="P5509"/>
      <c r="Q5509"/>
      <c r="R5509"/>
    </row>
    <row r="5510" spans="1:18" s="16" customFormat="1" x14ac:dyDescent="0.25">
      <c r="A5510"/>
      <c r="B5510" s="18"/>
      <c r="D5510"/>
      <c r="E5510"/>
      <c r="F5510"/>
      <c r="G5510"/>
      <c r="H5510"/>
      <c r="I5510"/>
      <c r="J5510"/>
      <c r="K5510"/>
      <c r="L5510"/>
      <c r="M5510"/>
      <c r="N5510"/>
      <c r="O5510"/>
      <c r="P5510"/>
      <c r="Q5510"/>
      <c r="R5510"/>
    </row>
    <row r="5511" spans="1:18" s="16" customFormat="1" x14ac:dyDescent="0.25">
      <c r="A5511"/>
      <c r="B5511" s="18"/>
      <c r="D5511"/>
      <c r="E5511"/>
      <c r="F5511"/>
      <c r="G5511"/>
      <c r="H5511"/>
      <c r="I5511"/>
      <c r="J5511"/>
      <c r="K5511"/>
      <c r="L5511"/>
      <c r="M5511"/>
      <c r="N5511"/>
      <c r="O5511"/>
      <c r="P5511"/>
      <c r="Q5511"/>
      <c r="R5511"/>
    </row>
    <row r="5512" spans="1:18" s="16" customFormat="1" x14ac:dyDescent="0.25">
      <c r="A5512"/>
      <c r="B5512" s="17"/>
      <c r="D5512"/>
      <c r="E5512"/>
      <c r="F5512"/>
      <c r="G5512"/>
      <c r="H5512"/>
      <c r="I5512"/>
      <c r="J5512"/>
      <c r="K5512"/>
      <c r="L5512"/>
      <c r="M5512"/>
      <c r="N5512"/>
      <c r="O5512"/>
      <c r="P5512"/>
      <c r="Q5512"/>
      <c r="R5512"/>
    </row>
    <row r="5513" spans="1:18" s="16" customFormat="1" x14ac:dyDescent="0.25">
      <c r="A5513"/>
      <c r="B5513" s="18"/>
      <c r="D5513"/>
      <c r="E5513"/>
      <c r="F5513"/>
      <c r="G5513"/>
      <c r="H5513"/>
      <c r="I5513"/>
      <c r="J5513"/>
      <c r="K5513"/>
      <c r="L5513"/>
      <c r="M5513"/>
      <c r="N5513"/>
      <c r="O5513"/>
      <c r="P5513"/>
      <c r="Q5513"/>
      <c r="R5513"/>
    </row>
    <row r="5514" spans="1:18" s="16" customFormat="1" x14ac:dyDescent="0.25">
      <c r="A5514"/>
      <c r="B5514" s="18"/>
      <c r="D5514"/>
      <c r="E5514"/>
      <c r="F5514"/>
      <c r="G5514"/>
      <c r="H5514"/>
      <c r="I5514"/>
      <c r="J5514"/>
      <c r="K5514"/>
      <c r="L5514"/>
      <c r="M5514"/>
      <c r="N5514"/>
      <c r="O5514"/>
      <c r="P5514"/>
      <c r="Q5514"/>
      <c r="R5514"/>
    </row>
    <row r="5515" spans="1:18" s="16" customFormat="1" x14ac:dyDescent="0.25">
      <c r="A5515"/>
      <c r="B5515" s="18"/>
      <c r="D5515"/>
      <c r="E5515"/>
      <c r="F5515"/>
      <c r="G5515"/>
      <c r="H5515"/>
      <c r="I5515"/>
      <c r="J5515"/>
      <c r="K5515"/>
      <c r="L5515"/>
      <c r="M5515"/>
      <c r="N5515"/>
      <c r="O5515"/>
      <c r="P5515"/>
      <c r="Q5515"/>
      <c r="R5515"/>
    </row>
    <row r="5516" spans="1:18" s="16" customFormat="1" x14ac:dyDescent="0.25">
      <c r="A5516"/>
      <c r="B5516" s="18"/>
      <c r="D5516"/>
      <c r="E5516"/>
      <c r="F5516"/>
      <c r="G5516"/>
      <c r="H5516"/>
      <c r="I5516"/>
      <c r="J5516"/>
      <c r="K5516"/>
      <c r="L5516"/>
      <c r="M5516"/>
      <c r="N5516"/>
      <c r="O5516"/>
      <c r="P5516"/>
      <c r="Q5516"/>
      <c r="R5516"/>
    </row>
    <row r="5517" spans="1:18" s="16" customFormat="1" x14ac:dyDescent="0.25">
      <c r="A5517"/>
      <c r="B5517" s="18"/>
      <c r="D5517"/>
      <c r="E5517"/>
      <c r="F5517"/>
      <c r="G5517"/>
      <c r="H5517"/>
      <c r="I5517"/>
      <c r="J5517"/>
      <c r="K5517"/>
      <c r="L5517"/>
      <c r="M5517"/>
      <c r="N5517"/>
      <c r="O5517"/>
      <c r="P5517"/>
      <c r="Q5517"/>
      <c r="R5517"/>
    </row>
    <row r="5518" spans="1:18" s="16" customFormat="1" x14ac:dyDescent="0.25">
      <c r="A5518"/>
      <c r="B5518" s="18"/>
      <c r="D5518"/>
      <c r="E5518"/>
      <c r="F5518"/>
      <c r="G5518"/>
      <c r="H5518"/>
      <c r="I5518"/>
      <c r="J5518"/>
      <c r="K5518"/>
      <c r="L5518"/>
      <c r="M5518"/>
      <c r="N5518"/>
      <c r="O5518"/>
      <c r="P5518"/>
      <c r="Q5518"/>
      <c r="R5518"/>
    </row>
    <row r="5519" spans="1:18" s="16" customFormat="1" x14ac:dyDescent="0.25">
      <c r="A5519"/>
      <c r="B5519" s="18"/>
      <c r="D5519"/>
      <c r="E5519"/>
      <c r="F5519"/>
      <c r="G5519"/>
      <c r="H5519"/>
      <c r="I5519"/>
      <c r="J5519"/>
      <c r="K5519"/>
      <c r="L5519"/>
      <c r="M5519"/>
      <c r="N5519"/>
      <c r="O5519"/>
      <c r="P5519"/>
      <c r="Q5519"/>
      <c r="R5519"/>
    </row>
    <row r="5520" spans="1:18" s="16" customFormat="1" x14ac:dyDescent="0.25">
      <c r="A5520"/>
      <c r="B5520" s="18"/>
      <c r="D5520"/>
      <c r="E5520"/>
      <c r="F5520"/>
      <c r="G5520"/>
      <c r="H5520"/>
      <c r="I5520"/>
      <c r="J5520"/>
      <c r="K5520"/>
      <c r="L5520"/>
      <c r="M5520"/>
      <c r="N5520"/>
      <c r="O5520"/>
      <c r="P5520"/>
      <c r="Q5520"/>
      <c r="R5520"/>
    </row>
    <row r="5521" spans="1:18" s="16" customFormat="1" x14ac:dyDescent="0.25">
      <c r="A5521"/>
      <c r="B5521" s="18"/>
      <c r="D5521"/>
      <c r="E5521"/>
      <c r="F5521"/>
      <c r="G5521"/>
      <c r="H5521"/>
      <c r="I5521"/>
      <c r="J5521"/>
      <c r="K5521"/>
      <c r="L5521"/>
      <c r="M5521"/>
      <c r="N5521"/>
      <c r="O5521"/>
      <c r="P5521"/>
      <c r="Q5521"/>
      <c r="R5521"/>
    </row>
    <row r="5522" spans="1:18" s="16" customFormat="1" x14ac:dyDescent="0.25">
      <c r="A5522"/>
      <c r="B5522" s="18"/>
      <c r="D5522"/>
      <c r="E5522"/>
      <c r="F5522"/>
      <c r="G5522"/>
      <c r="H5522"/>
      <c r="I5522"/>
      <c r="J5522"/>
      <c r="K5522"/>
      <c r="L5522"/>
      <c r="M5522"/>
      <c r="N5522"/>
      <c r="O5522"/>
      <c r="P5522"/>
      <c r="Q5522"/>
      <c r="R5522"/>
    </row>
    <row r="5523" spans="1:18" s="16" customFormat="1" x14ac:dyDescent="0.25">
      <c r="A5523"/>
      <c r="B5523" s="18"/>
      <c r="D5523"/>
      <c r="E5523"/>
      <c r="F5523"/>
      <c r="G5523"/>
      <c r="H5523"/>
      <c r="I5523"/>
      <c r="J5523"/>
      <c r="K5523"/>
      <c r="L5523"/>
      <c r="M5523"/>
      <c r="N5523"/>
      <c r="O5523"/>
      <c r="P5523"/>
      <c r="Q5523"/>
      <c r="R5523"/>
    </row>
    <row r="5524" spans="1:18" s="16" customFormat="1" x14ac:dyDescent="0.25">
      <c r="A5524"/>
      <c r="B5524" s="18"/>
      <c r="D5524"/>
      <c r="E5524"/>
      <c r="F5524"/>
      <c r="G5524"/>
      <c r="H5524"/>
      <c r="I5524"/>
      <c r="J5524"/>
      <c r="K5524"/>
      <c r="L5524"/>
      <c r="M5524"/>
      <c r="N5524"/>
      <c r="O5524"/>
      <c r="P5524"/>
      <c r="Q5524"/>
      <c r="R5524"/>
    </row>
    <row r="5525" spans="1:18" s="16" customFormat="1" x14ac:dyDescent="0.25">
      <c r="A5525"/>
      <c r="B5525" s="18"/>
      <c r="D5525"/>
      <c r="E5525"/>
      <c r="F5525"/>
      <c r="G5525"/>
      <c r="H5525"/>
      <c r="I5525"/>
      <c r="J5525"/>
      <c r="K5525"/>
      <c r="L5525"/>
      <c r="M5525"/>
      <c r="N5525"/>
      <c r="O5525"/>
      <c r="P5525"/>
      <c r="Q5525"/>
      <c r="R5525"/>
    </row>
    <row r="5526" spans="1:18" s="16" customFormat="1" x14ac:dyDescent="0.25">
      <c r="A5526"/>
      <c r="B5526" s="18"/>
      <c r="D5526"/>
      <c r="E5526"/>
      <c r="F5526"/>
      <c r="G5526"/>
      <c r="H5526"/>
      <c r="I5526"/>
      <c r="J5526"/>
      <c r="K5526"/>
      <c r="L5526"/>
      <c r="M5526"/>
      <c r="N5526"/>
      <c r="O5526"/>
      <c r="P5526"/>
      <c r="Q5526"/>
      <c r="R5526"/>
    </row>
    <row r="5527" spans="1:18" s="16" customFormat="1" x14ac:dyDescent="0.25">
      <c r="A5527"/>
      <c r="B5527" s="18"/>
      <c r="D5527"/>
      <c r="E5527"/>
      <c r="F5527"/>
      <c r="G5527"/>
      <c r="H5527"/>
      <c r="I5527"/>
      <c r="J5527"/>
      <c r="K5527"/>
      <c r="L5527"/>
      <c r="M5527"/>
      <c r="N5527"/>
      <c r="O5527"/>
      <c r="P5527"/>
      <c r="Q5527"/>
      <c r="R5527"/>
    </row>
    <row r="5528" spans="1:18" s="16" customFormat="1" x14ac:dyDescent="0.25">
      <c r="A5528"/>
      <c r="B5528" s="18"/>
      <c r="D5528"/>
      <c r="E5528"/>
      <c r="F5528"/>
      <c r="G5528"/>
      <c r="H5528"/>
      <c r="I5528"/>
      <c r="J5528"/>
      <c r="K5528"/>
      <c r="L5528"/>
      <c r="M5528"/>
      <c r="N5528"/>
      <c r="O5528"/>
      <c r="P5528"/>
      <c r="Q5528"/>
      <c r="R5528"/>
    </row>
    <row r="5529" spans="1:18" s="16" customFormat="1" x14ac:dyDescent="0.25">
      <c r="A5529"/>
      <c r="B5529" s="18"/>
      <c r="D5529"/>
      <c r="E5529"/>
      <c r="F5529"/>
      <c r="G5529"/>
      <c r="H5529"/>
      <c r="I5529"/>
      <c r="J5529"/>
      <c r="K5529"/>
      <c r="L5529"/>
      <c r="M5529"/>
      <c r="N5529"/>
      <c r="O5529"/>
      <c r="P5529"/>
      <c r="Q5529"/>
      <c r="R5529"/>
    </row>
    <row r="5530" spans="1:18" s="16" customFormat="1" x14ac:dyDescent="0.25">
      <c r="A5530"/>
      <c r="B5530" s="18"/>
      <c r="D5530"/>
      <c r="E5530"/>
      <c r="F5530"/>
      <c r="G5530"/>
      <c r="H5530"/>
      <c r="I5530"/>
      <c r="J5530"/>
      <c r="K5530"/>
      <c r="L5530"/>
      <c r="M5530"/>
      <c r="N5530"/>
      <c r="O5530"/>
      <c r="P5530"/>
      <c r="Q5530"/>
      <c r="R5530"/>
    </row>
    <row r="5531" spans="1:18" s="16" customFormat="1" x14ac:dyDescent="0.25">
      <c r="A5531"/>
      <c r="B5531" s="18"/>
      <c r="D5531"/>
      <c r="E5531"/>
      <c r="F5531"/>
      <c r="G5531"/>
      <c r="H5531"/>
      <c r="I5531"/>
      <c r="J5531"/>
      <c r="K5531"/>
      <c r="L5531"/>
      <c r="M5531"/>
      <c r="N5531"/>
      <c r="O5531"/>
      <c r="P5531"/>
      <c r="Q5531"/>
      <c r="R5531"/>
    </row>
    <row r="5532" spans="1:18" s="16" customFormat="1" x14ac:dyDescent="0.25">
      <c r="A5532"/>
      <c r="B5532" s="18"/>
      <c r="D5532"/>
      <c r="E5532"/>
      <c r="F5532"/>
      <c r="G5532"/>
      <c r="H5532"/>
      <c r="I5532"/>
      <c r="J5532"/>
      <c r="K5532"/>
      <c r="L5532"/>
      <c r="M5532"/>
      <c r="N5532"/>
      <c r="O5532"/>
      <c r="P5532"/>
      <c r="Q5532"/>
      <c r="R5532"/>
    </row>
    <row r="5533" spans="1:18" s="16" customFormat="1" x14ac:dyDescent="0.25">
      <c r="A5533"/>
      <c r="B5533" s="18"/>
      <c r="D5533"/>
      <c r="E5533"/>
      <c r="F5533"/>
      <c r="G5533"/>
      <c r="H5533"/>
      <c r="I5533"/>
      <c r="J5533"/>
      <c r="K5533"/>
      <c r="L5533"/>
      <c r="M5533"/>
      <c r="N5533"/>
      <c r="O5533"/>
      <c r="P5533"/>
      <c r="Q5533"/>
      <c r="R5533"/>
    </row>
    <row r="5534" spans="1:18" s="16" customFormat="1" x14ac:dyDescent="0.25">
      <c r="A5534"/>
      <c r="B5534" s="18"/>
      <c r="D5534"/>
      <c r="E5534"/>
      <c r="F5534"/>
      <c r="G5534"/>
      <c r="H5534"/>
      <c r="I5534"/>
      <c r="J5534"/>
      <c r="K5534"/>
      <c r="L5534"/>
      <c r="M5534"/>
      <c r="N5534"/>
      <c r="O5534"/>
      <c r="P5534"/>
      <c r="Q5534"/>
      <c r="R5534"/>
    </row>
    <row r="5535" spans="1:18" s="16" customFormat="1" x14ac:dyDescent="0.25">
      <c r="A5535"/>
      <c r="B5535" s="18"/>
      <c r="D5535"/>
      <c r="E5535"/>
      <c r="F5535"/>
      <c r="G5535"/>
      <c r="H5535"/>
      <c r="I5535"/>
      <c r="J5535"/>
      <c r="K5535"/>
      <c r="L5535"/>
      <c r="M5535"/>
      <c r="N5535"/>
      <c r="O5535"/>
      <c r="P5535"/>
      <c r="Q5535"/>
      <c r="R5535"/>
    </row>
    <row r="5536" spans="1:18" s="16" customFormat="1" x14ac:dyDescent="0.25">
      <c r="A5536"/>
      <c r="B5536" s="18"/>
      <c r="D5536"/>
      <c r="E5536"/>
      <c r="F5536"/>
      <c r="G5536"/>
      <c r="H5536"/>
      <c r="I5536"/>
      <c r="J5536"/>
      <c r="K5536"/>
      <c r="L5536"/>
      <c r="M5536"/>
      <c r="N5536"/>
      <c r="O5536"/>
      <c r="P5536"/>
      <c r="Q5536"/>
      <c r="R5536"/>
    </row>
    <row r="5537" spans="1:18" s="16" customFormat="1" x14ac:dyDescent="0.25">
      <c r="A5537"/>
      <c r="B5537" s="18"/>
      <c r="D5537"/>
      <c r="E5537"/>
      <c r="F5537"/>
      <c r="G5537"/>
      <c r="H5537"/>
      <c r="I5537"/>
      <c r="J5537"/>
      <c r="K5537"/>
      <c r="L5537"/>
      <c r="M5537"/>
      <c r="N5537"/>
      <c r="O5537"/>
      <c r="P5537"/>
      <c r="Q5537"/>
      <c r="R5537"/>
    </row>
    <row r="5538" spans="1:18" s="16" customFormat="1" x14ac:dyDescent="0.25">
      <c r="A5538"/>
      <c r="B5538" s="18"/>
      <c r="D5538"/>
      <c r="E5538"/>
      <c r="F5538"/>
      <c r="G5538"/>
      <c r="H5538"/>
      <c r="I5538"/>
      <c r="J5538"/>
      <c r="K5538"/>
      <c r="L5538"/>
      <c r="M5538"/>
      <c r="N5538"/>
      <c r="O5538"/>
      <c r="P5538"/>
      <c r="Q5538"/>
      <c r="R5538"/>
    </row>
    <row r="5539" spans="1:18" s="16" customFormat="1" x14ac:dyDescent="0.25">
      <c r="A5539"/>
      <c r="B5539" s="18"/>
      <c r="D5539"/>
      <c r="E5539"/>
      <c r="F5539"/>
      <c r="G5539"/>
      <c r="H5539"/>
      <c r="I5539"/>
      <c r="J5539"/>
      <c r="K5539"/>
      <c r="L5539"/>
      <c r="M5539"/>
      <c r="N5539"/>
      <c r="O5539"/>
      <c r="P5539"/>
      <c r="Q5539"/>
      <c r="R5539"/>
    </row>
    <row r="5540" spans="1:18" s="16" customFormat="1" x14ac:dyDescent="0.25">
      <c r="A5540"/>
      <c r="B5540" s="18"/>
      <c r="D5540"/>
      <c r="E5540"/>
      <c r="F5540"/>
      <c r="G5540"/>
      <c r="H5540"/>
      <c r="I5540"/>
      <c r="J5540"/>
      <c r="K5540"/>
      <c r="L5540"/>
      <c r="M5540"/>
      <c r="N5540"/>
      <c r="O5540"/>
      <c r="P5540"/>
      <c r="Q5540"/>
      <c r="R5540"/>
    </row>
    <row r="5541" spans="1:18" s="16" customFormat="1" x14ac:dyDescent="0.25">
      <c r="A5541"/>
      <c r="B5541" s="18"/>
      <c r="D5541"/>
      <c r="E5541"/>
      <c r="F5541"/>
      <c r="G5541"/>
      <c r="H5541"/>
      <c r="I5541"/>
      <c r="J5541"/>
      <c r="K5541"/>
      <c r="L5541"/>
      <c r="M5541"/>
      <c r="N5541"/>
      <c r="O5541"/>
      <c r="P5541"/>
      <c r="Q5541"/>
      <c r="R5541"/>
    </row>
    <row r="5542" spans="1:18" s="16" customFormat="1" x14ac:dyDescent="0.25">
      <c r="A5542"/>
      <c r="B5542" s="18"/>
      <c r="D5542"/>
      <c r="E5542"/>
      <c r="F5542"/>
      <c r="G5542"/>
      <c r="H5542"/>
      <c r="I5542"/>
      <c r="J5542"/>
      <c r="K5542"/>
      <c r="L5542"/>
      <c r="M5542"/>
      <c r="N5542"/>
      <c r="O5542"/>
      <c r="P5542"/>
      <c r="Q5542"/>
      <c r="R5542"/>
    </row>
    <row r="5543" spans="1:18" s="16" customFormat="1" x14ac:dyDescent="0.25">
      <c r="A5543"/>
      <c r="B5543" s="18"/>
      <c r="D5543"/>
      <c r="E5543"/>
      <c r="F5543"/>
      <c r="G5543"/>
      <c r="H5543"/>
      <c r="I5543"/>
      <c r="J5543"/>
      <c r="K5543"/>
      <c r="L5543"/>
      <c r="M5543"/>
      <c r="N5543"/>
      <c r="O5543"/>
      <c r="P5543"/>
      <c r="Q5543"/>
      <c r="R5543"/>
    </row>
    <row r="5544" spans="1:18" s="16" customFormat="1" x14ac:dyDescent="0.25">
      <c r="A5544"/>
      <c r="B5544" s="18"/>
      <c r="D5544"/>
      <c r="E5544"/>
      <c r="F5544"/>
      <c r="G5544"/>
      <c r="H5544"/>
      <c r="I5544"/>
      <c r="J5544"/>
      <c r="K5544"/>
      <c r="L5544"/>
      <c r="M5544"/>
      <c r="N5544"/>
      <c r="O5544"/>
      <c r="P5544"/>
      <c r="Q5544"/>
      <c r="R5544"/>
    </row>
    <row r="5545" spans="1:18" s="16" customFormat="1" x14ac:dyDescent="0.25">
      <c r="A5545"/>
      <c r="B5545" s="18"/>
      <c r="D5545"/>
      <c r="E5545"/>
      <c r="F5545"/>
      <c r="G5545"/>
      <c r="H5545"/>
      <c r="I5545"/>
      <c r="J5545"/>
      <c r="K5545"/>
      <c r="L5545"/>
      <c r="M5545"/>
      <c r="N5545"/>
      <c r="O5545"/>
      <c r="P5545"/>
      <c r="Q5545"/>
      <c r="R5545"/>
    </row>
    <row r="5546" spans="1:18" s="16" customFormat="1" x14ac:dyDescent="0.25">
      <c r="A5546"/>
      <c r="B5546" s="18"/>
      <c r="D5546"/>
      <c r="E5546"/>
      <c r="F5546"/>
      <c r="G5546"/>
      <c r="H5546"/>
      <c r="I5546"/>
      <c r="J5546"/>
      <c r="K5546"/>
      <c r="L5546"/>
      <c r="M5546"/>
      <c r="N5546"/>
      <c r="O5546"/>
      <c r="P5546"/>
      <c r="Q5546"/>
      <c r="R5546"/>
    </row>
    <row r="5547" spans="1:18" s="16" customFormat="1" x14ac:dyDescent="0.25">
      <c r="A5547"/>
      <c r="B5547" s="18"/>
      <c r="D5547"/>
      <c r="E5547"/>
      <c r="F5547"/>
      <c r="G5547"/>
      <c r="H5547"/>
      <c r="I5547"/>
      <c r="J5547"/>
      <c r="K5547"/>
      <c r="L5547"/>
      <c r="M5547"/>
      <c r="N5547"/>
      <c r="O5547"/>
      <c r="P5547"/>
      <c r="Q5547"/>
      <c r="R5547"/>
    </row>
    <row r="5548" spans="1:18" s="16" customFormat="1" x14ac:dyDescent="0.25">
      <c r="A5548"/>
      <c r="B5548" s="18"/>
      <c r="D5548"/>
      <c r="E5548"/>
      <c r="F5548"/>
      <c r="G5548"/>
      <c r="H5548"/>
      <c r="I5548"/>
      <c r="J5548"/>
      <c r="K5548"/>
      <c r="L5548"/>
      <c r="M5548"/>
      <c r="N5548"/>
      <c r="O5548"/>
      <c r="P5548"/>
      <c r="Q5548"/>
      <c r="R5548"/>
    </row>
    <row r="5549" spans="1:18" s="16" customFormat="1" x14ac:dyDescent="0.25">
      <c r="A5549"/>
      <c r="B5549" s="18"/>
      <c r="D5549"/>
      <c r="E5549"/>
      <c r="F5549"/>
      <c r="G5549"/>
      <c r="H5549"/>
      <c r="I5549"/>
      <c r="J5549"/>
      <c r="K5549"/>
      <c r="L5549"/>
      <c r="M5549"/>
      <c r="N5549"/>
      <c r="O5549"/>
      <c r="P5549"/>
      <c r="Q5549"/>
      <c r="R5549"/>
    </row>
    <row r="5550" spans="1:18" s="16" customFormat="1" x14ac:dyDescent="0.25">
      <c r="A5550"/>
      <c r="B5550" s="18"/>
      <c r="D5550"/>
      <c r="E5550"/>
      <c r="F5550"/>
      <c r="G5550"/>
      <c r="H5550"/>
      <c r="I5550"/>
      <c r="J5550"/>
      <c r="K5550"/>
      <c r="L5550"/>
      <c r="M5550"/>
      <c r="N5550"/>
      <c r="O5550"/>
      <c r="P5550"/>
      <c r="Q5550"/>
      <c r="R5550"/>
    </row>
    <row r="5551" spans="1:18" s="16" customFormat="1" x14ac:dyDescent="0.25">
      <c r="A5551"/>
      <c r="B5551" s="18"/>
      <c r="D5551"/>
      <c r="E5551"/>
      <c r="F5551"/>
      <c r="G5551"/>
      <c r="H5551"/>
      <c r="I5551"/>
      <c r="J5551"/>
      <c r="K5551"/>
      <c r="L5551"/>
      <c r="M5551"/>
      <c r="N5551"/>
      <c r="O5551"/>
      <c r="P5551"/>
      <c r="Q5551"/>
      <c r="R5551"/>
    </row>
    <row r="5552" spans="1:18" s="16" customFormat="1" x14ac:dyDescent="0.25">
      <c r="A5552"/>
      <c r="B5552" s="18"/>
      <c r="D5552"/>
      <c r="E5552"/>
      <c r="F5552"/>
      <c r="G5552"/>
      <c r="H5552"/>
      <c r="I5552"/>
      <c r="J5552"/>
      <c r="K5552"/>
      <c r="L5552"/>
      <c r="M5552"/>
      <c r="N5552"/>
      <c r="O5552"/>
      <c r="P5552"/>
      <c r="Q5552"/>
      <c r="R5552"/>
    </row>
    <row r="5553" spans="1:18" s="16" customFormat="1" x14ac:dyDescent="0.25">
      <c r="A5553"/>
      <c r="B5553" s="18"/>
      <c r="D5553"/>
      <c r="E5553"/>
      <c r="F5553"/>
      <c r="G5553"/>
      <c r="H5553"/>
      <c r="I5553"/>
      <c r="J5553"/>
      <c r="K5553"/>
      <c r="L5553"/>
      <c r="M5553"/>
      <c r="N5553"/>
      <c r="O5553"/>
      <c r="P5553"/>
      <c r="Q5553"/>
      <c r="R5553"/>
    </row>
    <row r="5554" spans="1:18" s="16" customFormat="1" x14ac:dyDescent="0.25">
      <c r="A5554"/>
      <c r="B5554" s="18"/>
      <c r="D5554"/>
      <c r="E5554"/>
      <c r="F5554"/>
      <c r="G5554"/>
      <c r="H5554"/>
      <c r="I5554"/>
      <c r="J5554"/>
      <c r="K5554"/>
      <c r="L5554"/>
      <c r="M5554"/>
      <c r="N5554"/>
      <c r="O5554"/>
      <c r="P5554"/>
      <c r="Q5554"/>
      <c r="R5554"/>
    </row>
    <row r="5555" spans="1:18" s="16" customFormat="1" x14ac:dyDescent="0.25">
      <c r="A5555"/>
      <c r="B5555" s="18"/>
      <c r="D5555"/>
      <c r="E5555"/>
      <c r="F5555"/>
      <c r="G5555"/>
      <c r="H5555"/>
      <c r="I5555"/>
      <c r="J5555"/>
      <c r="K5555"/>
      <c r="L5555"/>
      <c r="M5555"/>
      <c r="N5555"/>
      <c r="O5555"/>
      <c r="P5555"/>
      <c r="Q5555"/>
      <c r="R5555"/>
    </row>
    <row r="5556" spans="1:18" s="16" customFormat="1" x14ac:dyDescent="0.25">
      <c r="A5556"/>
      <c r="B5556" s="18"/>
      <c r="D5556"/>
      <c r="E5556"/>
      <c r="F5556"/>
      <c r="G5556"/>
      <c r="H5556"/>
      <c r="I5556"/>
      <c r="J5556"/>
      <c r="K5556"/>
      <c r="L5556"/>
      <c r="M5556"/>
      <c r="N5556"/>
      <c r="O5556"/>
      <c r="P5556"/>
      <c r="Q5556"/>
      <c r="R5556"/>
    </row>
    <row r="5557" spans="1:18" s="16" customFormat="1" x14ac:dyDescent="0.25">
      <c r="A5557"/>
      <c r="B5557" s="18"/>
      <c r="D5557"/>
      <c r="E5557"/>
      <c r="F5557"/>
      <c r="G5557"/>
      <c r="H5557"/>
      <c r="I5557"/>
      <c r="J5557"/>
      <c r="K5557"/>
      <c r="L5557"/>
      <c r="M5557"/>
      <c r="N5557"/>
      <c r="O5557"/>
      <c r="P5557"/>
      <c r="Q5557"/>
      <c r="R5557"/>
    </row>
    <row r="5558" spans="1:18" s="16" customFormat="1" x14ac:dyDescent="0.25">
      <c r="A5558"/>
      <c r="B5558" s="18"/>
      <c r="D5558"/>
      <c r="E5558"/>
      <c r="F5558"/>
      <c r="G5558"/>
      <c r="H5558"/>
      <c r="I5558"/>
      <c r="J5558"/>
      <c r="K5558"/>
      <c r="L5558"/>
      <c r="M5558"/>
      <c r="N5558"/>
      <c r="O5558"/>
      <c r="P5558"/>
      <c r="Q5558"/>
      <c r="R5558"/>
    </row>
    <row r="5559" spans="1:18" s="16" customFormat="1" x14ac:dyDescent="0.25">
      <c r="A5559"/>
      <c r="B5559" s="18"/>
      <c r="D5559"/>
      <c r="E5559"/>
      <c r="F5559"/>
      <c r="G5559"/>
      <c r="H5559"/>
      <c r="I5559"/>
      <c r="J5559"/>
      <c r="K5559"/>
      <c r="L5559"/>
      <c r="M5559"/>
      <c r="N5559"/>
      <c r="O5559"/>
      <c r="P5559"/>
      <c r="Q5559"/>
      <c r="R5559"/>
    </row>
    <row r="5560" spans="1:18" s="16" customFormat="1" x14ac:dyDescent="0.25">
      <c r="A5560"/>
      <c r="B5560" s="18"/>
      <c r="D5560"/>
      <c r="E5560"/>
      <c r="F5560"/>
      <c r="G5560"/>
      <c r="H5560"/>
      <c r="I5560"/>
      <c r="J5560"/>
      <c r="K5560"/>
      <c r="L5560"/>
      <c r="M5560"/>
      <c r="N5560"/>
      <c r="O5560"/>
      <c r="P5560"/>
      <c r="Q5560"/>
      <c r="R5560"/>
    </row>
    <row r="5561" spans="1:18" s="16" customFormat="1" x14ac:dyDescent="0.25">
      <c r="A5561"/>
      <c r="B5561" s="18"/>
      <c r="D5561"/>
      <c r="E5561"/>
      <c r="F5561"/>
      <c r="G5561"/>
      <c r="H5561"/>
      <c r="I5561"/>
      <c r="J5561"/>
      <c r="K5561"/>
      <c r="L5561"/>
      <c r="M5561"/>
      <c r="N5561"/>
      <c r="O5561"/>
      <c r="P5561"/>
      <c r="Q5561"/>
      <c r="R5561"/>
    </row>
    <row r="5562" spans="1:18" s="16" customFormat="1" x14ac:dyDescent="0.25">
      <c r="A5562"/>
      <c r="B5562" s="17"/>
      <c r="D5562"/>
      <c r="E5562"/>
      <c r="F5562"/>
      <c r="G5562"/>
      <c r="H5562"/>
      <c r="I5562"/>
      <c r="J5562"/>
      <c r="K5562"/>
      <c r="L5562"/>
      <c r="M5562"/>
      <c r="N5562"/>
      <c r="O5562"/>
      <c r="P5562"/>
      <c r="Q5562"/>
      <c r="R5562"/>
    </row>
    <row r="5563" spans="1:18" s="16" customFormat="1" x14ac:dyDescent="0.25">
      <c r="A5563"/>
      <c r="B5563" s="18"/>
      <c r="D5563"/>
      <c r="E5563"/>
      <c r="F5563"/>
      <c r="G5563"/>
      <c r="H5563"/>
      <c r="I5563"/>
      <c r="J5563"/>
      <c r="K5563"/>
      <c r="L5563"/>
      <c r="M5563"/>
      <c r="N5563"/>
      <c r="O5563"/>
      <c r="P5563"/>
      <c r="Q5563"/>
      <c r="R5563"/>
    </row>
    <row r="5564" spans="1:18" s="16" customFormat="1" x14ac:dyDescent="0.25">
      <c r="A5564"/>
      <c r="B5564" s="18"/>
      <c r="D5564"/>
      <c r="E5564"/>
      <c r="F5564"/>
      <c r="G5564"/>
      <c r="H5564"/>
      <c r="I5564"/>
      <c r="J5564"/>
      <c r="K5564"/>
      <c r="L5564"/>
      <c r="M5564"/>
      <c r="N5564"/>
      <c r="O5564"/>
      <c r="P5564"/>
      <c r="Q5564"/>
      <c r="R5564"/>
    </row>
    <row r="5565" spans="1:18" s="16" customFormat="1" x14ac:dyDescent="0.25">
      <c r="A5565"/>
      <c r="B5565" s="18"/>
      <c r="D5565"/>
      <c r="E5565"/>
      <c r="F5565"/>
      <c r="G5565"/>
      <c r="H5565"/>
      <c r="I5565"/>
      <c r="J5565"/>
      <c r="K5565"/>
      <c r="L5565"/>
      <c r="M5565"/>
      <c r="N5565"/>
      <c r="O5565"/>
      <c r="P5565"/>
      <c r="Q5565"/>
      <c r="R5565"/>
    </row>
    <row r="5566" spans="1:18" s="16" customFormat="1" x14ac:dyDescent="0.25">
      <c r="A5566"/>
      <c r="B5566" s="18"/>
      <c r="D5566"/>
      <c r="E5566"/>
      <c r="F5566"/>
      <c r="G5566"/>
      <c r="H5566"/>
      <c r="I5566"/>
      <c r="J5566"/>
      <c r="K5566"/>
      <c r="L5566"/>
      <c r="M5566"/>
      <c r="N5566"/>
      <c r="O5566"/>
      <c r="P5566"/>
      <c r="Q5566"/>
      <c r="R5566"/>
    </row>
    <row r="5567" spans="1:18" s="16" customFormat="1" x14ac:dyDescent="0.25">
      <c r="A5567"/>
      <c r="B5567" s="18"/>
      <c r="D5567"/>
      <c r="E5567"/>
      <c r="F5567"/>
      <c r="G5567"/>
      <c r="H5567"/>
      <c r="I5567"/>
      <c r="J5567"/>
      <c r="K5567"/>
      <c r="L5567"/>
      <c r="M5567"/>
      <c r="N5567"/>
      <c r="O5567"/>
      <c r="P5567"/>
      <c r="Q5567"/>
      <c r="R5567"/>
    </row>
    <row r="5568" spans="1:18" s="16" customFormat="1" x14ac:dyDescent="0.25">
      <c r="A5568"/>
      <c r="B5568" s="18"/>
      <c r="D5568"/>
      <c r="E5568"/>
      <c r="F5568"/>
      <c r="G5568"/>
      <c r="H5568"/>
      <c r="I5568"/>
      <c r="J5568"/>
      <c r="K5568"/>
      <c r="L5568"/>
      <c r="M5568"/>
      <c r="N5568"/>
      <c r="O5568"/>
      <c r="P5568"/>
      <c r="Q5568"/>
      <c r="R5568"/>
    </row>
    <row r="5569" spans="1:18" s="16" customFormat="1" x14ac:dyDescent="0.25">
      <c r="A5569"/>
      <c r="B5569" s="18"/>
      <c r="D5569"/>
      <c r="E5569"/>
      <c r="F5569"/>
      <c r="G5569"/>
      <c r="H5569"/>
      <c r="I5569"/>
      <c r="J5569"/>
      <c r="K5569"/>
      <c r="L5569"/>
      <c r="M5569"/>
      <c r="N5569"/>
      <c r="O5569"/>
      <c r="P5569"/>
      <c r="Q5569"/>
      <c r="R5569"/>
    </row>
    <row r="5570" spans="1:18" s="16" customFormat="1" x14ac:dyDescent="0.25">
      <c r="A5570"/>
      <c r="B5570" s="18"/>
      <c r="D5570"/>
      <c r="E5570"/>
      <c r="F5570"/>
      <c r="G5570"/>
      <c r="H5570"/>
      <c r="I5570"/>
      <c r="J5570"/>
      <c r="K5570"/>
      <c r="L5570"/>
      <c r="M5570"/>
      <c r="N5570"/>
      <c r="O5570"/>
      <c r="P5570"/>
      <c r="Q5570"/>
      <c r="R5570"/>
    </row>
    <row r="5571" spans="1:18" s="16" customFormat="1" x14ac:dyDescent="0.25">
      <c r="A5571"/>
      <c r="B5571" s="18"/>
      <c r="D5571"/>
      <c r="E5571"/>
      <c r="F5571"/>
      <c r="G5571"/>
      <c r="H5571"/>
      <c r="I5571"/>
      <c r="J5571"/>
      <c r="K5571"/>
      <c r="L5571"/>
      <c r="M5571"/>
      <c r="N5571"/>
      <c r="O5571"/>
      <c r="P5571"/>
      <c r="Q5571"/>
      <c r="R5571"/>
    </row>
    <row r="5572" spans="1:18" s="16" customFormat="1" x14ac:dyDescent="0.25">
      <c r="A5572"/>
      <c r="B5572" s="18"/>
      <c r="D5572"/>
      <c r="E5572"/>
      <c r="F5572"/>
      <c r="G5572"/>
      <c r="H5572"/>
      <c r="I5572"/>
      <c r="J5572"/>
      <c r="K5572"/>
      <c r="L5572"/>
      <c r="M5572"/>
      <c r="N5572"/>
      <c r="O5572"/>
      <c r="P5572"/>
      <c r="Q5572"/>
      <c r="R5572"/>
    </row>
    <row r="5573" spans="1:18" s="16" customFormat="1" x14ac:dyDescent="0.25">
      <c r="A5573"/>
      <c r="B5573" s="18"/>
      <c r="D5573"/>
      <c r="E5573"/>
      <c r="F5573"/>
      <c r="G5573"/>
      <c r="H5573"/>
      <c r="I5573"/>
      <c r="J5573"/>
      <c r="K5573"/>
      <c r="L5573"/>
      <c r="M5573"/>
      <c r="N5573"/>
      <c r="O5573"/>
      <c r="P5573"/>
      <c r="Q5573"/>
      <c r="R5573"/>
    </row>
    <row r="5574" spans="1:18" s="16" customFormat="1" x14ac:dyDescent="0.25">
      <c r="A5574"/>
      <c r="B5574" s="18"/>
      <c r="D5574"/>
      <c r="E5574"/>
      <c r="F5574"/>
      <c r="G5574"/>
      <c r="H5574"/>
      <c r="I5574"/>
      <c r="J5574"/>
      <c r="K5574"/>
      <c r="L5574"/>
      <c r="M5574"/>
      <c r="N5574"/>
      <c r="O5574"/>
      <c r="P5574"/>
      <c r="Q5574"/>
      <c r="R5574"/>
    </row>
    <row r="5575" spans="1:18" s="16" customFormat="1" x14ac:dyDescent="0.25">
      <c r="A5575"/>
      <c r="B5575" s="18"/>
      <c r="D5575"/>
      <c r="E5575"/>
      <c r="F5575"/>
      <c r="G5575"/>
      <c r="H5575"/>
      <c r="I5575"/>
      <c r="J5575"/>
      <c r="K5575"/>
      <c r="L5575"/>
      <c r="M5575"/>
      <c r="N5575"/>
      <c r="O5575"/>
      <c r="P5575"/>
      <c r="Q5575"/>
      <c r="R5575"/>
    </row>
    <row r="5576" spans="1:18" s="16" customFormat="1" x14ac:dyDescent="0.25">
      <c r="A5576"/>
      <c r="B5576" s="18"/>
      <c r="D5576"/>
      <c r="E5576"/>
      <c r="F5576"/>
      <c r="G5576"/>
      <c r="H5576"/>
      <c r="I5576"/>
      <c r="J5576"/>
      <c r="K5576"/>
      <c r="L5576"/>
      <c r="M5576"/>
      <c r="N5576"/>
      <c r="O5576"/>
      <c r="P5576"/>
      <c r="Q5576"/>
      <c r="R5576"/>
    </row>
    <row r="5577" spans="1:18" s="16" customFormat="1" x14ac:dyDescent="0.25">
      <c r="A5577"/>
      <c r="B5577" s="18"/>
      <c r="D5577"/>
      <c r="E5577"/>
      <c r="F5577"/>
      <c r="G5577"/>
      <c r="H5577"/>
      <c r="I5577"/>
      <c r="J5577"/>
      <c r="K5577"/>
      <c r="L5577"/>
      <c r="M5577"/>
      <c r="N5577"/>
      <c r="O5577"/>
      <c r="P5577"/>
      <c r="Q5577"/>
      <c r="R5577"/>
    </row>
    <row r="5578" spans="1:18" s="16" customFormat="1" x14ac:dyDescent="0.25">
      <c r="A5578"/>
      <c r="B5578" s="18"/>
      <c r="D5578"/>
      <c r="E5578"/>
      <c r="F5578"/>
      <c r="G5578"/>
      <c r="H5578"/>
      <c r="I5578"/>
      <c r="J5578"/>
      <c r="K5578"/>
      <c r="L5578"/>
      <c r="M5578"/>
      <c r="N5578"/>
      <c r="O5578"/>
      <c r="P5578"/>
      <c r="Q5578"/>
      <c r="R5578"/>
    </row>
    <row r="5579" spans="1:18" s="16" customFormat="1" x14ac:dyDescent="0.25">
      <c r="A5579"/>
      <c r="B5579" s="18"/>
      <c r="D5579"/>
      <c r="E5579"/>
      <c r="F5579"/>
      <c r="G5579"/>
      <c r="H5579"/>
      <c r="I5579"/>
      <c r="J5579"/>
      <c r="K5579"/>
      <c r="L5579"/>
      <c r="M5579"/>
      <c r="N5579"/>
      <c r="O5579"/>
      <c r="P5579"/>
      <c r="Q5579"/>
      <c r="R5579"/>
    </row>
    <row r="5580" spans="1:18" s="16" customFormat="1" x14ac:dyDescent="0.25">
      <c r="A5580"/>
      <c r="B5580" s="18"/>
      <c r="D5580"/>
      <c r="E5580"/>
      <c r="F5580"/>
      <c r="G5580"/>
      <c r="H5580"/>
      <c r="I5580"/>
      <c r="J5580"/>
      <c r="K5580"/>
      <c r="L5580"/>
      <c r="M5580"/>
      <c r="N5580"/>
      <c r="O5580"/>
      <c r="P5580"/>
      <c r="Q5580"/>
      <c r="R5580"/>
    </row>
    <row r="5581" spans="1:18" s="16" customFormat="1" x14ac:dyDescent="0.25">
      <c r="A5581"/>
      <c r="B5581" s="18"/>
      <c r="D5581"/>
      <c r="E5581"/>
      <c r="F5581"/>
      <c r="G5581"/>
      <c r="H5581"/>
      <c r="I5581"/>
      <c r="J5581"/>
      <c r="K5581"/>
      <c r="L5581"/>
      <c r="M5581"/>
      <c r="N5581"/>
      <c r="O5581"/>
      <c r="P5581"/>
      <c r="Q5581"/>
      <c r="R5581"/>
    </row>
    <row r="5582" spans="1:18" s="16" customFormat="1" x14ac:dyDescent="0.25">
      <c r="A5582"/>
      <c r="B5582" s="18"/>
      <c r="D5582"/>
      <c r="E5582"/>
      <c r="F5582"/>
      <c r="G5582"/>
      <c r="H5582"/>
      <c r="I5582"/>
      <c r="J5582"/>
      <c r="K5582"/>
      <c r="L5582"/>
      <c r="M5582"/>
      <c r="N5582"/>
      <c r="O5582"/>
      <c r="P5582"/>
      <c r="Q5582"/>
      <c r="R5582"/>
    </row>
    <row r="5583" spans="1:18" s="16" customFormat="1" x14ac:dyDescent="0.25">
      <c r="A5583"/>
      <c r="B5583" s="18"/>
      <c r="D5583"/>
      <c r="E5583"/>
      <c r="F5583"/>
      <c r="G5583"/>
      <c r="H5583"/>
      <c r="I5583"/>
      <c r="J5583"/>
      <c r="K5583"/>
      <c r="L5583"/>
      <c r="M5583"/>
      <c r="N5583"/>
      <c r="O5583"/>
      <c r="P5583"/>
      <c r="Q5583"/>
      <c r="R5583"/>
    </row>
    <row r="5584" spans="1:18" s="16" customFormat="1" x14ac:dyDescent="0.25">
      <c r="A5584"/>
      <c r="B5584" s="18"/>
      <c r="D5584"/>
      <c r="E5584"/>
      <c r="F5584"/>
      <c r="G5584"/>
      <c r="H5584"/>
      <c r="I5584"/>
      <c r="J5584"/>
      <c r="K5584"/>
      <c r="L5584"/>
      <c r="M5584"/>
      <c r="N5584"/>
      <c r="O5584"/>
      <c r="P5584"/>
      <c r="Q5584"/>
      <c r="R5584"/>
    </row>
    <row r="5585" spans="1:18" s="16" customFormat="1" x14ac:dyDescent="0.25">
      <c r="A5585"/>
      <c r="B5585" s="18"/>
      <c r="D5585"/>
      <c r="E5585"/>
      <c r="F5585"/>
      <c r="G5585"/>
      <c r="H5585"/>
      <c r="I5585"/>
      <c r="J5585"/>
      <c r="K5585"/>
      <c r="L5585"/>
      <c r="M5585"/>
      <c r="N5585"/>
      <c r="O5585"/>
      <c r="P5585"/>
      <c r="Q5585"/>
      <c r="R5585"/>
    </row>
    <row r="5586" spans="1:18" s="16" customFormat="1" x14ac:dyDescent="0.25">
      <c r="A5586"/>
      <c r="B5586" s="18"/>
      <c r="D5586"/>
      <c r="E5586"/>
      <c r="F5586"/>
      <c r="G5586"/>
      <c r="H5586"/>
      <c r="I5586"/>
      <c r="J5586"/>
      <c r="K5586"/>
      <c r="L5586"/>
      <c r="M5586"/>
      <c r="N5586"/>
      <c r="O5586"/>
      <c r="P5586"/>
      <c r="Q5586"/>
      <c r="R5586"/>
    </row>
    <row r="5587" spans="1:18" s="16" customFormat="1" x14ac:dyDescent="0.25">
      <c r="A5587"/>
      <c r="B5587" s="18"/>
      <c r="D5587"/>
      <c r="E5587"/>
      <c r="F5587"/>
      <c r="G5587"/>
      <c r="H5587"/>
      <c r="I5587"/>
      <c r="J5587"/>
      <c r="K5587"/>
      <c r="L5587"/>
      <c r="M5587"/>
      <c r="N5587"/>
      <c r="O5587"/>
      <c r="P5587"/>
      <c r="Q5587"/>
      <c r="R5587"/>
    </row>
    <row r="5588" spans="1:18" s="16" customFormat="1" x14ac:dyDescent="0.25">
      <c r="A5588"/>
      <c r="B5588" s="18"/>
      <c r="D5588"/>
      <c r="E5588"/>
      <c r="F5588"/>
      <c r="G5588"/>
      <c r="H5588"/>
      <c r="I5588"/>
      <c r="J5588"/>
      <c r="K5588"/>
      <c r="L5588"/>
      <c r="M5588"/>
      <c r="N5588"/>
      <c r="O5588"/>
      <c r="P5588"/>
      <c r="Q5588"/>
      <c r="R5588"/>
    </row>
    <row r="5589" spans="1:18" s="16" customFormat="1" x14ac:dyDescent="0.25">
      <c r="A5589"/>
      <c r="B5589" s="18"/>
      <c r="D5589"/>
      <c r="E5589"/>
      <c r="F5589"/>
      <c r="G5589"/>
      <c r="H5589"/>
      <c r="I5589"/>
      <c r="J5589"/>
      <c r="K5589"/>
      <c r="L5589"/>
      <c r="M5589"/>
      <c r="N5589"/>
      <c r="O5589"/>
      <c r="P5589"/>
      <c r="Q5589"/>
      <c r="R5589"/>
    </row>
    <row r="5590" spans="1:18" s="16" customFormat="1" x14ac:dyDescent="0.25">
      <c r="A5590"/>
      <c r="B5590" s="18"/>
      <c r="D5590"/>
      <c r="E5590"/>
      <c r="F5590"/>
      <c r="G5590"/>
      <c r="H5590"/>
      <c r="I5590"/>
      <c r="J5590"/>
      <c r="K5590"/>
      <c r="L5590"/>
      <c r="M5590"/>
      <c r="N5590"/>
      <c r="O5590"/>
      <c r="P5590"/>
      <c r="Q5590"/>
      <c r="R5590"/>
    </row>
    <row r="5591" spans="1:18" s="16" customFormat="1" x14ac:dyDescent="0.25">
      <c r="A5591"/>
      <c r="B5591" s="18"/>
      <c r="D5591"/>
      <c r="E5591"/>
      <c r="F5591"/>
      <c r="G5591"/>
      <c r="H5591"/>
      <c r="I5591"/>
      <c r="J5591"/>
      <c r="K5591"/>
      <c r="L5591"/>
      <c r="M5591"/>
      <c r="N5591"/>
      <c r="O5591"/>
      <c r="P5591"/>
      <c r="Q5591"/>
      <c r="R5591"/>
    </row>
    <row r="5592" spans="1:18" s="16" customFormat="1" x14ac:dyDescent="0.25">
      <c r="A5592"/>
      <c r="B5592" s="18"/>
      <c r="D5592"/>
      <c r="E5592"/>
      <c r="F5592"/>
      <c r="G5592"/>
      <c r="H5592"/>
      <c r="I5592"/>
      <c r="J5592"/>
      <c r="K5592"/>
      <c r="L5592"/>
      <c r="M5592"/>
      <c r="N5592"/>
      <c r="O5592"/>
      <c r="P5592"/>
      <c r="Q5592"/>
      <c r="R5592"/>
    </row>
    <row r="5593" spans="1:18" s="16" customFormat="1" x14ac:dyDescent="0.25">
      <c r="A5593"/>
      <c r="B5593" s="18"/>
      <c r="D5593"/>
      <c r="E5593"/>
      <c r="F5593"/>
      <c r="G5593"/>
      <c r="H5593"/>
      <c r="I5593"/>
      <c r="J5593"/>
      <c r="K5593"/>
      <c r="L5593"/>
      <c r="M5593"/>
      <c r="N5593"/>
      <c r="O5593"/>
      <c r="P5593"/>
      <c r="Q5593"/>
      <c r="R5593"/>
    </row>
    <row r="5594" spans="1:18" s="16" customFormat="1" x14ac:dyDescent="0.25">
      <c r="A5594"/>
      <c r="B5594" s="18"/>
      <c r="D5594"/>
      <c r="E5594"/>
      <c r="F5594"/>
      <c r="G5594"/>
      <c r="H5594"/>
      <c r="I5594"/>
      <c r="J5594"/>
      <c r="K5594"/>
      <c r="L5594"/>
      <c r="M5594"/>
      <c r="N5594"/>
      <c r="O5594"/>
      <c r="P5594"/>
      <c r="Q5594"/>
      <c r="R5594"/>
    </row>
    <row r="5595" spans="1:18" s="16" customFormat="1" x14ac:dyDescent="0.25">
      <c r="A5595"/>
      <c r="B5595" s="18"/>
      <c r="D5595"/>
      <c r="E5595"/>
      <c r="F5595"/>
      <c r="G5595"/>
      <c r="H5595"/>
      <c r="I5595"/>
      <c r="J5595"/>
      <c r="K5595"/>
      <c r="L5595"/>
      <c r="M5595"/>
      <c r="N5595"/>
      <c r="O5595"/>
      <c r="P5595"/>
      <c r="Q5595"/>
      <c r="R5595"/>
    </row>
    <row r="5596" spans="1:18" s="16" customFormat="1" x14ac:dyDescent="0.25">
      <c r="A5596"/>
      <c r="B5596" s="18"/>
      <c r="D5596"/>
      <c r="E5596"/>
      <c r="F5596"/>
      <c r="G5596"/>
      <c r="H5596"/>
      <c r="I5596"/>
      <c r="J5596"/>
      <c r="K5596"/>
      <c r="L5596"/>
      <c r="M5596"/>
      <c r="N5596"/>
      <c r="O5596"/>
      <c r="P5596"/>
      <c r="Q5596"/>
      <c r="R5596"/>
    </row>
    <row r="5597" spans="1:18" s="16" customFormat="1" x14ac:dyDescent="0.25">
      <c r="A5597"/>
      <c r="B5597" s="18"/>
      <c r="D5597"/>
      <c r="E5597"/>
      <c r="F5597"/>
      <c r="G5597"/>
      <c r="H5597"/>
      <c r="I5597"/>
      <c r="J5597"/>
      <c r="K5597"/>
      <c r="L5597"/>
      <c r="M5597"/>
      <c r="N5597"/>
      <c r="O5597"/>
      <c r="P5597"/>
      <c r="Q5597"/>
      <c r="R5597"/>
    </row>
    <row r="5598" spans="1:18" s="16" customFormat="1" x14ac:dyDescent="0.25">
      <c r="A5598"/>
      <c r="B5598" s="18"/>
      <c r="D5598"/>
      <c r="E5598"/>
      <c r="F5598"/>
      <c r="G5598"/>
      <c r="H5598"/>
      <c r="I5598"/>
      <c r="J5598"/>
      <c r="K5598"/>
      <c r="L5598"/>
      <c r="M5598"/>
      <c r="N5598"/>
      <c r="O5598"/>
      <c r="P5598"/>
      <c r="Q5598"/>
      <c r="R5598"/>
    </row>
    <row r="5599" spans="1:18" s="16" customFormat="1" x14ac:dyDescent="0.25">
      <c r="A5599"/>
      <c r="B5599" s="18"/>
      <c r="D5599"/>
      <c r="E5599"/>
      <c r="F5599"/>
      <c r="G5599"/>
      <c r="H5599"/>
      <c r="I5599"/>
      <c r="J5599"/>
      <c r="K5599"/>
      <c r="L5599"/>
      <c r="M5599"/>
      <c r="N5599"/>
      <c r="O5599"/>
      <c r="P5599"/>
      <c r="Q5599"/>
      <c r="R5599"/>
    </row>
    <row r="5600" spans="1:18" s="16" customFormat="1" x14ac:dyDescent="0.25">
      <c r="A5600"/>
      <c r="B5600" s="18"/>
      <c r="D5600"/>
      <c r="E5600"/>
      <c r="F5600"/>
      <c r="G5600"/>
      <c r="H5600"/>
      <c r="I5600"/>
      <c r="J5600"/>
      <c r="K5600"/>
      <c r="L5600"/>
      <c r="M5600"/>
      <c r="N5600"/>
      <c r="O5600"/>
      <c r="P5600"/>
      <c r="Q5600"/>
      <c r="R5600"/>
    </row>
    <row r="5601" spans="1:18" s="16" customFormat="1" x14ac:dyDescent="0.25">
      <c r="A5601"/>
      <c r="B5601" s="18"/>
      <c r="D5601"/>
      <c r="E5601"/>
      <c r="F5601"/>
      <c r="G5601"/>
      <c r="H5601"/>
      <c r="I5601"/>
      <c r="J5601"/>
      <c r="K5601"/>
      <c r="L5601"/>
      <c r="M5601"/>
      <c r="N5601"/>
      <c r="O5601"/>
      <c r="P5601"/>
      <c r="Q5601"/>
      <c r="R5601"/>
    </row>
    <row r="5602" spans="1:18" s="16" customFormat="1" x14ac:dyDescent="0.25">
      <c r="A5602"/>
      <c r="B5602" s="18"/>
      <c r="D5602"/>
      <c r="E5602"/>
      <c r="F5602"/>
      <c r="G5602"/>
      <c r="H5602"/>
      <c r="I5602"/>
      <c r="J5602"/>
      <c r="K5602"/>
      <c r="L5602"/>
      <c r="M5602"/>
      <c r="N5602"/>
      <c r="O5602"/>
      <c r="P5602"/>
      <c r="Q5602"/>
      <c r="R5602"/>
    </row>
    <row r="5603" spans="1:18" s="16" customFormat="1" x14ac:dyDescent="0.25">
      <c r="A5603"/>
      <c r="B5603" s="18"/>
      <c r="D5603"/>
      <c r="E5603"/>
      <c r="F5603"/>
      <c r="G5603"/>
      <c r="H5603"/>
      <c r="I5603"/>
      <c r="J5603"/>
      <c r="K5603"/>
      <c r="L5603"/>
      <c r="M5603"/>
      <c r="N5603"/>
      <c r="O5603"/>
      <c r="P5603"/>
      <c r="Q5603"/>
      <c r="R5603"/>
    </row>
    <row r="5604" spans="1:18" s="16" customFormat="1" x14ac:dyDescent="0.25">
      <c r="A5604"/>
      <c r="B5604" s="18"/>
      <c r="D5604"/>
      <c r="E5604"/>
      <c r="F5604"/>
      <c r="G5604"/>
      <c r="H5604"/>
      <c r="I5604"/>
      <c r="J5604"/>
      <c r="K5604"/>
      <c r="L5604"/>
      <c r="M5604"/>
      <c r="N5604"/>
      <c r="O5604"/>
      <c r="P5604"/>
      <c r="Q5604"/>
      <c r="R5604"/>
    </row>
    <row r="5605" spans="1:18" s="16" customFormat="1" x14ac:dyDescent="0.25">
      <c r="A5605"/>
      <c r="B5605" s="18"/>
      <c r="D5605"/>
      <c r="E5605"/>
      <c r="F5605"/>
      <c r="G5605"/>
      <c r="H5605"/>
      <c r="I5605"/>
      <c r="J5605"/>
      <c r="K5605"/>
      <c r="L5605"/>
      <c r="M5605"/>
      <c r="N5605"/>
      <c r="O5605"/>
      <c r="P5605"/>
      <c r="Q5605"/>
      <c r="R5605"/>
    </row>
    <row r="5606" spans="1:18" s="16" customFormat="1" x14ac:dyDescent="0.25">
      <c r="A5606"/>
      <c r="B5606" s="18"/>
      <c r="D5606"/>
      <c r="E5606"/>
      <c r="F5606"/>
      <c r="G5606"/>
      <c r="H5606"/>
      <c r="I5606"/>
      <c r="J5606"/>
      <c r="K5606"/>
      <c r="L5606"/>
      <c r="M5606"/>
      <c r="N5606"/>
      <c r="O5606"/>
      <c r="P5606"/>
      <c r="Q5606"/>
      <c r="R5606"/>
    </row>
    <row r="5607" spans="1:18" s="16" customFormat="1" x14ac:dyDescent="0.25">
      <c r="A5607"/>
      <c r="B5607" s="18"/>
      <c r="D5607"/>
      <c r="E5607"/>
      <c r="F5607"/>
      <c r="G5607"/>
      <c r="H5607"/>
      <c r="I5607"/>
      <c r="J5607"/>
      <c r="K5607"/>
      <c r="L5607"/>
      <c r="M5607"/>
      <c r="N5607"/>
      <c r="O5607"/>
      <c r="P5607"/>
      <c r="Q5607"/>
      <c r="R5607"/>
    </row>
    <row r="5608" spans="1:18" s="16" customFormat="1" x14ac:dyDescent="0.25">
      <c r="A5608"/>
      <c r="B5608" s="18"/>
      <c r="D5608"/>
      <c r="E5608"/>
      <c r="F5608"/>
      <c r="G5608"/>
      <c r="H5608"/>
      <c r="I5608"/>
      <c r="J5608"/>
      <c r="K5608"/>
      <c r="L5608"/>
      <c r="M5608"/>
      <c r="N5608"/>
      <c r="O5608"/>
      <c r="P5608"/>
      <c r="Q5608"/>
      <c r="R5608"/>
    </row>
    <row r="5609" spans="1:18" s="16" customFormat="1" x14ac:dyDescent="0.25">
      <c r="A5609"/>
      <c r="B5609" s="18"/>
      <c r="D5609"/>
      <c r="E5609"/>
      <c r="F5609"/>
      <c r="G5609"/>
      <c r="H5609"/>
      <c r="I5609"/>
      <c r="J5609"/>
      <c r="K5609"/>
      <c r="L5609"/>
      <c r="M5609"/>
      <c r="N5609"/>
      <c r="O5609"/>
      <c r="P5609"/>
      <c r="Q5609"/>
      <c r="R5609"/>
    </row>
    <row r="5610" spans="1:18" s="16" customFormat="1" x14ac:dyDescent="0.25">
      <c r="A5610"/>
      <c r="B5610" s="18"/>
      <c r="D5610"/>
      <c r="E5610"/>
      <c r="F5610"/>
      <c r="G5610"/>
      <c r="H5610"/>
      <c r="I5610"/>
      <c r="J5610"/>
      <c r="K5610"/>
      <c r="L5610"/>
      <c r="M5610"/>
      <c r="N5610"/>
      <c r="O5610"/>
      <c r="P5610"/>
      <c r="Q5610"/>
      <c r="R5610"/>
    </row>
    <row r="5611" spans="1:18" s="16" customFormat="1" x14ac:dyDescent="0.25">
      <c r="A5611"/>
      <c r="B5611" s="18"/>
      <c r="D5611"/>
      <c r="E5611"/>
      <c r="F5611"/>
      <c r="G5611"/>
      <c r="H5611"/>
      <c r="I5611"/>
      <c r="J5611"/>
      <c r="K5611"/>
      <c r="L5611"/>
      <c r="M5611"/>
      <c r="N5611"/>
      <c r="O5611"/>
      <c r="P5611"/>
      <c r="Q5611"/>
      <c r="R5611"/>
    </row>
    <row r="5612" spans="1:18" s="16" customFormat="1" x14ac:dyDescent="0.25">
      <c r="A5612"/>
      <c r="B5612" s="17"/>
      <c r="D5612"/>
      <c r="E5612"/>
      <c r="F5612"/>
      <c r="G5612"/>
      <c r="H5612"/>
      <c r="I5612"/>
      <c r="J5612"/>
      <c r="K5612"/>
      <c r="L5612"/>
      <c r="M5612"/>
      <c r="N5612"/>
      <c r="O5612"/>
      <c r="P5612"/>
      <c r="Q5612"/>
      <c r="R5612"/>
    </row>
    <row r="5613" spans="1:18" s="16" customFormat="1" x14ac:dyDescent="0.25">
      <c r="A5613"/>
      <c r="B5613" s="18"/>
      <c r="D5613"/>
      <c r="E5613"/>
      <c r="F5613"/>
      <c r="G5613"/>
      <c r="H5613"/>
      <c r="I5613"/>
      <c r="J5613"/>
      <c r="K5613"/>
      <c r="L5613"/>
      <c r="M5613"/>
      <c r="N5613"/>
      <c r="O5613"/>
      <c r="P5613"/>
      <c r="Q5613"/>
      <c r="R5613"/>
    </row>
    <row r="5614" spans="1:18" s="16" customFormat="1" x14ac:dyDescent="0.25">
      <c r="A5614"/>
      <c r="B5614" s="18"/>
      <c r="D5614"/>
      <c r="E5614"/>
      <c r="F5614"/>
      <c r="G5614"/>
      <c r="H5614"/>
      <c r="I5614"/>
      <c r="J5614"/>
      <c r="K5614"/>
      <c r="L5614"/>
      <c r="M5614"/>
      <c r="N5614"/>
      <c r="O5614"/>
      <c r="P5614"/>
      <c r="Q5614"/>
      <c r="R5614"/>
    </row>
    <row r="5615" spans="1:18" s="16" customFormat="1" x14ac:dyDescent="0.25">
      <c r="A5615"/>
      <c r="B5615" s="18"/>
      <c r="D5615"/>
      <c r="E5615"/>
      <c r="F5615"/>
      <c r="G5615"/>
      <c r="H5615"/>
      <c r="I5615"/>
      <c r="J5615"/>
      <c r="K5615"/>
      <c r="L5615"/>
      <c r="M5615"/>
      <c r="N5615"/>
      <c r="O5615"/>
      <c r="P5615"/>
      <c r="Q5615"/>
      <c r="R5615"/>
    </row>
    <row r="5616" spans="1:18" s="16" customFormat="1" x14ac:dyDescent="0.25">
      <c r="A5616"/>
      <c r="B5616" s="18"/>
      <c r="D5616"/>
      <c r="E5616"/>
      <c r="F5616"/>
      <c r="G5616"/>
      <c r="H5616"/>
      <c r="I5616"/>
      <c r="J5616"/>
      <c r="K5616"/>
      <c r="L5616"/>
      <c r="M5616"/>
      <c r="N5616"/>
      <c r="O5616"/>
      <c r="P5616"/>
      <c r="Q5616"/>
      <c r="R5616"/>
    </row>
    <row r="5617" spans="1:18" s="16" customFormat="1" x14ac:dyDescent="0.25">
      <c r="A5617"/>
      <c r="B5617" s="18"/>
      <c r="D5617"/>
      <c r="E5617"/>
      <c r="F5617"/>
      <c r="G5617"/>
      <c r="H5617"/>
      <c r="I5617"/>
      <c r="J5617"/>
      <c r="K5617"/>
      <c r="L5617"/>
      <c r="M5617"/>
      <c r="N5617"/>
      <c r="O5617"/>
      <c r="P5617"/>
      <c r="Q5617"/>
      <c r="R5617"/>
    </row>
    <row r="5618" spans="1:18" s="16" customFormat="1" x14ac:dyDescent="0.25">
      <c r="A5618"/>
      <c r="B5618" s="18"/>
      <c r="D5618"/>
      <c r="E5618"/>
      <c r="F5618"/>
      <c r="G5618"/>
      <c r="H5618"/>
      <c r="I5618"/>
      <c r="J5618"/>
      <c r="K5618"/>
      <c r="L5618"/>
      <c r="M5618"/>
      <c r="N5618"/>
      <c r="O5618"/>
      <c r="P5618"/>
      <c r="Q5618"/>
      <c r="R5618"/>
    </row>
    <row r="5619" spans="1:18" s="16" customFormat="1" x14ac:dyDescent="0.25">
      <c r="A5619"/>
      <c r="B5619" s="18"/>
      <c r="D5619"/>
      <c r="E5619"/>
      <c r="F5619"/>
      <c r="G5619"/>
      <c r="H5619"/>
      <c r="I5619"/>
      <c r="J5619"/>
      <c r="K5619"/>
      <c r="L5619"/>
      <c r="M5619"/>
      <c r="N5619"/>
      <c r="O5619"/>
      <c r="P5619"/>
      <c r="Q5619"/>
      <c r="R5619"/>
    </row>
    <row r="5620" spans="1:18" s="16" customFormat="1" x14ac:dyDescent="0.25">
      <c r="A5620"/>
      <c r="B5620" s="18"/>
      <c r="D5620"/>
      <c r="E5620"/>
      <c r="F5620"/>
      <c r="G5620"/>
      <c r="H5620"/>
      <c r="I5620"/>
      <c r="J5620"/>
      <c r="K5620"/>
      <c r="L5620"/>
      <c r="M5620"/>
      <c r="N5620"/>
      <c r="O5620"/>
      <c r="P5620"/>
      <c r="Q5620"/>
      <c r="R5620"/>
    </row>
    <row r="5621" spans="1:18" s="16" customFormat="1" x14ac:dyDescent="0.25">
      <c r="A5621"/>
      <c r="B5621" s="18"/>
      <c r="D5621"/>
      <c r="E5621"/>
      <c r="F5621"/>
      <c r="G5621"/>
      <c r="H5621"/>
      <c r="I5621"/>
      <c r="J5621"/>
      <c r="K5621"/>
      <c r="L5621"/>
      <c r="M5621"/>
      <c r="N5621"/>
      <c r="O5621"/>
      <c r="P5621"/>
      <c r="Q5621"/>
      <c r="R5621"/>
    </row>
    <row r="5622" spans="1:18" s="16" customFormat="1" x14ac:dyDescent="0.25">
      <c r="A5622"/>
      <c r="B5622" s="18"/>
      <c r="D5622"/>
      <c r="E5622"/>
      <c r="F5622"/>
      <c r="G5622"/>
      <c r="H5622"/>
      <c r="I5622"/>
      <c r="J5622"/>
      <c r="K5622"/>
      <c r="L5622"/>
      <c r="M5622"/>
      <c r="N5622"/>
      <c r="O5622"/>
      <c r="P5622"/>
      <c r="Q5622"/>
      <c r="R5622"/>
    </row>
    <row r="5623" spans="1:18" s="16" customFormat="1" x14ac:dyDescent="0.25">
      <c r="A5623"/>
      <c r="B5623" s="18"/>
      <c r="D5623"/>
      <c r="E5623"/>
      <c r="F5623"/>
      <c r="G5623"/>
      <c r="H5623"/>
      <c r="I5623"/>
      <c r="J5623"/>
      <c r="K5623"/>
      <c r="L5623"/>
      <c r="M5623"/>
      <c r="N5623"/>
      <c r="O5623"/>
      <c r="P5623"/>
      <c r="Q5623"/>
      <c r="R5623"/>
    </row>
    <row r="5624" spans="1:18" s="16" customFormat="1" x14ac:dyDescent="0.25">
      <c r="A5624"/>
      <c r="B5624" s="18"/>
      <c r="D5624"/>
      <c r="E5624"/>
      <c r="F5624"/>
      <c r="G5624"/>
      <c r="H5624"/>
      <c r="I5624"/>
      <c r="J5624"/>
      <c r="K5624"/>
      <c r="L5624"/>
      <c r="M5624"/>
      <c r="N5624"/>
      <c r="O5624"/>
      <c r="P5624"/>
      <c r="Q5624"/>
      <c r="R5624"/>
    </row>
    <row r="5625" spans="1:18" s="16" customFormat="1" x14ac:dyDescent="0.25">
      <c r="A5625"/>
      <c r="B5625" s="18"/>
      <c r="D5625"/>
      <c r="E5625"/>
      <c r="F5625"/>
      <c r="G5625"/>
      <c r="H5625"/>
      <c r="I5625"/>
      <c r="J5625"/>
      <c r="K5625"/>
      <c r="L5625"/>
      <c r="M5625"/>
      <c r="N5625"/>
      <c r="O5625"/>
      <c r="P5625"/>
      <c r="Q5625"/>
      <c r="R5625"/>
    </row>
    <row r="5626" spans="1:18" s="16" customFormat="1" x14ac:dyDescent="0.25">
      <c r="A5626"/>
      <c r="B5626" s="18"/>
      <c r="D5626"/>
      <c r="E5626"/>
      <c r="F5626"/>
      <c r="G5626"/>
      <c r="H5626"/>
      <c r="I5626"/>
      <c r="J5626"/>
      <c r="K5626"/>
      <c r="L5626"/>
      <c r="M5626"/>
      <c r="N5626"/>
      <c r="O5626"/>
      <c r="P5626"/>
      <c r="Q5626"/>
      <c r="R5626"/>
    </row>
    <row r="5627" spans="1:18" s="16" customFormat="1" x14ac:dyDescent="0.25">
      <c r="A5627"/>
      <c r="B5627" s="18"/>
      <c r="D5627"/>
      <c r="E5627"/>
      <c r="F5627"/>
      <c r="G5627"/>
      <c r="H5627"/>
      <c r="I5627"/>
      <c r="J5627"/>
      <c r="K5627"/>
      <c r="L5627"/>
      <c r="M5627"/>
      <c r="N5627"/>
      <c r="O5627"/>
      <c r="P5627"/>
      <c r="Q5627"/>
      <c r="R5627"/>
    </row>
    <row r="5628" spans="1:18" s="16" customFormat="1" x14ac:dyDescent="0.25">
      <c r="A5628"/>
      <c r="B5628" s="18"/>
      <c r="D5628"/>
      <c r="E5628"/>
      <c r="F5628"/>
      <c r="G5628"/>
      <c r="H5628"/>
      <c r="I5628"/>
      <c r="J5628"/>
      <c r="K5628"/>
      <c r="L5628"/>
      <c r="M5628"/>
      <c r="N5628"/>
      <c r="O5628"/>
      <c r="P5628"/>
      <c r="Q5628"/>
      <c r="R5628"/>
    </row>
    <row r="5629" spans="1:18" s="16" customFormat="1" x14ac:dyDescent="0.25">
      <c r="A5629"/>
      <c r="B5629" s="18"/>
      <c r="D5629"/>
      <c r="E5629"/>
      <c r="F5629"/>
      <c r="G5629"/>
      <c r="H5629"/>
      <c r="I5629"/>
      <c r="J5629"/>
      <c r="K5629"/>
      <c r="L5629"/>
      <c r="M5629"/>
      <c r="N5629"/>
      <c r="O5629"/>
      <c r="P5629"/>
      <c r="Q5629"/>
      <c r="R5629"/>
    </row>
    <row r="5630" spans="1:18" s="16" customFormat="1" x14ac:dyDescent="0.25">
      <c r="A5630"/>
      <c r="B5630" s="18"/>
      <c r="D5630"/>
      <c r="E5630"/>
      <c r="F5630"/>
      <c r="G5630"/>
      <c r="H5630"/>
      <c r="I5630"/>
      <c r="J5630"/>
      <c r="K5630"/>
      <c r="L5630"/>
      <c r="M5630"/>
      <c r="N5630"/>
      <c r="O5630"/>
      <c r="P5630"/>
      <c r="Q5630"/>
      <c r="R5630"/>
    </row>
    <row r="5631" spans="1:18" s="16" customFormat="1" x14ac:dyDescent="0.25">
      <c r="A5631"/>
      <c r="B5631" s="18"/>
      <c r="D5631"/>
      <c r="E5631"/>
      <c r="F5631"/>
      <c r="G5631"/>
      <c r="H5631"/>
      <c r="I5631"/>
      <c r="J5631"/>
      <c r="K5631"/>
      <c r="L5631"/>
      <c r="M5631"/>
      <c r="N5631"/>
      <c r="O5631"/>
      <c r="P5631"/>
      <c r="Q5631"/>
      <c r="R5631"/>
    </row>
    <row r="5632" spans="1:18" s="16" customFormat="1" x14ac:dyDescent="0.25">
      <c r="A5632"/>
      <c r="B5632" s="18"/>
      <c r="D5632"/>
      <c r="E5632"/>
      <c r="F5632"/>
      <c r="G5632"/>
      <c r="H5632"/>
      <c r="I5632"/>
      <c r="J5632"/>
      <c r="K5632"/>
      <c r="L5632"/>
      <c r="M5632"/>
      <c r="N5632"/>
      <c r="O5632"/>
      <c r="P5632"/>
      <c r="Q5632"/>
      <c r="R5632"/>
    </row>
    <row r="5633" spans="1:18" s="16" customFormat="1" x14ac:dyDescent="0.25">
      <c r="A5633"/>
      <c r="B5633" s="18"/>
      <c r="D5633"/>
      <c r="E5633"/>
      <c r="F5633"/>
      <c r="G5633"/>
      <c r="H5633"/>
      <c r="I5633"/>
      <c r="J5633"/>
      <c r="K5633"/>
      <c r="L5633"/>
      <c r="M5633"/>
      <c r="N5633"/>
      <c r="O5633"/>
      <c r="P5633"/>
      <c r="Q5633"/>
      <c r="R5633"/>
    </row>
    <row r="5634" spans="1:18" s="16" customFormat="1" x14ac:dyDescent="0.25">
      <c r="A5634"/>
      <c r="B5634" s="18"/>
      <c r="D5634"/>
      <c r="E5634"/>
      <c r="F5634"/>
      <c r="G5634"/>
      <c r="H5634"/>
      <c r="I5634"/>
      <c r="J5634"/>
      <c r="K5634"/>
      <c r="L5634"/>
      <c r="M5634"/>
      <c r="N5634"/>
      <c r="O5634"/>
      <c r="P5634"/>
      <c r="Q5634"/>
      <c r="R5634"/>
    </row>
    <row r="5635" spans="1:18" s="16" customFormat="1" x14ac:dyDescent="0.25">
      <c r="A5635"/>
      <c r="B5635" s="18"/>
      <c r="D5635"/>
      <c r="E5635"/>
      <c r="F5635"/>
      <c r="G5635"/>
      <c r="H5635"/>
      <c r="I5635"/>
      <c r="J5635"/>
      <c r="K5635"/>
      <c r="L5635"/>
      <c r="M5635"/>
      <c r="N5635"/>
      <c r="O5635"/>
      <c r="P5635"/>
      <c r="Q5635"/>
      <c r="R5635"/>
    </row>
    <row r="5636" spans="1:18" s="16" customFormat="1" x14ac:dyDescent="0.25">
      <c r="A5636"/>
      <c r="B5636" s="18"/>
      <c r="D5636"/>
      <c r="E5636"/>
      <c r="F5636"/>
      <c r="G5636"/>
      <c r="H5636"/>
      <c r="I5636"/>
      <c r="J5636"/>
      <c r="K5636"/>
      <c r="L5636"/>
      <c r="M5636"/>
      <c r="N5636"/>
      <c r="O5636"/>
      <c r="P5636"/>
      <c r="Q5636"/>
      <c r="R5636"/>
    </row>
    <row r="5637" spans="1:18" s="16" customFormat="1" x14ac:dyDescent="0.25">
      <c r="A5637"/>
      <c r="B5637" s="18"/>
      <c r="D5637"/>
      <c r="E5637"/>
      <c r="F5637"/>
      <c r="G5637"/>
      <c r="H5637"/>
      <c r="I5637"/>
      <c r="J5637"/>
      <c r="K5637"/>
      <c r="L5637"/>
      <c r="M5637"/>
      <c r="N5637"/>
      <c r="O5637"/>
      <c r="P5637"/>
      <c r="Q5637"/>
      <c r="R5637"/>
    </row>
    <row r="5638" spans="1:18" s="16" customFormat="1" x14ac:dyDescent="0.25">
      <c r="A5638"/>
      <c r="B5638" s="18"/>
      <c r="D5638"/>
      <c r="E5638"/>
      <c r="F5638"/>
      <c r="G5638"/>
      <c r="H5638"/>
      <c r="I5638"/>
      <c r="J5638"/>
      <c r="K5638"/>
      <c r="L5638"/>
      <c r="M5638"/>
      <c r="N5638"/>
      <c r="O5638"/>
      <c r="P5638"/>
      <c r="Q5638"/>
      <c r="R5638"/>
    </row>
    <row r="5639" spans="1:18" s="16" customFormat="1" x14ac:dyDescent="0.25">
      <c r="A5639"/>
      <c r="B5639" s="18"/>
      <c r="D5639"/>
      <c r="E5639"/>
      <c r="F5639"/>
      <c r="G5639"/>
      <c r="H5639"/>
      <c r="I5639"/>
      <c r="J5639"/>
      <c r="K5639"/>
      <c r="L5639"/>
      <c r="M5639"/>
      <c r="N5639"/>
      <c r="O5639"/>
      <c r="P5639"/>
      <c r="Q5639"/>
      <c r="R5639"/>
    </row>
    <row r="5640" spans="1:18" s="16" customFormat="1" x14ac:dyDescent="0.25">
      <c r="A5640"/>
      <c r="B5640" s="18"/>
      <c r="D5640"/>
      <c r="E5640"/>
      <c r="F5640"/>
      <c r="G5640"/>
      <c r="H5640"/>
      <c r="I5640"/>
      <c r="J5640"/>
      <c r="K5640"/>
      <c r="L5640"/>
      <c r="M5640"/>
      <c r="N5640"/>
      <c r="O5640"/>
      <c r="P5640"/>
      <c r="Q5640"/>
      <c r="R5640"/>
    </row>
    <row r="5641" spans="1:18" s="16" customFormat="1" x14ac:dyDescent="0.25">
      <c r="A5641"/>
      <c r="B5641" s="18"/>
      <c r="D5641"/>
      <c r="E5641"/>
      <c r="F5641"/>
      <c r="G5641"/>
      <c r="H5641"/>
      <c r="I5641"/>
      <c r="J5641"/>
      <c r="K5641"/>
      <c r="L5641"/>
      <c r="M5641"/>
      <c r="N5641"/>
      <c r="O5641"/>
      <c r="P5641"/>
      <c r="Q5641"/>
      <c r="R5641"/>
    </row>
    <row r="5642" spans="1:18" s="16" customFormat="1" x14ac:dyDescent="0.25">
      <c r="A5642"/>
      <c r="B5642" s="18"/>
      <c r="D5642"/>
      <c r="E5642"/>
      <c r="F5642"/>
      <c r="G5642"/>
      <c r="H5642"/>
      <c r="I5642"/>
      <c r="J5642"/>
      <c r="K5642"/>
      <c r="L5642"/>
      <c r="M5642"/>
      <c r="N5642"/>
      <c r="O5642"/>
      <c r="P5642"/>
      <c r="Q5642"/>
      <c r="R5642"/>
    </row>
    <row r="5643" spans="1:18" s="16" customFormat="1" x14ac:dyDescent="0.25">
      <c r="A5643"/>
      <c r="B5643" s="18"/>
      <c r="D5643"/>
      <c r="E5643"/>
      <c r="F5643"/>
      <c r="G5643"/>
      <c r="H5643"/>
      <c r="I5643"/>
      <c r="J5643"/>
      <c r="K5643"/>
      <c r="L5643"/>
      <c r="M5643"/>
      <c r="N5643"/>
      <c r="O5643"/>
      <c r="P5643"/>
      <c r="Q5643"/>
      <c r="R5643"/>
    </row>
    <row r="5644" spans="1:18" s="16" customFormat="1" x14ac:dyDescent="0.25">
      <c r="A5644"/>
      <c r="B5644" s="18"/>
      <c r="D5644"/>
      <c r="E5644"/>
      <c r="F5644"/>
      <c r="G5644"/>
      <c r="H5644"/>
      <c r="I5644"/>
      <c r="J5644"/>
      <c r="K5644"/>
      <c r="L5644"/>
      <c r="M5644"/>
      <c r="N5644"/>
      <c r="O5644"/>
      <c r="P5644"/>
      <c r="Q5644"/>
      <c r="R5644"/>
    </row>
    <row r="5645" spans="1:18" s="16" customFormat="1" x14ac:dyDescent="0.25">
      <c r="A5645"/>
      <c r="B5645" s="18"/>
      <c r="D5645"/>
      <c r="E5645"/>
      <c r="F5645"/>
      <c r="G5645"/>
      <c r="H5645"/>
      <c r="I5645"/>
      <c r="J5645"/>
      <c r="K5645"/>
      <c r="L5645"/>
      <c r="M5645"/>
      <c r="N5645"/>
      <c r="O5645"/>
      <c r="P5645"/>
      <c r="Q5645"/>
      <c r="R5645"/>
    </row>
    <row r="5646" spans="1:18" s="16" customFormat="1" x14ac:dyDescent="0.25">
      <c r="A5646"/>
      <c r="B5646" s="18"/>
      <c r="D5646"/>
      <c r="E5646"/>
      <c r="F5646"/>
      <c r="G5646"/>
      <c r="H5646"/>
      <c r="I5646"/>
      <c r="J5646"/>
      <c r="K5646"/>
      <c r="L5646"/>
      <c r="M5646"/>
      <c r="N5646"/>
      <c r="O5646"/>
      <c r="P5646"/>
      <c r="Q5646"/>
      <c r="R5646"/>
    </row>
    <row r="5647" spans="1:18" s="16" customFormat="1" x14ac:dyDescent="0.25">
      <c r="A5647"/>
      <c r="B5647" s="18"/>
      <c r="D5647"/>
      <c r="E5647"/>
      <c r="F5647"/>
      <c r="G5647"/>
      <c r="H5647"/>
      <c r="I5647"/>
      <c r="J5647"/>
      <c r="K5647"/>
      <c r="L5647"/>
      <c r="M5647"/>
      <c r="N5647"/>
      <c r="O5647"/>
      <c r="P5647"/>
      <c r="Q5647"/>
      <c r="R5647"/>
    </row>
    <row r="5648" spans="1:18" s="16" customFormat="1" x14ac:dyDescent="0.25">
      <c r="A5648"/>
      <c r="B5648" s="18"/>
      <c r="D5648"/>
      <c r="E5648"/>
      <c r="F5648"/>
      <c r="G5648"/>
      <c r="H5648"/>
      <c r="I5648"/>
      <c r="J5648"/>
      <c r="K5648"/>
      <c r="L5648"/>
      <c r="M5648"/>
      <c r="N5648"/>
      <c r="O5648"/>
      <c r="P5648"/>
      <c r="Q5648"/>
      <c r="R5648"/>
    </row>
    <row r="5649" spans="1:18" s="16" customFormat="1" x14ac:dyDescent="0.25">
      <c r="A5649"/>
      <c r="B5649" s="18"/>
      <c r="D5649"/>
      <c r="E5649"/>
      <c r="F5649"/>
      <c r="G5649"/>
      <c r="H5649"/>
      <c r="I5649"/>
      <c r="J5649"/>
      <c r="K5649"/>
      <c r="L5649"/>
      <c r="M5649"/>
      <c r="N5649"/>
      <c r="O5649"/>
      <c r="P5649"/>
      <c r="Q5649"/>
      <c r="R5649"/>
    </row>
    <row r="5650" spans="1:18" s="16" customFormat="1" x14ac:dyDescent="0.25">
      <c r="A5650"/>
      <c r="B5650" s="18"/>
      <c r="D5650"/>
      <c r="E5650"/>
      <c r="F5650"/>
      <c r="G5650"/>
      <c r="H5650"/>
      <c r="I5650"/>
      <c r="J5650"/>
      <c r="K5650"/>
      <c r="L5650"/>
      <c r="M5650"/>
      <c r="N5650"/>
      <c r="O5650"/>
      <c r="P5650"/>
      <c r="Q5650"/>
      <c r="R5650"/>
    </row>
    <row r="5651" spans="1:18" s="16" customFormat="1" x14ac:dyDescent="0.25">
      <c r="A5651"/>
      <c r="B5651" s="18"/>
      <c r="D5651"/>
      <c r="E5651"/>
      <c r="F5651"/>
      <c r="G5651"/>
      <c r="H5651"/>
      <c r="I5651"/>
      <c r="J5651"/>
      <c r="K5651"/>
      <c r="L5651"/>
      <c r="M5651"/>
      <c r="N5651"/>
      <c r="O5651"/>
      <c r="P5651"/>
      <c r="Q5651"/>
      <c r="R5651"/>
    </row>
    <row r="5652" spans="1:18" s="16" customFormat="1" x14ac:dyDescent="0.25">
      <c r="A5652"/>
      <c r="B5652" s="18"/>
      <c r="D5652"/>
      <c r="E5652"/>
      <c r="F5652"/>
      <c r="G5652"/>
      <c r="H5652"/>
      <c r="I5652"/>
      <c r="J5652"/>
      <c r="K5652"/>
      <c r="L5652"/>
      <c r="M5652"/>
      <c r="N5652"/>
      <c r="O5652"/>
      <c r="P5652"/>
      <c r="Q5652"/>
      <c r="R5652"/>
    </row>
    <row r="5653" spans="1:18" s="16" customFormat="1" x14ac:dyDescent="0.25">
      <c r="A5653"/>
      <c r="B5653" s="18"/>
      <c r="D5653"/>
      <c r="E5653"/>
      <c r="F5653"/>
      <c r="G5653"/>
      <c r="H5653"/>
      <c r="I5653"/>
      <c r="J5653"/>
      <c r="K5653"/>
      <c r="L5653"/>
      <c r="M5653"/>
      <c r="N5653"/>
      <c r="O5653"/>
      <c r="P5653"/>
      <c r="Q5653"/>
      <c r="R5653"/>
    </row>
    <row r="5654" spans="1:18" s="16" customFormat="1" x14ac:dyDescent="0.25">
      <c r="A5654"/>
      <c r="B5654" s="18"/>
      <c r="D5654"/>
      <c r="E5654"/>
      <c r="F5654"/>
      <c r="G5654"/>
      <c r="H5654"/>
      <c r="I5654"/>
      <c r="J5654"/>
      <c r="K5654"/>
      <c r="L5654"/>
      <c r="M5654"/>
      <c r="N5654"/>
      <c r="O5654"/>
      <c r="P5654"/>
      <c r="Q5654"/>
      <c r="R5654"/>
    </row>
    <row r="5655" spans="1:18" s="16" customFormat="1" x14ac:dyDescent="0.25">
      <c r="A5655"/>
      <c r="B5655" s="18"/>
      <c r="D5655"/>
      <c r="E5655"/>
      <c r="F5655"/>
      <c r="G5655"/>
      <c r="H5655"/>
      <c r="I5655"/>
      <c r="J5655"/>
      <c r="K5655"/>
      <c r="L5655"/>
      <c r="M5655"/>
      <c r="N5655"/>
      <c r="O5655"/>
      <c r="P5655"/>
      <c r="Q5655"/>
      <c r="R5655"/>
    </row>
    <row r="5656" spans="1:18" s="16" customFormat="1" x14ac:dyDescent="0.25">
      <c r="A5656"/>
      <c r="B5656" s="18"/>
      <c r="D5656"/>
      <c r="E5656"/>
      <c r="F5656"/>
      <c r="G5656"/>
      <c r="H5656"/>
      <c r="I5656"/>
      <c r="J5656"/>
      <c r="K5656"/>
      <c r="L5656"/>
      <c r="M5656"/>
      <c r="N5656"/>
      <c r="O5656"/>
      <c r="P5656"/>
      <c r="Q5656"/>
      <c r="R5656"/>
    </row>
    <row r="5657" spans="1:18" s="16" customFormat="1" x14ac:dyDescent="0.25">
      <c r="A5657"/>
      <c r="B5657" s="18"/>
      <c r="D5657"/>
      <c r="E5657"/>
      <c r="F5657"/>
      <c r="G5657"/>
      <c r="H5657"/>
      <c r="I5657"/>
      <c r="J5657"/>
      <c r="K5657"/>
      <c r="L5657"/>
      <c r="M5657"/>
      <c r="N5657"/>
      <c r="O5657"/>
      <c r="P5657"/>
      <c r="Q5657"/>
      <c r="R5657"/>
    </row>
    <row r="5658" spans="1:18" s="16" customFormat="1" x14ac:dyDescent="0.25">
      <c r="A5658"/>
      <c r="B5658" s="18"/>
      <c r="D5658"/>
      <c r="E5658"/>
      <c r="F5658"/>
      <c r="G5658"/>
      <c r="H5658"/>
      <c r="I5658"/>
      <c r="J5658"/>
      <c r="K5658"/>
      <c r="L5658"/>
      <c r="M5658"/>
      <c r="N5658"/>
      <c r="O5658"/>
      <c r="P5658"/>
      <c r="Q5658"/>
      <c r="R5658"/>
    </row>
    <row r="5659" spans="1:18" s="16" customFormat="1" x14ac:dyDescent="0.25">
      <c r="A5659"/>
      <c r="B5659" s="18"/>
      <c r="D5659"/>
      <c r="E5659"/>
      <c r="F5659"/>
      <c r="G5659"/>
      <c r="H5659"/>
      <c r="I5659"/>
      <c r="J5659"/>
      <c r="K5659"/>
      <c r="L5659"/>
      <c r="M5659"/>
      <c r="N5659"/>
      <c r="O5659"/>
      <c r="P5659"/>
      <c r="Q5659"/>
      <c r="R5659"/>
    </row>
    <row r="5660" spans="1:18" s="16" customFormat="1" x14ac:dyDescent="0.25">
      <c r="A5660"/>
      <c r="B5660" s="18"/>
      <c r="D5660"/>
      <c r="E5660"/>
      <c r="F5660"/>
      <c r="G5660"/>
      <c r="H5660"/>
      <c r="I5660"/>
      <c r="J5660"/>
      <c r="K5660"/>
      <c r="L5660"/>
      <c r="M5660"/>
      <c r="N5660"/>
      <c r="O5660"/>
      <c r="P5660"/>
      <c r="Q5660"/>
      <c r="R5660"/>
    </row>
    <row r="5661" spans="1:18" s="16" customFormat="1" x14ac:dyDescent="0.25">
      <c r="A5661"/>
      <c r="B5661" s="18"/>
      <c r="D5661"/>
      <c r="E5661"/>
      <c r="F5661"/>
      <c r="G5661"/>
      <c r="H5661"/>
      <c r="I5661"/>
      <c r="J5661"/>
      <c r="K5661"/>
      <c r="L5661"/>
      <c r="M5661"/>
      <c r="N5661"/>
      <c r="O5661"/>
      <c r="P5661"/>
      <c r="Q5661"/>
      <c r="R5661"/>
    </row>
    <row r="5662" spans="1:18" s="16" customFormat="1" x14ac:dyDescent="0.25">
      <c r="A5662"/>
      <c r="B5662" s="17"/>
      <c r="D5662"/>
      <c r="E5662"/>
      <c r="F5662"/>
      <c r="G5662"/>
      <c r="H5662"/>
      <c r="I5662"/>
      <c r="J5662"/>
      <c r="K5662"/>
      <c r="L5662"/>
      <c r="M5662"/>
      <c r="N5662"/>
      <c r="O5662"/>
      <c r="P5662"/>
      <c r="Q5662"/>
      <c r="R5662"/>
    </row>
    <row r="5663" spans="1:18" s="16" customFormat="1" x14ac:dyDescent="0.25">
      <c r="A5663"/>
      <c r="B5663" s="18"/>
      <c r="D5663"/>
      <c r="E5663"/>
      <c r="F5663"/>
      <c r="G5663"/>
      <c r="H5663"/>
      <c r="I5663"/>
      <c r="J5663"/>
      <c r="K5663"/>
      <c r="L5663"/>
      <c r="M5663"/>
      <c r="N5663"/>
      <c r="O5663"/>
      <c r="P5663"/>
      <c r="Q5663"/>
      <c r="R5663"/>
    </row>
    <row r="5664" spans="1:18" s="16" customFormat="1" x14ac:dyDescent="0.25">
      <c r="A5664"/>
      <c r="B5664" s="18"/>
      <c r="D5664"/>
      <c r="E5664"/>
      <c r="F5664"/>
      <c r="G5664"/>
      <c r="H5664"/>
      <c r="I5664"/>
      <c r="J5664"/>
      <c r="K5664"/>
      <c r="L5664"/>
      <c r="M5664"/>
      <c r="N5664"/>
      <c r="O5664"/>
      <c r="P5664"/>
      <c r="Q5664"/>
      <c r="R5664"/>
    </row>
    <row r="5665" spans="1:18" s="16" customFormat="1" x14ac:dyDescent="0.25">
      <c r="A5665"/>
      <c r="B5665" s="18"/>
      <c r="D5665"/>
      <c r="E5665"/>
      <c r="F5665"/>
      <c r="G5665"/>
      <c r="H5665"/>
      <c r="I5665"/>
      <c r="J5665"/>
      <c r="K5665"/>
      <c r="L5665"/>
      <c r="M5665"/>
      <c r="N5665"/>
      <c r="O5665"/>
      <c r="P5665"/>
      <c r="Q5665"/>
      <c r="R5665"/>
    </row>
    <row r="5666" spans="1:18" s="16" customFormat="1" x14ac:dyDescent="0.25">
      <c r="A5666"/>
      <c r="B5666" s="18"/>
      <c r="D5666"/>
      <c r="E5666"/>
      <c r="F5666"/>
      <c r="G5666"/>
      <c r="H5666"/>
      <c r="I5666"/>
      <c r="J5666"/>
      <c r="K5666"/>
      <c r="L5666"/>
      <c r="M5666"/>
      <c r="N5666"/>
      <c r="O5666"/>
      <c r="P5666"/>
      <c r="Q5666"/>
      <c r="R5666"/>
    </row>
    <row r="5667" spans="1:18" s="16" customFormat="1" x14ac:dyDescent="0.25">
      <c r="A5667"/>
      <c r="B5667" s="18"/>
      <c r="D5667"/>
      <c r="E5667"/>
      <c r="F5667"/>
      <c r="G5667"/>
      <c r="H5667"/>
      <c r="I5667"/>
      <c r="J5667"/>
      <c r="K5667"/>
      <c r="L5667"/>
      <c r="M5667"/>
      <c r="N5667"/>
      <c r="O5667"/>
      <c r="P5667"/>
      <c r="Q5667"/>
      <c r="R5667"/>
    </row>
    <row r="5668" spans="1:18" s="16" customFormat="1" x14ac:dyDescent="0.25">
      <c r="A5668"/>
      <c r="B5668" s="18"/>
      <c r="D5668"/>
      <c r="E5668"/>
      <c r="F5668"/>
      <c r="G5668"/>
      <c r="H5668"/>
      <c r="I5668"/>
      <c r="J5668"/>
      <c r="K5668"/>
      <c r="L5668"/>
      <c r="M5668"/>
      <c r="N5668"/>
      <c r="O5668"/>
      <c r="P5668"/>
      <c r="Q5668"/>
      <c r="R5668"/>
    </row>
    <row r="5669" spans="1:18" s="16" customFormat="1" x14ac:dyDescent="0.25">
      <c r="A5669"/>
      <c r="B5669" s="18"/>
      <c r="D5669"/>
      <c r="E5669"/>
      <c r="F5669"/>
      <c r="G5669"/>
      <c r="H5669"/>
      <c r="I5669"/>
      <c r="J5669"/>
      <c r="K5669"/>
      <c r="L5669"/>
      <c r="M5669"/>
      <c r="N5669"/>
      <c r="O5669"/>
      <c r="P5669"/>
      <c r="Q5669"/>
      <c r="R5669"/>
    </row>
    <row r="5670" spans="1:18" s="16" customFormat="1" x14ac:dyDescent="0.25">
      <c r="A5670"/>
      <c r="B5670" s="18"/>
      <c r="D5670"/>
      <c r="E5670"/>
      <c r="F5670"/>
      <c r="G5670"/>
      <c r="H5670"/>
      <c r="I5670"/>
      <c r="J5670"/>
      <c r="K5670"/>
      <c r="L5670"/>
      <c r="M5670"/>
      <c r="N5670"/>
      <c r="O5670"/>
      <c r="P5670"/>
      <c r="Q5670"/>
      <c r="R5670"/>
    </row>
    <row r="5671" spans="1:18" s="16" customFormat="1" x14ac:dyDescent="0.25">
      <c r="A5671"/>
      <c r="B5671" s="18"/>
      <c r="D5671"/>
      <c r="E5671"/>
      <c r="F5671"/>
      <c r="G5671"/>
      <c r="H5671"/>
      <c r="I5671"/>
      <c r="J5671"/>
      <c r="K5671"/>
      <c r="L5671"/>
      <c r="M5671"/>
      <c r="N5671"/>
      <c r="O5671"/>
      <c r="P5671"/>
      <c r="Q5671"/>
      <c r="R5671"/>
    </row>
    <row r="5672" spans="1:18" s="16" customFormat="1" x14ac:dyDescent="0.25">
      <c r="A5672"/>
      <c r="B5672" s="18"/>
      <c r="D5672"/>
      <c r="E5672"/>
      <c r="F5672"/>
      <c r="G5672"/>
      <c r="H5672"/>
      <c r="I5672"/>
      <c r="J5672"/>
      <c r="K5672"/>
      <c r="L5672"/>
      <c r="M5672"/>
      <c r="N5672"/>
      <c r="O5672"/>
      <c r="P5672"/>
      <c r="Q5672"/>
      <c r="R5672"/>
    </row>
    <row r="5673" spans="1:18" s="16" customFormat="1" x14ac:dyDescent="0.25">
      <c r="A5673"/>
      <c r="B5673" s="18"/>
      <c r="D5673"/>
      <c r="E5673"/>
      <c r="F5673"/>
      <c r="G5673"/>
      <c r="H5673"/>
      <c r="I5673"/>
      <c r="J5673"/>
      <c r="K5673"/>
      <c r="L5673"/>
      <c r="M5673"/>
      <c r="N5673"/>
      <c r="O5673"/>
      <c r="P5673"/>
      <c r="Q5673"/>
      <c r="R5673"/>
    </row>
    <row r="5674" spans="1:18" s="16" customFormat="1" x14ac:dyDescent="0.25">
      <c r="A5674"/>
      <c r="B5674" s="18"/>
      <c r="D5674"/>
      <c r="E5674"/>
      <c r="F5674"/>
      <c r="G5674"/>
      <c r="H5674"/>
      <c r="I5674"/>
      <c r="J5674"/>
      <c r="K5674"/>
      <c r="L5674"/>
      <c r="M5674"/>
      <c r="N5674"/>
      <c r="O5674"/>
      <c r="P5674"/>
      <c r="Q5674"/>
      <c r="R5674"/>
    </row>
    <row r="5675" spans="1:18" s="16" customFormat="1" x14ac:dyDescent="0.25">
      <c r="A5675"/>
      <c r="B5675" s="18"/>
      <c r="D5675"/>
      <c r="E5675"/>
      <c r="F5675"/>
      <c r="G5675"/>
      <c r="H5675"/>
      <c r="I5675"/>
      <c r="J5675"/>
      <c r="K5675"/>
      <c r="L5675"/>
      <c r="M5675"/>
      <c r="N5675"/>
      <c r="O5675"/>
      <c r="P5675"/>
      <c r="Q5675"/>
      <c r="R5675"/>
    </row>
    <row r="5676" spans="1:18" s="16" customFormat="1" x14ac:dyDescent="0.25">
      <c r="A5676"/>
      <c r="B5676" s="18"/>
      <c r="D5676"/>
      <c r="E5676"/>
      <c r="F5676"/>
      <c r="G5676"/>
      <c r="H5676"/>
      <c r="I5676"/>
      <c r="J5676"/>
      <c r="K5676"/>
      <c r="L5676"/>
      <c r="M5676"/>
      <c r="N5676"/>
      <c r="O5676"/>
      <c r="P5676"/>
      <c r="Q5676"/>
      <c r="R5676"/>
    </row>
    <row r="5677" spans="1:18" s="16" customFormat="1" x14ac:dyDescent="0.25">
      <c r="A5677"/>
      <c r="B5677" s="18"/>
      <c r="D5677"/>
      <c r="E5677"/>
      <c r="F5677"/>
      <c r="G5677"/>
      <c r="H5677"/>
      <c r="I5677"/>
      <c r="J5677"/>
      <c r="K5677"/>
      <c r="L5677"/>
      <c r="M5677"/>
      <c r="N5677"/>
      <c r="O5677"/>
      <c r="P5677"/>
      <c r="Q5677"/>
      <c r="R5677"/>
    </row>
    <row r="5678" spans="1:18" s="16" customFormat="1" x14ac:dyDescent="0.25">
      <c r="A5678"/>
      <c r="B5678" s="18"/>
      <c r="D5678"/>
      <c r="E5678"/>
      <c r="F5678"/>
      <c r="G5678"/>
      <c r="H5678"/>
      <c r="I5678"/>
      <c r="J5678"/>
      <c r="K5678"/>
      <c r="L5678"/>
      <c r="M5678"/>
      <c r="N5678"/>
      <c r="O5678"/>
      <c r="P5678"/>
      <c r="Q5678"/>
      <c r="R5678"/>
    </row>
    <row r="5679" spans="1:18" s="16" customFormat="1" x14ac:dyDescent="0.25">
      <c r="A5679"/>
      <c r="B5679" s="18"/>
      <c r="D5679"/>
      <c r="E5679"/>
      <c r="F5679"/>
      <c r="G5679"/>
      <c r="H5679"/>
      <c r="I5679"/>
      <c r="J5679"/>
      <c r="K5679"/>
      <c r="L5679"/>
      <c r="M5679"/>
      <c r="N5679"/>
      <c r="O5679"/>
      <c r="P5679"/>
      <c r="Q5679"/>
      <c r="R5679"/>
    </row>
    <row r="5680" spans="1:18" s="16" customFormat="1" x14ac:dyDescent="0.25">
      <c r="A5680"/>
      <c r="B5680" s="18"/>
      <c r="D5680"/>
      <c r="E5680"/>
      <c r="F5680"/>
      <c r="G5680"/>
      <c r="H5680"/>
      <c r="I5680"/>
      <c r="J5680"/>
      <c r="K5680"/>
      <c r="L5680"/>
      <c r="M5680"/>
      <c r="N5680"/>
      <c r="O5680"/>
      <c r="P5680"/>
      <c r="Q5680"/>
      <c r="R5680"/>
    </row>
    <row r="5681" spans="1:18" s="16" customFormat="1" x14ac:dyDescent="0.25">
      <c r="A5681"/>
      <c r="B5681" s="18"/>
      <c r="D5681"/>
      <c r="E5681"/>
      <c r="F5681"/>
      <c r="G5681"/>
      <c r="H5681"/>
      <c r="I5681"/>
      <c r="J5681"/>
      <c r="K5681"/>
      <c r="L5681"/>
      <c r="M5681"/>
      <c r="N5681"/>
      <c r="O5681"/>
      <c r="P5681"/>
      <c r="Q5681"/>
      <c r="R5681"/>
    </row>
    <row r="5682" spans="1:18" s="16" customFormat="1" x14ac:dyDescent="0.25">
      <c r="A5682"/>
      <c r="B5682" s="18"/>
      <c r="D5682"/>
      <c r="E5682"/>
      <c r="F5682"/>
      <c r="G5682"/>
      <c r="H5682"/>
      <c r="I5682"/>
      <c r="J5682"/>
      <c r="K5682"/>
      <c r="L5682"/>
      <c r="M5682"/>
      <c r="N5682"/>
      <c r="O5682"/>
      <c r="P5682"/>
      <c r="Q5682"/>
      <c r="R5682"/>
    </row>
    <row r="5683" spans="1:18" s="16" customFormat="1" x14ac:dyDescent="0.25">
      <c r="A5683"/>
      <c r="B5683" s="18"/>
      <c r="D5683"/>
      <c r="E5683"/>
      <c r="F5683"/>
      <c r="G5683"/>
      <c r="H5683"/>
      <c r="I5683"/>
      <c r="J5683"/>
      <c r="K5683"/>
      <c r="L5683"/>
      <c r="M5683"/>
      <c r="N5683"/>
      <c r="O5683"/>
      <c r="P5683"/>
      <c r="Q5683"/>
      <c r="R5683"/>
    </row>
    <row r="5684" spans="1:18" s="16" customFormat="1" x14ac:dyDescent="0.25">
      <c r="A5684"/>
      <c r="B5684" s="18"/>
      <c r="D5684"/>
      <c r="E5684"/>
      <c r="F5684"/>
      <c r="G5684"/>
      <c r="H5684"/>
      <c r="I5684"/>
      <c r="J5684"/>
      <c r="K5684"/>
      <c r="L5684"/>
      <c r="M5684"/>
      <c r="N5684"/>
      <c r="O5684"/>
      <c r="P5684"/>
      <c r="Q5684"/>
      <c r="R5684"/>
    </row>
    <row r="5685" spans="1:18" s="16" customFormat="1" x14ac:dyDescent="0.25">
      <c r="A5685"/>
      <c r="B5685" s="18"/>
      <c r="D5685"/>
      <c r="E5685"/>
      <c r="F5685"/>
      <c r="G5685"/>
      <c r="H5685"/>
      <c r="I5685"/>
      <c r="J5685"/>
      <c r="K5685"/>
      <c r="L5685"/>
      <c r="M5685"/>
      <c r="N5685"/>
      <c r="O5685"/>
      <c r="P5685"/>
      <c r="Q5685"/>
      <c r="R5685"/>
    </row>
    <row r="5686" spans="1:18" s="16" customFormat="1" x14ac:dyDescent="0.25">
      <c r="A5686"/>
      <c r="B5686" s="18"/>
      <c r="D5686"/>
      <c r="E5686"/>
      <c r="F5686"/>
      <c r="G5686"/>
      <c r="H5686"/>
      <c r="I5686"/>
      <c r="J5686"/>
      <c r="K5686"/>
      <c r="L5686"/>
      <c r="M5686"/>
      <c r="N5686"/>
      <c r="O5686"/>
      <c r="P5686"/>
      <c r="Q5686"/>
      <c r="R5686"/>
    </row>
    <row r="5687" spans="1:18" s="16" customFormat="1" x14ac:dyDescent="0.25">
      <c r="A5687"/>
      <c r="B5687" s="18"/>
      <c r="D5687"/>
      <c r="E5687"/>
      <c r="F5687"/>
      <c r="G5687"/>
      <c r="H5687"/>
      <c r="I5687"/>
      <c r="J5687"/>
      <c r="K5687"/>
      <c r="L5687"/>
      <c r="M5687"/>
      <c r="N5687"/>
      <c r="O5687"/>
      <c r="P5687"/>
      <c r="Q5687"/>
      <c r="R5687"/>
    </row>
    <row r="5688" spans="1:18" s="16" customFormat="1" x14ac:dyDescent="0.25">
      <c r="A5688"/>
      <c r="B5688" s="18"/>
      <c r="D5688"/>
      <c r="E5688"/>
      <c r="F5688"/>
      <c r="G5688"/>
      <c r="H5688"/>
      <c r="I5688"/>
      <c r="J5688"/>
      <c r="K5688"/>
      <c r="L5688"/>
      <c r="M5688"/>
      <c r="N5688"/>
      <c r="O5688"/>
      <c r="P5688"/>
      <c r="Q5688"/>
      <c r="R5688"/>
    </row>
    <row r="5689" spans="1:18" s="16" customFormat="1" x14ac:dyDescent="0.25">
      <c r="A5689"/>
      <c r="B5689" s="18"/>
      <c r="D5689"/>
      <c r="E5689"/>
      <c r="F5689"/>
      <c r="G5689"/>
      <c r="H5689"/>
      <c r="I5689"/>
      <c r="J5689"/>
      <c r="K5689"/>
      <c r="L5689"/>
      <c r="M5689"/>
      <c r="N5689"/>
      <c r="O5689"/>
      <c r="P5689"/>
      <c r="Q5689"/>
      <c r="R5689"/>
    </row>
    <row r="5690" spans="1:18" s="16" customFormat="1" x14ac:dyDescent="0.25">
      <c r="A5690"/>
      <c r="B5690" s="18"/>
      <c r="D5690"/>
      <c r="E5690"/>
      <c r="F5690"/>
      <c r="G5690"/>
      <c r="H5690"/>
      <c r="I5690"/>
      <c r="J5690"/>
      <c r="K5690"/>
      <c r="L5690"/>
      <c r="M5690"/>
      <c r="N5690"/>
      <c r="O5690"/>
      <c r="P5690"/>
      <c r="Q5690"/>
      <c r="R5690"/>
    </row>
    <row r="5691" spans="1:18" s="16" customFormat="1" x14ac:dyDescent="0.25">
      <c r="A5691"/>
      <c r="B5691" s="18"/>
      <c r="D5691"/>
      <c r="E5691"/>
      <c r="F5691"/>
      <c r="G5691"/>
      <c r="H5691"/>
      <c r="I5691"/>
      <c r="J5691"/>
      <c r="K5691"/>
      <c r="L5691"/>
      <c r="M5691"/>
      <c r="N5691"/>
      <c r="O5691"/>
      <c r="P5691"/>
      <c r="Q5691"/>
      <c r="R5691"/>
    </row>
    <row r="5692" spans="1:18" s="16" customFormat="1" x14ac:dyDescent="0.25">
      <c r="A5692"/>
      <c r="B5692" s="18"/>
      <c r="D5692"/>
      <c r="E5692"/>
      <c r="F5692"/>
      <c r="G5692"/>
      <c r="H5692"/>
      <c r="I5692"/>
      <c r="J5692"/>
      <c r="K5692"/>
      <c r="L5692"/>
      <c r="M5692"/>
      <c r="N5692"/>
      <c r="O5692"/>
      <c r="P5692"/>
      <c r="Q5692"/>
      <c r="R5692"/>
    </row>
    <row r="5693" spans="1:18" s="16" customFormat="1" x14ac:dyDescent="0.25">
      <c r="A5693"/>
      <c r="B5693" s="18"/>
      <c r="D5693"/>
      <c r="E5693"/>
      <c r="F5693"/>
      <c r="G5693"/>
      <c r="H5693"/>
      <c r="I5693"/>
      <c r="J5693"/>
      <c r="K5693"/>
      <c r="L5693"/>
      <c r="M5693"/>
      <c r="N5693"/>
      <c r="O5693"/>
      <c r="P5693"/>
      <c r="Q5693"/>
      <c r="R5693"/>
    </row>
    <row r="5694" spans="1:18" s="16" customFormat="1" x14ac:dyDescent="0.25">
      <c r="A5694"/>
      <c r="B5694" s="18"/>
      <c r="D5694"/>
      <c r="E5694"/>
      <c r="F5694"/>
      <c r="G5694"/>
      <c r="H5694"/>
      <c r="I5694"/>
      <c r="J5694"/>
      <c r="K5694"/>
      <c r="L5694"/>
      <c r="M5694"/>
      <c r="N5694"/>
      <c r="O5694"/>
      <c r="P5694"/>
      <c r="Q5694"/>
      <c r="R5694"/>
    </row>
    <row r="5695" spans="1:18" s="16" customFormat="1" x14ac:dyDescent="0.25">
      <c r="A5695"/>
      <c r="B5695" s="18"/>
      <c r="D5695"/>
      <c r="E5695"/>
      <c r="F5695"/>
      <c r="G5695"/>
      <c r="H5695"/>
      <c r="I5695"/>
      <c r="J5695"/>
      <c r="K5695"/>
      <c r="L5695"/>
      <c r="M5695"/>
      <c r="N5695"/>
      <c r="O5695"/>
      <c r="P5695"/>
      <c r="Q5695"/>
      <c r="R5695"/>
    </row>
    <row r="5696" spans="1:18" s="16" customFormat="1" x14ac:dyDescent="0.25">
      <c r="A5696"/>
      <c r="B5696" s="18"/>
      <c r="D5696"/>
      <c r="E5696"/>
      <c r="F5696"/>
      <c r="G5696"/>
      <c r="H5696"/>
      <c r="I5696"/>
      <c r="J5696"/>
      <c r="K5696"/>
      <c r="L5696"/>
      <c r="M5696"/>
      <c r="N5696"/>
      <c r="O5696"/>
      <c r="P5696"/>
      <c r="Q5696"/>
      <c r="R5696"/>
    </row>
    <row r="5697" spans="1:18" s="16" customFormat="1" x14ac:dyDescent="0.25">
      <c r="A5697"/>
      <c r="B5697" s="18"/>
      <c r="D5697"/>
      <c r="E5697"/>
      <c r="F5697"/>
      <c r="G5697"/>
      <c r="H5697"/>
      <c r="I5697"/>
      <c r="J5697"/>
      <c r="K5697"/>
      <c r="L5697"/>
      <c r="M5697"/>
      <c r="N5697"/>
      <c r="O5697"/>
      <c r="P5697"/>
      <c r="Q5697"/>
      <c r="R5697"/>
    </row>
    <row r="5698" spans="1:18" s="16" customFormat="1" x14ac:dyDescent="0.25">
      <c r="A5698"/>
      <c r="B5698" s="18"/>
      <c r="D5698"/>
      <c r="E5698"/>
      <c r="F5698"/>
      <c r="G5698"/>
      <c r="H5698"/>
      <c r="I5698"/>
      <c r="J5698"/>
      <c r="K5698"/>
      <c r="L5698"/>
      <c r="M5698"/>
      <c r="N5698"/>
      <c r="O5698"/>
      <c r="P5698"/>
      <c r="Q5698"/>
      <c r="R5698"/>
    </row>
    <row r="5699" spans="1:18" s="16" customFormat="1" x14ac:dyDescent="0.25">
      <c r="A5699"/>
      <c r="B5699" s="18"/>
      <c r="D5699"/>
      <c r="E5699"/>
      <c r="F5699"/>
      <c r="G5699"/>
      <c r="H5699"/>
      <c r="I5699"/>
      <c r="J5699"/>
      <c r="K5699"/>
      <c r="L5699"/>
      <c r="M5699"/>
      <c r="N5699"/>
      <c r="O5699"/>
      <c r="P5699"/>
      <c r="Q5699"/>
      <c r="R5699"/>
    </row>
    <row r="5700" spans="1:18" s="16" customFormat="1" x14ac:dyDescent="0.25">
      <c r="A5700"/>
      <c r="B5700" s="18"/>
      <c r="D5700"/>
      <c r="E5700"/>
      <c r="F5700"/>
      <c r="G5700"/>
      <c r="H5700"/>
      <c r="I5700"/>
      <c r="J5700"/>
      <c r="K5700"/>
      <c r="L5700"/>
      <c r="M5700"/>
      <c r="N5700"/>
      <c r="O5700"/>
      <c r="P5700"/>
      <c r="Q5700"/>
      <c r="R5700"/>
    </row>
    <row r="5701" spans="1:18" s="16" customFormat="1" x14ac:dyDescent="0.25">
      <c r="A5701"/>
      <c r="B5701" s="18"/>
      <c r="D5701"/>
      <c r="E5701"/>
      <c r="F5701"/>
      <c r="G5701"/>
      <c r="H5701"/>
      <c r="I5701"/>
      <c r="J5701"/>
      <c r="K5701"/>
      <c r="L5701"/>
      <c r="M5701"/>
      <c r="N5701"/>
      <c r="O5701"/>
      <c r="P5701"/>
      <c r="Q5701"/>
      <c r="R5701"/>
    </row>
    <row r="5702" spans="1:18" s="16" customFormat="1" x14ac:dyDescent="0.25">
      <c r="A5702"/>
      <c r="B5702" s="18"/>
      <c r="D5702"/>
      <c r="E5702"/>
      <c r="F5702"/>
      <c r="G5702"/>
      <c r="H5702"/>
      <c r="I5702"/>
      <c r="J5702"/>
      <c r="K5702"/>
      <c r="L5702"/>
      <c r="M5702"/>
      <c r="N5702"/>
      <c r="O5702"/>
      <c r="P5702"/>
      <c r="Q5702"/>
      <c r="R5702"/>
    </row>
    <row r="5703" spans="1:18" s="16" customFormat="1" x14ac:dyDescent="0.25">
      <c r="A5703"/>
      <c r="B5703" s="18"/>
      <c r="D5703"/>
      <c r="E5703"/>
      <c r="F5703"/>
      <c r="G5703"/>
      <c r="H5703"/>
      <c r="I5703"/>
      <c r="J5703"/>
      <c r="K5703"/>
      <c r="L5703"/>
      <c r="M5703"/>
      <c r="N5703"/>
      <c r="O5703"/>
      <c r="P5703"/>
      <c r="Q5703"/>
      <c r="R5703"/>
    </row>
    <row r="5704" spans="1:18" s="16" customFormat="1" x14ac:dyDescent="0.25">
      <c r="A5704"/>
      <c r="B5704" s="18"/>
      <c r="D5704"/>
      <c r="E5704"/>
      <c r="F5704"/>
      <c r="G5704"/>
      <c r="H5704"/>
      <c r="I5704"/>
      <c r="J5704"/>
      <c r="K5704"/>
      <c r="L5704"/>
      <c r="M5704"/>
      <c r="N5704"/>
      <c r="O5704"/>
      <c r="P5704"/>
      <c r="Q5704"/>
      <c r="R5704"/>
    </row>
    <row r="5705" spans="1:18" s="16" customFormat="1" x14ac:dyDescent="0.25">
      <c r="A5705"/>
      <c r="B5705" s="18"/>
      <c r="D5705"/>
      <c r="E5705"/>
      <c r="F5705"/>
      <c r="G5705"/>
      <c r="H5705"/>
      <c r="I5705"/>
      <c r="J5705"/>
      <c r="K5705"/>
      <c r="L5705"/>
      <c r="M5705"/>
      <c r="N5705"/>
      <c r="O5705"/>
      <c r="P5705"/>
      <c r="Q5705"/>
      <c r="R5705"/>
    </row>
    <row r="5706" spans="1:18" s="16" customFormat="1" x14ac:dyDescent="0.25">
      <c r="A5706"/>
      <c r="B5706" s="18"/>
      <c r="D5706"/>
      <c r="E5706"/>
      <c r="F5706"/>
      <c r="G5706"/>
      <c r="H5706"/>
      <c r="I5706"/>
      <c r="J5706"/>
      <c r="K5706"/>
      <c r="L5706"/>
      <c r="M5706"/>
      <c r="N5706"/>
      <c r="O5706"/>
      <c r="P5706"/>
      <c r="Q5706"/>
      <c r="R5706"/>
    </row>
    <row r="5707" spans="1:18" s="16" customFormat="1" x14ac:dyDescent="0.25">
      <c r="A5707"/>
      <c r="B5707" s="18"/>
      <c r="D5707"/>
      <c r="E5707"/>
      <c r="F5707"/>
      <c r="G5707"/>
      <c r="H5707"/>
      <c r="I5707"/>
      <c r="J5707"/>
      <c r="K5707"/>
      <c r="L5707"/>
      <c r="M5707"/>
      <c r="N5707"/>
      <c r="O5707"/>
      <c r="P5707"/>
      <c r="Q5707"/>
      <c r="R5707"/>
    </row>
    <row r="5708" spans="1:18" s="16" customFormat="1" x14ac:dyDescent="0.25">
      <c r="A5708"/>
      <c r="B5708" s="18"/>
      <c r="D5708"/>
      <c r="E5708"/>
      <c r="F5708"/>
      <c r="G5708"/>
      <c r="H5708"/>
      <c r="I5708"/>
      <c r="J5708"/>
      <c r="K5708"/>
      <c r="L5708"/>
      <c r="M5708"/>
      <c r="N5708"/>
      <c r="O5708"/>
      <c r="P5708"/>
      <c r="Q5708"/>
      <c r="R5708"/>
    </row>
    <row r="5709" spans="1:18" s="16" customFormat="1" x14ac:dyDescent="0.25">
      <c r="A5709"/>
      <c r="B5709" s="18"/>
      <c r="D5709"/>
      <c r="E5709"/>
      <c r="F5709"/>
      <c r="G5709"/>
      <c r="H5709"/>
      <c r="I5709"/>
      <c r="J5709"/>
      <c r="K5709"/>
      <c r="L5709"/>
      <c r="M5709"/>
      <c r="N5709"/>
      <c r="O5709"/>
      <c r="P5709"/>
      <c r="Q5709"/>
      <c r="R5709"/>
    </row>
    <row r="5710" spans="1:18" s="16" customFormat="1" x14ac:dyDescent="0.25">
      <c r="A5710"/>
      <c r="B5710" s="18"/>
      <c r="D5710"/>
      <c r="E5710"/>
      <c r="F5710"/>
      <c r="G5710"/>
      <c r="H5710"/>
      <c r="I5710"/>
      <c r="J5710"/>
      <c r="K5710"/>
      <c r="L5710"/>
      <c r="M5710"/>
      <c r="N5710"/>
      <c r="O5710"/>
      <c r="P5710"/>
      <c r="Q5710"/>
      <c r="R5710"/>
    </row>
    <row r="5711" spans="1:18" s="16" customFormat="1" x14ac:dyDescent="0.25">
      <c r="A5711"/>
      <c r="B5711" s="18"/>
      <c r="D5711"/>
      <c r="E5711"/>
      <c r="F5711"/>
      <c r="G5711"/>
      <c r="H5711"/>
      <c r="I5711"/>
      <c r="J5711"/>
      <c r="K5711"/>
      <c r="L5711"/>
      <c r="M5711"/>
      <c r="N5711"/>
      <c r="O5711"/>
      <c r="P5711"/>
      <c r="Q5711"/>
      <c r="R5711"/>
    </row>
    <row r="5712" spans="1:18" s="16" customFormat="1" x14ac:dyDescent="0.25">
      <c r="A5712"/>
      <c r="B5712" s="17"/>
      <c r="D5712"/>
      <c r="E5712"/>
      <c r="F5712"/>
      <c r="G5712"/>
      <c r="H5712"/>
      <c r="I5712"/>
      <c r="J5712"/>
      <c r="K5712"/>
      <c r="L5712"/>
      <c r="M5712"/>
      <c r="N5712"/>
      <c r="O5712"/>
      <c r="P5712"/>
      <c r="Q5712"/>
      <c r="R5712"/>
    </row>
    <row r="5713" spans="1:18" s="16" customFormat="1" x14ac:dyDescent="0.25">
      <c r="A5713"/>
      <c r="B5713" s="18"/>
      <c r="D5713"/>
      <c r="E5713"/>
      <c r="F5713"/>
      <c r="G5713"/>
      <c r="H5713"/>
      <c r="I5713"/>
      <c r="J5713"/>
      <c r="K5713"/>
      <c r="L5713"/>
      <c r="M5713"/>
      <c r="N5713"/>
      <c r="O5713"/>
      <c r="P5713"/>
      <c r="Q5713"/>
      <c r="R5713"/>
    </row>
    <row r="5714" spans="1:18" s="16" customFormat="1" x14ac:dyDescent="0.25">
      <c r="A5714"/>
      <c r="B5714" s="18"/>
      <c r="D5714"/>
      <c r="E5714"/>
      <c r="F5714"/>
      <c r="G5714"/>
      <c r="H5714"/>
      <c r="I5714"/>
      <c r="J5714"/>
      <c r="K5714"/>
      <c r="L5714"/>
      <c r="M5714"/>
      <c r="N5714"/>
      <c r="O5714"/>
      <c r="P5714"/>
      <c r="Q5714"/>
      <c r="R5714"/>
    </row>
    <row r="5715" spans="1:18" s="16" customFormat="1" x14ac:dyDescent="0.25">
      <c r="A5715"/>
      <c r="B5715" s="18"/>
      <c r="D5715"/>
      <c r="E5715"/>
      <c r="F5715"/>
      <c r="G5715"/>
      <c r="H5715"/>
      <c r="I5715"/>
      <c r="J5715"/>
      <c r="K5715"/>
      <c r="L5715"/>
      <c r="M5715"/>
      <c r="N5715"/>
      <c r="O5715"/>
      <c r="P5715"/>
      <c r="Q5715"/>
      <c r="R5715"/>
    </row>
    <row r="5716" spans="1:18" s="16" customFormat="1" x14ac:dyDescent="0.25">
      <c r="A5716"/>
      <c r="B5716" s="18"/>
      <c r="D5716"/>
      <c r="E5716"/>
      <c r="F5716"/>
      <c r="G5716"/>
      <c r="H5716"/>
      <c r="I5716"/>
      <c r="J5716"/>
      <c r="K5716"/>
      <c r="L5716"/>
      <c r="M5716"/>
      <c r="N5716"/>
      <c r="O5716"/>
      <c r="P5716"/>
      <c r="Q5716"/>
      <c r="R5716"/>
    </row>
    <row r="5717" spans="1:18" s="16" customFormat="1" x14ac:dyDescent="0.25">
      <c r="A5717"/>
      <c r="B5717" s="18"/>
      <c r="D5717"/>
      <c r="E5717"/>
      <c r="F5717"/>
      <c r="G5717"/>
      <c r="H5717"/>
      <c r="I5717"/>
      <c r="J5717"/>
      <c r="K5717"/>
      <c r="L5717"/>
      <c r="M5717"/>
      <c r="N5717"/>
      <c r="O5717"/>
      <c r="P5717"/>
      <c r="Q5717"/>
      <c r="R5717"/>
    </row>
    <row r="5718" spans="1:18" s="16" customFormat="1" x14ac:dyDescent="0.25">
      <c r="A5718"/>
      <c r="B5718" s="18"/>
      <c r="D5718"/>
      <c r="E5718"/>
      <c r="F5718"/>
      <c r="G5718"/>
      <c r="H5718"/>
      <c r="I5718"/>
      <c r="J5718"/>
      <c r="K5718"/>
      <c r="L5718"/>
      <c r="M5718"/>
      <c r="N5718"/>
      <c r="O5718"/>
      <c r="P5718"/>
      <c r="Q5718"/>
      <c r="R5718"/>
    </row>
    <row r="5719" spans="1:18" s="16" customFormat="1" x14ac:dyDescent="0.25">
      <c r="A5719"/>
      <c r="B5719" s="18"/>
      <c r="D5719"/>
      <c r="E5719"/>
      <c r="F5719"/>
      <c r="G5719"/>
      <c r="H5719"/>
      <c r="I5719"/>
      <c r="J5719"/>
      <c r="K5719"/>
      <c r="L5719"/>
      <c r="M5719"/>
      <c r="N5719"/>
      <c r="O5719"/>
      <c r="P5719"/>
      <c r="Q5719"/>
      <c r="R5719"/>
    </row>
    <row r="5720" spans="1:18" s="16" customFormat="1" x14ac:dyDescent="0.25">
      <c r="A5720"/>
      <c r="B5720" s="18"/>
      <c r="D5720"/>
      <c r="E5720"/>
      <c r="F5720"/>
      <c r="G5720"/>
      <c r="H5720"/>
      <c r="I5720"/>
      <c r="J5720"/>
      <c r="K5720"/>
      <c r="L5720"/>
      <c r="M5720"/>
      <c r="N5720"/>
      <c r="O5720"/>
      <c r="P5720"/>
      <c r="Q5720"/>
      <c r="R5720"/>
    </row>
    <row r="5721" spans="1:18" s="16" customFormat="1" x14ac:dyDescent="0.25">
      <c r="A5721"/>
      <c r="B5721" s="18"/>
      <c r="D5721"/>
      <c r="E5721"/>
      <c r="F5721"/>
      <c r="G5721"/>
      <c r="H5721"/>
      <c r="I5721"/>
      <c r="J5721"/>
      <c r="K5721"/>
      <c r="L5721"/>
      <c r="M5721"/>
      <c r="N5721"/>
      <c r="O5721"/>
      <c r="P5721"/>
      <c r="Q5721"/>
      <c r="R5721"/>
    </row>
    <row r="5722" spans="1:18" s="16" customFormat="1" x14ac:dyDescent="0.25">
      <c r="A5722"/>
      <c r="B5722" s="18"/>
      <c r="D5722"/>
      <c r="E5722"/>
      <c r="F5722"/>
      <c r="G5722"/>
      <c r="H5722"/>
      <c r="I5722"/>
      <c r="J5722"/>
      <c r="K5722"/>
      <c r="L5722"/>
      <c r="M5722"/>
      <c r="N5722"/>
      <c r="O5722"/>
      <c r="P5722"/>
      <c r="Q5722"/>
      <c r="R5722"/>
    </row>
    <row r="5723" spans="1:18" s="16" customFormat="1" x14ac:dyDescent="0.25">
      <c r="A5723"/>
      <c r="B5723" s="18"/>
      <c r="D5723"/>
      <c r="E5723"/>
      <c r="F5723"/>
      <c r="G5723"/>
      <c r="H5723"/>
      <c r="I5723"/>
      <c r="J5723"/>
      <c r="K5723"/>
      <c r="L5723"/>
      <c r="M5723"/>
      <c r="N5723"/>
      <c r="O5723"/>
      <c r="P5723"/>
      <c r="Q5723"/>
      <c r="R5723"/>
    </row>
    <row r="5724" spans="1:18" s="16" customFormat="1" x14ac:dyDescent="0.25">
      <c r="A5724"/>
      <c r="B5724" s="18"/>
      <c r="D5724"/>
      <c r="E5724"/>
      <c r="F5724"/>
      <c r="G5724"/>
      <c r="H5724"/>
      <c r="I5724"/>
      <c r="J5724"/>
      <c r="K5724"/>
      <c r="L5724"/>
      <c r="M5724"/>
      <c r="N5724"/>
      <c r="O5724"/>
      <c r="P5724"/>
      <c r="Q5724"/>
      <c r="R5724"/>
    </row>
    <row r="5725" spans="1:18" s="16" customFormat="1" x14ac:dyDescent="0.25">
      <c r="A5725"/>
      <c r="B5725" s="18"/>
      <c r="D5725"/>
      <c r="E5725"/>
      <c r="F5725"/>
      <c r="G5725"/>
      <c r="H5725"/>
      <c r="I5725"/>
      <c r="J5725"/>
      <c r="K5725"/>
      <c r="L5725"/>
      <c r="M5725"/>
      <c r="N5725"/>
      <c r="O5725"/>
      <c r="P5725"/>
      <c r="Q5725"/>
      <c r="R5725"/>
    </row>
    <row r="5726" spans="1:18" s="16" customFormat="1" x14ac:dyDescent="0.25">
      <c r="A5726"/>
      <c r="B5726" s="18"/>
      <c r="D5726"/>
      <c r="E5726"/>
      <c r="F5726"/>
      <c r="G5726"/>
      <c r="H5726"/>
      <c r="I5726"/>
      <c r="J5726"/>
      <c r="K5726"/>
      <c r="L5726"/>
      <c r="M5726"/>
      <c r="N5726"/>
      <c r="O5726"/>
      <c r="P5726"/>
      <c r="Q5726"/>
      <c r="R5726"/>
    </row>
    <row r="5727" spans="1:18" s="16" customFormat="1" x14ac:dyDescent="0.25">
      <c r="A5727"/>
      <c r="B5727" s="18"/>
      <c r="D5727"/>
      <c r="E5727"/>
      <c r="F5727"/>
      <c r="G5727"/>
      <c r="H5727"/>
      <c r="I5727"/>
      <c r="J5727"/>
      <c r="K5727"/>
      <c r="L5727"/>
      <c r="M5727"/>
      <c r="N5727"/>
      <c r="O5727"/>
      <c r="P5727"/>
      <c r="Q5727"/>
      <c r="R5727"/>
    </row>
    <row r="5728" spans="1:18" s="16" customFormat="1" x14ac:dyDescent="0.25">
      <c r="A5728"/>
      <c r="B5728" s="18"/>
      <c r="D5728"/>
      <c r="E5728"/>
      <c r="F5728"/>
      <c r="G5728"/>
      <c r="H5728"/>
      <c r="I5728"/>
      <c r="J5728"/>
      <c r="K5728"/>
      <c r="L5728"/>
      <c r="M5728"/>
      <c r="N5728"/>
      <c r="O5728"/>
      <c r="P5728"/>
      <c r="Q5728"/>
      <c r="R5728"/>
    </row>
    <row r="5729" spans="1:18" s="16" customFormat="1" x14ac:dyDescent="0.25">
      <c r="A5729"/>
      <c r="B5729" s="18"/>
      <c r="D5729"/>
      <c r="E5729"/>
      <c r="F5729"/>
      <c r="G5729"/>
      <c r="H5729"/>
      <c r="I5729"/>
      <c r="J5729"/>
      <c r="K5729"/>
      <c r="L5729"/>
      <c r="M5729"/>
      <c r="N5729"/>
      <c r="O5729"/>
      <c r="P5729"/>
      <c r="Q5729"/>
      <c r="R5729"/>
    </row>
    <row r="5730" spans="1:18" s="16" customFormat="1" x14ac:dyDescent="0.25">
      <c r="A5730"/>
      <c r="B5730" s="18"/>
      <c r="D5730"/>
      <c r="E5730"/>
      <c r="F5730"/>
      <c r="G5730"/>
      <c r="H5730"/>
      <c r="I5730"/>
      <c r="J5730"/>
      <c r="K5730"/>
      <c r="L5730"/>
      <c r="M5730"/>
      <c r="N5730"/>
      <c r="O5730"/>
      <c r="P5730"/>
      <c r="Q5730"/>
      <c r="R5730"/>
    </row>
    <row r="5731" spans="1:18" s="16" customFormat="1" x14ac:dyDescent="0.25">
      <c r="A5731"/>
      <c r="B5731" s="18"/>
      <c r="D5731"/>
      <c r="E5731"/>
      <c r="F5731"/>
      <c r="G5731"/>
      <c r="H5731"/>
      <c r="I5731"/>
      <c r="J5731"/>
      <c r="K5731"/>
      <c r="L5731"/>
      <c r="M5731"/>
      <c r="N5731"/>
      <c r="O5731"/>
      <c r="P5731"/>
      <c r="Q5731"/>
      <c r="R5731"/>
    </row>
    <row r="5732" spans="1:18" s="16" customFormat="1" x14ac:dyDescent="0.25">
      <c r="A5732"/>
      <c r="B5732" s="18"/>
      <c r="D5732"/>
      <c r="E5732"/>
      <c r="F5732"/>
      <c r="G5732"/>
      <c r="H5732"/>
      <c r="I5732"/>
      <c r="J5732"/>
      <c r="K5732"/>
      <c r="L5732"/>
      <c r="M5732"/>
      <c r="N5732"/>
      <c r="O5732"/>
      <c r="P5732"/>
      <c r="Q5732"/>
      <c r="R5732"/>
    </row>
    <row r="5733" spans="1:18" s="16" customFormat="1" x14ac:dyDescent="0.25">
      <c r="A5733"/>
      <c r="B5733" s="18"/>
      <c r="D5733"/>
      <c r="E5733"/>
      <c r="F5733"/>
      <c r="G5733"/>
      <c r="H5733"/>
      <c r="I5733"/>
      <c r="J5733"/>
      <c r="K5733"/>
      <c r="L5733"/>
      <c r="M5733"/>
      <c r="N5733"/>
      <c r="O5733"/>
      <c r="P5733"/>
      <c r="Q5733"/>
      <c r="R5733"/>
    </row>
    <row r="5734" spans="1:18" s="16" customFormat="1" x14ac:dyDescent="0.25">
      <c r="A5734"/>
      <c r="B5734" s="18"/>
      <c r="D5734"/>
      <c r="E5734"/>
      <c r="F5734"/>
      <c r="G5734"/>
      <c r="H5734"/>
      <c r="I5734"/>
      <c r="J5734"/>
      <c r="K5734"/>
      <c r="L5734"/>
      <c r="M5734"/>
      <c r="N5734"/>
      <c r="O5734"/>
      <c r="P5734"/>
      <c r="Q5734"/>
      <c r="R5734"/>
    </row>
    <row r="5735" spans="1:18" s="16" customFormat="1" x14ac:dyDescent="0.25">
      <c r="A5735"/>
      <c r="B5735" s="18"/>
      <c r="D5735"/>
      <c r="E5735"/>
      <c r="F5735"/>
      <c r="G5735"/>
      <c r="H5735"/>
      <c r="I5735"/>
      <c r="J5735"/>
      <c r="K5735"/>
      <c r="L5735"/>
      <c r="M5735"/>
      <c r="N5735"/>
      <c r="O5735"/>
      <c r="P5735"/>
      <c r="Q5735"/>
      <c r="R5735"/>
    </row>
    <row r="5736" spans="1:18" s="16" customFormat="1" x14ac:dyDescent="0.25">
      <c r="A5736"/>
      <c r="B5736" s="18"/>
      <c r="D5736"/>
      <c r="E5736"/>
      <c r="F5736"/>
      <c r="G5736"/>
      <c r="H5736"/>
      <c r="I5736"/>
      <c r="J5736"/>
      <c r="K5736"/>
      <c r="L5736"/>
      <c r="M5736"/>
      <c r="N5736"/>
      <c r="O5736"/>
      <c r="P5736"/>
      <c r="Q5736"/>
      <c r="R5736"/>
    </row>
    <row r="5737" spans="1:18" s="16" customFormat="1" x14ac:dyDescent="0.25">
      <c r="A5737"/>
      <c r="B5737" s="18"/>
      <c r="D5737"/>
      <c r="E5737"/>
      <c r="F5737"/>
      <c r="G5737"/>
      <c r="H5737"/>
      <c r="I5737"/>
      <c r="J5737"/>
      <c r="K5737"/>
      <c r="L5737"/>
      <c r="M5737"/>
      <c r="N5737"/>
      <c r="O5737"/>
      <c r="P5737"/>
      <c r="Q5737"/>
      <c r="R5737"/>
    </row>
    <row r="5738" spans="1:18" s="16" customFormat="1" x14ac:dyDescent="0.25">
      <c r="A5738"/>
      <c r="B5738" s="18"/>
      <c r="D5738"/>
      <c r="E5738"/>
      <c r="F5738"/>
      <c r="G5738"/>
      <c r="H5738"/>
      <c r="I5738"/>
      <c r="J5738"/>
      <c r="K5738"/>
      <c r="L5738"/>
      <c r="M5738"/>
      <c r="N5738"/>
      <c r="O5738"/>
      <c r="P5738"/>
      <c r="Q5738"/>
      <c r="R5738"/>
    </row>
    <row r="5739" spans="1:18" s="16" customFormat="1" x14ac:dyDescent="0.25">
      <c r="A5739"/>
      <c r="B5739" s="18"/>
      <c r="D5739"/>
      <c r="E5739"/>
      <c r="F5739"/>
      <c r="G5739"/>
      <c r="H5739"/>
      <c r="I5739"/>
      <c r="J5739"/>
      <c r="K5739"/>
      <c r="L5739"/>
      <c r="M5739"/>
      <c r="N5739"/>
      <c r="O5739"/>
      <c r="P5739"/>
      <c r="Q5739"/>
      <c r="R5739"/>
    </row>
    <row r="5740" spans="1:18" s="16" customFormat="1" x14ac:dyDescent="0.25">
      <c r="A5740"/>
      <c r="B5740" s="18"/>
      <c r="D5740"/>
      <c r="E5740"/>
      <c r="F5740"/>
      <c r="G5740"/>
      <c r="H5740"/>
      <c r="I5740"/>
      <c r="J5740"/>
      <c r="K5740"/>
      <c r="L5740"/>
      <c r="M5740"/>
      <c r="N5740"/>
      <c r="O5740"/>
      <c r="P5740"/>
      <c r="Q5740"/>
      <c r="R5740"/>
    </row>
    <row r="5741" spans="1:18" s="16" customFormat="1" x14ac:dyDescent="0.25">
      <c r="A5741"/>
      <c r="B5741" s="18"/>
      <c r="D5741"/>
      <c r="E5741"/>
      <c r="F5741"/>
      <c r="G5741"/>
      <c r="H5741"/>
      <c r="I5741"/>
      <c r="J5741"/>
      <c r="K5741"/>
      <c r="L5741"/>
      <c r="M5741"/>
      <c r="N5741"/>
      <c r="O5741"/>
      <c r="P5741"/>
      <c r="Q5741"/>
      <c r="R5741"/>
    </row>
    <row r="5742" spans="1:18" s="16" customFormat="1" x14ac:dyDescent="0.25">
      <c r="A5742"/>
      <c r="B5742" s="18"/>
      <c r="D5742"/>
      <c r="E5742"/>
      <c r="F5742"/>
      <c r="G5742"/>
      <c r="H5742"/>
      <c r="I5742"/>
      <c r="J5742"/>
      <c r="K5742"/>
      <c r="L5742"/>
      <c r="M5742"/>
      <c r="N5742"/>
      <c r="O5742"/>
      <c r="P5742"/>
      <c r="Q5742"/>
      <c r="R5742"/>
    </row>
    <row r="5743" spans="1:18" s="16" customFormat="1" x14ac:dyDescent="0.25">
      <c r="A5743"/>
      <c r="B5743" s="18"/>
      <c r="D5743"/>
      <c r="E5743"/>
      <c r="F5743"/>
      <c r="G5743"/>
      <c r="H5743"/>
      <c r="I5743"/>
      <c r="J5743"/>
      <c r="K5743"/>
      <c r="L5743"/>
      <c r="M5743"/>
      <c r="N5743"/>
      <c r="O5743"/>
      <c r="P5743"/>
      <c r="Q5743"/>
      <c r="R5743"/>
    </row>
    <row r="5744" spans="1:18" s="16" customFormat="1" x14ac:dyDescent="0.25">
      <c r="A5744"/>
      <c r="B5744" s="18"/>
      <c r="D5744"/>
      <c r="E5744"/>
      <c r="F5744"/>
      <c r="G5744"/>
      <c r="H5744"/>
      <c r="I5744"/>
      <c r="J5744"/>
      <c r="K5744"/>
      <c r="L5744"/>
      <c r="M5744"/>
      <c r="N5744"/>
      <c r="O5744"/>
      <c r="P5744"/>
      <c r="Q5744"/>
      <c r="R5744"/>
    </row>
    <row r="5745" spans="1:18" s="16" customFormat="1" x14ac:dyDescent="0.25">
      <c r="A5745"/>
      <c r="B5745" s="18"/>
      <c r="D5745"/>
      <c r="E5745"/>
      <c r="F5745"/>
      <c r="G5745"/>
      <c r="H5745"/>
      <c r="I5745"/>
      <c r="J5745"/>
      <c r="K5745"/>
      <c r="L5745"/>
      <c r="M5745"/>
      <c r="N5745"/>
      <c r="O5745"/>
      <c r="P5745"/>
      <c r="Q5745"/>
      <c r="R5745"/>
    </row>
    <row r="5746" spans="1:18" s="16" customFormat="1" x14ac:dyDescent="0.25">
      <c r="A5746"/>
      <c r="B5746" s="18"/>
      <c r="D5746"/>
      <c r="E5746"/>
      <c r="F5746"/>
      <c r="G5746"/>
      <c r="H5746"/>
      <c r="I5746"/>
      <c r="J5746"/>
      <c r="K5746"/>
      <c r="L5746"/>
      <c r="M5746"/>
      <c r="N5746"/>
      <c r="O5746"/>
      <c r="P5746"/>
      <c r="Q5746"/>
      <c r="R5746"/>
    </row>
    <row r="5747" spans="1:18" s="16" customFormat="1" x14ac:dyDescent="0.25">
      <c r="A5747"/>
      <c r="B5747" s="18"/>
      <c r="D5747"/>
      <c r="E5747"/>
      <c r="F5747"/>
      <c r="G5747"/>
      <c r="H5747"/>
      <c r="I5747"/>
      <c r="J5747"/>
      <c r="K5747"/>
      <c r="L5747"/>
      <c r="M5747"/>
      <c r="N5747"/>
      <c r="O5747"/>
      <c r="P5747"/>
      <c r="Q5747"/>
      <c r="R5747"/>
    </row>
    <row r="5748" spans="1:18" s="16" customFormat="1" x14ac:dyDescent="0.25">
      <c r="A5748"/>
      <c r="B5748" s="18"/>
      <c r="D5748"/>
      <c r="E5748"/>
      <c r="F5748"/>
      <c r="G5748"/>
      <c r="H5748"/>
      <c r="I5748"/>
      <c r="J5748"/>
      <c r="K5748"/>
      <c r="L5748"/>
      <c r="M5748"/>
      <c r="N5748"/>
      <c r="O5748"/>
      <c r="P5748"/>
      <c r="Q5748"/>
      <c r="R5748"/>
    </row>
    <row r="5749" spans="1:18" s="16" customFormat="1" x14ac:dyDescent="0.25">
      <c r="A5749"/>
      <c r="B5749" s="18"/>
      <c r="D5749"/>
      <c r="E5749"/>
      <c r="F5749"/>
      <c r="G5749"/>
      <c r="H5749"/>
      <c r="I5749"/>
      <c r="J5749"/>
      <c r="K5749"/>
      <c r="L5749"/>
      <c r="M5749"/>
      <c r="N5749"/>
      <c r="O5749"/>
      <c r="P5749"/>
      <c r="Q5749"/>
      <c r="R5749"/>
    </row>
    <row r="5750" spans="1:18" s="16" customFormat="1" x14ac:dyDescent="0.25">
      <c r="A5750"/>
      <c r="B5750" s="18"/>
      <c r="D5750"/>
      <c r="E5750"/>
      <c r="F5750"/>
      <c r="G5750"/>
      <c r="H5750"/>
      <c r="I5750"/>
      <c r="J5750"/>
      <c r="K5750"/>
      <c r="L5750"/>
      <c r="M5750"/>
      <c r="N5750"/>
      <c r="O5750"/>
      <c r="P5750"/>
      <c r="Q5750"/>
      <c r="R5750"/>
    </row>
    <row r="5751" spans="1:18" s="16" customFormat="1" x14ac:dyDescent="0.25">
      <c r="A5751"/>
      <c r="B5751" s="18"/>
      <c r="D5751"/>
      <c r="E5751"/>
      <c r="F5751"/>
      <c r="G5751"/>
      <c r="H5751"/>
      <c r="I5751"/>
      <c r="J5751"/>
      <c r="K5751"/>
      <c r="L5751"/>
      <c r="M5751"/>
      <c r="N5751"/>
      <c r="O5751"/>
      <c r="P5751"/>
      <c r="Q5751"/>
      <c r="R5751"/>
    </row>
    <row r="5752" spans="1:18" s="16" customFormat="1" x14ac:dyDescent="0.25">
      <c r="A5752"/>
      <c r="B5752" s="18"/>
      <c r="D5752"/>
      <c r="E5752"/>
      <c r="F5752"/>
      <c r="G5752"/>
      <c r="H5752"/>
      <c r="I5752"/>
      <c r="J5752"/>
      <c r="K5752"/>
      <c r="L5752"/>
      <c r="M5752"/>
      <c r="N5752"/>
      <c r="O5752"/>
      <c r="P5752"/>
      <c r="Q5752"/>
      <c r="R5752"/>
    </row>
    <row r="5753" spans="1:18" s="16" customFormat="1" x14ac:dyDescent="0.25">
      <c r="A5753"/>
      <c r="B5753" s="18"/>
      <c r="D5753"/>
      <c r="E5753"/>
      <c r="F5753"/>
      <c r="G5753"/>
      <c r="H5753"/>
      <c r="I5753"/>
      <c r="J5753"/>
      <c r="K5753"/>
      <c r="L5753"/>
      <c r="M5753"/>
      <c r="N5753"/>
      <c r="O5753"/>
      <c r="P5753"/>
      <c r="Q5753"/>
      <c r="R5753"/>
    </row>
    <row r="5754" spans="1:18" s="16" customFormat="1" x14ac:dyDescent="0.25">
      <c r="A5754"/>
      <c r="B5754" s="18"/>
      <c r="D5754"/>
      <c r="E5754"/>
      <c r="F5754"/>
      <c r="G5754"/>
      <c r="H5754"/>
      <c r="I5754"/>
      <c r="J5754"/>
      <c r="K5754"/>
      <c r="L5754"/>
      <c r="M5754"/>
      <c r="N5754"/>
      <c r="O5754"/>
      <c r="P5754"/>
      <c r="Q5754"/>
      <c r="R5754"/>
    </row>
    <row r="5755" spans="1:18" s="16" customFormat="1" x14ac:dyDescent="0.25">
      <c r="A5755"/>
      <c r="B5755" s="18"/>
      <c r="D5755"/>
      <c r="E5755"/>
      <c r="F5755"/>
      <c r="G5755"/>
      <c r="H5755"/>
      <c r="I5755"/>
      <c r="J5755"/>
      <c r="K5755"/>
      <c r="L5755"/>
      <c r="M5755"/>
      <c r="N5755"/>
      <c r="O5755"/>
      <c r="P5755"/>
      <c r="Q5755"/>
      <c r="R5755"/>
    </row>
    <row r="5756" spans="1:18" s="16" customFormat="1" x14ac:dyDescent="0.25">
      <c r="A5756"/>
      <c r="B5756" s="18"/>
      <c r="D5756"/>
      <c r="E5756"/>
      <c r="F5756"/>
      <c r="G5756"/>
      <c r="H5756"/>
      <c r="I5756"/>
      <c r="J5756"/>
      <c r="K5756"/>
      <c r="L5756"/>
      <c r="M5756"/>
      <c r="N5756"/>
      <c r="O5756"/>
      <c r="P5756"/>
      <c r="Q5756"/>
      <c r="R5756"/>
    </row>
    <row r="5757" spans="1:18" s="16" customFormat="1" x14ac:dyDescent="0.25">
      <c r="A5757"/>
      <c r="B5757" s="18"/>
      <c r="D5757"/>
      <c r="E5757"/>
      <c r="F5757"/>
      <c r="G5757"/>
      <c r="H5757"/>
      <c r="I5757"/>
      <c r="J5757"/>
      <c r="K5757"/>
      <c r="L5757"/>
      <c r="M5757"/>
      <c r="N5757"/>
      <c r="O5757"/>
      <c r="P5757"/>
      <c r="Q5757"/>
      <c r="R5757"/>
    </row>
    <row r="5758" spans="1:18" s="16" customFormat="1" x14ac:dyDescent="0.25">
      <c r="A5758"/>
      <c r="B5758" s="18"/>
      <c r="D5758"/>
      <c r="E5758"/>
      <c r="F5758"/>
      <c r="G5758"/>
      <c r="H5758"/>
      <c r="I5758"/>
      <c r="J5758"/>
      <c r="K5758"/>
      <c r="L5758"/>
      <c r="M5758"/>
      <c r="N5758"/>
      <c r="O5758"/>
      <c r="P5758"/>
      <c r="Q5758"/>
      <c r="R5758"/>
    </row>
    <row r="5759" spans="1:18" s="16" customFormat="1" x14ac:dyDescent="0.25">
      <c r="A5759"/>
      <c r="B5759" s="18"/>
      <c r="D5759"/>
      <c r="E5759"/>
      <c r="F5759"/>
      <c r="G5759"/>
      <c r="H5759"/>
      <c r="I5759"/>
      <c r="J5759"/>
      <c r="K5759"/>
      <c r="L5759"/>
      <c r="M5759"/>
      <c r="N5759"/>
      <c r="O5759"/>
      <c r="P5759"/>
      <c r="Q5759"/>
      <c r="R5759"/>
    </row>
    <row r="5760" spans="1:18" s="16" customFormat="1" x14ac:dyDescent="0.25">
      <c r="A5760"/>
      <c r="B5760" s="18"/>
      <c r="D5760"/>
      <c r="E5760"/>
      <c r="F5760"/>
      <c r="G5760"/>
      <c r="H5760"/>
      <c r="I5760"/>
      <c r="J5760"/>
      <c r="K5760"/>
      <c r="L5760"/>
      <c r="M5760"/>
      <c r="N5760"/>
      <c r="O5760"/>
      <c r="P5760"/>
      <c r="Q5760"/>
      <c r="R5760"/>
    </row>
    <row r="5761" spans="1:18" s="16" customFormat="1" x14ac:dyDescent="0.25">
      <c r="A5761"/>
      <c r="B5761" s="18"/>
      <c r="D5761"/>
      <c r="E5761"/>
      <c r="F5761"/>
      <c r="G5761"/>
      <c r="H5761"/>
      <c r="I5761"/>
      <c r="J5761"/>
      <c r="K5761"/>
      <c r="L5761"/>
      <c r="M5761"/>
      <c r="N5761"/>
      <c r="O5761"/>
      <c r="P5761"/>
      <c r="Q5761"/>
      <c r="R5761"/>
    </row>
    <row r="5762" spans="1:18" s="16" customFormat="1" x14ac:dyDescent="0.25">
      <c r="A5762"/>
      <c r="B5762" s="17"/>
      <c r="D5762"/>
      <c r="E5762"/>
      <c r="F5762"/>
      <c r="G5762"/>
      <c r="H5762"/>
      <c r="I5762"/>
      <c r="J5762"/>
      <c r="K5762"/>
      <c r="L5762"/>
      <c r="M5762"/>
      <c r="N5762"/>
      <c r="O5762"/>
      <c r="P5762"/>
      <c r="Q5762"/>
      <c r="R5762"/>
    </row>
    <row r="5763" spans="1:18" s="16" customFormat="1" x14ac:dyDescent="0.25">
      <c r="A5763"/>
      <c r="B5763" s="18"/>
      <c r="D5763"/>
      <c r="E5763"/>
      <c r="F5763"/>
      <c r="G5763"/>
      <c r="H5763"/>
      <c r="I5763"/>
      <c r="J5763"/>
      <c r="K5763"/>
      <c r="L5763"/>
      <c r="M5763"/>
      <c r="N5763"/>
      <c r="O5763"/>
      <c r="P5763"/>
      <c r="Q5763"/>
      <c r="R5763"/>
    </row>
    <row r="5764" spans="1:18" s="16" customFormat="1" x14ac:dyDescent="0.25">
      <c r="A5764"/>
      <c r="B5764" s="18"/>
      <c r="D5764"/>
      <c r="E5764"/>
      <c r="F5764"/>
      <c r="G5764"/>
      <c r="H5764"/>
      <c r="I5764"/>
      <c r="J5764"/>
      <c r="K5764"/>
      <c r="L5764"/>
      <c r="M5764"/>
      <c r="N5764"/>
      <c r="O5764"/>
      <c r="P5764"/>
      <c r="Q5764"/>
      <c r="R5764"/>
    </row>
    <row r="5765" spans="1:18" s="16" customFormat="1" x14ac:dyDescent="0.25">
      <c r="A5765"/>
      <c r="B5765" s="18"/>
      <c r="D5765"/>
      <c r="E5765"/>
      <c r="F5765"/>
      <c r="G5765"/>
      <c r="H5765"/>
      <c r="I5765"/>
      <c r="J5765"/>
      <c r="K5765"/>
      <c r="L5765"/>
      <c r="M5765"/>
      <c r="N5765"/>
      <c r="O5765"/>
      <c r="P5765"/>
      <c r="Q5765"/>
      <c r="R5765"/>
    </row>
    <row r="5766" spans="1:18" s="16" customFormat="1" x14ac:dyDescent="0.25">
      <c r="A5766"/>
      <c r="B5766" s="18"/>
      <c r="D5766"/>
      <c r="E5766"/>
      <c r="F5766"/>
      <c r="G5766"/>
      <c r="H5766"/>
      <c r="I5766"/>
      <c r="J5766"/>
      <c r="K5766"/>
      <c r="L5766"/>
      <c r="M5766"/>
      <c r="N5766"/>
      <c r="O5766"/>
      <c r="P5766"/>
      <c r="Q5766"/>
      <c r="R5766"/>
    </row>
    <row r="5767" spans="1:18" s="16" customFormat="1" x14ac:dyDescent="0.25">
      <c r="A5767"/>
      <c r="B5767" s="18"/>
      <c r="D5767"/>
      <c r="E5767"/>
      <c r="F5767"/>
      <c r="G5767"/>
      <c r="H5767"/>
      <c r="I5767"/>
      <c r="J5767"/>
      <c r="K5767"/>
      <c r="L5767"/>
      <c r="M5767"/>
      <c r="N5767"/>
      <c r="O5767"/>
      <c r="P5767"/>
      <c r="Q5767"/>
      <c r="R5767"/>
    </row>
    <row r="5768" spans="1:18" s="16" customFormat="1" x14ac:dyDescent="0.25">
      <c r="A5768"/>
      <c r="B5768" s="18"/>
      <c r="D5768"/>
      <c r="E5768"/>
      <c r="F5768"/>
      <c r="G5768"/>
      <c r="H5768"/>
      <c r="I5768"/>
      <c r="J5768"/>
      <c r="K5768"/>
      <c r="L5768"/>
      <c r="M5768"/>
      <c r="N5768"/>
      <c r="O5768"/>
      <c r="P5768"/>
      <c r="Q5768"/>
      <c r="R5768"/>
    </row>
    <row r="5769" spans="1:18" s="16" customFormat="1" x14ac:dyDescent="0.25">
      <c r="A5769"/>
      <c r="B5769" s="18"/>
      <c r="D5769"/>
      <c r="E5769"/>
      <c r="F5769"/>
      <c r="G5769"/>
      <c r="H5769"/>
      <c r="I5769"/>
      <c r="J5769"/>
      <c r="K5769"/>
      <c r="L5769"/>
      <c r="M5769"/>
      <c r="N5769"/>
      <c r="O5769"/>
      <c r="P5769"/>
      <c r="Q5769"/>
      <c r="R5769"/>
    </row>
    <row r="5770" spans="1:18" s="16" customFormat="1" x14ac:dyDescent="0.25">
      <c r="A5770"/>
      <c r="B5770" s="18"/>
      <c r="D5770"/>
      <c r="E5770"/>
      <c r="F5770"/>
      <c r="G5770"/>
      <c r="H5770"/>
      <c r="I5770"/>
      <c r="J5770"/>
      <c r="K5770"/>
      <c r="L5770"/>
      <c r="M5770"/>
      <c r="N5770"/>
      <c r="O5770"/>
      <c r="P5770"/>
      <c r="Q5770"/>
      <c r="R5770"/>
    </row>
    <row r="5771" spans="1:18" s="16" customFormat="1" x14ac:dyDescent="0.25">
      <c r="A5771"/>
      <c r="B5771" s="18"/>
      <c r="D5771"/>
      <c r="E5771"/>
      <c r="F5771"/>
      <c r="G5771"/>
      <c r="H5771"/>
      <c r="I5771"/>
      <c r="J5771"/>
      <c r="K5771"/>
      <c r="L5771"/>
      <c r="M5771"/>
      <c r="N5771"/>
      <c r="O5771"/>
      <c r="P5771"/>
      <c r="Q5771"/>
      <c r="R5771"/>
    </row>
    <row r="5772" spans="1:18" s="16" customFormat="1" x14ac:dyDescent="0.25">
      <c r="A5772"/>
      <c r="B5772" s="18"/>
      <c r="D5772"/>
      <c r="E5772"/>
      <c r="F5772"/>
      <c r="G5772"/>
      <c r="H5772"/>
      <c r="I5772"/>
      <c r="J5772"/>
      <c r="K5772"/>
      <c r="L5772"/>
      <c r="M5772"/>
      <c r="N5772"/>
      <c r="O5772"/>
      <c r="P5772"/>
      <c r="Q5772"/>
      <c r="R5772"/>
    </row>
    <row r="5773" spans="1:18" s="16" customFormat="1" x14ac:dyDescent="0.25">
      <c r="A5773"/>
      <c r="B5773" s="18"/>
      <c r="D5773"/>
      <c r="E5773"/>
      <c r="F5773"/>
      <c r="G5773"/>
      <c r="H5773"/>
      <c r="I5773"/>
      <c r="J5773"/>
      <c r="K5773"/>
      <c r="L5773"/>
      <c r="M5773"/>
      <c r="N5773"/>
      <c r="O5773"/>
      <c r="P5773"/>
      <c r="Q5773"/>
      <c r="R5773"/>
    </row>
    <row r="5774" spans="1:18" s="16" customFormat="1" x14ac:dyDescent="0.25">
      <c r="A5774"/>
      <c r="B5774" s="18"/>
      <c r="D5774"/>
      <c r="E5774"/>
      <c r="F5774"/>
      <c r="G5774"/>
      <c r="H5774"/>
      <c r="I5774"/>
      <c r="J5774"/>
      <c r="K5774"/>
      <c r="L5774"/>
      <c r="M5774"/>
      <c r="N5774"/>
      <c r="O5774"/>
      <c r="P5774"/>
      <c r="Q5774"/>
      <c r="R5774"/>
    </row>
    <row r="5775" spans="1:18" s="16" customFormat="1" x14ac:dyDescent="0.25">
      <c r="A5775"/>
      <c r="B5775" s="18"/>
      <c r="D5775"/>
      <c r="E5775"/>
      <c r="F5775"/>
      <c r="G5775"/>
      <c r="H5775"/>
      <c r="I5775"/>
      <c r="J5775"/>
      <c r="K5775"/>
      <c r="L5775"/>
      <c r="M5775"/>
      <c r="N5775"/>
      <c r="O5775"/>
      <c r="P5775"/>
      <c r="Q5775"/>
      <c r="R5775"/>
    </row>
    <row r="5776" spans="1:18" s="16" customFormat="1" x14ac:dyDescent="0.25">
      <c r="A5776"/>
      <c r="B5776" s="18"/>
      <c r="D5776"/>
      <c r="E5776"/>
      <c r="F5776"/>
      <c r="G5776"/>
      <c r="H5776"/>
      <c r="I5776"/>
      <c r="J5776"/>
      <c r="K5776"/>
      <c r="L5776"/>
      <c r="M5776"/>
      <c r="N5776"/>
      <c r="O5776"/>
      <c r="P5776"/>
      <c r="Q5776"/>
      <c r="R5776"/>
    </row>
    <row r="5777" spans="1:18" s="16" customFormat="1" x14ac:dyDescent="0.25">
      <c r="A5777"/>
      <c r="B5777" s="18"/>
      <c r="D5777"/>
      <c r="E5777"/>
      <c r="F5777"/>
      <c r="G5777"/>
      <c r="H5777"/>
      <c r="I5777"/>
      <c r="J5777"/>
      <c r="K5777"/>
      <c r="L5777"/>
      <c r="M5777"/>
      <c r="N5777"/>
      <c r="O5777"/>
      <c r="P5777"/>
      <c r="Q5777"/>
      <c r="R5777"/>
    </row>
    <row r="5778" spans="1:18" s="16" customFormat="1" x14ac:dyDescent="0.25">
      <c r="A5778"/>
      <c r="B5778" s="18"/>
      <c r="D5778"/>
      <c r="E5778"/>
      <c r="F5778"/>
      <c r="G5778"/>
      <c r="H5778"/>
      <c r="I5778"/>
      <c r="J5778"/>
      <c r="K5778"/>
      <c r="L5778"/>
      <c r="M5778"/>
      <c r="N5778"/>
      <c r="O5778"/>
      <c r="P5778"/>
      <c r="Q5778"/>
      <c r="R5778"/>
    </row>
    <row r="5779" spans="1:18" s="16" customFormat="1" x14ac:dyDescent="0.25">
      <c r="A5779"/>
      <c r="B5779" s="18"/>
      <c r="D5779"/>
      <c r="E5779"/>
      <c r="F5779"/>
      <c r="G5779"/>
      <c r="H5779"/>
      <c r="I5779"/>
      <c r="J5779"/>
      <c r="K5779"/>
      <c r="L5779"/>
      <c r="M5779"/>
      <c r="N5779"/>
      <c r="O5779"/>
      <c r="P5779"/>
      <c r="Q5779"/>
      <c r="R5779"/>
    </row>
    <row r="5780" spans="1:18" s="16" customFormat="1" x14ac:dyDescent="0.25">
      <c r="A5780"/>
      <c r="B5780" s="18"/>
      <c r="D5780"/>
      <c r="E5780"/>
      <c r="F5780"/>
      <c r="G5780"/>
      <c r="H5780"/>
      <c r="I5780"/>
      <c r="J5780"/>
      <c r="K5780"/>
      <c r="L5780"/>
      <c r="M5780"/>
      <c r="N5780"/>
      <c r="O5780"/>
      <c r="P5780"/>
      <c r="Q5780"/>
      <c r="R5780"/>
    </row>
    <row r="5781" spans="1:18" s="16" customFormat="1" x14ac:dyDescent="0.25">
      <c r="A5781"/>
      <c r="B5781" s="18"/>
      <c r="D5781"/>
      <c r="E5781"/>
      <c r="F5781"/>
      <c r="G5781"/>
      <c r="H5781"/>
      <c r="I5781"/>
      <c r="J5781"/>
      <c r="K5781"/>
      <c r="L5781"/>
      <c r="M5781"/>
      <c r="N5781"/>
      <c r="O5781"/>
      <c r="P5781"/>
      <c r="Q5781"/>
      <c r="R5781"/>
    </row>
    <row r="5782" spans="1:18" s="16" customFormat="1" x14ac:dyDescent="0.25">
      <c r="A5782"/>
      <c r="B5782" s="18"/>
      <c r="D5782"/>
      <c r="E5782"/>
      <c r="F5782"/>
      <c r="G5782"/>
      <c r="H5782"/>
      <c r="I5782"/>
      <c r="J5782"/>
      <c r="K5782"/>
      <c r="L5782"/>
      <c r="M5782"/>
      <c r="N5782"/>
      <c r="O5782"/>
      <c r="P5782"/>
      <c r="Q5782"/>
      <c r="R5782"/>
    </row>
    <row r="5783" spans="1:18" s="16" customFormat="1" x14ac:dyDescent="0.25">
      <c r="A5783"/>
      <c r="B5783" s="18"/>
      <c r="D5783"/>
      <c r="E5783"/>
      <c r="F5783"/>
      <c r="G5783"/>
      <c r="H5783"/>
      <c r="I5783"/>
      <c r="J5783"/>
      <c r="K5783"/>
      <c r="L5783"/>
      <c r="M5783"/>
      <c r="N5783"/>
      <c r="O5783"/>
      <c r="P5783"/>
      <c r="Q5783"/>
      <c r="R5783"/>
    </row>
    <row r="5784" spans="1:18" s="16" customFormat="1" x14ac:dyDescent="0.25">
      <c r="A5784"/>
      <c r="B5784" s="18"/>
      <c r="D5784"/>
      <c r="E5784"/>
      <c r="F5784"/>
      <c r="G5784"/>
      <c r="H5784"/>
      <c r="I5784"/>
      <c r="J5784"/>
      <c r="K5784"/>
      <c r="L5784"/>
      <c r="M5784"/>
      <c r="N5784"/>
      <c r="O5784"/>
      <c r="P5784"/>
      <c r="Q5784"/>
      <c r="R5784"/>
    </row>
    <row r="5785" spans="1:18" s="16" customFormat="1" x14ac:dyDescent="0.25">
      <c r="A5785"/>
      <c r="B5785" s="18"/>
      <c r="D5785"/>
      <c r="E5785"/>
      <c r="F5785"/>
      <c r="G5785"/>
      <c r="H5785"/>
      <c r="I5785"/>
      <c r="J5785"/>
      <c r="K5785"/>
      <c r="L5785"/>
      <c r="M5785"/>
      <c r="N5785"/>
      <c r="O5785"/>
      <c r="P5785"/>
      <c r="Q5785"/>
      <c r="R5785"/>
    </row>
    <row r="5786" spans="1:18" s="16" customFormat="1" x14ac:dyDescent="0.25">
      <c r="A5786"/>
      <c r="B5786" s="18"/>
      <c r="D5786"/>
      <c r="E5786"/>
      <c r="F5786"/>
      <c r="G5786"/>
      <c r="H5786"/>
      <c r="I5786"/>
      <c r="J5786"/>
      <c r="K5786"/>
      <c r="L5786"/>
      <c r="M5786"/>
      <c r="N5786"/>
      <c r="O5786"/>
      <c r="P5786"/>
      <c r="Q5786"/>
      <c r="R5786"/>
    </row>
    <row r="5787" spans="1:18" s="16" customFormat="1" x14ac:dyDescent="0.25">
      <c r="A5787"/>
      <c r="B5787" s="18"/>
      <c r="D5787"/>
      <c r="E5787"/>
      <c r="F5787"/>
      <c r="G5787"/>
      <c r="H5787"/>
      <c r="I5787"/>
      <c r="J5787"/>
      <c r="K5787"/>
      <c r="L5787"/>
      <c r="M5787"/>
      <c r="N5787"/>
      <c r="O5787"/>
      <c r="P5787"/>
      <c r="Q5787"/>
      <c r="R5787"/>
    </row>
    <row r="5788" spans="1:18" s="16" customFormat="1" x14ac:dyDescent="0.25">
      <c r="A5788"/>
      <c r="B5788" s="18"/>
      <c r="D5788"/>
      <c r="E5788"/>
      <c r="F5788"/>
      <c r="G5788"/>
      <c r="H5788"/>
      <c r="I5788"/>
      <c r="J5788"/>
      <c r="K5788"/>
      <c r="L5788"/>
      <c r="M5788"/>
      <c r="N5788"/>
      <c r="O5788"/>
      <c r="P5788"/>
      <c r="Q5788"/>
      <c r="R5788"/>
    </row>
    <row r="5789" spans="1:18" s="16" customFormat="1" x14ac:dyDescent="0.25">
      <c r="A5789"/>
      <c r="B5789" s="18"/>
      <c r="D5789"/>
      <c r="E5789"/>
      <c r="F5789"/>
      <c r="G5789"/>
      <c r="H5789"/>
      <c r="I5789"/>
      <c r="J5789"/>
      <c r="K5789"/>
      <c r="L5789"/>
      <c r="M5789"/>
      <c r="N5789"/>
      <c r="O5789"/>
      <c r="P5789"/>
      <c r="Q5789"/>
      <c r="R5789"/>
    </row>
    <row r="5790" spans="1:18" s="16" customFormat="1" x14ac:dyDescent="0.25">
      <c r="A5790"/>
      <c r="B5790" s="18"/>
      <c r="D5790"/>
      <c r="E5790"/>
      <c r="F5790"/>
      <c r="G5790"/>
      <c r="H5790"/>
      <c r="I5790"/>
      <c r="J5790"/>
      <c r="K5790"/>
      <c r="L5790"/>
      <c r="M5790"/>
      <c r="N5790"/>
      <c r="O5790"/>
      <c r="P5790"/>
      <c r="Q5790"/>
      <c r="R5790"/>
    </row>
    <row r="5791" spans="1:18" s="16" customFormat="1" x14ac:dyDescent="0.25">
      <c r="A5791"/>
      <c r="B5791" s="18"/>
      <c r="D5791"/>
      <c r="E5791"/>
      <c r="F5791"/>
      <c r="G5791"/>
      <c r="H5791"/>
      <c r="I5791"/>
      <c r="J5791"/>
      <c r="K5791"/>
      <c r="L5791"/>
      <c r="M5791"/>
      <c r="N5791"/>
      <c r="O5791"/>
      <c r="P5791"/>
      <c r="Q5791"/>
      <c r="R5791"/>
    </row>
    <row r="5792" spans="1:18" s="16" customFormat="1" x14ac:dyDescent="0.25">
      <c r="A5792"/>
      <c r="B5792" s="18"/>
      <c r="D5792"/>
      <c r="E5792"/>
      <c r="F5792"/>
      <c r="G5792"/>
      <c r="H5792"/>
      <c r="I5792"/>
      <c r="J5792"/>
      <c r="K5792"/>
      <c r="L5792"/>
      <c r="M5792"/>
      <c r="N5792"/>
      <c r="O5792"/>
      <c r="P5792"/>
      <c r="Q5792"/>
      <c r="R5792"/>
    </row>
    <row r="5793" spans="1:18" s="16" customFormat="1" x14ac:dyDescent="0.25">
      <c r="A5793"/>
      <c r="B5793" s="18"/>
      <c r="D5793"/>
      <c r="E5793"/>
      <c r="F5793"/>
      <c r="G5793"/>
      <c r="H5793"/>
      <c r="I5793"/>
      <c r="J5793"/>
      <c r="K5793"/>
      <c r="L5793"/>
      <c r="M5793"/>
      <c r="N5793"/>
      <c r="O5793"/>
      <c r="P5793"/>
      <c r="Q5793"/>
      <c r="R5793"/>
    </row>
    <row r="5794" spans="1:18" s="16" customFormat="1" x14ac:dyDescent="0.25">
      <c r="A5794"/>
      <c r="B5794" s="18"/>
      <c r="D5794"/>
      <c r="E5794"/>
      <c r="F5794"/>
      <c r="G5794"/>
      <c r="H5794"/>
      <c r="I5794"/>
      <c r="J5794"/>
      <c r="K5794"/>
      <c r="L5794"/>
      <c r="M5794"/>
      <c r="N5794"/>
      <c r="O5794"/>
      <c r="P5794"/>
      <c r="Q5794"/>
      <c r="R5794"/>
    </row>
    <row r="5795" spans="1:18" s="16" customFormat="1" x14ac:dyDescent="0.25">
      <c r="A5795"/>
      <c r="B5795" s="18"/>
      <c r="D5795"/>
      <c r="E5795"/>
      <c r="F5795"/>
      <c r="G5795"/>
      <c r="H5795"/>
      <c r="I5795"/>
      <c r="J5795"/>
      <c r="K5795"/>
      <c r="L5795"/>
      <c r="M5795"/>
      <c r="N5795"/>
      <c r="O5795"/>
      <c r="P5795"/>
      <c r="Q5795"/>
      <c r="R5795"/>
    </row>
    <row r="5796" spans="1:18" s="16" customFormat="1" x14ac:dyDescent="0.25">
      <c r="A5796"/>
      <c r="B5796" s="18"/>
      <c r="D5796"/>
      <c r="E5796"/>
      <c r="F5796"/>
      <c r="G5796"/>
      <c r="H5796"/>
      <c r="I5796"/>
      <c r="J5796"/>
      <c r="K5796"/>
      <c r="L5796"/>
      <c r="M5796"/>
      <c r="N5796"/>
      <c r="O5796"/>
      <c r="P5796"/>
      <c r="Q5796"/>
      <c r="R5796"/>
    </row>
    <row r="5797" spans="1:18" s="16" customFormat="1" x14ac:dyDescent="0.25">
      <c r="A5797"/>
      <c r="B5797" s="18"/>
      <c r="D5797"/>
      <c r="E5797"/>
      <c r="F5797"/>
      <c r="G5797"/>
      <c r="H5797"/>
      <c r="I5797"/>
      <c r="J5797"/>
      <c r="K5797"/>
      <c r="L5797"/>
      <c r="M5797"/>
      <c r="N5797"/>
      <c r="O5797"/>
      <c r="P5797"/>
      <c r="Q5797"/>
      <c r="R5797"/>
    </row>
    <row r="5798" spans="1:18" s="16" customFormat="1" x14ac:dyDescent="0.25">
      <c r="A5798"/>
      <c r="B5798" s="18"/>
      <c r="D5798"/>
      <c r="E5798"/>
      <c r="F5798"/>
      <c r="G5798"/>
      <c r="H5798"/>
      <c r="I5798"/>
      <c r="J5798"/>
      <c r="K5798"/>
      <c r="L5798"/>
      <c r="M5798"/>
      <c r="N5798"/>
      <c r="O5798"/>
      <c r="P5798"/>
      <c r="Q5798"/>
      <c r="R5798"/>
    </row>
    <row r="5799" spans="1:18" s="16" customFormat="1" x14ac:dyDescent="0.25">
      <c r="A5799"/>
      <c r="B5799" s="18"/>
      <c r="D5799"/>
      <c r="E5799"/>
      <c r="F5799"/>
      <c r="G5799"/>
      <c r="H5799"/>
      <c r="I5799"/>
      <c r="J5799"/>
      <c r="K5799"/>
      <c r="L5799"/>
      <c r="M5799"/>
      <c r="N5799"/>
      <c r="O5799"/>
      <c r="P5799"/>
      <c r="Q5799"/>
      <c r="R5799"/>
    </row>
    <row r="5800" spans="1:18" s="16" customFormat="1" x14ac:dyDescent="0.25">
      <c r="A5800"/>
      <c r="B5800" s="18"/>
      <c r="D5800"/>
      <c r="E5800"/>
      <c r="F5800"/>
      <c r="G5800"/>
      <c r="H5800"/>
      <c r="I5800"/>
      <c r="J5800"/>
      <c r="K5800"/>
      <c r="L5800"/>
      <c r="M5800"/>
      <c r="N5800"/>
      <c r="O5800"/>
      <c r="P5800"/>
      <c r="Q5800"/>
      <c r="R5800"/>
    </row>
    <row r="5801" spans="1:18" s="16" customFormat="1" x14ac:dyDescent="0.25">
      <c r="A5801"/>
      <c r="B5801" s="18"/>
      <c r="D5801"/>
      <c r="E5801"/>
      <c r="F5801"/>
      <c r="G5801"/>
      <c r="H5801"/>
      <c r="I5801"/>
      <c r="J5801"/>
      <c r="K5801"/>
      <c r="L5801"/>
      <c r="M5801"/>
      <c r="N5801"/>
      <c r="O5801"/>
      <c r="P5801"/>
      <c r="Q5801"/>
      <c r="R5801"/>
    </row>
    <row r="5802" spans="1:18" s="16" customFormat="1" x14ac:dyDescent="0.25">
      <c r="A5802"/>
      <c r="B5802" s="18"/>
      <c r="D5802"/>
      <c r="E5802"/>
      <c r="F5802"/>
      <c r="G5802"/>
      <c r="H5802"/>
      <c r="I5802"/>
      <c r="J5802"/>
      <c r="K5802"/>
      <c r="L5802"/>
      <c r="M5802"/>
      <c r="N5802"/>
      <c r="O5802"/>
      <c r="P5802"/>
      <c r="Q5802"/>
      <c r="R5802"/>
    </row>
    <row r="5803" spans="1:18" s="16" customFormat="1" x14ac:dyDescent="0.25">
      <c r="A5803"/>
      <c r="B5803" s="18"/>
      <c r="D5803"/>
      <c r="E5803"/>
      <c r="F5803"/>
      <c r="G5803"/>
      <c r="H5803"/>
      <c r="I5803"/>
      <c r="J5803"/>
      <c r="K5803"/>
      <c r="L5803"/>
      <c r="M5803"/>
      <c r="N5803"/>
      <c r="O5803"/>
      <c r="P5803"/>
      <c r="Q5803"/>
      <c r="R5803"/>
    </row>
    <row r="5804" spans="1:18" s="16" customFormat="1" x14ac:dyDescent="0.25">
      <c r="A5804"/>
      <c r="B5804" s="18"/>
      <c r="D5804"/>
      <c r="E5804"/>
      <c r="F5804"/>
      <c r="G5804"/>
      <c r="H5804"/>
      <c r="I5804"/>
      <c r="J5804"/>
      <c r="K5804"/>
      <c r="L5804"/>
      <c r="M5804"/>
      <c r="N5804"/>
      <c r="O5804"/>
      <c r="P5804"/>
      <c r="Q5804"/>
      <c r="R5804"/>
    </row>
    <row r="5805" spans="1:18" s="16" customFormat="1" x14ac:dyDescent="0.25">
      <c r="A5805"/>
      <c r="B5805" s="18"/>
      <c r="D5805"/>
      <c r="E5805"/>
      <c r="F5805"/>
      <c r="G5805"/>
      <c r="H5805"/>
      <c r="I5805"/>
      <c r="J5805"/>
      <c r="K5805"/>
      <c r="L5805"/>
      <c r="M5805"/>
      <c r="N5805"/>
      <c r="O5805"/>
      <c r="P5805"/>
      <c r="Q5805"/>
      <c r="R5805"/>
    </row>
    <row r="5806" spans="1:18" s="16" customFormat="1" x14ac:dyDescent="0.25">
      <c r="A5806"/>
      <c r="B5806" s="18"/>
      <c r="D5806"/>
      <c r="E5806"/>
      <c r="F5806"/>
      <c r="G5806"/>
      <c r="H5806"/>
      <c r="I5806"/>
      <c r="J5806"/>
      <c r="K5806"/>
      <c r="L5806"/>
      <c r="M5806"/>
      <c r="N5806"/>
      <c r="O5806"/>
      <c r="P5806"/>
      <c r="Q5806"/>
      <c r="R5806"/>
    </row>
    <row r="5807" spans="1:18" s="16" customFormat="1" x14ac:dyDescent="0.25">
      <c r="A5807"/>
      <c r="B5807" s="18"/>
      <c r="D5807"/>
      <c r="E5807"/>
      <c r="F5807"/>
      <c r="G5807"/>
      <c r="H5807"/>
      <c r="I5807"/>
      <c r="J5807"/>
      <c r="K5807"/>
      <c r="L5807"/>
      <c r="M5807"/>
      <c r="N5807"/>
      <c r="O5807"/>
      <c r="P5807"/>
      <c r="Q5807"/>
      <c r="R5807"/>
    </row>
    <row r="5808" spans="1:18" s="16" customFormat="1" x14ac:dyDescent="0.25">
      <c r="A5808"/>
      <c r="B5808" s="18"/>
      <c r="D5808"/>
      <c r="E5808"/>
      <c r="F5808"/>
      <c r="G5808"/>
      <c r="H5808"/>
      <c r="I5808"/>
      <c r="J5808"/>
      <c r="K5808"/>
      <c r="L5808"/>
      <c r="M5808"/>
      <c r="N5808"/>
      <c r="O5808"/>
      <c r="P5808"/>
      <c r="Q5808"/>
      <c r="R5808"/>
    </row>
    <row r="5809" spans="1:18" s="16" customFormat="1" x14ac:dyDescent="0.25">
      <c r="A5809"/>
      <c r="B5809" s="18"/>
      <c r="D5809"/>
      <c r="E5809"/>
      <c r="F5809"/>
      <c r="G5809"/>
      <c r="H5809"/>
      <c r="I5809"/>
      <c r="J5809"/>
      <c r="K5809"/>
      <c r="L5809"/>
      <c r="M5809"/>
      <c r="N5809"/>
      <c r="O5809"/>
      <c r="P5809"/>
      <c r="Q5809"/>
      <c r="R5809"/>
    </row>
    <row r="5810" spans="1:18" s="16" customFormat="1" x14ac:dyDescent="0.25">
      <c r="A5810"/>
      <c r="B5810" s="18"/>
      <c r="D5810"/>
      <c r="E5810"/>
      <c r="F5810"/>
      <c r="G5810"/>
      <c r="H5810"/>
      <c r="I5810"/>
      <c r="J5810"/>
      <c r="K5810"/>
      <c r="L5810"/>
      <c r="M5810"/>
      <c r="N5810"/>
      <c r="O5810"/>
      <c r="P5810"/>
      <c r="Q5810"/>
      <c r="R5810"/>
    </row>
    <row r="5811" spans="1:18" s="16" customFormat="1" x14ac:dyDescent="0.25">
      <c r="A5811"/>
      <c r="B5811" s="18"/>
      <c r="D5811"/>
      <c r="E5811"/>
      <c r="F5811"/>
      <c r="G5811"/>
      <c r="H5811"/>
      <c r="I5811"/>
      <c r="J5811"/>
      <c r="K5811"/>
      <c r="L5811"/>
      <c r="M5811"/>
      <c r="N5811"/>
      <c r="O5811"/>
      <c r="P5811"/>
      <c r="Q5811"/>
      <c r="R5811"/>
    </row>
    <row r="5812" spans="1:18" s="16" customFormat="1" x14ac:dyDescent="0.25">
      <c r="A5812"/>
      <c r="B5812" s="17"/>
      <c r="D5812"/>
      <c r="E5812"/>
      <c r="F5812"/>
      <c r="G5812"/>
      <c r="H5812"/>
      <c r="I5812"/>
      <c r="J5812"/>
      <c r="K5812"/>
      <c r="L5812"/>
      <c r="M5812"/>
      <c r="N5812"/>
      <c r="O5812"/>
      <c r="P5812"/>
      <c r="Q5812"/>
      <c r="R5812"/>
    </row>
    <row r="5813" spans="1:18" s="16" customFormat="1" x14ac:dyDescent="0.25">
      <c r="A5813"/>
      <c r="B5813" s="18"/>
      <c r="D5813"/>
      <c r="E5813"/>
      <c r="F5813"/>
      <c r="G5813"/>
      <c r="H5813"/>
      <c r="I5813"/>
      <c r="J5813"/>
      <c r="K5813"/>
      <c r="L5813"/>
      <c r="M5813"/>
      <c r="N5813"/>
      <c r="O5813"/>
      <c r="P5813"/>
      <c r="Q5813"/>
      <c r="R5813"/>
    </row>
    <row r="5814" spans="1:18" s="16" customFormat="1" x14ac:dyDescent="0.25">
      <c r="A5814"/>
      <c r="B5814" s="18"/>
      <c r="D5814"/>
      <c r="E5814"/>
      <c r="F5814"/>
      <c r="G5814"/>
      <c r="H5814"/>
      <c r="I5814"/>
      <c r="J5814"/>
      <c r="K5814"/>
      <c r="L5814"/>
      <c r="M5814"/>
      <c r="N5814"/>
      <c r="O5814"/>
      <c r="P5814"/>
      <c r="Q5814"/>
      <c r="R5814"/>
    </row>
    <row r="5815" spans="1:18" s="16" customFormat="1" x14ac:dyDescent="0.25">
      <c r="A5815"/>
      <c r="B5815" s="18"/>
      <c r="D5815"/>
      <c r="E5815"/>
      <c r="F5815"/>
      <c r="G5815"/>
      <c r="H5815"/>
      <c r="I5815"/>
      <c r="J5815"/>
      <c r="K5815"/>
      <c r="L5815"/>
      <c r="M5815"/>
      <c r="N5815"/>
      <c r="O5815"/>
      <c r="P5815"/>
      <c r="Q5815"/>
      <c r="R5815"/>
    </row>
    <row r="5816" spans="1:18" s="16" customFormat="1" x14ac:dyDescent="0.25">
      <c r="A5816"/>
      <c r="B5816" s="18"/>
      <c r="D5816"/>
      <c r="E5816"/>
      <c r="F5816"/>
      <c r="G5816"/>
      <c r="H5816"/>
      <c r="I5816"/>
      <c r="J5816"/>
      <c r="K5816"/>
      <c r="L5816"/>
      <c r="M5816"/>
      <c r="N5816"/>
      <c r="O5816"/>
      <c r="P5816"/>
      <c r="Q5816"/>
      <c r="R5816"/>
    </row>
    <row r="5817" spans="1:18" s="16" customFormat="1" x14ac:dyDescent="0.25">
      <c r="A5817"/>
      <c r="B5817" s="18"/>
      <c r="D5817"/>
      <c r="E5817"/>
      <c r="F5817"/>
      <c r="G5817"/>
      <c r="H5817"/>
      <c r="I5817"/>
      <c r="J5817"/>
      <c r="K5817"/>
      <c r="L5817"/>
      <c r="M5817"/>
      <c r="N5817"/>
      <c r="O5817"/>
      <c r="P5817"/>
      <c r="Q5817"/>
      <c r="R5817"/>
    </row>
    <row r="5818" spans="1:18" s="16" customFormat="1" x14ac:dyDescent="0.25">
      <c r="A5818"/>
      <c r="B5818" s="18"/>
      <c r="D5818"/>
      <c r="E5818"/>
      <c r="F5818"/>
      <c r="G5818"/>
      <c r="H5818"/>
      <c r="I5818"/>
      <c r="J5818"/>
      <c r="K5818"/>
      <c r="L5818"/>
      <c r="M5818"/>
      <c r="N5818"/>
      <c r="O5818"/>
      <c r="P5818"/>
      <c r="Q5818"/>
      <c r="R5818"/>
    </row>
    <row r="5819" spans="1:18" s="16" customFormat="1" x14ac:dyDescent="0.25">
      <c r="A5819"/>
      <c r="B5819" s="18"/>
      <c r="D5819"/>
      <c r="E5819"/>
      <c r="F5819"/>
      <c r="G5819"/>
      <c r="H5819"/>
      <c r="I5819"/>
      <c r="J5819"/>
      <c r="K5819"/>
      <c r="L5819"/>
      <c r="M5819"/>
      <c r="N5819"/>
      <c r="O5819"/>
      <c r="P5819"/>
      <c r="Q5819"/>
      <c r="R5819"/>
    </row>
    <row r="5820" spans="1:18" s="16" customFormat="1" x14ac:dyDescent="0.25">
      <c r="A5820"/>
      <c r="B5820" s="18"/>
      <c r="D5820"/>
      <c r="E5820"/>
      <c r="F5820"/>
      <c r="G5820"/>
      <c r="H5820"/>
      <c r="I5820"/>
      <c r="J5820"/>
      <c r="K5820"/>
      <c r="L5820"/>
      <c r="M5820"/>
      <c r="N5820"/>
      <c r="O5820"/>
      <c r="P5820"/>
      <c r="Q5820"/>
      <c r="R5820"/>
    </row>
    <row r="5821" spans="1:18" s="16" customFormat="1" x14ac:dyDescent="0.25">
      <c r="A5821"/>
      <c r="B5821" s="18"/>
      <c r="D5821"/>
      <c r="E5821"/>
      <c r="F5821"/>
      <c r="G5821"/>
      <c r="H5821"/>
      <c r="I5821"/>
      <c r="J5821"/>
      <c r="K5821"/>
      <c r="L5821"/>
      <c r="M5821"/>
      <c r="N5821"/>
      <c r="O5821"/>
      <c r="P5821"/>
      <c r="Q5821"/>
      <c r="R5821"/>
    </row>
    <row r="5822" spans="1:18" s="16" customFormat="1" x14ac:dyDescent="0.25">
      <c r="A5822"/>
      <c r="B5822" s="18"/>
      <c r="D5822"/>
      <c r="E5822"/>
      <c r="F5822"/>
      <c r="G5822"/>
      <c r="H5822"/>
      <c r="I5822"/>
      <c r="J5822"/>
      <c r="K5822"/>
      <c r="L5822"/>
      <c r="M5822"/>
      <c r="N5822"/>
      <c r="O5822"/>
      <c r="P5822"/>
      <c r="Q5822"/>
      <c r="R5822"/>
    </row>
    <row r="5823" spans="1:18" s="16" customFormat="1" x14ac:dyDescent="0.25">
      <c r="A5823"/>
      <c r="B5823" s="18"/>
      <c r="D5823"/>
      <c r="E5823"/>
      <c r="F5823"/>
      <c r="G5823"/>
      <c r="H5823"/>
      <c r="I5823"/>
      <c r="J5823"/>
      <c r="K5823"/>
      <c r="L5823"/>
      <c r="M5823"/>
      <c r="N5823"/>
      <c r="O5823"/>
      <c r="P5823"/>
      <c r="Q5823"/>
      <c r="R5823"/>
    </row>
    <row r="5824" spans="1:18" s="16" customFormat="1" x14ac:dyDescent="0.25">
      <c r="A5824"/>
      <c r="B5824" s="18"/>
      <c r="D5824"/>
      <c r="E5824"/>
      <c r="F5824"/>
      <c r="G5824"/>
      <c r="H5824"/>
      <c r="I5824"/>
      <c r="J5824"/>
      <c r="K5824"/>
      <c r="L5824"/>
      <c r="M5824"/>
      <c r="N5824"/>
      <c r="O5824"/>
      <c r="P5824"/>
      <c r="Q5824"/>
      <c r="R5824"/>
    </row>
    <row r="5825" spans="1:18" s="16" customFormat="1" x14ac:dyDescent="0.25">
      <c r="A5825"/>
      <c r="B5825" s="18"/>
      <c r="D5825"/>
      <c r="E5825"/>
      <c r="F5825"/>
      <c r="G5825"/>
      <c r="H5825"/>
      <c r="I5825"/>
      <c r="J5825"/>
      <c r="K5825"/>
      <c r="L5825"/>
      <c r="M5825"/>
      <c r="N5825"/>
      <c r="O5825"/>
      <c r="P5825"/>
      <c r="Q5825"/>
      <c r="R5825"/>
    </row>
    <row r="5826" spans="1:18" s="16" customFormat="1" x14ac:dyDescent="0.25">
      <c r="A5826"/>
      <c r="B5826" s="18"/>
      <c r="D5826"/>
      <c r="E5826"/>
      <c r="F5826"/>
      <c r="G5826"/>
      <c r="H5826"/>
      <c r="I5826"/>
      <c r="J5826"/>
      <c r="K5826"/>
      <c r="L5826"/>
      <c r="M5826"/>
      <c r="N5826"/>
      <c r="O5826"/>
      <c r="P5826"/>
      <c r="Q5826"/>
      <c r="R5826"/>
    </row>
    <row r="5827" spans="1:18" s="16" customFormat="1" x14ac:dyDescent="0.25">
      <c r="A5827"/>
      <c r="B5827" s="18"/>
      <c r="D5827"/>
      <c r="E5827"/>
      <c r="F5827"/>
      <c r="G5827"/>
      <c r="H5827"/>
      <c r="I5827"/>
      <c r="J5827"/>
      <c r="K5827"/>
      <c r="L5827"/>
      <c r="M5827"/>
      <c r="N5827"/>
      <c r="O5827"/>
      <c r="P5827"/>
      <c r="Q5827"/>
      <c r="R5827"/>
    </row>
    <row r="5828" spans="1:18" s="16" customFormat="1" x14ac:dyDescent="0.25">
      <c r="A5828"/>
      <c r="B5828" s="18"/>
      <c r="D5828"/>
      <c r="E5828"/>
      <c r="F5828"/>
      <c r="G5828"/>
      <c r="H5828"/>
      <c r="I5828"/>
      <c r="J5828"/>
      <c r="K5828"/>
      <c r="L5828"/>
      <c r="M5828"/>
      <c r="N5828"/>
      <c r="O5828"/>
      <c r="P5828"/>
      <c r="Q5828"/>
      <c r="R5828"/>
    </row>
    <row r="5829" spans="1:18" s="16" customFormat="1" x14ac:dyDescent="0.25">
      <c r="A5829"/>
      <c r="B5829" s="18"/>
      <c r="D5829"/>
      <c r="E5829"/>
      <c r="F5829"/>
      <c r="G5829"/>
      <c r="H5829"/>
      <c r="I5829"/>
      <c r="J5829"/>
      <c r="K5829"/>
      <c r="L5829"/>
      <c r="M5829"/>
      <c r="N5829"/>
      <c r="O5829"/>
      <c r="P5829"/>
      <c r="Q5829"/>
      <c r="R5829"/>
    </row>
    <row r="5830" spans="1:18" s="16" customFormat="1" x14ac:dyDescent="0.25">
      <c r="A5830"/>
      <c r="B5830" s="18"/>
      <c r="D5830"/>
      <c r="E5830"/>
      <c r="F5830"/>
      <c r="G5830"/>
      <c r="H5830"/>
      <c r="I5830"/>
      <c r="J5830"/>
      <c r="K5830"/>
      <c r="L5830"/>
      <c r="M5830"/>
      <c r="N5830"/>
      <c r="O5830"/>
      <c r="P5830"/>
      <c r="Q5830"/>
      <c r="R5830"/>
    </row>
    <row r="5831" spans="1:18" s="16" customFormat="1" x14ac:dyDescent="0.25">
      <c r="A5831"/>
      <c r="B5831" s="18"/>
      <c r="D5831"/>
      <c r="E5831"/>
      <c r="F5831"/>
      <c r="G5831"/>
      <c r="H5831"/>
      <c r="I5831"/>
      <c r="J5831"/>
      <c r="K5831"/>
      <c r="L5831"/>
      <c r="M5831"/>
      <c r="N5831"/>
      <c r="O5831"/>
      <c r="P5831"/>
      <c r="Q5831"/>
      <c r="R5831"/>
    </row>
    <row r="5832" spans="1:18" s="16" customFormat="1" x14ac:dyDescent="0.25">
      <c r="A5832"/>
      <c r="B5832" s="18"/>
      <c r="D5832"/>
      <c r="E5832"/>
      <c r="F5832"/>
      <c r="G5832"/>
      <c r="H5832"/>
      <c r="I5832"/>
      <c r="J5832"/>
      <c r="K5832"/>
      <c r="L5832"/>
      <c r="M5832"/>
      <c r="N5832"/>
      <c r="O5832"/>
      <c r="P5832"/>
      <c r="Q5832"/>
      <c r="R5832"/>
    </row>
    <row r="5833" spans="1:18" s="16" customFormat="1" x14ac:dyDescent="0.25">
      <c r="A5833"/>
      <c r="B5833" s="18"/>
      <c r="D5833"/>
      <c r="E5833"/>
      <c r="F5833"/>
      <c r="G5833"/>
      <c r="H5833"/>
      <c r="I5833"/>
      <c r="J5833"/>
      <c r="K5833"/>
      <c r="L5833"/>
      <c r="M5833"/>
      <c r="N5833"/>
      <c r="O5833"/>
      <c r="P5833"/>
      <c r="Q5833"/>
      <c r="R5833"/>
    </row>
    <row r="5834" spans="1:18" s="16" customFormat="1" x14ac:dyDescent="0.25">
      <c r="A5834"/>
      <c r="B5834" s="18"/>
      <c r="D5834"/>
      <c r="E5834"/>
      <c r="F5834"/>
      <c r="G5834"/>
      <c r="H5834"/>
      <c r="I5834"/>
      <c r="J5834"/>
      <c r="K5834"/>
      <c r="L5834"/>
      <c r="M5834"/>
      <c r="N5834"/>
      <c r="O5834"/>
      <c r="P5834"/>
      <c r="Q5834"/>
      <c r="R5834"/>
    </row>
    <row r="5835" spans="1:18" s="16" customFormat="1" x14ac:dyDescent="0.25">
      <c r="A5835"/>
      <c r="B5835" s="18"/>
      <c r="D5835"/>
      <c r="E5835"/>
      <c r="F5835"/>
      <c r="G5835"/>
      <c r="H5835"/>
      <c r="I5835"/>
      <c r="J5835"/>
      <c r="K5835"/>
      <c r="L5835"/>
      <c r="M5835"/>
      <c r="N5835"/>
      <c r="O5835"/>
      <c r="P5835"/>
      <c r="Q5835"/>
      <c r="R5835"/>
    </row>
    <row r="5836" spans="1:18" s="16" customFormat="1" x14ac:dyDescent="0.25">
      <c r="A5836"/>
      <c r="B5836" s="18"/>
      <c r="D5836"/>
      <c r="E5836"/>
      <c r="F5836"/>
      <c r="G5836"/>
      <c r="H5836"/>
      <c r="I5836"/>
      <c r="J5836"/>
      <c r="K5836"/>
      <c r="L5836"/>
      <c r="M5836"/>
      <c r="N5836"/>
      <c r="O5836"/>
      <c r="P5836"/>
      <c r="Q5836"/>
      <c r="R5836"/>
    </row>
    <row r="5837" spans="1:18" s="16" customFormat="1" x14ac:dyDescent="0.25">
      <c r="A5837"/>
      <c r="B5837" s="18"/>
      <c r="D5837"/>
      <c r="E5837"/>
      <c r="F5837"/>
      <c r="G5837"/>
      <c r="H5837"/>
      <c r="I5837"/>
      <c r="J5837"/>
      <c r="K5837"/>
      <c r="L5837"/>
      <c r="M5837"/>
      <c r="N5837"/>
      <c r="O5837"/>
      <c r="P5837"/>
      <c r="Q5837"/>
      <c r="R5837"/>
    </row>
    <row r="5838" spans="1:18" s="16" customFormat="1" x14ac:dyDescent="0.25">
      <c r="A5838"/>
      <c r="B5838" s="18"/>
      <c r="D5838"/>
      <c r="E5838"/>
      <c r="F5838"/>
      <c r="G5838"/>
      <c r="H5838"/>
      <c r="I5838"/>
      <c r="J5838"/>
      <c r="K5838"/>
      <c r="L5838"/>
      <c r="M5838"/>
      <c r="N5838"/>
      <c r="O5838"/>
      <c r="P5838"/>
      <c r="Q5838"/>
      <c r="R5838"/>
    </row>
    <row r="5839" spans="1:18" s="16" customFormat="1" x14ac:dyDescent="0.25">
      <c r="A5839"/>
      <c r="B5839" s="18"/>
      <c r="D5839"/>
      <c r="E5839"/>
      <c r="F5839"/>
      <c r="G5839"/>
      <c r="H5839"/>
      <c r="I5839"/>
      <c r="J5839"/>
      <c r="K5839"/>
      <c r="L5839"/>
      <c r="M5839"/>
      <c r="N5839"/>
      <c r="O5839"/>
      <c r="P5839"/>
      <c r="Q5839"/>
      <c r="R5839"/>
    </row>
    <row r="5840" spans="1:18" s="16" customFormat="1" x14ac:dyDescent="0.25">
      <c r="A5840"/>
      <c r="B5840" s="18"/>
      <c r="D5840"/>
      <c r="E5840"/>
      <c r="F5840"/>
      <c r="G5840"/>
      <c r="H5840"/>
      <c r="I5840"/>
      <c r="J5840"/>
      <c r="K5840"/>
      <c r="L5840"/>
      <c r="M5840"/>
      <c r="N5840"/>
      <c r="O5840"/>
      <c r="P5840"/>
      <c r="Q5840"/>
      <c r="R5840"/>
    </row>
    <row r="5841" spans="1:18" s="16" customFormat="1" x14ac:dyDescent="0.25">
      <c r="A5841"/>
      <c r="B5841" s="18"/>
      <c r="D5841"/>
      <c r="E5841"/>
      <c r="F5841"/>
      <c r="G5841"/>
      <c r="H5841"/>
      <c r="I5841"/>
      <c r="J5841"/>
      <c r="K5841"/>
      <c r="L5841"/>
      <c r="M5841"/>
      <c r="N5841"/>
      <c r="O5841"/>
      <c r="P5841"/>
      <c r="Q5841"/>
      <c r="R5841"/>
    </row>
    <row r="5842" spans="1:18" s="16" customFormat="1" x14ac:dyDescent="0.25">
      <c r="A5842"/>
      <c r="B5842" s="18"/>
      <c r="D5842"/>
      <c r="E5842"/>
      <c r="F5842"/>
      <c r="G5842"/>
      <c r="H5842"/>
      <c r="I5842"/>
      <c r="J5842"/>
      <c r="K5842"/>
      <c r="L5842"/>
      <c r="M5842"/>
      <c r="N5842"/>
      <c r="O5842"/>
      <c r="P5842"/>
      <c r="Q5842"/>
      <c r="R5842"/>
    </row>
    <row r="5843" spans="1:18" s="16" customFormat="1" x14ac:dyDescent="0.25">
      <c r="A5843"/>
      <c r="B5843" s="18"/>
      <c r="D5843"/>
      <c r="E5843"/>
      <c r="F5843"/>
      <c r="G5843"/>
      <c r="H5843"/>
      <c r="I5843"/>
      <c r="J5843"/>
      <c r="K5843"/>
      <c r="L5843"/>
      <c r="M5843"/>
      <c r="N5843"/>
      <c r="O5843"/>
      <c r="P5843"/>
      <c r="Q5843"/>
      <c r="R5843"/>
    </row>
    <row r="5844" spans="1:18" s="16" customFormat="1" x14ac:dyDescent="0.25">
      <c r="A5844"/>
      <c r="B5844" s="18"/>
      <c r="D5844"/>
      <c r="E5844"/>
      <c r="F5844"/>
      <c r="G5844"/>
      <c r="H5844"/>
      <c r="I5844"/>
      <c r="J5844"/>
      <c r="K5844"/>
      <c r="L5844"/>
      <c r="M5844"/>
      <c r="N5844"/>
      <c r="O5844"/>
      <c r="P5844"/>
      <c r="Q5844"/>
      <c r="R5844"/>
    </row>
    <row r="5845" spans="1:18" s="16" customFormat="1" x14ac:dyDescent="0.25">
      <c r="A5845"/>
      <c r="B5845" s="18"/>
      <c r="D5845"/>
      <c r="E5845"/>
      <c r="F5845"/>
      <c r="G5845"/>
      <c r="H5845"/>
      <c r="I5845"/>
      <c r="J5845"/>
      <c r="K5845"/>
      <c r="L5845"/>
      <c r="M5845"/>
      <c r="N5845"/>
      <c r="O5845"/>
      <c r="P5845"/>
      <c r="Q5845"/>
      <c r="R5845"/>
    </row>
    <row r="5846" spans="1:18" s="16" customFormat="1" x14ac:dyDescent="0.25">
      <c r="A5846"/>
      <c r="B5846" s="18"/>
      <c r="D5846"/>
      <c r="E5846"/>
      <c r="F5846"/>
      <c r="G5846"/>
      <c r="H5846"/>
      <c r="I5846"/>
      <c r="J5846"/>
      <c r="K5846"/>
      <c r="L5846"/>
      <c r="M5846"/>
      <c r="N5846"/>
      <c r="O5846"/>
      <c r="P5846"/>
      <c r="Q5846"/>
      <c r="R5846"/>
    </row>
    <row r="5847" spans="1:18" s="16" customFormat="1" x14ac:dyDescent="0.25">
      <c r="A5847"/>
      <c r="B5847" s="18"/>
      <c r="D5847"/>
      <c r="E5847"/>
      <c r="F5847"/>
      <c r="G5847"/>
      <c r="H5847"/>
      <c r="I5847"/>
      <c r="J5847"/>
      <c r="K5847"/>
      <c r="L5847"/>
      <c r="M5847"/>
      <c r="N5847"/>
      <c r="O5847"/>
      <c r="P5847"/>
      <c r="Q5847"/>
      <c r="R5847"/>
    </row>
    <row r="5848" spans="1:18" s="16" customFormat="1" x14ac:dyDescent="0.25">
      <c r="A5848"/>
      <c r="B5848" s="18"/>
      <c r="D5848"/>
      <c r="E5848"/>
      <c r="F5848"/>
      <c r="G5848"/>
      <c r="H5848"/>
      <c r="I5848"/>
      <c r="J5848"/>
      <c r="K5848"/>
      <c r="L5848"/>
      <c r="M5848"/>
      <c r="N5848"/>
      <c r="O5848"/>
      <c r="P5848"/>
      <c r="Q5848"/>
      <c r="R5848"/>
    </row>
    <row r="5849" spans="1:18" s="16" customFormat="1" x14ac:dyDescent="0.25">
      <c r="A5849"/>
      <c r="B5849" s="18"/>
      <c r="D5849"/>
      <c r="E5849"/>
      <c r="F5849"/>
      <c r="G5849"/>
      <c r="H5849"/>
      <c r="I5849"/>
      <c r="J5849"/>
      <c r="K5849"/>
      <c r="L5849"/>
      <c r="M5849"/>
      <c r="N5849"/>
      <c r="O5849"/>
      <c r="P5849"/>
      <c r="Q5849"/>
      <c r="R5849"/>
    </row>
    <row r="5850" spans="1:18" s="16" customFormat="1" x14ac:dyDescent="0.25">
      <c r="A5850"/>
      <c r="B5850" s="18"/>
      <c r="D5850"/>
      <c r="E5850"/>
      <c r="F5850"/>
      <c r="G5850"/>
      <c r="H5850"/>
      <c r="I5850"/>
      <c r="J5850"/>
      <c r="K5850"/>
      <c r="L5850"/>
      <c r="M5850"/>
      <c r="N5850"/>
      <c r="O5850"/>
      <c r="P5850"/>
      <c r="Q5850"/>
      <c r="R5850"/>
    </row>
    <row r="5851" spans="1:18" s="16" customFormat="1" x14ac:dyDescent="0.25">
      <c r="A5851"/>
      <c r="B5851" s="18"/>
      <c r="D5851"/>
      <c r="E5851"/>
      <c r="F5851"/>
      <c r="G5851"/>
      <c r="H5851"/>
      <c r="I5851"/>
      <c r="J5851"/>
      <c r="K5851"/>
      <c r="L5851"/>
      <c r="M5851"/>
      <c r="N5851"/>
      <c r="O5851"/>
      <c r="P5851"/>
      <c r="Q5851"/>
      <c r="R5851"/>
    </row>
    <row r="5852" spans="1:18" s="16" customFormat="1" x14ac:dyDescent="0.25">
      <c r="A5852"/>
      <c r="B5852" s="18"/>
      <c r="D5852"/>
      <c r="E5852"/>
      <c r="F5852"/>
      <c r="G5852"/>
      <c r="H5852"/>
      <c r="I5852"/>
      <c r="J5852"/>
      <c r="K5852"/>
      <c r="L5852"/>
      <c r="M5852"/>
      <c r="N5852"/>
      <c r="O5852"/>
      <c r="P5852"/>
      <c r="Q5852"/>
      <c r="R5852"/>
    </row>
    <row r="5853" spans="1:18" s="16" customFormat="1" x14ac:dyDescent="0.25">
      <c r="A5853"/>
      <c r="B5853" s="18"/>
      <c r="D5853"/>
      <c r="E5853"/>
      <c r="F5853"/>
      <c r="G5853"/>
      <c r="H5853"/>
      <c r="I5853"/>
      <c r="J5853"/>
      <c r="K5853"/>
      <c r="L5853"/>
      <c r="M5853"/>
      <c r="N5853"/>
      <c r="O5853"/>
      <c r="P5853"/>
      <c r="Q5853"/>
      <c r="R5853"/>
    </row>
    <row r="5854" spans="1:18" s="16" customFormat="1" x14ac:dyDescent="0.25">
      <c r="A5854"/>
      <c r="B5854" s="18"/>
      <c r="D5854"/>
      <c r="E5854"/>
      <c r="F5854"/>
      <c r="G5854"/>
      <c r="H5854"/>
      <c r="I5854"/>
      <c r="J5854"/>
      <c r="K5854"/>
      <c r="L5854"/>
      <c r="M5854"/>
      <c r="N5854"/>
      <c r="O5854"/>
      <c r="P5854"/>
      <c r="Q5854"/>
      <c r="R5854"/>
    </row>
    <row r="5855" spans="1:18" s="16" customFormat="1" x14ac:dyDescent="0.25">
      <c r="A5855"/>
      <c r="B5855" s="18"/>
      <c r="D5855"/>
      <c r="E5855"/>
      <c r="F5855"/>
      <c r="G5855"/>
      <c r="H5855"/>
      <c r="I5855"/>
      <c r="J5855"/>
      <c r="K5855"/>
      <c r="L5855"/>
      <c r="M5855"/>
      <c r="N5855"/>
      <c r="O5855"/>
      <c r="P5855"/>
      <c r="Q5855"/>
      <c r="R5855"/>
    </row>
    <row r="5856" spans="1:18" s="16" customFormat="1" x14ac:dyDescent="0.25">
      <c r="A5856"/>
      <c r="B5856" s="18"/>
      <c r="D5856"/>
      <c r="E5856"/>
      <c r="F5856"/>
      <c r="G5856"/>
      <c r="H5856"/>
      <c r="I5856"/>
      <c r="J5856"/>
      <c r="K5856"/>
      <c r="L5856"/>
      <c r="M5856"/>
      <c r="N5856"/>
      <c r="O5856"/>
      <c r="P5856"/>
      <c r="Q5856"/>
      <c r="R5856"/>
    </row>
    <row r="5857" spans="1:18" s="16" customFormat="1" x14ac:dyDescent="0.25">
      <c r="A5857"/>
      <c r="B5857" s="18"/>
      <c r="D5857"/>
      <c r="E5857"/>
      <c r="F5857"/>
      <c r="G5857"/>
      <c r="H5857"/>
      <c r="I5857"/>
      <c r="J5857"/>
      <c r="K5857"/>
      <c r="L5857"/>
      <c r="M5857"/>
      <c r="N5857"/>
      <c r="O5857"/>
      <c r="P5857"/>
      <c r="Q5857"/>
      <c r="R5857"/>
    </row>
    <row r="5858" spans="1:18" s="16" customFormat="1" x14ac:dyDescent="0.25">
      <c r="A5858"/>
      <c r="B5858" s="18"/>
      <c r="D5858"/>
      <c r="E5858"/>
      <c r="F5858"/>
      <c r="G5858"/>
      <c r="H5858"/>
      <c r="I5858"/>
      <c r="J5858"/>
      <c r="K5858"/>
      <c r="L5858"/>
      <c r="M5858"/>
      <c r="N5858"/>
      <c r="O5858"/>
      <c r="P5858"/>
      <c r="Q5858"/>
      <c r="R5858"/>
    </row>
    <row r="5859" spans="1:18" s="16" customFormat="1" x14ac:dyDescent="0.25">
      <c r="A5859"/>
      <c r="B5859" s="18"/>
      <c r="D5859"/>
      <c r="E5859"/>
      <c r="F5859"/>
      <c r="G5859"/>
      <c r="H5859"/>
      <c r="I5859"/>
      <c r="J5859"/>
      <c r="K5859"/>
      <c r="L5859"/>
      <c r="M5859"/>
      <c r="N5859"/>
      <c r="O5859"/>
      <c r="P5859"/>
      <c r="Q5859"/>
      <c r="R5859"/>
    </row>
    <row r="5860" spans="1:18" s="16" customFormat="1" x14ac:dyDescent="0.25">
      <c r="A5860"/>
      <c r="B5860" s="18"/>
      <c r="D5860"/>
      <c r="E5860"/>
      <c r="F5860"/>
      <c r="G5860"/>
      <c r="H5860"/>
      <c r="I5860"/>
      <c r="J5860"/>
      <c r="K5860"/>
      <c r="L5860"/>
      <c r="M5860"/>
      <c r="N5860"/>
      <c r="O5860"/>
      <c r="P5860"/>
      <c r="Q5860"/>
      <c r="R5860"/>
    </row>
    <row r="5861" spans="1:18" s="16" customFormat="1" x14ac:dyDescent="0.25">
      <c r="A5861"/>
      <c r="B5861" s="18"/>
      <c r="D5861"/>
      <c r="E5861"/>
      <c r="F5861"/>
      <c r="G5861"/>
      <c r="H5861"/>
      <c r="I5861"/>
      <c r="J5861"/>
      <c r="K5861"/>
      <c r="L5861"/>
      <c r="M5861"/>
      <c r="N5861"/>
      <c r="O5861"/>
      <c r="P5861"/>
      <c r="Q5861"/>
      <c r="R5861"/>
    </row>
    <row r="5862" spans="1:18" s="16" customFormat="1" x14ac:dyDescent="0.25">
      <c r="A5862"/>
      <c r="B5862" s="17"/>
      <c r="D5862"/>
      <c r="E5862"/>
      <c r="F5862"/>
      <c r="G5862"/>
      <c r="H5862"/>
      <c r="I5862"/>
      <c r="J5862"/>
      <c r="K5862"/>
      <c r="L5862"/>
      <c r="M5862"/>
      <c r="N5862"/>
      <c r="O5862"/>
      <c r="P5862"/>
      <c r="Q5862"/>
      <c r="R5862"/>
    </row>
    <row r="5863" spans="1:18" s="16" customFormat="1" x14ac:dyDescent="0.25">
      <c r="A5863"/>
      <c r="B5863" s="18"/>
      <c r="D5863"/>
      <c r="E5863"/>
      <c r="F5863"/>
      <c r="G5863"/>
      <c r="H5863"/>
      <c r="I5863"/>
      <c r="J5863"/>
      <c r="K5863"/>
      <c r="L5863"/>
      <c r="M5863"/>
      <c r="N5863"/>
      <c r="O5863"/>
      <c r="P5863"/>
      <c r="Q5863"/>
      <c r="R5863"/>
    </row>
    <row r="5864" spans="1:18" s="16" customFormat="1" x14ac:dyDescent="0.25">
      <c r="A5864"/>
      <c r="B5864" s="18"/>
      <c r="D5864"/>
      <c r="E5864"/>
      <c r="F5864"/>
      <c r="G5864"/>
      <c r="H5864"/>
      <c r="I5864"/>
      <c r="J5864"/>
      <c r="K5864"/>
      <c r="L5864"/>
      <c r="M5864"/>
      <c r="N5864"/>
      <c r="O5864"/>
      <c r="P5864"/>
      <c r="Q5864"/>
      <c r="R5864"/>
    </row>
    <row r="5865" spans="1:18" s="16" customFormat="1" x14ac:dyDescent="0.25">
      <c r="A5865"/>
      <c r="B5865" s="18"/>
      <c r="D5865"/>
      <c r="E5865"/>
      <c r="F5865"/>
      <c r="G5865"/>
      <c r="H5865"/>
      <c r="I5865"/>
      <c r="J5865"/>
      <c r="K5865"/>
      <c r="L5865"/>
      <c r="M5865"/>
      <c r="N5865"/>
      <c r="O5865"/>
      <c r="P5865"/>
      <c r="Q5865"/>
      <c r="R5865"/>
    </row>
    <row r="5866" spans="1:18" s="16" customFormat="1" x14ac:dyDescent="0.25">
      <c r="A5866"/>
      <c r="B5866" s="18"/>
      <c r="D5866"/>
      <c r="E5866"/>
      <c r="F5866"/>
      <c r="G5866"/>
      <c r="H5866"/>
      <c r="I5866"/>
      <c r="J5866"/>
      <c r="K5866"/>
      <c r="L5866"/>
      <c r="M5866"/>
      <c r="N5866"/>
      <c r="O5866"/>
      <c r="P5866"/>
      <c r="Q5866"/>
      <c r="R5866"/>
    </row>
    <row r="5867" spans="1:18" s="16" customFormat="1" x14ac:dyDescent="0.25">
      <c r="A5867"/>
      <c r="B5867" s="18"/>
      <c r="D5867"/>
      <c r="E5867"/>
      <c r="F5867"/>
      <c r="G5867"/>
      <c r="H5867"/>
      <c r="I5867"/>
      <c r="J5867"/>
      <c r="K5867"/>
      <c r="L5867"/>
      <c r="M5867"/>
      <c r="N5867"/>
      <c r="O5867"/>
      <c r="P5867"/>
      <c r="Q5867"/>
      <c r="R5867"/>
    </row>
    <row r="5868" spans="1:18" s="16" customFormat="1" x14ac:dyDescent="0.25">
      <c r="A5868"/>
      <c r="B5868" s="18"/>
      <c r="D5868"/>
      <c r="E5868"/>
      <c r="F5868"/>
      <c r="G5868"/>
      <c r="H5868"/>
      <c r="I5868"/>
      <c r="J5868"/>
      <c r="K5868"/>
      <c r="L5868"/>
      <c r="M5868"/>
      <c r="N5868"/>
      <c r="O5868"/>
      <c r="P5868"/>
      <c r="Q5868"/>
      <c r="R5868"/>
    </row>
    <row r="5869" spans="1:18" s="16" customFormat="1" x14ac:dyDescent="0.25">
      <c r="A5869"/>
      <c r="B5869" s="18"/>
      <c r="D5869"/>
      <c r="E5869"/>
      <c r="F5869"/>
      <c r="G5869"/>
      <c r="H5869"/>
      <c r="I5869"/>
      <c r="J5869"/>
      <c r="K5869"/>
      <c r="L5869"/>
      <c r="M5869"/>
      <c r="N5869"/>
      <c r="O5869"/>
      <c r="P5869"/>
      <c r="Q5869"/>
      <c r="R5869"/>
    </row>
    <row r="5870" spans="1:18" s="16" customFormat="1" x14ac:dyDescent="0.25">
      <c r="A5870"/>
      <c r="B5870" s="18"/>
      <c r="D5870"/>
      <c r="E5870"/>
      <c r="F5870"/>
      <c r="G5870"/>
      <c r="H5870"/>
      <c r="I5870"/>
      <c r="J5870"/>
      <c r="K5870"/>
      <c r="L5870"/>
      <c r="M5870"/>
      <c r="N5870"/>
      <c r="O5870"/>
      <c r="P5870"/>
      <c r="Q5870"/>
      <c r="R5870"/>
    </row>
    <row r="5871" spans="1:18" s="16" customFormat="1" x14ac:dyDescent="0.25">
      <c r="A5871"/>
      <c r="B5871" s="18"/>
      <c r="D5871"/>
      <c r="E5871"/>
      <c r="F5871"/>
      <c r="G5871"/>
      <c r="H5871"/>
      <c r="I5871"/>
      <c r="J5871"/>
      <c r="K5871"/>
      <c r="L5871"/>
      <c r="M5871"/>
      <c r="N5871"/>
      <c r="O5871"/>
      <c r="P5871"/>
      <c r="Q5871"/>
      <c r="R5871"/>
    </row>
    <row r="5872" spans="1:18" s="16" customFormat="1" x14ac:dyDescent="0.25">
      <c r="A5872"/>
      <c r="B5872" s="18"/>
      <c r="D5872"/>
      <c r="E5872"/>
      <c r="F5872"/>
      <c r="G5872"/>
      <c r="H5872"/>
      <c r="I5872"/>
      <c r="J5872"/>
      <c r="K5872"/>
      <c r="L5872"/>
      <c r="M5872"/>
      <c r="N5872"/>
      <c r="O5872"/>
      <c r="P5872"/>
      <c r="Q5872"/>
      <c r="R5872"/>
    </row>
    <row r="5873" spans="1:18" s="16" customFormat="1" x14ac:dyDescent="0.25">
      <c r="A5873"/>
      <c r="B5873" s="18"/>
      <c r="D5873"/>
      <c r="E5873"/>
      <c r="F5873"/>
      <c r="G5873"/>
      <c r="H5873"/>
      <c r="I5873"/>
      <c r="J5873"/>
      <c r="K5873"/>
      <c r="L5873"/>
      <c r="M5873"/>
      <c r="N5873"/>
      <c r="O5873"/>
      <c r="P5873"/>
      <c r="Q5873"/>
      <c r="R5873"/>
    </row>
    <row r="5874" spans="1:18" s="16" customFormat="1" x14ac:dyDescent="0.25">
      <c r="A5874"/>
      <c r="B5874" s="18"/>
      <c r="D5874"/>
      <c r="E5874"/>
      <c r="F5874"/>
      <c r="G5874"/>
      <c r="H5874"/>
      <c r="I5874"/>
      <c r="J5874"/>
      <c r="K5874"/>
      <c r="L5874"/>
      <c r="M5874"/>
      <c r="N5874"/>
      <c r="O5874"/>
      <c r="P5874"/>
      <c r="Q5874"/>
      <c r="R5874"/>
    </row>
    <row r="5875" spans="1:18" s="16" customFormat="1" x14ac:dyDescent="0.25">
      <c r="A5875"/>
      <c r="B5875" s="18"/>
      <c r="D5875"/>
      <c r="E5875"/>
      <c r="F5875"/>
      <c r="G5875"/>
      <c r="H5875"/>
      <c r="I5875"/>
      <c r="J5875"/>
      <c r="K5875"/>
      <c r="L5875"/>
      <c r="M5875"/>
      <c r="N5875"/>
      <c r="O5875"/>
      <c r="P5875"/>
      <c r="Q5875"/>
      <c r="R5875"/>
    </row>
    <row r="5876" spans="1:18" s="16" customFormat="1" x14ac:dyDescent="0.25">
      <c r="A5876"/>
      <c r="B5876" s="18"/>
      <c r="D5876"/>
      <c r="E5876"/>
      <c r="F5876"/>
      <c r="G5876"/>
      <c r="H5876"/>
      <c r="I5876"/>
      <c r="J5876"/>
      <c r="K5876"/>
      <c r="L5876"/>
      <c r="M5876"/>
      <c r="N5876"/>
      <c r="O5876"/>
      <c r="P5876"/>
      <c r="Q5876"/>
      <c r="R5876"/>
    </row>
    <row r="5877" spans="1:18" s="16" customFormat="1" x14ac:dyDescent="0.25">
      <c r="A5877"/>
      <c r="B5877" s="18"/>
      <c r="D5877"/>
      <c r="E5877"/>
      <c r="F5877"/>
      <c r="G5877"/>
      <c r="H5877"/>
      <c r="I5877"/>
      <c r="J5877"/>
      <c r="K5877"/>
      <c r="L5877"/>
      <c r="M5877"/>
      <c r="N5877"/>
      <c r="O5877"/>
      <c r="P5877"/>
      <c r="Q5877"/>
      <c r="R5877"/>
    </row>
    <row r="5878" spans="1:18" s="16" customFormat="1" x14ac:dyDescent="0.25">
      <c r="A5878"/>
      <c r="B5878" s="18"/>
      <c r="D5878"/>
      <c r="E5878"/>
      <c r="F5878"/>
      <c r="G5878"/>
      <c r="H5878"/>
      <c r="I5878"/>
      <c r="J5878"/>
      <c r="K5878"/>
      <c r="L5878"/>
      <c r="M5878"/>
      <c r="N5878"/>
      <c r="O5878"/>
      <c r="P5878"/>
      <c r="Q5878"/>
      <c r="R5878"/>
    </row>
    <row r="5879" spans="1:18" s="16" customFormat="1" x14ac:dyDescent="0.25">
      <c r="A5879"/>
      <c r="B5879" s="18"/>
      <c r="D5879"/>
      <c r="E5879"/>
      <c r="F5879"/>
      <c r="G5879"/>
      <c r="H5879"/>
      <c r="I5879"/>
      <c r="J5879"/>
      <c r="K5879"/>
      <c r="L5879"/>
      <c r="M5879"/>
      <c r="N5879"/>
      <c r="O5879"/>
      <c r="P5879"/>
      <c r="Q5879"/>
      <c r="R5879"/>
    </row>
    <row r="5880" spans="1:18" s="16" customFormat="1" x14ac:dyDescent="0.25">
      <c r="A5880"/>
      <c r="B5880" s="18"/>
      <c r="D5880"/>
      <c r="E5880"/>
      <c r="F5880"/>
      <c r="G5880"/>
      <c r="H5880"/>
      <c r="I5880"/>
      <c r="J5880"/>
      <c r="K5880"/>
      <c r="L5880"/>
      <c r="M5880"/>
      <c r="N5880"/>
      <c r="O5880"/>
      <c r="P5880"/>
      <c r="Q5880"/>
      <c r="R5880"/>
    </row>
    <row r="5881" spans="1:18" s="16" customFormat="1" x14ac:dyDescent="0.25">
      <c r="A5881"/>
      <c r="B5881" s="18"/>
      <c r="D5881"/>
      <c r="E5881"/>
      <c r="F5881"/>
      <c r="G5881"/>
      <c r="H5881"/>
      <c r="I5881"/>
      <c r="J5881"/>
      <c r="K5881"/>
      <c r="L5881"/>
      <c r="M5881"/>
      <c r="N5881"/>
      <c r="O5881"/>
      <c r="P5881"/>
      <c r="Q5881"/>
      <c r="R5881"/>
    </row>
    <row r="5882" spans="1:18" s="16" customFormat="1" x14ac:dyDescent="0.25">
      <c r="A5882"/>
      <c r="B5882" s="18"/>
      <c r="D5882"/>
      <c r="E5882"/>
      <c r="F5882"/>
      <c r="G5882"/>
      <c r="H5882"/>
      <c r="I5882"/>
      <c r="J5882"/>
      <c r="K5882"/>
      <c r="L5882"/>
      <c r="M5882"/>
      <c r="N5882"/>
      <c r="O5882"/>
      <c r="P5882"/>
      <c r="Q5882"/>
      <c r="R5882"/>
    </row>
    <row r="5883" spans="1:18" s="16" customFormat="1" x14ac:dyDescent="0.25">
      <c r="A5883"/>
      <c r="B5883" s="18"/>
      <c r="D5883"/>
      <c r="E5883"/>
      <c r="F5883"/>
      <c r="G5883"/>
      <c r="H5883"/>
      <c r="I5883"/>
      <c r="J5883"/>
      <c r="K5883"/>
      <c r="L5883"/>
      <c r="M5883"/>
      <c r="N5883"/>
      <c r="O5883"/>
      <c r="P5883"/>
      <c r="Q5883"/>
      <c r="R5883"/>
    </row>
    <row r="5884" spans="1:18" s="16" customFormat="1" x14ac:dyDescent="0.25">
      <c r="A5884"/>
      <c r="B5884" s="18"/>
      <c r="D5884"/>
      <c r="E5884"/>
      <c r="F5884"/>
      <c r="G5884"/>
      <c r="H5884"/>
      <c r="I5884"/>
      <c r="J5884"/>
      <c r="K5884"/>
      <c r="L5884"/>
      <c r="M5884"/>
      <c r="N5884"/>
      <c r="O5884"/>
      <c r="P5884"/>
      <c r="Q5884"/>
      <c r="R5884"/>
    </row>
    <row r="5885" spans="1:18" s="16" customFormat="1" x14ac:dyDescent="0.25">
      <c r="A5885"/>
      <c r="B5885" s="18"/>
      <c r="D5885"/>
      <c r="E5885"/>
      <c r="F5885"/>
      <c r="G5885"/>
      <c r="H5885"/>
      <c r="I5885"/>
      <c r="J5885"/>
      <c r="K5885"/>
      <c r="L5885"/>
      <c r="M5885"/>
      <c r="N5885"/>
      <c r="O5885"/>
      <c r="P5885"/>
      <c r="Q5885"/>
      <c r="R5885"/>
    </row>
    <row r="5886" spans="1:18" s="16" customFormat="1" x14ac:dyDescent="0.25">
      <c r="A5886"/>
      <c r="B5886" s="18"/>
      <c r="D5886"/>
      <c r="E5886"/>
      <c r="F5886"/>
      <c r="G5886"/>
      <c r="H5886"/>
      <c r="I5886"/>
      <c r="J5886"/>
      <c r="K5886"/>
      <c r="L5886"/>
      <c r="M5886"/>
      <c r="N5886"/>
      <c r="O5886"/>
      <c r="P5886"/>
      <c r="Q5886"/>
      <c r="R5886"/>
    </row>
    <row r="5887" spans="1:18" s="16" customFormat="1" x14ac:dyDescent="0.25">
      <c r="A5887"/>
      <c r="B5887" s="18"/>
      <c r="D5887"/>
      <c r="E5887"/>
      <c r="F5887"/>
      <c r="G5887"/>
      <c r="H5887"/>
      <c r="I5887"/>
      <c r="J5887"/>
      <c r="K5887"/>
      <c r="L5887"/>
      <c r="M5887"/>
      <c r="N5887"/>
      <c r="O5887"/>
      <c r="P5887"/>
      <c r="Q5887"/>
      <c r="R5887"/>
    </row>
    <row r="5888" spans="1:18" s="16" customFormat="1" x14ac:dyDescent="0.25">
      <c r="A5888"/>
      <c r="B5888" s="18"/>
      <c r="D5888"/>
      <c r="E5888"/>
      <c r="F5888"/>
      <c r="G5888"/>
      <c r="H5888"/>
      <c r="I5888"/>
      <c r="J5888"/>
      <c r="K5888"/>
      <c r="L5888"/>
      <c r="M5888"/>
      <c r="N5888"/>
      <c r="O5888"/>
      <c r="P5888"/>
      <c r="Q5888"/>
      <c r="R5888"/>
    </row>
    <row r="5889" spans="1:18" s="16" customFormat="1" x14ac:dyDescent="0.25">
      <c r="A5889"/>
      <c r="B5889" s="18"/>
      <c r="D5889"/>
      <c r="E5889"/>
      <c r="F5889"/>
      <c r="G5889"/>
      <c r="H5889"/>
      <c r="I5889"/>
      <c r="J5889"/>
      <c r="K5889"/>
      <c r="L5889"/>
      <c r="M5889"/>
      <c r="N5889"/>
      <c r="O5889"/>
      <c r="P5889"/>
      <c r="Q5889"/>
      <c r="R5889"/>
    </row>
    <row r="5890" spans="1:18" s="16" customFormat="1" x14ac:dyDescent="0.25">
      <c r="A5890"/>
      <c r="B5890" s="18"/>
      <c r="D5890"/>
      <c r="E5890"/>
      <c r="F5890"/>
      <c r="G5890"/>
      <c r="H5890"/>
      <c r="I5890"/>
      <c r="J5890"/>
      <c r="K5890"/>
      <c r="L5890"/>
      <c r="M5890"/>
      <c r="N5890"/>
      <c r="O5890"/>
      <c r="P5890"/>
      <c r="Q5890"/>
      <c r="R5890"/>
    </row>
    <row r="5891" spans="1:18" s="16" customFormat="1" x14ac:dyDescent="0.25">
      <c r="A5891"/>
      <c r="B5891" s="18"/>
      <c r="D5891"/>
      <c r="E5891"/>
      <c r="F5891"/>
      <c r="G5891"/>
      <c r="H5891"/>
      <c r="I5891"/>
      <c r="J5891"/>
      <c r="K5891"/>
      <c r="L5891"/>
      <c r="M5891"/>
      <c r="N5891"/>
      <c r="O5891"/>
      <c r="P5891"/>
      <c r="Q5891"/>
      <c r="R5891"/>
    </row>
    <row r="5892" spans="1:18" s="16" customFormat="1" x14ac:dyDescent="0.25">
      <c r="A5892"/>
      <c r="B5892" s="18"/>
      <c r="D5892"/>
      <c r="E5892"/>
      <c r="F5892"/>
      <c r="G5892"/>
      <c r="H5892"/>
      <c r="I5892"/>
      <c r="J5892"/>
      <c r="K5892"/>
      <c r="L5892"/>
      <c r="M5892"/>
      <c r="N5892"/>
      <c r="O5892"/>
      <c r="P5892"/>
      <c r="Q5892"/>
      <c r="R5892"/>
    </row>
    <row r="5893" spans="1:18" s="16" customFormat="1" x14ac:dyDescent="0.25">
      <c r="A5893"/>
      <c r="B5893" s="18"/>
      <c r="D5893"/>
      <c r="E5893"/>
      <c r="F5893"/>
      <c r="G5893"/>
      <c r="H5893"/>
      <c r="I5893"/>
      <c r="J5893"/>
      <c r="K5893"/>
      <c r="L5893"/>
      <c r="M5893"/>
      <c r="N5893"/>
      <c r="O5893"/>
      <c r="P5893"/>
      <c r="Q5893"/>
      <c r="R5893"/>
    </row>
    <row r="5894" spans="1:18" s="16" customFormat="1" x14ac:dyDescent="0.25">
      <c r="A5894"/>
      <c r="B5894" s="18"/>
      <c r="D5894"/>
      <c r="E5894"/>
      <c r="F5894"/>
      <c r="G5894"/>
      <c r="H5894"/>
      <c r="I5894"/>
      <c r="J5894"/>
      <c r="K5894"/>
      <c r="L5894"/>
      <c r="M5894"/>
      <c r="N5894"/>
      <c r="O5894"/>
      <c r="P5894"/>
      <c r="Q5894"/>
      <c r="R5894"/>
    </row>
    <row r="5895" spans="1:18" s="16" customFormat="1" x14ac:dyDescent="0.25">
      <c r="A5895"/>
      <c r="B5895" s="18"/>
      <c r="D5895"/>
      <c r="E5895"/>
      <c r="F5895"/>
      <c r="G5895"/>
      <c r="H5895"/>
      <c r="I5895"/>
      <c r="J5895"/>
      <c r="K5895"/>
      <c r="L5895"/>
      <c r="M5895"/>
      <c r="N5895"/>
      <c r="O5895"/>
      <c r="P5895"/>
      <c r="Q5895"/>
      <c r="R5895"/>
    </row>
    <row r="5896" spans="1:18" s="16" customFormat="1" x14ac:dyDescent="0.25">
      <c r="A5896"/>
      <c r="B5896" s="18"/>
      <c r="D5896"/>
      <c r="E5896"/>
      <c r="F5896"/>
      <c r="G5896"/>
      <c r="H5896"/>
      <c r="I5896"/>
      <c r="J5896"/>
      <c r="K5896"/>
      <c r="L5896"/>
      <c r="M5896"/>
      <c r="N5896"/>
      <c r="O5896"/>
      <c r="P5896"/>
      <c r="Q5896"/>
      <c r="R5896"/>
    </row>
    <row r="5897" spans="1:18" s="16" customFormat="1" x14ac:dyDescent="0.25">
      <c r="A5897"/>
      <c r="B5897" s="18"/>
      <c r="D5897"/>
      <c r="E5897"/>
      <c r="F5897"/>
      <c r="G5897"/>
      <c r="H5897"/>
      <c r="I5897"/>
      <c r="J5897"/>
      <c r="K5897"/>
      <c r="L5897"/>
      <c r="M5897"/>
      <c r="N5897"/>
      <c r="O5897"/>
      <c r="P5897"/>
      <c r="Q5897"/>
      <c r="R5897"/>
    </row>
    <row r="5898" spans="1:18" s="16" customFormat="1" x14ac:dyDescent="0.25">
      <c r="A5898"/>
      <c r="B5898" s="18"/>
      <c r="D5898"/>
      <c r="E5898"/>
      <c r="F5898"/>
      <c r="G5898"/>
      <c r="H5898"/>
      <c r="I5898"/>
      <c r="J5898"/>
      <c r="K5898"/>
      <c r="L5898"/>
      <c r="M5898"/>
      <c r="N5898"/>
      <c r="O5898"/>
      <c r="P5898"/>
      <c r="Q5898"/>
      <c r="R5898"/>
    </row>
    <row r="5899" spans="1:18" s="16" customFormat="1" x14ac:dyDescent="0.25">
      <c r="A5899"/>
      <c r="B5899" s="18"/>
      <c r="D5899"/>
      <c r="E5899"/>
      <c r="F5899"/>
      <c r="G5899"/>
      <c r="H5899"/>
      <c r="I5899"/>
      <c r="J5899"/>
      <c r="K5899"/>
      <c r="L5899"/>
      <c r="M5899"/>
      <c r="N5899"/>
      <c r="O5899"/>
      <c r="P5899"/>
      <c r="Q5899"/>
      <c r="R5899"/>
    </row>
    <row r="5900" spans="1:18" s="16" customFormat="1" x14ac:dyDescent="0.25">
      <c r="A5900"/>
      <c r="B5900" s="18"/>
      <c r="D5900"/>
      <c r="E5900"/>
      <c r="F5900"/>
      <c r="G5900"/>
      <c r="H5900"/>
      <c r="I5900"/>
      <c r="J5900"/>
      <c r="K5900"/>
      <c r="L5900"/>
      <c r="M5900"/>
      <c r="N5900"/>
      <c r="O5900"/>
      <c r="P5900"/>
      <c r="Q5900"/>
      <c r="R5900"/>
    </row>
    <row r="5901" spans="1:18" s="16" customFormat="1" x14ac:dyDescent="0.25">
      <c r="A5901"/>
      <c r="B5901" s="18"/>
      <c r="D5901"/>
      <c r="E5901"/>
      <c r="F5901"/>
      <c r="G5901"/>
      <c r="H5901"/>
      <c r="I5901"/>
      <c r="J5901"/>
      <c r="K5901"/>
      <c r="L5901"/>
      <c r="M5901"/>
      <c r="N5901"/>
      <c r="O5901"/>
      <c r="P5901"/>
      <c r="Q5901"/>
      <c r="R5901"/>
    </row>
    <row r="5902" spans="1:18" s="16" customFormat="1" x14ac:dyDescent="0.25">
      <c r="A5902"/>
      <c r="B5902" s="18"/>
      <c r="D5902"/>
      <c r="E5902"/>
      <c r="F5902"/>
      <c r="G5902"/>
      <c r="H5902"/>
      <c r="I5902"/>
      <c r="J5902"/>
      <c r="K5902"/>
      <c r="L5902"/>
      <c r="M5902"/>
      <c r="N5902"/>
      <c r="O5902"/>
      <c r="P5902"/>
      <c r="Q5902"/>
      <c r="R5902"/>
    </row>
    <row r="5903" spans="1:18" s="16" customFormat="1" x14ac:dyDescent="0.25">
      <c r="A5903"/>
      <c r="B5903" s="18"/>
      <c r="D5903"/>
      <c r="E5903"/>
      <c r="F5903"/>
      <c r="G5903"/>
      <c r="H5903"/>
      <c r="I5903"/>
      <c r="J5903"/>
      <c r="K5903"/>
      <c r="L5903"/>
      <c r="M5903"/>
      <c r="N5903"/>
      <c r="O5903"/>
      <c r="P5903"/>
      <c r="Q5903"/>
      <c r="R5903"/>
    </row>
    <row r="5904" spans="1:18" s="16" customFormat="1" x14ac:dyDescent="0.25">
      <c r="A5904"/>
      <c r="B5904" s="18"/>
      <c r="D5904"/>
      <c r="E5904"/>
      <c r="F5904"/>
      <c r="G5904"/>
      <c r="H5904"/>
      <c r="I5904"/>
      <c r="J5904"/>
      <c r="K5904"/>
      <c r="L5904"/>
      <c r="M5904"/>
      <c r="N5904"/>
      <c r="O5904"/>
      <c r="P5904"/>
      <c r="Q5904"/>
      <c r="R5904"/>
    </row>
    <row r="5905" spans="1:18" s="16" customFormat="1" x14ac:dyDescent="0.25">
      <c r="A5905"/>
      <c r="B5905" s="18"/>
      <c r="D5905"/>
      <c r="E5905"/>
      <c r="F5905"/>
      <c r="G5905"/>
      <c r="H5905"/>
      <c r="I5905"/>
      <c r="J5905"/>
      <c r="K5905"/>
      <c r="L5905"/>
      <c r="M5905"/>
      <c r="N5905"/>
      <c r="O5905"/>
      <c r="P5905"/>
      <c r="Q5905"/>
      <c r="R5905"/>
    </row>
    <row r="5906" spans="1:18" s="16" customFormat="1" x14ac:dyDescent="0.25">
      <c r="A5906"/>
      <c r="B5906" s="18"/>
      <c r="D5906"/>
      <c r="E5906"/>
      <c r="F5906"/>
      <c r="G5906"/>
      <c r="H5906"/>
      <c r="I5906"/>
      <c r="J5906"/>
      <c r="K5906"/>
      <c r="L5906"/>
      <c r="M5906"/>
      <c r="N5906"/>
      <c r="O5906"/>
      <c r="P5906"/>
      <c r="Q5906"/>
      <c r="R5906"/>
    </row>
    <row r="5907" spans="1:18" s="16" customFormat="1" x14ac:dyDescent="0.25">
      <c r="A5907"/>
      <c r="B5907" s="18"/>
      <c r="D5907"/>
      <c r="E5907"/>
      <c r="F5907"/>
      <c r="G5907"/>
      <c r="H5907"/>
      <c r="I5907"/>
      <c r="J5907"/>
      <c r="K5907"/>
      <c r="L5907"/>
      <c r="M5907"/>
      <c r="N5907"/>
      <c r="O5907"/>
      <c r="P5907"/>
      <c r="Q5907"/>
      <c r="R5907"/>
    </row>
    <row r="5908" spans="1:18" s="16" customFormat="1" x14ac:dyDescent="0.25">
      <c r="A5908"/>
      <c r="B5908" s="18"/>
      <c r="D5908"/>
      <c r="E5908"/>
      <c r="F5908"/>
      <c r="G5908"/>
      <c r="H5908"/>
      <c r="I5908"/>
      <c r="J5908"/>
      <c r="K5908"/>
      <c r="L5908"/>
      <c r="M5908"/>
      <c r="N5908"/>
      <c r="O5908"/>
      <c r="P5908"/>
      <c r="Q5908"/>
      <c r="R5908"/>
    </row>
    <row r="5909" spans="1:18" s="16" customFormat="1" x14ac:dyDescent="0.25">
      <c r="A5909"/>
      <c r="B5909" s="18"/>
      <c r="D5909"/>
      <c r="E5909"/>
      <c r="F5909"/>
      <c r="G5909"/>
      <c r="H5909"/>
      <c r="I5909"/>
      <c r="J5909"/>
      <c r="K5909"/>
      <c r="L5909"/>
      <c r="M5909"/>
      <c r="N5909"/>
      <c r="O5909"/>
      <c r="P5909"/>
      <c r="Q5909"/>
      <c r="R5909"/>
    </row>
    <row r="5910" spans="1:18" s="16" customFormat="1" x14ac:dyDescent="0.25">
      <c r="A5910"/>
      <c r="B5910" s="18"/>
      <c r="D5910"/>
      <c r="E5910"/>
      <c r="F5910"/>
      <c r="G5910"/>
      <c r="H5910"/>
      <c r="I5910"/>
      <c r="J5910"/>
      <c r="K5910"/>
      <c r="L5910"/>
      <c r="M5910"/>
      <c r="N5910"/>
      <c r="O5910"/>
      <c r="P5910"/>
      <c r="Q5910"/>
      <c r="R5910"/>
    </row>
    <row r="5911" spans="1:18" s="16" customFormat="1" x14ac:dyDescent="0.25">
      <c r="A5911"/>
      <c r="B5911" s="18"/>
      <c r="D5911"/>
      <c r="E5911"/>
      <c r="F5911"/>
      <c r="G5911"/>
      <c r="H5911"/>
      <c r="I5911"/>
      <c r="J5911"/>
      <c r="K5911"/>
      <c r="L5911"/>
      <c r="M5911"/>
      <c r="N5911"/>
      <c r="O5911"/>
      <c r="P5911"/>
      <c r="Q5911"/>
      <c r="R5911"/>
    </row>
    <row r="5912" spans="1:18" s="16" customFormat="1" x14ac:dyDescent="0.25">
      <c r="A5912"/>
      <c r="B5912" s="17"/>
      <c r="D5912"/>
      <c r="E5912"/>
      <c r="F5912"/>
      <c r="G5912"/>
      <c r="H5912"/>
      <c r="I5912"/>
      <c r="J5912"/>
      <c r="K5912"/>
      <c r="L5912"/>
      <c r="M5912"/>
      <c r="N5912"/>
      <c r="O5912"/>
      <c r="P5912"/>
      <c r="Q5912"/>
      <c r="R5912"/>
    </row>
    <row r="5913" spans="1:18" s="16" customFormat="1" x14ac:dyDescent="0.25">
      <c r="A5913"/>
      <c r="B5913" s="18"/>
      <c r="D5913"/>
      <c r="E5913"/>
      <c r="F5913"/>
      <c r="G5913"/>
      <c r="H5913"/>
      <c r="I5913"/>
      <c r="J5913"/>
      <c r="K5913"/>
      <c r="L5913"/>
      <c r="M5913"/>
      <c r="N5913"/>
      <c r="O5913"/>
      <c r="P5913"/>
      <c r="Q5913"/>
      <c r="R5913"/>
    </row>
    <row r="5914" spans="1:18" s="16" customFormat="1" x14ac:dyDescent="0.25">
      <c r="A5914"/>
      <c r="B5914" s="18"/>
      <c r="D5914"/>
      <c r="E5914"/>
      <c r="F5914"/>
      <c r="G5914"/>
      <c r="H5914"/>
      <c r="I5914"/>
      <c r="J5914"/>
      <c r="K5914"/>
      <c r="L5914"/>
      <c r="M5914"/>
      <c r="N5914"/>
      <c r="O5914"/>
      <c r="P5914"/>
      <c r="Q5914"/>
      <c r="R5914"/>
    </row>
    <row r="5915" spans="1:18" s="16" customFormat="1" x14ac:dyDescent="0.25">
      <c r="A5915"/>
      <c r="B5915" s="18"/>
      <c r="D5915"/>
      <c r="E5915"/>
      <c r="F5915"/>
      <c r="G5915"/>
      <c r="H5915"/>
      <c r="I5915"/>
      <c r="J5915"/>
      <c r="K5915"/>
      <c r="L5915"/>
      <c r="M5915"/>
      <c r="N5915"/>
      <c r="O5915"/>
      <c r="P5915"/>
      <c r="Q5915"/>
      <c r="R5915"/>
    </row>
    <row r="5916" spans="1:18" s="16" customFormat="1" x14ac:dyDescent="0.25">
      <c r="A5916"/>
      <c r="B5916" s="18"/>
      <c r="D5916"/>
      <c r="E5916"/>
      <c r="F5916"/>
      <c r="G5916"/>
      <c r="H5916"/>
      <c r="I5916"/>
      <c r="J5916"/>
      <c r="K5916"/>
      <c r="L5916"/>
      <c r="M5916"/>
      <c r="N5916"/>
      <c r="O5916"/>
      <c r="P5916"/>
      <c r="Q5916"/>
      <c r="R5916"/>
    </row>
    <row r="5917" spans="1:18" s="16" customFormat="1" x14ac:dyDescent="0.25">
      <c r="A5917"/>
      <c r="B5917" s="18"/>
      <c r="D5917"/>
      <c r="E5917"/>
      <c r="F5917"/>
      <c r="G5917"/>
      <c r="H5917"/>
      <c r="I5917"/>
      <c r="J5917"/>
      <c r="K5917"/>
      <c r="L5917"/>
      <c r="M5917"/>
      <c r="N5917"/>
      <c r="O5917"/>
      <c r="P5917"/>
      <c r="Q5917"/>
      <c r="R5917"/>
    </row>
    <row r="5918" spans="1:18" s="16" customFormat="1" x14ac:dyDescent="0.25">
      <c r="A5918"/>
      <c r="B5918" s="18"/>
      <c r="D5918"/>
      <c r="E5918"/>
      <c r="F5918"/>
      <c r="G5918"/>
      <c r="H5918"/>
      <c r="I5918"/>
      <c r="J5918"/>
      <c r="K5918"/>
      <c r="L5918"/>
      <c r="M5918"/>
      <c r="N5918"/>
      <c r="O5918"/>
      <c r="P5918"/>
      <c r="Q5918"/>
      <c r="R5918"/>
    </row>
    <row r="5919" spans="1:18" s="16" customFormat="1" x14ac:dyDescent="0.25">
      <c r="A5919"/>
      <c r="B5919" s="18"/>
      <c r="D5919"/>
      <c r="E5919"/>
      <c r="F5919"/>
      <c r="G5919"/>
      <c r="H5919"/>
      <c r="I5919"/>
      <c r="J5919"/>
      <c r="K5919"/>
      <c r="L5919"/>
      <c r="M5919"/>
      <c r="N5919"/>
      <c r="O5919"/>
      <c r="P5919"/>
      <c r="Q5919"/>
      <c r="R5919"/>
    </row>
    <row r="5920" spans="1:18" s="16" customFormat="1" x14ac:dyDescent="0.25">
      <c r="A5920"/>
      <c r="B5920" s="18"/>
      <c r="D5920"/>
      <c r="E5920"/>
      <c r="F5920"/>
      <c r="G5920"/>
      <c r="H5920"/>
      <c r="I5920"/>
      <c r="J5920"/>
      <c r="K5920"/>
      <c r="L5920"/>
      <c r="M5920"/>
      <c r="N5920"/>
      <c r="O5920"/>
      <c r="P5920"/>
      <c r="Q5920"/>
      <c r="R5920"/>
    </row>
    <row r="5921" spans="1:18" s="16" customFormat="1" x14ac:dyDescent="0.25">
      <c r="A5921"/>
      <c r="B5921" s="18"/>
      <c r="D5921"/>
      <c r="E5921"/>
      <c r="F5921"/>
      <c r="G5921"/>
      <c r="H5921"/>
      <c r="I5921"/>
      <c r="J5921"/>
      <c r="K5921"/>
      <c r="L5921"/>
      <c r="M5921"/>
      <c r="N5921"/>
      <c r="O5921"/>
      <c r="P5921"/>
      <c r="Q5921"/>
      <c r="R5921"/>
    </row>
    <row r="5922" spans="1:18" s="16" customFormat="1" x14ac:dyDescent="0.25">
      <c r="A5922"/>
      <c r="B5922" s="18"/>
      <c r="D5922"/>
      <c r="E5922"/>
      <c r="F5922"/>
      <c r="G5922"/>
      <c r="H5922"/>
      <c r="I5922"/>
      <c r="J5922"/>
      <c r="K5922"/>
      <c r="L5922"/>
      <c r="M5922"/>
      <c r="N5922"/>
      <c r="O5922"/>
      <c r="P5922"/>
      <c r="Q5922"/>
      <c r="R5922"/>
    </row>
    <row r="5923" spans="1:18" s="16" customFormat="1" x14ac:dyDescent="0.25">
      <c r="A5923"/>
      <c r="B5923" s="18"/>
      <c r="D5923"/>
      <c r="E5923"/>
      <c r="F5923"/>
      <c r="G5923"/>
      <c r="H5923"/>
      <c r="I5923"/>
      <c r="J5923"/>
      <c r="K5923"/>
      <c r="L5923"/>
      <c r="M5923"/>
      <c r="N5923"/>
      <c r="O5923"/>
      <c r="P5923"/>
      <c r="Q5923"/>
      <c r="R5923"/>
    </row>
    <row r="5924" spans="1:18" s="16" customFormat="1" x14ac:dyDescent="0.25">
      <c r="A5924"/>
      <c r="B5924" s="18"/>
      <c r="D5924"/>
      <c r="E5924"/>
      <c r="F5924"/>
      <c r="G5924"/>
      <c r="H5924"/>
      <c r="I5924"/>
      <c r="J5924"/>
      <c r="K5924"/>
      <c r="L5924"/>
      <c r="M5924"/>
      <c r="N5924"/>
      <c r="O5924"/>
      <c r="P5924"/>
      <c r="Q5924"/>
      <c r="R5924"/>
    </row>
    <row r="5925" spans="1:18" s="16" customFormat="1" x14ac:dyDescent="0.25">
      <c r="A5925"/>
      <c r="B5925" s="18"/>
      <c r="D5925"/>
      <c r="E5925"/>
      <c r="F5925"/>
      <c r="G5925"/>
      <c r="H5925"/>
      <c r="I5925"/>
      <c r="J5925"/>
      <c r="K5925"/>
      <c r="L5925"/>
      <c r="M5925"/>
      <c r="N5925"/>
      <c r="O5925"/>
      <c r="P5925"/>
      <c r="Q5925"/>
      <c r="R5925"/>
    </row>
    <row r="5926" spans="1:18" s="16" customFormat="1" x14ac:dyDescent="0.25">
      <c r="A5926"/>
      <c r="B5926" s="18"/>
      <c r="D5926"/>
      <c r="E5926"/>
      <c r="F5926"/>
      <c r="G5926"/>
      <c r="H5926"/>
      <c r="I5926"/>
      <c r="J5926"/>
      <c r="K5926"/>
      <c r="L5926"/>
      <c r="M5926"/>
      <c r="N5926"/>
      <c r="O5926"/>
      <c r="P5926"/>
      <c r="Q5926"/>
      <c r="R5926"/>
    </row>
    <row r="5927" spans="1:18" s="16" customFormat="1" x14ac:dyDescent="0.25">
      <c r="A5927"/>
      <c r="B5927" s="18"/>
      <c r="D5927"/>
      <c r="E5927"/>
      <c r="F5927"/>
      <c r="G5927"/>
      <c r="H5927"/>
      <c r="I5927"/>
      <c r="J5927"/>
      <c r="K5927"/>
      <c r="L5927"/>
      <c r="M5927"/>
      <c r="N5927"/>
      <c r="O5927"/>
      <c r="P5927"/>
      <c r="Q5927"/>
      <c r="R5927"/>
    </row>
    <row r="5928" spans="1:18" s="16" customFormat="1" x14ac:dyDescent="0.25">
      <c r="A5928"/>
      <c r="B5928" s="18"/>
      <c r="D5928"/>
      <c r="E5928"/>
      <c r="F5928"/>
      <c r="G5928"/>
      <c r="H5928"/>
      <c r="I5928"/>
      <c r="J5928"/>
      <c r="K5928"/>
      <c r="L5928"/>
      <c r="M5928"/>
      <c r="N5928"/>
      <c r="O5928"/>
      <c r="P5928"/>
      <c r="Q5928"/>
      <c r="R5928"/>
    </row>
    <row r="5929" spans="1:18" s="16" customFormat="1" x14ac:dyDescent="0.25">
      <c r="A5929"/>
      <c r="B5929" s="18"/>
      <c r="D5929"/>
      <c r="E5929"/>
      <c r="F5929"/>
      <c r="G5929"/>
      <c r="H5929"/>
      <c r="I5929"/>
      <c r="J5929"/>
      <c r="K5929"/>
      <c r="L5929"/>
      <c r="M5929"/>
      <c r="N5929"/>
      <c r="O5929"/>
      <c r="P5929"/>
      <c r="Q5929"/>
      <c r="R5929"/>
    </row>
    <row r="5930" spans="1:18" s="16" customFormat="1" x14ac:dyDescent="0.25">
      <c r="A5930"/>
      <c r="B5930" s="18"/>
      <c r="D5930"/>
      <c r="E5930"/>
      <c r="F5930"/>
      <c r="G5930"/>
      <c r="H5930"/>
      <c r="I5930"/>
      <c r="J5930"/>
      <c r="K5930"/>
      <c r="L5930"/>
      <c r="M5930"/>
      <c r="N5930"/>
      <c r="O5930"/>
      <c r="P5930"/>
      <c r="Q5930"/>
      <c r="R5930"/>
    </row>
    <row r="5931" spans="1:18" s="16" customFormat="1" x14ac:dyDescent="0.25">
      <c r="A5931"/>
      <c r="B5931" s="18"/>
      <c r="D5931"/>
      <c r="E5931"/>
      <c r="F5931"/>
      <c r="G5931"/>
      <c r="H5931"/>
      <c r="I5931"/>
      <c r="J5931"/>
      <c r="K5931"/>
      <c r="L5931"/>
      <c r="M5931"/>
      <c r="N5931"/>
      <c r="O5931"/>
      <c r="P5931"/>
      <c r="Q5931"/>
      <c r="R5931"/>
    </row>
    <row r="5932" spans="1:18" s="16" customFormat="1" x14ac:dyDescent="0.25">
      <c r="A5932"/>
      <c r="B5932" s="18"/>
      <c r="D5932"/>
      <c r="E5932"/>
      <c r="F5932"/>
      <c r="G5932"/>
      <c r="H5932"/>
      <c r="I5932"/>
      <c r="J5932"/>
      <c r="K5932"/>
      <c r="L5932"/>
      <c r="M5932"/>
      <c r="N5932"/>
      <c r="O5932"/>
      <c r="P5932"/>
      <c r="Q5932"/>
      <c r="R5932"/>
    </row>
    <row r="5933" spans="1:18" s="16" customFormat="1" x14ac:dyDescent="0.25">
      <c r="A5933"/>
      <c r="B5933" s="18"/>
      <c r="D5933"/>
      <c r="E5933"/>
      <c r="F5933"/>
      <c r="G5933"/>
      <c r="H5933"/>
      <c r="I5933"/>
      <c r="J5933"/>
      <c r="K5933"/>
      <c r="L5933"/>
      <c r="M5933"/>
      <c r="N5933"/>
      <c r="O5933"/>
      <c r="P5933"/>
      <c r="Q5933"/>
      <c r="R5933"/>
    </row>
    <row r="5934" spans="1:18" s="16" customFormat="1" x14ac:dyDescent="0.25">
      <c r="A5934"/>
      <c r="B5934" s="18"/>
      <c r="D5934"/>
      <c r="E5934"/>
      <c r="F5934"/>
      <c r="G5934"/>
      <c r="H5934"/>
      <c r="I5934"/>
      <c r="J5934"/>
      <c r="K5934"/>
      <c r="L5934"/>
      <c r="M5934"/>
      <c r="N5934"/>
      <c r="O5934"/>
      <c r="P5934"/>
      <c r="Q5934"/>
      <c r="R5934"/>
    </row>
    <row r="5935" spans="1:18" s="16" customFormat="1" x14ac:dyDescent="0.25">
      <c r="A5935"/>
      <c r="B5935" s="18"/>
      <c r="D5935"/>
      <c r="E5935"/>
      <c r="F5935"/>
      <c r="G5935"/>
      <c r="H5935"/>
      <c r="I5935"/>
      <c r="J5935"/>
      <c r="K5935"/>
      <c r="L5935"/>
      <c r="M5935"/>
      <c r="N5935"/>
      <c r="O5935"/>
      <c r="P5935"/>
      <c r="Q5935"/>
      <c r="R5935"/>
    </row>
    <row r="5936" spans="1:18" s="16" customFormat="1" x14ac:dyDescent="0.25">
      <c r="A5936"/>
      <c r="B5936" s="18"/>
      <c r="D5936"/>
      <c r="E5936"/>
      <c r="F5936"/>
      <c r="G5936"/>
      <c r="H5936"/>
      <c r="I5936"/>
      <c r="J5936"/>
      <c r="K5936"/>
      <c r="L5936"/>
      <c r="M5936"/>
      <c r="N5936"/>
      <c r="O5936"/>
      <c r="P5936"/>
      <c r="Q5936"/>
      <c r="R5936"/>
    </row>
    <row r="5937" spans="1:18" s="16" customFormat="1" x14ac:dyDescent="0.25">
      <c r="A5937"/>
      <c r="B5937" s="18"/>
      <c r="D5937"/>
      <c r="E5937"/>
      <c r="F5937"/>
      <c r="G5937"/>
      <c r="H5937"/>
      <c r="I5937"/>
      <c r="J5937"/>
      <c r="K5937"/>
      <c r="L5937"/>
      <c r="M5937"/>
      <c r="N5937"/>
      <c r="O5937"/>
      <c r="P5937"/>
      <c r="Q5937"/>
      <c r="R5937"/>
    </row>
    <row r="5938" spans="1:18" s="16" customFormat="1" x14ac:dyDescent="0.25">
      <c r="A5938"/>
      <c r="B5938" s="18"/>
      <c r="D5938"/>
      <c r="E5938"/>
      <c r="F5938"/>
      <c r="G5938"/>
      <c r="H5938"/>
      <c r="I5938"/>
      <c r="J5938"/>
      <c r="K5938"/>
      <c r="L5938"/>
      <c r="M5938"/>
      <c r="N5938"/>
      <c r="O5938"/>
      <c r="P5938"/>
      <c r="Q5938"/>
      <c r="R5938"/>
    </row>
    <row r="5939" spans="1:18" s="16" customFormat="1" x14ac:dyDescent="0.25">
      <c r="A5939"/>
      <c r="B5939" s="18"/>
      <c r="D5939"/>
      <c r="E5939"/>
      <c r="F5939"/>
      <c r="G5939"/>
      <c r="H5939"/>
      <c r="I5939"/>
      <c r="J5939"/>
      <c r="K5939"/>
      <c r="L5939"/>
      <c r="M5939"/>
      <c r="N5939"/>
      <c r="O5939"/>
      <c r="P5939"/>
      <c r="Q5939"/>
      <c r="R5939"/>
    </row>
    <row r="5940" spans="1:18" s="16" customFormat="1" x14ac:dyDescent="0.25">
      <c r="A5940"/>
      <c r="B5940" s="18"/>
      <c r="D5940"/>
      <c r="E5940"/>
      <c r="F5940"/>
      <c r="G5940"/>
      <c r="H5940"/>
      <c r="I5940"/>
      <c r="J5940"/>
      <c r="K5940"/>
      <c r="L5940"/>
      <c r="M5940"/>
      <c r="N5940"/>
      <c r="O5940"/>
      <c r="P5940"/>
      <c r="Q5940"/>
      <c r="R5940"/>
    </row>
    <row r="5941" spans="1:18" s="16" customFormat="1" x14ac:dyDescent="0.25">
      <c r="A5941"/>
      <c r="B5941" s="18"/>
      <c r="D5941"/>
      <c r="E5941"/>
      <c r="F5941"/>
      <c r="G5941"/>
      <c r="H5941"/>
      <c r="I5941"/>
      <c r="J5941"/>
      <c r="K5941"/>
      <c r="L5941"/>
      <c r="M5941"/>
      <c r="N5941"/>
      <c r="O5941"/>
      <c r="P5941"/>
      <c r="Q5941"/>
      <c r="R5941"/>
    </row>
    <row r="5942" spans="1:18" s="16" customFormat="1" x14ac:dyDescent="0.25">
      <c r="A5942"/>
      <c r="B5942" s="18"/>
      <c r="D5942"/>
      <c r="E5942"/>
      <c r="F5942"/>
      <c r="G5942"/>
      <c r="H5942"/>
      <c r="I5942"/>
      <c r="J5942"/>
      <c r="K5942"/>
      <c r="L5942"/>
      <c r="M5942"/>
      <c r="N5942"/>
      <c r="O5942"/>
      <c r="P5942"/>
      <c r="Q5942"/>
      <c r="R5942"/>
    </row>
    <row r="5943" spans="1:18" s="16" customFormat="1" x14ac:dyDescent="0.25">
      <c r="A5943"/>
      <c r="B5943" s="18"/>
      <c r="D5943"/>
      <c r="E5943"/>
      <c r="F5943"/>
      <c r="G5943"/>
      <c r="H5943"/>
      <c r="I5943"/>
      <c r="J5943"/>
      <c r="K5943"/>
      <c r="L5943"/>
      <c r="M5943"/>
      <c r="N5943"/>
      <c r="O5943"/>
      <c r="P5943"/>
      <c r="Q5943"/>
      <c r="R5943"/>
    </row>
    <row r="5944" spans="1:18" s="16" customFormat="1" x14ac:dyDescent="0.25">
      <c r="A5944"/>
      <c r="B5944" s="18"/>
      <c r="D5944"/>
      <c r="E5944"/>
      <c r="F5944"/>
      <c r="G5944"/>
      <c r="H5944"/>
      <c r="I5944"/>
      <c r="J5944"/>
      <c r="K5944"/>
      <c r="L5944"/>
      <c r="M5944"/>
      <c r="N5944"/>
      <c r="O5944"/>
      <c r="P5944"/>
      <c r="Q5944"/>
      <c r="R5944"/>
    </row>
    <row r="5945" spans="1:18" s="16" customFormat="1" x14ac:dyDescent="0.25">
      <c r="A5945"/>
      <c r="B5945" s="18"/>
      <c r="D5945"/>
      <c r="E5945"/>
      <c r="F5945"/>
      <c r="G5945"/>
      <c r="H5945"/>
      <c r="I5945"/>
      <c r="J5945"/>
      <c r="K5945"/>
      <c r="L5945"/>
      <c r="M5945"/>
      <c r="N5945"/>
      <c r="O5945"/>
      <c r="P5945"/>
      <c r="Q5945"/>
      <c r="R5945"/>
    </row>
    <row r="5946" spans="1:18" s="16" customFormat="1" x14ac:dyDescent="0.25">
      <c r="A5946"/>
      <c r="B5946" s="18"/>
      <c r="D5946"/>
      <c r="E5946"/>
      <c r="F5946"/>
      <c r="G5946"/>
      <c r="H5946"/>
      <c r="I5946"/>
      <c r="J5946"/>
      <c r="K5946"/>
      <c r="L5946"/>
      <c r="M5946"/>
      <c r="N5946"/>
      <c r="O5946"/>
      <c r="P5946"/>
      <c r="Q5946"/>
      <c r="R5946"/>
    </row>
    <row r="5947" spans="1:18" s="16" customFormat="1" x14ac:dyDescent="0.25">
      <c r="A5947"/>
      <c r="B5947" s="18"/>
      <c r="D5947"/>
      <c r="E5947"/>
      <c r="F5947"/>
      <c r="G5947"/>
      <c r="H5947"/>
      <c r="I5947"/>
      <c r="J5947"/>
      <c r="K5947"/>
      <c r="L5947"/>
      <c r="M5947"/>
      <c r="N5947"/>
      <c r="O5947"/>
      <c r="P5947"/>
      <c r="Q5947"/>
      <c r="R5947"/>
    </row>
    <row r="5948" spans="1:18" s="16" customFormat="1" x14ac:dyDescent="0.25">
      <c r="A5948"/>
      <c r="B5948" s="18"/>
      <c r="D5948"/>
      <c r="E5948"/>
      <c r="F5948"/>
      <c r="G5948"/>
      <c r="H5948"/>
      <c r="I5948"/>
      <c r="J5948"/>
      <c r="K5948"/>
      <c r="L5948"/>
      <c r="M5948"/>
      <c r="N5948"/>
      <c r="O5948"/>
      <c r="P5948"/>
      <c r="Q5948"/>
      <c r="R5948"/>
    </row>
    <row r="5949" spans="1:18" s="16" customFormat="1" x14ac:dyDescent="0.25">
      <c r="A5949"/>
      <c r="B5949" s="18"/>
      <c r="D5949"/>
      <c r="E5949"/>
      <c r="F5949"/>
      <c r="G5949"/>
      <c r="H5949"/>
      <c r="I5949"/>
      <c r="J5949"/>
      <c r="K5949"/>
      <c r="L5949"/>
      <c r="M5949"/>
      <c r="N5949"/>
      <c r="O5949"/>
      <c r="P5949"/>
      <c r="Q5949"/>
      <c r="R5949"/>
    </row>
    <row r="5950" spans="1:18" s="16" customFormat="1" x14ac:dyDescent="0.25">
      <c r="A5950"/>
      <c r="B5950" s="18"/>
      <c r="D5950"/>
      <c r="E5950"/>
      <c r="F5950"/>
      <c r="G5950"/>
      <c r="H5950"/>
      <c r="I5950"/>
      <c r="J5950"/>
      <c r="K5950"/>
      <c r="L5950"/>
      <c r="M5950"/>
      <c r="N5950"/>
      <c r="O5950"/>
      <c r="P5950"/>
      <c r="Q5950"/>
      <c r="R5950"/>
    </row>
    <row r="5951" spans="1:18" s="16" customFormat="1" x14ac:dyDescent="0.25">
      <c r="A5951"/>
      <c r="B5951" s="18"/>
      <c r="D5951"/>
      <c r="E5951"/>
      <c r="F5951"/>
      <c r="G5951"/>
      <c r="H5951"/>
      <c r="I5951"/>
      <c r="J5951"/>
      <c r="K5951"/>
      <c r="L5951"/>
      <c r="M5951"/>
      <c r="N5951"/>
      <c r="O5951"/>
      <c r="P5951"/>
      <c r="Q5951"/>
      <c r="R5951"/>
    </row>
    <row r="5952" spans="1:18" s="16" customFormat="1" x14ac:dyDescent="0.25">
      <c r="A5952"/>
      <c r="B5952" s="18"/>
      <c r="D5952"/>
      <c r="E5952"/>
      <c r="F5952"/>
      <c r="G5952"/>
      <c r="H5952"/>
      <c r="I5952"/>
      <c r="J5952"/>
      <c r="K5952"/>
      <c r="L5952"/>
      <c r="M5952"/>
      <c r="N5952"/>
      <c r="O5952"/>
      <c r="P5952"/>
      <c r="Q5952"/>
      <c r="R5952"/>
    </row>
    <row r="5953" spans="1:18" s="16" customFormat="1" x14ac:dyDescent="0.25">
      <c r="A5953"/>
      <c r="B5953" s="18"/>
      <c r="D5953"/>
      <c r="E5953"/>
      <c r="F5953"/>
      <c r="G5953"/>
      <c r="H5953"/>
      <c r="I5953"/>
      <c r="J5953"/>
      <c r="K5953"/>
      <c r="L5953"/>
      <c r="M5953"/>
      <c r="N5953"/>
      <c r="O5953"/>
      <c r="P5953"/>
      <c r="Q5953"/>
      <c r="R5953"/>
    </row>
    <row r="5954" spans="1:18" s="16" customFormat="1" x14ac:dyDescent="0.25">
      <c r="A5954"/>
      <c r="B5954" s="18"/>
      <c r="D5954"/>
      <c r="E5954"/>
      <c r="F5954"/>
      <c r="G5954"/>
      <c r="H5954"/>
      <c r="I5954"/>
      <c r="J5954"/>
      <c r="K5954"/>
      <c r="L5954"/>
      <c r="M5954"/>
      <c r="N5954"/>
      <c r="O5954"/>
      <c r="P5954"/>
      <c r="Q5954"/>
      <c r="R5954"/>
    </row>
    <row r="5955" spans="1:18" s="16" customFormat="1" x14ac:dyDescent="0.25">
      <c r="A5955"/>
      <c r="B5955" s="18"/>
      <c r="D5955"/>
      <c r="E5955"/>
      <c r="F5955"/>
      <c r="G5955"/>
      <c r="H5955"/>
      <c r="I5955"/>
      <c r="J5955"/>
      <c r="K5955"/>
      <c r="L5955"/>
      <c r="M5955"/>
      <c r="N5955"/>
      <c r="O5955"/>
      <c r="P5955"/>
      <c r="Q5955"/>
      <c r="R5955"/>
    </row>
    <row r="5956" spans="1:18" s="16" customFormat="1" x14ac:dyDescent="0.25">
      <c r="A5956"/>
      <c r="B5956" s="18"/>
      <c r="D5956"/>
      <c r="E5956"/>
      <c r="F5956"/>
      <c r="G5956"/>
      <c r="H5956"/>
      <c r="I5956"/>
      <c r="J5956"/>
      <c r="K5956"/>
      <c r="L5956"/>
      <c r="M5956"/>
      <c r="N5956"/>
      <c r="O5956"/>
      <c r="P5956"/>
      <c r="Q5956"/>
      <c r="R5956"/>
    </row>
    <row r="5957" spans="1:18" s="16" customFormat="1" x14ac:dyDescent="0.25">
      <c r="A5957"/>
      <c r="B5957" s="18"/>
      <c r="D5957"/>
      <c r="E5957"/>
      <c r="F5957"/>
      <c r="G5957"/>
      <c r="H5957"/>
      <c r="I5957"/>
      <c r="J5957"/>
      <c r="K5957"/>
      <c r="L5957"/>
      <c r="M5957"/>
      <c r="N5957"/>
      <c r="O5957"/>
      <c r="P5957"/>
      <c r="Q5957"/>
      <c r="R5957"/>
    </row>
    <row r="5958" spans="1:18" s="16" customFormat="1" x14ac:dyDescent="0.25">
      <c r="A5958"/>
      <c r="B5958" s="18"/>
      <c r="D5958"/>
      <c r="E5958"/>
      <c r="F5958"/>
      <c r="G5958"/>
      <c r="H5958"/>
      <c r="I5958"/>
      <c r="J5958"/>
      <c r="K5958"/>
      <c r="L5958"/>
      <c r="M5958"/>
      <c r="N5958"/>
      <c r="O5958"/>
      <c r="P5958"/>
      <c r="Q5958"/>
      <c r="R5958"/>
    </row>
    <row r="5959" spans="1:18" s="16" customFormat="1" x14ac:dyDescent="0.25">
      <c r="A5959"/>
      <c r="B5959" s="18"/>
      <c r="D5959"/>
      <c r="E5959"/>
      <c r="F5959"/>
      <c r="G5959"/>
      <c r="H5959"/>
      <c r="I5959"/>
      <c r="J5959"/>
      <c r="K5959"/>
      <c r="L5959"/>
      <c r="M5959"/>
      <c r="N5959"/>
      <c r="O5959"/>
      <c r="P5959"/>
      <c r="Q5959"/>
      <c r="R5959"/>
    </row>
    <row r="5960" spans="1:18" s="16" customFormat="1" x14ac:dyDescent="0.25">
      <c r="A5960"/>
      <c r="B5960" s="18"/>
      <c r="D5960"/>
      <c r="E5960"/>
      <c r="F5960"/>
      <c r="G5960"/>
      <c r="H5960"/>
      <c r="I5960"/>
      <c r="J5960"/>
      <c r="K5960"/>
      <c r="L5960"/>
      <c r="M5960"/>
      <c r="N5960"/>
      <c r="O5960"/>
      <c r="P5960"/>
      <c r="Q5960"/>
      <c r="R5960"/>
    </row>
    <row r="5961" spans="1:18" s="16" customFormat="1" x14ac:dyDescent="0.25">
      <c r="A5961"/>
      <c r="B5961" s="18"/>
      <c r="D5961"/>
      <c r="E5961"/>
      <c r="F5961"/>
      <c r="G5961"/>
      <c r="H5961"/>
      <c r="I5961"/>
      <c r="J5961"/>
      <c r="K5961"/>
      <c r="L5961"/>
      <c r="M5961"/>
      <c r="N5961"/>
      <c r="O5961"/>
      <c r="P5961"/>
      <c r="Q5961"/>
      <c r="R5961"/>
    </row>
    <row r="5962" spans="1:18" s="16" customFormat="1" x14ac:dyDescent="0.25">
      <c r="A5962"/>
      <c r="B5962" s="17"/>
      <c r="D5962"/>
      <c r="E5962"/>
      <c r="F5962"/>
      <c r="G5962"/>
      <c r="H5962"/>
      <c r="I5962"/>
      <c r="J5962"/>
      <c r="K5962"/>
      <c r="L5962"/>
      <c r="M5962"/>
      <c r="N5962"/>
      <c r="O5962"/>
      <c r="P5962"/>
      <c r="Q5962"/>
      <c r="R5962"/>
    </row>
    <row r="5963" spans="1:18" s="16" customFormat="1" x14ac:dyDescent="0.25">
      <c r="A5963"/>
      <c r="B5963" s="18"/>
      <c r="D5963"/>
      <c r="E5963"/>
      <c r="F5963"/>
      <c r="G5963"/>
      <c r="H5963"/>
      <c r="I5963"/>
      <c r="J5963"/>
      <c r="K5963"/>
      <c r="L5963"/>
      <c r="M5963"/>
      <c r="N5963"/>
      <c r="O5963"/>
      <c r="P5963"/>
      <c r="Q5963"/>
      <c r="R5963"/>
    </row>
    <row r="5964" spans="1:18" s="16" customFormat="1" x14ac:dyDescent="0.25">
      <c r="A5964"/>
      <c r="B5964" s="18"/>
      <c r="D5964"/>
      <c r="E5964"/>
      <c r="F5964"/>
      <c r="G5964"/>
      <c r="H5964"/>
      <c r="I5964"/>
      <c r="J5964"/>
      <c r="K5964"/>
      <c r="L5964"/>
      <c r="M5964"/>
      <c r="N5964"/>
      <c r="O5964"/>
      <c r="P5964"/>
      <c r="Q5964"/>
      <c r="R5964"/>
    </row>
    <row r="5965" spans="1:18" s="16" customFormat="1" x14ac:dyDescent="0.25">
      <c r="A5965"/>
      <c r="B5965" s="18"/>
      <c r="D5965"/>
      <c r="E5965"/>
      <c r="F5965"/>
      <c r="G5965"/>
      <c r="H5965"/>
      <c r="I5965"/>
      <c r="J5965"/>
      <c r="K5965"/>
      <c r="L5965"/>
      <c r="M5965"/>
      <c r="N5965"/>
      <c r="O5965"/>
      <c r="P5965"/>
      <c r="Q5965"/>
      <c r="R5965"/>
    </row>
    <row r="5966" spans="1:18" s="16" customFormat="1" x14ac:dyDescent="0.25">
      <c r="A5966"/>
      <c r="B5966" s="18"/>
      <c r="D5966"/>
      <c r="E5966"/>
      <c r="F5966"/>
      <c r="G5966"/>
      <c r="H5966"/>
      <c r="I5966"/>
      <c r="J5966"/>
      <c r="K5966"/>
      <c r="L5966"/>
      <c r="M5966"/>
      <c r="N5966"/>
      <c r="O5966"/>
      <c r="P5966"/>
      <c r="Q5966"/>
      <c r="R5966"/>
    </row>
    <row r="5967" spans="1:18" s="16" customFormat="1" x14ac:dyDescent="0.25">
      <c r="A5967"/>
      <c r="B5967" s="18"/>
      <c r="D5967"/>
      <c r="E5967"/>
      <c r="F5967"/>
      <c r="G5967"/>
      <c r="H5967"/>
      <c r="I5967"/>
      <c r="J5967"/>
      <c r="K5967"/>
      <c r="L5967"/>
      <c r="M5967"/>
      <c r="N5967"/>
      <c r="O5967"/>
      <c r="P5967"/>
      <c r="Q5967"/>
      <c r="R5967"/>
    </row>
    <row r="5968" spans="1:18" s="16" customFormat="1" x14ac:dyDescent="0.25">
      <c r="A5968"/>
      <c r="B5968" s="18"/>
      <c r="D5968"/>
      <c r="E5968"/>
      <c r="F5968"/>
      <c r="G5968"/>
      <c r="H5968"/>
      <c r="I5968"/>
      <c r="J5968"/>
      <c r="K5968"/>
      <c r="L5968"/>
      <c r="M5968"/>
      <c r="N5968"/>
      <c r="O5968"/>
      <c r="P5968"/>
      <c r="Q5968"/>
      <c r="R5968"/>
    </row>
    <row r="5969" spans="1:18" s="16" customFormat="1" x14ac:dyDescent="0.25">
      <c r="A5969"/>
      <c r="B5969" s="18"/>
      <c r="D5969"/>
      <c r="E5969"/>
      <c r="F5969"/>
      <c r="G5969"/>
      <c r="H5969"/>
      <c r="I5969"/>
      <c r="J5969"/>
      <c r="K5969"/>
      <c r="L5969"/>
      <c r="M5969"/>
      <c r="N5969"/>
      <c r="O5969"/>
      <c r="P5969"/>
      <c r="Q5969"/>
      <c r="R5969"/>
    </row>
    <row r="5970" spans="1:18" s="16" customFormat="1" x14ac:dyDescent="0.25">
      <c r="A5970"/>
      <c r="B5970" s="18"/>
      <c r="D5970"/>
      <c r="E5970"/>
      <c r="F5970"/>
      <c r="G5970"/>
      <c r="H5970"/>
      <c r="I5970"/>
      <c r="J5970"/>
      <c r="K5970"/>
      <c r="L5970"/>
      <c r="M5970"/>
      <c r="N5970"/>
      <c r="O5970"/>
      <c r="P5970"/>
      <c r="Q5970"/>
      <c r="R5970"/>
    </row>
    <row r="5971" spans="1:18" s="16" customFormat="1" x14ac:dyDescent="0.25">
      <c r="A5971"/>
      <c r="B5971" s="18"/>
      <c r="D5971"/>
      <c r="E5971"/>
      <c r="F5971"/>
      <c r="G5971"/>
      <c r="H5971"/>
      <c r="I5971"/>
      <c r="J5971"/>
      <c r="K5971"/>
      <c r="L5971"/>
      <c r="M5971"/>
      <c r="N5971"/>
      <c r="O5971"/>
      <c r="P5971"/>
      <c r="Q5971"/>
      <c r="R5971"/>
    </row>
    <row r="5972" spans="1:18" s="16" customFormat="1" x14ac:dyDescent="0.25">
      <c r="A5972"/>
      <c r="B5972" s="18"/>
      <c r="D5972"/>
      <c r="E5972"/>
      <c r="F5972"/>
      <c r="G5972"/>
      <c r="H5972"/>
      <c r="I5972"/>
      <c r="J5972"/>
      <c r="K5972"/>
      <c r="L5972"/>
      <c r="M5972"/>
      <c r="N5972"/>
      <c r="O5972"/>
      <c r="P5972"/>
      <c r="Q5972"/>
      <c r="R5972"/>
    </row>
    <row r="5973" spans="1:18" s="16" customFormat="1" x14ac:dyDescent="0.25">
      <c r="A5973"/>
      <c r="B5973" s="18"/>
      <c r="D5973"/>
      <c r="E5973"/>
      <c r="F5973"/>
      <c r="G5973"/>
      <c r="H5973"/>
      <c r="I5973"/>
      <c r="J5973"/>
      <c r="K5973"/>
      <c r="L5973"/>
      <c r="M5973"/>
      <c r="N5973"/>
      <c r="O5973"/>
      <c r="P5973"/>
      <c r="Q5973"/>
      <c r="R5973"/>
    </row>
    <row r="5974" spans="1:18" s="16" customFormat="1" x14ac:dyDescent="0.25">
      <c r="A5974"/>
      <c r="B5974" s="18"/>
      <c r="D5974"/>
      <c r="E5974"/>
      <c r="F5974"/>
      <c r="G5974"/>
      <c r="H5974"/>
      <c r="I5974"/>
      <c r="J5974"/>
      <c r="K5974"/>
      <c r="L5974"/>
      <c r="M5974"/>
      <c r="N5974"/>
      <c r="O5974"/>
      <c r="P5974"/>
      <c r="Q5974"/>
      <c r="R5974"/>
    </row>
    <row r="5975" spans="1:18" s="16" customFormat="1" x14ac:dyDescent="0.25">
      <c r="A5975"/>
      <c r="B5975" s="18"/>
      <c r="D5975"/>
      <c r="E5975"/>
      <c r="F5975"/>
      <c r="G5975"/>
      <c r="H5975"/>
      <c r="I5975"/>
      <c r="J5975"/>
      <c r="K5975"/>
      <c r="L5975"/>
      <c r="M5975"/>
      <c r="N5975"/>
      <c r="O5975"/>
      <c r="P5975"/>
      <c r="Q5975"/>
      <c r="R5975"/>
    </row>
    <row r="5976" spans="1:18" s="16" customFormat="1" x14ac:dyDescent="0.25">
      <c r="A5976"/>
      <c r="B5976" s="18"/>
      <c r="D5976"/>
      <c r="E5976"/>
      <c r="F5976"/>
      <c r="G5976"/>
      <c r="H5976"/>
      <c r="I5976"/>
      <c r="J5976"/>
      <c r="K5976"/>
      <c r="L5976"/>
      <c r="M5976"/>
      <c r="N5976"/>
      <c r="O5976"/>
      <c r="P5976"/>
      <c r="Q5976"/>
      <c r="R5976"/>
    </row>
    <row r="5977" spans="1:18" s="16" customFormat="1" x14ac:dyDescent="0.25">
      <c r="A5977"/>
      <c r="B5977" s="18"/>
      <c r="D5977"/>
      <c r="E5977"/>
      <c r="F5977"/>
      <c r="G5977"/>
      <c r="H5977"/>
      <c r="I5977"/>
      <c r="J5977"/>
      <c r="K5977"/>
      <c r="L5977"/>
      <c r="M5977"/>
      <c r="N5977"/>
      <c r="O5977"/>
      <c r="P5977"/>
      <c r="Q5977"/>
      <c r="R5977"/>
    </row>
    <row r="5978" spans="1:18" s="16" customFormat="1" x14ac:dyDescent="0.25">
      <c r="A5978"/>
      <c r="B5978" s="18"/>
      <c r="D5978"/>
      <c r="E5978"/>
      <c r="F5978"/>
      <c r="G5978"/>
      <c r="H5978"/>
      <c r="I5978"/>
      <c r="J5978"/>
      <c r="K5978"/>
      <c r="L5978"/>
      <c r="M5978"/>
      <c r="N5978"/>
      <c r="O5978"/>
      <c r="P5978"/>
      <c r="Q5978"/>
      <c r="R5978"/>
    </row>
    <row r="5979" spans="1:18" s="16" customFormat="1" x14ac:dyDescent="0.25">
      <c r="A5979"/>
      <c r="B5979" s="18"/>
      <c r="D5979"/>
      <c r="E5979"/>
      <c r="F5979"/>
      <c r="G5979"/>
      <c r="H5979"/>
      <c r="I5979"/>
      <c r="J5979"/>
      <c r="K5979"/>
      <c r="L5979"/>
      <c r="M5979"/>
      <c r="N5979"/>
      <c r="O5979"/>
      <c r="P5979"/>
      <c r="Q5979"/>
      <c r="R5979"/>
    </row>
    <row r="5980" spans="1:18" s="16" customFormat="1" x14ac:dyDescent="0.25">
      <c r="A5980"/>
      <c r="B5980" s="18"/>
      <c r="D5980"/>
      <c r="E5980"/>
      <c r="F5980"/>
      <c r="G5980"/>
      <c r="H5980"/>
      <c r="I5980"/>
      <c r="J5980"/>
      <c r="K5980"/>
      <c r="L5980"/>
      <c r="M5980"/>
      <c r="N5980"/>
      <c r="O5980"/>
      <c r="P5980"/>
      <c r="Q5980"/>
      <c r="R5980"/>
    </row>
    <row r="5981" spans="1:18" s="16" customFormat="1" x14ac:dyDescent="0.25">
      <c r="A5981"/>
      <c r="B5981" s="18"/>
      <c r="D5981"/>
      <c r="E5981"/>
      <c r="F5981"/>
      <c r="G5981"/>
      <c r="H5981"/>
      <c r="I5981"/>
      <c r="J5981"/>
      <c r="K5981"/>
      <c r="L5981"/>
      <c r="M5981"/>
      <c r="N5981"/>
      <c r="O5981"/>
      <c r="P5981"/>
      <c r="Q5981"/>
      <c r="R5981"/>
    </row>
    <row r="5982" spans="1:18" s="16" customFormat="1" x14ac:dyDescent="0.25">
      <c r="A5982"/>
      <c r="B5982" s="18"/>
      <c r="D5982"/>
      <c r="E5982"/>
      <c r="F5982"/>
      <c r="G5982"/>
      <c r="H5982"/>
      <c r="I5982"/>
      <c r="J5982"/>
      <c r="K5982"/>
      <c r="L5982"/>
      <c r="M5982"/>
      <c r="N5982"/>
      <c r="O5982"/>
      <c r="P5982"/>
      <c r="Q5982"/>
      <c r="R5982"/>
    </row>
    <row r="5983" spans="1:18" s="16" customFormat="1" x14ac:dyDescent="0.25">
      <c r="A5983"/>
      <c r="B5983" s="18"/>
      <c r="D5983"/>
      <c r="E5983"/>
      <c r="F5983"/>
      <c r="G5983"/>
      <c r="H5983"/>
      <c r="I5983"/>
      <c r="J5983"/>
      <c r="K5983"/>
      <c r="L5983"/>
      <c r="M5983"/>
      <c r="N5983"/>
      <c r="O5983"/>
      <c r="P5983"/>
      <c r="Q5983"/>
      <c r="R5983"/>
    </row>
    <row r="5984" spans="1:18" s="16" customFormat="1" x14ac:dyDescent="0.25">
      <c r="A5984"/>
      <c r="B5984" s="18"/>
      <c r="D5984"/>
      <c r="E5984"/>
      <c r="F5984"/>
      <c r="G5984"/>
      <c r="H5984"/>
      <c r="I5984"/>
      <c r="J5984"/>
      <c r="K5984"/>
      <c r="L5984"/>
      <c r="M5984"/>
      <c r="N5984"/>
      <c r="O5984"/>
      <c r="P5984"/>
      <c r="Q5984"/>
      <c r="R5984"/>
    </row>
    <row r="5985" spans="1:18" s="16" customFormat="1" x14ac:dyDescent="0.25">
      <c r="A5985"/>
      <c r="B5985" s="18"/>
      <c r="D5985"/>
      <c r="E5985"/>
      <c r="F5985"/>
      <c r="G5985"/>
      <c r="H5985"/>
      <c r="I5985"/>
      <c r="J5985"/>
      <c r="K5985"/>
      <c r="L5985"/>
      <c r="M5985"/>
      <c r="N5985"/>
      <c r="O5985"/>
      <c r="P5985"/>
      <c r="Q5985"/>
      <c r="R5985"/>
    </row>
    <row r="5986" spans="1:18" s="16" customFormat="1" x14ac:dyDescent="0.25">
      <c r="A5986"/>
      <c r="B5986" s="18"/>
      <c r="D5986"/>
      <c r="E5986"/>
      <c r="F5986"/>
      <c r="G5986"/>
      <c r="H5986"/>
      <c r="I5986"/>
      <c r="J5986"/>
      <c r="K5986"/>
      <c r="L5986"/>
      <c r="M5986"/>
      <c r="N5986"/>
      <c r="O5986"/>
      <c r="P5986"/>
      <c r="Q5986"/>
      <c r="R5986"/>
    </row>
    <row r="5987" spans="1:18" s="16" customFormat="1" x14ac:dyDescent="0.25">
      <c r="A5987"/>
      <c r="B5987" s="18"/>
      <c r="D5987"/>
      <c r="E5987"/>
      <c r="F5987"/>
      <c r="G5987"/>
      <c r="H5987"/>
      <c r="I5987"/>
      <c r="J5987"/>
      <c r="K5987"/>
      <c r="L5987"/>
      <c r="M5987"/>
      <c r="N5987"/>
      <c r="O5987"/>
      <c r="P5987"/>
      <c r="Q5987"/>
      <c r="R5987"/>
    </row>
    <row r="5988" spans="1:18" s="16" customFormat="1" x14ac:dyDescent="0.25">
      <c r="A5988"/>
      <c r="B5988" s="18"/>
      <c r="D5988"/>
      <c r="E5988"/>
      <c r="F5988"/>
      <c r="G5988"/>
      <c r="H5988"/>
      <c r="I5988"/>
      <c r="J5988"/>
      <c r="K5988"/>
      <c r="L5988"/>
      <c r="M5988"/>
      <c r="N5988"/>
      <c r="O5988"/>
      <c r="P5988"/>
      <c r="Q5988"/>
      <c r="R5988"/>
    </row>
    <row r="5989" spans="1:18" s="16" customFormat="1" x14ac:dyDescent="0.25">
      <c r="A5989"/>
      <c r="B5989" s="18"/>
      <c r="D5989"/>
      <c r="E5989"/>
      <c r="F5989"/>
      <c r="G5989"/>
      <c r="H5989"/>
      <c r="I5989"/>
      <c r="J5989"/>
      <c r="K5989"/>
      <c r="L5989"/>
      <c r="M5989"/>
      <c r="N5989"/>
      <c r="O5989"/>
      <c r="P5989"/>
      <c r="Q5989"/>
      <c r="R5989"/>
    </row>
    <row r="5990" spans="1:18" s="16" customFormat="1" x14ac:dyDescent="0.25">
      <c r="A5990"/>
      <c r="B5990" s="18"/>
      <c r="D5990"/>
      <c r="E5990"/>
      <c r="F5990"/>
      <c r="G5990"/>
      <c r="H5990"/>
      <c r="I5990"/>
      <c r="J5990"/>
      <c r="K5990"/>
      <c r="L5990"/>
      <c r="M5990"/>
      <c r="N5990"/>
      <c r="O5990"/>
      <c r="P5990"/>
      <c r="Q5990"/>
      <c r="R5990"/>
    </row>
    <row r="5991" spans="1:18" s="16" customFormat="1" x14ac:dyDescent="0.25">
      <c r="A5991"/>
      <c r="B5991" s="18"/>
      <c r="D5991"/>
      <c r="E5991"/>
      <c r="F5991"/>
      <c r="G5991"/>
      <c r="H5991"/>
      <c r="I5991"/>
      <c r="J5991"/>
      <c r="K5991"/>
      <c r="L5991"/>
      <c r="M5991"/>
      <c r="N5991"/>
      <c r="O5991"/>
      <c r="P5991"/>
      <c r="Q5991"/>
      <c r="R5991"/>
    </row>
    <row r="5992" spans="1:18" s="16" customFormat="1" x14ac:dyDescent="0.25">
      <c r="A5992"/>
      <c r="B5992" s="18"/>
      <c r="D5992"/>
      <c r="E5992"/>
      <c r="F5992"/>
      <c r="G5992"/>
      <c r="H5992"/>
      <c r="I5992"/>
      <c r="J5992"/>
      <c r="K5992"/>
      <c r="L5992"/>
      <c r="M5992"/>
      <c r="N5992"/>
      <c r="O5992"/>
      <c r="P5992"/>
      <c r="Q5992"/>
      <c r="R5992"/>
    </row>
    <row r="5993" spans="1:18" s="16" customFormat="1" x14ac:dyDescent="0.25">
      <c r="A5993"/>
      <c r="B5993" s="18"/>
      <c r="D5993"/>
      <c r="E5993"/>
      <c r="F5993"/>
      <c r="G5993"/>
      <c r="H5993"/>
      <c r="I5993"/>
      <c r="J5993"/>
      <c r="K5993"/>
      <c r="L5993"/>
      <c r="M5993"/>
      <c r="N5993"/>
      <c r="O5993"/>
      <c r="P5993"/>
      <c r="Q5993"/>
      <c r="R5993"/>
    </row>
    <row r="5994" spans="1:18" s="16" customFormat="1" x14ac:dyDescent="0.25">
      <c r="A5994"/>
      <c r="B5994" s="18"/>
      <c r="D5994"/>
      <c r="E5994"/>
      <c r="F5994"/>
      <c r="G5994"/>
      <c r="H5994"/>
      <c r="I5994"/>
      <c r="J5994"/>
      <c r="K5994"/>
      <c r="L5994"/>
      <c r="M5994"/>
      <c r="N5994"/>
      <c r="O5994"/>
      <c r="P5994"/>
      <c r="Q5994"/>
      <c r="R5994"/>
    </row>
    <row r="5995" spans="1:18" s="16" customFormat="1" x14ac:dyDescent="0.25">
      <c r="A5995"/>
      <c r="B5995" s="18"/>
      <c r="D5995"/>
      <c r="E5995"/>
      <c r="F5995"/>
      <c r="G5995"/>
      <c r="H5995"/>
      <c r="I5995"/>
      <c r="J5995"/>
      <c r="K5995"/>
      <c r="L5995"/>
      <c r="M5995"/>
      <c r="N5995"/>
      <c r="O5995"/>
      <c r="P5995"/>
      <c r="Q5995"/>
      <c r="R5995"/>
    </row>
    <row r="5996" spans="1:18" s="16" customFormat="1" x14ac:dyDescent="0.25">
      <c r="A5996"/>
      <c r="B5996" s="18"/>
      <c r="D5996"/>
      <c r="E5996"/>
      <c r="F5996"/>
      <c r="G5996"/>
      <c r="H5996"/>
      <c r="I5996"/>
      <c r="J5996"/>
      <c r="K5996"/>
      <c r="L5996"/>
      <c r="M5996"/>
      <c r="N5996"/>
      <c r="O5996"/>
      <c r="P5996"/>
      <c r="Q5996"/>
      <c r="R5996"/>
    </row>
    <row r="5997" spans="1:18" s="16" customFormat="1" x14ac:dyDescent="0.25">
      <c r="A5997"/>
      <c r="B5997" s="18"/>
      <c r="D5997"/>
      <c r="E5997"/>
      <c r="F5997"/>
      <c r="G5997"/>
      <c r="H5997"/>
      <c r="I5997"/>
      <c r="J5997"/>
      <c r="K5997"/>
      <c r="L5997"/>
      <c r="M5997"/>
      <c r="N5997"/>
      <c r="O5997"/>
      <c r="P5997"/>
      <c r="Q5997"/>
      <c r="R5997"/>
    </row>
    <row r="5998" spans="1:18" s="16" customFormat="1" x14ac:dyDescent="0.25">
      <c r="A5998"/>
      <c r="B5998" s="18"/>
      <c r="D5998"/>
      <c r="E5998"/>
      <c r="F5998"/>
      <c r="G5998"/>
      <c r="H5998"/>
      <c r="I5998"/>
      <c r="J5998"/>
      <c r="K5998"/>
      <c r="L5998"/>
      <c r="M5998"/>
      <c r="N5998"/>
      <c r="O5998"/>
      <c r="P5998"/>
      <c r="Q5998"/>
      <c r="R5998"/>
    </row>
    <row r="5999" spans="1:18" s="16" customFormat="1" x14ac:dyDescent="0.25">
      <c r="A5999"/>
      <c r="B5999" s="18"/>
      <c r="D5999"/>
      <c r="E5999"/>
      <c r="F5999"/>
      <c r="G5999"/>
      <c r="H5999"/>
      <c r="I5999"/>
      <c r="J5999"/>
      <c r="K5999"/>
      <c r="L5999"/>
      <c r="M5999"/>
      <c r="N5999"/>
      <c r="O5999"/>
      <c r="P5999"/>
      <c r="Q5999"/>
      <c r="R5999"/>
    </row>
    <row r="6000" spans="1:18" s="16" customFormat="1" x14ac:dyDescent="0.25">
      <c r="A6000"/>
      <c r="B6000" s="18"/>
      <c r="D6000"/>
      <c r="E6000"/>
      <c r="F6000"/>
      <c r="G6000"/>
      <c r="H6000"/>
      <c r="I6000"/>
      <c r="J6000"/>
      <c r="K6000"/>
      <c r="L6000"/>
      <c r="M6000"/>
      <c r="N6000"/>
      <c r="O6000"/>
      <c r="P6000"/>
      <c r="Q6000"/>
      <c r="R6000"/>
    </row>
    <row r="6001" spans="1:18" s="16" customFormat="1" x14ac:dyDescent="0.25">
      <c r="A6001"/>
      <c r="B6001" s="18"/>
      <c r="D6001"/>
      <c r="E6001"/>
      <c r="F6001"/>
      <c r="G6001"/>
      <c r="H6001"/>
      <c r="I6001"/>
      <c r="J6001"/>
      <c r="K6001"/>
      <c r="L6001"/>
      <c r="M6001"/>
      <c r="N6001"/>
      <c r="O6001"/>
      <c r="P6001"/>
      <c r="Q6001"/>
      <c r="R6001"/>
    </row>
    <row r="6002" spans="1:18" s="16" customFormat="1" x14ac:dyDescent="0.25">
      <c r="A6002"/>
      <c r="B6002" s="18"/>
      <c r="D6002"/>
      <c r="E6002"/>
      <c r="F6002"/>
      <c r="G6002"/>
      <c r="H6002"/>
      <c r="I6002"/>
      <c r="J6002"/>
      <c r="K6002"/>
      <c r="L6002"/>
      <c r="M6002"/>
      <c r="N6002"/>
      <c r="O6002"/>
      <c r="P6002"/>
      <c r="Q6002"/>
      <c r="R6002"/>
    </row>
    <row r="6003" spans="1:18" s="16" customFormat="1" x14ac:dyDescent="0.25">
      <c r="A6003"/>
      <c r="B6003" s="18"/>
      <c r="D6003"/>
      <c r="E6003"/>
      <c r="F6003"/>
      <c r="G6003"/>
      <c r="H6003"/>
      <c r="I6003"/>
      <c r="J6003"/>
      <c r="K6003"/>
      <c r="L6003"/>
      <c r="M6003"/>
      <c r="N6003"/>
      <c r="O6003"/>
      <c r="P6003"/>
      <c r="Q6003"/>
      <c r="R6003"/>
    </row>
    <row r="6004" spans="1:18" s="16" customFormat="1" x14ac:dyDescent="0.25">
      <c r="A6004"/>
      <c r="B6004" s="18"/>
      <c r="D6004"/>
      <c r="E6004"/>
      <c r="F6004"/>
      <c r="G6004"/>
      <c r="H6004"/>
      <c r="I6004"/>
      <c r="J6004"/>
      <c r="K6004"/>
      <c r="L6004"/>
      <c r="M6004"/>
      <c r="N6004"/>
      <c r="O6004"/>
      <c r="P6004"/>
      <c r="Q6004"/>
      <c r="R6004"/>
    </row>
    <row r="6005" spans="1:18" s="16" customFormat="1" x14ac:dyDescent="0.25">
      <c r="A6005"/>
      <c r="B6005" s="18"/>
      <c r="D6005"/>
      <c r="E6005"/>
      <c r="F6005"/>
      <c r="G6005"/>
      <c r="H6005"/>
      <c r="I6005"/>
      <c r="J6005"/>
      <c r="K6005"/>
      <c r="L6005"/>
      <c r="M6005"/>
      <c r="N6005"/>
      <c r="O6005"/>
      <c r="P6005"/>
      <c r="Q6005"/>
      <c r="R6005"/>
    </row>
    <row r="6006" spans="1:18" s="16" customFormat="1" x14ac:dyDescent="0.25">
      <c r="A6006"/>
      <c r="B6006" s="18"/>
      <c r="D6006"/>
      <c r="E6006"/>
      <c r="F6006"/>
      <c r="G6006"/>
      <c r="H6006"/>
      <c r="I6006"/>
      <c r="J6006"/>
      <c r="K6006"/>
      <c r="L6006"/>
      <c r="M6006"/>
      <c r="N6006"/>
      <c r="O6006"/>
      <c r="P6006"/>
      <c r="Q6006"/>
      <c r="R6006"/>
    </row>
    <row r="6007" spans="1:18" s="16" customFormat="1" x14ac:dyDescent="0.25">
      <c r="A6007"/>
      <c r="B6007" s="18"/>
      <c r="D6007"/>
      <c r="E6007"/>
      <c r="F6007"/>
      <c r="G6007"/>
      <c r="H6007"/>
      <c r="I6007"/>
      <c r="J6007"/>
      <c r="K6007"/>
      <c r="L6007"/>
      <c r="M6007"/>
      <c r="N6007"/>
      <c r="O6007"/>
      <c r="P6007"/>
      <c r="Q6007"/>
      <c r="R6007"/>
    </row>
    <row r="6008" spans="1:18" s="16" customFormat="1" x14ac:dyDescent="0.25">
      <c r="A6008"/>
      <c r="B6008" s="18"/>
      <c r="D6008"/>
      <c r="E6008"/>
      <c r="F6008"/>
      <c r="G6008"/>
      <c r="H6008"/>
      <c r="I6008"/>
      <c r="J6008"/>
      <c r="K6008"/>
      <c r="L6008"/>
      <c r="M6008"/>
      <c r="N6008"/>
      <c r="O6008"/>
      <c r="P6008"/>
      <c r="Q6008"/>
      <c r="R6008"/>
    </row>
    <row r="6009" spans="1:18" s="16" customFormat="1" x14ac:dyDescent="0.25">
      <c r="A6009"/>
      <c r="B6009" s="18"/>
      <c r="D6009"/>
      <c r="E6009"/>
      <c r="F6009"/>
      <c r="G6009"/>
      <c r="H6009"/>
      <c r="I6009"/>
      <c r="J6009"/>
      <c r="K6009"/>
      <c r="L6009"/>
      <c r="M6009"/>
      <c r="N6009"/>
      <c r="O6009"/>
      <c r="P6009"/>
      <c r="Q6009"/>
      <c r="R6009"/>
    </row>
    <row r="6010" spans="1:18" s="16" customFormat="1" x14ac:dyDescent="0.25">
      <c r="A6010"/>
      <c r="B6010" s="18"/>
      <c r="D6010"/>
      <c r="E6010"/>
      <c r="F6010"/>
      <c r="G6010"/>
      <c r="H6010"/>
      <c r="I6010"/>
      <c r="J6010"/>
      <c r="K6010"/>
      <c r="L6010"/>
      <c r="M6010"/>
      <c r="N6010"/>
      <c r="O6010"/>
      <c r="P6010"/>
      <c r="Q6010"/>
      <c r="R6010"/>
    </row>
    <row r="6011" spans="1:18" s="16" customFormat="1" x14ac:dyDescent="0.25">
      <c r="A6011"/>
      <c r="B6011" s="18"/>
      <c r="D6011"/>
      <c r="E6011"/>
      <c r="F6011"/>
      <c r="G6011"/>
      <c r="H6011"/>
      <c r="I6011"/>
      <c r="J6011"/>
      <c r="K6011"/>
      <c r="L6011"/>
      <c r="M6011"/>
      <c r="N6011"/>
      <c r="O6011"/>
      <c r="P6011"/>
      <c r="Q6011"/>
      <c r="R6011"/>
    </row>
    <row r="6012" spans="1:18" s="16" customFormat="1" x14ac:dyDescent="0.25">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835488-3BFE-4597-BDCD-504C4F28E60E}">
  <sheetPr codeName="Sheet7"/>
  <dimension ref="A1:R6012"/>
  <sheetViews>
    <sheetView zoomScale="70" zoomScaleNormal="70" workbookViewId="0"/>
  </sheetViews>
  <sheetFormatPr defaultRowHeight="15" x14ac:dyDescent="0.25"/>
  <cols>
    <col min="1" max="1" width="12.85546875" bestFit="1" customWidth="1"/>
    <col min="2" max="2" width="10" bestFit="1" customWidth="1"/>
    <col min="3" max="3" width="8.140625" style="16" bestFit="1" customWidth="1"/>
    <col min="11" max="11" width="11.42578125" bestFit="1" customWidth="1"/>
    <col min="18" max="18" width="38.85546875" bestFit="1" customWidth="1"/>
  </cols>
  <sheetData>
    <row r="1" spans="1:18" x14ac:dyDescent="0.25">
      <c r="A1" t="s">
        <v>58</v>
      </c>
    </row>
    <row r="2" spans="1:18" x14ac:dyDescent="0.25">
      <c r="A2" t="s">
        <v>46</v>
      </c>
      <c r="B2" t="s">
        <v>57</v>
      </c>
      <c r="C2" s="16" t="s">
        <v>56</v>
      </c>
    </row>
    <row r="3" spans="1:18" x14ac:dyDescent="0.25">
      <c r="A3" s="19">
        <v>45979</v>
      </c>
      <c r="B3" s="20">
        <v>0.43737268518518518</v>
      </c>
      <c r="C3" s="21">
        <v>50.103000000000002</v>
      </c>
      <c r="D3" s="17"/>
      <c r="I3">
        <v>193</v>
      </c>
      <c r="J3" t="s">
        <v>19</v>
      </c>
      <c r="K3" s="28">
        <v>847.99</v>
      </c>
      <c r="R3" t="s">
        <v>55</v>
      </c>
    </row>
    <row r="4" spans="1:18" x14ac:dyDescent="0.25">
      <c r="A4" s="19">
        <v>45979</v>
      </c>
      <c r="B4" s="20">
        <v>0.43738425925925928</v>
      </c>
      <c r="C4" s="21">
        <v>50.106000000000002</v>
      </c>
      <c r="I4">
        <v>222</v>
      </c>
      <c r="J4" t="s">
        <v>18</v>
      </c>
      <c r="K4" s="28">
        <v>676.21100000000001</v>
      </c>
    </row>
    <row r="5" spans="1:18" x14ac:dyDescent="0.25">
      <c r="A5" s="19">
        <v>45979</v>
      </c>
      <c r="B5" s="20">
        <v>0.43739583333333332</v>
      </c>
      <c r="C5" s="21">
        <v>50.104999999999997</v>
      </c>
      <c r="I5">
        <v>268</v>
      </c>
      <c r="J5" t="s">
        <v>17</v>
      </c>
      <c r="K5" s="28">
        <v>428.15600000000001</v>
      </c>
    </row>
    <row r="6" spans="1:18" x14ac:dyDescent="0.25">
      <c r="A6" s="19">
        <v>45979</v>
      </c>
      <c r="B6" s="20">
        <v>0.43740740740740741</v>
      </c>
      <c r="C6" s="21">
        <v>50.106999999999999</v>
      </c>
      <c r="D6" s="17"/>
      <c r="K6" s="28"/>
      <c r="N6" s="31" t="s">
        <v>16</v>
      </c>
      <c r="O6" s="31">
        <v>14</v>
      </c>
      <c r="P6" s="31" t="s">
        <v>54</v>
      </c>
    </row>
    <row r="7" spans="1:18" x14ac:dyDescent="0.25">
      <c r="A7" s="19">
        <v>45979</v>
      </c>
      <c r="B7" s="20">
        <v>0.43741898148148151</v>
      </c>
      <c r="C7" s="30">
        <v>50.107999999999997</v>
      </c>
      <c r="J7" t="s">
        <v>15</v>
      </c>
      <c r="K7" s="28">
        <v>-648.9</v>
      </c>
    </row>
    <row r="8" spans="1:18" x14ac:dyDescent="0.25">
      <c r="A8" s="19">
        <v>45979</v>
      </c>
      <c r="B8" s="20">
        <v>0.43743055555555554</v>
      </c>
      <c r="C8" s="21">
        <v>50.106000000000002</v>
      </c>
      <c r="J8" t="s">
        <v>15</v>
      </c>
      <c r="K8" s="28">
        <v>1398.96</v>
      </c>
    </row>
    <row r="9" spans="1:18" x14ac:dyDescent="0.25">
      <c r="A9" s="19">
        <v>45979</v>
      </c>
      <c r="B9" s="20">
        <v>0.43744212962962964</v>
      </c>
      <c r="C9" s="21">
        <v>50.103000000000002</v>
      </c>
      <c r="I9">
        <v>209</v>
      </c>
      <c r="J9" t="s">
        <v>14</v>
      </c>
      <c r="K9" s="28">
        <v>626.95000000000005</v>
      </c>
    </row>
    <row r="10" spans="1:18" x14ac:dyDescent="0.25">
      <c r="A10" s="19">
        <v>45979</v>
      </c>
      <c r="B10" s="20">
        <v>0.43745370370370368</v>
      </c>
      <c r="C10" s="21">
        <v>50.109000000000002</v>
      </c>
      <c r="D10" s="17"/>
      <c r="I10">
        <v>154</v>
      </c>
      <c r="J10" t="s">
        <v>13</v>
      </c>
      <c r="K10" s="28">
        <v>391.57</v>
      </c>
    </row>
    <row r="11" spans="1:18" x14ac:dyDescent="0.25">
      <c r="A11" s="19">
        <v>45979</v>
      </c>
      <c r="B11" s="20">
        <v>0.43746527777777777</v>
      </c>
      <c r="C11" s="21">
        <v>50.112000000000002</v>
      </c>
      <c r="D11" s="17"/>
      <c r="I11">
        <v>268</v>
      </c>
      <c r="J11" t="s">
        <v>12</v>
      </c>
      <c r="K11" s="28">
        <v>468.49502570000004</v>
      </c>
    </row>
    <row r="12" spans="1:18" x14ac:dyDescent="0.25">
      <c r="A12" s="19">
        <v>45979</v>
      </c>
      <c r="B12" s="20">
        <v>0.43747685185185187</v>
      </c>
      <c r="C12" s="29">
        <v>50.110999999999997</v>
      </c>
      <c r="D12" s="17"/>
      <c r="I12">
        <v>148</v>
      </c>
      <c r="J12" t="s">
        <v>10</v>
      </c>
      <c r="K12" s="28">
        <v>945.47299999999996</v>
      </c>
    </row>
    <row r="13" spans="1:18" x14ac:dyDescent="0.25">
      <c r="A13" s="19">
        <v>45979</v>
      </c>
      <c r="B13" s="20">
        <v>0.43748842592592591</v>
      </c>
      <c r="C13" s="29">
        <v>50.113</v>
      </c>
      <c r="D13" s="17"/>
      <c r="I13">
        <v>132</v>
      </c>
      <c r="J13" t="s">
        <v>10</v>
      </c>
      <c r="K13" s="28">
        <v>999.1</v>
      </c>
    </row>
    <row r="14" spans="1:18" x14ac:dyDescent="0.25">
      <c r="A14" s="19">
        <v>45979</v>
      </c>
      <c r="B14" s="20">
        <v>0.4375</v>
      </c>
      <c r="C14" s="29">
        <v>50.113999999999997</v>
      </c>
      <c r="D14" s="17"/>
      <c r="I14">
        <v>141</v>
      </c>
      <c r="J14" t="s">
        <v>11</v>
      </c>
      <c r="K14" s="28">
        <v>1000</v>
      </c>
    </row>
    <row r="15" spans="1:18" x14ac:dyDescent="0.25">
      <c r="A15" s="19">
        <v>45979</v>
      </c>
      <c r="B15" s="20">
        <v>0.43751157407407409</v>
      </c>
      <c r="C15" s="29">
        <v>50.11</v>
      </c>
      <c r="D15" s="17"/>
      <c r="I15">
        <v>135</v>
      </c>
      <c r="J15" t="s">
        <v>10</v>
      </c>
      <c r="K15" s="28">
        <v>996.74998000000005</v>
      </c>
    </row>
    <row r="16" spans="1:18" x14ac:dyDescent="0.25">
      <c r="A16" s="19">
        <v>45979</v>
      </c>
      <c r="B16" s="20">
        <v>0.43752314814814813</v>
      </c>
      <c r="C16" s="21">
        <v>50.106000000000002</v>
      </c>
      <c r="J16" t="s">
        <v>15</v>
      </c>
      <c r="K16" s="28">
        <v>-780.3</v>
      </c>
    </row>
    <row r="17" spans="1:11" x14ac:dyDescent="0.25">
      <c r="A17" s="19">
        <v>45979</v>
      </c>
      <c r="B17" s="20">
        <v>0.43753472222222223</v>
      </c>
      <c r="C17" s="21">
        <v>50.097999999999999</v>
      </c>
    </row>
    <row r="18" spans="1:11" x14ac:dyDescent="0.25">
      <c r="A18" s="19">
        <v>45979</v>
      </c>
      <c r="B18" s="20">
        <v>0.43754629629629632</v>
      </c>
      <c r="C18" s="21">
        <v>50.101999999999997</v>
      </c>
    </row>
    <row r="19" spans="1:11" x14ac:dyDescent="0.25">
      <c r="A19" s="19">
        <v>45979</v>
      </c>
      <c r="B19" s="20">
        <v>0.43755787037037036</v>
      </c>
      <c r="C19" s="21">
        <v>50.106999999999999</v>
      </c>
    </row>
    <row r="20" spans="1:11" x14ac:dyDescent="0.25">
      <c r="A20" s="19">
        <v>45979</v>
      </c>
      <c r="B20" s="20">
        <v>0.43756944444444446</v>
      </c>
      <c r="C20" s="21">
        <v>50.104999999999997</v>
      </c>
    </row>
    <row r="21" spans="1:11" x14ac:dyDescent="0.25">
      <c r="A21" s="19">
        <v>45979</v>
      </c>
      <c r="B21" s="20">
        <v>0.43758101851851849</v>
      </c>
      <c r="C21" s="21">
        <v>50.106999999999999</v>
      </c>
    </row>
    <row r="22" spans="1:11" x14ac:dyDescent="0.25">
      <c r="A22" s="19">
        <v>45979</v>
      </c>
      <c r="B22" s="20">
        <v>0.43759259259259259</v>
      </c>
      <c r="C22" s="21">
        <v>50.106000000000002</v>
      </c>
      <c r="I22">
        <v>130</v>
      </c>
      <c r="J22" t="s">
        <v>53</v>
      </c>
      <c r="K22" s="27">
        <v>271.90799432</v>
      </c>
    </row>
    <row r="23" spans="1:11" x14ac:dyDescent="0.25">
      <c r="A23" s="19">
        <v>45979</v>
      </c>
      <c r="B23" s="20">
        <v>0.43760416666666668</v>
      </c>
      <c r="C23" s="21">
        <v>50.106999999999999</v>
      </c>
      <c r="I23">
        <v>228</v>
      </c>
      <c r="J23" t="s">
        <v>52</v>
      </c>
      <c r="K23">
        <v>303.75</v>
      </c>
    </row>
    <row r="24" spans="1:11" x14ac:dyDescent="0.25">
      <c r="A24" s="19">
        <v>45979</v>
      </c>
      <c r="B24" s="20">
        <v>0.43761574074074072</v>
      </c>
      <c r="C24" s="21">
        <v>50.109000000000002</v>
      </c>
    </row>
    <row r="25" spans="1:11" x14ac:dyDescent="0.25">
      <c r="A25" s="19">
        <v>45979</v>
      </c>
      <c r="B25" s="20">
        <v>0.43762731481481482</v>
      </c>
      <c r="C25" s="21">
        <v>50.103999999999999</v>
      </c>
    </row>
    <row r="26" spans="1:11" x14ac:dyDescent="0.25">
      <c r="A26" s="19">
        <v>45979</v>
      </c>
      <c r="B26" s="20">
        <v>0.43763888888888891</v>
      </c>
      <c r="C26" s="21">
        <v>50.107999999999997</v>
      </c>
    </row>
    <row r="27" spans="1:11" x14ac:dyDescent="0.25">
      <c r="A27" s="19">
        <v>45979</v>
      </c>
      <c r="B27" s="20">
        <v>0.43765046296296295</v>
      </c>
      <c r="C27" s="21">
        <v>50.112000000000002</v>
      </c>
    </row>
    <row r="28" spans="1:11" x14ac:dyDescent="0.25">
      <c r="A28" s="19">
        <v>45979</v>
      </c>
      <c r="B28" s="20">
        <v>0.43766203703703704</v>
      </c>
      <c r="C28" s="21">
        <v>50.106999999999999</v>
      </c>
    </row>
    <row r="29" spans="1:11" x14ac:dyDescent="0.25">
      <c r="A29" s="19">
        <v>45979</v>
      </c>
      <c r="B29" s="20">
        <v>0.43767361111111114</v>
      </c>
      <c r="C29" s="21">
        <v>50.104999999999997</v>
      </c>
    </row>
    <row r="30" spans="1:11" x14ac:dyDescent="0.25">
      <c r="A30" s="19">
        <v>45979</v>
      </c>
      <c r="B30" s="20">
        <v>0.43768518518518518</v>
      </c>
      <c r="C30" s="21">
        <v>50.101999999999997</v>
      </c>
    </row>
    <row r="31" spans="1:11" x14ac:dyDescent="0.25">
      <c r="A31" s="19">
        <v>45979</v>
      </c>
      <c r="B31" s="20">
        <v>0.43769675925925927</v>
      </c>
      <c r="C31" s="21">
        <v>50.103000000000002</v>
      </c>
    </row>
    <row r="32" spans="1:11" x14ac:dyDescent="0.25">
      <c r="A32" s="19">
        <v>45979</v>
      </c>
      <c r="B32" s="20">
        <v>0.43770833333333331</v>
      </c>
      <c r="C32" s="21">
        <v>50.101999999999997</v>
      </c>
    </row>
    <row r="33" spans="1:16" s="23" customFormat="1" x14ac:dyDescent="0.25">
      <c r="A33" s="26">
        <v>45979</v>
      </c>
      <c r="B33" s="20">
        <v>0.4377199074074074</v>
      </c>
      <c r="C33" s="21">
        <v>50.1</v>
      </c>
      <c r="I33" s="23">
        <v>211</v>
      </c>
      <c r="J33" s="23" t="s">
        <v>13</v>
      </c>
      <c r="K33" s="23">
        <v>291.5</v>
      </c>
    </row>
    <row r="34" spans="1:16" x14ac:dyDescent="0.25">
      <c r="A34" s="19">
        <v>45979</v>
      </c>
      <c r="B34" s="20">
        <v>0.4377314814814815</v>
      </c>
      <c r="C34" s="21">
        <v>50.098999999999997</v>
      </c>
      <c r="I34">
        <v>199</v>
      </c>
      <c r="J34" t="s">
        <v>51</v>
      </c>
      <c r="K34">
        <v>413.125</v>
      </c>
    </row>
    <row r="35" spans="1:16" s="23" customFormat="1" x14ac:dyDescent="0.25">
      <c r="A35" s="26">
        <v>45979</v>
      </c>
      <c r="B35" s="25">
        <v>0.43774305555555554</v>
      </c>
      <c r="C35" s="24">
        <v>50.103000000000002</v>
      </c>
      <c r="I35" s="23">
        <v>173</v>
      </c>
      <c r="J35" s="23" t="s">
        <v>13</v>
      </c>
      <c r="K35" s="23">
        <v>397.375</v>
      </c>
    </row>
    <row r="36" spans="1:16" x14ac:dyDescent="0.25">
      <c r="A36" s="19">
        <v>45979</v>
      </c>
      <c r="B36" s="20">
        <v>0.43775462962962963</v>
      </c>
      <c r="C36" s="21">
        <v>50.106999999999999</v>
      </c>
      <c r="I36">
        <v>248</v>
      </c>
      <c r="J36" t="s">
        <v>50</v>
      </c>
      <c r="K36">
        <v>361.25</v>
      </c>
    </row>
    <row r="37" spans="1:16" s="23" customFormat="1" x14ac:dyDescent="0.25">
      <c r="A37" s="26">
        <v>45979</v>
      </c>
      <c r="B37" s="25">
        <v>0.43776620370370373</v>
      </c>
      <c r="C37" s="24">
        <v>50.103000000000002</v>
      </c>
      <c r="I37" s="23">
        <v>255</v>
      </c>
      <c r="J37" s="23" t="s">
        <v>49</v>
      </c>
      <c r="K37" s="23">
        <v>995.650024519</v>
      </c>
    </row>
    <row r="38" spans="1:16" x14ac:dyDescent="0.25">
      <c r="A38" s="19">
        <v>45979</v>
      </c>
      <c r="B38" s="20">
        <v>0.43777777777777777</v>
      </c>
      <c r="C38" s="22">
        <v>50.106000000000002</v>
      </c>
      <c r="D38" s="17"/>
      <c r="N38" t="s">
        <v>48</v>
      </c>
      <c r="O38">
        <v>21</v>
      </c>
      <c r="P38" t="s">
        <v>47</v>
      </c>
    </row>
    <row r="39" spans="1:16" x14ac:dyDescent="0.25">
      <c r="A39" s="19">
        <v>45979</v>
      </c>
      <c r="B39" s="20">
        <v>0.43778935185185186</v>
      </c>
      <c r="C39" s="21">
        <v>50.103999999999999</v>
      </c>
    </row>
    <row r="40" spans="1:16" x14ac:dyDescent="0.25">
      <c r="A40" s="19">
        <v>45979</v>
      </c>
      <c r="B40" s="20">
        <v>0.4378009259259259</v>
      </c>
      <c r="C40" s="21">
        <v>50.103999999999999</v>
      </c>
    </row>
    <row r="41" spans="1:16" x14ac:dyDescent="0.25">
      <c r="A41" s="19">
        <v>45979</v>
      </c>
      <c r="B41" s="20">
        <v>0.43781249999999999</v>
      </c>
      <c r="C41" s="21">
        <v>50.103000000000002</v>
      </c>
    </row>
    <row r="42" spans="1:16" x14ac:dyDescent="0.25">
      <c r="A42" s="19">
        <v>45979</v>
      </c>
      <c r="B42" s="20">
        <v>0.43782407407407409</v>
      </c>
      <c r="C42" s="21">
        <v>50.1</v>
      </c>
    </row>
    <row r="43" spans="1:16" x14ac:dyDescent="0.25">
      <c r="A43" s="19">
        <v>45979</v>
      </c>
      <c r="B43" s="20">
        <v>0.43783564814814813</v>
      </c>
      <c r="C43" s="21">
        <v>50.098999999999997</v>
      </c>
    </row>
    <row r="44" spans="1:16" x14ac:dyDescent="0.25">
      <c r="A44" s="19">
        <v>45979</v>
      </c>
      <c r="B44" s="20">
        <v>0.43784722222222222</v>
      </c>
      <c r="C44" s="21">
        <v>50.103999999999999</v>
      </c>
    </row>
    <row r="45" spans="1:16" x14ac:dyDescent="0.25">
      <c r="A45" s="19">
        <v>45979</v>
      </c>
      <c r="B45" s="20">
        <v>0.43785879629629632</v>
      </c>
      <c r="C45" s="21">
        <v>50.109000000000002</v>
      </c>
    </row>
    <row r="46" spans="1:16" x14ac:dyDescent="0.25">
      <c r="A46" s="19">
        <v>45979</v>
      </c>
      <c r="B46" s="20">
        <v>0.43787037037037035</v>
      </c>
      <c r="C46" s="21">
        <v>50.106000000000002</v>
      </c>
    </row>
    <row r="47" spans="1:16" x14ac:dyDescent="0.25">
      <c r="A47" s="19">
        <v>45979</v>
      </c>
      <c r="B47" s="20">
        <v>0.43788194444444445</v>
      </c>
      <c r="C47" s="21">
        <v>50.104999999999997</v>
      </c>
    </row>
    <row r="48" spans="1:16" x14ac:dyDescent="0.25">
      <c r="A48" s="19">
        <v>45979</v>
      </c>
      <c r="B48" s="20">
        <v>0.43789351851851854</v>
      </c>
      <c r="C48" s="21">
        <v>50.103999999999999</v>
      </c>
    </row>
    <row r="49" spans="1:3" x14ac:dyDescent="0.25">
      <c r="A49" s="19">
        <v>45979</v>
      </c>
      <c r="B49" s="20">
        <v>0.43790509259259258</v>
      </c>
      <c r="C49" s="21">
        <v>50.104999999999997</v>
      </c>
    </row>
    <row r="50" spans="1:3" x14ac:dyDescent="0.25">
      <c r="A50" s="19">
        <v>45979</v>
      </c>
      <c r="B50" s="20">
        <v>0.43791666666666668</v>
      </c>
      <c r="C50" s="21">
        <v>50.106999999999999</v>
      </c>
    </row>
    <row r="51" spans="1:3" x14ac:dyDescent="0.25">
      <c r="A51" s="19">
        <v>45979</v>
      </c>
      <c r="B51" s="20">
        <v>0.43792824074074072</v>
      </c>
      <c r="C51" s="21">
        <v>50.106999999999999</v>
      </c>
    </row>
    <row r="52" spans="1:3" x14ac:dyDescent="0.25">
      <c r="A52" s="19">
        <v>45979</v>
      </c>
      <c r="B52" s="20">
        <v>0.43793981481481481</v>
      </c>
      <c r="C52" s="21">
        <v>50.103000000000002</v>
      </c>
    </row>
    <row r="53" spans="1:3" x14ac:dyDescent="0.25">
      <c r="A53" s="19">
        <v>45979</v>
      </c>
      <c r="B53" s="20">
        <v>0.4379513888888889</v>
      </c>
      <c r="C53" s="21">
        <v>50.113</v>
      </c>
    </row>
    <row r="54" spans="1:3" x14ac:dyDescent="0.25">
      <c r="A54" s="19">
        <v>45979</v>
      </c>
      <c r="B54" s="20">
        <v>0.43796296296296294</v>
      </c>
      <c r="C54" s="21">
        <v>50.113999999999997</v>
      </c>
    </row>
    <row r="55" spans="1:3" x14ac:dyDescent="0.25">
      <c r="A55" s="19">
        <v>45979</v>
      </c>
      <c r="B55" s="20">
        <v>0.43797453703703704</v>
      </c>
      <c r="C55" s="21">
        <v>50.11</v>
      </c>
    </row>
    <row r="56" spans="1:3" x14ac:dyDescent="0.25">
      <c r="A56" s="19">
        <v>45979</v>
      </c>
      <c r="B56" s="20">
        <v>0.43798611111111113</v>
      </c>
      <c r="C56" s="21">
        <v>50.110999999999997</v>
      </c>
    </row>
    <row r="57" spans="1:3" x14ac:dyDescent="0.25">
      <c r="A57" s="19">
        <v>45979</v>
      </c>
      <c r="B57" s="20">
        <v>0.43799768518518517</v>
      </c>
      <c r="C57" s="21">
        <v>50.107999999999997</v>
      </c>
    </row>
    <row r="58" spans="1:3" x14ac:dyDescent="0.25">
      <c r="A58" s="19">
        <v>45979</v>
      </c>
      <c r="B58" s="20">
        <v>0.43800925925925926</v>
      </c>
      <c r="C58" s="21">
        <v>50.107999999999997</v>
      </c>
    </row>
    <row r="59" spans="1:3" x14ac:dyDescent="0.25">
      <c r="A59" s="19">
        <v>45979</v>
      </c>
      <c r="B59" s="20">
        <v>0.43802083333333336</v>
      </c>
      <c r="C59" s="21">
        <v>50.106999999999999</v>
      </c>
    </row>
    <row r="60" spans="1:3" x14ac:dyDescent="0.25">
      <c r="A60" s="19">
        <v>45979</v>
      </c>
      <c r="B60" s="20">
        <v>0.4380324074074074</v>
      </c>
      <c r="C60" s="21">
        <v>50.101999999999997</v>
      </c>
    </row>
    <row r="61" spans="1:3" x14ac:dyDescent="0.25">
      <c r="A61" s="19">
        <v>45979</v>
      </c>
      <c r="B61" s="20">
        <v>0.43804398148148149</v>
      </c>
      <c r="C61" s="21">
        <v>50.107999999999997</v>
      </c>
    </row>
    <row r="62" spans="1:3" x14ac:dyDescent="0.25">
      <c r="A62" s="19">
        <v>45979</v>
      </c>
      <c r="B62" s="20">
        <v>0.43805555555555553</v>
      </c>
      <c r="C62" s="21">
        <v>50.112000000000002</v>
      </c>
    </row>
    <row r="63" spans="1:3" x14ac:dyDescent="0.25">
      <c r="A63" s="19">
        <v>45979</v>
      </c>
      <c r="B63" s="20">
        <v>0.43806712962962963</v>
      </c>
      <c r="C63" s="21">
        <v>50.110999999999997</v>
      </c>
    </row>
    <row r="64" spans="1:3" x14ac:dyDescent="0.25">
      <c r="A64" s="19">
        <v>45979</v>
      </c>
      <c r="B64" s="20">
        <v>0.43807870370370372</v>
      </c>
      <c r="C64" s="21">
        <v>50.107999999999997</v>
      </c>
    </row>
    <row r="65" spans="1:3" x14ac:dyDescent="0.25">
      <c r="A65" s="19">
        <v>45979</v>
      </c>
      <c r="B65" s="20">
        <v>0.43809027777777776</v>
      </c>
      <c r="C65" s="21">
        <v>50.078000000000003</v>
      </c>
    </row>
    <row r="66" spans="1:3" x14ac:dyDescent="0.25">
      <c r="A66" s="19">
        <v>45979</v>
      </c>
      <c r="B66" s="20">
        <v>0.43810185185185185</v>
      </c>
      <c r="C66" s="21">
        <v>50.051000000000002</v>
      </c>
    </row>
    <row r="67" spans="1:3" x14ac:dyDescent="0.25">
      <c r="A67" s="19">
        <v>45979</v>
      </c>
      <c r="B67" s="20">
        <v>0.43811342592592595</v>
      </c>
      <c r="C67" s="21">
        <v>50.034999999999997</v>
      </c>
    </row>
    <row r="68" spans="1:3" x14ac:dyDescent="0.25">
      <c r="A68" s="19">
        <v>45979</v>
      </c>
      <c r="B68" s="20">
        <v>0.43812499999999999</v>
      </c>
      <c r="C68" s="21">
        <v>50.02</v>
      </c>
    </row>
    <row r="69" spans="1:3" x14ac:dyDescent="0.25">
      <c r="A69" s="19">
        <v>45979</v>
      </c>
      <c r="B69" s="20">
        <v>0.43813657407407408</v>
      </c>
      <c r="C69" s="21">
        <v>50.015000000000001</v>
      </c>
    </row>
    <row r="70" spans="1:3" x14ac:dyDescent="0.25">
      <c r="A70" s="19">
        <v>45979</v>
      </c>
      <c r="B70" s="20">
        <v>0.43814814814814818</v>
      </c>
      <c r="C70" s="21">
        <v>50.012</v>
      </c>
    </row>
    <row r="71" spans="1:3" x14ac:dyDescent="0.25">
      <c r="A71" s="19">
        <v>45979</v>
      </c>
      <c r="B71" s="20">
        <v>0.43815972222222221</v>
      </c>
      <c r="C71" s="21">
        <v>50.003</v>
      </c>
    </row>
    <row r="72" spans="1:3" x14ac:dyDescent="0.25">
      <c r="A72" s="19">
        <v>45979</v>
      </c>
      <c r="B72" s="20">
        <v>0.43817129629629631</v>
      </c>
      <c r="C72" s="21">
        <v>49.996000000000002</v>
      </c>
    </row>
    <row r="73" spans="1:3" x14ac:dyDescent="0.25">
      <c r="A73" s="19">
        <v>45979</v>
      </c>
      <c r="B73" s="20">
        <v>0.43818287037037035</v>
      </c>
      <c r="C73" s="21">
        <v>49.991</v>
      </c>
    </row>
    <row r="74" spans="1:3" x14ac:dyDescent="0.25">
      <c r="A74" s="19">
        <v>45979</v>
      </c>
      <c r="B74" s="20">
        <v>0.43819444444444444</v>
      </c>
      <c r="C74" s="21">
        <v>49.988</v>
      </c>
    </row>
    <row r="75" spans="1:3" x14ac:dyDescent="0.25">
      <c r="A75" s="19">
        <v>45979</v>
      </c>
      <c r="B75" s="20">
        <v>0.43820601851851854</v>
      </c>
      <c r="C75" s="21">
        <v>49.984999999999999</v>
      </c>
    </row>
    <row r="76" spans="1:3" x14ac:dyDescent="0.25">
      <c r="A76" s="19">
        <v>45979</v>
      </c>
      <c r="B76" s="20">
        <v>0.43821759259259258</v>
      </c>
      <c r="C76" s="21">
        <v>49.981000000000002</v>
      </c>
    </row>
    <row r="77" spans="1:3" x14ac:dyDescent="0.25">
      <c r="A77" s="19">
        <v>45979</v>
      </c>
      <c r="B77" s="20">
        <v>0.43822916666666667</v>
      </c>
      <c r="C77" s="21">
        <v>49.975000000000001</v>
      </c>
    </row>
    <row r="78" spans="1:3" x14ac:dyDescent="0.25">
      <c r="A78" s="19">
        <v>45979</v>
      </c>
      <c r="B78" s="20">
        <v>0.43824074074074076</v>
      </c>
      <c r="C78" s="21">
        <v>49.978000000000002</v>
      </c>
    </row>
    <row r="79" spans="1:3" x14ac:dyDescent="0.25">
      <c r="A79" s="19">
        <v>45979</v>
      </c>
      <c r="B79" s="20">
        <v>0.4382523148148148</v>
      </c>
      <c r="C79" s="21">
        <v>49.981999999999999</v>
      </c>
    </row>
    <row r="80" spans="1:3" x14ac:dyDescent="0.25">
      <c r="A80" s="19">
        <v>45979</v>
      </c>
      <c r="B80" s="20">
        <v>0.4382638888888889</v>
      </c>
      <c r="C80" s="21">
        <v>49.978000000000002</v>
      </c>
    </row>
    <row r="81" spans="1:3" x14ac:dyDescent="0.25">
      <c r="A81" s="19">
        <v>45979</v>
      </c>
      <c r="B81" s="20">
        <v>0.43827546296296294</v>
      </c>
      <c r="C81" s="21">
        <v>49.978999999999999</v>
      </c>
    </row>
    <row r="82" spans="1:3" x14ac:dyDescent="0.25">
      <c r="A82" s="19">
        <v>45979</v>
      </c>
      <c r="B82" s="20">
        <v>0.43828703703703703</v>
      </c>
      <c r="C82" s="21">
        <v>49.98</v>
      </c>
    </row>
    <row r="83" spans="1:3" x14ac:dyDescent="0.25">
      <c r="A83" s="19">
        <v>45979</v>
      </c>
      <c r="B83" s="20">
        <v>0.43829861111111112</v>
      </c>
      <c r="C83" s="21">
        <v>49.981000000000002</v>
      </c>
    </row>
    <row r="84" spans="1:3" x14ac:dyDescent="0.25">
      <c r="A84" s="19">
        <v>45979</v>
      </c>
      <c r="B84" s="20">
        <v>0.43831018518518516</v>
      </c>
      <c r="C84" s="21">
        <v>49.978000000000002</v>
      </c>
    </row>
    <row r="85" spans="1:3" x14ac:dyDescent="0.25">
      <c r="A85" s="19">
        <v>45979</v>
      </c>
      <c r="B85" s="20">
        <v>0.43832175925925926</v>
      </c>
      <c r="C85" s="21">
        <v>49.978000000000002</v>
      </c>
    </row>
    <row r="86" spans="1:3" x14ac:dyDescent="0.25">
      <c r="A86" s="19">
        <v>45979</v>
      </c>
      <c r="B86" s="20">
        <v>0.43833333333333335</v>
      </c>
      <c r="C86" s="21">
        <v>49.972999999999999</v>
      </c>
    </row>
    <row r="87" spans="1:3" x14ac:dyDescent="0.25">
      <c r="A87" s="19">
        <v>45979</v>
      </c>
      <c r="B87" s="20">
        <v>0.43834490740740739</v>
      </c>
      <c r="C87" s="21">
        <v>49.98</v>
      </c>
    </row>
    <row r="88" spans="1:3" x14ac:dyDescent="0.25">
      <c r="A88" s="19">
        <v>45979</v>
      </c>
      <c r="B88" s="20">
        <v>0.43835648148148149</v>
      </c>
      <c r="C88" s="21">
        <v>49.987000000000002</v>
      </c>
    </row>
    <row r="89" spans="1:3" x14ac:dyDescent="0.25">
      <c r="A89" s="19">
        <v>45979</v>
      </c>
      <c r="B89" s="20">
        <v>0.43836805555555558</v>
      </c>
      <c r="C89" s="21">
        <v>49.985999999999997</v>
      </c>
    </row>
    <row r="90" spans="1:3" x14ac:dyDescent="0.25">
      <c r="A90" s="19">
        <v>45979</v>
      </c>
      <c r="B90" s="20">
        <v>0.43837962962962962</v>
      </c>
      <c r="C90" s="21">
        <v>49.99</v>
      </c>
    </row>
    <row r="91" spans="1:3" x14ac:dyDescent="0.25">
      <c r="A91" s="19">
        <v>45979</v>
      </c>
      <c r="B91" s="20">
        <v>0.43839120370370371</v>
      </c>
      <c r="C91" s="21">
        <v>49.991</v>
      </c>
    </row>
    <row r="92" spans="1:3" x14ac:dyDescent="0.25">
      <c r="A92" s="19">
        <v>45979</v>
      </c>
      <c r="B92" s="20">
        <v>0.43840277777777775</v>
      </c>
      <c r="C92" s="21">
        <v>49.991999999999997</v>
      </c>
    </row>
    <row r="93" spans="1:3" x14ac:dyDescent="0.25">
      <c r="A93" s="19">
        <v>45979</v>
      </c>
      <c r="B93" s="20">
        <v>0.43841435185185185</v>
      </c>
      <c r="C93" s="21">
        <v>49.993000000000002</v>
      </c>
    </row>
    <row r="94" spans="1:3" x14ac:dyDescent="0.25">
      <c r="A94" s="19">
        <v>45979</v>
      </c>
      <c r="B94" s="20">
        <v>0.43842592592592594</v>
      </c>
      <c r="C94" s="21">
        <v>49.993000000000002</v>
      </c>
    </row>
    <row r="95" spans="1:3" x14ac:dyDescent="0.25">
      <c r="A95" s="19">
        <v>45979</v>
      </c>
      <c r="B95" s="20">
        <v>0.43843749999999998</v>
      </c>
      <c r="C95" s="21">
        <v>49.988</v>
      </c>
    </row>
    <row r="96" spans="1:3" x14ac:dyDescent="0.25">
      <c r="A96" s="19">
        <v>45979</v>
      </c>
      <c r="B96" s="20">
        <v>0.43844907407407407</v>
      </c>
      <c r="C96" s="21">
        <v>49.991999999999997</v>
      </c>
    </row>
    <row r="97" spans="1:3" x14ac:dyDescent="0.25">
      <c r="A97" s="19">
        <v>45979</v>
      </c>
      <c r="B97" s="20">
        <v>0.43846064814814817</v>
      </c>
      <c r="C97" s="21">
        <v>49.993000000000002</v>
      </c>
    </row>
    <row r="98" spans="1:3" x14ac:dyDescent="0.25">
      <c r="A98" s="19">
        <v>45979</v>
      </c>
      <c r="B98" s="20">
        <v>0.43847222222222221</v>
      </c>
      <c r="C98" s="21">
        <v>49.987000000000002</v>
      </c>
    </row>
    <row r="99" spans="1:3" x14ac:dyDescent="0.25">
      <c r="A99" s="19">
        <v>45979</v>
      </c>
      <c r="B99" s="20">
        <v>0.4384837962962963</v>
      </c>
      <c r="C99" s="21">
        <v>49.982999999999997</v>
      </c>
    </row>
    <row r="100" spans="1:3" x14ac:dyDescent="0.25">
      <c r="A100" s="19">
        <v>45979</v>
      </c>
      <c r="B100" s="20">
        <v>0.4384953703703704</v>
      </c>
      <c r="C100" s="21">
        <v>49.976999999999997</v>
      </c>
    </row>
    <row r="101" spans="1:3" x14ac:dyDescent="0.25">
      <c r="A101" s="19">
        <v>45979</v>
      </c>
      <c r="B101" s="20">
        <v>0.43850694444444444</v>
      </c>
      <c r="C101" s="21">
        <v>49.972999999999999</v>
      </c>
    </row>
    <row r="102" spans="1:3" x14ac:dyDescent="0.25">
      <c r="A102" s="19">
        <v>45979</v>
      </c>
      <c r="B102" s="20">
        <v>0.43851851851851853</v>
      </c>
      <c r="C102" s="21">
        <v>49.970999999999997</v>
      </c>
    </row>
    <row r="103" spans="1:3" x14ac:dyDescent="0.25">
      <c r="A103" s="19">
        <v>45979</v>
      </c>
      <c r="B103" s="20">
        <v>0.43853009259259257</v>
      </c>
      <c r="C103" s="21">
        <v>49.965000000000003</v>
      </c>
    </row>
    <row r="104" spans="1:3" x14ac:dyDescent="0.25">
      <c r="A104" s="19">
        <v>45979</v>
      </c>
      <c r="B104" s="20">
        <v>0.43854166666666666</v>
      </c>
      <c r="C104" s="21">
        <v>49.97</v>
      </c>
    </row>
    <row r="105" spans="1:3" x14ac:dyDescent="0.25">
      <c r="A105" s="19">
        <v>45979</v>
      </c>
      <c r="B105" s="20">
        <v>0.43855324074074076</v>
      </c>
      <c r="C105" s="21">
        <v>49.970999999999997</v>
      </c>
    </row>
    <row r="106" spans="1:3" x14ac:dyDescent="0.25">
      <c r="A106" s="19">
        <v>45979</v>
      </c>
      <c r="B106" s="20">
        <v>0.4385648148148148</v>
      </c>
      <c r="C106" s="21">
        <v>49.965000000000003</v>
      </c>
    </row>
    <row r="107" spans="1:3" x14ac:dyDescent="0.25">
      <c r="A107" s="19">
        <v>45979</v>
      </c>
      <c r="B107" s="20">
        <v>0.43857638888888889</v>
      </c>
      <c r="C107" s="21">
        <v>49.963999999999999</v>
      </c>
    </row>
    <row r="108" spans="1:3" x14ac:dyDescent="0.25">
      <c r="A108" s="19">
        <v>45979</v>
      </c>
      <c r="B108" s="20">
        <v>0.43858796296296299</v>
      </c>
      <c r="C108" s="21">
        <v>49.962000000000003</v>
      </c>
    </row>
    <row r="109" spans="1:3" x14ac:dyDescent="0.25">
      <c r="A109" s="19">
        <v>45979</v>
      </c>
      <c r="B109" s="20">
        <v>0.43859953703703702</v>
      </c>
      <c r="C109" s="21">
        <v>49.962000000000003</v>
      </c>
    </row>
    <row r="110" spans="1:3" x14ac:dyDescent="0.25">
      <c r="A110" s="19">
        <v>45979</v>
      </c>
      <c r="B110" s="20">
        <v>0.43861111111111112</v>
      </c>
      <c r="C110" s="21">
        <v>49.963000000000001</v>
      </c>
    </row>
    <row r="111" spans="1:3" x14ac:dyDescent="0.25">
      <c r="A111" s="19">
        <v>45979</v>
      </c>
      <c r="B111" s="20">
        <v>0.43862268518518521</v>
      </c>
      <c r="C111" s="21">
        <v>49.959000000000003</v>
      </c>
    </row>
    <row r="112" spans="1:3" x14ac:dyDescent="0.25">
      <c r="A112" s="19">
        <v>45979</v>
      </c>
      <c r="B112" s="20">
        <v>0.43863425925925925</v>
      </c>
      <c r="C112" s="21">
        <v>49.966000000000001</v>
      </c>
    </row>
    <row r="113" spans="1:3" x14ac:dyDescent="0.25">
      <c r="A113" s="19">
        <v>45979</v>
      </c>
      <c r="B113" s="20">
        <v>0.43864583333333335</v>
      </c>
      <c r="C113" s="21">
        <v>49.972000000000001</v>
      </c>
    </row>
    <row r="114" spans="1:3" x14ac:dyDescent="0.25">
      <c r="A114" s="19">
        <v>45979</v>
      </c>
      <c r="B114" s="20">
        <v>0.43865740740740738</v>
      </c>
      <c r="C114" s="21">
        <v>49.970999999999997</v>
      </c>
    </row>
    <row r="115" spans="1:3" x14ac:dyDescent="0.25">
      <c r="A115" s="19">
        <v>45979</v>
      </c>
      <c r="B115" s="20">
        <v>0.43866898148148148</v>
      </c>
      <c r="C115" s="21">
        <v>49.973999999999997</v>
      </c>
    </row>
    <row r="116" spans="1:3" x14ac:dyDescent="0.25">
      <c r="A116" s="19">
        <v>45979</v>
      </c>
      <c r="B116" s="20">
        <v>0.43868055555555557</v>
      </c>
      <c r="C116" s="21">
        <v>49.975999999999999</v>
      </c>
    </row>
    <row r="117" spans="1:3" x14ac:dyDescent="0.25">
      <c r="A117" s="19">
        <v>45979</v>
      </c>
      <c r="B117" s="20">
        <v>0.43869212962962961</v>
      </c>
      <c r="C117" s="21">
        <v>49.978000000000002</v>
      </c>
    </row>
    <row r="118" spans="1:3" x14ac:dyDescent="0.25">
      <c r="A118" s="19">
        <v>45979</v>
      </c>
      <c r="B118" s="20">
        <v>0.43870370370370371</v>
      </c>
      <c r="C118" s="21">
        <v>49.98</v>
      </c>
    </row>
    <row r="119" spans="1:3" x14ac:dyDescent="0.25">
      <c r="A119" s="19">
        <v>45979</v>
      </c>
      <c r="B119" s="20">
        <v>0.4387152777777778</v>
      </c>
      <c r="C119" s="21">
        <v>49.978999999999999</v>
      </c>
    </row>
    <row r="120" spans="1:3" x14ac:dyDescent="0.25">
      <c r="A120" s="19">
        <v>45979</v>
      </c>
      <c r="B120" s="20">
        <v>0.43872685185185184</v>
      </c>
      <c r="C120" s="21">
        <v>49.975999999999999</v>
      </c>
    </row>
    <row r="121" spans="1:3" x14ac:dyDescent="0.25">
      <c r="A121" s="19">
        <v>45979</v>
      </c>
      <c r="B121" s="20">
        <v>0.43873842592592593</v>
      </c>
      <c r="C121" s="21">
        <v>49.98</v>
      </c>
    </row>
    <row r="122" spans="1:3" x14ac:dyDescent="0.25">
      <c r="A122" s="19">
        <v>45979</v>
      </c>
      <c r="B122" s="20">
        <v>0.43874999999999997</v>
      </c>
      <c r="C122" s="21">
        <v>49.984000000000002</v>
      </c>
    </row>
    <row r="123" spans="1:3" x14ac:dyDescent="0.25">
      <c r="A123" s="19">
        <v>45979</v>
      </c>
      <c r="B123" s="20">
        <v>0.43876157407407407</v>
      </c>
      <c r="C123" s="21">
        <v>49.981999999999999</v>
      </c>
    </row>
    <row r="124" spans="1:3" x14ac:dyDescent="0.25">
      <c r="A124" s="19">
        <v>45979</v>
      </c>
      <c r="B124" s="20">
        <v>0.43877314814814816</v>
      </c>
      <c r="C124" s="21">
        <v>49.981000000000002</v>
      </c>
    </row>
    <row r="125" spans="1:3" x14ac:dyDescent="0.25">
      <c r="A125" s="19">
        <v>45979</v>
      </c>
      <c r="B125" s="20">
        <v>0.4387847222222222</v>
      </c>
      <c r="C125" s="21">
        <v>49.981999999999999</v>
      </c>
    </row>
    <row r="126" spans="1:3" x14ac:dyDescent="0.25">
      <c r="A126" s="19">
        <v>45979</v>
      </c>
      <c r="B126" s="20">
        <v>0.4387962962962963</v>
      </c>
      <c r="C126" s="21">
        <v>49.981000000000002</v>
      </c>
    </row>
    <row r="127" spans="1:3" x14ac:dyDescent="0.25">
      <c r="A127" s="19">
        <v>45979</v>
      </c>
      <c r="B127" s="20">
        <v>0.43880787037037039</v>
      </c>
      <c r="C127" s="21">
        <v>49.978000000000002</v>
      </c>
    </row>
    <row r="128" spans="1:3" x14ac:dyDescent="0.25">
      <c r="A128" s="19">
        <v>45979</v>
      </c>
      <c r="B128" s="20">
        <v>0.43881944444444443</v>
      </c>
      <c r="C128" s="21">
        <v>49.975999999999999</v>
      </c>
    </row>
    <row r="129" spans="1:3" x14ac:dyDescent="0.25">
      <c r="A129" s="19">
        <v>45979</v>
      </c>
      <c r="B129" s="20">
        <v>0.43883101851851852</v>
      </c>
      <c r="C129" s="21">
        <v>49.969000000000001</v>
      </c>
    </row>
    <row r="130" spans="1:3" x14ac:dyDescent="0.25">
      <c r="A130" s="19">
        <v>45979</v>
      </c>
      <c r="B130" s="20">
        <v>0.43884259259259262</v>
      </c>
      <c r="C130" s="21">
        <v>49.966999999999999</v>
      </c>
    </row>
    <row r="131" spans="1:3" x14ac:dyDescent="0.25">
      <c r="A131" s="19">
        <v>45979</v>
      </c>
      <c r="B131" s="20">
        <v>0.43885416666666666</v>
      </c>
      <c r="C131" s="21">
        <v>49.973999999999997</v>
      </c>
    </row>
    <row r="132" spans="1:3" x14ac:dyDescent="0.25">
      <c r="A132" s="19">
        <v>45979</v>
      </c>
      <c r="B132" s="20">
        <v>0.43886574074074075</v>
      </c>
      <c r="C132" s="21">
        <v>49.973999999999997</v>
      </c>
    </row>
    <row r="133" spans="1:3" x14ac:dyDescent="0.25">
      <c r="A133" s="19">
        <v>45979</v>
      </c>
      <c r="B133" s="20">
        <v>0.43887731481481479</v>
      </c>
      <c r="C133" s="21">
        <v>49.968000000000004</v>
      </c>
    </row>
    <row r="134" spans="1:3" x14ac:dyDescent="0.25">
      <c r="A134" s="19">
        <v>45979</v>
      </c>
      <c r="B134" s="20">
        <v>0.43888888888888888</v>
      </c>
      <c r="C134" s="21">
        <v>49.963999999999999</v>
      </c>
    </row>
    <row r="135" spans="1:3" x14ac:dyDescent="0.25">
      <c r="A135" s="19">
        <v>45979</v>
      </c>
      <c r="B135" s="20">
        <v>0.43890046296296298</v>
      </c>
      <c r="C135" s="21">
        <v>49.963000000000001</v>
      </c>
    </row>
    <row r="136" spans="1:3" x14ac:dyDescent="0.25">
      <c r="A136" s="19">
        <v>45979</v>
      </c>
      <c r="B136" s="20">
        <v>0.43891203703703702</v>
      </c>
      <c r="C136" s="21">
        <v>49.962000000000003</v>
      </c>
    </row>
    <row r="137" spans="1:3" x14ac:dyDescent="0.25">
      <c r="A137" s="19">
        <v>45979</v>
      </c>
      <c r="B137" s="20">
        <v>0.43892361111111111</v>
      </c>
      <c r="C137" s="21">
        <v>49.962000000000003</v>
      </c>
    </row>
    <row r="138" spans="1:3" x14ac:dyDescent="0.25">
      <c r="A138" s="19">
        <v>45979</v>
      </c>
      <c r="B138" s="20">
        <v>0.43893518518518521</v>
      </c>
      <c r="C138" s="21">
        <v>49.960999999999999</v>
      </c>
    </row>
    <row r="139" spans="1:3" x14ac:dyDescent="0.25">
      <c r="A139" s="19">
        <v>45979</v>
      </c>
      <c r="B139" s="20">
        <v>0.43894675925925924</v>
      </c>
      <c r="C139" s="21">
        <v>49.959000000000003</v>
      </c>
    </row>
    <row r="140" spans="1:3" x14ac:dyDescent="0.25">
      <c r="A140" s="19">
        <v>45979</v>
      </c>
      <c r="B140" s="20">
        <v>0.43895833333333334</v>
      </c>
      <c r="C140" s="21">
        <v>49.956000000000003</v>
      </c>
    </row>
    <row r="141" spans="1:3" x14ac:dyDescent="0.25">
      <c r="A141" s="19">
        <v>45979</v>
      </c>
      <c r="B141" s="20">
        <v>0.43896990740740743</v>
      </c>
      <c r="C141" s="21">
        <v>49.954999999999998</v>
      </c>
    </row>
    <row r="142" spans="1:3" x14ac:dyDescent="0.25">
      <c r="A142" s="19">
        <v>45979</v>
      </c>
      <c r="B142" s="20">
        <v>0.43898148148148147</v>
      </c>
      <c r="C142" s="21">
        <v>49.963000000000001</v>
      </c>
    </row>
    <row r="143" spans="1:3" x14ac:dyDescent="0.25">
      <c r="A143" s="19">
        <v>45979</v>
      </c>
      <c r="B143" s="20">
        <v>0.43899305555555557</v>
      </c>
      <c r="C143" s="21">
        <v>49.96</v>
      </c>
    </row>
    <row r="144" spans="1:3" x14ac:dyDescent="0.25">
      <c r="A144" s="19">
        <v>45979</v>
      </c>
      <c r="B144" s="20">
        <v>0.43900462962962961</v>
      </c>
      <c r="C144" s="21">
        <v>49.957000000000001</v>
      </c>
    </row>
    <row r="145" spans="1:3" x14ac:dyDescent="0.25">
      <c r="A145" s="19">
        <v>45979</v>
      </c>
      <c r="B145" s="20">
        <v>0.4390162037037037</v>
      </c>
      <c r="C145" s="21">
        <v>49.956000000000003</v>
      </c>
    </row>
    <row r="146" spans="1:3" x14ac:dyDescent="0.25">
      <c r="A146" s="19">
        <v>45979</v>
      </c>
      <c r="B146" s="20">
        <v>0.43902777777777779</v>
      </c>
      <c r="C146" s="21">
        <v>49.954999999999998</v>
      </c>
    </row>
    <row r="147" spans="1:3" x14ac:dyDescent="0.25">
      <c r="A147" s="19">
        <v>45979</v>
      </c>
      <c r="B147" s="20">
        <v>0.43903935185185183</v>
      </c>
      <c r="C147" s="21">
        <v>49.954000000000001</v>
      </c>
    </row>
    <row r="148" spans="1:3" x14ac:dyDescent="0.25">
      <c r="A148" s="19">
        <v>45979</v>
      </c>
      <c r="B148" s="20">
        <v>0.43905092592592593</v>
      </c>
      <c r="C148" s="21">
        <v>49.951000000000001</v>
      </c>
    </row>
    <row r="149" spans="1:3" x14ac:dyDescent="0.25">
      <c r="A149" s="19">
        <v>45979</v>
      </c>
      <c r="B149" s="20">
        <v>0.43906250000000002</v>
      </c>
      <c r="C149" s="21">
        <v>49.95</v>
      </c>
    </row>
    <row r="150" spans="1:3" x14ac:dyDescent="0.25">
      <c r="A150" s="19">
        <v>45979</v>
      </c>
      <c r="B150" s="20">
        <v>0.43907407407407406</v>
      </c>
      <c r="C150" s="21">
        <v>49.945</v>
      </c>
    </row>
    <row r="151" spans="1:3" x14ac:dyDescent="0.25">
      <c r="A151" s="19">
        <v>45979</v>
      </c>
      <c r="B151" s="20">
        <v>0.43908564814814816</v>
      </c>
      <c r="C151" s="21">
        <v>49.947000000000003</v>
      </c>
    </row>
    <row r="152" spans="1:3" x14ac:dyDescent="0.25">
      <c r="A152" s="19">
        <v>45979</v>
      </c>
      <c r="B152" s="20">
        <v>0.43909722222222225</v>
      </c>
      <c r="C152" s="21">
        <v>49.951000000000001</v>
      </c>
    </row>
    <row r="153" spans="1:3" x14ac:dyDescent="0.25">
      <c r="A153" s="19">
        <v>45979</v>
      </c>
      <c r="B153" s="20">
        <v>0.43910879629629629</v>
      </c>
      <c r="C153" s="21">
        <v>49.951000000000001</v>
      </c>
    </row>
    <row r="154" spans="1:3" x14ac:dyDescent="0.25">
      <c r="A154" s="19">
        <v>45979</v>
      </c>
      <c r="B154" s="20">
        <v>0.43912037037037038</v>
      </c>
      <c r="C154" s="21">
        <v>49.945999999999998</v>
      </c>
    </row>
    <row r="155" spans="1:3" x14ac:dyDescent="0.25">
      <c r="A155" s="19">
        <v>45979</v>
      </c>
      <c r="B155" s="20">
        <v>0.43913194444444442</v>
      </c>
      <c r="C155" s="21">
        <v>49.945</v>
      </c>
    </row>
    <row r="156" spans="1:3" x14ac:dyDescent="0.25">
      <c r="A156" s="19">
        <v>45979</v>
      </c>
      <c r="B156" s="20">
        <v>0.43914351851851852</v>
      </c>
      <c r="C156" s="21">
        <v>49.944000000000003</v>
      </c>
    </row>
    <row r="157" spans="1:3" x14ac:dyDescent="0.25">
      <c r="A157" s="19">
        <v>45979</v>
      </c>
      <c r="B157" s="20">
        <v>0.43915509259259261</v>
      </c>
      <c r="C157" s="21">
        <v>49.945</v>
      </c>
    </row>
    <row r="158" spans="1:3" x14ac:dyDescent="0.25">
      <c r="A158" s="19">
        <v>45979</v>
      </c>
      <c r="B158" s="20">
        <v>0.43916666666666665</v>
      </c>
      <c r="C158" s="21">
        <v>49.945999999999998</v>
      </c>
    </row>
    <row r="159" spans="1:3" x14ac:dyDescent="0.25">
      <c r="A159" s="19">
        <v>45979</v>
      </c>
      <c r="B159" s="20">
        <v>0.43917824074074074</v>
      </c>
      <c r="C159" s="21">
        <v>49.947000000000003</v>
      </c>
    </row>
    <row r="160" spans="1:3" x14ac:dyDescent="0.25">
      <c r="A160" s="19">
        <v>45979</v>
      </c>
      <c r="B160" s="20">
        <v>0.43918981481481484</v>
      </c>
      <c r="C160" s="21">
        <v>49.941000000000003</v>
      </c>
    </row>
    <row r="161" spans="1:3" x14ac:dyDescent="0.25">
      <c r="A161" s="19">
        <v>45979</v>
      </c>
      <c r="B161" s="20">
        <v>0.43920138888888888</v>
      </c>
      <c r="C161" s="21">
        <v>49.945</v>
      </c>
    </row>
    <row r="162" spans="1:3" x14ac:dyDescent="0.25">
      <c r="A162" s="19">
        <v>45979</v>
      </c>
      <c r="B162" s="20">
        <v>0.43921296296296297</v>
      </c>
      <c r="C162" s="21">
        <v>49.948999999999998</v>
      </c>
    </row>
    <row r="163" spans="1:3" x14ac:dyDescent="0.25">
      <c r="A163" s="19">
        <v>45979</v>
      </c>
      <c r="B163" s="20">
        <v>0.43922453703703701</v>
      </c>
      <c r="C163" s="21">
        <v>49.947000000000003</v>
      </c>
    </row>
    <row r="164" spans="1:3" x14ac:dyDescent="0.25">
      <c r="A164" s="19">
        <v>45979</v>
      </c>
      <c r="B164" s="20">
        <v>0.4392361111111111</v>
      </c>
      <c r="C164" s="21">
        <v>49.939</v>
      </c>
    </row>
    <row r="165" spans="1:3" x14ac:dyDescent="0.25">
      <c r="A165" s="19">
        <v>45979</v>
      </c>
      <c r="B165" s="20">
        <v>0.4392476851851852</v>
      </c>
      <c r="C165" s="21">
        <v>49.936999999999998</v>
      </c>
    </row>
    <row r="166" spans="1:3" x14ac:dyDescent="0.25">
      <c r="A166" s="19">
        <v>45979</v>
      </c>
      <c r="B166" s="20">
        <v>0.43925925925925924</v>
      </c>
      <c r="C166" s="21">
        <v>49.935000000000002</v>
      </c>
    </row>
    <row r="167" spans="1:3" x14ac:dyDescent="0.25">
      <c r="A167" s="19">
        <v>45979</v>
      </c>
      <c r="B167" s="20">
        <v>0.43927083333333333</v>
      </c>
      <c r="C167" s="21">
        <v>49.933999999999997</v>
      </c>
    </row>
    <row r="168" spans="1:3" x14ac:dyDescent="0.25">
      <c r="A168" s="19">
        <v>45979</v>
      </c>
      <c r="B168" s="20">
        <v>0.43928240740740743</v>
      </c>
      <c r="C168" s="21">
        <v>49.932000000000002</v>
      </c>
    </row>
    <row r="169" spans="1:3" x14ac:dyDescent="0.25">
      <c r="A169" s="19">
        <v>45979</v>
      </c>
      <c r="B169" s="20">
        <v>0.43929398148148147</v>
      </c>
      <c r="C169" s="21">
        <v>49.933999999999997</v>
      </c>
    </row>
    <row r="170" spans="1:3" x14ac:dyDescent="0.25">
      <c r="A170" s="19">
        <v>45979</v>
      </c>
      <c r="B170" s="20">
        <v>0.43930555555555556</v>
      </c>
      <c r="C170" s="21">
        <v>49.936</v>
      </c>
    </row>
    <row r="171" spans="1:3" x14ac:dyDescent="0.25">
      <c r="A171" s="19">
        <v>45979</v>
      </c>
      <c r="B171" s="20">
        <v>0.43931712962962965</v>
      </c>
      <c r="C171" s="21">
        <v>49.932000000000002</v>
      </c>
    </row>
    <row r="172" spans="1:3" x14ac:dyDescent="0.25">
      <c r="A172" s="19">
        <v>45979</v>
      </c>
      <c r="B172" s="20">
        <v>0.43932870370370369</v>
      </c>
      <c r="C172" s="21">
        <v>49.936999999999998</v>
      </c>
    </row>
    <row r="173" spans="1:3" x14ac:dyDescent="0.25">
      <c r="A173" s="19">
        <v>45979</v>
      </c>
      <c r="B173" s="20">
        <v>0.43934027777777779</v>
      </c>
      <c r="C173" s="21">
        <v>49.942999999999998</v>
      </c>
    </row>
    <row r="174" spans="1:3" x14ac:dyDescent="0.25">
      <c r="A174" s="19">
        <v>45979</v>
      </c>
      <c r="B174" s="20">
        <v>0.43935185185185183</v>
      </c>
      <c r="C174" s="21">
        <v>49.942999999999998</v>
      </c>
    </row>
    <row r="175" spans="1:3" x14ac:dyDescent="0.25">
      <c r="A175" s="19">
        <v>45979</v>
      </c>
      <c r="B175" s="20">
        <v>0.43936342592592592</v>
      </c>
      <c r="C175" s="21">
        <v>49.945999999999998</v>
      </c>
    </row>
    <row r="176" spans="1:3" x14ac:dyDescent="0.25">
      <c r="A176" s="19">
        <v>45979</v>
      </c>
      <c r="B176" s="20">
        <v>0.43937500000000002</v>
      </c>
      <c r="C176" s="21">
        <v>49.945</v>
      </c>
    </row>
    <row r="177" spans="1:3" x14ac:dyDescent="0.25">
      <c r="A177" s="19">
        <v>45979</v>
      </c>
      <c r="B177" s="20">
        <v>0.43938657407407405</v>
      </c>
      <c r="C177" s="21">
        <v>49.945</v>
      </c>
    </row>
    <row r="178" spans="1:3" x14ac:dyDescent="0.25">
      <c r="A178" s="19">
        <v>45979</v>
      </c>
      <c r="B178" s="20">
        <v>0.43939814814814815</v>
      </c>
      <c r="C178" s="21">
        <v>49.948</v>
      </c>
    </row>
    <row r="179" spans="1:3" x14ac:dyDescent="0.25">
      <c r="A179" s="19">
        <v>45979</v>
      </c>
      <c r="B179" s="20">
        <v>0.43940972222222224</v>
      </c>
      <c r="C179" s="21">
        <v>49.95</v>
      </c>
    </row>
    <row r="180" spans="1:3" x14ac:dyDescent="0.25">
      <c r="A180" s="19">
        <v>45979</v>
      </c>
      <c r="B180" s="20">
        <v>0.43942129629629628</v>
      </c>
      <c r="C180" s="21">
        <v>49.951999999999998</v>
      </c>
    </row>
    <row r="181" spans="1:3" x14ac:dyDescent="0.25">
      <c r="A181" s="19">
        <v>45979</v>
      </c>
      <c r="B181" s="20">
        <v>0.43943287037037038</v>
      </c>
      <c r="C181" s="21">
        <v>49.948</v>
      </c>
    </row>
    <row r="182" spans="1:3" x14ac:dyDescent="0.25">
      <c r="A182" s="19">
        <v>45979</v>
      </c>
      <c r="B182" s="20">
        <v>0.43944444444444447</v>
      </c>
      <c r="C182" s="21">
        <v>49.954000000000001</v>
      </c>
    </row>
    <row r="183" spans="1:3" x14ac:dyDescent="0.25">
      <c r="A183" s="19">
        <v>45979</v>
      </c>
      <c r="B183" s="20">
        <v>0.43945601851851851</v>
      </c>
      <c r="C183" s="21">
        <v>49.957000000000001</v>
      </c>
    </row>
    <row r="184" spans="1:3" x14ac:dyDescent="0.25">
      <c r="A184" s="19">
        <v>45979</v>
      </c>
      <c r="B184" s="20">
        <v>0.4394675925925926</v>
      </c>
      <c r="C184" s="21">
        <v>49.951999999999998</v>
      </c>
    </row>
    <row r="185" spans="1:3" x14ac:dyDescent="0.25">
      <c r="A185" s="19">
        <v>45979</v>
      </c>
      <c r="B185" s="20">
        <v>0.43947916666666664</v>
      </c>
      <c r="C185" s="21">
        <v>49.951999999999998</v>
      </c>
    </row>
    <row r="186" spans="1:3" x14ac:dyDescent="0.25">
      <c r="A186" s="19">
        <v>45979</v>
      </c>
      <c r="B186" s="20">
        <v>0.43949074074074074</v>
      </c>
      <c r="C186" s="21">
        <v>49.953000000000003</v>
      </c>
    </row>
    <row r="187" spans="1:3" x14ac:dyDescent="0.25">
      <c r="A187" s="19">
        <v>45979</v>
      </c>
      <c r="B187" s="20">
        <v>0.43950231481481483</v>
      </c>
      <c r="C187" s="21">
        <v>49.951999999999998</v>
      </c>
    </row>
    <row r="188" spans="1:3" x14ac:dyDescent="0.25">
      <c r="A188" s="19">
        <v>45979</v>
      </c>
      <c r="B188" s="20">
        <v>0.43951388888888887</v>
      </c>
      <c r="C188" s="21">
        <v>49.951999999999998</v>
      </c>
    </row>
    <row r="189" spans="1:3" x14ac:dyDescent="0.25">
      <c r="A189" s="19">
        <v>45979</v>
      </c>
      <c r="B189" s="20">
        <v>0.43952546296296297</v>
      </c>
      <c r="C189" s="21">
        <v>49.954000000000001</v>
      </c>
    </row>
    <row r="190" spans="1:3" x14ac:dyDescent="0.25">
      <c r="A190" s="19">
        <v>45979</v>
      </c>
      <c r="B190" s="20">
        <v>0.43953703703703706</v>
      </c>
      <c r="C190" s="21">
        <v>49.954999999999998</v>
      </c>
    </row>
    <row r="191" spans="1:3" x14ac:dyDescent="0.25">
      <c r="A191" s="19">
        <v>45979</v>
      </c>
      <c r="B191" s="20">
        <v>0.4395486111111111</v>
      </c>
      <c r="C191" s="21">
        <v>49.954999999999998</v>
      </c>
    </row>
    <row r="192" spans="1:3" x14ac:dyDescent="0.25">
      <c r="A192" s="19">
        <v>45979</v>
      </c>
      <c r="B192" s="20">
        <v>0.43956018518518519</v>
      </c>
      <c r="C192" s="21">
        <v>49.95</v>
      </c>
    </row>
    <row r="193" spans="1:3" x14ac:dyDescent="0.25">
      <c r="A193" s="19">
        <v>45979</v>
      </c>
      <c r="B193" s="20">
        <v>0.43957175925925923</v>
      </c>
      <c r="C193" s="21">
        <v>49.954000000000001</v>
      </c>
    </row>
    <row r="194" spans="1:3" x14ac:dyDescent="0.25">
      <c r="A194" s="19">
        <v>45979</v>
      </c>
      <c r="B194" s="20">
        <v>0.43958333333333333</v>
      </c>
      <c r="C194" s="21">
        <v>49.954999999999998</v>
      </c>
    </row>
    <row r="195" spans="1:3" x14ac:dyDescent="0.25">
      <c r="A195" s="19">
        <v>45979</v>
      </c>
      <c r="B195" s="20">
        <v>0.43959490740740742</v>
      </c>
      <c r="C195" s="21">
        <v>49.948999999999998</v>
      </c>
    </row>
    <row r="196" spans="1:3" x14ac:dyDescent="0.25">
      <c r="A196" s="19">
        <v>45979</v>
      </c>
      <c r="B196" s="20">
        <v>0.43960648148148146</v>
      </c>
      <c r="C196" s="21">
        <v>49.942</v>
      </c>
    </row>
    <row r="197" spans="1:3" x14ac:dyDescent="0.25">
      <c r="A197" s="19">
        <v>45979</v>
      </c>
      <c r="B197" s="20">
        <v>0.43961805555555555</v>
      </c>
      <c r="C197" s="21">
        <v>49.94</v>
      </c>
    </row>
    <row r="198" spans="1:3" x14ac:dyDescent="0.25">
      <c r="A198" s="19">
        <v>45979</v>
      </c>
      <c r="B198" s="20">
        <v>0.43962962962962965</v>
      </c>
      <c r="C198" s="21">
        <v>49.942</v>
      </c>
    </row>
    <row r="199" spans="1:3" x14ac:dyDescent="0.25">
      <c r="A199" s="19">
        <v>45979</v>
      </c>
      <c r="B199" s="20">
        <v>0.43964120370370369</v>
      </c>
      <c r="C199" s="21">
        <v>49.941000000000003</v>
      </c>
    </row>
    <row r="200" spans="1:3" x14ac:dyDescent="0.25">
      <c r="A200" s="19">
        <v>45979</v>
      </c>
      <c r="B200" s="20">
        <v>0.43965277777777778</v>
      </c>
      <c r="C200" s="21">
        <v>49.939</v>
      </c>
    </row>
    <row r="201" spans="1:3" x14ac:dyDescent="0.25">
      <c r="A201" s="19">
        <v>45979</v>
      </c>
      <c r="B201" s="20">
        <v>0.43966435185185188</v>
      </c>
      <c r="C201" s="21">
        <v>49.938000000000002</v>
      </c>
    </row>
    <row r="202" spans="1:3" x14ac:dyDescent="0.25">
      <c r="A202" s="19">
        <v>45979</v>
      </c>
      <c r="B202" s="20">
        <v>0.43967592592592591</v>
      </c>
      <c r="C202" s="21">
        <v>49.938000000000002</v>
      </c>
    </row>
    <row r="203" spans="1:3" x14ac:dyDescent="0.25">
      <c r="A203" s="19">
        <v>45979</v>
      </c>
      <c r="B203" s="20">
        <v>0.43968750000000001</v>
      </c>
      <c r="C203" s="21">
        <v>49.933999999999997</v>
      </c>
    </row>
    <row r="204" spans="1:3" x14ac:dyDescent="0.25">
      <c r="A204" s="19">
        <v>45979</v>
      </c>
      <c r="B204" s="20">
        <v>0.43969907407407405</v>
      </c>
      <c r="C204" s="21">
        <v>49.938000000000002</v>
      </c>
    </row>
    <row r="205" spans="1:3" x14ac:dyDescent="0.25">
      <c r="A205" s="19">
        <v>45979</v>
      </c>
      <c r="B205" s="20">
        <v>0.43971064814814814</v>
      </c>
      <c r="C205" s="21">
        <v>49.942999999999998</v>
      </c>
    </row>
    <row r="206" spans="1:3" x14ac:dyDescent="0.25">
      <c r="A206" s="19">
        <v>45979</v>
      </c>
      <c r="B206" s="20">
        <v>0.43972222222222224</v>
      </c>
      <c r="C206" s="21">
        <v>49.942999999999998</v>
      </c>
    </row>
    <row r="207" spans="1:3" x14ac:dyDescent="0.25">
      <c r="A207" s="19">
        <v>45979</v>
      </c>
      <c r="B207" s="20">
        <v>0.43973379629629628</v>
      </c>
      <c r="C207" s="21">
        <v>49.944000000000003</v>
      </c>
    </row>
    <row r="208" spans="1:3" x14ac:dyDescent="0.25">
      <c r="A208" s="19">
        <v>45979</v>
      </c>
      <c r="B208" s="20">
        <v>0.43974537037037037</v>
      </c>
      <c r="C208" s="21">
        <v>49.948999999999998</v>
      </c>
    </row>
    <row r="209" spans="1:3" x14ac:dyDescent="0.25">
      <c r="A209" s="19">
        <v>45979</v>
      </c>
      <c r="B209" s="20">
        <v>0.43975694444444446</v>
      </c>
      <c r="C209" s="21">
        <v>49.951000000000001</v>
      </c>
    </row>
    <row r="210" spans="1:3" x14ac:dyDescent="0.25">
      <c r="A210" s="19">
        <v>45979</v>
      </c>
      <c r="B210" s="20">
        <v>0.4397685185185185</v>
      </c>
      <c r="C210" s="21">
        <v>49.953000000000003</v>
      </c>
    </row>
    <row r="211" spans="1:3" x14ac:dyDescent="0.25">
      <c r="A211" s="19">
        <v>45979</v>
      </c>
      <c r="B211" s="20">
        <v>0.4397800925925926</v>
      </c>
      <c r="C211" s="21">
        <v>49.954000000000001</v>
      </c>
    </row>
    <row r="212" spans="1:3" x14ac:dyDescent="0.25">
      <c r="A212" s="19">
        <v>45979</v>
      </c>
      <c r="B212" s="20">
        <v>0.43979166666666669</v>
      </c>
      <c r="C212" s="21">
        <v>49.957999999999998</v>
      </c>
    </row>
    <row r="213" spans="1:3" x14ac:dyDescent="0.25">
      <c r="A213" s="19">
        <v>45979</v>
      </c>
      <c r="B213" s="20">
        <v>0.43980324074074073</v>
      </c>
      <c r="C213" s="21">
        <v>49.959000000000003</v>
      </c>
    </row>
    <row r="214" spans="1:3" x14ac:dyDescent="0.25">
      <c r="A214" s="19">
        <v>45979</v>
      </c>
      <c r="B214" s="20">
        <v>0.43981481481481483</v>
      </c>
      <c r="C214" s="21">
        <v>49.959000000000003</v>
      </c>
    </row>
    <row r="215" spans="1:3" x14ac:dyDescent="0.25">
      <c r="A215" s="19">
        <v>45979</v>
      </c>
      <c r="B215" s="20">
        <v>0.43982638888888886</v>
      </c>
      <c r="C215" s="21">
        <v>49.960999999999999</v>
      </c>
    </row>
    <row r="216" spans="1:3" x14ac:dyDescent="0.25">
      <c r="A216" s="19">
        <v>45979</v>
      </c>
      <c r="B216" s="20">
        <v>0.43983796296296296</v>
      </c>
      <c r="C216" s="21">
        <v>49.966999999999999</v>
      </c>
    </row>
    <row r="217" spans="1:3" x14ac:dyDescent="0.25">
      <c r="A217" s="19">
        <v>45979</v>
      </c>
      <c r="B217" s="20">
        <v>0.43984953703703705</v>
      </c>
      <c r="C217" s="21">
        <v>49.966000000000001</v>
      </c>
    </row>
    <row r="218" spans="1:3" x14ac:dyDescent="0.25">
      <c r="A218" s="19">
        <v>45979</v>
      </c>
      <c r="B218" s="20">
        <v>0.43986111111111109</v>
      </c>
      <c r="C218" s="21">
        <v>49.96</v>
      </c>
    </row>
    <row r="219" spans="1:3" x14ac:dyDescent="0.25">
      <c r="A219" s="19">
        <v>45979</v>
      </c>
      <c r="B219" s="20">
        <v>0.43987268518518519</v>
      </c>
      <c r="C219" s="21">
        <v>49.960999999999999</v>
      </c>
    </row>
    <row r="220" spans="1:3" x14ac:dyDescent="0.25">
      <c r="A220" s="19">
        <v>45979</v>
      </c>
      <c r="B220" s="20">
        <v>0.43988425925925928</v>
      </c>
      <c r="C220" s="21">
        <v>49.96</v>
      </c>
    </row>
    <row r="221" spans="1:3" x14ac:dyDescent="0.25">
      <c r="A221" s="19">
        <v>45979</v>
      </c>
      <c r="B221" s="20">
        <v>0.43989583333333332</v>
      </c>
      <c r="C221" s="21">
        <v>49.957999999999998</v>
      </c>
    </row>
    <row r="222" spans="1:3" x14ac:dyDescent="0.25">
      <c r="A222" s="19">
        <v>45979</v>
      </c>
      <c r="B222" s="20">
        <v>0.43990740740740741</v>
      </c>
      <c r="C222" s="21">
        <v>49.959000000000003</v>
      </c>
    </row>
    <row r="223" spans="1:3" x14ac:dyDescent="0.25">
      <c r="A223" s="19">
        <v>45979</v>
      </c>
      <c r="B223" s="20">
        <v>0.43991898148148151</v>
      </c>
      <c r="C223" s="21">
        <v>49.96</v>
      </c>
    </row>
    <row r="224" spans="1:3" x14ac:dyDescent="0.25">
      <c r="A224" s="19">
        <v>45979</v>
      </c>
      <c r="B224" s="20">
        <v>0.43993055555555555</v>
      </c>
      <c r="C224" s="21">
        <v>49.96</v>
      </c>
    </row>
    <row r="225" spans="1:3" x14ac:dyDescent="0.25">
      <c r="A225" s="19">
        <v>45979</v>
      </c>
      <c r="B225" s="20">
        <v>0.43994212962962964</v>
      </c>
      <c r="C225" s="21">
        <v>49.957999999999998</v>
      </c>
    </row>
    <row r="226" spans="1:3" x14ac:dyDescent="0.25">
      <c r="A226" s="19">
        <v>45979</v>
      </c>
      <c r="B226" s="20">
        <v>0.43995370370370368</v>
      </c>
      <c r="C226" s="21">
        <v>49.954999999999998</v>
      </c>
    </row>
    <row r="227" spans="1:3" x14ac:dyDescent="0.25">
      <c r="A227" s="19">
        <v>45979</v>
      </c>
      <c r="B227" s="20">
        <v>0.43996527777777777</v>
      </c>
      <c r="C227" s="21">
        <v>49.954999999999998</v>
      </c>
    </row>
    <row r="228" spans="1:3" x14ac:dyDescent="0.25">
      <c r="A228" s="19">
        <v>45979</v>
      </c>
      <c r="B228" s="20">
        <v>0.43997685185185187</v>
      </c>
      <c r="C228" s="21">
        <v>49.948</v>
      </c>
    </row>
    <row r="229" spans="1:3" x14ac:dyDescent="0.25">
      <c r="A229" s="19">
        <v>45979</v>
      </c>
      <c r="B229" s="20">
        <v>0.43998842592592591</v>
      </c>
      <c r="C229" s="21">
        <v>49.945999999999998</v>
      </c>
    </row>
    <row r="230" spans="1:3" x14ac:dyDescent="0.25">
      <c r="A230" s="19">
        <v>45979</v>
      </c>
      <c r="B230" s="20">
        <v>0.44</v>
      </c>
      <c r="C230" s="21">
        <v>49.948999999999998</v>
      </c>
    </row>
    <row r="231" spans="1:3" x14ac:dyDescent="0.25">
      <c r="A231" s="19">
        <v>45979</v>
      </c>
      <c r="B231" s="20">
        <v>0.4400115740740741</v>
      </c>
      <c r="C231" s="21">
        <v>49.954000000000001</v>
      </c>
    </row>
    <row r="232" spans="1:3" x14ac:dyDescent="0.25">
      <c r="A232" s="19">
        <v>45979</v>
      </c>
      <c r="B232" s="20">
        <v>0.44002314814814814</v>
      </c>
      <c r="C232" s="21">
        <v>49.948999999999998</v>
      </c>
    </row>
    <row r="233" spans="1:3" x14ac:dyDescent="0.25">
      <c r="A233" s="19">
        <v>45979</v>
      </c>
      <c r="B233" s="20">
        <v>0.44003472222222223</v>
      </c>
      <c r="C233" s="21">
        <v>49.948</v>
      </c>
    </row>
    <row r="234" spans="1:3" x14ac:dyDescent="0.25">
      <c r="A234" s="19">
        <v>45979</v>
      </c>
      <c r="B234" s="20">
        <v>0.44004629629629627</v>
      </c>
      <c r="C234" s="21">
        <v>49.948999999999998</v>
      </c>
    </row>
    <row r="235" spans="1:3" x14ac:dyDescent="0.25">
      <c r="A235" s="19">
        <v>45979</v>
      </c>
      <c r="B235" s="20">
        <v>0.44005787037037036</v>
      </c>
      <c r="C235" s="21">
        <v>49.953000000000003</v>
      </c>
    </row>
    <row r="236" spans="1:3" x14ac:dyDescent="0.25">
      <c r="A236" s="19">
        <v>45979</v>
      </c>
      <c r="B236" s="20">
        <v>0.44006944444444446</v>
      </c>
      <c r="C236" s="21">
        <v>49.954000000000001</v>
      </c>
    </row>
    <row r="237" spans="1:3" x14ac:dyDescent="0.25">
      <c r="A237" s="19">
        <v>45979</v>
      </c>
      <c r="B237" s="20">
        <v>0.4400810185185185</v>
      </c>
      <c r="C237" s="21">
        <v>49.957000000000001</v>
      </c>
    </row>
    <row r="238" spans="1:3" x14ac:dyDescent="0.25">
      <c r="A238" s="19">
        <v>45979</v>
      </c>
      <c r="B238" s="20">
        <v>0.44009259259259259</v>
      </c>
      <c r="C238" s="21">
        <v>49.963000000000001</v>
      </c>
    </row>
    <row r="239" spans="1:3" x14ac:dyDescent="0.25">
      <c r="A239" s="19">
        <v>45979</v>
      </c>
      <c r="B239" s="20">
        <v>0.44010416666666669</v>
      </c>
      <c r="C239" s="21">
        <v>49.963999999999999</v>
      </c>
    </row>
    <row r="240" spans="1:3" x14ac:dyDescent="0.25">
      <c r="A240" s="19">
        <v>45979</v>
      </c>
      <c r="B240" s="20">
        <v>0.44011574074074072</v>
      </c>
      <c r="C240" s="21">
        <v>49.962000000000003</v>
      </c>
    </row>
    <row r="241" spans="1:3" x14ac:dyDescent="0.25">
      <c r="A241" s="19">
        <v>45979</v>
      </c>
      <c r="B241" s="20">
        <v>0.44012731481481482</v>
      </c>
      <c r="C241" s="21">
        <v>49.963000000000001</v>
      </c>
    </row>
    <row r="242" spans="1:3" x14ac:dyDescent="0.25">
      <c r="A242" s="19">
        <v>45979</v>
      </c>
      <c r="B242" s="20">
        <v>0.44013888888888891</v>
      </c>
      <c r="C242" s="21">
        <v>49.957000000000001</v>
      </c>
    </row>
    <row r="243" spans="1:3" x14ac:dyDescent="0.25">
      <c r="A243" s="19">
        <v>45979</v>
      </c>
      <c r="B243" s="20">
        <v>0.44015046296296295</v>
      </c>
      <c r="C243" s="21">
        <v>49.957999999999998</v>
      </c>
    </row>
    <row r="244" spans="1:3" x14ac:dyDescent="0.25">
      <c r="A244" s="19">
        <v>45979</v>
      </c>
      <c r="B244" s="20">
        <v>0.44016203703703705</v>
      </c>
      <c r="C244" s="21">
        <v>49.959000000000003</v>
      </c>
    </row>
    <row r="245" spans="1:3" x14ac:dyDescent="0.25">
      <c r="A245" s="19">
        <v>45979</v>
      </c>
      <c r="B245" s="20">
        <v>0.44017361111111108</v>
      </c>
      <c r="C245" s="21">
        <v>49.956000000000003</v>
      </c>
    </row>
    <row r="246" spans="1:3" x14ac:dyDescent="0.25">
      <c r="A246" s="19">
        <v>45979</v>
      </c>
      <c r="B246" s="20">
        <v>0.44018518518518518</v>
      </c>
      <c r="C246" s="21">
        <v>49.957999999999998</v>
      </c>
    </row>
    <row r="247" spans="1:3" x14ac:dyDescent="0.25">
      <c r="A247" s="19">
        <v>45979</v>
      </c>
      <c r="B247" s="20">
        <v>0.44019675925925927</v>
      </c>
      <c r="C247" s="21">
        <v>49.957999999999998</v>
      </c>
    </row>
    <row r="248" spans="1:3" x14ac:dyDescent="0.25">
      <c r="A248" s="19">
        <v>45979</v>
      </c>
      <c r="B248" s="20">
        <v>0.44020833333333331</v>
      </c>
      <c r="C248" s="21">
        <v>49.959000000000003</v>
      </c>
    </row>
    <row r="249" spans="1:3" x14ac:dyDescent="0.25">
      <c r="A249" s="19">
        <v>45979</v>
      </c>
      <c r="B249" s="20">
        <v>0.44021990740740741</v>
      </c>
      <c r="C249" s="21">
        <v>49.957999999999998</v>
      </c>
    </row>
    <row r="250" spans="1:3" x14ac:dyDescent="0.25">
      <c r="A250" s="19">
        <v>45979</v>
      </c>
      <c r="B250" s="20">
        <v>0.4402314814814815</v>
      </c>
      <c r="C250" s="21">
        <v>49.954999999999998</v>
      </c>
    </row>
    <row r="251" spans="1:3" x14ac:dyDescent="0.25">
      <c r="A251" s="19">
        <v>45979</v>
      </c>
      <c r="B251" s="20">
        <v>0.44024305555555554</v>
      </c>
      <c r="C251" s="21">
        <v>49.963000000000001</v>
      </c>
    </row>
    <row r="252" spans="1:3" x14ac:dyDescent="0.25">
      <c r="A252" s="19">
        <v>45979</v>
      </c>
      <c r="B252" s="20">
        <v>0.44025462962962963</v>
      </c>
      <c r="C252" s="21">
        <v>49.959000000000003</v>
      </c>
    </row>
    <row r="253" spans="1:3" x14ac:dyDescent="0.25">
      <c r="A253" s="19">
        <v>45979</v>
      </c>
      <c r="B253" s="20">
        <v>0.44026620370370373</v>
      </c>
      <c r="C253" s="21">
        <v>49.962000000000003</v>
      </c>
    </row>
    <row r="254" spans="1:3" x14ac:dyDescent="0.25">
      <c r="A254" s="19">
        <v>45979</v>
      </c>
      <c r="B254" s="20">
        <v>0.44027777777777777</v>
      </c>
      <c r="C254" s="21">
        <v>49.96</v>
      </c>
    </row>
    <row r="255" spans="1:3" x14ac:dyDescent="0.25">
      <c r="A255" s="19">
        <v>45979</v>
      </c>
      <c r="B255" s="20">
        <v>0.44028935185185186</v>
      </c>
      <c r="C255" s="21">
        <v>49.959000000000003</v>
      </c>
    </row>
    <row r="256" spans="1:3" x14ac:dyDescent="0.25">
      <c r="A256" s="19">
        <v>45979</v>
      </c>
      <c r="B256" s="20">
        <v>0.4403009259259259</v>
      </c>
      <c r="C256" s="21">
        <v>49.959000000000003</v>
      </c>
    </row>
    <row r="257" spans="1:3" x14ac:dyDescent="0.25">
      <c r="A257" s="19">
        <v>45979</v>
      </c>
      <c r="B257" s="20">
        <v>0.4403125</v>
      </c>
      <c r="C257" s="21">
        <v>49.956000000000003</v>
      </c>
    </row>
    <row r="258" spans="1:3" x14ac:dyDescent="0.25">
      <c r="A258" s="19">
        <v>45979</v>
      </c>
      <c r="B258" s="20">
        <v>0.44032407407407409</v>
      </c>
      <c r="C258" s="21">
        <v>49.957999999999998</v>
      </c>
    </row>
    <row r="259" spans="1:3" x14ac:dyDescent="0.25">
      <c r="A259" s="19">
        <v>45979</v>
      </c>
      <c r="B259" s="20">
        <v>0.44033564814814813</v>
      </c>
      <c r="C259" s="21">
        <v>49.957999999999998</v>
      </c>
    </row>
    <row r="260" spans="1:3" x14ac:dyDescent="0.25">
      <c r="A260" s="19">
        <v>45979</v>
      </c>
      <c r="B260" s="20">
        <v>0.44034722222222222</v>
      </c>
      <c r="C260" s="21">
        <v>49.954000000000001</v>
      </c>
    </row>
    <row r="261" spans="1:3" x14ac:dyDescent="0.25">
      <c r="A261" s="19">
        <v>45979</v>
      </c>
      <c r="B261" s="20">
        <v>0.44035879629629632</v>
      </c>
      <c r="C261" s="21">
        <v>49.954000000000001</v>
      </c>
    </row>
    <row r="262" spans="1:3" x14ac:dyDescent="0.25">
      <c r="A262" s="19">
        <v>45979</v>
      </c>
      <c r="B262" s="20">
        <v>0.44037037037037036</v>
      </c>
      <c r="C262" s="21">
        <v>49.948999999999998</v>
      </c>
    </row>
    <row r="263" spans="1:3" x14ac:dyDescent="0.25">
      <c r="A263" s="19">
        <v>45979</v>
      </c>
      <c r="B263" s="20">
        <v>0.44038194444444445</v>
      </c>
      <c r="C263" s="21">
        <v>49.945</v>
      </c>
    </row>
    <row r="264" spans="1:3" x14ac:dyDescent="0.25">
      <c r="A264" s="19">
        <v>45979</v>
      </c>
      <c r="B264" s="20">
        <v>0.44039351851851855</v>
      </c>
      <c r="C264" s="21">
        <v>49.947000000000003</v>
      </c>
    </row>
    <row r="265" spans="1:3" x14ac:dyDescent="0.25">
      <c r="A265" s="19">
        <v>45979</v>
      </c>
      <c r="B265" s="20">
        <v>0.44040509259259258</v>
      </c>
      <c r="C265" s="21">
        <v>49.948999999999998</v>
      </c>
    </row>
    <row r="266" spans="1:3" x14ac:dyDescent="0.25">
      <c r="A266" s="19">
        <v>45979</v>
      </c>
      <c r="B266" s="20">
        <v>0.44041666666666668</v>
      </c>
      <c r="C266" s="21">
        <v>49.95</v>
      </c>
    </row>
    <row r="267" spans="1:3" x14ac:dyDescent="0.25">
      <c r="A267" s="19">
        <v>45979</v>
      </c>
      <c r="B267" s="20">
        <v>0.44042824074074072</v>
      </c>
      <c r="C267" s="21">
        <v>49.942999999999998</v>
      </c>
    </row>
    <row r="268" spans="1:3" x14ac:dyDescent="0.25">
      <c r="A268" s="19">
        <v>45979</v>
      </c>
      <c r="B268" s="20">
        <v>0.44043981481481481</v>
      </c>
      <c r="C268" s="21">
        <v>49.942</v>
      </c>
    </row>
    <row r="269" spans="1:3" x14ac:dyDescent="0.25">
      <c r="A269" s="19">
        <v>45979</v>
      </c>
      <c r="B269" s="20">
        <v>0.44045138888888891</v>
      </c>
      <c r="C269" s="21">
        <v>49.94</v>
      </c>
    </row>
    <row r="270" spans="1:3" x14ac:dyDescent="0.25">
      <c r="A270" s="19">
        <v>45979</v>
      </c>
      <c r="B270" s="20">
        <v>0.44046296296296295</v>
      </c>
      <c r="C270" s="21">
        <v>49.938000000000002</v>
      </c>
    </row>
    <row r="271" spans="1:3" x14ac:dyDescent="0.25">
      <c r="A271" s="19">
        <v>45979</v>
      </c>
      <c r="B271" s="20">
        <v>0.44047453703703704</v>
      </c>
      <c r="C271" s="21">
        <v>49.933999999999997</v>
      </c>
    </row>
    <row r="272" spans="1:3" x14ac:dyDescent="0.25">
      <c r="A272" s="19">
        <v>45979</v>
      </c>
      <c r="B272" s="20">
        <v>0.44048611111111113</v>
      </c>
      <c r="C272" s="21">
        <v>49.930999999999997</v>
      </c>
    </row>
    <row r="273" spans="1:3" x14ac:dyDescent="0.25">
      <c r="A273" s="19">
        <v>45979</v>
      </c>
      <c r="B273" s="20">
        <v>0.44049768518518517</v>
      </c>
      <c r="C273" s="21">
        <v>49.930999999999997</v>
      </c>
    </row>
    <row r="274" spans="1:3" x14ac:dyDescent="0.25">
      <c r="A274" s="19">
        <v>45979</v>
      </c>
      <c r="B274" s="20">
        <v>0.44050925925925927</v>
      </c>
      <c r="C274" s="21">
        <v>49.923000000000002</v>
      </c>
    </row>
    <row r="275" spans="1:3" x14ac:dyDescent="0.25">
      <c r="A275" s="19">
        <v>45979</v>
      </c>
      <c r="B275" s="20">
        <v>0.44052083333333331</v>
      </c>
      <c r="C275" s="21">
        <v>49.923000000000002</v>
      </c>
    </row>
    <row r="276" spans="1:3" x14ac:dyDescent="0.25">
      <c r="A276" s="19">
        <v>45979</v>
      </c>
      <c r="B276" s="20">
        <v>0.4405324074074074</v>
      </c>
      <c r="C276" s="21">
        <v>49.924999999999997</v>
      </c>
    </row>
    <row r="277" spans="1:3" x14ac:dyDescent="0.25">
      <c r="A277" s="19">
        <v>45979</v>
      </c>
      <c r="B277" s="20">
        <v>0.44054398148148149</v>
      </c>
      <c r="C277" s="21">
        <v>49.927</v>
      </c>
    </row>
    <row r="278" spans="1:3" x14ac:dyDescent="0.25">
      <c r="A278" s="19">
        <v>45979</v>
      </c>
      <c r="B278" s="20">
        <v>0.44055555555555553</v>
      </c>
      <c r="C278" s="21">
        <v>49.923999999999999</v>
      </c>
    </row>
    <row r="279" spans="1:3" x14ac:dyDescent="0.25">
      <c r="A279" s="19">
        <v>45979</v>
      </c>
      <c r="B279" s="20">
        <v>0.44056712962962963</v>
      </c>
      <c r="C279" s="21">
        <v>49.920999999999999</v>
      </c>
    </row>
    <row r="280" spans="1:3" x14ac:dyDescent="0.25">
      <c r="A280" s="19">
        <v>45979</v>
      </c>
      <c r="B280" s="20">
        <v>0.44057870370370372</v>
      </c>
      <c r="C280" s="21">
        <v>49.923000000000002</v>
      </c>
    </row>
    <row r="281" spans="1:3" x14ac:dyDescent="0.25">
      <c r="A281" s="19">
        <v>45979</v>
      </c>
      <c r="B281" s="20">
        <v>0.44059027777777776</v>
      </c>
      <c r="C281" s="21">
        <v>49.923000000000002</v>
      </c>
    </row>
    <row r="282" spans="1:3" x14ac:dyDescent="0.25">
      <c r="A282" s="19">
        <v>45979</v>
      </c>
      <c r="B282" s="20">
        <v>0.44060185185185186</v>
      </c>
      <c r="C282" s="21">
        <v>49.921999999999997</v>
      </c>
    </row>
    <row r="283" spans="1:3" x14ac:dyDescent="0.25">
      <c r="A283" s="19">
        <v>45979</v>
      </c>
      <c r="B283" s="20">
        <v>0.44061342592592595</v>
      </c>
      <c r="C283" s="21">
        <v>49.921999999999997</v>
      </c>
    </row>
    <row r="284" spans="1:3" x14ac:dyDescent="0.25">
      <c r="A284" s="19">
        <v>45979</v>
      </c>
      <c r="B284" s="20">
        <v>0.44062499999999999</v>
      </c>
      <c r="C284" s="21">
        <v>49.921999999999997</v>
      </c>
    </row>
    <row r="285" spans="1:3" x14ac:dyDescent="0.25">
      <c r="A285" s="19">
        <v>45979</v>
      </c>
      <c r="B285" s="20">
        <v>0.44063657407407408</v>
      </c>
      <c r="C285" s="21">
        <v>49.921999999999997</v>
      </c>
    </row>
    <row r="286" spans="1:3" x14ac:dyDescent="0.25">
      <c r="A286" s="19">
        <v>45979</v>
      </c>
      <c r="B286" s="20">
        <v>0.44064814814814812</v>
      </c>
      <c r="C286" s="21">
        <v>49.915999999999997</v>
      </c>
    </row>
    <row r="287" spans="1:3" x14ac:dyDescent="0.25">
      <c r="A287" s="19">
        <v>45979</v>
      </c>
      <c r="B287" s="20">
        <v>0.44065972222222222</v>
      </c>
      <c r="C287" s="21">
        <v>49.917000000000002</v>
      </c>
    </row>
    <row r="288" spans="1:3" x14ac:dyDescent="0.25">
      <c r="A288" s="19">
        <v>45979</v>
      </c>
      <c r="B288" s="20">
        <v>0.44067129629629631</v>
      </c>
      <c r="C288" s="21">
        <v>49.923000000000002</v>
      </c>
    </row>
    <row r="289" spans="1:3" x14ac:dyDescent="0.25">
      <c r="A289" s="19">
        <v>45979</v>
      </c>
      <c r="B289" s="20">
        <v>0.44068287037037035</v>
      </c>
      <c r="C289" s="21">
        <v>49.927</v>
      </c>
    </row>
    <row r="290" spans="1:3" x14ac:dyDescent="0.25">
      <c r="A290" s="19">
        <v>45979</v>
      </c>
      <c r="B290" s="20">
        <v>0.44069444444444444</v>
      </c>
      <c r="C290" s="21">
        <v>49.923999999999999</v>
      </c>
    </row>
    <row r="291" spans="1:3" x14ac:dyDescent="0.25">
      <c r="A291" s="19">
        <v>45979</v>
      </c>
      <c r="B291" s="20">
        <v>0.44070601851851854</v>
      </c>
      <c r="C291" s="21">
        <v>49.927</v>
      </c>
    </row>
    <row r="292" spans="1:3" x14ac:dyDescent="0.25">
      <c r="A292" s="19">
        <v>45979</v>
      </c>
      <c r="B292" s="20">
        <v>0.44071759259259258</v>
      </c>
      <c r="C292" s="21">
        <v>49.93</v>
      </c>
    </row>
    <row r="293" spans="1:3" x14ac:dyDescent="0.25">
      <c r="A293" s="19">
        <v>45979</v>
      </c>
      <c r="B293" s="20">
        <v>0.44072916666666667</v>
      </c>
      <c r="C293" s="21">
        <v>49.932000000000002</v>
      </c>
    </row>
    <row r="294" spans="1:3" x14ac:dyDescent="0.25">
      <c r="A294" s="19">
        <v>45979</v>
      </c>
      <c r="B294" s="20">
        <v>0.44074074074074077</v>
      </c>
      <c r="C294" s="21">
        <v>49.933999999999997</v>
      </c>
    </row>
    <row r="295" spans="1:3" x14ac:dyDescent="0.25">
      <c r="A295" s="19">
        <v>45979</v>
      </c>
      <c r="B295" s="20">
        <v>0.44075231481481481</v>
      </c>
      <c r="C295" s="21">
        <v>49.936</v>
      </c>
    </row>
    <row r="296" spans="1:3" x14ac:dyDescent="0.25">
      <c r="A296" s="19">
        <v>45979</v>
      </c>
      <c r="B296" s="20">
        <v>0.4407638888888889</v>
      </c>
      <c r="C296" s="21">
        <v>49.939</v>
      </c>
    </row>
    <row r="297" spans="1:3" x14ac:dyDescent="0.25">
      <c r="A297" s="19">
        <v>45979</v>
      </c>
      <c r="B297" s="20">
        <v>0.44077546296296294</v>
      </c>
      <c r="C297" s="21">
        <v>49.942</v>
      </c>
    </row>
    <row r="298" spans="1:3" x14ac:dyDescent="0.25">
      <c r="A298" s="19">
        <v>45979</v>
      </c>
      <c r="B298" s="20">
        <v>0.44078703703703703</v>
      </c>
      <c r="C298" s="21">
        <v>49.941000000000003</v>
      </c>
    </row>
    <row r="299" spans="1:3" x14ac:dyDescent="0.25">
      <c r="A299" s="19">
        <v>45979</v>
      </c>
      <c r="B299" s="20">
        <v>0.44079861111111113</v>
      </c>
      <c r="C299" s="21">
        <v>49.933999999999997</v>
      </c>
    </row>
    <row r="300" spans="1:3" x14ac:dyDescent="0.25">
      <c r="A300" s="19">
        <v>45979</v>
      </c>
      <c r="B300" s="20">
        <v>0.44081018518518517</v>
      </c>
      <c r="C300" s="21">
        <v>49.939</v>
      </c>
    </row>
    <row r="301" spans="1:3" x14ac:dyDescent="0.25">
      <c r="A301" s="19">
        <v>45979</v>
      </c>
      <c r="B301" s="20">
        <v>0.44082175925925926</v>
      </c>
      <c r="C301" s="21">
        <v>49.947000000000003</v>
      </c>
    </row>
    <row r="302" spans="1:3" x14ac:dyDescent="0.25">
      <c r="A302" s="19">
        <v>45979</v>
      </c>
      <c r="B302" s="20">
        <v>0.44083333333333335</v>
      </c>
      <c r="C302" s="21">
        <v>49.951000000000001</v>
      </c>
    </row>
    <row r="303" spans="1:3" x14ac:dyDescent="0.25">
      <c r="A303" s="19">
        <v>45979</v>
      </c>
      <c r="B303" s="20">
        <v>0.44084490740740739</v>
      </c>
      <c r="C303" s="21">
        <v>49.95</v>
      </c>
    </row>
    <row r="304" spans="1:3" x14ac:dyDescent="0.25">
      <c r="A304" s="19">
        <v>45979</v>
      </c>
      <c r="B304" s="20">
        <v>0.44085648148148149</v>
      </c>
      <c r="C304" s="21">
        <v>49.951999999999998</v>
      </c>
    </row>
    <row r="305" spans="1:3" x14ac:dyDescent="0.25">
      <c r="A305" s="19">
        <v>45979</v>
      </c>
      <c r="B305" s="20">
        <v>0.44086805555555558</v>
      </c>
      <c r="C305" s="21">
        <v>49.954000000000001</v>
      </c>
    </row>
    <row r="306" spans="1:3" x14ac:dyDescent="0.25">
      <c r="A306" s="19">
        <v>45979</v>
      </c>
      <c r="B306" s="20">
        <v>0.44087962962962962</v>
      </c>
      <c r="C306" s="21">
        <v>49.951999999999998</v>
      </c>
    </row>
    <row r="307" spans="1:3" x14ac:dyDescent="0.25">
      <c r="A307" s="19">
        <v>45979</v>
      </c>
      <c r="B307" s="20">
        <v>0.44089120370370372</v>
      </c>
      <c r="C307" s="21">
        <v>49.95</v>
      </c>
    </row>
    <row r="308" spans="1:3" x14ac:dyDescent="0.25">
      <c r="A308" s="19">
        <v>45979</v>
      </c>
      <c r="B308" s="20">
        <v>0.44090277777777775</v>
      </c>
      <c r="C308" s="21">
        <v>49.947000000000003</v>
      </c>
    </row>
    <row r="309" spans="1:3" x14ac:dyDescent="0.25">
      <c r="A309" s="19">
        <v>45979</v>
      </c>
      <c r="B309" s="20">
        <v>0.44091435185185185</v>
      </c>
      <c r="C309" s="21">
        <v>49.945999999999998</v>
      </c>
    </row>
    <row r="310" spans="1:3" x14ac:dyDescent="0.25">
      <c r="A310" s="19">
        <v>45979</v>
      </c>
      <c r="B310" s="20">
        <v>0.44092592592592594</v>
      </c>
      <c r="C310" s="21">
        <v>49.945999999999998</v>
      </c>
    </row>
    <row r="311" spans="1:3" x14ac:dyDescent="0.25">
      <c r="A311" s="19">
        <v>45979</v>
      </c>
      <c r="B311" s="20">
        <v>0.44093749999999998</v>
      </c>
      <c r="C311" s="21">
        <v>49.944000000000003</v>
      </c>
    </row>
    <row r="312" spans="1:3" x14ac:dyDescent="0.25">
      <c r="A312" s="19">
        <v>45979</v>
      </c>
      <c r="B312" s="20">
        <v>0.44094907407407408</v>
      </c>
      <c r="C312" s="21">
        <v>49.941000000000003</v>
      </c>
    </row>
    <row r="313" spans="1:3" x14ac:dyDescent="0.25">
      <c r="A313" s="19">
        <v>45979</v>
      </c>
      <c r="B313" s="20">
        <v>0.44096064814814817</v>
      </c>
      <c r="C313" s="21">
        <v>49.945</v>
      </c>
    </row>
    <row r="314" spans="1:3" x14ac:dyDescent="0.25">
      <c r="A314" s="19">
        <v>45979</v>
      </c>
      <c r="B314" s="20">
        <v>0.44097222222222221</v>
      </c>
      <c r="C314" s="21">
        <v>49.947000000000003</v>
      </c>
    </row>
    <row r="315" spans="1:3" x14ac:dyDescent="0.25">
      <c r="A315" s="19">
        <v>45979</v>
      </c>
      <c r="B315" s="20">
        <v>0.4409837962962963</v>
      </c>
      <c r="C315" s="21">
        <v>49.941000000000003</v>
      </c>
    </row>
    <row r="316" spans="1:3" x14ac:dyDescent="0.25">
      <c r="A316" s="19">
        <v>45979</v>
      </c>
      <c r="B316" s="20">
        <v>0.44099537037037034</v>
      </c>
      <c r="C316" s="21">
        <v>49.94</v>
      </c>
    </row>
    <row r="317" spans="1:3" x14ac:dyDescent="0.25">
      <c r="A317" s="19">
        <v>45979</v>
      </c>
      <c r="B317" s="20">
        <v>0.44100694444444444</v>
      </c>
      <c r="C317" s="21">
        <v>49.941000000000003</v>
      </c>
    </row>
    <row r="318" spans="1:3" x14ac:dyDescent="0.25">
      <c r="A318" s="19">
        <v>45979</v>
      </c>
      <c r="B318" s="20">
        <v>0.44101851851851853</v>
      </c>
      <c r="C318" s="21">
        <v>49.941000000000003</v>
      </c>
    </row>
    <row r="319" spans="1:3" x14ac:dyDescent="0.25">
      <c r="A319" s="19">
        <v>45979</v>
      </c>
      <c r="B319" s="20">
        <v>0.44103009259259257</v>
      </c>
      <c r="C319" s="21">
        <v>49.94</v>
      </c>
    </row>
    <row r="320" spans="1:3" x14ac:dyDescent="0.25">
      <c r="A320" s="19">
        <v>45979</v>
      </c>
      <c r="B320" s="20">
        <v>0.44104166666666667</v>
      </c>
      <c r="C320" s="21">
        <v>49.942999999999998</v>
      </c>
    </row>
    <row r="321" spans="1:3" x14ac:dyDescent="0.25">
      <c r="A321" s="19">
        <v>45979</v>
      </c>
      <c r="B321" s="20">
        <v>0.44105324074074076</v>
      </c>
      <c r="C321" s="21">
        <v>49.941000000000003</v>
      </c>
    </row>
    <row r="322" spans="1:3" x14ac:dyDescent="0.25">
      <c r="A322" s="19">
        <v>45979</v>
      </c>
      <c r="B322" s="20">
        <v>0.4410648148148148</v>
      </c>
      <c r="C322" s="21">
        <v>49.939</v>
      </c>
    </row>
    <row r="323" spans="1:3" x14ac:dyDescent="0.25">
      <c r="A323" s="19">
        <v>45979</v>
      </c>
      <c r="B323" s="20">
        <v>0.44107638888888889</v>
      </c>
      <c r="C323" s="21">
        <v>49.932000000000002</v>
      </c>
    </row>
    <row r="324" spans="1:3" x14ac:dyDescent="0.25">
      <c r="A324" s="19">
        <v>45979</v>
      </c>
      <c r="B324" s="20">
        <v>0.44108796296296299</v>
      </c>
      <c r="C324" s="21">
        <v>49.927999999999997</v>
      </c>
    </row>
    <row r="325" spans="1:3" x14ac:dyDescent="0.25">
      <c r="A325" s="19">
        <v>45979</v>
      </c>
      <c r="B325" s="20">
        <v>0.44109953703703703</v>
      </c>
      <c r="C325" s="21">
        <v>49.936999999999998</v>
      </c>
    </row>
    <row r="326" spans="1:3" x14ac:dyDescent="0.25">
      <c r="A326" s="19">
        <v>45979</v>
      </c>
      <c r="B326" s="20">
        <v>0.44111111111111112</v>
      </c>
      <c r="C326" s="21">
        <v>49.938000000000002</v>
      </c>
    </row>
    <row r="327" spans="1:3" x14ac:dyDescent="0.25">
      <c r="A327" s="19">
        <v>45979</v>
      </c>
      <c r="B327" s="20">
        <v>0.44112268518518516</v>
      </c>
      <c r="C327" s="21">
        <v>49.938000000000002</v>
      </c>
    </row>
    <row r="328" spans="1:3" x14ac:dyDescent="0.25">
      <c r="A328" s="19">
        <v>45979</v>
      </c>
      <c r="B328" s="20">
        <v>0.44113425925925925</v>
      </c>
      <c r="C328" s="21">
        <v>49.941000000000003</v>
      </c>
    </row>
    <row r="329" spans="1:3" x14ac:dyDescent="0.25">
      <c r="A329" s="19">
        <v>45979</v>
      </c>
      <c r="B329" s="20">
        <v>0.44114583333333335</v>
      </c>
      <c r="C329" s="21">
        <v>49.942999999999998</v>
      </c>
    </row>
    <row r="330" spans="1:3" x14ac:dyDescent="0.25">
      <c r="A330" s="19">
        <v>45979</v>
      </c>
      <c r="B330" s="20">
        <v>0.44115740740740739</v>
      </c>
      <c r="C330" s="21">
        <v>49.945999999999998</v>
      </c>
    </row>
    <row r="331" spans="1:3" x14ac:dyDescent="0.25">
      <c r="A331" s="19">
        <v>45979</v>
      </c>
      <c r="B331" s="20">
        <v>0.44116898148148148</v>
      </c>
      <c r="C331" s="21">
        <v>49.948</v>
      </c>
    </row>
    <row r="332" spans="1:3" x14ac:dyDescent="0.25">
      <c r="A332" s="19">
        <v>45979</v>
      </c>
      <c r="B332" s="20">
        <v>0.44118055555555558</v>
      </c>
      <c r="C332" s="21">
        <v>49.948999999999998</v>
      </c>
    </row>
    <row r="333" spans="1:3" x14ac:dyDescent="0.25">
      <c r="A333" s="19">
        <v>45979</v>
      </c>
      <c r="B333" s="20">
        <v>0.44119212962962961</v>
      </c>
      <c r="C333" s="21">
        <v>49.95</v>
      </c>
    </row>
    <row r="334" spans="1:3" x14ac:dyDescent="0.25">
      <c r="A334" s="19">
        <v>45979</v>
      </c>
      <c r="B334" s="20">
        <v>0.44120370370370371</v>
      </c>
      <c r="C334" s="21">
        <v>49.948999999999998</v>
      </c>
    </row>
    <row r="335" spans="1:3" x14ac:dyDescent="0.25">
      <c r="A335" s="19">
        <v>45979</v>
      </c>
      <c r="B335" s="20">
        <v>0.4412152777777778</v>
      </c>
      <c r="C335" s="21">
        <v>49.945</v>
      </c>
    </row>
    <row r="336" spans="1:3" x14ac:dyDescent="0.25">
      <c r="A336" s="19">
        <v>45979</v>
      </c>
      <c r="B336" s="20">
        <v>0.44122685185185184</v>
      </c>
      <c r="C336" s="21">
        <v>49.95</v>
      </c>
    </row>
    <row r="337" spans="1:3" x14ac:dyDescent="0.25">
      <c r="A337" s="19">
        <v>45979</v>
      </c>
      <c r="B337" s="20">
        <v>0.44123842592592594</v>
      </c>
      <c r="C337" s="21">
        <v>49.951000000000001</v>
      </c>
    </row>
    <row r="338" spans="1:3" x14ac:dyDescent="0.25">
      <c r="A338" s="19">
        <v>45979</v>
      </c>
      <c r="B338" s="20">
        <v>0.44124999999999998</v>
      </c>
      <c r="C338" s="21">
        <v>49.956000000000003</v>
      </c>
    </row>
    <row r="339" spans="1:3" x14ac:dyDescent="0.25">
      <c r="A339" s="19">
        <v>45979</v>
      </c>
      <c r="B339" s="20">
        <v>0.44126157407407407</v>
      </c>
      <c r="C339" s="21">
        <v>49.951999999999998</v>
      </c>
    </row>
    <row r="340" spans="1:3" x14ac:dyDescent="0.25">
      <c r="A340" s="19">
        <v>45979</v>
      </c>
      <c r="B340" s="20">
        <v>0.44127314814814816</v>
      </c>
      <c r="C340" s="21">
        <v>49.953000000000003</v>
      </c>
    </row>
    <row r="341" spans="1:3" x14ac:dyDescent="0.25">
      <c r="A341" s="19">
        <v>45979</v>
      </c>
      <c r="B341" s="20">
        <v>0.4412847222222222</v>
      </c>
      <c r="C341" s="21">
        <v>49.953000000000003</v>
      </c>
    </row>
    <row r="342" spans="1:3" x14ac:dyDescent="0.25">
      <c r="A342" s="19">
        <v>45979</v>
      </c>
      <c r="B342" s="20">
        <v>0.4412962962962963</v>
      </c>
      <c r="C342" s="21">
        <v>49.953000000000003</v>
      </c>
    </row>
    <row r="343" spans="1:3" x14ac:dyDescent="0.25">
      <c r="A343" s="19">
        <v>45979</v>
      </c>
      <c r="B343" s="20">
        <v>0.44130787037037039</v>
      </c>
      <c r="C343" s="21">
        <v>49.953000000000003</v>
      </c>
    </row>
    <row r="344" spans="1:3" x14ac:dyDescent="0.25">
      <c r="A344" s="19">
        <v>45979</v>
      </c>
      <c r="B344" s="20">
        <v>0.44131944444444443</v>
      </c>
      <c r="C344" s="21">
        <v>49.953000000000003</v>
      </c>
    </row>
    <row r="345" spans="1:3" x14ac:dyDescent="0.25">
      <c r="A345" s="19">
        <v>45979</v>
      </c>
      <c r="B345" s="20">
        <v>0.44133101851851853</v>
      </c>
      <c r="C345" s="21">
        <v>49.951999999999998</v>
      </c>
    </row>
    <row r="346" spans="1:3" x14ac:dyDescent="0.25">
      <c r="A346" s="19">
        <v>45979</v>
      </c>
      <c r="B346" s="20">
        <v>0.44134259259259262</v>
      </c>
      <c r="C346" s="21">
        <v>49.953000000000003</v>
      </c>
    </row>
    <row r="347" spans="1:3" x14ac:dyDescent="0.25">
      <c r="A347" s="19">
        <v>45979</v>
      </c>
      <c r="B347" s="20">
        <v>0.44135416666666666</v>
      </c>
      <c r="C347" s="21">
        <v>49.954000000000001</v>
      </c>
    </row>
    <row r="348" spans="1:3" x14ac:dyDescent="0.25">
      <c r="A348" s="19">
        <v>45979</v>
      </c>
      <c r="B348" s="20">
        <v>0.44136574074074075</v>
      </c>
      <c r="C348" s="21">
        <v>49.951000000000001</v>
      </c>
    </row>
    <row r="349" spans="1:3" x14ac:dyDescent="0.25">
      <c r="A349" s="19">
        <v>45979</v>
      </c>
      <c r="B349" s="20">
        <v>0.44137731481481479</v>
      </c>
      <c r="C349" s="21">
        <v>49.953000000000003</v>
      </c>
    </row>
    <row r="350" spans="1:3" x14ac:dyDescent="0.25">
      <c r="A350" s="19">
        <v>45979</v>
      </c>
      <c r="B350" s="20">
        <v>0.44138888888888889</v>
      </c>
      <c r="C350" s="21">
        <v>49.96</v>
      </c>
    </row>
    <row r="351" spans="1:3" x14ac:dyDescent="0.25">
      <c r="A351" s="19">
        <v>45979</v>
      </c>
      <c r="B351" s="20">
        <v>0.44140046296296298</v>
      </c>
      <c r="C351" s="21">
        <v>49.966000000000001</v>
      </c>
    </row>
    <row r="352" spans="1:3" x14ac:dyDescent="0.25">
      <c r="A352" s="19">
        <v>45979</v>
      </c>
      <c r="B352" s="20">
        <v>0.44141203703703702</v>
      </c>
      <c r="C352" s="21">
        <v>49.968000000000004</v>
      </c>
    </row>
    <row r="353" spans="1:3" x14ac:dyDescent="0.25">
      <c r="A353" s="19">
        <v>45979</v>
      </c>
      <c r="B353" s="20">
        <v>0.44142361111111111</v>
      </c>
      <c r="C353" s="21">
        <v>49.965000000000003</v>
      </c>
    </row>
    <row r="354" spans="1:3" x14ac:dyDescent="0.25">
      <c r="A354" s="19">
        <v>45979</v>
      </c>
      <c r="B354" s="20">
        <v>0.44143518518518521</v>
      </c>
      <c r="C354" s="21">
        <v>49.965000000000003</v>
      </c>
    </row>
    <row r="355" spans="1:3" x14ac:dyDescent="0.25">
      <c r="A355" s="19">
        <v>45979</v>
      </c>
      <c r="B355" s="20">
        <v>0.44144675925925925</v>
      </c>
      <c r="C355" s="21">
        <v>49.965000000000003</v>
      </c>
    </row>
    <row r="356" spans="1:3" x14ac:dyDescent="0.25">
      <c r="A356" s="19">
        <v>45979</v>
      </c>
      <c r="B356" s="20">
        <v>0.44145833333333334</v>
      </c>
      <c r="C356" s="21">
        <v>49.965000000000003</v>
      </c>
    </row>
    <row r="357" spans="1:3" x14ac:dyDescent="0.25">
      <c r="A357" s="19">
        <v>45979</v>
      </c>
      <c r="B357" s="20">
        <v>0.44146990740740738</v>
      </c>
      <c r="C357" s="21">
        <v>49.966000000000001</v>
      </c>
    </row>
    <row r="358" spans="1:3" x14ac:dyDescent="0.25">
      <c r="A358" s="19">
        <v>45979</v>
      </c>
      <c r="B358" s="20">
        <v>0.44148148148148147</v>
      </c>
      <c r="C358" s="21">
        <v>49.966999999999999</v>
      </c>
    </row>
    <row r="359" spans="1:3" x14ac:dyDescent="0.25">
      <c r="A359" s="19">
        <v>45979</v>
      </c>
      <c r="B359" s="20">
        <v>0.44149305555555557</v>
      </c>
      <c r="C359" s="21">
        <v>49.966999999999999</v>
      </c>
    </row>
    <row r="360" spans="1:3" x14ac:dyDescent="0.25">
      <c r="A360" s="19">
        <v>45979</v>
      </c>
      <c r="B360" s="20">
        <v>0.44150462962962961</v>
      </c>
      <c r="C360" s="21">
        <v>49.966000000000001</v>
      </c>
    </row>
    <row r="361" spans="1:3" x14ac:dyDescent="0.25">
      <c r="A361" s="19">
        <v>45979</v>
      </c>
      <c r="B361" s="20">
        <v>0.4415162037037037</v>
      </c>
      <c r="C361" s="21">
        <v>49.966000000000001</v>
      </c>
    </row>
    <row r="362" spans="1:3" x14ac:dyDescent="0.25">
      <c r="A362" s="19">
        <v>45979</v>
      </c>
      <c r="B362" s="20">
        <v>0.4415277777777778</v>
      </c>
      <c r="C362" s="21">
        <v>49.957999999999998</v>
      </c>
    </row>
    <row r="363" spans="1:3" x14ac:dyDescent="0.25">
      <c r="A363" s="19">
        <v>45979</v>
      </c>
      <c r="B363" s="20">
        <v>0.44153935185185184</v>
      </c>
      <c r="C363" s="21">
        <v>49.96</v>
      </c>
    </row>
    <row r="364" spans="1:3" x14ac:dyDescent="0.25">
      <c r="A364" s="19">
        <v>45979</v>
      </c>
      <c r="B364" s="20">
        <v>0.44155092592592593</v>
      </c>
      <c r="C364" s="21">
        <v>49.959000000000003</v>
      </c>
    </row>
    <row r="365" spans="1:3" x14ac:dyDescent="0.25">
      <c r="A365" s="19">
        <v>45979</v>
      </c>
      <c r="B365" s="20">
        <v>0.44156250000000002</v>
      </c>
      <c r="C365" s="21">
        <v>49.959000000000003</v>
      </c>
    </row>
    <row r="366" spans="1:3" x14ac:dyDescent="0.25">
      <c r="A366" s="19">
        <v>45979</v>
      </c>
      <c r="B366" s="20">
        <v>0.44157407407407406</v>
      </c>
      <c r="C366" s="21">
        <v>49.954000000000001</v>
      </c>
    </row>
    <row r="367" spans="1:3" x14ac:dyDescent="0.25">
      <c r="A367" s="19">
        <v>45979</v>
      </c>
      <c r="B367" s="20">
        <v>0.44158564814814816</v>
      </c>
      <c r="C367" s="21">
        <v>49.951999999999998</v>
      </c>
    </row>
    <row r="368" spans="1:3" x14ac:dyDescent="0.25">
      <c r="A368" s="19">
        <v>45979</v>
      </c>
      <c r="B368" s="20">
        <v>0.4415972222222222</v>
      </c>
      <c r="C368" s="21">
        <v>49.95</v>
      </c>
    </row>
    <row r="369" spans="1:3" x14ac:dyDescent="0.25">
      <c r="A369" s="19">
        <v>45979</v>
      </c>
      <c r="B369" s="20">
        <v>0.44160879629629629</v>
      </c>
      <c r="C369" s="21">
        <v>49.947000000000003</v>
      </c>
    </row>
    <row r="370" spans="1:3" x14ac:dyDescent="0.25">
      <c r="A370" s="19">
        <v>45979</v>
      </c>
      <c r="B370" s="20">
        <v>0.44162037037037039</v>
      </c>
      <c r="C370" s="21">
        <v>49.945</v>
      </c>
    </row>
    <row r="371" spans="1:3" x14ac:dyDescent="0.25">
      <c r="A371" s="19">
        <v>45979</v>
      </c>
      <c r="B371" s="20">
        <v>0.44163194444444442</v>
      </c>
      <c r="C371" s="21">
        <v>49.942</v>
      </c>
    </row>
    <row r="372" spans="1:3" x14ac:dyDescent="0.25">
      <c r="A372" s="19">
        <v>45979</v>
      </c>
      <c r="B372" s="20">
        <v>0.44164351851851852</v>
      </c>
      <c r="C372" s="21">
        <v>49.941000000000003</v>
      </c>
    </row>
    <row r="373" spans="1:3" x14ac:dyDescent="0.25">
      <c r="A373" s="19">
        <v>45979</v>
      </c>
      <c r="B373" s="20">
        <v>0.44165509259259261</v>
      </c>
      <c r="C373" s="21">
        <v>49.94</v>
      </c>
    </row>
    <row r="374" spans="1:3" x14ac:dyDescent="0.25">
      <c r="A374" s="19">
        <v>45979</v>
      </c>
      <c r="B374" s="20">
        <v>0.44166666666666665</v>
      </c>
      <c r="C374" s="21">
        <v>49.94</v>
      </c>
    </row>
    <row r="375" spans="1:3" x14ac:dyDescent="0.25">
      <c r="A375" s="19">
        <v>45979</v>
      </c>
      <c r="B375" s="20">
        <v>0.44167824074074075</v>
      </c>
      <c r="C375" s="21">
        <v>49.94</v>
      </c>
    </row>
    <row r="376" spans="1:3" x14ac:dyDescent="0.25">
      <c r="A376" s="19">
        <v>45979</v>
      </c>
      <c r="B376" s="20">
        <v>0.44168981481481484</v>
      </c>
      <c r="C376" s="21">
        <v>49.942</v>
      </c>
    </row>
    <row r="377" spans="1:3" x14ac:dyDescent="0.25">
      <c r="A377" s="19">
        <v>45979</v>
      </c>
      <c r="B377" s="20">
        <v>0.44170138888888888</v>
      </c>
      <c r="C377" s="21">
        <v>49.938000000000002</v>
      </c>
    </row>
    <row r="378" spans="1:3" x14ac:dyDescent="0.25">
      <c r="A378" s="19">
        <v>45979</v>
      </c>
      <c r="B378" s="20">
        <v>0.44171296296296297</v>
      </c>
      <c r="C378" s="21">
        <v>49.939</v>
      </c>
    </row>
    <row r="379" spans="1:3" x14ac:dyDescent="0.25">
      <c r="A379" s="19">
        <v>45979</v>
      </c>
      <c r="B379" s="20">
        <v>0.44172453703703701</v>
      </c>
      <c r="C379" s="21">
        <v>49.939</v>
      </c>
    </row>
    <row r="380" spans="1:3" x14ac:dyDescent="0.25">
      <c r="A380" s="19">
        <v>45979</v>
      </c>
      <c r="B380" s="20">
        <v>0.44173611111111111</v>
      </c>
      <c r="C380" s="21">
        <v>49.942</v>
      </c>
    </row>
    <row r="381" spans="1:3" x14ac:dyDescent="0.25">
      <c r="A381" s="19">
        <v>45979</v>
      </c>
      <c r="B381" s="20">
        <v>0.4417476851851852</v>
      </c>
      <c r="C381" s="21">
        <v>49.94</v>
      </c>
    </row>
    <row r="382" spans="1:3" x14ac:dyDescent="0.25">
      <c r="A382" s="19">
        <v>45979</v>
      </c>
      <c r="B382" s="20">
        <v>0.44175925925925924</v>
      </c>
      <c r="C382" s="21">
        <v>49.942</v>
      </c>
    </row>
    <row r="383" spans="1:3" x14ac:dyDescent="0.25">
      <c r="A383" s="19">
        <v>45979</v>
      </c>
      <c r="B383" s="20">
        <v>0.44177083333333333</v>
      </c>
      <c r="C383" s="21">
        <v>49.941000000000003</v>
      </c>
    </row>
    <row r="384" spans="1:3" x14ac:dyDescent="0.25">
      <c r="A384" s="19">
        <v>45979</v>
      </c>
      <c r="B384" s="20">
        <v>0.44178240740740743</v>
      </c>
      <c r="C384" s="21">
        <v>49.939</v>
      </c>
    </row>
    <row r="385" spans="1:3" x14ac:dyDescent="0.25">
      <c r="A385" s="19">
        <v>45979</v>
      </c>
      <c r="B385" s="20">
        <v>0.44179398148148147</v>
      </c>
      <c r="C385" s="21">
        <v>49.94</v>
      </c>
    </row>
    <row r="386" spans="1:3" x14ac:dyDescent="0.25">
      <c r="A386" s="19">
        <v>45979</v>
      </c>
      <c r="B386" s="20">
        <v>0.44180555555555556</v>
      </c>
      <c r="C386" s="21">
        <v>49.942</v>
      </c>
    </row>
    <row r="387" spans="1:3" x14ac:dyDescent="0.25">
      <c r="A387" s="19">
        <v>45979</v>
      </c>
      <c r="B387" s="20">
        <v>0.44181712962962966</v>
      </c>
      <c r="C387" s="21">
        <v>49.942999999999998</v>
      </c>
    </row>
    <row r="388" spans="1:3" x14ac:dyDescent="0.25">
      <c r="A388" s="19">
        <v>45979</v>
      </c>
      <c r="B388" s="20">
        <v>0.4418287037037037</v>
      </c>
      <c r="C388" s="21">
        <v>49.942</v>
      </c>
    </row>
    <row r="389" spans="1:3" x14ac:dyDescent="0.25">
      <c r="A389" s="19">
        <v>45979</v>
      </c>
      <c r="B389" s="20">
        <v>0.44184027777777779</v>
      </c>
      <c r="C389" s="21">
        <v>49.942999999999998</v>
      </c>
    </row>
    <row r="390" spans="1:3" x14ac:dyDescent="0.25">
      <c r="A390" s="19">
        <v>45979</v>
      </c>
      <c r="B390" s="20">
        <v>0.44185185185185183</v>
      </c>
      <c r="C390" s="21">
        <v>49.941000000000003</v>
      </c>
    </row>
    <row r="391" spans="1:3" x14ac:dyDescent="0.25">
      <c r="A391" s="19">
        <v>45979</v>
      </c>
      <c r="B391" s="20">
        <v>0.44186342592592592</v>
      </c>
      <c r="C391" s="21">
        <v>49.939</v>
      </c>
    </row>
    <row r="392" spans="1:3" x14ac:dyDescent="0.25">
      <c r="A392" s="19">
        <v>45979</v>
      </c>
      <c r="B392" s="20">
        <v>0.44187500000000002</v>
      </c>
      <c r="C392" s="21">
        <v>49.938000000000002</v>
      </c>
    </row>
    <row r="393" spans="1:3" x14ac:dyDescent="0.25">
      <c r="A393" s="19">
        <v>45979</v>
      </c>
      <c r="B393" s="20">
        <v>0.44188657407407406</v>
      </c>
      <c r="C393" s="21">
        <v>49.936999999999998</v>
      </c>
    </row>
    <row r="394" spans="1:3" x14ac:dyDescent="0.25">
      <c r="A394" s="19">
        <v>45979</v>
      </c>
      <c r="B394" s="20">
        <v>0.44189814814814815</v>
      </c>
      <c r="C394" s="21">
        <v>49.935000000000002</v>
      </c>
    </row>
    <row r="395" spans="1:3" x14ac:dyDescent="0.25">
      <c r="A395" s="19">
        <v>45979</v>
      </c>
      <c r="B395" s="20">
        <v>0.44190972222222225</v>
      </c>
      <c r="C395" s="21">
        <v>49.935000000000002</v>
      </c>
    </row>
    <row r="396" spans="1:3" x14ac:dyDescent="0.25">
      <c r="A396" s="19">
        <v>45979</v>
      </c>
      <c r="B396" s="20">
        <v>0.44192129629629628</v>
      </c>
      <c r="C396" s="21">
        <v>49.941000000000003</v>
      </c>
    </row>
    <row r="397" spans="1:3" x14ac:dyDescent="0.25">
      <c r="A397" s="19">
        <v>45979</v>
      </c>
      <c r="B397" s="20">
        <v>0.44193287037037038</v>
      </c>
      <c r="C397" s="21">
        <v>49.947000000000003</v>
      </c>
    </row>
    <row r="398" spans="1:3" x14ac:dyDescent="0.25">
      <c r="A398" s="19">
        <v>45979</v>
      </c>
      <c r="B398" s="20">
        <v>0.44194444444444442</v>
      </c>
      <c r="C398" s="21">
        <v>49.948999999999998</v>
      </c>
    </row>
    <row r="399" spans="1:3" x14ac:dyDescent="0.25">
      <c r="A399" s="19">
        <v>45979</v>
      </c>
      <c r="B399" s="20">
        <v>0.44195601851851851</v>
      </c>
      <c r="C399" s="21">
        <v>49.948999999999998</v>
      </c>
    </row>
    <row r="400" spans="1:3" x14ac:dyDescent="0.25">
      <c r="A400" s="19">
        <v>45979</v>
      </c>
      <c r="B400" s="20">
        <v>0.44196759259259261</v>
      </c>
      <c r="C400" s="21">
        <v>49.95</v>
      </c>
    </row>
    <row r="401" spans="1:3" x14ac:dyDescent="0.25">
      <c r="A401" s="19">
        <v>45979</v>
      </c>
      <c r="B401" s="20">
        <v>0.44197916666666665</v>
      </c>
      <c r="C401" s="21">
        <v>49.95</v>
      </c>
    </row>
    <row r="402" spans="1:3" x14ac:dyDescent="0.25">
      <c r="A402" s="19">
        <v>45979</v>
      </c>
      <c r="B402" s="20">
        <v>0.44199074074074074</v>
      </c>
      <c r="C402" s="21">
        <v>49.951000000000001</v>
      </c>
    </row>
    <row r="403" spans="1:3" x14ac:dyDescent="0.25">
      <c r="A403" s="19">
        <v>45979</v>
      </c>
      <c r="B403" s="20">
        <v>0.44200231481481483</v>
      </c>
      <c r="C403" s="21">
        <v>49.951999999999998</v>
      </c>
    </row>
    <row r="404" spans="1:3" x14ac:dyDescent="0.25">
      <c r="A404" s="19">
        <v>45979</v>
      </c>
      <c r="B404" s="20">
        <v>0.44201388888888887</v>
      </c>
      <c r="C404" s="21">
        <v>49.954000000000001</v>
      </c>
    </row>
    <row r="405" spans="1:3" x14ac:dyDescent="0.25">
      <c r="A405" s="19">
        <v>45979</v>
      </c>
      <c r="B405" s="20">
        <v>0.44202546296296297</v>
      </c>
      <c r="C405" s="21">
        <v>49.956000000000003</v>
      </c>
    </row>
    <row r="406" spans="1:3" x14ac:dyDescent="0.25">
      <c r="A406" s="19">
        <v>45979</v>
      </c>
      <c r="B406" s="20">
        <v>0.44203703703703706</v>
      </c>
      <c r="C406" s="21">
        <v>49.957000000000001</v>
      </c>
    </row>
    <row r="407" spans="1:3" x14ac:dyDescent="0.25">
      <c r="A407" s="19">
        <v>45979</v>
      </c>
      <c r="B407" s="20">
        <v>0.4420486111111111</v>
      </c>
      <c r="C407" s="21">
        <v>49.954999999999998</v>
      </c>
    </row>
    <row r="408" spans="1:3" x14ac:dyDescent="0.25">
      <c r="A408" s="19">
        <v>45979</v>
      </c>
      <c r="B408" s="20">
        <v>0.44206018518518519</v>
      </c>
      <c r="C408" s="21">
        <v>49.953000000000003</v>
      </c>
    </row>
    <row r="409" spans="1:3" x14ac:dyDescent="0.25">
      <c r="A409" s="19">
        <v>45979</v>
      </c>
      <c r="B409" s="20">
        <v>0.44207175925925923</v>
      </c>
      <c r="C409" s="21">
        <v>49.956000000000003</v>
      </c>
    </row>
    <row r="410" spans="1:3" x14ac:dyDescent="0.25">
      <c r="A410" s="19">
        <v>45979</v>
      </c>
      <c r="B410" s="20">
        <v>0.44208333333333333</v>
      </c>
      <c r="C410" s="21">
        <v>49.962000000000003</v>
      </c>
    </row>
    <row r="411" spans="1:3" x14ac:dyDescent="0.25">
      <c r="A411" s="19">
        <v>45979</v>
      </c>
      <c r="B411" s="20">
        <v>0.44209490740740742</v>
      </c>
      <c r="C411" s="21">
        <v>49.960999999999999</v>
      </c>
    </row>
    <row r="412" spans="1:3" x14ac:dyDescent="0.25">
      <c r="A412" s="19">
        <v>45979</v>
      </c>
      <c r="B412" s="20">
        <v>0.44210648148148146</v>
      </c>
      <c r="C412" s="21">
        <v>49.963000000000001</v>
      </c>
    </row>
    <row r="413" spans="1:3" x14ac:dyDescent="0.25">
      <c r="A413" s="19">
        <v>45979</v>
      </c>
      <c r="B413" s="20">
        <v>0.44211805555555556</v>
      </c>
      <c r="C413" s="21">
        <v>49.969000000000001</v>
      </c>
    </row>
    <row r="414" spans="1:3" x14ac:dyDescent="0.25">
      <c r="A414" s="19">
        <v>45979</v>
      </c>
      <c r="B414" s="20">
        <v>0.44212962962962965</v>
      </c>
      <c r="C414" s="21">
        <v>49.970999999999997</v>
      </c>
    </row>
    <row r="415" spans="1:3" x14ac:dyDescent="0.25">
      <c r="A415" s="19">
        <v>45979</v>
      </c>
      <c r="B415" s="20">
        <v>0.44214120370370369</v>
      </c>
      <c r="C415" s="21">
        <v>49.963000000000001</v>
      </c>
    </row>
    <row r="416" spans="1:3" x14ac:dyDescent="0.25">
      <c r="A416" s="19">
        <v>45979</v>
      </c>
      <c r="B416" s="20">
        <v>0.44215277777777778</v>
      </c>
      <c r="C416" s="21">
        <v>49.963999999999999</v>
      </c>
    </row>
    <row r="417" spans="1:3" x14ac:dyDescent="0.25">
      <c r="A417" s="19">
        <v>45979</v>
      </c>
      <c r="B417" s="20">
        <v>0.44216435185185188</v>
      </c>
      <c r="C417" s="21">
        <v>49.966000000000001</v>
      </c>
    </row>
    <row r="418" spans="1:3" x14ac:dyDescent="0.25">
      <c r="A418" s="19">
        <v>45979</v>
      </c>
      <c r="B418" s="20">
        <v>0.44217592592592592</v>
      </c>
      <c r="C418" s="21">
        <v>49.968000000000004</v>
      </c>
    </row>
    <row r="419" spans="1:3" x14ac:dyDescent="0.25">
      <c r="A419" s="19">
        <v>45979</v>
      </c>
      <c r="B419" s="20">
        <v>0.44218750000000001</v>
      </c>
      <c r="C419" s="21">
        <v>49.966000000000001</v>
      </c>
    </row>
    <row r="420" spans="1:3" x14ac:dyDescent="0.25">
      <c r="A420" s="19">
        <v>45979</v>
      </c>
      <c r="B420" s="20">
        <v>0.44219907407407405</v>
      </c>
      <c r="C420" s="21">
        <v>49.963999999999999</v>
      </c>
    </row>
    <row r="421" spans="1:3" x14ac:dyDescent="0.25">
      <c r="A421" s="19">
        <v>45979</v>
      </c>
      <c r="B421" s="20">
        <v>0.44221064814814814</v>
      </c>
      <c r="C421" s="21">
        <v>49.963000000000001</v>
      </c>
    </row>
    <row r="422" spans="1:3" x14ac:dyDescent="0.25">
      <c r="A422" s="19">
        <v>45979</v>
      </c>
      <c r="B422" s="20">
        <v>0.44222222222222224</v>
      </c>
      <c r="C422" s="21">
        <v>49.965000000000003</v>
      </c>
    </row>
    <row r="423" spans="1:3" x14ac:dyDescent="0.25">
      <c r="A423" s="19">
        <v>45979</v>
      </c>
      <c r="B423" s="20">
        <v>0.44223379629629628</v>
      </c>
      <c r="C423" s="21">
        <v>49.965000000000003</v>
      </c>
    </row>
    <row r="424" spans="1:3" x14ac:dyDescent="0.25">
      <c r="A424" s="19">
        <v>45979</v>
      </c>
      <c r="B424" s="20">
        <v>0.44224537037037037</v>
      </c>
      <c r="C424" s="21">
        <v>49.965000000000003</v>
      </c>
    </row>
    <row r="425" spans="1:3" x14ac:dyDescent="0.25">
      <c r="A425" s="19">
        <v>45979</v>
      </c>
      <c r="B425" s="20">
        <v>0.44225694444444447</v>
      </c>
      <c r="C425" s="21">
        <v>49.960999999999999</v>
      </c>
    </row>
    <row r="426" spans="1:3" x14ac:dyDescent="0.25">
      <c r="A426" s="19">
        <v>45979</v>
      </c>
      <c r="B426" s="20">
        <v>0.44226851851851851</v>
      </c>
      <c r="C426" s="21">
        <v>49.962000000000003</v>
      </c>
    </row>
    <row r="427" spans="1:3" x14ac:dyDescent="0.25">
      <c r="A427" s="19">
        <v>45979</v>
      </c>
      <c r="B427" s="20">
        <v>0.4422800925925926</v>
      </c>
      <c r="C427" s="21">
        <v>49.968000000000004</v>
      </c>
    </row>
    <row r="428" spans="1:3" x14ac:dyDescent="0.25">
      <c r="A428" s="19">
        <v>45979</v>
      </c>
      <c r="B428" s="20">
        <v>0.44229166666666669</v>
      </c>
      <c r="C428" s="21">
        <v>49.970999999999997</v>
      </c>
    </row>
    <row r="429" spans="1:3" x14ac:dyDescent="0.25">
      <c r="A429" s="19">
        <v>45979</v>
      </c>
      <c r="B429" s="20">
        <v>0.44230324074074073</v>
      </c>
      <c r="C429" s="21">
        <v>49.981999999999999</v>
      </c>
    </row>
    <row r="430" spans="1:3" x14ac:dyDescent="0.25">
      <c r="A430" s="19">
        <v>45979</v>
      </c>
      <c r="B430" s="20">
        <v>0.44231481481481483</v>
      </c>
      <c r="C430" s="21">
        <v>49.978000000000002</v>
      </c>
    </row>
    <row r="431" spans="1:3" x14ac:dyDescent="0.25">
      <c r="A431" s="19">
        <v>45979</v>
      </c>
      <c r="B431" s="20">
        <v>0.44232638888888887</v>
      </c>
      <c r="C431" s="21">
        <v>49.98</v>
      </c>
    </row>
    <row r="432" spans="1:3" x14ac:dyDescent="0.25">
      <c r="A432" s="19">
        <v>45979</v>
      </c>
      <c r="B432" s="20">
        <v>0.44233796296296296</v>
      </c>
      <c r="C432" s="21">
        <v>49.98</v>
      </c>
    </row>
    <row r="433" spans="1:3" x14ac:dyDescent="0.25">
      <c r="A433" s="19">
        <v>45979</v>
      </c>
      <c r="B433" s="20">
        <v>0.44234953703703705</v>
      </c>
      <c r="C433" s="21">
        <v>49.98</v>
      </c>
    </row>
    <row r="434" spans="1:3" x14ac:dyDescent="0.25">
      <c r="A434" s="19">
        <v>45979</v>
      </c>
      <c r="B434" s="20">
        <v>0.44236111111111109</v>
      </c>
      <c r="C434" s="21">
        <v>49.98</v>
      </c>
    </row>
    <row r="435" spans="1:3" x14ac:dyDescent="0.25">
      <c r="A435" s="19">
        <v>45979</v>
      </c>
      <c r="B435" s="20">
        <v>0.44237268518518519</v>
      </c>
      <c r="C435" s="21">
        <v>49.978000000000002</v>
      </c>
    </row>
    <row r="436" spans="1:3" x14ac:dyDescent="0.25">
      <c r="A436" s="19">
        <v>45979</v>
      </c>
      <c r="B436" s="20">
        <v>0.44238425925925928</v>
      </c>
      <c r="C436" s="21">
        <v>49.978999999999999</v>
      </c>
    </row>
    <row r="437" spans="1:3" x14ac:dyDescent="0.25">
      <c r="A437" s="19">
        <v>45979</v>
      </c>
      <c r="B437" s="20">
        <v>0.44239583333333332</v>
      </c>
      <c r="C437" s="21">
        <v>49.98</v>
      </c>
    </row>
    <row r="438" spans="1:3" x14ac:dyDescent="0.25">
      <c r="A438" s="19">
        <v>45979</v>
      </c>
      <c r="B438" s="20">
        <v>0.44240740740740742</v>
      </c>
      <c r="C438" s="21">
        <v>49.976999999999997</v>
      </c>
    </row>
    <row r="439" spans="1:3" x14ac:dyDescent="0.25">
      <c r="A439" s="19">
        <v>45979</v>
      </c>
      <c r="B439" s="20">
        <v>0.44241898148148145</v>
      </c>
      <c r="C439" s="21">
        <v>49.976999999999997</v>
      </c>
    </row>
    <row r="440" spans="1:3" x14ac:dyDescent="0.25">
      <c r="A440" s="19">
        <v>45979</v>
      </c>
      <c r="B440" s="20">
        <v>0.44243055555555555</v>
      </c>
      <c r="C440" s="21">
        <v>49.972999999999999</v>
      </c>
    </row>
    <row r="441" spans="1:3" x14ac:dyDescent="0.25">
      <c r="A441" s="19">
        <v>45979</v>
      </c>
      <c r="B441" s="20">
        <v>0.44244212962962964</v>
      </c>
      <c r="C441" s="21">
        <v>49.981000000000002</v>
      </c>
    </row>
    <row r="442" spans="1:3" x14ac:dyDescent="0.25">
      <c r="A442" s="19">
        <v>45979</v>
      </c>
      <c r="B442" s="20">
        <v>0.44245370370370368</v>
      </c>
      <c r="C442" s="21">
        <v>49.987000000000002</v>
      </c>
    </row>
    <row r="443" spans="1:3" x14ac:dyDescent="0.25">
      <c r="A443" s="19">
        <v>45979</v>
      </c>
      <c r="B443" s="20">
        <v>0.44246527777777778</v>
      </c>
      <c r="C443" s="21">
        <v>49.978999999999999</v>
      </c>
    </row>
    <row r="444" spans="1:3" x14ac:dyDescent="0.25">
      <c r="A444" s="19">
        <v>45979</v>
      </c>
      <c r="B444" s="20">
        <v>0.44247685185185187</v>
      </c>
      <c r="C444" s="21">
        <v>49.984999999999999</v>
      </c>
    </row>
    <row r="445" spans="1:3" x14ac:dyDescent="0.25">
      <c r="A445" s="19">
        <v>45979</v>
      </c>
      <c r="B445" s="20">
        <v>0.44248842592592591</v>
      </c>
      <c r="C445" s="21">
        <v>49.988</v>
      </c>
    </row>
    <row r="446" spans="1:3" x14ac:dyDescent="0.25">
      <c r="A446" s="19">
        <v>45979</v>
      </c>
      <c r="B446" s="20">
        <v>0.4425</v>
      </c>
      <c r="C446" s="21">
        <v>49.988</v>
      </c>
    </row>
    <row r="447" spans="1:3" x14ac:dyDescent="0.25">
      <c r="A447" s="19">
        <v>45979</v>
      </c>
      <c r="B447" s="20">
        <v>0.4425115740740741</v>
      </c>
      <c r="C447" s="21">
        <v>49.987000000000002</v>
      </c>
    </row>
    <row r="448" spans="1:3" x14ac:dyDescent="0.25">
      <c r="A448" s="19">
        <v>45979</v>
      </c>
      <c r="B448" s="20">
        <v>0.44252314814814814</v>
      </c>
      <c r="C448" s="21">
        <v>49.985999999999997</v>
      </c>
    </row>
    <row r="449" spans="1:3" x14ac:dyDescent="0.25">
      <c r="A449" s="19">
        <v>45979</v>
      </c>
      <c r="B449" s="20">
        <v>0.44253472222222223</v>
      </c>
      <c r="C449" s="21">
        <v>49.987000000000002</v>
      </c>
    </row>
    <row r="450" spans="1:3" x14ac:dyDescent="0.25">
      <c r="A450" s="19">
        <v>45979</v>
      </c>
      <c r="B450" s="20">
        <v>0.44254629629629627</v>
      </c>
      <c r="C450" s="21">
        <v>49.988</v>
      </c>
    </row>
    <row r="451" spans="1:3" x14ac:dyDescent="0.25">
      <c r="A451" s="19">
        <v>45979</v>
      </c>
      <c r="B451" s="20">
        <v>0.44255787037037037</v>
      </c>
      <c r="C451" s="21">
        <v>49.99</v>
      </c>
    </row>
    <row r="452" spans="1:3" x14ac:dyDescent="0.25">
      <c r="A452" s="19">
        <v>45979</v>
      </c>
      <c r="B452" s="20">
        <v>0.44256944444444446</v>
      </c>
      <c r="C452" s="21">
        <v>49.994</v>
      </c>
    </row>
    <row r="453" spans="1:3" x14ac:dyDescent="0.25">
      <c r="A453" s="19">
        <v>45979</v>
      </c>
      <c r="B453" s="20">
        <v>0.4425810185185185</v>
      </c>
      <c r="C453" s="21">
        <v>49.997</v>
      </c>
    </row>
    <row r="454" spans="1:3" x14ac:dyDescent="0.25">
      <c r="A454" s="19">
        <v>45979</v>
      </c>
      <c r="B454" s="20">
        <v>0.44259259259259259</v>
      </c>
      <c r="C454" s="21">
        <v>50.002000000000002</v>
      </c>
    </row>
    <row r="455" spans="1:3" x14ac:dyDescent="0.25">
      <c r="A455" s="19">
        <v>45979</v>
      </c>
      <c r="B455" s="20">
        <v>0.44260416666666669</v>
      </c>
      <c r="C455" s="21">
        <v>50.002000000000002</v>
      </c>
    </row>
    <row r="456" spans="1:3" x14ac:dyDescent="0.25">
      <c r="A456" s="19">
        <v>45979</v>
      </c>
      <c r="B456" s="20">
        <v>0.44261574074074073</v>
      </c>
      <c r="C456" s="21">
        <v>50.012</v>
      </c>
    </row>
    <row r="457" spans="1:3" x14ac:dyDescent="0.25">
      <c r="A457" s="19">
        <v>45979</v>
      </c>
      <c r="B457" s="20">
        <v>0.44262731481481482</v>
      </c>
      <c r="C457" s="21">
        <v>50.012999999999998</v>
      </c>
    </row>
    <row r="458" spans="1:3" x14ac:dyDescent="0.25">
      <c r="A458" s="19">
        <v>45979</v>
      </c>
      <c r="B458" s="20">
        <v>0.44263888888888892</v>
      </c>
      <c r="C458" s="21">
        <v>50.015000000000001</v>
      </c>
    </row>
    <row r="459" spans="1:3" x14ac:dyDescent="0.25">
      <c r="A459" s="19">
        <v>45979</v>
      </c>
      <c r="B459" s="20">
        <v>0.44265046296296295</v>
      </c>
      <c r="C459" s="21">
        <v>50.017000000000003</v>
      </c>
    </row>
    <row r="460" spans="1:3" x14ac:dyDescent="0.25">
      <c r="A460" s="19">
        <v>45979</v>
      </c>
      <c r="B460" s="20">
        <v>0.44266203703703705</v>
      </c>
      <c r="C460" s="21">
        <v>50.024999999999999</v>
      </c>
    </row>
    <row r="461" spans="1:3" x14ac:dyDescent="0.25">
      <c r="A461" s="19">
        <v>45979</v>
      </c>
      <c r="B461" s="20">
        <v>0.44267361111111109</v>
      </c>
      <c r="C461" s="21">
        <v>50.026000000000003</v>
      </c>
    </row>
    <row r="462" spans="1:3" x14ac:dyDescent="0.25">
      <c r="A462" s="19">
        <v>45979</v>
      </c>
      <c r="B462" s="20">
        <v>0.44268518518518518</v>
      </c>
      <c r="C462" s="21">
        <v>50.027999999999999</v>
      </c>
    </row>
    <row r="463" spans="1:3" x14ac:dyDescent="0.25">
      <c r="A463" s="19">
        <v>45979</v>
      </c>
      <c r="B463" s="20">
        <v>0.44269675925925928</v>
      </c>
      <c r="C463" s="21">
        <v>50.027000000000001</v>
      </c>
    </row>
    <row r="464" spans="1:3" x14ac:dyDescent="0.25">
      <c r="A464" s="19">
        <v>45979</v>
      </c>
      <c r="B464" s="20">
        <v>0.44270833333333331</v>
      </c>
      <c r="C464" s="21">
        <v>50.026000000000003</v>
      </c>
    </row>
    <row r="465" spans="1:3" x14ac:dyDescent="0.25">
      <c r="A465" s="19">
        <v>45979</v>
      </c>
      <c r="B465" s="20">
        <v>0.44271990740740741</v>
      </c>
      <c r="C465" s="21">
        <v>50.027000000000001</v>
      </c>
    </row>
    <row r="466" spans="1:3" x14ac:dyDescent="0.25">
      <c r="A466" s="19">
        <v>45979</v>
      </c>
      <c r="B466" s="20">
        <v>0.4427314814814815</v>
      </c>
      <c r="C466" s="21">
        <v>50.024000000000001</v>
      </c>
    </row>
    <row r="467" spans="1:3" x14ac:dyDescent="0.25">
      <c r="A467" s="19">
        <v>45979</v>
      </c>
      <c r="B467" s="20">
        <v>0.44274305555555554</v>
      </c>
      <c r="C467" s="21">
        <v>50.024999999999999</v>
      </c>
    </row>
    <row r="468" spans="1:3" x14ac:dyDescent="0.25">
      <c r="A468" s="19">
        <v>45979</v>
      </c>
      <c r="B468" s="20">
        <v>0.44275462962962964</v>
      </c>
      <c r="C468" s="21">
        <v>50.023000000000003</v>
      </c>
    </row>
    <row r="469" spans="1:3" x14ac:dyDescent="0.25">
      <c r="A469" s="19">
        <v>45979</v>
      </c>
      <c r="B469" s="20">
        <v>0.44276620370370373</v>
      </c>
      <c r="C469" s="21">
        <v>50.024000000000001</v>
      </c>
    </row>
    <row r="470" spans="1:3" x14ac:dyDescent="0.25">
      <c r="A470" s="19">
        <v>45979</v>
      </c>
      <c r="B470" s="20">
        <v>0.44277777777777777</v>
      </c>
      <c r="C470" s="21">
        <v>50.021999999999998</v>
      </c>
    </row>
    <row r="471" spans="1:3" x14ac:dyDescent="0.25">
      <c r="A471" s="19">
        <v>45979</v>
      </c>
      <c r="B471" s="20">
        <v>0.44278935185185186</v>
      </c>
      <c r="C471" s="21">
        <v>50.02</v>
      </c>
    </row>
    <row r="472" spans="1:3" x14ac:dyDescent="0.25">
      <c r="A472" s="19">
        <v>45979</v>
      </c>
      <c r="B472" s="20">
        <v>0.4428009259259259</v>
      </c>
      <c r="C472" s="21">
        <v>50.026000000000003</v>
      </c>
    </row>
    <row r="473" spans="1:3" x14ac:dyDescent="0.25">
      <c r="A473" s="19">
        <v>45979</v>
      </c>
      <c r="B473" s="20">
        <v>0.4428125</v>
      </c>
      <c r="C473" s="21">
        <v>50.031999999999996</v>
      </c>
    </row>
    <row r="474" spans="1:3" x14ac:dyDescent="0.25">
      <c r="A474" s="19">
        <v>45979</v>
      </c>
      <c r="B474" s="20">
        <v>0.44282407407407409</v>
      </c>
      <c r="C474" s="21">
        <v>50.033000000000001</v>
      </c>
    </row>
    <row r="475" spans="1:3" x14ac:dyDescent="0.25">
      <c r="A475" s="19">
        <v>45979</v>
      </c>
      <c r="B475" s="20">
        <v>0.44283564814814813</v>
      </c>
      <c r="C475" s="21">
        <v>50.033000000000001</v>
      </c>
    </row>
    <row r="476" spans="1:3" x14ac:dyDescent="0.25">
      <c r="A476" s="19">
        <v>45979</v>
      </c>
      <c r="B476" s="20">
        <v>0.44284722222222223</v>
      </c>
      <c r="C476" s="21">
        <v>50.030999999999999</v>
      </c>
    </row>
    <row r="477" spans="1:3" x14ac:dyDescent="0.25">
      <c r="A477" s="19">
        <v>45979</v>
      </c>
      <c r="B477" s="20">
        <v>0.44285879629629632</v>
      </c>
      <c r="C477" s="21">
        <v>50.033999999999999</v>
      </c>
    </row>
    <row r="478" spans="1:3" x14ac:dyDescent="0.25">
      <c r="A478" s="19">
        <v>45979</v>
      </c>
      <c r="B478" s="20">
        <v>0.44287037037037036</v>
      </c>
      <c r="C478" s="21">
        <v>50.036000000000001</v>
      </c>
    </row>
    <row r="479" spans="1:3" x14ac:dyDescent="0.25">
      <c r="A479" s="19">
        <v>45979</v>
      </c>
      <c r="B479" s="20">
        <v>0.44288194444444445</v>
      </c>
      <c r="C479" s="21">
        <v>50.039000000000001</v>
      </c>
    </row>
    <row r="480" spans="1:3" x14ac:dyDescent="0.25">
      <c r="A480" s="19">
        <v>45979</v>
      </c>
      <c r="B480" s="20">
        <v>0.44289351851851849</v>
      </c>
      <c r="C480" s="21">
        <v>50.040999999999997</v>
      </c>
    </row>
    <row r="481" spans="1:3" x14ac:dyDescent="0.25">
      <c r="A481" s="19">
        <v>45979</v>
      </c>
      <c r="B481" s="20">
        <v>0.44290509259259259</v>
      </c>
      <c r="C481" s="21">
        <v>50.04</v>
      </c>
    </row>
    <row r="482" spans="1:3" x14ac:dyDescent="0.25">
      <c r="A482" s="19">
        <v>45979</v>
      </c>
      <c r="B482" s="20">
        <v>0.44291666666666668</v>
      </c>
      <c r="C482" s="21">
        <v>50.042999999999999</v>
      </c>
    </row>
    <row r="483" spans="1:3" x14ac:dyDescent="0.25">
      <c r="A483" s="19">
        <v>45979</v>
      </c>
      <c r="B483" s="20">
        <v>0.44292824074074072</v>
      </c>
      <c r="C483" s="21">
        <v>50.043999999999997</v>
      </c>
    </row>
    <row r="484" spans="1:3" x14ac:dyDescent="0.25">
      <c r="A484" s="19">
        <v>45979</v>
      </c>
      <c r="B484" s="20">
        <v>0.44293981481481481</v>
      </c>
      <c r="C484" s="21">
        <v>50.043999999999997</v>
      </c>
    </row>
    <row r="485" spans="1:3" x14ac:dyDescent="0.25">
      <c r="A485" s="19">
        <v>45979</v>
      </c>
      <c r="B485" s="20">
        <v>0.44295138888888891</v>
      </c>
      <c r="C485" s="21">
        <v>50.05</v>
      </c>
    </row>
    <row r="486" spans="1:3" x14ac:dyDescent="0.25">
      <c r="A486" s="19">
        <v>45979</v>
      </c>
      <c r="B486" s="20">
        <v>0.44296296296296295</v>
      </c>
      <c r="C486" s="21">
        <v>50.048999999999999</v>
      </c>
    </row>
    <row r="487" spans="1:3" x14ac:dyDescent="0.25">
      <c r="A487" s="19">
        <v>45979</v>
      </c>
      <c r="B487" s="20">
        <v>0.44297453703703704</v>
      </c>
      <c r="C487" s="21">
        <v>50.057000000000002</v>
      </c>
    </row>
    <row r="488" spans="1:3" x14ac:dyDescent="0.25">
      <c r="A488" s="19">
        <v>45979</v>
      </c>
      <c r="B488" s="20">
        <v>0.44298611111111114</v>
      </c>
      <c r="C488" s="21">
        <v>50.055</v>
      </c>
    </row>
    <row r="489" spans="1:3" x14ac:dyDescent="0.25">
      <c r="A489" s="19">
        <v>45979</v>
      </c>
      <c r="B489" s="20">
        <v>0.44299768518518517</v>
      </c>
      <c r="C489" s="21">
        <v>50.052</v>
      </c>
    </row>
    <row r="490" spans="1:3" x14ac:dyDescent="0.25">
      <c r="A490" s="19">
        <v>45979</v>
      </c>
      <c r="B490" s="20">
        <v>0.44300925925925927</v>
      </c>
      <c r="C490" s="21">
        <v>50.057000000000002</v>
      </c>
    </row>
    <row r="491" spans="1:3" x14ac:dyDescent="0.25">
      <c r="A491" s="19">
        <v>45979</v>
      </c>
      <c r="B491" s="20">
        <v>0.44302083333333331</v>
      </c>
      <c r="C491" s="21">
        <v>50.054000000000002</v>
      </c>
    </row>
    <row r="492" spans="1:3" x14ac:dyDescent="0.25">
      <c r="A492" s="19">
        <v>45979</v>
      </c>
      <c r="B492" s="20">
        <v>0.4430324074074074</v>
      </c>
      <c r="C492" s="21">
        <v>50.052999999999997</v>
      </c>
    </row>
    <row r="493" spans="1:3" x14ac:dyDescent="0.25">
      <c r="A493" s="19">
        <v>45979</v>
      </c>
      <c r="B493" s="20">
        <v>0.4430439814814815</v>
      </c>
      <c r="C493" s="21">
        <v>50.051000000000002</v>
      </c>
    </row>
    <row r="494" spans="1:3" x14ac:dyDescent="0.25">
      <c r="A494" s="19">
        <v>45979</v>
      </c>
      <c r="B494" s="20">
        <v>0.44305555555555554</v>
      </c>
      <c r="C494" s="21">
        <v>50.046999999999997</v>
      </c>
    </row>
    <row r="495" spans="1:3" x14ac:dyDescent="0.25">
      <c r="A495" s="19">
        <v>45979</v>
      </c>
      <c r="B495" s="20">
        <v>0.44306712962962963</v>
      </c>
      <c r="C495" s="21">
        <v>50.042999999999999</v>
      </c>
    </row>
    <row r="496" spans="1:3" x14ac:dyDescent="0.25">
      <c r="A496" s="19">
        <v>45979</v>
      </c>
      <c r="B496" s="20">
        <v>0.44307870370370372</v>
      </c>
      <c r="C496" s="21">
        <v>50.040999999999997</v>
      </c>
    </row>
    <row r="497" spans="1:3" x14ac:dyDescent="0.25">
      <c r="A497" s="19">
        <v>45979</v>
      </c>
      <c r="B497" s="20">
        <v>0.44309027777777776</v>
      </c>
      <c r="C497" s="21">
        <v>50.042000000000002</v>
      </c>
    </row>
    <row r="498" spans="1:3" x14ac:dyDescent="0.25">
      <c r="A498" s="19">
        <v>45979</v>
      </c>
      <c r="B498" s="20">
        <v>0.44310185185185186</v>
      </c>
      <c r="C498" s="21">
        <v>50.042999999999999</v>
      </c>
    </row>
    <row r="499" spans="1:3" x14ac:dyDescent="0.25">
      <c r="A499" s="19">
        <v>45979</v>
      </c>
      <c r="B499" s="20">
        <v>0.44311342592592595</v>
      </c>
      <c r="C499" s="21">
        <v>50.045000000000002</v>
      </c>
    </row>
    <row r="500" spans="1:3" x14ac:dyDescent="0.25">
      <c r="A500" s="19">
        <v>45979</v>
      </c>
      <c r="B500" s="20">
        <v>0.44312499999999999</v>
      </c>
      <c r="C500" s="21">
        <v>50.046999999999997</v>
      </c>
    </row>
    <row r="501" spans="1:3" x14ac:dyDescent="0.25">
      <c r="A501" s="19">
        <v>45979</v>
      </c>
      <c r="B501" s="20">
        <v>0.44313657407407409</v>
      </c>
      <c r="C501" s="21">
        <v>50.048000000000002</v>
      </c>
    </row>
    <row r="502" spans="1:3" x14ac:dyDescent="0.25">
      <c r="A502" s="19">
        <v>45979</v>
      </c>
      <c r="B502" s="20">
        <v>0.44314814814814812</v>
      </c>
      <c r="C502" s="21">
        <v>50.042000000000002</v>
      </c>
    </row>
    <row r="503" spans="1:3" x14ac:dyDescent="0.25">
      <c r="A503" s="19">
        <v>45979</v>
      </c>
      <c r="B503" s="20">
        <v>0.44315972222222222</v>
      </c>
      <c r="C503" s="21">
        <v>50.04</v>
      </c>
    </row>
    <row r="504" spans="1:3" x14ac:dyDescent="0.25">
      <c r="A504" s="19">
        <v>45979</v>
      </c>
      <c r="B504" s="20">
        <v>0.44317129629629631</v>
      </c>
      <c r="C504" s="21">
        <v>50.042000000000002</v>
      </c>
    </row>
    <row r="505" spans="1:3" x14ac:dyDescent="0.25">
      <c r="A505" s="19">
        <v>45979</v>
      </c>
      <c r="B505" s="20">
        <v>0.44318287037037035</v>
      </c>
      <c r="C505" s="21">
        <v>50.042000000000002</v>
      </c>
    </row>
    <row r="506" spans="1:3" x14ac:dyDescent="0.25">
      <c r="A506" s="19">
        <v>45979</v>
      </c>
      <c r="B506" s="20">
        <v>0.44319444444444445</v>
      </c>
      <c r="C506" s="21">
        <v>50.046999999999997</v>
      </c>
    </row>
    <row r="507" spans="1:3" x14ac:dyDescent="0.25">
      <c r="A507" s="19">
        <v>45979</v>
      </c>
      <c r="B507" s="20">
        <v>0.44320601851851854</v>
      </c>
      <c r="C507" s="21">
        <v>50.048000000000002</v>
      </c>
    </row>
    <row r="508" spans="1:3" x14ac:dyDescent="0.25">
      <c r="A508" s="19">
        <v>45979</v>
      </c>
      <c r="B508" s="20">
        <v>0.44321759259259258</v>
      </c>
      <c r="C508" s="21">
        <v>50.042999999999999</v>
      </c>
    </row>
    <row r="509" spans="1:3" x14ac:dyDescent="0.25">
      <c r="A509" s="19">
        <v>45979</v>
      </c>
      <c r="B509" s="20">
        <v>0.44322916666666667</v>
      </c>
      <c r="C509" s="21">
        <v>50.043999999999997</v>
      </c>
    </row>
    <row r="510" spans="1:3" x14ac:dyDescent="0.25">
      <c r="A510" s="19">
        <v>45979</v>
      </c>
      <c r="B510" s="20">
        <v>0.44324074074074077</v>
      </c>
      <c r="C510" s="21">
        <v>50.042999999999999</v>
      </c>
    </row>
    <row r="511" spans="1:3" x14ac:dyDescent="0.25">
      <c r="A511" s="19">
        <v>45979</v>
      </c>
      <c r="B511" s="20">
        <v>0.44325231481481481</v>
      </c>
      <c r="C511" s="21">
        <v>50.040999999999997</v>
      </c>
    </row>
    <row r="512" spans="1:3" x14ac:dyDescent="0.25">
      <c r="A512" s="19">
        <v>45979</v>
      </c>
      <c r="B512" s="20">
        <v>0.4432638888888889</v>
      </c>
      <c r="C512" s="21">
        <v>50.040999999999997</v>
      </c>
    </row>
    <row r="513" spans="1:3" x14ac:dyDescent="0.25">
      <c r="A513" s="19">
        <v>45979</v>
      </c>
      <c r="B513" s="20">
        <v>0.44327546296296294</v>
      </c>
      <c r="C513" s="21">
        <v>50.039000000000001</v>
      </c>
    </row>
    <row r="514" spans="1:3" x14ac:dyDescent="0.25">
      <c r="A514" s="19">
        <v>45979</v>
      </c>
      <c r="B514" s="20">
        <v>0.44328703703703703</v>
      </c>
      <c r="C514" s="21">
        <v>50.037999999999997</v>
      </c>
    </row>
    <row r="515" spans="1:3" x14ac:dyDescent="0.25">
      <c r="A515" s="19"/>
      <c r="B515" s="20"/>
      <c r="C515" s="21"/>
    </row>
    <row r="516" spans="1:3" x14ac:dyDescent="0.25">
      <c r="A516" s="19"/>
      <c r="B516" s="20"/>
      <c r="C516" s="21"/>
    </row>
    <row r="517" spans="1:3" x14ac:dyDescent="0.25">
      <c r="A517" s="19"/>
      <c r="B517" s="20"/>
      <c r="C517" s="21"/>
    </row>
    <row r="518" spans="1:3" x14ac:dyDescent="0.25">
      <c r="A518" s="19"/>
      <c r="B518" s="20"/>
      <c r="C518" s="21"/>
    </row>
    <row r="519" spans="1:3" x14ac:dyDescent="0.25">
      <c r="A519" s="19"/>
      <c r="B519" s="20"/>
      <c r="C519" s="21"/>
    </row>
    <row r="520" spans="1:3" x14ac:dyDescent="0.25">
      <c r="A520" s="19"/>
      <c r="B520" s="20"/>
      <c r="C520" s="21"/>
    </row>
    <row r="521" spans="1:3" x14ac:dyDescent="0.25">
      <c r="A521" s="19"/>
      <c r="B521" s="20"/>
      <c r="C521" s="21"/>
    </row>
    <row r="522" spans="1:3" x14ac:dyDescent="0.25">
      <c r="A522" s="19"/>
      <c r="B522" s="20"/>
      <c r="C522" s="21"/>
    </row>
    <row r="523" spans="1:3" x14ac:dyDescent="0.25">
      <c r="A523" s="19"/>
      <c r="B523" s="20"/>
      <c r="C523" s="21"/>
    </row>
    <row r="524" spans="1:3" x14ac:dyDescent="0.25">
      <c r="A524" s="19"/>
      <c r="B524" s="20"/>
      <c r="C524" s="21"/>
    </row>
    <row r="525" spans="1:3" x14ac:dyDescent="0.25">
      <c r="A525" s="19"/>
      <c r="B525" s="20"/>
      <c r="C525" s="21"/>
    </row>
    <row r="526" spans="1:3" x14ac:dyDescent="0.25">
      <c r="A526" s="19"/>
      <c r="B526" s="20"/>
      <c r="C526" s="21"/>
    </row>
    <row r="527" spans="1:3" x14ac:dyDescent="0.25">
      <c r="A527" s="19"/>
      <c r="B527" s="20"/>
      <c r="C527" s="21"/>
    </row>
    <row r="528" spans="1:3" x14ac:dyDescent="0.25">
      <c r="A528" s="19"/>
      <c r="B528" s="20"/>
      <c r="C528" s="21"/>
    </row>
    <row r="529" spans="1:3" x14ac:dyDescent="0.25">
      <c r="A529" s="19"/>
      <c r="B529" s="20"/>
      <c r="C529" s="21"/>
    </row>
    <row r="530" spans="1:3" x14ac:dyDescent="0.25">
      <c r="A530" s="19"/>
      <c r="B530" s="20"/>
      <c r="C530" s="21"/>
    </row>
    <row r="531" spans="1:3" x14ac:dyDescent="0.25">
      <c r="A531" s="19"/>
      <c r="B531" s="20"/>
      <c r="C531" s="21"/>
    </row>
    <row r="532" spans="1:3" x14ac:dyDescent="0.25">
      <c r="A532" s="19"/>
      <c r="B532" s="20"/>
      <c r="C532" s="21"/>
    </row>
    <row r="533" spans="1:3" x14ac:dyDescent="0.25">
      <c r="A533" s="19"/>
      <c r="B533" s="20"/>
      <c r="C533" s="21"/>
    </row>
    <row r="534" spans="1:3" x14ac:dyDescent="0.25">
      <c r="A534" s="19"/>
      <c r="B534" s="20"/>
      <c r="C534" s="21"/>
    </row>
    <row r="535" spans="1:3" x14ac:dyDescent="0.25">
      <c r="A535" s="19"/>
      <c r="B535" s="20"/>
      <c r="C535" s="21"/>
    </row>
    <row r="536" spans="1:3" x14ac:dyDescent="0.25">
      <c r="A536" s="19"/>
      <c r="B536" s="20"/>
      <c r="C536" s="21"/>
    </row>
    <row r="537" spans="1:3" x14ac:dyDescent="0.25">
      <c r="A537" s="19"/>
      <c r="B537" s="20"/>
      <c r="C537" s="21"/>
    </row>
    <row r="538" spans="1:3" x14ac:dyDescent="0.25">
      <c r="A538" s="19"/>
      <c r="B538" s="20"/>
      <c r="C538" s="21"/>
    </row>
    <row r="539" spans="1:3" x14ac:dyDescent="0.25">
      <c r="A539" s="19"/>
      <c r="B539" s="20"/>
      <c r="C539" s="21"/>
    </row>
    <row r="540" spans="1:3" x14ac:dyDescent="0.25">
      <c r="A540" s="19"/>
      <c r="B540" s="20"/>
      <c r="C540" s="21"/>
    </row>
    <row r="541" spans="1:3" x14ac:dyDescent="0.25">
      <c r="A541" s="19"/>
      <c r="B541" s="20"/>
      <c r="C541" s="21"/>
    </row>
    <row r="542" spans="1:3" x14ac:dyDescent="0.25">
      <c r="A542" s="19"/>
      <c r="B542" s="20"/>
      <c r="C542" s="21"/>
    </row>
    <row r="543" spans="1:3" x14ac:dyDescent="0.25">
      <c r="A543" s="19"/>
      <c r="B543" s="20"/>
      <c r="C543" s="21"/>
    </row>
    <row r="544" spans="1:3" x14ac:dyDescent="0.25">
      <c r="A544" s="19"/>
      <c r="B544" s="20"/>
      <c r="C544" s="21"/>
    </row>
    <row r="545" spans="1:3" x14ac:dyDescent="0.25">
      <c r="A545" s="19"/>
      <c r="B545" s="20"/>
      <c r="C545" s="21"/>
    </row>
    <row r="546" spans="1:3" x14ac:dyDescent="0.25">
      <c r="A546" s="19"/>
      <c r="B546" s="20"/>
      <c r="C546" s="21"/>
    </row>
    <row r="547" spans="1:3" x14ac:dyDescent="0.25">
      <c r="A547" s="19"/>
      <c r="B547" s="20"/>
      <c r="C547" s="21"/>
    </row>
    <row r="548" spans="1:3" x14ac:dyDescent="0.25">
      <c r="A548" s="19"/>
      <c r="B548" s="20"/>
      <c r="C548" s="21"/>
    </row>
    <row r="549" spans="1:3" x14ac:dyDescent="0.25">
      <c r="A549" s="19"/>
      <c r="B549" s="20"/>
      <c r="C549" s="21"/>
    </row>
    <row r="550" spans="1:3" x14ac:dyDescent="0.25">
      <c r="A550" s="19"/>
      <c r="B550" s="20"/>
      <c r="C550" s="21"/>
    </row>
    <row r="551" spans="1:3" x14ac:dyDescent="0.25">
      <c r="A551" s="19"/>
      <c r="B551" s="20"/>
      <c r="C551" s="21"/>
    </row>
    <row r="552" spans="1:3" x14ac:dyDescent="0.25">
      <c r="A552" s="19"/>
      <c r="B552" s="20"/>
      <c r="C552" s="21"/>
    </row>
    <row r="553" spans="1:3" x14ac:dyDescent="0.25">
      <c r="A553" s="19"/>
      <c r="B553" s="20"/>
      <c r="C553" s="21"/>
    </row>
    <row r="554" spans="1:3" x14ac:dyDescent="0.25">
      <c r="A554" s="19"/>
      <c r="B554" s="20"/>
      <c r="C554" s="21"/>
    </row>
    <row r="555" spans="1:3" x14ac:dyDescent="0.25">
      <c r="A555" s="19"/>
      <c r="B555" s="20"/>
      <c r="C555" s="21"/>
    </row>
    <row r="556" spans="1:3" x14ac:dyDescent="0.25">
      <c r="A556" s="19"/>
      <c r="B556" s="20"/>
      <c r="C556" s="21"/>
    </row>
    <row r="557" spans="1:3" x14ac:dyDescent="0.25">
      <c r="A557" s="19"/>
      <c r="B557" s="20"/>
      <c r="C557" s="21"/>
    </row>
    <row r="558" spans="1:3" x14ac:dyDescent="0.25">
      <c r="A558" s="19"/>
      <c r="B558" s="20"/>
      <c r="C558" s="21"/>
    </row>
    <row r="559" spans="1:3" x14ac:dyDescent="0.25">
      <c r="A559" s="19"/>
      <c r="B559" s="20"/>
      <c r="C559" s="21"/>
    </row>
    <row r="560" spans="1:3" x14ac:dyDescent="0.25">
      <c r="A560" s="19"/>
      <c r="B560" s="20"/>
      <c r="C560" s="21"/>
    </row>
    <row r="561" spans="1:3" x14ac:dyDescent="0.25">
      <c r="A561" s="19"/>
      <c r="B561" s="20"/>
      <c r="C561" s="21"/>
    </row>
    <row r="562" spans="1:3" x14ac:dyDescent="0.25">
      <c r="A562" s="19"/>
      <c r="B562" s="20"/>
      <c r="C562" s="21"/>
    </row>
    <row r="563" spans="1:3" x14ac:dyDescent="0.25">
      <c r="A563" s="19"/>
      <c r="B563" s="20"/>
      <c r="C563" s="21"/>
    </row>
    <row r="564" spans="1:3" x14ac:dyDescent="0.25">
      <c r="A564" s="19"/>
      <c r="B564" s="20"/>
      <c r="C564" s="21"/>
    </row>
    <row r="565" spans="1:3" x14ac:dyDescent="0.25">
      <c r="A565" s="19"/>
      <c r="B565" s="20"/>
      <c r="C565" s="21"/>
    </row>
    <row r="566" spans="1:3" x14ac:dyDescent="0.25">
      <c r="A566" s="19"/>
      <c r="B566" s="20"/>
      <c r="C566" s="21"/>
    </row>
    <row r="567" spans="1:3" x14ac:dyDescent="0.25">
      <c r="A567" s="19"/>
      <c r="B567" s="20"/>
      <c r="C567" s="21"/>
    </row>
    <row r="568" spans="1:3" x14ac:dyDescent="0.25">
      <c r="A568" s="19"/>
      <c r="B568" s="20"/>
      <c r="C568" s="21"/>
    </row>
    <row r="569" spans="1:3" x14ac:dyDescent="0.25">
      <c r="A569" s="19"/>
      <c r="B569" s="20"/>
      <c r="C569" s="21"/>
    </row>
    <row r="570" spans="1:3" x14ac:dyDescent="0.25">
      <c r="A570" s="19"/>
      <c r="B570" s="20"/>
      <c r="C570" s="21"/>
    </row>
    <row r="571" spans="1:3" x14ac:dyDescent="0.25">
      <c r="A571" s="19"/>
      <c r="B571" s="20"/>
      <c r="C571" s="21"/>
    </row>
    <row r="572" spans="1:3" x14ac:dyDescent="0.25">
      <c r="A572" s="19"/>
      <c r="B572" s="20"/>
      <c r="C572" s="21"/>
    </row>
    <row r="573" spans="1:3" x14ac:dyDescent="0.25">
      <c r="A573" s="19"/>
      <c r="B573" s="20"/>
      <c r="C573" s="21"/>
    </row>
    <row r="574" spans="1:3" x14ac:dyDescent="0.25">
      <c r="A574" s="19"/>
      <c r="B574" s="20"/>
      <c r="C574" s="21"/>
    </row>
    <row r="575" spans="1:3" x14ac:dyDescent="0.25">
      <c r="A575" s="19"/>
      <c r="B575" s="20"/>
      <c r="C575" s="21"/>
    </row>
    <row r="576" spans="1:3" x14ac:dyDescent="0.25">
      <c r="A576" s="19"/>
      <c r="B576" s="20"/>
      <c r="C576" s="21"/>
    </row>
    <row r="577" spans="1:3" x14ac:dyDescent="0.25">
      <c r="A577" s="19"/>
      <c r="B577" s="20"/>
      <c r="C577" s="21"/>
    </row>
    <row r="578" spans="1:3" x14ac:dyDescent="0.25">
      <c r="A578" s="19"/>
      <c r="B578" s="20"/>
      <c r="C578" s="21"/>
    </row>
    <row r="579" spans="1:3" x14ac:dyDescent="0.25">
      <c r="A579" s="19"/>
      <c r="B579" s="20"/>
      <c r="C579" s="21"/>
    </row>
    <row r="580" spans="1:3" x14ac:dyDescent="0.25">
      <c r="A580" s="19"/>
      <c r="B580" s="20"/>
      <c r="C580" s="21"/>
    </row>
    <row r="581" spans="1:3" x14ac:dyDescent="0.25">
      <c r="A581" s="19"/>
      <c r="B581" s="20"/>
      <c r="C581" s="21"/>
    </row>
    <row r="582" spans="1:3" x14ac:dyDescent="0.25">
      <c r="A582" s="19"/>
      <c r="B582" s="20"/>
      <c r="C582" s="21"/>
    </row>
    <row r="583" spans="1:3" x14ac:dyDescent="0.25">
      <c r="A583" s="19"/>
      <c r="B583" s="20"/>
      <c r="C583" s="21"/>
    </row>
    <row r="584" spans="1:3" x14ac:dyDescent="0.25">
      <c r="A584" s="19"/>
      <c r="B584" s="20"/>
      <c r="C584" s="21"/>
    </row>
    <row r="585" spans="1:3" x14ac:dyDescent="0.25">
      <c r="A585" s="19"/>
      <c r="B585" s="20"/>
      <c r="C585" s="21"/>
    </row>
    <row r="586" spans="1:3" x14ac:dyDescent="0.25">
      <c r="A586" s="19"/>
      <c r="B586" s="20"/>
      <c r="C586" s="21"/>
    </row>
    <row r="587" spans="1:3" x14ac:dyDescent="0.25">
      <c r="A587" s="19"/>
      <c r="B587" s="20"/>
      <c r="C587" s="21"/>
    </row>
    <row r="588" spans="1:3" x14ac:dyDescent="0.25">
      <c r="A588" s="19"/>
      <c r="B588" s="20"/>
      <c r="C588" s="21"/>
    </row>
    <row r="589" spans="1:3" x14ac:dyDescent="0.25">
      <c r="A589" s="19"/>
      <c r="B589" s="20"/>
      <c r="C589" s="21"/>
    </row>
    <row r="590" spans="1:3" x14ac:dyDescent="0.25">
      <c r="A590" s="19"/>
      <c r="B590" s="20"/>
      <c r="C590" s="21"/>
    </row>
    <row r="591" spans="1:3" x14ac:dyDescent="0.25">
      <c r="A591" s="19"/>
      <c r="B591" s="20"/>
      <c r="C591" s="21"/>
    </row>
    <row r="592" spans="1:3" x14ac:dyDescent="0.25">
      <c r="A592" s="19"/>
      <c r="B592" s="20"/>
      <c r="C592" s="21"/>
    </row>
    <row r="593" spans="1:3" x14ac:dyDescent="0.25">
      <c r="A593" s="19"/>
      <c r="B593" s="20"/>
      <c r="C593" s="21"/>
    </row>
    <row r="594" spans="1:3" x14ac:dyDescent="0.25">
      <c r="A594" s="19"/>
      <c r="B594" s="20"/>
      <c r="C594" s="21"/>
    </row>
    <row r="595" spans="1:3" x14ac:dyDescent="0.25">
      <c r="A595" s="19"/>
      <c r="B595" s="20"/>
      <c r="C595" s="21"/>
    </row>
    <row r="596" spans="1:3" x14ac:dyDescent="0.25">
      <c r="A596" s="19"/>
      <c r="B596" s="20"/>
      <c r="C596" s="21"/>
    </row>
    <row r="597" spans="1:3" x14ac:dyDescent="0.25">
      <c r="A597" s="19"/>
      <c r="B597" s="20"/>
      <c r="C597" s="21"/>
    </row>
    <row r="598" spans="1:3" x14ac:dyDescent="0.25">
      <c r="A598" s="19"/>
      <c r="B598" s="20"/>
      <c r="C598" s="21"/>
    </row>
    <row r="599" spans="1:3" x14ac:dyDescent="0.25">
      <c r="A599" s="19"/>
      <c r="B599" s="20"/>
      <c r="C599" s="21"/>
    </row>
    <row r="600" spans="1:3" x14ac:dyDescent="0.25">
      <c r="A600" s="19"/>
      <c r="B600" s="20"/>
      <c r="C600" s="21"/>
    </row>
    <row r="601" spans="1:3" x14ac:dyDescent="0.25">
      <c r="A601" s="19"/>
      <c r="B601" s="20"/>
      <c r="C601" s="21"/>
    </row>
    <row r="602" spans="1:3" x14ac:dyDescent="0.25">
      <c r="A602" s="19"/>
      <c r="B602" s="20"/>
      <c r="C602" s="21"/>
    </row>
    <row r="603" spans="1:3" x14ac:dyDescent="0.25">
      <c r="A603" s="19"/>
      <c r="B603" s="20"/>
      <c r="C603" s="21"/>
    </row>
    <row r="604" spans="1:3" x14ac:dyDescent="0.25">
      <c r="A604" s="19"/>
      <c r="B604" s="20"/>
      <c r="C604" s="21"/>
    </row>
    <row r="605" spans="1:3" x14ac:dyDescent="0.25">
      <c r="A605" s="19"/>
      <c r="B605" s="20"/>
      <c r="C605" s="21"/>
    </row>
    <row r="606" spans="1:3" x14ac:dyDescent="0.25">
      <c r="A606" s="19"/>
      <c r="B606" s="20"/>
      <c r="C606" s="21"/>
    </row>
    <row r="607" spans="1:3" x14ac:dyDescent="0.25">
      <c r="A607" s="19"/>
      <c r="B607" s="20"/>
      <c r="C607" s="21"/>
    </row>
    <row r="608" spans="1:3" x14ac:dyDescent="0.25">
      <c r="A608" s="19"/>
      <c r="B608" s="20"/>
      <c r="C608" s="21"/>
    </row>
    <row r="609" spans="1:3" x14ac:dyDescent="0.25">
      <c r="A609" s="19"/>
      <c r="B609" s="20"/>
      <c r="C609" s="21"/>
    </row>
    <row r="610" spans="1:3" x14ac:dyDescent="0.25">
      <c r="A610" s="19"/>
      <c r="B610" s="20"/>
      <c r="C610" s="21"/>
    </row>
    <row r="611" spans="1:3" x14ac:dyDescent="0.25">
      <c r="A611" s="19"/>
      <c r="B611" s="20"/>
      <c r="C611" s="21"/>
    </row>
    <row r="612" spans="1:3" x14ac:dyDescent="0.25">
      <c r="A612" s="19"/>
      <c r="B612" s="20"/>
      <c r="C612" s="21"/>
    </row>
    <row r="613" spans="1:3" x14ac:dyDescent="0.25">
      <c r="A613" s="19"/>
      <c r="B613" s="20"/>
      <c r="C613" s="21"/>
    </row>
    <row r="614" spans="1:3" x14ac:dyDescent="0.25">
      <c r="A614" s="19"/>
      <c r="B614" s="20"/>
      <c r="C614" s="21"/>
    </row>
    <row r="615" spans="1:3" x14ac:dyDescent="0.25">
      <c r="A615" s="19"/>
      <c r="B615" s="20"/>
      <c r="C615" s="21"/>
    </row>
    <row r="616" spans="1:3" x14ac:dyDescent="0.25">
      <c r="A616" s="19"/>
      <c r="B616" s="20"/>
      <c r="C616" s="21"/>
    </row>
    <row r="617" spans="1:3" x14ac:dyDescent="0.25">
      <c r="A617" s="19"/>
      <c r="B617" s="20"/>
      <c r="C617" s="21"/>
    </row>
    <row r="618" spans="1:3" x14ac:dyDescent="0.25">
      <c r="A618" s="19"/>
      <c r="B618" s="20"/>
      <c r="C618" s="21"/>
    </row>
    <row r="619" spans="1:3" x14ac:dyDescent="0.25">
      <c r="A619" s="19"/>
      <c r="B619" s="20"/>
      <c r="C619" s="21"/>
    </row>
    <row r="620" spans="1:3" x14ac:dyDescent="0.25">
      <c r="A620" s="19"/>
      <c r="B620" s="20"/>
      <c r="C620" s="21"/>
    </row>
    <row r="621" spans="1:3" x14ac:dyDescent="0.25">
      <c r="A621" s="19"/>
      <c r="B621" s="20"/>
      <c r="C621" s="21"/>
    </row>
    <row r="622" spans="1:3" x14ac:dyDescent="0.25">
      <c r="A622" s="19"/>
      <c r="B622" s="20"/>
      <c r="C622" s="21"/>
    </row>
    <row r="623" spans="1:3" x14ac:dyDescent="0.25">
      <c r="A623" s="19"/>
      <c r="B623" s="20"/>
      <c r="C623" s="21"/>
    </row>
    <row r="624" spans="1:3" x14ac:dyDescent="0.25">
      <c r="A624" s="19"/>
      <c r="B624" s="20"/>
      <c r="C624" s="21"/>
    </row>
    <row r="625" spans="1:3" x14ac:dyDescent="0.25">
      <c r="A625" s="19"/>
      <c r="B625" s="20"/>
      <c r="C625" s="21"/>
    </row>
    <row r="626" spans="1:3" x14ac:dyDescent="0.25">
      <c r="A626" s="19"/>
      <c r="B626" s="20"/>
      <c r="C626" s="21"/>
    </row>
    <row r="627" spans="1:3" x14ac:dyDescent="0.25">
      <c r="A627" s="19"/>
      <c r="B627" s="20"/>
      <c r="C627" s="21"/>
    </row>
    <row r="628" spans="1:3" x14ac:dyDescent="0.25">
      <c r="A628" s="19"/>
      <c r="B628" s="20"/>
      <c r="C628" s="21"/>
    </row>
    <row r="629" spans="1:3" x14ac:dyDescent="0.25">
      <c r="A629" s="19"/>
      <c r="B629" s="20"/>
      <c r="C629" s="21"/>
    </row>
    <row r="630" spans="1:3" x14ac:dyDescent="0.25">
      <c r="A630" s="19"/>
      <c r="B630" s="20"/>
      <c r="C630" s="21"/>
    </row>
    <row r="631" spans="1:3" x14ac:dyDescent="0.25">
      <c r="A631" s="19"/>
      <c r="B631" s="20"/>
      <c r="C631" s="21"/>
    </row>
    <row r="632" spans="1:3" x14ac:dyDescent="0.25">
      <c r="A632" s="19"/>
      <c r="B632" s="20"/>
      <c r="C632" s="21"/>
    </row>
    <row r="633" spans="1:3" x14ac:dyDescent="0.25">
      <c r="A633" s="19"/>
      <c r="B633" s="20"/>
      <c r="C633" s="21"/>
    </row>
    <row r="634" spans="1:3" x14ac:dyDescent="0.25">
      <c r="A634" s="19"/>
      <c r="B634" s="20"/>
      <c r="C634" s="21"/>
    </row>
    <row r="635" spans="1:3" x14ac:dyDescent="0.25">
      <c r="A635" s="19"/>
      <c r="B635" s="20"/>
      <c r="C635" s="21"/>
    </row>
    <row r="636" spans="1:3" x14ac:dyDescent="0.25">
      <c r="A636" s="19"/>
      <c r="B636" s="20"/>
      <c r="C636" s="21"/>
    </row>
    <row r="637" spans="1:3" x14ac:dyDescent="0.25">
      <c r="A637" s="19"/>
      <c r="B637" s="20"/>
      <c r="C637" s="21"/>
    </row>
    <row r="638" spans="1:3" x14ac:dyDescent="0.25">
      <c r="A638" s="19"/>
      <c r="B638" s="20"/>
      <c r="C638" s="21"/>
    </row>
    <row r="639" spans="1:3" x14ac:dyDescent="0.25">
      <c r="A639" s="19"/>
      <c r="B639" s="20"/>
      <c r="C639" s="21"/>
    </row>
    <row r="640" spans="1:3" x14ac:dyDescent="0.25">
      <c r="A640" s="19"/>
      <c r="B640" s="20"/>
      <c r="C640" s="21"/>
    </row>
    <row r="641" spans="1:3" x14ac:dyDescent="0.25">
      <c r="A641" s="19"/>
      <c r="B641" s="20"/>
      <c r="C641" s="21"/>
    </row>
    <row r="642" spans="1:3" x14ac:dyDescent="0.25">
      <c r="A642" s="19"/>
      <c r="B642" s="20"/>
      <c r="C642" s="21"/>
    </row>
    <row r="643" spans="1:3" x14ac:dyDescent="0.25">
      <c r="A643" s="19"/>
      <c r="B643" s="20"/>
      <c r="C643" s="21"/>
    </row>
    <row r="644" spans="1:3" x14ac:dyDescent="0.25">
      <c r="A644" s="19"/>
      <c r="B644" s="20"/>
      <c r="C644" s="21"/>
    </row>
    <row r="645" spans="1:3" x14ac:dyDescent="0.25">
      <c r="A645" s="19"/>
      <c r="B645" s="20"/>
      <c r="C645" s="21"/>
    </row>
    <row r="646" spans="1:3" x14ac:dyDescent="0.25">
      <c r="A646" s="19"/>
      <c r="B646" s="20"/>
      <c r="C646" s="21"/>
    </row>
    <row r="647" spans="1:3" x14ac:dyDescent="0.25">
      <c r="A647" s="19"/>
      <c r="B647" s="20"/>
      <c r="C647" s="21"/>
    </row>
    <row r="648" spans="1:3" x14ac:dyDescent="0.25">
      <c r="A648" s="19"/>
      <c r="B648" s="20"/>
      <c r="C648" s="21"/>
    </row>
    <row r="649" spans="1:3" x14ac:dyDescent="0.25">
      <c r="A649" s="19"/>
      <c r="B649" s="20"/>
      <c r="C649" s="21"/>
    </row>
    <row r="650" spans="1:3" x14ac:dyDescent="0.25">
      <c r="A650" s="19"/>
      <c r="B650" s="20"/>
      <c r="C650" s="21"/>
    </row>
    <row r="651" spans="1:3" x14ac:dyDescent="0.25">
      <c r="A651" s="19"/>
      <c r="B651" s="20"/>
      <c r="C651" s="21"/>
    </row>
    <row r="652" spans="1:3" x14ac:dyDescent="0.25">
      <c r="A652" s="19"/>
      <c r="B652" s="20"/>
      <c r="C652" s="21"/>
    </row>
    <row r="653" spans="1:3" x14ac:dyDescent="0.25">
      <c r="A653" s="19"/>
      <c r="B653" s="20"/>
      <c r="C653" s="21"/>
    </row>
    <row r="654" spans="1:3" x14ac:dyDescent="0.25">
      <c r="A654" s="19"/>
      <c r="B654" s="20"/>
      <c r="C654" s="21"/>
    </row>
    <row r="655" spans="1:3" x14ac:dyDescent="0.25">
      <c r="A655" s="19"/>
      <c r="B655" s="20"/>
      <c r="C655" s="21"/>
    </row>
    <row r="656" spans="1:3" x14ac:dyDescent="0.25">
      <c r="A656" s="19"/>
      <c r="B656" s="20"/>
      <c r="C656" s="21"/>
    </row>
    <row r="657" spans="1:3" x14ac:dyDescent="0.25">
      <c r="A657" s="19"/>
      <c r="B657" s="20"/>
      <c r="C657" s="21"/>
    </row>
    <row r="658" spans="1:3" x14ac:dyDescent="0.25">
      <c r="A658" s="19"/>
      <c r="B658" s="20"/>
      <c r="C658" s="21"/>
    </row>
    <row r="659" spans="1:3" x14ac:dyDescent="0.25">
      <c r="A659" s="19"/>
      <c r="B659" s="20"/>
      <c r="C659" s="21"/>
    </row>
    <row r="660" spans="1:3" x14ac:dyDescent="0.25">
      <c r="A660" s="19"/>
      <c r="B660" s="20"/>
      <c r="C660" s="21"/>
    </row>
    <row r="661" spans="1:3" x14ac:dyDescent="0.25">
      <c r="A661" s="19"/>
      <c r="B661" s="20"/>
      <c r="C661" s="21"/>
    </row>
    <row r="662" spans="1:3" x14ac:dyDescent="0.25">
      <c r="A662" s="19"/>
      <c r="B662" s="20"/>
      <c r="C662" s="21"/>
    </row>
    <row r="663" spans="1:3" x14ac:dyDescent="0.25">
      <c r="A663" s="19"/>
      <c r="B663" s="20"/>
      <c r="C663" s="21"/>
    </row>
    <row r="664" spans="1:3" x14ac:dyDescent="0.25">
      <c r="A664" s="19"/>
      <c r="B664" s="20"/>
      <c r="C664" s="21"/>
    </row>
    <row r="665" spans="1:3" x14ac:dyDescent="0.25">
      <c r="A665" s="19"/>
      <c r="B665" s="20"/>
      <c r="C665" s="21"/>
    </row>
    <row r="666" spans="1:3" x14ac:dyDescent="0.25">
      <c r="A666" s="19"/>
      <c r="B666" s="20"/>
      <c r="C666" s="21"/>
    </row>
    <row r="667" spans="1:3" x14ac:dyDescent="0.25">
      <c r="A667" s="19"/>
      <c r="B667" s="20"/>
      <c r="C667" s="21"/>
    </row>
    <row r="668" spans="1:3" x14ac:dyDescent="0.25">
      <c r="A668" s="19"/>
      <c r="B668" s="20"/>
      <c r="C668" s="21"/>
    </row>
    <row r="669" spans="1:3" x14ac:dyDescent="0.25">
      <c r="A669" s="19"/>
      <c r="B669" s="20"/>
      <c r="C669" s="21"/>
    </row>
    <row r="670" spans="1:3" x14ac:dyDescent="0.25">
      <c r="A670" s="19"/>
      <c r="B670" s="20"/>
      <c r="C670" s="21"/>
    </row>
    <row r="671" spans="1:3" x14ac:dyDescent="0.25">
      <c r="A671" s="19"/>
      <c r="B671" s="20"/>
      <c r="C671" s="21"/>
    </row>
    <row r="672" spans="1:3" x14ac:dyDescent="0.25">
      <c r="A672" s="19"/>
      <c r="B672" s="20"/>
      <c r="C672" s="21"/>
    </row>
    <row r="673" spans="1:3" x14ac:dyDescent="0.25">
      <c r="A673" s="19"/>
      <c r="B673" s="20"/>
      <c r="C673" s="21"/>
    </row>
    <row r="674" spans="1:3" x14ac:dyDescent="0.25">
      <c r="A674" s="19"/>
      <c r="B674" s="20"/>
      <c r="C674" s="21"/>
    </row>
    <row r="675" spans="1:3" x14ac:dyDescent="0.25">
      <c r="A675" s="19"/>
      <c r="B675" s="20"/>
      <c r="C675" s="21"/>
    </row>
    <row r="676" spans="1:3" x14ac:dyDescent="0.25">
      <c r="A676" s="19"/>
      <c r="B676" s="20"/>
      <c r="C676" s="21"/>
    </row>
    <row r="677" spans="1:3" x14ac:dyDescent="0.25">
      <c r="A677" s="19"/>
      <c r="B677" s="20"/>
      <c r="C677" s="21"/>
    </row>
    <row r="678" spans="1:3" x14ac:dyDescent="0.25">
      <c r="A678" s="19"/>
      <c r="B678" s="20"/>
      <c r="C678" s="21"/>
    </row>
    <row r="679" spans="1:3" x14ac:dyDescent="0.25">
      <c r="A679" s="19"/>
      <c r="B679" s="20"/>
      <c r="C679" s="21"/>
    </row>
    <row r="680" spans="1:3" x14ac:dyDescent="0.25">
      <c r="A680" s="19"/>
      <c r="B680" s="20"/>
      <c r="C680" s="21"/>
    </row>
    <row r="681" spans="1:3" x14ac:dyDescent="0.25">
      <c r="A681" s="19"/>
      <c r="B681" s="20"/>
      <c r="C681" s="21"/>
    </row>
    <row r="682" spans="1:3" x14ac:dyDescent="0.25">
      <c r="A682" s="19"/>
      <c r="B682" s="20"/>
      <c r="C682" s="21"/>
    </row>
    <row r="683" spans="1:3" x14ac:dyDescent="0.25">
      <c r="A683" s="19"/>
      <c r="B683" s="20"/>
      <c r="C683" s="21"/>
    </row>
    <row r="684" spans="1:3" x14ac:dyDescent="0.25">
      <c r="A684" s="19"/>
      <c r="B684" s="20"/>
      <c r="C684" s="21"/>
    </row>
    <row r="685" spans="1:3" x14ac:dyDescent="0.25">
      <c r="A685" s="19"/>
      <c r="B685" s="20"/>
      <c r="C685" s="21"/>
    </row>
    <row r="686" spans="1:3" x14ac:dyDescent="0.25">
      <c r="A686" s="19"/>
      <c r="B686" s="20"/>
      <c r="C686" s="21"/>
    </row>
    <row r="687" spans="1:3" x14ac:dyDescent="0.25">
      <c r="A687" s="19"/>
      <c r="B687" s="20"/>
      <c r="C687" s="21"/>
    </row>
    <row r="688" spans="1:3" x14ac:dyDescent="0.25">
      <c r="A688" s="19"/>
      <c r="B688" s="20"/>
      <c r="C688" s="21"/>
    </row>
    <row r="689" spans="1:3" x14ac:dyDescent="0.25">
      <c r="A689" s="19"/>
      <c r="B689" s="20"/>
      <c r="C689" s="21"/>
    </row>
    <row r="690" spans="1:3" x14ac:dyDescent="0.25">
      <c r="A690" s="19"/>
      <c r="B690" s="20"/>
      <c r="C690" s="21"/>
    </row>
    <row r="691" spans="1:3" x14ac:dyDescent="0.25">
      <c r="A691" s="19"/>
      <c r="B691" s="20"/>
      <c r="C691" s="21"/>
    </row>
    <row r="692" spans="1:3" x14ac:dyDescent="0.25">
      <c r="A692" s="19"/>
      <c r="B692" s="20"/>
      <c r="C692" s="21"/>
    </row>
    <row r="693" spans="1:3" x14ac:dyDescent="0.25">
      <c r="A693" s="19"/>
      <c r="B693" s="20"/>
      <c r="C693" s="21"/>
    </row>
    <row r="694" spans="1:3" x14ac:dyDescent="0.25">
      <c r="A694" s="19"/>
      <c r="B694" s="20"/>
      <c r="C694" s="21"/>
    </row>
    <row r="695" spans="1:3" x14ac:dyDescent="0.25">
      <c r="A695" s="19"/>
      <c r="B695" s="20"/>
      <c r="C695" s="21"/>
    </row>
    <row r="696" spans="1:3" x14ac:dyDescent="0.25">
      <c r="A696" s="19"/>
      <c r="B696" s="20"/>
      <c r="C696" s="21"/>
    </row>
    <row r="697" spans="1:3" x14ac:dyDescent="0.25">
      <c r="A697" s="19"/>
      <c r="B697" s="20"/>
      <c r="C697" s="21"/>
    </row>
    <row r="698" spans="1:3" x14ac:dyDescent="0.25">
      <c r="A698" s="19"/>
      <c r="B698" s="20"/>
      <c r="C698" s="21"/>
    </row>
    <row r="699" spans="1:3" x14ac:dyDescent="0.25">
      <c r="A699" s="19"/>
      <c r="B699" s="20"/>
      <c r="C699" s="21"/>
    </row>
    <row r="700" spans="1:3" x14ac:dyDescent="0.25">
      <c r="A700" s="19"/>
      <c r="B700" s="20"/>
      <c r="C700" s="21"/>
    </row>
    <row r="701" spans="1:3" x14ac:dyDescent="0.25">
      <c r="A701" s="19"/>
      <c r="B701" s="20"/>
      <c r="C701" s="21"/>
    </row>
    <row r="702" spans="1:3" x14ac:dyDescent="0.25">
      <c r="A702" s="19"/>
      <c r="B702" s="20"/>
      <c r="C702" s="21"/>
    </row>
    <row r="703" spans="1:3" x14ac:dyDescent="0.25">
      <c r="A703" s="19"/>
      <c r="B703" s="20"/>
      <c r="C703" s="21"/>
    </row>
    <row r="704" spans="1:3" x14ac:dyDescent="0.25">
      <c r="A704" s="19"/>
      <c r="B704" s="20"/>
      <c r="C704" s="21"/>
    </row>
    <row r="705" spans="1:3" x14ac:dyDescent="0.25">
      <c r="A705" s="19"/>
      <c r="B705" s="20"/>
      <c r="C705" s="21"/>
    </row>
    <row r="706" spans="1:3" x14ac:dyDescent="0.25">
      <c r="A706" s="19"/>
      <c r="B706" s="20"/>
      <c r="C706" s="21"/>
    </row>
    <row r="707" spans="1:3" x14ac:dyDescent="0.25">
      <c r="A707" s="19"/>
      <c r="B707" s="20"/>
      <c r="C707" s="21"/>
    </row>
    <row r="708" spans="1:3" x14ac:dyDescent="0.25">
      <c r="A708" s="19"/>
      <c r="B708" s="20"/>
      <c r="C708" s="21"/>
    </row>
    <row r="709" spans="1:3" x14ac:dyDescent="0.25">
      <c r="A709" s="19"/>
      <c r="B709" s="20"/>
      <c r="C709" s="21"/>
    </row>
    <row r="710" spans="1:3" x14ac:dyDescent="0.25">
      <c r="A710" s="19"/>
      <c r="B710" s="20"/>
      <c r="C710" s="21"/>
    </row>
    <row r="711" spans="1:3" x14ac:dyDescent="0.25">
      <c r="A711" s="19"/>
      <c r="B711" s="20"/>
      <c r="C711" s="21"/>
    </row>
    <row r="712" spans="1:3" x14ac:dyDescent="0.25">
      <c r="A712" s="19"/>
      <c r="B712" s="20"/>
      <c r="C712" s="21"/>
    </row>
    <row r="713" spans="1:3" x14ac:dyDescent="0.25">
      <c r="A713" s="19"/>
      <c r="B713" s="20"/>
      <c r="C713" s="21"/>
    </row>
    <row r="714" spans="1:3" x14ac:dyDescent="0.25">
      <c r="A714" s="19"/>
      <c r="B714" s="20"/>
      <c r="C714" s="21"/>
    </row>
    <row r="715" spans="1:3" x14ac:dyDescent="0.25">
      <c r="A715" s="19"/>
      <c r="B715" s="20"/>
      <c r="C715" s="21"/>
    </row>
    <row r="716" spans="1:3" x14ac:dyDescent="0.25">
      <c r="A716" s="19"/>
      <c r="B716" s="20"/>
      <c r="C716" s="21"/>
    </row>
    <row r="717" spans="1:3" x14ac:dyDescent="0.25">
      <c r="A717" s="19"/>
      <c r="B717" s="20"/>
      <c r="C717" s="21"/>
    </row>
    <row r="718" spans="1:3" x14ac:dyDescent="0.25">
      <c r="A718" s="19"/>
      <c r="B718" s="20"/>
      <c r="C718" s="21"/>
    </row>
    <row r="719" spans="1:3" x14ac:dyDescent="0.25">
      <c r="A719" s="19"/>
      <c r="B719" s="20"/>
      <c r="C719" s="21"/>
    </row>
    <row r="720" spans="1:3" x14ac:dyDescent="0.25">
      <c r="A720" s="19"/>
      <c r="B720" s="20"/>
      <c r="C720" s="21"/>
    </row>
    <row r="721" spans="1:3" x14ac:dyDescent="0.25">
      <c r="A721" s="19"/>
      <c r="B721" s="20"/>
      <c r="C721" s="21"/>
    </row>
    <row r="722" spans="1:3" x14ac:dyDescent="0.25">
      <c r="A722" s="19"/>
      <c r="B722" s="20"/>
      <c r="C722" s="21"/>
    </row>
    <row r="723" spans="1:3" x14ac:dyDescent="0.25">
      <c r="A723" s="19"/>
      <c r="B723" s="20"/>
      <c r="C723" s="21"/>
    </row>
    <row r="724" spans="1:3" x14ac:dyDescent="0.25">
      <c r="A724" s="19"/>
      <c r="B724" s="20"/>
      <c r="C724" s="21"/>
    </row>
    <row r="725" spans="1:3" x14ac:dyDescent="0.25">
      <c r="A725" s="19"/>
      <c r="B725" s="20"/>
      <c r="C725" s="21"/>
    </row>
    <row r="726" spans="1:3" x14ac:dyDescent="0.25">
      <c r="A726" s="19"/>
      <c r="B726" s="20"/>
      <c r="C726" s="21"/>
    </row>
    <row r="727" spans="1:3" x14ac:dyDescent="0.25">
      <c r="A727" s="19"/>
      <c r="B727" s="20"/>
      <c r="C727" s="21"/>
    </row>
    <row r="728" spans="1:3" x14ac:dyDescent="0.25">
      <c r="A728" s="19"/>
      <c r="B728" s="20"/>
      <c r="C728" s="21"/>
    </row>
    <row r="729" spans="1:3" x14ac:dyDescent="0.25">
      <c r="A729" s="19"/>
      <c r="B729" s="20"/>
      <c r="C729" s="21"/>
    </row>
    <row r="730" spans="1:3" x14ac:dyDescent="0.25">
      <c r="A730" s="19"/>
      <c r="B730" s="20"/>
      <c r="C730" s="21"/>
    </row>
    <row r="731" spans="1:3" x14ac:dyDescent="0.25">
      <c r="A731" s="19"/>
      <c r="B731" s="20"/>
      <c r="C731" s="21"/>
    </row>
    <row r="732" spans="1:3" x14ac:dyDescent="0.25">
      <c r="A732" s="19"/>
      <c r="B732" s="20"/>
      <c r="C732" s="21"/>
    </row>
    <row r="733" spans="1:3" x14ac:dyDescent="0.25">
      <c r="A733" s="19"/>
      <c r="B733" s="20"/>
      <c r="C733" s="21"/>
    </row>
    <row r="734" spans="1:3" x14ac:dyDescent="0.25">
      <c r="A734" s="19"/>
      <c r="B734" s="20"/>
      <c r="C734" s="21"/>
    </row>
    <row r="735" spans="1:3" x14ac:dyDescent="0.25">
      <c r="A735" s="19"/>
      <c r="B735" s="20"/>
      <c r="C735" s="21"/>
    </row>
    <row r="736" spans="1:3" x14ac:dyDescent="0.25">
      <c r="A736" s="19"/>
      <c r="B736" s="20"/>
      <c r="C736" s="21"/>
    </row>
    <row r="737" spans="1:3" x14ac:dyDescent="0.25">
      <c r="A737" s="19"/>
      <c r="B737" s="20"/>
      <c r="C737" s="21"/>
    </row>
    <row r="738" spans="1:3" x14ac:dyDescent="0.25">
      <c r="A738" s="19"/>
      <c r="B738" s="20"/>
      <c r="C738" s="21"/>
    </row>
    <row r="739" spans="1:3" x14ac:dyDescent="0.25">
      <c r="A739" s="19"/>
      <c r="B739" s="20"/>
      <c r="C739" s="21"/>
    </row>
    <row r="740" spans="1:3" x14ac:dyDescent="0.25">
      <c r="A740" s="19"/>
      <c r="B740" s="20"/>
      <c r="C740" s="21"/>
    </row>
    <row r="741" spans="1:3" x14ac:dyDescent="0.25">
      <c r="A741" s="19"/>
      <c r="B741" s="20"/>
      <c r="C741" s="21"/>
    </row>
    <row r="742" spans="1:3" x14ac:dyDescent="0.25">
      <c r="A742" s="19"/>
      <c r="B742" s="20"/>
      <c r="C742" s="21"/>
    </row>
    <row r="743" spans="1:3" x14ac:dyDescent="0.25">
      <c r="A743" s="19"/>
      <c r="B743" s="20"/>
      <c r="C743" s="21"/>
    </row>
    <row r="744" spans="1:3" x14ac:dyDescent="0.25">
      <c r="A744" s="19"/>
      <c r="B744" s="20"/>
      <c r="C744" s="21"/>
    </row>
    <row r="745" spans="1:3" x14ac:dyDescent="0.25">
      <c r="A745" s="19"/>
      <c r="B745" s="20"/>
      <c r="C745" s="21"/>
    </row>
    <row r="746" spans="1:3" x14ac:dyDescent="0.25">
      <c r="A746" s="19"/>
      <c r="B746" s="20"/>
      <c r="C746" s="21"/>
    </row>
    <row r="747" spans="1:3" x14ac:dyDescent="0.25">
      <c r="A747" s="19"/>
      <c r="B747" s="20"/>
      <c r="C747" s="21"/>
    </row>
    <row r="748" spans="1:3" x14ac:dyDescent="0.25">
      <c r="A748" s="19"/>
      <c r="B748" s="20"/>
      <c r="C748" s="21"/>
    </row>
    <row r="749" spans="1:3" x14ac:dyDescent="0.25">
      <c r="A749" s="19"/>
      <c r="B749" s="20"/>
      <c r="C749" s="21"/>
    </row>
    <row r="750" spans="1:3" x14ac:dyDescent="0.25">
      <c r="A750" s="19"/>
      <c r="B750" s="20"/>
      <c r="C750" s="21"/>
    </row>
    <row r="751" spans="1:3" x14ac:dyDescent="0.25">
      <c r="A751" s="19"/>
      <c r="B751" s="20"/>
      <c r="C751" s="21"/>
    </row>
    <row r="752" spans="1:3" x14ac:dyDescent="0.25">
      <c r="A752" s="19"/>
      <c r="B752" s="20"/>
      <c r="C752" s="21"/>
    </row>
    <row r="753" spans="1:3" x14ac:dyDescent="0.25">
      <c r="A753" s="19"/>
      <c r="B753" s="20"/>
      <c r="C753" s="21"/>
    </row>
    <row r="754" spans="1:3" x14ac:dyDescent="0.25">
      <c r="A754" s="19"/>
      <c r="B754" s="20"/>
      <c r="C754" s="21"/>
    </row>
    <row r="755" spans="1:3" x14ac:dyDescent="0.25">
      <c r="A755" s="19"/>
      <c r="B755" s="20"/>
      <c r="C755" s="21"/>
    </row>
    <row r="756" spans="1:3" x14ac:dyDescent="0.25">
      <c r="A756" s="19"/>
      <c r="B756" s="20"/>
      <c r="C756" s="21"/>
    </row>
    <row r="757" spans="1:3" x14ac:dyDescent="0.25">
      <c r="A757" s="19"/>
      <c r="B757" s="20"/>
      <c r="C757" s="21"/>
    </row>
    <row r="758" spans="1:3" x14ac:dyDescent="0.25">
      <c r="A758" s="19"/>
      <c r="B758" s="20"/>
      <c r="C758" s="21"/>
    </row>
    <row r="759" spans="1:3" x14ac:dyDescent="0.25">
      <c r="A759" s="19"/>
      <c r="B759" s="20"/>
      <c r="C759" s="21"/>
    </row>
    <row r="760" spans="1:3" x14ac:dyDescent="0.25">
      <c r="A760" s="19"/>
      <c r="B760" s="20"/>
      <c r="C760" s="21"/>
    </row>
    <row r="761" spans="1:3" x14ac:dyDescent="0.25">
      <c r="A761" s="19"/>
      <c r="B761" s="20"/>
      <c r="C761" s="21"/>
    </row>
    <row r="762" spans="1:3" x14ac:dyDescent="0.25">
      <c r="A762" s="19"/>
      <c r="B762" s="20"/>
      <c r="C762" s="21"/>
    </row>
    <row r="763" spans="1:3" x14ac:dyDescent="0.25">
      <c r="A763" s="19"/>
      <c r="B763" s="20"/>
      <c r="C763" s="21"/>
    </row>
    <row r="764" spans="1:3" x14ac:dyDescent="0.25">
      <c r="A764" s="19"/>
      <c r="B764" s="20"/>
      <c r="C764" s="21"/>
    </row>
    <row r="765" spans="1:3" x14ac:dyDescent="0.25">
      <c r="A765" s="19"/>
      <c r="B765" s="20"/>
      <c r="C765" s="21"/>
    </row>
    <row r="766" spans="1:3" x14ac:dyDescent="0.25">
      <c r="A766" s="19"/>
      <c r="B766" s="20"/>
      <c r="C766" s="21"/>
    </row>
    <row r="767" spans="1:3" x14ac:dyDescent="0.25">
      <c r="A767" s="19"/>
      <c r="B767" s="20"/>
      <c r="C767" s="21"/>
    </row>
    <row r="768" spans="1:3" x14ac:dyDescent="0.25">
      <c r="A768" s="19"/>
      <c r="B768" s="20"/>
      <c r="C768" s="21"/>
    </row>
    <row r="769" spans="1:3" x14ac:dyDescent="0.25">
      <c r="A769" s="19"/>
      <c r="B769" s="20"/>
      <c r="C769" s="21"/>
    </row>
    <row r="770" spans="1:3" x14ac:dyDescent="0.25">
      <c r="A770" s="19"/>
      <c r="B770" s="20"/>
      <c r="C770" s="21"/>
    </row>
    <row r="771" spans="1:3" x14ac:dyDescent="0.25">
      <c r="A771" s="19"/>
      <c r="B771" s="20"/>
      <c r="C771" s="21"/>
    </row>
    <row r="772" spans="1:3" x14ac:dyDescent="0.25">
      <c r="A772" s="19"/>
      <c r="B772" s="20"/>
      <c r="C772" s="21"/>
    </row>
    <row r="773" spans="1:3" x14ac:dyDescent="0.25">
      <c r="A773" s="19"/>
      <c r="B773" s="20"/>
      <c r="C773" s="21"/>
    </row>
    <row r="774" spans="1:3" x14ac:dyDescent="0.25">
      <c r="A774" s="19"/>
      <c r="B774" s="20"/>
      <c r="C774" s="21"/>
    </row>
    <row r="775" spans="1:3" x14ac:dyDescent="0.25">
      <c r="A775" s="19"/>
      <c r="B775" s="20"/>
      <c r="C775" s="21"/>
    </row>
    <row r="776" spans="1:3" x14ac:dyDescent="0.25">
      <c r="A776" s="19"/>
      <c r="B776" s="20"/>
      <c r="C776" s="21"/>
    </row>
    <row r="777" spans="1:3" x14ac:dyDescent="0.25">
      <c r="A777" s="19"/>
      <c r="B777" s="20"/>
      <c r="C777" s="21"/>
    </row>
    <row r="778" spans="1:3" x14ac:dyDescent="0.25">
      <c r="A778" s="19"/>
      <c r="B778" s="20"/>
      <c r="C778" s="21"/>
    </row>
    <row r="779" spans="1:3" x14ac:dyDescent="0.25">
      <c r="A779" s="19"/>
      <c r="B779" s="20"/>
      <c r="C779" s="21"/>
    </row>
    <row r="780" spans="1:3" x14ac:dyDescent="0.25">
      <c r="A780" s="19"/>
      <c r="B780" s="20"/>
      <c r="C780" s="21"/>
    </row>
    <row r="781" spans="1:3" x14ac:dyDescent="0.25">
      <c r="A781" s="19"/>
      <c r="B781" s="20"/>
      <c r="C781" s="21"/>
    </row>
    <row r="782" spans="1:3" x14ac:dyDescent="0.25">
      <c r="A782" s="19"/>
      <c r="B782" s="20"/>
      <c r="C782" s="21"/>
    </row>
    <row r="783" spans="1:3" x14ac:dyDescent="0.25">
      <c r="A783" s="19"/>
      <c r="B783" s="20"/>
      <c r="C783" s="21"/>
    </row>
    <row r="784" spans="1:3" x14ac:dyDescent="0.25">
      <c r="A784" s="19"/>
      <c r="B784" s="20"/>
      <c r="C784" s="21"/>
    </row>
    <row r="785" spans="1:3" x14ac:dyDescent="0.25">
      <c r="A785" s="19"/>
      <c r="B785" s="20"/>
      <c r="C785" s="21"/>
    </row>
    <row r="786" spans="1:3" x14ac:dyDescent="0.25">
      <c r="A786" s="19"/>
      <c r="B786" s="20"/>
      <c r="C786" s="21"/>
    </row>
    <row r="787" spans="1:3" x14ac:dyDescent="0.25">
      <c r="A787" s="19"/>
      <c r="B787" s="20"/>
      <c r="C787" s="21"/>
    </row>
    <row r="788" spans="1:3" x14ac:dyDescent="0.25">
      <c r="A788" s="19"/>
      <c r="B788" s="20"/>
      <c r="C788" s="21"/>
    </row>
    <row r="789" spans="1:3" x14ac:dyDescent="0.25">
      <c r="A789" s="19"/>
      <c r="B789" s="20"/>
      <c r="C789" s="21"/>
    </row>
    <row r="790" spans="1:3" x14ac:dyDescent="0.25">
      <c r="A790" s="19"/>
      <c r="B790" s="20"/>
      <c r="C790" s="21"/>
    </row>
    <row r="791" spans="1:3" x14ac:dyDescent="0.25">
      <c r="A791" s="19"/>
      <c r="B791" s="20"/>
      <c r="C791" s="21"/>
    </row>
    <row r="792" spans="1:3" x14ac:dyDescent="0.25">
      <c r="A792" s="19"/>
      <c r="B792" s="20"/>
      <c r="C792" s="21"/>
    </row>
    <row r="793" spans="1:3" x14ac:dyDescent="0.25">
      <c r="A793" s="19"/>
      <c r="B793" s="20"/>
      <c r="C793" s="21"/>
    </row>
    <row r="794" spans="1:3" x14ac:dyDescent="0.25">
      <c r="A794" s="19"/>
      <c r="B794" s="20"/>
      <c r="C794" s="21"/>
    </row>
    <row r="795" spans="1:3" x14ac:dyDescent="0.25">
      <c r="A795" s="19"/>
      <c r="B795" s="20"/>
      <c r="C795" s="21"/>
    </row>
    <row r="796" spans="1:3" x14ac:dyDescent="0.25">
      <c r="A796" s="19"/>
      <c r="B796" s="20"/>
      <c r="C796" s="21"/>
    </row>
    <row r="797" spans="1:3" x14ac:dyDescent="0.25">
      <c r="A797" s="19"/>
      <c r="B797" s="20"/>
      <c r="C797" s="21"/>
    </row>
    <row r="798" spans="1:3" x14ac:dyDescent="0.25">
      <c r="A798" s="19"/>
      <c r="B798" s="20"/>
      <c r="C798" s="21"/>
    </row>
    <row r="799" spans="1:3" x14ac:dyDescent="0.25">
      <c r="A799" s="19"/>
      <c r="B799" s="20"/>
      <c r="C799" s="21"/>
    </row>
    <row r="800" spans="1:3" x14ac:dyDescent="0.25">
      <c r="A800" s="19"/>
      <c r="B800" s="20"/>
      <c r="C800" s="21"/>
    </row>
    <row r="801" spans="1:3" x14ac:dyDescent="0.25">
      <c r="A801" s="19"/>
      <c r="B801" s="20"/>
      <c r="C801" s="21"/>
    </row>
    <row r="802" spans="1:3" x14ac:dyDescent="0.25">
      <c r="A802" s="19"/>
      <c r="B802" s="20"/>
      <c r="C802" s="21"/>
    </row>
    <row r="803" spans="1:3" x14ac:dyDescent="0.25">
      <c r="A803" s="19"/>
      <c r="B803" s="20"/>
      <c r="C803" s="21"/>
    </row>
    <row r="804" spans="1:3" x14ac:dyDescent="0.25">
      <c r="A804" s="19"/>
      <c r="B804" s="20"/>
      <c r="C804" s="21"/>
    </row>
    <row r="805" spans="1:3" x14ac:dyDescent="0.25">
      <c r="A805" s="19"/>
      <c r="B805" s="20"/>
      <c r="C805" s="21"/>
    </row>
    <row r="806" spans="1:3" x14ac:dyDescent="0.25">
      <c r="A806" s="19"/>
      <c r="B806" s="20"/>
      <c r="C806" s="21"/>
    </row>
    <row r="807" spans="1:3" x14ac:dyDescent="0.25">
      <c r="A807" s="19"/>
      <c r="B807" s="20"/>
      <c r="C807" s="21"/>
    </row>
    <row r="808" spans="1:3" x14ac:dyDescent="0.25">
      <c r="A808" s="19"/>
      <c r="B808" s="20"/>
      <c r="C808" s="21"/>
    </row>
    <row r="809" spans="1:3" x14ac:dyDescent="0.25">
      <c r="A809" s="19"/>
      <c r="B809" s="20"/>
      <c r="C809" s="21"/>
    </row>
    <row r="810" spans="1:3" x14ac:dyDescent="0.25">
      <c r="A810" s="19"/>
      <c r="B810" s="20"/>
      <c r="C810" s="21"/>
    </row>
    <row r="811" spans="1:3" x14ac:dyDescent="0.25">
      <c r="A811" s="19"/>
      <c r="B811" s="20"/>
      <c r="C811" s="21"/>
    </row>
    <row r="812" spans="1:3" x14ac:dyDescent="0.25">
      <c r="A812" s="19"/>
      <c r="B812" s="20"/>
      <c r="C812" s="21"/>
    </row>
    <row r="813" spans="1:3" x14ac:dyDescent="0.25">
      <c r="A813" s="19"/>
      <c r="B813" s="20"/>
      <c r="C813" s="21"/>
    </row>
    <row r="814" spans="1:3" x14ac:dyDescent="0.25">
      <c r="A814" s="19"/>
      <c r="B814" s="20"/>
      <c r="C814" s="21"/>
    </row>
    <row r="815" spans="1:3" x14ac:dyDescent="0.25">
      <c r="A815" s="19"/>
      <c r="B815" s="20"/>
      <c r="C815" s="21"/>
    </row>
    <row r="816" spans="1:3" x14ac:dyDescent="0.25">
      <c r="A816" s="19"/>
      <c r="B816" s="20"/>
      <c r="C816" s="21"/>
    </row>
    <row r="817" spans="1:3" x14ac:dyDescent="0.25">
      <c r="A817" s="19"/>
      <c r="B817" s="20"/>
      <c r="C817" s="21"/>
    </row>
    <row r="818" spans="1:3" x14ac:dyDescent="0.25">
      <c r="A818" s="19"/>
      <c r="B818" s="20"/>
      <c r="C818" s="21"/>
    </row>
    <row r="819" spans="1:3" x14ac:dyDescent="0.25">
      <c r="A819" s="19"/>
      <c r="B819" s="20"/>
      <c r="C819" s="21"/>
    </row>
    <row r="820" spans="1:3" x14ac:dyDescent="0.25">
      <c r="A820" s="19"/>
      <c r="B820" s="20"/>
      <c r="C820" s="21"/>
    </row>
    <row r="821" spans="1:3" x14ac:dyDescent="0.25">
      <c r="A821" s="19"/>
      <c r="B821" s="20"/>
      <c r="C821" s="21"/>
    </row>
    <row r="822" spans="1:3" x14ac:dyDescent="0.25">
      <c r="A822" s="19"/>
      <c r="B822" s="20"/>
      <c r="C822" s="21"/>
    </row>
    <row r="823" spans="1:3" x14ac:dyDescent="0.25">
      <c r="A823" s="19"/>
      <c r="B823" s="20"/>
      <c r="C823" s="21"/>
    </row>
    <row r="824" spans="1:3" x14ac:dyDescent="0.25">
      <c r="A824" s="19"/>
      <c r="B824" s="20"/>
      <c r="C824" s="21"/>
    </row>
    <row r="825" spans="1:3" x14ac:dyDescent="0.25">
      <c r="A825" s="19"/>
      <c r="B825" s="20"/>
      <c r="C825" s="21"/>
    </row>
    <row r="826" spans="1:3" x14ac:dyDescent="0.25">
      <c r="A826" s="19"/>
      <c r="B826" s="20"/>
      <c r="C826" s="21"/>
    </row>
    <row r="827" spans="1:3" x14ac:dyDescent="0.25">
      <c r="A827" s="19"/>
      <c r="B827" s="20"/>
      <c r="C827" s="21"/>
    </row>
    <row r="828" spans="1:3" x14ac:dyDescent="0.25">
      <c r="A828" s="19"/>
      <c r="B828" s="20"/>
      <c r="C828" s="21"/>
    </row>
    <row r="829" spans="1:3" x14ac:dyDescent="0.25">
      <c r="A829" s="19"/>
      <c r="B829" s="20"/>
      <c r="C829" s="21"/>
    </row>
    <row r="830" spans="1:3" x14ac:dyDescent="0.25">
      <c r="A830" s="19"/>
      <c r="B830" s="20"/>
      <c r="C830" s="21"/>
    </row>
    <row r="831" spans="1:3" x14ac:dyDescent="0.25">
      <c r="A831" s="19"/>
      <c r="B831" s="20"/>
      <c r="C831" s="21"/>
    </row>
    <row r="832" spans="1:3" x14ac:dyDescent="0.25">
      <c r="A832" s="19"/>
      <c r="B832" s="20"/>
      <c r="C832" s="21"/>
    </row>
    <row r="833" spans="1:3" x14ac:dyDescent="0.25">
      <c r="A833" s="19"/>
      <c r="B833" s="20"/>
      <c r="C833" s="21"/>
    </row>
    <row r="834" spans="1:3" x14ac:dyDescent="0.25">
      <c r="A834" s="19"/>
      <c r="B834" s="20"/>
      <c r="C834" s="21"/>
    </row>
    <row r="835" spans="1:3" x14ac:dyDescent="0.25">
      <c r="A835" s="19"/>
      <c r="B835" s="20"/>
      <c r="C835" s="21"/>
    </row>
    <row r="836" spans="1:3" x14ac:dyDescent="0.25">
      <c r="A836" s="19"/>
      <c r="B836" s="20"/>
      <c r="C836" s="21"/>
    </row>
    <row r="837" spans="1:3" x14ac:dyDescent="0.25">
      <c r="A837" s="19"/>
      <c r="B837" s="20"/>
      <c r="C837" s="21"/>
    </row>
    <row r="838" spans="1:3" x14ac:dyDescent="0.25">
      <c r="A838" s="19"/>
      <c r="B838" s="20"/>
      <c r="C838" s="21"/>
    </row>
    <row r="839" spans="1:3" x14ac:dyDescent="0.25">
      <c r="A839" s="19"/>
      <c r="B839" s="20"/>
      <c r="C839" s="21"/>
    </row>
    <row r="840" spans="1:3" x14ac:dyDescent="0.25">
      <c r="A840" s="19"/>
      <c r="B840" s="20"/>
      <c r="C840" s="21"/>
    </row>
    <row r="841" spans="1:3" x14ac:dyDescent="0.25">
      <c r="A841" s="19"/>
      <c r="B841" s="20"/>
      <c r="C841" s="21"/>
    </row>
    <row r="842" spans="1:3" x14ac:dyDescent="0.25">
      <c r="A842" s="19"/>
      <c r="B842" s="20"/>
      <c r="C842" s="21"/>
    </row>
    <row r="843" spans="1:3" x14ac:dyDescent="0.25">
      <c r="A843" s="19"/>
      <c r="B843" s="20"/>
      <c r="C843" s="21"/>
    </row>
    <row r="844" spans="1:3" x14ac:dyDescent="0.25">
      <c r="A844" s="19"/>
      <c r="B844" s="20"/>
      <c r="C844" s="21"/>
    </row>
    <row r="845" spans="1:3" x14ac:dyDescent="0.25">
      <c r="A845" s="19"/>
      <c r="B845" s="20"/>
      <c r="C845" s="21"/>
    </row>
    <row r="846" spans="1:3" x14ac:dyDescent="0.25">
      <c r="A846" s="19"/>
      <c r="B846" s="20"/>
      <c r="C846" s="21"/>
    </row>
    <row r="847" spans="1:3" x14ac:dyDescent="0.25">
      <c r="A847" s="19"/>
      <c r="B847" s="20"/>
      <c r="C847" s="21"/>
    </row>
    <row r="848" spans="1:3" x14ac:dyDescent="0.25">
      <c r="A848" s="19"/>
      <c r="B848" s="20"/>
      <c r="C848" s="21"/>
    </row>
    <row r="849" spans="1:3" x14ac:dyDescent="0.25">
      <c r="A849" s="19"/>
      <c r="B849" s="20"/>
      <c r="C849" s="21"/>
    </row>
    <row r="850" spans="1:3" x14ac:dyDescent="0.25">
      <c r="A850" s="19"/>
      <c r="B850" s="20"/>
      <c r="C850" s="21"/>
    </row>
    <row r="851" spans="1:3" x14ac:dyDescent="0.25">
      <c r="A851" s="19"/>
      <c r="B851" s="20"/>
      <c r="C851" s="21"/>
    </row>
    <row r="852" spans="1:3" x14ac:dyDescent="0.25">
      <c r="A852" s="19"/>
      <c r="B852" s="20"/>
      <c r="C852" s="21"/>
    </row>
    <row r="853" spans="1:3" x14ac:dyDescent="0.25">
      <c r="A853" s="19"/>
      <c r="B853" s="20"/>
      <c r="C853" s="21"/>
    </row>
    <row r="854" spans="1:3" x14ac:dyDescent="0.25">
      <c r="A854" s="19"/>
      <c r="B854" s="20"/>
      <c r="C854" s="21"/>
    </row>
    <row r="855" spans="1:3" x14ac:dyDescent="0.25">
      <c r="A855" s="19"/>
      <c r="B855" s="20"/>
      <c r="C855" s="21"/>
    </row>
    <row r="856" spans="1:3" x14ac:dyDescent="0.25">
      <c r="A856" s="19"/>
      <c r="B856" s="20"/>
      <c r="C856" s="21"/>
    </row>
    <row r="857" spans="1:3" x14ac:dyDescent="0.25">
      <c r="A857" s="19"/>
      <c r="B857" s="20"/>
      <c r="C857" s="21"/>
    </row>
    <row r="858" spans="1:3" x14ac:dyDescent="0.25">
      <c r="A858" s="19"/>
      <c r="B858" s="20"/>
      <c r="C858" s="21"/>
    </row>
    <row r="859" spans="1:3" x14ac:dyDescent="0.25">
      <c r="A859" s="19"/>
      <c r="B859" s="20"/>
      <c r="C859" s="21"/>
    </row>
    <row r="860" spans="1:3" x14ac:dyDescent="0.25">
      <c r="A860" s="19"/>
      <c r="B860" s="20"/>
      <c r="C860" s="21"/>
    </row>
    <row r="861" spans="1:3" x14ac:dyDescent="0.25">
      <c r="A861" s="19"/>
      <c r="B861" s="20"/>
      <c r="C861" s="21"/>
    </row>
    <row r="862" spans="1:3" x14ac:dyDescent="0.25">
      <c r="A862" s="19"/>
      <c r="B862" s="20"/>
      <c r="C862" s="21"/>
    </row>
    <row r="863" spans="1:3" x14ac:dyDescent="0.25">
      <c r="A863" s="19"/>
      <c r="B863" s="20"/>
      <c r="C863" s="21"/>
    </row>
    <row r="864" spans="1:3" x14ac:dyDescent="0.25">
      <c r="A864" s="19"/>
      <c r="B864" s="20"/>
      <c r="C864" s="21"/>
    </row>
    <row r="865" spans="1:3" x14ac:dyDescent="0.25">
      <c r="A865" s="19"/>
      <c r="B865" s="20"/>
      <c r="C865" s="21"/>
    </row>
    <row r="866" spans="1:3" x14ac:dyDescent="0.25">
      <c r="A866" s="19"/>
      <c r="B866" s="20"/>
      <c r="C866" s="21"/>
    </row>
    <row r="867" spans="1:3" x14ac:dyDescent="0.25">
      <c r="A867" s="19"/>
      <c r="B867" s="20"/>
      <c r="C867" s="21"/>
    </row>
    <row r="868" spans="1:3" x14ac:dyDescent="0.25">
      <c r="A868" s="19"/>
      <c r="B868" s="20"/>
      <c r="C868" s="21"/>
    </row>
    <row r="869" spans="1:3" x14ac:dyDescent="0.25">
      <c r="A869" s="19"/>
      <c r="B869" s="20"/>
      <c r="C869" s="21"/>
    </row>
    <row r="870" spans="1:3" x14ac:dyDescent="0.25">
      <c r="A870" s="19"/>
      <c r="B870" s="20"/>
      <c r="C870" s="21"/>
    </row>
    <row r="871" spans="1:3" x14ac:dyDescent="0.25">
      <c r="A871" s="19"/>
      <c r="B871" s="20"/>
      <c r="C871" s="21"/>
    </row>
    <row r="872" spans="1:3" x14ac:dyDescent="0.25">
      <c r="A872" s="19"/>
      <c r="B872" s="20"/>
      <c r="C872" s="21"/>
    </row>
    <row r="873" spans="1:3" x14ac:dyDescent="0.25">
      <c r="A873" s="19"/>
      <c r="B873" s="20"/>
      <c r="C873" s="21"/>
    </row>
    <row r="874" spans="1:3" x14ac:dyDescent="0.25">
      <c r="A874" s="19"/>
      <c r="B874" s="20"/>
      <c r="C874" s="21"/>
    </row>
    <row r="875" spans="1:3" x14ac:dyDescent="0.25">
      <c r="A875" s="19"/>
      <c r="B875" s="20"/>
      <c r="C875" s="21"/>
    </row>
    <row r="876" spans="1:3" x14ac:dyDescent="0.25">
      <c r="A876" s="19"/>
      <c r="B876" s="20"/>
      <c r="C876" s="21"/>
    </row>
    <row r="877" spans="1:3" x14ac:dyDescent="0.25">
      <c r="A877" s="19"/>
      <c r="B877" s="20"/>
      <c r="C877" s="21"/>
    </row>
    <row r="878" spans="1:3" x14ac:dyDescent="0.25">
      <c r="A878" s="19"/>
      <c r="B878" s="20"/>
      <c r="C878" s="21"/>
    </row>
    <row r="879" spans="1:3" x14ac:dyDescent="0.25">
      <c r="A879" s="19"/>
      <c r="B879" s="20"/>
      <c r="C879" s="21"/>
    </row>
    <row r="880" spans="1:3" x14ac:dyDescent="0.25">
      <c r="A880" s="19"/>
      <c r="B880" s="20"/>
      <c r="C880" s="21"/>
    </row>
    <row r="881" spans="1:3" x14ac:dyDescent="0.25">
      <c r="A881" s="19"/>
      <c r="B881" s="20"/>
      <c r="C881" s="21"/>
    </row>
    <row r="882" spans="1:3" x14ac:dyDescent="0.25">
      <c r="A882" s="19"/>
      <c r="B882" s="20"/>
      <c r="C882" s="21"/>
    </row>
    <row r="883" spans="1:3" x14ac:dyDescent="0.25">
      <c r="A883" s="19"/>
      <c r="B883" s="20"/>
      <c r="C883" s="21"/>
    </row>
    <row r="884" spans="1:3" x14ac:dyDescent="0.25">
      <c r="A884" s="19"/>
      <c r="B884" s="20"/>
      <c r="C884" s="21"/>
    </row>
    <row r="885" spans="1:3" x14ac:dyDescent="0.25">
      <c r="A885" s="19"/>
      <c r="B885" s="20"/>
      <c r="C885" s="21"/>
    </row>
    <row r="886" spans="1:3" x14ac:dyDescent="0.25">
      <c r="A886" s="19"/>
      <c r="B886" s="20"/>
      <c r="C886" s="21"/>
    </row>
    <row r="887" spans="1:3" x14ac:dyDescent="0.25">
      <c r="A887" s="19"/>
      <c r="B887" s="20"/>
      <c r="C887" s="21"/>
    </row>
    <row r="888" spans="1:3" x14ac:dyDescent="0.25">
      <c r="A888" s="19"/>
      <c r="B888" s="20"/>
      <c r="C888" s="21"/>
    </row>
    <row r="889" spans="1:3" x14ac:dyDescent="0.25">
      <c r="A889" s="19"/>
      <c r="B889" s="20"/>
      <c r="C889" s="21"/>
    </row>
    <row r="890" spans="1:3" x14ac:dyDescent="0.25">
      <c r="A890" s="19"/>
      <c r="B890" s="20"/>
      <c r="C890" s="21"/>
    </row>
    <row r="891" spans="1:3" x14ac:dyDescent="0.25">
      <c r="A891" s="19"/>
      <c r="B891" s="20"/>
      <c r="C891" s="21"/>
    </row>
    <row r="892" spans="1:3" x14ac:dyDescent="0.25">
      <c r="A892" s="19"/>
      <c r="B892" s="20"/>
      <c r="C892" s="21"/>
    </row>
    <row r="893" spans="1:3" x14ac:dyDescent="0.25">
      <c r="A893" s="19"/>
      <c r="B893" s="20"/>
      <c r="C893" s="21"/>
    </row>
    <row r="894" spans="1:3" x14ac:dyDescent="0.25">
      <c r="A894" s="19"/>
      <c r="B894" s="20"/>
      <c r="C894" s="21"/>
    </row>
    <row r="895" spans="1:3" x14ac:dyDescent="0.25">
      <c r="A895" s="19"/>
      <c r="B895" s="20"/>
      <c r="C895" s="21"/>
    </row>
    <row r="896" spans="1:3" x14ac:dyDescent="0.25">
      <c r="A896" s="19"/>
      <c r="B896" s="20"/>
      <c r="C896" s="21"/>
    </row>
    <row r="897" spans="1:3" x14ac:dyDescent="0.25">
      <c r="A897" s="19"/>
      <c r="B897" s="20"/>
      <c r="C897" s="21"/>
    </row>
    <row r="898" spans="1:3" x14ac:dyDescent="0.25">
      <c r="A898" s="19"/>
      <c r="B898" s="20"/>
      <c r="C898" s="21"/>
    </row>
    <row r="899" spans="1:3" x14ac:dyDescent="0.25">
      <c r="A899" s="19"/>
      <c r="B899" s="20"/>
      <c r="C899" s="21"/>
    </row>
    <row r="900" spans="1:3" x14ac:dyDescent="0.25">
      <c r="A900" s="19"/>
      <c r="B900" s="20"/>
      <c r="C900" s="21"/>
    </row>
    <row r="901" spans="1:3" x14ac:dyDescent="0.25">
      <c r="A901" s="19"/>
      <c r="B901" s="20"/>
      <c r="C901" s="21"/>
    </row>
    <row r="902" spans="1:3" x14ac:dyDescent="0.25">
      <c r="A902" s="19"/>
      <c r="B902" s="20"/>
      <c r="C902" s="21"/>
    </row>
    <row r="903" spans="1:3" x14ac:dyDescent="0.25">
      <c r="A903" s="19"/>
      <c r="B903" s="18"/>
    </row>
    <row r="904" spans="1:3" x14ac:dyDescent="0.25">
      <c r="A904" s="19"/>
      <c r="B904" s="18"/>
    </row>
    <row r="905" spans="1:3" x14ac:dyDescent="0.25">
      <c r="A905" s="19"/>
      <c r="B905" s="18"/>
    </row>
    <row r="906" spans="1:3" x14ac:dyDescent="0.25">
      <c r="A906" s="19"/>
      <c r="B906" s="18"/>
    </row>
    <row r="907" spans="1:3" x14ac:dyDescent="0.25">
      <c r="A907" s="19"/>
      <c r="B907" s="18"/>
    </row>
    <row r="908" spans="1:3" x14ac:dyDescent="0.25">
      <c r="A908" s="19"/>
      <c r="B908" s="18"/>
    </row>
    <row r="909" spans="1:3" x14ac:dyDescent="0.25">
      <c r="A909" s="19"/>
      <c r="B909" s="18"/>
    </row>
    <row r="910" spans="1:3" x14ac:dyDescent="0.25">
      <c r="A910" s="19"/>
      <c r="B910" s="18"/>
    </row>
    <row r="911" spans="1:3" x14ac:dyDescent="0.25">
      <c r="A911" s="19"/>
      <c r="B911" s="18"/>
    </row>
    <row r="912" spans="1:3" x14ac:dyDescent="0.25">
      <c r="A912" s="19"/>
      <c r="B912" s="20"/>
    </row>
    <row r="913" spans="1:18" s="16" customFormat="1" x14ac:dyDescent="0.25">
      <c r="A913" s="19"/>
      <c r="B913" s="18"/>
      <c r="D913"/>
      <c r="E913"/>
      <c r="F913"/>
      <c r="G913"/>
      <c r="H913"/>
      <c r="I913"/>
      <c r="J913"/>
      <c r="K913"/>
      <c r="L913"/>
      <c r="M913"/>
      <c r="N913"/>
      <c r="O913"/>
      <c r="P913"/>
      <c r="Q913"/>
      <c r="R913"/>
    </row>
    <row r="914" spans="1:18" s="16" customFormat="1" x14ac:dyDescent="0.25">
      <c r="A914" s="19"/>
      <c r="B914" s="18"/>
      <c r="D914"/>
      <c r="E914"/>
      <c r="F914"/>
      <c r="G914"/>
      <c r="H914"/>
      <c r="I914"/>
      <c r="J914"/>
      <c r="K914"/>
      <c r="L914"/>
      <c r="M914"/>
      <c r="N914"/>
      <c r="O914"/>
      <c r="P914"/>
      <c r="Q914"/>
      <c r="R914"/>
    </row>
    <row r="915" spans="1:18" s="16" customFormat="1" x14ac:dyDescent="0.25">
      <c r="A915" s="19"/>
      <c r="B915" s="18"/>
      <c r="D915"/>
      <c r="E915"/>
      <c r="F915"/>
      <c r="G915"/>
      <c r="H915"/>
      <c r="I915"/>
      <c r="J915"/>
      <c r="K915"/>
      <c r="L915"/>
      <c r="M915"/>
      <c r="N915"/>
      <c r="O915"/>
      <c r="P915"/>
      <c r="Q915"/>
      <c r="R915"/>
    </row>
    <row r="916" spans="1:18" s="16" customFormat="1" x14ac:dyDescent="0.25">
      <c r="A916" s="19"/>
      <c r="B916" s="18"/>
      <c r="D916"/>
      <c r="E916"/>
      <c r="F916"/>
      <c r="G916"/>
      <c r="H916"/>
      <c r="I916"/>
      <c r="J916"/>
      <c r="K916"/>
      <c r="L916"/>
      <c r="M916"/>
      <c r="N916"/>
      <c r="O916"/>
      <c r="P916"/>
      <c r="Q916"/>
      <c r="R916"/>
    </row>
    <row r="917" spans="1:18" s="16" customFormat="1" x14ac:dyDescent="0.25">
      <c r="A917" s="19"/>
      <c r="B917" s="18"/>
      <c r="D917"/>
      <c r="E917"/>
      <c r="F917"/>
      <c r="G917"/>
      <c r="H917"/>
      <c r="I917"/>
      <c r="J917"/>
      <c r="K917"/>
      <c r="L917"/>
      <c r="M917"/>
      <c r="N917"/>
      <c r="O917"/>
      <c r="P917"/>
      <c r="Q917"/>
      <c r="R917"/>
    </row>
    <row r="918" spans="1:18" s="16" customFormat="1" x14ac:dyDescent="0.25">
      <c r="A918" s="19"/>
      <c r="B918" s="18"/>
      <c r="D918"/>
      <c r="E918"/>
      <c r="F918"/>
      <c r="G918"/>
      <c r="H918"/>
      <c r="I918"/>
      <c r="J918"/>
      <c r="K918"/>
      <c r="L918"/>
      <c r="M918"/>
      <c r="N918"/>
      <c r="O918"/>
      <c r="P918"/>
      <c r="Q918"/>
      <c r="R918"/>
    </row>
    <row r="919" spans="1:18" s="16" customFormat="1" x14ac:dyDescent="0.25">
      <c r="A919" s="19"/>
      <c r="B919" s="18"/>
      <c r="D919"/>
      <c r="E919"/>
      <c r="F919"/>
      <c r="G919"/>
      <c r="H919"/>
      <c r="I919"/>
      <c r="J919"/>
      <c r="K919"/>
      <c r="L919"/>
      <c r="M919"/>
      <c r="N919"/>
      <c r="O919"/>
      <c r="P919"/>
      <c r="Q919"/>
      <c r="R919"/>
    </row>
    <row r="920" spans="1:18" s="16" customFormat="1" x14ac:dyDescent="0.25">
      <c r="A920" s="19"/>
      <c r="B920" s="18"/>
      <c r="D920"/>
      <c r="E920"/>
      <c r="F920"/>
      <c r="G920"/>
      <c r="H920"/>
      <c r="I920"/>
      <c r="J920"/>
      <c r="K920"/>
      <c r="L920"/>
      <c r="M920"/>
      <c r="N920"/>
      <c r="O920"/>
      <c r="P920"/>
      <c r="Q920"/>
      <c r="R920"/>
    </row>
    <row r="921" spans="1:18" s="16" customFormat="1" x14ac:dyDescent="0.25">
      <c r="A921" s="19"/>
      <c r="B921" s="18"/>
      <c r="D921"/>
      <c r="E921"/>
      <c r="F921"/>
      <c r="G921"/>
      <c r="H921"/>
      <c r="I921"/>
      <c r="J921"/>
      <c r="K921"/>
      <c r="L921"/>
      <c r="M921"/>
      <c r="N921"/>
      <c r="O921"/>
      <c r="P921"/>
      <c r="Q921"/>
      <c r="R921"/>
    </row>
    <row r="922" spans="1:18" s="16" customFormat="1" x14ac:dyDescent="0.25">
      <c r="A922" s="19"/>
      <c r="B922" s="18"/>
      <c r="D922"/>
      <c r="E922"/>
      <c r="F922"/>
      <c r="G922"/>
      <c r="H922"/>
      <c r="I922"/>
      <c r="J922"/>
      <c r="K922"/>
      <c r="L922"/>
      <c r="M922"/>
      <c r="N922"/>
      <c r="O922"/>
      <c r="P922"/>
      <c r="Q922"/>
      <c r="R922"/>
    </row>
    <row r="923" spans="1:18" s="16" customFormat="1" x14ac:dyDescent="0.25">
      <c r="A923" s="19"/>
      <c r="B923" s="18"/>
      <c r="D923"/>
      <c r="E923"/>
      <c r="F923"/>
      <c r="G923"/>
      <c r="H923"/>
      <c r="I923"/>
      <c r="J923"/>
      <c r="K923"/>
      <c r="L923"/>
      <c r="M923"/>
      <c r="N923"/>
      <c r="O923"/>
      <c r="P923"/>
      <c r="Q923"/>
      <c r="R923"/>
    </row>
    <row r="924" spans="1:18" s="16" customFormat="1" x14ac:dyDescent="0.25">
      <c r="A924" s="19"/>
      <c r="B924" s="18"/>
      <c r="D924"/>
      <c r="E924"/>
      <c r="F924"/>
      <c r="G924"/>
      <c r="H924"/>
      <c r="I924"/>
      <c r="J924"/>
      <c r="K924"/>
      <c r="L924"/>
      <c r="M924"/>
      <c r="N924"/>
      <c r="O924"/>
      <c r="P924"/>
      <c r="Q924"/>
      <c r="R924"/>
    </row>
    <row r="925" spans="1:18" s="16" customFormat="1" x14ac:dyDescent="0.25">
      <c r="A925" s="19"/>
      <c r="B925" s="18"/>
      <c r="D925"/>
      <c r="E925"/>
      <c r="F925"/>
      <c r="G925"/>
      <c r="H925"/>
      <c r="I925"/>
      <c r="J925"/>
      <c r="K925"/>
      <c r="L925"/>
      <c r="M925"/>
      <c r="N925"/>
      <c r="O925"/>
      <c r="P925"/>
      <c r="Q925"/>
      <c r="R925"/>
    </row>
    <row r="926" spans="1:18" s="16" customFormat="1" x14ac:dyDescent="0.25">
      <c r="A926" s="19"/>
      <c r="B926" s="18"/>
      <c r="D926"/>
      <c r="E926"/>
      <c r="F926"/>
      <c r="G926"/>
      <c r="H926"/>
      <c r="I926"/>
      <c r="J926"/>
      <c r="K926"/>
      <c r="L926"/>
      <c r="M926"/>
      <c r="N926"/>
      <c r="O926"/>
      <c r="P926"/>
      <c r="Q926"/>
      <c r="R926"/>
    </row>
    <row r="927" spans="1:18" s="16" customFormat="1" x14ac:dyDescent="0.25">
      <c r="A927" s="19"/>
      <c r="B927" s="18"/>
      <c r="D927"/>
      <c r="E927"/>
      <c r="F927"/>
      <c r="G927"/>
      <c r="H927"/>
      <c r="I927"/>
      <c r="J927"/>
      <c r="K927"/>
      <c r="L927"/>
      <c r="M927"/>
      <c r="N927"/>
      <c r="O927"/>
      <c r="P927"/>
      <c r="Q927"/>
      <c r="R927"/>
    </row>
    <row r="928" spans="1:18" s="16" customFormat="1" x14ac:dyDescent="0.25">
      <c r="A928" s="19"/>
      <c r="B928" s="18"/>
      <c r="D928"/>
      <c r="E928"/>
      <c r="F928"/>
      <c r="G928"/>
      <c r="H928"/>
      <c r="I928"/>
      <c r="J928"/>
      <c r="K928"/>
      <c r="L928"/>
      <c r="M928"/>
      <c r="N928"/>
      <c r="O928"/>
      <c r="P928"/>
      <c r="Q928"/>
      <c r="R928"/>
    </row>
    <row r="929" spans="1:18" s="16" customFormat="1" x14ac:dyDescent="0.25">
      <c r="A929" s="19"/>
      <c r="B929" s="18"/>
      <c r="D929"/>
      <c r="E929"/>
      <c r="F929"/>
      <c r="G929"/>
      <c r="H929"/>
      <c r="I929"/>
      <c r="J929"/>
      <c r="K929"/>
      <c r="L929"/>
      <c r="M929"/>
      <c r="N929"/>
      <c r="O929"/>
      <c r="P929"/>
      <c r="Q929"/>
      <c r="R929"/>
    </row>
    <row r="930" spans="1:18" s="16" customFormat="1" x14ac:dyDescent="0.25">
      <c r="A930" s="19"/>
      <c r="B930" s="18"/>
      <c r="D930"/>
      <c r="E930"/>
      <c r="F930"/>
      <c r="G930"/>
      <c r="H930"/>
      <c r="I930"/>
      <c r="J930"/>
      <c r="K930"/>
      <c r="L930"/>
      <c r="M930"/>
      <c r="N930"/>
      <c r="O930"/>
      <c r="P930"/>
      <c r="Q930"/>
      <c r="R930"/>
    </row>
    <row r="931" spans="1:18" s="16" customFormat="1" x14ac:dyDescent="0.25">
      <c r="A931" s="19"/>
      <c r="B931" s="18"/>
      <c r="D931"/>
      <c r="E931"/>
      <c r="F931"/>
      <c r="G931"/>
      <c r="H931"/>
      <c r="I931"/>
      <c r="J931"/>
      <c r="K931"/>
      <c r="L931"/>
      <c r="M931"/>
      <c r="N931"/>
      <c r="O931"/>
      <c r="P931"/>
      <c r="Q931"/>
      <c r="R931"/>
    </row>
    <row r="932" spans="1:18" s="16" customFormat="1" x14ac:dyDescent="0.25">
      <c r="A932" s="19"/>
      <c r="B932" s="18"/>
      <c r="D932"/>
      <c r="E932"/>
      <c r="F932"/>
      <c r="G932"/>
      <c r="H932"/>
      <c r="I932"/>
      <c r="J932"/>
      <c r="K932"/>
      <c r="L932"/>
      <c r="M932"/>
      <c r="N932"/>
      <c r="O932"/>
      <c r="P932"/>
      <c r="Q932"/>
      <c r="R932"/>
    </row>
    <row r="933" spans="1:18" s="16" customFormat="1" x14ac:dyDescent="0.25">
      <c r="A933" s="19"/>
      <c r="B933" s="18"/>
      <c r="D933"/>
      <c r="E933"/>
      <c r="F933"/>
      <c r="G933"/>
      <c r="H933"/>
      <c r="I933"/>
      <c r="J933"/>
      <c r="K933"/>
      <c r="L933"/>
      <c r="M933"/>
      <c r="N933"/>
      <c r="O933"/>
      <c r="P933"/>
      <c r="Q933"/>
      <c r="R933"/>
    </row>
    <row r="934" spans="1:18" s="16" customFormat="1" x14ac:dyDescent="0.25">
      <c r="A934" s="19"/>
      <c r="B934" s="18"/>
      <c r="D934"/>
      <c r="E934"/>
      <c r="F934"/>
      <c r="G934"/>
      <c r="H934"/>
      <c r="I934"/>
      <c r="J934"/>
      <c r="K934"/>
      <c r="L934"/>
      <c r="M934"/>
      <c r="N934"/>
      <c r="O934"/>
      <c r="P934"/>
      <c r="Q934"/>
      <c r="R934"/>
    </row>
    <row r="935" spans="1:18" s="16" customFormat="1" x14ac:dyDescent="0.25">
      <c r="A935" s="19"/>
      <c r="B935" s="18"/>
      <c r="D935"/>
      <c r="E935"/>
      <c r="F935"/>
      <c r="G935"/>
      <c r="H935"/>
      <c r="I935"/>
      <c r="J935"/>
      <c r="K935"/>
      <c r="L935"/>
      <c r="M935"/>
      <c r="N935"/>
      <c r="O935"/>
      <c r="P935"/>
      <c r="Q935"/>
      <c r="R935"/>
    </row>
    <row r="936" spans="1:18" s="16" customFormat="1" x14ac:dyDescent="0.25">
      <c r="A936" s="19"/>
      <c r="B936" s="18"/>
      <c r="D936"/>
      <c r="E936"/>
      <c r="F936"/>
      <c r="G936"/>
      <c r="H936"/>
      <c r="I936"/>
      <c r="J936"/>
      <c r="K936"/>
      <c r="L936"/>
      <c r="M936"/>
      <c r="N936"/>
      <c r="O936"/>
      <c r="P936"/>
      <c r="Q936"/>
      <c r="R936"/>
    </row>
    <row r="937" spans="1:18" s="16" customFormat="1" x14ac:dyDescent="0.25">
      <c r="A937" s="19"/>
      <c r="B937" s="18"/>
      <c r="D937"/>
      <c r="E937"/>
      <c r="F937"/>
      <c r="G937"/>
      <c r="H937"/>
      <c r="I937"/>
      <c r="J937"/>
      <c r="K937"/>
      <c r="L937"/>
      <c r="M937"/>
      <c r="N937"/>
      <c r="O937"/>
      <c r="P937"/>
      <c r="Q937"/>
      <c r="R937"/>
    </row>
    <row r="938" spans="1:18" s="16" customFormat="1" x14ac:dyDescent="0.25">
      <c r="A938" s="19"/>
      <c r="B938" s="18"/>
      <c r="D938"/>
      <c r="E938"/>
      <c r="F938"/>
      <c r="G938"/>
      <c r="H938"/>
      <c r="I938"/>
      <c r="J938"/>
      <c r="K938"/>
      <c r="L938"/>
      <c r="M938"/>
      <c r="N938"/>
      <c r="O938"/>
      <c r="P938"/>
      <c r="Q938"/>
      <c r="R938"/>
    </row>
    <row r="939" spans="1:18" s="16" customFormat="1" x14ac:dyDescent="0.25">
      <c r="A939" s="19"/>
      <c r="B939" s="18"/>
      <c r="D939"/>
      <c r="E939"/>
      <c r="F939"/>
      <c r="G939"/>
      <c r="H939"/>
      <c r="I939"/>
      <c r="J939"/>
      <c r="K939"/>
      <c r="L939"/>
      <c r="M939"/>
      <c r="N939"/>
      <c r="O939"/>
      <c r="P939"/>
      <c r="Q939"/>
      <c r="R939"/>
    </row>
    <row r="940" spans="1:18" s="16" customFormat="1" x14ac:dyDescent="0.25">
      <c r="A940" s="19"/>
      <c r="B940" s="18"/>
      <c r="D940"/>
      <c r="E940"/>
      <c r="F940"/>
      <c r="G940"/>
      <c r="H940"/>
      <c r="I940"/>
      <c r="J940"/>
      <c r="K940"/>
      <c r="L940"/>
      <c r="M940"/>
      <c r="N940"/>
      <c r="O940"/>
      <c r="P940"/>
      <c r="Q940"/>
      <c r="R940"/>
    </row>
    <row r="941" spans="1:18" s="16" customFormat="1" x14ac:dyDescent="0.25">
      <c r="A941" s="19"/>
      <c r="B941" s="18"/>
      <c r="D941"/>
      <c r="E941"/>
      <c r="F941"/>
      <c r="G941"/>
      <c r="H941"/>
      <c r="I941"/>
      <c r="J941"/>
      <c r="K941"/>
      <c r="L941"/>
      <c r="M941"/>
      <c r="N941"/>
      <c r="O941"/>
      <c r="P941"/>
      <c r="Q941"/>
      <c r="R941"/>
    </row>
    <row r="942" spans="1:18" s="16" customFormat="1" x14ac:dyDescent="0.25">
      <c r="A942" s="19"/>
      <c r="B942" s="18"/>
      <c r="D942"/>
      <c r="E942"/>
      <c r="F942"/>
      <c r="G942"/>
      <c r="H942"/>
      <c r="I942"/>
      <c r="J942"/>
      <c r="K942"/>
      <c r="L942"/>
      <c r="M942"/>
      <c r="N942"/>
      <c r="O942"/>
      <c r="P942"/>
      <c r="Q942"/>
      <c r="R942"/>
    </row>
    <row r="943" spans="1:18" s="16" customFormat="1" x14ac:dyDescent="0.25">
      <c r="A943" s="19"/>
      <c r="B943" s="18"/>
      <c r="D943"/>
      <c r="E943"/>
      <c r="F943"/>
      <c r="G943"/>
      <c r="H943"/>
      <c r="I943"/>
      <c r="J943"/>
      <c r="K943"/>
      <c r="L943"/>
      <c r="M943"/>
      <c r="N943"/>
      <c r="O943"/>
      <c r="P943"/>
      <c r="Q943"/>
      <c r="R943"/>
    </row>
    <row r="944" spans="1:18" s="16" customFormat="1" x14ac:dyDescent="0.25">
      <c r="A944" s="19"/>
      <c r="B944" s="18"/>
      <c r="D944"/>
      <c r="E944"/>
      <c r="F944"/>
      <c r="G944"/>
      <c r="H944"/>
      <c r="I944"/>
      <c r="J944"/>
      <c r="K944"/>
      <c r="L944"/>
      <c r="M944"/>
      <c r="N944"/>
      <c r="O944"/>
      <c r="P944"/>
      <c r="Q944"/>
      <c r="R944"/>
    </row>
    <row r="945" spans="1:18" s="16" customFormat="1" x14ac:dyDescent="0.25">
      <c r="A945" s="19"/>
      <c r="B945" s="18"/>
      <c r="D945"/>
      <c r="E945"/>
      <c r="F945"/>
      <c r="G945"/>
      <c r="H945"/>
      <c r="I945"/>
      <c r="J945"/>
      <c r="K945"/>
      <c r="L945"/>
      <c r="M945"/>
      <c r="N945"/>
      <c r="O945"/>
      <c r="P945"/>
      <c r="Q945"/>
      <c r="R945"/>
    </row>
    <row r="946" spans="1:18" s="16" customFormat="1" x14ac:dyDescent="0.25">
      <c r="A946" s="19"/>
      <c r="B946" s="18"/>
      <c r="D946"/>
      <c r="E946"/>
      <c r="F946"/>
      <c r="G946"/>
      <c r="H946"/>
      <c r="I946"/>
      <c r="J946"/>
      <c r="K946"/>
      <c r="L946"/>
      <c r="M946"/>
      <c r="N946"/>
      <c r="O946"/>
      <c r="P946"/>
      <c r="Q946"/>
      <c r="R946"/>
    </row>
    <row r="947" spans="1:18" s="16" customFormat="1" x14ac:dyDescent="0.25">
      <c r="A947" s="19"/>
      <c r="B947" s="18"/>
      <c r="D947"/>
      <c r="E947"/>
      <c r="F947"/>
      <c r="G947"/>
      <c r="H947"/>
      <c r="I947"/>
      <c r="J947"/>
      <c r="K947"/>
      <c r="L947"/>
      <c r="M947"/>
      <c r="N947"/>
      <c r="O947"/>
      <c r="P947"/>
      <c r="Q947"/>
      <c r="R947"/>
    </row>
    <row r="948" spans="1:18" s="16" customFormat="1" x14ac:dyDescent="0.25">
      <c r="A948" s="19"/>
      <c r="B948" s="18"/>
      <c r="D948"/>
      <c r="E948"/>
      <c r="F948"/>
      <c r="G948"/>
      <c r="H948"/>
      <c r="I948"/>
      <c r="J948"/>
      <c r="K948"/>
      <c r="L948"/>
      <c r="M948"/>
      <c r="N948"/>
      <c r="O948"/>
      <c r="P948"/>
      <c r="Q948"/>
      <c r="R948"/>
    </row>
    <row r="949" spans="1:18" s="16" customFormat="1" x14ac:dyDescent="0.25">
      <c r="A949" s="19"/>
      <c r="B949" s="18"/>
      <c r="D949"/>
      <c r="E949"/>
      <c r="F949"/>
      <c r="G949"/>
      <c r="H949"/>
      <c r="I949"/>
      <c r="J949"/>
      <c r="K949"/>
      <c r="L949"/>
      <c r="M949"/>
      <c r="N949"/>
      <c r="O949"/>
      <c r="P949"/>
      <c r="Q949"/>
      <c r="R949"/>
    </row>
    <row r="950" spans="1:18" s="16" customFormat="1" x14ac:dyDescent="0.25">
      <c r="A950" s="19"/>
      <c r="B950" s="18"/>
      <c r="D950"/>
      <c r="E950"/>
      <c r="F950"/>
      <c r="G950"/>
      <c r="H950"/>
      <c r="I950"/>
      <c r="J950"/>
      <c r="K950"/>
      <c r="L950"/>
      <c r="M950"/>
      <c r="N950"/>
      <c r="O950"/>
      <c r="P950"/>
      <c r="Q950"/>
      <c r="R950"/>
    </row>
    <row r="951" spans="1:18" s="16" customFormat="1" x14ac:dyDescent="0.25">
      <c r="A951" s="19"/>
      <c r="B951" s="18"/>
      <c r="D951"/>
      <c r="E951"/>
      <c r="F951"/>
      <c r="G951"/>
      <c r="H951"/>
      <c r="I951"/>
      <c r="J951"/>
      <c r="K951"/>
      <c r="L951"/>
      <c r="M951"/>
      <c r="N951"/>
      <c r="O951"/>
      <c r="P951"/>
      <c r="Q951"/>
      <c r="R951"/>
    </row>
    <row r="952" spans="1:18" s="16" customFormat="1" x14ac:dyDescent="0.25">
      <c r="A952" s="19"/>
      <c r="B952" s="18"/>
      <c r="D952"/>
      <c r="E952"/>
      <c r="F952"/>
      <c r="G952"/>
      <c r="H952"/>
      <c r="I952"/>
      <c r="J952"/>
      <c r="K952"/>
      <c r="L952"/>
      <c r="M952"/>
      <c r="N952"/>
      <c r="O952"/>
      <c r="P952"/>
      <c r="Q952"/>
      <c r="R952"/>
    </row>
    <row r="953" spans="1:18" s="16" customFormat="1" x14ac:dyDescent="0.25">
      <c r="A953" s="19"/>
      <c r="B953" s="18"/>
      <c r="D953"/>
      <c r="E953"/>
      <c r="F953"/>
      <c r="G953"/>
      <c r="H953"/>
      <c r="I953"/>
      <c r="J953"/>
      <c r="K953"/>
      <c r="L953"/>
      <c r="M953"/>
      <c r="N953"/>
      <c r="O953"/>
      <c r="P953"/>
      <c r="Q953"/>
      <c r="R953"/>
    </row>
    <row r="954" spans="1:18" s="16" customFormat="1" x14ac:dyDescent="0.25">
      <c r="A954" s="19"/>
      <c r="B954" s="18"/>
      <c r="D954"/>
      <c r="E954"/>
      <c r="F954"/>
      <c r="G954"/>
      <c r="H954"/>
      <c r="I954"/>
      <c r="J954"/>
      <c r="K954"/>
      <c r="L954"/>
      <c r="M954"/>
      <c r="N954"/>
      <c r="O954"/>
      <c r="P954"/>
      <c r="Q954"/>
      <c r="R954"/>
    </row>
    <row r="955" spans="1:18" s="16" customFormat="1" x14ac:dyDescent="0.25">
      <c r="A955" s="19"/>
      <c r="B955" s="18"/>
      <c r="D955"/>
      <c r="E955"/>
      <c r="F955"/>
      <c r="G955"/>
      <c r="H955"/>
      <c r="I955"/>
      <c r="J955"/>
      <c r="K955"/>
      <c r="L955"/>
      <c r="M955"/>
      <c r="N955"/>
      <c r="O955"/>
      <c r="P955"/>
      <c r="Q955"/>
      <c r="R955"/>
    </row>
    <row r="956" spans="1:18" s="16" customFormat="1" x14ac:dyDescent="0.25">
      <c r="A956" s="19"/>
      <c r="B956" s="18"/>
      <c r="D956"/>
      <c r="E956"/>
      <c r="F956"/>
      <c r="G956"/>
      <c r="H956"/>
      <c r="I956"/>
      <c r="J956"/>
      <c r="K956"/>
      <c r="L956"/>
      <c r="M956"/>
      <c r="N956"/>
      <c r="O956"/>
      <c r="P956"/>
      <c r="Q956"/>
      <c r="R956"/>
    </row>
    <row r="957" spans="1:18" s="16" customFormat="1" x14ac:dyDescent="0.25">
      <c r="A957" s="19"/>
      <c r="B957" s="18"/>
      <c r="D957"/>
      <c r="E957"/>
      <c r="F957"/>
      <c r="G957"/>
      <c r="H957"/>
      <c r="I957"/>
      <c r="J957"/>
      <c r="K957"/>
      <c r="L957"/>
      <c r="M957"/>
      <c r="N957"/>
      <c r="O957"/>
      <c r="P957"/>
      <c r="Q957"/>
      <c r="R957"/>
    </row>
    <row r="958" spans="1:18" s="16" customFormat="1" x14ac:dyDescent="0.25">
      <c r="A958" s="19"/>
      <c r="B958" s="18"/>
      <c r="D958"/>
      <c r="E958"/>
      <c r="F958"/>
      <c r="G958"/>
      <c r="H958"/>
      <c r="I958"/>
      <c r="J958"/>
      <c r="K958"/>
      <c r="L958"/>
      <c r="M958"/>
      <c r="N958"/>
      <c r="O958"/>
      <c r="P958"/>
      <c r="Q958"/>
      <c r="R958"/>
    </row>
    <row r="959" spans="1:18" s="16" customFormat="1" x14ac:dyDescent="0.25">
      <c r="A959" s="19"/>
      <c r="B959" s="18"/>
      <c r="D959"/>
      <c r="E959"/>
      <c r="F959"/>
      <c r="G959"/>
      <c r="H959"/>
      <c r="I959"/>
      <c r="J959"/>
      <c r="K959"/>
      <c r="L959"/>
      <c r="M959"/>
      <c r="N959"/>
      <c r="O959"/>
      <c r="P959"/>
      <c r="Q959"/>
      <c r="R959"/>
    </row>
    <row r="960" spans="1:18" s="16" customFormat="1" x14ac:dyDescent="0.25">
      <c r="A960" s="19"/>
      <c r="B960" s="18"/>
      <c r="D960"/>
      <c r="E960"/>
      <c r="F960"/>
      <c r="G960"/>
      <c r="H960"/>
      <c r="I960"/>
      <c r="J960"/>
      <c r="K960"/>
      <c r="L960"/>
      <c r="M960"/>
      <c r="N960"/>
      <c r="O960"/>
      <c r="P960"/>
      <c r="Q960"/>
      <c r="R960"/>
    </row>
    <row r="961" spans="1:18" s="16" customFormat="1" x14ac:dyDescent="0.25">
      <c r="A961" s="19"/>
      <c r="B961" s="18"/>
      <c r="D961"/>
      <c r="E961"/>
      <c r="F961"/>
      <c r="G961"/>
      <c r="H961"/>
      <c r="I961"/>
      <c r="J961"/>
      <c r="K961"/>
      <c r="L961"/>
      <c r="M961"/>
      <c r="N961"/>
      <c r="O961"/>
      <c r="P961"/>
      <c r="Q961"/>
      <c r="R961"/>
    </row>
    <row r="962" spans="1:18" s="16" customFormat="1" x14ac:dyDescent="0.25">
      <c r="A962" s="19"/>
      <c r="B962" s="20"/>
      <c r="D962"/>
      <c r="E962"/>
      <c r="F962"/>
      <c r="G962"/>
      <c r="H962"/>
      <c r="I962"/>
      <c r="J962"/>
      <c r="K962"/>
      <c r="L962"/>
      <c r="M962"/>
      <c r="N962"/>
      <c r="O962"/>
      <c r="P962"/>
      <c r="Q962"/>
      <c r="R962"/>
    </row>
    <row r="963" spans="1:18" s="16" customFormat="1" x14ac:dyDescent="0.25">
      <c r="A963" s="19"/>
      <c r="B963" s="18"/>
      <c r="D963"/>
      <c r="E963"/>
      <c r="F963"/>
      <c r="G963"/>
      <c r="H963"/>
      <c r="I963"/>
      <c r="J963"/>
      <c r="K963"/>
      <c r="L963"/>
      <c r="M963"/>
      <c r="N963"/>
      <c r="O963"/>
      <c r="P963"/>
      <c r="Q963"/>
      <c r="R963"/>
    </row>
    <row r="964" spans="1:18" s="16" customFormat="1" x14ac:dyDescent="0.25">
      <c r="A964" s="19"/>
      <c r="B964" s="18"/>
      <c r="D964"/>
      <c r="E964"/>
      <c r="F964"/>
      <c r="G964"/>
      <c r="H964"/>
      <c r="I964"/>
      <c r="J964"/>
      <c r="K964"/>
      <c r="L964"/>
      <c r="M964"/>
      <c r="N964"/>
      <c r="O964"/>
      <c r="P964"/>
      <c r="Q964"/>
      <c r="R964"/>
    </row>
    <row r="965" spans="1:18" s="16" customFormat="1" x14ac:dyDescent="0.25">
      <c r="A965" s="19"/>
      <c r="B965" s="18"/>
      <c r="D965"/>
      <c r="E965"/>
      <c r="F965"/>
      <c r="G965"/>
      <c r="H965"/>
      <c r="I965"/>
      <c r="J965"/>
      <c r="K965"/>
      <c r="L965"/>
      <c r="M965"/>
      <c r="N965"/>
      <c r="O965"/>
      <c r="P965"/>
      <c r="Q965"/>
      <c r="R965"/>
    </row>
    <row r="966" spans="1:18" s="16" customFormat="1" x14ac:dyDescent="0.25">
      <c r="A966" s="19"/>
      <c r="B966" s="18"/>
      <c r="D966"/>
      <c r="E966"/>
      <c r="F966"/>
      <c r="G966"/>
      <c r="H966"/>
      <c r="I966"/>
      <c r="J966"/>
      <c r="K966"/>
      <c r="L966"/>
      <c r="M966"/>
      <c r="N966"/>
      <c r="O966"/>
      <c r="P966"/>
      <c r="Q966"/>
      <c r="R966"/>
    </row>
    <row r="967" spans="1:18" s="16" customFormat="1" x14ac:dyDescent="0.25">
      <c r="A967" s="19"/>
      <c r="B967" s="18"/>
      <c r="D967"/>
      <c r="E967"/>
      <c r="F967"/>
      <c r="G967"/>
      <c r="H967"/>
      <c r="I967"/>
      <c r="J967"/>
      <c r="K967"/>
      <c r="L967"/>
      <c r="M967"/>
      <c r="N967"/>
      <c r="O967"/>
      <c r="P967"/>
      <c r="Q967"/>
      <c r="R967"/>
    </row>
    <row r="968" spans="1:18" s="16" customFormat="1" x14ac:dyDescent="0.25">
      <c r="A968" s="19"/>
      <c r="B968" s="18"/>
      <c r="D968"/>
      <c r="E968"/>
      <c r="F968"/>
      <c r="G968"/>
      <c r="H968"/>
      <c r="I968"/>
      <c r="J968"/>
      <c r="K968"/>
      <c r="L968"/>
      <c r="M968"/>
      <c r="N968"/>
      <c r="O968"/>
      <c r="P968"/>
      <c r="Q968"/>
      <c r="R968"/>
    </row>
    <row r="969" spans="1:18" s="16" customFormat="1" x14ac:dyDescent="0.25">
      <c r="A969" s="19"/>
      <c r="B969" s="18"/>
      <c r="D969"/>
      <c r="E969"/>
      <c r="F969"/>
      <c r="G969"/>
      <c r="H969"/>
      <c r="I969"/>
      <c r="J969"/>
      <c r="K969"/>
      <c r="L969"/>
      <c r="M969"/>
      <c r="N969"/>
      <c r="O969"/>
      <c r="P969"/>
      <c r="Q969"/>
      <c r="R969"/>
    </row>
    <row r="970" spans="1:18" s="16" customFormat="1" x14ac:dyDescent="0.25">
      <c r="A970" s="19"/>
      <c r="B970" s="18"/>
      <c r="D970"/>
      <c r="E970"/>
      <c r="F970"/>
      <c r="G970"/>
      <c r="H970"/>
      <c r="I970"/>
      <c r="J970"/>
      <c r="K970"/>
      <c r="L970"/>
      <c r="M970"/>
      <c r="N970"/>
      <c r="O970"/>
      <c r="P970"/>
      <c r="Q970"/>
      <c r="R970"/>
    </row>
    <row r="971" spans="1:18" s="16" customFormat="1" x14ac:dyDescent="0.25">
      <c r="A971" s="19"/>
      <c r="B971" s="18"/>
      <c r="D971"/>
      <c r="E971"/>
      <c r="F971"/>
      <c r="G971"/>
      <c r="H971"/>
      <c r="I971"/>
      <c r="J971"/>
      <c r="K971"/>
      <c r="L971"/>
      <c r="M971"/>
      <c r="N971"/>
      <c r="O971"/>
      <c r="P971"/>
      <c r="Q971"/>
      <c r="R971"/>
    </row>
    <row r="972" spans="1:18" s="16" customFormat="1" x14ac:dyDescent="0.25">
      <c r="A972" s="19"/>
      <c r="B972" s="18"/>
      <c r="D972"/>
      <c r="E972"/>
      <c r="F972"/>
      <c r="G972"/>
      <c r="H972"/>
      <c r="I972"/>
      <c r="J972"/>
      <c r="K972"/>
      <c r="L972"/>
      <c r="M972"/>
      <c r="N972"/>
      <c r="O972"/>
      <c r="P972"/>
      <c r="Q972"/>
      <c r="R972"/>
    </row>
    <row r="973" spans="1:18" s="16" customFormat="1" x14ac:dyDescent="0.25">
      <c r="A973" s="19"/>
      <c r="B973" s="18"/>
      <c r="D973"/>
      <c r="E973"/>
      <c r="F973"/>
      <c r="G973"/>
      <c r="H973"/>
      <c r="I973"/>
      <c r="J973"/>
      <c r="K973"/>
      <c r="L973"/>
      <c r="M973"/>
      <c r="N973"/>
      <c r="O973"/>
      <c r="P973"/>
      <c r="Q973"/>
      <c r="R973"/>
    </row>
    <row r="974" spans="1:18" s="16" customFormat="1" x14ac:dyDescent="0.25">
      <c r="A974" s="19"/>
      <c r="B974" s="18"/>
      <c r="D974"/>
      <c r="E974"/>
      <c r="F974"/>
      <c r="G974"/>
      <c r="H974"/>
      <c r="I974"/>
      <c r="J974"/>
      <c r="K974"/>
      <c r="L974"/>
      <c r="M974"/>
      <c r="N974"/>
      <c r="O974"/>
      <c r="P974"/>
      <c r="Q974"/>
      <c r="R974"/>
    </row>
    <row r="975" spans="1:18" s="16" customFormat="1" x14ac:dyDescent="0.25">
      <c r="A975" s="19"/>
      <c r="B975" s="18"/>
      <c r="D975"/>
      <c r="E975"/>
      <c r="F975"/>
      <c r="G975"/>
      <c r="H975"/>
      <c r="I975"/>
      <c r="J975"/>
      <c r="K975"/>
      <c r="L975"/>
      <c r="M975"/>
      <c r="N975"/>
      <c r="O975"/>
      <c r="P975"/>
      <c r="Q975"/>
      <c r="R975"/>
    </row>
    <row r="976" spans="1:18" s="16" customFormat="1" x14ac:dyDescent="0.25">
      <c r="A976" s="19"/>
      <c r="B976" s="18"/>
      <c r="D976"/>
      <c r="E976"/>
      <c r="F976"/>
      <c r="G976"/>
      <c r="H976"/>
      <c r="I976"/>
      <c r="J976"/>
      <c r="K976"/>
      <c r="L976"/>
      <c r="M976"/>
      <c r="N976"/>
      <c r="O976"/>
      <c r="P976"/>
      <c r="Q976"/>
      <c r="R976"/>
    </row>
    <row r="977" spans="1:18" s="16" customFormat="1" x14ac:dyDescent="0.25">
      <c r="A977" s="19"/>
      <c r="B977" s="18"/>
      <c r="D977"/>
      <c r="E977"/>
      <c r="F977"/>
      <c r="G977"/>
      <c r="H977"/>
      <c r="I977"/>
      <c r="J977"/>
      <c r="K977"/>
      <c r="L977"/>
      <c r="M977"/>
      <c r="N977"/>
      <c r="O977"/>
      <c r="P977"/>
      <c r="Q977"/>
      <c r="R977"/>
    </row>
    <row r="978" spans="1:18" s="16" customFormat="1" x14ac:dyDescent="0.25">
      <c r="A978" s="19"/>
      <c r="B978" s="18"/>
      <c r="D978"/>
      <c r="E978"/>
      <c r="F978"/>
      <c r="G978"/>
      <c r="H978"/>
      <c r="I978"/>
      <c r="J978"/>
      <c r="K978"/>
      <c r="L978"/>
      <c r="M978"/>
      <c r="N978"/>
      <c r="O978"/>
      <c r="P978"/>
      <c r="Q978"/>
      <c r="R978"/>
    </row>
    <row r="979" spans="1:18" s="16" customFormat="1" x14ac:dyDescent="0.25">
      <c r="A979" s="19"/>
      <c r="B979" s="18"/>
      <c r="D979"/>
      <c r="E979"/>
      <c r="F979"/>
      <c r="G979"/>
      <c r="H979"/>
      <c r="I979"/>
      <c r="J979"/>
      <c r="K979"/>
      <c r="L979"/>
      <c r="M979"/>
      <c r="N979"/>
      <c r="O979"/>
      <c r="P979"/>
      <c r="Q979"/>
      <c r="R979"/>
    </row>
    <row r="980" spans="1:18" s="16" customFormat="1" x14ac:dyDescent="0.25">
      <c r="A980" s="19"/>
      <c r="B980" s="18"/>
      <c r="D980"/>
      <c r="E980"/>
      <c r="F980"/>
      <c r="G980"/>
      <c r="H980"/>
      <c r="I980"/>
      <c r="J980"/>
      <c r="K980"/>
      <c r="L980"/>
      <c r="M980"/>
      <c r="N980"/>
      <c r="O980"/>
      <c r="P980"/>
      <c r="Q980"/>
      <c r="R980"/>
    </row>
    <row r="981" spans="1:18" s="16" customFormat="1" x14ac:dyDescent="0.25">
      <c r="A981" s="19"/>
      <c r="B981" s="18"/>
      <c r="D981"/>
      <c r="E981"/>
      <c r="F981"/>
      <c r="G981"/>
      <c r="H981"/>
      <c r="I981"/>
      <c r="J981"/>
      <c r="K981"/>
      <c r="L981"/>
      <c r="M981"/>
      <c r="N981"/>
      <c r="O981"/>
      <c r="P981"/>
      <c r="Q981"/>
      <c r="R981"/>
    </row>
    <row r="982" spans="1:18" s="16" customFormat="1" x14ac:dyDescent="0.25">
      <c r="A982" s="19"/>
      <c r="B982" s="18"/>
      <c r="D982"/>
      <c r="E982"/>
      <c r="F982"/>
      <c r="G982"/>
      <c r="H982"/>
      <c r="I982"/>
      <c r="J982"/>
      <c r="K982"/>
      <c r="L982"/>
      <c r="M982"/>
      <c r="N982"/>
      <c r="O982"/>
      <c r="P982"/>
      <c r="Q982"/>
      <c r="R982"/>
    </row>
    <row r="983" spans="1:18" s="16" customFormat="1" x14ac:dyDescent="0.25">
      <c r="A983" s="19"/>
      <c r="B983" s="18"/>
      <c r="D983"/>
      <c r="E983"/>
      <c r="F983"/>
      <c r="G983"/>
      <c r="H983"/>
      <c r="I983"/>
      <c r="J983"/>
      <c r="K983"/>
      <c r="L983"/>
      <c r="M983"/>
      <c r="N983"/>
      <c r="O983"/>
      <c r="P983"/>
      <c r="Q983"/>
      <c r="R983"/>
    </row>
    <row r="984" spans="1:18" s="16" customFormat="1" x14ac:dyDescent="0.25">
      <c r="A984" s="19"/>
      <c r="B984" s="18"/>
      <c r="D984"/>
      <c r="E984"/>
      <c r="F984"/>
      <c r="G984"/>
      <c r="H984"/>
      <c r="I984"/>
      <c r="J984"/>
      <c r="K984"/>
      <c r="L984"/>
      <c r="M984"/>
      <c r="N984"/>
      <c r="O984"/>
      <c r="P984"/>
      <c r="Q984"/>
      <c r="R984"/>
    </row>
    <row r="985" spans="1:18" s="16" customFormat="1" x14ac:dyDescent="0.25">
      <c r="A985" s="19"/>
      <c r="B985" s="18"/>
      <c r="D985"/>
      <c r="E985"/>
      <c r="F985"/>
      <c r="G985"/>
      <c r="H985"/>
      <c r="I985"/>
      <c r="J985"/>
      <c r="K985"/>
      <c r="L985"/>
      <c r="M985"/>
      <c r="N985"/>
      <c r="O985"/>
      <c r="P985"/>
      <c r="Q985"/>
      <c r="R985"/>
    </row>
    <row r="986" spans="1:18" s="16" customFormat="1" x14ac:dyDescent="0.25">
      <c r="A986" s="19"/>
      <c r="B986" s="18"/>
      <c r="D986"/>
      <c r="E986"/>
      <c r="F986"/>
      <c r="G986"/>
      <c r="H986"/>
      <c r="I986"/>
      <c r="J986"/>
      <c r="K986"/>
      <c r="L986"/>
      <c r="M986"/>
      <c r="N986"/>
      <c r="O986"/>
      <c r="P986"/>
      <c r="Q986"/>
      <c r="R986"/>
    </row>
    <row r="987" spans="1:18" s="16" customFormat="1" x14ac:dyDescent="0.25">
      <c r="A987" s="19"/>
      <c r="B987" s="18"/>
      <c r="D987"/>
      <c r="E987"/>
      <c r="F987"/>
      <c r="G987"/>
      <c r="H987"/>
      <c r="I987"/>
      <c r="J987"/>
      <c r="K987"/>
      <c r="L987"/>
      <c r="M987"/>
      <c r="N987"/>
      <c r="O987"/>
      <c r="P987"/>
      <c r="Q987"/>
      <c r="R987"/>
    </row>
    <row r="988" spans="1:18" s="16" customFormat="1" x14ac:dyDescent="0.25">
      <c r="A988" s="19"/>
      <c r="B988" s="18"/>
      <c r="D988"/>
      <c r="E988"/>
      <c r="F988"/>
      <c r="G988"/>
      <c r="H988"/>
      <c r="I988"/>
      <c r="J988"/>
      <c r="K988"/>
      <c r="L988"/>
      <c r="M988"/>
      <c r="N988"/>
      <c r="O988"/>
      <c r="P988"/>
      <c r="Q988"/>
      <c r="R988"/>
    </row>
    <row r="989" spans="1:18" s="16" customFormat="1" x14ac:dyDescent="0.25">
      <c r="A989" s="19"/>
      <c r="B989" s="18"/>
      <c r="D989"/>
      <c r="E989"/>
      <c r="F989"/>
      <c r="G989"/>
      <c r="H989"/>
      <c r="I989"/>
      <c r="J989"/>
      <c r="K989"/>
      <c r="L989"/>
      <c r="M989"/>
      <c r="N989"/>
      <c r="O989"/>
      <c r="P989"/>
      <c r="Q989"/>
      <c r="R989"/>
    </row>
    <row r="990" spans="1:18" s="16" customFormat="1" x14ac:dyDescent="0.25">
      <c r="A990" s="19"/>
      <c r="B990" s="18"/>
      <c r="D990"/>
      <c r="E990"/>
      <c r="F990"/>
      <c r="G990"/>
      <c r="H990"/>
      <c r="I990"/>
      <c r="J990"/>
      <c r="K990"/>
      <c r="L990"/>
      <c r="M990"/>
      <c r="N990"/>
      <c r="O990"/>
      <c r="P990"/>
      <c r="Q990"/>
      <c r="R990"/>
    </row>
    <row r="991" spans="1:18" s="16" customFormat="1" x14ac:dyDescent="0.25">
      <c r="A991" s="19"/>
      <c r="B991" s="18"/>
      <c r="D991"/>
      <c r="E991"/>
      <c r="F991"/>
      <c r="G991"/>
      <c r="H991"/>
      <c r="I991"/>
      <c r="J991"/>
      <c r="K991"/>
      <c r="L991"/>
      <c r="M991"/>
      <c r="N991"/>
      <c r="O991"/>
      <c r="P991"/>
      <c r="Q991"/>
      <c r="R991"/>
    </row>
    <row r="992" spans="1:18" s="16" customFormat="1" x14ac:dyDescent="0.25">
      <c r="A992" s="19"/>
      <c r="B992" s="18"/>
      <c r="D992"/>
      <c r="E992"/>
      <c r="F992"/>
      <c r="G992"/>
      <c r="H992"/>
      <c r="I992"/>
      <c r="J992"/>
      <c r="K992"/>
      <c r="L992"/>
      <c r="M992"/>
      <c r="N992"/>
      <c r="O992"/>
      <c r="P992"/>
      <c r="Q992"/>
      <c r="R992"/>
    </row>
    <row r="993" spans="1:18" s="16" customFormat="1" x14ac:dyDescent="0.25">
      <c r="A993" s="19"/>
      <c r="B993" s="18"/>
      <c r="D993"/>
      <c r="E993"/>
      <c r="F993"/>
      <c r="G993"/>
      <c r="H993"/>
      <c r="I993"/>
      <c r="J993"/>
      <c r="K993"/>
      <c r="L993"/>
      <c r="M993"/>
      <c r="N993"/>
      <c r="O993"/>
      <c r="P993"/>
      <c r="Q993"/>
      <c r="R993"/>
    </row>
    <row r="994" spans="1:18" s="16" customFormat="1" x14ac:dyDescent="0.25">
      <c r="A994" s="19"/>
      <c r="B994" s="18"/>
      <c r="D994"/>
      <c r="E994"/>
      <c r="F994"/>
      <c r="G994"/>
      <c r="H994"/>
      <c r="I994"/>
      <c r="J994"/>
      <c r="K994"/>
      <c r="L994"/>
      <c r="M994"/>
      <c r="N994"/>
      <c r="O994"/>
      <c r="P994"/>
      <c r="Q994"/>
      <c r="R994"/>
    </row>
    <row r="995" spans="1:18" s="16" customFormat="1" x14ac:dyDescent="0.25">
      <c r="A995" s="19"/>
      <c r="B995" s="18"/>
      <c r="D995"/>
      <c r="E995"/>
      <c r="F995"/>
      <c r="G995"/>
      <c r="H995"/>
      <c r="I995"/>
      <c r="J995"/>
      <c r="K995"/>
      <c r="L995"/>
      <c r="M995"/>
      <c r="N995"/>
      <c r="O995"/>
      <c r="P995"/>
      <c r="Q995"/>
      <c r="R995"/>
    </row>
    <row r="996" spans="1:18" s="16" customFormat="1" x14ac:dyDescent="0.25">
      <c r="A996" s="19"/>
      <c r="B996" s="18"/>
      <c r="D996"/>
      <c r="E996"/>
      <c r="F996"/>
      <c r="G996"/>
      <c r="H996"/>
      <c r="I996"/>
      <c r="J996"/>
      <c r="K996"/>
      <c r="L996"/>
      <c r="M996"/>
      <c r="N996"/>
      <c r="O996"/>
      <c r="P996"/>
      <c r="Q996"/>
      <c r="R996"/>
    </row>
    <row r="997" spans="1:18" s="16" customFormat="1" x14ac:dyDescent="0.25">
      <c r="A997" s="19"/>
      <c r="B997" s="18"/>
      <c r="D997"/>
      <c r="E997"/>
      <c r="F997"/>
      <c r="G997"/>
      <c r="H997"/>
      <c r="I997"/>
      <c r="J997"/>
      <c r="K997"/>
      <c r="L997"/>
      <c r="M997"/>
      <c r="N997"/>
      <c r="O997"/>
      <c r="P997"/>
      <c r="Q997"/>
      <c r="R997"/>
    </row>
    <row r="998" spans="1:18" s="16" customFormat="1" x14ac:dyDescent="0.25">
      <c r="A998" s="19"/>
      <c r="B998" s="18"/>
      <c r="D998"/>
      <c r="E998"/>
      <c r="F998"/>
      <c r="G998"/>
      <c r="H998"/>
      <c r="I998"/>
      <c r="J998"/>
      <c r="K998"/>
      <c r="L998"/>
      <c r="M998"/>
      <c r="N998"/>
      <c r="O998"/>
      <c r="P998"/>
      <c r="Q998"/>
      <c r="R998"/>
    </row>
    <row r="999" spans="1:18" s="16" customFormat="1" x14ac:dyDescent="0.25">
      <c r="A999" s="19"/>
      <c r="B999" s="18"/>
      <c r="D999"/>
      <c r="E999"/>
      <c r="F999"/>
      <c r="G999"/>
      <c r="H999"/>
      <c r="I999"/>
      <c r="J999"/>
      <c r="K999"/>
      <c r="L999"/>
      <c r="M999"/>
      <c r="N999"/>
      <c r="O999"/>
      <c r="P999"/>
      <c r="Q999"/>
      <c r="R999"/>
    </row>
    <row r="1000" spans="1:18" s="16" customFormat="1" x14ac:dyDescent="0.25">
      <c r="A1000" s="19"/>
      <c r="B1000" s="18"/>
      <c r="D1000"/>
      <c r="E1000"/>
      <c r="F1000"/>
      <c r="G1000"/>
      <c r="H1000"/>
      <c r="I1000"/>
      <c r="J1000"/>
      <c r="K1000"/>
      <c r="L1000"/>
      <c r="M1000"/>
      <c r="N1000"/>
      <c r="O1000"/>
      <c r="P1000"/>
      <c r="Q1000"/>
      <c r="R1000"/>
    </row>
    <row r="1001" spans="1:18" s="16" customFormat="1" x14ac:dyDescent="0.25">
      <c r="A1001" s="19"/>
      <c r="B1001" s="18"/>
      <c r="D1001"/>
      <c r="E1001"/>
      <c r="F1001"/>
      <c r="G1001"/>
      <c r="H1001"/>
      <c r="I1001"/>
      <c r="J1001"/>
      <c r="K1001"/>
      <c r="L1001"/>
      <c r="M1001"/>
      <c r="N1001"/>
      <c r="O1001"/>
      <c r="P1001"/>
      <c r="Q1001"/>
      <c r="R1001"/>
    </row>
    <row r="1002" spans="1:18" s="16" customFormat="1" x14ac:dyDescent="0.25">
      <c r="A1002" s="19"/>
      <c r="B1002" s="18"/>
      <c r="D1002"/>
      <c r="E1002"/>
      <c r="F1002"/>
      <c r="G1002"/>
      <c r="H1002"/>
      <c r="I1002"/>
      <c r="J1002"/>
      <c r="K1002"/>
      <c r="L1002"/>
      <c r="M1002"/>
      <c r="N1002"/>
      <c r="O1002"/>
      <c r="P1002"/>
      <c r="Q1002"/>
      <c r="R1002"/>
    </row>
    <row r="1003" spans="1:18" s="16" customFormat="1" x14ac:dyDescent="0.25">
      <c r="A1003" s="19"/>
      <c r="B1003" s="18"/>
      <c r="D1003"/>
      <c r="E1003"/>
      <c r="F1003"/>
      <c r="G1003"/>
      <c r="H1003"/>
      <c r="I1003"/>
      <c r="J1003"/>
      <c r="K1003"/>
      <c r="L1003"/>
      <c r="M1003"/>
      <c r="N1003"/>
      <c r="O1003"/>
      <c r="P1003"/>
      <c r="Q1003"/>
      <c r="R1003"/>
    </row>
    <row r="1004" spans="1:18" s="16" customFormat="1" x14ac:dyDescent="0.25">
      <c r="A1004" s="19"/>
      <c r="B1004" s="18"/>
      <c r="D1004"/>
      <c r="E1004"/>
      <c r="F1004"/>
      <c r="G1004"/>
      <c r="H1004"/>
      <c r="I1004"/>
      <c r="J1004"/>
      <c r="K1004"/>
      <c r="L1004"/>
      <c r="M1004"/>
      <c r="N1004"/>
      <c r="O1004"/>
      <c r="P1004"/>
      <c r="Q1004"/>
      <c r="R1004"/>
    </row>
    <row r="1005" spans="1:18" s="16" customFormat="1" x14ac:dyDescent="0.25">
      <c r="A1005" s="19"/>
      <c r="B1005" s="18"/>
      <c r="D1005"/>
      <c r="E1005"/>
      <c r="F1005"/>
      <c r="G1005"/>
      <c r="H1005"/>
      <c r="I1005"/>
      <c r="J1005"/>
      <c r="K1005"/>
      <c r="L1005"/>
      <c r="M1005"/>
      <c r="N1005"/>
      <c r="O1005"/>
      <c r="P1005"/>
      <c r="Q1005"/>
      <c r="R1005"/>
    </row>
    <row r="1006" spans="1:18" s="16" customFormat="1" x14ac:dyDescent="0.25">
      <c r="A1006" s="19"/>
      <c r="B1006" s="18"/>
      <c r="D1006"/>
      <c r="E1006"/>
      <c r="F1006"/>
      <c r="G1006"/>
      <c r="H1006"/>
      <c r="I1006"/>
      <c r="J1006"/>
      <c r="K1006"/>
      <c r="L1006"/>
      <c r="M1006"/>
      <c r="N1006"/>
      <c r="O1006"/>
      <c r="P1006"/>
      <c r="Q1006"/>
      <c r="R1006"/>
    </row>
    <row r="1007" spans="1:18" s="16" customFormat="1" x14ac:dyDescent="0.25">
      <c r="A1007" s="19"/>
      <c r="B1007" s="18"/>
      <c r="D1007"/>
      <c r="E1007"/>
      <c r="F1007"/>
      <c r="G1007"/>
      <c r="H1007"/>
      <c r="I1007"/>
      <c r="J1007"/>
      <c r="K1007"/>
      <c r="L1007"/>
      <c r="M1007"/>
      <c r="N1007"/>
      <c r="O1007"/>
      <c r="P1007"/>
      <c r="Q1007"/>
      <c r="R1007"/>
    </row>
    <row r="1008" spans="1:18" s="16" customFormat="1" x14ac:dyDescent="0.25">
      <c r="A1008" s="19"/>
      <c r="B1008" s="18"/>
      <c r="D1008"/>
      <c r="E1008"/>
      <c r="F1008"/>
      <c r="G1008"/>
      <c r="H1008"/>
      <c r="I1008"/>
      <c r="J1008"/>
      <c r="K1008"/>
      <c r="L1008"/>
      <c r="M1008"/>
      <c r="N1008"/>
      <c r="O1008"/>
      <c r="P1008"/>
      <c r="Q1008"/>
      <c r="R1008"/>
    </row>
    <row r="1009" spans="1:18" s="16" customFormat="1" x14ac:dyDescent="0.25">
      <c r="A1009" s="19"/>
      <c r="B1009" s="18"/>
      <c r="D1009"/>
      <c r="E1009"/>
      <c r="F1009"/>
      <c r="G1009"/>
      <c r="H1009"/>
      <c r="I1009"/>
      <c r="J1009"/>
      <c r="K1009"/>
      <c r="L1009"/>
      <c r="M1009"/>
      <c r="N1009"/>
      <c r="O1009"/>
      <c r="P1009"/>
      <c r="Q1009"/>
      <c r="R1009"/>
    </row>
    <row r="1010" spans="1:18" s="16" customFormat="1" x14ac:dyDescent="0.25">
      <c r="A1010" s="19"/>
      <c r="B1010" s="18"/>
      <c r="D1010"/>
      <c r="E1010"/>
      <c r="F1010"/>
      <c r="G1010"/>
      <c r="H1010"/>
      <c r="I1010"/>
      <c r="J1010"/>
      <c r="K1010"/>
      <c r="L1010"/>
      <c r="M1010"/>
      <c r="N1010"/>
      <c r="O1010"/>
      <c r="P1010"/>
      <c r="Q1010"/>
      <c r="R1010"/>
    </row>
    <row r="1011" spans="1:18" s="16" customFormat="1" x14ac:dyDescent="0.25">
      <c r="A1011" s="19"/>
      <c r="B1011" s="18"/>
      <c r="D1011"/>
      <c r="E1011"/>
      <c r="F1011"/>
      <c r="G1011"/>
      <c r="H1011"/>
      <c r="I1011"/>
      <c r="J1011"/>
      <c r="K1011"/>
      <c r="L1011"/>
      <c r="M1011"/>
      <c r="N1011"/>
      <c r="O1011"/>
      <c r="P1011"/>
      <c r="Q1011"/>
      <c r="R1011"/>
    </row>
    <row r="1012" spans="1:18" s="16" customFormat="1" x14ac:dyDescent="0.25">
      <c r="A1012" s="19"/>
      <c r="B1012" s="20"/>
      <c r="D1012"/>
      <c r="E1012"/>
      <c r="F1012"/>
      <c r="G1012"/>
      <c r="H1012"/>
      <c r="I1012"/>
      <c r="J1012"/>
      <c r="K1012"/>
      <c r="L1012"/>
      <c r="M1012"/>
      <c r="N1012"/>
      <c r="O1012"/>
      <c r="P1012"/>
      <c r="Q1012"/>
      <c r="R1012"/>
    </row>
    <row r="1013" spans="1:18" s="16" customFormat="1" x14ac:dyDescent="0.25">
      <c r="A1013" s="19"/>
      <c r="B1013" s="18"/>
      <c r="D1013"/>
      <c r="E1013"/>
      <c r="F1013"/>
      <c r="G1013"/>
      <c r="H1013"/>
      <c r="I1013"/>
      <c r="J1013"/>
      <c r="K1013"/>
      <c r="L1013"/>
      <c r="M1013"/>
      <c r="N1013"/>
      <c r="O1013"/>
      <c r="P1013"/>
      <c r="Q1013"/>
      <c r="R1013"/>
    </row>
    <row r="1014" spans="1:18" s="16" customFormat="1" x14ac:dyDescent="0.25">
      <c r="A1014" s="19"/>
      <c r="B1014" s="18"/>
      <c r="D1014"/>
      <c r="E1014"/>
      <c r="F1014"/>
      <c r="G1014"/>
      <c r="H1014"/>
      <c r="I1014"/>
      <c r="J1014"/>
      <c r="K1014"/>
      <c r="L1014"/>
      <c r="M1014"/>
      <c r="N1014"/>
      <c r="O1014"/>
      <c r="P1014"/>
      <c r="Q1014"/>
      <c r="R1014"/>
    </row>
    <row r="1015" spans="1:18" s="16" customFormat="1" x14ac:dyDescent="0.25">
      <c r="A1015" s="19"/>
      <c r="B1015" s="18"/>
      <c r="D1015"/>
      <c r="E1015"/>
      <c r="F1015"/>
      <c r="G1015"/>
      <c r="H1015"/>
      <c r="I1015"/>
      <c r="J1015"/>
      <c r="K1015"/>
      <c r="L1015"/>
      <c r="M1015"/>
      <c r="N1015"/>
      <c r="O1015"/>
      <c r="P1015"/>
      <c r="Q1015"/>
      <c r="R1015"/>
    </row>
    <row r="1016" spans="1:18" s="16" customFormat="1" x14ac:dyDescent="0.25">
      <c r="A1016" s="19"/>
      <c r="B1016" s="18"/>
      <c r="D1016"/>
      <c r="E1016"/>
      <c r="F1016"/>
      <c r="G1016"/>
      <c r="H1016"/>
      <c r="I1016"/>
      <c r="J1016"/>
      <c r="K1016"/>
      <c r="L1016"/>
      <c r="M1016"/>
      <c r="N1016"/>
      <c r="O1016"/>
      <c r="P1016"/>
      <c r="Q1016"/>
      <c r="R1016"/>
    </row>
    <row r="1017" spans="1:18" s="16" customFormat="1" x14ac:dyDescent="0.25">
      <c r="A1017" s="19"/>
      <c r="B1017" s="18"/>
      <c r="D1017"/>
      <c r="E1017"/>
      <c r="F1017"/>
      <c r="G1017"/>
      <c r="H1017"/>
      <c r="I1017"/>
      <c r="J1017"/>
      <c r="K1017"/>
      <c r="L1017"/>
      <c r="M1017"/>
      <c r="N1017"/>
      <c r="O1017"/>
      <c r="P1017"/>
      <c r="Q1017"/>
      <c r="R1017"/>
    </row>
    <row r="1018" spans="1:18" s="16" customFormat="1" x14ac:dyDescent="0.25">
      <c r="A1018" s="19"/>
      <c r="B1018" s="18"/>
      <c r="D1018"/>
      <c r="E1018"/>
      <c r="F1018"/>
      <c r="G1018"/>
      <c r="H1018"/>
      <c r="I1018"/>
      <c r="J1018"/>
      <c r="K1018"/>
      <c r="L1018"/>
      <c r="M1018"/>
      <c r="N1018"/>
      <c r="O1018"/>
      <c r="P1018"/>
      <c r="Q1018"/>
      <c r="R1018"/>
    </row>
    <row r="1019" spans="1:18" s="16" customFormat="1" x14ac:dyDescent="0.25">
      <c r="A1019" s="19"/>
      <c r="B1019" s="18"/>
      <c r="D1019"/>
      <c r="E1019"/>
      <c r="F1019"/>
      <c r="G1019"/>
      <c r="H1019"/>
      <c r="I1019"/>
      <c r="J1019"/>
      <c r="K1019"/>
      <c r="L1019"/>
      <c r="M1019"/>
      <c r="N1019"/>
      <c r="O1019"/>
      <c r="P1019"/>
      <c r="Q1019"/>
      <c r="R1019"/>
    </row>
    <row r="1020" spans="1:18" s="16" customFormat="1" x14ac:dyDescent="0.25">
      <c r="A1020" s="19"/>
      <c r="B1020" s="18"/>
      <c r="D1020"/>
      <c r="E1020"/>
      <c r="F1020"/>
      <c r="G1020"/>
      <c r="H1020"/>
      <c r="I1020"/>
      <c r="J1020"/>
      <c r="K1020"/>
      <c r="L1020"/>
      <c r="M1020"/>
      <c r="N1020"/>
      <c r="O1020"/>
      <c r="P1020"/>
      <c r="Q1020"/>
      <c r="R1020"/>
    </row>
    <row r="1021" spans="1:18" s="16" customFormat="1" x14ac:dyDescent="0.25">
      <c r="A1021" s="19"/>
      <c r="B1021" s="18"/>
      <c r="D1021"/>
      <c r="E1021"/>
      <c r="F1021"/>
      <c r="G1021"/>
      <c r="H1021"/>
      <c r="I1021"/>
      <c r="J1021"/>
      <c r="K1021"/>
      <c r="L1021"/>
      <c r="M1021"/>
      <c r="N1021"/>
      <c r="O1021"/>
      <c r="P1021"/>
      <c r="Q1021"/>
      <c r="R1021"/>
    </row>
    <row r="1022" spans="1:18" s="16" customFormat="1" x14ac:dyDescent="0.25">
      <c r="A1022" s="19"/>
      <c r="B1022" s="18"/>
      <c r="D1022"/>
      <c r="E1022"/>
      <c r="F1022"/>
      <c r="G1022"/>
      <c r="H1022"/>
      <c r="I1022"/>
      <c r="J1022"/>
      <c r="K1022"/>
      <c r="L1022"/>
      <c r="M1022"/>
      <c r="N1022"/>
      <c r="O1022"/>
      <c r="P1022"/>
      <c r="Q1022"/>
      <c r="R1022"/>
    </row>
    <row r="1023" spans="1:18" s="16" customFormat="1" x14ac:dyDescent="0.25">
      <c r="A1023" s="19"/>
      <c r="B1023" s="18"/>
      <c r="D1023"/>
      <c r="E1023"/>
      <c r="F1023"/>
      <c r="G1023"/>
      <c r="H1023"/>
      <c r="I1023"/>
      <c r="J1023"/>
      <c r="K1023"/>
      <c r="L1023"/>
      <c r="M1023"/>
      <c r="N1023"/>
      <c r="O1023"/>
      <c r="P1023"/>
      <c r="Q1023"/>
      <c r="R1023"/>
    </row>
    <row r="1024" spans="1:18" s="16" customFormat="1" x14ac:dyDescent="0.25">
      <c r="A1024" s="19"/>
      <c r="B1024" s="18"/>
      <c r="D1024"/>
      <c r="E1024"/>
      <c r="F1024"/>
      <c r="G1024"/>
      <c r="H1024"/>
      <c r="I1024"/>
      <c r="J1024"/>
      <c r="K1024"/>
      <c r="L1024"/>
      <c r="M1024"/>
      <c r="N1024"/>
      <c r="O1024"/>
      <c r="P1024"/>
      <c r="Q1024"/>
      <c r="R1024"/>
    </row>
    <row r="1025" spans="1:18" s="16" customFormat="1" x14ac:dyDescent="0.25">
      <c r="A1025" s="19"/>
      <c r="B1025" s="18"/>
      <c r="D1025"/>
      <c r="E1025"/>
      <c r="F1025"/>
      <c r="G1025"/>
      <c r="H1025"/>
      <c r="I1025"/>
      <c r="J1025"/>
      <c r="K1025"/>
      <c r="L1025"/>
      <c r="M1025"/>
      <c r="N1025"/>
      <c r="O1025"/>
      <c r="P1025"/>
      <c r="Q1025"/>
      <c r="R1025"/>
    </row>
    <row r="1026" spans="1:18" s="16" customFormat="1" x14ac:dyDescent="0.25">
      <c r="A1026" s="19"/>
      <c r="B1026" s="18"/>
      <c r="D1026"/>
      <c r="E1026"/>
      <c r="F1026"/>
      <c r="G1026"/>
      <c r="H1026"/>
      <c r="I1026"/>
      <c r="J1026"/>
      <c r="K1026"/>
      <c r="L1026"/>
      <c r="M1026"/>
      <c r="N1026"/>
      <c r="O1026"/>
      <c r="P1026"/>
      <c r="Q1026"/>
      <c r="R1026"/>
    </row>
    <row r="1027" spans="1:18" s="16" customFormat="1" x14ac:dyDescent="0.25">
      <c r="A1027" s="19"/>
      <c r="B1027" s="18"/>
      <c r="D1027"/>
      <c r="E1027"/>
      <c r="F1027"/>
      <c r="G1027"/>
      <c r="H1027"/>
      <c r="I1027"/>
      <c r="J1027"/>
      <c r="K1027"/>
      <c r="L1027"/>
      <c r="M1027"/>
      <c r="N1027"/>
      <c r="O1027"/>
      <c r="P1027"/>
      <c r="Q1027"/>
      <c r="R1027"/>
    </row>
    <row r="1028" spans="1:18" s="16" customFormat="1" x14ac:dyDescent="0.25">
      <c r="A1028" s="19"/>
      <c r="B1028" s="18"/>
      <c r="D1028"/>
      <c r="E1028"/>
      <c r="F1028"/>
      <c r="G1028"/>
      <c r="H1028"/>
      <c r="I1028"/>
      <c r="J1028"/>
      <c r="K1028"/>
      <c r="L1028"/>
      <c r="M1028"/>
      <c r="N1028"/>
      <c r="O1028"/>
      <c r="P1028"/>
      <c r="Q1028"/>
      <c r="R1028"/>
    </row>
    <row r="1029" spans="1:18" s="16" customFormat="1" x14ac:dyDescent="0.25">
      <c r="A1029" s="19"/>
      <c r="B1029" s="18"/>
      <c r="D1029"/>
      <c r="E1029"/>
      <c r="F1029"/>
      <c r="G1029"/>
      <c r="H1029"/>
      <c r="I1029"/>
      <c r="J1029"/>
      <c r="K1029"/>
      <c r="L1029"/>
      <c r="M1029"/>
      <c r="N1029"/>
      <c r="O1029"/>
      <c r="P1029"/>
      <c r="Q1029"/>
      <c r="R1029"/>
    </row>
    <row r="1030" spans="1:18" s="16" customFormat="1" x14ac:dyDescent="0.25">
      <c r="A1030" s="19"/>
      <c r="B1030" s="18"/>
      <c r="D1030"/>
      <c r="E1030"/>
      <c r="F1030"/>
      <c r="G1030"/>
      <c r="H1030"/>
      <c r="I1030"/>
      <c r="J1030"/>
      <c r="K1030"/>
      <c r="L1030"/>
      <c r="M1030"/>
      <c r="N1030"/>
      <c r="O1030"/>
      <c r="P1030"/>
      <c r="Q1030"/>
      <c r="R1030"/>
    </row>
    <row r="1031" spans="1:18" s="16" customFormat="1" x14ac:dyDescent="0.25">
      <c r="A1031" s="19"/>
      <c r="B1031" s="18"/>
      <c r="D1031"/>
      <c r="E1031"/>
      <c r="F1031"/>
      <c r="G1031"/>
      <c r="H1031"/>
      <c r="I1031"/>
      <c r="J1031"/>
      <c r="K1031"/>
      <c r="L1031"/>
      <c r="M1031"/>
      <c r="N1031"/>
      <c r="O1031"/>
      <c r="P1031"/>
      <c r="Q1031"/>
      <c r="R1031"/>
    </row>
    <row r="1032" spans="1:18" s="16" customFormat="1" x14ac:dyDescent="0.25">
      <c r="A1032" s="19"/>
      <c r="B1032" s="18"/>
      <c r="D1032"/>
      <c r="E1032"/>
      <c r="F1032"/>
      <c r="G1032"/>
      <c r="H1032"/>
      <c r="I1032"/>
      <c r="J1032"/>
      <c r="K1032"/>
      <c r="L1032"/>
      <c r="M1032"/>
      <c r="N1032"/>
      <c r="O1032"/>
      <c r="P1032"/>
      <c r="Q1032"/>
      <c r="R1032"/>
    </row>
    <row r="1033" spans="1:18" s="16" customFormat="1" x14ac:dyDescent="0.25">
      <c r="A1033" s="19"/>
      <c r="B1033" s="18"/>
      <c r="D1033"/>
      <c r="E1033"/>
      <c r="F1033"/>
      <c r="G1033"/>
      <c r="H1033"/>
      <c r="I1033"/>
      <c r="J1033"/>
      <c r="K1033"/>
      <c r="L1033"/>
      <c r="M1033"/>
      <c r="N1033"/>
      <c r="O1033"/>
      <c r="P1033"/>
      <c r="Q1033"/>
      <c r="R1033"/>
    </row>
    <row r="1034" spans="1:18" s="16" customFormat="1" x14ac:dyDescent="0.25">
      <c r="A1034" s="19"/>
      <c r="B1034" s="18"/>
      <c r="D1034"/>
      <c r="E1034"/>
      <c r="F1034"/>
      <c r="G1034"/>
      <c r="H1034"/>
      <c r="I1034"/>
      <c r="J1034"/>
      <c r="K1034"/>
      <c r="L1034"/>
      <c r="M1034"/>
      <c r="N1034"/>
      <c r="O1034"/>
      <c r="P1034"/>
      <c r="Q1034"/>
      <c r="R1034"/>
    </row>
    <row r="1035" spans="1:18" s="16" customFormat="1" x14ac:dyDescent="0.25">
      <c r="A1035" s="19"/>
      <c r="B1035" s="18"/>
      <c r="D1035"/>
      <c r="E1035"/>
      <c r="F1035"/>
      <c r="G1035"/>
      <c r="H1035"/>
      <c r="I1035"/>
      <c r="J1035"/>
      <c r="K1035"/>
      <c r="L1035"/>
      <c r="M1035"/>
      <c r="N1035"/>
      <c r="O1035"/>
      <c r="P1035"/>
      <c r="Q1035"/>
      <c r="R1035"/>
    </row>
    <row r="1036" spans="1:18" s="16" customFormat="1" x14ac:dyDescent="0.25">
      <c r="A1036" s="19"/>
      <c r="B1036" s="18"/>
      <c r="D1036"/>
      <c r="E1036"/>
      <c r="F1036"/>
      <c r="G1036"/>
      <c r="H1036"/>
      <c r="I1036"/>
      <c r="J1036"/>
      <c r="K1036"/>
      <c r="L1036"/>
      <c r="M1036"/>
      <c r="N1036"/>
      <c r="O1036"/>
      <c r="P1036"/>
      <c r="Q1036"/>
      <c r="R1036"/>
    </row>
    <row r="1037" spans="1:18" s="16" customFormat="1" x14ac:dyDescent="0.25">
      <c r="A1037" s="19"/>
      <c r="B1037" s="18"/>
      <c r="D1037"/>
      <c r="E1037"/>
      <c r="F1037"/>
      <c r="G1037"/>
      <c r="H1037"/>
      <c r="I1037"/>
      <c r="J1037"/>
      <c r="K1037"/>
      <c r="L1037"/>
      <c r="M1037"/>
      <c r="N1037"/>
      <c r="O1037"/>
      <c r="P1037"/>
      <c r="Q1037"/>
      <c r="R1037"/>
    </row>
    <row r="1038" spans="1:18" s="16" customFormat="1" x14ac:dyDescent="0.25">
      <c r="A1038" s="19"/>
      <c r="B1038" s="18"/>
      <c r="D1038"/>
      <c r="E1038"/>
      <c r="F1038"/>
      <c r="G1038"/>
      <c r="H1038"/>
      <c r="I1038"/>
      <c r="J1038"/>
      <c r="K1038"/>
      <c r="L1038"/>
      <c r="M1038"/>
      <c r="N1038"/>
      <c r="O1038"/>
      <c r="P1038"/>
      <c r="Q1038"/>
      <c r="R1038"/>
    </row>
    <row r="1039" spans="1:18" s="16" customFormat="1" x14ac:dyDescent="0.25">
      <c r="A1039" s="19"/>
      <c r="B1039" s="18"/>
      <c r="D1039"/>
      <c r="E1039"/>
      <c r="F1039"/>
      <c r="G1039"/>
      <c r="H1039"/>
      <c r="I1039"/>
      <c r="J1039"/>
      <c r="K1039"/>
      <c r="L1039"/>
      <c r="M1039"/>
      <c r="N1039"/>
      <c r="O1039"/>
      <c r="P1039"/>
      <c r="Q1039"/>
      <c r="R1039"/>
    </row>
    <row r="1040" spans="1:18" s="16" customFormat="1" x14ac:dyDescent="0.25">
      <c r="A1040" s="19"/>
      <c r="B1040" s="18"/>
      <c r="D1040"/>
      <c r="E1040"/>
      <c r="F1040"/>
      <c r="G1040"/>
      <c r="H1040"/>
      <c r="I1040"/>
      <c r="J1040"/>
      <c r="K1040"/>
      <c r="L1040"/>
      <c r="M1040"/>
      <c r="N1040"/>
      <c r="O1040"/>
      <c r="P1040"/>
      <c r="Q1040"/>
      <c r="R1040"/>
    </row>
    <row r="1041" spans="1:18" s="16" customFormat="1" x14ac:dyDescent="0.25">
      <c r="A1041" s="19"/>
      <c r="B1041" s="18"/>
      <c r="D1041"/>
      <c r="E1041"/>
      <c r="F1041"/>
      <c r="G1041"/>
      <c r="H1041"/>
      <c r="I1041"/>
      <c r="J1041"/>
      <c r="K1041"/>
      <c r="L1041"/>
      <c r="M1041"/>
      <c r="N1041"/>
      <c r="O1041"/>
      <c r="P1041"/>
      <c r="Q1041"/>
      <c r="R1041"/>
    </row>
    <row r="1042" spans="1:18" s="16" customFormat="1" x14ac:dyDescent="0.25">
      <c r="A1042" s="19"/>
      <c r="B1042" s="18"/>
      <c r="D1042"/>
      <c r="E1042"/>
      <c r="F1042"/>
      <c r="G1042"/>
      <c r="H1042"/>
      <c r="I1042"/>
      <c r="J1042"/>
      <c r="K1042"/>
      <c r="L1042"/>
      <c r="M1042"/>
      <c r="N1042"/>
      <c r="O1042"/>
      <c r="P1042"/>
      <c r="Q1042"/>
      <c r="R1042"/>
    </row>
    <row r="1043" spans="1:18" s="16" customFormat="1" x14ac:dyDescent="0.25">
      <c r="A1043" s="19"/>
      <c r="B1043" s="18"/>
      <c r="D1043"/>
      <c r="E1043"/>
      <c r="F1043"/>
      <c r="G1043"/>
      <c r="H1043"/>
      <c r="I1043"/>
      <c r="J1043"/>
      <c r="K1043"/>
      <c r="L1043"/>
      <c r="M1043"/>
      <c r="N1043"/>
      <c r="O1043"/>
      <c r="P1043"/>
      <c r="Q1043"/>
      <c r="R1043"/>
    </row>
    <row r="1044" spans="1:18" s="16" customFormat="1" x14ac:dyDescent="0.25">
      <c r="A1044" s="19"/>
      <c r="B1044" s="18"/>
      <c r="D1044"/>
      <c r="E1044"/>
      <c r="F1044"/>
      <c r="G1044"/>
      <c r="H1044"/>
      <c r="I1044"/>
      <c r="J1044"/>
      <c r="K1044"/>
      <c r="L1044"/>
      <c r="M1044"/>
      <c r="N1044"/>
      <c r="O1044"/>
      <c r="P1044"/>
      <c r="Q1044"/>
      <c r="R1044"/>
    </row>
    <row r="1045" spans="1:18" s="16" customFormat="1" x14ac:dyDescent="0.25">
      <c r="A1045" s="19"/>
      <c r="B1045" s="18"/>
      <c r="D1045"/>
      <c r="E1045"/>
      <c r="F1045"/>
      <c r="G1045"/>
      <c r="H1045"/>
      <c r="I1045"/>
      <c r="J1045"/>
      <c r="K1045"/>
      <c r="L1045"/>
      <c r="M1045"/>
      <c r="N1045"/>
      <c r="O1045"/>
      <c r="P1045"/>
      <c r="Q1045"/>
      <c r="R1045"/>
    </row>
    <row r="1046" spans="1:18" s="16" customFormat="1" x14ac:dyDescent="0.25">
      <c r="A1046" s="19"/>
      <c r="B1046" s="18"/>
      <c r="D1046"/>
      <c r="E1046"/>
      <c r="F1046"/>
      <c r="G1046"/>
      <c r="H1046"/>
      <c r="I1046"/>
      <c r="J1046"/>
      <c r="K1046"/>
      <c r="L1046"/>
      <c r="M1046"/>
      <c r="N1046"/>
      <c r="O1046"/>
      <c r="P1046"/>
      <c r="Q1046"/>
      <c r="R1046"/>
    </row>
    <row r="1047" spans="1:18" s="16" customFormat="1" x14ac:dyDescent="0.25">
      <c r="A1047" s="19"/>
      <c r="B1047" s="18"/>
      <c r="D1047"/>
      <c r="E1047"/>
      <c r="F1047"/>
      <c r="G1047"/>
      <c r="H1047"/>
      <c r="I1047"/>
      <c r="J1047"/>
      <c r="K1047"/>
      <c r="L1047"/>
      <c r="M1047"/>
      <c r="N1047"/>
      <c r="O1047"/>
      <c r="P1047"/>
      <c r="Q1047"/>
      <c r="R1047"/>
    </row>
    <row r="1048" spans="1:18" s="16" customFormat="1" x14ac:dyDescent="0.25">
      <c r="A1048" s="19"/>
      <c r="B1048" s="18"/>
      <c r="D1048"/>
      <c r="E1048"/>
      <c r="F1048"/>
      <c r="G1048"/>
      <c r="H1048"/>
      <c r="I1048"/>
      <c r="J1048"/>
      <c r="K1048"/>
      <c r="L1048"/>
      <c r="M1048"/>
      <c r="N1048"/>
      <c r="O1048"/>
      <c r="P1048"/>
      <c r="Q1048"/>
      <c r="R1048"/>
    </row>
    <row r="1049" spans="1:18" s="16" customFormat="1" x14ac:dyDescent="0.25">
      <c r="A1049" s="19"/>
      <c r="B1049" s="18"/>
      <c r="D1049"/>
      <c r="E1049"/>
      <c r="F1049"/>
      <c r="G1049"/>
      <c r="H1049"/>
      <c r="I1049"/>
      <c r="J1049"/>
      <c r="K1049"/>
      <c r="L1049"/>
      <c r="M1049"/>
      <c r="N1049"/>
      <c r="O1049"/>
      <c r="P1049"/>
      <c r="Q1049"/>
      <c r="R1049"/>
    </row>
    <row r="1050" spans="1:18" s="16" customFormat="1" x14ac:dyDescent="0.25">
      <c r="A1050" s="19"/>
      <c r="B1050" s="18"/>
      <c r="D1050"/>
      <c r="E1050"/>
      <c r="F1050"/>
      <c r="G1050"/>
      <c r="H1050"/>
      <c r="I1050"/>
      <c r="J1050"/>
      <c r="K1050"/>
      <c r="L1050"/>
      <c r="M1050"/>
      <c r="N1050"/>
      <c r="O1050"/>
      <c r="P1050"/>
      <c r="Q1050"/>
      <c r="R1050"/>
    </row>
    <row r="1051" spans="1:18" s="16" customFormat="1" x14ac:dyDescent="0.25">
      <c r="A1051" s="19"/>
      <c r="B1051" s="18"/>
      <c r="D1051"/>
      <c r="E1051"/>
      <c r="F1051"/>
      <c r="G1051"/>
      <c r="H1051"/>
      <c r="I1051"/>
      <c r="J1051"/>
      <c r="K1051"/>
      <c r="L1051"/>
      <c r="M1051"/>
      <c r="N1051"/>
      <c r="O1051"/>
      <c r="P1051"/>
      <c r="Q1051"/>
      <c r="R1051"/>
    </row>
    <row r="1052" spans="1:18" s="16" customFormat="1" x14ac:dyDescent="0.25">
      <c r="A1052" s="19"/>
      <c r="B1052" s="18"/>
      <c r="D1052"/>
      <c r="E1052"/>
      <c r="F1052"/>
      <c r="G1052"/>
      <c r="H1052"/>
      <c r="I1052"/>
      <c r="J1052"/>
      <c r="K1052"/>
      <c r="L1052"/>
      <c r="M1052"/>
      <c r="N1052"/>
      <c r="O1052"/>
      <c r="P1052"/>
      <c r="Q1052"/>
      <c r="R1052"/>
    </row>
    <row r="1053" spans="1:18" s="16" customFormat="1" x14ac:dyDescent="0.25">
      <c r="A1053" s="19"/>
      <c r="B1053" s="18"/>
      <c r="D1053"/>
      <c r="E1053"/>
      <c r="F1053"/>
      <c r="G1053"/>
      <c r="H1053"/>
      <c r="I1053"/>
      <c r="J1053"/>
      <c r="K1053"/>
      <c r="L1053"/>
      <c r="M1053"/>
      <c r="N1053"/>
      <c r="O1053"/>
      <c r="P1053"/>
      <c r="Q1053"/>
      <c r="R1053"/>
    </row>
    <row r="1054" spans="1:18" s="16" customFormat="1" x14ac:dyDescent="0.25">
      <c r="A1054" s="19"/>
      <c r="B1054" s="18"/>
      <c r="D1054"/>
      <c r="E1054"/>
      <c r="F1054"/>
      <c r="G1054"/>
      <c r="H1054"/>
      <c r="I1054"/>
      <c r="J1054"/>
      <c r="K1054"/>
      <c r="L1054"/>
      <c r="M1054"/>
      <c r="N1054"/>
      <c r="O1054"/>
      <c r="P1054"/>
      <c r="Q1054"/>
      <c r="R1054"/>
    </row>
    <row r="1055" spans="1:18" s="16" customFormat="1" x14ac:dyDescent="0.25">
      <c r="A1055" s="19"/>
      <c r="B1055" s="18"/>
      <c r="D1055"/>
      <c r="E1055"/>
      <c r="F1055"/>
      <c r="G1055"/>
      <c r="H1055"/>
      <c r="I1055"/>
      <c r="J1055"/>
      <c r="K1055"/>
      <c r="L1055"/>
      <c r="M1055"/>
      <c r="N1055"/>
      <c r="O1055"/>
      <c r="P1055"/>
      <c r="Q1055"/>
      <c r="R1055"/>
    </row>
    <row r="1056" spans="1:18" s="16" customFormat="1" x14ac:dyDescent="0.25">
      <c r="A1056" s="19"/>
      <c r="B1056" s="18"/>
      <c r="D1056"/>
      <c r="E1056"/>
      <c r="F1056"/>
      <c r="G1056"/>
      <c r="H1056"/>
      <c r="I1056"/>
      <c r="J1056"/>
      <c r="K1056"/>
      <c r="L1056"/>
      <c r="M1056"/>
      <c r="N1056"/>
      <c r="O1056"/>
      <c r="P1056"/>
      <c r="Q1056"/>
      <c r="R1056"/>
    </row>
    <row r="1057" spans="1:18" s="16" customFormat="1" x14ac:dyDescent="0.25">
      <c r="A1057" s="19"/>
      <c r="B1057" s="18"/>
      <c r="D1057"/>
      <c r="E1057"/>
      <c r="F1057"/>
      <c r="G1057"/>
      <c r="H1057"/>
      <c r="I1057"/>
      <c r="J1057"/>
      <c r="K1057"/>
      <c r="L1057"/>
      <c r="M1057"/>
      <c r="N1057"/>
      <c r="O1057"/>
      <c r="P1057"/>
      <c r="Q1057"/>
      <c r="R1057"/>
    </row>
    <row r="1058" spans="1:18" s="16" customFormat="1" x14ac:dyDescent="0.25">
      <c r="A1058" s="19"/>
      <c r="B1058" s="18"/>
      <c r="D1058"/>
      <c r="E1058"/>
      <c r="F1058"/>
      <c r="G1058"/>
      <c r="H1058"/>
      <c r="I1058"/>
      <c r="J1058"/>
      <c r="K1058"/>
      <c r="L1058"/>
      <c r="M1058"/>
      <c r="N1058"/>
      <c r="O1058"/>
      <c r="P1058"/>
      <c r="Q1058"/>
      <c r="R1058"/>
    </row>
    <row r="1059" spans="1:18" s="16" customFormat="1" x14ac:dyDescent="0.25">
      <c r="A1059" s="19"/>
      <c r="B1059" s="18"/>
      <c r="D1059"/>
      <c r="E1059"/>
      <c r="F1059"/>
      <c r="G1059"/>
      <c r="H1059"/>
      <c r="I1059"/>
      <c r="J1059"/>
      <c r="K1059"/>
      <c r="L1059"/>
      <c r="M1059"/>
      <c r="N1059"/>
      <c r="O1059"/>
      <c r="P1059"/>
      <c r="Q1059"/>
      <c r="R1059"/>
    </row>
    <row r="1060" spans="1:18" s="16" customFormat="1" x14ac:dyDescent="0.25">
      <c r="A1060" s="19"/>
      <c r="B1060" s="18"/>
      <c r="D1060"/>
      <c r="E1060"/>
      <c r="F1060"/>
      <c r="G1060"/>
      <c r="H1060"/>
      <c r="I1060"/>
      <c r="J1060"/>
      <c r="K1060"/>
      <c r="L1060"/>
      <c r="M1060"/>
      <c r="N1060"/>
      <c r="O1060"/>
      <c r="P1060"/>
      <c r="Q1060"/>
      <c r="R1060"/>
    </row>
    <row r="1061" spans="1:18" s="16" customFormat="1" x14ac:dyDescent="0.25">
      <c r="A1061" s="19"/>
      <c r="B1061" s="18"/>
      <c r="D1061"/>
      <c r="E1061"/>
      <c r="F1061"/>
      <c r="G1061"/>
      <c r="H1061"/>
      <c r="I1061"/>
      <c r="J1061"/>
      <c r="K1061"/>
      <c r="L1061"/>
      <c r="M1061"/>
      <c r="N1061"/>
      <c r="O1061"/>
      <c r="P1061"/>
      <c r="Q1061"/>
      <c r="R1061"/>
    </row>
    <row r="1062" spans="1:18" s="16" customFormat="1" x14ac:dyDescent="0.25">
      <c r="A1062" s="19"/>
      <c r="B1062" s="20"/>
      <c r="D1062"/>
      <c r="E1062"/>
      <c r="F1062"/>
      <c r="G1062"/>
      <c r="H1062"/>
      <c r="I1062"/>
      <c r="J1062"/>
      <c r="K1062"/>
      <c r="L1062"/>
      <c r="M1062"/>
      <c r="N1062"/>
      <c r="O1062"/>
      <c r="P1062"/>
      <c r="Q1062"/>
      <c r="R1062"/>
    </row>
    <row r="1063" spans="1:18" s="16" customFormat="1" x14ac:dyDescent="0.25">
      <c r="A1063" s="19"/>
      <c r="B1063" s="18"/>
      <c r="D1063"/>
      <c r="E1063"/>
      <c r="F1063"/>
      <c r="G1063"/>
      <c r="H1063"/>
      <c r="I1063"/>
      <c r="J1063"/>
      <c r="K1063"/>
      <c r="L1063"/>
      <c r="M1063"/>
      <c r="N1063"/>
      <c r="O1063"/>
      <c r="P1063"/>
      <c r="Q1063"/>
      <c r="R1063"/>
    </row>
    <row r="1064" spans="1:18" s="16" customFormat="1" x14ac:dyDescent="0.25">
      <c r="A1064" s="19"/>
      <c r="B1064" s="18"/>
      <c r="D1064"/>
      <c r="E1064"/>
      <c r="F1064"/>
      <c r="G1064"/>
      <c r="H1064"/>
      <c r="I1064"/>
      <c r="J1064"/>
      <c r="K1064"/>
      <c r="L1064"/>
      <c r="M1064"/>
      <c r="N1064"/>
      <c r="O1064"/>
      <c r="P1064"/>
      <c r="Q1064"/>
      <c r="R1064"/>
    </row>
    <row r="1065" spans="1:18" s="16" customFormat="1" x14ac:dyDescent="0.25">
      <c r="A1065" s="19"/>
      <c r="B1065" s="18"/>
      <c r="D1065"/>
      <c r="E1065"/>
      <c r="F1065"/>
      <c r="G1065"/>
      <c r="H1065"/>
      <c r="I1065"/>
      <c r="J1065"/>
      <c r="K1065"/>
      <c r="L1065"/>
      <c r="M1065"/>
      <c r="N1065"/>
      <c r="O1065"/>
      <c r="P1065"/>
      <c r="Q1065"/>
      <c r="R1065"/>
    </row>
    <row r="1066" spans="1:18" s="16" customFormat="1" x14ac:dyDescent="0.25">
      <c r="A1066" s="19"/>
      <c r="B1066" s="18"/>
      <c r="D1066"/>
      <c r="E1066"/>
      <c r="F1066"/>
      <c r="G1066"/>
      <c r="H1066"/>
      <c r="I1066"/>
      <c r="J1066"/>
      <c r="K1066"/>
      <c r="L1066"/>
      <c r="M1066"/>
      <c r="N1066"/>
      <c r="O1066"/>
      <c r="P1066"/>
      <c r="Q1066"/>
      <c r="R1066"/>
    </row>
    <row r="1067" spans="1:18" s="16" customFormat="1" x14ac:dyDescent="0.25">
      <c r="A1067" s="19"/>
      <c r="B1067" s="18"/>
      <c r="D1067"/>
      <c r="E1067"/>
      <c r="F1067"/>
      <c r="G1067"/>
      <c r="H1067"/>
      <c r="I1067"/>
      <c r="J1067"/>
      <c r="K1067"/>
      <c r="L1067"/>
      <c r="M1067"/>
      <c r="N1067"/>
      <c r="O1067"/>
      <c r="P1067"/>
      <c r="Q1067"/>
      <c r="R1067"/>
    </row>
    <row r="1068" spans="1:18" s="16" customFormat="1" x14ac:dyDescent="0.25">
      <c r="A1068" s="19"/>
      <c r="B1068" s="18"/>
      <c r="D1068"/>
      <c r="E1068"/>
      <c r="F1068"/>
      <c r="G1068"/>
      <c r="H1068"/>
      <c r="I1068"/>
      <c r="J1068"/>
      <c r="K1068"/>
      <c r="L1068"/>
      <c r="M1068"/>
      <c r="N1068"/>
      <c r="O1068"/>
      <c r="P1068"/>
      <c r="Q1068"/>
      <c r="R1068"/>
    </row>
    <row r="1069" spans="1:18" s="16" customFormat="1" x14ac:dyDescent="0.25">
      <c r="A1069" s="19"/>
      <c r="B1069" s="18"/>
      <c r="D1069"/>
      <c r="E1069"/>
      <c r="F1069"/>
      <c r="G1069"/>
      <c r="H1069"/>
      <c r="I1069"/>
      <c r="J1069"/>
      <c r="K1069"/>
      <c r="L1069"/>
      <c r="M1069"/>
      <c r="N1069"/>
      <c r="O1069"/>
      <c r="P1069"/>
      <c r="Q1069"/>
      <c r="R1069"/>
    </row>
    <row r="1070" spans="1:18" s="16" customFormat="1" x14ac:dyDescent="0.25">
      <c r="A1070" s="19"/>
      <c r="B1070" s="18"/>
      <c r="D1070"/>
      <c r="E1070"/>
      <c r="F1070"/>
      <c r="G1070"/>
      <c r="H1070"/>
      <c r="I1070"/>
      <c r="J1070"/>
      <c r="K1070"/>
      <c r="L1070"/>
      <c r="M1070"/>
      <c r="N1070"/>
      <c r="O1070"/>
      <c r="P1070"/>
      <c r="Q1070"/>
      <c r="R1070"/>
    </row>
    <row r="1071" spans="1:18" s="16" customFormat="1" x14ac:dyDescent="0.25">
      <c r="A1071" s="19"/>
      <c r="B1071" s="18"/>
      <c r="D1071"/>
      <c r="E1071"/>
      <c r="F1071"/>
      <c r="G1071"/>
      <c r="H1071"/>
      <c r="I1071"/>
      <c r="J1071"/>
      <c r="K1071"/>
      <c r="L1071"/>
      <c r="M1071"/>
      <c r="N1071"/>
      <c r="O1071"/>
      <c r="P1071"/>
      <c r="Q1071"/>
      <c r="R1071"/>
    </row>
    <row r="1072" spans="1:18" s="16" customFormat="1" x14ac:dyDescent="0.25">
      <c r="A1072" s="19"/>
      <c r="B1072" s="18"/>
      <c r="D1072"/>
      <c r="E1072"/>
      <c r="F1072"/>
      <c r="G1072"/>
      <c r="H1072"/>
      <c r="I1072"/>
      <c r="J1072"/>
      <c r="K1072"/>
      <c r="L1072"/>
      <c r="M1072"/>
      <c r="N1072"/>
      <c r="O1072"/>
      <c r="P1072"/>
      <c r="Q1072"/>
      <c r="R1072"/>
    </row>
    <row r="1073" spans="1:18" s="16" customFormat="1" x14ac:dyDescent="0.25">
      <c r="A1073" s="19"/>
      <c r="B1073" s="18"/>
      <c r="D1073"/>
      <c r="E1073"/>
      <c r="F1073"/>
      <c r="G1073"/>
      <c r="H1073"/>
      <c r="I1073"/>
      <c r="J1073"/>
      <c r="K1073"/>
      <c r="L1073"/>
      <c r="M1073"/>
      <c r="N1073"/>
      <c r="O1073"/>
      <c r="P1073"/>
      <c r="Q1073"/>
      <c r="R1073"/>
    </row>
    <row r="1074" spans="1:18" s="16" customFormat="1" x14ac:dyDescent="0.25">
      <c r="A1074" s="19"/>
      <c r="B1074" s="18"/>
      <c r="D1074"/>
      <c r="E1074"/>
      <c r="F1074"/>
      <c r="G1074"/>
      <c r="H1074"/>
      <c r="I1074"/>
      <c r="J1074"/>
      <c r="K1074"/>
      <c r="L1074"/>
      <c r="M1074"/>
      <c r="N1074"/>
      <c r="O1074"/>
      <c r="P1074"/>
      <c r="Q1074"/>
      <c r="R1074"/>
    </row>
    <row r="1075" spans="1:18" s="16" customFormat="1" x14ac:dyDescent="0.25">
      <c r="A1075" s="19"/>
      <c r="B1075" s="18"/>
      <c r="D1075"/>
      <c r="E1075"/>
      <c r="F1075"/>
      <c r="G1075"/>
      <c r="H1075"/>
      <c r="I1075"/>
      <c r="J1075"/>
      <c r="K1075"/>
      <c r="L1075"/>
      <c r="M1075"/>
      <c r="N1075"/>
      <c r="O1075"/>
      <c r="P1075"/>
      <c r="Q1075"/>
      <c r="R1075"/>
    </row>
    <row r="1076" spans="1:18" s="16" customFormat="1" x14ac:dyDescent="0.25">
      <c r="A1076" s="19"/>
      <c r="B1076" s="18"/>
      <c r="D1076"/>
      <c r="E1076"/>
      <c r="F1076"/>
      <c r="G1076"/>
      <c r="H1076"/>
      <c r="I1076"/>
      <c r="J1076"/>
      <c r="K1076"/>
      <c r="L1076"/>
      <c r="M1076"/>
      <c r="N1076"/>
      <c r="O1076"/>
      <c r="P1076"/>
      <c r="Q1076"/>
      <c r="R1076"/>
    </row>
    <row r="1077" spans="1:18" s="16" customFormat="1" x14ac:dyDescent="0.25">
      <c r="A1077" s="19"/>
      <c r="B1077" s="18"/>
      <c r="D1077"/>
      <c r="E1077"/>
      <c r="F1077"/>
      <c r="G1077"/>
      <c r="H1077"/>
      <c r="I1077"/>
      <c r="J1077"/>
      <c r="K1077"/>
      <c r="L1077"/>
      <c r="M1077"/>
      <c r="N1077"/>
      <c r="O1077"/>
      <c r="P1077"/>
      <c r="Q1077"/>
      <c r="R1077"/>
    </row>
    <row r="1078" spans="1:18" s="16" customFormat="1" x14ac:dyDescent="0.25">
      <c r="A1078" s="19"/>
      <c r="B1078" s="18"/>
      <c r="D1078"/>
      <c r="E1078"/>
      <c r="F1078"/>
      <c r="G1078"/>
      <c r="H1078"/>
      <c r="I1078"/>
      <c r="J1078"/>
      <c r="K1078"/>
      <c r="L1078"/>
      <c r="M1078"/>
      <c r="N1078"/>
      <c r="O1078"/>
      <c r="P1078"/>
      <c r="Q1078"/>
      <c r="R1078"/>
    </row>
    <row r="1079" spans="1:18" s="16" customFormat="1" x14ac:dyDescent="0.25">
      <c r="A1079" s="19"/>
      <c r="B1079" s="18"/>
      <c r="D1079"/>
      <c r="E1079"/>
      <c r="F1079"/>
      <c r="G1079"/>
      <c r="H1079"/>
      <c r="I1079"/>
      <c r="J1079"/>
      <c r="K1079"/>
      <c r="L1079"/>
      <c r="M1079"/>
      <c r="N1079"/>
      <c r="O1079"/>
      <c r="P1079"/>
      <c r="Q1079"/>
      <c r="R1079"/>
    </row>
    <row r="1080" spans="1:18" s="16" customFormat="1" x14ac:dyDescent="0.25">
      <c r="A1080" s="19"/>
      <c r="B1080" s="18"/>
      <c r="D1080"/>
      <c r="E1080"/>
      <c r="F1080"/>
      <c r="G1080"/>
      <c r="H1080"/>
      <c r="I1080"/>
      <c r="J1080"/>
      <c r="K1080"/>
      <c r="L1080"/>
      <c r="M1080"/>
      <c r="N1080"/>
      <c r="O1080"/>
      <c r="P1080"/>
      <c r="Q1080"/>
      <c r="R1080"/>
    </row>
    <row r="1081" spans="1:18" s="16" customFormat="1" x14ac:dyDescent="0.25">
      <c r="A1081" s="19"/>
      <c r="B1081" s="18"/>
      <c r="D1081"/>
      <c r="E1081"/>
      <c r="F1081"/>
      <c r="G1081"/>
      <c r="H1081"/>
      <c r="I1081"/>
      <c r="J1081"/>
      <c r="K1081"/>
      <c r="L1081"/>
      <c r="M1081"/>
      <c r="N1081"/>
      <c r="O1081"/>
      <c r="P1081"/>
      <c r="Q1081"/>
      <c r="R1081"/>
    </row>
    <row r="1082" spans="1:18" s="16" customFormat="1" x14ac:dyDescent="0.25">
      <c r="A1082" s="19"/>
      <c r="B1082" s="18"/>
      <c r="D1082"/>
      <c r="E1082"/>
      <c r="F1082"/>
      <c r="G1082"/>
      <c r="H1082"/>
      <c r="I1082"/>
      <c r="J1082"/>
      <c r="K1082"/>
      <c r="L1082"/>
      <c r="M1082"/>
      <c r="N1082"/>
      <c r="O1082"/>
      <c r="P1082"/>
      <c r="Q1082"/>
      <c r="R1082"/>
    </row>
    <row r="1083" spans="1:18" s="16" customFormat="1" x14ac:dyDescent="0.25">
      <c r="A1083" s="19"/>
      <c r="B1083" s="18"/>
      <c r="D1083"/>
      <c r="E1083"/>
      <c r="F1083"/>
      <c r="G1083"/>
      <c r="H1083"/>
      <c r="I1083"/>
      <c r="J1083"/>
      <c r="K1083"/>
      <c r="L1083"/>
      <c r="M1083"/>
      <c r="N1083"/>
      <c r="O1083"/>
      <c r="P1083"/>
      <c r="Q1083"/>
      <c r="R1083"/>
    </row>
    <row r="1084" spans="1:18" s="16" customFormat="1" x14ac:dyDescent="0.25">
      <c r="A1084" s="19"/>
      <c r="B1084" s="18"/>
      <c r="D1084"/>
      <c r="E1084"/>
      <c r="F1084"/>
      <c r="G1084"/>
      <c r="H1084"/>
      <c r="I1084"/>
      <c r="J1084"/>
      <c r="K1084"/>
      <c r="L1084"/>
      <c r="M1084"/>
      <c r="N1084"/>
      <c r="O1084"/>
      <c r="P1084"/>
      <c r="Q1084"/>
      <c r="R1084"/>
    </row>
    <row r="1085" spans="1:18" s="16" customFormat="1" x14ac:dyDescent="0.25">
      <c r="A1085" s="19"/>
      <c r="B1085" s="18"/>
      <c r="D1085"/>
      <c r="E1085"/>
      <c r="F1085"/>
      <c r="G1085"/>
      <c r="H1085"/>
      <c r="I1085"/>
      <c r="J1085"/>
      <c r="K1085"/>
      <c r="L1085"/>
      <c r="M1085"/>
      <c r="N1085"/>
      <c r="O1085"/>
      <c r="P1085"/>
      <c r="Q1085"/>
      <c r="R1085"/>
    </row>
    <row r="1086" spans="1:18" s="16" customFormat="1" x14ac:dyDescent="0.25">
      <c r="A1086" s="19"/>
      <c r="B1086" s="18"/>
      <c r="D1086"/>
      <c r="E1086"/>
      <c r="F1086"/>
      <c r="G1086"/>
      <c r="H1086"/>
      <c r="I1086"/>
      <c r="J1086"/>
      <c r="K1086"/>
      <c r="L1086"/>
      <c r="M1086"/>
      <c r="N1086"/>
      <c r="O1086"/>
      <c r="P1086"/>
      <c r="Q1086"/>
      <c r="R1086"/>
    </row>
    <row r="1087" spans="1:18" s="16" customFormat="1" x14ac:dyDescent="0.25">
      <c r="A1087" s="19"/>
      <c r="B1087" s="18"/>
      <c r="D1087"/>
      <c r="E1087"/>
      <c r="F1087"/>
      <c r="G1087"/>
      <c r="H1087"/>
      <c r="I1087"/>
      <c r="J1087"/>
      <c r="K1087"/>
      <c r="L1087"/>
      <c r="M1087"/>
      <c r="N1087"/>
      <c r="O1087"/>
      <c r="P1087"/>
      <c r="Q1087"/>
      <c r="R1087"/>
    </row>
    <row r="1088" spans="1:18" s="16" customFormat="1" x14ac:dyDescent="0.25">
      <c r="A1088" s="19"/>
      <c r="B1088" s="18"/>
      <c r="D1088"/>
      <c r="E1088"/>
      <c r="F1088"/>
      <c r="G1088"/>
      <c r="H1088"/>
      <c r="I1088"/>
      <c r="J1088"/>
      <c r="K1088"/>
      <c r="L1088"/>
      <c r="M1088"/>
      <c r="N1088"/>
      <c r="O1088"/>
      <c r="P1088"/>
      <c r="Q1088"/>
      <c r="R1088"/>
    </row>
    <row r="1089" spans="1:18" s="16" customFormat="1" x14ac:dyDescent="0.25">
      <c r="A1089" s="19"/>
      <c r="B1089" s="18"/>
      <c r="D1089"/>
      <c r="E1089"/>
      <c r="F1089"/>
      <c r="G1089"/>
      <c r="H1089"/>
      <c r="I1089"/>
      <c r="J1089"/>
      <c r="K1089"/>
      <c r="L1089"/>
      <c r="M1089"/>
      <c r="N1089"/>
      <c r="O1089"/>
      <c r="P1089"/>
      <c r="Q1089"/>
      <c r="R1089"/>
    </row>
    <row r="1090" spans="1:18" s="16" customFormat="1" x14ac:dyDescent="0.25">
      <c r="A1090" s="19"/>
      <c r="B1090" s="18"/>
      <c r="D1090"/>
      <c r="E1090"/>
      <c r="F1090"/>
      <c r="G1090"/>
      <c r="H1090"/>
      <c r="I1090"/>
      <c r="J1090"/>
      <c r="K1090"/>
      <c r="L1090"/>
      <c r="M1090"/>
      <c r="N1090"/>
      <c r="O1090"/>
      <c r="P1090"/>
      <c r="Q1090"/>
      <c r="R1090"/>
    </row>
    <row r="1091" spans="1:18" s="16" customFormat="1" x14ac:dyDescent="0.25">
      <c r="A1091" s="19"/>
      <c r="B1091" s="18"/>
      <c r="D1091"/>
      <c r="E1091"/>
      <c r="F1091"/>
      <c r="G1091"/>
      <c r="H1091"/>
      <c r="I1091"/>
      <c r="J1091"/>
      <c r="K1091"/>
      <c r="L1091"/>
      <c r="M1091"/>
      <c r="N1091"/>
      <c r="O1091"/>
      <c r="P1091"/>
      <c r="Q1091"/>
      <c r="R1091"/>
    </row>
    <row r="1092" spans="1:18" s="16" customFormat="1" x14ac:dyDescent="0.25">
      <c r="A1092" s="19"/>
      <c r="B1092" s="18"/>
      <c r="D1092"/>
      <c r="E1092"/>
      <c r="F1092"/>
      <c r="G1092"/>
      <c r="H1092"/>
      <c r="I1092"/>
      <c r="J1092"/>
      <c r="K1092"/>
      <c r="L1092"/>
      <c r="M1092"/>
      <c r="N1092"/>
      <c r="O1092"/>
      <c r="P1092"/>
      <c r="Q1092"/>
      <c r="R1092"/>
    </row>
    <row r="1093" spans="1:18" s="16" customFormat="1" x14ac:dyDescent="0.25">
      <c r="A1093" s="19"/>
      <c r="B1093" s="18"/>
      <c r="D1093"/>
      <c r="E1093"/>
      <c r="F1093"/>
      <c r="G1093"/>
      <c r="H1093"/>
      <c r="I1093"/>
      <c r="J1093"/>
      <c r="K1093"/>
      <c r="L1093"/>
      <c r="M1093"/>
      <c r="N1093"/>
      <c r="O1093"/>
      <c r="P1093"/>
      <c r="Q1093"/>
      <c r="R1093"/>
    </row>
    <row r="1094" spans="1:18" s="16" customFormat="1" x14ac:dyDescent="0.25">
      <c r="A1094" s="19"/>
      <c r="B1094" s="18"/>
      <c r="D1094"/>
      <c r="E1094"/>
      <c r="F1094"/>
      <c r="G1094"/>
      <c r="H1094"/>
      <c r="I1094"/>
      <c r="J1094"/>
      <c r="K1094"/>
      <c r="L1094"/>
      <c r="M1094"/>
      <c r="N1094"/>
      <c r="O1094"/>
      <c r="P1094"/>
      <c r="Q1094"/>
      <c r="R1094"/>
    </row>
    <row r="1095" spans="1:18" s="16" customFormat="1" x14ac:dyDescent="0.25">
      <c r="A1095" s="19"/>
      <c r="B1095" s="18"/>
      <c r="D1095"/>
      <c r="E1095"/>
      <c r="F1095"/>
      <c r="G1095"/>
      <c r="H1095"/>
      <c r="I1095"/>
      <c r="J1095"/>
      <c r="K1095"/>
      <c r="L1095"/>
      <c r="M1095"/>
      <c r="N1095"/>
      <c r="O1095"/>
      <c r="P1095"/>
      <c r="Q1095"/>
      <c r="R1095"/>
    </row>
    <row r="1096" spans="1:18" s="16" customFormat="1" x14ac:dyDescent="0.25">
      <c r="A1096" s="19"/>
      <c r="B1096" s="18"/>
      <c r="D1096"/>
      <c r="E1096"/>
      <c r="F1096"/>
      <c r="G1096"/>
      <c r="H1096"/>
      <c r="I1096"/>
      <c r="J1096"/>
      <c r="K1096"/>
      <c r="L1096"/>
      <c r="M1096"/>
      <c r="N1096"/>
      <c r="O1096"/>
      <c r="P1096"/>
      <c r="Q1096"/>
      <c r="R1096"/>
    </row>
    <row r="1097" spans="1:18" s="16" customFormat="1" x14ac:dyDescent="0.25">
      <c r="A1097" s="19"/>
      <c r="B1097" s="18"/>
      <c r="D1097"/>
      <c r="E1097"/>
      <c r="F1097"/>
      <c r="G1097"/>
      <c r="H1097"/>
      <c r="I1097"/>
      <c r="J1097"/>
      <c r="K1097"/>
      <c r="L1097"/>
      <c r="M1097"/>
      <c r="N1097"/>
      <c r="O1097"/>
      <c r="P1097"/>
      <c r="Q1097"/>
      <c r="R1097"/>
    </row>
    <row r="1098" spans="1:18" s="16" customFormat="1" x14ac:dyDescent="0.25">
      <c r="A1098" s="19"/>
      <c r="B1098" s="18"/>
      <c r="D1098"/>
      <c r="E1098"/>
      <c r="F1098"/>
      <c r="G1098"/>
      <c r="H1098"/>
      <c r="I1098"/>
      <c r="J1098"/>
      <c r="K1098"/>
      <c r="L1098"/>
      <c r="M1098"/>
      <c r="N1098"/>
      <c r="O1098"/>
      <c r="P1098"/>
      <c r="Q1098"/>
      <c r="R1098"/>
    </row>
    <row r="1099" spans="1:18" s="16" customFormat="1" x14ac:dyDescent="0.25">
      <c r="A1099" s="19"/>
      <c r="B1099" s="18"/>
      <c r="D1099"/>
      <c r="E1099"/>
      <c r="F1099"/>
      <c r="G1099"/>
      <c r="H1099"/>
      <c r="I1099"/>
      <c r="J1099"/>
      <c r="K1099"/>
      <c r="L1099"/>
      <c r="M1099"/>
      <c r="N1099"/>
      <c r="O1099"/>
      <c r="P1099"/>
      <c r="Q1099"/>
      <c r="R1099"/>
    </row>
    <row r="1100" spans="1:18" s="16" customFormat="1" x14ac:dyDescent="0.25">
      <c r="A1100" s="19"/>
      <c r="B1100" s="18"/>
      <c r="D1100"/>
      <c r="E1100"/>
      <c r="F1100"/>
      <c r="G1100"/>
      <c r="H1100"/>
      <c r="I1100"/>
      <c r="J1100"/>
      <c r="K1100"/>
      <c r="L1100"/>
      <c r="M1100"/>
      <c r="N1100"/>
      <c r="O1100"/>
      <c r="P1100"/>
      <c r="Q1100"/>
      <c r="R1100"/>
    </row>
    <row r="1101" spans="1:18" s="16" customFormat="1" x14ac:dyDescent="0.25">
      <c r="A1101" s="19"/>
      <c r="B1101" s="18"/>
      <c r="D1101"/>
      <c r="E1101"/>
      <c r="F1101"/>
      <c r="G1101"/>
      <c r="H1101"/>
      <c r="I1101"/>
      <c r="J1101"/>
      <c r="K1101"/>
      <c r="L1101"/>
      <c r="M1101"/>
      <c r="N1101"/>
      <c r="O1101"/>
      <c r="P1101"/>
      <c r="Q1101"/>
      <c r="R1101"/>
    </row>
    <row r="1102" spans="1:18" s="16" customFormat="1" x14ac:dyDescent="0.25">
      <c r="A1102" s="19"/>
      <c r="B1102" s="18"/>
      <c r="D1102"/>
      <c r="E1102"/>
      <c r="F1102"/>
      <c r="G1102"/>
      <c r="H1102"/>
      <c r="I1102"/>
      <c r="J1102"/>
      <c r="K1102"/>
      <c r="L1102"/>
      <c r="M1102"/>
      <c r="N1102"/>
      <c r="O1102"/>
      <c r="P1102"/>
      <c r="Q1102"/>
      <c r="R1102"/>
    </row>
    <row r="1103" spans="1:18" s="16" customFormat="1" x14ac:dyDescent="0.25">
      <c r="A1103" s="19"/>
      <c r="B1103" s="18"/>
      <c r="D1103"/>
      <c r="E1103"/>
      <c r="F1103"/>
      <c r="G1103"/>
      <c r="H1103"/>
      <c r="I1103"/>
      <c r="J1103"/>
      <c r="K1103"/>
      <c r="L1103"/>
      <c r="M1103"/>
      <c r="N1103"/>
      <c r="O1103"/>
      <c r="P1103"/>
      <c r="Q1103"/>
      <c r="R1103"/>
    </row>
    <row r="1104" spans="1:18" s="16" customFormat="1" x14ac:dyDescent="0.25">
      <c r="A1104" s="19"/>
      <c r="B1104" s="18"/>
      <c r="D1104"/>
      <c r="E1104"/>
      <c r="F1104"/>
      <c r="G1104"/>
      <c r="H1104"/>
      <c r="I1104"/>
      <c r="J1104"/>
      <c r="K1104"/>
      <c r="L1104"/>
      <c r="M1104"/>
      <c r="N1104"/>
      <c r="O1104"/>
      <c r="P1104"/>
      <c r="Q1104"/>
      <c r="R1104"/>
    </row>
    <row r="1105" spans="1:18" s="16" customFormat="1" x14ac:dyDescent="0.25">
      <c r="A1105" s="19"/>
      <c r="B1105" s="18"/>
      <c r="D1105"/>
      <c r="E1105"/>
      <c r="F1105"/>
      <c r="G1105"/>
      <c r="H1105"/>
      <c r="I1105"/>
      <c r="J1105"/>
      <c r="K1105"/>
      <c r="L1105"/>
      <c r="M1105"/>
      <c r="N1105"/>
      <c r="O1105"/>
      <c r="P1105"/>
      <c r="Q1105"/>
      <c r="R1105"/>
    </row>
    <row r="1106" spans="1:18" s="16" customFormat="1" x14ac:dyDescent="0.25">
      <c r="A1106" s="19"/>
      <c r="B1106" s="18"/>
      <c r="D1106"/>
      <c r="E1106"/>
      <c r="F1106"/>
      <c r="G1106"/>
      <c r="H1106"/>
      <c r="I1106"/>
      <c r="J1106"/>
      <c r="K1106"/>
      <c r="L1106"/>
      <c r="M1106"/>
      <c r="N1106"/>
      <c r="O1106"/>
      <c r="P1106"/>
      <c r="Q1106"/>
      <c r="R1106"/>
    </row>
    <row r="1107" spans="1:18" s="16" customFormat="1" x14ac:dyDescent="0.25">
      <c r="A1107" s="19"/>
      <c r="B1107" s="18"/>
      <c r="D1107"/>
      <c r="E1107"/>
      <c r="F1107"/>
      <c r="G1107"/>
      <c r="H1107"/>
      <c r="I1107"/>
      <c r="J1107"/>
      <c r="K1107"/>
      <c r="L1107"/>
      <c r="M1107"/>
      <c r="N1107"/>
      <c r="O1107"/>
      <c r="P1107"/>
      <c r="Q1107"/>
      <c r="R1107"/>
    </row>
    <row r="1108" spans="1:18" s="16" customFormat="1" x14ac:dyDescent="0.25">
      <c r="A1108" s="19"/>
      <c r="B1108" s="18"/>
      <c r="D1108"/>
      <c r="E1108"/>
      <c r="F1108"/>
      <c r="G1108"/>
      <c r="H1108"/>
      <c r="I1108"/>
      <c r="J1108"/>
      <c r="K1108"/>
      <c r="L1108"/>
      <c r="M1108"/>
      <c r="N1108"/>
      <c r="O1108"/>
      <c r="P1108"/>
      <c r="Q1108"/>
      <c r="R1108"/>
    </row>
    <row r="1109" spans="1:18" s="16" customFormat="1" x14ac:dyDescent="0.25">
      <c r="A1109" s="19"/>
      <c r="B1109" s="18"/>
      <c r="D1109"/>
      <c r="E1109"/>
      <c r="F1109"/>
      <c r="G1109"/>
      <c r="H1109"/>
      <c r="I1109"/>
      <c r="J1109"/>
      <c r="K1109"/>
      <c r="L1109"/>
      <c r="M1109"/>
      <c r="N1109"/>
      <c r="O1109"/>
      <c r="P1109"/>
      <c r="Q1109"/>
      <c r="R1109"/>
    </row>
    <row r="1110" spans="1:18" s="16" customFormat="1" x14ac:dyDescent="0.25">
      <c r="A1110" s="19"/>
      <c r="B1110" s="18"/>
      <c r="D1110"/>
      <c r="E1110"/>
      <c r="F1110"/>
      <c r="G1110"/>
      <c r="H1110"/>
      <c r="I1110"/>
      <c r="J1110"/>
      <c r="K1110"/>
      <c r="L1110"/>
      <c r="M1110"/>
      <c r="N1110"/>
      <c r="O1110"/>
      <c r="P1110"/>
      <c r="Q1110"/>
      <c r="R1110"/>
    </row>
    <row r="1111" spans="1:18" s="16" customFormat="1" x14ac:dyDescent="0.25">
      <c r="A1111" s="19"/>
      <c r="B1111" s="18"/>
      <c r="D1111"/>
      <c r="E1111"/>
      <c r="F1111"/>
      <c r="G1111"/>
      <c r="H1111"/>
      <c r="I1111"/>
      <c r="J1111"/>
      <c r="K1111"/>
      <c r="L1111"/>
      <c r="M1111"/>
      <c r="N1111"/>
      <c r="O1111"/>
      <c r="P1111"/>
      <c r="Q1111"/>
      <c r="R1111"/>
    </row>
    <row r="1112" spans="1:18" s="16" customFormat="1" x14ac:dyDescent="0.25">
      <c r="A1112" s="19"/>
      <c r="B1112" s="20"/>
      <c r="D1112"/>
      <c r="E1112"/>
      <c r="F1112"/>
      <c r="G1112"/>
      <c r="H1112"/>
      <c r="I1112"/>
      <c r="J1112"/>
      <c r="K1112"/>
      <c r="L1112"/>
      <c r="M1112"/>
      <c r="N1112"/>
      <c r="O1112"/>
      <c r="P1112"/>
      <c r="Q1112"/>
      <c r="R1112"/>
    </row>
    <row r="1113" spans="1:18" s="16" customFormat="1" x14ac:dyDescent="0.25">
      <c r="A1113" s="19"/>
      <c r="B1113" s="18"/>
      <c r="D1113"/>
      <c r="E1113"/>
      <c r="F1113"/>
      <c r="G1113"/>
      <c r="H1113"/>
      <c r="I1113"/>
      <c r="J1113"/>
      <c r="K1113"/>
      <c r="L1113"/>
      <c r="M1113"/>
      <c r="N1113"/>
      <c r="O1113"/>
      <c r="P1113"/>
      <c r="Q1113"/>
      <c r="R1113"/>
    </row>
    <row r="1114" spans="1:18" s="16" customFormat="1" x14ac:dyDescent="0.25">
      <c r="A1114" s="19"/>
      <c r="B1114" s="18"/>
      <c r="D1114"/>
      <c r="E1114"/>
      <c r="F1114"/>
      <c r="G1114"/>
      <c r="H1114"/>
      <c r="I1114"/>
      <c r="J1114"/>
      <c r="K1114"/>
      <c r="L1114"/>
      <c r="M1114"/>
      <c r="N1114"/>
      <c r="O1114"/>
      <c r="P1114"/>
      <c r="Q1114"/>
      <c r="R1114"/>
    </row>
    <row r="1115" spans="1:18" s="16" customFormat="1" x14ac:dyDescent="0.25">
      <c r="A1115" s="19"/>
      <c r="B1115" s="18"/>
      <c r="D1115"/>
      <c r="E1115"/>
      <c r="F1115"/>
      <c r="G1115"/>
      <c r="H1115"/>
      <c r="I1115"/>
      <c r="J1115"/>
      <c r="K1115"/>
      <c r="L1115"/>
      <c r="M1115"/>
      <c r="N1115"/>
      <c r="O1115"/>
      <c r="P1115"/>
      <c r="Q1115"/>
      <c r="R1115"/>
    </row>
    <row r="1116" spans="1:18" s="16" customFormat="1" x14ac:dyDescent="0.25">
      <c r="A1116" s="19"/>
      <c r="B1116" s="18"/>
      <c r="D1116"/>
      <c r="E1116"/>
      <c r="F1116"/>
      <c r="G1116"/>
      <c r="H1116"/>
      <c r="I1116"/>
      <c r="J1116"/>
      <c r="K1116"/>
      <c r="L1116"/>
      <c r="M1116"/>
      <c r="N1116"/>
      <c r="O1116"/>
      <c r="P1116"/>
      <c r="Q1116"/>
      <c r="R1116"/>
    </row>
    <row r="1117" spans="1:18" s="16" customFormat="1" x14ac:dyDescent="0.25">
      <c r="A1117" s="19"/>
      <c r="B1117" s="18"/>
      <c r="D1117"/>
      <c r="E1117"/>
      <c r="F1117"/>
      <c r="G1117"/>
      <c r="H1117"/>
      <c r="I1117"/>
      <c r="J1117"/>
      <c r="K1117"/>
      <c r="L1117"/>
      <c r="M1117"/>
      <c r="N1117"/>
      <c r="O1117"/>
      <c r="P1117"/>
      <c r="Q1117"/>
      <c r="R1117"/>
    </row>
    <row r="1118" spans="1:18" s="16" customFormat="1" x14ac:dyDescent="0.25">
      <c r="A1118" s="19"/>
      <c r="B1118" s="18"/>
      <c r="D1118"/>
      <c r="E1118"/>
      <c r="F1118"/>
      <c r="G1118"/>
      <c r="H1118"/>
      <c r="I1118"/>
      <c r="J1118"/>
      <c r="K1118"/>
      <c r="L1118"/>
      <c r="M1118"/>
      <c r="N1118"/>
      <c r="O1118"/>
      <c r="P1118"/>
      <c r="Q1118"/>
      <c r="R1118"/>
    </row>
    <row r="1119" spans="1:18" s="16" customFormat="1" x14ac:dyDescent="0.25">
      <c r="A1119" s="19"/>
      <c r="B1119" s="18"/>
      <c r="D1119"/>
      <c r="E1119"/>
      <c r="F1119"/>
      <c r="G1119"/>
      <c r="H1119"/>
      <c r="I1119"/>
      <c r="J1119"/>
      <c r="K1119"/>
      <c r="L1119"/>
      <c r="M1119"/>
      <c r="N1119"/>
      <c r="O1119"/>
      <c r="P1119"/>
      <c r="Q1119"/>
      <c r="R1119"/>
    </row>
    <row r="1120" spans="1:18" s="16" customFormat="1" x14ac:dyDescent="0.25">
      <c r="A1120" s="19"/>
      <c r="B1120" s="18"/>
      <c r="D1120"/>
      <c r="E1120"/>
      <c r="F1120"/>
      <c r="G1120"/>
      <c r="H1120"/>
      <c r="I1120"/>
      <c r="J1120"/>
      <c r="K1120"/>
      <c r="L1120"/>
      <c r="M1120"/>
      <c r="N1120"/>
      <c r="O1120"/>
      <c r="P1120"/>
      <c r="Q1120"/>
      <c r="R1120"/>
    </row>
    <row r="1121" spans="1:18" s="16" customFormat="1" x14ac:dyDescent="0.25">
      <c r="A1121" s="19"/>
      <c r="B1121" s="18"/>
      <c r="D1121"/>
      <c r="E1121"/>
      <c r="F1121"/>
      <c r="G1121"/>
      <c r="H1121"/>
      <c r="I1121"/>
      <c r="J1121"/>
      <c r="K1121"/>
      <c r="L1121"/>
      <c r="M1121"/>
      <c r="N1121"/>
      <c r="O1121"/>
      <c r="P1121"/>
      <c r="Q1121"/>
      <c r="R1121"/>
    </row>
    <row r="1122" spans="1:18" s="16" customFormat="1" x14ac:dyDescent="0.25">
      <c r="A1122" s="19"/>
      <c r="B1122" s="18"/>
      <c r="D1122"/>
      <c r="E1122"/>
      <c r="F1122"/>
      <c r="G1122"/>
      <c r="H1122"/>
      <c r="I1122"/>
      <c r="J1122"/>
      <c r="K1122"/>
      <c r="L1122"/>
      <c r="M1122"/>
      <c r="N1122"/>
      <c r="O1122"/>
      <c r="P1122"/>
      <c r="Q1122"/>
      <c r="R1122"/>
    </row>
    <row r="1123" spans="1:18" s="16" customFormat="1" x14ac:dyDescent="0.25">
      <c r="A1123" s="19"/>
      <c r="B1123" s="18"/>
      <c r="D1123"/>
      <c r="E1123"/>
      <c r="F1123"/>
      <c r="G1123"/>
      <c r="H1123"/>
      <c r="I1123"/>
      <c r="J1123"/>
      <c r="K1123"/>
      <c r="L1123"/>
      <c r="M1123"/>
      <c r="N1123"/>
      <c r="O1123"/>
      <c r="P1123"/>
      <c r="Q1123"/>
      <c r="R1123"/>
    </row>
    <row r="1124" spans="1:18" s="16" customFormat="1" x14ac:dyDescent="0.25">
      <c r="A1124" s="19"/>
      <c r="B1124" s="18"/>
      <c r="D1124"/>
      <c r="E1124"/>
      <c r="F1124"/>
      <c r="G1124"/>
      <c r="H1124"/>
      <c r="I1124"/>
      <c r="J1124"/>
      <c r="K1124"/>
      <c r="L1124"/>
      <c r="M1124"/>
      <c r="N1124"/>
      <c r="O1124"/>
      <c r="P1124"/>
      <c r="Q1124"/>
      <c r="R1124"/>
    </row>
    <row r="1125" spans="1:18" s="16" customFormat="1" x14ac:dyDescent="0.25">
      <c r="A1125" s="19"/>
      <c r="B1125" s="18"/>
      <c r="D1125"/>
      <c r="E1125"/>
      <c r="F1125"/>
      <c r="G1125"/>
      <c r="H1125"/>
      <c r="I1125"/>
      <c r="J1125"/>
      <c r="K1125"/>
      <c r="L1125"/>
      <c r="M1125"/>
      <c r="N1125"/>
      <c r="O1125"/>
      <c r="P1125"/>
      <c r="Q1125"/>
      <c r="R1125"/>
    </row>
    <row r="1126" spans="1:18" s="16" customFormat="1" x14ac:dyDescent="0.25">
      <c r="A1126" s="19"/>
      <c r="B1126" s="18"/>
      <c r="D1126"/>
      <c r="E1126"/>
      <c r="F1126"/>
      <c r="G1126"/>
      <c r="H1126"/>
      <c r="I1126"/>
      <c r="J1126"/>
      <c r="K1126"/>
      <c r="L1126"/>
      <c r="M1126"/>
      <c r="N1126"/>
      <c r="O1126"/>
      <c r="P1126"/>
      <c r="Q1126"/>
      <c r="R1126"/>
    </row>
    <row r="1127" spans="1:18" s="16" customFormat="1" x14ac:dyDescent="0.25">
      <c r="A1127" s="19"/>
      <c r="B1127" s="18"/>
      <c r="D1127"/>
      <c r="E1127"/>
      <c r="F1127"/>
      <c r="G1127"/>
      <c r="H1127"/>
      <c r="I1127"/>
      <c r="J1127"/>
      <c r="K1127"/>
      <c r="L1127"/>
      <c r="M1127"/>
      <c r="N1127"/>
      <c r="O1127"/>
      <c r="P1127"/>
      <c r="Q1127"/>
      <c r="R1127"/>
    </row>
    <row r="1128" spans="1:18" s="16" customFormat="1" x14ac:dyDescent="0.25">
      <c r="A1128" s="19"/>
      <c r="B1128" s="18"/>
      <c r="D1128"/>
      <c r="E1128"/>
      <c r="F1128"/>
      <c r="G1128"/>
      <c r="H1128"/>
      <c r="I1128"/>
      <c r="J1128"/>
      <c r="K1128"/>
      <c r="L1128"/>
      <c r="M1128"/>
      <c r="N1128"/>
      <c r="O1128"/>
      <c r="P1128"/>
      <c r="Q1128"/>
      <c r="R1128"/>
    </row>
    <row r="1129" spans="1:18" s="16" customFormat="1" x14ac:dyDescent="0.25">
      <c r="A1129" s="19"/>
      <c r="B1129" s="18"/>
      <c r="D1129"/>
      <c r="E1129"/>
      <c r="F1129"/>
      <c r="G1129"/>
      <c r="H1129"/>
      <c r="I1129"/>
      <c r="J1129"/>
      <c r="K1129"/>
      <c r="L1129"/>
      <c r="M1129"/>
      <c r="N1129"/>
      <c r="O1129"/>
      <c r="P1129"/>
      <c r="Q1129"/>
      <c r="R1129"/>
    </row>
    <row r="1130" spans="1:18" s="16" customFormat="1" x14ac:dyDescent="0.25">
      <c r="A1130" s="19"/>
      <c r="B1130" s="18"/>
      <c r="D1130"/>
      <c r="E1130"/>
      <c r="F1130"/>
      <c r="G1130"/>
      <c r="H1130"/>
      <c r="I1130"/>
      <c r="J1130"/>
      <c r="K1130"/>
      <c r="L1130"/>
      <c r="M1130"/>
      <c r="N1130"/>
      <c r="O1130"/>
      <c r="P1130"/>
      <c r="Q1130"/>
      <c r="R1130"/>
    </row>
    <row r="1131" spans="1:18" s="16" customFormat="1" x14ac:dyDescent="0.25">
      <c r="A1131" s="19"/>
      <c r="B1131" s="18"/>
      <c r="D1131"/>
      <c r="E1131"/>
      <c r="F1131"/>
      <c r="G1131"/>
      <c r="H1131"/>
      <c r="I1131"/>
      <c r="J1131"/>
      <c r="K1131"/>
      <c r="L1131"/>
      <c r="M1131"/>
      <c r="N1131"/>
      <c r="O1131"/>
      <c r="P1131"/>
      <c r="Q1131"/>
      <c r="R1131"/>
    </row>
    <row r="1132" spans="1:18" s="16" customFormat="1" x14ac:dyDescent="0.25">
      <c r="A1132" s="19"/>
      <c r="B1132" s="18"/>
      <c r="D1132"/>
      <c r="E1132"/>
      <c r="F1132"/>
      <c r="G1132"/>
      <c r="H1132"/>
      <c r="I1132"/>
      <c r="J1132"/>
      <c r="K1132"/>
      <c r="L1132"/>
      <c r="M1132"/>
      <c r="N1132"/>
      <c r="O1132"/>
      <c r="P1132"/>
      <c r="Q1132"/>
      <c r="R1132"/>
    </row>
    <row r="1133" spans="1:18" s="16" customFormat="1" x14ac:dyDescent="0.25">
      <c r="A1133" s="19"/>
      <c r="B1133" s="18"/>
      <c r="D1133"/>
      <c r="E1133"/>
      <c r="F1133"/>
      <c r="G1133"/>
      <c r="H1133"/>
      <c r="I1133"/>
      <c r="J1133"/>
      <c r="K1133"/>
      <c r="L1133"/>
      <c r="M1133"/>
      <c r="N1133"/>
      <c r="O1133"/>
      <c r="P1133"/>
      <c r="Q1133"/>
      <c r="R1133"/>
    </row>
    <row r="1134" spans="1:18" s="16" customFormat="1" x14ac:dyDescent="0.25">
      <c r="A1134" s="19"/>
      <c r="B1134" s="18"/>
      <c r="D1134"/>
      <c r="E1134"/>
      <c r="F1134"/>
      <c r="G1134"/>
      <c r="H1134"/>
      <c r="I1134"/>
      <c r="J1134"/>
      <c r="K1134"/>
      <c r="L1134"/>
      <c r="M1134"/>
      <c r="N1134"/>
      <c r="O1134"/>
      <c r="P1134"/>
      <c r="Q1134"/>
      <c r="R1134"/>
    </row>
    <row r="1135" spans="1:18" s="16" customFormat="1" x14ac:dyDescent="0.25">
      <c r="A1135" s="19"/>
      <c r="B1135" s="18"/>
      <c r="D1135"/>
      <c r="E1135"/>
      <c r="F1135"/>
      <c r="G1135"/>
      <c r="H1135"/>
      <c r="I1135"/>
      <c r="J1135"/>
      <c r="K1135"/>
      <c r="L1135"/>
      <c r="M1135"/>
      <c r="N1135"/>
      <c r="O1135"/>
      <c r="P1135"/>
      <c r="Q1135"/>
      <c r="R1135"/>
    </row>
    <row r="1136" spans="1:18" s="16" customFormat="1" x14ac:dyDescent="0.25">
      <c r="A1136" s="19"/>
      <c r="B1136" s="18"/>
      <c r="D1136"/>
      <c r="E1136"/>
      <c r="F1136"/>
      <c r="G1136"/>
      <c r="H1136"/>
      <c r="I1136"/>
      <c r="J1136"/>
      <c r="K1136"/>
      <c r="L1136"/>
      <c r="M1136"/>
      <c r="N1136"/>
      <c r="O1136"/>
      <c r="P1136"/>
      <c r="Q1136"/>
      <c r="R1136"/>
    </row>
    <row r="1137" spans="1:18" s="16" customFormat="1" x14ac:dyDescent="0.25">
      <c r="A1137" s="19"/>
      <c r="B1137" s="18"/>
      <c r="D1137"/>
      <c r="E1137"/>
      <c r="F1137"/>
      <c r="G1137"/>
      <c r="H1137"/>
      <c r="I1137"/>
      <c r="J1137"/>
      <c r="K1137"/>
      <c r="L1137"/>
      <c r="M1137"/>
      <c r="N1137"/>
      <c r="O1137"/>
      <c r="P1137"/>
      <c r="Q1137"/>
      <c r="R1137"/>
    </row>
    <row r="1138" spans="1:18" s="16" customFormat="1" x14ac:dyDescent="0.25">
      <c r="A1138" s="19"/>
      <c r="B1138" s="18"/>
      <c r="D1138"/>
      <c r="E1138"/>
      <c r="F1138"/>
      <c r="G1138"/>
      <c r="H1138"/>
      <c r="I1138"/>
      <c r="J1138"/>
      <c r="K1138"/>
      <c r="L1138"/>
      <c r="M1138"/>
      <c r="N1138"/>
      <c r="O1138"/>
      <c r="P1138"/>
      <c r="Q1138"/>
      <c r="R1138"/>
    </row>
    <row r="1139" spans="1:18" s="16" customFormat="1" x14ac:dyDescent="0.25">
      <c r="A1139" s="19"/>
      <c r="B1139" s="18"/>
      <c r="D1139"/>
      <c r="E1139"/>
      <c r="F1139"/>
      <c r="G1139"/>
      <c r="H1139"/>
      <c r="I1139"/>
      <c r="J1139"/>
      <c r="K1139"/>
      <c r="L1139"/>
      <c r="M1139"/>
      <c r="N1139"/>
      <c r="O1139"/>
      <c r="P1139"/>
      <c r="Q1139"/>
      <c r="R1139"/>
    </row>
    <row r="1140" spans="1:18" s="16" customFormat="1" x14ac:dyDescent="0.25">
      <c r="A1140" s="19"/>
      <c r="B1140" s="18"/>
      <c r="D1140"/>
      <c r="E1140"/>
      <c r="F1140"/>
      <c r="G1140"/>
      <c r="H1140"/>
      <c r="I1140"/>
      <c r="J1140"/>
      <c r="K1140"/>
      <c r="L1140"/>
      <c r="M1140"/>
      <c r="N1140"/>
      <c r="O1140"/>
      <c r="P1140"/>
      <c r="Q1140"/>
      <c r="R1140"/>
    </row>
    <row r="1141" spans="1:18" s="16" customFormat="1" x14ac:dyDescent="0.25">
      <c r="A1141" s="19"/>
      <c r="B1141" s="18"/>
      <c r="D1141"/>
      <c r="E1141"/>
      <c r="F1141"/>
      <c r="G1141"/>
      <c r="H1141"/>
      <c r="I1141"/>
      <c r="J1141"/>
      <c r="K1141"/>
      <c r="L1141"/>
      <c r="M1141"/>
      <c r="N1141"/>
      <c r="O1141"/>
      <c r="P1141"/>
      <c r="Q1141"/>
      <c r="R1141"/>
    </row>
    <row r="1142" spans="1:18" s="16" customFormat="1" x14ac:dyDescent="0.25">
      <c r="A1142" s="19"/>
      <c r="B1142" s="18"/>
      <c r="D1142"/>
      <c r="E1142"/>
      <c r="F1142"/>
      <c r="G1142"/>
      <c r="H1142"/>
      <c r="I1142"/>
      <c r="J1142"/>
      <c r="K1142"/>
      <c r="L1142"/>
      <c r="M1142"/>
      <c r="N1142"/>
      <c r="O1142"/>
      <c r="P1142"/>
      <c r="Q1142"/>
      <c r="R1142"/>
    </row>
    <row r="1143" spans="1:18" s="16" customFormat="1" x14ac:dyDescent="0.25">
      <c r="A1143" s="19"/>
      <c r="B1143" s="18"/>
      <c r="D1143"/>
      <c r="E1143"/>
      <c r="F1143"/>
      <c r="G1143"/>
      <c r="H1143"/>
      <c r="I1143"/>
      <c r="J1143"/>
      <c r="K1143"/>
      <c r="L1143"/>
      <c r="M1143"/>
      <c r="N1143"/>
      <c r="O1143"/>
      <c r="P1143"/>
      <c r="Q1143"/>
      <c r="R1143"/>
    </row>
    <row r="1144" spans="1:18" s="16" customFormat="1" x14ac:dyDescent="0.25">
      <c r="A1144" s="19"/>
      <c r="B1144" s="18"/>
      <c r="D1144"/>
      <c r="E1144"/>
      <c r="F1144"/>
      <c r="G1144"/>
      <c r="H1144"/>
      <c r="I1144"/>
      <c r="J1144"/>
      <c r="K1144"/>
      <c r="L1144"/>
      <c r="M1144"/>
      <c r="N1144"/>
      <c r="O1144"/>
      <c r="P1144"/>
      <c r="Q1144"/>
      <c r="R1144"/>
    </row>
    <row r="1145" spans="1:18" s="16" customFormat="1" x14ac:dyDescent="0.25">
      <c r="A1145" s="19"/>
      <c r="B1145" s="18"/>
      <c r="D1145"/>
      <c r="E1145"/>
      <c r="F1145"/>
      <c r="G1145"/>
      <c r="H1145"/>
      <c r="I1145"/>
      <c r="J1145"/>
      <c r="K1145"/>
      <c r="L1145"/>
      <c r="M1145"/>
      <c r="N1145"/>
      <c r="O1145"/>
      <c r="P1145"/>
      <c r="Q1145"/>
      <c r="R1145"/>
    </row>
    <row r="1146" spans="1:18" s="16" customFormat="1" x14ac:dyDescent="0.25">
      <c r="A1146" s="19"/>
      <c r="B1146" s="18"/>
      <c r="D1146"/>
      <c r="E1146"/>
      <c r="F1146"/>
      <c r="G1146"/>
      <c r="H1146"/>
      <c r="I1146"/>
      <c r="J1146"/>
      <c r="K1146"/>
      <c r="L1146"/>
      <c r="M1146"/>
      <c r="N1146"/>
      <c r="O1146"/>
      <c r="P1146"/>
      <c r="Q1146"/>
      <c r="R1146"/>
    </row>
    <row r="1147" spans="1:18" s="16" customFormat="1" x14ac:dyDescent="0.25">
      <c r="A1147" s="19"/>
      <c r="B1147" s="18"/>
      <c r="D1147"/>
      <c r="E1147"/>
      <c r="F1147"/>
      <c r="G1147"/>
      <c r="H1147"/>
      <c r="I1147"/>
      <c r="J1147"/>
      <c r="K1147"/>
      <c r="L1147"/>
      <c r="M1147"/>
      <c r="N1147"/>
      <c r="O1147"/>
      <c r="P1147"/>
      <c r="Q1147"/>
      <c r="R1147"/>
    </row>
    <row r="1148" spans="1:18" s="16" customFormat="1" x14ac:dyDescent="0.25">
      <c r="A1148" s="19"/>
      <c r="B1148" s="18"/>
      <c r="D1148"/>
      <c r="E1148"/>
      <c r="F1148"/>
      <c r="G1148"/>
      <c r="H1148"/>
      <c r="I1148"/>
      <c r="J1148"/>
      <c r="K1148"/>
      <c r="L1148"/>
      <c r="M1148"/>
      <c r="N1148"/>
      <c r="O1148"/>
      <c r="P1148"/>
      <c r="Q1148"/>
      <c r="R1148"/>
    </row>
    <row r="1149" spans="1:18" s="16" customFormat="1" x14ac:dyDescent="0.25">
      <c r="A1149" s="19"/>
      <c r="B1149" s="18"/>
      <c r="D1149"/>
      <c r="E1149"/>
      <c r="F1149"/>
      <c r="G1149"/>
      <c r="H1149"/>
      <c r="I1149"/>
      <c r="J1149"/>
      <c r="K1149"/>
      <c r="L1149"/>
      <c r="M1149"/>
      <c r="N1149"/>
      <c r="O1149"/>
      <c r="P1149"/>
      <c r="Q1149"/>
      <c r="R1149"/>
    </row>
    <row r="1150" spans="1:18" s="16" customFormat="1" x14ac:dyDescent="0.25">
      <c r="A1150" s="19"/>
      <c r="B1150" s="18"/>
      <c r="D1150"/>
      <c r="E1150"/>
      <c r="F1150"/>
      <c r="G1150"/>
      <c r="H1150"/>
      <c r="I1150"/>
      <c r="J1150"/>
      <c r="K1150"/>
      <c r="L1150"/>
      <c r="M1150"/>
      <c r="N1150"/>
      <c r="O1150"/>
      <c r="P1150"/>
      <c r="Q1150"/>
      <c r="R1150"/>
    </row>
    <row r="1151" spans="1:18" s="16" customFormat="1" x14ac:dyDescent="0.25">
      <c r="A1151" s="19"/>
      <c r="B1151" s="18"/>
      <c r="D1151"/>
      <c r="E1151"/>
      <c r="F1151"/>
      <c r="G1151"/>
      <c r="H1151"/>
      <c r="I1151"/>
      <c r="J1151"/>
      <c r="K1151"/>
      <c r="L1151"/>
      <c r="M1151"/>
      <c r="N1151"/>
      <c r="O1151"/>
      <c r="P1151"/>
      <c r="Q1151"/>
      <c r="R1151"/>
    </row>
    <row r="1152" spans="1:18" s="16" customFormat="1" x14ac:dyDescent="0.25">
      <c r="A1152" s="19"/>
      <c r="B1152" s="18"/>
      <c r="D1152"/>
      <c r="E1152"/>
      <c r="F1152"/>
      <c r="G1152"/>
      <c r="H1152"/>
      <c r="I1152"/>
      <c r="J1152"/>
      <c r="K1152"/>
      <c r="L1152"/>
      <c r="M1152"/>
      <c r="N1152"/>
      <c r="O1152"/>
      <c r="P1152"/>
      <c r="Q1152"/>
      <c r="R1152"/>
    </row>
    <row r="1153" spans="1:18" s="16" customFormat="1" x14ac:dyDescent="0.25">
      <c r="A1153" s="19"/>
      <c r="B1153" s="18"/>
      <c r="D1153"/>
      <c r="E1153"/>
      <c r="F1153"/>
      <c r="G1153"/>
      <c r="H1153"/>
      <c r="I1153"/>
      <c r="J1153"/>
      <c r="K1153"/>
      <c r="L1153"/>
      <c r="M1153"/>
      <c r="N1153"/>
      <c r="O1153"/>
      <c r="P1153"/>
      <c r="Q1153"/>
      <c r="R1153"/>
    </row>
    <row r="1154" spans="1:18" s="16" customFormat="1" x14ac:dyDescent="0.25">
      <c r="A1154" s="19"/>
      <c r="B1154" s="18"/>
      <c r="D1154"/>
      <c r="E1154"/>
      <c r="F1154"/>
      <c r="G1154"/>
      <c r="H1154"/>
      <c r="I1154"/>
      <c r="J1154"/>
      <c r="K1154"/>
      <c r="L1154"/>
      <c r="M1154"/>
      <c r="N1154"/>
      <c r="O1154"/>
      <c r="P1154"/>
      <c r="Q1154"/>
      <c r="R1154"/>
    </row>
    <row r="1155" spans="1:18" s="16" customFormat="1" x14ac:dyDescent="0.25">
      <c r="A1155" s="19"/>
      <c r="B1155" s="18"/>
      <c r="D1155"/>
      <c r="E1155"/>
      <c r="F1155"/>
      <c r="G1155"/>
      <c r="H1155"/>
      <c r="I1155"/>
      <c r="J1155"/>
      <c r="K1155"/>
      <c r="L1155"/>
      <c r="M1155"/>
      <c r="N1155"/>
      <c r="O1155"/>
      <c r="P1155"/>
      <c r="Q1155"/>
      <c r="R1155"/>
    </row>
    <row r="1156" spans="1:18" s="16" customFormat="1" x14ac:dyDescent="0.25">
      <c r="A1156" s="19"/>
      <c r="B1156" s="18"/>
      <c r="D1156"/>
      <c r="E1156"/>
      <c r="F1156"/>
      <c r="G1156"/>
      <c r="H1156"/>
      <c r="I1156"/>
      <c r="J1156"/>
      <c r="K1156"/>
      <c r="L1156"/>
      <c r="M1156"/>
      <c r="N1156"/>
      <c r="O1156"/>
      <c r="P1156"/>
      <c r="Q1156"/>
      <c r="R1156"/>
    </row>
    <row r="1157" spans="1:18" s="16" customFormat="1" x14ac:dyDescent="0.25">
      <c r="A1157" s="19"/>
      <c r="B1157" s="18"/>
      <c r="D1157"/>
      <c r="E1157"/>
      <c r="F1157"/>
      <c r="G1157"/>
      <c r="H1157"/>
      <c r="I1157"/>
      <c r="J1157"/>
      <c r="K1157"/>
      <c r="L1157"/>
      <c r="M1157"/>
      <c r="N1157"/>
      <c r="O1157"/>
      <c r="P1157"/>
      <c r="Q1157"/>
      <c r="R1157"/>
    </row>
    <row r="1158" spans="1:18" s="16" customFormat="1" x14ac:dyDescent="0.25">
      <c r="A1158" s="19"/>
      <c r="B1158" s="18"/>
      <c r="D1158"/>
      <c r="E1158"/>
      <c r="F1158"/>
      <c r="G1158"/>
      <c r="H1158"/>
      <c r="I1158"/>
      <c r="J1158"/>
      <c r="K1158"/>
      <c r="L1158"/>
      <c r="M1158"/>
      <c r="N1158"/>
      <c r="O1158"/>
      <c r="P1158"/>
      <c r="Q1158"/>
      <c r="R1158"/>
    </row>
    <row r="1159" spans="1:18" s="16" customFormat="1" x14ac:dyDescent="0.25">
      <c r="A1159" s="19"/>
      <c r="B1159" s="18"/>
      <c r="D1159"/>
      <c r="E1159"/>
      <c r="F1159"/>
      <c r="G1159"/>
      <c r="H1159"/>
      <c r="I1159"/>
      <c r="J1159"/>
      <c r="K1159"/>
      <c r="L1159"/>
      <c r="M1159"/>
      <c r="N1159"/>
      <c r="O1159"/>
      <c r="P1159"/>
      <c r="Q1159"/>
      <c r="R1159"/>
    </row>
    <row r="1160" spans="1:18" s="16" customFormat="1" x14ac:dyDescent="0.25">
      <c r="A1160" s="19"/>
      <c r="B1160" s="18"/>
      <c r="D1160"/>
      <c r="E1160"/>
      <c r="F1160"/>
      <c r="G1160"/>
      <c r="H1160"/>
      <c r="I1160"/>
      <c r="J1160"/>
      <c r="K1160"/>
      <c r="L1160"/>
      <c r="M1160"/>
      <c r="N1160"/>
      <c r="O1160"/>
      <c r="P1160"/>
      <c r="Q1160"/>
      <c r="R1160"/>
    </row>
    <row r="1161" spans="1:18" s="16" customFormat="1" x14ac:dyDescent="0.25">
      <c r="A1161" s="19"/>
      <c r="B1161" s="18"/>
      <c r="D1161"/>
      <c r="E1161"/>
      <c r="F1161"/>
      <c r="G1161"/>
      <c r="H1161"/>
      <c r="I1161"/>
      <c r="J1161"/>
      <c r="K1161"/>
      <c r="L1161"/>
      <c r="M1161"/>
      <c r="N1161"/>
      <c r="O1161"/>
      <c r="P1161"/>
      <c r="Q1161"/>
      <c r="R1161"/>
    </row>
    <row r="1162" spans="1:18" s="16" customFormat="1" x14ac:dyDescent="0.25">
      <c r="A1162" s="19"/>
      <c r="B1162" s="20"/>
      <c r="D1162"/>
      <c r="E1162"/>
      <c r="F1162"/>
      <c r="G1162"/>
      <c r="H1162"/>
      <c r="I1162"/>
      <c r="J1162"/>
      <c r="K1162"/>
      <c r="L1162"/>
      <c r="M1162"/>
      <c r="N1162"/>
      <c r="O1162"/>
      <c r="P1162"/>
      <c r="Q1162"/>
      <c r="R1162"/>
    </row>
    <row r="1163" spans="1:18" s="16" customFormat="1" x14ac:dyDescent="0.25">
      <c r="A1163" s="19"/>
      <c r="B1163" s="18"/>
      <c r="D1163"/>
      <c r="E1163"/>
      <c r="F1163"/>
      <c r="G1163"/>
      <c r="H1163"/>
      <c r="I1163"/>
      <c r="J1163"/>
      <c r="K1163"/>
      <c r="L1163"/>
      <c r="M1163"/>
      <c r="N1163"/>
      <c r="O1163"/>
      <c r="P1163"/>
      <c r="Q1163"/>
      <c r="R1163"/>
    </row>
    <row r="1164" spans="1:18" s="16" customFormat="1" x14ac:dyDescent="0.25">
      <c r="A1164" s="19"/>
      <c r="B1164" s="18"/>
      <c r="D1164"/>
      <c r="E1164"/>
      <c r="F1164"/>
      <c r="G1164"/>
      <c r="H1164"/>
      <c r="I1164"/>
      <c r="J1164"/>
      <c r="K1164"/>
      <c r="L1164"/>
      <c r="M1164"/>
      <c r="N1164"/>
      <c r="O1164"/>
      <c r="P1164"/>
      <c r="Q1164"/>
      <c r="R1164"/>
    </row>
    <row r="1165" spans="1:18" s="16" customFormat="1" x14ac:dyDescent="0.25">
      <c r="A1165" s="19"/>
      <c r="B1165" s="18"/>
      <c r="D1165"/>
      <c r="E1165"/>
      <c r="F1165"/>
      <c r="G1165"/>
      <c r="H1165"/>
      <c r="I1165"/>
      <c r="J1165"/>
      <c r="K1165"/>
      <c r="L1165"/>
      <c r="M1165"/>
      <c r="N1165"/>
      <c r="O1165"/>
      <c r="P1165"/>
      <c r="Q1165"/>
      <c r="R1165"/>
    </row>
    <row r="1166" spans="1:18" s="16" customFormat="1" x14ac:dyDescent="0.25">
      <c r="A1166" s="19"/>
      <c r="B1166" s="18"/>
      <c r="D1166"/>
      <c r="E1166"/>
      <c r="F1166"/>
      <c r="G1166"/>
      <c r="H1166"/>
      <c r="I1166"/>
      <c r="J1166"/>
      <c r="K1166"/>
      <c r="L1166"/>
      <c r="M1166"/>
      <c r="N1166"/>
      <c r="O1166"/>
      <c r="P1166"/>
      <c r="Q1166"/>
      <c r="R1166"/>
    </row>
    <row r="1167" spans="1:18" s="16" customFormat="1" x14ac:dyDescent="0.25">
      <c r="A1167" s="19"/>
      <c r="B1167" s="18"/>
      <c r="D1167"/>
      <c r="E1167"/>
      <c r="F1167"/>
      <c r="G1167"/>
      <c r="H1167"/>
      <c r="I1167"/>
      <c r="J1167"/>
      <c r="K1167"/>
      <c r="L1167"/>
      <c r="M1167"/>
      <c r="N1167"/>
      <c r="O1167"/>
      <c r="P1167"/>
      <c r="Q1167"/>
      <c r="R1167"/>
    </row>
    <row r="1168" spans="1:18" s="16" customFormat="1" x14ac:dyDescent="0.25">
      <c r="A1168" s="19"/>
      <c r="B1168" s="18"/>
      <c r="D1168"/>
      <c r="E1168"/>
      <c r="F1168"/>
      <c r="G1168"/>
      <c r="H1168"/>
      <c r="I1168"/>
      <c r="J1168"/>
      <c r="K1168"/>
      <c r="L1168"/>
      <c r="M1168"/>
      <c r="N1168"/>
      <c r="O1168"/>
      <c r="P1168"/>
      <c r="Q1168"/>
      <c r="R1168"/>
    </row>
    <row r="1169" spans="1:18" s="16" customFormat="1" x14ac:dyDescent="0.25">
      <c r="A1169" s="19"/>
      <c r="B1169" s="18"/>
      <c r="D1169"/>
      <c r="E1169"/>
      <c r="F1169"/>
      <c r="G1169"/>
      <c r="H1169"/>
      <c r="I1169"/>
      <c r="J1169"/>
      <c r="K1169"/>
      <c r="L1169"/>
      <c r="M1169"/>
      <c r="N1169"/>
      <c r="O1169"/>
      <c r="P1169"/>
      <c r="Q1169"/>
      <c r="R1169"/>
    </row>
    <row r="1170" spans="1:18" s="16" customFormat="1" x14ac:dyDescent="0.25">
      <c r="A1170" s="19"/>
      <c r="B1170" s="18"/>
      <c r="D1170"/>
      <c r="E1170"/>
      <c r="F1170"/>
      <c r="G1170"/>
      <c r="H1170"/>
      <c r="I1170"/>
      <c r="J1170"/>
      <c r="K1170"/>
      <c r="L1170"/>
      <c r="M1170"/>
      <c r="N1170"/>
      <c r="O1170"/>
      <c r="P1170"/>
      <c r="Q1170"/>
      <c r="R1170"/>
    </row>
    <row r="1171" spans="1:18" s="16" customFormat="1" x14ac:dyDescent="0.25">
      <c r="A1171" s="19"/>
      <c r="B1171" s="18"/>
      <c r="D1171"/>
      <c r="E1171"/>
      <c r="F1171"/>
      <c r="G1171"/>
      <c r="H1171"/>
      <c r="I1171"/>
      <c r="J1171"/>
      <c r="K1171"/>
      <c r="L1171"/>
      <c r="M1171"/>
      <c r="N1171"/>
      <c r="O1171"/>
      <c r="P1171"/>
      <c r="Q1171"/>
      <c r="R1171"/>
    </row>
    <row r="1172" spans="1:18" s="16" customFormat="1" x14ac:dyDescent="0.25">
      <c r="A1172" s="19"/>
      <c r="B1172" s="18"/>
      <c r="D1172"/>
      <c r="E1172"/>
      <c r="F1172"/>
      <c r="G1172"/>
      <c r="H1172"/>
      <c r="I1172"/>
      <c r="J1172"/>
      <c r="K1172"/>
      <c r="L1172"/>
      <c r="M1172"/>
      <c r="N1172"/>
      <c r="O1172"/>
      <c r="P1172"/>
      <c r="Q1172"/>
      <c r="R1172"/>
    </row>
    <row r="1173" spans="1:18" s="16" customFormat="1" x14ac:dyDescent="0.25">
      <c r="A1173" s="19"/>
      <c r="B1173" s="18"/>
      <c r="D1173"/>
      <c r="E1173"/>
      <c r="F1173"/>
      <c r="G1173"/>
      <c r="H1173"/>
      <c r="I1173"/>
      <c r="J1173"/>
      <c r="K1173"/>
      <c r="L1173"/>
      <c r="M1173"/>
      <c r="N1173"/>
      <c r="O1173"/>
      <c r="P1173"/>
      <c r="Q1173"/>
      <c r="R1173"/>
    </row>
    <row r="1174" spans="1:18" s="16" customFormat="1" x14ac:dyDescent="0.25">
      <c r="A1174" s="19"/>
      <c r="B1174" s="18"/>
      <c r="D1174"/>
      <c r="E1174"/>
      <c r="F1174"/>
      <c r="G1174"/>
      <c r="H1174"/>
      <c r="I1174"/>
      <c r="J1174"/>
      <c r="K1174"/>
      <c r="L1174"/>
      <c r="M1174"/>
      <c r="N1174"/>
      <c r="O1174"/>
      <c r="P1174"/>
      <c r="Q1174"/>
      <c r="R1174"/>
    </row>
    <row r="1175" spans="1:18" s="16" customFormat="1" x14ac:dyDescent="0.25">
      <c r="A1175" s="19"/>
      <c r="B1175" s="18"/>
      <c r="D1175"/>
      <c r="E1175"/>
      <c r="F1175"/>
      <c r="G1175"/>
      <c r="H1175"/>
      <c r="I1175"/>
      <c r="J1175"/>
      <c r="K1175"/>
      <c r="L1175"/>
      <c r="M1175"/>
      <c r="N1175"/>
      <c r="O1175"/>
      <c r="P1175"/>
      <c r="Q1175"/>
      <c r="R1175"/>
    </row>
    <row r="1176" spans="1:18" s="16" customFormat="1" x14ac:dyDescent="0.25">
      <c r="A1176" s="19"/>
      <c r="B1176" s="18"/>
      <c r="D1176"/>
      <c r="E1176"/>
      <c r="F1176"/>
      <c r="G1176"/>
      <c r="H1176"/>
      <c r="I1176"/>
      <c r="J1176"/>
      <c r="K1176"/>
      <c r="L1176"/>
      <c r="M1176"/>
      <c r="N1176"/>
      <c r="O1176"/>
      <c r="P1176"/>
      <c r="Q1176"/>
      <c r="R1176"/>
    </row>
    <row r="1177" spans="1:18" s="16" customFormat="1" x14ac:dyDescent="0.25">
      <c r="A1177" s="19"/>
      <c r="B1177" s="18"/>
      <c r="D1177"/>
      <c r="E1177"/>
      <c r="F1177"/>
      <c r="G1177"/>
      <c r="H1177"/>
      <c r="I1177"/>
      <c r="J1177"/>
      <c r="K1177"/>
      <c r="L1177"/>
      <c r="M1177"/>
      <c r="N1177"/>
      <c r="O1177"/>
      <c r="P1177"/>
      <c r="Q1177"/>
      <c r="R1177"/>
    </row>
    <row r="1178" spans="1:18" s="16" customFormat="1" x14ac:dyDescent="0.25">
      <c r="A1178" s="19"/>
      <c r="B1178" s="18"/>
      <c r="D1178"/>
      <c r="E1178"/>
      <c r="F1178"/>
      <c r="G1178"/>
      <c r="H1178"/>
      <c r="I1178"/>
      <c r="J1178"/>
      <c r="K1178"/>
      <c r="L1178"/>
      <c r="M1178"/>
      <c r="N1178"/>
      <c r="O1178"/>
      <c r="P1178"/>
      <c r="Q1178"/>
      <c r="R1178"/>
    </row>
    <row r="1179" spans="1:18" s="16" customFormat="1" x14ac:dyDescent="0.25">
      <c r="A1179" s="19"/>
      <c r="B1179" s="18"/>
      <c r="D1179"/>
      <c r="E1179"/>
      <c r="F1179"/>
      <c r="G1179"/>
      <c r="H1179"/>
      <c r="I1179"/>
      <c r="J1179"/>
      <c r="K1179"/>
      <c r="L1179"/>
      <c r="M1179"/>
      <c r="N1179"/>
      <c r="O1179"/>
      <c r="P1179"/>
      <c r="Q1179"/>
      <c r="R1179"/>
    </row>
    <row r="1180" spans="1:18" s="16" customFormat="1" x14ac:dyDescent="0.25">
      <c r="A1180" s="19"/>
      <c r="B1180" s="18"/>
      <c r="D1180"/>
      <c r="E1180"/>
      <c r="F1180"/>
      <c r="G1180"/>
      <c r="H1180"/>
      <c r="I1180"/>
      <c r="J1180"/>
      <c r="K1180"/>
      <c r="L1180"/>
      <c r="M1180"/>
      <c r="N1180"/>
      <c r="O1180"/>
      <c r="P1180"/>
      <c r="Q1180"/>
      <c r="R1180"/>
    </row>
    <row r="1181" spans="1:18" s="16" customFormat="1" x14ac:dyDescent="0.25">
      <c r="A1181" s="19"/>
      <c r="B1181" s="18"/>
      <c r="D1181"/>
      <c r="E1181"/>
      <c r="F1181"/>
      <c r="G1181"/>
      <c r="H1181"/>
      <c r="I1181"/>
      <c r="J1181"/>
      <c r="K1181"/>
      <c r="L1181"/>
      <c r="M1181"/>
      <c r="N1181"/>
      <c r="O1181"/>
      <c r="P1181"/>
      <c r="Q1181"/>
      <c r="R1181"/>
    </row>
    <row r="1182" spans="1:18" s="16" customFormat="1" x14ac:dyDescent="0.25">
      <c r="A1182" s="19"/>
      <c r="B1182" s="18"/>
      <c r="D1182"/>
      <c r="E1182"/>
      <c r="F1182"/>
      <c r="G1182"/>
      <c r="H1182"/>
      <c r="I1182"/>
      <c r="J1182"/>
      <c r="K1182"/>
      <c r="L1182"/>
      <c r="M1182"/>
      <c r="N1182"/>
      <c r="O1182"/>
      <c r="P1182"/>
      <c r="Q1182"/>
      <c r="R1182"/>
    </row>
    <row r="1183" spans="1:18" s="16" customFormat="1" x14ac:dyDescent="0.25">
      <c r="A1183" s="19"/>
      <c r="B1183" s="18"/>
      <c r="D1183"/>
      <c r="E1183"/>
      <c r="F1183"/>
      <c r="G1183"/>
      <c r="H1183"/>
      <c r="I1183"/>
      <c r="J1183"/>
      <c r="K1183"/>
      <c r="L1183"/>
      <c r="M1183"/>
      <c r="N1183"/>
      <c r="O1183"/>
      <c r="P1183"/>
      <c r="Q1183"/>
      <c r="R1183"/>
    </row>
    <row r="1184" spans="1:18" s="16" customFormat="1" x14ac:dyDescent="0.25">
      <c r="A1184" s="19"/>
      <c r="B1184" s="18"/>
      <c r="D1184"/>
      <c r="E1184"/>
      <c r="F1184"/>
      <c r="G1184"/>
      <c r="H1184"/>
      <c r="I1184"/>
      <c r="J1184"/>
      <c r="K1184"/>
      <c r="L1184"/>
      <c r="M1184"/>
      <c r="N1184"/>
      <c r="O1184"/>
      <c r="P1184"/>
      <c r="Q1184"/>
      <c r="R1184"/>
    </row>
    <row r="1185" spans="1:18" s="16" customFormat="1" x14ac:dyDescent="0.25">
      <c r="A1185" s="19"/>
      <c r="B1185" s="18"/>
      <c r="D1185"/>
      <c r="E1185"/>
      <c r="F1185"/>
      <c r="G1185"/>
      <c r="H1185"/>
      <c r="I1185"/>
      <c r="J1185"/>
      <c r="K1185"/>
      <c r="L1185"/>
      <c r="M1185"/>
      <c r="N1185"/>
      <c r="O1185"/>
      <c r="P1185"/>
      <c r="Q1185"/>
      <c r="R1185"/>
    </row>
    <row r="1186" spans="1:18" s="16" customFormat="1" x14ac:dyDescent="0.25">
      <c r="A1186" s="19"/>
      <c r="B1186" s="18"/>
      <c r="D1186"/>
      <c r="E1186"/>
      <c r="F1186"/>
      <c r="G1186"/>
      <c r="H1186"/>
      <c r="I1186"/>
      <c r="J1186"/>
      <c r="K1186"/>
      <c r="L1186"/>
      <c r="M1186"/>
      <c r="N1186"/>
      <c r="O1186"/>
      <c r="P1186"/>
      <c r="Q1186"/>
      <c r="R1186"/>
    </row>
    <row r="1187" spans="1:18" s="16" customFormat="1" x14ac:dyDescent="0.25">
      <c r="A1187" s="19"/>
      <c r="B1187" s="18"/>
      <c r="D1187"/>
      <c r="E1187"/>
      <c r="F1187"/>
      <c r="G1187"/>
      <c r="H1187"/>
      <c r="I1187"/>
      <c r="J1187"/>
      <c r="K1187"/>
      <c r="L1187"/>
      <c r="M1187"/>
      <c r="N1187"/>
      <c r="O1187"/>
      <c r="P1187"/>
      <c r="Q1187"/>
      <c r="R1187"/>
    </row>
    <row r="1188" spans="1:18" s="16" customFormat="1" x14ac:dyDescent="0.25">
      <c r="A1188" s="19"/>
      <c r="B1188" s="18"/>
      <c r="D1188"/>
      <c r="E1188"/>
      <c r="F1188"/>
      <c r="G1188"/>
      <c r="H1188"/>
      <c r="I1188"/>
      <c r="J1188"/>
      <c r="K1188"/>
      <c r="L1188"/>
      <c r="M1188"/>
      <c r="N1188"/>
      <c r="O1188"/>
      <c r="P1188"/>
      <c r="Q1188"/>
      <c r="R1188"/>
    </row>
    <row r="1189" spans="1:18" s="16" customFormat="1" x14ac:dyDescent="0.25">
      <c r="A1189" s="19"/>
      <c r="B1189" s="18"/>
      <c r="D1189"/>
      <c r="E1189"/>
      <c r="F1189"/>
      <c r="G1189"/>
      <c r="H1189"/>
      <c r="I1189"/>
      <c r="J1189"/>
      <c r="K1189"/>
      <c r="L1189"/>
      <c r="M1189"/>
      <c r="N1189"/>
      <c r="O1189"/>
      <c r="P1189"/>
      <c r="Q1189"/>
      <c r="R1189"/>
    </row>
    <row r="1190" spans="1:18" s="16" customFormat="1" x14ac:dyDescent="0.25">
      <c r="A1190" s="19"/>
      <c r="B1190" s="18"/>
      <c r="D1190"/>
      <c r="E1190"/>
      <c r="F1190"/>
      <c r="G1190"/>
      <c r="H1190"/>
      <c r="I1190"/>
      <c r="J1190"/>
      <c r="K1190"/>
      <c r="L1190"/>
      <c r="M1190"/>
      <c r="N1190"/>
      <c r="O1190"/>
      <c r="P1190"/>
      <c r="Q1190"/>
      <c r="R1190"/>
    </row>
    <row r="1191" spans="1:18" s="16" customFormat="1" x14ac:dyDescent="0.25">
      <c r="A1191" s="19"/>
      <c r="B1191" s="18"/>
      <c r="D1191"/>
      <c r="E1191"/>
      <c r="F1191"/>
      <c r="G1191"/>
      <c r="H1191"/>
      <c r="I1191"/>
      <c r="J1191"/>
      <c r="K1191"/>
      <c r="L1191"/>
      <c r="M1191"/>
      <c r="N1191"/>
      <c r="O1191"/>
      <c r="P1191"/>
      <c r="Q1191"/>
      <c r="R1191"/>
    </row>
    <row r="1192" spans="1:18" s="16" customFormat="1" x14ac:dyDescent="0.25">
      <c r="A1192" s="19"/>
      <c r="B1192" s="18"/>
      <c r="D1192"/>
      <c r="E1192"/>
      <c r="F1192"/>
      <c r="G1192"/>
      <c r="H1192"/>
      <c r="I1192"/>
      <c r="J1192"/>
      <c r="K1192"/>
      <c r="L1192"/>
      <c r="M1192"/>
      <c r="N1192"/>
      <c r="O1192"/>
      <c r="P1192"/>
      <c r="Q1192"/>
      <c r="R1192"/>
    </row>
    <row r="1193" spans="1:18" s="16" customFormat="1" x14ac:dyDescent="0.25">
      <c r="A1193" s="19"/>
      <c r="B1193" s="18"/>
      <c r="D1193"/>
      <c r="E1193"/>
      <c r="F1193"/>
      <c r="G1193"/>
      <c r="H1193"/>
      <c r="I1193"/>
      <c r="J1193"/>
      <c r="K1193"/>
      <c r="L1193"/>
      <c r="M1193"/>
      <c r="N1193"/>
      <c r="O1193"/>
      <c r="P1193"/>
      <c r="Q1193"/>
      <c r="R1193"/>
    </row>
    <row r="1194" spans="1:18" s="16" customFormat="1" x14ac:dyDescent="0.25">
      <c r="A1194" s="19"/>
      <c r="B1194" s="18"/>
      <c r="D1194"/>
      <c r="E1194"/>
      <c r="F1194"/>
      <c r="G1194"/>
      <c r="H1194"/>
      <c r="I1194"/>
      <c r="J1194"/>
      <c r="K1194"/>
      <c r="L1194"/>
      <c r="M1194"/>
      <c r="N1194"/>
      <c r="O1194"/>
      <c r="P1194"/>
      <c r="Q1194"/>
      <c r="R1194"/>
    </row>
    <row r="1195" spans="1:18" s="16" customFormat="1" x14ac:dyDescent="0.25">
      <c r="A1195" s="19"/>
      <c r="B1195" s="18"/>
      <c r="D1195"/>
      <c r="E1195"/>
      <c r="F1195"/>
      <c r="G1195"/>
      <c r="H1195"/>
      <c r="I1195"/>
      <c r="J1195"/>
      <c r="K1195"/>
      <c r="L1195"/>
      <c r="M1195"/>
      <c r="N1195"/>
      <c r="O1195"/>
      <c r="P1195"/>
      <c r="Q1195"/>
      <c r="R1195"/>
    </row>
    <row r="1196" spans="1:18" s="16" customFormat="1" x14ac:dyDescent="0.25">
      <c r="A1196" s="19"/>
      <c r="B1196" s="18"/>
      <c r="D1196"/>
      <c r="E1196"/>
      <c r="F1196"/>
      <c r="G1196"/>
      <c r="H1196"/>
      <c r="I1196"/>
      <c r="J1196"/>
      <c r="K1196"/>
      <c r="L1196"/>
      <c r="M1196"/>
      <c r="N1196"/>
      <c r="O1196"/>
      <c r="P1196"/>
      <c r="Q1196"/>
      <c r="R1196"/>
    </row>
    <row r="1197" spans="1:18" s="16" customFormat="1" x14ac:dyDescent="0.25">
      <c r="A1197" s="19"/>
      <c r="B1197" s="18"/>
      <c r="D1197"/>
      <c r="E1197"/>
      <c r="F1197"/>
      <c r="G1197"/>
      <c r="H1197"/>
      <c r="I1197"/>
      <c r="J1197"/>
      <c r="K1197"/>
      <c r="L1197"/>
      <c r="M1197"/>
      <c r="N1197"/>
      <c r="O1197"/>
      <c r="P1197"/>
      <c r="Q1197"/>
      <c r="R1197"/>
    </row>
    <row r="1198" spans="1:18" s="16" customFormat="1" x14ac:dyDescent="0.25">
      <c r="A1198" s="19"/>
      <c r="B1198" s="18"/>
      <c r="D1198"/>
      <c r="E1198"/>
      <c r="F1198"/>
      <c r="G1198"/>
      <c r="H1198"/>
      <c r="I1198"/>
      <c r="J1198"/>
      <c r="K1198"/>
      <c r="L1198"/>
      <c r="M1198"/>
      <c r="N1198"/>
      <c r="O1198"/>
      <c r="P1198"/>
      <c r="Q1198"/>
      <c r="R1198"/>
    </row>
    <row r="1199" spans="1:18" s="16" customFormat="1" x14ac:dyDescent="0.25">
      <c r="A1199" s="19"/>
      <c r="B1199" s="18"/>
      <c r="D1199"/>
      <c r="E1199"/>
      <c r="F1199"/>
      <c r="G1199"/>
      <c r="H1199"/>
      <c r="I1199"/>
      <c r="J1199"/>
      <c r="K1199"/>
      <c r="L1199"/>
      <c r="M1199"/>
      <c r="N1199"/>
      <c r="O1199"/>
      <c r="P1199"/>
      <c r="Q1199"/>
      <c r="R1199"/>
    </row>
    <row r="1200" spans="1:18" s="16" customFormat="1" x14ac:dyDescent="0.25">
      <c r="A1200" s="19"/>
      <c r="B1200" s="18"/>
      <c r="D1200"/>
      <c r="E1200"/>
      <c r="F1200"/>
      <c r="G1200"/>
      <c r="H1200"/>
      <c r="I1200"/>
      <c r="J1200"/>
      <c r="K1200"/>
      <c r="L1200"/>
      <c r="M1200"/>
      <c r="N1200"/>
      <c r="O1200"/>
      <c r="P1200"/>
      <c r="Q1200"/>
      <c r="R1200"/>
    </row>
    <row r="1201" spans="1:18" s="16" customFormat="1" x14ac:dyDescent="0.25">
      <c r="A1201" s="19"/>
      <c r="B1201" s="18"/>
      <c r="D1201"/>
      <c r="E1201"/>
      <c r="F1201"/>
      <c r="G1201"/>
      <c r="H1201"/>
      <c r="I1201"/>
      <c r="J1201"/>
      <c r="K1201"/>
      <c r="L1201"/>
      <c r="M1201"/>
      <c r="N1201"/>
      <c r="O1201"/>
      <c r="P1201"/>
      <c r="Q1201"/>
      <c r="R1201"/>
    </row>
    <row r="1202" spans="1:18" s="16" customFormat="1" x14ac:dyDescent="0.25">
      <c r="A1202" s="19"/>
      <c r="B1202" s="18"/>
      <c r="D1202"/>
      <c r="E1202"/>
      <c r="F1202"/>
      <c r="G1202"/>
      <c r="H1202"/>
      <c r="I1202"/>
      <c r="J1202"/>
      <c r="K1202"/>
      <c r="L1202"/>
      <c r="M1202"/>
      <c r="N1202"/>
      <c r="O1202"/>
      <c r="P1202"/>
      <c r="Q1202"/>
      <c r="R1202"/>
    </row>
    <row r="1203" spans="1:18" s="16" customFormat="1" x14ac:dyDescent="0.25">
      <c r="A1203" s="19"/>
      <c r="B1203" s="18"/>
      <c r="D1203"/>
      <c r="E1203"/>
      <c r="F1203"/>
      <c r="G1203"/>
      <c r="H1203"/>
      <c r="I1203"/>
      <c r="J1203"/>
      <c r="K1203"/>
      <c r="L1203"/>
      <c r="M1203"/>
      <c r="N1203"/>
      <c r="O1203"/>
      <c r="P1203"/>
      <c r="Q1203"/>
      <c r="R1203"/>
    </row>
    <row r="1204" spans="1:18" s="16" customFormat="1" x14ac:dyDescent="0.25">
      <c r="A1204" s="19"/>
      <c r="B1204" s="18"/>
      <c r="D1204"/>
      <c r="E1204"/>
      <c r="F1204"/>
      <c r="G1204"/>
      <c r="H1204"/>
      <c r="I1204"/>
      <c r="J1204"/>
      <c r="K1204"/>
      <c r="L1204"/>
      <c r="M1204"/>
      <c r="N1204"/>
      <c r="O1204"/>
      <c r="P1204"/>
      <c r="Q1204"/>
      <c r="R1204"/>
    </row>
    <row r="1205" spans="1:18" s="16" customFormat="1" x14ac:dyDescent="0.25">
      <c r="A1205" s="19"/>
      <c r="B1205" s="18"/>
      <c r="D1205"/>
      <c r="E1205"/>
      <c r="F1205"/>
      <c r="G1205"/>
      <c r="H1205"/>
      <c r="I1205"/>
      <c r="J1205"/>
      <c r="K1205"/>
      <c r="L1205"/>
      <c r="M1205"/>
      <c r="N1205"/>
      <c r="O1205"/>
      <c r="P1205"/>
      <c r="Q1205"/>
      <c r="R1205"/>
    </row>
    <row r="1206" spans="1:18" s="16" customFormat="1" x14ac:dyDescent="0.25">
      <c r="A1206" s="19"/>
      <c r="B1206" s="18"/>
      <c r="D1206"/>
      <c r="E1206"/>
      <c r="F1206"/>
      <c r="G1206"/>
      <c r="H1206"/>
      <c r="I1206"/>
      <c r="J1206"/>
      <c r="K1206"/>
      <c r="L1206"/>
      <c r="M1206"/>
      <c r="N1206"/>
      <c r="O1206"/>
      <c r="P1206"/>
      <c r="Q1206"/>
      <c r="R1206"/>
    </row>
    <row r="1207" spans="1:18" s="16" customFormat="1" x14ac:dyDescent="0.25">
      <c r="A1207" s="19"/>
      <c r="B1207" s="18"/>
      <c r="D1207"/>
      <c r="E1207"/>
      <c r="F1207"/>
      <c r="G1207"/>
      <c r="H1207"/>
      <c r="I1207"/>
      <c r="J1207"/>
      <c r="K1207"/>
      <c r="L1207"/>
      <c r="M1207"/>
      <c r="N1207"/>
      <c r="O1207"/>
      <c r="P1207"/>
      <c r="Q1207"/>
      <c r="R1207"/>
    </row>
    <row r="1208" spans="1:18" s="16" customFormat="1" x14ac:dyDescent="0.25">
      <c r="A1208" s="19"/>
      <c r="B1208" s="18"/>
      <c r="D1208"/>
      <c r="E1208"/>
      <c r="F1208"/>
      <c r="G1208"/>
      <c r="H1208"/>
      <c r="I1208"/>
      <c r="J1208"/>
      <c r="K1208"/>
      <c r="L1208"/>
      <c r="M1208"/>
      <c r="N1208"/>
      <c r="O1208"/>
      <c r="P1208"/>
      <c r="Q1208"/>
      <c r="R1208"/>
    </row>
    <row r="1209" spans="1:18" s="16" customFormat="1" x14ac:dyDescent="0.25">
      <c r="A1209" s="19"/>
      <c r="B1209" s="18"/>
      <c r="D1209"/>
      <c r="E1209"/>
      <c r="F1209"/>
      <c r="G1209"/>
      <c r="H1209"/>
      <c r="I1209"/>
      <c r="J1209"/>
      <c r="K1209"/>
      <c r="L1209"/>
      <c r="M1209"/>
      <c r="N1209"/>
      <c r="O1209"/>
      <c r="P1209"/>
      <c r="Q1209"/>
      <c r="R1209"/>
    </row>
    <row r="1210" spans="1:18" s="16" customFormat="1" x14ac:dyDescent="0.25">
      <c r="A1210" s="19"/>
      <c r="B1210" s="18"/>
      <c r="D1210"/>
      <c r="E1210"/>
      <c r="F1210"/>
      <c r="G1210"/>
      <c r="H1210"/>
      <c r="I1210"/>
      <c r="J1210"/>
      <c r="K1210"/>
      <c r="L1210"/>
      <c r="M1210"/>
      <c r="N1210"/>
      <c r="O1210"/>
      <c r="P1210"/>
      <c r="Q1210"/>
      <c r="R1210"/>
    </row>
    <row r="1211" spans="1:18" s="16" customFormat="1" x14ac:dyDescent="0.25">
      <c r="A1211" s="19"/>
      <c r="B1211" s="18"/>
      <c r="D1211"/>
      <c r="E1211"/>
      <c r="F1211"/>
      <c r="G1211"/>
      <c r="H1211"/>
      <c r="I1211"/>
      <c r="J1211"/>
      <c r="K1211"/>
      <c r="L1211"/>
      <c r="M1211"/>
      <c r="N1211"/>
      <c r="O1211"/>
      <c r="P1211"/>
      <c r="Q1211"/>
      <c r="R1211"/>
    </row>
    <row r="1212" spans="1:18" s="16" customFormat="1" x14ac:dyDescent="0.25">
      <c r="A1212" s="19"/>
      <c r="B1212" s="20"/>
      <c r="D1212"/>
      <c r="E1212"/>
      <c r="F1212"/>
      <c r="G1212"/>
      <c r="H1212"/>
      <c r="I1212"/>
      <c r="J1212"/>
      <c r="K1212"/>
      <c r="L1212"/>
      <c r="M1212"/>
      <c r="N1212"/>
      <c r="O1212"/>
      <c r="P1212"/>
      <c r="Q1212"/>
      <c r="R1212"/>
    </row>
    <row r="1213" spans="1:18" s="16" customFormat="1" x14ac:dyDescent="0.25">
      <c r="A1213" s="19"/>
      <c r="B1213" s="18"/>
      <c r="D1213"/>
      <c r="E1213"/>
      <c r="F1213"/>
      <c r="G1213"/>
      <c r="H1213"/>
      <c r="I1213"/>
      <c r="J1213"/>
      <c r="K1213"/>
      <c r="L1213"/>
      <c r="M1213"/>
      <c r="N1213"/>
      <c r="O1213"/>
      <c r="P1213"/>
      <c r="Q1213"/>
      <c r="R1213"/>
    </row>
    <row r="1214" spans="1:18" s="16" customFormat="1" x14ac:dyDescent="0.25">
      <c r="A1214" s="19"/>
      <c r="B1214" s="18"/>
      <c r="D1214"/>
      <c r="E1214"/>
      <c r="F1214"/>
      <c r="G1214"/>
      <c r="H1214"/>
      <c r="I1214"/>
      <c r="J1214"/>
      <c r="K1214"/>
      <c r="L1214"/>
      <c r="M1214"/>
      <c r="N1214"/>
      <c r="O1214"/>
      <c r="P1214"/>
      <c r="Q1214"/>
      <c r="R1214"/>
    </row>
    <row r="1215" spans="1:18" s="16" customFormat="1" x14ac:dyDescent="0.25">
      <c r="A1215" s="19"/>
      <c r="B1215" s="18"/>
      <c r="D1215"/>
      <c r="E1215"/>
      <c r="F1215"/>
      <c r="G1215"/>
      <c r="H1215"/>
      <c r="I1215"/>
      <c r="J1215"/>
      <c r="K1215"/>
      <c r="L1215"/>
      <c r="M1215"/>
      <c r="N1215"/>
      <c r="O1215"/>
      <c r="P1215"/>
      <c r="Q1215"/>
      <c r="R1215"/>
    </row>
    <row r="1216" spans="1:18" s="16" customFormat="1" x14ac:dyDescent="0.25">
      <c r="A1216" s="19"/>
      <c r="B1216" s="18"/>
      <c r="D1216"/>
      <c r="E1216"/>
      <c r="F1216"/>
      <c r="G1216"/>
      <c r="H1216"/>
      <c r="I1216"/>
      <c r="J1216"/>
      <c r="K1216"/>
      <c r="L1216"/>
      <c r="M1216"/>
      <c r="N1216"/>
      <c r="O1216"/>
      <c r="P1216"/>
      <c r="Q1216"/>
      <c r="R1216"/>
    </row>
    <row r="1217" spans="1:18" s="16" customFormat="1" x14ac:dyDescent="0.25">
      <c r="A1217" s="19"/>
      <c r="B1217" s="18"/>
      <c r="D1217"/>
      <c r="E1217"/>
      <c r="F1217"/>
      <c r="G1217"/>
      <c r="H1217"/>
      <c r="I1217"/>
      <c r="J1217"/>
      <c r="K1217"/>
      <c r="L1217"/>
      <c r="M1217"/>
      <c r="N1217"/>
      <c r="O1217"/>
      <c r="P1217"/>
      <c r="Q1217"/>
      <c r="R1217"/>
    </row>
    <row r="1218" spans="1:18" s="16" customFormat="1" x14ac:dyDescent="0.25">
      <c r="A1218" s="19"/>
      <c r="B1218" s="18"/>
      <c r="D1218"/>
      <c r="E1218"/>
      <c r="F1218"/>
      <c r="G1218"/>
      <c r="H1218"/>
      <c r="I1218"/>
      <c r="J1218"/>
      <c r="K1218"/>
      <c r="L1218"/>
      <c r="M1218"/>
      <c r="N1218"/>
      <c r="O1218"/>
      <c r="P1218"/>
      <c r="Q1218"/>
      <c r="R1218"/>
    </row>
    <row r="1219" spans="1:18" s="16" customFormat="1" x14ac:dyDescent="0.25">
      <c r="A1219" s="19"/>
      <c r="B1219" s="18"/>
      <c r="D1219"/>
      <c r="E1219"/>
      <c r="F1219"/>
      <c r="G1219"/>
      <c r="H1219"/>
      <c r="I1219"/>
      <c r="J1219"/>
      <c r="K1219"/>
      <c r="L1219"/>
      <c r="M1219"/>
      <c r="N1219"/>
      <c r="O1219"/>
      <c r="P1219"/>
      <c r="Q1219"/>
      <c r="R1219"/>
    </row>
    <row r="1220" spans="1:18" s="16" customFormat="1" x14ac:dyDescent="0.25">
      <c r="A1220" s="19"/>
      <c r="B1220" s="18"/>
      <c r="D1220"/>
      <c r="E1220"/>
      <c r="F1220"/>
      <c r="G1220"/>
      <c r="H1220"/>
      <c r="I1220"/>
      <c r="J1220"/>
      <c r="K1220"/>
      <c r="L1220"/>
      <c r="M1220"/>
      <c r="N1220"/>
      <c r="O1220"/>
      <c r="P1220"/>
      <c r="Q1220"/>
      <c r="R1220"/>
    </row>
    <row r="1221" spans="1:18" s="16" customFormat="1" x14ac:dyDescent="0.25">
      <c r="A1221" s="19"/>
      <c r="B1221" s="18"/>
      <c r="D1221"/>
      <c r="E1221"/>
      <c r="F1221"/>
      <c r="G1221"/>
      <c r="H1221"/>
      <c r="I1221"/>
      <c r="J1221"/>
      <c r="K1221"/>
      <c r="L1221"/>
      <c r="M1221"/>
      <c r="N1221"/>
      <c r="O1221"/>
      <c r="P1221"/>
      <c r="Q1221"/>
      <c r="R1221"/>
    </row>
    <row r="1222" spans="1:18" s="16" customFormat="1" x14ac:dyDescent="0.25">
      <c r="A1222" s="19"/>
      <c r="B1222" s="18"/>
      <c r="D1222"/>
      <c r="E1222"/>
      <c r="F1222"/>
      <c r="G1222"/>
      <c r="H1222"/>
      <c r="I1222"/>
      <c r="J1222"/>
      <c r="K1222"/>
      <c r="L1222"/>
      <c r="M1222"/>
      <c r="N1222"/>
      <c r="O1222"/>
      <c r="P1222"/>
      <c r="Q1222"/>
      <c r="R1222"/>
    </row>
    <row r="1223" spans="1:18" s="16" customFormat="1" x14ac:dyDescent="0.25">
      <c r="A1223" s="19"/>
      <c r="B1223" s="18"/>
      <c r="D1223"/>
      <c r="E1223"/>
      <c r="F1223"/>
      <c r="G1223"/>
      <c r="H1223"/>
      <c r="I1223"/>
      <c r="J1223"/>
      <c r="K1223"/>
      <c r="L1223"/>
      <c r="M1223"/>
      <c r="N1223"/>
      <c r="O1223"/>
      <c r="P1223"/>
      <c r="Q1223"/>
      <c r="R1223"/>
    </row>
    <row r="1224" spans="1:18" s="16" customFormat="1" x14ac:dyDescent="0.25">
      <c r="A1224" s="19"/>
      <c r="B1224" s="18"/>
      <c r="D1224"/>
      <c r="E1224"/>
      <c r="F1224"/>
      <c r="G1224"/>
      <c r="H1224"/>
      <c r="I1224"/>
      <c r="J1224"/>
      <c r="K1224"/>
      <c r="L1224"/>
      <c r="M1224"/>
      <c r="N1224"/>
      <c r="O1224"/>
      <c r="P1224"/>
      <c r="Q1224"/>
      <c r="R1224"/>
    </row>
    <row r="1225" spans="1:18" s="16" customFormat="1" x14ac:dyDescent="0.25">
      <c r="A1225" s="19"/>
      <c r="B1225" s="18"/>
      <c r="D1225"/>
      <c r="E1225"/>
      <c r="F1225"/>
      <c r="G1225"/>
      <c r="H1225"/>
      <c r="I1225"/>
      <c r="J1225"/>
      <c r="K1225"/>
      <c r="L1225"/>
      <c r="M1225"/>
      <c r="N1225"/>
      <c r="O1225"/>
      <c r="P1225"/>
      <c r="Q1225"/>
      <c r="R1225"/>
    </row>
    <row r="1226" spans="1:18" s="16" customFormat="1" x14ac:dyDescent="0.25">
      <c r="A1226" s="19"/>
      <c r="B1226" s="18"/>
      <c r="D1226"/>
      <c r="E1226"/>
      <c r="F1226"/>
      <c r="G1226"/>
      <c r="H1226"/>
      <c r="I1226"/>
      <c r="J1226"/>
      <c r="K1226"/>
      <c r="L1226"/>
      <c r="M1226"/>
      <c r="N1226"/>
      <c r="O1226"/>
      <c r="P1226"/>
      <c r="Q1226"/>
      <c r="R1226"/>
    </row>
    <row r="1227" spans="1:18" s="16" customFormat="1" x14ac:dyDescent="0.25">
      <c r="A1227" s="19"/>
      <c r="B1227" s="18"/>
      <c r="D1227"/>
      <c r="E1227"/>
      <c r="F1227"/>
      <c r="G1227"/>
      <c r="H1227"/>
      <c r="I1227"/>
      <c r="J1227"/>
      <c r="K1227"/>
      <c r="L1227"/>
      <c r="M1227"/>
      <c r="N1227"/>
      <c r="O1227"/>
      <c r="P1227"/>
      <c r="Q1227"/>
      <c r="R1227"/>
    </row>
    <row r="1228" spans="1:18" s="16" customFormat="1" x14ac:dyDescent="0.25">
      <c r="A1228" s="19"/>
      <c r="B1228" s="18"/>
      <c r="D1228"/>
      <c r="E1228"/>
      <c r="F1228"/>
      <c r="G1228"/>
      <c r="H1228"/>
      <c r="I1228"/>
      <c r="J1228"/>
      <c r="K1228"/>
      <c r="L1228"/>
      <c r="M1228"/>
      <c r="N1228"/>
      <c r="O1228"/>
      <c r="P1228"/>
      <c r="Q1228"/>
      <c r="R1228"/>
    </row>
    <row r="1229" spans="1:18" s="16" customFormat="1" x14ac:dyDescent="0.25">
      <c r="A1229" s="19"/>
      <c r="B1229" s="18"/>
      <c r="D1229"/>
      <c r="E1229"/>
      <c r="F1229"/>
      <c r="G1229"/>
      <c r="H1229"/>
      <c r="I1229"/>
      <c r="J1229"/>
      <c r="K1229"/>
      <c r="L1229"/>
      <c r="M1229"/>
      <c r="N1229"/>
      <c r="O1229"/>
      <c r="P1229"/>
      <c r="Q1229"/>
      <c r="R1229"/>
    </row>
    <row r="1230" spans="1:18" s="16" customFormat="1" x14ac:dyDescent="0.25">
      <c r="A1230" s="19"/>
      <c r="B1230" s="18"/>
      <c r="D1230"/>
      <c r="E1230"/>
      <c r="F1230"/>
      <c r="G1230"/>
      <c r="H1230"/>
      <c r="I1230"/>
      <c r="J1230"/>
      <c r="K1230"/>
      <c r="L1230"/>
      <c r="M1230"/>
      <c r="N1230"/>
      <c r="O1230"/>
      <c r="P1230"/>
      <c r="Q1230"/>
      <c r="R1230"/>
    </row>
    <row r="1231" spans="1:18" s="16" customFormat="1" x14ac:dyDescent="0.25">
      <c r="A1231" s="19"/>
      <c r="B1231" s="18"/>
      <c r="D1231"/>
      <c r="E1231"/>
      <c r="F1231"/>
      <c r="G1231"/>
      <c r="H1231"/>
      <c r="I1231"/>
      <c r="J1231"/>
      <c r="K1231"/>
      <c r="L1231"/>
      <c r="M1231"/>
      <c r="N1231"/>
      <c r="O1231"/>
      <c r="P1231"/>
      <c r="Q1231"/>
      <c r="R1231"/>
    </row>
    <row r="1232" spans="1:18" s="16" customFormat="1" x14ac:dyDescent="0.25">
      <c r="A1232" s="19"/>
      <c r="B1232" s="18"/>
      <c r="D1232"/>
      <c r="E1232"/>
      <c r="F1232"/>
      <c r="G1232"/>
      <c r="H1232"/>
      <c r="I1232"/>
      <c r="J1232"/>
      <c r="K1232"/>
      <c r="L1232"/>
      <c r="M1232"/>
      <c r="N1232"/>
      <c r="O1232"/>
      <c r="P1232"/>
      <c r="Q1232"/>
      <c r="R1232"/>
    </row>
    <row r="1233" spans="1:18" s="16" customFormat="1" x14ac:dyDescent="0.25">
      <c r="A1233" s="19"/>
      <c r="B1233" s="18"/>
      <c r="D1233"/>
      <c r="E1233"/>
      <c r="F1233"/>
      <c r="G1233"/>
      <c r="H1233"/>
      <c r="I1233"/>
      <c r="J1233"/>
      <c r="K1233"/>
      <c r="L1233"/>
      <c r="M1233"/>
      <c r="N1233"/>
      <c r="O1233"/>
      <c r="P1233"/>
      <c r="Q1233"/>
      <c r="R1233"/>
    </row>
    <row r="1234" spans="1:18" s="16" customFormat="1" x14ac:dyDescent="0.25">
      <c r="A1234" s="19"/>
      <c r="B1234" s="18"/>
      <c r="D1234"/>
      <c r="E1234"/>
      <c r="F1234"/>
      <c r="G1234"/>
      <c r="H1234"/>
      <c r="I1234"/>
      <c r="J1234"/>
      <c r="K1234"/>
      <c r="L1234"/>
      <c r="M1234"/>
      <c r="N1234"/>
      <c r="O1234"/>
      <c r="P1234"/>
      <c r="Q1234"/>
      <c r="R1234"/>
    </row>
    <row r="1235" spans="1:18" s="16" customFormat="1" x14ac:dyDescent="0.25">
      <c r="A1235" s="19"/>
      <c r="B1235" s="18"/>
      <c r="D1235"/>
      <c r="E1235"/>
      <c r="F1235"/>
      <c r="G1235"/>
      <c r="H1235"/>
      <c r="I1235"/>
      <c r="J1235"/>
      <c r="K1235"/>
      <c r="L1235"/>
      <c r="M1235"/>
      <c r="N1235"/>
      <c r="O1235"/>
      <c r="P1235"/>
      <c r="Q1235"/>
      <c r="R1235"/>
    </row>
    <row r="1236" spans="1:18" s="16" customFormat="1" x14ac:dyDescent="0.25">
      <c r="A1236" s="19"/>
      <c r="B1236" s="18"/>
      <c r="D1236"/>
      <c r="E1236"/>
      <c r="F1236"/>
      <c r="G1236"/>
      <c r="H1236"/>
      <c r="I1236"/>
      <c r="J1236"/>
      <c r="K1236"/>
      <c r="L1236"/>
      <c r="M1236"/>
      <c r="N1236"/>
      <c r="O1236"/>
      <c r="P1236"/>
      <c r="Q1236"/>
      <c r="R1236"/>
    </row>
    <row r="1237" spans="1:18" s="16" customFormat="1" x14ac:dyDescent="0.25">
      <c r="A1237" s="19"/>
      <c r="B1237" s="18"/>
      <c r="D1237"/>
      <c r="E1237"/>
      <c r="F1237"/>
      <c r="G1237"/>
      <c r="H1237"/>
      <c r="I1237"/>
      <c r="J1237"/>
      <c r="K1237"/>
      <c r="L1237"/>
      <c r="M1237"/>
      <c r="N1237"/>
      <c r="O1237"/>
      <c r="P1237"/>
      <c r="Q1237"/>
      <c r="R1237"/>
    </row>
    <row r="1238" spans="1:18" s="16" customFormat="1" x14ac:dyDescent="0.25">
      <c r="A1238" s="19"/>
      <c r="B1238" s="18"/>
      <c r="D1238"/>
      <c r="E1238"/>
      <c r="F1238"/>
      <c r="G1238"/>
      <c r="H1238"/>
      <c r="I1238"/>
      <c r="J1238"/>
      <c r="K1238"/>
      <c r="L1238"/>
      <c r="M1238"/>
      <c r="N1238"/>
      <c r="O1238"/>
      <c r="P1238"/>
      <c r="Q1238"/>
      <c r="R1238"/>
    </row>
    <row r="1239" spans="1:18" s="16" customFormat="1" x14ac:dyDescent="0.25">
      <c r="A1239" s="19"/>
      <c r="B1239" s="18"/>
      <c r="D1239"/>
      <c r="E1239"/>
      <c r="F1239"/>
      <c r="G1239"/>
      <c r="H1239"/>
      <c r="I1239"/>
      <c r="J1239"/>
      <c r="K1239"/>
      <c r="L1239"/>
      <c r="M1239"/>
      <c r="N1239"/>
      <c r="O1239"/>
      <c r="P1239"/>
      <c r="Q1239"/>
      <c r="R1239"/>
    </row>
    <row r="1240" spans="1:18" s="16" customFormat="1" x14ac:dyDescent="0.25">
      <c r="A1240" s="19"/>
      <c r="B1240" s="18"/>
      <c r="D1240"/>
      <c r="E1240"/>
      <c r="F1240"/>
      <c r="G1240"/>
      <c r="H1240"/>
      <c r="I1240"/>
      <c r="J1240"/>
      <c r="K1240"/>
      <c r="L1240"/>
      <c r="M1240"/>
      <c r="N1240"/>
      <c r="O1240"/>
      <c r="P1240"/>
      <c r="Q1240"/>
      <c r="R1240"/>
    </row>
    <row r="1241" spans="1:18" s="16" customFormat="1" x14ac:dyDescent="0.25">
      <c r="A1241" s="19"/>
      <c r="B1241" s="18"/>
      <c r="D1241"/>
      <c r="E1241"/>
      <c r="F1241"/>
      <c r="G1241"/>
      <c r="H1241"/>
      <c r="I1241"/>
      <c r="J1241"/>
      <c r="K1241"/>
      <c r="L1241"/>
      <c r="M1241"/>
      <c r="N1241"/>
      <c r="O1241"/>
      <c r="P1241"/>
      <c r="Q1241"/>
      <c r="R1241"/>
    </row>
    <row r="1242" spans="1:18" s="16" customFormat="1" x14ac:dyDescent="0.25">
      <c r="A1242" s="19"/>
      <c r="B1242" s="18"/>
      <c r="D1242"/>
      <c r="E1242"/>
      <c r="F1242"/>
      <c r="G1242"/>
      <c r="H1242"/>
      <c r="I1242"/>
      <c r="J1242"/>
      <c r="K1242"/>
      <c r="L1242"/>
      <c r="M1242"/>
      <c r="N1242"/>
      <c r="O1242"/>
      <c r="P1242"/>
      <c r="Q1242"/>
      <c r="R1242"/>
    </row>
    <row r="1243" spans="1:18" s="16" customFormat="1" x14ac:dyDescent="0.25">
      <c r="A1243" s="19"/>
      <c r="B1243" s="18"/>
      <c r="D1243"/>
      <c r="E1243"/>
      <c r="F1243"/>
      <c r="G1243"/>
      <c r="H1243"/>
      <c r="I1243"/>
      <c r="J1243"/>
      <c r="K1243"/>
      <c r="L1243"/>
      <c r="M1243"/>
      <c r="N1243"/>
      <c r="O1243"/>
      <c r="P1243"/>
      <c r="Q1243"/>
      <c r="R1243"/>
    </row>
    <row r="1244" spans="1:18" s="16" customFormat="1" x14ac:dyDescent="0.25">
      <c r="A1244" s="19"/>
      <c r="B1244" s="18"/>
      <c r="D1244"/>
      <c r="E1244"/>
      <c r="F1244"/>
      <c r="G1244"/>
      <c r="H1244"/>
      <c r="I1244"/>
      <c r="J1244"/>
      <c r="K1244"/>
      <c r="L1244"/>
      <c r="M1244"/>
      <c r="N1244"/>
      <c r="O1244"/>
      <c r="P1244"/>
      <c r="Q1244"/>
      <c r="R1244"/>
    </row>
    <row r="1245" spans="1:18" s="16" customFormat="1" x14ac:dyDescent="0.25">
      <c r="A1245" s="19"/>
      <c r="B1245" s="18"/>
      <c r="D1245"/>
      <c r="E1245"/>
      <c r="F1245"/>
      <c r="G1245"/>
      <c r="H1245"/>
      <c r="I1245"/>
      <c r="J1245"/>
      <c r="K1245"/>
      <c r="L1245"/>
      <c r="M1245"/>
      <c r="N1245"/>
      <c r="O1245"/>
      <c r="P1245"/>
      <c r="Q1245"/>
      <c r="R1245"/>
    </row>
    <row r="1246" spans="1:18" s="16" customFormat="1" x14ac:dyDescent="0.25">
      <c r="A1246" s="19"/>
      <c r="B1246" s="18"/>
      <c r="D1246"/>
      <c r="E1246"/>
      <c r="F1246"/>
      <c r="G1246"/>
      <c r="H1246"/>
      <c r="I1246"/>
      <c r="J1246"/>
      <c r="K1246"/>
      <c r="L1246"/>
      <c r="M1246"/>
      <c r="N1246"/>
      <c r="O1246"/>
      <c r="P1246"/>
      <c r="Q1246"/>
      <c r="R1246"/>
    </row>
    <row r="1247" spans="1:18" s="16" customFormat="1" x14ac:dyDescent="0.25">
      <c r="A1247" s="19"/>
      <c r="B1247" s="18"/>
      <c r="D1247"/>
      <c r="E1247"/>
      <c r="F1247"/>
      <c r="G1247"/>
      <c r="H1247"/>
      <c r="I1247"/>
      <c r="J1247"/>
      <c r="K1247"/>
      <c r="L1247"/>
      <c r="M1247"/>
      <c r="N1247"/>
      <c r="O1247"/>
      <c r="P1247"/>
      <c r="Q1247"/>
      <c r="R1247"/>
    </row>
    <row r="1248" spans="1:18" s="16" customFormat="1" x14ac:dyDescent="0.25">
      <c r="A1248" s="19"/>
      <c r="B1248" s="18"/>
      <c r="D1248"/>
      <c r="E1248"/>
      <c r="F1248"/>
      <c r="G1248"/>
      <c r="H1248"/>
      <c r="I1248"/>
      <c r="J1248"/>
      <c r="K1248"/>
      <c r="L1248"/>
      <c r="M1248"/>
      <c r="N1248"/>
      <c r="O1248"/>
      <c r="P1248"/>
      <c r="Q1248"/>
      <c r="R1248"/>
    </row>
    <row r="1249" spans="1:18" s="16" customFormat="1" x14ac:dyDescent="0.25">
      <c r="A1249" s="19"/>
      <c r="B1249" s="18"/>
      <c r="D1249"/>
      <c r="E1249"/>
      <c r="F1249"/>
      <c r="G1249"/>
      <c r="H1249"/>
      <c r="I1249"/>
      <c r="J1249"/>
      <c r="K1249"/>
      <c r="L1249"/>
      <c r="M1249"/>
      <c r="N1249"/>
      <c r="O1249"/>
      <c r="P1249"/>
      <c r="Q1249"/>
      <c r="R1249"/>
    </row>
    <row r="1250" spans="1:18" s="16" customFormat="1" x14ac:dyDescent="0.25">
      <c r="A1250" s="19"/>
      <c r="B1250" s="18"/>
      <c r="D1250"/>
      <c r="E1250"/>
      <c r="F1250"/>
      <c r="G1250"/>
      <c r="H1250"/>
      <c r="I1250"/>
      <c r="J1250"/>
      <c r="K1250"/>
      <c r="L1250"/>
      <c r="M1250"/>
      <c r="N1250"/>
      <c r="O1250"/>
      <c r="P1250"/>
      <c r="Q1250"/>
      <c r="R1250"/>
    </row>
    <row r="1251" spans="1:18" s="16" customFormat="1" x14ac:dyDescent="0.25">
      <c r="A1251" s="19"/>
      <c r="B1251" s="18"/>
      <c r="D1251"/>
      <c r="E1251"/>
      <c r="F1251"/>
      <c r="G1251"/>
      <c r="H1251"/>
      <c r="I1251"/>
      <c r="J1251"/>
      <c r="K1251"/>
      <c r="L1251"/>
      <c r="M1251"/>
      <c r="N1251"/>
      <c r="O1251"/>
      <c r="P1251"/>
      <c r="Q1251"/>
      <c r="R1251"/>
    </row>
    <row r="1252" spans="1:18" s="16" customFormat="1" x14ac:dyDescent="0.25">
      <c r="A1252" s="19"/>
      <c r="B1252" s="18"/>
      <c r="D1252"/>
      <c r="E1252"/>
      <c r="F1252"/>
      <c r="G1252"/>
      <c r="H1252"/>
      <c r="I1252"/>
      <c r="J1252"/>
      <c r="K1252"/>
      <c r="L1252"/>
      <c r="M1252"/>
      <c r="N1252"/>
      <c r="O1252"/>
      <c r="P1252"/>
      <c r="Q1252"/>
      <c r="R1252"/>
    </row>
    <row r="1253" spans="1:18" s="16" customFormat="1" x14ac:dyDescent="0.25">
      <c r="A1253" s="19"/>
      <c r="B1253" s="18"/>
      <c r="D1253"/>
      <c r="E1253"/>
      <c r="F1253"/>
      <c r="G1253"/>
      <c r="H1253"/>
      <c r="I1253"/>
      <c r="J1253"/>
      <c r="K1253"/>
      <c r="L1253"/>
      <c r="M1253"/>
      <c r="N1253"/>
      <c r="O1253"/>
      <c r="P1253"/>
      <c r="Q1253"/>
      <c r="R1253"/>
    </row>
    <row r="1254" spans="1:18" s="16" customFormat="1" x14ac:dyDescent="0.25">
      <c r="A1254" s="19"/>
      <c r="B1254" s="18"/>
      <c r="D1254"/>
      <c r="E1254"/>
      <c r="F1254"/>
      <c r="G1254"/>
      <c r="H1254"/>
      <c r="I1254"/>
      <c r="J1254"/>
      <c r="K1254"/>
      <c r="L1254"/>
      <c r="M1254"/>
      <c r="N1254"/>
      <c r="O1254"/>
      <c r="P1254"/>
      <c r="Q1254"/>
      <c r="R1254"/>
    </row>
    <row r="1255" spans="1:18" s="16" customFormat="1" x14ac:dyDescent="0.25">
      <c r="A1255" s="19"/>
      <c r="B1255" s="18"/>
      <c r="D1255"/>
      <c r="E1255"/>
      <c r="F1255"/>
      <c r="G1255"/>
      <c r="H1255"/>
      <c r="I1255"/>
      <c r="J1255"/>
      <c r="K1255"/>
      <c r="L1255"/>
      <c r="M1255"/>
      <c r="N1255"/>
      <c r="O1255"/>
      <c r="P1255"/>
      <c r="Q1255"/>
      <c r="R1255"/>
    </row>
    <row r="1256" spans="1:18" s="16" customFormat="1" x14ac:dyDescent="0.25">
      <c r="A1256" s="19"/>
      <c r="B1256" s="18"/>
      <c r="D1256"/>
      <c r="E1256"/>
      <c r="F1256"/>
      <c r="G1256"/>
      <c r="H1256"/>
      <c r="I1256"/>
      <c r="J1256"/>
      <c r="K1256"/>
      <c r="L1256"/>
      <c r="M1256"/>
      <c r="N1256"/>
      <c r="O1256"/>
      <c r="P1256"/>
      <c r="Q1256"/>
      <c r="R1256"/>
    </row>
    <row r="1257" spans="1:18" s="16" customFormat="1" x14ac:dyDescent="0.25">
      <c r="A1257" s="19"/>
      <c r="B1257" s="18"/>
      <c r="D1257"/>
      <c r="E1257"/>
      <c r="F1257"/>
      <c r="G1257"/>
      <c r="H1257"/>
      <c r="I1257"/>
      <c r="J1257"/>
      <c r="K1257"/>
      <c r="L1257"/>
      <c r="M1257"/>
      <c r="N1257"/>
      <c r="O1257"/>
      <c r="P1257"/>
      <c r="Q1257"/>
      <c r="R1257"/>
    </row>
    <row r="1258" spans="1:18" s="16" customFormat="1" x14ac:dyDescent="0.25">
      <c r="A1258" s="19"/>
      <c r="B1258" s="18"/>
      <c r="D1258"/>
      <c r="E1258"/>
      <c r="F1258"/>
      <c r="G1258"/>
      <c r="H1258"/>
      <c r="I1258"/>
      <c r="J1258"/>
      <c r="K1258"/>
      <c r="L1258"/>
      <c r="M1258"/>
      <c r="N1258"/>
      <c r="O1258"/>
      <c r="P1258"/>
      <c r="Q1258"/>
      <c r="R1258"/>
    </row>
    <row r="1259" spans="1:18" s="16" customFormat="1" x14ac:dyDescent="0.25">
      <c r="A1259" s="19"/>
      <c r="B1259" s="18"/>
      <c r="D1259"/>
      <c r="E1259"/>
      <c r="F1259"/>
      <c r="G1259"/>
      <c r="H1259"/>
      <c r="I1259"/>
      <c r="J1259"/>
      <c r="K1259"/>
      <c r="L1259"/>
      <c r="M1259"/>
      <c r="N1259"/>
      <c r="O1259"/>
      <c r="P1259"/>
      <c r="Q1259"/>
      <c r="R1259"/>
    </row>
    <row r="1260" spans="1:18" s="16" customFormat="1" x14ac:dyDescent="0.25">
      <c r="A1260" s="19"/>
      <c r="B1260" s="18"/>
      <c r="D1260"/>
      <c r="E1260"/>
      <c r="F1260"/>
      <c r="G1260"/>
      <c r="H1260"/>
      <c r="I1260"/>
      <c r="J1260"/>
      <c r="K1260"/>
      <c r="L1260"/>
      <c r="M1260"/>
      <c r="N1260"/>
      <c r="O1260"/>
      <c r="P1260"/>
      <c r="Q1260"/>
      <c r="R1260"/>
    </row>
    <row r="1261" spans="1:18" s="16" customFormat="1" x14ac:dyDescent="0.25">
      <c r="A1261" s="19"/>
      <c r="B1261" s="18"/>
      <c r="D1261"/>
      <c r="E1261"/>
      <c r="F1261"/>
      <c r="G1261"/>
      <c r="H1261"/>
      <c r="I1261"/>
      <c r="J1261"/>
      <c r="K1261"/>
      <c r="L1261"/>
      <c r="M1261"/>
      <c r="N1261"/>
      <c r="O1261"/>
      <c r="P1261"/>
      <c r="Q1261"/>
      <c r="R1261"/>
    </row>
    <row r="1262" spans="1:18" s="16" customFormat="1" x14ac:dyDescent="0.25">
      <c r="A1262" s="19"/>
      <c r="B1262" s="20"/>
      <c r="D1262"/>
      <c r="E1262"/>
      <c r="F1262"/>
      <c r="G1262"/>
      <c r="H1262"/>
      <c r="I1262"/>
      <c r="J1262"/>
      <c r="K1262"/>
      <c r="L1262"/>
      <c r="M1262"/>
      <c r="N1262"/>
      <c r="O1262"/>
      <c r="P1262"/>
      <c r="Q1262"/>
      <c r="R1262"/>
    </row>
    <row r="1263" spans="1:18" s="16" customFormat="1" x14ac:dyDescent="0.25">
      <c r="A1263" s="19"/>
      <c r="B1263" s="18"/>
      <c r="D1263"/>
      <c r="E1263"/>
      <c r="F1263"/>
      <c r="G1263"/>
      <c r="H1263"/>
      <c r="I1263"/>
      <c r="J1263"/>
      <c r="K1263"/>
      <c r="L1263"/>
      <c r="M1263"/>
      <c r="N1263"/>
      <c r="O1263"/>
      <c r="P1263"/>
      <c r="Q1263"/>
      <c r="R1263"/>
    </row>
    <row r="1264" spans="1:18" s="16" customFormat="1" x14ac:dyDescent="0.25">
      <c r="A1264" s="19"/>
      <c r="B1264" s="18"/>
      <c r="D1264"/>
      <c r="E1264"/>
      <c r="F1264"/>
      <c r="G1264"/>
      <c r="H1264"/>
      <c r="I1264"/>
      <c r="J1264"/>
      <c r="K1264"/>
      <c r="L1264"/>
      <c r="M1264"/>
      <c r="N1264"/>
      <c r="O1264"/>
      <c r="P1264"/>
      <c r="Q1264"/>
      <c r="R1264"/>
    </row>
    <row r="1265" spans="1:18" s="16" customFormat="1" x14ac:dyDescent="0.25">
      <c r="A1265" s="19"/>
      <c r="B1265" s="18"/>
      <c r="D1265"/>
      <c r="E1265"/>
      <c r="F1265"/>
      <c r="G1265"/>
      <c r="H1265"/>
      <c r="I1265"/>
      <c r="J1265"/>
      <c r="K1265"/>
      <c r="L1265"/>
      <c r="M1265"/>
      <c r="N1265"/>
      <c r="O1265"/>
      <c r="P1265"/>
      <c r="Q1265"/>
      <c r="R1265"/>
    </row>
    <row r="1266" spans="1:18" s="16" customFormat="1" x14ac:dyDescent="0.25">
      <c r="A1266" s="19"/>
      <c r="B1266" s="18"/>
      <c r="D1266"/>
      <c r="E1266"/>
      <c r="F1266"/>
      <c r="G1266"/>
      <c r="H1266"/>
      <c r="I1266"/>
      <c r="J1266"/>
      <c r="K1266"/>
      <c r="L1266"/>
      <c r="M1266"/>
      <c r="N1266"/>
      <c r="O1266"/>
      <c r="P1266"/>
      <c r="Q1266"/>
      <c r="R1266"/>
    </row>
    <row r="1267" spans="1:18" s="16" customFormat="1" x14ac:dyDescent="0.25">
      <c r="A1267" s="19"/>
      <c r="B1267" s="18"/>
      <c r="D1267"/>
      <c r="E1267"/>
      <c r="F1267"/>
      <c r="G1267"/>
      <c r="H1267"/>
      <c r="I1267"/>
      <c r="J1267"/>
      <c r="K1267"/>
      <c r="L1267"/>
      <c r="M1267"/>
      <c r="N1267"/>
      <c r="O1267"/>
      <c r="P1267"/>
      <c r="Q1267"/>
      <c r="R1267"/>
    </row>
    <row r="1268" spans="1:18" s="16" customFormat="1" x14ac:dyDescent="0.25">
      <c r="A1268" s="19"/>
      <c r="B1268" s="18"/>
      <c r="D1268"/>
      <c r="E1268"/>
      <c r="F1268"/>
      <c r="G1268"/>
      <c r="H1268"/>
      <c r="I1268"/>
      <c r="J1268"/>
      <c r="K1268"/>
      <c r="L1268"/>
      <c r="M1268"/>
      <c r="N1268"/>
      <c r="O1268"/>
      <c r="P1268"/>
      <c r="Q1268"/>
      <c r="R1268"/>
    </row>
    <row r="1269" spans="1:18" s="16" customFormat="1" x14ac:dyDescent="0.25">
      <c r="A1269" s="19"/>
      <c r="B1269" s="18"/>
      <c r="D1269"/>
      <c r="E1269"/>
      <c r="F1269"/>
      <c r="G1269"/>
      <c r="H1269"/>
      <c r="I1269"/>
      <c r="J1269"/>
      <c r="K1269"/>
      <c r="L1269"/>
      <c r="M1269"/>
      <c r="N1269"/>
      <c r="O1269"/>
      <c r="P1269"/>
      <c r="Q1269"/>
      <c r="R1269"/>
    </row>
    <row r="1270" spans="1:18" s="16" customFormat="1" x14ac:dyDescent="0.25">
      <c r="A1270" s="19"/>
      <c r="B1270" s="18"/>
      <c r="D1270"/>
      <c r="E1270"/>
      <c r="F1270"/>
      <c r="G1270"/>
      <c r="H1270"/>
      <c r="I1270"/>
      <c r="J1270"/>
      <c r="K1270"/>
      <c r="L1270"/>
      <c r="M1270"/>
      <c r="N1270"/>
      <c r="O1270"/>
      <c r="P1270"/>
      <c r="Q1270"/>
      <c r="R1270"/>
    </row>
    <row r="1271" spans="1:18" s="16" customFormat="1" x14ac:dyDescent="0.25">
      <c r="A1271" s="19"/>
      <c r="B1271" s="18"/>
      <c r="D1271"/>
      <c r="E1271"/>
      <c r="F1271"/>
      <c r="G1271"/>
      <c r="H1271"/>
      <c r="I1271"/>
      <c r="J1271"/>
      <c r="K1271"/>
      <c r="L1271"/>
      <c r="M1271"/>
      <c r="N1271"/>
      <c r="O1271"/>
      <c r="P1271"/>
      <c r="Q1271"/>
      <c r="R1271"/>
    </row>
    <row r="1272" spans="1:18" s="16" customFormat="1" x14ac:dyDescent="0.25">
      <c r="A1272" s="19"/>
      <c r="B1272" s="18"/>
      <c r="D1272"/>
      <c r="E1272"/>
      <c r="F1272"/>
      <c r="G1272"/>
      <c r="H1272"/>
      <c r="I1272"/>
      <c r="J1272"/>
      <c r="K1272"/>
      <c r="L1272"/>
      <c r="M1272"/>
      <c r="N1272"/>
      <c r="O1272"/>
      <c r="P1272"/>
      <c r="Q1272"/>
      <c r="R1272"/>
    </row>
    <row r="1273" spans="1:18" s="16" customFormat="1" x14ac:dyDescent="0.25">
      <c r="A1273" s="19"/>
      <c r="B1273" s="18"/>
      <c r="D1273"/>
      <c r="E1273"/>
      <c r="F1273"/>
      <c r="G1273"/>
      <c r="H1273"/>
      <c r="I1273"/>
      <c r="J1273"/>
      <c r="K1273"/>
      <c r="L1273"/>
      <c r="M1273"/>
      <c r="N1273"/>
      <c r="O1273"/>
      <c r="P1273"/>
      <c r="Q1273"/>
      <c r="R1273"/>
    </row>
    <row r="1274" spans="1:18" s="16" customFormat="1" x14ac:dyDescent="0.25">
      <c r="A1274" s="19"/>
      <c r="B1274" s="18"/>
      <c r="D1274"/>
      <c r="E1274"/>
      <c r="F1274"/>
      <c r="G1274"/>
      <c r="H1274"/>
      <c r="I1274"/>
      <c r="J1274"/>
      <c r="K1274"/>
      <c r="L1274"/>
      <c r="M1274"/>
      <c r="N1274"/>
      <c r="O1274"/>
      <c r="P1274"/>
      <c r="Q1274"/>
      <c r="R1274"/>
    </row>
    <row r="1275" spans="1:18" s="16" customFormat="1" x14ac:dyDescent="0.25">
      <c r="A1275" s="19"/>
      <c r="B1275" s="18"/>
      <c r="D1275"/>
      <c r="E1275"/>
      <c r="F1275"/>
      <c r="G1275"/>
      <c r="H1275"/>
      <c r="I1275"/>
      <c r="J1275"/>
      <c r="K1275"/>
      <c r="L1275"/>
      <c r="M1275"/>
      <c r="N1275"/>
      <c r="O1275"/>
      <c r="P1275"/>
      <c r="Q1275"/>
      <c r="R1275"/>
    </row>
    <row r="1276" spans="1:18" s="16" customFormat="1" x14ac:dyDescent="0.25">
      <c r="A1276" s="19"/>
      <c r="B1276" s="18"/>
      <c r="D1276"/>
      <c r="E1276"/>
      <c r="F1276"/>
      <c r="G1276"/>
      <c r="H1276"/>
      <c r="I1276"/>
      <c r="J1276"/>
      <c r="K1276"/>
      <c r="L1276"/>
      <c r="M1276"/>
      <c r="N1276"/>
      <c r="O1276"/>
      <c r="P1276"/>
      <c r="Q1276"/>
      <c r="R1276"/>
    </row>
    <row r="1277" spans="1:18" s="16" customFormat="1" x14ac:dyDescent="0.25">
      <c r="A1277" s="19"/>
      <c r="B1277" s="18"/>
      <c r="D1277"/>
      <c r="E1277"/>
      <c r="F1277"/>
      <c r="G1277"/>
      <c r="H1277"/>
      <c r="I1277"/>
      <c r="J1277"/>
      <c r="K1277"/>
      <c r="L1277"/>
      <c r="M1277"/>
      <c r="N1277"/>
      <c r="O1277"/>
      <c r="P1277"/>
      <c r="Q1277"/>
      <c r="R1277"/>
    </row>
    <row r="1278" spans="1:18" s="16" customFormat="1" x14ac:dyDescent="0.25">
      <c r="A1278" s="19"/>
      <c r="B1278" s="18"/>
      <c r="D1278"/>
      <c r="E1278"/>
      <c r="F1278"/>
      <c r="G1278"/>
      <c r="H1278"/>
      <c r="I1278"/>
      <c r="J1278"/>
      <c r="K1278"/>
      <c r="L1278"/>
      <c r="M1278"/>
      <c r="N1278"/>
      <c r="O1278"/>
      <c r="P1278"/>
      <c r="Q1278"/>
      <c r="R1278"/>
    </row>
    <row r="1279" spans="1:18" s="16" customFormat="1" x14ac:dyDescent="0.25">
      <c r="A1279" s="19"/>
      <c r="B1279" s="18"/>
      <c r="D1279"/>
      <c r="E1279"/>
      <c r="F1279"/>
      <c r="G1279"/>
      <c r="H1279"/>
      <c r="I1279"/>
      <c r="J1279"/>
      <c r="K1279"/>
      <c r="L1279"/>
      <c r="M1279"/>
      <c r="N1279"/>
      <c r="O1279"/>
      <c r="P1279"/>
      <c r="Q1279"/>
      <c r="R1279"/>
    </row>
    <row r="1280" spans="1:18" s="16" customFormat="1" x14ac:dyDescent="0.25">
      <c r="A1280" s="19"/>
      <c r="B1280" s="18"/>
      <c r="D1280"/>
      <c r="E1280"/>
      <c r="F1280"/>
      <c r="G1280"/>
      <c r="H1280"/>
      <c r="I1280"/>
      <c r="J1280"/>
      <c r="K1280"/>
      <c r="L1280"/>
      <c r="M1280"/>
      <c r="N1280"/>
      <c r="O1280"/>
      <c r="P1280"/>
      <c r="Q1280"/>
      <c r="R1280"/>
    </row>
    <row r="1281" spans="1:18" s="16" customFormat="1" x14ac:dyDescent="0.25">
      <c r="A1281" s="19"/>
      <c r="B1281" s="18"/>
      <c r="D1281"/>
      <c r="E1281"/>
      <c r="F1281"/>
      <c r="G1281"/>
      <c r="H1281"/>
      <c r="I1281"/>
      <c r="J1281"/>
      <c r="K1281"/>
      <c r="L1281"/>
      <c r="M1281"/>
      <c r="N1281"/>
      <c r="O1281"/>
      <c r="P1281"/>
      <c r="Q1281"/>
      <c r="R1281"/>
    </row>
    <row r="1282" spans="1:18" s="16" customFormat="1" x14ac:dyDescent="0.25">
      <c r="A1282" s="19"/>
      <c r="B1282" s="18"/>
      <c r="D1282"/>
      <c r="E1282"/>
      <c r="F1282"/>
      <c r="G1282"/>
      <c r="H1282"/>
      <c r="I1282"/>
      <c r="J1282"/>
      <c r="K1282"/>
      <c r="L1282"/>
      <c r="M1282"/>
      <c r="N1282"/>
      <c r="O1282"/>
      <c r="P1282"/>
      <c r="Q1282"/>
      <c r="R1282"/>
    </row>
    <row r="1283" spans="1:18" s="16" customFormat="1" x14ac:dyDescent="0.25">
      <c r="A1283" s="19"/>
      <c r="B1283" s="18"/>
      <c r="D1283"/>
      <c r="E1283"/>
      <c r="F1283"/>
      <c r="G1283"/>
      <c r="H1283"/>
      <c r="I1283"/>
      <c r="J1283"/>
      <c r="K1283"/>
      <c r="L1283"/>
      <c r="M1283"/>
      <c r="N1283"/>
      <c r="O1283"/>
      <c r="P1283"/>
      <c r="Q1283"/>
      <c r="R1283"/>
    </row>
    <row r="1284" spans="1:18" s="16" customFormat="1" x14ac:dyDescent="0.25">
      <c r="A1284" s="19"/>
      <c r="B1284" s="18"/>
      <c r="D1284"/>
      <c r="E1284"/>
      <c r="F1284"/>
      <c r="G1284"/>
      <c r="H1284"/>
      <c r="I1284"/>
      <c r="J1284"/>
      <c r="K1284"/>
      <c r="L1284"/>
      <c r="M1284"/>
      <c r="N1284"/>
      <c r="O1284"/>
      <c r="P1284"/>
      <c r="Q1284"/>
      <c r="R1284"/>
    </row>
    <row r="1285" spans="1:18" s="16" customFormat="1" x14ac:dyDescent="0.25">
      <c r="A1285" s="19"/>
      <c r="B1285" s="18"/>
      <c r="D1285"/>
      <c r="E1285"/>
      <c r="F1285"/>
      <c r="G1285"/>
      <c r="H1285"/>
      <c r="I1285"/>
      <c r="J1285"/>
      <c r="K1285"/>
      <c r="L1285"/>
      <c r="M1285"/>
      <c r="N1285"/>
      <c r="O1285"/>
      <c r="P1285"/>
      <c r="Q1285"/>
      <c r="R1285"/>
    </row>
    <row r="1286" spans="1:18" s="16" customFormat="1" x14ac:dyDescent="0.25">
      <c r="A1286" s="19"/>
      <c r="B1286" s="18"/>
      <c r="D1286"/>
      <c r="E1286"/>
      <c r="F1286"/>
      <c r="G1286"/>
      <c r="H1286"/>
      <c r="I1286"/>
      <c r="J1286"/>
      <c r="K1286"/>
      <c r="L1286"/>
      <c r="M1286"/>
      <c r="N1286"/>
      <c r="O1286"/>
      <c r="P1286"/>
      <c r="Q1286"/>
      <c r="R1286"/>
    </row>
    <row r="1287" spans="1:18" s="16" customFormat="1" x14ac:dyDescent="0.25">
      <c r="A1287" s="19"/>
      <c r="B1287" s="18"/>
      <c r="D1287"/>
      <c r="E1287"/>
      <c r="F1287"/>
      <c r="G1287"/>
      <c r="H1287"/>
      <c r="I1287"/>
      <c r="J1287"/>
      <c r="K1287"/>
      <c r="L1287"/>
      <c r="M1287"/>
      <c r="N1287"/>
      <c r="O1287"/>
      <c r="P1287"/>
      <c r="Q1287"/>
      <c r="R1287"/>
    </row>
    <row r="1288" spans="1:18" s="16" customFormat="1" x14ac:dyDescent="0.25">
      <c r="A1288" s="19"/>
      <c r="B1288" s="18"/>
      <c r="D1288"/>
      <c r="E1288"/>
      <c r="F1288"/>
      <c r="G1288"/>
      <c r="H1288"/>
      <c r="I1288"/>
      <c r="J1288"/>
      <c r="K1288"/>
      <c r="L1288"/>
      <c r="M1288"/>
      <c r="N1288"/>
      <c r="O1288"/>
      <c r="P1288"/>
      <c r="Q1288"/>
      <c r="R1288"/>
    </row>
    <row r="1289" spans="1:18" s="16" customFormat="1" x14ac:dyDescent="0.25">
      <c r="A1289" s="19"/>
      <c r="B1289" s="18"/>
      <c r="D1289"/>
      <c r="E1289"/>
      <c r="F1289"/>
      <c r="G1289"/>
      <c r="H1289"/>
      <c r="I1289"/>
      <c r="J1289"/>
      <c r="K1289"/>
      <c r="L1289"/>
      <c r="M1289"/>
      <c r="N1289"/>
      <c r="O1289"/>
      <c r="P1289"/>
      <c r="Q1289"/>
      <c r="R1289"/>
    </row>
    <row r="1290" spans="1:18" s="16" customFormat="1" x14ac:dyDescent="0.25">
      <c r="A1290" s="19"/>
      <c r="B1290" s="18"/>
      <c r="D1290"/>
      <c r="E1290"/>
      <c r="F1290"/>
      <c r="G1290"/>
      <c r="H1290"/>
      <c r="I1290"/>
      <c r="J1290"/>
      <c r="K1290"/>
      <c r="L1290"/>
      <c r="M1290"/>
      <c r="N1290"/>
      <c r="O1290"/>
      <c r="P1290"/>
      <c r="Q1290"/>
      <c r="R1290"/>
    </row>
    <row r="1291" spans="1:18" s="16" customFormat="1" x14ac:dyDescent="0.25">
      <c r="A1291" s="19"/>
      <c r="B1291" s="18"/>
      <c r="D1291"/>
      <c r="E1291"/>
      <c r="F1291"/>
      <c r="G1291"/>
      <c r="H1291"/>
      <c r="I1291"/>
      <c r="J1291"/>
      <c r="K1291"/>
      <c r="L1291"/>
      <c r="M1291"/>
      <c r="N1291"/>
      <c r="O1291"/>
      <c r="P1291"/>
      <c r="Q1291"/>
      <c r="R1291"/>
    </row>
    <row r="1292" spans="1:18" s="16" customFormat="1" x14ac:dyDescent="0.25">
      <c r="A1292" s="19"/>
      <c r="B1292" s="18"/>
      <c r="D1292"/>
      <c r="E1292"/>
      <c r="F1292"/>
      <c r="G1292"/>
      <c r="H1292"/>
      <c r="I1292"/>
      <c r="J1292"/>
      <c r="K1292"/>
      <c r="L1292"/>
      <c r="M1292"/>
      <c r="N1292"/>
      <c r="O1292"/>
      <c r="P1292"/>
      <c r="Q1292"/>
      <c r="R1292"/>
    </row>
    <row r="1293" spans="1:18" s="16" customFormat="1" x14ac:dyDescent="0.25">
      <c r="A1293" s="19"/>
      <c r="B1293" s="18"/>
      <c r="D1293"/>
      <c r="E1293"/>
      <c r="F1293"/>
      <c r="G1293"/>
      <c r="H1293"/>
      <c r="I1293"/>
      <c r="J1293"/>
      <c r="K1293"/>
      <c r="L1293"/>
      <c r="M1293"/>
      <c r="N1293"/>
      <c r="O1293"/>
      <c r="P1293"/>
      <c r="Q1293"/>
      <c r="R1293"/>
    </row>
    <row r="1294" spans="1:18" s="16" customFormat="1" x14ac:dyDescent="0.25">
      <c r="A1294" s="19"/>
      <c r="B1294" s="18"/>
      <c r="D1294"/>
      <c r="E1294"/>
      <c r="F1294"/>
      <c r="G1294"/>
      <c r="H1294"/>
      <c r="I1294"/>
      <c r="J1294"/>
      <c r="K1294"/>
      <c r="L1294"/>
      <c r="M1294"/>
      <c r="N1294"/>
      <c r="O1294"/>
      <c r="P1294"/>
      <c r="Q1294"/>
      <c r="R1294"/>
    </row>
    <row r="1295" spans="1:18" s="16" customFormat="1" x14ac:dyDescent="0.25">
      <c r="A1295" s="19"/>
      <c r="B1295" s="18"/>
      <c r="D1295"/>
      <c r="E1295"/>
      <c r="F1295"/>
      <c r="G1295"/>
      <c r="H1295"/>
      <c r="I1295"/>
      <c r="J1295"/>
      <c r="K1295"/>
      <c r="L1295"/>
      <c r="M1295"/>
      <c r="N1295"/>
      <c r="O1295"/>
      <c r="P1295"/>
      <c r="Q1295"/>
      <c r="R1295"/>
    </row>
    <row r="1296" spans="1:18" s="16" customFormat="1" x14ac:dyDescent="0.25">
      <c r="A1296" s="19"/>
      <c r="B1296" s="18"/>
      <c r="D1296"/>
      <c r="E1296"/>
      <c r="F1296"/>
      <c r="G1296"/>
      <c r="H1296"/>
      <c r="I1296"/>
      <c r="J1296"/>
      <c r="K1296"/>
      <c r="L1296"/>
      <c r="M1296"/>
      <c r="N1296"/>
      <c r="O1296"/>
      <c r="P1296"/>
      <c r="Q1296"/>
      <c r="R1296"/>
    </row>
    <row r="1297" spans="1:18" s="16" customFormat="1" x14ac:dyDescent="0.25">
      <c r="A1297" s="19"/>
      <c r="B1297" s="18"/>
      <c r="D1297"/>
      <c r="E1297"/>
      <c r="F1297"/>
      <c r="G1297"/>
      <c r="H1297"/>
      <c r="I1297"/>
      <c r="J1297"/>
      <c r="K1297"/>
      <c r="L1297"/>
      <c r="M1297"/>
      <c r="N1297"/>
      <c r="O1297"/>
      <c r="P1297"/>
      <c r="Q1297"/>
      <c r="R1297"/>
    </row>
    <row r="1298" spans="1:18" s="16" customFormat="1" x14ac:dyDescent="0.25">
      <c r="A1298" s="19"/>
      <c r="B1298" s="18"/>
      <c r="D1298"/>
      <c r="E1298"/>
      <c r="F1298"/>
      <c r="G1298"/>
      <c r="H1298"/>
      <c r="I1298"/>
      <c r="J1298"/>
      <c r="K1298"/>
      <c r="L1298"/>
      <c r="M1298"/>
      <c r="N1298"/>
      <c r="O1298"/>
      <c r="P1298"/>
      <c r="Q1298"/>
      <c r="R1298"/>
    </row>
    <row r="1299" spans="1:18" s="16" customFormat="1" x14ac:dyDescent="0.25">
      <c r="A1299" s="19"/>
      <c r="B1299" s="18"/>
      <c r="D1299"/>
      <c r="E1299"/>
      <c r="F1299"/>
      <c r="G1299"/>
      <c r="H1299"/>
      <c r="I1299"/>
      <c r="J1299"/>
      <c r="K1299"/>
      <c r="L1299"/>
      <c r="M1299"/>
      <c r="N1299"/>
      <c r="O1299"/>
      <c r="P1299"/>
      <c r="Q1299"/>
      <c r="R1299"/>
    </row>
    <row r="1300" spans="1:18" s="16" customFormat="1" x14ac:dyDescent="0.25">
      <c r="A1300" s="19"/>
      <c r="B1300" s="18"/>
      <c r="D1300"/>
      <c r="E1300"/>
      <c r="F1300"/>
      <c r="G1300"/>
      <c r="H1300"/>
      <c r="I1300"/>
      <c r="J1300"/>
      <c r="K1300"/>
      <c r="L1300"/>
      <c r="M1300"/>
      <c r="N1300"/>
      <c r="O1300"/>
      <c r="P1300"/>
      <c r="Q1300"/>
      <c r="R1300"/>
    </row>
    <row r="1301" spans="1:18" s="16" customFormat="1" x14ac:dyDescent="0.25">
      <c r="A1301" s="19"/>
      <c r="B1301" s="18"/>
      <c r="D1301"/>
      <c r="E1301"/>
      <c r="F1301"/>
      <c r="G1301"/>
      <c r="H1301"/>
      <c r="I1301"/>
      <c r="J1301"/>
      <c r="K1301"/>
      <c r="L1301"/>
      <c r="M1301"/>
      <c r="N1301"/>
      <c r="O1301"/>
      <c r="P1301"/>
      <c r="Q1301"/>
      <c r="R1301"/>
    </row>
    <row r="1302" spans="1:18" s="16" customFormat="1" x14ac:dyDescent="0.25">
      <c r="A1302" s="19"/>
      <c r="B1302" s="18"/>
      <c r="D1302"/>
      <c r="E1302"/>
      <c r="F1302"/>
      <c r="G1302"/>
      <c r="H1302"/>
      <c r="I1302"/>
      <c r="J1302"/>
      <c r="K1302"/>
      <c r="L1302"/>
      <c r="M1302"/>
      <c r="N1302"/>
      <c r="O1302"/>
      <c r="P1302"/>
      <c r="Q1302"/>
      <c r="R1302"/>
    </row>
    <row r="1303" spans="1:18" s="16" customFormat="1" x14ac:dyDescent="0.25">
      <c r="A1303" s="19"/>
      <c r="B1303" s="18"/>
      <c r="D1303"/>
      <c r="E1303"/>
      <c r="F1303"/>
      <c r="G1303"/>
      <c r="H1303"/>
      <c r="I1303"/>
      <c r="J1303"/>
      <c r="K1303"/>
      <c r="L1303"/>
      <c r="M1303"/>
      <c r="N1303"/>
      <c r="O1303"/>
      <c r="P1303"/>
      <c r="Q1303"/>
      <c r="R1303"/>
    </row>
    <row r="1304" spans="1:18" s="16" customFormat="1" x14ac:dyDescent="0.25">
      <c r="A1304" s="19"/>
      <c r="B1304" s="18"/>
      <c r="D1304"/>
      <c r="E1304"/>
      <c r="F1304"/>
      <c r="G1304"/>
      <c r="H1304"/>
      <c r="I1304"/>
      <c r="J1304"/>
      <c r="K1304"/>
      <c r="L1304"/>
      <c r="M1304"/>
      <c r="N1304"/>
      <c r="O1304"/>
      <c r="P1304"/>
      <c r="Q1304"/>
      <c r="R1304"/>
    </row>
    <row r="1305" spans="1:18" s="16" customFormat="1" x14ac:dyDescent="0.25">
      <c r="A1305" s="19"/>
      <c r="B1305" s="18"/>
      <c r="D1305"/>
      <c r="E1305"/>
      <c r="F1305"/>
      <c r="G1305"/>
      <c r="H1305"/>
      <c r="I1305"/>
      <c r="J1305"/>
      <c r="K1305"/>
      <c r="L1305"/>
      <c r="M1305"/>
      <c r="N1305"/>
      <c r="O1305"/>
      <c r="P1305"/>
      <c r="Q1305"/>
      <c r="R1305"/>
    </row>
    <row r="1306" spans="1:18" s="16" customFormat="1" x14ac:dyDescent="0.25">
      <c r="A1306" s="19"/>
      <c r="B1306" s="18"/>
      <c r="D1306"/>
      <c r="E1306"/>
      <c r="F1306"/>
      <c r="G1306"/>
      <c r="H1306"/>
      <c r="I1306"/>
      <c r="J1306"/>
      <c r="K1306"/>
      <c r="L1306"/>
      <c r="M1306"/>
      <c r="N1306"/>
      <c r="O1306"/>
      <c r="P1306"/>
      <c r="Q1306"/>
      <c r="R1306"/>
    </row>
    <row r="1307" spans="1:18" s="16" customFormat="1" x14ac:dyDescent="0.25">
      <c r="A1307" s="19"/>
      <c r="B1307" s="18"/>
      <c r="D1307"/>
      <c r="E1307"/>
      <c r="F1307"/>
      <c r="G1307"/>
      <c r="H1307"/>
      <c r="I1307"/>
      <c r="J1307"/>
      <c r="K1307"/>
      <c r="L1307"/>
      <c r="M1307"/>
      <c r="N1307"/>
      <c r="O1307"/>
      <c r="P1307"/>
      <c r="Q1307"/>
      <c r="R1307"/>
    </row>
    <row r="1308" spans="1:18" s="16" customFormat="1" x14ac:dyDescent="0.25">
      <c r="A1308" s="19"/>
      <c r="B1308" s="18"/>
      <c r="D1308"/>
      <c r="E1308"/>
      <c r="F1308"/>
      <c r="G1308"/>
      <c r="H1308"/>
      <c r="I1308"/>
      <c r="J1308"/>
      <c r="K1308"/>
      <c r="L1308"/>
      <c r="M1308"/>
      <c r="N1308"/>
      <c r="O1308"/>
      <c r="P1308"/>
      <c r="Q1308"/>
      <c r="R1308"/>
    </row>
    <row r="1309" spans="1:18" s="16" customFormat="1" x14ac:dyDescent="0.25">
      <c r="A1309" s="19"/>
      <c r="B1309" s="18"/>
      <c r="D1309"/>
      <c r="E1309"/>
      <c r="F1309"/>
      <c r="G1309"/>
      <c r="H1309"/>
      <c r="I1309"/>
      <c r="J1309"/>
      <c r="K1309"/>
      <c r="L1309"/>
      <c r="M1309"/>
      <c r="N1309"/>
      <c r="O1309"/>
      <c r="P1309"/>
      <c r="Q1309"/>
      <c r="R1309"/>
    </row>
    <row r="1310" spans="1:18" s="16" customFormat="1" x14ac:dyDescent="0.25">
      <c r="A1310" s="19"/>
      <c r="B1310" s="18"/>
      <c r="D1310"/>
      <c r="E1310"/>
      <c r="F1310"/>
      <c r="G1310"/>
      <c r="H1310"/>
      <c r="I1310"/>
      <c r="J1310"/>
      <c r="K1310"/>
      <c r="L1310"/>
      <c r="M1310"/>
      <c r="N1310"/>
      <c r="O1310"/>
      <c r="P1310"/>
      <c r="Q1310"/>
      <c r="R1310"/>
    </row>
    <row r="1311" spans="1:18" s="16" customFormat="1" x14ac:dyDescent="0.25">
      <c r="A1311" s="19"/>
      <c r="B1311" s="18"/>
      <c r="D1311"/>
      <c r="E1311"/>
      <c r="F1311"/>
      <c r="G1311"/>
      <c r="H1311"/>
      <c r="I1311"/>
      <c r="J1311"/>
      <c r="K1311"/>
      <c r="L1311"/>
      <c r="M1311"/>
      <c r="N1311"/>
      <c r="O1311"/>
      <c r="P1311"/>
      <c r="Q1311"/>
      <c r="R1311"/>
    </row>
    <row r="1312" spans="1:18" s="16" customFormat="1" x14ac:dyDescent="0.25">
      <c r="A1312" s="19"/>
      <c r="B1312" s="20"/>
      <c r="D1312"/>
      <c r="E1312"/>
      <c r="F1312"/>
      <c r="G1312"/>
      <c r="H1312"/>
      <c r="I1312"/>
      <c r="J1312"/>
      <c r="K1312"/>
      <c r="L1312"/>
      <c r="M1312"/>
      <c r="N1312"/>
      <c r="O1312"/>
      <c r="P1312"/>
      <c r="Q1312"/>
      <c r="R1312"/>
    </row>
    <row r="1313" spans="1:18" s="16" customFormat="1" x14ac:dyDescent="0.25">
      <c r="A1313" s="19"/>
      <c r="B1313" s="18"/>
      <c r="D1313"/>
      <c r="E1313"/>
      <c r="F1313"/>
      <c r="G1313"/>
      <c r="H1313"/>
      <c r="I1313"/>
      <c r="J1313"/>
      <c r="K1313"/>
      <c r="L1313"/>
      <c r="M1313"/>
      <c r="N1313"/>
      <c r="O1313"/>
      <c r="P1313"/>
      <c r="Q1313"/>
      <c r="R1313"/>
    </row>
    <row r="1314" spans="1:18" s="16" customFormat="1" x14ac:dyDescent="0.25">
      <c r="A1314" s="19"/>
      <c r="B1314" s="18"/>
      <c r="D1314"/>
      <c r="E1314"/>
      <c r="F1314"/>
      <c r="G1314"/>
      <c r="H1314"/>
      <c r="I1314"/>
      <c r="J1314"/>
      <c r="K1314"/>
      <c r="L1314"/>
      <c r="M1314"/>
      <c r="N1314"/>
      <c r="O1314"/>
      <c r="P1314"/>
      <c r="Q1314"/>
      <c r="R1314"/>
    </row>
    <row r="1315" spans="1:18" s="16" customFormat="1" x14ac:dyDescent="0.25">
      <c r="A1315" s="19"/>
      <c r="B1315" s="18"/>
      <c r="D1315"/>
      <c r="E1315"/>
      <c r="F1315"/>
      <c r="G1315"/>
      <c r="H1315"/>
      <c r="I1315"/>
      <c r="J1315"/>
      <c r="K1315"/>
      <c r="L1315"/>
      <c r="M1315"/>
      <c r="N1315"/>
      <c r="O1315"/>
      <c r="P1315"/>
      <c r="Q1315"/>
      <c r="R1315"/>
    </row>
    <row r="1316" spans="1:18" s="16" customFormat="1" x14ac:dyDescent="0.25">
      <c r="A1316" s="19"/>
      <c r="B1316" s="18"/>
      <c r="D1316"/>
      <c r="E1316"/>
      <c r="F1316"/>
      <c r="G1316"/>
      <c r="H1316"/>
      <c r="I1316"/>
      <c r="J1316"/>
      <c r="K1316"/>
      <c r="L1316"/>
      <c r="M1316"/>
      <c r="N1316"/>
      <c r="O1316"/>
      <c r="P1316"/>
      <c r="Q1316"/>
      <c r="R1316"/>
    </row>
    <row r="1317" spans="1:18" s="16" customFormat="1" x14ac:dyDescent="0.25">
      <c r="A1317" s="19"/>
      <c r="B1317" s="18"/>
      <c r="D1317"/>
      <c r="E1317"/>
      <c r="F1317"/>
      <c r="G1317"/>
      <c r="H1317"/>
      <c r="I1317"/>
      <c r="J1317"/>
      <c r="K1317"/>
      <c r="L1317"/>
      <c r="M1317"/>
      <c r="N1317"/>
      <c r="O1317"/>
      <c r="P1317"/>
      <c r="Q1317"/>
      <c r="R1317"/>
    </row>
    <row r="1318" spans="1:18" s="16" customFormat="1" x14ac:dyDescent="0.25">
      <c r="A1318" s="19"/>
      <c r="B1318" s="18"/>
      <c r="D1318"/>
      <c r="E1318"/>
      <c r="F1318"/>
      <c r="G1318"/>
      <c r="H1318"/>
      <c r="I1318"/>
      <c r="J1318"/>
      <c r="K1318"/>
      <c r="L1318"/>
      <c r="M1318"/>
      <c r="N1318"/>
      <c r="O1318"/>
      <c r="P1318"/>
      <c r="Q1318"/>
      <c r="R1318"/>
    </row>
    <row r="1319" spans="1:18" s="16" customFormat="1" x14ac:dyDescent="0.25">
      <c r="A1319" s="19"/>
      <c r="B1319" s="18"/>
      <c r="D1319"/>
      <c r="E1319"/>
      <c r="F1319"/>
      <c r="G1319"/>
      <c r="H1319"/>
      <c r="I1319"/>
      <c r="J1319"/>
      <c r="K1319"/>
      <c r="L1319"/>
      <c r="M1319"/>
      <c r="N1319"/>
      <c r="O1319"/>
      <c r="P1319"/>
      <c r="Q1319"/>
      <c r="R1319"/>
    </row>
    <row r="1320" spans="1:18" s="16" customFormat="1" x14ac:dyDescent="0.25">
      <c r="A1320" s="19"/>
      <c r="B1320" s="18"/>
      <c r="D1320"/>
      <c r="E1320"/>
      <c r="F1320"/>
      <c r="G1320"/>
      <c r="H1320"/>
      <c r="I1320"/>
      <c r="J1320"/>
      <c r="K1320"/>
      <c r="L1320"/>
      <c r="M1320"/>
      <c r="N1320"/>
      <c r="O1320"/>
      <c r="P1320"/>
      <c r="Q1320"/>
      <c r="R1320"/>
    </row>
    <row r="1321" spans="1:18" s="16" customFormat="1" x14ac:dyDescent="0.25">
      <c r="A1321" s="19"/>
      <c r="B1321" s="18"/>
      <c r="D1321"/>
      <c r="E1321"/>
      <c r="F1321"/>
      <c r="G1321"/>
      <c r="H1321"/>
      <c r="I1321"/>
      <c r="J1321"/>
      <c r="K1321"/>
      <c r="L1321"/>
      <c r="M1321"/>
      <c r="N1321"/>
      <c r="O1321"/>
      <c r="P1321"/>
      <c r="Q1321"/>
      <c r="R1321"/>
    </row>
    <row r="1322" spans="1:18" s="16" customFormat="1" x14ac:dyDescent="0.25">
      <c r="A1322" s="19"/>
      <c r="B1322" s="18"/>
      <c r="D1322"/>
      <c r="E1322"/>
      <c r="F1322"/>
      <c r="G1322"/>
      <c r="H1322"/>
      <c r="I1322"/>
      <c r="J1322"/>
      <c r="K1322"/>
      <c r="L1322"/>
      <c r="M1322"/>
      <c r="N1322"/>
      <c r="O1322"/>
      <c r="P1322"/>
      <c r="Q1322"/>
      <c r="R1322"/>
    </row>
    <row r="1323" spans="1:18" s="16" customFormat="1" x14ac:dyDescent="0.25">
      <c r="A1323" s="19"/>
      <c r="B1323" s="18"/>
      <c r="D1323"/>
      <c r="E1323"/>
      <c r="F1323"/>
      <c r="G1323"/>
      <c r="H1323"/>
      <c r="I1323"/>
      <c r="J1323"/>
      <c r="K1323"/>
      <c r="L1323"/>
      <c r="M1323"/>
      <c r="N1323"/>
      <c r="O1323"/>
      <c r="P1323"/>
      <c r="Q1323"/>
      <c r="R1323"/>
    </row>
    <row r="1324" spans="1:18" s="16" customFormat="1" x14ac:dyDescent="0.25">
      <c r="A1324" s="19"/>
      <c r="B1324" s="18"/>
      <c r="D1324"/>
      <c r="E1324"/>
      <c r="F1324"/>
      <c r="G1324"/>
      <c r="H1324"/>
      <c r="I1324"/>
      <c r="J1324"/>
      <c r="K1324"/>
      <c r="L1324"/>
      <c r="M1324"/>
      <c r="N1324"/>
      <c r="O1324"/>
      <c r="P1324"/>
      <c r="Q1324"/>
      <c r="R1324"/>
    </row>
    <row r="1325" spans="1:18" s="16" customFormat="1" x14ac:dyDescent="0.25">
      <c r="A1325" s="19"/>
      <c r="B1325" s="18"/>
      <c r="D1325"/>
      <c r="E1325"/>
      <c r="F1325"/>
      <c r="G1325"/>
      <c r="H1325"/>
      <c r="I1325"/>
      <c r="J1325"/>
      <c r="K1325"/>
      <c r="L1325"/>
      <c r="M1325"/>
      <c r="N1325"/>
      <c r="O1325"/>
      <c r="P1325"/>
      <c r="Q1325"/>
      <c r="R1325"/>
    </row>
    <row r="1326" spans="1:18" s="16" customFormat="1" x14ac:dyDescent="0.25">
      <c r="A1326" s="19"/>
      <c r="B1326" s="18"/>
      <c r="D1326"/>
      <c r="E1326"/>
      <c r="F1326"/>
      <c r="G1326"/>
      <c r="H1326"/>
      <c r="I1326"/>
      <c r="J1326"/>
      <c r="K1326"/>
      <c r="L1326"/>
      <c r="M1326"/>
      <c r="N1326"/>
      <c r="O1326"/>
      <c r="P1326"/>
      <c r="Q1326"/>
      <c r="R1326"/>
    </row>
    <row r="1327" spans="1:18" s="16" customFormat="1" x14ac:dyDescent="0.25">
      <c r="A1327" s="19"/>
      <c r="B1327" s="18"/>
      <c r="D1327"/>
      <c r="E1327"/>
      <c r="F1327"/>
      <c r="G1327"/>
      <c r="H1327"/>
      <c r="I1327"/>
      <c r="J1327"/>
      <c r="K1327"/>
      <c r="L1327"/>
      <c r="M1327"/>
      <c r="N1327"/>
      <c r="O1327"/>
      <c r="P1327"/>
      <c r="Q1327"/>
      <c r="R1327"/>
    </row>
    <row r="1328" spans="1:18" s="16" customFormat="1" x14ac:dyDescent="0.25">
      <c r="A1328" s="19"/>
      <c r="B1328" s="18"/>
      <c r="D1328"/>
      <c r="E1328"/>
      <c r="F1328"/>
      <c r="G1328"/>
      <c r="H1328"/>
      <c r="I1328"/>
      <c r="J1328"/>
      <c r="K1328"/>
      <c r="L1328"/>
      <c r="M1328"/>
      <c r="N1328"/>
      <c r="O1328"/>
      <c r="P1328"/>
      <c r="Q1328"/>
      <c r="R1328"/>
    </row>
    <row r="1329" spans="1:18" s="16" customFormat="1" x14ac:dyDescent="0.25">
      <c r="A1329" s="19"/>
      <c r="B1329" s="18"/>
      <c r="D1329"/>
      <c r="E1329"/>
      <c r="F1329"/>
      <c r="G1329"/>
      <c r="H1329"/>
      <c r="I1329"/>
      <c r="J1329"/>
      <c r="K1329"/>
      <c r="L1329"/>
      <c r="M1329"/>
      <c r="N1329"/>
      <c r="O1329"/>
      <c r="P1329"/>
      <c r="Q1329"/>
      <c r="R1329"/>
    </row>
    <row r="1330" spans="1:18" s="16" customFormat="1" x14ac:dyDescent="0.25">
      <c r="A1330" s="19"/>
      <c r="B1330" s="18"/>
      <c r="D1330"/>
      <c r="E1330"/>
      <c r="F1330"/>
      <c r="G1330"/>
      <c r="H1330"/>
      <c r="I1330"/>
      <c r="J1330"/>
      <c r="K1330"/>
      <c r="L1330"/>
      <c r="M1330"/>
      <c r="N1330"/>
      <c r="O1330"/>
      <c r="P1330"/>
      <c r="Q1330"/>
      <c r="R1330"/>
    </row>
    <row r="1331" spans="1:18" s="16" customFormat="1" x14ac:dyDescent="0.25">
      <c r="A1331" s="19"/>
      <c r="B1331" s="18"/>
      <c r="D1331"/>
      <c r="E1331"/>
      <c r="F1331"/>
      <c r="G1331"/>
      <c r="H1331"/>
      <c r="I1331"/>
      <c r="J1331"/>
      <c r="K1331"/>
      <c r="L1331"/>
      <c r="M1331"/>
      <c r="N1331"/>
      <c r="O1331"/>
      <c r="P1331"/>
      <c r="Q1331"/>
      <c r="R1331"/>
    </row>
    <row r="1332" spans="1:18" s="16" customFormat="1" x14ac:dyDescent="0.25">
      <c r="A1332" s="19"/>
      <c r="B1332" s="18"/>
      <c r="D1332"/>
      <c r="E1332"/>
      <c r="F1332"/>
      <c r="G1332"/>
      <c r="H1332"/>
      <c r="I1332"/>
      <c r="J1332"/>
      <c r="K1332"/>
      <c r="L1332"/>
      <c r="M1332"/>
      <c r="N1332"/>
      <c r="O1332"/>
      <c r="P1332"/>
      <c r="Q1332"/>
      <c r="R1332"/>
    </row>
    <row r="1333" spans="1:18" s="16" customFormat="1" x14ac:dyDescent="0.25">
      <c r="A1333" s="19"/>
      <c r="B1333" s="18"/>
      <c r="D1333"/>
      <c r="E1333"/>
      <c r="F1333"/>
      <c r="G1333"/>
      <c r="H1333"/>
      <c r="I1333"/>
      <c r="J1333"/>
      <c r="K1333"/>
      <c r="L1333"/>
      <c r="M1333"/>
      <c r="N1333"/>
      <c r="O1333"/>
      <c r="P1333"/>
      <c r="Q1333"/>
      <c r="R1333"/>
    </row>
    <row r="1334" spans="1:18" s="16" customFormat="1" x14ac:dyDescent="0.25">
      <c r="A1334" s="19"/>
      <c r="B1334" s="18"/>
      <c r="D1334"/>
      <c r="E1334"/>
      <c r="F1334"/>
      <c r="G1334"/>
      <c r="H1334"/>
      <c r="I1334"/>
      <c r="J1334"/>
      <c r="K1334"/>
      <c r="L1334"/>
      <c r="M1334"/>
      <c r="N1334"/>
      <c r="O1334"/>
      <c r="P1334"/>
      <c r="Q1334"/>
      <c r="R1334"/>
    </row>
    <row r="1335" spans="1:18" s="16" customFormat="1" x14ac:dyDescent="0.25">
      <c r="A1335" s="19"/>
      <c r="B1335" s="18"/>
      <c r="D1335"/>
      <c r="E1335"/>
      <c r="F1335"/>
      <c r="G1335"/>
      <c r="H1335"/>
      <c r="I1335"/>
      <c r="J1335"/>
      <c r="K1335"/>
      <c r="L1335"/>
      <c r="M1335"/>
      <c r="N1335"/>
      <c r="O1335"/>
      <c r="P1335"/>
      <c r="Q1335"/>
      <c r="R1335"/>
    </row>
    <row r="1336" spans="1:18" s="16" customFormat="1" x14ac:dyDescent="0.25">
      <c r="A1336" s="19"/>
      <c r="B1336" s="18"/>
      <c r="D1336"/>
      <c r="E1336"/>
      <c r="F1336"/>
      <c r="G1336"/>
      <c r="H1336"/>
      <c r="I1336"/>
      <c r="J1336"/>
      <c r="K1336"/>
      <c r="L1336"/>
      <c r="M1336"/>
      <c r="N1336"/>
      <c r="O1336"/>
      <c r="P1336"/>
      <c r="Q1336"/>
      <c r="R1336"/>
    </row>
    <row r="1337" spans="1:18" s="16" customFormat="1" x14ac:dyDescent="0.25">
      <c r="A1337" s="19"/>
      <c r="B1337" s="18"/>
      <c r="D1337"/>
      <c r="E1337"/>
      <c r="F1337"/>
      <c r="G1337"/>
      <c r="H1337"/>
      <c r="I1337"/>
      <c r="J1337"/>
      <c r="K1337"/>
      <c r="L1337"/>
      <c r="M1337"/>
      <c r="N1337"/>
      <c r="O1337"/>
      <c r="P1337"/>
      <c r="Q1337"/>
      <c r="R1337"/>
    </row>
    <row r="1338" spans="1:18" s="16" customFormat="1" x14ac:dyDescent="0.25">
      <c r="A1338" s="19"/>
      <c r="B1338" s="18"/>
      <c r="D1338"/>
      <c r="E1338"/>
      <c r="F1338"/>
      <c r="G1338"/>
      <c r="H1338"/>
      <c r="I1338"/>
      <c r="J1338"/>
      <c r="K1338"/>
      <c r="L1338"/>
      <c r="M1338"/>
      <c r="N1338"/>
      <c r="O1338"/>
      <c r="P1338"/>
      <c r="Q1338"/>
      <c r="R1338"/>
    </row>
    <row r="1339" spans="1:18" s="16" customFormat="1" x14ac:dyDescent="0.25">
      <c r="A1339" s="19"/>
      <c r="B1339" s="18"/>
      <c r="D1339"/>
      <c r="E1339"/>
      <c r="F1339"/>
      <c r="G1339"/>
      <c r="H1339"/>
      <c r="I1339"/>
      <c r="J1339"/>
      <c r="K1339"/>
      <c r="L1339"/>
      <c r="M1339"/>
      <c r="N1339"/>
      <c r="O1339"/>
      <c r="P1339"/>
      <c r="Q1339"/>
      <c r="R1339"/>
    </row>
    <row r="1340" spans="1:18" s="16" customFormat="1" x14ac:dyDescent="0.25">
      <c r="A1340" s="19"/>
      <c r="B1340" s="18"/>
      <c r="D1340"/>
      <c r="E1340"/>
      <c r="F1340"/>
      <c r="G1340"/>
      <c r="H1340"/>
      <c r="I1340"/>
      <c r="J1340"/>
      <c r="K1340"/>
      <c r="L1340"/>
      <c r="M1340"/>
      <c r="N1340"/>
      <c r="O1340"/>
      <c r="P1340"/>
      <c r="Q1340"/>
      <c r="R1340"/>
    </row>
    <row r="1341" spans="1:18" s="16" customFormat="1" x14ac:dyDescent="0.25">
      <c r="A1341" s="19"/>
      <c r="B1341" s="18"/>
      <c r="D1341"/>
      <c r="E1341"/>
      <c r="F1341"/>
      <c r="G1341"/>
      <c r="H1341"/>
      <c r="I1341"/>
      <c r="J1341"/>
      <c r="K1341"/>
      <c r="L1341"/>
      <c r="M1341"/>
      <c r="N1341"/>
      <c r="O1341"/>
      <c r="P1341"/>
      <c r="Q1341"/>
      <c r="R1341"/>
    </row>
    <row r="1342" spans="1:18" s="16" customFormat="1" x14ac:dyDescent="0.25">
      <c r="A1342" s="19"/>
      <c r="B1342" s="18"/>
      <c r="D1342"/>
      <c r="E1342"/>
      <c r="F1342"/>
      <c r="G1342"/>
      <c r="H1342"/>
      <c r="I1342"/>
      <c r="J1342"/>
      <c r="K1342"/>
      <c r="L1342"/>
      <c r="M1342"/>
      <c r="N1342"/>
      <c r="O1342"/>
      <c r="P1342"/>
      <c r="Q1342"/>
      <c r="R1342"/>
    </row>
    <row r="1343" spans="1:18" s="16" customFormat="1" x14ac:dyDescent="0.25">
      <c r="A1343" s="19"/>
      <c r="B1343" s="18"/>
      <c r="D1343"/>
      <c r="E1343"/>
      <c r="F1343"/>
      <c r="G1343"/>
      <c r="H1343"/>
      <c r="I1343"/>
      <c r="J1343"/>
      <c r="K1343"/>
      <c r="L1343"/>
      <c r="M1343"/>
      <c r="N1343"/>
      <c r="O1343"/>
      <c r="P1343"/>
      <c r="Q1343"/>
      <c r="R1343"/>
    </row>
    <row r="1344" spans="1:18" s="16" customFormat="1" x14ac:dyDescent="0.25">
      <c r="A1344" s="19"/>
      <c r="B1344" s="18"/>
      <c r="D1344"/>
      <c r="E1344"/>
      <c r="F1344"/>
      <c r="G1344"/>
      <c r="H1344"/>
      <c r="I1344"/>
      <c r="J1344"/>
      <c r="K1344"/>
      <c r="L1344"/>
      <c r="M1344"/>
      <c r="N1344"/>
      <c r="O1344"/>
      <c r="P1344"/>
      <c r="Q1344"/>
      <c r="R1344"/>
    </row>
    <row r="1345" spans="1:18" s="16" customFormat="1" x14ac:dyDescent="0.25">
      <c r="A1345" s="19"/>
      <c r="B1345" s="18"/>
      <c r="D1345"/>
      <c r="E1345"/>
      <c r="F1345"/>
      <c r="G1345"/>
      <c r="H1345"/>
      <c r="I1345"/>
      <c r="J1345"/>
      <c r="K1345"/>
      <c r="L1345"/>
      <c r="M1345"/>
      <c r="N1345"/>
      <c r="O1345"/>
      <c r="P1345"/>
      <c r="Q1345"/>
      <c r="R1345"/>
    </row>
    <row r="1346" spans="1:18" s="16" customFormat="1" x14ac:dyDescent="0.25">
      <c r="A1346" s="19"/>
      <c r="B1346" s="18"/>
      <c r="D1346"/>
      <c r="E1346"/>
      <c r="F1346"/>
      <c r="G1346"/>
      <c r="H1346"/>
      <c r="I1346"/>
      <c r="J1346"/>
      <c r="K1346"/>
      <c r="L1346"/>
      <c r="M1346"/>
      <c r="N1346"/>
      <c r="O1346"/>
      <c r="P1346"/>
      <c r="Q1346"/>
      <c r="R1346"/>
    </row>
    <row r="1347" spans="1:18" s="16" customFormat="1" x14ac:dyDescent="0.25">
      <c r="A1347" s="19"/>
      <c r="B1347" s="18"/>
      <c r="D1347"/>
      <c r="E1347"/>
      <c r="F1347"/>
      <c r="G1347"/>
      <c r="H1347"/>
      <c r="I1347"/>
      <c r="J1347"/>
      <c r="K1347"/>
      <c r="L1347"/>
      <c r="M1347"/>
      <c r="N1347"/>
      <c r="O1347"/>
      <c r="P1347"/>
      <c r="Q1347"/>
      <c r="R1347"/>
    </row>
    <row r="1348" spans="1:18" s="16" customFormat="1" x14ac:dyDescent="0.25">
      <c r="A1348" s="19"/>
      <c r="B1348" s="18"/>
      <c r="D1348"/>
      <c r="E1348"/>
      <c r="F1348"/>
      <c r="G1348"/>
      <c r="H1348"/>
      <c r="I1348"/>
      <c r="J1348"/>
      <c r="K1348"/>
      <c r="L1348"/>
      <c r="M1348"/>
      <c r="N1348"/>
      <c r="O1348"/>
      <c r="P1348"/>
      <c r="Q1348"/>
      <c r="R1348"/>
    </row>
    <row r="1349" spans="1:18" s="16" customFormat="1" x14ac:dyDescent="0.25">
      <c r="A1349" s="19"/>
      <c r="B1349" s="18"/>
      <c r="D1349"/>
      <c r="E1349"/>
      <c r="F1349"/>
      <c r="G1349"/>
      <c r="H1349"/>
      <c r="I1349"/>
      <c r="J1349"/>
      <c r="K1349"/>
      <c r="L1349"/>
      <c r="M1349"/>
      <c r="N1349"/>
      <c r="O1349"/>
      <c r="P1349"/>
      <c r="Q1349"/>
      <c r="R1349"/>
    </row>
    <row r="1350" spans="1:18" s="16" customFormat="1" x14ac:dyDescent="0.25">
      <c r="A1350" s="19"/>
      <c r="B1350" s="18"/>
      <c r="D1350"/>
      <c r="E1350"/>
      <c r="F1350"/>
      <c r="G1350"/>
      <c r="H1350"/>
      <c r="I1350"/>
      <c r="J1350"/>
      <c r="K1350"/>
      <c r="L1350"/>
      <c r="M1350"/>
      <c r="N1350"/>
      <c r="O1350"/>
      <c r="P1350"/>
      <c r="Q1350"/>
      <c r="R1350"/>
    </row>
    <row r="1351" spans="1:18" s="16" customFormat="1" x14ac:dyDescent="0.25">
      <c r="A1351" s="19"/>
      <c r="B1351" s="18"/>
      <c r="D1351"/>
      <c r="E1351"/>
      <c r="F1351"/>
      <c r="G1351"/>
      <c r="H1351"/>
      <c r="I1351"/>
      <c r="J1351"/>
      <c r="K1351"/>
      <c r="L1351"/>
      <c r="M1351"/>
      <c r="N1351"/>
      <c r="O1351"/>
      <c r="P1351"/>
      <c r="Q1351"/>
      <c r="R1351"/>
    </row>
    <row r="1352" spans="1:18" s="16" customFormat="1" x14ac:dyDescent="0.25">
      <c r="A1352" s="19"/>
      <c r="B1352" s="18"/>
      <c r="D1352"/>
      <c r="E1352"/>
      <c r="F1352"/>
      <c r="G1352"/>
      <c r="H1352"/>
      <c r="I1352"/>
      <c r="J1352"/>
      <c r="K1352"/>
      <c r="L1352"/>
      <c r="M1352"/>
      <c r="N1352"/>
      <c r="O1352"/>
      <c r="P1352"/>
      <c r="Q1352"/>
      <c r="R1352"/>
    </row>
    <row r="1353" spans="1:18" s="16" customFormat="1" x14ac:dyDescent="0.25">
      <c r="A1353" s="19"/>
      <c r="B1353" s="18"/>
      <c r="D1353"/>
      <c r="E1353"/>
      <c r="F1353"/>
      <c r="G1353"/>
      <c r="H1353"/>
      <c r="I1353"/>
      <c r="J1353"/>
      <c r="K1353"/>
      <c r="L1353"/>
      <c r="M1353"/>
      <c r="N1353"/>
      <c r="O1353"/>
      <c r="P1353"/>
      <c r="Q1353"/>
      <c r="R1353"/>
    </row>
    <row r="1354" spans="1:18" s="16" customFormat="1" x14ac:dyDescent="0.25">
      <c r="A1354" s="19"/>
      <c r="B1354" s="18"/>
      <c r="D1354"/>
      <c r="E1354"/>
      <c r="F1354"/>
      <c r="G1354"/>
      <c r="H1354"/>
      <c r="I1354"/>
      <c r="J1354"/>
      <c r="K1354"/>
      <c r="L1354"/>
      <c r="M1354"/>
      <c r="N1354"/>
      <c r="O1354"/>
      <c r="P1354"/>
      <c r="Q1354"/>
      <c r="R1354"/>
    </row>
    <row r="1355" spans="1:18" s="16" customFormat="1" x14ac:dyDescent="0.25">
      <c r="A1355" s="19"/>
      <c r="B1355" s="18"/>
      <c r="D1355"/>
      <c r="E1355"/>
      <c r="F1355"/>
      <c r="G1355"/>
      <c r="H1355"/>
      <c r="I1355"/>
      <c r="J1355"/>
      <c r="K1355"/>
      <c r="L1355"/>
      <c r="M1355"/>
      <c r="N1355"/>
      <c r="O1355"/>
      <c r="P1355"/>
      <c r="Q1355"/>
      <c r="R1355"/>
    </row>
    <row r="1356" spans="1:18" s="16" customFormat="1" x14ac:dyDescent="0.25">
      <c r="A1356" s="19"/>
      <c r="B1356" s="18"/>
      <c r="D1356"/>
      <c r="E1356"/>
      <c r="F1356"/>
      <c r="G1356"/>
      <c r="H1356"/>
      <c r="I1356"/>
      <c r="J1356"/>
      <c r="K1356"/>
      <c r="L1356"/>
      <c r="M1356"/>
      <c r="N1356"/>
      <c r="O1356"/>
      <c r="P1356"/>
      <c r="Q1356"/>
      <c r="R1356"/>
    </row>
    <row r="1357" spans="1:18" s="16" customFormat="1" x14ac:dyDescent="0.25">
      <c r="A1357" s="19"/>
      <c r="B1357" s="18"/>
      <c r="D1357"/>
      <c r="E1357"/>
      <c r="F1357"/>
      <c r="G1357"/>
      <c r="H1357"/>
      <c r="I1357"/>
      <c r="J1357"/>
      <c r="K1357"/>
      <c r="L1357"/>
      <c r="M1357"/>
      <c r="N1357"/>
      <c r="O1357"/>
      <c r="P1357"/>
      <c r="Q1357"/>
      <c r="R1357"/>
    </row>
    <row r="1358" spans="1:18" s="16" customFormat="1" x14ac:dyDescent="0.25">
      <c r="A1358" s="19"/>
      <c r="B1358" s="18"/>
      <c r="D1358"/>
      <c r="E1358"/>
      <c r="F1358"/>
      <c r="G1358"/>
      <c r="H1358"/>
      <c r="I1358"/>
      <c r="J1358"/>
      <c r="K1358"/>
      <c r="L1358"/>
      <c r="M1358"/>
      <c r="N1358"/>
      <c r="O1358"/>
      <c r="P1358"/>
      <c r="Q1358"/>
      <c r="R1358"/>
    </row>
    <row r="1359" spans="1:18" s="16" customFormat="1" x14ac:dyDescent="0.25">
      <c r="A1359" s="19"/>
      <c r="B1359" s="18"/>
      <c r="D1359"/>
      <c r="E1359"/>
      <c r="F1359"/>
      <c r="G1359"/>
      <c r="H1359"/>
      <c r="I1359"/>
      <c r="J1359"/>
      <c r="K1359"/>
      <c r="L1359"/>
      <c r="M1359"/>
      <c r="N1359"/>
      <c r="O1359"/>
      <c r="P1359"/>
      <c r="Q1359"/>
      <c r="R1359"/>
    </row>
    <row r="1360" spans="1:18" s="16" customFormat="1" x14ac:dyDescent="0.25">
      <c r="A1360" s="19"/>
      <c r="B1360" s="18"/>
      <c r="D1360"/>
      <c r="E1360"/>
      <c r="F1360"/>
      <c r="G1360"/>
      <c r="H1360"/>
      <c r="I1360"/>
      <c r="J1360"/>
      <c r="K1360"/>
      <c r="L1360"/>
      <c r="M1360"/>
      <c r="N1360"/>
      <c r="O1360"/>
      <c r="P1360"/>
      <c r="Q1360"/>
      <c r="R1360"/>
    </row>
    <row r="1361" spans="1:18" s="16" customFormat="1" x14ac:dyDescent="0.25">
      <c r="A1361" s="19"/>
      <c r="B1361" s="18"/>
      <c r="D1361"/>
      <c r="E1361"/>
      <c r="F1361"/>
      <c r="G1361"/>
      <c r="H1361"/>
      <c r="I1361"/>
      <c r="J1361"/>
      <c r="K1361"/>
      <c r="L1361"/>
      <c r="M1361"/>
      <c r="N1361"/>
      <c r="O1361"/>
      <c r="P1361"/>
      <c r="Q1361"/>
      <c r="R1361"/>
    </row>
    <row r="1362" spans="1:18" s="16" customFormat="1" x14ac:dyDescent="0.25">
      <c r="A1362" s="19"/>
      <c r="B1362" s="20"/>
      <c r="D1362"/>
      <c r="E1362"/>
      <c r="F1362"/>
      <c r="G1362"/>
      <c r="H1362"/>
      <c r="I1362"/>
      <c r="J1362"/>
      <c r="K1362"/>
      <c r="L1362"/>
      <c r="M1362"/>
      <c r="N1362"/>
      <c r="O1362"/>
      <c r="P1362"/>
      <c r="Q1362"/>
      <c r="R1362"/>
    </row>
    <row r="1363" spans="1:18" s="16" customFormat="1" x14ac:dyDescent="0.25">
      <c r="A1363" s="19"/>
      <c r="B1363" s="18"/>
      <c r="D1363"/>
      <c r="E1363"/>
      <c r="F1363"/>
      <c r="G1363"/>
      <c r="H1363"/>
      <c r="I1363"/>
      <c r="J1363"/>
      <c r="K1363"/>
      <c r="L1363"/>
      <c r="M1363"/>
      <c r="N1363"/>
      <c r="O1363"/>
      <c r="P1363"/>
      <c r="Q1363"/>
      <c r="R1363"/>
    </row>
    <row r="1364" spans="1:18" s="16" customFormat="1" x14ac:dyDescent="0.25">
      <c r="A1364" s="19"/>
      <c r="B1364" s="18"/>
      <c r="D1364"/>
      <c r="E1364"/>
      <c r="F1364"/>
      <c r="G1364"/>
      <c r="H1364"/>
      <c r="I1364"/>
      <c r="J1364"/>
      <c r="K1364"/>
      <c r="L1364"/>
      <c r="M1364"/>
      <c r="N1364"/>
      <c r="O1364"/>
      <c r="P1364"/>
      <c r="Q1364"/>
      <c r="R1364"/>
    </row>
    <row r="1365" spans="1:18" s="16" customFormat="1" x14ac:dyDescent="0.25">
      <c r="A1365" s="19"/>
      <c r="B1365" s="18"/>
      <c r="D1365"/>
      <c r="E1365"/>
      <c r="F1365"/>
      <c r="G1365"/>
      <c r="H1365"/>
      <c r="I1365"/>
      <c r="J1365"/>
      <c r="K1365"/>
      <c r="L1365"/>
      <c r="M1365"/>
      <c r="N1365"/>
      <c r="O1365"/>
      <c r="P1365"/>
      <c r="Q1365"/>
      <c r="R1365"/>
    </row>
    <row r="1366" spans="1:18" s="16" customFormat="1" x14ac:dyDescent="0.25">
      <c r="A1366" s="19"/>
      <c r="B1366" s="18"/>
      <c r="D1366"/>
      <c r="E1366"/>
      <c r="F1366"/>
      <c r="G1366"/>
      <c r="H1366"/>
      <c r="I1366"/>
      <c r="J1366"/>
      <c r="K1366"/>
      <c r="L1366"/>
      <c r="M1366"/>
      <c r="N1366"/>
      <c r="O1366"/>
      <c r="P1366"/>
      <c r="Q1366"/>
      <c r="R1366"/>
    </row>
    <row r="1367" spans="1:18" s="16" customFormat="1" x14ac:dyDescent="0.25">
      <c r="A1367" s="19"/>
      <c r="B1367" s="18"/>
      <c r="D1367"/>
      <c r="E1367"/>
      <c r="F1367"/>
      <c r="G1367"/>
      <c r="H1367"/>
      <c r="I1367"/>
      <c r="J1367"/>
      <c r="K1367"/>
      <c r="L1367"/>
      <c r="M1367"/>
      <c r="N1367"/>
      <c r="O1367"/>
      <c r="P1367"/>
      <c r="Q1367"/>
      <c r="R1367"/>
    </row>
    <row r="1368" spans="1:18" s="16" customFormat="1" x14ac:dyDescent="0.25">
      <c r="A1368" s="19"/>
      <c r="B1368" s="18"/>
      <c r="D1368"/>
      <c r="E1368"/>
      <c r="F1368"/>
      <c r="G1368"/>
      <c r="H1368"/>
      <c r="I1368"/>
      <c r="J1368"/>
      <c r="K1368"/>
      <c r="L1368"/>
      <c r="M1368"/>
      <c r="N1368"/>
      <c r="O1368"/>
      <c r="P1368"/>
      <c r="Q1368"/>
      <c r="R1368"/>
    </row>
    <row r="1369" spans="1:18" s="16" customFormat="1" x14ac:dyDescent="0.25">
      <c r="A1369" s="19"/>
      <c r="B1369" s="18"/>
      <c r="D1369"/>
      <c r="E1369"/>
      <c r="F1369"/>
      <c r="G1369"/>
      <c r="H1369"/>
      <c r="I1369"/>
      <c r="J1369"/>
      <c r="K1369"/>
      <c r="L1369"/>
      <c r="M1369"/>
      <c r="N1369"/>
      <c r="O1369"/>
      <c r="P1369"/>
      <c r="Q1369"/>
      <c r="R1369"/>
    </row>
    <row r="1370" spans="1:18" s="16" customFormat="1" x14ac:dyDescent="0.25">
      <c r="A1370" s="19"/>
      <c r="B1370" s="18"/>
      <c r="D1370"/>
      <c r="E1370"/>
      <c r="F1370"/>
      <c r="G1370"/>
      <c r="H1370"/>
      <c r="I1370"/>
      <c r="J1370"/>
      <c r="K1370"/>
      <c r="L1370"/>
      <c r="M1370"/>
      <c r="N1370"/>
      <c r="O1370"/>
      <c r="P1370"/>
      <c r="Q1370"/>
      <c r="R1370"/>
    </row>
    <row r="1371" spans="1:18" s="16" customFormat="1" x14ac:dyDescent="0.25">
      <c r="A1371" s="19"/>
      <c r="B1371" s="18"/>
      <c r="D1371"/>
      <c r="E1371"/>
      <c r="F1371"/>
      <c r="G1371"/>
      <c r="H1371"/>
      <c r="I1371"/>
      <c r="J1371"/>
      <c r="K1371"/>
      <c r="L1371"/>
      <c r="M1371"/>
      <c r="N1371"/>
      <c r="O1371"/>
      <c r="P1371"/>
      <c r="Q1371"/>
      <c r="R1371"/>
    </row>
    <row r="1372" spans="1:18" s="16" customFormat="1" x14ac:dyDescent="0.25">
      <c r="A1372" s="19"/>
      <c r="B1372" s="18"/>
      <c r="D1372"/>
      <c r="E1372"/>
      <c r="F1372"/>
      <c r="G1372"/>
      <c r="H1372"/>
      <c r="I1372"/>
      <c r="J1372"/>
      <c r="K1372"/>
      <c r="L1372"/>
      <c r="M1372"/>
      <c r="N1372"/>
      <c r="O1372"/>
      <c r="P1372"/>
      <c r="Q1372"/>
      <c r="R1372"/>
    </row>
    <row r="1373" spans="1:18" s="16" customFormat="1" x14ac:dyDescent="0.25">
      <c r="A1373" s="19"/>
      <c r="B1373" s="18"/>
      <c r="D1373"/>
      <c r="E1373"/>
      <c r="F1373"/>
      <c r="G1373"/>
      <c r="H1373"/>
      <c r="I1373"/>
      <c r="J1373"/>
      <c r="K1373"/>
      <c r="L1373"/>
      <c r="M1373"/>
      <c r="N1373"/>
      <c r="O1373"/>
      <c r="P1373"/>
      <c r="Q1373"/>
      <c r="R1373"/>
    </row>
    <row r="1374" spans="1:18" s="16" customFormat="1" x14ac:dyDescent="0.25">
      <c r="A1374" s="19"/>
      <c r="B1374" s="18"/>
      <c r="D1374"/>
      <c r="E1374"/>
      <c r="F1374"/>
      <c r="G1374"/>
      <c r="H1374"/>
      <c r="I1374"/>
      <c r="J1374"/>
      <c r="K1374"/>
      <c r="L1374"/>
      <c r="M1374"/>
      <c r="N1374"/>
      <c r="O1374"/>
      <c r="P1374"/>
      <c r="Q1374"/>
      <c r="R1374"/>
    </row>
    <row r="1375" spans="1:18" s="16" customFormat="1" x14ac:dyDescent="0.25">
      <c r="A1375" s="19"/>
      <c r="B1375" s="18"/>
      <c r="D1375"/>
      <c r="E1375"/>
      <c r="F1375"/>
      <c r="G1375"/>
      <c r="H1375"/>
      <c r="I1375"/>
      <c r="J1375"/>
      <c r="K1375"/>
      <c r="L1375"/>
      <c r="M1375"/>
      <c r="N1375"/>
      <c r="O1375"/>
      <c r="P1375"/>
      <c r="Q1375"/>
      <c r="R1375"/>
    </row>
    <row r="1376" spans="1:18" s="16" customFormat="1" x14ac:dyDescent="0.25">
      <c r="A1376" s="19"/>
      <c r="B1376" s="18"/>
      <c r="D1376"/>
      <c r="E1376"/>
      <c r="F1376"/>
      <c r="G1376"/>
      <c r="H1376"/>
      <c r="I1376"/>
      <c r="J1376"/>
      <c r="K1376"/>
      <c r="L1376"/>
      <c r="M1376"/>
      <c r="N1376"/>
      <c r="O1376"/>
      <c r="P1376"/>
      <c r="Q1376"/>
      <c r="R1376"/>
    </row>
    <row r="1377" spans="1:18" s="16" customFormat="1" x14ac:dyDescent="0.25">
      <c r="A1377" s="19"/>
      <c r="B1377" s="18"/>
      <c r="D1377"/>
      <c r="E1377"/>
      <c r="F1377"/>
      <c r="G1377"/>
      <c r="H1377"/>
      <c r="I1377"/>
      <c r="J1377"/>
      <c r="K1377"/>
      <c r="L1377"/>
      <c r="M1377"/>
      <c r="N1377"/>
      <c r="O1377"/>
      <c r="P1377"/>
      <c r="Q1377"/>
      <c r="R1377"/>
    </row>
    <row r="1378" spans="1:18" s="16" customFormat="1" x14ac:dyDescent="0.25">
      <c r="A1378" s="19"/>
      <c r="B1378" s="18"/>
      <c r="D1378"/>
      <c r="E1378"/>
      <c r="F1378"/>
      <c r="G1378"/>
      <c r="H1378"/>
      <c r="I1378"/>
      <c r="J1378"/>
      <c r="K1378"/>
      <c r="L1378"/>
      <c r="M1378"/>
      <c r="N1378"/>
      <c r="O1378"/>
      <c r="P1378"/>
      <c r="Q1378"/>
      <c r="R1378"/>
    </row>
    <row r="1379" spans="1:18" s="16" customFormat="1" x14ac:dyDescent="0.25">
      <c r="A1379" s="19"/>
      <c r="B1379" s="18"/>
      <c r="D1379"/>
      <c r="E1379"/>
      <c r="F1379"/>
      <c r="G1379"/>
      <c r="H1379"/>
      <c r="I1379"/>
      <c r="J1379"/>
      <c r="K1379"/>
      <c r="L1379"/>
      <c r="M1379"/>
      <c r="N1379"/>
      <c r="O1379"/>
      <c r="P1379"/>
      <c r="Q1379"/>
      <c r="R1379"/>
    </row>
    <row r="1380" spans="1:18" s="16" customFormat="1" x14ac:dyDescent="0.25">
      <c r="A1380" s="19"/>
      <c r="B1380" s="18"/>
      <c r="D1380"/>
      <c r="E1380"/>
      <c r="F1380"/>
      <c r="G1380"/>
      <c r="H1380"/>
      <c r="I1380"/>
      <c r="J1380"/>
      <c r="K1380"/>
      <c r="L1380"/>
      <c r="M1380"/>
      <c r="N1380"/>
      <c r="O1380"/>
      <c r="P1380"/>
      <c r="Q1380"/>
      <c r="R1380"/>
    </row>
    <row r="1381" spans="1:18" s="16" customFormat="1" x14ac:dyDescent="0.25">
      <c r="A1381" s="19"/>
      <c r="B1381" s="18"/>
      <c r="D1381"/>
      <c r="E1381"/>
      <c r="F1381"/>
      <c r="G1381"/>
      <c r="H1381"/>
      <c r="I1381"/>
      <c r="J1381"/>
      <c r="K1381"/>
      <c r="L1381"/>
      <c r="M1381"/>
      <c r="N1381"/>
      <c r="O1381"/>
      <c r="P1381"/>
      <c r="Q1381"/>
      <c r="R1381"/>
    </row>
    <row r="1382" spans="1:18" s="16" customFormat="1" x14ac:dyDescent="0.25">
      <c r="A1382" s="19"/>
      <c r="B1382" s="18"/>
      <c r="D1382"/>
      <c r="E1382"/>
      <c r="F1382"/>
      <c r="G1382"/>
      <c r="H1382"/>
      <c r="I1382"/>
      <c r="J1382"/>
      <c r="K1382"/>
      <c r="L1382"/>
      <c r="M1382"/>
      <c r="N1382"/>
      <c r="O1382"/>
      <c r="P1382"/>
      <c r="Q1382"/>
      <c r="R1382"/>
    </row>
    <row r="1383" spans="1:18" s="16" customFormat="1" x14ac:dyDescent="0.25">
      <c r="A1383" s="19"/>
      <c r="B1383" s="18"/>
      <c r="D1383"/>
      <c r="E1383"/>
      <c r="F1383"/>
      <c r="G1383"/>
      <c r="H1383"/>
      <c r="I1383"/>
      <c r="J1383"/>
      <c r="K1383"/>
      <c r="L1383"/>
      <c r="M1383"/>
      <c r="N1383"/>
      <c r="O1383"/>
      <c r="P1383"/>
      <c r="Q1383"/>
      <c r="R1383"/>
    </row>
    <row r="1384" spans="1:18" s="16" customFormat="1" x14ac:dyDescent="0.25">
      <c r="A1384" s="19"/>
      <c r="B1384" s="18"/>
      <c r="D1384"/>
      <c r="E1384"/>
      <c r="F1384"/>
      <c r="G1384"/>
      <c r="H1384"/>
      <c r="I1384"/>
      <c r="J1384"/>
      <c r="K1384"/>
      <c r="L1384"/>
      <c r="M1384"/>
      <c r="N1384"/>
      <c r="O1384"/>
      <c r="P1384"/>
      <c r="Q1384"/>
      <c r="R1384"/>
    </row>
    <row r="1385" spans="1:18" s="16" customFormat="1" x14ac:dyDescent="0.25">
      <c r="A1385" s="19"/>
      <c r="B1385" s="18"/>
      <c r="D1385"/>
      <c r="E1385"/>
      <c r="F1385"/>
      <c r="G1385"/>
      <c r="H1385"/>
      <c r="I1385"/>
      <c r="J1385"/>
      <c r="K1385"/>
      <c r="L1385"/>
      <c r="M1385"/>
      <c r="N1385"/>
      <c r="O1385"/>
      <c r="P1385"/>
      <c r="Q1385"/>
      <c r="R1385"/>
    </row>
    <row r="1386" spans="1:18" s="16" customFormat="1" x14ac:dyDescent="0.25">
      <c r="A1386" s="19"/>
      <c r="B1386" s="18"/>
      <c r="D1386"/>
      <c r="E1386"/>
      <c r="F1386"/>
      <c r="G1386"/>
      <c r="H1386"/>
      <c r="I1386"/>
      <c r="J1386"/>
      <c r="K1386"/>
      <c r="L1386"/>
      <c r="M1386"/>
      <c r="N1386"/>
      <c r="O1386"/>
      <c r="P1386"/>
      <c r="Q1386"/>
      <c r="R1386"/>
    </row>
    <row r="1387" spans="1:18" s="16" customFormat="1" x14ac:dyDescent="0.25">
      <c r="A1387" s="19"/>
      <c r="B1387" s="18"/>
      <c r="D1387"/>
      <c r="E1387"/>
      <c r="F1387"/>
      <c r="G1387"/>
      <c r="H1387"/>
      <c r="I1387"/>
      <c r="J1387"/>
      <c r="K1387"/>
      <c r="L1387"/>
      <c r="M1387"/>
      <c r="N1387"/>
      <c r="O1387"/>
      <c r="P1387"/>
      <c r="Q1387"/>
      <c r="R1387"/>
    </row>
    <row r="1388" spans="1:18" s="16" customFormat="1" x14ac:dyDescent="0.25">
      <c r="A1388" s="19"/>
      <c r="B1388" s="18"/>
      <c r="D1388"/>
      <c r="E1388"/>
      <c r="F1388"/>
      <c r="G1388"/>
      <c r="H1388"/>
      <c r="I1388"/>
      <c r="J1388"/>
      <c r="K1388"/>
      <c r="L1388"/>
      <c r="M1388"/>
      <c r="N1388"/>
      <c r="O1388"/>
      <c r="P1388"/>
      <c r="Q1388"/>
      <c r="R1388"/>
    </row>
    <row r="1389" spans="1:18" s="16" customFormat="1" x14ac:dyDescent="0.25">
      <c r="A1389" s="19"/>
      <c r="B1389" s="18"/>
      <c r="D1389"/>
      <c r="E1389"/>
      <c r="F1389"/>
      <c r="G1389"/>
      <c r="H1389"/>
      <c r="I1389"/>
      <c r="J1389"/>
      <c r="K1389"/>
      <c r="L1389"/>
      <c r="M1389"/>
      <c r="N1389"/>
      <c r="O1389"/>
      <c r="P1389"/>
      <c r="Q1389"/>
      <c r="R1389"/>
    </row>
    <row r="1390" spans="1:18" s="16" customFormat="1" x14ac:dyDescent="0.25">
      <c r="A1390" s="19"/>
      <c r="B1390" s="18"/>
      <c r="D1390"/>
      <c r="E1390"/>
      <c r="F1390"/>
      <c r="G1390"/>
      <c r="H1390"/>
      <c r="I1390"/>
      <c r="J1390"/>
      <c r="K1390"/>
      <c r="L1390"/>
      <c r="M1390"/>
      <c r="N1390"/>
      <c r="O1390"/>
      <c r="P1390"/>
      <c r="Q1390"/>
      <c r="R1390"/>
    </row>
    <row r="1391" spans="1:18" s="16" customFormat="1" x14ac:dyDescent="0.25">
      <c r="A1391" s="19"/>
      <c r="B1391" s="18"/>
      <c r="D1391"/>
      <c r="E1391"/>
      <c r="F1391"/>
      <c r="G1391"/>
      <c r="H1391"/>
      <c r="I1391"/>
      <c r="J1391"/>
      <c r="K1391"/>
      <c r="L1391"/>
      <c r="M1391"/>
      <c r="N1391"/>
      <c r="O1391"/>
      <c r="P1391"/>
      <c r="Q1391"/>
      <c r="R1391"/>
    </row>
    <row r="1392" spans="1:18" s="16" customFormat="1" x14ac:dyDescent="0.25">
      <c r="A1392" s="19"/>
      <c r="B1392" s="18"/>
      <c r="D1392"/>
      <c r="E1392"/>
      <c r="F1392"/>
      <c r="G1392"/>
      <c r="H1392"/>
      <c r="I1392"/>
      <c r="J1392"/>
      <c r="K1392"/>
      <c r="L1392"/>
      <c r="M1392"/>
      <c r="N1392"/>
      <c r="O1392"/>
      <c r="P1392"/>
      <c r="Q1392"/>
      <c r="R1392"/>
    </row>
    <row r="1393" spans="1:18" s="16" customFormat="1" x14ac:dyDescent="0.25">
      <c r="A1393" s="19"/>
      <c r="B1393" s="18"/>
      <c r="D1393"/>
      <c r="E1393"/>
      <c r="F1393"/>
      <c r="G1393"/>
      <c r="H1393"/>
      <c r="I1393"/>
      <c r="J1393"/>
      <c r="K1393"/>
      <c r="L1393"/>
      <c r="M1393"/>
      <c r="N1393"/>
      <c r="O1393"/>
      <c r="P1393"/>
      <c r="Q1393"/>
      <c r="R1393"/>
    </row>
    <row r="1394" spans="1:18" s="16" customFormat="1" x14ac:dyDescent="0.25">
      <c r="A1394" s="19"/>
      <c r="B1394" s="18"/>
      <c r="D1394"/>
      <c r="E1394"/>
      <c r="F1394"/>
      <c r="G1394"/>
      <c r="H1394"/>
      <c r="I1394"/>
      <c r="J1394"/>
      <c r="K1394"/>
      <c r="L1394"/>
      <c r="M1394"/>
      <c r="N1394"/>
      <c r="O1394"/>
      <c r="P1394"/>
      <c r="Q1394"/>
      <c r="R1394"/>
    </row>
    <row r="1395" spans="1:18" s="16" customFormat="1" x14ac:dyDescent="0.25">
      <c r="A1395" s="19"/>
      <c r="B1395" s="18"/>
      <c r="D1395"/>
      <c r="E1395"/>
      <c r="F1395"/>
      <c r="G1395"/>
      <c r="H1395"/>
      <c r="I1395"/>
      <c r="J1395"/>
      <c r="K1395"/>
      <c r="L1395"/>
      <c r="M1395"/>
      <c r="N1395"/>
      <c r="O1395"/>
      <c r="P1395"/>
      <c r="Q1395"/>
      <c r="R1395"/>
    </row>
    <row r="1396" spans="1:18" s="16" customFormat="1" x14ac:dyDescent="0.25">
      <c r="A1396" s="19"/>
      <c r="B1396" s="18"/>
      <c r="D1396"/>
      <c r="E1396"/>
      <c r="F1396"/>
      <c r="G1396"/>
      <c r="H1396"/>
      <c r="I1396"/>
      <c r="J1396"/>
      <c r="K1396"/>
      <c r="L1396"/>
      <c r="M1396"/>
      <c r="N1396"/>
      <c r="O1396"/>
      <c r="P1396"/>
      <c r="Q1396"/>
      <c r="R1396"/>
    </row>
    <row r="1397" spans="1:18" s="16" customFormat="1" x14ac:dyDescent="0.25">
      <c r="A1397" s="19"/>
      <c r="B1397" s="18"/>
      <c r="D1397"/>
      <c r="E1397"/>
      <c r="F1397"/>
      <c r="G1397"/>
      <c r="H1397"/>
      <c r="I1397"/>
      <c r="J1397"/>
      <c r="K1397"/>
      <c r="L1397"/>
      <c r="M1397"/>
      <c r="N1397"/>
      <c r="O1397"/>
      <c r="P1397"/>
      <c r="Q1397"/>
      <c r="R1397"/>
    </row>
    <row r="1398" spans="1:18" s="16" customFormat="1" x14ac:dyDescent="0.25">
      <c r="A1398" s="19"/>
      <c r="B1398" s="18"/>
      <c r="D1398"/>
      <c r="E1398"/>
      <c r="F1398"/>
      <c r="G1398"/>
      <c r="H1398"/>
      <c r="I1398"/>
      <c r="J1398"/>
      <c r="K1398"/>
      <c r="L1398"/>
      <c r="M1398"/>
      <c r="N1398"/>
      <c r="O1398"/>
      <c r="P1398"/>
      <c r="Q1398"/>
      <c r="R1398"/>
    </row>
    <row r="1399" spans="1:18" s="16" customFormat="1" x14ac:dyDescent="0.25">
      <c r="A1399" s="19"/>
      <c r="B1399" s="18"/>
      <c r="D1399"/>
      <c r="E1399"/>
      <c r="F1399"/>
      <c r="G1399"/>
      <c r="H1399"/>
      <c r="I1399"/>
      <c r="J1399"/>
      <c r="K1399"/>
      <c r="L1399"/>
      <c r="M1399"/>
      <c r="N1399"/>
      <c r="O1399"/>
      <c r="P1399"/>
      <c r="Q1399"/>
      <c r="R1399"/>
    </row>
    <row r="1400" spans="1:18" s="16" customFormat="1" x14ac:dyDescent="0.25">
      <c r="A1400" s="19"/>
      <c r="B1400" s="18"/>
      <c r="D1400"/>
      <c r="E1400"/>
      <c r="F1400"/>
      <c r="G1400"/>
      <c r="H1400"/>
      <c r="I1400"/>
      <c r="J1400"/>
      <c r="K1400"/>
      <c r="L1400"/>
      <c r="M1400"/>
      <c r="N1400"/>
      <c r="O1400"/>
      <c r="P1400"/>
      <c r="Q1400"/>
      <c r="R1400"/>
    </row>
    <row r="1401" spans="1:18" s="16" customFormat="1" x14ac:dyDescent="0.25">
      <c r="A1401" s="19"/>
      <c r="B1401" s="18"/>
      <c r="D1401"/>
      <c r="E1401"/>
      <c r="F1401"/>
      <c r="G1401"/>
      <c r="H1401"/>
      <c r="I1401"/>
      <c r="J1401"/>
      <c r="K1401"/>
      <c r="L1401"/>
      <c r="M1401"/>
      <c r="N1401"/>
      <c r="O1401"/>
      <c r="P1401"/>
      <c r="Q1401"/>
      <c r="R1401"/>
    </row>
    <row r="1402" spans="1:18" s="16" customFormat="1" x14ac:dyDescent="0.25">
      <c r="A1402" s="19"/>
      <c r="B1402" s="18"/>
      <c r="D1402"/>
      <c r="E1402"/>
      <c r="F1402"/>
      <c r="G1402"/>
      <c r="H1402"/>
      <c r="I1402"/>
      <c r="J1402"/>
      <c r="K1402"/>
      <c r="L1402"/>
      <c r="M1402"/>
      <c r="N1402"/>
      <c r="O1402"/>
      <c r="P1402"/>
      <c r="Q1402"/>
      <c r="R1402"/>
    </row>
    <row r="1403" spans="1:18" s="16" customFormat="1" x14ac:dyDescent="0.25">
      <c r="A1403" s="19"/>
      <c r="B1403" s="18"/>
      <c r="D1403"/>
      <c r="E1403"/>
      <c r="F1403"/>
      <c r="G1403"/>
      <c r="H1403"/>
      <c r="I1403"/>
      <c r="J1403"/>
      <c r="K1403"/>
      <c r="L1403"/>
      <c r="M1403"/>
      <c r="N1403"/>
      <c r="O1403"/>
      <c r="P1403"/>
      <c r="Q1403"/>
      <c r="R1403"/>
    </row>
    <row r="1404" spans="1:18" s="16" customFormat="1" x14ac:dyDescent="0.25">
      <c r="A1404" s="19"/>
      <c r="B1404" s="18"/>
      <c r="D1404"/>
      <c r="E1404"/>
      <c r="F1404"/>
      <c r="G1404"/>
      <c r="H1404"/>
      <c r="I1404"/>
      <c r="J1404"/>
      <c r="K1404"/>
      <c r="L1404"/>
      <c r="M1404"/>
      <c r="N1404"/>
      <c r="O1404"/>
      <c r="P1404"/>
      <c r="Q1404"/>
      <c r="R1404"/>
    </row>
    <row r="1405" spans="1:18" s="16" customFormat="1" x14ac:dyDescent="0.25">
      <c r="A1405" s="19"/>
      <c r="B1405" s="18"/>
      <c r="D1405"/>
      <c r="E1405"/>
      <c r="F1405"/>
      <c r="G1405"/>
      <c r="H1405"/>
      <c r="I1405"/>
      <c r="J1405"/>
      <c r="K1405"/>
      <c r="L1405"/>
      <c r="M1405"/>
      <c r="N1405"/>
      <c r="O1405"/>
      <c r="P1405"/>
      <c r="Q1405"/>
      <c r="R1405"/>
    </row>
    <row r="1406" spans="1:18" s="16" customFormat="1" x14ac:dyDescent="0.25">
      <c r="A1406" s="19"/>
      <c r="B1406" s="18"/>
      <c r="D1406"/>
      <c r="E1406"/>
      <c r="F1406"/>
      <c r="G1406"/>
      <c r="H1406"/>
      <c r="I1406"/>
      <c r="J1406"/>
      <c r="K1406"/>
      <c r="L1406"/>
      <c r="M1406"/>
      <c r="N1406"/>
      <c r="O1406"/>
      <c r="P1406"/>
      <c r="Q1406"/>
      <c r="R1406"/>
    </row>
    <row r="1407" spans="1:18" s="16" customFormat="1" x14ac:dyDescent="0.25">
      <c r="A1407" s="19"/>
      <c r="B1407" s="18"/>
      <c r="D1407"/>
      <c r="E1407"/>
      <c r="F1407"/>
      <c r="G1407"/>
      <c r="H1407"/>
      <c r="I1407"/>
      <c r="J1407"/>
      <c r="K1407"/>
      <c r="L1407"/>
      <c r="M1407"/>
      <c r="N1407"/>
      <c r="O1407"/>
      <c r="P1407"/>
      <c r="Q1407"/>
      <c r="R1407"/>
    </row>
    <row r="1408" spans="1:18" s="16" customFormat="1" x14ac:dyDescent="0.25">
      <c r="A1408" s="19"/>
      <c r="B1408" s="18"/>
      <c r="D1408"/>
      <c r="E1408"/>
      <c r="F1408"/>
      <c r="G1408"/>
      <c r="H1408"/>
      <c r="I1408"/>
      <c r="J1408"/>
      <c r="K1408"/>
      <c r="L1408"/>
      <c r="M1408"/>
      <c r="N1408"/>
      <c r="O1408"/>
      <c r="P1408"/>
      <c r="Q1408"/>
      <c r="R1408"/>
    </row>
    <row r="1409" spans="1:18" s="16" customFormat="1" x14ac:dyDescent="0.25">
      <c r="A1409" s="19"/>
      <c r="B1409" s="18"/>
      <c r="D1409"/>
      <c r="E1409"/>
      <c r="F1409"/>
      <c r="G1409"/>
      <c r="H1409"/>
      <c r="I1409"/>
      <c r="J1409"/>
      <c r="K1409"/>
      <c r="L1409"/>
      <c r="M1409"/>
      <c r="N1409"/>
      <c r="O1409"/>
      <c r="P1409"/>
      <c r="Q1409"/>
      <c r="R1409"/>
    </row>
    <row r="1410" spans="1:18" s="16" customFormat="1" x14ac:dyDescent="0.25">
      <c r="A1410" s="19"/>
      <c r="B1410" s="18"/>
      <c r="D1410"/>
      <c r="E1410"/>
      <c r="F1410"/>
      <c r="G1410"/>
      <c r="H1410"/>
      <c r="I1410"/>
      <c r="J1410"/>
      <c r="K1410"/>
      <c r="L1410"/>
      <c r="M1410"/>
      <c r="N1410"/>
      <c r="O1410"/>
      <c r="P1410"/>
      <c r="Q1410"/>
      <c r="R1410"/>
    </row>
    <row r="1411" spans="1:18" s="16" customFormat="1" x14ac:dyDescent="0.25">
      <c r="A1411" s="19"/>
      <c r="B1411" s="18"/>
      <c r="D1411"/>
      <c r="E1411"/>
      <c r="F1411"/>
      <c r="G1411"/>
      <c r="H1411"/>
      <c r="I1411"/>
      <c r="J1411"/>
      <c r="K1411"/>
      <c r="L1411"/>
      <c r="M1411"/>
      <c r="N1411"/>
      <c r="O1411"/>
      <c r="P1411"/>
      <c r="Q1411"/>
      <c r="R1411"/>
    </row>
    <row r="1412" spans="1:18" s="16" customFormat="1" x14ac:dyDescent="0.25">
      <c r="A1412" s="19"/>
      <c r="B1412" s="20"/>
      <c r="D1412"/>
      <c r="E1412"/>
      <c r="F1412"/>
      <c r="G1412"/>
      <c r="H1412"/>
      <c r="I1412"/>
      <c r="J1412"/>
      <c r="K1412"/>
      <c r="L1412"/>
      <c r="M1412"/>
      <c r="N1412"/>
      <c r="O1412"/>
      <c r="P1412"/>
      <c r="Q1412"/>
      <c r="R1412"/>
    </row>
    <row r="1413" spans="1:18" s="16" customFormat="1" x14ac:dyDescent="0.25">
      <c r="A1413" s="19"/>
      <c r="B1413" s="18"/>
      <c r="D1413"/>
      <c r="E1413"/>
      <c r="F1413"/>
      <c r="G1413"/>
      <c r="H1413"/>
      <c r="I1413"/>
      <c r="J1413"/>
      <c r="K1413"/>
      <c r="L1413"/>
      <c r="M1413"/>
      <c r="N1413"/>
      <c r="O1413"/>
      <c r="P1413"/>
      <c r="Q1413"/>
      <c r="R1413"/>
    </row>
    <row r="1414" spans="1:18" s="16" customFormat="1" x14ac:dyDescent="0.25">
      <c r="A1414" s="19"/>
      <c r="B1414" s="18"/>
      <c r="D1414"/>
      <c r="E1414"/>
      <c r="F1414"/>
      <c r="G1414"/>
      <c r="H1414"/>
      <c r="I1414"/>
      <c r="J1414"/>
      <c r="K1414"/>
      <c r="L1414"/>
      <c r="M1414"/>
      <c r="N1414"/>
      <c r="O1414"/>
      <c r="P1414"/>
      <c r="Q1414"/>
      <c r="R1414"/>
    </row>
    <row r="1415" spans="1:18" s="16" customFormat="1" x14ac:dyDescent="0.25">
      <c r="A1415" s="19"/>
      <c r="B1415" s="18"/>
      <c r="D1415"/>
      <c r="E1415"/>
      <c r="F1415"/>
      <c r="G1415"/>
      <c r="H1415"/>
      <c r="I1415"/>
      <c r="J1415"/>
      <c r="K1415"/>
      <c r="L1415"/>
      <c r="M1415"/>
      <c r="N1415"/>
      <c r="O1415"/>
      <c r="P1415"/>
      <c r="Q1415"/>
      <c r="R1415"/>
    </row>
    <row r="1416" spans="1:18" s="16" customFormat="1" x14ac:dyDescent="0.25">
      <c r="A1416" s="19"/>
      <c r="B1416" s="18"/>
      <c r="D1416"/>
      <c r="E1416"/>
      <c r="F1416"/>
      <c r="G1416"/>
      <c r="H1416"/>
      <c r="I1416"/>
      <c r="J1416"/>
      <c r="K1416"/>
      <c r="L1416"/>
      <c r="M1416"/>
      <c r="N1416"/>
      <c r="O1416"/>
      <c r="P1416"/>
      <c r="Q1416"/>
      <c r="R1416"/>
    </row>
    <row r="1417" spans="1:18" s="16" customFormat="1" x14ac:dyDescent="0.25">
      <c r="A1417" s="19"/>
      <c r="B1417" s="18"/>
      <c r="D1417"/>
      <c r="E1417"/>
      <c r="F1417"/>
      <c r="G1417"/>
      <c r="H1417"/>
      <c r="I1417"/>
      <c r="J1417"/>
      <c r="K1417"/>
      <c r="L1417"/>
      <c r="M1417"/>
      <c r="N1417"/>
      <c r="O1417"/>
      <c r="P1417"/>
      <c r="Q1417"/>
      <c r="R1417"/>
    </row>
    <row r="1418" spans="1:18" s="16" customFormat="1" x14ac:dyDescent="0.25">
      <c r="A1418" s="19"/>
      <c r="B1418" s="18"/>
      <c r="D1418"/>
      <c r="E1418"/>
      <c r="F1418"/>
      <c r="G1418"/>
      <c r="H1418"/>
      <c r="I1418"/>
      <c r="J1418"/>
      <c r="K1418"/>
      <c r="L1418"/>
      <c r="M1418"/>
      <c r="N1418"/>
      <c r="O1418"/>
      <c r="P1418"/>
      <c r="Q1418"/>
      <c r="R1418"/>
    </row>
    <row r="1419" spans="1:18" s="16" customFormat="1" x14ac:dyDescent="0.25">
      <c r="A1419" s="19"/>
      <c r="B1419" s="18"/>
      <c r="D1419"/>
      <c r="E1419"/>
      <c r="F1419"/>
      <c r="G1419"/>
      <c r="H1419"/>
      <c r="I1419"/>
      <c r="J1419"/>
      <c r="K1419"/>
      <c r="L1419"/>
      <c r="M1419"/>
      <c r="N1419"/>
      <c r="O1419"/>
      <c r="P1419"/>
      <c r="Q1419"/>
      <c r="R1419"/>
    </row>
    <row r="1420" spans="1:18" s="16" customFormat="1" x14ac:dyDescent="0.25">
      <c r="A1420" s="19"/>
      <c r="B1420" s="18"/>
      <c r="D1420"/>
      <c r="E1420"/>
      <c r="F1420"/>
      <c r="G1420"/>
      <c r="H1420"/>
      <c r="I1420"/>
      <c r="J1420"/>
      <c r="K1420"/>
      <c r="L1420"/>
      <c r="M1420"/>
      <c r="N1420"/>
      <c r="O1420"/>
      <c r="P1420"/>
      <c r="Q1420"/>
      <c r="R1420"/>
    </row>
    <row r="1421" spans="1:18" s="16" customFormat="1" x14ac:dyDescent="0.25">
      <c r="A1421" s="19"/>
      <c r="B1421" s="18"/>
      <c r="D1421"/>
      <c r="E1421"/>
      <c r="F1421"/>
      <c r="G1421"/>
      <c r="H1421"/>
      <c r="I1421"/>
      <c r="J1421"/>
      <c r="K1421"/>
      <c r="L1421"/>
      <c r="M1421"/>
      <c r="N1421"/>
      <c r="O1421"/>
      <c r="P1421"/>
      <c r="Q1421"/>
      <c r="R1421"/>
    </row>
    <row r="1422" spans="1:18" s="16" customFormat="1" x14ac:dyDescent="0.25">
      <c r="A1422" s="19"/>
      <c r="B1422" s="18"/>
      <c r="D1422"/>
      <c r="E1422"/>
      <c r="F1422"/>
      <c r="G1422"/>
      <c r="H1422"/>
      <c r="I1422"/>
      <c r="J1422"/>
      <c r="K1422"/>
      <c r="L1422"/>
      <c r="M1422"/>
      <c r="N1422"/>
      <c r="O1422"/>
      <c r="P1422"/>
      <c r="Q1422"/>
      <c r="R1422"/>
    </row>
    <row r="1423" spans="1:18" s="16" customFormat="1" x14ac:dyDescent="0.25">
      <c r="A1423" s="19"/>
      <c r="B1423" s="18"/>
      <c r="D1423"/>
      <c r="E1423"/>
      <c r="F1423"/>
      <c r="G1423"/>
      <c r="H1423"/>
      <c r="I1423"/>
      <c r="J1423"/>
      <c r="K1423"/>
      <c r="L1423"/>
      <c r="M1423"/>
      <c r="N1423"/>
      <c r="O1423"/>
      <c r="P1423"/>
      <c r="Q1423"/>
      <c r="R1423"/>
    </row>
    <row r="1424" spans="1:18" s="16" customFormat="1" x14ac:dyDescent="0.25">
      <c r="A1424" s="19"/>
      <c r="B1424" s="18"/>
      <c r="D1424"/>
      <c r="E1424"/>
      <c r="F1424"/>
      <c r="G1424"/>
      <c r="H1424"/>
      <c r="I1424"/>
      <c r="J1424"/>
      <c r="K1424"/>
      <c r="L1424"/>
      <c r="M1424"/>
      <c r="N1424"/>
      <c r="O1424"/>
      <c r="P1424"/>
      <c r="Q1424"/>
      <c r="R1424"/>
    </row>
    <row r="1425" spans="1:18" s="16" customFormat="1" x14ac:dyDescent="0.25">
      <c r="A1425" s="19"/>
      <c r="B1425" s="18"/>
      <c r="D1425"/>
      <c r="E1425"/>
      <c r="F1425"/>
      <c r="G1425"/>
      <c r="H1425"/>
      <c r="I1425"/>
      <c r="J1425"/>
      <c r="K1425"/>
      <c r="L1425"/>
      <c r="M1425"/>
      <c r="N1425"/>
      <c r="O1425"/>
      <c r="P1425"/>
      <c r="Q1425"/>
      <c r="R1425"/>
    </row>
    <row r="1426" spans="1:18" s="16" customFormat="1" x14ac:dyDescent="0.25">
      <c r="A1426" s="19"/>
      <c r="B1426" s="18"/>
      <c r="D1426"/>
      <c r="E1426"/>
      <c r="F1426"/>
      <c r="G1426"/>
      <c r="H1426"/>
      <c r="I1426"/>
      <c r="J1426"/>
      <c r="K1426"/>
      <c r="L1426"/>
      <c r="M1426"/>
      <c r="N1426"/>
      <c r="O1426"/>
      <c r="P1426"/>
      <c r="Q1426"/>
      <c r="R1426"/>
    </row>
    <row r="1427" spans="1:18" s="16" customFormat="1" x14ac:dyDescent="0.25">
      <c r="A1427" s="19"/>
      <c r="B1427" s="18"/>
      <c r="D1427"/>
      <c r="E1427"/>
      <c r="F1427"/>
      <c r="G1427"/>
      <c r="H1427"/>
      <c r="I1427"/>
      <c r="J1427"/>
      <c r="K1427"/>
      <c r="L1427"/>
      <c r="M1427"/>
      <c r="N1427"/>
      <c r="O1427"/>
      <c r="P1427"/>
      <c r="Q1427"/>
      <c r="R1427"/>
    </row>
    <row r="1428" spans="1:18" s="16" customFormat="1" x14ac:dyDescent="0.25">
      <c r="A1428" s="19"/>
      <c r="B1428" s="18"/>
      <c r="D1428"/>
      <c r="E1428"/>
      <c r="F1428"/>
      <c r="G1428"/>
      <c r="H1428"/>
      <c r="I1428"/>
      <c r="J1428"/>
      <c r="K1428"/>
      <c r="L1428"/>
      <c r="M1428"/>
      <c r="N1428"/>
      <c r="O1428"/>
      <c r="P1428"/>
      <c r="Q1428"/>
      <c r="R1428"/>
    </row>
    <row r="1429" spans="1:18" s="16" customFormat="1" x14ac:dyDescent="0.25">
      <c r="A1429" s="19"/>
      <c r="B1429" s="18"/>
      <c r="D1429"/>
      <c r="E1429"/>
      <c r="F1429"/>
      <c r="G1429"/>
      <c r="H1429"/>
      <c r="I1429"/>
      <c r="J1429"/>
      <c r="K1429"/>
      <c r="L1429"/>
      <c r="M1429"/>
      <c r="N1429"/>
      <c r="O1429"/>
      <c r="P1429"/>
      <c r="Q1429"/>
      <c r="R1429"/>
    </row>
    <row r="1430" spans="1:18" s="16" customFormat="1" x14ac:dyDescent="0.25">
      <c r="A1430" s="19"/>
      <c r="B1430" s="18"/>
      <c r="D1430"/>
      <c r="E1430"/>
      <c r="F1430"/>
      <c r="G1430"/>
      <c r="H1430"/>
      <c r="I1430"/>
      <c r="J1430"/>
      <c r="K1430"/>
      <c r="L1430"/>
      <c r="M1430"/>
      <c r="N1430"/>
      <c r="O1430"/>
      <c r="P1430"/>
      <c r="Q1430"/>
      <c r="R1430"/>
    </row>
    <row r="1431" spans="1:18" s="16" customFormat="1" x14ac:dyDescent="0.25">
      <c r="A1431" s="19"/>
      <c r="B1431" s="18"/>
      <c r="D1431"/>
      <c r="E1431"/>
      <c r="F1431"/>
      <c r="G1431"/>
      <c r="H1431"/>
      <c r="I1431"/>
      <c r="J1431"/>
      <c r="K1431"/>
      <c r="L1431"/>
      <c r="M1431"/>
      <c r="N1431"/>
      <c r="O1431"/>
      <c r="P1431"/>
      <c r="Q1431"/>
      <c r="R1431"/>
    </row>
    <row r="1432" spans="1:18" s="16" customFormat="1" x14ac:dyDescent="0.25">
      <c r="A1432" s="19"/>
      <c r="B1432" s="18"/>
      <c r="D1432"/>
      <c r="E1432"/>
      <c r="F1432"/>
      <c r="G1432"/>
      <c r="H1432"/>
      <c r="I1432"/>
      <c r="J1432"/>
      <c r="K1432"/>
      <c r="L1432"/>
      <c r="M1432"/>
      <c r="N1432"/>
      <c r="O1432"/>
      <c r="P1432"/>
      <c r="Q1432"/>
      <c r="R1432"/>
    </row>
    <row r="1433" spans="1:18" s="16" customFormat="1" x14ac:dyDescent="0.25">
      <c r="A1433" s="19"/>
      <c r="B1433" s="18"/>
      <c r="D1433"/>
      <c r="E1433"/>
      <c r="F1433"/>
      <c r="G1433"/>
      <c r="H1433"/>
      <c r="I1433"/>
      <c r="J1433"/>
      <c r="K1433"/>
      <c r="L1433"/>
      <c r="M1433"/>
      <c r="N1433"/>
      <c r="O1433"/>
      <c r="P1433"/>
      <c r="Q1433"/>
      <c r="R1433"/>
    </row>
    <row r="1434" spans="1:18" s="16" customFormat="1" x14ac:dyDescent="0.25">
      <c r="A1434" s="19"/>
      <c r="B1434" s="18"/>
      <c r="D1434"/>
      <c r="E1434"/>
      <c r="F1434"/>
      <c r="G1434"/>
      <c r="H1434"/>
      <c r="I1434"/>
      <c r="J1434"/>
      <c r="K1434"/>
      <c r="L1434"/>
      <c r="M1434"/>
      <c r="N1434"/>
      <c r="O1434"/>
      <c r="P1434"/>
      <c r="Q1434"/>
      <c r="R1434"/>
    </row>
    <row r="1435" spans="1:18" s="16" customFormat="1" x14ac:dyDescent="0.25">
      <c r="A1435" s="19"/>
      <c r="B1435" s="18"/>
      <c r="D1435"/>
      <c r="E1435"/>
      <c r="F1435"/>
      <c r="G1435"/>
      <c r="H1435"/>
      <c r="I1435"/>
      <c r="J1435"/>
      <c r="K1435"/>
      <c r="L1435"/>
      <c r="M1435"/>
      <c r="N1435"/>
      <c r="O1435"/>
      <c r="P1435"/>
      <c r="Q1435"/>
      <c r="R1435"/>
    </row>
    <row r="1436" spans="1:18" s="16" customFormat="1" x14ac:dyDescent="0.25">
      <c r="A1436" s="19"/>
      <c r="B1436" s="18"/>
      <c r="D1436"/>
      <c r="E1436"/>
      <c r="F1436"/>
      <c r="G1436"/>
      <c r="H1436"/>
      <c r="I1436"/>
      <c r="J1436"/>
      <c r="K1436"/>
      <c r="L1436"/>
      <c r="M1436"/>
      <c r="N1436"/>
      <c r="O1436"/>
      <c r="P1436"/>
      <c r="Q1436"/>
      <c r="R1436"/>
    </row>
    <row r="1437" spans="1:18" s="16" customFormat="1" x14ac:dyDescent="0.25">
      <c r="A1437" s="19"/>
      <c r="B1437" s="18"/>
      <c r="D1437"/>
      <c r="E1437"/>
      <c r="F1437"/>
      <c r="G1437"/>
      <c r="H1437"/>
      <c r="I1437"/>
      <c r="J1437"/>
      <c r="K1437"/>
      <c r="L1437"/>
      <c r="M1437"/>
      <c r="N1437"/>
      <c r="O1437"/>
      <c r="P1437"/>
      <c r="Q1437"/>
      <c r="R1437"/>
    </row>
    <row r="1438" spans="1:18" s="16" customFormat="1" x14ac:dyDescent="0.25">
      <c r="A1438" s="19"/>
      <c r="B1438" s="18"/>
      <c r="D1438"/>
      <c r="E1438"/>
      <c r="F1438"/>
      <c r="G1438"/>
      <c r="H1438"/>
      <c r="I1438"/>
      <c r="J1438"/>
      <c r="K1438"/>
      <c r="L1438"/>
      <c r="M1438"/>
      <c r="N1438"/>
      <c r="O1438"/>
      <c r="P1438"/>
      <c r="Q1438"/>
      <c r="R1438"/>
    </row>
    <row r="1439" spans="1:18" s="16" customFormat="1" x14ac:dyDescent="0.25">
      <c r="A1439" s="19"/>
      <c r="B1439" s="18"/>
      <c r="D1439"/>
      <c r="E1439"/>
      <c r="F1439"/>
      <c r="G1439"/>
      <c r="H1439"/>
      <c r="I1439"/>
      <c r="J1439"/>
      <c r="K1439"/>
      <c r="L1439"/>
      <c r="M1439"/>
      <c r="N1439"/>
      <c r="O1439"/>
      <c r="P1439"/>
      <c r="Q1439"/>
      <c r="R1439"/>
    </row>
    <row r="1440" spans="1:18" s="16" customFormat="1" x14ac:dyDescent="0.25">
      <c r="A1440" s="19"/>
      <c r="B1440" s="18"/>
      <c r="D1440"/>
      <c r="E1440"/>
      <c r="F1440"/>
      <c r="G1440"/>
      <c r="H1440"/>
      <c r="I1440"/>
      <c r="J1440"/>
      <c r="K1440"/>
      <c r="L1440"/>
      <c r="M1440"/>
      <c r="N1440"/>
      <c r="O1440"/>
      <c r="P1440"/>
      <c r="Q1440"/>
      <c r="R1440"/>
    </row>
    <row r="1441" spans="1:18" s="16" customFormat="1" x14ac:dyDescent="0.25">
      <c r="A1441" s="19"/>
      <c r="B1441" s="18"/>
      <c r="D1441"/>
      <c r="E1441"/>
      <c r="F1441"/>
      <c r="G1441"/>
      <c r="H1441"/>
      <c r="I1441"/>
      <c r="J1441"/>
      <c r="K1441"/>
      <c r="L1441"/>
      <c r="M1441"/>
      <c r="N1441"/>
      <c r="O1441"/>
      <c r="P1441"/>
      <c r="Q1441"/>
      <c r="R1441"/>
    </row>
    <row r="1442" spans="1:18" s="16" customFormat="1" x14ac:dyDescent="0.25">
      <c r="A1442" s="19"/>
      <c r="B1442" s="18"/>
      <c r="D1442"/>
      <c r="E1442"/>
      <c r="F1442"/>
      <c r="G1442"/>
      <c r="H1442"/>
      <c r="I1442"/>
      <c r="J1442"/>
      <c r="K1442"/>
      <c r="L1442"/>
      <c r="M1442"/>
      <c r="N1442"/>
      <c r="O1442"/>
      <c r="P1442"/>
      <c r="Q1442"/>
      <c r="R1442"/>
    </row>
    <row r="1443" spans="1:18" s="16" customFormat="1" x14ac:dyDescent="0.25">
      <c r="A1443" s="19"/>
      <c r="B1443" s="18"/>
      <c r="D1443"/>
      <c r="E1443"/>
      <c r="F1443"/>
      <c r="G1443"/>
      <c r="H1443"/>
      <c r="I1443"/>
      <c r="J1443"/>
      <c r="K1443"/>
      <c r="L1443"/>
      <c r="M1443"/>
      <c r="N1443"/>
      <c r="O1443"/>
      <c r="P1443"/>
      <c r="Q1443"/>
      <c r="R1443"/>
    </row>
    <row r="1444" spans="1:18" s="16" customFormat="1" x14ac:dyDescent="0.25">
      <c r="A1444" s="19"/>
      <c r="B1444" s="18"/>
      <c r="D1444"/>
      <c r="E1444"/>
      <c r="F1444"/>
      <c r="G1444"/>
      <c r="H1444"/>
      <c r="I1444"/>
      <c r="J1444"/>
      <c r="K1444"/>
      <c r="L1444"/>
      <c r="M1444"/>
      <c r="N1444"/>
      <c r="O1444"/>
      <c r="P1444"/>
      <c r="Q1444"/>
      <c r="R1444"/>
    </row>
    <row r="1445" spans="1:18" s="16" customFormat="1" x14ac:dyDescent="0.25">
      <c r="A1445" s="19"/>
      <c r="B1445" s="18"/>
      <c r="D1445"/>
      <c r="E1445"/>
      <c r="F1445"/>
      <c r="G1445"/>
      <c r="H1445"/>
      <c r="I1445"/>
      <c r="J1445"/>
      <c r="K1445"/>
      <c r="L1445"/>
      <c r="M1445"/>
      <c r="N1445"/>
      <c r="O1445"/>
      <c r="P1445"/>
      <c r="Q1445"/>
      <c r="R1445"/>
    </row>
    <row r="1446" spans="1:18" s="16" customFormat="1" x14ac:dyDescent="0.25">
      <c r="A1446" s="19"/>
      <c r="B1446" s="18"/>
      <c r="D1446"/>
      <c r="E1446"/>
      <c r="F1446"/>
      <c r="G1446"/>
      <c r="H1446"/>
      <c r="I1446"/>
      <c r="J1446"/>
      <c r="K1446"/>
      <c r="L1446"/>
      <c r="M1446"/>
      <c r="N1446"/>
      <c r="O1446"/>
      <c r="P1446"/>
      <c r="Q1446"/>
      <c r="R1446"/>
    </row>
    <row r="1447" spans="1:18" s="16" customFormat="1" x14ac:dyDescent="0.25">
      <c r="A1447" s="19"/>
      <c r="B1447" s="18"/>
      <c r="D1447"/>
      <c r="E1447"/>
      <c r="F1447"/>
      <c r="G1447"/>
      <c r="H1447"/>
      <c r="I1447"/>
      <c r="J1447"/>
      <c r="K1447"/>
      <c r="L1447"/>
      <c r="M1447"/>
      <c r="N1447"/>
      <c r="O1447"/>
      <c r="P1447"/>
      <c r="Q1447"/>
      <c r="R1447"/>
    </row>
    <row r="1448" spans="1:18" s="16" customFormat="1" x14ac:dyDescent="0.25">
      <c r="A1448" s="19"/>
      <c r="B1448" s="18"/>
      <c r="D1448"/>
      <c r="E1448"/>
      <c r="F1448"/>
      <c r="G1448"/>
      <c r="H1448"/>
      <c r="I1448"/>
      <c r="J1448"/>
      <c r="K1448"/>
      <c r="L1448"/>
      <c r="M1448"/>
      <c r="N1448"/>
      <c r="O1448"/>
      <c r="P1448"/>
      <c r="Q1448"/>
      <c r="R1448"/>
    </row>
    <row r="1449" spans="1:18" s="16" customFormat="1" x14ac:dyDescent="0.25">
      <c r="A1449" s="19"/>
      <c r="B1449" s="18"/>
      <c r="D1449"/>
      <c r="E1449"/>
      <c r="F1449"/>
      <c r="G1449"/>
      <c r="H1449"/>
      <c r="I1449"/>
      <c r="J1449"/>
      <c r="K1449"/>
      <c r="L1449"/>
      <c r="M1449"/>
      <c r="N1449"/>
      <c r="O1449"/>
      <c r="P1449"/>
      <c r="Q1449"/>
      <c r="R1449"/>
    </row>
    <row r="1450" spans="1:18" s="16" customFormat="1" x14ac:dyDescent="0.25">
      <c r="A1450" s="19"/>
      <c r="B1450" s="18"/>
      <c r="D1450"/>
      <c r="E1450"/>
      <c r="F1450"/>
      <c r="G1450"/>
      <c r="H1450"/>
      <c r="I1450"/>
      <c r="J1450"/>
      <c r="K1450"/>
      <c r="L1450"/>
      <c r="M1450"/>
      <c r="N1450"/>
      <c r="O1450"/>
      <c r="P1450"/>
      <c r="Q1450"/>
      <c r="R1450"/>
    </row>
    <row r="1451" spans="1:18" s="16" customFormat="1" x14ac:dyDescent="0.25">
      <c r="A1451" s="19"/>
      <c r="B1451" s="18"/>
      <c r="D1451"/>
      <c r="E1451"/>
      <c r="F1451"/>
      <c r="G1451"/>
      <c r="H1451"/>
      <c r="I1451"/>
      <c r="J1451"/>
      <c r="K1451"/>
      <c r="L1451"/>
      <c r="M1451"/>
      <c r="N1451"/>
      <c r="O1451"/>
      <c r="P1451"/>
      <c r="Q1451"/>
      <c r="R1451"/>
    </row>
    <row r="1452" spans="1:18" s="16" customFormat="1" x14ac:dyDescent="0.25">
      <c r="A1452" s="19"/>
      <c r="B1452" s="18"/>
      <c r="D1452"/>
      <c r="E1452"/>
      <c r="F1452"/>
      <c r="G1452"/>
      <c r="H1452"/>
      <c r="I1452"/>
      <c r="J1452"/>
      <c r="K1452"/>
      <c r="L1452"/>
      <c r="M1452"/>
      <c r="N1452"/>
      <c r="O1452"/>
      <c r="P1452"/>
      <c r="Q1452"/>
      <c r="R1452"/>
    </row>
    <row r="1453" spans="1:18" s="16" customFormat="1" x14ac:dyDescent="0.25">
      <c r="A1453" s="19"/>
      <c r="B1453" s="18"/>
      <c r="D1453"/>
      <c r="E1453"/>
      <c r="F1453"/>
      <c r="G1453"/>
      <c r="H1453"/>
      <c r="I1453"/>
      <c r="J1453"/>
      <c r="K1453"/>
      <c r="L1453"/>
      <c r="M1453"/>
      <c r="N1453"/>
      <c r="O1453"/>
      <c r="P1453"/>
      <c r="Q1453"/>
      <c r="R1453"/>
    </row>
    <row r="1454" spans="1:18" s="16" customFormat="1" x14ac:dyDescent="0.25">
      <c r="A1454" s="19"/>
      <c r="B1454" s="18"/>
      <c r="D1454"/>
      <c r="E1454"/>
      <c r="F1454"/>
      <c r="G1454"/>
      <c r="H1454"/>
      <c r="I1454"/>
      <c r="J1454"/>
      <c r="K1454"/>
      <c r="L1454"/>
      <c r="M1454"/>
      <c r="N1454"/>
      <c r="O1454"/>
      <c r="P1454"/>
      <c r="Q1454"/>
      <c r="R1454"/>
    </row>
    <row r="1455" spans="1:18" s="16" customFormat="1" x14ac:dyDescent="0.25">
      <c r="A1455" s="19"/>
      <c r="B1455" s="18"/>
      <c r="D1455"/>
      <c r="E1455"/>
      <c r="F1455"/>
      <c r="G1455"/>
      <c r="H1455"/>
      <c r="I1455"/>
      <c r="J1455"/>
      <c r="K1455"/>
      <c r="L1455"/>
      <c r="M1455"/>
      <c r="N1455"/>
      <c r="O1455"/>
      <c r="P1455"/>
      <c r="Q1455"/>
      <c r="R1455"/>
    </row>
    <row r="1456" spans="1:18" s="16" customFormat="1" x14ac:dyDescent="0.25">
      <c r="A1456" s="19"/>
      <c r="B1456" s="18"/>
      <c r="D1456"/>
      <c r="E1456"/>
      <c r="F1456"/>
      <c r="G1456"/>
      <c r="H1456"/>
      <c r="I1456"/>
      <c r="J1456"/>
      <c r="K1456"/>
      <c r="L1456"/>
      <c r="M1456"/>
      <c r="N1456"/>
      <c r="O1456"/>
      <c r="P1456"/>
      <c r="Q1456"/>
      <c r="R1456"/>
    </row>
    <row r="1457" spans="1:18" s="16" customFormat="1" x14ac:dyDescent="0.25">
      <c r="A1457" s="19"/>
      <c r="B1457" s="18"/>
      <c r="D1457"/>
      <c r="E1457"/>
      <c r="F1457"/>
      <c r="G1457"/>
      <c r="H1457"/>
      <c r="I1457"/>
      <c r="J1457"/>
      <c r="K1457"/>
      <c r="L1457"/>
      <c r="M1457"/>
      <c r="N1457"/>
      <c r="O1457"/>
      <c r="P1457"/>
      <c r="Q1457"/>
      <c r="R1457"/>
    </row>
    <row r="1458" spans="1:18" s="16" customFormat="1" x14ac:dyDescent="0.25">
      <c r="A1458" s="19"/>
      <c r="B1458" s="18"/>
      <c r="D1458"/>
      <c r="E1458"/>
      <c r="F1458"/>
      <c r="G1458"/>
      <c r="H1458"/>
      <c r="I1458"/>
      <c r="J1458"/>
      <c r="K1458"/>
      <c r="L1458"/>
      <c r="M1458"/>
      <c r="N1458"/>
      <c r="O1458"/>
      <c r="P1458"/>
      <c r="Q1458"/>
      <c r="R1458"/>
    </row>
    <row r="1459" spans="1:18" s="16" customFormat="1" x14ac:dyDescent="0.25">
      <c r="A1459" s="19"/>
      <c r="B1459" s="18"/>
      <c r="D1459"/>
      <c r="E1459"/>
      <c r="F1459"/>
      <c r="G1459"/>
      <c r="H1459"/>
      <c r="I1459"/>
      <c r="J1459"/>
      <c r="K1459"/>
      <c r="L1459"/>
      <c r="M1459"/>
      <c r="N1459"/>
      <c r="O1459"/>
      <c r="P1459"/>
      <c r="Q1459"/>
      <c r="R1459"/>
    </row>
    <row r="1460" spans="1:18" s="16" customFormat="1" x14ac:dyDescent="0.25">
      <c r="A1460" s="19"/>
      <c r="B1460" s="18"/>
      <c r="D1460"/>
      <c r="E1460"/>
      <c r="F1460"/>
      <c r="G1460"/>
      <c r="H1460"/>
      <c r="I1460"/>
      <c r="J1460"/>
      <c r="K1460"/>
      <c r="L1460"/>
      <c r="M1460"/>
      <c r="N1460"/>
      <c r="O1460"/>
      <c r="P1460"/>
      <c r="Q1460"/>
      <c r="R1460"/>
    </row>
    <row r="1461" spans="1:18" s="16" customFormat="1" x14ac:dyDescent="0.25">
      <c r="A1461" s="19"/>
      <c r="B1461" s="18"/>
      <c r="D1461"/>
      <c r="E1461"/>
      <c r="F1461"/>
      <c r="G1461"/>
      <c r="H1461"/>
      <c r="I1461"/>
      <c r="J1461"/>
      <c r="K1461"/>
      <c r="L1461"/>
      <c r="M1461"/>
      <c r="N1461"/>
      <c r="O1461"/>
      <c r="P1461"/>
      <c r="Q1461"/>
      <c r="R1461"/>
    </row>
    <row r="1462" spans="1:18" s="16" customFormat="1" x14ac:dyDescent="0.25">
      <c r="A1462" s="19"/>
      <c r="B1462" s="20"/>
      <c r="D1462"/>
      <c r="E1462"/>
      <c r="F1462"/>
      <c r="G1462"/>
      <c r="H1462"/>
      <c r="I1462"/>
      <c r="J1462"/>
      <c r="K1462"/>
      <c r="L1462"/>
      <c r="M1462"/>
      <c r="N1462"/>
      <c r="O1462"/>
      <c r="P1462"/>
      <c r="Q1462"/>
      <c r="R1462"/>
    </row>
    <row r="1463" spans="1:18" s="16" customFormat="1" x14ac:dyDescent="0.25">
      <c r="A1463" s="19"/>
      <c r="B1463" s="18"/>
      <c r="D1463"/>
      <c r="E1463"/>
      <c r="F1463"/>
      <c r="G1463"/>
      <c r="H1463"/>
      <c r="I1463"/>
      <c r="J1463"/>
      <c r="K1463"/>
      <c r="L1463"/>
      <c r="M1463"/>
      <c r="N1463"/>
      <c r="O1463"/>
      <c r="P1463"/>
      <c r="Q1463"/>
      <c r="R1463"/>
    </row>
    <row r="1464" spans="1:18" s="16" customFormat="1" x14ac:dyDescent="0.25">
      <c r="A1464" s="19"/>
      <c r="B1464" s="18"/>
      <c r="D1464"/>
      <c r="E1464"/>
      <c r="F1464"/>
      <c r="G1464"/>
      <c r="H1464"/>
      <c r="I1464"/>
      <c r="J1464"/>
      <c r="K1464"/>
      <c r="L1464"/>
      <c r="M1464"/>
      <c r="N1464"/>
      <c r="O1464"/>
      <c r="P1464"/>
      <c r="Q1464"/>
      <c r="R1464"/>
    </row>
    <row r="1465" spans="1:18" s="16" customFormat="1" x14ac:dyDescent="0.25">
      <c r="A1465" s="19"/>
      <c r="B1465" s="18"/>
      <c r="D1465"/>
      <c r="E1465"/>
      <c r="F1465"/>
      <c r="G1465"/>
      <c r="H1465"/>
      <c r="I1465"/>
      <c r="J1465"/>
      <c r="K1465"/>
      <c r="L1465"/>
      <c r="M1465"/>
      <c r="N1465"/>
      <c r="O1465"/>
      <c r="P1465"/>
      <c r="Q1465"/>
      <c r="R1465"/>
    </row>
    <row r="1466" spans="1:18" s="16" customFormat="1" x14ac:dyDescent="0.25">
      <c r="A1466" s="19"/>
      <c r="B1466" s="18"/>
      <c r="D1466"/>
      <c r="E1466"/>
      <c r="F1466"/>
      <c r="G1466"/>
      <c r="H1466"/>
      <c r="I1466"/>
      <c r="J1466"/>
      <c r="K1466"/>
      <c r="L1466"/>
      <c r="M1466"/>
      <c r="N1466"/>
      <c r="O1466"/>
      <c r="P1466"/>
      <c r="Q1466"/>
      <c r="R1466"/>
    </row>
    <row r="1467" spans="1:18" s="16" customFormat="1" x14ac:dyDescent="0.25">
      <c r="A1467" s="19"/>
      <c r="B1467" s="18"/>
      <c r="D1467"/>
      <c r="E1467"/>
      <c r="F1467"/>
      <c r="G1467"/>
      <c r="H1467"/>
      <c r="I1467"/>
      <c r="J1467"/>
      <c r="K1467"/>
      <c r="L1467"/>
      <c r="M1467"/>
      <c r="N1467"/>
      <c r="O1467"/>
      <c r="P1467"/>
      <c r="Q1467"/>
      <c r="R1467"/>
    </row>
    <row r="1468" spans="1:18" s="16" customFormat="1" x14ac:dyDescent="0.25">
      <c r="A1468" s="19"/>
      <c r="B1468" s="18"/>
      <c r="D1468"/>
      <c r="E1468"/>
      <c r="F1468"/>
      <c r="G1468"/>
      <c r="H1468"/>
      <c r="I1468"/>
      <c r="J1468"/>
      <c r="K1468"/>
      <c r="L1468"/>
      <c r="M1468"/>
      <c r="N1468"/>
      <c r="O1468"/>
      <c r="P1468"/>
      <c r="Q1468"/>
      <c r="R1468"/>
    </row>
    <row r="1469" spans="1:18" s="16" customFormat="1" x14ac:dyDescent="0.25">
      <c r="A1469" s="19"/>
      <c r="B1469" s="18"/>
      <c r="D1469"/>
      <c r="E1469"/>
      <c r="F1469"/>
      <c r="G1469"/>
      <c r="H1469"/>
      <c r="I1469"/>
      <c r="J1469"/>
      <c r="K1469"/>
      <c r="L1469"/>
      <c r="M1469"/>
      <c r="N1469"/>
      <c r="O1469"/>
      <c r="P1469"/>
      <c r="Q1469"/>
      <c r="R1469"/>
    </row>
    <row r="1470" spans="1:18" s="16" customFormat="1" x14ac:dyDescent="0.25">
      <c r="A1470" s="19"/>
      <c r="B1470" s="18"/>
      <c r="D1470"/>
      <c r="E1470"/>
      <c r="F1470"/>
      <c r="G1470"/>
      <c r="H1470"/>
      <c r="I1470"/>
      <c r="J1470"/>
      <c r="K1470"/>
      <c r="L1470"/>
      <c r="M1470"/>
      <c r="N1470"/>
      <c r="O1470"/>
      <c r="P1470"/>
      <c r="Q1470"/>
      <c r="R1470"/>
    </row>
    <row r="1471" spans="1:18" s="16" customFormat="1" x14ac:dyDescent="0.25">
      <c r="A1471" s="19"/>
      <c r="B1471" s="18"/>
      <c r="D1471"/>
      <c r="E1471"/>
      <c r="F1471"/>
      <c r="G1471"/>
      <c r="H1471"/>
      <c r="I1471"/>
      <c r="J1471"/>
      <c r="K1471"/>
      <c r="L1471"/>
      <c r="M1471"/>
      <c r="N1471"/>
      <c r="O1471"/>
      <c r="P1471"/>
      <c r="Q1471"/>
      <c r="R1471"/>
    </row>
    <row r="1472" spans="1:18" s="16" customFormat="1" x14ac:dyDescent="0.25">
      <c r="A1472" s="19"/>
      <c r="B1472" s="18"/>
      <c r="D1472"/>
      <c r="E1472"/>
      <c r="F1472"/>
      <c r="G1472"/>
      <c r="H1472"/>
      <c r="I1472"/>
      <c r="J1472"/>
      <c r="K1472"/>
      <c r="L1472"/>
      <c r="M1472"/>
      <c r="N1472"/>
      <c r="O1472"/>
      <c r="P1472"/>
      <c r="Q1472"/>
      <c r="R1472"/>
    </row>
    <row r="1473" spans="1:18" s="16" customFormat="1" x14ac:dyDescent="0.25">
      <c r="A1473" s="19"/>
      <c r="B1473" s="18"/>
      <c r="D1473"/>
      <c r="E1473"/>
      <c r="F1473"/>
      <c r="G1473"/>
      <c r="H1473"/>
      <c r="I1473"/>
      <c r="J1473"/>
      <c r="K1473"/>
      <c r="L1473"/>
      <c r="M1473"/>
      <c r="N1473"/>
      <c r="O1473"/>
      <c r="P1473"/>
      <c r="Q1473"/>
      <c r="R1473"/>
    </row>
    <row r="1474" spans="1:18" s="16" customFormat="1" x14ac:dyDescent="0.25">
      <c r="A1474" s="19"/>
      <c r="B1474" s="18"/>
      <c r="D1474"/>
      <c r="E1474"/>
      <c r="F1474"/>
      <c r="G1474"/>
      <c r="H1474"/>
      <c r="I1474"/>
      <c r="J1474"/>
      <c r="K1474"/>
      <c r="L1474"/>
      <c r="M1474"/>
      <c r="N1474"/>
      <c r="O1474"/>
      <c r="P1474"/>
      <c r="Q1474"/>
      <c r="R1474"/>
    </row>
    <row r="1475" spans="1:18" s="16" customFormat="1" x14ac:dyDescent="0.25">
      <c r="A1475" s="19"/>
      <c r="B1475" s="18"/>
      <c r="D1475"/>
      <c r="E1475"/>
      <c r="F1475"/>
      <c r="G1475"/>
      <c r="H1475"/>
      <c r="I1475"/>
      <c r="J1475"/>
      <c r="K1475"/>
      <c r="L1475"/>
      <c r="M1475"/>
      <c r="N1475"/>
      <c r="O1475"/>
      <c r="P1475"/>
      <c r="Q1475"/>
      <c r="R1475"/>
    </row>
    <row r="1476" spans="1:18" s="16" customFormat="1" x14ac:dyDescent="0.25">
      <c r="A1476" s="19"/>
      <c r="B1476" s="18"/>
      <c r="D1476"/>
      <c r="E1476"/>
      <c r="F1476"/>
      <c r="G1476"/>
      <c r="H1476"/>
      <c r="I1476"/>
      <c r="J1476"/>
      <c r="K1476"/>
      <c r="L1476"/>
      <c r="M1476"/>
      <c r="N1476"/>
      <c r="O1476"/>
      <c r="P1476"/>
      <c r="Q1476"/>
      <c r="R1476"/>
    </row>
    <row r="1477" spans="1:18" s="16" customFormat="1" x14ac:dyDescent="0.25">
      <c r="A1477" s="19"/>
      <c r="B1477" s="18"/>
      <c r="D1477"/>
      <c r="E1477"/>
      <c r="F1477"/>
      <c r="G1477"/>
      <c r="H1477"/>
      <c r="I1477"/>
      <c r="J1477"/>
      <c r="K1477"/>
      <c r="L1477"/>
      <c r="M1477"/>
      <c r="N1477"/>
      <c r="O1477"/>
      <c r="P1477"/>
      <c r="Q1477"/>
      <c r="R1477"/>
    </row>
    <row r="1478" spans="1:18" s="16" customFormat="1" x14ac:dyDescent="0.25">
      <c r="A1478" s="19"/>
      <c r="B1478" s="18"/>
      <c r="D1478"/>
      <c r="E1478"/>
      <c r="F1478"/>
      <c r="G1478"/>
      <c r="H1478"/>
      <c r="I1478"/>
      <c r="J1478"/>
      <c r="K1478"/>
      <c r="L1478"/>
      <c r="M1478"/>
      <c r="N1478"/>
      <c r="O1478"/>
      <c r="P1478"/>
      <c r="Q1478"/>
      <c r="R1478"/>
    </row>
    <row r="1479" spans="1:18" s="16" customFormat="1" x14ac:dyDescent="0.25">
      <c r="A1479" s="19"/>
      <c r="B1479" s="18"/>
      <c r="D1479"/>
      <c r="E1479"/>
      <c r="F1479"/>
      <c r="G1479"/>
      <c r="H1479"/>
      <c r="I1479"/>
      <c r="J1479"/>
      <c r="K1479"/>
      <c r="L1479"/>
      <c r="M1479"/>
      <c r="N1479"/>
      <c r="O1479"/>
      <c r="P1479"/>
      <c r="Q1479"/>
      <c r="R1479"/>
    </row>
    <row r="1480" spans="1:18" s="16" customFormat="1" x14ac:dyDescent="0.25">
      <c r="A1480" s="19"/>
      <c r="B1480" s="18"/>
      <c r="D1480"/>
      <c r="E1480"/>
      <c r="F1480"/>
      <c r="G1480"/>
      <c r="H1480"/>
      <c r="I1480"/>
      <c r="J1480"/>
      <c r="K1480"/>
      <c r="L1480"/>
      <c r="M1480"/>
      <c r="N1480"/>
      <c r="O1480"/>
      <c r="P1480"/>
      <c r="Q1480"/>
      <c r="R1480"/>
    </row>
    <row r="1481" spans="1:18" s="16" customFormat="1" x14ac:dyDescent="0.25">
      <c r="A1481" s="19"/>
      <c r="B1481" s="18"/>
      <c r="D1481"/>
      <c r="E1481"/>
      <c r="F1481"/>
      <c r="G1481"/>
      <c r="H1481"/>
      <c r="I1481"/>
      <c r="J1481"/>
      <c r="K1481"/>
      <c r="L1481"/>
      <c r="M1481"/>
      <c r="N1481"/>
      <c r="O1481"/>
      <c r="P1481"/>
      <c r="Q1481"/>
      <c r="R1481"/>
    </row>
    <row r="1482" spans="1:18" s="16" customFormat="1" x14ac:dyDescent="0.25">
      <c r="A1482" s="19"/>
      <c r="B1482" s="18"/>
      <c r="D1482"/>
      <c r="E1482"/>
      <c r="F1482"/>
      <c r="G1482"/>
      <c r="H1482"/>
      <c r="I1482"/>
      <c r="J1482"/>
      <c r="K1482"/>
      <c r="L1482"/>
      <c r="M1482"/>
      <c r="N1482"/>
      <c r="O1482"/>
      <c r="P1482"/>
      <c r="Q1482"/>
      <c r="R1482"/>
    </row>
    <row r="1483" spans="1:18" s="16" customFormat="1" x14ac:dyDescent="0.25">
      <c r="A1483" s="19"/>
      <c r="B1483" s="18"/>
      <c r="D1483"/>
      <c r="E1483"/>
      <c r="F1483"/>
      <c r="G1483"/>
      <c r="H1483"/>
      <c r="I1483"/>
      <c r="J1483"/>
      <c r="K1483"/>
      <c r="L1483"/>
      <c r="M1483"/>
      <c r="N1483"/>
      <c r="O1483"/>
      <c r="P1483"/>
      <c r="Q1483"/>
      <c r="R1483"/>
    </row>
    <row r="1484" spans="1:18" s="16" customFormat="1" x14ac:dyDescent="0.25">
      <c r="A1484" s="19"/>
      <c r="B1484" s="18"/>
      <c r="D1484"/>
      <c r="E1484"/>
      <c r="F1484"/>
      <c r="G1484"/>
      <c r="H1484"/>
      <c r="I1484"/>
      <c r="J1484"/>
      <c r="K1484"/>
      <c r="L1484"/>
      <c r="M1484"/>
      <c r="N1484"/>
      <c r="O1484"/>
      <c r="P1484"/>
      <c r="Q1484"/>
      <c r="R1484"/>
    </row>
    <row r="1485" spans="1:18" s="16" customFormat="1" x14ac:dyDescent="0.25">
      <c r="A1485" s="19"/>
      <c r="B1485" s="18"/>
      <c r="D1485"/>
      <c r="E1485"/>
      <c r="F1485"/>
      <c r="G1485"/>
      <c r="H1485"/>
      <c r="I1485"/>
      <c r="J1485"/>
      <c r="K1485"/>
      <c r="L1485"/>
      <c r="M1485"/>
      <c r="N1485"/>
      <c r="O1485"/>
      <c r="P1485"/>
      <c r="Q1485"/>
      <c r="R1485"/>
    </row>
    <row r="1486" spans="1:18" s="16" customFormat="1" x14ac:dyDescent="0.25">
      <c r="A1486" s="19"/>
      <c r="B1486" s="18"/>
      <c r="D1486"/>
      <c r="E1486"/>
      <c r="F1486"/>
      <c r="G1486"/>
      <c r="H1486"/>
      <c r="I1486"/>
      <c r="J1486"/>
      <c r="K1486"/>
      <c r="L1486"/>
      <c r="M1486"/>
      <c r="N1486"/>
      <c r="O1486"/>
      <c r="P1486"/>
      <c r="Q1486"/>
      <c r="R1486"/>
    </row>
    <row r="1487" spans="1:18" s="16" customFormat="1" x14ac:dyDescent="0.25">
      <c r="A1487" s="19"/>
      <c r="B1487" s="18"/>
      <c r="D1487"/>
      <c r="E1487"/>
      <c r="F1487"/>
      <c r="G1487"/>
      <c r="H1487"/>
      <c r="I1487"/>
      <c r="J1487"/>
      <c r="K1487"/>
      <c r="L1487"/>
      <c r="M1487"/>
      <c r="N1487"/>
      <c r="O1487"/>
      <c r="P1487"/>
      <c r="Q1487"/>
      <c r="R1487"/>
    </row>
    <row r="1488" spans="1:18" s="16" customFormat="1" x14ac:dyDescent="0.25">
      <c r="A1488" s="19"/>
      <c r="B1488" s="18"/>
      <c r="D1488"/>
      <c r="E1488"/>
      <c r="F1488"/>
      <c r="G1488"/>
      <c r="H1488"/>
      <c r="I1488"/>
      <c r="J1488"/>
      <c r="K1488"/>
      <c r="L1488"/>
      <c r="M1488"/>
      <c r="N1488"/>
      <c r="O1488"/>
      <c r="P1488"/>
      <c r="Q1488"/>
      <c r="R1488"/>
    </row>
    <row r="1489" spans="1:18" s="16" customFormat="1" x14ac:dyDescent="0.25">
      <c r="A1489" s="19"/>
      <c r="B1489" s="18"/>
      <c r="D1489"/>
      <c r="E1489"/>
      <c r="F1489"/>
      <c r="G1489"/>
      <c r="H1489"/>
      <c r="I1489"/>
      <c r="J1489"/>
      <c r="K1489"/>
      <c r="L1489"/>
      <c r="M1489"/>
      <c r="N1489"/>
      <c r="O1489"/>
      <c r="P1489"/>
      <c r="Q1489"/>
      <c r="R1489"/>
    </row>
    <row r="1490" spans="1:18" s="16" customFormat="1" x14ac:dyDescent="0.25">
      <c r="A1490" s="19"/>
      <c r="B1490" s="18"/>
      <c r="D1490"/>
      <c r="E1490"/>
      <c r="F1490"/>
      <c r="G1490"/>
      <c r="H1490"/>
      <c r="I1490"/>
      <c r="J1490"/>
      <c r="K1490"/>
      <c r="L1490"/>
      <c r="M1490"/>
      <c r="N1490"/>
      <c r="O1490"/>
      <c r="P1490"/>
      <c r="Q1490"/>
      <c r="R1490"/>
    </row>
    <row r="1491" spans="1:18" s="16" customFormat="1" x14ac:dyDescent="0.25">
      <c r="A1491" s="19"/>
      <c r="B1491" s="18"/>
      <c r="D1491"/>
      <c r="E1491"/>
      <c r="F1491"/>
      <c r="G1491"/>
      <c r="H1491"/>
      <c r="I1491"/>
      <c r="J1491"/>
      <c r="K1491"/>
      <c r="L1491"/>
      <c r="M1491"/>
      <c r="N1491"/>
      <c r="O1491"/>
      <c r="P1491"/>
      <c r="Q1491"/>
      <c r="R1491"/>
    </row>
    <row r="1492" spans="1:18" s="16" customFormat="1" x14ac:dyDescent="0.25">
      <c r="A1492" s="19"/>
      <c r="B1492" s="18"/>
      <c r="D1492"/>
      <c r="E1492"/>
      <c r="F1492"/>
      <c r="G1492"/>
      <c r="H1492"/>
      <c r="I1492"/>
      <c r="J1492"/>
      <c r="K1492"/>
      <c r="L1492"/>
      <c r="M1492"/>
      <c r="N1492"/>
      <c r="O1492"/>
      <c r="P1492"/>
      <c r="Q1492"/>
      <c r="R1492"/>
    </row>
    <row r="1493" spans="1:18" s="16" customFormat="1" x14ac:dyDescent="0.25">
      <c r="A1493" s="19"/>
      <c r="B1493" s="18"/>
      <c r="D1493"/>
      <c r="E1493"/>
      <c r="F1493"/>
      <c r="G1493"/>
      <c r="H1493"/>
      <c r="I1493"/>
      <c r="J1493"/>
      <c r="K1493"/>
      <c r="L1493"/>
      <c r="M1493"/>
      <c r="N1493"/>
      <c r="O1493"/>
      <c r="P1493"/>
      <c r="Q1493"/>
      <c r="R1493"/>
    </row>
    <row r="1494" spans="1:18" s="16" customFormat="1" x14ac:dyDescent="0.25">
      <c r="A1494" s="19"/>
      <c r="B1494" s="18"/>
      <c r="D1494"/>
      <c r="E1494"/>
      <c r="F1494"/>
      <c r="G1494"/>
      <c r="H1494"/>
      <c r="I1494"/>
      <c r="J1494"/>
      <c r="K1494"/>
      <c r="L1494"/>
      <c r="M1494"/>
      <c r="N1494"/>
      <c r="O1494"/>
      <c r="P1494"/>
      <c r="Q1494"/>
      <c r="R1494"/>
    </row>
    <row r="1495" spans="1:18" s="16" customFormat="1" x14ac:dyDescent="0.25">
      <c r="A1495" s="19"/>
      <c r="B1495" s="18"/>
      <c r="D1495"/>
      <c r="E1495"/>
      <c r="F1495"/>
      <c r="G1495"/>
      <c r="H1495"/>
      <c r="I1495"/>
      <c r="J1495"/>
      <c r="K1495"/>
      <c r="L1495"/>
      <c r="M1495"/>
      <c r="N1495"/>
      <c r="O1495"/>
      <c r="P1495"/>
      <c r="Q1495"/>
      <c r="R1495"/>
    </row>
    <row r="1496" spans="1:18" s="16" customFormat="1" x14ac:dyDescent="0.25">
      <c r="A1496" s="19"/>
      <c r="B1496" s="18"/>
      <c r="D1496"/>
      <c r="E1496"/>
      <c r="F1496"/>
      <c r="G1496"/>
      <c r="H1496"/>
      <c r="I1496"/>
      <c r="J1496"/>
      <c r="K1496"/>
      <c r="L1496"/>
      <c r="M1496"/>
      <c r="N1496"/>
      <c r="O1496"/>
      <c r="P1496"/>
      <c r="Q1496"/>
      <c r="R1496"/>
    </row>
    <row r="1497" spans="1:18" s="16" customFormat="1" x14ac:dyDescent="0.25">
      <c r="A1497" s="19"/>
      <c r="B1497" s="18"/>
      <c r="D1497"/>
      <c r="E1497"/>
      <c r="F1497"/>
      <c r="G1497"/>
      <c r="H1497"/>
      <c r="I1497"/>
      <c r="J1497"/>
      <c r="K1497"/>
      <c r="L1497"/>
      <c r="M1497"/>
      <c r="N1497"/>
      <c r="O1497"/>
      <c r="P1497"/>
      <c r="Q1497"/>
      <c r="R1497"/>
    </row>
    <row r="1498" spans="1:18" s="16" customFormat="1" x14ac:dyDescent="0.25">
      <c r="A1498" s="19"/>
      <c r="B1498" s="18"/>
      <c r="D1498"/>
      <c r="E1498"/>
      <c r="F1498"/>
      <c r="G1498"/>
      <c r="H1498"/>
      <c r="I1498"/>
      <c r="J1498"/>
      <c r="K1498"/>
      <c r="L1498"/>
      <c r="M1498"/>
      <c r="N1498"/>
      <c r="O1498"/>
      <c r="P1498"/>
      <c r="Q1498"/>
      <c r="R1498"/>
    </row>
    <row r="1499" spans="1:18" s="16" customFormat="1" x14ac:dyDescent="0.25">
      <c r="A1499" s="19"/>
      <c r="B1499" s="18"/>
      <c r="D1499"/>
      <c r="E1499"/>
      <c r="F1499"/>
      <c r="G1499"/>
      <c r="H1499"/>
      <c r="I1499"/>
      <c r="J1499"/>
      <c r="K1499"/>
      <c r="L1499"/>
      <c r="M1499"/>
      <c r="N1499"/>
      <c r="O1499"/>
      <c r="P1499"/>
      <c r="Q1499"/>
      <c r="R1499"/>
    </row>
    <row r="1500" spans="1:18" s="16" customFormat="1" x14ac:dyDescent="0.25">
      <c r="A1500" s="19"/>
      <c r="B1500" s="18"/>
      <c r="D1500"/>
      <c r="E1500"/>
      <c r="F1500"/>
      <c r="G1500"/>
      <c r="H1500"/>
      <c r="I1500"/>
      <c r="J1500"/>
      <c r="K1500"/>
      <c r="L1500"/>
      <c r="M1500"/>
      <c r="N1500"/>
      <c r="O1500"/>
      <c r="P1500"/>
      <c r="Q1500"/>
      <c r="R1500"/>
    </row>
    <row r="1501" spans="1:18" s="16" customFormat="1" x14ac:dyDescent="0.25">
      <c r="A1501" s="19"/>
      <c r="B1501" s="18"/>
      <c r="D1501"/>
      <c r="E1501"/>
      <c r="F1501"/>
      <c r="G1501"/>
      <c r="H1501"/>
      <c r="I1501"/>
      <c r="J1501"/>
      <c r="K1501"/>
      <c r="L1501"/>
      <c r="M1501"/>
      <c r="N1501"/>
      <c r="O1501"/>
      <c r="P1501"/>
      <c r="Q1501"/>
      <c r="R1501"/>
    </row>
    <row r="1502" spans="1:18" s="16" customFormat="1" x14ac:dyDescent="0.25">
      <c r="A1502" s="19"/>
      <c r="B1502" s="18"/>
      <c r="D1502"/>
      <c r="E1502"/>
      <c r="F1502"/>
      <c r="G1502"/>
      <c r="H1502"/>
      <c r="I1502"/>
      <c r="J1502"/>
      <c r="K1502"/>
      <c r="L1502"/>
      <c r="M1502"/>
      <c r="N1502"/>
      <c r="O1502"/>
      <c r="P1502"/>
      <c r="Q1502"/>
      <c r="R1502"/>
    </row>
    <row r="1503" spans="1:18" s="16" customFormat="1" x14ac:dyDescent="0.25">
      <c r="A1503" s="19"/>
      <c r="B1503" s="18"/>
      <c r="D1503"/>
      <c r="E1503"/>
      <c r="F1503"/>
      <c r="G1503"/>
      <c r="H1503"/>
      <c r="I1503"/>
      <c r="J1503"/>
      <c r="K1503"/>
      <c r="L1503"/>
      <c r="M1503"/>
      <c r="N1503"/>
      <c r="O1503"/>
      <c r="P1503"/>
      <c r="Q1503"/>
      <c r="R1503"/>
    </row>
    <row r="1504" spans="1:18" s="16" customFormat="1" x14ac:dyDescent="0.25">
      <c r="A1504" s="19"/>
      <c r="B1504" s="18"/>
      <c r="D1504"/>
      <c r="E1504"/>
      <c r="F1504"/>
      <c r="G1504"/>
      <c r="H1504"/>
      <c r="I1504"/>
      <c r="J1504"/>
      <c r="K1504"/>
      <c r="L1504"/>
      <c r="M1504"/>
      <c r="N1504"/>
      <c r="O1504"/>
      <c r="P1504"/>
      <c r="Q1504"/>
      <c r="R1504"/>
    </row>
    <row r="1505" spans="1:18" s="16" customFormat="1" x14ac:dyDescent="0.25">
      <c r="A1505" s="19"/>
      <c r="B1505" s="18"/>
      <c r="D1505"/>
      <c r="E1505"/>
      <c r="F1505"/>
      <c r="G1505"/>
      <c r="H1505"/>
      <c r="I1505"/>
      <c r="J1505"/>
      <c r="K1505"/>
      <c r="L1505"/>
      <c r="M1505"/>
      <c r="N1505"/>
      <c r="O1505"/>
      <c r="P1505"/>
      <c r="Q1505"/>
      <c r="R1505"/>
    </row>
    <row r="1506" spans="1:18" s="16" customFormat="1" x14ac:dyDescent="0.25">
      <c r="A1506" s="19"/>
      <c r="B1506" s="18"/>
      <c r="D1506"/>
      <c r="E1506"/>
      <c r="F1506"/>
      <c r="G1506"/>
      <c r="H1506"/>
      <c r="I1506"/>
      <c r="J1506"/>
      <c r="K1506"/>
      <c r="L1506"/>
      <c r="M1506"/>
      <c r="N1506"/>
      <c r="O1506"/>
      <c r="P1506"/>
      <c r="Q1506"/>
      <c r="R1506"/>
    </row>
    <row r="1507" spans="1:18" s="16" customFormat="1" x14ac:dyDescent="0.25">
      <c r="A1507" s="19"/>
      <c r="B1507" s="18"/>
      <c r="D1507"/>
      <c r="E1507"/>
      <c r="F1507"/>
      <c r="G1507"/>
      <c r="H1507"/>
      <c r="I1507"/>
      <c r="J1507"/>
      <c r="K1507"/>
      <c r="L1507"/>
      <c r="M1507"/>
      <c r="N1507"/>
      <c r="O1507"/>
      <c r="P1507"/>
      <c r="Q1507"/>
      <c r="R1507"/>
    </row>
    <row r="1508" spans="1:18" s="16" customFormat="1" x14ac:dyDescent="0.25">
      <c r="A1508" s="19"/>
      <c r="B1508" s="18"/>
      <c r="D1508"/>
      <c r="E1508"/>
      <c r="F1508"/>
      <c r="G1508"/>
      <c r="H1508"/>
      <c r="I1508"/>
      <c r="J1508"/>
      <c r="K1508"/>
      <c r="L1508"/>
      <c r="M1508"/>
      <c r="N1508"/>
      <c r="O1508"/>
      <c r="P1508"/>
      <c r="Q1508"/>
      <c r="R1508"/>
    </row>
    <row r="1509" spans="1:18" s="16" customFormat="1" x14ac:dyDescent="0.25">
      <c r="A1509" s="19"/>
      <c r="B1509" s="18"/>
      <c r="D1509"/>
      <c r="E1509"/>
      <c r="F1509"/>
      <c r="G1509"/>
      <c r="H1509"/>
      <c r="I1509"/>
      <c r="J1509"/>
      <c r="K1509"/>
      <c r="L1509"/>
      <c r="M1509"/>
      <c r="N1509"/>
      <c r="O1509"/>
      <c r="P1509"/>
      <c r="Q1509"/>
      <c r="R1509"/>
    </row>
    <row r="1510" spans="1:18" s="16" customFormat="1" x14ac:dyDescent="0.25">
      <c r="A1510" s="19"/>
      <c r="B1510" s="18"/>
      <c r="D1510"/>
      <c r="E1510"/>
      <c r="F1510"/>
      <c r="G1510"/>
      <c r="H1510"/>
      <c r="I1510"/>
      <c r="J1510"/>
      <c r="K1510"/>
      <c r="L1510"/>
      <c r="M1510"/>
      <c r="N1510"/>
      <c r="O1510"/>
      <c r="P1510"/>
      <c r="Q1510"/>
      <c r="R1510"/>
    </row>
    <row r="1511" spans="1:18" s="16" customFormat="1" x14ac:dyDescent="0.25">
      <c r="A1511" s="19"/>
      <c r="B1511" s="18"/>
      <c r="D1511"/>
      <c r="E1511"/>
      <c r="F1511"/>
      <c r="G1511"/>
      <c r="H1511"/>
      <c r="I1511"/>
      <c r="J1511"/>
      <c r="K1511"/>
      <c r="L1511"/>
      <c r="M1511"/>
      <c r="N1511"/>
      <c r="O1511"/>
      <c r="P1511"/>
      <c r="Q1511"/>
      <c r="R1511"/>
    </row>
    <row r="1512" spans="1:18" s="16" customFormat="1" x14ac:dyDescent="0.25">
      <c r="A1512" s="19"/>
      <c r="B1512" s="20"/>
      <c r="D1512"/>
      <c r="E1512"/>
      <c r="F1512"/>
      <c r="G1512"/>
      <c r="H1512"/>
      <c r="I1512"/>
      <c r="J1512"/>
      <c r="K1512"/>
      <c r="L1512"/>
      <c r="M1512"/>
      <c r="N1512"/>
      <c r="O1512"/>
      <c r="P1512"/>
      <c r="Q1512"/>
      <c r="R1512"/>
    </row>
    <row r="1513" spans="1:18" s="16" customFormat="1" x14ac:dyDescent="0.25">
      <c r="A1513" s="19"/>
      <c r="B1513" s="18"/>
      <c r="D1513"/>
      <c r="E1513"/>
      <c r="F1513"/>
      <c r="G1513"/>
      <c r="H1513"/>
      <c r="I1513"/>
      <c r="J1513"/>
      <c r="K1513"/>
      <c r="L1513"/>
      <c r="M1513"/>
      <c r="N1513"/>
      <c r="O1513"/>
      <c r="P1513"/>
      <c r="Q1513"/>
      <c r="R1513"/>
    </row>
    <row r="1514" spans="1:18" s="16" customFormat="1" x14ac:dyDescent="0.25">
      <c r="A1514" s="19"/>
      <c r="B1514" s="18"/>
      <c r="D1514"/>
      <c r="E1514"/>
      <c r="F1514"/>
      <c r="G1514"/>
      <c r="H1514"/>
      <c r="I1514"/>
      <c r="J1514"/>
      <c r="K1514"/>
      <c r="L1514"/>
      <c r="M1514"/>
      <c r="N1514"/>
      <c r="O1514"/>
      <c r="P1514"/>
      <c r="Q1514"/>
      <c r="R1514"/>
    </row>
    <row r="1515" spans="1:18" s="16" customFormat="1" x14ac:dyDescent="0.25">
      <c r="A1515" s="19"/>
      <c r="B1515" s="18"/>
      <c r="D1515"/>
      <c r="E1515"/>
      <c r="F1515"/>
      <c r="G1515"/>
      <c r="H1515"/>
      <c r="I1515"/>
      <c r="J1515"/>
      <c r="K1515"/>
      <c r="L1515"/>
      <c r="M1515"/>
      <c r="N1515"/>
      <c r="O1515"/>
      <c r="P1515"/>
      <c r="Q1515"/>
      <c r="R1515"/>
    </row>
    <row r="1516" spans="1:18" s="16" customFormat="1" x14ac:dyDescent="0.25">
      <c r="A1516" s="19"/>
      <c r="B1516" s="18"/>
      <c r="D1516"/>
      <c r="E1516"/>
      <c r="F1516"/>
      <c r="G1516"/>
      <c r="H1516"/>
      <c r="I1516"/>
      <c r="J1516"/>
      <c r="K1516"/>
      <c r="L1516"/>
      <c r="M1516"/>
      <c r="N1516"/>
      <c r="O1516"/>
      <c r="P1516"/>
      <c r="Q1516"/>
      <c r="R1516"/>
    </row>
    <row r="1517" spans="1:18" s="16" customFormat="1" x14ac:dyDescent="0.25">
      <c r="A1517" s="19"/>
      <c r="B1517" s="18"/>
      <c r="D1517"/>
      <c r="E1517"/>
      <c r="F1517"/>
      <c r="G1517"/>
      <c r="H1517"/>
      <c r="I1517"/>
      <c r="J1517"/>
      <c r="K1517"/>
      <c r="L1517"/>
      <c r="M1517"/>
      <c r="N1517"/>
      <c r="O1517"/>
      <c r="P1517"/>
      <c r="Q1517"/>
      <c r="R1517"/>
    </row>
    <row r="1518" spans="1:18" s="16" customFormat="1" x14ac:dyDescent="0.25">
      <c r="A1518" s="19"/>
      <c r="B1518" s="18"/>
      <c r="D1518"/>
      <c r="E1518"/>
      <c r="F1518"/>
      <c r="G1518"/>
      <c r="H1518"/>
      <c r="I1518"/>
      <c r="J1518"/>
      <c r="K1518"/>
      <c r="L1518"/>
      <c r="M1518"/>
      <c r="N1518"/>
      <c r="O1518"/>
      <c r="P1518"/>
      <c r="Q1518"/>
      <c r="R1518"/>
    </row>
    <row r="1519" spans="1:18" s="16" customFormat="1" x14ac:dyDescent="0.25">
      <c r="A1519" s="19"/>
      <c r="B1519" s="18"/>
      <c r="D1519"/>
      <c r="E1519"/>
      <c r="F1519"/>
      <c r="G1519"/>
      <c r="H1519"/>
      <c r="I1519"/>
      <c r="J1519"/>
      <c r="K1519"/>
      <c r="L1519"/>
      <c r="M1519"/>
      <c r="N1519"/>
      <c r="O1519"/>
      <c r="P1519"/>
      <c r="Q1519"/>
      <c r="R1519"/>
    </row>
    <row r="1520" spans="1:18" s="16" customFormat="1" x14ac:dyDescent="0.25">
      <c r="A1520" s="19"/>
      <c r="B1520" s="18"/>
      <c r="D1520"/>
      <c r="E1520"/>
      <c r="F1520"/>
      <c r="G1520"/>
      <c r="H1520"/>
      <c r="I1520"/>
      <c r="J1520"/>
      <c r="K1520"/>
      <c r="L1520"/>
      <c r="M1520"/>
      <c r="N1520"/>
      <c r="O1520"/>
      <c r="P1520"/>
      <c r="Q1520"/>
      <c r="R1520"/>
    </row>
    <row r="1521" spans="1:18" s="16" customFormat="1" x14ac:dyDescent="0.25">
      <c r="A1521" s="19"/>
      <c r="B1521" s="18"/>
      <c r="D1521"/>
      <c r="E1521"/>
      <c r="F1521"/>
      <c r="G1521"/>
      <c r="H1521"/>
      <c r="I1521"/>
      <c r="J1521"/>
      <c r="K1521"/>
      <c r="L1521"/>
      <c r="M1521"/>
      <c r="N1521"/>
      <c r="O1521"/>
      <c r="P1521"/>
      <c r="Q1521"/>
      <c r="R1521"/>
    </row>
    <row r="1522" spans="1:18" s="16" customFormat="1" x14ac:dyDescent="0.25">
      <c r="A1522" s="19"/>
      <c r="B1522" s="18"/>
      <c r="D1522"/>
      <c r="E1522"/>
      <c r="F1522"/>
      <c r="G1522"/>
      <c r="H1522"/>
      <c r="I1522"/>
      <c r="J1522"/>
      <c r="K1522"/>
      <c r="L1522"/>
      <c r="M1522"/>
      <c r="N1522"/>
      <c r="O1522"/>
      <c r="P1522"/>
      <c r="Q1522"/>
      <c r="R1522"/>
    </row>
    <row r="1523" spans="1:18" s="16" customFormat="1" x14ac:dyDescent="0.25">
      <c r="A1523" s="19"/>
      <c r="B1523" s="18"/>
      <c r="D1523"/>
      <c r="E1523"/>
      <c r="F1523"/>
      <c r="G1523"/>
      <c r="H1523"/>
      <c r="I1523"/>
      <c r="J1523"/>
      <c r="K1523"/>
      <c r="L1523"/>
      <c r="M1523"/>
      <c r="N1523"/>
      <c r="O1523"/>
      <c r="P1523"/>
      <c r="Q1523"/>
      <c r="R1523"/>
    </row>
    <row r="1524" spans="1:18" s="16" customFormat="1" x14ac:dyDescent="0.25">
      <c r="A1524" s="19"/>
      <c r="B1524" s="18"/>
      <c r="D1524"/>
      <c r="E1524"/>
      <c r="F1524"/>
      <c r="G1524"/>
      <c r="H1524"/>
      <c r="I1524"/>
      <c r="J1524"/>
      <c r="K1524"/>
      <c r="L1524"/>
      <c r="M1524"/>
      <c r="N1524"/>
      <c r="O1524"/>
      <c r="P1524"/>
      <c r="Q1524"/>
      <c r="R1524"/>
    </row>
    <row r="1525" spans="1:18" s="16" customFormat="1" x14ac:dyDescent="0.25">
      <c r="A1525" s="19"/>
      <c r="B1525" s="18"/>
      <c r="D1525"/>
      <c r="E1525"/>
      <c r="F1525"/>
      <c r="G1525"/>
      <c r="H1525"/>
      <c r="I1525"/>
      <c r="J1525"/>
      <c r="K1525"/>
      <c r="L1525"/>
      <c r="M1525"/>
      <c r="N1525"/>
      <c r="O1525"/>
      <c r="P1525"/>
      <c r="Q1525"/>
      <c r="R1525"/>
    </row>
    <row r="1526" spans="1:18" s="16" customFormat="1" x14ac:dyDescent="0.25">
      <c r="A1526" s="19"/>
      <c r="B1526" s="18"/>
      <c r="D1526"/>
      <c r="E1526"/>
      <c r="F1526"/>
      <c r="G1526"/>
      <c r="H1526"/>
      <c r="I1526"/>
      <c r="J1526"/>
      <c r="K1526"/>
      <c r="L1526"/>
      <c r="M1526"/>
      <c r="N1526"/>
      <c r="O1526"/>
      <c r="P1526"/>
      <c r="Q1526"/>
      <c r="R1526"/>
    </row>
    <row r="1527" spans="1:18" s="16" customFormat="1" x14ac:dyDescent="0.25">
      <c r="A1527" s="19"/>
      <c r="B1527" s="18"/>
      <c r="D1527"/>
      <c r="E1527"/>
      <c r="F1527"/>
      <c r="G1527"/>
      <c r="H1527"/>
      <c r="I1527"/>
      <c r="J1527"/>
      <c r="K1527"/>
      <c r="L1527"/>
      <c r="M1527"/>
      <c r="N1527"/>
      <c r="O1527"/>
      <c r="P1527"/>
      <c r="Q1527"/>
      <c r="R1527"/>
    </row>
    <row r="1528" spans="1:18" s="16" customFormat="1" x14ac:dyDescent="0.25">
      <c r="A1528" s="19"/>
      <c r="B1528" s="18"/>
      <c r="D1528"/>
      <c r="E1528"/>
      <c r="F1528"/>
      <c r="G1528"/>
      <c r="H1528"/>
      <c r="I1528"/>
      <c r="J1528"/>
      <c r="K1528"/>
      <c r="L1528"/>
      <c r="M1528"/>
      <c r="N1528"/>
      <c r="O1528"/>
      <c r="P1528"/>
      <c r="Q1528"/>
      <c r="R1528"/>
    </row>
    <row r="1529" spans="1:18" s="16" customFormat="1" x14ac:dyDescent="0.25">
      <c r="A1529" s="19"/>
      <c r="B1529" s="18"/>
      <c r="D1529"/>
      <c r="E1529"/>
      <c r="F1529"/>
      <c r="G1529"/>
      <c r="H1529"/>
      <c r="I1529"/>
      <c r="J1529"/>
      <c r="K1529"/>
      <c r="L1529"/>
      <c r="M1529"/>
      <c r="N1529"/>
      <c r="O1529"/>
      <c r="P1529"/>
      <c r="Q1529"/>
      <c r="R1529"/>
    </row>
    <row r="1530" spans="1:18" s="16" customFormat="1" x14ac:dyDescent="0.25">
      <c r="A1530" s="19"/>
      <c r="B1530" s="18"/>
      <c r="D1530"/>
      <c r="E1530"/>
      <c r="F1530"/>
      <c r="G1530"/>
      <c r="H1530"/>
      <c r="I1530"/>
      <c r="J1530"/>
      <c r="K1530"/>
      <c r="L1530"/>
      <c r="M1530"/>
      <c r="N1530"/>
      <c r="O1530"/>
      <c r="P1530"/>
      <c r="Q1530"/>
      <c r="R1530"/>
    </row>
    <row r="1531" spans="1:18" s="16" customFormat="1" x14ac:dyDescent="0.25">
      <c r="A1531" s="19"/>
      <c r="B1531" s="18"/>
      <c r="D1531"/>
      <c r="E1531"/>
      <c r="F1531"/>
      <c r="G1531"/>
      <c r="H1531"/>
      <c r="I1531"/>
      <c r="J1531"/>
      <c r="K1531"/>
      <c r="L1531"/>
      <c r="M1531"/>
      <c r="N1531"/>
      <c r="O1531"/>
      <c r="P1531"/>
      <c r="Q1531"/>
      <c r="R1531"/>
    </row>
    <row r="1532" spans="1:18" s="16" customFormat="1" x14ac:dyDescent="0.25">
      <c r="A1532" s="19"/>
      <c r="B1532" s="18"/>
      <c r="D1532"/>
      <c r="E1532"/>
      <c r="F1532"/>
      <c r="G1532"/>
      <c r="H1532"/>
      <c r="I1532"/>
      <c r="J1532"/>
      <c r="K1532"/>
      <c r="L1532"/>
      <c r="M1532"/>
      <c r="N1532"/>
      <c r="O1532"/>
      <c r="P1532"/>
      <c r="Q1532"/>
      <c r="R1532"/>
    </row>
    <row r="1533" spans="1:18" s="16" customFormat="1" x14ac:dyDescent="0.25">
      <c r="A1533" s="19"/>
      <c r="B1533" s="18"/>
      <c r="D1533"/>
      <c r="E1533"/>
      <c r="F1533"/>
      <c r="G1533"/>
      <c r="H1533"/>
      <c r="I1533"/>
      <c r="J1533"/>
      <c r="K1533"/>
      <c r="L1533"/>
      <c r="M1533"/>
      <c r="N1533"/>
      <c r="O1533"/>
      <c r="P1533"/>
      <c r="Q1533"/>
      <c r="R1533"/>
    </row>
    <row r="1534" spans="1:18" s="16" customFormat="1" x14ac:dyDescent="0.25">
      <c r="A1534" s="19"/>
      <c r="B1534" s="18"/>
      <c r="D1534"/>
      <c r="E1534"/>
      <c r="F1534"/>
      <c r="G1534"/>
      <c r="H1534"/>
      <c r="I1534"/>
      <c r="J1534"/>
      <c r="K1534"/>
      <c r="L1534"/>
      <c r="M1534"/>
      <c r="N1534"/>
      <c r="O1534"/>
      <c r="P1534"/>
      <c r="Q1534"/>
      <c r="R1534"/>
    </row>
    <row r="1535" spans="1:18" s="16" customFormat="1" x14ac:dyDescent="0.25">
      <c r="A1535" s="19"/>
      <c r="B1535" s="18"/>
      <c r="D1535"/>
      <c r="E1535"/>
      <c r="F1535"/>
      <c r="G1535"/>
      <c r="H1535"/>
      <c r="I1535"/>
      <c r="J1535"/>
      <c r="K1535"/>
      <c r="L1535"/>
      <c r="M1535"/>
      <c r="N1535"/>
      <c r="O1535"/>
      <c r="P1535"/>
      <c r="Q1535"/>
      <c r="R1535"/>
    </row>
    <row r="1536" spans="1:18"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c r="B2532" s="18"/>
      <c r="D2532"/>
      <c r="E2532"/>
      <c r="F2532"/>
      <c r="G2532"/>
      <c r="H2532"/>
      <c r="I2532"/>
      <c r="J2532"/>
      <c r="K2532"/>
      <c r="L2532"/>
      <c r="M2532"/>
      <c r="N2532"/>
      <c r="O2532"/>
      <c r="P2532"/>
      <c r="Q2532"/>
      <c r="R2532"/>
    </row>
    <row r="2533" spans="1:18" s="16" customFormat="1" x14ac:dyDescent="0.25">
      <c r="A2533"/>
      <c r="B2533" s="18"/>
      <c r="D2533"/>
      <c r="E2533"/>
      <c r="F2533"/>
      <c r="G2533"/>
      <c r="H2533"/>
      <c r="I2533"/>
      <c r="J2533"/>
      <c r="K2533"/>
      <c r="L2533"/>
      <c r="M2533"/>
      <c r="N2533"/>
      <c r="O2533"/>
      <c r="P2533"/>
      <c r="Q2533"/>
      <c r="R2533"/>
    </row>
    <row r="2534" spans="1:18" s="16" customFormat="1" x14ac:dyDescent="0.25">
      <c r="A2534"/>
      <c r="B2534" s="18"/>
      <c r="D2534"/>
      <c r="E2534"/>
      <c r="F2534"/>
      <c r="G2534"/>
      <c r="H2534"/>
      <c r="I2534"/>
      <c r="J2534"/>
      <c r="K2534"/>
      <c r="L2534"/>
      <c r="M2534"/>
      <c r="N2534"/>
      <c r="O2534"/>
      <c r="P2534"/>
      <c r="Q2534"/>
      <c r="R2534"/>
    </row>
    <row r="2535" spans="1:18" s="16" customFormat="1" x14ac:dyDescent="0.25">
      <c r="A2535"/>
      <c r="B2535" s="18"/>
      <c r="D2535"/>
      <c r="E2535"/>
      <c r="F2535"/>
      <c r="G2535"/>
      <c r="H2535"/>
      <c r="I2535"/>
      <c r="J2535"/>
      <c r="K2535"/>
      <c r="L2535"/>
      <c r="M2535"/>
      <c r="N2535"/>
      <c r="O2535"/>
      <c r="P2535"/>
      <c r="Q2535"/>
      <c r="R2535"/>
    </row>
    <row r="2536" spans="1:18" s="16" customFormat="1" x14ac:dyDescent="0.25">
      <c r="A2536"/>
      <c r="B2536" s="18"/>
      <c r="D2536"/>
      <c r="E2536"/>
      <c r="F2536"/>
      <c r="G2536"/>
      <c r="H2536"/>
      <c r="I2536"/>
      <c r="J2536"/>
      <c r="K2536"/>
      <c r="L2536"/>
      <c r="M2536"/>
      <c r="N2536"/>
      <c r="O2536"/>
      <c r="P2536"/>
      <c r="Q2536"/>
      <c r="R2536"/>
    </row>
    <row r="2537" spans="1:18" s="16" customFormat="1" x14ac:dyDescent="0.25">
      <c r="A2537"/>
      <c r="B2537" s="18"/>
      <c r="D2537"/>
      <c r="E2537"/>
      <c r="F2537"/>
      <c r="G2537"/>
      <c r="H2537"/>
      <c r="I2537"/>
      <c r="J2537"/>
      <c r="K2537"/>
      <c r="L2537"/>
      <c r="M2537"/>
      <c r="N2537"/>
      <c r="O2537"/>
      <c r="P2537"/>
      <c r="Q2537"/>
      <c r="R2537"/>
    </row>
    <row r="2538" spans="1:18" s="16" customFormat="1" x14ac:dyDescent="0.25">
      <c r="A2538"/>
      <c r="B2538" s="18"/>
      <c r="D2538"/>
      <c r="E2538"/>
      <c r="F2538"/>
      <c r="G2538"/>
      <c r="H2538"/>
      <c r="I2538"/>
      <c r="J2538"/>
      <c r="K2538"/>
      <c r="L2538"/>
      <c r="M2538"/>
      <c r="N2538"/>
      <c r="O2538"/>
      <c r="P2538"/>
      <c r="Q2538"/>
      <c r="R2538"/>
    </row>
    <row r="2539" spans="1:18" s="16" customFormat="1" x14ac:dyDescent="0.25">
      <c r="A2539"/>
      <c r="B2539" s="18"/>
      <c r="D2539"/>
      <c r="E2539"/>
      <c r="F2539"/>
      <c r="G2539"/>
      <c r="H2539"/>
      <c r="I2539"/>
      <c r="J2539"/>
      <c r="K2539"/>
      <c r="L2539"/>
      <c r="M2539"/>
      <c r="N2539"/>
      <c r="O2539"/>
      <c r="P2539"/>
      <c r="Q2539"/>
      <c r="R2539"/>
    </row>
    <row r="2540" spans="1:18" s="16" customFormat="1" x14ac:dyDescent="0.25">
      <c r="A2540"/>
      <c r="B2540" s="18"/>
      <c r="D2540"/>
      <c r="E2540"/>
      <c r="F2540"/>
      <c r="G2540"/>
      <c r="H2540"/>
      <c r="I2540"/>
      <c r="J2540"/>
      <c r="K2540"/>
      <c r="L2540"/>
      <c r="M2540"/>
      <c r="N2540"/>
      <c r="O2540"/>
      <c r="P2540"/>
      <c r="Q2540"/>
      <c r="R2540"/>
    </row>
    <row r="2541" spans="1:18" s="16" customFormat="1" x14ac:dyDescent="0.25">
      <c r="A2541"/>
      <c r="B2541" s="18"/>
      <c r="D2541"/>
      <c r="E2541"/>
      <c r="F2541"/>
      <c r="G2541"/>
      <c r="H2541"/>
      <c r="I2541"/>
      <c r="J2541"/>
      <c r="K2541"/>
      <c r="L2541"/>
      <c r="M2541"/>
      <c r="N2541"/>
      <c r="O2541"/>
      <c r="P2541"/>
      <c r="Q2541"/>
      <c r="R2541"/>
    </row>
    <row r="2542" spans="1:18" s="16" customFormat="1" x14ac:dyDescent="0.25">
      <c r="A2542"/>
      <c r="B2542" s="18"/>
      <c r="D2542"/>
      <c r="E2542"/>
      <c r="F2542"/>
      <c r="G2542"/>
      <c r="H2542"/>
      <c r="I2542"/>
      <c r="J2542"/>
      <c r="K2542"/>
      <c r="L2542"/>
      <c r="M2542"/>
      <c r="N2542"/>
      <c r="O2542"/>
      <c r="P2542"/>
      <c r="Q2542"/>
      <c r="R2542"/>
    </row>
    <row r="2543" spans="1:18" s="16" customFormat="1" x14ac:dyDescent="0.25">
      <c r="A2543"/>
      <c r="B2543" s="18"/>
      <c r="D2543"/>
      <c r="E2543"/>
      <c r="F2543"/>
      <c r="G2543"/>
      <c r="H2543"/>
      <c r="I2543"/>
      <c r="J2543"/>
      <c r="K2543"/>
      <c r="L2543"/>
      <c r="M2543"/>
      <c r="N2543"/>
      <c r="O2543"/>
      <c r="P2543"/>
      <c r="Q2543"/>
      <c r="R2543"/>
    </row>
    <row r="2544" spans="1:18" s="16" customFormat="1" x14ac:dyDescent="0.25">
      <c r="A2544"/>
      <c r="B2544" s="18"/>
      <c r="D2544"/>
      <c r="E2544"/>
      <c r="F2544"/>
      <c r="G2544"/>
      <c r="H2544"/>
      <c r="I2544"/>
      <c r="J2544"/>
      <c r="K2544"/>
      <c r="L2544"/>
      <c r="M2544"/>
      <c r="N2544"/>
      <c r="O2544"/>
      <c r="P2544"/>
      <c r="Q2544"/>
      <c r="R2544"/>
    </row>
    <row r="2545" spans="1:18" s="16" customFormat="1" x14ac:dyDescent="0.25">
      <c r="A2545"/>
      <c r="B2545" s="18"/>
      <c r="D2545"/>
      <c r="E2545"/>
      <c r="F2545"/>
      <c r="G2545"/>
      <c r="H2545"/>
      <c r="I2545"/>
      <c r="J2545"/>
      <c r="K2545"/>
      <c r="L2545"/>
      <c r="M2545"/>
      <c r="N2545"/>
      <c r="O2545"/>
      <c r="P2545"/>
      <c r="Q2545"/>
      <c r="R2545"/>
    </row>
    <row r="2546" spans="1:18" s="16" customFormat="1" x14ac:dyDescent="0.25">
      <c r="A2546"/>
      <c r="B2546" s="18"/>
      <c r="D2546"/>
      <c r="E2546"/>
      <c r="F2546"/>
      <c r="G2546"/>
      <c r="H2546"/>
      <c r="I2546"/>
      <c r="J2546"/>
      <c r="K2546"/>
      <c r="L2546"/>
      <c r="M2546"/>
      <c r="N2546"/>
      <c r="O2546"/>
      <c r="P2546"/>
      <c r="Q2546"/>
      <c r="R2546"/>
    </row>
    <row r="2547" spans="1:18" s="16" customFormat="1" x14ac:dyDescent="0.25">
      <c r="A2547"/>
      <c r="B2547" s="18"/>
      <c r="D2547"/>
      <c r="E2547"/>
      <c r="F2547"/>
      <c r="G2547"/>
      <c r="H2547"/>
      <c r="I2547"/>
      <c r="J2547"/>
      <c r="K2547"/>
      <c r="L2547"/>
      <c r="M2547"/>
      <c r="N2547"/>
      <c r="O2547"/>
      <c r="P2547"/>
      <c r="Q2547"/>
      <c r="R2547"/>
    </row>
    <row r="2548" spans="1:18" s="16" customFormat="1" x14ac:dyDescent="0.25">
      <c r="A2548"/>
      <c r="B2548" s="18"/>
      <c r="D2548"/>
      <c r="E2548"/>
      <c r="F2548"/>
      <c r="G2548"/>
      <c r="H2548"/>
      <c r="I2548"/>
      <c r="J2548"/>
      <c r="K2548"/>
      <c r="L2548"/>
      <c r="M2548"/>
      <c r="N2548"/>
      <c r="O2548"/>
      <c r="P2548"/>
      <c r="Q2548"/>
      <c r="R2548"/>
    </row>
    <row r="2549" spans="1:18" s="16" customFormat="1" x14ac:dyDescent="0.25">
      <c r="A2549"/>
      <c r="B2549" s="18"/>
      <c r="D2549"/>
      <c r="E2549"/>
      <c r="F2549"/>
      <c r="G2549"/>
      <c r="H2549"/>
      <c r="I2549"/>
      <c r="J2549"/>
      <c r="K2549"/>
      <c r="L2549"/>
      <c r="M2549"/>
      <c r="N2549"/>
      <c r="O2549"/>
      <c r="P2549"/>
      <c r="Q2549"/>
      <c r="R2549"/>
    </row>
    <row r="2550" spans="1:18" s="16" customFormat="1" x14ac:dyDescent="0.25">
      <c r="A2550"/>
      <c r="B2550" s="18"/>
      <c r="D2550"/>
      <c r="E2550"/>
      <c r="F2550"/>
      <c r="G2550"/>
      <c r="H2550"/>
      <c r="I2550"/>
      <c r="J2550"/>
      <c r="K2550"/>
      <c r="L2550"/>
      <c r="M2550"/>
      <c r="N2550"/>
      <c r="O2550"/>
      <c r="P2550"/>
      <c r="Q2550"/>
      <c r="R2550"/>
    </row>
    <row r="2551" spans="1:18" s="16" customFormat="1" x14ac:dyDescent="0.25">
      <c r="A2551"/>
      <c r="B2551" s="18"/>
      <c r="D2551"/>
      <c r="E2551"/>
      <c r="F2551"/>
      <c r="G2551"/>
      <c r="H2551"/>
      <c r="I2551"/>
      <c r="J2551"/>
      <c r="K2551"/>
      <c r="L2551"/>
      <c r="M2551"/>
      <c r="N2551"/>
      <c r="O2551"/>
      <c r="P2551"/>
      <c r="Q2551"/>
      <c r="R2551"/>
    </row>
    <row r="2552" spans="1:18" s="16" customFormat="1" x14ac:dyDescent="0.25">
      <c r="A2552"/>
      <c r="B2552" s="18"/>
      <c r="D2552"/>
      <c r="E2552"/>
      <c r="F2552"/>
      <c r="G2552"/>
      <c r="H2552"/>
      <c r="I2552"/>
      <c r="J2552"/>
      <c r="K2552"/>
      <c r="L2552"/>
      <c r="M2552"/>
      <c r="N2552"/>
      <c r="O2552"/>
      <c r="P2552"/>
      <c r="Q2552"/>
      <c r="R2552"/>
    </row>
    <row r="2553" spans="1:18" s="16" customFormat="1" x14ac:dyDescent="0.25">
      <c r="A2553"/>
      <c r="B2553" s="18"/>
      <c r="D2553"/>
      <c r="E2553"/>
      <c r="F2553"/>
      <c r="G2553"/>
      <c r="H2553"/>
      <c r="I2553"/>
      <c r="J2553"/>
      <c r="K2553"/>
      <c r="L2553"/>
      <c r="M2553"/>
      <c r="N2553"/>
      <c r="O2553"/>
      <c r="P2553"/>
      <c r="Q2553"/>
      <c r="R2553"/>
    </row>
    <row r="2554" spans="1:18" s="16" customFormat="1" x14ac:dyDescent="0.25">
      <c r="A2554"/>
      <c r="B2554" s="18"/>
      <c r="D2554"/>
      <c r="E2554"/>
      <c r="F2554"/>
      <c r="G2554"/>
      <c r="H2554"/>
      <c r="I2554"/>
      <c r="J2554"/>
      <c r="K2554"/>
      <c r="L2554"/>
      <c r="M2554"/>
      <c r="N2554"/>
      <c r="O2554"/>
      <c r="P2554"/>
      <c r="Q2554"/>
      <c r="R2554"/>
    </row>
    <row r="2555" spans="1:18" s="16" customFormat="1" x14ac:dyDescent="0.25">
      <c r="A2555"/>
      <c r="B2555" s="18"/>
      <c r="D2555"/>
      <c r="E2555"/>
      <c r="F2555"/>
      <c r="G2555"/>
      <c r="H2555"/>
      <c r="I2555"/>
      <c r="J2555"/>
      <c r="K2555"/>
      <c r="L2555"/>
      <c r="M2555"/>
      <c r="N2555"/>
      <c r="O2555"/>
      <c r="P2555"/>
      <c r="Q2555"/>
      <c r="R2555"/>
    </row>
    <row r="2556" spans="1:18" s="16" customFormat="1" x14ac:dyDescent="0.25">
      <c r="A2556"/>
      <c r="B2556" s="18"/>
      <c r="D2556"/>
      <c r="E2556"/>
      <c r="F2556"/>
      <c r="G2556"/>
      <c r="H2556"/>
      <c r="I2556"/>
      <c r="J2556"/>
      <c r="K2556"/>
      <c r="L2556"/>
      <c r="M2556"/>
      <c r="N2556"/>
      <c r="O2556"/>
      <c r="P2556"/>
      <c r="Q2556"/>
      <c r="R2556"/>
    </row>
    <row r="2557" spans="1:18" s="16" customFormat="1" x14ac:dyDescent="0.25">
      <c r="A2557"/>
      <c r="B2557" s="18"/>
      <c r="D2557"/>
      <c r="E2557"/>
      <c r="F2557"/>
      <c r="G2557"/>
      <c r="H2557"/>
      <c r="I2557"/>
      <c r="J2557"/>
      <c r="K2557"/>
      <c r="L2557"/>
      <c r="M2557"/>
      <c r="N2557"/>
      <c r="O2557"/>
      <c r="P2557"/>
      <c r="Q2557"/>
      <c r="R2557"/>
    </row>
    <row r="2558" spans="1:18" s="16" customFormat="1" x14ac:dyDescent="0.25">
      <c r="A2558"/>
      <c r="B2558" s="18"/>
      <c r="D2558"/>
      <c r="E2558"/>
      <c r="F2558"/>
      <c r="G2558"/>
      <c r="H2558"/>
      <c r="I2558"/>
      <c r="J2558"/>
      <c r="K2558"/>
      <c r="L2558"/>
      <c r="M2558"/>
      <c r="N2558"/>
      <c r="O2558"/>
      <c r="P2558"/>
      <c r="Q2558"/>
      <c r="R2558"/>
    </row>
    <row r="2559" spans="1:18" s="16" customFormat="1" x14ac:dyDescent="0.25">
      <c r="A2559"/>
      <c r="B2559" s="18"/>
      <c r="D2559"/>
      <c r="E2559"/>
      <c r="F2559"/>
      <c r="G2559"/>
      <c r="H2559"/>
      <c r="I2559"/>
      <c r="J2559"/>
      <c r="K2559"/>
      <c r="L2559"/>
      <c r="M2559"/>
      <c r="N2559"/>
      <c r="O2559"/>
      <c r="P2559"/>
      <c r="Q2559"/>
      <c r="R2559"/>
    </row>
    <row r="2560" spans="1:18" s="16" customFormat="1" x14ac:dyDescent="0.25">
      <c r="A2560"/>
      <c r="B2560" s="18"/>
      <c r="D2560"/>
      <c r="E2560"/>
      <c r="F2560"/>
      <c r="G2560"/>
      <c r="H2560"/>
      <c r="I2560"/>
      <c r="J2560"/>
      <c r="K2560"/>
      <c r="L2560"/>
      <c r="M2560"/>
      <c r="N2560"/>
      <c r="O2560"/>
      <c r="P2560"/>
      <c r="Q2560"/>
      <c r="R2560"/>
    </row>
    <row r="2561" spans="1:18" s="16" customFormat="1" x14ac:dyDescent="0.25">
      <c r="A2561"/>
      <c r="B2561" s="18"/>
      <c r="D2561"/>
      <c r="E2561"/>
      <c r="F2561"/>
      <c r="G2561"/>
      <c r="H2561"/>
      <c r="I2561"/>
      <c r="J2561"/>
      <c r="K2561"/>
      <c r="L2561"/>
      <c r="M2561"/>
      <c r="N2561"/>
      <c r="O2561"/>
      <c r="P2561"/>
      <c r="Q2561"/>
      <c r="R2561"/>
    </row>
    <row r="2562" spans="1:18" s="16" customFormat="1" x14ac:dyDescent="0.25">
      <c r="A2562"/>
      <c r="B2562" s="17"/>
      <c r="D2562"/>
      <c r="E2562"/>
      <c r="F2562"/>
      <c r="G2562"/>
      <c r="H2562"/>
      <c r="I2562"/>
      <c r="J2562"/>
      <c r="K2562"/>
      <c r="L2562"/>
      <c r="M2562"/>
      <c r="N2562"/>
      <c r="O2562"/>
      <c r="P2562"/>
      <c r="Q2562"/>
      <c r="R2562"/>
    </row>
    <row r="2563" spans="1:18" s="16" customFormat="1" x14ac:dyDescent="0.25">
      <c r="A2563"/>
      <c r="B2563" s="18"/>
      <c r="D2563"/>
      <c r="E2563"/>
      <c r="F2563"/>
      <c r="G2563"/>
      <c r="H2563"/>
      <c r="I2563"/>
      <c r="J2563"/>
      <c r="K2563"/>
      <c r="L2563"/>
      <c r="M2563"/>
      <c r="N2563"/>
      <c r="O2563"/>
      <c r="P2563"/>
      <c r="Q2563"/>
      <c r="R2563"/>
    </row>
    <row r="2564" spans="1:18" s="16" customFormat="1" x14ac:dyDescent="0.25">
      <c r="A2564"/>
      <c r="B2564" s="18"/>
      <c r="D2564"/>
      <c r="E2564"/>
      <c r="F2564"/>
      <c r="G2564"/>
      <c r="H2564"/>
      <c r="I2564"/>
      <c r="J2564"/>
      <c r="K2564"/>
      <c r="L2564"/>
      <c r="M2564"/>
      <c r="N2564"/>
      <c r="O2564"/>
      <c r="P2564"/>
      <c r="Q2564"/>
      <c r="R2564"/>
    </row>
    <row r="2565" spans="1:18" s="16" customFormat="1" x14ac:dyDescent="0.25">
      <c r="A2565"/>
      <c r="B2565" s="18"/>
      <c r="D2565"/>
      <c r="E2565"/>
      <c r="F2565"/>
      <c r="G2565"/>
      <c r="H2565"/>
      <c r="I2565"/>
      <c r="J2565"/>
      <c r="K2565"/>
      <c r="L2565"/>
      <c r="M2565"/>
      <c r="N2565"/>
      <c r="O2565"/>
      <c r="P2565"/>
      <c r="Q2565"/>
      <c r="R2565"/>
    </row>
    <row r="2566" spans="1:18" s="16" customFormat="1" x14ac:dyDescent="0.25">
      <c r="A2566"/>
      <c r="B2566" s="18"/>
      <c r="D2566"/>
      <c r="E2566"/>
      <c r="F2566"/>
      <c r="G2566"/>
      <c r="H2566"/>
      <c r="I2566"/>
      <c r="J2566"/>
      <c r="K2566"/>
      <c r="L2566"/>
      <c r="M2566"/>
      <c r="N2566"/>
      <c r="O2566"/>
      <c r="P2566"/>
      <c r="Q2566"/>
      <c r="R2566"/>
    </row>
    <row r="2567" spans="1:18" s="16" customFormat="1" x14ac:dyDescent="0.25">
      <c r="A2567"/>
      <c r="B2567" s="18"/>
      <c r="D2567"/>
      <c r="E2567"/>
      <c r="F2567"/>
      <c r="G2567"/>
      <c r="H2567"/>
      <c r="I2567"/>
      <c r="J2567"/>
      <c r="K2567"/>
      <c r="L2567"/>
      <c r="M2567"/>
      <c r="N2567"/>
      <c r="O2567"/>
      <c r="P2567"/>
      <c r="Q2567"/>
      <c r="R2567"/>
    </row>
    <row r="2568" spans="1:18" s="16" customFormat="1" x14ac:dyDescent="0.25">
      <c r="A2568"/>
      <c r="B2568" s="18"/>
      <c r="D2568"/>
      <c r="E2568"/>
      <c r="F2568"/>
      <c r="G2568"/>
      <c r="H2568"/>
      <c r="I2568"/>
      <c r="J2568"/>
      <c r="K2568"/>
      <c r="L2568"/>
      <c r="M2568"/>
      <c r="N2568"/>
      <c r="O2568"/>
      <c r="P2568"/>
      <c r="Q2568"/>
      <c r="R2568"/>
    </row>
    <row r="2569" spans="1:18" s="16" customFormat="1" x14ac:dyDescent="0.25">
      <c r="A2569"/>
      <c r="B2569" s="18"/>
      <c r="D2569"/>
      <c r="E2569"/>
      <c r="F2569"/>
      <c r="G2569"/>
      <c r="H2569"/>
      <c r="I2569"/>
      <c r="J2569"/>
      <c r="K2569"/>
      <c r="L2569"/>
      <c r="M2569"/>
      <c r="N2569"/>
      <c r="O2569"/>
      <c r="P2569"/>
      <c r="Q2569"/>
      <c r="R2569"/>
    </row>
    <row r="2570" spans="1:18" s="16" customFormat="1" x14ac:dyDescent="0.25">
      <c r="A2570"/>
      <c r="B2570" s="18"/>
      <c r="D2570"/>
      <c r="E2570"/>
      <c r="F2570"/>
      <c r="G2570"/>
      <c r="H2570"/>
      <c r="I2570"/>
      <c r="J2570"/>
      <c r="K2570"/>
      <c r="L2570"/>
      <c r="M2570"/>
      <c r="N2570"/>
      <c r="O2570"/>
      <c r="P2570"/>
      <c r="Q2570"/>
      <c r="R2570"/>
    </row>
    <row r="2571" spans="1:18" s="16" customFormat="1" x14ac:dyDescent="0.25">
      <c r="A2571"/>
      <c r="B2571" s="18"/>
      <c r="D2571"/>
      <c r="E2571"/>
      <c r="F2571"/>
      <c r="G2571"/>
      <c r="H2571"/>
      <c r="I2571"/>
      <c r="J2571"/>
      <c r="K2571"/>
      <c r="L2571"/>
      <c r="M2571"/>
      <c r="N2571"/>
      <c r="O2571"/>
      <c r="P2571"/>
      <c r="Q2571"/>
      <c r="R2571"/>
    </row>
    <row r="2572" spans="1:18" s="16" customFormat="1" x14ac:dyDescent="0.25">
      <c r="A2572"/>
      <c r="B2572" s="18"/>
      <c r="D2572"/>
      <c r="E2572"/>
      <c r="F2572"/>
      <c r="G2572"/>
      <c r="H2572"/>
      <c r="I2572"/>
      <c r="J2572"/>
      <c r="K2572"/>
      <c r="L2572"/>
      <c r="M2572"/>
      <c r="N2572"/>
      <c r="O2572"/>
      <c r="P2572"/>
      <c r="Q2572"/>
      <c r="R2572"/>
    </row>
    <row r="2573" spans="1:18" s="16" customFormat="1" x14ac:dyDescent="0.25">
      <c r="A2573"/>
      <c r="B2573" s="18"/>
      <c r="D2573"/>
      <c r="E2573"/>
      <c r="F2573"/>
      <c r="G2573"/>
      <c r="H2573"/>
      <c r="I2573"/>
      <c r="J2573"/>
      <c r="K2573"/>
      <c r="L2573"/>
      <c r="M2573"/>
      <c r="N2573"/>
      <c r="O2573"/>
      <c r="P2573"/>
      <c r="Q2573"/>
      <c r="R2573"/>
    </row>
    <row r="2574" spans="1:18" s="16" customFormat="1" x14ac:dyDescent="0.25">
      <c r="A2574"/>
      <c r="B2574" s="18"/>
      <c r="D2574"/>
      <c r="E2574"/>
      <c r="F2574"/>
      <c r="G2574"/>
      <c r="H2574"/>
      <c r="I2574"/>
      <c r="J2574"/>
      <c r="K2574"/>
      <c r="L2574"/>
      <c r="M2574"/>
      <c r="N2574"/>
      <c r="O2574"/>
      <c r="P2574"/>
      <c r="Q2574"/>
      <c r="R2574"/>
    </row>
    <row r="2575" spans="1:18" s="16" customFormat="1" x14ac:dyDescent="0.25">
      <c r="A2575"/>
      <c r="B2575" s="18"/>
      <c r="D2575"/>
      <c r="E2575"/>
      <c r="F2575"/>
      <c r="G2575"/>
      <c r="H2575"/>
      <c r="I2575"/>
      <c r="J2575"/>
      <c r="K2575"/>
      <c r="L2575"/>
      <c r="M2575"/>
      <c r="N2575"/>
      <c r="O2575"/>
      <c r="P2575"/>
      <c r="Q2575"/>
      <c r="R2575"/>
    </row>
    <row r="2576" spans="1:18" s="16" customFormat="1" x14ac:dyDescent="0.25">
      <c r="A2576"/>
      <c r="B2576" s="18"/>
      <c r="D2576"/>
      <c r="E2576"/>
      <c r="F2576"/>
      <c r="G2576"/>
      <c r="H2576"/>
      <c r="I2576"/>
      <c r="J2576"/>
      <c r="K2576"/>
      <c r="L2576"/>
      <c r="M2576"/>
      <c r="N2576"/>
      <c r="O2576"/>
      <c r="P2576"/>
      <c r="Q2576"/>
      <c r="R2576"/>
    </row>
    <row r="2577" spans="1:18" s="16" customFormat="1" x14ac:dyDescent="0.25">
      <c r="A2577"/>
      <c r="B2577" s="18"/>
      <c r="D2577"/>
      <c r="E2577"/>
      <c r="F2577"/>
      <c r="G2577"/>
      <c r="H2577"/>
      <c r="I2577"/>
      <c r="J2577"/>
      <c r="K2577"/>
      <c r="L2577"/>
      <c r="M2577"/>
      <c r="N2577"/>
      <c r="O2577"/>
      <c r="P2577"/>
      <c r="Q2577"/>
      <c r="R2577"/>
    </row>
    <row r="2578" spans="1:18" s="16" customFormat="1" x14ac:dyDescent="0.25">
      <c r="A2578"/>
      <c r="B2578" s="18"/>
      <c r="D2578"/>
      <c r="E2578"/>
      <c r="F2578"/>
      <c r="G2578"/>
      <c r="H2578"/>
      <c r="I2578"/>
      <c r="J2578"/>
      <c r="K2578"/>
      <c r="L2578"/>
      <c r="M2578"/>
      <c r="N2578"/>
      <c r="O2578"/>
      <c r="P2578"/>
      <c r="Q2578"/>
      <c r="R2578"/>
    </row>
    <row r="2579" spans="1:18" s="16" customFormat="1" x14ac:dyDescent="0.25">
      <c r="A2579"/>
      <c r="B2579" s="18"/>
      <c r="D2579"/>
      <c r="E2579"/>
      <c r="F2579"/>
      <c r="G2579"/>
      <c r="H2579"/>
      <c r="I2579"/>
      <c r="J2579"/>
      <c r="K2579"/>
      <c r="L2579"/>
      <c r="M2579"/>
      <c r="N2579"/>
      <c r="O2579"/>
      <c r="P2579"/>
      <c r="Q2579"/>
      <c r="R2579"/>
    </row>
    <row r="2580" spans="1:18" s="16" customFormat="1" x14ac:dyDescent="0.25">
      <c r="A2580"/>
      <c r="B2580" s="18"/>
      <c r="D2580"/>
      <c r="E2580"/>
      <c r="F2580"/>
      <c r="G2580"/>
      <c r="H2580"/>
      <c r="I2580"/>
      <c r="J2580"/>
      <c r="K2580"/>
      <c r="L2580"/>
      <c r="M2580"/>
      <c r="N2580"/>
      <c r="O2580"/>
      <c r="P2580"/>
      <c r="Q2580"/>
      <c r="R2580"/>
    </row>
    <row r="2581" spans="1:18" s="16" customFormat="1" x14ac:dyDescent="0.25">
      <c r="A2581"/>
      <c r="B2581" s="18"/>
      <c r="D2581"/>
      <c r="E2581"/>
      <c r="F2581"/>
      <c r="G2581"/>
      <c r="H2581"/>
      <c r="I2581"/>
      <c r="J2581"/>
      <c r="K2581"/>
      <c r="L2581"/>
      <c r="M2581"/>
      <c r="N2581"/>
      <c r="O2581"/>
      <c r="P2581"/>
      <c r="Q2581"/>
      <c r="R2581"/>
    </row>
    <row r="2582" spans="1:18" s="16" customFormat="1" x14ac:dyDescent="0.25">
      <c r="A2582"/>
      <c r="B2582" s="18"/>
      <c r="D2582"/>
      <c r="E2582"/>
      <c r="F2582"/>
      <c r="G2582"/>
      <c r="H2582"/>
      <c r="I2582"/>
      <c r="J2582"/>
      <c r="K2582"/>
      <c r="L2582"/>
      <c r="M2582"/>
      <c r="N2582"/>
      <c r="O2582"/>
      <c r="P2582"/>
      <c r="Q2582"/>
      <c r="R2582"/>
    </row>
    <row r="2583" spans="1:18" s="16" customFormat="1" x14ac:dyDescent="0.25">
      <c r="A2583"/>
      <c r="B2583" s="18"/>
      <c r="D2583"/>
      <c r="E2583"/>
      <c r="F2583"/>
      <c r="G2583"/>
      <c r="H2583"/>
      <c r="I2583"/>
      <c r="J2583"/>
      <c r="K2583"/>
      <c r="L2583"/>
      <c r="M2583"/>
      <c r="N2583"/>
      <c r="O2583"/>
      <c r="P2583"/>
      <c r="Q2583"/>
      <c r="R2583"/>
    </row>
    <row r="2584" spans="1:18" s="16" customFormat="1" x14ac:dyDescent="0.25">
      <c r="A2584"/>
      <c r="B2584" s="18"/>
      <c r="D2584"/>
      <c r="E2584"/>
      <c r="F2584"/>
      <c r="G2584"/>
      <c r="H2584"/>
      <c r="I2584"/>
      <c r="J2584"/>
      <c r="K2584"/>
      <c r="L2584"/>
      <c r="M2584"/>
      <c r="N2584"/>
      <c r="O2584"/>
      <c r="P2584"/>
      <c r="Q2584"/>
      <c r="R2584"/>
    </row>
    <row r="2585" spans="1:18" s="16" customFormat="1" x14ac:dyDescent="0.25">
      <c r="A2585"/>
      <c r="B2585" s="18"/>
      <c r="D2585"/>
      <c r="E2585"/>
      <c r="F2585"/>
      <c r="G2585"/>
      <c r="H2585"/>
      <c r="I2585"/>
      <c r="J2585"/>
      <c r="K2585"/>
      <c r="L2585"/>
      <c r="M2585"/>
      <c r="N2585"/>
      <c r="O2585"/>
      <c r="P2585"/>
      <c r="Q2585"/>
      <c r="R2585"/>
    </row>
    <row r="2586" spans="1:18" s="16" customFormat="1" x14ac:dyDescent="0.25">
      <c r="A2586"/>
      <c r="B2586" s="18"/>
      <c r="D2586"/>
      <c r="E2586"/>
      <c r="F2586"/>
      <c r="G2586"/>
      <c r="H2586"/>
      <c r="I2586"/>
      <c r="J2586"/>
      <c r="K2586"/>
      <c r="L2586"/>
      <c r="M2586"/>
      <c r="N2586"/>
      <c r="O2586"/>
      <c r="P2586"/>
      <c r="Q2586"/>
      <c r="R2586"/>
    </row>
    <row r="2587" spans="1:18" s="16" customFormat="1" x14ac:dyDescent="0.25">
      <c r="A2587"/>
      <c r="B2587" s="18"/>
      <c r="D2587"/>
      <c r="E2587"/>
      <c r="F2587"/>
      <c r="G2587"/>
      <c r="H2587"/>
      <c r="I2587"/>
      <c r="J2587"/>
      <c r="K2587"/>
      <c r="L2587"/>
      <c r="M2587"/>
      <c r="N2587"/>
      <c r="O2587"/>
      <c r="P2587"/>
      <c r="Q2587"/>
      <c r="R2587"/>
    </row>
    <row r="2588" spans="1:18" s="16" customFormat="1" x14ac:dyDescent="0.25">
      <c r="A2588"/>
      <c r="B2588" s="18"/>
      <c r="D2588"/>
      <c r="E2588"/>
      <c r="F2588"/>
      <c r="G2588"/>
      <c r="H2588"/>
      <c r="I2588"/>
      <c r="J2588"/>
      <c r="K2588"/>
      <c r="L2588"/>
      <c r="M2588"/>
      <c r="N2588"/>
      <c r="O2588"/>
      <c r="P2588"/>
      <c r="Q2588"/>
      <c r="R2588"/>
    </row>
    <row r="2589" spans="1:18" s="16" customFormat="1" x14ac:dyDescent="0.25">
      <c r="A2589"/>
      <c r="B2589" s="18"/>
      <c r="D2589"/>
      <c r="E2589"/>
      <c r="F2589"/>
      <c r="G2589"/>
      <c r="H2589"/>
      <c r="I2589"/>
      <c r="J2589"/>
      <c r="K2589"/>
      <c r="L2589"/>
      <c r="M2589"/>
      <c r="N2589"/>
      <c r="O2589"/>
      <c r="P2589"/>
      <c r="Q2589"/>
      <c r="R2589"/>
    </row>
    <row r="2590" spans="1:18" s="16" customFormat="1" x14ac:dyDescent="0.25">
      <c r="A2590"/>
      <c r="B2590" s="18"/>
      <c r="D2590"/>
      <c r="E2590"/>
      <c r="F2590"/>
      <c r="G2590"/>
      <c r="H2590"/>
      <c r="I2590"/>
      <c r="J2590"/>
      <c r="K2590"/>
      <c r="L2590"/>
      <c r="M2590"/>
      <c r="N2590"/>
      <c r="O2590"/>
      <c r="P2590"/>
      <c r="Q2590"/>
      <c r="R2590"/>
    </row>
    <row r="2591" spans="1:18" s="16" customFormat="1" x14ac:dyDescent="0.25">
      <c r="A2591"/>
      <c r="B2591" s="18"/>
      <c r="D2591"/>
      <c r="E2591"/>
      <c r="F2591"/>
      <c r="G2591"/>
      <c r="H2591"/>
      <c r="I2591"/>
      <c r="J2591"/>
      <c r="K2591"/>
      <c r="L2591"/>
      <c r="M2591"/>
      <c r="N2591"/>
      <c r="O2591"/>
      <c r="P2591"/>
      <c r="Q2591"/>
      <c r="R2591"/>
    </row>
    <row r="2592" spans="1:18" s="16" customFormat="1" x14ac:dyDescent="0.25">
      <c r="A2592"/>
      <c r="B2592" s="18"/>
      <c r="D2592"/>
      <c r="E2592"/>
      <c r="F2592"/>
      <c r="G2592"/>
      <c r="H2592"/>
      <c r="I2592"/>
      <c r="J2592"/>
      <c r="K2592"/>
      <c r="L2592"/>
      <c r="M2592"/>
      <c r="N2592"/>
      <c r="O2592"/>
      <c r="P2592"/>
      <c r="Q2592"/>
      <c r="R2592"/>
    </row>
    <row r="2593" spans="1:18" s="16" customFormat="1" x14ac:dyDescent="0.25">
      <c r="A2593"/>
      <c r="B2593" s="18"/>
      <c r="D2593"/>
      <c r="E2593"/>
      <c r="F2593"/>
      <c r="G2593"/>
      <c r="H2593"/>
      <c r="I2593"/>
      <c r="J2593"/>
      <c r="K2593"/>
      <c r="L2593"/>
      <c r="M2593"/>
      <c r="N2593"/>
      <c r="O2593"/>
      <c r="P2593"/>
      <c r="Q2593"/>
      <c r="R2593"/>
    </row>
    <row r="2594" spans="1:18" s="16" customFormat="1" x14ac:dyDescent="0.25">
      <c r="A2594"/>
      <c r="B2594" s="18"/>
      <c r="D2594"/>
      <c r="E2594"/>
      <c r="F2594"/>
      <c r="G2594"/>
      <c r="H2594"/>
      <c r="I2594"/>
      <c r="J2594"/>
      <c r="K2594"/>
      <c r="L2594"/>
      <c r="M2594"/>
      <c r="N2594"/>
      <c r="O2594"/>
      <c r="P2594"/>
      <c r="Q2594"/>
      <c r="R2594"/>
    </row>
    <row r="2595" spans="1:18" s="16" customFormat="1" x14ac:dyDescent="0.25">
      <c r="A2595"/>
      <c r="B2595" s="18"/>
      <c r="D2595"/>
      <c r="E2595"/>
      <c r="F2595"/>
      <c r="G2595"/>
      <c r="H2595"/>
      <c r="I2595"/>
      <c r="J2595"/>
      <c r="K2595"/>
      <c r="L2595"/>
      <c r="M2595"/>
      <c r="N2595"/>
      <c r="O2595"/>
      <c r="P2595"/>
      <c r="Q2595"/>
      <c r="R2595"/>
    </row>
    <row r="2596" spans="1:18" s="16" customFormat="1" x14ac:dyDescent="0.25">
      <c r="A2596"/>
      <c r="B2596" s="18"/>
      <c r="D2596"/>
      <c r="E2596"/>
      <c r="F2596"/>
      <c r="G2596"/>
      <c r="H2596"/>
      <c r="I2596"/>
      <c r="J2596"/>
      <c r="K2596"/>
      <c r="L2596"/>
      <c r="M2596"/>
      <c r="N2596"/>
      <c r="O2596"/>
      <c r="P2596"/>
      <c r="Q2596"/>
      <c r="R2596"/>
    </row>
    <row r="2597" spans="1:18" s="16" customFormat="1" x14ac:dyDescent="0.25">
      <c r="A2597"/>
      <c r="B2597" s="18"/>
      <c r="D2597"/>
      <c r="E2597"/>
      <c r="F2597"/>
      <c r="G2597"/>
      <c r="H2597"/>
      <c r="I2597"/>
      <c r="J2597"/>
      <c r="K2597"/>
      <c r="L2597"/>
      <c r="M2597"/>
      <c r="N2597"/>
      <c r="O2597"/>
      <c r="P2597"/>
      <c r="Q2597"/>
      <c r="R2597"/>
    </row>
    <row r="2598" spans="1:18" s="16" customFormat="1" x14ac:dyDescent="0.25">
      <c r="A2598"/>
      <c r="B2598" s="18"/>
      <c r="D2598"/>
      <c r="E2598"/>
      <c r="F2598"/>
      <c r="G2598"/>
      <c r="H2598"/>
      <c r="I2598"/>
      <c r="J2598"/>
      <c r="K2598"/>
      <c r="L2598"/>
      <c r="M2598"/>
      <c r="N2598"/>
      <c r="O2598"/>
      <c r="P2598"/>
      <c r="Q2598"/>
      <c r="R2598"/>
    </row>
    <row r="2599" spans="1:18" s="16" customFormat="1" x14ac:dyDescent="0.25">
      <c r="A2599"/>
      <c r="B2599" s="18"/>
      <c r="D2599"/>
      <c r="E2599"/>
      <c r="F2599"/>
      <c r="G2599"/>
      <c r="H2599"/>
      <c r="I2599"/>
      <c r="J2599"/>
      <c r="K2599"/>
      <c r="L2599"/>
      <c r="M2599"/>
      <c r="N2599"/>
      <c r="O2599"/>
      <c r="P2599"/>
      <c r="Q2599"/>
      <c r="R2599"/>
    </row>
    <row r="2600" spans="1:18" s="16" customFormat="1" x14ac:dyDescent="0.25">
      <c r="A2600"/>
      <c r="B2600" s="18"/>
      <c r="D2600"/>
      <c r="E2600"/>
      <c r="F2600"/>
      <c r="G2600"/>
      <c r="H2600"/>
      <c r="I2600"/>
      <c r="J2600"/>
      <c r="K2600"/>
      <c r="L2600"/>
      <c r="M2600"/>
      <c r="N2600"/>
      <c r="O2600"/>
      <c r="P2600"/>
      <c r="Q2600"/>
      <c r="R2600"/>
    </row>
    <row r="2601" spans="1:18" s="16" customFormat="1" x14ac:dyDescent="0.25">
      <c r="A2601"/>
      <c r="B2601" s="18"/>
      <c r="D2601"/>
      <c r="E2601"/>
      <c r="F2601"/>
      <c r="G2601"/>
      <c r="H2601"/>
      <c r="I2601"/>
      <c r="J2601"/>
      <c r="K2601"/>
      <c r="L2601"/>
      <c r="M2601"/>
      <c r="N2601"/>
      <c r="O2601"/>
      <c r="P2601"/>
      <c r="Q2601"/>
      <c r="R2601"/>
    </row>
    <row r="2602" spans="1:18" s="16" customFormat="1" x14ac:dyDescent="0.25">
      <c r="A2602"/>
      <c r="B2602" s="18"/>
      <c r="D2602"/>
      <c r="E2602"/>
      <c r="F2602"/>
      <c r="G2602"/>
      <c r="H2602"/>
      <c r="I2602"/>
      <c r="J2602"/>
      <c r="K2602"/>
      <c r="L2602"/>
      <c r="M2602"/>
      <c r="N2602"/>
      <c r="O2602"/>
      <c r="P2602"/>
      <c r="Q2602"/>
      <c r="R2602"/>
    </row>
    <row r="2603" spans="1:18" s="16" customFormat="1" x14ac:dyDescent="0.25">
      <c r="A2603"/>
      <c r="B2603" s="18"/>
      <c r="D2603"/>
      <c r="E2603"/>
      <c r="F2603"/>
      <c r="G2603"/>
      <c r="H2603"/>
      <c r="I2603"/>
      <c r="J2603"/>
      <c r="K2603"/>
      <c r="L2603"/>
      <c r="M2603"/>
      <c r="N2603"/>
      <c r="O2603"/>
      <c r="P2603"/>
      <c r="Q2603"/>
      <c r="R2603"/>
    </row>
    <row r="2604" spans="1:18" s="16" customFormat="1" x14ac:dyDescent="0.25">
      <c r="A2604"/>
      <c r="B2604" s="18"/>
      <c r="D2604"/>
      <c r="E2604"/>
      <c r="F2604"/>
      <c r="G2604"/>
      <c r="H2604"/>
      <c r="I2604"/>
      <c r="J2604"/>
      <c r="K2604"/>
      <c r="L2604"/>
      <c r="M2604"/>
      <c r="N2604"/>
      <c r="O2604"/>
      <c r="P2604"/>
      <c r="Q2604"/>
      <c r="R2604"/>
    </row>
    <row r="2605" spans="1:18" s="16" customFormat="1" x14ac:dyDescent="0.25">
      <c r="A2605"/>
      <c r="B2605" s="18"/>
      <c r="D2605"/>
      <c r="E2605"/>
      <c r="F2605"/>
      <c r="G2605"/>
      <c r="H2605"/>
      <c r="I2605"/>
      <c r="J2605"/>
      <c r="K2605"/>
      <c r="L2605"/>
      <c r="M2605"/>
      <c r="N2605"/>
      <c r="O2605"/>
      <c r="P2605"/>
      <c r="Q2605"/>
      <c r="R2605"/>
    </row>
    <row r="2606" spans="1:18" s="16" customFormat="1" x14ac:dyDescent="0.25">
      <c r="A2606"/>
      <c r="B2606" s="18"/>
      <c r="D2606"/>
      <c r="E2606"/>
      <c r="F2606"/>
      <c r="G2606"/>
      <c r="H2606"/>
      <c r="I2606"/>
      <c r="J2606"/>
      <c r="K2606"/>
      <c r="L2606"/>
      <c r="M2606"/>
      <c r="N2606"/>
      <c r="O2606"/>
      <c r="P2606"/>
      <c r="Q2606"/>
      <c r="R2606"/>
    </row>
    <row r="2607" spans="1:18" s="16" customFormat="1" x14ac:dyDescent="0.25">
      <c r="A2607"/>
      <c r="B2607" s="18"/>
      <c r="D2607"/>
      <c r="E2607"/>
      <c r="F2607"/>
      <c r="G2607"/>
      <c r="H2607"/>
      <c r="I2607"/>
      <c r="J2607"/>
      <c r="K2607"/>
      <c r="L2607"/>
      <c r="M2607"/>
      <c r="N2607"/>
      <c r="O2607"/>
      <c r="P2607"/>
      <c r="Q2607"/>
      <c r="R2607"/>
    </row>
    <row r="2608" spans="1:18" s="16" customFormat="1" x14ac:dyDescent="0.25">
      <c r="A2608"/>
      <c r="B2608" s="18"/>
      <c r="D2608"/>
      <c r="E2608"/>
      <c r="F2608"/>
      <c r="G2608"/>
      <c r="H2608"/>
      <c r="I2608"/>
      <c r="J2608"/>
      <c r="K2608"/>
      <c r="L2608"/>
      <c r="M2608"/>
      <c r="N2608"/>
      <c r="O2608"/>
      <c r="P2608"/>
      <c r="Q2608"/>
      <c r="R2608"/>
    </row>
    <row r="2609" spans="1:18" s="16" customFormat="1" x14ac:dyDescent="0.25">
      <c r="A2609"/>
      <c r="B2609" s="18"/>
      <c r="D2609"/>
      <c r="E2609"/>
      <c r="F2609"/>
      <c r="G2609"/>
      <c r="H2609"/>
      <c r="I2609"/>
      <c r="J2609"/>
      <c r="K2609"/>
      <c r="L2609"/>
      <c r="M2609"/>
      <c r="N2609"/>
      <c r="O2609"/>
      <c r="P2609"/>
      <c r="Q2609"/>
      <c r="R2609"/>
    </row>
    <row r="2610" spans="1:18" s="16" customFormat="1" x14ac:dyDescent="0.25">
      <c r="A2610"/>
      <c r="B2610" s="18"/>
      <c r="D2610"/>
      <c r="E2610"/>
      <c r="F2610"/>
      <c r="G2610"/>
      <c r="H2610"/>
      <c r="I2610"/>
      <c r="J2610"/>
      <c r="K2610"/>
      <c r="L2610"/>
      <c r="M2610"/>
      <c r="N2610"/>
      <c r="O2610"/>
      <c r="P2610"/>
      <c r="Q2610"/>
      <c r="R2610"/>
    </row>
    <row r="2611" spans="1:18" s="16" customFormat="1" x14ac:dyDescent="0.25">
      <c r="A2611"/>
      <c r="B2611" s="18"/>
      <c r="D2611"/>
      <c r="E2611"/>
      <c r="F2611"/>
      <c r="G2611"/>
      <c r="H2611"/>
      <c r="I2611"/>
      <c r="J2611"/>
      <c r="K2611"/>
      <c r="L2611"/>
      <c r="M2611"/>
      <c r="N2611"/>
      <c r="O2611"/>
      <c r="P2611"/>
      <c r="Q2611"/>
      <c r="R2611"/>
    </row>
    <row r="2612" spans="1:18" s="16" customFormat="1" x14ac:dyDescent="0.25">
      <c r="A2612"/>
      <c r="B2612" s="17"/>
      <c r="D2612"/>
      <c r="E2612"/>
      <c r="F2612"/>
      <c r="G2612"/>
      <c r="H2612"/>
      <c r="I2612"/>
      <c r="J2612"/>
      <c r="K2612"/>
      <c r="L2612"/>
      <c r="M2612"/>
      <c r="N2612"/>
      <c r="O2612"/>
      <c r="P2612"/>
      <c r="Q2612"/>
      <c r="R2612"/>
    </row>
    <row r="2613" spans="1:18" s="16" customFormat="1" x14ac:dyDescent="0.25">
      <c r="A2613"/>
      <c r="B2613" s="18"/>
      <c r="D2613"/>
      <c r="E2613"/>
      <c r="F2613"/>
      <c r="G2613"/>
      <c r="H2613"/>
      <c r="I2613"/>
      <c r="J2613"/>
      <c r="K2613"/>
      <c r="L2613"/>
      <c r="M2613"/>
      <c r="N2613"/>
      <c r="O2613"/>
      <c r="P2613"/>
      <c r="Q2613"/>
      <c r="R2613"/>
    </row>
    <row r="2614" spans="1:18" s="16" customFormat="1" x14ac:dyDescent="0.25">
      <c r="A2614"/>
      <c r="B2614" s="18"/>
      <c r="D2614"/>
      <c r="E2614"/>
      <c r="F2614"/>
      <c r="G2614"/>
      <c r="H2614"/>
      <c r="I2614"/>
      <c r="J2614"/>
      <c r="K2614"/>
      <c r="L2614"/>
      <c r="M2614"/>
      <c r="N2614"/>
      <c r="O2614"/>
      <c r="P2614"/>
      <c r="Q2614"/>
      <c r="R2614"/>
    </row>
    <row r="2615" spans="1:18" s="16" customFormat="1" x14ac:dyDescent="0.25">
      <c r="A2615"/>
      <c r="B2615" s="18"/>
      <c r="D2615"/>
      <c r="E2615"/>
      <c r="F2615"/>
      <c r="G2615"/>
      <c r="H2615"/>
      <c r="I2615"/>
      <c r="J2615"/>
      <c r="K2615"/>
      <c r="L2615"/>
      <c r="M2615"/>
      <c r="N2615"/>
      <c r="O2615"/>
      <c r="P2615"/>
      <c r="Q2615"/>
      <c r="R2615"/>
    </row>
    <row r="2616" spans="1:18" s="16" customFormat="1" x14ac:dyDescent="0.25">
      <c r="A2616"/>
      <c r="B2616" s="18"/>
      <c r="D2616"/>
      <c r="E2616"/>
      <c r="F2616"/>
      <c r="G2616"/>
      <c r="H2616"/>
      <c r="I2616"/>
      <c r="J2616"/>
      <c r="K2616"/>
      <c r="L2616"/>
      <c r="M2616"/>
      <c r="N2616"/>
      <c r="O2616"/>
      <c r="P2616"/>
      <c r="Q2616"/>
      <c r="R2616"/>
    </row>
    <row r="2617" spans="1:18" s="16" customFormat="1" x14ac:dyDescent="0.25">
      <c r="A2617"/>
      <c r="B2617" s="18"/>
      <c r="D2617"/>
      <c r="E2617"/>
      <c r="F2617"/>
      <c r="G2617"/>
      <c r="H2617"/>
      <c r="I2617"/>
      <c r="J2617"/>
      <c r="K2617"/>
      <c r="L2617"/>
      <c r="M2617"/>
      <c r="N2617"/>
      <c r="O2617"/>
      <c r="P2617"/>
      <c r="Q2617"/>
      <c r="R2617"/>
    </row>
    <row r="2618" spans="1:18" s="16" customFormat="1" x14ac:dyDescent="0.25">
      <c r="A2618"/>
      <c r="B2618" s="18"/>
      <c r="D2618"/>
      <c r="E2618"/>
      <c r="F2618"/>
      <c r="G2618"/>
      <c r="H2618"/>
      <c r="I2618"/>
      <c r="J2618"/>
      <c r="K2618"/>
      <c r="L2618"/>
      <c r="M2618"/>
      <c r="N2618"/>
      <c r="O2618"/>
      <c r="P2618"/>
      <c r="Q2618"/>
      <c r="R2618"/>
    </row>
    <row r="2619" spans="1:18" s="16" customFormat="1" x14ac:dyDescent="0.25">
      <c r="A2619"/>
      <c r="B2619" s="18"/>
      <c r="D2619"/>
      <c r="E2619"/>
      <c r="F2619"/>
      <c r="G2619"/>
      <c r="H2619"/>
      <c r="I2619"/>
      <c r="J2619"/>
      <c r="K2619"/>
      <c r="L2619"/>
      <c r="M2619"/>
      <c r="N2619"/>
      <c r="O2619"/>
      <c r="P2619"/>
      <c r="Q2619"/>
      <c r="R2619"/>
    </row>
    <row r="2620" spans="1:18" s="16" customFormat="1" x14ac:dyDescent="0.25">
      <c r="A2620"/>
      <c r="B2620" s="18"/>
      <c r="D2620"/>
      <c r="E2620"/>
      <c r="F2620"/>
      <c r="G2620"/>
      <c r="H2620"/>
      <c r="I2620"/>
      <c r="J2620"/>
      <c r="K2620"/>
      <c r="L2620"/>
      <c r="M2620"/>
      <c r="N2620"/>
      <c r="O2620"/>
      <c r="P2620"/>
      <c r="Q2620"/>
      <c r="R2620"/>
    </row>
    <row r="2621" spans="1:18" s="16" customFormat="1" x14ac:dyDescent="0.25">
      <c r="A2621"/>
      <c r="B2621" s="18"/>
      <c r="D2621"/>
      <c r="E2621"/>
      <c r="F2621"/>
      <c r="G2621"/>
      <c r="H2621"/>
      <c r="I2621"/>
      <c r="J2621"/>
      <c r="K2621"/>
      <c r="L2621"/>
      <c r="M2621"/>
      <c r="N2621"/>
      <c r="O2621"/>
      <c r="P2621"/>
      <c r="Q2621"/>
      <c r="R2621"/>
    </row>
    <row r="2622" spans="1:18" s="16" customFormat="1" x14ac:dyDescent="0.25">
      <c r="A2622"/>
      <c r="B2622" s="18"/>
      <c r="D2622"/>
      <c r="E2622"/>
      <c r="F2622"/>
      <c r="G2622"/>
      <c r="H2622"/>
      <c r="I2622"/>
      <c r="J2622"/>
      <c r="K2622"/>
      <c r="L2622"/>
      <c r="M2622"/>
      <c r="N2622"/>
      <c r="O2622"/>
      <c r="P2622"/>
      <c r="Q2622"/>
      <c r="R2622"/>
    </row>
    <row r="2623" spans="1:18" s="16" customFormat="1" x14ac:dyDescent="0.25">
      <c r="A2623"/>
      <c r="B2623" s="18"/>
      <c r="D2623"/>
      <c r="E2623"/>
      <c r="F2623"/>
      <c r="G2623"/>
      <c r="H2623"/>
      <c r="I2623"/>
      <c r="J2623"/>
      <c r="K2623"/>
      <c r="L2623"/>
      <c r="M2623"/>
      <c r="N2623"/>
      <c r="O2623"/>
      <c r="P2623"/>
      <c r="Q2623"/>
      <c r="R2623"/>
    </row>
    <row r="2624" spans="1:18" s="16" customFormat="1" x14ac:dyDescent="0.25">
      <c r="A2624"/>
      <c r="B2624" s="18"/>
      <c r="D2624"/>
      <c r="E2624"/>
      <c r="F2624"/>
      <c r="G2624"/>
      <c r="H2624"/>
      <c r="I2624"/>
      <c r="J2624"/>
      <c r="K2624"/>
      <c r="L2624"/>
      <c r="M2624"/>
      <c r="N2624"/>
      <c r="O2624"/>
      <c r="P2624"/>
      <c r="Q2624"/>
      <c r="R2624"/>
    </row>
    <row r="2625" spans="1:18" s="16" customFormat="1" x14ac:dyDescent="0.25">
      <c r="A2625"/>
      <c r="B2625" s="18"/>
      <c r="D2625"/>
      <c r="E2625"/>
      <c r="F2625"/>
      <c r="G2625"/>
      <c r="H2625"/>
      <c r="I2625"/>
      <c r="J2625"/>
      <c r="K2625"/>
      <c r="L2625"/>
      <c r="M2625"/>
      <c r="N2625"/>
      <c r="O2625"/>
      <c r="P2625"/>
      <c r="Q2625"/>
      <c r="R2625"/>
    </row>
    <row r="2626" spans="1:18" s="16" customFormat="1" x14ac:dyDescent="0.25">
      <c r="A2626"/>
      <c r="B2626" s="18"/>
      <c r="D2626"/>
      <c r="E2626"/>
      <c r="F2626"/>
      <c r="G2626"/>
      <c r="H2626"/>
      <c r="I2626"/>
      <c r="J2626"/>
      <c r="K2626"/>
      <c r="L2626"/>
      <c r="M2626"/>
      <c r="N2626"/>
      <c r="O2626"/>
      <c r="P2626"/>
      <c r="Q2626"/>
      <c r="R2626"/>
    </row>
    <row r="2627" spans="1:18" s="16" customFormat="1" x14ac:dyDescent="0.25">
      <c r="A2627"/>
      <c r="B2627" s="18"/>
      <c r="D2627"/>
      <c r="E2627"/>
      <c r="F2627"/>
      <c r="G2627"/>
      <c r="H2627"/>
      <c r="I2627"/>
      <c r="J2627"/>
      <c r="K2627"/>
      <c r="L2627"/>
      <c r="M2627"/>
      <c r="N2627"/>
      <c r="O2627"/>
      <c r="P2627"/>
      <c r="Q2627"/>
      <c r="R2627"/>
    </row>
    <row r="2628" spans="1:18" s="16" customFormat="1" x14ac:dyDescent="0.25">
      <c r="A2628"/>
      <c r="B2628" s="18"/>
      <c r="D2628"/>
      <c r="E2628"/>
      <c r="F2628"/>
      <c r="G2628"/>
      <c r="H2628"/>
      <c r="I2628"/>
      <c r="J2628"/>
      <c r="K2628"/>
      <c r="L2628"/>
      <c r="M2628"/>
      <c r="N2628"/>
      <c r="O2628"/>
      <c r="P2628"/>
      <c r="Q2628"/>
      <c r="R2628"/>
    </row>
    <row r="2629" spans="1:18" s="16" customFormat="1" x14ac:dyDescent="0.25">
      <c r="A2629"/>
      <c r="B2629" s="18"/>
      <c r="D2629"/>
      <c r="E2629"/>
      <c r="F2629"/>
      <c r="G2629"/>
      <c r="H2629"/>
      <c r="I2629"/>
      <c r="J2629"/>
      <c r="K2629"/>
      <c r="L2629"/>
      <c r="M2629"/>
      <c r="N2629"/>
      <c r="O2629"/>
      <c r="P2629"/>
      <c r="Q2629"/>
      <c r="R2629"/>
    </row>
    <row r="2630" spans="1:18" s="16" customFormat="1" x14ac:dyDescent="0.25">
      <c r="A2630"/>
      <c r="B2630" s="18"/>
      <c r="D2630"/>
      <c r="E2630"/>
      <c r="F2630"/>
      <c r="G2630"/>
      <c r="H2630"/>
      <c r="I2630"/>
      <c r="J2630"/>
      <c r="K2630"/>
      <c r="L2630"/>
      <c r="M2630"/>
      <c r="N2630"/>
      <c r="O2630"/>
      <c r="P2630"/>
      <c r="Q2630"/>
      <c r="R2630"/>
    </row>
    <row r="2631" spans="1:18" s="16" customFormat="1" x14ac:dyDescent="0.25">
      <c r="A2631"/>
      <c r="B2631" s="18"/>
      <c r="D2631"/>
      <c r="E2631"/>
      <c r="F2631"/>
      <c r="G2631"/>
      <c r="H2631"/>
      <c r="I2631"/>
      <c r="J2631"/>
      <c r="K2631"/>
      <c r="L2631"/>
      <c r="M2631"/>
      <c r="N2631"/>
      <c r="O2631"/>
      <c r="P2631"/>
      <c r="Q2631"/>
      <c r="R2631"/>
    </row>
    <row r="2632" spans="1:18" s="16" customFormat="1" x14ac:dyDescent="0.25">
      <c r="A2632"/>
      <c r="B2632" s="18"/>
      <c r="D2632"/>
      <c r="E2632"/>
      <c r="F2632"/>
      <c r="G2632"/>
      <c r="H2632"/>
      <c r="I2632"/>
      <c r="J2632"/>
      <c r="K2632"/>
      <c r="L2632"/>
      <c r="M2632"/>
      <c r="N2632"/>
      <c r="O2632"/>
      <c r="P2632"/>
      <c r="Q2632"/>
      <c r="R2632"/>
    </row>
    <row r="2633" spans="1:18" s="16" customFormat="1" x14ac:dyDescent="0.25">
      <c r="A2633"/>
      <c r="B2633" s="18"/>
      <c r="D2633"/>
      <c r="E2633"/>
      <c r="F2633"/>
      <c r="G2633"/>
      <c r="H2633"/>
      <c r="I2633"/>
      <c r="J2633"/>
      <c r="K2633"/>
      <c r="L2633"/>
      <c r="M2633"/>
      <c r="N2633"/>
      <c r="O2633"/>
      <c r="P2633"/>
      <c r="Q2633"/>
      <c r="R2633"/>
    </row>
    <row r="2634" spans="1:18" s="16" customFormat="1" x14ac:dyDescent="0.25">
      <c r="A2634"/>
      <c r="B2634" s="18"/>
      <c r="D2634"/>
      <c r="E2634"/>
      <c r="F2634"/>
      <c r="G2634"/>
      <c r="H2634"/>
      <c r="I2634"/>
      <c r="J2634"/>
      <c r="K2634"/>
      <c r="L2634"/>
      <c r="M2634"/>
      <c r="N2634"/>
      <c r="O2634"/>
      <c r="P2634"/>
      <c r="Q2634"/>
      <c r="R2634"/>
    </row>
    <row r="2635" spans="1:18" s="16" customFormat="1" x14ac:dyDescent="0.25">
      <c r="A2635"/>
      <c r="B2635" s="18"/>
      <c r="D2635"/>
      <c r="E2635"/>
      <c r="F2635"/>
      <c r="G2635"/>
      <c r="H2635"/>
      <c r="I2635"/>
      <c r="J2635"/>
      <c r="K2635"/>
      <c r="L2635"/>
      <c r="M2635"/>
      <c r="N2635"/>
      <c r="O2635"/>
      <c r="P2635"/>
      <c r="Q2635"/>
      <c r="R2635"/>
    </row>
    <row r="2636" spans="1:18" s="16" customFormat="1" x14ac:dyDescent="0.25">
      <c r="A2636"/>
      <c r="B2636" s="18"/>
      <c r="D2636"/>
      <c r="E2636"/>
      <c r="F2636"/>
      <c r="G2636"/>
      <c r="H2636"/>
      <c r="I2636"/>
      <c r="J2636"/>
      <c r="K2636"/>
      <c r="L2636"/>
      <c r="M2636"/>
      <c r="N2636"/>
      <c r="O2636"/>
      <c r="P2636"/>
      <c r="Q2636"/>
      <c r="R2636"/>
    </row>
    <row r="2637" spans="1:18" s="16" customFormat="1" x14ac:dyDescent="0.25">
      <c r="A2637"/>
      <c r="B2637" s="18"/>
      <c r="D2637"/>
      <c r="E2637"/>
      <c r="F2637"/>
      <c r="G2637"/>
      <c r="H2637"/>
      <c r="I2637"/>
      <c r="J2637"/>
      <c r="K2637"/>
      <c r="L2637"/>
      <c r="M2637"/>
      <c r="N2637"/>
      <c r="O2637"/>
      <c r="P2637"/>
      <c r="Q2637"/>
      <c r="R2637"/>
    </row>
    <row r="2638" spans="1:18" s="16" customFormat="1" x14ac:dyDescent="0.25">
      <c r="A2638"/>
      <c r="B2638" s="18"/>
      <c r="D2638"/>
      <c r="E2638"/>
      <c r="F2638"/>
      <c r="G2638"/>
      <c r="H2638"/>
      <c r="I2638"/>
      <c r="J2638"/>
      <c r="K2638"/>
      <c r="L2638"/>
      <c r="M2638"/>
      <c r="N2638"/>
      <c r="O2638"/>
      <c r="P2638"/>
      <c r="Q2638"/>
      <c r="R2638"/>
    </row>
    <row r="2639" spans="1:18" s="16" customFormat="1" x14ac:dyDescent="0.25">
      <c r="A2639"/>
      <c r="B2639" s="18"/>
      <c r="D2639"/>
      <c r="E2639"/>
      <c r="F2639"/>
      <c r="G2639"/>
      <c r="H2639"/>
      <c r="I2639"/>
      <c r="J2639"/>
      <c r="K2639"/>
      <c r="L2639"/>
      <c r="M2639"/>
      <c r="N2639"/>
      <c r="O2639"/>
      <c r="P2639"/>
      <c r="Q2639"/>
      <c r="R2639"/>
    </row>
    <row r="2640" spans="1:18" s="16" customFormat="1" x14ac:dyDescent="0.25">
      <c r="A2640"/>
      <c r="B2640" s="18"/>
      <c r="D2640"/>
      <c r="E2640"/>
      <c r="F2640"/>
      <c r="G2640"/>
      <c r="H2640"/>
      <c r="I2640"/>
      <c r="J2640"/>
      <c r="K2640"/>
      <c r="L2640"/>
      <c r="M2640"/>
      <c r="N2640"/>
      <c r="O2640"/>
      <c r="P2640"/>
      <c r="Q2640"/>
      <c r="R2640"/>
    </row>
    <row r="2641" spans="1:18" s="16" customFormat="1" x14ac:dyDescent="0.25">
      <c r="A2641"/>
      <c r="B2641" s="18"/>
      <c r="D2641"/>
      <c r="E2641"/>
      <c r="F2641"/>
      <c r="G2641"/>
      <c r="H2641"/>
      <c r="I2641"/>
      <c r="J2641"/>
      <c r="K2641"/>
      <c r="L2641"/>
      <c r="M2641"/>
      <c r="N2641"/>
      <c r="O2641"/>
      <c r="P2641"/>
      <c r="Q2641"/>
      <c r="R2641"/>
    </row>
    <row r="2642" spans="1:18" s="16" customFormat="1" x14ac:dyDescent="0.25">
      <c r="A2642"/>
      <c r="B2642" s="18"/>
      <c r="D2642"/>
      <c r="E2642"/>
      <c r="F2642"/>
      <c r="G2642"/>
      <c r="H2642"/>
      <c r="I2642"/>
      <c r="J2642"/>
      <c r="K2642"/>
      <c r="L2642"/>
      <c r="M2642"/>
      <c r="N2642"/>
      <c r="O2642"/>
      <c r="P2642"/>
      <c r="Q2642"/>
      <c r="R2642"/>
    </row>
    <row r="2643" spans="1:18" s="16" customFormat="1" x14ac:dyDescent="0.25">
      <c r="A2643"/>
      <c r="B2643" s="18"/>
      <c r="D2643"/>
      <c r="E2643"/>
      <c r="F2643"/>
      <c r="G2643"/>
      <c r="H2643"/>
      <c r="I2643"/>
      <c r="J2643"/>
      <c r="K2643"/>
      <c r="L2643"/>
      <c r="M2643"/>
      <c r="N2643"/>
      <c r="O2643"/>
      <c r="P2643"/>
      <c r="Q2643"/>
      <c r="R2643"/>
    </row>
    <row r="2644" spans="1:18" s="16" customFormat="1" x14ac:dyDescent="0.25">
      <c r="A2644"/>
      <c r="B2644" s="18"/>
      <c r="D2644"/>
      <c r="E2644"/>
      <c r="F2644"/>
      <c r="G2644"/>
      <c r="H2644"/>
      <c r="I2644"/>
      <c r="J2644"/>
      <c r="K2644"/>
      <c r="L2644"/>
      <c r="M2644"/>
      <c r="N2644"/>
      <c r="O2644"/>
      <c r="P2644"/>
      <c r="Q2644"/>
      <c r="R2644"/>
    </row>
    <row r="2645" spans="1:18" s="16" customFormat="1" x14ac:dyDescent="0.25">
      <c r="A2645"/>
      <c r="B2645" s="18"/>
      <c r="D2645"/>
      <c r="E2645"/>
      <c r="F2645"/>
      <c r="G2645"/>
      <c r="H2645"/>
      <c r="I2645"/>
      <c r="J2645"/>
      <c r="K2645"/>
      <c r="L2645"/>
      <c r="M2645"/>
      <c r="N2645"/>
      <c r="O2645"/>
      <c r="P2645"/>
      <c r="Q2645"/>
      <c r="R2645"/>
    </row>
    <row r="2646" spans="1:18" s="16" customFormat="1" x14ac:dyDescent="0.25">
      <c r="A2646"/>
      <c r="B2646" s="18"/>
      <c r="D2646"/>
      <c r="E2646"/>
      <c r="F2646"/>
      <c r="G2646"/>
      <c r="H2646"/>
      <c r="I2646"/>
      <c r="J2646"/>
      <c r="K2646"/>
      <c r="L2646"/>
      <c r="M2646"/>
      <c r="N2646"/>
      <c r="O2646"/>
      <c r="P2646"/>
      <c r="Q2646"/>
      <c r="R2646"/>
    </row>
    <row r="2647" spans="1:18" s="16" customFormat="1" x14ac:dyDescent="0.25">
      <c r="A2647"/>
      <c r="B2647" s="18"/>
      <c r="D2647"/>
      <c r="E2647"/>
      <c r="F2647"/>
      <c r="G2647"/>
      <c r="H2647"/>
      <c r="I2647"/>
      <c r="J2647"/>
      <c r="K2647"/>
      <c r="L2647"/>
      <c r="M2647"/>
      <c r="N2647"/>
      <c r="O2647"/>
      <c r="P2647"/>
      <c r="Q2647"/>
      <c r="R2647"/>
    </row>
    <row r="2648" spans="1:18" s="16" customFormat="1" x14ac:dyDescent="0.25">
      <c r="A2648"/>
      <c r="B2648" s="18"/>
      <c r="D2648"/>
      <c r="E2648"/>
      <c r="F2648"/>
      <c r="G2648"/>
      <c r="H2648"/>
      <c r="I2648"/>
      <c r="J2648"/>
      <c r="K2648"/>
      <c r="L2648"/>
      <c r="M2648"/>
      <c r="N2648"/>
      <c r="O2648"/>
      <c r="P2648"/>
      <c r="Q2648"/>
      <c r="R2648"/>
    </row>
    <row r="2649" spans="1:18" s="16" customFormat="1" x14ac:dyDescent="0.25">
      <c r="A2649"/>
      <c r="B2649" s="18"/>
      <c r="D2649"/>
      <c r="E2649"/>
      <c r="F2649"/>
      <c r="G2649"/>
      <c r="H2649"/>
      <c r="I2649"/>
      <c r="J2649"/>
      <c r="K2649"/>
      <c r="L2649"/>
      <c r="M2649"/>
      <c r="N2649"/>
      <c r="O2649"/>
      <c r="P2649"/>
      <c r="Q2649"/>
      <c r="R2649"/>
    </row>
    <row r="2650" spans="1:18" s="16" customFormat="1" x14ac:dyDescent="0.25">
      <c r="A2650"/>
      <c r="B2650" s="18"/>
      <c r="D2650"/>
      <c r="E2650"/>
      <c r="F2650"/>
      <c r="G2650"/>
      <c r="H2650"/>
      <c r="I2650"/>
      <c r="J2650"/>
      <c r="K2650"/>
      <c r="L2650"/>
      <c r="M2650"/>
      <c r="N2650"/>
      <c r="O2650"/>
      <c r="P2650"/>
      <c r="Q2650"/>
      <c r="R2650"/>
    </row>
    <row r="2651" spans="1:18" s="16" customFormat="1" x14ac:dyDescent="0.25">
      <c r="A2651"/>
      <c r="B2651" s="18"/>
      <c r="D2651"/>
      <c r="E2651"/>
      <c r="F2651"/>
      <c r="G2651"/>
      <c r="H2651"/>
      <c r="I2651"/>
      <c r="J2651"/>
      <c r="K2651"/>
      <c r="L2651"/>
      <c r="M2651"/>
      <c r="N2651"/>
      <c r="O2651"/>
      <c r="P2651"/>
      <c r="Q2651"/>
      <c r="R2651"/>
    </row>
    <row r="2652" spans="1:18" s="16" customFormat="1" x14ac:dyDescent="0.25">
      <c r="A2652"/>
      <c r="B2652" s="18"/>
      <c r="D2652"/>
      <c r="E2652"/>
      <c r="F2652"/>
      <c r="G2652"/>
      <c r="H2652"/>
      <c r="I2652"/>
      <c r="J2652"/>
      <c r="K2652"/>
      <c r="L2652"/>
      <c r="M2652"/>
      <c r="N2652"/>
      <c r="O2652"/>
      <c r="P2652"/>
      <c r="Q2652"/>
      <c r="R2652"/>
    </row>
    <row r="2653" spans="1:18" s="16" customFormat="1" x14ac:dyDescent="0.25">
      <c r="A2653"/>
      <c r="B2653" s="18"/>
      <c r="D2653"/>
      <c r="E2653"/>
      <c r="F2653"/>
      <c r="G2653"/>
      <c r="H2653"/>
      <c r="I2653"/>
      <c r="J2653"/>
      <c r="K2653"/>
      <c r="L2653"/>
      <c r="M2653"/>
      <c r="N2653"/>
      <c r="O2653"/>
      <c r="P2653"/>
      <c r="Q2653"/>
      <c r="R2653"/>
    </row>
    <row r="2654" spans="1:18" s="16" customFormat="1" x14ac:dyDescent="0.25">
      <c r="A2654"/>
      <c r="B2654" s="18"/>
      <c r="D2654"/>
      <c r="E2654"/>
      <c r="F2654"/>
      <c r="G2654"/>
      <c r="H2654"/>
      <c r="I2654"/>
      <c r="J2654"/>
      <c r="K2654"/>
      <c r="L2654"/>
      <c r="M2654"/>
      <c r="N2654"/>
      <c r="O2654"/>
      <c r="P2654"/>
      <c r="Q2654"/>
      <c r="R2654"/>
    </row>
    <row r="2655" spans="1:18" s="16" customFormat="1" x14ac:dyDescent="0.25">
      <c r="A2655"/>
      <c r="B2655" s="18"/>
      <c r="D2655"/>
      <c r="E2655"/>
      <c r="F2655"/>
      <c r="G2655"/>
      <c r="H2655"/>
      <c r="I2655"/>
      <c r="J2655"/>
      <c r="K2655"/>
      <c r="L2655"/>
      <c r="M2655"/>
      <c r="N2655"/>
      <c r="O2655"/>
      <c r="P2655"/>
      <c r="Q2655"/>
      <c r="R2655"/>
    </row>
    <row r="2656" spans="1:18" s="16" customFormat="1" x14ac:dyDescent="0.25">
      <c r="A2656"/>
      <c r="B2656" s="18"/>
      <c r="D2656"/>
      <c r="E2656"/>
      <c r="F2656"/>
      <c r="G2656"/>
      <c r="H2656"/>
      <c r="I2656"/>
      <c r="J2656"/>
      <c r="K2656"/>
      <c r="L2656"/>
      <c r="M2656"/>
      <c r="N2656"/>
      <c r="O2656"/>
      <c r="P2656"/>
      <c r="Q2656"/>
      <c r="R2656"/>
    </row>
    <row r="2657" spans="1:18" s="16" customFormat="1" x14ac:dyDescent="0.25">
      <c r="A2657"/>
      <c r="B2657" s="18"/>
      <c r="D2657"/>
      <c r="E2657"/>
      <c r="F2657"/>
      <c r="G2657"/>
      <c r="H2657"/>
      <c r="I2657"/>
      <c r="J2657"/>
      <c r="K2657"/>
      <c r="L2657"/>
      <c r="M2657"/>
      <c r="N2657"/>
      <c r="O2657"/>
      <c r="P2657"/>
      <c r="Q2657"/>
      <c r="R2657"/>
    </row>
    <row r="2658" spans="1:18" s="16" customFormat="1" x14ac:dyDescent="0.25">
      <c r="A2658"/>
      <c r="B2658" s="18"/>
      <c r="D2658"/>
      <c r="E2658"/>
      <c r="F2658"/>
      <c r="G2658"/>
      <c r="H2658"/>
      <c r="I2658"/>
      <c r="J2658"/>
      <c r="K2658"/>
      <c r="L2658"/>
      <c r="M2658"/>
      <c r="N2658"/>
      <c r="O2658"/>
      <c r="P2658"/>
      <c r="Q2658"/>
      <c r="R2658"/>
    </row>
    <row r="2659" spans="1:18" s="16" customFormat="1" x14ac:dyDescent="0.25">
      <c r="A2659"/>
      <c r="B2659" s="18"/>
      <c r="D2659"/>
      <c r="E2659"/>
      <c r="F2659"/>
      <c r="G2659"/>
      <c r="H2659"/>
      <c r="I2659"/>
      <c r="J2659"/>
      <c r="K2659"/>
      <c r="L2659"/>
      <c r="M2659"/>
      <c r="N2659"/>
      <c r="O2659"/>
      <c r="P2659"/>
      <c r="Q2659"/>
      <c r="R2659"/>
    </row>
    <row r="2660" spans="1:18" s="16" customFormat="1" x14ac:dyDescent="0.25">
      <c r="A2660"/>
      <c r="B2660" s="18"/>
      <c r="D2660"/>
      <c r="E2660"/>
      <c r="F2660"/>
      <c r="G2660"/>
      <c r="H2660"/>
      <c r="I2660"/>
      <c r="J2660"/>
      <c r="K2660"/>
      <c r="L2660"/>
      <c r="M2660"/>
      <c r="N2660"/>
      <c r="O2660"/>
      <c r="P2660"/>
      <c r="Q2660"/>
      <c r="R2660"/>
    </row>
    <row r="2661" spans="1:18" s="16" customFormat="1" x14ac:dyDescent="0.25">
      <c r="A2661"/>
      <c r="B2661" s="18"/>
      <c r="D2661"/>
      <c r="E2661"/>
      <c r="F2661"/>
      <c r="G2661"/>
      <c r="H2661"/>
      <c r="I2661"/>
      <c r="J2661"/>
      <c r="K2661"/>
      <c r="L2661"/>
      <c r="M2661"/>
      <c r="N2661"/>
      <c r="O2661"/>
      <c r="P2661"/>
      <c r="Q2661"/>
      <c r="R2661"/>
    </row>
    <row r="2662" spans="1:18" s="16" customFormat="1" x14ac:dyDescent="0.25">
      <c r="A2662"/>
      <c r="B2662" s="17"/>
      <c r="D2662"/>
      <c r="E2662"/>
      <c r="F2662"/>
      <c r="G2662"/>
      <c r="H2662"/>
      <c r="I2662"/>
      <c r="J2662"/>
      <c r="K2662"/>
      <c r="L2662"/>
      <c r="M2662"/>
      <c r="N2662"/>
      <c r="O2662"/>
      <c r="P2662"/>
      <c r="Q2662"/>
      <c r="R2662"/>
    </row>
    <row r="2663" spans="1:18" s="16" customFormat="1" x14ac:dyDescent="0.25">
      <c r="A2663"/>
      <c r="B2663" s="18"/>
      <c r="D2663"/>
      <c r="E2663"/>
      <c r="F2663"/>
      <c r="G2663"/>
      <c r="H2663"/>
      <c r="I2663"/>
      <c r="J2663"/>
      <c r="K2663"/>
      <c r="L2663"/>
      <c r="M2663"/>
      <c r="N2663"/>
      <c r="O2663"/>
      <c r="P2663"/>
      <c r="Q2663"/>
      <c r="R2663"/>
    </row>
    <row r="2664" spans="1:18" s="16" customFormat="1" x14ac:dyDescent="0.25">
      <c r="A2664"/>
      <c r="B2664" s="18"/>
      <c r="D2664"/>
      <c r="E2664"/>
      <c r="F2664"/>
      <c r="G2664"/>
      <c r="H2664"/>
      <c r="I2664"/>
      <c r="J2664"/>
      <c r="K2664"/>
      <c r="L2664"/>
      <c r="M2664"/>
      <c r="N2664"/>
      <c r="O2664"/>
      <c r="P2664"/>
      <c r="Q2664"/>
      <c r="R2664"/>
    </row>
    <row r="2665" spans="1:18" s="16" customFormat="1" x14ac:dyDescent="0.25">
      <c r="A2665"/>
      <c r="B2665" s="18"/>
      <c r="D2665"/>
      <c r="E2665"/>
      <c r="F2665"/>
      <c r="G2665"/>
      <c r="H2665"/>
      <c r="I2665"/>
      <c r="J2665"/>
      <c r="K2665"/>
      <c r="L2665"/>
      <c r="M2665"/>
      <c r="N2665"/>
      <c r="O2665"/>
      <c r="P2665"/>
      <c r="Q2665"/>
      <c r="R2665"/>
    </row>
    <row r="2666" spans="1:18" s="16" customFormat="1" x14ac:dyDescent="0.25">
      <c r="A2666"/>
      <c r="B2666" s="18"/>
      <c r="D2666"/>
      <c r="E2666"/>
      <c r="F2666"/>
      <c r="G2666"/>
      <c r="H2666"/>
      <c r="I2666"/>
      <c r="J2666"/>
      <c r="K2666"/>
      <c r="L2666"/>
      <c r="M2666"/>
      <c r="N2666"/>
      <c r="O2666"/>
      <c r="P2666"/>
      <c r="Q2666"/>
      <c r="R2666"/>
    </row>
    <row r="2667" spans="1:18" s="16" customFormat="1" x14ac:dyDescent="0.25">
      <c r="A2667"/>
      <c r="B2667" s="18"/>
      <c r="D2667"/>
      <c r="E2667"/>
      <c r="F2667"/>
      <c r="G2667"/>
      <c r="H2667"/>
      <c r="I2667"/>
      <c r="J2667"/>
      <c r="K2667"/>
      <c r="L2667"/>
      <c r="M2667"/>
      <c r="N2667"/>
      <c r="O2667"/>
      <c r="P2667"/>
      <c r="Q2667"/>
      <c r="R2667"/>
    </row>
    <row r="2668" spans="1:18" s="16" customFormat="1" x14ac:dyDescent="0.25">
      <c r="A2668"/>
      <c r="B2668" s="18"/>
      <c r="D2668"/>
      <c r="E2668"/>
      <c r="F2668"/>
      <c r="G2668"/>
      <c r="H2668"/>
      <c r="I2668"/>
      <c r="J2668"/>
      <c r="K2668"/>
      <c r="L2668"/>
      <c r="M2668"/>
      <c r="N2668"/>
      <c r="O2668"/>
      <c r="P2668"/>
      <c r="Q2668"/>
      <c r="R2668"/>
    </row>
    <row r="2669" spans="1:18" s="16" customFormat="1" x14ac:dyDescent="0.25">
      <c r="A2669"/>
      <c r="B2669" s="18"/>
      <c r="D2669"/>
      <c r="E2669"/>
      <c r="F2669"/>
      <c r="G2669"/>
      <c r="H2669"/>
      <c r="I2669"/>
      <c r="J2669"/>
      <c r="K2669"/>
      <c r="L2669"/>
      <c r="M2669"/>
      <c r="N2669"/>
      <c r="O2669"/>
      <c r="P2669"/>
      <c r="Q2669"/>
      <c r="R2669"/>
    </row>
    <row r="2670" spans="1:18" s="16" customFormat="1" x14ac:dyDescent="0.25">
      <c r="A2670"/>
      <c r="B2670" s="18"/>
      <c r="D2670"/>
      <c r="E2670"/>
      <c r="F2670"/>
      <c r="G2670"/>
      <c r="H2670"/>
      <c r="I2670"/>
      <c r="J2670"/>
      <c r="K2670"/>
      <c r="L2670"/>
      <c r="M2670"/>
      <c r="N2670"/>
      <c r="O2670"/>
      <c r="P2670"/>
      <c r="Q2670"/>
      <c r="R2670"/>
    </row>
    <row r="2671" spans="1:18" s="16" customFormat="1" x14ac:dyDescent="0.25">
      <c r="A2671"/>
      <c r="B2671" s="18"/>
      <c r="D2671"/>
      <c r="E2671"/>
      <c r="F2671"/>
      <c r="G2671"/>
      <c r="H2671"/>
      <c r="I2671"/>
      <c r="J2671"/>
      <c r="K2671"/>
      <c r="L2671"/>
      <c r="M2671"/>
      <c r="N2671"/>
      <c r="O2671"/>
      <c r="P2671"/>
      <c r="Q2671"/>
      <c r="R2671"/>
    </row>
    <row r="2672" spans="1:18" s="16" customFormat="1" x14ac:dyDescent="0.25">
      <c r="A2672"/>
      <c r="B2672" s="18"/>
      <c r="D2672"/>
      <c r="E2672"/>
      <c r="F2672"/>
      <c r="G2672"/>
      <c r="H2672"/>
      <c r="I2672"/>
      <c r="J2672"/>
      <c r="K2672"/>
      <c r="L2672"/>
      <c r="M2672"/>
      <c r="N2672"/>
      <c r="O2672"/>
      <c r="P2672"/>
      <c r="Q2672"/>
      <c r="R2672"/>
    </row>
    <row r="2673" spans="1:18" s="16" customFormat="1" x14ac:dyDescent="0.25">
      <c r="A2673"/>
      <c r="B2673" s="18"/>
      <c r="D2673"/>
      <c r="E2673"/>
      <c r="F2673"/>
      <c r="G2673"/>
      <c r="H2673"/>
      <c r="I2673"/>
      <c r="J2673"/>
      <c r="K2673"/>
      <c r="L2673"/>
      <c r="M2673"/>
      <c r="N2673"/>
      <c r="O2673"/>
      <c r="P2673"/>
      <c r="Q2673"/>
      <c r="R2673"/>
    </row>
    <row r="2674" spans="1:18" s="16" customFormat="1" x14ac:dyDescent="0.25">
      <c r="A2674"/>
      <c r="B2674" s="18"/>
      <c r="D2674"/>
      <c r="E2674"/>
      <c r="F2674"/>
      <c r="G2674"/>
      <c r="H2674"/>
      <c r="I2674"/>
      <c r="J2674"/>
      <c r="K2674"/>
      <c r="L2674"/>
      <c r="M2674"/>
      <c r="N2674"/>
      <c r="O2674"/>
      <c r="P2674"/>
      <c r="Q2674"/>
      <c r="R2674"/>
    </row>
    <row r="2675" spans="1:18" s="16" customFormat="1" x14ac:dyDescent="0.25">
      <c r="A2675"/>
      <c r="B2675" s="18"/>
      <c r="D2675"/>
      <c r="E2675"/>
      <c r="F2675"/>
      <c r="G2675"/>
      <c r="H2675"/>
      <c r="I2675"/>
      <c r="J2675"/>
      <c r="K2675"/>
      <c r="L2675"/>
      <c r="M2675"/>
      <c r="N2675"/>
      <c r="O2675"/>
      <c r="P2675"/>
      <c r="Q2675"/>
      <c r="R2675"/>
    </row>
    <row r="2676" spans="1:18" s="16" customFormat="1" x14ac:dyDescent="0.25">
      <c r="A2676"/>
      <c r="B2676" s="18"/>
      <c r="D2676"/>
      <c r="E2676"/>
      <c r="F2676"/>
      <c r="G2676"/>
      <c r="H2676"/>
      <c r="I2676"/>
      <c r="J2676"/>
      <c r="K2676"/>
      <c r="L2676"/>
      <c r="M2676"/>
      <c r="N2676"/>
      <c r="O2676"/>
      <c r="P2676"/>
      <c r="Q2676"/>
      <c r="R2676"/>
    </row>
    <row r="2677" spans="1:18" s="16" customFormat="1" x14ac:dyDescent="0.25">
      <c r="A2677"/>
      <c r="B2677" s="18"/>
      <c r="D2677"/>
      <c r="E2677"/>
      <c r="F2677"/>
      <c r="G2677"/>
      <c r="H2677"/>
      <c r="I2677"/>
      <c r="J2677"/>
      <c r="K2677"/>
      <c r="L2677"/>
      <c r="M2677"/>
      <c r="N2677"/>
      <c r="O2677"/>
      <c r="P2677"/>
      <c r="Q2677"/>
      <c r="R2677"/>
    </row>
    <row r="2678" spans="1:18" s="16" customFormat="1" x14ac:dyDescent="0.25">
      <c r="A2678"/>
      <c r="B2678" s="18"/>
      <c r="D2678"/>
      <c r="E2678"/>
      <c r="F2678"/>
      <c r="G2678"/>
      <c r="H2678"/>
      <c r="I2678"/>
      <c r="J2678"/>
      <c r="K2678"/>
      <c r="L2678"/>
      <c r="M2678"/>
      <c r="N2678"/>
      <c r="O2678"/>
      <c r="P2678"/>
      <c r="Q2678"/>
      <c r="R2678"/>
    </row>
    <row r="2679" spans="1:18" s="16" customFormat="1" x14ac:dyDescent="0.25">
      <c r="A2679"/>
      <c r="B2679" s="18"/>
      <c r="D2679"/>
      <c r="E2679"/>
      <c r="F2679"/>
      <c r="G2679"/>
      <c r="H2679"/>
      <c r="I2679"/>
      <c r="J2679"/>
      <c r="K2679"/>
      <c r="L2679"/>
      <c r="M2679"/>
      <c r="N2679"/>
      <c r="O2679"/>
      <c r="P2679"/>
      <c r="Q2679"/>
      <c r="R2679"/>
    </row>
    <row r="2680" spans="1:18" s="16" customFormat="1" x14ac:dyDescent="0.25">
      <c r="A2680"/>
      <c r="B2680" s="18"/>
      <c r="D2680"/>
      <c r="E2680"/>
      <c r="F2680"/>
      <c r="G2680"/>
      <c r="H2680"/>
      <c r="I2680"/>
      <c r="J2680"/>
      <c r="K2680"/>
      <c r="L2680"/>
      <c r="M2680"/>
      <c r="N2680"/>
      <c r="O2680"/>
      <c r="P2680"/>
      <c r="Q2680"/>
      <c r="R2680"/>
    </row>
    <row r="2681" spans="1:18" s="16" customFormat="1" x14ac:dyDescent="0.25">
      <c r="A2681"/>
      <c r="B2681" s="18"/>
      <c r="D2681"/>
      <c r="E2681"/>
      <c r="F2681"/>
      <c r="G2681"/>
      <c r="H2681"/>
      <c r="I2681"/>
      <c r="J2681"/>
      <c r="K2681"/>
      <c r="L2681"/>
      <c r="M2681"/>
      <c r="N2681"/>
      <c r="O2681"/>
      <c r="P2681"/>
      <c r="Q2681"/>
      <c r="R2681"/>
    </row>
    <row r="2682" spans="1:18" s="16" customFormat="1" x14ac:dyDescent="0.25">
      <c r="A2682"/>
      <c r="B2682" s="18"/>
      <c r="D2682"/>
      <c r="E2682"/>
      <c r="F2682"/>
      <c r="G2682"/>
      <c r="H2682"/>
      <c r="I2682"/>
      <c r="J2682"/>
      <c r="K2682"/>
      <c r="L2682"/>
      <c r="M2682"/>
      <c r="N2682"/>
      <c r="O2682"/>
      <c r="P2682"/>
      <c r="Q2682"/>
      <c r="R2682"/>
    </row>
    <row r="2683" spans="1:18" s="16" customFormat="1" x14ac:dyDescent="0.25">
      <c r="A2683"/>
      <c r="B2683" s="18"/>
      <c r="D2683"/>
      <c r="E2683"/>
      <c r="F2683"/>
      <c r="G2683"/>
      <c r="H2683"/>
      <c r="I2683"/>
      <c r="J2683"/>
      <c r="K2683"/>
      <c r="L2683"/>
      <c r="M2683"/>
      <c r="N2683"/>
      <c r="O2683"/>
      <c r="P2683"/>
      <c r="Q2683"/>
      <c r="R2683"/>
    </row>
    <row r="2684" spans="1:18" s="16" customFormat="1" x14ac:dyDescent="0.25">
      <c r="A2684"/>
      <c r="B2684" s="18"/>
      <c r="D2684"/>
      <c r="E2684"/>
      <c r="F2684"/>
      <c r="G2684"/>
      <c r="H2684"/>
      <c r="I2684"/>
      <c r="J2684"/>
      <c r="K2684"/>
      <c r="L2684"/>
      <c r="M2684"/>
      <c r="N2684"/>
      <c r="O2684"/>
      <c r="P2684"/>
      <c r="Q2684"/>
      <c r="R2684"/>
    </row>
    <row r="2685" spans="1:18" s="16" customFormat="1" x14ac:dyDescent="0.25">
      <c r="A2685"/>
      <c r="B2685" s="18"/>
      <c r="D2685"/>
      <c r="E2685"/>
      <c r="F2685"/>
      <c r="G2685"/>
      <c r="H2685"/>
      <c r="I2685"/>
      <c r="J2685"/>
      <c r="K2685"/>
      <c r="L2685"/>
      <c r="M2685"/>
      <c r="N2685"/>
      <c r="O2685"/>
      <c r="P2685"/>
      <c r="Q2685"/>
      <c r="R2685"/>
    </row>
    <row r="2686" spans="1:18" s="16" customFormat="1" x14ac:dyDescent="0.25">
      <c r="A2686"/>
      <c r="B2686" s="18"/>
      <c r="D2686"/>
      <c r="E2686"/>
      <c r="F2686"/>
      <c r="G2686"/>
      <c r="H2686"/>
      <c r="I2686"/>
      <c r="J2686"/>
      <c r="K2686"/>
      <c r="L2686"/>
      <c r="M2686"/>
      <c r="N2686"/>
      <c r="O2686"/>
      <c r="P2686"/>
      <c r="Q2686"/>
      <c r="R2686"/>
    </row>
    <row r="2687" spans="1:18" s="16" customFormat="1" x14ac:dyDescent="0.25">
      <c r="A2687"/>
      <c r="B2687" s="18"/>
      <c r="D2687"/>
      <c r="E2687"/>
      <c r="F2687"/>
      <c r="G2687"/>
      <c r="H2687"/>
      <c r="I2687"/>
      <c r="J2687"/>
      <c r="K2687"/>
      <c r="L2687"/>
      <c r="M2687"/>
      <c r="N2687"/>
      <c r="O2687"/>
      <c r="P2687"/>
      <c r="Q2687"/>
      <c r="R2687"/>
    </row>
    <row r="2688" spans="1:18" s="16" customFormat="1" x14ac:dyDescent="0.25">
      <c r="A2688"/>
      <c r="B2688" s="18"/>
      <c r="D2688"/>
      <c r="E2688"/>
      <c r="F2688"/>
      <c r="G2688"/>
      <c r="H2688"/>
      <c r="I2688"/>
      <c r="J2688"/>
      <c r="K2688"/>
      <c r="L2688"/>
      <c r="M2688"/>
      <c r="N2688"/>
      <c r="O2688"/>
      <c r="P2688"/>
      <c r="Q2688"/>
      <c r="R2688"/>
    </row>
    <row r="2689" spans="1:18" s="16" customFormat="1" x14ac:dyDescent="0.25">
      <c r="A2689"/>
      <c r="B2689" s="18"/>
      <c r="D2689"/>
      <c r="E2689"/>
      <c r="F2689"/>
      <c r="G2689"/>
      <c r="H2689"/>
      <c r="I2689"/>
      <c r="J2689"/>
      <c r="K2689"/>
      <c r="L2689"/>
      <c r="M2689"/>
      <c r="N2689"/>
      <c r="O2689"/>
      <c r="P2689"/>
      <c r="Q2689"/>
      <c r="R2689"/>
    </row>
    <row r="2690" spans="1:18" s="16" customFormat="1" x14ac:dyDescent="0.25">
      <c r="A2690"/>
      <c r="B2690" s="18"/>
      <c r="D2690"/>
      <c r="E2690"/>
      <c r="F2690"/>
      <c r="G2690"/>
      <c r="H2690"/>
      <c r="I2690"/>
      <c r="J2690"/>
      <c r="K2690"/>
      <c r="L2690"/>
      <c r="M2690"/>
      <c r="N2690"/>
      <c r="O2690"/>
      <c r="P2690"/>
      <c r="Q2690"/>
      <c r="R2690"/>
    </row>
    <row r="2691" spans="1:18" s="16" customFormat="1" x14ac:dyDescent="0.25">
      <c r="A2691"/>
      <c r="B2691" s="18"/>
      <c r="D2691"/>
      <c r="E2691"/>
      <c r="F2691"/>
      <c r="G2691"/>
      <c r="H2691"/>
      <c r="I2691"/>
      <c r="J2691"/>
      <c r="K2691"/>
      <c r="L2691"/>
      <c r="M2691"/>
      <c r="N2691"/>
      <c r="O2691"/>
      <c r="P2691"/>
      <c r="Q2691"/>
      <c r="R2691"/>
    </row>
    <row r="2692" spans="1:18" s="16" customFormat="1" x14ac:dyDescent="0.25">
      <c r="A2692"/>
      <c r="B2692" s="18"/>
      <c r="D2692"/>
      <c r="E2692"/>
      <c r="F2692"/>
      <c r="G2692"/>
      <c r="H2692"/>
      <c r="I2692"/>
      <c r="J2692"/>
      <c r="K2692"/>
      <c r="L2692"/>
      <c r="M2692"/>
      <c r="N2692"/>
      <c r="O2692"/>
      <c r="P2692"/>
      <c r="Q2692"/>
      <c r="R2692"/>
    </row>
    <row r="2693" spans="1:18" s="16" customFormat="1" x14ac:dyDescent="0.25">
      <c r="A2693"/>
      <c r="B2693" s="18"/>
      <c r="D2693"/>
      <c r="E2693"/>
      <c r="F2693"/>
      <c r="G2693"/>
      <c r="H2693"/>
      <c r="I2693"/>
      <c r="J2693"/>
      <c r="K2693"/>
      <c r="L2693"/>
      <c r="M2693"/>
      <c r="N2693"/>
      <c r="O2693"/>
      <c r="P2693"/>
      <c r="Q2693"/>
      <c r="R2693"/>
    </row>
    <row r="2694" spans="1:18" s="16" customFormat="1" x14ac:dyDescent="0.25">
      <c r="A2694"/>
      <c r="B2694" s="18"/>
      <c r="D2694"/>
      <c r="E2694"/>
      <c r="F2694"/>
      <c r="G2694"/>
      <c r="H2694"/>
      <c r="I2694"/>
      <c r="J2694"/>
      <c r="K2694"/>
      <c r="L2694"/>
      <c r="M2694"/>
      <c r="N2694"/>
      <c r="O2694"/>
      <c r="P2694"/>
      <c r="Q2694"/>
      <c r="R2694"/>
    </row>
    <row r="2695" spans="1:18" s="16" customFormat="1" x14ac:dyDescent="0.25">
      <c r="A2695"/>
      <c r="B2695" s="18"/>
      <c r="D2695"/>
      <c r="E2695"/>
      <c r="F2695"/>
      <c r="G2695"/>
      <c r="H2695"/>
      <c r="I2695"/>
      <c r="J2695"/>
      <c r="K2695"/>
      <c r="L2695"/>
      <c r="M2695"/>
      <c r="N2695"/>
      <c r="O2695"/>
      <c r="P2695"/>
      <c r="Q2695"/>
      <c r="R2695"/>
    </row>
    <row r="2696" spans="1:18" s="16" customFormat="1" x14ac:dyDescent="0.25">
      <c r="A2696"/>
      <c r="B2696" s="18"/>
      <c r="D2696"/>
      <c r="E2696"/>
      <c r="F2696"/>
      <c r="G2696"/>
      <c r="H2696"/>
      <c r="I2696"/>
      <c r="J2696"/>
      <c r="K2696"/>
      <c r="L2696"/>
      <c r="M2696"/>
      <c r="N2696"/>
      <c r="O2696"/>
      <c r="P2696"/>
      <c r="Q2696"/>
      <c r="R2696"/>
    </row>
    <row r="2697" spans="1:18" s="16" customFormat="1" x14ac:dyDescent="0.25">
      <c r="A2697"/>
      <c r="B2697" s="18"/>
      <c r="D2697"/>
      <c r="E2697"/>
      <c r="F2697"/>
      <c r="G2697"/>
      <c r="H2697"/>
      <c r="I2697"/>
      <c r="J2697"/>
      <c r="K2697"/>
      <c r="L2697"/>
      <c r="M2697"/>
      <c r="N2697"/>
      <c r="O2697"/>
      <c r="P2697"/>
      <c r="Q2697"/>
      <c r="R2697"/>
    </row>
    <row r="2698" spans="1:18" s="16" customFormat="1" x14ac:dyDescent="0.25">
      <c r="A2698"/>
      <c r="B2698" s="18"/>
      <c r="D2698"/>
      <c r="E2698"/>
      <c r="F2698"/>
      <c r="G2698"/>
      <c r="H2698"/>
      <c r="I2698"/>
      <c r="J2698"/>
      <c r="K2698"/>
      <c r="L2698"/>
      <c r="M2698"/>
      <c r="N2698"/>
      <c r="O2698"/>
      <c r="P2698"/>
      <c r="Q2698"/>
      <c r="R2698"/>
    </row>
    <row r="2699" spans="1:18" s="16" customFormat="1" x14ac:dyDescent="0.25">
      <c r="A2699"/>
      <c r="B2699" s="18"/>
      <c r="D2699"/>
      <c r="E2699"/>
      <c r="F2699"/>
      <c r="G2699"/>
      <c r="H2699"/>
      <c r="I2699"/>
      <c r="J2699"/>
      <c r="K2699"/>
      <c r="L2699"/>
      <c r="M2699"/>
      <c r="N2699"/>
      <c r="O2699"/>
      <c r="P2699"/>
      <c r="Q2699"/>
      <c r="R2699"/>
    </row>
    <row r="2700" spans="1:18" s="16" customFormat="1" x14ac:dyDescent="0.25">
      <c r="A2700"/>
      <c r="B2700" s="18"/>
      <c r="D2700"/>
      <c r="E2700"/>
      <c r="F2700"/>
      <c r="G2700"/>
      <c r="H2700"/>
      <c r="I2700"/>
      <c r="J2700"/>
      <c r="K2700"/>
      <c r="L2700"/>
      <c r="M2700"/>
      <c r="N2700"/>
      <c r="O2700"/>
      <c r="P2700"/>
      <c r="Q2700"/>
      <c r="R2700"/>
    </row>
    <row r="2701" spans="1:18" s="16" customFormat="1" x14ac:dyDescent="0.25">
      <c r="A2701"/>
      <c r="B2701" s="18"/>
      <c r="D2701"/>
      <c r="E2701"/>
      <c r="F2701"/>
      <c r="G2701"/>
      <c r="H2701"/>
      <c r="I2701"/>
      <c r="J2701"/>
      <c r="K2701"/>
      <c r="L2701"/>
      <c r="M2701"/>
      <c r="N2701"/>
      <c r="O2701"/>
      <c r="P2701"/>
      <c r="Q2701"/>
      <c r="R2701"/>
    </row>
    <row r="2702" spans="1:18" s="16" customFormat="1" x14ac:dyDescent="0.25">
      <c r="A2702"/>
      <c r="B2702" s="18"/>
      <c r="D2702"/>
      <c r="E2702"/>
      <c r="F2702"/>
      <c r="G2702"/>
      <c r="H2702"/>
      <c r="I2702"/>
      <c r="J2702"/>
      <c r="K2702"/>
      <c r="L2702"/>
      <c r="M2702"/>
      <c r="N2702"/>
      <c r="O2702"/>
      <c r="P2702"/>
      <c r="Q2702"/>
      <c r="R2702"/>
    </row>
    <row r="2703" spans="1:18" s="16" customFormat="1" x14ac:dyDescent="0.25">
      <c r="A2703"/>
      <c r="B2703" s="18"/>
      <c r="D2703"/>
      <c r="E2703"/>
      <c r="F2703"/>
      <c r="G2703"/>
      <c r="H2703"/>
      <c r="I2703"/>
      <c r="J2703"/>
      <c r="K2703"/>
      <c r="L2703"/>
      <c r="M2703"/>
      <c r="N2703"/>
      <c r="O2703"/>
      <c r="P2703"/>
      <c r="Q2703"/>
      <c r="R2703"/>
    </row>
    <row r="2704" spans="1:18" s="16" customFormat="1" x14ac:dyDescent="0.25">
      <c r="A2704"/>
      <c r="B2704" s="18"/>
      <c r="D2704"/>
      <c r="E2704"/>
      <c r="F2704"/>
      <c r="G2704"/>
      <c r="H2704"/>
      <c r="I2704"/>
      <c r="J2704"/>
      <c r="K2704"/>
      <c r="L2704"/>
      <c r="M2704"/>
      <c r="N2704"/>
      <c r="O2704"/>
      <c r="P2704"/>
      <c r="Q2704"/>
      <c r="R2704"/>
    </row>
    <row r="2705" spans="1:18" s="16" customFormat="1" x14ac:dyDescent="0.25">
      <c r="A2705"/>
      <c r="B2705" s="18"/>
      <c r="D2705"/>
      <c r="E2705"/>
      <c r="F2705"/>
      <c r="G2705"/>
      <c r="H2705"/>
      <c r="I2705"/>
      <c r="J2705"/>
      <c r="K2705"/>
      <c r="L2705"/>
      <c r="M2705"/>
      <c r="N2705"/>
      <c r="O2705"/>
      <c r="P2705"/>
      <c r="Q2705"/>
      <c r="R2705"/>
    </row>
    <row r="2706" spans="1:18" s="16" customFormat="1" x14ac:dyDescent="0.25">
      <c r="A2706"/>
      <c r="B2706" s="18"/>
      <c r="D2706"/>
      <c r="E2706"/>
      <c r="F2706"/>
      <c r="G2706"/>
      <c r="H2706"/>
      <c r="I2706"/>
      <c r="J2706"/>
      <c r="K2706"/>
      <c r="L2706"/>
      <c r="M2706"/>
      <c r="N2706"/>
      <c r="O2706"/>
      <c r="P2706"/>
      <c r="Q2706"/>
      <c r="R2706"/>
    </row>
    <row r="2707" spans="1:18" s="16" customFormat="1" x14ac:dyDescent="0.25">
      <c r="A2707"/>
      <c r="B2707" s="18"/>
      <c r="D2707"/>
      <c r="E2707"/>
      <c r="F2707"/>
      <c r="G2707"/>
      <c r="H2707"/>
      <c r="I2707"/>
      <c r="J2707"/>
      <c r="K2707"/>
      <c r="L2707"/>
      <c r="M2707"/>
      <c r="N2707"/>
      <c r="O2707"/>
      <c r="P2707"/>
      <c r="Q2707"/>
      <c r="R2707"/>
    </row>
    <row r="2708" spans="1:18" s="16" customFormat="1" x14ac:dyDescent="0.25">
      <c r="A2708"/>
      <c r="B2708" s="18"/>
      <c r="D2708"/>
      <c r="E2708"/>
      <c r="F2708"/>
      <c r="G2708"/>
      <c r="H2708"/>
      <c r="I2708"/>
      <c r="J2708"/>
      <c r="K2708"/>
      <c r="L2708"/>
      <c r="M2708"/>
      <c r="N2708"/>
      <c r="O2708"/>
      <c r="P2708"/>
      <c r="Q2708"/>
      <c r="R2708"/>
    </row>
    <row r="2709" spans="1:18" s="16" customFormat="1" x14ac:dyDescent="0.25">
      <c r="A2709"/>
      <c r="B2709" s="18"/>
      <c r="D2709"/>
      <c r="E2709"/>
      <c r="F2709"/>
      <c r="G2709"/>
      <c r="H2709"/>
      <c r="I2709"/>
      <c r="J2709"/>
      <c r="K2709"/>
      <c r="L2709"/>
      <c r="M2709"/>
      <c r="N2709"/>
      <c r="O2709"/>
      <c r="P2709"/>
      <c r="Q2709"/>
      <c r="R2709"/>
    </row>
    <row r="2710" spans="1:18" s="16" customFormat="1" x14ac:dyDescent="0.25">
      <c r="A2710"/>
      <c r="B2710" s="18"/>
      <c r="D2710"/>
      <c r="E2710"/>
      <c r="F2710"/>
      <c r="G2710"/>
      <c r="H2710"/>
      <c r="I2710"/>
      <c r="J2710"/>
      <c r="K2710"/>
      <c r="L2710"/>
      <c r="M2710"/>
      <c r="N2710"/>
      <c r="O2710"/>
      <c r="P2710"/>
      <c r="Q2710"/>
      <c r="R2710"/>
    </row>
    <row r="2711" spans="1:18" s="16" customFormat="1" x14ac:dyDescent="0.25">
      <c r="A2711"/>
      <c r="B2711" s="18"/>
      <c r="D2711"/>
      <c r="E2711"/>
      <c r="F2711"/>
      <c r="G2711"/>
      <c r="H2711"/>
      <c r="I2711"/>
      <c r="J2711"/>
      <c r="K2711"/>
      <c r="L2711"/>
      <c r="M2711"/>
      <c r="N2711"/>
      <c r="O2711"/>
      <c r="P2711"/>
      <c r="Q2711"/>
      <c r="R2711"/>
    </row>
    <row r="2712" spans="1:18" s="16" customFormat="1" x14ac:dyDescent="0.25">
      <c r="A2712"/>
      <c r="B2712" s="17"/>
      <c r="D2712"/>
      <c r="E2712"/>
      <c r="F2712"/>
      <c r="G2712"/>
      <c r="H2712"/>
      <c r="I2712"/>
      <c r="J2712"/>
      <c r="K2712"/>
      <c r="L2712"/>
      <c r="M2712"/>
      <c r="N2712"/>
      <c r="O2712"/>
      <c r="P2712"/>
      <c r="Q2712"/>
      <c r="R2712"/>
    </row>
    <row r="2713" spans="1:18" s="16" customFormat="1" x14ac:dyDescent="0.25">
      <c r="A2713"/>
      <c r="B2713" s="18"/>
      <c r="D2713"/>
      <c r="E2713"/>
      <c r="F2713"/>
      <c r="G2713"/>
      <c r="H2713"/>
      <c r="I2713"/>
      <c r="J2713"/>
      <c r="K2713"/>
      <c r="L2713"/>
      <c r="M2713"/>
      <c r="N2713"/>
      <c r="O2713"/>
      <c r="P2713"/>
      <c r="Q2713"/>
      <c r="R2713"/>
    </row>
    <row r="2714" spans="1:18" s="16" customFormat="1" x14ac:dyDescent="0.25">
      <c r="A2714"/>
      <c r="B2714" s="18"/>
      <c r="D2714"/>
      <c r="E2714"/>
      <c r="F2714"/>
      <c r="G2714"/>
      <c r="H2714"/>
      <c r="I2714"/>
      <c r="J2714"/>
      <c r="K2714"/>
      <c r="L2714"/>
      <c r="M2714"/>
      <c r="N2714"/>
      <c r="O2714"/>
      <c r="P2714"/>
      <c r="Q2714"/>
      <c r="R2714"/>
    </row>
    <row r="2715" spans="1:18" s="16" customFormat="1" x14ac:dyDescent="0.25">
      <c r="A2715"/>
      <c r="B2715" s="18"/>
      <c r="D2715"/>
      <c r="E2715"/>
      <c r="F2715"/>
      <c r="G2715"/>
      <c r="H2715"/>
      <c r="I2715"/>
      <c r="J2715"/>
      <c r="K2715"/>
      <c r="L2715"/>
      <c r="M2715"/>
      <c r="N2715"/>
      <c r="O2715"/>
      <c r="P2715"/>
      <c r="Q2715"/>
      <c r="R2715"/>
    </row>
    <row r="2716" spans="1:18" s="16" customFormat="1" x14ac:dyDescent="0.25">
      <c r="A2716"/>
      <c r="B2716" s="18"/>
      <c r="D2716"/>
      <c r="E2716"/>
      <c r="F2716"/>
      <c r="G2716"/>
      <c r="H2716"/>
      <c r="I2716"/>
      <c r="J2716"/>
      <c r="K2716"/>
      <c r="L2716"/>
      <c r="M2716"/>
      <c r="N2716"/>
      <c r="O2716"/>
      <c r="P2716"/>
      <c r="Q2716"/>
      <c r="R2716"/>
    </row>
    <row r="2717" spans="1:18" s="16" customFormat="1" x14ac:dyDescent="0.25">
      <c r="A2717"/>
      <c r="B2717" s="18"/>
      <c r="D2717"/>
      <c r="E2717"/>
      <c r="F2717"/>
      <c r="G2717"/>
      <c r="H2717"/>
      <c r="I2717"/>
      <c r="J2717"/>
      <c r="K2717"/>
      <c r="L2717"/>
      <c r="M2717"/>
      <c r="N2717"/>
      <c r="O2717"/>
      <c r="P2717"/>
      <c r="Q2717"/>
      <c r="R2717"/>
    </row>
    <row r="2718" spans="1:18" s="16" customFormat="1" x14ac:dyDescent="0.25">
      <c r="A2718"/>
      <c r="B2718" s="18"/>
      <c r="D2718"/>
      <c r="E2718"/>
      <c r="F2718"/>
      <c r="G2718"/>
      <c r="H2718"/>
      <c r="I2718"/>
      <c r="J2718"/>
      <c r="K2718"/>
      <c r="L2718"/>
      <c r="M2718"/>
      <c r="N2718"/>
      <c r="O2718"/>
      <c r="P2718"/>
      <c r="Q2718"/>
      <c r="R2718"/>
    </row>
    <row r="2719" spans="1:18" s="16" customFormat="1" x14ac:dyDescent="0.25">
      <c r="A2719"/>
      <c r="B2719" s="18"/>
      <c r="D2719"/>
      <c r="E2719"/>
      <c r="F2719"/>
      <c r="G2719"/>
      <c r="H2719"/>
      <c r="I2719"/>
      <c r="J2719"/>
      <c r="K2719"/>
      <c r="L2719"/>
      <c r="M2719"/>
      <c r="N2719"/>
      <c r="O2719"/>
      <c r="P2719"/>
      <c r="Q2719"/>
      <c r="R2719"/>
    </row>
    <row r="2720" spans="1:18" s="16" customFormat="1" x14ac:dyDescent="0.25">
      <c r="A2720"/>
      <c r="B2720" s="18"/>
      <c r="D2720"/>
      <c r="E2720"/>
      <c r="F2720"/>
      <c r="G2720"/>
      <c r="H2720"/>
      <c r="I2720"/>
      <c r="J2720"/>
      <c r="K2720"/>
      <c r="L2720"/>
      <c r="M2720"/>
      <c r="N2720"/>
      <c r="O2720"/>
      <c r="P2720"/>
      <c r="Q2720"/>
      <c r="R2720"/>
    </row>
    <row r="2721" spans="1:18" s="16" customFormat="1" x14ac:dyDescent="0.25">
      <c r="A2721"/>
      <c r="B2721" s="18"/>
      <c r="D2721"/>
      <c r="E2721"/>
      <c r="F2721"/>
      <c r="G2721"/>
      <c r="H2721"/>
      <c r="I2721"/>
      <c r="J2721"/>
      <c r="K2721"/>
      <c r="L2721"/>
      <c r="M2721"/>
      <c r="N2721"/>
      <c r="O2721"/>
      <c r="P2721"/>
      <c r="Q2721"/>
      <c r="R2721"/>
    </row>
    <row r="2722" spans="1:18" s="16" customFormat="1" x14ac:dyDescent="0.25">
      <c r="A2722"/>
      <c r="B2722" s="18"/>
      <c r="D2722"/>
      <c r="E2722"/>
      <c r="F2722"/>
      <c r="G2722"/>
      <c r="H2722"/>
      <c r="I2722"/>
      <c r="J2722"/>
      <c r="K2722"/>
      <c r="L2722"/>
      <c r="M2722"/>
      <c r="N2722"/>
      <c r="O2722"/>
      <c r="P2722"/>
      <c r="Q2722"/>
      <c r="R2722"/>
    </row>
    <row r="2723" spans="1:18" s="16" customFormat="1" x14ac:dyDescent="0.25">
      <c r="A2723"/>
      <c r="B2723" s="18"/>
      <c r="D2723"/>
      <c r="E2723"/>
      <c r="F2723"/>
      <c r="G2723"/>
      <c r="H2723"/>
      <c r="I2723"/>
      <c r="J2723"/>
      <c r="K2723"/>
      <c r="L2723"/>
      <c r="M2723"/>
      <c r="N2723"/>
      <c r="O2723"/>
      <c r="P2723"/>
      <c r="Q2723"/>
      <c r="R2723"/>
    </row>
    <row r="2724" spans="1:18" s="16" customFormat="1" x14ac:dyDescent="0.25">
      <c r="A2724"/>
      <c r="B2724" s="18"/>
      <c r="D2724"/>
      <c r="E2724"/>
      <c r="F2724"/>
      <c r="G2724"/>
      <c r="H2724"/>
      <c r="I2724"/>
      <c r="J2724"/>
      <c r="K2724"/>
      <c r="L2724"/>
      <c r="M2724"/>
      <c r="N2724"/>
      <c r="O2724"/>
      <c r="P2724"/>
      <c r="Q2724"/>
      <c r="R2724"/>
    </row>
    <row r="2725" spans="1:18" s="16" customFormat="1" x14ac:dyDescent="0.25">
      <c r="A2725"/>
      <c r="B2725" s="18"/>
      <c r="D2725"/>
      <c r="E2725"/>
      <c r="F2725"/>
      <c r="G2725"/>
      <c r="H2725"/>
      <c r="I2725"/>
      <c r="J2725"/>
      <c r="K2725"/>
      <c r="L2725"/>
      <c r="M2725"/>
      <c r="N2725"/>
      <c r="O2725"/>
      <c r="P2725"/>
      <c r="Q2725"/>
      <c r="R2725"/>
    </row>
    <row r="2726" spans="1:18" s="16" customFormat="1" x14ac:dyDescent="0.25">
      <c r="A2726"/>
      <c r="B2726" s="18"/>
      <c r="D2726"/>
      <c r="E2726"/>
      <c r="F2726"/>
      <c r="G2726"/>
      <c r="H2726"/>
      <c r="I2726"/>
      <c r="J2726"/>
      <c r="K2726"/>
      <c r="L2726"/>
      <c r="M2726"/>
      <c r="N2726"/>
      <c r="O2726"/>
      <c r="P2726"/>
      <c r="Q2726"/>
      <c r="R2726"/>
    </row>
    <row r="2727" spans="1:18" s="16" customFormat="1" x14ac:dyDescent="0.25">
      <c r="A2727"/>
      <c r="B2727" s="18"/>
      <c r="D2727"/>
      <c r="E2727"/>
      <c r="F2727"/>
      <c r="G2727"/>
      <c r="H2727"/>
      <c r="I2727"/>
      <c r="J2727"/>
      <c r="K2727"/>
      <c r="L2727"/>
      <c r="M2727"/>
      <c r="N2727"/>
      <c r="O2727"/>
      <c r="P2727"/>
      <c r="Q2727"/>
      <c r="R2727"/>
    </row>
    <row r="2728" spans="1:18" s="16" customFormat="1" x14ac:dyDescent="0.25">
      <c r="A2728"/>
      <c r="B2728" s="18"/>
      <c r="D2728"/>
      <c r="E2728"/>
      <c r="F2728"/>
      <c r="G2728"/>
      <c r="H2728"/>
      <c r="I2728"/>
      <c r="J2728"/>
      <c r="K2728"/>
      <c r="L2728"/>
      <c r="M2728"/>
      <c r="N2728"/>
      <c r="O2728"/>
      <c r="P2728"/>
      <c r="Q2728"/>
      <c r="R2728"/>
    </row>
    <row r="2729" spans="1:18" s="16" customFormat="1" x14ac:dyDescent="0.25">
      <c r="A2729"/>
      <c r="B2729" s="18"/>
      <c r="D2729"/>
      <c r="E2729"/>
      <c r="F2729"/>
      <c r="G2729"/>
      <c r="H2729"/>
      <c r="I2729"/>
      <c r="J2729"/>
      <c r="K2729"/>
      <c r="L2729"/>
      <c r="M2729"/>
      <c r="N2729"/>
      <c r="O2729"/>
      <c r="P2729"/>
      <c r="Q2729"/>
      <c r="R2729"/>
    </row>
    <row r="2730" spans="1:18" s="16" customFormat="1" x14ac:dyDescent="0.25">
      <c r="A2730"/>
      <c r="B2730" s="18"/>
      <c r="D2730"/>
      <c r="E2730"/>
      <c r="F2730"/>
      <c r="G2730"/>
      <c r="H2730"/>
      <c r="I2730"/>
      <c r="J2730"/>
      <c r="K2730"/>
      <c r="L2730"/>
      <c r="M2730"/>
      <c r="N2730"/>
      <c r="O2730"/>
      <c r="P2730"/>
      <c r="Q2730"/>
      <c r="R2730"/>
    </row>
    <row r="2731" spans="1:18" s="16" customFormat="1" x14ac:dyDescent="0.25">
      <c r="A2731"/>
      <c r="B2731" s="18"/>
      <c r="D2731"/>
      <c r="E2731"/>
      <c r="F2731"/>
      <c r="G2731"/>
      <c r="H2731"/>
      <c r="I2731"/>
      <c r="J2731"/>
      <c r="K2731"/>
      <c r="L2731"/>
      <c r="M2731"/>
      <c r="N2731"/>
      <c r="O2731"/>
      <c r="P2731"/>
      <c r="Q2731"/>
      <c r="R2731"/>
    </row>
    <row r="2732" spans="1:18" s="16" customFormat="1" x14ac:dyDescent="0.25">
      <c r="A2732"/>
      <c r="B2732" s="18"/>
      <c r="D2732"/>
      <c r="E2732"/>
      <c r="F2732"/>
      <c r="G2732"/>
      <c r="H2732"/>
      <c r="I2732"/>
      <c r="J2732"/>
      <c r="K2732"/>
      <c r="L2732"/>
      <c r="M2732"/>
      <c r="N2732"/>
      <c r="O2732"/>
      <c r="P2732"/>
      <c r="Q2732"/>
      <c r="R2732"/>
    </row>
    <row r="2733" spans="1:18" s="16" customFormat="1" x14ac:dyDescent="0.25">
      <c r="A2733"/>
      <c r="B2733" s="18"/>
      <c r="D2733"/>
      <c r="E2733"/>
      <c r="F2733"/>
      <c r="G2733"/>
      <c r="H2733"/>
      <c r="I2733"/>
      <c r="J2733"/>
      <c r="K2733"/>
      <c r="L2733"/>
      <c r="M2733"/>
      <c r="N2733"/>
      <c r="O2733"/>
      <c r="P2733"/>
      <c r="Q2733"/>
      <c r="R2733"/>
    </row>
    <row r="2734" spans="1:18" s="16" customFormat="1" x14ac:dyDescent="0.25">
      <c r="A2734"/>
      <c r="B2734" s="18"/>
      <c r="D2734"/>
      <c r="E2734"/>
      <c r="F2734"/>
      <c r="G2734"/>
      <c r="H2734"/>
      <c r="I2734"/>
      <c r="J2734"/>
      <c r="K2734"/>
      <c r="L2734"/>
      <c r="M2734"/>
      <c r="N2734"/>
      <c r="O2734"/>
      <c r="P2734"/>
      <c r="Q2734"/>
      <c r="R2734"/>
    </row>
    <row r="2735" spans="1:18" s="16" customFormat="1" x14ac:dyDescent="0.25">
      <c r="A2735"/>
      <c r="B2735" s="18"/>
      <c r="D2735"/>
      <c r="E2735"/>
      <c r="F2735"/>
      <c r="G2735"/>
      <c r="H2735"/>
      <c r="I2735"/>
      <c r="J2735"/>
      <c r="K2735"/>
      <c r="L2735"/>
      <c r="M2735"/>
      <c r="N2735"/>
      <c r="O2735"/>
      <c r="P2735"/>
      <c r="Q2735"/>
      <c r="R2735"/>
    </row>
    <row r="2736" spans="1:18" s="16" customFormat="1" x14ac:dyDescent="0.25">
      <c r="A2736"/>
      <c r="B2736" s="18"/>
      <c r="D2736"/>
      <c r="E2736"/>
      <c r="F2736"/>
      <c r="G2736"/>
      <c r="H2736"/>
      <c r="I2736"/>
      <c r="J2736"/>
      <c r="K2736"/>
      <c r="L2736"/>
      <c r="M2736"/>
      <c r="N2736"/>
      <c r="O2736"/>
      <c r="P2736"/>
      <c r="Q2736"/>
      <c r="R2736"/>
    </row>
    <row r="2737" spans="1:18" s="16" customFormat="1" x14ac:dyDescent="0.25">
      <c r="A2737"/>
      <c r="B2737" s="18"/>
      <c r="D2737"/>
      <c r="E2737"/>
      <c r="F2737"/>
      <c r="G2737"/>
      <c r="H2737"/>
      <c r="I2737"/>
      <c r="J2737"/>
      <c r="K2737"/>
      <c r="L2737"/>
      <c r="M2737"/>
      <c r="N2737"/>
      <c r="O2737"/>
      <c r="P2737"/>
      <c r="Q2737"/>
      <c r="R2737"/>
    </row>
    <row r="2738" spans="1:18" s="16" customFormat="1" x14ac:dyDescent="0.25">
      <c r="A2738"/>
      <c r="B2738" s="18"/>
      <c r="D2738"/>
      <c r="E2738"/>
      <c r="F2738"/>
      <c r="G2738"/>
      <c r="H2738"/>
      <c r="I2738"/>
      <c r="J2738"/>
      <c r="K2738"/>
      <c r="L2738"/>
      <c r="M2738"/>
      <c r="N2738"/>
      <c r="O2738"/>
      <c r="P2738"/>
      <c r="Q2738"/>
      <c r="R2738"/>
    </row>
    <row r="2739" spans="1:18" s="16" customFormat="1" x14ac:dyDescent="0.25">
      <c r="A2739"/>
      <c r="B2739" s="18"/>
      <c r="D2739"/>
      <c r="E2739"/>
      <c r="F2739"/>
      <c r="G2739"/>
      <c r="H2739"/>
      <c r="I2739"/>
      <c r="J2739"/>
      <c r="K2739"/>
      <c r="L2739"/>
      <c r="M2739"/>
      <c r="N2739"/>
      <c r="O2739"/>
      <c r="P2739"/>
      <c r="Q2739"/>
      <c r="R2739"/>
    </row>
    <row r="2740" spans="1:18" s="16" customFormat="1" x14ac:dyDescent="0.25">
      <c r="A2740"/>
      <c r="B2740" s="18"/>
      <c r="D2740"/>
      <c r="E2740"/>
      <c r="F2740"/>
      <c r="G2740"/>
      <c r="H2740"/>
      <c r="I2740"/>
      <c r="J2740"/>
      <c r="K2740"/>
      <c r="L2740"/>
      <c r="M2740"/>
      <c r="N2740"/>
      <c r="O2740"/>
      <c r="P2740"/>
      <c r="Q2740"/>
      <c r="R2740"/>
    </row>
    <row r="2741" spans="1:18" s="16" customFormat="1" x14ac:dyDescent="0.25">
      <c r="A2741"/>
      <c r="B2741" s="18"/>
      <c r="D2741"/>
      <c r="E2741"/>
      <c r="F2741"/>
      <c r="G2741"/>
      <c r="H2741"/>
      <c r="I2741"/>
      <c r="J2741"/>
      <c r="K2741"/>
      <c r="L2741"/>
      <c r="M2741"/>
      <c r="N2741"/>
      <c r="O2741"/>
      <c r="P2741"/>
      <c r="Q2741"/>
      <c r="R2741"/>
    </row>
    <row r="2742" spans="1:18" s="16" customFormat="1" x14ac:dyDescent="0.25">
      <c r="A2742"/>
      <c r="B2742" s="18"/>
      <c r="D2742"/>
      <c r="E2742"/>
      <c r="F2742"/>
      <c r="G2742"/>
      <c r="H2742"/>
      <c r="I2742"/>
      <c r="J2742"/>
      <c r="K2742"/>
      <c r="L2742"/>
      <c r="M2742"/>
      <c r="N2742"/>
      <c r="O2742"/>
      <c r="P2742"/>
      <c r="Q2742"/>
      <c r="R2742"/>
    </row>
    <row r="2743" spans="1:18" s="16" customFormat="1" x14ac:dyDescent="0.25">
      <c r="A2743"/>
      <c r="B2743" s="18"/>
      <c r="D2743"/>
      <c r="E2743"/>
      <c r="F2743"/>
      <c r="G2743"/>
      <c r="H2743"/>
      <c r="I2743"/>
      <c r="J2743"/>
      <c r="K2743"/>
      <c r="L2743"/>
      <c r="M2743"/>
      <c r="N2743"/>
      <c r="O2743"/>
      <c r="P2743"/>
      <c r="Q2743"/>
      <c r="R2743"/>
    </row>
    <row r="2744" spans="1:18" s="16" customFormat="1" x14ac:dyDescent="0.25">
      <c r="A2744"/>
      <c r="B2744" s="18"/>
      <c r="D2744"/>
      <c r="E2744"/>
      <c r="F2744"/>
      <c r="G2744"/>
      <c r="H2744"/>
      <c r="I2744"/>
      <c r="J2744"/>
      <c r="K2744"/>
      <c r="L2744"/>
      <c r="M2744"/>
      <c r="N2744"/>
      <c r="O2744"/>
      <c r="P2744"/>
      <c r="Q2744"/>
      <c r="R2744"/>
    </row>
    <row r="2745" spans="1:18" s="16" customFormat="1" x14ac:dyDescent="0.25">
      <c r="A2745"/>
      <c r="B2745" s="18"/>
      <c r="D2745"/>
      <c r="E2745"/>
      <c r="F2745"/>
      <c r="G2745"/>
      <c r="H2745"/>
      <c r="I2745"/>
      <c r="J2745"/>
      <c r="K2745"/>
      <c r="L2745"/>
      <c r="M2745"/>
      <c r="N2745"/>
      <c r="O2745"/>
      <c r="P2745"/>
      <c r="Q2745"/>
      <c r="R2745"/>
    </row>
    <row r="2746" spans="1:18" s="16" customFormat="1" x14ac:dyDescent="0.25">
      <c r="A2746"/>
      <c r="B2746" s="18"/>
      <c r="D2746"/>
      <c r="E2746"/>
      <c r="F2746"/>
      <c r="G2746"/>
      <c r="H2746"/>
      <c r="I2746"/>
      <c r="J2746"/>
      <c r="K2746"/>
      <c r="L2746"/>
      <c r="M2746"/>
      <c r="N2746"/>
      <c r="O2746"/>
      <c r="P2746"/>
      <c r="Q2746"/>
      <c r="R2746"/>
    </row>
    <row r="2747" spans="1:18" s="16" customFormat="1" x14ac:dyDescent="0.25">
      <c r="A2747"/>
      <c r="B2747" s="18"/>
      <c r="D2747"/>
      <c r="E2747"/>
      <c r="F2747"/>
      <c r="G2747"/>
      <c r="H2747"/>
      <c r="I2747"/>
      <c r="J2747"/>
      <c r="K2747"/>
      <c r="L2747"/>
      <c r="M2747"/>
      <c r="N2747"/>
      <c r="O2747"/>
      <c r="P2747"/>
      <c r="Q2747"/>
      <c r="R2747"/>
    </row>
    <row r="2748" spans="1:18" s="16" customFormat="1" x14ac:dyDescent="0.25">
      <c r="A2748"/>
      <c r="B2748" s="18"/>
      <c r="D2748"/>
      <c r="E2748"/>
      <c r="F2748"/>
      <c r="G2748"/>
      <c r="H2748"/>
      <c r="I2748"/>
      <c r="J2748"/>
      <c r="K2748"/>
      <c r="L2748"/>
      <c r="M2748"/>
      <c r="N2748"/>
      <c r="O2748"/>
      <c r="P2748"/>
      <c r="Q2748"/>
      <c r="R2748"/>
    </row>
    <row r="2749" spans="1:18" s="16" customFormat="1" x14ac:dyDescent="0.25">
      <c r="A2749"/>
      <c r="B2749" s="18"/>
      <c r="D2749"/>
      <c r="E2749"/>
      <c r="F2749"/>
      <c r="G2749"/>
      <c r="H2749"/>
      <c r="I2749"/>
      <c r="J2749"/>
      <c r="K2749"/>
      <c r="L2749"/>
      <c r="M2749"/>
      <c r="N2749"/>
      <c r="O2749"/>
      <c r="P2749"/>
      <c r="Q2749"/>
      <c r="R2749"/>
    </row>
    <row r="2750" spans="1:18" s="16" customFormat="1" x14ac:dyDescent="0.25">
      <c r="A2750"/>
      <c r="B2750" s="18"/>
      <c r="D2750"/>
      <c r="E2750"/>
      <c r="F2750"/>
      <c r="G2750"/>
      <c r="H2750"/>
      <c r="I2750"/>
      <c r="J2750"/>
      <c r="K2750"/>
      <c r="L2750"/>
      <c r="M2750"/>
      <c r="N2750"/>
      <c r="O2750"/>
      <c r="P2750"/>
      <c r="Q2750"/>
      <c r="R2750"/>
    </row>
    <row r="2751" spans="1:18" s="16" customFormat="1" x14ac:dyDescent="0.25">
      <c r="A2751"/>
      <c r="B2751" s="18"/>
      <c r="D2751"/>
      <c r="E2751"/>
      <c r="F2751"/>
      <c r="G2751"/>
      <c r="H2751"/>
      <c r="I2751"/>
      <c r="J2751"/>
      <c r="K2751"/>
      <c r="L2751"/>
      <c r="M2751"/>
      <c r="N2751"/>
      <c r="O2751"/>
      <c r="P2751"/>
      <c r="Q2751"/>
      <c r="R2751"/>
    </row>
    <row r="2752" spans="1:18" s="16" customFormat="1" x14ac:dyDescent="0.25">
      <c r="A2752"/>
      <c r="B2752" s="18"/>
      <c r="D2752"/>
      <c r="E2752"/>
      <c r="F2752"/>
      <c r="G2752"/>
      <c r="H2752"/>
      <c r="I2752"/>
      <c r="J2752"/>
      <c r="K2752"/>
      <c r="L2752"/>
      <c r="M2752"/>
      <c r="N2752"/>
      <c r="O2752"/>
      <c r="P2752"/>
      <c r="Q2752"/>
      <c r="R2752"/>
    </row>
    <row r="2753" spans="1:18" s="16" customFormat="1" x14ac:dyDescent="0.25">
      <c r="A2753"/>
      <c r="B2753" s="18"/>
      <c r="D2753"/>
      <c r="E2753"/>
      <c r="F2753"/>
      <c r="G2753"/>
      <c r="H2753"/>
      <c r="I2753"/>
      <c r="J2753"/>
      <c r="K2753"/>
      <c r="L2753"/>
      <c r="M2753"/>
      <c r="N2753"/>
      <c r="O2753"/>
      <c r="P2753"/>
      <c r="Q2753"/>
      <c r="R2753"/>
    </row>
    <row r="2754" spans="1:18" s="16" customFormat="1" x14ac:dyDescent="0.25">
      <c r="A2754"/>
      <c r="B2754" s="18"/>
      <c r="D2754"/>
      <c r="E2754"/>
      <c r="F2754"/>
      <c r="G2754"/>
      <c r="H2754"/>
      <c r="I2754"/>
      <c r="J2754"/>
      <c r="K2754"/>
      <c r="L2754"/>
      <c r="M2754"/>
      <c r="N2754"/>
      <c r="O2754"/>
      <c r="P2754"/>
      <c r="Q2754"/>
      <c r="R2754"/>
    </row>
    <row r="2755" spans="1:18" s="16" customFormat="1" x14ac:dyDescent="0.25">
      <c r="A2755"/>
      <c r="B2755" s="18"/>
      <c r="D2755"/>
      <c r="E2755"/>
      <c r="F2755"/>
      <c r="G2755"/>
      <c r="H2755"/>
      <c r="I2755"/>
      <c r="J2755"/>
      <c r="K2755"/>
      <c r="L2755"/>
      <c r="M2755"/>
      <c r="N2755"/>
      <c r="O2755"/>
      <c r="P2755"/>
      <c r="Q2755"/>
      <c r="R2755"/>
    </row>
    <row r="2756" spans="1:18" s="16" customFormat="1" x14ac:dyDescent="0.25">
      <c r="A2756"/>
      <c r="B2756" s="18"/>
      <c r="D2756"/>
      <c r="E2756"/>
      <c r="F2756"/>
      <c r="G2756"/>
      <c r="H2756"/>
      <c r="I2756"/>
      <c r="J2756"/>
      <c r="K2756"/>
      <c r="L2756"/>
      <c r="M2756"/>
      <c r="N2756"/>
      <c r="O2756"/>
      <c r="P2756"/>
      <c r="Q2756"/>
      <c r="R2756"/>
    </row>
    <row r="2757" spans="1:18" s="16" customFormat="1" x14ac:dyDescent="0.25">
      <c r="A2757"/>
      <c r="B2757" s="18"/>
      <c r="D2757"/>
      <c r="E2757"/>
      <c r="F2757"/>
      <c r="G2757"/>
      <c r="H2757"/>
      <c r="I2757"/>
      <c r="J2757"/>
      <c r="K2757"/>
      <c r="L2757"/>
      <c r="M2757"/>
      <c r="N2757"/>
      <c r="O2757"/>
      <c r="P2757"/>
      <c r="Q2757"/>
      <c r="R2757"/>
    </row>
    <row r="2758" spans="1:18" s="16" customFormat="1" x14ac:dyDescent="0.25">
      <c r="A2758"/>
      <c r="B2758" s="18"/>
      <c r="D2758"/>
      <c r="E2758"/>
      <c r="F2758"/>
      <c r="G2758"/>
      <c r="H2758"/>
      <c r="I2758"/>
      <c r="J2758"/>
      <c r="K2758"/>
      <c r="L2758"/>
      <c r="M2758"/>
      <c r="N2758"/>
      <c r="O2758"/>
      <c r="P2758"/>
      <c r="Q2758"/>
      <c r="R2758"/>
    </row>
    <row r="2759" spans="1:18" s="16" customFormat="1" x14ac:dyDescent="0.25">
      <c r="A2759"/>
      <c r="B2759" s="18"/>
      <c r="D2759"/>
      <c r="E2759"/>
      <c r="F2759"/>
      <c r="G2759"/>
      <c r="H2759"/>
      <c r="I2759"/>
      <c r="J2759"/>
      <c r="K2759"/>
      <c r="L2759"/>
      <c r="M2759"/>
      <c r="N2759"/>
      <c r="O2759"/>
      <c r="P2759"/>
      <c r="Q2759"/>
      <c r="R2759"/>
    </row>
    <row r="2760" spans="1:18" s="16" customFormat="1" x14ac:dyDescent="0.25">
      <c r="A2760"/>
      <c r="B2760" s="18"/>
      <c r="D2760"/>
      <c r="E2760"/>
      <c r="F2760"/>
      <c r="G2760"/>
      <c r="H2760"/>
      <c r="I2760"/>
      <c r="J2760"/>
      <c r="K2760"/>
      <c r="L2760"/>
      <c r="M2760"/>
      <c r="N2760"/>
      <c r="O2760"/>
      <c r="P2760"/>
      <c r="Q2760"/>
      <c r="R2760"/>
    </row>
    <row r="2761" spans="1:18" s="16" customFormat="1" x14ac:dyDescent="0.25">
      <c r="A2761"/>
      <c r="B2761" s="18"/>
      <c r="D2761"/>
      <c r="E2761"/>
      <c r="F2761"/>
      <c r="G2761"/>
      <c r="H2761"/>
      <c r="I2761"/>
      <c r="J2761"/>
      <c r="K2761"/>
      <c r="L2761"/>
      <c r="M2761"/>
      <c r="N2761"/>
      <c r="O2761"/>
      <c r="P2761"/>
      <c r="Q2761"/>
      <c r="R2761"/>
    </row>
    <row r="2762" spans="1:18" s="16" customFormat="1" x14ac:dyDescent="0.25">
      <c r="A2762"/>
      <c r="B2762" s="17"/>
      <c r="D2762"/>
      <c r="E2762"/>
      <c r="F2762"/>
      <c r="G2762"/>
      <c r="H2762"/>
      <c r="I2762"/>
      <c r="J2762"/>
      <c r="K2762"/>
      <c r="L2762"/>
      <c r="M2762"/>
      <c r="N2762"/>
      <c r="O2762"/>
      <c r="P2762"/>
      <c r="Q2762"/>
      <c r="R2762"/>
    </row>
    <row r="2763" spans="1:18" s="16" customFormat="1" x14ac:dyDescent="0.25">
      <c r="A2763"/>
      <c r="B2763" s="18"/>
      <c r="D2763"/>
      <c r="E2763"/>
      <c r="F2763"/>
      <c r="G2763"/>
      <c r="H2763"/>
      <c r="I2763"/>
      <c r="J2763"/>
      <c r="K2763"/>
      <c r="L2763"/>
      <c r="M2763"/>
      <c r="N2763"/>
      <c r="O2763"/>
      <c r="P2763"/>
      <c r="Q2763"/>
      <c r="R2763"/>
    </row>
    <row r="2764" spans="1:18" s="16" customFormat="1" x14ac:dyDescent="0.25">
      <c r="A2764"/>
      <c r="B2764" s="18"/>
      <c r="D2764"/>
      <c r="E2764"/>
      <c r="F2764"/>
      <c r="G2764"/>
      <c r="H2764"/>
      <c r="I2764"/>
      <c r="J2764"/>
      <c r="K2764"/>
      <c r="L2764"/>
      <c r="M2764"/>
      <c r="N2764"/>
      <c r="O2764"/>
      <c r="P2764"/>
      <c r="Q2764"/>
      <c r="R2764"/>
    </row>
    <row r="2765" spans="1:18" s="16" customFormat="1" x14ac:dyDescent="0.25">
      <c r="A2765"/>
      <c r="B2765" s="18"/>
      <c r="D2765"/>
      <c r="E2765"/>
      <c r="F2765"/>
      <c r="G2765"/>
      <c r="H2765"/>
      <c r="I2765"/>
      <c r="J2765"/>
      <c r="K2765"/>
      <c r="L2765"/>
      <c r="M2765"/>
      <c r="N2765"/>
      <c r="O2765"/>
      <c r="P2765"/>
      <c r="Q2765"/>
      <c r="R2765"/>
    </row>
    <row r="2766" spans="1:18" s="16" customFormat="1" x14ac:dyDescent="0.25">
      <c r="A2766"/>
      <c r="B2766" s="18"/>
      <c r="D2766"/>
      <c r="E2766"/>
      <c r="F2766"/>
      <c r="G2766"/>
      <c r="H2766"/>
      <c r="I2766"/>
      <c r="J2766"/>
      <c r="K2766"/>
      <c r="L2766"/>
      <c r="M2766"/>
      <c r="N2766"/>
      <c r="O2766"/>
      <c r="P2766"/>
      <c r="Q2766"/>
      <c r="R2766"/>
    </row>
    <row r="2767" spans="1:18" s="16" customFormat="1" x14ac:dyDescent="0.25">
      <c r="A2767"/>
      <c r="B2767" s="18"/>
      <c r="D2767"/>
      <c r="E2767"/>
      <c r="F2767"/>
      <c r="G2767"/>
      <c r="H2767"/>
      <c r="I2767"/>
      <c r="J2767"/>
      <c r="K2767"/>
      <c r="L2767"/>
      <c r="M2767"/>
      <c r="N2767"/>
      <c r="O2767"/>
      <c r="P2767"/>
      <c r="Q2767"/>
      <c r="R2767"/>
    </row>
    <row r="2768" spans="1:18" s="16" customFormat="1" x14ac:dyDescent="0.25">
      <c r="A2768"/>
      <c r="B2768" s="18"/>
      <c r="D2768"/>
      <c r="E2768"/>
      <c r="F2768"/>
      <c r="G2768"/>
      <c r="H2768"/>
      <c r="I2768"/>
      <c r="J2768"/>
      <c r="K2768"/>
      <c r="L2768"/>
      <c r="M2768"/>
      <c r="N2768"/>
      <c r="O2768"/>
      <c r="P2768"/>
      <c r="Q2768"/>
      <c r="R2768"/>
    </row>
    <row r="2769" spans="1:18" s="16" customFormat="1" x14ac:dyDescent="0.25">
      <c r="A2769"/>
      <c r="B2769" s="18"/>
      <c r="D2769"/>
      <c r="E2769"/>
      <c r="F2769"/>
      <c r="G2769"/>
      <c r="H2769"/>
      <c r="I2769"/>
      <c r="J2769"/>
      <c r="K2769"/>
      <c r="L2769"/>
      <c r="M2769"/>
      <c r="N2769"/>
      <c r="O2769"/>
      <c r="P2769"/>
      <c r="Q2769"/>
      <c r="R2769"/>
    </row>
    <row r="2770" spans="1:18" s="16" customFormat="1" x14ac:dyDescent="0.25">
      <c r="A2770"/>
      <c r="B2770" s="18"/>
      <c r="D2770"/>
      <c r="E2770"/>
      <c r="F2770"/>
      <c r="G2770"/>
      <c r="H2770"/>
      <c r="I2770"/>
      <c r="J2770"/>
      <c r="K2770"/>
      <c r="L2770"/>
      <c r="M2770"/>
      <c r="N2770"/>
      <c r="O2770"/>
      <c r="P2770"/>
      <c r="Q2770"/>
      <c r="R2770"/>
    </row>
    <row r="2771" spans="1:18" s="16" customFormat="1" x14ac:dyDescent="0.25">
      <c r="A2771"/>
      <c r="B2771" s="18"/>
      <c r="D2771"/>
      <c r="E2771"/>
      <c r="F2771"/>
      <c r="G2771"/>
      <c r="H2771"/>
      <c r="I2771"/>
      <c r="J2771"/>
      <c r="K2771"/>
      <c r="L2771"/>
      <c r="M2771"/>
      <c r="N2771"/>
      <c r="O2771"/>
      <c r="P2771"/>
      <c r="Q2771"/>
      <c r="R2771"/>
    </row>
    <row r="2772" spans="1:18" s="16" customFormat="1" x14ac:dyDescent="0.25">
      <c r="A2772"/>
      <c r="B2772" s="18"/>
      <c r="D2772"/>
      <c r="E2772"/>
      <c r="F2772"/>
      <c r="G2772"/>
      <c r="H2772"/>
      <c r="I2772"/>
      <c r="J2772"/>
      <c r="K2772"/>
      <c r="L2772"/>
      <c r="M2772"/>
      <c r="N2772"/>
      <c r="O2772"/>
      <c r="P2772"/>
      <c r="Q2772"/>
      <c r="R2772"/>
    </row>
    <row r="2773" spans="1:18" s="16" customFormat="1" x14ac:dyDescent="0.25">
      <c r="A2773"/>
      <c r="B2773" s="18"/>
      <c r="D2773"/>
      <c r="E2773"/>
      <c r="F2773"/>
      <c r="G2773"/>
      <c r="H2773"/>
      <c r="I2773"/>
      <c r="J2773"/>
      <c r="K2773"/>
      <c r="L2773"/>
      <c r="M2773"/>
      <c r="N2773"/>
      <c r="O2773"/>
      <c r="P2773"/>
      <c r="Q2773"/>
      <c r="R2773"/>
    </row>
    <row r="2774" spans="1:18" s="16" customFormat="1" x14ac:dyDescent="0.25">
      <c r="A2774"/>
      <c r="B2774" s="18"/>
      <c r="D2774"/>
      <c r="E2774"/>
      <c r="F2774"/>
      <c r="G2774"/>
      <c r="H2774"/>
      <c r="I2774"/>
      <c r="J2774"/>
      <c r="K2774"/>
      <c r="L2774"/>
      <c r="M2774"/>
      <c r="N2774"/>
      <c r="O2774"/>
      <c r="P2774"/>
      <c r="Q2774"/>
      <c r="R2774"/>
    </row>
    <row r="2775" spans="1:18" s="16" customFormat="1" x14ac:dyDescent="0.25">
      <c r="A2775"/>
      <c r="B2775" s="18"/>
      <c r="D2775"/>
      <c r="E2775"/>
      <c r="F2775"/>
      <c r="G2775"/>
      <c r="H2775"/>
      <c r="I2775"/>
      <c r="J2775"/>
      <c r="K2775"/>
      <c r="L2775"/>
      <c r="M2775"/>
      <c r="N2775"/>
      <c r="O2775"/>
      <c r="P2775"/>
      <c r="Q2775"/>
      <c r="R2775"/>
    </row>
    <row r="2776" spans="1:18" s="16" customFormat="1" x14ac:dyDescent="0.25">
      <c r="A2776"/>
      <c r="B2776" s="18"/>
      <c r="D2776"/>
      <c r="E2776"/>
      <c r="F2776"/>
      <c r="G2776"/>
      <c r="H2776"/>
      <c r="I2776"/>
      <c r="J2776"/>
      <c r="K2776"/>
      <c r="L2776"/>
      <c r="M2776"/>
      <c r="N2776"/>
      <c r="O2776"/>
      <c r="P2776"/>
      <c r="Q2776"/>
      <c r="R2776"/>
    </row>
    <row r="2777" spans="1:18" s="16" customFormat="1" x14ac:dyDescent="0.25">
      <c r="A2777"/>
      <c r="B2777" s="18"/>
      <c r="D2777"/>
      <c r="E2777"/>
      <c r="F2777"/>
      <c r="G2777"/>
      <c r="H2777"/>
      <c r="I2777"/>
      <c r="J2777"/>
      <c r="K2777"/>
      <c r="L2777"/>
      <c r="M2777"/>
      <c r="N2777"/>
      <c r="O2777"/>
      <c r="P2777"/>
      <c r="Q2777"/>
      <c r="R2777"/>
    </row>
    <row r="2778" spans="1:18" s="16" customFormat="1" x14ac:dyDescent="0.25">
      <c r="A2778"/>
      <c r="B2778" s="18"/>
      <c r="D2778"/>
      <c r="E2778"/>
      <c r="F2778"/>
      <c r="G2778"/>
      <c r="H2778"/>
      <c r="I2778"/>
      <c r="J2778"/>
      <c r="K2778"/>
      <c r="L2778"/>
      <c r="M2778"/>
      <c r="N2778"/>
      <c r="O2778"/>
      <c r="P2778"/>
      <c r="Q2778"/>
      <c r="R2778"/>
    </row>
    <row r="2779" spans="1:18" s="16" customFormat="1" x14ac:dyDescent="0.25">
      <c r="A2779"/>
      <c r="B2779" s="18"/>
      <c r="D2779"/>
      <c r="E2779"/>
      <c r="F2779"/>
      <c r="G2779"/>
      <c r="H2779"/>
      <c r="I2779"/>
      <c r="J2779"/>
      <c r="K2779"/>
      <c r="L2779"/>
      <c r="M2779"/>
      <c r="N2779"/>
      <c r="O2779"/>
      <c r="P2779"/>
      <c r="Q2779"/>
      <c r="R2779"/>
    </row>
    <row r="2780" spans="1:18" s="16" customFormat="1" x14ac:dyDescent="0.25">
      <c r="A2780"/>
      <c r="B2780" s="18"/>
      <c r="D2780"/>
      <c r="E2780"/>
      <c r="F2780"/>
      <c r="G2780"/>
      <c r="H2780"/>
      <c r="I2780"/>
      <c r="J2780"/>
      <c r="K2780"/>
      <c r="L2780"/>
      <c r="M2780"/>
      <c r="N2780"/>
      <c r="O2780"/>
      <c r="P2780"/>
      <c r="Q2780"/>
      <c r="R2780"/>
    </row>
    <row r="2781" spans="1:18" s="16" customFormat="1" x14ac:dyDescent="0.25">
      <c r="A2781"/>
      <c r="B2781" s="18"/>
      <c r="D2781"/>
      <c r="E2781"/>
      <c r="F2781"/>
      <c r="G2781"/>
      <c r="H2781"/>
      <c r="I2781"/>
      <c r="J2781"/>
      <c r="K2781"/>
      <c r="L2781"/>
      <c r="M2781"/>
      <c r="N2781"/>
      <c r="O2781"/>
      <c r="P2781"/>
      <c r="Q2781"/>
      <c r="R2781"/>
    </row>
    <row r="2782" spans="1:18" s="16" customFormat="1" x14ac:dyDescent="0.25">
      <c r="A2782"/>
      <c r="B2782" s="18"/>
      <c r="D2782"/>
      <c r="E2782"/>
      <c r="F2782"/>
      <c r="G2782"/>
      <c r="H2782"/>
      <c r="I2782"/>
      <c r="J2782"/>
      <c r="K2782"/>
      <c r="L2782"/>
      <c r="M2782"/>
      <c r="N2782"/>
      <c r="O2782"/>
      <c r="P2782"/>
      <c r="Q2782"/>
      <c r="R2782"/>
    </row>
    <row r="2783" spans="1:18" s="16" customFormat="1" x14ac:dyDescent="0.25">
      <c r="A2783"/>
      <c r="B2783" s="18"/>
      <c r="D2783"/>
      <c r="E2783"/>
      <c r="F2783"/>
      <c r="G2783"/>
      <c r="H2783"/>
      <c r="I2783"/>
      <c r="J2783"/>
      <c r="K2783"/>
      <c r="L2783"/>
      <c r="M2783"/>
      <c r="N2783"/>
      <c r="O2783"/>
      <c r="P2783"/>
      <c r="Q2783"/>
      <c r="R2783"/>
    </row>
    <row r="2784" spans="1:18" s="16" customFormat="1" x14ac:dyDescent="0.25">
      <c r="A2784"/>
      <c r="B2784" s="18"/>
      <c r="D2784"/>
      <c r="E2784"/>
      <c r="F2784"/>
      <c r="G2784"/>
      <c r="H2784"/>
      <c r="I2784"/>
      <c r="J2784"/>
      <c r="K2784"/>
      <c r="L2784"/>
      <c r="M2784"/>
      <c r="N2784"/>
      <c r="O2784"/>
      <c r="P2784"/>
      <c r="Q2784"/>
      <c r="R2784"/>
    </row>
    <row r="2785" spans="1:18" s="16" customFormat="1" x14ac:dyDescent="0.25">
      <c r="A2785"/>
      <c r="B2785" s="18"/>
      <c r="D2785"/>
      <c r="E2785"/>
      <c r="F2785"/>
      <c r="G2785"/>
      <c r="H2785"/>
      <c r="I2785"/>
      <c r="J2785"/>
      <c r="K2785"/>
      <c r="L2785"/>
      <c r="M2785"/>
      <c r="N2785"/>
      <c r="O2785"/>
      <c r="P2785"/>
      <c r="Q2785"/>
      <c r="R2785"/>
    </row>
    <row r="2786" spans="1:18" s="16" customFormat="1" x14ac:dyDescent="0.25">
      <c r="A2786"/>
      <c r="B2786" s="18"/>
      <c r="D2786"/>
      <c r="E2786"/>
      <c r="F2786"/>
      <c r="G2786"/>
      <c r="H2786"/>
      <c r="I2786"/>
      <c r="J2786"/>
      <c r="K2786"/>
      <c r="L2786"/>
      <c r="M2786"/>
      <c r="N2786"/>
      <c r="O2786"/>
      <c r="P2786"/>
      <c r="Q2786"/>
      <c r="R2786"/>
    </row>
    <row r="2787" spans="1:18" s="16" customFormat="1" x14ac:dyDescent="0.25">
      <c r="A2787"/>
      <c r="B2787" s="18"/>
      <c r="D2787"/>
      <c r="E2787"/>
      <c r="F2787"/>
      <c r="G2787"/>
      <c r="H2787"/>
      <c r="I2787"/>
      <c r="J2787"/>
      <c r="K2787"/>
      <c r="L2787"/>
      <c r="M2787"/>
      <c r="N2787"/>
      <c r="O2787"/>
      <c r="P2787"/>
      <c r="Q2787"/>
      <c r="R2787"/>
    </row>
    <row r="2788" spans="1:18" s="16" customFormat="1" x14ac:dyDescent="0.25">
      <c r="A2788"/>
      <c r="B2788" s="18"/>
      <c r="D2788"/>
      <c r="E2788"/>
      <c r="F2788"/>
      <c r="G2788"/>
      <c r="H2788"/>
      <c r="I2788"/>
      <c r="J2788"/>
      <c r="K2788"/>
      <c r="L2788"/>
      <c r="M2788"/>
      <c r="N2788"/>
      <c r="O2788"/>
      <c r="P2788"/>
      <c r="Q2788"/>
      <c r="R2788"/>
    </row>
    <row r="2789" spans="1:18" s="16" customFormat="1" x14ac:dyDescent="0.25">
      <c r="A2789"/>
      <c r="B2789" s="18"/>
      <c r="D2789"/>
      <c r="E2789"/>
      <c r="F2789"/>
      <c r="G2789"/>
      <c r="H2789"/>
      <c r="I2789"/>
      <c r="J2789"/>
      <c r="K2789"/>
      <c r="L2789"/>
      <c r="M2789"/>
      <c r="N2789"/>
      <c r="O2789"/>
      <c r="P2789"/>
      <c r="Q2789"/>
      <c r="R2789"/>
    </row>
    <row r="2790" spans="1:18" s="16" customFormat="1" x14ac:dyDescent="0.25">
      <c r="A2790"/>
      <c r="B2790" s="18"/>
      <c r="D2790"/>
      <c r="E2790"/>
      <c r="F2790"/>
      <c r="G2790"/>
      <c r="H2790"/>
      <c r="I2790"/>
      <c r="J2790"/>
      <c r="K2790"/>
      <c r="L2790"/>
      <c r="M2790"/>
      <c r="N2790"/>
      <c r="O2790"/>
      <c r="P2790"/>
      <c r="Q2790"/>
      <c r="R2790"/>
    </row>
    <row r="2791" spans="1:18" s="16" customFormat="1" x14ac:dyDescent="0.25">
      <c r="A2791"/>
      <c r="B2791" s="18"/>
      <c r="D2791"/>
      <c r="E2791"/>
      <c r="F2791"/>
      <c r="G2791"/>
      <c r="H2791"/>
      <c r="I2791"/>
      <c r="J2791"/>
      <c r="K2791"/>
      <c r="L2791"/>
      <c r="M2791"/>
      <c r="N2791"/>
      <c r="O2791"/>
      <c r="P2791"/>
      <c r="Q2791"/>
      <c r="R2791"/>
    </row>
    <row r="2792" spans="1:18" s="16" customFormat="1" x14ac:dyDescent="0.25">
      <c r="A2792"/>
      <c r="B2792" s="18"/>
      <c r="D2792"/>
      <c r="E2792"/>
      <c r="F2792"/>
      <c r="G2792"/>
      <c r="H2792"/>
      <c r="I2792"/>
      <c r="J2792"/>
      <c r="K2792"/>
      <c r="L2792"/>
      <c r="M2792"/>
      <c r="N2792"/>
      <c r="O2792"/>
      <c r="P2792"/>
      <c r="Q2792"/>
      <c r="R2792"/>
    </row>
    <row r="2793" spans="1:18" s="16" customFormat="1" x14ac:dyDescent="0.25">
      <c r="A2793"/>
      <c r="B2793" s="18"/>
      <c r="D2793"/>
      <c r="E2793"/>
      <c r="F2793"/>
      <c r="G2793"/>
      <c r="H2793"/>
      <c r="I2793"/>
      <c r="J2793"/>
      <c r="K2793"/>
      <c r="L2793"/>
      <c r="M2793"/>
      <c r="N2793"/>
      <c r="O2793"/>
      <c r="P2793"/>
      <c r="Q2793"/>
      <c r="R2793"/>
    </row>
    <row r="2794" spans="1:18" s="16" customFormat="1" x14ac:dyDescent="0.25">
      <c r="A2794"/>
      <c r="B2794" s="18"/>
      <c r="D2794"/>
      <c r="E2794"/>
      <c r="F2794"/>
      <c r="G2794"/>
      <c r="H2794"/>
      <c r="I2794"/>
      <c r="J2794"/>
      <c r="K2794"/>
      <c r="L2794"/>
      <c r="M2794"/>
      <c r="N2794"/>
      <c r="O2794"/>
      <c r="P2794"/>
      <c r="Q2794"/>
      <c r="R2794"/>
    </row>
    <row r="2795" spans="1:18" s="16" customFormat="1" x14ac:dyDescent="0.25">
      <c r="A2795"/>
      <c r="B2795" s="18"/>
      <c r="D2795"/>
      <c r="E2795"/>
      <c r="F2795"/>
      <c r="G2795"/>
      <c r="H2795"/>
      <c r="I2795"/>
      <c r="J2795"/>
      <c r="K2795"/>
      <c r="L2795"/>
      <c r="M2795"/>
      <c r="N2795"/>
      <c r="O2795"/>
      <c r="P2795"/>
      <c r="Q2795"/>
      <c r="R2795"/>
    </row>
    <row r="2796" spans="1:18" s="16" customFormat="1" x14ac:dyDescent="0.25">
      <c r="A2796"/>
      <c r="B2796" s="18"/>
      <c r="D2796"/>
      <c r="E2796"/>
      <c r="F2796"/>
      <c r="G2796"/>
      <c r="H2796"/>
      <c r="I2796"/>
      <c r="J2796"/>
      <c r="K2796"/>
      <c r="L2796"/>
      <c r="M2796"/>
      <c r="N2796"/>
      <c r="O2796"/>
      <c r="P2796"/>
      <c r="Q2796"/>
      <c r="R2796"/>
    </row>
    <row r="2797" spans="1:18" s="16" customFormat="1" x14ac:dyDescent="0.25">
      <c r="A2797"/>
      <c r="B2797" s="18"/>
      <c r="D2797"/>
      <c r="E2797"/>
      <c r="F2797"/>
      <c r="G2797"/>
      <c r="H2797"/>
      <c r="I2797"/>
      <c r="J2797"/>
      <c r="K2797"/>
      <c r="L2797"/>
      <c r="M2797"/>
      <c r="N2797"/>
      <c r="O2797"/>
      <c r="P2797"/>
      <c r="Q2797"/>
      <c r="R2797"/>
    </row>
    <row r="2798" spans="1:18" s="16" customFormat="1" x14ac:dyDescent="0.25">
      <c r="A2798"/>
      <c r="B2798" s="18"/>
      <c r="D2798"/>
      <c r="E2798"/>
      <c r="F2798"/>
      <c r="G2798"/>
      <c r="H2798"/>
      <c r="I2798"/>
      <c r="J2798"/>
      <c r="K2798"/>
      <c r="L2798"/>
      <c r="M2798"/>
      <c r="N2798"/>
      <c r="O2798"/>
      <c r="P2798"/>
      <c r="Q2798"/>
      <c r="R2798"/>
    </row>
    <row r="2799" spans="1:18" s="16" customFormat="1" x14ac:dyDescent="0.25">
      <c r="A2799"/>
      <c r="B2799" s="18"/>
      <c r="D2799"/>
      <c r="E2799"/>
      <c r="F2799"/>
      <c r="G2799"/>
      <c r="H2799"/>
      <c r="I2799"/>
      <c r="J2799"/>
      <c r="K2799"/>
      <c r="L2799"/>
      <c r="M2799"/>
      <c r="N2799"/>
      <c r="O2799"/>
      <c r="P2799"/>
      <c r="Q2799"/>
      <c r="R2799"/>
    </row>
    <row r="2800" spans="1:18" s="16" customFormat="1" x14ac:dyDescent="0.25">
      <c r="A2800"/>
      <c r="B2800" s="18"/>
      <c r="D2800"/>
      <c r="E2800"/>
      <c r="F2800"/>
      <c r="G2800"/>
      <c r="H2800"/>
      <c r="I2800"/>
      <c r="J2800"/>
      <c r="K2800"/>
      <c r="L2800"/>
      <c r="M2800"/>
      <c r="N2800"/>
      <c r="O2800"/>
      <c r="P2800"/>
      <c r="Q2800"/>
      <c r="R2800"/>
    </row>
    <row r="2801" spans="1:18" s="16" customFormat="1" x14ac:dyDescent="0.25">
      <c r="A2801"/>
      <c r="B2801" s="18"/>
      <c r="D2801"/>
      <c r="E2801"/>
      <c r="F2801"/>
      <c r="G2801"/>
      <c r="H2801"/>
      <c r="I2801"/>
      <c r="J2801"/>
      <c r="K2801"/>
      <c r="L2801"/>
      <c r="M2801"/>
      <c r="N2801"/>
      <c r="O2801"/>
      <c r="P2801"/>
      <c r="Q2801"/>
      <c r="R2801"/>
    </row>
    <row r="2802" spans="1:18" s="16" customFormat="1" x14ac:dyDescent="0.25">
      <c r="A2802"/>
      <c r="B2802" s="18"/>
      <c r="D2802"/>
      <c r="E2802"/>
      <c r="F2802"/>
      <c r="G2802"/>
      <c r="H2802"/>
      <c r="I2802"/>
      <c r="J2802"/>
      <c r="K2802"/>
      <c r="L2802"/>
      <c r="M2802"/>
      <c r="N2802"/>
      <c r="O2802"/>
      <c r="P2802"/>
      <c r="Q2802"/>
      <c r="R2802"/>
    </row>
    <row r="2803" spans="1:18" s="16" customFormat="1" x14ac:dyDescent="0.25">
      <c r="A2803"/>
      <c r="B2803" s="18"/>
      <c r="D2803"/>
      <c r="E2803"/>
      <c r="F2803"/>
      <c r="G2803"/>
      <c r="H2803"/>
      <c r="I2803"/>
      <c r="J2803"/>
      <c r="K2803"/>
      <c r="L2803"/>
      <c r="M2803"/>
      <c r="N2803"/>
      <c r="O2803"/>
      <c r="P2803"/>
      <c r="Q2803"/>
      <c r="R2803"/>
    </row>
    <row r="2804" spans="1:18" s="16" customFormat="1" x14ac:dyDescent="0.25">
      <c r="A2804"/>
      <c r="B2804" s="18"/>
      <c r="D2804"/>
      <c r="E2804"/>
      <c r="F2804"/>
      <c r="G2804"/>
      <c r="H2804"/>
      <c r="I2804"/>
      <c r="J2804"/>
      <c r="K2804"/>
      <c r="L2804"/>
      <c r="M2804"/>
      <c r="N2804"/>
      <c r="O2804"/>
      <c r="P2804"/>
      <c r="Q2804"/>
      <c r="R2804"/>
    </row>
    <row r="2805" spans="1:18" s="16" customFormat="1" x14ac:dyDescent="0.25">
      <c r="A2805"/>
      <c r="B2805" s="18"/>
      <c r="D2805"/>
      <c r="E2805"/>
      <c r="F2805"/>
      <c r="G2805"/>
      <c r="H2805"/>
      <c r="I2805"/>
      <c r="J2805"/>
      <c r="K2805"/>
      <c r="L2805"/>
      <c r="M2805"/>
      <c r="N2805"/>
      <c r="O2805"/>
      <c r="P2805"/>
      <c r="Q2805"/>
      <c r="R2805"/>
    </row>
    <row r="2806" spans="1:18" s="16" customFormat="1" x14ac:dyDescent="0.25">
      <c r="A2806"/>
      <c r="B2806" s="18"/>
      <c r="D2806"/>
      <c r="E2806"/>
      <c r="F2806"/>
      <c r="G2806"/>
      <c r="H2806"/>
      <c r="I2806"/>
      <c r="J2806"/>
      <c r="K2806"/>
      <c r="L2806"/>
      <c r="M2806"/>
      <c r="N2806"/>
      <c r="O2806"/>
      <c r="P2806"/>
      <c r="Q2806"/>
      <c r="R2806"/>
    </row>
    <row r="2807" spans="1:18" s="16" customFormat="1" x14ac:dyDescent="0.25">
      <c r="A2807"/>
      <c r="B2807" s="18"/>
      <c r="D2807"/>
      <c r="E2807"/>
      <c r="F2807"/>
      <c r="G2807"/>
      <c r="H2807"/>
      <c r="I2807"/>
      <c r="J2807"/>
      <c r="K2807"/>
      <c r="L2807"/>
      <c r="M2807"/>
      <c r="N2807"/>
      <c r="O2807"/>
      <c r="P2807"/>
      <c r="Q2807"/>
      <c r="R2807"/>
    </row>
    <row r="2808" spans="1:18" s="16" customFormat="1" x14ac:dyDescent="0.25">
      <c r="A2808"/>
      <c r="B2808" s="18"/>
      <c r="D2808"/>
      <c r="E2808"/>
      <c r="F2808"/>
      <c r="G2808"/>
      <c r="H2808"/>
      <c r="I2808"/>
      <c r="J2808"/>
      <c r="K2808"/>
      <c r="L2808"/>
      <c r="M2808"/>
      <c r="N2808"/>
      <c r="O2808"/>
      <c r="P2808"/>
      <c r="Q2808"/>
      <c r="R2808"/>
    </row>
    <row r="2809" spans="1:18" s="16" customFormat="1" x14ac:dyDescent="0.25">
      <c r="A2809"/>
      <c r="B2809" s="18"/>
      <c r="D2809"/>
      <c r="E2809"/>
      <c r="F2809"/>
      <c r="G2809"/>
      <c r="H2809"/>
      <c r="I2809"/>
      <c r="J2809"/>
      <c r="K2809"/>
      <c r="L2809"/>
      <c r="M2809"/>
      <c r="N2809"/>
      <c r="O2809"/>
      <c r="P2809"/>
      <c r="Q2809"/>
      <c r="R2809"/>
    </row>
    <row r="2810" spans="1:18" s="16" customFormat="1" x14ac:dyDescent="0.25">
      <c r="A2810"/>
      <c r="B2810" s="18"/>
      <c r="D2810"/>
      <c r="E2810"/>
      <c r="F2810"/>
      <c r="G2810"/>
      <c r="H2810"/>
      <c r="I2810"/>
      <c r="J2810"/>
      <c r="K2810"/>
      <c r="L2810"/>
      <c r="M2810"/>
      <c r="N2810"/>
      <c r="O2810"/>
      <c r="P2810"/>
      <c r="Q2810"/>
      <c r="R2810"/>
    </row>
    <row r="2811" spans="1:18" s="16" customFormat="1" x14ac:dyDescent="0.25">
      <c r="A2811"/>
      <c r="B2811" s="18"/>
      <c r="D2811"/>
      <c r="E2811"/>
      <c r="F2811"/>
      <c r="G2811"/>
      <c r="H2811"/>
      <c r="I2811"/>
      <c r="J2811"/>
      <c r="K2811"/>
      <c r="L2811"/>
      <c r="M2811"/>
      <c r="N2811"/>
      <c r="O2811"/>
      <c r="P2811"/>
      <c r="Q2811"/>
      <c r="R2811"/>
    </row>
    <row r="2812" spans="1:18" s="16" customFormat="1" x14ac:dyDescent="0.25">
      <c r="A2812"/>
      <c r="B2812" s="17"/>
      <c r="D2812"/>
      <c r="E2812"/>
      <c r="F2812"/>
      <c r="G2812"/>
      <c r="H2812"/>
      <c r="I2812"/>
      <c r="J2812"/>
      <c r="K2812"/>
      <c r="L2812"/>
      <c r="M2812"/>
      <c r="N2812"/>
      <c r="O2812"/>
      <c r="P2812"/>
      <c r="Q2812"/>
      <c r="R2812"/>
    </row>
    <row r="2813" spans="1:18" s="16" customFormat="1" x14ac:dyDescent="0.25">
      <c r="A2813"/>
      <c r="B2813" s="18"/>
      <c r="D2813"/>
      <c r="E2813"/>
      <c r="F2813"/>
      <c r="G2813"/>
      <c r="H2813"/>
      <c r="I2813"/>
      <c r="J2813"/>
      <c r="K2813"/>
      <c r="L2813"/>
      <c r="M2813"/>
      <c r="N2813"/>
      <c r="O2813"/>
      <c r="P2813"/>
      <c r="Q2813"/>
      <c r="R2813"/>
    </row>
    <row r="2814" spans="1:18" s="16" customFormat="1" x14ac:dyDescent="0.25">
      <c r="A2814"/>
      <c r="B2814" s="18"/>
      <c r="D2814"/>
      <c r="E2814"/>
      <c r="F2814"/>
      <c r="G2814"/>
      <c r="H2814"/>
      <c r="I2814"/>
      <c r="J2814"/>
      <c r="K2814"/>
      <c r="L2814"/>
      <c r="M2814"/>
      <c r="N2814"/>
      <c r="O2814"/>
      <c r="P2814"/>
      <c r="Q2814"/>
      <c r="R2814"/>
    </row>
    <row r="2815" spans="1:18" s="16" customFormat="1" x14ac:dyDescent="0.25">
      <c r="A2815"/>
      <c r="B2815" s="18"/>
      <c r="D2815"/>
      <c r="E2815"/>
      <c r="F2815"/>
      <c r="G2815"/>
      <c r="H2815"/>
      <c r="I2815"/>
      <c r="J2815"/>
      <c r="K2815"/>
      <c r="L2815"/>
      <c r="M2815"/>
      <c r="N2815"/>
      <c r="O2815"/>
      <c r="P2815"/>
      <c r="Q2815"/>
      <c r="R2815"/>
    </row>
    <row r="2816" spans="1:18" s="16" customFormat="1" x14ac:dyDescent="0.25">
      <c r="A2816"/>
      <c r="B2816" s="18"/>
      <c r="D2816"/>
      <c r="E2816"/>
      <c r="F2816"/>
      <c r="G2816"/>
      <c r="H2816"/>
      <c r="I2816"/>
      <c r="J2816"/>
      <c r="K2816"/>
      <c r="L2816"/>
      <c r="M2816"/>
      <c r="N2816"/>
      <c r="O2816"/>
      <c r="P2816"/>
      <c r="Q2816"/>
      <c r="R2816"/>
    </row>
    <row r="2817" spans="1:18" s="16" customFormat="1" x14ac:dyDescent="0.25">
      <c r="A2817"/>
      <c r="B2817" s="18"/>
      <c r="D2817"/>
      <c r="E2817"/>
      <c r="F2817"/>
      <c r="G2817"/>
      <c r="H2817"/>
      <c r="I2817"/>
      <c r="J2817"/>
      <c r="K2817"/>
      <c r="L2817"/>
      <c r="M2817"/>
      <c r="N2817"/>
      <c r="O2817"/>
      <c r="P2817"/>
      <c r="Q2817"/>
      <c r="R2817"/>
    </row>
    <row r="2818" spans="1:18" s="16" customFormat="1" x14ac:dyDescent="0.25">
      <c r="A2818"/>
      <c r="B2818" s="18"/>
      <c r="D2818"/>
      <c r="E2818"/>
      <c r="F2818"/>
      <c r="G2818"/>
      <c r="H2818"/>
      <c r="I2818"/>
      <c r="J2818"/>
      <c r="K2818"/>
      <c r="L2818"/>
      <c r="M2818"/>
      <c r="N2818"/>
      <c r="O2818"/>
      <c r="P2818"/>
      <c r="Q2818"/>
      <c r="R2818"/>
    </row>
    <row r="2819" spans="1:18" s="16" customFormat="1" x14ac:dyDescent="0.25">
      <c r="A2819"/>
      <c r="B2819" s="18"/>
      <c r="D2819"/>
      <c r="E2819"/>
      <c r="F2819"/>
      <c r="G2819"/>
      <c r="H2819"/>
      <c r="I2819"/>
      <c r="J2819"/>
      <c r="K2819"/>
      <c r="L2819"/>
      <c r="M2819"/>
      <c r="N2819"/>
      <c r="O2819"/>
      <c r="P2819"/>
      <c r="Q2819"/>
      <c r="R2819"/>
    </row>
    <row r="2820" spans="1:18" s="16" customFormat="1" x14ac:dyDescent="0.25">
      <c r="A2820"/>
      <c r="B2820" s="18"/>
      <c r="D2820"/>
      <c r="E2820"/>
      <c r="F2820"/>
      <c r="G2820"/>
      <c r="H2820"/>
      <c r="I2820"/>
      <c r="J2820"/>
      <c r="K2820"/>
      <c r="L2820"/>
      <c r="M2820"/>
      <c r="N2820"/>
      <c r="O2820"/>
      <c r="P2820"/>
      <c r="Q2820"/>
      <c r="R2820"/>
    </row>
    <row r="2821" spans="1:18" s="16" customFormat="1" x14ac:dyDescent="0.25">
      <c r="A2821"/>
      <c r="B2821" s="18"/>
      <c r="D2821"/>
      <c r="E2821"/>
      <c r="F2821"/>
      <c r="G2821"/>
      <c r="H2821"/>
      <c r="I2821"/>
      <c r="J2821"/>
      <c r="K2821"/>
      <c r="L2821"/>
      <c r="M2821"/>
      <c r="N2821"/>
      <c r="O2821"/>
      <c r="P2821"/>
      <c r="Q2821"/>
      <c r="R2821"/>
    </row>
    <row r="2822" spans="1:18" s="16" customFormat="1" x14ac:dyDescent="0.25">
      <c r="A2822"/>
      <c r="B2822" s="18"/>
      <c r="D2822"/>
      <c r="E2822"/>
      <c r="F2822"/>
      <c r="G2822"/>
      <c r="H2822"/>
      <c r="I2822"/>
      <c r="J2822"/>
      <c r="K2822"/>
      <c r="L2822"/>
      <c r="M2822"/>
      <c r="N2822"/>
      <c r="O2822"/>
      <c r="P2822"/>
      <c r="Q2822"/>
      <c r="R2822"/>
    </row>
    <row r="2823" spans="1:18" s="16" customFormat="1" x14ac:dyDescent="0.25">
      <c r="A2823"/>
      <c r="B2823" s="18"/>
      <c r="D2823"/>
      <c r="E2823"/>
      <c r="F2823"/>
      <c r="G2823"/>
      <c r="H2823"/>
      <c r="I2823"/>
      <c r="J2823"/>
      <c r="K2823"/>
      <c r="L2823"/>
      <c r="M2823"/>
      <c r="N2823"/>
      <c r="O2823"/>
      <c r="P2823"/>
      <c r="Q2823"/>
      <c r="R2823"/>
    </row>
    <row r="2824" spans="1:18" s="16" customFormat="1" x14ac:dyDescent="0.25">
      <c r="A2824"/>
      <c r="B2824" s="18"/>
      <c r="D2824"/>
      <c r="E2824"/>
      <c r="F2824"/>
      <c r="G2824"/>
      <c r="H2824"/>
      <c r="I2824"/>
      <c r="J2824"/>
      <c r="K2824"/>
      <c r="L2824"/>
      <c r="M2824"/>
      <c r="N2824"/>
      <c r="O2824"/>
      <c r="P2824"/>
      <c r="Q2824"/>
      <c r="R2824"/>
    </row>
    <row r="2825" spans="1:18" s="16" customFormat="1" x14ac:dyDescent="0.25">
      <c r="A2825"/>
      <c r="B2825" s="18"/>
      <c r="D2825"/>
      <c r="E2825"/>
      <c r="F2825"/>
      <c r="G2825"/>
      <c r="H2825"/>
      <c r="I2825"/>
      <c r="J2825"/>
      <c r="K2825"/>
      <c r="L2825"/>
      <c r="M2825"/>
      <c r="N2825"/>
      <c r="O2825"/>
      <c r="P2825"/>
      <c r="Q2825"/>
      <c r="R2825"/>
    </row>
    <row r="2826" spans="1:18" s="16" customFormat="1" x14ac:dyDescent="0.25">
      <c r="A2826"/>
      <c r="B2826" s="18"/>
      <c r="D2826"/>
      <c r="E2826"/>
      <c r="F2826"/>
      <c r="G2826"/>
      <c r="H2826"/>
      <c r="I2826"/>
      <c r="J2826"/>
      <c r="K2826"/>
      <c r="L2826"/>
      <c r="M2826"/>
      <c r="N2826"/>
      <c r="O2826"/>
      <c r="P2826"/>
      <c r="Q2826"/>
      <c r="R2826"/>
    </row>
    <row r="2827" spans="1:18" s="16" customFormat="1" x14ac:dyDescent="0.25">
      <c r="A2827"/>
      <c r="B2827" s="18"/>
      <c r="D2827"/>
      <c r="E2827"/>
      <c r="F2827"/>
      <c r="G2827"/>
      <c r="H2827"/>
      <c r="I2827"/>
      <c r="J2827"/>
      <c r="K2827"/>
      <c r="L2827"/>
      <c r="M2827"/>
      <c r="N2827"/>
      <c r="O2827"/>
      <c r="P2827"/>
      <c r="Q2827"/>
      <c r="R2827"/>
    </row>
    <row r="2828" spans="1:18" s="16" customFormat="1" x14ac:dyDescent="0.25">
      <c r="A2828"/>
      <c r="B2828" s="18"/>
      <c r="D2828"/>
      <c r="E2828"/>
      <c r="F2828"/>
      <c r="G2828"/>
      <c r="H2828"/>
      <c r="I2828"/>
      <c r="J2828"/>
      <c r="K2828"/>
      <c r="L2828"/>
      <c r="M2828"/>
      <c r="N2828"/>
      <c r="O2828"/>
      <c r="P2828"/>
      <c r="Q2828"/>
      <c r="R2828"/>
    </row>
    <row r="2829" spans="1:18" s="16" customFormat="1" x14ac:dyDescent="0.25">
      <c r="A2829"/>
      <c r="B2829" s="18"/>
      <c r="D2829"/>
      <c r="E2829"/>
      <c r="F2829"/>
      <c r="G2829"/>
      <c r="H2829"/>
      <c r="I2829"/>
      <c r="J2829"/>
      <c r="K2829"/>
      <c r="L2829"/>
      <c r="M2829"/>
      <c r="N2829"/>
      <c r="O2829"/>
      <c r="P2829"/>
      <c r="Q2829"/>
      <c r="R2829"/>
    </row>
    <row r="2830" spans="1:18" s="16" customFormat="1" x14ac:dyDescent="0.25">
      <c r="A2830"/>
      <c r="B2830" s="18"/>
      <c r="D2830"/>
      <c r="E2830"/>
      <c r="F2830"/>
      <c r="G2830"/>
      <c r="H2830"/>
      <c r="I2830"/>
      <c r="J2830"/>
      <c r="K2830"/>
      <c r="L2830"/>
      <c r="M2830"/>
      <c r="N2830"/>
      <c r="O2830"/>
      <c r="P2830"/>
      <c r="Q2830"/>
      <c r="R2830"/>
    </row>
    <row r="2831" spans="1:18" s="16" customFormat="1" x14ac:dyDescent="0.25">
      <c r="A2831"/>
      <c r="B2831" s="18"/>
      <c r="D2831"/>
      <c r="E2831"/>
      <c r="F2831"/>
      <c r="G2831"/>
      <c r="H2831"/>
      <c r="I2831"/>
      <c r="J2831"/>
      <c r="K2831"/>
      <c r="L2831"/>
      <c r="M2831"/>
      <c r="N2831"/>
      <c r="O2831"/>
      <c r="P2831"/>
      <c r="Q2831"/>
      <c r="R2831"/>
    </row>
    <row r="2832" spans="1:18" s="16" customFormat="1" x14ac:dyDescent="0.25">
      <c r="A2832"/>
      <c r="B2832" s="18"/>
      <c r="D2832"/>
      <c r="E2832"/>
      <c r="F2832"/>
      <c r="G2832"/>
      <c r="H2832"/>
      <c r="I2832"/>
      <c r="J2832"/>
      <c r="K2832"/>
      <c r="L2832"/>
      <c r="M2832"/>
      <c r="N2832"/>
      <c r="O2832"/>
      <c r="P2832"/>
      <c r="Q2832"/>
      <c r="R2832"/>
    </row>
    <row r="2833" spans="1:18" s="16" customFormat="1" x14ac:dyDescent="0.25">
      <c r="A2833"/>
      <c r="B2833" s="18"/>
      <c r="D2833"/>
      <c r="E2833"/>
      <c r="F2833"/>
      <c r="G2833"/>
      <c r="H2833"/>
      <c r="I2833"/>
      <c r="J2833"/>
      <c r="K2833"/>
      <c r="L2833"/>
      <c r="M2833"/>
      <c r="N2833"/>
      <c r="O2833"/>
      <c r="P2833"/>
      <c r="Q2833"/>
      <c r="R2833"/>
    </row>
    <row r="2834" spans="1:18" s="16" customFormat="1" x14ac:dyDescent="0.25">
      <c r="A2834"/>
      <c r="B2834" s="18"/>
      <c r="D2834"/>
      <c r="E2834"/>
      <c r="F2834"/>
      <c r="G2834"/>
      <c r="H2834"/>
      <c r="I2834"/>
      <c r="J2834"/>
      <c r="K2834"/>
      <c r="L2834"/>
      <c r="M2834"/>
      <c r="N2834"/>
      <c r="O2834"/>
      <c r="P2834"/>
      <c r="Q2834"/>
      <c r="R2834"/>
    </row>
    <row r="2835" spans="1:18" s="16" customFormat="1" x14ac:dyDescent="0.25">
      <c r="A2835"/>
      <c r="B2835" s="18"/>
      <c r="D2835"/>
      <c r="E2835"/>
      <c r="F2835"/>
      <c r="G2835"/>
      <c r="H2835"/>
      <c r="I2835"/>
      <c r="J2835"/>
      <c r="K2835"/>
      <c r="L2835"/>
      <c r="M2835"/>
      <c r="N2835"/>
      <c r="O2835"/>
      <c r="P2835"/>
      <c r="Q2835"/>
      <c r="R2835"/>
    </row>
    <row r="2836" spans="1:18" s="16" customFormat="1" x14ac:dyDescent="0.25">
      <c r="A2836"/>
      <c r="B2836" s="18"/>
      <c r="D2836"/>
      <c r="E2836"/>
      <c r="F2836"/>
      <c r="G2836"/>
      <c r="H2836"/>
      <c r="I2836"/>
      <c r="J2836"/>
      <c r="K2836"/>
      <c r="L2836"/>
      <c r="M2836"/>
      <c r="N2836"/>
      <c r="O2836"/>
      <c r="P2836"/>
      <c r="Q2836"/>
      <c r="R2836"/>
    </row>
    <row r="2837" spans="1:18" s="16" customFormat="1" x14ac:dyDescent="0.25">
      <c r="A2837"/>
      <c r="B2837" s="18"/>
      <c r="D2837"/>
      <c r="E2837"/>
      <c r="F2837"/>
      <c r="G2837"/>
      <c r="H2837"/>
      <c r="I2837"/>
      <c r="J2837"/>
      <c r="K2837"/>
      <c r="L2837"/>
      <c r="M2837"/>
      <c r="N2837"/>
      <c r="O2837"/>
      <c r="P2837"/>
      <c r="Q2837"/>
      <c r="R2837"/>
    </row>
    <row r="2838" spans="1:18" s="16" customFormat="1" x14ac:dyDescent="0.25">
      <c r="A2838"/>
      <c r="B2838" s="18"/>
      <c r="D2838"/>
      <c r="E2838"/>
      <c r="F2838"/>
      <c r="G2838"/>
      <c r="H2838"/>
      <c r="I2838"/>
      <c r="J2838"/>
      <c r="K2838"/>
      <c r="L2838"/>
      <c r="M2838"/>
      <c r="N2838"/>
      <c r="O2838"/>
      <c r="P2838"/>
      <c r="Q2838"/>
      <c r="R2838"/>
    </row>
    <row r="2839" spans="1:18" s="16" customFormat="1" x14ac:dyDescent="0.25">
      <c r="A2839"/>
      <c r="B2839" s="18"/>
      <c r="D2839"/>
      <c r="E2839"/>
      <c r="F2839"/>
      <c r="G2839"/>
      <c r="H2839"/>
      <c r="I2839"/>
      <c r="J2839"/>
      <c r="K2839"/>
      <c r="L2839"/>
      <c r="M2839"/>
      <c r="N2839"/>
      <c r="O2839"/>
      <c r="P2839"/>
      <c r="Q2839"/>
      <c r="R2839"/>
    </row>
    <row r="2840" spans="1:18" s="16" customFormat="1" x14ac:dyDescent="0.25">
      <c r="A2840"/>
      <c r="B2840" s="18"/>
      <c r="D2840"/>
      <c r="E2840"/>
      <c r="F2840"/>
      <c r="G2840"/>
      <c r="H2840"/>
      <c r="I2840"/>
      <c r="J2840"/>
      <c r="K2840"/>
      <c r="L2840"/>
      <c r="M2840"/>
      <c r="N2840"/>
      <c r="O2840"/>
      <c r="P2840"/>
      <c r="Q2840"/>
      <c r="R2840"/>
    </row>
    <row r="2841" spans="1:18" s="16" customFormat="1" x14ac:dyDescent="0.25">
      <c r="A2841"/>
      <c r="B2841" s="18"/>
      <c r="D2841"/>
      <c r="E2841"/>
      <c r="F2841"/>
      <c r="G2841"/>
      <c r="H2841"/>
      <c r="I2841"/>
      <c r="J2841"/>
      <c r="K2841"/>
      <c r="L2841"/>
      <c r="M2841"/>
      <c r="N2841"/>
      <c r="O2841"/>
      <c r="P2841"/>
      <c r="Q2841"/>
      <c r="R2841"/>
    </row>
    <row r="2842" spans="1:18" s="16" customFormat="1" x14ac:dyDescent="0.25">
      <c r="A2842"/>
      <c r="B2842" s="18"/>
      <c r="D2842"/>
      <c r="E2842"/>
      <c r="F2842"/>
      <c r="G2842"/>
      <c r="H2842"/>
      <c r="I2842"/>
      <c r="J2842"/>
      <c r="K2842"/>
      <c r="L2842"/>
      <c r="M2842"/>
      <c r="N2842"/>
      <c r="O2842"/>
      <c r="P2842"/>
      <c r="Q2842"/>
      <c r="R2842"/>
    </row>
    <row r="2843" spans="1:18" s="16" customFormat="1" x14ac:dyDescent="0.25">
      <c r="A2843"/>
      <c r="B2843" s="18"/>
      <c r="D2843"/>
      <c r="E2843"/>
      <c r="F2843"/>
      <c r="G2843"/>
      <c r="H2843"/>
      <c r="I2843"/>
      <c r="J2843"/>
      <c r="K2843"/>
      <c r="L2843"/>
      <c r="M2843"/>
      <c r="N2843"/>
      <c r="O2843"/>
      <c r="P2843"/>
      <c r="Q2843"/>
      <c r="R2843"/>
    </row>
    <row r="2844" spans="1:18" s="16" customFormat="1" x14ac:dyDescent="0.25">
      <c r="A2844"/>
      <c r="B2844" s="18"/>
      <c r="D2844"/>
      <c r="E2844"/>
      <c r="F2844"/>
      <c r="G2844"/>
      <c r="H2844"/>
      <c r="I2844"/>
      <c r="J2844"/>
      <c r="K2844"/>
      <c r="L2844"/>
      <c r="M2844"/>
      <c r="N2844"/>
      <c r="O2844"/>
      <c r="P2844"/>
      <c r="Q2844"/>
      <c r="R2844"/>
    </row>
    <row r="2845" spans="1:18" s="16" customFormat="1" x14ac:dyDescent="0.25">
      <c r="A2845"/>
      <c r="B2845" s="18"/>
      <c r="D2845"/>
      <c r="E2845"/>
      <c r="F2845"/>
      <c r="G2845"/>
      <c r="H2845"/>
      <c r="I2845"/>
      <c r="J2845"/>
      <c r="K2845"/>
      <c r="L2845"/>
      <c r="M2845"/>
      <c r="N2845"/>
      <c r="O2845"/>
      <c r="P2845"/>
      <c r="Q2845"/>
      <c r="R2845"/>
    </row>
    <row r="2846" spans="1:18" s="16" customFormat="1" x14ac:dyDescent="0.25">
      <c r="A2846"/>
      <c r="B2846" s="18"/>
      <c r="D2846"/>
      <c r="E2846"/>
      <c r="F2846"/>
      <c r="G2846"/>
      <c r="H2846"/>
      <c r="I2846"/>
      <c r="J2846"/>
      <c r="K2846"/>
      <c r="L2846"/>
      <c r="M2846"/>
      <c r="N2846"/>
      <c r="O2846"/>
      <c r="P2846"/>
      <c r="Q2846"/>
      <c r="R2846"/>
    </row>
    <row r="2847" spans="1:18" s="16" customFormat="1" x14ac:dyDescent="0.25">
      <c r="A2847"/>
      <c r="B2847" s="18"/>
      <c r="D2847"/>
      <c r="E2847"/>
      <c r="F2847"/>
      <c r="G2847"/>
      <c r="H2847"/>
      <c r="I2847"/>
      <c r="J2847"/>
      <c r="K2847"/>
      <c r="L2847"/>
      <c r="M2847"/>
      <c r="N2847"/>
      <c r="O2847"/>
      <c r="P2847"/>
      <c r="Q2847"/>
      <c r="R2847"/>
    </row>
    <row r="2848" spans="1:18" s="16" customFormat="1" x14ac:dyDescent="0.25">
      <c r="A2848"/>
      <c r="B2848" s="18"/>
      <c r="D2848"/>
      <c r="E2848"/>
      <c r="F2848"/>
      <c r="G2848"/>
      <c r="H2848"/>
      <c r="I2848"/>
      <c r="J2848"/>
      <c r="K2848"/>
      <c r="L2848"/>
      <c r="M2848"/>
      <c r="N2848"/>
      <c r="O2848"/>
      <c r="P2848"/>
      <c r="Q2848"/>
      <c r="R2848"/>
    </row>
    <row r="2849" spans="1:18" s="16" customFormat="1" x14ac:dyDescent="0.25">
      <c r="A2849"/>
      <c r="B2849" s="18"/>
      <c r="D2849"/>
      <c r="E2849"/>
      <c r="F2849"/>
      <c r="G2849"/>
      <c r="H2849"/>
      <c r="I2849"/>
      <c r="J2849"/>
      <c r="K2849"/>
      <c r="L2849"/>
      <c r="M2849"/>
      <c r="N2849"/>
      <c r="O2849"/>
      <c r="P2849"/>
      <c r="Q2849"/>
      <c r="R2849"/>
    </row>
    <row r="2850" spans="1:18" s="16" customFormat="1" x14ac:dyDescent="0.25">
      <c r="A2850"/>
      <c r="B2850" s="18"/>
      <c r="D2850"/>
      <c r="E2850"/>
      <c r="F2850"/>
      <c r="G2850"/>
      <c r="H2850"/>
      <c r="I2850"/>
      <c r="J2850"/>
      <c r="K2850"/>
      <c r="L2850"/>
      <c r="M2850"/>
      <c r="N2850"/>
      <c r="O2850"/>
      <c r="P2850"/>
      <c r="Q2850"/>
      <c r="R2850"/>
    </row>
    <row r="2851" spans="1:18" s="16" customFormat="1" x14ac:dyDescent="0.25">
      <c r="A2851"/>
      <c r="B2851" s="18"/>
      <c r="D2851"/>
      <c r="E2851"/>
      <c r="F2851"/>
      <c r="G2851"/>
      <c r="H2851"/>
      <c r="I2851"/>
      <c r="J2851"/>
      <c r="K2851"/>
      <c r="L2851"/>
      <c r="M2851"/>
      <c r="N2851"/>
      <c r="O2851"/>
      <c r="P2851"/>
      <c r="Q2851"/>
      <c r="R2851"/>
    </row>
    <row r="2852" spans="1:18" s="16" customFormat="1" x14ac:dyDescent="0.25">
      <c r="A2852"/>
      <c r="B2852" s="18"/>
      <c r="D2852"/>
      <c r="E2852"/>
      <c r="F2852"/>
      <c r="G2852"/>
      <c r="H2852"/>
      <c r="I2852"/>
      <c r="J2852"/>
      <c r="K2852"/>
      <c r="L2852"/>
      <c r="M2852"/>
      <c r="N2852"/>
      <c r="O2852"/>
      <c r="P2852"/>
      <c r="Q2852"/>
      <c r="R2852"/>
    </row>
    <row r="2853" spans="1:18" s="16" customFormat="1" x14ac:dyDescent="0.25">
      <c r="A2853"/>
      <c r="B2853" s="18"/>
      <c r="D2853"/>
      <c r="E2853"/>
      <c r="F2853"/>
      <c r="G2853"/>
      <c r="H2853"/>
      <c r="I2853"/>
      <c r="J2853"/>
      <c r="K2853"/>
      <c r="L2853"/>
      <c r="M2853"/>
      <c r="N2853"/>
      <c r="O2853"/>
      <c r="P2853"/>
      <c r="Q2853"/>
      <c r="R2853"/>
    </row>
    <row r="2854" spans="1:18" s="16" customFormat="1" x14ac:dyDescent="0.25">
      <c r="A2854"/>
      <c r="B2854" s="18"/>
      <c r="D2854"/>
      <c r="E2854"/>
      <c r="F2854"/>
      <c r="G2854"/>
      <c r="H2854"/>
      <c r="I2854"/>
      <c r="J2854"/>
      <c r="K2854"/>
      <c r="L2854"/>
      <c r="M2854"/>
      <c r="N2854"/>
      <c r="O2854"/>
      <c r="P2854"/>
      <c r="Q2854"/>
      <c r="R2854"/>
    </row>
    <row r="2855" spans="1:18" s="16" customFormat="1" x14ac:dyDescent="0.25">
      <c r="A2855"/>
      <c r="B2855" s="18"/>
      <c r="D2855"/>
      <c r="E2855"/>
      <c r="F2855"/>
      <c r="G2855"/>
      <c r="H2855"/>
      <c r="I2855"/>
      <c r="J2855"/>
      <c r="K2855"/>
      <c r="L2855"/>
      <c r="M2855"/>
      <c r="N2855"/>
      <c r="O2855"/>
      <c r="P2855"/>
      <c r="Q2855"/>
      <c r="R2855"/>
    </row>
    <row r="2856" spans="1:18" s="16" customFormat="1" x14ac:dyDescent="0.25">
      <c r="A2856"/>
      <c r="B2856" s="18"/>
      <c r="D2856"/>
      <c r="E2856"/>
      <c r="F2856"/>
      <c r="G2856"/>
      <c r="H2856"/>
      <c r="I2856"/>
      <c r="J2856"/>
      <c r="K2856"/>
      <c r="L2856"/>
      <c r="M2856"/>
      <c r="N2856"/>
      <c r="O2856"/>
      <c r="P2856"/>
      <c r="Q2856"/>
      <c r="R2856"/>
    </row>
    <row r="2857" spans="1:18" s="16" customFormat="1" x14ac:dyDescent="0.25">
      <c r="A2857"/>
      <c r="B2857" s="18"/>
      <c r="D2857"/>
      <c r="E2857"/>
      <c r="F2857"/>
      <c r="G2857"/>
      <c r="H2857"/>
      <c r="I2857"/>
      <c r="J2857"/>
      <c r="K2857"/>
      <c r="L2857"/>
      <c r="M2857"/>
      <c r="N2857"/>
      <c r="O2857"/>
      <c r="P2857"/>
      <c r="Q2857"/>
      <c r="R2857"/>
    </row>
    <row r="2858" spans="1:18" s="16" customFormat="1" x14ac:dyDescent="0.25">
      <c r="A2858"/>
      <c r="B2858" s="18"/>
      <c r="D2858"/>
      <c r="E2858"/>
      <c r="F2858"/>
      <c r="G2858"/>
      <c r="H2858"/>
      <c r="I2858"/>
      <c r="J2858"/>
      <c r="K2858"/>
      <c r="L2858"/>
      <c r="M2858"/>
      <c r="N2858"/>
      <c r="O2858"/>
      <c r="P2858"/>
      <c r="Q2858"/>
      <c r="R2858"/>
    </row>
    <row r="2859" spans="1:18" s="16" customFormat="1" x14ac:dyDescent="0.25">
      <c r="A2859"/>
      <c r="B2859" s="18"/>
      <c r="D2859"/>
      <c r="E2859"/>
      <c r="F2859"/>
      <c r="G2859"/>
      <c r="H2859"/>
      <c r="I2859"/>
      <c r="J2859"/>
      <c r="K2859"/>
      <c r="L2859"/>
      <c r="M2859"/>
      <c r="N2859"/>
      <c r="O2859"/>
      <c r="P2859"/>
      <c r="Q2859"/>
      <c r="R2859"/>
    </row>
    <row r="2860" spans="1:18" s="16" customFormat="1" x14ac:dyDescent="0.25">
      <c r="A2860"/>
      <c r="B2860" s="18"/>
      <c r="D2860"/>
      <c r="E2860"/>
      <c r="F2860"/>
      <c r="G2860"/>
      <c r="H2860"/>
      <c r="I2860"/>
      <c r="J2860"/>
      <c r="K2860"/>
      <c r="L2860"/>
      <c r="M2860"/>
      <c r="N2860"/>
      <c r="O2860"/>
      <c r="P2860"/>
      <c r="Q2860"/>
      <c r="R2860"/>
    </row>
    <row r="2861" spans="1:18" s="16" customFormat="1" x14ac:dyDescent="0.25">
      <c r="A2861"/>
      <c r="B2861" s="18"/>
      <c r="D2861"/>
      <c r="E2861"/>
      <c r="F2861"/>
      <c r="G2861"/>
      <c r="H2861"/>
      <c r="I2861"/>
      <c r="J2861"/>
      <c r="K2861"/>
      <c r="L2861"/>
      <c r="M2861"/>
      <c r="N2861"/>
      <c r="O2861"/>
      <c r="P2861"/>
      <c r="Q2861"/>
      <c r="R2861"/>
    </row>
    <row r="2862" spans="1:18" s="16" customFormat="1" x14ac:dyDescent="0.25">
      <c r="A2862"/>
      <c r="B2862" s="17"/>
      <c r="D2862"/>
      <c r="E2862"/>
      <c r="F2862"/>
      <c r="G2862"/>
      <c r="H2862"/>
      <c r="I2862"/>
      <c r="J2862"/>
      <c r="K2862"/>
      <c r="L2862"/>
      <c r="M2862"/>
      <c r="N2862"/>
      <c r="O2862"/>
      <c r="P2862"/>
      <c r="Q2862"/>
      <c r="R2862"/>
    </row>
    <row r="2863" spans="1:18" s="16" customFormat="1" x14ac:dyDescent="0.25">
      <c r="A2863"/>
      <c r="B2863" s="18"/>
      <c r="D2863"/>
      <c r="E2863"/>
      <c r="F2863"/>
      <c r="G2863"/>
      <c r="H2863"/>
      <c r="I2863"/>
      <c r="J2863"/>
      <c r="K2863"/>
      <c r="L2863"/>
      <c r="M2863"/>
      <c r="N2863"/>
      <c r="O2863"/>
      <c r="P2863"/>
      <c r="Q2863"/>
      <c r="R2863"/>
    </row>
    <row r="2864" spans="1:18" s="16" customFormat="1" x14ac:dyDescent="0.25">
      <c r="A2864"/>
      <c r="B2864" s="18"/>
      <c r="D2864"/>
      <c r="E2864"/>
      <c r="F2864"/>
      <c r="G2864"/>
      <c r="H2864"/>
      <c r="I2864"/>
      <c r="J2864"/>
      <c r="K2864"/>
      <c r="L2864"/>
      <c r="M2864"/>
      <c r="N2864"/>
      <c r="O2864"/>
      <c r="P2864"/>
      <c r="Q2864"/>
      <c r="R2864"/>
    </row>
    <row r="2865" spans="1:18" s="16" customFormat="1" x14ac:dyDescent="0.25">
      <c r="A2865"/>
      <c r="B2865" s="18"/>
      <c r="D2865"/>
      <c r="E2865"/>
      <c r="F2865"/>
      <c r="G2865"/>
      <c r="H2865"/>
      <c r="I2865"/>
      <c r="J2865"/>
      <c r="K2865"/>
      <c r="L2865"/>
      <c r="M2865"/>
      <c r="N2865"/>
      <c r="O2865"/>
      <c r="P2865"/>
      <c r="Q2865"/>
      <c r="R2865"/>
    </row>
    <row r="2866" spans="1:18" s="16" customFormat="1" x14ac:dyDescent="0.25">
      <c r="A2866"/>
      <c r="B2866" s="18"/>
      <c r="D2866"/>
      <c r="E2866"/>
      <c r="F2866"/>
      <c r="G2866"/>
      <c r="H2866"/>
      <c r="I2866"/>
      <c r="J2866"/>
      <c r="K2866"/>
      <c r="L2866"/>
      <c r="M2866"/>
      <c r="N2866"/>
      <c r="O2866"/>
      <c r="P2866"/>
      <c r="Q2866"/>
      <c r="R2866"/>
    </row>
    <row r="2867" spans="1:18" s="16" customFormat="1" x14ac:dyDescent="0.25">
      <c r="A2867"/>
      <c r="B2867" s="18"/>
      <c r="D2867"/>
      <c r="E2867"/>
      <c r="F2867"/>
      <c r="G2867"/>
      <c r="H2867"/>
      <c r="I2867"/>
      <c r="J2867"/>
      <c r="K2867"/>
      <c r="L2867"/>
      <c r="M2867"/>
      <c r="N2867"/>
      <c r="O2867"/>
      <c r="P2867"/>
      <c r="Q2867"/>
      <c r="R2867"/>
    </row>
    <row r="2868" spans="1:18" s="16" customFormat="1" x14ac:dyDescent="0.25">
      <c r="A2868"/>
      <c r="B2868" s="18"/>
      <c r="D2868"/>
      <c r="E2868"/>
      <c r="F2868"/>
      <c r="G2868"/>
      <c r="H2868"/>
      <c r="I2868"/>
      <c r="J2868"/>
      <c r="K2868"/>
      <c r="L2868"/>
      <c r="M2868"/>
      <c r="N2868"/>
      <c r="O2868"/>
      <c r="P2868"/>
      <c r="Q2868"/>
      <c r="R2868"/>
    </row>
    <row r="2869" spans="1:18" s="16" customFormat="1" x14ac:dyDescent="0.25">
      <c r="A2869"/>
      <c r="B2869" s="18"/>
      <c r="D2869"/>
      <c r="E2869"/>
      <c r="F2869"/>
      <c r="G2869"/>
      <c r="H2869"/>
      <c r="I2869"/>
      <c r="J2869"/>
      <c r="K2869"/>
      <c r="L2869"/>
      <c r="M2869"/>
      <c r="N2869"/>
      <c r="O2869"/>
      <c r="P2869"/>
      <c r="Q2869"/>
      <c r="R2869"/>
    </row>
    <row r="2870" spans="1:18" s="16" customFormat="1" x14ac:dyDescent="0.25">
      <c r="A2870"/>
      <c r="B2870" s="18"/>
      <c r="D2870"/>
      <c r="E2870"/>
      <c r="F2870"/>
      <c r="G2870"/>
      <c r="H2870"/>
      <c r="I2870"/>
      <c r="J2870"/>
      <c r="K2870"/>
      <c r="L2870"/>
      <c r="M2870"/>
      <c r="N2870"/>
      <c r="O2870"/>
      <c r="P2870"/>
      <c r="Q2870"/>
      <c r="R2870"/>
    </row>
    <row r="2871" spans="1:18" s="16" customFormat="1" x14ac:dyDescent="0.25">
      <c r="A2871"/>
      <c r="B2871" s="18"/>
      <c r="D2871"/>
      <c r="E2871"/>
      <c r="F2871"/>
      <c r="G2871"/>
      <c r="H2871"/>
      <c r="I2871"/>
      <c r="J2871"/>
      <c r="K2871"/>
      <c r="L2871"/>
      <c r="M2871"/>
      <c r="N2871"/>
      <c r="O2871"/>
      <c r="P2871"/>
      <c r="Q2871"/>
      <c r="R2871"/>
    </row>
    <row r="2872" spans="1:18" s="16" customFormat="1" x14ac:dyDescent="0.25">
      <c r="A2872"/>
      <c r="B2872" s="18"/>
      <c r="D2872"/>
      <c r="E2872"/>
      <c r="F2872"/>
      <c r="G2872"/>
      <c r="H2872"/>
      <c r="I2872"/>
      <c r="J2872"/>
      <c r="K2872"/>
      <c r="L2872"/>
      <c r="M2872"/>
      <c r="N2872"/>
      <c r="O2872"/>
      <c r="P2872"/>
      <c r="Q2872"/>
      <c r="R2872"/>
    </row>
    <row r="2873" spans="1:18" s="16" customFormat="1" x14ac:dyDescent="0.25">
      <c r="A2873"/>
      <c r="B2873" s="18"/>
      <c r="D2873"/>
      <c r="E2873"/>
      <c r="F2873"/>
      <c r="G2873"/>
      <c r="H2873"/>
      <c r="I2873"/>
      <c r="J2873"/>
      <c r="K2873"/>
      <c r="L2873"/>
      <c r="M2873"/>
      <c r="N2873"/>
      <c r="O2873"/>
      <c r="P2873"/>
      <c r="Q2873"/>
      <c r="R2873"/>
    </row>
    <row r="2874" spans="1:18" s="16" customFormat="1" x14ac:dyDescent="0.25">
      <c r="A2874"/>
      <c r="B2874" s="18"/>
      <c r="D2874"/>
      <c r="E2874"/>
      <c r="F2874"/>
      <c r="G2874"/>
      <c r="H2874"/>
      <c r="I2874"/>
      <c r="J2874"/>
      <c r="K2874"/>
      <c r="L2874"/>
      <c r="M2874"/>
      <c r="N2874"/>
      <c r="O2874"/>
      <c r="P2874"/>
      <c r="Q2874"/>
      <c r="R2874"/>
    </row>
    <row r="2875" spans="1:18" s="16" customFormat="1" x14ac:dyDescent="0.25">
      <c r="A2875"/>
      <c r="B2875" s="18"/>
      <c r="D2875"/>
      <c r="E2875"/>
      <c r="F2875"/>
      <c r="G2875"/>
      <c r="H2875"/>
      <c r="I2875"/>
      <c r="J2875"/>
      <c r="K2875"/>
      <c r="L2875"/>
      <c r="M2875"/>
      <c r="N2875"/>
      <c r="O2875"/>
      <c r="P2875"/>
      <c r="Q2875"/>
      <c r="R2875"/>
    </row>
    <row r="2876" spans="1:18" s="16" customFormat="1" x14ac:dyDescent="0.25">
      <c r="A2876"/>
      <c r="B2876" s="18"/>
      <c r="D2876"/>
      <c r="E2876"/>
      <c r="F2876"/>
      <c r="G2876"/>
      <c r="H2876"/>
      <c r="I2876"/>
      <c r="J2876"/>
      <c r="K2876"/>
      <c r="L2876"/>
      <c r="M2876"/>
      <c r="N2876"/>
      <c r="O2876"/>
      <c r="P2876"/>
      <c r="Q2876"/>
      <c r="R2876"/>
    </row>
    <row r="2877" spans="1:18" s="16" customFormat="1" x14ac:dyDescent="0.25">
      <c r="A2877"/>
      <c r="B2877" s="18"/>
      <c r="D2877"/>
      <c r="E2877"/>
      <c r="F2877"/>
      <c r="G2877"/>
      <c r="H2877"/>
      <c r="I2877"/>
      <c r="J2877"/>
      <c r="K2877"/>
      <c r="L2877"/>
      <c r="M2877"/>
      <c r="N2877"/>
      <c r="O2877"/>
      <c r="P2877"/>
      <c r="Q2877"/>
      <c r="R2877"/>
    </row>
    <row r="2878" spans="1:18" s="16" customFormat="1" x14ac:dyDescent="0.25">
      <c r="A2878"/>
      <c r="B2878" s="18"/>
      <c r="D2878"/>
      <c r="E2878"/>
      <c r="F2878"/>
      <c r="G2878"/>
      <c r="H2878"/>
      <c r="I2878"/>
      <c r="J2878"/>
      <c r="K2878"/>
      <c r="L2878"/>
      <c r="M2878"/>
      <c r="N2878"/>
      <c r="O2878"/>
      <c r="P2878"/>
      <c r="Q2878"/>
      <c r="R2878"/>
    </row>
    <row r="2879" spans="1:18" s="16" customFormat="1" x14ac:dyDescent="0.25">
      <c r="A2879"/>
      <c r="B2879" s="18"/>
      <c r="D2879"/>
      <c r="E2879"/>
      <c r="F2879"/>
      <c r="G2879"/>
      <c r="H2879"/>
      <c r="I2879"/>
      <c r="J2879"/>
      <c r="K2879"/>
      <c r="L2879"/>
      <c r="M2879"/>
      <c r="N2879"/>
      <c r="O2879"/>
      <c r="P2879"/>
      <c r="Q2879"/>
      <c r="R2879"/>
    </row>
    <row r="2880" spans="1:18" s="16" customFormat="1" x14ac:dyDescent="0.25">
      <c r="A2880"/>
      <c r="B2880" s="18"/>
      <c r="D2880"/>
      <c r="E2880"/>
      <c r="F2880"/>
      <c r="G2880"/>
      <c r="H2880"/>
      <c r="I2880"/>
      <c r="J2880"/>
      <c r="K2880"/>
      <c r="L2880"/>
      <c r="M2880"/>
      <c r="N2880"/>
      <c r="O2880"/>
      <c r="P2880"/>
      <c r="Q2880"/>
      <c r="R2880"/>
    </row>
    <row r="2881" spans="1:18" s="16" customFormat="1" x14ac:dyDescent="0.25">
      <c r="A2881"/>
      <c r="B2881" s="18"/>
      <c r="D2881"/>
      <c r="E2881"/>
      <c r="F2881"/>
      <c r="G2881"/>
      <c r="H2881"/>
      <c r="I2881"/>
      <c r="J2881"/>
      <c r="K2881"/>
      <c r="L2881"/>
      <c r="M2881"/>
      <c r="N2881"/>
      <c r="O2881"/>
      <c r="P2881"/>
      <c r="Q2881"/>
      <c r="R2881"/>
    </row>
    <row r="2882" spans="1:18" s="16" customFormat="1" x14ac:dyDescent="0.25">
      <c r="A2882"/>
      <c r="B2882" s="18"/>
      <c r="D2882"/>
      <c r="E2882"/>
      <c r="F2882"/>
      <c r="G2882"/>
      <c r="H2882"/>
      <c r="I2882"/>
      <c r="J2882"/>
      <c r="K2882"/>
      <c r="L2882"/>
      <c r="M2882"/>
      <c r="N2882"/>
      <c r="O2882"/>
      <c r="P2882"/>
      <c r="Q2882"/>
      <c r="R2882"/>
    </row>
    <row r="2883" spans="1:18" s="16" customFormat="1" x14ac:dyDescent="0.25">
      <c r="A2883"/>
      <c r="B2883" s="18"/>
      <c r="D2883"/>
      <c r="E2883"/>
      <c r="F2883"/>
      <c r="G2883"/>
      <c r="H2883"/>
      <c r="I2883"/>
      <c r="J2883"/>
      <c r="K2883"/>
      <c r="L2883"/>
      <c r="M2883"/>
      <c r="N2883"/>
      <c r="O2883"/>
      <c r="P2883"/>
      <c r="Q2883"/>
      <c r="R2883"/>
    </row>
    <row r="2884" spans="1:18" s="16" customFormat="1" x14ac:dyDescent="0.25">
      <c r="A2884"/>
      <c r="B2884" s="18"/>
      <c r="D2884"/>
      <c r="E2884"/>
      <c r="F2884"/>
      <c r="G2884"/>
      <c r="H2884"/>
      <c r="I2884"/>
      <c r="J2884"/>
      <c r="K2884"/>
      <c r="L2884"/>
      <c r="M2884"/>
      <c r="N2884"/>
      <c r="O2884"/>
      <c r="P2884"/>
      <c r="Q2884"/>
      <c r="R2884"/>
    </row>
    <row r="2885" spans="1:18" s="16" customFormat="1" x14ac:dyDescent="0.25">
      <c r="A2885"/>
      <c r="B2885" s="18"/>
      <c r="D2885"/>
      <c r="E2885"/>
      <c r="F2885"/>
      <c r="G2885"/>
      <c r="H2885"/>
      <c r="I2885"/>
      <c r="J2885"/>
      <c r="K2885"/>
      <c r="L2885"/>
      <c r="M2885"/>
      <c r="N2885"/>
      <c r="O2885"/>
      <c r="P2885"/>
      <c r="Q2885"/>
      <c r="R2885"/>
    </row>
    <row r="2886" spans="1:18" s="16" customFormat="1" x14ac:dyDescent="0.25">
      <c r="A2886"/>
      <c r="B2886" s="18"/>
      <c r="D2886"/>
      <c r="E2886"/>
      <c r="F2886"/>
      <c r="G2886"/>
      <c r="H2886"/>
      <c r="I2886"/>
      <c r="J2886"/>
      <c r="K2886"/>
      <c r="L2886"/>
      <c r="M2886"/>
      <c r="N2886"/>
      <c r="O2886"/>
      <c r="P2886"/>
      <c r="Q2886"/>
      <c r="R2886"/>
    </row>
    <row r="2887" spans="1:18" s="16" customFormat="1" x14ac:dyDescent="0.25">
      <c r="A2887"/>
      <c r="B2887" s="18"/>
      <c r="D2887"/>
      <c r="E2887"/>
      <c r="F2887"/>
      <c r="G2887"/>
      <c r="H2887"/>
      <c r="I2887"/>
      <c r="J2887"/>
      <c r="K2887"/>
      <c r="L2887"/>
      <c r="M2887"/>
      <c r="N2887"/>
      <c r="O2887"/>
      <c r="P2887"/>
      <c r="Q2887"/>
      <c r="R2887"/>
    </row>
    <row r="2888" spans="1:18" s="16" customFormat="1" x14ac:dyDescent="0.25">
      <c r="A2888"/>
      <c r="B2888" s="18"/>
      <c r="D2888"/>
      <c r="E2888"/>
      <c r="F2888"/>
      <c r="G2888"/>
      <c r="H2888"/>
      <c r="I2888"/>
      <c r="J2888"/>
      <c r="K2888"/>
      <c r="L2888"/>
      <c r="M2888"/>
      <c r="N2888"/>
      <c r="O2888"/>
      <c r="P2888"/>
      <c r="Q2888"/>
      <c r="R2888"/>
    </row>
    <row r="2889" spans="1:18" s="16" customFormat="1" x14ac:dyDescent="0.25">
      <c r="A2889"/>
      <c r="B2889" s="18"/>
      <c r="D2889"/>
      <c r="E2889"/>
      <c r="F2889"/>
      <c r="G2889"/>
      <c r="H2889"/>
      <c r="I2889"/>
      <c r="J2889"/>
      <c r="K2889"/>
      <c r="L2889"/>
      <c r="M2889"/>
      <c r="N2889"/>
      <c r="O2889"/>
      <c r="P2889"/>
      <c r="Q2889"/>
      <c r="R2889"/>
    </row>
    <row r="2890" spans="1:18" s="16" customFormat="1" x14ac:dyDescent="0.25">
      <c r="A2890"/>
      <c r="B2890" s="18"/>
      <c r="D2890"/>
      <c r="E2890"/>
      <c r="F2890"/>
      <c r="G2890"/>
      <c r="H2890"/>
      <c r="I2890"/>
      <c r="J2890"/>
      <c r="K2890"/>
      <c r="L2890"/>
      <c r="M2890"/>
      <c r="N2890"/>
      <c r="O2890"/>
      <c r="P2890"/>
      <c r="Q2890"/>
      <c r="R2890"/>
    </row>
    <row r="2891" spans="1:18" s="16" customFormat="1" x14ac:dyDescent="0.25">
      <c r="A2891"/>
      <c r="B2891" s="18"/>
      <c r="D2891"/>
      <c r="E2891"/>
      <c r="F2891"/>
      <c r="G2891"/>
      <c r="H2891"/>
      <c r="I2891"/>
      <c r="J2891"/>
      <c r="K2891"/>
      <c r="L2891"/>
      <c r="M2891"/>
      <c r="N2891"/>
      <c r="O2891"/>
      <c r="P2891"/>
      <c r="Q2891"/>
      <c r="R2891"/>
    </row>
    <row r="2892" spans="1:18" s="16" customFormat="1" x14ac:dyDescent="0.25">
      <c r="A2892"/>
      <c r="B2892" s="18"/>
      <c r="D2892"/>
      <c r="E2892"/>
      <c r="F2892"/>
      <c r="G2892"/>
      <c r="H2892"/>
      <c r="I2892"/>
      <c r="J2892"/>
      <c r="K2892"/>
      <c r="L2892"/>
      <c r="M2892"/>
      <c r="N2892"/>
      <c r="O2892"/>
      <c r="P2892"/>
      <c r="Q2892"/>
      <c r="R2892"/>
    </row>
    <row r="2893" spans="1:18" s="16" customFormat="1" x14ac:dyDescent="0.25">
      <c r="A2893"/>
      <c r="B2893" s="18"/>
      <c r="D2893"/>
      <c r="E2893"/>
      <c r="F2893"/>
      <c r="G2893"/>
      <c r="H2893"/>
      <c r="I2893"/>
      <c r="J2893"/>
      <c r="K2893"/>
      <c r="L2893"/>
      <c r="M2893"/>
      <c r="N2893"/>
      <c r="O2893"/>
      <c r="P2893"/>
      <c r="Q2893"/>
      <c r="R2893"/>
    </row>
    <row r="2894" spans="1:18" s="16" customFormat="1" x14ac:dyDescent="0.25">
      <c r="A2894"/>
      <c r="B2894" s="18"/>
      <c r="D2894"/>
      <c r="E2894"/>
      <c r="F2894"/>
      <c r="G2894"/>
      <c r="H2894"/>
      <c r="I2894"/>
      <c r="J2894"/>
      <c r="K2894"/>
      <c r="L2894"/>
      <c r="M2894"/>
      <c r="N2894"/>
      <c r="O2894"/>
      <c r="P2894"/>
      <c r="Q2894"/>
      <c r="R2894"/>
    </row>
    <row r="2895" spans="1:18" s="16" customFormat="1" x14ac:dyDescent="0.25">
      <c r="A2895"/>
      <c r="B2895" s="18"/>
      <c r="D2895"/>
      <c r="E2895"/>
      <c r="F2895"/>
      <c r="G2895"/>
      <c r="H2895"/>
      <c r="I2895"/>
      <c r="J2895"/>
      <c r="K2895"/>
      <c r="L2895"/>
      <c r="M2895"/>
      <c r="N2895"/>
      <c r="O2895"/>
      <c r="P2895"/>
      <c r="Q2895"/>
      <c r="R2895"/>
    </row>
    <row r="2896" spans="1:18" s="16" customFormat="1" x14ac:dyDescent="0.25">
      <c r="A2896"/>
      <c r="B2896" s="18"/>
      <c r="D2896"/>
      <c r="E2896"/>
      <c r="F2896"/>
      <c r="G2896"/>
      <c r="H2896"/>
      <c r="I2896"/>
      <c r="J2896"/>
      <c r="K2896"/>
      <c r="L2896"/>
      <c r="M2896"/>
      <c r="N2896"/>
      <c r="O2896"/>
      <c r="P2896"/>
      <c r="Q2896"/>
      <c r="R2896"/>
    </row>
    <row r="2897" spans="1:18" s="16" customFormat="1" x14ac:dyDescent="0.25">
      <c r="A2897"/>
      <c r="B2897" s="18"/>
      <c r="D2897"/>
      <c r="E2897"/>
      <c r="F2897"/>
      <c r="G2897"/>
      <c r="H2897"/>
      <c r="I2897"/>
      <c r="J2897"/>
      <c r="K2897"/>
      <c r="L2897"/>
      <c r="M2897"/>
      <c r="N2897"/>
      <c r="O2897"/>
      <c r="P2897"/>
      <c r="Q2897"/>
      <c r="R2897"/>
    </row>
    <row r="2898" spans="1:18" s="16" customFormat="1" x14ac:dyDescent="0.25">
      <c r="A2898"/>
      <c r="B2898" s="18"/>
      <c r="D2898"/>
      <c r="E2898"/>
      <c r="F2898"/>
      <c r="G2898"/>
      <c r="H2898"/>
      <c r="I2898"/>
      <c r="J2898"/>
      <c r="K2898"/>
      <c r="L2898"/>
      <c r="M2898"/>
      <c r="N2898"/>
      <c r="O2898"/>
      <c r="P2898"/>
      <c r="Q2898"/>
      <c r="R2898"/>
    </row>
    <row r="2899" spans="1:18" s="16" customFormat="1" x14ac:dyDescent="0.25">
      <c r="A2899"/>
      <c r="B2899" s="18"/>
      <c r="D2899"/>
      <c r="E2899"/>
      <c r="F2899"/>
      <c r="G2899"/>
      <c r="H2899"/>
      <c r="I2899"/>
      <c r="J2899"/>
      <c r="K2899"/>
      <c r="L2899"/>
      <c r="M2899"/>
      <c r="N2899"/>
      <c r="O2899"/>
      <c r="P2899"/>
      <c r="Q2899"/>
      <c r="R2899"/>
    </row>
    <row r="2900" spans="1:18" s="16" customFormat="1" x14ac:dyDescent="0.25">
      <c r="A2900"/>
      <c r="B2900" s="18"/>
      <c r="D2900"/>
      <c r="E2900"/>
      <c r="F2900"/>
      <c r="G2900"/>
      <c r="H2900"/>
      <c r="I2900"/>
      <c r="J2900"/>
      <c r="K2900"/>
      <c r="L2900"/>
      <c r="M2900"/>
      <c r="N2900"/>
      <c r="O2900"/>
      <c r="P2900"/>
      <c r="Q2900"/>
      <c r="R2900"/>
    </row>
    <row r="2901" spans="1:18" s="16" customFormat="1" x14ac:dyDescent="0.25">
      <c r="A2901"/>
      <c r="B2901" s="18"/>
      <c r="D2901"/>
      <c r="E2901"/>
      <c r="F2901"/>
      <c r="G2901"/>
      <c r="H2901"/>
      <c r="I2901"/>
      <c r="J2901"/>
      <c r="K2901"/>
      <c r="L2901"/>
      <c r="M2901"/>
      <c r="N2901"/>
      <c r="O2901"/>
      <c r="P2901"/>
      <c r="Q2901"/>
      <c r="R2901"/>
    </row>
    <row r="2902" spans="1:18" s="16" customFormat="1" x14ac:dyDescent="0.25">
      <c r="A2902"/>
      <c r="B2902" s="18"/>
      <c r="D2902"/>
      <c r="E2902"/>
      <c r="F2902"/>
      <c r="G2902"/>
      <c r="H2902"/>
      <c r="I2902"/>
      <c r="J2902"/>
      <c r="K2902"/>
      <c r="L2902"/>
      <c r="M2902"/>
      <c r="N2902"/>
      <c r="O2902"/>
      <c r="P2902"/>
      <c r="Q2902"/>
      <c r="R2902"/>
    </row>
    <row r="2903" spans="1:18" s="16" customFormat="1" x14ac:dyDescent="0.25">
      <c r="A2903"/>
      <c r="B2903" s="18"/>
      <c r="D2903"/>
      <c r="E2903"/>
      <c r="F2903"/>
      <c r="G2903"/>
      <c r="H2903"/>
      <c r="I2903"/>
      <c r="J2903"/>
      <c r="K2903"/>
      <c r="L2903"/>
      <c r="M2903"/>
      <c r="N2903"/>
      <c r="O2903"/>
      <c r="P2903"/>
      <c r="Q2903"/>
      <c r="R2903"/>
    </row>
    <row r="2904" spans="1:18" s="16" customFormat="1" x14ac:dyDescent="0.25">
      <c r="A2904"/>
      <c r="B2904" s="18"/>
      <c r="D2904"/>
      <c r="E2904"/>
      <c r="F2904"/>
      <c r="G2904"/>
      <c r="H2904"/>
      <c r="I2904"/>
      <c r="J2904"/>
      <c r="K2904"/>
      <c r="L2904"/>
      <c r="M2904"/>
      <c r="N2904"/>
      <c r="O2904"/>
      <c r="P2904"/>
      <c r="Q2904"/>
      <c r="R2904"/>
    </row>
    <row r="2905" spans="1:18" s="16" customFormat="1" x14ac:dyDescent="0.25">
      <c r="A2905"/>
      <c r="B2905" s="18"/>
      <c r="D2905"/>
      <c r="E2905"/>
      <c r="F2905"/>
      <c r="G2905"/>
      <c r="H2905"/>
      <c r="I2905"/>
      <c r="J2905"/>
      <c r="K2905"/>
      <c r="L2905"/>
      <c r="M2905"/>
      <c r="N2905"/>
      <c r="O2905"/>
      <c r="P2905"/>
      <c r="Q2905"/>
      <c r="R2905"/>
    </row>
    <row r="2906" spans="1:18" s="16" customFormat="1" x14ac:dyDescent="0.25">
      <c r="A2906"/>
      <c r="B2906" s="18"/>
      <c r="D2906"/>
      <c r="E2906"/>
      <c r="F2906"/>
      <c r="G2906"/>
      <c r="H2906"/>
      <c r="I2906"/>
      <c r="J2906"/>
      <c r="K2906"/>
      <c r="L2906"/>
      <c r="M2906"/>
      <c r="N2906"/>
      <c r="O2906"/>
      <c r="P2906"/>
      <c r="Q2906"/>
      <c r="R2906"/>
    </row>
    <row r="2907" spans="1:18" s="16" customFormat="1" x14ac:dyDescent="0.25">
      <c r="A2907"/>
      <c r="B2907" s="18"/>
      <c r="D2907"/>
      <c r="E2907"/>
      <c r="F2907"/>
      <c r="G2907"/>
      <c r="H2907"/>
      <c r="I2907"/>
      <c r="J2907"/>
      <c r="K2907"/>
      <c r="L2907"/>
      <c r="M2907"/>
      <c r="N2907"/>
      <c r="O2907"/>
      <c r="P2907"/>
      <c r="Q2907"/>
      <c r="R2907"/>
    </row>
    <row r="2908" spans="1:18" s="16" customFormat="1" x14ac:dyDescent="0.25">
      <c r="A2908"/>
      <c r="B2908" s="18"/>
      <c r="D2908"/>
      <c r="E2908"/>
      <c r="F2908"/>
      <c r="G2908"/>
      <c r="H2908"/>
      <c r="I2908"/>
      <c r="J2908"/>
      <c r="K2908"/>
      <c r="L2908"/>
      <c r="M2908"/>
      <c r="N2908"/>
      <c r="O2908"/>
      <c r="P2908"/>
      <c r="Q2908"/>
      <c r="R2908"/>
    </row>
    <row r="2909" spans="1:18" s="16" customFormat="1" x14ac:dyDescent="0.25">
      <c r="A2909"/>
      <c r="B2909" s="18"/>
      <c r="D2909"/>
      <c r="E2909"/>
      <c r="F2909"/>
      <c r="G2909"/>
      <c r="H2909"/>
      <c r="I2909"/>
      <c r="J2909"/>
      <c r="K2909"/>
      <c r="L2909"/>
      <c r="M2909"/>
      <c r="N2909"/>
      <c r="O2909"/>
      <c r="P2909"/>
      <c r="Q2909"/>
      <c r="R2909"/>
    </row>
    <row r="2910" spans="1:18" s="16" customFormat="1" x14ac:dyDescent="0.25">
      <c r="A2910"/>
      <c r="B2910" s="18"/>
      <c r="D2910"/>
      <c r="E2910"/>
      <c r="F2910"/>
      <c r="G2910"/>
      <c r="H2910"/>
      <c r="I2910"/>
      <c r="J2910"/>
      <c r="K2910"/>
      <c r="L2910"/>
      <c r="M2910"/>
      <c r="N2910"/>
      <c r="O2910"/>
      <c r="P2910"/>
      <c r="Q2910"/>
      <c r="R2910"/>
    </row>
    <row r="2911" spans="1:18" s="16" customFormat="1" x14ac:dyDescent="0.25">
      <c r="A2911"/>
      <c r="B2911" s="18"/>
      <c r="D2911"/>
      <c r="E2911"/>
      <c r="F2911"/>
      <c r="G2911"/>
      <c r="H2911"/>
      <c r="I2911"/>
      <c r="J2911"/>
      <c r="K2911"/>
      <c r="L2911"/>
      <c r="M2911"/>
      <c r="N2911"/>
      <c r="O2911"/>
      <c r="P2911"/>
      <c r="Q2911"/>
      <c r="R2911"/>
    </row>
    <row r="2912" spans="1:18" s="16" customFormat="1" x14ac:dyDescent="0.25">
      <c r="A2912"/>
      <c r="B2912" s="17"/>
      <c r="D2912"/>
      <c r="E2912"/>
      <c r="F2912"/>
      <c r="G2912"/>
      <c r="H2912"/>
      <c r="I2912"/>
      <c r="J2912"/>
      <c r="K2912"/>
      <c r="L2912"/>
      <c r="M2912"/>
      <c r="N2912"/>
      <c r="O2912"/>
      <c r="P2912"/>
      <c r="Q2912"/>
      <c r="R2912"/>
    </row>
    <row r="2913" spans="1:18" s="16" customFormat="1" x14ac:dyDescent="0.25">
      <c r="A2913"/>
      <c r="B2913" s="18"/>
      <c r="D2913"/>
      <c r="E2913"/>
      <c r="F2913"/>
      <c r="G2913"/>
      <c r="H2913"/>
      <c r="I2913"/>
      <c r="J2913"/>
      <c r="K2913"/>
      <c r="L2913"/>
      <c r="M2913"/>
      <c r="N2913"/>
      <c r="O2913"/>
      <c r="P2913"/>
      <c r="Q2913"/>
      <c r="R2913"/>
    </row>
    <row r="2914" spans="1:18" s="16" customFormat="1" x14ac:dyDescent="0.25">
      <c r="A2914"/>
      <c r="B2914" s="18"/>
      <c r="D2914"/>
      <c r="E2914"/>
      <c r="F2914"/>
      <c r="G2914"/>
      <c r="H2914"/>
      <c r="I2914"/>
      <c r="J2914"/>
      <c r="K2914"/>
      <c r="L2914"/>
      <c r="M2914"/>
      <c r="N2914"/>
      <c r="O2914"/>
      <c r="P2914"/>
      <c r="Q2914"/>
      <c r="R2914"/>
    </row>
    <row r="2915" spans="1:18" s="16" customFormat="1" x14ac:dyDescent="0.25">
      <c r="A2915"/>
      <c r="B2915" s="18"/>
      <c r="D2915"/>
      <c r="E2915"/>
      <c r="F2915"/>
      <c r="G2915"/>
      <c r="H2915"/>
      <c r="I2915"/>
      <c r="J2915"/>
      <c r="K2915"/>
      <c r="L2915"/>
      <c r="M2915"/>
      <c r="N2915"/>
      <c r="O2915"/>
      <c r="P2915"/>
      <c r="Q2915"/>
      <c r="R2915"/>
    </row>
    <row r="2916" spans="1:18" s="16" customFormat="1" x14ac:dyDescent="0.25">
      <c r="A2916"/>
      <c r="B2916" s="18"/>
      <c r="D2916"/>
      <c r="E2916"/>
      <c r="F2916"/>
      <c r="G2916"/>
      <c r="H2916"/>
      <c r="I2916"/>
      <c r="J2916"/>
      <c r="K2916"/>
      <c r="L2916"/>
      <c r="M2916"/>
      <c r="N2916"/>
      <c r="O2916"/>
      <c r="P2916"/>
      <c r="Q2916"/>
      <c r="R2916"/>
    </row>
    <row r="2917" spans="1:18" s="16" customFormat="1" x14ac:dyDescent="0.25">
      <c r="A2917"/>
      <c r="B2917" s="18"/>
      <c r="D2917"/>
      <c r="E2917"/>
      <c r="F2917"/>
      <c r="G2917"/>
      <c r="H2917"/>
      <c r="I2917"/>
      <c r="J2917"/>
      <c r="K2917"/>
      <c r="L2917"/>
      <c r="M2917"/>
      <c r="N2917"/>
      <c r="O2917"/>
      <c r="P2917"/>
      <c r="Q2917"/>
      <c r="R2917"/>
    </row>
    <row r="2918" spans="1:18" s="16" customFormat="1" x14ac:dyDescent="0.25">
      <c r="A2918"/>
      <c r="B2918" s="18"/>
      <c r="D2918"/>
      <c r="E2918"/>
      <c r="F2918"/>
      <c r="G2918"/>
      <c r="H2918"/>
      <c r="I2918"/>
      <c r="J2918"/>
      <c r="K2918"/>
      <c r="L2918"/>
      <c r="M2918"/>
      <c r="N2918"/>
      <c r="O2918"/>
      <c r="P2918"/>
      <c r="Q2918"/>
      <c r="R2918"/>
    </row>
    <row r="2919" spans="1:18" s="16" customFormat="1" x14ac:dyDescent="0.25">
      <c r="A2919"/>
      <c r="B2919" s="18"/>
      <c r="D2919"/>
      <c r="E2919"/>
      <c r="F2919"/>
      <c r="G2919"/>
      <c r="H2919"/>
      <c r="I2919"/>
      <c r="J2919"/>
      <c r="K2919"/>
      <c r="L2919"/>
      <c r="M2919"/>
      <c r="N2919"/>
      <c r="O2919"/>
      <c r="P2919"/>
      <c r="Q2919"/>
      <c r="R2919"/>
    </row>
    <row r="2920" spans="1:18" s="16" customFormat="1" x14ac:dyDescent="0.25">
      <c r="A2920"/>
      <c r="B2920" s="18"/>
      <c r="D2920"/>
      <c r="E2920"/>
      <c r="F2920"/>
      <c r="G2920"/>
      <c r="H2920"/>
      <c r="I2920"/>
      <c r="J2920"/>
      <c r="K2920"/>
      <c r="L2920"/>
      <c r="M2920"/>
      <c r="N2920"/>
      <c r="O2920"/>
      <c r="P2920"/>
      <c r="Q2920"/>
      <c r="R2920"/>
    </row>
    <row r="2921" spans="1:18" s="16" customFormat="1" x14ac:dyDescent="0.25">
      <c r="A2921"/>
      <c r="B2921" s="18"/>
      <c r="D2921"/>
      <c r="E2921"/>
      <c r="F2921"/>
      <c r="G2921"/>
      <c r="H2921"/>
      <c r="I2921"/>
      <c r="J2921"/>
      <c r="K2921"/>
      <c r="L2921"/>
      <c r="M2921"/>
      <c r="N2921"/>
      <c r="O2921"/>
      <c r="P2921"/>
      <c r="Q2921"/>
      <c r="R2921"/>
    </row>
    <row r="2922" spans="1:18" s="16" customFormat="1" x14ac:dyDescent="0.25">
      <c r="A2922"/>
      <c r="B2922" s="18"/>
      <c r="D2922"/>
      <c r="E2922"/>
      <c r="F2922"/>
      <c r="G2922"/>
      <c r="H2922"/>
      <c r="I2922"/>
      <c r="J2922"/>
      <c r="K2922"/>
      <c r="L2922"/>
      <c r="M2922"/>
      <c r="N2922"/>
      <c r="O2922"/>
      <c r="P2922"/>
      <c r="Q2922"/>
      <c r="R2922"/>
    </row>
    <row r="2923" spans="1:18" s="16" customFormat="1" x14ac:dyDescent="0.25">
      <c r="A2923"/>
      <c r="B2923" s="18"/>
      <c r="D2923"/>
      <c r="E2923"/>
      <c r="F2923"/>
      <c r="G2923"/>
      <c r="H2923"/>
      <c r="I2923"/>
      <c r="J2923"/>
      <c r="K2923"/>
      <c r="L2923"/>
      <c r="M2923"/>
      <c r="N2923"/>
      <c r="O2923"/>
      <c r="P2923"/>
      <c r="Q2923"/>
      <c r="R2923"/>
    </row>
    <row r="2924" spans="1:18" s="16" customFormat="1" x14ac:dyDescent="0.25">
      <c r="A2924"/>
      <c r="B2924" s="18"/>
      <c r="D2924"/>
      <c r="E2924"/>
      <c r="F2924"/>
      <c r="G2924"/>
      <c r="H2924"/>
      <c r="I2924"/>
      <c r="J2924"/>
      <c r="K2924"/>
      <c r="L2924"/>
      <c r="M2924"/>
      <c r="N2924"/>
      <c r="O2924"/>
      <c r="P2924"/>
      <c r="Q2924"/>
      <c r="R2924"/>
    </row>
    <row r="2925" spans="1:18" s="16" customFormat="1" x14ac:dyDescent="0.25">
      <c r="A2925"/>
      <c r="B2925" s="18"/>
      <c r="D2925"/>
      <c r="E2925"/>
      <c r="F2925"/>
      <c r="G2925"/>
      <c r="H2925"/>
      <c r="I2925"/>
      <c r="J2925"/>
      <c r="K2925"/>
      <c r="L2925"/>
      <c r="M2925"/>
      <c r="N2925"/>
      <c r="O2925"/>
      <c r="P2925"/>
      <c r="Q2925"/>
      <c r="R2925"/>
    </row>
    <row r="2926" spans="1:18" s="16" customFormat="1" x14ac:dyDescent="0.25">
      <c r="A2926"/>
      <c r="B2926" s="18"/>
      <c r="D2926"/>
      <c r="E2926"/>
      <c r="F2926"/>
      <c r="G2926"/>
      <c r="H2926"/>
      <c r="I2926"/>
      <c r="J2926"/>
      <c r="K2926"/>
      <c r="L2926"/>
      <c r="M2926"/>
      <c r="N2926"/>
      <c r="O2926"/>
      <c r="P2926"/>
      <c r="Q2926"/>
      <c r="R2926"/>
    </row>
    <row r="2927" spans="1:18" s="16" customFormat="1" x14ac:dyDescent="0.25">
      <c r="A2927"/>
      <c r="B2927" s="18"/>
      <c r="D2927"/>
      <c r="E2927"/>
      <c r="F2927"/>
      <c r="G2927"/>
      <c r="H2927"/>
      <c r="I2927"/>
      <c r="J2927"/>
      <c r="K2927"/>
      <c r="L2927"/>
      <c r="M2927"/>
      <c r="N2927"/>
      <c r="O2927"/>
      <c r="P2927"/>
      <c r="Q2927"/>
      <c r="R2927"/>
    </row>
    <row r="2928" spans="1:18" s="16" customFormat="1" x14ac:dyDescent="0.25">
      <c r="A2928"/>
      <c r="B2928" s="18"/>
      <c r="D2928"/>
      <c r="E2928"/>
      <c r="F2928"/>
      <c r="G2928"/>
      <c r="H2928"/>
      <c r="I2928"/>
      <c r="J2928"/>
      <c r="K2928"/>
      <c r="L2928"/>
      <c r="M2928"/>
      <c r="N2928"/>
      <c r="O2928"/>
      <c r="P2928"/>
      <c r="Q2928"/>
      <c r="R2928"/>
    </row>
    <row r="2929" spans="1:18" s="16" customFormat="1" x14ac:dyDescent="0.25">
      <c r="A2929"/>
      <c r="B2929" s="18"/>
      <c r="D2929"/>
      <c r="E2929"/>
      <c r="F2929"/>
      <c r="G2929"/>
      <c r="H2929"/>
      <c r="I2929"/>
      <c r="J2929"/>
      <c r="K2929"/>
      <c r="L2929"/>
      <c r="M2929"/>
      <c r="N2929"/>
      <c r="O2929"/>
      <c r="P2929"/>
      <c r="Q2929"/>
      <c r="R2929"/>
    </row>
    <row r="2930" spans="1:18" s="16" customFormat="1" x14ac:dyDescent="0.25">
      <c r="A2930"/>
      <c r="B2930" s="18"/>
      <c r="D2930"/>
      <c r="E2930"/>
      <c r="F2930"/>
      <c r="G2930"/>
      <c r="H2930"/>
      <c r="I2930"/>
      <c r="J2930"/>
      <c r="K2930"/>
      <c r="L2930"/>
      <c r="M2930"/>
      <c r="N2930"/>
      <c r="O2930"/>
      <c r="P2930"/>
      <c r="Q2930"/>
      <c r="R2930"/>
    </row>
    <row r="2931" spans="1:18" s="16" customFormat="1" x14ac:dyDescent="0.25">
      <c r="A2931"/>
      <c r="B2931" s="18"/>
      <c r="D2931"/>
      <c r="E2931"/>
      <c r="F2931"/>
      <c r="G2931"/>
      <c r="H2931"/>
      <c r="I2931"/>
      <c r="J2931"/>
      <c r="K2931"/>
      <c r="L2931"/>
      <c r="M2931"/>
      <c r="N2931"/>
      <c r="O2931"/>
      <c r="P2931"/>
      <c r="Q2931"/>
      <c r="R2931"/>
    </row>
    <row r="2932" spans="1:18" s="16" customFormat="1" x14ac:dyDescent="0.25">
      <c r="A2932"/>
      <c r="B2932" s="18"/>
      <c r="D2932"/>
      <c r="E2932"/>
      <c r="F2932"/>
      <c r="G2932"/>
      <c r="H2932"/>
      <c r="I2932"/>
      <c r="J2932"/>
      <c r="K2932"/>
      <c r="L2932"/>
      <c r="M2932"/>
      <c r="N2932"/>
      <c r="O2932"/>
      <c r="P2932"/>
      <c r="Q2932"/>
      <c r="R2932"/>
    </row>
    <row r="2933" spans="1:18" s="16" customFormat="1" x14ac:dyDescent="0.25">
      <c r="A2933"/>
      <c r="B2933" s="18"/>
      <c r="D2933"/>
      <c r="E2933"/>
      <c r="F2933"/>
      <c r="G2933"/>
      <c r="H2933"/>
      <c r="I2933"/>
      <c r="J2933"/>
      <c r="K2933"/>
      <c r="L2933"/>
      <c r="M2933"/>
      <c r="N2933"/>
      <c r="O2933"/>
      <c r="P2933"/>
      <c r="Q2933"/>
      <c r="R2933"/>
    </row>
    <row r="2934" spans="1:18" s="16" customFormat="1" x14ac:dyDescent="0.25">
      <c r="A2934"/>
      <c r="B2934" s="18"/>
      <c r="D2934"/>
      <c r="E2934"/>
      <c r="F2934"/>
      <c r="G2934"/>
      <c r="H2934"/>
      <c r="I2934"/>
      <c r="J2934"/>
      <c r="K2934"/>
      <c r="L2934"/>
      <c r="M2934"/>
      <c r="N2934"/>
      <c r="O2934"/>
      <c r="P2934"/>
      <c r="Q2934"/>
      <c r="R2934"/>
    </row>
    <row r="2935" spans="1:18" s="16" customFormat="1" x14ac:dyDescent="0.25">
      <c r="A2935"/>
      <c r="B2935" s="18"/>
      <c r="D2935"/>
      <c r="E2935"/>
      <c r="F2935"/>
      <c r="G2935"/>
      <c r="H2935"/>
      <c r="I2935"/>
      <c r="J2935"/>
      <c r="K2935"/>
      <c r="L2935"/>
      <c r="M2935"/>
      <c r="N2935"/>
      <c r="O2935"/>
      <c r="P2935"/>
      <c r="Q2935"/>
      <c r="R2935"/>
    </row>
    <row r="2936" spans="1:18" s="16" customFormat="1" x14ac:dyDescent="0.25">
      <c r="A2936"/>
      <c r="B2936" s="18"/>
      <c r="D2936"/>
      <c r="E2936"/>
      <c r="F2936"/>
      <c r="G2936"/>
      <c r="H2936"/>
      <c r="I2936"/>
      <c r="J2936"/>
      <c r="K2936"/>
      <c r="L2936"/>
      <c r="M2936"/>
      <c r="N2936"/>
      <c r="O2936"/>
      <c r="P2936"/>
      <c r="Q2936"/>
      <c r="R2936"/>
    </row>
    <row r="2937" spans="1:18" s="16" customFormat="1" x14ac:dyDescent="0.25">
      <c r="A2937"/>
      <c r="B2937" s="18"/>
      <c r="D2937"/>
      <c r="E2937"/>
      <c r="F2937"/>
      <c r="G2937"/>
      <c r="H2937"/>
      <c r="I2937"/>
      <c r="J2937"/>
      <c r="K2937"/>
      <c r="L2937"/>
      <c r="M2937"/>
      <c r="N2937"/>
      <c r="O2937"/>
      <c r="P2937"/>
      <c r="Q2937"/>
      <c r="R2937"/>
    </row>
    <row r="2938" spans="1:18" s="16" customFormat="1" x14ac:dyDescent="0.25">
      <c r="A2938"/>
      <c r="B2938" s="18"/>
      <c r="D2938"/>
      <c r="E2938"/>
      <c r="F2938"/>
      <c r="G2938"/>
      <c r="H2938"/>
      <c r="I2938"/>
      <c r="J2938"/>
      <c r="K2938"/>
      <c r="L2938"/>
      <c r="M2938"/>
      <c r="N2938"/>
      <c r="O2938"/>
      <c r="P2938"/>
      <c r="Q2938"/>
      <c r="R2938"/>
    </row>
    <row r="2939" spans="1:18" s="16" customFormat="1" x14ac:dyDescent="0.25">
      <c r="A2939"/>
      <c r="B2939" s="18"/>
      <c r="D2939"/>
      <c r="E2939"/>
      <c r="F2939"/>
      <c r="G2939"/>
      <c r="H2939"/>
      <c r="I2939"/>
      <c r="J2939"/>
      <c r="K2939"/>
      <c r="L2939"/>
      <c r="M2939"/>
      <c r="N2939"/>
      <c r="O2939"/>
      <c r="P2939"/>
      <c r="Q2939"/>
      <c r="R2939"/>
    </row>
    <row r="2940" spans="1:18" s="16" customFormat="1" x14ac:dyDescent="0.25">
      <c r="A2940"/>
      <c r="B2940" s="18"/>
      <c r="D2940"/>
      <c r="E2940"/>
      <c r="F2940"/>
      <c r="G2940"/>
      <c r="H2940"/>
      <c r="I2940"/>
      <c r="J2940"/>
      <c r="K2940"/>
      <c r="L2940"/>
      <c r="M2940"/>
      <c r="N2940"/>
      <c r="O2940"/>
      <c r="P2940"/>
      <c r="Q2940"/>
      <c r="R2940"/>
    </row>
    <row r="2941" spans="1:18" s="16" customFormat="1" x14ac:dyDescent="0.25">
      <c r="A2941"/>
      <c r="B2941" s="18"/>
      <c r="D2941"/>
      <c r="E2941"/>
      <c r="F2941"/>
      <c r="G2941"/>
      <c r="H2941"/>
      <c r="I2941"/>
      <c r="J2941"/>
      <c r="K2941"/>
      <c r="L2941"/>
      <c r="M2941"/>
      <c r="N2941"/>
      <c r="O2941"/>
      <c r="P2941"/>
      <c r="Q2941"/>
      <c r="R2941"/>
    </row>
    <row r="2942" spans="1:18" s="16" customFormat="1" x14ac:dyDescent="0.25">
      <c r="A2942"/>
      <c r="B2942" s="18"/>
      <c r="D2942"/>
      <c r="E2942"/>
      <c r="F2942"/>
      <c r="G2942"/>
      <c r="H2942"/>
      <c r="I2942"/>
      <c r="J2942"/>
      <c r="K2942"/>
      <c r="L2942"/>
      <c r="M2942"/>
      <c r="N2942"/>
      <c r="O2942"/>
      <c r="P2942"/>
      <c r="Q2942"/>
      <c r="R2942"/>
    </row>
    <row r="2943" spans="1:18" s="16" customFormat="1" x14ac:dyDescent="0.25">
      <c r="A2943"/>
      <c r="B2943" s="18"/>
      <c r="D2943"/>
      <c r="E2943"/>
      <c r="F2943"/>
      <c r="G2943"/>
      <c r="H2943"/>
      <c r="I2943"/>
      <c r="J2943"/>
      <c r="K2943"/>
      <c r="L2943"/>
      <c r="M2943"/>
      <c r="N2943"/>
      <c r="O2943"/>
      <c r="P2943"/>
      <c r="Q2943"/>
      <c r="R2943"/>
    </row>
    <row r="2944" spans="1:18" s="16" customFormat="1" x14ac:dyDescent="0.25">
      <c r="A2944"/>
      <c r="B2944" s="18"/>
      <c r="D2944"/>
      <c r="E2944"/>
      <c r="F2944"/>
      <c r="G2944"/>
      <c r="H2944"/>
      <c r="I2944"/>
      <c r="J2944"/>
      <c r="K2944"/>
      <c r="L2944"/>
      <c r="M2944"/>
      <c r="N2944"/>
      <c r="O2944"/>
      <c r="P2944"/>
      <c r="Q2944"/>
      <c r="R2944"/>
    </row>
    <row r="2945" spans="1:18" s="16" customFormat="1" x14ac:dyDescent="0.25">
      <c r="A2945"/>
      <c r="B2945" s="18"/>
      <c r="D2945"/>
      <c r="E2945"/>
      <c r="F2945"/>
      <c r="G2945"/>
      <c r="H2945"/>
      <c r="I2945"/>
      <c r="J2945"/>
      <c r="K2945"/>
      <c r="L2945"/>
      <c r="M2945"/>
      <c r="N2945"/>
      <c r="O2945"/>
      <c r="P2945"/>
      <c r="Q2945"/>
      <c r="R2945"/>
    </row>
    <row r="2946" spans="1:18" s="16" customFormat="1" x14ac:dyDescent="0.25">
      <c r="A2946"/>
      <c r="B2946" s="18"/>
      <c r="D2946"/>
      <c r="E2946"/>
      <c r="F2946"/>
      <c r="G2946"/>
      <c r="H2946"/>
      <c r="I2946"/>
      <c r="J2946"/>
      <c r="K2946"/>
      <c r="L2946"/>
      <c r="M2946"/>
      <c r="N2946"/>
      <c r="O2946"/>
      <c r="P2946"/>
      <c r="Q2946"/>
      <c r="R2946"/>
    </row>
    <row r="2947" spans="1:18" s="16" customFormat="1" x14ac:dyDescent="0.25">
      <c r="A2947"/>
      <c r="B2947" s="18"/>
      <c r="D2947"/>
      <c r="E2947"/>
      <c r="F2947"/>
      <c r="G2947"/>
      <c r="H2947"/>
      <c r="I2947"/>
      <c r="J2947"/>
      <c r="K2947"/>
      <c r="L2947"/>
      <c r="M2947"/>
      <c r="N2947"/>
      <c r="O2947"/>
      <c r="P2947"/>
      <c r="Q2947"/>
      <c r="R2947"/>
    </row>
    <row r="2948" spans="1:18" s="16" customFormat="1" x14ac:dyDescent="0.25">
      <c r="A2948"/>
      <c r="B2948" s="18"/>
      <c r="D2948"/>
      <c r="E2948"/>
      <c r="F2948"/>
      <c r="G2948"/>
      <c r="H2948"/>
      <c r="I2948"/>
      <c r="J2948"/>
      <c r="K2948"/>
      <c r="L2948"/>
      <c r="M2948"/>
      <c r="N2948"/>
      <c r="O2948"/>
      <c r="P2948"/>
      <c r="Q2948"/>
      <c r="R2948"/>
    </row>
    <row r="2949" spans="1:18" s="16" customFormat="1" x14ac:dyDescent="0.25">
      <c r="A2949"/>
      <c r="B2949" s="18"/>
      <c r="D2949"/>
      <c r="E2949"/>
      <c r="F2949"/>
      <c r="G2949"/>
      <c r="H2949"/>
      <c r="I2949"/>
      <c r="J2949"/>
      <c r="K2949"/>
      <c r="L2949"/>
      <c r="M2949"/>
      <c r="N2949"/>
      <c r="O2949"/>
      <c r="P2949"/>
      <c r="Q2949"/>
      <c r="R2949"/>
    </row>
    <row r="2950" spans="1:18" s="16" customFormat="1" x14ac:dyDescent="0.25">
      <c r="A2950"/>
      <c r="B2950" s="18"/>
      <c r="D2950"/>
      <c r="E2950"/>
      <c r="F2950"/>
      <c r="G2950"/>
      <c r="H2950"/>
      <c r="I2950"/>
      <c r="J2950"/>
      <c r="K2950"/>
      <c r="L2950"/>
      <c r="M2950"/>
      <c r="N2950"/>
      <c r="O2950"/>
      <c r="P2950"/>
      <c r="Q2950"/>
      <c r="R2950"/>
    </row>
    <row r="2951" spans="1:18" s="16" customFormat="1" x14ac:dyDescent="0.25">
      <c r="A2951"/>
      <c r="B2951" s="18"/>
      <c r="D2951"/>
      <c r="E2951"/>
      <c r="F2951"/>
      <c r="G2951"/>
      <c r="H2951"/>
      <c r="I2951"/>
      <c r="J2951"/>
      <c r="K2951"/>
      <c r="L2951"/>
      <c r="M2951"/>
      <c r="N2951"/>
      <c r="O2951"/>
      <c r="P2951"/>
      <c r="Q2951"/>
      <c r="R2951"/>
    </row>
    <row r="2952" spans="1:18" s="16" customFormat="1" x14ac:dyDescent="0.25">
      <c r="A2952"/>
      <c r="B2952" s="18"/>
      <c r="D2952"/>
      <c r="E2952"/>
      <c r="F2952"/>
      <c r="G2952"/>
      <c r="H2952"/>
      <c r="I2952"/>
      <c r="J2952"/>
      <c r="K2952"/>
      <c r="L2952"/>
      <c r="M2952"/>
      <c r="N2952"/>
      <c r="O2952"/>
      <c r="P2952"/>
      <c r="Q2952"/>
      <c r="R2952"/>
    </row>
    <row r="2953" spans="1:18" s="16" customFormat="1" x14ac:dyDescent="0.25">
      <c r="A2953"/>
      <c r="B2953" s="18"/>
      <c r="D2953"/>
      <c r="E2953"/>
      <c r="F2953"/>
      <c r="G2953"/>
      <c r="H2953"/>
      <c r="I2953"/>
      <c r="J2953"/>
      <c r="K2953"/>
      <c r="L2953"/>
      <c r="M2953"/>
      <c r="N2953"/>
      <c r="O2953"/>
      <c r="P2953"/>
      <c r="Q2953"/>
      <c r="R2953"/>
    </row>
    <row r="2954" spans="1:18" s="16" customFormat="1" x14ac:dyDescent="0.25">
      <c r="A2954"/>
      <c r="B2954" s="18"/>
      <c r="D2954"/>
      <c r="E2954"/>
      <c r="F2954"/>
      <c r="G2954"/>
      <c r="H2954"/>
      <c r="I2954"/>
      <c r="J2954"/>
      <c r="K2954"/>
      <c r="L2954"/>
      <c r="M2954"/>
      <c r="N2954"/>
      <c r="O2954"/>
      <c r="P2954"/>
      <c r="Q2954"/>
      <c r="R2954"/>
    </row>
    <row r="2955" spans="1:18" s="16" customFormat="1" x14ac:dyDescent="0.25">
      <c r="A2955"/>
      <c r="B2955" s="18"/>
      <c r="D2955"/>
      <c r="E2955"/>
      <c r="F2955"/>
      <c r="G2955"/>
      <c r="H2955"/>
      <c r="I2955"/>
      <c r="J2955"/>
      <c r="K2955"/>
      <c r="L2955"/>
      <c r="M2955"/>
      <c r="N2955"/>
      <c r="O2955"/>
      <c r="P2955"/>
      <c r="Q2955"/>
      <c r="R2955"/>
    </row>
    <row r="2956" spans="1:18" s="16" customFormat="1" x14ac:dyDescent="0.25">
      <c r="A2956"/>
      <c r="B2956" s="18"/>
      <c r="D2956"/>
      <c r="E2956"/>
      <c r="F2956"/>
      <c r="G2956"/>
      <c r="H2956"/>
      <c r="I2956"/>
      <c r="J2956"/>
      <c r="K2956"/>
      <c r="L2956"/>
      <c r="M2956"/>
      <c r="N2956"/>
      <c r="O2956"/>
      <c r="P2956"/>
      <c r="Q2956"/>
      <c r="R2956"/>
    </row>
    <row r="2957" spans="1:18" s="16" customFormat="1" x14ac:dyDescent="0.25">
      <c r="A2957"/>
      <c r="B2957" s="18"/>
      <c r="D2957"/>
      <c r="E2957"/>
      <c r="F2957"/>
      <c r="G2957"/>
      <c r="H2957"/>
      <c r="I2957"/>
      <c r="J2957"/>
      <c r="K2957"/>
      <c r="L2957"/>
      <c r="M2957"/>
      <c r="N2957"/>
      <c r="O2957"/>
      <c r="P2957"/>
      <c r="Q2957"/>
      <c r="R2957"/>
    </row>
    <row r="2958" spans="1:18" s="16" customFormat="1" x14ac:dyDescent="0.25">
      <c r="A2958"/>
      <c r="B2958" s="18"/>
      <c r="D2958"/>
      <c r="E2958"/>
      <c r="F2958"/>
      <c r="G2958"/>
      <c r="H2958"/>
      <c r="I2958"/>
      <c r="J2958"/>
      <c r="K2958"/>
      <c r="L2958"/>
      <c r="M2958"/>
      <c r="N2958"/>
      <c r="O2958"/>
      <c r="P2958"/>
      <c r="Q2958"/>
      <c r="R2958"/>
    </row>
    <row r="2959" spans="1:18" s="16" customFormat="1" x14ac:dyDescent="0.25">
      <c r="A2959"/>
      <c r="B2959" s="18"/>
      <c r="D2959"/>
      <c r="E2959"/>
      <c r="F2959"/>
      <c r="G2959"/>
      <c r="H2959"/>
      <c r="I2959"/>
      <c r="J2959"/>
      <c r="K2959"/>
      <c r="L2959"/>
      <c r="M2959"/>
      <c r="N2959"/>
      <c r="O2959"/>
      <c r="P2959"/>
      <c r="Q2959"/>
      <c r="R2959"/>
    </row>
    <row r="2960" spans="1:18" s="16" customFormat="1" x14ac:dyDescent="0.25">
      <c r="A2960"/>
      <c r="B2960" s="18"/>
      <c r="D2960"/>
      <c r="E2960"/>
      <c r="F2960"/>
      <c r="G2960"/>
      <c r="H2960"/>
      <c r="I2960"/>
      <c r="J2960"/>
      <c r="K2960"/>
      <c r="L2960"/>
      <c r="M2960"/>
      <c r="N2960"/>
      <c r="O2960"/>
      <c r="P2960"/>
      <c r="Q2960"/>
      <c r="R2960"/>
    </row>
    <row r="2961" spans="1:18" s="16" customFormat="1" x14ac:dyDescent="0.25">
      <c r="A2961"/>
      <c r="B2961" s="18"/>
      <c r="D2961"/>
      <c r="E2961"/>
      <c r="F2961"/>
      <c r="G2961"/>
      <c r="H2961"/>
      <c r="I2961"/>
      <c r="J2961"/>
      <c r="K2961"/>
      <c r="L2961"/>
      <c r="M2961"/>
      <c r="N2961"/>
      <c r="O2961"/>
      <c r="P2961"/>
      <c r="Q2961"/>
      <c r="R2961"/>
    </row>
    <row r="2962" spans="1:18" s="16" customFormat="1" x14ac:dyDescent="0.25">
      <c r="A2962"/>
      <c r="B2962" s="17"/>
      <c r="D2962"/>
      <c r="E2962"/>
      <c r="F2962"/>
      <c r="G2962"/>
      <c r="H2962"/>
      <c r="I2962"/>
      <c r="J2962"/>
      <c r="K2962"/>
      <c r="L2962"/>
      <c r="M2962"/>
      <c r="N2962"/>
      <c r="O2962"/>
      <c r="P2962"/>
      <c r="Q2962"/>
      <c r="R2962"/>
    </row>
    <row r="2963" spans="1:18" s="16" customFormat="1" x14ac:dyDescent="0.25">
      <c r="A2963"/>
      <c r="B2963" s="18"/>
      <c r="D2963"/>
      <c r="E2963"/>
      <c r="F2963"/>
      <c r="G2963"/>
      <c r="H2963"/>
      <c r="I2963"/>
      <c r="J2963"/>
      <c r="K2963"/>
      <c r="L2963"/>
      <c r="M2963"/>
      <c r="N2963"/>
      <c r="O2963"/>
      <c r="P2963"/>
      <c r="Q2963"/>
      <c r="R2963"/>
    </row>
    <row r="2964" spans="1:18" s="16" customFormat="1" x14ac:dyDescent="0.25">
      <c r="A2964"/>
      <c r="B2964" s="18"/>
      <c r="D2964"/>
      <c r="E2964"/>
      <c r="F2964"/>
      <c r="G2964"/>
      <c r="H2964"/>
      <c r="I2964"/>
      <c r="J2964"/>
      <c r="K2964"/>
      <c r="L2964"/>
      <c r="M2964"/>
      <c r="N2964"/>
      <c r="O2964"/>
      <c r="P2964"/>
      <c r="Q2964"/>
      <c r="R2964"/>
    </row>
    <row r="2965" spans="1:18" s="16" customFormat="1" x14ac:dyDescent="0.25">
      <c r="A2965"/>
      <c r="B2965" s="18"/>
      <c r="D2965"/>
      <c r="E2965"/>
      <c r="F2965"/>
      <c r="G2965"/>
      <c r="H2965"/>
      <c r="I2965"/>
      <c r="J2965"/>
      <c r="K2965"/>
      <c r="L2965"/>
      <c r="M2965"/>
      <c r="N2965"/>
      <c r="O2965"/>
      <c r="P2965"/>
      <c r="Q2965"/>
      <c r="R2965"/>
    </row>
    <row r="2966" spans="1:18" s="16" customFormat="1" x14ac:dyDescent="0.25">
      <c r="A2966"/>
      <c r="B2966" s="18"/>
      <c r="D2966"/>
      <c r="E2966"/>
      <c r="F2966"/>
      <c r="G2966"/>
      <c r="H2966"/>
      <c r="I2966"/>
      <c r="J2966"/>
      <c r="K2966"/>
      <c r="L2966"/>
      <c r="M2966"/>
      <c r="N2966"/>
      <c r="O2966"/>
      <c r="P2966"/>
      <c r="Q2966"/>
      <c r="R2966"/>
    </row>
    <row r="2967" spans="1:18" s="16" customFormat="1" x14ac:dyDescent="0.25">
      <c r="A2967"/>
      <c r="B2967" s="18"/>
      <c r="D2967"/>
      <c r="E2967"/>
      <c r="F2967"/>
      <c r="G2967"/>
      <c r="H2967"/>
      <c r="I2967"/>
      <c r="J2967"/>
      <c r="K2967"/>
      <c r="L2967"/>
      <c r="M2967"/>
      <c r="N2967"/>
      <c r="O2967"/>
      <c r="P2967"/>
      <c r="Q2967"/>
      <c r="R2967"/>
    </row>
    <row r="2968" spans="1:18" s="16" customFormat="1" x14ac:dyDescent="0.25">
      <c r="A2968"/>
      <c r="B2968" s="18"/>
      <c r="D2968"/>
      <c r="E2968"/>
      <c r="F2968"/>
      <c r="G2968"/>
      <c r="H2968"/>
      <c r="I2968"/>
      <c r="J2968"/>
      <c r="K2968"/>
      <c r="L2968"/>
      <c r="M2968"/>
      <c r="N2968"/>
      <c r="O2968"/>
      <c r="P2968"/>
      <c r="Q2968"/>
      <c r="R2968"/>
    </row>
    <row r="2969" spans="1:18" s="16" customFormat="1" x14ac:dyDescent="0.25">
      <c r="A2969"/>
      <c r="B2969" s="18"/>
      <c r="D2969"/>
      <c r="E2969"/>
      <c r="F2969"/>
      <c r="G2969"/>
      <c r="H2969"/>
      <c r="I2969"/>
      <c r="J2969"/>
      <c r="K2969"/>
      <c r="L2969"/>
      <c r="M2969"/>
      <c r="N2969"/>
      <c r="O2969"/>
      <c r="P2969"/>
      <c r="Q2969"/>
      <c r="R2969"/>
    </row>
    <row r="2970" spans="1:18" s="16" customFormat="1" x14ac:dyDescent="0.25">
      <c r="A2970"/>
      <c r="B2970" s="18"/>
      <c r="D2970"/>
      <c r="E2970"/>
      <c r="F2970"/>
      <c r="G2970"/>
      <c r="H2970"/>
      <c r="I2970"/>
      <c r="J2970"/>
      <c r="K2970"/>
      <c r="L2970"/>
      <c r="M2970"/>
      <c r="N2970"/>
      <c r="O2970"/>
      <c r="P2970"/>
      <c r="Q2970"/>
      <c r="R2970"/>
    </row>
    <row r="2971" spans="1:18" s="16" customFormat="1" x14ac:dyDescent="0.25">
      <c r="A2971"/>
      <c r="B2971" s="18"/>
      <c r="D2971"/>
      <c r="E2971"/>
      <c r="F2971"/>
      <c r="G2971"/>
      <c r="H2971"/>
      <c r="I2971"/>
      <c r="J2971"/>
      <c r="K2971"/>
      <c r="L2971"/>
      <c r="M2971"/>
      <c r="N2971"/>
      <c r="O2971"/>
      <c r="P2971"/>
      <c r="Q2971"/>
      <c r="R2971"/>
    </row>
    <row r="2972" spans="1:18" s="16" customFormat="1" x14ac:dyDescent="0.25">
      <c r="A2972"/>
      <c r="B2972" s="18"/>
      <c r="D2972"/>
      <c r="E2972"/>
      <c r="F2972"/>
      <c r="G2972"/>
      <c r="H2972"/>
      <c r="I2972"/>
      <c r="J2972"/>
      <c r="K2972"/>
      <c r="L2972"/>
      <c r="M2972"/>
      <c r="N2972"/>
      <c r="O2972"/>
      <c r="P2972"/>
      <c r="Q2972"/>
      <c r="R2972"/>
    </row>
    <row r="2973" spans="1:18" s="16" customFormat="1" x14ac:dyDescent="0.25">
      <c r="A2973"/>
      <c r="B2973" s="18"/>
      <c r="D2973"/>
      <c r="E2973"/>
      <c r="F2973"/>
      <c r="G2973"/>
      <c r="H2973"/>
      <c r="I2973"/>
      <c r="J2973"/>
      <c r="K2973"/>
      <c r="L2973"/>
      <c r="M2973"/>
      <c r="N2973"/>
      <c r="O2973"/>
      <c r="P2973"/>
      <c r="Q2973"/>
      <c r="R2973"/>
    </row>
    <row r="2974" spans="1:18" s="16" customFormat="1" x14ac:dyDescent="0.25">
      <c r="A2974"/>
      <c r="B2974" s="18"/>
      <c r="D2974"/>
      <c r="E2974"/>
      <c r="F2974"/>
      <c r="G2974"/>
      <c r="H2974"/>
      <c r="I2974"/>
      <c r="J2974"/>
      <c r="K2974"/>
      <c r="L2974"/>
      <c r="M2974"/>
      <c r="N2974"/>
      <c r="O2974"/>
      <c r="P2974"/>
      <c r="Q2974"/>
      <c r="R2974"/>
    </row>
    <row r="2975" spans="1:18" s="16" customFormat="1" x14ac:dyDescent="0.25">
      <c r="A2975"/>
      <c r="B2975" s="18"/>
      <c r="D2975"/>
      <c r="E2975"/>
      <c r="F2975"/>
      <c r="G2975"/>
      <c r="H2975"/>
      <c r="I2975"/>
      <c r="J2975"/>
      <c r="K2975"/>
      <c r="L2975"/>
      <c r="M2975"/>
      <c r="N2975"/>
      <c r="O2975"/>
      <c r="P2975"/>
      <c r="Q2975"/>
      <c r="R2975"/>
    </row>
    <row r="2976" spans="1:18" s="16" customFormat="1" x14ac:dyDescent="0.25">
      <c r="A2976"/>
      <c r="B2976" s="18"/>
      <c r="D2976"/>
      <c r="E2976"/>
      <c r="F2976"/>
      <c r="G2976"/>
      <c r="H2976"/>
      <c r="I2976"/>
      <c r="J2976"/>
      <c r="K2976"/>
      <c r="L2976"/>
      <c r="M2976"/>
      <c r="N2976"/>
      <c r="O2976"/>
      <c r="P2976"/>
      <c r="Q2976"/>
      <c r="R2976"/>
    </row>
    <row r="2977" spans="1:18" s="16" customFormat="1" x14ac:dyDescent="0.25">
      <c r="A2977"/>
      <c r="B2977" s="18"/>
      <c r="D2977"/>
      <c r="E2977"/>
      <c r="F2977"/>
      <c r="G2977"/>
      <c r="H2977"/>
      <c r="I2977"/>
      <c r="J2977"/>
      <c r="K2977"/>
      <c r="L2977"/>
      <c r="M2977"/>
      <c r="N2977"/>
      <c r="O2977"/>
      <c r="P2977"/>
      <c r="Q2977"/>
      <c r="R2977"/>
    </row>
    <row r="2978" spans="1:18" s="16" customFormat="1" x14ac:dyDescent="0.25">
      <c r="A2978"/>
      <c r="B2978" s="18"/>
      <c r="D2978"/>
      <c r="E2978"/>
      <c r="F2978"/>
      <c r="G2978"/>
      <c r="H2978"/>
      <c r="I2978"/>
      <c r="J2978"/>
      <c r="K2978"/>
      <c r="L2978"/>
      <c r="M2978"/>
      <c r="N2978"/>
      <c r="O2978"/>
      <c r="P2978"/>
      <c r="Q2978"/>
      <c r="R2978"/>
    </row>
    <row r="2979" spans="1:18" s="16" customFormat="1" x14ac:dyDescent="0.25">
      <c r="A2979"/>
      <c r="B2979" s="18"/>
      <c r="D2979"/>
      <c r="E2979"/>
      <c r="F2979"/>
      <c r="G2979"/>
      <c r="H2979"/>
      <c r="I2979"/>
      <c r="J2979"/>
      <c r="K2979"/>
      <c r="L2979"/>
      <c r="M2979"/>
      <c r="N2979"/>
      <c r="O2979"/>
      <c r="P2979"/>
      <c r="Q2979"/>
      <c r="R2979"/>
    </row>
    <row r="2980" spans="1:18" s="16" customFormat="1" x14ac:dyDescent="0.25">
      <c r="A2980"/>
      <c r="B2980" s="18"/>
      <c r="D2980"/>
      <c r="E2980"/>
      <c r="F2980"/>
      <c r="G2980"/>
      <c r="H2980"/>
      <c r="I2980"/>
      <c r="J2980"/>
      <c r="K2980"/>
      <c r="L2980"/>
      <c r="M2980"/>
      <c r="N2980"/>
      <c r="O2980"/>
      <c r="P2980"/>
      <c r="Q2980"/>
      <c r="R2980"/>
    </row>
    <row r="2981" spans="1:18" s="16" customFormat="1" x14ac:dyDescent="0.25">
      <c r="A2981"/>
      <c r="B2981" s="18"/>
      <c r="D2981"/>
      <c r="E2981"/>
      <c r="F2981"/>
      <c r="G2981"/>
      <c r="H2981"/>
      <c r="I2981"/>
      <c r="J2981"/>
      <c r="K2981"/>
      <c r="L2981"/>
      <c r="M2981"/>
      <c r="N2981"/>
      <c r="O2981"/>
      <c r="P2981"/>
      <c r="Q2981"/>
      <c r="R2981"/>
    </row>
    <row r="2982" spans="1:18" s="16" customFormat="1" x14ac:dyDescent="0.25">
      <c r="A2982"/>
      <c r="B2982" s="18"/>
      <c r="D2982"/>
      <c r="E2982"/>
      <c r="F2982"/>
      <c r="G2982"/>
      <c r="H2982"/>
      <c r="I2982"/>
      <c r="J2982"/>
      <c r="K2982"/>
      <c r="L2982"/>
      <c r="M2982"/>
      <c r="N2982"/>
      <c r="O2982"/>
      <c r="P2982"/>
      <c r="Q2982"/>
      <c r="R2982"/>
    </row>
    <row r="2983" spans="1:18" s="16" customFormat="1" x14ac:dyDescent="0.25">
      <c r="A2983"/>
      <c r="B2983" s="18"/>
      <c r="D2983"/>
      <c r="E2983"/>
      <c r="F2983"/>
      <c r="G2983"/>
      <c r="H2983"/>
      <c r="I2983"/>
      <c r="J2983"/>
      <c r="K2983"/>
      <c r="L2983"/>
      <c r="M2983"/>
      <c r="N2983"/>
      <c r="O2983"/>
      <c r="P2983"/>
      <c r="Q2983"/>
      <c r="R2983"/>
    </row>
    <row r="2984" spans="1:18" s="16" customFormat="1" x14ac:dyDescent="0.25">
      <c r="A2984"/>
      <c r="B2984" s="18"/>
      <c r="D2984"/>
      <c r="E2984"/>
      <c r="F2984"/>
      <c r="G2984"/>
      <c r="H2984"/>
      <c r="I2984"/>
      <c r="J2984"/>
      <c r="K2984"/>
      <c r="L2984"/>
      <c r="M2984"/>
      <c r="N2984"/>
      <c r="O2984"/>
      <c r="P2984"/>
      <c r="Q2984"/>
      <c r="R2984"/>
    </row>
    <row r="2985" spans="1:18" s="16" customFormat="1" x14ac:dyDescent="0.25">
      <c r="A2985"/>
      <c r="B2985" s="18"/>
      <c r="D2985"/>
      <c r="E2985"/>
      <c r="F2985"/>
      <c r="G2985"/>
      <c r="H2985"/>
      <c r="I2985"/>
      <c r="J2985"/>
      <c r="K2985"/>
      <c r="L2985"/>
      <c r="M2985"/>
      <c r="N2985"/>
      <c r="O2985"/>
      <c r="P2985"/>
      <c r="Q2985"/>
      <c r="R2985"/>
    </row>
    <row r="2986" spans="1:18" s="16" customFormat="1" x14ac:dyDescent="0.25">
      <c r="A2986"/>
      <c r="B2986" s="18"/>
      <c r="D2986"/>
      <c r="E2986"/>
      <c r="F2986"/>
      <c r="G2986"/>
      <c r="H2986"/>
      <c r="I2986"/>
      <c r="J2986"/>
      <c r="K2986"/>
      <c r="L2986"/>
      <c r="M2986"/>
      <c r="N2986"/>
      <c r="O2986"/>
      <c r="P2986"/>
      <c r="Q2986"/>
      <c r="R2986"/>
    </row>
    <row r="2987" spans="1:18" s="16" customFormat="1" x14ac:dyDescent="0.25">
      <c r="A2987"/>
      <c r="B2987" s="18"/>
      <c r="D2987"/>
      <c r="E2987"/>
      <c r="F2987"/>
      <c r="G2987"/>
      <c r="H2987"/>
      <c r="I2987"/>
      <c r="J2987"/>
      <c r="K2987"/>
      <c r="L2987"/>
      <c r="M2987"/>
      <c r="N2987"/>
      <c r="O2987"/>
      <c r="P2987"/>
      <c r="Q2987"/>
      <c r="R2987"/>
    </row>
    <row r="2988" spans="1:18" s="16" customFormat="1" x14ac:dyDescent="0.25">
      <c r="A2988"/>
      <c r="B2988" s="18"/>
      <c r="D2988"/>
      <c r="E2988"/>
      <c r="F2988"/>
      <c r="G2988"/>
      <c r="H2988"/>
      <c r="I2988"/>
      <c r="J2988"/>
      <c r="K2988"/>
      <c r="L2988"/>
      <c r="M2988"/>
      <c r="N2988"/>
      <c r="O2988"/>
      <c r="P2988"/>
      <c r="Q2988"/>
      <c r="R2988"/>
    </row>
    <row r="2989" spans="1:18" s="16" customFormat="1" x14ac:dyDescent="0.25">
      <c r="A2989"/>
      <c r="B2989" s="18"/>
      <c r="D2989"/>
      <c r="E2989"/>
      <c r="F2989"/>
      <c r="G2989"/>
      <c r="H2989"/>
      <c r="I2989"/>
      <c r="J2989"/>
      <c r="K2989"/>
      <c r="L2989"/>
      <c r="M2989"/>
      <c r="N2989"/>
      <c r="O2989"/>
      <c r="P2989"/>
      <c r="Q2989"/>
      <c r="R2989"/>
    </row>
    <row r="2990" spans="1:18" s="16" customFormat="1" x14ac:dyDescent="0.25">
      <c r="A2990"/>
      <c r="B2990" s="18"/>
      <c r="D2990"/>
      <c r="E2990"/>
      <c r="F2990"/>
      <c r="G2990"/>
      <c r="H2990"/>
      <c r="I2990"/>
      <c r="J2990"/>
      <c r="K2990"/>
      <c r="L2990"/>
      <c r="M2990"/>
      <c r="N2990"/>
      <c r="O2990"/>
      <c r="P2990"/>
      <c r="Q2990"/>
      <c r="R2990"/>
    </row>
    <row r="2991" spans="1:18" s="16" customFormat="1" x14ac:dyDescent="0.25">
      <c r="A2991"/>
      <c r="B2991" s="18"/>
      <c r="D2991"/>
      <c r="E2991"/>
      <c r="F2991"/>
      <c r="G2991"/>
      <c r="H2991"/>
      <c r="I2991"/>
      <c r="J2991"/>
      <c r="K2991"/>
      <c r="L2991"/>
      <c r="M2991"/>
      <c r="N2991"/>
      <c r="O2991"/>
      <c r="P2991"/>
      <c r="Q2991"/>
      <c r="R2991"/>
    </row>
    <row r="2992" spans="1:18" s="16" customFormat="1" x14ac:dyDescent="0.25">
      <c r="A2992"/>
      <c r="B2992" s="18"/>
      <c r="D2992"/>
      <c r="E2992"/>
      <c r="F2992"/>
      <c r="G2992"/>
      <c r="H2992"/>
      <c r="I2992"/>
      <c r="J2992"/>
      <c r="K2992"/>
      <c r="L2992"/>
      <c r="M2992"/>
      <c r="N2992"/>
      <c r="O2992"/>
      <c r="P2992"/>
      <c r="Q2992"/>
      <c r="R2992"/>
    </row>
    <row r="2993" spans="1:18" s="16" customFormat="1" x14ac:dyDescent="0.25">
      <c r="A2993"/>
      <c r="B2993" s="18"/>
      <c r="D2993"/>
      <c r="E2993"/>
      <c r="F2993"/>
      <c r="G2993"/>
      <c r="H2993"/>
      <c r="I2993"/>
      <c r="J2993"/>
      <c r="K2993"/>
      <c r="L2993"/>
      <c r="M2993"/>
      <c r="N2993"/>
      <c r="O2993"/>
      <c r="P2993"/>
      <c r="Q2993"/>
      <c r="R2993"/>
    </row>
    <row r="2994" spans="1:18" s="16" customFormat="1" x14ac:dyDescent="0.25">
      <c r="A2994"/>
      <c r="B2994" s="18"/>
      <c r="D2994"/>
      <c r="E2994"/>
      <c r="F2994"/>
      <c r="G2994"/>
      <c r="H2994"/>
      <c r="I2994"/>
      <c r="J2994"/>
      <c r="K2994"/>
      <c r="L2994"/>
      <c r="M2994"/>
      <c r="N2994"/>
      <c r="O2994"/>
      <c r="P2994"/>
      <c r="Q2994"/>
      <c r="R2994"/>
    </row>
    <row r="2995" spans="1:18" s="16" customFormat="1" x14ac:dyDescent="0.25">
      <c r="A2995"/>
      <c r="B2995" s="18"/>
      <c r="D2995"/>
      <c r="E2995"/>
      <c r="F2995"/>
      <c r="G2995"/>
      <c r="H2995"/>
      <c r="I2995"/>
      <c r="J2995"/>
      <c r="K2995"/>
      <c r="L2995"/>
      <c r="M2995"/>
      <c r="N2995"/>
      <c r="O2995"/>
      <c r="P2995"/>
      <c r="Q2995"/>
      <c r="R2995"/>
    </row>
    <row r="2996" spans="1:18" s="16" customFormat="1" x14ac:dyDescent="0.25">
      <c r="A2996"/>
      <c r="B2996" s="18"/>
      <c r="D2996"/>
      <c r="E2996"/>
      <c r="F2996"/>
      <c r="G2996"/>
      <c r="H2996"/>
      <c r="I2996"/>
      <c r="J2996"/>
      <c r="K2996"/>
      <c r="L2996"/>
      <c r="M2996"/>
      <c r="N2996"/>
      <c r="O2996"/>
      <c r="P2996"/>
      <c r="Q2996"/>
      <c r="R2996"/>
    </row>
    <row r="2997" spans="1:18" s="16" customFormat="1" x14ac:dyDescent="0.25">
      <c r="A2997"/>
      <c r="B2997" s="18"/>
      <c r="D2997"/>
      <c r="E2997"/>
      <c r="F2997"/>
      <c r="G2997"/>
      <c r="H2997"/>
      <c r="I2997"/>
      <c r="J2997"/>
      <c r="K2997"/>
      <c r="L2997"/>
      <c r="M2997"/>
      <c r="N2997"/>
      <c r="O2997"/>
      <c r="P2997"/>
      <c r="Q2997"/>
      <c r="R2997"/>
    </row>
    <row r="2998" spans="1:18" s="16" customFormat="1" x14ac:dyDescent="0.25">
      <c r="A2998"/>
      <c r="B2998" s="18"/>
      <c r="D2998"/>
      <c r="E2998"/>
      <c r="F2998"/>
      <c r="G2998"/>
      <c r="H2998"/>
      <c r="I2998"/>
      <c r="J2998"/>
      <c r="K2998"/>
      <c r="L2998"/>
      <c r="M2998"/>
      <c r="N2998"/>
      <c r="O2998"/>
      <c r="P2998"/>
      <c r="Q2998"/>
      <c r="R2998"/>
    </row>
    <row r="2999" spans="1:18" s="16" customFormat="1" x14ac:dyDescent="0.25">
      <c r="A2999"/>
      <c r="B2999" s="18"/>
      <c r="D2999"/>
      <c r="E2999"/>
      <c r="F2999"/>
      <c r="G2999"/>
      <c r="H2999"/>
      <c r="I2999"/>
      <c r="J2999"/>
      <c r="K2999"/>
      <c r="L2999"/>
      <c r="M2999"/>
      <c r="N2999"/>
      <c r="O2999"/>
      <c r="P2999"/>
      <c r="Q2999"/>
      <c r="R2999"/>
    </row>
    <row r="3000" spans="1:18" s="16" customFormat="1" x14ac:dyDescent="0.25">
      <c r="A3000"/>
      <c r="B3000" s="18"/>
      <c r="D3000"/>
      <c r="E3000"/>
      <c r="F3000"/>
      <c r="G3000"/>
      <c r="H3000"/>
      <c r="I3000"/>
      <c r="J3000"/>
      <c r="K3000"/>
      <c r="L3000"/>
      <c r="M3000"/>
      <c r="N3000"/>
      <c r="O3000"/>
      <c r="P3000"/>
      <c r="Q3000"/>
      <c r="R3000"/>
    </row>
    <row r="3001" spans="1:18" s="16" customFormat="1" x14ac:dyDescent="0.25">
      <c r="A3001"/>
      <c r="B3001" s="18"/>
      <c r="D3001"/>
      <c r="E3001"/>
      <c r="F3001"/>
      <c r="G3001"/>
      <c r="H3001"/>
      <c r="I3001"/>
      <c r="J3001"/>
      <c r="K3001"/>
      <c r="L3001"/>
      <c r="M3001"/>
      <c r="N3001"/>
      <c r="O3001"/>
      <c r="P3001"/>
      <c r="Q3001"/>
      <c r="R3001"/>
    </row>
    <row r="3002" spans="1:18" s="16" customFormat="1" x14ac:dyDescent="0.25">
      <c r="A3002"/>
      <c r="B3002" s="18"/>
      <c r="D3002"/>
      <c r="E3002"/>
      <c r="F3002"/>
      <c r="G3002"/>
      <c r="H3002"/>
      <c r="I3002"/>
      <c r="J3002"/>
      <c r="K3002"/>
      <c r="L3002"/>
      <c r="M3002"/>
      <c r="N3002"/>
      <c r="O3002"/>
      <c r="P3002"/>
      <c r="Q3002"/>
      <c r="R3002"/>
    </row>
    <row r="3003" spans="1:18" s="16" customFormat="1" x14ac:dyDescent="0.25">
      <c r="A3003"/>
      <c r="B3003" s="18"/>
      <c r="D3003"/>
      <c r="E3003"/>
      <c r="F3003"/>
      <c r="G3003"/>
      <c r="H3003"/>
      <c r="I3003"/>
      <c r="J3003"/>
      <c r="K3003"/>
      <c r="L3003"/>
      <c r="M3003"/>
      <c r="N3003"/>
      <c r="O3003"/>
      <c r="P3003"/>
      <c r="Q3003"/>
      <c r="R3003"/>
    </row>
    <row r="3004" spans="1:18" s="16" customFormat="1" x14ac:dyDescent="0.25">
      <c r="A3004"/>
      <c r="B3004" s="18"/>
      <c r="D3004"/>
      <c r="E3004"/>
      <c r="F3004"/>
      <c r="G3004"/>
      <c r="H3004"/>
      <c r="I3004"/>
      <c r="J3004"/>
      <c r="K3004"/>
      <c r="L3004"/>
      <c r="M3004"/>
      <c r="N3004"/>
      <c r="O3004"/>
      <c r="P3004"/>
      <c r="Q3004"/>
      <c r="R3004"/>
    </row>
    <row r="3005" spans="1:18" s="16" customFormat="1" x14ac:dyDescent="0.25">
      <c r="A3005"/>
      <c r="B3005" s="18"/>
      <c r="D3005"/>
      <c r="E3005"/>
      <c r="F3005"/>
      <c r="G3005"/>
      <c r="H3005"/>
      <c r="I3005"/>
      <c r="J3005"/>
      <c r="K3005"/>
      <c r="L3005"/>
      <c r="M3005"/>
      <c r="N3005"/>
      <c r="O3005"/>
      <c r="P3005"/>
      <c r="Q3005"/>
      <c r="R3005"/>
    </row>
    <row r="3006" spans="1:18" s="16" customFormat="1" x14ac:dyDescent="0.25">
      <c r="A3006"/>
      <c r="B3006" s="18"/>
      <c r="D3006"/>
      <c r="E3006"/>
      <c r="F3006"/>
      <c r="G3006"/>
      <c r="H3006"/>
      <c r="I3006"/>
      <c r="J3006"/>
      <c r="K3006"/>
      <c r="L3006"/>
      <c r="M3006"/>
      <c r="N3006"/>
      <c r="O3006"/>
      <c r="P3006"/>
      <c r="Q3006"/>
      <c r="R3006"/>
    </row>
    <row r="3007" spans="1:18" s="16" customFormat="1" x14ac:dyDescent="0.25">
      <c r="A3007"/>
      <c r="B3007" s="18"/>
      <c r="D3007"/>
      <c r="E3007"/>
      <c r="F3007"/>
      <c r="G3007"/>
      <c r="H3007"/>
      <c r="I3007"/>
      <c r="J3007"/>
      <c r="K3007"/>
      <c r="L3007"/>
      <c r="M3007"/>
      <c r="N3007"/>
      <c r="O3007"/>
      <c r="P3007"/>
      <c r="Q3007"/>
      <c r="R3007"/>
    </row>
    <row r="3008" spans="1:18" s="16" customFormat="1" x14ac:dyDescent="0.25">
      <c r="A3008"/>
      <c r="B3008" s="18"/>
      <c r="D3008"/>
      <c r="E3008"/>
      <c r="F3008"/>
      <c r="G3008"/>
      <c r="H3008"/>
      <c r="I3008"/>
      <c r="J3008"/>
      <c r="K3008"/>
      <c r="L3008"/>
      <c r="M3008"/>
      <c r="N3008"/>
      <c r="O3008"/>
      <c r="P3008"/>
      <c r="Q3008"/>
      <c r="R3008"/>
    </row>
    <row r="3009" spans="1:18" s="16" customFormat="1" x14ac:dyDescent="0.25">
      <c r="A3009"/>
      <c r="B3009" s="18"/>
      <c r="D3009"/>
      <c r="E3009"/>
      <c r="F3009"/>
      <c r="G3009"/>
      <c r="H3009"/>
      <c r="I3009"/>
      <c r="J3009"/>
      <c r="K3009"/>
      <c r="L3009"/>
      <c r="M3009"/>
      <c r="N3009"/>
      <c r="O3009"/>
      <c r="P3009"/>
      <c r="Q3009"/>
      <c r="R3009"/>
    </row>
    <row r="3010" spans="1:18" s="16" customFormat="1" x14ac:dyDescent="0.25">
      <c r="A3010"/>
      <c r="B3010" s="18"/>
      <c r="D3010"/>
      <c r="E3010"/>
      <c r="F3010"/>
      <c r="G3010"/>
      <c r="H3010"/>
      <c r="I3010"/>
      <c r="J3010"/>
      <c r="K3010"/>
      <c r="L3010"/>
      <c r="M3010"/>
      <c r="N3010"/>
      <c r="O3010"/>
      <c r="P3010"/>
      <c r="Q3010"/>
      <c r="R3010"/>
    </row>
    <row r="3011" spans="1:18" s="16" customFormat="1" x14ac:dyDescent="0.25">
      <c r="A3011"/>
      <c r="B3011" s="18"/>
      <c r="D3011"/>
      <c r="E3011"/>
      <c r="F3011"/>
      <c r="G3011"/>
      <c r="H3011"/>
      <c r="I3011"/>
      <c r="J3011"/>
      <c r="K3011"/>
      <c r="L3011"/>
      <c r="M3011"/>
      <c r="N3011"/>
      <c r="O3011"/>
      <c r="P3011"/>
      <c r="Q3011"/>
      <c r="R3011"/>
    </row>
    <row r="3012" spans="1:18" s="16" customFormat="1" x14ac:dyDescent="0.25">
      <c r="A3012"/>
      <c r="B3012" s="17"/>
      <c r="D3012"/>
      <c r="E3012"/>
      <c r="F3012"/>
      <c r="G3012"/>
      <c r="H3012"/>
      <c r="I3012"/>
      <c r="J3012"/>
      <c r="K3012"/>
      <c r="L3012"/>
      <c r="M3012"/>
      <c r="N3012"/>
      <c r="O3012"/>
      <c r="P3012"/>
      <c r="Q3012"/>
      <c r="R3012"/>
    </row>
    <row r="3013" spans="1:18" s="16" customFormat="1" x14ac:dyDescent="0.25">
      <c r="A3013"/>
      <c r="B3013" s="18"/>
      <c r="D3013"/>
      <c r="E3013"/>
      <c r="F3013"/>
      <c r="G3013"/>
      <c r="H3013"/>
      <c r="I3013"/>
      <c r="J3013"/>
      <c r="K3013"/>
      <c r="L3013"/>
      <c r="M3013"/>
      <c r="N3013"/>
      <c r="O3013"/>
      <c r="P3013"/>
      <c r="Q3013"/>
      <c r="R3013"/>
    </row>
    <row r="3014" spans="1:18" s="16" customFormat="1" x14ac:dyDescent="0.25">
      <c r="A3014"/>
      <c r="B3014" s="18"/>
      <c r="D3014"/>
      <c r="E3014"/>
      <c r="F3014"/>
      <c r="G3014"/>
      <c r="H3014"/>
      <c r="I3014"/>
      <c r="J3014"/>
      <c r="K3014"/>
      <c r="L3014"/>
      <c r="M3014"/>
      <c r="N3014"/>
      <c r="O3014"/>
      <c r="P3014"/>
      <c r="Q3014"/>
      <c r="R3014"/>
    </row>
    <row r="3015" spans="1:18" s="16" customFormat="1" x14ac:dyDescent="0.25">
      <c r="A3015"/>
      <c r="B3015" s="18"/>
      <c r="D3015"/>
      <c r="E3015"/>
      <c r="F3015"/>
      <c r="G3015"/>
      <c r="H3015"/>
      <c r="I3015"/>
      <c r="J3015"/>
      <c r="K3015"/>
      <c r="L3015"/>
      <c r="M3015"/>
      <c r="N3015"/>
      <c r="O3015"/>
      <c r="P3015"/>
      <c r="Q3015"/>
      <c r="R3015"/>
    </row>
    <row r="3016" spans="1:18" s="16" customFormat="1" x14ac:dyDescent="0.25">
      <c r="A3016"/>
      <c r="B3016" s="18"/>
      <c r="D3016"/>
      <c r="E3016"/>
      <c r="F3016"/>
      <c r="G3016"/>
      <c r="H3016"/>
      <c r="I3016"/>
      <c r="J3016"/>
      <c r="K3016"/>
      <c r="L3016"/>
      <c r="M3016"/>
      <c r="N3016"/>
      <c r="O3016"/>
      <c r="P3016"/>
      <c r="Q3016"/>
      <c r="R3016"/>
    </row>
    <row r="3017" spans="1:18" s="16" customFormat="1" x14ac:dyDescent="0.25">
      <c r="A3017"/>
      <c r="B3017" s="18"/>
      <c r="D3017"/>
      <c r="E3017"/>
      <c r="F3017"/>
      <c r="G3017"/>
      <c r="H3017"/>
      <c r="I3017"/>
      <c r="J3017"/>
      <c r="K3017"/>
      <c r="L3017"/>
      <c r="M3017"/>
      <c r="N3017"/>
      <c r="O3017"/>
      <c r="P3017"/>
      <c r="Q3017"/>
      <c r="R3017"/>
    </row>
    <row r="3018" spans="1:18" s="16" customFormat="1" x14ac:dyDescent="0.25">
      <c r="A3018"/>
      <c r="B3018" s="18"/>
      <c r="D3018"/>
      <c r="E3018"/>
      <c r="F3018"/>
      <c r="G3018"/>
      <c r="H3018"/>
      <c r="I3018"/>
      <c r="J3018"/>
      <c r="K3018"/>
      <c r="L3018"/>
      <c r="M3018"/>
      <c r="N3018"/>
      <c r="O3018"/>
      <c r="P3018"/>
      <c r="Q3018"/>
      <c r="R3018"/>
    </row>
    <row r="3019" spans="1:18" s="16" customFormat="1" x14ac:dyDescent="0.25">
      <c r="A3019"/>
      <c r="B3019" s="18"/>
      <c r="D3019"/>
      <c r="E3019"/>
      <c r="F3019"/>
      <c r="G3019"/>
      <c r="H3019"/>
      <c r="I3019"/>
      <c r="J3019"/>
      <c r="K3019"/>
      <c r="L3019"/>
      <c r="M3019"/>
      <c r="N3019"/>
      <c r="O3019"/>
      <c r="P3019"/>
      <c r="Q3019"/>
      <c r="R3019"/>
    </row>
    <row r="3020" spans="1:18" s="16" customFormat="1" x14ac:dyDescent="0.25">
      <c r="A3020"/>
      <c r="B3020" s="18"/>
      <c r="D3020"/>
      <c r="E3020"/>
      <c r="F3020"/>
      <c r="G3020"/>
      <c r="H3020"/>
      <c r="I3020"/>
      <c r="J3020"/>
      <c r="K3020"/>
      <c r="L3020"/>
      <c r="M3020"/>
      <c r="N3020"/>
      <c r="O3020"/>
      <c r="P3020"/>
      <c r="Q3020"/>
      <c r="R3020"/>
    </row>
    <row r="3021" spans="1:18" s="16" customFormat="1" x14ac:dyDescent="0.25">
      <c r="A3021"/>
      <c r="B3021" s="18"/>
      <c r="D3021"/>
      <c r="E3021"/>
      <c r="F3021"/>
      <c r="G3021"/>
      <c r="H3021"/>
      <c r="I3021"/>
      <c r="J3021"/>
      <c r="K3021"/>
      <c r="L3021"/>
      <c r="M3021"/>
      <c r="N3021"/>
      <c r="O3021"/>
      <c r="P3021"/>
      <c r="Q3021"/>
      <c r="R3021"/>
    </row>
    <row r="3022" spans="1:18" s="16" customFormat="1" x14ac:dyDescent="0.25">
      <c r="A3022"/>
      <c r="B3022" s="18"/>
      <c r="D3022"/>
      <c r="E3022"/>
      <c r="F3022"/>
      <c r="G3022"/>
      <c r="H3022"/>
      <c r="I3022"/>
      <c r="J3022"/>
      <c r="K3022"/>
      <c r="L3022"/>
      <c r="M3022"/>
      <c r="N3022"/>
      <c r="O3022"/>
      <c r="P3022"/>
      <c r="Q3022"/>
      <c r="R3022"/>
    </row>
    <row r="3023" spans="1:18" s="16" customFormat="1" x14ac:dyDescent="0.25">
      <c r="A3023"/>
      <c r="B3023" s="18"/>
      <c r="D3023"/>
      <c r="E3023"/>
      <c r="F3023"/>
      <c r="G3023"/>
      <c r="H3023"/>
      <c r="I3023"/>
      <c r="J3023"/>
      <c r="K3023"/>
      <c r="L3023"/>
      <c r="M3023"/>
      <c r="N3023"/>
      <c r="O3023"/>
      <c r="P3023"/>
      <c r="Q3023"/>
      <c r="R3023"/>
    </row>
    <row r="3024" spans="1:18" s="16" customFormat="1" x14ac:dyDescent="0.25">
      <c r="A3024"/>
      <c r="B3024" s="18"/>
      <c r="D3024"/>
      <c r="E3024"/>
      <c r="F3024"/>
      <c r="G3024"/>
      <c r="H3024"/>
      <c r="I3024"/>
      <c r="J3024"/>
      <c r="K3024"/>
      <c r="L3024"/>
      <c r="M3024"/>
      <c r="N3024"/>
      <c r="O3024"/>
      <c r="P3024"/>
      <c r="Q3024"/>
      <c r="R3024"/>
    </row>
    <row r="3025" spans="1:18" s="16" customFormat="1" x14ac:dyDescent="0.25">
      <c r="A3025"/>
      <c r="B3025" s="18"/>
      <c r="D3025"/>
      <c r="E3025"/>
      <c r="F3025"/>
      <c r="G3025"/>
      <c r="H3025"/>
      <c r="I3025"/>
      <c r="J3025"/>
      <c r="K3025"/>
      <c r="L3025"/>
      <c r="M3025"/>
      <c r="N3025"/>
      <c r="O3025"/>
      <c r="P3025"/>
      <c r="Q3025"/>
      <c r="R3025"/>
    </row>
    <row r="3026" spans="1:18" s="16" customFormat="1" x14ac:dyDescent="0.25">
      <c r="A3026"/>
      <c r="B3026" s="18"/>
      <c r="D3026"/>
      <c r="E3026"/>
      <c r="F3026"/>
      <c r="G3026"/>
      <c r="H3026"/>
      <c r="I3026"/>
      <c r="J3026"/>
      <c r="K3026"/>
      <c r="L3026"/>
      <c r="M3026"/>
      <c r="N3026"/>
      <c r="O3026"/>
      <c r="P3026"/>
      <c r="Q3026"/>
      <c r="R3026"/>
    </row>
    <row r="3027" spans="1:18" s="16" customFormat="1" x14ac:dyDescent="0.25">
      <c r="A3027"/>
      <c r="B3027" s="18"/>
      <c r="D3027"/>
      <c r="E3027"/>
      <c r="F3027"/>
      <c r="G3027"/>
      <c r="H3027"/>
      <c r="I3027"/>
      <c r="J3027"/>
      <c r="K3027"/>
      <c r="L3027"/>
      <c r="M3027"/>
      <c r="N3027"/>
      <c r="O3027"/>
      <c r="P3027"/>
      <c r="Q3027"/>
      <c r="R3027"/>
    </row>
    <row r="3028" spans="1:18" s="16" customFormat="1" x14ac:dyDescent="0.25">
      <c r="A3028"/>
      <c r="B3028" s="18"/>
      <c r="D3028"/>
      <c r="E3028"/>
      <c r="F3028"/>
      <c r="G3028"/>
      <c r="H3028"/>
      <c r="I3028"/>
      <c r="J3028"/>
      <c r="K3028"/>
      <c r="L3028"/>
      <c r="M3028"/>
      <c r="N3028"/>
      <c r="O3028"/>
      <c r="P3028"/>
      <c r="Q3028"/>
      <c r="R3028"/>
    </row>
    <row r="3029" spans="1:18" s="16" customFormat="1" x14ac:dyDescent="0.25">
      <c r="A3029"/>
      <c r="B3029" s="18"/>
      <c r="D3029"/>
      <c r="E3029"/>
      <c r="F3029"/>
      <c r="G3029"/>
      <c r="H3029"/>
      <c r="I3029"/>
      <c r="J3029"/>
      <c r="K3029"/>
      <c r="L3029"/>
      <c r="M3029"/>
      <c r="N3029"/>
      <c r="O3029"/>
      <c r="P3029"/>
      <c r="Q3029"/>
      <c r="R3029"/>
    </row>
    <row r="3030" spans="1:18" s="16" customFormat="1" x14ac:dyDescent="0.25">
      <c r="A3030"/>
      <c r="B3030" s="18"/>
      <c r="D3030"/>
      <c r="E3030"/>
      <c r="F3030"/>
      <c r="G3030"/>
      <c r="H3030"/>
      <c r="I3030"/>
      <c r="J3030"/>
      <c r="K3030"/>
      <c r="L3030"/>
      <c r="M3030"/>
      <c r="N3030"/>
      <c r="O3030"/>
      <c r="P3030"/>
      <c r="Q3030"/>
      <c r="R3030"/>
    </row>
    <row r="3031" spans="1:18" s="16" customFormat="1" x14ac:dyDescent="0.25">
      <c r="A3031"/>
      <c r="B3031" s="18"/>
      <c r="D3031"/>
      <c r="E3031"/>
      <c r="F3031"/>
      <c r="G3031"/>
      <c r="H3031"/>
      <c r="I3031"/>
      <c r="J3031"/>
      <c r="K3031"/>
      <c r="L3031"/>
      <c r="M3031"/>
      <c r="N3031"/>
      <c r="O3031"/>
      <c r="P3031"/>
      <c r="Q3031"/>
      <c r="R3031"/>
    </row>
    <row r="3032" spans="1:18" s="16" customFormat="1" x14ac:dyDescent="0.25">
      <c r="A3032"/>
      <c r="B3032" s="18"/>
      <c r="D3032"/>
      <c r="E3032"/>
      <c r="F3032"/>
      <c r="G3032"/>
      <c r="H3032"/>
      <c r="I3032"/>
      <c r="J3032"/>
      <c r="K3032"/>
      <c r="L3032"/>
      <c r="M3032"/>
      <c r="N3032"/>
      <c r="O3032"/>
      <c r="P3032"/>
      <c r="Q3032"/>
      <c r="R3032"/>
    </row>
    <row r="3033" spans="1:18" s="16" customFormat="1" x14ac:dyDescent="0.25">
      <c r="A3033"/>
      <c r="B3033" s="18"/>
      <c r="D3033"/>
      <c r="E3033"/>
      <c r="F3033"/>
      <c r="G3033"/>
      <c r="H3033"/>
      <c r="I3033"/>
      <c r="J3033"/>
      <c r="K3033"/>
      <c r="L3033"/>
      <c r="M3033"/>
      <c r="N3033"/>
      <c r="O3033"/>
      <c r="P3033"/>
      <c r="Q3033"/>
      <c r="R3033"/>
    </row>
    <row r="3034" spans="1:18" s="16" customFormat="1" x14ac:dyDescent="0.25">
      <c r="A3034"/>
      <c r="B3034" s="18"/>
      <c r="D3034"/>
      <c r="E3034"/>
      <c r="F3034"/>
      <c r="G3034"/>
      <c r="H3034"/>
      <c r="I3034"/>
      <c r="J3034"/>
      <c r="K3034"/>
      <c r="L3034"/>
      <c r="M3034"/>
      <c r="N3034"/>
      <c r="O3034"/>
      <c r="P3034"/>
      <c r="Q3034"/>
      <c r="R3034"/>
    </row>
    <row r="3035" spans="1:18" s="16" customFormat="1" x14ac:dyDescent="0.25">
      <c r="A3035"/>
      <c r="B3035" s="18"/>
      <c r="D3035"/>
      <c r="E3035"/>
      <c r="F3035"/>
      <c r="G3035"/>
      <c r="H3035"/>
      <c r="I3035"/>
      <c r="J3035"/>
      <c r="K3035"/>
      <c r="L3035"/>
      <c r="M3035"/>
      <c r="N3035"/>
      <c r="O3035"/>
      <c r="P3035"/>
      <c r="Q3035"/>
      <c r="R3035"/>
    </row>
    <row r="3036" spans="1:18" s="16" customFormat="1" x14ac:dyDescent="0.25">
      <c r="A3036"/>
      <c r="B3036" s="18"/>
      <c r="D3036"/>
      <c r="E3036"/>
      <c r="F3036"/>
      <c r="G3036"/>
      <c r="H3036"/>
      <c r="I3036"/>
      <c r="J3036"/>
      <c r="K3036"/>
      <c r="L3036"/>
      <c r="M3036"/>
      <c r="N3036"/>
      <c r="O3036"/>
      <c r="P3036"/>
      <c r="Q3036"/>
      <c r="R3036"/>
    </row>
    <row r="3037" spans="1:18" s="16" customFormat="1" x14ac:dyDescent="0.25">
      <c r="A3037"/>
      <c r="B3037" s="18"/>
      <c r="D3037"/>
      <c r="E3037"/>
      <c r="F3037"/>
      <c r="G3037"/>
      <c r="H3037"/>
      <c r="I3037"/>
      <c r="J3037"/>
      <c r="K3037"/>
      <c r="L3037"/>
      <c r="M3037"/>
      <c r="N3037"/>
      <c r="O3037"/>
      <c r="P3037"/>
      <c r="Q3037"/>
      <c r="R3037"/>
    </row>
    <row r="3038" spans="1:18" s="16" customFormat="1" x14ac:dyDescent="0.25">
      <c r="A3038"/>
      <c r="B3038" s="18"/>
      <c r="D3038"/>
      <c r="E3038"/>
      <c r="F3038"/>
      <c r="G3038"/>
      <c r="H3038"/>
      <c r="I3038"/>
      <c r="J3038"/>
      <c r="K3038"/>
      <c r="L3038"/>
      <c r="M3038"/>
      <c r="N3038"/>
      <c r="O3038"/>
      <c r="P3038"/>
      <c r="Q3038"/>
      <c r="R3038"/>
    </row>
    <row r="3039" spans="1:18" s="16" customFormat="1" x14ac:dyDescent="0.25">
      <c r="A3039"/>
      <c r="B3039" s="18"/>
      <c r="D3039"/>
      <c r="E3039"/>
      <c r="F3039"/>
      <c r="G3039"/>
      <c r="H3039"/>
      <c r="I3039"/>
      <c r="J3039"/>
      <c r="K3039"/>
      <c r="L3039"/>
      <c r="M3039"/>
      <c r="N3039"/>
      <c r="O3039"/>
      <c r="P3039"/>
      <c r="Q3039"/>
      <c r="R3039"/>
    </row>
    <row r="3040" spans="1:18" s="16" customFormat="1" x14ac:dyDescent="0.25">
      <c r="A3040"/>
      <c r="B3040" s="18"/>
      <c r="D3040"/>
      <c r="E3040"/>
      <c r="F3040"/>
      <c r="G3040"/>
      <c r="H3040"/>
      <c r="I3040"/>
      <c r="J3040"/>
      <c r="K3040"/>
      <c r="L3040"/>
      <c r="M3040"/>
      <c r="N3040"/>
      <c r="O3040"/>
      <c r="P3040"/>
      <c r="Q3040"/>
      <c r="R3040"/>
    </row>
    <row r="3041" spans="1:18" s="16" customFormat="1" x14ac:dyDescent="0.25">
      <c r="A3041"/>
      <c r="B3041" s="18"/>
      <c r="D3041"/>
      <c r="E3041"/>
      <c r="F3041"/>
      <c r="G3041"/>
      <c r="H3041"/>
      <c r="I3041"/>
      <c r="J3041"/>
      <c r="K3041"/>
      <c r="L3041"/>
      <c r="M3041"/>
      <c r="N3041"/>
      <c r="O3041"/>
      <c r="P3041"/>
      <c r="Q3041"/>
      <c r="R3041"/>
    </row>
    <row r="3042" spans="1:18" s="16" customFormat="1" x14ac:dyDescent="0.25">
      <c r="A3042"/>
      <c r="B3042" s="18"/>
      <c r="D3042"/>
      <c r="E3042"/>
      <c r="F3042"/>
      <c r="G3042"/>
      <c r="H3042"/>
      <c r="I3042"/>
      <c r="J3042"/>
      <c r="K3042"/>
      <c r="L3042"/>
      <c r="M3042"/>
      <c r="N3042"/>
      <c r="O3042"/>
      <c r="P3042"/>
      <c r="Q3042"/>
      <c r="R3042"/>
    </row>
    <row r="3043" spans="1:18" s="16" customFormat="1" x14ac:dyDescent="0.25">
      <c r="A3043"/>
      <c r="B3043" s="18"/>
      <c r="D3043"/>
      <c r="E3043"/>
      <c r="F3043"/>
      <c r="G3043"/>
      <c r="H3043"/>
      <c r="I3043"/>
      <c r="J3043"/>
      <c r="K3043"/>
      <c r="L3043"/>
      <c r="M3043"/>
      <c r="N3043"/>
      <c r="O3043"/>
      <c r="P3043"/>
      <c r="Q3043"/>
      <c r="R3043"/>
    </row>
    <row r="3044" spans="1:18" s="16" customFormat="1" x14ac:dyDescent="0.25">
      <c r="A3044"/>
      <c r="B3044" s="18"/>
      <c r="D3044"/>
      <c r="E3044"/>
      <c r="F3044"/>
      <c r="G3044"/>
      <c r="H3044"/>
      <c r="I3044"/>
      <c r="J3044"/>
      <c r="K3044"/>
      <c r="L3044"/>
      <c r="M3044"/>
      <c r="N3044"/>
      <c r="O3044"/>
      <c r="P3044"/>
      <c r="Q3044"/>
      <c r="R3044"/>
    </row>
    <row r="3045" spans="1:18" s="16" customFormat="1" x14ac:dyDescent="0.25">
      <c r="A3045"/>
      <c r="B3045" s="18"/>
      <c r="D3045"/>
      <c r="E3045"/>
      <c r="F3045"/>
      <c r="G3045"/>
      <c r="H3045"/>
      <c r="I3045"/>
      <c r="J3045"/>
      <c r="K3045"/>
      <c r="L3045"/>
      <c r="M3045"/>
      <c r="N3045"/>
      <c r="O3045"/>
      <c r="P3045"/>
      <c r="Q3045"/>
      <c r="R3045"/>
    </row>
    <row r="3046" spans="1:18" s="16" customFormat="1" x14ac:dyDescent="0.25">
      <c r="A3046"/>
      <c r="B3046" s="18"/>
      <c r="D3046"/>
      <c r="E3046"/>
      <c r="F3046"/>
      <c r="G3046"/>
      <c r="H3046"/>
      <c r="I3046"/>
      <c r="J3046"/>
      <c r="K3046"/>
      <c r="L3046"/>
      <c r="M3046"/>
      <c r="N3046"/>
      <c r="O3046"/>
      <c r="P3046"/>
      <c r="Q3046"/>
      <c r="R3046"/>
    </row>
    <row r="3047" spans="1:18" s="16" customFormat="1" x14ac:dyDescent="0.25">
      <c r="A3047"/>
      <c r="B3047" s="18"/>
      <c r="D3047"/>
      <c r="E3047"/>
      <c r="F3047"/>
      <c r="G3047"/>
      <c r="H3047"/>
      <c r="I3047"/>
      <c r="J3047"/>
      <c r="K3047"/>
      <c r="L3047"/>
      <c r="M3047"/>
      <c r="N3047"/>
      <c r="O3047"/>
      <c r="P3047"/>
      <c r="Q3047"/>
      <c r="R3047"/>
    </row>
    <row r="3048" spans="1:18" s="16" customFormat="1" x14ac:dyDescent="0.25">
      <c r="A3048"/>
      <c r="B3048" s="18"/>
      <c r="D3048"/>
      <c r="E3048"/>
      <c r="F3048"/>
      <c r="G3048"/>
      <c r="H3048"/>
      <c r="I3048"/>
      <c r="J3048"/>
      <c r="K3048"/>
      <c r="L3048"/>
      <c r="M3048"/>
      <c r="N3048"/>
      <c r="O3048"/>
      <c r="P3048"/>
      <c r="Q3048"/>
      <c r="R3048"/>
    </row>
    <row r="3049" spans="1:18" s="16" customFormat="1" x14ac:dyDescent="0.25">
      <c r="A3049"/>
      <c r="B3049" s="18"/>
      <c r="D3049"/>
      <c r="E3049"/>
      <c r="F3049"/>
      <c r="G3049"/>
      <c r="H3049"/>
      <c r="I3049"/>
      <c r="J3049"/>
      <c r="K3049"/>
      <c r="L3049"/>
      <c r="M3049"/>
      <c r="N3049"/>
      <c r="O3049"/>
      <c r="P3049"/>
      <c r="Q3049"/>
      <c r="R3049"/>
    </row>
    <row r="3050" spans="1:18" s="16" customFormat="1" x14ac:dyDescent="0.25">
      <c r="A3050"/>
      <c r="B3050" s="18"/>
      <c r="D3050"/>
      <c r="E3050"/>
      <c r="F3050"/>
      <c r="G3050"/>
      <c r="H3050"/>
      <c r="I3050"/>
      <c r="J3050"/>
      <c r="K3050"/>
      <c r="L3050"/>
      <c r="M3050"/>
      <c r="N3050"/>
      <c r="O3050"/>
      <c r="P3050"/>
      <c r="Q3050"/>
      <c r="R3050"/>
    </row>
    <row r="3051" spans="1:18" s="16" customFormat="1" x14ac:dyDescent="0.25">
      <c r="A3051"/>
      <c r="B3051" s="18"/>
      <c r="D3051"/>
      <c r="E3051"/>
      <c r="F3051"/>
      <c r="G3051"/>
      <c r="H3051"/>
      <c r="I3051"/>
      <c r="J3051"/>
      <c r="K3051"/>
      <c r="L3051"/>
      <c r="M3051"/>
      <c r="N3051"/>
      <c r="O3051"/>
      <c r="P3051"/>
      <c r="Q3051"/>
      <c r="R3051"/>
    </row>
    <row r="3052" spans="1:18" s="16" customFormat="1" x14ac:dyDescent="0.25">
      <c r="A3052"/>
      <c r="B3052" s="18"/>
      <c r="D3052"/>
      <c r="E3052"/>
      <c r="F3052"/>
      <c r="G3052"/>
      <c r="H3052"/>
      <c r="I3052"/>
      <c r="J3052"/>
      <c r="K3052"/>
      <c r="L3052"/>
      <c r="M3052"/>
      <c r="N3052"/>
      <c r="O3052"/>
      <c r="P3052"/>
      <c r="Q3052"/>
      <c r="R3052"/>
    </row>
    <row r="3053" spans="1:18" s="16" customFormat="1" x14ac:dyDescent="0.25">
      <c r="A3053"/>
      <c r="B3053" s="18"/>
      <c r="D3053"/>
      <c r="E3053"/>
      <c r="F3053"/>
      <c r="G3053"/>
      <c r="H3053"/>
      <c r="I3053"/>
      <c r="J3053"/>
      <c r="K3053"/>
      <c r="L3053"/>
      <c r="M3053"/>
      <c r="N3053"/>
      <c r="O3053"/>
      <c r="P3053"/>
      <c r="Q3053"/>
      <c r="R3053"/>
    </row>
    <row r="3054" spans="1:18" s="16" customFormat="1" x14ac:dyDescent="0.25">
      <c r="A3054"/>
      <c r="B3054" s="18"/>
      <c r="D3054"/>
      <c r="E3054"/>
      <c r="F3054"/>
      <c r="G3054"/>
      <c r="H3054"/>
      <c r="I3054"/>
      <c r="J3054"/>
      <c r="K3054"/>
      <c r="L3054"/>
      <c r="M3054"/>
      <c r="N3054"/>
      <c r="O3054"/>
      <c r="P3054"/>
      <c r="Q3054"/>
      <c r="R3054"/>
    </row>
    <row r="3055" spans="1:18" s="16" customFormat="1" x14ac:dyDescent="0.25">
      <c r="A3055"/>
      <c r="B3055" s="18"/>
      <c r="D3055"/>
      <c r="E3055"/>
      <c r="F3055"/>
      <c r="G3055"/>
      <c r="H3055"/>
      <c r="I3055"/>
      <c r="J3055"/>
      <c r="K3055"/>
      <c r="L3055"/>
      <c r="M3055"/>
      <c r="N3055"/>
      <c r="O3055"/>
      <c r="P3055"/>
      <c r="Q3055"/>
      <c r="R3055"/>
    </row>
    <row r="3056" spans="1:18" s="16" customFormat="1" x14ac:dyDescent="0.25">
      <c r="A3056"/>
      <c r="B3056" s="18"/>
      <c r="D3056"/>
      <c r="E3056"/>
      <c r="F3056"/>
      <c r="G3056"/>
      <c r="H3056"/>
      <c r="I3056"/>
      <c r="J3056"/>
      <c r="K3056"/>
      <c r="L3056"/>
      <c r="M3056"/>
      <c r="N3056"/>
      <c r="O3056"/>
      <c r="P3056"/>
      <c r="Q3056"/>
      <c r="R3056"/>
    </row>
    <row r="3057" spans="1:18" s="16" customFormat="1" x14ac:dyDescent="0.25">
      <c r="A3057"/>
      <c r="B3057" s="18"/>
      <c r="D3057"/>
      <c r="E3057"/>
      <c r="F3057"/>
      <c r="G3057"/>
      <c r="H3057"/>
      <c r="I3057"/>
      <c r="J3057"/>
      <c r="K3057"/>
      <c r="L3057"/>
      <c r="M3057"/>
      <c r="N3057"/>
      <c r="O3057"/>
      <c r="P3057"/>
      <c r="Q3057"/>
      <c r="R3057"/>
    </row>
    <row r="3058" spans="1:18" s="16" customFormat="1" x14ac:dyDescent="0.25">
      <c r="A3058"/>
      <c r="B3058" s="18"/>
      <c r="D3058"/>
      <c r="E3058"/>
      <c r="F3058"/>
      <c r="G3058"/>
      <c r="H3058"/>
      <c r="I3058"/>
      <c r="J3058"/>
      <c r="K3058"/>
      <c r="L3058"/>
      <c r="M3058"/>
      <c r="N3058"/>
      <c r="O3058"/>
      <c r="P3058"/>
      <c r="Q3058"/>
      <c r="R3058"/>
    </row>
    <row r="3059" spans="1:18" s="16" customFormat="1" x14ac:dyDescent="0.25">
      <c r="A3059"/>
      <c r="B3059" s="18"/>
      <c r="D3059"/>
      <c r="E3059"/>
      <c r="F3059"/>
      <c r="G3059"/>
      <c r="H3059"/>
      <c r="I3059"/>
      <c r="J3059"/>
      <c r="K3059"/>
      <c r="L3059"/>
      <c r="M3059"/>
      <c r="N3059"/>
      <c r="O3059"/>
      <c r="P3059"/>
      <c r="Q3059"/>
      <c r="R3059"/>
    </row>
    <row r="3060" spans="1:18" s="16" customFormat="1" x14ac:dyDescent="0.25">
      <c r="A3060"/>
      <c r="B3060" s="18"/>
      <c r="D3060"/>
      <c r="E3060"/>
      <c r="F3060"/>
      <c r="G3060"/>
      <c r="H3060"/>
      <c r="I3060"/>
      <c r="J3060"/>
      <c r="K3060"/>
      <c r="L3060"/>
      <c r="M3060"/>
      <c r="N3060"/>
      <c r="O3060"/>
      <c r="P3060"/>
      <c r="Q3060"/>
      <c r="R3060"/>
    </row>
    <row r="3061" spans="1:18" s="16" customFormat="1" x14ac:dyDescent="0.25">
      <c r="A3061"/>
      <c r="B3061" s="18"/>
      <c r="D3061"/>
      <c r="E3061"/>
      <c r="F3061"/>
      <c r="G3061"/>
      <c r="H3061"/>
      <c r="I3061"/>
      <c r="J3061"/>
      <c r="K3061"/>
      <c r="L3061"/>
      <c r="M3061"/>
      <c r="N3061"/>
      <c r="O3061"/>
      <c r="P3061"/>
      <c r="Q3061"/>
      <c r="R3061"/>
    </row>
    <row r="3062" spans="1:18" s="16" customFormat="1" x14ac:dyDescent="0.25">
      <c r="A3062"/>
      <c r="B3062" s="17"/>
      <c r="D3062"/>
      <c r="E3062"/>
      <c r="F3062"/>
      <c r="G3062"/>
      <c r="H3062"/>
      <c r="I3062"/>
      <c r="J3062"/>
      <c r="K3062"/>
      <c r="L3062"/>
      <c r="M3062"/>
      <c r="N3062"/>
      <c r="O3062"/>
      <c r="P3062"/>
      <c r="Q3062"/>
      <c r="R3062"/>
    </row>
    <row r="3063" spans="1:18" s="16" customFormat="1" x14ac:dyDescent="0.25">
      <c r="A3063"/>
      <c r="B3063" s="18"/>
      <c r="D3063"/>
      <c r="E3063"/>
      <c r="F3063"/>
      <c r="G3063"/>
      <c r="H3063"/>
      <c r="I3063"/>
      <c r="J3063"/>
      <c r="K3063"/>
      <c r="L3063"/>
      <c r="M3063"/>
      <c r="N3063"/>
      <c r="O3063"/>
      <c r="P3063"/>
      <c r="Q3063"/>
      <c r="R3063"/>
    </row>
    <row r="3064" spans="1:18" s="16" customFormat="1" x14ac:dyDescent="0.25">
      <c r="A3064"/>
      <c r="B3064" s="18"/>
      <c r="D3064"/>
      <c r="E3064"/>
      <c r="F3064"/>
      <c r="G3064"/>
      <c r="H3064"/>
      <c r="I3064"/>
      <c r="J3064"/>
      <c r="K3064"/>
      <c r="L3064"/>
      <c r="M3064"/>
      <c r="N3064"/>
      <c r="O3064"/>
      <c r="P3064"/>
      <c r="Q3064"/>
      <c r="R3064"/>
    </row>
    <row r="3065" spans="1:18" s="16" customFormat="1" x14ac:dyDescent="0.25">
      <c r="A3065"/>
      <c r="B3065" s="18"/>
      <c r="D3065"/>
      <c r="E3065"/>
      <c r="F3065"/>
      <c r="G3065"/>
      <c r="H3065"/>
      <c r="I3065"/>
      <c r="J3065"/>
      <c r="K3065"/>
      <c r="L3065"/>
      <c r="M3065"/>
      <c r="N3065"/>
      <c r="O3065"/>
      <c r="P3065"/>
      <c r="Q3065"/>
      <c r="R3065"/>
    </row>
    <row r="3066" spans="1:18" s="16" customFormat="1" x14ac:dyDescent="0.25">
      <c r="A3066"/>
      <c r="B3066" s="18"/>
      <c r="D3066"/>
      <c r="E3066"/>
      <c r="F3066"/>
      <c r="G3066"/>
      <c r="H3066"/>
      <c r="I3066"/>
      <c r="J3066"/>
      <c r="K3066"/>
      <c r="L3066"/>
      <c r="M3066"/>
      <c r="N3066"/>
      <c r="O3066"/>
      <c r="P3066"/>
      <c r="Q3066"/>
      <c r="R3066"/>
    </row>
    <row r="3067" spans="1:18" s="16" customFormat="1" x14ac:dyDescent="0.25">
      <c r="A3067"/>
      <c r="B3067" s="18"/>
      <c r="D3067"/>
      <c r="E3067"/>
      <c r="F3067"/>
      <c r="G3067"/>
      <c r="H3067"/>
      <c r="I3067"/>
      <c r="J3067"/>
      <c r="K3067"/>
      <c r="L3067"/>
      <c r="M3067"/>
      <c r="N3067"/>
      <c r="O3067"/>
      <c r="P3067"/>
      <c r="Q3067"/>
      <c r="R3067"/>
    </row>
    <row r="3068" spans="1:18" s="16" customFormat="1" x14ac:dyDescent="0.25">
      <c r="A3068"/>
      <c r="B3068" s="18"/>
      <c r="D3068"/>
      <c r="E3068"/>
      <c r="F3068"/>
      <c r="G3068"/>
      <c r="H3068"/>
      <c r="I3068"/>
      <c r="J3068"/>
      <c r="K3068"/>
      <c r="L3068"/>
      <c r="M3068"/>
      <c r="N3068"/>
      <c r="O3068"/>
      <c r="P3068"/>
      <c r="Q3068"/>
      <c r="R3068"/>
    </row>
    <row r="3069" spans="1:18" s="16" customFormat="1" x14ac:dyDescent="0.25">
      <c r="A3069"/>
      <c r="B3069" s="18"/>
      <c r="D3069"/>
      <c r="E3069"/>
      <c r="F3069"/>
      <c r="G3069"/>
      <c r="H3069"/>
      <c r="I3069"/>
      <c r="J3069"/>
      <c r="K3069"/>
      <c r="L3069"/>
      <c r="M3069"/>
      <c r="N3069"/>
      <c r="O3069"/>
      <c r="P3069"/>
      <c r="Q3069"/>
      <c r="R3069"/>
    </row>
    <row r="3070" spans="1:18" s="16" customFormat="1" x14ac:dyDescent="0.25">
      <c r="A3070"/>
      <c r="B3070" s="18"/>
      <c r="D3070"/>
      <c r="E3070"/>
      <c r="F3070"/>
      <c r="G3070"/>
      <c r="H3070"/>
      <c r="I3070"/>
      <c r="J3070"/>
      <c r="K3070"/>
      <c r="L3070"/>
      <c r="M3070"/>
      <c r="N3070"/>
      <c r="O3070"/>
      <c r="P3070"/>
      <c r="Q3070"/>
      <c r="R3070"/>
    </row>
    <row r="3071" spans="1:18" s="16" customFormat="1" x14ac:dyDescent="0.25">
      <c r="A3071"/>
      <c r="B3071" s="18"/>
      <c r="D3071"/>
      <c r="E3071"/>
      <c r="F3071"/>
      <c r="G3071"/>
      <c r="H3071"/>
      <c r="I3071"/>
      <c r="J3071"/>
      <c r="K3071"/>
      <c r="L3071"/>
      <c r="M3071"/>
      <c r="N3071"/>
      <c r="O3071"/>
      <c r="P3071"/>
      <c r="Q3071"/>
      <c r="R3071"/>
    </row>
    <row r="3072" spans="1:18" s="16" customFormat="1" x14ac:dyDescent="0.25">
      <c r="A3072"/>
      <c r="B3072" s="18"/>
      <c r="D3072"/>
      <c r="E3072"/>
      <c r="F3072"/>
      <c r="G3072"/>
      <c r="H3072"/>
      <c r="I3072"/>
      <c r="J3072"/>
      <c r="K3072"/>
      <c r="L3072"/>
      <c r="M3072"/>
      <c r="N3072"/>
      <c r="O3072"/>
      <c r="P3072"/>
      <c r="Q3072"/>
      <c r="R3072"/>
    </row>
    <row r="3073" spans="1:18" s="16" customFormat="1" x14ac:dyDescent="0.25">
      <c r="A3073"/>
      <c r="B3073" s="18"/>
      <c r="D3073"/>
      <c r="E3073"/>
      <c r="F3073"/>
      <c r="G3073"/>
      <c r="H3073"/>
      <c r="I3073"/>
      <c r="J3073"/>
      <c r="K3073"/>
      <c r="L3073"/>
      <c r="M3073"/>
      <c r="N3073"/>
      <c r="O3073"/>
      <c r="P3073"/>
      <c r="Q3073"/>
      <c r="R3073"/>
    </row>
    <row r="3074" spans="1:18" s="16" customFormat="1" x14ac:dyDescent="0.25">
      <c r="A3074"/>
      <c r="B3074" s="18"/>
      <c r="D3074"/>
      <c r="E3074"/>
      <c r="F3074"/>
      <c r="G3074"/>
      <c r="H3074"/>
      <c r="I3074"/>
      <c r="J3074"/>
      <c r="K3074"/>
      <c r="L3074"/>
      <c r="M3074"/>
      <c r="N3074"/>
      <c r="O3074"/>
      <c r="P3074"/>
      <c r="Q3074"/>
      <c r="R3074"/>
    </row>
    <row r="3075" spans="1:18" s="16" customFormat="1" x14ac:dyDescent="0.25">
      <c r="A3075"/>
      <c r="B3075" s="18"/>
      <c r="D3075"/>
      <c r="E3075"/>
      <c r="F3075"/>
      <c r="G3075"/>
      <c r="H3075"/>
      <c r="I3075"/>
      <c r="J3075"/>
      <c r="K3075"/>
      <c r="L3075"/>
      <c r="M3075"/>
      <c r="N3075"/>
      <c r="O3075"/>
      <c r="P3075"/>
      <c r="Q3075"/>
      <c r="R3075"/>
    </row>
    <row r="3076" spans="1:18" s="16" customFormat="1" x14ac:dyDescent="0.25">
      <c r="A3076"/>
      <c r="B3076" s="18"/>
      <c r="D3076"/>
      <c r="E3076"/>
      <c r="F3076"/>
      <c r="G3076"/>
      <c r="H3076"/>
      <c r="I3076"/>
      <c r="J3076"/>
      <c r="K3076"/>
      <c r="L3076"/>
      <c r="M3076"/>
      <c r="N3076"/>
      <c r="O3076"/>
      <c r="P3076"/>
      <c r="Q3076"/>
      <c r="R3076"/>
    </row>
    <row r="3077" spans="1:18" s="16" customFormat="1" x14ac:dyDescent="0.25">
      <c r="A3077"/>
      <c r="B3077" s="18"/>
      <c r="D3077"/>
      <c r="E3077"/>
      <c r="F3077"/>
      <c r="G3077"/>
      <c r="H3077"/>
      <c r="I3077"/>
      <c r="J3077"/>
      <c r="K3077"/>
      <c r="L3077"/>
      <c r="M3077"/>
      <c r="N3077"/>
      <c r="O3077"/>
      <c r="P3077"/>
      <c r="Q3077"/>
      <c r="R3077"/>
    </row>
    <row r="3078" spans="1:18" s="16" customFormat="1" x14ac:dyDescent="0.25">
      <c r="A3078"/>
      <c r="B3078" s="18"/>
      <c r="D3078"/>
      <c r="E3078"/>
      <c r="F3078"/>
      <c r="G3078"/>
      <c r="H3078"/>
      <c r="I3078"/>
      <c r="J3078"/>
      <c r="K3078"/>
      <c r="L3078"/>
      <c r="M3078"/>
      <c r="N3078"/>
      <c r="O3078"/>
      <c r="P3078"/>
      <c r="Q3078"/>
      <c r="R3078"/>
    </row>
    <row r="3079" spans="1:18" s="16" customFormat="1" x14ac:dyDescent="0.25">
      <c r="A3079"/>
      <c r="B3079" s="18"/>
      <c r="D3079"/>
      <c r="E3079"/>
      <c r="F3079"/>
      <c r="G3079"/>
      <c r="H3079"/>
      <c r="I3079"/>
      <c r="J3079"/>
      <c r="K3079"/>
      <c r="L3079"/>
      <c r="M3079"/>
      <c r="N3079"/>
      <c r="O3079"/>
      <c r="P3079"/>
      <c r="Q3079"/>
      <c r="R3079"/>
    </row>
    <row r="3080" spans="1:18" s="16" customFormat="1" x14ac:dyDescent="0.25">
      <c r="A3080"/>
      <c r="B3080" s="18"/>
      <c r="D3080"/>
      <c r="E3080"/>
      <c r="F3080"/>
      <c r="G3080"/>
      <c r="H3080"/>
      <c r="I3080"/>
      <c r="J3080"/>
      <c r="K3080"/>
      <c r="L3080"/>
      <c r="M3080"/>
      <c r="N3080"/>
      <c r="O3080"/>
      <c r="P3080"/>
      <c r="Q3080"/>
      <c r="R3080"/>
    </row>
    <row r="3081" spans="1:18" s="16" customFormat="1" x14ac:dyDescent="0.25">
      <c r="A3081"/>
      <c r="B3081" s="18"/>
      <c r="D3081"/>
      <c r="E3081"/>
      <c r="F3081"/>
      <c r="G3081"/>
      <c r="H3081"/>
      <c r="I3081"/>
      <c r="J3081"/>
      <c r="K3081"/>
      <c r="L3081"/>
      <c r="M3081"/>
      <c r="N3081"/>
      <c r="O3081"/>
      <c r="P3081"/>
      <c r="Q3081"/>
      <c r="R3081"/>
    </row>
    <row r="3082" spans="1:18" s="16" customFormat="1" x14ac:dyDescent="0.25">
      <c r="A3082"/>
      <c r="B3082" s="18"/>
      <c r="D3082"/>
      <c r="E3082"/>
      <c r="F3082"/>
      <c r="G3082"/>
      <c r="H3082"/>
      <c r="I3082"/>
      <c r="J3082"/>
      <c r="K3082"/>
      <c r="L3082"/>
      <c r="M3082"/>
      <c r="N3082"/>
      <c r="O3082"/>
      <c r="P3082"/>
      <c r="Q3082"/>
      <c r="R3082"/>
    </row>
    <row r="3083" spans="1:18" s="16" customFormat="1" x14ac:dyDescent="0.25">
      <c r="A3083"/>
      <c r="B3083" s="18"/>
      <c r="D3083"/>
      <c r="E3083"/>
      <c r="F3083"/>
      <c r="G3083"/>
      <c r="H3083"/>
      <c r="I3083"/>
      <c r="J3083"/>
      <c r="K3083"/>
      <c r="L3083"/>
      <c r="M3083"/>
      <c r="N3083"/>
      <c r="O3083"/>
      <c r="P3083"/>
      <c r="Q3083"/>
      <c r="R3083"/>
    </row>
    <row r="3084" spans="1:18" s="16" customFormat="1" x14ac:dyDescent="0.25">
      <c r="A3084"/>
      <c r="B3084" s="18"/>
      <c r="D3084"/>
      <c r="E3084"/>
      <c r="F3084"/>
      <c r="G3084"/>
      <c r="H3084"/>
      <c r="I3084"/>
      <c r="J3084"/>
      <c r="K3084"/>
      <c r="L3084"/>
      <c r="M3084"/>
      <c r="N3084"/>
      <c r="O3084"/>
      <c r="P3084"/>
      <c r="Q3084"/>
      <c r="R3084"/>
    </row>
    <row r="3085" spans="1:18" s="16" customFormat="1" x14ac:dyDescent="0.25">
      <c r="A3085"/>
      <c r="B3085" s="18"/>
      <c r="D3085"/>
      <c r="E3085"/>
      <c r="F3085"/>
      <c r="G3085"/>
      <c r="H3085"/>
      <c r="I3085"/>
      <c r="J3085"/>
      <c r="K3085"/>
      <c r="L3085"/>
      <c r="M3085"/>
      <c r="N3085"/>
      <c r="O3085"/>
      <c r="P3085"/>
      <c r="Q3085"/>
      <c r="R3085"/>
    </row>
    <row r="3086" spans="1:18" s="16" customFormat="1" x14ac:dyDescent="0.25">
      <c r="A3086"/>
      <c r="B3086" s="18"/>
      <c r="D3086"/>
      <c r="E3086"/>
      <c r="F3086"/>
      <c r="G3086"/>
      <c r="H3086"/>
      <c r="I3086"/>
      <c r="J3086"/>
      <c r="K3086"/>
      <c r="L3086"/>
      <c r="M3086"/>
      <c r="N3086"/>
      <c r="O3086"/>
      <c r="P3086"/>
      <c r="Q3086"/>
      <c r="R3086"/>
    </row>
    <row r="3087" spans="1:18" s="16" customFormat="1" x14ac:dyDescent="0.25">
      <c r="A3087"/>
      <c r="B3087" s="18"/>
      <c r="D3087"/>
      <c r="E3087"/>
      <c r="F3087"/>
      <c r="G3087"/>
      <c r="H3087"/>
      <c r="I3087"/>
      <c r="J3087"/>
      <c r="K3087"/>
      <c r="L3087"/>
      <c r="M3087"/>
      <c r="N3087"/>
      <c r="O3087"/>
      <c r="P3087"/>
      <c r="Q3087"/>
      <c r="R3087"/>
    </row>
    <row r="3088" spans="1:18" s="16" customFormat="1" x14ac:dyDescent="0.25">
      <c r="A3088"/>
      <c r="B3088" s="18"/>
      <c r="D3088"/>
      <c r="E3088"/>
      <c r="F3088"/>
      <c r="G3088"/>
      <c r="H3088"/>
      <c r="I3088"/>
      <c r="J3088"/>
      <c r="K3088"/>
      <c r="L3088"/>
      <c r="M3088"/>
      <c r="N3088"/>
      <c r="O3088"/>
      <c r="P3088"/>
      <c r="Q3088"/>
      <c r="R3088"/>
    </row>
    <row r="3089" spans="1:18" s="16" customFormat="1" x14ac:dyDescent="0.25">
      <c r="A3089"/>
      <c r="B3089" s="18"/>
      <c r="D3089"/>
      <c r="E3089"/>
      <c r="F3089"/>
      <c r="G3089"/>
      <c r="H3089"/>
      <c r="I3089"/>
      <c r="J3089"/>
      <c r="K3089"/>
      <c r="L3089"/>
      <c r="M3089"/>
      <c r="N3089"/>
      <c r="O3089"/>
      <c r="P3089"/>
      <c r="Q3089"/>
      <c r="R3089"/>
    </row>
    <row r="3090" spans="1:18" s="16" customFormat="1" x14ac:dyDescent="0.25">
      <c r="A3090"/>
      <c r="B3090" s="18"/>
      <c r="D3090"/>
      <c r="E3090"/>
      <c r="F3090"/>
      <c r="G3090"/>
      <c r="H3090"/>
      <c r="I3090"/>
      <c r="J3090"/>
      <c r="K3090"/>
      <c r="L3090"/>
      <c r="M3090"/>
      <c r="N3090"/>
      <c r="O3090"/>
      <c r="P3090"/>
      <c r="Q3090"/>
      <c r="R3090"/>
    </row>
    <row r="3091" spans="1:18" s="16" customFormat="1" x14ac:dyDescent="0.25">
      <c r="A3091"/>
      <c r="B3091" s="18"/>
      <c r="D3091"/>
      <c r="E3091"/>
      <c r="F3091"/>
      <c r="G3091"/>
      <c r="H3091"/>
      <c r="I3091"/>
      <c r="J3091"/>
      <c r="K3091"/>
      <c r="L3091"/>
      <c r="M3091"/>
      <c r="N3091"/>
      <c r="O3091"/>
      <c r="P3091"/>
      <c r="Q3091"/>
      <c r="R3091"/>
    </row>
    <row r="3092" spans="1:18" s="16" customFormat="1" x14ac:dyDescent="0.25">
      <c r="A3092"/>
      <c r="B3092" s="18"/>
      <c r="D3092"/>
      <c r="E3092"/>
      <c r="F3092"/>
      <c r="G3092"/>
      <c r="H3092"/>
      <c r="I3092"/>
      <c r="J3092"/>
      <c r="K3092"/>
      <c r="L3092"/>
      <c r="M3092"/>
      <c r="N3092"/>
      <c r="O3092"/>
      <c r="P3092"/>
      <c r="Q3092"/>
      <c r="R3092"/>
    </row>
    <row r="3093" spans="1:18" s="16" customFormat="1" x14ac:dyDescent="0.25">
      <c r="A3093"/>
      <c r="B3093" s="18"/>
      <c r="D3093"/>
      <c r="E3093"/>
      <c r="F3093"/>
      <c r="G3093"/>
      <c r="H3093"/>
      <c r="I3093"/>
      <c r="J3093"/>
      <c r="K3093"/>
      <c r="L3093"/>
      <c r="M3093"/>
      <c r="N3093"/>
      <c r="O3093"/>
      <c r="P3093"/>
      <c r="Q3093"/>
      <c r="R3093"/>
    </row>
    <row r="3094" spans="1:18" s="16" customFormat="1" x14ac:dyDescent="0.25">
      <c r="A3094"/>
      <c r="B3094" s="18"/>
      <c r="D3094"/>
      <c r="E3094"/>
      <c r="F3094"/>
      <c r="G3094"/>
      <c r="H3094"/>
      <c r="I3094"/>
      <c r="J3094"/>
      <c r="K3094"/>
      <c r="L3094"/>
      <c r="M3094"/>
      <c r="N3094"/>
      <c r="O3094"/>
      <c r="P3094"/>
      <c r="Q3094"/>
      <c r="R3094"/>
    </row>
    <row r="3095" spans="1:18" s="16" customFormat="1" x14ac:dyDescent="0.25">
      <c r="A3095"/>
      <c r="B3095" s="18"/>
      <c r="D3095"/>
      <c r="E3095"/>
      <c r="F3095"/>
      <c r="G3095"/>
      <c r="H3095"/>
      <c r="I3095"/>
      <c r="J3095"/>
      <c r="K3095"/>
      <c r="L3095"/>
      <c r="M3095"/>
      <c r="N3095"/>
      <c r="O3095"/>
      <c r="P3095"/>
      <c r="Q3095"/>
      <c r="R3095"/>
    </row>
    <row r="3096" spans="1:18" s="16" customFormat="1" x14ac:dyDescent="0.25">
      <c r="A3096"/>
      <c r="B3096" s="18"/>
      <c r="D3096"/>
      <c r="E3096"/>
      <c r="F3096"/>
      <c r="G3096"/>
      <c r="H3096"/>
      <c r="I3096"/>
      <c r="J3096"/>
      <c r="K3096"/>
      <c r="L3096"/>
      <c r="M3096"/>
      <c r="N3096"/>
      <c r="O3096"/>
      <c r="P3096"/>
      <c r="Q3096"/>
      <c r="R3096"/>
    </row>
    <row r="3097" spans="1:18" s="16" customFormat="1" x14ac:dyDescent="0.25">
      <c r="A3097"/>
      <c r="B3097" s="18"/>
      <c r="D3097"/>
      <c r="E3097"/>
      <c r="F3097"/>
      <c r="G3097"/>
      <c r="H3097"/>
      <c r="I3097"/>
      <c r="J3097"/>
      <c r="K3097"/>
      <c r="L3097"/>
      <c r="M3097"/>
      <c r="N3097"/>
      <c r="O3097"/>
      <c r="P3097"/>
      <c r="Q3097"/>
      <c r="R3097"/>
    </row>
    <row r="3098" spans="1:18" s="16" customFormat="1" x14ac:dyDescent="0.25">
      <c r="A3098"/>
      <c r="B3098" s="18"/>
      <c r="D3098"/>
      <c r="E3098"/>
      <c r="F3098"/>
      <c r="G3098"/>
      <c r="H3098"/>
      <c r="I3098"/>
      <c r="J3098"/>
      <c r="K3098"/>
      <c r="L3098"/>
      <c r="M3098"/>
      <c r="N3098"/>
      <c r="O3098"/>
      <c r="P3098"/>
      <c r="Q3098"/>
      <c r="R3098"/>
    </row>
    <row r="3099" spans="1:18" s="16" customFormat="1" x14ac:dyDescent="0.25">
      <c r="A3099"/>
      <c r="B3099" s="18"/>
      <c r="D3099"/>
      <c r="E3099"/>
      <c r="F3099"/>
      <c r="G3099"/>
      <c r="H3099"/>
      <c r="I3099"/>
      <c r="J3099"/>
      <c r="K3099"/>
      <c r="L3099"/>
      <c r="M3099"/>
      <c r="N3099"/>
      <c r="O3099"/>
      <c r="P3099"/>
      <c r="Q3099"/>
      <c r="R3099"/>
    </row>
    <row r="3100" spans="1:18" s="16" customFormat="1" x14ac:dyDescent="0.25">
      <c r="A3100"/>
      <c r="B3100" s="18"/>
      <c r="D3100"/>
      <c r="E3100"/>
      <c r="F3100"/>
      <c r="G3100"/>
      <c r="H3100"/>
      <c r="I3100"/>
      <c r="J3100"/>
      <c r="K3100"/>
      <c r="L3100"/>
      <c r="M3100"/>
      <c r="N3100"/>
      <c r="O3100"/>
      <c r="P3100"/>
      <c r="Q3100"/>
      <c r="R3100"/>
    </row>
    <row r="3101" spans="1:18" s="16" customFormat="1" x14ac:dyDescent="0.25">
      <c r="A3101"/>
      <c r="B3101" s="18"/>
      <c r="D3101"/>
      <c r="E3101"/>
      <c r="F3101"/>
      <c r="G3101"/>
      <c r="H3101"/>
      <c r="I3101"/>
      <c r="J3101"/>
      <c r="K3101"/>
      <c r="L3101"/>
      <c r="M3101"/>
      <c r="N3101"/>
      <c r="O3101"/>
      <c r="P3101"/>
      <c r="Q3101"/>
      <c r="R3101"/>
    </row>
    <row r="3102" spans="1:18" s="16" customFormat="1" x14ac:dyDescent="0.25">
      <c r="A3102"/>
      <c r="B3102" s="18"/>
      <c r="D3102"/>
      <c r="E3102"/>
      <c r="F3102"/>
      <c r="G3102"/>
      <c r="H3102"/>
      <c r="I3102"/>
      <c r="J3102"/>
      <c r="K3102"/>
      <c r="L3102"/>
      <c r="M3102"/>
      <c r="N3102"/>
      <c r="O3102"/>
      <c r="P3102"/>
      <c r="Q3102"/>
      <c r="R3102"/>
    </row>
    <row r="3103" spans="1:18" s="16" customFormat="1" x14ac:dyDescent="0.25">
      <c r="A3103"/>
      <c r="B3103" s="18"/>
      <c r="D3103"/>
      <c r="E3103"/>
      <c r="F3103"/>
      <c r="G3103"/>
      <c r="H3103"/>
      <c r="I3103"/>
      <c r="J3103"/>
      <c r="K3103"/>
      <c r="L3103"/>
      <c r="M3103"/>
      <c r="N3103"/>
      <c r="O3103"/>
      <c r="P3103"/>
      <c r="Q3103"/>
      <c r="R3103"/>
    </row>
    <row r="3104" spans="1:18" s="16" customFormat="1" x14ac:dyDescent="0.25">
      <c r="A3104"/>
      <c r="B3104" s="18"/>
      <c r="D3104"/>
      <c r="E3104"/>
      <c r="F3104"/>
      <c r="G3104"/>
      <c r="H3104"/>
      <c r="I3104"/>
      <c r="J3104"/>
      <c r="K3104"/>
      <c r="L3104"/>
      <c r="M3104"/>
      <c r="N3104"/>
      <c r="O3104"/>
      <c r="P3104"/>
      <c r="Q3104"/>
      <c r="R3104"/>
    </row>
    <row r="3105" spans="1:18" s="16" customFormat="1" x14ac:dyDescent="0.25">
      <c r="A3105"/>
      <c r="B3105" s="18"/>
      <c r="D3105"/>
      <c r="E3105"/>
      <c r="F3105"/>
      <c r="G3105"/>
      <c r="H3105"/>
      <c r="I3105"/>
      <c r="J3105"/>
      <c r="K3105"/>
      <c r="L3105"/>
      <c r="M3105"/>
      <c r="N3105"/>
      <c r="O3105"/>
      <c r="P3105"/>
      <c r="Q3105"/>
      <c r="R3105"/>
    </row>
    <row r="3106" spans="1:18" s="16" customFormat="1" x14ac:dyDescent="0.25">
      <c r="A3106"/>
      <c r="B3106" s="18"/>
      <c r="D3106"/>
      <c r="E3106"/>
      <c r="F3106"/>
      <c r="G3106"/>
      <c r="H3106"/>
      <c r="I3106"/>
      <c r="J3106"/>
      <c r="K3106"/>
      <c r="L3106"/>
      <c r="M3106"/>
      <c r="N3106"/>
      <c r="O3106"/>
      <c r="P3106"/>
      <c r="Q3106"/>
      <c r="R3106"/>
    </row>
    <row r="3107" spans="1:18" s="16" customFormat="1" x14ac:dyDescent="0.25">
      <c r="A3107"/>
      <c r="B3107" s="18"/>
      <c r="D3107"/>
      <c r="E3107"/>
      <c r="F3107"/>
      <c r="G3107"/>
      <c r="H3107"/>
      <c r="I3107"/>
      <c r="J3107"/>
      <c r="K3107"/>
      <c r="L3107"/>
      <c r="M3107"/>
      <c r="N3107"/>
      <c r="O3107"/>
      <c r="P3107"/>
      <c r="Q3107"/>
      <c r="R3107"/>
    </row>
    <row r="3108" spans="1:18" s="16" customFormat="1" x14ac:dyDescent="0.25">
      <c r="A3108"/>
      <c r="B3108" s="18"/>
      <c r="D3108"/>
      <c r="E3108"/>
      <c r="F3108"/>
      <c r="G3108"/>
      <c r="H3108"/>
      <c r="I3108"/>
      <c r="J3108"/>
      <c r="K3108"/>
      <c r="L3108"/>
      <c r="M3108"/>
      <c r="N3108"/>
      <c r="O3108"/>
      <c r="P3108"/>
      <c r="Q3108"/>
      <c r="R3108"/>
    </row>
    <row r="3109" spans="1:18" s="16" customFormat="1" x14ac:dyDescent="0.25">
      <c r="A3109"/>
      <c r="B3109" s="18"/>
      <c r="D3109"/>
      <c r="E3109"/>
      <c r="F3109"/>
      <c r="G3109"/>
      <c r="H3109"/>
      <c r="I3109"/>
      <c r="J3109"/>
      <c r="K3109"/>
      <c r="L3109"/>
      <c r="M3109"/>
      <c r="N3109"/>
      <c r="O3109"/>
      <c r="P3109"/>
      <c r="Q3109"/>
      <c r="R3109"/>
    </row>
    <row r="3110" spans="1:18" s="16" customFormat="1" x14ac:dyDescent="0.25">
      <c r="A3110"/>
      <c r="B3110" s="18"/>
      <c r="D3110"/>
      <c r="E3110"/>
      <c r="F3110"/>
      <c r="G3110"/>
      <c r="H3110"/>
      <c r="I3110"/>
      <c r="J3110"/>
      <c r="K3110"/>
      <c r="L3110"/>
      <c r="M3110"/>
      <c r="N3110"/>
      <c r="O3110"/>
      <c r="P3110"/>
      <c r="Q3110"/>
      <c r="R3110"/>
    </row>
    <row r="3111" spans="1:18" s="16" customFormat="1" x14ac:dyDescent="0.25">
      <c r="A3111"/>
      <c r="B3111" s="18"/>
      <c r="D3111"/>
      <c r="E3111"/>
      <c r="F3111"/>
      <c r="G3111"/>
      <c r="H3111"/>
      <c r="I3111"/>
      <c r="J3111"/>
      <c r="K3111"/>
      <c r="L3111"/>
      <c r="M3111"/>
      <c r="N3111"/>
      <c r="O3111"/>
      <c r="P3111"/>
      <c r="Q3111"/>
      <c r="R3111"/>
    </row>
    <row r="3112" spans="1:18" s="16" customFormat="1" x14ac:dyDescent="0.25">
      <c r="A3112"/>
      <c r="B3112" s="17"/>
      <c r="D3112"/>
      <c r="E3112"/>
      <c r="F3112"/>
      <c r="G3112"/>
      <c r="H3112"/>
      <c r="I3112"/>
      <c r="J3112"/>
      <c r="K3112"/>
      <c r="L3112"/>
      <c r="M3112"/>
      <c r="N3112"/>
      <c r="O3112"/>
      <c r="P3112"/>
      <c r="Q3112"/>
      <c r="R3112"/>
    </row>
    <row r="3113" spans="1:18" s="16" customFormat="1" x14ac:dyDescent="0.25">
      <c r="A3113"/>
      <c r="B3113" s="18"/>
      <c r="D3113"/>
      <c r="E3113"/>
      <c r="F3113"/>
      <c r="G3113"/>
      <c r="H3113"/>
      <c r="I3113"/>
      <c r="J3113"/>
      <c r="K3113"/>
      <c r="L3113"/>
      <c r="M3113"/>
      <c r="N3113"/>
      <c r="O3113"/>
      <c r="P3113"/>
      <c r="Q3113"/>
      <c r="R3113"/>
    </row>
    <row r="3114" spans="1:18" s="16" customFormat="1" x14ac:dyDescent="0.25">
      <c r="A3114"/>
      <c r="B3114" s="18"/>
      <c r="D3114"/>
      <c r="E3114"/>
      <c r="F3114"/>
      <c r="G3114"/>
      <c r="H3114"/>
      <c r="I3114"/>
      <c r="J3114"/>
      <c r="K3114"/>
      <c r="L3114"/>
      <c r="M3114"/>
      <c r="N3114"/>
      <c r="O3114"/>
      <c r="P3114"/>
      <c r="Q3114"/>
      <c r="R3114"/>
    </row>
    <row r="3115" spans="1:18" s="16" customFormat="1" x14ac:dyDescent="0.25">
      <c r="A3115"/>
      <c r="B3115" s="18"/>
      <c r="D3115"/>
      <c r="E3115"/>
      <c r="F3115"/>
      <c r="G3115"/>
      <c r="H3115"/>
      <c r="I3115"/>
      <c r="J3115"/>
      <c r="K3115"/>
      <c r="L3115"/>
      <c r="M3115"/>
      <c r="N3115"/>
      <c r="O3115"/>
      <c r="P3115"/>
      <c r="Q3115"/>
      <c r="R3115"/>
    </row>
    <row r="3116" spans="1:18" s="16" customFormat="1" x14ac:dyDescent="0.25">
      <c r="A3116"/>
      <c r="B3116" s="18"/>
      <c r="D3116"/>
      <c r="E3116"/>
      <c r="F3116"/>
      <c r="G3116"/>
      <c r="H3116"/>
      <c r="I3116"/>
      <c r="J3116"/>
      <c r="K3116"/>
      <c r="L3116"/>
      <c r="M3116"/>
      <c r="N3116"/>
      <c r="O3116"/>
      <c r="P3116"/>
      <c r="Q3116"/>
      <c r="R3116"/>
    </row>
    <row r="3117" spans="1:18" s="16" customFormat="1" x14ac:dyDescent="0.25">
      <c r="A3117"/>
      <c r="B3117" s="18"/>
      <c r="D3117"/>
      <c r="E3117"/>
      <c r="F3117"/>
      <c r="G3117"/>
      <c r="H3117"/>
      <c r="I3117"/>
      <c r="J3117"/>
      <c r="K3117"/>
      <c r="L3117"/>
      <c r="M3117"/>
      <c r="N3117"/>
      <c r="O3117"/>
      <c r="P3117"/>
      <c r="Q3117"/>
      <c r="R3117"/>
    </row>
    <row r="3118" spans="1:18" s="16" customFormat="1" x14ac:dyDescent="0.25">
      <c r="A3118"/>
      <c r="B3118" s="18"/>
      <c r="D3118"/>
      <c r="E3118"/>
      <c r="F3118"/>
      <c r="G3118"/>
      <c r="H3118"/>
      <c r="I3118"/>
      <c r="J3118"/>
      <c r="K3118"/>
      <c r="L3118"/>
      <c r="M3118"/>
      <c r="N3118"/>
      <c r="O3118"/>
      <c r="P3118"/>
      <c r="Q3118"/>
      <c r="R3118"/>
    </row>
    <row r="3119" spans="1:18" s="16" customFormat="1" x14ac:dyDescent="0.25">
      <c r="A3119"/>
      <c r="B3119" s="18"/>
      <c r="D3119"/>
      <c r="E3119"/>
      <c r="F3119"/>
      <c r="G3119"/>
      <c r="H3119"/>
      <c r="I3119"/>
      <c r="J3119"/>
      <c r="K3119"/>
      <c r="L3119"/>
      <c r="M3119"/>
      <c r="N3119"/>
      <c r="O3119"/>
      <c r="P3119"/>
      <c r="Q3119"/>
      <c r="R3119"/>
    </row>
    <row r="3120" spans="1:18" s="16" customFormat="1" x14ac:dyDescent="0.25">
      <c r="A3120"/>
      <c r="B3120" s="18"/>
      <c r="D3120"/>
      <c r="E3120"/>
      <c r="F3120"/>
      <c r="G3120"/>
      <c r="H3120"/>
      <c r="I3120"/>
      <c r="J3120"/>
      <c r="K3120"/>
      <c r="L3120"/>
      <c r="M3120"/>
      <c r="N3120"/>
      <c r="O3120"/>
      <c r="P3120"/>
      <c r="Q3120"/>
      <c r="R3120"/>
    </row>
    <row r="3121" spans="1:18" s="16" customFormat="1" x14ac:dyDescent="0.25">
      <c r="A3121"/>
      <c r="B3121" s="18"/>
      <c r="D3121"/>
      <c r="E3121"/>
      <c r="F3121"/>
      <c r="G3121"/>
      <c r="H3121"/>
      <c r="I3121"/>
      <c r="J3121"/>
      <c r="K3121"/>
      <c r="L3121"/>
      <c r="M3121"/>
      <c r="N3121"/>
      <c r="O3121"/>
      <c r="P3121"/>
      <c r="Q3121"/>
      <c r="R3121"/>
    </row>
    <row r="3122" spans="1:18" s="16" customFormat="1" x14ac:dyDescent="0.25">
      <c r="A3122"/>
      <c r="B3122" s="18"/>
      <c r="D3122"/>
      <c r="E3122"/>
      <c r="F3122"/>
      <c r="G3122"/>
      <c r="H3122"/>
      <c r="I3122"/>
      <c r="J3122"/>
      <c r="K3122"/>
      <c r="L3122"/>
      <c r="M3122"/>
      <c r="N3122"/>
      <c r="O3122"/>
      <c r="P3122"/>
      <c r="Q3122"/>
      <c r="R3122"/>
    </row>
    <row r="3123" spans="1:18" s="16" customFormat="1" x14ac:dyDescent="0.25">
      <c r="A3123"/>
      <c r="B3123" s="18"/>
      <c r="D3123"/>
      <c r="E3123"/>
      <c r="F3123"/>
      <c r="G3123"/>
      <c r="H3123"/>
      <c r="I3123"/>
      <c r="J3123"/>
      <c r="K3123"/>
      <c r="L3123"/>
      <c r="M3123"/>
      <c r="N3123"/>
      <c r="O3123"/>
      <c r="P3123"/>
      <c r="Q3123"/>
      <c r="R3123"/>
    </row>
    <row r="3124" spans="1:18" s="16" customFormat="1" x14ac:dyDescent="0.25">
      <c r="A3124"/>
      <c r="B3124" s="18"/>
      <c r="D3124"/>
      <c r="E3124"/>
      <c r="F3124"/>
      <c r="G3124"/>
      <c r="H3124"/>
      <c r="I3124"/>
      <c r="J3124"/>
      <c r="K3124"/>
      <c r="L3124"/>
      <c r="M3124"/>
      <c r="N3124"/>
      <c r="O3124"/>
      <c r="P3124"/>
      <c r="Q3124"/>
      <c r="R3124"/>
    </row>
    <row r="3125" spans="1:18" s="16" customFormat="1" x14ac:dyDescent="0.25">
      <c r="A3125"/>
      <c r="B3125" s="18"/>
      <c r="D3125"/>
      <c r="E3125"/>
      <c r="F3125"/>
      <c r="G3125"/>
      <c r="H3125"/>
      <c r="I3125"/>
      <c r="J3125"/>
      <c r="K3125"/>
      <c r="L3125"/>
      <c r="M3125"/>
      <c r="N3125"/>
      <c r="O3125"/>
      <c r="P3125"/>
      <c r="Q3125"/>
      <c r="R3125"/>
    </row>
    <row r="3126" spans="1:18" s="16" customFormat="1" x14ac:dyDescent="0.25">
      <c r="A3126"/>
      <c r="B3126" s="18"/>
      <c r="D3126"/>
      <c r="E3126"/>
      <c r="F3126"/>
      <c r="G3126"/>
      <c r="H3126"/>
      <c r="I3126"/>
      <c r="J3126"/>
      <c r="K3126"/>
      <c r="L3126"/>
      <c r="M3126"/>
      <c r="N3126"/>
      <c r="O3126"/>
      <c r="P3126"/>
      <c r="Q3126"/>
      <c r="R3126"/>
    </row>
    <row r="3127" spans="1:18" s="16" customFormat="1" x14ac:dyDescent="0.25">
      <c r="A3127"/>
      <c r="B3127" s="18"/>
      <c r="D3127"/>
      <c r="E3127"/>
      <c r="F3127"/>
      <c r="G3127"/>
      <c r="H3127"/>
      <c r="I3127"/>
      <c r="J3127"/>
      <c r="K3127"/>
      <c r="L3127"/>
      <c r="M3127"/>
      <c r="N3127"/>
      <c r="O3127"/>
      <c r="P3127"/>
      <c r="Q3127"/>
      <c r="R3127"/>
    </row>
    <row r="3128" spans="1:18" s="16" customFormat="1" x14ac:dyDescent="0.25">
      <c r="A3128"/>
      <c r="B3128" s="18"/>
      <c r="D3128"/>
      <c r="E3128"/>
      <c r="F3128"/>
      <c r="G3128"/>
      <c r="H3128"/>
      <c r="I3128"/>
      <c r="J3128"/>
      <c r="K3128"/>
      <c r="L3128"/>
      <c r="M3128"/>
      <c r="N3128"/>
      <c r="O3128"/>
      <c r="P3128"/>
      <c r="Q3128"/>
      <c r="R3128"/>
    </row>
    <row r="3129" spans="1:18" s="16" customFormat="1" x14ac:dyDescent="0.25">
      <c r="A3129"/>
      <c r="B3129" s="18"/>
      <c r="D3129"/>
      <c r="E3129"/>
      <c r="F3129"/>
      <c r="G3129"/>
      <c r="H3129"/>
      <c r="I3129"/>
      <c r="J3129"/>
      <c r="K3129"/>
      <c r="L3129"/>
      <c r="M3129"/>
      <c r="N3129"/>
      <c r="O3129"/>
      <c r="P3129"/>
      <c r="Q3129"/>
      <c r="R3129"/>
    </row>
    <row r="3130" spans="1:18" s="16" customFormat="1" x14ac:dyDescent="0.25">
      <c r="A3130"/>
      <c r="B3130" s="18"/>
      <c r="D3130"/>
      <c r="E3130"/>
      <c r="F3130"/>
      <c r="G3130"/>
      <c r="H3130"/>
      <c r="I3130"/>
      <c r="J3130"/>
      <c r="K3130"/>
      <c r="L3130"/>
      <c r="M3130"/>
      <c r="N3130"/>
      <c r="O3130"/>
      <c r="P3130"/>
      <c r="Q3130"/>
      <c r="R3130"/>
    </row>
    <row r="3131" spans="1:18" s="16" customFormat="1" x14ac:dyDescent="0.25">
      <c r="A3131"/>
      <c r="B3131" s="18"/>
      <c r="D3131"/>
      <c r="E3131"/>
      <c r="F3131"/>
      <c r="G3131"/>
      <c r="H3131"/>
      <c r="I3131"/>
      <c r="J3131"/>
      <c r="K3131"/>
      <c r="L3131"/>
      <c r="M3131"/>
      <c r="N3131"/>
      <c r="O3131"/>
      <c r="P3131"/>
      <c r="Q3131"/>
      <c r="R3131"/>
    </row>
    <row r="3132" spans="1:18" s="16" customFormat="1" x14ac:dyDescent="0.25">
      <c r="A3132"/>
      <c r="B3132" s="18"/>
      <c r="D3132"/>
      <c r="E3132"/>
      <c r="F3132"/>
      <c r="G3132"/>
      <c r="H3132"/>
      <c r="I3132"/>
      <c r="J3132"/>
      <c r="K3132"/>
      <c r="L3132"/>
      <c r="M3132"/>
      <c r="N3132"/>
      <c r="O3132"/>
      <c r="P3132"/>
      <c r="Q3132"/>
      <c r="R3132"/>
    </row>
    <row r="3133" spans="1:18" s="16" customFormat="1" x14ac:dyDescent="0.25">
      <c r="A3133"/>
      <c r="B3133" s="18"/>
      <c r="D3133"/>
      <c r="E3133"/>
      <c r="F3133"/>
      <c r="G3133"/>
      <c r="H3133"/>
      <c r="I3133"/>
      <c r="J3133"/>
      <c r="K3133"/>
      <c r="L3133"/>
      <c r="M3133"/>
      <c r="N3133"/>
      <c r="O3133"/>
      <c r="P3133"/>
      <c r="Q3133"/>
      <c r="R3133"/>
    </row>
    <row r="3134" spans="1:18" s="16" customFormat="1" x14ac:dyDescent="0.25">
      <c r="A3134"/>
      <c r="B3134" s="18"/>
      <c r="D3134"/>
      <c r="E3134"/>
      <c r="F3134"/>
      <c r="G3134"/>
      <c r="H3134"/>
      <c r="I3134"/>
      <c r="J3134"/>
      <c r="K3134"/>
      <c r="L3134"/>
      <c r="M3134"/>
      <c r="N3134"/>
      <c r="O3134"/>
      <c r="P3134"/>
      <c r="Q3134"/>
      <c r="R3134"/>
    </row>
    <row r="3135" spans="1:18" s="16" customFormat="1" x14ac:dyDescent="0.25">
      <c r="A3135"/>
      <c r="B3135" s="18"/>
      <c r="D3135"/>
      <c r="E3135"/>
      <c r="F3135"/>
      <c r="G3135"/>
      <c r="H3135"/>
      <c r="I3135"/>
      <c r="J3135"/>
      <c r="K3135"/>
      <c r="L3135"/>
      <c r="M3135"/>
      <c r="N3135"/>
      <c r="O3135"/>
      <c r="P3135"/>
      <c r="Q3135"/>
      <c r="R3135"/>
    </row>
    <row r="3136" spans="1:18" s="16" customFormat="1" x14ac:dyDescent="0.25">
      <c r="A3136"/>
      <c r="B3136" s="18"/>
      <c r="D3136"/>
      <c r="E3136"/>
      <c r="F3136"/>
      <c r="G3136"/>
      <c r="H3136"/>
      <c r="I3136"/>
      <c r="J3136"/>
      <c r="K3136"/>
      <c r="L3136"/>
      <c r="M3136"/>
      <c r="N3136"/>
      <c r="O3136"/>
      <c r="P3136"/>
      <c r="Q3136"/>
      <c r="R3136"/>
    </row>
    <row r="3137" spans="1:18" s="16" customFormat="1" x14ac:dyDescent="0.25">
      <c r="A3137"/>
      <c r="B3137" s="18"/>
      <c r="D3137"/>
      <c r="E3137"/>
      <c r="F3137"/>
      <c r="G3137"/>
      <c r="H3137"/>
      <c r="I3137"/>
      <c r="J3137"/>
      <c r="K3137"/>
      <c r="L3137"/>
      <c r="M3137"/>
      <c r="N3137"/>
      <c r="O3137"/>
      <c r="P3137"/>
      <c r="Q3137"/>
      <c r="R3137"/>
    </row>
    <row r="3138" spans="1:18" s="16" customFormat="1" x14ac:dyDescent="0.25">
      <c r="A3138"/>
      <c r="B3138" s="18"/>
      <c r="D3138"/>
      <c r="E3138"/>
      <c r="F3138"/>
      <c r="G3138"/>
      <c r="H3138"/>
      <c r="I3138"/>
      <c r="J3138"/>
      <c r="K3138"/>
      <c r="L3138"/>
      <c r="M3138"/>
      <c r="N3138"/>
      <c r="O3138"/>
      <c r="P3138"/>
      <c r="Q3138"/>
      <c r="R3138"/>
    </row>
    <row r="3139" spans="1:18" s="16" customFormat="1" x14ac:dyDescent="0.25">
      <c r="A3139"/>
      <c r="B3139" s="18"/>
      <c r="D3139"/>
      <c r="E3139"/>
      <c r="F3139"/>
      <c r="G3139"/>
      <c r="H3139"/>
      <c r="I3139"/>
      <c r="J3139"/>
      <c r="K3139"/>
      <c r="L3139"/>
      <c r="M3139"/>
      <c r="N3139"/>
      <c r="O3139"/>
      <c r="P3139"/>
      <c r="Q3139"/>
      <c r="R3139"/>
    </row>
    <row r="3140" spans="1:18" s="16" customFormat="1" x14ac:dyDescent="0.25">
      <c r="A3140"/>
      <c r="B3140" s="18"/>
      <c r="D3140"/>
      <c r="E3140"/>
      <c r="F3140"/>
      <c r="G3140"/>
      <c r="H3140"/>
      <c r="I3140"/>
      <c r="J3140"/>
      <c r="K3140"/>
      <c r="L3140"/>
      <c r="M3140"/>
      <c r="N3140"/>
      <c r="O3140"/>
      <c r="P3140"/>
      <c r="Q3140"/>
      <c r="R3140"/>
    </row>
    <row r="3141" spans="1:18" s="16" customFormat="1" x14ac:dyDescent="0.25">
      <c r="A3141"/>
      <c r="B3141" s="18"/>
      <c r="D3141"/>
      <c r="E3141"/>
      <c r="F3141"/>
      <c r="G3141"/>
      <c r="H3141"/>
      <c r="I3141"/>
      <c r="J3141"/>
      <c r="K3141"/>
      <c r="L3141"/>
      <c r="M3141"/>
      <c r="N3141"/>
      <c r="O3141"/>
      <c r="P3141"/>
      <c r="Q3141"/>
      <c r="R3141"/>
    </row>
    <row r="3142" spans="1:18" s="16" customFormat="1" x14ac:dyDescent="0.25">
      <c r="A3142"/>
      <c r="B3142" s="18"/>
      <c r="D3142"/>
      <c r="E3142"/>
      <c r="F3142"/>
      <c r="G3142"/>
      <c r="H3142"/>
      <c r="I3142"/>
      <c r="J3142"/>
      <c r="K3142"/>
      <c r="L3142"/>
      <c r="M3142"/>
      <c r="N3142"/>
      <c r="O3142"/>
      <c r="P3142"/>
      <c r="Q3142"/>
      <c r="R3142"/>
    </row>
    <row r="3143" spans="1:18" s="16" customFormat="1" x14ac:dyDescent="0.25">
      <c r="A3143"/>
      <c r="B3143" s="18"/>
      <c r="D3143"/>
      <c r="E3143"/>
      <c r="F3143"/>
      <c r="G3143"/>
      <c r="H3143"/>
      <c r="I3143"/>
      <c r="J3143"/>
      <c r="K3143"/>
      <c r="L3143"/>
      <c r="M3143"/>
      <c r="N3143"/>
      <c r="O3143"/>
      <c r="P3143"/>
      <c r="Q3143"/>
      <c r="R3143"/>
    </row>
    <row r="3144" spans="1:18" s="16" customFormat="1" x14ac:dyDescent="0.25">
      <c r="A3144"/>
      <c r="B3144" s="18"/>
      <c r="D3144"/>
      <c r="E3144"/>
      <c r="F3144"/>
      <c r="G3144"/>
      <c r="H3144"/>
      <c r="I3144"/>
      <c r="J3144"/>
      <c r="K3144"/>
      <c r="L3144"/>
      <c r="M3144"/>
      <c r="N3144"/>
      <c r="O3144"/>
      <c r="P3144"/>
      <c r="Q3144"/>
      <c r="R3144"/>
    </row>
    <row r="3145" spans="1:18" s="16" customFormat="1" x14ac:dyDescent="0.25">
      <c r="A3145"/>
      <c r="B3145" s="18"/>
      <c r="D3145"/>
      <c r="E3145"/>
      <c r="F3145"/>
      <c r="G3145"/>
      <c r="H3145"/>
      <c r="I3145"/>
      <c r="J3145"/>
      <c r="K3145"/>
      <c r="L3145"/>
      <c r="M3145"/>
      <c r="N3145"/>
      <c r="O3145"/>
      <c r="P3145"/>
      <c r="Q3145"/>
      <c r="R3145"/>
    </row>
    <row r="3146" spans="1:18" s="16" customFormat="1" x14ac:dyDescent="0.25">
      <c r="A3146"/>
      <c r="B3146" s="18"/>
      <c r="D3146"/>
      <c r="E3146"/>
      <c r="F3146"/>
      <c r="G3146"/>
      <c r="H3146"/>
      <c r="I3146"/>
      <c r="J3146"/>
      <c r="K3146"/>
      <c r="L3146"/>
      <c r="M3146"/>
      <c r="N3146"/>
      <c r="O3146"/>
      <c r="P3146"/>
      <c r="Q3146"/>
      <c r="R3146"/>
    </row>
    <row r="3147" spans="1:18" s="16" customFormat="1" x14ac:dyDescent="0.25">
      <c r="A3147"/>
      <c r="B3147" s="18"/>
      <c r="D3147"/>
      <c r="E3147"/>
      <c r="F3147"/>
      <c r="G3147"/>
      <c r="H3147"/>
      <c r="I3147"/>
      <c r="J3147"/>
      <c r="K3147"/>
      <c r="L3147"/>
      <c r="M3147"/>
      <c r="N3147"/>
      <c r="O3147"/>
      <c r="P3147"/>
      <c r="Q3147"/>
      <c r="R3147"/>
    </row>
    <row r="3148" spans="1:18" s="16" customFormat="1" x14ac:dyDescent="0.25">
      <c r="A3148"/>
      <c r="B3148" s="18"/>
      <c r="D3148"/>
      <c r="E3148"/>
      <c r="F3148"/>
      <c r="G3148"/>
      <c r="H3148"/>
      <c r="I3148"/>
      <c r="J3148"/>
      <c r="K3148"/>
      <c r="L3148"/>
      <c r="M3148"/>
      <c r="N3148"/>
      <c r="O3148"/>
      <c r="P3148"/>
      <c r="Q3148"/>
      <c r="R3148"/>
    </row>
    <row r="3149" spans="1:18" s="16" customFormat="1" x14ac:dyDescent="0.25">
      <c r="A3149"/>
      <c r="B3149" s="18"/>
      <c r="D3149"/>
      <c r="E3149"/>
      <c r="F3149"/>
      <c r="G3149"/>
      <c r="H3149"/>
      <c r="I3149"/>
      <c r="J3149"/>
      <c r="K3149"/>
      <c r="L3149"/>
      <c r="M3149"/>
      <c r="N3149"/>
      <c r="O3149"/>
      <c r="P3149"/>
      <c r="Q3149"/>
      <c r="R3149"/>
    </row>
    <row r="3150" spans="1:18" s="16" customFormat="1" x14ac:dyDescent="0.25">
      <c r="A3150"/>
      <c r="B3150" s="18"/>
      <c r="D3150"/>
      <c r="E3150"/>
      <c r="F3150"/>
      <c r="G3150"/>
      <c r="H3150"/>
      <c r="I3150"/>
      <c r="J3150"/>
      <c r="K3150"/>
      <c r="L3150"/>
      <c r="M3150"/>
      <c r="N3150"/>
      <c r="O3150"/>
      <c r="P3150"/>
      <c r="Q3150"/>
      <c r="R3150"/>
    </row>
    <row r="3151" spans="1:18" s="16" customFormat="1" x14ac:dyDescent="0.25">
      <c r="A3151"/>
      <c r="B3151" s="18"/>
      <c r="D3151"/>
      <c r="E3151"/>
      <c r="F3151"/>
      <c r="G3151"/>
      <c r="H3151"/>
      <c r="I3151"/>
      <c r="J3151"/>
      <c r="K3151"/>
      <c r="L3151"/>
      <c r="M3151"/>
      <c r="N3151"/>
      <c r="O3151"/>
      <c r="P3151"/>
      <c r="Q3151"/>
      <c r="R3151"/>
    </row>
    <row r="3152" spans="1:18" s="16" customFormat="1" x14ac:dyDescent="0.25">
      <c r="A3152"/>
      <c r="B3152" s="18"/>
      <c r="D3152"/>
      <c r="E3152"/>
      <c r="F3152"/>
      <c r="G3152"/>
      <c r="H3152"/>
      <c r="I3152"/>
      <c r="J3152"/>
      <c r="K3152"/>
      <c r="L3152"/>
      <c r="M3152"/>
      <c r="N3152"/>
      <c r="O3152"/>
      <c r="P3152"/>
      <c r="Q3152"/>
      <c r="R3152"/>
    </row>
    <row r="3153" spans="1:18" s="16" customFormat="1" x14ac:dyDescent="0.25">
      <c r="A3153"/>
      <c r="B3153" s="18"/>
      <c r="D3153"/>
      <c r="E3153"/>
      <c r="F3153"/>
      <c r="G3153"/>
      <c r="H3153"/>
      <c r="I3153"/>
      <c r="J3153"/>
      <c r="K3153"/>
      <c r="L3153"/>
      <c r="M3153"/>
      <c r="N3153"/>
      <c r="O3153"/>
      <c r="P3153"/>
      <c r="Q3153"/>
      <c r="R3153"/>
    </row>
    <row r="3154" spans="1:18" s="16" customFormat="1" x14ac:dyDescent="0.25">
      <c r="A3154"/>
      <c r="B3154" s="18"/>
      <c r="D3154"/>
      <c r="E3154"/>
      <c r="F3154"/>
      <c r="G3154"/>
      <c r="H3154"/>
      <c r="I3154"/>
      <c r="J3154"/>
      <c r="K3154"/>
      <c r="L3154"/>
      <c r="M3154"/>
      <c r="N3154"/>
      <c r="O3154"/>
      <c r="P3154"/>
      <c r="Q3154"/>
      <c r="R3154"/>
    </row>
    <row r="3155" spans="1:18" s="16" customFormat="1" x14ac:dyDescent="0.25">
      <c r="A3155"/>
      <c r="B3155" s="18"/>
      <c r="D3155"/>
      <c r="E3155"/>
      <c r="F3155"/>
      <c r="G3155"/>
      <c r="H3155"/>
      <c r="I3155"/>
      <c r="J3155"/>
      <c r="K3155"/>
      <c r="L3155"/>
      <c r="M3155"/>
      <c r="N3155"/>
      <c r="O3155"/>
      <c r="P3155"/>
      <c r="Q3155"/>
      <c r="R3155"/>
    </row>
    <row r="3156" spans="1:18" s="16" customFormat="1" x14ac:dyDescent="0.25">
      <c r="A3156"/>
      <c r="B3156" s="18"/>
      <c r="D3156"/>
      <c r="E3156"/>
      <c r="F3156"/>
      <c r="G3156"/>
      <c r="H3156"/>
      <c r="I3156"/>
      <c r="J3156"/>
      <c r="K3156"/>
      <c r="L3156"/>
      <c r="M3156"/>
      <c r="N3156"/>
      <c r="O3156"/>
      <c r="P3156"/>
      <c r="Q3156"/>
      <c r="R3156"/>
    </row>
    <row r="3157" spans="1:18" s="16" customFormat="1" x14ac:dyDescent="0.25">
      <c r="A3157"/>
      <c r="B3157" s="18"/>
      <c r="D3157"/>
      <c r="E3157"/>
      <c r="F3157"/>
      <c r="G3157"/>
      <c r="H3157"/>
      <c r="I3157"/>
      <c r="J3157"/>
      <c r="K3157"/>
      <c r="L3157"/>
      <c r="M3157"/>
      <c r="N3157"/>
      <c r="O3157"/>
      <c r="P3157"/>
      <c r="Q3157"/>
      <c r="R3157"/>
    </row>
    <row r="3158" spans="1:18" s="16" customFormat="1" x14ac:dyDescent="0.25">
      <c r="A3158"/>
      <c r="B3158" s="18"/>
      <c r="D3158"/>
      <c r="E3158"/>
      <c r="F3158"/>
      <c r="G3158"/>
      <c r="H3158"/>
      <c r="I3158"/>
      <c r="J3158"/>
      <c r="K3158"/>
      <c r="L3158"/>
      <c r="M3158"/>
      <c r="N3158"/>
      <c r="O3158"/>
      <c r="P3158"/>
      <c r="Q3158"/>
      <c r="R3158"/>
    </row>
    <row r="3159" spans="1:18" s="16" customFormat="1" x14ac:dyDescent="0.25">
      <c r="A3159"/>
      <c r="B3159" s="18"/>
      <c r="D3159"/>
      <c r="E3159"/>
      <c r="F3159"/>
      <c r="G3159"/>
      <c r="H3159"/>
      <c r="I3159"/>
      <c r="J3159"/>
      <c r="K3159"/>
      <c r="L3159"/>
      <c r="M3159"/>
      <c r="N3159"/>
      <c r="O3159"/>
      <c r="P3159"/>
      <c r="Q3159"/>
      <c r="R3159"/>
    </row>
    <row r="3160" spans="1:18" s="16" customFormat="1" x14ac:dyDescent="0.25">
      <c r="A3160"/>
      <c r="B3160" s="18"/>
      <c r="D3160"/>
      <c r="E3160"/>
      <c r="F3160"/>
      <c r="G3160"/>
      <c r="H3160"/>
      <c r="I3160"/>
      <c r="J3160"/>
      <c r="K3160"/>
      <c r="L3160"/>
      <c r="M3160"/>
      <c r="N3160"/>
      <c r="O3160"/>
      <c r="P3160"/>
      <c r="Q3160"/>
      <c r="R3160"/>
    </row>
    <row r="3161" spans="1:18" s="16" customFormat="1" x14ac:dyDescent="0.25">
      <c r="A3161"/>
      <c r="B3161" s="18"/>
      <c r="D3161"/>
      <c r="E3161"/>
      <c r="F3161"/>
      <c r="G3161"/>
      <c r="H3161"/>
      <c r="I3161"/>
      <c r="J3161"/>
      <c r="K3161"/>
      <c r="L3161"/>
      <c r="M3161"/>
      <c r="N3161"/>
      <c r="O3161"/>
      <c r="P3161"/>
      <c r="Q3161"/>
      <c r="R3161"/>
    </row>
    <row r="3162" spans="1:18" s="16" customFormat="1" x14ac:dyDescent="0.25">
      <c r="A3162"/>
      <c r="B3162" s="17"/>
      <c r="D3162"/>
      <c r="E3162"/>
      <c r="F3162"/>
      <c r="G3162"/>
      <c r="H3162"/>
      <c r="I3162"/>
      <c r="J3162"/>
      <c r="K3162"/>
      <c r="L3162"/>
      <c r="M3162"/>
      <c r="N3162"/>
      <c r="O3162"/>
      <c r="P3162"/>
      <c r="Q3162"/>
      <c r="R3162"/>
    </row>
    <row r="3163" spans="1:18" s="16" customFormat="1" x14ac:dyDescent="0.25">
      <c r="A3163"/>
      <c r="B3163" s="18"/>
      <c r="D3163"/>
      <c r="E3163"/>
      <c r="F3163"/>
      <c r="G3163"/>
      <c r="H3163"/>
      <c r="I3163"/>
      <c r="J3163"/>
      <c r="K3163"/>
      <c r="L3163"/>
      <c r="M3163"/>
      <c r="N3163"/>
      <c r="O3163"/>
      <c r="P3163"/>
      <c r="Q3163"/>
      <c r="R3163"/>
    </row>
    <row r="3164" spans="1:18" s="16" customFormat="1" x14ac:dyDescent="0.25">
      <c r="A3164"/>
      <c r="B3164" s="18"/>
      <c r="D3164"/>
      <c r="E3164"/>
      <c r="F3164"/>
      <c r="G3164"/>
      <c r="H3164"/>
      <c r="I3164"/>
      <c r="J3164"/>
      <c r="K3164"/>
      <c r="L3164"/>
      <c r="M3164"/>
      <c r="N3164"/>
      <c r="O3164"/>
      <c r="P3164"/>
      <c r="Q3164"/>
      <c r="R3164"/>
    </row>
    <row r="3165" spans="1:18" s="16" customFormat="1" x14ac:dyDescent="0.25">
      <c r="A3165"/>
      <c r="B3165" s="18"/>
      <c r="D3165"/>
      <c r="E3165"/>
      <c r="F3165"/>
      <c r="G3165"/>
      <c r="H3165"/>
      <c r="I3165"/>
      <c r="J3165"/>
      <c r="K3165"/>
      <c r="L3165"/>
      <c r="M3165"/>
      <c r="N3165"/>
      <c r="O3165"/>
      <c r="P3165"/>
      <c r="Q3165"/>
      <c r="R3165"/>
    </row>
    <row r="3166" spans="1:18" s="16" customFormat="1" x14ac:dyDescent="0.25">
      <c r="A3166"/>
      <c r="B3166" s="18"/>
      <c r="D3166"/>
      <c r="E3166"/>
      <c r="F3166"/>
      <c r="G3166"/>
      <c r="H3166"/>
      <c r="I3166"/>
      <c r="J3166"/>
      <c r="K3166"/>
      <c r="L3166"/>
      <c r="M3166"/>
      <c r="N3166"/>
      <c r="O3166"/>
      <c r="P3166"/>
      <c r="Q3166"/>
      <c r="R3166"/>
    </row>
    <row r="3167" spans="1:18" s="16" customFormat="1" x14ac:dyDescent="0.25">
      <c r="A3167"/>
      <c r="B3167" s="18"/>
      <c r="D3167"/>
      <c r="E3167"/>
      <c r="F3167"/>
      <c r="G3167"/>
      <c r="H3167"/>
      <c r="I3167"/>
      <c r="J3167"/>
      <c r="K3167"/>
      <c r="L3167"/>
      <c r="M3167"/>
      <c r="N3167"/>
      <c r="O3167"/>
      <c r="P3167"/>
      <c r="Q3167"/>
      <c r="R3167"/>
    </row>
    <row r="3168" spans="1:18" s="16" customFormat="1" x14ac:dyDescent="0.25">
      <c r="A3168"/>
      <c r="B3168" s="18"/>
      <c r="D3168"/>
      <c r="E3168"/>
      <c r="F3168"/>
      <c r="G3168"/>
      <c r="H3168"/>
      <c r="I3168"/>
      <c r="J3168"/>
      <c r="K3168"/>
      <c r="L3168"/>
      <c r="M3168"/>
      <c r="N3168"/>
      <c r="O3168"/>
      <c r="P3168"/>
      <c r="Q3168"/>
      <c r="R3168"/>
    </row>
    <row r="3169" spans="1:18" s="16" customFormat="1" x14ac:dyDescent="0.25">
      <c r="A3169"/>
      <c r="B3169" s="18"/>
      <c r="D3169"/>
      <c r="E3169"/>
      <c r="F3169"/>
      <c r="G3169"/>
      <c r="H3169"/>
      <c r="I3169"/>
      <c r="J3169"/>
      <c r="K3169"/>
      <c r="L3169"/>
      <c r="M3169"/>
      <c r="N3169"/>
      <c r="O3169"/>
      <c r="P3169"/>
      <c r="Q3169"/>
      <c r="R3169"/>
    </row>
    <row r="3170" spans="1:18" s="16" customFormat="1" x14ac:dyDescent="0.25">
      <c r="A3170"/>
      <c r="B3170" s="18"/>
      <c r="D3170"/>
      <c r="E3170"/>
      <c r="F3170"/>
      <c r="G3170"/>
      <c r="H3170"/>
      <c r="I3170"/>
      <c r="J3170"/>
      <c r="K3170"/>
      <c r="L3170"/>
      <c r="M3170"/>
      <c r="N3170"/>
      <c r="O3170"/>
      <c r="P3170"/>
      <c r="Q3170"/>
      <c r="R3170"/>
    </row>
    <row r="3171" spans="1:18" s="16" customFormat="1" x14ac:dyDescent="0.25">
      <c r="A3171"/>
      <c r="B3171" s="18"/>
      <c r="D3171"/>
      <c r="E3171"/>
      <c r="F3171"/>
      <c r="G3171"/>
      <c r="H3171"/>
      <c r="I3171"/>
      <c r="J3171"/>
      <c r="K3171"/>
      <c r="L3171"/>
      <c r="M3171"/>
      <c r="N3171"/>
      <c r="O3171"/>
      <c r="P3171"/>
      <c r="Q3171"/>
      <c r="R3171"/>
    </row>
    <row r="3172" spans="1:18" s="16" customFormat="1" x14ac:dyDescent="0.25">
      <c r="A3172"/>
      <c r="B3172" s="18"/>
      <c r="D3172"/>
      <c r="E3172"/>
      <c r="F3172"/>
      <c r="G3172"/>
      <c r="H3172"/>
      <c r="I3172"/>
      <c r="J3172"/>
      <c r="K3172"/>
      <c r="L3172"/>
      <c r="M3172"/>
      <c r="N3172"/>
      <c r="O3172"/>
      <c r="P3172"/>
      <c r="Q3172"/>
      <c r="R3172"/>
    </row>
    <row r="3173" spans="1:18" s="16" customFormat="1" x14ac:dyDescent="0.25">
      <c r="A3173"/>
      <c r="B3173" s="18"/>
      <c r="D3173"/>
      <c r="E3173"/>
      <c r="F3173"/>
      <c r="G3173"/>
      <c r="H3173"/>
      <c r="I3173"/>
      <c r="J3173"/>
      <c r="K3173"/>
      <c r="L3173"/>
      <c r="M3173"/>
      <c r="N3173"/>
      <c r="O3173"/>
      <c r="P3173"/>
      <c r="Q3173"/>
      <c r="R3173"/>
    </row>
    <row r="3174" spans="1:18" s="16" customFormat="1" x14ac:dyDescent="0.25">
      <c r="A3174"/>
      <c r="B3174" s="18"/>
      <c r="D3174"/>
      <c r="E3174"/>
      <c r="F3174"/>
      <c r="G3174"/>
      <c r="H3174"/>
      <c r="I3174"/>
      <c r="J3174"/>
      <c r="K3174"/>
      <c r="L3174"/>
      <c r="M3174"/>
      <c r="N3174"/>
      <c r="O3174"/>
      <c r="P3174"/>
      <c r="Q3174"/>
      <c r="R3174"/>
    </row>
    <row r="3175" spans="1:18" s="16" customFormat="1" x14ac:dyDescent="0.25">
      <c r="A3175"/>
      <c r="B3175" s="18"/>
      <c r="D3175"/>
      <c r="E3175"/>
      <c r="F3175"/>
      <c r="G3175"/>
      <c r="H3175"/>
      <c r="I3175"/>
      <c r="J3175"/>
      <c r="K3175"/>
      <c r="L3175"/>
      <c r="M3175"/>
      <c r="N3175"/>
      <c r="O3175"/>
      <c r="P3175"/>
      <c r="Q3175"/>
      <c r="R3175"/>
    </row>
    <row r="3176" spans="1:18" s="16" customFormat="1" x14ac:dyDescent="0.25">
      <c r="A3176"/>
      <c r="B3176" s="18"/>
      <c r="D3176"/>
      <c r="E3176"/>
      <c r="F3176"/>
      <c r="G3176"/>
      <c r="H3176"/>
      <c r="I3176"/>
      <c r="J3176"/>
      <c r="K3176"/>
      <c r="L3176"/>
      <c r="M3176"/>
      <c r="N3176"/>
      <c r="O3176"/>
      <c r="P3176"/>
      <c r="Q3176"/>
      <c r="R3176"/>
    </row>
    <row r="3177" spans="1:18" s="16" customFormat="1" x14ac:dyDescent="0.25">
      <c r="A3177"/>
      <c r="B3177" s="18"/>
      <c r="D3177"/>
      <c r="E3177"/>
      <c r="F3177"/>
      <c r="G3177"/>
      <c r="H3177"/>
      <c r="I3177"/>
      <c r="J3177"/>
      <c r="K3177"/>
      <c r="L3177"/>
      <c r="M3177"/>
      <c r="N3177"/>
      <c r="O3177"/>
      <c r="P3177"/>
      <c r="Q3177"/>
      <c r="R3177"/>
    </row>
    <row r="3178" spans="1:18" s="16" customFormat="1" x14ac:dyDescent="0.25">
      <c r="A3178"/>
      <c r="B3178" s="18"/>
      <c r="D3178"/>
      <c r="E3178"/>
      <c r="F3178"/>
      <c r="G3178"/>
      <c r="H3178"/>
      <c r="I3178"/>
      <c r="J3178"/>
      <c r="K3178"/>
      <c r="L3178"/>
      <c r="M3178"/>
      <c r="N3178"/>
      <c r="O3178"/>
      <c r="P3178"/>
      <c r="Q3178"/>
      <c r="R3178"/>
    </row>
    <row r="3179" spans="1:18" s="16" customFormat="1" x14ac:dyDescent="0.25">
      <c r="A3179"/>
      <c r="B3179" s="18"/>
      <c r="D3179"/>
      <c r="E3179"/>
      <c r="F3179"/>
      <c r="G3179"/>
      <c r="H3179"/>
      <c r="I3179"/>
      <c r="J3179"/>
      <c r="K3179"/>
      <c r="L3179"/>
      <c r="M3179"/>
      <c r="N3179"/>
      <c r="O3179"/>
      <c r="P3179"/>
      <c r="Q3179"/>
      <c r="R3179"/>
    </row>
    <row r="3180" spans="1:18" s="16" customFormat="1" x14ac:dyDescent="0.25">
      <c r="A3180"/>
      <c r="B3180" s="18"/>
      <c r="D3180"/>
      <c r="E3180"/>
      <c r="F3180"/>
      <c r="G3180"/>
      <c r="H3180"/>
      <c r="I3180"/>
      <c r="J3180"/>
      <c r="K3180"/>
      <c r="L3180"/>
      <c r="M3180"/>
      <c r="N3180"/>
      <c r="O3180"/>
      <c r="P3180"/>
      <c r="Q3180"/>
      <c r="R3180"/>
    </row>
    <row r="3181" spans="1:18" s="16" customFormat="1" x14ac:dyDescent="0.25">
      <c r="A3181"/>
      <c r="B3181" s="18"/>
      <c r="D3181"/>
      <c r="E3181"/>
      <c r="F3181"/>
      <c r="G3181"/>
      <c r="H3181"/>
      <c r="I3181"/>
      <c r="J3181"/>
      <c r="K3181"/>
      <c r="L3181"/>
      <c r="M3181"/>
      <c r="N3181"/>
      <c r="O3181"/>
      <c r="P3181"/>
      <c r="Q3181"/>
      <c r="R3181"/>
    </row>
    <row r="3182" spans="1:18" s="16" customFormat="1" x14ac:dyDescent="0.25">
      <c r="A3182"/>
      <c r="B3182" s="18"/>
      <c r="D3182"/>
      <c r="E3182"/>
      <c r="F3182"/>
      <c r="G3182"/>
      <c r="H3182"/>
      <c r="I3182"/>
      <c r="J3182"/>
      <c r="K3182"/>
      <c r="L3182"/>
      <c r="M3182"/>
      <c r="N3182"/>
      <c r="O3182"/>
      <c r="P3182"/>
      <c r="Q3182"/>
      <c r="R3182"/>
    </row>
    <row r="3183" spans="1:18" s="16" customFormat="1" x14ac:dyDescent="0.25">
      <c r="A3183"/>
      <c r="B3183" s="18"/>
      <c r="D3183"/>
      <c r="E3183"/>
      <c r="F3183"/>
      <c r="G3183"/>
      <c r="H3183"/>
      <c r="I3183"/>
      <c r="J3183"/>
      <c r="K3183"/>
      <c r="L3183"/>
      <c r="M3183"/>
      <c r="N3183"/>
      <c r="O3183"/>
      <c r="P3183"/>
      <c r="Q3183"/>
      <c r="R3183"/>
    </row>
    <row r="3184" spans="1:18" s="16" customFormat="1" x14ac:dyDescent="0.25">
      <c r="A3184"/>
      <c r="B3184" s="18"/>
      <c r="D3184"/>
      <c r="E3184"/>
      <c r="F3184"/>
      <c r="G3184"/>
      <c r="H3184"/>
      <c r="I3184"/>
      <c r="J3184"/>
      <c r="K3184"/>
      <c r="L3184"/>
      <c r="M3184"/>
      <c r="N3184"/>
      <c r="O3184"/>
      <c r="P3184"/>
      <c r="Q3184"/>
      <c r="R3184"/>
    </row>
    <row r="3185" spans="1:18" s="16" customFormat="1" x14ac:dyDescent="0.25">
      <c r="A3185"/>
      <c r="B3185" s="18"/>
      <c r="D3185"/>
      <c r="E3185"/>
      <c r="F3185"/>
      <c r="G3185"/>
      <c r="H3185"/>
      <c r="I3185"/>
      <c r="J3185"/>
      <c r="K3185"/>
      <c r="L3185"/>
      <c r="M3185"/>
      <c r="N3185"/>
      <c r="O3185"/>
      <c r="P3185"/>
      <c r="Q3185"/>
      <c r="R3185"/>
    </row>
    <row r="3186" spans="1:18" s="16" customFormat="1" x14ac:dyDescent="0.25">
      <c r="A3186"/>
      <c r="B3186" s="18"/>
      <c r="D3186"/>
      <c r="E3186"/>
      <c r="F3186"/>
      <c r="G3186"/>
      <c r="H3186"/>
      <c r="I3186"/>
      <c r="J3186"/>
      <c r="K3186"/>
      <c r="L3186"/>
      <c r="M3186"/>
      <c r="N3186"/>
      <c r="O3186"/>
      <c r="P3186"/>
      <c r="Q3186"/>
      <c r="R3186"/>
    </row>
    <row r="3187" spans="1:18" s="16" customFormat="1" x14ac:dyDescent="0.25">
      <c r="A3187"/>
      <c r="B3187" s="18"/>
      <c r="D3187"/>
      <c r="E3187"/>
      <c r="F3187"/>
      <c r="G3187"/>
      <c r="H3187"/>
      <c r="I3187"/>
      <c r="J3187"/>
      <c r="K3187"/>
      <c r="L3187"/>
      <c r="M3187"/>
      <c r="N3187"/>
      <c r="O3187"/>
      <c r="P3187"/>
      <c r="Q3187"/>
      <c r="R3187"/>
    </row>
    <row r="3188" spans="1:18" s="16" customFormat="1" x14ac:dyDescent="0.25">
      <c r="A3188"/>
      <c r="B3188" s="18"/>
      <c r="D3188"/>
      <c r="E3188"/>
      <c r="F3188"/>
      <c r="G3188"/>
      <c r="H3188"/>
      <c r="I3188"/>
      <c r="J3188"/>
      <c r="K3188"/>
      <c r="L3188"/>
      <c r="M3188"/>
      <c r="N3188"/>
      <c r="O3188"/>
      <c r="P3188"/>
      <c r="Q3188"/>
      <c r="R3188"/>
    </row>
    <row r="3189" spans="1:18" s="16" customFormat="1" x14ac:dyDescent="0.25">
      <c r="A3189"/>
      <c r="B3189" s="18"/>
      <c r="D3189"/>
      <c r="E3189"/>
      <c r="F3189"/>
      <c r="G3189"/>
      <c r="H3189"/>
      <c r="I3189"/>
      <c r="J3189"/>
      <c r="K3189"/>
      <c r="L3189"/>
      <c r="M3189"/>
      <c r="N3189"/>
      <c r="O3189"/>
      <c r="P3189"/>
      <c r="Q3189"/>
      <c r="R3189"/>
    </row>
    <row r="3190" spans="1:18" s="16" customFormat="1" x14ac:dyDescent="0.25">
      <c r="A3190"/>
      <c r="B3190" s="18"/>
      <c r="D3190"/>
      <c r="E3190"/>
      <c r="F3190"/>
      <c r="G3190"/>
      <c r="H3190"/>
      <c r="I3190"/>
      <c r="J3190"/>
      <c r="K3190"/>
      <c r="L3190"/>
      <c r="M3190"/>
      <c r="N3190"/>
      <c r="O3190"/>
      <c r="P3190"/>
      <c r="Q3190"/>
      <c r="R3190"/>
    </row>
    <row r="3191" spans="1:18" s="16" customFormat="1" x14ac:dyDescent="0.25">
      <c r="A3191"/>
      <c r="B3191" s="18"/>
      <c r="D3191"/>
      <c r="E3191"/>
      <c r="F3191"/>
      <c r="G3191"/>
      <c r="H3191"/>
      <c r="I3191"/>
      <c r="J3191"/>
      <c r="K3191"/>
      <c r="L3191"/>
      <c r="M3191"/>
      <c r="N3191"/>
      <c r="O3191"/>
      <c r="P3191"/>
      <c r="Q3191"/>
      <c r="R3191"/>
    </row>
    <row r="3192" spans="1:18" s="16" customFormat="1" x14ac:dyDescent="0.25">
      <c r="A3192"/>
      <c r="B3192" s="18"/>
      <c r="D3192"/>
      <c r="E3192"/>
      <c r="F3192"/>
      <c r="G3192"/>
      <c r="H3192"/>
      <c r="I3192"/>
      <c r="J3192"/>
      <c r="K3192"/>
      <c r="L3192"/>
      <c r="M3192"/>
      <c r="N3192"/>
      <c r="O3192"/>
      <c r="P3192"/>
      <c r="Q3192"/>
      <c r="R3192"/>
    </row>
    <row r="3193" spans="1:18" s="16" customFormat="1" x14ac:dyDescent="0.25">
      <c r="A3193"/>
      <c r="B3193" s="18"/>
      <c r="D3193"/>
      <c r="E3193"/>
      <c r="F3193"/>
      <c r="G3193"/>
      <c r="H3193"/>
      <c r="I3193"/>
      <c r="J3193"/>
      <c r="K3193"/>
      <c r="L3193"/>
      <c r="M3193"/>
      <c r="N3193"/>
      <c r="O3193"/>
      <c r="P3193"/>
      <c r="Q3193"/>
      <c r="R3193"/>
    </row>
    <row r="3194" spans="1:18" s="16" customFormat="1" x14ac:dyDescent="0.25">
      <c r="A3194"/>
      <c r="B3194" s="18"/>
      <c r="D3194"/>
      <c r="E3194"/>
      <c r="F3194"/>
      <c r="G3194"/>
      <c r="H3194"/>
      <c r="I3194"/>
      <c r="J3194"/>
      <c r="K3194"/>
      <c r="L3194"/>
      <c r="M3194"/>
      <c r="N3194"/>
      <c r="O3194"/>
      <c r="P3194"/>
      <c r="Q3194"/>
      <c r="R3194"/>
    </row>
    <row r="3195" spans="1:18" s="16" customFormat="1" x14ac:dyDescent="0.25">
      <c r="A3195"/>
      <c r="B3195" s="18"/>
      <c r="D3195"/>
      <c r="E3195"/>
      <c r="F3195"/>
      <c r="G3195"/>
      <c r="H3195"/>
      <c r="I3195"/>
      <c r="J3195"/>
      <c r="K3195"/>
      <c r="L3195"/>
      <c r="M3195"/>
      <c r="N3195"/>
      <c r="O3195"/>
      <c r="P3195"/>
      <c r="Q3195"/>
      <c r="R3195"/>
    </row>
    <row r="3196" spans="1:18" s="16" customFormat="1" x14ac:dyDescent="0.25">
      <c r="A3196"/>
      <c r="B3196" s="18"/>
      <c r="D3196"/>
      <c r="E3196"/>
      <c r="F3196"/>
      <c r="G3196"/>
      <c r="H3196"/>
      <c r="I3196"/>
      <c r="J3196"/>
      <c r="K3196"/>
      <c r="L3196"/>
      <c r="M3196"/>
      <c r="N3196"/>
      <c r="O3196"/>
      <c r="P3196"/>
      <c r="Q3196"/>
      <c r="R3196"/>
    </row>
    <row r="3197" spans="1:18" s="16" customFormat="1" x14ac:dyDescent="0.25">
      <c r="A3197"/>
      <c r="B3197" s="18"/>
      <c r="D3197"/>
      <c r="E3197"/>
      <c r="F3197"/>
      <c r="G3197"/>
      <c r="H3197"/>
      <c r="I3197"/>
      <c r="J3197"/>
      <c r="K3197"/>
      <c r="L3197"/>
      <c r="M3197"/>
      <c r="N3197"/>
      <c r="O3197"/>
      <c r="P3197"/>
      <c r="Q3197"/>
      <c r="R3197"/>
    </row>
    <row r="3198" spans="1:18" s="16" customFormat="1" x14ac:dyDescent="0.25">
      <c r="A3198"/>
      <c r="B3198" s="18"/>
      <c r="D3198"/>
      <c r="E3198"/>
      <c r="F3198"/>
      <c r="G3198"/>
      <c r="H3198"/>
      <c r="I3198"/>
      <c r="J3198"/>
      <c r="K3198"/>
      <c r="L3198"/>
      <c r="M3198"/>
      <c r="N3198"/>
      <c r="O3198"/>
      <c r="P3198"/>
      <c r="Q3198"/>
      <c r="R3198"/>
    </row>
    <row r="3199" spans="1:18" s="16" customFormat="1" x14ac:dyDescent="0.25">
      <c r="A3199"/>
      <c r="B3199" s="18"/>
      <c r="D3199"/>
      <c r="E3199"/>
      <c r="F3199"/>
      <c r="G3199"/>
      <c r="H3199"/>
      <c r="I3199"/>
      <c r="J3199"/>
      <c r="K3199"/>
      <c r="L3199"/>
      <c r="M3199"/>
      <c r="N3199"/>
      <c r="O3199"/>
      <c r="P3199"/>
      <c r="Q3199"/>
      <c r="R3199"/>
    </row>
    <row r="3200" spans="1:18" s="16" customFormat="1" x14ac:dyDescent="0.25">
      <c r="A3200"/>
      <c r="B3200" s="18"/>
      <c r="D3200"/>
      <c r="E3200"/>
      <c r="F3200"/>
      <c r="G3200"/>
      <c r="H3200"/>
      <c r="I3200"/>
      <c r="J3200"/>
      <c r="K3200"/>
      <c r="L3200"/>
      <c r="M3200"/>
      <c r="N3200"/>
      <c r="O3200"/>
      <c r="P3200"/>
      <c r="Q3200"/>
      <c r="R3200"/>
    </row>
    <row r="3201" spans="1:18" s="16" customFormat="1" x14ac:dyDescent="0.25">
      <c r="A3201"/>
      <c r="B3201" s="18"/>
      <c r="D3201"/>
      <c r="E3201"/>
      <c r="F3201"/>
      <c r="G3201"/>
      <c r="H3201"/>
      <c r="I3201"/>
      <c r="J3201"/>
      <c r="K3201"/>
      <c r="L3201"/>
      <c r="M3201"/>
      <c r="N3201"/>
      <c r="O3201"/>
      <c r="P3201"/>
      <c r="Q3201"/>
      <c r="R3201"/>
    </row>
    <row r="3202" spans="1:18" s="16" customFormat="1" x14ac:dyDescent="0.25">
      <c r="A3202"/>
      <c r="B3202" s="18"/>
      <c r="D3202"/>
      <c r="E3202"/>
      <c r="F3202"/>
      <c r="G3202"/>
      <c r="H3202"/>
      <c r="I3202"/>
      <c r="J3202"/>
      <c r="K3202"/>
      <c r="L3202"/>
      <c r="M3202"/>
      <c r="N3202"/>
      <c r="O3202"/>
      <c r="P3202"/>
      <c r="Q3202"/>
      <c r="R3202"/>
    </row>
    <row r="3203" spans="1:18" s="16" customFormat="1" x14ac:dyDescent="0.25">
      <c r="A3203"/>
      <c r="B3203" s="18"/>
      <c r="D3203"/>
      <c r="E3203"/>
      <c r="F3203"/>
      <c r="G3203"/>
      <c r="H3203"/>
      <c r="I3203"/>
      <c r="J3203"/>
      <c r="K3203"/>
      <c r="L3203"/>
      <c r="M3203"/>
      <c r="N3203"/>
      <c r="O3203"/>
      <c r="P3203"/>
      <c r="Q3203"/>
      <c r="R3203"/>
    </row>
    <row r="3204" spans="1:18" s="16" customFormat="1" x14ac:dyDescent="0.25">
      <c r="A3204"/>
      <c r="B3204" s="18"/>
      <c r="D3204"/>
      <c r="E3204"/>
      <c r="F3204"/>
      <c r="G3204"/>
      <c r="H3204"/>
      <c r="I3204"/>
      <c r="J3204"/>
      <c r="K3204"/>
      <c r="L3204"/>
      <c r="M3204"/>
      <c r="N3204"/>
      <c r="O3204"/>
      <c r="P3204"/>
      <c r="Q3204"/>
      <c r="R3204"/>
    </row>
    <row r="3205" spans="1:18" s="16" customFormat="1" x14ac:dyDescent="0.25">
      <c r="A3205"/>
      <c r="B3205" s="18"/>
      <c r="D3205"/>
      <c r="E3205"/>
      <c r="F3205"/>
      <c r="G3205"/>
      <c r="H3205"/>
      <c r="I3205"/>
      <c r="J3205"/>
      <c r="K3205"/>
      <c r="L3205"/>
      <c r="M3205"/>
      <c r="N3205"/>
      <c r="O3205"/>
      <c r="P3205"/>
      <c r="Q3205"/>
      <c r="R3205"/>
    </row>
    <row r="3206" spans="1:18" s="16" customFormat="1" x14ac:dyDescent="0.25">
      <c r="A3206"/>
      <c r="B3206" s="18"/>
      <c r="D3206"/>
      <c r="E3206"/>
      <c r="F3206"/>
      <c r="G3206"/>
      <c r="H3206"/>
      <c r="I3206"/>
      <c r="J3206"/>
      <c r="K3206"/>
      <c r="L3206"/>
      <c r="M3206"/>
      <c r="N3206"/>
      <c r="O3206"/>
      <c r="P3206"/>
      <c r="Q3206"/>
      <c r="R3206"/>
    </row>
    <row r="3207" spans="1:18" s="16" customFormat="1" x14ac:dyDescent="0.25">
      <c r="A3207"/>
      <c r="B3207" s="18"/>
      <c r="D3207"/>
      <c r="E3207"/>
      <c r="F3207"/>
      <c r="G3207"/>
      <c r="H3207"/>
      <c r="I3207"/>
      <c r="J3207"/>
      <c r="K3207"/>
      <c r="L3207"/>
      <c r="M3207"/>
      <c r="N3207"/>
      <c r="O3207"/>
      <c r="P3207"/>
      <c r="Q3207"/>
      <c r="R3207"/>
    </row>
    <row r="3208" spans="1:18" s="16" customFormat="1" x14ac:dyDescent="0.25">
      <c r="A3208"/>
      <c r="B3208" s="18"/>
      <c r="D3208"/>
      <c r="E3208"/>
      <c r="F3208"/>
      <c r="G3208"/>
      <c r="H3208"/>
      <c r="I3208"/>
      <c r="J3208"/>
      <c r="K3208"/>
      <c r="L3208"/>
      <c r="M3208"/>
      <c r="N3208"/>
      <c r="O3208"/>
      <c r="P3208"/>
      <c r="Q3208"/>
      <c r="R3208"/>
    </row>
    <row r="3209" spans="1:18" s="16" customFormat="1" x14ac:dyDescent="0.25">
      <c r="A3209"/>
      <c r="B3209" s="18"/>
      <c r="D3209"/>
      <c r="E3209"/>
      <c r="F3209"/>
      <c r="G3209"/>
      <c r="H3209"/>
      <c r="I3209"/>
      <c r="J3209"/>
      <c r="K3209"/>
      <c r="L3209"/>
      <c r="M3209"/>
      <c r="N3209"/>
      <c r="O3209"/>
      <c r="P3209"/>
      <c r="Q3209"/>
      <c r="R3209"/>
    </row>
    <row r="3210" spans="1:18" s="16" customFormat="1" x14ac:dyDescent="0.25">
      <c r="A3210"/>
      <c r="B3210" s="18"/>
      <c r="D3210"/>
      <c r="E3210"/>
      <c r="F3210"/>
      <c r="G3210"/>
      <c r="H3210"/>
      <c r="I3210"/>
      <c r="J3210"/>
      <c r="K3210"/>
      <c r="L3210"/>
      <c r="M3210"/>
      <c r="N3210"/>
      <c r="O3210"/>
      <c r="P3210"/>
      <c r="Q3210"/>
      <c r="R3210"/>
    </row>
    <row r="3211" spans="1:18" s="16" customFormat="1" x14ac:dyDescent="0.25">
      <c r="A3211"/>
      <c r="B3211" s="18"/>
      <c r="D3211"/>
      <c r="E3211"/>
      <c r="F3211"/>
      <c r="G3211"/>
      <c r="H3211"/>
      <c r="I3211"/>
      <c r="J3211"/>
      <c r="K3211"/>
      <c r="L3211"/>
      <c r="M3211"/>
      <c r="N3211"/>
      <c r="O3211"/>
      <c r="P3211"/>
      <c r="Q3211"/>
      <c r="R3211"/>
    </row>
    <row r="3212" spans="1:18" s="16" customFormat="1" x14ac:dyDescent="0.25">
      <c r="A3212"/>
      <c r="B3212" s="17"/>
      <c r="D3212"/>
      <c r="E3212"/>
      <c r="F3212"/>
      <c r="G3212"/>
      <c r="H3212"/>
      <c r="I3212"/>
      <c r="J3212"/>
      <c r="K3212"/>
      <c r="L3212"/>
      <c r="M3212"/>
      <c r="N3212"/>
      <c r="O3212"/>
      <c r="P3212"/>
      <c r="Q3212"/>
      <c r="R3212"/>
    </row>
    <row r="3213" spans="1:18" s="16" customFormat="1" x14ac:dyDescent="0.25">
      <c r="A3213"/>
      <c r="B3213" s="18"/>
      <c r="D3213"/>
      <c r="E3213"/>
      <c r="F3213"/>
      <c r="G3213"/>
      <c r="H3213"/>
      <c r="I3213"/>
      <c r="J3213"/>
      <c r="K3213"/>
      <c r="L3213"/>
      <c r="M3213"/>
      <c r="N3213"/>
      <c r="O3213"/>
      <c r="P3213"/>
      <c r="Q3213"/>
      <c r="R3213"/>
    </row>
    <row r="3214" spans="1:18" s="16" customFormat="1" x14ac:dyDescent="0.25">
      <c r="A3214"/>
      <c r="B3214" s="18"/>
      <c r="D3214"/>
      <c r="E3214"/>
      <c r="F3214"/>
      <c r="G3214"/>
      <c r="H3214"/>
      <c r="I3214"/>
      <c r="J3214"/>
      <c r="K3214"/>
      <c r="L3214"/>
      <c r="M3214"/>
      <c r="N3214"/>
      <c r="O3214"/>
      <c r="P3214"/>
      <c r="Q3214"/>
      <c r="R3214"/>
    </row>
    <row r="3215" spans="1:18" s="16" customFormat="1" x14ac:dyDescent="0.25">
      <c r="A3215"/>
      <c r="B3215" s="18"/>
      <c r="D3215"/>
      <c r="E3215"/>
      <c r="F3215"/>
      <c r="G3215"/>
      <c r="H3215"/>
      <c r="I3215"/>
      <c r="J3215"/>
      <c r="K3215"/>
      <c r="L3215"/>
      <c r="M3215"/>
      <c r="N3215"/>
      <c r="O3215"/>
      <c r="P3215"/>
      <c r="Q3215"/>
      <c r="R3215"/>
    </row>
    <row r="3216" spans="1:18" s="16" customFormat="1" x14ac:dyDescent="0.25">
      <c r="A3216"/>
      <c r="B3216" s="18"/>
      <c r="D3216"/>
      <c r="E3216"/>
      <c r="F3216"/>
      <c r="G3216"/>
      <c r="H3216"/>
      <c r="I3216"/>
      <c r="J3216"/>
      <c r="K3216"/>
      <c r="L3216"/>
      <c r="M3216"/>
      <c r="N3216"/>
      <c r="O3216"/>
      <c r="P3216"/>
      <c r="Q3216"/>
      <c r="R3216"/>
    </row>
    <row r="3217" spans="1:18" s="16" customFormat="1" x14ac:dyDescent="0.25">
      <c r="A3217"/>
      <c r="B3217" s="18"/>
      <c r="D3217"/>
      <c r="E3217"/>
      <c r="F3217"/>
      <c r="G3217"/>
      <c r="H3217"/>
      <c r="I3217"/>
      <c r="J3217"/>
      <c r="K3217"/>
      <c r="L3217"/>
      <c r="M3217"/>
      <c r="N3217"/>
      <c r="O3217"/>
      <c r="P3217"/>
      <c r="Q3217"/>
      <c r="R3217"/>
    </row>
    <row r="3218" spans="1:18" s="16" customFormat="1" x14ac:dyDescent="0.25">
      <c r="A3218"/>
      <c r="B3218" s="18"/>
      <c r="D3218"/>
      <c r="E3218"/>
      <c r="F3218"/>
      <c r="G3218"/>
      <c r="H3218"/>
      <c r="I3218"/>
      <c r="J3218"/>
      <c r="K3218"/>
      <c r="L3218"/>
      <c r="M3218"/>
      <c r="N3218"/>
      <c r="O3218"/>
      <c r="P3218"/>
      <c r="Q3218"/>
      <c r="R3218"/>
    </row>
    <row r="3219" spans="1:18" s="16" customFormat="1" x14ac:dyDescent="0.25">
      <c r="A3219"/>
      <c r="B3219" s="18"/>
      <c r="D3219"/>
      <c r="E3219"/>
      <c r="F3219"/>
      <c r="G3219"/>
      <c r="H3219"/>
      <c r="I3219"/>
      <c r="J3219"/>
      <c r="K3219"/>
      <c r="L3219"/>
      <c r="M3219"/>
      <c r="N3219"/>
      <c r="O3219"/>
      <c r="P3219"/>
      <c r="Q3219"/>
      <c r="R3219"/>
    </row>
    <row r="3220" spans="1:18" s="16" customFormat="1" x14ac:dyDescent="0.25">
      <c r="A3220"/>
      <c r="B3220" s="18"/>
      <c r="D3220"/>
      <c r="E3220"/>
      <c r="F3220"/>
      <c r="G3220"/>
      <c r="H3220"/>
      <c r="I3220"/>
      <c r="J3220"/>
      <c r="K3220"/>
      <c r="L3220"/>
      <c r="M3220"/>
      <c r="N3220"/>
      <c r="O3220"/>
      <c r="P3220"/>
      <c r="Q3220"/>
      <c r="R3220"/>
    </row>
    <row r="3221" spans="1:18" s="16" customFormat="1" x14ac:dyDescent="0.25">
      <c r="A3221"/>
      <c r="B3221" s="18"/>
      <c r="D3221"/>
      <c r="E3221"/>
      <c r="F3221"/>
      <c r="G3221"/>
      <c r="H3221"/>
      <c r="I3221"/>
      <c r="J3221"/>
      <c r="K3221"/>
      <c r="L3221"/>
      <c r="M3221"/>
      <c r="N3221"/>
      <c r="O3221"/>
      <c r="P3221"/>
      <c r="Q3221"/>
      <c r="R3221"/>
    </row>
    <row r="3222" spans="1:18" s="16" customFormat="1" x14ac:dyDescent="0.25">
      <c r="A3222"/>
      <c r="B3222" s="18"/>
      <c r="D3222"/>
      <c r="E3222"/>
      <c r="F3222"/>
      <c r="G3222"/>
      <c r="H3222"/>
      <c r="I3222"/>
      <c r="J3222"/>
      <c r="K3222"/>
      <c r="L3222"/>
      <c r="M3222"/>
      <c r="N3222"/>
      <c r="O3222"/>
      <c r="P3222"/>
      <c r="Q3222"/>
      <c r="R3222"/>
    </row>
    <row r="3223" spans="1:18" s="16" customFormat="1" x14ac:dyDescent="0.25">
      <c r="A3223"/>
      <c r="B3223" s="18"/>
      <c r="D3223"/>
      <c r="E3223"/>
      <c r="F3223"/>
      <c r="G3223"/>
      <c r="H3223"/>
      <c r="I3223"/>
      <c r="J3223"/>
      <c r="K3223"/>
      <c r="L3223"/>
      <c r="M3223"/>
      <c r="N3223"/>
      <c r="O3223"/>
      <c r="P3223"/>
      <c r="Q3223"/>
      <c r="R3223"/>
    </row>
    <row r="3224" spans="1:18" s="16" customFormat="1" x14ac:dyDescent="0.25">
      <c r="A3224"/>
      <c r="B3224" s="18"/>
      <c r="D3224"/>
      <c r="E3224"/>
      <c r="F3224"/>
      <c r="G3224"/>
      <c r="H3224"/>
      <c r="I3224"/>
      <c r="J3224"/>
      <c r="K3224"/>
      <c r="L3224"/>
      <c r="M3224"/>
      <c r="N3224"/>
      <c r="O3224"/>
      <c r="P3224"/>
      <c r="Q3224"/>
      <c r="R3224"/>
    </row>
    <row r="3225" spans="1:18" s="16" customFormat="1" x14ac:dyDescent="0.25">
      <c r="A3225"/>
      <c r="B3225" s="18"/>
      <c r="D3225"/>
      <c r="E3225"/>
      <c r="F3225"/>
      <c r="G3225"/>
      <c r="H3225"/>
      <c r="I3225"/>
      <c r="J3225"/>
      <c r="K3225"/>
      <c r="L3225"/>
      <c r="M3225"/>
      <c r="N3225"/>
      <c r="O3225"/>
      <c r="P3225"/>
      <c r="Q3225"/>
      <c r="R3225"/>
    </row>
    <row r="3226" spans="1:18" s="16" customFormat="1" x14ac:dyDescent="0.25">
      <c r="A3226"/>
      <c r="B3226" s="18"/>
      <c r="D3226"/>
      <c r="E3226"/>
      <c r="F3226"/>
      <c r="G3226"/>
      <c r="H3226"/>
      <c r="I3226"/>
      <c r="J3226"/>
      <c r="K3226"/>
      <c r="L3226"/>
      <c r="M3226"/>
      <c r="N3226"/>
      <c r="O3226"/>
      <c r="P3226"/>
      <c r="Q3226"/>
      <c r="R3226"/>
    </row>
    <row r="3227" spans="1:18" s="16" customFormat="1" x14ac:dyDescent="0.25">
      <c r="A3227"/>
      <c r="B3227" s="18"/>
      <c r="D3227"/>
      <c r="E3227"/>
      <c r="F3227"/>
      <c r="G3227"/>
      <c r="H3227"/>
      <c r="I3227"/>
      <c r="J3227"/>
      <c r="K3227"/>
      <c r="L3227"/>
      <c r="M3227"/>
      <c r="N3227"/>
      <c r="O3227"/>
      <c r="P3227"/>
      <c r="Q3227"/>
      <c r="R3227"/>
    </row>
    <row r="3228" spans="1:18" s="16" customFormat="1" x14ac:dyDescent="0.25">
      <c r="A3228"/>
      <c r="B3228" s="18"/>
      <c r="D3228"/>
      <c r="E3228"/>
      <c r="F3228"/>
      <c r="G3228"/>
      <c r="H3228"/>
      <c r="I3228"/>
      <c r="J3228"/>
      <c r="K3228"/>
      <c r="L3228"/>
      <c r="M3228"/>
      <c r="N3228"/>
      <c r="O3228"/>
      <c r="P3228"/>
      <c r="Q3228"/>
      <c r="R3228"/>
    </row>
    <row r="3229" spans="1:18" s="16" customFormat="1" x14ac:dyDescent="0.25">
      <c r="A3229"/>
      <c r="B3229" s="18"/>
      <c r="D3229"/>
      <c r="E3229"/>
      <c r="F3229"/>
      <c r="G3229"/>
      <c r="H3229"/>
      <c r="I3229"/>
      <c r="J3229"/>
      <c r="K3229"/>
      <c r="L3229"/>
      <c r="M3229"/>
      <c r="N3229"/>
      <c r="O3229"/>
      <c r="P3229"/>
      <c r="Q3229"/>
      <c r="R3229"/>
    </row>
    <row r="3230" spans="1:18" s="16" customFormat="1" x14ac:dyDescent="0.25">
      <c r="A3230"/>
      <c r="B3230" s="18"/>
      <c r="D3230"/>
      <c r="E3230"/>
      <c r="F3230"/>
      <c r="G3230"/>
      <c r="H3230"/>
      <c r="I3230"/>
      <c r="J3230"/>
      <c r="K3230"/>
      <c r="L3230"/>
      <c r="M3230"/>
      <c r="N3230"/>
      <c r="O3230"/>
      <c r="P3230"/>
      <c r="Q3230"/>
      <c r="R3230"/>
    </row>
    <row r="3231" spans="1:18" s="16" customFormat="1" x14ac:dyDescent="0.25">
      <c r="A3231"/>
      <c r="B3231" s="18"/>
      <c r="D3231"/>
      <c r="E3231"/>
      <c r="F3231"/>
      <c r="G3231"/>
      <c r="H3231"/>
      <c r="I3231"/>
      <c r="J3231"/>
      <c r="K3231"/>
      <c r="L3231"/>
      <c r="M3231"/>
      <c r="N3231"/>
      <c r="O3231"/>
      <c r="P3231"/>
      <c r="Q3231"/>
      <c r="R3231"/>
    </row>
    <row r="3232" spans="1:18" s="16" customFormat="1" x14ac:dyDescent="0.25">
      <c r="A3232"/>
      <c r="B3232" s="18"/>
      <c r="D3232"/>
      <c r="E3232"/>
      <c r="F3232"/>
      <c r="G3232"/>
      <c r="H3232"/>
      <c r="I3232"/>
      <c r="J3232"/>
      <c r="K3232"/>
      <c r="L3232"/>
      <c r="M3232"/>
      <c r="N3232"/>
      <c r="O3232"/>
      <c r="P3232"/>
      <c r="Q3232"/>
      <c r="R3232"/>
    </row>
    <row r="3233" spans="1:18" s="16" customFormat="1" x14ac:dyDescent="0.25">
      <c r="A3233"/>
      <c r="B3233" s="18"/>
      <c r="D3233"/>
      <c r="E3233"/>
      <c r="F3233"/>
      <c r="G3233"/>
      <c r="H3233"/>
      <c r="I3233"/>
      <c r="J3233"/>
      <c r="K3233"/>
      <c r="L3233"/>
      <c r="M3233"/>
      <c r="N3233"/>
      <c r="O3233"/>
      <c r="P3233"/>
      <c r="Q3233"/>
      <c r="R3233"/>
    </row>
    <row r="3234" spans="1:18" s="16" customFormat="1" x14ac:dyDescent="0.25">
      <c r="A3234"/>
      <c r="B3234" s="18"/>
      <c r="D3234"/>
      <c r="E3234"/>
      <c r="F3234"/>
      <c r="G3234"/>
      <c r="H3234"/>
      <c r="I3234"/>
      <c r="J3234"/>
      <c r="K3234"/>
      <c r="L3234"/>
      <c r="M3234"/>
      <c r="N3234"/>
      <c r="O3234"/>
      <c r="P3234"/>
      <c r="Q3234"/>
      <c r="R3234"/>
    </row>
    <row r="3235" spans="1:18" s="16" customFormat="1" x14ac:dyDescent="0.25">
      <c r="A3235"/>
      <c r="B3235" s="18"/>
      <c r="D3235"/>
      <c r="E3235"/>
      <c r="F3235"/>
      <c r="G3235"/>
      <c r="H3235"/>
      <c r="I3235"/>
      <c r="J3235"/>
      <c r="K3235"/>
      <c r="L3235"/>
      <c r="M3235"/>
      <c r="N3235"/>
      <c r="O3235"/>
      <c r="P3235"/>
      <c r="Q3235"/>
      <c r="R3235"/>
    </row>
    <row r="3236" spans="1:18" s="16" customFormat="1" x14ac:dyDescent="0.25">
      <c r="A3236"/>
      <c r="B3236" s="18"/>
      <c r="D3236"/>
      <c r="E3236"/>
      <c r="F3236"/>
      <c r="G3236"/>
      <c r="H3236"/>
      <c r="I3236"/>
      <c r="J3236"/>
      <c r="K3236"/>
      <c r="L3236"/>
      <c r="M3236"/>
      <c r="N3236"/>
      <c r="O3236"/>
      <c r="P3236"/>
      <c r="Q3236"/>
      <c r="R3236"/>
    </row>
    <row r="3237" spans="1:18" s="16" customFormat="1" x14ac:dyDescent="0.25">
      <c r="A3237"/>
      <c r="B3237" s="18"/>
      <c r="D3237"/>
      <c r="E3237"/>
      <c r="F3237"/>
      <c r="G3237"/>
      <c r="H3237"/>
      <c r="I3237"/>
      <c r="J3237"/>
      <c r="K3237"/>
      <c r="L3237"/>
      <c r="M3237"/>
      <c r="N3237"/>
      <c r="O3237"/>
      <c r="P3237"/>
      <c r="Q3237"/>
      <c r="R3237"/>
    </row>
    <row r="3238" spans="1:18" s="16" customFormat="1" x14ac:dyDescent="0.25">
      <c r="A3238"/>
      <c r="B3238" s="18"/>
      <c r="D3238"/>
      <c r="E3238"/>
      <c r="F3238"/>
      <c r="G3238"/>
      <c r="H3238"/>
      <c r="I3238"/>
      <c r="J3238"/>
      <c r="K3238"/>
      <c r="L3238"/>
      <c r="M3238"/>
      <c r="N3238"/>
      <c r="O3238"/>
      <c r="P3238"/>
      <c r="Q3238"/>
      <c r="R3238"/>
    </row>
    <row r="3239" spans="1:18" s="16" customFormat="1" x14ac:dyDescent="0.25">
      <c r="A3239"/>
      <c r="B3239" s="18"/>
      <c r="D3239"/>
      <c r="E3239"/>
      <c r="F3239"/>
      <c r="G3239"/>
      <c r="H3239"/>
      <c r="I3239"/>
      <c r="J3239"/>
      <c r="K3239"/>
      <c r="L3239"/>
      <c r="M3239"/>
      <c r="N3239"/>
      <c r="O3239"/>
      <c r="P3239"/>
      <c r="Q3239"/>
      <c r="R3239"/>
    </row>
    <row r="3240" spans="1:18" s="16" customFormat="1" x14ac:dyDescent="0.25">
      <c r="A3240"/>
      <c r="B3240" s="18"/>
      <c r="D3240"/>
      <c r="E3240"/>
      <c r="F3240"/>
      <c r="G3240"/>
      <c r="H3240"/>
      <c r="I3240"/>
      <c r="J3240"/>
      <c r="K3240"/>
      <c r="L3240"/>
      <c r="M3240"/>
      <c r="N3240"/>
      <c r="O3240"/>
      <c r="P3240"/>
      <c r="Q3240"/>
      <c r="R3240"/>
    </row>
    <row r="3241" spans="1:18" s="16" customFormat="1" x14ac:dyDescent="0.25">
      <c r="A3241"/>
      <c r="B3241" s="18"/>
      <c r="D3241"/>
      <c r="E3241"/>
      <c r="F3241"/>
      <c r="G3241"/>
      <c r="H3241"/>
      <c r="I3241"/>
      <c r="J3241"/>
      <c r="K3241"/>
      <c r="L3241"/>
      <c r="M3241"/>
      <c r="N3241"/>
      <c r="O3241"/>
      <c r="P3241"/>
      <c r="Q3241"/>
      <c r="R3241"/>
    </row>
    <row r="3242" spans="1:18" s="16" customFormat="1" x14ac:dyDescent="0.25">
      <c r="A3242"/>
      <c r="B3242" s="18"/>
      <c r="D3242"/>
      <c r="E3242"/>
      <c r="F3242"/>
      <c r="G3242"/>
      <c r="H3242"/>
      <c r="I3242"/>
      <c r="J3242"/>
      <c r="K3242"/>
      <c r="L3242"/>
      <c r="M3242"/>
      <c r="N3242"/>
      <c r="O3242"/>
      <c r="P3242"/>
      <c r="Q3242"/>
      <c r="R3242"/>
    </row>
    <row r="3243" spans="1:18" s="16" customFormat="1" x14ac:dyDescent="0.25">
      <c r="A3243"/>
      <c r="B3243" s="18"/>
      <c r="D3243"/>
      <c r="E3243"/>
      <c r="F3243"/>
      <c r="G3243"/>
      <c r="H3243"/>
      <c r="I3243"/>
      <c r="J3243"/>
      <c r="K3243"/>
      <c r="L3243"/>
      <c r="M3243"/>
      <c r="N3243"/>
      <c r="O3243"/>
      <c r="P3243"/>
      <c r="Q3243"/>
      <c r="R3243"/>
    </row>
    <row r="3244" spans="1:18" s="16" customFormat="1" x14ac:dyDescent="0.25">
      <c r="A3244"/>
      <c r="B3244" s="18"/>
      <c r="D3244"/>
      <c r="E3244"/>
      <c r="F3244"/>
      <c r="G3244"/>
      <c r="H3244"/>
      <c r="I3244"/>
      <c r="J3244"/>
      <c r="K3244"/>
      <c r="L3244"/>
      <c r="M3244"/>
      <c r="N3244"/>
      <c r="O3244"/>
      <c r="P3244"/>
      <c r="Q3244"/>
      <c r="R3244"/>
    </row>
    <row r="3245" spans="1:18" s="16" customFormat="1" x14ac:dyDescent="0.25">
      <c r="A3245"/>
      <c r="B3245" s="18"/>
      <c r="D3245"/>
      <c r="E3245"/>
      <c r="F3245"/>
      <c r="G3245"/>
      <c r="H3245"/>
      <c r="I3245"/>
      <c r="J3245"/>
      <c r="K3245"/>
      <c r="L3245"/>
      <c r="M3245"/>
      <c r="N3245"/>
      <c r="O3245"/>
      <c r="P3245"/>
      <c r="Q3245"/>
      <c r="R3245"/>
    </row>
    <row r="3246" spans="1:18" s="16" customFormat="1" x14ac:dyDescent="0.25">
      <c r="A3246"/>
      <c r="B3246" s="18"/>
      <c r="D3246"/>
      <c r="E3246"/>
      <c r="F3246"/>
      <c r="G3246"/>
      <c r="H3246"/>
      <c r="I3246"/>
      <c r="J3246"/>
      <c r="K3246"/>
      <c r="L3246"/>
      <c r="M3246"/>
      <c r="N3246"/>
      <c r="O3246"/>
      <c r="P3246"/>
      <c r="Q3246"/>
      <c r="R3246"/>
    </row>
    <row r="3247" spans="1:18" s="16" customFormat="1" x14ac:dyDescent="0.25">
      <c r="A3247"/>
      <c r="B3247" s="18"/>
      <c r="D3247"/>
      <c r="E3247"/>
      <c r="F3247"/>
      <c r="G3247"/>
      <c r="H3247"/>
      <c r="I3247"/>
      <c r="J3247"/>
      <c r="K3247"/>
      <c r="L3247"/>
      <c r="M3247"/>
      <c r="N3247"/>
      <c r="O3247"/>
      <c r="P3247"/>
      <c r="Q3247"/>
      <c r="R3247"/>
    </row>
    <row r="3248" spans="1:18" s="16" customFormat="1" x14ac:dyDescent="0.25">
      <c r="A3248"/>
      <c r="B3248" s="18"/>
      <c r="D3248"/>
      <c r="E3248"/>
      <c r="F3248"/>
      <c r="G3248"/>
      <c r="H3248"/>
      <c r="I3248"/>
      <c r="J3248"/>
      <c r="K3248"/>
      <c r="L3248"/>
      <c r="M3248"/>
      <c r="N3248"/>
      <c r="O3248"/>
      <c r="P3248"/>
      <c r="Q3248"/>
      <c r="R3248"/>
    </row>
    <row r="3249" spans="1:18" s="16" customFormat="1" x14ac:dyDescent="0.25">
      <c r="A3249"/>
      <c r="B3249" s="18"/>
      <c r="D3249"/>
      <c r="E3249"/>
      <c r="F3249"/>
      <c r="G3249"/>
      <c r="H3249"/>
      <c r="I3249"/>
      <c r="J3249"/>
      <c r="K3249"/>
      <c r="L3249"/>
      <c r="M3249"/>
      <c r="N3249"/>
      <c r="O3249"/>
      <c r="P3249"/>
      <c r="Q3249"/>
      <c r="R3249"/>
    </row>
    <row r="3250" spans="1:18" s="16" customFormat="1" x14ac:dyDescent="0.25">
      <c r="A3250"/>
      <c r="B3250" s="18"/>
      <c r="D3250"/>
      <c r="E3250"/>
      <c r="F3250"/>
      <c r="G3250"/>
      <c r="H3250"/>
      <c r="I3250"/>
      <c r="J3250"/>
      <c r="K3250"/>
      <c r="L3250"/>
      <c r="M3250"/>
      <c r="N3250"/>
      <c r="O3250"/>
      <c r="P3250"/>
      <c r="Q3250"/>
      <c r="R3250"/>
    </row>
    <row r="3251" spans="1:18" s="16" customFormat="1" x14ac:dyDescent="0.25">
      <c r="A3251"/>
      <c r="B3251" s="18"/>
      <c r="D3251"/>
      <c r="E3251"/>
      <c r="F3251"/>
      <c r="G3251"/>
      <c r="H3251"/>
      <c r="I3251"/>
      <c r="J3251"/>
      <c r="K3251"/>
      <c r="L3251"/>
      <c r="M3251"/>
      <c r="N3251"/>
      <c r="O3251"/>
      <c r="P3251"/>
      <c r="Q3251"/>
      <c r="R3251"/>
    </row>
    <row r="3252" spans="1:18" s="16" customFormat="1" x14ac:dyDescent="0.25">
      <c r="A3252"/>
      <c r="B3252" s="18"/>
      <c r="D3252"/>
      <c r="E3252"/>
      <c r="F3252"/>
      <c r="G3252"/>
      <c r="H3252"/>
      <c r="I3252"/>
      <c r="J3252"/>
      <c r="K3252"/>
      <c r="L3252"/>
      <c r="M3252"/>
      <c r="N3252"/>
      <c r="O3252"/>
      <c r="P3252"/>
      <c r="Q3252"/>
      <c r="R3252"/>
    </row>
    <row r="3253" spans="1:18" s="16" customFormat="1" x14ac:dyDescent="0.25">
      <c r="A3253"/>
      <c r="B3253" s="18"/>
      <c r="D3253"/>
      <c r="E3253"/>
      <c r="F3253"/>
      <c r="G3253"/>
      <c r="H3253"/>
      <c r="I3253"/>
      <c r="J3253"/>
      <c r="K3253"/>
      <c r="L3253"/>
      <c r="M3253"/>
      <c r="N3253"/>
      <c r="O3253"/>
      <c r="P3253"/>
      <c r="Q3253"/>
      <c r="R3253"/>
    </row>
    <row r="3254" spans="1:18" s="16" customFormat="1" x14ac:dyDescent="0.25">
      <c r="A3254"/>
      <c r="B3254" s="18"/>
      <c r="D3254"/>
      <c r="E3254"/>
      <c r="F3254"/>
      <c r="G3254"/>
      <c r="H3254"/>
      <c r="I3254"/>
      <c r="J3254"/>
      <c r="K3254"/>
      <c r="L3254"/>
      <c r="M3254"/>
      <c r="N3254"/>
      <c r="O3254"/>
      <c r="P3254"/>
      <c r="Q3254"/>
      <c r="R3254"/>
    </row>
    <row r="3255" spans="1:18" s="16" customFormat="1" x14ac:dyDescent="0.25">
      <c r="A3255"/>
      <c r="B3255" s="18"/>
      <c r="D3255"/>
      <c r="E3255"/>
      <c r="F3255"/>
      <c r="G3255"/>
      <c r="H3255"/>
      <c r="I3255"/>
      <c r="J3255"/>
      <c r="K3255"/>
      <c r="L3255"/>
      <c r="M3255"/>
      <c r="N3255"/>
      <c r="O3255"/>
      <c r="P3255"/>
      <c r="Q3255"/>
      <c r="R3255"/>
    </row>
    <row r="3256" spans="1:18" s="16" customFormat="1" x14ac:dyDescent="0.25">
      <c r="A3256"/>
      <c r="B3256" s="18"/>
      <c r="D3256"/>
      <c r="E3256"/>
      <c r="F3256"/>
      <c r="G3256"/>
      <c r="H3256"/>
      <c r="I3256"/>
      <c r="J3256"/>
      <c r="K3256"/>
      <c r="L3256"/>
      <c r="M3256"/>
      <c r="N3256"/>
      <c r="O3256"/>
      <c r="P3256"/>
      <c r="Q3256"/>
      <c r="R3256"/>
    </row>
    <row r="3257" spans="1:18" s="16" customFormat="1" x14ac:dyDescent="0.25">
      <c r="A3257"/>
      <c r="B3257" s="18"/>
      <c r="D3257"/>
      <c r="E3257"/>
      <c r="F3257"/>
      <c r="G3257"/>
      <c r="H3257"/>
      <c r="I3257"/>
      <c r="J3257"/>
      <c r="K3257"/>
      <c r="L3257"/>
      <c r="M3257"/>
      <c r="N3257"/>
      <c r="O3257"/>
      <c r="P3257"/>
      <c r="Q3257"/>
      <c r="R3257"/>
    </row>
    <row r="3258" spans="1:18" s="16" customFormat="1" x14ac:dyDescent="0.25">
      <c r="A3258"/>
      <c r="B3258" s="18"/>
      <c r="D3258"/>
      <c r="E3258"/>
      <c r="F3258"/>
      <c r="G3258"/>
      <c r="H3258"/>
      <c r="I3258"/>
      <c r="J3258"/>
      <c r="K3258"/>
      <c r="L3258"/>
      <c r="M3258"/>
      <c r="N3258"/>
      <c r="O3258"/>
      <c r="P3258"/>
      <c r="Q3258"/>
      <c r="R3258"/>
    </row>
    <row r="3259" spans="1:18" s="16" customFormat="1" x14ac:dyDescent="0.25">
      <c r="A3259"/>
      <c r="B3259" s="18"/>
      <c r="D3259"/>
      <c r="E3259"/>
      <c r="F3259"/>
      <c r="G3259"/>
      <c r="H3259"/>
      <c r="I3259"/>
      <c r="J3259"/>
      <c r="K3259"/>
      <c r="L3259"/>
      <c r="M3259"/>
      <c r="N3259"/>
      <c r="O3259"/>
      <c r="P3259"/>
      <c r="Q3259"/>
      <c r="R3259"/>
    </row>
    <row r="3260" spans="1:18" s="16" customFormat="1" x14ac:dyDescent="0.25">
      <c r="A3260"/>
      <c r="B3260" s="18"/>
      <c r="D3260"/>
      <c r="E3260"/>
      <c r="F3260"/>
      <c r="G3260"/>
      <c r="H3260"/>
      <c r="I3260"/>
      <c r="J3260"/>
      <c r="K3260"/>
      <c r="L3260"/>
      <c r="M3260"/>
      <c r="N3260"/>
      <c r="O3260"/>
      <c r="P3260"/>
      <c r="Q3260"/>
      <c r="R3260"/>
    </row>
    <row r="3261" spans="1:18" s="16" customFormat="1" x14ac:dyDescent="0.25">
      <c r="A3261"/>
      <c r="B3261" s="18"/>
      <c r="D3261"/>
      <c r="E3261"/>
      <c r="F3261"/>
      <c r="G3261"/>
      <c r="H3261"/>
      <c r="I3261"/>
      <c r="J3261"/>
      <c r="K3261"/>
      <c r="L3261"/>
      <c r="M3261"/>
      <c r="N3261"/>
      <c r="O3261"/>
      <c r="P3261"/>
      <c r="Q3261"/>
      <c r="R3261"/>
    </row>
    <row r="3262" spans="1:18" s="16" customFormat="1" x14ac:dyDescent="0.25">
      <c r="A3262"/>
      <c r="B3262" s="17"/>
      <c r="D3262"/>
      <c r="E3262"/>
      <c r="F3262"/>
      <c r="G3262"/>
      <c r="H3262"/>
      <c r="I3262"/>
      <c r="J3262"/>
      <c r="K3262"/>
      <c r="L3262"/>
      <c r="M3262"/>
      <c r="N3262"/>
      <c r="O3262"/>
      <c r="P3262"/>
      <c r="Q3262"/>
      <c r="R3262"/>
    </row>
    <row r="3263" spans="1:18" s="16" customFormat="1" x14ac:dyDescent="0.25">
      <c r="A3263"/>
      <c r="B3263" s="18"/>
      <c r="D3263"/>
      <c r="E3263"/>
      <c r="F3263"/>
      <c r="G3263"/>
      <c r="H3263"/>
      <c r="I3263"/>
      <c r="J3263"/>
      <c r="K3263"/>
      <c r="L3263"/>
      <c r="M3263"/>
      <c r="N3263"/>
      <c r="O3263"/>
      <c r="P3263"/>
      <c r="Q3263"/>
      <c r="R3263"/>
    </row>
    <row r="3264" spans="1:18" s="16" customFormat="1" x14ac:dyDescent="0.25">
      <c r="A3264"/>
      <c r="B3264" s="18"/>
      <c r="D3264"/>
      <c r="E3264"/>
      <c r="F3264"/>
      <c r="G3264"/>
      <c r="H3264"/>
      <c r="I3264"/>
      <c r="J3264"/>
      <c r="K3264"/>
      <c r="L3264"/>
      <c r="M3264"/>
      <c r="N3264"/>
      <c r="O3264"/>
      <c r="P3264"/>
      <c r="Q3264"/>
      <c r="R3264"/>
    </row>
    <row r="3265" spans="1:18" s="16" customFormat="1" x14ac:dyDescent="0.25">
      <c r="A3265"/>
      <c r="B3265" s="18"/>
      <c r="D3265"/>
      <c r="E3265"/>
      <c r="F3265"/>
      <c r="G3265"/>
      <c r="H3265"/>
      <c r="I3265"/>
      <c r="J3265"/>
      <c r="K3265"/>
      <c r="L3265"/>
      <c r="M3265"/>
      <c r="N3265"/>
      <c r="O3265"/>
      <c r="P3265"/>
      <c r="Q3265"/>
      <c r="R3265"/>
    </row>
    <row r="3266" spans="1:18" s="16" customFormat="1" x14ac:dyDescent="0.25">
      <c r="A3266"/>
      <c r="B3266" s="18"/>
      <c r="D3266"/>
      <c r="E3266"/>
      <c r="F3266"/>
      <c r="G3266"/>
      <c r="H3266"/>
      <c r="I3266"/>
      <c r="J3266"/>
      <c r="K3266"/>
      <c r="L3266"/>
      <c r="M3266"/>
      <c r="N3266"/>
      <c r="O3266"/>
      <c r="P3266"/>
      <c r="Q3266"/>
      <c r="R3266"/>
    </row>
    <row r="3267" spans="1:18" s="16" customFormat="1" x14ac:dyDescent="0.25">
      <c r="A3267"/>
      <c r="B3267" s="18"/>
      <c r="D3267"/>
      <c r="E3267"/>
      <c r="F3267"/>
      <c r="G3267"/>
      <c r="H3267"/>
      <c r="I3267"/>
      <c r="J3267"/>
      <c r="K3267"/>
      <c r="L3267"/>
      <c r="M3267"/>
      <c r="N3267"/>
      <c r="O3267"/>
      <c r="P3267"/>
      <c r="Q3267"/>
      <c r="R3267"/>
    </row>
    <row r="3268" spans="1:18" s="16" customFormat="1" x14ac:dyDescent="0.25">
      <c r="A3268"/>
      <c r="B3268" s="18"/>
      <c r="D3268"/>
      <c r="E3268"/>
      <c r="F3268"/>
      <c r="G3268"/>
      <c r="H3268"/>
      <c r="I3268"/>
      <c r="J3268"/>
      <c r="K3268"/>
      <c r="L3268"/>
      <c r="M3268"/>
      <c r="N3268"/>
      <c r="O3268"/>
      <c r="P3268"/>
      <c r="Q3268"/>
      <c r="R3268"/>
    </row>
    <row r="3269" spans="1:18" s="16" customFormat="1" x14ac:dyDescent="0.25">
      <c r="A3269"/>
      <c r="B3269" s="18"/>
      <c r="D3269"/>
      <c r="E3269"/>
      <c r="F3269"/>
      <c r="G3269"/>
      <c r="H3269"/>
      <c r="I3269"/>
      <c r="J3269"/>
      <c r="K3269"/>
      <c r="L3269"/>
      <c r="M3269"/>
      <c r="N3269"/>
      <c r="O3269"/>
      <c r="P3269"/>
      <c r="Q3269"/>
      <c r="R3269"/>
    </row>
    <row r="3270" spans="1:18" s="16" customFormat="1" x14ac:dyDescent="0.25">
      <c r="A3270"/>
      <c r="B3270" s="18"/>
      <c r="D3270"/>
      <c r="E3270"/>
      <c r="F3270"/>
      <c r="G3270"/>
      <c r="H3270"/>
      <c r="I3270"/>
      <c r="J3270"/>
      <c r="K3270"/>
      <c r="L3270"/>
      <c r="M3270"/>
      <c r="N3270"/>
      <c r="O3270"/>
      <c r="P3270"/>
      <c r="Q3270"/>
      <c r="R3270"/>
    </row>
    <row r="3271" spans="1:18" s="16" customFormat="1" x14ac:dyDescent="0.25">
      <c r="A3271"/>
      <c r="B3271" s="18"/>
      <c r="D3271"/>
      <c r="E3271"/>
      <c r="F3271"/>
      <c r="G3271"/>
      <c r="H3271"/>
      <c r="I3271"/>
      <c r="J3271"/>
      <c r="K3271"/>
      <c r="L3271"/>
      <c r="M3271"/>
      <c r="N3271"/>
      <c r="O3271"/>
      <c r="P3271"/>
      <c r="Q3271"/>
      <c r="R3271"/>
    </row>
    <row r="3272" spans="1:18" s="16" customFormat="1" x14ac:dyDescent="0.25">
      <c r="A3272"/>
      <c r="B3272" s="18"/>
      <c r="D3272"/>
      <c r="E3272"/>
      <c r="F3272"/>
      <c r="G3272"/>
      <c r="H3272"/>
      <c r="I3272"/>
      <c r="J3272"/>
      <c r="K3272"/>
      <c r="L3272"/>
      <c r="M3272"/>
      <c r="N3272"/>
      <c r="O3272"/>
      <c r="P3272"/>
      <c r="Q3272"/>
      <c r="R3272"/>
    </row>
    <row r="3273" spans="1:18" s="16" customFormat="1" x14ac:dyDescent="0.25">
      <c r="A3273"/>
      <c r="B3273" s="18"/>
      <c r="D3273"/>
      <c r="E3273"/>
      <c r="F3273"/>
      <c r="G3273"/>
      <c r="H3273"/>
      <c r="I3273"/>
      <c r="J3273"/>
      <c r="K3273"/>
      <c r="L3273"/>
      <c r="M3273"/>
      <c r="N3273"/>
      <c r="O3273"/>
      <c r="P3273"/>
      <c r="Q3273"/>
      <c r="R3273"/>
    </row>
    <row r="3274" spans="1:18" s="16" customFormat="1" x14ac:dyDescent="0.25">
      <c r="A3274"/>
      <c r="B3274" s="18"/>
      <c r="D3274"/>
      <c r="E3274"/>
      <c r="F3274"/>
      <c r="G3274"/>
      <c r="H3274"/>
      <c r="I3274"/>
      <c r="J3274"/>
      <c r="K3274"/>
      <c r="L3274"/>
      <c r="M3274"/>
      <c r="N3274"/>
      <c r="O3274"/>
      <c r="P3274"/>
      <c r="Q3274"/>
      <c r="R3274"/>
    </row>
    <row r="3275" spans="1:18" s="16" customFormat="1" x14ac:dyDescent="0.25">
      <c r="A3275"/>
      <c r="B3275" s="18"/>
      <c r="D3275"/>
      <c r="E3275"/>
      <c r="F3275"/>
      <c r="G3275"/>
      <c r="H3275"/>
      <c r="I3275"/>
      <c r="J3275"/>
      <c r="K3275"/>
      <c r="L3275"/>
      <c r="M3275"/>
      <c r="N3275"/>
      <c r="O3275"/>
      <c r="P3275"/>
      <c r="Q3275"/>
      <c r="R3275"/>
    </row>
    <row r="3276" spans="1:18" s="16" customFormat="1" x14ac:dyDescent="0.25">
      <c r="A3276"/>
      <c r="B3276" s="18"/>
      <c r="D3276"/>
      <c r="E3276"/>
      <c r="F3276"/>
      <c r="G3276"/>
      <c r="H3276"/>
      <c r="I3276"/>
      <c r="J3276"/>
      <c r="K3276"/>
      <c r="L3276"/>
      <c r="M3276"/>
      <c r="N3276"/>
      <c r="O3276"/>
      <c r="P3276"/>
      <c r="Q3276"/>
      <c r="R3276"/>
    </row>
    <row r="3277" spans="1:18" s="16" customFormat="1" x14ac:dyDescent="0.25">
      <c r="A3277"/>
      <c r="B3277" s="18"/>
      <c r="D3277"/>
      <c r="E3277"/>
      <c r="F3277"/>
      <c r="G3277"/>
      <c r="H3277"/>
      <c r="I3277"/>
      <c r="J3277"/>
      <c r="K3277"/>
      <c r="L3277"/>
      <c r="M3277"/>
      <c r="N3277"/>
      <c r="O3277"/>
      <c r="P3277"/>
      <c r="Q3277"/>
      <c r="R3277"/>
    </row>
    <row r="3278" spans="1:18" s="16" customFormat="1" x14ac:dyDescent="0.25">
      <c r="A3278"/>
      <c r="B3278" s="18"/>
      <c r="D3278"/>
      <c r="E3278"/>
      <c r="F3278"/>
      <c r="G3278"/>
      <c r="H3278"/>
      <c r="I3278"/>
      <c r="J3278"/>
      <c r="K3278"/>
      <c r="L3278"/>
      <c r="M3278"/>
      <c r="N3278"/>
      <c r="O3278"/>
      <c r="P3278"/>
      <c r="Q3278"/>
      <c r="R3278"/>
    </row>
    <row r="3279" spans="1:18" s="16" customFormat="1" x14ac:dyDescent="0.25">
      <c r="A3279"/>
      <c r="B3279" s="18"/>
      <c r="D3279"/>
      <c r="E3279"/>
      <c r="F3279"/>
      <c r="G3279"/>
      <c r="H3279"/>
      <c r="I3279"/>
      <c r="J3279"/>
      <c r="K3279"/>
      <c r="L3279"/>
      <c r="M3279"/>
      <c r="N3279"/>
      <c r="O3279"/>
      <c r="P3279"/>
      <c r="Q3279"/>
      <c r="R3279"/>
    </row>
    <row r="3280" spans="1:18" s="16" customFormat="1" x14ac:dyDescent="0.25">
      <c r="A3280"/>
      <c r="B3280" s="18"/>
      <c r="D3280"/>
      <c r="E3280"/>
      <c r="F3280"/>
      <c r="G3280"/>
      <c r="H3280"/>
      <c r="I3280"/>
      <c r="J3280"/>
      <c r="K3280"/>
      <c r="L3280"/>
      <c r="M3280"/>
      <c r="N3280"/>
      <c r="O3280"/>
      <c r="P3280"/>
      <c r="Q3280"/>
      <c r="R3280"/>
    </row>
    <row r="3281" spans="1:18" s="16" customFormat="1" x14ac:dyDescent="0.25">
      <c r="A3281"/>
      <c r="B3281" s="18"/>
      <c r="D3281"/>
      <c r="E3281"/>
      <c r="F3281"/>
      <c r="G3281"/>
      <c r="H3281"/>
      <c r="I3281"/>
      <c r="J3281"/>
      <c r="K3281"/>
      <c r="L3281"/>
      <c r="M3281"/>
      <c r="N3281"/>
      <c r="O3281"/>
      <c r="P3281"/>
      <c r="Q3281"/>
      <c r="R3281"/>
    </row>
    <row r="3282" spans="1:18" s="16" customFormat="1" x14ac:dyDescent="0.25">
      <c r="A3282"/>
      <c r="B3282" s="18"/>
      <c r="D3282"/>
      <c r="E3282"/>
      <c r="F3282"/>
      <c r="G3282"/>
      <c r="H3282"/>
      <c r="I3282"/>
      <c r="J3282"/>
      <c r="K3282"/>
      <c r="L3282"/>
      <c r="M3282"/>
      <c r="N3282"/>
      <c r="O3282"/>
      <c r="P3282"/>
      <c r="Q3282"/>
      <c r="R3282"/>
    </row>
    <row r="3283" spans="1:18" s="16" customFormat="1" x14ac:dyDescent="0.25">
      <c r="A3283"/>
      <c r="B3283" s="18"/>
      <c r="D3283"/>
      <c r="E3283"/>
      <c r="F3283"/>
      <c r="G3283"/>
      <c r="H3283"/>
      <c r="I3283"/>
      <c r="J3283"/>
      <c r="K3283"/>
      <c r="L3283"/>
      <c r="M3283"/>
      <c r="N3283"/>
      <c r="O3283"/>
      <c r="P3283"/>
      <c r="Q3283"/>
      <c r="R3283"/>
    </row>
    <row r="3284" spans="1:18" s="16" customFormat="1" x14ac:dyDescent="0.25">
      <c r="A3284"/>
      <c r="B3284" s="18"/>
      <c r="D3284"/>
      <c r="E3284"/>
      <c r="F3284"/>
      <c r="G3284"/>
      <c r="H3284"/>
      <c r="I3284"/>
      <c r="J3284"/>
      <c r="K3284"/>
      <c r="L3284"/>
      <c r="M3284"/>
      <c r="N3284"/>
      <c r="O3284"/>
      <c r="P3284"/>
      <c r="Q3284"/>
      <c r="R3284"/>
    </row>
    <row r="3285" spans="1:18" s="16" customFormat="1" x14ac:dyDescent="0.25">
      <c r="A3285"/>
      <c r="B3285" s="18"/>
      <c r="D3285"/>
      <c r="E3285"/>
      <c r="F3285"/>
      <c r="G3285"/>
      <c r="H3285"/>
      <c r="I3285"/>
      <c r="J3285"/>
      <c r="K3285"/>
      <c r="L3285"/>
      <c r="M3285"/>
      <c r="N3285"/>
      <c r="O3285"/>
      <c r="P3285"/>
      <c r="Q3285"/>
      <c r="R3285"/>
    </row>
    <row r="3286" spans="1:18" s="16" customFormat="1" x14ac:dyDescent="0.25">
      <c r="A3286"/>
      <c r="B3286" s="18"/>
      <c r="D3286"/>
      <c r="E3286"/>
      <c r="F3286"/>
      <c r="G3286"/>
      <c r="H3286"/>
      <c r="I3286"/>
      <c r="J3286"/>
      <c r="K3286"/>
      <c r="L3286"/>
      <c r="M3286"/>
      <c r="N3286"/>
      <c r="O3286"/>
      <c r="P3286"/>
      <c r="Q3286"/>
      <c r="R3286"/>
    </row>
    <row r="3287" spans="1:18" s="16" customFormat="1" x14ac:dyDescent="0.25">
      <c r="A3287"/>
      <c r="B3287" s="18"/>
      <c r="D3287"/>
      <c r="E3287"/>
      <c r="F3287"/>
      <c r="G3287"/>
      <c r="H3287"/>
      <c r="I3287"/>
      <c r="J3287"/>
      <c r="K3287"/>
      <c r="L3287"/>
      <c r="M3287"/>
      <c r="N3287"/>
      <c r="O3287"/>
      <c r="P3287"/>
      <c r="Q3287"/>
      <c r="R3287"/>
    </row>
    <row r="3288" spans="1:18" s="16" customFormat="1" x14ac:dyDescent="0.25">
      <c r="A3288"/>
      <c r="B3288" s="18"/>
      <c r="D3288"/>
      <c r="E3288"/>
      <c r="F3288"/>
      <c r="G3288"/>
      <c r="H3288"/>
      <c r="I3288"/>
      <c r="J3288"/>
      <c r="K3288"/>
      <c r="L3288"/>
      <c r="M3288"/>
      <c r="N3288"/>
      <c r="O3288"/>
      <c r="P3288"/>
      <c r="Q3288"/>
      <c r="R3288"/>
    </row>
    <row r="3289" spans="1:18" s="16" customFormat="1" x14ac:dyDescent="0.25">
      <c r="A3289"/>
      <c r="B3289" s="18"/>
      <c r="D3289"/>
      <c r="E3289"/>
      <c r="F3289"/>
      <c r="G3289"/>
      <c r="H3289"/>
      <c r="I3289"/>
      <c r="J3289"/>
      <c r="K3289"/>
      <c r="L3289"/>
      <c r="M3289"/>
      <c r="N3289"/>
      <c r="O3289"/>
      <c r="P3289"/>
      <c r="Q3289"/>
      <c r="R3289"/>
    </row>
    <row r="3290" spans="1:18" s="16" customFormat="1" x14ac:dyDescent="0.25">
      <c r="A3290"/>
      <c r="B3290" s="18"/>
      <c r="D3290"/>
      <c r="E3290"/>
      <c r="F3290"/>
      <c r="G3290"/>
      <c r="H3290"/>
      <c r="I3290"/>
      <c r="J3290"/>
      <c r="K3290"/>
      <c r="L3290"/>
      <c r="M3290"/>
      <c r="N3290"/>
      <c r="O3290"/>
      <c r="P3290"/>
      <c r="Q3290"/>
      <c r="R3290"/>
    </row>
    <row r="3291" spans="1:18" s="16" customFormat="1" x14ac:dyDescent="0.25">
      <c r="A3291"/>
      <c r="B3291" s="18"/>
      <c r="D3291"/>
      <c r="E3291"/>
      <c r="F3291"/>
      <c r="G3291"/>
      <c r="H3291"/>
      <c r="I3291"/>
      <c r="J3291"/>
      <c r="K3291"/>
      <c r="L3291"/>
      <c r="M3291"/>
      <c r="N3291"/>
      <c r="O3291"/>
      <c r="P3291"/>
      <c r="Q3291"/>
      <c r="R3291"/>
    </row>
    <row r="3292" spans="1:18" s="16" customFormat="1" x14ac:dyDescent="0.25">
      <c r="A3292"/>
      <c r="B3292" s="18"/>
      <c r="D3292"/>
      <c r="E3292"/>
      <c r="F3292"/>
      <c r="G3292"/>
      <c r="H3292"/>
      <c r="I3292"/>
      <c r="J3292"/>
      <c r="K3292"/>
      <c r="L3292"/>
      <c r="M3292"/>
      <c r="N3292"/>
      <c r="O3292"/>
      <c r="P3292"/>
      <c r="Q3292"/>
      <c r="R3292"/>
    </row>
    <row r="3293" spans="1:18" s="16" customFormat="1" x14ac:dyDescent="0.25">
      <c r="A3293"/>
      <c r="B3293" s="18"/>
      <c r="D3293"/>
      <c r="E3293"/>
      <c r="F3293"/>
      <c r="G3293"/>
      <c r="H3293"/>
      <c r="I3293"/>
      <c r="J3293"/>
      <c r="K3293"/>
      <c r="L3293"/>
      <c r="M3293"/>
      <c r="N3293"/>
      <c r="O3293"/>
      <c r="P3293"/>
      <c r="Q3293"/>
      <c r="R3293"/>
    </row>
    <row r="3294" spans="1:18" s="16" customFormat="1" x14ac:dyDescent="0.25">
      <c r="A3294"/>
      <c r="B3294" s="18"/>
      <c r="D3294"/>
      <c r="E3294"/>
      <c r="F3294"/>
      <c r="G3294"/>
      <c r="H3294"/>
      <c r="I3294"/>
      <c r="J3294"/>
      <c r="K3294"/>
      <c r="L3294"/>
      <c r="M3294"/>
      <c r="N3294"/>
      <c r="O3294"/>
      <c r="P3294"/>
      <c r="Q3294"/>
      <c r="R3294"/>
    </row>
    <row r="3295" spans="1:18" s="16" customFormat="1" x14ac:dyDescent="0.25">
      <c r="A3295"/>
      <c r="B3295" s="18"/>
      <c r="D3295"/>
      <c r="E3295"/>
      <c r="F3295"/>
      <c r="G3295"/>
      <c r="H3295"/>
      <c r="I3295"/>
      <c r="J3295"/>
      <c r="K3295"/>
      <c r="L3295"/>
      <c r="M3295"/>
      <c r="N3295"/>
      <c r="O3295"/>
      <c r="P3295"/>
      <c r="Q3295"/>
      <c r="R3295"/>
    </row>
    <row r="3296" spans="1:18" s="16" customFormat="1" x14ac:dyDescent="0.25">
      <c r="A3296"/>
      <c r="B3296" s="18"/>
      <c r="D3296"/>
      <c r="E3296"/>
      <c r="F3296"/>
      <c r="G3296"/>
      <c r="H3296"/>
      <c r="I3296"/>
      <c r="J3296"/>
      <c r="K3296"/>
      <c r="L3296"/>
      <c r="M3296"/>
      <c r="N3296"/>
      <c r="O3296"/>
      <c r="P3296"/>
      <c r="Q3296"/>
      <c r="R3296"/>
    </row>
    <row r="3297" spans="1:18" s="16" customFormat="1" x14ac:dyDescent="0.25">
      <c r="A3297"/>
      <c r="B3297" s="18"/>
      <c r="D3297"/>
      <c r="E3297"/>
      <c r="F3297"/>
      <c r="G3297"/>
      <c r="H3297"/>
      <c r="I3297"/>
      <c r="J3297"/>
      <c r="K3297"/>
      <c r="L3297"/>
      <c r="M3297"/>
      <c r="N3297"/>
      <c r="O3297"/>
      <c r="P3297"/>
      <c r="Q3297"/>
      <c r="R3297"/>
    </row>
    <row r="3298" spans="1:18" s="16" customFormat="1" x14ac:dyDescent="0.25">
      <c r="A3298"/>
      <c r="B3298" s="18"/>
      <c r="D3298"/>
      <c r="E3298"/>
      <c r="F3298"/>
      <c r="G3298"/>
      <c r="H3298"/>
      <c r="I3298"/>
      <c r="J3298"/>
      <c r="K3298"/>
      <c r="L3298"/>
      <c r="M3298"/>
      <c r="N3298"/>
      <c r="O3298"/>
      <c r="P3298"/>
      <c r="Q3298"/>
      <c r="R3298"/>
    </row>
    <row r="3299" spans="1:18" s="16" customFormat="1" x14ac:dyDescent="0.25">
      <c r="A3299"/>
      <c r="B3299" s="18"/>
      <c r="D3299"/>
      <c r="E3299"/>
      <c r="F3299"/>
      <c r="G3299"/>
      <c r="H3299"/>
      <c r="I3299"/>
      <c r="J3299"/>
      <c r="K3299"/>
      <c r="L3299"/>
      <c r="M3299"/>
      <c r="N3299"/>
      <c r="O3299"/>
      <c r="P3299"/>
      <c r="Q3299"/>
      <c r="R3299"/>
    </row>
    <row r="3300" spans="1:18" s="16" customFormat="1" x14ac:dyDescent="0.25">
      <c r="A3300"/>
      <c r="B3300" s="18"/>
      <c r="D3300"/>
      <c r="E3300"/>
      <c r="F3300"/>
      <c r="G3300"/>
      <c r="H3300"/>
      <c r="I3300"/>
      <c r="J3300"/>
      <c r="K3300"/>
      <c r="L3300"/>
      <c r="M3300"/>
      <c r="N3300"/>
      <c r="O3300"/>
      <c r="P3300"/>
      <c r="Q3300"/>
      <c r="R3300"/>
    </row>
    <row r="3301" spans="1:18" s="16" customFormat="1" x14ac:dyDescent="0.25">
      <c r="A3301"/>
      <c r="B3301" s="18"/>
      <c r="D3301"/>
      <c r="E3301"/>
      <c r="F3301"/>
      <c r="G3301"/>
      <c r="H3301"/>
      <c r="I3301"/>
      <c r="J3301"/>
      <c r="K3301"/>
      <c r="L3301"/>
      <c r="M3301"/>
      <c r="N3301"/>
      <c r="O3301"/>
      <c r="P3301"/>
      <c r="Q3301"/>
      <c r="R3301"/>
    </row>
    <row r="3302" spans="1:18" s="16" customFormat="1" x14ac:dyDescent="0.25">
      <c r="A3302"/>
      <c r="B3302" s="18"/>
      <c r="D3302"/>
      <c r="E3302"/>
      <c r="F3302"/>
      <c r="G3302"/>
      <c r="H3302"/>
      <c r="I3302"/>
      <c r="J3302"/>
      <c r="K3302"/>
      <c r="L3302"/>
      <c r="M3302"/>
      <c r="N3302"/>
      <c r="O3302"/>
      <c r="P3302"/>
      <c r="Q3302"/>
      <c r="R3302"/>
    </row>
    <row r="3303" spans="1:18" s="16" customFormat="1" x14ac:dyDescent="0.25">
      <c r="A3303"/>
      <c r="B3303" s="18"/>
      <c r="D3303"/>
      <c r="E3303"/>
      <c r="F3303"/>
      <c r="G3303"/>
      <c r="H3303"/>
      <c r="I3303"/>
      <c r="J3303"/>
      <c r="K3303"/>
      <c r="L3303"/>
      <c r="M3303"/>
      <c r="N3303"/>
      <c r="O3303"/>
      <c r="P3303"/>
      <c r="Q3303"/>
      <c r="R3303"/>
    </row>
    <row r="3304" spans="1:18" s="16" customFormat="1" x14ac:dyDescent="0.25">
      <c r="A3304"/>
      <c r="B3304" s="18"/>
      <c r="D3304"/>
      <c r="E3304"/>
      <c r="F3304"/>
      <c r="G3304"/>
      <c r="H3304"/>
      <c r="I3304"/>
      <c r="J3304"/>
      <c r="K3304"/>
      <c r="L3304"/>
      <c r="M3304"/>
      <c r="N3304"/>
      <c r="O3304"/>
      <c r="P3304"/>
      <c r="Q3304"/>
      <c r="R3304"/>
    </row>
    <row r="3305" spans="1:18" s="16" customFormat="1" x14ac:dyDescent="0.25">
      <c r="A3305"/>
      <c r="B3305" s="18"/>
      <c r="D3305"/>
      <c r="E3305"/>
      <c r="F3305"/>
      <c r="G3305"/>
      <c r="H3305"/>
      <c r="I3305"/>
      <c r="J3305"/>
      <c r="K3305"/>
      <c r="L3305"/>
      <c r="M3305"/>
      <c r="N3305"/>
      <c r="O3305"/>
      <c r="P3305"/>
      <c r="Q3305"/>
      <c r="R3305"/>
    </row>
    <row r="3306" spans="1:18" s="16" customFormat="1" x14ac:dyDescent="0.25">
      <c r="A3306"/>
      <c r="B3306" s="18"/>
      <c r="D3306"/>
      <c r="E3306"/>
      <c r="F3306"/>
      <c r="G3306"/>
      <c r="H3306"/>
      <c r="I3306"/>
      <c r="J3306"/>
      <c r="K3306"/>
      <c r="L3306"/>
      <c r="M3306"/>
      <c r="N3306"/>
      <c r="O3306"/>
      <c r="P3306"/>
      <c r="Q3306"/>
      <c r="R3306"/>
    </row>
    <row r="3307" spans="1:18" s="16" customFormat="1" x14ac:dyDescent="0.25">
      <c r="A3307"/>
      <c r="B3307" s="18"/>
      <c r="D3307"/>
      <c r="E3307"/>
      <c r="F3307"/>
      <c r="G3307"/>
      <c r="H3307"/>
      <c r="I3307"/>
      <c r="J3307"/>
      <c r="K3307"/>
      <c r="L3307"/>
      <c r="M3307"/>
      <c r="N3307"/>
      <c r="O3307"/>
      <c r="P3307"/>
      <c r="Q3307"/>
      <c r="R3307"/>
    </row>
    <row r="3308" spans="1:18" s="16" customFormat="1" x14ac:dyDescent="0.25">
      <c r="A3308"/>
      <c r="B3308" s="18"/>
      <c r="D3308"/>
      <c r="E3308"/>
      <c r="F3308"/>
      <c r="G3308"/>
      <c r="H3308"/>
      <c r="I3308"/>
      <c r="J3308"/>
      <c r="K3308"/>
      <c r="L3308"/>
      <c r="M3308"/>
      <c r="N3308"/>
      <c r="O3308"/>
      <c r="P3308"/>
      <c r="Q3308"/>
      <c r="R3308"/>
    </row>
    <row r="3309" spans="1:18" s="16" customFormat="1" x14ac:dyDescent="0.25">
      <c r="A3309"/>
      <c r="B3309" s="18"/>
      <c r="D3309"/>
      <c r="E3309"/>
      <c r="F3309"/>
      <c r="G3309"/>
      <c r="H3309"/>
      <c r="I3309"/>
      <c r="J3309"/>
      <c r="K3309"/>
      <c r="L3309"/>
      <c r="M3309"/>
      <c r="N3309"/>
      <c r="O3309"/>
      <c r="P3309"/>
      <c r="Q3309"/>
      <c r="R3309"/>
    </row>
    <row r="3310" spans="1:18" s="16" customFormat="1" x14ac:dyDescent="0.25">
      <c r="A3310"/>
      <c r="B3310" s="18"/>
      <c r="D3310"/>
      <c r="E3310"/>
      <c r="F3310"/>
      <c r="G3310"/>
      <c r="H3310"/>
      <c r="I3310"/>
      <c r="J3310"/>
      <c r="K3310"/>
      <c r="L3310"/>
      <c r="M3310"/>
      <c r="N3310"/>
      <c r="O3310"/>
      <c r="P3310"/>
      <c r="Q3310"/>
      <c r="R3310"/>
    </row>
    <row r="3311" spans="1:18" s="16" customFormat="1" x14ac:dyDescent="0.25">
      <c r="A3311"/>
      <c r="B3311" s="18"/>
      <c r="D3311"/>
      <c r="E3311"/>
      <c r="F3311"/>
      <c r="G3311"/>
      <c r="H3311"/>
      <c r="I3311"/>
      <c r="J3311"/>
      <c r="K3311"/>
      <c r="L3311"/>
      <c r="M3311"/>
      <c r="N3311"/>
      <c r="O3311"/>
      <c r="P3311"/>
      <c r="Q3311"/>
      <c r="R3311"/>
    </row>
    <row r="3312" spans="1:18" s="16" customFormat="1" x14ac:dyDescent="0.25">
      <c r="A3312"/>
      <c r="B3312" s="17"/>
      <c r="D3312"/>
      <c r="E3312"/>
      <c r="F3312"/>
      <c r="G3312"/>
      <c r="H3312"/>
      <c r="I3312"/>
      <c r="J3312"/>
      <c r="K3312"/>
      <c r="L3312"/>
      <c r="M3312"/>
      <c r="N3312"/>
      <c r="O3312"/>
      <c r="P3312"/>
      <c r="Q3312"/>
      <c r="R3312"/>
    </row>
    <row r="3313" spans="1:18" s="16" customFormat="1" x14ac:dyDescent="0.25">
      <c r="A3313"/>
      <c r="B3313" s="18"/>
      <c r="D3313"/>
      <c r="E3313"/>
      <c r="F3313"/>
      <c r="G3313"/>
      <c r="H3313"/>
      <c r="I3313"/>
      <c r="J3313"/>
      <c r="K3313"/>
      <c r="L3313"/>
      <c r="M3313"/>
      <c r="N3313"/>
      <c r="O3313"/>
      <c r="P3313"/>
      <c r="Q3313"/>
      <c r="R3313"/>
    </row>
    <row r="3314" spans="1:18" s="16" customFormat="1" x14ac:dyDescent="0.25">
      <c r="A3314"/>
      <c r="B3314" s="18"/>
      <c r="D3314"/>
      <c r="E3314"/>
      <c r="F3314"/>
      <c r="G3314"/>
      <c r="H3314"/>
      <c r="I3314"/>
      <c r="J3314"/>
      <c r="K3314"/>
      <c r="L3314"/>
      <c r="M3314"/>
      <c r="N3314"/>
      <c r="O3314"/>
      <c r="P3314"/>
      <c r="Q3314"/>
      <c r="R3314"/>
    </row>
    <row r="3315" spans="1:18" s="16" customFormat="1" x14ac:dyDescent="0.25">
      <c r="A3315"/>
      <c r="B3315" s="18"/>
      <c r="D3315"/>
      <c r="E3315"/>
      <c r="F3315"/>
      <c r="G3315"/>
      <c r="H3315"/>
      <c r="I3315"/>
      <c r="J3315"/>
      <c r="K3315"/>
      <c r="L3315"/>
      <c r="M3315"/>
      <c r="N3315"/>
      <c r="O3315"/>
      <c r="P3315"/>
      <c r="Q3315"/>
      <c r="R3315"/>
    </row>
    <row r="3316" spans="1:18" s="16" customFormat="1" x14ac:dyDescent="0.25">
      <c r="A3316"/>
      <c r="B3316" s="18"/>
      <c r="D3316"/>
      <c r="E3316"/>
      <c r="F3316"/>
      <c r="G3316"/>
      <c r="H3316"/>
      <c r="I3316"/>
      <c r="J3316"/>
      <c r="K3316"/>
      <c r="L3316"/>
      <c r="M3316"/>
      <c r="N3316"/>
      <c r="O3316"/>
      <c r="P3316"/>
      <c r="Q3316"/>
      <c r="R3316"/>
    </row>
    <row r="3317" spans="1:18" s="16" customFormat="1" x14ac:dyDescent="0.25">
      <c r="A3317"/>
      <c r="B3317" s="18"/>
      <c r="D3317"/>
      <c r="E3317"/>
      <c r="F3317"/>
      <c r="G3317"/>
      <c r="H3317"/>
      <c r="I3317"/>
      <c r="J3317"/>
      <c r="K3317"/>
      <c r="L3317"/>
      <c r="M3317"/>
      <c r="N3317"/>
      <c r="O3317"/>
      <c r="P3317"/>
      <c r="Q3317"/>
      <c r="R3317"/>
    </row>
    <row r="3318" spans="1:18" s="16" customFormat="1" x14ac:dyDescent="0.25">
      <c r="A3318"/>
      <c r="B3318" s="18"/>
      <c r="D3318"/>
      <c r="E3318"/>
      <c r="F3318"/>
      <c r="G3318"/>
      <c r="H3318"/>
      <c r="I3318"/>
      <c r="J3318"/>
      <c r="K3318"/>
      <c r="L3318"/>
      <c r="M3318"/>
      <c r="N3318"/>
      <c r="O3318"/>
      <c r="P3318"/>
      <c r="Q3318"/>
      <c r="R3318"/>
    </row>
    <row r="3319" spans="1:18" s="16" customFormat="1" x14ac:dyDescent="0.25">
      <c r="A3319"/>
      <c r="B3319" s="18"/>
      <c r="D3319"/>
      <c r="E3319"/>
      <c r="F3319"/>
      <c r="G3319"/>
      <c r="H3319"/>
      <c r="I3319"/>
      <c r="J3319"/>
      <c r="K3319"/>
      <c r="L3319"/>
      <c r="M3319"/>
      <c r="N3319"/>
      <c r="O3319"/>
      <c r="P3319"/>
      <c r="Q3319"/>
      <c r="R3319"/>
    </row>
    <row r="3320" spans="1:18" s="16" customFormat="1" x14ac:dyDescent="0.25">
      <c r="A3320"/>
      <c r="B3320" s="18"/>
      <c r="D3320"/>
      <c r="E3320"/>
      <c r="F3320"/>
      <c r="G3320"/>
      <c r="H3320"/>
      <c r="I3320"/>
      <c r="J3320"/>
      <c r="K3320"/>
      <c r="L3320"/>
      <c r="M3320"/>
      <c r="N3320"/>
      <c r="O3320"/>
      <c r="P3320"/>
      <c r="Q3320"/>
      <c r="R3320"/>
    </row>
    <row r="3321" spans="1:18" s="16" customFormat="1" x14ac:dyDescent="0.25">
      <c r="A3321"/>
      <c r="B3321" s="18"/>
      <c r="D3321"/>
      <c r="E3321"/>
      <c r="F3321"/>
      <c r="G3321"/>
      <c r="H3321"/>
      <c r="I3321"/>
      <c r="J3321"/>
      <c r="K3321"/>
      <c r="L3321"/>
      <c r="M3321"/>
      <c r="N3321"/>
      <c r="O3321"/>
      <c r="P3321"/>
      <c r="Q3321"/>
      <c r="R3321"/>
    </row>
    <row r="3322" spans="1:18" s="16" customFormat="1" x14ac:dyDescent="0.25">
      <c r="A3322"/>
      <c r="B3322" s="18"/>
      <c r="D3322"/>
      <c r="E3322"/>
      <c r="F3322"/>
      <c r="G3322"/>
      <c r="H3322"/>
      <c r="I3322"/>
      <c r="J3322"/>
      <c r="K3322"/>
      <c r="L3322"/>
      <c r="M3322"/>
      <c r="N3322"/>
      <c r="O3322"/>
      <c r="P3322"/>
      <c r="Q3322"/>
      <c r="R3322"/>
    </row>
    <row r="3323" spans="1:18" s="16" customFormat="1" x14ac:dyDescent="0.25">
      <c r="A3323"/>
      <c r="B3323" s="18"/>
      <c r="D3323"/>
      <c r="E3323"/>
      <c r="F3323"/>
      <c r="G3323"/>
      <c r="H3323"/>
      <c r="I3323"/>
      <c r="J3323"/>
      <c r="K3323"/>
      <c r="L3323"/>
      <c r="M3323"/>
      <c r="N3323"/>
      <c r="O3323"/>
      <c r="P3323"/>
      <c r="Q3323"/>
      <c r="R3323"/>
    </row>
    <row r="3324" spans="1:18" s="16" customFormat="1" x14ac:dyDescent="0.25">
      <c r="A3324"/>
      <c r="B3324" s="18"/>
      <c r="D3324"/>
      <c r="E3324"/>
      <c r="F3324"/>
      <c r="G3324"/>
      <c r="H3324"/>
      <c r="I3324"/>
      <c r="J3324"/>
      <c r="K3324"/>
      <c r="L3324"/>
      <c r="M3324"/>
      <c r="N3324"/>
      <c r="O3324"/>
      <c r="P3324"/>
      <c r="Q3324"/>
      <c r="R3324"/>
    </row>
    <row r="3325" spans="1:18" s="16" customFormat="1" x14ac:dyDescent="0.25">
      <c r="A3325"/>
      <c r="B3325" s="18"/>
      <c r="D3325"/>
      <c r="E3325"/>
      <c r="F3325"/>
      <c r="G3325"/>
      <c r="H3325"/>
      <c r="I3325"/>
      <c r="J3325"/>
      <c r="K3325"/>
      <c r="L3325"/>
      <c r="M3325"/>
      <c r="N3325"/>
      <c r="O3325"/>
      <c r="P3325"/>
      <c r="Q3325"/>
      <c r="R3325"/>
    </row>
    <row r="3326" spans="1:18" s="16" customFormat="1" x14ac:dyDescent="0.25">
      <c r="A3326"/>
      <c r="B3326" s="18"/>
      <c r="D3326"/>
      <c r="E3326"/>
      <c r="F3326"/>
      <c r="G3326"/>
      <c r="H3326"/>
      <c r="I3326"/>
      <c r="J3326"/>
      <c r="K3326"/>
      <c r="L3326"/>
      <c r="M3326"/>
      <c r="N3326"/>
      <c r="O3326"/>
      <c r="P3326"/>
      <c r="Q3326"/>
      <c r="R3326"/>
    </row>
    <row r="3327" spans="1:18" s="16" customFormat="1" x14ac:dyDescent="0.25">
      <c r="A3327"/>
      <c r="B3327" s="18"/>
      <c r="D3327"/>
      <c r="E3327"/>
      <c r="F3327"/>
      <c r="G3327"/>
      <c r="H3327"/>
      <c r="I3327"/>
      <c r="J3327"/>
      <c r="K3327"/>
      <c r="L3327"/>
      <c r="M3327"/>
      <c r="N3327"/>
      <c r="O3327"/>
      <c r="P3327"/>
      <c r="Q3327"/>
      <c r="R3327"/>
    </row>
    <row r="3328" spans="1:18" s="16" customFormat="1" x14ac:dyDescent="0.25">
      <c r="A3328"/>
      <c r="B3328" s="18"/>
      <c r="D3328"/>
      <c r="E3328"/>
      <c r="F3328"/>
      <c r="G3328"/>
      <c r="H3328"/>
      <c r="I3328"/>
      <c r="J3328"/>
      <c r="K3328"/>
      <c r="L3328"/>
      <c r="M3328"/>
      <c r="N3328"/>
      <c r="O3328"/>
      <c r="P3328"/>
      <c r="Q3328"/>
      <c r="R3328"/>
    </row>
    <row r="3329" spans="1:18" s="16" customFormat="1" x14ac:dyDescent="0.25">
      <c r="A3329"/>
      <c r="B3329" s="18"/>
      <c r="D3329"/>
      <c r="E3329"/>
      <c r="F3329"/>
      <c r="G3329"/>
      <c r="H3329"/>
      <c r="I3329"/>
      <c r="J3329"/>
      <c r="K3329"/>
      <c r="L3329"/>
      <c r="M3329"/>
      <c r="N3329"/>
      <c r="O3329"/>
      <c r="P3329"/>
      <c r="Q3329"/>
      <c r="R3329"/>
    </row>
    <row r="3330" spans="1:18" s="16" customFormat="1" x14ac:dyDescent="0.25">
      <c r="A3330"/>
      <c r="B3330" s="18"/>
      <c r="D3330"/>
      <c r="E3330"/>
      <c r="F3330"/>
      <c r="G3330"/>
      <c r="H3330"/>
      <c r="I3330"/>
      <c r="J3330"/>
      <c r="K3330"/>
      <c r="L3330"/>
      <c r="M3330"/>
      <c r="N3330"/>
      <c r="O3330"/>
      <c r="P3330"/>
      <c r="Q3330"/>
      <c r="R3330"/>
    </row>
    <row r="3331" spans="1:18" s="16" customFormat="1" x14ac:dyDescent="0.25">
      <c r="A3331"/>
      <c r="B3331" s="18"/>
      <c r="D3331"/>
      <c r="E3331"/>
      <c r="F3331"/>
      <c r="G3331"/>
      <c r="H3331"/>
      <c r="I3331"/>
      <c r="J3331"/>
      <c r="K3331"/>
      <c r="L3331"/>
      <c r="M3331"/>
      <c r="N3331"/>
      <c r="O3331"/>
      <c r="P3331"/>
      <c r="Q3331"/>
      <c r="R3331"/>
    </row>
    <row r="3332" spans="1:18" s="16" customFormat="1" x14ac:dyDescent="0.25">
      <c r="A3332"/>
      <c r="B3332" s="18"/>
      <c r="D3332"/>
      <c r="E3332"/>
      <c r="F3332"/>
      <c r="G3332"/>
      <c r="H3332"/>
      <c r="I3332"/>
      <c r="J3332"/>
      <c r="K3332"/>
      <c r="L3332"/>
      <c r="M3332"/>
      <c r="N3332"/>
      <c r="O3332"/>
      <c r="P3332"/>
      <c r="Q3332"/>
      <c r="R3332"/>
    </row>
    <row r="3333" spans="1:18" s="16" customFormat="1" x14ac:dyDescent="0.25">
      <c r="A3333"/>
      <c r="B3333" s="18"/>
      <c r="D3333"/>
      <c r="E3333"/>
      <c r="F3333"/>
      <c r="G3333"/>
      <c r="H3333"/>
      <c r="I3333"/>
      <c r="J3333"/>
      <c r="K3333"/>
      <c r="L3333"/>
      <c r="M3333"/>
      <c r="N3333"/>
      <c r="O3333"/>
      <c r="P3333"/>
      <c r="Q3333"/>
      <c r="R3333"/>
    </row>
    <row r="3334" spans="1:18" s="16" customFormat="1" x14ac:dyDescent="0.25">
      <c r="A3334"/>
      <c r="B3334" s="18"/>
      <c r="D3334"/>
      <c r="E3334"/>
      <c r="F3334"/>
      <c r="G3334"/>
      <c r="H3334"/>
      <c r="I3334"/>
      <c r="J3334"/>
      <c r="K3334"/>
      <c r="L3334"/>
      <c r="M3334"/>
      <c r="N3334"/>
      <c r="O3334"/>
      <c r="P3334"/>
      <c r="Q3334"/>
      <c r="R3334"/>
    </row>
    <row r="3335" spans="1:18" s="16" customFormat="1" x14ac:dyDescent="0.25">
      <c r="A3335"/>
      <c r="B3335" s="18"/>
      <c r="D3335"/>
      <c r="E3335"/>
      <c r="F3335"/>
      <c r="G3335"/>
      <c r="H3335"/>
      <c r="I3335"/>
      <c r="J3335"/>
      <c r="K3335"/>
      <c r="L3335"/>
      <c r="M3335"/>
      <c r="N3335"/>
      <c r="O3335"/>
      <c r="P3335"/>
      <c r="Q3335"/>
      <c r="R3335"/>
    </row>
    <row r="3336" spans="1:18" s="16" customFormat="1" x14ac:dyDescent="0.25">
      <c r="A3336"/>
      <c r="B3336" s="18"/>
      <c r="D3336"/>
      <c r="E3336"/>
      <c r="F3336"/>
      <c r="G3336"/>
      <c r="H3336"/>
      <c r="I3336"/>
      <c r="J3336"/>
      <c r="K3336"/>
      <c r="L3336"/>
      <c r="M3336"/>
      <c r="N3336"/>
      <c r="O3336"/>
      <c r="P3336"/>
      <c r="Q3336"/>
      <c r="R3336"/>
    </row>
    <row r="3337" spans="1:18" s="16" customFormat="1" x14ac:dyDescent="0.25">
      <c r="A3337"/>
      <c r="B3337" s="18"/>
      <c r="D3337"/>
      <c r="E3337"/>
      <c r="F3337"/>
      <c r="G3337"/>
      <c r="H3337"/>
      <c r="I3337"/>
      <c r="J3337"/>
      <c r="K3337"/>
      <c r="L3337"/>
      <c r="M3337"/>
      <c r="N3337"/>
      <c r="O3337"/>
      <c r="P3337"/>
      <c r="Q3337"/>
      <c r="R3337"/>
    </row>
    <row r="3338" spans="1:18" s="16" customFormat="1" x14ac:dyDescent="0.25">
      <c r="A3338"/>
      <c r="B3338" s="18"/>
      <c r="D3338"/>
      <c r="E3338"/>
      <c r="F3338"/>
      <c r="G3338"/>
      <c r="H3338"/>
      <c r="I3338"/>
      <c r="J3338"/>
      <c r="K3338"/>
      <c r="L3338"/>
      <c r="M3338"/>
      <c r="N3338"/>
      <c r="O3338"/>
      <c r="P3338"/>
      <c r="Q3338"/>
      <c r="R3338"/>
    </row>
    <row r="3339" spans="1:18" s="16" customFormat="1" x14ac:dyDescent="0.25">
      <c r="A3339"/>
      <c r="B3339" s="18"/>
      <c r="D3339"/>
      <c r="E3339"/>
      <c r="F3339"/>
      <c r="G3339"/>
      <c r="H3339"/>
      <c r="I3339"/>
      <c r="J3339"/>
      <c r="K3339"/>
      <c r="L3339"/>
      <c r="M3339"/>
      <c r="N3339"/>
      <c r="O3339"/>
      <c r="P3339"/>
      <c r="Q3339"/>
      <c r="R3339"/>
    </row>
    <row r="3340" spans="1:18" s="16" customFormat="1" x14ac:dyDescent="0.25">
      <c r="A3340"/>
      <c r="B3340" s="18"/>
      <c r="D3340"/>
      <c r="E3340"/>
      <c r="F3340"/>
      <c r="G3340"/>
      <c r="H3340"/>
      <c r="I3340"/>
      <c r="J3340"/>
      <c r="K3340"/>
      <c r="L3340"/>
      <c r="M3340"/>
      <c r="N3340"/>
      <c r="O3340"/>
      <c r="P3340"/>
      <c r="Q3340"/>
      <c r="R3340"/>
    </row>
    <row r="3341" spans="1:18" s="16" customFormat="1" x14ac:dyDescent="0.25">
      <c r="A3341"/>
      <c r="B3341" s="18"/>
      <c r="D3341"/>
      <c r="E3341"/>
      <c r="F3341"/>
      <c r="G3341"/>
      <c r="H3341"/>
      <c r="I3341"/>
      <c r="J3341"/>
      <c r="K3341"/>
      <c r="L3341"/>
      <c r="M3341"/>
      <c r="N3341"/>
      <c r="O3341"/>
      <c r="P3341"/>
      <c r="Q3341"/>
      <c r="R3341"/>
    </row>
    <row r="3342" spans="1:18" s="16" customFormat="1" x14ac:dyDescent="0.25">
      <c r="A3342"/>
      <c r="B3342" s="18"/>
      <c r="D3342"/>
      <c r="E3342"/>
      <c r="F3342"/>
      <c r="G3342"/>
      <c r="H3342"/>
      <c r="I3342"/>
      <c r="J3342"/>
      <c r="K3342"/>
      <c r="L3342"/>
      <c r="M3342"/>
      <c r="N3342"/>
      <c r="O3342"/>
      <c r="P3342"/>
      <c r="Q3342"/>
      <c r="R3342"/>
    </row>
    <row r="3343" spans="1:18" s="16" customFormat="1" x14ac:dyDescent="0.25">
      <c r="A3343"/>
      <c r="B3343" s="18"/>
      <c r="D3343"/>
      <c r="E3343"/>
      <c r="F3343"/>
      <c r="G3343"/>
      <c r="H3343"/>
      <c r="I3343"/>
      <c r="J3343"/>
      <c r="K3343"/>
      <c r="L3343"/>
      <c r="M3343"/>
      <c r="N3343"/>
      <c r="O3343"/>
      <c r="P3343"/>
      <c r="Q3343"/>
      <c r="R3343"/>
    </row>
    <row r="3344" spans="1:18" s="16" customFormat="1" x14ac:dyDescent="0.25">
      <c r="A3344"/>
      <c r="B3344" s="18"/>
      <c r="D3344"/>
      <c r="E3344"/>
      <c r="F3344"/>
      <c r="G3344"/>
      <c r="H3344"/>
      <c r="I3344"/>
      <c r="J3344"/>
      <c r="K3344"/>
      <c r="L3344"/>
      <c r="M3344"/>
      <c r="N3344"/>
      <c r="O3344"/>
      <c r="P3344"/>
      <c r="Q3344"/>
      <c r="R3344"/>
    </row>
    <row r="3345" spans="1:18" s="16" customFormat="1" x14ac:dyDescent="0.25">
      <c r="A3345"/>
      <c r="B3345" s="18"/>
      <c r="D3345"/>
      <c r="E3345"/>
      <c r="F3345"/>
      <c r="G3345"/>
      <c r="H3345"/>
      <c r="I3345"/>
      <c r="J3345"/>
      <c r="K3345"/>
      <c r="L3345"/>
      <c r="M3345"/>
      <c r="N3345"/>
      <c r="O3345"/>
      <c r="P3345"/>
      <c r="Q3345"/>
      <c r="R3345"/>
    </row>
    <row r="3346" spans="1:18" s="16" customFormat="1" x14ac:dyDescent="0.25">
      <c r="A3346"/>
      <c r="B3346" s="18"/>
      <c r="D3346"/>
      <c r="E3346"/>
      <c r="F3346"/>
      <c r="G3346"/>
      <c r="H3346"/>
      <c r="I3346"/>
      <c r="J3346"/>
      <c r="K3346"/>
      <c r="L3346"/>
      <c r="M3346"/>
      <c r="N3346"/>
      <c r="O3346"/>
      <c r="P3346"/>
      <c r="Q3346"/>
      <c r="R3346"/>
    </row>
    <row r="3347" spans="1:18" s="16" customFormat="1" x14ac:dyDescent="0.25">
      <c r="A3347"/>
      <c r="B3347" s="18"/>
      <c r="D3347"/>
      <c r="E3347"/>
      <c r="F3347"/>
      <c r="G3347"/>
      <c r="H3347"/>
      <c r="I3347"/>
      <c r="J3347"/>
      <c r="K3347"/>
      <c r="L3347"/>
      <c r="M3347"/>
      <c r="N3347"/>
      <c r="O3347"/>
      <c r="P3347"/>
      <c r="Q3347"/>
      <c r="R3347"/>
    </row>
    <row r="3348" spans="1:18" s="16" customFormat="1" x14ac:dyDescent="0.25">
      <c r="A3348"/>
      <c r="B3348" s="18"/>
      <c r="D3348"/>
      <c r="E3348"/>
      <c r="F3348"/>
      <c r="G3348"/>
      <c r="H3348"/>
      <c r="I3348"/>
      <c r="J3348"/>
      <c r="K3348"/>
      <c r="L3348"/>
      <c r="M3348"/>
      <c r="N3348"/>
      <c r="O3348"/>
      <c r="P3348"/>
      <c r="Q3348"/>
      <c r="R3348"/>
    </row>
    <row r="3349" spans="1:18" s="16" customFormat="1" x14ac:dyDescent="0.25">
      <c r="A3349"/>
      <c r="B3349" s="18"/>
      <c r="D3349"/>
      <c r="E3349"/>
      <c r="F3349"/>
      <c r="G3349"/>
      <c r="H3349"/>
      <c r="I3349"/>
      <c r="J3349"/>
      <c r="K3349"/>
      <c r="L3349"/>
      <c r="M3349"/>
      <c r="N3349"/>
      <c r="O3349"/>
      <c r="P3349"/>
      <c r="Q3349"/>
      <c r="R3349"/>
    </row>
    <row r="3350" spans="1:18" s="16" customFormat="1" x14ac:dyDescent="0.25">
      <c r="A3350"/>
      <c r="B3350" s="18"/>
      <c r="D3350"/>
      <c r="E3350"/>
      <c r="F3350"/>
      <c r="G3350"/>
      <c r="H3350"/>
      <c r="I3350"/>
      <c r="J3350"/>
      <c r="K3350"/>
      <c r="L3350"/>
      <c r="M3350"/>
      <c r="N3350"/>
      <c r="O3350"/>
      <c r="P3350"/>
      <c r="Q3350"/>
      <c r="R3350"/>
    </row>
    <row r="3351" spans="1:18" s="16" customFormat="1" x14ac:dyDescent="0.25">
      <c r="A3351"/>
      <c r="B3351" s="18"/>
      <c r="D3351"/>
      <c r="E3351"/>
      <c r="F3351"/>
      <c r="G3351"/>
      <c r="H3351"/>
      <c r="I3351"/>
      <c r="J3351"/>
      <c r="K3351"/>
      <c r="L3351"/>
      <c r="M3351"/>
      <c r="N3351"/>
      <c r="O3351"/>
      <c r="P3351"/>
      <c r="Q3351"/>
      <c r="R3351"/>
    </row>
    <row r="3352" spans="1:18" s="16" customFormat="1" x14ac:dyDescent="0.25">
      <c r="A3352"/>
      <c r="B3352" s="18"/>
      <c r="D3352"/>
      <c r="E3352"/>
      <c r="F3352"/>
      <c r="G3352"/>
      <c r="H3352"/>
      <c r="I3352"/>
      <c r="J3352"/>
      <c r="K3352"/>
      <c r="L3352"/>
      <c r="M3352"/>
      <c r="N3352"/>
      <c r="O3352"/>
      <c r="P3352"/>
      <c r="Q3352"/>
      <c r="R3352"/>
    </row>
    <row r="3353" spans="1:18" s="16" customFormat="1" x14ac:dyDescent="0.25">
      <c r="A3353"/>
      <c r="B3353" s="18"/>
      <c r="D3353"/>
      <c r="E3353"/>
      <c r="F3353"/>
      <c r="G3353"/>
      <c r="H3353"/>
      <c r="I3353"/>
      <c r="J3353"/>
      <c r="K3353"/>
      <c r="L3353"/>
      <c r="M3353"/>
      <c r="N3353"/>
      <c r="O3353"/>
      <c r="P3353"/>
      <c r="Q3353"/>
      <c r="R3353"/>
    </row>
    <row r="3354" spans="1:18" s="16" customFormat="1" x14ac:dyDescent="0.25">
      <c r="A3354"/>
      <c r="B3354" s="18"/>
      <c r="D3354"/>
      <c r="E3354"/>
      <c r="F3354"/>
      <c r="G3354"/>
      <c r="H3354"/>
      <c r="I3354"/>
      <c r="J3354"/>
      <c r="K3354"/>
      <c r="L3354"/>
      <c r="M3354"/>
      <c r="N3354"/>
      <c r="O3354"/>
      <c r="P3354"/>
      <c r="Q3354"/>
      <c r="R3354"/>
    </row>
    <row r="3355" spans="1:18" s="16" customFormat="1" x14ac:dyDescent="0.25">
      <c r="A3355"/>
      <c r="B3355" s="18"/>
      <c r="D3355"/>
      <c r="E3355"/>
      <c r="F3355"/>
      <c r="G3355"/>
      <c r="H3355"/>
      <c r="I3355"/>
      <c r="J3355"/>
      <c r="K3355"/>
      <c r="L3355"/>
      <c r="M3355"/>
      <c r="N3355"/>
      <c r="O3355"/>
      <c r="P3355"/>
      <c r="Q3355"/>
      <c r="R3355"/>
    </row>
    <row r="3356" spans="1:18" s="16" customFormat="1" x14ac:dyDescent="0.25">
      <c r="A3356"/>
      <c r="B3356" s="18"/>
      <c r="D3356"/>
      <c r="E3356"/>
      <c r="F3356"/>
      <c r="G3356"/>
      <c r="H3356"/>
      <c r="I3356"/>
      <c r="J3356"/>
      <c r="K3356"/>
      <c r="L3356"/>
      <c r="M3356"/>
      <c r="N3356"/>
      <c r="O3356"/>
      <c r="P3356"/>
      <c r="Q3356"/>
      <c r="R3356"/>
    </row>
    <row r="3357" spans="1:18" s="16" customFormat="1" x14ac:dyDescent="0.25">
      <c r="A3357"/>
      <c r="B3357" s="18"/>
      <c r="D3357"/>
      <c r="E3357"/>
      <c r="F3357"/>
      <c r="G3357"/>
      <c r="H3357"/>
      <c r="I3357"/>
      <c r="J3357"/>
      <c r="K3357"/>
      <c r="L3357"/>
      <c r="M3357"/>
      <c r="N3357"/>
      <c r="O3357"/>
      <c r="P3357"/>
      <c r="Q3357"/>
      <c r="R3357"/>
    </row>
    <row r="3358" spans="1:18" s="16" customFormat="1" x14ac:dyDescent="0.25">
      <c r="A3358"/>
      <c r="B3358" s="18"/>
      <c r="D3358"/>
      <c r="E3358"/>
      <c r="F3358"/>
      <c r="G3358"/>
      <c r="H3358"/>
      <c r="I3358"/>
      <c r="J3358"/>
      <c r="K3358"/>
      <c r="L3358"/>
      <c r="M3358"/>
      <c r="N3358"/>
      <c r="O3358"/>
      <c r="P3358"/>
      <c r="Q3358"/>
      <c r="R3358"/>
    </row>
    <row r="3359" spans="1:18" s="16" customFormat="1" x14ac:dyDescent="0.25">
      <c r="A3359"/>
      <c r="B3359" s="18"/>
      <c r="D3359"/>
      <c r="E3359"/>
      <c r="F3359"/>
      <c r="G3359"/>
      <c r="H3359"/>
      <c r="I3359"/>
      <c r="J3359"/>
      <c r="K3359"/>
      <c r="L3359"/>
      <c r="M3359"/>
      <c r="N3359"/>
      <c r="O3359"/>
      <c r="P3359"/>
      <c r="Q3359"/>
      <c r="R3359"/>
    </row>
    <row r="3360" spans="1:18" s="16" customFormat="1" x14ac:dyDescent="0.25">
      <c r="A3360"/>
      <c r="B3360" s="18"/>
      <c r="D3360"/>
      <c r="E3360"/>
      <c r="F3360"/>
      <c r="G3360"/>
      <c r="H3360"/>
      <c r="I3360"/>
      <c r="J3360"/>
      <c r="K3360"/>
      <c r="L3360"/>
      <c r="M3360"/>
      <c r="N3360"/>
      <c r="O3360"/>
      <c r="P3360"/>
      <c r="Q3360"/>
      <c r="R3360"/>
    </row>
    <row r="3361" spans="1:18" s="16" customFormat="1" x14ac:dyDescent="0.25">
      <c r="A3361"/>
      <c r="B3361" s="18"/>
      <c r="D3361"/>
      <c r="E3361"/>
      <c r="F3361"/>
      <c r="G3361"/>
      <c r="H3361"/>
      <c r="I3361"/>
      <c r="J3361"/>
      <c r="K3361"/>
      <c r="L3361"/>
      <c r="M3361"/>
      <c r="N3361"/>
      <c r="O3361"/>
      <c r="P3361"/>
      <c r="Q3361"/>
      <c r="R3361"/>
    </row>
    <row r="3362" spans="1:18" s="16" customFormat="1" x14ac:dyDescent="0.25">
      <c r="A3362"/>
      <c r="B3362" s="17"/>
      <c r="D3362"/>
      <c r="E3362"/>
      <c r="F3362"/>
      <c r="G3362"/>
      <c r="H3362"/>
      <c r="I3362"/>
      <c r="J3362"/>
      <c r="K3362"/>
      <c r="L3362"/>
      <c r="M3362"/>
      <c r="N3362"/>
      <c r="O3362"/>
      <c r="P3362"/>
      <c r="Q3362"/>
      <c r="R3362"/>
    </row>
    <row r="3363" spans="1:18" s="16" customFormat="1" x14ac:dyDescent="0.25">
      <c r="A3363"/>
      <c r="B3363" s="18"/>
      <c r="D3363"/>
      <c r="E3363"/>
      <c r="F3363"/>
      <c r="G3363"/>
      <c r="H3363"/>
      <c r="I3363"/>
      <c r="J3363"/>
      <c r="K3363"/>
      <c r="L3363"/>
      <c r="M3363"/>
      <c r="N3363"/>
      <c r="O3363"/>
      <c r="P3363"/>
      <c r="Q3363"/>
      <c r="R3363"/>
    </row>
    <row r="3364" spans="1:18" s="16" customFormat="1" x14ac:dyDescent="0.25">
      <c r="A3364"/>
      <c r="B3364" s="18"/>
      <c r="D3364"/>
      <c r="E3364"/>
      <c r="F3364"/>
      <c r="G3364"/>
      <c r="H3364"/>
      <c r="I3364"/>
      <c r="J3364"/>
      <c r="K3364"/>
      <c r="L3364"/>
      <c r="M3364"/>
      <c r="N3364"/>
      <c r="O3364"/>
      <c r="P3364"/>
      <c r="Q3364"/>
      <c r="R3364"/>
    </row>
    <row r="3365" spans="1:18" s="16" customFormat="1" x14ac:dyDescent="0.25">
      <c r="A3365"/>
      <c r="B3365" s="18"/>
      <c r="D3365"/>
      <c r="E3365"/>
      <c r="F3365"/>
      <c r="G3365"/>
      <c r="H3365"/>
      <c r="I3365"/>
      <c r="J3365"/>
      <c r="K3365"/>
      <c r="L3365"/>
      <c r="M3365"/>
      <c r="N3365"/>
      <c r="O3365"/>
      <c r="P3365"/>
      <c r="Q3365"/>
      <c r="R3365"/>
    </row>
    <row r="3366" spans="1:18" s="16" customFormat="1" x14ac:dyDescent="0.25">
      <c r="A3366"/>
      <c r="B3366" s="18"/>
      <c r="D3366"/>
      <c r="E3366"/>
      <c r="F3366"/>
      <c r="G3366"/>
      <c r="H3366"/>
      <c r="I3366"/>
      <c r="J3366"/>
      <c r="K3366"/>
      <c r="L3366"/>
      <c r="M3366"/>
      <c r="N3366"/>
      <c r="O3366"/>
      <c r="P3366"/>
      <c r="Q3366"/>
      <c r="R3366"/>
    </row>
    <row r="3367" spans="1:18" s="16" customFormat="1" x14ac:dyDescent="0.25">
      <c r="A3367"/>
      <c r="B3367" s="18"/>
      <c r="D3367"/>
      <c r="E3367"/>
      <c r="F3367"/>
      <c r="G3367"/>
      <c r="H3367"/>
      <c r="I3367"/>
      <c r="J3367"/>
      <c r="K3367"/>
      <c r="L3367"/>
      <c r="M3367"/>
      <c r="N3367"/>
      <c r="O3367"/>
      <c r="P3367"/>
      <c r="Q3367"/>
      <c r="R3367"/>
    </row>
    <row r="3368" spans="1:18" s="16" customFormat="1" x14ac:dyDescent="0.25">
      <c r="A3368"/>
      <c r="B3368" s="18"/>
      <c r="D3368"/>
      <c r="E3368"/>
      <c r="F3368"/>
      <c r="G3368"/>
      <c r="H3368"/>
      <c r="I3368"/>
      <c r="J3368"/>
      <c r="K3368"/>
      <c r="L3368"/>
      <c r="M3368"/>
      <c r="N3368"/>
      <c r="O3368"/>
      <c r="P3368"/>
      <c r="Q3368"/>
      <c r="R3368"/>
    </row>
    <row r="3369" spans="1:18" s="16" customFormat="1" x14ac:dyDescent="0.25">
      <c r="A3369"/>
      <c r="B3369" s="18"/>
      <c r="D3369"/>
      <c r="E3369"/>
      <c r="F3369"/>
      <c r="G3369"/>
      <c r="H3369"/>
      <c r="I3369"/>
      <c r="J3369"/>
      <c r="K3369"/>
      <c r="L3369"/>
      <c r="M3369"/>
      <c r="N3369"/>
      <c r="O3369"/>
      <c r="P3369"/>
      <c r="Q3369"/>
      <c r="R3369"/>
    </row>
    <row r="3370" spans="1:18" s="16" customFormat="1" x14ac:dyDescent="0.25">
      <c r="A3370"/>
      <c r="B3370" s="18"/>
      <c r="D3370"/>
      <c r="E3370"/>
      <c r="F3370"/>
      <c r="G3370"/>
      <c r="H3370"/>
      <c r="I3370"/>
      <c r="J3370"/>
      <c r="K3370"/>
      <c r="L3370"/>
      <c r="M3370"/>
      <c r="N3370"/>
      <c r="O3370"/>
      <c r="P3370"/>
      <c r="Q3370"/>
      <c r="R3370"/>
    </row>
    <row r="3371" spans="1:18" s="16" customFormat="1" x14ac:dyDescent="0.25">
      <c r="A3371"/>
      <c r="B3371" s="18"/>
      <c r="D3371"/>
      <c r="E3371"/>
      <c r="F3371"/>
      <c r="G3371"/>
      <c r="H3371"/>
      <c r="I3371"/>
      <c r="J3371"/>
      <c r="K3371"/>
      <c r="L3371"/>
      <c r="M3371"/>
      <c r="N3371"/>
      <c r="O3371"/>
      <c r="P3371"/>
      <c r="Q3371"/>
      <c r="R3371"/>
    </row>
    <row r="3372" spans="1:18" s="16" customFormat="1" x14ac:dyDescent="0.25">
      <c r="A3372"/>
      <c r="B3372" s="18"/>
      <c r="D3372"/>
      <c r="E3372"/>
      <c r="F3372"/>
      <c r="G3372"/>
      <c r="H3372"/>
      <c r="I3372"/>
      <c r="J3372"/>
      <c r="K3372"/>
      <c r="L3372"/>
      <c r="M3372"/>
      <c r="N3372"/>
      <c r="O3372"/>
      <c r="P3372"/>
      <c r="Q3372"/>
      <c r="R3372"/>
    </row>
    <row r="3373" spans="1:18" s="16" customFormat="1" x14ac:dyDescent="0.25">
      <c r="A3373"/>
      <c r="B3373" s="18"/>
      <c r="D3373"/>
      <c r="E3373"/>
      <c r="F3373"/>
      <c r="G3373"/>
      <c r="H3373"/>
      <c r="I3373"/>
      <c r="J3373"/>
      <c r="K3373"/>
      <c r="L3373"/>
      <c r="M3373"/>
      <c r="N3373"/>
      <c r="O3373"/>
      <c r="P3373"/>
      <c r="Q3373"/>
      <c r="R3373"/>
    </row>
    <row r="3374" spans="1:18" s="16" customFormat="1" x14ac:dyDescent="0.25">
      <c r="A3374"/>
      <c r="B3374" s="18"/>
      <c r="D3374"/>
      <c r="E3374"/>
      <c r="F3374"/>
      <c r="G3374"/>
      <c r="H3374"/>
      <c r="I3374"/>
      <c r="J3374"/>
      <c r="K3374"/>
      <c r="L3374"/>
      <c r="M3374"/>
      <c r="N3374"/>
      <c r="O3374"/>
      <c r="P3374"/>
      <c r="Q3374"/>
      <c r="R3374"/>
    </row>
    <row r="3375" spans="1:18" s="16" customFormat="1" x14ac:dyDescent="0.25">
      <c r="A3375"/>
      <c r="B3375" s="18"/>
      <c r="D3375"/>
      <c r="E3375"/>
      <c r="F3375"/>
      <c r="G3375"/>
      <c r="H3375"/>
      <c r="I3375"/>
      <c r="J3375"/>
      <c r="K3375"/>
      <c r="L3375"/>
      <c r="M3375"/>
      <c r="N3375"/>
      <c r="O3375"/>
      <c r="P3375"/>
      <c r="Q3375"/>
      <c r="R3375"/>
    </row>
    <row r="3376" spans="1:18" s="16" customFormat="1" x14ac:dyDescent="0.25">
      <c r="A3376"/>
      <c r="B3376" s="18"/>
      <c r="D3376"/>
      <c r="E3376"/>
      <c r="F3376"/>
      <c r="G3376"/>
      <c r="H3376"/>
      <c r="I3376"/>
      <c r="J3376"/>
      <c r="K3376"/>
      <c r="L3376"/>
      <c r="M3376"/>
      <c r="N3376"/>
      <c r="O3376"/>
      <c r="P3376"/>
      <c r="Q3376"/>
      <c r="R3376"/>
    </row>
    <row r="3377" spans="1:18" s="16" customFormat="1" x14ac:dyDescent="0.25">
      <c r="A3377"/>
      <c r="B3377" s="18"/>
      <c r="D3377"/>
      <c r="E3377"/>
      <c r="F3377"/>
      <c r="G3377"/>
      <c r="H3377"/>
      <c r="I3377"/>
      <c r="J3377"/>
      <c r="K3377"/>
      <c r="L3377"/>
      <c r="M3377"/>
      <c r="N3377"/>
      <c r="O3377"/>
      <c r="P3377"/>
      <c r="Q3377"/>
      <c r="R3377"/>
    </row>
    <row r="3378" spans="1:18" s="16" customFormat="1" x14ac:dyDescent="0.25">
      <c r="A3378"/>
      <c r="B3378" s="18"/>
      <c r="D3378"/>
      <c r="E3378"/>
      <c r="F3378"/>
      <c r="G3378"/>
      <c r="H3378"/>
      <c r="I3378"/>
      <c r="J3378"/>
      <c r="K3378"/>
      <c r="L3378"/>
      <c r="M3378"/>
      <c r="N3378"/>
      <c r="O3378"/>
      <c r="P3378"/>
      <c r="Q3378"/>
      <c r="R3378"/>
    </row>
    <row r="3379" spans="1:18" s="16" customFormat="1" x14ac:dyDescent="0.25">
      <c r="A3379"/>
      <c r="B3379" s="18"/>
      <c r="D3379"/>
      <c r="E3379"/>
      <c r="F3379"/>
      <c r="G3379"/>
      <c r="H3379"/>
      <c r="I3379"/>
      <c r="J3379"/>
      <c r="K3379"/>
      <c r="L3379"/>
      <c r="M3379"/>
      <c r="N3379"/>
      <c r="O3379"/>
      <c r="P3379"/>
      <c r="Q3379"/>
      <c r="R3379"/>
    </row>
    <row r="3380" spans="1:18" s="16" customFormat="1" x14ac:dyDescent="0.25">
      <c r="A3380"/>
      <c r="B3380" s="18"/>
      <c r="D3380"/>
      <c r="E3380"/>
      <c r="F3380"/>
      <c r="G3380"/>
      <c r="H3380"/>
      <c r="I3380"/>
      <c r="J3380"/>
      <c r="K3380"/>
      <c r="L3380"/>
      <c r="M3380"/>
      <c r="N3380"/>
      <c r="O3380"/>
      <c r="P3380"/>
      <c r="Q3380"/>
      <c r="R3380"/>
    </row>
    <row r="3381" spans="1:18" s="16" customFormat="1" x14ac:dyDescent="0.25">
      <c r="A3381"/>
      <c r="B3381" s="18"/>
      <c r="D3381"/>
      <c r="E3381"/>
      <c r="F3381"/>
      <c r="G3381"/>
      <c r="H3381"/>
      <c r="I3381"/>
      <c r="J3381"/>
      <c r="K3381"/>
      <c r="L3381"/>
      <c r="M3381"/>
      <c r="N3381"/>
      <c r="O3381"/>
      <c r="P3381"/>
      <c r="Q3381"/>
      <c r="R3381"/>
    </row>
    <row r="3382" spans="1:18" s="16" customFormat="1" x14ac:dyDescent="0.25">
      <c r="A3382"/>
      <c r="B3382" s="18"/>
      <c r="D3382"/>
      <c r="E3382"/>
      <c r="F3382"/>
      <c r="G3382"/>
      <c r="H3382"/>
      <c r="I3382"/>
      <c r="J3382"/>
      <c r="K3382"/>
      <c r="L3382"/>
      <c r="M3382"/>
      <c r="N3382"/>
      <c r="O3382"/>
      <c r="P3382"/>
      <c r="Q3382"/>
      <c r="R3382"/>
    </row>
    <row r="3383" spans="1:18" s="16" customFormat="1" x14ac:dyDescent="0.25">
      <c r="A3383"/>
      <c r="B3383" s="18"/>
      <c r="D3383"/>
      <c r="E3383"/>
      <c r="F3383"/>
      <c r="G3383"/>
      <c r="H3383"/>
      <c r="I3383"/>
      <c r="J3383"/>
      <c r="K3383"/>
      <c r="L3383"/>
      <c r="M3383"/>
      <c r="N3383"/>
      <c r="O3383"/>
      <c r="P3383"/>
      <c r="Q3383"/>
      <c r="R3383"/>
    </row>
    <row r="3384" spans="1:18" s="16" customFormat="1" x14ac:dyDescent="0.25">
      <c r="A3384"/>
      <c r="B3384" s="18"/>
      <c r="D3384"/>
      <c r="E3384"/>
      <c r="F3384"/>
      <c r="G3384"/>
      <c r="H3384"/>
      <c r="I3384"/>
      <c r="J3384"/>
      <c r="K3384"/>
      <c r="L3384"/>
      <c r="M3384"/>
      <c r="N3384"/>
      <c r="O3384"/>
      <c r="P3384"/>
      <c r="Q3384"/>
      <c r="R3384"/>
    </row>
    <row r="3385" spans="1:18" s="16" customFormat="1" x14ac:dyDescent="0.25">
      <c r="A3385"/>
      <c r="B3385" s="18"/>
      <c r="D3385"/>
      <c r="E3385"/>
      <c r="F3385"/>
      <c r="G3385"/>
      <c r="H3385"/>
      <c r="I3385"/>
      <c r="J3385"/>
      <c r="K3385"/>
      <c r="L3385"/>
      <c r="M3385"/>
      <c r="N3385"/>
      <c r="O3385"/>
      <c r="P3385"/>
      <c r="Q3385"/>
      <c r="R3385"/>
    </row>
    <row r="3386" spans="1:18" s="16" customFormat="1" x14ac:dyDescent="0.25">
      <c r="A3386"/>
      <c r="B3386" s="18"/>
      <c r="D3386"/>
      <c r="E3386"/>
      <c r="F3386"/>
      <c r="G3386"/>
      <c r="H3386"/>
      <c r="I3386"/>
      <c r="J3386"/>
      <c r="K3386"/>
      <c r="L3386"/>
      <c r="M3386"/>
      <c r="N3386"/>
      <c r="O3386"/>
      <c r="P3386"/>
      <c r="Q3386"/>
      <c r="R3386"/>
    </row>
    <row r="3387" spans="1:18" s="16" customFormat="1" x14ac:dyDescent="0.25">
      <c r="A3387"/>
      <c r="B3387" s="18"/>
      <c r="D3387"/>
      <c r="E3387"/>
      <c r="F3387"/>
      <c r="G3387"/>
      <c r="H3387"/>
      <c r="I3387"/>
      <c r="J3387"/>
      <c r="K3387"/>
      <c r="L3387"/>
      <c r="M3387"/>
      <c r="N3387"/>
      <c r="O3387"/>
      <c r="P3387"/>
      <c r="Q3387"/>
      <c r="R3387"/>
    </row>
    <row r="3388" spans="1:18" s="16" customFormat="1" x14ac:dyDescent="0.25">
      <c r="A3388"/>
      <c r="B3388" s="18"/>
      <c r="D3388"/>
      <c r="E3388"/>
      <c r="F3388"/>
      <c r="G3388"/>
      <c r="H3388"/>
      <c r="I3388"/>
      <c r="J3388"/>
      <c r="K3388"/>
      <c r="L3388"/>
      <c r="M3388"/>
      <c r="N3388"/>
      <c r="O3388"/>
      <c r="P3388"/>
      <c r="Q3388"/>
      <c r="R3388"/>
    </row>
    <row r="3389" spans="1:18" s="16" customFormat="1" x14ac:dyDescent="0.25">
      <c r="A3389"/>
      <c r="B3389" s="18"/>
      <c r="D3389"/>
      <c r="E3389"/>
      <c r="F3389"/>
      <c r="G3389"/>
      <c r="H3389"/>
      <c r="I3389"/>
      <c r="J3389"/>
      <c r="K3389"/>
      <c r="L3389"/>
      <c r="M3389"/>
      <c r="N3389"/>
      <c r="O3389"/>
      <c r="P3389"/>
      <c r="Q3389"/>
      <c r="R3389"/>
    </row>
    <row r="3390" spans="1:18" s="16" customFormat="1" x14ac:dyDescent="0.25">
      <c r="A3390"/>
      <c r="B3390" s="18"/>
      <c r="D3390"/>
      <c r="E3390"/>
      <c r="F3390"/>
      <c r="G3390"/>
      <c r="H3390"/>
      <c r="I3390"/>
      <c r="J3390"/>
      <c r="K3390"/>
      <c r="L3390"/>
      <c r="M3390"/>
      <c r="N3390"/>
      <c r="O3390"/>
      <c r="P3390"/>
      <c r="Q3390"/>
      <c r="R3390"/>
    </row>
    <row r="3391" spans="1:18" s="16" customFormat="1" x14ac:dyDescent="0.25">
      <c r="A3391"/>
      <c r="B3391" s="18"/>
      <c r="D3391"/>
      <c r="E3391"/>
      <c r="F3391"/>
      <c r="G3391"/>
      <c r="H3391"/>
      <c r="I3391"/>
      <c r="J3391"/>
      <c r="K3391"/>
      <c r="L3391"/>
      <c r="M3391"/>
      <c r="N3391"/>
      <c r="O3391"/>
      <c r="P3391"/>
      <c r="Q3391"/>
      <c r="R3391"/>
    </row>
    <row r="3392" spans="1:18" s="16" customFormat="1" x14ac:dyDescent="0.25">
      <c r="A3392"/>
      <c r="B3392" s="18"/>
      <c r="D3392"/>
      <c r="E3392"/>
      <c r="F3392"/>
      <c r="G3392"/>
      <c r="H3392"/>
      <c r="I3392"/>
      <c r="J3392"/>
      <c r="K3392"/>
      <c r="L3392"/>
      <c r="M3392"/>
      <c r="N3392"/>
      <c r="O3392"/>
      <c r="P3392"/>
      <c r="Q3392"/>
      <c r="R3392"/>
    </row>
    <row r="3393" spans="1:18" s="16" customFormat="1" x14ac:dyDescent="0.25">
      <c r="A3393"/>
      <c r="B3393" s="18"/>
      <c r="D3393"/>
      <c r="E3393"/>
      <c r="F3393"/>
      <c r="G3393"/>
      <c r="H3393"/>
      <c r="I3393"/>
      <c r="J3393"/>
      <c r="K3393"/>
      <c r="L3393"/>
      <c r="M3393"/>
      <c r="N3393"/>
      <c r="O3393"/>
      <c r="P3393"/>
      <c r="Q3393"/>
      <c r="R3393"/>
    </row>
    <row r="3394" spans="1:18" s="16" customFormat="1" x14ac:dyDescent="0.25">
      <c r="A3394"/>
      <c r="B3394" s="18"/>
      <c r="D3394"/>
      <c r="E3394"/>
      <c r="F3394"/>
      <c r="G3394"/>
      <c r="H3394"/>
      <c r="I3394"/>
      <c r="J3394"/>
      <c r="K3394"/>
      <c r="L3394"/>
      <c r="M3394"/>
      <c r="N3394"/>
      <c r="O3394"/>
      <c r="P3394"/>
      <c r="Q3394"/>
      <c r="R3394"/>
    </row>
    <row r="3395" spans="1:18" s="16" customFormat="1" x14ac:dyDescent="0.25">
      <c r="A3395"/>
      <c r="B3395" s="18"/>
      <c r="D3395"/>
      <c r="E3395"/>
      <c r="F3395"/>
      <c r="G3395"/>
      <c r="H3395"/>
      <c r="I3395"/>
      <c r="J3395"/>
      <c r="K3395"/>
      <c r="L3395"/>
      <c r="M3395"/>
      <c r="N3395"/>
      <c r="O3395"/>
      <c r="P3395"/>
      <c r="Q3395"/>
      <c r="R3395"/>
    </row>
    <row r="3396" spans="1:18" s="16" customFormat="1" x14ac:dyDescent="0.25">
      <c r="A3396"/>
      <c r="B3396" s="18"/>
      <c r="D3396"/>
      <c r="E3396"/>
      <c r="F3396"/>
      <c r="G3396"/>
      <c r="H3396"/>
      <c r="I3396"/>
      <c r="J3396"/>
      <c r="K3396"/>
      <c r="L3396"/>
      <c r="M3396"/>
      <c r="N3396"/>
      <c r="O3396"/>
      <c r="P3396"/>
      <c r="Q3396"/>
      <c r="R3396"/>
    </row>
    <row r="3397" spans="1:18" s="16" customFormat="1" x14ac:dyDescent="0.25">
      <c r="A3397"/>
      <c r="B3397" s="18"/>
      <c r="D3397"/>
      <c r="E3397"/>
      <c r="F3397"/>
      <c r="G3397"/>
      <c r="H3397"/>
      <c r="I3397"/>
      <c r="J3397"/>
      <c r="K3397"/>
      <c r="L3397"/>
      <c r="M3397"/>
      <c r="N3397"/>
      <c r="O3397"/>
      <c r="P3397"/>
      <c r="Q3397"/>
      <c r="R3397"/>
    </row>
    <row r="3398" spans="1:18" s="16" customFormat="1" x14ac:dyDescent="0.25">
      <c r="A3398"/>
      <c r="B3398" s="18"/>
      <c r="D3398"/>
      <c r="E3398"/>
      <c r="F3398"/>
      <c r="G3398"/>
      <c r="H3398"/>
      <c r="I3398"/>
      <c r="J3398"/>
      <c r="K3398"/>
      <c r="L3398"/>
      <c r="M3398"/>
      <c r="N3398"/>
      <c r="O3398"/>
      <c r="P3398"/>
      <c r="Q3398"/>
      <c r="R3398"/>
    </row>
    <row r="3399" spans="1:18" s="16" customFormat="1" x14ac:dyDescent="0.25">
      <c r="A3399"/>
      <c r="B3399" s="18"/>
      <c r="D3399"/>
      <c r="E3399"/>
      <c r="F3399"/>
      <c r="G3399"/>
      <c r="H3399"/>
      <c r="I3399"/>
      <c r="J3399"/>
      <c r="K3399"/>
      <c r="L3399"/>
      <c r="M3399"/>
      <c r="N3399"/>
      <c r="O3399"/>
      <c r="P3399"/>
      <c r="Q3399"/>
      <c r="R3399"/>
    </row>
    <row r="3400" spans="1:18" s="16" customFormat="1" x14ac:dyDescent="0.25">
      <c r="A3400"/>
      <c r="B3400" s="18"/>
      <c r="D3400"/>
      <c r="E3400"/>
      <c r="F3400"/>
      <c r="G3400"/>
      <c r="H3400"/>
      <c r="I3400"/>
      <c r="J3400"/>
      <c r="K3400"/>
      <c r="L3400"/>
      <c r="M3400"/>
      <c r="N3400"/>
      <c r="O3400"/>
      <c r="P3400"/>
      <c r="Q3400"/>
      <c r="R3400"/>
    </row>
    <row r="3401" spans="1:18" s="16" customFormat="1" x14ac:dyDescent="0.25">
      <c r="A3401"/>
      <c r="B3401" s="18"/>
      <c r="D3401"/>
      <c r="E3401"/>
      <c r="F3401"/>
      <c r="G3401"/>
      <c r="H3401"/>
      <c r="I3401"/>
      <c r="J3401"/>
      <c r="K3401"/>
      <c r="L3401"/>
      <c r="M3401"/>
      <c r="N3401"/>
      <c r="O3401"/>
      <c r="P3401"/>
      <c r="Q3401"/>
      <c r="R3401"/>
    </row>
    <row r="3402" spans="1:18" s="16" customFormat="1" x14ac:dyDescent="0.25">
      <c r="A3402"/>
      <c r="B3402" s="18"/>
      <c r="D3402"/>
      <c r="E3402"/>
      <c r="F3402"/>
      <c r="G3402"/>
      <c r="H3402"/>
      <c r="I3402"/>
      <c r="J3402"/>
      <c r="K3402"/>
      <c r="L3402"/>
      <c r="M3402"/>
      <c r="N3402"/>
      <c r="O3402"/>
      <c r="P3402"/>
      <c r="Q3402"/>
      <c r="R3402"/>
    </row>
    <row r="3403" spans="1:18" s="16" customFormat="1" x14ac:dyDescent="0.25">
      <c r="A3403"/>
      <c r="B3403" s="18"/>
      <c r="D3403"/>
      <c r="E3403"/>
      <c r="F3403"/>
      <c r="G3403"/>
      <c r="H3403"/>
      <c r="I3403"/>
      <c r="J3403"/>
      <c r="K3403"/>
      <c r="L3403"/>
      <c r="M3403"/>
      <c r="N3403"/>
      <c r="O3403"/>
      <c r="P3403"/>
      <c r="Q3403"/>
      <c r="R3403"/>
    </row>
    <row r="3404" spans="1:18" s="16" customFormat="1" x14ac:dyDescent="0.25">
      <c r="A3404"/>
      <c r="B3404" s="18"/>
      <c r="D3404"/>
      <c r="E3404"/>
      <c r="F3404"/>
      <c r="G3404"/>
      <c r="H3404"/>
      <c r="I3404"/>
      <c r="J3404"/>
      <c r="K3404"/>
      <c r="L3404"/>
      <c r="M3404"/>
      <c r="N3404"/>
      <c r="O3404"/>
      <c r="P3404"/>
      <c r="Q3404"/>
      <c r="R3404"/>
    </row>
    <row r="3405" spans="1:18" s="16" customFormat="1" x14ac:dyDescent="0.25">
      <c r="A3405"/>
      <c r="B3405" s="18"/>
      <c r="D3405"/>
      <c r="E3405"/>
      <c r="F3405"/>
      <c r="G3405"/>
      <c r="H3405"/>
      <c r="I3405"/>
      <c r="J3405"/>
      <c r="K3405"/>
      <c r="L3405"/>
      <c r="M3405"/>
      <c r="N3405"/>
      <c r="O3405"/>
      <c r="P3405"/>
      <c r="Q3405"/>
      <c r="R3405"/>
    </row>
    <row r="3406" spans="1:18" s="16" customFormat="1" x14ac:dyDescent="0.25">
      <c r="A3406"/>
      <c r="B3406" s="18"/>
      <c r="D3406"/>
      <c r="E3406"/>
      <c r="F3406"/>
      <c r="G3406"/>
      <c r="H3406"/>
      <c r="I3406"/>
      <c r="J3406"/>
      <c r="K3406"/>
      <c r="L3406"/>
      <c r="M3406"/>
      <c r="N3406"/>
      <c r="O3406"/>
      <c r="P3406"/>
      <c r="Q3406"/>
      <c r="R3406"/>
    </row>
    <row r="3407" spans="1:18" s="16" customFormat="1" x14ac:dyDescent="0.25">
      <c r="A3407"/>
      <c r="B3407" s="18"/>
      <c r="D3407"/>
      <c r="E3407"/>
      <c r="F3407"/>
      <c r="G3407"/>
      <c r="H3407"/>
      <c r="I3407"/>
      <c r="J3407"/>
      <c r="K3407"/>
      <c r="L3407"/>
      <c r="M3407"/>
      <c r="N3407"/>
      <c r="O3407"/>
      <c r="P3407"/>
      <c r="Q3407"/>
      <c r="R3407"/>
    </row>
    <row r="3408" spans="1:18" s="16" customFormat="1" x14ac:dyDescent="0.25">
      <c r="A3408"/>
      <c r="B3408" s="18"/>
      <c r="D3408"/>
      <c r="E3408"/>
      <c r="F3408"/>
      <c r="G3408"/>
      <c r="H3408"/>
      <c r="I3408"/>
      <c r="J3408"/>
      <c r="K3408"/>
      <c r="L3408"/>
      <c r="M3408"/>
      <c r="N3408"/>
      <c r="O3408"/>
      <c r="P3408"/>
      <c r="Q3408"/>
      <c r="R3408"/>
    </row>
    <row r="3409" spans="1:18" s="16" customFormat="1" x14ac:dyDescent="0.25">
      <c r="A3409"/>
      <c r="B3409" s="18"/>
      <c r="D3409"/>
      <c r="E3409"/>
      <c r="F3409"/>
      <c r="G3409"/>
      <c r="H3409"/>
      <c r="I3409"/>
      <c r="J3409"/>
      <c r="K3409"/>
      <c r="L3409"/>
      <c r="M3409"/>
      <c r="N3409"/>
      <c r="O3409"/>
      <c r="P3409"/>
      <c r="Q3409"/>
      <c r="R3409"/>
    </row>
    <row r="3410" spans="1:18" s="16" customFormat="1" x14ac:dyDescent="0.25">
      <c r="A3410"/>
      <c r="B3410" s="18"/>
      <c r="D3410"/>
      <c r="E3410"/>
      <c r="F3410"/>
      <c r="G3410"/>
      <c r="H3410"/>
      <c r="I3410"/>
      <c r="J3410"/>
      <c r="K3410"/>
      <c r="L3410"/>
      <c r="M3410"/>
      <c r="N3410"/>
      <c r="O3410"/>
      <c r="P3410"/>
      <c r="Q3410"/>
      <c r="R3410"/>
    </row>
    <row r="3411" spans="1:18" s="16" customFormat="1" x14ac:dyDescent="0.25">
      <c r="A3411"/>
      <c r="B3411" s="18"/>
      <c r="D3411"/>
      <c r="E3411"/>
      <c r="F3411"/>
      <c r="G3411"/>
      <c r="H3411"/>
      <c r="I3411"/>
      <c r="J3411"/>
      <c r="K3411"/>
      <c r="L3411"/>
      <c r="M3411"/>
      <c r="N3411"/>
      <c r="O3411"/>
      <c r="P3411"/>
      <c r="Q3411"/>
      <c r="R3411"/>
    </row>
    <row r="3412" spans="1:18" s="16" customFormat="1" x14ac:dyDescent="0.25">
      <c r="A3412"/>
      <c r="B3412" s="17"/>
      <c r="D3412"/>
      <c r="E3412"/>
      <c r="F3412"/>
      <c r="G3412"/>
      <c r="H3412"/>
      <c r="I3412"/>
      <c r="J3412"/>
      <c r="K3412"/>
      <c r="L3412"/>
      <c r="M3412"/>
      <c r="N3412"/>
      <c r="O3412"/>
      <c r="P3412"/>
      <c r="Q3412"/>
      <c r="R3412"/>
    </row>
    <row r="3413" spans="1:18" s="16" customFormat="1" x14ac:dyDescent="0.25">
      <c r="A3413"/>
      <c r="B3413" s="18"/>
      <c r="D3413"/>
      <c r="E3413"/>
      <c r="F3413"/>
      <c r="G3413"/>
      <c r="H3413"/>
      <c r="I3413"/>
      <c r="J3413"/>
      <c r="K3413"/>
      <c r="L3413"/>
      <c r="M3413"/>
      <c r="N3413"/>
      <c r="O3413"/>
      <c r="P3413"/>
      <c r="Q3413"/>
      <c r="R3413"/>
    </row>
    <row r="3414" spans="1:18" s="16" customFormat="1" x14ac:dyDescent="0.25">
      <c r="A3414"/>
      <c r="B3414" s="18"/>
      <c r="D3414"/>
      <c r="E3414"/>
      <c r="F3414"/>
      <c r="G3414"/>
      <c r="H3414"/>
      <c r="I3414"/>
      <c r="J3414"/>
      <c r="K3414"/>
      <c r="L3414"/>
      <c r="M3414"/>
      <c r="N3414"/>
      <c r="O3414"/>
      <c r="P3414"/>
      <c r="Q3414"/>
      <c r="R3414"/>
    </row>
    <row r="3415" spans="1:18" s="16" customFormat="1" x14ac:dyDescent="0.25">
      <c r="A3415"/>
      <c r="B3415" s="18"/>
      <c r="D3415"/>
      <c r="E3415"/>
      <c r="F3415"/>
      <c r="G3415"/>
      <c r="H3415"/>
      <c r="I3415"/>
      <c r="J3415"/>
      <c r="K3415"/>
      <c r="L3415"/>
      <c r="M3415"/>
      <c r="N3415"/>
      <c r="O3415"/>
      <c r="P3415"/>
      <c r="Q3415"/>
      <c r="R3415"/>
    </row>
    <row r="3416" spans="1:18" s="16" customFormat="1" x14ac:dyDescent="0.25">
      <c r="A3416"/>
      <c r="B3416" s="18"/>
      <c r="D3416"/>
      <c r="E3416"/>
      <c r="F3416"/>
      <c r="G3416"/>
      <c r="H3416"/>
      <c r="I3416"/>
      <c r="J3416"/>
      <c r="K3416"/>
      <c r="L3416"/>
      <c r="M3416"/>
      <c r="N3416"/>
      <c r="O3416"/>
      <c r="P3416"/>
      <c r="Q3416"/>
      <c r="R3416"/>
    </row>
    <row r="3417" spans="1:18" s="16" customFormat="1" x14ac:dyDescent="0.25">
      <c r="A3417"/>
      <c r="B3417" s="18"/>
      <c r="D3417"/>
      <c r="E3417"/>
      <c r="F3417"/>
      <c r="G3417"/>
      <c r="H3417"/>
      <c r="I3417"/>
      <c r="J3417"/>
      <c r="K3417"/>
      <c r="L3417"/>
      <c r="M3417"/>
      <c r="N3417"/>
      <c r="O3417"/>
      <c r="P3417"/>
      <c r="Q3417"/>
      <c r="R3417"/>
    </row>
    <row r="3418" spans="1:18" s="16" customFormat="1" x14ac:dyDescent="0.25">
      <c r="A3418"/>
      <c r="B3418" s="18"/>
      <c r="D3418"/>
      <c r="E3418"/>
      <c r="F3418"/>
      <c r="G3418"/>
      <c r="H3418"/>
      <c r="I3418"/>
      <c r="J3418"/>
      <c r="K3418"/>
      <c r="L3418"/>
      <c r="M3418"/>
      <c r="N3418"/>
      <c r="O3418"/>
      <c r="P3418"/>
      <c r="Q3418"/>
      <c r="R3418"/>
    </row>
    <row r="3419" spans="1:18" s="16" customFormat="1" x14ac:dyDescent="0.25">
      <c r="A3419"/>
      <c r="B3419" s="18"/>
      <c r="D3419"/>
      <c r="E3419"/>
      <c r="F3419"/>
      <c r="G3419"/>
      <c r="H3419"/>
      <c r="I3419"/>
      <c r="J3419"/>
      <c r="K3419"/>
      <c r="L3419"/>
      <c r="M3419"/>
      <c r="N3419"/>
      <c r="O3419"/>
      <c r="P3419"/>
      <c r="Q3419"/>
      <c r="R3419"/>
    </row>
    <row r="3420" spans="1:18" s="16" customFormat="1" x14ac:dyDescent="0.25">
      <c r="A3420"/>
      <c r="B3420" s="18"/>
      <c r="D3420"/>
      <c r="E3420"/>
      <c r="F3420"/>
      <c r="G3420"/>
      <c r="H3420"/>
      <c r="I3420"/>
      <c r="J3420"/>
      <c r="K3420"/>
      <c r="L3420"/>
      <c r="M3420"/>
      <c r="N3420"/>
      <c r="O3420"/>
      <c r="P3420"/>
      <c r="Q3420"/>
      <c r="R3420"/>
    </row>
    <row r="3421" spans="1:18" s="16" customFormat="1" x14ac:dyDescent="0.25">
      <c r="A3421"/>
      <c r="B3421" s="18"/>
      <c r="D3421"/>
      <c r="E3421"/>
      <c r="F3421"/>
      <c r="G3421"/>
      <c r="H3421"/>
      <c r="I3421"/>
      <c r="J3421"/>
      <c r="K3421"/>
      <c r="L3421"/>
      <c r="M3421"/>
      <c r="N3421"/>
      <c r="O3421"/>
      <c r="P3421"/>
      <c r="Q3421"/>
      <c r="R3421"/>
    </row>
    <row r="3422" spans="1:18" s="16" customFormat="1" x14ac:dyDescent="0.25">
      <c r="A3422"/>
      <c r="B3422" s="18"/>
      <c r="D3422"/>
      <c r="E3422"/>
      <c r="F3422"/>
      <c r="G3422"/>
      <c r="H3422"/>
      <c r="I3422"/>
      <c r="J3422"/>
      <c r="K3422"/>
      <c r="L3422"/>
      <c r="M3422"/>
      <c r="N3422"/>
      <c r="O3422"/>
      <c r="P3422"/>
      <c r="Q3422"/>
      <c r="R3422"/>
    </row>
    <row r="3423" spans="1:18" s="16" customFormat="1" x14ac:dyDescent="0.25">
      <c r="A3423"/>
      <c r="B3423" s="18"/>
      <c r="D3423"/>
      <c r="E3423"/>
      <c r="F3423"/>
      <c r="G3423"/>
      <c r="H3423"/>
      <c r="I3423"/>
      <c r="J3423"/>
      <c r="K3423"/>
      <c r="L3423"/>
      <c r="M3423"/>
      <c r="N3423"/>
      <c r="O3423"/>
      <c r="P3423"/>
      <c r="Q3423"/>
      <c r="R3423"/>
    </row>
    <row r="3424" spans="1:18" s="16" customFormat="1" x14ac:dyDescent="0.25">
      <c r="A3424"/>
      <c r="B3424" s="18"/>
      <c r="D3424"/>
      <c r="E3424"/>
      <c r="F3424"/>
      <c r="G3424"/>
      <c r="H3424"/>
      <c r="I3424"/>
      <c r="J3424"/>
      <c r="K3424"/>
      <c r="L3424"/>
      <c r="M3424"/>
      <c r="N3424"/>
      <c r="O3424"/>
      <c r="P3424"/>
      <c r="Q3424"/>
      <c r="R3424"/>
    </row>
    <row r="3425" spans="1:18" s="16" customFormat="1" x14ac:dyDescent="0.25">
      <c r="A3425"/>
      <c r="B3425" s="18"/>
      <c r="D3425"/>
      <c r="E3425"/>
      <c r="F3425"/>
      <c r="G3425"/>
      <c r="H3425"/>
      <c r="I3425"/>
      <c r="J3425"/>
      <c r="K3425"/>
      <c r="L3425"/>
      <c r="M3425"/>
      <c r="N3425"/>
      <c r="O3425"/>
      <c r="P3425"/>
      <c r="Q3425"/>
      <c r="R3425"/>
    </row>
    <row r="3426" spans="1:18" s="16" customFormat="1" x14ac:dyDescent="0.25">
      <c r="A3426"/>
      <c r="B3426" s="18"/>
      <c r="D3426"/>
      <c r="E3426"/>
      <c r="F3426"/>
      <c r="G3426"/>
      <c r="H3426"/>
      <c r="I3426"/>
      <c r="J3426"/>
      <c r="K3426"/>
      <c r="L3426"/>
      <c r="M3426"/>
      <c r="N3426"/>
      <c r="O3426"/>
      <c r="P3426"/>
      <c r="Q3426"/>
      <c r="R3426"/>
    </row>
    <row r="3427" spans="1:18" s="16" customFormat="1" x14ac:dyDescent="0.25">
      <c r="A3427"/>
      <c r="B3427" s="18"/>
      <c r="D3427"/>
      <c r="E3427"/>
      <c r="F3427"/>
      <c r="G3427"/>
      <c r="H3427"/>
      <c r="I3427"/>
      <c r="J3427"/>
      <c r="K3427"/>
      <c r="L3427"/>
      <c r="M3427"/>
      <c r="N3427"/>
      <c r="O3427"/>
      <c r="P3427"/>
      <c r="Q3427"/>
      <c r="R3427"/>
    </row>
    <row r="3428" spans="1:18" s="16" customFormat="1" x14ac:dyDescent="0.25">
      <c r="A3428"/>
      <c r="B3428" s="18"/>
      <c r="D3428"/>
      <c r="E3428"/>
      <c r="F3428"/>
      <c r="G3428"/>
      <c r="H3428"/>
      <c r="I3428"/>
      <c r="J3428"/>
      <c r="K3428"/>
      <c r="L3428"/>
      <c r="M3428"/>
      <c r="N3428"/>
      <c r="O3428"/>
      <c r="P3428"/>
      <c r="Q3428"/>
      <c r="R3428"/>
    </row>
    <row r="3429" spans="1:18" s="16" customFormat="1" x14ac:dyDescent="0.25">
      <c r="A3429"/>
      <c r="B3429" s="18"/>
      <c r="D3429"/>
      <c r="E3429"/>
      <c r="F3429"/>
      <c r="G3429"/>
      <c r="H3429"/>
      <c r="I3429"/>
      <c r="J3429"/>
      <c r="K3429"/>
      <c r="L3429"/>
      <c r="M3429"/>
      <c r="N3429"/>
      <c r="O3429"/>
      <c r="P3429"/>
      <c r="Q3429"/>
      <c r="R3429"/>
    </row>
    <row r="3430" spans="1:18" s="16" customFormat="1" x14ac:dyDescent="0.25">
      <c r="A3430"/>
      <c r="B3430" s="18"/>
      <c r="D3430"/>
      <c r="E3430"/>
      <c r="F3430"/>
      <c r="G3430"/>
      <c r="H3430"/>
      <c r="I3430"/>
      <c r="J3430"/>
      <c r="K3430"/>
      <c r="L3430"/>
      <c r="M3430"/>
      <c r="N3430"/>
      <c r="O3430"/>
      <c r="P3430"/>
      <c r="Q3430"/>
      <c r="R3430"/>
    </row>
    <row r="3431" spans="1:18" s="16" customFormat="1" x14ac:dyDescent="0.25">
      <c r="A3431"/>
      <c r="B3431" s="18"/>
      <c r="D3431"/>
      <c r="E3431"/>
      <c r="F3431"/>
      <c r="G3431"/>
      <c r="H3431"/>
      <c r="I3431"/>
      <c r="J3431"/>
      <c r="K3431"/>
      <c r="L3431"/>
      <c r="M3431"/>
      <c r="N3431"/>
      <c r="O3431"/>
      <c r="P3431"/>
      <c r="Q3431"/>
      <c r="R3431"/>
    </row>
    <row r="3432" spans="1:18" s="16" customFormat="1" x14ac:dyDescent="0.25">
      <c r="A3432"/>
      <c r="B3432" s="18"/>
      <c r="D3432"/>
      <c r="E3432"/>
      <c r="F3432"/>
      <c r="G3432"/>
      <c r="H3432"/>
      <c r="I3432"/>
      <c r="J3432"/>
      <c r="K3432"/>
      <c r="L3432"/>
      <c r="M3432"/>
      <c r="N3432"/>
      <c r="O3432"/>
      <c r="P3432"/>
      <c r="Q3432"/>
      <c r="R3432"/>
    </row>
    <row r="3433" spans="1:18" s="16" customFormat="1" x14ac:dyDescent="0.25">
      <c r="A3433"/>
      <c r="B3433" s="18"/>
      <c r="D3433"/>
      <c r="E3433"/>
      <c r="F3433"/>
      <c r="G3433"/>
      <c r="H3433"/>
      <c r="I3433"/>
      <c r="J3433"/>
      <c r="K3433"/>
      <c r="L3433"/>
      <c r="M3433"/>
      <c r="N3433"/>
      <c r="O3433"/>
      <c r="P3433"/>
      <c r="Q3433"/>
      <c r="R3433"/>
    </row>
    <row r="3434" spans="1:18" s="16" customFormat="1" x14ac:dyDescent="0.25">
      <c r="A3434"/>
      <c r="B3434" s="18"/>
      <c r="D3434"/>
      <c r="E3434"/>
      <c r="F3434"/>
      <c r="G3434"/>
      <c r="H3434"/>
      <c r="I3434"/>
      <c r="J3434"/>
      <c r="K3434"/>
      <c r="L3434"/>
      <c r="M3434"/>
      <c r="N3434"/>
      <c r="O3434"/>
      <c r="P3434"/>
      <c r="Q3434"/>
      <c r="R3434"/>
    </row>
    <row r="3435" spans="1:18" s="16" customFormat="1" x14ac:dyDescent="0.25">
      <c r="A3435"/>
      <c r="B3435" s="18"/>
      <c r="D3435"/>
      <c r="E3435"/>
      <c r="F3435"/>
      <c r="G3435"/>
      <c r="H3435"/>
      <c r="I3435"/>
      <c r="J3435"/>
      <c r="K3435"/>
      <c r="L3435"/>
      <c r="M3435"/>
      <c r="N3435"/>
      <c r="O3435"/>
      <c r="P3435"/>
      <c r="Q3435"/>
      <c r="R3435"/>
    </row>
    <row r="3436" spans="1:18" s="16" customFormat="1" x14ac:dyDescent="0.25">
      <c r="A3436"/>
      <c r="B3436" s="18"/>
      <c r="D3436"/>
      <c r="E3436"/>
      <c r="F3436"/>
      <c r="G3436"/>
      <c r="H3436"/>
      <c r="I3436"/>
      <c r="J3436"/>
      <c r="K3436"/>
      <c r="L3436"/>
      <c r="M3436"/>
      <c r="N3436"/>
      <c r="O3436"/>
      <c r="P3436"/>
      <c r="Q3436"/>
      <c r="R3436"/>
    </row>
    <row r="3437" spans="1:18" s="16" customFormat="1" x14ac:dyDescent="0.25">
      <c r="A3437"/>
      <c r="B3437" s="18"/>
      <c r="D3437"/>
      <c r="E3437"/>
      <c r="F3437"/>
      <c r="G3437"/>
      <c r="H3437"/>
      <c r="I3437"/>
      <c r="J3437"/>
      <c r="K3437"/>
      <c r="L3437"/>
      <c r="M3437"/>
      <c r="N3437"/>
      <c r="O3437"/>
      <c r="P3437"/>
      <c r="Q3437"/>
      <c r="R3437"/>
    </row>
    <row r="3438" spans="1:18" s="16" customFormat="1" x14ac:dyDescent="0.25">
      <c r="A3438"/>
      <c r="B3438" s="18"/>
      <c r="D3438"/>
      <c r="E3438"/>
      <c r="F3438"/>
      <c r="G3438"/>
      <c r="H3438"/>
      <c r="I3438"/>
      <c r="J3438"/>
      <c r="K3438"/>
      <c r="L3438"/>
      <c r="M3438"/>
      <c r="N3438"/>
      <c r="O3438"/>
      <c r="P3438"/>
      <c r="Q3438"/>
      <c r="R3438"/>
    </row>
    <row r="3439" spans="1:18" s="16" customFormat="1" x14ac:dyDescent="0.25">
      <c r="A3439"/>
      <c r="B3439" s="18"/>
      <c r="D3439"/>
      <c r="E3439"/>
      <c r="F3439"/>
      <c r="G3439"/>
      <c r="H3439"/>
      <c r="I3439"/>
      <c r="J3439"/>
      <c r="K3439"/>
      <c r="L3439"/>
      <c r="M3439"/>
      <c r="N3439"/>
      <c r="O3439"/>
      <c r="P3439"/>
      <c r="Q3439"/>
      <c r="R3439"/>
    </row>
    <row r="3440" spans="1:18" s="16" customFormat="1" x14ac:dyDescent="0.25">
      <c r="A3440"/>
      <c r="B3440" s="18"/>
      <c r="D3440"/>
      <c r="E3440"/>
      <c r="F3440"/>
      <c r="G3440"/>
      <c r="H3440"/>
      <c r="I3440"/>
      <c r="J3440"/>
      <c r="K3440"/>
      <c r="L3440"/>
      <c r="M3440"/>
      <c r="N3440"/>
      <c r="O3440"/>
      <c r="P3440"/>
      <c r="Q3440"/>
      <c r="R3440"/>
    </row>
    <row r="3441" spans="1:18" s="16" customFormat="1" x14ac:dyDescent="0.25">
      <c r="A3441"/>
      <c r="B3441" s="18"/>
      <c r="D3441"/>
      <c r="E3441"/>
      <c r="F3441"/>
      <c r="G3441"/>
      <c r="H3441"/>
      <c r="I3441"/>
      <c r="J3441"/>
      <c r="K3441"/>
      <c r="L3441"/>
      <c r="M3441"/>
      <c r="N3441"/>
      <c r="O3441"/>
      <c r="P3441"/>
      <c r="Q3441"/>
      <c r="R3441"/>
    </row>
    <row r="3442" spans="1:18" s="16" customFormat="1" x14ac:dyDescent="0.25">
      <c r="A3442"/>
      <c r="B3442" s="18"/>
      <c r="D3442"/>
      <c r="E3442"/>
      <c r="F3442"/>
      <c r="G3442"/>
      <c r="H3442"/>
      <c r="I3442"/>
      <c r="J3442"/>
      <c r="K3442"/>
      <c r="L3442"/>
      <c r="M3442"/>
      <c r="N3442"/>
      <c r="O3442"/>
      <c r="P3442"/>
      <c r="Q3442"/>
      <c r="R3442"/>
    </row>
    <row r="3443" spans="1:18" s="16" customFormat="1" x14ac:dyDescent="0.25">
      <c r="A3443"/>
      <c r="B3443" s="18"/>
      <c r="D3443"/>
      <c r="E3443"/>
      <c r="F3443"/>
      <c r="G3443"/>
      <c r="H3443"/>
      <c r="I3443"/>
      <c r="J3443"/>
      <c r="K3443"/>
      <c r="L3443"/>
      <c r="M3443"/>
      <c r="N3443"/>
      <c r="O3443"/>
      <c r="P3443"/>
      <c r="Q3443"/>
      <c r="R3443"/>
    </row>
    <row r="3444" spans="1:18" s="16" customFormat="1" x14ac:dyDescent="0.25">
      <c r="A3444"/>
      <c r="B3444" s="18"/>
      <c r="D3444"/>
      <c r="E3444"/>
      <c r="F3444"/>
      <c r="G3444"/>
      <c r="H3444"/>
      <c r="I3444"/>
      <c r="J3444"/>
      <c r="K3444"/>
      <c r="L3444"/>
      <c r="M3444"/>
      <c r="N3444"/>
      <c r="O3444"/>
      <c r="P3444"/>
      <c r="Q3444"/>
      <c r="R3444"/>
    </row>
    <row r="3445" spans="1:18" s="16" customFormat="1" x14ac:dyDescent="0.25">
      <c r="A3445"/>
      <c r="B3445" s="18"/>
      <c r="D3445"/>
      <c r="E3445"/>
      <c r="F3445"/>
      <c r="G3445"/>
      <c r="H3445"/>
      <c r="I3445"/>
      <c r="J3445"/>
      <c r="K3445"/>
      <c r="L3445"/>
      <c r="M3445"/>
      <c r="N3445"/>
      <c r="O3445"/>
      <c r="P3445"/>
      <c r="Q3445"/>
      <c r="R3445"/>
    </row>
    <row r="3446" spans="1:18" s="16" customFormat="1" x14ac:dyDescent="0.25">
      <c r="A3446"/>
      <c r="B3446" s="18"/>
      <c r="D3446"/>
      <c r="E3446"/>
      <c r="F3446"/>
      <c r="G3446"/>
      <c r="H3446"/>
      <c r="I3446"/>
      <c r="J3446"/>
      <c r="K3446"/>
      <c r="L3446"/>
      <c r="M3446"/>
      <c r="N3446"/>
      <c r="O3446"/>
      <c r="P3446"/>
      <c r="Q3446"/>
      <c r="R3446"/>
    </row>
    <row r="3447" spans="1:18" s="16" customFormat="1" x14ac:dyDescent="0.25">
      <c r="A3447"/>
      <c r="B3447" s="18"/>
      <c r="D3447"/>
      <c r="E3447"/>
      <c r="F3447"/>
      <c r="G3447"/>
      <c r="H3447"/>
      <c r="I3447"/>
      <c r="J3447"/>
      <c r="K3447"/>
      <c r="L3447"/>
      <c r="M3447"/>
      <c r="N3447"/>
      <c r="O3447"/>
      <c r="P3447"/>
      <c r="Q3447"/>
      <c r="R3447"/>
    </row>
    <row r="3448" spans="1:18" s="16" customFormat="1" x14ac:dyDescent="0.25">
      <c r="A3448"/>
      <c r="B3448" s="18"/>
      <c r="D3448"/>
      <c r="E3448"/>
      <c r="F3448"/>
      <c r="G3448"/>
      <c r="H3448"/>
      <c r="I3448"/>
      <c r="J3448"/>
      <c r="K3448"/>
      <c r="L3448"/>
      <c r="M3448"/>
      <c r="N3448"/>
      <c r="O3448"/>
      <c r="P3448"/>
      <c r="Q3448"/>
      <c r="R3448"/>
    </row>
    <row r="3449" spans="1:18" s="16" customFormat="1" x14ac:dyDescent="0.25">
      <c r="A3449"/>
      <c r="B3449" s="18"/>
      <c r="D3449"/>
      <c r="E3449"/>
      <c r="F3449"/>
      <c r="G3449"/>
      <c r="H3449"/>
      <c r="I3449"/>
      <c r="J3449"/>
      <c r="K3449"/>
      <c r="L3449"/>
      <c r="M3449"/>
      <c r="N3449"/>
      <c r="O3449"/>
      <c r="P3449"/>
      <c r="Q3449"/>
      <c r="R3449"/>
    </row>
    <row r="3450" spans="1:18" s="16" customFormat="1" x14ac:dyDescent="0.25">
      <c r="A3450"/>
      <c r="B3450" s="18"/>
      <c r="D3450"/>
      <c r="E3450"/>
      <c r="F3450"/>
      <c r="G3450"/>
      <c r="H3450"/>
      <c r="I3450"/>
      <c r="J3450"/>
      <c r="K3450"/>
      <c r="L3450"/>
      <c r="M3450"/>
      <c r="N3450"/>
      <c r="O3450"/>
      <c r="P3450"/>
      <c r="Q3450"/>
      <c r="R3450"/>
    </row>
    <row r="3451" spans="1:18" s="16" customFormat="1" x14ac:dyDescent="0.25">
      <c r="A3451"/>
      <c r="B3451" s="18"/>
      <c r="D3451"/>
      <c r="E3451"/>
      <c r="F3451"/>
      <c r="G3451"/>
      <c r="H3451"/>
      <c r="I3451"/>
      <c r="J3451"/>
      <c r="K3451"/>
      <c r="L3451"/>
      <c r="M3451"/>
      <c r="N3451"/>
      <c r="O3451"/>
      <c r="P3451"/>
      <c r="Q3451"/>
      <c r="R3451"/>
    </row>
    <row r="3452" spans="1:18" s="16" customFormat="1" x14ac:dyDescent="0.25">
      <c r="A3452"/>
      <c r="B3452" s="18"/>
      <c r="D3452"/>
      <c r="E3452"/>
      <c r="F3452"/>
      <c r="G3452"/>
      <c r="H3452"/>
      <c r="I3452"/>
      <c r="J3452"/>
      <c r="K3452"/>
      <c r="L3452"/>
      <c r="M3452"/>
      <c r="N3452"/>
      <c r="O3452"/>
      <c r="P3452"/>
      <c r="Q3452"/>
      <c r="R3452"/>
    </row>
    <row r="3453" spans="1:18" s="16" customFormat="1" x14ac:dyDescent="0.25">
      <c r="A3453"/>
      <c r="B3453" s="18"/>
      <c r="D3453"/>
      <c r="E3453"/>
      <c r="F3453"/>
      <c r="G3453"/>
      <c r="H3453"/>
      <c r="I3453"/>
      <c r="J3453"/>
      <c r="K3453"/>
      <c r="L3453"/>
      <c r="M3453"/>
      <c r="N3453"/>
      <c r="O3453"/>
      <c r="P3453"/>
      <c r="Q3453"/>
      <c r="R3453"/>
    </row>
    <row r="3454" spans="1:18" s="16" customFormat="1" x14ac:dyDescent="0.25">
      <c r="A3454"/>
      <c r="B3454" s="18"/>
      <c r="D3454"/>
      <c r="E3454"/>
      <c r="F3454"/>
      <c r="G3454"/>
      <c r="H3454"/>
      <c r="I3454"/>
      <c r="J3454"/>
      <c r="K3454"/>
      <c r="L3454"/>
      <c r="M3454"/>
      <c r="N3454"/>
      <c r="O3454"/>
      <c r="P3454"/>
      <c r="Q3454"/>
      <c r="R3454"/>
    </row>
    <row r="3455" spans="1:18" s="16" customFormat="1" x14ac:dyDescent="0.25">
      <c r="A3455"/>
      <c r="B3455" s="18"/>
      <c r="D3455"/>
      <c r="E3455"/>
      <c r="F3455"/>
      <c r="G3455"/>
      <c r="H3455"/>
      <c r="I3455"/>
      <c r="J3455"/>
      <c r="K3455"/>
      <c r="L3455"/>
      <c r="M3455"/>
      <c r="N3455"/>
      <c r="O3455"/>
      <c r="P3455"/>
      <c r="Q3455"/>
      <c r="R3455"/>
    </row>
    <row r="3456" spans="1:18" s="16" customFormat="1" x14ac:dyDescent="0.25">
      <c r="A3456"/>
      <c r="B3456" s="18"/>
      <c r="D3456"/>
      <c r="E3456"/>
      <c r="F3456"/>
      <c r="G3456"/>
      <c r="H3456"/>
      <c r="I3456"/>
      <c r="J3456"/>
      <c r="K3456"/>
      <c r="L3456"/>
      <c r="M3456"/>
      <c r="N3456"/>
      <c r="O3456"/>
      <c r="P3456"/>
      <c r="Q3456"/>
      <c r="R3456"/>
    </row>
    <row r="3457" spans="1:18" s="16" customFormat="1" x14ac:dyDescent="0.25">
      <c r="A3457"/>
      <c r="B3457" s="18"/>
      <c r="D3457"/>
      <c r="E3457"/>
      <c r="F3457"/>
      <c r="G3457"/>
      <c r="H3457"/>
      <c r="I3457"/>
      <c r="J3457"/>
      <c r="K3457"/>
      <c r="L3457"/>
      <c r="M3457"/>
      <c r="N3457"/>
      <c r="O3457"/>
      <c r="P3457"/>
      <c r="Q3457"/>
      <c r="R3457"/>
    </row>
    <row r="3458" spans="1:18" s="16" customFormat="1" x14ac:dyDescent="0.25">
      <c r="A3458"/>
      <c r="B3458" s="18"/>
      <c r="D3458"/>
      <c r="E3458"/>
      <c r="F3458"/>
      <c r="G3458"/>
      <c r="H3458"/>
      <c r="I3458"/>
      <c r="J3458"/>
      <c r="K3458"/>
      <c r="L3458"/>
      <c r="M3458"/>
      <c r="N3458"/>
      <c r="O3458"/>
      <c r="P3458"/>
      <c r="Q3458"/>
      <c r="R3458"/>
    </row>
    <row r="3459" spans="1:18" s="16" customFormat="1" x14ac:dyDescent="0.25">
      <c r="A3459"/>
      <c r="B3459" s="18"/>
      <c r="D3459"/>
      <c r="E3459"/>
      <c r="F3459"/>
      <c r="G3459"/>
      <c r="H3459"/>
      <c r="I3459"/>
      <c r="J3459"/>
      <c r="K3459"/>
      <c r="L3459"/>
      <c r="M3459"/>
      <c r="N3459"/>
      <c r="O3459"/>
      <c r="P3459"/>
      <c r="Q3459"/>
      <c r="R3459"/>
    </row>
    <row r="3460" spans="1:18" s="16" customFormat="1" x14ac:dyDescent="0.25">
      <c r="A3460"/>
      <c r="B3460" s="18"/>
      <c r="D3460"/>
      <c r="E3460"/>
      <c r="F3460"/>
      <c r="G3460"/>
      <c r="H3460"/>
      <c r="I3460"/>
      <c r="J3460"/>
      <c r="K3460"/>
      <c r="L3460"/>
      <c r="M3460"/>
      <c r="N3460"/>
      <c r="O3460"/>
      <c r="P3460"/>
      <c r="Q3460"/>
      <c r="R3460"/>
    </row>
    <row r="3461" spans="1:18" s="16" customFormat="1" x14ac:dyDescent="0.25">
      <c r="A3461"/>
      <c r="B3461" s="18"/>
      <c r="D3461"/>
      <c r="E3461"/>
      <c r="F3461"/>
      <c r="G3461"/>
      <c r="H3461"/>
      <c r="I3461"/>
      <c r="J3461"/>
      <c r="K3461"/>
      <c r="L3461"/>
      <c r="M3461"/>
      <c r="N3461"/>
      <c r="O3461"/>
      <c r="P3461"/>
      <c r="Q3461"/>
      <c r="R3461"/>
    </row>
    <row r="3462" spans="1:18" s="16" customFormat="1" x14ac:dyDescent="0.25">
      <c r="A3462"/>
      <c r="B3462" s="17"/>
      <c r="D3462"/>
      <c r="E3462"/>
      <c r="F3462"/>
      <c r="G3462"/>
      <c r="H3462"/>
      <c r="I3462"/>
      <c r="J3462"/>
      <c r="K3462"/>
      <c r="L3462"/>
      <c r="M3462"/>
      <c r="N3462"/>
      <c r="O3462"/>
      <c r="P3462"/>
      <c r="Q3462"/>
      <c r="R3462"/>
    </row>
    <row r="3463" spans="1:18" s="16" customFormat="1" x14ac:dyDescent="0.25">
      <c r="A3463"/>
      <c r="B3463" s="18"/>
      <c r="D3463"/>
      <c r="E3463"/>
      <c r="F3463"/>
      <c r="G3463"/>
      <c r="H3463"/>
      <c r="I3463"/>
      <c r="J3463"/>
      <c r="K3463"/>
      <c r="L3463"/>
      <c r="M3463"/>
      <c r="N3463"/>
      <c r="O3463"/>
      <c r="P3463"/>
      <c r="Q3463"/>
      <c r="R3463"/>
    </row>
    <row r="3464" spans="1:18" s="16" customFormat="1" x14ac:dyDescent="0.25">
      <c r="A3464"/>
      <c r="B3464" s="18"/>
      <c r="D3464"/>
      <c r="E3464"/>
      <c r="F3464"/>
      <c r="G3464"/>
      <c r="H3464"/>
      <c r="I3464"/>
      <c r="J3464"/>
      <c r="K3464"/>
      <c r="L3464"/>
      <c r="M3464"/>
      <c r="N3464"/>
      <c r="O3464"/>
      <c r="P3464"/>
      <c r="Q3464"/>
      <c r="R3464"/>
    </row>
    <row r="3465" spans="1:18" s="16" customFormat="1" x14ac:dyDescent="0.25">
      <c r="A3465"/>
      <c r="B3465" s="18"/>
      <c r="D3465"/>
      <c r="E3465"/>
      <c r="F3465"/>
      <c r="G3465"/>
      <c r="H3465"/>
      <c r="I3465"/>
      <c r="J3465"/>
      <c r="K3465"/>
      <c r="L3465"/>
      <c r="M3465"/>
      <c r="N3465"/>
      <c r="O3465"/>
      <c r="P3465"/>
      <c r="Q3465"/>
      <c r="R3465"/>
    </row>
    <row r="3466" spans="1:18" s="16" customFormat="1" x14ac:dyDescent="0.25">
      <c r="A3466"/>
      <c r="B3466" s="18"/>
      <c r="D3466"/>
      <c r="E3466"/>
      <c r="F3466"/>
      <c r="G3466"/>
      <c r="H3466"/>
      <c r="I3466"/>
      <c r="J3466"/>
      <c r="K3466"/>
      <c r="L3466"/>
      <c r="M3466"/>
      <c r="N3466"/>
      <c r="O3466"/>
      <c r="P3466"/>
      <c r="Q3466"/>
      <c r="R3466"/>
    </row>
    <row r="3467" spans="1:18" s="16" customFormat="1" x14ac:dyDescent="0.25">
      <c r="A3467"/>
      <c r="B3467" s="18"/>
      <c r="D3467"/>
      <c r="E3467"/>
      <c r="F3467"/>
      <c r="G3467"/>
      <c r="H3467"/>
      <c r="I3467"/>
      <c r="J3467"/>
      <c r="K3467"/>
      <c r="L3467"/>
      <c r="M3467"/>
      <c r="N3467"/>
      <c r="O3467"/>
      <c r="P3467"/>
      <c r="Q3467"/>
      <c r="R3467"/>
    </row>
    <row r="3468" spans="1:18" s="16" customFormat="1" x14ac:dyDescent="0.25">
      <c r="A3468"/>
      <c r="B3468" s="18"/>
      <c r="D3468"/>
      <c r="E3468"/>
      <c r="F3468"/>
      <c r="G3468"/>
      <c r="H3468"/>
      <c r="I3468"/>
      <c r="J3468"/>
      <c r="K3468"/>
      <c r="L3468"/>
      <c r="M3468"/>
      <c r="N3468"/>
      <c r="O3468"/>
      <c r="P3468"/>
      <c r="Q3468"/>
      <c r="R3468"/>
    </row>
    <row r="3469" spans="1:18" s="16" customFormat="1" x14ac:dyDescent="0.25">
      <c r="A3469"/>
      <c r="B3469" s="18"/>
      <c r="D3469"/>
      <c r="E3469"/>
      <c r="F3469"/>
      <c r="G3469"/>
      <c r="H3469"/>
      <c r="I3469"/>
      <c r="J3469"/>
      <c r="K3469"/>
      <c r="L3469"/>
      <c r="M3469"/>
      <c r="N3469"/>
      <c r="O3469"/>
      <c r="P3469"/>
      <c r="Q3469"/>
      <c r="R3469"/>
    </row>
    <row r="3470" spans="1:18" s="16" customFormat="1" x14ac:dyDescent="0.25">
      <c r="A3470"/>
      <c r="B3470" s="18"/>
      <c r="D3470"/>
      <c r="E3470"/>
      <c r="F3470"/>
      <c r="G3470"/>
      <c r="H3470"/>
      <c r="I3470"/>
      <c r="J3470"/>
      <c r="K3470"/>
      <c r="L3470"/>
      <c r="M3470"/>
      <c r="N3470"/>
      <c r="O3470"/>
      <c r="P3470"/>
      <c r="Q3470"/>
      <c r="R3470"/>
    </row>
    <row r="3471" spans="1:18" s="16" customFormat="1" x14ac:dyDescent="0.25">
      <c r="A3471"/>
      <c r="B3471" s="18"/>
      <c r="D3471"/>
      <c r="E3471"/>
      <c r="F3471"/>
      <c r="G3471"/>
      <c r="H3471"/>
      <c r="I3471"/>
      <c r="J3471"/>
      <c r="K3471"/>
      <c r="L3471"/>
      <c r="M3471"/>
      <c r="N3471"/>
      <c r="O3471"/>
      <c r="P3471"/>
      <c r="Q3471"/>
      <c r="R3471"/>
    </row>
    <row r="3472" spans="1:18" s="16" customFormat="1" x14ac:dyDescent="0.25">
      <c r="A3472"/>
      <c r="B3472" s="18"/>
      <c r="D3472"/>
      <c r="E3472"/>
      <c r="F3472"/>
      <c r="G3472"/>
      <c r="H3472"/>
      <c r="I3472"/>
      <c r="J3472"/>
      <c r="K3472"/>
      <c r="L3472"/>
      <c r="M3472"/>
      <c r="N3472"/>
      <c r="O3472"/>
      <c r="P3472"/>
      <c r="Q3472"/>
      <c r="R3472"/>
    </row>
    <row r="3473" spans="1:18" s="16" customFormat="1" x14ac:dyDescent="0.25">
      <c r="A3473"/>
      <c r="B3473" s="18"/>
      <c r="D3473"/>
      <c r="E3473"/>
      <c r="F3473"/>
      <c r="G3473"/>
      <c r="H3473"/>
      <c r="I3473"/>
      <c r="J3473"/>
      <c r="K3473"/>
      <c r="L3473"/>
      <c r="M3473"/>
      <c r="N3473"/>
      <c r="O3473"/>
      <c r="P3473"/>
      <c r="Q3473"/>
      <c r="R3473"/>
    </row>
    <row r="3474" spans="1:18" s="16" customFormat="1" x14ac:dyDescent="0.25">
      <c r="A3474"/>
      <c r="B3474" s="18"/>
      <c r="D3474"/>
      <c r="E3474"/>
      <c r="F3474"/>
      <c r="G3474"/>
      <c r="H3474"/>
      <c r="I3474"/>
      <c r="J3474"/>
      <c r="K3474"/>
      <c r="L3474"/>
      <c r="M3474"/>
      <c r="N3474"/>
      <c r="O3474"/>
      <c r="P3474"/>
      <c r="Q3474"/>
      <c r="R3474"/>
    </row>
    <row r="3475" spans="1:18" s="16" customFormat="1" x14ac:dyDescent="0.25">
      <c r="A3475"/>
      <c r="B3475" s="18"/>
      <c r="D3475"/>
      <c r="E3475"/>
      <c r="F3475"/>
      <c r="G3475"/>
      <c r="H3475"/>
      <c r="I3475"/>
      <c r="J3475"/>
      <c r="K3475"/>
      <c r="L3475"/>
      <c r="M3475"/>
      <c r="N3475"/>
      <c r="O3475"/>
      <c r="P3475"/>
      <c r="Q3475"/>
      <c r="R3475"/>
    </row>
    <row r="3476" spans="1:18" s="16" customFormat="1" x14ac:dyDescent="0.25">
      <c r="A3476"/>
      <c r="B3476" s="18"/>
      <c r="D3476"/>
      <c r="E3476"/>
      <c r="F3476"/>
      <c r="G3476"/>
      <c r="H3476"/>
      <c r="I3476"/>
      <c r="J3476"/>
      <c r="K3476"/>
      <c r="L3476"/>
      <c r="M3476"/>
      <c r="N3476"/>
      <c r="O3476"/>
      <c r="P3476"/>
      <c r="Q3476"/>
      <c r="R3476"/>
    </row>
    <row r="3477" spans="1:18" s="16" customFormat="1" x14ac:dyDescent="0.25">
      <c r="A3477"/>
      <c r="B3477" s="18"/>
      <c r="D3477"/>
      <c r="E3477"/>
      <c r="F3477"/>
      <c r="G3477"/>
      <c r="H3477"/>
      <c r="I3477"/>
      <c r="J3477"/>
      <c r="K3477"/>
      <c r="L3477"/>
      <c r="M3477"/>
      <c r="N3477"/>
      <c r="O3477"/>
      <c r="P3477"/>
      <c r="Q3477"/>
      <c r="R3477"/>
    </row>
    <row r="3478" spans="1:18" s="16" customFormat="1" x14ac:dyDescent="0.25">
      <c r="A3478"/>
      <c r="B3478" s="18"/>
      <c r="D3478"/>
      <c r="E3478"/>
      <c r="F3478"/>
      <c r="G3478"/>
      <c r="H3478"/>
      <c r="I3478"/>
      <c r="J3478"/>
      <c r="K3478"/>
      <c r="L3478"/>
      <c r="M3478"/>
      <c r="N3478"/>
      <c r="O3478"/>
      <c r="P3478"/>
      <c r="Q3478"/>
      <c r="R3478"/>
    </row>
    <row r="3479" spans="1:18" s="16" customFormat="1" x14ac:dyDescent="0.25">
      <c r="A3479"/>
      <c r="B3479" s="18"/>
      <c r="D3479"/>
      <c r="E3479"/>
      <c r="F3479"/>
      <c r="G3479"/>
      <c r="H3479"/>
      <c r="I3479"/>
      <c r="J3479"/>
      <c r="K3479"/>
      <c r="L3479"/>
      <c r="M3479"/>
      <c r="N3479"/>
      <c r="O3479"/>
      <c r="P3479"/>
      <c r="Q3479"/>
      <c r="R3479"/>
    </row>
    <row r="3480" spans="1:18" s="16" customFormat="1" x14ac:dyDescent="0.25">
      <c r="A3480"/>
      <c r="B3480" s="18"/>
      <c r="D3480"/>
      <c r="E3480"/>
      <c r="F3480"/>
      <c r="G3480"/>
      <c r="H3480"/>
      <c r="I3480"/>
      <c r="J3480"/>
      <c r="K3480"/>
      <c r="L3480"/>
      <c r="M3480"/>
      <c r="N3480"/>
      <c r="O3480"/>
      <c r="P3480"/>
      <c r="Q3480"/>
      <c r="R3480"/>
    </row>
    <row r="3481" spans="1:18" s="16" customFormat="1" x14ac:dyDescent="0.25">
      <c r="A3481"/>
      <c r="B3481" s="18"/>
      <c r="D3481"/>
      <c r="E3481"/>
      <c r="F3481"/>
      <c r="G3481"/>
      <c r="H3481"/>
      <c r="I3481"/>
      <c r="J3481"/>
      <c r="K3481"/>
      <c r="L3481"/>
      <c r="M3481"/>
      <c r="N3481"/>
      <c r="O3481"/>
      <c r="P3481"/>
      <c r="Q3481"/>
      <c r="R3481"/>
    </row>
    <row r="3482" spans="1:18" s="16" customFormat="1" x14ac:dyDescent="0.25">
      <c r="A3482"/>
      <c r="B3482" s="18"/>
      <c r="D3482"/>
      <c r="E3482"/>
      <c r="F3482"/>
      <c r="G3482"/>
      <c r="H3482"/>
      <c r="I3482"/>
      <c r="J3482"/>
      <c r="K3482"/>
      <c r="L3482"/>
      <c r="M3482"/>
      <c r="N3482"/>
      <c r="O3482"/>
      <c r="P3482"/>
      <c r="Q3482"/>
      <c r="R3482"/>
    </row>
    <row r="3483" spans="1:18" s="16" customFormat="1" x14ac:dyDescent="0.25">
      <c r="A3483"/>
      <c r="B3483" s="18"/>
      <c r="D3483"/>
      <c r="E3483"/>
      <c r="F3483"/>
      <c r="G3483"/>
      <c r="H3483"/>
      <c r="I3483"/>
      <c r="J3483"/>
      <c r="K3483"/>
      <c r="L3483"/>
      <c r="M3483"/>
      <c r="N3483"/>
      <c r="O3483"/>
      <c r="P3483"/>
      <c r="Q3483"/>
      <c r="R3483"/>
    </row>
    <row r="3484" spans="1:18" s="16" customFormat="1" x14ac:dyDescent="0.25">
      <c r="A3484"/>
      <c r="B3484" s="18"/>
      <c r="D3484"/>
      <c r="E3484"/>
      <c r="F3484"/>
      <c r="G3484"/>
      <c r="H3484"/>
      <c r="I3484"/>
      <c r="J3484"/>
      <c r="K3484"/>
      <c r="L3484"/>
      <c r="M3484"/>
      <c r="N3484"/>
      <c r="O3484"/>
      <c r="P3484"/>
      <c r="Q3484"/>
      <c r="R3484"/>
    </row>
    <row r="3485" spans="1:18" s="16" customFormat="1" x14ac:dyDescent="0.25">
      <c r="A3485"/>
      <c r="B3485" s="18"/>
      <c r="D3485"/>
      <c r="E3485"/>
      <c r="F3485"/>
      <c r="G3485"/>
      <c r="H3485"/>
      <c r="I3485"/>
      <c r="J3485"/>
      <c r="K3485"/>
      <c r="L3485"/>
      <c r="M3485"/>
      <c r="N3485"/>
      <c r="O3485"/>
      <c r="P3485"/>
      <c r="Q3485"/>
      <c r="R3485"/>
    </row>
    <row r="3486" spans="1:18" s="16" customFormat="1" x14ac:dyDescent="0.25">
      <c r="A3486"/>
      <c r="B3486" s="18"/>
      <c r="D3486"/>
      <c r="E3486"/>
      <c r="F3486"/>
      <c r="G3486"/>
      <c r="H3486"/>
      <c r="I3486"/>
      <c r="J3486"/>
      <c r="K3486"/>
      <c r="L3486"/>
      <c r="M3486"/>
      <c r="N3486"/>
      <c r="O3486"/>
      <c r="P3486"/>
      <c r="Q3486"/>
      <c r="R3486"/>
    </row>
    <row r="3487" spans="1:18" s="16" customFormat="1" x14ac:dyDescent="0.25">
      <c r="A3487"/>
      <c r="B3487" s="18"/>
      <c r="D3487"/>
      <c r="E3487"/>
      <c r="F3487"/>
      <c r="G3487"/>
      <c r="H3487"/>
      <c r="I3487"/>
      <c r="J3487"/>
      <c r="K3487"/>
      <c r="L3487"/>
      <c r="M3487"/>
      <c r="N3487"/>
      <c r="O3487"/>
      <c r="P3487"/>
      <c r="Q3487"/>
      <c r="R3487"/>
    </row>
    <row r="3488" spans="1:18" s="16" customFormat="1" x14ac:dyDescent="0.25">
      <c r="A3488"/>
      <c r="B3488" s="18"/>
      <c r="D3488"/>
      <c r="E3488"/>
      <c r="F3488"/>
      <c r="G3488"/>
      <c r="H3488"/>
      <c r="I3488"/>
      <c r="J3488"/>
      <c r="K3488"/>
      <c r="L3488"/>
      <c r="M3488"/>
      <c r="N3488"/>
      <c r="O3488"/>
      <c r="P3488"/>
      <c r="Q3488"/>
      <c r="R3488"/>
    </row>
    <row r="3489" spans="1:18" s="16" customFormat="1" x14ac:dyDescent="0.25">
      <c r="A3489"/>
      <c r="B3489" s="18"/>
      <c r="D3489"/>
      <c r="E3489"/>
      <c r="F3489"/>
      <c r="G3489"/>
      <c r="H3489"/>
      <c r="I3489"/>
      <c r="J3489"/>
      <c r="K3489"/>
      <c r="L3489"/>
      <c r="M3489"/>
      <c r="N3489"/>
      <c r="O3489"/>
      <c r="P3489"/>
      <c r="Q3489"/>
      <c r="R3489"/>
    </row>
    <row r="3490" spans="1:18" s="16" customFormat="1" x14ac:dyDescent="0.25">
      <c r="A3490"/>
      <c r="B3490" s="18"/>
      <c r="D3490"/>
      <c r="E3490"/>
      <c r="F3490"/>
      <c r="G3490"/>
      <c r="H3490"/>
      <c r="I3490"/>
      <c r="J3490"/>
      <c r="K3490"/>
      <c r="L3490"/>
      <c r="M3490"/>
      <c r="N3490"/>
      <c r="O3490"/>
      <c r="P3490"/>
      <c r="Q3490"/>
      <c r="R3490"/>
    </row>
    <row r="3491" spans="1:18" s="16" customFormat="1" x14ac:dyDescent="0.25">
      <c r="A3491"/>
      <c r="B3491" s="18"/>
      <c r="D3491"/>
      <c r="E3491"/>
      <c r="F3491"/>
      <c r="G3491"/>
      <c r="H3491"/>
      <c r="I3491"/>
      <c r="J3491"/>
      <c r="K3491"/>
      <c r="L3491"/>
      <c r="M3491"/>
      <c r="N3491"/>
      <c r="O3491"/>
      <c r="P3491"/>
      <c r="Q3491"/>
      <c r="R3491"/>
    </row>
    <row r="3492" spans="1:18" s="16" customFormat="1" x14ac:dyDescent="0.25">
      <c r="A3492"/>
      <c r="B3492" s="18"/>
      <c r="D3492"/>
      <c r="E3492"/>
      <c r="F3492"/>
      <c r="G3492"/>
      <c r="H3492"/>
      <c r="I3492"/>
      <c r="J3492"/>
      <c r="K3492"/>
      <c r="L3492"/>
      <c r="M3492"/>
      <c r="N3492"/>
      <c r="O3492"/>
      <c r="P3492"/>
      <c r="Q3492"/>
      <c r="R3492"/>
    </row>
    <row r="3493" spans="1:18" s="16" customFormat="1" x14ac:dyDescent="0.25">
      <c r="A3493"/>
      <c r="B3493" s="18"/>
      <c r="D3493"/>
      <c r="E3493"/>
      <c r="F3493"/>
      <c r="G3493"/>
      <c r="H3493"/>
      <c r="I3493"/>
      <c r="J3493"/>
      <c r="K3493"/>
      <c r="L3493"/>
      <c r="M3493"/>
      <c r="N3493"/>
      <c r="O3493"/>
      <c r="P3493"/>
      <c r="Q3493"/>
      <c r="R3493"/>
    </row>
    <row r="3494" spans="1:18" s="16" customFormat="1" x14ac:dyDescent="0.25">
      <c r="A3494"/>
      <c r="B3494" s="18"/>
      <c r="D3494"/>
      <c r="E3494"/>
      <c r="F3494"/>
      <c r="G3494"/>
      <c r="H3494"/>
      <c r="I3494"/>
      <c r="J3494"/>
      <c r="K3494"/>
      <c r="L3494"/>
      <c r="M3494"/>
      <c r="N3494"/>
      <c r="O3494"/>
      <c r="P3494"/>
      <c r="Q3494"/>
      <c r="R3494"/>
    </row>
    <row r="3495" spans="1:18" s="16" customFormat="1" x14ac:dyDescent="0.25">
      <c r="A3495"/>
      <c r="B3495" s="18"/>
      <c r="D3495"/>
      <c r="E3495"/>
      <c r="F3495"/>
      <c r="G3495"/>
      <c r="H3495"/>
      <c r="I3495"/>
      <c r="J3495"/>
      <c r="K3495"/>
      <c r="L3495"/>
      <c r="M3495"/>
      <c r="N3495"/>
      <c r="O3495"/>
      <c r="P3495"/>
      <c r="Q3495"/>
      <c r="R3495"/>
    </row>
    <row r="3496" spans="1:18" s="16" customFormat="1" x14ac:dyDescent="0.25">
      <c r="A3496"/>
      <c r="B3496" s="18"/>
      <c r="D3496"/>
      <c r="E3496"/>
      <c r="F3496"/>
      <c r="G3496"/>
      <c r="H3496"/>
      <c r="I3496"/>
      <c r="J3496"/>
      <c r="K3496"/>
      <c r="L3496"/>
      <c r="M3496"/>
      <c r="N3496"/>
      <c r="O3496"/>
      <c r="P3496"/>
      <c r="Q3496"/>
      <c r="R3496"/>
    </row>
    <row r="3497" spans="1:18" s="16" customFormat="1" x14ac:dyDescent="0.25">
      <c r="A3497"/>
      <c r="B3497" s="18"/>
      <c r="D3497"/>
      <c r="E3497"/>
      <c r="F3497"/>
      <c r="G3497"/>
      <c r="H3497"/>
      <c r="I3497"/>
      <c r="J3497"/>
      <c r="K3497"/>
      <c r="L3497"/>
      <c r="M3497"/>
      <c r="N3497"/>
      <c r="O3497"/>
      <c r="P3497"/>
      <c r="Q3497"/>
      <c r="R3497"/>
    </row>
    <row r="3498" spans="1:18" s="16" customFormat="1" x14ac:dyDescent="0.25">
      <c r="A3498"/>
      <c r="B3498" s="18"/>
      <c r="D3498"/>
      <c r="E3498"/>
      <c r="F3498"/>
      <c r="G3498"/>
      <c r="H3498"/>
      <c r="I3498"/>
      <c r="J3498"/>
      <c r="K3498"/>
      <c r="L3498"/>
      <c r="M3498"/>
      <c r="N3498"/>
      <c r="O3498"/>
      <c r="P3498"/>
      <c r="Q3498"/>
      <c r="R3498"/>
    </row>
    <row r="3499" spans="1:18" s="16" customFormat="1" x14ac:dyDescent="0.25">
      <c r="A3499"/>
      <c r="B3499" s="18"/>
      <c r="D3499"/>
      <c r="E3499"/>
      <c r="F3499"/>
      <c r="G3499"/>
      <c r="H3499"/>
      <c r="I3499"/>
      <c r="J3499"/>
      <c r="K3499"/>
      <c r="L3499"/>
      <c r="M3499"/>
      <c r="N3499"/>
      <c r="O3499"/>
      <c r="P3499"/>
      <c r="Q3499"/>
      <c r="R3499"/>
    </row>
    <row r="3500" spans="1:18" s="16" customFormat="1" x14ac:dyDescent="0.25">
      <c r="A3500"/>
      <c r="B3500" s="18"/>
      <c r="D3500"/>
      <c r="E3500"/>
      <c r="F3500"/>
      <c r="G3500"/>
      <c r="H3500"/>
      <c r="I3500"/>
      <c r="J3500"/>
      <c r="K3500"/>
      <c r="L3500"/>
      <c r="M3500"/>
      <c r="N3500"/>
      <c r="O3500"/>
      <c r="P3500"/>
      <c r="Q3500"/>
      <c r="R3500"/>
    </row>
    <row r="3501" spans="1:18" s="16" customFormat="1" x14ac:dyDescent="0.25">
      <c r="A3501"/>
      <c r="B3501" s="18"/>
      <c r="D3501"/>
      <c r="E3501"/>
      <c r="F3501"/>
      <c r="G3501"/>
      <c r="H3501"/>
      <c r="I3501"/>
      <c r="J3501"/>
      <c r="K3501"/>
      <c r="L3501"/>
      <c r="M3501"/>
      <c r="N3501"/>
      <c r="O3501"/>
      <c r="P3501"/>
      <c r="Q3501"/>
      <c r="R3501"/>
    </row>
    <row r="3502" spans="1:18" s="16" customFormat="1" x14ac:dyDescent="0.25">
      <c r="A3502"/>
      <c r="B3502" s="18"/>
      <c r="D3502"/>
      <c r="E3502"/>
      <c r="F3502"/>
      <c r="G3502"/>
      <c r="H3502"/>
      <c r="I3502"/>
      <c r="J3502"/>
      <c r="K3502"/>
      <c r="L3502"/>
      <c r="M3502"/>
      <c r="N3502"/>
      <c r="O3502"/>
      <c r="P3502"/>
      <c r="Q3502"/>
      <c r="R3502"/>
    </row>
    <row r="3503" spans="1:18" s="16" customFormat="1" x14ac:dyDescent="0.25">
      <c r="A3503"/>
      <c r="B3503" s="18"/>
      <c r="D3503"/>
      <c r="E3503"/>
      <c r="F3503"/>
      <c r="G3503"/>
      <c r="H3503"/>
      <c r="I3503"/>
      <c r="J3503"/>
      <c r="K3503"/>
      <c r="L3503"/>
      <c r="M3503"/>
      <c r="N3503"/>
      <c r="O3503"/>
      <c r="P3503"/>
      <c r="Q3503"/>
      <c r="R3503"/>
    </row>
    <row r="3504" spans="1:18" s="16" customFormat="1" x14ac:dyDescent="0.25">
      <c r="A3504"/>
      <c r="B3504" s="18"/>
      <c r="D3504"/>
      <c r="E3504"/>
      <c r="F3504"/>
      <c r="G3504"/>
      <c r="H3504"/>
      <c r="I3504"/>
      <c r="J3504"/>
      <c r="K3504"/>
      <c r="L3504"/>
      <c r="M3504"/>
      <c r="N3504"/>
      <c r="O3504"/>
      <c r="P3504"/>
      <c r="Q3504"/>
      <c r="R3504"/>
    </row>
    <row r="3505" spans="1:18" s="16" customFormat="1" x14ac:dyDescent="0.25">
      <c r="A3505"/>
      <c r="B3505" s="18"/>
      <c r="D3505"/>
      <c r="E3505"/>
      <c r="F3505"/>
      <c r="G3505"/>
      <c r="H3505"/>
      <c r="I3505"/>
      <c r="J3505"/>
      <c r="K3505"/>
      <c r="L3505"/>
      <c r="M3505"/>
      <c r="N3505"/>
      <c r="O3505"/>
      <c r="P3505"/>
      <c r="Q3505"/>
      <c r="R3505"/>
    </row>
    <row r="3506" spans="1:18" s="16" customFormat="1" x14ac:dyDescent="0.25">
      <c r="A3506"/>
      <c r="B3506" s="18"/>
      <c r="D3506"/>
      <c r="E3506"/>
      <c r="F3506"/>
      <c r="G3506"/>
      <c r="H3506"/>
      <c r="I3506"/>
      <c r="J3506"/>
      <c r="K3506"/>
      <c r="L3506"/>
      <c r="M3506"/>
      <c r="N3506"/>
      <c r="O3506"/>
      <c r="P3506"/>
      <c r="Q3506"/>
      <c r="R3506"/>
    </row>
    <row r="3507" spans="1:18" s="16" customFormat="1" x14ac:dyDescent="0.25">
      <c r="A3507"/>
      <c r="B3507" s="18"/>
      <c r="D3507"/>
      <c r="E3507"/>
      <c r="F3507"/>
      <c r="G3507"/>
      <c r="H3507"/>
      <c r="I3507"/>
      <c r="J3507"/>
      <c r="K3507"/>
      <c r="L3507"/>
      <c r="M3507"/>
      <c r="N3507"/>
      <c r="O3507"/>
      <c r="P3507"/>
      <c r="Q3507"/>
      <c r="R3507"/>
    </row>
    <row r="3508" spans="1:18" s="16" customFormat="1" x14ac:dyDescent="0.25">
      <c r="A3508"/>
      <c r="B3508" s="18"/>
      <c r="D3508"/>
      <c r="E3508"/>
      <c r="F3508"/>
      <c r="G3508"/>
      <c r="H3508"/>
      <c r="I3508"/>
      <c r="J3508"/>
      <c r="K3508"/>
      <c r="L3508"/>
      <c r="M3508"/>
      <c r="N3508"/>
      <c r="O3508"/>
      <c r="P3508"/>
      <c r="Q3508"/>
      <c r="R3508"/>
    </row>
    <row r="3509" spans="1:18" s="16" customFormat="1" x14ac:dyDescent="0.25">
      <c r="A3509"/>
      <c r="B3509" s="18"/>
      <c r="D3509"/>
      <c r="E3509"/>
      <c r="F3509"/>
      <c r="G3509"/>
      <c r="H3509"/>
      <c r="I3509"/>
      <c r="J3509"/>
      <c r="K3509"/>
      <c r="L3509"/>
      <c r="M3509"/>
      <c r="N3509"/>
      <c r="O3509"/>
      <c r="P3509"/>
      <c r="Q3509"/>
      <c r="R3509"/>
    </row>
    <row r="3510" spans="1:18" s="16" customFormat="1" x14ac:dyDescent="0.25">
      <c r="A3510"/>
      <c r="B3510" s="18"/>
      <c r="D3510"/>
      <c r="E3510"/>
      <c r="F3510"/>
      <c r="G3510"/>
      <c r="H3510"/>
      <c r="I3510"/>
      <c r="J3510"/>
      <c r="K3510"/>
      <c r="L3510"/>
      <c r="M3510"/>
      <c r="N3510"/>
      <c r="O3510"/>
      <c r="P3510"/>
      <c r="Q3510"/>
      <c r="R3510"/>
    </row>
    <row r="3511" spans="1:18" s="16" customFormat="1" x14ac:dyDescent="0.25">
      <c r="A3511"/>
      <c r="B3511" s="18"/>
      <c r="D3511"/>
      <c r="E3511"/>
      <c r="F3511"/>
      <c r="G3511"/>
      <c r="H3511"/>
      <c r="I3511"/>
      <c r="J3511"/>
      <c r="K3511"/>
      <c r="L3511"/>
      <c r="M3511"/>
      <c r="N3511"/>
      <c r="O3511"/>
      <c r="P3511"/>
      <c r="Q3511"/>
      <c r="R3511"/>
    </row>
    <row r="3512" spans="1:18" s="16" customFormat="1" x14ac:dyDescent="0.25">
      <c r="A3512"/>
      <c r="B3512" s="17"/>
      <c r="D3512"/>
      <c r="E3512"/>
      <c r="F3512"/>
      <c r="G3512"/>
      <c r="H3512"/>
      <c r="I3512"/>
      <c r="J3512"/>
      <c r="K3512"/>
      <c r="L3512"/>
      <c r="M3512"/>
      <c r="N3512"/>
      <c r="O3512"/>
      <c r="P3512"/>
      <c r="Q3512"/>
      <c r="R3512"/>
    </row>
    <row r="3513" spans="1:18" s="16" customFormat="1" x14ac:dyDescent="0.25">
      <c r="A3513"/>
      <c r="B3513" s="18"/>
      <c r="D3513"/>
      <c r="E3513"/>
      <c r="F3513"/>
      <c r="G3513"/>
      <c r="H3513"/>
      <c r="I3513"/>
      <c r="J3513"/>
      <c r="K3513"/>
      <c r="L3513"/>
      <c r="M3513"/>
      <c r="N3513"/>
      <c r="O3513"/>
      <c r="P3513"/>
      <c r="Q3513"/>
      <c r="R3513"/>
    </row>
    <row r="3514" spans="1:18" s="16" customFormat="1" x14ac:dyDescent="0.25">
      <c r="A3514"/>
      <c r="B3514" s="18"/>
      <c r="D3514"/>
      <c r="E3514"/>
      <c r="F3514"/>
      <c r="G3514"/>
      <c r="H3514"/>
      <c r="I3514"/>
      <c r="J3514"/>
      <c r="K3514"/>
      <c r="L3514"/>
      <c r="M3514"/>
      <c r="N3514"/>
      <c r="O3514"/>
      <c r="P3514"/>
      <c r="Q3514"/>
      <c r="R3514"/>
    </row>
    <row r="3515" spans="1:18" s="16" customFormat="1" x14ac:dyDescent="0.25">
      <c r="A3515"/>
      <c r="B3515" s="18"/>
      <c r="D3515"/>
      <c r="E3515"/>
      <c r="F3515"/>
      <c r="G3515"/>
      <c r="H3515"/>
      <c r="I3515"/>
      <c r="J3515"/>
      <c r="K3515"/>
      <c r="L3515"/>
      <c r="M3515"/>
      <c r="N3515"/>
      <c r="O3515"/>
      <c r="P3515"/>
      <c r="Q3515"/>
      <c r="R3515"/>
    </row>
    <row r="3516" spans="1:18" s="16" customFormat="1" x14ac:dyDescent="0.25">
      <c r="A3516"/>
      <c r="B3516" s="18"/>
      <c r="D3516"/>
      <c r="E3516"/>
      <c r="F3516"/>
      <c r="G3516"/>
      <c r="H3516"/>
      <c r="I3516"/>
      <c r="J3516"/>
      <c r="K3516"/>
      <c r="L3516"/>
      <c r="M3516"/>
      <c r="N3516"/>
      <c r="O3516"/>
      <c r="P3516"/>
      <c r="Q3516"/>
      <c r="R3516"/>
    </row>
    <row r="3517" spans="1:18" s="16" customFormat="1" x14ac:dyDescent="0.25">
      <c r="A3517"/>
      <c r="B3517" s="18"/>
      <c r="D3517"/>
      <c r="E3517"/>
      <c r="F3517"/>
      <c r="G3517"/>
      <c r="H3517"/>
      <c r="I3517"/>
      <c r="J3517"/>
      <c r="K3517"/>
      <c r="L3517"/>
      <c r="M3517"/>
      <c r="N3517"/>
      <c r="O3517"/>
      <c r="P3517"/>
      <c r="Q3517"/>
      <c r="R3517"/>
    </row>
    <row r="3518" spans="1:18" s="16" customFormat="1" x14ac:dyDescent="0.25">
      <c r="A3518"/>
      <c r="B3518" s="18"/>
      <c r="D3518"/>
      <c r="E3518"/>
      <c r="F3518"/>
      <c r="G3518"/>
      <c r="H3518"/>
      <c r="I3518"/>
      <c r="J3518"/>
      <c r="K3518"/>
      <c r="L3518"/>
      <c r="M3518"/>
      <c r="N3518"/>
      <c r="O3518"/>
      <c r="P3518"/>
      <c r="Q3518"/>
      <c r="R3518"/>
    </row>
    <row r="3519" spans="1:18" s="16" customFormat="1" x14ac:dyDescent="0.25">
      <c r="A3519"/>
      <c r="B3519" s="18"/>
      <c r="D3519"/>
      <c r="E3519"/>
      <c r="F3519"/>
      <c r="G3519"/>
      <c r="H3519"/>
      <c r="I3519"/>
      <c r="J3519"/>
      <c r="K3519"/>
      <c r="L3519"/>
      <c r="M3519"/>
      <c r="N3519"/>
      <c r="O3519"/>
      <c r="P3519"/>
      <c r="Q3519"/>
      <c r="R3519"/>
    </row>
    <row r="3520" spans="1:18" s="16" customFormat="1" x14ac:dyDescent="0.25">
      <c r="A3520"/>
      <c r="B3520" s="18"/>
      <c r="D3520"/>
      <c r="E3520"/>
      <c r="F3520"/>
      <c r="G3520"/>
      <c r="H3520"/>
      <c r="I3520"/>
      <c r="J3520"/>
      <c r="K3520"/>
      <c r="L3520"/>
      <c r="M3520"/>
      <c r="N3520"/>
      <c r="O3520"/>
      <c r="P3520"/>
      <c r="Q3520"/>
      <c r="R3520"/>
    </row>
    <row r="3521" spans="1:18" s="16" customFormat="1" x14ac:dyDescent="0.25">
      <c r="A3521"/>
      <c r="B3521" s="18"/>
      <c r="D3521"/>
      <c r="E3521"/>
      <c r="F3521"/>
      <c r="G3521"/>
      <c r="H3521"/>
      <c r="I3521"/>
      <c r="J3521"/>
      <c r="K3521"/>
      <c r="L3521"/>
      <c r="M3521"/>
      <c r="N3521"/>
      <c r="O3521"/>
      <c r="P3521"/>
      <c r="Q3521"/>
      <c r="R3521"/>
    </row>
    <row r="3522" spans="1:18" s="16" customFormat="1" x14ac:dyDescent="0.25">
      <c r="A3522"/>
      <c r="B3522" s="18"/>
      <c r="D3522"/>
      <c r="E3522"/>
      <c r="F3522"/>
      <c r="G3522"/>
      <c r="H3522"/>
      <c r="I3522"/>
      <c r="J3522"/>
      <c r="K3522"/>
      <c r="L3522"/>
      <c r="M3522"/>
      <c r="N3522"/>
      <c r="O3522"/>
      <c r="P3522"/>
      <c r="Q3522"/>
      <c r="R3522"/>
    </row>
    <row r="3523" spans="1:18" s="16" customFormat="1" x14ac:dyDescent="0.25">
      <c r="A3523"/>
      <c r="B3523" s="18"/>
      <c r="D3523"/>
      <c r="E3523"/>
      <c r="F3523"/>
      <c r="G3523"/>
      <c r="H3523"/>
      <c r="I3523"/>
      <c r="J3523"/>
      <c r="K3523"/>
      <c r="L3523"/>
      <c r="M3523"/>
      <c r="N3523"/>
      <c r="O3523"/>
      <c r="P3523"/>
      <c r="Q3523"/>
      <c r="R3523"/>
    </row>
    <row r="3524" spans="1:18" s="16" customFormat="1" x14ac:dyDescent="0.25">
      <c r="A3524"/>
      <c r="B3524" s="18"/>
      <c r="D3524"/>
      <c r="E3524"/>
      <c r="F3524"/>
      <c r="G3524"/>
      <c r="H3524"/>
      <c r="I3524"/>
      <c r="J3524"/>
      <c r="K3524"/>
      <c r="L3524"/>
      <c r="M3524"/>
      <c r="N3524"/>
      <c r="O3524"/>
      <c r="P3524"/>
      <c r="Q3524"/>
      <c r="R3524"/>
    </row>
    <row r="3525" spans="1:18" s="16" customFormat="1" x14ac:dyDescent="0.25">
      <c r="A3525"/>
      <c r="B3525" s="18"/>
      <c r="D3525"/>
      <c r="E3525"/>
      <c r="F3525"/>
      <c r="G3525"/>
      <c r="H3525"/>
      <c r="I3525"/>
      <c r="J3525"/>
      <c r="K3525"/>
      <c r="L3525"/>
      <c r="M3525"/>
      <c r="N3525"/>
      <c r="O3525"/>
      <c r="P3525"/>
      <c r="Q3525"/>
      <c r="R3525"/>
    </row>
    <row r="3526" spans="1:18" s="16" customFormat="1" x14ac:dyDescent="0.25">
      <c r="A3526"/>
      <c r="B3526" s="18"/>
      <c r="D3526"/>
      <c r="E3526"/>
      <c r="F3526"/>
      <c r="G3526"/>
      <c r="H3526"/>
      <c r="I3526"/>
      <c r="J3526"/>
      <c r="K3526"/>
      <c r="L3526"/>
      <c r="M3526"/>
      <c r="N3526"/>
      <c r="O3526"/>
      <c r="P3526"/>
      <c r="Q3526"/>
      <c r="R3526"/>
    </row>
    <row r="3527" spans="1:18" s="16" customFormat="1" x14ac:dyDescent="0.25">
      <c r="A3527"/>
      <c r="B3527" s="18"/>
      <c r="D3527"/>
      <c r="E3527"/>
      <c r="F3527"/>
      <c r="G3527"/>
      <c r="H3527"/>
      <c r="I3527"/>
      <c r="J3527"/>
      <c r="K3527"/>
      <c r="L3527"/>
      <c r="M3527"/>
      <c r="N3527"/>
      <c r="O3527"/>
      <c r="P3527"/>
      <c r="Q3527"/>
      <c r="R3527"/>
    </row>
    <row r="3528" spans="1:18" s="16" customFormat="1" x14ac:dyDescent="0.25">
      <c r="A3528"/>
      <c r="B3528" s="18"/>
      <c r="D3528"/>
      <c r="E3528"/>
      <c r="F3528"/>
      <c r="G3528"/>
      <c r="H3528"/>
      <c r="I3528"/>
      <c r="J3528"/>
      <c r="K3528"/>
      <c r="L3528"/>
      <c r="M3528"/>
      <c r="N3528"/>
      <c r="O3528"/>
      <c r="P3528"/>
      <c r="Q3528"/>
      <c r="R3528"/>
    </row>
    <row r="3529" spans="1:18" s="16" customFormat="1" x14ac:dyDescent="0.25">
      <c r="A3529"/>
      <c r="B3529" s="18"/>
      <c r="D3529"/>
      <c r="E3529"/>
      <c r="F3529"/>
      <c r="G3529"/>
      <c r="H3529"/>
      <c r="I3529"/>
      <c r="J3529"/>
      <c r="K3529"/>
      <c r="L3529"/>
      <c r="M3529"/>
      <c r="N3529"/>
      <c r="O3529"/>
      <c r="P3529"/>
      <c r="Q3529"/>
      <c r="R3529"/>
    </row>
    <row r="3530" spans="1:18" s="16" customFormat="1" x14ac:dyDescent="0.25">
      <c r="A3530"/>
      <c r="B3530" s="18"/>
      <c r="D3530"/>
      <c r="E3530"/>
      <c r="F3530"/>
      <c r="G3530"/>
      <c r="H3530"/>
      <c r="I3530"/>
      <c r="J3530"/>
      <c r="K3530"/>
      <c r="L3530"/>
      <c r="M3530"/>
      <c r="N3530"/>
      <c r="O3530"/>
      <c r="P3530"/>
      <c r="Q3530"/>
      <c r="R3530"/>
    </row>
    <row r="3531" spans="1:18" s="16" customFormat="1" x14ac:dyDescent="0.25">
      <c r="A3531"/>
      <c r="B3531" s="18"/>
      <c r="D3531"/>
      <c r="E3531"/>
      <c r="F3531"/>
      <c r="G3531"/>
      <c r="H3531"/>
      <c r="I3531"/>
      <c r="J3531"/>
      <c r="K3531"/>
      <c r="L3531"/>
      <c r="M3531"/>
      <c r="N3531"/>
      <c r="O3531"/>
      <c r="P3531"/>
      <c r="Q3531"/>
      <c r="R3531"/>
    </row>
    <row r="3532" spans="1:18" s="16" customFormat="1" x14ac:dyDescent="0.25">
      <c r="A3532"/>
      <c r="B3532" s="18"/>
      <c r="D3532"/>
      <c r="E3532"/>
      <c r="F3532"/>
      <c r="G3532"/>
      <c r="H3532"/>
      <c r="I3532"/>
      <c r="J3532"/>
      <c r="K3532"/>
      <c r="L3532"/>
      <c r="M3532"/>
      <c r="N3532"/>
      <c r="O3532"/>
      <c r="P3532"/>
      <c r="Q3532"/>
      <c r="R3532"/>
    </row>
    <row r="3533" spans="1:18" s="16" customFormat="1" x14ac:dyDescent="0.25">
      <c r="A3533"/>
      <c r="B3533" s="18"/>
      <c r="D3533"/>
      <c r="E3533"/>
      <c r="F3533"/>
      <c r="G3533"/>
      <c r="H3533"/>
      <c r="I3533"/>
      <c r="J3533"/>
      <c r="K3533"/>
      <c r="L3533"/>
      <c r="M3533"/>
      <c r="N3533"/>
      <c r="O3533"/>
      <c r="P3533"/>
      <c r="Q3533"/>
      <c r="R3533"/>
    </row>
    <row r="3534" spans="1:18" s="16" customFormat="1" x14ac:dyDescent="0.25">
      <c r="A3534"/>
      <c r="B3534" s="18"/>
      <c r="D3534"/>
      <c r="E3534"/>
      <c r="F3534"/>
      <c r="G3534"/>
      <c r="H3534"/>
      <c r="I3534"/>
      <c r="J3534"/>
      <c r="K3534"/>
      <c r="L3534"/>
      <c r="M3534"/>
      <c r="N3534"/>
      <c r="O3534"/>
      <c r="P3534"/>
      <c r="Q3534"/>
      <c r="R3534"/>
    </row>
    <row r="3535" spans="1:18" s="16" customFormat="1" x14ac:dyDescent="0.25">
      <c r="A3535"/>
      <c r="B3535" s="18"/>
      <c r="D3535"/>
      <c r="E3535"/>
      <c r="F3535"/>
      <c r="G3535"/>
      <c r="H3535"/>
      <c r="I3535"/>
      <c r="J3535"/>
      <c r="K3535"/>
      <c r="L3535"/>
      <c r="M3535"/>
      <c r="N3535"/>
      <c r="O3535"/>
      <c r="P3535"/>
      <c r="Q3535"/>
      <c r="R3535"/>
    </row>
    <row r="3536" spans="1:18" s="16" customFormat="1" x14ac:dyDescent="0.25">
      <c r="A3536"/>
      <c r="B3536" s="18"/>
      <c r="D3536"/>
      <c r="E3536"/>
      <c r="F3536"/>
      <c r="G3536"/>
      <c r="H3536"/>
      <c r="I3536"/>
      <c r="J3536"/>
      <c r="K3536"/>
      <c r="L3536"/>
      <c r="M3536"/>
      <c r="N3536"/>
      <c r="O3536"/>
      <c r="P3536"/>
      <c r="Q3536"/>
      <c r="R3536"/>
    </row>
    <row r="3537" spans="1:18" s="16" customFormat="1" x14ac:dyDescent="0.25">
      <c r="A3537"/>
      <c r="B3537" s="18"/>
      <c r="D3537"/>
      <c r="E3537"/>
      <c r="F3537"/>
      <c r="G3537"/>
      <c r="H3537"/>
      <c r="I3537"/>
      <c r="J3537"/>
      <c r="K3537"/>
      <c r="L3537"/>
      <c r="M3537"/>
      <c r="N3537"/>
      <c r="O3537"/>
      <c r="P3537"/>
      <c r="Q3537"/>
      <c r="R3537"/>
    </row>
    <row r="3538" spans="1:18" s="16" customFormat="1" x14ac:dyDescent="0.25">
      <c r="A3538"/>
      <c r="B3538" s="18"/>
      <c r="D3538"/>
      <c r="E3538"/>
      <c r="F3538"/>
      <c r="G3538"/>
      <c r="H3538"/>
      <c r="I3538"/>
      <c r="J3538"/>
      <c r="K3538"/>
      <c r="L3538"/>
      <c r="M3538"/>
      <c r="N3538"/>
      <c r="O3538"/>
      <c r="P3538"/>
      <c r="Q3538"/>
      <c r="R3538"/>
    </row>
    <row r="3539" spans="1:18" s="16" customFormat="1" x14ac:dyDescent="0.25">
      <c r="A3539"/>
      <c r="B3539" s="18"/>
      <c r="D3539"/>
      <c r="E3539"/>
      <c r="F3539"/>
      <c r="G3539"/>
      <c r="H3539"/>
      <c r="I3539"/>
      <c r="J3539"/>
      <c r="K3539"/>
      <c r="L3539"/>
      <c r="M3539"/>
      <c r="N3539"/>
      <c r="O3539"/>
      <c r="P3539"/>
      <c r="Q3539"/>
      <c r="R3539"/>
    </row>
    <row r="3540" spans="1:18" s="16" customFormat="1" x14ac:dyDescent="0.25">
      <c r="A3540"/>
      <c r="B3540" s="18"/>
      <c r="D3540"/>
      <c r="E3540"/>
      <c r="F3540"/>
      <c r="G3540"/>
      <c r="H3540"/>
      <c r="I3540"/>
      <c r="J3540"/>
      <c r="K3540"/>
      <c r="L3540"/>
      <c r="M3540"/>
      <c r="N3540"/>
      <c r="O3540"/>
      <c r="P3540"/>
      <c r="Q3540"/>
      <c r="R3540"/>
    </row>
    <row r="3541" spans="1:18" s="16" customFormat="1" x14ac:dyDescent="0.25">
      <c r="A3541"/>
      <c r="B3541" s="18"/>
      <c r="D3541"/>
      <c r="E3541"/>
      <c r="F3541"/>
      <c r="G3541"/>
      <c r="H3541"/>
      <c r="I3541"/>
      <c r="J3541"/>
      <c r="K3541"/>
      <c r="L3541"/>
      <c r="M3541"/>
      <c r="N3541"/>
      <c r="O3541"/>
      <c r="P3541"/>
      <c r="Q3541"/>
      <c r="R3541"/>
    </row>
    <row r="3542" spans="1:18" s="16" customFormat="1" x14ac:dyDescent="0.25">
      <c r="A3542"/>
      <c r="B3542" s="18"/>
      <c r="D3542"/>
      <c r="E3542"/>
      <c r="F3542"/>
      <c r="G3542"/>
      <c r="H3542"/>
      <c r="I3542"/>
      <c r="J3542"/>
      <c r="K3542"/>
      <c r="L3542"/>
      <c r="M3542"/>
      <c r="N3542"/>
      <c r="O3542"/>
      <c r="P3542"/>
      <c r="Q3542"/>
      <c r="R3542"/>
    </row>
    <row r="3543" spans="1:18" s="16" customFormat="1" x14ac:dyDescent="0.25">
      <c r="A3543"/>
      <c r="B3543" s="18"/>
      <c r="D3543"/>
      <c r="E3543"/>
      <c r="F3543"/>
      <c r="G3543"/>
      <c r="H3543"/>
      <c r="I3543"/>
      <c r="J3543"/>
      <c r="K3543"/>
      <c r="L3543"/>
      <c r="M3543"/>
      <c r="N3543"/>
      <c r="O3543"/>
      <c r="P3543"/>
      <c r="Q3543"/>
      <c r="R3543"/>
    </row>
    <row r="3544" spans="1:18" s="16" customFormat="1" x14ac:dyDescent="0.25">
      <c r="A3544"/>
      <c r="B3544" s="18"/>
      <c r="D3544"/>
      <c r="E3544"/>
      <c r="F3544"/>
      <c r="G3544"/>
      <c r="H3544"/>
      <c r="I3544"/>
      <c r="J3544"/>
      <c r="K3544"/>
      <c r="L3544"/>
      <c r="M3544"/>
      <c r="N3544"/>
      <c r="O3544"/>
      <c r="P3544"/>
      <c r="Q3544"/>
      <c r="R3544"/>
    </row>
    <row r="3545" spans="1:18" s="16" customFormat="1" x14ac:dyDescent="0.25">
      <c r="A3545"/>
      <c r="B3545" s="18"/>
      <c r="D3545"/>
      <c r="E3545"/>
      <c r="F3545"/>
      <c r="G3545"/>
      <c r="H3545"/>
      <c r="I3545"/>
      <c r="J3545"/>
      <c r="K3545"/>
      <c r="L3545"/>
      <c r="M3545"/>
      <c r="N3545"/>
      <c r="O3545"/>
      <c r="P3545"/>
      <c r="Q3545"/>
      <c r="R3545"/>
    </row>
    <row r="3546" spans="1:18" s="16" customFormat="1" x14ac:dyDescent="0.25">
      <c r="A3546"/>
      <c r="B3546" s="18"/>
      <c r="D3546"/>
      <c r="E3546"/>
      <c r="F3546"/>
      <c r="G3546"/>
      <c r="H3546"/>
      <c r="I3546"/>
      <c r="J3546"/>
      <c r="K3546"/>
      <c r="L3546"/>
      <c r="M3546"/>
      <c r="N3546"/>
      <c r="O3546"/>
      <c r="P3546"/>
      <c r="Q3546"/>
      <c r="R3546"/>
    </row>
    <row r="3547" spans="1:18" s="16" customFormat="1" x14ac:dyDescent="0.25">
      <c r="A3547"/>
      <c r="B3547" s="18"/>
      <c r="D3547"/>
      <c r="E3547"/>
      <c r="F3547"/>
      <c r="G3547"/>
      <c r="H3547"/>
      <c r="I3547"/>
      <c r="J3547"/>
      <c r="K3547"/>
      <c r="L3547"/>
      <c r="M3547"/>
      <c r="N3547"/>
      <c r="O3547"/>
      <c r="P3547"/>
      <c r="Q3547"/>
      <c r="R3547"/>
    </row>
    <row r="3548" spans="1:18" s="16" customFormat="1" x14ac:dyDescent="0.25">
      <c r="A3548"/>
      <c r="B3548" s="18"/>
      <c r="D3548"/>
      <c r="E3548"/>
      <c r="F3548"/>
      <c r="G3548"/>
      <c r="H3548"/>
      <c r="I3548"/>
      <c r="J3548"/>
      <c r="K3548"/>
      <c r="L3548"/>
      <c r="M3548"/>
      <c r="N3548"/>
      <c r="O3548"/>
      <c r="P3548"/>
      <c r="Q3548"/>
      <c r="R3548"/>
    </row>
    <row r="3549" spans="1:18" s="16" customFormat="1" x14ac:dyDescent="0.25">
      <c r="A3549"/>
      <c r="B3549" s="18"/>
      <c r="D3549"/>
      <c r="E3549"/>
      <c r="F3549"/>
      <c r="G3549"/>
      <c r="H3549"/>
      <c r="I3549"/>
      <c r="J3549"/>
      <c r="K3549"/>
      <c r="L3549"/>
      <c r="M3549"/>
      <c r="N3549"/>
      <c r="O3549"/>
      <c r="P3549"/>
      <c r="Q3549"/>
      <c r="R3549"/>
    </row>
    <row r="3550" spans="1:18" s="16" customFormat="1" x14ac:dyDescent="0.25">
      <c r="A3550"/>
      <c r="B3550" s="18"/>
      <c r="D3550"/>
      <c r="E3550"/>
      <c r="F3550"/>
      <c r="G3550"/>
      <c r="H3550"/>
      <c r="I3550"/>
      <c r="J3550"/>
      <c r="K3550"/>
      <c r="L3550"/>
      <c r="M3550"/>
      <c r="N3550"/>
      <c r="O3550"/>
      <c r="P3550"/>
      <c r="Q3550"/>
      <c r="R3550"/>
    </row>
    <row r="3551" spans="1:18" s="16" customFormat="1" x14ac:dyDescent="0.25">
      <c r="A3551"/>
      <c r="B3551" s="18"/>
      <c r="D3551"/>
      <c r="E3551"/>
      <c r="F3551"/>
      <c r="G3551"/>
      <c r="H3551"/>
      <c r="I3551"/>
      <c r="J3551"/>
      <c r="K3551"/>
      <c r="L3551"/>
      <c r="M3551"/>
      <c r="N3551"/>
      <c r="O3551"/>
      <c r="P3551"/>
      <c r="Q3551"/>
      <c r="R3551"/>
    </row>
    <row r="3552" spans="1:18" s="16" customFormat="1" x14ac:dyDescent="0.25">
      <c r="A3552"/>
      <c r="B3552" s="18"/>
      <c r="D3552"/>
      <c r="E3552"/>
      <c r="F3552"/>
      <c r="G3552"/>
      <c r="H3552"/>
      <c r="I3552"/>
      <c r="J3552"/>
      <c r="K3552"/>
      <c r="L3552"/>
      <c r="M3552"/>
      <c r="N3552"/>
      <c r="O3552"/>
      <c r="P3552"/>
      <c r="Q3552"/>
      <c r="R3552"/>
    </row>
    <row r="3553" spans="1:18" s="16" customFormat="1" x14ac:dyDescent="0.25">
      <c r="A3553"/>
      <c r="B3553" s="18"/>
      <c r="D3553"/>
      <c r="E3553"/>
      <c r="F3553"/>
      <c r="G3553"/>
      <c r="H3553"/>
      <c r="I3553"/>
      <c r="J3553"/>
      <c r="K3553"/>
      <c r="L3553"/>
      <c r="M3553"/>
      <c r="N3553"/>
      <c r="O3553"/>
      <c r="P3553"/>
      <c r="Q3553"/>
      <c r="R3553"/>
    </row>
    <row r="3554" spans="1:18" s="16" customFormat="1" x14ac:dyDescent="0.25">
      <c r="A3554"/>
      <c r="B3554" s="18"/>
      <c r="D3554"/>
      <c r="E3554"/>
      <c r="F3554"/>
      <c r="G3554"/>
      <c r="H3554"/>
      <c r="I3554"/>
      <c r="J3554"/>
      <c r="K3554"/>
      <c r="L3554"/>
      <c r="M3554"/>
      <c r="N3554"/>
      <c r="O3554"/>
      <c r="P3554"/>
      <c r="Q3554"/>
      <c r="R3554"/>
    </row>
    <row r="3555" spans="1:18" s="16" customFormat="1" x14ac:dyDescent="0.25">
      <c r="A3555"/>
      <c r="B3555" s="18"/>
      <c r="D3555"/>
      <c r="E3555"/>
      <c r="F3555"/>
      <c r="G3555"/>
      <c r="H3555"/>
      <c r="I3555"/>
      <c r="J3555"/>
      <c r="K3555"/>
      <c r="L3555"/>
      <c r="M3555"/>
      <c r="N3555"/>
      <c r="O3555"/>
      <c r="P3555"/>
      <c r="Q3555"/>
      <c r="R3555"/>
    </row>
    <row r="3556" spans="1:18" s="16" customFormat="1" x14ac:dyDescent="0.25">
      <c r="A3556"/>
      <c r="B3556" s="18"/>
      <c r="D3556"/>
      <c r="E3556"/>
      <c r="F3556"/>
      <c r="G3556"/>
      <c r="H3556"/>
      <c r="I3556"/>
      <c r="J3556"/>
      <c r="K3556"/>
      <c r="L3556"/>
      <c r="M3556"/>
      <c r="N3556"/>
      <c r="O3556"/>
      <c r="P3556"/>
      <c r="Q3556"/>
      <c r="R3556"/>
    </row>
    <row r="3557" spans="1:18" s="16" customFormat="1" x14ac:dyDescent="0.25">
      <c r="A3557"/>
      <c r="B3557" s="18"/>
      <c r="D3557"/>
      <c r="E3557"/>
      <c r="F3557"/>
      <c r="G3557"/>
      <c r="H3557"/>
      <c r="I3557"/>
      <c r="J3557"/>
      <c r="K3557"/>
      <c r="L3557"/>
      <c r="M3557"/>
      <c r="N3557"/>
      <c r="O3557"/>
      <c r="P3557"/>
      <c r="Q3557"/>
      <c r="R3557"/>
    </row>
    <row r="3558" spans="1:18" s="16" customFormat="1" x14ac:dyDescent="0.25">
      <c r="A3558"/>
      <c r="B3558" s="18"/>
      <c r="D3558"/>
      <c r="E3558"/>
      <c r="F3558"/>
      <c r="G3558"/>
      <c r="H3558"/>
      <c r="I3558"/>
      <c r="J3558"/>
      <c r="K3558"/>
      <c r="L3558"/>
      <c r="M3558"/>
      <c r="N3558"/>
      <c r="O3558"/>
      <c r="P3558"/>
      <c r="Q3558"/>
      <c r="R3558"/>
    </row>
    <row r="3559" spans="1:18" s="16" customFormat="1" x14ac:dyDescent="0.25">
      <c r="A3559"/>
      <c r="B3559" s="18"/>
      <c r="D3559"/>
      <c r="E3559"/>
      <c r="F3559"/>
      <c r="G3559"/>
      <c r="H3559"/>
      <c r="I3559"/>
      <c r="J3559"/>
      <c r="K3559"/>
      <c r="L3559"/>
      <c r="M3559"/>
      <c r="N3559"/>
      <c r="O3559"/>
      <c r="P3559"/>
      <c r="Q3559"/>
      <c r="R3559"/>
    </row>
    <row r="3560" spans="1:18" s="16" customFormat="1" x14ac:dyDescent="0.25">
      <c r="A3560"/>
      <c r="B3560" s="18"/>
      <c r="D3560"/>
      <c r="E3560"/>
      <c r="F3560"/>
      <c r="G3560"/>
      <c r="H3560"/>
      <c r="I3560"/>
      <c r="J3560"/>
      <c r="K3560"/>
      <c r="L3560"/>
      <c r="M3560"/>
      <c r="N3560"/>
      <c r="O3560"/>
      <c r="P3560"/>
      <c r="Q3560"/>
      <c r="R3560"/>
    </row>
    <row r="3561" spans="1:18" s="16" customFormat="1" x14ac:dyDescent="0.25">
      <c r="A3561"/>
      <c r="B3561" s="18"/>
      <c r="D3561"/>
      <c r="E3561"/>
      <c r="F3561"/>
      <c r="G3561"/>
      <c r="H3561"/>
      <c r="I3561"/>
      <c r="J3561"/>
      <c r="K3561"/>
      <c r="L3561"/>
      <c r="M3561"/>
      <c r="N3561"/>
      <c r="O3561"/>
      <c r="P3561"/>
      <c r="Q3561"/>
      <c r="R3561"/>
    </row>
    <row r="3562" spans="1:18" s="16" customFormat="1" x14ac:dyDescent="0.25">
      <c r="A3562"/>
      <c r="B3562" s="17"/>
      <c r="D3562"/>
      <c r="E3562"/>
      <c r="F3562"/>
      <c r="G3562"/>
      <c r="H3562"/>
      <c r="I3562"/>
      <c r="J3562"/>
      <c r="K3562"/>
      <c r="L3562"/>
      <c r="M3562"/>
      <c r="N3562"/>
      <c r="O3562"/>
      <c r="P3562"/>
      <c r="Q3562"/>
      <c r="R3562"/>
    </row>
    <row r="3563" spans="1:18" s="16" customFormat="1" x14ac:dyDescent="0.25">
      <c r="A3563"/>
      <c r="B3563" s="18"/>
      <c r="D3563"/>
      <c r="E3563"/>
      <c r="F3563"/>
      <c r="G3563"/>
      <c r="H3563"/>
      <c r="I3563"/>
      <c r="J3563"/>
      <c r="K3563"/>
      <c r="L3563"/>
      <c r="M3563"/>
      <c r="N3563"/>
      <c r="O3563"/>
      <c r="P3563"/>
      <c r="Q3563"/>
      <c r="R3563"/>
    </row>
    <row r="3564" spans="1:18" s="16" customFormat="1" x14ac:dyDescent="0.25">
      <c r="A3564"/>
      <c r="B3564" s="18"/>
      <c r="D3564"/>
      <c r="E3564"/>
      <c r="F3564"/>
      <c r="G3564"/>
      <c r="H3564"/>
      <c r="I3564"/>
      <c r="J3564"/>
      <c r="K3564"/>
      <c r="L3564"/>
      <c r="M3564"/>
      <c r="N3564"/>
      <c r="O3564"/>
      <c r="P3564"/>
      <c r="Q3564"/>
      <c r="R3564"/>
    </row>
    <row r="3565" spans="1:18" s="16" customFormat="1" x14ac:dyDescent="0.25">
      <c r="A3565"/>
      <c r="B3565" s="18"/>
      <c r="D3565"/>
      <c r="E3565"/>
      <c r="F3565"/>
      <c r="G3565"/>
      <c r="H3565"/>
      <c r="I3565"/>
      <c r="J3565"/>
      <c r="K3565"/>
      <c r="L3565"/>
      <c r="M3565"/>
      <c r="N3565"/>
      <c r="O3565"/>
      <c r="P3565"/>
      <c r="Q3565"/>
      <c r="R3565"/>
    </row>
    <row r="3566" spans="1:18" s="16" customFormat="1" x14ac:dyDescent="0.25">
      <c r="A3566"/>
      <c r="B3566" s="18"/>
      <c r="D3566"/>
      <c r="E3566"/>
      <c r="F3566"/>
      <c r="G3566"/>
      <c r="H3566"/>
      <c r="I3566"/>
      <c r="J3566"/>
      <c r="K3566"/>
      <c r="L3566"/>
      <c r="M3566"/>
      <c r="N3566"/>
      <c r="O3566"/>
      <c r="P3566"/>
      <c r="Q3566"/>
      <c r="R3566"/>
    </row>
    <row r="3567" spans="1:18" s="16" customFormat="1" x14ac:dyDescent="0.25">
      <c r="A3567"/>
      <c r="B3567" s="18"/>
      <c r="D3567"/>
      <c r="E3567"/>
      <c r="F3567"/>
      <c r="G3567"/>
      <c r="H3567"/>
      <c r="I3567"/>
      <c r="J3567"/>
      <c r="K3567"/>
      <c r="L3567"/>
      <c r="M3567"/>
      <c r="N3567"/>
      <c r="O3567"/>
      <c r="P3567"/>
      <c r="Q3567"/>
      <c r="R3567"/>
    </row>
    <row r="3568" spans="1:18" s="16" customFormat="1" x14ac:dyDescent="0.25">
      <c r="A3568"/>
      <c r="B3568" s="18"/>
      <c r="D3568"/>
      <c r="E3568"/>
      <c r="F3568"/>
      <c r="G3568"/>
      <c r="H3568"/>
      <c r="I3568"/>
      <c r="J3568"/>
      <c r="K3568"/>
      <c r="L3568"/>
      <c r="M3568"/>
      <c r="N3568"/>
      <c r="O3568"/>
      <c r="P3568"/>
      <c r="Q3568"/>
      <c r="R3568"/>
    </row>
    <row r="3569" spans="1:18" s="16" customFormat="1" x14ac:dyDescent="0.25">
      <c r="A3569"/>
      <c r="B3569" s="18"/>
      <c r="D3569"/>
      <c r="E3569"/>
      <c r="F3569"/>
      <c r="G3569"/>
      <c r="H3569"/>
      <c r="I3569"/>
      <c r="J3569"/>
      <c r="K3569"/>
      <c r="L3569"/>
      <c r="M3569"/>
      <c r="N3569"/>
      <c r="O3569"/>
      <c r="P3569"/>
      <c r="Q3569"/>
      <c r="R3569"/>
    </row>
    <row r="3570" spans="1:18" s="16" customFormat="1" x14ac:dyDescent="0.25">
      <c r="A3570"/>
      <c r="B3570" s="18"/>
      <c r="D3570"/>
      <c r="E3570"/>
      <c r="F3570"/>
      <c r="G3570"/>
      <c r="H3570"/>
      <c r="I3570"/>
      <c r="J3570"/>
      <c r="K3570"/>
      <c r="L3570"/>
      <c r="M3570"/>
      <c r="N3570"/>
      <c r="O3570"/>
      <c r="P3570"/>
      <c r="Q3570"/>
      <c r="R3570"/>
    </row>
    <row r="3571" spans="1:18" s="16" customFormat="1" x14ac:dyDescent="0.25">
      <c r="A3571"/>
      <c r="B3571" s="18"/>
      <c r="D3571"/>
      <c r="E3571"/>
      <c r="F3571"/>
      <c r="G3571"/>
      <c r="H3571"/>
      <c r="I3571"/>
      <c r="J3571"/>
      <c r="K3571"/>
      <c r="L3571"/>
      <c r="M3571"/>
      <c r="N3571"/>
      <c r="O3571"/>
      <c r="P3571"/>
      <c r="Q3571"/>
      <c r="R3571"/>
    </row>
    <row r="3572" spans="1:18" s="16" customFormat="1" x14ac:dyDescent="0.25">
      <c r="A3572"/>
      <c r="B3572" s="18"/>
      <c r="D3572"/>
      <c r="E3572"/>
      <c r="F3572"/>
      <c r="G3572"/>
      <c r="H3572"/>
      <c r="I3572"/>
      <c r="J3572"/>
      <c r="K3572"/>
      <c r="L3572"/>
      <c r="M3572"/>
      <c r="N3572"/>
      <c r="O3572"/>
      <c r="P3572"/>
      <c r="Q3572"/>
      <c r="R3572"/>
    </row>
    <row r="3573" spans="1:18" s="16" customFormat="1" x14ac:dyDescent="0.25">
      <c r="A3573"/>
      <c r="B3573" s="18"/>
      <c r="D3573"/>
      <c r="E3573"/>
      <c r="F3573"/>
      <c r="G3573"/>
      <c r="H3573"/>
      <c r="I3573"/>
      <c r="J3573"/>
      <c r="K3573"/>
      <c r="L3573"/>
      <c r="M3573"/>
      <c r="N3573"/>
      <c r="O3573"/>
      <c r="P3573"/>
      <c r="Q3573"/>
      <c r="R3573"/>
    </row>
    <row r="3574" spans="1:18" s="16" customFormat="1" x14ac:dyDescent="0.25">
      <c r="A3574"/>
      <c r="B3574" s="18"/>
      <c r="D3574"/>
      <c r="E3574"/>
      <c r="F3574"/>
      <c r="G3574"/>
      <c r="H3574"/>
      <c r="I3574"/>
      <c r="J3574"/>
      <c r="K3574"/>
      <c r="L3574"/>
      <c r="M3574"/>
      <c r="N3574"/>
      <c r="O3574"/>
      <c r="P3574"/>
      <c r="Q3574"/>
      <c r="R3574"/>
    </row>
    <row r="3575" spans="1:18" s="16" customFormat="1" x14ac:dyDescent="0.25">
      <c r="A3575"/>
      <c r="B3575" s="18"/>
      <c r="D3575"/>
      <c r="E3575"/>
      <c r="F3575"/>
      <c r="G3575"/>
      <c r="H3575"/>
      <c r="I3575"/>
      <c r="J3575"/>
      <c r="K3575"/>
      <c r="L3575"/>
      <c r="M3575"/>
      <c r="N3575"/>
      <c r="O3575"/>
      <c r="P3575"/>
      <c r="Q3575"/>
      <c r="R3575"/>
    </row>
    <row r="3576" spans="1:18" s="16" customFormat="1" x14ac:dyDescent="0.25">
      <c r="A3576"/>
      <c r="B3576" s="18"/>
      <c r="D3576"/>
      <c r="E3576"/>
      <c r="F3576"/>
      <c r="G3576"/>
      <c r="H3576"/>
      <c r="I3576"/>
      <c r="J3576"/>
      <c r="K3576"/>
      <c r="L3576"/>
      <c r="M3576"/>
      <c r="N3576"/>
      <c r="O3576"/>
      <c r="P3576"/>
      <c r="Q3576"/>
      <c r="R3576"/>
    </row>
    <row r="3577" spans="1:18" s="16" customFormat="1" x14ac:dyDescent="0.25">
      <c r="A3577"/>
      <c r="B3577" s="18"/>
      <c r="D3577"/>
      <c r="E3577"/>
      <c r="F3577"/>
      <c r="G3577"/>
      <c r="H3577"/>
      <c r="I3577"/>
      <c r="J3577"/>
      <c r="K3577"/>
      <c r="L3577"/>
      <c r="M3577"/>
      <c r="N3577"/>
      <c r="O3577"/>
      <c r="P3577"/>
      <c r="Q3577"/>
      <c r="R3577"/>
    </row>
    <row r="3578" spans="1:18" s="16" customFormat="1" x14ac:dyDescent="0.25">
      <c r="A3578"/>
      <c r="B3578" s="18"/>
      <c r="D3578"/>
      <c r="E3578"/>
      <c r="F3578"/>
      <c r="G3578"/>
      <c r="H3578"/>
      <c r="I3578"/>
      <c r="J3578"/>
      <c r="K3578"/>
      <c r="L3578"/>
      <c r="M3578"/>
      <c r="N3578"/>
      <c r="O3578"/>
      <c r="P3578"/>
      <c r="Q3578"/>
      <c r="R3578"/>
    </row>
    <row r="3579" spans="1:18" s="16" customFormat="1" x14ac:dyDescent="0.25">
      <c r="A3579"/>
      <c r="B3579" s="18"/>
      <c r="D3579"/>
      <c r="E3579"/>
      <c r="F3579"/>
      <c r="G3579"/>
      <c r="H3579"/>
      <c r="I3579"/>
      <c r="J3579"/>
      <c r="K3579"/>
      <c r="L3579"/>
      <c r="M3579"/>
      <c r="N3579"/>
      <c r="O3579"/>
      <c r="P3579"/>
      <c r="Q3579"/>
      <c r="R3579"/>
    </row>
    <row r="3580" spans="1:18" s="16" customFormat="1" x14ac:dyDescent="0.25">
      <c r="A3580"/>
      <c r="B3580" s="18"/>
      <c r="D3580"/>
      <c r="E3580"/>
      <c r="F3580"/>
      <c r="G3580"/>
      <c r="H3580"/>
      <c r="I3580"/>
      <c r="J3580"/>
      <c r="K3580"/>
      <c r="L3580"/>
      <c r="M3580"/>
      <c r="N3580"/>
      <c r="O3580"/>
      <c r="P3580"/>
      <c r="Q3580"/>
      <c r="R3580"/>
    </row>
    <row r="3581" spans="1:18" s="16" customFormat="1" x14ac:dyDescent="0.25">
      <c r="A3581"/>
      <c r="B3581" s="18"/>
      <c r="D3581"/>
      <c r="E3581"/>
      <c r="F3581"/>
      <c r="G3581"/>
      <c r="H3581"/>
      <c r="I3581"/>
      <c r="J3581"/>
      <c r="K3581"/>
      <c r="L3581"/>
      <c r="M3581"/>
      <c r="N3581"/>
      <c r="O3581"/>
      <c r="P3581"/>
      <c r="Q3581"/>
      <c r="R3581"/>
    </row>
    <row r="3582" spans="1:18" s="16" customFormat="1" x14ac:dyDescent="0.25">
      <c r="A3582"/>
      <c r="B3582" s="18"/>
      <c r="D3582"/>
      <c r="E3582"/>
      <c r="F3582"/>
      <c r="G3582"/>
      <c r="H3582"/>
      <c r="I3582"/>
      <c r="J3582"/>
      <c r="K3582"/>
      <c r="L3582"/>
      <c r="M3582"/>
      <c r="N3582"/>
      <c r="O3582"/>
      <c r="P3582"/>
      <c r="Q3582"/>
      <c r="R3582"/>
    </row>
    <row r="3583" spans="1:18" s="16" customFormat="1" x14ac:dyDescent="0.25">
      <c r="A3583"/>
      <c r="B3583" s="18"/>
      <c r="D3583"/>
      <c r="E3583"/>
      <c r="F3583"/>
      <c r="G3583"/>
      <c r="H3583"/>
      <c r="I3583"/>
      <c r="J3583"/>
      <c r="K3583"/>
      <c r="L3583"/>
      <c r="M3583"/>
      <c r="N3583"/>
      <c r="O3583"/>
      <c r="P3583"/>
      <c r="Q3583"/>
      <c r="R3583"/>
    </row>
    <row r="3584" spans="1:18" s="16" customFormat="1" x14ac:dyDescent="0.25">
      <c r="A3584"/>
      <c r="B3584" s="18"/>
      <c r="D3584"/>
      <c r="E3584"/>
      <c r="F3584"/>
      <c r="G3584"/>
      <c r="H3584"/>
      <c r="I3584"/>
      <c r="J3584"/>
      <c r="K3584"/>
      <c r="L3584"/>
      <c r="M3584"/>
      <c r="N3584"/>
      <c r="O3584"/>
      <c r="P3584"/>
      <c r="Q3584"/>
      <c r="R3584"/>
    </row>
    <row r="3585" spans="1:18" s="16" customFormat="1" x14ac:dyDescent="0.25">
      <c r="A3585"/>
      <c r="B3585" s="18"/>
      <c r="D3585"/>
      <c r="E3585"/>
      <c r="F3585"/>
      <c r="G3585"/>
      <c r="H3585"/>
      <c r="I3585"/>
      <c r="J3585"/>
      <c r="K3585"/>
      <c r="L3585"/>
      <c r="M3585"/>
      <c r="N3585"/>
      <c r="O3585"/>
      <c r="P3585"/>
      <c r="Q3585"/>
      <c r="R3585"/>
    </row>
    <row r="3586" spans="1:18" s="16" customFormat="1" x14ac:dyDescent="0.25">
      <c r="A3586"/>
      <c r="B3586" s="18"/>
      <c r="D3586"/>
      <c r="E3586"/>
      <c r="F3586"/>
      <c r="G3586"/>
      <c r="H3586"/>
      <c r="I3586"/>
      <c r="J3586"/>
      <c r="K3586"/>
      <c r="L3586"/>
      <c r="M3586"/>
      <c r="N3586"/>
      <c r="O3586"/>
      <c r="P3586"/>
      <c r="Q3586"/>
      <c r="R3586"/>
    </row>
    <row r="3587" spans="1:18" s="16" customFormat="1" x14ac:dyDescent="0.25">
      <c r="A3587"/>
      <c r="B3587" s="18"/>
      <c r="D3587"/>
      <c r="E3587"/>
      <c r="F3587"/>
      <c r="G3587"/>
      <c r="H3587"/>
      <c r="I3587"/>
      <c r="J3587"/>
      <c r="K3587"/>
      <c r="L3587"/>
      <c r="M3587"/>
      <c r="N3587"/>
      <c r="O3587"/>
      <c r="P3587"/>
      <c r="Q3587"/>
      <c r="R3587"/>
    </row>
    <row r="3588" spans="1:18" s="16" customFormat="1" x14ac:dyDescent="0.25">
      <c r="A3588"/>
      <c r="B3588" s="18"/>
      <c r="D3588"/>
      <c r="E3588"/>
      <c r="F3588"/>
      <c r="G3588"/>
      <c r="H3588"/>
      <c r="I3588"/>
      <c r="J3588"/>
      <c r="K3588"/>
      <c r="L3588"/>
      <c r="M3588"/>
      <c r="N3588"/>
      <c r="O3588"/>
      <c r="P3588"/>
      <c r="Q3588"/>
      <c r="R3588"/>
    </row>
    <row r="3589" spans="1:18" s="16" customFormat="1" x14ac:dyDescent="0.25">
      <c r="A3589"/>
      <c r="B3589" s="18"/>
      <c r="D3589"/>
      <c r="E3589"/>
      <c r="F3589"/>
      <c r="G3589"/>
      <c r="H3589"/>
      <c r="I3589"/>
      <c r="J3589"/>
      <c r="K3589"/>
      <c r="L3589"/>
      <c r="M3589"/>
      <c r="N3589"/>
      <c r="O3589"/>
      <c r="P3589"/>
      <c r="Q3589"/>
      <c r="R3589"/>
    </row>
    <row r="3590" spans="1:18" s="16" customFormat="1" x14ac:dyDescent="0.25">
      <c r="A3590"/>
      <c r="B3590" s="18"/>
      <c r="D3590"/>
      <c r="E3590"/>
      <c r="F3590"/>
      <c r="G3590"/>
      <c r="H3590"/>
      <c r="I3590"/>
      <c r="J3590"/>
      <c r="K3590"/>
      <c r="L3590"/>
      <c r="M3590"/>
      <c r="N3590"/>
      <c r="O3590"/>
      <c r="P3590"/>
      <c r="Q3590"/>
      <c r="R3590"/>
    </row>
    <row r="3591" spans="1:18" s="16" customFormat="1" x14ac:dyDescent="0.25">
      <c r="A3591"/>
      <c r="B3591" s="18"/>
      <c r="D3591"/>
      <c r="E3591"/>
      <c r="F3591"/>
      <c r="G3591"/>
      <c r="H3591"/>
      <c r="I3591"/>
      <c r="J3591"/>
      <c r="K3591"/>
      <c r="L3591"/>
      <c r="M3591"/>
      <c r="N3591"/>
      <c r="O3591"/>
      <c r="P3591"/>
      <c r="Q3591"/>
      <c r="R3591"/>
    </row>
    <row r="3592" spans="1:18" s="16" customFormat="1" x14ac:dyDescent="0.25">
      <c r="A3592"/>
      <c r="B3592" s="18"/>
      <c r="D3592"/>
      <c r="E3592"/>
      <c r="F3592"/>
      <c r="G3592"/>
      <c r="H3592"/>
      <c r="I3592"/>
      <c r="J3592"/>
      <c r="K3592"/>
      <c r="L3592"/>
      <c r="M3592"/>
      <c r="N3592"/>
      <c r="O3592"/>
      <c r="P3592"/>
      <c r="Q3592"/>
      <c r="R3592"/>
    </row>
    <row r="3593" spans="1:18" s="16" customFormat="1" x14ac:dyDescent="0.25">
      <c r="A3593"/>
      <c r="B3593" s="18"/>
      <c r="D3593"/>
      <c r="E3593"/>
      <c r="F3593"/>
      <c r="G3593"/>
      <c r="H3593"/>
      <c r="I3593"/>
      <c r="J3593"/>
      <c r="K3593"/>
      <c r="L3593"/>
      <c r="M3593"/>
      <c r="N3593"/>
      <c r="O3593"/>
      <c r="P3593"/>
      <c r="Q3593"/>
      <c r="R3593"/>
    </row>
    <row r="3594" spans="1:18" s="16" customFormat="1" x14ac:dyDescent="0.25">
      <c r="A3594"/>
      <c r="B3594" s="18"/>
      <c r="D3594"/>
      <c r="E3594"/>
      <c r="F3594"/>
      <c r="G3594"/>
      <c r="H3594"/>
      <c r="I3594"/>
      <c r="J3594"/>
      <c r="K3594"/>
      <c r="L3594"/>
      <c r="M3594"/>
      <c r="N3594"/>
      <c r="O3594"/>
      <c r="P3594"/>
      <c r="Q3594"/>
      <c r="R3594"/>
    </row>
    <row r="3595" spans="1:18" s="16" customFormat="1" x14ac:dyDescent="0.25">
      <c r="A3595"/>
      <c r="B3595" s="18"/>
      <c r="D3595"/>
      <c r="E3595"/>
      <c r="F3595"/>
      <c r="G3595"/>
      <c r="H3595"/>
      <c r="I3595"/>
      <c r="J3595"/>
      <c r="K3595"/>
      <c r="L3595"/>
      <c r="M3595"/>
      <c r="N3595"/>
      <c r="O3595"/>
      <c r="P3595"/>
      <c r="Q3595"/>
      <c r="R3595"/>
    </row>
    <row r="3596" spans="1:18" s="16" customFormat="1" x14ac:dyDescent="0.25">
      <c r="A3596"/>
      <c r="B3596" s="18"/>
      <c r="D3596"/>
      <c r="E3596"/>
      <c r="F3596"/>
      <c r="G3596"/>
      <c r="H3596"/>
      <c r="I3596"/>
      <c r="J3596"/>
      <c r="K3596"/>
      <c r="L3596"/>
      <c r="M3596"/>
      <c r="N3596"/>
      <c r="O3596"/>
      <c r="P3596"/>
      <c r="Q3596"/>
      <c r="R3596"/>
    </row>
    <row r="3597" spans="1:18" s="16" customFormat="1" x14ac:dyDescent="0.25">
      <c r="A3597"/>
      <c r="B3597" s="18"/>
      <c r="D3597"/>
      <c r="E3597"/>
      <c r="F3597"/>
      <c r="G3597"/>
      <c r="H3597"/>
      <c r="I3597"/>
      <c r="J3597"/>
      <c r="K3597"/>
      <c r="L3597"/>
      <c r="M3597"/>
      <c r="N3597"/>
      <c r="O3597"/>
      <c r="P3597"/>
      <c r="Q3597"/>
      <c r="R3597"/>
    </row>
    <row r="3598" spans="1:18" s="16" customFormat="1" x14ac:dyDescent="0.25">
      <c r="A3598"/>
      <c r="B3598" s="18"/>
      <c r="D3598"/>
      <c r="E3598"/>
      <c r="F3598"/>
      <c r="G3598"/>
      <c r="H3598"/>
      <c r="I3598"/>
      <c r="J3598"/>
      <c r="K3598"/>
      <c r="L3598"/>
      <c r="M3598"/>
      <c r="N3598"/>
      <c r="O3598"/>
      <c r="P3598"/>
      <c r="Q3598"/>
      <c r="R3598"/>
    </row>
    <row r="3599" spans="1:18" s="16" customFormat="1" x14ac:dyDescent="0.25">
      <c r="A3599"/>
      <c r="B3599" s="18"/>
      <c r="D3599"/>
      <c r="E3599"/>
      <c r="F3599"/>
      <c r="G3599"/>
      <c r="H3599"/>
      <c r="I3599"/>
      <c r="J3599"/>
      <c r="K3599"/>
      <c r="L3599"/>
      <c r="M3599"/>
      <c r="N3599"/>
      <c r="O3599"/>
      <c r="P3599"/>
      <c r="Q3599"/>
      <c r="R3599"/>
    </row>
    <row r="3600" spans="1:18" s="16" customFormat="1" x14ac:dyDescent="0.25">
      <c r="A3600"/>
      <c r="B3600" s="18"/>
      <c r="D3600"/>
      <c r="E3600"/>
      <c r="F3600"/>
      <c r="G3600"/>
      <c r="H3600"/>
      <c r="I3600"/>
      <c r="J3600"/>
      <c r="K3600"/>
      <c r="L3600"/>
      <c r="M3600"/>
      <c r="N3600"/>
      <c r="O3600"/>
      <c r="P3600"/>
      <c r="Q3600"/>
      <c r="R3600"/>
    </row>
    <row r="3601" spans="1:18" s="16" customFormat="1" x14ac:dyDescent="0.25">
      <c r="A3601"/>
      <c r="B3601" s="18"/>
      <c r="D3601"/>
      <c r="E3601"/>
      <c r="F3601"/>
      <c r="G3601"/>
      <c r="H3601"/>
      <c r="I3601"/>
      <c r="J3601"/>
      <c r="K3601"/>
      <c r="L3601"/>
      <c r="M3601"/>
      <c r="N3601"/>
      <c r="O3601"/>
      <c r="P3601"/>
      <c r="Q3601"/>
      <c r="R3601"/>
    </row>
    <row r="3602" spans="1:18" s="16" customFormat="1" x14ac:dyDescent="0.25">
      <c r="A3602"/>
      <c r="B3602" s="18"/>
      <c r="D3602"/>
      <c r="E3602"/>
      <c r="F3602"/>
      <c r="G3602"/>
      <c r="H3602"/>
      <c r="I3602"/>
      <c r="J3602"/>
      <c r="K3602"/>
      <c r="L3602"/>
      <c r="M3602"/>
      <c r="N3602"/>
      <c r="O3602"/>
      <c r="P3602"/>
      <c r="Q3602"/>
      <c r="R3602"/>
    </row>
    <row r="3603" spans="1:18" s="16" customFormat="1" x14ac:dyDescent="0.25">
      <c r="A3603"/>
      <c r="B3603" s="18"/>
      <c r="D3603"/>
      <c r="E3603"/>
      <c r="F3603"/>
      <c r="G3603"/>
      <c r="H3603"/>
      <c r="I3603"/>
      <c r="J3603"/>
      <c r="K3603"/>
      <c r="L3603"/>
      <c r="M3603"/>
      <c r="N3603"/>
      <c r="O3603"/>
      <c r="P3603"/>
      <c r="Q3603"/>
      <c r="R3603"/>
    </row>
    <row r="3604" spans="1:18" s="16" customFormat="1" x14ac:dyDescent="0.25">
      <c r="A3604"/>
      <c r="B3604" s="18"/>
      <c r="D3604"/>
      <c r="E3604"/>
      <c r="F3604"/>
      <c r="G3604"/>
      <c r="H3604"/>
      <c r="I3604"/>
      <c r="J3604"/>
      <c r="K3604"/>
      <c r="L3604"/>
      <c r="M3604"/>
      <c r="N3604"/>
      <c r="O3604"/>
      <c r="P3604"/>
      <c r="Q3604"/>
      <c r="R3604"/>
    </row>
    <row r="3605" spans="1:18" s="16" customFormat="1" x14ac:dyDescent="0.25">
      <c r="A3605"/>
      <c r="B3605" s="18"/>
      <c r="D3605"/>
      <c r="E3605"/>
      <c r="F3605"/>
      <c r="G3605"/>
      <c r="H3605"/>
      <c r="I3605"/>
      <c r="J3605"/>
      <c r="K3605"/>
      <c r="L3605"/>
      <c r="M3605"/>
      <c r="N3605"/>
      <c r="O3605"/>
      <c r="P3605"/>
      <c r="Q3605"/>
      <c r="R3605"/>
    </row>
    <row r="3606" spans="1:18" s="16" customFormat="1" x14ac:dyDescent="0.25">
      <c r="A3606"/>
      <c r="B3606" s="18"/>
      <c r="D3606"/>
      <c r="E3606"/>
      <c r="F3606"/>
      <c r="G3606"/>
      <c r="H3606"/>
      <c r="I3606"/>
      <c r="J3606"/>
      <c r="K3606"/>
      <c r="L3606"/>
      <c r="M3606"/>
      <c r="N3606"/>
      <c r="O3606"/>
      <c r="P3606"/>
      <c r="Q3606"/>
      <c r="R3606"/>
    </row>
    <row r="3607" spans="1:18" s="16" customFormat="1" x14ac:dyDescent="0.25">
      <c r="A3607"/>
      <c r="B3607" s="18"/>
      <c r="D3607"/>
      <c r="E3607"/>
      <c r="F3607"/>
      <c r="G3607"/>
      <c r="H3607"/>
      <c r="I3607"/>
      <c r="J3607"/>
      <c r="K3607"/>
      <c r="L3607"/>
      <c r="M3607"/>
      <c r="N3607"/>
      <c r="O3607"/>
      <c r="P3607"/>
      <c r="Q3607"/>
      <c r="R3607"/>
    </row>
    <row r="3608" spans="1:18" s="16" customFormat="1" x14ac:dyDescent="0.25">
      <c r="A3608"/>
      <c r="B3608" s="18"/>
      <c r="D3608"/>
      <c r="E3608"/>
      <c r="F3608"/>
      <c r="G3608"/>
      <c r="H3608"/>
      <c r="I3608"/>
      <c r="J3608"/>
      <c r="K3608"/>
      <c r="L3608"/>
      <c r="M3608"/>
      <c r="N3608"/>
      <c r="O3608"/>
      <c r="P3608"/>
      <c r="Q3608"/>
      <c r="R3608"/>
    </row>
    <row r="3609" spans="1:18" s="16" customFormat="1" x14ac:dyDescent="0.25">
      <c r="A3609"/>
      <c r="B3609" s="18"/>
      <c r="D3609"/>
      <c r="E3609"/>
      <c r="F3609"/>
      <c r="G3609"/>
      <c r="H3609"/>
      <c r="I3609"/>
      <c r="J3609"/>
      <c r="K3609"/>
      <c r="L3609"/>
      <c r="M3609"/>
      <c r="N3609"/>
      <c r="O3609"/>
      <c r="P3609"/>
      <c r="Q3609"/>
      <c r="R3609"/>
    </row>
    <row r="3610" spans="1:18" s="16" customFormat="1" x14ac:dyDescent="0.25">
      <c r="A3610"/>
      <c r="B3610" s="18"/>
      <c r="D3610"/>
      <c r="E3610"/>
      <c r="F3610"/>
      <c r="G3610"/>
      <c r="H3610"/>
      <c r="I3610"/>
      <c r="J3610"/>
      <c r="K3610"/>
      <c r="L3610"/>
      <c r="M3610"/>
      <c r="N3610"/>
      <c r="O3610"/>
      <c r="P3610"/>
      <c r="Q3610"/>
      <c r="R3610"/>
    </row>
    <row r="3611" spans="1:18" s="16" customFormat="1" x14ac:dyDescent="0.25">
      <c r="A3611"/>
      <c r="B3611" s="18"/>
      <c r="D3611"/>
      <c r="E3611"/>
      <c r="F3611"/>
      <c r="G3611"/>
      <c r="H3611"/>
      <c r="I3611"/>
      <c r="J3611"/>
      <c r="K3611"/>
      <c r="L3611"/>
      <c r="M3611"/>
      <c r="N3611"/>
      <c r="O3611"/>
      <c r="P3611"/>
      <c r="Q3611"/>
      <c r="R3611"/>
    </row>
    <row r="3612" spans="1:18" s="16" customFormat="1" x14ac:dyDescent="0.25">
      <c r="A3612"/>
      <c r="B3612" s="17"/>
      <c r="D3612"/>
      <c r="E3612"/>
      <c r="F3612"/>
      <c r="G3612"/>
      <c r="H3612"/>
      <c r="I3612"/>
      <c r="J3612"/>
      <c r="K3612"/>
      <c r="L3612"/>
      <c r="M3612"/>
      <c r="N3612"/>
      <c r="O3612"/>
      <c r="P3612"/>
      <c r="Q3612"/>
      <c r="R3612"/>
    </row>
    <row r="3613" spans="1:18" s="16" customFormat="1" x14ac:dyDescent="0.25">
      <c r="A3613"/>
      <c r="B3613" s="18"/>
      <c r="D3613"/>
      <c r="E3613"/>
      <c r="F3613"/>
      <c r="G3613"/>
      <c r="H3613"/>
      <c r="I3613"/>
      <c r="J3613"/>
      <c r="K3613"/>
      <c r="L3613"/>
      <c r="M3613"/>
      <c r="N3613"/>
      <c r="O3613"/>
      <c r="P3613"/>
      <c r="Q3613"/>
      <c r="R3613"/>
    </row>
    <row r="3614" spans="1:18" s="16" customFormat="1" x14ac:dyDescent="0.25">
      <c r="A3614"/>
      <c r="B3614" s="18"/>
      <c r="D3614"/>
      <c r="E3614"/>
      <c r="F3614"/>
      <c r="G3614"/>
      <c r="H3614"/>
      <c r="I3614"/>
      <c r="J3614"/>
      <c r="K3614"/>
      <c r="L3614"/>
      <c r="M3614"/>
      <c r="N3614"/>
      <c r="O3614"/>
      <c r="P3614"/>
      <c r="Q3614"/>
      <c r="R3614"/>
    </row>
    <row r="3615" spans="1:18" s="16" customFormat="1" x14ac:dyDescent="0.25">
      <c r="A3615"/>
      <c r="B3615" s="18"/>
      <c r="D3615"/>
      <c r="E3615"/>
      <c r="F3615"/>
      <c r="G3615"/>
      <c r="H3615"/>
      <c r="I3615"/>
      <c r="J3615"/>
      <c r="K3615"/>
      <c r="L3615"/>
      <c r="M3615"/>
      <c r="N3615"/>
      <c r="O3615"/>
      <c r="P3615"/>
      <c r="Q3615"/>
      <c r="R3615"/>
    </row>
    <row r="3616" spans="1:18" s="16" customFormat="1" x14ac:dyDescent="0.25">
      <c r="A3616"/>
      <c r="B3616" s="18"/>
      <c r="D3616"/>
      <c r="E3616"/>
      <c r="F3616"/>
      <c r="G3616"/>
      <c r="H3616"/>
      <c r="I3616"/>
      <c r="J3616"/>
      <c r="K3616"/>
      <c r="L3616"/>
      <c r="M3616"/>
      <c r="N3616"/>
      <c r="O3616"/>
      <c r="P3616"/>
      <c r="Q3616"/>
      <c r="R3616"/>
    </row>
    <row r="3617" spans="1:18" s="16" customFormat="1" x14ac:dyDescent="0.25">
      <c r="A3617"/>
      <c r="B3617" s="18"/>
      <c r="D3617"/>
      <c r="E3617"/>
      <c r="F3617"/>
      <c r="G3617"/>
      <c r="H3617"/>
      <c r="I3617"/>
      <c r="J3617"/>
      <c r="K3617"/>
      <c r="L3617"/>
      <c r="M3617"/>
      <c r="N3617"/>
      <c r="O3617"/>
      <c r="P3617"/>
      <c r="Q3617"/>
      <c r="R3617"/>
    </row>
    <row r="3618" spans="1:18" s="16" customFormat="1" x14ac:dyDescent="0.25">
      <c r="A3618"/>
      <c r="B3618" s="18"/>
      <c r="D3618"/>
      <c r="E3618"/>
      <c r="F3618"/>
      <c r="G3618"/>
      <c r="H3618"/>
      <c r="I3618"/>
      <c r="J3618"/>
      <c r="K3618"/>
      <c r="L3618"/>
      <c r="M3618"/>
      <c r="N3618"/>
      <c r="O3618"/>
      <c r="P3618"/>
      <c r="Q3618"/>
      <c r="R3618"/>
    </row>
    <row r="3619" spans="1:18" s="16" customFormat="1" x14ac:dyDescent="0.25">
      <c r="A3619"/>
      <c r="B3619" s="18"/>
      <c r="D3619"/>
      <c r="E3619"/>
      <c r="F3619"/>
      <c r="G3619"/>
      <c r="H3619"/>
      <c r="I3619"/>
      <c r="J3619"/>
      <c r="K3619"/>
      <c r="L3619"/>
      <c r="M3619"/>
      <c r="N3619"/>
      <c r="O3619"/>
      <c r="P3619"/>
      <c r="Q3619"/>
      <c r="R3619"/>
    </row>
    <row r="3620" spans="1:18" s="16" customFormat="1" x14ac:dyDescent="0.25">
      <c r="A3620"/>
      <c r="B3620" s="18"/>
      <c r="D3620"/>
      <c r="E3620"/>
      <c r="F3620"/>
      <c r="G3620"/>
      <c r="H3620"/>
      <c r="I3620"/>
      <c r="J3620"/>
      <c r="K3620"/>
      <c r="L3620"/>
      <c r="M3620"/>
      <c r="N3620"/>
      <c r="O3620"/>
      <c r="P3620"/>
      <c r="Q3620"/>
      <c r="R3620"/>
    </row>
    <row r="3621" spans="1:18" s="16" customFormat="1" x14ac:dyDescent="0.25">
      <c r="A3621"/>
      <c r="B3621" s="18"/>
      <c r="D3621"/>
      <c r="E3621"/>
      <c r="F3621"/>
      <c r="G3621"/>
      <c r="H3621"/>
      <c r="I3621"/>
      <c r="J3621"/>
      <c r="K3621"/>
      <c r="L3621"/>
      <c r="M3621"/>
      <c r="N3621"/>
      <c r="O3621"/>
      <c r="P3621"/>
      <c r="Q3621"/>
      <c r="R3621"/>
    </row>
    <row r="3622" spans="1:18" s="16" customFormat="1" x14ac:dyDescent="0.25">
      <c r="A3622"/>
      <c r="B3622" s="18"/>
      <c r="D3622"/>
      <c r="E3622"/>
      <c r="F3622"/>
      <c r="G3622"/>
      <c r="H3622"/>
      <c r="I3622"/>
      <c r="J3622"/>
      <c r="K3622"/>
      <c r="L3622"/>
      <c r="M3622"/>
      <c r="N3622"/>
      <c r="O3622"/>
      <c r="P3622"/>
      <c r="Q3622"/>
      <c r="R3622"/>
    </row>
    <row r="3623" spans="1:18" s="16" customFormat="1" x14ac:dyDescent="0.25">
      <c r="A3623"/>
      <c r="B3623" s="18"/>
      <c r="D3623"/>
      <c r="E3623"/>
      <c r="F3623"/>
      <c r="G3623"/>
      <c r="H3623"/>
      <c r="I3623"/>
      <c r="J3623"/>
      <c r="K3623"/>
      <c r="L3623"/>
      <c r="M3623"/>
      <c r="N3623"/>
      <c r="O3623"/>
      <c r="P3623"/>
      <c r="Q3623"/>
      <c r="R3623"/>
    </row>
    <row r="3624" spans="1:18" s="16" customFormat="1" x14ac:dyDescent="0.25">
      <c r="A3624"/>
      <c r="B3624" s="18"/>
      <c r="D3624"/>
      <c r="E3624"/>
      <c r="F3624"/>
      <c r="G3624"/>
      <c r="H3624"/>
      <c r="I3624"/>
      <c r="J3624"/>
      <c r="K3624"/>
      <c r="L3624"/>
      <c r="M3624"/>
      <c r="N3624"/>
      <c r="O3624"/>
      <c r="P3624"/>
      <c r="Q3624"/>
      <c r="R3624"/>
    </row>
    <row r="3625" spans="1:18" s="16" customFormat="1" x14ac:dyDescent="0.25">
      <c r="A3625"/>
      <c r="B3625" s="18"/>
      <c r="D3625"/>
      <c r="E3625"/>
      <c r="F3625"/>
      <c r="G3625"/>
      <c r="H3625"/>
      <c r="I3625"/>
      <c r="J3625"/>
      <c r="K3625"/>
      <c r="L3625"/>
      <c r="M3625"/>
      <c r="N3625"/>
      <c r="O3625"/>
      <c r="P3625"/>
      <c r="Q3625"/>
      <c r="R3625"/>
    </row>
    <row r="3626" spans="1:18" s="16" customFormat="1" x14ac:dyDescent="0.25">
      <c r="A3626"/>
      <c r="B3626" s="18"/>
      <c r="D3626"/>
      <c r="E3626"/>
      <c r="F3626"/>
      <c r="G3626"/>
      <c r="H3626"/>
      <c r="I3626"/>
      <c r="J3626"/>
      <c r="K3626"/>
      <c r="L3626"/>
      <c r="M3626"/>
      <c r="N3626"/>
      <c r="O3626"/>
      <c r="P3626"/>
      <c r="Q3626"/>
      <c r="R3626"/>
    </row>
    <row r="3627" spans="1:18" s="16" customFormat="1" x14ac:dyDescent="0.25">
      <c r="A3627"/>
      <c r="B3627" s="18"/>
      <c r="D3627"/>
      <c r="E3627"/>
      <c r="F3627"/>
      <c r="G3627"/>
      <c r="H3627"/>
      <c r="I3627"/>
      <c r="J3627"/>
      <c r="K3627"/>
      <c r="L3627"/>
      <c r="M3627"/>
      <c r="N3627"/>
      <c r="O3627"/>
      <c r="P3627"/>
      <c r="Q3627"/>
      <c r="R3627"/>
    </row>
    <row r="3628" spans="1:18" s="16" customFormat="1" x14ac:dyDescent="0.25">
      <c r="A3628"/>
      <c r="B3628" s="18"/>
      <c r="D3628"/>
      <c r="E3628"/>
      <c r="F3628"/>
      <c r="G3628"/>
      <c r="H3628"/>
      <c r="I3628"/>
      <c r="J3628"/>
      <c r="K3628"/>
      <c r="L3628"/>
      <c r="M3628"/>
      <c r="N3628"/>
      <c r="O3628"/>
      <c r="P3628"/>
      <c r="Q3628"/>
      <c r="R3628"/>
    </row>
    <row r="3629" spans="1:18" s="16" customFormat="1" x14ac:dyDescent="0.25">
      <c r="A3629"/>
      <c r="B3629" s="18"/>
      <c r="D3629"/>
      <c r="E3629"/>
      <c r="F3629"/>
      <c r="G3629"/>
      <c r="H3629"/>
      <c r="I3629"/>
      <c r="J3629"/>
      <c r="K3629"/>
      <c r="L3629"/>
      <c r="M3629"/>
      <c r="N3629"/>
      <c r="O3629"/>
      <c r="P3629"/>
      <c r="Q3629"/>
      <c r="R3629"/>
    </row>
    <row r="3630" spans="1:18" s="16" customFormat="1" x14ac:dyDescent="0.25">
      <c r="A3630"/>
      <c r="B3630" s="18"/>
      <c r="D3630"/>
      <c r="E3630"/>
      <c r="F3630"/>
      <c r="G3630"/>
      <c r="H3630"/>
      <c r="I3630"/>
      <c r="J3630"/>
      <c r="K3630"/>
      <c r="L3630"/>
      <c r="M3630"/>
      <c r="N3630"/>
      <c r="O3630"/>
      <c r="P3630"/>
      <c r="Q3630"/>
      <c r="R3630"/>
    </row>
    <row r="3631" spans="1:18" s="16" customFormat="1" x14ac:dyDescent="0.25">
      <c r="A3631"/>
      <c r="B3631" s="18"/>
      <c r="D3631"/>
      <c r="E3631"/>
      <c r="F3631"/>
      <c r="G3631"/>
      <c r="H3631"/>
      <c r="I3631"/>
      <c r="J3631"/>
      <c r="K3631"/>
      <c r="L3631"/>
      <c r="M3631"/>
      <c r="N3631"/>
      <c r="O3631"/>
      <c r="P3631"/>
      <c r="Q3631"/>
      <c r="R3631"/>
    </row>
    <row r="3632" spans="1:18" s="16" customFormat="1" x14ac:dyDescent="0.25">
      <c r="A3632"/>
      <c r="B3632" s="18"/>
      <c r="D3632"/>
      <c r="E3632"/>
      <c r="F3632"/>
      <c r="G3632"/>
      <c r="H3632"/>
      <c r="I3632"/>
      <c r="J3632"/>
      <c r="K3632"/>
      <c r="L3632"/>
      <c r="M3632"/>
      <c r="N3632"/>
      <c r="O3632"/>
      <c r="P3632"/>
      <c r="Q3632"/>
      <c r="R3632"/>
    </row>
    <row r="3633" spans="1:18" s="16" customFormat="1" x14ac:dyDescent="0.25">
      <c r="A3633"/>
      <c r="B3633" s="18"/>
      <c r="D3633"/>
      <c r="E3633"/>
      <c r="F3633"/>
      <c r="G3633"/>
      <c r="H3633"/>
      <c r="I3633"/>
      <c r="J3633"/>
      <c r="K3633"/>
      <c r="L3633"/>
      <c r="M3633"/>
      <c r="N3633"/>
      <c r="O3633"/>
      <c r="P3633"/>
      <c r="Q3633"/>
      <c r="R3633"/>
    </row>
    <row r="3634" spans="1:18" s="16" customFormat="1" x14ac:dyDescent="0.25">
      <c r="A3634"/>
      <c r="B3634" s="18"/>
      <c r="D3634"/>
      <c r="E3634"/>
      <c r="F3634"/>
      <c r="G3634"/>
      <c r="H3634"/>
      <c r="I3634"/>
      <c r="J3634"/>
      <c r="K3634"/>
      <c r="L3634"/>
      <c r="M3634"/>
      <c r="N3634"/>
      <c r="O3634"/>
      <c r="P3634"/>
      <c r="Q3634"/>
      <c r="R3634"/>
    </row>
    <row r="3635" spans="1:18" s="16" customFormat="1" x14ac:dyDescent="0.25">
      <c r="A3635"/>
      <c r="B3635" s="18"/>
      <c r="D3635"/>
      <c r="E3635"/>
      <c r="F3635"/>
      <c r="G3635"/>
      <c r="H3635"/>
      <c r="I3635"/>
      <c r="J3635"/>
      <c r="K3635"/>
      <c r="L3635"/>
      <c r="M3635"/>
      <c r="N3635"/>
      <c r="O3635"/>
      <c r="P3635"/>
      <c r="Q3635"/>
      <c r="R3635"/>
    </row>
    <row r="3636" spans="1:18" s="16" customFormat="1" x14ac:dyDescent="0.25">
      <c r="A3636"/>
      <c r="B3636" s="18"/>
      <c r="D3636"/>
      <c r="E3636"/>
      <c r="F3636"/>
      <c r="G3636"/>
      <c r="H3636"/>
      <c r="I3636"/>
      <c r="J3636"/>
      <c r="K3636"/>
      <c r="L3636"/>
      <c r="M3636"/>
      <c r="N3636"/>
      <c r="O3636"/>
      <c r="P3636"/>
      <c r="Q3636"/>
      <c r="R3636"/>
    </row>
    <row r="3637" spans="1:18" s="16" customFormat="1" x14ac:dyDescent="0.25">
      <c r="A3637"/>
      <c r="B3637" s="18"/>
      <c r="D3637"/>
      <c r="E3637"/>
      <c r="F3637"/>
      <c r="G3637"/>
      <c r="H3637"/>
      <c r="I3637"/>
      <c r="J3637"/>
      <c r="K3637"/>
      <c r="L3637"/>
      <c r="M3637"/>
      <c r="N3637"/>
      <c r="O3637"/>
      <c r="P3637"/>
      <c r="Q3637"/>
      <c r="R3637"/>
    </row>
    <row r="3638" spans="1:18" s="16" customFormat="1" x14ac:dyDescent="0.25">
      <c r="A3638"/>
      <c r="B3638" s="18"/>
      <c r="D3638"/>
      <c r="E3638"/>
      <c r="F3638"/>
      <c r="G3638"/>
      <c r="H3638"/>
      <c r="I3638"/>
      <c r="J3638"/>
      <c r="K3638"/>
      <c r="L3638"/>
      <c r="M3638"/>
      <c r="N3638"/>
      <c r="O3638"/>
      <c r="P3638"/>
      <c r="Q3638"/>
      <c r="R3638"/>
    </row>
    <row r="3639" spans="1:18" s="16" customFormat="1" x14ac:dyDescent="0.25">
      <c r="A3639"/>
      <c r="B3639" s="18"/>
      <c r="D3639"/>
      <c r="E3639"/>
      <c r="F3639"/>
      <c r="G3639"/>
      <c r="H3639"/>
      <c r="I3639"/>
      <c r="J3639"/>
      <c r="K3639"/>
      <c r="L3639"/>
      <c r="M3639"/>
      <c r="N3639"/>
      <c r="O3639"/>
      <c r="P3639"/>
      <c r="Q3639"/>
      <c r="R3639"/>
    </row>
    <row r="3640" spans="1:18" s="16" customFormat="1" x14ac:dyDescent="0.25">
      <c r="A3640"/>
      <c r="B3640" s="18"/>
      <c r="D3640"/>
      <c r="E3640"/>
      <c r="F3640"/>
      <c r="G3640"/>
      <c r="H3640"/>
      <c r="I3640"/>
      <c r="J3640"/>
      <c r="K3640"/>
      <c r="L3640"/>
      <c r="M3640"/>
      <c r="N3640"/>
      <c r="O3640"/>
      <c r="P3640"/>
      <c r="Q3640"/>
      <c r="R3640"/>
    </row>
    <row r="3641" spans="1:18" s="16" customFormat="1" x14ac:dyDescent="0.25">
      <c r="A3641"/>
      <c r="B3641" s="18"/>
      <c r="D3641"/>
      <c r="E3641"/>
      <c r="F3641"/>
      <c r="G3641"/>
      <c r="H3641"/>
      <c r="I3641"/>
      <c r="J3641"/>
      <c r="K3641"/>
      <c r="L3641"/>
      <c r="M3641"/>
      <c r="N3641"/>
      <c r="O3641"/>
      <c r="P3641"/>
      <c r="Q3641"/>
      <c r="R3641"/>
    </row>
    <row r="3642" spans="1:18" s="16" customFormat="1" x14ac:dyDescent="0.25">
      <c r="A3642"/>
      <c r="B3642" s="18"/>
      <c r="D3642"/>
      <c r="E3642"/>
      <c r="F3642"/>
      <c r="G3642"/>
      <c r="H3642"/>
      <c r="I3642"/>
      <c r="J3642"/>
      <c r="K3642"/>
      <c r="L3642"/>
      <c r="M3642"/>
      <c r="N3642"/>
      <c r="O3642"/>
      <c r="P3642"/>
      <c r="Q3642"/>
      <c r="R3642"/>
    </row>
    <row r="3643" spans="1:18" s="16" customFormat="1" x14ac:dyDescent="0.25">
      <c r="A3643"/>
      <c r="B3643" s="18"/>
      <c r="D3643"/>
      <c r="E3643"/>
      <c r="F3643"/>
      <c r="G3643"/>
      <c r="H3643"/>
      <c r="I3643"/>
      <c r="J3643"/>
      <c r="K3643"/>
      <c r="L3643"/>
      <c r="M3643"/>
      <c r="N3643"/>
      <c r="O3643"/>
      <c r="P3643"/>
      <c r="Q3643"/>
      <c r="R3643"/>
    </row>
    <row r="3644" spans="1:18" s="16" customFormat="1" x14ac:dyDescent="0.25">
      <c r="A3644"/>
      <c r="B3644" s="18"/>
      <c r="D3644"/>
      <c r="E3644"/>
      <c r="F3644"/>
      <c r="G3644"/>
      <c r="H3644"/>
      <c r="I3644"/>
      <c r="J3644"/>
      <c r="K3644"/>
      <c r="L3644"/>
      <c r="M3644"/>
      <c r="N3644"/>
      <c r="O3644"/>
      <c r="P3644"/>
      <c r="Q3644"/>
      <c r="R3644"/>
    </row>
    <row r="3645" spans="1:18" s="16" customFormat="1" x14ac:dyDescent="0.25">
      <c r="A3645"/>
      <c r="B3645" s="18"/>
      <c r="D3645"/>
      <c r="E3645"/>
      <c r="F3645"/>
      <c r="G3645"/>
      <c r="H3645"/>
      <c r="I3645"/>
      <c r="J3645"/>
      <c r="K3645"/>
      <c r="L3645"/>
      <c r="M3645"/>
      <c r="N3645"/>
      <c r="O3645"/>
      <c r="P3645"/>
      <c r="Q3645"/>
      <c r="R3645"/>
    </row>
    <row r="3646" spans="1:18" s="16" customFormat="1" x14ac:dyDescent="0.25">
      <c r="A3646"/>
      <c r="B3646" s="18"/>
      <c r="D3646"/>
      <c r="E3646"/>
      <c r="F3646"/>
      <c r="G3646"/>
      <c r="H3646"/>
      <c r="I3646"/>
      <c r="J3646"/>
      <c r="K3646"/>
      <c r="L3646"/>
      <c r="M3646"/>
      <c r="N3646"/>
      <c r="O3646"/>
      <c r="P3646"/>
      <c r="Q3646"/>
      <c r="R3646"/>
    </row>
    <row r="3647" spans="1:18" s="16" customFormat="1" x14ac:dyDescent="0.25">
      <c r="A3647"/>
      <c r="B3647" s="18"/>
      <c r="D3647"/>
      <c r="E3647"/>
      <c r="F3647"/>
      <c r="G3647"/>
      <c r="H3647"/>
      <c r="I3647"/>
      <c r="J3647"/>
      <c r="K3647"/>
      <c r="L3647"/>
      <c r="M3647"/>
      <c r="N3647"/>
      <c r="O3647"/>
      <c r="P3647"/>
      <c r="Q3647"/>
      <c r="R3647"/>
    </row>
    <row r="3648" spans="1:18" s="16" customFormat="1" x14ac:dyDescent="0.25">
      <c r="A3648"/>
      <c r="B3648" s="18"/>
      <c r="D3648"/>
      <c r="E3648"/>
      <c r="F3648"/>
      <c r="G3648"/>
      <c r="H3648"/>
      <c r="I3648"/>
      <c r="J3648"/>
      <c r="K3648"/>
      <c r="L3648"/>
      <c r="M3648"/>
      <c r="N3648"/>
      <c r="O3648"/>
      <c r="P3648"/>
      <c r="Q3648"/>
      <c r="R3648"/>
    </row>
    <row r="3649" spans="1:18" s="16" customFormat="1" x14ac:dyDescent="0.25">
      <c r="A3649"/>
      <c r="B3649" s="18"/>
      <c r="D3649"/>
      <c r="E3649"/>
      <c r="F3649"/>
      <c r="G3649"/>
      <c r="H3649"/>
      <c r="I3649"/>
      <c r="J3649"/>
      <c r="K3649"/>
      <c r="L3649"/>
      <c r="M3649"/>
      <c r="N3649"/>
      <c r="O3649"/>
      <c r="P3649"/>
      <c r="Q3649"/>
      <c r="R3649"/>
    </row>
    <row r="3650" spans="1:18" s="16" customFormat="1" x14ac:dyDescent="0.25">
      <c r="A3650"/>
      <c r="B3650" s="18"/>
      <c r="D3650"/>
      <c r="E3650"/>
      <c r="F3650"/>
      <c r="G3650"/>
      <c r="H3650"/>
      <c r="I3650"/>
      <c r="J3650"/>
      <c r="K3650"/>
      <c r="L3650"/>
      <c r="M3650"/>
      <c r="N3650"/>
      <c r="O3650"/>
      <c r="P3650"/>
      <c r="Q3650"/>
      <c r="R3650"/>
    </row>
    <row r="3651" spans="1:18" s="16" customFormat="1" x14ac:dyDescent="0.25">
      <c r="A3651"/>
      <c r="B3651" s="18"/>
      <c r="D3651"/>
      <c r="E3651"/>
      <c r="F3651"/>
      <c r="G3651"/>
      <c r="H3651"/>
      <c r="I3651"/>
      <c r="J3651"/>
      <c r="K3651"/>
      <c r="L3651"/>
      <c r="M3651"/>
      <c r="N3651"/>
      <c r="O3651"/>
      <c r="P3651"/>
      <c r="Q3651"/>
      <c r="R3651"/>
    </row>
    <row r="3652" spans="1:18" s="16" customFormat="1" x14ac:dyDescent="0.25">
      <c r="A3652"/>
      <c r="B3652" s="18"/>
      <c r="D3652"/>
      <c r="E3652"/>
      <c r="F3652"/>
      <c r="G3652"/>
      <c r="H3652"/>
      <c r="I3652"/>
      <c r="J3652"/>
      <c r="K3652"/>
      <c r="L3652"/>
      <c r="M3652"/>
      <c r="N3652"/>
      <c r="O3652"/>
      <c r="P3652"/>
      <c r="Q3652"/>
      <c r="R3652"/>
    </row>
    <row r="3653" spans="1:18" s="16" customFormat="1" x14ac:dyDescent="0.25">
      <c r="A3653"/>
      <c r="B3653" s="18"/>
      <c r="D3653"/>
      <c r="E3653"/>
      <c r="F3653"/>
      <c r="G3653"/>
      <c r="H3653"/>
      <c r="I3653"/>
      <c r="J3653"/>
      <c r="K3653"/>
      <c r="L3653"/>
      <c r="M3653"/>
      <c r="N3653"/>
      <c r="O3653"/>
      <c r="P3653"/>
      <c r="Q3653"/>
      <c r="R3653"/>
    </row>
    <row r="3654" spans="1:18" s="16" customFormat="1" x14ac:dyDescent="0.25">
      <c r="A3654"/>
      <c r="B3654" s="18"/>
      <c r="D3654"/>
      <c r="E3654"/>
      <c r="F3654"/>
      <c r="G3654"/>
      <c r="H3654"/>
      <c r="I3654"/>
      <c r="J3654"/>
      <c r="K3654"/>
      <c r="L3654"/>
      <c r="M3654"/>
      <c r="N3654"/>
      <c r="O3654"/>
      <c r="P3654"/>
      <c r="Q3654"/>
      <c r="R3654"/>
    </row>
    <row r="3655" spans="1:18" s="16" customFormat="1" x14ac:dyDescent="0.25">
      <c r="A3655"/>
      <c r="B3655" s="18"/>
      <c r="D3655"/>
      <c r="E3655"/>
      <c r="F3655"/>
      <c r="G3655"/>
      <c r="H3655"/>
      <c r="I3655"/>
      <c r="J3655"/>
      <c r="K3655"/>
      <c r="L3655"/>
      <c r="M3655"/>
      <c r="N3655"/>
      <c r="O3655"/>
      <c r="P3655"/>
      <c r="Q3655"/>
      <c r="R3655"/>
    </row>
    <row r="3656" spans="1:18" s="16" customFormat="1" x14ac:dyDescent="0.25">
      <c r="A3656"/>
      <c r="B3656" s="18"/>
      <c r="D3656"/>
      <c r="E3656"/>
      <c r="F3656"/>
      <c r="G3656"/>
      <c r="H3656"/>
      <c r="I3656"/>
      <c r="J3656"/>
      <c r="K3656"/>
      <c r="L3656"/>
      <c r="M3656"/>
      <c r="N3656"/>
      <c r="O3656"/>
      <c r="P3656"/>
      <c r="Q3656"/>
      <c r="R3656"/>
    </row>
    <row r="3657" spans="1:18" s="16" customFormat="1" x14ac:dyDescent="0.25">
      <c r="A3657"/>
      <c r="B3657" s="18"/>
      <c r="D3657"/>
      <c r="E3657"/>
      <c r="F3657"/>
      <c r="G3657"/>
      <c r="H3657"/>
      <c r="I3657"/>
      <c r="J3657"/>
      <c r="K3657"/>
      <c r="L3657"/>
      <c r="M3657"/>
      <c r="N3657"/>
      <c r="O3657"/>
      <c r="P3657"/>
      <c r="Q3657"/>
      <c r="R3657"/>
    </row>
    <row r="3658" spans="1:18" s="16" customFormat="1" x14ac:dyDescent="0.25">
      <c r="A3658"/>
      <c r="B3658" s="18"/>
      <c r="D3658"/>
      <c r="E3658"/>
      <c r="F3658"/>
      <c r="G3658"/>
      <c r="H3658"/>
      <c r="I3658"/>
      <c r="J3658"/>
      <c r="K3658"/>
      <c r="L3658"/>
      <c r="M3658"/>
      <c r="N3658"/>
      <c r="O3658"/>
      <c r="P3658"/>
      <c r="Q3658"/>
      <c r="R3658"/>
    </row>
    <row r="3659" spans="1:18" s="16" customFormat="1" x14ac:dyDescent="0.25">
      <c r="A3659"/>
      <c r="B3659" s="18"/>
      <c r="D3659"/>
      <c r="E3659"/>
      <c r="F3659"/>
      <c r="G3659"/>
      <c r="H3659"/>
      <c r="I3659"/>
      <c r="J3659"/>
      <c r="K3659"/>
      <c r="L3659"/>
      <c r="M3659"/>
      <c r="N3659"/>
      <c r="O3659"/>
      <c r="P3659"/>
      <c r="Q3659"/>
      <c r="R3659"/>
    </row>
    <row r="3660" spans="1:18" s="16" customFormat="1" x14ac:dyDescent="0.25">
      <c r="A3660"/>
      <c r="B3660" s="18"/>
      <c r="D3660"/>
      <c r="E3660"/>
      <c r="F3660"/>
      <c r="G3660"/>
      <c r="H3660"/>
      <c r="I3660"/>
      <c r="J3660"/>
      <c r="K3660"/>
      <c r="L3660"/>
      <c r="M3660"/>
      <c r="N3660"/>
      <c r="O3660"/>
      <c r="P3660"/>
      <c r="Q3660"/>
      <c r="R3660"/>
    </row>
    <row r="3661" spans="1:18" s="16" customFormat="1" x14ac:dyDescent="0.25">
      <c r="A3661"/>
      <c r="B3661" s="18"/>
      <c r="D3661"/>
      <c r="E3661"/>
      <c r="F3661"/>
      <c r="G3661"/>
      <c r="H3661"/>
      <c r="I3661"/>
      <c r="J3661"/>
      <c r="K3661"/>
      <c r="L3661"/>
      <c r="M3661"/>
      <c r="N3661"/>
      <c r="O3661"/>
      <c r="P3661"/>
      <c r="Q3661"/>
      <c r="R3661"/>
    </row>
    <row r="3662" spans="1:18" s="16" customFormat="1" x14ac:dyDescent="0.25">
      <c r="A3662"/>
      <c r="B3662" s="17"/>
      <c r="D3662"/>
      <c r="E3662"/>
      <c r="F3662"/>
      <c r="G3662"/>
      <c r="H3662"/>
      <c r="I3662"/>
      <c r="J3662"/>
      <c r="K3662"/>
      <c r="L3662"/>
      <c r="M3662"/>
      <c r="N3662"/>
      <c r="O3662"/>
      <c r="P3662"/>
      <c r="Q3662"/>
      <c r="R3662"/>
    </row>
    <row r="3663" spans="1:18" s="16" customFormat="1" x14ac:dyDescent="0.25">
      <c r="A3663"/>
      <c r="B3663" s="18"/>
      <c r="D3663"/>
      <c r="E3663"/>
      <c r="F3663"/>
      <c r="G3663"/>
      <c r="H3663"/>
      <c r="I3663"/>
      <c r="J3663"/>
      <c r="K3663"/>
      <c r="L3663"/>
      <c r="M3663"/>
      <c r="N3663"/>
      <c r="O3663"/>
      <c r="P3663"/>
      <c r="Q3663"/>
      <c r="R3663"/>
    </row>
    <row r="3664" spans="1:18" s="16" customFormat="1" x14ac:dyDescent="0.25">
      <c r="A3664"/>
      <c r="B3664" s="18"/>
      <c r="D3664"/>
      <c r="E3664"/>
      <c r="F3664"/>
      <c r="G3664"/>
      <c r="H3664"/>
      <c r="I3664"/>
      <c r="J3664"/>
      <c r="K3664"/>
      <c r="L3664"/>
      <c r="M3664"/>
      <c r="N3664"/>
      <c r="O3664"/>
      <c r="P3664"/>
      <c r="Q3664"/>
      <c r="R3664"/>
    </row>
    <row r="3665" spans="1:18" s="16" customFormat="1" x14ac:dyDescent="0.25">
      <c r="A3665"/>
      <c r="B3665" s="18"/>
      <c r="D3665"/>
      <c r="E3665"/>
      <c r="F3665"/>
      <c r="G3665"/>
      <c r="H3665"/>
      <c r="I3665"/>
      <c r="J3665"/>
      <c r="K3665"/>
      <c r="L3665"/>
      <c r="M3665"/>
      <c r="N3665"/>
      <c r="O3665"/>
      <c r="P3665"/>
      <c r="Q3665"/>
      <c r="R3665"/>
    </row>
    <row r="3666" spans="1:18" s="16" customFormat="1" x14ac:dyDescent="0.25">
      <c r="A3666"/>
      <c r="B3666" s="18"/>
      <c r="D3666"/>
      <c r="E3666"/>
      <c r="F3666"/>
      <c r="G3666"/>
      <c r="H3666"/>
      <c r="I3666"/>
      <c r="J3666"/>
      <c r="K3666"/>
      <c r="L3666"/>
      <c r="M3666"/>
      <c r="N3666"/>
      <c r="O3666"/>
      <c r="P3666"/>
      <c r="Q3666"/>
      <c r="R3666"/>
    </row>
    <row r="3667" spans="1:18" s="16" customFormat="1" x14ac:dyDescent="0.25">
      <c r="A3667"/>
      <c r="B3667" s="18"/>
      <c r="D3667"/>
      <c r="E3667"/>
      <c r="F3667"/>
      <c r="G3667"/>
      <c r="H3667"/>
      <c r="I3667"/>
      <c r="J3667"/>
      <c r="K3667"/>
      <c r="L3667"/>
      <c r="M3667"/>
      <c r="N3667"/>
      <c r="O3667"/>
      <c r="P3667"/>
      <c r="Q3667"/>
      <c r="R3667"/>
    </row>
    <row r="3668" spans="1:18" s="16" customFormat="1" x14ac:dyDescent="0.25">
      <c r="A3668"/>
      <c r="B3668" s="18"/>
      <c r="D3668"/>
      <c r="E3668"/>
      <c r="F3668"/>
      <c r="G3668"/>
      <c r="H3668"/>
      <c r="I3668"/>
      <c r="J3668"/>
      <c r="K3668"/>
      <c r="L3668"/>
      <c r="M3668"/>
      <c r="N3668"/>
      <c r="O3668"/>
      <c r="P3668"/>
      <c r="Q3668"/>
      <c r="R3668"/>
    </row>
    <row r="3669" spans="1:18" s="16" customFormat="1" x14ac:dyDescent="0.25">
      <c r="A3669"/>
      <c r="B3669" s="18"/>
      <c r="D3669"/>
      <c r="E3669"/>
      <c r="F3669"/>
      <c r="G3669"/>
      <c r="H3669"/>
      <c r="I3669"/>
      <c r="J3669"/>
      <c r="K3669"/>
      <c r="L3669"/>
      <c r="M3669"/>
      <c r="N3669"/>
      <c r="O3669"/>
      <c r="P3669"/>
      <c r="Q3669"/>
      <c r="R3669"/>
    </row>
    <row r="3670" spans="1:18" s="16" customFormat="1" x14ac:dyDescent="0.25">
      <c r="A3670"/>
      <c r="B3670" s="18"/>
      <c r="D3670"/>
      <c r="E3670"/>
      <c r="F3670"/>
      <c r="G3670"/>
      <c r="H3670"/>
      <c r="I3670"/>
      <c r="J3670"/>
      <c r="K3670"/>
      <c r="L3670"/>
      <c r="M3670"/>
      <c r="N3670"/>
      <c r="O3670"/>
      <c r="P3670"/>
      <c r="Q3670"/>
      <c r="R3670"/>
    </row>
    <row r="3671" spans="1:18" s="16" customFormat="1" x14ac:dyDescent="0.25">
      <c r="A3671"/>
      <c r="B3671" s="18"/>
      <c r="D3671"/>
      <c r="E3671"/>
      <c r="F3671"/>
      <c r="G3671"/>
      <c r="H3671"/>
      <c r="I3671"/>
      <c r="J3671"/>
      <c r="K3671"/>
      <c r="L3671"/>
      <c r="M3671"/>
      <c r="N3671"/>
      <c r="O3671"/>
      <c r="P3671"/>
      <c r="Q3671"/>
      <c r="R3671"/>
    </row>
    <row r="3672" spans="1:18" s="16" customFormat="1" x14ac:dyDescent="0.25">
      <c r="A3672"/>
      <c r="B3672" s="18"/>
      <c r="D3672"/>
      <c r="E3672"/>
      <c r="F3672"/>
      <c r="G3672"/>
      <c r="H3672"/>
      <c r="I3672"/>
      <c r="J3672"/>
      <c r="K3672"/>
      <c r="L3672"/>
      <c r="M3672"/>
      <c r="N3672"/>
      <c r="O3672"/>
      <c r="P3672"/>
      <c r="Q3672"/>
      <c r="R3672"/>
    </row>
    <row r="3673" spans="1:18" s="16" customFormat="1" x14ac:dyDescent="0.25">
      <c r="A3673"/>
      <c r="B3673" s="18"/>
      <c r="D3673"/>
      <c r="E3673"/>
      <c r="F3673"/>
      <c r="G3673"/>
      <c r="H3673"/>
      <c r="I3673"/>
      <c r="J3673"/>
      <c r="K3673"/>
      <c r="L3673"/>
      <c r="M3673"/>
      <c r="N3673"/>
      <c r="O3673"/>
      <c r="P3673"/>
      <c r="Q3673"/>
      <c r="R3673"/>
    </row>
    <row r="3674" spans="1:18" s="16" customFormat="1" x14ac:dyDescent="0.25">
      <c r="A3674"/>
      <c r="B3674" s="18"/>
      <c r="D3674"/>
      <c r="E3674"/>
      <c r="F3674"/>
      <c r="G3674"/>
      <c r="H3674"/>
      <c r="I3674"/>
      <c r="J3674"/>
      <c r="K3674"/>
      <c r="L3674"/>
      <c r="M3674"/>
      <c r="N3674"/>
      <c r="O3674"/>
      <c r="P3674"/>
      <c r="Q3674"/>
      <c r="R3674"/>
    </row>
    <row r="3675" spans="1:18" s="16" customFormat="1" x14ac:dyDescent="0.25">
      <c r="A3675"/>
      <c r="B3675" s="18"/>
      <c r="D3675"/>
      <c r="E3675"/>
      <c r="F3675"/>
      <c r="G3675"/>
      <c r="H3675"/>
      <c r="I3675"/>
      <c r="J3675"/>
      <c r="K3675"/>
      <c r="L3675"/>
      <c r="M3675"/>
      <c r="N3675"/>
      <c r="O3675"/>
      <c r="P3675"/>
      <c r="Q3675"/>
      <c r="R3675"/>
    </row>
    <row r="3676" spans="1:18" s="16" customFormat="1" x14ac:dyDescent="0.25">
      <c r="A3676"/>
      <c r="B3676" s="18"/>
      <c r="D3676"/>
      <c r="E3676"/>
      <c r="F3676"/>
      <c r="G3676"/>
      <c r="H3676"/>
      <c r="I3676"/>
      <c r="J3676"/>
      <c r="K3676"/>
      <c r="L3676"/>
      <c r="M3676"/>
      <c r="N3676"/>
      <c r="O3676"/>
      <c r="P3676"/>
      <c r="Q3676"/>
      <c r="R3676"/>
    </row>
    <row r="3677" spans="1:18" s="16" customFormat="1" x14ac:dyDescent="0.25">
      <c r="A3677"/>
      <c r="B3677" s="18"/>
      <c r="D3677"/>
      <c r="E3677"/>
      <c r="F3677"/>
      <c r="G3677"/>
      <c r="H3677"/>
      <c r="I3677"/>
      <c r="J3677"/>
      <c r="K3677"/>
      <c r="L3677"/>
      <c r="M3677"/>
      <c r="N3677"/>
      <c r="O3677"/>
      <c r="P3677"/>
      <c r="Q3677"/>
      <c r="R3677"/>
    </row>
    <row r="3678" spans="1:18" s="16" customFormat="1" x14ac:dyDescent="0.25">
      <c r="A3678"/>
      <c r="B3678" s="18"/>
      <c r="D3678"/>
      <c r="E3678"/>
      <c r="F3678"/>
      <c r="G3678"/>
      <c r="H3678"/>
      <c r="I3678"/>
      <c r="J3678"/>
      <c r="K3678"/>
      <c r="L3678"/>
      <c r="M3678"/>
      <c r="N3678"/>
      <c r="O3678"/>
      <c r="P3678"/>
      <c r="Q3678"/>
      <c r="R3678"/>
    </row>
    <row r="3679" spans="1:18" s="16" customFormat="1" x14ac:dyDescent="0.25">
      <c r="A3679"/>
      <c r="B3679" s="18"/>
      <c r="D3679"/>
      <c r="E3679"/>
      <c r="F3679"/>
      <c r="G3679"/>
      <c r="H3679"/>
      <c r="I3679"/>
      <c r="J3679"/>
      <c r="K3679"/>
      <c r="L3679"/>
      <c r="M3679"/>
      <c r="N3679"/>
      <c r="O3679"/>
      <c r="P3679"/>
      <c r="Q3679"/>
      <c r="R3679"/>
    </row>
    <row r="3680" spans="1:18" s="16" customFormat="1" x14ac:dyDescent="0.25">
      <c r="A3680"/>
      <c r="B3680" s="18"/>
      <c r="D3680"/>
      <c r="E3680"/>
      <c r="F3680"/>
      <c r="G3680"/>
      <c r="H3680"/>
      <c r="I3680"/>
      <c r="J3680"/>
      <c r="K3680"/>
      <c r="L3680"/>
      <c r="M3680"/>
      <c r="N3680"/>
      <c r="O3680"/>
      <c r="P3680"/>
      <c r="Q3680"/>
      <c r="R3680"/>
    </row>
    <row r="3681" spans="1:18" s="16" customFormat="1" x14ac:dyDescent="0.25">
      <c r="A3681"/>
      <c r="B3681" s="18"/>
      <c r="D3681"/>
      <c r="E3681"/>
      <c r="F3681"/>
      <c r="G3681"/>
      <c r="H3681"/>
      <c r="I3681"/>
      <c r="J3681"/>
      <c r="K3681"/>
      <c r="L3681"/>
      <c r="M3681"/>
      <c r="N3681"/>
      <c r="O3681"/>
      <c r="P3681"/>
      <c r="Q3681"/>
      <c r="R3681"/>
    </row>
    <row r="3682" spans="1:18" s="16" customFormat="1" x14ac:dyDescent="0.25">
      <c r="A3682"/>
      <c r="B3682" s="18"/>
      <c r="D3682"/>
      <c r="E3682"/>
      <c r="F3682"/>
      <c r="G3682"/>
      <c r="H3682"/>
      <c r="I3682"/>
      <c r="J3682"/>
      <c r="K3682"/>
      <c r="L3682"/>
      <c r="M3682"/>
      <c r="N3682"/>
      <c r="O3682"/>
      <c r="P3682"/>
      <c r="Q3682"/>
      <c r="R3682"/>
    </row>
    <row r="3683" spans="1:18" s="16" customFormat="1" x14ac:dyDescent="0.25">
      <c r="A3683"/>
      <c r="B3683" s="18"/>
      <c r="D3683"/>
      <c r="E3683"/>
      <c r="F3683"/>
      <c r="G3683"/>
      <c r="H3683"/>
      <c r="I3683"/>
      <c r="J3683"/>
      <c r="K3683"/>
      <c r="L3683"/>
      <c r="M3683"/>
      <c r="N3683"/>
      <c r="O3683"/>
      <c r="P3683"/>
      <c r="Q3683"/>
      <c r="R3683"/>
    </row>
    <row r="3684" spans="1:18" s="16" customFormat="1" x14ac:dyDescent="0.25">
      <c r="A3684"/>
      <c r="B3684" s="18"/>
      <c r="D3684"/>
      <c r="E3684"/>
      <c r="F3684"/>
      <c r="G3684"/>
      <c r="H3684"/>
      <c r="I3684"/>
      <c r="J3684"/>
      <c r="K3684"/>
      <c r="L3684"/>
      <c r="M3684"/>
      <c r="N3684"/>
      <c r="O3684"/>
      <c r="P3684"/>
      <c r="Q3684"/>
      <c r="R3684"/>
    </row>
    <row r="3685" spans="1:18" s="16" customFormat="1" x14ac:dyDescent="0.25">
      <c r="A3685"/>
      <c r="B3685" s="18"/>
      <c r="D3685"/>
      <c r="E3685"/>
      <c r="F3685"/>
      <c r="G3685"/>
      <c r="H3685"/>
      <c r="I3685"/>
      <c r="J3685"/>
      <c r="K3685"/>
      <c r="L3685"/>
      <c r="M3685"/>
      <c r="N3685"/>
      <c r="O3685"/>
      <c r="P3685"/>
      <c r="Q3685"/>
      <c r="R3685"/>
    </row>
    <row r="3686" spans="1:18" s="16" customFormat="1" x14ac:dyDescent="0.25">
      <c r="A3686"/>
      <c r="B3686" s="18"/>
      <c r="D3686"/>
      <c r="E3686"/>
      <c r="F3686"/>
      <c r="G3686"/>
      <c r="H3686"/>
      <c r="I3686"/>
      <c r="J3686"/>
      <c r="K3686"/>
      <c r="L3686"/>
      <c r="M3686"/>
      <c r="N3686"/>
      <c r="O3686"/>
      <c r="P3686"/>
      <c r="Q3686"/>
      <c r="R3686"/>
    </row>
    <row r="3687" spans="1:18" s="16" customFormat="1" x14ac:dyDescent="0.25">
      <c r="A3687"/>
      <c r="B3687" s="18"/>
      <c r="D3687"/>
      <c r="E3687"/>
      <c r="F3687"/>
      <c r="G3687"/>
      <c r="H3687"/>
      <c r="I3687"/>
      <c r="J3687"/>
      <c r="K3687"/>
      <c r="L3687"/>
      <c r="M3687"/>
      <c r="N3687"/>
      <c r="O3687"/>
      <c r="P3687"/>
      <c r="Q3687"/>
      <c r="R3687"/>
    </row>
    <row r="3688" spans="1:18" s="16" customFormat="1" x14ac:dyDescent="0.25">
      <c r="A3688"/>
      <c r="B3688" s="18"/>
      <c r="D3688"/>
      <c r="E3688"/>
      <c r="F3688"/>
      <c r="G3688"/>
      <c r="H3688"/>
      <c r="I3688"/>
      <c r="J3688"/>
      <c r="K3688"/>
      <c r="L3688"/>
      <c r="M3688"/>
      <c r="N3688"/>
      <c r="O3688"/>
      <c r="P3688"/>
      <c r="Q3688"/>
      <c r="R3688"/>
    </row>
    <row r="3689" spans="1:18" s="16" customFormat="1" x14ac:dyDescent="0.25">
      <c r="A3689"/>
      <c r="B3689" s="18"/>
      <c r="D3689"/>
      <c r="E3689"/>
      <c r="F3689"/>
      <c r="G3689"/>
      <c r="H3689"/>
      <c r="I3689"/>
      <c r="J3689"/>
      <c r="K3689"/>
      <c r="L3689"/>
      <c r="M3689"/>
      <c r="N3689"/>
      <c r="O3689"/>
      <c r="P3689"/>
      <c r="Q3689"/>
      <c r="R3689"/>
    </row>
    <row r="3690" spans="1:18" s="16" customFormat="1" x14ac:dyDescent="0.25">
      <c r="A3690"/>
      <c r="B3690" s="18"/>
      <c r="D3690"/>
      <c r="E3690"/>
      <c r="F3690"/>
      <c r="G3690"/>
      <c r="H3690"/>
      <c r="I3690"/>
      <c r="J3690"/>
      <c r="K3690"/>
      <c r="L3690"/>
      <c r="M3690"/>
      <c r="N3690"/>
      <c r="O3690"/>
      <c r="P3690"/>
      <c r="Q3690"/>
      <c r="R3690"/>
    </row>
    <row r="3691" spans="1:18" s="16" customFormat="1" x14ac:dyDescent="0.25">
      <c r="A3691"/>
      <c r="B3691" s="18"/>
      <c r="D3691"/>
      <c r="E3691"/>
      <c r="F3691"/>
      <c r="G3691"/>
      <c r="H3691"/>
      <c r="I3691"/>
      <c r="J3691"/>
      <c r="K3691"/>
      <c r="L3691"/>
      <c r="M3691"/>
      <c r="N3691"/>
      <c r="O3691"/>
      <c r="P3691"/>
      <c r="Q3691"/>
      <c r="R3691"/>
    </row>
    <row r="3692" spans="1:18" s="16" customFormat="1" x14ac:dyDescent="0.25">
      <c r="A3692"/>
      <c r="B3692" s="18"/>
      <c r="D3692"/>
      <c r="E3692"/>
      <c r="F3692"/>
      <c r="G3692"/>
      <c r="H3692"/>
      <c r="I3692"/>
      <c r="J3692"/>
      <c r="K3692"/>
      <c r="L3692"/>
      <c r="M3692"/>
      <c r="N3692"/>
      <c r="O3692"/>
      <c r="P3692"/>
      <c r="Q3692"/>
      <c r="R3692"/>
    </row>
    <row r="3693" spans="1:18" s="16" customFormat="1" x14ac:dyDescent="0.25">
      <c r="A3693"/>
      <c r="B3693" s="18"/>
      <c r="D3693"/>
      <c r="E3693"/>
      <c r="F3693"/>
      <c r="G3693"/>
      <c r="H3693"/>
      <c r="I3693"/>
      <c r="J3693"/>
      <c r="K3693"/>
      <c r="L3693"/>
      <c r="M3693"/>
      <c r="N3693"/>
      <c r="O3693"/>
      <c r="P3693"/>
      <c r="Q3693"/>
      <c r="R3693"/>
    </row>
    <row r="3694" spans="1:18" s="16" customFormat="1" x14ac:dyDescent="0.25">
      <c r="A3694"/>
      <c r="B3694" s="18"/>
      <c r="D3694"/>
      <c r="E3694"/>
      <c r="F3694"/>
      <c r="G3694"/>
      <c r="H3694"/>
      <c r="I3694"/>
      <c r="J3694"/>
      <c r="K3694"/>
      <c r="L3694"/>
      <c r="M3694"/>
      <c r="N3694"/>
      <c r="O3694"/>
      <c r="P3694"/>
      <c r="Q3694"/>
      <c r="R3694"/>
    </row>
    <row r="3695" spans="1:18" s="16" customFormat="1" x14ac:dyDescent="0.25">
      <c r="A3695"/>
      <c r="B3695" s="18"/>
      <c r="D3695"/>
      <c r="E3695"/>
      <c r="F3695"/>
      <c r="G3695"/>
      <c r="H3695"/>
      <c r="I3695"/>
      <c r="J3695"/>
      <c r="K3695"/>
      <c r="L3695"/>
      <c r="M3695"/>
      <c r="N3695"/>
      <c r="O3695"/>
      <c r="P3695"/>
      <c r="Q3695"/>
      <c r="R3695"/>
    </row>
    <row r="3696" spans="1:18" s="16" customFormat="1" x14ac:dyDescent="0.25">
      <c r="A3696"/>
      <c r="B3696" s="18"/>
      <c r="D3696"/>
      <c r="E3696"/>
      <c r="F3696"/>
      <c r="G3696"/>
      <c r="H3696"/>
      <c r="I3696"/>
      <c r="J3696"/>
      <c r="K3696"/>
      <c r="L3696"/>
      <c r="M3696"/>
      <c r="N3696"/>
      <c r="O3696"/>
      <c r="P3696"/>
      <c r="Q3696"/>
      <c r="R3696"/>
    </row>
    <row r="3697" spans="1:18" s="16" customFormat="1" x14ac:dyDescent="0.25">
      <c r="A3697"/>
      <c r="B3697" s="18"/>
      <c r="D3697"/>
      <c r="E3697"/>
      <c r="F3697"/>
      <c r="G3697"/>
      <c r="H3697"/>
      <c r="I3697"/>
      <c r="J3697"/>
      <c r="K3697"/>
      <c r="L3697"/>
      <c r="M3697"/>
      <c r="N3697"/>
      <c r="O3697"/>
      <c r="P3697"/>
      <c r="Q3697"/>
      <c r="R3697"/>
    </row>
    <row r="3698" spans="1:18" s="16" customFormat="1" x14ac:dyDescent="0.25">
      <c r="A3698"/>
      <c r="B3698" s="18"/>
      <c r="D3698"/>
      <c r="E3698"/>
      <c r="F3698"/>
      <c r="G3698"/>
      <c r="H3698"/>
      <c r="I3698"/>
      <c r="J3698"/>
      <c r="K3698"/>
      <c r="L3698"/>
      <c r="M3698"/>
      <c r="N3698"/>
      <c r="O3698"/>
      <c r="P3698"/>
      <c r="Q3698"/>
      <c r="R3698"/>
    </row>
    <row r="3699" spans="1:18" s="16" customFormat="1" x14ac:dyDescent="0.25">
      <c r="A3699"/>
      <c r="B3699" s="18"/>
      <c r="D3699"/>
      <c r="E3699"/>
      <c r="F3699"/>
      <c r="G3699"/>
      <c r="H3699"/>
      <c r="I3699"/>
      <c r="J3699"/>
      <c r="K3699"/>
      <c r="L3699"/>
      <c r="M3699"/>
      <c r="N3699"/>
      <c r="O3699"/>
      <c r="P3699"/>
      <c r="Q3699"/>
      <c r="R3699"/>
    </row>
    <row r="3700" spans="1:18" s="16" customFormat="1" x14ac:dyDescent="0.25">
      <c r="A3700"/>
      <c r="B3700" s="18"/>
      <c r="D3700"/>
      <c r="E3700"/>
      <c r="F3700"/>
      <c r="G3700"/>
      <c r="H3700"/>
      <c r="I3700"/>
      <c r="J3700"/>
      <c r="K3700"/>
      <c r="L3700"/>
      <c r="M3700"/>
      <c r="N3700"/>
      <c r="O3700"/>
      <c r="P3700"/>
      <c r="Q3700"/>
      <c r="R3700"/>
    </row>
    <row r="3701" spans="1:18" s="16" customFormat="1" x14ac:dyDescent="0.25">
      <c r="A3701"/>
      <c r="B3701" s="18"/>
      <c r="D3701"/>
      <c r="E3701"/>
      <c r="F3701"/>
      <c r="G3701"/>
      <c r="H3701"/>
      <c r="I3701"/>
      <c r="J3701"/>
      <c r="K3701"/>
      <c r="L3701"/>
      <c r="M3701"/>
      <c r="N3701"/>
      <c r="O3701"/>
      <c r="P3701"/>
      <c r="Q3701"/>
      <c r="R3701"/>
    </row>
    <row r="3702" spans="1:18" s="16" customFormat="1" x14ac:dyDescent="0.25">
      <c r="A3702"/>
      <c r="B3702" s="18"/>
      <c r="D3702"/>
      <c r="E3702"/>
      <c r="F3702"/>
      <c r="G3702"/>
      <c r="H3702"/>
      <c r="I3702"/>
      <c r="J3702"/>
      <c r="K3702"/>
      <c r="L3702"/>
      <c r="M3702"/>
      <c r="N3702"/>
      <c r="O3702"/>
      <c r="P3702"/>
      <c r="Q3702"/>
      <c r="R3702"/>
    </row>
    <row r="3703" spans="1:18" s="16" customFormat="1" x14ac:dyDescent="0.25">
      <c r="A3703"/>
      <c r="B3703" s="18"/>
      <c r="D3703"/>
      <c r="E3703"/>
      <c r="F3703"/>
      <c r="G3703"/>
      <c r="H3703"/>
      <c r="I3703"/>
      <c r="J3703"/>
      <c r="K3703"/>
      <c r="L3703"/>
      <c r="M3703"/>
      <c r="N3703"/>
      <c r="O3703"/>
      <c r="P3703"/>
      <c r="Q3703"/>
      <c r="R3703"/>
    </row>
    <row r="3704" spans="1:18" s="16" customFormat="1" x14ac:dyDescent="0.25">
      <c r="A3704"/>
      <c r="B3704" s="18"/>
      <c r="D3704"/>
      <c r="E3704"/>
      <c r="F3704"/>
      <c r="G3704"/>
      <c r="H3704"/>
      <c r="I3704"/>
      <c r="J3704"/>
      <c r="K3704"/>
      <c r="L3704"/>
      <c r="M3704"/>
      <c r="N3704"/>
      <c r="O3704"/>
      <c r="P3704"/>
      <c r="Q3704"/>
      <c r="R3704"/>
    </row>
    <row r="3705" spans="1:18" s="16" customFormat="1" x14ac:dyDescent="0.25">
      <c r="A3705"/>
      <c r="B3705" s="18"/>
      <c r="D3705"/>
      <c r="E3705"/>
      <c r="F3705"/>
      <c r="G3705"/>
      <c r="H3705"/>
      <c r="I3705"/>
      <c r="J3705"/>
      <c r="K3705"/>
      <c r="L3705"/>
      <c r="M3705"/>
      <c r="N3705"/>
      <c r="O3705"/>
      <c r="P3705"/>
      <c r="Q3705"/>
      <c r="R3705"/>
    </row>
    <row r="3706" spans="1:18" s="16" customFormat="1" x14ac:dyDescent="0.25">
      <c r="A3706"/>
      <c r="B3706" s="18"/>
      <c r="D3706"/>
      <c r="E3706"/>
      <c r="F3706"/>
      <c r="G3706"/>
      <c r="H3706"/>
      <c r="I3706"/>
      <c r="J3706"/>
      <c r="K3706"/>
      <c r="L3706"/>
      <c r="M3706"/>
      <c r="N3706"/>
      <c r="O3706"/>
      <c r="P3706"/>
      <c r="Q3706"/>
      <c r="R3706"/>
    </row>
    <row r="3707" spans="1:18" s="16" customFormat="1" x14ac:dyDescent="0.25">
      <c r="A3707"/>
      <c r="B3707" s="18"/>
      <c r="D3707"/>
      <c r="E3707"/>
      <c r="F3707"/>
      <c r="G3707"/>
      <c r="H3707"/>
      <c r="I3707"/>
      <c r="J3707"/>
      <c r="K3707"/>
      <c r="L3707"/>
      <c r="M3707"/>
      <c r="N3707"/>
      <c r="O3707"/>
      <c r="P3707"/>
      <c r="Q3707"/>
      <c r="R3707"/>
    </row>
    <row r="3708" spans="1:18" s="16" customFormat="1" x14ac:dyDescent="0.25">
      <c r="A3708"/>
      <c r="B3708" s="18"/>
      <c r="D3708"/>
      <c r="E3708"/>
      <c r="F3708"/>
      <c r="G3708"/>
      <c r="H3708"/>
      <c r="I3708"/>
      <c r="J3708"/>
      <c r="K3708"/>
      <c r="L3708"/>
      <c r="M3708"/>
      <c r="N3708"/>
      <c r="O3708"/>
      <c r="P3708"/>
      <c r="Q3708"/>
      <c r="R3708"/>
    </row>
    <row r="3709" spans="1:18" s="16" customFormat="1" x14ac:dyDescent="0.25">
      <c r="A3709"/>
      <c r="B3709" s="18"/>
      <c r="D3709"/>
      <c r="E3709"/>
      <c r="F3709"/>
      <c r="G3709"/>
      <c r="H3709"/>
      <c r="I3709"/>
      <c r="J3709"/>
      <c r="K3709"/>
      <c r="L3709"/>
      <c r="M3709"/>
      <c r="N3709"/>
      <c r="O3709"/>
      <c r="P3709"/>
      <c r="Q3709"/>
      <c r="R3709"/>
    </row>
    <row r="3710" spans="1:18" s="16" customFormat="1" x14ac:dyDescent="0.25">
      <c r="A3710"/>
      <c r="B3710" s="18"/>
      <c r="D3710"/>
      <c r="E3710"/>
      <c r="F3710"/>
      <c r="G3710"/>
      <c r="H3710"/>
      <c r="I3710"/>
      <c r="J3710"/>
      <c r="K3710"/>
      <c r="L3710"/>
      <c r="M3710"/>
      <c r="N3710"/>
      <c r="O3710"/>
      <c r="P3710"/>
      <c r="Q3710"/>
      <c r="R3710"/>
    </row>
    <row r="3711" spans="1:18" s="16" customFormat="1" x14ac:dyDescent="0.25">
      <c r="A3711"/>
      <c r="B3711" s="18"/>
      <c r="D3711"/>
      <c r="E3711"/>
      <c r="F3711"/>
      <c r="G3711"/>
      <c r="H3711"/>
      <c r="I3711"/>
      <c r="J3711"/>
      <c r="K3711"/>
      <c r="L3711"/>
      <c r="M3711"/>
      <c r="N3711"/>
      <c r="O3711"/>
      <c r="P3711"/>
      <c r="Q3711"/>
      <c r="R3711"/>
    </row>
    <row r="3712" spans="1:18" s="16" customFormat="1" x14ac:dyDescent="0.25">
      <c r="A3712"/>
      <c r="B3712" s="17"/>
      <c r="D3712"/>
      <c r="E3712"/>
      <c r="F3712"/>
      <c r="G3712"/>
      <c r="H3712"/>
      <c r="I3712"/>
      <c r="J3712"/>
      <c r="K3712"/>
      <c r="L3712"/>
      <c r="M3712"/>
      <c r="N3712"/>
      <c r="O3712"/>
      <c r="P3712"/>
      <c r="Q3712"/>
      <c r="R3712"/>
    </row>
    <row r="3713" spans="1:18" s="16" customFormat="1" x14ac:dyDescent="0.25">
      <c r="A3713"/>
      <c r="B3713" s="18"/>
      <c r="D3713"/>
      <c r="E3713"/>
      <c r="F3713"/>
      <c r="G3713"/>
      <c r="H3713"/>
      <c r="I3713"/>
      <c r="J3713"/>
      <c r="K3713"/>
      <c r="L3713"/>
      <c r="M3713"/>
      <c r="N3713"/>
      <c r="O3713"/>
      <c r="P3713"/>
      <c r="Q3713"/>
      <c r="R3713"/>
    </row>
    <row r="3714" spans="1:18" s="16" customFormat="1" x14ac:dyDescent="0.25">
      <c r="A3714"/>
      <c r="B3714" s="18"/>
      <c r="D3714"/>
      <c r="E3714"/>
      <c r="F3714"/>
      <c r="G3714"/>
      <c r="H3714"/>
      <c r="I3714"/>
      <c r="J3714"/>
      <c r="K3714"/>
      <c r="L3714"/>
      <c r="M3714"/>
      <c r="N3714"/>
      <c r="O3714"/>
      <c r="P3714"/>
      <c r="Q3714"/>
      <c r="R3714"/>
    </row>
    <row r="3715" spans="1:18" s="16" customFormat="1" x14ac:dyDescent="0.25">
      <c r="A3715"/>
      <c r="B3715" s="18"/>
      <c r="D3715"/>
      <c r="E3715"/>
      <c r="F3715"/>
      <c r="G3715"/>
      <c r="H3715"/>
      <c r="I3715"/>
      <c r="J3715"/>
      <c r="K3715"/>
      <c r="L3715"/>
      <c r="M3715"/>
      <c r="N3715"/>
      <c r="O3715"/>
      <c r="P3715"/>
      <c r="Q3715"/>
      <c r="R3715"/>
    </row>
    <row r="3716" spans="1:18" s="16" customFormat="1" x14ac:dyDescent="0.25">
      <c r="A3716"/>
      <c r="B3716" s="18"/>
      <c r="D3716"/>
      <c r="E3716"/>
      <c r="F3716"/>
      <c r="G3716"/>
      <c r="H3716"/>
      <c r="I3716"/>
      <c r="J3716"/>
      <c r="K3716"/>
      <c r="L3716"/>
      <c r="M3716"/>
      <c r="N3716"/>
      <c r="O3716"/>
      <c r="P3716"/>
      <c r="Q3716"/>
      <c r="R3716"/>
    </row>
    <row r="3717" spans="1:18" s="16" customFormat="1" x14ac:dyDescent="0.25">
      <c r="A3717"/>
      <c r="B3717" s="18"/>
      <c r="D3717"/>
      <c r="E3717"/>
      <c r="F3717"/>
      <c r="G3717"/>
      <c r="H3717"/>
      <c r="I3717"/>
      <c r="J3717"/>
      <c r="K3717"/>
      <c r="L3717"/>
      <c r="M3717"/>
      <c r="N3717"/>
      <c r="O3717"/>
      <c r="P3717"/>
      <c r="Q3717"/>
      <c r="R3717"/>
    </row>
    <row r="3718" spans="1:18" s="16" customFormat="1" x14ac:dyDescent="0.25">
      <c r="A3718"/>
      <c r="B3718" s="18"/>
      <c r="D3718"/>
      <c r="E3718"/>
      <c r="F3718"/>
      <c r="G3718"/>
      <c r="H3718"/>
      <c r="I3718"/>
      <c r="J3718"/>
      <c r="K3718"/>
      <c r="L3718"/>
      <c r="M3718"/>
      <c r="N3718"/>
      <c r="O3718"/>
      <c r="P3718"/>
      <c r="Q3718"/>
      <c r="R3718"/>
    </row>
    <row r="3719" spans="1:18" s="16" customFormat="1" x14ac:dyDescent="0.25">
      <c r="A3719"/>
      <c r="B3719" s="18"/>
      <c r="D3719"/>
      <c r="E3719"/>
      <c r="F3719"/>
      <c r="G3719"/>
      <c r="H3719"/>
      <c r="I3719"/>
      <c r="J3719"/>
      <c r="K3719"/>
      <c r="L3719"/>
      <c r="M3719"/>
      <c r="N3719"/>
      <c r="O3719"/>
      <c r="P3719"/>
      <c r="Q3719"/>
      <c r="R3719"/>
    </row>
    <row r="3720" spans="1:18" s="16" customFormat="1" x14ac:dyDescent="0.25">
      <c r="A3720"/>
      <c r="B3720" s="18"/>
      <c r="D3720"/>
      <c r="E3720"/>
      <c r="F3720"/>
      <c r="G3720"/>
      <c r="H3720"/>
      <c r="I3720"/>
      <c r="J3720"/>
      <c r="K3720"/>
      <c r="L3720"/>
      <c r="M3720"/>
      <c r="N3720"/>
      <c r="O3720"/>
      <c r="P3720"/>
      <c r="Q3720"/>
      <c r="R3720"/>
    </row>
    <row r="3721" spans="1:18" s="16" customFormat="1" x14ac:dyDescent="0.25">
      <c r="A3721"/>
      <c r="B3721" s="18"/>
      <c r="D3721"/>
      <c r="E3721"/>
      <c r="F3721"/>
      <c r="G3721"/>
      <c r="H3721"/>
      <c r="I3721"/>
      <c r="J3721"/>
      <c r="K3721"/>
      <c r="L3721"/>
      <c r="M3721"/>
      <c r="N3721"/>
      <c r="O3721"/>
      <c r="P3721"/>
      <c r="Q3721"/>
      <c r="R3721"/>
    </row>
    <row r="3722" spans="1:18" s="16" customFormat="1" x14ac:dyDescent="0.25">
      <c r="A3722"/>
      <c r="B3722" s="18"/>
      <c r="D3722"/>
      <c r="E3722"/>
      <c r="F3722"/>
      <c r="G3722"/>
      <c r="H3722"/>
      <c r="I3722"/>
      <c r="J3722"/>
      <c r="K3722"/>
      <c r="L3722"/>
      <c r="M3722"/>
      <c r="N3722"/>
      <c r="O3722"/>
      <c r="P3722"/>
      <c r="Q3722"/>
      <c r="R3722"/>
    </row>
    <row r="3723" spans="1:18" s="16" customFormat="1" x14ac:dyDescent="0.25">
      <c r="A3723"/>
      <c r="B3723" s="18"/>
      <c r="D3723"/>
      <c r="E3723"/>
      <c r="F3723"/>
      <c r="G3723"/>
      <c r="H3723"/>
      <c r="I3723"/>
      <c r="J3723"/>
      <c r="K3723"/>
      <c r="L3723"/>
      <c r="M3723"/>
      <c r="N3723"/>
      <c r="O3723"/>
      <c r="P3723"/>
      <c r="Q3723"/>
      <c r="R3723"/>
    </row>
    <row r="3724" spans="1:18" s="16" customFormat="1" x14ac:dyDescent="0.25">
      <c r="A3724"/>
      <c r="B3724" s="18"/>
      <c r="D3724"/>
      <c r="E3724"/>
      <c r="F3724"/>
      <c r="G3724"/>
      <c r="H3724"/>
      <c r="I3724"/>
      <c r="J3724"/>
      <c r="K3724"/>
      <c r="L3724"/>
      <c r="M3724"/>
      <c r="N3724"/>
      <c r="O3724"/>
      <c r="P3724"/>
      <c r="Q3724"/>
      <c r="R3724"/>
    </row>
    <row r="3725" spans="1:18" s="16" customFormat="1" x14ac:dyDescent="0.25">
      <c r="A3725"/>
      <c r="B3725" s="18"/>
      <c r="D3725"/>
      <c r="E3725"/>
      <c r="F3725"/>
      <c r="G3725"/>
      <c r="H3725"/>
      <c r="I3725"/>
      <c r="J3725"/>
      <c r="K3725"/>
      <c r="L3725"/>
      <c r="M3725"/>
      <c r="N3725"/>
      <c r="O3725"/>
      <c r="P3725"/>
      <c r="Q3725"/>
      <c r="R3725"/>
    </row>
    <row r="3726" spans="1:18" s="16" customFormat="1" x14ac:dyDescent="0.25">
      <c r="A3726"/>
      <c r="B3726" s="18"/>
      <c r="D3726"/>
      <c r="E3726"/>
      <c r="F3726"/>
      <c r="G3726"/>
      <c r="H3726"/>
      <c r="I3726"/>
      <c r="J3726"/>
      <c r="K3726"/>
      <c r="L3726"/>
      <c r="M3726"/>
      <c r="N3726"/>
      <c r="O3726"/>
      <c r="P3726"/>
      <c r="Q3726"/>
      <c r="R3726"/>
    </row>
    <row r="3727" spans="1:18" s="16" customFormat="1" x14ac:dyDescent="0.25">
      <c r="A3727"/>
      <c r="B3727" s="18"/>
      <c r="D3727"/>
      <c r="E3727"/>
      <c r="F3727"/>
      <c r="G3727"/>
      <c r="H3727"/>
      <c r="I3727"/>
      <c r="J3727"/>
      <c r="K3727"/>
      <c r="L3727"/>
      <c r="M3727"/>
      <c r="N3727"/>
      <c r="O3727"/>
      <c r="P3727"/>
      <c r="Q3727"/>
      <c r="R3727"/>
    </row>
    <row r="3728" spans="1:18" s="16" customFormat="1" x14ac:dyDescent="0.25">
      <c r="A3728"/>
      <c r="B3728" s="18"/>
      <c r="D3728"/>
      <c r="E3728"/>
      <c r="F3728"/>
      <c r="G3728"/>
      <c r="H3728"/>
      <c r="I3728"/>
      <c r="J3728"/>
      <c r="K3728"/>
      <c r="L3728"/>
      <c r="M3728"/>
      <c r="N3728"/>
      <c r="O3728"/>
      <c r="P3728"/>
      <c r="Q3728"/>
      <c r="R3728"/>
    </row>
    <row r="3729" spans="1:18" s="16" customFormat="1" x14ac:dyDescent="0.25">
      <c r="A3729"/>
      <c r="B3729" s="18"/>
      <c r="D3729"/>
      <c r="E3729"/>
      <c r="F3729"/>
      <c r="G3729"/>
      <c r="H3729"/>
      <c r="I3729"/>
      <c r="J3729"/>
      <c r="K3729"/>
      <c r="L3729"/>
      <c r="M3729"/>
      <c r="N3729"/>
      <c r="O3729"/>
      <c r="P3729"/>
      <c r="Q3729"/>
      <c r="R3729"/>
    </row>
    <row r="3730" spans="1:18" s="16" customFormat="1" x14ac:dyDescent="0.25">
      <c r="A3730"/>
      <c r="B3730" s="18"/>
      <c r="D3730"/>
      <c r="E3730"/>
      <c r="F3730"/>
      <c r="G3730"/>
      <c r="H3730"/>
      <c r="I3730"/>
      <c r="J3730"/>
      <c r="K3730"/>
      <c r="L3730"/>
      <c r="M3730"/>
      <c r="N3730"/>
      <c r="O3730"/>
      <c r="P3730"/>
      <c r="Q3730"/>
      <c r="R3730"/>
    </row>
    <row r="3731" spans="1:18" s="16" customFormat="1" x14ac:dyDescent="0.25">
      <c r="A3731"/>
      <c r="B3731" s="18"/>
      <c r="D3731"/>
      <c r="E3731"/>
      <c r="F3731"/>
      <c r="G3731"/>
      <c r="H3731"/>
      <c r="I3731"/>
      <c r="J3731"/>
      <c r="K3731"/>
      <c r="L3731"/>
      <c r="M3731"/>
      <c r="N3731"/>
      <c r="O3731"/>
      <c r="P3731"/>
      <c r="Q3731"/>
      <c r="R3731"/>
    </row>
    <row r="3732" spans="1:18" s="16" customFormat="1" x14ac:dyDescent="0.25">
      <c r="A3732"/>
      <c r="B3732" s="18"/>
      <c r="D3732"/>
      <c r="E3732"/>
      <c r="F3732"/>
      <c r="G3732"/>
      <c r="H3732"/>
      <c r="I3732"/>
      <c r="J3732"/>
      <c r="K3732"/>
      <c r="L3732"/>
      <c r="M3732"/>
      <c r="N3732"/>
      <c r="O3732"/>
      <c r="P3732"/>
      <c r="Q3732"/>
      <c r="R3732"/>
    </row>
    <row r="3733" spans="1:18" s="16" customFormat="1" x14ac:dyDescent="0.25">
      <c r="A3733"/>
      <c r="B3733" s="18"/>
      <c r="D3733"/>
      <c r="E3733"/>
      <c r="F3733"/>
      <c r="G3733"/>
      <c r="H3733"/>
      <c r="I3733"/>
      <c r="J3733"/>
      <c r="K3733"/>
      <c r="L3733"/>
      <c r="M3733"/>
      <c r="N3733"/>
      <c r="O3733"/>
      <c r="P3733"/>
      <c r="Q3733"/>
      <c r="R3733"/>
    </row>
    <row r="3734" spans="1:18" s="16" customFormat="1" x14ac:dyDescent="0.25">
      <c r="A3734"/>
      <c r="B3734" s="18"/>
      <c r="D3734"/>
      <c r="E3734"/>
      <c r="F3734"/>
      <c r="G3734"/>
      <c r="H3734"/>
      <c r="I3734"/>
      <c r="J3734"/>
      <c r="K3734"/>
      <c r="L3734"/>
      <c r="M3734"/>
      <c r="N3734"/>
      <c r="O3734"/>
      <c r="P3734"/>
      <c r="Q3734"/>
      <c r="R3734"/>
    </row>
    <row r="3735" spans="1:18" s="16" customFormat="1" x14ac:dyDescent="0.25">
      <c r="A3735"/>
      <c r="B3735" s="18"/>
      <c r="D3735"/>
      <c r="E3735"/>
      <c r="F3735"/>
      <c r="G3735"/>
      <c r="H3735"/>
      <c r="I3735"/>
      <c r="J3735"/>
      <c r="K3735"/>
      <c r="L3735"/>
      <c r="M3735"/>
      <c r="N3735"/>
      <c r="O3735"/>
      <c r="P3735"/>
      <c r="Q3735"/>
      <c r="R3735"/>
    </row>
    <row r="3736" spans="1:18" s="16" customFormat="1" x14ac:dyDescent="0.25">
      <c r="A3736"/>
      <c r="B3736" s="18"/>
      <c r="D3736"/>
      <c r="E3736"/>
      <c r="F3736"/>
      <c r="G3736"/>
      <c r="H3736"/>
      <c r="I3736"/>
      <c r="J3736"/>
      <c r="K3736"/>
      <c r="L3736"/>
      <c r="M3736"/>
      <c r="N3736"/>
      <c r="O3736"/>
      <c r="P3736"/>
      <c r="Q3736"/>
      <c r="R3736"/>
    </row>
    <row r="3737" spans="1:18" s="16" customFormat="1" x14ac:dyDescent="0.25">
      <c r="A3737"/>
      <c r="B3737" s="18"/>
      <c r="D3737"/>
      <c r="E3737"/>
      <c r="F3737"/>
      <c r="G3737"/>
      <c r="H3737"/>
      <c r="I3737"/>
      <c r="J3737"/>
      <c r="K3737"/>
      <c r="L3737"/>
      <c r="M3737"/>
      <c r="N3737"/>
      <c r="O3737"/>
      <c r="P3737"/>
      <c r="Q3737"/>
      <c r="R3737"/>
    </row>
    <row r="3738" spans="1:18" s="16" customFormat="1" x14ac:dyDescent="0.25">
      <c r="A3738"/>
      <c r="B3738" s="18"/>
      <c r="D3738"/>
      <c r="E3738"/>
      <c r="F3738"/>
      <c r="G3738"/>
      <c r="H3738"/>
      <c r="I3738"/>
      <c r="J3738"/>
      <c r="K3738"/>
      <c r="L3738"/>
      <c r="M3738"/>
      <c r="N3738"/>
      <c r="O3738"/>
      <c r="P3738"/>
      <c r="Q3738"/>
      <c r="R3738"/>
    </row>
    <row r="3739" spans="1:18" s="16" customFormat="1" x14ac:dyDescent="0.25">
      <c r="A3739"/>
      <c r="B3739" s="18"/>
      <c r="D3739"/>
      <c r="E3739"/>
      <c r="F3739"/>
      <c r="G3739"/>
      <c r="H3739"/>
      <c r="I3739"/>
      <c r="J3739"/>
      <c r="K3739"/>
      <c r="L3739"/>
      <c r="M3739"/>
      <c r="N3739"/>
      <c r="O3739"/>
      <c r="P3739"/>
      <c r="Q3739"/>
      <c r="R3739"/>
    </row>
    <row r="3740" spans="1:18" s="16" customFormat="1" x14ac:dyDescent="0.25">
      <c r="A3740"/>
      <c r="B3740" s="18"/>
      <c r="D3740"/>
      <c r="E3740"/>
      <c r="F3740"/>
      <c r="G3740"/>
      <c r="H3740"/>
      <c r="I3740"/>
      <c r="J3740"/>
      <c r="K3740"/>
      <c r="L3740"/>
      <c r="M3740"/>
      <c r="N3740"/>
      <c r="O3740"/>
      <c r="P3740"/>
      <c r="Q3740"/>
      <c r="R3740"/>
    </row>
    <row r="3741" spans="1:18" s="16" customFormat="1" x14ac:dyDescent="0.25">
      <c r="A3741"/>
      <c r="B3741" s="18"/>
      <c r="D3741"/>
      <c r="E3741"/>
      <c r="F3741"/>
      <c r="G3741"/>
      <c r="H3741"/>
      <c r="I3741"/>
      <c r="J3741"/>
      <c r="K3741"/>
      <c r="L3741"/>
      <c r="M3741"/>
      <c r="N3741"/>
      <c r="O3741"/>
      <c r="P3741"/>
      <c r="Q3741"/>
      <c r="R3741"/>
    </row>
    <row r="3742" spans="1:18" s="16" customFormat="1" x14ac:dyDescent="0.25">
      <c r="A3742"/>
      <c r="B3742" s="18"/>
      <c r="D3742"/>
      <c r="E3742"/>
      <c r="F3742"/>
      <c r="G3742"/>
      <c r="H3742"/>
      <c r="I3742"/>
      <c r="J3742"/>
      <c r="K3742"/>
      <c r="L3742"/>
      <c r="M3742"/>
      <c r="N3742"/>
      <c r="O3742"/>
      <c r="P3742"/>
      <c r="Q3742"/>
      <c r="R3742"/>
    </row>
    <row r="3743" spans="1:18" s="16" customFormat="1" x14ac:dyDescent="0.25">
      <c r="A3743"/>
      <c r="B3743" s="18"/>
      <c r="D3743"/>
      <c r="E3743"/>
      <c r="F3743"/>
      <c r="G3743"/>
      <c r="H3743"/>
      <c r="I3743"/>
      <c r="J3743"/>
      <c r="K3743"/>
      <c r="L3743"/>
      <c r="M3743"/>
      <c r="N3743"/>
      <c r="O3743"/>
      <c r="P3743"/>
      <c r="Q3743"/>
      <c r="R3743"/>
    </row>
    <row r="3744" spans="1:18" s="16" customFormat="1" x14ac:dyDescent="0.25">
      <c r="A3744"/>
      <c r="B3744" s="18"/>
      <c r="D3744"/>
      <c r="E3744"/>
      <c r="F3744"/>
      <c r="G3744"/>
      <c r="H3744"/>
      <c r="I3744"/>
      <c r="J3744"/>
      <c r="K3744"/>
      <c r="L3744"/>
      <c r="M3744"/>
      <c r="N3744"/>
      <c r="O3744"/>
      <c r="P3744"/>
      <c r="Q3744"/>
      <c r="R3744"/>
    </row>
    <row r="3745" spans="1:18" s="16" customFormat="1" x14ac:dyDescent="0.25">
      <c r="A3745"/>
      <c r="B3745" s="18"/>
      <c r="D3745"/>
      <c r="E3745"/>
      <c r="F3745"/>
      <c r="G3745"/>
      <c r="H3745"/>
      <c r="I3745"/>
      <c r="J3745"/>
      <c r="K3745"/>
      <c r="L3745"/>
      <c r="M3745"/>
      <c r="N3745"/>
      <c r="O3745"/>
      <c r="P3745"/>
      <c r="Q3745"/>
      <c r="R3745"/>
    </row>
    <row r="3746" spans="1:18" s="16" customFormat="1" x14ac:dyDescent="0.25">
      <c r="A3746"/>
      <c r="B3746" s="18"/>
      <c r="D3746"/>
      <c r="E3746"/>
      <c r="F3746"/>
      <c r="G3746"/>
      <c r="H3746"/>
      <c r="I3746"/>
      <c r="J3746"/>
      <c r="K3746"/>
      <c r="L3746"/>
      <c r="M3746"/>
      <c r="N3746"/>
      <c r="O3746"/>
      <c r="P3746"/>
      <c r="Q3746"/>
      <c r="R3746"/>
    </row>
    <row r="3747" spans="1:18" s="16" customFormat="1" x14ac:dyDescent="0.25">
      <c r="A3747"/>
      <c r="B3747" s="18"/>
      <c r="D3747"/>
      <c r="E3747"/>
      <c r="F3747"/>
      <c r="G3747"/>
      <c r="H3747"/>
      <c r="I3747"/>
      <c r="J3747"/>
      <c r="K3747"/>
      <c r="L3747"/>
      <c r="M3747"/>
      <c r="N3747"/>
      <c r="O3747"/>
      <c r="P3747"/>
      <c r="Q3747"/>
      <c r="R3747"/>
    </row>
    <row r="3748" spans="1:18" s="16" customFormat="1" x14ac:dyDescent="0.25">
      <c r="A3748"/>
      <c r="B3748" s="18"/>
      <c r="D3748"/>
      <c r="E3748"/>
      <c r="F3748"/>
      <c r="G3748"/>
      <c r="H3748"/>
      <c r="I3748"/>
      <c r="J3748"/>
      <c r="K3748"/>
      <c r="L3748"/>
      <c r="M3748"/>
      <c r="N3748"/>
      <c r="O3748"/>
      <c r="P3748"/>
      <c r="Q3748"/>
      <c r="R3748"/>
    </row>
    <row r="3749" spans="1:18" s="16" customFormat="1" x14ac:dyDescent="0.25">
      <c r="A3749"/>
      <c r="B3749" s="18"/>
      <c r="D3749"/>
      <c r="E3749"/>
      <c r="F3749"/>
      <c r="G3749"/>
      <c r="H3749"/>
      <c r="I3749"/>
      <c r="J3749"/>
      <c r="K3749"/>
      <c r="L3749"/>
      <c r="M3749"/>
      <c r="N3749"/>
      <c r="O3749"/>
      <c r="P3749"/>
      <c r="Q3749"/>
      <c r="R3749"/>
    </row>
    <row r="3750" spans="1:18" s="16" customFormat="1" x14ac:dyDescent="0.25">
      <c r="A3750"/>
      <c r="B3750" s="18"/>
      <c r="D3750"/>
      <c r="E3750"/>
      <c r="F3750"/>
      <c r="G3750"/>
      <c r="H3750"/>
      <c r="I3750"/>
      <c r="J3750"/>
      <c r="K3750"/>
      <c r="L3750"/>
      <c r="M3750"/>
      <c r="N3750"/>
      <c r="O3750"/>
      <c r="P3750"/>
      <c r="Q3750"/>
      <c r="R3750"/>
    </row>
    <row r="3751" spans="1:18" s="16" customFormat="1" x14ac:dyDescent="0.25">
      <c r="A3751"/>
      <c r="B3751" s="18"/>
      <c r="D3751"/>
      <c r="E3751"/>
      <c r="F3751"/>
      <c r="G3751"/>
      <c r="H3751"/>
      <c r="I3751"/>
      <c r="J3751"/>
      <c r="K3751"/>
      <c r="L3751"/>
      <c r="M3751"/>
      <c r="N3751"/>
      <c r="O3751"/>
      <c r="P3751"/>
      <c r="Q3751"/>
      <c r="R3751"/>
    </row>
    <row r="3752" spans="1:18" s="16" customFormat="1" x14ac:dyDescent="0.25">
      <c r="A3752"/>
      <c r="B3752" s="18"/>
      <c r="D3752"/>
      <c r="E3752"/>
      <c r="F3752"/>
      <c r="G3752"/>
      <c r="H3752"/>
      <c r="I3752"/>
      <c r="J3752"/>
      <c r="K3752"/>
      <c r="L3752"/>
      <c r="M3752"/>
      <c r="N3752"/>
      <c r="O3752"/>
      <c r="P3752"/>
      <c r="Q3752"/>
      <c r="R3752"/>
    </row>
    <row r="3753" spans="1:18" s="16" customFormat="1" x14ac:dyDescent="0.25">
      <c r="A3753"/>
      <c r="B3753" s="18"/>
      <c r="D3753"/>
      <c r="E3753"/>
      <c r="F3753"/>
      <c r="G3753"/>
      <c r="H3753"/>
      <c r="I3753"/>
      <c r="J3753"/>
      <c r="K3753"/>
      <c r="L3753"/>
      <c r="M3753"/>
      <c r="N3753"/>
      <c r="O3753"/>
      <c r="P3753"/>
      <c r="Q3753"/>
      <c r="R3753"/>
    </row>
    <row r="3754" spans="1:18" s="16" customFormat="1" x14ac:dyDescent="0.25">
      <c r="A3754"/>
      <c r="B3754" s="18"/>
      <c r="D3754"/>
      <c r="E3754"/>
      <c r="F3754"/>
      <c r="G3754"/>
      <c r="H3754"/>
      <c r="I3754"/>
      <c r="J3754"/>
      <c r="K3754"/>
      <c r="L3754"/>
      <c r="M3754"/>
      <c r="N3754"/>
      <c r="O3754"/>
      <c r="P3754"/>
      <c r="Q3754"/>
      <c r="R3754"/>
    </row>
    <row r="3755" spans="1:18" s="16" customFormat="1" x14ac:dyDescent="0.25">
      <c r="A3755"/>
      <c r="B3755" s="18"/>
      <c r="D3755"/>
      <c r="E3755"/>
      <c r="F3755"/>
      <c r="G3755"/>
      <c r="H3755"/>
      <c r="I3755"/>
      <c r="J3755"/>
      <c r="K3755"/>
      <c r="L3755"/>
      <c r="M3755"/>
      <c r="N3755"/>
      <c r="O3755"/>
      <c r="P3755"/>
      <c r="Q3755"/>
      <c r="R3755"/>
    </row>
    <row r="3756" spans="1:18" s="16" customFormat="1" x14ac:dyDescent="0.25">
      <c r="A3756"/>
      <c r="B3756" s="18"/>
      <c r="D3756"/>
      <c r="E3756"/>
      <c r="F3756"/>
      <c r="G3756"/>
      <c r="H3756"/>
      <c r="I3756"/>
      <c r="J3756"/>
      <c r="K3756"/>
      <c r="L3756"/>
      <c r="M3756"/>
      <c r="N3756"/>
      <c r="O3756"/>
      <c r="P3756"/>
      <c r="Q3756"/>
      <c r="R3756"/>
    </row>
    <row r="3757" spans="1:18" s="16" customFormat="1" x14ac:dyDescent="0.25">
      <c r="A3757"/>
      <c r="B3757" s="18"/>
      <c r="D3757"/>
      <c r="E3757"/>
      <c r="F3757"/>
      <c r="G3757"/>
      <c r="H3757"/>
      <c r="I3757"/>
      <c r="J3757"/>
      <c r="K3757"/>
      <c r="L3757"/>
      <c r="M3757"/>
      <c r="N3757"/>
      <c r="O3757"/>
      <c r="P3757"/>
      <c r="Q3757"/>
      <c r="R3757"/>
    </row>
    <row r="3758" spans="1:18" s="16" customFormat="1" x14ac:dyDescent="0.25">
      <c r="A3758"/>
      <c r="B3758" s="18"/>
      <c r="D3758"/>
      <c r="E3758"/>
      <c r="F3758"/>
      <c r="G3758"/>
      <c r="H3758"/>
      <c r="I3758"/>
      <c r="J3758"/>
      <c r="K3758"/>
      <c r="L3758"/>
      <c r="M3758"/>
      <c r="N3758"/>
      <c r="O3758"/>
      <c r="P3758"/>
      <c r="Q3758"/>
      <c r="R3758"/>
    </row>
    <row r="3759" spans="1:18" s="16" customFormat="1" x14ac:dyDescent="0.25">
      <c r="A3759"/>
      <c r="B3759" s="18"/>
      <c r="D3759"/>
      <c r="E3759"/>
      <c r="F3759"/>
      <c r="G3759"/>
      <c r="H3759"/>
      <c r="I3759"/>
      <c r="J3759"/>
      <c r="K3759"/>
      <c r="L3759"/>
      <c r="M3759"/>
      <c r="N3759"/>
      <c r="O3759"/>
      <c r="P3759"/>
      <c r="Q3759"/>
      <c r="R3759"/>
    </row>
    <row r="3760" spans="1:18" s="16" customFormat="1" x14ac:dyDescent="0.25">
      <c r="A3760"/>
      <c r="B3760" s="18"/>
      <c r="D3760"/>
      <c r="E3760"/>
      <c r="F3760"/>
      <c r="G3760"/>
      <c r="H3760"/>
      <c r="I3760"/>
      <c r="J3760"/>
      <c r="K3760"/>
      <c r="L3760"/>
      <c r="M3760"/>
      <c r="N3760"/>
      <c r="O3760"/>
      <c r="P3760"/>
      <c r="Q3760"/>
      <c r="R3760"/>
    </row>
    <row r="3761" spans="1:18" s="16" customFormat="1" x14ac:dyDescent="0.25">
      <c r="A3761"/>
      <c r="B3761" s="18"/>
      <c r="D3761"/>
      <c r="E3761"/>
      <c r="F3761"/>
      <c r="G3761"/>
      <c r="H3761"/>
      <c r="I3761"/>
      <c r="J3761"/>
      <c r="K3761"/>
      <c r="L3761"/>
      <c r="M3761"/>
      <c r="N3761"/>
      <c r="O3761"/>
      <c r="P3761"/>
      <c r="Q3761"/>
      <c r="R3761"/>
    </row>
    <row r="3762" spans="1:18" s="16" customFormat="1" x14ac:dyDescent="0.25">
      <c r="A3762"/>
      <c r="B3762" s="17"/>
      <c r="D3762"/>
      <c r="E3762"/>
      <c r="F3762"/>
      <c r="G3762"/>
      <c r="H3762"/>
      <c r="I3762"/>
      <c r="J3762"/>
      <c r="K3762"/>
      <c r="L3762"/>
      <c r="M3762"/>
      <c r="N3762"/>
      <c r="O3762"/>
      <c r="P3762"/>
      <c r="Q3762"/>
      <c r="R3762"/>
    </row>
    <row r="3763" spans="1:18" s="16" customFormat="1" x14ac:dyDescent="0.25">
      <c r="A3763"/>
      <c r="B3763" s="18"/>
      <c r="D3763"/>
      <c r="E3763"/>
      <c r="F3763"/>
      <c r="G3763"/>
      <c r="H3763"/>
      <c r="I3763"/>
      <c r="J3763"/>
      <c r="K3763"/>
      <c r="L3763"/>
      <c r="M3763"/>
      <c r="N3763"/>
      <c r="O3763"/>
      <c r="P3763"/>
      <c r="Q3763"/>
      <c r="R3763"/>
    </row>
    <row r="3764" spans="1:18" s="16" customFormat="1" x14ac:dyDescent="0.25">
      <c r="A3764"/>
      <c r="B3764" s="18"/>
      <c r="D3764"/>
      <c r="E3764"/>
      <c r="F3764"/>
      <c r="G3764"/>
      <c r="H3764"/>
      <c r="I3764"/>
      <c r="J3764"/>
      <c r="K3764"/>
      <c r="L3764"/>
      <c r="M3764"/>
      <c r="N3764"/>
      <c r="O3764"/>
      <c r="P3764"/>
      <c r="Q3764"/>
      <c r="R3764"/>
    </row>
    <row r="3765" spans="1:18" s="16" customFormat="1" x14ac:dyDescent="0.25">
      <c r="A3765"/>
      <c r="B3765" s="18"/>
      <c r="D3765"/>
      <c r="E3765"/>
      <c r="F3765"/>
      <c r="G3765"/>
      <c r="H3765"/>
      <c r="I3765"/>
      <c r="J3765"/>
      <c r="K3765"/>
      <c r="L3765"/>
      <c r="M3765"/>
      <c r="N3765"/>
      <c r="O3765"/>
      <c r="P3765"/>
      <c r="Q3765"/>
      <c r="R3765"/>
    </row>
    <row r="3766" spans="1:18" s="16" customFormat="1" x14ac:dyDescent="0.25">
      <c r="A3766"/>
      <c r="B3766" s="18"/>
      <c r="D3766"/>
      <c r="E3766"/>
      <c r="F3766"/>
      <c r="G3766"/>
      <c r="H3766"/>
      <c r="I3766"/>
      <c r="J3766"/>
      <c r="K3766"/>
      <c r="L3766"/>
      <c r="M3766"/>
      <c r="N3766"/>
      <c r="O3766"/>
      <c r="P3766"/>
      <c r="Q3766"/>
      <c r="R3766"/>
    </row>
    <row r="3767" spans="1:18" s="16" customFormat="1" x14ac:dyDescent="0.25">
      <c r="A3767"/>
      <c r="B3767" s="18"/>
      <c r="D3767"/>
      <c r="E3767"/>
      <c r="F3767"/>
      <c r="G3767"/>
      <c r="H3767"/>
      <c r="I3767"/>
      <c r="J3767"/>
      <c r="K3767"/>
      <c r="L3767"/>
      <c r="M3767"/>
      <c r="N3767"/>
      <c r="O3767"/>
      <c r="P3767"/>
      <c r="Q3767"/>
      <c r="R3767"/>
    </row>
    <row r="3768" spans="1:18" s="16" customFormat="1" x14ac:dyDescent="0.25">
      <c r="A3768"/>
      <c r="B3768" s="18"/>
      <c r="D3768"/>
      <c r="E3768"/>
      <c r="F3768"/>
      <c r="G3768"/>
      <c r="H3768"/>
      <c r="I3768"/>
      <c r="J3768"/>
      <c r="K3768"/>
      <c r="L3768"/>
      <c r="M3768"/>
      <c r="N3768"/>
      <c r="O3768"/>
      <c r="P3768"/>
      <c r="Q3768"/>
      <c r="R3768"/>
    </row>
    <row r="3769" spans="1:18" s="16" customFormat="1" x14ac:dyDescent="0.25">
      <c r="A3769"/>
      <c r="B3769" s="18"/>
      <c r="D3769"/>
      <c r="E3769"/>
      <c r="F3769"/>
      <c r="G3769"/>
      <c r="H3769"/>
      <c r="I3769"/>
      <c r="J3769"/>
      <c r="K3769"/>
      <c r="L3769"/>
      <c r="M3769"/>
      <c r="N3769"/>
      <c r="O3769"/>
      <c r="P3769"/>
      <c r="Q3769"/>
      <c r="R3769"/>
    </row>
    <row r="3770" spans="1:18" s="16" customFormat="1" x14ac:dyDescent="0.25">
      <c r="A3770"/>
      <c r="B3770" s="18"/>
      <c r="D3770"/>
      <c r="E3770"/>
      <c r="F3770"/>
      <c r="G3770"/>
      <c r="H3770"/>
      <c r="I3770"/>
      <c r="J3770"/>
      <c r="K3770"/>
      <c r="L3770"/>
      <c r="M3770"/>
      <c r="N3770"/>
      <c r="O3770"/>
      <c r="P3770"/>
      <c r="Q3770"/>
      <c r="R3770"/>
    </row>
    <row r="3771" spans="1:18" s="16" customFormat="1" x14ac:dyDescent="0.25">
      <c r="A3771"/>
      <c r="B3771" s="18"/>
      <c r="D3771"/>
      <c r="E3771"/>
      <c r="F3771"/>
      <c r="G3771"/>
      <c r="H3771"/>
      <c r="I3771"/>
      <c r="J3771"/>
      <c r="K3771"/>
      <c r="L3771"/>
      <c r="M3771"/>
      <c r="N3771"/>
      <c r="O3771"/>
      <c r="P3771"/>
      <c r="Q3771"/>
      <c r="R3771"/>
    </row>
    <row r="3772" spans="1:18" s="16" customFormat="1" x14ac:dyDescent="0.25">
      <c r="A3772"/>
      <c r="B3772" s="18"/>
      <c r="D3772"/>
      <c r="E3772"/>
      <c r="F3772"/>
      <c r="G3772"/>
      <c r="H3772"/>
      <c r="I3772"/>
      <c r="J3772"/>
      <c r="K3772"/>
      <c r="L3772"/>
      <c r="M3772"/>
      <c r="N3772"/>
      <c r="O3772"/>
      <c r="P3772"/>
      <c r="Q3772"/>
      <c r="R3772"/>
    </row>
    <row r="3773" spans="1:18" s="16" customFormat="1" x14ac:dyDescent="0.25">
      <c r="A3773"/>
      <c r="B3773" s="18"/>
      <c r="D3773"/>
      <c r="E3773"/>
      <c r="F3773"/>
      <c r="G3773"/>
      <c r="H3773"/>
      <c r="I3773"/>
      <c r="J3773"/>
      <c r="K3773"/>
      <c r="L3773"/>
      <c r="M3773"/>
      <c r="N3773"/>
      <c r="O3773"/>
      <c r="P3773"/>
      <c r="Q3773"/>
      <c r="R3773"/>
    </row>
    <row r="3774" spans="1:18" s="16" customFormat="1" x14ac:dyDescent="0.25">
      <c r="A3774"/>
      <c r="B3774" s="18"/>
      <c r="D3774"/>
      <c r="E3774"/>
      <c r="F3774"/>
      <c r="G3774"/>
      <c r="H3774"/>
      <c r="I3774"/>
      <c r="J3774"/>
      <c r="K3774"/>
      <c r="L3774"/>
      <c r="M3774"/>
      <c r="N3774"/>
      <c r="O3774"/>
      <c r="P3774"/>
      <c r="Q3774"/>
      <c r="R3774"/>
    </row>
    <row r="3775" spans="1:18" s="16" customFormat="1" x14ac:dyDescent="0.25">
      <c r="A3775"/>
      <c r="B3775" s="18"/>
      <c r="D3775"/>
      <c r="E3775"/>
      <c r="F3775"/>
      <c r="G3775"/>
      <c r="H3775"/>
      <c r="I3775"/>
      <c r="J3775"/>
      <c r="K3775"/>
      <c r="L3775"/>
      <c r="M3775"/>
      <c r="N3775"/>
      <c r="O3775"/>
      <c r="P3775"/>
      <c r="Q3775"/>
      <c r="R3775"/>
    </row>
    <row r="3776" spans="1:18" s="16" customFormat="1" x14ac:dyDescent="0.25">
      <c r="A3776"/>
      <c r="B3776" s="18"/>
      <c r="D3776"/>
      <c r="E3776"/>
      <c r="F3776"/>
      <c r="G3776"/>
      <c r="H3776"/>
      <c r="I3776"/>
      <c r="J3776"/>
      <c r="K3776"/>
      <c r="L3776"/>
      <c r="M3776"/>
      <c r="N3776"/>
      <c r="O3776"/>
      <c r="P3776"/>
      <c r="Q3776"/>
      <c r="R3776"/>
    </row>
    <row r="3777" spans="1:18" s="16" customFormat="1" x14ac:dyDescent="0.25">
      <c r="A3777"/>
      <c r="B3777" s="18"/>
      <c r="D3777"/>
      <c r="E3777"/>
      <c r="F3777"/>
      <c r="G3777"/>
      <c r="H3777"/>
      <c r="I3777"/>
      <c r="J3777"/>
      <c r="K3777"/>
      <c r="L3777"/>
      <c r="M3777"/>
      <c r="N3777"/>
      <c r="O3777"/>
      <c r="P3777"/>
      <c r="Q3777"/>
      <c r="R3777"/>
    </row>
    <row r="3778" spans="1:18" s="16" customFormat="1" x14ac:dyDescent="0.25">
      <c r="A3778"/>
      <c r="B3778" s="18"/>
      <c r="D3778"/>
      <c r="E3778"/>
      <c r="F3778"/>
      <c r="G3778"/>
      <c r="H3778"/>
      <c r="I3778"/>
      <c r="J3778"/>
      <c r="K3778"/>
      <c r="L3778"/>
      <c r="M3778"/>
      <c r="N3778"/>
      <c r="O3778"/>
      <c r="P3778"/>
      <c r="Q3778"/>
      <c r="R3778"/>
    </row>
    <row r="3779" spans="1:18" s="16" customFormat="1" x14ac:dyDescent="0.25">
      <c r="A3779"/>
      <c r="B3779" s="18"/>
      <c r="D3779"/>
      <c r="E3779"/>
      <c r="F3779"/>
      <c r="G3779"/>
      <c r="H3779"/>
      <c r="I3779"/>
      <c r="J3779"/>
      <c r="K3779"/>
      <c r="L3779"/>
      <c r="M3779"/>
      <c r="N3779"/>
      <c r="O3779"/>
      <c r="P3779"/>
      <c r="Q3779"/>
      <c r="R3779"/>
    </row>
    <row r="3780" spans="1:18" s="16" customFormat="1" x14ac:dyDescent="0.25">
      <c r="A3780"/>
      <c r="B3780" s="18"/>
      <c r="D3780"/>
      <c r="E3780"/>
      <c r="F3780"/>
      <c r="G3780"/>
      <c r="H3780"/>
      <c r="I3780"/>
      <c r="J3780"/>
      <c r="K3780"/>
      <c r="L3780"/>
      <c r="M3780"/>
      <c r="N3780"/>
      <c r="O3780"/>
      <c r="P3780"/>
      <c r="Q3780"/>
      <c r="R3780"/>
    </row>
    <row r="3781" spans="1:18" s="16" customFormat="1" x14ac:dyDescent="0.25">
      <c r="A3781"/>
      <c r="B3781" s="18"/>
      <c r="D3781"/>
      <c r="E3781"/>
      <c r="F3781"/>
      <c r="G3781"/>
      <c r="H3781"/>
      <c r="I3781"/>
      <c r="J3781"/>
      <c r="K3781"/>
      <c r="L3781"/>
      <c r="M3781"/>
      <c r="N3781"/>
      <c r="O3781"/>
      <c r="P3781"/>
      <c r="Q3781"/>
      <c r="R3781"/>
    </row>
    <row r="3782" spans="1:18" s="16" customFormat="1" x14ac:dyDescent="0.25">
      <c r="A3782"/>
      <c r="B3782" s="18"/>
      <c r="D3782"/>
      <c r="E3782"/>
      <c r="F3782"/>
      <c r="G3782"/>
      <c r="H3782"/>
      <c r="I3782"/>
      <c r="J3782"/>
      <c r="K3782"/>
      <c r="L3782"/>
      <c r="M3782"/>
      <c r="N3782"/>
      <c r="O3782"/>
      <c r="P3782"/>
      <c r="Q3782"/>
      <c r="R3782"/>
    </row>
    <row r="3783" spans="1:18" s="16" customFormat="1" x14ac:dyDescent="0.25">
      <c r="A3783"/>
      <c r="B3783" s="18"/>
      <c r="D3783"/>
      <c r="E3783"/>
      <c r="F3783"/>
      <c r="G3783"/>
      <c r="H3783"/>
      <c r="I3783"/>
      <c r="J3783"/>
      <c r="K3783"/>
      <c r="L3783"/>
      <c r="M3783"/>
      <c r="N3783"/>
      <c r="O3783"/>
      <c r="P3783"/>
      <c r="Q3783"/>
      <c r="R3783"/>
    </row>
    <row r="3784" spans="1:18" s="16" customFormat="1" x14ac:dyDescent="0.25">
      <c r="A3784"/>
      <c r="B3784" s="18"/>
      <c r="D3784"/>
      <c r="E3784"/>
      <c r="F3784"/>
      <c r="G3784"/>
      <c r="H3784"/>
      <c r="I3784"/>
      <c r="J3784"/>
      <c r="K3784"/>
      <c r="L3784"/>
      <c r="M3784"/>
      <c r="N3784"/>
      <c r="O3784"/>
      <c r="P3784"/>
      <c r="Q3784"/>
      <c r="R3784"/>
    </row>
    <row r="3785" spans="1:18" s="16" customFormat="1" x14ac:dyDescent="0.25">
      <c r="A3785"/>
      <c r="B3785" s="18"/>
      <c r="D3785"/>
      <c r="E3785"/>
      <c r="F3785"/>
      <c r="G3785"/>
      <c r="H3785"/>
      <c r="I3785"/>
      <c r="J3785"/>
      <c r="K3785"/>
      <c r="L3785"/>
      <c r="M3785"/>
      <c r="N3785"/>
      <c r="O3785"/>
      <c r="P3785"/>
      <c r="Q3785"/>
      <c r="R3785"/>
    </row>
    <row r="3786" spans="1:18" s="16" customFormat="1" x14ac:dyDescent="0.25">
      <c r="A3786"/>
      <c r="B3786" s="18"/>
      <c r="D3786"/>
      <c r="E3786"/>
      <c r="F3786"/>
      <c r="G3786"/>
      <c r="H3786"/>
      <c r="I3786"/>
      <c r="J3786"/>
      <c r="K3786"/>
      <c r="L3786"/>
      <c r="M3786"/>
      <c r="N3786"/>
      <c r="O3786"/>
      <c r="P3786"/>
      <c r="Q3786"/>
      <c r="R3786"/>
    </row>
    <row r="3787" spans="1:18" s="16" customFormat="1" x14ac:dyDescent="0.25">
      <c r="A3787"/>
      <c r="B3787" s="18"/>
      <c r="D3787"/>
      <c r="E3787"/>
      <c r="F3787"/>
      <c r="G3787"/>
      <c r="H3787"/>
      <c r="I3787"/>
      <c r="J3787"/>
      <c r="K3787"/>
      <c r="L3787"/>
      <c r="M3787"/>
      <c r="N3787"/>
      <c r="O3787"/>
      <c r="P3787"/>
      <c r="Q3787"/>
      <c r="R3787"/>
    </row>
    <row r="3788" spans="1:18" s="16" customFormat="1" x14ac:dyDescent="0.25">
      <c r="A3788"/>
      <c r="B3788" s="18"/>
      <c r="D3788"/>
      <c r="E3788"/>
      <c r="F3788"/>
      <c r="G3788"/>
      <c r="H3788"/>
      <c r="I3788"/>
      <c r="J3788"/>
      <c r="K3788"/>
      <c r="L3788"/>
      <c r="M3788"/>
      <c r="N3788"/>
      <c r="O3788"/>
      <c r="P3788"/>
      <c r="Q3788"/>
      <c r="R3788"/>
    </row>
    <row r="3789" spans="1:18" s="16" customFormat="1" x14ac:dyDescent="0.25">
      <c r="A3789"/>
      <c r="B3789" s="18"/>
      <c r="D3789"/>
      <c r="E3789"/>
      <c r="F3789"/>
      <c r="G3789"/>
      <c r="H3789"/>
      <c r="I3789"/>
      <c r="J3789"/>
      <c r="K3789"/>
      <c r="L3789"/>
      <c r="M3789"/>
      <c r="N3789"/>
      <c r="O3789"/>
      <c r="P3789"/>
      <c r="Q3789"/>
      <c r="R3789"/>
    </row>
    <row r="3790" spans="1:18" s="16" customFormat="1" x14ac:dyDescent="0.25">
      <c r="A3790"/>
      <c r="B3790" s="18"/>
      <c r="D3790"/>
      <c r="E3790"/>
      <c r="F3790"/>
      <c r="G3790"/>
      <c r="H3790"/>
      <c r="I3790"/>
      <c r="J3790"/>
      <c r="K3790"/>
      <c r="L3790"/>
      <c r="M3790"/>
      <c r="N3790"/>
      <c r="O3790"/>
      <c r="P3790"/>
      <c r="Q3790"/>
      <c r="R3790"/>
    </row>
    <row r="3791" spans="1:18" s="16" customFormat="1" x14ac:dyDescent="0.25">
      <c r="A3791"/>
      <c r="B3791" s="18"/>
      <c r="D3791"/>
      <c r="E3791"/>
      <c r="F3791"/>
      <c r="G3791"/>
      <c r="H3791"/>
      <c r="I3791"/>
      <c r="J3791"/>
      <c r="K3791"/>
      <c r="L3791"/>
      <c r="M3791"/>
      <c r="N3791"/>
      <c r="O3791"/>
      <c r="P3791"/>
      <c r="Q3791"/>
      <c r="R3791"/>
    </row>
    <row r="3792" spans="1:18" s="16" customFormat="1" x14ac:dyDescent="0.25">
      <c r="A3792"/>
      <c r="B3792" s="18"/>
      <c r="D3792"/>
      <c r="E3792"/>
      <c r="F3792"/>
      <c r="G3792"/>
      <c r="H3792"/>
      <c r="I3792"/>
      <c r="J3792"/>
      <c r="K3792"/>
      <c r="L3792"/>
      <c r="M3792"/>
      <c r="N3792"/>
      <c r="O3792"/>
      <c r="P3792"/>
      <c r="Q3792"/>
      <c r="R3792"/>
    </row>
    <row r="3793" spans="1:18" s="16" customFormat="1" x14ac:dyDescent="0.25">
      <c r="A3793"/>
      <c r="B3793" s="18"/>
      <c r="D3793"/>
      <c r="E3793"/>
      <c r="F3793"/>
      <c r="G3793"/>
      <c r="H3793"/>
      <c r="I3793"/>
      <c r="J3793"/>
      <c r="K3793"/>
      <c r="L3793"/>
      <c r="M3793"/>
      <c r="N3793"/>
      <c r="O3793"/>
      <c r="P3793"/>
      <c r="Q3793"/>
      <c r="R3793"/>
    </row>
    <row r="3794" spans="1:18" s="16" customFormat="1" x14ac:dyDescent="0.25">
      <c r="A3794"/>
      <c r="B3794" s="18"/>
      <c r="D3794"/>
      <c r="E3794"/>
      <c r="F3794"/>
      <c r="G3794"/>
      <c r="H3794"/>
      <c r="I3794"/>
      <c r="J3794"/>
      <c r="K3794"/>
      <c r="L3794"/>
      <c r="M3794"/>
      <c r="N3794"/>
      <c r="O3794"/>
      <c r="P3794"/>
      <c r="Q3794"/>
      <c r="R3794"/>
    </row>
    <row r="3795" spans="1:18" s="16" customFormat="1" x14ac:dyDescent="0.25">
      <c r="A3795"/>
      <c r="B3795" s="18"/>
      <c r="D3795"/>
      <c r="E3795"/>
      <c r="F3795"/>
      <c r="G3795"/>
      <c r="H3795"/>
      <c r="I3795"/>
      <c r="J3795"/>
      <c r="K3795"/>
      <c r="L3795"/>
      <c r="M3795"/>
      <c r="N3795"/>
      <c r="O3795"/>
      <c r="P3795"/>
      <c r="Q3795"/>
      <c r="R3795"/>
    </row>
    <row r="3796" spans="1:18" s="16" customFormat="1" x14ac:dyDescent="0.25">
      <c r="A3796"/>
      <c r="B3796" s="18"/>
      <c r="D3796"/>
      <c r="E3796"/>
      <c r="F3796"/>
      <c r="G3796"/>
      <c r="H3796"/>
      <c r="I3796"/>
      <c r="J3796"/>
      <c r="K3796"/>
      <c r="L3796"/>
      <c r="M3796"/>
      <c r="N3796"/>
      <c r="O3796"/>
      <c r="P3796"/>
      <c r="Q3796"/>
      <c r="R3796"/>
    </row>
    <row r="3797" spans="1:18" s="16" customFormat="1" x14ac:dyDescent="0.25">
      <c r="A3797"/>
      <c r="B3797" s="18"/>
      <c r="D3797"/>
      <c r="E3797"/>
      <c r="F3797"/>
      <c r="G3797"/>
      <c r="H3797"/>
      <c r="I3797"/>
      <c r="J3797"/>
      <c r="K3797"/>
      <c r="L3797"/>
      <c r="M3797"/>
      <c r="N3797"/>
      <c r="O3797"/>
      <c r="P3797"/>
      <c r="Q3797"/>
      <c r="R3797"/>
    </row>
    <row r="3798" spans="1:18" s="16" customFormat="1" x14ac:dyDescent="0.25">
      <c r="A3798"/>
      <c r="B3798" s="18"/>
      <c r="D3798"/>
      <c r="E3798"/>
      <c r="F3798"/>
      <c r="G3798"/>
      <c r="H3798"/>
      <c r="I3798"/>
      <c r="J3798"/>
      <c r="K3798"/>
      <c r="L3798"/>
      <c r="M3798"/>
      <c r="N3798"/>
      <c r="O3798"/>
      <c r="P3798"/>
      <c r="Q3798"/>
      <c r="R3798"/>
    </row>
    <row r="3799" spans="1:18" s="16" customFormat="1" x14ac:dyDescent="0.25">
      <c r="A3799"/>
      <c r="B3799" s="18"/>
      <c r="D3799"/>
      <c r="E3799"/>
      <c r="F3799"/>
      <c r="G3799"/>
      <c r="H3799"/>
      <c r="I3799"/>
      <c r="J3799"/>
      <c r="K3799"/>
      <c r="L3799"/>
      <c r="M3799"/>
      <c r="N3799"/>
      <c r="O3799"/>
      <c r="P3799"/>
      <c r="Q3799"/>
      <c r="R3799"/>
    </row>
    <row r="3800" spans="1:18" s="16" customFormat="1" x14ac:dyDescent="0.25">
      <c r="A3800"/>
      <c r="B3800" s="18"/>
      <c r="D3800"/>
      <c r="E3800"/>
      <c r="F3800"/>
      <c r="G3800"/>
      <c r="H3800"/>
      <c r="I3800"/>
      <c r="J3800"/>
      <c r="K3800"/>
      <c r="L3800"/>
      <c r="M3800"/>
      <c r="N3800"/>
      <c r="O3800"/>
      <c r="P3800"/>
      <c r="Q3800"/>
      <c r="R3800"/>
    </row>
    <row r="3801" spans="1:18" s="16" customFormat="1" x14ac:dyDescent="0.25">
      <c r="A3801"/>
      <c r="B3801" s="18"/>
      <c r="D3801"/>
      <c r="E3801"/>
      <c r="F3801"/>
      <c r="G3801"/>
      <c r="H3801"/>
      <c r="I3801"/>
      <c r="J3801"/>
      <c r="K3801"/>
      <c r="L3801"/>
      <c r="M3801"/>
      <c r="N3801"/>
      <c r="O3801"/>
      <c r="P3801"/>
      <c r="Q3801"/>
      <c r="R3801"/>
    </row>
    <row r="3802" spans="1:18" s="16" customFormat="1" x14ac:dyDescent="0.25">
      <c r="A3802"/>
      <c r="B3802" s="18"/>
      <c r="D3802"/>
      <c r="E3802"/>
      <c r="F3802"/>
      <c r="G3802"/>
      <c r="H3802"/>
      <c r="I3802"/>
      <c r="J3802"/>
      <c r="K3802"/>
      <c r="L3802"/>
      <c r="M3802"/>
      <c r="N3802"/>
      <c r="O3802"/>
      <c r="P3802"/>
      <c r="Q3802"/>
      <c r="R3802"/>
    </row>
    <row r="3803" spans="1:18" s="16" customFormat="1" x14ac:dyDescent="0.25">
      <c r="A3803"/>
      <c r="B3803" s="18"/>
      <c r="D3803"/>
      <c r="E3803"/>
      <c r="F3803"/>
      <c r="G3803"/>
      <c r="H3803"/>
      <c r="I3803"/>
      <c r="J3803"/>
      <c r="K3803"/>
      <c r="L3803"/>
      <c r="M3803"/>
      <c r="N3803"/>
      <c r="O3803"/>
      <c r="P3803"/>
      <c r="Q3803"/>
      <c r="R3803"/>
    </row>
    <row r="3804" spans="1:18" s="16" customFormat="1" x14ac:dyDescent="0.25">
      <c r="A3804"/>
      <c r="B3804" s="18"/>
      <c r="D3804"/>
      <c r="E3804"/>
      <c r="F3804"/>
      <c r="G3804"/>
      <c r="H3804"/>
      <c r="I3804"/>
      <c r="J3804"/>
      <c r="K3804"/>
      <c r="L3804"/>
      <c r="M3804"/>
      <c r="N3804"/>
      <c r="O3804"/>
      <c r="P3804"/>
      <c r="Q3804"/>
      <c r="R3804"/>
    </row>
    <row r="3805" spans="1:18" s="16" customFormat="1" x14ac:dyDescent="0.25">
      <c r="A3805"/>
      <c r="B3805" s="18"/>
      <c r="D3805"/>
      <c r="E3805"/>
      <c r="F3805"/>
      <c r="G3805"/>
      <c r="H3805"/>
      <c r="I3805"/>
      <c r="J3805"/>
      <c r="K3805"/>
      <c r="L3805"/>
      <c r="M3805"/>
      <c r="N3805"/>
      <c r="O3805"/>
      <c r="P3805"/>
      <c r="Q3805"/>
      <c r="R3805"/>
    </row>
    <row r="3806" spans="1:18" s="16" customFormat="1" x14ac:dyDescent="0.25">
      <c r="A3806"/>
      <c r="B3806" s="18"/>
      <c r="D3806"/>
      <c r="E3806"/>
      <c r="F3806"/>
      <c r="G3806"/>
      <c r="H3806"/>
      <c r="I3806"/>
      <c r="J3806"/>
      <c r="K3806"/>
      <c r="L3806"/>
      <c r="M3806"/>
      <c r="N3806"/>
      <c r="O3806"/>
      <c r="P3806"/>
      <c r="Q3806"/>
      <c r="R3806"/>
    </row>
    <row r="3807" spans="1:18" s="16" customFormat="1" x14ac:dyDescent="0.25">
      <c r="A3807"/>
      <c r="B3807" s="18"/>
      <c r="D3807"/>
      <c r="E3807"/>
      <c r="F3807"/>
      <c r="G3807"/>
      <c r="H3807"/>
      <c r="I3807"/>
      <c r="J3807"/>
      <c r="K3807"/>
      <c r="L3807"/>
      <c r="M3807"/>
      <c r="N3807"/>
      <c r="O3807"/>
      <c r="P3807"/>
      <c r="Q3807"/>
      <c r="R3807"/>
    </row>
    <row r="3808" spans="1:18" s="16" customFormat="1" x14ac:dyDescent="0.25">
      <c r="A3808"/>
      <c r="B3808" s="18"/>
      <c r="D3808"/>
      <c r="E3808"/>
      <c r="F3808"/>
      <c r="G3808"/>
      <c r="H3808"/>
      <c r="I3808"/>
      <c r="J3808"/>
      <c r="K3808"/>
      <c r="L3808"/>
      <c r="M3808"/>
      <c r="N3808"/>
      <c r="O3808"/>
      <c r="P3808"/>
      <c r="Q3808"/>
      <c r="R3808"/>
    </row>
    <row r="3809" spans="1:18" s="16" customFormat="1" x14ac:dyDescent="0.25">
      <c r="A3809"/>
      <c r="B3809" s="18"/>
      <c r="D3809"/>
      <c r="E3809"/>
      <c r="F3809"/>
      <c r="G3809"/>
      <c r="H3809"/>
      <c r="I3809"/>
      <c r="J3809"/>
      <c r="K3809"/>
      <c r="L3809"/>
      <c r="M3809"/>
      <c r="N3809"/>
      <c r="O3809"/>
      <c r="P3809"/>
      <c r="Q3809"/>
      <c r="R3809"/>
    </row>
    <row r="3810" spans="1:18" s="16" customFormat="1" x14ac:dyDescent="0.25">
      <c r="A3810"/>
      <c r="B3810" s="18"/>
      <c r="D3810"/>
      <c r="E3810"/>
      <c r="F3810"/>
      <c r="G3810"/>
      <c r="H3810"/>
      <c r="I3810"/>
      <c r="J3810"/>
      <c r="K3810"/>
      <c r="L3810"/>
      <c r="M3810"/>
      <c r="N3810"/>
      <c r="O3810"/>
      <c r="P3810"/>
      <c r="Q3810"/>
      <c r="R3810"/>
    </row>
    <row r="3811" spans="1:18" s="16" customFormat="1" x14ac:dyDescent="0.25">
      <c r="A3811"/>
      <c r="B3811" s="18"/>
      <c r="D3811"/>
      <c r="E3811"/>
      <c r="F3811"/>
      <c r="G3811"/>
      <c r="H3811"/>
      <c r="I3811"/>
      <c r="J3811"/>
      <c r="K3811"/>
      <c r="L3811"/>
      <c r="M3811"/>
      <c r="N3811"/>
      <c r="O3811"/>
      <c r="P3811"/>
      <c r="Q3811"/>
      <c r="R3811"/>
    </row>
    <row r="3812" spans="1:18" s="16" customFormat="1" x14ac:dyDescent="0.25">
      <c r="A3812"/>
      <c r="B3812" s="17"/>
      <c r="D3812"/>
      <c r="E3812"/>
      <c r="F3812"/>
      <c r="G3812"/>
      <c r="H3812"/>
      <c r="I3812"/>
      <c r="J3812"/>
      <c r="K3812"/>
      <c r="L3812"/>
      <c r="M3812"/>
      <c r="N3812"/>
      <c r="O3812"/>
      <c r="P3812"/>
      <c r="Q3812"/>
      <c r="R3812"/>
    </row>
    <row r="3813" spans="1:18" s="16" customFormat="1" x14ac:dyDescent="0.25">
      <c r="A3813"/>
      <c r="B3813" s="18"/>
      <c r="D3813"/>
      <c r="E3813"/>
      <c r="F3813"/>
      <c r="G3813"/>
      <c r="H3813"/>
      <c r="I3813"/>
      <c r="J3813"/>
      <c r="K3813"/>
      <c r="L3813"/>
      <c r="M3813"/>
      <c r="N3813"/>
      <c r="O3813"/>
      <c r="P3813"/>
      <c r="Q3813"/>
      <c r="R3813"/>
    </row>
    <row r="3814" spans="1:18" s="16" customFormat="1" x14ac:dyDescent="0.25">
      <c r="A3814"/>
      <c r="B3814" s="18"/>
      <c r="D3814"/>
      <c r="E3814"/>
      <c r="F3814"/>
      <c r="G3814"/>
      <c r="H3814"/>
      <c r="I3814"/>
      <c r="J3814"/>
      <c r="K3814"/>
      <c r="L3814"/>
      <c r="M3814"/>
      <c r="N3814"/>
      <c r="O3814"/>
      <c r="P3814"/>
      <c r="Q3814"/>
      <c r="R3814"/>
    </row>
    <row r="3815" spans="1:18" s="16" customFormat="1" x14ac:dyDescent="0.25">
      <c r="A3815"/>
      <c r="B3815" s="18"/>
      <c r="D3815"/>
      <c r="E3815"/>
      <c r="F3815"/>
      <c r="G3815"/>
      <c r="H3815"/>
      <c r="I3815"/>
      <c r="J3815"/>
      <c r="K3815"/>
      <c r="L3815"/>
      <c r="M3815"/>
      <c r="N3815"/>
      <c r="O3815"/>
      <c r="P3815"/>
      <c r="Q3815"/>
      <c r="R3815"/>
    </row>
    <row r="3816" spans="1:18" s="16" customFormat="1" x14ac:dyDescent="0.25">
      <c r="A3816"/>
      <c r="B3816" s="18"/>
      <c r="D3816"/>
      <c r="E3816"/>
      <c r="F3816"/>
      <c r="G3816"/>
      <c r="H3816"/>
      <c r="I3816"/>
      <c r="J3816"/>
      <c r="K3816"/>
      <c r="L3816"/>
      <c r="M3816"/>
      <c r="N3816"/>
      <c r="O3816"/>
      <c r="P3816"/>
      <c r="Q3816"/>
      <c r="R3816"/>
    </row>
    <row r="3817" spans="1:18" s="16" customFormat="1" x14ac:dyDescent="0.25">
      <c r="A3817"/>
      <c r="B3817" s="18"/>
      <c r="D3817"/>
      <c r="E3817"/>
      <c r="F3817"/>
      <c r="G3817"/>
      <c r="H3817"/>
      <c r="I3817"/>
      <c r="J3817"/>
      <c r="K3817"/>
      <c r="L3817"/>
      <c r="M3817"/>
      <c r="N3817"/>
      <c r="O3817"/>
      <c r="P3817"/>
      <c r="Q3817"/>
      <c r="R3817"/>
    </row>
    <row r="3818" spans="1:18" s="16" customFormat="1" x14ac:dyDescent="0.25">
      <c r="A3818"/>
      <c r="B3818" s="18"/>
      <c r="D3818"/>
      <c r="E3818"/>
      <c r="F3818"/>
      <c r="G3818"/>
      <c r="H3818"/>
      <c r="I3818"/>
      <c r="J3818"/>
      <c r="K3818"/>
      <c r="L3818"/>
      <c r="M3818"/>
      <c r="N3818"/>
      <c r="O3818"/>
      <c r="P3818"/>
      <c r="Q3818"/>
      <c r="R3818"/>
    </row>
    <row r="3819" spans="1:18" s="16" customFormat="1" x14ac:dyDescent="0.25">
      <c r="A3819"/>
      <c r="B3819" s="18"/>
      <c r="D3819"/>
      <c r="E3819"/>
      <c r="F3819"/>
      <c r="G3819"/>
      <c r="H3819"/>
      <c r="I3819"/>
      <c r="J3819"/>
      <c r="K3819"/>
      <c r="L3819"/>
      <c r="M3819"/>
      <c r="N3819"/>
      <c r="O3819"/>
      <c r="P3819"/>
      <c r="Q3819"/>
      <c r="R3819"/>
    </row>
    <row r="3820" spans="1:18" s="16" customFormat="1" x14ac:dyDescent="0.25">
      <c r="A3820"/>
      <c r="B3820" s="18"/>
      <c r="D3820"/>
      <c r="E3820"/>
      <c r="F3820"/>
      <c r="G3820"/>
      <c r="H3820"/>
      <c r="I3820"/>
      <c r="J3820"/>
      <c r="K3820"/>
      <c r="L3820"/>
      <c r="M3820"/>
      <c r="N3820"/>
      <c r="O3820"/>
      <c r="P3820"/>
      <c r="Q3820"/>
      <c r="R3820"/>
    </row>
    <row r="3821" spans="1:18" s="16" customFormat="1" x14ac:dyDescent="0.25">
      <c r="A3821"/>
      <c r="B3821" s="18"/>
      <c r="D3821"/>
      <c r="E3821"/>
      <c r="F3821"/>
      <c r="G3821"/>
      <c r="H3821"/>
      <c r="I3821"/>
      <c r="J3821"/>
      <c r="K3821"/>
      <c r="L3821"/>
      <c r="M3821"/>
      <c r="N3821"/>
      <c r="O3821"/>
      <c r="P3821"/>
      <c r="Q3821"/>
      <c r="R3821"/>
    </row>
    <row r="3822" spans="1:18" s="16" customFormat="1" x14ac:dyDescent="0.25">
      <c r="A3822"/>
      <c r="B3822" s="18"/>
      <c r="D3822"/>
      <c r="E3822"/>
      <c r="F3822"/>
      <c r="G3822"/>
      <c r="H3822"/>
      <c r="I3822"/>
      <c r="J3822"/>
      <c r="K3822"/>
      <c r="L3822"/>
      <c r="M3822"/>
      <c r="N3822"/>
      <c r="O3822"/>
      <c r="P3822"/>
      <c r="Q3822"/>
      <c r="R3822"/>
    </row>
    <row r="3823" spans="1:18" s="16" customFormat="1" x14ac:dyDescent="0.25">
      <c r="A3823"/>
      <c r="B3823" s="18"/>
      <c r="D3823"/>
      <c r="E3823"/>
      <c r="F3823"/>
      <c r="G3823"/>
      <c r="H3823"/>
      <c r="I3823"/>
      <c r="J3823"/>
      <c r="K3823"/>
      <c r="L3823"/>
      <c r="M3823"/>
      <c r="N3823"/>
      <c r="O3823"/>
      <c r="P3823"/>
      <c r="Q3823"/>
      <c r="R3823"/>
    </row>
    <row r="3824" spans="1:18" s="16" customFormat="1" x14ac:dyDescent="0.25">
      <c r="A3824"/>
      <c r="B3824" s="18"/>
      <c r="D3824"/>
      <c r="E3824"/>
      <c r="F3824"/>
      <c r="G3824"/>
      <c r="H3824"/>
      <c r="I3824"/>
      <c r="J3824"/>
      <c r="K3824"/>
      <c r="L3824"/>
      <c r="M3824"/>
      <c r="N3824"/>
      <c r="O3824"/>
      <c r="P3824"/>
      <c r="Q3824"/>
      <c r="R3824"/>
    </row>
    <row r="3825" spans="1:18" s="16" customFormat="1" x14ac:dyDescent="0.25">
      <c r="A3825"/>
      <c r="B3825" s="18"/>
      <c r="D3825"/>
      <c r="E3825"/>
      <c r="F3825"/>
      <c r="G3825"/>
      <c r="H3825"/>
      <c r="I3825"/>
      <c r="J3825"/>
      <c r="K3825"/>
      <c r="L3825"/>
      <c r="M3825"/>
      <c r="N3825"/>
      <c r="O3825"/>
      <c r="P3825"/>
      <c r="Q3825"/>
      <c r="R3825"/>
    </row>
    <row r="3826" spans="1:18" s="16" customFormat="1" x14ac:dyDescent="0.25">
      <c r="A3826"/>
      <c r="B3826" s="18"/>
      <c r="D3826"/>
      <c r="E3826"/>
      <c r="F3826"/>
      <c r="G3826"/>
      <c r="H3826"/>
      <c r="I3826"/>
      <c r="J3826"/>
      <c r="K3826"/>
      <c r="L3826"/>
      <c r="M3826"/>
      <c r="N3826"/>
      <c r="O3826"/>
      <c r="P3826"/>
      <c r="Q3826"/>
      <c r="R3826"/>
    </row>
    <row r="3827" spans="1:18" s="16" customFormat="1" x14ac:dyDescent="0.25">
      <c r="A3827"/>
      <c r="B3827" s="18"/>
      <c r="D3827"/>
      <c r="E3827"/>
      <c r="F3827"/>
      <c r="G3827"/>
      <c r="H3827"/>
      <c r="I3827"/>
      <c r="J3827"/>
      <c r="K3827"/>
      <c r="L3827"/>
      <c r="M3827"/>
      <c r="N3827"/>
      <c r="O3827"/>
      <c r="P3827"/>
      <c r="Q3827"/>
      <c r="R3827"/>
    </row>
    <row r="3828" spans="1:18" s="16" customFormat="1" x14ac:dyDescent="0.25">
      <c r="A3828"/>
      <c r="B3828" s="18"/>
      <c r="D3828"/>
      <c r="E3828"/>
      <c r="F3828"/>
      <c r="G3828"/>
      <c r="H3828"/>
      <c r="I3828"/>
      <c r="J3828"/>
      <c r="K3828"/>
      <c r="L3828"/>
      <c r="M3828"/>
      <c r="N3828"/>
      <c r="O3828"/>
      <c r="P3828"/>
      <c r="Q3828"/>
      <c r="R3828"/>
    </row>
    <row r="3829" spans="1:18" s="16" customFormat="1" x14ac:dyDescent="0.25">
      <c r="A3829"/>
      <c r="B3829" s="18"/>
      <c r="D3829"/>
      <c r="E3829"/>
      <c r="F3829"/>
      <c r="G3829"/>
      <c r="H3829"/>
      <c r="I3829"/>
      <c r="J3829"/>
      <c r="K3829"/>
      <c r="L3829"/>
      <c r="M3829"/>
      <c r="N3829"/>
      <c r="O3829"/>
      <c r="P3829"/>
      <c r="Q3829"/>
      <c r="R3829"/>
    </row>
    <row r="3830" spans="1:18" s="16" customFormat="1" x14ac:dyDescent="0.25">
      <c r="A3830"/>
      <c r="B3830" s="18"/>
      <c r="D3830"/>
      <c r="E3830"/>
      <c r="F3830"/>
      <c r="G3830"/>
      <c r="H3830"/>
      <c r="I3830"/>
      <c r="J3830"/>
      <c r="K3830"/>
      <c r="L3830"/>
      <c r="M3830"/>
      <c r="N3830"/>
      <c r="O3830"/>
      <c r="P3830"/>
      <c r="Q3830"/>
      <c r="R3830"/>
    </row>
    <row r="3831" spans="1:18" s="16" customFormat="1" x14ac:dyDescent="0.25">
      <c r="A3831"/>
      <c r="B3831" s="18"/>
      <c r="D3831"/>
      <c r="E3831"/>
      <c r="F3831"/>
      <c r="G3831"/>
      <c r="H3831"/>
      <c r="I3831"/>
      <c r="J3831"/>
      <c r="K3831"/>
      <c r="L3831"/>
      <c r="M3831"/>
      <c r="N3831"/>
      <c r="O3831"/>
      <c r="P3831"/>
      <c r="Q3831"/>
      <c r="R3831"/>
    </row>
    <row r="3832" spans="1:18" s="16" customFormat="1" x14ac:dyDescent="0.25">
      <c r="A3832"/>
      <c r="B3832" s="18"/>
      <c r="D3832"/>
      <c r="E3832"/>
      <c r="F3832"/>
      <c r="G3832"/>
      <c r="H3832"/>
      <c r="I3832"/>
      <c r="J3832"/>
      <c r="K3832"/>
      <c r="L3832"/>
      <c r="M3832"/>
      <c r="N3832"/>
      <c r="O3832"/>
      <c r="P3832"/>
      <c r="Q3832"/>
      <c r="R3832"/>
    </row>
    <row r="3833" spans="1:18" s="16" customFormat="1" x14ac:dyDescent="0.25">
      <c r="A3833"/>
      <c r="B3833" s="18"/>
      <c r="D3833"/>
      <c r="E3833"/>
      <c r="F3833"/>
      <c r="G3833"/>
      <c r="H3833"/>
      <c r="I3833"/>
      <c r="J3833"/>
      <c r="K3833"/>
      <c r="L3833"/>
      <c r="M3833"/>
      <c r="N3833"/>
      <c r="O3833"/>
      <c r="P3833"/>
      <c r="Q3833"/>
      <c r="R3833"/>
    </row>
    <row r="3834" spans="1:18" s="16" customFormat="1" x14ac:dyDescent="0.25">
      <c r="A3834"/>
      <c r="B3834" s="18"/>
      <c r="D3834"/>
      <c r="E3834"/>
      <c r="F3834"/>
      <c r="G3834"/>
      <c r="H3834"/>
      <c r="I3834"/>
      <c r="J3834"/>
      <c r="K3834"/>
      <c r="L3834"/>
      <c r="M3834"/>
      <c r="N3834"/>
      <c r="O3834"/>
      <c r="P3834"/>
      <c r="Q3834"/>
      <c r="R3834"/>
    </row>
    <row r="3835" spans="1:18" s="16" customFormat="1" x14ac:dyDescent="0.25">
      <c r="A3835"/>
      <c r="B3835" s="18"/>
      <c r="D3835"/>
      <c r="E3835"/>
      <c r="F3835"/>
      <c r="G3835"/>
      <c r="H3835"/>
      <c r="I3835"/>
      <c r="J3835"/>
      <c r="K3835"/>
      <c r="L3835"/>
      <c r="M3835"/>
      <c r="N3835"/>
      <c r="O3835"/>
      <c r="P3835"/>
      <c r="Q3835"/>
      <c r="R3835"/>
    </row>
    <row r="3836" spans="1:18" s="16" customFormat="1" x14ac:dyDescent="0.25">
      <c r="A3836"/>
      <c r="B3836" s="18"/>
      <c r="D3836"/>
      <c r="E3836"/>
      <c r="F3836"/>
      <c r="G3836"/>
      <c r="H3836"/>
      <c r="I3836"/>
      <c r="J3836"/>
      <c r="K3836"/>
      <c r="L3836"/>
      <c r="M3836"/>
      <c r="N3836"/>
      <c r="O3836"/>
      <c r="P3836"/>
      <c r="Q3836"/>
      <c r="R3836"/>
    </row>
    <row r="3837" spans="1:18" s="16" customFormat="1" x14ac:dyDescent="0.25">
      <c r="A3837"/>
      <c r="B3837" s="18"/>
      <c r="D3837"/>
      <c r="E3837"/>
      <c r="F3837"/>
      <c r="G3837"/>
      <c r="H3837"/>
      <c r="I3837"/>
      <c r="J3837"/>
      <c r="K3837"/>
      <c r="L3837"/>
      <c r="M3837"/>
      <c r="N3837"/>
      <c r="O3837"/>
      <c r="P3837"/>
      <c r="Q3837"/>
      <c r="R3837"/>
    </row>
    <row r="3838" spans="1:18" s="16" customFormat="1" x14ac:dyDescent="0.25">
      <c r="A3838"/>
      <c r="B3838" s="18"/>
      <c r="D3838"/>
      <c r="E3838"/>
      <c r="F3838"/>
      <c r="G3838"/>
      <c r="H3838"/>
      <c r="I3838"/>
      <c r="J3838"/>
      <c r="K3838"/>
      <c r="L3838"/>
      <c r="M3838"/>
      <c r="N3838"/>
      <c r="O3838"/>
      <c r="P3838"/>
      <c r="Q3838"/>
      <c r="R3838"/>
    </row>
    <row r="3839" spans="1:18" s="16" customFormat="1" x14ac:dyDescent="0.25">
      <c r="A3839"/>
      <c r="B3839" s="18"/>
      <c r="D3839"/>
      <c r="E3839"/>
      <c r="F3839"/>
      <c r="G3839"/>
      <c r="H3839"/>
      <c r="I3839"/>
      <c r="J3839"/>
      <c r="K3839"/>
      <c r="L3839"/>
      <c r="M3839"/>
      <c r="N3839"/>
      <c r="O3839"/>
      <c r="P3839"/>
      <c r="Q3839"/>
      <c r="R3839"/>
    </row>
    <row r="3840" spans="1:18" s="16" customFormat="1" x14ac:dyDescent="0.25">
      <c r="A3840"/>
      <c r="B3840" s="18"/>
      <c r="D3840"/>
      <c r="E3840"/>
      <c r="F3840"/>
      <c r="G3840"/>
      <c r="H3840"/>
      <c r="I3840"/>
      <c r="J3840"/>
      <c r="K3840"/>
      <c r="L3840"/>
      <c r="M3840"/>
      <c r="N3840"/>
      <c r="O3840"/>
      <c r="P3840"/>
      <c r="Q3840"/>
      <c r="R3840"/>
    </row>
    <row r="3841" spans="1:18" s="16" customFormat="1" x14ac:dyDescent="0.25">
      <c r="A3841"/>
      <c r="B3841" s="18"/>
      <c r="D3841"/>
      <c r="E3841"/>
      <c r="F3841"/>
      <c r="G3841"/>
      <c r="H3841"/>
      <c r="I3841"/>
      <c r="J3841"/>
      <c r="K3841"/>
      <c r="L3841"/>
      <c r="M3841"/>
      <c r="N3841"/>
      <c r="O3841"/>
      <c r="P3841"/>
      <c r="Q3841"/>
      <c r="R3841"/>
    </row>
    <row r="3842" spans="1:18" s="16" customFormat="1" x14ac:dyDescent="0.25">
      <c r="A3842"/>
      <c r="B3842" s="18"/>
      <c r="D3842"/>
      <c r="E3842"/>
      <c r="F3842"/>
      <c r="G3842"/>
      <c r="H3842"/>
      <c r="I3842"/>
      <c r="J3842"/>
      <c r="K3842"/>
      <c r="L3842"/>
      <c r="M3842"/>
      <c r="N3842"/>
      <c r="O3842"/>
      <c r="P3842"/>
      <c r="Q3842"/>
      <c r="R3842"/>
    </row>
    <row r="3843" spans="1:18" s="16" customFormat="1" x14ac:dyDescent="0.25">
      <c r="A3843"/>
      <c r="B3843" s="18"/>
      <c r="D3843"/>
      <c r="E3843"/>
      <c r="F3843"/>
      <c r="G3843"/>
      <c r="H3843"/>
      <c r="I3843"/>
      <c r="J3843"/>
      <c r="K3843"/>
      <c r="L3843"/>
      <c r="M3843"/>
      <c r="N3843"/>
      <c r="O3843"/>
      <c r="P3843"/>
      <c r="Q3843"/>
      <c r="R3843"/>
    </row>
    <row r="3844" spans="1:18" s="16" customFormat="1" x14ac:dyDescent="0.25">
      <c r="A3844"/>
      <c r="B3844" s="18"/>
      <c r="D3844"/>
      <c r="E3844"/>
      <c r="F3844"/>
      <c r="G3844"/>
      <c r="H3844"/>
      <c r="I3844"/>
      <c r="J3844"/>
      <c r="K3844"/>
      <c r="L3844"/>
      <c r="M3844"/>
      <c r="N3844"/>
      <c r="O3844"/>
      <c r="P3844"/>
      <c r="Q3844"/>
      <c r="R3844"/>
    </row>
    <row r="3845" spans="1:18" s="16" customFormat="1" x14ac:dyDescent="0.25">
      <c r="A3845"/>
      <c r="B3845" s="18"/>
      <c r="D3845"/>
      <c r="E3845"/>
      <c r="F3845"/>
      <c r="G3845"/>
      <c r="H3845"/>
      <c r="I3845"/>
      <c r="J3845"/>
      <c r="K3845"/>
      <c r="L3845"/>
      <c r="M3845"/>
      <c r="N3845"/>
      <c r="O3845"/>
      <c r="P3845"/>
      <c r="Q3845"/>
      <c r="R3845"/>
    </row>
    <row r="3846" spans="1:18" s="16" customFormat="1" x14ac:dyDescent="0.25">
      <c r="A3846"/>
      <c r="B3846" s="18"/>
      <c r="D3846"/>
      <c r="E3846"/>
      <c r="F3846"/>
      <c r="G3846"/>
      <c r="H3846"/>
      <c r="I3846"/>
      <c r="J3846"/>
      <c r="K3846"/>
      <c r="L3846"/>
      <c r="M3846"/>
      <c r="N3846"/>
      <c r="O3846"/>
      <c r="P3846"/>
      <c r="Q3846"/>
      <c r="R3846"/>
    </row>
    <row r="3847" spans="1:18" s="16" customFormat="1" x14ac:dyDescent="0.25">
      <c r="A3847"/>
      <c r="B3847" s="18"/>
      <c r="D3847"/>
      <c r="E3847"/>
      <c r="F3847"/>
      <c r="G3847"/>
      <c r="H3847"/>
      <c r="I3847"/>
      <c r="J3847"/>
      <c r="K3847"/>
      <c r="L3847"/>
      <c r="M3847"/>
      <c r="N3847"/>
      <c r="O3847"/>
      <c r="P3847"/>
      <c r="Q3847"/>
      <c r="R3847"/>
    </row>
    <row r="3848" spans="1:18" s="16" customFormat="1" x14ac:dyDescent="0.25">
      <c r="A3848"/>
      <c r="B3848" s="18"/>
      <c r="D3848"/>
      <c r="E3848"/>
      <c r="F3848"/>
      <c r="G3848"/>
      <c r="H3848"/>
      <c r="I3848"/>
      <c r="J3848"/>
      <c r="K3848"/>
      <c r="L3848"/>
      <c r="M3848"/>
      <c r="N3848"/>
      <c r="O3848"/>
      <c r="P3848"/>
      <c r="Q3848"/>
      <c r="R3848"/>
    </row>
    <row r="3849" spans="1:18" s="16" customFormat="1" x14ac:dyDescent="0.25">
      <c r="A3849"/>
      <c r="B3849" s="18"/>
      <c r="D3849"/>
      <c r="E3849"/>
      <c r="F3849"/>
      <c r="G3849"/>
      <c r="H3849"/>
      <c r="I3849"/>
      <c r="J3849"/>
      <c r="K3849"/>
      <c r="L3849"/>
      <c r="M3849"/>
      <c r="N3849"/>
      <c r="O3849"/>
      <c r="P3849"/>
      <c r="Q3849"/>
      <c r="R3849"/>
    </row>
    <row r="3850" spans="1:18" s="16" customFormat="1" x14ac:dyDescent="0.25">
      <c r="A3850"/>
      <c r="B3850" s="18"/>
      <c r="D3850"/>
      <c r="E3850"/>
      <c r="F3850"/>
      <c r="G3850"/>
      <c r="H3850"/>
      <c r="I3850"/>
      <c r="J3850"/>
      <c r="K3850"/>
      <c r="L3850"/>
      <c r="M3850"/>
      <c r="N3850"/>
      <c r="O3850"/>
      <c r="P3850"/>
      <c r="Q3850"/>
      <c r="R3850"/>
    </row>
    <row r="3851" spans="1:18" s="16" customFormat="1" x14ac:dyDescent="0.25">
      <c r="A3851"/>
      <c r="B3851" s="18"/>
      <c r="D3851"/>
      <c r="E3851"/>
      <c r="F3851"/>
      <c r="G3851"/>
      <c r="H3851"/>
      <c r="I3851"/>
      <c r="J3851"/>
      <c r="K3851"/>
      <c r="L3851"/>
      <c r="M3851"/>
      <c r="N3851"/>
      <c r="O3851"/>
      <c r="P3851"/>
      <c r="Q3851"/>
      <c r="R3851"/>
    </row>
    <row r="3852" spans="1:18" s="16" customFormat="1" x14ac:dyDescent="0.25">
      <c r="A3852"/>
      <c r="B3852" s="18"/>
      <c r="D3852"/>
      <c r="E3852"/>
      <c r="F3852"/>
      <c r="G3852"/>
      <c r="H3852"/>
      <c r="I3852"/>
      <c r="J3852"/>
      <c r="K3852"/>
      <c r="L3852"/>
      <c r="M3852"/>
      <c r="N3852"/>
      <c r="O3852"/>
      <c r="P3852"/>
      <c r="Q3852"/>
      <c r="R3852"/>
    </row>
    <row r="3853" spans="1:18" s="16" customFormat="1" x14ac:dyDescent="0.25">
      <c r="A3853"/>
      <c r="B3853" s="18"/>
      <c r="D3853"/>
      <c r="E3853"/>
      <c r="F3853"/>
      <c r="G3853"/>
      <c r="H3853"/>
      <c r="I3853"/>
      <c r="J3853"/>
      <c r="K3853"/>
      <c r="L3853"/>
      <c r="M3853"/>
      <c r="N3853"/>
      <c r="O3853"/>
      <c r="P3853"/>
      <c r="Q3853"/>
      <c r="R3853"/>
    </row>
    <row r="3854" spans="1:18" s="16" customFormat="1" x14ac:dyDescent="0.25">
      <c r="A3854"/>
      <c r="B3854" s="18"/>
      <c r="D3854"/>
      <c r="E3854"/>
      <c r="F3854"/>
      <c r="G3854"/>
      <c r="H3854"/>
      <c r="I3854"/>
      <c r="J3854"/>
      <c r="K3854"/>
      <c r="L3854"/>
      <c r="M3854"/>
      <c r="N3854"/>
      <c r="O3854"/>
      <c r="P3854"/>
      <c r="Q3854"/>
      <c r="R3854"/>
    </row>
    <row r="3855" spans="1:18" s="16" customFormat="1" x14ac:dyDescent="0.25">
      <c r="A3855"/>
      <c r="B3855" s="18"/>
      <c r="D3855"/>
      <c r="E3855"/>
      <c r="F3855"/>
      <c r="G3855"/>
      <c r="H3855"/>
      <c r="I3855"/>
      <c r="J3855"/>
      <c r="K3855"/>
      <c r="L3855"/>
      <c r="M3855"/>
      <c r="N3855"/>
      <c r="O3855"/>
      <c r="P3855"/>
      <c r="Q3855"/>
      <c r="R3855"/>
    </row>
    <row r="3856" spans="1:18" s="16" customFormat="1" x14ac:dyDescent="0.25">
      <c r="A3856"/>
      <c r="B3856" s="18"/>
      <c r="D3856"/>
      <c r="E3856"/>
      <c r="F3856"/>
      <c r="G3856"/>
      <c r="H3856"/>
      <c r="I3856"/>
      <c r="J3856"/>
      <c r="K3856"/>
      <c r="L3856"/>
      <c r="M3856"/>
      <c r="N3856"/>
      <c r="O3856"/>
      <c r="P3856"/>
      <c r="Q3856"/>
      <c r="R3856"/>
    </row>
    <row r="3857" spans="1:18" s="16" customFormat="1" x14ac:dyDescent="0.25">
      <c r="A3857"/>
      <c r="B3857" s="18"/>
      <c r="D3857"/>
      <c r="E3857"/>
      <c r="F3857"/>
      <c r="G3857"/>
      <c r="H3857"/>
      <c r="I3857"/>
      <c r="J3857"/>
      <c r="K3857"/>
      <c r="L3857"/>
      <c r="M3857"/>
      <c r="N3857"/>
      <c r="O3857"/>
      <c r="P3857"/>
      <c r="Q3857"/>
      <c r="R3857"/>
    </row>
    <row r="3858" spans="1:18" s="16" customFormat="1" x14ac:dyDescent="0.25">
      <c r="A3858"/>
      <c r="B3858" s="18"/>
      <c r="D3858"/>
      <c r="E3858"/>
      <c r="F3858"/>
      <c r="G3858"/>
      <c r="H3858"/>
      <c r="I3858"/>
      <c r="J3858"/>
      <c r="K3858"/>
      <c r="L3858"/>
      <c r="M3858"/>
      <c r="N3858"/>
      <c r="O3858"/>
      <c r="P3858"/>
      <c r="Q3858"/>
      <c r="R3858"/>
    </row>
    <row r="3859" spans="1:18" s="16" customFormat="1" x14ac:dyDescent="0.25">
      <c r="A3859"/>
      <c r="B3859" s="18"/>
      <c r="D3859"/>
      <c r="E3859"/>
      <c r="F3859"/>
      <c r="G3859"/>
      <c r="H3859"/>
      <c r="I3859"/>
      <c r="J3859"/>
      <c r="K3859"/>
      <c r="L3859"/>
      <c r="M3859"/>
      <c r="N3859"/>
      <c r="O3859"/>
      <c r="P3859"/>
      <c r="Q3859"/>
      <c r="R3859"/>
    </row>
    <row r="3860" spans="1:18" s="16" customFormat="1" x14ac:dyDescent="0.25">
      <c r="A3860"/>
      <c r="B3860" s="18"/>
      <c r="D3860"/>
      <c r="E3860"/>
      <c r="F3860"/>
      <c r="G3860"/>
      <c r="H3860"/>
      <c r="I3860"/>
      <c r="J3860"/>
      <c r="K3860"/>
      <c r="L3860"/>
      <c r="M3860"/>
      <c r="N3860"/>
      <c r="O3860"/>
      <c r="P3860"/>
      <c r="Q3860"/>
      <c r="R3860"/>
    </row>
    <row r="3861" spans="1:18" s="16" customFormat="1" x14ac:dyDescent="0.25">
      <c r="A3861"/>
      <c r="B3861" s="18"/>
      <c r="D3861"/>
      <c r="E3861"/>
      <c r="F3861"/>
      <c r="G3861"/>
      <c r="H3861"/>
      <c r="I3861"/>
      <c r="J3861"/>
      <c r="K3861"/>
      <c r="L3861"/>
      <c r="M3861"/>
      <c r="N3861"/>
      <c r="O3861"/>
      <c r="P3861"/>
      <c r="Q3861"/>
      <c r="R3861"/>
    </row>
    <row r="3862" spans="1:18" s="16" customFormat="1" x14ac:dyDescent="0.25">
      <c r="A3862"/>
      <c r="B3862" s="17"/>
      <c r="D3862"/>
      <c r="E3862"/>
      <c r="F3862"/>
      <c r="G3862"/>
      <c r="H3862"/>
      <c r="I3862"/>
      <c r="J3862"/>
      <c r="K3862"/>
      <c r="L3862"/>
      <c r="M3862"/>
      <c r="N3862"/>
      <c r="O3862"/>
      <c r="P3862"/>
      <c r="Q3862"/>
      <c r="R3862"/>
    </row>
    <row r="3863" spans="1:18" s="16" customFormat="1" x14ac:dyDescent="0.25">
      <c r="A3863"/>
      <c r="B3863" s="18"/>
      <c r="D3863"/>
      <c r="E3863"/>
      <c r="F3863"/>
      <c r="G3863"/>
      <c r="H3863"/>
      <c r="I3863"/>
      <c r="J3863"/>
      <c r="K3863"/>
      <c r="L3863"/>
      <c r="M3863"/>
      <c r="N3863"/>
      <c r="O3863"/>
      <c r="P3863"/>
      <c r="Q3863"/>
      <c r="R3863"/>
    </row>
    <row r="3864" spans="1:18" s="16" customFormat="1" x14ac:dyDescent="0.25">
      <c r="A3864"/>
      <c r="B3864" s="18"/>
      <c r="D3864"/>
      <c r="E3864"/>
      <c r="F3864"/>
      <c r="G3864"/>
      <c r="H3864"/>
      <c r="I3864"/>
      <c r="J3864"/>
      <c r="K3864"/>
      <c r="L3864"/>
      <c r="M3864"/>
      <c r="N3864"/>
      <c r="O3864"/>
      <c r="P3864"/>
      <c r="Q3864"/>
      <c r="R3864"/>
    </row>
    <row r="3865" spans="1:18" s="16" customFormat="1" x14ac:dyDescent="0.25">
      <c r="A3865"/>
      <c r="B3865" s="18"/>
      <c r="D3865"/>
      <c r="E3865"/>
      <c r="F3865"/>
      <c r="G3865"/>
      <c r="H3865"/>
      <c r="I3865"/>
      <c r="J3865"/>
      <c r="K3865"/>
      <c r="L3865"/>
      <c r="M3865"/>
      <c r="N3865"/>
      <c r="O3865"/>
      <c r="P3865"/>
      <c r="Q3865"/>
      <c r="R3865"/>
    </row>
    <row r="3866" spans="1:18" s="16" customFormat="1" x14ac:dyDescent="0.25">
      <c r="A3866"/>
      <c r="B3866" s="18"/>
      <c r="D3866"/>
      <c r="E3866"/>
      <c r="F3866"/>
      <c r="G3866"/>
      <c r="H3866"/>
      <c r="I3866"/>
      <c r="J3866"/>
      <c r="K3866"/>
      <c r="L3866"/>
      <c r="M3866"/>
      <c r="N3866"/>
      <c r="O3866"/>
      <c r="P3866"/>
      <c r="Q3866"/>
      <c r="R3866"/>
    </row>
    <row r="3867" spans="1:18" s="16" customFormat="1" x14ac:dyDescent="0.25">
      <c r="A3867"/>
      <c r="B3867" s="18"/>
      <c r="D3867"/>
      <c r="E3867"/>
      <c r="F3867"/>
      <c r="G3867"/>
      <c r="H3867"/>
      <c r="I3867"/>
      <c r="J3867"/>
      <c r="K3867"/>
      <c r="L3867"/>
      <c r="M3867"/>
      <c r="N3867"/>
      <c r="O3867"/>
      <c r="P3867"/>
      <c r="Q3867"/>
      <c r="R3867"/>
    </row>
    <row r="3868" spans="1:18" s="16" customFormat="1" x14ac:dyDescent="0.25">
      <c r="A3868"/>
      <c r="B3868" s="18"/>
      <c r="D3868"/>
      <c r="E3868"/>
      <c r="F3868"/>
      <c r="G3868"/>
      <c r="H3868"/>
      <c r="I3868"/>
      <c r="J3868"/>
      <c r="K3868"/>
      <c r="L3868"/>
      <c r="M3868"/>
      <c r="N3868"/>
      <c r="O3868"/>
      <c r="P3868"/>
      <c r="Q3868"/>
      <c r="R3868"/>
    </row>
    <row r="3869" spans="1:18" s="16" customFormat="1" x14ac:dyDescent="0.25">
      <c r="A3869"/>
      <c r="B3869" s="18"/>
      <c r="D3869"/>
      <c r="E3869"/>
      <c r="F3869"/>
      <c r="G3869"/>
      <c r="H3869"/>
      <c r="I3869"/>
      <c r="J3869"/>
      <c r="K3869"/>
      <c r="L3869"/>
      <c r="M3869"/>
      <c r="N3869"/>
      <c r="O3869"/>
      <c r="P3869"/>
      <c r="Q3869"/>
      <c r="R3869"/>
    </row>
    <row r="3870" spans="1:18" s="16" customFormat="1" x14ac:dyDescent="0.25">
      <c r="A3870"/>
      <c r="B3870" s="18"/>
      <c r="D3870"/>
      <c r="E3870"/>
      <c r="F3870"/>
      <c r="G3870"/>
      <c r="H3870"/>
      <c r="I3870"/>
      <c r="J3870"/>
      <c r="K3870"/>
      <c r="L3870"/>
      <c r="M3870"/>
      <c r="N3870"/>
      <c r="O3870"/>
      <c r="P3870"/>
      <c r="Q3870"/>
      <c r="R3870"/>
    </row>
    <row r="3871" spans="1:18" s="16" customFormat="1" x14ac:dyDescent="0.25">
      <c r="A3871"/>
      <c r="B3871" s="18"/>
      <c r="D3871"/>
      <c r="E3871"/>
      <c r="F3871"/>
      <c r="G3871"/>
      <c r="H3871"/>
      <c r="I3871"/>
      <c r="J3871"/>
      <c r="K3871"/>
      <c r="L3871"/>
      <c r="M3871"/>
      <c r="N3871"/>
      <c r="O3871"/>
      <c r="P3871"/>
      <c r="Q3871"/>
      <c r="R3871"/>
    </row>
    <row r="3872" spans="1:18" s="16" customFormat="1" x14ac:dyDescent="0.25">
      <c r="A3872"/>
      <c r="B3872" s="18"/>
      <c r="D3872"/>
      <c r="E3872"/>
      <c r="F3872"/>
      <c r="G3872"/>
      <c r="H3872"/>
      <c r="I3872"/>
      <c r="J3872"/>
      <c r="K3872"/>
      <c r="L3872"/>
      <c r="M3872"/>
      <c r="N3872"/>
      <c r="O3872"/>
      <c r="P3872"/>
      <c r="Q3872"/>
      <c r="R3872"/>
    </row>
    <row r="3873" spans="1:18" s="16" customFormat="1" x14ac:dyDescent="0.25">
      <c r="A3873"/>
      <c r="B3873" s="18"/>
      <c r="D3873"/>
      <c r="E3873"/>
      <c r="F3873"/>
      <c r="G3873"/>
      <c r="H3873"/>
      <c r="I3873"/>
      <c r="J3873"/>
      <c r="K3873"/>
      <c r="L3873"/>
      <c r="M3873"/>
      <c r="N3873"/>
      <c r="O3873"/>
      <c r="P3873"/>
      <c r="Q3873"/>
      <c r="R3873"/>
    </row>
    <row r="3874" spans="1:18" s="16" customFormat="1" x14ac:dyDescent="0.25">
      <c r="A3874"/>
      <c r="B3874" s="18"/>
      <c r="D3874"/>
      <c r="E3874"/>
      <c r="F3874"/>
      <c r="G3874"/>
      <c r="H3874"/>
      <c r="I3874"/>
      <c r="J3874"/>
      <c r="K3874"/>
      <c r="L3874"/>
      <c r="M3874"/>
      <c r="N3874"/>
      <c r="O3874"/>
      <c r="P3874"/>
      <c r="Q3874"/>
      <c r="R3874"/>
    </row>
    <row r="3875" spans="1:18" s="16" customFormat="1" x14ac:dyDescent="0.25">
      <c r="A3875"/>
      <c r="B3875" s="18"/>
      <c r="D3875"/>
      <c r="E3875"/>
      <c r="F3875"/>
      <c r="G3875"/>
      <c r="H3875"/>
      <c r="I3875"/>
      <c r="J3875"/>
      <c r="K3875"/>
      <c r="L3875"/>
      <c r="M3875"/>
      <c r="N3875"/>
      <c r="O3875"/>
      <c r="P3875"/>
      <c r="Q3875"/>
      <c r="R3875"/>
    </row>
    <row r="3876" spans="1:18" s="16" customFormat="1" x14ac:dyDescent="0.25">
      <c r="A3876"/>
      <c r="B3876" s="18"/>
      <c r="D3876"/>
      <c r="E3876"/>
      <c r="F3876"/>
      <c r="G3876"/>
      <c r="H3876"/>
      <c r="I3876"/>
      <c r="J3876"/>
      <c r="K3876"/>
      <c r="L3876"/>
      <c r="M3876"/>
      <c r="N3876"/>
      <c r="O3876"/>
      <c r="P3876"/>
      <c r="Q3876"/>
      <c r="R3876"/>
    </row>
    <row r="3877" spans="1:18" s="16" customFormat="1" x14ac:dyDescent="0.25">
      <c r="A3877"/>
      <c r="B3877" s="18"/>
      <c r="D3877"/>
      <c r="E3877"/>
      <c r="F3877"/>
      <c r="G3877"/>
      <c r="H3877"/>
      <c r="I3877"/>
      <c r="J3877"/>
      <c r="K3877"/>
      <c r="L3877"/>
      <c r="M3877"/>
      <c r="N3877"/>
      <c r="O3877"/>
      <c r="P3877"/>
      <c r="Q3877"/>
      <c r="R3877"/>
    </row>
    <row r="3878" spans="1:18" s="16" customFormat="1" x14ac:dyDescent="0.25">
      <c r="A3878"/>
      <c r="B3878" s="18"/>
      <c r="D3878"/>
      <c r="E3878"/>
      <c r="F3878"/>
      <c r="G3878"/>
      <c r="H3878"/>
      <c r="I3878"/>
      <c r="J3878"/>
      <c r="K3878"/>
      <c r="L3878"/>
      <c r="M3878"/>
      <c r="N3878"/>
      <c r="O3878"/>
      <c r="P3878"/>
      <c r="Q3878"/>
      <c r="R3878"/>
    </row>
    <row r="3879" spans="1:18" s="16" customFormat="1" x14ac:dyDescent="0.25">
      <c r="A3879"/>
      <c r="B3879" s="18"/>
      <c r="D3879"/>
      <c r="E3879"/>
      <c r="F3879"/>
      <c r="G3879"/>
      <c r="H3879"/>
      <c r="I3879"/>
      <c r="J3879"/>
      <c r="K3879"/>
      <c r="L3879"/>
      <c r="M3879"/>
      <c r="N3879"/>
      <c r="O3879"/>
      <c r="P3879"/>
      <c r="Q3879"/>
      <c r="R3879"/>
    </row>
    <row r="3880" spans="1:18" s="16" customFormat="1" x14ac:dyDescent="0.25">
      <c r="A3880"/>
      <c r="B3880" s="18"/>
      <c r="D3880"/>
      <c r="E3880"/>
      <c r="F3880"/>
      <c r="G3880"/>
      <c r="H3880"/>
      <c r="I3880"/>
      <c r="J3880"/>
      <c r="K3880"/>
      <c r="L3880"/>
      <c r="M3880"/>
      <c r="N3880"/>
      <c r="O3880"/>
      <c r="P3880"/>
      <c r="Q3880"/>
      <c r="R3880"/>
    </row>
    <row r="3881" spans="1:18" s="16" customFormat="1" x14ac:dyDescent="0.25">
      <c r="A3881"/>
      <c r="B3881" s="18"/>
      <c r="D3881"/>
      <c r="E3881"/>
      <c r="F3881"/>
      <c r="G3881"/>
      <c r="H3881"/>
      <c r="I3881"/>
      <c r="J3881"/>
      <c r="K3881"/>
      <c r="L3881"/>
      <c r="M3881"/>
      <c r="N3881"/>
      <c r="O3881"/>
      <c r="P3881"/>
      <c r="Q3881"/>
      <c r="R3881"/>
    </row>
    <row r="3882" spans="1:18" s="16" customFormat="1" x14ac:dyDescent="0.25">
      <c r="A3882"/>
      <c r="B3882" s="18"/>
      <c r="D3882"/>
      <c r="E3882"/>
      <c r="F3882"/>
      <c r="G3882"/>
      <c r="H3882"/>
      <c r="I3882"/>
      <c r="J3882"/>
      <c r="K3882"/>
      <c r="L3882"/>
      <c r="M3882"/>
      <c r="N3882"/>
      <c r="O3882"/>
      <c r="P3882"/>
      <c r="Q3882"/>
      <c r="R3882"/>
    </row>
    <row r="3883" spans="1:18" s="16" customFormat="1" x14ac:dyDescent="0.25">
      <c r="A3883"/>
      <c r="B3883" s="18"/>
      <c r="D3883"/>
      <c r="E3883"/>
      <c r="F3883"/>
      <c r="G3883"/>
      <c r="H3883"/>
      <c r="I3883"/>
      <c r="J3883"/>
      <c r="K3883"/>
      <c r="L3883"/>
      <c r="M3883"/>
      <c r="N3883"/>
      <c r="O3883"/>
      <c r="P3883"/>
      <c r="Q3883"/>
      <c r="R3883"/>
    </row>
    <row r="3884" spans="1:18" s="16" customFormat="1" x14ac:dyDescent="0.25">
      <c r="A3884"/>
      <c r="B3884" s="18"/>
      <c r="D3884"/>
      <c r="E3884"/>
      <c r="F3884"/>
      <c r="G3884"/>
      <c r="H3884"/>
      <c r="I3884"/>
      <c r="J3884"/>
      <c r="K3884"/>
      <c r="L3884"/>
      <c r="M3884"/>
      <c r="N3884"/>
      <c r="O3884"/>
      <c r="P3884"/>
      <c r="Q3884"/>
      <c r="R3884"/>
    </row>
    <row r="3885" spans="1:18" s="16" customFormat="1" x14ac:dyDescent="0.25">
      <c r="A3885"/>
      <c r="B3885" s="18"/>
      <c r="D3885"/>
      <c r="E3885"/>
      <c r="F3885"/>
      <c r="G3885"/>
      <c r="H3885"/>
      <c r="I3885"/>
      <c r="J3885"/>
      <c r="K3885"/>
      <c r="L3885"/>
      <c r="M3885"/>
      <c r="N3885"/>
      <c r="O3885"/>
      <c r="P3885"/>
      <c r="Q3885"/>
      <c r="R3885"/>
    </row>
    <row r="3886" spans="1:18" s="16" customFormat="1" x14ac:dyDescent="0.25">
      <c r="A3886"/>
      <c r="B3886" s="18"/>
      <c r="D3886"/>
      <c r="E3886"/>
      <c r="F3886"/>
      <c r="G3886"/>
      <c r="H3886"/>
      <c r="I3886"/>
      <c r="J3886"/>
      <c r="K3886"/>
      <c r="L3886"/>
      <c r="M3886"/>
      <c r="N3886"/>
      <c r="O3886"/>
      <c r="P3886"/>
      <c r="Q3886"/>
      <c r="R3886"/>
    </row>
    <row r="3887" spans="1:18" s="16" customFormat="1" x14ac:dyDescent="0.25">
      <c r="A3887"/>
      <c r="B3887" s="18"/>
      <c r="D3887"/>
      <c r="E3887"/>
      <c r="F3887"/>
      <c r="G3887"/>
      <c r="H3887"/>
      <c r="I3887"/>
      <c r="J3887"/>
      <c r="K3887"/>
      <c r="L3887"/>
      <c r="M3887"/>
      <c r="N3887"/>
      <c r="O3887"/>
      <c r="P3887"/>
      <c r="Q3887"/>
      <c r="R3887"/>
    </row>
    <row r="3888" spans="1:18" s="16" customFormat="1" x14ac:dyDescent="0.25">
      <c r="A3888"/>
      <c r="B3888" s="18"/>
      <c r="D3888"/>
      <c r="E3888"/>
      <c r="F3888"/>
      <c r="G3888"/>
      <c r="H3888"/>
      <c r="I3888"/>
      <c r="J3888"/>
      <c r="K3888"/>
      <c r="L3888"/>
      <c r="M3888"/>
      <c r="N3888"/>
      <c r="O3888"/>
      <c r="P3888"/>
      <c r="Q3888"/>
      <c r="R3888"/>
    </row>
    <row r="3889" spans="1:18" s="16" customFormat="1" x14ac:dyDescent="0.25">
      <c r="A3889"/>
      <c r="B3889" s="18"/>
      <c r="D3889"/>
      <c r="E3889"/>
      <c r="F3889"/>
      <c r="G3889"/>
      <c r="H3889"/>
      <c r="I3889"/>
      <c r="J3889"/>
      <c r="K3889"/>
      <c r="L3889"/>
      <c r="M3889"/>
      <c r="N3889"/>
      <c r="O3889"/>
      <c r="P3889"/>
      <c r="Q3889"/>
      <c r="R3889"/>
    </row>
    <row r="3890" spans="1:18" s="16" customFormat="1" x14ac:dyDescent="0.25">
      <c r="A3890"/>
      <c r="B3890" s="18"/>
      <c r="D3890"/>
      <c r="E3890"/>
      <c r="F3890"/>
      <c r="G3890"/>
      <c r="H3890"/>
      <c r="I3890"/>
      <c r="J3890"/>
      <c r="K3890"/>
      <c r="L3890"/>
      <c r="M3890"/>
      <c r="N3890"/>
      <c r="O3890"/>
      <c r="P3890"/>
      <c r="Q3890"/>
      <c r="R3890"/>
    </row>
    <row r="3891" spans="1:18" s="16" customFormat="1" x14ac:dyDescent="0.25">
      <c r="A3891"/>
      <c r="B3891" s="18"/>
      <c r="D3891"/>
      <c r="E3891"/>
      <c r="F3891"/>
      <c r="G3891"/>
      <c r="H3891"/>
      <c r="I3891"/>
      <c r="J3891"/>
      <c r="K3891"/>
      <c r="L3891"/>
      <c r="M3891"/>
      <c r="N3891"/>
      <c r="O3891"/>
      <c r="P3891"/>
      <c r="Q3891"/>
      <c r="R3891"/>
    </row>
    <row r="3892" spans="1:18" s="16" customFormat="1" x14ac:dyDescent="0.25">
      <c r="A3892"/>
      <c r="B3892" s="18"/>
      <c r="D3892"/>
      <c r="E3892"/>
      <c r="F3892"/>
      <c r="G3892"/>
      <c r="H3892"/>
      <c r="I3892"/>
      <c r="J3892"/>
      <c r="K3892"/>
      <c r="L3892"/>
      <c r="M3892"/>
      <c r="N3892"/>
      <c r="O3892"/>
      <c r="P3892"/>
      <c r="Q3892"/>
      <c r="R3892"/>
    </row>
    <row r="3893" spans="1:18" s="16" customFormat="1" x14ac:dyDescent="0.25">
      <c r="A3893"/>
      <c r="B3893" s="18"/>
      <c r="D3893"/>
      <c r="E3893"/>
      <c r="F3893"/>
      <c r="G3893"/>
      <c r="H3893"/>
      <c r="I3893"/>
      <c r="J3893"/>
      <c r="K3893"/>
      <c r="L3893"/>
      <c r="M3893"/>
      <c r="N3893"/>
      <c r="O3893"/>
      <c r="P3893"/>
      <c r="Q3893"/>
      <c r="R3893"/>
    </row>
    <row r="3894" spans="1:18" s="16" customFormat="1" x14ac:dyDescent="0.25">
      <c r="A3894"/>
      <c r="B3894" s="18"/>
      <c r="D3894"/>
      <c r="E3894"/>
      <c r="F3894"/>
      <c r="G3894"/>
      <c r="H3894"/>
      <c r="I3894"/>
      <c r="J3894"/>
      <c r="K3894"/>
      <c r="L3894"/>
      <c r="M3894"/>
      <c r="N3894"/>
      <c r="O3894"/>
      <c r="P3894"/>
      <c r="Q3894"/>
      <c r="R3894"/>
    </row>
    <row r="3895" spans="1:18" s="16" customFormat="1" x14ac:dyDescent="0.25">
      <c r="A3895"/>
      <c r="B3895" s="18"/>
      <c r="D3895"/>
      <c r="E3895"/>
      <c r="F3895"/>
      <c r="G3895"/>
      <c r="H3895"/>
      <c r="I3895"/>
      <c r="J3895"/>
      <c r="K3895"/>
      <c r="L3895"/>
      <c r="M3895"/>
      <c r="N3895"/>
      <c r="O3895"/>
      <c r="P3895"/>
      <c r="Q3895"/>
      <c r="R3895"/>
    </row>
    <row r="3896" spans="1:18" s="16" customFormat="1" x14ac:dyDescent="0.25">
      <c r="A3896"/>
      <c r="B3896" s="18"/>
      <c r="D3896"/>
      <c r="E3896"/>
      <c r="F3896"/>
      <c r="G3896"/>
      <c r="H3896"/>
      <c r="I3896"/>
      <c r="J3896"/>
      <c r="K3896"/>
      <c r="L3896"/>
      <c r="M3896"/>
      <c r="N3896"/>
      <c r="O3896"/>
      <c r="P3896"/>
      <c r="Q3896"/>
      <c r="R3896"/>
    </row>
    <row r="3897" spans="1:18" s="16" customFormat="1" x14ac:dyDescent="0.25">
      <c r="A3897"/>
      <c r="B3897" s="18"/>
      <c r="D3897"/>
      <c r="E3897"/>
      <c r="F3897"/>
      <c r="G3897"/>
      <c r="H3897"/>
      <c r="I3897"/>
      <c r="J3897"/>
      <c r="K3897"/>
      <c r="L3897"/>
      <c r="M3897"/>
      <c r="N3897"/>
      <c r="O3897"/>
      <c r="P3897"/>
      <c r="Q3897"/>
      <c r="R3897"/>
    </row>
    <row r="3898" spans="1:18" s="16" customFormat="1" x14ac:dyDescent="0.25">
      <c r="A3898"/>
      <c r="B3898" s="18"/>
      <c r="D3898"/>
      <c r="E3898"/>
      <c r="F3898"/>
      <c r="G3898"/>
      <c r="H3898"/>
      <c r="I3898"/>
      <c r="J3898"/>
      <c r="K3898"/>
      <c r="L3898"/>
      <c r="M3898"/>
      <c r="N3898"/>
      <c r="O3898"/>
      <c r="P3898"/>
      <c r="Q3898"/>
      <c r="R3898"/>
    </row>
    <row r="3899" spans="1:18" s="16" customFormat="1" x14ac:dyDescent="0.25">
      <c r="A3899"/>
      <c r="B3899" s="18"/>
      <c r="D3899"/>
      <c r="E3899"/>
      <c r="F3899"/>
      <c r="G3899"/>
      <c r="H3899"/>
      <c r="I3899"/>
      <c r="J3899"/>
      <c r="K3899"/>
      <c r="L3899"/>
      <c r="M3899"/>
      <c r="N3899"/>
      <c r="O3899"/>
      <c r="P3899"/>
      <c r="Q3899"/>
      <c r="R3899"/>
    </row>
    <row r="3900" spans="1:18" s="16" customFormat="1" x14ac:dyDescent="0.25">
      <c r="A3900"/>
      <c r="B3900" s="18"/>
      <c r="D3900"/>
      <c r="E3900"/>
      <c r="F3900"/>
      <c r="G3900"/>
      <c r="H3900"/>
      <c r="I3900"/>
      <c r="J3900"/>
      <c r="K3900"/>
      <c r="L3900"/>
      <c r="M3900"/>
      <c r="N3900"/>
      <c r="O3900"/>
      <c r="P3900"/>
      <c r="Q3900"/>
      <c r="R3900"/>
    </row>
    <row r="3901" spans="1:18" s="16" customFormat="1" x14ac:dyDescent="0.25">
      <c r="A3901"/>
      <c r="B3901" s="18"/>
      <c r="D3901"/>
      <c r="E3901"/>
      <c r="F3901"/>
      <c r="G3901"/>
      <c r="H3901"/>
      <c r="I3901"/>
      <c r="J3901"/>
      <c r="K3901"/>
      <c r="L3901"/>
      <c r="M3901"/>
      <c r="N3901"/>
      <c r="O3901"/>
      <c r="P3901"/>
      <c r="Q3901"/>
      <c r="R3901"/>
    </row>
    <row r="3902" spans="1:18" s="16" customFormat="1" x14ac:dyDescent="0.25">
      <c r="A3902"/>
      <c r="B3902" s="18"/>
      <c r="D3902"/>
      <c r="E3902"/>
      <c r="F3902"/>
      <c r="G3902"/>
      <c r="H3902"/>
      <c r="I3902"/>
      <c r="J3902"/>
      <c r="K3902"/>
      <c r="L3902"/>
      <c r="M3902"/>
      <c r="N3902"/>
      <c r="O3902"/>
      <c r="P3902"/>
      <c r="Q3902"/>
      <c r="R3902"/>
    </row>
    <row r="3903" spans="1:18" s="16" customFormat="1" x14ac:dyDescent="0.25">
      <c r="A3903"/>
      <c r="B3903" s="18"/>
      <c r="D3903"/>
      <c r="E3903"/>
      <c r="F3903"/>
      <c r="G3903"/>
      <c r="H3903"/>
      <c r="I3903"/>
      <c r="J3903"/>
      <c r="K3903"/>
      <c r="L3903"/>
      <c r="M3903"/>
      <c r="N3903"/>
      <c r="O3903"/>
      <c r="P3903"/>
      <c r="Q3903"/>
      <c r="R3903"/>
    </row>
    <row r="3904" spans="1:18" s="16" customFormat="1" x14ac:dyDescent="0.25">
      <c r="A3904"/>
      <c r="B3904" s="18"/>
      <c r="D3904"/>
      <c r="E3904"/>
      <c r="F3904"/>
      <c r="G3904"/>
      <c r="H3904"/>
      <c r="I3904"/>
      <c r="J3904"/>
      <c r="K3904"/>
      <c r="L3904"/>
      <c r="M3904"/>
      <c r="N3904"/>
      <c r="O3904"/>
      <c r="P3904"/>
      <c r="Q3904"/>
      <c r="R3904"/>
    </row>
    <row r="3905" spans="1:18" s="16" customFormat="1" x14ac:dyDescent="0.25">
      <c r="A3905"/>
      <c r="B3905" s="18"/>
      <c r="D3905"/>
      <c r="E3905"/>
      <c r="F3905"/>
      <c r="G3905"/>
      <c r="H3905"/>
      <c r="I3905"/>
      <c r="J3905"/>
      <c r="K3905"/>
      <c r="L3905"/>
      <c r="M3905"/>
      <c r="N3905"/>
      <c r="O3905"/>
      <c r="P3905"/>
      <c r="Q3905"/>
      <c r="R3905"/>
    </row>
    <row r="3906" spans="1:18" s="16" customFormat="1" x14ac:dyDescent="0.25">
      <c r="A3906"/>
      <c r="B3906" s="18"/>
      <c r="D3906"/>
      <c r="E3906"/>
      <c r="F3906"/>
      <c r="G3906"/>
      <c r="H3906"/>
      <c r="I3906"/>
      <c r="J3906"/>
      <c r="K3906"/>
      <c r="L3906"/>
      <c r="M3906"/>
      <c r="N3906"/>
      <c r="O3906"/>
      <c r="P3906"/>
      <c r="Q3906"/>
      <c r="R3906"/>
    </row>
    <row r="3907" spans="1:18" s="16" customFormat="1" x14ac:dyDescent="0.25">
      <c r="A3907"/>
      <c r="B3907" s="18"/>
      <c r="D3907"/>
      <c r="E3907"/>
      <c r="F3907"/>
      <c r="G3907"/>
      <c r="H3907"/>
      <c r="I3907"/>
      <c r="J3907"/>
      <c r="K3907"/>
      <c r="L3907"/>
      <c r="M3907"/>
      <c r="N3907"/>
      <c r="O3907"/>
      <c r="P3907"/>
      <c r="Q3907"/>
      <c r="R3907"/>
    </row>
    <row r="3908" spans="1:18" s="16" customFormat="1" x14ac:dyDescent="0.25">
      <c r="A3908"/>
      <c r="B3908" s="18"/>
      <c r="D3908"/>
      <c r="E3908"/>
      <c r="F3908"/>
      <c r="G3908"/>
      <c r="H3908"/>
      <c r="I3908"/>
      <c r="J3908"/>
      <c r="K3908"/>
      <c r="L3908"/>
      <c r="M3908"/>
      <c r="N3908"/>
      <c r="O3908"/>
      <c r="P3908"/>
      <c r="Q3908"/>
      <c r="R3908"/>
    </row>
    <row r="3909" spans="1:18" s="16" customFormat="1" x14ac:dyDescent="0.25">
      <c r="A3909"/>
      <c r="B3909" s="18"/>
      <c r="D3909"/>
      <c r="E3909"/>
      <c r="F3909"/>
      <c r="G3909"/>
      <c r="H3909"/>
      <c r="I3909"/>
      <c r="J3909"/>
      <c r="K3909"/>
      <c r="L3909"/>
      <c r="M3909"/>
      <c r="N3909"/>
      <c r="O3909"/>
      <c r="P3909"/>
      <c r="Q3909"/>
      <c r="R3909"/>
    </row>
    <row r="3910" spans="1:18" s="16" customFormat="1" x14ac:dyDescent="0.25">
      <c r="A3910"/>
      <c r="B3910" s="18"/>
      <c r="D3910"/>
      <c r="E3910"/>
      <c r="F3910"/>
      <c r="G3910"/>
      <c r="H3910"/>
      <c r="I3910"/>
      <c r="J3910"/>
      <c r="K3910"/>
      <c r="L3910"/>
      <c r="M3910"/>
      <c r="N3910"/>
      <c r="O3910"/>
      <c r="P3910"/>
      <c r="Q3910"/>
      <c r="R3910"/>
    </row>
    <row r="3911" spans="1:18" s="16" customFormat="1" x14ac:dyDescent="0.25">
      <c r="A3911"/>
      <c r="B3911" s="18"/>
      <c r="D3911"/>
      <c r="E3911"/>
      <c r="F3911"/>
      <c r="G3911"/>
      <c r="H3911"/>
      <c r="I3911"/>
      <c r="J3911"/>
      <c r="K3911"/>
      <c r="L3911"/>
      <c r="M3911"/>
      <c r="N3911"/>
      <c r="O3911"/>
      <c r="P3911"/>
      <c r="Q3911"/>
      <c r="R3911"/>
    </row>
    <row r="3912" spans="1:18" s="16" customFormat="1" x14ac:dyDescent="0.25">
      <c r="A3912"/>
      <c r="B3912" s="17"/>
      <c r="D3912"/>
      <c r="E3912"/>
      <c r="F3912"/>
      <c r="G3912"/>
      <c r="H3912"/>
      <c r="I3912"/>
      <c r="J3912"/>
      <c r="K3912"/>
      <c r="L3912"/>
      <c r="M3912"/>
      <c r="N3912"/>
      <c r="O3912"/>
      <c r="P3912"/>
      <c r="Q3912"/>
      <c r="R3912"/>
    </row>
    <row r="3913" spans="1:18" s="16" customFormat="1" x14ac:dyDescent="0.25">
      <c r="A3913"/>
      <c r="B3913" s="18"/>
      <c r="D3913"/>
      <c r="E3913"/>
      <c r="F3913"/>
      <c r="G3913"/>
      <c r="H3913"/>
      <c r="I3913"/>
      <c r="J3913"/>
      <c r="K3913"/>
      <c r="L3913"/>
      <c r="M3913"/>
      <c r="N3913"/>
      <c r="O3913"/>
      <c r="P3913"/>
      <c r="Q3913"/>
      <c r="R3913"/>
    </row>
    <row r="3914" spans="1:18" s="16" customFormat="1" x14ac:dyDescent="0.25">
      <c r="A3914"/>
      <c r="B3914" s="18"/>
      <c r="D3914"/>
      <c r="E3914"/>
      <c r="F3914"/>
      <c r="G3914"/>
      <c r="H3914"/>
      <c r="I3914"/>
      <c r="J3914"/>
      <c r="K3914"/>
      <c r="L3914"/>
      <c r="M3914"/>
      <c r="N3914"/>
      <c r="O3914"/>
      <c r="P3914"/>
      <c r="Q3914"/>
      <c r="R3914"/>
    </row>
    <row r="3915" spans="1:18" s="16" customFormat="1" x14ac:dyDescent="0.25">
      <c r="A3915"/>
      <c r="B3915" s="18"/>
      <c r="D3915"/>
      <c r="E3915"/>
      <c r="F3915"/>
      <c r="G3915"/>
      <c r="H3915"/>
      <c r="I3915"/>
      <c r="J3915"/>
      <c r="K3915"/>
      <c r="L3915"/>
      <c r="M3915"/>
      <c r="N3915"/>
      <c r="O3915"/>
      <c r="P3915"/>
      <c r="Q3915"/>
      <c r="R3915"/>
    </row>
    <row r="3916" spans="1:18" s="16" customFormat="1" x14ac:dyDescent="0.25">
      <c r="A3916"/>
      <c r="B3916" s="18"/>
      <c r="D3916"/>
      <c r="E3916"/>
      <c r="F3916"/>
      <c r="G3916"/>
      <c r="H3916"/>
      <c r="I3916"/>
      <c r="J3916"/>
      <c r="K3916"/>
      <c r="L3916"/>
      <c r="M3916"/>
      <c r="N3916"/>
      <c r="O3916"/>
      <c r="P3916"/>
      <c r="Q3916"/>
      <c r="R3916"/>
    </row>
    <row r="3917" spans="1:18" s="16" customFormat="1" x14ac:dyDescent="0.25">
      <c r="A3917"/>
      <c r="B3917" s="18"/>
      <c r="D3917"/>
      <c r="E3917"/>
      <c r="F3917"/>
      <c r="G3917"/>
      <c r="H3917"/>
      <c r="I3917"/>
      <c r="J3917"/>
      <c r="K3917"/>
      <c r="L3917"/>
      <c r="M3917"/>
      <c r="N3917"/>
      <c r="O3917"/>
      <c r="P3917"/>
      <c r="Q3917"/>
      <c r="R3917"/>
    </row>
    <row r="3918" spans="1:18" s="16" customFormat="1" x14ac:dyDescent="0.25">
      <c r="A3918"/>
      <c r="B3918" s="18"/>
      <c r="D3918"/>
      <c r="E3918"/>
      <c r="F3918"/>
      <c r="G3918"/>
      <c r="H3918"/>
      <c r="I3918"/>
      <c r="J3918"/>
      <c r="K3918"/>
      <c r="L3918"/>
      <c r="M3918"/>
      <c r="N3918"/>
      <c r="O3918"/>
      <c r="P3918"/>
      <c r="Q3918"/>
      <c r="R3918"/>
    </row>
    <row r="3919" spans="1:18" s="16" customFormat="1" x14ac:dyDescent="0.25">
      <c r="A3919"/>
      <c r="B3919" s="18"/>
      <c r="D3919"/>
      <c r="E3919"/>
      <c r="F3919"/>
      <c r="G3919"/>
      <c r="H3919"/>
      <c r="I3919"/>
      <c r="J3919"/>
      <c r="K3919"/>
      <c r="L3919"/>
      <c r="M3919"/>
      <c r="N3919"/>
      <c r="O3919"/>
      <c r="P3919"/>
      <c r="Q3919"/>
      <c r="R3919"/>
    </row>
    <row r="3920" spans="1:18" s="16" customFormat="1" x14ac:dyDescent="0.25">
      <c r="A3920"/>
      <c r="B3920" s="18"/>
      <c r="D3920"/>
      <c r="E3920"/>
      <c r="F3920"/>
      <c r="G3920"/>
      <c r="H3920"/>
      <c r="I3920"/>
      <c r="J3920"/>
      <c r="K3920"/>
      <c r="L3920"/>
      <c r="M3920"/>
      <c r="N3920"/>
      <c r="O3920"/>
      <c r="P3920"/>
      <c r="Q3920"/>
      <c r="R3920"/>
    </row>
    <row r="3921" spans="1:18" s="16" customFormat="1" x14ac:dyDescent="0.25">
      <c r="A3921"/>
      <c r="B3921" s="18"/>
      <c r="D3921"/>
      <c r="E3921"/>
      <c r="F3921"/>
      <c r="G3921"/>
      <c r="H3921"/>
      <c r="I3921"/>
      <c r="J3921"/>
      <c r="K3921"/>
      <c r="L3921"/>
      <c r="M3921"/>
      <c r="N3921"/>
      <c r="O3921"/>
      <c r="P3921"/>
      <c r="Q3921"/>
      <c r="R3921"/>
    </row>
    <row r="3922" spans="1:18" s="16" customFormat="1" x14ac:dyDescent="0.25">
      <c r="A3922"/>
      <c r="B3922" s="18"/>
      <c r="D3922"/>
      <c r="E3922"/>
      <c r="F3922"/>
      <c r="G3922"/>
      <c r="H3922"/>
      <c r="I3922"/>
      <c r="J3922"/>
      <c r="K3922"/>
      <c r="L3922"/>
      <c r="M3922"/>
      <c r="N3922"/>
      <c r="O3922"/>
      <c r="P3922"/>
      <c r="Q3922"/>
      <c r="R3922"/>
    </row>
    <row r="3923" spans="1:18" s="16" customFormat="1" x14ac:dyDescent="0.25">
      <c r="A3923"/>
      <c r="B3923" s="18"/>
      <c r="D3923"/>
      <c r="E3923"/>
      <c r="F3923"/>
      <c r="G3923"/>
      <c r="H3923"/>
      <c r="I3923"/>
      <c r="J3923"/>
      <c r="K3923"/>
      <c r="L3923"/>
      <c r="M3923"/>
      <c r="N3923"/>
      <c r="O3923"/>
      <c r="P3923"/>
      <c r="Q3923"/>
      <c r="R3923"/>
    </row>
    <row r="3924" spans="1:18" s="16" customFormat="1" x14ac:dyDescent="0.25">
      <c r="A3924"/>
      <c r="B3924" s="18"/>
      <c r="D3924"/>
      <c r="E3924"/>
      <c r="F3924"/>
      <c r="G3924"/>
      <c r="H3924"/>
      <c r="I3924"/>
      <c r="J3924"/>
      <c r="K3924"/>
      <c r="L3924"/>
      <c r="M3924"/>
      <c r="N3924"/>
      <c r="O3924"/>
      <c r="P3924"/>
      <c r="Q3924"/>
      <c r="R3924"/>
    </row>
    <row r="3925" spans="1:18" s="16" customFormat="1" x14ac:dyDescent="0.25">
      <c r="A3925"/>
      <c r="B3925" s="18"/>
      <c r="D3925"/>
      <c r="E3925"/>
      <c r="F3925"/>
      <c r="G3925"/>
      <c r="H3925"/>
      <c r="I3925"/>
      <c r="J3925"/>
      <c r="K3925"/>
      <c r="L3925"/>
      <c r="M3925"/>
      <c r="N3925"/>
      <c r="O3925"/>
      <c r="P3925"/>
      <c r="Q3925"/>
      <c r="R3925"/>
    </row>
    <row r="3926" spans="1:18" s="16" customFormat="1" x14ac:dyDescent="0.25">
      <c r="A3926"/>
      <c r="B3926" s="18"/>
      <c r="D3926"/>
      <c r="E3926"/>
      <c r="F3926"/>
      <c r="G3926"/>
      <c r="H3926"/>
      <c r="I3926"/>
      <c r="J3926"/>
      <c r="K3926"/>
      <c r="L3926"/>
      <c r="M3926"/>
      <c r="N3926"/>
      <c r="O3926"/>
      <c r="P3926"/>
      <c r="Q3926"/>
      <c r="R3926"/>
    </row>
    <row r="3927" spans="1:18" s="16" customFormat="1" x14ac:dyDescent="0.25">
      <c r="A3927"/>
      <c r="B3927" s="18"/>
      <c r="D3927"/>
      <c r="E3927"/>
      <c r="F3927"/>
      <c r="G3927"/>
      <c r="H3927"/>
      <c r="I3927"/>
      <c r="J3927"/>
      <c r="K3927"/>
      <c r="L3927"/>
      <c r="M3927"/>
      <c r="N3927"/>
      <c r="O3927"/>
      <c r="P3927"/>
      <c r="Q3927"/>
      <c r="R3927"/>
    </row>
    <row r="3928" spans="1:18" s="16" customFormat="1" x14ac:dyDescent="0.25">
      <c r="A3928"/>
      <c r="B3928" s="18"/>
      <c r="D3928"/>
      <c r="E3928"/>
      <c r="F3928"/>
      <c r="G3928"/>
      <c r="H3928"/>
      <c r="I3928"/>
      <c r="J3928"/>
      <c r="K3928"/>
      <c r="L3928"/>
      <c r="M3928"/>
      <c r="N3928"/>
      <c r="O3928"/>
      <c r="P3928"/>
      <c r="Q3928"/>
      <c r="R3928"/>
    </row>
    <row r="3929" spans="1:18" s="16" customFormat="1" x14ac:dyDescent="0.25">
      <c r="A3929"/>
      <c r="B3929" s="18"/>
      <c r="D3929"/>
      <c r="E3929"/>
      <c r="F3929"/>
      <c r="G3929"/>
      <c r="H3929"/>
      <c r="I3929"/>
      <c r="J3929"/>
      <c r="K3929"/>
      <c r="L3929"/>
      <c r="M3929"/>
      <c r="N3929"/>
      <c r="O3929"/>
      <c r="P3929"/>
      <c r="Q3929"/>
      <c r="R3929"/>
    </row>
    <row r="3930" spans="1:18" s="16" customFormat="1" x14ac:dyDescent="0.25">
      <c r="A3930"/>
      <c r="B3930" s="18"/>
      <c r="D3930"/>
      <c r="E3930"/>
      <c r="F3930"/>
      <c r="G3930"/>
      <c r="H3930"/>
      <c r="I3930"/>
      <c r="J3930"/>
      <c r="K3930"/>
      <c r="L3930"/>
      <c r="M3930"/>
      <c r="N3930"/>
      <c r="O3930"/>
      <c r="P3930"/>
      <c r="Q3930"/>
      <c r="R3930"/>
    </row>
    <row r="3931" spans="1:18" s="16" customFormat="1" x14ac:dyDescent="0.25">
      <c r="A3931"/>
      <c r="B3931" s="18"/>
      <c r="D3931"/>
      <c r="E3931"/>
      <c r="F3931"/>
      <c r="G3931"/>
      <c r="H3931"/>
      <c r="I3931"/>
      <c r="J3931"/>
      <c r="K3931"/>
      <c r="L3931"/>
      <c r="M3931"/>
      <c r="N3931"/>
      <c r="O3931"/>
      <c r="P3931"/>
      <c r="Q3931"/>
      <c r="R3931"/>
    </row>
    <row r="3932" spans="1:18" s="16" customFormat="1" x14ac:dyDescent="0.25">
      <c r="A3932"/>
      <c r="B3932" s="18"/>
      <c r="D3932"/>
      <c r="E3932"/>
      <c r="F3932"/>
      <c r="G3932"/>
      <c r="H3932"/>
      <c r="I3932"/>
      <c r="J3932"/>
      <c r="K3932"/>
      <c r="L3932"/>
      <c r="M3932"/>
      <c r="N3932"/>
      <c r="O3932"/>
      <c r="P3932"/>
      <c r="Q3932"/>
      <c r="R3932"/>
    </row>
    <row r="3933" spans="1:18" s="16" customFormat="1" x14ac:dyDescent="0.25">
      <c r="A3933"/>
      <c r="B3933" s="18"/>
      <c r="D3933"/>
      <c r="E3933"/>
      <c r="F3933"/>
      <c r="G3933"/>
      <c r="H3933"/>
      <c r="I3933"/>
      <c r="J3933"/>
      <c r="K3933"/>
      <c r="L3933"/>
      <c r="M3933"/>
      <c r="N3933"/>
      <c r="O3933"/>
      <c r="P3933"/>
      <c r="Q3933"/>
      <c r="R3933"/>
    </row>
    <row r="3934" spans="1:18" s="16" customFormat="1" x14ac:dyDescent="0.25">
      <c r="A3934"/>
      <c r="B3934" s="18"/>
      <c r="D3934"/>
      <c r="E3934"/>
      <c r="F3934"/>
      <c r="G3934"/>
      <c r="H3934"/>
      <c r="I3934"/>
      <c r="J3934"/>
      <c r="K3934"/>
      <c r="L3934"/>
      <c r="M3934"/>
      <c r="N3934"/>
      <c r="O3934"/>
      <c r="P3934"/>
      <c r="Q3934"/>
      <c r="R3934"/>
    </row>
    <row r="3935" spans="1:18" s="16" customFormat="1" x14ac:dyDescent="0.25">
      <c r="A3935"/>
      <c r="B3935" s="18"/>
      <c r="D3935"/>
      <c r="E3935"/>
      <c r="F3935"/>
      <c r="G3935"/>
      <c r="H3935"/>
      <c r="I3935"/>
      <c r="J3935"/>
      <c r="K3935"/>
      <c r="L3935"/>
      <c r="M3935"/>
      <c r="N3935"/>
      <c r="O3935"/>
      <c r="P3935"/>
      <c r="Q3935"/>
      <c r="R3935"/>
    </row>
    <row r="3936" spans="1:18" s="16" customFormat="1" x14ac:dyDescent="0.25">
      <c r="A3936"/>
      <c r="B3936" s="18"/>
      <c r="D3936"/>
      <c r="E3936"/>
      <c r="F3936"/>
      <c r="G3936"/>
      <c r="H3936"/>
      <c r="I3936"/>
      <c r="J3936"/>
      <c r="K3936"/>
      <c r="L3936"/>
      <c r="M3936"/>
      <c r="N3936"/>
      <c r="O3936"/>
      <c r="P3936"/>
      <c r="Q3936"/>
      <c r="R3936"/>
    </row>
    <row r="3937" spans="1:18" s="16" customFormat="1" x14ac:dyDescent="0.25">
      <c r="A3937"/>
      <c r="B3937" s="18"/>
      <c r="D3937"/>
      <c r="E3937"/>
      <c r="F3937"/>
      <c r="G3937"/>
      <c r="H3937"/>
      <c r="I3937"/>
      <c r="J3937"/>
      <c r="K3937"/>
      <c r="L3937"/>
      <c r="M3937"/>
      <c r="N3937"/>
      <c r="O3937"/>
      <c r="P3937"/>
      <c r="Q3937"/>
      <c r="R3937"/>
    </row>
    <row r="3938" spans="1:18" s="16" customFormat="1" x14ac:dyDescent="0.25">
      <c r="A3938"/>
      <c r="B3938" s="18"/>
      <c r="D3938"/>
      <c r="E3938"/>
      <c r="F3938"/>
      <c r="G3938"/>
      <c r="H3938"/>
      <c r="I3938"/>
      <c r="J3938"/>
      <c r="K3938"/>
      <c r="L3938"/>
      <c r="M3938"/>
      <c r="N3938"/>
      <c r="O3938"/>
      <c r="P3938"/>
      <c r="Q3938"/>
      <c r="R3938"/>
    </row>
    <row r="3939" spans="1:18" s="16" customFormat="1" x14ac:dyDescent="0.25">
      <c r="A3939"/>
      <c r="B3939" s="18"/>
      <c r="D3939"/>
      <c r="E3939"/>
      <c r="F3939"/>
      <c r="G3939"/>
      <c r="H3939"/>
      <c r="I3939"/>
      <c r="J3939"/>
      <c r="K3939"/>
      <c r="L3939"/>
      <c r="M3939"/>
      <c r="N3939"/>
      <c r="O3939"/>
      <c r="P3939"/>
      <c r="Q3939"/>
      <c r="R3939"/>
    </row>
    <row r="3940" spans="1:18" s="16" customFormat="1" x14ac:dyDescent="0.25">
      <c r="A3940"/>
      <c r="B3940" s="18"/>
      <c r="D3940"/>
      <c r="E3940"/>
      <c r="F3940"/>
      <c r="G3940"/>
      <c r="H3940"/>
      <c r="I3940"/>
      <c r="J3940"/>
      <c r="K3940"/>
      <c r="L3940"/>
      <c r="M3940"/>
      <c r="N3940"/>
      <c r="O3940"/>
      <c r="P3940"/>
      <c r="Q3940"/>
      <c r="R3940"/>
    </row>
    <row r="3941" spans="1:18" s="16" customFormat="1" x14ac:dyDescent="0.25">
      <c r="A3941"/>
      <c r="B3941" s="18"/>
      <c r="D3941"/>
      <c r="E3941"/>
      <c r="F3941"/>
      <c r="G3941"/>
      <c r="H3941"/>
      <c r="I3941"/>
      <c r="J3941"/>
      <c r="K3941"/>
      <c r="L3941"/>
      <c r="M3941"/>
      <c r="N3941"/>
      <c r="O3941"/>
      <c r="P3941"/>
      <c r="Q3941"/>
      <c r="R3941"/>
    </row>
    <row r="3942" spans="1:18" s="16" customFormat="1" x14ac:dyDescent="0.25">
      <c r="A3942"/>
      <c r="B3942" s="18"/>
      <c r="D3942"/>
      <c r="E3942"/>
      <c r="F3942"/>
      <c r="G3942"/>
      <c r="H3942"/>
      <c r="I3942"/>
      <c r="J3942"/>
      <c r="K3942"/>
      <c r="L3942"/>
      <c r="M3942"/>
      <c r="N3942"/>
      <c r="O3942"/>
      <c r="P3942"/>
      <c r="Q3942"/>
      <c r="R3942"/>
    </row>
    <row r="3943" spans="1:18" s="16" customFormat="1" x14ac:dyDescent="0.25">
      <c r="A3943"/>
      <c r="B3943" s="18"/>
      <c r="D3943"/>
      <c r="E3943"/>
      <c r="F3943"/>
      <c r="G3943"/>
      <c r="H3943"/>
      <c r="I3943"/>
      <c r="J3943"/>
      <c r="K3943"/>
      <c r="L3943"/>
      <c r="M3943"/>
      <c r="N3943"/>
      <c r="O3943"/>
      <c r="P3943"/>
      <c r="Q3943"/>
      <c r="R3943"/>
    </row>
    <row r="3944" spans="1:18" s="16" customFormat="1" x14ac:dyDescent="0.25">
      <c r="A3944"/>
      <c r="B3944" s="18"/>
      <c r="D3944"/>
      <c r="E3944"/>
      <c r="F3944"/>
      <c r="G3944"/>
      <c r="H3944"/>
      <c r="I3944"/>
      <c r="J3944"/>
      <c r="K3944"/>
      <c r="L3944"/>
      <c r="M3944"/>
      <c r="N3944"/>
      <c r="O3944"/>
      <c r="P3944"/>
      <c r="Q3944"/>
      <c r="R3944"/>
    </row>
    <row r="3945" spans="1:18" s="16" customFormat="1" x14ac:dyDescent="0.25">
      <c r="A3945"/>
      <c r="B3945" s="18"/>
      <c r="D3945"/>
      <c r="E3945"/>
      <c r="F3945"/>
      <c r="G3945"/>
      <c r="H3945"/>
      <c r="I3945"/>
      <c r="J3945"/>
      <c r="K3945"/>
      <c r="L3945"/>
      <c r="M3945"/>
      <c r="N3945"/>
      <c r="O3945"/>
      <c r="P3945"/>
      <c r="Q3945"/>
      <c r="R3945"/>
    </row>
    <row r="3946" spans="1:18" s="16" customFormat="1" x14ac:dyDescent="0.25">
      <c r="A3946"/>
      <c r="B3946" s="18"/>
      <c r="D3946"/>
      <c r="E3946"/>
      <c r="F3946"/>
      <c r="G3946"/>
      <c r="H3946"/>
      <c r="I3946"/>
      <c r="J3946"/>
      <c r="K3946"/>
      <c r="L3946"/>
      <c r="M3946"/>
      <c r="N3946"/>
      <c r="O3946"/>
      <c r="P3946"/>
      <c r="Q3946"/>
      <c r="R3946"/>
    </row>
    <row r="3947" spans="1:18" s="16" customFormat="1" x14ac:dyDescent="0.25">
      <c r="A3947"/>
      <c r="B3947" s="18"/>
      <c r="D3947"/>
      <c r="E3947"/>
      <c r="F3947"/>
      <c r="G3947"/>
      <c r="H3947"/>
      <c r="I3947"/>
      <c r="J3947"/>
      <c r="K3947"/>
      <c r="L3947"/>
      <c r="M3947"/>
      <c r="N3947"/>
      <c r="O3947"/>
      <c r="P3947"/>
      <c r="Q3947"/>
      <c r="R3947"/>
    </row>
    <row r="3948" spans="1:18" s="16" customFormat="1" x14ac:dyDescent="0.25">
      <c r="A3948"/>
      <c r="B3948" s="18"/>
      <c r="D3948"/>
      <c r="E3948"/>
      <c r="F3948"/>
      <c r="G3948"/>
      <c r="H3948"/>
      <c r="I3948"/>
      <c r="J3948"/>
      <c r="K3948"/>
      <c r="L3948"/>
      <c r="M3948"/>
      <c r="N3948"/>
      <c r="O3948"/>
      <c r="P3948"/>
      <c r="Q3948"/>
      <c r="R3948"/>
    </row>
    <row r="3949" spans="1:18" s="16" customFormat="1" x14ac:dyDescent="0.25">
      <c r="A3949"/>
      <c r="B3949" s="18"/>
      <c r="D3949"/>
      <c r="E3949"/>
      <c r="F3949"/>
      <c r="G3949"/>
      <c r="H3949"/>
      <c r="I3949"/>
      <c r="J3949"/>
      <c r="K3949"/>
      <c r="L3949"/>
      <c r="M3949"/>
      <c r="N3949"/>
      <c r="O3949"/>
      <c r="P3949"/>
      <c r="Q3949"/>
      <c r="R3949"/>
    </row>
    <row r="3950" spans="1:18" s="16" customFormat="1" x14ac:dyDescent="0.25">
      <c r="A3950"/>
      <c r="B3950" s="18"/>
      <c r="D3950"/>
      <c r="E3950"/>
      <c r="F3950"/>
      <c r="G3950"/>
      <c r="H3950"/>
      <c r="I3950"/>
      <c r="J3950"/>
      <c r="K3950"/>
      <c r="L3950"/>
      <c r="M3950"/>
      <c r="N3950"/>
      <c r="O3950"/>
      <c r="P3950"/>
      <c r="Q3950"/>
      <c r="R3950"/>
    </row>
    <row r="3951" spans="1:18" s="16" customFormat="1" x14ac:dyDescent="0.25">
      <c r="A3951"/>
      <c r="B3951" s="18"/>
      <c r="D3951"/>
      <c r="E3951"/>
      <c r="F3951"/>
      <c r="G3951"/>
      <c r="H3951"/>
      <c r="I3951"/>
      <c r="J3951"/>
      <c r="K3951"/>
      <c r="L3951"/>
      <c r="M3951"/>
      <c r="N3951"/>
      <c r="O3951"/>
      <c r="P3951"/>
      <c r="Q3951"/>
      <c r="R3951"/>
    </row>
    <row r="3952" spans="1:18" s="16" customFormat="1" x14ac:dyDescent="0.25">
      <c r="A3952"/>
      <c r="B3952" s="18"/>
      <c r="D3952"/>
      <c r="E3952"/>
      <c r="F3952"/>
      <c r="G3952"/>
      <c r="H3952"/>
      <c r="I3952"/>
      <c r="J3952"/>
      <c r="K3952"/>
      <c r="L3952"/>
      <c r="M3952"/>
      <c r="N3952"/>
      <c r="O3952"/>
      <c r="P3952"/>
      <c r="Q3952"/>
      <c r="R3952"/>
    </row>
    <row r="3953" spans="1:18" s="16" customFormat="1" x14ac:dyDescent="0.25">
      <c r="A3953"/>
      <c r="B3953" s="18"/>
      <c r="D3953"/>
      <c r="E3953"/>
      <c r="F3953"/>
      <c r="G3953"/>
      <c r="H3953"/>
      <c r="I3953"/>
      <c r="J3953"/>
      <c r="K3953"/>
      <c r="L3953"/>
      <c r="M3953"/>
      <c r="N3953"/>
      <c r="O3953"/>
      <c r="P3953"/>
      <c r="Q3953"/>
      <c r="R3953"/>
    </row>
    <row r="3954" spans="1:18" s="16" customFormat="1" x14ac:dyDescent="0.25">
      <c r="A3954"/>
      <c r="B3954" s="18"/>
      <c r="D3954"/>
      <c r="E3954"/>
      <c r="F3954"/>
      <c r="G3954"/>
      <c r="H3954"/>
      <c r="I3954"/>
      <c r="J3954"/>
      <c r="K3954"/>
      <c r="L3954"/>
      <c r="M3954"/>
      <c r="N3954"/>
      <c r="O3954"/>
      <c r="P3954"/>
      <c r="Q3954"/>
      <c r="R3954"/>
    </row>
    <row r="3955" spans="1:18" s="16" customFormat="1" x14ac:dyDescent="0.25">
      <c r="A3955"/>
      <c r="B3955" s="18"/>
      <c r="D3955"/>
      <c r="E3955"/>
      <c r="F3955"/>
      <c r="G3955"/>
      <c r="H3955"/>
      <c r="I3955"/>
      <c r="J3955"/>
      <c r="K3955"/>
      <c r="L3955"/>
      <c r="M3955"/>
      <c r="N3955"/>
      <c r="O3955"/>
      <c r="P3955"/>
      <c r="Q3955"/>
      <c r="R3955"/>
    </row>
    <row r="3956" spans="1:18" s="16" customFormat="1" x14ac:dyDescent="0.25">
      <c r="A3956"/>
      <c r="B3956" s="18"/>
      <c r="D3956"/>
      <c r="E3956"/>
      <c r="F3956"/>
      <c r="G3956"/>
      <c r="H3956"/>
      <c r="I3956"/>
      <c r="J3956"/>
      <c r="K3956"/>
      <c r="L3956"/>
      <c r="M3956"/>
      <c r="N3956"/>
      <c r="O3956"/>
      <c r="P3956"/>
      <c r="Q3956"/>
      <c r="R3956"/>
    </row>
    <row r="3957" spans="1:18" s="16" customFormat="1" x14ac:dyDescent="0.25">
      <c r="A3957"/>
      <c r="B3957" s="18"/>
      <c r="D3957"/>
      <c r="E3957"/>
      <c r="F3957"/>
      <c r="G3957"/>
      <c r="H3957"/>
      <c r="I3957"/>
      <c r="J3957"/>
      <c r="K3957"/>
      <c r="L3957"/>
      <c r="M3957"/>
      <c r="N3957"/>
      <c r="O3957"/>
      <c r="P3957"/>
      <c r="Q3957"/>
      <c r="R3957"/>
    </row>
    <row r="3958" spans="1:18" s="16" customFormat="1" x14ac:dyDescent="0.25">
      <c r="A3958"/>
      <c r="B3958" s="18"/>
      <c r="D3958"/>
      <c r="E3958"/>
      <c r="F3958"/>
      <c r="G3958"/>
      <c r="H3958"/>
      <c r="I3958"/>
      <c r="J3958"/>
      <c r="K3958"/>
      <c r="L3958"/>
      <c r="M3958"/>
      <c r="N3958"/>
      <c r="O3958"/>
      <c r="P3958"/>
      <c r="Q3958"/>
      <c r="R3958"/>
    </row>
    <row r="3959" spans="1:18" s="16" customFormat="1" x14ac:dyDescent="0.25">
      <c r="A3959"/>
      <c r="B3959" s="18"/>
      <c r="D3959"/>
      <c r="E3959"/>
      <c r="F3959"/>
      <c r="G3959"/>
      <c r="H3959"/>
      <c r="I3959"/>
      <c r="J3959"/>
      <c r="K3959"/>
      <c r="L3959"/>
      <c r="M3959"/>
      <c r="N3959"/>
      <c r="O3959"/>
      <c r="P3959"/>
      <c r="Q3959"/>
      <c r="R3959"/>
    </row>
    <row r="3960" spans="1:18" s="16" customFormat="1" x14ac:dyDescent="0.25">
      <c r="A3960"/>
      <c r="B3960" s="18"/>
      <c r="D3960"/>
      <c r="E3960"/>
      <c r="F3960"/>
      <c r="G3960"/>
      <c r="H3960"/>
      <c r="I3960"/>
      <c r="J3960"/>
      <c r="K3960"/>
      <c r="L3960"/>
      <c r="M3960"/>
      <c r="N3960"/>
      <c r="O3960"/>
      <c r="P3960"/>
      <c r="Q3960"/>
      <c r="R3960"/>
    </row>
    <row r="3961" spans="1:18" s="16" customFormat="1" x14ac:dyDescent="0.25">
      <c r="A3961"/>
      <c r="B3961" s="18"/>
      <c r="D3961"/>
      <c r="E3961"/>
      <c r="F3961"/>
      <c r="G3961"/>
      <c r="H3961"/>
      <c r="I3961"/>
      <c r="J3961"/>
      <c r="K3961"/>
      <c r="L3961"/>
      <c r="M3961"/>
      <c r="N3961"/>
      <c r="O3961"/>
      <c r="P3961"/>
      <c r="Q3961"/>
      <c r="R3961"/>
    </row>
    <row r="3962" spans="1:18" s="16" customFormat="1" x14ac:dyDescent="0.25">
      <c r="A3962"/>
      <c r="B3962" s="17"/>
      <c r="D3962"/>
      <c r="E3962"/>
      <c r="F3962"/>
      <c r="G3962"/>
      <c r="H3962"/>
      <c r="I3962"/>
      <c r="J3962"/>
      <c r="K3962"/>
      <c r="L3962"/>
      <c r="M3962"/>
      <c r="N3962"/>
      <c r="O3962"/>
      <c r="P3962"/>
      <c r="Q3962"/>
      <c r="R3962"/>
    </row>
    <row r="3963" spans="1:18" s="16" customFormat="1" x14ac:dyDescent="0.25">
      <c r="A3963"/>
      <c r="B3963" s="18"/>
      <c r="D3963"/>
      <c r="E3963"/>
      <c r="F3963"/>
      <c r="G3963"/>
      <c r="H3963"/>
      <c r="I3963"/>
      <c r="J3963"/>
      <c r="K3963"/>
      <c r="L3963"/>
      <c r="M3963"/>
      <c r="N3963"/>
      <c r="O3963"/>
      <c r="P3963"/>
      <c r="Q3963"/>
      <c r="R3963"/>
    </row>
    <row r="3964" spans="1:18" s="16" customFormat="1" x14ac:dyDescent="0.25">
      <c r="A3964"/>
      <c r="B3964" s="18"/>
      <c r="D3964"/>
      <c r="E3964"/>
      <c r="F3964"/>
      <c r="G3964"/>
      <c r="H3964"/>
      <c r="I3964"/>
      <c r="J3964"/>
      <c r="K3964"/>
      <c r="L3964"/>
      <c r="M3964"/>
      <c r="N3964"/>
      <c r="O3964"/>
      <c r="P3964"/>
      <c r="Q3964"/>
      <c r="R3964"/>
    </row>
    <row r="3965" spans="1:18" s="16" customFormat="1" x14ac:dyDescent="0.25">
      <c r="A3965"/>
      <c r="B3965" s="18"/>
      <c r="D3965"/>
      <c r="E3965"/>
      <c r="F3965"/>
      <c r="G3965"/>
      <c r="H3965"/>
      <c r="I3965"/>
      <c r="J3965"/>
      <c r="K3965"/>
      <c r="L3965"/>
      <c r="M3965"/>
      <c r="N3965"/>
      <c r="O3965"/>
      <c r="P3965"/>
      <c r="Q3965"/>
      <c r="R3965"/>
    </row>
    <row r="3966" spans="1:18" s="16" customFormat="1" x14ac:dyDescent="0.25">
      <c r="A3966"/>
      <c r="B3966" s="18"/>
      <c r="D3966"/>
      <c r="E3966"/>
      <c r="F3966"/>
      <c r="G3966"/>
      <c r="H3966"/>
      <c r="I3966"/>
      <c r="J3966"/>
      <c r="K3966"/>
      <c r="L3966"/>
      <c r="M3966"/>
      <c r="N3966"/>
      <c r="O3966"/>
      <c r="P3966"/>
      <c r="Q3966"/>
      <c r="R3966"/>
    </row>
    <row r="3967" spans="1:18" s="16" customFormat="1" x14ac:dyDescent="0.25">
      <c r="A3967"/>
      <c r="B3967" s="18"/>
      <c r="D3967"/>
      <c r="E3967"/>
      <c r="F3967"/>
      <c r="G3967"/>
      <c r="H3967"/>
      <c r="I3967"/>
      <c r="J3967"/>
      <c r="K3967"/>
      <c r="L3967"/>
      <c r="M3967"/>
      <c r="N3967"/>
      <c r="O3967"/>
      <c r="P3967"/>
      <c r="Q3967"/>
      <c r="R3967"/>
    </row>
    <row r="3968" spans="1:18" s="16" customFormat="1" x14ac:dyDescent="0.25">
      <c r="A3968"/>
      <c r="B3968" s="18"/>
      <c r="D3968"/>
      <c r="E3968"/>
      <c r="F3968"/>
      <c r="G3968"/>
      <c r="H3968"/>
      <c r="I3968"/>
      <c r="J3968"/>
      <c r="K3968"/>
      <c r="L3968"/>
      <c r="M3968"/>
      <c r="N3968"/>
      <c r="O3968"/>
      <c r="P3968"/>
      <c r="Q3968"/>
      <c r="R3968"/>
    </row>
    <row r="3969" spans="1:18" s="16" customFormat="1" x14ac:dyDescent="0.25">
      <c r="A3969"/>
      <c r="B3969" s="18"/>
      <c r="D3969"/>
      <c r="E3969"/>
      <c r="F3969"/>
      <c r="G3969"/>
      <c r="H3969"/>
      <c r="I3969"/>
      <c r="J3969"/>
      <c r="K3969"/>
      <c r="L3969"/>
      <c r="M3969"/>
      <c r="N3969"/>
      <c r="O3969"/>
      <c r="P3969"/>
      <c r="Q3969"/>
      <c r="R3969"/>
    </row>
    <row r="3970" spans="1:18" s="16" customFormat="1" x14ac:dyDescent="0.25">
      <c r="A3970"/>
      <c r="B3970" s="18"/>
      <c r="D3970"/>
      <c r="E3970"/>
      <c r="F3970"/>
      <c r="G3970"/>
      <c r="H3970"/>
      <c r="I3970"/>
      <c r="J3970"/>
      <c r="K3970"/>
      <c r="L3970"/>
      <c r="M3970"/>
      <c r="N3970"/>
      <c r="O3970"/>
      <c r="P3970"/>
      <c r="Q3970"/>
      <c r="R3970"/>
    </row>
    <row r="3971" spans="1:18" s="16" customFormat="1" x14ac:dyDescent="0.25">
      <c r="A3971"/>
      <c r="B3971" s="18"/>
      <c r="D3971"/>
      <c r="E3971"/>
      <c r="F3971"/>
      <c r="G3971"/>
      <c r="H3971"/>
      <c r="I3971"/>
      <c r="J3971"/>
      <c r="K3971"/>
      <c r="L3971"/>
      <c r="M3971"/>
      <c r="N3971"/>
      <c r="O3971"/>
      <c r="P3971"/>
      <c r="Q3971"/>
      <c r="R3971"/>
    </row>
    <row r="3972" spans="1:18" s="16" customFormat="1" x14ac:dyDescent="0.25">
      <c r="A3972"/>
      <c r="B3972" s="18"/>
      <c r="D3972"/>
      <c r="E3972"/>
      <c r="F3972"/>
      <c r="G3972"/>
      <c r="H3972"/>
      <c r="I3972"/>
      <c r="J3972"/>
      <c r="K3972"/>
      <c r="L3972"/>
      <c r="M3972"/>
      <c r="N3972"/>
      <c r="O3972"/>
      <c r="P3972"/>
      <c r="Q3972"/>
      <c r="R3972"/>
    </row>
    <row r="3973" spans="1:18" s="16" customFormat="1" x14ac:dyDescent="0.25">
      <c r="A3973"/>
      <c r="B3973" s="18"/>
      <c r="D3973"/>
      <c r="E3973"/>
      <c r="F3973"/>
      <c r="G3973"/>
      <c r="H3973"/>
      <c r="I3973"/>
      <c r="J3973"/>
      <c r="K3973"/>
      <c r="L3973"/>
      <c r="M3973"/>
      <c r="N3973"/>
      <c r="O3973"/>
      <c r="P3973"/>
      <c r="Q3973"/>
      <c r="R3973"/>
    </row>
    <row r="3974" spans="1:18" s="16" customFormat="1" x14ac:dyDescent="0.25">
      <c r="A3974"/>
      <c r="B3974" s="18"/>
      <c r="D3974"/>
      <c r="E3974"/>
      <c r="F3974"/>
      <c r="G3974"/>
      <c r="H3974"/>
      <c r="I3974"/>
      <c r="J3974"/>
      <c r="K3974"/>
      <c r="L3974"/>
      <c r="M3974"/>
      <c r="N3974"/>
      <c r="O3974"/>
      <c r="P3974"/>
      <c r="Q3974"/>
      <c r="R3974"/>
    </row>
    <row r="3975" spans="1:18" s="16" customFormat="1" x14ac:dyDescent="0.25">
      <c r="A3975"/>
      <c r="B3975" s="18"/>
      <c r="D3975"/>
      <c r="E3975"/>
      <c r="F3975"/>
      <c r="G3975"/>
      <c r="H3975"/>
      <c r="I3975"/>
      <c r="J3975"/>
      <c r="K3975"/>
      <c r="L3975"/>
      <c r="M3975"/>
      <c r="N3975"/>
      <c r="O3975"/>
      <c r="P3975"/>
      <c r="Q3975"/>
      <c r="R3975"/>
    </row>
    <row r="3976" spans="1:18" s="16" customFormat="1" x14ac:dyDescent="0.25">
      <c r="A3976"/>
      <c r="B3976" s="18"/>
      <c r="D3976"/>
      <c r="E3976"/>
      <c r="F3976"/>
      <c r="G3976"/>
      <c r="H3976"/>
      <c r="I3976"/>
      <c r="J3976"/>
      <c r="K3976"/>
      <c r="L3976"/>
      <c r="M3976"/>
      <c r="N3976"/>
      <c r="O3976"/>
      <c r="P3976"/>
      <c r="Q3976"/>
      <c r="R3976"/>
    </row>
    <row r="3977" spans="1:18" s="16" customFormat="1" x14ac:dyDescent="0.25">
      <c r="A3977"/>
      <c r="B3977" s="18"/>
      <c r="D3977"/>
      <c r="E3977"/>
      <c r="F3977"/>
      <c r="G3977"/>
      <c r="H3977"/>
      <c r="I3977"/>
      <c r="J3977"/>
      <c r="K3977"/>
      <c r="L3977"/>
      <c r="M3977"/>
      <c r="N3977"/>
      <c r="O3977"/>
      <c r="P3977"/>
      <c r="Q3977"/>
      <c r="R3977"/>
    </row>
    <row r="3978" spans="1:18" s="16" customFormat="1" x14ac:dyDescent="0.25">
      <c r="A3978"/>
      <c r="B3978" s="18"/>
      <c r="D3978"/>
      <c r="E3978"/>
      <c r="F3978"/>
      <c r="G3978"/>
      <c r="H3978"/>
      <c r="I3978"/>
      <c r="J3978"/>
      <c r="K3978"/>
      <c r="L3978"/>
      <c r="M3978"/>
      <c r="N3978"/>
      <c r="O3978"/>
      <c r="P3978"/>
      <c r="Q3978"/>
      <c r="R3978"/>
    </row>
    <row r="3979" spans="1:18" s="16" customFormat="1" x14ac:dyDescent="0.25">
      <c r="A3979"/>
      <c r="B3979" s="18"/>
      <c r="D3979"/>
      <c r="E3979"/>
      <c r="F3979"/>
      <c r="G3979"/>
      <c r="H3979"/>
      <c r="I3979"/>
      <c r="J3979"/>
      <c r="K3979"/>
      <c r="L3979"/>
      <c r="M3979"/>
      <c r="N3979"/>
      <c r="O3979"/>
      <c r="P3979"/>
      <c r="Q3979"/>
      <c r="R3979"/>
    </row>
    <row r="3980" spans="1:18" s="16" customFormat="1" x14ac:dyDescent="0.25">
      <c r="A3980"/>
      <c r="B3980" s="18"/>
      <c r="D3980"/>
      <c r="E3980"/>
      <c r="F3980"/>
      <c r="G3980"/>
      <c r="H3980"/>
      <c r="I3980"/>
      <c r="J3980"/>
      <c r="K3980"/>
      <c r="L3980"/>
      <c r="M3980"/>
      <c r="N3980"/>
      <c r="O3980"/>
      <c r="P3980"/>
      <c r="Q3980"/>
      <c r="R3980"/>
    </row>
    <row r="3981" spans="1:18" s="16" customFormat="1" x14ac:dyDescent="0.25">
      <c r="A3981"/>
      <c r="B3981" s="18"/>
      <c r="D3981"/>
      <c r="E3981"/>
      <c r="F3981"/>
      <c r="G3981"/>
      <c r="H3981"/>
      <c r="I3981"/>
      <c r="J3981"/>
      <c r="K3981"/>
      <c r="L3981"/>
      <c r="M3981"/>
      <c r="N3981"/>
      <c r="O3981"/>
      <c r="P3981"/>
      <c r="Q3981"/>
      <c r="R3981"/>
    </row>
    <row r="3982" spans="1:18" s="16" customFormat="1" x14ac:dyDescent="0.25">
      <c r="A3982"/>
      <c r="B3982" s="18"/>
      <c r="D3982"/>
      <c r="E3982"/>
      <c r="F3982"/>
      <c r="G3982"/>
      <c r="H3982"/>
      <c r="I3982"/>
      <c r="J3982"/>
      <c r="K3982"/>
      <c r="L3982"/>
      <c r="M3982"/>
      <c r="N3982"/>
      <c r="O3982"/>
      <c r="P3982"/>
      <c r="Q3982"/>
      <c r="R3982"/>
    </row>
    <row r="3983" spans="1:18" s="16" customFormat="1" x14ac:dyDescent="0.25">
      <c r="A3983"/>
      <c r="B3983" s="18"/>
      <c r="D3983"/>
      <c r="E3983"/>
      <c r="F3983"/>
      <c r="G3983"/>
      <c r="H3983"/>
      <c r="I3983"/>
      <c r="J3983"/>
      <c r="K3983"/>
      <c r="L3983"/>
      <c r="M3983"/>
      <c r="N3983"/>
      <c r="O3983"/>
      <c r="P3983"/>
      <c r="Q3983"/>
      <c r="R3983"/>
    </row>
    <row r="3984" spans="1:18" s="16" customFormat="1" x14ac:dyDescent="0.25">
      <c r="A3984"/>
      <c r="B3984" s="18"/>
      <c r="D3984"/>
      <c r="E3984"/>
      <c r="F3984"/>
      <c r="G3984"/>
      <c r="H3984"/>
      <c r="I3984"/>
      <c r="J3984"/>
      <c r="K3984"/>
      <c r="L3984"/>
      <c r="M3984"/>
      <c r="N3984"/>
      <c r="O3984"/>
      <c r="P3984"/>
      <c r="Q3984"/>
      <c r="R3984"/>
    </row>
    <row r="3985" spans="1:18" s="16" customFormat="1" x14ac:dyDescent="0.25">
      <c r="A3985"/>
      <c r="B3985" s="18"/>
      <c r="D3985"/>
      <c r="E3985"/>
      <c r="F3985"/>
      <c r="G3985"/>
      <c r="H3985"/>
      <c r="I3985"/>
      <c r="J3985"/>
      <c r="K3985"/>
      <c r="L3985"/>
      <c r="M3985"/>
      <c r="N3985"/>
      <c r="O3985"/>
      <c r="P3985"/>
      <c r="Q3985"/>
      <c r="R3985"/>
    </row>
    <row r="3986" spans="1:18" s="16" customFormat="1" x14ac:dyDescent="0.25">
      <c r="A3986"/>
      <c r="B3986" s="18"/>
      <c r="D3986"/>
      <c r="E3986"/>
      <c r="F3986"/>
      <c r="G3986"/>
      <c r="H3986"/>
      <c r="I3986"/>
      <c r="J3986"/>
      <c r="K3986"/>
      <c r="L3986"/>
      <c r="M3986"/>
      <c r="N3986"/>
      <c r="O3986"/>
      <c r="P3986"/>
      <c r="Q3986"/>
      <c r="R3986"/>
    </row>
    <row r="3987" spans="1:18" s="16" customFormat="1" x14ac:dyDescent="0.25">
      <c r="A3987"/>
      <c r="B3987" s="18"/>
      <c r="D3987"/>
      <c r="E3987"/>
      <c r="F3987"/>
      <c r="G3987"/>
      <c r="H3987"/>
      <c r="I3987"/>
      <c r="J3987"/>
      <c r="K3987"/>
      <c r="L3987"/>
      <c r="M3987"/>
      <c r="N3987"/>
      <c r="O3987"/>
      <c r="P3987"/>
      <c r="Q3987"/>
      <c r="R3987"/>
    </row>
    <row r="3988" spans="1:18" s="16" customFormat="1" x14ac:dyDescent="0.25">
      <c r="A3988"/>
      <c r="B3988" s="18"/>
      <c r="D3988"/>
      <c r="E3988"/>
      <c r="F3988"/>
      <c r="G3988"/>
      <c r="H3988"/>
      <c r="I3988"/>
      <c r="J3988"/>
      <c r="K3988"/>
      <c r="L3988"/>
      <c r="M3988"/>
      <c r="N3988"/>
      <c r="O3988"/>
      <c r="P3988"/>
      <c r="Q3988"/>
      <c r="R3988"/>
    </row>
    <row r="3989" spans="1:18" s="16" customFormat="1" x14ac:dyDescent="0.25">
      <c r="A3989"/>
      <c r="B3989" s="18"/>
      <c r="D3989"/>
      <c r="E3989"/>
      <c r="F3989"/>
      <c r="G3989"/>
      <c r="H3989"/>
      <c r="I3989"/>
      <c r="J3989"/>
      <c r="K3989"/>
      <c r="L3989"/>
      <c r="M3989"/>
      <c r="N3989"/>
      <c r="O3989"/>
      <c r="P3989"/>
      <c r="Q3989"/>
      <c r="R3989"/>
    </row>
    <row r="3990" spans="1:18" s="16" customFormat="1" x14ac:dyDescent="0.25">
      <c r="A3990"/>
      <c r="B3990" s="18"/>
      <c r="D3990"/>
      <c r="E3990"/>
      <c r="F3990"/>
      <c r="G3990"/>
      <c r="H3990"/>
      <c r="I3990"/>
      <c r="J3990"/>
      <c r="K3990"/>
      <c r="L3990"/>
      <c r="M3990"/>
      <c r="N3990"/>
      <c r="O3990"/>
      <c r="P3990"/>
      <c r="Q3990"/>
      <c r="R3990"/>
    </row>
    <row r="3991" spans="1:18" s="16" customFormat="1" x14ac:dyDescent="0.25">
      <c r="A3991"/>
      <c r="B3991" s="18"/>
      <c r="D3991"/>
      <c r="E3991"/>
      <c r="F3991"/>
      <c r="G3991"/>
      <c r="H3991"/>
      <c r="I3991"/>
      <c r="J3991"/>
      <c r="K3991"/>
      <c r="L3991"/>
      <c r="M3991"/>
      <c r="N3991"/>
      <c r="O3991"/>
      <c r="P3991"/>
      <c r="Q3991"/>
      <c r="R3991"/>
    </row>
    <row r="3992" spans="1:18" s="16" customFormat="1" x14ac:dyDescent="0.25">
      <c r="A3992"/>
      <c r="B3992" s="18"/>
      <c r="D3992"/>
      <c r="E3992"/>
      <c r="F3992"/>
      <c r="G3992"/>
      <c r="H3992"/>
      <c r="I3992"/>
      <c r="J3992"/>
      <c r="K3992"/>
      <c r="L3992"/>
      <c r="M3992"/>
      <c r="N3992"/>
      <c r="O3992"/>
      <c r="P3992"/>
      <c r="Q3992"/>
      <c r="R3992"/>
    </row>
    <row r="3993" spans="1:18" s="16" customFormat="1" x14ac:dyDescent="0.25">
      <c r="A3993"/>
      <c r="B3993" s="18"/>
      <c r="D3993"/>
      <c r="E3993"/>
      <c r="F3993"/>
      <c r="G3993"/>
      <c r="H3993"/>
      <c r="I3993"/>
      <c r="J3993"/>
      <c r="K3993"/>
      <c r="L3993"/>
      <c r="M3993"/>
      <c r="N3993"/>
      <c r="O3993"/>
      <c r="P3993"/>
      <c r="Q3993"/>
      <c r="R3993"/>
    </row>
    <row r="3994" spans="1:18" s="16" customFormat="1" x14ac:dyDescent="0.25">
      <c r="A3994"/>
      <c r="B3994" s="18"/>
      <c r="D3994"/>
      <c r="E3994"/>
      <c r="F3994"/>
      <c r="G3994"/>
      <c r="H3994"/>
      <c r="I3994"/>
      <c r="J3994"/>
      <c r="K3994"/>
      <c r="L3994"/>
      <c r="M3994"/>
      <c r="N3994"/>
      <c r="O3994"/>
      <c r="P3994"/>
      <c r="Q3994"/>
      <c r="R3994"/>
    </row>
    <row r="3995" spans="1:18" s="16" customFormat="1" x14ac:dyDescent="0.25">
      <c r="A3995"/>
      <c r="B3995" s="18"/>
      <c r="D3995"/>
      <c r="E3995"/>
      <c r="F3995"/>
      <c r="G3995"/>
      <c r="H3995"/>
      <c r="I3995"/>
      <c r="J3995"/>
      <c r="K3995"/>
      <c r="L3995"/>
      <c r="M3995"/>
      <c r="N3995"/>
      <c r="O3995"/>
      <c r="P3995"/>
      <c r="Q3995"/>
      <c r="R3995"/>
    </row>
    <row r="3996" spans="1:18" s="16" customFormat="1" x14ac:dyDescent="0.25">
      <c r="A3996"/>
      <c r="B3996" s="18"/>
      <c r="D3996"/>
      <c r="E3996"/>
      <c r="F3996"/>
      <c r="G3996"/>
      <c r="H3996"/>
      <c r="I3996"/>
      <c r="J3996"/>
      <c r="K3996"/>
      <c r="L3996"/>
      <c r="M3996"/>
      <c r="N3996"/>
      <c r="O3996"/>
      <c r="P3996"/>
      <c r="Q3996"/>
      <c r="R3996"/>
    </row>
    <row r="3997" spans="1:18" s="16" customFormat="1" x14ac:dyDescent="0.25">
      <c r="A3997"/>
      <c r="B3997" s="18"/>
      <c r="D3997"/>
      <c r="E3997"/>
      <c r="F3997"/>
      <c r="G3997"/>
      <c r="H3997"/>
      <c r="I3997"/>
      <c r="J3997"/>
      <c r="K3997"/>
      <c r="L3997"/>
      <c r="M3997"/>
      <c r="N3997"/>
      <c r="O3997"/>
      <c r="P3997"/>
      <c r="Q3997"/>
      <c r="R3997"/>
    </row>
    <row r="3998" spans="1:18" s="16" customFormat="1" x14ac:dyDescent="0.25">
      <c r="A3998"/>
      <c r="B3998" s="18"/>
      <c r="D3998"/>
      <c r="E3998"/>
      <c r="F3998"/>
      <c r="G3998"/>
      <c r="H3998"/>
      <c r="I3998"/>
      <c r="J3998"/>
      <c r="K3998"/>
      <c r="L3998"/>
      <c r="M3998"/>
      <c r="N3998"/>
      <c r="O3998"/>
      <c r="P3998"/>
      <c r="Q3998"/>
      <c r="R3998"/>
    </row>
    <row r="3999" spans="1:18" s="16" customFormat="1" x14ac:dyDescent="0.25">
      <c r="A3999"/>
      <c r="B3999" s="18"/>
      <c r="D3999"/>
      <c r="E3999"/>
      <c r="F3999"/>
      <c r="G3999"/>
      <c r="H3999"/>
      <c r="I3999"/>
      <c r="J3999"/>
      <c r="K3999"/>
      <c r="L3999"/>
      <c r="M3999"/>
      <c r="N3999"/>
      <c r="O3999"/>
      <c r="P3999"/>
      <c r="Q3999"/>
      <c r="R3999"/>
    </row>
    <row r="4000" spans="1:18" s="16" customFormat="1" x14ac:dyDescent="0.25">
      <c r="A4000"/>
      <c r="B4000" s="18"/>
      <c r="D4000"/>
      <c r="E4000"/>
      <c r="F4000"/>
      <c r="G4000"/>
      <c r="H4000"/>
      <c r="I4000"/>
      <c r="J4000"/>
      <c r="K4000"/>
      <c r="L4000"/>
      <c r="M4000"/>
      <c r="N4000"/>
      <c r="O4000"/>
      <c r="P4000"/>
      <c r="Q4000"/>
      <c r="R4000"/>
    </row>
    <row r="4001" spans="1:18" s="16" customFormat="1" x14ac:dyDescent="0.25">
      <c r="A4001"/>
      <c r="B4001" s="18"/>
      <c r="D4001"/>
      <c r="E4001"/>
      <c r="F4001"/>
      <c r="G4001"/>
      <c r="H4001"/>
      <c r="I4001"/>
      <c r="J4001"/>
      <c r="K4001"/>
      <c r="L4001"/>
      <c r="M4001"/>
      <c r="N4001"/>
      <c r="O4001"/>
      <c r="P4001"/>
      <c r="Q4001"/>
      <c r="R4001"/>
    </row>
    <row r="4002" spans="1:18" s="16" customFormat="1" x14ac:dyDescent="0.25">
      <c r="A4002"/>
      <c r="B4002" s="18"/>
      <c r="D4002"/>
      <c r="E4002"/>
      <c r="F4002"/>
      <c r="G4002"/>
      <c r="H4002"/>
      <c r="I4002"/>
      <c r="J4002"/>
      <c r="K4002"/>
      <c r="L4002"/>
      <c r="M4002"/>
      <c r="N4002"/>
      <c r="O4002"/>
      <c r="P4002"/>
      <c r="Q4002"/>
      <c r="R4002"/>
    </row>
    <row r="4003" spans="1:18" s="16" customFormat="1" x14ac:dyDescent="0.25">
      <c r="A4003"/>
      <c r="B4003" s="18"/>
      <c r="D4003"/>
      <c r="E4003"/>
      <c r="F4003"/>
      <c r="G4003"/>
      <c r="H4003"/>
      <c r="I4003"/>
      <c r="J4003"/>
      <c r="K4003"/>
      <c r="L4003"/>
      <c r="M4003"/>
      <c r="N4003"/>
      <c r="O4003"/>
      <c r="P4003"/>
      <c r="Q4003"/>
      <c r="R4003"/>
    </row>
    <row r="4004" spans="1:18" s="16" customFormat="1" x14ac:dyDescent="0.25">
      <c r="A4004"/>
      <c r="B4004" s="18"/>
      <c r="D4004"/>
      <c r="E4004"/>
      <c r="F4004"/>
      <c r="G4004"/>
      <c r="H4004"/>
      <c r="I4004"/>
      <c r="J4004"/>
      <c r="K4004"/>
      <c r="L4004"/>
      <c r="M4004"/>
      <c r="N4004"/>
      <c r="O4004"/>
      <c r="P4004"/>
      <c r="Q4004"/>
      <c r="R4004"/>
    </row>
    <row r="4005" spans="1:18" s="16" customFormat="1" x14ac:dyDescent="0.25">
      <c r="A4005"/>
      <c r="B4005" s="18"/>
      <c r="D4005"/>
      <c r="E4005"/>
      <c r="F4005"/>
      <c r="G4005"/>
      <c r="H4005"/>
      <c r="I4005"/>
      <c r="J4005"/>
      <c r="K4005"/>
      <c r="L4005"/>
      <c r="M4005"/>
      <c r="N4005"/>
      <c r="O4005"/>
      <c r="P4005"/>
      <c r="Q4005"/>
      <c r="R4005"/>
    </row>
    <row r="4006" spans="1:18" s="16" customFormat="1" x14ac:dyDescent="0.25">
      <c r="A4006"/>
      <c r="B4006" s="18"/>
      <c r="D4006"/>
      <c r="E4006"/>
      <c r="F4006"/>
      <c r="G4006"/>
      <c r="H4006"/>
      <c r="I4006"/>
      <c r="J4006"/>
      <c r="K4006"/>
      <c r="L4006"/>
      <c r="M4006"/>
      <c r="N4006"/>
      <c r="O4006"/>
      <c r="P4006"/>
      <c r="Q4006"/>
      <c r="R4006"/>
    </row>
    <row r="4007" spans="1:18" s="16" customFormat="1" x14ac:dyDescent="0.25">
      <c r="A4007"/>
      <c r="B4007" s="18"/>
      <c r="D4007"/>
      <c r="E4007"/>
      <c r="F4007"/>
      <c r="G4007"/>
      <c r="H4007"/>
      <c r="I4007"/>
      <c r="J4007"/>
      <c r="K4007"/>
      <c r="L4007"/>
      <c r="M4007"/>
      <c r="N4007"/>
      <c r="O4007"/>
      <c r="P4007"/>
      <c r="Q4007"/>
      <c r="R4007"/>
    </row>
    <row r="4008" spans="1:18" s="16" customFormat="1" x14ac:dyDescent="0.25">
      <c r="A4008"/>
      <c r="B4008" s="18"/>
      <c r="D4008"/>
      <c r="E4008"/>
      <c r="F4008"/>
      <c r="G4008"/>
      <c r="H4008"/>
      <c r="I4008"/>
      <c r="J4008"/>
      <c r="K4008"/>
      <c r="L4008"/>
      <c r="M4008"/>
      <c r="N4008"/>
      <c r="O4008"/>
      <c r="P4008"/>
      <c r="Q4008"/>
      <c r="R4008"/>
    </row>
    <row r="4009" spans="1:18" s="16" customFormat="1" x14ac:dyDescent="0.25">
      <c r="A4009"/>
      <c r="B4009" s="18"/>
      <c r="D4009"/>
      <c r="E4009"/>
      <c r="F4009"/>
      <c r="G4009"/>
      <c r="H4009"/>
      <c r="I4009"/>
      <c r="J4009"/>
      <c r="K4009"/>
      <c r="L4009"/>
      <c r="M4009"/>
      <c r="N4009"/>
      <c r="O4009"/>
      <c r="P4009"/>
      <c r="Q4009"/>
      <c r="R4009"/>
    </row>
    <row r="4010" spans="1:18" s="16" customFormat="1" x14ac:dyDescent="0.25">
      <c r="A4010"/>
      <c r="B4010" s="18"/>
      <c r="D4010"/>
      <c r="E4010"/>
      <c r="F4010"/>
      <c r="G4010"/>
      <c r="H4010"/>
      <c r="I4010"/>
      <c r="J4010"/>
      <c r="K4010"/>
      <c r="L4010"/>
      <c r="M4010"/>
      <c r="N4010"/>
      <c r="O4010"/>
      <c r="P4010"/>
      <c r="Q4010"/>
      <c r="R4010"/>
    </row>
    <row r="4011" spans="1:18" s="16" customFormat="1" x14ac:dyDescent="0.25">
      <c r="A4011"/>
      <c r="B4011" s="18"/>
      <c r="D4011"/>
      <c r="E4011"/>
      <c r="F4011"/>
      <c r="G4011"/>
      <c r="H4011"/>
      <c r="I4011"/>
      <c r="J4011"/>
      <c r="K4011"/>
      <c r="L4011"/>
      <c r="M4011"/>
      <c r="N4011"/>
      <c r="O4011"/>
      <c r="P4011"/>
      <c r="Q4011"/>
      <c r="R4011"/>
    </row>
    <row r="4012" spans="1:18" s="16" customFormat="1" x14ac:dyDescent="0.25">
      <c r="A4012"/>
      <c r="B4012" s="17"/>
      <c r="D4012"/>
      <c r="E4012"/>
      <c r="F4012"/>
      <c r="G4012"/>
      <c r="H4012"/>
      <c r="I4012"/>
      <c r="J4012"/>
      <c r="K4012"/>
      <c r="L4012"/>
      <c r="M4012"/>
      <c r="N4012"/>
      <c r="O4012"/>
      <c r="P4012"/>
      <c r="Q4012"/>
      <c r="R4012"/>
    </row>
    <row r="4013" spans="1:18" s="16" customFormat="1" x14ac:dyDescent="0.25">
      <c r="A4013"/>
      <c r="B4013" s="18"/>
      <c r="D4013"/>
      <c r="E4013"/>
      <c r="F4013"/>
      <c r="G4013"/>
      <c r="H4013"/>
      <c r="I4013"/>
      <c r="J4013"/>
      <c r="K4013"/>
      <c r="L4013"/>
      <c r="M4013"/>
      <c r="N4013"/>
      <c r="O4013"/>
      <c r="P4013"/>
      <c r="Q4013"/>
      <c r="R4013"/>
    </row>
    <row r="4014" spans="1:18" s="16" customFormat="1" x14ac:dyDescent="0.25">
      <c r="A4014"/>
      <c r="B4014" s="18"/>
      <c r="D4014"/>
      <c r="E4014"/>
      <c r="F4014"/>
      <c r="G4014"/>
      <c r="H4014"/>
      <c r="I4014"/>
      <c r="J4014"/>
      <c r="K4014"/>
      <c r="L4014"/>
      <c r="M4014"/>
      <c r="N4014"/>
      <c r="O4014"/>
      <c r="P4014"/>
      <c r="Q4014"/>
      <c r="R4014"/>
    </row>
    <row r="4015" spans="1:18" s="16" customFormat="1" x14ac:dyDescent="0.25">
      <c r="A4015"/>
      <c r="B4015" s="18"/>
      <c r="D4015"/>
      <c r="E4015"/>
      <c r="F4015"/>
      <c r="G4015"/>
      <c r="H4015"/>
      <c r="I4015"/>
      <c r="J4015"/>
      <c r="K4015"/>
      <c r="L4015"/>
      <c r="M4015"/>
      <c r="N4015"/>
      <c r="O4015"/>
      <c r="P4015"/>
      <c r="Q4015"/>
      <c r="R4015"/>
    </row>
    <row r="4016" spans="1:18" s="16" customFormat="1" x14ac:dyDescent="0.25">
      <c r="A4016"/>
      <c r="B4016" s="18"/>
      <c r="D4016"/>
      <c r="E4016"/>
      <c r="F4016"/>
      <c r="G4016"/>
      <c r="H4016"/>
      <c r="I4016"/>
      <c r="J4016"/>
      <c r="K4016"/>
      <c r="L4016"/>
      <c r="M4016"/>
      <c r="N4016"/>
      <c r="O4016"/>
      <c r="P4016"/>
      <c r="Q4016"/>
      <c r="R4016"/>
    </row>
    <row r="4017" spans="1:18" s="16" customFormat="1" x14ac:dyDescent="0.25">
      <c r="A4017"/>
      <c r="B4017" s="18"/>
      <c r="D4017"/>
      <c r="E4017"/>
      <c r="F4017"/>
      <c r="G4017"/>
      <c r="H4017"/>
      <c r="I4017"/>
      <c r="J4017"/>
      <c r="K4017"/>
      <c r="L4017"/>
      <c r="M4017"/>
      <c r="N4017"/>
      <c r="O4017"/>
      <c r="P4017"/>
      <c r="Q4017"/>
      <c r="R4017"/>
    </row>
    <row r="4018" spans="1:18" s="16" customFormat="1" x14ac:dyDescent="0.25">
      <c r="A4018"/>
      <c r="B4018" s="18"/>
      <c r="D4018"/>
      <c r="E4018"/>
      <c r="F4018"/>
      <c r="G4018"/>
      <c r="H4018"/>
      <c r="I4018"/>
      <c r="J4018"/>
      <c r="K4018"/>
      <c r="L4018"/>
      <c r="M4018"/>
      <c r="N4018"/>
      <c r="O4018"/>
      <c r="P4018"/>
      <c r="Q4018"/>
      <c r="R4018"/>
    </row>
    <row r="4019" spans="1:18" s="16" customFormat="1" x14ac:dyDescent="0.25">
      <c r="A4019"/>
      <c r="B4019" s="18"/>
      <c r="D4019"/>
      <c r="E4019"/>
      <c r="F4019"/>
      <c r="G4019"/>
      <c r="H4019"/>
      <c r="I4019"/>
      <c r="J4019"/>
      <c r="K4019"/>
      <c r="L4019"/>
      <c r="M4019"/>
      <c r="N4019"/>
      <c r="O4019"/>
      <c r="P4019"/>
      <c r="Q4019"/>
      <c r="R4019"/>
    </row>
    <row r="4020" spans="1:18" s="16" customFormat="1" x14ac:dyDescent="0.25">
      <c r="A4020"/>
      <c r="B4020" s="18"/>
      <c r="D4020"/>
      <c r="E4020"/>
      <c r="F4020"/>
      <c r="G4020"/>
      <c r="H4020"/>
      <c r="I4020"/>
      <c r="J4020"/>
      <c r="K4020"/>
      <c r="L4020"/>
      <c r="M4020"/>
      <c r="N4020"/>
      <c r="O4020"/>
      <c r="P4020"/>
      <c r="Q4020"/>
      <c r="R4020"/>
    </row>
    <row r="4021" spans="1:18" s="16" customFormat="1" x14ac:dyDescent="0.25">
      <c r="A4021"/>
      <c r="B4021" s="18"/>
      <c r="D4021"/>
      <c r="E4021"/>
      <c r="F4021"/>
      <c r="G4021"/>
      <c r="H4021"/>
      <c r="I4021"/>
      <c r="J4021"/>
      <c r="K4021"/>
      <c r="L4021"/>
      <c r="M4021"/>
      <c r="N4021"/>
      <c r="O4021"/>
      <c r="P4021"/>
      <c r="Q4021"/>
      <c r="R4021"/>
    </row>
    <row r="4022" spans="1:18" s="16" customFormat="1" x14ac:dyDescent="0.25">
      <c r="A4022"/>
      <c r="B4022" s="18"/>
      <c r="D4022"/>
      <c r="E4022"/>
      <c r="F4022"/>
      <c r="G4022"/>
      <c r="H4022"/>
      <c r="I4022"/>
      <c r="J4022"/>
      <c r="K4022"/>
      <c r="L4022"/>
      <c r="M4022"/>
      <c r="N4022"/>
      <c r="O4022"/>
      <c r="P4022"/>
      <c r="Q4022"/>
      <c r="R4022"/>
    </row>
    <row r="4023" spans="1:18" s="16" customFormat="1" x14ac:dyDescent="0.25">
      <c r="A4023"/>
      <c r="B4023" s="18"/>
      <c r="D4023"/>
      <c r="E4023"/>
      <c r="F4023"/>
      <c r="G4023"/>
      <c r="H4023"/>
      <c r="I4023"/>
      <c r="J4023"/>
      <c r="K4023"/>
      <c r="L4023"/>
      <c r="M4023"/>
      <c r="N4023"/>
      <c r="O4023"/>
      <c r="P4023"/>
      <c r="Q4023"/>
      <c r="R4023"/>
    </row>
    <row r="4024" spans="1:18" s="16" customFormat="1" x14ac:dyDescent="0.25">
      <c r="A4024"/>
      <c r="B4024" s="18"/>
      <c r="D4024"/>
      <c r="E4024"/>
      <c r="F4024"/>
      <c r="G4024"/>
      <c r="H4024"/>
      <c r="I4024"/>
      <c r="J4024"/>
      <c r="K4024"/>
      <c r="L4024"/>
      <c r="M4024"/>
      <c r="N4024"/>
      <c r="O4024"/>
      <c r="P4024"/>
      <c r="Q4024"/>
      <c r="R4024"/>
    </row>
    <row r="4025" spans="1:18" s="16" customFormat="1" x14ac:dyDescent="0.25">
      <c r="A4025"/>
      <c r="B4025" s="18"/>
      <c r="D4025"/>
      <c r="E4025"/>
      <c r="F4025"/>
      <c r="G4025"/>
      <c r="H4025"/>
      <c r="I4025"/>
      <c r="J4025"/>
      <c r="K4025"/>
      <c r="L4025"/>
      <c r="M4025"/>
      <c r="N4025"/>
      <c r="O4025"/>
      <c r="P4025"/>
      <c r="Q4025"/>
      <c r="R4025"/>
    </row>
    <row r="4026" spans="1:18" s="16" customFormat="1" x14ac:dyDescent="0.25">
      <c r="A4026"/>
      <c r="B4026" s="18"/>
      <c r="D4026"/>
      <c r="E4026"/>
      <c r="F4026"/>
      <c r="G4026"/>
      <c r="H4026"/>
      <c r="I4026"/>
      <c r="J4026"/>
      <c r="K4026"/>
      <c r="L4026"/>
      <c r="M4026"/>
      <c r="N4026"/>
      <c r="O4026"/>
      <c r="P4026"/>
      <c r="Q4026"/>
      <c r="R4026"/>
    </row>
    <row r="4027" spans="1:18" s="16" customFormat="1" x14ac:dyDescent="0.25">
      <c r="A4027"/>
      <c r="B4027" s="18"/>
      <c r="D4027"/>
      <c r="E4027"/>
      <c r="F4027"/>
      <c r="G4027"/>
      <c r="H4027"/>
      <c r="I4027"/>
      <c r="J4027"/>
      <c r="K4027"/>
      <c r="L4027"/>
      <c r="M4027"/>
      <c r="N4027"/>
      <c r="O4027"/>
      <c r="P4027"/>
      <c r="Q4027"/>
      <c r="R4027"/>
    </row>
    <row r="4028" spans="1:18" s="16" customFormat="1" x14ac:dyDescent="0.25">
      <c r="A4028"/>
      <c r="B4028" s="18"/>
      <c r="D4028"/>
      <c r="E4028"/>
      <c r="F4028"/>
      <c r="G4028"/>
      <c r="H4028"/>
      <c r="I4028"/>
      <c r="J4028"/>
      <c r="K4028"/>
      <c r="L4028"/>
      <c r="M4028"/>
      <c r="N4028"/>
      <c r="O4028"/>
      <c r="P4028"/>
      <c r="Q4028"/>
      <c r="R4028"/>
    </row>
    <row r="4029" spans="1:18" s="16" customFormat="1" x14ac:dyDescent="0.25">
      <c r="A4029"/>
      <c r="B4029" s="18"/>
      <c r="D4029"/>
      <c r="E4029"/>
      <c r="F4029"/>
      <c r="G4029"/>
      <c r="H4029"/>
      <c r="I4029"/>
      <c r="J4029"/>
      <c r="K4029"/>
      <c r="L4029"/>
      <c r="M4029"/>
      <c r="N4029"/>
      <c r="O4029"/>
      <c r="P4029"/>
      <c r="Q4029"/>
      <c r="R4029"/>
    </row>
    <row r="4030" spans="1:18" s="16" customFormat="1" x14ac:dyDescent="0.25">
      <c r="A4030"/>
      <c r="B4030" s="18"/>
      <c r="D4030"/>
      <c r="E4030"/>
      <c r="F4030"/>
      <c r="G4030"/>
      <c r="H4030"/>
      <c r="I4030"/>
      <c r="J4030"/>
      <c r="K4030"/>
      <c r="L4030"/>
      <c r="M4030"/>
      <c r="N4030"/>
      <c r="O4030"/>
      <c r="P4030"/>
      <c r="Q4030"/>
      <c r="R4030"/>
    </row>
    <row r="4031" spans="1:18" s="16" customFormat="1" x14ac:dyDescent="0.25">
      <c r="A4031"/>
      <c r="B4031" s="18"/>
      <c r="D4031"/>
      <c r="E4031"/>
      <c r="F4031"/>
      <c r="G4031"/>
      <c r="H4031"/>
      <c r="I4031"/>
      <c r="J4031"/>
      <c r="K4031"/>
      <c r="L4031"/>
      <c r="M4031"/>
      <c r="N4031"/>
      <c r="O4031"/>
      <c r="P4031"/>
      <c r="Q4031"/>
      <c r="R4031"/>
    </row>
    <row r="4032" spans="1:18" s="16" customFormat="1" x14ac:dyDescent="0.25">
      <c r="A4032"/>
      <c r="B4032" s="18"/>
      <c r="D4032"/>
      <c r="E4032"/>
      <c r="F4032"/>
      <c r="G4032"/>
      <c r="H4032"/>
      <c r="I4032"/>
      <c r="J4032"/>
      <c r="K4032"/>
      <c r="L4032"/>
      <c r="M4032"/>
      <c r="N4032"/>
      <c r="O4032"/>
      <c r="P4032"/>
      <c r="Q4032"/>
      <c r="R4032"/>
    </row>
    <row r="4033" spans="1:18" s="16" customFormat="1" x14ac:dyDescent="0.25">
      <c r="A4033"/>
      <c r="B4033" s="18"/>
      <c r="D4033"/>
      <c r="E4033"/>
      <c r="F4033"/>
      <c r="G4033"/>
      <c r="H4033"/>
      <c r="I4033"/>
      <c r="J4033"/>
      <c r="K4033"/>
      <c r="L4033"/>
      <c r="M4033"/>
      <c r="N4033"/>
      <c r="O4033"/>
      <c r="P4033"/>
      <c r="Q4033"/>
      <c r="R4033"/>
    </row>
    <row r="4034" spans="1:18" s="16" customFormat="1" x14ac:dyDescent="0.25">
      <c r="A4034"/>
      <c r="B4034" s="18"/>
      <c r="D4034"/>
      <c r="E4034"/>
      <c r="F4034"/>
      <c r="G4034"/>
      <c r="H4034"/>
      <c r="I4034"/>
      <c r="J4034"/>
      <c r="K4034"/>
      <c r="L4034"/>
      <c r="M4034"/>
      <c r="N4034"/>
      <c r="O4034"/>
      <c r="P4034"/>
      <c r="Q4034"/>
      <c r="R4034"/>
    </row>
    <row r="4035" spans="1:18" s="16" customFormat="1" x14ac:dyDescent="0.25">
      <c r="A4035"/>
      <c r="B4035" s="18"/>
      <c r="D4035"/>
      <c r="E4035"/>
      <c r="F4035"/>
      <c r="G4035"/>
      <c r="H4035"/>
      <c r="I4035"/>
      <c r="J4035"/>
      <c r="K4035"/>
      <c r="L4035"/>
      <c r="M4035"/>
      <c r="N4035"/>
      <c r="O4035"/>
      <c r="P4035"/>
      <c r="Q4035"/>
      <c r="R4035"/>
    </row>
    <row r="4036" spans="1:18" s="16" customFormat="1" x14ac:dyDescent="0.25">
      <c r="A4036"/>
      <c r="B4036" s="18"/>
      <c r="D4036"/>
      <c r="E4036"/>
      <c r="F4036"/>
      <c r="G4036"/>
      <c r="H4036"/>
      <c r="I4036"/>
      <c r="J4036"/>
      <c r="K4036"/>
      <c r="L4036"/>
      <c r="M4036"/>
      <c r="N4036"/>
      <c r="O4036"/>
      <c r="P4036"/>
      <c r="Q4036"/>
      <c r="R4036"/>
    </row>
    <row r="4037" spans="1:18" s="16" customFormat="1" x14ac:dyDescent="0.25">
      <c r="A4037"/>
      <c r="B4037" s="18"/>
      <c r="D4037"/>
      <c r="E4037"/>
      <c r="F4037"/>
      <c r="G4037"/>
      <c r="H4037"/>
      <c r="I4037"/>
      <c r="J4037"/>
      <c r="K4037"/>
      <c r="L4037"/>
      <c r="M4037"/>
      <c r="N4037"/>
      <c r="O4037"/>
      <c r="P4037"/>
      <c r="Q4037"/>
      <c r="R4037"/>
    </row>
    <row r="4038" spans="1:18" s="16" customFormat="1" x14ac:dyDescent="0.25">
      <c r="A4038"/>
      <c r="B4038" s="18"/>
      <c r="D4038"/>
      <c r="E4038"/>
      <c r="F4038"/>
      <c r="G4038"/>
      <c r="H4038"/>
      <c r="I4038"/>
      <c r="J4038"/>
      <c r="K4038"/>
      <c r="L4038"/>
      <c r="M4038"/>
      <c r="N4038"/>
      <c r="O4038"/>
      <c r="P4038"/>
      <c r="Q4038"/>
      <c r="R4038"/>
    </row>
    <row r="4039" spans="1:18" s="16" customFormat="1" x14ac:dyDescent="0.25">
      <c r="A4039"/>
      <c r="B4039" s="18"/>
      <c r="D4039"/>
      <c r="E4039"/>
      <c r="F4039"/>
      <c r="G4039"/>
      <c r="H4039"/>
      <c r="I4039"/>
      <c r="J4039"/>
      <c r="K4039"/>
      <c r="L4039"/>
      <c r="M4039"/>
      <c r="N4039"/>
      <c r="O4039"/>
      <c r="P4039"/>
      <c r="Q4039"/>
      <c r="R4039"/>
    </row>
    <row r="4040" spans="1:18" s="16" customFormat="1" x14ac:dyDescent="0.25">
      <c r="A4040"/>
      <c r="B4040" s="18"/>
      <c r="D4040"/>
      <c r="E4040"/>
      <c r="F4040"/>
      <c r="G4040"/>
      <c r="H4040"/>
      <c r="I4040"/>
      <c r="J4040"/>
      <c r="K4040"/>
      <c r="L4040"/>
      <c r="M4040"/>
      <c r="N4040"/>
      <c r="O4040"/>
      <c r="P4040"/>
      <c r="Q4040"/>
      <c r="R4040"/>
    </row>
    <row r="4041" spans="1:18" s="16" customFormat="1" x14ac:dyDescent="0.25">
      <c r="A4041"/>
      <c r="B4041" s="18"/>
      <c r="D4041"/>
      <c r="E4041"/>
      <c r="F4041"/>
      <c r="G4041"/>
      <c r="H4041"/>
      <c r="I4041"/>
      <c r="J4041"/>
      <c r="K4041"/>
      <c r="L4041"/>
      <c r="M4041"/>
      <c r="N4041"/>
      <c r="O4041"/>
      <c r="P4041"/>
      <c r="Q4041"/>
      <c r="R4041"/>
    </row>
    <row r="4042" spans="1:18" s="16" customFormat="1" x14ac:dyDescent="0.25">
      <c r="A4042"/>
      <c r="B4042" s="18"/>
      <c r="D4042"/>
      <c r="E4042"/>
      <c r="F4042"/>
      <c r="G4042"/>
      <c r="H4042"/>
      <c r="I4042"/>
      <c r="J4042"/>
      <c r="K4042"/>
      <c r="L4042"/>
      <c r="M4042"/>
      <c r="N4042"/>
      <c r="O4042"/>
      <c r="P4042"/>
      <c r="Q4042"/>
      <c r="R4042"/>
    </row>
    <row r="4043" spans="1:18" s="16" customFormat="1" x14ac:dyDescent="0.25">
      <c r="A4043"/>
      <c r="B4043" s="18"/>
      <c r="D4043"/>
      <c r="E4043"/>
      <c r="F4043"/>
      <c r="G4043"/>
      <c r="H4043"/>
      <c r="I4043"/>
      <c r="J4043"/>
      <c r="K4043"/>
      <c r="L4043"/>
      <c r="M4043"/>
      <c r="N4043"/>
      <c r="O4043"/>
      <c r="P4043"/>
      <c r="Q4043"/>
      <c r="R4043"/>
    </row>
    <row r="4044" spans="1:18" s="16" customFormat="1" x14ac:dyDescent="0.25">
      <c r="A4044"/>
      <c r="B4044" s="18"/>
      <c r="D4044"/>
      <c r="E4044"/>
      <c r="F4044"/>
      <c r="G4044"/>
      <c r="H4044"/>
      <c r="I4044"/>
      <c r="J4044"/>
      <c r="K4044"/>
      <c r="L4044"/>
      <c r="M4044"/>
      <c r="N4044"/>
      <c r="O4044"/>
      <c r="P4044"/>
      <c r="Q4044"/>
      <c r="R4044"/>
    </row>
    <row r="4045" spans="1:18" s="16" customFormat="1" x14ac:dyDescent="0.25">
      <c r="A4045"/>
      <c r="B4045" s="18"/>
      <c r="D4045"/>
      <c r="E4045"/>
      <c r="F4045"/>
      <c r="G4045"/>
      <c r="H4045"/>
      <c r="I4045"/>
      <c r="J4045"/>
      <c r="K4045"/>
      <c r="L4045"/>
      <c r="M4045"/>
      <c r="N4045"/>
      <c r="O4045"/>
      <c r="P4045"/>
      <c r="Q4045"/>
      <c r="R4045"/>
    </row>
    <row r="4046" spans="1:18" s="16" customFormat="1" x14ac:dyDescent="0.25">
      <c r="A4046"/>
      <c r="B4046" s="18"/>
      <c r="D4046"/>
      <c r="E4046"/>
      <c r="F4046"/>
      <c r="G4046"/>
      <c r="H4046"/>
      <c r="I4046"/>
      <c r="J4046"/>
      <c r="K4046"/>
      <c r="L4046"/>
      <c r="M4046"/>
      <c r="N4046"/>
      <c r="O4046"/>
      <c r="P4046"/>
      <c r="Q4046"/>
      <c r="R4046"/>
    </row>
    <row r="4047" spans="1:18" s="16" customFormat="1" x14ac:dyDescent="0.25">
      <c r="A4047"/>
      <c r="B4047" s="18"/>
      <c r="D4047"/>
      <c r="E4047"/>
      <c r="F4047"/>
      <c r="G4047"/>
      <c r="H4047"/>
      <c r="I4047"/>
      <c r="J4047"/>
      <c r="K4047"/>
      <c r="L4047"/>
      <c r="M4047"/>
      <c r="N4047"/>
      <c r="O4047"/>
      <c r="P4047"/>
      <c r="Q4047"/>
      <c r="R4047"/>
    </row>
    <row r="4048" spans="1:18" s="16" customFormat="1" x14ac:dyDescent="0.25">
      <c r="A4048"/>
      <c r="B4048" s="18"/>
      <c r="D4048"/>
      <c r="E4048"/>
      <c r="F4048"/>
      <c r="G4048"/>
      <c r="H4048"/>
      <c r="I4048"/>
      <c r="J4048"/>
      <c r="K4048"/>
      <c r="L4048"/>
      <c r="M4048"/>
      <c r="N4048"/>
      <c r="O4048"/>
      <c r="P4048"/>
      <c r="Q4048"/>
      <c r="R4048"/>
    </row>
    <row r="4049" spans="1:18" s="16" customFormat="1" x14ac:dyDescent="0.25">
      <c r="A4049"/>
      <c r="B4049" s="18"/>
      <c r="D4049"/>
      <c r="E4049"/>
      <c r="F4049"/>
      <c r="G4049"/>
      <c r="H4049"/>
      <c r="I4049"/>
      <c r="J4049"/>
      <c r="K4049"/>
      <c r="L4049"/>
      <c r="M4049"/>
      <c r="N4049"/>
      <c r="O4049"/>
      <c r="P4049"/>
      <c r="Q4049"/>
      <c r="R4049"/>
    </row>
    <row r="4050" spans="1:18" s="16" customFormat="1" x14ac:dyDescent="0.25">
      <c r="A4050"/>
      <c r="B4050" s="18"/>
      <c r="D4050"/>
      <c r="E4050"/>
      <c r="F4050"/>
      <c r="G4050"/>
      <c r="H4050"/>
      <c r="I4050"/>
      <c r="J4050"/>
      <c r="K4050"/>
      <c r="L4050"/>
      <c r="M4050"/>
      <c r="N4050"/>
      <c r="O4050"/>
      <c r="P4050"/>
      <c r="Q4050"/>
      <c r="R4050"/>
    </row>
    <row r="4051" spans="1:18" s="16" customFormat="1" x14ac:dyDescent="0.25">
      <c r="A4051"/>
      <c r="B4051" s="18"/>
      <c r="D4051"/>
      <c r="E4051"/>
      <c r="F4051"/>
      <c r="G4051"/>
      <c r="H4051"/>
      <c r="I4051"/>
      <c r="J4051"/>
      <c r="K4051"/>
      <c r="L4051"/>
      <c r="M4051"/>
      <c r="N4051"/>
      <c r="O4051"/>
      <c r="P4051"/>
      <c r="Q4051"/>
      <c r="R4051"/>
    </row>
    <row r="4052" spans="1:18" s="16" customFormat="1" x14ac:dyDescent="0.25">
      <c r="A4052"/>
      <c r="B4052" s="18"/>
      <c r="D4052"/>
      <c r="E4052"/>
      <c r="F4052"/>
      <c r="G4052"/>
      <c r="H4052"/>
      <c r="I4052"/>
      <c r="J4052"/>
      <c r="K4052"/>
      <c r="L4052"/>
      <c r="M4052"/>
      <c r="N4052"/>
      <c r="O4052"/>
      <c r="P4052"/>
      <c r="Q4052"/>
      <c r="R4052"/>
    </row>
    <row r="4053" spans="1:18" s="16" customFormat="1" x14ac:dyDescent="0.25">
      <c r="A4053"/>
      <c r="B4053" s="18"/>
      <c r="D4053"/>
      <c r="E4053"/>
      <c r="F4053"/>
      <c r="G4053"/>
      <c r="H4053"/>
      <c r="I4053"/>
      <c r="J4053"/>
      <c r="K4053"/>
      <c r="L4053"/>
      <c r="M4053"/>
      <c r="N4053"/>
      <c r="O4053"/>
      <c r="P4053"/>
      <c r="Q4053"/>
      <c r="R4053"/>
    </row>
    <row r="4054" spans="1:18" s="16" customFormat="1" x14ac:dyDescent="0.25">
      <c r="A4054"/>
      <c r="B4054" s="18"/>
      <c r="D4054"/>
      <c r="E4054"/>
      <c r="F4054"/>
      <c r="G4054"/>
      <c r="H4054"/>
      <c r="I4054"/>
      <c r="J4054"/>
      <c r="K4054"/>
      <c r="L4054"/>
      <c r="M4054"/>
      <c r="N4054"/>
      <c r="O4054"/>
      <c r="P4054"/>
      <c r="Q4054"/>
      <c r="R4054"/>
    </row>
    <row r="4055" spans="1:18" s="16" customFormat="1" x14ac:dyDescent="0.25">
      <c r="A4055"/>
      <c r="B4055" s="18"/>
      <c r="D4055"/>
      <c r="E4055"/>
      <c r="F4055"/>
      <c r="G4055"/>
      <c r="H4055"/>
      <c r="I4055"/>
      <c r="J4055"/>
      <c r="K4055"/>
      <c r="L4055"/>
      <c r="M4055"/>
      <c r="N4055"/>
      <c r="O4055"/>
      <c r="P4055"/>
      <c r="Q4055"/>
      <c r="R4055"/>
    </row>
    <row r="4056" spans="1:18" s="16" customFormat="1" x14ac:dyDescent="0.25">
      <c r="A4056"/>
      <c r="B4056" s="18"/>
      <c r="D4056"/>
      <c r="E4056"/>
      <c r="F4056"/>
      <c r="G4056"/>
      <c r="H4056"/>
      <c r="I4056"/>
      <c r="J4056"/>
      <c r="K4056"/>
      <c r="L4056"/>
      <c r="M4056"/>
      <c r="N4056"/>
      <c r="O4056"/>
      <c r="P4056"/>
      <c r="Q4056"/>
      <c r="R4056"/>
    </row>
    <row r="4057" spans="1:18" s="16" customFormat="1" x14ac:dyDescent="0.25">
      <c r="A4057"/>
      <c r="B4057" s="18"/>
      <c r="D4057"/>
      <c r="E4057"/>
      <c r="F4057"/>
      <c r="G4057"/>
      <c r="H4057"/>
      <c r="I4057"/>
      <c r="J4057"/>
      <c r="K4057"/>
      <c r="L4057"/>
      <c r="M4057"/>
      <c r="N4057"/>
      <c r="O4057"/>
      <c r="P4057"/>
      <c r="Q4057"/>
      <c r="R4057"/>
    </row>
    <row r="4058" spans="1:18" s="16" customFormat="1" x14ac:dyDescent="0.25">
      <c r="A4058"/>
      <c r="B4058" s="18"/>
      <c r="D4058"/>
      <c r="E4058"/>
      <c r="F4058"/>
      <c r="G4058"/>
      <c r="H4058"/>
      <c r="I4058"/>
      <c r="J4058"/>
      <c r="K4058"/>
      <c r="L4058"/>
      <c r="M4058"/>
      <c r="N4058"/>
      <c r="O4058"/>
      <c r="P4058"/>
      <c r="Q4058"/>
      <c r="R4058"/>
    </row>
    <row r="4059" spans="1:18" s="16" customFormat="1" x14ac:dyDescent="0.25">
      <c r="A4059"/>
      <c r="B4059" s="18"/>
      <c r="D4059"/>
      <c r="E4059"/>
      <c r="F4059"/>
      <c r="G4059"/>
      <c r="H4059"/>
      <c r="I4059"/>
      <c r="J4059"/>
      <c r="K4059"/>
      <c r="L4059"/>
      <c r="M4059"/>
      <c r="N4059"/>
      <c r="O4059"/>
      <c r="P4059"/>
      <c r="Q4059"/>
      <c r="R4059"/>
    </row>
    <row r="4060" spans="1:18" s="16" customFormat="1" x14ac:dyDescent="0.25">
      <c r="A4060"/>
      <c r="B4060" s="18"/>
      <c r="D4060"/>
      <c r="E4060"/>
      <c r="F4060"/>
      <c r="G4060"/>
      <c r="H4060"/>
      <c r="I4060"/>
      <c r="J4060"/>
      <c r="K4060"/>
      <c r="L4060"/>
      <c r="M4060"/>
      <c r="N4060"/>
      <c r="O4060"/>
      <c r="P4060"/>
      <c r="Q4060"/>
      <c r="R4060"/>
    </row>
    <row r="4061" spans="1:18" s="16" customFormat="1" x14ac:dyDescent="0.25">
      <c r="A4061"/>
      <c r="B4061" s="18"/>
      <c r="D4061"/>
      <c r="E4061"/>
      <c r="F4061"/>
      <c r="G4061"/>
      <c r="H4061"/>
      <c r="I4061"/>
      <c r="J4061"/>
      <c r="K4061"/>
      <c r="L4061"/>
      <c r="M4061"/>
      <c r="N4061"/>
      <c r="O4061"/>
      <c r="P4061"/>
      <c r="Q4061"/>
      <c r="R4061"/>
    </row>
    <row r="4062" spans="1:18" s="16" customFormat="1" x14ac:dyDescent="0.25">
      <c r="A4062"/>
      <c r="B4062" s="17"/>
      <c r="D4062"/>
      <c r="E4062"/>
      <c r="F4062"/>
      <c r="G4062"/>
      <c r="H4062"/>
      <c r="I4062"/>
      <c r="J4062"/>
      <c r="K4062"/>
      <c r="L4062"/>
      <c r="M4062"/>
      <c r="N4062"/>
      <c r="O4062"/>
      <c r="P4062"/>
      <c r="Q4062"/>
      <c r="R4062"/>
    </row>
    <row r="4063" spans="1:18" s="16" customFormat="1" x14ac:dyDescent="0.25">
      <c r="A4063"/>
      <c r="B4063" s="18"/>
      <c r="D4063"/>
      <c r="E4063"/>
      <c r="F4063"/>
      <c r="G4063"/>
      <c r="H4063"/>
      <c r="I4063"/>
      <c r="J4063"/>
      <c r="K4063"/>
      <c r="L4063"/>
      <c r="M4063"/>
      <c r="N4063"/>
      <c r="O4063"/>
      <c r="P4063"/>
      <c r="Q4063"/>
      <c r="R4063"/>
    </row>
    <row r="4064" spans="1:18" s="16" customFormat="1" x14ac:dyDescent="0.25">
      <c r="A4064"/>
      <c r="B4064" s="18"/>
      <c r="D4064"/>
      <c r="E4064"/>
      <c r="F4064"/>
      <c r="G4064"/>
      <c r="H4064"/>
      <c r="I4064"/>
      <c r="J4064"/>
      <c r="K4064"/>
      <c r="L4064"/>
      <c r="M4064"/>
      <c r="N4064"/>
      <c r="O4064"/>
      <c r="P4064"/>
      <c r="Q4064"/>
      <c r="R4064"/>
    </row>
    <row r="4065" spans="1:18" s="16" customFormat="1" x14ac:dyDescent="0.25">
      <c r="A4065"/>
      <c r="B4065" s="18"/>
      <c r="D4065"/>
      <c r="E4065"/>
      <c r="F4065"/>
      <c r="G4065"/>
      <c r="H4065"/>
      <c r="I4065"/>
      <c r="J4065"/>
      <c r="K4065"/>
      <c r="L4065"/>
      <c r="M4065"/>
      <c r="N4065"/>
      <c r="O4065"/>
      <c r="P4065"/>
      <c r="Q4065"/>
      <c r="R4065"/>
    </row>
    <row r="4066" spans="1:18" s="16" customFormat="1" x14ac:dyDescent="0.25">
      <c r="A4066"/>
      <c r="B4066" s="18"/>
      <c r="D4066"/>
      <c r="E4066"/>
      <c r="F4066"/>
      <c r="G4066"/>
      <c r="H4066"/>
      <c r="I4066"/>
      <c r="J4066"/>
      <c r="K4066"/>
      <c r="L4066"/>
      <c r="M4066"/>
      <c r="N4066"/>
      <c r="O4066"/>
      <c r="P4066"/>
      <c r="Q4066"/>
      <c r="R4066"/>
    </row>
    <row r="4067" spans="1:18" s="16" customFormat="1" x14ac:dyDescent="0.25">
      <c r="A4067"/>
      <c r="B4067" s="18"/>
      <c r="D4067"/>
      <c r="E4067"/>
      <c r="F4067"/>
      <c r="G4067"/>
      <c r="H4067"/>
      <c r="I4067"/>
      <c r="J4067"/>
      <c r="K4067"/>
      <c r="L4067"/>
      <c r="M4067"/>
      <c r="N4067"/>
      <c r="O4067"/>
      <c r="P4067"/>
      <c r="Q4067"/>
      <c r="R4067"/>
    </row>
    <row r="4068" spans="1:18" s="16" customFormat="1" x14ac:dyDescent="0.25">
      <c r="A4068"/>
      <c r="B4068" s="18"/>
      <c r="D4068"/>
      <c r="E4068"/>
      <c r="F4068"/>
      <c r="G4068"/>
      <c r="H4068"/>
      <c r="I4068"/>
      <c r="J4068"/>
      <c r="K4068"/>
      <c r="L4068"/>
      <c r="M4068"/>
      <c r="N4068"/>
      <c r="O4068"/>
      <c r="P4068"/>
      <c r="Q4068"/>
      <c r="R4068"/>
    </row>
    <row r="4069" spans="1:18" s="16" customFormat="1" x14ac:dyDescent="0.25">
      <c r="A4069"/>
      <c r="B4069" s="18"/>
      <c r="D4069"/>
      <c r="E4069"/>
      <c r="F4069"/>
      <c r="G4069"/>
      <c r="H4069"/>
      <c r="I4069"/>
      <c r="J4069"/>
      <c r="K4069"/>
      <c r="L4069"/>
      <c r="M4069"/>
      <c r="N4069"/>
      <c r="O4069"/>
      <c r="P4069"/>
      <c r="Q4069"/>
      <c r="R4069"/>
    </row>
    <row r="4070" spans="1:18" s="16" customFormat="1" x14ac:dyDescent="0.25">
      <c r="A4070"/>
      <c r="B4070" s="18"/>
      <c r="D4070"/>
      <c r="E4070"/>
      <c r="F4070"/>
      <c r="G4070"/>
      <c r="H4070"/>
      <c r="I4070"/>
      <c r="J4070"/>
      <c r="K4070"/>
      <c r="L4070"/>
      <c r="M4070"/>
      <c r="N4070"/>
      <c r="O4070"/>
      <c r="P4070"/>
      <c r="Q4070"/>
      <c r="R4070"/>
    </row>
    <row r="4071" spans="1:18" s="16" customFormat="1" x14ac:dyDescent="0.25">
      <c r="A4071"/>
      <c r="B4071" s="18"/>
      <c r="D4071"/>
      <c r="E4071"/>
      <c r="F4071"/>
      <c r="G4071"/>
      <c r="H4071"/>
      <c r="I4071"/>
      <c r="J4071"/>
      <c r="K4071"/>
      <c r="L4071"/>
      <c r="M4071"/>
      <c r="N4071"/>
      <c r="O4071"/>
      <c r="P4071"/>
      <c r="Q4071"/>
      <c r="R4071"/>
    </row>
    <row r="4072" spans="1:18" s="16" customFormat="1" x14ac:dyDescent="0.25">
      <c r="A4072"/>
      <c r="B4072" s="18"/>
      <c r="D4072"/>
      <c r="E4072"/>
      <c r="F4072"/>
      <c r="G4072"/>
      <c r="H4072"/>
      <c r="I4072"/>
      <c r="J4072"/>
      <c r="K4072"/>
      <c r="L4072"/>
      <c r="M4072"/>
      <c r="N4072"/>
      <c r="O4072"/>
      <c r="P4072"/>
      <c r="Q4072"/>
      <c r="R4072"/>
    </row>
    <row r="4073" spans="1:18" s="16" customFormat="1" x14ac:dyDescent="0.25">
      <c r="A4073"/>
      <c r="B4073" s="18"/>
      <c r="D4073"/>
      <c r="E4073"/>
      <c r="F4073"/>
      <c r="G4073"/>
      <c r="H4073"/>
      <c r="I4073"/>
      <c r="J4073"/>
      <c r="K4073"/>
      <c r="L4073"/>
      <c r="M4073"/>
      <c r="N4073"/>
      <c r="O4073"/>
      <c r="P4073"/>
      <c r="Q4073"/>
      <c r="R4073"/>
    </row>
    <row r="4074" spans="1:18" s="16" customFormat="1" x14ac:dyDescent="0.25">
      <c r="A4074"/>
      <c r="B4074" s="18"/>
      <c r="D4074"/>
      <c r="E4074"/>
      <c r="F4074"/>
      <c r="G4074"/>
      <c r="H4074"/>
      <c r="I4074"/>
      <c r="J4074"/>
      <c r="K4074"/>
      <c r="L4074"/>
      <c r="M4074"/>
      <c r="N4074"/>
      <c r="O4074"/>
      <c r="P4074"/>
      <c r="Q4074"/>
      <c r="R4074"/>
    </row>
    <row r="4075" spans="1:18" s="16" customFormat="1" x14ac:dyDescent="0.25">
      <c r="A4075"/>
      <c r="B4075" s="18"/>
      <c r="D4075"/>
      <c r="E4075"/>
      <c r="F4075"/>
      <c r="G4075"/>
      <c r="H4075"/>
      <c r="I4075"/>
      <c r="J4075"/>
      <c r="K4075"/>
      <c r="L4075"/>
      <c r="M4075"/>
      <c r="N4075"/>
      <c r="O4075"/>
      <c r="P4075"/>
      <c r="Q4075"/>
      <c r="R4075"/>
    </row>
    <row r="4076" spans="1:18" s="16" customFormat="1" x14ac:dyDescent="0.25">
      <c r="A4076"/>
      <c r="B4076" s="18"/>
      <c r="D4076"/>
      <c r="E4076"/>
      <c r="F4076"/>
      <c r="G4076"/>
      <c r="H4076"/>
      <c r="I4076"/>
      <c r="J4076"/>
      <c r="K4076"/>
      <c r="L4076"/>
      <c r="M4076"/>
      <c r="N4076"/>
      <c r="O4076"/>
      <c r="P4076"/>
      <c r="Q4076"/>
      <c r="R4076"/>
    </row>
    <row r="4077" spans="1:18" s="16" customFormat="1" x14ac:dyDescent="0.25">
      <c r="A4077"/>
      <c r="B4077" s="18"/>
      <c r="D4077"/>
      <c r="E4077"/>
      <c r="F4077"/>
      <c r="G4077"/>
      <c r="H4077"/>
      <c r="I4077"/>
      <c r="J4077"/>
      <c r="K4077"/>
      <c r="L4077"/>
      <c r="M4077"/>
      <c r="N4077"/>
      <c r="O4077"/>
      <c r="P4077"/>
      <c r="Q4077"/>
      <c r="R4077"/>
    </row>
    <row r="4078" spans="1:18" s="16" customFormat="1" x14ac:dyDescent="0.25">
      <c r="A4078"/>
      <c r="B4078" s="18"/>
      <c r="D4078"/>
      <c r="E4078"/>
      <c r="F4078"/>
      <c r="G4078"/>
      <c r="H4078"/>
      <c r="I4078"/>
      <c r="J4078"/>
      <c r="K4078"/>
      <c r="L4078"/>
      <c r="M4078"/>
      <c r="N4078"/>
      <c r="O4078"/>
      <c r="P4078"/>
      <c r="Q4078"/>
      <c r="R4078"/>
    </row>
    <row r="4079" spans="1:18" s="16" customFormat="1" x14ac:dyDescent="0.25">
      <c r="A4079"/>
      <c r="B4079" s="18"/>
      <c r="D4079"/>
      <c r="E4079"/>
      <c r="F4079"/>
      <c r="G4079"/>
      <c r="H4079"/>
      <c r="I4079"/>
      <c r="J4079"/>
      <c r="K4079"/>
      <c r="L4079"/>
      <c r="M4079"/>
      <c r="N4079"/>
      <c r="O4079"/>
      <c r="P4079"/>
      <c r="Q4079"/>
      <c r="R4079"/>
    </row>
    <row r="4080" spans="1:18" s="16" customFormat="1" x14ac:dyDescent="0.25">
      <c r="A4080"/>
      <c r="B4080" s="18"/>
      <c r="D4080"/>
      <c r="E4080"/>
      <c r="F4080"/>
      <c r="G4080"/>
      <c r="H4080"/>
      <c r="I4080"/>
      <c r="J4080"/>
      <c r="K4080"/>
      <c r="L4080"/>
      <c r="M4080"/>
      <c r="N4080"/>
      <c r="O4080"/>
      <c r="P4080"/>
      <c r="Q4080"/>
      <c r="R4080"/>
    </row>
    <row r="4081" spans="1:18" s="16" customFormat="1" x14ac:dyDescent="0.25">
      <c r="A4081"/>
      <c r="B4081" s="18"/>
      <c r="D4081"/>
      <c r="E4081"/>
      <c r="F4081"/>
      <c r="G4081"/>
      <c r="H4081"/>
      <c r="I4081"/>
      <c r="J4081"/>
      <c r="K4081"/>
      <c r="L4081"/>
      <c r="M4081"/>
      <c r="N4081"/>
      <c r="O4081"/>
      <c r="P4081"/>
      <c r="Q4081"/>
      <c r="R4081"/>
    </row>
    <row r="4082" spans="1:18" s="16" customFormat="1" x14ac:dyDescent="0.25">
      <c r="A4082"/>
      <c r="B4082" s="18"/>
      <c r="D4082"/>
      <c r="E4082"/>
      <c r="F4082"/>
      <c r="G4082"/>
      <c r="H4082"/>
      <c r="I4082"/>
      <c r="J4082"/>
      <c r="K4082"/>
      <c r="L4082"/>
      <c r="M4082"/>
      <c r="N4082"/>
      <c r="O4082"/>
      <c r="P4082"/>
      <c r="Q4082"/>
      <c r="R4082"/>
    </row>
    <row r="4083" spans="1:18" s="16" customFormat="1" x14ac:dyDescent="0.25">
      <c r="A4083"/>
      <c r="B4083" s="18"/>
      <c r="D4083"/>
      <c r="E4083"/>
      <c r="F4083"/>
      <c r="G4083"/>
      <c r="H4083"/>
      <c r="I4083"/>
      <c r="J4083"/>
      <c r="K4083"/>
      <c r="L4083"/>
      <c r="M4083"/>
      <c r="N4083"/>
      <c r="O4083"/>
      <c r="P4083"/>
      <c r="Q4083"/>
      <c r="R4083"/>
    </row>
    <row r="4084" spans="1:18" s="16" customFormat="1" x14ac:dyDescent="0.25">
      <c r="A4084"/>
      <c r="B4084" s="18"/>
      <c r="D4084"/>
      <c r="E4084"/>
      <c r="F4084"/>
      <c r="G4084"/>
      <c r="H4084"/>
      <c r="I4084"/>
      <c r="J4084"/>
      <c r="K4084"/>
      <c r="L4084"/>
      <c r="M4084"/>
      <c r="N4084"/>
      <c r="O4084"/>
      <c r="P4084"/>
      <c r="Q4084"/>
      <c r="R4084"/>
    </row>
    <row r="4085" spans="1:18" s="16" customFormat="1" x14ac:dyDescent="0.25">
      <c r="A4085"/>
      <c r="B4085" s="18"/>
      <c r="D4085"/>
      <c r="E4085"/>
      <c r="F4085"/>
      <c r="G4085"/>
      <c r="H4085"/>
      <c r="I4085"/>
      <c r="J4085"/>
      <c r="K4085"/>
      <c r="L4085"/>
      <c r="M4085"/>
      <c r="N4085"/>
      <c r="O4085"/>
      <c r="P4085"/>
      <c r="Q4085"/>
      <c r="R4085"/>
    </row>
    <row r="4086" spans="1:18" s="16" customFormat="1" x14ac:dyDescent="0.25">
      <c r="A4086"/>
      <c r="B4086" s="18"/>
      <c r="D4086"/>
      <c r="E4086"/>
      <c r="F4086"/>
      <c r="G4086"/>
      <c r="H4086"/>
      <c r="I4086"/>
      <c r="J4086"/>
      <c r="K4086"/>
      <c r="L4086"/>
      <c r="M4086"/>
      <c r="N4086"/>
      <c r="O4086"/>
      <c r="P4086"/>
      <c r="Q4086"/>
      <c r="R4086"/>
    </row>
    <row r="4087" spans="1:18" s="16" customFormat="1" x14ac:dyDescent="0.25">
      <c r="A4087"/>
      <c r="B4087" s="18"/>
      <c r="D4087"/>
      <c r="E4087"/>
      <c r="F4087"/>
      <c r="G4087"/>
      <c r="H4087"/>
      <c r="I4087"/>
      <c r="J4087"/>
      <c r="K4087"/>
      <c r="L4087"/>
      <c r="M4087"/>
      <c r="N4087"/>
      <c r="O4087"/>
      <c r="P4087"/>
      <c r="Q4087"/>
      <c r="R4087"/>
    </row>
    <row r="4088" spans="1:18" s="16" customFormat="1" x14ac:dyDescent="0.25">
      <c r="A4088"/>
      <c r="B4088" s="18"/>
      <c r="D4088"/>
      <c r="E4088"/>
      <c r="F4088"/>
      <c r="G4088"/>
      <c r="H4088"/>
      <c r="I4088"/>
      <c r="J4088"/>
      <c r="K4088"/>
      <c r="L4088"/>
      <c r="M4088"/>
      <c r="N4088"/>
      <c r="O4088"/>
      <c r="P4088"/>
      <c r="Q4088"/>
      <c r="R4088"/>
    </row>
    <row r="4089" spans="1:18" s="16" customFormat="1" x14ac:dyDescent="0.25">
      <c r="A4089"/>
      <c r="B4089" s="18"/>
      <c r="D4089"/>
      <c r="E4089"/>
      <c r="F4089"/>
      <c r="G4089"/>
      <c r="H4089"/>
      <c r="I4089"/>
      <c r="J4089"/>
      <c r="K4089"/>
      <c r="L4089"/>
      <c r="M4089"/>
      <c r="N4089"/>
      <c r="O4089"/>
      <c r="P4089"/>
      <c r="Q4089"/>
      <c r="R4089"/>
    </row>
    <row r="4090" spans="1:18" s="16" customFormat="1" x14ac:dyDescent="0.25">
      <c r="A4090"/>
      <c r="B4090" s="18"/>
      <c r="D4090"/>
      <c r="E4090"/>
      <c r="F4090"/>
      <c r="G4090"/>
      <c r="H4090"/>
      <c r="I4090"/>
      <c r="J4090"/>
      <c r="K4090"/>
      <c r="L4090"/>
      <c r="M4090"/>
      <c r="N4090"/>
      <c r="O4090"/>
      <c r="P4090"/>
      <c r="Q4090"/>
      <c r="R4090"/>
    </row>
    <row r="4091" spans="1:18" s="16" customFormat="1" x14ac:dyDescent="0.25">
      <c r="A4091"/>
      <c r="B4091" s="18"/>
      <c r="D4091"/>
      <c r="E4091"/>
      <c r="F4091"/>
      <c r="G4091"/>
      <c r="H4091"/>
      <c r="I4091"/>
      <c r="J4091"/>
      <c r="K4091"/>
      <c r="L4091"/>
      <c r="M4091"/>
      <c r="N4091"/>
      <c r="O4091"/>
      <c r="P4091"/>
      <c r="Q4091"/>
      <c r="R4091"/>
    </row>
    <row r="4092" spans="1:18" s="16" customFormat="1" x14ac:dyDescent="0.25">
      <c r="A4092"/>
      <c r="B4092" s="18"/>
      <c r="D4092"/>
      <c r="E4092"/>
      <c r="F4092"/>
      <c r="G4092"/>
      <c r="H4092"/>
      <c r="I4092"/>
      <c r="J4092"/>
      <c r="K4092"/>
      <c r="L4092"/>
      <c r="M4092"/>
      <c r="N4092"/>
      <c r="O4092"/>
      <c r="P4092"/>
      <c r="Q4092"/>
      <c r="R4092"/>
    </row>
    <row r="4093" spans="1:18" s="16" customFormat="1" x14ac:dyDescent="0.25">
      <c r="A4093"/>
      <c r="B4093" s="18"/>
      <c r="D4093"/>
      <c r="E4093"/>
      <c r="F4093"/>
      <c r="G4093"/>
      <c r="H4093"/>
      <c r="I4093"/>
      <c r="J4093"/>
      <c r="K4093"/>
      <c r="L4093"/>
      <c r="M4093"/>
      <c r="N4093"/>
      <c r="O4093"/>
      <c r="P4093"/>
      <c r="Q4093"/>
      <c r="R4093"/>
    </row>
    <row r="4094" spans="1:18" s="16" customFormat="1" x14ac:dyDescent="0.25">
      <c r="A4094"/>
      <c r="B4094" s="18"/>
      <c r="D4094"/>
      <c r="E4094"/>
      <c r="F4094"/>
      <c r="G4094"/>
      <c r="H4094"/>
      <c r="I4094"/>
      <c r="J4094"/>
      <c r="K4094"/>
      <c r="L4094"/>
      <c r="M4094"/>
      <c r="N4094"/>
      <c r="O4094"/>
      <c r="P4094"/>
      <c r="Q4094"/>
      <c r="R4094"/>
    </row>
    <row r="4095" spans="1:18" s="16" customFormat="1" x14ac:dyDescent="0.25">
      <c r="A4095"/>
      <c r="B4095" s="18"/>
      <c r="D4095"/>
      <c r="E4095"/>
      <c r="F4095"/>
      <c r="G4095"/>
      <c r="H4095"/>
      <c r="I4095"/>
      <c r="J4095"/>
      <c r="K4095"/>
      <c r="L4095"/>
      <c r="M4095"/>
      <c r="N4095"/>
      <c r="O4095"/>
      <c r="P4095"/>
      <c r="Q4095"/>
      <c r="R4095"/>
    </row>
    <row r="4096" spans="1:18" s="16" customFormat="1" x14ac:dyDescent="0.25">
      <c r="A4096"/>
      <c r="B4096" s="18"/>
      <c r="D4096"/>
      <c r="E4096"/>
      <c r="F4096"/>
      <c r="G4096"/>
      <c r="H4096"/>
      <c r="I4096"/>
      <c r="J4096"/>
      <c r="K4096"/>
      <c r="L4096"/>
      <c r="M4096"/>
      <c r="N4096"/>
      <c r="O4096"/>
      <c r="P4096"/>
      <c r="Q4096"/>
      <c r="R4096"/>
    </row>
    <row r="4097" spans="1:18" s="16" customFormat="1" x14ac:dyDescent="0.25">
      <c r="A4097"/>
      <c r="B4097" s="18"/>
      <c r="D4097"/>
      <c r="E4097"/>
      <c r="F4097"/>
      <c r="G4097"/>
      <c r="H4097"/>
      <c r="I4097"/>
      <c r="J4097"/>
      <c r="K4097"/>
      <c r="L4097"/>
      <c r="M4097"/>
      <c r="N4097"/>
      <c r="O4097"/>
      <c r="P4097"/>
      <c r="Q4097"/>
      <c r="R4097"/>
    </row>
    <row r="4098" spans="1:18" s="16" customFormat="1" x14ac:dyDescent="0.25">
      <c r="A4098"/>
      <c r="B4098" s="18"/>
      <c r="D4098"/>
      <c r="E4098"/>
      <c r="F4098"/>
      <c r="G4098"/>
      <c r="H4098"/>
      <c r="I4098"/>
      <c r="J4098"/>
      <c r="K4098"/>
      <c r="L4098"/>
      <c r="M4098"/>
      <c r="N4098"/>
      <c r="O4098"/>
      <c r="P4098"/>
      <c r="Q4098"/>
      <c r="R4098"/>
    </row>
    <row r="4099" spans="1:18" s="16" customFormat="1" x14ac:dyDescent="0.25">
      <c r="A4099"/>
      <c r="B4099" s="18"/>
      <c r="D4099"/>
      <c r="E4099"/>
      <c r="F4099"/>
      <c r="G4099"/>
      <c r="H4099"/>
      <c r="I4099"/>
      <c r="J4099"/>
      <c r="K4099"/>
      <c r="L4099"/>
      <c r="M4099"/>
      <c r="N4099"/>
      <c r="O4099"/>
      <c r="P4099"/>
      <c r="Q4099"/>
      <c r="R4099"/>
    </row>
    <row r="4100" spans="1:18" s="16" customFormat="1" x14ac:dyDescent="0.25">
      <c r="A4100"/>
      <c r="B4100" s="18"/>
      <c r="D4100"/>
      <c r="E4100"/>
      <c r="F4100"/>
      <c r="G4100"/>
      <c r="H4100"/>
      <c r="I4100"/>
      <c r="J4100"/>
      <c r="K4100"/>
      <c r="L4100"/>
      <c r="M4100"/>
      <c r="N4100"/>
      <c r="O4100"/>
      <c r="P4100"/>
      <c r="Q4100"/>
      <c r="R4100"/>
    </row>
    <row r="4101" spans="1:18" s="16" customFormat="1" x14ac:dyDescent="0.25">
      <c r="A4101"/>
      <c r="B4101" s="18"/>
      <c r="D4101"/>
      <c r="E4101"/>
      <c r="F4101"/>
      <c r="G4101"/>
      <c r="H4101"/>
      <c r="I4101"/>
      <c r="J4101"/>
      <c r="K4101"/>
      <c r="L4101"/>
      <c r="M4101"/>
      <c r="N4101"/>
      <c r="O4101"/>
      <c r="P4101"/>
      <c r="Q4101"/>
      <c r="R4101"/>
    </row>
    <row r="4102" spans="1:18" s="16" customFormat="1" x14ac:dyDescent="0.25">
      <c r="A4102"/>
      <c r="B4102" s="18"/>
      <c r="D4102"/>
      <c r="E4102"/>
      <c r="F4102"/>
      <c r="G4102"/>
      <c r="H4102"/>
      <c r="I4102"/>
      <c r="J4102"/>
      <c r="K4102"/>
      <c r="L4102"/>
      <c r="M4102"/>
      <c r="N4102"/>
      <c r="O4102"/>
      <c r="P4102"/>
      <c r="Q4102"/>
      <c r="R4102"/>
    </row>
    <row r="4103" spans="1:18" s="16" customFormat="1" x14ac:dyDescent="0.25">
      <c r="A4103"/>
      <c r="B4103" s="18"/>
      <c r="D4103"/>
      <c r="E4103"/>
      <c r="F4103"/>
      <c r="G4103"/>
      <c r="H4103"/>
      <c r="I4103"/>
      <c r="J4103"/>
      <c r="K4103"/>
      <c r="L4103"/>
      <c r="M4103"/>
      <c r="N4103"/>
      <c r="O4103"/>
      <c r="P4103"/>
      <c r="Q4103"/>
      <c r="R4103"/>
    </row>
    <row r="4104" spans="1:18" s="16" customFormat="1" x14ac:dyDescent="0.25">
      <c r="A4104"/>
      <c r="B4104" s="18"/>
      <c r="D4104"/>
      <c r="E4104"/>
      <c r="F4104"/>
      <c r="G4104"/>
      <c r="H4104"/>
      <c r="I4104"/>
      <c r="J4104"/>
      <c r="K4104"/>
      <c r="L4104"/>
      <c r="M4104"/>
      <c r="N4104"/>
      <c r="O4104"/>
      <c r="P4104"/>
      <c r="Q4104"/>
      <c r="R4104"/>
    </row>
    <row r="4105" spans="1:18" s="16" customFormat="1" x14ac:dyDescent="0.25">
      <c r="A4105"/>
      <c r="B4105" s="18"/>
      <c r="D4105"/>
      <c r="E4105"/>
      <c r="F4105"/>
      <c r="G4105"/>
      <c r="H4105"/>
      <c r="I4105"/>
      <c r="J4105"/>
      <c r="K4105"/>
      <c r="L4105"/>
      <c r="M4105"/>
      <c r="N4105"/>
      <c r="O4105"/>
      <c r="P4105"/>
      <c r="Q4105"/>
      <c r="R4105"/>
    </row>
    <row r="4106" spans="1:18" s="16" customFormat="1" x14ac:dyDescent="0.25">
      <c r="A4106"/>
      <c r="B4106" s="18"/>
      <c r="D4106"/>
      <c r="E4106"/>
      <c r="F4106"/>
      <c r="G4106"/>
      <c r="H4106"/>
      <c r="I4106"/>
      <c r="J4106"/>
      <c r="K4106"/>
      <c r="L4106"/>
      <c r="M4106"/>
      <c r="N4106"/>
      <c r="O4106"/>
      <c r="P4106"/>
      <c r="Q4106"/>
      <c r="R4106"/>
    </row>
    <row r="4107" spans="1:18" s="16" customFormat="1" x14ac:dyDescent="0.25">
      <c r="A4107"/>
      <c r="B4107" s="18"/>
      <c r="D4107"/>
      <c r="E4107"/>
      <c r="F4107"/>
      <c r="G4107"/>
      <c r="H4107"/>
      <c r="I4107"/>
      <c r="J4107"/>
      <c r="K4107"/>
      <c r="L4107"/>
      <c r="M4107"/>
      <c r="N4107"/>
      <c r="O4107"/>
      <c r="P4107"/>
      <c r="Q4107"/>
      <c r="R4107"/>
    </row>
    <row r="4108" spans="1:18" s="16" customFormat="1" x14ac:dyDescent="0.25">
      <c r="A4108"/>
      <c r="B4108" s="18"/>
      <c r="D4108"/>
      <c r="E4108"/>
      <c r="F4108"/>
      <c r="G4108"/>
      <c r="H4108"/>
      <c r="I4108"/>
      <c r="J4108"/>
      <c r="K4108"/>
      <c r="L4108"/>
      <c r="M4108"/>
      <c r="N4108"/>
      <c r="O4108"/>
      <c r="P4108"/>
      <c r="Q4108"/>
      <c r="R4108"/>
    </row>
    <row r="4109" spans="1:18" s="16" customFormat="1" x14ac:dyDescent="0.25">
      <c r="A4109"/>
      <c r="B4109" s="18"/>
      <c r="D4109"/>
      <c r="E4109"/>
      <c r="F4109"/>
      <c r="G4109"/>
      <c r="H4109"/>
      <c r="I4109"/>
      <c r="J4109"/>
      <c r="K4109"/>
      <c r="L4109"/>
      <c r="M4109"/>
      <c r="N4109"/>
      <c r="O4109"/>
      <c r="P4109"/>
      <c r="Q4109"/>
      <c r="R4109"/>
    </row>
    <row r="4110" spans="1:18" s="16" customFormat="1" x14ac:dyDescent="0.25">
      <c r="A4110"/>
      <c r="B4110" s="18"/>
      <c r="D4110"/>
      <c r="E4110"/>
      <c r="F4110"/>
      <c r="G4110"/>
      <c r="H4110"/>
      <c r="I4110"/>
      <c r="J4110"/>
      <c r="K4110"/>
      <c r="L4110"/>
      <c r="M4110"/>
      <c r="N4110"/>
      <c r="O4110"/>
      <c r="P4110"/>
      <c r="Q4110"/>
      <c r="R4110"/>
    </row>
    <row r="4111" spans="1:18" s="16" customFormat="1" x14ac:dyDescent="0.25">
      <c r="A4111"/>
      <c r="B4111" s="18"/>
      <c r="D4111"/>
      <c r="E4111"/>
      <c r="F4111"/>
      <c r="G4111"/>
      <c r="H4111"/>
      <c r="I4111"/>
      <c r="J4111"/>
      <c r="K4111"/>
      <c r="L4111"/>
      <c r="M4111"/>
      <c r="N4111"/>
      <c r="O4111"/>
      <c r="P4111"/>
      <c r="Q4111"/>
      <c r="R4111"/>
    </row>
    <row r="4112" spans="1:18" s="16" customFormat="1" x14ac:dyDescent="0.25">
      <c r="A4112"/>
      <c r="B4112" s="17"/>
      <c r="D4112"/>
      <c r="E4112"/>
      <c r="F4112"/>
      <c r="G4112"/>
      <c r="H4112"/>
      <c r="I4112"/>
      <c r="J4112"/>
      <c r="K4112"/>
      <c r="L4112"/>
      <c r="M4112"/>
      <c r="N4112"/>
      <c r="O4112"/>
      <c r="P4112"/>
      <c r="Q4112"/>
      <c r="R4112"/>
    </row>
    <row r="4113" spans="1:18" s="16" customFormat="1" x14ac:dyDescent="0.25">
      <c r="A4113"/>
      <c r="B4113" s="18"/>
      <c r="D4113"/>
      <c r="E4113"/>
      <c r="F4113"/>
      <c r="G4113"/>
      <c r="H4113"/>
      <c r="I4113"/>
      <c r="J4113"/>
      <c r="K4113"/>
      <c r="L4113"/>
      <c r="M4113"/>
      <c r="N4113"/>
      <c r="O4113"/>
      <c r="P4113"/>
      <c r="Q4113"/>
      <c r="R4113"/>
    </row>
    <row r="4114" spans="1:18" s="16" customFormat="1" x14ac:dyDescent="0.25">
      <c r="A4114"/>
      <c r="B4114" s="18"/>
      <c r="D4114"/>
      <c r="E4114"/>
      <c r="F4114"/>
      <c r="G4114"/>
      <c r="H4114"/>
      <c r="I4114"/>
      <c r="J4114"/>
      <c r="K4114"/>
      <c r="L4114"/>
      <c r="M4114"/>
      <c r="N4114"/>
      <c r="O4114"/>
      <c r="P4114"/>
      <c r="Q4114"/>
      <c r="R4114"/>
    </row>
    <row r="4115" spans="1:18" s="16" customFormat="1" x14ac:dyDescent="0.25">
      <c r="A4115"/>
      <c r="B4115" s="18"/>
      <c r="D4115"/>
      <c r="E4115"/>
      <c r="F4115"/>
      <c r="G4115"/>
      <c r="H4115"/>
      <c r="I4115"/>
      <c r="J4115"/>
      <c r="K4115"/>
      <c r="L4115"/>
      <c r="M4115"/>
      <c r="N4115"/>
      <c r="O4115"/>
      <c r="P4115"/>
      <c r="Q4115"/>
      <c r="R4115"/>
    </row>
    <row r="4116" spans="1:18" s="16" customFormat="1" x14ac:dyDescent="0.25">
      <c r="A4116"/>
      <c r="B4116" s="18"/>
      <c r="D4116"/>
      <c r="E4116"/>
      <c r="F4116"/>
      <c r="G4116"/>
      <c r="H4116"/>
      <c r="I4116"/>
      <c r="J4116"/>
      <c r="K4116"/>
      <c r="L4116"/>
      <c r="M4116"/>
      <c r="N4116"/>
      <c r="O4116"/>
      <c r="P4116"/>
      <c r="Q4116"/>
      <c r="R4116"/>
    </row>
    <row r="4117" spans="1:18" s="16" customFormat="1" x14ac:dyDescent="0.25">
      <c r="A4117"/>
      <c r="B4117" s="18"/>
      <c r="D4117"/>
      <c r="E4117"/>
      <c r="F4117"/>
      <c r="G4117"/>
      <c r="H4117"/>
      <c r="I4117"/>
      <c r="J4117"/>
      <c r="K4117"/>
      <c r="L4117"/>
      <c r="M4117"/>
      <c r="N4117"/>
      <c r="O4117"/>
      <c r="P4117"/>
      <c r="Q4117"/>
      <c r="R4117"/>
    </row>
    <row r="4118" spans="1:18" s="16" customFormat="1" x14ac:dyDescent="0.25">
      <c r="A4118"/>
      <c r="B4118" s="18"/>
      <c r="D4118"/>
      <c r="E4118"/>
      <c r="F4118"/>
      <c r="G4118"/>
      <c r="H4118"/>
      <c r="I4118"/>
      <c r="J4118"/>
      <c r="K4118"/>
      <c r="L4118"/>
      <c r="M4118"/>
      <c r="N4118"/>
      <c r="O4118"/>
      <c r="P4118"/>
      <c r="Q4118"/>
      <c r="R4118"/>
    </row>
    <row r="4119" spans="1:18" s="16" customFormat="1" x14ac:dyDescent="0.25">
      <c r="A4119"/>
      <c r="B4119" s="18"/>
      <c r="D4119"/>
      <c r="E4119"/>
      <c r="F4119"/>
      <c r="G4119"/>
      <c r="H4119"/>
      <c r="I4119"/>
      <c r="J4119"/>
      <c r="K4119"/>
      <c r="L4119"/>
      <c r="M4119"/>
      <c r="N4119"/>
      <c r="O4119"/>
      <c r="P4119"/>
      <c r="Q4119"/>
      <c r="R4119"/>
    </row>
    <row r="4120" spans="1:18" s="16" customFormat="1" x14ac:dyDescent="0.25">
      <c r="A4120"/>
      <c r="B4120" s="18"/>
      <c r="D4120"/>
      <c r="E4120"/>
      <c r="F4120"/>
      <c r="G4120"/>
      <c r="H4120"/>
      <c r="I4120"/>
      <c r="J4120"/>
      <c r="K4120"/>
      <c r="L4120"/>
      <c r="M4120"/>
      <c r="N4120"/>
      <c r="O4120"/>
      <c r="P4120"/>
      <c r="Q4120"/>
      <c r="R4120"/>
    </row>
    <row r="4121" spans="1:18" s="16" customFormat="1" x14ac:dyDescent="0.25">
      <c r="A4121"/>
      <c r="B4121" s="18"/>
      <c r="D4121"/>
      <c r="E4121"/>
      <c r="F4121"/>
      <c r="G4121"/>
      <c r="H4121"/>
      <c r="I4121"/>
      <c r="J4121"/>
      <c r="K4121"/>
      <c r="L4121"/>
      <c r="M4121"/>
      <c r="N4121"/>
      <c r="O4121"/>
      <c r="P4121"/>
      <c r="Q4121"/>
      <c r="R4121"/>
    </row>
    <row r="4122" spans="1:18" s="16" customFormat="1" x14ac:dyDescent="0.25">
      <c r="A4122"/>
      <c r="B4122" s="18"/>
      <c r="D4122"/>
      <c r="E4122"/>
      <c r="F4122"/>
      <c r="G4122"/>
      <c r="H4122"/>
      <c r="I4122"/>
      <c r="J4122"/>
      <c r="K4122"/>
      <c r="L4122"/>
      <c r="M4122"/>
      <c r="N4122"/>
      <c r="O4122"/>
      <c r="P4122"/>
      <c r="Q4122"/>
      <c r="R4122"/>
    </row>
    <row r="4123" spans="1:18" s="16" customFormat="1" x14ac:dyDescent="0.25">
      <c r="A4123"/>
      <c r="B4123" s="18"/>
      <c r="D4123"/>
      <c r="E4123"/>
      <c r="F4123"/>
      <c r="G4123"/>
      <c r="H4123"/>
      <c r="I4123"/>
      <c r="J4123"/>
      <c r="K4123"/>
      <c r="L4123"/>
      <c r="M4123"/>
      <c r="N4123"/>
      <c r="O4123"/>
      <c r="P4123"/>
      <c r="Q4123"/>
      <c r="R4123"/>
    </row>
    <row r="4124" spans="1:18" s="16" customFormat="1" x14ac:dyDescent="0.25">
      <c r="A4124"/>
      <c r="B4124" s="18"/>
      <c r="D4124"/>
      <c r="E4124"/>
      <c r="F4124"/>
      <c r="G4124"/>
      <c r="H4124"/>
      <c r="I4124"/>
      <c r="J4124"/>
      <c r="K4124"/>
      <c r="L4124"/>
      <c r="M4124"/>
      <c r="N4124"/>
      <c r="O4124"/>
      <c r="P4124"/>
      <c r="Q4124"/>
      <c r="R4124"/>
    </row>
    <row r="4125" spans="1:18" s="16" customFormat="1" x14ac:dyDescent="0.25">
      <c r="A4125"/>
      <c r="B4125" s="18"/>
      <c r="D4125"/>
      <c r="E4125"/>
      <c r="F4125"/>
      <c r="G4125"/>
      <c r="H4125"/>
      <c r="I4125"/>
      <c r="J4125"/>
      <c r="K4125"/>
      <c r="L4125"/>
      <c r="M4125"/>
      <c r="N4125"/>
      <c r="O4125"/>
      <c r="P4125"/>
      <c r="Q4125"/>
      <c r="R4125"/>
    </row>
    <row r="4126" spans="1:18" s="16" customFormat="1" x14ac:dyDescent="0.25">
      <c r="A4126"/>
      <c r="B4126" s="18"/>
      <c r="D4126"/>
      <c r="E4126"/>
      <c r="F4126"/>
      <c r="G4126"/>
      <c r="H4126"/>
      <c r="I4126"/>
      <c r="J4126"/>
      <c r="K4126"/>
      <c r="L4126"/>
      <c r="M4126"/>
      <c r="N4126"/>
      <c r="O4126"/>
      <c r="P4126"/>
      <c r="Q4126"/>
      <c r="R4126"/>
    </row>
    <row r="4127" spans="1:18" s="16" customFormat="1" x14ac:dyDescent="0.25">
      <c r="A4127"/>
      <c r="B4127" s="18"/>
      <c r="D4127"/>
      <c r="E4127"/>
      <c r="F4127"/>
      <c r="G4127"/>
      <c r="H4127"/>
      <c r="I4127"/>
      <c r="J4127"/>
      <c r="K4127"/>
      <c r="L4127"/>
      <c r="M4127"/>
      <c r="N4127"/>
      <c r="O4127"/>
      <c r="P4127"/>
      <c r="Q4127"/>
      <c r="R4127"/>
    </row>
    <row r="4128" spans="1:18" s="16" customFormat="1" x14ac:dyDescent="0.25">
      <c r="A4128"/>
      <c r="B4128" s="18"/>
      <c r="D4128"/>
      <c r="E4128"/>
      <c r="F4128"/>
      <c r="G4128"/>
      <c r="H4128"/>
      <c r="I4128"/>
      <c r="J4128"/>
      <c r="K4128"/>
      <c r="L4128"/>
      <c r="M4128"/>
      <c r="N4128"/>
      <c r="O4128"/>
      <c r="P4128"/>
      <c r="Q4128"/>
      <c r="R4128"/>
    </row>
    <row r="4129" spans="1:18" s="16" customFormat="1" x14ac:dyDescent="0.25">
      <c r="A4129"/>
      <c r="B4129" s="18"/>
      <c r="D4129"/>
      <c r="E4129"/>
      <c r="F4129"/>
      <c r="G4129"/>
      <c r="H4129"/>
      <c r="I4129"/>
      <c r="J4129"/>
      <c r="K4129"/>
      <c r="L4129"/>
      <c r="M4129"/>
      <c r="N4129"/>
      <c r="O4129"/>
      <c r="P4129"/>
      <c r="Q4129"/>
      <c r="R4129"/>
    </row>
    <row r="4130" spans="1:18" s="16" customFormat="1" x14ac:dyDescent="0.25">
      <c r="A4130"/>
      <c r="B4130" s="18"/>
      <c r="D4130"/>
      <c r="E4130"/>
      <c r="F4130"/>
      <c r="G4130"/>
      <c r="H4130"/>
      <c r="I4130"/>
      <c r="J4130"/>
      <c r="K4130"/>
      <c r="L4130"/>
      <c r="M4130"/>
      <c r="N4130"/>
      <c r="O4130"/>
      <c r="P4130"/>
      <c r="Q4130"/>
      <c r="R4130"/>
    </row>
    <row r="4131" spans="1:18" s="16" customFormat="1" x14ac:dyDescent="0.25">
      <c r="A4131"/>
      <c r="B4131" s="18"/>
      <c r="D4131"/>
      <c r="E4131"/>
      <c r="F4131"/>
      <c r="G4131"/>
      <c r="H4131"/>
      <c r="I4131"/>
      <c r="J4131"/>
      <c r="K4131"/>
      <c r="L4131"/>
      <c r="M4131"/>
      <c r="N4131"/>
      <c r="O4131"/>
      <c r="P4131"/>
      <c r="Q4131"/>
      <c r="R4131"/>
    </row>
    <row r="4132" spans="1:18" s="16" customFormat="1" x14ac:dyDescent="0.25">
      <c r="A4132"/>
      <c r="B4132" s="18"/>
      <c r="D4132"/>
      <c r="E4132"/>
      <c r="F4132"/>
      <c r="G4132"/>
      <c r="H4132"/>
      <c r="I4132"/>
      <c r="J4132"/>
      <c r="K4132"/>
      <c r="L4132"/>
      <c r="M4132"/>
      <c r="N4132"/>
      <c r="O4132"/>
      <c r="P4132"/>
      <c r="Q4132"/>
      <c r="R4132"/>
    </row>
    <row r="4133" spans="1:18" s="16" customFormat="1" x14ac:dyDescent="0.25">
      <c r="A4133"/>
      <c r="B4133" s="18"/>
      <c r="D4133"/>
      <c r="E4133"/>
      <c r="F4133"/>
      <c r="G4133"/>
      <c r="H4133"/>
      <c r="I4133"/>
      <c r="J4133"/>
      <c r="K4133"/>
      <c r="L4133"/>
      <c r="M4133"/>
      <c r="N4133"/>
      <c r="O4133"/>
      <c r="P4133"/>
      <c r="Q4133"/>
      <c r="R4133"/>
    </row>
    <row r="4134" spans="1:18" s="16" customFormat="1" x14ac:dyDescent="0.25">
      <c r="A4134"/>
      <c r="B4134" s="18"/>
      <c r="D4134"/>
      <c r="E4134"/>
      <c r="F4134"/>
      <c r="G4134"/>
      <c r="H4134"/>
      <c r="I4134"/>
      <c r="J4134"/>
      <c r="K4134"/>
      <c r="L4134"/>
      <c r="M4134"/>
      <c r="N4134"/>
      <c r="O4134"/>
      <c r="P4134"/>
      <c r="Q4134"/>
      <c r="R4134"/>
    </row>
    <row r="4135" spans="1:18" s="16" customFormat="1" x14ac:dyDescent="0.25">
      <c r="A4135"/>
      <c r="B4135" s="18"/>
      <c r="D4135"/>
      <c r="E4135"/>
      <c r="F4135"/>
      <c r="G4135"/>
      <c r="H4135"/>
      <c r="I4135"/>
      <c r="J4135"/>
      <c r="K4135"/>
      <c r="L4135"/>
      <c r="M4135"/>
      <c r="N4135"/>
      <c r="O4135"/>
      <c r="P4135"/>
      <c r="Q4135"/>
      <c r="R4135"/>
    </row>
    <row r="4136" spans="1:18" s="16" customFormat="1" x14ac:dyDescent="0.25">
      <c r="A4136"/>
      <c r="B4136" s="18"/>
      <c r="D4136"/>
      <c r="E4136"/>
      <c r="F4136"/>
      <c r="G4136"/>
      <c r="H4136"/>
      <c r="I4136"/>
      <c r="J4136"/>
      <c r="K4136"/>
      <c r="L4136"/>
      <c r="M4136"/>
      <c r="N4136"/>
      <c r="O4136"/>
      <c r="P4136"/>
      <c r="Q4136"/>
      <c r="R4136"/>
    </row>
    <row r="4137" spans="1:18" s="16" customFormat="1" x14ac:dyDescent="0.25">
      <c r="A4137"/>
      <c r="B4137" s="18"/>
      <c r="D4137"/>
      <c r="E4137"/>
      <c r="F4137"/>
      <c r="G4137"/>
      <c r="H4137"/>
      <c r="I4137"/>
      <c r="J4137"/>
      <c r="K4137"/>
      <c r="L4137"/>
      <c r="M4137"/>
      <c r="N4137"/>
      <c r="O4137"/>
      <c r="P4137"/>
      <c r="Q4137"/>
      <c r="R4137"/>
    </row>
    <row r="4138" spans="1:18" s="16" customFormat="1" x14ac:dyDescent="0.25">
      <c r="A4138"/>
      <c r="B4138" s="18"/>
      <c r="D4138"/>
      <c r="E4138"/>
      <c r="F4138"/>
      <c r="G4138"/>
      <c r="H4138"/>
      <c r="I4138"/>
      <c r="J4138"/>
      <c r="K4138"/>
      <c r="L4138"/>
      <c r="M4138"/>
      <c r="N4138"/>
      <c r="O4138"/>
      <c r="P4138"/>
      <c r="Q4138"/>
      <c r="R4138"/>
    </row>
    <row r="4139" spans="1:18" s="16" customFormat="1" x14ac:dyDescent="0.25">
      <c r="A4139"/>
      <c r="B4139" s="18"/>
      <c r="D4139"/>
      <c r="E4139"/>
      <c r="F4139"/>
      <c r="G4139"/>
      <c r="H4139"/>
      <c r="I4139"/>
      <c r="J4139"/>
      <c r="K4139"/>
      <c r="L4139"/>
      <c r="M4139"/>
      <c r="N4139"/>
      <c r="O4139"/>
      <c r="P4139"/>
      <c r="Q4139"/>
      <c r="R4139"/>
    </row>
    <row r="4140" spans="1:18" s="16" customFormat="1" x14ac:dyDescent="0.25">
      <c r="A4140"/>
      <c r="B4140" s="18"/>
      <c r="D4140"/>
      <c r="E4140"/>
      <c r="F4140"/>
      <c r="G4140"/>
      <c r="H4140"/>
      <c r="I4140"/>
      <c r="J4140"/>
      <c r="K4140"/>
      <c r="L4140"/>
      <c r="M4140"/>
      <c r="N4140"/>
      <c r="O4140"/>
      <c r="P4140"/>
      <c r="Q4140"/>
      <c r="R4140"/>
    </row>
    <row r="4141" spans="1:18" s="16" customFormat="1" x14ac:dyDescent="0.25">
      <c r="A4141"/>
      <c r="B4141" s="18"/>
      <c r="D4141"/>
      <c r="E4141"/>
      <c r="F4141"/>
      <c r="G4141"/>
      <c r="H4141"/>
      <c r="I4141"/>
      <c r="J4141"/>
      <c r="K4141"/>
      <c r="L4141"/>
      <c r="M4141"/>
      <c r="N4141"/>
      <c r="O4141"/>
      <c r="P4141"/>
      <c r="Q4141"/>
      <c r="R4141"/>
    </row>
    <row r="4142" spans="1:18" s="16" customFormat="1" x14ac:dyDescent="0.25">
      <c r="A4142"/>
      <c r="B4142" s="18"/>
      <c r="D4142"/>
      <c r="E4142"/>
      <c r="F4142"/>
      <c r="G4142"/>
      <c r="H4142"/>
      <c r="I4142"/>
      <c r="J4142"/>
      <c r="K4142"/>
      <c r="L4142"/>
      <c r="M4142"/>
      <c r="N4142"/>
      <c r="O4142"/>
      <c r="P4142"/>
      <c r="Q4142"/>
      <c r="R4142"/>
    </row>
    <row r="4143" spans="1:18" s="16" customFormat="1" x14ac:dyDescent="0.25">
      <c r="A4143"/>
      <c r="B4143" s="18"/>
      <c r="D4143"/>
      <c r="E4143"/>
      <c r="F4143"/>
      <c r="G4143"/>
      <c r="H4143"/>
      <c r="I4143"/>
      <c r="J4143"/>
      <c r="K4143"/>
      <c r="L4143"/>
      <c r="M4143"/>
      <c r="N4143"/>
      <c r="O4143"/>
      <c r="P4143"/>
      <c r="Q4143"/>
      <c r="R4143"/>
    </row>
    <row r="4144" spans="1:18" s="16" customFormat="1" x14ac:dyDescent="0.25">
      <c r="A4144"/>
      <c r="B4144" s="18"/>
      <c r="D4144"/>
      <c r="E4144"/>
      <c r="F4144"/>
      <c r="G4144"/>
      <c r="H4144"/>
      <c r="I4144"/>
      <c r="J4144"/>
      <c r="K4144"/>
      <c r="L4144"/>
      <c r="M4144"/>
      <c r="N4144"/>
      <c r="O4144"/>
      <c r="P4144"/>
      <c r="Q4144"/>
      <c r="R4144"/>
    </row>
    <row r="4145" spans="1:18" s="16" customFormat="1" x14ac:dyDescent="0.25">
      <c r="A4145"/>
      <c r="B4145" s="18"/>
      <c r="D4145"/>
      <c r="E4145"/>
      <c r="F4145"/>
      <c r="G4145"/>
      <c r="H4145"/>
      <c r="I4145"/>
      <c r="J4145"/>
      <c r="K4145"/>
      <c r="L4145"/>
      <c r="M4145"/>
      <c r="N4145"/>
      <c r="O4145"/>
      <c r="P4145"/>
      <c r="Q4145"/>
      <c r="R4145"/>
    </row>
    <row r="4146" spans="1:18" s="16" customFormat="1" x14ac:dyDescent="0.25">
      <c r="A4146"/>
      <c r="B4146" s="18"/>
      <c r="D4146"/>
      <c r="E4146"/>
      <c r="F4146"/>
      <c r="G4146"/>
      <c r="H4146"/>
      <c r="I4146"/>
      <c r="J4146"/>
      <c r="K4146"/>
      <c r="L4146"/>
      <c r="M4146"/>
      <c r="N4146"/>
      <c r="O4146"/>
      <c r="P4146"/>
      <c r="Q4146"/>
      <c r="R4146"/>
    </row>
    <row r="4147" spans="1:18" s="16" customFormat="1" x14ac:dyDescent="0.25">
      <c r="A4147"/>
      <c r="B4147" s="18"/>
      <c r="D4147"/>
      <c r="E4147"/>
      <c r="F4147"/>
      <c r="G4147"/>
      <c r="H4147"/>
      <c r="I4147"/>
      <c r="J4147"/>
      <c r="K4147"/>
      <c r="L4147"/>
      <c r="M4147"/>
      <c r="N4147"/>
      <c r="O4147"/>
      <c r="P4147"/>
      <c r="Q4147"/>
      <c r="R4147"/>
    </row>
    <row r="4148" spans="1:18" s="16" customFormat="1" x14ac:dyDescent="0.25">
      <c r="A4148"/>
      <c r="B4148" s="18"/>
      <c r="D4148"/>
      <c r="E4148"/>
      <c r="F4148"/>
      <c r="G4148"/>
      <c r="H4148"/>
      <c r="I4148"/>
      <c r="J4148"/>
      <c r="K4148"/>
      <c r="L4148"/>
      <c r="M4148"/>
      <c r="N4148"/>
      <c r="O4148"/>
      <c r="P4148"/>
      <c r="Q4148"/>
      <c r="R4148"/>
    </row>
    <row r="4149" spans="1:18" s="16" customFormat="1" x14ac:dyDescent="0.25">
      <c r="A4149"/>
      <c r="B4149" s="18"/>
      <c r="D4149"/>
      <c r="E4149"/>
      <c r="F4149"/>
      <c r="G4149"/>
      <c r="H4149"/>
      <c r="I4149"/>
      <c r="J4149"/>
      <c r="K4149"/>
      <c r="L4149"/>
      <c r="M4149"/>
      <c r="N4149"/>
      <c r="O4149"/>
      <c r="P4149"/>
      <c r="Q4149"/>
      <c r="R4149"/>
    </row>
    <row r="4150" spans="1:18" s="16" customFormat="1" x14ac:dyDescent="0.25">
      <c r="A4150"/>
      <c r="B4150" s="18"/>
      <c r="D4150"/>
      <c r="E4150"/>
      <c r="F4150"/>
      <c r="G4150"/>
      <c r="H4150"/>
      <c r="I4150"/>
      <c r="J4150"/>
      <c r="K4150"/>
      <c r="L4150"/>
      <c r="M4150"/>
      <c r="N4150"/>
      <c r="O4150"/>
      <c r="P4150"/>
      <c r="Q4150"/>
      <c r="R4150"/>
    </row>
    <row r="4151" spans="1:18" s="16" customFormat="1" x14ac:dyDescent="0.25">
      <c r="A4151"/>
      <c r="B4151" s="18"/>
      <c r="D4151"/>
      <c r="E4151"/>
      <c r="F4151"/>
      <c r="G4151"/>
      <c r="H4151"/>
      <c r="I4151"/>
      <c r="J4151"/>
      <c r="K4151"/>
      <c r="L4151"/>
      <c r="M4151"/>
      <c r="N4151"/>
      <c r="O4151"/>
      <c r="P4151"/>
      <c r="Q4151"/>
      <c r="R4151"/>
    </row>
    <row r="4152" spans="1:18" s="16" customFormat="1" x14ac:dyDescent="0.25">
      <c r="A4152"/>
      <c r="B4152" s="18"/>
      <c r="D4152"/>
      <c r="E4152"/>
      <c r="F4152"/>
      <c r="G4152"/>
      <c r="H4152"/>
      <c r="I4152"/>
      <c r="J4152"/>
      <c r="K4152"/>
      <c r="L4152"/>
      <c r="M4152"/>
      <c r="N4152"/>
      <c r="O4152"/>
      <c r="P4152"/>
      <c r="Q4152"/>
      <c r="R4152"/>
    </row>
    <row r="4153" spans="1:18" s="16" customFormat="1" x14ac:dyDescent="0.25">
      <c r="A4153"/>
      <c r="B4153" s="18"/>
      <c r="D4153"/>
      <c r="E4153"/>
      <c r="F4153"/>
      <c r="G4153"/>
      <c r="H4153"/>
      <c r="I4153"/>
      <c r="J4153"/>
      <c r="K4153"/>
      <c r="L4153"/>
      <c r="M4153"/>
      <c r="N4153"/>
      <c r="O4153"/>
      <c r="P4153"/>
      <c r="Q4153"/>
      <c r="R4153"/>
    </row>
    <row r="4154" spans="1:18" s="16" customFormat="1" x14ac:dyDescent="0.25">
      <c r="A4154"/>
      <c r="B4154" s="18"/>
      <c r="D4154"/>
      <c r="E4154"/>
      <c r="F4154"/>
      <c r="G4154"/>
      <c r="H4154"/>
      <c r="I4154"/>
      <c r="J4154"/>
      <c r="K4154"/>
      <c r="L4154"/>
      <c r="M4154"/>
      <c r="N4154"/>
      <c r="O4154"/>
      <c r="P4154"/>
      <c r="Q4154"/>
      <c r="R4154"/>
    </row>
    <row r="4155" spans="1:18" s="16" customFormat="1" x14ac:dyDescent="0.25">
      <c r="A4155"/>
      <c r="B4155" s="18"/>
      <c r="D4155"/>
      <c r="E4155"/>
      <c r="F4155"/>
      <c r="G4155"/>
      <c r="H4155"/>
      <c r="I4155"/>
      <c r="J4155"/>
      <c r="K4155"/>
      <c r="L4155"/>
      <c r="M4155"/>
      <c r="N4155"/>
      <c r="O4155"/>
      <c r="P4155"/>
      <c r="Q4155"/>
      <c r="R4155"/>
    </row>
    <row r="4156" spans="1:18" s="16" customFormat="1" x14ac:dyDescent="0.25">
      <c r="A4156"/>
      <c r="B4156" s="18"/>
      <c r="D4156"/>
      <c r="E4156"/>
      <c r="F4156"/>
      <c r="G4156"/>
      <c r="H4156"/>
      <c r="I4156"/>
      <c r="J4156"/>
      <c r="K4156"/>
      <c r="L4156"/>
      <c r="M4156"/>
      <c r="N4156"/>
      <c r="O4156"/>
      <c r="P4156"/>
      <c r="Q4156"/>
      <c r="R4156"/>
    </row>
    <row r="4157" spans="1:18" s="16" customFormat="1" x14ac:dyDescent="0.25">
      <c r="A4157"/>
      <c r="B4157" s="18"/>
      <c r="D4157"/>
      <c r="E4157"/>
      <c r="F4157"/>
      <c r="G4157"/>
      <c r="H4157"/>
      <c r="I4157"/>
      <c r="J4157"/>
      <c r="K4157"/>
      <c r="L4157"/>
      <c r="M4157"/>
      <c r="N4157"/>
      <c r="O4157"/>
      <c r="P4157"/>
      <c r="Q4157"/>
      <c r="R4157"/>
    </row>
    <row r="4158" spans="1:18" s="16" customFormat="1" x14ac:dyDescent="0.25">
      <c r="A4158"/>
      <c r="B4158" s="18"/>
      <c r="D4158"/>
      <c r="E4158"/>
      <c r="F4158"/>
      <c r="G4158"/>
      <c r="H4158"/>
      <c r="I4158"/>
      <c r="J4158"/>
      <c r="K4158"/>
      <c r="L4158"/>
      <c r="M4158"/>
      <c r="N4158"/>
      <c r="O4158"/>
      <c r="P4158"/>
      <c r="Q4158"/>
      <c r="R4158"/>
    </row>
    <row r="4159" spans="1:18" s="16" customFormat="1" x14ac:dyDescent="0.25">
      <c r="A4159"/>
      <c r="B4159" s="18"/>
      <c r="D4159"/>
      <c r="E4159"/>
      <c r="F4159"/>
      <c r="G4159"/>
      <c r="H4159"/>
      <c r="I4159"/>
      <c r="J4159"/>
      <c r="K4159"/>
      <c r="L4159"/>
      <c r="M4159"/>
      <c r="N4159"/>
      <c r="O4159"/>
      <c r="P4159"/>
      <c r="Q4159"/>
      <c r="R4159"/>
    </row>
    <row r="4160" spans="1:18" s="16" customFormat="1" x14ac:dyDescent="0.25">
      <c r="A4160"/>
      <c r="B4160" s="18"/>
      <c r="D4160"/>
      <c r="E4160"/>
      <c r="F4160"/>
      <c r="G4160"/>
      <c r="H4160"/>
      <c r="I4160"/>
      <c r="J4160"/>
      <c r="K4160"/>
      <c r="L4160"/>
      <c r="M4160"/>
      <c r="N4160"/>
      <c r="O4160"/>
      <c r="P4160"/>
      <c r="Q4160"/>
      <c r="R4160"/>
    </row>
    <row r="4161" spans="1:18" s="16" customFormat="1" x14ac:dyDescent="0.25">
      <c r="A4161"/>
      <c r="B4161" s="18"/>
      <c r="D4161"/>
      <c r="E4161"/>
      <c r="F4161"/>
      <c r="G4161"/>
      <c r="H4161"/>
      <c r="I4161"/>
      <c r="J4161"/>
      <c r="K4161"/>
      <c r="L4161"/>
      <c r="M4161"/>
      <c r="N4161"/>
      <c r="O4161"/>
      <c r="P4161"/>
      <c r="Q4161"/>
      <c r="R4161"/>
    </row>
    <row r="4162" spans="1:18" s="16" customFormat="1" x14ac:dyDescent="0.25">
      <c r="A4162"/>
      <c r="B4162" s="17"/>
      <c r="D4162"/>
      <c r="E4162"/>
      <c r="F4162"/>
      <c r="G4162"/>
      <c r="H4162"/>
      <c r="I4162"/>
      <c r="J4162"/>
      <c r="K4162"/>
      <c r="L4162"/>
      <c r="M4162"/>
      <c r="N4162"/>
      <c r="O4162"/>
      <c r="P4162"/>
      <c r="Q4162"/>
      <c r="R4162"/>
    </row>
    <row r="4163" spans="1:18" s="16" customFormat="1" x14ac:dyDescent="0.25">
      <c r="A4163"/>
      <c r="B4163" s="18"/>
      <c r="D4163"/>
      <c r="E4163"/>
      <c r="F4163"/>
      <c r="G4163"/>
      <c r="H4163"/>
      <c r="I4163"/>
      <c r="J4163"/>
      <c r="K4163"/>
      <c r="L4163"/>
      <c r="M4163"/>
      <c r="N4163"/>
      <c r="O4163"/>
      <c r="P4163"/>
      <c r="Q4163"/>
      <c r="R4163"/>
    </row>
    <row r="4164" spans="1:18" s="16" customFormat="1" x14ac:dyDescent="0.25">
      <c r="A4164"/>
      <c r="B4164" s="18"/>
      <c r="D4164"/>
      <c r="E4164"/>
      <c r="F4164"/>
      <c r="G4164"/>
      <c r="H4164"/>
      <c r="I4164"/>
      <c r="J4164"/>
      <c r="K4164"/>
      <c r="L4164"/>
      <c r="M4164"/>
      <c r="N4164"/>
      <c r="O4164"/>
      <c r="P4164"/>
      <c r="Q4164"/>
      <c r="R4164"/>
    </row>
    <row r="4165" spans="1:18" s="16" customFormat="1" x14ac:dyDescent="0.25">
      <c r="A4165"/>
      <c r="B4165" s="18"/>
      <c r="D4165"/>
      <c r="E4165"/>
      <c r="F4165"/>
      <c r="G4165"/>
      <c r="H4165"/>
      <c r="I4165"/>
      <c r="J4165"/>
      <c r="K4165"/>
      <c r="L4165"/>
      <c r="M4165"/>
      <c r="N4165"/>
      <c r="O4165"/>
      <c r="P4165"/>
      <c r="Q4165"/>
      <c r="R4165"/>
    </row>
    <row r="4166" spans="1:18" s="16" customFormat="1" x14ac:dyDescent="0.25">
      <c r="A4166"/>
      <c r="B4166" s="18"/>
      <c r="D4166"/>
      <c r="E4166"/>
      <c r="F4166"/>
      <c r="G4166"/>
      <c r="H4166"/>
      <c r="I4166"/>
      <c r="J4166"/>
      <c r="K4166"/>
      <c r="L4166"/>
      <c r="M4166"/>
      <c r="N4166"/>
      <c r="O4166"/>
      <c r="P4166"/>
      <c r="Q4166"/>
      <c r="R4166"/>
    </row>
    <row r="4167" spans="1:18" s="16" customFormat="1" x14ac:dyDescent="0.25">
      <c r="A4167"/>
      <c r="B4167" s="18"/>
      <c r="D4167"/>
      <c r="E4167"/>
      <c r="F4167"/>
      <c r="G4167"/>
      <c r="H4167"/>
      <c r="I4167"/>
      <c r="J4167"/>
      <c r="K4167"/>
      <c r="L4167"/>
      <c r="M4167"/>
      <c r="N4167"/>
      <c r="O4167"/>
      <c r="P4167"/>
      <c r="Q4167"/>
      <c r="R4167"/>
    </row>
    <row r="4168" spans="1:18" s="16" customFormat="1" x14ac:dyDescent="0.25">
      <c r="A4168"/>
      <c r="B4168" s="18"/>
      <c r="D4168"/>
      <c r="E4168"/>
      <c r="F4168"/>
      <c r="G4168"/>
      <c r="H4168"/>
      <c r="I4168"/>
      <c r="J4168"/>
      <c r="K4168"/>
      <c r="L4168"/>
      <c r="M4168"/>
      <c r="N4168"/>
      <c r="O4168"/>
      <c r="P4168"/>
      <c r="Q4168"/>
      <c r="R4168"/>
    </row>
    <row r="4169" spans="1:18" s="16" customFormat="1" x14ac:dyDescent="0.25">
      <c r="A4169"/>
      <c r="B4169" s="18"/>
      <c r="D4169"/>
      <c r="E4169"/>
      <c r="F4169"/>
      <c r="G4169"/>
      <c r="H4169"/>
      <c r="I4169"/>
      <c r="J4169"/>
      <c r="K4169"/>
      <c r="L4169"/>
      <c r="M4169"/>
      <c r="N4169"/>
      <c r="O4169"/>
      <c r="P4169"/>
      <c r="Q4169"/>
      <c r="R4169"/>
    </row>
    <row r="4170" spans="1:18" s="16" customFormat="1" x14ac:dyDescent="0.25">
      <c r="A4170"/>
      <c r="B4170" s="18"/>
      <c r="D4170"/>
      <c r="E4170"/>
      <c r="F4170"/>
      <c r="G4170"/>
      <c r="H4170"/>
      <c r="I4170"/>
      <c r="J4170"/>
      <c r="K4170"/>
      <c r="L4170"/>
      <c r="M4170"/>
      <c r="N4170"/>
      <c r="O4170"/>
      <c r="P4170"/>
      <c r="Q4170"/>
      <c r="R4170"/>
    </row>
    <row r="4171" spans="1:18" s="16" customFormat="1" x14ac:dyDescent="0.25">
      <c r="A4171"/>
      <c r="B4171" s="18"/>
      <c r="D4171"/>
      <c r="E4171"/>
      <c r="F4171"/>
      <c r="G4171"/>
      <c r="H4171"/>
      <c r="I4171"/>
      <c r="J4171"/>
      <c r="K4171"/>
      <c r="L4171"/>
      <c r="M4171"/>
      <c r="N4171"/>
      <c r="O4171"/>
      <c r="P4171"/>
      <c r="Q4171"/>
      <c r="R4171"/>
    </row>
    <row r="4172" spans="1:18" s="16" customFormat="1" x14ac:dyDescent="0.25">
      <c r="A4172"/>
      <c r="B4172" s="18"/>
      <c r="D4172"/>
      <c r="E4172"/>
      <c r="F4172"/>
      <c r="G4172"/>
      <c r="H4172"/>
      <c r="I4172"/>
      <c r="J4172"/>
      <c r="K4172"/>
      <c r="L4172"/>
      <c r="M4172"/>
      <c r="N4172"/>
      <c r="O4172"/>
      <c r="P4172"/>
      <c r="Q4172"/>
      <c r="R4172"/>
    </row>
    <row r="4173" spans="1:18" s="16" customFormat="1" x14ac:dyDescent="0.25">
      <c r="A4173"/>
      <c r="B4173" s="18"/>
      <c r="D4173"/>
      <c r="E4173"/>
      <c r="F4173"/>
      <c r="G4173"/>
      <c r="H4173"/>
      <c r="I4173"/>
      <c r="J4173"/>
      <c r="K4173"/>
      <c r="L4173"/>
      <c r="M4173"/>
      <c r="N4173"/>
      <c r="O4173"/>
      <c r="P4173"/>
      <c r="Q4173"/>
      <c r="R4173"/>
    </row>
    <row r="4174" spans="1:18" s="16" customFormat="1" x14ac:dyDescent="0.25">
      <c r="A4174"/>
      <c r="B4174" s="18"/>
      <c r="D4174"/>
      <c r="E4174"/>
      <c r="F4174"/>
      <c r="G4174"/>
      <c r="H4174"/>
      <c r="I4174"/>
      <c r="J4174"/>
      <c r="K4174"/>
      <c r="L4174"/>
      <c r="M4174"/>
      <c r="N4174"/>
      <c r="O4174"/>
      <c r="P4174"/>
      <c r="Q4174"/>
      <c r="R4174"/>
    </row>
    <row r="4175" spans="1:18" s="16" customFormat="1" x14ac:dyDescent="0.25">
      <c r="A4175"/>
      <c r="B4175" s="18"/>
      <c r="D4175"/>
      <c r="E4175"/>
      <c r="F4175"/>
      <c r="G4175"/>
      <c r="H4175"/>
      <c r="I4175"/>
      <c r="J4175"/>
      <c r="K4175"/>
      <c r="L4175"/>
      <c r="M4175"/>
      <c r="N4175"/>
      <c r="O4175"/>
      <c r="P4175"/>
      <c r="Q4175"/>
      <c r="R4175"/>
    </row>
    <row r="4176" spans="1:18" s="16" customFormat="1" x14ac:dyDescent="0.25">
      <c r="A4176"/>
      <c r="B4176" s="18"/>
      <c r="D4176"/>
      <c r="E4176"/>
      <c r="F4176"/>
      <c r="G4176"/>
      <c r="H4176"/>
      <c r="I4176"/>
      <c r="J4176"/>
      <c r="K4176"/>
      <c r="L4176"/>
      <c r="M4176"/>
      <c r="N4176"/>
      <c r="O4176"/>
      <c r="P4176"/>
      <c r="Q4176"/>
      <c r="R4176"/>
    </row>
    <row r="4177" spans="1:18" s="16" customFormat="1" x14ac:dyDescent="0.25">
      <c r="A4177"/>
      <c r="B4177" s="18"/>
      <c r="D4177"/>
      <c r="E4177"/>
      <c r="F4177"/>
      <c r="G4177"/>
      <c r="H4177"/>
      <c r="I4177"/>
      <c r="J4177"/>
      <c r="K4177"/>
      <c r="L4177"/>
      <c r="M4177"/>
      <c r="N4177"/>
      <c r="O4177"/>
      <c r="P4177"/>
      <c r="Q4177"/>
      <c r="R4177"/>
    </row>
    <row r="4178" spans="1:18" s="16" customFormat="1" x14ac:dyDescent="0.25">
      <c r="A4178"/>
      <c r="B4178" s="18"/>
      <c r="D4178"/>
      <c r="E4178"/>
      <c r="F4178"/>
      <c r="G4178"/>
      <c r="H4178"/>
      <c r="I4178"/>
      <c r="J4178"/>
      <c r="K4178"/>
      <c r="L4178"/>
      <c r="M4178"/>
      <c r="N4178"/>
      <c r="O4178"/>
      <c r="P4178"/>
      <c r="Q4178"/>
      <c r="R4178"/>
    </row>
    <row r="4179" spans="1:18" s="16" customFormat="1" x14ac:dyDescent="0.25">
      <c r="A4179"/>
      <c r="B4179" s="18"/>
      <c r="D4179"/>
      <c r="E4179"/>
      <c r="F4179"/>
      <c r="G4179"/>
      <c r="H4179"/>
      <c r="I4179"/>
      <c r="J4179"/>
      <c r="K4179"/>
      <c r="L4179"/>
      <c r="M4179"/>
      <c r="N4179"/>
      <c r="O4179"/>
      <c r="P4179"/>
      <c r="Q4179"/>
      <c r="R4179"/>
    </row>
    <row r="4180" spans="1:18" s="16" customFormat="1" x14ac:dyDescent="0.25">
      <c r="A4180"/>
      <c r="B4180" s="18"/>
      <c r="D4180"/>
      <c r="E4180"/>
      <c r="F4180"/>
      <c r="G4180"/>
      <c r="H4180"/>
      <c r="I4180"/>
      <c r="J4180"/>
      <c r="K4180"/>
      <c r="L4180"/>
      <c r="M4180"/>
      <c r="N4180"/>
      <c r="O4180"/>
      <c r="P4180"/>
      <c r="Q4180"/>
      <c r="R4180"/>
    </row>
    <row r="4181" spans="1:18" s="16" customFormat="1" x14ac:dyDescent="0.25">
      <c r="A4181"/>
      <c r="B4181" s="18"/>
      <c r="D4181"/>
      <c r="E4181"/>
      <c r="F4181"/>
      <c r="G4181"/>
      <c r="H4181"/>
      <c r="I4181"/>
      <c r="J4181"/>
      <c r="K4181"/>
      <c r="L4181"/>
      <c r="M4181"/>
      <c r="N4181"/>
      <c r="O4181"/>
      <c r="P4181"/>
      <c r="Q4181"/>
      <c r="R4181"/>
    </row>
    <row r="4182" spans="1:18" s="16" customFormat="1" x14ac:dyDescent="0.25">
      <c r="A4182"/>
      <c r="B4182" s="18"/>
      <c r="D4182"/>
      <c r="E4182"/>
      <c r="F4182"/>
      <c r="G4182"/>
      <c r="H4182"/>
      <c r="I4182"/>
      <c r="J4182"/>
      <c r="K4182"/>
      <c r="L4182"/>
      <c r="M4182"/>
      <c r="N4182"/>
      <c r="O4182"/>
      <c r="P4182"/>
      <c r="Q4182"/>
      <c r="R4182"/>
    </row>
    <row r="4183" spans="1:18" s="16" customFormat="1" x14ac:dyDescent="0.25">
      <c r="A4183"/>
      <c r="B4183" s="18"/>
      <c r="D4183"/>
      <c r="E4183"/>
      <c r="F4183"/>
      <c r="G4183"/>
      <c r="H4183"/>
      <c r="I4183"/>
      <c r="J4183"/>
      <c r="K4183"/>
      <c r="L4183"/>
      <c r="M4183"/>
      <c r="N4183"/>
      <c r="O4183"/>
      <c r="P4183"/>
      <c r="Q4183"/>
      <c r="R4183"/>
    </row>
    <row r="4184" spans="1:18" s="16" customFormat="1" x14ac:dyDescent="0.25">
      <c r="A4184"/>
      <c r="B4184" s="18"/>
      <c r="D4184"/>
      <c r="E4184"/>
      <c r="F4184"/>
      <c r="G4184"/>
      <c r="H4184"/>
      <c r="I4184"/>
      <c r="J4184"/>
      <c r="K4184"/>
      <c r="L4184"/>
      <c r="M4184"/>
      <c r="N4184"/>
      <c r="O4184"/>
      <c r="P4184"/>
      <c r="Q4184"/>
      <c r="R4184"/>
    </row>
    <row r="4185" spans="1:18" s="16" customFormat="1" x14ac:dyDescent="0.25">
      <c r="A4185"/>
      <c r="B4185" s="18"/>
      <c r="D4185"/>
      <c r="E4185"/>
      <c r="F4185"/>
      <c r="G4185"/>
      <c r="H4185"/>
      <c r="I4185"/>
      <c r="J4185"/>
      <c r="K4185"/>
      <c r="L4185"/>
      <c r="M4185"/>
      <c r="N4185"/>
      <c r="O4185"/>
      <c r="P4185"/>
      <c r="Q4185"/>
      <c r="R4185"/>
    </row>
    <row r="4186" spans="1:18" s="16" customFormat="1" x14ac:dyDescent="0.25">
      <c r="A4186"/>
      <c r="B4186" s="18"/>
      <c r="D4186"/>
      <c r="E4186"/>
      <c r="F4186"/>
      <c r="G4186"/>
      <c r="H4186"/>
      <c r="I4186"/>
      <c r="J4186"/>
      <c r="K4186"/>
      <c r="L4186"/>
      <c r="M4186"/>
      <c r="N4186"/>
      <c r="O4186"/>
      <c r="P4186"/>
      <c r="Q4186"/>
      <c r="R4186"/>
    </row>
    <row r="4187" spans="1:18" s="16" customFormat="1" x14ac:dyDescent="0.25">
      <c r="A4187"/>
      <c r="B4187" s="18"/>
      <c r="D4187"/>
      <c r="E4187"/>
      <c r="F4187"/>
      <c r="G4187"/>
      <c r="H4187"/>
      <c r="I4187"/>
      <c r="J4187"/>
      <c r="K4187"/>
      <c r="L4187"/>
      <c r="M4187"/>
      <c r="N4187"/>
      <c r="O4187"/>
      <c r="P4187"/>
      <c r="Q4187"/>
      <c r="R4187"/>
    </row>
    <row r="4188" spans="1:18" s="16" customFormat="1" x14ac:dyDescent="0.25">
      <c r="A4188"/>
      <c r="B4188" s="18"/>
      <c r="D4188"/>
      <c r="E4188"/>
      <c r="F4188"/>
      <c r="G4188"/>
      <c r="H4188"/>
      <c r="I4188"/>
      <c r="J4188"/>
      <c r="K4188"/>
      <c r="L4188"/>
      <c r="M4188"/>
      <c r="N4188"/>
      <c r="O4188"/>
      <c r="P4188"/>
      <c r="Q4188"/>
      <c r="R4188"/>
    </row>
    <row r="4189" spans="1:18" s="16" customFormat="1" x14ac:dyDescent="0.25">
      <c r="A4189"/>
      <c r="B4189" s="18"/>
      <c r="D4189"/>
      <c r="E4189"/>
      <c r="F4189"/>
      <c r="G4189"/>
      <c r="H4189"/>
      <c r="I4189"/>
      <c r="J4189"/>
      <c r="K4189"/>
      <c r="L4189"/>
      <c r="M4189"/>
      <c r="N4189"/>
      <c r="O4189"/>
      <c r="P4189"/>
      <c r="Q4189"/>
      <c r="R4189"/>
    </row>
    <row r="4190" spans="1:18" s="16" customFormat="1" x14ac:dyDescent="0.25">
      <c r="A4190"/>
      <c r="B4190" s="18"/>
      <c r="D4190"/>
      <c r="E4190"/>
      <c r="F4190"/>
      <c r="G4190"/>
      <c r="H4190"/>
      <c r="I4190"/>
      <c r="J4190"/>
      <c r="K4190"/>
      <c r="L4190"/>
      <c r="M4190"/>
      <c r="N4190"/>
      <c r="O4190"/>
      <c r="P4190"/>
      <c r="Q4190"/>
      <c r="R4190"/>
    </row>
    <row r="4191" spans="1:18" s="16" customFormat="1" x14ac:dyDescent="0.25">
      <c r="A4191"/>
      <c r="B4191" s="18"/>
      <c r="D4191"/>
      <c r="E4191"/>
      <c r="F4191"/>
      <c r="G4191"/>
      <c r="H4191"/>
      <c r="I4191"/>
      <c r="J4191"/>
      <c r="K4191"/>
      <c r="L4191"/>
      <c r="M4191"/>
      <c r="N4191"/>
      <c r="O4191"/>
      <c r="P4191"/>
      <c r="Q4191"/>
      <c r="R4191"/>
    </row>
    <row r="4192" spans="1:18" s="16" customFormat="1" x14ac:dyDescent="0.25">
      <c r="A4192"/>
      <c r="B4192" s="18"/>
      <c r="D4192"/>
      <c r="E4192"/>
      <c r="F4192"/>
      <c r="G4192"/>
      <c r="H4192"/>
      <c r="I4192"/>
      <c r="J4192"/>
      <c r="K4192"/>
      <c r="L4192"/>
      <c r="M4192"/>
      <c r="N4192"/>
      <c r="O4192"/>
      <c r="P4192"/>
      <c r="Q4192"/>
      <c r="R4192"/>
    </row>
    <row r="4193" spans="1:18" s="16" customFormat="1" x14ac:dyDescent="0.25">
      <c r="A4193"/>
      <c r="B4193" s="18"/>
      <c r="D4193"/>
      <c r="E4193"/>
      <c r="F4193"/>
      <c r="G4193"/>
      <c r="H4193"/>
      <c r="I4193"/>
      <c r="J4193"/>
      <c r="K4193"/>
      <c r="L4193"/>
      <c r="M4193"/>
      <c r="N4193"/>
      <c r="O4193"/>
      <c r="P4193"/>
      <c r="Q4193"/>
      <c r="R4193"/>
    </row>
    <row r="4194" spans="1:18" s="16" customFormat="1" x14ac:dyDescent="0.25">
      <c r="A4194"/>
      <c r="B4194" s="18"/>
      <c r="D4194"/>
      <c r="E4194"/>
      <c r="F4194"/>
      <c r="G4194"/>
      <c r="H4194"/>
      <c r="I4194"/>
      <c r="J4194"/>
      <c r="K4194"/>
      <c r="L4194"/>
      <c r="M4194"/>
      <c r="N4194"/>
      <c r="O4194"/>
      <c r="P4194"/>
      <c r="Q4194"/>
      <c r="R4194"/>
    </row>
    <row r="4195" spans="1:18" s="16" customFormat="1" x14ac:dyDescent="0.25">
      <c r="A4195"/>
      <c r="B4195" s="18"/>
      <c r="D4195"/>
      <c r="E4195"/>
      <c r="F4195"/>
      <c r="G4195"/>
      <c r="H4195"/>
      <c r="I4195"/>
      <c r="J4195"/>
      <c r="K4195"/>
      <c r="L4195"/>
      <c r="M4195"/>
      <c r="N4195"/>
      <c r="O4195"/>
      <c r="P4195"/>
      <c r="Q4195"/>
      <c r="R4195"/>
    </row>
    <row r="4196" spans="1:18" s="16" customFormat="1" x14ac:dyDescent="0.25">
      <c r="A4196"/>
      <c r="B4196" s="18"/>
      <c r="D4196"/>
      <c r="E4196"/>
      <c r="F4196"/>
      <c r="G4196"/>
      <c r="H4196"/>
      <c r="I4196"/>
      <c r="J4196"/>
      <c r="K4196"/>
      <c r="L4196"/>
      <c r="M4196"/>
      <c r="N4196"/>
      <c r="O4196"/>
      <c r="P4196"/>
      <c r="Q4196"/>
      <c r="R4196"/>
    </row>
    <row r="4197" spans="1:18" s="16" customFormat="1" x14ac:dyDescent="0.25">
      <c r="A4197"/>
      <c r="B4197" s="18"/>
      <c r="D4197"/>
      <c r="E4197"/>
      <c r="F4197"/>
      <c r="G4197"/>
      <c r="H4197"/>
      <c r="I4197"/>
      <c r="J4197"/>
      <c r="K4197"/>
      <c r="L4197"/>
      <c r="M4197"/>
      <c r="N4197"/>
      <c r="O4197"/>
      <c r="P4197"/>
      <c r="Q4197"/>
      <c r="R4197"/>
    </row>
    <row r="4198" spans="1:18" s="16" customFormat="1" x14ac:dyDescent="0.25">
      <c r="A4198"/>
      <c r="B4198" s="18"/>
      <c r="D4198"/>
      <c r="E4198"/>
      <c r="F4198"/>
      <c r="G4198"/>
      <c r="H4198"/>
      <c r="I4198"/>
      <c r="J4198"/>
      <c r="K4198"/>
      <c r="L4198"/>
      <c r="M4198"/>
      <c r="N4198"/>
      <c r="O4198"/>
      <c r="P4198"/>
      <c r="Q4198"/>
      <c r="R4198"/>
    </row>
    <row r="4199" spans="1:18" s="16" customFormat="1" x14ac:dyDescent="0.25">
      <c r="A4199"/>
      <c r="B4199" s="18"/>
      <c r="D4199"/>
      <c r="E4199"/>
      <c r="F4199"/>
      <c r="G4199"/>
      <c r="H4199"/>
      <c r="I4199"/>
      <c r="J4199"/>
      <c r="K4199"/>
      <c r="L4199"/>
      <c r="M4199"/>
      <c r="N4199"/>
      <c r="O4199"/>
      <c r="P4199"/>
      <c r="Q4199"/>
      <c r="R4199"/>
    </row>
    <row r="4200" spans="1:18" s="16" customFormat="1" x14ac:dyDescent="0.25">
      <c r="A4200"/>
      <c r="B4200" s="18"/>
      <c r="D4200"/>
      <c r="E4200"/>
      <c r="F4200"/>
      <c r="G4200"/>
      <c r="H4200"/>
      <c r="I4200"/>
      <c r="J4200"/>
      <c r="K4200"/>
      <c r="L4200"/>
      <c r="M4200"/>
      <c r="N4200"/>
      <c r="O4200"/>
      <c r="P4200"/>
      <c r="Q4200"/>
      <c r="R4200"/>
    </row>
    <row r="4201" spans="1:18" s="16" customFormat="1" x14ac:dyDescent="0.25">
      <c r="A4201"/>
      <c r="B4201" s="18"/>
      <c r="D4201"/>
      <c r="E4201"/>
      <c r="F4201"/>
      <c r="G4201"/>
      <c r="H4201"/>
      <c r="I4201"/>
      <c r="J4201"/>
      <c r="K4201"/>
      <c r="L4201"/>
      <c r="M4201"/>
      <c r="N4201"/>
      <c r="O4201"/>
      <c r="P4201"/>
      <c r="Q4201"/>
      <c r="R4201"/>
    </row>
    <row r="4202" spans="1:18" s="16" customFormat="1" x14ac:dyDescent="0.25">
      <c r="A4202"/>
      <c r="B4202" s="18"/>
      <c r="D4202"/>
      <c r="E4202"/>
      <c r="F4202"/>
      <c r="G4202"/>
      <c r="H4202"/>
      <c r="I4202"/>
      <c r="J4202"/>
      <c r="K4202"/>
      <c r="L4202"/>
      <c r="M4202"/>
      <c r="N4202"/>
      <c r="O4202"/>
      <c r="P4202"/>
      <c r="Q4202"/>
      <c r="R4202"/>
    </row>
    <row r="4203" spans="1:18" s="16" customFormat="1" x14ac:dyDescent="0.25">
      <c r="A4203"/>
      <c r="B4203" s="18"/>
      <c r="D4203"/>
      <c r="E4203"/>
      <c r="F4203"/>
      <c r="G4203"/>
      <c r="H4203"/>
      <c r="I4203"/>
      <c r="J4203"/>
      <c r="K4203"/>
      <c r="L4203"/>
      <c r="M4203"/>
      <c r="N4203"/>
      <c r="O4203"/>
      <c r="P4203"/>
      <c r="Q4203"/>
      <c r="R4203"/>
    </row>
    <row r="4204" spans="1:18" s="16" customFormat="1" x14ac:dyDescent="0.25">
      <c r="A4204"/>
      <c r="B4204" s="18"/>
      <c r="D4204"/>
      <c r="E4204"/>
      <c r="F4204"/>
      <c r="G4204"/>
      <c r="H4204"/>
      <c r="I4204"/>
      <c r="J4204"/>
      <c r="K4204"/>
      <c r="L4204"/>
      <c r="M4204"/>
      <c r="N4204"/>
      <c r="O4204"/>
      <c r="P4204"/>
      <c r="Q4204"/>
      <c r="R4204"/>
    </row>
    <row r="4205" spans="1:18" s="16" customFormat="1" x14ac:dyDescent="0.25">
      <c r="A4205"/>
      <c r="B4205" s="18"/>
      <c r="D4205"/>
      <c r="E4205"/>
      <c r="F4205"/>
      <c r="G4205"/>
      <c r="H4205"/>
      <c r="I4205"/>
      <c r="J4205"/>
      <c r="K4205"/>
      <c r="L4205"/>
      <c r="M4205"/>
      <c r="N4205"/>
      <c r="O4205"/>
      <c r="P4205"/>
      <c r="Q4205"/>
      <c r="R4205"/>
    </row>
    <row r="4206" spans="1:18" s="16" customFormat="1" x14ac:dyDescent="0.25">
      <c r="A4206"/>
      <c r="B4206" s="18"/>
      <c r="D4206"/>
      <c r="E4206"/>
      <c r="F4206"/>
      <c r="G4206"/>
      <c r="H4206"/>
      <c r="I4206"/>
      <c r="J4206"/>
      <c r="K4206"/>
      <c r="L4206"/>
      <c r="M4206"/>
      <c r="N4206"/>
      <c r="O4206"/>
      <c r="P4206"/>
      <c r="Q4206"/>
      <c r="R4206"/>
    </row>
    <row r="4207" spans="1:18" s="16" customFormat="1" x14ac:dyDescent="0.25">
      <c r="A4207"/>
      <c r="B4207" s="18"/>
      <c r="D4207"/>
      <c r="E4207"/>
      <c r="F4207"/>
      <c r="G4207"/>
      <c r="H4207"/>
      <c r="I4207"/>
      <c r="J4207"/>
      <c r="K4207"/>
      <c r="L4207"/>
      <c r="M4207"/>
      <c r="N4207"/>
      <c r="O4207"/>
      <c r="P4207"/>
      <c r="Q4207"/>
      <c r="R4207"/>
    </row>
    <row r="4208" spans="1:18" s="16" customFormat="1" x14ac:dyDescent="0.25">
      <c r="A4208"/>
      <c r="B4208" s="18"/>
      <c r="D4208"/>
      <c r="E4208"/>
      <c r="F4208"/>
      <c r="G4208"/>
      <c r="H4208"/>
      <c r="I4208"/>
      <c r="J4208"/>
      <c r="K4208"/>
      <c r="L4208"/>
      <c r="M4208"/>
      <c r="N4208"/>
      <c r="O4208"/>
      <c r="P4208"/>
      <c r="Q4208"/>
      <c r="R4208"/>
    </row>
    <row r="4209" spans="1:18" s="16" customFormat="1" x14ac:dyDescent="0.25">
      <c r="A4209"/>
      <c r="B4209" s="18"/>
      <c r="D4209"/>
      <c r="E4209"/>
      <c r="F4209"/>
      <c r="G4209"/>
      <c r="H4209"/>
      <c r="I4209"/>
      <c r="J4209"/>
      <c r="K4209"/>
      <c r="L4209"/>
      <c r="M4209"/>
      <c r="N4209"/>
      <c r="O4209"/>
      <c r="P4209"/>
      <c r="Q4209"/>
      <c r="R4209"/>
    </row>
    <row r="4210" spans="1:18" s="16" customFormat="1" x14ac:dyDescent="0.25">
      <c r="A4210"/>
      <c r="B4210" s="18"/>
      <c r="D4210"/>
      <c r="E4210"/>
      <c r="F4210"/>
      <c r="G4210"/>
      <c r="H4210"/>
      <c r="I4210"/>
      <c r="J4210"/>
      <c r="K4210"/>
      <c r="L4210"/>
      <c r="M4210"/>
      <c r="N4210"/>
      <c r="O4210"/>
      <c r="P4210"/>
      <c r="Q4210"/>
      <c r="R4210"/>
    </row>
    <row r="4211" spans="1:18" s="16" customFormat="1" x14ac:dyDescent="0.25">
      <c r="A4211"/>
      <c r="B4211" s="18"/>
      <c r="D4211"/>
      <c r="E4211"/>
      <c r="F4211"/>
      <c r="G4211"/>
      <c r="H4211"/>
      <c r="I4211"/>
      <c r="J4211"/>
      <c r="K4211"/>
      <c r="L4211"/>
      <c r="M4211"/>
      <c r="N4211"/>
      <c r="O4211"/>
      <c r="P4211"/>
      <c r="Q4211"/>
      <c r="R4211"/>
    </row>
    <row r="4212" spans="1:18" s="16" customFormat="1" x14ac:dyDescent="0.25">
      <c r="A4212"/>
      <c r="B4212" s="17"/>
      <c r="D4212"/>
      <c r="E4212"/>
      <c r="F4212"/>
      <c r="G4212"/>
      <c r="H4212"/>
      <c r="I4212"/>
      <c r="J4212"/>
      <c r="K4212"/>
      <c r="L4212"/>
      <c r="M4212"/>
      <c r="N4212"/>
      <c r="O4212"/>
      <c r="P4212"/>
      <c r="Q4212"/>
      <c r="R4212"/>
    </row>
    <row r="4213" spans="1:18" s="16" customFormat="1" x14ac:dyDescent="0.25">
      <c r="A4213"/>
      <c r="B4213" s="18"/>
      <c r="D4213"/>
      <c r="E4213"/>
      <c r="F4213"/>
      <c r="G4213"/>
      <c r="H4213"/>
      <c r="I4213"/>
      <c r="J4213"/>
      <c r="K4213"/>
      <c r="L4213"/>
      <c r="M4213"/>
      <c r="N4213"/>
      <c r="O4213"/>
      <c r="P4213"/>
      <c r="Q4213"/>
      <c r="R4213"/>
    </row>
    <row r="4214" spans="1:18" s="16" customFormat="1" x14ac:dyDescent="0.25">
      <c r="A4214"/>
      <c r="B4214" s="18"/>
      <c r="D4214"/>
      <c r="E4214"/>
      <c r="F4214"/>
      <c r="G4214"/>
      <c r="H4214"/>
      <c r="I4214"/>
      <c r="J4214"/>
      <c r="K4214"/>
      <c r="L4214"/>
      <c r="M4214"/>
      <c r="N4214"/>
      <c r="O4214"/>
      <c r="P4214"/>
      <c r="Q4214"/>
      <c r="R4214"/>
    </row>
    <row r="4215" spans="1:18" s="16" customFormat="1" x14ac:dyDescent="0.25">
      <c r="A4215"/>
      <c r="B4215" s="18"/>
      <c r="D4215"/>
      <c r="E4215"/>
      <c r="F4215"/>
      <c r="G4215"/>
      <c r="H4215"/>
      <c r="I4215"/>
      <c r="J4215"/>
      <c r="K4215"/>
      <c r="L4215"/>
      <c r="M4215"/>
      <c r="N4215"/>
      <c r="O4215"/>
      <c r="P4215"/>
      <c r="Q4215"/>
      <c r="R4215"/>
    </row>
    <row r="4216" spans="1:18" s="16" customFormat="1" x14ac:dyDescent="0.25">
      <c r="A4216"/>
      <c r="B4216" s="18"/>
      <c r="D4216"/>
      <c r="E4216"/>
      <c r="F4216"/>
      <c r="G4216"/>
      <c r="H4216"/>
      <c r="I4216"/>
      <c r="J4216"/>
      <c r="K4216"/>
      <c r="L4216"/>
      <c r="M4216"/>
      <c r="N4216"/>
      <c r="O4216"/>
      <c r="P4216"/>
      <c r="Q4216"/>
      <c r="R4216"/>
    </row>
    <row r="4217" spans="1:18" s="16" customFormat="1" x14ac:dyDescent="0.25">
      <c r="A4217"/>
      <c r="B4217" s="18"/>
      <c r="D4217"/>
      <c r="E4217"/>
      <c r="F4217"/>
      <c r="G4217"/>
      <c r="H4217"/>
      <c r="I4217"/>
      <c r="J4217"/>
      <c r="K4217"/>
      <c r="L4217"/>
      <c r="M4217"/>
      <c r="N4217"/>
      <c r="O4217"/>
      <c r="P4217"/>
      <c r="Q4217"/>
      <c r="R4217"/>
    </row>
    <row r="4218" spans="1:18" s="16" customFormat="1" x14ac:dyDescent="0.25">
      <c r="A4218"/>
      <c r="B4218" s="18"/>
      <c r="D4218"/>
      <c r="E4218"/>
      <c r="F4218"/>
      <c r="G4218"/>
      <c r="H4218"/>
      <c r="I4218"/>
      <c r="J4218"/>
      <c r="K4218"/>
      <c r="L4218"/>
      <c r="M4218"/>
      <c r="N4218"/>
      <c r="O4218"/>
      <c r="P4218"/>
      <c r="Q4218"/>
      <c r="R4218"/>
    </row>
    <row r="4219" spans="1:18" s="16" customFormat="1" x14ac:dyDescent="0.25">
      <c r="A4219"/>
      <c r="B4219" s="18"/>
      <c r="D4219"/>
      <c r="E4219"/>
      <c r="F4219"/>
      <c r="G4219"/>
      <c r="H4219"/>
      <c r="I4219"/>
      <c r="J4219"/>
      <c r="K4219"/>
      <c r="L4219"/>
      <c r="M4219"/>
      <c r="N4219"/>
      <c r="O4219"/>
      <c r="P4219"/>
      <c r="Q4219"/>
      <c r="R4219"/>
    </row>
    <row r="4220" spans="1:18" s="16" customFormat="1" x14ac:dyDescent="0.25">
      <c r="A4220"/>
      <c r="B4220" s="18"/>
      <c r="D4220"/>
      <c r="E4220"/>
      <c r="F4220"/>
      <c r="G4220"/>
      <c r="H4220"/>
      <c r="I4220"/>
      <c r="J4220"/>
      <c r="K4220"/>
      <c r="L4220"/>
      <c r="M4220"/>
      <c r="N4220"/>
      <c r="O4220"/>
      <c r="P4220"/>
      <c r="Q4220"/>
      <c r="R4220"/>
    </row>
    <row r="4221" spans="1:18" s="16" customFormat="1" x14ac:dyDescent="0.25">
      <c r="A4221"/>
      <c r="B4221" s="18"/>
      <c r="D4221"/>
      <c r="E4221"/>
      <c r="F4221"/>
      <c r="G4221"/>
      <c r="H4221"/>
      <c r="I4221"/>
      <c r="J4221"/>
      <c r="K4221"/>
      <c r="L4221"/>
      <c r="M4221"/>
      <c r="N4221"/>
      <c r="O4221"/>
      <c r="P4221"/>
      <c r="Q4221"/>
      <c r="R4221"/>
    </row>
    <row r="4222" spans="1:18" s="16" customFormat="1" x14ac:dyDescent="0.25">
      <c r="A4222"/>
      <c r="B4222" s="18"/>
      <c r="D4222"/>
      <c r="E4222"/>
      <c r="F4222"/>
      <c r="G4222"/>
      <c r="H4222"/>
      <c r="I4222"/>
      <c r="J4222"/>
      <c r="K4222"/>
      <c r="L4222"/>
      <c r="M4222"/>
      <c r="N4222"/>
      <c r="O4222"/>
      <c r="P4222"/>
      <c r="Q4222"/>
      <c r="R4222"/>
    </row>
    <row r="4223" spans="1:18" s="16" customFormat="1" x14ac:dyDescent="0.25">
      <c r="A4223"/>
      <c r="B4223" s="18"/>
      <c r="D4223"/>
      <c r="E4223"/>
      <c r="F4223"/>
      <c r="G4223"/>
      <c r="H4223"/>
      <c r="I4223"/>
      <c r="J4223"/>
      <c r="K4223"/>
      <c r="L4223"/>
      <c r="M4223"/>
      <c r="N4223"/>
      <c r="O4223"/>
      <c r="P4223"/>
      <c r="Q4223"/>
      <c r="R4223"/>
    </row>
    <row r="4224" spans="1:18" s="16" customFormat="1" x14ac:dyDescent="0.25">
      <c r="A4224"/>
      <c r="B4224" s="18"/>
      <c r="D4224"/>
      <c r="E4224"/>
      <c r="F4224"/>
      <c r="G4224"/>
      <c r="H4224"/>
      <c r="I4224"/>
      <c r="J4224"/>
      <c r="K4224"/>
      <c r="L4224"/>
      <c r="M4224"/>
      <c r="N4224"/>
      <c r="O4224"/>
      <c r="P4224"/>
      <c r="Q4224"/>
      <c r="R4224"/>
    </row>
    <row r="4225" spans="1:18" s="16" customFormat="1" x14ac:dyDescent="0.25">
      <c r="A4225"/>
      <c r="B4225" s="18"/>
      <c r="D4225"/>
      <c r="E4225"/>
      <c r="F4225"/>
      <c r="G4225"/>
      <c r="H4225"/>
      <c r="I4225"/>
      <c r="J4225"/>
      <c r="K4225"/>
      <c r="L4225"/>
      <c r="M4225"/>
      <c r="N4225"/>
      <c r="O4225"/>
      <c r="P4225"/>
      <c r="Q4225"/>
      <c r="R4225"/>
    </row>
    <row r="4226" spans="1:18" s="16" customFormat="1" x14ac:dyDescent="0.25">
      <c r="A4226"/>
      <c r="B4226" s="18"/>
      <c r="D4226"/>
      <c r="E4226"/>
      <c r="F4226"/>
      <c r="G4226"/>
      <c r="H4226"/>
      <c r="I4226"/>
      <c r="J4226"/>
      <c r="K4226"/>
      <c r="L4226"/>
      <c r="M4226"/>
      <c r="N4226"/>
      <c r="O4226"/>
      <c r="P4226"/>
      <c r="Q4226"/>
      <c r="R4226"/>
    </row>
    <row r="4227" spans="1:18" s="16" customFormat="1" x14ac:dyDescent="0.25">
      <c r="A4227"/>
      <c r="B4227" s="18"/>
      <c r="D4227"/>
      <c r="E4227"/>
      <c r="F4227"/>
      <c r="G4227"/>
      <c r="H4227"/>
      <c r="I4227"/>
      <c r="J4227"/>
      <c r="K4227"/>
      <c r="L4227"/>
      <c r="M4227"/>
      <c r="N4227"/>
      <c r="O4227"/>
      <c r="P4227"/>
      <c r="Q4227"/>
      <c r="R4227"/>
    </row>
    <row r="4228" spans="1:18" s="16" customFormat="1" x14ac:dyDescent="0.25">
      <c r="A4228"/>
      <c r="B4228" s="18"/>
      <c r="D4228"/>
      <c r="E4228"/>
      <c r="F4228"/>
      <c r="G4228"/>
      <c r="H4228"/>
      <c r="I4228"/>
      <c r="J4228"/>
      <c r="K4228"/>
      <c r="L4228"/>
      <c r="M4228"/>
      <c r="N4228"/>
      <c r="O4228"/>
      <c r="P4228"/>
      <c r="Q4228"/>
      <c r="R4228"/>
    </row>
    <row r="4229" spans="1:18" s="16" customFormat="1" x14ac:dyDescent="0.25">
      <c r="A4229"/>
      <c r="B4229" s="18"/>
      <c r="D4229"/>
      <c r="E4229"/>
      <c r="F4229"/>
      <c r="G4229"/>
      <c r="H4229"/>
      <c r="I4229"/>
      <c r="J4229"/>
      <c r="K4229"/>
      <c r="L4229"/>
      <c r="M4229"/>
      <c r="N4229"/>
      <c r="O4229"/>
      <c r="P4229"/>
      <c r="Q4229"/>
      <c r="R4229"/>
    </row>
    <row r="4230" spans="1:18" s="16" customFormat="1" x14ac:dyDescent="0.25">
      <c r="A4230"/>
      <c r="B4230" s="18"/>
      <c r="D4230"/>
      <c r="E4230"/>
      <c r="F4230"/>
      <c r="G4230"/>
      <c r="H4230"/>
      <c r="I4230"/>
      <c r="J4230"/>
      <c r="K4230"/>
      <c r="L4230"/>
      <c r="M4230"/>
      <c r="N4230"/>
      <c r="O4230"/>
      <c r="P4230"/>
      <c r="Q4230"/>
      <c r="R4230"/>
    </row>
    <row r="4231" spans="1:18" s="16" customFormat="1" x14ac:dyDescent="0.25">
      <c r="A4231"/>
      <c r="B4231" s="18"/>
      <c r="D4231"/>
      <c r="E4231"/>
      <c r="F4231"/>
      <c r="G4231"/>
      <c r="H4231"/>
      <c r="I4231"/>
      <c r="J4231"/>
      <c r="K4231"/>
      <c r="L4231"/>
      <c r="M4231"/>
      <c r="N4231"/>
      <c r="O4231"/>
      <c r="P4231"/>
      <c r="Q4231"/>
      <c r="R4231"/>
    </row>
    <row r="4232" spans="1:18" s="16" customFormat="1" x14ac:dyDescent="0.25">
      <c r="A4232"/>
      <c r="B4232" s="18"/>
      <c r="D4232"/>
      <c r="E4232"/>
      <c r="F4232"/>
      <c r="G4232"/>
      <c r="H4232"/>
      <c r="I4232"/>
      <c r="J4232"/>
      <c r="K4232"/>
      <c r="L4232"/>
      <c r="M4232"/>
      <c r="N4232"/>
      <c r="O4232"/>
      <c r="P4232"/>
      <c r="Q4232"/>
      <c r="R4232"/>
    </row>
    <row r="4233" spans="1:18" s="16" customFormat="1" x14ac:dyDescent="0.25">
      <c r="A4233"/>
      <c r="B4233" s="18"/>
      <c r="D4233"/>
      <c r="E4233"/>
      <c r="F4233"/>
      <c r="G4233"/>
      <c r="H4233"/>
      <c r="I4233"/>
      <c r="J4233"/>
      <c r="K4233"/>
      <c r="L4233"/>
      <c r="M4233"/>
      <c r="N4233"/>
      <c r="O4233"/>
      <c r="P4233"/>
      <c r="Q4233"/>
      <c r="R4233"/>
    </row>
    <row r="4234" spans="1:18" s="16" customFormat="1" x14ac:dyDescent="0.25">
      <c r="A4234"/>
      <c r="B4234" s="18"/>
      <c r="D4234"/>
      <c r="E4234"/>
      <c r="F4234"/>
      <c r="G4234"/>
      <c r="H4234"/>
      <c r="I4234"/>
      <c r="J4234"/>
      <c r="K4234"/>
      <c r="L4234"/>
      <c r="M4234"/>
      <c r="N4234"/>
      <c r="O4234"/>
      <c r="P4234"/>
      <c r="Q4234"/>
      <c r="R4234"/>
    </row>
    <row r="4235" spans="1:18" s="16" customFormat="1" x14ac:dyDescent="0.25">
      <c r="A4235"/>
      <c r="B4235" s="18"/>
      <c r="D4235"/>
      <c r="E4235"/>
      <c r="F4235"/>
      <c r="G4235"/>
      <c r="H4235"/>
      <c r="I4235"/>
      <c r="J4235"/>
      <c r="K4235"/>
      <c r="L4235"/>
      <c r="M4235"/>
      <c r="N4235"/>
      <c r="O4235"/>
      <c r="P4235"/>
      <c r="Q4235"/>
      <c r="R4235"/>
    </row>
    <row r="4236" spans="1:18" s="16" customFormat="1" x14ac:dyDescent="0.25">
      <c r="A4236"/>
      <c r="B4236" s="18"/>
      <c r="D4236"/>
      <c r="E4236"/>
      <c r="F4236"/>
      <c r="G4236"/>
      <c r="H4236"/>
      <c r="I4236"/>
      <c r="J4236"/>
      <c r="K4236"/>
      <c r="L4236"/>
      <c r="M4236"/>
      <c r="N4236"/>
      <c r="O4236"/>
      <c r="P4236"/>
      <c r="Q4236"/>
      <c r="R4236"/>
    </row>
    <row r="4237" spans="1:18" s="16" customFormat="1" x14ac:dyDescent="0.25">
      <c r="A4237"/>
      <c r="B4237" s="18"/>
      <c r="D4237"/>
      <c r="E4237"/>
      <c r="F4237"/>
      <c r="G4237"/>
      <c r="H4237"/>
      <c r="I4237"/>
      <c r="J4237"/>
      <c r="K4237"/>
      <c r="L4237"/>
      <c r="M4237"/>
      <c r="N4237"/>
      <c r="O4237"/>
      <c r="P4237"/>
      <c r="Q4237"/>
      <c r="R4237"/>
    </row>
    <row r="4238" spans="1:18" s="16" customFormat="1" x14ac:dyDescent="0.25">
      <c r="A4238"/>
      <c r="B4238" s="18"/>
      <c r="D4238"/>
      <c r="E4238"/>
      <c r="F4238"/>
      <c r="G4238"/>
      <c r="H4238"/>
      <c r="I4238"/>
      <c r="J4238"/>
      <c r="K4238"/>
      <c r="L4238"/>
      <c r="M4238"/>
      <c r="N4238"/>
      <c r="O4238"/>
      <c r="P4238"/>
      <c r="Q4238"/>
      <c r="R4238"/>
    </row>
    <row r="4239" spans="1:18" s="16" customFormat="1" x14ac:dyDescent="0.25">
      <c r="A4239"/>
      <c r="B4239" s="18"/>
      <c r="D4239"/>
      <c r="E4239"/>
      <c r="F4239"/>
      <c r="G4239"/>
      <c r="H4239"/>
      <c r="I4239"/>
      <c r="J4239"/>
      <c r="K4239"/>
      <c r="L4239"/>
      <c r="M4239"/>
      <c r="N4239"/>
      <c r="O4239"/>
      <c r="P4239"/>
      <c r="Q4239"/>
      <c r="R4239"/>
    </row>
    <row r="4240" spans="1:18" s="16" customFormat="1" x14ac:dyDescent="0.25">
      <c r="A4240"/>
      <c r="B4240" s="18"/>
      <c r="D4240"/>
      <c r="E4240"/>
      <c r="F4240"/>
      <c r="G4240"/>
      <c r="H4240"/>
      <c r="I4240"/>
      <c r="J4240"/>
      <c r="K4240"/>
      <c r="L4240"/>
      <c r="M4240"/>
      <c r="N4240"/>
      <c r="O4240"/>
      <c r="P4240"/>
      <c r="Q4240"/>
      <c r="R4240"/>
    </row>
    <row r="4241" spans="1:18" s="16" customFormat="1" x14ac:dyDescent="0.25">
      <c r="A4241"/>
      <c r="B4241" s="18"/>
      <c r="D4241"/>
      <c r="E4241"/>
      <c r="F4241"/>
      <c r="G4241"/>
      <c r="H4241"/>
      <c r="I4241"/>
      <c r="J4241"/>
      <c r="K4241"/>
      <c r="L4241"/>
      <c r="M4241"/>
      <c r="N4241"/>
      <c r="O4241"/>
      <c r="P4241"/>
      <c r="Q4241"/>
      <c r="R4241"/>
    </row>
    <row r="4242" spans="1:18" s="16" customFormat="1" x14ac:dyDescent="0.25">
      <c r="A4242"/>
      <c r="B4242" s="18"/>
      <c r="D4242"/>
      <c r="E4242"/>
      <c r="F4242"/>
      <c r="G4242"/>
      <c r="H4242"/>
      <c r="I4242"/>
      <c r="J4242"/>
      <c r="K4242"/>
      <c r="L4242"/>
      <c r="M4242"/>
      <c r="N4242"/>
      <c r="O4242"/>
      <c r="P4242"/>
      <c r="Q4242"/>
      <c r="R4242"/>
    </row>
    <row r="4243" spans="1:18" s="16" customFormat="1" x14ac:dyDescent="0.25">
      <c r="A4243"/>
      <c r="B4243" s="18"/>
      <c r="D4243"/>
      <c r="E4243"/>
      <c r="F4243"/>
      <c r="G4243"/>
      <c r="H4243"/>
      <c r="I4243"/>
      <c r="J4243"/>
      <c r="K4243"/>
      <c r="L4243"/>
      <c r="M4243"/>
      <c r="N4243"/>
      <c r="O4243"/>
      <c r="P4243"/>
      <c r="Q4243"/>
      <c r="R4243"/>
    </row>
    <row r="4244" spans="1:18" s="16" customFormat="1" x14ac:dyDescent="0.25">
      <c r="A4244"/>
      <c r="B4244" s="18"/>
      <c r="D4244"/>
      <c r="E4244"/>
      <c r="F4244"/>
      <c r="G4244"/>
      <c r="H4244"/>
      <c r="I4244"/>
      <c r="J4244"/>
      <c r="K4244"/>
      <c r="L4244"/>
      <c r="M4244"/>
      <c r="N4244"/>
      <c r="O4244"/>
      <c r="P4244"/>
      <c r="Q4244"/>
      <c r="R4244"/>
    </row>
    <row r="4245" spans="1:18" s="16" customFormat="1" x14ac:dyDescent="0.25">
      <c r="A4245"/>
      <c r="B4245" s="18"/>
      <c r="D4245"/>
      <c r="E4245"/>
      <c r="F4245"/>
      <c r="G4245"/>
      <c r="H4245"/>
      <c r="I4245"/>
      <c r="J4245"/>
      <c r="K4245"/>
      <c r="L4245"/>
      <c r="M4245"/>
      <c r="N4245"/>
      <c r="O4245"/>
      <c r="P4245"/>
      <c r="Q4245"/>
      <c r="R4245"/>
    </row>
    <row r="4246" spans="1:18" s="16" customFormat="1" x14ac:dyDescent="0.25">
      <c r="A4246"/>
      <c r="B4246" s="18"/>
      <c r="D4246"/>
      <c r="E4246"/>
      <c r="F4246"/>
      <c r="G4246"/>
      <c r="H4246"/>
      <c r="I4246"/>
      <c r="J4246"/>
      <c r="K4246"/>
      <c r="L4246"/>
      <c r="M4246"/>
      <c r="N4246"/>
      <c r="O4246"/>
      <c r="P4246"/>
      <c r="Q4246"/>
      <c r="R4246"/>
    </row>
    <row r="4247" spans="1:18" s="16" customFormat="1" x14ac:dyDescent="0.25">
      <c r="A4247"/>
      <c r="B4247" s="18"/>
      <c r="D4247"/>
      <c r="E4247"/>
      <c r="F4247"/>
      <c r="G4247"/>
      <c r="H4247"/>
      <c r="I4247"/>
      <c r="J4247"/>
      <c r="K4247"/>
      <c r="L4247"/>
      <c r="M4247"/>
      <c r="N4247"/>
      <c r="O4247"/>
      <c r="P4247"/>
      <c r="Q4247"/>
      <c r="R4247"/>
    </row>
    <row r="4248" spans="1:18" s="16" customFormat="1" x14ac:dyDescent="0.25">
      <c r="A4248"/>
      <c r="B4248" s="18"/>
      <c r="D4248"/>
      <c r="E4248"/>
      <c r="F4248"/>
      <c r="G4248"/>
      <c r="H4248"/>
      <c r="I4248"/>
      <c r="J4248"/>
      <c r="K4248"/>
      <c r="L4248"/>
      <c r="M4248"/>
      <c r="N4248"/>
      <c r="O4248"/>
      <c r="P4248"/>
      <c r="Q4248"/>
      <c r="R4248"/>
    </row>
    <row r="4249" spans="1:18" s="16" customFormat="1" x14ac:dyDescent="0.25">
      <c r="A4249"/>
      <c r="B4249" s="18"/>
      <c r="D4249"/>
      <c r="E4249"/>
      <c r="F4249"/>
      <c r="G4249"/>
      <c r="H4249"/>
      <c r="I4249"/>
      <c r="J4249"/>
      <c r="K4249"/>
      <c r="L4249"/>
      <c r="M4249"/>
      <c r="N4249"/>
      <c r="O4249"/>
      <c r="P4249"/>
      <c r="Q4249"/>
      <c r="R4249"/>
    </row>
    <row r="4250" spans="1:18" s="16" customFormat="1" x14ac:dyDescent="0.25">
      <c r="A4250"/>
      <c r="B4250" s="18"/>
      <c r="D4250"/>
      <c r="E4250"/>
      <c r="F4250"/>
      <c r="G4250"/>
      <c r="H4250"/>
      <c r="I4250"/>
      <c r="J4250"/>
      <c r="K4250"/>
      <c r="L4250"/>
      <c r="M4250"/>
      <c r="N4250"/>
      <c r="O4250"/>
      <c r="P4250"/>
      <c r="Q4250"/>
      <c r="R4250"/>
    </row>
    <row r="4251" spans="1:18" s="16" customFormat="1" x14ac:dyDescent="0.25">
      <c r="A4251"/>
      <c r="B4251" s="18"/>
      <c r="D4251"/>
      <c r="E4251"/>
      <c r="F4251"/>
      <c r="G4251"/>
      <c r="H4251"/>
      <c r="I4251"/>
      <c r="J4251"/>
      <c r="K4251"/>
      <c r="L4251"/>
      <c r="M4251"/>
      <c r="N4251"/>
      <c r="O4251"/>
      <c r="P4251"/>
      <c r="Q4251"/>
      <c r="R4251"/>
    </row>
    <row r="4252" spans="1:18" s="16" customFormat="1" x14ac:dyDescent="0.25">
      <c r="A4252"/>
      <c r="B4252" s="18"/>
      <c r="D4252"/>
      <c r="E4252"/>
      <c r="F4252"/>
      <c r="G4252"/>
      <c r="H4252"/>
      <c r="I4252"/>
      <c r="J4252"/>
      <c r="K4252"/>
      <c r="L4252"/>
      <c r="M4252"/>
      <c r="N4252"/>
      <c r="O4252"/>
      <c r="P4252"/>
      <c r="Q4252"/>
      <c r="R4252"/>
    </row>
    <row r="4253" spans="1:18" s="16" customFormat="1" x14ac:dyDescent="0.25">
      <c r="A4253"/>
      <c r="B4253" s="18"/>
      <c r="D4253"/>
      <c r="E4253"/>
      <c r="F4253"/>
      <c r="G4253"/>
      <c r="H4253"/>
      <c r="I4253"/>
      <c r="J4253"/>
      <c r="K4253"/>
      <c r="L4253"/>
      <c r="M4253"/>
      <c r="N4253"/>
      <c r="O4253"/>
      <c r="P4253"/>
      <c r="Q4253"/>
      <c r="R4253"/>
    </row>
    <row r="4254" spans="1:18" s="16" customFormat="1" x14ac:dyDescent="0.25">
      <c r="A4254"/>
      <c r="B4254" s="18"/>
      <c r="D4254"/>
      <c r="E4254"/>
      <c r="F4254"/>
      <c r="G4254"/>
      <c r="H4254"/>
      <c r="I4254"/>
      <c r="J4254"/>
      <c r="K4254"/>
      <c r="L4254"/>
      <c r="M4254"/>
      <c r="N4254"/>
      <c r="O4254"/>
      <c r="P4254"/>
      <c r="Q4254"/>
      <c r="R4254"/>
    </row>
    <row r="4255" spans="1:18" s="16" customFormat="1" x14ac:dyDescent="0.25">
      <c r="A4255"/>
      <c r="B4255" s="18"/>
      <c r="D4255"/>
      <c r="E4255"/>
      <c r="F4255"/>
      <c r="G4255"/>
      <c r="H4255"/>
      <c r="I4255"/>
      <c r="J4255"/>
      <c r="K4255"/>
      <c r="L4255"/>
      <c r="M4255"/>
      <c r="N4255"/>
      <c r="O4255"/>
      <c r="P4255"/>
      <c r="Q4255"/>
      <c r="R4255"/>
    </row>
    <row r="4256" spans="1:18" s="16" customFormat="1" x14ac:dyDescent="0.25">
      <c r="A4256"/>
      <c r="B4256" s="18"/>
      <c r="D4256"/>
      <c r="E4256"/>
      <c r="F4256"/>
      <c r="G4256"/>
      <c r="H4256"/>
      <c r="I4256"/>
      <c r="J4256"/>
      <c r="K4256"/>
      <c r="L4256"/>
      <c r="M4256"/>
      <c r="N4256"/>
      <c r="O4256"/>
      <c r="P4256"/>
      <c r="Q4256"/>
      <c r="R4256"/>
    </row>
    <row r="4257" spans="1:18" s="16" customFormat="1" x14ac:dyDescent="0.25">
      <c r="A4257"/>
      <c r="B4257" s="18"/>
      <c r="D4257"/>
      <c r="E4257"/>
      <c r="F4257"/>
      <c r="G4257"/>
      <c r="H4257"/>
      <c r="I4257"/>
      <c r="J4257"/>
      <c r="K4257"/>
      <c r="L4257"/>
      <c r="M4257"/>
      <c r="N4257"/>
      <c r="O4257"/>
      <c r="P4257"/>
      <c r="Q4257"/>
      <c r="R4257"/>
    </row>
    <row r="4258" spans="1:18" s="16" customFormat="1" x14ac:dyDescent="0.25">
      <c r="A4258"/>
      <c r="B4258" s="18"/>
      <c r="D4258"/>
      <c r="E4258"/>
      <c r="F4258"/>
      <c r="G4258"/>
      <c r="H4258"/>
      <c r="I4258"/>
      <c r="J4258"/>
      <c r="K4258"/>
      <c r="L4258"/>
      <c r="M4258"/>
      <c r="N4258"/>
      <c r="O4258"/>
      <c r="P4258"/>
      <c r="Q4258"/>
      <c r="R4258"/>
    </row>
    <row r="4259" spans="1:18" s="16" customFormat="1" x14ac:dyDescent="0.25">
      <c r="A4259"/>
      <c r="B4259" s="18"/>
      <c r="D4259"/>
      <c r="E4259"/>
      <c r="F4259"/>
      <c r="G4259"/>
      <c r="H4259"/>
      <c r="I4259"/>
      <c r="J4259"/>
      <c r="K4259"/>
      <c r="L4259"/>
      <c r="M4259"/>
      <c r="N4259"/>
      <c r="O4259"/>
      <c r="P4259"/>
      <c r="Q4259"/>
      <c r="R4259"/>
    </row>
    <row r="4260" spans="1:18" s="16" customFormat="1" x14ac:dyDescent="0.25">
      <c r="A4260"/>
      <c r="B4260" s="18"/>
      <c r="D4260"/>
      <c r="E4260"/>
      <c r="F4260"/>
      <c r="G4260"/>
      <c r="H4260"/>
      <c r="I4260"/>
      <c r="J4260"/>
      <c r="K4260"/>
      <c r="L4260"/>
      <c r="M4260"/>
      <c r="N4260"/>
      <c r="O4260"/>
      <c r="P4260"/>
      <c r="Q4260"/>
      <c r="R4260"/>
    </row>
    <row r="4261" spans="1:18" s="16" customFormat="1" x14ac:dyDescent="0.25">
      <c r="A4261"/>
      <c r="B4261" s="18"/>
      <c r="D4261"/>
      <c r="E4261"/>
      <c r="F4261"/>
      <c r="G4261"/>
      <c r="H4261"/>
      <c r="I4261"/>
      <c r="J4261"/>
      <c r="K4261"/>
      <c r="L4261"/>
      <c r="M4261"/>
      <c r="N4261"/>
      <c r="O4261"/>
      <c r="P4261"/>
      <c r="Q4261"/>
      <c r="R4261"/>
    </row>
    <row r="4262" spans="1:18" s="16" customFormat="1" x14ac:dyDescent="0.25">
      <c r="A4262"/>
      <c r="B4262" s="17"/>
      <c r="D4262"/>
      <c r="E4262"/>
      <c r="F4262"/>
      <c r="G4262"/>
      <c r="H4262"/>
      <c r="I4262"/>
      <c r="J4262"/>
      <c r="K4262"/>
      <c r="L4262"/>
      <c r="M4262"/>
      <c r="N4262"/>
      <c r="O4262"/>
      <c r="P4262"/>
      <c r="Q4262"/>
      <c r="R4262"/>
    </row>
    <row r="4263" spans="1:18" s="16" customFormat="1" x14ac:dyDescent="0.25">
      <c r="A4263"/>
      <c r="B4263" s="18"/>
      <c r="D4263"/>
      <c r="E4263"/>
      <c r="F4263"/>
      <c r="G4263"/>
      <c r="H4263"/>
      <c r="I4263"/>
      <c r="J4263"/>
      <c r="K4263"/>
      <c r="L4263"/>
      <c r="M4263"/>
      <c r="N4263"/>
      <c r="O4263"/>
      <c r="P4263"/>
      <c r="Q4263"/>
      <c r="R4263"/>
    </row>
    <row r="4264" spans="1:18" s="16" customFormat="1" x14ac:dyDescent="0.25">
      <c r="A4264"/>
      <c r="B4264" s="18"/>
      <c r="D4264"/>
      <c r="E4264"/>
      <c r="F4264"/>
      <c r="G4264"/>
      <c r="H4264"/>
      <c r="I4264"/>
      <c r="J4264"/>
      <c r="K4264"/>
      <c r="L4264"/>
      <c r="M4264"/>
      <c r="N4264"/>
      <c r="O4264"/>
      <c r="P4264"/>
      <c r="Q4264"/>
      <c r="R4264"/>
    </row>
    <row r="4265" spans="1:18" s="16" customFormat="1" x14ac:dyDescent="0.25">
      <c r="A4265"/>
      <c r="B4265" s="18"/>
      <c r="D4265"/>
      <c r="E4265"/>
      <c r="F4265"/>
      <c r="G4265"/>
      <c r="H4265"/>
      <c r="I4265"/>
      <c r="J4265"/>
      <c r="K4265"/>
      <c r="L4265"/>
      <c r="M4265"/>
      <c r="N4265"/>
      <c r="O4265"/>
      <c r="P4265"/>
      <c r="Q4265"/>
      <c r="R4265"/>
    </row>
    <row r="4266" spans="1:18" s="16" customFormat="1" x14ac:dyDescent="0.25">
      <c r="A4266"/>
      <c r="B4266" s="18"/>
      <c r="D4266"/>
      <c r="E4266"/>
      <c r="F4266"/>
      <c r="G4266"/>
      <c r="H4266"/>
      <c r="I4266"/>
      <c r="J4266"/>
      <c r="K4266"/>
      <c r="L4266"/>
      <c r="M4266"/>
      <c r="N4266"/>
      <c r="O4266"/>
      <c r="P4266"/>
      <c r="Q4266"/>
      <c r="R4266"/>
    </row>
    <row r="4267" spans="1:18" s="16" customFormat="1" x14ac:dyDescent="0.25">
      <c r="A4267"/>
      <c r="B4267" s="18"/>
      <c r="D4267"/>
      <c r="E4267"/>
      <c r="F4267"/>
      <c r="G4267"/>
      <c r="H4267"/>
      <c r="I4267"/>
      <c r="J4267"/>
      <c r="K4267"/>
      <c r="L4267"/>
      <c r="M4267"/>
      <c r="N4267"/>
      <c r="O4267"/>
      <c r="P4267"/>
      <c r="Q4267"/>
      <c r="R4267"/>
    </row>
    <row r="4268" spans="1:18" s="16" customFormat="1" x14ac:dyDescent="0.25">
      <c r="A4268"/>
      <c r="B4268" s="18"/>
      <c r="D4268"/>
      <c r="E4268"/>
      <c r="F4268"/>
      <c r="G4268"/>
      <c r="H4268"/>
      <c r="I4268"/>
      <c r="J4268"/>
      <c r="K4268"/>
      <c r="L4268"/>
      <c r="M4268"/>
      <c r="N4268"/>
      <c r="O4268"/>
      <c r="P4268"/>
      <c r="Q4268"/>
      <c r="R4268"/>
    </row>
    <row r="4269" spans="1:18" s="16" customFormat="1" x14ac:dyDescent="0.25">
      <c r="A4269"/>
      <c r="B4269" s="18"/>
      <c r="D4269"/>
      <c r="E4269"/>
      <c r="F4269"/>
      <c r="G4269"/>
      <c r="H4269"/>
      <c r="I4269"/>
      <c r="J4269"/>
      <c r="K4269"/>
      <c r="L4269"/>
      <c r="M4269"/>
      <c r="N4269"/>
      <c r="O4269"/>
      <c r="P4269"/>
      <c r="Q4269"/>
      <c r="R4269"/>
    </row>
    <row r="4270" spans="1:18" s="16" customFormat="1" x14ac:dyDescent="0.25">
      <c r="A4270"/>
      <c r="B4270" s="18"/>
      <c r="D4270"/>
      <c r="E4270"/>
      <c r="F4270"/>
      <c r="G4270"/>
      <c r="H4270"/>
      <c r="I4270"/>
      <c r="J4270"/>
      <c r="K4270"/>
      <c r="L4270"/>
      <c r="M4270"/>
      <c r="N4270"/>
      <c r="O4270"/>
      <c r="P4270"/>
      <c r="Q4270"/>
      <c r="R4270"/>
    </row>
    <row r="4271" spans="1:18" s="16" customFormat="1" x14ac:dyDescent="0.25">
      <c r="A4271"/>
      <c r="B4271" s="18"/>
      <c r="D4271"/>
      <c r="E4271"/>
      <c r="F4271"/>
      <c r="G4271"/>
      <c r="H4271"/>
      <c r="I4271"/>
      <c r="J4271"/>
      <c r="K4271"/>
      <c r="L4271"/>
      <c r="M4271"/>
      <c r="N4271"/>
      <c r="O4271"/>
      <c r="P4271"/>
      <c r="Q4271"/>
      <c r="R4271"/>
    </row>
    <row r="4272" spans="1:18" s="16" customFormat="1" x14ac:dyDescent="0.25">
      <c r="A4272"/>
      <c r="B4272" s="18"/>
      <c r="D4272"/>
      <c r="E4272"/>
      <c r="F4272"/>
      <c r="G4272"/>
      <c r="H4272"/>
      <c r="I4272"/>
      <c r="J4272"/>
      <c r="K4272"/>
      <c r="L4272"/>
      <c r="M4272"/>
      <c r="N4272"/>
      <c r="O4272"/>
      <c r="P4272"/>
      <c r="Q4272"/>
      <c r="R4272"/>
    </row>
    <row r="4273" spans="1:18" s="16" customFormat="1" x14ac:dyDescent="0.25">
      <c r="A4273"/>
      <c r="B4273" s="18"/>
      <c r="D4273"/>
      <c r="E4273"/>
      <c r="F4273"/>
      <c r="G4273"/>
      <c r="H4273"/>
      <c r="I4273"/>
      <c r="J4273"/>
      <c r="K4273"/>
      <c r="L4273"/>
      <c r="M4273"/>
      <c r="N4273"/>
      <c r="O4273"/>
      <c r="P4273"/>
      <c r="Q4273"/>
      <c r="R4273"/>
    </row>
    <row r="4274" spans="1:18" s="16" customFormat="1" x14ac:dyDescent="0.25">
      <c r="A4274"/>
      <c r="B4274" s="18"/>
      <c r="D4274"/>
      <c r="E4274"/>
      <c r="F4274"/>
      <c r="G4274"/>
      <c r="H4274"/>
      <c r="I4274"/>
      <c r="J4274"/>
      <c r="K4274"/>
      <c r="L4274"/>
      <c r="M4274"/>
      <c r="N4274"/>
      <c r="O4274"/>
      <c r="P4274"/>
      <c r="Q4274"/>
      <c r="R4274"/>
    </row>
    <row r="4275" spans="1:18" s="16" customFormat="1" x14ac:dyDescent="0.25">
      <c r="A4275"/>
      <c r="B4275" s="18"/>
      <c r="D4275"/>
      <c r="E4275"/>
      <c r="F4275"/>
      <c r="G4275"/>
      <c r="H4275"/>
      <c r="I4275"/>
      <c r="J4275"/>
      <c r="K4275"/>
      <c r="L4275"/>
      <c r="M4275"/>
      <c r="N4275"/>
      <c r="O4275"/>
      <c r="P4275"/>
      <c r="Q4275"/>
      <c r="R4275"/>
    </row>
    <row r="4276" spans="1:18" s="16" customFormat="1" x14ac:dyDescent="0.25">
      <c r="A4276"/>
      <c r="B4276" s="18"/>
      <c r="D4276"/>
      <c r="E4276"/>
      <c r="F4276"/>
      <c r="G4276"/>
      <c r="H4276"/>
      <c r="I4276"/>
      <c r="J4276"/>
      <c r="K4276"/>
      <c r="L4276"/>
      <c r="M4276"/>
      <c r="N4276"/>
      <c r="O4276"/>
      <c r="P4276"/>
      <c r="Q4276"/>
      <c r="R4276"/>
    </row>
    <row r="4277" spans="1:18" s="16" customFormat="1" x14ac:dyDescent="0.25">
      <c r="A4277"/>
      <c r="B4277" s="18"/>
      <c r="D4277"/>
      <c r="E4277"/>
      <c r="F4277"/>
      <c r="G4277"/>
      <c r="H4277"/>
      <c r="I4277"/>
      <c r="J4277"/>
      <c r="K4277"/>
      <c r="L4277"/>
      <c r="M4277"/>
      <c r="N4277"/>
      <c r="O4277"/>
      <c r="P4277"/>
      <c r="Q4277"/>
      <c r="R4277"/>
    </row>
    <row r="4278" spans="1:18" s="16" customFormat="1" x14ac:dyDescent="0.25">
      <c r="A4278"/>
      <c r="B4278" s="18"/>
      <c r="D4278"/>
      <c r="E4278"/>
      <c r="F4278"/>
      <c r="G4278"/>
      <c r="H4278"/>
      <c r="I4278"/>
      <c r="J4278"/>
      <c r="K4278"/>
      <c r="L4278"/>
      <c r="M4278"/>
      <c r="N4278"/>
      <c r="O4278"/>
      <c r="P4278"/>
      <c r="Q4278"/>
      <c r="R4278"/>
    </row>
    <row r="4279" spans="1:18" s="16" customFormat="1" x14ac:dyDescent="0.25">
      <c r="A4279"/>
      <c r="B4279" s="18"/>
      <c r="D4279"/>
      <c r="E4279"/>
      <c r="F4279"/>
      <c r="G4279"/>
      <c r="H4279"/>
      <c r="I4279"/>
      <c r="J4279"/>
      <c r="K4279"/>
      <c r="L4279"/>
      <c r="M4279"/>
      <c r="N4279"/>
      <c r="O4279"/>
      <c r="P4279"/>
      <c r="Q4279"/>
      <c r="R4279"/>
    </row>
    <row r="4280" spans="1:18" s="16" customFormat="1" x14ac:dyDescent="0.25">
      <c r="A4280"/>
      <c r="B4280" s="18"/>
      <c r="D4280"/>
      <c r="E4280"/>
      <c r="F4280"/>
      <c r="G4280"/>
      <c r="H4280"/>
      <c r="I4280"/>
      <c r="J4280"/>
      <c r="K4280"/>
      <c r="L4280"/>
      <c r="M4280"/>
      <c r="N4280"/>
      <c r="O4280"/>
      <c r="P4280"/>
      <c r="Q4280"/>
      <c r="R4280"/>
    </row>
    <row r="4281" spans="1:18" s="16" customFormat="1" x14ac:dyDescent="0.25">
      <c r="A4281"/>
      <c r="B4281" s="18"/>
      <c r="D4281"/>
      <c r="E4281"/>
      <c r="F4281"/>
      <c r="G4281"/>
      <c r="H4281"/>
      <c r="I4281"/>
      <c r="J4281"/>
      <c r="K4281"/>
      <c r="L4281"/>
      <c r="M4281"/>
      <c r="N4281"/>
      <c r="O4281"/>
      <c r="P4281"/>
      <c r="Q4281"/>
      <c r="R4281"/>
    </row>
    <row r="4282" spans="1:18" s="16" customFormat="1" x14ac:dyDescent="0.25">
      <c r="A4282"/>
      <c r="B4282" s="18"/>
      <c r="D4282"/>
      <c r="E4282"/>
      <c r="F4282"/>
      <c r="G4282"/>
      <c r="H4282"/>
      <c r="I4282"/>
      <c r="J4282"/>
      <c r="K4282"/>
      <c r="L4282"/>
      <c r="M4282"/>
      <c r="N4282"/>
      <c r="O4282"/>
      <c r="P4282"/>
      <c r="Q4282"/>
      <c r="R4282"/>
    </row>
    <row r="4283" spans="1:18" s="16" customFormat="1" x14ac:dyDescent="0.25">
      <c r="A4283"/>
      <c r="B4283" s="18"/>
      <c r="D4283"/>
      <c r="E4283"/>
      <c r="F4283"/>
      <c r="G4283"/>
      <c r="H4283"/>
      <c r="I4283"/>
      <c r="J4283"/>
      <c r="K4283"/>
      <c r="L4283"/>
      <c r="M4283"/>
      <c r="N4283"/>
      <c r="O4283"/>
      <c r="P4283"/>
      <c r="Q4283"/>
      <c r="R4283"/>
    </row>
    <row r="4284" spans="1:18" s="16" customFormat="1" x14ac:dyDescent="0.25">
      <c r="A4284"/>
      <c r="B4284" s="18"/>
      <c r="D4284"/>
      <c r="E4284"/>
      <c r="F4284"/>
      <c r="G4284"/>
      <c r="H4284"/>
      <c r="I4284"/>
      <c r="J4284"/>
      <c r="K4284"/>
      <c r="L4284"/>
      <c r="M4284"/>
      <c r="N4284"/>
      <c r="O4284"/>
      <c r="P4284"/>
      <c r="Q4284"/>
      <c r="R4284"/>
    </row>
    <row r="4285" spans="1:18" s="16" customFormat="1" x14ac:dyDescent="0.25">
      <c r="A4285"/>
      <c r="B4285" s="18"/>
      <c r="D4285"/>
      <c r="E4285"/>
      <c r="F4285"/>
      <c r="G4285"/>
      <c r="H4285"/>
      <c r="I4285"/>
      <c r="J4285"/>
      <c r="K4285"/>
      <c r="L4285"/>
      <c r="M4285"/>
      <c r="N4285"/>
      <c r="O4285"/>
      <c r="P4285"/>
      <c r="Q4285"/>
      <c r="R4285"/>
    </row>
    <row r="4286" spans="1:18" s="16" customFormat="1" x14ac:dyDescent="0.25">
      <c r="A4286"/>
      <c r="B4286" s="18"/>
      <c r="D4286"/>
      <c r="E4286"/>
      <c r="F4286"/>
      <c r="G4286"/>
      <c r="H4286"/>
      <c r="I4286"/>
      <c r="J4286"/>
      <c r="K4286"/>
      <c r="L4286"/>
      <c r="M4286"/>
      <c r="N4286"/>
      <c r="O4286"/>
      <c r="P4286"/>
      <c r="Q4286"/>
      <c r="R4286"/>
    </row>
    <row r="4287" spans="1:18" s="16" customFormat="1" x14ac:dyDescent="0.25">
      <c r="A4287"/>
      <c r="B4287" s="18"/>
      <c r="D4287"/>
      <c r="E4287"/>
      <c r="F4287"/>
      <c r="G4287"/>
      <c r="H4287"/>
      <c r="I4287"/>
      <c r="J4287"/>
      <c r="K4287"/>
      <c r="L4287"/>
      <c r="M4287"/>
      <c r="N4287"/>
      <c r="O4287"/>
      <c r="P4287"/>
      <c r="Q4287"/>
      <c r="R4287"/>
    </row>
    <row r="4288" spans="1:18" s="16" customFormat="1" x14ac:dyDescent="0.25">
      <c r="A4288"/>
      <c r="B4288" s="18"/>
      <c r="D4288"/>
      <c r="E4288"/>
      <c r="F4288"/>
      <c r="G4288"/>
      <c r="H4288"/>
      <c r="I4288"/>
      <c r="J4288"/>
      <c r="K4288"/>
      <c r="L4288"/>
      <c r="M4288"/>
      <c r="N4288"/>
      <c r="O4288"/>
      <c r="P4288"/>
      <c r="Q4288"/>
      <c r="R4288"/>
    </row>
    <row r="4289" spans="1:18" s="16" customFormat="1" x14ac:dyDescent="0.25">
      <c r="A4289"/>
      <c r="B4289" s="18"/>
      <c r="D4289"/>
      <c r="E4289"/>
      <c r="F4289"/>
      <c r="G4289"/>
      <c r="H4289"/>
      <c r="I4289"/>
      <c r="J4289"/>
      <c r="K4289"/>
      <c r="L4289"/>
      <c r="M4289"/>
      <c r="N4289"/>
      <c r="O4289"/>
      <c r="P4289"/>
      <c r="Q4289"/>
      <c r="R4289"/>
    </row>
    <row r="4290" spans="1:18" s="16" customFormat="1" x14ac:dyDescent="0.25">
      <c r="A4290"/>
      <c r="B4290" s="18"/>
      <c r="D4290"/>
      <c r="E4290"/>
      <c r="F4290"/>
      <c r="G4290"/>
      <c r="H4290"/>
      <c r="I4290"/>
      <c r="J4290"/>
      <c r="K4290"/>
      <c r="L4290"/>
      <c r="M4290"/>
      <c r="N4290"/>
      <c r="O4290"/>
      <c r="P4290"/>
      <c r="Q4290"/>
      <c r="R4290"/>
    </row>
    <row r="4291" spans="1:18" s="16" customFormat="1" x14ac:dyDescent="0.25">
      <c r="A4291"/>
      <c r="B4291" s="18"/>
      <c r="D4291"/>
      <c r="E4291"/>
      <c r="F4291"/>
      <c r="G4291"/>
      <c r="H4291"/>
      <c r="I4291"/>
      <c r="J4291"/>
      <c r="K4291"/>
      <c r="L4291"/>
      <c r="M4291"/>
      <c r="N4291"/>
      <c r="O4291"/>
      <c r="P4291"/>
      <c r="Q4291"/>
      <c r="R4291"/>
    </row>
    <row r="4292" spans="1:18" s="16" customFormat="1" x14ac:dyDescent="0.25">
      <c r="A4292"/>
      <c r="B4292" s="18"/>
      <c r="D4292"/>
      <c r="E4292"/>
      <c r="F4292"/>
      <c r="G4292"/>
      <c r="H4292"/>
      <c r="I4292"/>
      <c r="J4292"/>
      <c r="K4292"/>
      <c r="L4292"/>
      <c r="M4292"/>
      <c r="N4292"/>
      <c r="O4292"/>
      <c r="P4292"/>
      <c r="Q4292"/>
      <c r="R4292"/>
    </row>
    <row r="4293" spans="1:18" s="16" customFormat="1" x14ac:dyDescent="0.25">
      <c r="A4293"/>
      <c r="B4293" s="18"/>
      <c r="D4293"/>
      <c r="E4293"/>
      <c r="F4293"/>
      <c r="G4293"/>
      <c r="H4293"/>
      <c r="I4293"/>
      <c r="J4293"/>
      <c r="K4293"/>
      <c r="L4293"/>
      <c r="M4293"/>
      <c r="N4293"/>
      <c r="O4293"/>
      <c r="P4293"/>
      <c r="Q4293"/>
      <c r="R4293"/>
    </row>
    <row r="4294" spans="1:18" s="16" customFormat="1" x14ac:dyDescent="0.25">
      <c r="A4294"/>
      <c r="B4294" s="18"/>
      <c r="D4294"/>
      <c r="E4294"/>
      <c r="F4294"/>
      <c r="G4294"/>
      <c r="H4294"/>
      <c r="I4294"/>
      <c r="J4294"/>
      <c r="K4294"/>
      <c r="L4294"/>
      <c r="M4294"/>
      <c r="N4294"/>
      <c r="O4294"/>
      <c r="P4294"/>
      <c r="Q4294"/>
      <c r="R4294"/>
    </row>
    <row r="4295" spans="1:18" s="16" customFormat="1" x14ac:dyDescent="0.25">
      <c r="A4295"/>
      <c r="B4295" s="18"/>
      <c r="D4295"/>
      <c r="E4295"/>
      <c r="F4295"/>
      <c r="G4295"/>
      <c r="H4295"/>
      <c r="I4295"/>
      <c r="J4295"/>
      <c r="K4295"/>
      <c r="L4295"/>
      <c r="M4295"/>
      <c r="N4295"/>
      <c r="O4295"/>
      <c r="P4295"/>
      <c r="Q4295"/>
      <c r="R4295"/>
    </row>
    <row r="4296" spans="1:18" s="16" customFormat="1" x14ac:dyDescent="0.25">
      <c r="A4296"/>
      <c r="B4296" s="18"/>
      <c r="D4296"/>
      <c r="E4296"/>
      <c r="F4296"/>
      <c r="G4296"/>
      <c r="H4296"/>
      <c r="I4296"/>
      <c r="J4296"/>
      <c r="K4296"/>
      <c r="L4296"/>
      <c r="M4296"/>
      <c r="N4296"/>
      <c r="O4296"/>
      <c r="P4296"/>
      <c r="Q4296"/>
      <c r="R4296"/>
    </row>
    <row r="4297" spans="1:18" s="16" customFormat="1" x14ac:dyDescent="0.25">
      <c r="A4297"/>
      <c r="B4297" s="18"/>
      <c r="D4297"/>
      <c r="E4297"/>
      <c r="F4297"/>
      <c r="G4297"/>
      <c r="H4297"/>
      <c r="I4297"/>
      <c r="J4297"/>
      <c r="K4297"/>
      <c r="L4297"/>
      <c r="M4297"/>
      <c r="N4297"/>
      <c r="O4297"/>
      <c r="P4297"/>
      <c r="Q4297"/>
      <c r="R4297"/>
    </row>
    <row r="4298" spans="1:18" s="16" customFormat="1" x14ac:dyDescent="0.25">
      <c r="A4298"/>
      <c r="B4298" s="18"/>
      <c r="D4298"/>
      <c r="E4298"/>
      <c r="F4298"/>
      <c r="G4298"/>
      <c r="H4298"/>
      <c r="I4298"/>
      <c r="J4298"/>
      <c r="K4298"/>
      <c r="L4298"/>
      <c r="M4298"/>
      <c r="N4298"/>
      <c r="O4298"/>
      <c r="P4298"/>
      <c r="Q4298"/>
      <c r="R4298"/>
    </row>
    <row r="4299" spans="1:18" s="16" customFormat="1" x14ac:dyDescent="0.25">
      <c r="A4299"/>
      <c r="B4299" s="18"/>
      <c r="D4299"/>
      <c r="E4299"/>
      <c r="F4299"/>
      <c r="G4299"/>
      <c r="H4299"/>
      <c r="I4299"/>
      <c r="J4299"/>
      <c r="K4299"/>
      <c r="L4299"/>
      <c r="M4299"/>
      <c r="N4299"/>
      <c r="O4299"/>
      <c r="P4299"/>
      <c r="Q4299"/>
      <c r="R4299"/>
    </row>
    <row r="4300" spans="1:18" s="16" customFormat="1" x14ac:dyDescent="0.25">
      <c r="A4300"/>
      <c r="B4300" s="18"/>
      <c r="D4300"/>
      <c r="E4300"/>
      <c r="F4300"/>
      <c r="G4300"/>
      <c r="H4300"/>
      <c r="I4300"/>
      <c r="J4300"/>
      <c r="K4300"/>
      <c r="L4300"/>
      <c r="M4300"/>
      <c r="N4300"/>
      <c r="O4300"/>
      <c r="P4300"/>
      <c r="Q4300"/>
      <c r="R4300"/>
    </row>
    <row r="4301" spans="1:18" s="16" customFormat="1" x14ac:dyDescent="0.25">
      <c r="A4301"/>
      <c r="B4301" s="18"/>
      <c r="D4301"/>
      <c r="E4301"/>
      <c r="F4301"/>
      <c r="G4301"/>
      <c r="H4301"/>
      <c r="I4301"/>
      <c r="J4301"/>
      <c r="K4301"/>
      <c r="L4301"/>
      <c r="M4301"/>
      <c r="N4301"/>
      <c r="O4301"/>
      <c r="P4301"/>
      <c r="Q4301"/>
      <c r="R4301"/>
    </row>
    <row r="4302" spans="1:18" s="16" customFormat="1" x14ac:dyDescent="0.25">
      <c r="A4302"/>
      <c r="B4302" s="18"/>
      <c r="D4302"/>
      <c r="E4302"/>
      <c r="F4302"/>
      <c r="G4302"/>
      <c r="H4302"/>
      <c r="I4302"/>
      <c r="J4302"/>
      <c r="K4302"/>
      <c r="L4302"/>
      <c r="M4302"/>
      <c r="N4302"/>
      <c r="O4302"/>
      <c r="P4302"/>
      <c r="Q4302"/>
      <c r="R4302"/>
    </row>
    <row r="4303" spans="1:18" s="16" customFormat="1" x14ac:dyDescent="0.25">
      <c r="A4303"/>
      <c r="B4303" s="18"/>
      <c r="D4303"/>
      <c r="E4303"/>
      <c r="F4303"/>
      <c r="G4303"/>
      <c r="H4303"/>
      <c r="I4303"/>
      <c r="J4303"/>
      <c r="K4303"/>
      <c r="L4303"/>
      <c r="M4303"/>
      <c r="N4303"/>
      <c r="O4303"/>
      <c r="P4303"/>
      <c r="Q4303"/>
      <c r="R4303"/>
    </row>
    <row r="4304" spans="1:18" s="16" customFormat="1" x14ac:dyDescent="0.25">
      <c r="A4304"/>
      <c r="B4304" s="18"/>
      <c r="D4304"/>
      <c r="E4304"/>
      <c r="F4304"/>
      <c r="G4304"/>
      <c r="H4304"/>
      <c r="I4304"/>
      <c r="J4304"/>
      <c r="K4304"/>
      <c r="L4304"/>
      <c r="M4304"/>
      <c r="N4304"/>
      <c r="O4304"/>
      <c r="P4304"/>
      <c r="Q4304"/>
      <c r="R4304"/>
    </row>
    <row r="4305" spans="1:18" s="16" customFormat="1" x14ac:dyDescent="0.25">
      <c r="A4305"/>
      <c r="B4305" s="18"/>
      <c r="D4305"/>
      <c r="E4305"/>
      <c r="F4305"/>
      <c r="G4305"/>
      <c r="H4305"/>
      <c r="I4305"/>
      <c r="J4305"/>
      <c r="K4305"/>
      <c r="L4305"/>
      <c r="M4305"/>
      <c r="N4305"/>
      <c r="O4305"/>
      <c r="P4305"/>
      <c r="Q4305"/>
      <c r="R4305"/>
    </row>
    <row r="4306" spans="1:18" s="16" customFormat="1" x14ac:dyDescent="0.25">
      <c r="A4306"/>
      <c r="B4306" s="18"/>
      <c r="D4306"/>
      <c r="E4306"/>
      <c r="F4306"/>
      <c r="G4306"/>
      <c r="H4306"/>
      <c r="I4306"/>
      <c r="J4306"/>
      <c r="K4306"/>
      <c r="L4306"/>
      <c r="M4306"/>
      <c r="N4306"/>
      <c r="O4306"/>
      <c r="P4306"/>
      <c r="Q4306"/>
      <c r="R4306"/>
    </row>
    <row r="4307" spans="1:18" s="16" customFormat="1" x14ac:dyDescent="0.25">
      <c r="A4307"/>
      <c r="B4307" s="18"/>
      <c r="D4307"/>
      <c r="E4307"/>
      <c r="F4307"/>
      <c r="G4307"/>
      <c r="H4307"/>
      <c r="I4307"/>
      <c r="J4307"/>
      <c r="K4307"/>
      <c r="L4307"/>
      <c r="M4307"/>
      <c r="N4307"/>
      <c r="O4307"/>
      <c r="P4307"/>
      <c r="Q4307"/>
      <c r="R4307"/>
    </row>
    <row r="4308" spans="1:18" s="16" customFormat="1" x14ac:dyDescent="0.25">
      <c r="A4308"/>
      <c r="B4308" s="18"/>
      <c r="D4308"/>
      <c r="E4308"/>
      <c r="F4308"/>
      <c r="G4308"/>
      <c r="H4308"/>
      <c r="I4308"/>
      <c r="J4308"/>
      <c r="K4308"/>
      <c r="L4308"/>
      <c r="M4308"/>
      <c r="N4308"/>
      <c r="O4308"/>
      <c r="P4308"/>
      <c r="Q4308"/>
      <c r="R4308"/>
    </row>
    <row r="4309" spans="1:18" s="16" customFormat="1" x14ac:dyDescent="0.25">
      <c r="A4309"/>
      <c r="B4309" s="18"/>
      <c r="D4309"/>
      <c r="E4309"/>
      <c r="F4309"/>
      <c r="G4309"/>
      <c r="H4309"/>
      <c r="I4309"/>
      <c r="J4309"/>
      <c r="K4309"/>
      <c r="L4309"/>
      <c r="M4309"/>
      <c r="N4309"/>
      <c r="O4309"/>
      <c r="P4309"/>
      <c r="Q4309"/>
      <c r="R4309"/>
    </row>
    <row r="4310" spans="1:18" s="16" customFormat="1" x14ac:dyDescent="0.25">
      <c r="A4310"/>
      <c r="B4310" s="18"/>
      <c r="D4310"/>
      <c r="E4310"/>
      <c r="F4310"/>
      <c r="G4310"/>
      <c r="H4310"/>
      <c r="I4310"/>
      <c r="J4310"/>
      <c r="K4310"/>
      <c r="L4310"/>
      <c r="M4310"/>
      <c r="N4310"/>
      <c r="O4310"/>
      <c r="P4310"/>
      <c r="Q4310"/>
      <c r="R4310"/>
    </row>
    <row r="4311" spans="1:18" s="16" customFormat="1" x14ac:dyDescent="0.25">
      <c r="A4311"/>
      <c r="B4311" s="18"/>
      <c r="D4311"/>
      <c r="E4311"/>
      <c r="F4311"/>
      <c r="G4311"/>
      <c r="H4311"/>
      <c r="I4311"/>
      <c r="J4311"/>
      <c r="K4311"/>
      <c r="L4311"/>
      <c r="M4311"/>
      <c r="N4311"/>
      <c r="O4311"/>
      <c r="P4311"/>
      <c r="Q4311"/>
      <c r="R4311"/>
    </row>
    <row r="4312" spans="1:18" s="16" customFormat="1" x14ac:dyDescent="0.25">
      <c r="A4312"/>
      <c r="B4312" s="17"/>
      <c r="D4312"/>
      <c r="E4312"/>
      <c r="F4312"/>
      <c r="G4312"/>
      <c r="H4312"/>
      <c r="I4312"/>
      <c r="J4312"/>
      <c r="K4312"/>
      <c r="L4312"/>
      <c r="M4312"/>
      <c r="N4312"/>
      <c r="O4312"/>
      <c r="P4312"/>
      <c r="Q4312"/>
      <c r="R4312"/>
    </row>
    <row r="4313" spans="1:18" s="16" customFormat="1" x14ac:dyDescent="0.25">
      <c r="A4313"/>
      <c r="B4313" s="18"/>
      <c r="D4313"/>
      <c r="E4313"/>
      <c r="F4313"/>
      <c r="G4313"/>
      <c r="H4313"/>
      <c r="I4313"/>
      <c r="J4313"/>
      <c r="K4313"/>
      <c r="L4313"/>
      <c r="M4313"/>
      <c r="N4313"/>
      <c r="O4313"/>
      <c r="P4313"/>
      <c r="Q4313"/>
      <c r="R4313"/>
    </row>
    <row r="4314" spans="1:18" s="16" customFormat="1" x14ac:dyDescent="0.25">
      <c r="A4314"/>
      <c r="B4314" s="18"/>
      <c r="D4314"/>
      <c r="E4314"/>
      <c r="F4314"/>
      <c r="G4314"/>
      <c r="H4314"/>
      <c r="I4314"/>
      <c r="J4314"/>
      <c r="K4314"/>
      <c r="L4314"/>
      <c r="M4314"/>
      <c r="N4314"/>
      <c r="O4314"/>
      <c r="P4314"/>
      <c r="Q4314"/>
      <c r="R4314"/>
    </row>
    <row r="4315" spans="1:18" s="16" customFormat="1" x14ac:dyDescent="0.25">
      <c r="A4315"/>
      <c r="B4315" s="18"/>
      <c r="D4315"/>
      <c r="E4315"/>
      <c r="F4315"/>
      <c r="G4315"/>
      <c r="H4315"/>
      <c r="I4315"/>
      <c r="J4315"/>
      <c r="K4315"/>
      <c r="L4315"/>
      <c r="M4315"/>
      <c r="N4315"/>
      <c r="O4315"/>
      <c r="P4315"/>
      <c r="Q4315"/>
      <c r="R4315"/>
    </row>
    <row r="4316" spans="1:18" s="16" customFormat="1" x14ac:dyDescent="0.25">
      <c r="A4316"/>
      <c r="B4316" s="18"/>
      <c r="D4316"/>
      <c r="E4316"/>
      <c r="F4316"/>
      <c r="G4316"/>
      <c r="H4316"/>
      <c r="I4316"/>
      <c r="J4316"/>
      <c r="K4316"/>
      <c r="L4316"/>
      <c r="M4316"/>
      <c r="N4316"/>
      <c r="O4316"/>
      <c r="P4316"/>
      <c r="Q4316"/>
      <c r="R4316"/>
    </row>
    <row r="4317" spans="1:18" s="16" customFormat="1" x14ac:dyDescent="0.25">
      <c r="A4317"/>
      <c r="B4317" s="18"/>
      <c r="D4317"/>
      <c r="E4317"/>
      <c r="F4317"/>
      <c r="G4317"/>
      <c r="H4317"/>
      <c r="I4317"/>
      <c r="J4317"/>
      <c r="K4317"/>
      <c r="L4317"/>
      <c r="M4317"/>
      <c r="N4317"/>
      <c r="O4317"/>
      <c r="P4317"/>
      <c r="Q4317"/>
      <c r="R4317"/>
    </row>
    <row r="4318" spans="1:18" s="16" customFormat="1" x14ac:dyDescent="0.25">
      <c r="A4318"/>
      <c r="B4318" s="18"/>
      <c r="D4318"/>
      <c r="E4318"/>
      <c r="F4318"/>
      <c r="G4318"/>
      <c r="H4318"/>
      <c r="I4318"/>
      <c r="J4318"/>
      <c r="K4318"/>
      <c r="L4318"/>
      <c r="M4318"/>
      <c r="N4318"/>
      <c r="O4318"/>
      <c r="P4318"/>
      <c r="Q4318"/>
      <c r="R4318"/>
    </row>
    <row r="4319" spans="1:18" s="16" customFormat="1" x14ac:dyDescent="0.25">
      <c r="A4319"/>
      <c r="B4319" s="18"/>
      <c r="D4319"/>
      <c r="E4319"/>
      <c r="F4319"/>
      <c r="G4319"/>
      <c r="H4319"/>
      <c r="I4319"/>
      <c r="J4319"/>
      <c r="K4319"/>
      <c r="L4319"/>
      <c r="M4319"/>
      <c r="N4319"/>
      <c r="O4319"/>
      <c r="P4319"/>
      <c r="Q4319"/>
      <c r="R4319"/>
    </row>
    <row r="4320" spans="1:18" s="16" customFormat="1" x14ac:dyDescent="0.25">
      <c r="A4320"/>
      <c r="B4320" s="18"/>
      <c r="D4320"/>
      <c r="E4320"/>
      <c r="F4320"/>
      <c r="G4320"/>
      <c r="H4320"/>
      <c r="I4320"/>
      <c r="J4320"/>
      <c r="K4320"/>
      <c r="L4320"/>
      <c r="M4320"/>
      <c r="N4320"/>
      <c r="O4320"/>
      <c r="P4320"/>
      <c r="Q4320"/>
      <c r="R4320"/>
    </row>
    <row r="4321" spans="1:18" s="16" customFormat="1" x14ac:dyDescent="0.25">
      <c r="A4321"/>
      <c r="B4321" s="18"/>
      <c r="D4321"/>
      <c r="E4321"/>
      <c r="F4321"/>
      <c r="G4321"/>
      <c r="H4321"/>
      <c r="I4321"/>
      <c r="J4321"/>
      <c r="K4321"/>
      <c r="L4321"/>
      <c r="M4321"/>
      <c r="N4321"/>
      <c r="O4321"/>
      <c r="P4321"/>
      <c r="Q4321"/>
      <c r="R4321"/>
    </row>
    <row r="4322" spans="1:18" s="16" customFormat="1" x14ac:dyDescent="0.25">
      <c r="A4322"/>
      <c r="B4322" s="18"/>
      <c r="D4322"/>
      <c r="E4322"/>
      <c r="F4322"/>
      <c r="G4322"/>
      <c r="H4322"/>
      <c r="I4322"/>
      <c r="J4322"/>
      <c r="K4322"/>
      <c r="L4322"/>
      <c r="M4322"/>
      <c r="N4322"/>
      <c r="O4322"/>
      <c r="P4322"/>
      <c r="Q4322"/>
      <c r="R4322"/>
    </row>
    <row r="4323" spans="1:18" s="16" customFormat="1" x14ac:dyDescent="0.25">
      <c r="A4323"/>
      <c r="B4323" s="18"/>
      <c r="D4323"/>
      <c r="E4323"/>
      <c r="F4323"/>
      <c r="G4323"/>
      <c r="H4323"/>
      <c r="I4323"/>
      <c r="J4323"/>
      <c r="K4323"/>
      <c r="L4323"/>
      <c r="M4323"/>
      <c r="N4323"/>
      <c r="O4323"/>
      <c r="P4323"/>
      <c r="Q4323"/>
      <c r="R4323"/>
    </row>
    <row r="4324" spans="1:18" s="16" customFormat="1" x14ac:dyDescent="0.25">
      <c r="A4324"/>
      <c r="B4324" s="18"/>
      <c r="D4324"/>
      <c r="E4324"/>
      <c r="F4324"/>
      <c r="G4324"/>
      <c r="H4324"/>
      <c r="I4324"/>
      <c r="J4324"/>
      <c r="K4324"/>
      <c r="L4324"/>
      <c r="M4324"/>
      <c r="N4324"/>
      <c r="O4324"/>
      <c r="P4324"/>
      <c r="Q4324"/>
      <c r="R4324"/>
    </row>
    <row r="4325" spans="1:18" s="16" customFormat="1" x14ac:dyDescent="0.25">
      <c r="A4325"/>
      <c r="B4325" s="18"/>
      <c r="D4325"/>
      <c r="E4325"/>
      <c r="F4325"/>
      <c r="G4325"/>
      <c r="H4325"/>
      <c r="I4325"/>
      <c r="J4325"/>
      <c r="K4325"/>
      <c r="L4325"/>
      <c r="M4325"/>
      <c r="N4325"/>
      <c r="O4325"/>
      <c r="P4325"/>
      <c r="Q4325"/>
      <c r="R4325"/>
    </row>
    <row r="4326" spans="1:18" s="16" customFormat="1" x14ac:dyDescent="0.25">
      <c r="A4326"/>
      <c r="B4326" s="18"/>
      <c r="D4326"/>
      <c r="E4326"/>
      <c r="F4326"/>
      <c r="G4326"/>
      <c r="H4326"/>
      <c r="I4326"/>
      <c r="J4326"/>
      <c r="K4326"/>
      <c r="L4326"/>
      <c r="M4326"/>
      <c r="N4326"/>
      <c r="O4326"/>
      <c r="P4326"/>
      <c r="Q4326"/>
      <c r="R4326"/>
    </row>
    <row r="4327" spans="1:18" s="16" customFormat="1" x14ac:dyDescent="0.25">
      <c r="A4327"/>
      <c r="B4327" s="18"/>
      <c r="D4327"/>
      <c r="E4327"/>
      <c r="F4327"/>
      <c r="G4327"/>
      <c r="H4327"/>
      <c r="I4327"/>
      <c r="J4327"/>
      <c r="K4327"/>
      <c r="L4327"/>
      <c r="M4327"/>
      <c r="N4327"/>
      <c r="O4327"/>
      <c r="P4327"/>
      <c r="Q4327"/>
      <c r="R4327"/>
    </row>
    <row r="4328" spans="1:18" s="16" customFormat="1" x14ac:dyDescent="0.25">
      <c r="A4328"/>
      <c r="B4328" s="18"/>
      <c r="D4328"/>
      <c r="E4328"/>
      <c r="F4328"/>
      <c r="G4328"/>
      <c r="H4328"/>
      <c r="I4328"/>
      <c r="J4328"/>
      <c r="K4328"/>
      <c r="L4328"/>
      <c r="M4328"/>
      <c r="N4328"/>
      <c r="O4328"/>
      <c r="P4328"/>
      <c r="Q4328"/>
      <c r="R4328"/>
    </row>
    <row r="4329" spans="1:18" s="16" customFormat="1" x14ac:dyDescent="0.25">
      <c r="A4329"/>
      <c r="B4329" s="18"/>
      <c r="D4329"/>
      <c r="E4329"/>
      <c r="F4329"/>
      <c r="G4329"/>
      <c r="H4329"/>
      <c r="I4329"/>
      <c r="J4329"/>
      <c r="K4329"/>
      <c r="L4329"/>
      <c r="M4329"/>
      <c r="N4329"/>
      <c r="O4329"/>
      <c r="P4329"/>
      <c r="Q4329"/>
      <c r="R4329"/>
    </row>
    <row r="4330" spans="1:18" s="16" customFormat="1" x14ac:dyDescent="0.25">
      <c r="A4330"/>
      <c r="B4330" s="18"/>
      <c r="D4330"/>
      <c r="E4330"/>
      <c r="F4330"/>
      <c r="G4330"/>
      <c r="H4330"/>
      <c r="I4330"/>
      <c r="J4330"/>
      <c r="K4330"/>
      <c r="L4330"/>
      <c r="M4330"/>
      <c r="N4330"/>
      <c r="O4330"/>
      <c r="P4330"/>
      <c r="Q4330"/>
      <c r="R4330"/>
    </row>
    <row r="4331" spans="1:18" s="16" customFormat="1" x14ac:dyDescent="0.25">
      <c r="A4331"/>
      <c r="B4331" s="18"/>
      <c r="D4331"/>
      <c r="E4331"/>
      <c r="F4331"/>
      <c r="G4331"/>
      <c r="H4331"/>
      <c r="I4331"/>
      <c r="J4331"/>
      <c r="K4331"/>
      <c r="L4331"/>
      <c r="M4331"/>
      <c r="N4331"/>
      <c r="O4331"/>
      <c r="P4331"/>
      <c r="Q4331"/>
      <c r="R4331"/>
    </row>
    <row r="4332" spans="1:18" s="16" customFormat="1" x14ac:dyDescent="0.25">
      <c r="A4332"/>
      <c r="B4332" s="18"/>
      <c r="D4332"/>
      <c r="E4332"/>
      <c r="F4332"/>
      <c r="G4332"/>
      <c r="H4332"/>
      <c r="I4332"/>
      <c r="J4332"/>
      <c r="K4332"/>
      <c r="L4332"/>
      <c r="M4332"/>
      <c r="N4332"/>
      <c r="O4332"/>
      <c r="P4332"/>
      <c r="Q4332"/>
      <c r="R4332"/>
    </row>
    <row r="4333" spans="1:18" s="16" customFormat="1" x14ac:dyDescent="0.25">
      <c r="A4333"/>
      <c r="B4333" s="18"/>
      <c r="D4333"/>
      <c r="E4333"/>
      <c r="F4333"/>
      <c r="G4333"/>
      <c r="H4333"/>
      <c r="I4333"/>
      <c r="J4333"/>
      <c r="K4333"/>
      <c r="L4333"/>
      <c r="M4333"/>
      <c r="N4333"/>
      <c r="O4333"/>
      <c r="P4333"/>
      <c r="Q4333"/>
      <c r="R4333"/>
    </row>
    <row r="4334" spans="1:18" s="16" customFormat="1" x14ac:dyDescent="0.25">
      <c r="A4334"/>
      <c r="B4334" s="18"/>
      <c r="D4334"/>
      <c r="E4334"/>
      <c r="F4334"/>
      <c r="G4334"/>
      <c r="H4334"/>
      <c r="I4334"/>
      <c r="J4334"/>
      <c r="K4334"/>
      <c r="L4334"/>
      <c r="M4334"/>
      <c r="N4334"/>
      <c r="O4334"/>
      <c r="P4334"/>
      <c r="Q4334"/>
      <c r="R4334"/>
    </row>
    <row r="4335" spans="1:18" s="16" customFormat="1" x14ac:dyDescent="0.25">
      <c r="A4335"/>
      <c r="B4335" s="18"/>
      <c r="D4335"/>
      <c r="E4335"/>
      <c r="F4335"/>
      <c r="G4335"/>
      <c r="H4335"/>
      <c r="I4335"/>
      <c r="J4335"/>
      <c r="K4335"/>
      <c r="L4335"/>
      <c r="M4335"/>
      <c r="N4335"/>
      <c r="O4335"/>
      <c r="P4335"/>
      <c r="Q4335"/>
      <c r="R4335"/>
    </row>
    <row r="4336" spans="1:18" s="16" customFormat="1" x14ac:dyDescent="0.25">
      <c r="A4336"/>
      <c r="B4336" s="18"/>
      <c r="D4336"/>
      <c r="E4336"/>
      <c r="F4336"/>
      <c r="G4336"/>
      <c r="H4336"/>
      <c r="I4336"/>
      <c r="J4336"/>
      <c r="K4336"/>
      <c r="L4336"/>
      <c r="M4336"/>
      <c r="N4336"/>
      <c r="O4336"/>
      <c r="P4336"/>
      <c r="Q4336"/>
      <c r="R4336"/>
    </row>
    <row r="4337" spans="1:18" s="16" customFormat="1" x14ac:dyDescent="0.25">
      <c r="A4337"/>
      <c r="B4337" s="18"/>
      <c r="D4337"/>
      <c r="E4337"/>
      <c r="F4337"/>
      <c r="G4337"/>
      <c r="H4337"/>
      <c r="I4337"/>
      <c r="J4337"/>
      <c r="K4337"/>
      <c r="L4337"/>
      <c r="M4337"/>
      <c r="N4337"/>
      <c r="O4337"/>
      <c r="P4337"/>
      <c r="Q4337"/>
      <c r="R4337"/>
    </row>
    <row r="4338" spans="1:18" s="16" customFormat="1" x14ac:dyDescent="0.25">
      <c r="A4338"/>
      <c r="B4338" s="18"/>
      <c r="D4338"/>
      <c r="E4338"/>
      <c r="F4338"/>
      <c r="G4338"/>
      <c r="H4338"/>
      <c r="I4338"/>
      <c r="J4338"/>
      <c r="K4338"/>
      <c r="L4338"/>
      <c r="M4338"/>
      <c r="N4338"/>
      <c r="O4338"/>
      <c r="P4338"/>
      <c r="Q4338"/>
      <c r="R4338"/>
    </row>
    <row r="4339" spans="1:18" s="16" customFormat="1" x14ac:dyDescent="0.25">
      <c r="A4339"/>
      <c r="B4339" s="18"/>
      <c r="D4339"/>
      <c r="E4339"/>
      <c r="F4339"/>
      <c r="G4339"/>
      <c r="H4339"/>
      <c r="I4339"/>
      <c r="J4339"/>
      <c r="K4339"/>
      <c r="L4339"/>
      <c r="M4339"/>
      <c r="N4339"/>
      <c r="O4339"/>
      <c r="P4339"/>
      <c r="Q4339"/>
      <c r="R4339"/>
    </row>
    <row r="4340" spans="1:18" s="16" customFormat="1" x14ac:dyDescent="0.25">
      <c r="A4340"/>
      <c r="B4340" s="18"/>
      <c r="D4340"/>
      <c r="E4340"/>
      <c r="F4340"/>
      <c r="G4340"/>
      <c r="H4340"/>
      <c r="I4340"/>
      <c r="J4340"/>
      <c r="K4340"/>
      <c r="L4340"/>
      <c r="M4340"/>
      <c r="N4340"/>
      <c r="O4340"/>
      <c r="P4340"/>
      <c r="Q4340"/>
      <c r="R4340"/>
    </row>
    <row r="4341" spans="1:18" s="16" customFormat="1" x14ac:dyDescent="0.25">
      <c r="A4341"/>
      <c r="B4341" s="18"/>
      <c r="D4341"/>
      <c r="E4341"/>
      <c r="F4341"/>
      <c r="G4341"/>
      <c r="H4341"/>
      <c r="I4341"/>
      <c r="J4341"/>
      <c r="K4341"/>
      <c r="L4341"/>
      <c r="M4341"/>
      <c r="N4341"/>
      <c r="O4341"/>
      <c r="P4341"/>
      <c r="Q4341"/>
      <c r="R4341"/>
    </row>
    <row r="4342" spans="1:18" s="16" customFormat="1" x14ac:dyDescent="0.25">
      <c r="A4342"/>
      <c r="B4342" s="18"/>
      <c r="D4342"/>
      <c r="E4342"/>
      <c r="F4342"/>
      <c r="G4342"/>
      <c r="H4342"/>
      <c r="I4342"/>
      <c r="J4342"/>
      <c r="K4342"/>
      <c r="L4342"/>
      <c r="M4342"/>
      <c r="N4342"/>
      <c r="O4342"/>
      <c r="P4342"/>
      <c r="Q4342"/>
      <c r="R4342"/>
    </row>
    <row r="4343" spans="1:18" s="16" customFormat="1" x14ac:dyDescent="0.25">
      <c r="A4343"/>
      <c r="B4343" s="18"/>
      <c r="D4343"/>
      <c r="E4343"/>
      <c r="F4343"/>
      <c r="G4343"/>
      <c r="H4343"/>
      <c r="I4343"/>
      <c r="J4343"/>
      <c r="K4343"/>
      <c r="L4343"/>
      <c r="M4343"/>
      <c r="N4343"/>
      <c r="O4343"/>
      <c r="P4343"/>
      <c r="Q4343"/>
      <c r="R4343"/>
    </row>
    <row r="4344" spans="1:18" s="16" customFormat="1" x14ac:dyDescent="0.25">
      <c r="A4344"/>
      <c r="B4344" s="18"/>
      <c r="D4344"/>
      <c r="E4344"/>
      <c r="F4344"/>
      <c r="G4344"/>
      <c r="H4344"/>
      <c r="I4344"/>
      <c r="J4344"/>
      <c r="K4344"/>
      <c r="L4344"/>
      <c r="M4344"/>
      <c r="N4344"/>
      <c r="O4344"/>
      <c r="P4344"/>
      <c r="Q4344"/>
      <c r="R4344"/>
    </row>
    <row r="4345" spans="1:18" s="16" customFormat="1" x14ac:dyDescent="0.25">
      <c r="A4345"/>
      <c r="B4345" s="18"/>
      <c r="D4345"/>
      <c r="E4345"/>
      <c r="F4345"/>
      <c r="G4345"/>
      <c r="H4345"/>
      <c r="I4345"/>
      <c r="J4345"/>
      <c r="K4345"/>
      <c r="L4345"/>
      <c r="M4345"/>
      <c r="N4345"/>
      <c r="O4345"/>
      <c r="P4345"/>
      <c r="Q4345"/>
      <c r="R4345"/>
    </row>
    <row r="4346" spans="1:18" s="16" customFormat="1" x14ac:dyDescent="0.25">
      <c r="A4346"/>
      <c r="B4346" s="18"/>
      <c r="D4346"/>
      <c r="E4346"/>
      <c r="F4346"/>
      <c r="G4346"/>
      <c r="H4346"/>
      <c r="I4346"/>
      <c r="J4346"/>
      <c r="K4346"/>
      <c r="L4346"/>
      <c r="M4346"/>
      <c r="N4346"/>
      <c r="O4346"/>
      <c r="P4346"/>
      <c r="Q4346"/>
      <c r="R4346"/>
    </row>
    <row r="4347" spans="1:18" s="16" customFormat="1" x14ac:dyDescent="0.25">
      <c r="A4347"/>
      <c r="B4347" s="18"/>
      <c r="D4347"/>
      <c r="E4347"/>
      <c r="F4347"/>
      <c r="G4347"/>
      <c r="H4347"/>
      <c r="I4347"/>
      <c r="J4347"/>
      <c r="K4347"/>
      <c r="L4347"/>
      <c r="M4347"/>
      <c r="N4347"/>
      <c r="O4347"/>
      <c r="P4347"/>
      <c r="Q4347"/>
      <c r="R4347"/>
    </row>
    <row r="4348" spans="1:18" s="16" customFormat="1" x14ac:dyDescent="0.25">
      <c r="A4348"/>
      <c r="B4348" s="18"/>
      <c r="D4348"/>
      <c r="E4348"/>
      <c r="F4348"/>
      <c r="G4348"/>
      <c r="H4348"/>
      <c r="I4348"/>
      <c r="J4348"/>
      <c r="K4348"/>
      <c r="L4348"/>
      <c r="M4348"/>
      <c r="N4348"/>
      <c r="O4348"/>
      <c r="P4348"/>
      <c r="Q4348"/>
      <c r="R4348"/>
    </row>
    <row r="4349" spans="1:18" s="16" customFormat="1" x14ac:dyDescent="0.25">
      <c r="A4349"/>
      <c r="B4349" s="18"/>
      <c r="D4349"/>
      <c r="E4349"/>
      <c r="F4349"/>
      <c r="G4349"/>
      <c r="H4349"/>
      <c r="I4349"/>
      <c r="J4349"/>
      <c r="K4349"/>
      <c r="L4349"/>
      <c r="M4349"/>
      <c r="N4349"/>
      <c r="O4349"/>
      <c r="P4349"/>
      <c r="Q4349"/>
      <c r="R4349"/>
    </row>
    <row r="4350" spans="1:18" s="16" customFormat="1" x14ac:dyDescent="0.25">
      <c r="A4350"/>
      <c r="B4350" s="18"/>
      <c r="D4350"/>
      <c r="E4350"/>
      <c r="F4350"/>
      <c r="G4350"/>
      <c r="H4350"/>
      <c r="I4350"/>
      <c r="J4350"/>
      <c r="K4350"/>
      <c r="L4350"/>
      <c r="M4350"/>
      <c r="N4350"/>
      <c r="O4350"/>
      <c r="P4350"/>
      <c r="Q4350"/>
      <c r="R4350"/>
    </row>
    <row r="4351" spans="1:18" s="16" customFormat="1" x14ac:dyDescent="0.25">
      <c r="A4351"/>
      <c r="B4351" s="18"/>
      <c r="D4351"/>
      <c r="E4351"/>
      <c r="F4351"/>
      <c r="G4351"/>
      <c r="H4351"/>
      <c r="I4351"/>
      <c r="J4351"/>
      <c r="K4351"/>
      <c r="L4351"/>
      <c r="M4351"/>
      <c r="N4351"/>
      <c r="O4351"/>
      <c r="P4351"/>
      <c r="Q4351"/>
      <c r="R4351"/>
    </row>
    <row r="4352" spans="1:18" s="16" customFormat="1" x14ac:dyDescent="0.25">
      <c r="A4352"/>
      <c r="B4352" s="18"/>
      <c r="D4352"/>
      <c r="E4352"/>
      <c r="F4352"/>
      <c r="G4352"/>
      <c r="H4352"/>
      <c r="I4352"/>
      <c r="J4352"/>
      <c r="K4352"/>
      <c r="L4352"/>
      <c r="M4352"/>
      <c r="N4352"/>
      <c r="O4352"/>
      <c r="P4352"/>
      <c r="Q4352"/>
      <c r="R4352"/>
    </row>
    <row r="4353" spans="1:18" s="16" customFormat="1" x14ac:dyDescent="0.25">
      <c r="A4353"/>
      <c r="B4353" s="18"/>
      <c r="D4353"/>
      <c r="E4353"/>
      <c r="F4353"/>
      <c r="G4353"/>
      <c r="H4353"/>
      <c r="I4353"/>
      <c r="J4353"/>
      <c r="K4353"/>
      <c r="L4353"/>
      <c r="M4353"/>
      <c r="N4353"/>
      <c r="O4353"/>
      <c r="P4353"/>
      <c r="Q4353"/>
      <c r="R4353"/>
    </row>
    <row r="4354" spans="1:18" s="16" customFormat="1" x14ac:dyDescent="0.25">
      <c r="A4354"/>
      <c r="B4354" s="18"/>
      <c r="D4354"/>
      <c r="E4354"/>
      <c r="F4354"/>
      <c r="G4354"/>
      <c r="H4354"/>
      <c r="I4354"/>
      <c r="J4354"/>
      <c r="K4354"/>
      <c r="L4354"/>
      <c r="M4354"/>
      <c r="N4354"/>
      <c r="O4354"/>
      <c r="P4354"/>
      <c r="Q4354"/>
      <c r="R4354"/>
    </row>
    <row r="4355" spans="1:18" s="16" customFormat="1" x14ac:dyDescent="0.25">
      <c r="A4355"/>
      <c r="B4355" s="18"/>
      <c r="D4355"/>
      <c r="E4355"/>
      <c r="F4355"/>
      <c r="G4355"/>
      <c r="H4355"/>
      <c r="I4355"/>
      <c r="J4355"/>
      <c r="K4355"/>
      <c r="L4355"/>
      <c r="M4355"/>
      <c r="N4355"/>
      <c r="O4355"/>
      <c r="P4355"/>
      <c r="Q4355"/>
      <c r="R4355"/>
    </row>
    <row r="4356" spans="1:18" s="16" customFormat="1" x14ac:dyDescent="0.25">
      <c r="A4356"/>
      <c r="B4356" s="18"/>
      <c r="D4356"/>
      <c r="E4356"/>
      <c r="F4356"/>
      <c r="G4356"/>
      <c r="H4356"/>
      <c r="I4356"/>
      <c r="J4356"/>
      <c r="K4356"/>
      <c r="L4356"/>
      <c r="M4356"/>
      <c r="N4356"/>
      <c r="O4356"/>
      <c r="P4356"/>
      <c r="Q4356"/>
      <c r="R4356"/>
    </row>
    <row r="4357" spans="1:18" s="16" customFormat="1" x14ac:dyDescent="0.25">
      <c r="A4357"/>
      <c r="B4357" s="18"/>
      <c r="D4357"/>
      <c r="E4357"/>
      <c r="F4357"/>
      <c r="G4357"/>
      <c r="H4357"/>
      <c r="I4357"/>
      <c r="J4357"/>
      <c r="K4357"/>
      <c r="L4357"/>
      <c r="M4357"/>
      <c r="N4357"/>
      <c r="O4357"/>
      <c r="P4357"/>
      <c r="Q4357"/>
      <c r="R4357"/>
    </row>
    <row r="4358" spans="1:18" s="16" customFormat="1" x14ac:dyDescent="0.25">
      <c r="A4358"/>
      <c r="B4358" s="18"/>
      <c r="D4358"/>
      <c r="E4358"/>
      <c r="F4358"/>
      <c r="G4358"/>
      <c r="H4358"/>
      <c r="I4358"/>
      <c r="J4358"/>
      <c r="K4358"/>
      <c r="L4358"/>
      <c r="M4358"/>
      <c r="N4358"/>
      <c r="O4358"/>
      <c r="P4358"/>
      <c r="Q4358"/>
      <c r="R4358"/>
    </row>
    <row r="4359" spans="1:18" s="16" customFormat="1" x14ac:dyDescent="0.25">
      <c r="A4359"/>
      <c r="B4359" s="18"/>
      <c r="D4359"/>
      <c r="E4359"/>
      <c r="F4359"/>
      <c r="G4359"/>
      <c r="H4359"/>
      <c r="I4359"/>
      <c r="J4359"/>
      <c r="K4359"/>
      <c r="L4359"/>
      <c r="M4359"/>
      <c r="N4359"/>
      <c r="O4359"/>
      <c r="P4359"/>
      <c r="Q4359"/>
      <c r="R4359"/>
    </row>
    <row r="4360" spans="1:18" s="16" customFormat="1" x14ac:dyDescent="0.25">
      <c r="A4360"/>
      <c r="B4360" s="18"/>
      <c r="D4360"/>
      <c r="E4360"/>
      <c r="F4360"/>
      <c r="G4360"/>
      <c r="H4360"/>
      <c r="I4360"/>
      <c r="J4360"/>
      <c r="K4360"/>
      <c r="L4360"/>
      <c r="M4360"/>
      <c r="N4360"/>
      <c r="O4360"/>
      <c r="P4360"/>
      <c r="Q4360"/>
      <c r="R4360"/>
    </row>
    <row r="4361" spans="1:18" s="16" customFormat="1" x14ac:dyDescent="0.25">
      <c r="A4361"/>
      <c r="B4361" s="18"/>
      <c r="D4361"/>
      <c r="E4361"/>
      <c r="F4361"/>
      <c r="G4361"/>
      <c r="H4361"/>
      <c r="I4361"/>
      <c r="J4361"/>
      <c r="K4361"/>
      <c r="L4361"/>
      <c r="M4361"/>
      <c r="N4361"/>
      <c r="O4361"/>
      <c r="P4361"/>
      <c r="Q4361"/>
      <c r="R4361"/>
    </row>
    <row r="4362" spans="1:18" s="16" customFormat="1" x14ac:dyDescent="0.25">
      <c r="A4362"/>
      <c r="B4362" s="17"/>
      <c r="D4362"/>
      <c r="E4362"/>
      <c r="F4362"/>
      <c r="G4362"/>
      <c r="H4362"/>
      <c r="I4362"/>
      <c r="J4362"/>
      <c r="K4362"/>
      <c r="L4362"/>
      <c r="M4362"/>
      <c r="N4362"/>
      <c r="O4362"/>
      <c r="P4362"/>
      <c r="Q4362"/>
      <c r="R4362"/>
    </row>
    <row r="4363" spans="1:18" s="16" customFormat="1" x14ac:dyDescent="0.25">
      <c r="A4363"/>
      <c r="B4363" s="18"/>
      <c r="D4363"/>
      <c r="E4363"/>
      <c r="F4363"/>
      <c r="G4363"/>
      <c r="H4363"/>
      <c r="I4363"/>
      <c r="J4363"/>
      <c r="K4363"/>
      <c r="L4363"/>
      <c r="M4363"/>
      <c r="N4363"/>
      <c r="O4363"/>
      <c r="P4363"/>
      <c r="Q4363"/>
      <c r="R4363"/>
    </row>
    <row r="4364" spans="1:18" s="16" customFormat="1" x14ac:dyDescent="0.25">
      <c r="A4364"/>
      <c r="B4364" s="18"/>
      <c r="D4364"/>
      <c r="E4364"/>
      <c r="F4364"/>
      <c r="G4364"/>
      <c r="H4364"/>
      <c r="I4364"/>
      <c r="J4364"/>
      <c r="K4364"/>
      <c r="L4364"/>
      <c r="M4364"/>
      <c r="N4364"/>
      <c r="O4364"/>
      <c r="P4364"/>
      <c r="Q4364"/>
      <c r="R4364"/>
    </row>
    <row r="4365" spans="1:18" s="16" customFormat="1" x14ac:dyDescent="0.25">
      <c r="A4365"/>
      <c r="B4365" s="18"/>
      <c r="D4365"/>
      <c r="E4365"/>
      <c r="F4365"/>
      <c r="G4365"/>
      <c r="H4365"/>
      <c r="I4365"/>
      <c r="J4365"/>
      <c r="K4365"/>
      <c r="L4365"/>
      <c r="M4365"/>
      <c r="N4365"/>
      <c r="O4365"/>
      <c r="P4365"/>
      <c r="Q4365"/>
      <c r="R4365"/>
    </row>
    <row r="4366" spans="1:18" s="16" customFormat="1" x14ac:dyDescent="0.25">
      <c r="A4366"/>
      <c r="B4366" s="18"/>
      <c r="D4366"/>
      <c r="E4366"/>
      <c r="F4366"/>
      <c r="G4366"/>
      <c r="H4366"/>
      <c r="I4366"/>
      <c r="J4366"/>
      <c r="K4366"/>
      <c r="L4366"/>
      <c r="M4366"/>
      <c r="N4366"/>
      <c r="O4366"/>
      <c r="P4366"/>
      <c r="Q4366"/>
      <c r="R4366"/>
    </row>
    <row r="4367" spans="1:18" s="16" customFormat="1" x14ac:dyDescent="0.25">
      <c r="A4367"/>
      <c r="B4367" s="18"/>
      <c r="D4367"/>
      <c r="E4367"/>
      <c r="F4367"/>
      <c r="G4367"/>
      <c r="H4367"/>
      <c r="I4367"/>
      <c r="J4367"/>
      <c r="K4367"/>
      <c r="L4367"/>
      <c r="M4367"/>
      <c r="N4367"/>
      <c r="O4367"/>
      <c r="P4367"/>
      <c r="Q4367"/>
      <c r="R4367"/>
    </row>
    <row r="4368" spans="1:18" s="16" customFormat="1" x14ac:dyDescent="0.25">
      <c r="A4368"/>
      <c r="B4368" s="18"/>
      <c r="D4368"/>
      <c r="E4368"/>
      <c r="F4368"/>
      <c r="G4368"/>
      <c r="H4368"/>
      <c r="I4368"/>
      <c r="J4368"/>
      <c r="K4368"/>
      <c r="L4368"/>
      <c r="M4368"/>
      <c r="N4368"/>
      <c r="O4368"/>
      <c r="P4368"/>
      <c r="Q4368"/>
      <c r="R4368"/>
    </row>
    <row r="4369" spans="1:18" s="16" customFormat="1" x14ac:dyDescent="0.25">
      <c r="A4369"/>
      <c r="B4369" s="18"/>
      <c r="D4369"/>
      <c r="E4369"/>
      <c r="F4369"/>
      <c r="G4369"/>
      <c r="H4369"/>
      <c r="I4369"/>
      <c r="J4369"/>
      <c r="K4369"/>
      <c r="L4369"/>
      <c r="M4369"/>
      <c r="N4369"/>
      <c r="O4369"/>
      <c r="P4369"/>
      <c r="Q4369"/>
      <c r="R4369"/>
    </row>
    <row r="4370" spans="1:18" s="16" customFormat="1" x14ac:dyDescent="0.25">
      <c r="A4370"/>
      <c r="B4370" s="18"/>
      <c r="D4370"/>
      <c r="E4370"/>
      <c r="F4370"/>
      <c r="G4370"/>
      <c r="H4370"/>
      <c r="I4370"/>
      <c r="J4370"/>
      <c r="K4370"/>
      <c r="L4370"/>
      <c r="M4370"/>
      <c r="N4370"/>
      <c r="O4370"/>
      <c r="P4370"/>
      <c r="Q4370"/>
      <c r="R4370"/>
    </row>
    <row r="4371" spans="1:18" s="16" customFormat="1" x14ac:dyDescent="0.25">
      <c r="A4371"/>
      <c r="B4371" s="18"/>
      <c r="D4371"/>
      <c r="E4371"/>
      <c r="F4371"/>
      <c r="G4371"/>
      <c r="H4371"/>
      <c r="I4371"/>
      <c r="J4371"/>
      <c r="K4371"/>
      <c r="L4371"/>
      <c r="M4371"/>
      <c r="N4371"/>
      <c r="O4371"/>
      <c r="P4371"/>
      <c r="Q4371"/>
      <c r="R4371"/>
    </row>
    <row r="4372" spans="1:18" s="16" customFormat="1" x14ac:dyDescent="0.25">
      <c r="A4372"/>
      <c r="B4372" s="18"/>
      <c r="D4372"/>
      <c r="E4372"/>
      <c r="F4372"/>
      <c r="G4372"/>
      <c r="H4372"/>
      <c r="I4372"/>
      <c r="J4372"/>
      <c r="K4372"/>
      <c r="L4372"/>
      <c r="M4372"/>
      <c r="N4372"/>
      <c r="O4372"/>
      <c r="P4372"/>
      <c r="Q4372"/>
      <c r="R4372"/>
    </row>
    <row r="4373" spans="1:18" s="16" customFormat="1" x14ac:dyDescent="0.25">
      <c r="A4373"/>
      <c r="B4373" s="18"/>
      <c r="D4373"/>
      <c r="E4373"/>
      <c r="F4373"/>
      <c r="G4373"/>
      <c r="H4373"/>
      <c r="I4373"/>
      <c r="J4373"/>
      <c r="K4373"/>
      <c r="L4373"/>
      <c r="M4373"/>
      <c r="N4373"/>
      <c r="O4373"/>
      <c r="P4373"/>
      <c r="Q4373"/>
      <c r="R4373"/>
    </row>
    <row r="4374" spans="1:18" s="16" customFormat="1" x14ac:dyDescent="0.25">
      <c r="A4374"/>
      <c r="B4374" s="18"/>
      <c r="D4374"/>
      <c r="E4374"/>
      <c r="F4374"/>
      <c r="G4374"/>
      <c r="H4374"/>
      <c r="I4374"/>
      <c r="J4374"/>
      <c r="K4374"/>
      <c r="L4374"/>
      <c r="M4374"/>
      <c r="N4374"/>
      <c r="O4374"/>
      <c r="P4374"/>
      <c r="Q4374"/>
      <c r="R4374"/>
    </row>
    <row r="4375" spans="1:18" s="16" customFormat="1" x14ac:dyDescent="0.25">
      <c r="A4375"/>
      <c r="B4375" s="18"/>
      <c r="D4375"/>
      <c r="E4375"/>
      <c r="F4375"/>
      <c r="G4375"/>
      <c r="H4375"/>
      <c r="I4375"/>
      <c r="J4375"/>
      <c r="K4375"/>
      <c r="L4375"/>
      <c r="M4375"/>
      <c r="N4375"/>
      <c r="O4375"/>
      <c r="P4375"/>
      <c r="Q4375"/>
      <c r="R4375"/>
    </row>
    <row r="4376" spans="1:18" s="16" customFormat="1" x14ac:dyDescent="0.25">
      <c r="A4376"/>
      <c r="B4376" s="18"/>
      <c r="D4376"/>
      <c r="E4376"/>
      <c r="F4376"/>
      <c r="G4376"/>
      <c r="H4376"/>
      <c r="I4376"/>
      <c r="J4376"/>
      <c r="K4376"/>
      <c r="L4376"/>
      <c r="M4376"/>
      <c r="N4376"/>
      <c r="O4376"/>
      <c r="P4376"/>
      <c r="Q4376"/>
      <c r="R4376"/>
    </row>
    <row r="4377" spans="1:18" s="16" customFormat="1" x14ac:dyDescent="0.25">
      <c r="A4377"/>
      <c r="B4377" s="18"/>
      <c r="D4377"/>
      <c r="E4377"/>
      <c r="F4377"/>
      <c r="G4377"/>
      <c r="H4377"/>
      <c r="I4377"/>
      <c r="J4377"/>
      <c r="K4377"/>
      <c r="L4377"/>
      <c r="M4377"/>
      <c r="N4377"/>
      <c r="O4377"/>
      <c r="P4377"/>
      <c r="Q4377"/>
      <c r="R4377"/>
    </row>
    <row r="4378" spans="1:18" s="16" customFormat="1" x14ac:dyDescent="0.25">
      <c r="A4378"/>
      <c r="B4378" s="18"/>
      <c r="D4378"/>
      <c r="E4378"/>
      <c r="F4378"/>
      <c r="G4378"/>
      <c r="H4378"/>
      <c r="I4378"/>
      <c r="J4378"/>
      <c r="K4378"/>
      <c r="L4378"/>
      <c r="M4378"/>
      <c r="N4378"/>
      <c r="O4378"/>
      <c r="P4378"/>
      <c r="Q4378"/>
      <c r="R4378"/>
    </row>
    <row r="4379" spans="1:18" s="16" customFormat="1" x14ac:dyDescent="0.25">
      <c r="A4379"/>
      <c r="B4379" s="18"/>
      <c r="D4379"/>
      <c r="E4379"/>
      <c r="F4379"/>
      <c r="G4379"/>
      <c r="H4379"/>
      <c r="I4379"/>
      <c r="J4379"/>
      <c r="K4379"/>
      <c r="L4379"/>
      <c r="M4379"/>
      <c r="N4379"/>
      <c r="O4379"/>
      <c r="P4379"/>
      <c r="Q4379"/>
      <c r="R4379"/>
    </row>
    <row r="4380" spans="1:18" s="16" customFormat="1" x14ac:dyDescent="0.25">
      <c r="A4380"/>
      <c r="B4380" s="18"/>
      <c r="D4380"/>
      <c r="E4380"/>
      <c r="F4380"/>
      <c r="G4380"/>
      <c r="H4380"/>
      <c r="I4380"/>
      <c r="J4380"/>
      <c r="K4380"/>
      <c r="L4380"/>
      <c r="M4380"/>
      <c r="N4380"/>
      <c r="O4380"/>
      <c r="P4380"/>
      <c r="Q4380"/>
      <c r="R4380"/>
    </row>
    <row r="4381" spans="1:18" s="16" customFormat="1" x14ac:dyDescent="0.25">
      <c r="A4381"/>
      <c r="B4381" s="18"/>
      <c r="D4381"/>
      <c r="E4381"/>
      <c r="F4381"/>
      <c r="G4381"/>
      <c r="H4381"/>
      <c r="I4381"/>
      <c r="J4381"/>
      <c r="K4381"/>
      <c r="L4381"/>
      <c r="M4381"/>
      <c r="N4381"/>
      <c r="O4381"/>
      <c r="P4381"/>
      <c r="Q4381"/>
      <c r="R4381"/>
    </row>
    <row r="4382" spans="1:18" s="16" customFormat="1" x14ac:dyDescent="0.25">
      <c r="A4382"/>
      <c r="B4382" s="18"/>
      <c r="D4382"/>
      <c r="E4382"/>
      <c r="F4382"/>
      <c r="G4382"/>
      <c r="H4382"/>
      <c r="I4382"/>
      <c r="J4382"/>
      <c r="K4382"/>
      <c r="L4382"/>
      <c r="M4382"/>
      <c r="N4382"/>
      <c r="O4382"/>
      <c r="P4382"/>
      <c r="Q4382"/>
      <c r="R4382"/>
    </row>
    <row r="4383" spans="1:18" s="16" customFormat="1" x14ac:dyDescent="0.25">
      <c r="A4383"/>
      <c r="B4383" s="18"/>
      <c r="D4383"/>
      <c r="E4383"/>
      <c r="F4383"/>
      <c r="G4383"/>
      <c r="H4383"/>
      <c r="I4383"/>
      <c r="J4383"/>
      <c r="K4383"/>
      <c r="L4383"/>
      <c r="M4383"/>
      <c r="N4383"/>
      <c r="O4383"/>
      <c r="P4383"/>
      <c r="Q4383"/>
      <c r="R4383"/>
    </row>
    <row r="4384" spans="1:18" s="16" customFormat="1" x14ac:dyDescent="0.25">
      <c r="A4384"/>
      <c r="B4384" s="18"/>
      <c r="D4384"/>
      <c r="E4384"/>
      <c r="F4384"/>
      <c r="G4384"/>
      <c r="H4384"/>
      <c r="I4384"/>
      <c r="J4384"/>
      <c r="K4384"/>
      <c r="L4384"/>
      <c r="M4384"/>
      <c r="N4384"/>
      <c r="O4384"/>
      <c r="P4384"/>
      <c r="Q4384"/>
      <c r="R4384"/>
    </row>
    <row r="4385" spans="1:18" s="16" customFormat="1" x14ac:dyDescent="0.25">
      <c r="A4385"/>
      <c r="B4385" s="18"/>
      <c r="D4385"/>
      <c r="E4385"/>
      <c r="F4385"/>
      <c r="G4385"/>
      <c r="H4385"/>
      <c r="I4385"/>
      <c r="J4385"/>
      <c r="K4385"/>
      <c r="L4385"/>
      <c r="M4385"/>
      <c r="N4385"/>
      <c r="O4385"/>
      <c r="P4385"/>
      <c r="Q4385"/>
      <c r="R4385"/>
    </row>
    <row r="4386" spans="1:18" s="16" customFormat="1" x14ac:dyDescent="0.25">
      <c r="A4386"/>
      <c r="B4386" s="18"/>
      <c r="D4386"/>
      <c r="E4386"/>
      <c r="F4386"/>
      <c r="G4386"/>
      <c r="H4386"/>
      <c r="I4386"/>
      <c r="J4386"/>
      <c r="K4386"/>
      <c r="L4386"/>
      <c r="M4386"/>
      <c r="N4386"/>
      <c r="O4386"/>
      <c r="P4386"/>
      <c r="Q4386"/>
      <c r="R4386"/>
    </row>
    <row r="4387" spans="1:18" s="16" customFormat="1" x14ac:dyDescent="0.25">
      <c r="A4387"/>
      <c r="B4387" s="18"/>
      <c r="D4387"/>
      <c r="E4387"/>
      <c r="F4387"/>
      <c r="G4387"/>
      <c r="H4387"/>
      <c r="I4387"/>
      <c r="J4387"/>
      <c r="K4387"/>
      <c r="L4387"/>
      <c r="M4387"/>
      <c r="N4387"/>
      <c r="O4387"/>
      <c r="P4387"/>
      <c r="Q4387"/>
      <c r="R4387"/>
    </row>
    <row r="4388" spans="1:18" s="16" customFormat="1" x14ac:dyDescent="0.25">
      <c r="A4388"/>
      <c r="B4388" s="18"/>
      <c r="D4388"/>
      <c r="E4388"/>
      <c r="F4388"/>
      <c r="G4388"/>
      <c r="H4388"/>
      <c r="I4388"/>
      <c r="J4388"/>
      <c r="K4388"/>
      <c r="L4388"/>
      <c r="M4388"/>
      <c r="N4388"/>
      <c r="O4388"/>
      <c r="P4388"/>
      <c r="Q4388"/>
      <c r="R4388"/>
    </row>
    <row r="4389" spans="1:18" s="16" customFormat="1" x14ac:dyDescent="0.25">
      <c r="A4389"/>
      <c r="B4389" s="18"/>
      <c r="D4389"/>
      <c r="E4389"/>
      <c r="F4389"/>
      <c r="G4389"/>
      <c r="H4389"/>
      <c r="I4389"/>
      <c r="J4389"/>
      <c r="K4389"/>
      <c r="L4389"/>
      <c r="M4389"/>
      <c r="N4389"/>
      <c r="O4389"/>
      <c r="P4389"/>
      <c r="Q4389"/>
      <c r="R4389"/>
    </row>
    <row r="4390" spans="1:18" s="16" customFormat="1" x14ac:dyDescent="0.25">
      <c r="A4390"/>
      <c r="B4390" s="18"/>
      <c r="D4390"/>
      <c r="E4390"/>
      <c r="F4390"/>
      <c r="G4390"/>
      <c r="H4390"/>
      <c r="I4390"/>
      <c r="J4390"/>
      <c r="K4390"/>
      <c r="L4390"/>
      <c r="M4390"/>
      <c r="N4390"/>
      <c r="O4390"/>
      <c r="P4390"/>
      <c r="Q4390"/>
      <c r="R4390"/>
    </row>
    <row r="4391" spans="1:18" s="16" customFormat="1" x14ac:dyDescent="0.25">
      <c r="A4391"/>
      <c r="B4391" s="18"/>
      <c r="D4391"/>
      <c r="E4391"/>
      <c r="F4391"/>
      <c r="G4391"/>
      <c r="H4391"/>
      <c r="I4391"/>
      <c r="J4391"/>
      <c r="K4391"/>
      <c r="L4391"/>
      <c r="M4391"/>
      <c r="N4391"/>
      <c r="O4391"/>
      <c r="P4391"/>
      <c r="Q4391"/>
      <c r="R4391"/>
    </row>
    <row r="4392" spans="1:18" s="16" customFormat="1" x14ac:dyDescent="0.25">
      <c r="A4392"/>
      <c r="B4392" s="18"/>
      <c r="D4392"/>
      <c r="E4392"/>
      <c r="F4392"/>
      <c r="G4392"/>
      <c r="H4392"/>
      <c r="I4392"/>
      <c r="J4392"/>
      <c r="K4392"/>
      <c r="L4392"/>
      <c r="M4392"/>
      <c r="N4392"/>
      <c r="O4392"/>
      <c r="P4392"/>
      <c r="Q4392"/>
      <c r="R4392"/>
    </row>
    <row r="4393" spans="1:18" s="16" customFormat="1" x14ac:dyDescent="0.25">
      <c r="A4393"/>
      <c r="B4393" s="18"/>
      <c r="D4393"/>
      <c r="E4393"/>
      <c r="F4393"/>
      <c r="G4393"/>
      <c r="H4393"/>
      <c r="I4393"/>
      <c r="J4393"/>
      <c r="K4393"/>
      <c r="L4393"/>
      <c r="M4393"/>
      <c r="N4393"/>
      <c r="O4393"/>
      <c r="P4393"/>
      <c r="Q4393"/>
      <c r="R4393"/>
    </row>
    <row r="4394" spans="1:18" s="16" customFormat="1" x14ac:dyDescent="0.25">
      <c r="A4394"/>
      <c r="B4394" s="18"/>
      <c r="D4394"/>
      <c r="E4394"/>
      <c r="F4394"/>
      <c r="G4394"/>
      <c r="H4394"/>
      <c r="I4394"/>
      <c r="J4394"/>
      <c r="K4394"/>
      <c r="L4394"/>
      <c r="M4394"/>
      <c r="N4394"/>
      <c r="O4394"/>
      <c r="P4394"/>
      <c r="Q4394"/>
      <c r="R4394"/>
    </row>
    <row r="4395" spans="1:18" s="16" customFormat="1" x14ac:dyDescent="0.25">
      <c r="A4395"/>
      <c r="B4395" s="18"/>
      <c r="D4395"/>
      <c r="E4395"/>
      <c r="F4395"/>
      <c r="G4395"/>
      <c r="H4395"/>
      <c r="I4395"/>
      <c r="J4395"/>
      <c r="K4395"/>
      <c r="L4395"/>
      <c r="M4395"/>
      <c r="N4395"/>
      <c r="O4395"/>
      <c r="P4395"/>
      <c r="Q4395"/>
      <c r="R4395"/>
    </row>
    <row r="4396" spans="1:18" s="16" customFormat="1" x14ac:dyDescent="0.25">
      <c r="A4396"/>
      <c r="B4396" s="18"/>
      <c r="D4396"/>
      <c r="E4396"/>
      <c r="F4396"/>
      <c r="G4396"/>
      <c r="H4396"/>
      <c r="I4396"/>
      <c r="J4396"/>
      <c r="K4396"/>
      <c r="L4396"/>
      <c r="M4396"/>
      <c r="N4396"/>
      <c r="O4396"/>
      <c r="P4396"/>
      <c r="Q4396"/>
      <c r="R4396"/>
    </row>
    <row r="4397" spans="1:18" s="16" customFormat="1" x14ac:dyDescent="0.25">
      <c r="A4397"/>
      <c r="B4397" s="18"/>
      <c r="D4397"/>
      <c r="E4397"/>
      <c r="F4397"/>
      <c r="G4397"/>
      <c r="H4397"/>
      <c r="I4397"/>
      <c r="J4397"/>
      <c r="K4397"/>
      <c r="L4397"/>
      <c r="M4397"/>
      <c r="N4397"/>
      <c r="O4397"/>
      <c r="P4397"/>
      <c r="Q4397"/>
      <c r="R4397"/>
    </row>
    <row r="4398" spans="1:18" s="16" customFormat="1" x14ac:dyDescent="0.25">
      <c r="A4398"/>
      <c r="B4398" s="18"/>
      <c r="D4398"/>
      <c r="E4398"/>
      <c r="F4398"/>
      <c r="G4398"/>
      <c r="H4398"/>
      <c r="I4398"/>
      <c r="J4398"/>
      <c r="K4398"/>
      <c r="L4398"/>
      <c r="M4398"/>
      <c r="N4398"/>
      <c r="O4398"/>
      <c r="P4398"/>
      <c r="Q4398"/>
      <c r="R4398"/>
    </row>
    <row r="4399" spans="1:18" s="16" customFormat="1" x14ac:dyDescent="0.25">
      <c r="A4399"/>
      <c r="B4399" s="18"/>
      <c r="D4399"/>
      <c r="E4399"/>
      <c r="F4399"/>
      <c r="G4399"/>
      <c r="H4399"/>
      <c r="I4399"/>
      <c r="J4399"/>
      <c r="K4399"/>
      <c r="L4399"/>
      <c r="M4399"/>
      <c r="N4399"/>
      <c r="O4399"/>
      <c r="P4399"/>
      <c r="Q4399"/>
      <c r="R4399"/>
    </row>
    <row r="4400" spans="1:18" s="16" customFormat="1" x14ac:dyDescent="0.25">
      <c r="A4400"/>
      <c r="B4400" s="18"/>
      <c r="D4400"/>
      <c r="E4400"/>
      <c r="F4400"/>
      <c r="G4400"/>
      <c r="H4400"/>
      <c r="I4400"/>
      <c r="J4400"/>
      <c r="K4400"/>
      <c r="L4400"/>
      <c r="M4400"/>
      <c r="N4400"/>
      <c r="O4400"/>
      <c r="P4400"/>
      <c r="Q4400"/>
      <c r="R4400"/>
    </row>
    <row r="4401" spans="1:18" s="16" customFormat="1" x14ac:dyDescent="0.25">
      <c r="A4401"/>
      <c r="B4401" s="18"/>
      <c r="D4401"/>
      <c r="E4401"/>
      <c r="F4401"/>
      <c r="G4401"/>
      <c r="H4401"/>
      <c r="I4401"/>
      <c r="J4401"/>
      <c r="K4401"/>
      <c r="L4401"/>
      <c r="M4401"/>
      <c r="N4401"/>
      <c r="O4401"/>
      <c r="P4401"/>
      <c r="Q4401"/>
      <c r="R4401"/>
    </row>
    <row r="4402" spans="1:18" s="16" customFormat="1" x14ac:dyDescent="0.25">
      <c r="A4402"/>
      <c r="B4402" s="18"/>
      <c r="D4402"/>
      <c r="E4402"/>
      <c r="F4402"/>
      <c r="G4402"/>
      <c r="H4402"/>
      <c r="I4402"/>
      <c r="J4402"/>
      <c r="K4402"/>
      <c r="L4402"/>
      <c r="M4402"/>
      <c r="N4402"/>
      <c r="O4402"/>
      <c r="P4402"/>
      <c r="Q4402"/>
      <c r="R4402"/>
    </row>
    <row r="4403" spans="1:18" s="16" customFormat="1" x14ac:dyDescent="0.25">
      <c r="A4403"/>
      <c r="B4403" s="18"/>
      <c r="D4403"/>
      <c r="E4403"/>
      <c r="F4403"/>
      <c r="G4403"/>
      <c r="H4403"/>
      <c r="I4403"/>
      <c r="J4403"/>
      <c r="K4403"/>
      <c r="L4403"/>
      <c r="M4403"/>
      <c r="N4403"/>
      <c r="O4403"/>
      <c r="P4403"/>
      <c r="Q4403"/>
      <c r="R4403"/>
    </row>
    <row r="4404" spans="1:18" s="16" customFormat="1" x14ac:dyDescent="0.25">
      <c r="A4404"/>
      <c r="B4404" s="18"/>
      <c r="D4404"/>
      <c r="E4404"/>
      <c r="F4404"/>
      <c r="G4404"/>
      <c r="H4404"/>
      <c r="I4404"/>
      <c r="J4404"/>
      <c r="K4404"/>
      <c r="L4404"/>
      <c r="M4404"/>
      <c r="N4404"/>
      <c r="O4404"/>
      <c r="P4404"/>
      <c r="Q4404"/>
      <c r="R4404"/>
    </row>
    <row r="4405" spans="1:18" s="16" customFormat="1" x14ac:dyDescent="0.25">
      <c r="A4405"/>
      <c r="B4405" s="18"/>
      <c r="D4405"/>
      <c r="E4405"/>
      <c r="F4405"/>
      <c r="G4405"/>
      <c r="H4405"/>
      <c r="I4405"/>
      <c r="J4405"/>
      <c r="K4405"/>
      <c r="L4405"/>
      <c r="M4405"/>
      <c r="N4405"/>
      <c r="O4405"/>
      <c r="P4405"/>
      <c r="Q4405"/>
      <c r="R4405"/>
    </row>
    <row r="4406" spans="1:18" s="16" customFormat="1" x14ac:dyDescent="0.25">
      <c r="A4406"/>
      <c r="B4406" s="18"/>
      <c r="D4406"/>
      <c r="E4406"/>
      <c r="F4406"/>
      <c r="G4406"/>
      <c r="H4406"/>
      <c r="I4406"/>
      <c r="J4406"/>
      <c r="K4406"/>
      <c r="L4406"/>
      <c r="M4406"/>
      <c r="N4406"/>
      <c r="O4406"/>
      <c r="P4406"/>
      <c r="Q4406"/>
      <c r="R4406"/>
    </row>
    <row r="4407" spans="1:18" s="16" customFormat="1" x14ac:dyDescent="0.25">
      <c r="A4407"/>
      <c r="B4407" s="18"/>
      <c r="D4407"/>
      <c r="E4407"/>
      <c r="F4407"/>
      <c r="G4407"/>
      <c r="H4407"/>
      <c r="I4407"/>
      <c r="J4407"/>
      <c r="K4407"/>
      <c r="L4407"/>
      <c r="M4407"/>
      <c r="N4407"/>
      <c r="O4407"/>
      <c r="P4407"/>
      <c r="Q4407"/>
      <c r="R4407"/>
    </row>
    <row r="4408" spans="1:18" s="16" customFormat="1" x14ac:dyDescent="0.25">
      <c r="A4408"/>
      <c r="B4408" s="18"/>
      <c r="D4408"/>
      <c r="E4408"/>
      <c r="F4408"/>
      <c r="G4408"/>
      <c r="H4408"/>
      <c r="I4408"/>
      <c r="J4408"/>
      <c r="K4408"/>
      <c r="L4408"/>
      <c r="M4408"/>
      <c r="N4408"/>
      <c r="O4408"/>
      <c r="P4408"/>
      <c r="Q4408"/>
      <c r="R4408"/>
    </row>
    <row r="4409" spans="1:18" s="16" customFormat="1" x14ac:dyDescent="0.25">
      <c r="A4409"/>
      <c r="B4409" s="18"/>
      <c r="D4409"/>
      <c r="E4409"/>
      <c r="F4409"/>
      <c r="G4409"/>
      <c r="H4409"/>
      <c r="I4409"/>
      <c r="J4409"/>
      <c r="K4409"/>
      <c r="L4409"/>
      <c r="M4409"/>
      <c r="N4409"/>
      <c r="O4409"/>
      <c r="P4409"/>
      <c r="Q4409"/>
      <c r="R4409"/>
    </row>
    <row r="4410" spans="1:18" s="16" customFormat="1" x14ac:dyDescent="0.25">
      <c r="A4410"/>
      <c r="B4410" s="18"/>
      <c r="D4410"/>
      <c r="E4410"/>
      <c r="F4410"/>
      <c r="G4410"/>
      <c r="H4410"/>
      <c r="I4410"/>
      <c r="J4410"/>
      <c r="K4410"/>
      <c r="L4410"/>
      <c r="M4410"/>
      <c r="N4410"/>
      <c r="O4410"/>
      <c r="P4410"/>
      <c r="Q4410"/>
      <c r="R4410"/>
    </row>
    <row r="4411" spans="1:18" s="16" customFormat="1" x14ac:dyDescent="0.25">
      <c r="A4411"/>
      <c r="B4411" s="18"/>
      <c r="D4411"/>
      <c r="E4411"/>
      <c r="F4411"/>
      <c r="G4411"/>
      <c r="H4411"/>
      <c r="I4411"/>
      <c r="J4411"/>
      <c r="K4411"/>
      <c r="L4411"/>
      <c r="M4411"/>
      <c r="N4411"/>
      <c r="O4411"/>
      <c r="P4411"/>
      <c r="Q4411"/>
      <c r="R4411"/>
    </row>
    <row r="4412" spans="1:18" s="16" customFormat="1" x14ac:dyDescent="0.25">
      <c r="A4412"/>
      <c r="B4412" s="17"/>
      <c r="D4412"/>
      <c r="E4412"/>
      <c r="F4412"/>
      <c r="G4412"/>
      <c r="H4412"/>
      <c r="I4412"/>
      <c r="J4412"/>
      <c r="K4412"/>
      <c r="L4412"/>
      <c r="M4412"/>
      <c r="N4412"/>
      <c r="O4412"/>
      <c r="P4412"/>
      <c r="Q4412"/>
      <c r="R4412"/>
    </row>
    <row r="4413" spans="1:18" s="16" customFormat="1" x14ac:dyDescent="0.25">
      <c r="A4413"/>
      <c r="B4413" s="18"/>
      <c r="D4413"/>
      <c r="E4413"/>
      <c r="F4413"/>
      <c r="G4413"/>
      <c r="H4413"/>
      <c r="I4413"/>
      <c r="J4413"/>
      <c r="K4413"/>
      <c r="L4413"/>
      <c r="M4413"/>
      <c r="N4413"/>
      <c r="O4413"/>
      <c r="P4413"/>
      <c r="Q4413"/>
      <c r="R4413"/>
    </row>
    <row r="4414" spans="1:18" s="16" customFormat="1" x14ac:dyDescent="0.25">
      <c r="A4414"/>
      <c r="B4414" s="18"/>
      <c r="D4414"/>
      <c r="E4414"/>
      <c r="F4414"/>
      <c r="G4414"/>
      <c r="H4414"/>
      <c r="I4414"/>
      <c r="J4414"/>
      <c r="K4414"/>
      <c r="L4414"/>
      <c r="M4414"/>
      <c r="N4414"/>
      <c r="O4414"/>
      <c r="P4414"/>
      <c r="Q4414"/>
      <c r="R4414"/>
    </row>
    <row r="4415" spans="1:18" s="16" customFormat="1" x14ac:dyDescent="0.25">
      <c r="A4415"/>
      <c r="B4415" s="18"/>
      <c r="D4415"/>
      <c r="E4415"/>
      <c r="F4415"/>
      <c r="G4415"/>
      <c r="H4415"/>
      <c r="I4415"/>
      <c r="J4415"/>
      <c r="K4415"/>
      <c r="L4415"/>
      <c r="M4415"/>
      <c r="N4415"/>
      <c r="O4415"/>
      <c r="P4415"/>
      <c r="Q4415"/>
      <c r="R4415"/>
    </row>
    <row r="4416" spans="1:18" s="16" customFormat="1" x14ac:dyDescent="0.25">
      <c r="A4416"/>
      <c r="B4416" s="18"/>
      <c r="D4416"/>
      <c r="E4416"/>
      <c r="F4416"/>
      <c r="G4416"/>
      <c r="H4416"/>
      <c r="I4416"/>
      <c r="J4416"/>
      <c r="K4416"/>
      <c r="L4416"/>
      <c r="M4416"/>
      <c r="N4416"/>
      <c r="O4416"/>
      <c r="P4416"/>
      <c r="Q4416"/>
      <c r="R4416"/>
    </row>
    <row r="4417" spans="1:18" s="16" customFormat="1" x14ac:dyDescent="0.25">
      <c r="A4417"/>
      <c r="B4417" s="18"/>
      <c r="D4417"/>
      <c r="E4417"/>
      <c r="F4417"/>
      <c r="G4417"/>
      <c r="H4417"/>
      <c r="I4417"/>
      <c r="J4417"/>
      <c r="K4417"/>
      <c r="L4417"/>
      <c r="M4417"/>
      <c r="N4417"/>
      <c r="O4417"/>
      <c r="P4417"/>
      <c r="Q4417"/>
      <c r="R4417"/>
    </row>
    <row r="4418" spans="1:18" s="16" customFormat="1" x14ac:dyDescent="0.25">
      <c r="A4418"/>
      <c r="B4418" s="18"/>
      <c r="D4418"/>
      <c r="E4418"/>
      <c r="F4418"/>
      <c r="G4418"/>
      <c r="H4418"/>
      <c r="I4418"/>
      <c r="J4418"/>
      <c r="K4418"/>
      <c r="L4418"/>
      <c r="M4418"/>
      <c r="N4418"/>
      <c r="O4418"/>
      <c r="P4418"/>
      <c r="Q4418"/>
      <c r="R4418"/>
    </row>
    <row r="4419" spans="1:18" s="16" customFormat="1" x14ac:dyDescent="0.25">
      <c r="A4419"/>
      <c r="B4419" s="18"/>
      <c r="D4419"/>
      <c r="E4419"/>
      <c r="F4419"/>
      <c r="G4419"/>
      <c r="H4419"/>
      <c r="I4419"/>
      <c r="J4419"/>
      <c r="K4419"/>
      <c r="L4419"/>
      <c r="M4419"/>
      <c r="N4419"/>
      <c r="O4419"/>
      <c r="P4419"/>
      <c r="Q4419"/>
      <c r="R4419"/>
    </row>
    <row r="4420" spans="1:18" s="16" customFormat="1" x14ac:dyDescent="0.25">
      <c r="A4420"/>
      <c r="B4420" s="18"/>
      <c r="D4420"/>
      <c r="E4420"/>
      <c r="F4420"/>
      <c r="G4420"/>
      <c r="H4420"/>
      <c r="I4420"/>
      <c r="J4420"/>
      <c r="K4420"/>
      <c r="L4420"/>
      <c r="M4420"/>
      <c r="N4420"/>
      <c r="O4420"/>
      <c r="P4420"/>
      <c r="Q4420"/>
      <c r="R4420"/>
    </row>
    <row r="4421" spans="1:18" s="16" customFormat="1" x14ac:dyDescent="0.25">
      <c r="A4421"/>
      <c r="B4421" s="18"/>
      <c r="D4421"/>
      <c r="E4421"/>
      <c r="F4421"/>
      <c r="G4421"/>
      <c r="H4421"/>
      <c r="I4421"/>
      <c r="J4421"/>
      <c r="K4421"/>
      <c r="L4421"/>
      <c r="M4421"/>
      <c r="N4421"/>
      <c r="O4421"/>
      <c r="P4421"/>
      <c r="Q4421"/>
      <c r="R4421"/>
    </row>
    <row r="4422" spans="1:18" s="16" customFormat="1" x14ac:dyDescent="0.25">
      <c r="A4422"/>
      <c r="B4422" s="18"/>
      <c r="D4422"/>
      <c r="E4422"/>
      <c r="F4422"/>
      <c r="G4422"/>
      <c r="H4422"/>
      <c r="I4422"/>
      <c r="J4422"/>
      <c r="K4422"/>
      <c r="L4422"/>
      <c r="M4422"/>
      <c r="N4422"/>
      <c r="O4422"/>
      <c r="P4422"/>
      <c r="Q4422"/>
      <c r="R4422"/>
    </row>
    <row r="4423" spans="1:18" s="16" customFormat="1" x14ac:dyDescent="0.25">
      <c r="A4423"/>
      <c r="B4423" s="18"/>
      <c r="D4423"/>
      <c r="E4423"/>
      <c r="F4423"/>
      <c r="G4423"/>
      <c r="H4423"/>
      <c r="I4423"/>
      <c r="J4423"/>
      <c r="K4423"/>
      <c r="L4423"/>
      <c r="M4423"/>
      <c r="N4423"/>
      <c r="O4423"/>
      <c r="P4423"/>
      <c r="Q4423"/>
      <c r="R4423"/>
    </row>
    <row r="4424" spans="1:18" s="16" customFormat="1" x14ac:dyDescent="0.25">
      <c r="A4424"/>
      <c r="B4424" s="18"/>
      <c r="D4424"/>
      <c r="E4424"/>
      <c r="F4424"/>
      <c r="G4424"/>
      <c r="H4424"/>
      <c r="I4424"/>
      <c r="J4424"/>
      <c r="K4424"/>
      <c r="L4424"/>
      <c r="M4424"/>
      <c r="N4424"/>
      <c r="O4424"/>
      <c r="P4424"/>
      <c r="Q4424"/>
      <c r="R4424"/>
    </row>
    <row r="4425" spans="1:18" s="16" customFormat="1" x14ac:dyDescent="0.25">
      <c r="A4425"/>
      <c r="B4425" s="18"/>
      <c r="D4425"/>
      <c r="E4425"/>
      <c r="F4425"/>
      <c r="G4425"/>
      <c r="H4425"/>
      <c r="I4425"/>
      <c r="J4425"/>
      <c r="K4425"/>
      <c r="L4425"/>
      <c r="M4425"/>
      <c r="N4425"/>
      <c r="O4425"/>
      <c r="P4425"/>
      <c r="Q4425"/>
      <c r="R4425"/>
    </row>
    <row r="4426" spans="1:18" s="16" customFormat="1" x14ac:dyDescent="0.25">
      <c r="A4426"/>
      <c r="B4426" s="18"/>
      <c r="D4426"/>
      <c r="E4426"/>
      <c r="F4426"/>
      <c r="G4426"/>
      <c r="H4426"/>
      <c r="I4426"/>
      <c r="J4426"/>
      <c r="K4426"/>
      <c r="L4426"/>
      <c r="M4426"/>
      <c r="N4426"/>
      <c r="O4426"/>
      <c r="P4426"/>
      <c r="Q4426"/>
      <c r="R4426"/>
    </row>
    <row r="4427" spans="1:18" s="16" customFormat="1" x14ac:dyDescent="0.25">
      <c r="A4427"/>
      <c r="B4427" s="18"/>
      <c r="D4427"/>
      <c r="E4427"/>
      <c r="F4427"/>
      <c r="G4427"/>
      <c r="H4427"/>
      <c r="I4427"/>
      <c r="J4427"/>
      <c r="K4427"/>
      <c r="L4427"/>
      <c r="M4427"/>
      <c r="N4427"/>
      <c r="O4427"/>
      <c r="P4427"/>
      <c r="Q4427"/>
      <c r="R4427"/>
    </row>
    <row r="4428" spans="1:18" s="16" customFormat="1" x14ac:dyDescent="0.25">
      <c r="A4428"/>
      <c r="B4428" s="18"/>
      <c r="D4428"/>
      <c r="E4428"/>
      <c r="F4428"/>
      <c r="G4428"/>
      <c r="H4428"/>
      <c r="I4428"/>
      <c r="J4428"/>
      <c r="K4428"/>
      <c r="L4428"/>
      <c r="M4428"/>
      <c r="N4428"/>
      <c r="O4428"/>
      <c r="P4428"/>
      <c r="Q4428"/>
      <c r="R4428"/>
    </row>
    <row r="4429" spans="1:18" s="16" customFormat="1" x14ac:dyDescent="0.25">
      <c r="A4429"/>
      <c r="B4429" s="18"/>
      <c r="D4429"/>
      <c r="E4429"/>
      <c r="F4429"/>
      <c r="G4429"/>
      <c r="H4429"/>
      <c r="I4429"/>
      <c r="J4429"/>
      <c r="K4429"/>
      <c r="L4429"/>
      <c r="M4429"/>
      <c r="N4429"/>
      <c r="O4429"/>
      <c r="P4429"/>
      <c r="Q4429"/>
      <c r="R4429"/>
    </row>
    <row r="4430" spans="1:18" s="16" customFormat="1" x14ac:dyDescent="0.25">
      <c r="A4430"/>
      <c r="B4430" s="18"/>
      <c r="D4430"/>
      <c r="E4430"/>
      <c r="F4430"/>
      <c r="G4430"/>
      <c r="H4430"/>
      <c r="I4430"/>
      <c r="J4430"/>
      <c r="K4430"/>
      <c r="L4430"/>
      <c r="M4430"/>
      <c r="N4430"/>
      <c r="O4430"/>
      <c r="P4430"/>
      <c r="Q4430"/>
      <c r="R4430"/>
    </row>
    <row r="4431" spans="1:18" s="16" customFormat="1" x14ac:dyDescent="0.25">
      <c r="A4431"/>
      <c r="B4431" s="18"/>
      <c r="D4431"/>
      <c r="E4431"/>
      <c r="F4431"/>
      <c r="G4431"/>
      <c r="H4431"/>
      <c r="I4431"/>
      <c r="J4431"/>
      <c r="K4431"/>
      <c r="L4431"/>
      <c r="M4431"/>
      <c r="N4431"/>
      <c r="O4431"/>
      <c r="P4431"/>
      <c r="Q4431"/>
      <c r="R4431"/>
    </row>
    <row r="4432" spans="1:18" s="16" customFormat="1" x14ac:dyDescent="0.25">
      <c r="A4432"/>
      <c r="B4432" s="18"/>
      <c r="D4432"/>
      <c r="E4432"/>
      <c r="F4432"/>
      <c r="G4432"/>
      <c r="H4432"/>
      <c r="I4432"/>
      <c r="J4432"/>
      <c r="K4432"/>
      <c r="L4432"/>
      <c r="M4432"/>
      <c r="N4432"/>
      <c r="O4432"/>
      <c r="P4432"/>
      <c r="Q4432"/>
      <c r="R4432"/>
    </row>
    <row r="4433" spans="1:18" s="16" customFormat="1" x14ac:dyDescent="0.25">
      <c r="A4433"/>
      <c r="B4433" s="18"/>
      <c r="D4433"/>
      <c r="E4433"/>
      <c r="F4433"/>
      <c r="G4433"/>
      <c r="H4433"/>
      <c r="I4433"/>
      <c r="J4433"/>
      <c r="K4433"/>
      <c r="L4433"/>
      <c r="M4433"/>
      <c r="N4433"/>
      <c r="O4433"/>
      <c r="P4433"/>
      <c r="Q4433"/>
      <c r="R4433"/>
    </row>
    <row r="4434" spans="1:18" s="16" customFormat="1" x14ac:dyDescent="0.25">
      <c r="A4434"/>
      <c r="B4434" s="18"/>
      <c r="D4434"/>
      <c r="E4434"/>
      <c r="F4434"/>
      <c r="G4434"/>
      <c r="H4434"/>
      <c r="I4434"/>
      <c r="J4434"/>
      <c r="K4434"/>
      <c r="L4434"/>
      <c r="M4434"/>
      <c r="N4434"/>
      <c r="O4434"/>
      <c r="P4434"/>
      <c r="Q4434"/>
      <c r="R4434"/>
    </row>
    <row r="4435" spans="1:18" s="16" customFormat="1" x14ac:dyDescent="0.25">
      <c r="A4435"/>
      <c r="B4435" s="18"/>
      <c r="D4435"/>
      <c r="E4435"/>
      <c r="F4435"/>
      <c r="G4435"/>
      <c r="H4435"/>
      <c r="I4435"/>
      <c r="J4435"/>
      <c r="K4435"/>
      <c r="L4435"/>
      <c r="M4435"/>
      <c r="N4435"/>
      <c r="O4435"/>
      <c r="P4435"/>
      <c r="Q4435"/>
      <c r="R4435"/>
    </row>
    <row r="4436" spans="1:18" s="16" customFormat="1" x14ac:dyDescent="0.25">
      <c r="A4436"/>
      <c r="B4436" s="18"/>
      <c r="D4436"/>
      <c r="E4436"/>
      <c r="F4436"/>
      <c r="G4436"/>
      <c r="H4436"/>
      <c r="I4436"/>
      <c r="J4436"/>
      <c r="K4436"/>
      <c r="L4436"/>
      <c r="M4436"/>
      <c r="N4436"/>
      <c r="O4436"/>
      <c r="P4436"/>
      <c r="Q4436"/>
      <c r="R4436"/>
    </row>
    <row r="4437" spans="1:18" s="16" customFormat="1" x14ac:dyDescent="0.25">
      <c r="A4437"/>
      <c r="B4437" s="18"/>
      <c r="D4437"/>
      <c r="E4437"/>
      <c r="F4437"/>
      <c r="G4437"/>
      <c r="H4437"/>
      <c r="I4437"/>
      <c r="J4437"/>
      <c r="K4437"/>
      <c r="L4437"/>
      <c r="M4437"/>
      <c r="N4437"/>
      <c r="O4437"/>
      <c r="P4437"/>
      <c r="Q4437"/>
      <c r="R4437"/>
    </row>
    <row r="4438" spans="1:18" s="16" customFormat="1" x14ac:dyDescent="0.25">
      <c r="A4438"/>
      <c r="B4438" s="18"/>
      <c r="D4438"/>
      <c r="E4438"/>
      <c r="F4438"/>
      <c r="G4438"/>
      <c r="H4438"/>
      <c r="I4438"/>
      <c r="J4438"/>
      <c r="K4438"/>
      <c r="L4438"/>
      <c r="M4438"/>
      <c r="N4438"/>
      <c r="O4438"/>
      <c r="P4438"/>
      <c r="Q4438"/>
      <c r="R4438"/>
    </row>
    <row r="4439" spans="1:18" s="16" customFormat="1" x14ac:dyDescent="0.25">
      <c r="A4439"/>
      <c r="B4439" s="18"/>
      <c r="D4439"/>
      <c r="E4439"/>
      <c r="F4439"/>
      <c r="G4439"/>
      <c r="H4439"/>
      <c r="I4439"/>
      <c r="J4439"/>
      <c r="K4439"/>
      <c r="L4439"/>
      <c r="M4439"/>
      <c r="N4439"/>
      <c r="O4439"/>
      <c r="P4439"/>
      <c r="Q4439"/>
      <c r="R4439"/>
    </row>
    <row r="4440" spans="1:18" s="16" customFormat="1" x14ac:dyDescent="0.25">
      <c r="A4440"/>
      <c r="B4440" s="18"/>
      <c r="D4440"/>
      <c r="E4440"/>
      <c r="F4440"/>
      <c r="G4440"/>
      <c r="H4440"/>
      <c r="I4440"/>
      <c r="J4440"/>
      <c r="K4440"/>
      <c r="L4440"/>
      <c r="M4440"/>
      <c r="N4440"/>
      <c r="O4440"/>
      <c r="P4440"/>
      <c r="Q4440"/>
      <c r="R4440"/>
    </row>
    <row r="4441" spans="1:18" s="16" customFormat="1" x14ac:dyDescent="0.25">
      <c r="A4441"/>
      <c r="B4441" s="18"/>
      <c r="D4441"/>
      <c r="E4441"/>
      <c r="F4441"/>
      <c r="G4441"/>
      <c r="H4441"/>
      <c r="I4441"/>
      <c r="J4441"/>
      <c r="K4441"/>
      <c r="L4441"/>
      <c r="M4441"/>
      <c r="N4441"/>
      <c r="O4441"/>
      <c r="P4441"/>
      <c r="Q4441"/>
      <c r="R4441"/>
    </row>
    <row r="4442" spans="1:18" s="16" customFormat="1" x14ac:dyDescent="0.25">
      <c r="A4442"/>
      <c r="B4442" s="18"/>
      <c r="D4442"/>
      <c r="E4442"/>
      <c r="F4442"/>
      <c r="G4442"/>
      <c r="H4442"/>
      <c r="I4442"/>
      <c r="J4442"/>
      <c r="K4442"/>
      <c r="L4442"/>
      <c r="M4442"/>
      <c r="N4442"/>
      <c r="O4442"/>
      <c r="P4442"/>
      <c r="Q4442"/>
      <c r="R4442"/>
    </row>
    <row r="4443" spans="1:18" s="16" customFormat="1" x14ac:dyDescent="0.25">
      <c r="A4443"/>
      <c r="B4443" s="18"/>
      <c r="D4443"/>
      <c r="E4443"/>
      <c r="F4443"/>
      <c r="G4443"/>
      <c r="H4443"/>
      <c r="I4443"/>
      <c r="J4443"/>
      <c r="K4443"/>
      <c r="L4443"/>
      <c r="M4443"/>
      <c r="N4443"/>
      <c r="O4443"/>
      <c r="P4443"/>
      <c r="Q4443"/>
      <c r="R4443"/>
    </row>
    <row r="4444" spans="1:18" s="16" customFormat="1" x14ac:dyDescent="0.25">
      <c r="A4444"/>
      <c r="B4444" s="18"/>
      <c r="D4444"/>
      <c r="E4444"/>
      <c r="F4444"/>
      <c r="G4444"/>
      <c r="H4444"/>
      <c r="I4444"/>
      <c r="J4444"/>
      <c r="K4444"/>
      <c r="L4444"/>
      <c r="M4444"/>
      <c r="N4444"/>
      <c r="O4444"/>
      <c r="P4444"/>
      <c r="Q4444"/>
      <c r="R4444"/>
    </row>
    <row r="4445" spans="1:18" s="16" customFormat="1" x14ac:dyDescent="0.25">
      <c r="A4445"/>
      <c r="B4445" s="18"/>
      <c r="D4445"/>
      <c r="E4445"/>
      <c r="F4445"/>
      <c r="G4445"/>
      <c r="H4445"/>
      <c r="I4445"/>
      <c r="J4445"/>
      <c r="K4445"/>
      <c r="L4445"/>
      <c r="M4445"/>
      <c r="N4445"/>
      <c r="O4445"/>
      <c r="P4445"/>
      <c r="Q4445"/>
      <c r="R4445"/>
    </row>
    <row r="4446" spans="1:18" s="16" customFormat="1" x14ac:dyDescent="0.25">
      <c r="A4446"/>
      <c r="B4446" s="18"/>
      <c r="D4446"/>
      <c r="E4446"/>
      <c r="F4446"/>
      <c r="G4446"/>
      <c r="H4446"/>
      <c r="I4446"/>
      <c r="J4446"/>
      <c r="K4446"/>
      <c r="L4446"/>
      <c r="M4446"/>
      <c r="N4446"/>
      <c r="O4446"/>
      <c r="P4446"/>
      <c r="Q4446"/>
      <c r="R4446"/>
    </row>
    <row r="4447" spans="1:18" s="16" customFormat="1" x14ac:dyDescent="0.25">
      <c r="A4447"/>
      <c r="B4447" s="18"/>
      <c r="D4447"/>
      <c r="E4447"/>
      <c r="F4447"/>
      <c r="G4447"/>
      <c r="H4447"/>
      <c r="I4447"/>
      <c r="J4447"/>
      <c r="K4447"/>
      <c r="L4447"/>
      <c r="M4447"/>
      <c r="N4447"/>
      <c r="O4447"/>
      <c r="P4447"/>
      <c r="Q4447"/>
      <c r="R4447"/>
    </row>
    <row r="4448" spans="1:18" s="16" customFormat="1" x14ac:dyDescent="0.25">
      <c r="A4448"/>
      <c r="B4448" s="18"/>
      <c r="D4448"/>
      <c r="E4448"/>
      <c r="F4448"/>
      <c r="G4448"/>
      <c r="H4448"/>
      <c r="I4448"/>
      <c r="J4448"/>
      <c r="K4448"/>
      <c r="L4448"/>
      <c r="M4448"/>
      <c r="N4448"/>
      <c r="O4448"/>
      <c r="P4448"/>
      <c r="Q4448"/>
      <c r="R4448"/>
    </row>
    <row r="4449" spans="1:18" s="16" customFormat="1" x14ac:dyDescent="0.25">
      <c r="A4449"/>
      <c r="B4449" s="18"/>
      <c r="D4449"/>
      <c r="E4449"/>
      <c r="F4449"/>
      <c r="G4449"/>
      <c r="H4449"/>
      <c r="I4449"/>
      <c r="J4449"/>
      <c r="K4449"/>
      <c r="L4449"/>
      <c r="M4449"/>
      <c r="N4449"/>
      <c r="O4449"/>
      <c r="P4449"/>
      <c r="Q4449"/>
      <c r="R4449"/>
    </row>
    <row r="4450" spans="1:18" s="16" customFormat="1" x14ac:dyDescent="0.25">
      <c r="A4450"/>
      <c r="B4450" s="18"/>
      <c r="D4450"/>
      <c r="E4450"/>
      <c r="F4450"/>
      <c r="G4450"/>
      <c r="H4450"/>
      <c r="I4450"/>
      <c r="J4450"/>
      <c r="K4450"/>
      <c r="L4450"/>
      <c r="M4450"/>
      <c r="N4450"/>
      <c r="O4450"/>
      <c r="P4450"/>
      <c r="Q4450"/>
      <c r="R4450"/>
    </row>
    <row r="4451" spans="1:18" s="16" customFormat="1" x14ac:dyDescent="0.25">
      <c r="A4451"/>
      <c r="B4451" s="18"/>
      <c r="D4451"/>
      <c r="E4451"/>
      <c r="F4451"/>
      <c r="G4451"/>
      <c r="H4451"/>
      <c r="I4451"/>
      <c r="J4451"/>
      <c r="K4451"/>
      <c r="L4451"/>
      <c r="M4451"/>
      <c r="N4451"/>
      <c r="O4451"/>
      <c r="P4451"/>
      <c r="Q4451"/>
      <c r="R4451"/>
    </row>
    <row r="4452" spans="1:18" s="16" customFormat="1" x14ac:dyDescent="0.25">
      <c r="A4452"/>
      <c r="B4452" s="18"/>
      <c r="D4452"/>
      <c r="E4452"/>
      <c r="F4452"/>
      <c r="G4452"/>
      <c r="H4452"/>
      <c r="I4452"/>
      <c r="J4452"/>
      <c r="K4452"/>
      <c r="L4452"/>
      <c r="M4452"/>
      <c r="N4452"/>
      <c r="O4452"/>
      <c r="P4452"/>
      <c r="Q4452"/>
      <c r="R4452"/>
    </row>
    <row r="4453" spans="1:18" s="16" customFormat="1" x14ac:dyDescent="0.25">
      <c r="A4453"/>
      <c r="B4453" s="18"/>
      <c r="D4453"/>
      <c r="E4453"/>
      <c r="F4453"/>
      <c r="G4453"/>
      <c r="H4453"/>
      <c r="I4453"/>
      <c r="J4453"/>
      <c r="K4453"/>
      <c r="L4453"/>
      <c r="M4453"/>
      <c r="N4453"/>
      <c r="O4453"/>
      <c r="P4453"/>
      <c r="Q4453"/>
      <c r="R4453"/>
    </row>
    <row r="4454" spans="1:18" s="16" customFormat="1" x14ac:dyDescent="0.25">
      <c r="A4454"/>
      <c r="B4454" s="18"/>
      <c r="D4454"/>
      <c r="E4454"/>
      <c r="F4454"/>
      <c r="G4454"/>
      <c r="H4454"/>
      <c r="I4454"/>
      <c r="J4454"/>
      <c r="K4454"/>
      <c r="L4454"/>
      <c r="M4454"/>
      <c r="N4454"/>
      <c r="O4454"/>
      <c r="P4454"/>
      <c r="Q4454"/>
      <c r="R4454"/>
    </row>
    <row r="4455" spans="1:18" s="16" customFormat="1" x14ac:dyDescent="0.25">
      <c r="A4455"/>
      <c r="B4455" s="18"/>
      <c r="D4455"/>
      <c r="E4455"/>
      <c r="F4455"/>
      <c r="G4455"/>
      <c r="H4455"/>
      <c r="I4455"/>
      <c r="J4455"/>
      <c r="K4455"/>
      <c r="L4455"/>
      <c r="M4455"/>
      <c r="N4455"/>
      <c r="O4455"/>
      <c r="P4455"/>
      <c r="Q4455"/>
      <c r="R4455"/>
    </row>
    <row r="4456" spans="1:18" s="16" customFormat="1" x14ac:dyDescent="0.25">
      <c r="A4456"/>
      <c r="B4456" s="18"/>
      <c r="D4456"/>
      <c r="E4456"/>
      <c r="F4456"/>
      <c r="G4456"/>
      <c r="H4456"/>
      <c r="I4456"/>
      <c r="J4456"/>
      <c r="K4456"/>
      <c r="L4456"/>
      <c r="M4456"/>
      <c r="N4456"/>
      <c r="O4456"/>
      <c r="P4456"/>
      <c r="Q4456"/>
      <c r="R4456"/>
    </row>
    <row r="4457" spans="1:18" s="16" customFormat="1" x14ac:dyDescent="0.25">
      <c r="A4457"/>
      <c r="B4457" s="18"/>
      <c r="D4457"/>
      <c r="E4457"/>
      <c r="F4457"/>
      <c r="G4457"/>
      <c r="H4457"/>
      <c r="I4457"/>
      <c r="J4457"/>
      <c r="K4457"/>
      <c r="L4457"/>
      <c r="M4457"/>
      <c r="N4457"/>
      <c r="O4457"/>
      <c r="P4457"/>
      <c r="Q4457"/>
      <c r="R4457"/>
    </row>
    <row r="4458" spans="1:18" s="16" customFormat="1" x14ac:dyDescent="0.25">
      <c r="A4458"/>
      <c r="B4458" s="18"/>
      <c r="D4458"/>
      <c r="E4458"/>
      <c r="F4458"/>
      <c r="G4458"/>
      <c r="H4458"/>
      <c r="I4458"/>
      <c r="J4458"/>
      <c r="K4458"/>
      <c r="L4458"/>
      <c r="M4458"/>
      <c r="N4458"/>
      <c r="O4458"/>
      <c r="P4458"/>
      <c r="Q4458"/>
      <c r="R4458"/>
    </row>
    <row r="4459" spans="1:18" s="16" customFormat="1" x14ac:dyDescent="0.25">
      <c r="A4459"/>
      <c r="B4459" s="18"/>
      <c r="D4459"/>
      <c r="E4459"/>
      <c r="F4459"/>
      <c r="G4459"/>
      <c r="H4459"/>
      <c r="I4459"/>
      <c r="J4459"/>
      <c r="K4459"/>
      <c r="L4459"/>
      <c r="M4459"/>
      <c r="N4459"/>
      <c r="O4459"/>
      <c r="P4459"/>
      <c r="Q4459"/>
      <c r="R4459"/>
    </row>
    <row r="4460" spans="1:18" s="16" customFormat="1" x14ac:dyDescent="0.25">
      <c r="A4460"/>
      <c r="B4460" s="18"/>
      <c r="D4460"/>
      <c r="E4460"/>
      <c r="F4460"/>
      <c r="G4460"/>
      <c r="H4460"/>
      <c r="I4460"/>
      <c r="J4460"/>
      <c r="K4460"/>
      <c r="L4460"/>
      <c r="M4460"/>
      <c r="N4460"/>
      <c r="O4460"/>
      <c r="P4460"/>
      <c r="Q4460"/>
      <c r="R4460"/>
    </row>
    <row r="4461" spans="1:18" s="16" customFormat="1" x14ac:dyDescent="0.25">
      <c r="A4461"/>
      <c r="B4461" s="18"/>
      <c r="D4461"/>
      <c r="E4461"/>
      <c r="F4461"/>
      <c r="G4461"/>
      <c r="H4461"/>
      <c r="I4461"/>
      <c r="J4461"/>
      <c r="K4461"/>
      <c r="L4461"/>
      <c r="M4461"/>
      <c r="N4461"/>
      <c r="O4461"/>
      <c r="P4461"/>
      <c r="Q4461"/>
      <c r="R4461"/>
    </row>
    <row r="4462" spans="1:18" s="16" customFormat="1" x14ac:dyDescent="0.25">
      <c r="A4462"/>
      <c r="B4462" s="17"/>
      <c r="D4462"/>
      <c r="E4462"/>
      <c r="F4462"/>
      <c r="G4462"/>
      <c r="H4462"/>
      <c r="I4462"/>
      <c r="J4462"/>
      <c r="K4462"/>
      <c r="L4462"/>
      <c r="M4462"/>
      <c r="N4462"/>
      <c r="O4462"/>
      <c r="P4462"/>
      <c r="Q4462"/>
      <c r="R4462"/>
    </row>
    <row r="4463" spans="1:18" s="16" customFormat="1" x14ac:dyDescent="0.25">
      <c r="A4463"/>
      <c r="B4463" s="18"/>
      <c r="D4463"/>
      <c r="E4463"/>
      <c r="F4463"/>
      <c r="G4463"/>
      <c r="H4463"/>
      <c r="I4463"/>
      <c r="J4463"/>
      <c r="K4463"/>
      <c r="L4463"/>
      <c r="M4463"/>
      <c r="N4463"/>
      <c r="O4463"/>
      <c r="P4463"/>
      <c r="Q4463"/>
      <c r="R4463"/>
    </row>
    <row r="4464" spans="1:18" s="16" customFormat="1" x14ac:dyDescent="0.25">
      <c r="A4464"/>
      <c r="B4464" s="18"/>
      <c r="D4464"/>
      <c r="E4464"/>
      <c r="F4464"/>
      <c r="G4464"/>
      <c r="H4464"/>
      <c r="I4464"/>
      <c r="J4464"/>
      <c r="K4464"/>
      <c r="L4464"/>
      <c r="M4464"/>
      <c r="N4464"/>
      <c r="O4464"/>
      <c r="P4464"/>
      <c r="Q4464"/>
      <c r="R4464"/>
    </row>
    <row r="4465" spans="1:18" s="16" customFormat="1" x14ac:dyDescent="0.25">
      <c r="A4465"/>
      <c r="B4465" s="18"/>
      <c r="D4465"/>
      <c r="E4465"/>
      <c r="F4465"/>
      <c r="G4465"/>
      <c r="H4465"/>
      <c r="I4465"/>
      <c r="J4465"/>
      <c r="K4465"/>
      <c r="L4465"/>
      <c r="M4465"/>
      <c r="N4465"/>
      <c r="O4465"/>
      <c r="P4465"/>
      <c r="Q4465"/>
      <c r="R4465"/>
    </row>
    <row r="4466" spans="1:18" s="16" customFormat="1" x14ac:dyDescent="0.25">
      <c r="A4466"/>
      <c r="B4466" s="18"/>
      <c r="D4466"/>
      <c r="E4466"/>
      <c r="F4466"/>
      <c r="G4466"/>
      <c r="H4466"/>
      <c r="I4466"/>
      <c r="J4466"/>
      <c r="K4466"/>
      <c r="L4466"/>
      <c r="M4466"/>
      <c r="N4466"/>
      <c r="O4466"/>
      <c r="P4466"/>
      <c r="Q4466"/>
      <c r="R4466"/>
    </row>
    <row r="4467" spans="1:18" s="16" customFormat="1" x14ac:dyDescent="0.25">
      <c r="A4467"/>
      <c r="B4467" s="18"/>
      <c r="D4467"/>
      <c r="E4467"/>
      <c r="F4467"/>
      <c r="G4467"/>
      <c r="H4467"/>
      <c r="I4467"/>
      <c r="J4467"/>
      <c r="K4467"/>
      <c r="L4467"/>
      <c r="M4467"/>
      <c r="N4467"/>
      <c r="O4467"/>
      <c r="P4467"/>
      <c r="Q4467"/>
      <c r="R4467"/>
    </row>
    <row r="4468" spans="1:18" s="16" customFormat="1" x14ac:dyDescent="0.25">
      <c r="A4468"/>
      <c r="B4468" s="18"/>
      <c r="D4468"/>
      <c r="E4468"/>
      <c r="F4468"/>
      <c r="G4468"/>
      <c r="H4468"/>
      <c r="I4468"/>
      <c r="J4468"/>
      <c r="K4468"/>
      <c r="L4468"/>
      <c r="M4468"/>
      <c r="N4468"/>
      <c r="O4468"/>
      <c r="P4468"/>
      <c r="Q4468"/>
      <c r="R4468"/>
    </row>
    <row r="4469" spans="1:18" s="16" customFormat="1" x14ac:dyDescent="0.25">
      <c r="A4469"/>
      <c r="B4469" s="18"/>
      <c r="D4469"/>
      <c r="E4469"/>
      <c r="F4469"/>
      <c r="G4469"/>
      <c r="H4469"/>
      <c r="I4469"/>
      <c r="J4469"/>
      <c r="K4469"/>
      <c r="L4469"/>
      <c r="M4469"/>
      <c r="N4469"/>
      <c r="O4469"/>
      <c r="P4469"/>
      <c r="Q4469"/>
      <c r="R4469"/>
    </row>
    <row r="4470" spans="1:18" s="16" customFormat="1" x14ac:dyDescent="0.25">
      <c r="A4470"/>
      <c r="B4470" s="18"/>
      <c r="D4470"/>
      <c r="E4470"/>
      <c r="F4470"/>
      <c r="G4470"/>
      <c r="H4470"/>
      <c r="I4470"/>
      <c r="J4470"/>
      <c r="K4470"/>
      <c r="L4470"/>
      <c r="M4470"/>
      <c r="N4470"/>
      <c r="O4470"/>
      <c r="P4470"/>
      <c r="Q4470"/>
      <c r="R4470"/>
    </row>
    <row r="4471" spans="1:18" s="16" customFormat="1" x14ac:dyDescent="0.25">
      <c r="A4471"/>
      <c r="B4471" s="18"/>
      <c r="D4471"/>
      <c r="E4471"/>
      <c r="F4471"/>
      <c r="G4471"/>
      <c r="H4471"/>
      <c r="I4471"/>
      <c r="J4471"/>
      <c r="K4471"/>
      <c r="L4471"/>
      <c r="M4471"/>
      <c r="N4471"/>
      <c r="O4471"/>
      <c r="P4471"/>
      <c r="Q4471"/>
      <c r="R4471"/>
    </row>
    <row r="4472" spans="1:18" s="16" customFormat="1" x14ac:dyDescent="0.25">
      <c r="A4472"/>
      <c r="B4472" s="18"/>
      <c r="D4472"/>
      <c r="E4472"/>
      <c r="F4472"/>
      <c r="G4472"/>
      <c r="H4472"/>
      <c r="I4472"/>
      <c r="J4472"/>
      <c r="K4472"/>
      <c r="L4472"/>
      <c r="M4472"/>
      <c r="N4472"/>
      <c r="O4472"/>
      <c r="P4472"/>
      <c r="Q4472"/>
      <c r="R4472"/>
    </row>
    <row r="4473" spans="1:18" s="16" customFormat="1" x14ac:dyDescent="0.25">
      <c r="A4473"/>
      <c r="B4473" s="18"/>
      <c r="D4473"/>
      <c r="E4473"/>
      <c r="F4473"/>
      <c r="G4473"/>
      <c r="H4473"/>
      <c r="I4473"/>
      <c r="J4473"/>
      <c r="K4473"/>
      <c r="L4473"/>
      <c r="M4473"/>
      <c r="N4473"/>
      <c r="O4473"/>
      <c r="P4473"/>
      <c r="Q4473"/>
      <c r="R4473"/>
    </row>
    <row r="4474" spans="1:18" s="16" customFormat="1" x14ac:dyDescent="0.25">
      <c r="A4474"/>
      <c r="B4474" s="18"/>
      <c r="D4474"/>
      <c r="E4474"/>
      <c r="F4474"/>
      <c r="G4474"/>
      <c r="H4474"/>
      <c r="I4474"/>
      <c r="J4474"/>
      <c r="K4474"/>
      <c r="L4474"/>
      <c r="M4474"/>
      <c r="N4474"/>
      <c r="O4474"/>
      <c r="P4474"/>
      <c r="Q4474"/>
      <c r="R4474"/>
    </row>
    <row r="4475" spans="1:18" s="16" customFormat="1" x14ac:dyDescent="0.25">
      <c r="A4475"/>
      <c r="B4475" s="18"/>
      <c r="D4475"/>
      <c r="E4475"/>
      <c r="F4475"/>
      <c r="G4475"/>
      <c r="H4475"/>
      <c r="I4475"/>
      <c r="J4475"/>
      <c r="K4475"/>
      <c r="L4475"/>
      <c r="M4475"/>
      <c r="N4475"/>
      <c r="O4475"/>
      <c r="P4475"/>
      <c r="Q4475"/>
      <c r="R4475"/>
    </row>
    <row r="4476" spans="1:18" s="16" customFormat="1" x14ac:dyDescent="0.25">
      <c r="A4476"/>
      <c r="B4476" s="18"/>
      <c r="D4476"/>
      <c r="E4476"/>
      <c r="F4476"/>
      <c r="G4476"/>
      <c r="H4476"/>
      <c r="I4476"/>
      <c r="J4476"/>
      <c r="K4476"/>
      <c r="L4476"/>
      <c r="M4476"/>
      <c r="N4476"/>
      <c r="O4476"/>
      <c r="P4476"/>
      <c r="Q4476"/>
      <c r="R4476"/>
    </row>
    <row r="4477" spans="1:18" s="16" customFormat="1" x14ac:dyDescent="0.25">
      <c r="A4477"/>
      <c r="B4477" s="18"/>
      <c r="D4477"/>
      <c r="E4477"/>
      <c r="F4477"/>
      <c r="G4477"/>
      <c r="H4477"/>
      <c r="I4477"/>
      <c r="J4477"/>
      <c r="K4477"/>
      <c r="L4477"/>
      <c r="M4477"/>
      <c r="N4477"/>
      <c r="O4477"/>
      <c r="P4477"/>
      <c r="Q4477"/>
      <c r="R4477"/>
    </row>
    <row r="4478" spans="1:18" s="16" customFormat="1" x14ac:dyDescent="0.25">
      <c r="A4478"/>
      <c r="B4478" s="18"/>
      <c r="D4478"/>
      <c r="E4478"/>
      <c r="F4478"/>
      <c r="G4478"/>
      <c r="H4478"/>
      <c r="I4478"/>
      <c r="J4478"/>
      <c r="K4478"/>
      <c r="L4478"/>
      <c r="M4478"/>
      <c r="N4478"/>
      <c r="O4478"/>
      <c r="P4478"/>
      <c r="Q4478"/>
      <c r="R4478"/>
    </row>
    <row r="4479" spans="1:18" s="16" customFormat="1" x14ac:dyDescent="0.25">
      <c r="A4479"/>
      <c r="B4479" s="18"/>
      <c r="D4479"/>
      <c r="E4479"/>
      <c r="F4479"/>
      <c r="G4479"/>
      <c r="H4479"/>
      <c r="I4479"/>
      <c r="J4479"/>
      <c r="K4479"/>
      <c r="L4479"/>
      <c r="M4479"/>
      <c r="N4479"/>
      <c r="O4479"/>
      <c r="P4479"/>
      <c r="Q4479"/>
      <c r="R4479"/>
    </row>
    <row r="4480" spans="1:18" s="16" customFormat="1" x14ac:dyDescent="0.25">
      <c r="A4480"/>
      <c r="B4480" s="18"/>
      <c r="D4480"/>
      <c r="E4480"/>
      <c r="F4480"/>
      <c r="G4480"/>
      <c r="H4480"/>
      <c r="I4480"/>
      <c r="J4480"/>
      <c r="K4480"/>
      <c r="L4480"/>
      <c r="M4480"/>
      <c r="N4480"/>
      <c r="O4480"/>
      <c r="P4480"/>
      <c r="Q4480"/>
      <c r="R4480"/>
    </row>
    <row r="4481" spans="1:18" s="16" customFormat="1" x14ac:dyDescent="0.25">
      <c r="A4481"/>
      <c r="B4481" s="18"/>
      <c r="D4481"/>
      <c r="E4481"/>
      <c r="F4481"/>
      <c r="G4481"/>
      <c r="H4481"/>
      <c r="I4481"/>
      <c r="J4481"/>
      <c r="K4481"/>
      <c r="L4481"/>
      <c r="M4481"/>
      <c r="N4481"/>
      <c r="O4481"/>
      <c r="P4481"/>
      <c r="Q4481"/>
      <c r="R4481"/>
    </row>
    <row r="4482" spans="1:18" s="16" customFormat="1" x14ac:dyDescent="0.25">
      <c r="A4482"/>
      <c r="B4482" s="18"/>
      <c r="D4482"/>
      <c r="E4482"/>
      <c r="F4482"/>
      <c r="G4482"/>
      <c r="H4482"/>
      <c r="I4482"/>
      <c r="J4482"/>
      <c r="K4482"/>
      <c r="L4482"/>
      <c r="M4482"/>
      <c r="N4482"/>
      <c r="O4482"/>
      <c r="P4482"/>
      <c r="Q4482"/>
      <c r="R4482"/>
    </row>
    <row r="4483" spans="1:18" s="16" customFormat="1" x14ac:dyDescent="0.25">
      <c r="A4483"/>
      <c r="B4483" s="18"/>
      <c r="D4483"/>
      <c r="E4483"/>
      <c r="F4483"/>
      <c r="G4483"/>
      <c r="H4483"/>
      <c r="I4483"/>
      <c r="J4483"/>
      <c r="K4483"/>
      <c r="L4483"/>
      <c r="M4483"/>
      <c r="N4483"/>
      <c r="O4483"/>
      <c r="P4483"/>
      <c r="Q4483"/>
      <c r="R4483"/>
    </row>
    <row r="4484" spans="1:18" s="16" customFormat="1" x14ac:dyDescent="0.25">
      <c r="A4484"/>
      <c r="B4484" s="18"/>
      <c r="D4484"/>
      <c r="E4484"/>
      <c r="F4484"/>
      <c r="G4484"/>
      <c r="H4484"/>
      <c r="I4484"/>
      <c r="J4484"/>
      <c r="K4484"/>
      <c r="L4484"/>
      <c r="M4484"/>
      <c r="N4484"/>
      <c r="O4484"/>
      <c r="P4484"/>
      <c r="Q4484"/>
      <c r="R4484"/>
    </row>
    <row r="4485" spans="1:18" s="16" customFormat="1" x14ac:dyDescent="0.25">
      <c r="A4485"/>
      <c r="B4485" s="18"/>
      <c r="D4485"/>
      <c r="E4485"/>
      <c r="F4485"/>
      <c r="G4485"/>
      <c r="H4485"/>
      <c r="I4485"/>
      <c r="J4485"/>
      <c r="K4485"/>
      <c r="L4485"/>
      <c r="M4485"/>
      <c r="N4485"/>
      <c r="O4485"/>
      <c r="P4485"/>
      <c r="Q4485"/>
      <c r="R4485"/>
    </row>
    <row r="4486" spans="1:18" s="16" customFormat="1" x14ac:dyDescent="0.25">
      <c r="A4486"/>
      <c r="B4486" s="18"/>
      <c r="D4486"/>
      <c r="E4486"/>
      <c r="F4486"/>
      <c r="G4486"/>
      <c r="H4486"/>
      <c r="I4486"/>
      <c r="J4486"/>
      <c r="K4486"/>
      <c r="L4486"/>
      <c r="M4486"/>
      <c r="N4486"/>
      <c r="O4486"/>
      <c r="P4486"/>
      <c r="Q4486"/>
      <c r="R4486"/>
    </row>
    <row r="4487" spans="1:18" s="16" customFormat="1" x14ac:dyDescent="0.25">
      <c r="A4487"/>
      <c r="B4487" s="18"/>
      <c r="D4487"/>
      <c r="E4487"/>
      <c r="F4487"/>
      <c r="G4487"/>
      <c r="H4487"/>
      <c r="I4487"/>
      <c r="J4487"/>
      <c r="K4487"/>
      <c r="L4487"/>
      <c r="M4487"/>
      <c r="N4487"/>
      <c r="O4487"/>
      <c r="P4487"/>
      <c r="Q4487"/>
      <c r="R4487"/>
    </row>
    <row r="4488" spans="1:18" s="16" customFormat="1" x14ac:dyDescent="0.25">
      <c r="A4488"/>
      <c r="B4488" s="18"/>
      <c r="D4488"/>
      <c r="E4488"/>
      <c r="F4488"/>
      <c r="G4488"/>
      <c r="H4488"/>
      <c r="I4488"/>
      <c r="J4488"/>
      <c r="K4488"/>
      <c r="L4488"/>
      <c r="M4488"/>
      <c r="N4488"/>
      <c r="O4488"/>
      <c r="P4488"/>
      <c r="Q4488"/>
      <c r="R4488"/>
    </row>
    <row r="4489" spans="1:18" s="16" customFormat="1" x14ac:dyDescent="0.25">
      <c r="A4489"/>
      <c r="B4489" s="18"/>
      <c r="D4489"/>
      <c r="E4489"/>
      <c r="F4489"/>
      <c r="G4489"/>
      <c r="H4489"/>
      <c r="I4489"/>
      <c r="J4489"/>
      <c r="K4489"/>
      <c r="L4489"/>
      <c r="M4489"/>
      <c r="N4489"/>
      <c r="O4489"/>
      <c r="P4489"/>
      <c r="Q4489"/>
      <c r="R4489"/>
    </row>
    <row r="4490" spans="1:18" s="16" customFormat="1" x14ac:dyDescent="0.25">
      <c r="A4490"/>
      <c r="B4490" s="18"/>
      <c r="D4490"/>
      <c r="E4490"/>
      <c r="F4490"/>
      <c r="G4490"/>
      <c r="H4490"/>
      <c r="I4490"/>
      <c r="J4490"/>
      <c r="K4490"/>
      <c r="L4490"/>
      <c r="M4490"/>
      <c r="N4490"/>
      <c r="O4490"/>
      <c r="P4490"/>
      <c r="Q4490"/>
      <c r="R4490"/>
    </row>
    <row r="4491" spans="1:18" s="16" customFormat="1" x14ac:dyDescent="0.25">
      <c r="A4491"/>
      <c r="B4491" s="18"/>
      <c r="D4491"/>
      <c r="E4491"/>
      <c r="F4491"/>
      <c r="G4491"/>
      <c r="H4491"/>
      <c r="I4491"/>
      <c r="J4491"/>
      <c r="K4491"/>
      <c r="L4491"/>
      <c r="M4491"/>
      <c r="N4491"/>
      <c r="O4491"/>
      <c r="P4491"/>
      <c r="Q4491"/>
      <c r="R4491"/>
    </row>
    <row r="4492" spans="1:18" s="16" customFormat="1" x14ac:dyDescent="0.25">
      <c r="A4492"/>
      <c r="B4492" s="18"/>
      <c r="D4492"/>
      <c r="E4492"/>
      <c r="F4492"/>
      <c r="G4492"/>
      <c r="H4492"/>
      <c r="I4492"/>
      <c r="J4492"/>
      <c r="K4492"/>
      <c r="L4492"/>
      <c r="M4492"/>
      <c r="N4492"/>
      <c r="O4492"/>
      <c r="P4492"/>
      <c r="Q4492"/>
      <c r="R4492"/>
    </row>
    <row r="4493" spans="1:18" s="16" customFormat="1" x14ac:dyDescent="0.25">
      <c r="A4493"/>
      <c r="B4493" s="18"/>
      <c r="D4493"/>
      <c r="E4493"/>
      <c r="F4493"/>
      <c r="G4493"/>
      <c r="H4493"/>
      <c r="I4493"/>
      <c r="J4493"/>
      <c r="K4493"/>
      <c r="L4493"/>
      <c r="M4493"/>
      <c r="N4493"/>
      <c r="O4493"/>
      <c r="P4493"/>
      <c r="Q4493"/>
      <c r="R4493"/>
    </row>
    <row r="4494" spans="1:18" s="16" customFormat="1" x14ac:dyDescent="0.25">
      <c r="A4494"/>
      <c r="B4494" s="18"/>
      <c r="D4494"/>
      <c r="E4494"/>
      <c r="F4494"/>
      <c r="G4494"/>
      <c r="H4494"/>
      <c r="I4494"/>
      <c r="J4494"/>
      <c r="K4494"/>
      <c r="L4494"/>
      <c r="M4494"/>
      <c r="N4494"/>
      <c r="O4494"/>
      <c r="P4494"/>
      <c r="Q4494"/>
      <c r="R4494"/>
    </row>
    <row r="4495" spans="1:18" s="16" customFormat="1" x14ac:dyDescent="0.25">
      <c r="A4495"/>
      <c r="B4495" s="18"/>
      <c r="D4495"/>
      <c r="E4495"/>
      <c r="F4495"/>
      <c r="G4495"/>
      <c r="H4495"/>
      <c r="I4495"/>
      <c r="J4495"/>
      <c r="K4495"/>
      <c r="L4495"/>
      <c r="M4495"/>
      <c r="N4495"/>
      <c r="O4495"/>
      <c r="P4495"/>
      <c r="Q4495"/>
      <c r="R4495"/>
    </row>
    <row r="4496" spans="1:18" s="16" customFormat="1" x14ac:dyDescent="0.25">
      <c r="A4496"/>
      <c r="B4496" s="18"/>
      <c r="D4496"/>
      <c r="E4496"/>
      <c r="F4496"/>
      <c r="G4496"/>
      <c r="H4496"/>
      <c r="I4496"/>
      <c r="J4496"/>
      <c r="K4496"/>
      <c r="L4496"/>
      <c r="M4496"/>
      <c r="N4496"/>
      <c r="O4496"/>
      <c r="P4496"/>
      <c r="Q4496"/>
      <c r="R4496"/>
    </row>
    <row r="4497" spans="1:18" s="16" customFormat="1" x14ac:dyDescent="0.25">
      <c r="A4497"/>
      <c r="B4497" s="18"/>
      <c r="D4497"/>
      <c r="E4497"/>
      <c r="F4497"/>
      <c r="G4497"/>
      <c r="H4497"/>
      <c r="I4497"/>
      <c r="J4497"/>
      <c r="K4497"/>
      <c r="L4497"/>
      <c r="M4497"/>
      <c r="N4497"/>
      <c r="O4497"/>
      <c r="P4497"/>
      <c r="Q4497"/>
      <c r="R4497"/>
    </row>
    <row r="4498" spans="1:18" s="16" customFormat="1" x14ac:dyDescent="0.25">
      <c r="A4498"/>
      <c r="B4498" s="18"/>
      <c r="D4498"/>
      <c r="E4498"/>
      <c r="F4498"/>
      <c r="G4498"/>
      <c r="H4498"/>
      <c r="I4498"/>
      <c r="J4498"/>
      <c r="K4498"/>
      <c r="L4498"/>
      <c r="M4498"/>
      <c r="N4498"/>
      <c r="O4498"/>
      <c r="P4498"/>
      <c r="Q4498"/>
      <c r="R4498"/>
    </row>
    <row r="4499" spans="1:18" s="16" customFormat="1" x14ac:dyDescent="0.25">
      <c r="A4499"/>
      <c r="B4499" s="18"/>
      <c r="D4499"/>
      <c r="E4499"/>
      <c r="F4499"/>
      <c r="G4499"/>
      <c r="H4499"/>
      <c r="I4499"/>
      <c r="J4499"/>
      <c r="K4499"/>
      <c r="L4499"/>
      <c r="M4499"/>
      <c r="N4499"/>
      <c r="O4499"/>
      <c r="P4499"/>
      <c r="Q4499"/>
      <c r="R4499"/>
    </row>
    <row r="4500" spans="1:18" s="16" customFormat="1" x14ac:dyDescent="0.25">
      <c r="A4500"/>
      <c r="B4500" s="18"/>
      <c r="D4500"/>
      <c r="E4500"/>
      <c r="F4500"/>
      <c r="G4500"/>
      <c r="H4500"/>
      <c r="I4500"/>
      <c r="J4500"/>
      <c r="K4500"/>
      <c r="L4500"/>
      <c r="M4500"/>
      <c r="N4500"/>
      <c r="O4500"/>
      <c r="P4500"/>
      <c r="Q4500"/>
      <c r="R4500"/>
    </row>
    <row r="4501" spans="1:18" s="16" customFormat="1" x14ac:dyDescent="0.25">
      <c r="A4501"/>
      <c r="B4501" s="18"/>
      <c r="D4501"/>
      <c r="E4501"/>
      <c r="F4501"/>
      <c r="G4501"/>
      <c r="H4501"/>
      <c r="I4501"/>
      <c r="J4501"/>
      <c r="K4501"/>
      <c r="L4501"/>
      <c r="M4501"/>
      <c r="N4501"/>
      <c r="O4501"/>
      <c r="P4501"/>
      <c r="Q4501"/>
      <c r="R4501"/>
    </row>
    <row r="4502" spans="1:18" s="16" customFormat="1" x14ac:dyDescent="0.25">
      <c r="A4502"/>
      <c r="B4502" s="18"/>
      <c r="D4502"/>
      <c r="E4502"/>
      <c r="F4502"/>
      <c r="G4502"/>
      <c r="H4502"/>
      <c r="I4502"/>
      <c r="J4502"/>
      <c r="K4502"/>
      <c r="L4502"/>
      <c r="M4502"/>
      <c r="N4502"/>
      <c r="O4502"/>
      <c r="P4502"/>
      <c r="Q4502"/>
      <c r="R4502"/>
    </row>
    <row r="4503" spans="1:18" s="16" customFormat="1" x14ac:dyDescent="0.25">
      <c r="A4503"/>
      <c r="B4503" s="18"/>
      <c r="D4503"/>
      <c r="E4503"/>
      <c r="F4503"/>
      <c r="G4503"/>
      <c r="H4503"/>
      <c r="I4503"/>
      <c r="J4503"/>
      <c r="K4503"/>
      <c r="L4503"/>
      <c r="M4503"/>
      <c r="N4503"/>
      <c r="O4503"/>
      <c r="P4503"/>
      <c r="Q4503"/>
      <c r="R4503"/>
    </row>
    <row r="4504" spans="1:18" s="16" customFormat="1" x14ac:dyDescent="0.25">
      <c r="A4504"/>
      <c r="B4504" s="18"/>
      <c r="D4504"/>
      <c r="E4504"/>
      <c r="F4504"/>
      <c r="G4504"/>
      <c r="H4504"/>
      <c r="I4504"/>
      <c r="J4504"/>
      <c r="K4504"/>
      <c r="L4504"/>
      <c r="M4504"/>
      <c r="N4504"/>
      <c r="O4504"/>
      <c r="P4504"/>
      <c r="Q4504"/>
      <c r="R4504"/>
    </row>
    <row r="4505" spans="1:18" s="16" customFormat="1" x14ac:dyDescent="0.25">
      <c r="A4505"/>
      <c r="B4505" s="18"/>
      <c r="D4505"/>
      <c r="E4505"/>
      <c r="F4505"/>
      <c r="G4505"/>
      <c r="H4505"/>
      <c r="I4505"/>
      <c r="J4505"/>
      <c r="K4505"/>
      <c r="L4505"/>
      <c r="M4505"/>
      <c r="N4505"/>
      <c r="O4505"/>
      <c r="P4505"/>
      <c r="Q4505"/>
      <c r="R4505"/>
    </row>
    <row r="4506" spans="1:18" s="16" customFormat="1" x14ac:dyDescent="0.25">
      <c r="A4506"/>
      <c r="B4506" s="18"/>
      <c r="D4506"/>
      <c r="E4506"/>
      <c r="F4506"/>
      <c r="G4506"/>
      <c r="H4506"/>
      <c r="I4506"/>
      <c r="J4506"/>
      <c r="K4506"/>
      <c r="L4506"/>
      <c r="M4506"/>
      <c r="N4506"/>
      <c r="O4506"/>
      <c r="P4506"/>
      <c r="Q4506"/>
      <c r="R4506"/>
    </row>
    <row r="4507" spans="1:18" s="16" customFormat="1" x14ac:dyDescent="0.25">
      <c r="A4507"/>
      <c r="B4507" s="18"/>
      <c r="D4507"/>
      <c r="E4507"/>
      <c r="F4507"/>
      <c r="G4507"/>
      <c r="H4507"/>
      <c r="I4507"/>
      <c r="J4507"/>
      <c r="K4507"/>
      <c r="L4507"/>
      <c r="M4507"/>
      <c r="N4507"/>
      <c r="O4507"/>
      <c r="P4507"/>
      <c r="Q4507"/>
      <c r="R4507"/>
    </row>
    <row r="4508" spans="1:18" s="16" customFormat="1" x14ac:dyDescent="0.25">
      <c r="A4508"/>
      <c r="B4508" s="18"/>
      <c r="D4508"/>
      <c r="E4508"/>
      <c r="F4508"/>
      <c r="G4508"/>
      <c r="H4508"/>
      <c r="I4508"/>
      <c r="J4508"/>
      <c r="K4508"/>
      <c r="L4508"/>
      <c r="M4508"/>
      <c r="N4508"/>
      <c r="O4508"/>
      <c r="P4508"/>
      <c r="Q4508"/>
      <c r="R4508"/>
    </row>
    <row r="4509" spans="1:18" s="16" customFormat="1" x14ac:dyDescent="0.25">
      <c r="A4509"/>
      <c r="B4509" s="18"/>
      <c r="D4509"/>
      <c r="E4509"/>
      <c r="F4509"/>
      <c r="G4509"/>
      <c r="H4509"/>
      <c r="I4509"/>
      <c r="J4509"/>
      <c r="K4509"/>
      <c r="L4509"/>
      <c r="M4509"/>
      <c r="N4509"/>
      <c r="O4509"/>
      <c r="P4509"/>
      <c r="Q4509"/>
      <c r="R4509"/>
    </row>
    <row r="4510" spans="1:18" s="16" customFormat="1" x14ac:dyDescent="0.25">
      <c r="A4510"/>
      <c r="B4510" s="18"/>
      <c r="D4510"/>
      <c r="E4510"/>
      <c r="F4510"/>
      <c r="G4510"/>
      <c r="H4510"/>
      <c r="I4510"/>
      <c r="J4510"/>
      <c r="K4510"/>
      <c r="L4510"/>
      <c r="M4510"/>
      <c r="N4510"/>
      <c r="O4510"/>
      <c r="P4510"/>
      <c r="Q4510"/>
      <c r="R4510"/>
    </row>
    <row r="4511" spans="1:18" s="16" customFormat="1" x14ac:dyDescent="0.25">
      <c r="A4511"/>
      <c r="B4511" s="18"/>
      <c r="D4511"/>
      <c r="E4511"/>
      <c r="F4511"/>
      <c r="G4511"/>
      <c r="H4511"/>
      <c r="I4511"/>
      <c r="J4511"/>
      <c r="K4511"/>
      <c r="L4511"/>
      <c r="M4511"/>
      <c r="N4511"/>
      <c r="O4511"/>
      <c r="P4511"/>
      <c r="Q4511"/>
      <c r="R4511"/>
    </row>
    <row r="4512" spans="1:18" s="16" customFormat="1" x14ac:dyDescent="0.25">
      <c r="A4512"/>
      <c r="B4512" s="17"/>
      <c r="D4512"/>
      <c r="E4512"/>
      <c r="F4512"/>
      <c r="G4512"/>
      <c r="H4512"/>
      <c r="I4512"/>
      <c r="J4512"/>
      <c r="K4512"/>
      <c r="L4512"/>
      <c r="M4512"/>
      <c r="N4512"/>
      <c r="O4512"/>
      <c r="P4512"/>
      <c r="Q4512"/>
      <c r="R4512"/>
    </row>
    <row r="4513" spans="1:18" s="16" customFormat="1" x14ac:dyDescent="0.25">
      <c r="A4513"/>
      <c r="B4513" s="18"/>
      <c r="D4513"/>
      <c r="E4513"/>
      <c r="F4513"/>
      <c r="G4513"/>
      <c r="H4513"/>
      <c r="I4513"/>
      <c r="J4513"/>
      <c r="K4513"/>
      <c r="L4513"/>
      <c r="M4513"/>
      <c r="N4513"/>
      <c r="O4513"/>
      <c r="P4513"/>
      <c r="Q4513"/>
      <c r="R4513"/>
    </row>
    <row r="4514" spans="1:18" s="16" customFormat="1" x14ac:dyDescent="0.25">
      <c r="A4514"/>
      <c r="B4514" s="18"/>
      <c r="D4514"/>
      <c r="E4514"/>
      <c r="F4514"/>
      <c r="G4514"/>
      <c r="H4514"/>
      <c r="I4514"/>
      <c r="J4514"/>
      <c r="K4514"/>
      <c r="L4514"/>
      <c r="M4514"/>
      <c r="N4514"/>
      <c r="O4514"/>
      <c r="P4514"/>
      <c r="Q4514"/>
      <c r="R4514"/>
    </row>
    <row r="4515" spans="1:18" s="16" customFormat="1" x14ac:dyDescent="0.25">
      <c r="A4515"/>
      <c r="B4515" s="18"/>
      <c r="D4515"/>
      <c r="E4515"/>
      <c r="F4515"/>
      <c r="G4515"/>
      <c r="H4515"/>
      <c r="I4515"/>
      <c r="J4515"/>
      <c r="K4515"/>
      <c r="L4515"/>
      <c r="M4515"/>
      <c r="N4515"/>
      <c r="O4515"/>
      <c r="P4515"/>
      <c r="Q4515"/>
      <c r="R4515"/>
    </row>
    <row r="4516" spans="1:18" s="16" customFormat="1" x14ac:dyDescent="0.25">
      <c r="A4516"/>
      <c r="B4516" s="18"/>
      <c r="D4516"/>
      <c r="E4516"/>
      <c r="F4516"/>
      <c r="G4516"/>
      <c r="H4516"/>
      <c r="I4516"/>
      <c r="J4516"/>
      <c r="K4516"/>
      <c r="L4516"/>
      <c r="M4516"/>
      <c r="N4516"/>
      <c r="O4516"/>
      <c r="P4516"/>
      <c r="Q4516"/>
      <c r="R4516"/>
    </row>
    <row r="4517" spans="1:18" s="16" customFormat="1" x14ac:dyDescent="0.25">
      <c r="A4517"/>
      <c r="B4517" s="18"/>
      <c r="D4517"/>
      <c r="E4517"/>
      <c r="F4517"/>
      <c r="G4517"/>
      <c r="H4517"/>
      <c r="I4517"/>
      <c r="J4517"/>
      <c r="K4517"/>
      <c r="L4517"/>
      <c r="M4517"/>
      <c r="N4517"/>
      <c r="O4517"/>
      <c r="P4517"/>
      <c r="Q4517"/>
      <c r="R4517"/>
    </row>
    <row r="4518" spans="1:18" s="16" customFormat="1" x14ac:dyDescent="0.25">
      <c r="A4518"/>
      <c r="B4518" s="18"/>
      <c r="D4518"/>
      <c r="E4518"/>
      <c r="F4518"/>
      <c r="G4518"/>
      <c r="H4518"/>
      <c r="I4518"/>
      <c r="J4518"/>
      <c r="K4518"/>
      <c r="L4518"/>
      <c r="M4518"/>
      <c r="N4518"/>
      <c r="O4518"/>
      <c r="P4518"/>
      <c r="Q4518"/>
      <c r="R4518"/>
    </row>
    <row r="4519" spans="1:18" s="16" customFormat="1" x14ac:dyDescent="0.25">
      <c r="A4519"/>
      <c r="B4519" s="18"/>
      <c r="D4519"/>
      <c r="E4519"/>
      <c r="F4519"/>
      <c r="G4519"/>
      <c r="H4519"/>
      <c r="I4519"/>
      <c r="J4519"/>
      <c r="K4519"/>
      <c r="L4519"/>
      <c r="M4519"/>
      <c r="N4519"/>
      <c r="O4519"/>
      <c r="P4519"/>
      <c r="Q4519"/>
      <c r="R4519"/>
    </row>
    <row r="4520" spans="1:18" s="16" customFormat="1" x14ac:dyDescent="0.25">
      <c r="A4520"/>
      <c r="B4520" s="18"/>
      <c r="D4520"/>
      <c r="E4520"/>
      <c r="F4520"/>
      <c r="G4520"/>
      <c r="H4520"/>
      <c r="I4520"/>
      <c r="J4520"/>
      <c r="K4520"/>
      <c r="L4520"/>
      <c r="M4520"/>
      <c r="N4520"/>
      <c r="O4520"/>
      <c r="P4520"/>
      <c r="Q4520"/>
      <c r="R4520"/>
    </row>
    <row r="4521" spans="1:18" s="16" customFormat="1" x14ac:dyDescent="0.25">
      <c r="A4521"/>
      <c r="B4521" s="18"/>
      <c r="D4521"/>
      <c r="E4521"/>
      <c r="F4521"/>
      <c r="G4521"/>
      <c r="H4521"/>
      <c r="I4521"/>
      <c r="J4521"/>
      <c r="K4521"/>
      <c r="L4521"/>
      <c r="M4521"/>
      <c r="N4521"/>
      <c r="O4521"/>
      <c r="P4521"/>
      <c r="Q4521"/>
      <c r="R4521"/>
    </row>
    <row r="4522" spans="1:18" s="16" customFormat="1" x14ac:dyDescent="0.25">
      <c r="A4522"/>
      <c r="B4522" s="18"/>
      <c r="D4522"/>
      <c r="E4522"/>
      <c r="F4522"/>
      <c r="G4522"/>
      <c r="H4522"/>
      <c r="I4522"/>
      <c r="J4522"/>
      <c r="K4522"/>
      <c r="L4522"/>
      <c r="M4522"/>
      <c r="N4522"/>
      <c r="O4522"/>
      <c r="P4522"/>
      <c r="Q4522"/>
      <c r="R4522"/>
    </row>
    <row r="4523" spans="1:18" s="16" customFormat="1" x14ac:dyDescent="0.25">
      <c r="A4523"/>
      <c r="B4523" s="18"/>
      <c r="D4523"/>
      <c r="E4523"/>
      <c r="F4523"/>
      <c r="G4523"/>
      <c r="H4523"/>
      <c r="I4523"/>
      <c r="J4523"/>
      <c r="K4523"/>
      <c r="L4523"/>
      <c r="M4523"/>
      <c r="N4523"/>
      <c r="O4523"/>
      <c r="P4523"/>
      <c r="Q4523"/>
      <c r="R4523"/>
    </row>
    <row r="4524" spans="1:18" s="16" customFormat="1" x14ac:dyDescent="0.25">
      <c r="A4524"/>
      <c r="B4524" s="18"/>
      <c r="D4524"/>
      <c r="E4524"/>
      <c r="F4524"/>
      <c r="G4524"/>
      <c r="H4524"/>
      <c r="I4524"/>
      <c r="J4524"/>
      <c r="K4524"/>
      <c r="L4524"/>
      <c r="M4524"/>
      <c r="N4524"/>
      <c r="O4524"/>
      <c r="P4524"/>
      <c r="Q4524"/>
      <c r="R4524"/>
    </row>
    <row r="4525" spans="1:18" s="16" customFormat="1" x14ac:dyDescent="0.25">
      <c r="A4525"/>
      <c r="B4525" s="18"/>
      <c r="D4525"/>
      <c r="E4525"/>
      <c r="F4525"/>
      <c r="G4525"/>
      <c r="H4525"/>
      <c r="I4525"/>
      <c r="J4525"/>
      <c r="K4525"/>
      <c r="L4525"/>
      <c r="M4525"/>
      <c r="N4525"/>
      <c r="O4525"/>
      <c r="P4525"/>
      <c r="Q4525"/>
      <c r="R4525"/>
    </row>
    <row r="4526" spans="1:18" s="16" customFormat="1" x14ac:dyDescent="0.25">
      <c r="A4526"/>
      <c r="B4526" s="18"/>
      <c r="D4526"/>
      <c r="E4526"/>
      <c r="F4526"/>
      <c r="G4526"/>
      <c r="H4526"/>
      <c r="I4526"/>
      <c r="J4526"/>
      <c r="K4526"/>
      <c r="L4526"/>
      <c r="M4526"/>
      <c r="N4526"/>
      <c r="O4526"/>
      <c r="P4526"/>
      <c r="Q4526"/>
      <c r="R4526"/>
    </row>
    <row r="4527" spans="1:18" s="16" customFormat="1" x14ac:dyDescent="0.25">
      <c r="A4527"/>
      <c r="B4527" s="18"/>
      <c r="D4527"/>
      <c r="E4527"/>
      <c r="F4527"/>
      <c r="G4527"/>
      <c r="H4527"/>
      <c r="I4527"/>
      <c r="J4527"/>
      <c r="K4527"/>
      <c r="L4527"/>
      <c r="M4527"/>
      <c r="N4527"/>
      <c r="O4527"/>
      <c r="P4527"/>
      <c r="Q4527"/>
      <c r="R4527"/>
    </row>
    <row r="4528" spans="1:18" s="16" customFormat="1" x14ac:dyDescent="0.25">
      <c r="A4528"/>
      <c r="B4528" s="18"/>
      <c r="D4528"/>
      <c r="E4528"/>
      <c r="F4528"/>
      <c r="G4528"/>
      <c r="H4528"/>
      <c r="I4528"/>
      <c r="J4528"/>
      <c r="K4528"/>
      <c r="L4528"/>
      <c r="M4528"/>
      <c r="N4528"/>
      <c r="O4528"/>
      <c r="P4528"/>
      <c r="Q4528"/>
      <c r="R4528"/>
    </row>
    <row r="4529" spans="1:18" s="16" customFormat="1" x14ac:dyDescent="0.25">
      <c r="A4529"/>
      <c r="B4529" s="18"/>
      <c r="D4529"/>
      <c r="E4529"/>
      <c r="F4529"/>
      <c r="G4529"/>
      <c r="H4529"/>
      <c r="I4529"/>
      <c r="J4529"/>
      <c r="K4529"/>
      <c r="L4529"/>
      <c r="M4529"/>
      <c r="N4529"/>
      <c r="O4529"/>
      <c r="P4529"/>
      <c r="Q4529"/>
      <c r="R4529"/>
    </row>
    <row r="4530" spans="1:18" s="16" customFormat="1" x14ac:dyDescent="0.25">
      <c r="A4530"/>
      <c r="B4530" s="18"/>
      <c r="D4530"/>
      <c r="E4530"/>
      <c r="F4530"/>
      <c r="G4530"/>
      <c r="H4530"/>
      <c r="I4530"/>
      <c r="J4530"/>
      <c r="K4530"/>
      <c r="L4530"/>
      <c r="M4530"/>
      <c r="N4530"/>
      <c r="O4530"/>
      <c r="P4530"/>
      <c r="Q4530"/>
      <c r="R4530"/>
    </row>
    <row r="4531" spans="1:18" s="16" customFormat="1" x14ac:dyDescent="0.25">
      <c r="A4531"/>
      <c r="B4531" s="18"/>
      <c r="D4531"/>
      <c r="E4531"/>
      <c r="F4531"/>
      <c r="G4531"/>
      <c r="H4531"/>
      <c r="I4531"/>
      <c r="J4531"/>
      <c r="K4531"/>
      <c r="L4531"/>
      <c r="M4531"/>
      <c r="N4531"/>
      <c r="O4531"/>
      <c r="P4531"/>
      <c r="Q4531"/>
      <c r="R4531"/>
    </row>
    <row r="4532" spans="1:18" s="16" customFormat="1" x14ac:dyDescent="0.25">
      <c r="A4532"/>
      <c r="B4532" s="18"/>
      <c r="D4532"/>
      <c r="E4532"/>
      <c r="F4532"/>
      <c r="G4532"/>
      <c r="H4532"/>
      <c r="I4532"/>
      <c r="J4532"/>
      <c r="K4532"/>
      <c r="L4532"/>
      <c r="M4532"/>
      <c r="N4532"/>
      <c r="O4532"/>
      <c r="P4532"/>
      <c r="Q4532"/>
      <c r="R4532"/>
    </row>
    <row r="4533" spans="1:18" s="16" customFormat="1" x14ac:dyDescent="0.25">
      <c r="A4533"/>
      <c r="B4533" s="18"/>
      <c r="D4533"/>
      <c r="E4533"/>
      <c r="F4533"/>
      <c r="G4533"/>
      <c r="H4533"/>
      <c r="I4533"/>
      <c r="J4533"/>
      <c r="K4533"/>
      <c r="L4533"/>
      <c r="M4533"/>
      <c r="N4533"/>
      <c r="O4533"/>
      <c r="P4533"/>
      <c r="Q4533"/>
      <c r="R4533"/>
    </row>
    <row r="4534" spans="1:18" s="16" customFormat="1" x14ac:dyDescent="0.25">
      <c r="A4534"/>
      <c r="B4534" s="18"/>
      <c r="D4534"/>
      <c r="E4534"/>
      <c r="F4534"/>
      <c r="G4534"/>
      <c r="H4534"/>
      <c r="I4534"/>
      <c r="J4534"/>
      <c r="K4534"/>
      <c r="L4534"/>
      <c r="M4534"/>
      <c r="N4534"/>
      <c r="O4534"/>
      <c r="P4534"/>
      <c r="Q4534"/>
      <c r="R4534"/>
    </row>
    <row r="4535" spans="1:18" s="16" customFormat="1" x14ac:dyDescent="0.25">
      <c r="A4535"/>
      <c r="B4535" s="18"/>
      <c r="D4535"/>
      <c r="E4535"/>
      <c r="F4535"/>
      <c r="G4535"/>
      <c r="H4535"/>
      <c r="I4535"/>
      <c r="J4535"/>
      <c r="K4535"/>
      <c r="L4535"/>
      <c r="M4535"/>
      <c r="N4535"/>
      <c r="O4535"/>
      <c r="P4535"/>
      <c r="Q4535"/>
      <c r="R4535"/>
    </row>
    <row r="4536" spans="1:18" s="16" customFormat="1" x14ac:dyDescent="0.25">
      <c r="A4536"/>
      <c r="B4536" s="18"/>
      <c r="D4536"/>
      <c r="E4536"/>
      <c r="F4536"/>
      <c r="G4536"/>
      <c r="H4536"/>
      <c r="I4536"/>
      <c r="J4536"/>
      <c r="K4536"/>
      <c r="L4536"/>
      <c r="M4536"/>
      <c r="N4536"/>
      <c r="O4536"/>
      <c r="P4536"/>
      <c r="Q4536"/>
      <c r="R4536"/>
    </row>
    <row r="4537" spans="1:18" s="16" customFormat="1" x14ac:dyDescent="0.25">
      <c r="A4537"/>
      <c r="B4537" s="18"/>
      <c r="D4537"/>
      <c r="E4537"/>
      <c r="F4537"/>
      <c r="G4537"/>
      <c r="H4537"/>
      <c r="I4537"/>
      <c r="J4537"/>
      <c r="K4537"/>
      <c r="L4537"/>
      <c r="M4537"/>
      <c r="N4537"/>
      <c r="O4537"/>
      <c r="P4537"/>
      <c r="Q4537"/>
      <c r="R4537"/>
    </row>
    <row r="4538" spans="1:18" s="16" customFormat="1" x14ac:dyDescent="0.25">
      <c r="A4538"/>
      <c r="B4538" s="18"/>
      <c r="D4538"/>
      <c r="E4538"/>
      <c r="F4538"/>
      <c r="G4538"/>
      <c r="H4538"/>
      <c r="I4538"/>
      <c r="J4538"/>
      <c r="K4538"/>
      <c r="L4538"/>
      <c r="M4538"/>
      <c r="N4538"/>
      <c r="O4538"/>
      <c r="P4538"/>
      <c r="Q4538"/>
      <c r="R4538"/>
    </row>
    <row r="4539" spans="1:18" s="16" customFormat="1" x14ac:dyDescent="0.25">
      <c r="A4539"/>
      <c r="B4539" s="18"/>
      <c r="D4539"/>
      <c r="E4539"/>
      <c r="F4539"/>
      <c r="G4539"/>
      <c r="H4539"/>
      <c r="I4539"/>
      <c r="J4539"/>
      <c r="K4539"/>
      <c r="L4539"/>
      <c r="M4539"/>
      <c r="N4539"/>
      <c r="O4539"/>
      <c r="P4539"/>
      <c r="Q4539"/>
      <c r="R4539"/>
    </row>
    <row r="4540" spans="1:18" s="16" customFormat="1" x14ac:dyDescent="0.25">
      <c r="A4540"/>
      <c r="B4540" s="18"/>
      <c r="D4540"/>
      <c r="E4540"/>
      <c r="F4540"/>
      <c r="G4540"/>
      <c r="H4540"/>
      <c r="I4540"/>
      <c r="J4540"/>
      <c r="K4540"/>
      <c r="L4540"/>
      <c r="M4540"/>
      <c r="N4540"/>
      <c r="O4540"/>
      <c r="P4540"/>
      <c r="Q4540"/>
      <c r="R4540"/>
    </row>
    <row r="4541" spans="1:18" s="16" customFormat="1" x14ac:dyDescent="0.25">
      <c r="A4541"/>
      <c r="B4541" s="18"/>
      <c r="D4541"/>
      <c r="E4541"/>
      <c r="F4541"/>
      <c r="G4541"/>
      <c r="H4541"/>
      <c r="I4541"/>
      <c r="J4541"/>
      <c r="K4541"/>
      <c r="L4541"/>
      <c r="M4541"/>
      <c r="N4541"/>
      <c r="O4541"/>
      <c r="P4541"/>
      <c r="Q4541"/>
      <c r="R4541"/>
    </row>
    <row r="4542" spans="1:18" s="16" customFormat="1" x14ac:dyDescent="0.25">
      <c r="A4542"/>
      <c r="B4542" s="18"/>
      <c r="D4542"/>
      <c r="E4542"/>
      <c r="F4542"/>
      <c r="G4542"/>
      <c r="H4542"/>
      <c r="I4542"/>
      <c r="J4542"/>
      <c r="K4542"/>
      <c r="L4542"/>
      <c r="M4542"/>
      <c r="N4542"/>
      <c r="O4542"/>
      <c r="P4542"/>
      <c r="Q4542"/>
      <c r="R4542"/>
    </row>
    <row r="4543" spans="1:18" s="16" customFormat="1" x14ac:dyDescent="0.25">
      <c r="A4543"/>
      <c r="B4543" s="18"/>
      <c r="D4543"/>
      <c r="E4543"/>
      <c r="F4543"/>
      <c r="G4543"/>
      <c r="H4543"/>
      <c r="I4543"/>
      <c r="J4543"/>
      <c r="K4543"/>
      <c r="L4543"/>
      <c r="M4543"/>
      <c r="N4543"/>
      <c r="O4543"/>
      <c r="P4543"/>
      <c r="Q4543"/>
      <c r="R4543"/>
    </row>
    <row r="4544" spans="1:18" s="16" customFormat="1" x14ac:dyDescent="0.25">
      <c r="A4544"/>
      <c r="B4544" s="18"/>
      <c r="D4544"/>
      <c r="E4544"/>
      <c r="F4544"/>
      <c r="G4544"/>
      <c r="H4544"/>
      <c r="I4544"/>
      <c r="J4544"/>
      <c r="K4544"/>
      <c r="L4544"/>
      <c r="M4544"/>
      <c r="N4544"/>
      <c r="O4544"/>
      <c r="P4544"/>
      <c r="Q4544"/>
      <c r="R4544"/>
    </row>
    <row r="4545" spans="1:18" s="16" customFormat="1" x14ac:dyDescent="0.25">
      <c r="A4545"/>
      <c r="B4545" s="18"/>
      <c r="D4545"/>
      <c r="E4545"/>
      <c r="F4545"/>
      <c r="G4545"/>
      <c r="H4545"/>
      <c r="I4545"/>
      <c r="J4545"/>
      <c r="K4545"/>
      <c r="L4545"/>
      <c r="M4545"/>
      <c r="N4545"/>
      <c r="O4545"/>
      <c r="P4545"/>
      <c r="Q4545"/>
      <c r="R4545"/>
    </row>
    <row r="4546" spans="1:18" s="16" customFormat="1" x14ac:dyDescent="0.25">
      <c r="A4546"/>
      <c r="B4546" s="18"/>
      <c r="D4546"/>
      <c r="E4546"/>
      <c r="F4546"/>
      <c r="G4546"/>
      <c r="H4546"/>
      <c r="I4546"/>
      <c r="J4546"/>
      <c r="K4546"/>
      <c r="L4546"/>
      <c r="M4546"/>
      <c r="N4546"/>
      <c r="O4546"/>
      <c r="P4546"/>
      <c r="Q4546"/>
      <c r="R4546"/>
    </row>
    <row r="4547" spans="1:18" s="16" customFormat="1" x14ac:dyDescent="0.25">
      <c r="A4547"/>
      <c r="B4547" s="18"/>
      <c r="D4547"/>
      <c r="E4547"/>
      <c r="F4547"/>
      <c r="G4547"/>
      <c r="H4547"/>
      <c r="I4547"/>
      <c r="J4547"/>
      <c r="K4547"/>
      <c r="L4547"/>
      <c r="M4547"/>
      <c r="N4547"/>
      <c r="O4547"/>
      <c r="P4547"/>
      <c r="Q4547"/>
      <c r="R4547"/>
    </row>
    <row r="4548" spans="1:18" s="16" customFormat="1" x14ac:dyDescent="0.25">
      <c r="A4548"/>
      <c r="B4548" s="18"/>
      <c r="D4548"/>
      <c r="E4548"/>
      <c r="F4548"/>
      <c r="G4548"/>
      <c r="H4548"/>
      <c r="I4548"/>
      <c r="J4548"/>
      <c r="K4548"/>
      <c r="L4548"/>
      <c r="M4548"/>
      <c r="N4548"/>
      <c r="O4548"/>
      <c r="P4548"/>
      <c r="Q4548"/>
      <c r="R4548"/>
    </row>
    <row r="4549" spans="1:18" s="16" customFormat="1" x14ac:dyDescent="0.25">
      <c r="A4549"/>
      <c r="B4549" s="18"/>
      <c r="D4549"/>
      <c r="E4549"/>
      <c r="F4549"/>
      <c r="G4549"/>
      <c r="H4549"/>
      <c r="I4549"/>
      <c r="J4549"/>
      <c r="K4549"/>
      <c r="L4549"/>
      <c r="M4549"/>
      <c r="N4549"/>
      <c r="O4549"/>
      <c r="P4549"/>
      <c r="Q4549"/>
      <c r="R4549"/>
    </row>
    <row r="4550" spans="1:18" s="16" customFormat="1" x14ac:dyDescent="0.25">
      <c r="A4550"/>
      <c r="B4550" s="18"/>
      <c r="D4550"/>
      <c r="E4550"/>
      <c r="F4550"/>
      <c r="G4550"/>
      <c r="H4550"/>
      <c r="I4550"/>
      <c r="J4550"/>
      <c r="K4550"/>
      <c r="L4550"/>
      <c r="M4550"/>
      <c r="N4550"/>
      <c r="O4550"/>
      <c r="P4550"/>
      <c r="Q4550"/>
      <c r="R4550"/>
    </row>
    <row r="4551" spans="1:18" s="16" customFormat="1" x14ac:dyDescent="0.25">
      <c r="A4551"/>
      <c r="B4551" s="18"/>
      <c r="D4551"/>
      <c r="E4551"/>
      <c r="F4551"/>
      <c r="G4551"/>
      <c r="H4551"/>
      <c r="I4551"/>
      <c r="J4551"/>
      <c r="K4551"/>
      <c r="L4551"/>
      <c r="M4551"/>
      <c r="N4551"/>
      <c r="O4551"/>
      <c r="P4551"/>
      <c r="Q4551"/>
      <c r="R4551"/>
    </row>
    <row r="4552" spans="1:18" s="16" customFormat="1" x14ac:dyDescent="0.25">
      <c r="A4552"/>
      <c r="B4552" s="18"/>
      <c r="D4552"/>
      <c r="E4552"/>
      <c r="F4552"/>
      <c r="G4552"/>
      <c r="H4552"/>
      <c r="I4552"/>
      <c r="J4552"/>
      <c r="K4552"/>
      <c r="L4552"/>
      <c r="M4552"/>
      <c r="N4552"/>
      <c r="O4552"/>
      <c r="P4552"/>
      <c r="Q4552"/>
      <c r="R4552"/>
    </row>
    <row r="4553" spans="1:18" s="16" customFormat="1" x14ac:dyDescent="0.25">
      <c r="A4553"/>
      <c r="B4553" s="18"/>
      <c r="D4553"/>
      <c r="E4553"/>
      <c r="F4553"/>
      <c r="G4553"/>
      <c r="H4553"/>
      <c r="I4553"/>
      <c r="J4553"/>
      <c r="K4553"/>
      <c r="L4553"/>
      <c r="M4553"/>
      <c r="N4553"/>
      <c r="O4553"/>
      <c r="P4553"/>
      <c r="Q4553"/>
      <c r="R4553"/>
    </row>
    <row r="4554" spans="1:18" s="16" customFormat="1" x14ac:dyDescent="0.25">
      <c r="A4554"/>
      <c r="B4554" s="18"/>
      <c r="D4554"/>
      <c r="E4554"/>
      <c r="F4554"/>
      <c r="G4554"/>
      <c r="H4554"/>
      <c r="I4554"/>
      <c r="J4554"/>
      <c r="K4554"/>
      <c r="L4554"/>
      <c r="M4554"/>
      <c r="N4554"/>
      <c r="O4554"/>
      <c r="P4554"/>
      <c r="Q4554"/>
      <c r="R4554"/>
    </row>
    <row r="4555" spans="1:18" s="16" customFormat="1" x14ac:dyDescent="0.25">
      <c r="A4555"/>
      <c r="B4555" s="18"/>
      <c r="D4555"/>
      <c r="E4555"/>
      <c r="F4555"/>
      <c r="G4555"/>
      <c r="H4555"/>
      <c r="I4555"/>
      <c r="J4555"/>
      <c r="K4555"/>
      <c r="L4555"/>
      <c r="M4555"/>
      <c r="N4555"/>
      <c r="O4555"/>
      <c r="P4555"/>
      <c r="Q4555"/>
      <c r="R4555"/>
    </row>
    <row r="4556" spans="1:18" s="16" customFormat="1" x14ac:dyDescent="0.25">
      <c r="A4556"/>
      <c r="B4556" s="18"/>
      <c r="D4556"/>
      <c r="E4556"/>
      <c r="F4556"/>
      <c r="G4556"/>
      <c r="H4556"/>
      <c r="I4556"/>
      <c r="J4556"/>
      <c r="K4556"/>
      <c r="L4556"/>
      <c r="M4556"/>
      <c r="N4556"/>
      <c r="O4556"/>
      <c r="P4556"/>
      <c r="Q4556"/>
      <c r="R4556"/>
    </row>
    <row r="4557" spans="1:18" s="16" customFormat="1" x14ac:dyDescent="0.25">
      <c r="A4557"/>
      <c r="B4557" s="18"/>
      <c r="D4557"/>
      <c r="E4557"/>
      <c r="F4557"/>
      <c r="G4557"/>
      <c r="H4557"/>
      <c r="I4557"/>
      <c r="J4557"/>
      <c r="K4557"/>
      <c r="L4557"/>
      <c r="M4557"/>
      <c r="N4557"/>
      <c r="O4557"/>
      <c r="P4557"/>
      <c r="Q4557"/>
      <c r="R4557"/>
    </row>
    <row r="4558" spans="1:18" s="16" customFormat="1" x14ac:dyDescent="0.25">
      <c r="A4558"/>
      <c r="B4558" s="18"/>
      <c r="D4558"/>
      <c r="E4558"/>
      <c r="F4558"/>
      <c r="G4558"/>
      <c r="H4558"/>
      <c r="I4558"/>
      <c r="J4558"/>
      <c r="K4558"/>
      <c r="L4558"/>
      <c r="M4558"/>
      <c r="N4558"/>
      <c r="O4558"/>
      <c r="P4558"/>
      <c r="Q4558"/>
      <c r="R4558"/>
    </row>
    <row r="4559" spans="1:18" s="16" customFormat="1" x14ac:dyDescent="0.25">
      <c r="A4559"/>
      <c r="B4559" s="18"/>
      <c r="D4559"/>
      <c r="E4559"/>
      <c r="F4559"/>
      <c r="G4559"/>
      <c r="H4559"/>
      <c r="I4559"/>
      <c r="J4559"/>
      <c r="K4559"/>
      <c r="L4559"/>
      <c r="M4559"/>
      <c r="N4559"/>
      <c r="O4559"/>
      <c r="P4559"/>
      <c r="Q4559"/>
      <c r="R4559"/>
    </row>
    <row r="4560" spans="1:18" s="16" customFormat="1" x14ac:dyDescent="0.25">
      <c r="A4560"/>
      <c r="B4560" s="18"/>
      <c r="D4560"/>
      <c r="E4560"/>
      <c r="F4560"/>
      <c r="G4560"/>
      <c r="H4560"/>
      <c r="I4560"/>
      <c r="J4560"/>
      <c r="K4560"/>
      <c r="L4560"/>
      <c r="M4560"/>
      <c r="N4560"/>
      <c r="O4560"/>
      <c r="P4560"/>
      <c r="Q4560"/>
      <c r="R4560"/>
    </row>
    <row r="4561" spans="1:18" s="16" customFormat="1" x14ac:dyDescent="0.25">
      <c r="A4561"/>
      <c r="B4561" s="18"/>
      <c r="D4561"/>
      <c r="E4561"/>
      <c r="F4561"/>
      <c r="G4561"/>
      <c r="H4561"/>
      <c r="I4561"/>
      <c r="J4561"/>
      <c r="K4561"/>
      <c r="L4561"/>
      <c r="M4561"/>
      <c r="N4561"/>
      <c r="O4561"/>
      <c r="P4561"/>
      <c r="Q4561"/>
      <c r="R4561"/>
    </row>
    <row r="4562" spans="1:18" s="16" customFormat="1" x14ac:dyDescent="0.25">
      <c r="A4562"/>
      <c r="B4562" s="17"/>
      <c r="D4562"/>
      <c r="E4562"/>
      <c r="F4562"/>
      <c r="G4562"/>
      <c r="H4562"/>
      <c r="I4562"/>
      <c r="J4562"/>
      <c r="K4562"/>
      <c r="L4562"/>
      <c r="M4562"/>
      <c r="N4562"/>
      <c r="O4562"/>
      <c r="P4562"/>
      <c r="Q4562"/>
      <c r="R4562"/>
    </row>
    <row r="4563" spans="1:18" s="16" customFormat="1" x14ac:dyDescent="0.25">
      <c r="A4563"/>
      <c r="B4563" s="18"/>
      <c r="D4563"/>
      <c r="E4563"/>
      <c r="F4563"/>
      <c r="G4563"/>
      <c r="H4563"/>
      <c r="I4563"/>
      <c r="J4563"/>
      <c r="K4563"/>
      <c r="L4563"/>
      <c r="M4563"/>
      <c r="N4563"/>
      <c r="O4563"/>
      <c r="P4563"/>
      <c r="Q4563"/>
      <c r="R4563"/>
    </row>
    <row r="4564" spans="1:18" s="16" customFormat="1" x14ac:dyDescent="0.25">
      <c r="A4564"/>
      <c r="B4564" s="18"/>
      <c r="D4564"/>
      <c r="E4564"/>
      <c r="F4564"/>
      <c r="G4564"/>
      <c r="H4564"/>
      <c r="I4564"/>
      <c r="J4564"/>
      <c r="K4564"/>
      <c r="L4564"/>
      <c r="M4564"/>
      <c r="N4564"/>
      <c r="O4564"/>
      <c r="P4564"/>
      <c r="Q4564"/>
      <c r="R4564"/>
    </row>
    <row r="4565" spans="1:18" s="16" customFormat="1" x14ac:dyDescent="0.25">
      <c r="A4565"/>
      <c r="B4565" s="18"/>
      <c r="D4565"/>
      <c r="E4565"/>
      <c r="F4565"/>
      <c r="G4565"/>
      <c r="H4565"/>
      <c r="I4565"/>
      <c r="J4565"/>
      <c r="K4565"/>
      <c r="L4565"/>
      <c r="M4565"/>
      <c r="N4565"/>
      <c r="O4565"/>
      <c r="P4565"/>
      <c r="Q4565"/>
      <c r="R4565"/>
    </row>
    <row r="4566" spans="1:18" s="16" customFormat="1" x14ac:dyDescent="0.25">
      <c r="A4566"/>
      <c r="B4566" s="18"/>
      <c r="D4566"/>
      <c r="E4566"/>
      <c r="F4566"/>
      <c r="G4566"/>
      <c r="H4566"/>
      <c r="I4566"/>
      <c r="J4566"/>
      <c r="K4566"/>
      <c r="L4566"/>
      <c r="M4566"/>
      <c r="N4566"/>
      <c r="O4566"/>
      <c r="P4566"/>
      <c r="Q4566"/>
      <c r="R4566"/>
    </row>
    <row r="4567" spans="1:18" s="16" customFormat="1" x14ac:dyDescent="0.25">
      <c r="A4567"/>
      <c r="B4567" s="18"/>
      <c r="D4567"/>
      <c r="E4567"/>
      <c r="F4567"/>
      <c r="G4567"/>
      <c r="H4567"/>
      <c r="I4567"/>
      <c r="J4567"/>
      <c r="K4567"/>
      <c r="L4567"/>
      <c r="M4567"/>
      <c r="N4567"/>
      <c r="O4567"/>
      <c r="P4567"/>
      <c r="Q4567"/>
      <c r="R4567"/>
    </row>
    <row r="4568" spans="1:18" s="16" customFormat="1" x14ac:dyDescent="0.25">
      <c r="A4568"/>
      <c r="B4568" s="18"/>
      <c r="D4568"/>
      <c r="E4568"/>
      <c r="F4568"/>
      <c r="G4568"/>
      <c r="H4568"/>
      <c r="I4568"/>
      <c r="J4568"/>
      <c r="K4568"/>
      <c r="L4568"/>
      <c r="M4568"/>
      <c r="N4568"/>
      <c r="O4568"/>
      <c r="P4568"/>
      <c r="Q4568"/>
      <c r="R4568"/>
    </row>
    <row r="4569" spans="1:18" s="16" customFormat="1" x14ac:dyDescent="0.25">
      <c r="A4569"/>
      <c r="B4569" s="18"/>
      <c r="D4569"/>
      <c r="E4569"/>
      <c r="F4569"/>
      <c r="G4569"/>
      <c r="H4569"/>
      <c r="I4569"/>
      <c r="J4569"/>
      <c r="K4569"/>
      <c r="L4569"/>
      <c r="M4569"/>
      <c r="N4569"/>
      <c r="O4569"/>
      <c r="P4569"/>
      <c r="Q4569"/>
      <c r="R4569"/>
    </row>
    <row r="4570" spans="1:18" s="16" customFormat="1" x14ac:dyDescent="0.25">
      <c r="A4570"/>
      <c r="B4570" s="18"/>
      <c r="D4570"/>
      <c r="E4570"/>
      <c r="F4570"/>
      <c r="G4570"/>
      <c r="H4570"/>
      <c r="I4570"/>
      <c r="J4570"/>
      <c r="K4570"/>
      <c r="L4570"/>
      <c r="M4570"/>
      <c r="N4570"/>
      <c r="O4570"/>
      <c r="P4570"/>
      <c r="Q4570"/>
      <c r="R4570"/>
    </row>
    <row r="4571" spans="1:18" s="16" customFormat="1" x14ac:dyDescent="0.25">
      <c r="A4571"/>
      <c r="B4571" s="18"/>
      <c r="D4571"/>
      <c r="E4571"/>
      <c r="F4571"/>
      <c r="G4571"/>
      <c r="H4571"/>
      <c r="I4571"/>
      <c r="J4571"/>
      <c r="K4571"/>
      <c r="L4571"/>
      <c r="M4571"/>
      <c r="N4571"/>
      <c r="O4571"/>
      <c r="P4571"/>
      <c r="Q4571"/>
      <c r="R4571"/>
    </row>
    <row r="4572" spans="1:18" s="16" customFormat="1" x14ac:dyDescent="0.25">
      <c r="A4572"/>
      <c r="B4572" s="18"/>
      <c r="D4572"/>
      <c r="E4572"/>
      <c r="F4572"/>
      <c r="G4572"/>
      <c r="H4572"/>
      <c r="I4572"/>
      <c r="J4572"/>
      <c r="K4572"/>
      <c r="L4572"/>
      <c r="M4572"/>
      <c r="N4572"/>
      <c r="O4572"/>
      <c r="P4572"/>
      <c r="Q4572"/>
      <c r="R4572"/>
    </row>
    <row r="4573" spans="1:18" s="16" customFormat="1" x14ac:dyDescent="0.25">
      <c r="A4573"/>
      <c r="B4573" s="18"/>
      <c r="D4573"/>
      <c r="E4573"/>
      <c r="F4573"/>
      <c r="G4573"/>
      <c r="H4573"/>
      <c r="I4573"/>
      <c r="J4573"/>
      <c r="K4573"/>
      <c r="L4573"/>
      <c r="M4573"/>
      <c r="N4573"/>
      <c r="O4573"/>
      <c r="P4573"/>
      <c r="Q4573"/>
      <c r="R4573"/>
    </row>
    <row r="4574" spans="1:18" s="16" customFormat="1" x14ac:dyDescent="0.25">
      <c r="A4574"/>
      <c r="B4574" s="18"/>
      <c r="D4574"/>
      <c r="E4574"/>
      <c r="F4574"/>
      <c r="G4574"/>
      <c r="H4574"/>
      <c r="I4574"/>
      <c r="J4574"/>
      <c r="K4574"/>
      <c r="L4574"/>
      <c r="M4574"/>
      <c r="N4574"/>
      <c r="O4574"/>
      <c r="P4574"/>
      <c r="Q4574"/>
      <c r="R4574"/>
    </row>
    <row r="4575" spans="1:18" s="16" customFormat="1" x14ac:dyDescent="0.25">
      <c r="A4575"/>
      <c r="B4575" s="18"/>
      <c r="D4575"/>
      <c r="E4575"/>
      <c r="F4575"/>
      <c r="G4575"/>
      <c r="H4575"/>
      <c r="I4575"/>
      <c r="J4575"/>
      <c r="K4575"/>
      <c r="L4575"/>
      <c r="M4575"/>
      <c r="N4575"/>
      <c r="O4575"/>
      <c r="P4575"/>
      <c r="Q4575"/>
      <c r="R4575"/>
    </row>
    <row r="4576" spans="1:18" s="16" customFormat="1" x14ac:dyDescent="0.25">
      <c r="A4576"/>
      <c r="B4576" s="18"/>
      <c r="D4576"/>
      <c r="E4576"/>
      <c r="F4576"/>
      <c r="G4576"/>
      <c r="H4576"/>
      <c r="I4576"/>
      <c r="J4576"/>
      <c r="K4576"/>
      <c r="L4576"/>
      <c r="M4576"/>
      <c r="N4576"/>
      <c r="O4576"/>
      <c r="P4576"/>
      <c r="Q4576"/>
      <c r="R4576"/>
    </row>
    <row r="4577" spans="1:18" s="16" customFormat="1" x14ac:dyDescent="0.25">
      <c r="A4577"/>
      <c r="B4577" s="18"/>
      <c r="D4577"/>
      <c r="E4577"/>
      <c r="F4577"/>
      <c r="G4577"/>
      <c r="H4577"/>
      <c r="I4577"/>
      <c r="J4577"/>
      <c r="K4577"/>
      <c r="L4577"/>
      <c r="M4577"/>
      <c r="N4577"/>
      <c r="O4577"/>
      <c r="P4577"/>
      <c r="Q4577"/>
      <c r="R4577"/>
    </row>
    <row r="4578" spans="1:18" s="16" customFormat="1" x14ac:dyDescent="0.25">
      <c r="A4578"/>
      <c r="B4578" s="18"/>
      <c r="D4578"/>
      <c r="E4578"/>
      <c r="F4578"/>
      <c r="G4578"/>
      <c r="H4578"/>
      <c r="I4578"/>
      <c r="J4578"/>
      <c r="K4578"/>
      <c r="L4578"/>
      <c r="M4578"/>
      <c r="N4578"/>
      <c r="O4578"/>
      <c r="P4578"/>
      <c r="Q4578"/>
      <c r="R4578"/>
    </row>
    <row r="4579" spans="1:18" s="16" customFormat="1" x14ac:dyDescent="0.25">
      <c r="A4579"/>
      <c r="B4579" s="18"/>
      <c r="D4579"/>
      <c r="E4579"/>
      <c r="F4579"/>
      <c r="G4579"/>
      <c r="H4579"/>
      <c r="I4579"/>
      <c r="J4579"/>
      <c r="K4579"/>
      <c r="L4579"/>
      <c r="M4579"/>
      <c r="N4579"/>
      <c r="O4579"/>
      <c r="P4579"/>
      <c r="Q4579"/>
      <c r="R4579"/>
    </row>
    <row r="4580" spans="1:18" s="16" customFormat="1" x14ac:dyDescent="0.25">
      <c r="A4580"/>
      <c r="B4580" s="18"/>
      <c r="D4580"/>
      <c r="E4580"/>
      <c r="F4580"/>
      <c r="G4580"/>
      <c r="H4580"/>
      <c r="I4580"/>
      <c r="J4580"/>
      <c r="K4580"/>
      <c r="L4580"/>
      <c r="M4580"/>
      <c r="N4580"/>
      <c r="O4580"/>
      <c r="P4580"/>
      <c r="Q4580"/>
      <c r="R4580"/>
    </row>
    <row r="4581" spans="1:18" s="16" customFormat="1" x14ac:dyDescent="0.25">
      <c r="A4581"/>
      <c r="B4581" s="18"/>
      <c r="D4581"/>
      <c r="E4581"/>
      <c r="F4581"/>
      <c r="G4581"/>
      <c r="H4581"/>
      <c r="I4581"/>
      <c r="J4581"/>
      <c r="K4581"/>
      <c r="L4581"/>
      <c r="M4581"/>
      <c r="N4581"/>
      <c r="O4581"/>
      <c r="P4581"/>
      <c r="Q4581"/>
      <c r="R4581"/>
    </row>
    <row r="4582" spans="1:18" s="16" customFormat="1" x14ac:dyDescent="0.25">
      <c r="A4582"/>
      <c r="B4582" s="18"/>
      <c r="D4582"/>
      <c r="E4582"/>
      <c r="F4582"/>
      <c r="G4582"/>
      <c r="H4582"/>
      <c r="I4582"/>
      <c r="J4582"/>
      <c r="K4582"/>
      <c r="L4582"/>
      <c r="M4582"/>
      <c r="N4582"/>
      <c r="O4582"/>
      <c r="P4582"/>
      <c r="Q4582"/>
      <c r="R4582"/>
    </row>
    <row r="4583" spans="1:18" s="16" customFormat="1" x14ac:dyDescent="0.25">
      <c r="A4583"/>
      <c r="B4583" s="18"/>
      <c r="D4583"/>
      <c r="E4583"/>
      <c r="F4583"/>
      <c r="G4583"/>
      <c r="H4583"/>
      <c r="I4583"/>
      <c r="J4583"/>
      <c r="K4583"/>
      <c r="L4583"/>
      <c r="M4583"/>
      <c r="N4583"/>
      <c r="O4583"/>
      <c r="P4583"/>
      <c r="Q4583"/>
      <c r="R4583"/>
    </row>
    <row r="4584" spans="1:18" s="16" customFormat="1" x14ac:dyDescent="0.25">
      <c r="A4584"/>
      <c r="B4584" s="18"/>
      <c r="D4584"/>
      <c r="E4584"/>
      <c r="F4584"/>
      <c r="G4584"/>
      <c r="H4584"/>
      <c r="I4584"/>
      <c r="J4584"/>
      <c r="K4584"/>
      <c r="L4584"/>
      <c r="M4584"/>
      <c r="N4584"/>
      <c r="O4584"/>
      <c r="P4584"/>
      <c r="Q4584"/>
      <c r="R4584"/>
    </row>
    <row r="4585" spans="1:18" s="16" customFormat="1" x14ac:dyDescent="0.25">
      <c r="A4585"/>
      <c r="B4585" s="18"/>
      <c r="D4585"/>
      <c r="E4585"/>
      <c r="F4585"/>
      <c r="G4585"/>
      <c r="H4585"/>
      <c r="I4585"/>
      <c r="J4585"/>
      <c r="K4585"/>
      <c r="L4585"/>
      <c r="M4585"/>
      <c r="N4585"/>
      <c r="O4585"/>
      <c r="P4585"/>
      <c r="Q4585"/>
      <c r="R4585"/>
    </row>
    <row r="4586" spans="1:18" s="16" customFormat="1" x14ac:dyDescent="0.25">
      <c r="A4586"/>
      <c r="B4586" s="18"/>
      <c r="D4586"/>
      <c r="E4586"/>
      <c r="F4586"/>
      <c r="G4586"/>
      <c r="H4586"/>
      <c r="I4586"/>
      <c r="J4586"/>
      <c r="K4586"/>
      <c r="L4586"/>
      <c r="M4586"/>
      <c r="N4586"/>
      <c r="O4586"/>
      <c r="P4586"/>
      <c r="Q4586"/>
      <c r="R4586"/>
    </row>
    <row r="4587" spans="1:18" s="16" customFormat="1" x14ac:dyDescent="0.25">
      <c r="A4587"/>
      <c r="B4587" s="18"/>
      <c r="D4587"/>
      <c r="E4587"/>
      <c r="F4587"/>
      <c r="G4587"/>
      <c r="H4587"/>
      <c r="I4587"/>
      <c r="J4587"/>
      <c r="K4587"/>
      <c r="L4587"/>
      <c r="M4587"/>
      <c r="N4587"/>
      <c r="O4587"/>
      <c r="P4587"/>
      <c r="Q4587"/>
      <c r="R4587"/>
    </row>
    <row r="4588" spans="1:18" s="16" customFormat="1" x14ac:dyDescent="0.25">
      <c r="A4588"/>
      <c r="B4588" s="18"/>
      <c r="D4588"/>
      <c r="E4588"/>
      <c r="F4588"/>
      <c r="G4588"/>
      <c r="H4588"/>
      <c r="I4588"/>
      <c r="J4588"/>
      <c r="K4588"/>
      <c r="L4588"/>
      <c r="M4588"/>
      <c r="N4588"/>
      <c r="O4588"/>
      <c r="P4588"/>
      <c r="Q4588"/>
      <c r="R4588"/>
    </row>
    <row r="4589" spans="1:18" s="16" customFormat="1" x14ac:dyDescent="0.25">
      <c r="A4589"/>
      <c r="B4589" s="18"/>
      <c r="D4589"/>
      <c r="E4589"/>
      <c r="F4589"/>
      <c r="G4589"/>
      <c r="H4589"/>
      <c r="I4589"/>
      <c r="J4589"/>
      <c r="K4589"/>
      <c r="L4589"/>
      <c r="M4589"/>
      <c r="N4589"/>
      <c r="O4589"/>
      <c r="P4589"/>
      <c r="Q4589"/>
      <c r="R4589"/>
    </row>
    <row r="4590" spans="1:18" s="16" customFormat="1" x14ac:dyDescent="0.25">
      <c r="A4590"/>
      <c r="B4590" s="18"/>
      <c r="D4590"/>
      <c r="E4590"/>
      <c r="F4590"/>
      <c r="G4590"/>
      <c r="H4590"/>
      <c r="I4590"/>
      <c r="J4590"/>
      <c r="K4590"/>
      <c r="L4590"/>
      <c r="M4590"/>
      <c r="N4590"/>
      <c r="O4590"/>
      <c r="P4590"/>
      <c r="Q4590"/>
      <c r="R4590"/>
    </row>
    <row r="4591" spans="1:18" s="16" customFormat="1" x14ac:dyDescent="0.25">
      <c r="A4591"/>
      <c r="B4591" s="18"/>
      <c r="D4591"/>
      <c r="E4591"/>
      <c r="F4591"/>
      <c r="G4591"/>
      <c r="H4591"/>
      <c r="I4591"/>
      <c r="J4591"/>
      <c r="K4591"/>
      <c r="L4591"/>
      <c r="M4591"/>
      <c r="N4591"/>
      <c r="O4591"/>
      <c r="P4591"/>
      <c r="Q4591"/>
      <c r="R4591"/>
    </row>
    <row r="4592" spans="1:18" s="16" customFormat="1" x14ac:dyDescent="0.25">
      <c r="A4592"/>
      <c r="B4592" s="18"/>
      <c r="D4592"/>
      <c r="E4592"/>
      <c r="F4592"/>
      <c r="G4592"/>
      <c r="H4592"/>
      <c r="I4592"/>
      <c r="J4592"/>
      <c r="K4592"/>
      <c r="L4592"/>
      <c r="M4592"/>
      <c r="N4592"/>
      <c r="O4592"/>
      <c r="P4592"/>
      <c r="Q4592"/>
      <c r="R4592"/>
    </row>
    <row r="4593" spans="1:18" s="16" customFormat="1" x14ac:dyDescent="0.25">
      <c r="A4593"/>
      <c r="B4593" s="18"/>
      <c r="D4593"/>
      <c r="E4593"/>
      <c r="F4593"/>
      <c r="G4593"/>
      <c r="H4593"/>
      <c r="I4593"/>
      <c r="J4593"/>
      <c r="K4593"/>
      <c r="L4593"/>
      <c r="M4593"/>
      <c r="N4593"/>
      <c r="O4593"/>
      <c r="P4593"/>
      <c r="Q4593"/>
      <c r="R4593"/>
    </row>
    <row r="4594" spans="1:18" s="16" customFormat="1" x14ac:dyDescent="0.25">
      <c r="A4594"/>
      <c r="B4594" s="18"/>
      <c r="D4594"/>
      <c r="E4594"/>
      <c r="F4594"/>
      <c r="G4594"/>
      <c r="H4594"/>
      <c r="I4594"/>
      <c r="J4594"/>
      <c r="K4594"/>
      <c r="L4594"/>
      <c r="M4594"/>
      <c r="N4594"/>
      <c r="O4594"/>
      <c r="P4594"/>
      <c r="Q4594"/>
      <c r="R4594"/>
    </row>
    <row r="4595" spans="1:18" s="16" customFormat="1" x14ac:dyDescent="0.25">
      <c r="A4595"/>
      <c r="B4595" s="18"/>
      <c r="D4595"/>
      <c r="E4595"/>
      <c r="F4595"/>
      <c r="G4595"/>
      <c r="H4595"/>
      <c r="I4595"/>
      <c r="J4595"/>
      <c r="K4595"/>
      <c r="L4595"/>
      <c r="M4595"/>
      <c r="N4595"/>
      <c r="O4595"/>
      <c r="P4595"/>
      <c r="Q4595"/>
      <c r="R4595"/>
    </row>
    <row r="4596" spans="1:18" s="16" customFormat="1" x14ac:dyDescent="0.25">
      <c r="A4596"/>
      <c r="B4596" s="18"/>
      <c r="D4596"/>
      <c r="E4596"/>
      <c r="F4596"/>
      <c r="G4596"/>
      <c r="H4596"/>
      <c r="I4596"/>
      <c r="J4596"/>
      <c r="K4596"/>
      <c r="L4596"/>
      <c r="M4596"/>
      <c r="N4596"/>
      <c r="O4596"/>
      <c r="P4596"/>
      <c r="Q4596"/>
      <c r="R4596"/>
    </row>
    <row r="4597" spans="1:18" s="16" customFormat="1" x14ac:dyDescent="0.25">
      <c r="A4597"/>
      <c r="B4597" s="18"/>
      <c r="D4597"/>
      <c r="E4597"/>
      <c r="F4597"/>
      <c r="G4597"/>
      <c r="H4597"/>
      <c r="I4597"/>
      <c r="J4597"/>
      <c r="K4597"/>
      <c r="L4597"/>
      <c r="M4597"/>
      <c r="N4597"/>
      <c r="O4597"/>
      <c r="P4597"/>
      <c r="Q4597"/>
      <c r="R4597"/>
    </row>
    <row r="4598" spans="1:18" s="16" customFormat="1" x14ac:dyDescent="0.25">
      <c r="A4598"/>
      <c r="B4598" s="18"/>
      <c r="D4598"/>
      <c r="E4598"/>
      <c r="F4598"/>
      <c r="G4598"/>
      <c r="H4598"/>
      <c r="I4598"/>
      <c r="J4598"/>
      <c r="K4598"/>
      <c r="L4598"/>
      <c r="M4598"/>
      <c r="N4598"/>
      <c r="O4598"/>
      <c r="P4598"/>
      <c r="Q4598"/>
      <c r="R4598"/>
    </row>
    <row r="4599" spans="1:18" s="16" customFormat="1" x14ac:dyDescent="0.25">
      <c r="A4599"/>
      <c r="B4599" s="18"/>
      <c r="D4599"/>
      <c r="E4599"/>
      <c r="F4599"/>
      <c r="G4599"/>
      <c r="H4599"/>
      <c r="I4599"/>
      <c r="J4599"/>
      <c r="K4599"/>
      <c r="L4599"/>
      <c r="M4599"/>
      <c r="N4599"/>
      <c r="O4599"/>
      <c r="P4599"/>
      <c r="Q4599"/>
      <c r="R4599"/>
    </row>
    <row r="4600" spans="1:18" s="16" customFormat="1" x14ac:dyDescent="0.25">
      <c r="A4600"/>
      <c r="B4600" s="18"/>
      <c r="D4600"/>
      <c r="E4600"/>
      <c r="F4600"/>
      <c r="G4600"/>
      <c r="H4600"/>
      <c r="I4600"/>
      <c r="J4600"/>
      <c r="K4600"/>
      <c r="L4600"/>
      <c r="M4600"/>
      <c r="N4600"/>
      <c r="O4600"/>
      <c r="P4600"/>
      <c r="Q4600"/>
      <c r="R4600"/>
    </row>
    <row r="4601" spans="1:18" s="16" customFormat="1" x14ac:dyDescent="0.25">
      <c r="A4601"/>
      <c r="B4601" s="18"/>
      <c r="D4601"/>
      <c r="E4601"/>
      <c r="F4601"/>
      <c r="G4601"/>
      <c r="H4601"/>
      <c r="I4601"/>
      <c r="J4601"/>
      <c r="K4601"/>
      <c r="L4601"/>
      <c r="M4601"/>
      <c r="N4601"/>
      <c r="O4601"/>
      <c r="P4601"/>
      <c r="Q4601"/>
      <c r="R4601"/>
    </row>
    <row r="4602" spans="1:18" s="16" customFormat="1" x14ac:dyDescent="0.25">
      <c r="A4602"/>
      <c r="B4602" s="18"/>
      <c r="D4602"/>
      <c r="E4602"/>
      <c r="F4602"/>
      <c r="G4602"/>
      <c r="H4602"/>
      <c r="I4602"/>
      <c r="J4602"/>
      <c r="K4602"/>
      <c r="L4602"/>
      <c r="M4602"/>
      <c r="N4602"/>
      <c r="O4602"/>
      <c r="P4602"/>
      <c r="Q4602"/>
      <c r="R4602"/>
    </row>
    <row r="4603" spans="1:18" s="16" customFormat="1" x14ac:dyDescent="0.25">
      <c r="A4603"/>
      <c r="B4603" s="18"/>
      <c r="D4603"/>
      <c r="E4603"/>
      <c r="F4603"/>
      <c r="G4603"/>
      <c r="H4603"/>
      <c r="I4603"/>
      <c r="J4603"/>
      <c r="K4603"/>
      <c r="L4603"/>
      <c r="M4603"/>
      <c r="N4603"/>
      <c r="O4603"/>
      <c r="P4603"/>
      <c r="Q4603"/>
      <c r="R4603"/>
    </row>
    <row r="4604" spans="1:18" s="16" customFormat="1" x14ac:dyDescent="0.25">
      <c r="A4604"/>
      <c r="B4604" s="18"/>
      <c r="D4604"/>
      <c r="E4604"/>
      <c r="F4604"/>
      <c r="G4604"/>
      <c r="H4604"/>
      <c r="I4604"/>
      <c r="J4604"/>
      <c r="K4604"/>
      <c r="L4604"/>
      <c r="M4604"/>
      <c r="N4604"/>
      <c r="O4604"/>
      <c r="P4604"/>
      <c r="Q4604"/>
      <c r="R4604"/>
    </row>
    <row r="4605" spans="1:18" s="16" customFormat="1" x14ac:dyDescent="0.25">
      <c r="A4605"/>
      <c r="B4605" s="18"/>
      <c r="D4605"/>
      <c r="E4605"/>
      <c r="F4605"/>
      <c r="G4605"/>
      <c r="H4605"/>
      <c r="I4605"/>
      <c r="J4605"/>
      <c r="K4605"/>
      <c r="L4605"/>
      <c r="M4605"/>
      <c r="N4605"/>
      <c r="O4605"/>
      <c r="P4605"/>
      <c r="Q4605"/>
      <c r="R4605"/>
    </row>
    <row r="4606" spans="1:18" s="16" customFormat="1" x14ac:dyDescent="0.25">
      <c r="A4606"/>
      <c r="B4606" s="18"/>
      <c r="D4606"/>
      <c r="E4606"/>
      <c r="F4606"/>
      <c r="G4606"/>
      <c r="H4606"/>
      <c r="I4606"/>
      <c r="J4606"/>
      <c r="K4606"/>
      <c r="L4606"/>
      <c r="M4606"/>
      <c r="N4606"/>
      <c r="O4606"/>
      <c r="P4606"/>
      <c r="Q4606"/>
      <c r="R4606"/>
    </row>
    <row r="4607" spans="1:18" s="16" customFormat="1" x14ac:dyDescent="0.25">
      <c r="A4607"/>
      <c r="B4607" s="18"/>
      <c r="D4607"/>
      <c r="E4607"/>
      <c r="F4607"/>
      <c r="G4607"/>
      <c r="H4607"/>
      <c r="I4607"/>
      <c r="J4607"/>
      <c r="K4607"/>
      <c r="L4607"/>
      <c r="M4607"/>
      <c r="N4607"/>
      <c r="O4607"/>
      <c r="P4607"/>
      <c r="Q4607"/>
      <c r="R4607"/>
    </row>
    <row r="4608" spans="1:18" s="16" customFormat="1" x14ac:dyDescent="0.25">
      <c r="A4608"/>
      <c r="B4608" s="18"/>
      <c r="D4608"/>
      <c r="E4608"/>
      <c r="F4608"/>
      <c r="G4608"/>
      <c r="H4608"/>
      <c r="I4608"/>
      <c r="J4608"/>
      <c r="K4608"/>
      <c r="L4608"/>
      <c r="M4608"/>
      <c r="N4608"/>
      <c r="O4608"/>
      <c r="P4608"/>
      <c r="Q4608"/>
      <c r="R4608"/>
    </row>
    <row r="4609" spans="1:18" s="16" customFormat="1" x14ac:dyDescent="0.25">
      <c r="A4609"/>
      <c r="B4609" s="18"/>
      <c r="D4609"/>
      <c r="E4609"/>
      <c r="F4609"/>
      <c r="G4609"/>
      <c r="H4609"/>
      <c r="I4609"/>
      <c r="J4609"/>
      <c r="K4609"/>
      <c r="L4609"/>
      <c r="M4609"/>
      <c r="N4609"/>
      <c r="O4609"/>
      <c r="P4609"/>
      <c r="Q4609"/>
      <c r="R4609"/>
    </row>
    <row r="4610" spans="1:18" s="16" customFormat="1" x14ac:dyDescent="0.25">
      <c r="A4610"/>
      <c r="B4610" s="18"/>
      <c r="D4610"/>
      <c r="E4610"/>
      <c r="F4610"/>
      <c r="G4610"/>
      <c r="H4610"/>
      <c r="I4610"/>
      <c r="J4610"/>
      <c r="K4610"/>
      <c r="L4610"/>
      <c r="M4610"/>
      <c r="N4610"/>
      <c r="O4610"/>
      <c r="P4610"/>
      <c r="Q4610"/>
      <c r="R4610"/>
    </row>
    <row r="4611" spans="1:18" s="16" customFormat="1" x14ac:dyDescent="0.25">
      <c r="A4611"/>
      <c r="B4611" s="18"/>
      <c r="D4611"/>
      <c r="E4611"/>
      <c r="F4611"/>
      <c r="G4611"/>
      <c r="H4611"/>
      <c r="I4611"/>
      <c r="J4611"/>
      <c r="K4611"/>
      <c r="L4611"/>
      <c r="M4611"/>
      <c r="N4611"/>
      <c r="O4611"/>
      <c r="P4611"/>
      <c r="Q4611"/>
      <c r="R4611"/>
    </row>
    <row r="4612" spans="1:18" s="16" customFormat="1" x14ac:dyDescent="0.25">
      <c r="A4612"/>
      <c r="B4612" s="17"/>
      <c r="D4612"/>
      <c r="E4612"/>
      <c r="F4612"/>
      <c r="G4612"/>
      <c r="H4612"/>
      <c r="I4612"/>
      <c r="J4612"/>
      <c r="K4612"/>
      <c r="L4612"/>
      <c r="M4612"/>
      <c r="N4612"/>
      <c r="O4612"/>
      <c r="P4612"/>
      <c r="Q4612"/>
      <c r="R4612"/>
    </row>
    <row r="4613" spans="1:18" s="16" customFormat="1" x14ac:dyDescent="0.25">
      <c r="A4613"/>
      <c r="B4613" s="18"/>
      <c r="D4613"/>
      <c r="E4613"/>
      <c r="F4613"/>
      <c r="G4613"/>
      <c r="H4613"/>
      <c r="I4613"/>
      <c r="J4613"/>
      <c r="K4613"/>
      <c r="L4613"/>
      <c r="M4613"/>
      <c r="N4613"/>
      <c r="O4613"/>
      <c r="P4613"/>
      <c r="Q4613"/>
      <c r="R4613"/>
    </row>
    <row r="4614" spans="1:18" s="16" customFormat="1" x14ac:dyDescent="0.25">
      <c r="A4614"/>
      <c r="B4614" s="18"/>
      <c r="D4614"/>
      <c r="E4614"/>
      <c r="F4614"/>
      <c r="G4614"/>
      <c r="H4614"/>
      <c r="I4614"/>
      <c r="J4614"/>
      <c r="K4614"/>
      <c r="L4614"/>
      <c r="M4614"/>
      <c r="N4614"/>
      <c r="O4614"/>
      <c r="P4614"/>
      <c r="Q4614"/>
      <c r="R4614"/>
    </row>
    <row r="4615" spans="1:18" s="16" customFormat="1" x14ac:dyDescent="0.25">
      <c r="A4615"/>
      <c r="B4615" s="18"/>
      <c r="D4615"/>
      <c r="E4615"/>
      <c r="F4615"/>
      <c r="G4615"/>
      <c r="H4615"/>
      <c r="I4615"/>
      <c r="J4615"/>
      <c r="K4615"/>
      <c r="L4615"/>
      <c r="M4615"/>
      <c r="N4615"/>
      <c r="O4615"/>
      <c r="P4615"/>
      <c r="Q4615"/>
      <c r="R4615"/>
    </row>
    <row r="4616" spans="1:18" s="16" customFormat="1" x14ac:dyDescent="0.25">
      <c r="A4616"/>
      <c r="B4616" s="18"/>
      <c r="D4616"/>
      <c r="E4616"/>
      <c r="F4616"/>
      <c r="G4616"/>
      <c r="H4616"/>
      <c r="I4616"/>
      <c r="J4616"/>
      <c r="K4616"/>
      <c r="L4616"/>
      <c r="M4616"/>
      <c r="N4616"/>
      <c r="O4616"/>
      <c r="P4616"/>
      <c r="Q4616"/>
      <c r="R4616"/>
    </row>
    <row r="4617" spans="1:18" s="16" customFormat="1" x14ac:dyDescent="0.25">
      <c r="A4617"/>
      <c r="B4617" s="18"/>
      <c r="D4617"/>
      <c r="E4617"/>
      <c r="F4617"/>
      <c r="G4617"/>
      <c r="H4617"/>
      <c r="I4617"/>
      <c r="J4617"/>
      <c r="K4617"/>
      <c r="L4617"/>
      <c r="M4617"/>
      <c r="N4617"/>
      <c r="O4617"/>
      <c r="P4617"/>
      <c r="Q4617"/>
      <c r="R4617"/>
    </row>
    <row r="4618" spans="1:18" s="16" customFormat="1" x14ac:dyDescent="0.25">
      <c r="A4618"/>
      <c r="B4618" s="18"/>
      <c r="D4618"/>
      <c r="E4618"/>
      <c r="F4618"/>
      <c r="G4618"/>
      <c r="H4618"/>
      <c r="I4618"/>
      <c r="J4618"/>
      <c r="K4618"/>
      <c r="L4618"/>
      <c r="M4618"/>
      <c r="N4618"/>
      <c r="O4618"/>
      <c r="P4618"/>
      <c r="Q4618"/>
      <c r="R4618"/>
    </row>
    <row r="4619" spans="1:18" s="16" customFormat="1" x14ac:dyDescent="0.25">
      <c r="A4619"/>
      <c r="B4619" s="18"/>
      <c r="D4619"/>
      <c r="E4619"/>
      <c r="F4619"/>
      <c r="G4619"/>
      <c r="H4619"/>
      <c r="I4619"/>
      <c r="J4619"/>
      <c r="K4619"/>
      <c r="L4619"/>
      <c r="M4619"/>
      <c r="N4619"/>
      <c r="O4619"/>
      <c r="P4619"/>
      <c r="Q4619"/>
      <c r="R4619"/>
    </row>
    <row r="4620" spans="1:18" s="16" customFormat="1" x14ac:dyDescent="0.25">
      <c r="A4620"/>
      <c r="B4620" s="18"/>
      <c r="D4620"/>
      <c r="E4620"/>
      <c r="F4620"/>
      <c r="G4620"/>
      <c r="H4620"/>
      <c r="I4620"/>
      <c r="J4620"/>
      <c r="K4620"/>
      <c r="L4620"/>
      <c r="M4620"/>
      <c r="N4620"/>
      <c r="O4620"/>
      <c r="P4620"/>
      <c r="Q4620"/>
      <c r="R4620"/>
    </row>
    <row r="4621" spans="1:18" s="16" customFormat="1" x14ac:dyDescent="0.25">
      <c r="A4621"/>
      <c r="B4621" s="18"/>
      <c r="D4621"/>
      <c r="E4621"/>
      <c r="F4621"/>
      <c r="G4621"/>
      <c r="H4621"/>
      <c r="I4621"/>
      <c r="J4621"/>
      <c r="K4621"/>
      <c r="L4621"/>
      <c r="M4621"/>
      <c r="N4621"/>
      <c r="O4621"/>
      <c r="P4621"/>
      <c r="Q4621"/>
      <c r="R4621"/>
    </row>
    <row r="4622" spans="1:18" s="16" customFormat="1" x14ac:dyDescent="0.25">
      <c r="A4622"/>
      <c r="B4622" s="18"/>
      <c r="D4622"/>
      <c r="E4622"/>
      <c r="F4622"/>
      <c r="G4622"/>
      <c r="H4622"/>
      <c r="I4622"/>
      <c r="J4622"/>
      <c r="K4622"/>
      <c r="L4622"/>
      <c r="M4622"/>
      <c r="N4622"/>
      <c r="O4622"/>
      <c r="P4622"/>
      <c r="Q4622"/>
      <c r="R4622"/>
    </row>
    <row r="4623" spans="1:18" s="16" customFormat="1" x14ac:dyDescent="0.25">
      <c r="A4623"/>
      <c r="B4623" s="18"/>
      <c r="D4623"/>
      <c r="E4623"/>
      <c r="F4623"/>
      <c r="G4623"/>
      <c r="H4623"/>
      <c r="I4623"/>
      <c r="J4623"/>
      <c r="K4623"/>
      <c r="L4623"/>
      <c r="M4623"/>
      <c r="N4623"/>
      <c r="O4623"/>
      <c r="P4623"/>
      <c r="Q4623"/>
      <c r="R4623"/>
    </row>
    <row r="4624" spans="1:18" s="16" customFormat="1" x14ac:dyDescent="0.25">
      <c r="A4624"/>
      <c r="B4624" s="18"/>
      <c r="D4624"/>
      <c r="E4624"/>
      <c r="F4624"/>
      <c r="G4624"/>
      <c r="H4624"/>
      <c r="I4624"/>
      <c r="J4624"/>
      <c r="K4624"/>
      <c r="L4624"/>
      <c r="M4624"/>
      <c r="N4624"/>
      <c r="O4624"/>
      <c r="P4624"/>
      <c r="Q4624"/>
      <c r="R4624"/>
    </row>
    <row r="4625" spans="1:18" s="16" customFormat="1" x14ac:dyDescent="0.25">
      <c r="A4625"/>
      <c r="B4625" s="18"/>
      <c r="D4625"/>
      <c r="E4625"/>
      <c r="F4625"/>
      <c r="G4625"/>
      <c r="H4625"/>
      <c r="I4625"/>
      <c r="J4625"/>
      <c r="K4625"/>
      <c r="L4625"/>
      <c r="M4625"/>
      <c r="N4625"/>
      <c r="O4625"/>
      <c r="P4625"/>
      <c r="Q4625"/>
      <c r="R4625"/>
    </row>
    <row r="4626" spans="1:18" s="16" customFormat="1" x14ac:dyDescent="0.25">
      <c r="A4626"/>
      <c r="B4626" s="18"/>
      <c r="D4626"/>
      <c r="E4626"/>
      <c r="F4626"/>
      <c r="G4626"/>
      <c r="H4626"/>
      <c r="I4626"/>
      <c r="J4626"/>
      <c r="K4626"/>
      <c r="L4626"/>
      <c r="M4626"/>
      <c r="N4626"/>
      <c r="O4626"/>
      <c r="P4626"/>
      <c r="Q4626"/>
      <c r="R4626"/>
    </row>
    <row r="4627" spans="1:18" s="16" customFormat="1" x14ac:dyDescent="0.25">
      <c r="A4627"/>
      <c r="B4627" s="18"/>
      <c r="D4627"/>
      <c r="E4627"/>
      <c r="F4627"/>
      <c r="G4627"/>
      <c r="H4627"/>
      <c r="I4627"/>
      <c r="J4627"/>
      <c r="K4627"/>
      <c r="L4627"/>
      <c r="M4627"/>
      <c r="N4627"/>
      <c r="O4627"/>
      <c r="P4627"/>
      <c r="Q4627"/>
      <c r="R4627"/>
    </row>
    <row r="4628" spans="1:18" s="16" customFormat="1" x14ac:dyDescent="0.25">
      <c r="A4628"/>
      <c r="B4628" s="18"/>
      <c r="D4628"/>
      <c r="E4628"/>
      <c r="F4628"/>
      <c r="G4628"/>
      <c r="H4628"/>
      <c r="I4628"/>
      <c r="J4628"/>
      <c r="K4628"/>
      <c r="L4628"/>
      <c r="M4628"/>
      <c r="N4628"/>
      <c r="O4628"/>
      <c r="P4628"/>
      <c r="Q4628"/>
      <c r="R4628"/>
    </row>
    <row r="4629" spans="1:18" s="16" customFormat="1" x14ac:dyDescent="0.25">
      <c r="A4629"/>
      <c r="B4629" s="18"/>
      <c r="D4629"/>
      <c r="E4629"/>
      <c r="F4629"/>
      <c r="G4629"/>
      <c r="H4629"/>
      <c r="I4629"/>
      <c r="J4629"/>
      <c r="K4629"/>
      <c r="L4629"/>
      <c r="M4629"/>
      <c r="N4629"/>
      <c r="O4629"/>
      <c r="P4629"/>
      <c r="Q4629"/>
      <c r="R4629"/>
    </row>
    <row r="4630" spans="1:18" s="16" customFormat="1" x14ac:dyDescent="0.25">
      <c r="A4630"/>
      <c r="B4630" s="18"/>
      <c r="D4630"/>
      <c r="E4630"/>
      <c r="F4630"/>
      <c r="G4630"/>
      <c r="H4630"/>
      <c r="I4630"/>
      <c r="J4630"/>
      <c r="K4630"/>
      <c r="L4630"/>
      <c r="M4630"/>
      <c r="N4630"/>
      <c r="O4630"/>
      <c r="P4630"/>
      <c r="Q4630"/>
      <c r="R4630"/>
    </row>
    <row r="4631" spans="1:18" s="16" customFormat="1" x14ac:dyDescent="0.25">
      <c r="A4631"/>
      <c r="B4631" s="18"/>
      <c r="D4631"/>
      <c r="E4631"/>
      <c r="F4631"/>
      <c r="G4631"/>
      <c r="H4631"/>
      <c r="I4631"/>
      <c r="J4631"/>
      <c r="K4631"/>
      <c r="L4631"/>
      <c r="M4631"/>
      <c r="N4631"/>
      <c r="O4631"/>
      <c r="P4631"/>
      <c r="Q4631"/>
      <c r="R4631"/>
    </row>
    <row r="4632" spans="1:18" s="16" customFormat="1" x14ac:dyDescent="0.25">
      <c r="A4632"/>
      <c r="B4632" s="18"/>
      <c r="D4632"/>
      <c r="E4632"/>
      <c r="F4632"/>
      <c r="G4632"/>
      <c r="H4632"/>
      <c r="I4632"/>
      <c r="J4632"/>
      <c r="K4632"/>
      <c r="L4632"/>
      <c r="M4632"/>
      <c r="N4632"/>
      <c r="O4632"/>
      <c r="P4632"/>
      <c r="Q4632"/>
      <c r="R4632"/>
    </row>
    <row r="4633" spans="1:18" s="16" customFormat="1" x14ac:dyDescent="0.25">
      <c r="A4633"/>
      <c r="B4633" s="18"/>
      <c r="D4633"/>
      <c r="E4633"/>
      <c r="F4633"/>
      <c r="G4633"/>
      <c r="H4633"/>
      <c r="I4633"/>
      <c r="J4633"/>
      <c r="K4633"/>
      <c r="L4633"/>
      <c r="M4633"/>
      <c r="N4633"/>
      <c r="O4633"/>
      <c r="P4633"/>
      <c r="Q4633"/>
      <c r="R4633"/>
    </row>
    <row r="4634" spans="1:18" s="16" customFormat="1" x14ac:dyDescent="0.25">
      <c r="A4634"/>
      <c r="B4634" s="18"/>
      <c r="D4634"/>
      <c r="E4634"/>
      <c r="F4634"/>
      <c r="G4634"/>
      <c r="H4634"/>
      <c r="I4634"/>
      <c r="J4634"/>
      <c r="K4634"/>
      <c r="L4634"/>
      <c r="M4634"/>
      <c r="N4634"/>
      <c r="O4634"/>
      <c r="P4634"/>
      <c r="Q4634"/>
      <c r="R4634"/>
    </row>
    <row r="4635" spans="1:18" s="16" customFormat="1" x14ac:dyDescent="0.25">
      <c r="A4635"/>
      <c r="B4635" s="18"/>
      <c r="D4635"/>
      <c r="E4635"/>
      <c r="F4635"/>
      <c r="G4635"/>
      <c r="H4635"/>
      <c r="I4635"/>
      <c r="J4635"/>
      <c r="K4635"/>
      <c r="L4635"/>
      <c r="M4635"/>
      <c r="N4635"/>
      <c r="O4635"/>
      <c r="P4635"/>
      <c r="Q4635"/>
      <c r="R4635"/>
    </row>
    <row r="4636" spans="1:18" s="16" customFormat="1" x14ac:dyDescent="0.25">
      <c r="A4636"/>
      <c r="B4636" s="18"/>
      <c r="D4636"/>
      <c r="E4636"/>
      <c r="F4636"/>
      <c r="G4636"/>
      <c r="H4636"/>
      <c r="I4636"/>
      <c r="J4636"/>
      <c r="K4636"/>
      <c r="L4636"/>
      <c r="M4636"/>
      <c r="N4636"/>
      <c r="O4636"/>
      <c r="P4636"/>
      <c r="Q4636"/>
      <c r="R4636"/>
    </row>
    <row r="4637" spans="1:18" s="16" customFormat="1" x14ac:dyDescent="0.25">
      <c r="A4637"/>
      <c r="B4637" s="18"/>
      <c r="D4637"/>
      <c r="E4637"/>
      <c r="F4637"/>
      <c r="G4637"/>
      <c r="H4637"/>
      <c r="I4637"/>
      <c r="J4637"/>
      <c r="K4637"/>
      <c r="L4637"/>
      <c r="M4637"/>
      <c r="N4637"/>
      <c r="O4637"/>
      <c r="P4637"/>
      <c r="Q4637"/>
      <c r="R4637"/>
    </row>
    <row r="4638" spans="1:18" s="16" customFormat="1" x14ac:dyDescent="0.25">
      <c r="A4638"/>
      <c r="B4638" s="18"/>
      <c r="D4638"/>
      <c r="E4638"/>
      <c r="F4638"/>
      <c r="G4638"/>
      <c r="H4638"/>
      <c r="I4638"/>
      <c r="J4638"/>
      <c r="K4638"/>
      <c r="L4638"/>
      <c r="M4638"/>
      <c r="N4638"/>
      <c r="O4638"/>
      <c r="P4638"/>
      <c r="Q4638"/>
      <c r="R4638"/>
    </row>
    <row r="4639" spans="1:18" s="16" customFormat="1" x14ac:dyDescent="0.25">
      <c r="A4639"/>
      <c r="B4639" s="18"/>
      <c r="D4639"/>
      <c r="E4639"/>
      <c r="F4639"/>
      <c r="G4639"/>
      <c r="H4639"/>
      <c r="I4639"/>
      <c r="J4639"/>
      <c r="K4639"/>
      <c r="L4639"/>
      <c r="M4639"/>
      <c r="N4639"/>
      <c r="O4639"/>
      <c r="P4639"/>
      <c r="Q4639"/>
      <c r="R4639"/>
    </row>
    <row r="4640" spans="1:18" s="16" customFormat="1" x14ac:dyDescent="0.25">
      <c r="A4640"/>
      <c r="B4640" s="18"/>
      <c r="D4640"/>
      <c r="E4640"/>
      <c r="F4640"/>
      <c r="G4640"/>
      <c r="H4640"/>
      <c r="I4640"/>
      <c r="J4640"/>
      <c r="K4640"/>
      <c r="L4640"/>
      <c r="M4640"/>
      <c r="N4640"/>
      <c r="O4640"/>
      <c r="P4640"/>
      <c r="Q4640"/>
      <c r="R4640"/>
    </row>
    <row r="4641" spans="1:18" s="16" customFormat="1" x14ac:dyDescent="0.25">
      <c r="A4641"/>
      <c r="B4641" s="18"/>
      <c r="D4641"/>
      <c r="E4641"/>
      <c r="F4641"/>
      <c r="G4641"/>
      <c r="H4641"/>
      <c r="I4641"/>
      <c r="J4641"/>
      <c r="K4641"/>
      <c r="L4641"/>
      <c r="M4641"/>
      <c r="N4641"/>
      <c r="O4641"/>
      <c r="P4641"/>
      <c r="Q4641"/>
      <c r="R4641"/>
    </row>
    <row r="4642" spans="1:18" s="16" customFormat="1" x14ac:dyDescent="0.25">
      <c r="A4642"/>
      <c r="B4642" s="18"/>
      <c r="D4642"/>
      <c r="E4642"/>
      <c r="F4642"/>
      <c r="G4642"/>
      <c r="H4642"/>
      <c r="I4642"/>
      <c r="J4642"/>
      <c r="K4642"/>
      <c r="L4642"/>
      <c r="M4642"/>
      <c r="N4642"/>
      <c r="O4642"/>
      <c r="P4642"/>
      <c r="Q4642"/>
      <c r="R4642"/>
    </row>
    <row r="4643" spans="1:18" s="16" customFormat="1" x14ac:dyDescent="0.25">
      <c r="A4643"/>
      <c r="B4643" s="18"/>
      <c r="D4643"/>
      <c r="E4643"/>
      <c r="F4643"/>
      <c r="G4643"/>
      <c r="H4643"/>
      <c r="I4643"/>
      <c r="J4643"/>
      <c r="K4643"/>
      <c r="L4643"/>
      <c r="M4643"/>
      <c r="N4643"/>
      <c r="O4643"/>
      <c r="P4643"/>
      <c r="Q4643"/>
      <c r="R4643"/>
    </row>
    <row r="4644" spans="1:18" s="16" customFormat="1" x14ac:dyDescent="0.25">
      <c r="A4644"/>
      <c r="B4644" s="18"/>
      <c r="D4644"/>
      <c r="E4644"/>
      <c r="F4644"/>
      <c r="G4644"/>
      <c r="H4644"/>
      <c r="I4644"/>
      <c r="J4644"/>
      <c r="K4644"/>
      <c r="L4644"/>
      <c r="M4644"/>
      <c r="N4644"/>
      <c r="O4644"/>
      <c r="P4644"/>
      <c r="Q4644"/>
      <c r="R4644"/>
    </row>
    <row r="4645" spans="1:18" s="16" customFormat="1" x14ac:dyDescent="0.25">
      <c r="A4645"/>
      <c r="B4645" s="18"/>
      <c r="D4645"/>
      <c r="E4645"/>
      <c r="F4645"/>
      <c r="G4645"/>
      <c r="H4645"/>
      <c r="I4645"/>
      <c r="J4645"/>
      <c r="K4645"/>
      <c r="L4645"/>
      <c r="M4645"/>
      <c r="N4645"/>
      <c r="O4645"/>
      <c r="P4645"/>
      <c r="Q4645"/>
      <c r="R4645"/>
    </row>
    <row r="4646" spans="1:18" s="16" customFormat="1" x14ac:dyDescent="0.25">
      <c r="A4646"/>
      <c r="B4646" s="18"/>
      <c r="D4646"/>
      <c r="E4646"/>
      <c r="F4646"/>
      <c r="G4646"/>
      <c r="H4646"/>
      <c r="I4646"/>
      <c r="J4646"/>
      <c r="K4646"/>
      <c r="L4646"/>
      <c r="M4646"/>
      <c r="N4646"/>
      <c r="O4646"/>
      <c r="P4646"/>
      <c r="Q4646"/>
      <c r="R4646"/>
    </row>
    <row r="4647" spans="1:18" s="16" customFormat="1" x14ac:dyDescent="0.25">
      <c r="A4647"/>
      <c r="B4647" s="18"/>
      <c r="D4647"/>
      <c r="E4647"/>
      <c r="F4647"/>
      <c r="G4647"/>
      <c r="H4647"/>
      <c r="I4647"/>
      <c r="J4647"/>
      <c r="K4647"/>
      <c r="L4647"/>
      <c r="M4647"/>
      <c r="N4647"/>
      <c r="O4647"/>
      <c r="P4647"/>
      <c r="Q4647"/>
      <c r="R4647"/>
    </row>
    <row r="4648" spans="1:18" s="16" customFormat="1" x14ac:dyDescent="0.25">
      <c r="A4648"/>
      <c r="B4648" s="18"/>
      <c r="D4648"/>
      <c r="E4648"/>
      <c r="F4648"/>
      <c r="G4648"/>
      <c r="H4648"/>
      <c r="I4648"/>
      <c r="J4648"/>
      <c r="K4648"/>
      <c r="L4648"/>
      <c r="M4648"/>
      <c r="N4648"/>
      <c r="O4648"/>
      <c r="P4648"/>
      <c r="Q4648"/>
      <c r="R4648"/>
    </row>
    <row r="4649" spans="1:18" s="16" customFormat="1" x14ac:dyDescent="0.25">
      <c r="A4649"/>
      <c r="B4649" s="18"/>
      <c r="D4649"/>
      <c r="E4649"/>
      <c r="F4649"/>
      <c r="G4649"/>
      <c r="H4649"/>
      <c r="I4649"/>
      <c r="J4649"/>
      <c r="K4649"/>
      <c r="L4649"/>
      <c r="M4649"/>
      <c r="N4649"/>
      <c r="O4649"/>
      <c r="P4649"/>
      <c r="Q4649"/>
      <c r="R4649"/>
    </row>
    <row r="4650" spans="1:18" s="16" customFormat="1" x14ac:dyDescent="0.25">
      <c r="A4650"/>
      <c r="B4650" s="18"/>
      <c r="D4650"/>
      <c r="E4650"/>
      <c r="F4650"/>
      <c r="G4650"/>
      <c r="H4650"/>
      <c r="I4650"/>
      <c r="J4650"/>
      <c r="K4650"/>
      <c r="L4650"/>
      <c r="M4650"/>
      <c r="N4650"/>
      <c r="O4650"/>
      <c r="P4650"/>
      <c r="Q4650"/>
      <c r="R4650"/>
    </row>
    <row r="4651" spans="1:18" s="16" customFormat="1" x14ac:dyDescent="0.25">
      <c r="A4651"/>
      <c r="B4651" s="18"/>
      <c r="D4651"/>
      <c r="E4651"/>
      <c r="F4651"/>
      <c r="G4651"/>
      <c r="H4651"/>
      <c r="I4651"/>
      <c r="J4651"/>
      <c r="K4651"/>
      <c r="L4651"/>
      <c r="M4651"/>
      <c r="N4651"/>
      <c r="O4651"/>
      <c r="P4651"/>
      <c r="Q4651"/>
      <c r="R4651"/>
    </row>
    <row r="4652" spans="1:18" s="16" customFormat="1" x14ac:dyDescent="0.25">
      <c r="A4652"/>
      <c r="B4652" s="18"/>
      <c r="D4652"/>
      <c r="E4652"/>
      <c r="F4652"/>
      <c r="G4652"/>
      <c r="H4652"/>
      <c r="I4652"/>
      <c r="J4652"/>
      <c r="K4652"/>
      <c r="L4652"/>
      <c r="M4652"/>
      <c r="N4652"/>
      <c r="O4652"/>
      <c r="P4652"/>
      <c r="Q4652"/>
      <c r="R4652"/>
    </row>
    <row r="4653" spans="1:18" s="16" customFormat="1" x14ac:dyDescent="0.25">
      <c r="A4653"/>
      <c r="B4653" s="18"/>
      <c r="D4653"/>
      <c r="E4653"/>
      <c r="F4653"/>
      <c r="G4653"/>
      <c r="H4653"/>
      <c r="I4653"/>
      <c r="J4653"/>
      <c r="K4653"/>
      <c r="L4653"/>
      <c r="M4653"/>
      <c r="N4653"/>
      <c r="O4653"/>
      <c r="P4653"/>
      <c r="Q4653"/>
      <c r="R4653"/>
    </row>
    <row r="4654" spans="1:18" s="16" customFormat="1" x14ac:dyDescent="0.25">
      <c r="A4654"/>
      <c r="B4654" s="18"/>
      <c r="D4654"/>
      <c r="E4654"/>
      <c r="F4654"/>
      <c r="G4654"/>
      <c r="H4654"/>
      <c r="I4654"/>
      <c r="J4654"/>
      <c r="K4654"/>
      <c r="L4654"/>
      <c r="M4654"/>
      <c r="N4654"/>
      <c r="O4654"/>
      <c r="P4654"/>
      <c r="Q4654"/>
      <c r="R4654"/>
    </row>
    <row r="4655" spans="1:18" s="16" customFormat="1" x14ac:dyDescent="0.25">
      <c r="A4655"/>
      <c r="B4655" s="18"/>
      <c r="D4655"/>
      <c r="E4655"/>
      <c r="F4655"/>
      <c r="G4655"/>
      <c r="H4655"/>
      <c r="I4655"/>
      <c r="J4655"/>
      <c r="K4655"/>
      <c r="L4655"/>
      <c r="M4655"/>
      <c r="N4655"/>
      <c r="O4655"/>
      <c r="P4655"/>
      <c r="Q4655"/>
      <c r="R4655"/>
    </row>
    <row r="4656" spans="1:18" s="16" customFormat="1" x14ac:dyDescent="0.25">
      <c r="A4656"/>
      <c r="B4656" s="18"/>
      <c r="D4656"/>
      <c r="E4656"/>
      <c r="F4656"/>
      <c r="G4656"/>
      <c r="H4656"/>
      <c r="I4656"/>
      <c r="J4656"/>
      <c r="K4656"/>
      <c r="L4656"/>
      <c r="M4656"/>
      <c r="N4656"/>
      <c r="O4656"/>
      <c r="P4656"/>
      <c r="Q4656"/>
      <c r="R4656"/>
    </row>
    <row r="4657" spans="1:18" s="16" customFormat="1" x14ac:dyDescent="0.25">
      <c r="A4657"/>
      <c r="B4657" s="18"/>
      <c r="D4657"/>
      <c r="E4657"/>
      <c r="F4657"/>
      <c r="G4657"/>
      <c r="H4657"/>
      <c r="I4657"/>
      <c r="J4657"/>
      <c r="K4657"/>
      <c r="L4657"/>
      <c r="M4657"/>
      <c r="N4657"/>
      <c r="O4657"/>
      <c r="P4657"/>
      <c r="Q4657"/>
      <c r="R4657"/>
    </row>
    <row r="4658" spans="1:18" s="16" customFormat="1" x14ac:dyDescent="0.25">
      <c r="A4658"/>
      <c r="B4658" s="18"/>
      <c r="D4658"/>
      <c r="E4658"/>
      <c r="F4658"/>
      <c r="G4658"/>
      <c r="H4658"/>
      <c r="I4658"/>
      <c r="J4658"/>
      <c r="K4658"/>
      <c r="L4658"/>
      <c r="M4658"/>
      <c r="N4658"/>
      <c r="O4658"/>
      <c r="P4658"/>
      <c r="Q4658"/>
      <c r="R4658"/>
    </row>
    <row r="4659" spans="1:18" s="16" customFormat="1" x14ac:dyDescent="0.25">
      <c r="A4659"/>
      <c r="B4659" s="18"/>
      <c r="D4659"/>
      <c r="E4659"/>
      <c r="F4659"/>
      <c r="G4659"/>
      <c r="H4659"/>
      <c r="I4659"/>
      <c r="J4659"/>
      <c r="K4659"/>
      <c r="L4659"/>
      <c r="M4659"/>
      <c r="N4659"/>
      <c r="O4659"/>
      <c r="P4659"/>
      <c r="Q4659"/>
      <c r="R4659"/>
    </row>
    <row r="4660" spans="1:18" s="16" customFormat="1" x14ac:dyDescent="0.25">
      <c r="A4660"/>
      <c r="B4660" s="18"/>
      <c r="D4660"/>
      <c r="E4660"/>
      <c r="F4660"/>
      <c r="G4660"/>
      <c r="H4660"/>
      <c r="I4660"/>
      <c r="J4660"/>
      <c r="K4660"/>
      <c r="L4660"/>
      <c r="M4660"/>
      <c r="N4660"/>
      <c r="O4660"/>
      <c r="P4660"/>
      <c r="Q4660"/>
      <c r="R4660"/>
    </row>
    <row r="4661" spans="1:18" s="16" customFormat="1" x14ac:dyDescent="0.25">
      <c r="A4661"/>
      <c r="B4661" s="18"/>
      <c r="D4661"/>
      <c r="E4661"/>
      <c r="F4661"/>
      <c r="G4661"/>
      <c r="H4661"/>
      <c r="I4661"/>
      <c r="J4661"/>
      <c r="K4661"/>
      <c r="L4661"/>
      <c r="M4661"/>
      <c r="N4661"/>
      <c r="O4661"/>
      <c r="P4661"/>
      <c r="Q4661"/>
      <c r="R4661"/>
    </row>
    <row r="4662" spans="1:18" s="16" customFormat="1" x14ac:dyDescent="0.25">
      <c r="A4662"/>
      <c r="B4662" s="17"/>
      <c r="D4662"/>
      <c r="E4662"/>
      <c r="F4662"/>
      <c r="G4662"/>
      <c r="H4662"/>
      <c r="I4662"/>
      <c r="J4662"/>
      <c r="K4662"/>
      <c r="L4662"/>
      <c r="M4662"/>
      <c r="N4662"/>
      <c r="O4662"/>
      <c r="P4662"/>
      <c r="Q4662"/>
      <c r="R4662"/>
    </row>
    <row r="4663" spans="1:18" s="16" customFormat="1" x14ac:dyDescent="0.25">
      <c r="A4663"/>
      <c r="B4663" s="18"/>
      <c r="D4663"/>
      <c r="E4663"/>
      <c r="F4663"/>
      <c r="G4663"/>
      <c r="H4663"/>
      <c r="I4663"/>
      <c r="J4663"/>
      <c r="K4663"/>
      <c r="L4663"/>
      <c r="M4663"/>
      <c r="N4663"/>
      <c r="O4663"/>
      <c r="P4663"/>
      <c r="Q4663"/>
      <c r="R4663"/>
    </row>
    <row r="4664" spans="1:18" s="16" customFormat="1" x14ac:dyDescent="0.25">
      <c r="A4664"/>
      <c r="B4664" s="18"/>
      <c r="D4664"/>
      <c r="E4664"/>
      <c r="F4664"/>
      <c r="G4664"/>
      <c r="H4664"/>
      <c r="I4664"/>
      <c r="J4664"/>
      <c r="K4664"/>
      <c r="L4664"/>
      <c r="M4664"/>
      <c r="N4664"/>
      <c r="O4664"/>
      <c r="P4664"/>
      <c r="Q4664"/>
      <c r="R4664"/>
    </row>
    <row r="4665" spans="1:18" s="16" customFormat="1" x14ac:dyDescent="0.25">
      <c r="A4665"/>
      <c r="B4665" s="18"/>
      <c r="D4665"/>
      <c r="E4665"/>
      <c r="F4665"/>
      <c r="G4665"/>
      <c r="H4665"/>
      <c r="I4665"/>
      <c r="J4665"/>
      <c r="K4665"/>
      <c r="L4665"/>
      <c r="M4665"/>
      <c r="N4665"/>
      <c r="O4665"/>
      <c r="P4665"/>
      <c r="Q4665"/>
      <c r="R4665"/>
    </row>
    <row r="4666" spans="1:18" s="16" customFormat="1" x14ac:dyDescent="0.25">
      <c r="A4666"/>
      <c r="B4666" s="18"/>
      <c r="D4666"/>
      <c r="E4666"/>
      <c r="F4666"/>
      <c r="G4666"/>
      <c r="H4666"/>
      <c r="I4666"/>
      <c r="J4666"/>
      <c r="K4666"/>
      <c r="L4666"/>
      <c r="M4666"/>
      <c r="N4666"/>
      <c r="O4666"/>
      <c r="P4666"/>
      <c r="Q4666"/>
      <c r="R4666"/>
    </row>
    <row r="4667" spans="1:18" s="16" customFormat="1" x14ac:dyDescent="0.25">
      <c r="A4667"/>
      <c r="B4667" s="18"/>
      <c r="D4667"/>
      <c r="E4667"/>
      <c r="F4667"/>
      <c r="G4667"/>
      <c r="H4667"/>
      <c r="I4667"/>
      <c r="J4667"/>
      <c r="K4667"/>
      <c r="L4667"/>
      <c r="M4667"/>
      <c r="N4667"/>
      <c r="O4667"/>
      <c r="P4667"/>
      <c r="Q4667"/>
      <c r="R4667"/>
    </row>
    <row r="4668" spans="1:18" s="16" customFormat="1" x14ac:dyDescent="0.25">
      <c r="A4668"/>
      <c r="B4668" s="18"/>
      <c r="D4668"/>
      <c r="E4668"/>
      <c r="F4668"/>
      <c r="G4668"/>
      <c r="H4668"/>
      <c r="I4668"/>
      <c r="J4668"/>
      <c r="K4668"/>
      <c r="L4668"/>
      <c r="M4668"/>
      <c r="N4668"/>
      <c r="O4668"/>
      <c r="P4668"/>
      <c r="Q4668"/>
      <c r="R4668"/>
    </row>
    <row r="4669" spans="1:18" s="16" customFormat="1" x14ac:dyDescent="0.25">
      <c r="A4669"/>
      <c r="B4669" s="18"/>
      <c r="D4669"/>
      <c r="E4669"/>
      <c r="F4669"/>
      <c r="G4669"/>
      <c r="H4669"/>
      <c r="I4669"/>
      <c r="J4669"/>
      <c r="K4669"/>
      <c r="L4669"/>
      <c r="M4669"/>
      <c r="N4669"/>
      <c r="O4669"/>
      <c r="P4669"/>
      <c r="Q4669"/>
      <c r="R4669"/>
    </row>
    <row r="4670" spans="1:18" s="16" customFormat="1" x14ac:dyDescent="0.25">
      <c r="A4670"/>
      <c r="B4670" s="18"/>
      <c r="D4670"/>
      <c r="E4670"/>
      <c r="F4670"/>
      <c r="G4670"/>
      <c r="H4670"/>
      <c r="I4670"/>
      <c r="J4670"/>
      <c r="K4670"/>
      <c r="L4670"/>
      <c r="M4670"/>
      <c r="N4670"/>
      <c r="O4670"/>
      <c r="P4670"/>
      <c r="Q4670"/>
      <c r="R4670"/>
    </row>
    <row r="4671" spans="1:18" s="16" customFormat="1" x14ac:dyDescent="0.25">
      <c r="A4671"/>
      <c r="B4671" s="18"/>
      <c r="D4671"/>
      <c r="E4671"/>
      <c r="F4671"/>
      <c r="G4671"/>
      <c r="H4671"/>
      <c r="I4671"/>
      <c r="J4671"/>
      <c r="K4671"/>
      <c r="L4671"/>
      <c r="M4671"/>
      <c r="N4671"/>
      <c r="O4671"/>
      <c r="P4671"/>
      <c r="Q4671"/>
      <c r="R4671"/>
    </row>
    <row r="4672" spans="1:18" s="16" customFormat="1" x14ac:dyDescent="0.25">
      <c r="A4672"/>
      <c r="B4672" s="18"/>
      <c r="D4672"/>
      <c r="E4672"/>
      <c r="F4672"/>
      <c r="G4672"/>
      <c r="H4672"/>
      <c r="I4672"/>
      <c r="J4672"/>
      <c r="K4672"/>
      <c r="L4672"/>
      <c r="M4672"/>
      <c r="N4672"/>
      <c r="O4672"/>
      <c r="P4672"/>
      <c r="Q4672"/>
      <c r="R4672"/>
    </row>
    <row r="4673" spans="1:18" s="16" customFormat="1" x14ac:dyDescent="0.25">
      <c r="A4673"/>
      <c r="B4673" s="18"/>
      <c r="D4673"/>
      <c r="E4673"/>
      <c r="F4673"/>
      <c r="G4673"/>
      <c r="H4673"/>
      <c r="I4673"/>
      <c r="J4673"/>
      <c r="K4673"/>
      <c r="L4673"/>
      <c r="M4673"/>
      <c r="N4673"/>
      <c r="O4673"/>
      <c r="P4673"/>
      <c r="Q4673"/>
      <c r="R4673"/>
    </row>
    <row r="4674" spans="1:18" s="16" customFormat="1" x14ac:dyDescent="0.25">
      <c r="A4674"/>
      <c r="B4674" s="18"/>
      <c r="D4674"/>
      <c r="E4674"/>
      <c r="F4674"/>
      <c r="G4674"/>
      <c r="H4674"/>
      <c r="I4674"/>
      <c r="J4674"/>
      <c r="K4674"/>
      <c r="L4674"/>
      <c r="M4674"/>
      <c r="N4674"/>
      <c r="O4674"/>
      <c r="P4674"/>
      <c r="Q4674"/>
      <c r="R4674"/>
    </row>
    <row r="4675" spans="1:18" s="16" customFormat="1" x14ac:dyDescent="0.25">
      <c r="A4675"/>
      <c r="B4675" s="18"/>
      <c r="D4675"/>
      <c r="E4675"/>
      <c r="F4675"/>
      <c r="G4675"/>
      <c r="H4675"/>
      <c r="I4675"/>
      <c r="J4675"/>
      <c r="K4675"/>
      <c r="L4675"/>
      <c r="M4675"/>
      <c r="N4675"/>
      <c r="O4675"/>
      <c r="P4675"/>
      <c r="Q4675"/>
      <c r="R4675"/>
    </row>
    <row r="4676" spans="1:18" s="16" customFormat="1" x14ac:dyDescent="0.25">
      <c r="A4676"/>
      <c r="B4676" s="18"/>
      <c r="D4676"/>
      <c r="E4676"/>
      <c r="F4676"/>
      <c r="G4676"/>
      <c r="H4676"/>
      <c r="I4676"/>
      <c r="J4676"/>
      <c r="K4676"/>
      <c r="L4676"/>
      <c r="M4676"/>
      <c r="N4676"/>
      <c r="O4676"/>
      <c r="P4676"/>
      <c r="Q4676"/>
      <c r="R4676"/>
    </row>
    <row r="4677" spans="1:18" s="16" customFormat="1" x14ac:dyDescent="0.25">
      <c r="A4677"/>
      <c r="B4677" s="18"/>
      <c r="D4677"/>
      <c r="E4677"/>
      <c r="F4677"/>
      <c r="G4677"/>
      <c r="H4677"/>
      <c r="I4677"/>
      <c r="J4677"/>
      <c r="K4677"/>
      <c r="L4677"/>
      <c r="M4677"/>
      <c r="N4677"/>
      <c r="O4677"/>
      <c r="P4677"/>
      <c r="Q4677"/>
      <c r="R4677"/>
    </row>
    <row r="4678" spans="1:18" s="16" customFormat="1" x14ac:dyDescent="0.25">
      <c r="A4678"/>
      <c r="B4678" s="18"/>
      <c r="D4678"/>
      <c r="E4678"/>
      <c r="F4678"/>
      <c r="G4678"/>
      <c r="H4678"/>
      <c r="I4678"/>
      <c r="J4678"/>
      <c r="K4678"/>
      <c r="L4678"/>
      <c r="M4678"/>
      <c r="N4678"/>
      <c r="O4678"/>
      <c r="P4678"/>
      <c r="Q4678"/>
      <c r="R4678"/>
    </row>
    <row r="4679" spans="1:18" s="16" customFormat="1" x14ac:dyDescent="0.25">
      <c r="A4679"/>
      <c r="B4679" s="18"/>
      <c r="D4679"/>
      <c r="E4679"/>
      <c r="F4679"/>
      <c r="G4679"/>
      <c r="H4679"/>
      <c r="I4679"/>
      <c r="J4679"/>
      <c r="K4679"/>
      <c r="L4679"/>
      <c r="M4679"/>
      <c r="N4679"/>
      <c r="O4679"/>
      <c r="P4679"/>
      <c r="Q4679"/>
      <c r="R4679"/>
    </row>
    <row r="4680" spans="1:18" s="16" customFormat="1" x14ac:dyDescent="0.25">
      <c r="A4680"/>
      <c r="B4680" s="18"/>
      <c r="D4680"/>
      <c r="E4680"/>
      <c r="F4680"/>
      <c r="G4680"/>
      <c r="H4680"/>
      <c r="I4680"/>
      <c r="J4680"/>
      <c r="K4680"/>
      <c r="L4680"/>
      <c r="M4680"/>
      <c r="N4680"/>
      <c r="O4680"/>
      <c r="P4680"/>
      <c r="Q4680"/>
      <c r="R4680"/>
    </row>
    <row r="4681" spans="1:18" s="16" customFormat="1" x14ac:dyDescent="0.25">
      <c r="A4681"/>
      <c r="B4681" s="18"/>
      <c r="D4681"/>
      <c r="E4681"/>
      <c r="F4681"/>
      <c r="G4681"/>
      <c r="H4681"/>
      <c r="I4681"/>
      <c r="J4681"/>
      <c r="K4681"/>
      <c r="L4681"/>
      <c r="M4681"/>
      <c r="N4681"/>
      <c r="O4681"/>
      <c r="P4681"/>
      <c r="Q4681"/>
      <c r="R4681"/>
    </row>
    <row r="4682" spans="1:18" s="16" customFormat="1" x14ac:dyDescent="0.25">
      <c r="A4682"/>
      <c r="B4682" s="18"/>
      <c r="D4682"/>
      <c r="E4682"/>
      <c r="F4682"/>
      <c r="G4682"/>
      <c r="H4682"/>
      <c r="I4682"/>
      <c r="J4682"/>
      <c r="K4682"/>
      <c r="L4682"/>
      <c r="M4682"/>
      <c r="N4682"/>
      <c r="O4682"/>
      <c r="P4682"/>
      <c r="Q4682"/>
      <c r="R4682"/>
    </row>
    <row r="4683" spans="1:18" s="16" customFormat="1" x14ac:dyDescent="0.25">
      <c r="A4683"/>
      <c r="B4683" s="18"/>
      <c r="D4683"/>
      <c r="E4683"/>
      <c r="F4683"/>
      <c r="G4683"/>
      <c r="H4683"/>
      <c r="I4683"/>
      <c r="J4683"/>
      <c r="K4683"/>
      <c r="L4683"/>
      <c r="M4683"/>
      <c r="N4683"/>
      <c r="O4683"/>
      <c r="P4683"/>
      <c r="Q4683"/>
      <c r="R4683"/>
    </row>
    <row r="4684" spans="1:18" s="16" customFormat="1" x14ac:dyDescent="0.25">
      <c r="A4684"/>
      <c r="B4684" s="18"/>
      <c r="D4684"/>
      <c r="E4684"/>
      <c r="F4684"/>
      <c r="G4684"/>
      <c r="H4684"/>
      <c r="I4684"/>
      <c r="J4684"/>
      <c r="K4684"/>
      <c r="L4684"/>
      <c r="M4684"/>
      <c r="N4684"/>
      <c r="O4684"/>
      <c r="P4684"/>
      <c r="Q4684"/>
      <c r="R4684"/>
    </row>
    <row r="4685" spans="1:18" s="16" customFormat="1" x14ac:dyDescent="0.25">
      <c r="A4685"/>
      <c r="B4685" s="18"/>
      <c r="D4685"/>
      <c r="E4685"/>
      <c r="F4685"/>
      <c r="G4685"/>
      <c r="H4685"/>
      <c r="I4685"/>
      <c r="J4685"/>
      <c r="K4685"/>
      <c r="L4685"/>
      <c r="M4685"/>
      <c r="N4685"/>
      <c r="O4685"/>
      <c r="P4685"/>
      <c r="Q4685"/>
      <c r="R4685"/>
    </row>
    <row r="4686" spans="1:18" s="16" customFormat="1" x14ac:dyDescent="0.25">
      <c r="A4686"/>
      <c r="B4686" s="18"/>
      <c r="D4686"/>
      <c r="E4686"/>
      <c r="F4686"/>
      <c r="G4686"/>
      <c r="H4686"/>
      <c r="I4686"/>
      <c r="J4686"/>
      <c r="K4686"/>
      <c r="L4686"/>
      <c r="M4686"/>
      <c r="N4686"/>
      <c r="O4686"/>
      <c r="P4686"/>
      <c r="Q4686"/>
      <c r="R4686"/>
    </row>
    <row r="4687" spans="1:18" s="16" customFormat="1" x14ac:dyDescent="0.25">
      <c r="A4687"/>
      <c r="B4687" s="18"/>
      <c r="D4687"/>
      <c r="E4687"/>
      <c r="F4687"/>
      <c r="G4687"/>
      <c r="H4687"/>
      <c r="I4687"/>
      <c r="J4687"/>
      <c r="K4687"/>
      <c r="L4687"/>
      <c r="M4687"/>
      <c r="N4687"/>
      <c r="O4687"/>
      <c r="P4687"/>
      <c r="Q4687"/>
      <c r="R4687"/>
    </row>
    <row r="4688" spans="1:18" s="16" customFormat="1" x14ac:dyDescent="0.25">
      <c r="A4688"/>
      <c r="B4688" s="18"/>
      <c r="D4688"/>
      <c r="E4688"/>
      <c r="F4688"/>
      <c r="G4688"/>
      <c r="H4688"/>
      <c r="I4688"/>
      <c r="J4688"/>
      <c r="K4688"/>
      <c r="L4688"/>
      <c r="M4688"/>
      <c r="N4688"/>
      <c r="O4688"/>
      <c r="P4688"/>
      <c r="Q4688"/>
      <c r="R4688"/>
    </row>
    <row r="4689" spans="1:18" s="16" customFormat="1" x14ac:dyDescent="0.25">
      <c r="A4689"/>
      <c r="B4689" s="18"/>
      <c r="D4689"/>
      <c r="E4689"/>
      <c r="F4689"/>
      <c r="G4689"/>
      <c r="H4689"/>
      <c r="I4689"/>
      <c r="J4689"/>
      <c r="K4689"/>
      <c r="L4689"/>
      <c r="M4689"/>
      <c r="N4689"/>
      <c r="O4689"/>
      <c r="P4689"/>
      <c r="Q4689"/>
      <c r="R4689"/>
    </row>
    <row r="4690" spans="1:18" s="16" customFormat="1" x14ac:dyDescent="0.25">
      <c r="A4690"/>
      <c r="B4690" s="18"/>
      <c r="D4690"/>
      <c r="E4690"/>
      <c r="F4690"/>
      <c r="G4690"/>
      <c r="H4690"/>
      <c r="I4690"/>
      <c r="J4690"/>
      <c r="K4690"/>
      <c r="L4690"/>
      <c r="M4690"/>
      <c r="N4690"/>
      <c r="O4690"/>
      <c r="P4690"/>
      <c r="Q4690"/>
      <c r="R4690"/>
    </row>
    <row r="4691" spans="1:18" s="16" customFormat="1" x14ac:dyDescent="0.25">
      <c r="A4691"/>
      <c r="B4691" s="18"/>
      <c r="D4691"/>
      <c r="E4691"/>
      <c r="F4691"/>
      <c r="G4691"/>
      <c r="H4691"/>
      <c r="I4691"/>
      <c r="J4691"/>
      <c r="K4691"/>
      <c r="L4691"/>
      <c r="M4691"/>
      <c r="N4691"/>
      <c r="O4691"/>
      <c r="P4691"/>
      <c r="Q4691"/>
      <c r="R4691"/>
    </row>
    <row r="4692" spans="1:18" s="16" customFormat="1" x14ac:dyDescent="0.25">
      <c r="A4692"/>
      <c r="B4692" s="18"/>
      <c r="D4692"/>
      <c r="E4692"/>
      <c r="F4692"/>
      <c r="G4692"/>
      <c r="H4692"/>
      <c r="I4692"/>
      <c r="J4692"/>
      <c r="K4692"/>
      <c r="L4692"/>
      <c r="M4692"/>
      <c r="N4692"/>
      <c r="O4692"/>
      <c r="P4692"/>
      <c r="Q4692"/>
      <c r="R4692"/>
    </row>
    <row r="4693" spans="1:18" s="16" customFormat="1" x14ac:dyDescent="0.25">
      <c r="A4693"/>
      <c r="B4693" s="18"/>
      <c r="D4693"/>
      <c r="E4693"/>
      <c r="F4693"/>
      <c r="G4693"/>
      <c r="H4693"/>
      <c r="I4693"/>
      <c r="J4693"/>
      <c r="K4693"/>
      <c r="L4693"/>
      <c r="M4693"/>
      <c r="N4693"/>
      <c r="O4693"/>
      <c r="P4693"/>
      <c r="Q4693"/>
      <c r="R4693"/>
    </row>
    <row r="4694" spans="1:18" s="16" customFormat="1" x14ac:dyDescent="0.25">
      <c r="A4694"/>
      <c r="B4694" s="18"/>
      <c r="D4694"/>
      <c r="E4694"/>
      <c r="F4694"/>
      <c r="G4694"/>
      <c r="H4694"/>
      <c r="I4694"/>
      <c r="J4694"/>
      <c r="K4694"/>
      <c r="L4694"/>
      <c r="M4694"/>
      <c r="N4694"/>
      <c r="O4694"/>
      <c r="P4694"/>
      <c r="Q4694"/>
      <c r="R4694"/>
    </row>
    <row r="4695" spans="1:18" s="16" customFormat="1" x14ac:dyDescent="0.25">
      <c r="A4695"/>
      <c r="B4695" s="18"/>
      <c r="D4695"/>
      <c r="E4695"/>
      <c r="F4695"/>
      <c r="G4695"/>
      <c r="H4695"/>
      <c r="I4695"/>
      <c r="J4695"/>
      <c r="K4695"/>
      <c r="L4695"/>
      <c r="M4695"/>
      <c r="N4695"/>
      <c r="O4695"/>
      <c r="P4695"/>
      <c r="Q4695"/>
      <c r="R4695"/>
    </row>
    <row r="4696" spans="1:18" s="16" customFormat="1" x14ac:dyDescent="0.25">
      <c r="A4696"/>
      <c r="B4696" s="18"/>
      <c r="D4696"/>
      <c r="E4696"/>
      <c r="F4696"/>
      <c r="G4696"/>
      <c r="H4696"/>
      <c r="I4696"/>
      <c r="J4696"/>
      <c r="K4696"/>
      <c r="L4696"/>
      <c r="M4696"/>
      <c r="N4696"/>
      <c r="O4696"/>
      <c r="P4696"/>
      <c r="Q4696"/>
      <c r="R4696"/>
    </row>
    <row r="4697" spans="1:18" s="16" customFormat="1" x14ac:dyDescent="0.25">
      <c r="A4697"/>
      <c r="B4697" s="18"/>
      <c r="D4697"/>
      <c r="E4697"/>
      <c r="F4697"/>
      <c r="G4697"/>
      <c r="H4697"/>
      <c r="I4697"/>
      <c r="J4697"/>
      <c r="K4697"/>
      <c r="L4697"/>
      <c r="M4697"/>
      <c r="N4697"/>
      <c r="O4697"/>
      <c r="P4697"/>
      <c r="Q4697"/>
      <c r="R4697"/>
    </row>
    <row r="4698" spans="1:18" s="16" customFormat="1" x14ac:dyDescent="0.25">
      <c r="A4698"/>
      <c r="B4698" s="18"/>
      <c r="D4698"/>
      <c r="E4698"/>
      <c r="F4698"/>
      <c r="G4698"/>
      <c r="H4698"/>
      <c r="I4698"/>
      <c r="J4698"/>
      <c r="K4698"/>
      <c r="L4698"/>
      <c r="M4698"/>
      <c r="N4698"/>
      <c r="O4698"/>
      <c r="P4698"/>
      <c r="Q4698"/>
      <c r="R4698"/>
    </row>
    <row r="4699" spans="1:18" s="16" customFormat="1" x14ac:dyDescent="0.25">
      <c r="A4699"/>
      <c r="B4699" s="18"/>
      <c r="D4699"/>
      <c r="E4699"/>
      <c r="F4699"/>
      <c r="G4699"/>
      <c r="H4699"/>
      <c r="I4699"/>
      <c r="J4699"/>
      <c r="K4699"/>
      <c r="L4699"/>
      <c r="M4699"/>
      <c r="N4699"/>
      <c r="O4699"/>
      <c r="P4699"/>
      <c r="Q4699"/>
      <c r="R4699"/>
    </row>
    <row r="4700" spans="1:18" s="16" customFormat="1" x14ac:dyDescent="0.25">
      <c r="A4700"/>
      <c r="B4700" s="18"/>
      <c r="D4700"/>
      <c r="E4700"/>
      <c r="F4700"/>
      <c r="G4700"/>
      <c r="H4700"/>
      <c r="I4700"/>
      <c r="J4700"/>
      <c r="K4700"/>
      <c r="L4700"/>
      <c r="M4700"/>
      <c r="N4700"/>
      <c r="O4700"/>
      <c r="P4700"/>
      <c r="Q4700"/>
      <c r="R4700"/>
    </row>
    <row r="4701" spans="1:18" s="16" customFormat="1" x14ac:dyDescent="0.25">
      <c r="A4701"/>
      <c r="B4701" s="18"/>
      <c r="D4701"/>
      <c r="E4701"/>
      <c r="F4701"/>
      <c r="G4701"/>
      <c r="H4701"/>
      <c r="I4701"/>
      <c r="J4701"/>
      <c r="K4701"/>
      <c r="L4701"/>
      <c r="M4701"/>
      <c r="N4701"/>
      <c r="O4701"/>
      <c r="P4701"/>
      <c r="Q4701"/>
      <c r="R4701"/>
    </row>
    <row r="4702" spans="1:18" s="16" customFormat="1" x14ac:dyDescent="0.25">
      <c r="A4702"/>
      <c r="B4702" s="18"/>
      <c r="D4702"/>
      <c r="E4702"/>
      <c r="F4702"/>
      <c r="G4702"/>
      <c r="H4702"/>
      <c r="I4702"/>
      <c r="J4702"/>
      <c r="K4702"/>
      <c r="L4702"/>
      <c r="M4702"/>
      <c r="N4702"/>
      <c r="O4702"/>
      <c r="P4702"/>
      <c r="Q4702"/>
      <c r="R4702"/>
    </row>
    <row r="4703" spans="1:18" s="16" customFormat="1" x14ac:dyDescent="0.25">
      <c r="A4703"/>
      <c r="B4703" s="18"/>
      <c r="D4703"/>
      <c r="E4703"/>
      <c r="F4703"/>
      <c r="G4703"/>
      <c r="H4703"/>
      <c r="I4703"/>
      <c r="J4703"/>
      <c r="K4703"/>
      <c r="L4703"/>
      <c r="M4703"/>
      <c r="N4703"/>
      <c r="O4703"/>
      <c r="P4703"/>
      <c r="Q4703"/>
      <c r="R4703"/>
    </row>
    <row r="4704" spans="1:18" s="16" customFormat="1" x14ac:dyDescent="0.25">
      <c r="A4704"/>
      <c r="B4704" s="18"/>
      <c r="D4704"/>
      <c r="E4704"/>
      <c r="F4704"/>
      <c r="G4704"/>
      <c r="H4704"/>
      <c r="I4704"/>
      <c r="J4704"/>
      <c r="K4704"/>
      <c r="L4704"/>
      <c r="M4704"/>
      <c r="N4704"/>
      <c r="O4704"/>
      <c r="P4704"/>
      <c r="Q4704"/>
      <c r="R4704"/>
    </row>
    <row r="4705" spans="1:18" s="16" customFormat="1" x14ac:dyDescent="0.25">
      <c r="A4705"/>
      <c r="B4705" s="18"/>
      <c r="D4705"/>
      <c r="E4705"/>
      <c r="F4705"/>
      <c r="G4705"/>
      <c r="H4705"/>
      <c r="I4705"/>
      <c r="J4705"/>
      <c r="K4705"/>
      <c r="L4705"/>
      <c r="M4705"/>
      <c r="N4705"/>
      <c r="O4705"/>
      <c r="P4705"/>
      <c r="Q4705"/>
      <c r="R4705"/>
    </row>
    <row r="4706" spans="1:18" s="16" customFormat="1" x14ac:dyDescent="0.25">
      <c r="A4706"/>
      <c r="B4706" s="18"/>
      <c r="D4706"/>
      <c r="E4706"/>
      <c r="F4706"/>
      <c r="G4706"/>
      <c r="H4706"/>
      <c r="I4706"/>
      <c r="J4706"/>
      <c r="K4706"/>
      <c r="L4706"/>
      <c r="M4706"/>
      <c r="N4706"/>
      <c r="O4706"/>
      <c r="P4706"/>
      <c r="Q4706"/>
      <c r="R4706"/>
    </row>
    <row r="4707" spans="1:18" s="16" customFormat="1" x14ac:dyDescent="0.25">
      <c r="A4707"/>
      <c r="B4707" s="18"/>
      <c r="D4707"/>
      <c r="E4707"/>
      <c r="F4707"/>
      <c r="G4707"/>
      <c r="H4707"/>
      <c r="I4707"/>
      <c r="J4707"/>
      <c r="K4707"/>
      <c r="L4707"/>
      <c r="M4707"/>
      <c r="N4707"/>
      <c r="O4707"/>
      <c r="P4707"/>
      <c r="Q4707"/>
      <c r="R4707"/>
    </row>
    <row r="4708" spans="1:18" s="16" customFormat="1" x14ac:dyDescent="0.25">
      <c r="A4708"/>
      <c r="B4708" s="18"/>
      <c r="D4708"/>
      <c r="E4708"/>
      <c r="F4708"/>
      <c r="G4708"/>
      <c r="H4708"/>
      <c r="I4708"/>
      <c r="J4708"/>
      <c r="K4708"/>
      <c r="L4708"/>
      <c r="M4708"/>
      <c r="N4708"/>
      <c r="O4708"/>
      <c r="P4708"/>
      <c r="Q4708"/>
      <c r="R4708"/>
    </row>
    <row r="4709" spans="1:18" s="16" customFormat="1" x14ac:dyDescent="0.25">
      <c r="A4709"/>
      <c r="B4709" s="18"/>
      <c r="D4709"/>
      <c r="E4709"/>
      <c r="F4709"/>
      <c r="G4709"/>
      <c r="H4709"/>
      <c r="I4709"/>
      <c r="J4709"/>
      <c r="K4709"/>
      <c r="L4709"/>
      <c r="M4709"/>
      <c r="N4709"/>
      <c r="O4709"/>
      <c r="P4709"/>
      <c r="Q4709"/>
      <c r="R4709"/>
    </row>
    <row r="4710" spans="1:18" s="16" customFormat="1" x14ac:dyDescent="0.25">
      <c r="A4710"/>
      <c r="B4710" s="18"/>
      <c r="D4710"/>
      <c r="E4710"/>
      <c r="F4710"/>
      <c r="G4710"/>
      <c r="H4710"/>
      <c r="I4710"/>
      <c r="J4710"/>
      <c r="K4710"/>
      <c r="L4710"/>
      <c r="M4710"/>
      <c r="N4710"/>
      <c r="O4710"/>
      <c r="P4710"/>
      <c r="Q4710"/>
      <c r="R4710"/>
    </row>
    <row r="4711" spans="1:18" s="16" customFormat="1" x14ac:dyDescent="0.25">
      <c r="A4711"/>
      <c r="B4711" s="18"/>
      <c r="D4711"/>
      <c r="E4711"/>
      <c r="F4711"/>
      <c r="G4711"/>
      <c r="H4711"/>
      <c r="I4711"/>
      <c r="J4711"/>
      <c r="K4711"/>
      <c r="L4711"/>
      <c r="M4711"/>
      <c r="N4711"/>
      <c r="O4711"/>
      <c r="P4711"/>
      <c r="Q4711"/>
      <c r="R4711"/>
    </row>
    <row r="4712" spans="1:18" s="16" customFormat="1" x14ac:dyDescent="0.25">
      <c r="A4712"/>
      <c r="B4712" s="17"/>
      <c r="D4712"/>
      <c r="E4712"/>
      <c r="F4712"/>
      <c r="G4712"/>
      <c r="H4712"/>
      <c r="I4712"/>
      <c r="J4712"/>
      <c r="K4712"/>
      <c r="L4712"/>
      <c r="M4712"/>
      <c r="N4712"/>
      <c r="O4712"/>
      <c r="P4712"/>
      <c r="Q4712"/>
      <c r="R4712"/>
    </row>
    <row r="4713" spans="1:18" s="16" customFormat="1" x14ac:dyDescent="0.25">
      <c r="A4713"/>
      <c r="B4713" s="18"/>
      <c r="D4713"/>
      <c r="E4713"/>
      <c r="F4713"/>
      <c r="G4713"/>
      <c r="H4713"/>
      <c r="I4713"/>
      <c r="J4713"/>
      <c r="K4713"/>
      <c r="L4713"/>
      <c r="M4713"/>
      <c r="N4713"/>
      <c r="O4713"/>
      <c r="P4713"/>
      <c r="Q4713"/>
      <c r="R4713"/>
    </row>
    <row r="4714" spans="1:18" s="16" customFormat="1" x14ac:dyDescent="0.25">
      <c r="A4714"/>
      <c r="B4714" s="18"/>
      <c r="D4714"/>
      <c r="E4714"/>
      <c r="F4714"/>
      <c r="G4714"/>
      <c r="H4714"/>
      <c r="I4714"/>
      <c r="J4714"/>
      <c r="K4714"/>
      <c r="L4714"/>
      <c r="M4714"/>
      <c r="N4714"/>
      <c r="O4714"/>
      <c r="P4714"/>
      <c r="Q4714"/>
      <c r="R4714"/>
    </row>
    <row r="4715" spans="1:18" s="16" customFormat="1" x14ac:dyDescent="0.25">
      <c r="A4715"/>
      <c r="B4715" s="18"/>
      <c r="D4715"/>
      <c r="E4715"/>
      <c r="F4715"/>
      <c r="G4715"/>
      <c r="H4715"/>
      <c r="I4715"/>
      <c r="J4715"/>
      <c r="K4715"/>
      <c r="L4715"/>
      <c r="M4715"/>
      <c r="N4715"/>
      <c r="O4715"/>
      <c r="P4715"/>
      <c r="Q4715"/>
      <c r="R4715"/>
    </row>
    <row r="4716" spans="1:18" s="16" customFormat="1" x14ac:dyDescent="0.25">
      <c r="A4716"/>
      <c r="B4716" s="18"/>
      <c r="D4716"/>
      <c r="E4716"/>
      <c r="F4716"/>
      <c r="G4716"/>
      <c r="H4716"/>
      <c r="I4716"/>
      <c r="J4716"/>
      <c r="K4716"/>
      <c r="L4716"/>
      <c r="M4716"/>
      <c r="N4716"/>
      <c r="O4716"/>
      <c r="P4716"/>
      <c r="Q4716"/>
      <c r="R4716"/>
    </row>
    <row r="4717" spans="1:18" s="16" customFormat="1" x14ac:dyDescent="0.25">
      <c r="A4717"/>
      <c r="B4717" s="18"/>
      <c r="D4717"/>
      <c r="E4717"/>
      <c r="F4717"/>
      <c r="G4717"/>
      <c r="H4717"/>
      <c r="I4717"/>
      <c r="J4717"/>
      <c r="K4717"/>
      <c r="L4717"/>
      <c r="M4717"/>
      <c r="N4717"/>
      <c r="O4717"/>
      <c r="P4717"/>
      <c r="Q4717"/>
      <c r="R4717"/>
    </row>
    <row r="4718" spans="1:18" s="16" customFormat="1" x14ac:dyDescent="0.25">
      <c r="A4718"/>
      <c r="B4718" s="18"/>
      <c r="D4718"/>
      <c r="E4718"/>
      <c r="F4718"/>
      <c r="G4718"/>
      <c r="H4718"/>
      <c r="I4718"/>
      <c r="J4718"/>
      <c r="K4718"/>
      <c r="L4718"/>
      <c r="M4718"/>
      <c r="N4718"/>
      <c r="O4718"/>
      <c r="P4718"/>
      <c r="Q4718"/>
      <c r="R4718"/>
    </row>
    <row r="4719" spans="1:18" s="16" customFormat="1" x14ac:dyDescent="0.25">
      <c r="A4719"/>
      <c r="B4719" s="18"/>
      <c r="D4719"/>
      <c r="E4719"/>
      <c r="F4719"/>
      <c r="G4719"/>
      <c r="H4719"/>
      <c r="I4719"/>
      <c r="J4719"/>
      <c r="K4719"/>
      <c r="L4719"/>
      <c r="M4719"/>
      <c r="N4719"/>
      <c r="O4719"/>
      <c r="P4719"/>
      <c r="Q4719"/>
      <c r="R4719"/>
    </row>
    <row r="4720" spans="1:18" s="16" customFormat="1" x14ac:dyDescent="0.25">
      <c r="A4720"/>
      <c r="B4720" s="18"/>
      <c r="D4720"/>
      <c r="E4720"/>
      <c r="F4720"/>
      <c r="G4720"/>
      <c r="H4720"/>
      <c r="I4720"/>
      <c r="J4720"/>
      <c r="K4720"/>
      <c r="L4720"/>
      <c r="M4720"/>
      <c r="N4720"/>
      <c r="O4720"/>
      <c r="P4720"/>
      <c r="Q4720"/>
      <c r="R4720"/>
    </row>
    <row r="4721" spans="1:18" s="16" customFormat="1" x14ac:dyDescent="0.25">
      <c r="A4721"/>
      <c r="B4721" s="18"/>
      <c r="D4721"/>
      <c r="E4721"/>
      <c r="F4721"/>
      <c r="G4721"/>
      <c r="H4721"/>
      <c r="I4721"/>
      <c r="J4721"/>
      <c r="K4721"/>
      <c r="L4721"/>
      <c r="M4721"/>
      <c r="N4721"/>
      <c r="O4721"/>
      <c r="P4721"/>
      <c r="Q4721"/>
      <c r="R4721"/>
    </row>
    <row r="4722" spans="1:18" s="16" customFormat="1" x14ac:dyDescent="0.25">
      <c r="A4722"/>
      <c r="B4722" s="18"/>
      <c r="D4722"/>
      <c r="E4722"/>
      <c r="F4722"/>
      <c r="G4722"/>
      <c r="H4722"/>
      <c r="I4722"/>
      <c r="J4722"/>
      <c r="K4722"/>
      <c r="L4722"/>
      <c r="M4722"/>
      <c r="N4722"/>
      <c r="O4722"/>
      <c r="P4722"/>
      <c r="Q4722"/>
      <c r="R4722"/>
    </row>
    <row r="4723" spans="1:18" s="16" customFormat="1" x14ac:dyDescent="0.25">
      <c r="A4723"/>
      <c r="B4723" s="18"/>
      <c r="D4723"/>
      <c r="E4723"/>
      <c r="F4723"/>
      <c r="G4723"/>
      <c r="H4723"/>
      <c r="I4723"/>
      <c r="J4723"/>
      <c r="K4723"/>
      <c r="L4723"/>
      <c r="M4723"/>
      <c r="N4723"/>
      <c r="O4723"/>
      <c r="P4723"/>
      <c r="Q4723"/>
      <c r="R4723"/>
    </row>
    <row r="4724" spans="1:18" s="16" customFormat="1" x14ac:dyDescent="0.25">
      <c r="A4724"/>
      <c r="B4724" s="18"/>
      <c r="D4724"/>
      <c r="E4724"/>
      <c r="F4724"/>
      <c r="G4724"/>
      <c r="H4724"/>
      <c r="I4724"/>
      <c r="J4724"/>
      <c r="K4724"/>
      <c r="L4724"/>
      <c r="M4724"/>
      <c r="N4724"/>
      <c r="O4724"/>
      <c r="P4724"/>
      <c r="Q4724"/>
      <c r="R4724"/>
    </row>
    <row r="4725" spans="1:18" s="16" customFormat="1" x14ac:dyDescent="0.25">
      <c r="A4725"/>
      <c r="B4725" s="18"/>
      <c r="D4725"/>
      <c r="E4725"/>
      <c r="F4725"/>
      <c r="G4725"/>
      <c r="H4725"/>
      <c r="I4725"/>
      <c r="J4725"/>
      <c r="K4725"/>
      <c r="L4725"/>
      <c r="M4725"/>
      <c r="N4725"/>
      <c r="O4725"/>
      <c r="P4725"/>
      <c r="Q4725"/>
      <c r="R4725"/>
    </row>
    <row r="4726" spans="1:18" s="16" customFormat="1" x14ac:dyDescent="0.25">
      <c r="A4726"/>
      <c r="B4726" s="18"/>
      <c r="D4726"/>
      <c r="E4726"/>
      <c r="F4726"/>
      <c r="G4726"/>
      <c r="H4726"/>
      <c r="I4726"/>
      <c r="J4726"/>
      <c r="K4726"/>
      <c r="L4726"/>
      <c r="M4726"/>
      <c r="N4726"/>
      <c r="O4726"/>
      <c r="P4726"/>
      <c r="Q4726"/>
      <c r="R4726"/>
    </row>
    <row r="4727" spans="1:18" s="16" customFormat="1" x14ac:dyDescent="0.25">
      <c r="A4727"/>
      <c r="B4727" s="18"/>
      <c r="D4727"/>
      <c r="E4727"/>
      <c r="F4727"/>
      <c r="G4727"/>
      <c r="H4727"/>
      <c r="I4727"/>
      <c r="J4727"/>
      <c r="K4727"/>
      <c r="L4727"/>
      <c r="M4727"/>
      <c r="N4727"/>
      <c r="O4727"/>
      <c r="P4727"/>
      <c r="Q4727"/>
      <c r="R4727"/>
    </row>
    <row r="4728" spans="1:18" s="16" customFormat="1" x14ac:dyDescent="0.25">
      <c r="A4728"/>
      <c r="B4728" s="18"/>
      <c r="D4728"/>
      <c r="E4728"/>
      <c r="F4728"/>
      <c r="G4728"/>
      <c r="H4728"/>
      <c r="I4728"/>
      <c r="J4728"/>
      <c r="K4728"/>
      <c r="L4728"/>
      <c r="M4728"/>
      <c r="N4728"/>
      <c r="O4728"/>
      <c r="P4728"/>
      <c r="Q4728"/>
      <c r="R4728"/>
    </row>
    <row r="4729" spans="1:18" s="16" customFormat="1" x14ac:dyDescent="0.25">
      <c r="A4729"/>
      <c r="B4729" s="18"/>
      <c r="D4729"/>
      <c r="E4729"/>
      <c r="F4729"/>
      <c r="G4729"/>
      <c r="H4729"/>
      <c r="I4729"/>
      <c r="J4729"/>
      <c r="K4729"/>
      <c r="L4729"/>
      <c r="M4729"/>
      <c r="N4729"/>
      <c r="O4729"/>
      <c r="P4729"/>
      <c r="Q4729"/>
      <c r="R4729"/>
    </row>
    <row r="4730" spans="1:18" s="16" customFormat="1" x14ac:dyDescent="0.25">
      <c r="A4730"/>
      <c r="B4730" s="18"/>
      <c r="D4730"/>
      <c r="E4730"/>
      <c r="F4730"/>
      <c r="G4730"/>
      <c r="H4730"/>
      <c r="I4730"/>
      <c r="J4730"/>
      <c r="K4730"/>
      <c r="L4730"/>
      <c r="M4730"/>
      <c r="N4730"/>
      <c r="O4730"/>
      <c r="P4730"/>
      <c r="Q4730"/>
      <c r="R4730"/>
    </row>
    <row r="4731" spans="1:18" s="16" customFormat="1" x14ac:dyDescent="0.25">
      <c r="A4731"/>
      <c r="B4731" s="18"/>
      <c r="D4731"/>
      <c r="E4731"/>
      <c r="F4731"/>
      <c r="G4731"/>
      <c r="H4731"/>
      <c r="I4731"/>
      <c r="J4731"/>
      <c r="K4731"/>
      <c r="L4731"/>
      <c r="M4731"/>
      <c r="N4731"/>
      <c r="O4731"/>
      <c r="P4731"/>
      <c r="Q4731"/>
      <c r="R4731"/>
    </row>
    <row r="4732" spans="1:18" s="16" customFormat="1" x14ac:dyDescent="0.25">
      <c r="A4732"/>
      <c r="B4732" s="18"/>
      <c r="D4732"/>
      <c r="E4732"/>
      <c r="F4732"/>
      <c r="G4732"/>
      <c r="H4732"/>
      <c r="I4732"/>
      <c r="J4732"/>
      <c r="K4732"/>
      <c r="L4732"/>
      <c r="M4732"/>
      <c r="N4732"/>
      <c r="O4732"/>
      <c r="P4732"/>
      <c r="Q4732"/>
      <c r="R4732"/>
    </row>
    <row r="4733" spans="1:18" s="16" customFormat="1" x14ac:dyDescent="0.25">
      <c r="A4733"/>
      <c r="B4733" s="18"/>
      <c r="D4733"/>
      <c r="E4733"/>
      <c r="F4733"/>
      <c r="G4733"/>
      <c r="H4733"/>
      <c r="I4733"/>
      <c r="J4733"/>
      <c r="K4733"/>
      <c r="L4733"/>
      <c r="M4733"/>
      <c r="N4733"/>
      <c r="O4733"/>
      <c r="P4733"/>
      <c r="Q4733"/>
      <c r="R4733"/>
    </row>
    <row r="4734" spans="1:18" s="16" customFormat="1" x14ac:dyDescent="0.25">
      <c r="A4734"/>
      <c r="B4734" s="18"/>
      <c r="D4734"/>
      <c r="E4734"/>
      <c r="F4734"/>
      <c r="G4734"/>
      <c r="H4734"/>
      <c r="I4734"/>
      <c r="J4734"/>
      <c r="K4734"/>
      <c r="L4734"/>
      <c r="M4734"/>
      <c r="N4734"/>
      <c r="O4734"/>
      <c r="P4734"/>
      <c r="Q4734"/>
      <c r="R4734"/>
    </row>
    <row r="4735" spans="1:18" s="16" customFormat="1" x14ac:dyDescent="0.25">
      <c r="A4735"/>
      <c r="B4735" s="18"/>
      <c r="D4735"/>
      <c r="E4735"/>
      <c r="F4735"/>
      <c r="G4735"/>
      <c r="H4735"/>
      <c r="I4735"/>
      <c r="J4735"/>
      <c r="K4735"/>
      <c r="L4735"/>
      <c r="M4735"/>
      <c r="N4735"/>
      <c r="O4735"/>
      <c r="P4735"/>
      <c r="Q4735"/>
      <c r="R4735"/>
    </row>
    <row r="4736" spans="1:18" s="16" customFormat="1" x14ac:dyDescent="0.25">
      <c r="A4736"/>
      <c r="B4736" s="18"/>
      <c r="D4736"/>
      <c r="E4736"/>
      <c r="F4736"/>
      <c r="G4736"/>
      <c r="H4736"/>
      <c r="I4736"/>
      <c r="J4736"/>
      <c r="K4736"/>
      <c r="L4736"/>
      <c r="M4736"/>
      <c r="N4736"/>
      <c r="O4736"/>
      <c r="P4736"/>
      <c r="Q4736"/>
      <c r="R4736"/>
    </row>
    <row r="4737" spans="1:18" s="16" customFormat="1" x14ac:dyDescent="0.25">
      <c r="A4737"/>
      <c r="B4737" s="18"/>
      <c r="D4737"/>
      <c r="E4737"/>
      <c r="F4737"/>
      <c r="G4737"/>
      <c r="H4737"/>
      <c r="I4737"/>
      <c r="J4737"/>
      <c r="K4737"/>
      <c r="L4737"/>
      <c r="M4737"/>
      <c r="N4737"/>
      <c r="O4737"/>
      <c r="P4737"/>
      <c r="Q4737"/>
      <c r="R4737"/>
    </row>
    <row r="4738" spans="1:18" s="16" customFormat="1" x14ac:dyDescent="0.25">
      <c r="A4738"/>
      <c r="B4738" s="18"/>
      <c r="D4738"/>
      <c r="E4738"/>
      <c r="F4738"/>
      <c r="G4738"/>
      <c r="H4738"/>
      <c r="I4738"/>
      <c r="J4738"/>
      <c r="K4738"/>
      <c r="L4738"/>
      <c r="M4738"/>
      <c r="N4738"/>
      <c r="O4738"/>
      <c r="P4738"/>
      <c r="Q4738"/>
      <c r="R4738"/>
    </row>
    <row r="4739" spans="1:18" s="16" customFormat="1" x14ac:dyDescent="0.25">
      <c r="A4739"/>
      <c r="B4739" s="18"/>
      <c r="D4739"/>
      <c r="E4739"/>
      <c r="F4739"/>
      <c r="G4739"/>
      <c r="H4739"/>
      <c r="I4739"/>
      <c r="J4739"/>
      <c r="K4739"/>
      <c r="L4739"/>
      <c r="M4739"/>
      <c r="N4739"/>
      <c r="O4739"/>
      <c r="P4739"/>
      <c r="Q4739"/>
      <c r="R4739"/>
    </row>
    <row r="4740" spans="1:18" s="16" customFormat="1" x14ac:dyDescent="0.25">
      <c r="A4740"/>
      <c r="B4740" s="18"/>
      <c r="D4740"/>
      <c r="E4740"/>
      <c r="F4740"/>
      <c r="G4740"/>
      <c r="H4740"/>
      <c r="I4740"/>
      <c r="J4740"/>
      <c r="K4740"/>
      <c r="L4740"/>
      <c r="M4740"/>
      <c r="N4740"/>
      <c r="O4740"/>
      <c r="P4740"/>
      <c r="Q4740"/>
      <c r="R4740"/>
    </row>
    <row r="4741" spans="1:18" s="16" customFormat="1" x14ac:dyDescent="0.25">
      <c r="A4741"/>
      <c r="B4741" s="18"/>
      <c r="D4741"/>
      <c r="E4741"/>
      <c r="F4741"/>
      <c r="G4741"/>
      <c r="H4741"/>
      <c r="I4741"/>
      <c r="J4741"/>
      <c r="K4741"/>
      <c r="L4741"/>
      <c r="M4741"/>
      <c r="N4741"/>
      <c r="O4741"/>
      <c r="P4741"/>
      <c r="Q4741"/>
      <c r="R4741"/>
    </row>
    <row r="4742" spans="1:18" s="16" customFormat="1" x14ac:dyDescent="0.25">
      <c r="A4742"/>
      <c r="B4742" s="18"/>
      <c r="D4742"/>
      <c r="E4742"/>
      <c r="F4742"/>
      <c r="G4742"/>
      <c r="H4742"/>
      <c r="I4742"/>
      <c r="J4742"/>
      <c r="K4742"/>
      <c r="L4742"/>
      <c r="M4742"/>
      <c r="N4742"/>
      <c r="O4742"/>
      <c r="P4742"/>
      <c r="Q4742"/>
      <c r="R4742"/>
    </row>
    <row r="4743" spans="1:18" s="16" customFormat="1" x14ac:dyDescent="0.25">
      <c r="A4743"/>
      <c r="B4743" s="18"/>
      <c r="D4743"/>
      <c r="E4743"/>
      <c r="F4743"/>
      <c r="G4743"/>
      <c r="H4743"/>
      <c r="I4743"/>
      <c r="J4743"/>
      <c r="K4743"/>
      <c r="L4743"/>
      <c r="M4743"/>
      <c r="N4743"/>
      <c r="O4743"/>
      <c r="P4743"/>
      <c r="Q4743"/>
      <c r="R4743"/>
    </row>
    <row r="4744" spans="1:18" s="16" customFormat="1" x14ac:dyDescent="0.25">
      <c r="A4744"/>
      <c r="B4744" s="18"/>
      <c r="D4744"/>
      <c r="E4744"/>
      <c r="F4744"/>
      <c r="G4744"/>
      <c r="H4744"/>
      <c r="I4744"/>
      <c r="J4744"/>
      <c r="K4744"/>
      <c r="L4744"/>
      <c r="M4744"/>
      <c r="N4744"/>
      <c r="O4744"/>
      <c r="P4744"/>
      <c r="Q4744"/>
      <c r="R4744"/>
    </row>
    <row r="4745" spans="1:18" s="16" customFormat="1" x14ac:dyDescent="0.25">
      <c r="A4745"/>
      <c r="B4745" s="18"/>
      <c r="D4745"/>
      <c r="E4745"/>
      <c r="F4745"/>
      <c r="G4745"/>
      <c r="H4745"/>
      <c r="I4745"/>
      <c r="J4745"/>
      <c r="K4745"/>
      <c r="L4745"/>
      <c r="M4745"/>
      <c r="N4745"/>
      <c r="O4745"/>
      <c r="P4745"/>
      <c r="Q4745"/>
      <c r="R4745"/>
    </row>
    <row r="4746" spans="1:18" s="16" customFormat="1" x14ac:dyDescent="0.25">
      <c r="A4746"/>
      <c r="B4746" s="18"/>
      <c r="D4746"/>
      <c r="E4746"/>
      <c r="F4746"/>
      <c r="G4746"/>
      <c r="H4746"/>
      <c r="I4746"/>
      <c r="J4746"/>
      <c r="K4746"/>
      <c r="L4746"/>
      <c r="M4746"/>
      <c r="N4746"/>
      <c r="O4746"/>
      <c r="P4746"/>
      <c r="Q4746"/>
      <c r="R4746"/>
    </row>
    <row r="4747" spans="1:18" s="16" customFormat="1" x14ac:dyDescent="0.25">
      <c r="A4747"/>
      <c r="B4747" s="18"/>
      <c r="D4747"/>
      <c r="E4747"/>
      <c r="F4747"/>
      <c r="G4747"/>
      <c r="H4747"/>
      <c r="I4747"/>
      <c r="J4747"/>
      <c r="K4747"/>
      <c r="L4747"/>
      <c r="M4747"/>
      <c r="N4747"/>
      <c r="O4747"/>
      <c r="P4747"/>
      <c r="Q4747"/>
      <c r="R4747"/>
    </row>
    <row r="4748" spans="1:18" s="16" customFormat="1" x14ac:dyDescent="0.25">
      <c r="A4748"/>
      <c r="B4748" s="18"/>
      <c r="D4748"/>
      <c r="E4748"/>
      <c r="F4748"/>
      <c r="G4748"/>
      <c r="H4748"/>
      <c r="I4748"/>
      <c r="J4748"/>
      <c r="K4748"/>
      <c r="L4748"/>
      <c r="M4748"/>
      <c r="N4748"/>
      <c r="O4748"/>
      <c r="P4748"/>
      <c r="Q4748"/>
      <c r="R4748"/>
    </row>
    <row r="4749" spans="1:18" s="16" customFormat="1" x14ac:dyDescent="0.25">
      <c r="A4749"/>
      <c r="B4749" s="18"/>
      <c r="D4749"/>
      <c r="E4749"/>
      <c r="F4749"/>
      <c r="G4749"/>
      <c r="H4749"/>
      <c r="I4749"/>
      <c r="J4749"/>
      <c r="K4749"/>
      <c r="L4749"/>
      <c r="M4749"/>
      <c r="N4749"/>
      <c r="O4749"/>
      <c r="P4749"/>
      <c r="Q4749"/>
      <c r="R4749"/>
    </row>
    <row r="4750" spans="1:18" s="16" customFormat="1" x14ac:dyDescent="0.25">
      <c r="A4750"/>
      <c r="B4750" s="18"/>
      <c r="D4750"/>
      <c r="E4750"/>
      <c r="F4750"/>
      <c r="G4750"/>
      <c r="H4750"/>
      <c r="I4750"/>
      <c r="J4750"/>
      <c r="K4750"/>
      <c r="L4750"/>
      <c r="M4750"/>
      <c r="N4750"/>
      <c r="O4750"/>
      <c r="P4750"/>
      <c r="Q4750"/>
      <c r="R4750"/>
    </row>
    <row r="4751" spans="1:18" s="16" customFormat="1" x14ac:dyDescent="0.25">
      <c r="A4751"/>
      <c r="B4751" s="18"/>
      <c r="D4751"/>
      <c r="E4751"/>
      <c r="F4751"/>
      <c r="G4751"/>
      <c r="H4751"/>
      <c r="I4751"/>
      <c r="J4751"/>
      <c r="K4751"/>
      <c r="L4751"/>
      <c r="M4751"/>
      <c r="N4751"/>
      <c r="O4751"/>
      <c r="P4751"/>
      <c r="Q4751"/>
      <c r="R4751"/>
    </row>
    <row r="4752" spans="1:18" s="16" customFormat="1" x14ac:dyDescent="0.25">
      <c r="A4752"/>
      <c r="B4752" s="18"/>
      <c r="D4752"/>
      <c r="E4752"/>
      <c r="F4752"/>
      <c r="G4752"/>
      <c r="H4752"/>
      <c r="I4752"/>
      <c r="J4752"/>
      <c r="K4752"/>
      <c r="L4752"/>
      <c r="M4752"/>
      <c r="N4752"/>
      <c r="O4752"/>
      <c r="P4752"/>
      <c r="Q4752"/>
      <c r="R4752"/>
    </row>
    <row r="4753" spans="1:18" s="16" customFormat="1" x14ac:dyDescent="0.25">
      <c r="A4753"/>
      <c r="B4753" s="18"/>
      <c r="D4753"/>
      <c r="E4753"/>
      <c r="F4753"/>
      <c r="G4753"/>
      <c r="H4753"/>
      <c r="I4753"/>
      <c r="J4753"/>
      <c r="K4753"/>
      <c r="L4753"/>
      <c r="M4753"/>
      <c r="N4753"/>
      <c r="O4753"/>
      <c r="P4753"/>
      <c r="Q4753"/>
      <c r="R4753"/>
    </row>
    <row r="4754" spans="1:18" s="16" customFormat="1" x14ac:dyDescent="0.25">
      <c r="A4754"/>
      <c r="B4754" s="18"/>
      <c r="D4754"/>
      <c r="E4754"/>
      <c r="F4754"/>
      <c r="G4754"/>
      <c r="H4754"/>
      <c r="I4754"/>
      <c r="J4754"/>
      <c r="K4754"/>
      <c r="L4754"/>
      <c r="M4754"/>
      <c r="N4754"/>
      <c r="O4754"/>
      <c r="P4754"/>
      <c r="Q4754"/>
      <c r="R4754"/>
    </row>
    <row r="4755" spans="1:18" s="16" customFormat="1" x14ac:dyDescent="0.25">
      <c r="A4755"/>
      <c r="B4755" s="18"/>
      <c r="D4755"/>
      <c r="E4755"/>
      <c r="F4755"/>
      <c r="G4755"/>
      <c r="H4755"/>
      <c r="I4755"/>
      <c r="J4755"/>
      <c r="K4755"/>
      <c r="L4755"/>
      <c r="M4755"/>
      <c r="N4755"/>
      <c r="O4755"/>
      <c r="P4755"/>
      <c r="Q4755"/>
      <c r="R4755"/>
    </row>
    <row r="4756" spans="1:18" s="16" customFormat="1" x14ac:dyDescent="0.25">
      <c r="A4756"/>
      <c r="B4756" s="18"/>
      <c r="D4756"/>
      <c r="E4756"/>
      <c r="F4756"/>
      <c r="G4756"/>
      <c r="H4756"/>
      <c r="I4756"/>
      <c r="J4756"/>
      <c r="K4756"/>
      <c r="L4756"/>
      <c r="M4756"/>
      <c r="N4756"/>
      <c r="O4756"/>
      <c r="P4756"/>
      <c r="Q4756"/>
      <c r="R4756"/>
    </row>
    <row r="4757" spans="1:18" s="16" customFormat="1" x14ac:dyDescent="0.25">
      <c r="A4757"/>
      <c r="B4757" s="18"/>
      <c r="D4757"/>
      <c r="E4757"/>
      <c r="F4757"/>
      <c r="G4757"/>
      <c r="H4757"/>
      <c r="I4757"/>
      <c r="J4757"/>
      <c r="K4757"/>
      <c r="L4757"/>
      <c r="M4757"/>
      <c r="N4757"/>
      <c r="O4757"/>
      <c r="P4757"/>
      <c r="Q4757"/>
      <c r="R4757"/>
    </row>
    <row r="4758" spans="1:18" s="16" customFormat="1" x14ac:dyDescent="0.25">
      <c r="A4758"/>
      <c r="B4758" s="18"/>
      <c r="D4758"/>
      <c r="E4758"/>
      <c r="F4758"/>
      <c r="G4758"/>
      <c r="H4758"/>
      <c r="I4758"/>
      <c r="J4758"/>
      <c r="K4758"/>
      <c r="L4758"/>
      <c r="M4758"/>
      <c r="N4758"/>
      <c r="O4758"/>
      <c r="P4758"/>
      <c r="Q4758"/>
      <c r="R4758"/>
    </row>
    <row r="4759" spans="1:18" s="16" customFormat="1" x14ac:dyDescent="0.25">
      <c r="A4759"/>
      <c r="B4759" s="18"/>
      <c r="D4759"/>
      <c r="E4759"/>
      <c r="F4759"/>
      <c r="G4759"/>
      <c r="H4759"/>
      <c r="I4759"/>
      <c r="J4759"/>
      <c r="K4759"/>
      <c r="L4759"/>
      <c r="M4759"/>
      <c r="N4759"/>
      <c r="O4759"/>
      <c r="P4759"/>
      <c r="Q4759"/>
      <c r="R4759"/>
    </row>
    <row r="4760" spans="1:18" s="16" customFormat="1" x14ac:dyDescent="0.25">
      <c r="A4760"/>
      <c r="B4760" s="18"/>
      <c r="D4760"/>
      <c r="E4760"/>
      <c r="F4760"/>
      <c r="G4760"/>
      <c r="H4760"/>
      <c r="I4760"/>
      <c r="J4760"/>
      <c r="K4760"/>
      <c r="L4760"/>
      <c r="M4760"/>
      <c r="N4760"/>
      <c r="O4760"/>
      <c r="P4760"/>
      <c r="Q4760"/>
      <c r="R4760"/>
    </row>
    <row r="4761" spans="1:18" s="16" customFormat="1" x14ac:dyDescent="0.25">
      <c r="A4761"/>
      <c r="B4761" s="18"/>
      <c r="D4761"/>
      <c r="E4761"/>
      <c r="F4761"/>
      <c r="G4761"/>
      <c r="H4761"/>
      <c r="I4761"/>
      <c r="J4761"/>
      <c r="K4761"/>
      <c r="L4761"/>
      <c r="M4761"/>
      <c r="N4761"/>
      <c r="O4761"/>
      <c r="P4761"/>
      <c r="Q4761"/>
      <c r="R4761"/>
    </row>
    <row r="4762" spans="1:18" s="16" customFormat="1" x14ac:dyDescent="0.25">
      <c r="A4762"/>
      <c r="B4762" s="17"/>
      <c r="D4762"/>
      <c r="E4762"/>
      <c r="F4762"/>
      <c r="G4762"/>
      <c r="H4762"/>
      <c r="I4762"/>
      <c r="J4762"/>
      <c r="K4762"/>
      <c r="L4762"/>
      <c r="M4762"/>
      <c r="N4762"/>
      <c r="O4762"/>
      <c r="P4762"/>
      <c r="Q4762"/>
      <c r="R4762"/>
    </row>
    <row r="4763" spans="1:18" s="16" customFormat="1" x14ac:dyDescent="0.25">
      <c r="A4763"/>
      <c r="B4763" s="18"/>
      <c r="D4763"/>
      <c r="E4763"/>
      <c r="F4763"/>
      <c r="G4763"/>
      <c r="H4763"/>
      <c r="I4763"/>
      <c r="J4763"/>
      <c r="K4763"/>
      <c r="L4763"/>
      <c r="M4763"/>
      <c r="N4763"/>
      <c r="O4763"/>
      <c r="P4763"/>
      <c r="Q4763"/>
      <c r="R4763"/>
    </row>
    <row r="4764" spans="1:18" s="16" customFormat="1" x14ac:dyDescent="0.25">
      <c r="A4764"/>
      <c r="B4764" s="18"/>
      <c r="D4764"/>
      <c r="E4764"/>
      <c r="F4764"/>
      <c r="G4764"/>
      <c r="H4764"/>
      <c r="I4764"/>
      <c r="J4764"/>
      <c r="K4764"/>
      <c r="L4764"/>
      <c r="M4764"/>
      <c r="N4764"/>
      <c r="O4764"/>
      <c r="P4764"/>
      <c r="Q4764"/>
      <c r="R4764"/>
    </row>
    <row r="4765" spans="1:18" s="16" customFormat="1" x14ac:dyDescent="0.25">
      <c r="A4765"/>
      <c r="B4765" s="18"/>
      <c r="D4765"/>
      <c r="E4765"/>
      <c r="F4765"/>
      <c r="G4765"/>
      <c r="H4765"/>
      <c r="I4765"/>
      <c r="J4765"/>
      <c r="K4765"/>
      <c r="L4765"/>
      <c r="M4765"/>
      <c r="N4765"/>
      <c r="O4765"/>
      <c r="P4765"/>
      <c r="Q4765"/>
      <c r="R4765"/>
    </row>
    <row r="4766" spans="1:18" s="16" customFormat="1" x14ac:dyDescent="0.25">
      <c r="A4766"/>
      <c r="B4766" s="18"/>
      <c r="D4766"/>
      <c r="E4766"/>
      <c r="F4766"/>
      <c r="G4766"/>
      <c r="H4766"/>
      <c r="I4766"/>
      <c r="J4766"/>
      <c r="K4766"/>
      <c r="L4766"/>
      <c r="M4766"/>
      <c r="N4766"/>
      <c r="O4766"/>
      <c r="P4766"/>
      <c r="Q4766"/>
      <c r="R4766"/>
    </row>
    <row r="4767" spans="1:18" s="16" customFormat="1" x14ac:dyDescent="0.25">
      <c r="A4767"/>
      <c r="B4767" s="18"/>
      <c r="D4767"/>
      <c r="E4767"/>
      <c r="F4767"/>
      <c r="G4767"/>
      <c r="H4767"/>
      <c r="I4767"/>
      <c r="J4767"/>
      <c r="K4767"/>
      <c r="L4767"/>
      <c r="M4767"/>
      <c r="N4767"/>
      <c r="O4767"/>
      <c r="P4767"/>
      <c r="Q4767"/>
      <c r="R4767"/>
    </row>
    <row r="4768" spans="1:18" s="16" customFormat="1" x14ac:dyDescent="0.25">
      <c r="A4768"/>
      <c r="B4768" s="18"/>
      <c r="D4768"/>
      <c r="E4768"/>
      <c r="F4768"/>
      <c r="G4768"/>
      <c r="H4768"/>
      <c r="I4768"/>
      <c r="J4768"/>
      <c r="K4768"/>
      <c r="L4768"/>
      <c r="M4768"/>
      <c r="N4768"/>
      <c r="O4768"/>
      <c r="P4768"/>
      <c r="Q4768"/>
      <c r="R4768"/>
    </row>
    <row r="4769" spans="1:18" s="16" customFormat="1" x14ac:dyDescent="0.25">
      <c r="A4769"/>
      <c r="B4769" s="18"/>
      <c r="D4769"/>
      <c r="E4769"/>
      <c r="F4769"/>
      <c r="G4769"/>
      <c r="H4769"/>
      <c r="I4769"/>
      <c r="J4769"/>
      <c r="K4769"/>
      <c r="L4769"/>
      <c r="M4769"/>
      <c r="N4769"/>
      <c r="O4769"/>
      <c r="P4769"/>
      <c r="Q4769"/>
      <c r="R4769"/>
    </row>
    <row r="4770" spans="1:18" s="16" customFormat="1" x14ac:dyDescent="0.25">
      <c r="A4770"/>
      <c r="B4770" s="18"/>
      <c r="D4770"/>
      <c r="E4770"/>
      <c r="F4770"/>
      <c r="G4770"/>
      <c r="H4770"/>
      <c r="I4770"/>
      <c r="J4770"/>
      <c r="K4770"/>
      <c r="L4770"/>
      <c r="M4770"/>
      <c r="N4770"/>
      <c r="O4770"/>
      <c r="P4770"/>
      <c r="Q4770"/>
      <c r="R4770"/>
    </row>
    <row r="4771" spans="1:18" s="16" customFormat="1" x14ac:dyDescent="0.25">
      <c r="A4771"/>
      <c r="B4771" s="18"/>
      <c r="D4771"/>
      <c r="E4771"/>
      <c r="F4771"/>
      <c r="G4771"/>
      <c r="H4771"/>
      <c r="I4771"/>
      <c r="J4771"/>
      <c r="K4771"/>
      <c r="L4771"/>
      <c r="M4771"/>
      <c r="N4771"/>
      <c r="O4771"/>
      <c r="P4771"/>
      <c r="Q4771"/>
      <c r="R4771"/>
    </row>
    <row r="4772" spans="1:18" s="16" customFormat="1" x14ac:dyDescent="0.25">
      <c r="A4772"/>
      <c r="B4772" s="18"/>
      <c r="D4772"/>
      <c r="E4772"/>
      <c r="F4772"/>
      <c r="G4772"/>
      <c r="H4772"/>
      <c r="I4772"/>
      <c r="J4772"/>
      <c r="K4772"/>
      <c r="L4772"/>
      <c r="M4772"/>
      <c r="N4772"/>
      <c r="O4772"/>
      <c r="P4772"/>
      <c r="Q4772"/>
      <c r="R4772"/>
    </row>
    <row r="4773" spans="1:18" s="16" customFormat="1" x14ac:dyDescent="0.25">
      <c r="A4773"/>
      <c r="B4773" s="18"/>
      <c r="D4773"/>
      <c r="E4773"/>
      <c r="F4773"/>
      <c r="G4773"/>
      <c r="H4773"/>
      <c r="I4773"/>
      <c r="J4773"/>
      <c r="K4773"/>
      <c r="L4773"/>
      <c r="M4773"/>
      <c r="N4773"/>
      <c r="O4773"/>
      <c r="P4773"/>
      <c r="Q4773"/>
      <c r="R4773"/>
    </row>
    <row r="4774" spans="1:18" s="16" customFormat="1" x14ac:dyDescent="0.25">
      <c r="A4774"/>
      <c r="B4774" s="18"/>
      <c r="D4774"/>
      <c r="E4774"/>
      <c r="F4774"/>
      <c r="G4774"/>
      <c r="H4774"/>
      <c r="I4774"/>
      <c r="J4774"/>
      <c r="K4774"/>
      <c r="L4774"/>
      <c r="M4774"/>
      <c r="N4774"/>
      <c r="O4774"/>
      <c r="P4774"/>
      <c r="Q4774"/>
      <c r="R4774"/>
    </row>
    <row r="4775" spans="1:18" s="16" customFormat="1" x14ac:dyDescent="0.25">
      <c r="A4775"/>
      <c r="B4775" s="18"/>
      <c r="D4775"/>
      <c r="E4775"/>
      <c r="F4775"/>
      <c r="G4775"/>
      <c r="H4775"/>
      <c r="I4775"/>
      <c r="J4775"/>
      <c r="K4775"/>
      <c r="L4775"/>
      <c r="M4775"/>
      <c r="N4775"/>
      <c r="O4775"/>
      <c r="P4775"/>
      <c r="Q4775"/>
      <c r="R4775"/>
    </row>
    <row r="4776" spans="1:18" s="16" customFormat="1" x14ac:dyDescent="0.25">
      <c r="A4776"/>
      <c r="B4776" s="18"/>
      <c r="D4776"/>
      <c r="E4776"/>
      <c r="F4776"/>
      <c r="G4776"/>
      <c r="H4776"/>
      <c r="I4776"/>
      <c r="J4776"/>
      <c r="K4776"/>
      <c r="L4776"/>
      <c r="M4776"/>
      <c r="N4776"/>
      <c r="O4776"/>
      <c r="P4776"/>
      <c r="Q4776"/>
      <c r="R4776"/>
    </row>
    <row r="4777" spans="1:18" s="16" customFormat="1" x14ac:dyDescent="0.25">
      <c r="A4777"/>
      <c r="B4777" s="18"/>
      <c r="D4777"/>
      <c r="E4777"/>
      <c r="F4777"/>
      <c r="G4777"/>
      <c r="H4777"/>
      <c r="I4777"/>
      <c r="J4777"/>
      <c r="K4777"/>
      <c r="L4777"/>
      <c r="M4777"/>
      <c r="N4777"/>
      <c r="O4777"/>
      <c r="P4777"/>
      <c r="Q4777"/>
      <c r="R4777"/>
    </row>
    <row r="4778" spans="1:18" s="16" customFormat="1" x14ac:dyDescent="0.25">
      <c r="A4778"/>
      <c r="B4778" s="18"/>
      <c r="D4778"/>
      <c r="E4778"/>
      <c r="F4778"/>
      <c r="G4778"/>
      <c r="H4778"/>
      <c r="I4778"/>
      <c r="J4778"/>
      <c r="K4778"/>
      <c r="L4778"/>
      <c r="M4778"/>
      <c r="N4778"/>
      <c r="O4778"/>
      <c r="P4778"/>
      <c r="Q4778"/>
      <c r="R4778"/>
    </row>
    <row r="4779" spans="1:18" s="16" customFormat="1" x14ac:dyDescent="0.25">
      <c r="A4779"/>
      <c r="B4779" s="18"/>
      <c r="D4779"/>
      <c r="E4779"/>
      <c r="F4779"/>
      <c r="G4779"/>
      <c r="H4779"/>
      <c r="I4779"/>
      <c r="J4779"/>
      <c r="K4779"/>
      <c r="L4779"/>
      <c r="M4779"/>
      <c r="N4779"/>
      <c r="O4779"/>
      <c r="P4779"/>
      <c r="Q4779"/>
      <c r="R4779"/>
    </row>
    <row r="4780" spans="1:18" s="16" customFormat="1" x14ac:dyDescent="0.25">
      <c r="A4780"/>
      <c r="B4780" s="18"/>
      <c r="D4780"/>
      <c r="E4780"/>
      <c r="F4780"/>
      <c r="G4780"/>
      <c r="H4780"/>
      <c r="I4780"/>
      <c r="J4780"/>
      <c r="K4780"/>
      <c r="L4780"/>
      <c r="M4780"/>
      <c r="N4780"/>
      <c r="O4780"/>
      <c r="P4780"/>
      <c r="Q4780"/>
      <c r="R4780"/>
    </row>
    <row r="4781" spans="1:18" s="16" customFormat="1" x14ac:dyDescent="0.25">
      <c r="A4781"/>
      <c r="B4781" s="18"/>
      <c r="D4781"/>
      <c r="E4781"/>
      <c r="F4781"/>
      <c r="G4781"/>
      <c r="H4781"/>
      <c r="I4781"/>
      <c r="J4781"/>
      <c r="K4781"/>
      <c r="L4781"/>
      <c r="M4781"/>
      <c r="N4781"/>
      <c r="O4781"/>
      <c r="P4781"/>
      <c r="Q4781"/>
      <c r="R4781"/>
    </row>
    <row r="4782" spans="1:18" s="16" customFormat="1" x14ac:dyDescent="0.25">
      <c r="A4782"/>
      <c r="B4782" s="18"/>
      <c r="D4782"/>
      <c r="E4782"/>
      <c r="F4782"/>
      <c r="G4782"/>
      <c r="H4782"/>
      <c r="I4782"/>
      <c r="J4782"/>
      <c r="K4782"/>
      <c r="L4782"/>
      <c r="M4782"/>
      <c r="N4782"/>
      <c r="O4782"/>
      <c r="P4782"/>
      <c r="Q4782"/>
      <c r="R4782"/>
    </row>
    <row r="4783" spans="1:18" s="16" customFormat="1" x14ac:dyDescent="0.25">
      <c r="A4783"/>
      <c r="B4783" s="18"/>
      <c r="D4783"/>
      <c r="E4783"/>
      <c r="F4783"/>
      <c r="G4783"/>
      <c r="H4783"/>
      <c r="I4783"/>
      <c r="J4783"/>
      <c r="K4783"/>
      <c r="L4783"/>
      <c r="M4783"/>
      <c r="N4783"/>
      <c r="O4783"/>
      <c r="P4783"/>
      <c r="Q4783"/>
      <c r="R4783"/>
    </row>
    <row r="4784" spans="1:18" s="16" customFormat="1" x14ac:dyDescent="0.25">
      <c r="A4784"/>
      <c r="B4784" s="18"/>
      <c r="D4784"/>
      <c r="E4784"/>
      <c r="F4784"/>
      <c r="G4784"/>
      <c r="H4784"/>
      <c r="I4784"/>
      <c r="J4784"/>
      <c r="K4784"/>
      <c r="L4784"/>
      <c r="M4784"/>
      <c r="N4784"/>
      <c r="O4784"/>
      <c r="P4784"/>
      <c r="Q4784"/>
      <c r="R4784"/>
    </row>
    <row r="4785" spans="1:18" s="16" customFormat="1" x14ac:dyDescent="0.25">
      <c r="A4785"/>
      <c r="B4785" s="18"/>
      <c r="D4785"/>
      <c r="E4785"/>
      <c r="F4785"/>
      <c r="G4785"/>
      <c r="H4785"/>
      <c r="I4785"/>
      <c r="J4785"/>
      <c r="K4785"/>
      <c r="L4785"/>
      <c r="M4785"/>
      <c r="N4785"/>
      <c r="O4785"/>
      <c r="P4785"/>
      <c r="Q4785"/>
      <c r="R4785"/>
    </row>
    <row r="4786" spans="1:18" s="16" customFormat="1" x14ac:dyDescent="0.25">
      <c r="A4786"/>
      <c r="B4786" s="18"/>
      <c r="D4786"/>
      <c r="E4786"/>
      <c r="F4786"/>
      <c r="G4786"/>
      <c r="H4786"/>
      <c r="I4786"/>
      <c r="J4786"/>
      <c r="K4786"/>
      <c r="L4786"/>
      <c r="M4786"/>
      <c r="N4786"/>
      <c r="O4786"/>
      <c r="P4786"/>
      <c r="Q4786"/>
      <c r="R4786"/>
    </row>
    <row r="4787" spans="1:18" s="16" customFormat="1" x14ac:dyDescent="0.25">
      <c r="A4787"/>
      <c r="B4787" s="18"/>
      <c r="D4787"/>
      <c r="E4787"/>
      <c r="F4787"/>
      <c r="G4787"/>
      <c r="H4787"/>
      <c r="I4787"/>
      <c r="J4787"/>
      <c r="K4787"/>
      <c r="L4787"/>
      <c r="M4787"/>
      <c r="N4787"/>
      <c r="O4787"/>
      <c r="P4787"/>
      <c r="Q4787"/>
      <c r="R4787"/>
    </row>
    <row r="4788" spans="1:18" s="16" customFormat="1" x14ac:dyDescent="0.25">
      <c r="A4788"/>
      <c r="B4788" s="18"/>
      <c r="D4788"/>
      <c r="E4788"/>
      <c r="F4788"/>
      <c r="G4788"/>
      <c r="H4788"/>
      <c r="I4788"/>
      <c r="J4788"/>
      <c r="K4788"/>
      <c r="L4788"/>
      <c r="M4788"/>
      <c r="N4788"/>
      <c r="O4788"/>
      <c r="P4788"/>
      <c r="Q4788"/>
      <c r="R4788"/>
    </row>
    <row r="4789" spans="1:18" s="16" customFormat="1" x14ac:dyDescent="0.25">
      <c r="A4789"/>
      <c r="B4789" s="18"/>
      <c r="D4789"/>
      <c r="E4789"/>
      <c r="F4789"/>
      <c r="G4789"/>
      <c r="H4789"/>
      <c r="I4789"/>
      <c r="J4789"/>
      <c r="K4789"/>
      <c r="L4789"/>
      <c r="M4789"/>
      <c r="N4789"/>
      <c r="O4789"/>
      <c r="P4789"/>
      <c r="Q4789"/>
      <c r="R4789"/>
    </row>
    <row r="4790" spans="1:18" s="16" customFormat="1" x14ac:dyDescent="0.25">
      <c r="A4790"/>
      <c r="B4790" s="18"/>
      <c r="D4790"/>
      <c r="E4790"/>
      <c r="F4790"/>
      <c r="G4790"/>
      <c r="H4790"/>
      <c r="I4790"/>
      <c r="J4790"/>
      <c r="K4790"/>
      <c r="L4790"/>
      <c r="M4790"/>
      <c r="N4790"/>
      <c r="O4790"/>
      <c r="P4790"/>
      <c r="Q4790"/>
      <c r="R4790"/>
    </row>
    <row r="4791" spans="1:18" s="16" customFormat="1" x14ac:dyDescent="0.25">
      <c r="A4791"/>
      <c r="B4791" s="18"/>
      <c r="D4791"/>
      <c r="E4791"/>
      <c r="F4791"/>
      <c r="G4791"/>
      <c r="H4791"/>
      <c r="I4791"/>
      <c r="J4791"/>
      <c r="K4791"/>
      <c r="L4791"/>
      <c r="M4791"/>
      <c r="N4791"/>
      <c r="O4791"/>
      <c r="P4791"/>
      <c r="Q4791"/>
      <c r="R4791"/>
    </row>
    <row r="4792" spans="1:18" s="16" customFormat="1" x14ac:dyDescent="0.25">
      <c r="A4792"/>
      <c r="B4792" s="18"/>
      <c r="D4792"/>
      <c r="E4792"/>
      <c r="F4792"/>
      <c r="G4792"/>
      <c r="H4792"/>
      <c r="I4792"/>
      <c r="J4792"/>
      <c r="K4792"/>
      <c r="L4792"/>
      <c r="M4792"/>
      <c r="N4792"/>
      <c r="O4792"/>
      <c r="P4792"/>
      <c r="Q4792"/>
      <c r="R4792"/>
    </row>
    <row r="4793" spans="1:18" s="16" customFormat="1" x14ac:dyDescent="0.25">
      <c r="A4793"/>
      <c r="B4793" s="18"/>
      <c r="D4793"/>
      <c r="E4793"/>
      <c r="F4793"/>
      <c r="G4793"/>
      <c r="H4793"/>
      <c r="I4793"/>
      <c r="J4793"/>
      <c r="K4793"/>
      <c r="L4793"/>
      <c r="M4793"/>
      <c r="N4793"/>
      <c r="O4793"/>
      <c r="P4793"/>
      <c r="Q4793"/>
      <c r="R4793"/>
    </row>
    <row r="4794" spans="1:18" s="16" customFormat="1" x14ac:dyDescent="0.25">
      <c r="A4794"/>
      <c r="B4794" s="18"/>
      <c r="D4794"/>
      <c r="E4794"/>
      <c r="F4794"/>
      <c r="G4794"/>
      <c r="H4794"/>
      <c r="I4794"/>
      <c r="J4794"/>
      <c r="K4794"/>
      <c r="L4794"/>
      <c r="M4794"/>
      <c r="N4794"/>
      <c r="O4794"/>
      <c r="P4794"/>
      <c r="Q4794"/>
      <c r="R4794"/>
    </row>
    <row r="4795" spans="1:18" s="16" customFormat="1" x14ac:dyDescent="0.25">
      <c r="A4795"/>
      <c r="B4795" s="18"/>
      <c r="D4795"/>
      <c r="E4795"/>
      <c r="F4795"/>
      <c r="G4795"/>
      <c r="H4795"/>
      <c r="I4795"/>
      <c r="J4795"/>
      <c r="K4795"/>
      <c r="L4795"/>
      <c r="M4795"/>
      <c r="N4795"/>
      <c r="O4795"/>
      <c r="P4795"/>
      <c r="Q4795"/>
      <c r="R4795"/>
    </row>
    <row r="4796" spans="1:18" s="16" customFormat="1" x14ac:dyDescent="0.25">
      <c r="A4796"/>
      <c r="B4796" s="18"/>
      <c r="D4796"/>
      <c r="E4796"/>
      <c r="F4796"/>
      <c r="G4796"/>
      <c r="H4796"/>
      <c r="I4796"/>
      <c r="J4796"/>
      <c r="K4796"/>
      <c r="L4796"/>
      <c r="M4796"/>
      <c r="N4796"/>
      <c r="O4796"/>
      <c r="P4796"/>
      <c r="Q4796"/>
      <c r="R4796"/>
    </row>
    <row r="4797" spans="1:18" s="16" customFormat="1" x14ac:dyDescent="0.25">
      <c r="A4797"/>
      <c r="B4797" s="18"/>
      <c r="D4797"/>
      <c r="E4797"/>
      <c r="F4797"/>
      <c r="G4797"/>
      <c r="H4797"/>
      <c r="I4797"/>
      <c r="J4797"/>
      <c r="K4797"/>
      <c r="L4797"/>
      <c r="M4797"/>
      <c r="N4797"/>
      <c r="O4797"/>
      <c r="P4797"/>
      <c r="Q4797"/>
      <c r="R4797"/>
    </row>
    <row r="4798" spans="1:18" s="16" customFormat="1" x14ac:dyDescent="0.25">
      <c r="A4798"/>
      <c r="B4798" s="18"/>
      <c r="D4798"/>
      <c r="E4798"/>
      <c r="F4798"/>
      <c r="G4798"/>
      <c r="H4798"/>
      <c r="I4798"/>
      <c r="J4798"/>
      <c r="K4798"/>
      <c r="L4798"/>
      <c r="M4798"/>
      <c r="N4798"/>
      <c r="O4798"/>
      <c r="P4798"/>
      <c r="Q4798"/>
      <c r="R4798"/>
    </row>
    <row r="4799" spans="1:18" s="16" customFormat="1" x14ac:dyDescent="0.25">
      <c r="A4799"/>
      <c r="B4799" s="18"/>
      <c r="D4799"/>
      <c r="E4799"/>
      <c r="F4799"/>
      <c r="G4799"/>
      <c r="H4799"/>
      <c r="I4799"/>
      <c r="J4799"/>
      <c r="K4799"/>
      <c r="L4799"/>
      <c r="M4799"/>
      <c r="N4799"/>
      <c r="O4799"/>
      <c r="P4799"/>
      <c r="Q4799"/>
      <c r="R4799"/>
    </row>
    <row r="4800" spans="1:18" s="16" customFormat="1" x14ac:dyDescent="0.25">
      <c r="A4800"/>
      <c r="B4800" s="18"/>
      <c r="D4800"/>
      <c r="E4800"/>
      <c r="F4800"/>
      <c r="G4800"/>
      <c r="H4800"/>
      <c r="I4800"/>
      <c r="J4800"/>
      <c r="K4800"/>
      <c r="L4800"/>
      <c r="M4800"/>
      <c r="N4800"/>
      <c r="O4800"/>
      <c r="P4800"/>
      <c r="Q4800"/>
      <c r="R4800"/>
    </row>
    <row r="4801" spans="1:18" s="16" customFormat="1" x14ac:dyDescent="0.25">
      <c r="A4801"/>
      <c r="B4801" s="18"/>
      <c r="D4801"/>
      <c r="E4801"/>
      <c r="F4801"/>
      <c r="G4801"/>
      <c r="H4801"/>
      <c r="I4801"/>
      <c r="J4801"/>
      <c r="K4801"/>
      <c r="L4801"/>
      <c r="M4801"/>
      <c r="N4801"/>
      <c r="O4801"/>
      <c r="P4801"/>
      <c r="Q4801"/>
      <c r="R4801"/>
    </row>
    <row r="4802" spans="1:18" s="16" customFormat="1" x14ac:dyDescent="0.25">
      <c r="A4802"/>
      <c r="B4802" s="18"/>
      <c r="D4802"/>
      <c r="E4802"/>
      <c r="F4802"/>
      <c r="G4802"/>
      <c r="H4802"/>
      <c r="I4802"/>
      <c r="J4802"/>
      <c r="K4802"/>
      <c r="L4802"/>
      <c r="M4802"/>
      <c r="N4802"/>
      <c r="O4802"/>
      <c r="P4802"/>
      <c r="Q4802"/>
      <c r="R4802"/>
    </row>
    <row r="4803" spans="1:18" s="16" customFormat="1" x14ac:dyDescent="0.25">
      <c r="A4803"/>
      <c r="B4803" s="18"/>
      <c r="D4803"/>
      <c r="E4803"/>
      <c r="F4803"/>
      <c r="G4803"/>
      <c r="H4803"/>
      <c r="I4803"/>
      <c r="J4803"/>
      <c r="K4803"/>
      <c r="L4803"/>
      <c r="M4803"/>
      <c r="N4803"/>
      <c r="O4803"/>
      <c r="P4803"/>
      <c r="Q4803"/>
      <c r="R4803"/>
    </row>
    <row r="4804" spans="1:18" s="16" customFormat="1" x14ac:dyDescent="0.25">
      <c r="A4804"/>
      <c r="B4804" s="18"/>
      <c r="D4804"/>
      <c r="E4804"/>
      <c r="F4804"/>
      <c r="G4804"/>
      <c r="H4804"/>
      <c r="I4804"/>
      <c r="J4804"/>
      <c r="K4804"/>
      <c r="L4804"/>
      <c r="M4804"/>
      <c r="N4804"/>
      <c r="O4804"/>
      <c r="P4804"/>
      <c r="Q4804"/>
      <c r="R4804"/>
    </row>
    <row r="4805" spans="1:18" s="16" customFormat="1" x14ac:dyDescent="0.25">
      <c r="A4805"/>
      <c r="B4805" s="18"/>
      <c r="D4805"/>
      <c r="E4805"/>
      <c r="F4805"/>
      <c r="G4805"/>
      <c r="H4805"/>
      <c r="I4805"/>
      <c r="J4805"/>
      <c r="K4805"/>
      <c r="L4805"/>
      <c r="M4805"/>
      <c r="N4805"/>
      <c r="O4805"/>
      <c r="P4805"/>
      <c r="Q4805"/>
      <c r="R4805"/>
    </row>
    <row r="4806" spans="1:18" s="16" customFormat="1" x14ac:dyDescent="0.25">
      <c r="A4806"/>
      <c r="B4806" s="18"/>
      <c r="D4806"/>
      <c r="E4806"/>
      <c r="F4806"/>
      <c r="G4806"/>
      <c r="H4806"/>
      <c r="I4806"/>
      <c r="J4806"/>
      <c r="K4806"/>
      <c r="L4806"/>
      <c r="M4806"/>
      <c r="N4806"/>
      <c r="O4806"/>
      <c r="P4806"/>
      <c r="Q4806"/>
      <c r="R4806"/>
    </row>
    <row r="4807" spans="1:18" s="16" customFormat="1" x14ac:dyDescent="0.25">
      <c r="A4807"/>
      <c r="B4807" s="18"/>
      <c r="D4807"/>
      <c r="E4807"/>
      <c r="F4807"/>
      <c r="G4807"/>
      <c r="H4807"/>
      <c r="I4807"/>
      <c r="J4807"/>
      <c r="K4807"/>
      <c r="L4807"/>
      <c r="M4807"/>
      <c r="N4807"/>
      <c r="O4807"/>
      <c r="P4807"/>
      <c r="Q4807"/>
      <c r="R4807"/>
    </row>
    <row r="4808" spans="1:18" s="16" customFormat="1" x14ac:dyDescent="0.25">
      <c r="A4808"/>
      <c r="B4808" s="18"/>
      <c r="D4808"/>
      <c r="E4808"/>
      <c r="F4808"/>
      <c r="G4808"/>
      <c r="H4808"/>
      <c r="I4808"/>
      <c r="J4808"/>
      <c r="K4808"/>
      <c r="L4808"/>
      <c r="M4808"/>
      <c r="N4808"/>
      <c r="O4808"/>
      <c r="P4808"/>
      <c r="Q4808"/>
      <c r="R4808"/>
    </row>
    <row r="4809" spans="1:18" s="16" customFormat="1" x14ac:dyDescent="0.25">
      <c r="A4809"/>
      <c r="B4809" s="18"/>
      <c r="D4809"/>
      <c r="E4809"/>
      <c r="F4809"/>
      <c r="G4809"/>
      <c r="H4809"/>
      <c r="I4809"/>
      <c r="J4809"/>
      <c r="K4809"/>
      <c r="L4809"/>
      <c r="M4809"/>
      <c r="N4809"/>
      <c r="O4809"/>
      <c r="P4809"/>
      <c r="Q4809"/>
      <c r="R4809"/>
    </row>
    <row r="4810" spans="1:18" s="16" customFormat="1" x14ac:dyDescent="0.25">
      <c r="A4810"/>
      <c r="B4810" s="18"/>
      <c r="D4810"/>
      <c r="E4810"/>
      <c r="F4810"/>
      <c r="G4810"/>
      <c r="H4810"/>
      <c r="I4810"/>
      <c r="J4810"/>
      <c r="K4810"/>
      <c r="L4810"/>
      <c r="M4810"/>
      <c r="N4810"/>
      <c r="O4810"/>
      <c r="P4810"/>
      <c r="Q4810"/>
      <c r="R4810"/>
    </row>
    <row r="4811" spans="1:18" s="16" customFormat="1" x14ac:dyDescent="0.25">
      <c r="A4811"/>
      <c r="B4811" s="18"/>
      <c r="D4811"/>
      <c r="E4811"/>
      <c r="F4811"/>
      <c r="G4811"/>
      <c r="H4811"/>
      <c r="I4811"/>
      <c r="J4811"/>
      <c r="K4811"/>
      <c r="L4811"/>
      <c r="M4811"/>
      <c r="N4811"/>
      <c r="O4811"/>
      <c r="P4811"/>
      <c r="Q4811"/>
      <c r="R4811"/>
    </row>
    <row r="4812" spans="1:18" s="16" customFormat="1" x14ac:dyDescent="0.25">
      <c r="A4812"/>
      <c r="B4812" s="17"/>
      <c r="D4812"/>
      <c r="E4812"/>
      <c r="F4812"/>
      <c r="G4812"/>
      <c r="H4812"/>
      <c r="I4812"/>
      <c r="J4812"/>
      <c r="K4812"/>
      <c r="L4812"/>
      <c r="M4812"/>
      <c r="N4812"/>
      <c r="O4812"/>
      <c r="P4812"/>
      <c r="Q4812"/>
      <c r="R4812"/>
    </row>
    <row r="4813" spans="1:18" s="16" customFormat="1" x14ac:dyDescent="0.25">
      <c r="A4813"/>
      <c r="B4813" s="18"/>
      <c r="D4813"/>
      <c r="E4813"/>
      <c r="F4813"/>
      <c r="G4813"/>
      <c r="H4813"/>
      <c r="I4813"/>
      <c r="J4813"/>
      <c r="K4813"/>
      <c r="L4813"/>
      <c r="M4813"/>
      <c r="N4813"/>
      <c r="O4813"/>
      <c r="P4813"/>
      <c r="Q4813"/>
      <c r="R4813"/>
    </row>
    <row r="4814" spans="1:18" s="16" customFormat="1" x14ac:dyDescent="0.25">
      <c r="A4814"/>
      <c r="B4814" s="18"/>
      <c r="D4814"/>
      <c r="E4814"/>
      <c r="F4814"/>
      <c r="G4814"/>
      <c r="H4814"/>
      <c r="I4814"/>
      <c r="J4814"/>
      <c r="K4814"/>
      <c r="L4814"/>
      <c r="M4814"/>
      <c r="N4814"/>
      <c r="O4814"/>
      <c r="P4814"/>
      <c r="Q4814"/>
      <c r="R4814"/>
    </row>
    <row r="4815" spans="1:18" s="16" customFormat="1" x14ac:dyDescent="0.25">
      <c r="A4815"/>
      <c r="B4815" s="18"/>
      <c r="D4815"/>
      <c r="E4815"/>
      <c r="F4815"/>
      <c r="G4815"/>
      <c r="H4815"/>
      <c r="I4815"/>
      <c r="J4815"/>
      <c r="K4815"/>
      <c r="L4815"/>
      <c r="M4815"/>
      <c r="N4815"/>
      <c r="O4815"/>
      <c r="P4815"/>
      <c r="Q4815"/>
      <c r="R4815"/>
    </row>
    <row r="4816" spans="1:18" s="16" customFormat="1" x14ac:dyDescent="0.25">
      <c r="A4816"/>
      <c r="B4816" s="18"/>
      <c r="D4816"/>
      <c r="E4816"/>
      <c r="F4816"/>
      <c r="G4816"/>
      <c r="H4816"/>
      <c r="I4816"/>
      <c r="J4816"/>
      <c r="K4816"/>
      <c r="L4816"/>
      <c r="M4816"/>
      <c r="N4816"/>
      <c r="O4816"/>
      <c r="P4816"/>
      <c r="Q4816"/>
      <c r="R4816"/>
    </row>
    <row r="4817" spans="1:18" s="16" customFormat="1" x14ac:dyDescent="0.25">
      <c r="A4817"/>
      <c r="B4817" s="18"/>
      <c r="D4817"/>
      <c r="E4817"/>
      <c r="F4817"/>
      <c r="G4817"/>
      <c r="H4817"/>
      <c r="I4817"/>
      <c r="J4817"/>
      <c r="K4817"/>
      <c r="L4817"/>
      <c r="M4817"/>
      <c r="N4817"/>
      <c r="O4817"/>
      <c r="P4817"/>
      <c r="Q4817"/>
      <c r="R4817"/>
    </row>
    <row r="4818" spans="1:18" s="16" customFormat="1" x14ac:dyDescent="0.25">
      <c r="A4818"/>
      <c r="B4818" s="18"/>
      <c r="D4818"/>
      <c r="E4818"/>
      <c r="F4818"/>
      <c r="G4818"/>
      <c r="H4818"/>
      <c r="I4818"/>
      <c r="J4818"/>
      <c r="K4818"/>
      <c r="L4818"/>
      <c r="M4818"/>
      <c r="N4818"/>
      <c r="O4818"/>
      <c r="P4818"/>
      <c r="Q4818"/>
      <c r="R4818"/>
    </row>
    <row r="4819" spans="1:18" s="16" customFormat="1" x14ac:dyDescent="0.25">
      <c r="A4819"/>
      <c r="B4819" s="18"/>
      <c r="D4819"/>
      <c r="E4819"/>
      <c r="F4819"/>
      <c r="G4819"/>
      <c r="H4819"/>
      <c r="I4819"/>
      <c r="J4819"/>
      <c r="K4819"/>
      <c r="L4819"/>
      <c r="M4819"/>
      <c r="N4819"/>
      <c r="O4819"/>
      <c r="P4819"/>
      <c r="Q4819"/>
      <c r="R4819"/>
    </row>
    <row r="4820" spans="1:18" s="16" customFormat="1" x14ac:dyDescent="0.25">
      <c r="A4820"/>
      <c r="B4820" s="18"/>
      <c r="D4820"/>
      <c r="E4820"/>
      <c r="F4820"/>
      <c r="G4820"/>
      <c r="H4820"/>
      <c r="I4820"/>
      <c r="J4820"/>
      <c r="K4820"/>
      <c r="L4820"/>
      <c r="M4820"/>
      <c r="N4820"/>
      <c r="O4820"/>
      <c r="P4820"/>
      <c r="Q4820"/>
      <c r="R4820"/>
    </row>
    <row r="4821" spans="1:18" s="16" customFormat="1" x14ac:dyDescent="0.25">
      <c r="A4821"/>
      <c r="B4821" s="18"/>
      <c r="D4821"/>
      <c r="E4821"/>
      <c r="F4821"/>
      <c r="G4821"/>
      <c r="H4821"/>
      <c r="I4821"/>
      <c r="J4821"/>
      <c r="K4821"/>
      <c r="L4821"/>
      <c r="M4821"/>
      <c r="N4821"/>
      <c r="O4821"/>
      <c r="P4821"/>
      <c r="Q4821"/>
      <c r="R4821"/>
    </row>
    <row r="4822" spans="1:18" s="16" customFormat="1" x14ac:dyDescent="0.25">
      <c r="A4822"/>
      <c r="B4822" s="18"/>
      <c r="D4822"/>
      <c r="E4822"/>
      <c r="F4822"/>
      <c r="G4822"/>
      <c r="H4822"/>
      <c r="I4822"/>
      <c r="J4822"/>
      <c r="K4822"/>
      <c r="L4822"/>
      <c r="M4822"/>
      <c r="N4822"/>
      <c r="O4822"/>
      <c r="P4822"/>
      <c r="Q4822"/>
      <c r="R4822"/>
    </row>
    <row r="4823" spans="1:18" s="16" customFormat="1" x14ac:dyDescent="0.25">
      <c r="A4823"/>
      <c r="B4823" s="18"/>
      <c r="D4823"/>
      <c r="E4823"/>
      <c r="F4823"/>
      <c r="G4823"/>
      <c r="H4823"/>
      <c r="I4823"/>
      <c r="J4823"/>
      <c r="K4823"/>
      <c r="L4823"/>
      <c r="M4823"/>
      <c r="N4823"/>
      <c r="O4823"/>
      <c r="P4823"/>
      <c r="Q4823"/>
      <c r="R4823"/>
    </row>
    <row r="4824" spans="1:18" s="16" customFormat="1" x14ac:dyDescent="0.25">
      <c r="A4824"/>
      <c r="B4824" s="18"/>
      <c r="D4824"/>
      <c r="E4824"/>
      <c r="F4824"/>
      <c r="G4824"/>
      <c r="H4824"/>
      <c r="I4824"/>
      <c r="J4824"/>
      <c r="K4824"/>
      <c r="L4824"/>
      <c r="M4824"/>
      <c r="N4824"/>
      <c r="O4824"/>
      <c r="P4824"/>
      <c r="Q4824"/>
      <c r="R4824"/>
    </row>
    <row r="4825" spans="1:18" s="16" customFormat="1" x14ac:dyDescent="0.25">
      <c r="A4825"/>
      <c r="B4825" s="18"/>
      <c r="D4825"/>
      <c r="E4825"/>
      <c r="F4825"/>
      <c r="G4825"/>
      <c r="H4825"/>
      <c r="I4825"/>
      <c r="J4825"/>
      <c r="K4825"/>
      <c r="L4825"/>
      <c r="M4825"/>
      <c r="N4825"/>
      <c r="O4825"/>
      <c r="P4825"/>
      <c r="Q4825"/>
      <c r="R4825"/>
    </row>
    <row r="4826" spans="1:18" s="16" customFormat="1" x14ac:dyDescent="0.25">
      <c r="A4826"/>
      <c r="B4826" s="18"/>
      <c r="D4826"/>
      <c r="E4826"/>
      <c r="F4826"/>
      <c r="G4826"/>
      <c r="H4826"/>
      <c r="I4826"/>
      <c r="J4826"/>
      <c r="K4826"/>
      <c r="L4826"/>
      <c r="M4826"/>
      <c r="N4826"/>
      <c r="O4826"/>
      <c r="P4826"/>
      <c r="Q4826"/>
      <c r="R4826"/>
    </row>
    <row r="4827" spans="1:18" s="16" customFormat="1" x14ac:dyDescent="0.25">
      <c r="A4827"/>
      <c r="B4827" s="18"/>
      <c r="D4827"/>
      <c r="E4827"/>
      <c r="F4827"/>
      <c r="G4827"/>
      <c r="H4827"/>
      <c r="I4827"/>
      <c r="J4827"/>
      <c r="K4827"/>
      <c r="L4827"/>
      <c r="M4827"/>
      <c r="N4827"/>
      <c r="O4827"/>
      <c r="P4827"/>
      <c r="Q4827"/>
      <c r="R4827"/>
    </row>
    <row r="4828" spans="1:18" s="16" customFormat="1" x14ac:dyDescent="0.25">
      <c r="A4828"/>
      <c r="B4828" s="18"/>
      <c r="D4828"/>
      <c r="E4828"/>
      <c r="F4828"/>
      <c r="G4828"/>
      <c r="H4828"/>
      <c r="I4828"/>
      <c r="J4828"/>
      <c r="K4828"/>
      <c r="L4828"/>
      <c r="M4828"/>
      <c r="N4828"/>
      <c r="O4828"/>
      <c r="P4828"/>
      <c r="Q4828"/>
      <c r="R4828"/>
    </row>
    <row r="4829" spans="1:18" s="16" customFormat="1" x14ac:dyDescent="0.25">
      <c r="A4829"/>
      <c r="B4829" s="18"/>
      <c r="D4829"/>
      <c r="E4829"/>
      <c r="F4829"/>
      <c r="G4829"/>
      <c r="H4829"/>
      <c r="I4829"/>
      <c r="J4829"/>
      <c r="K4829"/>
      <c r="L4829"/>
      <c r="M4829"/>
      <c r="N4829"/>
      <c r="O4829"/>
      <c r="P4829"/>
      <c r="Q4829"/>
      <c r="R4829"/>
    </row>
    <row r="4830" spans="1:18" s="16" customFormat="1" x14ac:dyDescent="0.25">
      <c r="A4830"/>
      <c r="B4830" s="18"/>
      <c r="D4830"/>
      <c r="E4830"/>
      <c r="F4830"/>
      <c r="G4830"/>
      <c r="H4830"/>
      <c r="I4830"/>
      <c r="J4830"/>
      <c r="K4830"/>
      <c r="L4830"/>
      <c r="M4830"/>
      <c r="N4830"/>
      <c r="O4830"/>
      <c r="P4830"/>
      <c r="Q4830"/>
      <c r="R4830"/>
    </row>
    <row r="4831" spans="1:18" s="16" customFormat="1" x14ac:dyDescent="0.25">
      <c r="A4831"/>
      <c r="B4831" s="18"/>
      <c r="D4831"/>
      <c r="E4831"/>
      <c r="F4831"/>
      <c r="G4831"/>
      <c r="H4831"/>
      <c r="I4831"/>
      <c r="J4831"/>
      <c r="K4831"/>
      <c r="L4831"/>
      <c r="M4831"/>
      <c r="N4831"/>
      <c r="O4831"/>
      <c r="P4831"/>
      <c r="Q4831"/>
      <c r="R4831"/>
    </row>
    <row r="4832" spans="1:18" s="16" customFormat="1" x14ac:dyDescent="0.25">
      <c r="A4832"/>
      <c r="B4832" s="18"/>
      <c r="D4832"/>
      <c r="E4832"/>
      <c r="F4832"/>
      <c r="G4832"/>
      <c r="H4832"/>
      <c r="I4832"/>
      <c r="J4832"/>
      <c r="K4832"/>
      <c r="L4832"/>
      <c r="M4832"/>
      <c r="N4832"/>
      <c r="O4832"/>
      <c r="P4832"/>
      <c r="Q4832"/>
      <c r="R4832"/>
    </row>
    <row r="4833" spans="1:18" s="16" customFormat="1" x14ac:dyDescent="0.25">
      <c r="A4833"/>
      <c r="B4833" s="18"/>
      <c r="D4833"/>
      <c r="E4833"/>
      <c r="F4833"/>
      <c r="G4833"/>
      <c r="H4833"/>
      <c r="I4833"/>
      <c r="J4833"/>
      <c r="K4833"/>
      <c r="L4833"/>
      <c r="M4833"/>
      <c r="N4833"/>
      <c r="O4833"/>
      <c r="P4833"/>
      <c r="Q4833"/>
      <c r="R4833"/>
    </row>
    <row r="4834" spans="1:18" s="16" customFormat="1" x14ac:dyDescent="0.25">
      <c r="A4834"/>
      <c r="B4834" s="18"/>
      <c r="D4834"/>
      <c r="E4834"/>
      <c r="F4834"/>
      <c r="G4834"/>
      <c r="H4834"/>
      <c r="I4834"/>
      <c r="J4834"/>
      <c r="K4834"/>
      <c r="L4834"/>
      <c r="M4834"/>
      <c r="N4834"/>
      <c r="O4834"/>
      <c r="P4834"/>
      <c r="Q4834"/>
      <c r="R4834"/>
    </row>
    <row r="4835" spans="1:18" s="16" customFormat="1" x14ac:dyDescent="0.25">
      <c r="A4835"/>
      <c r="B4835" s="18"/>
      <c r="D4835"/>
      <c r="E4835"/>
      <c r="F4835"/>
      <c r="G4835"/>
      <c r="H4835"/>
      <c r="I4835"/>
      <c r="J4835"/>
      <c r="K4835"/>
      <c r="L4835"/>
      <c r="M4835"/>
      <c r="N4835"/>
      <c r="O4835"/>
      <c r="P4835"/>
      <c r="Q4835"/>
      <c r="R4835"/>
    </row>
    <row r="4836" spans="1:18" s="16" customFormat="1" x14ac:dyDescent="0.25">
      <c r="A4836"/>
      <c r="B4836" s="18"/>
      <c r="D4836"/>
      <c r="E4836"/>
      <c r="F4836"/>
      <c r="G4836"/>
      <c r="H4836"/>
      <c r="I4836"/>
      <c r="J4836"/>
      <c r="K4836"/>
      <c r="L4836"/>
      <c r="M4836"/>
      <c r="N4836"/>
      <c r="O4836"/>
      <c r="P4836"/>
      <c r="Q4836"/>
      <c r="R4836"/>
    </row>
    <row r="4837" spans="1:18" s="16" customFormat="1" x14ac:dyDescent="0.25">
      <c r="A4837"/>
      <c r="B4837" s="18"/>
      <c r="D4837"/>
      <c r="E4837"/>
      <c r="F4837"/>
      <c r="G4837"/>
      <c r="H4837"/>
      <c r="I4837"/>
      <c r="J4837"/>
      <c r="K4837"/>
      <c r="L4837"/>
      <c r="M4837"/>
      <c r="N4837"/>
      <c r="O4837"/>
      <c r="P4837"/>
      <c r="Q4837"/>
      <c r="R4837"/>
    </row>
    <row r="4838" spans="1:18" s="16" customFormat="1" x14ac:dyDescent="0.25">
      <c r="A4838"/>
      <c r="B4838" s="18"/>
      <c r="D4838"/>
      <c r="E4838"/>
      <c r="F4838"/>
      <c r="G4838"/>
      <c r="H4838"/>
      <c r="I4838"/>
      <c r="J4838"/>
      <c r="K4838"/>
      <c r="L4838"/>
      <c r="M4838"/>
      <c r="N4838"/>
      <c r="O4838"/>
      <c r="P4838"/>
      <c r="Q4838"/>
      <c r="R4838"/>
    </row>
    <row r="4839" spans="1:18" s="16" customFormat="1" x14ac:dyDescent="0.25">
      <c r="A4839"/>
      <c r="B4839" s="18"/>
      <c r="D4839"/>
      <c r="E4839"/>
      <c r="F4839"/>
      <c r="G4839"/>
      <c r="H4839"/>
      <c r="I4839"/>
      <c r="J4839"/>
      <c r="K4839"/>
      <c r="L4839"/>
      <c r="M4839"/>
      <c r="N4839"/>
      <c r="O4839"/>
      <c r="P4839"/>
      <c r="Q4839"/>
      <c r="R4839"/>
    </row>
    <row r="4840" spans="1:18" s="16" customFormat="1" x14ac:dyDescent="0.25">
      <c r="A4840"/>
      <c r="B4840" s="18"/>
      <c r="D4840"/>
      <c r="E4840"/>
      <c r="F4840"/>
      <c r="G4840"/>
      <c r="H4840"/>
      <c r="I4840"/>
      <c r="J4840"/>
      <c r="K4840"/>
      <c r="L4840"/>
      <c r="M4840"/>
      <c r="N4840"/>
      <c r="O4840"/>
      <c r="P4840"/>
      <c r="Q4840"/>
      <c r="R4840"/>
    </row>
    <row r="4841" spans="1:18" s="16" customFormat="1" x14ac:dyDescent="0.25">
      <c r="A4841"/>
      <c r="B4841" s="18"/>
      <c r="D4841"/>
      <c r="E4841"/>
      <c r="F4841"/>
      <c r="G4841"/>
      <c r="H4841"/>
      <c r="I4841"/>
      <c r="J4841"/>
      <c r="K4841"/>
      <c r="L4841"/>
      <c r="M4841"/>
      <c r="N4841"/>
      <c r="O4841"/>
      <c r="P4841"/>
      <c r="Q4841"/>
      <c r="R4841"/>
    </row>
    <row r="4842" spans="1:18" s="16" customFormat="1" x14ac:dyDescent="0.25">
      <c r="A4842"/>
      <c r="B4842" s="18"/>
      <c r="D4842"/>
      <c r="E4842"/>
      <c r="F4842"/>
      <c r="G4842"/>
      <c r="H4842"/>
      <c r="I4842"/>
      <c r="J4842"/>
      <c r="K4842"/>
      <c r="L4842"/>
      <c r="M4842"/>
      <c r="N4842"/>
      <c r="O4842"/>
      <c r="P4842"/>
      <c r="Q4842"/>
      <c r="R4842"/>
    </row>
    <row r="4843" spans="1:18" s="16" customFormat="1" x14ac:dyDescent="0.25">
      <c r="A4843"/>
      <c r="B4843" s="18"/>
      <c r="D4843"/>
      <c r="E4843"/>
      <c r="F4843"/>
      <c r="G4843"/>
      <c r="H4843"/>
      <c r="I4843"/>
      <c r="J4843"/>
      <c r="K4843"/>
      <c r="L4843"/>
      <c r="M4843"/>
      <c r="N4843"/>
      <c r="O4843"/>
      <c r="P4843"/>
      <c r="Q4843"/>
      <c r="R4843"/>
    </row>
    <row r="4844" spans="1:18" s="16" customFormat="1" x14ac:dyDescent="0.25">
      <c r="A4844"/>
      <c r="B4844" s="18"/>
      <c r="D4844"/>
      <c r="E4844"/>
      <c r="F4844"/>
      <c r="G4844"/>
      <c r="H4844"/>
      <c r="I4844"/>
      <c r="J4844"/>
      <c r="K4844"/>
      <c r="L4844"/>
      <c r="M4844"/>
      <c r="N4844"/>
      <c r="O4844"/>
      <c r="P4844"/>
      <c r="Q4844"/>
      <c r="R4844"/>
    </row>
    <row r="4845" spans="1:18" s="16" customFormat="1" x14ac:dyDescent="0.25">
      <c r="A4845"/>
      <c r="B4845" s="18"/>
      <c r="D4845"/>
      <c r="E4845"/>
      <c r="F4845"/>
      <c r="G4845"/>
      <c r="H4845"/>
      <c r="I4845"/>
      <c r="J4845"/>
      <c r="K4845"/>
      <c r="L4845"/>
      <c r="M4845"/>
      <c r="N4845"/>
      <c r="O4845"/>
      <c r="P4845"/>
      <c r="Q4845"/>
      <c r="R4845"/>
    </row>
    <row r="4846" spans="1:18" s="16" customFormat="1" x14ac:dyDescent="0.25">
      <c r="A4846"/>
      <c r="B4846" s="18"/>
      <c r="D4846"/>
      <c r="E4846"/>
      <c r="F4846"/>
      <c r="G4846"/>
      <c r="H4846"/>
      <c r="I4846"/>
      <c r="J4846"/>
      <c r="K4846"/>
      <c r="L4846"/>
      <c r="M4846"/>
      <c r="N4846"/>
      <c r="O4846"/>
      <c r="P4846"/>
      <c r="Q4846"/>
      <c r="R4846"/>
    </row>
    <row r="4847" spans="1:18" s="16" customFormat="1" x14ac:dyDescent="0.25">
      <c r="A4847"/>
      <c r="B4847" s="18"/>
      <c r="D4847"/>
      <c r="E4847"/>
      <c r="F4847"/>
      <c r="G4847"/>
      <c r="H4847"/>
      <c r="I4847"/>
      <c r="J4847"/>
      <c r="K4847"/>
      <c r="L4847"/>
      <c r="M4847"/>
      <c r="N4847"/>
      <c r="O4847"/>
      <c r="P4847"/>
      <c r="Q4847"/>
      <c r="R4847"/>
    </row>
    <row r="4848" spans="1:18" s="16" customFormat="1" x14ac:dyDescent="0.25">
      <c r="A4848"/>
      <c r="B4848" s="18"/>
      <c r="D4848"/>
      <c r="E4848"/>
      <c r="F4848"/>
      <c r="G4848"/>
      <c r="H4848"/>
      <c r="I4848"/>
      <c r="J4848"/>
      <c r="K4848"/>
      <c r="L4848"/>
      <c r="M4848"/>
      <c r="N4848"/>
      <c r="O4848"/>
      <c r="P4848"/>
      <c r="Q4848"/>
      <c r="R4848"/>
    </row>
    <row r="4849" spans="1:18" s="16" customFormat="1" x14ac:dyDescent="0.25">
      <c r="A4849"/>
      <c r="B4849" s="18"/>
      <c r="D4849"/>
      <c r="E4849"/>
      <c r="F4849"/>
      <c r="G4849"/>
      <c r="H4849"/>
      <c r="I4849"/>
      <c r="J4849"/>
      <c r="K4849"/>
      <c r="L4849"/>
      <c r="M4849"/>
      <c r="N4849"/>
      <c r="O4849"/>
      <c r="P4849"/>
      <c r="Q4849"/>
      <c r="R4849"/>
    </row>
    <row r="4850" spans="1:18" s="16" customFormat="1" x14ac:dyDescent="0.25">
      <c r="A4850"/>
      <c r="B4850" s="18"/>
      <c r="D4850"/>
      <c r="E4850"/>
      <c r="F4850"/>
      <c r="G4850"/>
      <c r="H4850"/>
      <c r="I4850"/>
      <c r="J4850"/>
      <c r="K4850"/>
      <c r="L4850"/>
      <c r="M4850"/>
      <c r="N4850"/>
      <c r="O4850"/>
      <c r="P4850"/>
      <c r="Q4850"/>
      <c r="R4850"/>
    </row>
    <row r="4851" spans="1:18" s="16" customFormat="1" x14ac:dyDescent="0.25">
      <c r="A4851"/>
      <c r="B4851" s="18"/>
      <c r="D4851"/>
      <c r="E4851"/>
      <c r="F4851"/>
      <c r="G4851"/>
      <c r="H4851"/>
      <c r="I4851"/>
      <c r="J4851"/>
      <c r="K4851"/>
      <c r="L4851"/>
      <c r="M4851"/>
      <c r="N4851"/>
      <c r="O4851"/>
      <c r="P4851"/>
      <c r="Q4851"/>
      <c r="R4851"/>
    </row>
    <row r="4852" spans="1:18" s="16" customFormat="1" x14ac:dyDescent="0.25">
      <c r="A4852"/>
      <c r="B4852" s="18"/>
      <c r="D4852"/>
      <c r="E4852"/>
      <c r="F4852"/>
      <c r="G4852"/>
      <c r="H4852"/>
      <c r="I4852"/>
      <c r="J4852"/>
      <c r="K4852"/>
      <c r="L4852"/>
      <c r="M4852"/>
      <c r="N4852"/>
      <c r="O4852"/>
      <c r="P4852"/>
      <c r="Q4852"/>
      <c r="R4852"/>
    </row>
    <row r="4853" spans="1:18" s="16" customFormat="1" x14ac:dyDescent="0.25">
      <c r="A4853"/>
      <c r="B4853" s="18"/>
      <c r="D4853"/>
      <c r="E4853"/>
      <c r="F4853"/>
      <c r="G4853"/>
      <c r="H4853"/>
      <c r="I4853"/>
      <c r="J4853"/>
      <c r="K4853"/>
      <c r="L4853"/>
      <c r="M4853"/>
      <c r="N4853"/>
      <c r="O4853"/>
      <c r="P4853"/>
      <c r="Q4853"/>
      <c r="R4853"/>
    </row>
    <row r="4854" spans="1:18" s="16" customFormat="1" x14ac:dyDescent="0.25">
      <c r="A4854"/>
      <c r="B4854" s="18"/>
      <c r="D4854"/>
      <c r="E4854"/>
      <c r="F4854"/>
      <c r="G4854"/>
      <c r="H4854"/>
      <c r="I4854"/>
      <c r="J4854"/>
      <c r="K4854"/>
      <c r="L4854"/>
      <c r="M4854"/>
      <c r="N4854"/>
      <c r="O4854"/>
      <c r="P4854"/>
      <c r="Q4854"/>
      <c r="R4854"/>
    </row>
    <row r="4855" spans="1:18" s="16" customFormat="1" x14ac:dyDescent="0.25">
      <c r="A4855"/>
      <c r="B4855" s="18"/>
      <c r="D4855"/>
      <c r="E4855"/>
      <c r="F4855"/>
      <c r="G4855"/>
      <c r="H4855"/>
      <c r="I4855"/>
      <c r="J4855"/>
      <c r="K4855"/>
      <c r="L4855"/>
      <c r="M4855"/>
      <c r="N4855"/>
      <c r="O4855"/>
      <c r="P4855"/>
      <c r="Q4855"/>
      <c r="R4855"/>
    </row>
    <row r="4856" spans="1:18" s="16" customFormat="1" x14ac:dyDescent="0.25">
      <c r="A4856"/>
      <c r="B4856" s="18"/>
      <c r="D4856"/>
      <c r="E4856"/>
      <c r="F4856"/>
      <c r="G4856"/>
      <c r="H4856"/>
      <c r="I4856"/>
      <c r="J4856"/>
      <c r="K4856"/>
      <c r="L4856"/>
      <c r="M4856"/>
      <c r="N4856"/>
      <c r="O4856"/>
      <c r="P4856"/>
      <c r="Q4856"/>
      <c r="R4856"/>
    </row>
    <row r="4857" spans="1:18" s="16" customFormat="1" x14ac:dyDescent="0.25">
      <c r="A4857"/>
      <c r="B4857" s="18"/>
      <c r="D4857"/>
      <c r="E4857"/>
      <c r="F4857"/>
      <c r="G4857"/>
      <c r="H4857"/>
      <c r="I4857"/>
      <c r="J4857"/>
      <c r="K4857"/>
      <c r="L4857"/>
      <c r="M4857"/>
      <c r="N4857"/>
      <c r="O4857"/>
      <c r="P4857"/>
      <c r="Q4857"/>
      <c r="R4857"/>
    </row>
    <row r="4858" spans="1:18" s="16" customFormat="1" x14ac:dyDescent="0.25">
      <c r="A4858"/>
      <c r="B4858" s="18"/>
      <c r="D4858"/>
      <c r="E4858"/>
      <c r="F4858"/>
      <c r="G4858"/>
      <c r="H4858"/>
      <c r="I4858"/>
      <c r="J4858"/>
      <c r="K4858"/>
      <c r="L4858"/>
      <c r="M4858"/>
      <c r="N4858"/>
      <c r="O4858"/>
      <c r="P4858"/>
      <c r="Q4858"/>
      <c r="R4858"/>
    </row>
    <row r="4859" spans="1:18" s="16" customFormat="1" x14ac:dyDescent="0.25">
      <c r="A4859"/>
      <c r="B4859" s="18"/>
      <c r="D4859"/>
      <c r="E4859"/>
      <c r="F4859"/>
      <c r="G4859"/>
      <c r="H4859"/>
      <c r="I4859"/>
      <c r="J4859"/>
      <c r="K4859"/>
      <c r="L4859"/>
      <c r="M4859"/>
      <c r="N4859"/>
      <c r="O4859"/>
      <c r="P4859"/>
      <c r="Q4859"/>
      <c r="R4859"/>
    </row>
    <row r="4860" spans="1:18" s="16" customFormat="1" x14ac:dyDescent="0.25">
      <c r="A4860"/>
      <c r="B4860" s="18"/>
      <c r="D4860"/>
      <c r="E4860"/>
      <c r="F4860"/>
      <c r="G4860"/>
      <c r="H4860"/>
      <c r="I4860"/>
      <c r="J4860"/>
      <c r="K4860"/>
      <c r="L4860"/>
      <c r="M4860"/>
      <c r="N4860"/>
      <c r="O4860"/>
      <c r="P4860"/>
      <c r="Q4860"/>
      <c r="R4860"/>
    </row>
    <row r="4861" spans="1:18" s="16" customFormat="1" x14ac:dyDescent="0.25">
      <c r="A4861"/>
      <c r="B4861" s="18"/>
      <c r="D4861"/>
      <c r="E4861"/>
      <c r="F4861"/>
      <c r="G4861"/>
      <c r="H4861"/>
      <c r="I4861"/>
      <c r="J4861"/>
      <c r="K4861"/>
      <c r="L4861"/>
      <c r="M4861"/>
      <c r="N4861"/>
      <c r="O4861"/>
      <c r="P4861"/>
      <c r="Q4861"/>
      <c r="R4861"/>
    </row>
    <row r="4862" spans="1:18" s="16" customFormat="1" x14ac:dyDescent="0.25">
      <c r="A4862"/>
      <c r="B4862" s="17"/>
      <c r="D4862"/>
      <c r="E4862"/>
      <c r="F4862"/>
      <c r="G4862"/>
      <c r="H4862"/>
      <c r="I4862"/>
      <c r="J4862"/>
      <c r="K4862"/>
      <c r="L4862"/>
      <c r="M4862"/>
      <c r="N4862"/>
      <c r="O4862"/>
      <c r="P4862"/>
      <c r="Q4862"/>
      <c r="R4862"/>
    </row>
    <row r="4863" spans="1:18" s="16" customFormat="1" x14ac:dyDescent="0.25">
      <c r="A4863"/>
      <c r="B4863" s="18"/>
      <c r="D4863"/>
      <c r="E4863"/>
      <c r="F4863"/>
      <c r="G4863"/>
      <c r="H4863"/>
      <c r="I4863"/>
      <c r="J4863"/>
      <c r="K4863"/>
      <c r="L4863"/>
      <c r="M4863"/>
      <c r="N4863"/>
      <c r="O4863"/>
      <c r="P4863"/>
      <c r="Q4863"/>
      <c r="R4863"/>
    </row>
    <row r="4864" spans="1:18" s="16" customFormat="1" x14ac:dyDescent="0.25">
      <c r="A4864"/>
      <c r="B4864" s="18"/>
      <c r="D4864"/>
      <c r="E4864"/>
      <c r="F4864"/>
      <c r="G4864"/>
      <c r="H4864"/>
      <c r="I4864"/>
      <c r="J4864"/>
      <c r="K4864"/>
      <c r="L4864"/>
      <c r="M4864"/>
      <c r="N4864"/>
      <c r="O4864"/>
      <c r="P4864"/>
      <c r="Q4864"/>
      <c r="R4864"/>
    </row>
    <row r="4865" spans="1:18" s="16" customFormat="1" x14ac:dyDescent="0.25">
      <c r="A4865"/>
      <c r="B4865" s="18"/>
      <c r="D4865"/>
      <c r="E4865"/>
      <c r="F4865"/>
      <c r="G4865"/>
      <c r="H4865"/>
      <c r="I4865"/>
      <c r="J4865"/>
      <c r="K4865"/>
      <c r="L4865"/>
      <c r="M4865"/>
      <c r="N4865"/>
      <c r="O4865"/>
      <c r="P4865"/>
      <c r="Q4865"/>
      <c r="R4865"/>
    </row>
    <row r="4866" spans="1:18" s="16" customFormat="1" x14ac:dyDescent="0.25">
      <c r="A4866"/>
      <c r="B4866" s="18"/>
      <c r="D4866"/>
      <c r="E4866"/>
      <c r="F4866"/>
      <c r="G4866"/>
      <c r="H4866"/>
      <c r="I4866"/>
      <c r="J4866"/>
      <c r="K4866"/>
      <c r="L4866"/>
      <c r="M4866"/>
      <c r="N4866"/>
      <c r="O4866"/>
      <c r="P4866"/>
      <c r="Q4866"/>
      <c r="R4866"/>
    </row>
    <row r="4867" spans="1:18" s="16" customFormat="1" x14ac:dyDescent="0.25">
      <c r="A4867"/>
      <c r="B4867" s="18"/>
      <c r="D4867"/>
      <c r="E4867"/>
      <c r="F4867"/>
      <c r="G4867"/>
      <c r="H4867"/>
      <c r="I4867"/>
      <c r="J4867"/>
      <c r="K4867"/>
      <c r="L4867"/>
      <c r="M4867"/>
      <c r="N4867"/>
      <c r="O4867"/>
      <c r="P4867"/>
      <c r="Q4867"/>
      <c r="R4867"/>
    </row>
    <row r="4868" spans="1:18" s="16" customFormat="1" x14ac:dyDescent="0.25">
      <c r="A4868"/>
      <c r="B4868" s="18"/>
      <c r="D4868"/>
      <c r="E4868"/>
      <c r="F4868"/>
      <c r="G4868"/>
      <c r="H4868"/>
      <c r="I4868"/>
      <c r="J4868"/>
      <c r="K4868"/>
      <c r="L4868"/>
      <c r="M4868"/>
      <c r="N4868"/>
      <c r="O4868"/>
      <c r="P4868"/>
      <c r="Q4868"/>
      <c r="R4868"/>
    </row>
    <row r="4869" spans="1:18" s="16" customFormat="1" x14ac:dyDescent="0.25">
      <c r="A4869"/>
      <c r="B4869" s="18"/>
      <c r="D4869"/>
      <c r="E4869"/>
      <c r="F4869"/>
      <c r="G4869"/>
      <c r="H4869"/>
      <c r="I4869"/>
      <c r="J4869"/>
      <c r="K4869"/>
      <c r="L4869"/>
      <c r="M4869"/>
      <c r="N4869"/>
      <c r="O4869"/>
      <c r="P4869"/>
      <c r="Q4869"/>
      <c r="R4869"/>
    </row>
    <row r="4870" spans="1:18" s="16" customFormat="1" x14ac:dyDescent="0.25">
      <c r="A4870"/>
      <c r="B4870" s="18"/>
      <c r="D4870"/>
      <c r="E4870"/>
      <c r="F4870"/>
      <c r="G4870"/>
      <c r="H4870"/>
      <c r="I4870"/>
      <c r="J4870"/>
      <c r="K4870"/>
      <c r="L4870"/>
      <c r="M4870"/>
      <c r="N4870"/>
      <c r="O4870"/>
      <c r="P4870"/>
      <c r="Q4870"/>
      <c r="R4870"/>
    </row>
    <row r="4871" spans="1:18" s="16" customFormat="1" x14ac:dyDescent="0.25">
      <c r="A4871"/>
      <c r="B4871" s="18"/>
      <c r="D4871"/>
      <c r="E4871"/>
      <c r="F4871"/>
      <c r="G4871"/>
      <c r="H4871"/>
      <c r="I4871"/>
      <c r="J4871"/>
      <c r="K4871"/>
      <c r="L4871"/>
      <c r="M4871"/>
      <c r="N4871"/>
      <c r="O4871"/>
      <c r="P4871"/>
      <c r="Q4871"/>
      <c r="R4871"/>
    </row>
    <row r="4872" spans="1:18" s="16" customFormat="1" x14ac:dyDescent="0.25">
      <c r="A4872"/>
      <c r="B4872" s="18"/>
      <c r="D4872"/>
      <c r="E4872"/>
      <c r="F4872"/>
      <c r="G4872"/>
      <c r="H4872"/>
      <c r="I4872"/>
      <c r="J4872"/>
      <c r="K4872"/>
      <c r="L4872"/>
      <c r="M4872"/>
      <c r="N4872"/>
      <c r="O4872"/>
      <c r="P4872"/>
      <c r="Q4872"/>
      <c r="R4872"/>
    </row>
    <row r="4873" spans="1:18" s="16" customFormat="1" x14ac:dyDescent="0.25">
      <c r="A4873"/>
      <c r="B4873" s="18"/>
      <c r="D4873"/>
      <c r="E4873"/>
      <c r="F4873"/>
      <c r="G4873"/>
      <c r="H4873"/>
      <c r="I4873"/>
      <c r="J4873"/>
      <c r="K4873"/>
      <c r="L4873"/>
      <c r="M4873"/>
      <c r="N4873"/>
      <c r="O4873"/>
      <c r="P4873"/>
      <c r="Q4873"/>
      <c r="R4873"/>
    </row>
    <row r="4874" spans="1:18" s="16" customFormat="1" x14ac:dyDescent="0.25">
      <c r="A4874"/>
      <c r="B4874" s="18"/>
      <c r="D4874"/>
      <c r="E4874"/>
      <c r="F4874"/>
      <c r="G4874"/>
      <c r="H4874"/>
      <c r="I4874"/>
      <c r="J4874"/>
      <c r="K4874"/>
      <c r="L4874"/>
      <c r="M4874"/>
      <c r="N4874"/>
      <c r="O4874"/>
      <c r="P4874"/>
      <c r="Q4874"/>
      <c r="R4874"/>
    </row>
    <row r="4875" spans="1:18" s="16" customFormat="1" x14ac:dyDescent="0.25">
      <c r="A4875"/>
      <c r="B4875" s="18"/>
      <c r="D4875"/>
      <c r="E4875"/>
      <c r="F4875"/>
      <c r="G4875"/>
      <c r="H4875"/>
      <c r="I4875"/>
      <c r="J4875"/>
      <c r="K4875"/>
      <c r="L4875"/>
      <c r="M4875"/>
      <c r="N4875"/>
      <c r="O4875"/>
      <c r="P4875"/>
      <c r="Q4875"/>
      <c r="R4875"/>
    </row>
    <row r="4876" spans="1:18" s="16" customFormat="1" x14ac:dyDescent="0.25">
      <c r="A4876"/>
      <c r="B4876" s="18"/>
      <c r="D4876"/>
      <c r="E4876"/>
      <c r="F4876"/>
      <c r="G4876"/>
      <c r="H4876"/>
      <c r="I4876"/>
      <c r="J4876"/>
      <c r="K4876"/>
      <c r="L4876"/>
      <c r="M4876"/>
      <c r="N4876"/>
      <c r="O4876"/>
      <c r="P4876"/>
      <c r="Q4876"/>
      <c r="R4876"/>
    </row>
    <row r="4877" spans="1:18" s="16" customFormat="1" x14ac:dyDescent="0.25">
      <c r="A4877"/>
      <c r="B4877" s="18"/>
      <c r="D4877"/>
      <c r="E4877"/>
      <c r="F4877"/>
      <c r="G4877"/>
      <c r="H4877"/>
      <c r="I4877"/>
      <c r="J4877"/>
      <c r="K4877"/>
      <c r="L4877"/>
      <c r="M4877"/>
      <c r="N4877"/>
      <c r="O4877"/>
      <c r="P4877"/>
      <c r="Q4877"/>
      <c r="R4877"/>
    </row>
    <row r="4878" spans="1:18" s="16" customFormat="1" x14ac:dyDescent="0.25">
      <c r="A4878"/>
      <c r="B4878" s="18"/>
      <c r="D4878"/>
      <c r="E4878"/>
      <c r="F4878"/>
      <c r="G4878"/>
      <c r="H4878"/>
      <c r="I4878"/>
      <c r="J4878"/>
      <c r="K4878"/>
      <c r="L4878"/>
      <c r="M4878"/>
      <c r="N4878"/>
      <c r="O4878"/>
      <c r="P4878"/>
      <c r="Q4878"/>
      <c r="R4878"/>
    </row>
    <row r="4879" spans="1:18" s="16" customFormat="1" x14ac:dyDescent="0.25">
      <c r="A4879"/>
      <c r="B4879" s="18"/>
      <c r="D4879"/>
      <c r="E4879"/>
      <c r="F4879"/>
      <c r="G4879"/>
      <c r="H4879"/>
      <c r="I4879"/>
      <c r="J4879"/>
      <c r="K4879"/>
      <c r="L4879"/>
      <c r="M4879"/>
      <c r="N4879"/>
      <c r="O4879"/>
      <c r="P4879"/>
      <c r="Q4879"/>
      <c r="R4879"/>
    </row>
    <row r="4880" spans="1:18" s="16" customFormat="1" x14ac:dyDescent="0.25">
      <c r="A4880"/>
      <c r="B4880" s="18"/>
      <c r="D4880"/>
      <c r="E4880"/>
      <c r="F4880"/>
      <c r="G4880"/>
      <c r="H4880"/>
      <c r="I4880"/>
      <c r="J4880"/>
      <c r="K4880"/>
      <c r="L4880"/>
      <c r="M4880"/>
      <c r="N4880"/>
      <c r="O4880"/>
      <c r="P4880"/>
      <c r="Q4880"/>
      <c r="R4880"/>
    </row>
    <row r="4881" spans="1:18" s="16" customFormat="1" x14ac:dyDescent="0.25">
      <c r="A4881"/>
      <c r="B4881" s="18"/>
      <c r="D4881"/>
      <c r="E4881"/>
      <c r="F4881"/>
      <c r="G4881"/>
      <c r="H4881"/>
      <c r="I4881"/>
      <c r="J4881"/>
      <c r="K4881"/>
      <c r="L4881"/>
      <c r="M4881"/>
      <c r="N4881"/>
      <c r="O4881"/>
      <c r="P4881"/>
      <c r="Q4881"/>
      <c r="R4881"/>
    </row>
    <row r="4882" spans="1:18" s="16" customFormat="1" x14ac:dyDescent="0.25">
      <c r="A4882"/>
      <c r="B4882" s="18"/>
      <c r="D4882"/>
      <c r="E4882"/>
      <c r="F4882"/>
      <c r="G4882"/>
      <c r="H4882"/>
      <c r="I4882"/>
      <c r="J4882"/>
      <c r="K4882"/>
      <c r="L4882"/>
      <c r="M4882"/>
      <c r="N4882"/>
      <c r="O4882"/>
      <c r="P4882"/>
      <c r="Q4882"/>
      <c r="R4882"/>
    </row>
    <row r="4883" spans="1:18" s="16" customFormat="1" x14ac:dyDescent="0.25">
      <c r="A4883"/>
      <c r="B4883" s="18"/>
      <c r="D4883"/>
      <c r="E4883"/>
      <c r="F4883"/>
      <c r="G4883"/>
      <c r="H4883"/>
      <c r="I4883"/>
      <c r="J4883"/>
      <c r="K4883"/>
      <c r="L4883"/>
      <c r="M4883"/>
      <c r="N4883"/>
      <c r="O4883"/>
      <c r="P4883"/>
      <c r="Q4883"/>
      <c r="R4883"/>
    </row>
    <row r="4884" spans="1:18" s="16" customFormat="1" x14ac:dyDescent="0.25">
      <c r="A4884"/>
      <c r="B4884" s="18"/>
      <c r="D4884"/>
      <c r="E4884"/>
      <c r="F4884"/>
      <c r="G4884"/>
      <c r="H4884"/>
      <c r="I4884"/>
      <c r="J4884"/>
      <c r="K4884"/>
      <c r="L4884"/>
      <c r="M4884"/>
      <c r="N4884"/>
      <c r="O4884"/>
      <c r="P4884"/>
      <c r="Q4884"/>
      <c r="R4884"/>
    </row>
    <row r="4885" spans="1:18" s="16" customFormat="1" x14ac:dyDescent="0.25">
      <c r="A4885"/>
      <c r="B4885" s="18"/>
      <c r="D4885"/>
      <c r="E4885"/>
      <c r="F4885"/>
      <c r="G4885"/>
      <c r="H4885"/>
      <c r="I4885"/>
      <c r="J4885"/>
      <c r="K4885"/>
      <c r="L4885"/>
      <c r="M4885"/>
      <c r="N4885"/>
      <c r="O4885"/>
      <c r="P4885"/>
      <c r="Q4885"/>
      <c r="R4885"/>
    </row>
    <row r="4886" spans="1:18" s="16" customFormat="1" x14ac:dyDescent="0.25">
      <c r="A4886"/>
      <c r="B4886" s="18"/>
      <c r="D4886"/>
      <c r="E4886"/>
      <c r="F4886"/>
      <c r="G4886"/>
      <c r="H4886"/>
      <c r="I4886"/>
      <c r="J4886"/>
      <c r="K4886"/>
      <c r="L4886"/>
      <c r="M4886"/>
      <c r="N4886"/>
      <c r="O4886"/>
      <c r="P4886"/>
      <c r="Q4886"/>
      <c r="R4886"/>
    </row>
    <row r="4887" spans="1:18" s="16" customFormat="1" x14ac:dyDescent="0.25">
      <c r="A4887"/>
      <c r="B4887" s="18"/>
      <c r="D4887"/>
      <c r="E4887"/>
      <c r="F4887"/>
      <c r="G4887"/>
      <c r="H4887"/>
      <c r="I4887"/>
      <c r="J4887"/>
      <c r="K4887"/>
      <c r="L4887"/>
      <c r="M4887"/>
      <c r="N4887"/>
      <c r="O4887"/>
      <c r="P4887"/>
      <c r="Q4887"/>
      <c r="R4887"/>
    </row>
    <row r="4888" spans="1:18" s="16" customFormat="1" x14ac:dyDescent="0.25">
      <c r="A4888"/>
      <c r="B4888" s="18"/>
      <c r="D4888"/>
      <c r="E4888"/>
      <c r="F4888"/>
      <c r="G4888"/>
      <c r="H4888"/>
      <c r="I4888"/>
      <c r="J4888"/>
      <c r="K4888"/>
      <c r="L4888"/>
      <c r="M4888"/>
      <c r="N4888"/>
      <c r="O4888"/>
      <c r="P4888"/>
      <c r="Q4888"/>
      <c r="R4888"/>
    </row>
    <row r="4889" spans="1:18" s="16" customFormat="1" x14ac:dyDescent="0.25">
      <c r="A4889"/>
      <c r="B4889" s="18"/>
      <c r="D4889"/>
      <c r="E4889"/>
      <c r="F4889"/>
      <c r="G4889"/>
      <c r="H4889"/>
      <c r="I4889"/>
      <c r="J4889"/>
      <c r="K4889"/>
      <c r="L4889"/>
      <c r="M4889"/>
      <c r="N4889"/>
      <c r="O4889"/>
      <c r="P4889"/>
      <c r="Q4889"/>
      <c r="R4889"/>
    </row>
    <row r="4890" spans="1:18" s="16" customFormat="1" x14ac:dyDescent="0.25">
      <c r="A4890"/>
      <c r="B4890" s="18"/>
      <c r="D4890"/>
      <c r="E4890"/>
      <c r="F4890"/>
      <c r="G4890"/>
      <c r="H4890"/>
      <c r="I4890"/>
      <c r="J4890"/>
      <c r="K4890"/>
      <c r="L4890"/>
      <c r="M4890"/>
      <c r="N4890"/>
      <c r="O4890"/>
      <c r="P4890"/>
      <c r="Q4890"/>
      <c r="R4890"/>
    </row>
    <row r="4891" spans="1:18" s="16" customFormat="1" x14ac:dyDescent="0.25">
      <c r="A4891"/>
      <c r="B4891" s="18"/>
      <c r="D4891"/>
      <c r="E4891"/>
      <c r="F4891"/>
      <c r="G4891"/>
      <c r="H4891"/>
      <c r="I4891"/>
      <c r="J4891"/>
      <c r="K4891"/>
      <c r="L4891"/>
      <c r="M4891"/>
      <c r="N4891"/>
      <c r="O4891"/>
      <c r="P4891"/>
      <c r="Q4891"/>
      <c r="R4891"/>
    </row>
    <row r="4892" spans="1:18" s="16" customFormat="1" x14ac:dyDescent="0.25">
      <c r="A4892"/>
      <c r="B4892" s="18"/>
      <c r="D4892"/>
      <c r="E4892"/>
      <c r="F4892"/>
      <c r="G4892"/>
      <c r="H4892"/>
      <c r="I4892"/>
      <c r="J4892"/>
      <c r="K4892"/>
      <c r="L4892"/>
      <c r="M4892"/>
      <c r="N4892"/>
      <c r="O4892"/>
      <c r="P4892"/>
      <c r="Q4892"/>
      <c r="R4892"/>
    </row>
    <row r="4893" spans="1:18" s="16" customFormat="1" x14ac:dyDescent="0.25">
      <c r="A4893"/>
      <c r="B4893" s="18"/>
      <c r="D4893"/>
      <c r="E4893"/>
      <c r="F4893"/>
      <c r="G4893"/>
      <c r="H4893"/>
      <c r="I4893"/>
      <c r="J4893"/>
      <c r="K4893"/>
      <c r="L4893"/>
      <c r="M4893"/>
      <c r="N4893"/>
      <c r="O4893"/>
      <c r="P4893"/>
      <c r="Q4893"/>
      <c r="R4893"/>
    </row>
    <row r="4894" spans="1:18" s="16" customFormat="1" x14ac:dyDescent="0.25">
      <c r="A4894"/>
      <c r="B4894" s="18"/>
      <c r="D4894"/>
      <c r="E4894"/>
      <c r="F4894"/>
      <c r="G4894"/>
      <c r="H4894"/>
      <c r="I4894"/>
      <c r="J4894"/>
      <c r="K4894"/>
      <c r="L4894"/>
      <c r="M4894"/>
      <c r="N4894"/>
      <c r="O4894"/>
      <c r="P4894"/>
      <c r="Q4894"/>
      <c r="R4894"/>
    </row>
    <row r="4895" spans="1:18" s="16" customFormat="1" x14ac:dyDescent="0.25">
      <c r="A4895"/>
      <c r="B4895" s="18"/>
      <c r="D4895"/>
      <c r="E4895"/>
      <c r="F4895"/>
      <c r="G4895"/>
      <c r="H4895"/>
      <c r="I4895"/>
      <c r="J4895"/>
      <c r="K4895"/>
      <c r="L4895"/>
      <c r="M4895"/>
      <c r="N4895"/>
      <c r="O4895"/>
      <c r="P4895"/>
      <c r="Q4895"/>
      <c r="R4895"/>
    </row>
    <row r="4896" spans="1:18" s="16" customFormat="1" x14ac:dyDescent="0.25">
      <c r="A4896"/>
      <c r="B4896" s="18"/>
      <c r="D4896"/>
      <c r="E4896"/>
      <c r="F4896"/>
      <c r="G4896"/>
      <c r="H4896"/>
      <c r="I4896"/>
      <c r="J4896"/>
      <c r="K4896"/>
      <c r="L4896"/>
      <c r="M4896"/>
      <c r="N4896"/>
      <c r="O4896"/>
      <c r="P4896"/>
      <c r="Q4896"/>
      <c r="R4896"/>
    </row>
    <row r="4897" spans="1:18" s="16" customFormat="1" x14ac:dyDescent="0.25">
      <c r="A4897"/>
      <c r="B4897" s="18"/>
      <c r="D4897"/>
      <c r="E4897"/>
      <c r="F4897"/>
      <c r="G4897"/>
      <c r="H4897"/>
      <c r="I4897"/>
      <c r="J4897"/>
      <c r="K4897"/>
      <c r="L4897"/>
      <c r="M4897"/>
      <c r="N4897"/>
      <c r="O4897"/>
      <c r="P4897"/>
      <c r="Q4897"/>
      <c r="R4897"/>
    </row>
    <row r="4898" spans="1:18" s="16" customFormat="1" x14ac:dyDescent="0.25">
      <c r="A4898"/>
      <c r="B4898" s="18"/>
      <c r="D4898"/>
      <c r="E4898"/>
      <c r="F4898"/>
      <c r="G4898"/>
      <c r="H4898"/>
      <c r="I4898"/>
      <c r="J4898"/>
      <c r="K4898"/>
      <c r="L4898"/>
      <c r="M4898"/>
      <c r="N4898"/>
      <c r="O4898"/>
      <c r="P4898"/>
      <c r="Q4898"/>
      <c r="R4898"/>
    </row>
    <row r="4899" spans="1:18" s="16" customFormat="1" x14ac:dyDescent="0.25">
      <c r="A4899"/>
      <c r="B4899" s="18"/>
      <c r="D4899"/>
      <c r="E4899"/>
      <c r="F4899"/>
      <c r="G4899"/>
      <c r="H4899"/>
      <c r="I4899"/>
      <c r="J4899"/>
      <c r="K4899"/>
      <c r="L4899"/>
      <c r="M4899"/>
      <c r="N4899"/>
      <c r="O4899"/>
      <c r="P4899"/>
      <c r="Q4899"/>
      <c r="R4899"/>
    </row>
    <row r="4900" spans="1:18" s="16" customFormat="1" x14ac:dyDescent="0.25">
      <c r="A4900"/>
      <c r="B4900" s="18"/>
      <c r="D4900"/>
      <c r="E4900"/>
      <c r="F4900"/>
      <c r="G4900"/>
      <c r="H4900"/>
      <c r="I4900"/>
      <c r="J4900"/>
      <c r="K4900"/>
      <c r="L4900"/>
      <c r="M4900"/>
      <c r="N4900"/>
      <c r="O4900"/>
      <c r="P4900"/>
      <c r="Q4900"/>
      <c r="R4900"/>
    </row>
    <row r="4901" spans="1:18" s="16" customFormat="1" x14ac:dyDescent="0.25">
      <c r="A4901"/>
      <c r="B4901" s="18"/>
      <c r="D4901"/>
      <c r="E4901"/>
      <c r="F4901"/>
      <c r="G4901"/>
      <c r="H4901"/>
      <c r="I4901"/>
      <c r="J4901"/>
      <c r="K4901"/>
      <c r="L4901"/>
      <c r="M4901"/>
      <c r="N4901"/>
      <c r="O4901"/>
      <c r="P4901"/>
      <c r="Q4901"/>
      <c r="R4901"/>
    </row>
    <row r="4902" spans="1:18" s="16" customFormat="1" x14ac:dyDescent="0.25">
      <c r="A4902"/>
      <c r="B4902" s="18"/>
      <c r="D4902"/>
      <c r="E4902"/>
      <c r="F4902"/>
      <c r="G4902"/>
      <c r="H4902"/>
      <c r="I4902"/>
      <c r="J4902"/>
      <c r="K4902"/>
      <c r="L4902"/>
      <c r="M4902"/>
      <c r="N4902"/>
      <c r="O4902"/>
      <c r="P4902"/>
      <c r="Q4902"/>
      <c r="R4902"/>
    </row>
    <row r="4903" spans="1:18" s="16" customFormat="1" x14ac:dyDescent="0.25">
      <c r="A4903"/>
      <c r="B4903" s="18"/>
      <c r="D4903"/>
      <c r="E4903"/>
      <c r="F4903"/>
      <c r="G4903"/>
      <c r="H4903"/>
      <c r="I4903"/>
      <c r="J4903"/>
      <c r="K4903"/>
      <c r="L4903"/>
      <c r="M4903"/>
      <c r="N4903"/>
      <c r="O4903"/>
      <c r="P4903"/>
      <c r="Q4903"/>
      <c r="R4903"/>
    </row>
    <row r="4904" spans="1:18" s="16" customFormat="1" x14ac:dyDescent="0.25">
      <c r="A4904"/>
      <c r="B4904" s="18"/>
      <c r="D4904"/>
      <c r="E4904"/>
      <c r="F4904"/>
      <c r="G4904"/>
      <c r="H4904"/>
      <c r="I4904"/>
      <c r="J4904"/>
      <c r="K4904"/>
      <c r="L4904"/>
      <c r="M4904"/>
      <c r="N4904"/>
      <c r="O4904"/>
      <c r="P4904"/>
      <c r="Q4904"/>
      <c r="R4904"/>
    </row>
    <row r="4905" spans="1:18" s="16" customFormat="1" x14ac:dyDescent="0.25">
      <c r="A4905"/>
      <c r="B4905" s="18"/>
      <c r="D4905"/>
      <c r="E4905"/>
      <c r="F4905"/>
      <c r="G4905"/>
      <c r="H4905"/>
      <c r="I4905"/>
      <c r="J4905"/>
      <c r="K4905"/>
      <c r="L4905"/>
      <c r="M4905"/>
      <c r="N4905"/>
      <c r="O4905"/>
      <c r="P4905"/>
      <c r="Q4905"/>
      <c r="R4905"/>
    </row>
    <row r="4906" spans="1:18" s="16" customFormat="1" x14ac:dyDescent="0.25">
      <c r="A4906"/>
      <c r="B4906" s="18"/>
      <c r="D4906"/>
      <c r="E4906"/>
      <c r="F4906"/>
      <c r="G4906"/>
      <c r="H4906"/>
      <c r="I4906"/>
      <c r="J4906"/>
      <c r="K4906"/>
      <c r="L4906"/>
      <c r="M4906"/>
      <c r="N4906"/>
      <c r="O4906"/>
      <c r="P4906"/>
      <c r="Q4906"/>
      <c r="R4906"/>
    </row>
    <row r="4907" spans="1:18" s="16" customFormat="1" x14ac:dyDescent="0.25">
      <c r="A4907"/>
      <c r="B4907" s="18"/>
      <c r="D4907"/>
      <c r="E4907"/>
      <c r="F4907"/>
      <c r="G4907"/>
      <c r="H4907"/>
      <c r="I4907"/>
      <c r="J4907"/>
      <c r="K4907"/>
      <c r="L4907"/>
      <c r="M4907"/>
      <c r="N4907"/>
      <c r="O4907"/>
      <c r="P4907"/>
      <c r="Q4907"/>
      <c r="R4907"/>
    </row>
    <row r="4908" spans="1:18" s="16" customFormat="1" x14ac:dyDescent="0.25">
      <c r="A4908"/>
      <c r="B4908" s="18"/>
      <c r="D4908"/>
      <c r="E4908"/>
      <c r="F4908"/>
      <c r="G4908"/>
      <c r="H4908"/>
      <c r="I4908"/>
      <c r="J4908"/>
      <c r="K4908"/>
      <c r="L4908"/>
      <c r="M4908"/>
      <c r="N4908"/>
      <c r="O4908"/>
      <c r="P4908"/>
      <c r="Q4908"/>
      <c r="R4908"/>
    </row>
    <row r="4909" spans="1:18" s="16" customFormat="1" x14ac:dyDescent="0.25">
      <c r="A4909"/>
      <c r="B4909" s="18"/>
      <c r="D4909"/>
      <c r="E4909"/>
      <c r="F4909"/>
      <c r="G4909"/>
      <c r="H4909"/>
      <c r="I4909"/>
      <c r="J4909"/>
      <c r="K4909"/>
      <c r="L4909"/>
      <c r="M4909"/>
      <c r="N4909"/>
      <c r="O4909"/>
      <c r="P4909"/>
      <c r="Q4909"/>
      <c r="R4909"/>
    </row>
    <row r="4910" spans="1:18" s="16" customFormat="1" x14ac:dyDescent="0.25">
      <c r="A4910"/>
      <c r="B4910" s="18"/>
      <c r="D4910"/>
      <c r="E4910"/>
      <c r="F4910"/>
      <c r="G4910"/>
      <c r="H4910"/>
      <c r="I4910"/>
      <c r="J4910"/>
      <c r="K4910"/>
      <c r="L4910"/>
      <c r="M4910"/>
      <c r="N4910"/>
      <c r="O4910"/>
      <c r="P4910"/>
      <c r="Q4910"/>
      <c r="R4910"/>
    </row>
    <row r="4911" spans="1:18" s="16" customFormat="1" x14ac:dyDescent="0.25">
      <c r="A4911"/>
      <c r="B4911" s="18"/>
      <c r="D4911"/>
      <c r="E4911"/>
      <c r="F4911"/>
      <c r="G4911"/>
      <c r="H4911"/>
      <c r="I4911"/>
      <c r="J4911"/>
      <c r="K4911"/>
      <c r="L4911"/>
      <c r="M4911"/>
      <c r="N4911"/>
      <c r="O4911"/>
      <c r="P4911"/>
      <c r="Q4911"/>
      <c r="R4911"/>
    </row>
    <row r="4912" spans="1:18" s="16" customFormat="1" x14ac:dyDescent="0.25">
      <c r="A4912"/>
      <c r="B4912" s="17"/>
      <c r="D4912"/>
      <c r="E4912"/>
      <c r="F4912"/>
      <c r="G4912"/>
      <c r="H4912"/>
      <c r="I4912"/>
      <c r="J4912"/>
      <c r="K4912"/>
      <c r="L4912"/>
      <c r="M4912"/>
      <c r="N4912"/>
      <c r="O4912"/>
      <c r="P4912"/>
      <c r="Q4912"/>
      <c r="R4912"/>
    </row>
    <row r="4913" spans="1:18" s="16" customFormat="1" x14ac:dyDescent="0.25">
      <c r="A4913"/>
      <c r="B4913" s="18"/>
      <c r="D4913"/>
      <c r="E4913"/>
      <c r="F4913"/>
      <c r="G4913"/>
      <c r="H4913"/>
      <c r="I4913"/>
      <c r="J4913"/>
      <c r="K4913"/>
      <c r="L4913"/>
      <c r="M4913"/>
      <c r="N4913"/>
      <c r="O4913"/>
      <c r="P4913"/>
      <c r="Q4913"/>
      <c r="R4913"/>
    </row>
    <row r="4914" spans="1:18" s="16" customFormat="1" x14ac:dyDescent="0.25">
      <c r="A4914"/>
      <c r="B4914" s="18"/>
      <c r="D4914"/>
      <c r="E4914"/>
      <c r="F4914"/>
      <c r="G4914"/>
      <c r="H4914"/>
      <c r="I4914"/>
      <c r="J4914"/>
      <c r="K4914"/>
      <c r="L4914"/>
      <c r="M4914"/>
      <c r="N4914"/>
      <c r="O4914"/>
      <c r="P4914"/>
      <c r="Q4914"/>
      <c r="R4914"/>
    </row>
    <row r="4915" spans="1:18" s="16" customFormat="1" x14ac:dyDescent="0.25">
      <c r="A4915"/>
      <c r="B4915" s="18"/>
      <c r="D4915"/>
      <c r="E4915"/>
      <c r="F4915"/>
      <c r="G4915"/>
      <c r="H4915"/>
      <c r="I4915"/>
      <c r="J4915"/>
      <c r="K4915"/>
      <c r="L4915"/>
      <c r="M4915"/>
      <c r="N4915"/>
      <c r="O4915"/>
      <c r="P4915"/>
      <c r="Q4915"/>
      <c r="R4915"/>
    </row>
    <row r="4916" spans="1:18" s="16" customFormat="1" x14ac:dyDescent="0.25">
      <c r="A4916"/>
      <c r="B4916" s="18"/>
      <c r="D4916"/>
      <c r="E4916"/>
      <c r="F4916"/>
      <c r="G4916"/>
      <c r="H4916"/>
      <c r="I4916"/>
      <c r="J4916"/>
      <c r="K4916"/>
      <c r="L4916"/>
      <c r="M4916"/>
      <c r="N4916"/>
      <c r="O4916"/>
      <c r="P4916"/>
      <c r="Q4916"/>
      <c r="R4916"/>
    </row>
    <row r="4917" spans="1:18" s="16" customFormat="1" x14ac:dyDescent="0.25">
      <c r="A4917"/>
      <c r="B4917" s="18"/>
      <c r="D4917"/>
      <c r="E4917"/>
      <c r="F4917"/>
      <c r="G4917"/>
      <c r="H4917"/>
      <c r="I4917"/>
      <c r="J4917"/>
      <c r="K4917"/>
      <c r="L4917"/>
      <c r="M4917"/>
      <c r="N4917"/>
      <c r="O4917"/>
      <c r="P4917"/>
      <c r="Q4917"/>
      <c r="R4917"/>
    </row>
    <row r="4918" spans="1:18" s="16" customFormat="1" x14ac:dyDescent="0.25">
      <c r="A4918"/>
      <c r="B4918" s="18"/>
      <c r="D4918"/>
      <c r="E4918"/>
      <c r="F4918"/>
      <c r="G4918"/>
      <c r="H4918"/>
      <c r="I4918"/>
      <c r="J4918"/>
      <c r="K4918"/>
      <c r="L4918"/>
      <c r="M4918"/>
      <c r="N4918"/>
      <c r="O4918"/>
      <c r="P4918"/>
      <c r="Q4918"/>
      <c r="R4918"/>
    </row>
    <row r="4919" spans="1:18" s="16" customFormat="1" x14ac:dyDescent="0.25">
      <c r="A4919"/>
      <c r="B4919" s="18"/>
      <c r="D4919"/>
      <c r="E4919"/>
      <c r="F4919"/>
      <c r="G4919"/>
      <c r="H4919"/>
      <c r="I4919"/>
      <c r="J4919"/>
      <c r="K4919"/>
      <c r="L4919"/>
      <c r="M4919"/>
      <c r="N4919"/>
      <c r="O4919"/>
      <c r="P4919"/>
      <c r="Q4919"/>
      <c r="R4919"/>
    </row>
    <row r="4920" spans="1:18" s="16" customFormat="1" x14ac:dyDescent="0.25">
      <c r="A4920"/>
      <c r="B4920" s="18"/>
      <c r="D4920"/>
      <c r="E4920"/>
      <c r="F4920"/>
      <c r="G4920"/>
      <c r="H4920"/>
      <c r="I4920"/>
      <c r="J4920"/>
      <c r="K4920"/>
      <c r="L4920"/>
      <c r="M4920"/>
      <c r="N4920"/>
      <c r="O4920"/>
      <c r="P4920"/>
      <c r="Q4920"/>
      <c r="R4920"/>
    </row>
    <row r="4921" spans="1:18" s="16" customFormat="1" x14ac:dyDescent="0.25">
      <c r="A4921"/>
      <c r="B4921" s="18"/>
      <c r="D4921"/>
      <c r="E4921"/>
      <c r="F4921"/>
      <c r="G4921"/>
      <c r="H4921"/>
      <c r="I4921"/>
      <c r="J4921"/>
      <c r="K4921"/>
      <c r="L4921"/>
      <c r="M4921"/>
      <c r="N4921"/>
      <c r="O4921"/>
      <c r="P4921"/>
      <c r="Q4921"/>
      <c r="R4921"/>
    </row>
    <row r="4922" spans="1:18" s="16" customFormat="1" x14ac:dyDescent="0.25">
      <c r="A4922"/>
      <c r="B4922" s="18"/>
      <c r="D4922"/>
      <c r="E4922"/>
      <c r="F4922"/>
      <c r="G4922"/>
      <c r="H4922"/>
      <c r="I4922"/>
      <c r="J4922"/>
      <c r="K4922"/>
      <c r="L4922"/>
      <c r="M4922"/>
      <c r="N4922"/>
      <c r="O4922"/>
      <c r="P4922"/>
      <c r="Q4922"/>
      <c r="R4922"/>
    </row>
    <row r="4923" spans="1:18" s="16" customFormat="1" x14ac:dyDescent="0.25">
      <c r="A4923"/>
      <c r="B4923" s="18"/>
      <c r="D4923"/>
      <c r="E4923"/>
      <c r="F4923"/>
      <c r="G4923"/>
      <c r="H4923"/>
      <c r="I4923"/>
      <c r="J4923"/>
      <c r="K4923"/>
      <c r="L4923"/>
      <c r="M4923"/>
      <c r="N4923"/>
      <c r="O4923"/>
      <c r="P4923"/>
      <c r="Q4923"/>
      <c r="R4923"/>
    </row>
    <row r="4924" spans="1:18" s="16" customFormat="1" x14ac:dyDescent="0.25">
      <c r="A4924"/>
      <c r="B4924" s="18"/>
      <c r="D4924"/>
      <c r="E4924"/>
      <c r="F4924"/>
      <c r="G4924"/>
      <c r="H4924"/>
      <c r="I4924"/>
      <c r="J4924"/>
      <c r="K4924"/>
      <c r="L4924"/>
      <c r="M4924"/>
      <c r="N4924"/>
      <c r="O4924"/>
      <c r="P4924"/>
      <c r="Q4924"/>
      <c r="R4924"/>
    </row>
    <row r="4925" spans="1:18" s="16" customFormat="1" x14ac:dyDescent="0.25">
      <c r="A4925"/>
      <c r="B4925" s="18"/>
      <c r="D4925"/>
      <c r="E4925"/>
      <c r="F4925"/>
      <c r="G4925"/>
      <c r="H4925"/>
      <c r="I4925"/>
      <c r="J4925"/>
      <c r="K4925"/>
      <c r="L4925"/>
      <c r="M4925"/>
      <c r="N4925"/>
      <c r="O4925"/>
      <c r="P4925"/>
      <c r="Q4925"/>
      <c r="R4925"/>
    </row>
    <row r="4926" spans="1:18" s="16" customFormat="1" x14ac:dyDescent="0.25">
      <c r="A4926"/>
      <c r="B4926" s="18"/>
      <c r="D4926"/>
      <c r="E4926"/>
      <c r="F4926"/>
      <c r="G4926"/>
      <c r="H4926"/>
      <c r="I4926"/>
      <c r="J4926"/>
      <c r="K4926"/>
      <c r="L4926"/>
      <c r="M4926"/>
      <c r="N4926"/>
      <c r="O4926"/>
      <c r="P4926"/>
      <c r="Q4926"/>
      <c r="R4926"/>
    </row>
    <row r="4927" spans="1:18" s="16" customFormat="1" x14ac:dyDescent="0.25">
      <c r="A4927"/>
      <c r="B4927" s="18"/>
      <c r="D4927"/>
      <c r="E4927"/>
      <c r="F4927"/>
      <c r="G4927"/>
      <c r="H4927"/>
      <c r="I4927"/>
      <c r="J4927"/>
      <c r="K4927"/>
      <c r="L4927"/>
      <c r="M4927"/>
      <c r="N4927"/>
      <c r="O4927"/>
      <c r="P4927"/>
      <c r="Q4927"/>
      <c r="R4927"/>
    </row>
    <row r="4928" spans="1:18" s="16" customFormat="1" x14ac:dyDescent="0.25">
      <c r="A4928"/>
      <c r="B4928" s="18"/>
      <c r="D4928"/>
      <c r="E4928"/>
      <c r="F4928"/>
      <c r="G4928"/>
      <c r="H4928"/>
      <c r="I4928"/>
      <c r="J4928"/>
      <c r="K4928"/>
      <c r="L4928"/>
      <c r="M4928"/>
      <c r="N4928"/>
      <c r="O4928"/>
      <c r="P4928"/>
      <c r="Q4928"/>
      <c r="R4928"/>
    </row>
    <row r="4929" spans="1:18" s="16" customFormat="1" x14ac:dyDescent="0.25">
      <c r="A4929"/>
      <c r="B4929" s="18"/>
      <c r="D4929"/>
      <c r="E4929"/>
      <c r="F4929"/>
      <c r="G4929"/>
      <c r="H4929"/>
      <c r="I4929"/>
      <c r="J4929"/>
      <c r="K4929"/>
      <c r="L4929"/>
      <c r="M4929"/>
      <c r="N4929"/>
      <c r="O4929"/>
      <c r="P4929"/>
      <c r="Q4929"/>
      <c r="R4929"/>
    </row>
    <row r="4930" spans="1:18" s="16" customFormat="1" x14ac:dyDescent="0.25">
      <c r="A4930"/>
      <c r="B4930" s="18"/>
      <c r="D4930"/>
      <c r="E4930"/>
      <c r="F4930"/>
      <c r="G4930"/>
      <c r="H4930"/>
      <c r="I4930"/>
      <c r="J4930"/>
      <c r="K4930"/>
      <c r="L4930"/>
      <c r="M4930"/>
      <c r="N4930"/>
      <c r="O4930"/>
      <c r="P4930"/>
      <c r="Q4930"/>
      <c r="R4930"/>
    </row>
    <row r="4931" spans="1:18" s="16" customFormat="1" x14ac:dyDescent="0.25">
      <c r="A4931"/>
      <c r="B4931" s="18"/>
      <c r="D4931"/>
      <c r="E4931"/>
      <c r="F4931"/>
      <c r="G4931"/>
      <c r="H4931"/>
      <c r="I4931"/>
      <c r="J4931"/>
      <c r="K4931"/>
      <c r="L4931"/>
      <c r="M4931"/>
      <c r="N4931"/>
      <c r="O4931"/>
      <c r="P4931"/>
      <c r="Q4931"/>
      <c r="R4931"/>
    </row>
    <row r="4932" spans="1:18" s="16" customFormat="1" x14ac:dyDescent="0.25">
      <c r="A4932"/>
      <c r="B4932" s="18"/>
      <c r="D4932"/>
      <c r="E4932"/>
      <c r="F4932"/>
      <c r="G4932"/>
      <c r="H4932"/>
      <c r="I4932"/>
      <c r="J4932"/>
      <c r="K4932"/>
      <c r="L4932"/>
      <c r="M4932"/>
      <c r="N4932"/>
      <c r="O4932"/>
      <c r="P4932"/>
      <c r="Q4932"/>
      <c r="R4932"/>
    </row>
    <row r="4933" spans="1:18" s="16" customFormat="1" x14ac:dyDescent="0.25">
      <c r="A4933"/>
      <c r="B4933" s="18"/>
      <c r="D4933"/>
      <c r="E4933"/>
      <c r="F4933"/>
      <c r="G4933"/>
      <c r="H4933"/>
      <c r="I4933"/>
      <c r="J4933"/>
      <c r="K4933"/>
      <c r="L4933"/>
      <c r="M4933"/>
      <c r="N4933"/>
      <c r="O4933"/>
      <c r="P4933"/>
      <c r="Q4933"/>
      <c r="R4933"/>
    </row>
    <row r="4934" spans="1:18" s="16" customFormat="1" x14ac:dyDescent="0.25">
      <c r="A4934"/>
      <c r="B4934" s="18"/>
      <c r="D4934"/>
      <c r="E4934"/>
      <c r="F4934"/>
      <c r="G4934"/>
      <c r="H4934"/>
      <c r="I4934"/>
      <c r="J4934"/>
      <c r="K4934"/>
      <c r="L4934"/>
      <c r="M4934"/>
      <c r="N4934"/>
      <c r="O4934"/>
      <c r="P4934"/>
      <c r="Q4934"/>
      <c r="R4934"/>
    </row>
    <row r="4935" spans="1:18" s="16" customFormat="1" x14ac:dyDescent="0.25">
      <c r="A4935"/>
      <c r="B4935" s="18"/>
      <c r="D4935"/>
      <c r="E4935"/>
      <c r="F4935"/>
      <c r="G4935"/>
      <c r="H4935"/>
      <c r="I4935"/>
      <c r="J4935"/>
      <c r="K4935"/>
      <c r="L4935"/>
      <c r="M4935"/>
      <c r="N4935"/>
      <c r="O4935"/>
      <c r="P4935"/>
      <c r="Q4935"/>
      <c r="R4935"/>
    </row>
    <row r="4936" spans="1:18" s="16" customFormat="1" x14ac:dyDescent="0.25">
      <c r="A4936"/>
      <c r="B4936" s="18"/>
      <c r="D4936"/>
      <c r="E4936"/>
      <c r="F4936"/>
      <c r="G4936"/>
      <c r="H4936"/>
      <c r="I4936"/>
      <c r="J4936"/>
      <c r="K4936"/>
      <c r="L4936"/>
      <c r="M4936"/>
      <c r="N4936"/>
      <c r="O4936"/>
      <c r="P4936"/>
      <c r="Q4936"/>
      <c r="R4936"/>
    </row>
    <row r="4937" spans="1:18" s="16" customFormat="1" x14ac:dyDescent="0.25">
      <c r="A4937"/>
      <c r="B4937" s="18"/>
      <c r="D4937"/>
      <c r="E4937"/>
      <c r="F4937"/>
      <c r="G4937"/>
      <c r="H4937"/>
      <c r="I4937"/>
      <c r="J4937"/>
      <c r="K4937"/>
      <c r="L4937"/>
      <c r="M4937"/>
      <c r="N4937"/>
      <c r="O4937"/>
      <c r="P4937"/>
      <c r="Q4937"/>
      <c r="R4937"/>
    </row>
    <row r="4938" spans="1:18" s="16" customFormat="1" x14ac:dyDescent="0.25">
      <c r="A4938"/>
      <c r="B4938" s="18"/>
      <c r="D4938"/>
      <c r="E4938"/>
      <c r="F4938"/>
      <c r="G4938"/>
      <c r="H4938"/>
      <c r="I4938"/>
      <c r="J4938"/>
      <c r="K4938"/>
      <c r="L4938"/>
      <c r="M4938"/>
      <c r="N4938"/>
      <c r="O4938"/>
      <c r="P4938"/>
      <c r="Q4938"/>
      <c r="R4938"/>
    </row>
    <row r="4939" spans="1:18" s="16" customFormat="1" x14ac:dyDescent="0.25">
      <c r="A4939"/>
      <c r="B4939" s="18"/>
      <c r="D4939"/>
      <c r="E4939"/>
      <c r="F4939"/>
      <c r="G4939"/>
      <c r="H4939"/>
      <c r="I4939"/>
      <c r="J4939"/>
      <c r="K4939"/>
      <c r="L4939"/>
      <c r="M4939"/>
      <c r="N4939"/>
      <c r="O4939"/>
      <c r="P4939"/>
      <c r="Q4939"/>
      <c r="R4939"/>
    </row>
    <row r="4940" spans="1:18" s="16" customFormat="1" x14ac:dyDescent="0.25">
      <c r="A4940"/>
      <c r="B4940" s="18"/>
      <c r="D4940"/>
      <c r="E4940"/>
      <c r="F4940"/>
      <c r="G4940"/>
      <c r="H4940"/>
      <c r="I4940"/>
      <c r="J4940"/>
      <c r="K4940"/>
      <c r="L4940"/>
      <c r="M4940"/>
      <c r="N4940"/>
      <c r="O4940"/>
      <c r="P4940"/>
      <c r="Q4940"/>
      <c r="R4940"/>
    </row>
    <row r="4941" spans="1:18" s="16" customFormat="1" x14ac:dyDescent="0.25">
      <c r="A4941"/>
      <c r="B4941" s="18"/>
      <c r="D4941"/>
      <c r="E4941"/>
      <c r="F4941"/>
      <c r="G4941"/>
      <c r="H4941"/>
      <c r="I4941"/>
      <c r="J4941"/>
      <c r="K4941"/>
      <c r="L4941"/>
      <c r="M4941"/>
      <c r="N4941"/>
      <c r="O4941"/>
      <c r="P4941"/>
      <c r="Q4941"/>
      <c r="R4941"/>
    </row>
    <row r="4942" spans="1:18" s="16" customFormat="1" x14ac:dyDescent="0.25">
      <c r="A4942"/>
      <c r="B4942" s="18"/>
      <c r="D4942"/>
      <c r="E4942"/>
      <c r="F4942"/>
      <c r="G4942"/>
      <c r="H4942"/>
      <c r="I4942"/>
      <c r="J4942"/>
      <c r="K4942"/>
      <c r="L4942"/>
      <c r="M4942"/>
      <c r="N4942"/>
      <c r="O4942"/>
      <c r="P4942"/>
      <c r="Q4942"/>
      <c r="R4942"/>
    </row>
    <row r="4943" spans="1:18" s="16" customFormat="1" x14ac:dyDescent="0.25">
      <c r="A4943"/>
      <c r="B4943" s="18"/>
      <c r="D4943"/>
      <c r="E4943"/>
      <c r="F4943"/>
      <c r="G4943"/>
      <c r="H4943"/>
      <c r="I4943"/>
      <c r="J4943"/>
      <c r="K4943"/>
      <c r="L4943"/>
      <c r="M4943"/>
      <c r="N4943"/>
      <c r="O4943"/>
      <c r="P4943"/>
      <c r="Q4943"/>
      <c r="R4943"/>
    </row>
    <row r="4944" spans="1:18" s="16" customFormat="1" x14ac:dyDescent="0.25">
      <c r="A4944"/>
      <c r="B4944" s="18"/>
      <c r="D4944"/>
      <c r="E4944"/>
      <c r="F4944"/>
      <c r="G4944"/>
      <c r="H4944"/>
      <c r="I4944"/>
      <c r="J4944"/>
      <c r="K4944"/>
      <c r="L4944"/>
      <c r="M4944"/>
      <c r="N4944"/>
      <c r="O4944"/>
      <c r="P4944"/>
      <c r="Q4944"/>
      <c r="R4944"/>
    </row>
    <row r="4945" spans="1:18" s="16" customFormat="1" x14ac:dyDescent="0.25">
      <c r="A4945"/>
      <c r="B4945" s="18"/>
      <c r="D4945"/>
      <c r="E4945"/>
      <c r="F4945"/>
      <c r="G4945"/>
      <c r="H4945"/>
      <c r="I4945"/>
      <c r="J4945"/>
      <c r="K4945"/>
      <c r="L4945"/>
      <c r="M4945"/>
      <c r="N4945"/>
      <c r="O4945"/>
      <c r="P4945"/>
      <c r="Q4945"/>
      <c r="R4945"/>
    </row>
    <row r="4946" spans="1:18" s="16" customFormat="1" x14ac:dyDescent="0.25">
      <c r="A4946"/>
      <c r="B4946" s="18"/>
      <c r="D4946"/>
      <c r="E4946"/>
      <c r="F4946"/>
      <c r="G4946"/>
      <c r="H4946"/>
      <c r="I4946"/>
      <c r="J4946"/>
      <c r="K4946"/>
      <c r="L4946"/>
      <c r="M4946"/>
      <c r="N4946"/>
      <c r="O4946"/>
      <c r="P4946"/>
      <c r="Q4946"/>
      <c r="R4946"/>
    </row>
    <row r="4947" spans="1:18" s="16" customFormat="1" x14ac:dyDescent="0.25">
      <c r="A4947"/>
      <c r="B4947" s="18"/>
      <c r="D4947"/>
      <c r="E4947"/>
      <c r="F4947"/>
      <c r="G4947"/>
      <c r="H4947"/>
      <c r="I4947"/>
      <c r="J4947"/>
      <c r="K4947"/>
      <c r="L4947"/>
      <c r="M4947"/>
      <c r="N4947"/>
      <c r="O4947"/>
      <c r="P4947"/>
      <c r="Q4947"/>
      <c r="R4947"/>
    </row>
    <row r="4948" spans="1:18" s="16" customFormat="1" x14ac:dyDescent="0.25">
      <c r="A4948"/>
      <c r="B4948" s="18"/>
      <c r="D4948"/>
      <c r="E4948"/>
      <c r="F4948"/>
      <c r="G4948"/>
      <c r="H4948"/>
      <c r="I4948"/>
      <c r="J4948"/>
      <c r="K4948"/>
      <c r="L4948"/>
      <c r="M4948"/>
      <c r="N4948"/>
      <c r="O4948"/>
      <c r="P4948"/>
      <c r="Q4948"/>
      <c r="R4948"/>
    </row>
    <row r="4949" spans="1:18" s="16" customFormat="1" x14ac:dyDescent="0.25">
      <c r="A4949"/>
      <c r="B4949" s="18"/>
      <c r="D4949"/>
      <c r="E4949"/>
      <c r="F4949"/>
      <c r="G4949"/>
      <c r="H4949"/>
      <c r="I4949"/>
      <c r="J4949"/>
      <c r="K4949"/>
      <c r="L4949"/>
      <c r="M4949"/>
      <c r="N4949"/>
      <c r="O4949"/>
      <c r="P4949"/>
      <c r="Q4949"/>
      <c r="R4949"/>
    </row>
    <row r="4950" spans="1:18" s="16" customFormat="1" x14ac:dyDescent="0.25">
      <c r="A4950"/>
      <c r="B4950" s="18"/>
      <c r="D4950"/>
      <c r="E4950"/>
      <c r="F4950"/>
      <c r="G4950"/>
      <c r="H4950"/>
      <c r="I4950"/>
      <c r="J4950"/>
      <c r="K4950"/>
      <c r="L4950"/>
      <c r="M4950"/>
      <c r="N4950"/>
      <c r="O4950"/>
      <c r="P4950"/>
      <c r="Q4950"/>
      <c r="R4950"/>
    </row>
    <row r="4951" spans="1:18" s="16" customFormat="1" x14ac:dyDescent="0.25">
      <c r="A4951"/>
      <c r="B4951" s="18"/>
      <c r="D4951"/>
      <c r="E4951"/>
      <c r="F4951"/>
      <c r="G4951"/>
      <c r="H4951"/>
      <c r="I4951"/>
      <c r="J4951"/>
      <c r="K4951"/>
      <c r="L4951"/>
      <c r="M4951"/>
      <c r="N4951"/>
      <c r="O4951"/>
      <c r="P4951"/>
      <c r="Q4951"/>
      <c r="R4951"/>
    </row>
    <row r="4952" spans="1:18" s="16" customFormat="1" x14ac:dyDescent="0.25">
      <c r="A4952"/>
      <c r="B4952" s="18"/>
      <c r="D4952"/>
      <c r="E4952"/>
      <c r="F4952"/>
      <c r="G4952"/>
      <c r="H4952"/>
      <c r="I4952"/>
      <c r="J4952"/>
      <c r="K4952"/>
      <c r="L4952"/>
      <c r="M4952"/>
      <c r="N4952"/>
      <c r="O4952"/>
      <c r="P4952"/>
      <c r="Q4952"/>
      <c r="R4952"/>
    </row>
    <row r="4953" spans="1:18" s="16" customFormat="1" x14ac:dyDescent="0.25">
      <c r="A4953"/>
      <c r="B4953" s="18"/>
      <c r="D4953"/>
      <c r="E4953"/>
      <c r="F4953"/>
      <c r="G4953"/>
      <c r="H4953"/>
      <c r="I4953"/>
      <c r="J4953"/>
      <c r="K4953"/>
      <c r="L4953"/>
      <c r="M4953"/>
      <c r="N4953"/>
      <c r="O4953"/>
      <c r="P4953"/>
      <c r="Q4953"/>
      <c r="R4953"/>
    </row>
    <row r="4954" spans="1:18" s="16" customFormat="1" x14ac:dyDescent="0.25">
      <c r="A4954"/>
      <c r="B4954" s="18"/>
      <c r="D4954"/>
      <c r="E4954"/>
      <c r="F4954"/>
      <c r="G4954"/>
      <c r="H4954"/>
      <c r="I4954"/>
      <c r="J4954"/>
      <c r="K4954"/>
      <c r="L4954"/>
      <c r="M4954"/>
      <c r="N4954"/>
      <c r="O4954"/>
      <c r="P4954"/>
      <c r="Q4954"/>
      <c r="R4954"/>
    </row>
    <row r="4955" spans="1:18" s="16" customFormat="1" x14ac:dyDescent="0.25">
      <c r="A4955"/>
      <c r="B4955" s="18"/>
      <c r="D4955"/>
      <c r="E4955"/>
      <c r="F4955"/>
      <c r="G4955"/>
      <c r="H4955"/>
      <c r="I4955"/>
      <c r="J4955"/>
      <c r="K4955"/>
      <c r="L4955"/>
      <c r="M4955"/>
      <c r="N4955"/>
      <c r="O4955"/>
      <c r="P4955"/>
      <c r="Q4955"/>
      <c r="R4955"/>
    </row>
    <row r="4956" spans="1:18" s="16" customFormat="1" x14ac:dyDescent="0.25">
      <c r="A4956"/>
      <c r="B4956" s="18"/>
      <c r="D4956"/>
      <c r="E4956"/>
      <c r="F4956"/>
      <c r="G4956"/>
      <c r="H4956"/>
      <c r="I4956"/>
      <c r="J4956"/>
      <c r="K4956"/>
      <c r="L4956"/>
      <c r="M4956"/>
      <c r="N4956"/>
      <c r="O4956"/>
      <c r="P4956"/>
      <c r="Q4956"/>
      <c r="R4956"/>
    </row>
    <row r="4957" spans="1:18" s="16" customFormat="1" x14ac:dyDescent="0.25">
      <c r="A4957"/>
      <c r="B4957" s="18"/>
      <c r="D4957"/>
      <c r="E4957"/>
      <c r="F4957"/>
      <c r="G4957"/>
      <c r="H4957"/>
      <c r="I4957"/>
      <c r="J4957"/>
      <c r="K4957"/>
      <c r="L4957"/>
      <c r="M4957"/>
      <c r="N4957"/>
      <c r="O4957"/>
      <c r="P4957"/>
      <c r="Q4957"/>
      <c r="R4957"/>
    </row>
    <row r="4958" spans="1:18" s="16" customFormat="1" x14ac:dyDescent="0.25">
      <c r="A4958"/>
      <c r="B4958" s="18"/>
      <c r="D4958"/>
      <c r="E4958"/>
      <c r="F4958"/>
      <c r="G4958"/>
      <c r="H4958"/>
      <c r="I4958"/>
      <c r="J4958"/>
      <c r="K4958"/>
      <c r="L4958"/>
      <c r="M4958"/>
      <c r="N4958"/>
      <c r="O4958"/>
      <c r="P4958"/>
      <c r="Q4958"/>
      <c r="R4958"/>
    </row>
    <row r="4959" spans="1:18" s="16" customFormat="1" x14ac:dyDescent="0.25">
      <c r="A4959"/>
      <c r="B4959" s="18"/>
      <c r="D4959"/>
      <c r="E4959"/>
      <c r="F4959"/>
      <c r="G4959"/>
      <c r="H4959"/>
      <c r="I4959"/>
      <c r="J4959"/>
      <c r="K4959"/>
      <c r="L4959"/>
      <c r="M4959"/>
      <c r="N4959"/>
      <c r="O4959"/>
      <c r="P4959"/>
      <c r="Q4959"/>
      <c r="R4959"/>
    </row>
    <row r="4960" spans="1:18" s="16" customFormat="1" x14ac:dyDescent="0.25">
      <c r="A4960"/>
      <c r="B4960" s="18"/>
      <c r="D4960"/>
      <c r="E4960"/>
      <c r="F4960"/>
      <c r="G4960"/>
      <c r="H4960"/>
      <c r="I4960"/>
      <c r="J4960"/>
      <c r="K4960"/>
      <c r="L4960"/>
      <c r="M4960"/>
      <c r="N4960"/>
      <c r="O4960"/>
      <c r="P4960"/>
      <c r="Q4960"/>
      <c r="R4960"/>
    </row>
    <row r="4961" spans="1:18" s="16" customFormat="1" x14ac:dyDescent="0.25">
      <c r="A4961"/>
      <c r="B4961" s="18"/>
      <c r="D4961"/>
      <c r="E4961"/>
      <c r="F4961"/>
      <c r="G4961"/>
      <c r="H4961"/>
      <c r="I4961"/>
      <c r="J4961"/>
      <c r="K4961"/>
      <c r="L4961"/>
      <c r="M4961"/>
      <c r="N4961"/>
      <c r="O4961"/>
      <c r="P4961"/>
      <c r="Q4961"/>
      <c r="R4961"/>
    </row>
    <row r="4962" spans="1:18" s="16" customFormat="1" x14ac:dyDescent="0.25">
      <c r="A4962"/>
      <c r="B4962" s="17"/>
      <c r="D4962"/>
      <c r="E4962"/>
      <c r="F4962"/>
      <c r="G4962"/>
      <c r="H4962"/>
      <c r="I4962"/>
      <c r="J4962"/>
      <c r="K4962"/>
      <c r="L4962"/>
      <c r="M4962"/>
      <c r="N4962"/>
      <c r="O4962"/>
      <c r="P4962"/>
      <c r="Q4962"/>
      <c r="R4962"/>
    </row>
    <row r="4963" spans="1:18" s="16" customFormat="1" x14ac:dyDescent="0.25">
      <c r="A4963"/>
      <c r="B4963" s="18"/>
      <c r="D4963"/>
      <c r="E4963"/>
      <c r="F4963"/>
      <c r="G4963"/>
      <c r="H4963"/>
      <c r="I4963"/>
      <c r="J4963"/>
      <c r="K4963"/>
      <c r="L4963"/>
      <c r="M4963"/>
      <c r="N4963"/>
      <c r="O4963"/>
      <c r="P4963"/>
      <c r="Q4963"/>
      <c r="R4963"/>
    </row>
    <row r="4964" spans="1:18" s="16" customFormat="1" x14ac:dyDescent="0.25">
      <c r="A4964"/>
      <c r="B4964" s="18"/>
      <c r="D4964"/>
      <c r="E4964"/>
      <c r="F4964"/>
      <c r="G4964"/>
      <c r="H4964"/>
      <c r="I4964"/>
      <c r="J4964"/>
      <c r="K4964"/>
      <c r="L4964"/>
      <c r="M4964"/>
      <c r="N4964"/>
      <c r="O4964"/>
      <c r="P4964"/>
      <c r="Q4964"/>
      <c r="R4964"/>
    </row>
    <row r="4965" spans="1:18" s="16" customFormat="1" x14ac:dyDescent="0.25">
      <c r="A4965"/>
      <c r="B4965" s="18"/>
      <c r="D4965"/>
      <c r="E4965"/>
      <c r="F4965"/>
      <c r="G4965"/>
      <c r="H4965"/>
      <c r="I4965"/>
      <c r="J4965"/>
      <c r="K4965"/>
      <c r="L4965"/>
      <c r="M4965"/>
      <c r="N4965"/>
      <c r="O4965"/>
      <c r="P4965"/>
      <c r="Q4965"/>
      <c r="R4965"/>
    </row>
    <row r="4966" spans="1:18" s="16" customFormat="1" x14ac:dyDescent="0.25">
      <c r="A4966"/>
      <c r="B4966" s="18"/>
      <c r="D4966"/>
      <c r="E4966"/>
      <c r="F4966"/>
      <c r="G4966"/>
      <c r="H4966"/>
      <c r="I4966"/>
      <c r="J4966"/>
      <c r="K4966"/>
      <c r="L4966"/>
      <c r="M4966"/>
      <c r="N4966"/>
      <c r="O4966"/>
      <c r="P4966"/>
      <c r="Q4966"/>
      <c r="R4966"/>
    </row>
    <row r="4967" spans="1:18" s="16" customFormat="1" x14ac:dyDescent="0.25">
      <c r="A4967"/>
      <c r="B4967" s="18"/>
      <c r="D4967"/>
      <c r="E4967"/>
      <c r="F4967"/>
      <c r="G4967"/>
      <c r="H4967"/>
      <c r="I4967"/>
      <c r="J4967"/>
      <c r="K4967"/>
      <c r="L4967"/>
      <c r="M4967"/>
      <c r="N4967"/>
      <c r="O4967"/>
      <c r="P4967"/>
      <c r="Q4967"/>
      <c r="R4967"/>
    </row>
    <row r="4968" spans="1:18" s="16" customFormat="1" x14ac:dyDescent="0.25">
      <c r="A4968"/>
      <c r="B4968" s="18"/>
      <c r="D4968"/>
      <c r="E4968"/>
      <c r="F4968"/>
      <c r="G4968"/>
      <c r="H4968"/>
      <c r="I4968"/>
      <c r="J4968"/>
      <c r="K4968"/>
      <c r="L4968"/>
      <c r="M4968"/>
      <c r="N4968"/>
      <c r="O4968"/>
      <c r="P4968"/>
      <c r="Q4968"/>
      <c r="R4968"/>
    </row>
    <row r="4969" spans="1:18" s="16" customFormat="1" x14ac:dyDescent="0.25">
      <c r="A4969"/>
      <c r="B4969" s="18"/>
      <c r="D4969"/>
      <c r="E4969"/>
      <c r="F4969"/>
      <c r="G4969"/>
      <c r="H4969"/>
      <c r="I4969"/>
      <c r="J4969"/>
      <c r="K4969"/>
      <c r="L4969"/>
      <c r="M4969"/>
      <c r="N4969"/>
      <c r="O4969"/>
      <c r="P4969"/>
      <c r="Q4969"/>
      <c r="R4969"/>
    </row>
    <row r="4970" spans="1:18" s="16" customFormat="1" x14ac:dyDescent="0.25">
      <c r="A4970"/>
      <c r="B4970" s="18"/>
      <c r="D4970"/>
      <c r="E4970"/>
      <c r="F4970"/>
      <c r="G4970"/>
      <c r="H4970"/>
      <c r="I4970"/>
      <c r="J4970"/>
      <c r="K4970"/>
      <c r="L4970"/>
      <c r="M4970"/>
      <c r="N4970"/>
      <c r="O4970"/>
      <c r="P4970"/>
      <c r="Q4970"/>
      <c r="R4970"/>
    </row>
    <row r="4971" spans="1:18" s="16" customFormat="1" x14ac:dyDescent="0.25">
      <c r="A4971"/>
      <c r="B4971" s="18"/>
      <c r="D4971"/>
      <c r="E4971"/>
      <c r="F4971"/>
      <c r="G4971"/>
      <c r="H4971"/>
      <c r="I4971"/>
      <c r="J4971"/>
      <c r="K4971"/>
      <c r="L4971"/>
      <c r="M4971"/>
      <c r="N4971"/>
      <c r="O4971"/>
      <c r="P4971"/>
      <c r="Q4971"/>
      <c r="R4971"/>
    </row>
    <row r="4972" spans="1:18" s="16" customFormat="1" x14ac:dyDescent="0.25">
      <c r="A4972"/>
      <c r="B4972" s="18"/>
      <c r="D4972"/>
      <c r="E4972"/>
      <c r="F4972"/>
      <c r="G4972"/>
      <c r="H4972"/>
      <c r="I4972"/>
      <c r="J4972"/>
      <c r="K4972"/>
      <c r="L4972"/>
      <c r="M4972"/>
      <c r="N4972"/>
      <c r="O4972"/>
      <c r="P4972"/>
      <c r="Q4972"/>
      <c r="R4972"/>
    </row>
    <row r="4973" spans="1:18" s="16" customFormat="1" x14ac:dyDescent="0.25">
      <c r="A4973"/>
      <c r="B4973" s="18"/>
      <c r="D4973"/>
      <c r="E4973"/>
      <c r="F4973"/>
      <c r="G4973"/>
      <c r="H4973"/>
      <c r="I4973"/>
      <c r="J4973"/>
      <c r="K4973"/>
      <c r="L4973"/>
      <c r="M4973"/>
      <c r="N4973"/>
      <c r="O4973"/>
      <c r="P4973"/>
      <c r="Q4973"/>
      <c r="R4973"/>
    </row>
    <row r="4974" spans="1:18" s="16" customFormat="1" x14ac:dyDescent="0.25">
      <c r="A4974"/>
      <c r="B4974" s="18"/>
      <c r="D4974"/>
      <c r="E4974"/>
      <c r="F4974"/>
      <c r="G4974"/>
      <c r="H4974"/>
      <c r="I4974"/>
      <c r="J4974"/>
      <c r="K4974"/>
      <c r="L4974"/>
      <c r="M4974"/>
      <c r="N4974"/>
      <c r="O4974"/>
      <c r="P4974"/>
      <c r="Q4974"/>
      <c r="R4974"/>
    </row>
    <row r="4975" spans="1:18" s="16" customFormat="1" x14ac:dyDescent="0.25">
      <c r="A4975"/>
      <c r="B4975" s="18"/>
      <c r="D4975"/>
      <c r="E4975"/>
      <c r="F4975"/>
      <c r="G4975"/>
      <c r="H4975"/>
      <c r="I4975"/>
      <c r="J4975"/>
      <c r="K4975"/>
      <c r="L4975"/>
      <c r="M4975"/>
      <c r="N4975"/>
      <c r="O4975"/>
      <c r="P4975"/>
      <c r="Q4975"/>
      <c r="R4975"/>
    </row>
    <row r="4976" spans="1:18" s="16" customFormat="1" x14ac:dyDescent="0.25">
      <c r="A4976"/>
      <c r="B4976" s="18"/>
      <c r="D4976"/>
      <c r="E4976"/>
      <c r="F4976"/>
      <c r="G4976"/>
      <c r="H4976"/>
      <c r="I4976"/>
      <c r="J4976"/>
      <c r="K4976"/>
      <c r="L4976"/>
      <c r="M4976"/>
      <c r="N4976"/>
      <c r="O4976"/>
      <c r="P4976"/>
      <c r="Q4976"/>
      <c r="R4976"/>
    </row>
    <row r="4977" spans="1:18" s="16" customFormat="1" x14ac:dyDescent="0.25">
      <c r="A4977"/>
      <c r="B4977" s="18"/>
      <c r="D4977"/>
      <c r="E4977"/>
      <c r="F4977"/>
      <c r="G4977"/>
      <c r="H4977"/>
      <c r="I4977"/>
      <c r="J4977"/>
      <c r="K4977"/>
      <c r="L4977"/>
      <c r="M4977"/>
      <c r="N4977"/>
      <c r="O4977"/>
      <c r="P4977"/>
      <c r="Q4977"/>
      <c r="R4977"/>
    </row>
    <row r="4978" spans="1:18" s="16" customFormat="1" x14ac:dyDescent="0.25">
      <c r="A4978"/>
      <c r="B4978" s="18"/>
      <c r="D4978"/>
      <c r="E4978"/>
      <c r="F4978"/>
      <c r="G4978"/>
      <c r="H4978"/>
      <c r="I4978"/>
      <c r="J4978"/>
      <c r="K4978"/>
      <c r="L4978"/>
      <c r="M4978"/>
      <c r="N4978"/>
      <c r="O4978"/>
      <c r="P4978"/>
      <c r="Q4978"/>
      <c r="R4978"/>
    </row>
    <row r="4979" spans="1:18" s="16" customFormat="1" x14ac:dyDescent="0.25">
      <c r="A4979"/>
      <c r="B4979" s="18"/>
      <c r="D4979"/>
      <c r="E4979"/>
      <c r="F4979"/>
      <c r="G4979"/>
      <c r="H4979"/>
      <c r="I4979"/>
      <c r="J4979"/>
      <c r="K4979"/>
      <c r="L4979"/>
      <c r="M4979"/>
      <c r="N4979"/>
      <c r="O4979"/>
      <c r="P4979"/>
      <c r="Q4979"/>
      <c r="R4979"/>
    </row>
    <row r="4980" spans="1:18" s="16" customFormat="1" x14ac:dyDescent="0.25">
      <c r="A4980"/>
      <c r="B4980" s="18"/>
      <c r="D4980"/>
      <c r="E4980"/>
      <c r="F4980"/>
      <c r="G4980"/>
      <c r="H4980"/>
      <c r="I4980"/>
      <c r="J4980"/>
      <c r="K4980"/>
      <c r="L4980"/>
      <c r="M4980"/>
      <c r="N4980"/>
      <c r="O4980"/>
      <c r="P4980"/>
      <c r="Q4980"/>
      <c r="R4980"/>
    </row>
    <row r="4981" spans="1:18" s="16" customFormat="1" x14ac:dyDescent="0.25">
      <c r="A4981"/>
      <c r="B4981" s="18"/>
      <c r="D4981"/>
      <c r="E4981"/>
      <c r="F4981"/>
      <c r="G4981"/>
      <c r="H4981"/>
      <c r="I4981"/>
      <c r="J4981"/>
      <c r="K4981"/>
      <c r="L4981"/>
      <c r="M4981"/>
      <c r="N4981"/>
      <c r="O4981"/>
      <c r="P4981"/>
      <c r="Q4981"/>
      <c r="R4981"/>
    </row>
    <row r="4982" spans="1:18" s="16" customFormat="1" x14ac:dyDescent="0.25">
      <c r="A4982"/>
      <c r="B4982" s="18"/>
      <c r="D4982"/>
      <c r="E4982"/>
      <c r="F4982"/>
      <c r="G4982"/>
      <c r="H4982"/>
      <c r="I4982"/>
      <c r="J4982"/>
      <c r="K4982"/>
      <c r="L4982"/>
      <c r="M4982"/>
      <c r="N4982"/>
      <c r="O4982"/>
      <c r="P4982"/>
      <c r="Q4982"/>
      <c r="R4982"/>
    </row>
    <row r="4983" spans="1:18" s="16" customFormat="1" x14ac:dyDescent="0.25">
      <c r="A4983"/>
      <c r="B4983" s="18"/>
      <c r="D4983"/>
      <c r="E4983"/>
      <c r="F4983"/>
      <c r="G4983"/>
      <c r="H4983"/>
      <c r="I4983"/>
      <c r="J4983"/>
      <c r="K4983"/>
      <c r="L4983"/>
      <c r="M4983"/>
      <c r="N4983"/>
      <c r="O4983"/>
      <c r="P4983"/>
      <c r="Q4983"/>
      <c r="R4983"/>
    </row>
    <row r="4984" spans="1:18" s="16" customFormat="1" x14ac:dyDescent="0.25">
      <c r="A4984"/>
      <c r="B4984" s="18"/>
      <c r="D4984"/>
      <c r="E4984"/>
      <c r="F4984"/>
      <c r="G4984"/>
      <c r="H4984"/>
      <c r="I4984"/>
      <c r="J4984"/>
      <c r="K4984"/>
      <c r="L4984"/>
      <c r="M4984"/>
      <c r="N4984"/>
      <c r="O4984"/>
      <c r="P4984"/>
      <c r="Q4984"/>
      <c r="R4984"/>
    </row>
    <row r="4985" spans="1:18" s="16" customFormat="1" x14ac:dyDescent="0.25">
      <c r="A4985"/>
      <c r="B4985" s="18"/>
      <c r="D4985"/>
      <c r="E4985"/>
      <c r="F4985"/>
      <c r="G4985"/>
      <c r="H4985"/>
      <c r="I4985"/>
      <c r="J4985"/>
      <c r="K4985"/>
      <c r="L4985"/>
      <c r="M4985"/>
      <c r="N4985"/>
      <c r="O4985"/>
      <c r="P4985"/>
      <c r="Q4985"/>
      <c r="R4985"/>
    </row>
    <row r="4986" spans="1:18" s="16" customFormat="1" x14ac:dyDescent="0.25">
      <c r="A4986"/>
      <c r="B4986" s="18"/>
      <c r="D4986"/>
      <c r="E4986"/>
      <c r="F4986"/>
      <c r="G4986"/>
      <c r="H4986"/>
      <c r="I4986"/>
      <c r="J4986"/>
      <c r="K4986"/>
      <c r="L4986"/>
      <c r="M4986"/>
      <c r="N4986"/>
      <c r="O4986"/>
      <c r="P4986"/>
      <c r="Q4986"/>
      <c r="R4986"/>
    </row>
    <row r="4987" spans="1:18" s="16" customFormat="1" x14ac:dyDescent="0.25">
      <c r="A4987"/>
      <c r="B4987" s="18"/>
      <c r="D4987"/>
      <c r="E4987"/>
      <c r="F4987"/>
      <c r="G4987"/>
      <c r="H4987"/>
      <c r="I4987"/>
      <c r="J4987"/>
      <c r="K4987"/>
      <c r="L4987"/>
      <c r="M4987"/>
      <c r="N4987"/>
      <c r="O4987"/>
      <c r="P4987"/>
      <c r="Q4987"/>
      <c r="R4987"/>
    </row>
    <row r="4988" spans="1:18" s="16" customFormat="1" x14ac:dyDescent="0.25">
      <c r="A4988"/>
      <c r="B4988" s="18"/>
      <c r="D4988"/>
      <c r="E4988"/>
      <c r="F4988"/>
      <c r="G4988"/>
      <c r="H4988"/>
      <c r="I4988"/>
      <c r="J4988"/>
      <c r="K4988"/>
      <c r="L4988"/>
      <c r="M4988"/>
      <c r="N4988"/>
      <c r="O4988"/>
      <c r="P4988"/>
      <c r="Q4988"/>
      <c r="R4988"/>
    </row>
    <row r="4989" spans="1:18" s="16" customFormat="1" x14ac:dyDescent="0.25">
      <c r="A4989"/>
      <c r="B4989" s="18"/>
      <c r="D4989"/>
      <c r="E4989"/>
      <c r="F4989"/>
      <c r="G4989"/>
      <c r="H4989"/>
      <c r="I4989"/>
      <c r="J4989"/>
      <c r="K4989"/>
      <c r="L4989"/>
      <c r="M4989"/>
      <c r="N4989"/>
      <c r="O4989"/>
      <c r="P4989"/>
      <c r="Q4989"/>
      <c r="R4989"/>
    </row>
    <row r="4990" spans="1:18" s="16" customFormat="1" x14ac:dyDescent="0.25">
      <c r="A4990"/>
      <c r="B4990" s="18"/>
      <c r="D4990"/>
      <c r="E4990"/>
      <c r="F4990"/>
      <c r="G4990"/>
      <c r="H4990"/>
      <c r="I4990"/>
      <c r="J4990"/>
      <c r="K4990"/>
      <c r="L4990"/>
      <c r="M4990"/>
      <c r="N4990"/>
      <c r="O4990"/>
      <c r="P4990"/>
      <c r="Q4990"/>
      <c r="R4990"/>
    </row>
    <row r="4991" spans="1:18" s="16" customFormat="1" x14ac:dyDescent="0.25">
      <c r="A4991"/>
      <c r="B4991" s="18"/>
      <c r="D4991"/>
      <c r="E4991"/>
      <c r="F4991"/>
      <c r="G4991"/>
      <c r="H4991"/>
      <c r="I4991"/>
      <c r="J4991"/>
      <c r="K4991"/>
      <c r="L4991"/>
      <c r="M4991"/>
      <c r="N4991"/>
      <c r="O4991"/>
      <c r="P4991"/>
      <c r="Q4991"/>
      <c r="R4991"/>
    </row>
    <row r="4992" spans="1:18" s="16" customFormat="1" x14ac:dyDescent="0.25">
      <c r="A4992"/>
      <c r="B4992" s="18"/>
      <c r="D4992"/>
      <c r="E4992"/>
      <c r="F4992"/>
      <c r="G4992"/>
      <c r="H4992"/>
      <c r="I4992"/>
      <c r="J4992"/>
      <c r="K4992"/>
      <c r="L4992"/>
      <c r="M4992"/>
      <c r="N4992"/>
      <c r="O4992"/>
      <c r="P4992"/>
      <c r="Q4992"/>
      <c r="R4992"/>
    </row>
    <row r="4993" spans="1:18" s="16" customFormat="1" x14ac:dyDescent="0.25">
      <c r="A4993"/>
      <c r="B4993" s="18"/>
      <c r="D4993"/>
      <c r="E4993"/>
      <c r="F4993"/>
      <c r="G4993"/>
      <c r="H4993"/>
      <c r="I4993"/>
      <c r="J4993"/>
      <c r="K4993"/>
      <c r="L4993"/>
      <c r="M4993"/>
      <c r="N4993"/>
      <c r="O4993"/>
      <c r="P4993"/>
      <c r="Q4993"/>
      <c r="R4993"/>
    </row>
    <row r="4994" spans="1:18" s="16" customFormat="1" x14ac:dyDescent="0.25">
      <c r="A4994"/>
      <c r="B4994" s="18"/>
      <c r="D4994"/>
      <c r="E4994"/>
      <c r="F4994"/>
      <c r="G4994"/>
      <c r="H4994"/>
      <c r="I4994"/>
      <c r="J4994"/>
      <c r="K4994"/>
      <c r="L4994"/>
      <c r="M4994"/>
      <c r="N4994"/>
      <c r="O4994"/>
      <c r="P4994"/>
      <c r="Q4994"/>
      <c r="R4994"/>
    </row>
    <row r="4995" spans="1:18" s="16" customFormat="1" x14ac:dyDescent="0.25">
      <c r="A4995"/>
      <c r="B4995" s="18"/>
      <c r="D4995"/>
      <c r="E4995"/>
      <c r="F4995"/>
      <c r="G4995"/>
      <c r="H4995"/>
      <c r="I4995"/>
      <c r="J4995"/>
      <c r="K4995"/>
      <c r="L4995"/>
      <c r="M4995"/>
      <c r="N4995"/>
      <c r="O4995"/>
      <c r="P4995"/>
      <c r="Q4995"/>
      <c r="R4995"/>
    </row>
    <row r="4996" spans="1:18" s="16" customFormat="1" x14ac:dyDescent="0.25">
      <c r="A4996"/>
      <c r="B4996" s="18"/>
      <c r="D4996"/>
      <c r="E4996"/>
      <c r="F4996"/>
      <c r="G4996"/>
      <c r="H4996"/>
      <c r="I4996"/>
      <c r="J4996"/>
      <c r="K4996"/>
      <c r="L4996"/>
      <c r="M4996"/>
      <c r="N4996"/>
      <c r="O4996"/>
      <c r="P4996"/>
      <c r="Q4996"/>
      <c r="R4996"/>
    </row>
    <row r="4997" spans="1:18" s="16" customFormat="1" x14ac:dyDescent="0.25">
      <c r="A4997"/>
      <c r="B4997" s="18"/>
      <c r="D4997"/>
      <c r="E4997"/>
      <c r="F4997"/>
      <c r="G4997"/>
      <c r="H4997"/>
      <c r="I4997"/>
      <c r="J4997"/>
      <c r="K4997"/>
      <c r="L4997"/>
      <c r="M4997"/>
      <c r="N4997"/>
      <c r="O4997"/>
      <c r="P4997"/>
      <c r="Q4997"/>
      <c r="R4997"/>
    </row>
    <row r="4998" spans="1:18" s="16" customFormat="1" x14ac:dyDescent="0.25">
      <c r="A4998"/>
      <c r="B4998" s="18"/>
      <c r="D4998"/>
      <c r="E4998"/>
      <c r="F4998"/>
      <c r="G4998"/>
      <c r="H4998"/>
      <c r="I4998"/>
      <c r="J4998"/>
      <c r="K4998"/>
      <c r="L4998"/>
      <c r="M4998"/>
      <c r="N4998"/>
      <c r="O4998"/>
      <c r="P4998"/>
      <c r="Q4998"/>
      <c r="R4998"/>
    </row>
    <row r="4999" spans="1:18" s="16" customFormat="1" x14ac:dyDescent="0.25">
      <c r="A4999"/>
      <c r="B4999" s="18"/>
      <c r="D4999"/>
      <c r="E4999"/>
      <c r="F4999"/>
      <c r="G4999"/>
      <c r="H4999"/>
      <c r="I4999"/>
      <c r="J4999"/>
      <c r="K4999"/>
      <c r="L4999"/>
      <c r="M4999"/>
      <c r="N4999"/>
      <c r="O4999"/>
      <c r="P4999"/>
      <c r="Q4999"/>
      <c r="R4999"/>
    </row>
    <row r="5000" spans="1:18" s="16" customFormat="1" x14ac:dyDescent="0.25">
      <c r="A5000"/>
      <c r="B5000" s="18"/>
      <c r="D5000"/>
      <c r="E5000"/>
      <c r="F5000"/>
      <c r="G5000"/>
      <c r="H5000"/>
      <c r="I5000"/>
      <c r="J5000"/>
      <c r="K5000"/>
      <c r="L5000"/>
      <c r="M5000"/>
      <c r="N5000"/>
      <c r="O5000"/>
      <c r="P5000"/>
      <c r="Q5000"/>
      <c r="R5000"/>
    </row>
    <row r="5001" spans="1:18" s="16" customFormat="1" x14ac:dyDescent="0.25">
      <c r="A5001"/>
      <c r="B5001" s="18"/>
      <c r="D5001"/>
      <c r="E5001"/>
      <c r="F5001"/>
      <c r="G5001"/>
      <c r="H5001"/>
      <c r="I5001"/>
      <c r="J5001"/>
      <c r="K5001"/>
      <c r="L5001"/>
      <c r="M5001"/>
      <c r="N5001"/>
      <c r="O5001"/>
      <c r="P5001"/>
      <c r="Q5001"/>
      <c r="R5001"/>
    </row>
    <row r="5002" spans="1:18" s="16" customFormat="1" x14ac:dyDescent="0.25">
      <c r="A5002"/>
      <c r="B5002" s="18"/>
      <c r="D5002"/>
      <c r="E5002"/>
      <c r="F5002"/>
      <c r="G5002"/>
      <c r="H5002"/>
      <c r="I5002"/>
      <c r="J5002"/>
      <c r="K5002"/>
      <c r="L5002"/>
      <c r="M5002"/>
      <c r="N5002"/>
      <c r="O5002"/>
      <c r="P5002"/>
      <c r="Q5002"/>
      <c r="R5002"/>
    </row>
    <row r="5003" spans="1:18" s="16" customFormat="1" x14ac:dyDescent="0.25">
      <c r="A5003"/>
      <c r="B5003" s="18"/>
      <c r="D5003"/>
      <c r="E5003"/>
      <c r="F5003"/>
      <c r="G5003"/>
      <c r="H5003"/>
      <c r="I5003"/>
      <c r="J5003"/>
      <c r="K5003"/>
      <c r="L5003"/>
      <c r="M5003"/>
      <c r="N5003"/>
      <c r="O5003"/>
      <c r="P5003"/>
      <c r="Q5003"/>
      <c r="R5003"/>
    </row>
    <row r="5004" spans="1:18" s="16" customFormat="1" x14ac:dyDescent="0.25">
      <c r="A5004"/>
      <c r="B5004" s="18"/>
      <c r="D5004"/>
      <c r="E5004"/>
      <c r="F5004"/>
      <c r="G5004"/>
      <c r="H5004"/>
      <c r="I5004"/>
      <c r="J5004"/>
      <c r="K5004"/>
      <c r="L5004"/>
      <c r="M5004"/>
      <c r="N5004"/>
      <c r="O5004"/>
      <c r="P5004"/>
      <c r="Q5004"/>
      <c r="R5004"/>
    </row>
    <row r="5005" spans="1:18" s="16" customFormat="1" x14ac:dyDescent="0.25">
      <c r="A5005"/>
      <c r="B5005" s="18"/>
      <c r="D5005"/>
      <c r="E5005"/>
      <c r="F5005"/>
      <c r="G5005"/>
      <c r="H5005"/>
      <c r="I5005"/>
      <c r="J5005"/>
      <c r="K5005"/>
      <c r="L5005"/>
      <c r="M5005"/>
      <c r="N5005"/>
      <c r="O5005"/>
      <c r="P5005"/>
      <c r="Q5005"/>
      <c r="R5005"/>
    </row>
    <row r="5006" spans="1:18" s="16" customFormat="1" x14ac:dyDescent="0.25">
      <c r="A5006"/>
      <c r="B5006" s="18"/>
      <c r="D5006"/>
      <c r="E5006"/>
      <c r="F5006"/>
      <c r="G5006"/>
      <c r="H5006"/>
      <c r="I5006"/>
      <c r="J5006"/>
      <c r="K5006"/>
      <c r="L5006"/>
      <c r="M5006"/>
      <c r="N5006"/>
      <c r="O5006"/>
      <c r="P5006"/>
      <c r="Q5006"/>
      <c r="R5006"/>
    </row>
    <row r="5007" spans="1:18" s="16" customFormat="1" x14ac:dyDescent="0.25">
      <c r="A5007"/>
      <c r="B5007" s="18"/>
      <c r="D5007"/>
      <c r="E5007"/>
      <c r="F5007"/>
      <c r="G5007"/>
      <c r="H5007"/>
      <c r="I5007"/>
      <c r="J5007"/>
      <c r="K5007"/>
      <c r="L5007"/>
      <c r="M5007"/>
      <c r="N5007"/>
      <c r="O5007"/>
      <c r="P5007"/>
      <c r="Q5007"/>
      <c r="R5007"/>
    </row>
    <row r="5008" spans="1:18" s="16" customFormat="1" x14ac:dyDescent="0.25">
      <c r="A5008"/>
      <c r="B5008" s="18"/>
      <c r="D5008"/>
      <c r="E5008"/>
      <c r="F5008"/>
      <c r="G5008"/>
      <c r="H5008"/>
      <c r="I5008"/>
      <c r="J5008"/>
      <c r="K5008"/>
      <c r="L5008"/>
      <c r="M5008"/>
      <c r="N5008"/>
      <c r="O5008"/>
      <c r="P5008"/>
      <c r="Q5008"/>
      <c r="R5008"/>
    </row>
    <row r="5009" spans="1:18" s="16" customFormat="1" x14ac:dyDescent="0.25">
      <c r="A5009"/>
      <c r="B5009" s="18"/>
      <c r="D5009"/>
      <c r="E5009"/>
      <c r="F5009"/>
      <c r="G5009"/>
      <c r="H5009"/>
      <c r="I5009"/>
      <c r="J5009"/>
      <c r="K5009"/>
      <c r="L5009"/>
      <c r="M5009"/>
      <c r="N5009"/>
      <c r="O5009"/>
      <c r="P5009"/>
      <c r="Q5009"/>
      <c r="R5009"/>
    </row>
    <row r="5010" spans="1:18" s="16" customFormat="1" x14ac:dyDescent="0.25">
      <c r="A5010"/>
      <c r="B5010" s="18"/>
      <c r="D5010"/>
      <c r="E5010"/>
      <c r="F5010"/>
      <c r="G5010"/>
      <c r="H5010"/>
      <c r="I5010"/>
      <c r="J5010"/>
      <c r="K5010"/>
      <c r="L5010"/>
      <c r="M5010"/>
      <c r="N5010"/>
      <c r="O5010"/>
      <c r="P5010"/>
      <c r="Q5010"/>
      <c r="R5010"/>
    </row>
    <row r="5011" spans="1:18" s="16" customFormat="1" x14ac:dyDescent="0.25">
      <c r="A5011"/>
      <c r="B5011" s="18"/>
      <c r="D5011"/>
      <c r="E5011"/>
      <c r="F5011"/>
      <c r="G5011"/>
      <c r="H5011"/>
      <c r="I5011"/>
      <c r="J5011"/>
      <c r="K5011"/>
      <c r="L5011"/>
      <c r="M5011"/>
      <c r="N5011"/>
      <c r="O5011"/>
      <c r="P5011"/>
      <c r="Q5011"/>
      <c r="R5011"/>
    </row>
    <row r="5012" spans="1:18" s="16" customFormat="1" x14ac:dyDescent="0.25">
      <c r="A5012"/>
      <c r="B5012" s="17"/>
      <c r="D5012"/>
      <c r="E5012"/>
      <c r="F5012"/>
      <c r="G5012"/>
      <c r="H5012"/>
      <c r="I5012"/>
      <c r="J5012"/>
      <c r="K5012"/>
      <c r="L5012"/>
      <c r="M5012"/>
      <c r="N5012"/>
      <c r="O5012"/>
      <c r="P5012"/>
      <c r="Q5012"/>
      <c r="R5012"/>
    </row>
    <row r="5013" spans="1:18" s="16" customFormat="1" x14ac:dyDescent="0.25">
      <c r="A5013"/>
      <c r="B5013" s="18"/>
      <c r="D5013"/>
      <c r="E5013"/>
      <c r="F5013"/>
      <c r="G5013"/>
      <c r="H5013"/>
      <c r="I5013"/>
      <c r="J5013"/>
      <c r="K5013"/>
      <c r="L5013"/>
      <c r="M5013"/>
      <c r="N5013"/>
      <c r="O5013"/>
      <c r="P5013"/>
      <c r="Q5013"/>
      <c r="R5013"/>
    </row>
    <row r="5014" spans="1:18" s="16" customFormat="1" x14ac:dyDescent="0.25">
      <c r="A5014"/>
      <c r="B5014" s="18"/>
      <c r="D5014"/>
      <c r="E5014"/>
      <c r="F5014"/>
      <c r="G5014"/>
      <c r="H5014"/>
      <c r="I5014"/>
      <c r="J5014"/>
      <c r="K5014"/>
      <c r="L5014"/>
      <c r="M5014"/>
      <c r="N5014"/>
      <c r="O5014"/>
      <c r="P5014"/>
      <c r="Q5014"/>
      <c r="R5014"/>
    </row>
    <row r="5015" spans="1:18" s="16" customFormat="1" x14ac:dyDescent="0.25">
      <c r="A5015"/>
      <c r="B5015" s="18"/>
      <c r="D5015"/>
      <c r="E5015"/>
      <c r="F5015"/>
      <c r="G5015"/>
      <c r="H5015"/>
      <c r="I5015"/>
      <c r="J5015"/>
      <c r="K5015"/>
      <c r="L5015"/>
      <c r="M5015"/>
      <c r="N5015"/>
      <c r="O5015"/>
      <c r="P5015"/>
      <c r="Q5015"/>
      <c r="R5015"/>
    </row>
    <row r="5016" spans="1:18" s="16" customFormat="1" x14ac:dyDescent="0.25">
      <c r="A5016"/>
      <c r="B5016" s="18"/>
      <c r="D5016"/>
      <c r="E5016"/>
      <c r="F5016"/>
      <c r="G5016"/>
      <c r="H5016"/>
      <c r="I5016"/>
      <c r="J5016"/>
      <c r="K5016"/>
      <c r="L5016"/>
      <c r="M5016"/>
      <c r="N5016"/>
      <c r="O5016"/>
      <c r="P5016"/>
      <c r="Q5016"/>
      <c r="R5016"/>
    </row>
    <row r="5017" spans="1:18" s="16" customFormat="1" x14ac:dyDescent="0.25">
      <c r="A5017"/>
      <c r="B5017" s="18"/>
      <c r="D5017"/>
      <c r="E5017"/>
      <c r="F5017"/>
      <c r="G5017"/>
      <c r="H5017"/>
      <c r="I5017"/>
      <c r="J5017"/>
      <c r="K5017"/>
      <c r="L5017"/>
      <c r="M5017"/>
      <c r="N5017"/>
      <c r="O5017"/>
      <c r="P5017"/>
      <c r="Q5017"/>
      <c r="R5017"/>
    </row>
    <row r="5018" spans="1:18" s="16" customFormat="1" x14ac:dyDescent="0.25">
      <c r="A5018"/>
      <c r="B5018" s="18"/>
      <c r="D5018"/>
      <c r="E5018"/>
      <c r="F5018"/>
      <c r="G5018"/>
      <c r="H5018"/>
      <c r="I5018"/>
      <c r="J5018"/>
      <c r="K5018"/>
      <c r="L5018"/>
      <c r="M5018"/>
      <c r="N5018"/>
      <c r="O5018"/>
      <c r="P5018"/>
      <c r="Q5018"/>
      <c r="R5018"/>
    </row>
    <row r="5019" spans="1:18" s="16" customFormat="1" x14ac:dyDescent="0.25">
      <c r="A5019"/>
      <c r="B5019" s="18"/>
      <c r="D5019"/>
      <c r="E5019"/>
      <c r="F5019"/>
      <c r="G5019"/>
      <c r="H5019"/>
      <c r="I5019"/>
      <c r="J5019"/>
      <c r="K5019"/>
      <c r="L5019"/>
      <c r="M5019"/>
      <c r="N5019"/>
      <c r="O5019"/>
      <c r="P5019"/>
      <c r="Q5019"/>
      <c r="R5019"/>
    </row>
    <row r="5020" spans="1:18" s="16" customFormat="1" x14ac:dyDescent="0.25">
      <c r="A5020"/>
      <c r="B5020" s="18"/>
      <c r="D5020"/>
      <c r="E5020"/>
      <c r="F5020"/>
      <c r="G5020"/>
      <c r="H5020"/>
      <c r="I5020"/>
      <c r="J5020"/>
      <c r="K5020"/>
      <c r="L5020"/>
      <c r="M5020"/>
      <c r="N5020"/>
      <c r="O5020"/>
      <c r="P5020"/>
      <c r="Q5020"/>
      <c r="R5020"/>
    </row>
    <row r="5021" spans="1:18" s="16" customFormat="1" x14ac:dyDescent="0.25">
      <c r="A5021"/>
      <c r="B5021" s="18"/>
      <c r="D5021"/>
      <c r="E5021"/>
      <c r="F5021"/>
      <c r="G5021"/>
      <c r="H5021"/>
      <c r="I5021"/>
      <c r="J5021"/>
      <c r="K5021"/>
      <c r="L5021"/>
      <c r="M5021"/>
      <c r="N5021"/>
      <c r="O5021"/>
      <c r="P5021"/>
      <c r="Q5021"/>
      <c r="R5021"/>
    </row>
    <row r="5022" spans="1:18" s="16" customFormat="1" x14ac:dyDescent="0.25">
      <c r="A5022"/>
      <c r="B5022" s="18"/>
      <c r="D5022"/>
      <c r="E5022"/>
      <c r="F5022"/>
      <c r="G5022"/>
      <c r="H5022"/>
      <c r="I5022"/>
      <c r="J5022"/>
      <c r="K5022"/>
      <c r="L5022"/>
      <c r="M5022"/>
      <c r="N5022"/>
      <c r="O5022"/>
      <c r="P5022"/>
      <c r="Q5022"/>
      <c r="R5022"/>
    </row>
    <row r="5023" spans="1:18" s="16" customFormat="1" x14ac:dyDescent="0.25">
      <c r="A5023"/>
      <c r="B5023" s="18"/>
      <c r="D5023"/>
      <c r="E5023"/>
      <c r="F5023"/>
      <c r="G5023"/>
      <c r="H5023"/>
      <c r="I5023"/>
      <c r="J5023"/>
      <c r="K5023"/>
      <c r="L5023"/>
      <c r="M5023"/>
      <c r="N5023"/>
      <c r="O5023"/>
      <c r="P5023"/>
      <c r="Q5023"/>
      <c r="R5023"/>
    </row>
    <row r="5024" spans="1:18" s="16" customFormat="1" x14ac:dyDescent="0.25">
      <c r="A5024"/>
      <c r="B5024" s="18"/>
      <c r="D5024"/>
      <c r="E5024"/>
      <c r="F5024"/>
      <c r="G5024"/>
      <c r="H5024"/>
      <c r="I5024"/>
      <c r="J5024"/>
      <c r="K5024"/>
      <c r="L5024"/>
      <c r="M5024"/>
      <c r="N5024"/>
      <c r="O5024"/>
      <c r="P5024"/>
      <c r="Q5024"/>
      <c r="R5024"/>
    </row>
    <row r="5025" spans="1:18" s="16" customFormat="1" x14ac:dyDescent="0.25">
      <c r="A5025"/>
      <c r="B5025" s="18"/>
      <c r="D5025"/>
      <c r="E5025"/>
      <c r="F5025"/>
      <c r="G5025"/>
      <c r="H5025"/>
      <c r="I5025"/>
      <c r="J5025"/>
      <c r="K5025"/>
      <c r="L5025"/>
      <c r="M5025"/>
      <c r="N5025"/>
      <c r="O5025"/>
      <c r="P5025"/>
      <c r="Q5025"/>
      <c r="R5025"/>
    </row>
    <row r="5026" spans="1:18" s="16" customFormat="1" x14ac:dyDescent="0.25">
      <c r="A5026"/>
      <c r="B5026" s="18"/>
      <c r="D5026"/>
      <c r="E5026"/>
      <c r="F5026"/>
      <c r="G5026"/>
      <c r="H5026"/>
      <c r="I5026"/>
      <c r="J5026"/>
      <c r="K5026"/>
      <c r="L5026"/>
      <c r="M5026"/>
      <c r="N5026"/>
      <c r="O5026"/>
      <c r="P5026"/>
      <c r="Q5026"/>
      <c r="R5026"/>
    </row>
    <row r="5027" spans="1:18" s="16" customFormat="1" x14ac:dyDescent="0.25">
      <c r="A5027"/>
      <c r="B5027" s="18"/>
      <c r="D5027"/>
      <c r="E5027"/>
      <c r="F5027"/>
      <c r="G5027"/>
      <c r="H5027"/>
      <c r="I5027"/>
      <c r="J5027"/>
      <c r="K5027"/>
      <c r="L5027"/>
      <c r="M5027"/>
      <c r="N5027"/>
      <c r="O5027"/>
      <c r="P5027"/>
      <c r="Q5027"/>
      <c r="R5027"/>
    </row>
    <row r="5028" spans="1:18" s="16" customFormat="1" x14ac:dyDescent="0.25">
      <c r="A5028"/>
      <c r="B5028" s="18"/>
      <c r="D5028"/>
      <c r="E5028"/>
      <c r="F5028"/>
      <c r="G5028"/>
      <c r="H5028"/>
      <c r="I5028"/>
      <c r="J5028"/>
      <c r="K5028"/>
      <c r="L5028"/>
      <c r="M5028"/>
      <c r="N5028"/>
      <c r="O5028"/>
      <c r="P5028"/>
      <c r="Q5028"/>
      <c r="R5028"/>
    </row>
    <row r="5029" spans="1:18" s="16" customFormat="1" x14ac:dyDescent="0.25">
      <c r="A5029"/>
      <c r="B5029" s="18"/>
      <c r="D5029"/>
      <c r="E5029"/>
      <c r="F5029"/>
      <c r="G5029"/>
      <c r="H5029"/>
      <c r="I5029"/>
      <c r="J5029"/>
      <c r="K5029"/>
      <c r="L5029"/>
      <c r="M5029"/>
      <c r="N5029"/>
      <c r="O5029"/>
      <c r="P5029"/>
      <c r="Q5029"/>
      <c r="R5029"/>
    </row>
    <row r="5030" spans="1:18" s="16" customFormat="1" x14ac:dyDescent="0.25">
      <c r="A5030"/>
      <c r="B5030" s="18"/>
      <c r="D5030"/>
      <c r="E5030"/>
      <c r="F5030"/>
      <c r="G5030"/>
      <c r="H5030"/>
      <c r="I5030"/>
      <c r="J5030"/>
      <c r="K5030"/>
      <c r="L5030"/>
      <c r="M5030"/>
      <c r="N5030"/>
      <c r="O5030"/>
      <c r="P5030"/>
      <c r="Q5030"/>
      <c r="R5030"/>
    </row>
    <row r="5031" spans="1:18" s="16" customFormat="1" x14ac:dyDescent="0.25">
      <c r="A5031"/>
      <c r="B5031" s="18"/>
      <c r="D5031"/>
      <c r="E5031"/>
      <c r="F5031"/>
      <c r="G5031"/>
      <c r="H5031"/>
      <c r="I5031"/>
      <c r="J5031"/>
      <c r="K5031"/>
      <c r="L5031"/>
      <c r="M5031"/>
      <c r="N5031"/>
      <c r="O5031"/>
      <c r="P5031"/>
      <c r="Q5031"/>
      <c r="R5031"/>
    </row>
    <row r="5032" spans="1:18" s="16" customFormat="1" x14ac:dyDescent="0.25">
      <c r="A5032"/>
      <c r="B5032" s="18"/>
      <c r="D5032"/>
      <c r="E5032"/>
      <c r="F5032"/>
      <c r="G5032"/>
      <c r="H5032"/>
      <c r="I5032"/>
      <c r="J5032"/>
      <c r="K5032"/>
      <c r="L5032"/>
      <c r="M5032"/>
      <c r="N5032"/>
      <c r="O5032"/>
      <c r="P5032"/>
      <c r="Q5032"/>
      <c r="R5032"/>
    </row>
    <row r="5033" spans="1:18" s="16" customFormat="1" x14ac:dyDescent="0.25">
      <c r="A5033"/>
      <c r="B5033" s="18"/>
      <c r="D5033"/>
      <c r="E5033"/>
      <c r="F5033"/>
      <c r="G5033"/>
      <c r="H5033"/>
      <c r="I5033"/>
      <c r="J5033"/>
      <c r="K5033"/>
      <c r="L5033"/>
      <c r="M5033"/>
      <c r="N5033"/>
      <c r="O5033"/>
      <c r="P5033"/>
      <c r="Q5033"/>
      <c r="R5033"/>
    </row>
    <row r="5034" spans="1:18" s="16" customFormat="1" x14ac:dyDescent="0.25">
      <c r="A5034"/>
      <c r="B5034" s="18"/>
      <c r="D5034"/>
      <c r="E5034"/>
      <c r="F5034"/>
      <c r="G5034"/>
      <c r="H5034"/>
      <c r="I5034"/>
      <c r="J5034"/>
      <c r="K5034"/>
      <c r="L5034"/>
      <c r="M5034"/>
      <c r="N5034"/>
      <c r="O5034"/>
      <c r="P5034"/>
      <c r="Q5034"/>
      <c r="R5034"/>
    </row>
    <row r="5035" spans="1:18" s="16" customFormat="1" x14ac:dyDescent="0.25">
      <c r="A5035"/>
      <c r="B5035" s="18"/>
      <c r="D5035"/>
      <c r="E5035"/>
      <c r="F5035"/>
      <c r="G5035"/>
      <c r="H5035"/>
      <c r="I5035"/>
      <c r="J5035"/>
      <c r="K5035"/>
      <c r="L5035"/>
      <c r="M5035"/>
      <c r="N5035"/>
      <c r="O5035"/>
      <c r="P5035"/>
      <c r="Q5035"/>
      <c r="R5035"/>
    </row>
    <row r="5036" spans="1:18" s="16" customFormat="1" x14ac:dyDescent="0.25">
      <c r="A5036"/>
      <c r="B5036" s="18"/>
      <c r="D5036"/>
      <c r="E5036"/>
      <c r="F5036"/>
      <c r="G5036"/>
      <c r="H5036"/>
      <c r="I5036"/>
      <c r="J5036"/>
      <c r="K5036"/>
      <c r="L5036"/>
      <c r="M5036"/>
      <c r="N5036"/>
      <c r="O5036"/>
      <c r="P5036"/>
      <c r="Q5036"/>
      <c r="R5036"/>
    </row>
    <row r="5037" spans="1:18" s="16" customFormat="1" x14ac:dyDescent="0.25">
      <c r="A5037"/>
      <c r="B5037" s="18"/>
      <c r="D5037"/>
      <c r="E5037"/>
      <c r="F5037"/>
      <c r="G5037"/>
      <c r="H5037"/>
      <c r="I5037"/>
      <c r="J5037"/>
      <c r="K5037"/>
      <c r="L5037"/>
      <c r="M5037"/>
      <c r="N5037"/>
      <c r="O5037"/>
      <c r="P5037"/>
      <c r="Q5037"/>
      <c r="R5037"/>
    </row>
    <row r="5038" spans="1:18" s="16" customFormat="1" x14ac:dyDescent="0.25">
      <c r="A5038"/>
      <c r="B5038" s="18"/>
      <c r="D5038"/>
      <c r="E5038"/>
      <c r="F5038"/>
      <c r="G5038"/>
      <c r="H5038"/>
      <c r="I5038"/>
      <c r="J5038"/>
      <c r="K5038"/>
      <c r="L5038"/>
      <c r="M5038"/>
      <c r="N5038"/>
      <c r="O5038"/>
      <c r="P5038"/>
      <c r="Q5038"/>
      <c r="R5038"/>
    </row>
    <row r="5039" spans="1:18" s="16" customFormat="1" x14ac:dyDescent="0.25">
      <c r="A5039"/>
      <c r="B5039" s="18"/>
      <c r="D5039"/>
      <c r="E5039"/>
      <c r="F5039"/>
      <c r="G5039"/>
      <c r="H5039"/>
      <c r="I5039"/>
      <c r="J5039"/>
      <c r="K5039"/>
      <c r="L5039"/>
      <c r="M5039"/>
      <c r="N5039"/>
      <c r="O5039"/>
      <c r="P5039"/>
      <c r="Q5039"/>
      <c r="R5039"/>
    </row>
    <row r="5040" spans="1:18" s="16" customFormat="1" x14ac:dyDescent="0.25">
      <c r="A5040"/>
      <c r="B5040" s="18"/>
      <c r="D5040"/>
      <c r="E5040"/>
      <c r="F5040"/>
      <c r="G5040"/>
      <c r="H5040"/>
      <c r="I5040"/>
      <c r="J5040"/>
      <c r="K5040"/>
      <c r="L5040"/>
      <c r="M5040"/>
      <c r="N5040"/>
      <c r="O5040"/>
      <c r="P5040"/>
      <c r="Q5040"/>
      <c r="R5040"/>
    </row>
    <row r="5041" spans="1:18" s="16" customFormat="1" x14ac:dyDescent="0.25">
      <c r="A5041"/>
      <c r="B5041" s="18"/>
      <c r="D5041"/>
      <c r="E5041"/>
      <c r="F5041"/>
      <c r="G5041"/>
      <c r="H5041"/>
      <c r="I5041"/>
      <c r="J5041"/>
      <c r="K5041"/>
      <c r="L5041"/>
      <c r="M5041"/>
      <c r="N5041"/>
      <c r="O5041"/>
      <c r="P5041"/>
      <c r="Q5041"/>
      <c r="R5041"/>
    </row>
    <row r="5042" spans="1:18" s="16" customFormat="1" x14ac:dyDescent="0.25">
      <c r="A5042"/>
      <c r="B5042" s="18"/>
      <c r="D5042"/>
      <c r="E5042"/>
      <c r="F5042"/>
      <c r="G5042"/>
      <c r="H5042"/>
      <c r="I5042"/>
      <c r="J5042"/>
      <c r="K5042"/>
      <c r="L5042"/>
      <c r="M5042"/>
      <c r="N5042"/>
      <c r="O5042"/>
      <c r="P5042"/>
      <c r="Q5042"/>
      <c r="R5042"/>
    </row>
    <row r="5043" spans="1:18" s="16" customFormat="1" x14ac:dyDescent="0.25">
      <c r="A5043"/>
      <c r="B5043" s="18"/>
      <c r="D5043"/>
      <c r="E5043"/>
      <c r="F5043"/>
      <c r="G5043"/>
      <c r="H5043"/>
      <c r="I5043"/>
      <c r="J5043"/>
      <c r="K5043"/>
      <c r="L5043"/>
      <c r="M5043"/>
      <c r="N5043"/>
      <c r="O5043"/>
      <c r="P5043"/>
      <c r="Q5043"/>
      <c r="R5043"/>
    </row>
    <row r="5044" spans="1:18" s="16" customFormat="1" x14ac:dyDescent="0.25">
      <c r="A5044"/>
      <c r="B5044" s="18"/>
      <c r="D5044"/>
      <c r="E5044"/>
      <c r="F5044"/>
      <c r="G5044"/>
      <c r="H5044"/>
      <c r="I5044"/>
      <c r="J5044"/>
      <c r="K5044"/>
      <c r="L5044"/>
      <c r="M5044"/>
      <c r="N5044"/>
      <c r="O5044"/>
      <c r="P5044"/>
      <c r="Q5044"/>
      <c r="R5044"/>
    </row>
    <row r="5045" spans="1:18" s="16" customFormat="1" x14ac:dyDescent="0.25">
      <c r="A5045"/>
      <c r="B5045" s="18"/>
      <c r="D5045"/>
      <c r="E5045"/>
      <c r="F5045"/>
      <c r="G5045"/>
      <c r="H5045"/>
      <c r="I5045"/>
      <c r="J5045"/>
      <c r="K5045"/>
      <c r="L5045"/>
      <c r="M5045"/>
      <c r="N5045"/>
      <c r="O5045"/>
      <c r="P5045"/>
      <c r="Q5045"/>
      <c r="R5045"/>
    </row>
    <row r="5046" spans="1:18" s="16" customFormat="1" x14ac:dyDescent="0.25">
      <c r="A5046"/>
      <c r="B5046" s="18"/>
      <c r="D5046"/>
      <c r="E5046"/>
      <c r="F5046"/>
      <c r="G5046"/>
      <c r="H5046"/>
      <c r="I5046"/>
      <c r="J5046"/>
      <c r="K5046"/>
      <c r="L5046"/>
      <c r="M5046"/>
      <c r="N5046"/>
      <c r="O5046"/>
      <c r="P5046"/>
      <c r="Q5046"/>
      <c r="R5046"/>
    </row>
    <row r="5047" spans="1:18" s="16" customFormat="1" x14ac:dyDescent="0.25">
      <c r="A5047"/>
      <c r="B5047" s="18"/>
      <c r="D5047"/>
      <c r="E5047"/>
      <c r="F5047"/>
      <c r="G5047"/>
      <c r="H5047"/>
      <c r="I5047"/>
      <c r="J5047"/>
      <c r="K5047"/>
      <c r="L5047"/>
      <c r="M5047"/>
      <c r="N5047"/>
      <c r="O5047"/>
      <c r="P5047"/>
      <c r="Q5047"/>
      <c r="R5047"/>
    </row>
    <row r="5048" spans="1:18" s="16" customFormat="1" x14ac:dyDescent="0.25">
      <c r="A5048"/>
      <c r="B5048" s="18"/>
      <c r="D5048"/>
      <c r="E5048"/>
      <c r="F5048"/>
      <c r="G5048"/>
      <c r="H5048"/>
      <c r="I5048"/>
      <c r="J5048"/>
      <c r="K5048"/>
      <c r="L5048"/>
      <c r="M5048"/>
      <c r="N5048"/>
      <c r="O5048"/>
      <c r="P5048"/>
      <c r="Q5048"/>
      <c r="R5048"/>
    </row>
    <row r="5049" spans="1:18" s="16" customFormat="1" x14ac:dyDescent="0.25">
      <c r="A5049"/>
      <c r="B5049" s="18"/>
      <c r="D5049"/>
      <c r="E5049"/>
      <c r="F5049"/>
      <c r="G5049"/>
      <c r="H5049"/>
      <c r="I5049"/>
      <c r="J5049"/>
      <c r="K5049"/>
      <c r="L5049"/>
      <c r="M5049"/>
      <c r="N5049"/>
      <c r="O5049"/>
      <c r="P5049"/>
      <c r="Q5049"/>
      <c r="R5049"/>
    </row>
    <row r="5050" spans="1:18" s="16" customFormat="1" x14ac:dyDescent="0.25">
      <c r="A5050"/>
      <c r="B5050" s="18"/>
      <c r="D5050"/>
      <c r="E5050"/>
      <c r="F5050"/>
      <c r="G5050"/>
      <c r="H5050"/>
      <c r="I5050"/>
      <c r="J5050"/>
      <c r="K5050"/>
      <c r="L5050"/>
      <c r="M5050"/>
      <c r="N5050"/>
      <c r="O5050"/>
      <c r="P5050"/>
      <c r="Q5050"/>
      <c r="R5050"/>
    </row>
    <row r="5051" spans="1:18" s="16" customFormat="1" x14ac:dyDescent="0.25">
      <c r="A5051"/>
      <c r="B5051" s="18"/>
      <c r="D5051"/>
      <c r="E5051"/>
      <c r="F5051"/>
      <c r="G5051"/>
      <c r="H5051"/>
      <c r="I5051"/>
      <c r="J5051"/>
      <c r="K5051"/>
      <c r="L5051"/>
      <c r="M5051"/>
      <c r="N5051"/>
      <c r="O5051"/>
      <c r="P5051"/>
      <c r="Q5051"/>
      <c r="R5051"/>
    </row>
    <row r="5052" spans="1:18" s="16" customFormat="1" x14ac:dyDescent="0.25">
      <c r="A5052"/>
      <c r="B5052" s="18"/>
      <c r="D5052"/>
      <c r="E5052"/>
      <c r="F5052"/>
      <c r="G5052"/>
      <c r="H5052"/>
      <c r="I5052"/>
      <c r="J5052"/>
      <c r="K5052"/>
      <c r="L5052"/>
      <c r="M5052"/>
      <c r="N5052"/>
      <c r="O5052"/>
      <c r="P5052"/>
      <c r="Q5052"/>
      <c r="R5052"/>
    </row>
    <row r="5053" spans="1:18" s="16" customFormat="1" x14ac:dyDescent="0.25">
      <c r="A5053"/>
      <c r="B5053" s="18"/>
      <c r="D5053"/>
      <c r="E5053"/>
      <c r="F5053"/>
      <c r="G5053"/>
      <c r="H5053"/>
      <c r="I5053"/>
      <c r="J5053"/>
      <c r="K5053"/>
      <c r="L5053"/>
      <c r="M5053"/>
      <c r="N5053"/>
      <c r="O5053"/>
      <c r="P5053"/>
      <c r="Q5053"/>
      <c r="R5053"/>
    </row>
    <row r="5054" spans="1:18" s="16" customFormat="1" x14ac:dyDescent="0.25">
      <c r="A5054"/>
      <c r="B5054" s="18"/>
      <c r="D5054"/>
      <c r="E5054"/>
      <c r="F5054"/>
      <c r="G5054"/>
      <c r="H5054"/>
      <c r="I5054"/>
      <c r="J5054"/>
      <c r="K5054"/>
      <c r="L5054"/>
      <c r="M5054"/>
      <c r="N5054"/>
      <c r="O5054"/>
      <c r="P5054"/>
      <c r="Q5054"/>
      <c r="R5054"/>
    </row>
    <row r="5055" spans="1:18" s="16" customFormat="1" x14ac:dyDescent="0.25">
      <c r="A5055"/>
      <c r="B5055" s="18"/>
      <c r="D5055"/>
      <c r="E5055"/>
      <c r="F5055"/>
      <c r="G5055"/>
      <c r="H5055"/>
      <c r="I5055"/>
      <c r="J5055"/>
      <c r="K5055"/>
      <c r="L5055"/>
      <c r="M5055"/>
      <c r="N5055"/>
      <c r="O5055"/>
      <c r="P5055"/>
      <c r="Q5055"/>
      <c r="R5055"/>
    </row>
    <row r="5056" spans="1:18" s="16" customFormat="1" x14ac:dyDescent="0.25">
      <c r="A5056"/>
      <c r="B5056" s="18"/>
      <c r="D5056"/>
      <c r="E5056"/>
      <c r="F5056"/>
      <c r="G5056"/>
      <c r="H5056"/>
      <c r="I5056"/>
      <c r="J5056"/>
      <c r="K5056"/>
      <c r="L5056"/>
      <c r="M5056"/>
      <c r="N5056"/>
      <c r="O5056"/>
      <c r="P5056"/>
      <c r="Q5056"/>
      <c r="R5056"/>
    </row>
    <row r="5057" spans="1:18" s="16" customFormat="1" x14ac:dyDescent="0.25">
      <c r="A5057"/>
      <c r="B5057" s="18"/>
      <c r="D5057"/>
      <c r="E5057"/>
      <c r="F5057"/>
      <c r="G5057"/>
      <c r="H5057"/>
      <c r="I5057"/>
      <c r="J5057"/>
      <c r="K5057"/>
      <c r="L5057"/>
      <c r="M5057"/>
      <c r="N5057"/>
      <c r="O5057"/>
      <c r="P5057"/>
      <c r="Q5057"/>
      <c r="R5057"/>
    </row>
    <row r="5058" spans="1:18" s="16" customFormat="1" x14ac:dyDescent="0.25">
      <c r="A5058"/>
      <c r="B5058" s="18"/>
      <c r="D5058"/>
      <c r="E5058"/>
      <c r="F5058"/>
      <c r="G5058"/>
      <c r="H5058"/>
      <c r="I5058"/>
      <c r="J5058"/>
      <c r="K5058"/>
      <c r="L5058"/>
      <c r="M5058"/>
      <c r="N5058"/>
      <c r="O5058"/>
      <c r="P5058"/>
      <c r="Q5058"/>
      <c r="R5058"/>
    </row>
    <row r="5059" spans="1:18" s="16" customFormat="1" x14ac:dyDescent="0.25">
      <c r="A5059"/>
      <c r="B5059" s="18"/>
      <c r="D5059"/>
      <c r="E5059"/>
      <c r="F5059"/>
      <c r="G5059"/>
      <c r="H5059"/>
      <c r="I5059"/>
      <c r="J5059"/>
      <c r="K5059"/>
      <c r="L5059"/>
      <c r="M5059"/>
      <c r="N5059"/>
      <c r="O5059"/>
      <c r="P5059"/>
      <c r="Q5059"/>
      <c r="R5059"/>
    </row>
    <row r="5060" spans="1:18" s="16" customFormat="1" x14ac:dyDescent="0.25">
      <c r="A5060"/>
      <c r="B5060" s="18"/>
      <c r="D5060"/>
      <c r="E5060"/>
      <c r="F5060"/>
      <c r="G5060"/>
      <c r="H5060"/>
      <c r="I5060"/>
      <c r="J5060"/>
      <c r="K5060"/>
      <c r="L5060"/>
      <c r="M5060"/>
      <c r="N5060"/>
      <c r="O5060"/>
      <c r="P5060"/>
      <c r="Q5060"/>
      <c r="R5060"/>
    </row>
    <row r="5061" spans="1:18" s="16" customFormat="1" x14ac:dyDescent="0.25">
      <c r="A5061"/>
      <c r="B5061" s="18"/>
      <c r="D5061"/>
      <c r="E5061"/>
      <c r="F5061"/>
      <c r="G5061"/>
      <c r="H5061"/>
      <c r="I5061"/>
      <c r="J5061"/>
      <c r="K5061"/>
      <c r="L5061"/>
      <c r="M5061"/>
      <c r="N5061"/>
      <c r="O5061"/>
      <c r="P5061"/>
      <c r="Q5061"/>
      <c r="R5061"/>
    </row>
    <row r="5062" spans="1:18" s="16" customFormat="1" x14ac:dyDescent="0.25">
      <c r="A5062"/>
      <c r="B5062" s="17"/>
      <c r="D5062"/>
      <c r="E5062"/>
      <c r="F5062"/>
      <c r="G5062"/>
      <c r="H5062"/>
      <c r="I5062"/>
      <c r="J5062"/>
      <c r="K5062"/>
      <c r="L5062"/>
      <c r="M5062"/>
      <c r="N5062"/>
      <c r="O5062"/>
      <c r="P5062"/>
      <c r="Q5062"/>
      <c r="R5062"/>
    </row>
    <row r="5063" spans="1:18" s="16" customFormat="1" x14ac:dyDescent="0.25">
      <c r="A5063"/>
      <c r="B5063" s="18"/>
      <c r="D5063"/>
      <c r="E5063"/>
      <c r="F5063"/>
      <c r="G5063"/>
      <c r="H5063"/>
      <c r="I5063"/>
      <c r="J5063"/>
      <c r="K5063"/>
      <c r="L5063"/>
      <c r="M5063"/>
      <c r="N5063"/>
      <c r="O5063"/>
      <c r="P5063"/>
      <c r="Q5063"/>
      <c r="R5063"/>
    </row>
    <row r="5064" spans="1:18" s="16" customFormat="1" x14ac:dyDescent="0.25">
      <c r="A5064"/>
      <c r="B5064" s="18"/>
      <c r="D5064"/>
      <c r="E5064"/>
      <c r="F5064"/>
      <c r="G5064"/>
      <c r="H5064"/>
      <c r="I5064"/>
      <c r="J5064"/>
      <c r="K5064"/>
      <c r="L5064"/>
      <c r="M5064"/>
      <c r="N5064"/>
      <c r="O5064"/>
      <c r="P5064"/>
      <c r="Q5064"/>
      <c r="R5064"/>
    </row>
    <row r="5065" spans="1:18" s="16" customFormat="1" x14ac:dyDescent="0.25">
      <c r="A5065"/>
      <c r="B5065" s="18"/>
      <c r="D5065"/>
      <c r="E5065"/>
      <c r="F5065"/>
      <c r="G5065"/>
      <c r="H5065"/>
      <c r="I5065"/>
      <c r="J5065"/>
      <c r="K5065"/>
      <c r="L5065"/>
      <c r="M5065"/>
      <c r="N5065"/>
      <c r="O5065"/>
      <c r="P5065"/>
      <c r="Q5065"/>
      <c r="R5065"/>
    </row>
    <row r="5066" spans="1:18" s="16" customFormat="1" x14ac:dyDescent="0.25">
      <c r="A5066"/>
      <c r="B5066" s="18"/>
      <c r="D5066"/>
      <c r="E5066"/>
      <c r="F5066"/>
      <c r="G5066"/>
      <c r="H5066"/>
      <c r="I5066"/>
      <c r="J5066"/>
      <c r="K5066"/>
      <c r="L5066"/>
      <c r="M5066"/>
      <c r="N5066"/>
      <c r="O5066"/>
      <c r="P5066"/>
      <c r="Q5066"/>
      <c r="R5066"/>
    </row>
    <row r="5067" spans="1:18" s="16" customFormat="1" x14ac:dyDescent="0.25">
      <c r="A5067"/>
      <c r="B5067" s="18"/>
      <c r="D5067"/>
      <c r="E5067"/>
      <c r="F5067"/>
      <c r="G5067"/>
      <c r="H5067"/>
      <c r="I5067"/>
      <c r="J5067"/>
      <c r="K5067"/>
      <c r="L5067"/>
      <c r="M5067"/>
      <c r="N5067"/>
      <c r="O5067"/>
      <c r="P5067"/>
      <c r="Q5067"/>
      <c r="R5067"/>
    </row>
    <row r="5068" spans="1:18" s="16" customFormat="1" x14ac:dyDescent="0.25">
      <c r="A5068"/>
      <c r="B5068" s="18"/>
      <c r="D5068"/>
      <c r="E5068"/>
      <c r="F5068"/>
      <c r="G5068"/>
      <c r="H5068"/>
      <c r="I5068"/>
      <c r="J5068"/>
      <c r="K5068"/>
      <c r="L5068"/>
      <c r="M5068"/>
      <c r="N5068"/>
      <c r="O5068"/>
      <c r="P5068"/>
      <c r="Q5068"/>
      <c r="R5068"/>
    </row>
    <row r="5069" spans="1:18" s="16" customFormat="1" x14ac:dyDescent="0.25">
      <c r="A5069"/>
      <c r="B5069" s="18"/>
      <c r="D5069"/>
      <c r="E5069"/>
      <c r="F5069"/>
      <c r="G5069"/>
      <c r="H5069"/>
      <c r="I5069"/>
      <c r="J5069"/>
      <c r="K5069"/>
      <c r="L5069"/>
      <c r="M5069"/>
      <c r="N5069"/>
      <c r="O5069"/>
      <c r="P5069"/>
      <c r="Q5069"/>
      <c r="R5069"/>
    </row>
    <row r="5070" spans="1:18" s="16" customFormat="1" x14ac:dyDescent="0.25">
      <c r="A5070"/>
      <c r="B5070" s="18"/>
      <c r="D5070"/>
      <c r="E5070"/>
      <c r="F5070"/>
      <c r="G5070"/>
      <c r="H5070"/>
      <c r="I5070"/>
      <c r="J5070"/>
      <c r="K5070"/>
      <c r="L5070"/>
      <c r="M5070"/>
      <c r="N5070"/>
      <c r="O5070"/>
      <c r="P5070"/>
      <c r="Q5070"/>
      <c r="R5070"/>
    </row>
    <row r="5071" spans="1:18" s="16" customFormat="1" x14ac:dyDescent="0.25">
      <c r="A5071"/>
      <c r="B5071" s="18"/>
      <c r="D5071"/>
      <c r="E5071"/>
      <c r="F5071"/>
      <c r="G5071"/>
      <c r="H5071"/>
      <c r="I5071"/>
      <c r="J5071"/>
      <c r="K5071"/>
      <c r="L5071"/>
      <c r="M5071"/>
      <c r="N5071"/>
      <c r="O5071"/>
      <c r="P5071"/>
      <c r="Q5071"/>
      <c r="R5071"/>
    </row>
    <row r="5072" spans="1:18" s="16" customFormat="1" x14ac:dyDescent="0.25">
      <c r="A5072"/>
      <c r="B5072" s="18"/>
      <c r="D5072"/>
      <c r="E5072"/>
      <c r="F5072"/>
      <c r="G5072"/>
      <c r="H5072"/>
      <c r="I5072"/>
      <c r="J5072"/>
      <c r="K5072"/>
      <c r="L5072"/>
      <c r="M5072"/>
      <c r="N5072"/>
      <c r="O5072"/>
      <c r="P5072"/>
      <c r="Q5072"/>
      <c r="R5072"/>
    </row>
    <row r="5073" spans="1:18" s="16" customFormat="1" x14ac:dyDescent="0.25">
      <c r="A5073"/>
      <c r="B5073" s="18"/>
      <c r="D5073"/>
      <c r="E5073"/>
      <c r="F5073"/>
      <c r="G5073"/>
      <c r="H5073"/>
      <c r="I5073"/>
      <c r="J5073"/>
      <c r="K5073"/>
      <c r="L5073"/>
      <c r="M5073"/>
      <c r="N5073"/>
      <c r="O5073"/>
      <c r="P5073"/>
      <c r="Q5073"/>
      <c r="R5073"/>
    </row>
    <row r="5074" spans="1:18" s="16" customFormat="1" x14ac:dyDescent="0.25">
      <c r="A5074"/>
      <c r="B5074" s="18"/>
      <c r="D5074"/>
      <c r="E5074"/>
      <c r="F5074"/>
      <c r="G5074"/>
      <c r="H5074"/>
      <c r="I5074"/>
      <c r="J5074"/>
      <c r="K5074"/>
      <c r="L5074"/>
      <c r="M5074"/>
      <c r="N5074"/>
      <c r="O5074"/>
      <c r="P5074"/>
      <c r="Q5074"/>
      <c r="R5074"/>
    </row>
    <row r="5075" spans="1:18" s="16" customFormat="1" x14ac:dyDescent="0.25">
      <c r="A5075"/>
      <c r="B5075" s="18"/>
      <c r="D5075"/>
      <c r="E5075"/>
      <c r="F5075"/>
      <c r="G5075"/>
      <c r="H5075"/>
      <c r="I5075"/>
      <c r="J5075"/>
      <c r="K5075"/>
      <c r="L5075"/>
      <c r="M5075"/>
      <c r="N5075"/>
      <c r="O5075"/>
      <c r="P5075"/>
      <c r="Q5075"/>
      <c r="R5075"/>
    </row>
    <row r="5076" spans="1:18" s="16" customFormat="1" x14ac:dyDescent="0.25">
      <c r="A5076"/>
      <c r="B5076" s="18"/>
      <c r="D5076"/>
      <c r="E5076"/>
      <c r="F5076"/>
      <c r="G5076"/>
      <c r="H5076"/>
      <c r="I5076"/>
      <c r="J5076"/>
      <c r="K5076"/>
      <c r="L5076"/>
      <c r="M5076"/>
      <c r="N5076"/>
      <c r="O5076"/>
      <c r="P5076"/>
      <c r="Q5076"/>
      <c r="R5076"/>
    </row>
    <row r="5077" spans="1:18" s="16" customFormat="1" x14ac:dyDescent="0.25">
      <c r="A5077"/>
      <c r="B5077" s="18"/>
      <c r="D5077"/>
      <c r="E5077"/>
      <c r="F5077"/>
      <c r="G5077"/>
      <c r="H5077"/>
      <c r="I5077"/>
      <c r="J5077"/>
      <c r="K5077"/>
      <c r="L5077"/>
      <c r="M5077"/>
      <c r="N5077"/>
      <c r="O5077"/>
      <c r="P5077"/>
      <c r="Q5077"/>
      <c r="R5077"/>
    </row>
    <row r="5078" spans="1:18" s="16" customFormat="1" x14ac:dyDescent="0.25">
      <c r="A5078"/>
      <c r="B5078" s="18"/>
      <c r="D5078"/>
      <c r="E5078"/>
      <c r="F5078"/>
      <c r="G5078"/>
      <c r="H5078"/>
      <c r="I5078"/>
      <c r="J5078"/>
      <c r="K5078"/>
      <c r="L5078"/>
      <c r="M5078"/>
      <c r="N5078"/>
      <c r="O5078"/>
      <c r="P5078"/>
      <c r="Q5078"/>
      <c r="R5078"/>
    </row>
    <row r="5079" spans="1:18" s="16" customFormat="1" x14ac:dyDescent="0.25">
      <c r="A5079"/>
      <c r="B5079" s="18"/>
      <c r="D5079"/>
      <c r="E5079"/>
      <c r="F5079"/>
      <c r="G5079"/>
      <c r="H5079"/>
      <c r="I5079"/>
      <c r="J5079"/>
      <c r="K5079"/>
      <c r="L5079"/>
      <c r="M5079"/>
      <c r="N5079"/>
      <c r="O5079"/>
      <c r="P5079"/>
      <c r="Q5079"/>
      <c r="R5079"/>
    </row>
    <row r="5080" spans="1:18" s="16" customFormat="1" x14ac:dyDescent="0.25">
      <c r="A5080"/>
      <c r="B5080" s="18"/>
      <c r="D5080"/>
      <c r="E5080"/>
      <c r="F5080"/>
      <c r="G5080"/>
      <c r="H5080"/>
      <c r="I5080"/>
      <c r="J5080"/>
      <c r="K5080"/>
      <c r="L5080"/>
      <c r="M5080"/>
      <c r="N5080"/>
      <c r="O5080"/>
      <c r="P5080"/>
      <c r="Q5080"/>
      <c r="R5080"/>
    </row>
    <row r="5081" spans="1:18" s="16" customFormat="1" x14ac:dyDescent="0.25">
      <c r="A5081"/>
      <c r="B5081" s="18"/>
      <c r="D5081"/>
      <c r="E5081"/>
      <c r="F5081"/>
      <c r="G5081"/>
      <c r="H5081"/>
      <c r="I5081"/>
      <c r="J5081"/>
      <c r="K5081"/>
      <c r="L5081"/>
      <c r="M5081"/>
      <c r="N5081"/>
      <c r="O5081"/>
      <c r="P5081"/>
      <c r="Q5081"/>
      <c r="R5081"/>
    </row>
    <row r="5082" spans="1:18" s="16" customFormat="1" x14ac:dyDescent="0.25">
      <c r="A5082"/>
      <c r="B5082" s="18"/>
      <c r="D5082"/>
      <c r="E5082"/>
      <c r="F5082"/>
      <c r="G5082"/>
      <c r="H5082"/>
      <c r="I5082"/>
      <c r="J5082"/>
      <c r="K5082"/>
      <c r="L5082"/>
      <c r="M5082"/>
      <c r="N5082"/>
      <c r="O5082"/>
      <c r="P5082"/>
      <c r="Q5082"/>
      <c r="R5082"/>
    </row>
    <row r="5083" spans="1:18" s="16" customFormat="1" x14ac:dyDescent="0.25">
      <c r="A5083"/>
      <c r="B5083" s="18"/>
      <c r="D5083"/>
      <c r="E5083"/>
      <c r="F5083"/>
      <c r="G5083"/>
      <c r="H5083"/>
      <c r="I5083"/>
      <c r="J5083"/>
      <c r="K5083"/>
      <c r="L5083"/>
      <c r="M5083"/>
      <c r="N5083"/>
      <c r="O5083"/>
      <c r="P5083"/>
      <c r="Q5083"/>
      <c r="R5083"/>
    </row>
    <row r="5084" spans="1:18" s="16" customFormat="1" x14ac:dyDescent="0.25">
      <c r="A5084"/>
      <c r="B5084" s="18"/>
      <c r="D5084"/>
      <c r="E5084"/>
      <c r="F5084"/>
      <c r="G5084"/>
      <c r="H5084"/>
      <c r="I5084"/>
      <c r="J5084"/>
      <c r="K5084"/>
      <c r="L5084"/>
      <c r="M5084"/>
      <c r="N5084"/>
      <c r="O5084"/>
      <c r="P5084"/>
      <c r="Q5084"/>
      <c r="R5084"/>
    </row>
    <row r="5085" spans="1:18" s="16" customFormat="1" x14ac:dyDescent="0.25">
      <c r="A5085"/>
      <c r="B5085" s="18"/>
      <c r="D5085"/>
      <c r="E5085"/>
      <c r="F5085"/>
      <c r="G5085"/>
      <c r="H5085"/>
      <c r="I5085"/>
      <c r="J5085"/>
      <c r="K5085"/>
      <c r="L5085"/>
      <c r="M5085"/>
      <c r="N5085"/>
      <c r="O5085"/>
      <c r="P5085"/>
      <c r="Q5085"/>
      <c r="R5085"/>
    </row>
    <row r="5086" spans="1:18" s="16" customFormat="1" x14ac:dyDescent="0.25">
      <c r="A5086"/>
      <c r="B5086" s="18"/>
      <c r="D5086"/>
      <c r="E5086"/>
      <c r="F5086"/>
      <c r="G5086"/>
      <c r="H5086"/>
      <c r="I5086"/>
      <c r="J5086"/>
      <c r="K5086"/>
      <c r="L5086"/>
      <c r="M5086"/>
      <c r="N5086"/>
      <c r="O5086"/>
      <c r="P5086"/>
      <c r="Q5086"/>
      <c r="R5086"/>
    </row>
    <row r="5087" spans="1:18" s="16" customFormat="1" x14ac:dyDescent="0.25">
      <c r="A5087"/>
      <c r="B5087" s="18"/>
      <c r="D5087"/>
      <c r="E5087"/>
      <c r="F5087"/>
      <c r="G5087"/>
      <c r="H5087"/>
      <c r="I5087"/>
      <c r="J5087"/>
      <c r="K5087"/>
      <c r="L5087"/>
      <c r="M5087"/>
      <c r="N5087"/>
      <c r="O5087"/>
      <c r="P5087"/>
      <c r="Q5087"/>
      <c r="R5087"/>
    </row>
    <row r="5088" spans="1:18" s="16" customFormat="1" x14ac:dyDescent="0.25">
      <c r="A5088"/>
      <c r="B5088" s="18"/>
      <c r="D5088"/>
      <c r="E5088"/>
      <c r="F5088"/>
      <c r="G5088"/>
      <c r="H5088"/>
      <c r="I5088"/>
      <c r="J5088"/>
      <c r="K5088"/>
      <c r="L5088"/>
      <c r="M5088"/>
      <c r="N5088"/>
      <c r="O5088"/>
      <c r="P5088"/>
      <c r="Q5088"/>
      <c r="R5088"/>
    </row>
    <row r="5089" spans="1:18" s="16" customFormat="1" x14ac:dyDescent="0.25">
      <c r="A5089"/>
      <c r="B5089" s="18"/>
      <c r="D5089"/>
      <c r="E5089"/>
      <c r="F5089"/>
      <c r="G5089"/>
      <c r="H5089"/>
      <c r="I5089"/>
      <c r="J5089"/>
      <c r="K5089"/>
      <c r="L5089"/>
      <c r="M5089"/>
      <c r="N5089"/>
      <c r="O5089"/>
      <c r="P5089"/>
      <c r="Q5089"/>
      <c r="R5089"/>
    </row>
    <row r="5090" spans="1:18" s="16" customFormat="1" x14ac:dyDescent="0.25">
      <c r="A5090"/>
      <c r="B5090" s="18"/>
      <c r="D5090"/>
      <c r="E5090"/>
      <c r="F5090"/>
      <c r="G5090"/>
      <c r="H5090"/>
      <c r="I5090"/>
      <c r="J5090"/>
      <c r="K5090"/>
      <c r="L5090"/>
      <c r="M5090"/>
      <c r="N5090"/>
      <c r="O5090"/>
      <c r="P5090"/>
      <c r="Q5090"/>
      <c r="R5090"/>
    </row>
    <row r="5091" spans="1:18" s="16" customFormat="1" x14ac:dyDescent="0.25">
      <c r="A5091"/>
      <c r="B5091" s="18"/>
      <c r="D5091"/>
      <c r="E5091"/>
      <c r="F5091"/>
      <c r="G5091"/>
      <c r="H5091"/>
      <c r="I5091"/>
      <c r="J5091"/>
      <c r="K5091"/>
      <c r="L5091"/>
      <c r="M5091"/>
      <c r="N5091"/>
      <c r="O5091"/>
      <c r="P5091"/>
      <c r="Q5091"/>
      <c r="R5091"/>
    </row>
    <row r="5092" spans="1:18" s="16" customFormat="1" x14ac:dyDescent="0.25">
      <c r="A5092"/>
      <c r="B5092" s="18"/>
      <c r="D5092"/>
      <c r="E5092"/>
      <c r="F5092"/>
      <c r="G5092"/>
      <c r="H5092"/>
      <c r="I5092"/>
      <c r="J5092"/>
      <c r="K5092"/>
      <c r="L5092"/>
      <c r="M5092"/>
      <c r="N5092"/>
      <c r="O5092"/>
      <c r="P5092"/>
      <c r="Q5092"/>
      <c r="R5092"/>
    </row>
    <row r="5093" spans="1:18" s="16" customFormat="1" x14ac:dyDescent="0.25">
      <c r="A5093"/>
      <c r="B5093" s="18"/>
      <c r="D5093"/>
      <c r="E5093"/>
      <c r="F5093"/>
      <c r="G5093"/>
      <c r="H5093"/>
      <c r="I5093"/>
      <c r="J5093"/>
      <c r="K5093"/>
      <c r="L5093"/>
      <c r="M5093"/>
      <c r="N5093"/>
      <c r="O5093"/>
      <c r="P5093"/>
      <c r="Q5093"/>
      <c r="R5093"/>
    </row>
    <row r="5094" spans="1:18" s="16" customFormat="1" x14ac:dyDescent="0.25">
      <c r="A5094"/>
      <c r="B5094" s="18"/>
      <c r="D5094"/>
      <c r="E5094"/>
      <c r="F5094"/>
      <c r="G5094"/>
      <c r="H5094"/>
      <c r="I5094"/>
      <c r="J5094"/>
      <c r="K5094"/>
      <c r="L5094"/>
      <c r="M5094"/>
      <c r="N5094"/>
      <c r="O5094"/>
      <c r="P5094"/>
      <c r="Q5094"/>
      <c r="R5094"/>
    </row>
    <row r="5095" spans="1:18" s="16" customFormat="1" x14ac:dyDescent="0.25">
      <c r="A5095"/>
      <c r="B5095" s="18"/>
      <c r="D5095"/>
      <c r="E5095"/>
      <c r="F5095"/>
      <c r="G5095"/>
      <c r="H5095"/>
      <c r="I5095"/>
      <c r="J5095"/>
      <c r="K5095"/>
      <c r="L5095"/>
      <c r="M5095"/>
      <c r="N5095"/>
      <c r="O5095"/>
      <c r="P5095"/>
      <c r="Q5095"/>
      <c r="R5095"/>
    </row>
    <row r="5096" spans="1:18" s="16" customFormat="1" x14ac:dyDescent="0.25">
      <c r="A5096"/>
      <c r="B5096" s="18"/>
      <c r="D5096"/>
      <c r="E5096"/>
      <c r="F5096"/>
      <c r="G5096"/>
      <c r="H5096"/>
      <c r="I5096"/>
      <c r="J5096"/>
      <c r="K5096"/>
      <c r="L5096"/>
      <c r="M5096"/>
      <c r="N5096"/>
      <c r="O5096"/>
      <c r="P5096"/>
      <c r="Q5096"/>
      <c r="R5096"/>
    </row>
    <row r="5097" spans="1:18" s="16" customFormat="1" x14ac:dyDescent="0.25">
      <c r="A5097"/>
      <c r="B5097" s="18"/>
      <c r="D5097"/>
      <c r="E5097"/>
      <c r="F5097"/>
      <c r="G5097"/>
      <c r="H5097"/>
      <c r="I5097"/>
      <c r="J5097"/>
      <c r="K5097"/>
      <c r="L5097"/>
      <c r="M5097"/>
      <c r="N5097"/>
      <c r="O5097"/>
      <c r="P5097"/>
      <c r="Q5097"/>
      <c r="R5097"/>
    </row>
    <row r="5098" spans="1:18" s="16" customFormat="1" x14ac:dyDescent="0.25">
      <c r="A5098"/>
      <c r="B5098" s="18"/>
      <c r="D5098"/>
      <c r="E5098"/>
      <c r="F5098"/>
      <c r="G5098"/>
      <c r="H5098"/>
      <c r="I5098"/>
      <c r="J5098"/>
      <c r="K5098"/>
      <c r="L5098"/>
      <c r="M5098"/>
      <c r="N5098"/>
      <c r="O5098"/>
      <c r="P5098"/>
      <c r="Q5098"/>
      <c r="R5098"/>
    </row>
    <row r="5099" spans="1:18" s="16" customFormat="1" x14ac:dyDescent="0.25">
      <c r="A5099"/>
      <c r="B5099" s="18"/>
      <c r="D5099"/>
      <c r="E5099"/>
      <c r="F5099"/>
      <c r="G5099"/>
      <c r="H5099"/>
      <c r="I5099"/>
      <c r="J5099"/>
      <c r="K5099"/>
      <c r="L5099"/>
      <c r="M5099"/>
      <c r="N5099"/>
      <c r="O5099"/>
      <c r="P5099"/>
      <c r="Q5099"/>
      <c r="R5099"/>
    </row>
    <row r="5100" spans="1:18" s="16" customFormat="1" x14ac:dyDescent="0.25">
      <c r="A5100"/>
      <c r="B5100" s="18"/>
      <c r="D5100"/>
      <c r="E5100"/>
      <c r="F5100"/>
      <c r="G5100"/>
      <c r="H5100"/>
      <c r="I5100"/>
      <c r="J5100"/>
      <c r="K5100"/>
      <c r="L5100"/>
      <c r="M5100"/>
      <c r="N5100"/>
      <c r="O5100"/>
      <c r="P5100"/>
      <c r="Q5100"/>
      <c r="R5100"/>
    </row>
    <row r="5101" spans="1:18" s="16" customFormat="1" x14ac:dyDescent="0.25">
      <c r="A5101"/>
      <c r="B5101" s="18"/>
      <c r="D5101"/>
      <c r="E5101"/>
      <c r="F5101"/>
      <c r="G5101"/>
      <c r="H5101"/>
      <c r="I5101"/>
      <c r="J5101"/>
      <c r="K5101"/>
      <c r="L5101"/>
      <c r="M5101"/>
      <c r="N5101"/>
      <c r="O5101"/>
      <c r="P5101"/>
      <c r="Q5101"/>
      <c r="R5101"/>
    </row>
    <row r="5102" spans="1:18" s="16" customFormat="1" x14ac:dyDescent="0.25">
      <c r="A5102"/>
      <c r="B5102" s="18"/>
      <c r="D5102"/>
      <c r="E5102"/>
      <c r="F5102"/>
      <c r="G5102"/>
      <c r="H5102"/>
      <c r="I5102"/>
      <c r="J5102"/>
      <c r="K5102"/>
      <c r="L5102"/>
      <c r="M5102"/>
      <c r="N5102"/>
      <c r="O5102"/>
      <c r="P5102"/>
      <c r="Q5102"/>
      <c r="R5102"/>
    </row>
    <row r="5103" spans="1:18" s="16" customFormat="1" x14ac:dyDescent="0.25">
      <c r="A5103"/>
      <c r="B5103" s="18"/>
      <c r="D5103"/>
      <c r="E5103"/>
      <c r="F5103"/>
      <c r="G5103"/>
      <c r="H5103"/>
      <c r="I5103"/>
      <c r="J5103"/>
      <c r="K5103"/>
      <c r="L5103"/>
      <c r="M5103"/>
      <c r="N5103"/>
      <c r="O5103"/>
      <c r="P5103"/>
      <c r="Q5103"/>
      <c r="R5103"/>
    </row>
    <row r="5104" spans="1:18" s="16" customFormat="1" x14ac:dyDescent="0.25">
      <c r="A5104"/>
      <c r="B5104" s="18"/>
      <c r="D5104"/>
      <c r="E5104"/>
      <c r="F5104"/>
      <c r="G5104"/>
      <c r="H5104"/>
      <c r="I5104"/>
      <c r="J5104"/>
      <c r="K5104"/>
      <c r="L5104"/>
      <c r="M5104"/>
      <c r="N5104"/>
      <c r="O5104"/>
      <c r="P5104"/>
      <c r="Q5104"/>
      <c r="R5104"/>
    </row>
    <row r="5105" spans="1:18" s="16" customFormat="1" x14ac:dyDescent="0.25">
      <c r="A5105"/>
      <c r="B5105" s="18"/>
      <c r="D5105"/>
      <c r="E5105"/>
      <c r="F5105"/>
      <c r="G5105"/>
      <c r="H5105"/>
      <c r="I5105"/>
      <c r="J5105"/>
      <c r="K5105"/>
      <c r="L5105"/>
      <c r="M5105"/>
      <c r="N5105"/>
      <c r="O5105"/>
      <c r="P5105"/>
      <c r="Q5105"/>
      <c r="R5105"/>
    </row>
    <row r="5106" spans="1:18" s="16" customFormat="1" x14ac:dyDescent="0.25">
      <c r="A5106"/>
      <c r="B5106" s="18"/>
      <c r="D5106"/>
      <c r="E5106"/>
      <c r="F5106"/>
      <c r="G5106"/>
      <c r="H5106"/>
      <c r="I5106"/>
      <c r="J5106"/>
      <c r="K5106"/>
      <c r="L5106"/>
      <c r="M5106"/>
      <c r="N5106"/>
      <c r="O5106"/>
      <c r="P5106"/>
      <c r="Q5106"/>
      <c r="R5106"/>
    </row>
    <row r="5107" spans="1:18" s="16" customFormat="1" x14ac:dyDescent="0.25">
      <c r="A5107"/>
      <c r="B5107" s="18"/>
      <c r="D5107"/>
      <c r="E5107"/>
      <c r="F5107"/>
      <c r="G5107"/>
      <c r="H5107"/>
      <c r="I5107"/>
      <c r="J5107"/>
      <c r="K5107"/>
      <c r="L5107"/>
      <c r="M5107"/>
      <c r="N5107"/>
      <c r="O5107"/>
      <c r="P5107"/>
      <c r="Q5107"/>
      <c r="R5107"/>
    </row>
    <row r="5108" spans="1:18" s="16" customFormat="1" x14ac:dyDescent="0.25">
      <c r="A5108"/>
      <c r="B5108" s="18"/>
      <c r="D5108"/>
      <c r="E5108"/>
      <c r="F5108"/>
      <c r="G5108"/>
      <c r="H5108"/>
      <c r="I5108"/>
      <c r="J5108"/>
      <c r="K5108"/>
      <c r="L5108"/>
      <c r="M5108"/>
      <c r="N5108"/>
      <c r="O5108"/>
      <c r="P5108"/>
      <c r="Q5108"/>
      <c r="R5108"/>
    </row>
    <row r="5109" spans="1:18" s="16" customFormat="1" x14ac:dyDescent="0.25">
      <c r="A5109"/>
      <c r="B5109" s="18"/>
      <c r="D5109"/>
      <c r="E5109"/>
      <c r="F5109"/>
      <c r="G5109"/>
      <c r="H5109"/>
      <c r="I5109"/>
      <c r="J5109"/>
      <c r="K5109"/>
      <c r="L5109"/>
      <c r="M5109"/>
      <c r="N5109"/>
      <c r="O5109"/>
      <c r="P5109"/>
      <c r="Q5109"/>
      <c r="R5109"/>
    </row>
    <row r="5110" spans="1:18" s="16" customFormat="1" x14ac:dyDescent="0.25">
      <c r="A5110"/>
      <c r="B5110" s="18"/>
      <c r="D5110"/>
      <c r="E5110"/>
      <c r="F5110"/>
      <c r="G5110"/>
      <c r="H5110"/>
      <c r="I5110"/>
      <c r="J5110"/>
      <c r="K5110"/>
      <c r="L5110"/>
      <c r="M5110"/>
      <c r="N5110"/>
      <c r="O5110"/>
      <c r="P5110"/>
      <c r="Q5110"/>
      <c r="R5110"/>
    </row>
    <row r="5111" spans="1:18" s="16" customFormat="1" x14ac:dyDescent="0.25">
      <c r="A5111"/>
      <c r="B5111" s="18"/>
      <c r="D5111"/>
      <c r="E5111"/>
      <c r="F5111"/>
      <c r="G5111"/>
      <c r="H5111"/>
      <c r="I5111"/>
      <c r="J5111"/>
      <c r="K5111"/>
      <c r="L5111"/>
      <c r="M5111"/>
      <c r="N5111"/>
      <c r="O5111"/>
      <c r="P5111"/>
      <c r="Q5111"/>
      <c r="R5111"/>
    </row>
    <row r="5112" spans="1:18" s="16" customFormat="1" x14ac:dyDescent="0.25">
      <c r="A5112"/>
      <c r="B5112" s="17"/>
      <c r="D5112"/>
      <c r="E5112"/>
      <c r="F5112"/>
      <c r="G5112"/>
      <c r="H5112"/>
      <c r="I5112"/>
      <c r="J5112"/>
      <c r="K5112"/>
      <c r="L5112"/>
      <c r="M5112"/>
      <c r="N5112"/>
      <c r="O5112"/>
      <c r="P5112"/>
      <c r="Q5112"/>
      <c r="R5112"/>
    </row>
    <row r="5113" spans="1:18" s="16" customFormat="1" x14ac:dyDescent="0.25">
      <c r="A5113"/>
      <c r="B5113" s="18"/>
      <c r="D5113"/>
      <c r="E5113"/>
      <c r="F5113"/>
      <c r="G5113"/>
      <c r="H5113"/>
      <c r="I5113"/>
      <c r="J5113"/>
      <c r="K5113"/>
      <c r="L5113"/>
      <c r="M5113"/>
      <c r="N5113"/>
      <c r="O5113"/>
      <c r="P5113"/>
      <c r="Q5113"/>
      <c r="R5113"/>
    </row>
    <row r="5114" spans="1:18" s="16" customFormat="1" x14ac:dyDescent="0.25">
      <c r="A5114"/>
      <c r="B5114" s="18"/>
      <c r="D5114"/>
      <c r="E5114"/>
      <c r="F5114"/>
      <c r="G5114"/>
      <c r="H5114"/>
      <c r="I5114"/>
      <c r="J5114"/>
      <c r="K5114"/>
      <c r="L5114"/>
      <c r="M5114"/>
      <c r="N5114"/>
      <c r="O5114"/>
      <c r="P5114"/>
      <c r="Q5114"/>
      <c r="R5114"/>
    </row>
    <row r="5115" spans="1:18" s="16" customFormat="1" x14ac:dyDescent="0.25">
      <c r="A5115"/>
      <c r="B5115" s="18"/>
      <c r="D5115"/>
      <c r="E5115"/>
      <c r="F5115"/>
      <c r="G5115"/>
      <c r="H5115"/>
      <c r="I5115"/>
      <c r="J5115"/>
      <c r="K5115"/>
      <c r="L5115"/>
      <c r="M5115"/>
      <c r="N5115"/>
      <c r="O5115"/>
      <c r="P5115"/>
      <c r="Q5115"/>
      <c r="R5115"/>
    </row>
    <row r="5116" spans="1:18" s="16" customFormat="1" x14ac:dyDescent="0.25">
      <c r="A5116"/>
      <c r="B5116" s="18"/>
      <c r="D5116"/>
      <c r="E5116"/>
      <c r="F5116"/>
      <c r="G5116"/>
      <c r="H5116"/>
      <c r="I5116"/>
      <c r="J5116"/>
      <c r="K5116"/>
      <c r="L5116"/>
      <c r="M5116"/>
      <c r="N5116"/>
      <c r="O5116"/>
      <c r="P5116"/>
      <c r="Q5116"/>
      <c r="R5116"/>
    </row>
    <row r="5117" spans="1:18" s="16" customFormat="1" x14ac:dyDescent="0.25">
      <c r="A5117"/>
      <c r="B5117" s="18"/>
      <c r="D5117"/>
      <c r="E5117"/>
      <c r="F5117"/>
      <c r="G5117"/>
      <c r="H5117"/>
      <c r="I5117"/>
      <c r="J5117"/>
      <c r="K5117"/>
      <c r="L5117"/>
      <c r="M5117"/>
      <c r="N5117"/>
      <c r="O5117"/>
      <c r="P5117"/>
      <c r="Q5117"/>
      <c r="R5117"/>
    </row>
    <row r="5118" spans="1:18" s="16" customFormat="1" x14ac:dyDescent="0.25">
      <c r="A5118"/>
      <c r="B5118" s="18"/>
      <c r="D5118"/>
      <c r="E5118"/>
      <c r="F5118"/>
      <c r="G5118"/>
      <c r="H5118"/>
      <c r="I5118"/>
      <c r="J5118"/>
      <c r="K5118"/>
      <c r="L5118"/>
      <c r="M5118"/>
      <c r="N5118"/>
      <c r="O5118"/>
      <c r="P5118"/>
      <c r="Q5118"/>
      <c r="R5118"/>
    </row>
    <row r="5119" spans="1:18" s="16" customFormat="1" x14ac:dyDescent="0.25">
      <c r="A5119"/>
      <c r="B5119" s="18"/>
      <c r="D5119"/>
      <c r="E5119"/>
      <c r="F5119"/>
      <c r="G5119"/>
      <c r="H5119"/>
      <c r="I5119"/>
      <c r="J5119"/>
      <c r="K5119"/>
      <c r="L5119"/>
      <c r="M5119"/>
      <c r="N5119"/>
      <c r="O5119"/>
      <c r="P5119"/>
      <c r="Q5119"/>
      <c r="R5119"/>
    </row>
    <row r="5120" spans="1:18" s="16" customFormat="1" x14ac:dyDescent="0.25">
      <c r="A5120"/>
      <c r="B5120" s="18"/>
      <c r="D5120"/>
      <c r="E5120"/>
      <c r="F5120"/>
      <c r="G5120"/>
      <c r="H5120"/>
      <c r="I5120"/>
      <c r="J5120"/>
      <c r="K5120"/>
      <c r="L5120"/>
      <c r="M5120"/>
      <c r="N5120"/>
      <c r="O5120"/>
      <c r="P5120"/>
      <c r="Q5120"/>
      <c r="R5120"/>
    </row>
    <row r="5121" spans="1:18" s="16" customFormat="1" x14ac:dyDescent="0.25">
      <c r="A5121"/>
      <c r="B5121" s="18"/>
      <c r="D5121"/>
      <c r="E5121"/>
      <c r="F5121"/>
      <c r="G5121"/>
      <c r="H5121"/>
      <c r="I5121"/>
      <c r="J5121"/>
      <c r="K5121"/>
      <c r="L5121"/>
      <c r="M5121"/>
      <c r="N5121"/>
      <c r="O5121"/>
      <c r="P5121"/>
      <c r="Q5121"/>
      <c r="R5121"/>
    </row>
    <row r="5122" spans="1:18" s="16" customFormat="1" x14ac:dyDescent="0.25">
      <c r="A5122"/>
      <c r="B5122" s="18"/>
      <c r="D5122"/>
      <c r="E5122"/>
      <c r="F5122"/>
      <c r="G5122"/>
      <c r="H5122"/>
      <c r="I5122"/>
      <c r="J5122"/>
      <c r="K5122"/>
      <c r="L5122"/>
      <c r="M5122"/>
      <c r="N5122"/>
      <c r="O5122"/>
      <c r="P5122"/>
      <c r="Q5122"/>
      <c r="R5122"/>
    </row>
    <row r="5123" spans="1:18" s="16" customFormat="1" x14ac:dyDescent="0.25">
      <c r="A5123"/>
      <c r="B5123" s="18"/>
      <c r="D5123"/>
      <c r="E5123"/>
      <c r="F5123"/>
      <c r="G5123"/>
      <c r="H5123"/>
      <c r="I5123"/>
      <c r="J5123"/>
      <c r="K5123"/>
      <c r="L5123"/>
      <c r="M5123"/>
      <c r="N5123"/>
      <c r="O5123"/>
      <c r="P5123"/>
      <c r="Q5123"/>
      <c r="R5123"/>
    </row>
    <row r="5124" spans="1:18" s="16" customFormat="1" x14ac:dyDescent="0.25">
      <c r="A5124"/>
      <c r="B5124" s="18"/>
      <c r="D5124"/>
      <c r="E5124"/>
      <c r="F5124"/>
      <c r="G5124"/>
      <c r="H5124"/>
      <c r="I5124"/>
      <c r="J5124"/>
      <c r="K5124"/>
      <c r="L5124"/>
      <c r="M5124"/>
      <c r="N5124"/>
      <c r="O5124"/>
      <c r="P5124"/>
      <c r="Q5124"/>
      <c r="R5124"/>
    </row>
    <row r="5125" spans="1:18" s="16" customFormat="1" x14ac:dyDescent="0.25">
      <c r="A5125"/>
      <c r="B5125" s="18"/>
      <c r="D5125"/>
      <c r="E5125"/>
      <c r="F5125"/>
      <c r="G5125"/>
      <c r="H5125"/>
      <c r="I5125"/>
      <c r="J5125"/>
      <c r="K5125"/>
      <c r="L5125"/>
      <c r="M5125"/>
      <c r="N5125"/>
      <c r="O5125"/>
      <c r="P5125"/>
      <c r="Q5125"/>
      <c r="R5125"/>
    </row>
    <row r="5126" spans="1:18" s="16" customFormat="1" x14ac:dyDescent="0.25">
      <c r="A5126"/>
      <c r="B5126" s="18"/>
      <c r="D5126"/>
      <c r="E5126"/>
      <c r="F5126"/>
      <c r="G5126"/>
      <c r="H5126"/>
      <c r="I5126"/>
      <c r="J5126"/>
      <c r="K5126"/>
      <c r="L5126"/>
      <c r="M5126"/>
      <c r="N5126"/>
      <c r="O5126"/>
      <c r="P5126"/>
      <c r="Q5126"/>
      <c r="R5126"/>
    </row>
    <row r="5127" spans="1:18" s="16" customFormat="1" x14ac:dyDescent="0.25">
      <c r="A5127"/>
      <c r="B5127" s="18"/>
      <c r="D5127"/>
      <c r="E5127"/>
      <c r="F5127"/>
      <c r="G5127"/>
      <c r="H5127"/>
      <c r="I5127"/>
      <c r="J5127"/>
      <c r="K5127"/>
      <c r="L5127"/>
      <c r="M5127"/>
      <c r="N5127"/>
      <c r="O5127"/>
      <c r="P5127"/>
      <c r="Q5127"/>
      <c r="R5127"/>
    </row>
    <row r="5128" spans="1:18" s="16" customFormat="1" x14ac:dyDescent="0.25">
      <c r="A5128"/>
      <c r="B5128" s="18"/>
      <c r="D5128"/>
      <c r="E5128"/>
      <c r="F5128"/>
      <c r="G5128"/>
      <c r="H5128"/>
      <c r="I5128"/>
      <c r="J5128"/>
      <c r="K5128"/>
      <c r="L5128"/>
      <c r="M5128"/>
      <c r="N5128"/>
      <c r="O5128"/>
      <c r="P5128"/>
      <c r="Q5128"/>
      <c r="R5128"/>
    </row>
    <row r="5129" spans="1:18" s="16" customFormat="1" x14ac:dyDescent="0.25">
      <c r="A5129"/>
      <c r="B5129" s="18"/>
      <c r="D5129"/>
      <c r="E5129"/>
      <c r="F5129"/>
      <c r="G5129"/>
      <c r="H5129"/>
      <c r="I5129"/>
      <c r="J5129"/>
      <c r="K5129"/>
      <c r="L5129"/>
      <c r="M5129"/>
      <c r="N5129"/>
      <c r="O5129"/>
      <c r="P5129"/>
      <c r="Q5129"/>
      <c r="R5129"/>
    </row>
    <row r="5130" spans="1:18" s="16" customFormat="1" x14ac:dyDescent="0.25">
      <c r="A5130"/>
      <c r="B5130" s="18"/>
      <c r="D5130"/>
      <c r="E5130"/>
      <c r="F5130"/>
      <c r="G5130"/>
      <c r="H5130"/>
      <c r="I5130"/>
      <c r="J5130"/>
      <c r="K5130"/>
      <c r="L5130"/>
      <c r="M5130"/>
      <c r="N5130"/>
      <c r="O5130"/>
      <c r="P5130"/>
      <c r="Q5130"/>
      <c r="R5130"/>
    </row>
    <row r="5131" spans="1:18" s="16" customFormat="1" x14ac:dyDescent="0.25">
      <c r="A5131"/>
      <c r="B5131" s="18"/>
      <c r="D5131"/>
      <c r="E5131"/>
      <c r="F5131"/>
      <c r="G5131"/>
      <c r="H5131"/>
      <c r="I5131"/>
      <c r="J5131"/>
      <c r="K5131"/>
      <c r="L5131"/>
      <c r="M5131"/>
      <c r="N5131"/>
      <c r="O5131"/>
      <c r="P5131"/>
      <c r="Q5131"/>
      <c r="R5131"/>
    </row>
    <row r="5132" spans="1:18" s="16" customFormat="1" x14ac:dyDescent="0.25">
      <c r="A5132"/>
      <c r="B5132" s="18"/>
      <c r="D5132"/>
      <c r="E5132"/>
      <c r="F5132"/>
      <c r="G5132"/>
      <c r="H5132"/>
      <c r="I5132"/>
      <c r="J5132"/>
      <c r="K5132"/>
      <c r="L5132"/>
      <c r="M5132"/>
      <c r="N5132"/>
      <c r="O5132"/>
      <c r="P5132"/>
      <c r="Q5132"/>
      <c r="R5132"/>
    </row>
    <row r="5133" spans="1:18" s="16" customFormat="1" x14ac:dyDescent="0.25">
      <c r="A5133"/>
      <c r="B5133" s="18"/>
      <c r="D5133"/>
      <c r="E5133"/>
      <c r="F5133"/>
      <c r="G5133"/>
      <c r="H5133"/>
      <c r="I5133"/>
      <c r="J5133"/>
      <c r="K5133"/>
      <c r="L5133"/>
      <c r="M5133"/>
      <c r="N5133"/>
      <c r="O5133"/>
      <c r="P5133"/>
      <c r="Q5133"/>
      <c r="R5133"/>
    </row>
    <row r="5134" spans="1:18" s="16" customFormat="1" x14ac:dyDescent="0.25">
      <c r="A5134"/>
      <c r="B5134" s="18"/>
      <c r="D5134"/>
      <c r="E5134"/>
      <c r="F5134"/>
      <c r="G5134"/>
      <c r="H5134"/>
      <c r="I5134"/>
      <c r="J5134"/>
      <c r="K5134"/>
      <c r="L5134"/>
      <c r="M5134"/>
      <c r="N5134"/>
      <c r="O5134"/>
      <c r="P5134"/>
      <c r="Q5134"/>
      <c r="R5134"/>
    </row>
    <row r="5135" spans="1:18" s="16" customFormat="1" x14ac:dyDescent="0.25">
      <c r="A5135"/>
      <c r="B5135" s="18"/>
      <c r="D5135"/>
      <c r="E5135"/>
      <c r="F5135"/>
      <c r="G5135"/>
      <c r="H5135"/>
      <c r="I5135"/>
      <c r="J5135"/>
      <c r="K5135"/>
      <c r="L5135"/>
      <c r="M5135"/>
      <c r="N5135"/>
      <c r="O5135"/>
      <c r="P5135"/>
      <c r="Q5135"/>
      <c r="R5135"/>
    </row>
    <row r="5136" spans="1:18" s="16" customFormat="1" x14ac:dyDescent="0.25">
      <c r="A5136"/>
      <c r="B5136" s="18"/>
      <c r="D5136"/>
      <c r="E5136"/>
      <c r="F5136"/>
      <c r="G5136"/>
      <c r="H5136"/>
      <c r="I5136"/>
      <c r="J5136"/>
      <c r="K5136"/>
      <c r="L5136"/>
      <c r="M5136"/>
      <c r="N5136"/>
      <c r="O5136"/>
      <c r="P5136"/>
      <c r="Q5136"/>
      <c r="R5136"/>
    </row>
    <row r="5137" spans="1:18" s="16" customFormat="1" x14ac:dyDescent="0.25">
      <c r="A5137"/>
      <c r="B5137" s="18"/>
      <c r="D5137"/>
      <c r="E5137"/>
      <c r="F5137"/>
      <c r="G5137"/>
      <c r="H5137"/>
      <c r="I5137"/>
      <c r="J5137"/>
      <c r="K5137"/>
      <c r="L5137"/>
      <c r="M5137"/>
      <c r="N5137"/>
      <c r="O5137"/>
      <c r="P5137"/>
      <c r="Q5137"/>
      <c r="R5137"/>
    </row>
    <row r="5138" spans="1:18" s="16" customFormat="1" x14ac:dyDescent="0.25">
      <c r="A5138"/>
      <c r="B5138" s="18"/>
      <c r="D5138"/>
      <c r="E5138"/>
      <c r="F5138"/>
      <c r="G5138"/>
      <c r="H5138"/>
      <c r="I5138"/>
      <c r="J5138"/>
      <c r="K5138"/>
      <c r="L5138"/>
      <c r="M5138"/>
      <c r="N5138"/>
      <c r="O5138"/>
      <c r="P5138"/>
      <c r="Q5138"/>
      <c r="R5138"/>
    </row>
    <row r="5139" spans="1:18" s="16" customFormat="1" x14ac:dyDescent="0.25">
      <c r="A5139"/>
      <c r="B5139" s="18"/>
      <c r="D5139"/>
      <c r="E5139"/>
      <c r="F5139"/>
      <c r="G5139"/>
      <c r="H5139"/>
      <c r="I5139"/>
      <c r="J5139"/>
      <c r="K5139"/>
      <c r="L5139"/>
      <c r="M5139"/>
      <c r="N5139"/>
      <c r="O5139"/>
      <c r="P5139"/>
      <c r="Q5139"/>
      <c r="R5139"/>
    </row>
    <row r="5140" spans="1:18" s="16" customFormat="1" x14ac:dyDescent="0.25">
      <c r="A5140"/>
      <c r="B5140" s="18"/>
      <c r="D5140"/>
      <c r="E5140"/>
      <c r="F5140"/>
      <c r="G5140"/>
      <c r="H5140"/>
      <c r="I5140"/>
      <c r="J5140"/>
      <c r="K5140"/>
      <c r="L5140"/>
      <c r="M5140"/>
      <c r="N5140"/>
      <c r="O5140"/>
      <c r="P5140"/>
      <c r="Q5140"/>
      <c r="R5140"/>
    </row>
    <row r="5141" spans="1:18" s="16" customFormat="1" x14ac:dyDescent="0.25">
      <c r="A5141"/>
      <c r="B5141" s="18"/>
      <c r="D5141"/>
      <c r="E5141"/>
      <c r="F5141"/>
      <c r="G5141"/>
      <c r="H5141"/>
      <c r="I5141"/>
      <c r="J5141"/>
      <c r="K5141"/>
      <c r="L5141"/>
      <c r="M5141"/>
      <c r="N5141"/>
      <c r="O5141"/>
      <c r="P5141"/>
      <c r="Q5141"/>
      <c r="R5141"/>
    </row>
    <row r="5142" spans="1:18" s="16" customFormat="1" x14ac:dyDescent="0.25">
      <c r="A5142"/>
      <c r="B5142" s="18"/>
      <c r="D5142"/>
      <c r="E5142"/>
      <c r="F5142"/>
      <c r="G5142"/>
      <c r="H5142"/>
      <c r="I5142"/>
      <c r="J5142"/>
      <c r="K5142"/>
      <c r="L5142"/>
      <c r="M5142"/>
      <c r="N5142"/>
      <c r="O5142"/>
      <c r="P5142"/>
      <c r="Q5142"/>
      <c r="R5142"/>
    </row>
    <row r="5143" spans="1:18" s="16" customFormat="1" x14ac:dyDescent="0.25">
      <c r="A5143"/>
      <c r="B5143" s="18"/>
      <c r="D5143"/>
      <c r="E5143"/>
      <c r="F5143"/>
      <c r="G5143"/>
      <c r="H5143"/>
      <c r="I5143"/>
      <c r="J5143"/>
      <c r="K5143"/>
      <c r="L5143"/>
      <c r="M5143"/>
      <c r="N5143"/>
      <c r="O5143"/>
      <c r="P5143"/>
      <c r="Q5143"/>
      <c r="R5143"/>
    </row>
    <row r="5144" spans="1:18" s="16" customFormat="1" x14ac:dyDescent="0.25">
      <c r="A5144"/>
      <c r="B5144" s="18"/>
      <c r="D5144"/>
      <c r="E5144"/>
      <c r="F5144"/>
      <c r="G5144"/>
      <c r="H5144"/>
      <c r="I5144"/>
      <c r="J5144"/>
      <c r="K5144"/>
      <c r="L5144"/>
      <c r="M5144"/>
      <c r="N5144"/>
      <c r="O5144"/>
      <c r="P5144"/>
      <c r="Q5144"/>
      <c r="R5144"/>
    </row>
    <row r="5145" spans="1:18" s="16" customFormat="1" x14ac:dyDescent="0.25">
      <c r="A5145"/>
      <c r="B5145" s="18"/>
      <c r="D5145"/>
      <c r="E5145"/>
      <c r="F5145"/>
      <c r="G5145"/>
      <c r="H5145"/>
      <c r="I5145"/>
      <c r="J5145"/>
      <c r="K5145"/>
      <c r="L5145"/>
      <c r="M5145"/>
      <c r="N5145"/>
      <c r="O5145"/>
      <c r="P5145"/>
      <c r="Q5145"/>
      <c r="R5145"/>
    </row>
    <row r="5146" spans="1:18" s="16" customFormat="1" x14ac:dyDescent="0.25">
      <c r="A5146"/>
      <c r="B5146" s="18"/>
      <c r="D5146"/>
      <c r="E5146"/>
      <c r="F5146"/>
      <c r="G5146"/>
      <c r="H5146"/>
      <c r="I5146"/>
      <c r="J5146"/>
      <c r="K5146"/>
      <c r="L5146"/>
      <c r="M5146"/>
      <c r="N5146"/>
      <c r="O5146"/>
      <c r="P5146"/>
      <c r="Q5146"/>
      <c r="R5146"/>
    </row>
    <row r="5147" spans="1:18" s="16" customFormat="1" x14ac:dyDescent="0.25">
      <c r="A5147"/>
      <c r="B5147" s="18"/>
      <c r="D5147"/>
      <c r="E5147"/>
      <c r="F5147"/>
      <c r="G5147"/>
      <c r="H5147"/>
      <c r="I5147"/>
      <c r="J5147"/>
      <c r="K5147"/>
      <c r="L5147"/>
      <c r="M5147"/>
      <c r="N5147"/>
      <c r="O5147"/>
      <c r="P5147"/>
      <c r="Q5147"/>
      <c r="R5147"/>
    </row>
    <row r="5148" spans="1:18" s="16" customFormat="1" x14ac:dyDescent="0.25">
      <c r="A5148"/>
      <c r="B5148" s="18"/>
      <c r="D5148"/>
      <c r="E5148"/>
      <c r="F5148"/>
      <c r="G5148"/>
      <c r="H5148"/>
      <c r="I5148"/>
      <c r="J5148"/>
      <c r="K5148"/>
      <c r="L5148"/>
      <c r="M5148"/>
      <c r="N5148"/>
      <c r="O5148"/>
      <c r="P5148"/>
      <c r="Q5148"/>
      <c r="R5148"/>
    </row>
    <row r="5149" spans="1:18" s="16" customFormat="1" x14ac:dyDescent="0.25">
      <c r="A5149"/>
      <c r="B5149" s="18"/>
      <c r="D5149"/>
      <c r="E5149"/>
      <c r="F5149"/>
      <c r="G5149"/>
      <c r="H5149"/>
      <c r="I5149"/>
      <c r="J5149"/>
      <c r="K5149"/>
      <c r="L5149"/>
      <c r="M5149"/>
      <c r="N5149"/>
      <c r="O5149"/>
      <c r="P5149"/>
      <c r="Q5149"/>
      <c r="R5149"/>
    </row>
    <row r="5150" spans="1:18" s="16" customFormat="1" x14ac:dyDescent="0.25">
      <c r="A5150"/>
      <c r="B5150" s="18"/>
      <c r="D5150"/>
      <c r="E5150"/>
      <c r="F5150"/>
      <c r="G5150"/>
      <c r="H5150"/>
      <c r="I5150"/>
      <c r="J5150"/>
      <c r="K5150"/>
      <c r="L5150"/>
      <c r="M5150"/>
      <c r="N5150"/>
      <c r="O5150"/>
      <c r="P5150"/>
      <c r="Q5150"/>
      <c r="R5150"/>
    </row>
    <row r="5151" spans="1:18" s="16" customFormat="1" x14ac:dyDescent="0.25">
      <c r="A5151"/>
      <c r="B5151" s="18"/>
      <c r="D5151"/>
      <c r="E5151"/>
      <c r="F5151"/>
      <c r="G5151"/>
      <c r="H5151"/>
      <c r="I5151"/>
      <c r="J5151"/>
      <c r="K5151"/>
      <c r="L5151"/>
      <c r="M5151"/>
      <c r="N5151"/>
      <c r="O5151"/>
      <c r="P5151"/>
      <c r="Q5151"/>
      <c r="R5151"/>
    </row>
    <row r="5152" spans="1:18" s="16" customFormat="1" x14ac:dyDescent="0.25">
      <c r="A5152"/>
      <c r="B5152" s="18"/>
      <c r="D5152"/>
      <c r="E5152"/>
      <c r="F5152"/>
      <c r="G5152"/>
      <c r="H5152"/>
      <c r="I5152"/>
      <c r="J5152"/>
      <c r="K5152"/>
      <c r="L5152"/>
      <c r="M5152"/>
      <c r="N5152"/>
      <c r="O5152"/>
      <c r="P5152"/>
      <c r="Q5152"/>
      <c r="R5152"/>
    </row>
    <row r="5153" spans="1:18" s="16" customFormat="1" x14ac:dyDescent="0.25">
      <c r="A5153"/>
      <c r="B5153" s="18"/>
      <c r="D5153"/>
      <c r="E5153"/>
      <c r="F5153"/>
      <c r="G5153"/>
      <c r="H5153"/>
      <c r="I5153"/>
      <c r="J5153"/>
      <c r="K5153"/>
      <c r="L5153"/>
      <c r="M5153"/>
      <c r="N5153"/>
      <c r="O5153"/>
      <c r="P5153"/>
      <c r="Q5153"/>
      <c r="R5153"/>
    </row>
    <row r="5154" spans="1:18" s="16" customFormat="1" x14ac:dyDescent="0.25">
      <c r="A5154"/>
      <c r="B5154" s="18"/>
      <c r="D5154"/>
      <c r="E5154"/>
      <c r="F5154"/>
      <c r="G5154"/>
      <c r="H5154"/>
      <c r="I5154"/>
      <c r="J5154"/>
      <c r="K5154"/>
      <c r="L5154"/>
      <c r="M5154"/>
      <c r="N5154"/>
      <c r="O5154"/>
      <c r="P5154"/>
      <c r="Q5154"/>
      <c r="R5154"/>
    </row>
    <row r="5155" spans="1:18" s="16" customFormat="1" x14ac:dyDescent="0.25">
      <c r="A5155"/>
      <c r="B5155" s="18"/>
      <c r="D5155"/>
      <c r="E5155"/>
      <c r="F5155"/>
      <c r="G5155"/>
      <c r="H5155"/>
      <c r="I5155"/>
      <c r="J5155"/>
      <c r="K5155"/>
      <c r="L5155"/>
      <c r="M5155"/>
      <c r="N5155"/>
      <c r="O5155"/>
      <c r="P5155"/>
      <c r="Q5155"/>
      <c r="R5155"/>
    </row>
    <row r="5156" spans="1:18" s="16" customFormat="1" x14ac:dyDescent="0.25">
      <c r="A5156"/>
      <c r="B5156" s="18"/>
      <c r="D5156"/>
      <c r="E5156"/>
      <c r="F5156"/>
      <c r="G5156"/>
      <c r="H5156"/>
      <c r="I5156"/>
      <c r="J5156"/>
      <c r="K5156"/>
      <c r="L5156"/>
      <c r="M5156"/>
      <c r="N5156"/>
      <c r="O5156"/>
      <c r="P5156"/>
      <c r="Q5156"/>
      <c r="R5156"/>
    </row>
    <row r="5157" spans="1:18" s="16" customFormat="1" x14ac:dyDescent="0.25">
      <c r="A5157"/>
      <c r="B5157" s="18"/>
      <c r="D5157"/>
      <c r="E5157"/>
      <c r="F5157"/>
      <c r="G5157"/>
      <c r="H5157"/>
      <c r="I5157"/>
      <c r="J5157"/>
      <c r="K5157"/>
      <c r="L5157"/>
      <c r="M5157"/>
      <c r="N5157"/>
      <c r="O5157"/>
      <c r="P5157"/>
      <c r="Q5157"/>
      <c r="R5157"/>
    </row>
    <row r="5158" spans="1:18" s="16" customFormat="1" x14ac:dyDescent="0.25">
      <c r="A5158"/>
      <c r="B5158" s="18"/>
      <c r="D5158"/>
      <c r="E5158"/>
      <c r="F5158"/>
      <c r="G5158"/>
      <c r="H5158"/>
      <c r="I5158"/>
      <c r="J5158"/>
      <c r="K5158"/>
      <c r="L5158"/>
      <c r="M5158"/>
      <c r="N5158"/>
      <c r="O5158"/>
      <c r="P5158"/>
      <c r="Q5158"/>
      <c r="R5158"/>
    </row>
    <row r="5159" spans="1:18" s="16" customFormat="1" x14ac:dyDescent="0.25">
      <c r="A5159"/>
      <c r="B5159" s="18"/>
      <c r="D5159"/>
      <c r="E5159"/>
      <c r="F5159"/>
      <c r="G5159"/>
      <c r="H5159"/>
      <c r="I5159"/>
      <c r="J5159"/>
      <c r="K5159"/>
      <c r="L5159"/>
      <c r="M5159"/>
      <c r="N5159"/>
      <c r="O5159"/>
      <c r="P5159"/>
      <c r="Q5159"/>
      <c r="R5159"/>
    </row>
    <row r="5160" spans="1:18" s="16" customFormat="1" x14ac:dyDescent="0.25">
      <c r="A5160"/>
      <c r="B5160" s="18"/>
      <c r="D5160"/>
      <c r="E5160"/>
      <c r="F5160"/>
      <c r="G5160"/>
      <c r="H5160"/>
      <c r="I5160"/>
      <c r="J5160"/>
      <c r="K5160"/>
      <c r="L5160"/>
      <c r="M5160"/>
      <c r="N5160"/>
      <c r="O5160"/>
      <c r="P5160"/>
      <c r="Q5160"/>
      <c r="R5160"/>
    </row>
    <row r="5161" spans="1:18" s="16" customFormat="1" x14ac:dyDescent="0.25">
      <c r="A5161"/>
      <c r="B5161" s="18"/>
      <c r="D5161"/>
      <c r="E5161"/>
      <c r="F5161"/>
      <c r="G5161"/>
      <c r="H5161"/>
      <c r="I5161"/>
      <c r="J5161"/>
      <c r="K5161"/>
      <c r="L5161"/>
      <c r="M5161"/>
      <c r="N5161"/>
      <c r="O5161"/>
      <c r="P5161"/>
      <c r="Q5161"/>
      <c r="R5161"/>
    </row>
    <row r="5162" spans="1:18" s="16" customFormat="1" x14ac:dyDescent="0.25">
      <c r="A5162"/>
      <c r="B5162" s="17"/>
      <c r="D5162"/>
      <c r="E5162"/>
      <c r="F5162"/>
      <c r="G5162"/>
      <c r="H5162"/>
      <c r="I5162"/>
      <c r="J5162"/>
      <c r="K5162"/>
      <c r="L5162"/>
      <c r="M5162"/>
      <c r="N5162"/>
      <c r="O5162"/>
      <c r="P5162"/>
      <c r="Q5162"/>
      <c r="R5162"/>
    </row>
    <row r="5163" spans="1:18" s="16" customFormat="1" x14ac:dyDescent="0.25">
      <c r="A5163"/>
      <c r="B5163" s="18"/>
      <c r="D5163"/>
      <c r="E5163"/>
      <c r="F5163"/>
      <c r="G5163"/>
      <c r="H5163"/>
      <c r="I5163"/>
      <c r="J5163"/>
      <c r="K5163"/>
      <c r="L5163"/>
      <c r="M5163"/>
      <c r="N5163"/>
      <c r="O5163"/>
      <c r="P5163"/>
      <c r="Q5163"/>
      <c r="R5163"/>
    </row>
    <row r="5164" spans="1:18" s="16" customFormat="1" x14ac:dyDescent="0.25">
      <c r="A5164"/>
      <c r="B5164" s="18"/>
      <c r="D5164"/>
      <c r="E5164"/>
      <c r="F5164"/>
      <c r="G5164"/>
      <c r="H5164"/>
      <c r="I5164"/>
      <c r="J5164"/>
      <c r="K5164"/>
      <c r="L5164"/>
      <c r="M5164"/>
      <c r="N5164"/>
      <c r="O5164"/>
      <c r="P5164"/>
      <c r="Q5164"/>
      <c r="R5164"/>
    </row>
    <row r="5165" spans="1:18" s="16" customFormat="1" x14ac:dyDescent="0.25">
      <c r="A5165"/>
      <c r="B5165" s="18"/>
      <c r="D5165"/>
      <c r="E5165"/>
      <c r="F5165"/>
      <c r="G5165"/>
      <c r="H5165"/>
      <c r="I5165"/>
      <c r="J5165"/>
      <c r="K5165"/>
      <c r="L5165"/>
      <c r="M5165"/>
      <c r="N5165"/>
      <c r="O5165"/>
      <c r="P5165"/>
      <c r="Q5165"/>
      <c r="R5165"/>
    </row>
    <row r="5166" spans="1:18" s="16" customFormat="1" x14ac:dyDescent="0.25">
      <c r="A5166"/>
      <c r="B5166" s="18"/>
      <c r="D5166"/>
      <c r="E5166"/>
      <c r="F5166"/>
      <c r="G5166"/>
      <c r="H5166"/>
      <c r="I5166"/>
      <c r="J5166"/>
      <c r="K5166"/>
      <c r="L5166"/>
      <c r="M5166"/>
      <c r="N5166"/>
      <c r="O5166"/>
      <c r="P5166"/>
      <c r="Q5166"/>
      <c r="R5166"/>
    </row>
    <row r="5167" spans="1:18" s="16" customFormat="1" x14ac:dyDescent="0.25">
      <c r="A5167"/>
      <c r="B5167" s="18"/>
      <c r="D5167"/>
      <c r="E5167"/>
      <c r="F5167"/>
      <c r="G5167"/>
      <c r="H5167"/>
      <c r="I5167"/>
      <c r="J5167"/>
      <c r="K5167"/>
      <c r="L5167"/>
      <c r="M5167"/>
      <c r="N5167"/>
      <c r="O5167"/>
      <c r="P5167"/>
      <c r="Q5167"/>
      <c r="R5167"/>
    </row>
    <row r="5168" spans="1:18" s="16" customFormat="1" x14ac:dyDescent="0.25">
      <c r="A5168"/>
      <c r="B5168" s="18"/>
      <c r="D5168"/>
      <c r="E5168"/>
      <c r="F5168"/>
      <c r="G5168"/>
      <c r="H5168"/>
      <c r="I5168"/>
      <c r="J5168"/>
      <c r="K5168"/>
      <c r="L5168"/>
      <c r="M5168"/>
      <c r="N5168"/>
      <c r="O5168"/>
      <c r="P5168"/>
      <c r="Q5168"/>
      <c r="R5168"/>
    </row>
    <row r="5169" spans="1:18" s="16" customFormat="1" x14ac:dyDescent="0.25">
      <c r="A5169"/>
      <c r="B5169" s="18"/>
      <c r="D5169"/>
      <c r="E5169"/>
      <c r="F5169"/>
      <c r="G5169"/>
      <c r="H5169"/>
      <c r="I5169"/>
      <c r="J5169"/>
      <c r="K5169"/>
      <c r="L5169"/>
      <c r="M5169"/>
      <c r="N5169"/>
      <c r="O5169"/>
      <c r="P5169"/>
      <c r="Q5169"/>
      <c r="R5169"/>
    </row>
    <row r="5170" spans="1:18" s="16" customFormat="1" x14ac:dyDescent="0.25">
      <c r="A5170"/>
      <c r="B5170" s="18"/>
      <c r="D5170"/>
      <c r="E5170"/>
      <c r="F5170"/>
      <c r="G5170"/>
      <c r="H5170"/>
      <c r="I5170"/>
      <c r="J5170"/>
      <c r="K5170"/>
      <c r="L5170"/>
      <c r="M5170"/>
      <c r="N5170"/>
      <c r="O5170"/>
      <c r="P5170"/>
      <c r="Q5170"/>
      <c r="R5170"/>
    </row>
    <row r="5171" spans="1:18" s="16" customFormat="1" x14ac:dyDescent="0.25">
      <c r="A5171"/>
      <c r="B5171" s="18"/>
      <c r="D5171"/>
      <c r="E5171"/>
      <c r="F5171"/>
      <c r="G5171"/>
      <c r="H5171"/>
      <c r="I5171"/>
      <c r="J5171"/>
      <c r="K5171"/>
      <c r="L5171"/>
      <c r="M5171"/>
      <c r="N5171"/>
      <c r="O5171"/>
      <c r="P5171"/>
      <c r="Q5171"/>
      <c r="R5171"/>
    </row>
    <row r="5172" spans="1:18" s="16" customFormat="1" x14ac:dyDescent="0.25">
      <c r="A5172"/>
      <c r="B5172" s="18"/>
      <c r="D5172"/>
      <c r="E5172"/>
      <c r="F5172"/>
      <c r="G5172"/>
      <c r="H5172"/>
      <c r="I5172"/>
      <c r="J5172"/>
      <c r="K5172"/>
      <c r="L5172"/>
      <c r="M5172"/>
      <c r="N5172"/>
      <c r="O5172"/>
      <c r="P5172"/>
      <c r="Q5172"/>
      <c r="R5172"/>
    </row>
    <row r="5173" spans="1:18" s="16" customFormat="1" x14ac:dyDescent="0.25">
      <c r="A5173"/>
      <c r="B5173" s="18"/>
      <c r="D5173"/>
      <c r="E5173"/>
      <c r="F5173"/>
      <c r="G5173"/>
      <c r="H5173"/>
      <c r="I5173"/>
      <c r="J5173"/>
      <c r="K5173"/>
      <c r="L5173"/>
      <c r="M5173"/>
      <c r="N5173"/>
      <c r="O5173"/>
      <c r="P5173"/>
      <c r="Q5173"/>
      <c r="R5173"/>
    </row>
    <row r="5174" spans="1:18" s="16" customFormat="1" x14ac:dyDescent="0.25">
      <c r="A5174"/>
      <c r="B5174" s="18"/>
      <c r="D5174"/>
      <c r="E5174"/>
      <c r="F5174"/>
      <c r="G5174"/>
      <c r="H5174"/>
      <c r="I5174"/>
      <c r="J5174"/>
      <c r="K5174"/>
      <c r="L5174"/>
      <c r="M5174"/>
      <c r="N5174"/>
      <c r="O5174"/>
      <c r="P5174"/>
      <c r="Q5174"/>
      <c r="R5174"/>
    </row>
    <row r="5175" spans="1:18" s="16" customFormat="1" x14ac:dyDescent="0.25">
      <c r="A5175"/>
      <c r="B5175" s="18"/>
      <c r="D5175"/>
      <c r="E5175"/>
      <c r="F5175"/>
      <c r="G5175"/>
      <c r="H5175"/>
      <c r="I5175"/>
      <c r="J5175"/>
      <c r="K5175"/>
      <c r="L5175"/>
      <c r="M5175"/>
      <c r="N5175"/>
      <c r="O5175"/>
      <c r="P5175"/>
      <c r="Q5175"/>
      <c r="R5175"/>
    </row>
    <row r="5176" spans="1:18" s="16" customFormat="1" x14ac:dyDescent="0.25">
      <c r="A5176"/>
      <c r="B5176" s="18"/>
      <c r="D5176"/>
      <c r="E5176"/>
      <c r="F5176"/>
      <c r="G5176"/>
      <c r="H5176"/>
      <c r="I5176"/>
      <c r="J5176"/>
      <c r="K5176"/>
      <c r="L5176"/>
      <c r="M5176"/>
      <c r="N5176"/>
      <c r="O5176"/>
      <c r="P5176"/>
      <c r="Q5176"/>
      <c r="R5176"/>
    </row>
    <row r="5177" spans="1:18" s="16" customFormat="1" x14ac:dyDescent="0.25">
      <c r="A5177"/>
      <c r="B5177" s="18"/>
      <c r="D5177"/>
      <c r="E5177"/>
      <c r="F5177"/>
      <c r="G5177"/>
      <c r="H5177"/>
      <c r="I5177"/>
      <c r="J5177"/>
      <c r="K5177"/>
      <c r="L5177"/>
      <c r="M5177"/>
      <c r="N5177"/>
      <c r="O5177"/>
      <c r="P5177"/>
      <c r="Q5177"/>
      <c r="R5177"/>
    </row>
    <row r="5178" spans="1:18" s="16" customFormat="1" x14ac:dyDescent="0.25">
      <c r="A5178"/>
      <c r="B5178" s="18"/>
      <c r="D5178"/>
      <c r="E5178"/>
      <c r="F5178"/>
      <c r="G5178"/>
      <c r="H5178"/>
      <c r="I5178"/>
      <c r="J5178"/>
      <c r="K5178"/>
      <c r="L5178"/>
      <c r="M5178"/>
      <c r="N5178"/>
      <c r="O5178"/>
      <c r="P5178"/>
      <c r="Q5178"/>
      <c r="R5178"/>
    </row>
    <row r="5179" spans="1:18" s="16" customFormat="1" x14ac:dyDescent="0.25">
      <c r="A5179"/>
      <c r="B5179" s="18"/>
      <c r="D5179"/>
      <c r="E5179"/>
      <c r="F5179"/>
      <c r="G5179"/>
      <c r="H5179"/>
      <c r="I5179"/>
      <c r="J5179"/>
      <c r="K5179"/>
      <c r="L5179"/>
      <c r="M5179"/>
      <c r="N5179"/>
      <c r="O5179"/>
      <c r="P5179"/>
      <c r="Q5179"/>
      <c r="R5179"/>
    </row>
    <row r="5180" spans="1:18" s="16" customFormat="1" x14ac:dyDescent="0.25">
      <c r="A5180"/>
      <c r="B5180" s="18"/>
      <c r="D5180"/>
      <c r="E5180"/>
      <c r="F5180"/>
      <c r="G5180"/>
      <c r="H5180"/>
      <c r="I5180"/>
      <c r="J5180"/>
      <c r="K5180"/>
      <c r="L5180"/>
      <c r="M5180"/>
      <c r="N5180"/>
      <c r="O5180"/>
      <c r="P5180"/>
      <c r="Q5180"/>
      <c r="R5180"/>
    </row>
    <row r="5181" spans="1:18" s="16" customFormat="1" x14ac:dyDescent="0.25">
      <c r="A5181"/>
      <c r="B5181" s="18"/>
      <c r="D5181"/>
      <c r="E5181"/>
      <c r="F5181"/>
      <c r="G5181"/>
      <c r="H5181"/>
      <c r="I5181"/>
      <c r="J5181"/>
      <c r="K5181"/>
      <c r="L5181"/>
      <c r="M5181"/>
      <c r="N5181"/>
      <c r="O5181"/>
      <c r="P5181"/>
      <c r="Q5181"/>
      <c r="R5181"/>
    </row>
    <row r="5182" spans="1:18" s="16" customFormat="1" x14ac:dyDescent="0.25">
      <c r="A5182"/>
      <c r="B5182" s="18"/>
      <c r="D5182"/>
      <c r="E5182"/>
      <c r="F5182"/>
      <c r="G5182"/>
      <c r="H5182"/>
      <c r="I5182"/>
      <c r="J5182"/>
      <c r="K5182"/>
      <c r="L5182"/>
      <c r="M5182"/>
      <c r="N5182"/>
      <c r="O5182"/>
      <c r="P5182"/>
      <c r="Q5182"/>
      <c r="R5182"/>
    </row>
    <row r="5183" spans="1:18" s="16" customFormat="1" x14ac:dyDescent="0.25">
      <c r="A5183"/>
      <c r="B5183" s="18"/>
      <c r="D5183"/>
      <c r="E5183"/>
      <c r="F5183"/>
      <c r="G5183"/>
      <c r="H5183"/>
      <c r="I5183"/>
      <c r="J5183"/>
      <c r="K5183"/>
      <c r="L5183"/>
      <c r="M5183"/>
      <c r="N5183"/>
      <c r="O5183"/>
      <c r="P5183"/>
      <c r="Q5183"/>
      <c r="R5183"/>
    </row>
    <row r="5184" spans="1:18" s="16" customFormat="1" x14ac:dyDescent="0.25">
      <c r="A5184"/>
      <c r="B5184" s="18"/>
      <c r="D5184"/>
      <c r="E5184"/>
      <c r="F5184"/>
      <c r="G5184"/>
      <c r="H5184"/>
      <c r="I5184"/>
      <c r="J5184"/>
      <c r="K5184"/>
      <c r="L5184"/>
      <c r="M5184"/>
      <c r="N5184"/>
      <c r="O5184"/>
      <c r="P5184"/>
      <c r="Q5184"/>
      <c r="R5184"/>
    </row>
    <row r="5185" spans="1:18" s="16" customFormat="1" x14ac:dyDescent="0.25">
      <c r="A5185"/>
      <c r="B5185" s="18"/>
      <c r="D5185"/>
      <c r="E5185"/>
      <c r="F5185"/>
      <c r="G5185"/>
      <c r="H5185"/>
      <c r="I5185"/>
      <c r="J5185"/>
      <c r="K5185"/>
      <c r="L5185"/>
      <c r="M5185"/>
      <c r="N5185"/>
      <c r="O5185"/>
      <c r="P5185"/>
      <c r="Q5185"/>
      <c r="R5185"/>
    </row>
    <row r="5186" spans="1:18" s="16" customFormat="1" x14ac:dyDescent="0.25">
      <c r="A5186"/>
      <c r="B5186" s="18"/>
      <c r="D5186"/>
      <c r="E5186"/>
      <c r="F5186"/>
      <c r="G5186"/>
      <c r="H5186"/>
      <c r="I5186"/>
      <c r="J5186"/>
      <c r="K5186"/>
      <c r="L5186"/>
      <c r="M5186"/>
      <c r="N5186"/>
      <c r="O5186"/>
      <c r="P5186"/>
      <c r="Q5186"/>
      <c r="R5186"/>
    </row>
    <row r="5187" spans="1:18" s="16" customFormat="1" x14ac:dyDescent="0.25">
      <c r="A5187"/>
      <c r="B5187" s="18"/>
      <c r="D5187"/>
      <c r="E5187"/>
      <c r="F5187"/>
      <c r="G5187"/>
      <c r="H5187"/>
      <c r="I5187"/>
      <c r="J5187"/>
      <c r="K5187"/>
      <c r="L5187"/>
      <c r="M5187"/>
      <c r="N5187"/>
      <c r="O5187"/>
      <c r="P5187"/>
      <c r="Q5187"/>
      <c r="R5187"/>
    </row>
    <row r="5188" spans="1:18" s="16" customFormat="1" x14ac:dyDescent="0.25">
      <c r="A5188"/>
      <c r="B5188" s="18"/>
      <c r="D5188"/>
      <c r="E5188"/>
      <c r="F5188"/>
      <c r="G5188"/>
      <c r="H5188"/>
      <c r="I5188"/>
      <c r="J5188"/>
      <c r="K5188"/>
      <c r="L5188"/>
      <c r="M5188"/>
      <c r="N5188"/>
      <c r="O5188"/>
      <c r="P5188"/>
      <c r="Q5188"/>
      <c r="R5188"/>
    </row>
    <row r="5189" spans="1:18" s="16" customFormat="1" x14ac:dyDescent="0.25">
      <c r="A5189"/>
      <c r="B5189" s="18"/>
      <c r="D5189"/>
      <c r="E5189"/>
      <c r="F5189"/>
      <c r="G5189"/>
      <c r="H5189"/>
      <c r="I5189"/>
      <c r="J5189"/>
      <c r="K5189"/>
      <c r="L5189"/>
      <c r="M5189"/>
      <c r="N5189"/>
      <c r="O5189"/>
      <c r="P5189"/>
      <c r="Q5189"/>
      <c r="R5189"/>
    </row>
    <row r="5190" spans="1:18" s="16" customFormat="1" x14ac:dyDescent="0.25">
      <c r="A5190"/>
      <c r="B5190" s="18"/>
      <c r="D5190"/>
      <c r="E5190"/>
      <c r="F5190"/>
      <c r="G5190"/>
      <c r="H5190"/>
      <c r="I5190"/>
      <c r="J5190"/>
      <c r="K5190"/>
      <c r="L5190"/>
      <c r="M5190"/>
      <c r="N5190"/>
      <c r="O5190"/>
      <c r="P5190"/>
      <c r="Q5190"/>
      <c r="R5190"/>
    </row>
    <row r="5191" spans="1:18" s="16" customFormat="1" x14ac:dyDescent="0.25">
      <c r="A5191"/>
      <c r="B5191" s="18"/>
      <c r="D5191"/>
      <c r="E5191"/>
      <c r="F5191"/>
      <c r="G5191"/>
      <c r="H5191"/>
      <c r="I5191"/>
      <c r="J5191"/>
      <c r="K5191"/>
      <c r="L5191"/>
      <c r="M5191"/>
      <c r="N5191"/>
      <c r="O5191"/>
      <c r="P5191"/>
      <c r="Q5191"/>
      <c r="R5191"/>
    </row>
    <row r="5192" spans="1:18" s="16" customFormat="1" x14ac:dyDescent="0.25">
      <c r="A5192"/>
      <c r="B5192" s="18"/>
      <c r="D5192"/>
      <c r="E5192"/>
      <c r="F5192"/>
      <c r="G5192"/>
      <c r="H5192"/>
      <c r="I5192"/>
      <c r="J5192"/>
      <c r="K5192"/>
      <c r="L5192"/>
      <c r="M5192"/>
      <c r="N5192"/>
      <c r="O5192"/>
      <c r="P5192"/>
      <c r="Q5192"/>
      <c r="R5192"/>
    </row>
    <row r="5193" spans="1:18" s="16" customFormat="1" x14ac:dyDescent="0.25">
      <c r="A5193"/>
      <c r="B5193" s="18"/>
      <c r="D5193"/>
      <c r="E5193"/>
      <c r="F5193"/>
      <c r="G5193"/>
      <c r="H5193"/>
      <c r="I5193"/>
      <c r="J5193"/>
      <c r="K5193"/>
      <c r="L5193"/>
      <c r="M5193"/>
      <c r="N5193"/>
      <c r="O5193"/>
      <c r="P5193"/>
      <c r="Q5193"/>
      <c r="R5193"/>
    </row>
    <row r="5194" spans="1:18" s="16" customFormat="1" x14ac:dyDescent="0.25">
      <c r="A5194"/>
      <c r="B5194" s="18"/>
      <c r="D5194"/>
      <c r="E5194"/>
      <c r="F5194"/>
      <c r="G5194"/>
      <c r="H5194"/>
      <c r="I5194"/>
      <c r="J5194"/>
      <c r="K5194"/>
      <c r="L5194"/>
      <c r="M5194"/>
      <c r="N5194"/>
      <c r="O5194"/>
      <c r="P5194"/>
      <c r="Q5194"/>
      <c r="R5194"/>
    </row>
    <row r="5195" spans="1:18" s="16" customFormat="1" x14ac:dyDescent="0.25">
      <c r="A5195"/>
      <c r="B5195" s="18"/>
      <c r="D5195"/>
      <c r="E5195"/>
      <c r="F5195"/>
      <c r="G5195"/>
      <c r="H5195"/>
      <c r="I5195"/>
      <c r="J5195"/>
      <c r="K5195"/>
      <c r="L5195"/>
      <c r="M5195"/>
      <c r="N5195"/>
      <c r="O5195"/>
      <c r="P5195"/>
      <c r="Q5195"/>
      <c r="R5195"/>
    </row>
    <row r="5196" spans="1:18" s="16" customFormat="1" x14ac:dyDescent="0.25">
      <c r="A5196"/>
      <c r="B5196" s="18"/>
      <c r="D5196"/>
      <c r="E5196"/>
      <c r="F5196"/>
      <c r="G5196"/>
      <c r="H5196"/>
      <c r="I5196"/>
      <c r="J5196"/>
      <c r="K5196"/>
      <c r="L5196"/>
      <c r="M5196"/>
      <c r="N5196"/>
      <c r="O5196"/>
      <c r="P5196"/>
      <c r="Q5196"/>
      <c r="R5196"/>
    </row>
    <row r="5197" spans="1:18" s="16" customFormat="1" x14ac:dyDescent="0.25">
      <c r="A5197"/>
      <c r="B5197" s="18"/>
      <c r="D5197"/>
      <c r="E5197"/>
      <c r="F5197"/>
      <c r="G5197"/>
      <c r="H5197"/>
      <c r="I5197"/>
      <c r="J5197"/>
      <c r="K5197"/>
      <c r="L5197"/>
      <c r="M5197"/>
      <c r="N5197"/>
      <c r="O5197"/>
      <c r="P5197"/>
      <c r="Q5197"/>
      <c r="R5197"/>
    </row>
    <row r="5198" spans="1:18" s="16" customFormat="1" x14ac:dyDescent="0.25">
      <c r="A5198"/>
      <c r="B5198" s="18"/>
      <c r="D5198"/>
      <c r="E5198"/>
      <c r="F5198"/>
      <c r="G5198"/>
      <c r="H5198"/>
      <c r="I5198"/>
      <c r="J5198"/>
      <c r="K5198"/>
      <c r="L5198"/>
      <c r="M5198"/>
      <c r="N5198"/>
      <c r="O5198"/>
      <c r="P5198"/>
      <c r="Q5198"/>
      <c r="R5198"/>
    </row>
    <row r="5199" spans="1:18" s="16" customFormat="1" x14ac:dyDescent="0.25">
      <c r="A5199"/>
      <c r="B5199" s="18"/>
      <c r="D5199"/>
      <c r="E5199"/>
      <c r="F5199"/>
      <c r="G5199"/>
      <c r="H5199"/>
      <c r="I5199"/>
      <c r="J5199"/>
      <c r="K5199"/>
      <c r="L5199"/>
      <c r="M5199"/>
      <c r="N5199"/>
      <c r="O5199"/>
      <c r="P5199"/>
      <c r="Q5199"/>
      <c r="R5199"/>
    </row>
    <row r="5200" spans="1:18" s="16" customFormat="1" x14ac:dyDescent="0.25">
      <c r="A5200"/>
      <c r="B5200" s="18"/>
      <c r="D5200"/>
      <c r="E5200"/>
      <c r="F5200"/>
      <c r="G5200"/>
      <c r="H5200"/>
      <c r="I5200"/>
      <c r="J5200"/>
      <c r="K5200"/>
      <c r="L5200"/>
      <c r="M5200"/>
      <c r="N5200"/>
      <c r="O5200"/>
      <c r="P5200"/>
      <c r="Q5200"/>
      <c r="R5200"/>
    </row>
    <row r="5201" spans="1:18" s="16" customFormat="1" x14ac:dyDescent="0.25">
      <c r="A5201"/>
      <c r="B5201" s="18"/>
      <c r="D5201"/>
      <c r="E5201"/>
      <c r="F5201"/>
      <c r="G5201"/>
      <c r="H5201"/>
      <c r="I5201"/>
      <c r="J5201"/>
      <c r="K5201"/>
      <c r="L5201"/>
      <c r="M5201"/>
      <c r="N5201"/>
      <c r="O5201"/>
      <c r="P5201"/>
      <c r="Q5201"/>
      <c r="R5201"/>
    </row>
    <row r="5202" spans="1:18" s="16" customFormat="1" x14ac:dyDescent="0.25">
      <c r="A5202"/>
      <c r="B5202" s="18"/>
      <c r="D5202"/>
      <c r="E5202"/>
      <c r="F5202"/>
      <c r="G5202"/>
      <c r="H5202"/>
      <c r="I5202"/>
      <c r="J5202"/>
      <c r="K5202"/>
      <c r="L5202"/>
      <c r="M5202"/>
      <c r="N5202"/>
      <c r="O5202"/>
      <c r="P5202"/>
      <c r="Q5202"/>
      <c r="R5202"/>
    </row>
    <row r="5203" spans="1:18" s="16" customFormat="1" x14ac:dyDescent="0.25">
      <c r="A5203"/>
      <c r="B5203" s="18"/>
      <c r="D5203"/>
      <c r="E5203"/>
      <c r="F5203"/>
      <c r="G5203"/>
      <c r="H5203"/>
      <c r="I5203"/>
      <c r="J5203"/>
      <c r="K5203"/>
      <c r="L5203"/>
      <c r="M5203"/>
      <c r="N5203"/>
      <c r="O5203"/>
      <c r="P5203"/>
      <c r="Q5203"/>
      <c r="R5203"/>
    </row>
    <row r="5204" spans="1:18" s="16" customFormat="1" x14ac:dyDescent="0.25">
      <c r="A5204"/>
      <c r="B5204" s="18"/>
      <c r="D5204"/>
      <c r="E5204"/>
      <c r="F5204"/>
      <c r="G5204"/>
      <c r="H5204"/>
      <c r="I5204"/>
      <c r="J5204"/>
      <c r="K5204"/>
      <c r="L5204"/>
      <c r="M5204"/>
      <c r="N5204"/>
      <c r="O5204"/>
      <c r="P5204"/>
      <c r="Q5204"/>
      <c r="R5204"/>
    </row>
    <row r="5205" spans="1:18" s="16" customFormat="1" x14ac:dyDescent="0.25">
      <c r="A5205"/>
      <c r="B5205" s="18"/>
      <c r="D5205"/>
      <c r="E5205"/>
      <c r="F5205"/>
      <c r="G5205"/>
      <c r="H5205"/>
      <c r="I5205"/>
      <c r="J5205"/>
      <c r="K5205"/>
      <c r="L5205"/>
      <c r="M5205"/>
      <c r="N5205"/>
      <c r="O5205"/>
      <c r="P5205"/>
      <c r="Q5205"/>
      <c r="R5205"/>
    </row>
    <row r="5206" spans="1:18" s="16" customFormat="1" x14ac:dyDescent="0.25">
      <c r="A5206"/>
      <c r="B5206" s="18"/>
      <c r="D5206"/>
      <c r="E5206"/>
      <c r="F5206"/>
      <c r="G5206"/>
      <c r="H5206"/>
      <c r="I5206"/>
      <c r="J5206"/>
      <c r="K5206"/>
      <c r="L5206"/>
      <c r="M5206"/>
      <c r="N5206"/>
      <c r="O5206"/>
      <c r="P5206"/>
      <c r="Q5206"/>
      <c r="R5206"/>
    </row>
    <row r="5207" spans="1:18" s="16" customFormat="1" x14ac:dyDescent="0.25">
      <c r="A5207"/>
      <c r="B5207" s="18"/>
      <c r="D5207"/>
      <c r="E5207"/>
      <c r="F5207"/>
      <c r="G5207"/>
      <c r="H5207"/>
      <c r="I5207"/>
      <c r="J5207"/>
      <c r="K5207"/>
      <c r="L5207"/>
      <c r="M5207"/>
      <c r="N5207"/>
      <c r="O5207"/>
      <c r="P5207"/>
      <c r="Q5207"/>
      <c r="R5207"/>
    </row>
    <row r="5208" spans="1:18" s="16" customFormat="1" x14ac:dyDescent="0.25">
      <c r="A5208"/>
      <c r="B5208" s="18"/>
      <c r="D5208"/>
      <c r="E5208"/>
      <c r="F5208"/>
      <c r="G5208"/>
      <c r="H5208"/>
      <c r="I5208"/>
      <c r="J5208"/>
      <c r="K5208"/>
      <c r="L5208"/>
      <c r="M5208"/>
      <c r="N5208"/>
      <c r="O5208"/>
      <c r="P5208"/>
      <c r="Q5208"/>
      <c r="R5208"/>
    </row>
    <row r="5209" spans="1:18" s="16" customFormat="1" x14ac:dyDescent="0.25">
      <c r="A5209"/>
      <c r="B5209" s="18"/>
      <c r="D5209"/>
      <c r="E5209"/>
      <c r="F5209"/>
      <c r="G5209"/>
      <c r="H5209"/>
      <c r="I5209"/>
      <c r="J5209"/>
      <c r="K5209"/>
      <c r="L5209"/>
      <c r="M5209"/>
      <c r="N5209"/>
      <c r="O5209"/>
      <c r="P5209"/>
      <c r="Q5209"/>
      <c r="R5209"/>
    </row>
    <row r="5210" spans="1:18" s="16" customFormat="1" x14ac:dyDescent="0.25">
      <c r="A5210"/>
      <c r="B5210" s="18"/>
      <c r="D5210"/>
      <c r="E5210"/>
      <c r="F5210"/>
      <c r="G5210"/>
      <c r="H5210"/>
      <c r="I5210"/>
      <c r="J5210"/>
      <c r="K5210"/>
      <c r="L5210"/>
      <c r="M5210"/>
      <c r="N5210"/>
      <c r="O5210"/>
      <c r="P5210"/>
      <c r="Q5210"/>
      <c r="R5210"/>
    </row>
    <row r="5211" spans="1:18" s="16" customFormat="1" x14ac:dyDescent="0.25">
      <c r="A5211"/>
      <c r="B5211" s="18"/>
      <c r="D5211"/>
      <c r="E5211"/>
      <c r="F5211"/>
      <c r="G5211"/>
      <c r="H5211"/>
      <c r="I5211"/>
      <c r="J5211"/>
      <c r="K5211"/>
      <c r="L5211"/>
      <c r="M5211"/>
      <c r="N5211"/>
      <c r="O5211"/>
      <c r="P5211"/>
      <c r="Q5211"/>
      <c r="R5211"/>
    </row>
    <row r="5212" spans="1:18" s="16" customFormat="1" x14ac:dyDescent="0.25">
      <c r="A5212"/>
      <c r="B5212" s="17"/>
      <c r="D5212"/>
      <c r="E5212"/>
      <c r="F5212"/>
      <c r="G5212"/>
      <c r="H5212"/>
      <c r="I5212"/>
      <c r="J5212"/>
      <c r="K5212"/>
      <c r="L5212"/>
      <c r="M5212"/>
      <c r="N5212"/>
      <c r="O5212"/>
      <c r="P5212"/>
      <c r="Q5212"/>
      <c r="R5212"/>
    </row>
    <row r="5213" spans="1:18" s="16" customFormat="1" x14ac:dyDescent="0.25">
      <c r="A5213"/>
      <c r="B5213" s="18"/>
      <c r="D5213"/>
      <c r="E5213"/>
      <c r="F5213"/>
      <c r="G5213"/>
      <c r="H5213"/>
      <c r="I5213"/>
      <c r="J5213"/>
      <c r="K5213"/>
      <c r="L5213"/>
      <c r="M5213"/>
      <c r="N5213"/>
      <c r="O5213"/>
      <c r="P5213"/>
      <c r="Q5213"/>
      <c r="R5213"/>
    </row>
    <row r="5214" spans="1:18" s="16" customFormat="1" x14ac:dyDescent="0.25">
      <c r="A5214"/>
      <c r="B5214" s="18"/>
      <c r="D5214"/>
      <c r="E5214"/>
      <c r="F5214"/>
      <c r="G5214"/>
      <c r="H5214"/>
      <c r="I5214"/>
      <c r="J5214"/>
      <c r="K5214"/>
      <c r="L5214"/>
      <c r="M5214"/>
      <c r="N5214"/>
      <c r="O5214"/>
      <c r="P5214"/>
      <c r="Q5214"/>
      <c r="R5214"/>
    </row>
    <row r="5215" spans="1:18" s="16" customFormat="1" x14ac:dyDescent="0.25">
      <c r="A5215"/>
      <c r="B5215" s="18"/>
      <c r="D5215"/>
      <c r="E5215"/>
      <c r="F5215"/>
      <c r="G5215"/>
      <c r="H5215"/>
      <c r="I5215"/>
      <c r="J5215"/>
      <c r="K5215"/>
      <c r="L5215"/>
      <c r="M5215"/>
      <c r="N5215"/>
      <c r="O5215"/>
      <c r="P5215"/>
      <c r="Q5215"/>
      <c r="R5215"/>
    </row>
    <row r="5216" spans="1:18" s="16" customFormat="1" x14ac:dyDescent="0.25">
      <c r="A5216"/>
      <c r="B5216" s="18"/>
      <c r="D5216"/>
      <c r="E5216"/>
      <c r="F5216"/>
      <c r="G5216"/>
      <c r="H5216"/>
      <c r="I5216"/>
      <c r="J5216"/>
      <c r="K5216"/>
      <c r="L5216"/>
      <c r="M5216"/>
      <c r="N5216"/>
      <c r="O5216"/>
      <c r="P5216"/>
      <c r="Q5216"/>
      <c r="R5216"/>
    </row>
    <row r="5217" spans="1:18" s="16" customFormat="1" x14ac:dyDescent="0.25">
      <c r="A5217"/>
      <c r="B5217" s="18"/>
      <c r="D5217"/>
      <c r="E5217"/>
      <c r="F5217"/>
      <c r="G5217"/>
      <c r="H5217"/>
      <c r="I5217"/>
      <c r="J5217"/>
      <c r="K5217"/>
      <c r="L5217"/>
      <c r="M5217"/>
      <c r="N5217"/>
      <c r="O5217"/>
      <c r="P5217"/>
      <c r="Q5217"/>
      <c r="R5217"/>
    </row>
    <row r="5218" spans="1:18" s="16" customFormat="1" x14ac:dyDescent="0.25">
      <c r="A5218"/>
      <c r="B5218" s="18"/>
      <c r="D5218"/>
      <c r="E5218"/>
      <c r="F5218"/>
      <c r="G5218"/>
      <c r="H5218"/>
      <c r="I5218"/>
      <c r="J5218"/>
      <c r="K5218"/>
      <c r="L5218"/>
      <c r="M5218"/>
      <c r="N5218"/>
      <c r="O5218"/>
      <c r="P5218"/>
      <c r="Q5218"/>
      <c r="R5218"/>
    </row>
    <row r="5219" spans="1:18" s="16" customFormat="1" x14ac:dyDescent="0.25">
      <c r="A5219"/>
      <c r="B5219" s="18"/>
      <c r="D5219"/>
      <c r="E5219"/>
      <c r="F5219"/>
      <c r="G5219"/>
      <c r="H5219"/>
      <c r="I5219"/>
      <c r="J5219"/>
      <c r="K5219"/>
      <c r="L5219"/>
      <c r="M5219"/>
      <c r="N5219"/>
      <c r="O5219"/>
      <c r="P5219"/>
      <c r="Q5219"/>
      <c r="R5219"/>
    </row>
    <row r="5220" spans="1:18" s="16" customFormat="1" x14ac:dyDescent="0.25">
      <c r="A5220"/>
      <c r="B5220" s="18"/>
      <c r="D5220"/>
      <c r="E5220"/>
      <c r="F5220"/>
      <c r="G5220"/>
      <c r="H5220"/>
      <c r="I5220"/>
      <c r="J5220"/>
      <c r="K5220"/>
      <c r="L5220"/>
      <c r="M5220"/>
      <c r="N5220"/>
      <c r="O5220"/>
      <c r="P5220"/>
      <c r="Q5220"/>
      <c r="R5220"/>
    </row>
    <row r="5221" spans="1:18" s="16" customFormat="1" x14ac:dyDescent="0.25">
      <c r="A5221"/>
      <c r="B5221" s="18"/>
      <c r="D5221"/>
      <c r="E5221"/>
      <c r="F5221"/>
      <c r="G5221"/>
      <c r="H5221"/>
      <c r="I5221"/>
      <c r="J5221"/>
      <c r="K5221"/>
      <c r="L5221"/>
      <c r="M5221"/>
      <c r="N5221"/>
      <c r="O5221"/>
      <c r="P5221"/>
      <c r="Q5221"/>
      <c r="R5221"/>
    </row>
    <row r="5222" spans="1:18" s="16" customFormat="1" x14ac:dyDescent="0.25">
      <c r="A5222"/>
      <c r="B5222" s="18"/>
      <c r="D5222"/>
      <c r="E5222"/>
      <c r="F5222"/>
      <c r="G5222"/>
      <c r="H5222"/>
      <c r="I5222"/>
      <c r="J5222"/>
      <c r="K5222"/>
      <c r="L5222"/>
      <c r="M5222"/>
      <c r="N5222"/>
      <c r="O5222"/>
      <c r="P5222"/>
      <c r="Q5222"/>
      <c r="R5222"/>
    </row>
    <row r="5223" spans="1:18" s="16" customFormat="1" x14ac:dyDescent="0.25">
      <c r="A5223"/>
      <c r="B5223" s="18"/>
      <c r="D5223"/>
      <c r="E5223"/>
      <c r="F5223"/>
      <c r="G5223"/>
      <c r="H5223"/>
      <c r="I5223"/>
      <c r="J5223"/>
      <c r="K5223"/>
      <c r="L5223"/>
      <c r="M5223"/>
      <c r="N5223"/>
      <c r="O5223"/>
      <c r="P5223"/>
      <c r="Q5223"/>
      <c r="R5223"/>
    </row>
    <row r="5224" spans="1:18" s="16" customFormat="1" x14ac:dyDescent="0.25">
      <c r="A5224"/>
      <c r="B5224" s="18"/>
      <c r="D5224"/>
      <c r="E5224"/>
      <c r="F5224"/>
      <c r="G5224"/>
      <c r="H5224"/>
      <c r="I5224"/>
      <c r="J5224"/>
      <c r="K5224"/>
      <c r="L5224"/>
      <c r="M5224"/>
      <c r="N5224"/>
      <c r="O5224"/>
      <c r="P5224"/>
      <c r="Q5224"/>
      <c r="R5224"/>
    </row>
    <row r="5225" spans="1:18" s="16" customFormat="1" x14ac:dyDescent="0.25">
      <c r="A5225"/>
      <c r="B5225" s="18"/>
      <c r="D5225"/>
      <c r="E5225"/>
      <c r="F5225"/>
      <c r="G5225"/>
      <c r="H5225"/>
      <c r="I5225"/>
      <c r="J5225"/>
      <c r="K5225"/>
      <c r="L5225"/>
      <c r="M5225"/>
      <c r="N5225"/>
      <c r="O5225"/>
      <c r="P5225"/>
      <c r="Q5225"/>
      <c r="R5225"/>
    </row>
    <row r="5226" spans="1:18" s="16" customFormat="1" x14ac:dyDescent="0.25">
      <c r="A5226"/>
      <c r="B5226" s="18"/>
      <c r="D5226"/>
      <c r="E5226"/>
      <c r="F5226"/>
      <c r="G5226"/>
      <c r="H5226"/>
      <c r="I5226"/>
      <c r="J5226"/>
      <c r="K5226"/>
      <c r="L5226"/>
      <c r="M5226"/>
      <c r="N5226"/>
      <c r="O5226"/>
      <c r="P5226"/>
      <c r="Q5226"/>
      <c r="R5226"/>
    </row>
    <row r="5227" spans="1:18" s="16" customFormat="1" x14ac:dyDescent="0.25">
      <c r="A5227"/>
      <c r="B5227" s="18"/>
      <c r="D5227"/>
      <c r="E5227"/>
      <c r="F5227"/>
      <c r="G5227"/>
      <c r="H5227"/>
      <c r="I5227"/>
      <c r="J5227"/>
      <c r="K5227"/>
      <c r="L5227"/>
      <c r="M5227"/>
      <c r="N5227"/>
      <c r="O5227"/>
      <c r="P5227"/>
      <c r="Q5227"/>
      <c r="R5227"/>
    </row>
    <row r="5228" spans="1:18" s="16" customFormat="1" x14ac:dyDescent="0.25">
      <c r="A5228"/>
      <c r="B5228" s="18"/>
      <c r="D5228"/>
      <c r="E5228"/>
      <c r="F5228"/>
      <c r="G5228"/>
      <c r="H5228"/>
      <c r="I5228"/>
      <c r="J5228"/>
      <c r="K5228"/>
      <c r="L5228"/>
      <c r="M5228"/>
      <c r="N5228"/>
      <c r="O5228"/>
      <c r="P5228"/>
      <c r="Q5228"/>
      <c r="R5228"/>
    </row>
    <row r="5229" spans="1:18" s="16" customFormat="1" x14ac:dyDescent="0.25">
      <c r="A5229"/>
      <c r="B5229" s="18"/>
      <c r="D5229"/>
      <c r="E5229"/>
      <c r="F5229"/>
      <c r="G5229"/>
      <c r="H5229"/>
      <c r="I5229"/>
      <c r="J5229"/>
      <c r="K5229"/>
      <c r="L5229"/>
      <c r="M5229"/>
      <c r="N5229"/>
      <c r="O5229"/>
      <c r="P5229"/>
      <c r="Q5229"/>
      <c r="R5229"/>
    </row>
    <row r="5230" spans="1:18" s="16" customFormat="1" x14ac:dyDescent="0.25">
      <c r="A5230"/>
      <c r="B5230" s="18"/>
      <c r="D5230"/>
      <c r="E5230"/>
      <c r="F5230"/>
      <c r="G5230"/>
      <c r="H5230"/>
      <c r="I5230"/>
      <c r="J5230"/>
      <c r="K5230"/>
      <c r="L5230"/>
      <c r="M5230"/>
      <c r="N5230"/>
      <c r="O5230"/>
      <c r="P5230"/>
      <c r="Q5230"/>
      <c r="R5230"/>
    </row>
    <row r="5231" spans="1:18" s="16" customFormat="1" x14ac:dyDescent="0.25">
      <c r="A5231"/>
      <c r="B5231" s="18"/>
      <c r="D5231"/>
      <c r="E5231"/>
      <c r="F5231"/>
      <c r="G5231"/>
      <c r="H5231"/>
      <c r="I5231"/>
      <c r="J5231"/>
      <c r="K5231"/>
      <c r="L5231"/>
      <c r="M5231"/>
      <c r="N5231"/>
      <c r="O5231"/>
      <c r="P5231"/>
      <c r="Q5231"/>
      <c r="R5231"/>
    </row>
    <row r="5232" spans="1:18" s="16" customFormat="1" x14ac:dyDescent="0.25">
      <c r="A5232"/>
      <c r="B5232" s="18"/>
      <c r="D5232"/>
      <c r="E5232"/>
      <c r="F5232"/>
      <c r="G5232"/>
      <c r="H5232"/>
      <c r="I5232"/>
      <c r="J5232"/>
      <c r="K5232"/>
      <c r="L5232"/>
      <c r="M5232"/>
      <c r="N5232"/>
      <c r="O5232"/>
      <c r="P5232"/>
      <c r="Q5232"/>
      <c r="R5232"/>
    </row>
    <row r="5233" spans="1:18" s="16" customFormat="1" x14ac:dyDescent="0.25">
      <c r="A5233"/>
      <c r="B5233" s="18"/>
      <c r="D5233"/>
      <c r="E5233"/>
      <c r="F5233"/>
      <c r="G5233"/>
      <c r="H5233"/>
      <c r="I5233"/>
      <c r="J5233"/>
      <c r="K5233"/>
      <c r="L5233"/>
      <c r="M5233"/>
      <c r="N5233"/>
      <c r="O5233"/>
      <c r="P5233"/>
      <c r="Q5233"/>
      <c r="R5233"/>
    </row>
    <row r="5234" spans="1:18" s="16" customFormat="1" x14ac:dyDescent="0.25">
      <c r="A5234"/>
      <c r="B5234" s="18"/>
      <c r="D5234"/>
      <c r="E5234"/>
      <c r="F5234"/>
      <c r="G5234"/>
      <c r="H5234"/>
      <c r="I5234"/>
      <c r="J5234"/>
      <c r="K5234"/>
      <c r="L5234"/>
      <c r="M5234"/>
      <c r="N5234"/>
      <c r="O5234"/>
      <c r="P5234"/>
      <c r="Q5234"/>
      <c r="R5234"/>
    </row>
    <row r="5235" spans="1:18" s="16" customFormat="1" x14ac:dyDescent="0.25">
      <c r="A5235"/>
      <c r="B5235" s="18"/>
      <c r="D5235"/>
      <c r="E5235"/>
      <c r="F5235"/>
      <c r="G5235"/>
      <c r="H5235"/>
      <c r="I5235"/>
      <c r="J5235"/>
      <c r="K5235"/>
      <c r="L5235"/>
      <c r="M5235"/>
      <c r="N5235"/>
      <c r="O5235"/>
      <c r="P5235"/>
      <c r="Q5235"/>
      <c r="R5235"/>
    </row>
    <row r="5236" spans="1:18" s="16" customFormat="1" x14ac:dyDescent="0.25">
      <c r="A5236"/>
      <c r="B5236" s="18"/>
      <c r="D5236"/>
      <c r="E5236"/>
      <c r="F5236"/>
      <c r="G5236"/>
      <c r="H5236"/>
      <c r="I5236"/>
      <c r="J5236"/>
      <c r="K5236"/>
      <c r="L5236"/>
      <c r="M5236"/>
      <c r="N5236"/>
      <c r="O5236"/>
      <c r="P5236"/>
      <c r="Q5236"/>
      <c r="R5236"/>
    </row>
    <row r="5237" spans="1:18" s="16" customFormat="1" x14ac:dyDescent="0.25">
      <c r="A5237"/>
      <c r="B5237" s="18"/>
      <c r="D5237"/>
      <c r="E5237"/>
      <c r="F5237"/>
      <c r="G5237"/>
      <c r="H5237"/>
      <c r="I5237"/>
      <c r="J5237"/>
      <c r="K5237"/>
      <c r="L5237"/>
      <c r="M5237"/>
      <c r="N5237"/>
      <c r="O5237"/>
      <c r="P5237"/>
      <c r="Q5237"/>
      <c r="R5237"/>
    </row>
    <row r="5238" spans="1:18" s="16" customFormat="1" x14ac:dyDescent="0.25">
      <c r="A5238"/>
      <c r="B5238" s="18"/>
      <c r="D5238"/>
      <c r="E5238"/>
      <c r="F5238"/>
      <c r="G5238"/>
      <c r="H5238"/>
      <c r="I5238"/>
      <c r="J5238"/>
      <c r="K5238"/>
      <c r="L5238"/>
      <c r="M5238"/>
      <c r="N5238"/>
      <c r="O5238"/>
      <c r="P5238"/>
      <c r="Q5238"/>
      <c r="R5238"/>
    </row>
    <row r="5239" spans="1:18" s="16" customFormat="1" x14ac:dyDescent="0.25">
      <c r="A5239"/>
      <c r="B5239" s="18"/>
      <c r="D5239"/>
      <c r="E5239"/>
      <c r="F5239"/>
      <c r="G5239"/>
      <c r="H5239"/>
      <c r="I5239"/>
      <c r="J5239"/>
      <c r="K5239"/>
      <c r="L5239"/>
      <c r="M5239"/>
      <c r="N5239"/>
      <c r="O5239"/>
      <c r="P5239"/>
      <c r="Q5239"/>
      <c r="R5239"/>
    </row>
    <row r="5240" spans="1:18" s="16" customFormat="1" x14ac:dyDescent="0.25">
      <c r="A5240"/>
      <c r="B5240" s="18"/>
      <c r="D5240"/>
      <c r="E5240"/>
      <c r="F5240"/>
      <c r="G5240"/>
      <c r="H5240"/>
      <c r="I5240"/>
      <c r="J5240"/>
      <c r="K5240"/>
      <c r="L5240"/>
      <c r="M5240"/>
      <c r="N5240"/>
      <c r="O5240"/>
      <c r="P5240"/>
      <c r="Q5240"/>
      <c r="R5240"/>
    </row>
    <row r="5241" spans="1:18" s="16" customFormat="1" x14ac:dyDescent="0.25">
      <c r="A5241"/>
      <c r="B5241" s="18"/>
      <c r="D5241"/>
      <c r="E5241"/>
      <c r="F5241"/>
      <c r="G5241"/>
      <c r="H5241"/>
      <c r="I5241"/>
      <c r="J5241"/>
      <c r="K5241"/>
      <c r="L5241"/>
      <c r="M5241"/>
      <c r="N5241"/>
      <c r="O5241"/>
      <c r="P5241"/>
      <c r="Q5241"/>
      <c r="R5241"/>
    </row>
    <row r="5242" spans="1:18" s="16" customFormat="1" x14ac:dyDescent="0.25">
      <c r="A5242"/>
      <c r="B5242" s="18"/>
      <c r="D5242"/>
      <c r="E5242"/>
      <c r="F5242"/>
      <c r="G5242"/>
      <c r="H5242"/>
      <c r="I5242"/>
      <c r="J5242"/>
      <c r="K5242"/>
      <c r="L5242"/>
      <c r="M5242"/>
      <c r="N5242"/>
      <c r="O5242"/>
      <c r="P5242"/>
      <c r="Q5242"/>
      <c r="R5242"/>
    </row>
    <row r="5243" spans="1:18" s="16" customFormat="1" x14ac:dyDescent="0.25">
      <c r="A5243"/>
      <c r="B5243" s="18"/>
      <c r="D5243"/>
      <c r="E5243"/>
      <c r="F5243"/>
      <c r="G5243"/>
      <c r="H5243"/>
      <c r="I5243"/>
      <c r="J5243"/>
      <c r="K5243"/>
      <c r="L5243"/>
      <c r="M5243"/>
      <c r="N5243"/>
      <c r="O5243"/>
      <c r="P5243"/>
      <c r="Q5243"/>
      <c r="R5243"/>
    </row>
    <row r="5244" spans="1:18" s="16" customFormat="1" x14ac:dyDescent="0.25">
      <c r="A5244"/>
      <c r="B5244" s="18"/>
      <c r="D5244"/>
      <c r="E5244"/>
      <c r="F5244"/>
      <c r="G5244"/>
      <c r="H5244"/>
      <c r="I5244"/>
      <c r="J5244"/>
      <c r="K5244"/>
      <c r="L5244"/>
      <c r="M5244"/>
      <c r="N5244"/>
      <c r="O5244"/>
      <c r="P5244"/>
      <c r="Q5244"/>
      <c r="R5244"/>
    </row>
    <row r="5245" spans="1:18" s="16" customFormat="1" x14ac:dyDescent="0.25">
      <c r="A5245"/>
      <c r="B5245" s="18"/>
      <c r="D5245"/>
      <c r="E5245"/>
      <c r="F5245"/>
      <c r="G5245"/>
      <c r="H5245"/>
      <c r="I5245"/>
      <c r="J5245"/>
      <c r="K5245"/>
      <c r="L5245"/>
      <c r="M5245"/>
      <c r="N5245"/>
      <c r="O5245"/>
      <c r="P5245"/>
      <c r="Q5245"/>
      <c r="R5245"/>
    </row>
    <row r="5246" spans="1:18" s="16" customFormat="1" x14ac:dyDescent="0.25">
      <c r="A5246"/>
      <c r="B5246" s="18"/>
      <c r="D5246"/>
      <c r="E5246"/>
      <c r="F5246"/>
      <c r="G5246"/>
      <c r="H5246"/>
      <c r="I5246"/>
      <c r="J5246"/>
      <c r="K5246"/>
      <c r="L5246"/>
      <c r="M5246"/>
      <c r="N5246"/>
      <c r="O5246"/>
      <c r="P5246"/>
      <c r="Q5246"/>
      <c r="R5246"/>
    </row>
    <row r="5247" spans="1:18" s="16" customFormat="1" x14ac:dyDescent="0.25">
      <c r="A5247"/>
      <c r="B5247" s="18"/>
      <c r="D5247"/>
      <c r="E5247"/>
      <c r="F5247"/>
      <c r="G5247"/>
      <c r="H5247"/>
      <c r="I5247"/>
      <c r="J5247"/>
      <c r="K5247"/>
      <c r="L5247"/>
      <c r="M5247"/>
      <c r="N5247"/>
      <c r="O5247"/>
      <c r="P5247"/>
      <c r="Q5247"/>
      <c r="R5247"/>
    </row>
    <row r="5248" spans="1:18" s="16" customFormat="1" x14ac:dyDescent="0.25">
      <c r="A5248"/>
      <c r="B5248" s="18"/>
      <c r="D5248"/>
      <c r="E5248"/>
      <c r="F5248"/>
      <c r="G5248"/>
      <c r="H5248"/>
      <c r="I5248"/>
      <c r="J5248"/>
      <c r="K5248"/>
      <c r="L5248"/>
      <c r="M5248"/>
      <c r="N5248"/>
      <c r="O5248"/>
      <c r="P5248"/>
      <c r="Q5248"/>
      <c r="R5248"/>
    </row>
    <row r="5249" spans="1:18" s="16" customFormat="1" x14ac:dyDescent="0.25">
      <c r="A5249"/>
      <c r="B5249" s="18"/>
      <c r="D5249"/>
      <c r="E5249"/>
      <c r="F5249"/>
      <c r="G5249"/>
      <c r="H5249"/>
      <c r="I5249"/>
      <c r="J5249"/>
      <c r="K5249"/>
      <c r="L5249"/>
      <c r="M5249"/>
      <c r="N5249"/>
      <c r="O5249"/>
      <c r="P5249"/>
      <c r="Q5249"/>
      <c r="R5249"/>
    </row>
    <row r="5250" spans="1:18" s="16" customFormat="1" x14ac:dyDescent="0.25">
      <c r="A5250"/>
      <c r="B5250" s="18"/>
      <c r="D5250"/>
      <c r="E5250"/>
      <c r="F5250"/>
      <c r="G5250"/>
      <c r="H5250"/>
      <c r="I5250"/>
      <c r="J5250"/>
      <c r="K5250"/>
      <c r="L5250"/>
      <c r="M5250"/>
      <c r="N5250"/>
      <c r="O5250"/>
      <c r="P5250"/>
      <c r="Q5250"/>
      <c r="R5250"/>
    </row>
    <row r="5251" spans="1:18" s="16" customFormat="1" x14ac:dyDescent="0.25">
      <c r="A5251"/>
      <c r="B5251" s="18"/>
      <c r="D5251"/>
      <c r="E5251"/>
      <c r="F5251"/>
      <c r="G5251"/>
      <c r="H5251"/>
      <c r="I5251"/>
      <c r="J5251"/>
      <c r="K5251"/>
      <c r="L5251"/>
      <c r="M5251"/>
      <c r="N5251"/>
      <c r="O5251"/>
      <c r="P5251"/>
      <c r="Q5251"/>
      <c r="R5251"/>
    </row>
    <row r="5252" spans="1:18" s="16" customFormat="1" x14ac:dyDescent="0.25">
      <c r="A5252"/>
      <c r="B5252" s="18"/>
      <c r="D5252"/>
      <c r="E5252"/>
      <c r="F5252"/>
      <c r="G5252"/>
      <c r="H5252"/>
      <c r="I5252"/>
      <c r="J5252"/>
      <c r="K5252"/>
      <c r="L5252"/>
      <c r="M5252"/>
      <c r="N5252"/>
      <c r="O5252"/>
      <c r="P5252"/>
      <c r="Q5252"/>
      <c r="R5252"/>
    </row>
    <row r="5253" spans="1:18" s="16" customFormat="1" x14ac:dyDescent="0.25">
      <c r="A5253"/>
      <c r="B5253" s="18"/>
      <c r="D5253"/>
      <c r="E5253"/>
      <c r="F5253"/>
      <c r="G5253"/>
      <c r="H5253"/>
      <c r="I5253"/>
      <c r="J5253"/>
      <c r="K5253"/>
      <c r="L5253"/>
      <c r="M5253"/>
      <c r="N5253"/>
      <c r="O5253"/>
      <c r="P5253"/>
      <c r="Q5253"/>
      <c r="R5253"/>
    </row>
    <row r="5254" spans="1:18" s="16" customFormat="1" x14ac:dyDescent="0.25">
      <c r="A5254"/>
      <c r="B5254" s="18"/>
      <c r="D5254"/>
      <c r="E5254"/>
      <c r="F5254"/>
      <c r="G5254"/>
      <c r="H5254"/>
      <c r="I5254"/>
      <c r="J5254"/>
      <c r="K5254"/>
      <c r="L5254"/>
      <c r="M5254"/>
      <c r="N5254"/>
      <c r="O5254"/>
      <c r="P5254"/>
      <c r="Q5254"/>
      <c r="R5254"/>
    </row>
    <row r="5255" spans="1:18" s="16" customFormat="1" x14ac:dyDescent="0.25">
      <c r="A5255"/>
      <c r="B5255" s="18"/>
      <c r="D5255"/>
      <c r="E5255"/>
      <c r="F5255"/>
      <c r="G5255"/>
      <c r="H5255"/>
      <c r="I5255"/>
      <c r="J5255"/>
      <c r="K5255"/>
      <c r="L5255"/>
      <c r="M5255"/>
      <c r="N5255"/>
      <c r="O5255"/>
      <c r="P5255"/>
      <c r="Q5255"/>
      <c r="R5255"/>
    </row>
    <row r="5256" spans="1:18" s="16" customFormat="1" x14ac:dyDescent="0.25">
      <c r="A5256"/>
      <c r="B5256" s="18"/>
      <c r="D5256"/>
      <c r="E5256"/>
      <c r="F5256"/>
      <c r="G5256"/>
      <c r="H5256"/>
      <c r="I5256"/>
      <c r="J5256"/>
      <c r="K5256"/>
      <c r="L5256"/>
      <c r="M5256"/>
      <c r="N5256"/>
      <c r="O5256"/>
      <c r="P5256"/>
      <c r="Q5256"/>
      <c r="R5256"/>
    </row>
    <row r="5257" spans="1:18" s="16" customFormat="1" x14ac:dyDescent="0.25">
      <c r="A5257"/>
      <c r="B5257" s="18"/>
      <c r="D5257"/>
      <c r="E5257"/>
      <c r="F5257"/>
      <c r="G5257"/>
      <c r="H5257"/>
      <c r="I5257"/>
      <c r="J5257"/>
      <c r="K5257"/>
      <c r="L5257"/>
      <c r="M5257"/>
      <c r="N5257"/>
      <c r="O5257"/>
      <c r="P5257"/>
      <c r="Q5257"/>
      <c r="R5257"/>
    </row>
    <row r="5258" spans="1:18" s="16" customFormat="1" x14ac:dyDescent="0.25">
      <c r="A5258"/>
      <c r="B5258" s="18"/>
      <c r="D5258"/>
      <c r="E5258"/>
      <c r="F5258"/>
      <c r="G5258"/>
      <c r="H5258"/>
      <c r="I5258"/>
      <c r="J5258"/>
      <c r="K5258"/>
      <c r="L5258"/>
      <c r="M5258"/>
      <c r="N5258"/>
      <c r="O5258"/>
      <c r="P5258"/>
      <c r="Q5258"/>
      <c r="R5258"/>
    </row>
    <row r="5259" spans="1:18" s="16" customFormat="1" x14ac:dyDescent="0.25">
      <c r="A5259"/>
      <c r="B5259" s="18"/>
      <c r="D5259"/>
      <c r="E5259"/>
      <c r="F5259"/>
      <c r="G5259"/>
      <c r="H5259"/>
      <c r="I5259"/>
      <c r="J5259"/>
      <c r="K5259"/>
      <c r="L5259"/>
      <c r="M5259"/>
      <c r="N5259"/>
      <c r="O5259"/>
      <c r="P5259"/>
      <c r="Q5259"/>
      <c r="R5259"/>
    </row>
    <row r="5260" spans="1:18" s="16" customFormat="1" x14ac:dyDescent="0.25">
      <c r="A5260"/>
      <c r="B5260" s="18"/>
      <c r="D5260"/>
      <c r="E5260"/>
      <c r="F5260"/>
      <c r="G5260"/>
      <c r="H5260"/>
      <c r="I5260"/>
      <c r="J5260"/>
      <c r="K5260"/>
      <c r="L5260"/>
      <c r="M5260"/>
      <c r="N5260"/>
      <c r="O5260"/>
      <c r="P5260"/>
      <c r="Q5260"/>
      <c r="R5260"/>
    </row>
    <row r="5261" spans="1:18" s="16" customFormat="1" x14ac:dyDescent="0.25">
      <c r="A5261"/>
      <c r="B5261" s="18"/>
      <c r="D5261"/>
      <c r="E5261"/>
      <c r="F5261"/>
      <c r="G5261"/>
      <c r="H5261"/>
      <c r="I5261"/>
      <c r="J5261"/>
      <c r="K5261"/>
      <c r="L5261"/>
      <c r="M5261"/>
      <c r="N5261"/>
      <c r="O5261"/>
      <c r="P5261"/>
      <c r="Q5261"/>
      <c r="R5261"/>
    </row>
    <row r="5262" spans="1:18" s="16" customFormat="1" x14ac:dyDescent="0.25">
      <c r="A5262"/>
      <c r="B5262" s="17"/>
      <c r="D5262"/>
      <c r="E5262"/>
      <c r="F5262"/>
      <c r="G5262"/>
      <c r="H5262"/>
      <c r="I5262"/>
      <c r="J5262"/>
      <c r="K5262"/>
      <c r="L5262"/>
      <c r="M5262"/>
      <c r="N5262"/>
      <c r="O5262"/>
      <c r="P5262"/>
      <c r="Q5262"/>
      <c r="R5262"/>
    </row>
    <row r="5263" spans="1:18" s="16" customFormat="1" x14ac:dyDescent="0.25">
      <c r="A5263"/>
      <c r="B5263" s="18"/>
      <c r="D5263"/>
      <c r="E5263"/>
      <c r="F5263"/>
      <c r="G5263"/>
      <c r="H5263"/>
      <c r="I5263"/>
      <c r="J5263"/>
      <c r="K5263"/>
      <c r="L5263"/>
      <c r="M5263"/>
      <c r="N5263"/>
      <c r="O5263"/>
      <c r="P5263"/>
      <c r="Q5263"/>
      <c r="R5263"/>
    </row>
    <row r="5264" spans="1:18" s="16" customFormat="1" x14ac:dyDescent="0.25">
      <c r="A5264"/>
      <c r="B5264" s="18"/>
      <c r="D5264"/>
      <c r="E5264"/>
      <c r="F5264"/>
      <c r="G5264"/>
      <c r="H5264"/>
      <c r="I5264"/>
      <c r="J5264"/>
      <c r="K5264"/>
      <c r="L5264"/>
      <c r="M5264"/>
      <c r="N5264"/>
      <c r="O5264"/>
      <c r="P5264"/>
      <c r="Q5264"/>
      <c r="R5264"/>
    </row>
    <row r="5265" spans="1:18" s="16" customFormat="1" x14ac:dyDescent="0.25">
      <c r="A5265"/>
      <c r="B5265" s="18"/>
      <c r="D5265"/>
      <c r="E5265"/>
      <c r="F5265"/>
      <c r="G5265"/>
      <c r="H5265"/>
      <c r="I5265"/>
      <c r="J5265"/>
      <c r="K5265"/>
      <c r="L5265"/>
      <c r="M5265"/>
      <c r="N5265"/>
      <c r="O5265"/>
      <c r="P5265"/>
      <c r="Q5265"/>
      <c r="R5265"/>
    </row>
    <row r="5266" spans="1:18" s="16" customFormat="1" x14ac:dyDescent="0.25">
      <c r="A5266"/>
      <c r="B5266" s="18"/>
      <c r="D5266"/>
      <c r="E5266"/>
      <c r="F5266"/>
      <c r="G5266"/>
      <c r="H5266"/>
      <c r="I5266"/>
      <c r="J5266"/>
      <c r="K5266"/>
      <c r="L5266"/>
      <c r="M5266"/>
      <c r="N5266"/>
      <c r="O5266"/>
      <c r="P5266"/>
      <c r="Q5266"/>
      <c r="R5266"/>
    </row>
    <row r="5267" spans="1:18" s="16" customFormat="1" x14ac:dyDescent="0.25">
      <c r="A5267"/>
      <c r="B5267" s="18"/>
      <c r="D5267"/>
      <c r="E5267"/>
      <c r="F5267"/>
      <c r="G5267"/>
      <c r="H5267"/>
      <c r="I5267"/>
      <c r="J5267"/>
      <c r="K5267"/>
      <c r="L5267"/>
      <c r="M5267"/>
      <c r="N5267"/>
      <c r="O5267"/>
      <c r="P5267"/>
      <c r="Q5267"/>
      <c r="R5267"/>
    </row>
    <row r="5268" spans="1:18" s="16" customFormat="1" x14ac:dyDescent="0.25">
      <c r="A5268"/>
      <c r="B5268" s="18"/>
      <c r="D5268"/>
      <c r="E5268"/>
      <c r="F5268"/>
      <c r="G5268"/>
      <c r="H5268"/>
      <c r="I5268"/>
      <c r="J5268"/>
      <c r="K5268"/>
      <c r="L5268"/>
      <c r="M5268"/>
      <c r="N5268"/>
      <c r="O5268"/>
      <c r="P5268"/>
      <c r="Q5268"/>
      <c r="R5268"/>
    </row>
    <row r="5269" spans="1:18" s="16" customFormat="1" x14ac:dyDescent="0.25">
      <c r="A5269"/>
      <c r="B5269" s="18"/>
      <c r="D5269"/>
      <c r="E5269"/>
      <c r="F5269"/>
      <c r="G5269"/>
      <c r="H5269"/>
      <c r="I5269"/>
      <c r="J5269"/>
      <c r="K5269"/>
      <c r="L5269"/>
      <c r="M5269"/>
      <c r="N5269"/>
      <c r="O5269"/>
      <c r="P5269"/>
      <c r="Q5269"/>
      <c r="R5269"/>
    </row>
    <row r="5270" spans="1:18" s="16" customFormat="1" x14ac:dyDescent="0.25">
      <c r="A5270"/>
      <c r="B5270" s="18"/>
      <c r="D5270"/>
      <c r="E5270"/>
      <c r="F5270"/>
      <c r="G5270"/>
      <c r="H5270"/>
      <c r="I5270"/>
      <c r="J5270"/>
      <c r="K5270"/>
      <c r="L5270"/>
      <c r="M5270"/>
      <c r="N5270"/>
      <c r="O5270"/>
      <c r="P5270"/>
      <c r="Q5270"/>
      <c r="R5270"/>
    </row>
    <row r="5271" spans="1:18" s="16" customFormat="1" x14ac:dyDescent="0.25">
      <c r="A5271"/>
      <c r="B5271" s="18"/>
      <c r="D5271"/>
      <c r="E5271"/>
      <c r="F5271"/>
      <c r="G5271"/>
      <c r="H5271"/>
      <c r="I5271"/>
      <c r="J5271"/>
      <c r="K5271"/>
      <c r="L5271"/>
      <c r="M5271"/>
      <c r="N5271"/>
      <c r="O5271"/>
      <c r="P5271"/>
      <c r="Q5271"/>
      <c r="R5271"/>
    </row>
    <row r="5272" spans="1:18" s="16" customFormat="1" x14ac:dyDescent="0.25">
      <c r="A5272"/>
      <c r="B5272" s="18"/>
      <c r="D5272"/>
      <c r="E5272"/>
      <c r="F5272"/>
      <c r="G5272"/>
      <c r="H5272"/>
      <c r="I5272"/>
      <c r="J5272"/>
      <c r="K5272"/>
      <c r="L5272"/>
      <c r="M5272"/>
      <c r="N5272"/>
      <c r="O5272"/>
      <c r="P5272"/>
      <c r="Q5272"/>
      <c r="R5272"/>
    </row>
    <row r="5273" spans="1:18" s="16" customFormat="1" x14ac:dyDescent="0.25">
      <c r="A5273"/>
      <c r="B5273" s="18"/>
      <c r="D5273"/>
      <c r="E5273"/>
      <c r="F5273"/>
      <c r="G5273"/>
      <c r="H5273"/>
      <c r="I5273"/>
      <c r="J5273"/>
      <c r="K5273"/>
      <c r="L5273"/>
      <c r="M5273"/>
      <c r="N5273"/>
      <c r="O5273"/>
      <c r="P5273"/>
      <c r="Q5273"/>
      <c r="R5273"/>
    </row>
    <row r="5274" spans="1:18" s="16" customFormat="1" x14ac:dyDescent="0.25">
      <c r="A5274"/>
      <c r="B5274" s="18"/>
      <c r="D5274"/>
      <c r="E5274"/>
      <c r="F5274"/>
      <c r="G5274"/>
      <c r="H5274"/>
      <c r="I5274"/>
      <c r="J5274"/>
      <c r="K5274"/>
      <c r="L5274"/>
      <c r="M5274"/>
      <c r="N5274"/>
      <c r="O5274"/>
      <c r="P5274"/>
      <c r="Q5274"/>
      <c r="R5274"/>
    </row>
    <row r="5275" spans="1:18" s="16" customFormat="1" x14ac:dyDescent="0.25">
      <c r="A5275"/>
      <c r="B5275" s="18"/>
      <c r="D5275"/>
      <c r="E5275"/>
      <c r="F5275"/>
      <c r="G5275"/>
      <c r="H5275"/>
      <c r="I5275"/>
      <c r="J5275"/>
      <c r="K5275"/>
      <c r="L5275"/>
      <c r="M5275"/>
      <c r="N5275"/>
      <c r="O5275"/>
      <c r="P5275"/>
      <c r="Q5275"/>
      <c r="R5275"/>
    </row>
    <row r="5276" spans="1:18" s="16" customFormat="1" x14ac:dyDescent="0.25">
      <c r="A5276"/>
      <c r="B5276" s="18"/>
      <c r="D5276"/>
      <c r="E5276"/>
      <c r="F5276"/>
      <c r="G5276"/>
      <c r="H5276"/>
      <c r="I5276"/>
      <c r="J5276"/>
      <c r="K5276"/>
      <c r="L5276"/>
      <c r="M5276"/>
      <c r="N5276"/>
      <c r="O5276"/>
      <c r="P5276"/>
      <c r="Q5276"/>
      <c r="R5276"/>
    </row>
    <row r="5277" spans="1:18" s="16" customFormat="1" x14ac:dyDescent="0.25">
      <c r="A5277"/>
      <c r="B5277" s="18"/>
      <c r="D5277"/>
      <c r="E5277"/>
      <c r="F5277"/>
      <c r="G5277"/>
      <c r="H5277"/>
      <c r="I5277"/>
      <c r="J5277"/>
      <c r="K5277"/>
      <c r="L5277"/>
      <c r="M5277"/>
      <c r="N5277"/>
      <c r="O5277"/>
      <c r="P5277"/>
      <c r="Q5277"/>
      <c r="R5277"/>
    </row>
    <row r="5278" spans="1:18" s="16" customFormat="1" x14ac:dyDescent="0.25">
      <c r="A5278"/>
      <c r="B5278" s="18"/>
      <c r="D5278"/>
      <c r="E5278"/>
      <c r="F5278"/>
      <c r="G5278"/>
      <c r="H5278"/>
      <c r="I5278"/>
      <c r="J5278"/>
      <c r="K5278"/>
      <c r="L5278"/>
      <c r="M5278"/>
      <c r="N5278"/>
      <c r="O5278"/>
      <c r="P5278"/>
      <c r="Q5278"/>
      <c r="R5278"/>
    </row>
    <row r="5279" spans="1:18" s="16" customFormat="1" x14ac:dyDescent="0.25">
      <c r="A5279"/>
      <c r="B5279" s="18"/>
      <c r="D5279"/>
      <c r="E5279"/>
      <c r="F5279"/>
      <c r="G5279"/>
      <c r="H5279"/>
      <c r="I5279"/>
      <c r="J5279"/>
      <c r="K5279"/>
      <c r="L5279"/>
      <c r="M5279"/>
      <c r="N5279"/>
      <c r="O5279"/>
      <c r="P5279"/>
      <c r="Q5279"/>
      <c r="R5279"/>
    </row>
    <row r="5280" spans="1:18" s="16" customFormat="1" x14ac:dyDescent="0.25">
      <c r="A5280"/>
      <c r="B5280" s="18"/>
      <c r="D5280"/>
      <c r="E5280"/>
      <c r="F5280"/>
      <c r="G5280"/>
      <c r="H5280"/>
      <c r="I5280"/>
      <c r="J5280"/>
      <c r="K5280"/>
      <c r="L5280"/>
      <c r="M5280"/>
      <c r="N5280"/>
      <c r="O5280"/>
      <c r="P5280"/>
      <c r="Q5280"/>
      <c r="R5280"/>
    </row>
    <row r="5281" spans="1:18" s="16" customFormat="1" x14ac:dyDescent="0.25">
      <c r="A5281"/>
      <c r="B5281" s="18"/>
      <c r="D5281"/>
      <c r="E5281"/>
      <c r="F5281"/>
      <c r="G5281"/>
      <c r="H5281"/>
      <c r="I5281"/>
      <c r="J5281"/>
      <c r="K5281"/>
      <c r="L5281"/>
      <c r="M5281"/>
      <c r="N5281"/>
      <c r="O5281"/>
      <c r="P5281"/>
      <c r="Q5281"/>
      <c r="R5281"/>
    </row>
    <row r="5282" spans="1:18" s="16" customFormat="1" x14ac:dyDescent="0.25">
      <c r="A5282"/>
      <c r="B5282" s="18"/>
      <c r="D5282"/>
      <c r="E5282"/>
      <c r="F5282"/>
      <c r="G5282"/>
      <c r="H5282"/>
      <c r="I5282"/>
      <c r="J5282"/>
      <c r="K5282"/>
      <c r="L5282"/>
      <c r="M5282"/>
      <c r="N5282"/>
      <c r="O5282"/>
      <c r="P5282"/>
      <c r="Q5282"/>
      <c r="R5282"/>
    </row>
    <row r="5283" spans="1:18" s="16" customFormat="1" x14ac:dyDescent="0.25">
      <c r="A5283"/>
      <c r="B5283" s="18"/>
      <c r="D5283"/>
      <c r="E5283"/>
      <c r="F5283"/>
      <c r="G5283"/>
      <c r="H5283"/>
      <c r="I5283"/>
      <c r="J5283"/>
      <c r="K5283"/>
      <c r="L5283"/>
      <c r="M5283"/>
      <c r="N5283"/>
      <c r="O5283"/>
      <c r="P5283"/>
      <c r="Q5283"/>
      <c r="R5283"/>
    </row>
    <row r="5284" spans="1:18" s="16" customFormat="1" x14ac:dyDescent="0.25">
      <c r="A5284"/>
      <c r="B5284" s="18"/>
      <c r="D5284"/>
      <c r="E5284"/>
      <c r="F5284"/>
      <c r="G5284"/>
      <c r="H5284"/>
      <c r="I5284"/>
      <c r="J5284"/>
      <c r="K5284"/>
      <c r="L5284"/>
      <c r="M5284"/>
      <c r="N5284"/>
      <c r="O5284"/>
      <c r="P5284"/>
      <c r="Q5284"/>
      <c r="R5284"/>
    </row>
    <row r="5285" spans="1:18" s="16" customFormat="1" x14ac:dyDescent="0.25">
      <c r="A5285"/>
      <c r="B5285" s="18"/>
      <c r="D5285"/>
      <c r="E5285"/>
      <c r="F5285"/>
      <c r="G5285"/>
      <c r="H5285"/>
      <c r="I5285"/>
      <c r="J5285"/>
      <c r="K5285"/>
      <c r="L5285"/>
      <c r="M5285"/>
      <c r="N5285"/>
      <c r="O5285"/>
      <c r="P5285"/>
      <c r="Q5285"/>
      <c r="R5285"/>
    </row>
    <row r="5286" spans="1:18" s="16" customFormat="1" x14ac:dyDescent="0.25">
      <c r="A5286"/>
      <c r="B5286" s="18"/>
      <c r="D5286"/>
      <c r="E5286"/>
      <c r="F5286"/>
      <c r="G5286"/>
      <c r="H5286"/>
      <c r="I5286"/>
      <c r="J5286"/>
      <c r="K5286"/>
      <c r="L5286"/>
      <c r="M5286"/>
      <c r="N5286"/>
      <c r="O5286"/>
      <c r="P5286"/>
      <c r="Q5286"/>
      <c r="R5286"/>
    </row>
    <row r="5287" spans="1:18" s="16" customFormat="1" x14ac:dyDescent="0.25">
      <c r="A5287"/>
      <c r="B5287" s="18"/>
      <c r="D5287"/>
      <c r="E5287"/>
      <c r="F5287"/>
      <c r="G5287"/>
      <c r="H5287"/>
      <c r="I5287"/>
      <c r="J5287"/>
      <c r="K5287"/>
      <c r="L5287"/>
      <c r="M5287"/>
      <c r="N5287"/>
      <c r="O5287"/>
      <c r="P5287"/>
      <c r="Q5287"/>
      <c r="R5287"/>
    </row>
    <row r="5288" spans="1:18" s="16" customFormat="1" x14ac:dyDescent="0.25">
      <c r="A5288"/>
      <c r="B5288" s="18"/>
      <c r="D5288"/>
      <c r="E5288"/>
      <c r="F5288"/>
      <c r="G5288"/>
      <c r="H5288"/>
      <c r="I5288"/>
      <c r="J5288"/>
      <c r="K5288"/>
      <c r="L5288"/>
      <c r="M5288"/>
      <c r="N5288"/>
      <c r="O5288"/>
      <c r="P5288"/>
      <c r="Q5288"/>
      <c r="R5288"/>
    </row>
    <row r="5289" spans="1:18" s="16" customFormat="1" x14ac:dyDescent="0.25">
      <c r="A5289"/>
      <c r="B5289" s="18"/>
      <c r="D5289"/>
      <c r="E5289"/>
      <c r="F5289"/>
      <c r="G5289"/>
      <c r="H5289"/>
      <c r="I5289"/>
      <c r="J5289"/>
      <c r="K5289"/>
      <c r="L5289"/>
      <c r="M5289"/>
      <c r="N5289"/>
      <c r="O5289"/>
      <c r="P5289"/>
      <c r="Q5289"/>
      <c r="R5289"/>
    </row>
    <row r="5290" spans="1:18" s="16" customFormat="1" x14ac:dyDescent="0.25">
      <c r="A5290"/>
      <c r="B5290" s="18"/>
      <c r="D5290"/>
      <c r="E5290"/>
      <c r="F5290"/>
      <c r="G5290"/>
      <c r="H5290"/>
      <c r="I5290"/>
      <c r="J5290"/>
      <c r="K5290"/>
      <c r="L5290"/>
      <c r="M5290"/>
      <c r="N5290"/>
      <c r="O5290"/>
      <c r="P5290"/>
      <c r="Q5290"/>
      <c r="R5290"/>
    </row>
    <row r="5291" spans="1:18" s="16" customFormat="1" x14ac:dyDescent="0.25">
      <c r="A5291"/>
      <c r="B5291" s="18"/>
      <c r="D5291"/>
      <c r="E5291"/>
      <c r="F5291"/>
      <c r="G5291"/>
      <c r="H5291"/>
      <c r="I5291"/>
      <c r="J5291"/>
      <c r="K5291"/>
      <c r="L5291"/>
      <c r="M5291"/>
      <c r="N5291"/>
      <c r="O5291"/>
      <c r="P5291"/>
      <c r="Q5291"/>
      <c r="R5291"/>
    </row>
    <row r="5292" spans="1:18" s="16" customFormat="1" x14ac:dyDescent="0.25">
      <c r="A5292"/>
      <c r="B5292" s="18"/>
      <c r="D5292"/>
      <c r="E5292"/>
      <c r="F5292"/>
      <c r="G5292"/>
      <c r="H5292"/>
      <c r="I5292"/>
      <c r="J5292"/>
      <c r="K5292"/>
      <c r="L5292"/>
      <c r="M5292"/>
      <c r="N5292"/>
      <c r="O5292"/>
      <c r="P5292"/>
      <c r="Q5292"/>
      <c r="R5292"/>
    </row>
    <row r="5293" spans="1:18" s="16" customFormat="1" x14ac:dyDescent="0.25">
      <c r="A5293"/>
      <c r="B5293" s="18"/>
      <c r="D5293"/>
      <c r="E5293"/>
      <c r="F5293"/>
      <c r="G5293"/>
      <c r="H5293"/>
      <c r="I5293"/>
      <c r="J5293"/>
      <c r="K5293"/>
      <c r="L5293"/>
      <c r="M5293"/>
      <c r="N5293"/>
      <c r="O5293"/>
      <c r="P5293"/>
      <c r="Q5293"/>
      <c r="R5293"/>
    </row>
    <row r="5294" spans="1:18" s="16" customFormat="1" x14ac:dyDescent="0.25">
      <c r="A5294"/>
      <c r="B5294" s="18"/>
      <c r="D5294"/>
      <c r="E5294"/>
      <c r="F5294"/>
      <c r="G5294"/>
      <c r="H5294"/>
      <c r="I5294"/>
      <c r="J5294"/>
      <c r="K5294"/>
      <c r="L5294"/>
      <c r="M5294"/>
      <c r="N5294"/>
      <c r="O5294"/>
      <c r="P5294"/>
      <c r="Q5294"/>
      <c r="R5294"/>
    </row>
    <row r="5295" spans="1:18" s="16" customFormat="1" x14ac:dyDescent="0.25">
      <c r="A5295"/>
      <c r="B5295" s="18"/>
      <c r="D5295"/>
      <c r="E5295"/>
      <c r="F5295"/>
      <c r="G5295"/>
      <c r="H5295"/>
      <c r="I5295"/>
      <c r="J5295"/>
      <c r="K5295"/>
      <c r="L5295"/>
      <c r="M5295"/>
      <c r="N5295"/>
      <c r="O5295"/>
      <c r="P5295"/>
      <c r="Q5295"/>
      <c r="R5295"/>
    </row>
    <row r="5296" spans="1:18" s="16" customFormat="1" x14ac:dyDescent="0.25">
      <c r="A5296"/>
      <c r="B5296" s="18"/>
      <c r="D5296"/>
      <c r="E5296"/>
      <c r="F5296"/>
      <c r="G5296"/>
      <c r="H5296"/>
      <c r="I5296"/>
      <c r="J5296"/>
      <c r="K5296"/>
      <c r="L5296"/>
      <c r="M5296"/>
      <c r="N5296"/>
      <c r="O5296"/>
      <c r="P5296"/>
      <c r="Q5296"/>
      <c r="R5296"/>
    </row>
    <row r="5297" spans="1:18" s="16" customFormat="1" x14ac:dyDescent="0.25">
      <c r="A5297"/>
      <c r="B5297" s="18"/>
      <c r="D5297"/>
      <c r="E5297"/>
      <c r="F5297"/>
      <c r="G5297"/>
      <c r="H5297"/>
      <c r="I5297"/>
      <c r="J5297"/>
      <c r="K5297"/>
      <c r="L5297"/>
      <c r="M5297"/>
      <c r="N5297"/>
      <c r="O5297"/>
      <c r="P5297"/>
      <c r="Q5297"/>
      <c r="R5297"/>
    </row>
    <row r="5298" spans="1:18" s="16" customFormat="1" x14ac:dyDescent="0.25">
      <c r="A5298"/>
      <c r="B5298" s="18"/>
      <c r="D5298"/>
      <c r="E5298"/>
      <c r="F5298"/>
      <c r="G5298"/>
      <c r="H5298"/>
      <c r="I5298"/>
      <c r="J5298"/>
      <c r="K5298"/>
      <c r="L5298"/>
      <c r="M5298"/>
      <c r="N5298"/>
      <c r="O5298"/>
      <c r="P5298"/>
      <c r="Q5298"/>
      <c r="R5298"/>
    </row>
    <row r="5299" spans="1:18" s="16" customFormat="1" x14ac:dyDescent="0.25">
      <c r="A5299"/>
      <c r="B5299" s="18"/>
      <c r="D5299"/>
      <c r="E5299"/>
      <c r="F5299"/>
      <c r="G5299"/>
      <c r="H5299"/>
      <c r="I5299"/>
      <c r="J5299"/>
      <c r="K5299"/>
      <c r="L5299"/>
      <c r="M5299"/>
      <c r="N5299"/>
      <c r="O5299"/>
      <c r="P5299"/>
      <c r="Q5299"/>
      <c r="R5299"/>
    </row>
    <row r="5300" spans="1:18" s="16" customFormat="1" x14ac:dyDescent="0.25">
      <c r="A5300"/>
      <c r="B5300" s="18"/>
      <c r="D5300"/>
      <c r="E5300"/>
      <c r="F5300"/>
      <c r="G5300"/>
      <c r="H5300"/>
      <c r="I5300"/>
      <c r="J5300"/>
      <c r="K5300"/>
      <c r="L5300"/>
      <c r="M5300"/>
      <c r="N5300"/>
      <c r="O5300"/>
      <c r="P5300"/>
      <c r="Q5300"/>
      <c r="R5300"/>
    </row>
    <row r="5301" spans="1:18" s="16" customFormat="1" x14ac:dyDescent="0.25">
      <c r="A5301"/>
      <c r="B5301" s="18"/>
      <c r="D5301"/>
      <c r="E5301"/>
      <c r="F5301"/>
      <c r="G5301"/>
      <c r="H5301"/>
      <c r="I5301"/>
      <c r="J5301"/>
      <c r="K5301"/>
      <c r="L5301"/>
      <c r="M5301"/>
      <c r="N5301"/>
      <c r="O5301"/>
      <c r="P5301"/>
      <c r="Q5301"/>
      <c r="R5301"/>
    </row>
    <row r="5302" spans="1:18" s="16" customFormat="1" x14ac:dyDescent="0.25">
      <c r="A5302"/>
      <c r="B5302" s="18"/>
      <c r="D5302"/>
      <c r="E5302"/>
      <c r="F5302"/>
      <c r="G5302"/>
      <c r="H5302"/>
      <c r="I5302"/>
      <c r="J5302"/>
      <c r="K5302"/>
      <c r="L5302"/>
      <c r="M5302"/>
      <c r="N5302"/>
      <c r="O5302"/>
      <c r="P5302"/>
      <c r="Q5302"/>
      <c r="R5302"/>
    </row>
    <row r="5303" spans="1:18" s="16" customFormat="1" x14ac:dyDescent="0.25">
      <c r="A5303"/>
      <c r="B5303" s="18"/>
      <c r="D5303"/>
      <c r="E5303"/>
      <c r="F5303"/>
      <c r="G5303"/>
      <c r="H5303"/>
      <c r="I5303"/>
      <c r="J5303"/>
      <c r="K5303"/>
      <c r="L5303"/>
      <c r="M5303"/>
      <c r="N5303"/>
      <c r="O5303"/>
      <c r="P5303"/>
      <c r="Q5303"/>
      <c r="R5303"/>
    </row>
    <row r="5304" spans="1:18" s="16" customFormat="1" x14ac:dyDescent="0.25">
      <c r="A5304"/>
      <c r="B5304" s="18"/>
      <c r="D5304"/>
      <c r="E5304"/>
      <c r="F5304"/>
      <c r="G5304"/>
      <c r="H5304"/>
      <c r="I5304"/>
      <c r="J5304"/>
      <c r="K5304"/>
      <c r="L5304"/>
      <c r="M5304"/>
      <c r="N5304"/>
      <c r="O5304"/>
      <c r="P5304"/>
      <c r="Q5304"/>
      <c r="R5304"/>
    </row>
    <row r="5305" spans="1:18" s="16" customFormat="1" x14ac:dyDescent="0.25">
      <c r="A5305"/>
      <c r="B5305" s="18"/>
      <c r="D5305"/>
      <c r="E5305"/>
      <c r="F5305"/>
      <c r="G5305"/>
      <c r="H5305"/>
      <c r="I5305"/>
      <c r="J5305"/>
      <c r="K5305"/>
      <c r="L5305"/>
      <c r="M5305"/>
      <c r="N5305"/>
      <c r="O5305"/>
      <c r="P5305"/>
      <c r="Q5305"/>
      <c r="R5305"/>
    </row>
    <row r="5306" spans="1:18" s="16" customFormat="1" x14ac:dyDescent="0.25">
      <c r="A5306"/>
      <c r="B5306" s="18"/>
      <c r="D5306"/>
      <c r="E5306"/>
      <c r="F5306"/>
      <c r="G5306"/>
      <c r="H5306"/>
      <c r="I5306"/>
      <c r="J5306"/>
      <c r="K5306"/>
      <c r="L5306"/>
      <c r="M5306"/>
      <c r="N5306"/>
      <c r="O5306"/>
      <c r="P5306"/>
      <c r="Q5306"/>
      <c r="R5306"/>
    </row>
    <row r="5307" spans="1:18" s="16" customFormat="1" x14ac:dyDescent="0.25">
      <c r="A5307"/>
      <c r="B5307" s="18"/>
      <c r="D5307"/>
      <c r="E5307"/>
      <c r="F5307"/>
      <c r="G5307"/>
      <c r="H5307"/>
      <c r="I5307"/>
      <c r="J5307"/>
      <c r="K5307"/>
      <c r="L5307"/>
      <c r="M5307"/>
      <c r="N5307"/>
      <c r="O5307"/>
      <c r="P5307"/>
      <c r="Q5307"/>
      <c r="R5307"/>
    </row>
    <row r="5308" spans="1:18" s="16" customFormat="1" x14ac:dyDescent="0.25">
      <c r="A5308"/>
      <c r="B5308" s="18"/>
      <c r="D5308"/>
      <c r="E5308"/>
      <c r="F5308"/>
      <c r="G5308"/>
      <c r="H5308"/>
      <c r="I5308"/>
      <c r="J5308"/>
      <c r="K5308"/>
      <c r="L5308"/>
      <c r="M5308"/>
      <c r="N5308"/>
      <c r="O5308"/>
      <c r="P5308"/>
      <c r="Q5308"/>
      <c r="R5308"/>
    </row>
    <row r="5309" spans="1:18" s="16" customFormat="1" x14ac:dyDescent="0.25">
      <c r="A5309"/>
      <c r="B5309" s="18"/>
      <c r="D5309"/>
      <c r="E5309"/>
      <c r="F5309"/>
      <c r="G5309"/>
      <c r="H5309"/>
      <c r="I5309"/>
      <c r="J5309"/>
      <c r="K5309"/>
      <c r="L5309"/>
      <c r="M5309"/>
      <c r="N5309"/>
      <c r="O5309"/>
      <c r="P5309"/>
      <c r="Q5309"/>
      <c r="R5309"/>
    </row>
    <row r="5310" spans="1:18" s="16" customFormat="1" x14ac:dyDescent="0.25">
      <c r="A5310"/>
      <c r="B5310" s="18"/>
      <c r="D5310"/>
      <c r="E5310"/>
      <c r="F5310"/>
      <c r="G5310"/>
      <c r="H5310"/>
      <c r="I5310"/>
      <c r="J5310"/>
      <c r="K5310"/>
      <c r="L5310"/>
      <c r="M5310"/>
      <c r="N5310"/>
      <c r="O5310"/>
      <c r="P5310"/>
      <c r="Q5310"/>
      <c r="R5310"/>
    </row>
    <row r="5311" spans="1:18" s="16" customFormat="1" x14ac:dyDescent="0.25">
      <c r="A5311"/>
      <c r="B5311" s="18"/>
      <c r="D5311"/>
      <c r="E5311"/>
      <c r="F5311"/>
      <c r="G5311"/>
      <c r="H5311"/>
      <c r="I5311"/>
      <c r="J5311"/>
      <c r="K5311"/>
      <c r="L5311"/>
      <c r="M5311"/>
      <c r="N5311"/>
      <c r="O5311"/>
      <c r="P5311"/>
      <c r="Q5311"/>
      <c r="R5311"/>
    </row>
    <row r="5312" spans="1:18" s="16" customFormat="1" x14ac:dyDescent="0.25">
      <c r="A5312"/>
      <c r="B5312" s="17"/>
      <c r="D5312"/>
      <c r="E5312"/>
      <c r="F5312"/>
      <c r="G5312"/>
      <c r="H5312"/>
      <c r="I5312"/>
      <c r="J5312"/>
      <c r="K5312"/>
      <c r="L5312"/>
      <c r="M5312"/>
      <c r="N5312"/>
      <c r="O5312"/>
      <c r="P5312"/>
      <c r="Q5312"/>
      <c r="R5312"/>
    </row>
    <row r="5313" spans="1:18" s="16" customFormat="1" x14ac:dyDescent="0.25">
      <c r="A5313"/>
      <c r="B5313" s="18"/>
      <c r="D5313"/>
      <c r="E5313"/>
      <c r="F5313"/>
      <c r="G5313"/>
      <c r="H5313"/>
      <c r="I5313"/>
      <c r="J5313"/>
      <c r="K5313"/>
      <c r="L5313"/>
      <c r="M5313"/>
      <c r="N5313"/>
      <c r="O5313"/>
      <c r="P5313"/>
      <c r="Q5313"/>
      <c r="R5313"/>
    </row>
    <row r="5314" spans="1:18" s="16" customFormat="1" x14ac:dyDescent="0.25">
      <c r="A5314"/>
      <c r="B5314" s="18"/>
      <c r="D5314"/>
      <c r="E5314"/>
      <c r="F5314"/>
      <c r="G5314"/>
      <c r="H5314"/>
      <c r="I5314"/>
      <c r="J5314"/>
      <c r="K5314"/>
      <c r="L5314"/>
      <c r="M5314"/>
      <c r="N5314"/>
      <c r="O5314"/>
      <c r="P5314"/>
      <c r="Q5314"/>
      <c r="R5314"/>
    </row>
    <row r="5315" spans="1:18" s="16" customFormat="1" x14ac:dyDescent="0.25">
      <c r="A5315"/>
      <c r="B5315" s="18"/>
      <c r="D5315"/>
      <c r="E5315"/>
      <c r="F5315"/>
      <c r="G5315"/>
      <c r="H5315"/>
      <c r="I5315"/>
      <c r="J5315"/>
      <c r="K5315"/>
      <c r="L5315"/>
      <c r="M5315"/>
      <c r="N5315"/>
      <c r="O5315"/>
      <c r="P5315"/>
      <c r="Q5315"/>
      <c r="R5315"/>
    </row>
    <row r="5316" spans="1:18" s="16" customFormat="1" x14ac:dyDescent="0.25">
      <c r="A5316"/>
      <c r="B5316" s="18"/>
      <c r="D5316"/>
      <c r="E5316"/>
      <c r="F5316"/>
      <c r="G5316"/>
      <c r="H5316"/>
      <c r="I5316"/>
      <c r="J5316"/>
      <c r="K5316"/>
      <c r="L5316"/>
      <c r="M5316"/>
      <c r="N5316"/>
      <c r="O5316"/>
      <c r="P5316"/>
      <c r="Q5316"/>
      <c r="R5316"/>
    </row>
    <row r="5317" spans="1:18" s="16" customFormat="1" x14ac:dyDescent="0.25">
      <c r="A5317"/>
      <c r="B5317" s="18"/>
      <c r="D5317"/>
      <c r="E5317"/>
      <c r="F5317"/>
      <c r="G5317"/>
      <c r="H5317"/>
      <c r="I5317"/>
      <c r="J5317"/>
      <c r="K5317"/>
      <c r="L5317"/>
      <c r="M5317"/>
      <c r="N5317"/>
      <c r="O5317"/>
      <c r="P5317"/>
      <c r="Q5317"/>
      <c r="R5317"/>
    </row>
    <row r="5318" spans="1:18" s="16" customFormat="1" x14ac:dyDescent="0.25">
      <c r="A5318"/>
      <c r="B5318" s="18"/>
      <c r="D5318"/>
      <c r="E5318"/>
      <c r="F5318"/>
      <c r="G5318"/>
      <c r="H5318"/>
      <c r="I5318"/>
      <c r="J5318"/>
      <c r="K5318"/>
      <c r="L5318"/>
      <c r="M5318"/>
      <c r="N5318"/>
      <c r="O5318"/>
      <c r="P5318"/>
      <c r="Q5318"/>
      <c r="R5318"/>
    </row>
    <row r="5319" spans="1:18" s="16" customFormat="1" x14ac:dyDescent="0.25">
      <c r="A5319"/>
      <c r="B5319" s="18"/>
      <c r="D5319"/>
      <c r="E5319"/>
      <c r="F5319"/>
      <c r="G5319"/>
      <c r="H5319"/>
      <c r="I5319"/>
      <c r="J5319"/>
      <c r="K5319"/>
      <c r="L5319"/>
      <c r="M5319"/>
      <c r="N5319"/>
      <c r="O5319"/>
      <c r="P5319"/>
      <c r="Q5319"/>
      <c r="R5319"/>
    </row>
    <row r="5320" spans="1:18" s="16" customFormat="1" x14ac:dyDescent="0.25">
      <c r="A5320"/>
      <c r="B5320" s="18"/>
      <c r="D5320"/>
      <c r="E5320"/>
      <c r="F5320"/>
      <c r="G5320"/>
      <c r="H5320"/>
      <c r="I5320"/>
      <c r="J5320"/>
      <c r="K5320"/>
      <c r="L5320"/>
      <c r="M5320"/>
      <c r="N5320"/>
      <c r="O5320"/>
      <c r="P5320"/>
      <c r="Q5320"/>
      <c r="R5320"/>
    </row>
    <row r="5321" spans="1:18" s="16" customFormat="1" x14ac:dyDescent="0.25">
      <c r="A5321"/>
      <c r="B5321" s="18"/>
      <c r="D5321"/>
      <c r="E5321"/>
      <c r="F5321"/>
      <c r="G5321"/>
      <c r="H5321"/>
      <c r="I5321"/>
      <c r="J5321"/>
      <c r="K5321"/>
      <c r="L5321"/>
      <c r="M5321"/>
      <c r="N5321"/>
      <c r="O5321"/>
      <c r="P5321"/>
      <c r="Q5321"/>
      <c r="R5321"/>
    </row>
    <row r="5322" spans="1:18" s="16" customFormat="1" x14ac:dyDescent="0.25">
      <c r="A5322"/>
      <c r="B5322" s="18"/>
      <c r="D5322"/>
      <c r="E5322"/>
      <c r="F5322"/>
      <c r="G5322"/>
      <c r="H5322"/>
      <c r="I5322"/>
      <c r="J5322"/>
      <c r="K5322"/>
      <c r="L5322"/>
      <c r="M5322"/>
      <c r="N5322"/>
      <c r="O5322"/>
      <c r="P5322"/>
      <c r="Q5322"/>
      <c r="R5322"/>
    </row>
    <row r="5323" spans="1:18" s="16" customFormat="1" x14ac:dyDescent="0.25">
      <c r="A5323"/>
      <c r="B5323" s="18"/>
      <c r="D5323"/>
      <c r="E5323"/>
      <c r="F5323"/>
      <c r="G5323"/>
      <c r="H5323"/>
      <c r="I5323"/>
      <c r="J5323"/>
      <c r="K5323"/>
      <c r="L5323"/>
      <c r="M5323"/>
      <c r="N5323"/>
      <c r="O5323"/>
      <c r="P5323"/>
      <c r="Q5323"/>
      <c r="R5323"/>
    </row>
    <row r="5324" spans="1:18" s="16" customFormat="1" x14ac:dyDescent="0.25">
      <c r="A5324"/>
      <c r="B5324" s="18"/>
      <c r="D5324"/>
      <c r="E5324"/>
      <c r="F5324"/>
      <c r="G5324"/>
      <c r="H5324"/>
      <c r="I5324"/>
      <c r="J5324"/>
      <c r="K5324"/>
      <c r="L5324"/>
      <c r="M5324"/>
      <c r="N5324"/>
      <c r="O5324"/>
      <c r="P5324"/>
      <c r="Q5324"/>
      <c r="R5324"/>
    </row>
    <row r="5325" spans="1:18" s="16" customFormat="1" x14ac:dyDescent="0.25">
      <c r="A5325"/>
      <c r="B5325" s="18"/>
      <c r="D5325"/>
      <c r="E5325"/>
      <c r="F5325"/>
      <c r="G5325"/>
      <c r="H5325"/>
      <c r="I5325"/>
      <c r="J5325"/>
      <c r="K5325"/>
      <c r="L5325"/>
      <c r="M5325"/>
      <c r="N5325"/>
      <c r="O5325"/>
      <c r="P5325"/>
      <c r="Q5325"/>
      <c r="R5325"/>
    </row>
    <row r="5326" spans="1:18" s="16" customFormat="1" x14ac:dyDescent="0.25">
      <c r="A5326"/>
      <c r="B5326" s="18"/>
      <c r="D5326"/>
      <c r="E5326"/>
      <c r="F5326"/>
      <c r="G5326"/>
      <c r="H5326"/>
      <c r="I5326"/>
      <c r="J5326"/>
      <c r="K5326"/>
      <c r="L5326"/>
      <c r="M5326"/>
      <c r="N5326"/>
      <c r="O5326"/>
      <c r="P5326"/>
      <c r="Q5326"/>
      <c r="R5326"/>
    </row>
    <row r="5327" spans="1:18" s="16" customFormat="1" x14ac:dyDescent="0.25">
      <c r="A5327"/>
      <c r="B5327" s="18"/>
      <c r="D5327"/>
      <c r="E5327"/>
      <c r="F5327"/>
      <c r="G5327"/>
      <c r="H5327"/>
      <c r="I5327"/>
      <c r="J5327"/>
      <c r="K5327"/>
      <c r="L5327"/>
      <c r="M5327"/>
      <c r="N5327"/>
      <c r="O5327"/>
      <c r="P5327"/>
      <c r="Q5327"/>
      <c r="R5327"/>
    </row>
    <row r="5328" spans="1:18" s="16" customFormat="1" x14ac:dyDescent="0.25">
      <c r="A5328"/>
      <c r="B5328" s="18"/>
      <c r="D5328"/>
      <c r="E5328"/>
      <c r="F5328"/>
      <c r="G5328"/>
      <c r="H5328"/>
      <c r="I5328"/>
      <c r="J5328"/>
      <c r="K5328"/>
      <c r="L5328"/>
      <c r="M5328"/>
      <c r="N5328"/>
      <c r="O5328"/>
      <c r="P5328"/>
      <c r="Q5328"/>
      <c r="R5328"/>
    </row>
    <row r="5329" spans="1:18" s="16" customFormat="1" x14ac:dyDescent="0.25">
      <c r="A5329"/>
      <c r="B5329" s="18"/>
      <c r="D5329"/>
      <c r="E5329"/>
      <c r="F5329"/>
      <c r="G5329"/>
      <c r="H5329"/>
      <c r="I5329"/>
      <c r="J5329"/>
      <c r="K5329"/>
      <c r="L5329"/>
      <c r="M5329"/>
      <c r="N5329"/>
      <c r="O5329"/>
      <c r="P5329"/>
      <c r="Q5329"/>
      <c r="R5329"/>
    </row>
    <row r="5330" spans="1:18" s="16" customFormat="1" x14ac:dyDescent="0.25">
      <c r="A5330"/>
      <c r="B5330" s="18"/>
      <c r="D5330"/>
      <c r="E5330"/>
      <c r="F5330"/>
      <c r="G5330"/>
      <c r="H5330"/>
      <c r="I5330"/>
      <c r="J5330"/>
      <c r="K5330"/>
      <c r="L5330"/>
      <c r="M5330"/>
      <c r="N5330"/>
      <c r="O5330"/>
      <c r="P5330"/>
      <c r="Q5330"/>
      <c r="R5330"/>
    </row>
    <row r="5331" spans="1:18" s="16" customFormat="1" x14ac:dyDescent="0.25">
      <c r="A5331"/>
      <c r="B5331" s="18"/>
      <c r="D5331"/>
      <c r="E5331"/>
      <c r="F5331"/>
      <c r="G5331"/>
      <c r="H5331"/>
      <c r="I5331"/>
      <c r="J5331"/>
      <c r="K5331"/>
      <c r="L5331"/>
      <c r="M5331"/>
      <c r="N5331"/>
      <c r="O5331"/>
      <c r="P5331"/>
      <c r="Q5331"/>
      <c r="R5331"/>
    </row>
    <row r="5332" spans="1:18" s="16" customFormat="1" x14ac:dyDescent="0.25">
      <c r="A5332"/>
      <c r="B5332" s="18"/>
      <c r="D5332"/>
      <c r="E5332"/>
      <c r="F5332"/>
      <c r="G5332"/>
      <c r="H5332"/>
      <c r="I5332"/>
      <c r="J5332"/>
      <c r="K5332"/>
      <c r="L5332"/>
      <c r="M5332"/>
      <c r="N5332"/>
      <c r="O5332"/>
      <c r="P5332"/>
      <c r="Q5332"/>
      <c r="R5332"/>
    </row>
    <row r="5333" spans="1:18" s="16" customFormat="1" x14ac:dyDescent="0.25">
      <c r="A5333"/>
      <c r="B5333" s="18"/>
      <c r="D5333"/>
      <c r="E5333"/>
      <c r="F5333"/>
      <c r="G5333"/>
      <c r="H5333"/>
      <c r="I5333"/>
      <c r="J5333"/>
      <c r="K5333"/>
      <c r="L5333"/>
      <c r="M5333"/>
      <c r="N5333"/>
      <c r="O5333"/>
      <c r="P5333"/>
      <c r="Q5333"/>
      <c r="R5333"/>
    </row>
    <row r="5334" spans="1:18" s="16" customFormat="1" x14ac:dyDescent="0.25">
      <c r="A5334"/>
      <c r="B5334" s="18"/>
      <c r="D5334"/>
      <c r="E5334"/>
      <c r="F5334"/>
      <c r="G5334"/>
      <c r="H5334"/>
      <c r="I5334"/>
      <c r="J5334"/>
      <c r="K5334"/>
      <c r="L5334"/>
      <c r="M5334"/>
      <c r="N5334"/>
      <c r="O5334"/>
      <c r="P5334"/>
      <c r="Q5334"/>
      <c r="R5334"/>
    </row>
    <row r="5335" spans="1:18" s="16" customFormat="1" x14ac:dyDescent="0.25">
      <c r="A5335"/>
      <c r="B5335" s="18"/>
      <c r="D5335"/>
      <c r="E5335"/>
      <c r="F5335"/>
      <c r="G5335"/>
      <c r="H5335"/>
      <c r="I5335"/>
      <c r="J5335"/>
      <c r="K5335"/>
      <c r="L5335"/>
      <c r="M5335"/>
      <c r="N5335"/>
      <c r="O5335"/>
      <c r="P5335"/>
      <c r="Q5335"/>
      <c r="R5335"/>
    </row>
    <row r="5336" spans="1:18" s="16" customFormat="1" x14ac:dyDescent="0.25">
      <c r="A5336"/>
      <c r="B5336" s="18"/>
      <c r="D5336"/>
      <c r="E5336"/>
      <c r="F5336"/>
      <c r="G5336"/>
      <c r="H5336"/>
      <c r="I5336"/>
      <c r="J5336"/>
      <c r="K5336"/>
      <c r="L5336"/>
      <c r="M5336"/>
      <c r="N5336"/>
      <c r="O5336"/>
      <c r="P5336"/>
      <c r="Q5336"/>
      <c r="R5336"/>
    </row>
    <row r="5337" spans="1:18" s="16" customFormat="1" x14ac:dyDescent="0.25">
      <c r="A5337"/>
      <c r="B5337" s="18"/>
      <c r="D5337"/>
      <c r="E5337"/>
      <c r="F5337"/>
      <c r="G5337"/>
      <c r="H5337"/>
      <c r="I5337"/>
      <c r="J5337"/>
      <c r="K5337"/>
      <c r="L5337"/>
      <c r="M5337"/>
      <c r="N5337"/>
      <c r="O5337"/>
      <c r="P5337"/>
      <c r="Q5337"/>
      <c r="R5337"/>
    </row>
    <row r="5338" spans="1:18" s="16" customFormat="1" x14ac:dyDescent="0.25">
      <c r="A5338"/>
      <c r="B5338" s="18"/>
      <c r="D5338"/>
      <c r="E5338"/>
      <c r="F5338"/>
      <c r="G5338"/>
      <c r="H5338"/>
      <c r="I5338"/>
      <c r="J5338"/>
      <c r="K5338"/>
      <c r="L5338"/>
      <c r="M5338"/>
      <c r="N5338"/>
      <c r="O5338"/>
      <c r="P5338"/>
      <c r="Q5338"/>
      <c r="R5338"/>
    </row>
    <row r="5339" spans="1:18" s="16" customFormat="1" x14ac:dyDescent="0.25">
      <c r="A5339"/>
      <c r="B5339" s="18"/>
      <c r="D5339"/>
      <c r="E5339"/>
      <c r="F5339"/>
      <c r="G5339"/>
      <c r="H5339"/>
      <c r="I5339"/>
      <c r="J5339"/>
      <c r="K5339"/>
      <c r="L5339"/>
      <c r="M5339"/>
      <c r="N5339"/>
      <c r="O5339"/>
      <c r="P5339"/>
      <c r="Q5339"/>
      <c r="R5339"/>
    </row>
    <row r="5340" spans="1:18" s="16" customFormat="1" x14ac:dyDescent="0.25">
      <c r="A5340"/>
      <c r="B5340" s="18"/>
      <c r="D5340"/>
      <c r="E5340"/>
      <c r="F5340"/>
      <c r="G5340"/>
      <c r="H5340"/>
      <c r="I5340"/>
      <c r="J5340"/>
      <c r="K5340"/>
      <c r="L5340"/>
      <c r="M5340"/>
      <c r="N5340"/>
      <c r="O5340"/>
      <c r="P5340"/>
      <c r="Q5340"/>
      <c r="R5340"/>
    </row>
    <row r="5341" spans="1:18" s="16" customFormat="1" x14ac:dyDescent="0.25">
      <c r="A5341"/>
      <c r="B5341" s="18"/>
      <c r="D5341"/>
      <c r="E5341"/>
      <c r="F5341"/>
      <c r="G5341"/>
      <c r="H5341"/>
      <c r="I5341"/>
      <c r="J5341"/>
      <c r="K5341"/>
      <c r="L5341"/>
      <c r="M5341"/>
      <c r="N5341"/>
      <c r="O5341"/>
      <c r="P5341"/>
      <c r="Q5341"/>
      <c r="R5341"/>
    </row>
    <row r="5342" spans="1:18" s="16" customFormat="1" x14ac:dyDescent="0.25">
      <c r="A5342"/>
      <c r="B5342" s="18"/>
      <c r="D5342"/>
      <c r="E5342"/>
      <c r="F5342"/>
      <c r="G5342"/>
      <c r="H5342"/>
      <c r="I5342"/>
      <c r="J5342"/>
      <c r="K5342"/>
      <c r="L5342"/>
      <c r="M5342"/>
      <c r="N5342"/>
      <c r="O5342"/>
      <c r="P5342"/>
      <c r="Q5342"/>
      <c r="R5342"/>
    </row>
    <row r="5343" spans="1:18" s="16" customFormat="1" x14ac:dyDescent="0.25">
      <c r="A5343"/>
      <c r="B5343" s="18"/>
      <c r="D5343"/>
      <c r="E5343"/>
      <c r="F5343"/>
      <c r="G5343"/>
      <c r="H5343"/>
      <c r="I5343"/>
      <c r="J5343"/>
      <c r="K5343"/>
      <c r="L5343"/>
      <c r="M5343"/>
      <c r="N5343"/>
      <c r="O5343"/>
      <c r="P5343"/>
      <c r="Q5343"/>
      <c r="R5343"/>
    </row>
    <row r="5344" spans="1:18" s="16" customFormat="1" x14ac:dyDescent="0.25">
      <c r="A5344"/>
      <c r="B5344" s="18"/>
      <c r="D5344"/>
      <c r="E5344"/>
      <c r="F5344"/>
      <c r="G5344"/>
      <c r="H5344"/>
      <c r="I5344"/>
      <c r="J5344"/>
      <c r="K5344"/>
      <c r="L5344"/>
      <c r="M5344"/>
      <c r="N5344"/>
      <c r="O5344"/>
      <c r="P5344"/>
      <c r="Q5344"/>
      <c r="R5344"/>
    </row>
    <row r="5345" spans="1:18" s="16" customFormat="1" x14ac:dyDescent="0.25">
      <c r="A5345"/>
      <c r="B5345" s="18"/>
      <c r="D5345"/>
      <c r="E5345"/>
      <c r="F5345"/>
      <c r="G5345"/>
      <c r="H5345"/>
      <c r="I5345"/>
      <c r="J5345"/>
      <c r="K5345"/>
      <c r="L5345"/>
      <c r="M5345"/>
      <c r="N5345"/>
      <c r="O5345"/>
      <c r="P5345"/>
      <c r="Q5345"/>
      <c r="R5345"/>
    </row>
    <row r="5346" spans="1:18" s="16" customFormat="1" x14ac:dyDescent="0.25">
      <c r="A5346"/>
      <c r="B5346" s="18"/>
      <c r="D5346"/>
      <c r="E5346"/>
      <c r="F5346"/>
      <c r="G5346"/>
      <c r="H5346"/>
      <c r="I5346"/>
      <c r="J5346"/>
      <c r="K5346"/>
      <c r="L5346"/>
      <c r="M5346"/>
      <c r="N5346"/>
      <c r="O5346"/>
      <c r="P5346"/>
      <c r="Q5346"/>
      <c r="R5346"/>
    </row>
    <row r="5347" spans="1:18" s="16" customFormat="1" x14ac:dyDescent="0.25">
      <c r="A5347"/>
      <c r="B5347" s="18"/>
      <c r="D5347"/>
      <c r="E5347"/>
      <c r="F5347"/>
      <c r="G5347"/>
      <c r="H5347"/>
      <c r="I5347"/>
      <c r="J5347"/>
      <c r="K5347"/>
      <c r="L5347"/>
      <c r="M5347"/>
      <c r="N5347"/>
      <c r="O5347"/>
      <c r="P5347"/>
      <c r="Q5347"/>
      <c r="R5347"/>
    </row>
    <row r="5348" spans="1:18" s="16" customFormat="1" x14ac:dyDescent="0.25">
      <c r="A5348"/>
      <c r="B5348" s="18"/>
      <c r="D5348"/>
      <c r="E5348"/>
      <c r="F5348"/>
      <c r="G5348"/>
      <c r="H5348"/>
      <c r="I5348"/>
      <c r="J5348"/>
      <c r="K5348"/>
      <c r="L5348"/>
      <c r="M5348"/>
      <c r="N5348"/>
      <c r="O5348"/>
      <c r="P5348"/>
      <c r="Q5348"/>
      <c r="R5348"/>
    </row>
    <row r="5349" spans="1:18" s="16" customFormat="1" x14ac:dyDescent="0.25">
      <c r="A5349"/>
      <c r="B5349" s="18"/>
      <c r="D5349"/>
      <c r="E5349"/>
      <c r="F5349"/>
      <c r="G5349"/>
      <c r="H5349"/>
      <c r="I5349"/>
      <c r="J5349"/>
      <c r="K5349"/>
      <c r="L5349"/>
      <c r="M5349"/>
      <c r="N5349"/>
      <c r="O5349"/>
      <c r="P5349"/>
      <c r="Q5349"/>
      <c r="R5349"/>
    </row>
    <row r="5350" spans="1:18" s="16" customFormat="1" x14ac:dyDescent="0.25">
      <c r="A5350"/>
      <c r="B5350" s="18"/>
      <c r="D5350"/>
      <c r="E5350"/>
      <c r="F5350"/>
      <c r="G5350"/>
      <c r="H5350"/>
      <c r="I5350"/>
      <c r="J5350"/>
      <c r="K5350"/>
      <c r="L5350"/>
      <c r="M5350"/>
      <c r="N5350"/>
      <c r="O5350"/>
      <c r="P5350"/>
      <c r="Q5350"/>
      <c r="R5350"/>
    </row>
    <row r="5351" spans="1:18" s="16" customFormat="1" x14ac:dyDescent="0.25">
      <c r="A5351"/>
      <c r="B5351" s="18"/>
      <c r="D5351"/>
      <c r="E5351"/>
      <c r="F5351"/>
      <c r="G5351"/>
      <c r="H5351"/>
      <c r="I5351"/>
      <c r="J5351"/>
      <c r="K5351"/>
      <c r="L5351"/>
      <c r="M5351"/>
      <c r="N5351"/>
      <c r="O5351"/>
      <c r="P5351"/>
      <c r="Q5351"/>
      <c r="R5351"/>
    </row>
    <row r="5352" spans="1:18" s="16" customFormat="1" x14ac:dyDescent="0.25">
      <c r="A5352"/>
      <c r="B5352" s="18"/>
      <c r="D5352"/>
      <c r="E5352"/>
      <c r="F5352"/>
      <c r="G5352"/>
      <c r="H5352"/>
      <c r="I5352"/>
      <c r="J5352"/>
      <c r="K5352"/>
      <c r="L5352"/>
      <c r="M5352"/>
      <c r="N5352"/>
      <c r="O5352"/>
      <c r="P5352"/>
      <c r="Q5352"/>
      <c r="R5352"/>
    </row>
    <row r="5353" spans="1:18" s="16" customFormat="1" x14ac:dyDescent="0.25">
      <c r="A5353"/>
      <c r="B5353" s="18"/>
      <c r="D5353"/>
      <c r="E5353"/>
      <c r="F5353"/>
      <c r="G5353"/>
      <c r="H5353"/>
      <c r="I5353"/>
      <c r="J5353"/>
      <c r="K5353"/>
      <c r="L5353"/>
      <c r="M5353"/>
      <c r="N5353"/>
      <c r="O5353"/>
      <c r="P5353"/>
      <c r="Q5353"/>
      <c r="R5353"/>
    </row>
    <row r="5354" spans="1:18" s="16" customFormat="1" x14ac:dyDescent="0.25">
      <c r="A5354"/>
      <c r="B5354" s="18"/>
      <c r="D5354"/>
      <c r="E5354"/>
      <c r="F5354"/>
      <c r="G5354"/>
      <c r="H5354"/>
      <c r="I5354"/>
      <c r="J5354"/>
      <c r="K5354"/>
      <c r="L5354"/>
      <c r="M5354"/>
      <c r="N5354"/>
      <c r="O5354"/>
      <c r="P5354"/>
      <c r="Q5354"/>
      <c r="R5354"/>
    </row>
    <row r="5355" spans="1:18" s="16" customFormat="1" x14ac:dyDescent="0.25">
      <c r="A5355"/>
      <c r="B5355" s="18"/>
      <c r="D5355"/>
      <c r="E5355"/>
      <c r="F5355"/>
      <c r="G5355"/>
      <c r="H5355"/>
      <c r="I5355"/>
      <c r="J5355"/>
      <c r="K5355"/>
      <c r="L5355"/>
      <c r="M5355"/>
      <c r="N5355"/>
      <c r="O5355"/>
      <c r="P5355"/>
      <c r="Q5355"/>
      <c r="R5355"/>
    </row>
    <row r="5356" spans="1:18" s="16" customFormat="1" x14ac:dyDescent="0.25">
      <c r="A5356"/>
      <c r="B5356" s="18"/>
      <c r="D5356"/>
      <c r="E5356"/>
      <c r="F5356"/>
      <c r="G5356"/>
      <c r="H5356"/>
      <c r="I5356"/>
      <c r="J5356"/>
      <c r="K5356"/>
      <c r="L5356"/>
      <c r="M5356"/>
      <c r="N5356"/>
      <c r="O5356"/>
      <c r="P5356"/>
      <c r="Q5356"/>
      <c r="R5356"/>
    </row>
    <row r="5357" spans="1:18" s="16" customFormat="1" x14ac:dyDescent="0.25">
      <c r="A5357"/>
      <c r="B5357" s="18"/>
      <c r="D5357"/>
      <c r="E5357"/>
      <c r="F5357"/>
      <c r="G5357"/>
      <c r="H5357"/>
      <c r="I5357"/>
      <c r="J5357"/>
      <c r="K5357"/>
      <c r="L5357"/>
      <c r="M5357"/>
      <c r="N5357"/>
      <c r="O5357"/>
      <c r="P5357"/>
      <c r="Q5357"/>
      <c r="R5357"/>
    </row>
    <row r="5358" spans="1:18" s="16" customFormat="1" x14ac:dyDescent="0.25">
      <c r="A5358"/>
      <c r="B5358" s="18"/>
      <c r="D5358"/>
      <c r="E5358"/>
      <c r="F5358"/>
      <c r="G5358"/>
      <c r="H5358"/>
      <c r="I5358"/>
      <c r="J5358"/>
      <c r="K5358"/>
      <c r="L5358"/>
      <c r="M5358"/>
      <c r="N5358"/>
      <c r="O5358"/>
      <c r="P5358"/>
      <c r="Q5358"/>
      <c r="R5358"/>
    </row>
    <row r="5359" spans="1:18" s="16" customFormat="1" x14ac:dyDescent="0.25">
      <c r="A5359"/>
      <c r="B5359" s="18"/>
      <c r="D5359"/>
      <c r="E5359"/>
      <c r="F5359"/>
      <c r="G5359"/>
      <c r="H5359"/>
      <c r="I5359"/>
      <c r="J5359"/>
      <c r="K5359"/>
      <c r="L5359"/>
      <c r="M5359"/>
      <c r="N5359"/>
      <c r="O5359"/>
      <c r="P5359"/>
      <c r="Q5359"/>
      <c r="R5359"/>
    </row>
    <row r="5360" spans="1:18" s="16" customFormat="1" x14ac:dyDescent="0.25">
      <c r="A5360"/>
      <c r="B5360" s="18"/>
      <c r="D5360"/>
      <c r="E5360"/>
      <c r="F5360"/>
      <c r="G5360"/>
      <c r="H5360"/>
      <c r="I5360"/>
      <c r="J5360"/>
      <c r="K5360"/>
      <c r="L5360"/>
      <c r="M5360"/>
      <c r="N5360"/>
      <c r="O5360"/>
      <c r="P5360"/>
      <c r="Q5360"/>
      <c r="R5360"/>
    </row>
    <row r="5361" spans="1:18" s="16" customFormat="1" x14ac:dyDescent="0.25">
      <c r="A5361"/>
      <c r="B5361" s="18"/>
      <c r="D5361"/>
      <c r="E5361"/>
      <c r="F5361"/>
      <c r="G5361"/>
      <c r="H5361"/>
      <c r="I5361"/>
      <c r="J5361"/>
      <c r="K5361"/>
      <c r="L5361"/>
      <c r="M5361"/>
      <c r="N5361"/>
      <c r="O5361"/>
      <c r="P5361"/>
      <c r="Q5361"/>
      <c r="R5361"/>
    </row>
    <row r="5362" spans="1:18" s="16" customFormat="1" x14ac:dyDescent="0.25">
      <c r="A5362"/>
      <c r="B5362" s="17"/>
      <c r="D5362"/>
      <c r="E5362"/>
      <c r="F5362"/>
      <c r="G5362"/>
      <c r="H5362"/>
      <c r="I5362"/>
      <c r="J5362"/>
      <c r="K5362"/>
      <c r="L5362"/>
      <c r="M5362"/>
      <c r="N5362"/>
      <c r="O5362"/>
      <c r="P5362"/>
      <c r="Q5362"/>
      <c r="R5362"/>
    </row>
    <row r="5363" spans="1:18" s="16" customFormat="1" x14ac:dyDescent="0.25">
      <c r="A5363"/>
      <c r="B5363" s="18"/>
      <c r="D5363"/>
      <c r="E5363"/>
      <c r="F5363"/>
      <c r="G5363"/>
      <c r="H5363"/>
      <c r="I5363"/>
      <c r="J5363"/>
      <c r="K5363"/>
      <c r="L5363"/>
      <c r="M5363"/>
      <c r="N5363"/>
      <c r="O5363"/>
      <c r="P5363"/>
      <c r="Q5363"/>
      <c r="R5363"/>
    </row>
    <row r="5364" spans="1:18" s="16" customFormat="1" x14ac:dyDescent="0.25">
      <c r="A5364"/>
      <c r="B5364" s="18"/>
      <c r="D5364"/>
      <c r="E5364"/>
      <c r="F5364"/>
      <c r="G5364"/>
      <c r="H5364"/>
      <c r="I5364"/>
      <c r="J5364"/>
      <c r="K5364"/>
      <c r="L5364"/>
      <c r="M5364"/>
      <c r="N5364"/>
      <c r="O5364"/>
      <c r="P5364"/>
      <c r="Q5364"/>
      <c r="R5364"/>
    </row>
    <row r="5365" spans="1:18" s="16" customFormat="1" x14ac:dyDescent="0.25">
      <c r="A5365"/>
      <c r="B5365" s="18"/>
      <c r="D5365"/>
      <c r="E5365"/>
      <c r="F5365"/>
      <c r="G5365"/>
      <c r="H5365"/>
      <c r="I5365"/>
      <c r="J5365"/>
      <c r="K5365"/>
      <c r="L5365"/>
      <c r="M5365"/>
      <c r="N5365"/>
      <c r="O5365"/>
      <c r="P5365"/>
      <c r="Q5365"/>
      <c r="R5365"/>
    </row>
    <row r="5366" spans="1:18" s="16" customFormat="1" x14ac:dyDescent="0.25">
      <c r="A5366"/>
      <c r="B5366" s="18"/>
      <c r="D5366"/>
      <c r="E5366"/>
      <c r="F5366"/>
      <c r="G5366"/>
      <c r="H5366"/>
      <c r="I5366"/>
      <c r="J5366"/>
      <c r="K5366"/>
      <c r="L5366"/>
      <c r="M5366"/>
      <c r="N5366"/>
      <c r="O5366"/>
      <c r="P5366"/>
      <c r="Q5366"/>
      <c r="R5366"/>
    </row>
    <row r="5367" spans="1:18" s="16" customFormat="1" x14ac:dyDescent="0.25">
      <c r="A5367"/>
      <c r="B5367" s="18"/>
      <c r="D5367"/>
      <c r="E5367"/>
      <c r="F5367"/>
      <c r="G5367"/>
      <c r="H5367"/>
      <c r="I5367"/>
      <c r="J5367"/>
      <c r="K5367"/>
      <c r="L5367"/>
      <c r="M5367"/>
      <c r="N5367"/>
      <c r="O5367"/>
      <c r="P5367"/>
      <c r="Q5367"/>
      <c r="R5367"/>
    </row>
    <row r="5368" spans="1:18" s="16" customFormat="1" x14ac:dyDescent="0.25">
      <c r="A5368"/>
      <c r="B5368" s="18"/>
      <c r="D5368"/>
      <c r="E5368"/>
      <c r="F5368"/>
      <c r="G5368"/>
      <c r="H5368"/>
      <c r="I5368"/>
      <c r="J5368"/>
      <c r="K5368"/>
      <c r="L5368"/>
      <c r="M5368"/>
      <c r="N5368"/>
      <c r="O5368"/>
      <c r="P5368"/>
      <c r="Q5368"/>
      <c r="R5368"/>
    </row>
    <row r="5369" spans="1:18" s="16" customFormat="1" x14ac:dyDescent="0.25">
      <c r="A5369"/>
      <c r="B5369" s="18"/>
      <c r="D5369"/>
      <c r="E5369"/>
      <c r="F5369"/>
      <c r="G5369"/>
      <c r="H5369"/>
      <c r="I5369"/>
      <c r="J5369"/>
      <c r="K5369"/>
      <c r="L5369"/>
      <c r="M5369"/>
      <c r="N5369"/>
      <c r="O5369"/>
      <c r="P5369"/>
      <c r="Q5369"/>
      <c r="R5369"/>
    </row>
    <row r="5370" spans="1:18" s="16" customFormat="1" x14ac:dyDescent="0.25">
      <c r="A5370"/>
      <c r="B5370" s="18"/>
      <c r="D5370"/>
      <c r="E5370"/>
      <c r="F5370"/>
      <c r="G5370"/>
      <c r="H5370"/>
      <c r="I5370"/>
      <c r="J5370"/>
      <c r="K5370"/>
      <c r="L5370"/>
      <c r="M5370"/>
      <c r="N5370"/>
      <c r="O5370"/>
      <c r="P5370"/>
      <c r="Q5370"/>
      <c r="R5370"/>
    </row>
    <row r="5371" spans="1:18" s="16" customFormat="1" x14ac:dyDescent="0.25">
      <c r="A5371"/>
      <c r="B5371" s="18"/>
      <c r="D5371"/>
      <c r="E5371"/>
      <c r="F5371"/>
      <c r="G5371"/>
      <c r="H5371"/>
      <c r="I5371"/>
      <c r="J5371"/>
      <c r="K5371"/>
      <c r="L5371"/>
      <c r="M5371"/>
      <c r="N5371"/>
      <c r="O5371"/>
      <c r="P5371"/>
      <c r="Q5371"/>
      <c r="R5371"/>
    </row>
    <row r="5372" spans="1:18" s="16" customFormat="1" x14ac:dyDescent="0.25">
      <c r="A5372"/>
      <c r="B5372" s="18"/>
      <c r="D5372"/>
      <c r="E5372"/>
      <c r="F5372"/>
      <c r="G5372"/>
      <c r="H5372"/>
      <c r="I5372"/>
      <c r="J5372"/>
      <c r="K5372"/>
      <c r="L5372"/>
      <c r="M5372"/>
      <c r="N5372"/>
      <c r="O5372"/>
      <c r="P5372"/>
      <c r="Q5372"/>
      <c r="R5372"/>
    </row>
    <row r="5373" spans="1:18" s="16" customFormat="1" x14ac:dyDescent="0.25">
      <c r="A5373"/>
      <c r="B5373" s="18"/>
      <c r="D5373"/>
      <c r="E5373"/>
      <c r="F5373"/>
      <c r="G5373"/>
      <c r="H5373"/>
      <c r="I5373"/>
      <c r="J5373"/>
      <c r="K5373"/>
      <c r="L5373"/>
      <c r="M5373"/>
      <c r="N5373"/>
      <c r="O5373"/>
      <c r="P5373"/>
      <c r="Q5373"/>
      <c r="R5373"/>
    </row>
    <row r="5374" spans="1:18" s="16" customFormat="1" x14ac:dyDescent="0.25">
      <c r="A5374"/>
      <c r="B5374" s="18"/>
      <c r="D5374"/>
      <c r="E5374"/>
      <c r="F5374"/>
      <c r="G5374"/>
      <c r="H5374"/>
      <c r="I5374"/>
      <c r="J5374"/>
      <c r="K5374"/>
      <c r="L5374"/>
      <c r="M5374"/>
      <c r="N5374"/>
      <c r="O5374"/>
      <c r="P5374"/>
      <c r="Q5374"/>
      <c r="R5374"/>
    </row>
    <row r="5375" spans="1:18" s="16" customFormat="1" x14ac:dyDescent="0.25">
      <c r="A5375"/>
      <c r="B5375" s="18"/>
      <c r="D5375"/>
      <c r="E5375"/>
      <c r="F5375"/>
      <c r="G5375"/>
      <c r="H5375"/>
      <c r="I5375"/>
      <c r="J5375"/>
      <c r="K5375"/>
      <c r="L5375"/>
      <c r="M5375"/>
      <c r="N5375"/>
      <c r="O5375"/>
      <c r="P5375"/>
      <c r="Q5375"/>
      <c r="R5375"/>
    </row>
    <row r="5376" spans="1:18" s="16" customFormat="1" x14ac:dyDescent="0.25">
      <c r="A5376"/>
      <c r="B5376" s="18"/>
      <c r="D5376"/>
      <c r="E5376"/>
      <c r="F5376"/>
      <c r="G5376"/>
      <c r="H5376"/>
      <c r="I5376"/>
      <c r="J5376"/>
      <c r="K5376"/>
      <c r="L5376"/>
      <c r="M5376"/>
      <c r="N5376"/>
      <c r="O5376"/>
      <c r="P5376"/>
      <c r="Q5376"/>
      <c r="R5376"/>
    </row>
    <row r="5377" spans="1:18" s="16" customFormat="1" x14ac:dyDescent="0.25">
      <c r="A5377"/>
      <c r="B5377" s="18"/>
      <c r="D5377"/>
      <c r="E5377"/>
      <c r="F5377"/>
      <c r="G5377"/>
      <c r="H5377"/>
      <c r="I5377"/>
      <c r="J5377"/>
      <c r="K5377"/>
      <c r="L5377"/>
      <c r="M5377"/>
      <c r="N5377"/>
      <c r="O5377"/>
      <c r="P5377"/>
      <c r="Q5377"/>
      <c r="R5377"/>
    </row>
    <row r="5378" spans="1:18" s="16" customFormat="1" x14ac:dyDescent="0.25">
      <c r="A5378"/>
      <c r="B5378" s="18"/>
      <c r="D5378"/>
      <c r="E5378"/>
      <c r="F5378"/>
      <c r="G5378"/>
      <c r="H5378"/>
      <c r="I5378"/>
      <c r="J5378"/>
      <c r="K5378"/>
      <c r="L5378"/>
      <c r="M5378"/>
      <c r="N5378"/>
      <c r="O5378"/>
      <c r="P5378"/>
      <c r="Q5378"/>
      <c r="R5378"/>
    </row>
    <row r="5379" spans="1:18" s="16" customFormat="1" x14ac:dyDescent="0.25">
      <c r="A5379"/>
      <c r="B5379" s="18"/>
      <c r="D5379"/>
      <c r="E5379"/>
      <c r="F5379"/>
      <c r="G5379"/>
      <c r="H5379"/>
      <c r="I5379"/>
      <c r="J5379"/>
      <c r="K5379"/>
      <c r="L5379"/>
      <c r="M5379"/>
      <c r="N5379"/>
      <c r="O5379"/>
      <c r="P5379"/>
      <c r="Q5379"/>
      <c r="R5379"/>
    </row>
    <row r="5380" spans="1:18" s="16" customFormat="1" x14ac:dyDescent="0.25">
      <c r="A5380"/>
      <c r="B5380" s="18"/>
      <c r="D5380"/>
      <c r="E5380"/>
      <c r="F5380"/>
      <c r="G5380"/>
      <c r="H5380"/>
      <c r="I5380"/>
      <c r="J5380"/>
      <c r="K5380"/>
      <c r="L5380"/>
      <c r="M5380"/>
      <c r="N5380"/>
      <c r="O5380"/>
      <c r="P5380"/>
      <c r="Q5380"/>
      <c r="R5380"/>
    </row>
    <row r="5381" spans="1:18" s="16" customFormat="1" x14ac:dyDescent="0.25">
      <c r="A5381"/>
      <c r="B5381" s="18"/>
      <c r="D5381"/>
      <c r="E5381"/>
      <c r="F5381"/>
      <c r="G5381"/>
      <c r="H5381"/>
      <c r="I5381"/>
      <c r="J5381"/>
      <c r="K5381"/>
      <c r="L5381"/>
      <c r="M5381"/>
      <c r="N5381"/>
      <c r="O5381"/>
      <c r="P5381"/>
      <c r="Q5381"/>
      <c r="R5381"/>
    </row>
    <row r="5382" spans="1:18" s="16" customFormat="1" x14ac:dyDescent="0.25">
      <c r="A5382"/>
      <c r="B5382" s="18"/>
      <c r="D5382"/>
      <c r="E5382"/>
      <c r="F5382"/>
      <c r="G5382"/>
      <c r="H5382"/>
      <c r="I5382"/>
      <c r="J5382"/>
      <c r="K5382"/>
      <c r="L5382"/>
      <c r="M5382"/>
      <c r="N5382"/>
      <c r="O5382"/>
      <c r="P5382"/>
      <c r="Q5382"/>
      <c r="R5382"/>
    </row>
    <row r="5383" spans="1:18" s="16" customFormat="1" x14ac:dyDescent="0.25">
      <c r="A5383"/>
      <c r="B5383" s="18"/>
      <c r="D5383"/>
      <c r="E5383"/>
      <c r="F5383"/>
      <c r="G5383"/>
      <c r="H5383"/>
      <c r="I5383"/>
      <c r="J5383"/>
      <c r="K5383"/>
      <c r="L5383"/>
      <c r="M5383"/>
      <c r="N5383"/>
      <c r="O5383"/>
      <c r="P5383"/>
      <c r="Q5383"/>
      <c r="R5383"/>
    </row>
    <row r="5384" spans="1:18" s="16" customFormat="1" x14ac:dyDescent="0.25">
      <c r="A5384"/>
      <c r="B5384" s="18"/>
      <c r="D5384"/>
      <c r="E5384"/>
      <c r="F5384"/>
      <c r="G5384"/>
      <c r="H5384"/>
      <c r="I5384"/>
      <c r="J5384"/>
      <c r="K5384"/>
      <c r="L5384"/>
      <c r="M5384"/>
      <c r="N5384"/>
      <c r="O5384"/>
      <c r="P5384"/>
      <c r="Q5384"/>
      <c r="R5384"/>
    </row>
    <row r="5385" spans="1:18" s="16" customFormat="1" x14ac:dyDescent="0.25">
      <c r="A5385"/>
      <c r="B5385" s="18"/>
      <c r="D5385"/>
      <c r="E5385"/>
      <c r="F5385"/>
      <c r="G5385"/>
      <c r="H5385"/>
      <c r="I5385"/>
      <c r="J5385"/>
      <c r="K5385"/>
      <c r="L5385"/>
      <c r="M5385"/>
      <c r="N5385"/>
      <c r="O5385"/>
      <c r="P5385"/>
      <c r="Q5385"/>
      <c r="R5385"/>
    </row>
    <row r="5386" spans="1:18" s="16" customFormat="1" x14ac:dyDescent="0.25">
      <c r="A5386"/>
      <c r="B5386" s="18"/>
      <c r="D5386"/>
      <c r="E5386"/>
      <c r="F5386"/>
      <c r="G5386"/>
      <c r="H5386"/>
      <c r="I5386"/>
      <c r="J5386"/>
      <c r="K5386"/>
      <c r="L5386"/>
      <c r="M5386"/>
      <c r="N5386"/>
      <c r="O5386"/>
      <c r="P5386"/>
      <c r="Q5386"/>
      <c r="R5386"/>
    </row>
    <row r="5387" spans="1:18" s="16" customFormat="1" x14ac:dyDescent="0.25">
      <c r="A5387"/>
      <c r="B5387" s="18"/>
      <c r="D5387"/>
      <c r="E5387"/>
      <c r="F5387"/>
      <c r="G5387"/>
      <c r="H5387"/>
      <c r="I5387"/>
      <c r="J5387"/>
      <c r="K5387"/>
      <c r="L5387"/>
      <c r="M5387"/>
      <c r="N5387"/>
      <c r="O5387"/>
      <c r="P5387"/>
      <c r="Q5387"/>
      <c r="R5387"/>
    </row>
    <row r="5388" spans="1:18" s="16" customFormat="1" x14ac:dyDescent="0.25">
      <c r="A5388"/>
      <c r="B5388" s="18"/>
      <c r="D5388"/>
      <c r="E5388"/>
      <c r="F5388"/>
      <c r="G5388"/>
      <c r="H5388"/>
      <c r="I5388"/>
      <c r="J5388"/>
      <c r="K5388"/>
      <c r="L5388"/>
      <c r="M5388"/>
      <c r="N5388"/>
      <c r="O5388"/>
      <c r="P5388"/>
      <c r="Q5388"/>
      <c r="R5388"/>
    </row>
    <row r="5389" spans="1:18" s="16" customFormat="1" x14ac:dyDescent="0.25">
      <c r="A5389"/>
      <c r="B5389" s="18"/>
      <c r="D5389"/>
      <c r="E5389"/>
      <c r="F5389"/>
      <c r="G5389"/>
      <c r="H5389"/>
      <c r="I5389"/>
      <c r="J5389"/>
      <c r="K5389"/>
      <c r="L5389"/>
      <c r="M5389"/>
      <c r="N5389"/>
      <c r="O5389"/>
      <c r="P5389"/>
      <c r="Q5389"/>
      <c r="R5389"/>
    </row>
    <row r="5390" spans="1:18" s="16" customFormat="1" x14ac:dyDescent="0.25">
      <c r="A5390"/>
      <c r="B5390" s="18"/>
      <c r="D5390"/>
      <c r="E5390"/>
      <c r="F5390"/>
      <c r="G5390"/>
      <c r="H5390"/>
      <c r="I5390"/>
      <c r="J5390"/>
      <c r="K5390"/>
      <c r="L5390"/>
      <c r="M5390"/>
      <c r="N5390"/>
      <c r="O5390"/>
      <c r="P5390"/>
      <c r="Q5390"/>
      <c r="R5390"/>
    </row>
    <row r="5391" spans="1:18" s="16" customFormat="1" x14ac:dyDescent="0.25">
      <c r="A5391"/>
      <c r="B5391" s="18"/>
      <c r="D5391"/>
      <c r="E5391"/>
      <c r="F5391"/>
      <c r="G5391"/>
      <c r="H5391"/>
      <c r="I5391"/>
      <c r="J5391"/>
      <c r="K5391"/>
      <c r="L5391"/>
      <c r="M5391"/>
      <c r="N5391"/>
      <c r="O5391"/>
      <c r="P5391"/>
      <c r="Q5391"/>
      <c r="R5391"/>
    </row>
    <row r="5392" spans="1:18" s="16" customFormat="1" x14ac:dyDescent="0.25">
      <c r="A5392"/>
      <c r="B5392" s="18"/>
      <c r="D5392"/>
      <c r="E5392"/>
      <c r="F5392"/>
      <c r="G5392"/>
      <c r="H5392"/>
      <c r="I5392"/>
      <c r="J5392"/>
      <c r="K5392"/>
      <c r="L5392"/>
      <c r="M5392"/>
      <c r="N5392"/>
      <c r="O5392"/>
      <c r="P5392"/>
      <c r="Q5392"/>
      <c r="R5392"/>
    </row>
    <row r="5393" spans="1:18" s="16" customFormat="1" x14ac:dyDescent="0.25">
      <c r="A5393"/>
      <c r="B5393" s="18"/>
      <c r="D5393"/>
      <c r="E5393"/>
      <c r="F5393"/>
      <c r="G5393"/>
      <c r="H5393"/>
      <c r="I5393"/>
      <c r="J5393"/>
      <c r="K5393"/>
      <c r="L5393"/>
      <c r="M5393"/>
      <c r="N5393"/>
      <c r="O5393"/>
      <c r="P5393"/>
      <c r="Q5393"/>
      <c r="R5393"/>
    </row>
    <row r="5394" spans="1:18" s="16" customFormat="1" x14ac:dyDescent="0.25">
      <c r="A5394"/>
      <c r="B5394" s="18"/>
      <c r="D5394"/>
      <c r="E5394"/>
      <c r="F5394"/>
      <c r="G5394"/>
      <c r="H5394"/>
      <c r="I5394"/>
      <c r="J5394"/>
      <c r="K5394"/>
      <c r="L5394"/>
      <c r="M5394"/>
      <c r="N5394"/>
      <c r="O5394"/>
      <c r="P5394"/>
      <c r="Q5394"/>
      <c r="R5394"/>
    </row>
    <row r="5395" spans="1:18" s="16" customFormat="1" x14ac:dyDescent="0.25">
      <c r="A5395"/>
      <c r="B5395" s="18"/>
      <c r="D5395"/>
      <c r="E5395"/>
      <c r="F5395"/>
      <c r="G5395"/>
      <c r="H5395"/>
      <c r="I5395"/>
      <c r="J5395"/>
      <c r="K5395"/>
      <c r="L5395"/>
      <c r="M5395"/>
      <c r="N5395"/>
      <c r="O5395"/>
      <c r="P5395"/>
      <c r="Q5395"/>
      <c r="R5395"/>
    </row>
    <row r="5396" spans="1:18" s="16" customFormat="1" x14ac:dyDescent="0.25">
      <c r="A5396"/>
      <c r="B5396" s="18"/>
      <c r="D5396"/>
      <c r="E5396"/>
      <c r="F5396"/>
      <c r="G5396"/>
      <c r="H5396"/>
      <c r="I5396"/>
      <c r="J5396"/>
      <c r="K5396"/>
      <c r="L5396"/>
      <c r="M5396"/>
      <c r="N5396"/>
      <c r="O5396"/>
      <c r="P5396"/>
      <c r="Q5396"/>
      <c r="R5396"/>
    </row>
    <row r="5397" spans="1:18" s="16" customFormat="1" x14ac:dyDescent="0.25">
      <c r="A5397"/>
      <c r="B5397" s="18"/>
      <c r="D5397"/>
      <c r="E5397"/>
      <c r="F5397"/>
      <c r="G5397"/>
      <c r="H5397"/>
      <c r="I5397"/>
      <c r="J5397"/>
      <c r="K5397"/>
      <c r="L5397"/>
      <c r="M5397"/>
      <c r="N5397"/>
      <c r="O5397"/>
      <c r="P5397"/>
      <c r="Q5397"/>
      <c r="R5397"/>
    </row>
    <row r="5398" spans="1:18" s="16" customFormat="1" x14ac:dyDescent="0.25">
      <c r="A5398"/>
      <c r="B5398" s="18"/>
      <c r="D5398"/>
      <c r="E5398"/>
      <c r="F5398"/>
      <c r="G5398"/>
      <c r="H5398"/>
      <c r="I5398"/>
      <c r="J5398"/>
      <c r="K5398"/>
      <c r="L5398"/>
      <c r="M5398"/>
      <c r="N5398"/>
      <c r="O5398"/>
      <c r="P5398"/>
      <c r="Q5398"/>
      <c r="R5398"/>
    </row>
    <row r="5399" spans="1:18" s="16" customFormat="1" x14ac:dyDescent="0.25">
      <c r="A5399"/>
      <c r="B5399" s="18"/>
      <c r="D5399"/>
      <c r="E5399"/>
      <c r="F5399"/>
      <c r="G5399"/>
      <c r="H5399"/>
      <c r="I5399"/>
      <c r="J5399"/>
      <c r="K5399"/>
      <c r="L5399"/>
      <c r="M5399"/>
      <c r="N5399"/>
      <c r="O5399"/>
      <c r="P5399"/>
      <c r="Q5399"/>
      <c r="R5399"/>
    </row>
    <row r="5400" spans="1:18" s="16" customFormat="1" x14ac:dyDescent="0.25">
      <c r="A5400"/>
      <c r="B5400" s="18"/>
      <c r="D5400"/>
      <c r="E5400"/>
      <c r="F5400"/>
      <c r="G5400"/>
      <c r="H5400"/>
      <c r="I5400"/>
      <c r="J5400"/>
      <c r="K5400"/>
      <c r="L5400"/>
      <c r="M5400"/>
      <c r="N5400"/>
      <c r="O5400"/>
      <c r="P5400"/>
      <c r="Q5400"/>
      <c r="R5400"/>
    </row>
    <row r="5401" spans="1:18" s="16" customFormat="1" x14ac:dyDescent="0.25">
      <c r="A5401"/>
      <c r="B5401" s="18"/>
      <c r="D5401"/>
      <c r="E5401"/>
      <c r="F5401"/>
      <c r="G5401"/>
      <c r="H5401"/>
      <c r="I5401"/>
      <c r="J5401"/>
      <c r="K5401"/>
      <c r="L5401"/>
      <c r="M5401"/>
      <c r="N5401"/>
      <c r="O5401"/>
      <c r="P5401"/>
      <c r="Q5401"/>
      <c r="R5401"/>
    </row>
    <row r="5402" spans="1:18" s="16" customFormat="1" x14ac:dyDescent="0.25">
      <c r="A5402"/>
      <c r="B5402" s="18"/>
      <c r="D5402"/>
      <c r="E5402"/>
      <c r="F5402"/>
      <c r="G5402"/>
      <c r="H5402"/>
      <c r="I5402"/>
      <c r="J5402"/>
      <c r="K5402"/>
      <c r="L5402"/>
      <c r="M5402"/>
      <c r="N5402"/>
      <c r="O5402"/>
      <c r="P5402"/>
      <c r="Q5402"/>
      <c r="R5402"/>
    </row>
    <row r="5403" spans="1:18" s="16" customFormat="1" x14ac:dyDescent="0.25">
      <c r="A5403"/>
      <c r="B5403" s="18"/>
      <c r="D5403"/>
      <c r="E5403"/>
      <c r="F5403"/>
      <c r="G5403"/>
      <c r="H5403"/>
      <c r="I5403"/>
      <c r="J5403"/>
      <c r="K5403"/>
      <c r="L5403"/>
      <c r="M5403"/>
      <c r="N5403"/>
      <c r="O5403"/>
      <c r="P5403"/>
      <c r="Q5403"/>
      <c r="R5403"/>
    </row>
    <row r="5404" spans="1:18" s="16" customFormat="1" x14ac:dyDescent="0.25">
      <c r="A5404"/>
      <c r="B5404" s="18"/>
      <c r="D5404"/>
      <c r="E5404"/>
      <c r="F5404"/>
      <c r="G5404"/>
      <c r="H5404"/>
      <c r="I5404"/>
      <c r="J5404"/>
      <c r="K5404"/>
      <c r="L5404"/>
      <c r="M5404"/>
      <c r="N5404"/>
      <c r="O5404"/>
      <c r="P5404"/>
      <c r="Q5404"/>
      <c r="R5404"/>
    </row>
    <row r="5405" spans="1:18" s="16" customFormat="1" x14ac:dyDescent="0.25">
      <c r="A5405"/>
      <c r="B5405" s="18"/>
      <c r="D5405"/>
      <c r="E5405"/>
      <c r="F5405"/>
      <c r="G5405"/>
      <c r="H5405"/>
      <c r="I5405"/>
      <c r="J5405"/>
      <c r="K5405"/>
      <c r="L5405"/>
      <c r="M5405"/>
      <c r="N5405"/>
      <c r="O5405"/>
      <c r="P5405"/>
      <c r="Q5405"/>
      <c r="R5405"/>
    </row>
    <row r="5406" spans="1:18" s="16" customFormat="1" x14ac:dyDescent="0.25">
      <c r="A5406"/>
      <c r="B5406" s="18"/>
      <c r="D5406"/>
      <c r="E5406"/>
      <c r="F5406"/>
      <c r="G5406"/>
      <c r="H5406"/>
      <c r="I5406"/>
      <c r="J5406"/>
      <c r="K5406"/>
      <c r="L5406"/>
      <c r="M5406"/>
      <c r="N5406"/>
      <c r="O5406"/>
      <c r="P5406"/>
      <c r="Q5406"/>
      <c r="R5406"/>
    </row>
    <row r="5407" spans="1:18" s="16" customFormat="1" x14ac:dyDescent="0.25">
      <c r="A5407"/>
      <c r="B5407" s="18"/>
      <c r="D5407"/>
      <c r="E5407"/>
      <c r="F5407"/>
      <c r="G5407"/>
      <c r="H5407"/>
      <c r="I5407"/>
      <c r="J5407"/>
      <c r="K5407"/>
      <c r="L5407"/>
      <c r="M5407"/>
      <c r="N5407"/>
      <c r="O5407"/>
      <c r="P5407"/>
      <c r="Q5407"/>
      <c r="R5407"/>
    </row>
    <row r="5408" spans="1:18" s="16" customFormat="1" x14ac:dyDescent="0.25">
      <c r="A5408"/>
      <c r="B5408" s="18"/>
      <c r="D5408"/>
      <c r="E5408"/>
      <c r="F5408"/>
      <c r="G5408"/>
      <c r="H5408"/>
      <c r="I5408"/>
      <c r="J5408"/>
      <c r="K5408"/>
      <c r="L5408"/>
      <c r="M5408"/>
      <c r="N5408"/>
      <c r="O5408"/>
      <c r="P5408"/>
      <c r="Q5408"/>
      <c r="R5408"/>
    </row>
    <row r="5409" spans="1:18" s="16" customFormat="1" x14ac:dyDescent="0.25">
      <c r="A5409"/>
      <c r="B5409" s="18"/>
      <c r="D5409"/>
      <c r="E5409"/>
      <c r="F5409"/>
      <c r="G5409"/>
      <c r="H5409"/>
      <c r="I5409"/>
      <c r="J5409"/>
      <c r="K5409"/>
      <c r="L5409"/>
      <c r="M5409"/>
      <c r="N5409"/>
      <c r="O5409"/>
      <c r="P5409"/>
      <c r="Q5409"/>
      <c r="R5409"/>
    </row>
    <row r="5410" spans="1:18" s="16" customFormat="1" x14ac:dyDescent="0.25">
      <c r="A5410"/>
      <c r="B5410" s="18"/>
      <c r="D5410"/>
      <c r="E5410"/>
      <c r="F5410"/>
      <c r="G5410"/>
      <c r="H5410"/>
      <c r="I5410"/>
      <c r="J5410"/>
      <c r="K5410"/>
      <c r="L5410"/>
      <c r="M5410"/>
      <c r="N5410"/>
      <c r="O5410"/>
      <c r="P5410"/>
      <c r="Q5410"/>
      <c r="R5410"/>
    </row>
    <row r="5411" spans="1:18" s="16" customFormat="1" x14ac:dyDescent="0.25">
      <c r="A5411"/>
      <c r="B5411" s="18"/>
      <c r="D5411"/>
      <c r="E5411"/>
      <c r="F5411"/>
      <c r="G5411"/>
      <c r="H5411"/>
      <c r="I5411"/>
      <c r="J5411"/>
      <c r="K5411"/>
      <c r="L5411"/>
      <c r="M5411"/>
      <c r="N5411"/>
      <c r="O5411"/>
      <c r="P5411"/>
      <c r="Q5411"/>
      <c r="R5411"/>
    </row>
    <row r="5412" spans="1:18" s="16" customFormat="1" x14ac:dyDescent="0.25">
      <c r="A5412"/>
      <c r="B5412" s="17"/>
      <c r="D5412"/>
      <c r="E5412"/>
      <c r="F5412"/>
      <c r="G5412"/>
      <c r="H5412"/>
      <c r="I5412"/>
      <c r="J5412"/>
      <c r="K5412"/>
      <c r="L5412"/>
      <c r="M5412"/>
      <c r="N5412"/>
      <c r="O5412"/>
      <c r="P5412"/>
      <c r="Q5412"/>
      <c r="R5412"/>
    </row>
    <row r="5413" spans="1:18" s="16" customFormat="1" x14ac:dyDescent="0.25">
      <c r="A5413"/>
      <c r="B5413" s="18"/>
      <c r="D5413"/>
      <c r="E5413"/>
      <c r="F5413"/>
      <c r="G5413"/>
      <c r="H5413"/>
      <c r="I5413"/>
      <c r="J5413"/>
      <c r="K5413"/>
      <c r="L5413"/>
      <c r="M5413"/>
      <c r="N5413"/>
      <c r="O5413"/>
      <c r="P5413"/>
      <c r="Q5413"/>
      <c r="R5413"/>
    </row>
    <row r="5414" spans="1:18" s="16" customFormat="1" x14ac:dyDescent="0.25">
      <c r="A5414"/>
      <c r="B5414" s="18"/>
      <c r="D5414"/>
      <c r="E5414"/>
      <c r="F5414"/>
      <c r="G5414"/>
      <c r="H5414"/>
      <c r="I5414"/>
      <c r="J5414"/>
      <c r="K5414"/>
      <c r="L5414"/>
      <c r="M5414"/>
      <c r="N5414"/>
      <c r="O5414"/>
      <c r="P5414"/>
      <c r="Q5414"/>
      <c r="R5414"/>
    </row>
    <row r="5415" spans="1:18" s="16" customFormat="1" x14ac:dyDescent="0.25">
      <c r="A5415"/>
      <c r="B5415" s="18"/>
      <c r="D5415"/>
      <c r="E5415"/>
      <c r="F5415"/>
      <c r="G5415"/>
      <c r="H5415"/>
      <c r="I5415"/>
      <c r="J5415"/>
      <c r="K5415"/>
      <c r="L5415"/>
      <c r="M5415"/>
      <c r="N5415"/>
      <c r="O5415"/>
      <c r="P5415"/>
      <c r="Q5415"/>
      <c r="R5415"/>
    </row>
    <row r="5416" spans="1:18" s="16" customFormat="1" x14ac:dyDescent="0.25">
      <c r="A5416"/>
      <c r="B5416" s="18"/>
      <c r="D5416"/>
      <c r="E5416"/>
      <c r="F5416"/>
      <c r="G5416"/>
      <c r="H5416"/>
      <c r="I5416"/>
      <c r="J5416"/>
      <c r="K5416"/>
      <c r="L5416"/>
      <c r="M5416"/>
      <c r="N5416"/>
      <c r="O5416"/>
      <c r="P5416"/>
      <c r="Q5416"/>
      <c r="R5416"/>
    </row>
    <row r="5417" spans="1:18" s="16" customFormat="1" x14ac:dyDescent="0.25">
      <c r="A5417"/>
      <c r="B5417" s="18"/>
      <c r="D5417"/>
      <c r="E5417"/>
      <c r="F5417"/>
      <c r="G5417"/>
      <c r="H5417"/>
      <c r="I5417"/>
      <c r="J5417"/>
      <c r="K5417"/>
      <c r="L5417"/>
      <c r="M5417"/>
      <c r="N5417"/>
      <c r="O5417"/>
      <c r="P5417"/>
      <c r="Q5417"/>
      <c r="R5417"/>
    </row>
    <row r="5418" spans="1:18" s="16" customFormat="1" x14ac:dyDescent="0.25">
      <c r="A5418"/>
      <c r="B5418" s="18"/>
      <c r="D5418"/>
      <c r="E5418"/>
      <c r="F5418"/>
      <c r="G5418"/>
      <c r="H5418"/>
      <c r="I5418"/>
      <c r="J5418"/>
      <c r="K5418"/>
      <c r="L5418"/>
      <c r="M5418"/>
      <c r="N5418"/>
      <c r="O5418"/>
      <c r="P5418"/>
      <c r="Q5418"/>
      <c r="R5418"/>
    </row>
    <row r="5419" spans="1:18" s="16" customFormat="1" x14ac:dyDescent="0.25">
      <c r="A5419"/>
      <c r="B5419" s="18"/>
      <c r="D5419"/>
      <c r="E5419"/>
      <c r="F5419"/>
      <c r="G5419"/>
      <c r="H5419"/>
      <c r="I5419"/>
      <c r="J5419"/>
      <c r="K5419"/>
      <c r="L5419"/>
      <c r="M5419"/>
      <c r="N5419"/>
      <c r="O5419"/>
      <c r="P5419"/>
      <c r="Q5419"/>
      <c r="R5419"/>
    </row>
    <row r="5420" spans="1:18" s="16" customFormat="1" x14ac:dyDescent="0.25">
      <c r="A5420"/>
      <c r="B5420" s="18"/>
      <c r="D5420"/>
      <c r="E5420"/>
      <c r="F5420"/>
      <c r="G5420"/>
      <c r="H5420"/>
      <c r="I5420"/>
      <c r="J5420"/>
      <c r="K5420"/>
      <c r="L5420"/>
      <c r="M5420"/>
      <c r="N5420"/>
      <c r="O5420"/>
      <c r="P5420"/>
      <c r="Q5420"/>
      <c r="R5420"/>
    </row>
    <row r="5421" spans="1:18" s="16" customFormat="1" x14ac:dyDescent="0.25">
      <c r="A5421"/>
      <c r="B5421" s="18"/>
      <c r="D5421"/>
      <c r="E5421"/>
      <c r="F5421"/>
      <c r="G5421"/>
      <c r="H5421"/>
      <c r="I5421"/>
      <c r="J5421"/>
      <c r="K5421"/>
      <c r="L5421"/>
      <c r="M5421"/>
      <c r="N5421"/>
      <c r="O5421"/>
      <c r="P5421"/>
      <c r="Q5421"/>
      <c r="R5421"/>
    </row>
    <row r="5422" spans="1:18" s="16" customFormat="1" x14ac:dyDescent="0.25">
      <c r="A5422"/>
      <c r="B5422" s="18"/>
      <c r="D5422"/>
      <c r="E5422"/>
      <c r="F5422"/>
      <c r="G5422"/>
      <c r="H5422"/>
      <c r="I5422"/>
      <c r="J5422"/>
      <c r="K5422"/>
      <c r="L5422"/>
      <c r="M5422"/>
      <c r="N5422"/>
      <c r="O5422"/>
      <c r="P5422"/>
      <c r="Q5422"/>
      <c r="R5422"/>
    </row>
    <row r="5423" spans="1:18" s="16" customFormat="1" x14ac:dyDescent="0.25">
      <c r="A5423"/>
      <c r="B5423" s="18"/>
      <c r="D5423"/>
      <c r="E5423"/>
      <c r="F5423"/>
      <c r="G5423"/>
      <c r="H5423"/>
      <c r="I5423"/>
      <c r="J5423"/>
      <c r="K5423"/>
      <c r="L5423"/>
      <c r="M5423"/>
      <c r="N5423"/>
      <c r="O5423"/>
      <c r="P5423"/>
      <c r="Q5423"/>
      <c r="R5423"/>
    </row>
    <row r="5424" spans="1:18" s="16" customFormat="1" x14ac:dyDescent="0.25">
      <c r="A5424"/>
      <c r="B5424" s="18"/>
      <c r="D5424"/>
      <c r="E5424"/>
      <c r="F5424"/>
      <c r="G5424"/>
      <c r="H5424"/>
      <c r="I5424"/>
      <c r="J5424"/>
      <c r="K5424"/>
      <c r="L5424"/>
      <c r="M5424"/>
      <c r="N5424"/>
      <c r="O5424"/>
      <c r="P5424"/>
      <c r="Q5424"/>
      <c r="R5424"/>
    </row>
    <row r="5425" spans="1:18" s="16" customFormat="1" x14ac:dyDescent="0.25">
      <c r="A5425"/>
      <c r="B5425" s="18"/>
      <c r="D5425"/>
      <c r="E5425"/>
      <c r="F5425"/>
      <c r="G5425"/>
      <c r="H5425"/>
      <c r="I5425"/>
      <c r="J5425"/>
      <c r="K5425"/>
      <c r="L5425"/>
      <c r="M5425"/>
      <c r="N5425"/>
      <c r="O5425"/>
      <c r="P5425"/>
      <c r="Q5425"/>
      <c r="R5425"/>
    </row>
    <row r="5426" spans="1:18" s="16" customFormat="1" x14ac:dyDescent="0.25">
      <c r="A5426"/>
      <c r="B5426" s="18"/>
      <c r="D5426"/>
      <c r="E5426"/>
      <c r="F5426"/>
      <c r="G5426"/>
      <c r="H5426"/>
      <c r="I5426"/>
      <c r="J5426"/>
      <c r="K5426"/>
      <c r="L5426"/>
      <c r="M5426"/>
      <c r="N5426"/>
      <c r="O5426"/>
      <c r="P5426"/>
      <c r="Q5426"/>
      <c r="R5426"/>
    </row>
    <row r="5427" spans="1:18" s="16" customFormat="1" x14ac:dyDescent="0.25">
      <c r="A5427"/>
      <c r="B5427" s="18"/>
      <c r="D5427"/>
      <c r="E5427"/>
      <c r="F5427"/>
      <c r="G5427"/>
      <c r="H5427"/>
      <c r="I5427"/>
      <c r="J5427"/>
      <c r="K5427"/>
      <c r="L5427"/>
      <c r="M5427"/>
      <c r="N5427"/>
      <c r="O5427"/>
      <c r="P5427"/>
      <c r="Q5427"/>
      <c r="R5427"/>
    </row>
    <row r="5428" spans="1:18" s="16" customFormat="1" x14ac:dyDescent="0.25">
      <c r="A5428"/>
      <c r="B5428" s="18"/>
      <c r="D5428"/>
      <c r="E5428"/>
      <c r="F5428"/>
      <c r="G5428"/>
      <c r="H5428"/>
      <c r="I5428"/>
      <c r="J5428"/>
      <c r="K5428"/>
      <c r="L5428"/>
      <c r="M5428"/>
      <c r="N5428"/>
      <c r="O5428"/>
      <c r="P5428"/>
      <c r="Q5428"/>
      <c r="R5428"/>
    </row>
    <row r="5429" spans="1:18" s="16" customFormat="1" x14ac:dyDescent="0.25">
      <c r="A5429"/>
      <c r="B5429" s="18"/>
      <c r="D5429"/>
      <c r="E5429"/>
      <c r="F5429"/>
      <c r="G5429"/>
      <c r="H5429"/>
      <c r="I5429"/>
      <c r="J5429"/>
      <c r="K5429"/>
      <c r="L5429"/>
      <c r="M5429"/>
      <c r="N5429"/>
      <c r="O5429"/>
      <c r="P5429"/>
      <c r="Q5429"/>
      <c r="R5429"/>
    </row>
    <row r="5430" spans="1:18" s="16" customFormat="1" x14ac:dyDescent="0.25">
      <c r="A5430"/>
      <c r="B5430" s="18"/>
      <c r="D5430"/>
      <c r="E5430"/>
      <c r="F5430"/>
      <c r="G5430"/>
      <c r="H5430"/>
      <c r="I5430"/>
      <c r="J5430"/>
      <c r="K5430"/>
      <c r="L5430"/>
      <c r="M5430"/>
      <c r="N5430"/>
      <c r="O5430"/>
      <c r="P5430"/>
      <c r="Q5430"/>
      <c r="R5430"/>
    </row>
    <row r="5431" spans="1:18" s="16" customFormat="1" x14ac:dyDescent="0.25">
      <c r="A5431"/>
      <c r="B5431" s="18"/>
      <c r="D5431"/>
      <c r="E5431"/>
      <c r="F5431"/>
      <c r="G5431"/>
      <c r="H5431"/>
      <c r="I5431"/>
      <c r="J5431"/>
      <c r="K5431"/>
      <c r="L5431"/>
      <c r="M5431"/>
      <c r="N5431"/>
      <c r="O5431"/>
      <c r="P5431"/>
      <c r="Q5431"/>
      <c r="R5431"/>
    </row>
    <row r="5432" spans="1:18" s="16" customFormat="1" x14ac:dyDescent="0.25">
      <c r="A5432"/>
      <c r="B5432" s="18"/>
      <c r="D5432"/>
      <c r="E5432"/>
      <c r="F5432"/>
      <c r="G5432"/>
      <c r="H5432"/>
      <c r="I5432"/>
      <c r="J5432"/>
      <c r="K5432"/>
      <c r="L5432"/>
      <c r="M5432"/>
      <c r="N5432"/>
      <c r="O5432"/>
      <c r="P5432"/>
      <c r="Q5432"/>
      <c r="R5432"/>
    </row>
    <row r="5433" spans="1:18" s="16" customFormat="1" x14ac:dyDescent="0.25">
      <c r="A5433"/>
      <c r="B5433" s="18"/>
      <c r="D5433"/>
      <c r="E5433"/>
      <c r="F5433"/>
      <c r="G5433"/>
      <c r="H5433"/>
      <c r="I5433"/>
      <c r="J5433"/>
      <c r="K5433"/>
      <c r="L5433"/>
      <c r="M5433"/>
      <c r="N5433"/>
      <c r="O5433"/>
      <c r="P5433"/>
      <c r="Q5433"/>
      <c r="R5433"/>
    </row>
    <row r="5434" spans="1:18" s="16" customFormat="1" x14ac:dyDescent="0.25">
      <c r="A5434"/>
      <c r="B5434" s="18"/>
      <c r="D5434"/>
      <c r="E5434"/>
      <c r="F5434"/>
      <c r="G5434"/>
      <c r="H5434"/>
      <c r="I5434"/>
      <c r="J5434"/>
      <c r="K5434"/>
      <c r="L5434"/>
      <c r="M5434"/>
      <c r="N5434"/>
      <c r="O5434"/>
      <c r="P5434"/>
      <c r="Q5434"/>
      <c r="R5434"/>
    </row>
    <row r="5435" spans="1:18" s="16" customFormat="1" x14ac:dyDescent="0.25">
      <c r="A5435"/>
      <c r="B5435" s="18"/>
      <c r="D5435"/>
      <c r="E5435"/>
      <c r="F5435"/>
      <c r="G5435"/>
      <c r="H5435"/>
      <c r="I5435"/>
      <c r="J5435"/>
      <c r="K5435"/>
      <c r="L5435"/>
      <c r="M5435"/>
      <c r="N5435"/>
      <c r="O5435"/>
      <c r="P5435"/>
      <c r="Q5435"/>
      <c r="R5435"/>
    </row>
    <row r="5436" spans="1:18" s="16" customFormat="1" x14ac:dyDescent="0.25">
      <c r="A5436"/>
      <c r="B5436" s="18"/>
      <c r="D5436"/>
      <c r="E5436"/>
      <c r="F5436"/>
      <c r="G5436"/>
      <c r="H5436"/>
      <c r="I5436"/>
      <c r="J5436"/>
      <c r="K5436"/>
      <c r="L5436"/>
      <c r="M5436"/>
      <c r="N5436"/>
      <c r="O5436"/>
      <c r="P5436"/>
      <c r="Q5436"/>
      <c r="R5436"/>
    </row>
    <row r="5437" spans="1:18" s="16" customFormat="1" x14ac:dyDescent="0.25">
      <c r="A5437"/>
      <c r="B5437" s="18"/>
      <c r="D5437"/>
      <c r="E5437"/>
      <c r="F5437"/>
      <c r="G5437"/>
      <c r="H5437"/>
      <c r="I5437"/>
      <c r="J5437"/>
      <c r="K5437"/>
      <c r="L5437"/>
      <c r="M5437"/>
      <c r="N5437"/>
      <c r="O5437"/>
      <c r="P5437"/>
      <c r="Q5437"/>
      <c r="R5437"/>
    </row>
    <row r="5438" spans="1:18" s="16" customFormat="1" x14ac:dyDescent="0.25">
      <c r="A5438"/>
      <c r="B5438" s="18"/>
      <c r="D5438"/>
      <c r="E5438"/>
      <c r="F5438"/>
      <c r="G5438"/>
      <c r="H5438"/>
      <c r="I5438"/>
      <c r="J5438"/>
      <c r="K5438"/>
      <c r="L5438"/>
      <c r="M5438"/>
      <c r="N5438"/>
      <c r="O5438"/>
      <c r="P5438"/>
      <c r="Q5438"/>
      <c r="R5438"/>
    </row>
    <row r="5439" spans="1:18" s="16" customFormat="1" x14ac:dyDescent="0.25">
      <c r="A5439"/>
      <c r="B5439" s="18"/>
      <c r="D5439"/>
      <c r="E5439"/>
      <c r="F5439"/>
      <c r="G5439"/>
      <c r="H5439"/>
      <c r="I5439"/>
      <c r="J5439"/>
      <c r="K5439"/>
      <c r="L5439"/>
      <c r="M5439"/>
      <c r="N5439"/>
      <c r="O5439"/>
      <c r="P5439"/>
      <c r="Q5439"/>
      <c r="R5439"/>
    </row>
    <row r="5440" spans="1:18" s="16" customFormat="1" x14ac:dyDescent="0.25">
      <c r="A5440"/>
      <c r="B5440" s="18"/>
      <c r="D5440"/>
      <c r="E5440"/>
      <c r="F5440"/>
      <c r="G5440"/>
      <c r="H5440"/>
      <c r="I5440"/>
      <c r="J5440"/>
      <c r="K5440"/>
      <c r="L5440"/>
      <c r="M5440"/>
      <c r="N5440"/>
      <c r="O5440"/>
      <c r="P5440"/>
      <c r="Q5440"/>
      <c r="R5440"/>
    </row>
    <row r="5441" spans="1:18" s="16" customFormat="1" x14ac:dyDescent="0.25">
      <c r="A5441"/>
      <c r="B5441" s="18"/>
      <c r="D5441"/>
      <c r="E5441"/>
      <c r="F5441"/>
      <c r="G5441"/>
      <c r="H5441"/>
      <c r="I5441"/>
      <c r="J5441"/>
      <c r="K5441"/>
      <c r="L5441"/>
      <c r="M5441"/>
      <c r="N5441"/>
      <c r="O5441"/>
      <c r="P5441"/>
      <c r="Q5441"/>
      <c r="R5441"/>
    </row>
    <row r="5442" spans="1:18" s="16" customFormat="1" x14ac:dyDescent="0.25">
      <c r="A5442"/>
      <c r="B5442" s="18"/>
      <c r="D5442"/>
      <c r="E5442"/>
      <c r="F5442"/>
      <c r="G5442"/>
      <c r="H5442"/>
      <c r="I5442"/>
      <c r="J5442"/>
      <c r="K5442"/>
      <c r="L5442"/>
      <c r="M5442"/>
      <c r="N5442"/>
      <c r="O5442"/>
      <c r="P5442"/>
      <c r="Q5442"/>
      <c r="R5442"/>
    </row>
    <row r="5443" spans="1:18" s="16" customFormat="1" x14ac:dyDescent="0.25">
      <c r="A5443"/>
      <c r="B5443" s="18"/>
      <c r="D5443"/>
      <c r="E5443"/>
      <c r="F5443"/>
      <c r="G5443"/>
      <c r="H5443"/>
      <c r="I5443"/>
      <c r="J5443"/>
      <c r="K5443"/>
      <c r="L5443"/>
      <c r="M5443"/>
      <c r="N5443"/>
      <c r="O5443"/>
      <c r="P5443"/>
      <c r="Q5443"/>
      <c r="R5443"/>
    </row>
    <row r="5444" spans="1:18" s="16" customFormat="1" x14ac:dyDescent="0.25">
      <c r="A5444"/>
      <c r="B5444" s="18"/>
      <c r="D5444"/>
      <c r="E5444"/>
      <c r="F5444"/>
      <c r="G5444"/>
      <c r="H5444"/>
      <c r="I5444"/>
      <c r="J5444"/>
      <c r="K5444"/>
      <c r="L5444"/>
      <c r="M5444"/>
      <c r="N5444"/>
      <c r="O5444"/>
      <c r="P5444"/>
      <c r="Q5444"/>
      <c r="R5444"/>
    </row>
    <row r="5445" spans="1:18" s="16" customFormat="1" x14ac:dyDescent="0.25">
      <c r="A5445"/>
      <c r="B5445" s="18"/>
      <c r="D5445"/>
      <c r="E5445"/>
      <c r="F5445"/>
      <c r="G5445"/>
      <c r="H5445"/>
      <c r="I5445"/>
      <c r="J5445"/>
      <c r="K5445"/>
      <c r="L5445"/>
      <c r="M5445"/>
      <c r="N5445"/>
      <c r="O5445"/>
      <c r="P5445"/>
      <c r="Q5445"/>
      <c r="R5445"/>
    </row>
    <row r="5446" spans="1:18" s="16" customFormat="1" x14ac:dyDescent="0.25">
      <c r="A5446"/>
      <c r="B5446" s="18"/>
      <c r="D5446"/>
      <c r="E5446"/>
      <c r="F5446"/>
      <c r="G5446"/>
      <c r="H5446"/>
      <c r="I5446"/>
      <c r="J5446"/>
      <c r="K5446"/>
      <c r="L5446"/>
      <c r="M5446"/>
      <c r="N5446"/>
      <c r="O5446"/>
      <c r="P5446"/>
      <c r="Q5446"/>
      <c r="R5446"/>
    </row>
    <row r="5447" spans="1:18" s="16" customFormat="1" x14ac:dyDescent="0.25">
      <c r="A5447"/>
      <c r="B5447" s="18"/>
      <c r="D5447"/>
      <c r="E5447"/>
      <c r="F5447"/>
      <c r="G5447"/>
      <c r="H5447"/>
      <c r="I5447"/>
      <c r="J5447"/>
      <c r="K5447"/>
      <c r="L5447"/>
      <c r="M5447"/>
      <c r="N5447"/>
      <c r="O5447"/>
      <c r="P5447"/>
      <c r="Q5447"/>
      <c r="R5447"/>
    </row>
    <row r="5448" spans="1:18" s="16" customFormat="1" x14ac:dyDescent="0.25">
      <c r="A5448"/>
      <c r="B5448" s="18"/>
      <c r="D5448"/>
      <c r="E5448"/>
      <c r="F5448"/>
      <c r="G5448"/>
      <c r="H5448"/>
      <c r="I5448"/>
      <c r="J5448"/>
      <c r="K5448"/>
      <c r="L5448"/>
      <c r="M5448"/>
      <c r="N5448"/>
      <c r="O5448"/>
      <c r="P5448"/>
      <c r="Q5448"/>
      <c r="R5448"/>
    </row>
    <row r="5449" spans="1:18" s="16" customFormat="1" x14ac:dyDescent="0.25">
      <c r="A5449"/>
      <c r="B5449" s="18"/>
      <c r="D5449"/>
      <c r="E5449"/>
      <c r="F5449"/>
      <c r="G5449"/>
      <c r="H5449"/>
      <c r="I5449"/>
      <c r="J5449"/>
      <c r="K5449"/>
      <c r="L5449"/>
      <c r="M5449"/>
      <c r="N5449"/>
      <c r="O5449"/>
      <c r="P5449"/>
      <c r="Q5449"/>
      <c r="R5449"/>
    </row>
    <row r="5450" spans="1:18" s="16" customFormat="1" x14ac:dyDescent="0.25">
      <c r="A5450"/>
      <c r="B5450" s="18"/>
      <c r="D5450"/>
      <c r="E5450"/>
      <c r="F5450"/>
      <c r="G5450"/>
      <c r="H5450"/>
      <c r="I5450"/>
      <c r="J5450"/>
      <c r="K5450"/>
      <c r="L5450"/>
      <c r="M5450"/>
      <c r="N5450"/>
      <c r="O5450"/>
      <c r="P5450"/>
      <c r="Q5450"/>
      <c r="R5450"/>
    </row>
    <row r="5451" spans="1:18" s="16" customFormat="1" x14ac:dyDescent="0.25">
      <c r="A5451"/>
      <c r="B5451" s="18"/>
      <c r="D5451"/>
      <c r="E5451"/>
      <c r="F5451"/>
      <c r="G5451"/>
      <c r="H5451"/>
      <c r="I5451"/>
      <c r="J5451"/>
      <c r="K5451"/>
      <c r="L5451"/>
      <c r="M5451"/>
      <c r="N5451"/>
      <c r="O5451"/>
      <c r="P5451"/>
      <c r="Q5451"/>
      <c r="R5451"/>
    </row>
    <row r="5452" spans="1:18" s="16" customFormat="1" x14ac:dyDescent="0.25">
      <c r="A5452"/>
      <c r="B5452" s="18"/>
      <c r="D5452"/>
      <c r="E5452"/>
      <c r="F5452"/>
      <c r="G5452"/>
      <c r="H5452"/>
      <c r="I5452"/>
      <c r="J5452"/>
      <c r="K5452"/>
      <c r="L5452"/>
      <c r="M5452"/>
      <c r="N5452"/>
      <c r="O5452"/>
      <c r="P5452"/>
      <c r="Q5452"/>
      <c r="R5452"/>
    </row>
    <row r="5453" spans="1:18" s="16" customFormat="1" x14ac:dyDescent="0.25">
      <c r="A5453"/>
      <c r="B5453" s="18"/>
      <c r="D5453"/>
      <c r="E5453"/>
      <c r="F5453"/>
      <c r="G5453"/>
      <c r="H5453"/>
      <c r="I5453"/>
      <c r="J5453"/>
      <c r="K5453"/>
      <c r="L5453"/>
      <c r="M5453"/>
      <c r="N5453"/>
      <c r="O5453"/>
      <c r="P5453"/>
      <c r="Q5453"/>
      <c r="R5453"/>
    </row>
    <row r="5454" spans="1:18" s="16" customFormat="1" x14ac:dyDescent="0.25">
      <c r="A5454"/>
      <c r="B5454" s="18"/>
      <c r="D5454"/>
      <c r="E5454"/>
      <c r="F5454"/>
      <c r="G5454"/>
      <c r="H5454"/>
      <c r="I5454"/>
      <c r="J5454"/>
      <c r="K5454"/>
      <c r="L5454"/>
      <c r="M5454"/>
      <c r="N5454"/>
      <c r="O5454"/>
      <c r="P5454"/>
      <c r="Q5454"/>
      <c r="R5454"/>
    </row>
    <row r="5455" spans="1:18" s="16" customFormat="1" x14ac:dyDescent="0.25">
      <c r="A5455"/>
      <c r="B5455" s="18"/>
      <c r="D5455"/>
      <c r="E5455"/>
      <c r="F5455"/>
      <c r="G5455"/>
      <c r="H5455"/>
      <c r="I5455"/>
      <c r="J5455"/>
      <c r="K5455"/>
      <c r="L5455"/>
      <c r="M5455"/>
      <c r="N5455"/>
      <c r="O5455"/>
      <c r="P5455"/>
      <c r="Q5455"/>
      <c r="R5455"/>
    </row>
    <row r="5456" spans="1:18" s="16" customFormat="1" x14ac:dyDescent="0.25">
      <c r="A5456"/>
      <c r="B5456" s="18"/>
      <c r="D5456"/>
      <c r="E5456"/>
      <c r="F5456"/>
      <c r="G5456"/>
      <c r="H5456"/>
      <c r="I5456"/>
      <c r="J5456"/>
      <c r="K5456"/>
      <c r="L5456"/>
      <c r="M5456"/>
      <c r="N5456"/>
      <c r="O5456"/>
      <c r="P5456"/>
      <c r="Q5456"/>
      <c r="R5456"/>
    </row>
    <row r="5457" spans="1:18" s="16" customFormat="1" x14ac:dyDescent="0.25">
      <c r="A5457"/>
      <c r="B5457" s="18"/>
      <c r="D5457"/>
      <c r="E5457"/>
      <c r="F5457"/>
      <c r="G5457"/>
      <c r="H5457"/>
      <c r="I5457"/>
      <c r="J5457"/>
      <c r="K5457"/>
      <c r="L5457"/>
      <c r="M5457"/>
      <c r="N5457"/>
      <c r="O5457"/>
      <c r="P5457"/>
      <c r="Q5457"/>
      <c r="R5457"/>
    </row>
    <row r="5458" spans="1:18" s="16" customFormat="1" x14ac:dyDescent="0.25">
      <c r="A5458"/>
      <c r="B5458" s="18"/>
      <c r="D5458"/>
      <c r="E5458"/>
      <c r="F5458"/>
      <c r="G5458"/>
      <c r="H5458"/>
      <c r="I5458"/>
      <c r="J5458"/>
      <c r="K5458"/>
      <c r="L5458"/>
      <c r="M5458"/>
      <c r="N5458"/>
      <c r="O5458"/>
      <c r="P5458"/>
      <c r="Q5458"/>
      <c r="R5458"/>
    </row>
    <row r="5459" spans="1:18" s="16" customFormat="1" x14ac:dyDescent="0.25">
      <c r="A5459"/>
      <c r="B5459" s="18"/>
      <c r="D5459"/>
      <c r="E5459"/>
      <c r="F5459"/>
      <c r="G5459"/>
      <c r="H5459"/>
      <c r="I5459"/>
      <c r="J5459"/>
      <c r="K5459"/>
      <c r="L5459"/>
      <c r="M5459"/>
      <c r="N5459"/>
      <c r="O5459"/>
      <c r="P5459"/>
      <c r="Q5459"/>
      <c r="R5459"/>
    </row>
    <row r="5460" spans="1:18" s="16" customFormat="1" x14ac:dyDescent="0.25">
      <c r="A5460"/>
      <c r="B5460" s="18"/>
      <c r="D5460"/>
      <c r="E5460"/>
      <c r="F5460"/>
      <c r="G5460"/>
      <c r="H5460"/>
      <c r="I5460"/>
      <c r="J5460"/>
      <c r="K5460"/>
      <c r="L5460"/>
      <c r="M5460"/>
      <c r="N5460"/>
      <c r="O5460"/>
      <c r="P5460"/>
      <c r="Q5460"/>
      <c r="R5460"/>
    </row>
    <row r="5461" spans="1:18" s="16" customFormat="1" x14ac:dyDescent="0.25">
      <c r="A5461"/>
      <c r="B5461" s="18"/>
      <c r="D5461"/>
      <c r="E5461"/>
      <c r="F5461"/>
      <c r="G5461"/>
      <c r="H5461"/>
      <c r="I5461"/>
      <c r="J5461"/>
      <c r="K5461"/>
      <c r="L5461"/>
      <c r="M5461"/>
      <c r="N5461"/>
      <c r="O5461"/>
      <c r="P5461"/>
      <c r="Q5461"/>
      <c r="R5461"/>
    </row>
    <row r="5462" spans="1:18" s="16" customFormat="1" x14ac:dyDescent="0.25">
      <c r="A5462"/>
      <c r="B5462" s="17"/>
      <c r="D5462"/>
      <c r="E5462"/>
      <c r="F5462"/>
      <c r="G5462"/>
      <c r="H5462"/>
      <c r="I5462"/>
      <c r="J5462"/>
      <c r="K5462"/>
      <c r="L5462"/>
      <c r="M5462"/>
      <c r="N5462"/>
      <c r="O5462"/>
      <c r="P5462"/>
      <c r="Q5462"/>
      <c r="R5462"/>
    </row>
    <row r="5463" spans="1:18" s="16" customFormat="1" x14ac:dyDescent="0.25">
      <c r="A5463"/>
      <c r="B5463" s="18"/>
      <c r="D5463"/>
      <c r="E5463"/>
      <c r="F5463"/>
      <c r="G5463"/>
      <c r="H5463"/>
      <c r="I5463"/>
      <c r="J5463"/>
      <c r="K5463"/>
      <c r="L5463"/>
      <c r="M5463"/>
      <c r="N5463"/>
      <c r="O5463"/>
      <c r="P5463"/>
      <c r="Q5463"/>
      <c r="R5463"/>
    </row>
    <row r="5464" spans="1:18" s="16" customFormat="1" x14ac:dyDescent="0.25">
      <c r="A5464"/>
      <c r="B5464" s="18"/>
      <c r="D5464"/>
      <c r="E5464"/>
      <c r="F5464"/>
      <c r="G5464"/>
      <c r="H5464"/>
      <c r="I5464"/>
      <c r="J5464"/>
      <c r="K5464"/>
      <c r="L5464"/>
      <c r="M5464"/>
      <c r="N5464"/>
      <c r="O5464"/>
      <c r="P5464"/>
      <c r="Q5464"/>
      <c r="R5464"/>
    </row>
    <row r="5465" spans="1:18" s="16" customFormat="1" x14ac:dyDescent="0.25">
      <c r="A5465"/>
      <c r="B5465" s="18"/>
      <c r="D5465"/>
      <c r="E5465"/>
      <c r="F5465"/>
      <c r="G5465"/>
      <c r="H5465"/>
      <c r="I5465"/>
      <c r="J5465"/>
      <c r="K5465"/>
      <c r="L5465"/>
      <c r="M5465"/>
      <c r="N5465"/>
      <c r="O5465"/>
      <c r="P5465"/>
      <c r="Q5465"/>
      <c r="R5465"/>
    </row>
    <row r="5466" spans="1:18" s="16" customFormat="1" x14ac:dyDescent="0.25">
      <c r="A5466"/>
      <c r="B5466" s="18"/>
      <c r="D5466"/>
      <c r="E5466"/>
      <c r="F5466"/>
      <c r="G5466"/>
      <c r="H5466"/>
      <c r="I5466"/>
      <c r="J5466"/>
      <c r="K5466"/>
      <c r="L5466"/>
      <c r="M5466"/>
      <c r="N5466"/>
      <c r="O5466"/>
      <c r="P5466"/>
      <c r="Q5466"/>
      <c r="R5466"/>
    </row>
    <row r="5467" spans="1:18" s="16" customFormat="1" x14ac:dyDescent="0.25">
      <c r="A5467"/>
      <c r="B5467" s="18"/>
      <c r="D5467"/>
      <c r="E5467"/>
      <c r="F5467"/>
      <c r="G5467"/>
      <c r="H5467"/>
      <c r="I5467"/>
      <c r="J5467"/>
      <c r="K5467"/>
      <c r="L5467"/>
      <c r="M5467"/>
      <c r="N5467"/>
      <c r="O5467"/>
      <c r="P5467"/>
      <c r="Q5467"/>
      <c r="R5467"/>
    </row>
    <row r="5468" spans="1:18" s="16" customFormat="1" x14ac:dyDescent="0.25">
      <c r="A5468"/>
      <c r="B5468" s="18"/>
      <c r="D5468"/>
      <c r="E5468"/>
      <c r="F5468"/>
      <c r="G5468"/>
      <c r="H5468"/>
      <c r="I5468"/>
      <c r="J5468"/>
      <c r="K5468"/>
      <c r="L5468"/>
      <c r="M5468"/>
      <c r="N5468"/>
      <c r="O5468"/>
      <c r="P5468"/>
      <c r="Q5468"/>
      <c r="R5468"/>
    </row>
    <row r="5469" spans="1:18" s="16" customFormat="1" x14ac:dyDescent="0.25">
      <c r="A5469"/>
      <c r="B5469" s="18"/>
      <c r="D5469"/>
      <c r="E5469"/>
      <c r="F5469"/>
      <c r="G5469"/>
      <c r="H5469"/>
      <c r="I5469"/>
      <c r="J5469"/>
      <c r="K5469"/>
      <c r="L5469"/>
      <c r="M5469"/>
      <c r="N5469"/>
      <c r="O5469"/>
      <c r="P5469"/>
      <c r="Q5469"/>
      <c r="R5469"/>
    </row>
    <row r="5470" spans="1:18" s="16" customFormat="1" x14ac:dyDescent="0.25">
      <c r="A5470"/>
      <c r="B5470" s="18"/>
      <c r="D5470"/>
      <c r="E5470"/>
      <c r="F5470"/>
      <c r="G5470"/>
      <c r="H5470"/>
      <c r="I5470"/>
      <c r="J5470"/>
      <c r="K5470"/>
      <c r="L5470"/>
      <c r="M5470"/>
      <c r="N5470"/>
      <c r="O5470"/>
      <c r="P5470"/>
      <c r="Q5470"/>
      <c r="R5470"/>
    </row>
    <row r="5471" spans="1:18" s="16" customFormat="1" x14ac:dyDescent="0.25">
      <c r="A5471"/>
      <c r="B5471" s="18"/>
      <c r="D5471"/>
      <c r="E5471"/>
      <c r="F5471"/>
      <c r="G5471"/>
      <c r="H5471"/>
      <c r="I5471"/>
      <c r="J5471"/>
      <c r="K5471"/>
      <c r="L5471"/>
      <c r="M5471"/>
      <c r="N5471"/>
      <c r="O5471"/>
      <c r="P5471"/>
      <c r="Q5471"/>
      <c r="R5471"/>
    </row>
    <row r="5472" spans="1:18" s="16" customFormat="1" x14ac:dyDescent="0.25">
      <c r="A5472"/>
      <c r="B5472" s="18"/>
      <c r="D5472"/>
      <c r="E5472"/>
      <c r="F5472"/>
      <c r="G5472"/>
      <c r="H5472"/>
      <c r="I5472"/>
      <c r="J5472"/>
      <c r="K5472"/>
      <c r="L5472"/>
      <c r="M5472"/>
      <c r="N5472"/>
      <c r="O5472"/>
      <c r="P5472"/>
      <c r="Q5472"/>
      <c r="R5472"/>
    </row>
    <row r="5473" spans="1:18" s="16" customFormat="1" x14ac:dyDescent="0.25">
      <c r="A5473"/>
      <c r="B5473" s="18"/>
      <c r="D5473"/>
      <c r="E5473"/>
      <c r="F5473"/>
      <c r="G5473"/>
      <c r="H5473"/>
      <c r="I5473"/>
      <c r="J5473"/>
      <c r="K5473"/>
      <c r="L5473"/>
      <c r="M5473"/>
      <c r="N5473"/>
      <c r="O5473"/>
      <c r="P5473"/>
      <c r="Q5473"/>
      <c r="R5473"/>
    </row>
    <row r="5474" spans="1:18" s="16" customFormat="1" x14ac:dyDescent="0.25">
      <c r="A5474"/>
      <c r="B5474" s="18"/>
      <c r="D5474"/>
      <c r="E5474"/>
      <c r="F5474"/>
      <c r="G5474"/>
      <c r="H5474"/>
      <c r="I5474"/>
      <c r="J5474"/>
      <c r="K5474"/>
      <c r="L5474"/>
      <c r="M5474"/>
      <c r="N5474"/>
      <c r="O5474"/>
      <c r="P5474"/>
      <c r="Q5474"/>
      <c r="R5474"/>
    </row>
    <row r="5475" spans="1:18" s="16" customFormat="1" x14ac:dyDescent="0.25">
      <c r="A5475"/>
      <c r="B5475" s="18"/>
      <c r="D5475"/>
      <c r="E5475"/>
      <c r="F5475"/>
      <c r="G5475"/>
      <c r="H5475"/>
      <c r="I5475"/>
      <c r="J5475"/>
      <c r="K5475"/>
      <c r="L5475"/>
      <c r="M5475"/>
      <c r="N5475"/>
      <c r="O5475"/>
      <c r="P5475"/>
      <c r="Q5475"/>
      <c r="R5475"/>
    </row>
    <row r="5476" spans="1:18" s="16" customFormat="1" x14ac:dyDescent="0.25">
      <c r="A5476"/>
      <c r="B5476" s="18"/>
      <c r="D5476"/>
      <c r="E5476"/>
      <c r="F5476"/>
      <c r="G5476"/>
      <c r="H5476"/>
      <c r="I5476"/>
      <c r="J5476"/>
      <c r="K5476"/>
      <c r="L5476"/>
      <c r="M5476"/>
      <c r="N5476"/>
      <c r="O5476"/>
      <c r="P5476"/>
      <c r="Q5476"/>
      <c r="R5476"/>
    </row>
    <row r="5477" spans="1:18" s="16" customFormat="1" x14ac:dyDescent="0.25">
      <c r="A5477"/>
      <c r="B5477" s="18"/>
      <c r="D5477"/>
      <c r="E5477"/>
      <c r="F5477"/>
      <c r="G5477"/>
      <c r="H5477"/>
      <c r="I5477"/>
      <c r="J5477"/>
      <c r="K5477"/>
      <c r="L5477"/>
      <c r="M5477"/>
      <c r="N5477"/>
      <c r="O5477"/>
      <c r="P5477"/>
      <c r="Q5477"/>
      <c r="R5477"/>
    </row>
    <row r="5478" spans="1:18" s="16" customFormat="1" x14ac:dyDescent="0.25">
      <c r="A5478"/>
      <c r="B5478" s="18"/>
      <c r="D5478"/>
      <c r="E5478"/>
      <c r="F5478"/>
      <c r="G5478"/>
      <c r="H5478"/>
      <c r="I5478"/>
      <c r="J5478"/>
      <c r="K5478"/>
      <c r="L5478"/>
      <c r="M5478"/>
      <c r="N5478"/>
      <c r="O5478"/>
      <c r="P5478"/>
      <c r="Q5478"/>
      <c r="R5478"/>
    </row>
    <row r="5479" spans="1:18" s="16" customFormat="1" x14ac:dyDescent="0.25">
      <c r="A5479"/>
      <c r="B5479" s="18"/>
      <c r="D5479"/>
      <c r="E5479"/>
      <c r="F5479"/>
      <c r="G5479"/>
      <c r="H5479"/>
      <c r="I5479"/>
      <c r="J5479"/>
      <c r="K5479"/>
      <c r="L5479"/>
      <c r="M5479"/>
      <c r="N5479"/>
      <c r="O5479"/>
      <c r="P5479"/>
      <c r="Q5479"/>
      <c r="R5479"/>
    </row>
    <row r="5480" spans="1:18" s="16" customFormat="1" x14ac:dyDescent="0.25">
      <c r="A5480"/>
      <c r="B5480" s="18"/>
      <c r="D5480"/>
      <c r="E5480"/>
      <c r="F5480"/>
      <c r="G5480"/>
      <c r="H5480"/>
      <c r="I5480"/>
      <c r="J5480"/>
      <c r="K5480"/>
      <c r="L5480"/>
      <c r="M5480"/>
      <c r="N5480"/>
      <c r="O5480"/>
      <c r="P5480"/>
      <c r="Q5480"/>
      <c r="R5480"/>
    </row>
    <row r="5481" spans="1:18" s="16" customFormat="1" x14ac:dyDescent="0.25">
      <c r="A5481"/>
      <c r="B5481" s="18"/>
      <c r="D5481"/>
      <c r="E5481"/>
      <c r="F5481"/>
      <c r="G5481"/>
      <c r="H5481"/>
      <c r="I5481"/>
      <c r="J5481"/>
      <c r="K5481"/>
      <c r="L5481"/>
      <c r="M5481"/>
      <c r="N5481"/>
      <c r="O5481"/>
      <c r="P5481"/>
      <c r="Q5481"/>
      <c r="R5481"/>
    </row>
    <row r="5482" spans="1:18" s="16" customFormat="1" x14ac:dyDescent="0.25">
      <c r="A5482"/>
      <c r="B5482" s="18"/>
      <c r="D5482"/>
      <c r="E5482"/>
      <c r="F5482"/>
      <c r="G5482"/>
      <c r="H5482"/>
      <c r="I5482"/>
      <c r="J5482"/>
      <c r="K5482"/>
      <c r="L5482"/>
      <c r="M5482"/>
      <c r="N5482"/>
      <c r="O5482"/>
      <c r="P5482"/>
      <c r="Q5482"/>
      <c r="R5482"/>
    </row>
    <row r="5483" spans="1:18" s="16" customFormat="1" x14ac:dyDescent="0.25">
      <c r="A5483"/>
      <c r="B5483" s="18"/>
      <c r="D5483"/>
      <c r="E5483"/>
      <c r="F5483"/>
      <c r="G5483"/>
      <c r="H5483"/>
      <c r="I5483"/>
      <c r="J5483"/>
      <c r="K5483"/>
      <c r="L5483"/>
      <c r="M5483"/>
      <c r="N5483"/>
      <c r="O5483"/>
      <c r="P5483"/>
      <c r="Q5483"/>
      <c r="R5483"/>
    </row>
    <row r="5484" spans="1:18" s="16" customFormat="1" x14ac:dyDescent="0.25">
      <c r="A5484"/>
      <c r="B5484" s="18"/>
      <c r="D5484"/>
      <c r="E5484"/>
      <c r="F5484"/>
      <c r="G5484"/>
      <c r="H5484"/>
      <c r="I5484"/>
      <c r="J5484"/>
      <c r="K5484"/>
      <c r="L5484"/>
      <c r="M5484"/>
      <c r="N5484"/>
      <c r="O5484"/>
      <c r="P5484"/>
      <c r="Q5484"/>
      <c r="R5484"/>
    </row>
    <row r="5485" spans="1:18" s="16" customFormat="1" x14ac:dyDescent="0.25">
      <c r="A5485"/>
      <c r="B5485" s="18"/>
      <c r="D5485"/>
      <c r="E5485"/>
      <c r="F5485"/>
      <c r="G5485"/>
      <c r="H5485"/>
      <c r="I5485"/>
      <c r="J5485"/>
      <c r="K5485"/>
      <c r="L5485"/>
      <c r="M5485"/>
      <c r="N5485"/>
      <c r="O5485"/>
      <c r="P5485"/>
      <c r="Q5485"/>
      <c r="R5485"/>
    </row>
    <row r="5486" spans="1:18" s="16" customFormat="1" x14ac:dyDescent="0.25">
      <c r="A5486"/>
      <c r="B5486" s="18"/>
      <c r="D5486"/>
      <c r="E5486"/>
      <c r="F5486"/>
      <c r="G5486"/>
      <c r="H5486"/>
      <c r="I5486"/>
      <c r="J5486"/>
      <c r="K5486"/>
      <c r="L5486"/>
      <c r="M5486"/>
      <c r="N5486"/>
      <c r="O5486"/>
      <c r="P5486"/>
      <c r="Q5486"/>
      <c r="R5486"/>
    </row>
    <row r="5487" spans="1:18" s="16" customFormat="1" x14ac:dyDescent="0.25">
      <c r="A5487"/>
      <c r="B5487" s="18"/>
      <c r="D5487"/>
      <c r="E5487"/>
      <c r="F5487"/>
      <c r="G5487"/>
      <c r="H5487"/>
      <c r="I5487"/>
      <c r="J5487"/>
      <c r="K5487"/>
      <c r="L5487"/>
      <c r="M5487"/>
      <c r="N5487"/>
      <c r="O5487"/>
      <c r="P5487"/>
      <c r="Q5487"/>
      <c r="R5487"/>
    </row>
    <row r="5488" spans="1:18" s="16" customFormat="1" x14ac:dyDescent="0.25">
      <c r="A5488"/>
      <c r="B5488" s="18"/>
      <c r="D5488"/>
      <c r="E5488"/>
      <c r="F5488"/>
      <c r="G5488"/>
      <c r="H5488"/>
      <c r="I5488"/>
      <c r="J5488"/>
      <c r="K5488"/>
      <c r="L5488"/>
      <c r="M5488"/>
      <c r="N5488"/>
      <c r="O5488"/>
      <c r="P5488"/>
      <c r="Q5488"/>
      <c r="R5488"/>
    </row>
    <row r="5489" spans="1:18" s="16" customFormat="1" x14ac:dyDescent="0.25">
      <c r="A5489"/>
      <c r="B5489" s="18"/>
      <c r="D5489"/>
      <c r="E5489"/>
      <c r="F5489"/>
      <c r="G5489"/>
      <c r="H5489"/>
      <c r="I5489"/>
      <c r="J5489"/>
      <c r="K5489"/>
      <c r="L5489"/>
      <c r="M5489"/>
      <c r="N5489"/>
      <c r="O5489"/>
      <c r="P5489"/>
      <c r="Q5489"/>
      <c r="R5489"/>
    </row>
    <row r="5490" spans="1:18" s="16" customFormat="1" x14ac:dyDescent="0.25">
      <c r="A5490"/>
      <c r="B5490" s="18"/>
      <c r="D5490"/>
      <c r="E5490"/>
      <c r="F5490"/>
      <c r="G5490"/>
      <c r="H5490"/>
      <c r="I5490"/>
      <c r="J5490"/>
      <c r="K5490"/>
      <c r="L5490"/>
      <c r="M5490"/>
      <c r="N5490"/>
      <c r="O5490"/>
      <c r="P5490"/>
      <c r="Q5490"/>
      <c r="R5490"/>
    </row>
    <row r="5491" spans="1:18" s="16" customFormat="1" x14ac:dyDescent="0.25">
      <c r="A5491"/>
      <c r="B5491" s="18"/>
      <c r="D5491"/>
      <c r="E5491"/>
      <c r="F5491"/>
      <c r="G5491"/>
      <c r="H5491"/>
      <c r="I5491"/>
      <c r="J5491"/>
      <c r="K5491"/>
      <c r="L5491"/>
      <c r="M5491"/>
      <c r="N5491"/>
      <c r="O5491"/>
      <c r="P5491"/>
      <c r="Q5491"/>
      <c r="R5491"/>
    </row>
    <row r="5492" spans="1:18" s="16" customFormat="1" x14ac:dyDescent="0.25">
      <c r="A5492"/>
      <c r="B5492" s="18"/>
      <c r="D5492"/>
      <c r="E5492"/>
      <c r="F5492"/>
      <c r="G5492"/>
      <c r="H5492"/>
      <c r="I5492"/>
      <c r="J5492"/>
      <c r="K5492"/>
      <c r="L5492"/>
      <c r="M5492"/>
      <c r="N5492"/>
      <c r="O5492"/>
      <c r="P5492"/>
      <c r="Q5492"/>
      <c r="R5492"/>
    </row>
    <row r="5493" spans="1:18" s="16" customFormat="1" x14ac:dyDescent="0.25">
      <c r="A5493"/>
      <c r="B5493" s="18"/>
      <c r="D5493"/>
      <c r="E5493"/>
      <c r="F5493"/>
      <c r="G5493"/>
      <c r="H5493"/>
      <c r="I5493"/>
      <c r="J5493"/>
      <c r="K5493"/>
      <c r="L5493"/>
      <c r="M5493"/>
      <c r="N5493"/>
      <c r="O5493"/>
      <c r="P5493"/>
      <c r="Q5493"/>
      <c r="R5493"/>
    </row>
    <row r="5494" spans="1:18" s="16" customFormat="1" x14ac:dyDescent="0.25">
      <c r="A5494"/>
      <c r="B5494" s="18"/>
      <c r="D5494"/>
      <c r="E5494"/>
      <c r="F5494"/>
      <c r="G5494"/>
      <c r="H5494"/>
      <c r="I5494"/>
      <c r="J5494"/>
      <c r="K5494"/>
      <c r="L5494"/>
      <c r="M5494"/>
      <c r="N5494"/>
      <c r="O5494"/>
      <c r="P5494"/>
      <c r="Q5494"/>
      <c r="R5494"/>
    </row>
    <row r="5495" spans="1:18" s="16" customFormat="1" x14ac:dyDescent="0.25">
      <c r="A5495"/>
      <c r="B5495" s="18"/>
      <c r="D5495"/>
      <c r="E5495"/>
      <c r="F5495"/>
      <c r="G5495"/>
      <c r="H5495"/>
      <c r="I5495"/>
      <c r="J5495"/>
      <c r="K5495"/>
      <c r="L5495"/>
      <c r="M5495"/>
      <c r="N5495"/>
      <c r="O5495"/>
      <c r="P5495"/>
      <c r="Q5495"/>
      <c r="R5495"/>
    </row>
    <row r="5496" spans="1:18" s="16" customFormat="1" x14ac:dyDescent="0.25">
      <c r="A5496"/>
      <c r="B5496" s="18"/>
      <c r="D5496"/>
      <c r="E5496"/>
      <c r="F5496"/>
      <c r="G5496"/>
      <c r="H5496"/>
      <c r="I5496"/>
      <c r="J5496"/>
      <c r="K5496"/>
      <c r="L5496"/>
      <c r="M5496"/>
      <c r="N5496"/>
      <c r="O5496"/>
      <c r="P5496"/>
      <c r="Q5496"/>
      <c r="R5496"/>
    </row>
    <row r="5497" spans="1:18" s="16" customFormat="1" x14ac:dyDescent="0.25">
      <c r="A5497"/>
      <c r="B5497" s="18"/>
      <c r="D5497"/>
      <c r="E5497"/>
      <c r="F5497"/>
      <c r="G5497"/>
      <c r="H5497"/>
      <c r="I5497"/>
      <c r="J5497"/>
      <c r="K5497"/>
      <c r="L5497"/>
      <c r="M5497"/>
      <c r="N5497"/>
      <c r="O5497"/>
      <c r="P5497"/>
      <c r="Q5497"/>
      <c r="R5497"/>
    </row>
    <row r="5498" spans="1:18" s="16" customFormat="1" x14ac:dyDescent="0.25">
      <c r="A5498"/>
      <c r="B5498" s="18"/>
      <c r="D5498"/>
      <c r="E5498"/>
      <c r="F5498"/>
      <c r="G5498"/>
      <c r="H5498"/>
      <c r="I5498"/>
      <c r="J5498"/>
      <c r="K5498"/>
      <c r="L5498"/>
      <c r="M5498"/>
      <c r="N5498"/>
      <c r="O5498"/>
      <c r="P5498"/>
      <c r="Q5498"/>
      <c r="R5498"/>
    </row>
    <row r="5499" spans="1:18" s="16" customFormat="1" x14ac:dyDescent="0.25">
      <c r="A5499"/>
      <c r="B5499" s="18"/>
      <c r="D5499"/>
      <c r="E5499"/>
      <c r="F5499"/>
      <c r="G5499"/>
      <c r="H5499"/>
      <c r="I5499"/>
      <c r="J5499"/>
      <c r="K5499"/>
      <c r="L5499"/>
      <c r="M5499"/>
      <c r="N5499"/>
      <c r="O5499"/>
      <c r="P5499"/>
      <c r="Q5499"/>
      <c r="R5499"/>
    </row>
    <row r="5500" spans="1:18" s="16" customFormat="1" x14ac:dyDescent="0.25">
      <c r="A5500"/>
      <c r="B5500" s="18"/>
      <c r="D5500"/>
      <c r="E5500"/>
      <c r="F5500"/>
      <c r="G5500"/>
      <c r="H5500"/>
      <c r="I5500"/>
      <c r="J5500"/>
      <c r="K5500"/>
      <c r="L5500"/>
      <c r="M5500"/>
      <c r="N5500"/>
      <c r="O5500"/>
      <c r="P5500"/>
      <c r="Q5500"/>
      <c r="R5500"/>
    </row>
    <row r="5501" spans="1:18" s="16" customFormat="1" x14ac:dyDescent="0.25">
      <c r="A5501"/>
      <c r="B5501" s="18"/>
      <c r="D5501"/>
      <c r="E5501"/>
      <c r="F5501"/>
      <c r="G5501"/>
      <c r="H5501"/>
      <c r="I5501"/>
      <c r="J5501"/>
      <c r="K5501"/>
      <c r="L5501"/>
      <c r="M5501"/>
      <c r="N5501"/>
      <c r="O5501"/>
      <c r="P5501"/>
      <c r="Q5501"/>
      <c r="R5501"/>
    </row>
    <row r="5502" spans="1:18" s="16" customFormat="1" x14ac:dyDescent="0.25">
      <c r="A5502"/>
      <c r="B5502" s="18"/>
      <c r="D5502"/>
      <c r="E5502"/>
      <c r="F5502"/>
      <c r="G5502"/>
      <c r="H5502"/>
      <c r="I5502"/>
      <c r="J5502"/>
      <c r="K5502"/>
      <c r="L5502"/>
      <c r="M5502"/>
      <c r="N5502"/>
      <c r="O5502"/>
      <c r="P5502"/>
      <c r="Q5502"/>
      <c r="R5502"/>
    </row>
    <row r="5503" spans="1:18" s="16" customFormat="1" x14ac:dyDescent="0.25">
      <c r="A5503"/>
      <c r="B5503" s="18"/>
      <c r="D5503"/>
      <c r="E5503"/>
      <c r="F5503"/>
      <c r="G5503"/>
      <c r="H5503"/>
      <c r="I5503"/>
      <c r="J5503"/>
      <c r="K5503"/>
      <c r="L5503"/>
      <c r="M5503"/>
      <c r="N5503"/>
      <c r="O5503"/>
      <c r="P5503"/>
      <c r="Q5503"/>
      <c r="R5503"/>
    </row>
    <row r="5504" spans="1:18" s="16" customFormat="1" x14ac:dyDescent="0.25">
      <c r="A5504"/>
      <c r="B5504" s="18"/>
      <c r="D5504"/>
      <c r="E5504"/>
      <c r="F5504"/>
      <c r="G5504"/>
      <c r="H5504"/>
      <c r="I5504"/>
      <c r="J5504"/>
      <c r="K5504"/>
      <c r="L5504"/>
      <c r="M5504"/>
      <c r="N5504"/>
      <c r="O5504"/>
      <c r="P5504"/>
      <c r="Q5504"/>
      <c r="R5504"/>
    </row>
    <row r="5505" spans="1:18" s="16" customFormat="1" x14ac:dyDescent="0.25">
      <c r="A5505"/>
      <c r="B5505" s="18"/>
      <c r="D5505"/>
      <c r="E5505"/>
      <c r="F5505"/>
      <c r="G5505"/>
      <c r="H5505"/>
      <c r="I5505"/>
      <c r="J5505"/>
      <c r="K5505"/>
      <c r="L5505"/>
      <c r="M5505"/>
      <c r="N5505"/>
      <c r="O5505"/>
      <c r="P5505"/>
      <c r="Q5505"/>
      <c r="R5505"/>
    </row>
    <row r="5506" spans="1:18" s="16" customFormat="1" x14ac:dyDescent="0.25">
      <c r="A5506"/>
      <c r="B5506" s="18"/>
      <c r="D5506"/>
      <c r="E5506"/>
      <c r="F5506"/>
      <c r="G5506"/>
      <c r="H5506"/>
      <c r="I5506"/>
      <c r="J5506"/>
      <c r="K5506"/>
      <c r="L5506"/>
      <c r="M5506"/>
      <c r="N5506"/>
      <c r="O5506"/>
      <c r="P5506"/>
      <c r="Q5506"/>
      <c r="R5506"/>
    </row>
    <row r="5507" spans="1:18" s="16" customFormat="1" x14ac:dyDescent="0.25">
      <c r="A5507"/>
      <c r="B5507" s="18"/>
      <c r="D5507"/>
      <c r="E5507"/>
      <c r="F5507"/>
      <c r="G5507"/>
      <c r="H5507"/>
      <c r="I5507"/>
      <c r="J5507"/>
      <c r="K5507"/>
      <c r="L5507"/>
      <c r="M5507"/>
      <c r="N5507"/>
      <c r="O5507"/>
      <c r="P5507"/>
      <c r="Q5507"/>
      <c r="R5507"/>
    </row>
    <row r="5508" spans="1:18" s="16" customFormat="1" x14ac:dyDescent="0.25">
      <c r="A5508"/>
      <c r="B5508" s="18"/>
      <c r="D5508"/>
      <c r="E5508"/>
      <c r="F5508"/>
      <c r="G5508"/>
      <c r="H5508"/>
      <c r="I5508"/>
      <c r="J5508"/>
      <c r="K5508"/>
      <c r="L5508"/>
      <c r="M5508"/>
      <c r="N5508"/>
      <c r="O5508"/>
      <c r="P5508"/>
      <c r="Q5508"/>
      <c r="R5508"/>
    </row>
    <row r="5509" spans="1:18" s="16" customFormat="1" x14ac:dyDescent="0.25">
      <c r="A5509"/>
      <c r="B5509" s="18"/>
      <c r="D5509"/>
      <c r="E5509"/>
      <c r="F5509"/>
      <c r="G5509"/>
      <c r="H5509"/>
      <c r="I5509"/>
      <c r="J5509"/>
      <c r="K5509"/>
      <c r="L5509"/>
      <c r="M5509"/>
      <c r="N5509"/>
      <c r="O5509"/>
      <c r="P5509"/>
      <c r="Q5509"/>
      <c r="R5509"/>
    </row>
    <row r="5510" spans="1:18" s="16" customFormat="1" x14ac:dyDescent="0.25">
      <c r="A5510"/>
      <c r="B5510" s="18"/>
      <c r="D5510"/>
      <c r="E5510"/>
      <c r="F5510"/>
      <c r="G5510"/>
      <c r="H5510"/>
      <c r="I5510"/>
      <c r="J5510"/>
      <c r="K5510"/>
      <c r="L5510"/>
      <c r="M5510"/>
      <c r="N5510"/>
      <c r="O5510"/>
      <c r="P5510"/>
      <c r="Q5510"/>
      <c r="R5510"/>
    </row>
    <row r="5511" spans="1:18" s="16" customFormat="1" x14ac:dyDescent="0.25">
      <c r="A5511"/>
      <c r="B5511" s="18"/>
      <c r="D5511"/>
      <c r="E5511"/>
      <c r="F5511"/>
      <c r="G5511"/>
      <c r="H5511"/>
      <c r="I5511"/>
      <c r="J5511"/>
      <c r="K5511"/>
      <c r="L5511"/>
      <c r="M5511"/>
      <c r="N5511"/>
      <c r="O5511"/>
      <c r="P5511"/>
      <c r="Q5511"/>
      <c r="R5511"/>
    </row>
    <row r="5512" spans="1:18" s="16" customFormat="1" x14ac:dyDescent="0.25">
      <c r="A5512"/>
      <c r="B5512" s="17"/>
      <c r="D5512"/>
      <c r="E5512"/>
      <c r="F5512"/>
      <c r="G5512"/>
      <c r="H5512"/>
      <c r="I5512"/>
      <c r="J5512"/>
      <c r="K5512"/>
      <c r="L5512"/>
      <c r="M5512"/>
      <c r="N5512"/>
      <c r="O5512"/>
      <c r="P5512"/>
      <c r="Q5512"/>
      <c r="R5512"/>
    </row>
    <row r="5513" spans="1:18" s="16" customFormat="1" x14ac:dyDescent="0.25">
      <c r="A5513"/>
      <c r="B5513" s="18"/>
      <c r="D5513"/>
      <c r="E5513"/>
      <c r="F5513"/>
      <c r="G5513"/>
      <c r="H5513"/>
      <c r="I5513"/>
      <c r="J5513"/>
      <c r="K5513"/>
      <c r="L5513"/>
      <c r="M5513"/>
      <c r="N5513"/>
      <c r="O5513"/>
      <c r="P5513"/>
      <c r="Q5513"/>
      <c r="R5513"/>
    </row>
    <row r="5514" spans="1:18" s="16" customFormat="1" x14ac:dyDescent="0.25">
      <c r="A5514"/>
      <c r="B5514" s="18"/>
      <c r="D5514"/>
      <c r="E5514"/>
      <c r="F5514"/>
      <c r="G5514"/>
      <c r="H5514"/>
      <c r="I5514"/>
      <c r="J5514"/>
      <c r="K5514"/>
      <c r="L5514"/>
      <c r="M5514"/>
      <c r="N5514"/>
      <c r="O5514"/>
      <c r="P5514"/>
      <c r="Q5514"/>
      <c r="R5514"/>
    </row>
    <row r="5515" spans="1:18" s="16" customFormat="1" x14ac:dyDescent="0.25">
      <c r="A5515"/>
      <c r="B5515" s="18"/>
      <c r="D5515"/>
      <c r="E5515"/>
      <c r="F5515"/>
      <c r="G5515"/>
      <c r="H5515"/>
      <c r="I5515"/>
      <c r="J5515"/>
      <c r="K5515"/>
      <c r="L5515"/>
      <c r="M5515"/>
      <c r="N5515"/>
      <c r="O5515"/>
      <c r="P5515"/>
      <c r="Q5515"/>
      <c r="R5515"/>
    </row>
    <row r="5516" spans="1:18" s="16" customFormat="1" x14ac:dyDescent="0.25">
      <c r="A5516"/>
      <c r="B5516" s="18"/>
      <c r="D5516"/>
      <c r="E5516"/>
      <c r="F5516"/>
      <c r="G5516"/>
      <c r="H5516"/>
      <c r="I5516"/>
      <c r="J5516"/>
      <c r="K5516"/>
      <c r="L5516"/>
      <c r="M5516"/>
      <c r="N5516"/>
      <c r="O5516"/>
      <c r="P5516"/>
      <c r="Q5516"/>
      <c r="R5516"/>
    </row>
    <row r="5517" spans="1:18" s="16" customFormat="1" x14ac:dyDescent="0.25">
      <c r="A5517"/>
      <c r="B5517" s="18"/>
      <c r="D5517"/>
      <c r="E5517"/>
      <c r="F5517"/>
      <c r="G5517"/>
      <c r="H5517"/>
      <c r="I5517"/>
      <c r="J5517"/>
      <c r="K5517"/>
      <c r="L5517"/>
      <c r="M5517"/>
      <c r="N5517"/>
      <c r="O5517"/>
      <c r="P5517"/>
      <c r="Q5517"/>
      <c r="R5517"/>
    </row>
    <row r="5518" spans="1:18" s="16" customFormat="1" x14ac:dyDescent="0.25">
      <c r="A5518"/>
      <c r="B5518" s="18"/>
      <c r="D5518"/>
      <c r="E5518"/>
      <c r="F5518"/>
      <c r="G5518"/>
      <c r="H5518"/>
      <c r="I5518"/>
      <c r="J5518"/>
      <c r="K5518"/>
      <c r="L5518"/>
      <c r="M5518"/>
      <c r="N5518"/>
      <c r="O5518"/>
      <c r="P5518"/>
      <c r="Q5518"/>
      <c r="R5518"/>
    </row>
    <row r="5519" spans="1:18" s="16" customFormat="1" x14ac:dyDescent="0.25">
      <c r="A5519"/>
      <c r="B5519" s="18"/>
      <c r="D5519"/>
      <c r="E5519"/>
      <c r="F5519"/>
      <c r="G5519"/>
      <c r="H5519"/>
      <c r="I5519"/>
      <c r="J5519"/>
      <c r="K5519"/>
      <c r="L5519"/>
      <c r="M5519"/>
      <c r="N5519"/>
      <c r="O5519"/>
      <c r="P5519"/>
      <c r="Q5519"/>
      <c r="R5519"/>
    </row>
    <row r="5520" spans="1:18" s="16" customFormat="1" x14ac:dyDescent="0.25">
      <c r="A5520"/>
      <c r="B5520" s="18"/>
      <c r="D5520"/>
      <c r="E5520"/>
      <c r="F5520"/>
      <c r="G5520"/>
      <c r="H5520"/>
      <c r="I5520"/>
      <c r="J5520"/>
      <c r="K5520"/>
      <c r="L5520"/>
      <c r="M5520"/>
      <c r="N5520"/>
      <c r="O5520"/>
      <c r="P5520"/>
      <c r="Q5520"/>
      <c r="R5520"/>
    </row>
    <row r="5521" spans="1:18" s="16" customFormat="1" x14ac:dyDescent="0.25">
      <c r="A5521"/>
      <c r="B5521" s="18"/>
      <c r="D5521"/>
      <c r="E5521"/>
      <c r="F5521"/>
      <c r="G5521"/>
      <c r="H5521"/>
      <c r="I5521"/>
      <c r="J5521"/>
      <c r="K5521"/>
      <c r="L5521"/>
      <c r="M5521"/>
      <c r="N5521"/>
      <c r="O5521"/>
      <c r="P5521"/>
      <c r="Q5521"/>
      <c r="R5521"/>
    </row>
    <row r="5522" spans="1:18" s="16" customFormat="1" x14ac:dyDescent="0.25">
      <c r="A5522"/>
      <c r="B5522" s="18"/>
      <c r="D5522"/>
      <c r="E5522"/>
      <c r="F5522"/>
      <c r="G5522"/>
      <c r="H5522"/>
      <c r="I5522"/>
      <c r="J5522"/>
      <c r="K5522"/>
      <c r="L5522"/>
      <c r="M5522"/>
      <c r="N5522"/>
      <c r="O5522"/>
      <c r="P5522"/>
      <c r="Q5522"/>
      <c r="R5522"/>
    </row>
    <row r="5523" spans="1:18" s="16" customFormat="1" x14ac:dyDescent="0.25">
      <c r="A5523"/>
      <c r="B5523" s="18"/>
      <c r="D5523"/>
      <c r="E5523"/>
      <c r="F5523"/>
      <c r="G5523"/>
      <c r="H5523"/>
      <c r="I5523"/>
      <c r="J5523"/>
      <c r="K5523"/>
      <c r="L5523"/>
      <c r="M5523"/>
      <c r="N5523"/>
      <c r="O5523"/>
      <c r="P5523"/>
      <c r="Q5523"/>
      <c r="R5523"/>
    </row>
    <row r="5524" spans="1:18" s="16" customFormat="1" x14ac:dyDescent="0.25">
      <c r="A5524"/>
      <c r="B5524" s="18"/>
      <c r="D5524"/>
      <c r="E5524"/>
      <c r="F5524"/>
      <c r="G5524"/>
      <c r="H5524"/>
      <c r="I5524"/>
      <c r="J5524"/>
      <c r="K5524"/>
      <c r="L5524"/>
      <c r="M5524"/>
      <c r="N5524"/>
      <c r="O5524"/>
      <c r="P5524"/>
      <c r="Q5524"/>
      <c r="R5524"/>
    </row>
    <row r="5525" spans="1:18" s="16" customFormat="1" x14ac:dyDescent="0.25">
      <c r="A5525"/>
      <c r="B5525" s="18"/>
      <c r="D5525"/>
      <c r="E5525"/>
      <c r="F5525"/>
      <c r="G5525"/>
      <c r="H5525"/>
      <c r="I5525"/>
      <c r="J5525"/>
      <c r="K5525"/>
      <c r="L5525"/>
      <c r="M5525"/>
      <c r="N5525"/>
      <c r="O5525"/>
      <c r="P5525"/>
      <c r="Q5525"/>
      <c r="R5525"/>
    </row>
    <row r="5526" spans="1:18" s="16" customFormat="1" x14ac:dyDescent="0.25">
      <c r="A5526"/>
      <c r="B5526" s="18"/>
      <c r="D5526"/>
      <c r="E5526"/>
      <c r="F5526"/>
      <c r="G5526"/>
      <c r="H5526"/>
      <c r="I5526"/>
      <c r="J5526"/>
      <c r="K5526"/>
      <c r="L5526"/>
      <c r="M5526"/>
      <c r="N5526"/>
      <c r="O5526"/>
      <c r="P5526"/>
      <c r="Q5526"/>
      <c r="R5526"/>
    </row>
    <row r="5527" spans="1:18" s="16" customFormat="1" x14ac:dyDescent="0.25">
      <c r="A5527"/>
      <c r="B5527" s="18"/>
      <c r="D5527"/>
      <c r="E5527"/>
      <c r="F5527"/>
      <c r="G5527"/>
      <c r="H5527"/>
      <c r="I5527"/>
      <c r="J5527"/>
      <c r="K5527"/>
      <c r="L5527"/>
      <c r="M5527"/>
      <c r="N5527"/>
      <c r="O5527"/>
      <c r="P5527"/>
      <c r="Q5527"/>
      <c r="R5527"/>
    </row>
    <row r="5528" spans="1:18" s="16" customFormat="1" x14ac:dyDescent="0.25">
      <c r="A5528"/>
      <c r="B5528" s="18"/>
      <c r="D5528"/>
      <c r="E5528"/>
      <c r="F5528"/>
      <c r="G5528"/>
      <c r="H5528"/>
      <c r="I5528"/>
      <c r="J5528"/>
      <c r="K5528"/>
      <c r="L5528"/>
      <c r="M5528"/>
      <c r="N5528"/>
      <c r="O5528"/>
      <c r="P5528"/>
      <c r="Q5528"/>
      <c r="R5528"/>
    </row>
    <row r="5529" spans="1:18" s="16" customFormat="1" x14ac:dyDescent="0.25">
      <c r="A5529"/>
      <c r="B5529" s="18"/>
      <c r="D5529"/>
      <c r="E5529"/>
      <c r="F5529"/>
      <c r="G5529"/>
      <c r="H5529"/>
      <c r="I5529"/>
      <c r="J5529"/>
      <c r="K5529"/>
      <c r="L5529"/>
      <c r="M5529"/>
      <c r="N5529"/>
      <c r="O5529"/>
      <c r="P5529"/>
      <c r="Q5529"/>
      <c r="R5529"/>
    </row>
    <row r="5530" spans="1:18" s="16" customFormat="1" x14ac:dyDescent="0.25">
      <c r="A5530"/>
      <c r="B5530" s="18"/>
      <c r="D5530"/>
      <c r="E5530"/>
      <c r="F5530"/>
      <c r="G5530"/>
      <c r="H5530"/>
      <c r="I5530"/>
      <c r="J5530"/>
      <c r="K5530"/>
      <c r="L5530"/>
      <c r="M5530"/>
      <c r="N5530"/>
      <c r="O5530"/>
      <c r="P5530"/>
      <c r="Q5530"/>
      <c r="R5530"/>
    </row>
    <row r="5531" spans="1:18" s="16" customFormat="1" x14ac:dyDescent="0.25">
      <c r="A5531"/>
      <c r="B5531" s="18"/>
      <c r="D5531"/>
      <c r="E5531"/>
      <c r="F5531"/>
      <c r="G5531"/>
      <c r="H5531"/>
      <c r="I5531"/>
      <c r="J5531"/>
      <c r="K5531"/>
      <c r="L5531"/>
      <c r="M5531"/>
      <c r="N5531"/>
      <c r="O5531"/>
      <c r="P5531"/>
      <c r="Q5531"/>
      <c r="R5531"/>
    </row>
    <row r="5532" spans="1:18" s="16" customFormat="1" x14ac:dyDescent="0.25">
      <c r="A5532"/>
      <c r="B5532" s="18"/>
      <c r="D5532"/>
      <c r="E5532"/>
      <c r="F5532"/>
      <c r="G5532"/>
      <c r="H5532"/>
      <c r="I5532"/>
      <c r="J5532"/>
      <c r="K5532"/>
      <c r="L5532"/>
      <c r="M5532"/>
      <c r="N5532"/>
      <c r="O5532"/>
      <c r="P5532"/>
      <c r="Q5532"/>
      <c r="R5532"/>
    </row>
    <row r="5533" spans="1:18" s="16" customFormat="1" x14ac:dyDescent="0.25">
      <c r="A5533"/>
      <c r="B5533" s="18"/>
      <c r="D5533"/>
      <c r="E5533"/>
      <c r="F5533"/>
      <c r="G5533"/>
      <c r="H5533"/>
      <c r="I5533"/>
      <c r="J5533"/>
      <c r="K5533"/>
      <c r="L5533"/>
      <c r="M5533"/>
      <c r="N5533"/>
      <c r="O5533"/>
      <c r="P5533"/>
      <c r="Q5533"/>
      <c r="R5533"/>
    </row>
    <row r="5534" spans="1:18" s="16" customFormat="1" x14ac:dyDescent="0.25">
      <c r="A5534"/>
      <c r="B5534" s="18"/>
      <c r="D5534"/>
      <c r="E5534"/>
      <c r="F5534"/>
      <c r="G5534"/>
      <c r="H5534"/>
      <c r="I5534"/>
      <c r="J5534"/>
      <c r="K5534"/>
      <c r="L5534"/>
      <c r="M5534"/>
      <c r="N5534"/>
      <c r="O5534"/>
      <c r="P5534"/>
      <c r="Q5534"/>
      <c r="R5534"/>
    </row>
    <row r="5535" spans="1:18" s="16" customFormat="1" x14ac:dyDescent="0.25">
      <c r="A5535"/>
      <c r="B5535" s="18"/>
      <c r="D5535"/>
      <c r="E5535"/>
      <c r="F5535"/>
      <c r="G5535"/>
      <c r="H5535"/>
      <c r="I5535"/>
      <c r="J5535"/>
      <c r="K5535"/>
      <c r="L5535"/>
      <c r="M5535"/>
      <c r="N5535"/>
      <c r="O5535"/>
      <c r="P5535"/>
      <c r="Q5535"/>
      <c r="R5535"/>
    </row>
    <row r="5536" spans="1:18" s="16" customFormat="1" x14ac:dyDescent="0.25">
      <c r="A5536"/>
      <c r="B5536" s="18"/>
      <c r="D5536"/>
      <c r="E5536"/>
      <c r="F5536"/>
      <c r="G5536"/>
      <c r="H5536"/>
      <c r="I5536"/>
      <c r="J5536"/>
      <c r="K5536"/>
      <c r="L5536"/>
      <c r="M5536"/>
      <c r="N5536"/>
      <c r="O5536"/>
      <c r="P5536"/>
      <c r="Q5536"/>
      <c r="R5536"/>
    </row>
    <row r="5537" spans="1:18" s="16" customFormat="1" x14ac:dyDescent="0.25">
      <c r="A5537"/>
      <c r="B5537" s="18"/>
      <c r="D5537"/>
      <c r="E5537"/>
      <c r="F5537"/>
      <c r="G5537"/>
      <c r="H5537"/>
      <c r="I5537"/>
      <c r="J5537"/>
      <c r="K5537"/>
      <c r="L5537"/>
      <c r="M5537"/>
      <c r="N5537"/>
      <c r="O5537"/>
      <c r="P5537"/>
      <c r="Q5537"/>
      <c r="R5537"/>
    </row>
    <row r="5538" spans="1:18" s="16" customFormat="1" x14ac:dyDescent="0.25">
      <c r="A5538"/>
      <c r="B5538" s="18"/>
      <c r="D5538"/>
      <c r="E5538"/>
      <c r="F5538"/>
      <c r="G5538"/>
      <c r="H5538"/>
      <c r="I5538"/>
      <c r="J5538"/>
      <c r="K5538"/>
      <c r="L5538"/>
      <c r="M5538"/>
      <c r="N5538"/>
      <c r="O5538"/>
      <c r="P5538"/>
      <c r="Q5538"/>
      <c r="R5538"/>
    </row>
    <row r="5539" spans="1:18" s="16" customFormat="1" x14ac:dyDescent="0.25">
      <c r="A5539"/>
      <c r="B5539" s="18"/>
      <c r="D5539"/>
      <c r="E5539"/>
      <c r="F5539"/>
      <c r="G5539"/>
      <c r="H5539"/>
      <c r="I5539"/>
      <c r="J5539"/>
      <c r="K5539"/>
      <c r="L5539"/>
      <c r="M5539"/>
      <c r="N5539"/>
      <c r="O5539"/>
      <c r="P5539"/>
      <c r="Q5539"/>
      <c r="R5539"/>
    </row>
    <row r="5540" spans="1:18" s="16" customFormat="1" x14ac:dyDescent="0.25">
      <c r="A5540"/>
      <c r="B5540" s="18"/>
      <c r="D5540"/>
      <c r="E5540"/>
      <c r="F5540"/>
      <c r="G5540"/>
      <c r="H5540"/>
      <c r="I5540"/>
      <c r="J5540"/>
      <c r="K5540"/>
      <c r="L5540"/>
      <c r="M5540"/>
      <c r="N5540"/>
      <c r="O5540"/>
      <c r="P5540"/>
      <c r="Q5540"/>
      <c r="R5540"/>
    </row>
    <row r="5541" spans="1:18" s="16" customFormat="1" x14ac:dyDescent="0.25">
      <c r="A5541"/>
      <c r="B5541" s="18"/>
      <c r="D5541"/>
      <c r="E5541"/>
      <c r="F5541"/>
      <c r="G5541"/>
      <c r="H5541"/>
      <c r="I5541"/>
      <c r="J5541"/>
      <c r="K5541"/>
      <c r="L5541"/>
      <c r="M5541"/>
      <c r="N5541"/>
      <c r="O5541"/>
      <c r="P5541"/>
      <c r="Q5541"/>
      <c r="R5541"/>
    </row>
    <row r="5542" spans="1:18" s="16" customFormat="1" x14ac:dyDescent="0.25">
      <c r="A5542"/>
      <c r="B5542" s="18"/>
      <c r="D5542"/>
      <c r="E5542"/>
      <c r="F5542"/>
      <c r="G5542"/>
      <c r="H5542"/>
      <c r="I5542"/>
      <c r="J5542"/>
      <c r="K5542"/>
      <c r="L5542"/>
      <c r="M5542"/>
      <c r="N5542"/>
      <c r="O5542"/>
      <c r="P5542"/>
      <c r="Q5542"/>
      <c r="R5542"/>
    </row>
    <row r="5543" spans="1:18" s="16" customFormat="1" x14ac:dyDescent="0.25">
      <c r="A5543"/>
      <c r="B5543" s="18"/>
      <c r="D5543"/>
      <c r="E5543"/>
      <c r="F5543"/>
      <c r="G5543"/>
      <c r="H5543"/>
      <c r="I5543"/>
      <c r="J5543"/>
      <c r="K5543"/>
      <c r="L5543"/>
      <c r="M5543"/>
      <c r="N5543"/>
      <c r="O5543"/>
      <c r="P5543"/>
      <c r="Q5543"/>
      <c r="R5543"/>
    </row>
    <row r="5544" spans="1:18" s="16" customFormat="1" x14ac:dyDescent="0.25">
      <c r="A5544"/>
      <c r="B5544" s="18"/>
      <c r="D5544"/>
      <c r="E5544"/>
      <c r="F5544"/>
      <c r="G5544"/>
      <c r="H5544"/>
      <c r="I5544"/>
      <c r="J5544"/>
      <c r="K5544"/>
      <c r="L5544"/>
      <c r="M5544"/>
      <c r="N5544"/>
      <c r="O5544"/>
      <c r="P5544"/>
      <c r="Q5544"/>
      <c r="R5544"/>
    </row>
    <row r="5545" spans="1:18" s="16" customFormat="1" x14ac:dyDescent="0.25">
      <c r="A5545"/>
      <c r="B5545" s="18"/>
      <c r="D5545"/>
      <c r="E5545"/>
      <c r="F5545"/>
      <c r="G5545"/>
      <c r="H5545"/>
      <c r="I5545"/>
      <c r="J5545"/>
      <c r="K5545"/>
      <c r="L5545"/>
      <c r="M5545"/>
      <c r="N5545"/>
      <c r="O5545"/>
      <c r="P5545"/>
      <c r="Q5545"/>
      <c r="R5545"/>
    </row>
    <row r="5546" spans="1:18" s="16" customFormat="1" x14ac:dyDescent="0.25">
      <c r="A5546"/>
      <c r="B5546" s="18"/>
      <c r="D5546"/>
      <c r="E5546"/>
      <c r="F5546"/>
      <c r="G5546"/>
      <c r="H5546"/>
      <c r="I5546"/>
      <c r="J5546"/>
      <c r="K5546"/>
      <c r="L5546"/>
      <c r="M5546"/>
      <c r="N5546"/>
      <c r="O5546"/>
      <c r="P5546"/>
      <c r="Q5546"/>
      <c r="R5546"/>
    </row>
    <row r="5547" spans="1:18" s="16" customFormat="1" x14ac:dyDescent="0.25">
      <c r="A5547"/>
      <c r="B5547" s="18"/>
      <c r="D5547"/>
      <c r="E5547"/>
      <c r="F5547"/>
      <c r="G5547"/>
      <c r="H5547"/>
      <c r="I5547"/>
      <c r="J5547"/>
      <c r="K5547"/>
      <c r="L5547"/>
      <c r="M5547"/>
      <c r="N5547"/>
      <c r="O5547"/>
      <c r="P5547"/>
      <c r="Q5547"/>
      <c r="R5547"/>
    </row>
    <row r="5548" spans="1:18" s="16" customFormat="1" x14ac:dyDescent="0.25">
      <c r="A5548"/>
      <c r="B5548" s="18"/>
      <c r="D5548"/>
      <c r="E5548"/>
      <c r="F5548"/>
      <c r="G5548"/>
      <c r="H5548"/>
      <c r="I5548"/>
      <c r="J5548"/>
      <c r="K5548"/>
      <c r="L5548"/>
      <c r="M5548"/>
      <c r="N5548"/>
      <c r="O5548"/>
      <c r="P5548"/>
      <c r="Q5548"/>
      <c r="R5548"/>
    </row>
    <row r="5549" spans="1:18" s="16" customFormat="1" x14ac:dyDescent="0.25">
      <c r="A5549"/>
      <c r="B5549" s="18"/>
      <c r="D5549"/>
      <c r="E5549"/>
      <c r="F5549"/>
      <c r="G5549"/>
      <c r="H5549"/>
      <c r="I5549"/>
      <c r="J5549"/>
      <c r="K5549"/>
      <c r="L5549"/>
      <c r="M5549"/>
      <c r="N5549"/>
      <c r="O5549"/>
      <c r="P5549"/>
      <c r="Q5549"/>
      <c r="R5549"/>
    </row>
    <row r="5550" spans="1:18" s="16" customFormat="1" x14ac:dyDescent="0.25">
      <c r="A5550"/>
      <c r="B5550" s="18"/>
      <c r="D5550"/>
      <c r="E5550"/>
      <c r="F5550"/>
      <c r="G5550"/>
      <c r="H5550"/>
      <c r="I5550"/>
      <c r="J5550"/>
      <c r="K5550"/>
      <c r="L5550"/>
      <c r="M5550"/>
      <c r="N5550"/>
      <c r="O5550"/>
      <c r="P5550"/>
      <c r="Q5550"/>
      <c r="R5550"/>
    </row>
    <row r="5551" spans="1:18" s="16" customFormat="1" x14ac:dyDescent="0.25">
      <c r="A5551"/>
      <c r="B5551" s="18"/>
      <c r="D5551"/>
      <c r="E5551"/>
      <c r="F5551"/>
      <c r="G5551"/>
      <c r="H5551"/>
      <c r="I5551"/>
      <c r="J5551"/>
      <c r="K5551"/>
      <c r="L5551"/>
      <c r="M5551"/>
      <c r="N5551"/>
      <c r="O5551"/>
      <c r="P5551"/>
      <c r="Q5551"/>
      <c r="R5551"/>
    </row>
    <row r="5552" spans="1:18" s="16" customFormat="1" x14ac:dyDescent="0.25">
      <c r="A5552"/>
      <c r="B5552" s="18"/>
      <c r="D5552"/>
      <c r="E5552"/>
      <c r="F5552"/>
      <c r="G5552"/>
      <c r="H5552"/>
      <c r="I5552"/>
      <c r="J5552"/>
      <c r="K5552"/>
      <c r="L5552"/>
      <c r="M5552"/>
      <c r="N5552"/>
      <c r="O5552"/>
      <c r="P5552"/>
      <c r="Q5552"/>
      <c r="R5552"/>
    </row>
    <row r="5553" spans="1:18" s="16" customFormat="1" x14ac:dyDescent="0.25">
      <c r="A5553"/>
      <c r="B5553" s="18"/>
      <c r="D5553"/>
      <c r="E5553"/>
      <c r="F5553"/>
      <c r="G5553"/>
      <c r="H5553"/>
      <c r="I5553"/>
      <c r="J5553"/>
      <c r="K5553"/>
      <c r="L5553"/>
      <c r="M5553"/>
      <c r="N5553"/>
      <c r="O5553"/>
      <c r="P5553"/>
      <c r="Q5553"/>
      <c r="R5553"/>
    </row>
    <row r="5554" spans="1:18" s="16" customFormat="1" x14ac:dyDescent="0.25">
      <c r="A5554"/>
      <c r="B5554" s="18"/>
      <c r="D5554"/>
      <c r="E5554"/>
      <c r="F5554"/>
      <c r="G5554"/>
      <c r="H5554"/>
      <c r="I5554"/>
      <c r="J5554"/>
      <c r="K5554"/>
      <c r="L5554"/>
      <c r="M5554"/>
      <c r="N5554"/>
      <c r="O5554"/>
      <c r="P5554"/>
      <c r="Q5554"/>
      <c r="R5554"/>
    </row>
    <row r="5555" spans="1:18" s="16" customFormat="1" x14ac:dyDescent="0.25">
      <c r="A5555"/>
      <c r="B5555" s="18"/>
      <c r="D5555"/>
      <c r="E5555"/>
      <c r="F5555"/>
      <c r="G5555"/>
      <c r="H5555"/>
      <c r="I5555"/>
      <c r="J5555"/>
      <c r="K5555"/>
      <c r="L5555"/>
      <c r="M5555"/>
      <c r="N5555"/>
      <c r="O5555"/>
      <c r="P5555"/>
      <c r="Q5555"/>
      <c r="R5555"/>
    </row>
    <row r="5556" spans="1:18" s="16" customFormat="1" x14ac:dyDescent="0.25">
      <c r="A5556"/>
      <c r="B5556" s="18"/>
      <c r="D5556"/>
      <c r="E5556"/>
      <c r="F5556"/>
      <c r="G5556"/>
      <c r="H5556"/>
      <c r="I5556"/>
      <c r="J5556"/>
      <c r="K5556"/>
      <c r="L5556"/>
      <c r="M5556"/>
      <c r="N5556"/>
      <c r="O5556"/>
      <c r="P5556"/>
      <c r="Q5556"/>
      <c r="R5556"/>
    </row>
    <row r="5557" spans="1:18" s="16" customFormat="1" x14ac:dyDescent="0.25">
      <c r="A5557"/>
      <c r="B5557" s="18"/>
      <c r="D5557"/>
      <c r="E5557"/>
      <c r="F5557"/>
      <c r="G5557"/>
      <c r="H5557"/>
      <c r="I5557"/>
      <c r="J5557"/>
      <c r="K5557"/>
      <c r="L5557"/>
      <c r="M5557"/>
      <c r="N5557"/>
      <c r="O5557"/>
      <c r="P5557"/>
      <c r="Q5557"/>
      <c r="R5557"/>
    </row>
    <row r="5558" spans="1:18" s="16" customFormat="1" x14ac:dyDescent="0.25">
      <c r="A5558"/>
      <c r="B5558" s="18"/>
      <c r="D5558"/>
      <c r="E5558"/>
      <c r="F5558"/>
      <c r="G5558"/>
      <c r="H5558"/>
      <c r="I5558"/>
      <c r="J5558"/>
      <c r="K5558"/>
      <c r="L5558"/>
      <c r="M5558"/>
      <c r="N5558"/>
      <c r="O5558"/>
      <c r="P5558"/>
      <c r="Q5558"/>
      <c r="R5558"/>
    </row>
    <row r="5559" spans="1:18" s="16" customFormat="1" x14ac:dyDescent="0.25">
      <c r="A5559"/>
      <c r="B5559" s="18"/>
      <c r="D5559"/>
      <c r="E5559"/>
      <c r="F5559"/>
      <c r="G5559"/>
      <c r="H5559"/>
      <c r="I5559"/>
      <c r="J5559"/>
      <c r="K5559"/>
      <c r="L5559"/>
      <c r="M5559"/>
      <c r="N5559"/>
      <c r="O5559"/>
      <c r="P5559"/>
      <c r="Q5559"/>
      <c r="R5559"/>
    </row>
    <row r="5560" spans="1:18" s="16" customFormat="1" x14ac:dyDescent="0.25">
      <c r="A5560"/>
      <c r="B5560" s="18"/>
      <c r="D5560"/>
      <c r="E5560"/>
      <c r="F5560"/>
      <c r="G5560"/>
      <c r="H5560"/>
      <c r="I5560"/>
      <c r="J5560"/>
      <c r="K5560"/>
      <c r="L5560"/>
      <c r="M5560"/>
      <c r="N5560"/>
      <c r="O5560"/>
      <c r="P5560"/>
      <c r="Q5560"/>
      <c r="R5560"/>
    </row>
    <row r="5561" spans="1:18" s="16" customFormat="1" x14ac:dyDescent="0.25">
      <c r="A5561"/>
      <c r="B5561" s="18"/>
      <c r="D5561"/>
      <c r="E5561"/>
      <c r="F5561"/>
      <c r="G5561"/>
      <c r="H5561"/>
      <c r="I5561"/>
      <c r="J5561"/>
      <c r="K5561"/>
      <c r="L5561"/>
      <c r="M5561"/>
      <c r="N5561"/>
      <c r="O5561"/>
      <c r="P5561"/>
      <c r="Q5561"/>
      <c r="R5561"/>
    </row>
    <row r="5562" spans="1:18" s="16" customFormat="1" x14ac:dyDescent="0.25">
      <c r="A5562"/>
      <c r="B5562" s="17"/>
      <c r="D5562"/>
      <c r="E5562"/>
      <c r="F5562"/>
      <c r="G5562"/>
      <c r="H5562"/>
      <c r="I5562"/>
      <c r="J5562"/>
      <c r="K5562"/>
      <c r="L5562"/>
      <c r="M5562"/>
      <c r="N5562"/>
      <c r="O5562"/>
      <c r="P5562"/>
      <c r="Q5562"/>
      <c r="R5562"/>
    </row>
    <row r="5563" spans="1:18" s="16" customFormat="1" x14ac:dyDescent="0.25">
      <c r="A5563"/>
      <c r="B5563" s="18"/>
      <c r="D5563"/>
      <c r="E5563"/>
      <c r="F5563"/>
      <c r="G5563"/>
      <c r="H5563"/>
      <c r="I5563"/>
      <c r="J5563"/>
      <c r="K5563"/>
      <c r="L5563"/>
      <c r="M5563"/>
      <c r="N5563"/>
      <c r="O5563"/>
      <c r="P5563"/>
      <c r="Q5563"/>
      <c r="R5563"/>
    </row>
    <row r="5564" spans="1:18" s="16" customFormat="1" x14ac:dyDescent="0.25">
      <c r="A5564"/>
      <c r="B5564" s="18"/>
      <c r="D5564"/>
      <c r="E5564"/>
      <c r="F5564"/>
      <c r="G5564"/>
      <c r="H5564"/>
      <c r="I5564"/>
      <c r="J5564"/>
      <c r="K5564"/>
      <c r="L5564"/>
      <c r="M5564"/>
      <c r="N5564"/>
      <c r="O5564"/>
      <c r="P5564"/>
      <c r="Q5564"/>
      <c r="R5564"/>
    </row>
    <row r="5565" spans="1:18" s="16" customFormat="1" x14ac:dyDescent="0.25">
      <c r="A5565"/>
      <c r="B5565" s="18"/>
      <c r="D5565"/>
      <c r="E5565"/>
      <c r="F5565"/>
      <c r="G5565"/>
      <c r="H5565"/>
      <c r="I5565"/>
      <c r="J5565"/>
      <c r="K5565"/>
      <c r="L5565"/>
      <c r="M5565"/>
      <c r="N5565"/>
      <c r="O5565"/>
      <c r="P5565"/>
      <c r="Q5565"/>
      <c r="R5565"/>
    </row>
    <row r="5566" spans="1:18" s="16" customFormat="1" x14ac:dyDescent="0.25">
      <c r="A5566"/>
      <c r="B5566" s="18"/>
      <c r="D5566"/>
      <c r="E5566"/>
      <c r="F5566"/>
      <c r="G5566"/>
      <c r="H5566"/>
      <c r="I5566"/>
      <c r="J5566"/>
      <c r="K5566"/>
      <c r="L5566"/>
      <c r="M5566"/>
      <c r="N5566"/>
      <c r="O5566"/>
      <c r="P5566"/>
      <c r="Q5566"/>
      <c r="R5566"/>
    </row>
    <row r="5567" spans="1:18" s="16" customFormat="1" x14ac:dyDescent="0.25">
      <c r="A5567"/>
      <c r="B5567" s="18"/>
      <c r="D5567"/>
      <c r="E5567"/>
      <c r="F5567"/>
      <c r="G5567"/>
      <c r="H5567"/>
      <c r="I5567"/>
      <c r="J5567"/>
      <c r="K5567"/>
      <c r="L5567"/>
      <c r="M5567"/>
      <c r="N5567"/>
      <c r="O5567"/>
      <c r="P5567"/>
      <c r="Q5567"/>
      <c r="R5567"/>
    </row>
    <row r="5568" spans="1:18" s="16" customFormat="1" x14ac:dyDescent="0.25">
      <c r="A5568"/>
      <c r="B5568" s="18"/>
      <c r="D5568"/>
      <c r="E5568"/>
      <c r="F5568"/>
      <c r="G5568"/>
      <c r="H5568"/>
      <c r="I5568"/>
      <c r="J5568"/>
      <c r="K5568"/>
      <c r="L5568"/>
      <c r="M5568"/>
      <c r="N5568"/>
      <c r="O5568"/>
      <c r="P5568"/>
      <c r="Q5568"/>
      <c r="R5568"/>
    </row>
    <row r="5569" spans="1:18" s="16" customFormat="1" x14ac:dyDescent="0.25">
      <c r="A5569"/>
      <c r="B5569" s="18"/>
      <c r="D5569"/>
      <c r="E5569"/>
      <c r="F5569"/>
      <c r="G5569"/>
      <c r="H5569"/>
      <c r="I5569"/>
      <c r="J5569"/>
      <c r="K5569"/>
      <c r="L5569"/>
      <c r="M5569"/>
      <c r="N5569"/>
      <c r="O5569"/>
      <c r="P5569"/>
      <c r="Q5569"/>
      <c r="R5569"/>
    </row>
    <row r="5570" spans="1:18" s="16" customFormat="1" x14ac:dyDescent="0.25">
      <c r="A5570"/>
      <c r="B5570" s="18"/>
      <c r="D5570"/>
      <c r="E5570"/>
      <c r="F5570"/>
      <c r="G5570"/>
      <c r="H5570"/>
      <c r="I5570"/>
      <c r="J5570"/>
      <c r="K5570"/>
      <c r="L5570"/>
      <c r="M5570"/>
      <c r="N5570"/>
      <c r="O5570"/>
      <c r="P5570"/>
      <c r="Q5570"/>
      <c r="R5570"/>
    </row>
    <row r="5571" spans="1:18" s="16" customFormat="1" x14ac:dyDescent="0.25">
      <c r="A5571"/>
      <c r="B5571" s="18"/>
      <c r="D5571"/>
      <c r="E5571"/>
      <c r="F5571"/>
      <c r="G5571"/>
      <c r="H5571"/>
      <c r="I5571"/>
      <c r="J5571"/>
      <c r="K5571"/>
      <c r="L5571"/>
      <c r="M5571"/>
      <c r="N5571"/>
      <c r="O5571"/>
      <c r="P5571"/>
      <c r="Q5571"/>
      <c r="R5571"/>
    </row>
    <row r="5572" spans="1:18" s="16" customFormat="1" x14ac:dyDescent="0.25">
      <c r="A5572"/>
      <c r="B5572" s="18"/>
      <c r="D5572"/>
      <c r="E5572"/>
      <c r="F5572"/>
      <c r="G5572"/>
      <c r="H5572"/>
      <c r="I5572"/>
      <c r="J5572"/>
      <c r="K5572"/>
      <c r="L5572"/>
      <c r="M5572"/>
      <c r="N5572"/>
      <c r="O5572"/>
      <c r="P5572"/>
      <c r="Q5572"/>
      <c r="R5572"/>
    </row>
    <row r="5573" spans="1:18" s="16" customFormat="1" x14ac:dyDescent="0.25">
      <c r="A5573"/>
      <c r="B5573" s="18"/>
      <c r="D5573"/>
      <c r="E5573"/>
      <c r="F5573"/>
      <c r="G5573"/>
      <c r="H5573"/>
      <c r="I5573"/>
      <c r="J5573"/>
      <c r="K5573"/>
      <c r="L5573"/>
      <c r="M5573"/>
      <c r="N5573"/>
      <c r="O5573"/>
      <c r="P5573"/>
      <c r="Q5573"/>
      <c r="R5573"/>
    </row>
    <row r="5574" spans="1:18" s="16" customFormat="1" x14ac:dyDescent="0.25">
      <c r="A5574"/>
      <c r="B5574" s="18"/>
      <c r="D5574"/>
      <c r="E5574"/>
      <c r="F5574"/>
      <c r="G5574"/>
      <c r="H5574"/>
      <c r="I5574"/>
      <c r="J5574"/>
      <c r="K5574"/>
      <c r="L5574"/>
      <c r="M5574"/>
      <c r="N5574"/>
      <c r="O5574"/>
      <c r="P5574"/>
      <c r="Q5574"/>
      <c r="R5574"/>
    </row>
    <row r="5575" spans="1:18" s="16" customFormat="1" x14ac:dyDescent="0.25">
      <c r="A5575"/>
      <c r="B5575" s="18"/>
      <c r="D5575"/>
      <c r="E5575"/>
      <c r="F5575"/>
      <c r="G5575"/>
      <c r="H5575"/>
      <c r="I5575"/>
      <c r="J5575"/>
      <c r="K5575"/>
      <c r="L5575"/>
      <c r="M5575"/>
      <c r="N5575"/>
      <c r="O5575"/>
      <c r="P5575"/>
      <c r="Q5575"/>
      <c r="R5575"/>
    </row>
    <row r="5576" spans="1:18" s="16" customFormat="1" x14ac:dyDescent="0.25">
      <c r="A5576"/>
      <c r="B5576" s="18"/>
      <c r="D5576"/>
      <c r="E5576"/>
      <c r="F5576"/>
      <c r="G5576"/>
      <c r="H5576"/>
      <c r="I5576"/>
      <c r="J5576"/>
      <c r="K5576"/>
      <c r="L5576"/>
      <c r="M5576"/>
      <c r="N5576"/>
      <c r="O5576"/>
      <c r="P5576"/>
      <c r="Q5576"/>
      <c r="R5576"/>
    </row>
    <row r="5577" spans="1:18" s="16" customFormat="1" x14ac:dyDescent="0.25">
      <c r="A5577"/>
      <c r="B5577" s="18"/>
      <c r="D5577"/>
      <c r="E5577"/>
      <c r="F5577"/>
      <c r="G5577"/>
      <c r="H5577"/>
      <c r="I5577"/>
      <c r="J5577"/>
      <c r="K5577"/>
      <c r="L5577"/>
      <c r="M5577"/>
      <c r="N5577"/>
      <c r="O5577"/>
      <c r="P5577"/>
      <c r="Q5577"/>
      <c r="R5577"/>
    </row>
    <row r="5578" spans="1:18" s="16" customFormat="1" x14ac:dyDescent="0.25">
      <c r="A5578"/>
      <c r="B5578" s="18"/>
      <c r="D5578"/>
      <c r="E5578"/>
      <c r="F5578"/>
      <c r="G5578"/>
      <c r="H5578"/>
      <c r="I5578"/>
      <c r="J5578"/>
      <c r="K5578"/>
      <c r="L5578"/>
      <c r="M5578"/>
      <c r="N5578"/>
      <c r="O5578"/>
      <c r="P5578"/>
      <c r="Q5578"/>
      <c r="R5578"/>
    </row>
    <row r="5579" spans="1:18" s="16" customFormat="1" x14ac:dyDescent="0.25">
      <c r="A5579"/>
      <c r="B5579" s="18"/>
      <c r="D5579"/>
      <c r="E5579"/>
      <c r="F5579"/>
      <c r="G5579"/>
      <c r="H5579"/>
      <c r="I5579"/>
      <c r="J5579"/>
      <c r="K5579"/>
      <c r="L5579"/>
      <c r="M5579"/>
      <c r="N5579"/>
      <c r="O5579"/>
      <c r="P5579"/>
      <c r="Q5579"/>
      <c r="R5579"/>
    </row>
    <row r="5580" spans="1:18" s="16" customFormat="1" x14ac:dyDescent="0.25">
      <c r="A5580"/>
      <c r="B5580" s="18"/>
      <c r="D5580"/>
      <c r="E5580"/>
      <c r="F5580"/>
      <c r="G5580"/>
      <c r="H5580"/>
      <c r="I5580"/>
      <c r="J5580"/>
      <c r="K5580"/>
      <c r="L5580"/>
      <c r="M5580"/>
      <c r="N5580"/>
      <c r="O5580"/>
      <c r="P5580"/>
      <c r="Q5580"/>
      <c r="R5580"/>
    </row>
    <row r="5581" spans="1:18" s="16" customFormat="1" x14ac:dyDescent="0.25">
      <c r="A5581"/>
      <c r="B5581" s="18"/>
      <c r="D5581"/>
      <c r="E5581"/>
      <c r="F5581"/>
      <c r="G5581"/>
      <c r="H5581"/>
      <c r="I5581"/>
      <c r="J5581"/>
      <c r="K5581"/>
      <c r="L5581"/>
      <c r="M5581"/>
      <c r="N5581"/>
      <c r="O5581"/>
      <c r="P5581"/>
      <c r="Q5581"/>
      <c r="R5581"/>
    </row>
    <row r="5582" spans="1:18" s="16" customFormat="1" x14ac:dyDescent="0.25">
      <c r="A5582"/>
      <c r="B5582" s="18"/>
      <c r="D5582"/>
      <c r="E5582"/>
      <c r="F5582"/>
      <c r="G5582"/>
      <c r="H5582"/>
      <c r="I5582"/>
      <c r="J5582"/>
      <c r="K5582"/>
      <c r="L5582"/>
      <c r="M5582"/>
      <c r="N5582"/>
      <c r="O5582"/>
      <c r="P5582"/>
      <c r="Q5582"/>
      <c r="R5582"/>
    </row>
    <row r="5583" spans="1:18" s="16" customFormat="1" x14ac:dyDescent="0.25">
      <c r="A5583"/>
      <c r="B5583" s="18"/>
      <c r="D5583"/>
      <c r="E5583"/>
      <c r="F5583"/>
      <c r="G5583"/>
      <c r="H5583"/>
      <c r="I5583"/>
      <c r="J5583"/>
      <c r="K5583"/>
      <c r="L5583"/>
      <c r="M5583"/>
      <c r="N5583"/>
      <c r="O5583"/>
      <c r="P5583"/>
      <c r="Q5583"/>
      <c r="R5583"/>
    </row>
    <row r="5584" spans="1:18" s="16" customFormat="1" x14ac:dyDescent="0.25">
      <c r="A5584"/>
      <c r="B5584" s="18"/>
      <c r="D5584"/>
      <c r="E5584"/>
      <c r="F5584"/>
      <c r="G5584"/>
      <c r="H5584"/>
      <c r="I5584"/>
      <c r="J5584"/>
      <c r="K5584"/>
      <c r="L5584"/>
      <c r="M5584"/>
      <c r="N5584"/>
      <c r="O5584"/>
      <c r="P5584"/>
      <c r="Q5584"/>
      <c r="R5584"/>
    </row>
    <row r="5585" spans="1:18" s="16" customFormat="1" x14ac:dyDescent="0.25">
      <c r="A5585"/>
      <c r="B5585" s="18"/>
      <c r="D5585"/>
      <c r="E5585"/>
      <c r="F5585"/>
      <c r="G5585"/>
      <c r="H5585"/>
      <c r="I5585"/>
      <c r="J5585"/>
      <c r="K5585"/>
      <c r="L5585"/>
      <c r="M5585"/>
      <c r="N5585"/>
      <c r="O5585"/>
      <c r="P5585"/>
      <c r="Q5585"/>
      <c r="R5585"/>
    </row>
    <row r="5586" spans="1:18" s="16" customFormat="1" x14ac:dyDescent="0.25">
      <c r="A5586"/>
      <c r="B5586" s="18"/>
      <c r="D5586"/>
      <c r="E5586"/>
      <c r="F5586"/>
      <c r="G5586"/>
      <c r="H5586"/>
      <c r="I5586"/>
      <c r="J5586"/>
      <c r="K5586"/>
      <c r="L5586"/>
      <c r="M5586"/>
      <c r="N5586"/>
      <c r="O5586"/>
      <c r="P5586"/>
      <c r="Q5586"/>
      <c r="R5586"/>
    </row>
    <row r="5587" spans="1:18" s="16" customFormat="1" x14ac:dyDescent="0.25">
      <c r="A5587"/>
      <c r="B5587" s="18"/>
      <c r="D5587"/>
      <c r="E5587"/>
      <c r="F5587"/>
      <c r="G5587"/>
      <c r="H5587"/>
      <c r="I5587"/>
      <c r="J5587"/>
      <c r="K5587"/>
      <c r="L5587"/>
      <c r="M5587"/>
      <c r="N5587"/>
      <c r="O5587"/>
      <c r="P5587"/>
      <c r="Q5587"/>
      <c r="R5587"/>
    </row>
    <row r="5588" spans="1:18" s="16" customFormat="1" x14ac:dyDescent="0.25">
      <c r="A5588"/>
      <c r="B5588" s="18"/>
      <c r="D5588"/>
      <c r="E5588"/>
      <c r="F5588"/>
      <c r="G5588"/>
      <c r="H5588"/>
      <c r="I5588"/>
      <c r="J5588"/>
      <c r="K5588"/>
      <c r="L5588"/>
      <c r="M5588"/>
      <c r="N5588"/>
      <c r="O5588"/>
      <c r="P5588"/>
      <c r="Q5588"/>
      <c r="R5588"/>
    </row>
    <row r="5589" spans="1:18" s="16" customFormat="1" x14ac:dyDescent="0.25">
      <c r="A5589"/>
      <c r="B5589" s="18"/>
      <c r="D5589"/>
      <c r="E5589"/>
      <c r="F5589"/>
      <c r="G5589"/>
      <c r="H5589"/>
      <c r="I5589"/>
      <c r="J5589"/>
      <c r="K5589"/>
      <c r="L5589"/>
      <c r="M5589"/>
      <c r="N5589"/>
      <c r="O5589"/>
      <c r="P5589"/>
      <c r="Q5589"/>
      <c r="R5589"/>
    </row>
    <row r="5590" spans="1:18" s="16" customFormat="1" x14ac:dyDescent="0.25">
      <c r="A5590"/>
      <c r="B5590" s="18"/>
      <c r="D5590"/>
      <c r="E5590"/>
      <c r="F5590"/>
      <c r="G5590"/>
      <c r="H5590"/>
      <c r="I5590"/>
      <c r="J5590"/>
      <c r="K5590"/>
      <c r="L5590"/>
      <c r="M5590"/>
      <c r="N5590"/>
      <c r="O5590"/>
      <c r="P5590"/>
      <c r="Q5590"/>
      <c r="R5590"/>
    </row>
    <row r="5591" spans="1:18" s="16" customFormat="1" x14ac:dyDescent="0.25">
      <c r="A5591"/>
      <c r="B5591" s="18"/>
      <c r="D5591"/>
      <c r="E5591"/>
      <c r="F5591"/>
      <c r="G5591"/>
      <c r="H5591"/>
      <c r="I5591"/>
      <c r="J5591"/>
      <c r="K5591"/>
      <c r="L5591"/>
      <c r="M5591"/>
      <c r="N5591"/>
      <c r="O5591"/>
      <c r="P5591"/>
      <c r="Q5591"/>
      <c r="R5591"/>
    </row>
    <row r="5592" spans="1:18" s="16" customFormat="1" x14ac:dyDescent="0.25">
      <c r="A5592"/>
      <c r="B5592" s="18"/>
      <c r="D5592"/>
      <c r="E5592"/>
      <c r="F5592"/>
      <c r="G5592"/>
      <c r="H5592"/>
      <c r="I5592"/>
      <c r="J5592"/>
      <c r="K5592"/>
      <c r="L5592"/>
      <c r="M5592"/>
      <c r="N5592"/>
      <c r="O5592"/>
      <c r="P5592"/>
      <c r="Q5592"/>
      <c r="R5592"/>
    </row>
    <row r="5593" spans="1:18" s="16" customFormat="1" x14ac:dyDescent="0.25">
      <c r="A5593"/>
      <c r="B5593" s="18"/>
      <c r="D5593"/>
      <c r="E5593"/>
      <c r="F5593"/>
      <c r="G5593"/>
      <c r="H5593"/>
      <c r="I5593"/>
      <c r="J5593"/>
      <c r="K5593"/>
      <c r="L5593"/>
      <c r="M5593"/>
      <c r="N5593"/>
      <c r="O5593"/>
      <c r="P5593"/>
      <c r="Q5593"/>
      <c r="R5593"/>
    </row>
    <row r="5594" spans="1:18" s="16" customFormat="1" x14ac:dyDescent="0.25">
      <c r="A5594"/>
      <c r="B5594" s="18"/>
      <c r="D5594"/>
      <c r="E5594"/>
      <c r="F5594"/>
      <c r="G5594"/>
      <c r="H5594"/>
      <c r="I5594"/>
      <c r="J5594"/>
      <c r="K5594"/>
      <c r="L5594"/>
      <c r="M5594"/>
      <c r="N5594"/>
      <c r="O5594"/>
      <c r="P5594"/>
      <c r="Q5594"/>
      <c r="R5594"/>
    </row>
    <row r="5595" spans="1:18" s="16" customFormat="1" x14ac:dyDescent="0.25">
      <c r="A5595"/>
      <c r="B5595" s="18"/>
      <c r="D5595"/>
      <c r="E5595"/>
      <c r="F5595"/>
      <c r="G5595"/>
      <c r="H5595"/>
      <c r="I5595"/>
      <c r="J5595"/>
      <c r="K5595"/>
      <c r="L5595"/>
      <c r="M5595"/>
      <c r="N5595"/>
      <c r="O5595"/>
      <c r="P5595"/>
      <c r="Q5595"/>
      <c r="R5595"/>
    </row>
    <row r="5596" spans="1:18" s="16" customFormat="1" x14ac:dyDescent="0.25">
      <c r="A5596"/>
      <c r="B5596" s="18"/>
      <c r="D5596"/>
      <c r="E5596"/>
      <c r="F5596"/>
      <c r="G5596"/>
      <c r="H5596"/>
      <c r="I5596"/>
      <c r="J5596"/>
      <c r="K5596"/>
      <c r="L5596"/>
      <c r="M5596"/>
      <c r="N5596"/>
      <c r="O5596"/>
      <c r="P5596"/>
      <c r="Q5596"/>
      <c r="R5596"/>
    </row>
    <row r="5597" spans="1:18" s="16" customFormat="1" x14ac:dyDescent="0.25">
      <c r="A5597"/>
      <c r="B5597" s="18"/>
      <c r="D5597"/>
      <c r="E5597"/>
      <c r="F5597"/>
      <c r="G5597"/>
      <c r="H5597"/>
      <c r="I5597"/>
      <c r="J5597"/>
      <c r="K5597"/>
      <c r="L5597"/>
      <c r="M5597"/>
      <c r="N5597"/>
      <c r="O5597"/>
      <c r="P5597"/>
      <c r="Q5597"/>
      <c r="R5597"/>
    </row>
    <row r="5598" spans="1:18" s="16" customFormat="1" x14ac:dyDescent="0.25">
      <c r="A5598"/>
      <c r="B5598" s="18"/>
      <c r="D5598"/>
      <c r="E5598"/>
      <c r="F5598"/>
      <c r="G5598"/>
      <c r="H5598"/>
      <c r="I5598"/>
      <c r="J5598"/>
      <c r="K5598"/>
      <c r="L5598"/>
      <c r="M5598"/>
      <c r="N5598"/>
      <c r="O5598"/>
      <c r="P5598"/>
      <c r="Q5598"/>
      <c r="R5598"/>
    </row>
    <row r="5599" spans="1:18" s="16" customFormat="1" x14ac:dyDescent="0.25">
      <c r="A5599"/>
      <c r="B5599" s="18"/>
      <c r="D5599"/>
      <c r="E5599"/>
      <c r="F5599"/>
      <c r="G5599"/>
      <c r="H5599"/>
      <c r="I5599"/>
      <c r="J5599"/>
      <c r="K5599"/>
      <c r="L5599"/>
      <c r="M5599"/>
      <c r="N5599"/>
      <c r="O5599"/>
      <c r="P5599"/>
      <c r="Q5599"/>
      <c r="R5599"/>
    </row>
    <row r="5600" spans="1:18" s="16" customFormat="1" x14ac:dyDescent="0.25">
      <c r="A5600"/>
      <c r="B5600" s="18"/>
      <c r="D5600"/>
      <c r="E5600"/>
      <c r="F5600"/>
      <c r="G5600"/>
      <c r="H5600"/>
      <c r="I5600"/>
      <c r="J5600"/>
      <c r="K5600"/>
      <c r="L5600"/>
      <c r="M5600"/>
      <c r="N5600"/>
      <c r="O5600"/>
      <c r="P5600"/>
      <c r="Q5600"/>
      <c r="R5600"/>
    </row>
    <row r="5601" spans="1:18" s="16" customFormat="1" x14ac:dyDescent="0.25">
      <c r="A5601"/>
      <c r="B5601" s="18"/>
      <c r="D5601"/>
      <c r="E5601"/>
      <c r="F5601"/>
      <c r="G5601"/>
      <c r="H5601"/>
      <c r="I5601"/>
      <c r="J5601"/>
      <c r="K5601"/>
      <c r="L5601"/>
      <c r="M5601"/>
      <c r="N5601"/>
      <c r="O5601"/>
      <c r="P5601"/>
      <c r="Q5601"/>
      <c r="R5601"/>
    </row>
    <row r="5602" spans="1:18" s="16" customFormat="1" x14ac:dyDescent="0.25">
      <c r="A5602"/>
      <c r="B5602" s="18"/>
      <c r="D5602"/>
      <c r="E5602"/>
      <c r="F5602"/>
      <c r="G5602"/>
      <c r="H5602"/>
      <c r="I5602"/>
      <c r="J5602"/>
      <c r="K5602"/>
      <c r="L5602"/>
      <c r="M5602"/>
      <c r="N5602"/>
      <c r="O5602"/>
      <c r="P5602"/>
      <c r="Q5602"/>
      <c r="R5602"/>
    </row>
    <row r="5603" spans="1:18" s="16" customFormat="1" x14ac:dyDescent="0.25">
      <c r="A5603"/>
      <c r="B5603" s="18"/>
      <c r="D5603"/>
      <c r="E5603"/>
      <c r="F5603"/>
      <c r="G5603"/>
      <c r="H5603"/>
      <c r="I5603"/>
      <c r="J5603"/>
      <c r="K5603"/>
      <c r="L5603"/>
      <c r="M5603"/>
      <c r="N5603"/>
      <c r="O5603"/>
      <c r="P5603"/>
      <c r="Q5603"/>
      <c r="R5603"/>
    </row>
    <row r="5604" spans="1:18" s="16" customFormat="1" x14ac:dyDescent="0.25">
      <c r="A5604"/>
      <c r="B5604" s="18"/>
      <c r="D5604"/>
      <c r="E5604"/>
      <c r="F5604"/>
      <c r="G5604"/>
      <c r="H5604"/>
      <c r="I5604"/>
      <c r="J5604"/>
      <c r="K5604"/>
      <c r="L5604"/>
      <c r="M5604"/>
      <c r="N5604"/>
      <c r="O5604"/>
      <c r="P5604"/>
      <c r="Q5604"/>
      <c r="R5604"/>
    </row>
    <row r="5605" spans="1:18" s="16" customFormat="1" x14ac:dyDescent="0.25">
      <c r="A5605"/>
      <c r="B5605" s="18"/>
      <c r="D5605"/>
      <c r="E5605"/>
      <c r="F5605"/>
      <c r="G5605"/>
      <c r="H5605"/>
      <c r="I5605"/>
      <c r="J5605"/>
      <c r="K5605"/>
      <c r="L5605"/>
      <c r="M5605"/>
      <c r="N5605"/>
      <c r="O5605"/>
      <c r="P5605"/>
      <c r="Q5605"/>
      <c r="R5605"/>
    </row>
    <row r="5606" spans="1:18" s="16" customFormat="1" x14ac:dyDescent="0.25">
      <c r="A5606"/>
      <c r="B5606" s="18"/>
      <c r="D5606"/>
      <c r="E5606"/>
      <c r="F5606"/>
      <c r="G5606"/>
      <c r="H5606"/>
      <c r="I5606"/>
      <c r="J5606"/>
      <c r="K5606"/>
      <c r="L5606"/>
      <c r="M5606"/>
      <c r="N5606"/>
      <c r="O5606"/>
      <c r="P5606"/>
      <c r="Q5606"/>
      <c r="R5606"/>
    </row>
    <row r="5607" spans="1:18" s="16" customFormat="1" x14ac:dyDescent="0.25">
      <c r="A5607"/>
      <c r="B5607" s="18"/>
      <c r="D5607"/>
      <c r="E5607"/>
      <c r="F5607"/>
      <c r="G5607"/>
      <c r="H5607"/>
      <c r="I5607"/>
      <c r="J5607"/>
      <c r="K5607"/>
      <c r="L5607"/>
      <c r="M5607"/>
      <c r="N5607"/>
      <c r="O5607"/>
      <c r="P5607"/>
      <c r="Q5607"/>
      <c r="R5607"/>
    </row>
    <row r="5608" spans="1:18" s="16" customFormat="1" x14ac:dyDescent="0.25">
      <c r="A5608"/>
      <c r="B5608" s="18"/>
      <c r="D5608"/>
      <c r="E5608"/>
      <c r="F5608"/>
      <c r="G5608"/>
      <c r="H5608"/>
      <c r="I5608"/>
      <c r="J5608"/>
      <c r="K5608"/>
      <c r="L5608"/>
      <c r="M5608"/>
      <c r="N5608"/>
      <c r="O5608"/>
      <c r="P5608"/>
      <c r="Q5608"/>
      <c r="R5608"/>
    </row>
    <row r="5609" spans="1:18" s="16" customFormat="1" x14ac:dyDescent="0.25">
      <c r="A5609"/>
      <c r="B5609" s="18"/>
      <c r="D5609"/>
      <c r="E5609"/>
      <c r="F5609"/>
      <c r="G5609"/>
      <c r="H5609"/>
      <c r="I5609"/>
      <c r="J5609"/>
      <c r="K5609"/>
      <c r="L5609"/>
      <c r="M5609"/>
      <c r="N5609"/>
      <c r="O5609"/>
      <c r="P5609"/>
      <c r="Q5609"/>
      <c r="R5609"/>
    </row>
    <row r="5610" spans="1:18" s="16" customFormat="1" x14ac:dyDescent="0.25">
      <c r="A5610"/>
      <c r="B5610" s="18"/>
      <c r="D5610"/>
      <c r="E5610"/>
      <c r="F5610"/>
      <c r="G5610"/>
      <c r="H5610"/>
      <c r="I5610"/>
      <c r="J5610"/>
      <c r="K5610"/>
      <c r="L5610"/>
      <c r="M5610"/>
      <c r="N5610"/>
      <c r="O5610"/>
      <c r="P5610"/>
      <c r="Q5610"/>
      <c r="R5610"/>
    </row>
    <row r="5611" spans="1:18" s="16" customFormat="1" x14ac:dyDescent="0.25">
      <c r="A5611"/>
      <c r="B5611" s="18"/>
      <c r="D5611"/>
      <c r="E5611"/>
      <c r="F5611"/>
      <c r="G5611"/>
      <c r="H5611"/>
      <c r="I5611"/>
      <c r="J5611"/>
      <c r="K5611"/>
      <c r="L5611"/>
      <c r="M5611"/>
      <c r="N5611"/>
      <c r="O5611"/>
      <c r="P5611"/>
      <c r="Q5611"/>
      <c r="R5611"/>
    </row>
    <row r="5612" spans="1:18" s="16" customFormat="1" x14ac:dyDescent="0.25">
      <c r="A5612"/>
      <c r="B5612" s="17"/>
      <c r="D5612"/>
      <c r="E5612"/>
      <c r="F5612"/>
      <c r="G5612"/>
      <c r="H5612"/>
      <c r="I5612"/>
      <c r="J5612"/>
      <c r="K5612"/>
      <c r="L5612"/>
      <c r="M5612"/>
      <c r="N5612"/>
      <c r="O5612"/>
      <c r="P5612"/>
      <c r="Q5612"/>
      <c r="R5612"/>
    </row>
    <row r="5613" spans="1:18" s="16" customFormat="1" x14ac:dyDescent="0.25">
      <c r="A5613"/>
      <c r="B5613" s="18"/>
      <c r="D5613"/>
      <c r="E5613"/>
      <c r="F5613"/>
      <c r="G5613"/>
      <c r="H5613"/>
      <c r="I5613"/>
      <c r="J5613"/>
      <c r="K5613"/>
      <c r="L5613"/>
      <c r="M5613"/>
      <c r="N5613"/>
      <c r="O5613"/>
      <c r="P5613"/>
      <c r="Q5613"/>
      <c r="R5613"/>
    </row>
    <row r="5614" spans="1:18" s="16" customFormat="1" x14ac:dyDescent="0.25">
      <c r="A5614"/>
      <c r="B5614" s="18"/>
      <c r="D5614"/>
      <c r="E5614"/>
      <c r="F5614"/>
      <c r="G5614"/>
      <c r="H5614"/>
      <c r="I5614"/>
      <c r="J5614"/>
      <c r="K5614"/>
      <c r="L5614"/>
      <c r="M5614"/>
      <c r="N5614"/>
      <c r="O5614"/>
      <c r="P5614"/>
      <c r="Q5614"/>
      <c r="R5614"/>
    </row>
    <row r="5615" spans="1:18" s="16" customFormat="1" x14ac:dyDescent="0.25">
      <c r="A5615"/>
      <c r="B5615" s="18"/>
      <c r="D5615"/>
      <c r="E5615"/>
      <c r="F5615"/>
      <c r="G5615"/>
      <c r="H5615"/>
      <c r="I5615"/>
      <c r="J5615"/>
      <c r="K5615"/>
      <c r="L5615"/>
      <c r="M5615"/>
      <c r="N5615"/>
      <c r="O5615"/>
      <c r="P5615"/>
      <c r="Q5615"/>
      <c r="R5615"/>
    </row>
    <row r="5616" spans="1:18" s="16" customFormat="1" x14ac:dyDescent="0.25">
      <c r="A5616"/>
      <c r="B5616" s="18"/>
      <c r="D5616"/>
      <c r="E5616"/>
      <c r="F5616"/>
      <c r="G5616"/>
      <c r="H5616"/>
      <c r="I5616"/>
      <c r="J5616"/>
      <c r="K5616"/>
      <c r="L5616"/>
      <c r="M5616"/>
      <c r="N5616"/>
      <c r="O5616"/>
      <c r="P5616"/>
      <c r="Q5616"/>
      <c r="R5616"/>
    </row>
    <row r="5617" spans="1:18" s="16" customFormat="1" x14ac:dyDescent="0.25">
      <c r="A5617"/>
      <c r="B5617" s="18"/>
      <c r="D5617"/>
      <c r="E5617"/>
      <c r="F5617"/>
      <c r="G5617"/>
      <c r="H5617"/>
      <c r="I5617"/>
      <c r="J5617"/>
      <c r="K5617"/>
      <c r="L5617"/>
      <c r="M5617"/>
      <c r="N5617"/>
      <c r="O5617"/>
      <c r="P5617"/>
      <c r="Q5617"/>
      <c r="R5617"/>
    </row>
    <row r="5618" spans="1:18" s="16" customFormat="1" x14ac:dyDescent="0.25">
      <c r="A5618"/>
      <c r="B5618" s="18"/>
      <c r="D5618"/>
      <c r="E5618"/>
      <c r="F5618"/>
      <c r="G5618"/>
      <c r="H5618"/>
      <c r="I5618"/>
      <c r="J5618"/>
      <c r="K5618"/>
      <c r="L5618"/>
      <c r="M5618"/>
      <c r="N5618"/>
      <c r="O5618"/>
      <c r="P5618"/>
      <c r="Q5618"/>
      <c r="R5618"/>
    </row>
    <row r="5619" spans="1:18" s="16" customFormat="1" x14ac:dyDescent="0.25">
      <c r="A5619"/>
      <c r="B5619" s="18"/>
      <c r="D5619"/>
      <c r="E5619"/>
      <c r="F5619"/>
      <c r="G5619"/>
      <c r="H5619"/>
      <c r="I5619"/>
      <c r="J5619"/>
      <c r="K5619"/>
      <c r="L5619"/>
      <c r="M5619"/>
      <c r="N5619"/>
      <c r="O5619"/>
      <c r="P5619"/>
      <c r="Q5619"/>
      <c r="R5619"/>
    </row>
    <row r="5620" spans="1:18" s="16" customFormat="1" x14ac:dyDescent="0.25">
      <c r="A5620"/>
      <c r="B5620" s="18"/>
      <c r="D5620"/>
      <c r="E5620"/>
      <c r="F5620"/>
      <c r="G5620"/>
      <c r="H5620"/>
      <c r="I5620"/>
      <c r="J5620"/>
      <c r="K5620"/>
      <c r="L5620"/>
      <c r="M5620"/>
      <c r="N5620"/>
      <c r="O5620"/>
      <c r="P5620"/>
      <c r="Q5620"/>
      <c r="R5620"/>
    </row>
    <row r="5621" spans="1:18" s="16" customFormat="1" x14ac:dyDescent="0.25">
      <c r="A5621"/>
      <c r="B5621" s="18"/>
      <c r="D5621"/>
      <c r="E5621"/>
      <c r="F5621"/>
      <c r="G5621"/>
      <c r="H5621"/>
      <c r="I5621"/>
      <c r="J5621"/>
      <c r="K5621"/>
      <c r="L5621"/>
      <c r="M5621"/>
      <c r="N5621"/>
      <c r="O5621"/>
      <c r="P5621"/>
      <c r="Q5621"/>
      <c r="R5621"/>
    </row>
    <row r="5622" spans="1:18" s="16" customFormat="1" x14ac:dyDescent="0.25">
      <c r="A5622"/>
      <c r="B5622" s="18"/>
      <c r="D5622"/>
      <c r="E5622"/>
      <c r="F5622"/>
      <c r="G5622"/>
      <c r="H5622"/>
      <c r="I5622"/>
      <c r="J5622"/>
      <c r="K5622"/>
      <c r="L5622"/>
      <c r="M5622"/>
      <c r="N5622"/>
      <c r="O5622"/>
      <c r="P5622"/>
      <c r="Q5622"/>
      <c r="R5622"/>
    </row>
    <row r="5623" spans="1:18" s="16" customFormat="1" x14ac:dyDescent="0.25">
      <c r="A5623"/>
      <c r="B5623" s="18"/>
      <c r="D5623"/>
      <c r="E5623"/>
      <c r="F5623"/>
      <c r="G5623"/>
      <c r="H5623"/>
      <c r="I5623"/>
      <c r="J5623"/>
      <c r="K5623"/>
      <c r="L5623"/>
      <c r="M5623"/>
      <c r="N5623"/>
      <c r="O5623"/>
      <c r="P5623"/>
      <c r="Q5623"/>
      <c r="R5623"/>
    </row>
    <row r="5624" spans="1:18" s="16" customFormat="1" x14ac:dyDescent="0.25">
      <c r="A5624"/>
      <c r="B5624" s="18"/>
      <c r="D5624"/>
      <c r="E5624"/>
      <c r="F5624"/>
      <c r="G5624"/>
      <c r="H5624"/>
      <c r="I5624"/>
      <c r="J5624"/>
      <c r="K5624"/>
      <c r="L5624"/>
      <c r="M5624"/>
      <c r="N5624"/>
      <c r="O5624"/>
      <c r="P5624"/>
      <c r="Q5624"/>
      <c r="R5624"/>
    </row>
    <row r="5625" spans="1:18" s="16" customFormat="1" x14ac:dyDescent="0.25">
      <c r="A5625"/>
      <c r="B5625" s="18"/>
      <c r="D5625"/>
      <c r="E5625"/>
      <c r="F5625"/>
      <c r="G5625"/>
      <c r="H5625"/>
      <c r="I5625"/>
      <c r="J5625"/>
      <c r="K5625"/>
      <c r="L5625"/>
      <c r="M5625"/>
      <c r="N5625"/>
      <c r="O5625"/>
      <c r="P5625"/>
      <c r="Q5625"/>
      <c r="R5625"/>
    </row>
    <row r="5626" spans="1:18" s="16" customFormat="1" x14ac:dyDescent="0.25">
      <c r="A5626"/>
      <c r="B5626" s="18"/>
      <c r="D5626"/>
      <c r="E5626"/>
      <c r="F5626"/>
      <c r="G5626"/>
      <c r="H5626"/>
      <c r="I5626"/>
      <c r="J5626"/>
      <c r="K5626"/>
      <c r="L5626"/>
      <c r="M5626"/>
      <c r="N5626"/>
      <c r="O5626"/>
      <c r="P5626"/>
      <c r="Q5626"/>
      <c r="R5626"/>
    </row>
    <row r="5627" spans="1:18" s="16" customFormat="1" x14ac:dyDescent="0.25">
      <c r="A5627"/>
      <c r="B5627" s="18"/>
      <c r="D5627"/>
      <c r="E5627"/>
      <c r="F5627"/>
      <c r="G5627"/>
      <c r="H5627"/>
      <c r="I5627"/>
      <c r="J5627"/>
      <c r="K5627"/>
      <c r="L5627"/>
      <c r="M5627"/>
      <c r="N5627"/>
      <c r="O5627"/>
      <c r="P5627"/>
      <c r="Q5627"/>
      <c r="R5627"/>
    </row>
    <row r="5628" spans="1:18" s="16" customFormat="1" x14ac:dyDescent="0.25">
      <c r="A5628"/>
      <c r="B5628" s="18"/>
      <c r="D5628"/>
      <c r="E5628"/>
      <c r="F5628"/>
      <c r="G5628"/>
      <c r="H5628"/>
      <c r="I5628"/>
      <c r="J5628"/>
      <c r="K5628"/>
      <c r="L5628"/>
      <c r="M5628"/>
      <c r="N5628"/>
      <c r="O5628"/>
      <c r="P5628"/>
      <c r="Q5628"/>
      <c r="R5628"/>
    </row>
    <row r="5629" spans="1:18" s="16" customFormat="1" x14ac:dyDescent="0.25">
      <c r="A5629"/>
      <c r="B5629" s="18"/>
      <c r="D5629"/>
      <c r="E5629"/>
      <c r="F5629"/>
      <c r="G5629"/>
      <c r="H5629"/>
      <c r="I5629"/>
      <c r="J5629"/>
      <c r="K5629"/>
      <c r="L5629"/>
      <c r="M5629"/>
      <c r="N5629"/>
      <c r="O5629"/>
      <c r="P5629"/>
      <c r="Q5629"/>
      <c r="R5629"/>
    </row>
    <row r="5630" spans="1:18" s="16" customFormat="1" x14ac:dyDescent="0.25">
      <c r="A5630"/>
      <c r="B5630" s="18"/>
      <c r="D5630"/>
      <c r="E5630"/>
      <c r="F5630"/>
      <c r="G5630"/>
      <c r="H5630"/>
      <c r="I5630"/>
      <c r="J5630"/>
      <c r="K5630"/>
      <c r="L5630"/>
      <c r="M5630"/>
      <c r="N5630"/>
      <c r="O5630"/>
      <c r="P5630"/>
      <c r="Q5630"/>
      <c r="R5630"/>
    </row>
    <row r="5631" spans="1:18" s="16" customFormat="1" x14ac:dyDescent="0.25">
      <c r="A5631"/>
      <c r="B5631" s="18"/>
      <c r="D5631"/>
      <c r="E5631"/>
      <c r="F5631"/>
      <c r="G5631"/>
      <c r="H5631"/>
      <c r="I5631"/>
      <c r="J5631"/>
      <c r="K5631"/>
      <c r="L5631"/>
      <c r="M5631"/>
      <c r="N5631"/>
      <c r="O5631"/>
      <c r="P5631"/>
      <c r="Q5631"/>
      <c r="R5631"/>
    </row>
    <row r="5632" spans="1:18" s="16" customFormat="1" x14ac:dyDescent="0.25">
      <c r="A5632"/>
      <c r="B5632" s="18"/>
      <c r="D5632"/>
      <c r="E5632"/>
      <c r="F5632"/>
      <c r="G5632"/>
      <c r="H5632"/>
      <c r="I5632"/>
      <c r="J5632"/>
      <c r="K5632"/>
      <c r="L5632"/>
      <c r="M5632"/>
      <c r="N5632"/>
      <c r="O5632"/>
      <c r="P5632"/>
      <c r="Q5632"/>
      <c r="R5632"/>
    </row>
    <row r="5633" spans="1:18" s="16" customFormat="1" x14ac:dyDescent="0.25">
      <c r="A5633"/>
      <c r="B5633" s="18"/>
      <c r="D5633"/>
      <c r="E5633"/>
      <c r="F5633"/>
      <c r="G5633"/>
      <c r="H5633"/>
      <c r="I5633"/>
      <c r="J5633"/>
      <c r="K5633"/>
      <c r="L5633"/>
      <c r="M5633"/>
      <c r="N5633"/>
      <c r="O5633"/>
      <c r="P5633"/>
      <c r="Q5633"/>
      <c r="R5633"/>
    </row>
    <row r="5634" spans="1:18" s="16" customFormat="1" x14ac:dyDescent="0.25">
      <c r="A5634"/>
      <c r="B5634" s="18"/>
      <c r="D5634"/>
      <c r="E5634"/>
      <c r="F5634"/>
      <c r="G5634"/>
      <c r="H5634"/>
      <c r="I5634"/>
      <c r="J5634"/>
      <c r="K5634"/>
      <c r="L5634"/>
      <c r="M5634"/>
      <c r="N5634"/>
      <c r="O5634"/>
      <c r="P5634"/>
      <c r="Q5634"/>
      <c r="R5634"/>
    </row>
    <row r="5635" spans="1:18" s="16" customFormat="1" x14ac:dyDescent="0.25">
      <c r="A5635"/>
      <c r="B5635" s="18"/>
      <c r="D5635"/>
      <c r="E5635"/>
      <c r="F5635"/>
      <c r="G5635"/>
      <c r="H5635"/>
      <c r="I5635"/>
      <c r="J5635"/>
      <c r="K5635"/>
      <c r="L5635"/>
      <c r="M5635"/>
      <c r="N5635"/>
      <c r="O5635"/>
      <c r="P5635"/>
      <c r="Q5635"/>
      <c r="R5635"/>
    </row>
    <row r="5636" spans="1:18" s="16" customFormat="1" x14ac:dyDescent="0.25">
      <c r="A5636"/>
      <c r="B5636" s="18"/>
      <c r="D5636"/>
      <c r="E5636"/>
      <c r="F5636"/>
      <c r="G5636"/>
      <c r="H5636"/>
      <c r="I5636"/>
      <c r="J5636"/>
      <c r="K5636"/>
      <c r="L5636"/>
      <c r="M5636"/>
      <c r="N5636"/>
      <c r="O5636"/>
      <c r="P5636"/>
      <c r="Q5636"/>
      <c r="R5636"/>
    </row>
    <row r="5637" spans="1:18" s="16" customFormat="1" x14ac:dyDescent="0.25">
      <c r="A5637"/>
      <c r="B5637" s="18"/>
      <c r="D5637"/>
      <c r="E5637"/>
      <c r="F5637"/>
      <c r="G5637"/>
      <c r="H5637"/>
      <c r="I5637"/>
      <c r="J5637"/>
      <c r="K5637"/>
      <c r="L5637"/>
      <c r="M5637"/>
      <c r="N5637"/>
      <c r="O5637"/>
      <c r="P5637"/>
      <c r="Q5637"/>
      <c r="R5637"/>
    </row>
    <row r="5638" spans="1:18" s="16" customFormat="1" x14ac:dyDescent="0.25">
      <c r="A5638"/>
      <c r="B5638" s="18"/>
      <c r="D5638"/>
      <c r="E5638"/>
      <c r="F5638"/>
      <c r="G5638"/>
      <c r="H5638"/>
      <c r="I5638"/>
      <c r="J5638"/>
      <c r="K5638"/>
      <c r="L5638"/>
      <c r="M5638"/>
      <c r="N5638"/>
      <c r="O5638"/>
      <c r="P5638"/>
      <c r="Q5638"/>
      <c r="R5638"/>
    </row>
    <row r="5639" spans="1:18" s="16" customFormat="1" x14ac:dyDescent="0.25">
      <c r="A5639"/>
      <c r="B5639" s="18"/>
      <c r="D5639"/>
      <c r="E5639"/>
      <c r="F5639"/>
      <c r="G5639"/>
      <c r="H5639"/>
      <c r="I5639"/>
      <c r="J5639"/>
      <c r="K5639"/>
      <c r="L5639"/>
      <c r="M5639"/>
      <c r="N5639"/>
      <c r="O5639"/>
      <c r="P5639"/>
      <c r="Q5639"/>
      <c r="R5639"/>
    </row>
    <row r="5640" spans="1:18" s="16" customFormat="1" x14ac:dyDescent="0.25">
      <c r="A5640"/>
      <c r="B5640" s="18"/>
      <c r="D5640"/>
      <c r="E5640"/>
      <c r="F5640"/>
      <c r="G5640"/>
      <c r="H5640"/>
      <c r="I5640"/>
      <c r="J5640"/>
      <c r="K5640"/>
      <c r="L5640"/>
      <c r="M5640"/>
      <c r="N5640"/>
      <c r="O5640"/>
      <c r="P5640"/>
      <c r="Q5640"/>
      <c r="R5640"/>
    </row>
    <row r="5641" spans="1:18" s="16" customFormat="1" x14ac:dyDescent="0.25">
      <c r="A5641"/>
      <c r="B5641" s="18"/>
      <c r="D5641"/>
      <c r="E5641"/>
      <c r="F5641"/>
      <c r="G5641"/>
      <c r="H5641"/>
      <c r="I5641"/>
      <c r="J5641"/>
      <c r="K5641"/>
      <c r="L5641"/>
      <c r="M5641"/>
      <c r="N5641"/>
      <c r="O5641"/>
      <c r="P5641"/>
      <c r="Q5641"/>
      <c r="R5641"/>
    </row>
    <row r="5642" spans="1:18" s="16" customFormat="1" x14ac:dyDescent="0.25">
      <c r="A5642"/>
      <c r="B5642" s="18"/>
      <c r="D5642"/>
      <c r="E5642"/>
      <c r="F5642"/>
      <c r="G5642"/>
      <c r="H5642"/>
      <c r="I5642"/>
      <c r="J5642"/>
      <c r="K5642"/>
      <c r="L5642"/>
      <c r="M5642"/>
      <c r="N5642"/>
      <c r="O5642"/>
      <c r="P5642"/>
      <c r="Q5642"/>
      <c r="R5642"/>
    </row>
    <row r="5643" spans="1:18" s="16" customFormat="1" x14ac:dyDescent="0.25">
      <c r="A5643"/>
      <c r="B5643" s="18"/>
      <c r="D5643"/>
      <c r="E5643"/>
      <c r="F5643"/>
      <c r="G5643"/>
      <c r="H5643"/>
      <c r="I5643"/>
      <c r="J5643"/>
      <c r="K5643"/>
      <c r="L5643"/>
      <c r="M5643"/>
      <c r="N5643"/>
      <c r="O5643"/>
      <c r="P5643"/>
      <c r="Q5643"/>
      <c r="R5643"/>
    </row>
    <row r="5644" spans="1:18" s="16" customFormat="1" x14ac:dyDescent="0.25">
      <c r="A5644"/>
      <c r="B5644" s="18"/>
      <c r="D5644"/>
      <c r="E5644"/>
      <c r="F5644"/>
      <c r="G5644"/>
      <c r="H5644"/>
      <c r="I5644"/>
      <c r="J5644"/>
      <c r="K5644"/>
      <c r="L5644"/>
      <c r="M5644"/>
      <c r="N5644"/>
      <c r="O5644"/>
      <c r="P5644"/>
      <c r="Q5644"/>
      <c r="R5644"/>
    </row>
    <row r="5645" spans="1:18" s="16" customFormat="1" x14ac:dyDescent="0.25">
      <c r="A5645"/>
      <c r="B5645" s="18"/>
      <c r="D5645"/>
      <c r="E5645"/>
      <c r="F5645"/>
      <c r="G5645"/>
      <c r="H5645"/>
      <c r="I5645"/>
      <c r="J5645"/>
      <c r="K5645"/>
      <c r="L5645"/>
      <c r="M5645"/>
      <c r="N5645"/>
      <c r="O5645"/>
      <c r="P5645"/>
      <c r="Q5645"/>
      <c r="R5645"/>
    </row>
    <row r="5646" spans="1:18" s="16" customFormat="1" x14ac:dyDescent="0.25">
      <c r="A5646"/>
      <c r="B5646" s="18"/>
      <c r="D5646"/>
      <c r="E5646"/>
      <c r="F5646"/>
      <c r="G5646"/>
      <c r="H5646"/>
      <c r="I5646"/>
      <c r="J5646"/>
      <c r="K5646"/>
      <c r="L5646"/>
      <c r="M5646"/>
      <c r="N5646"/>
      <c r="O5646"/>
      <c r="P5646"/>
      <c r="Q5646"/>
      <c r="R5646"/>
    </row>
    <row r="5647" spans="1:18" s="16" customFormat="1" x14ac:dyDescent="0.25">
      <c r="A5647"/>
      <c r="B5647" s="18"/>
      <c r="D5647"/>
      <c r="E5647"/>
      <c r="F5647"/>
      <c r="G5647"/>
      <c r="H5647"/>
      <c r="I5647"/>
      <c r="J5647"/>
      <c r="K5647"/>
      <c r="L5647"/>
      <c r="M5647"/>
      <c r="N5647"/>
      <c r="O5647"/>
      <c r="P5647"/>
      <c r="Q5647"/>
      <c r="R5647"/>
    </row>
    <row r="5648" spans="1:18" s="16" customFormat="1" x14ac:dyDescent="0.25">
      <c r="A5648"/>
      <c r="B5648" s="18"/>
      <c r="D5648"/>
      <c r="E5648"/>
      <c r="F5648"/>
      <c r="G5648"/>
      <c r="H5648"/>
      <c r="I5648"/>
      <c r="J5648"/>
      <c r="K5648"/>
      <c r="L5648"/>
      <c r="M5648"/>
      <c r="N5648"/>
      <c r="O5648"/>
      <c r="P5648"/>
      <c r="Q5648"/>
      <c r="R5648"/>
    </row>
    <row r="5649" spans="1:18" s="16" customFormat="1" x14ac:dyDescent="0.25">
      <c r="A5649"/>
      <c r="B5649" s="18"/>
      <c r="D5649"/>
      <c r="E5649"/>
      <c r="F5649"/>
      <c r="G5649"/>
      <c r="H5649"/>
      <c r="I5649"/>
      <c r="J5649"/>
      <c r="K5649"/>
      <c r="L5649"/>
      <c r="M5649"/>
      <c r="N5649"/>
      <c r="O5649"/>
      <c r="P5649"/>
      <c r="Q5649"/>
      <c r="R5649"/>
    </row>
    <row r="5650" spans="1:18" s="16" customFormat="1" x14ac:dyDescent="0.25">
      <c r="A5650"/>
      <c r="B5650" s="18"/>
      <c r="D5650"/>
      <c r="E5650"/>
      <c r="F5650"/>
      <c r="G5650"/>
      <c r="H5650"/>
      <c r="I5650"/>
      <c r="J5650"/>
      <c r="K5650"/>
      <c r="L5650"/>
      <c r="M5650"/>
      <c r="N5650"/>
      <c r="O5650"/>
      <c r="P5650"/>
      <c r="Q5650"/>
      <c r="R5650"/>
    </row>
    <row r="5651" spans="1:18" s="16" customFormat="1" x14ac:dyDescent="0.25">
      <c r="A5651"/>
      <c r="B5651" s="18"/>
      <c r="D5651"/>
      <c r="E5651"/>
      <c r="F5651"/>
      <c r="G5651"/>
      <c r="H5651"/>
      <c r="I5651"/>
      <c r="J5651"/>
      <c r="K5651"/>
      <c r="L5651"/>
      <c r="M5651"/>
      <c r="N5651"/>
      <c r="O5651"/>
      <c r="P5651"/>
      <c r="Q5651"/>
      <c r="R5651"/>
    </row>
    <row r="5652" spans="1:18" s="16" customFormat="1" x14ac:dyDescent="0.25">
      <c r="A5652"/>
      <c r="B5652" s="18"/>
      <c r="D5652"/>
      <c r="E5652"/>
      <c r="F5652"/>
      <c r="G5652"/>
      <c r="H5652"/>
      <c r="I5652"/>
      <c r="J5652"/>
      <c r="K5652"/>
      <c r="L5652"/>
      <c r="M5652"/>
      <c r="N5652"/>
      <c r="O5652"/>
      <c r="P5652"/>
      <c r="Q5652"/>
      <c r="R5652"/>
    </row>
    <row r="5653" spans="1:18" s="16" customFormat="1" x14ac:dyDescent="0.25">
      <c r="A5653"/>
      <c r="B5653" s="18"/>
      <c r="D5653"/>
      <c r="E5653"/>
      <c r="F5653"/>
      <c r="G5653"/>
      <c r="H5653"/>
      <c r="I5653"/>
      <c r="J5653"/>
      <c r="K5653"/>
      <c r="L5653"/>
      <c r="M5653"/>
      <c r="N5653"/>
      <c r="O5653"/>
      <c r="P5653"/>
      <c r="Q5653"/>
      <c r="R5653"/>
    </row>
    <row r="5654" spans="1:18" s="16" customFormat="1" x14ac:dyDescent="0.25">
      <c r="A5654"/>
      <c r="B5654" s="18"/>
      <c r="D5654"/>
      <c r="E5654"/>
      <c r="F5654"/>
      <c r="G5654"/>
      <c r="H5654"/>
      <c r="I5654"/>
      <c r="J5654"/>
      <c r="K5654"/>
      <c r="L5654"/>
      <c r="M5654"/>
      <c r="N5654"/>
      <c r="O5654"/>
      <c r="P5654"/>
      <c r="Q5654"/>
      <c r="R5654"/>
    </row>
    <row r="5655" spans="1:18" s="16" customFormat="1" x14ac:dyDescent="0.25">
      <c r="A5655"/>
      <c r="B5655" s="18"/>
      <c r="D5655"/>
      <c r="E5655"/>
      <c r="F5655"/>
      <c r="G5655"/>
      <c r="H5655"/>
      <c r="I5655"/>
      <c r="J5655"/>
      <c r="K5655"/>
      <c r="L5655"/>
      <c r="M5655"/>
      <c r="N5655"/>
      <c r="O5655"/>
      <c r="P5655"/>
      <c r="Q5655"/>
      <c r="R5655"/>
    </row>
    <row r="5656" spans="1:18" s="16" customFormat="1" x14ac:dyDescent="0.25">
      <c r="A5656"/>
      <c r="B5656" s="18"/>
      <c r="D5656"/>
      <c r="E5656"/>
      <c r="F5656"/>
      <c r="G5656"/>
      <c r="H5656"/>
      <c r="I5656"/>
      <c r="J5656"/>
      <c r="K5656"/>
      <c r="L5656"/>
      <c r="M5656"/>
      <c r="N5656"/>
      <c r="O5656"/>
      <c r="P5656"/>
      <c r="Q5656"/>
      <c r="R5656"/>
    </row>
    <row r="5657" spans="1:18" s="16" customFormat="1" x14ac:dyDescent="0.25">
      <c r="A5657"/>
      <c r="B5657" s="18"/>
      <c r="D5657"/>
      <c r="E5657"/>
      <c r="F5657"/>
      <c r="G5657"/>
      <c r="H5657"/>
      <c r="I5657"/>
      <c r="J5657"/>
      <c r="K5657"/>
      <c r="L5657"/>
      <c r="M5657"/>
      <c r="N5657"/>
      <c r="O5657"/>
      <c r="P5657"/>
      <c r="Q5657"/>
      <c r="R5657"/>
    </row>
    <row r="5658" spans="1:18" s="16" customFormat="1" x14ac:dyDescent="0.25">
      <c r="A5658"/>
      <c r="B5658" s="18"/>
      <c r="D5658"/>
      <c r="E5658"/>
      <c r="F5658"/>
      <c r="G5658"/>
      <c r="H5658"/>
      <c r="I5658"/>
      <c r="J5658"/>
      <c r="K5658"/>
      <c r="L5658"/>
      <c r="M5658"/>
      <c r="N5658"/>
      <c r="O5658"/>
      <c r="P5658"/>
      <c r="Q5658"/>
      <c r="R5658"/>
    </row>
    <row r="5659" spans="1:18" s="16" customFormat="1" x14ac:dyDescent="0.25">
      <c r="A5659"/>
      <c r="B5659" s="18"/>
      <c r="D5659"/>
      <c r="E5659"/>
      <c r="F5659"/>
      <c r="G5659"/>
      <c r="H5659"/>
      <c r="I5659"/>
      <c r="J5659"/>
      <c r="K5659"/>
      <c r="L5659"/>
      <c r="M5659"/>
      <c r="N5659"/>
      <c r="O5659"/>
      <c r="P5659"/>
      <c r="Q5659"/>
      <c r="R5659"/>
    </row>
    <row r="5660" spans="1:18" s="16" customFormat="1" x14ac:dyDescent="0.25">
      <c r="A5660"/>
      <c r="B5660" s="18"/>
      <c r="D5660"/>
      <c r="E5660"/>
      <c r="F5660"/>
      <c r="G5660"/>
      <c r="H5660"/>
      <c r="I5660"/>
      <c r="J5660"/>
      <c r="K5660"/>
      <c r="L5660"/>
      <c r="M5660"/>
      <c r="N5660"/>
      <c r="O5660"/>
      <c r="P5660"/>
      <c r="Q5660"/>
      <c r="R5660"/>
    </row>
    <row r="5661" spans="1:18" s="16" customFormat="1" x14ac:dyDescent="0.25">
      <c r="A5661"/>
      <c r="B5661" s="18"/>
      <c r="D5661"/>
      <c r="E5661"/>
      <c r="F5661"/>
      <c r="G5661"/>
      <c r="H5661"/>
      <c r="I5661"/>
      <c r="J5661"/>
      <c r="K5661"/>
      <c r="L5661"/>
      <c r="M5661"/>
      <c r="N5661"/>
      <c r="O5661"/>
      <c r="P5661"/>
      <c r="Q5661"/>
      <c r="R5661"/>
    </row>
    <row r="5662" spans="1:18" s="16" customFormat="1" x14ac:dyDescent="0.25">
      <c r="A5662"/>
      <c r="B5662" s="17"/>
      <c r="D5662"/>
      <c r="E5662"/>
      <c r="F5662"/>
      <c r="G5662"/>
      <c r="H5662"/>
      <c r="I5662"/>
      <c r="J5662"/>
      <c r="K5662"/>
      <c r="L5662"/>
      <c r="M5662"/>
      <c r="N5662"/>
      <c r="O5662"/>
      <c r="P5662"/>
      <c r="Q5662"/>
      <c r="R5662"/>
    </row>
    <row r="5663" spans="1:18" s="16" customFormat="1" x14ac:dyDescent="0.25">
      <c r="A5663"/>
      <c r="B5663" s="18"/>
      <c r="D5663"/>
      <c r="E5663"/>
      <c r="F5663"/>
      <c r="G5663"/>
      <c r="H5663"/>
      <c r="I5663"/>
      <c r="J5663"/>
      <c r="K5663"/>
      <c r="L5663"/>
      <c r="M5663"/>
      <c r="N5663"/>
      <c r="O5663"/>
      <c r="P5663"/>
      <c r="Q5663"/>
      <c r="R5663"/>
    </row>
    <row r="5664" spans="1:18" s="16" customFormat="1" x14ac:dyDescent="0.25">
      <c r="A5664"/>
      <c r="B5664" s="18"/>
      <c r="D5664"/>
      <c r="E5664"/>
      <c r="F5664"/>
      <c r="G5664"/>
      <c r="H5664"/>
      <c r="I5664"/>
      <c r="J5664"/>
      <c r="K5664"/>
      <c r="L5664"/>
      <c r="M5664"/>
      <c r="N5664"/>
      <c r="O5664"/>
      <c r="P5664"/>
      <c r="Q5664"/>
      <c r="R5664"/>
    </row>
    <row r="5665" spans="1:18" s="16" customFormat="1" x14ac:dyDescent="0.25">
      <c r="A5665"/>
      <c r="B5665" s="18"/>
      <c r="D5665"/>
      <c r="E5665"/>
      <c r="F5665"/>
      <c r="G5665"/>
      <c r="H5665"/>
      <c r="I5665"/>
      <c r="J5665"/>
      <c r="K5665"/>
      <c r="L5665"/>
      <c r="M5665"/>
      <c r="N5665"/>
      <c r="O5665"/>
      <c r="P5665"/>
      <c r="Q5665"/>
      <c r="R5665"/>
    </row>
    <row r="5666" spans="1:18" s="16" customFormat="1" x14ac:dyDescent="0.25">
      <c r="A5666"/>
      <c r="B5666" s="18"/>
      <c r="D5666"/>
      <c r="E5666"/>
      <c r="F5666"/>
      <c r="G5666"/>
      <c r="H5666"/>
      <c r="I5666"/>
      <c r="J5666"/>
      <c r="K5666"/>
      <c r="L5666"/>
      <c r="M5666"/>
      <c r="N5666"/>
      <c r="O5666"/>
      <c r="P5666"/>
      <c r="Q5666"/>
      <c r="R5666"/>
    </row>
    <row r="5667" spans="1:18" s="16" customFormat="1" x14ac:dyDescent="0.25">
      <c r="A5667"/>
      <c r="B5667" s="18"/>
      <c r="D5667"/>
      <c r="E5667"/>
      <c r="F5667"/>
      <c r="G5667"/>
      <c r="H5667"/>
      <c r="I5667"/>
      <c r="J5667"/>
      <c r="K5667"/>
      <c r="L5667"/>
      <c r="M5667"/>
      <c r="N5667"/>
      <c r="O5667"/>
      <c r="P5667"/>
      <c r="Q5667"/>
      <c r="R5667"/>
    </row>
    <row r="5668" spans="1:18" s="16" customFormat="1" x14ac:dyDescent="0.25">
      <c r="A5668"/>
      <c r="B5668" s="18"/>
      <c r="D5668"/>
      <c r="E5668"/>
      <c r="F5668"/>
      <c r="G5668"/>
      <c r="H5668"/>
      <c r="I5668"/>
      <c r="J5668"/>
      <c r="K5668"/>
      <c r="L5668"/>
      <c r="M5668"/>
      <c r="N5668"/>
      <c r="O5668"/>
      <c r="P5668"/>
      <c r="Q5668"/>
      <c r="R5668"/>
    </row>
    <row r="5669" spans="1:18" s="16" customFormat="1" x14ac:dyDescent="0.25">
      <c r="A5669"/>
      <c r="B5669" s="18"/>
      <c r="D5669"/>
      <c r="E5669"/>
      <c r="F5669"/>
      <c r="G5669"/>
      <c r="H5669"/>
      <c r="I5669"/>
      <c r="J5669"/>
      <c r="K5669"/>
      <c r="L5669"/>
      <c r="M5669"/>
      <c r="N5669"/>
      <c r="O5669"/>
      <c r="P5669"/>
      <c r="Q5669"/>
      <c r="R5669"/>
    </row>
    <row r="5670" spans="1:18" s="16" customFormat="1" x14ac:dyDescent="0.25">
      <c r="A5670"/>
      <c r="B5670" s="18"/>
      <c r="D5670"/>
      <c r="E5670"/>
      <c r="F5670"/>
      <c r="G5670"/>
      <c r="H5670"/>
      <c r="I5670"/>
      <c r="J5670"/>
      <c r="K5670"/>
      <c r="L5670"/>
      <c r="M5670"/>
      <c r="N5670"/>
      <c r="O5670"/>
      <c r="P5670"/>
      <c r="Q5670"/>
      <c r="R5670"/>
    </row>
    <row r="5671" spans="1:18" s="16" customFormat="1" x14ac:dyDescent="0.25">
      <c r="A5671"/>
      <c r="B5671" s="18"/>
      <c r="D5671"/>
      <c r="E5671"/>
      <c r="F5671"/>
      <c r="G5671"/>
      <c r="H5671"/>
      <c r="I5671"/>
      <c r="J5671"/>
      <c r="K5671"/>
      <c r="L5671"/>
      <c r="M5671"/>
      <c r="N5671"/>
      <c r="O5671"/>
      <c r="P5671"/>
      <c r="Q5671"/>
      <c r="R5671"/>
    </row>
    <row r="5672" spans="1:18" s="16" customFormat="1" x14ac:dyDescent="0.25">
      <c r="A5672"/>
      <c r="B5672" s="18"/>
      <c r="D5672"/>
      <c r="E5672"/>
      <c r="F5672"/>
      <c r="G5672"/>
      <c r="H5672"/>
      <c r="I5672"/>
      <c r="J5672"/>
      <c r="K5672"/>
      <c r="L5672"/>
      <c r="M5672"/>
      <c r="N5672"/>
      <c r="O5672"/>
      <c r="P5672"/>
      <c r="Q5672"/>
      <c r="R5672"/>
    </row>
    <row r="5673" spans="1:18" s="16" customFormat="1" x14ac:dyDescent="0.25">
      <c r="A5673"/>
      <c r="B5673" s="18"/>
      <c r="D5673"/>
      <c r="E5673"/>
      <c r="F5673"/>
      <c r="G5673"/>
      <c r="H5673"/>
      <c r="I5673"/>
      <c r="J5673"/>
      <c r="K5673"/>
      <c r="L5673"/>
      <c r="M5673"/>
      <c r="N5673"/>
      <c r="O5673"/>
      <c r="P5673"/>
      <c r="Q5673"/>
      <c r="R5673"/>
    </row>
    <row r="5674" spans="1:18" s="16" customFormat="1" x14ac:dyDescent="0.25">
      <c r="A5674"/>
      <c r="B5674" s="18"/>
      <c r="D5674"/>
      <c r="E5674"/>
      <c r="F5674"/>
      <c r="G5674"/>
      <c r="H5674"/>
      <c r="I5674"/>
      <c r="J5674"/>
      <c r="K5674"/>
      <c r="L5674"/>
      <c r="M5674"/>
      <c r="N5674"/>
      <c r="O5674"/>
      <c r="P5674"/>
      <c r="Q5674"/>
      <c r="R5674"/>
    </row>
    <row r="5675" spans="1:18" s="16" customFormat="1" x14ac:dyDescent="0.25">
      <c r="A5675"/>
      <c r="B5675" s="18"/>
      <c r="D5675"/>
      <c r="E5675"/>
      <c r="F5675"/>
      <c r="G5675"/>
      <c r="H5675"/>
      <c r="I5675"/>
      <c r="J5675"/>
      <c r="K5675"/>
      <c r="L5675"/>
      <c r="M5675"/>
      <c r="N5675"/>
      <c r="O5675"/>
      <c r="P5675"/>
      <c r="Q5675"/>
      <c r="R5675"/>
    </row>
    <row r="5676" spans="1:18" s="16" customFormat="1" x14ac:dyDescent="0.25">
      <c r="A5676"/>
      <c r="B5676" s="18"/>
      <c r="D5676"/>
      <c r="E5676"/>
      <c r="F5676"/>
      <c r="G5676"/>
      <c r="H5676"/>
      <c r="I5676"/>
      <c r="J5676"/>
      <c r="K5676"/>
      <c r="L5676"/>
      <c r="M5676"/>
      <c r="N5676"/>
      <c r="O5676"/>
      <c r="P5676"/>
      <c r="Q5676"/>
      <c r="R5676"/>
    </row>
    <row r="5677" spans="1:18" s="16" customFormat="1" x14ac:dyDescent="0.25">
      <c r="A5677"/>
      <c r="B5677" s="18"/>
      <c r="D5677"/>
      <c r="E5677"/>
      <c r="F5677"/>
      <c r="G5677"/>
      <c r="H5677"/>
      <c r="I5677"/>
      <c r="J5677"/>
      <c r="K5677"/>
      <c r="L5677"/>
      <c r="M5677"/>
      <c r="N5677"/>
      <c r="O5677"/>
      <c r="P5677"/>
      <c r="Q5677"/>
      <c r="R5677"/>
    </row>
    <row r="5678" spans="1:18" s="16" customFormat="1" x14ac:dyDescent="0.25">
      <c r="A5678"/>
      <c r="B5678" s="18"/>
      <c r="D5678"/>
      <c r="E5678"/>
      <c r="F5678"/>
      <c r="G5678"/>
      <c r="H5678"/>
      <c r="I5678"/>
      <c r="J5678"/>
      <c r="K5678"/>
      <c r="L5678"/>
      <c r="M5678"/>
      <c r="N5678"/>
      <c r="O5678"/>
      <c r="P5678"/>
      <c r="Q5678"/>
      <c r="R5678"/>
    </row>
    <row r="5679" spans="1:18" s="16" customFormat="1" x14ac:dyDescent="0.25">
      <c r="A5679"/>
      <c r="B5679" s="18"/>
      <c r="D5679"/>
      <c r="E5679"/>
      <c r="F5679"/>
      <c r="G5679"/>
      <c r="H5679"/>
      <c r="I5679"/>
      <c r="J5679"/>
      <c r="K5679"/>
      <c r="L5679"/>
      <c r="M5679"/>
      <c r="N5679"/>
      <c r="O5679"/>
      <c r="P5679"/>
      <c r="Q5679"/>
      <c r="R5679"/>
    </row>
    <row r="5680" spans="1:18" s="16" customFormat="1" x14ac:dyDescent="0.25">
      <c r="A5680"/>
      <c r="B5680" s="18"/>
      <c r="D5680"/>
      <c r="E5680"/>
      <c r="F5680"/>
      <c r="G5680"/>
      <c r="H5680"/>
      <c r="I5680"/>
      <c r="J5680"/>
      <c r="K5680"/>
      <c r="L5680"/>
      <c r="M5680"/>
      <c r="N5680"/>
      <c r="O5680"/>
      <c r="P5680"/>
      <c r="Q5680"/>
      <c r="R5680"/>
    </row>
    <row r="5681" spans="1:18" s="16" customFormat="1" x14ac:dyDescent="0.25">
      <c r="A5681"/>
      <c r="B5681" s="18"/>
      <c r="D5681"/>
      <c r="E5681"/>
      <c r="F5681"/>
      <c r="G5681"/>
      <c r="H5681"/>
      <c r="I5681"/>
      <c r="J5681"/>
      <c r="K5681"/>
      <c r="L5681"/>
      <c r="M5681"/>
      <c r="N5681"/>
      <c r="O5681"/>
      <c r="P5681"/>
      <c r="Q5681"/>
      <c r="R5681"/>
    </row>
    <row r="5682" spans="1:18" s="16" customFormat="1" x14ac:dyDescent="0.25">
      <c r="A5682"/>
      <c r="B5682" s="18"/>
      <c r="D5682"/>
      <c r="E5682"/>
      <c r="F5682"/>
      <c r="G5682"/>
      <c r="H5682"/>
      <c r="I5682"/>
      <c r="J5682"/>
      <c r="K5682"/>
      <c r="L5682"/>
      <c r="M5682"/>
      <c r="N5682"/>
      <c r="O5682"/>
      <c r="P5682"/>
      <c r="Q5682"/>
      <c r="R5682"/>
    </row>
    <row r="5683" spans="1:18" s="16" customFormat="1" x14ac:dyDescent="0.25">
      <c r="A5683"/>
      <c r="B5683" s="18"/>
      <c r="D5683"/>
      <c r="E5683"/>
      <c r="F5683"/>
      <c r="G5683"/>
      <c r="H5683"/>
      <c r="I5683"/>
      <c r="J5683"/>
      <c r="K5683"/>
      <c r="L5683"/>
      <c r="M5683"/>
      <c r="N5683"/>
      <c r="O5683"/>
      <c r="P5683"/>
      <c r="Q5683"/>
      <c r="R5683"/>
    </row>
    <row r="5684" spans="1:18" s="16" customFormat="1" x14ac:dyDescent="0.25">
      <c r="A5684"/>
      <c r="B5684" s="18"/>
      <c r="D5684"/>
      <c r="E5684"/>
      <c r="F5684"/>
      <c r="G5684"/>
      <c r="H5684"/>
      <c r="I5684"/>
      <c r="J5684"/>
      <c r="K5684"/>
      <c r="L5684"/>
      <c r="M5684"/>
      <c r="N5684"/>
      <c r="O5684"/>
      <c r="P5684"/>
      <c r="Q5684"/>
      <c r="R5684"/>
    </row>
    <row r="5685" spans="1:18" s="16" customFormat="1" x14ac:dyDescent="0.25">
      <c r="A5685"/>
      <c r="B5685" s="18"/>
      <c r="D5685"/>
      <c r="E5685"/>
      <c r="F5685"/>
      <c r="G5685"/>
      <c r="H5685"/>
      <c r="I5685"/>
      <c r="J5685"/>
      <c r="K5685"/>
      <c r="L5685"/>
      <c r="M5685"/>
      <c r="N5685"/>
      <c r="O5685"/>
      <c r="P5685"/>
      <c r="Q5685"/>
      <c r="R5685"/>
    </row>
    <row r="5686" spans="1:18" s="16" customFormat="1" x14ac:dyDescent="0.25">
      <c r="A5686"/>
      <c r="B5686" s="18"/>
      <c r="D5686"/>
      <c r="E5686"/>
      <c r="F5686"/>
      <c r="G5686"/>
      <c r="H5686"/>
      <c r="I5686"/>
      <c r="J5686"/>
      <c r="K5686"/>
      <c r="L5686"/>
      <c r="M5686"/>
      <c r="N5686"/>
      <c r="O5686"/>
      <c r="P5686"/>
      <c r="Q5686"/>
      <c r="R5686"/>
    </row>
    <row r="5687" spans="1:18" s="16" customFormat="1" x14ac:dyDescent="0.25">
      <c r="A5687"/>
      <c r="B5687" s="18"/>
      <c r="D5687"/>
      <c r="E5687"/>
      <c r="F5687"/>
      <c r="G5687"/>
      <c r="H5687"/>
      <c r="I5687"/>
      <c r="J5687"/>
      <c r="K5687"/>
      <c r="L5687"/>
      <c r="M5687"/>
      <c r="N5687"/>
      <c r="O5687"/>
      <c r="P5687"/>
      <c r="Q5687"/>
      <c r="R5687"/>
    </row>
    <row r="5688" spans="1:18" s="16" customFormat="1" x14ac:dyDescent="0.25">
      <c r="A5688"/>
      <c r="B5688" s="18"/>
      <c r="D5688"/>
      <c r="E5688"/>
      <c r="F5688"/>
      <c r="G5688"/>
      <c r="H5688"/>
      <c r="I5688"/>
      <c r="J5688"/>
      <c r="K5688"/>
      <c r="L5688"/>
      <c r="M5688"/>
      <c r="N5688"/>
      <c r="O5688"/>
      <c r="P5688"/>
      <c r="Q5688"/>
      <c r="R5688"/>
    </row>
    <row r="5689" spans="1:18" s="16" customFormat="1" x14ac:dyDescent="0.25">
      <c r="A5689"/>
      <c r="B5689" s="18"/>
      <c r="D5689"/>
      <c r="E5689"/>
      <c r="F5689"/>
      <c r="G5689"/>
      <c r="H5689"/>
      <c r="I5689"/>
      <c r="J5689"/>
      <c r="K5689"/>
      <c r="L5689"/>
      <c r="M5689"/>
      <c r="N5689"/>
      <c r="O5689"/>
      <c r="P5689"/>
      <c r="Q5689"/>
      <c r="R5689"/>
    </row>
    <row r="5690" spans="1:18" s="16" customFormat="1" x14ac:dyDescent="0.25">
      <c r="A5690"/>
      <c r="B5690" s="18"/>
      <c r="D5690"/>
      <c r="E5690"/>
      <c r="F5690"/>
      <c r="G5690"/>
      <c r="H5690"/>
      <c r="I5690"/>
      <c r="J5690"/>
      <c r="K5690"/>
      <c r="L5690"/>
      <c r="M5690"/>
      <c r="N5690"/>
      <c r="O5690"/>
      <c r="P5690"/>
      <c r="Q5690"/>
      <c r="R5690"/>
    </row>
    <row r="5691" spans="1:18" s="16" customFormat="1" x14ac:dyDescent="0.25">
      <c r="A5691"/>
      <c r="B5691" s="18"/>
      <c r="D5691"/>
      <c r="E5691"/>
      <c r="F5691"/>
      <c r="G5691"/>
      <c r="H5691"/>
      <c r="I5691"/>
      <c r="J5691"/>
      <c r="K5691"/>
      <c r="L5691"/>
      <c r="M5691"/>
      <c r="N5691"/>
      <c r="O5691"/>
      <c r="P5691"/>
      <c r="Q5691"/>
      <c r="R5691"/>
    </row>
    <row r="5692" spans="1:18" s="16" customFormat="1" x14ac:dyDescent="0.25">
      <c r="A5692"/>
      <c r="B5692" s="18"/>
      <c r="D5692"/>
      <c r="E5692"/>
      <c r="F5692"/>
      <c r="G5692"/>
      <c r="H5692"/>
      <c r="I5692"/>
      <c r="J5692"/>
      <c r="K5692"/>
      <c r="L5692"/>
      <c r="M5692"/>
      <c r="N5692"/>
      <c r="O5692"/>
      <c r="P5692"/>
      <c r="Q5692"/>
      <c r="R5692"/>
    </row>
    <row r="5693" spans="1:18" s="16" customFormat="1" x14ac:dyDescent="0.25">
      <c r="A5693"/>
      <c r="B5693" s="18"/>
      <c r="D5693"/>
      <c r="E5693"/>
      <c r="F5693"/>
      <c r="G5693"/>
      <c r="H5693"/>
      <c r="I5693"/>
      <c r="J5693"/>
      <c r="K5693"/>
      <c r="L5693"/>
      <c r="M5693"/>
      <c r="N5693"/>
      <c r="O5693"/>
      <c r="P5693"/>
      <c r="Q5693"/>
      <c r="R5693"/>
    </row>
    <row r="5694" spans="1:18" s="16" customFormat="1" x14ac:dyDescent="0.25">
      <c r="A5694"/>
      <c r="B5694" s="18"/>
      <c r="D5694"/>
      <c r="E5694"/>
      <c r="F5694"/>
      <c r="G5694"/>
      <c r="H5694"/>
      <c r="I5694"/>
      <c r="J5694"/>
      <c r="K5694"/>
      <c r="L5694"/>
      <c r="M5694"/>
      <c r="N5694"/>
      <c r="O5694"/>
      <c r="P5694"/>
      <c r="Q5694"/>
      <c r="R5694"/>
    </row>
    <row r="5695" spans="1:18" s="16" customFormat="1" x14ac:dyDescent="0.25">
      <c r="A5695"/>
      <c r="B5695" s="18"/>
      <c r="D5695"/>
      <c r="E5695"/>
      <c r="F5695"/>
      <c r="G5695"/>
      <c r="H5695"/>
      <c r="I5695"/>
      <c r="J5695"/>
      <c r="K5695"/>
      <c r="L5695"/>
      <c r="M5695"/>
      <c r="N5695"/>
      <c r="O5695"/>
      <c r="P5695"/>
      <c r="Q5695"/>
      <c r="R5695"/>
    </row>
    <row r="5696" spans="1:18" s="16" customFormat="1" x14ac:dyDescent="0.25">
      <c r="A5696"/>
      <c r="B5696" s="18"/>
      <c r="D5696"/>
      <c r="E5696"/>
      <c r="F5696"/>
      <c r="G5696"/>
      <c r="H5696"/>
      <c r="I5696"/>
      <c r="J5696"/>
      <c r="K5696"/>
      <c r="L5696"/>
      <c r="M5696"/>
      <c r="N5696"/>
      <c r="O5696"/>
      <c r="P5696"/>
      <c r="Q5696"/>
      <c r="R5696"/>
    </row>
    <row r="5697" spans="1:18" s="16" customFormat="1" x14ac:dyDescent="0.25">
      <c r="A5697"/>
      <c r="B5697" s="18"/>
      <c r="D5697"/>
      <c r="E5697"/>
      <c r="F5697"/>
      <c r="G5697"/>
      <c r="H5697"/>
      <c r="I5697"/>
      <c r="J5697"/>
      <c r="K5697"/>
      <c r="L5697"/>
      <c r="M5697"/>
      <c r="N5697"/>
      <c r="O5697"/>
      <c r="P5697"/>
      <c r="Q5697"/>
      <c r="R5697"/>
    </row>
    <row r="5698" spans="1:18" s="16" customFormat="1" x14ac:dyDescent="0.25">
      <c r="A5698"/>
      <c r="B5698" s="18"/>
      <c r="D5698"/>
      <c r="E5698"/>
      <c r="F5698"/>
      <c r="G5698"/>
      <c r="H5698"/>
      <c r="I5698"/>
      <c r="J5698"/>
      <c r="K5698"/>
      <c r="L5698"/>
      <c r="M5698"/>
      <c r="N5698"/>
      <c r="O5698"/>
      <c r="P5698"/>
      <c r="Q5698"/>
      <c r="R5698"/>
    </row>
    <row r="5699" spans="1:18" s="16" customFormat="1" x14ac:dyDescent="0.25">
      <c r="A5699"/>
      <c r="B5699" s="18"/>
      <c r="D5699"/>
      <c r="E5699"/>
      <c r="F5699"/>
      <c r="G5699"/>
      <c r="H5699"/>
      <c r="I5699"/>
      <c r="J5699"/>
      <c r="K5699"/>
      <c r="L5699"/>
      <c r="M5699"/>
      <c r="N5699"/>
      <c r="O5699"/>
      <c r="P5699"/>
      <c r="Q5699"/>
      <c r="R5699"/>
    </row>
    <row r="5700" spans="1:18" s="16" customFormat="1" x14ac:dyDescent="0.25">
      <c r="A5700"/>
      <c r="B5700" s="18"/>
      <c r="D5700"/>
      <c r="E5700"/>
      <c r="F5700"/>
      <c r="G5700"/>
      <c r="H5700"/>
      <c r="I5700"/>
      <c r="J5700"/>
      <c r="K5700"/>
      <c r="L5700"/>
      <c r="M5700"/>
      <c r="N5700"/>
      <c r="O5700"/>
      <c r="P5700"/>
      <c r="Q5700"/>
      <c r="R5700"/>
    </row>
    <row r="5701" spans="1:18" s="16" customFormat="1" x14ac:dyDescent="0.25">
      <c r="A5701"/>
      <c r="B5701" s="18"/>
      <c r="D5701"/>
      <c r="E5701"/>
      <c r="F5701"/>
      <c r="G5701"/>
      <c r="H5701"/>
      <c r="I5701"/>
      <c r="J5701"/>
      <c r="K5701"/>
      <c r="L5701"/>
      <c r="M5701"/>
      <c r="N5701"/>
      <c r="O5701"/>
      <c r="P5701"/>
      <c r="Q5701"/>
      <c r="R5701"/>
    </row>
    <row r="5702" spans="1:18" s="16" customFormat="1" x14ac:dyDescent="0.25">
      <c r="A5702"/>
      <c r="B5702" s="18"/>
      <c r="D5702"/>
      <c r="E5702"/>
      <c r="F5702"/>
      <c r="G5702"/>
      <c r="H5702"/>
      <c r="I5702"/>
      <c r="J5702"/>
      <c r="K5702"/>
      <c r="L5702"/>
      <c r="M5702"/>
      <c r="N5702"/>
      <c r="O5702"/>
      <c r="P5702"/>
      <c r="Q5702"/>
      <c r="R5702"/>
    </row>
    <row r="5703" spans="1:18" s="16" customFormat="1" x14ac:dyDescent="0.25">
      <c r="A5703"/>
      <c r="B5703" s="18"/>
      <c r="D5703"/>
      <c r="E5703"/>
      <c r="F5703"/>
      <c r="G5703"/>
      <c r="H5703"/>
      <c r="I5703"/>
      <c r="J5703"/>
      <c r="K5703"/>
      <c r="L5703"/>
      <c r="M5703"/>
      <c r="N5703"/>
      <c r="O5703"/>
      <c r="P5703"/>
      <c r="Q5703"/>
      <c r="R5703"/>
    </row>
    <row r="5704" spans="1:18" s="16" customFormat="1" x14ac:dyDescent="0.25">
      <c r="A5704"/>
      <c r="B5704" s="18"/>
      <c r="D5704"/>
      <c r="E5704"/>
      <c r="F5704"/>
      <c r="G5704"/>
      <c r="H5704"/>
      <c r="I5704"/>
      <c r="J5704"/>
      <c r="K5704"/>
      <c r="L5704"/>
      <c r="M5704"/>
      <c r="N5704"/>
      <c r="O5704"/>
      <c r="P5704"/>
      <c r="Q5704"/>
      <c r="R5704"/>
    </row>
    <row r="5705" spans="1:18" s="16" customFormat="1" x14ac:dyDescent="0.25">
      <c r="A5705"/>
      <c r="B5705" s="18"/>
      <c r="D5705"/>
      <c r="E5705"/>
      <c r="F5705"/>
      <c r="G5705"/>
      <c r="H5705"/>
      <c r="I5705"/>
      <c r="J5705"/>
      <c r="K5705"/>
      <c r="L5705"/>
      <c r="M5705"/>
      <c r="N5705"/>
      <c r="O5705"/>
      <c r="P5705"/>
      <c r="Q5705"/>
      <c r="R5705"/>
    </row>
    <row r="5706" spans="1:18" s="16" customFormat="1" x14ac:dyDescent="0.25">
      <c r="A5706"/>
      <c r="B5706" s="18"/>
      <c r="D5706"/>
      <c r="E5706"/>
      <c r="F5706"/>
      <c r="G5706"/>
      <c r="H5706"/>
      <c r="I5706"/>
      <c r="J5706"/>
      <c r="K5706"/>
      <c r="L5706"/>
      <c r="M5706"/>
      <c r="N5706"/>
      <c r="O5706"/>
      <c r="P5706"/>
      <c r="Q5706"/>
      <c r="R5706"/>
    </row>
    <row r="5707" spans="1:18" s="16" customFormat="1" x14ac:dyDescent="0.25">
      <c r="A5707"/>
      <c r="B5707" s="18"/>
      <c r="D5707"/>
      <c r="E5707"/>
      <c r="F5707"/>
      <c r="G5707"/>
      <c r="H5707"/>
      <c r="I5707"/>
      <c r="J5707"/>
      <c r="K5707"/>
      <c r="L5707"/>
      <c r="M5707"/>
      <c r="N5707"/>
      <c r="O5707"/>
      <c r="P5707"/>
      <c r="Q5707"/>
      <c r="R5707"/>
    </row>
    <row r="5708" spans="1:18" s="16" customFormat="1" x14ac:dyDescent="0.25">
      <c r="A5708"/>
      <c r="B5708" s="18"/>
      <c r="D5708"/>
      <c r="E5708"/>
      <c r="F5708"/>
      <c r="G5708"/>
      <c r="H5708"/>
      <c r="I5708"/>
      <c r="J5708"/>
      <c r="K5708"/>
      <c r="L5708"/>
      <c r="M5708"/>
      <c r="N5708"/>
      <c r="O5708"/>
      <c r="P5708"/>
      <c r="Q5708"/>
      <c r="R5708"/>
    </row>
    <row r="5709" spans="1:18" s="16" customFormat="1" x14ac:dyDescent="0.25">
      <c r="A5709"/>
      <c r="B5709" s="18"/>
      <c r="D5709"/>
      <c r="E5709"/>
      <c r="F5709"/>
      <c r="G5709"/>
      <c r="H5709"/>
      <c r="I5709"/>
      <c r="J5709"/>
      <c r="K5709"/>
      <c r="L5709"/>
      <c r="M5709"/>
      <c r="N5709"/>
      <c r="O5709"/>
      <c r="P5709"/>
      <c r="Q5709"/>
      <c r="R5709"/>
    </row>
    <row r="5710" spans="1:18" s="16" customFormat="1" x14ac:dyDescent="0.25">
      <c r="A5710"/>
      <c r="B5710" s="18"/>
      <c r="D5710"/>
      <c r="E5710"/>
      <c r="F5710"/>
      <c r="G5710"/>
      <c r="H5710"/>
      <c r="I5710"/>
      <c r="J5710"/>
      <c r="K5710"/>
      <c r="L5710"/>
      <c r="M5710"/>
      <c r="N5710"/>
      <c r="O5710"/>
      <c r="P5710"/>
      <c r="Q5710"/>
      <c r="R5710"/>
    </row>
    <row r="5711" spans="1:18" s="16" customFormat="1" x14ac:dyDescent="0.25">
      <c r="A5711"/>
      <c r="B5711" s="18"/>
      <c r="D5711"/>
      <c r="E5711"/>
      <c r="F5711"/>
      <c r="G5711"/>
      <c r="H5711"/>
      <c r="I5711"/>
      <c r="J5711"/>
      <c r="K5711"/>
      <c r="L5711"/>
      <c r="M5711"/>
      <c r="N5711"/>
      <c r="O5711"/>
      <c r="P5711"/>
      <c r="Q5711"/>
      <c r="R5711"/>
    </row>
    <row r="5712" spans="1:18" s="16" customFormat="1" x14ac:dyDescent="0.25">
      <c r="A5712"/>
      <c r="B5712" s="17"/>
      <c r="D5712"/>
      <c r="E5712"/>
      <c r="F5712"/>
      <c r="G5712"/>
      <c r="H5712"/>
      <c r="I5712"/>
      <c r="J5712"/>
      <c r="K5712"/>
      <c r="L5712"/>
      <c r="M5712"/>
      <c r="N5712"/>
      <c r="O5712"/>
      <c r="P5712"/>
      <c r="Q5712"/>
      <c r="R5712"/>
    </row>
    <row r="5713" spans="1:18" s="16" customFormat="1" x14ac:dyDescent="0.25">
      <c r="A5713"/>
      <c r="B5713" s="18"/>
      <c r="D5713"/>
      <c r="E5713"/>
      <c r="F5713"/>
      <c r="G5713"/>
      <c r="H5713"/>
      <c r="I5713"/>
      <c r="J5713"/>
      <c r="K5713"/>
      <c r="L5713"/>
      <c r="M5713"/>
      <c r="N5713"/>
      <c r="O5713"/>
      <c r="P5713"/>
      <c r="Q5713"/>
      <c r="R5713"/>
    </row>
    <row r="5714" spans="1:18" s="16" customFormat="1" x14ac:dyDescent="0.25">
      <c r="A5714"/>
      <c r="B5714" s="18"/>
      <c r="D5714"/>
      <c r="E5714"/>
      <c r="F5714"/>
      <c r="G5714"/>
      <c r="H5714"/>
      <c r="I5714"/>
      <c r="J5714"/>
      <c r="K5714"/>
      <c r="L5714"/>
      <c r="M5714"/>
      <c r="N5714"/>
      <c r="O5714"/>
      <c r="P5714"/>
      <c r="Q5714"/>
      <c r="R5714"/>
    </row>
    <row r="5715" spans="1:18" s="16" customFormat="1" x14ac:dyDescent="0.25">
      <c r="A5715"/>
      <c r="B5715" s="18"/>
      <c r="D5715"/>
      <c r="E5715"/>
      <c r="F5715"/>
      <c r="G5715"/>
      <c r="H5715"/>
      <c r="I5715"/>
      <c r="J5715"/>
      <c r="K5715"/>
      <c r="L5715"/>
      <c r="M5715"/>
      <c r="N5715"/>
      <c r="O5715"/>
      <c r="P5715"/>
      <c r="Q5715"/>
      <c r="R5715"/>
    </row>
    <row r="5716" spans="1:18" s="16" customFormat="1" x14ac:dyDescent="0.25">
      <c r="A5716"/>
      <c r="B5716" s="18"/>
      <c r="D5716"/>
      <c r="E5716"/>
      <c r="F5716"/>
      <c r="G5716"/>
      <c r="H5716"/>
      <c r="I5716"/>
      <c r="J5716"/>
      <c r="K5716"/>
      <c r="L5716"/>
      <c r="M5716"/>
      <c r="N5716"/>
      <c r="O5716"/>
      <c r="P5716"/>
      <c r="Q5716"/>
      <c r="R5716"/>
    </row>
    <row r="5717" spans="1:18" s="16" customFormat="1" x14ac:dyDescent="0.25">
      <c r="A5717"/>
      <c r="B5717" s="18"/>
      <c r="D5717"/>
      <c r="E5717"/>
      <c r="F5717"/>
      <c r="G5717"/>
      <c r="H5717"/>
      <c r="I5717"/>
      <c r="J5717"/>
      <c r="K5717"/>
      <c r="L5717"/>
      <c r="M5717"/>
      <c r="N5717"/>
      <c r="O5717"/>
      <c r="P5717"/>
      <c r="Q5717"/>
      <c r="R5717"/>
    </row>
    <row r="5718" spans="1:18" s="16" customFormat="1" x14ac:dyDescent="0.25">
      <c r="A5718"/>
      <c r="B5718" s="18"/>
      <c r="D5718"/>
      <c r="E5718"/>
      <c r="F5718"/>
      <c r="G5718"/>
      <c r="H5718"/>
      <c r="I5718"/>
      <c r="J5718"/>
      <c r="K5718"/>
      <c r="L5718"/>
      <c r="M5718"/>
      <c r="N5718"/>
      <c r="O5718"/>
      <c r="P5718"/>
      <c r="Q5718"/>
      <c r="R5718"/>
    </row>
    <row r="5719" spans="1:18" s="16" customFormat="1" x14ac:dyDescent="0.25">
      <c r="A5719"/>
      <c r="B5719" s="18"/>
      <c r="D5719"/>
      <c r="E5719"/>
      <c r="F5719"/>
      <c r="G5719"/>
      <c r="H5719"/>
      <c r="I5719"/>
      <c r="J5719"/>
      <c r="K5719"/>
      <c r="L5719"/>
      <c r="M5719"/>
      <c r="N5719"/>
      <c r="O5719"/>
      <c r="P5719"/>
      <c r="Q5719"/>
      <c r="R5719"/>
    </row>
    <row r="5720" spans="1:18" s="16" customFormat="1" x14ac:dyDescent="0.25">
      <c r="A5720"/>
      <c r="B5720" s="18"/>
      <c r="D5720"/>
      <c r="E5720"/>
      <c r="F5720"/>
      <c r="G5720"/>
      <c r="H5720"/>
      <c r="I5720"/>
      <c r="J5720"/>
      <c r="K5720"/>
      <c r="L5720"/>
      <c r="M5720"/>
      <c r="N5720"/>
      <c r="O5720"/>
      <c r="P5720"/>
      <c r="Q5720"/>
      <c r="R5720"/>
    </row>
    <row r="5721" spans="1:18" s="16" customFormat="1" x14ac:dyDescent="0.25">
      <c r="A5721"/>
      <c r="B5721" s="18"/>
      <c r="D5721"/>
      <c r="E5721"/>
      <c r="F5721"/>
      <c r="G5721"/>
      <c r="H5721"/>
      <c r="I5721"/>
      <c r="J5721"/>
      <c r="K5721"/>
      <c r="L5721"/>
      <c r="M5721"/>
      <c r="N5721"/>
      <c r="O5721"/>
      <c r="P5721"/>
      <c r="Q5721"/>
      <c r="R5721"/>
    </row>
    <row r="5722" spans="1:18" s="16" customFormat="1" x14ac:dyDescent="0.25">
      <c r="A5722"/>
      <c r="B5722" s="18"/>
      <c r="D5722"/>
      <c r="E5722"/>
      <c r="F5722"/>
      <c r="G5722"/>
      <c r="H5722"/>
      <c r="I5722"/>
      <c r="J5722"/>
      <c r="K5722"/>
      <c r="L5722"/>
      <c r="M5722"/>
      <c r="N5722"/>
      <c r="O5722"/>
      <c r="P5722"/>
      <c r="Q5722"/>
      <c r="R5722"/>
    </row>
    <row r="5723" spans="1:18" s="16" customFormat="1" x14ac:dyDescent="0.25">
      <c r="A5723"/>
      <c r="B5723" s="18"/>
      <c r="D5723"/>
      <c r="E5723"/>
      <c r="F5723"/>
      <c r="G5723"/>
      <c r="H5723"/>
      <c r="I5723"/>
      <c r="J5723"/>
      <c r="K5723"/>
      <c r="L5723"/>
      <c r="M5723"/>
      <c r="N5723"/>
      <c r="O5723"/>
      <c r="P5723"/>
      <c r="Q5723"/>
      <c r="R5723"/>
    </row>
    <row r="5724" spans="1:18" s="16" customFormat="1" x14ac:dyDescent="0.25">
      <c r="A5724"/>
      <c r="B5724" s="18"/>
      <c r="D5724"/>
      <c r="E5724"/>
      <c r="F5724"/>
      <c r="G5724"/>
      <c r="H5724"/>
      <c r="I5724"/>
      <c r="J5724"/>
      <c r="K5724"/>
      <c r="L5724"/>
      <c r="M5724"/>
      <c r="N5724"/>
      <c r="O5724"/>
      <c r="P5724"/>
      <c r="Q5724"/>
      <c r="R5724"/>
    </row>
    <row r="5725" spans="1:18" s="16" customFormat="1" x14ac:dyDescent="0.25">
      <c r="A5725"/>
      <c r="B5725" s="18"/>
      <c r="D5725"/>
      <c r="E5725"/>
      <c r="F5725"/>
      <c r="G5725"/>
      <c r="H5725"/>
      <c r="I5725"/>
      <c r="J5725"/>
      <c r="K5725"/>
      <c r="L5725"/>
      <c r="M5725"/>
      <c r="N5725"/>
      <c r="O5725"/>
      <c r="P5725"/>
      <c r="Q5725"/>
      <c r="R5725"/>
    </row>
    <row r="5726" spans="1:18" s="16" customFormat="1" x14ac:dyDescent="0.25">
      <c r="A5726"/>
      <c r="B5726" s="18"/>
      <c r="D5726"/>
      <c r="E5726"/>
      <c r="F5726"/>
      <c r="G5726"/>
      <c r="H5726"/>
      <c r="I5726"/>
      <c r="J5726"/>
      <c r="K5726"/>
      <c r="L5726"/>
      <c r="M5726"/>
      <c r="N5726"/>
      <c r="O5726"/>
      <c r="P5726"/>
      <c r="Q5726"/>
      <c r="R5726"/>
    </row>
    <row r="5727" spans="1:18" s="16" customFormat="1" x14ac:dyDescent="0.25">
      <c r="A5727"/>
      <c r="B5727" s="18"/>
      <c r="D5727"/>
      <c r="E5727"/>
      <c r="F5727"/>
      <c r="G5727"/>
      <c r="H5727"/>
      <c r="I5727"/>
      <c r="J5727"/>
      <c r="K5727"/>
      <c r="L5727"/>
      <c r="M5727"/>
      <c r="N5727"/>
      <c r="O5727"/>
      <c r="P5727"/>
      <c r="Q5727"/>
      <c r="R5727"/>
    </row>
    <row r="5728" spans="1:18" s="16" customFormat="1" x14ac:dyDescent="0.25">
      <c r="A5728"/>
      <c r="B5728" s="18"/>
      <c r="D5728"/>
      <c r="E5728"/>
      <c r="F5728"/>
      <c r="G5728"/>
      <c r="H5728"/>
      <c r="I5728"/>
      <c r="J5728"/>
      <c r="K5728"/>
      <c r="L5728"/>
      <c r="M5728"/>
      <c r="N5728"/>
      <c r="O5728"/>
      <c r="P5728"/>
      <c r="Q5728"/>
      <c r="R5728"/>
    </row>
    <row r="5729" spans="1:18" s="16" customFormat="1" x14ac:dyDescent="0.25">
      <c r="A5729"/>
      <c r="B5729" s="18"/>
      <c r="D5729"/>
      <c r="E5729"/>
      <c r="F5729"/>
      <c r="G5729"/>
      <c r="H5729"/>
      <c r="I5729"/>
      <c r="J5729"/>
      <c r="K5729"/>
      <c r="L5729"/>
      <c r="M5729"/>
      <c r="N5729"/>
      <c r="O5729"/>
      <c r="P5729"/>
      <c r="Q5729"/>
      <c r="R5729"/>
    </row>
    <row r="5730" spans="1:18" s="16" customFormat="1" x14ac:dyDescent="0.25">
      <c r="A5730"/>
      <c r="B5730" s="18"/>
      <c r="D5730"/>
      <c r="E5730"/>
      <c r="F5730"/>
      <c r="G5730"/>
      <c r="H5730"/>
      <c r="I5730"/>
      <c r="J5730"/>
      <c r="K5730"/>
      <c r="L5730"/>
      <c r="M5730"/>
      <c r="N5730"/>
      <c r="O5730"/>
      <c r="P5730"/>
      <c r="Q5730"/>
      <c r="R5730"/>
    </row>
    <row r="5731" spans="1:18" s="16" customFormat="1" x14ac:dyDescent="0.25">
      <c r="A5731"/>
      <c r="B5731" s="18"/>
      <c r="D5731"/>
      <c r="E5731"/>
      <c r="F5731"/>
      <c r="G5731"/>
      <c r="H5731"/>
      <c r="I5731"/>
      <c r="J5731"/>
      <c r="K5731"/>
      <c r="L5731"/>
      <c r="M5731"/>
      <c r="N5731"/>
      <c r="O5731"/>
      <c r="P5731"/>
      <c r="Q5731"/>
      <c r="R5731"/>
    </row>
    <row r="5732" spans="1:18" s="16" customFormat="1" x14ac:dyDescent="0.25">
      <c r="A5732"/>
      <c r="B5732" s="18"/>
      <c r="D5732"/>
      <c r="E5732"/>
      <c r="F5732"/>
      <c r="G5732"/>
      <c r="H5732"/>
      <c r="I5732"/>
      <c r="J5732"/>
      <c r="K5732"/>
      <c r="L5732"/>
      <c r="M5732"/>
      <c r="N5732"/>
      <c r="O5732"/>
      <c r="P5732"/>
      <c r="Q5732"/>
      <c r="R5732"/>
    </row>
    <row r="5733" spans="1:18" s="16" customFormat="1" x14ac:dyDescent="0.25">
      <c r="A5733"/>
      <c r="B5733" s="18"/>
      <c r="D5733"/>
      <c r="E5733"/>
      <c r="F5733"/>
      <c r="G5733"/>
      <c r="H5733"/>
      <c r="I5733"/>
      <c r="J5733"/>
      <c r="K5733"/>
      <c r="L5733"/>
      <c r="M5733"/>
      <c r="N5733"/>
      <c r="O5733"/>
      <c r="P5733"/>
      <c r="Q5733"/>
      <c r="R5733"/>
    </row>
    <row r="5734" spans="1:18" s="16" customFormat="1" x14ac:dyDescent="0.25">
      <c r="A5734"/>
      <c r="B5734" s="18"/>
      <c r="D5734"/>
      <c r="E5734"/>
      <c r="F5734"/>
      <c r="G5734"/>
      <c r="H5734"/>
      <c r="I5734"/>
      <c r="J5734"/>
      <c r="K5734"/>
      <c r="L5734"/>
      <c r="M5734"/>
      <c r="N5734"/>
      <c r="O5734"/>
      <c r="P5734"/>
      <c r="Q5734"/>
      <c r="R5734"/>
    </row>
    <row r="5735" spans="1:18" s="16" customFormat="1" x14ac:dyDescent="0.25">
      <c r="A5735"/>
      <c r="B5735" s="18"/>
      <c r="D5735"/>
      <c r="E5735"/>
      <c r="F5735"/>
      <c r="G5735"/>
      <c r="H5735"/>
      <c r="I5735"/>
      <c r="J5735"/>
      <c r="K5735"/>
      <c r="L5735"/>
      <c r="M5735"/>
      <c r="N5735"/>
      <c r="O5735"/>
      <c r="P5735"/>
      <c r="Q5735"/>
      <c r="R5735"/>
    </row>
    <row r="5736" spans="1:18" s="16" customFormat="1" x14ac:dyDescent="0.25">
      <c r="A5736"/>
      <c r="B5736" s="18"/>
      <c r="D5736"/>
      <c r="E5736"/>
      <c r="F5736"/>
      <c r="G5736"/>
      <c r="H5736"/>
      <c r="I5736"/>
      <c r="J5736"/>
      <c r="K5736"/>
      <c r="L5736"/>
      <c r="M5736"/>
      <c r="N5736"/>
      <c r="O5736"/>
      <c r="P5736"/>
      <c r="Q5736"/>
      <c r="R5736"/>
    </row>
    <row r="5737" spans="1:18" s="16" customFormat="1" x14ac:dyDescent="0.25">
      <c r="A5737"/>
      <c r="B5737" s="18"/>
      <c r="D5737"/>
      <c r="E5737"/>
      <c r="F5737"/>
      <c r="G5737"/>
      <c r="H5737"/>
      <c r="I5737"/>
      <c r="J5737"/>
      <c r="K5737"/>
      <c r="L5737"/>
      <c r="M5737"/>
      <c r="N5737"/>
      <c r="O5737"/>
      <c r="P5737"/>
      <c r="Q5737"/>
      <c r="R5737"/>
    </row>
    <row r="5738" spans="1:18" s="16" customFormat="1" x14ac:dyDescent="0.25">
      <c r="A5738"/>
      <c r="B5738" s="18"/>
      <c r="D5738"/>
      <c r="E5738"/>
      <c r="F5738"/>
      <c r="G5738"/>
      <c r="H5738"/>
      <c r="I5738"/>
      <c r="J5738"/>
      <c r="K5738"/>
      <c r="L5738"/>
      <c r="M5738"/>
      <c r="N5738"/>
      <c r="O5738"/>
      <c r="P5738"/>
      <c r="Q5738"/>
      <c r="R5738"/>
    </row>
    <row r="5739" spans="1:18" s="16" customFormat="1" x14ac:dyDescent="0.25">
      <c r="A5739"/>
      <c r="B5739" s="18"/>
      <c r="D5739"/>
      <c r="E5739"/>
      <c r="F5739"/>
      <c r="G5739"/>
      <c r="H5739"/>
      <c r="I5739"/>
      <c r="J5739"/>
      <c r="K5739"/>
      <c r="L5739"/>
      <c r="M5739"/>
      <c r="N5739"/>
      <c r="O5739"/>
      <c r="P5739"/>
      <c r="Q5739"/>
      <c r="R5739"/>
    </row>
    <row r="5740" spans="1:18" s="16" customFormat="1" x14ac:dyDescent="0.25">
      <c r="A5740"/>
      <c r="B5740" s="18"/>
      <c r="D5740"/>
      <c r="E5740"/>
      <c r="F5740"/>
      <c r="G5740"/>
      <c r="H5740"/>
      <c r="I5740"/>
      <c r="J5740"/>
      <c r="K5740"/>
      <c r="L5740"/>
      <c r="M5740"/>
      <c r="N5740"/>
      <c r="O5740"/>
      <c r="P5740"/>
      <c r="Q5740"/>
      <c r="R5740"/>
    </row>
    <row r="5741" spans="1:18" s="16" customFormat="1" x14ac:dyDescent="0.25">
      <c r="A5741"/>
      <c r="B5741" s="18"/>
      <c r="D5741"/>
      <c r="E5741"/>
      <c r="F5741"/>
      <c r="G5741"/>
      <c r="H5741"/>
      <c r="I5741"/>
      <c r="J5741"/>
      <c r="K5741"/>
      <c r="L5741"/>
      <c r="M5741"/>
      <c r="N5741"/>
      <c r="O5741"/>
      <c r="P5741"/>
      <c r="Q5741"/>
      <c r="R5741"/>
    </row>
    <row r="5742" spans="1:18" s="16" customFormat="1" x14ac:dyDescent="0.25">
      <c r="A5742"/>
      <c r="B5742" s="18"/>
      <c r="D5742"/>
      <c r="E5742"/>
      <c r="F5742"/>
      <c r="G5742"/>
      <c r="H5742"/>
      <c r="I5742"/>
      <c r="J5742"/>
      <c r="K5742"/>
      <c r="L5742"/>
      <c r="M5742"/>
      <c r="N5742"/>
      <c r="O5742"/>
      <c r="P5742"/>
      <c r="Q5742"/>
      <c r="R5742"/>
    </row>
    <row r="5743" spans="1:18" s="16" customFormat="1" x14ac:dyDescent="0.25">
      <c r="A5743"/>
      <c r="B5743" s="18"/>
      <c r="D5743"/>
      <c r="E5743"/>
      <c r="F5743"/>
      <c r="G5743"/>
      <c r="H5743"/>
      <c r="I5743"/>
      <c r="J5743"/>
      <c r="K5743"/>
      <c r="L5743"/>
      <c r="M5743"/>
      <c r="N5743"/>
      <c r="O5743"/>
      <c r="P5743"/>
      <c r="Q5743"/>
      <c r="R5743"/>
    </row>
    <row r="5744" spans="1:18" s="16" customFormat="1" x14ac:dyDescent="0.25">
      <c r="A5744"/>
      <c r="B5744" s="18"/>
      <c r="D5744"/>
      <c r="E5744"/>
      <c r="F5744"/>
      <c r="G5744"/>
      <c r="H5744"/>
      <c r="I5744"/>
      <c r="J5744"/>
      <c r="K5744"/>
      <c r="L5744"/>
      <c r="M5744"/>
      <c r="N5744"/>
      <c r="O5744"/>
      <c r="P5744"/>
      <c r="Q5744"/>
      <c r="R5744"/>
    </row>
    <row r="5745" spans="1:18" s="16" customFormat="1" x14ac:dyDescent="0.25">
      <c r="A5745"/>
      <c r="B5745" s="18"/>
      <c r="D5745"/>
      <c r="E5745"/>
      <c r="F5745"/>
      <c r="G5745"/>
      <c r="H5745"/>
      <c r="I5745"/>
      <c r="J5745"/>
      <c r="K5745"/>
      <c r="L5745"/>
      <c r="M5745"/>
      <c r="N5745"/>
      <c r="O5745"/>
      <c r="P5745"/>
      <c r="Q5745"/>
      <c r="R5745"/>
    </row>
    <row r="5746" spans="1:18" s="16" customFormat="1" x14ac:dyDescent="0.25">
      <c r="A5746"/>
      <c r="B5746" s="18"/>
      <c r="D5746"/>
      <c r="E5746"/>
      <c r="F5746"/>
      <c r="G5746"/>
      <c r="H5746"/>
      <c r="I5746"/>
      <c r="J5746"/>
      <c r="K5746"/>
      <c r="L5746"/>
      <c r="M5746"/>
      <c r="N5746"/>
      <c r="O5746"/>
      <c r="P5746"/>
      <c r="Q5746"/>
      <c r="R5746"/>
    </row>
    <row r="5747" spans="1:18" s="16" customFormat="1" x14ac:dyDescent="0.25">
      <c r="A5747"/>
      <c r="B5747" s="18"/>
      <c r="D5747"/>
      <c r="E5747"/>
      <c r="F5747"/>
      <c r="G5747"/>
      <c r="H5747"/>
      <c r="I5747"/>
      <c r="J5747"/>
      <c r="K5747"/>
      <c r="L5747"/>
      <c r="M5747"/>
      <c r="N5747"/>
      <c r="O5747"/>
      <c r="P5747"/>
      <c r="Q5747"/>
      <c r="R5747"/>
    </row>
    <row r="5748" spans="1:18" s="16" customFormat="1" x14ac:dyDescent="0.25">
      <c r="A5748"/>
      <c r="B5748" s="18"/>
      <c r="D5748"/>
      <c r="E5748"/>
      <c r="F5748"/>
      <c r="G5748"/>
      <c r="H5748"/>
      <c r="I5748"/>
      <c r="J5748"/>
      <c r="K5748"/>
      <c r="L5748"/>
      <c r="M5748"/>
      <c r="N5748"/>
      <c r="O5748"/>
      <c r="P5748"/>
      <c r="Q5748"/>
      <c r="R5748"/>
    </row>
    <row r="5749" spans="1:18" s="16" customFormat="1" x14ac:dyDescent="0.25">
      <c r="A5749"/>
      <c r="B5749" s="18"/>
      <c r="D5749"/>
      <c r="E5749"/>
      <c r="F5749"/>
      <c r="G5749"/>
      <c r="H5749"/>
      <c r="I5749"/>
      <c r="J5749"/>
      <c r="K5749"/>
      <c r="L5749"/>
      <c r="M5749"/>
      <c r="N5749"/>
      <c r="O5749"/>
      <c r="P5749"/>
      <c r="Q5749"/>
      <c r="R5749"/>
    </row>
    <row r="5750" spans="1:18" s="16" customFormat="1" x14ac:dyDescent="0.25">
      <c r="A5750"/>
      <c r="B5750" s="18"/>
      <c r="D5750"/>
      <c r="E5750"/>
      <c r="F5750"/>
      <c r="G5750"/>
      <c r="H5750"/>
      <c r="I5750"/>
      <c r="J5750"/>
      <c r="K5750"/>
      <c r="L5750"/>
      <c r="M5750"/>
      <c r="N5750"/>
      <c r="O5750"/>
      <c r="P5750"/>
      <c r="Q5750"/>
      <c r="R5750"/>
    </row>
    <row r="5751" spans="1:18" s="16" customFormat="1" x14ac:dyDescent="0.25">
      <c r="A5751"/>
      <c r="B5751" s="18"/>
      <c r="D5751"/>
      <c r="E5751"/>
      <c r="F5751"/>
      <c r="G5751"/>
      <c r="H5751"/>
      <c r="I5751"/>
      <c r="J5751"/>
      <c r="K5751"/>
      <c r="L5751"/>
      <c r="M5751"/>
      <c r="N5751"/>
      <c r="O5751"/>
      <c r="P5751"/>
      <c r="Q5751"/>
      <c r="R5751"/>
    </row>
    <row r="5752" spans="1:18" s="16" customFormat="1" x14ac:dyDescent="0.25">
      <c r="A5752"/>
      <c r="B5752" s="18"/>
      <c r="D5752"/>
      <c r="E5752"/>
      <c r="F5752"/>
      <c r="G5752"/>
      <c r="H5752"/>
      <c r="I5752"/>
      <c r="J5752"/>
      <c r="K5752"/>
      <c r="L5752"/>
      <c r="M5752"/>
      <c r="N5752"/>
      <c r="O5752"/>
      <c r="P5752"/>
      <c r="Q5752"/>
      <c r="R5752"/>
    </row>
    <row r="5753" spans="1:18" s="16" customFormat="1" x14ac:dyDescent="0.25">
      <c r="A5753"/>
      <c r="B5753" s="18"/>
      <c r="D5753"/>
      <c r="E5753"/>
      <c r="F5753"/>
      <c r="G5753"/>
      <c r="H5753"/>
      <c r="I5753"/>
      <c r="J5753"/>
      <c r="K5753"/>
      <c r="L5753"/>
      <c r="M5753"/>
      <c r="N5753"/>
      <c r="O5753"/>
      <c r="P5753"/>
      <c r="Q5753"/>
      <c r="R5753"/>
    </row>
    <row r="5754" spans="1:18" s="16" customFormat="1" x14ac:dyDescent="0.25">
      <c r="A5754"/>
      <c r="B5754" s="18"/>
      <c r="D5754"/>
      <c r="E5754"/>
      <c r="F5754"/>
      <c r="G5754"/>
      <c r="H5754"/>
      <c r="I5754"/>
      <c r="J5754"/>
      <c r="K5754"/>
      <c r="L5754"/>
      <c r="M5754"/>
      <c r="N5754"/>
      <c r="O5754"/>
      <c r="P5754"/>
      <c r="Q5754"/>
      <c r="R5754"/>
    </row>
    <row r="5755" spans="1:18" s="16" customFormat="1" x14ac:dyDescent="0.25">
      <c r="A5755"/>
      <c r="B5755" s="18"/>
      <c r="D5755"/>
      <c r="E5755"/>
      <c r="F5755"/>
      <c r="G5755"/>
      <c r="H5755"/>
      <c r="I5755"/>
      <c r="J5755"/>
      <c r="K5755"/>
      <c r="L5755"/>
      <c r="M5755"/>
      <c r="N5755"/>
      <c r="O5755"/>
      <c r="P5755"/>
      <c r="Q5755"/>
      <c r="R5755"/>
    </row>
    <row r="5756" spans="1:18" s="16" customFormat="1" x14ac:dyDescent="0.25">
      <c r="A5756"/>
      <c r="B5756" s="18"/>
      <c r="D5756"/>
      <c r="E5756"/>
      <c r="F5756"/>
      <c r="G5756"/>
      <c r="H5756"/>
      <c r="I5756"/>
      <c r="J5756"/>
      <c r="K5756"/>
      <c r="L5756"/>
      <c r="M5756"/>
      <c r="N5756"/>
      <c r="O5756"/>
      <c r="P5756"/>
      <c r="Q5756"/>
      <c r="R5756"/>
    </row>
    <row r="5757" spans="1:18" s="16" customFormat="1" x14ac:dyDescent="0.25">
      <c r="A5757"/>
      <c r="B5757" s="18"/>
      <c r="D5757"/>
      <c r="E5757"/>
      <c r="F5757"/>
      <c r="G5757"/>
      <c r="H5757"/>
      <c r="I5757"/>
      <c r="J5757"/>
      <c r="K5757"/>
      <c r="L5757"/>
      <c r="M5757"/>
      <c r="N5757"/>
      <c r="O5757"/>
      <c r="P5757"/>
      <c r="Q5757"/>
      <c r="R5757"/>
    </row>
    <row r="5758" spans="1:18" s="16" customFormat="1" x14ac:dyDescent="0.25">
      <c r="A5758"/>
      <c r="B5758" s="18"/>
      <c r="D5758"/>
      <c r="E5758"/>
      <c r="F5758"/>
      <c r="G5758"/>
      <c r="H5758"/>
      <c r="I5758"/>
      <c r="J5758"/>
      <c r="K5758"/>
      <c r="L5758"/>
      <c r="M5758"/>
      <c r="N5758"/>
      <c r="O5758"/>
      <c r="P5758"/>
      <c r="Q5758"/>
      <c r="R5758"/>
    </row>
    <row r="5759" spans="1:18" s="16" customFormat="1" x14ac:dyDescent="0.25">
      <c r="A5759"/>
      <c r="B5759" s="18"/>
      <c r="D5759"/>
      <c r="E5759"/>
      <c r="F5759"/>
      <c r="G5759"/>
      <c r="H5759"/>
      <c r="I5759"/>
      <c r="J5759"/>
      <c r="K5759"/>
      <c r="L5759"/>
      <c r="M5759"/>
      <c r="N5759"/>
      <c r="O5759"/>
      <c r="P5759"/>
      <c r="Q5759"/>
      <c r="R5759"/>
    </row>
    <row r="5760" spans="1:18" s="16" customFormat="1" x14ac:dyDescent="0.25">
      <c r="A5760"/>
      <c r="B5760" s="18"/>
      <c r="D5760"/>
      <c r="E5760"/>
      <c r="F5760"/>
      <c r="G5760"/>
      <c r="H5760"/>
      <c r="I5760"/>
      <c r="J5760"/>
      <c r="K5760"/>
      <c r="L5760"/>
      <c r="M5760"/>
      <c r="N5760"/>
      <c r="O5760"/>
      <c r="P5760"/>
      <c r="Q5760"/>
      <c r="R5760"/>
    </row>
    <row r="5761" spans="1:18" s="16" customFormat="1" x14ac:dyDescent="0.25">
      <c r="A5761"/>
      <c r="B5761" s="18"/>
      <c r="D5761"/>
      <c r="E5761"/>
      <c r="F5761"/>
      <c r="G5761"/>
      <c r="H5761"/>
      <c r="I5761"/>
      <c r="J5761"/>
      <c r="K5761"/>
      <c r="L5761"/>
      <c r="M5761"/>
      <c r="N5761"/>
      <c r="O5761"/>
      <c r="P5761"/>
      <c r="Q5761"/>
      <c r="R5761"/>
    </row>
    <row r="5762" spans="1:18" s="16" customFormat="1" x14ac:dyDescent="0.25">
      <c r="A5762"/>
      <c r="B5762" s="17"/>
      <c r="D5762"/>
      <c r="E5762"/>
      <c r="F5762"/>
      <c r="G5762"/>
      <c r="H5762"/>
      <c r="I5762"/>
      <c r="J5762"/>
      <c r="K5762"/>
      <c r="L5762"/>
      <c r="M5762"/>
      <c r="N5762"/>
      <c r="O5762"/>
      <c r="P5762"/>
      <c r="Q5762"/>
      <c r="R5762"/>
    </row>
    <row r="5763" spans="1:18" s="16" customFormat="1" x14ac:dyDescent="0.25">
      <c r="A5763"/>
      <c r="B5763" s="18"/>
      <c r="D5763"/>
      <c r="E5763"/>
      <c r="F5763"/>
      <c r="G5763"/>
      <c r="H5763"/>
      <c r="I5763"/>
      <c r="J5763"/>
      <c r="K5763"/>
      <c r="L5763"/>
      <c r="M5763"/>
      <c r="N5763"/>
      <c r="O5763"/>
      <c r="P5763"/>
      <c r="Q5763"/>
      <c r="R5763"/>
    </row>
    <row r="5764" spans="1:18" s="16" customFormat="1" x14ac:dyDescent="0.25">
      <c r="A5764"/>
      <c r="B5764" s="18"/>
      <c r="D5764"/>
      <c r="E5764"/>
      <c r="F5764"/>
      <c r="G5764"/>
      <c r="H5764"/>
      <c r="I5764"/>
      <c r="J5764"/>
      <c r="K5764"/>
      <c r="L5764"/>
      <c r="M5764"/>
      <c r="N5764"/>
      <c r="O5764"/>
      <c r="P5764"/>
      <c r="Q5764"/>
      <c r="R5764"/>
    </row>
    <row r="5765" spans="1:18" s="16" customFormat="1" x14ac:dyDescent="0.25">
      <c r="A5765"/>
      <c r="B5765" s="18"/>
      <c r="D5765"/>
      <c r="E5765"/>
      <c r="F5765"/>
      <c r="G5765"/>
      <c r="H5765"/>
      <c r="I5765"/>
      <c r="J5765"/>
      <c r="K5765"/>
      <c r="L5765"/>
      <c r="M5765"/>
      <c r="N5765"/>
      <c r="O5765"/>
      <c r="P5765"/>
      <c r="Q5765"/>
      <c r="R5765"/>
    </row>
    <row r="5766" spans="1:18" s="16" customFormat="1" x14ac:dyDescent="0.25">
      <c r="A5766"/>
      <c r="B5766" s="18"/>
      <c r="D5766"/>
      <c r="E5766"/>
      <c r="F5766"/>
      <c r="G5766"/>
      <c r="H5766"/>
      <c r="I5766"/>
      <c r="J5766"/>
      <c r="K5766"/>
      <c r="L5766"/>
      <c r="M5766"/>
      <c r="N5766"/>
      <c r="O5766"/>
      <c r="P5766"/>
      <c r="Q5766"/>
      <c r="R5766"/>
    </row>
    <row r="5767" spans="1:18" s="16" customFormat="1" x14ac:dyDescent="0.25">
      <c r="A5767"/>
      <c r="B5767" s="18"/>
      <c r="D5767"/>
      <c r="E5767"/>
      <c r="F5767"/>
      <c r="G5767"/>
      <c r="H5767"/>
      <c r="I5767"/>
      <c r="J5767"/>
      <c r="K5767"/>
      <c r="L5767"/>
      <c r="M5767"/>
      <c r="N5767"/>
      <c r="O5767"/>
      <c r="P5767"/>
      <c r="Q5767"/>
      <c r="R5767"/>
    </row>
    <row r="5768" spans="1:18" s="16" customFormat="1" x14ac:dyDescent="0.25">
      <c r="A5768"/>
      <c r="B5768" s="18"/>
      <c r="D5768"/>
      <c r="E5768"/>
      <c r="F5768"/>
      <c r="G5768"/>
      <c r="H5768"/>
      <c r="I5768"/>
      <c r="J5768"/>
      <c r="K5768"/>
      <c r="L5768"/>
      <c r="M5768"/>
      <c r="N5768"/>
      <c r="O5768"/>
      <c r="P5768"/>
      <c r="Q5768"/>
      <c r="R5768"/>
    </row>
    <row r="5769" spans="1:18" s="16" customFormat="1" x14ac:dyDescent="0.25">
      <c r="A5769"/>
      <c r="B5769" s="18"/>
      <c r="D5769"/>
      <c r="E5769"/>
      <c r="F5769"/>
      <c r="G5769"/>
      <c r="H5769"/>
      <c r="I5769"/>
      <c r="J5769"/>
      <c r="K5769"/>
      <c r="L5769"/>
      <c r="M5769"/>
      <c r="N5769"/>
      <c r="O5769"/>
      <c r="P5769"/>
      <c r="Q5769"/>
      <c r="R5769"/>
    </row>
    <row r="5770" spans="1:18" s="16" customFormat="1" x14ac:dyDescent="0.25">
      <c r="A5770"/>
      <c r="B5770" s="18"/>
      <c r="D5770"/>
      <c r="E5770"/>
      <c r="F5770"/>
      <c r="G5770"/>
      <c r="H5770"/>
      <c r="I5770"/>
      <c r="J5770"/>
      <c r="K5770"/>
      <c r="L5770"/>
      <c r="M5770"/>
      <c r="N5770"/>
      <c r="O5770"/>
      <c r="P5770"/>
      <c r="Q5770"/>
      <c r="R5770"/>
    </row>
    <row r="5771" spans="1:18" s="16" customFormat="1" x14ac:dyDescent="0.25">
      <c r="A5771"/>
      <c r="B5771" s="18"/>
      <c r="D5771"/>
      <c r="E5771"/>
      <c r="F5771"/>
      <c r="G5771"/>
      <c r="H5771"/>
      <c r="I5771"/>
      <c r="J5771"/>
      <c r="K5771"/>
      <c r="L5771"/>
      <c r="M5771"/>
      <c r="N5771"/>
      <c r="O5771"/>
      <c r="P5771"/>
      <c r="Q5771"/>
      <c r="R5771"/>
    </row>
    <row r="5772" spans="1:18" s="16" customFormat="1" x14ac:dyDescent="0.25">
      <c r="A5772"/>
      <c r="B5772" s="18"/>
      <c r="D5772"/>
      <c r="E5772"/>
      <c r="F5772"/>
      <c r="G5772"/>
      <c r="H5772"/>
      <c r="I5772"/>
      <c r="J5772"/>
      <c r="K5772"/>
      <c r="L5772"/>
      <c r="M5772"/>
      <c r="N5772"/>
      <c r="O5772"/>
      <c r="P5772"/>
      <c r="Q5772"/>
      <c r="R5772"/>
    </row>
    <row r="5773" spans="1:18" s="16" customFormat="1" x14ac:dyDescent="0.25">
      <c r="A5773"/>
      <c r="B5773" s="18"/>
      <c r="D5773"/>
      <c r="E5773"/>
      <c r="F5773"/>
      <c r="G5773"/>
      <c r="H5773"/>
      <c r="I5773"/>
      <c r="J5773"/>
      <c r="K5773"/>
      <c r="L5773"/>
      <c r="M5773"/>
      <c r="N5773"/>
      <c r="O5773"/>
      <c r="P5773"/>
      <c r="Q5773"/>
      <c r="R5773"/>
    </row>
    <row r="5774" spans="1:18" s="16" customFormat="1" x14ac:dyDescent="0.25">
      <c r="A5774"/>
      <c r="B5774" s="18"/>
      <c r="D5774"/>
      <c r="E5774"/>
      <c r="F5774"/>
      <c r="G5774"/>
      <c r="H5774"/>
      <c r="I5774"/>
      <c r="J5774"/>
      <c r="K5774"/>
      <c r="L5774"/>
      <c r="M5774"/>
      <c r="N5774"/>
      <c r="O5774"/>
      <c r="P5774"/>
      <c r="Q5774"/>
      <c r="R5774"/>
    </row>
    <row r="5775" spans="1:18" s="16" customFormat="1" x14ac:dyDescent="0.25">
      <c r="A5775"/>
      <c r="B5775" s="18"/>
      <c r="D5775"/>
      <c r="E5775"/>
      <c r="F5775"/>
      <c r="G5775"/>
      <c r="H5775"/>
      <c r="I5775"/>
      <c r="J5775"/>
      <c r="K5775"/>
      <c r="L5775"/>
      <c r="M5775"/>
      <c r="N5775"/>
      <c r="O5775"/>
      <c r="P5775"/>
      <c r="Q5775"/>
      <c r="R5775"/>
    </row>
    <row r="5776" spans="1:18" s="16" customFormat="1" x14ac:dyDescent="0.25">
      <c r="A5776"/>
      <c r="B5776" s="18"/>
      <c r="D5776"/>
      <c r="E5776"/>
      <c r="F5776"/>
      <c r="G5776"/>
      <c r="H5776"/>
      <c r="I5776"/>
      <c r="J5776"/>
      <c r="K5776"/>
      <c r="L5776"/>
      <c r="M5776"/>
      <c r="N5776"/>
      <c r="O5776"/>
      <c r="P5776"/>
      <c r="Q5776"/>
      <c r="R5776"/>
    </row>
    <row r="5777" spans="1:18" s="16" customFormat="1" x14ac:dyDescent="0.25">
      <c r="A5777"/>
      <c r="B5777" s="18"/>
      <c r="D5777"/>
      <c r="E5777"/>
      <c r="F5777"/>
      <c r="G5777"/>
      <c r="H5777"/>
      <c r="I5777"/>
      <c r="J5777"/>
      <c r="K5777"/>
      <c r="L5777"/>
      <c r="M5777"/>
      <c r="N5777"/>
      <c r="O5777"/>
      <c r="P5777"/>
      <c r="Q5777"/>
      <c r="R5777"/>
    </row>
    <row r="5778" spans="1:18" s="16" customFormat="1" x14ac:dyDescent="0.25">
      <c r="A5778"/>
      <c r="B5778" s="18"/>
      <c r="D5778"/>
      <c r="E5778"/>
      <c r="F5778"/>
      <c r="G5778"/>
      <c r="H5778"/>
      <c r="I5778"/>
      <c r="J5778"/>
      <c r="K5778"/>
      <c r="L5778"/>
      <c r="M5778"/>
      <c r="N5778"/>
      <c r="O5778"/>
      <c r="P5778"/>
      <c r="Q5778"/>
      <c r="R5778"/>
    </row>
    <row r="5779" spans="1:18" s="16" customFormat="1" x14ac:dyDescent="0.25">
      <c r="A5779"/>
      <c r="B5779" s="18"/>
      <c r="D5779"/>
      <c r="E5779"/>
      <c r="F5779"/>
      <c r="G5779"/>
      <c r="H5779"/>
      <c r="I5779"/>
      <c r="J5779"/>
      <c r="K5779"/>
      <c r="L5779"/>
      <c r="M5779"/>
      <c r="N5779"/>
      <c r="O5779"/>
      <c r="P5779"/>
      <c r="Q5779"/>
      <c r="R5779"/>
    </row>
    <row r="5780" spans="1:18" s="16" customFormat="1" x14ac:dyDescent="0.25">
      <c r="A5780"/>
      <c r="B5780" s="18"/>
      <c r="D5780"/>
      <c r="E5780"/>
      <c r="F5780"/>
      <c r="G5780"/>
      <c r="H5780"/>
      <c r="I5780"/>
      <c r="J5780"/>
      <c r="K5780"/>
      <c r="L5780"/>
      <c r="M5780"/>
      <c r="N5780"/>
      <c r="O5780"/>
      <c r="P5780"/>
      <c r="Q5780"/>
      <c r="R5780"/>
    </row>
    <row r="5781" spans="1:18" s="16" customFormat="1" x14ac:dyDescent="0.25">
      <c r="A5781"/>
      <c r="B5781" s="18"/>
      <c r="D5781"/>
      <c r="E5781"/>
      <c r="F5781"/>
      <c r="G5781"/>
      <c r="H5781"/>
      <c r="I5781"/>
      <c r="J5781"/>
      <c r="K5781"/>
      <c r="L5781"/>
      <c r="M5781"/>
      <c r="N5781"/>
      <c r="O5781"/>
      <c r="P5781"/>
      <c r="Q5781"/>
      <c r="R5781"/>
    </row>
    <row r="5782" spans="1:18" s="16" customFormat="1" x14ac:dyDescent="0.25">
      <c r="A5782"/>
      <c r="B5782" s="18"/>
      <c r="D5782"/>
      <c r="E5782"/>
      <c r="F5782"/>
      <c r="G5782"/>
      <c r="H5782"/>
      <c r="I5782"/>
      <c r="J5782"/>
      <c r="K5782"/>
      <c r="L5782"/>
      <c r="M5782"/>
      <c r="N5782"/>
      <c r="O5782"/>
      <c r="P5782"/>
      <c r="Q5782"/>
      <c r="R5782"/>
    </row>
    <row r="5783" spans="1:18" s="16" customFormat="1" x14ac:dyDescent="0.25">
      <c r="A5783"/>
      <c r="B5783" s="18"/>
      <c r="D5783"/>
      <c r="E5783"/>
      <c r="F5783"/>
      <c r="G5783"/>
      <c r="H5783"/>
      <c r="I5783"/>
      <c r="J5783"/>
      <c r="K5783"/>
      <c r="L5783"/>
      <c r="M5783"/>
      <c r="N5783"/>
      <c r="O5783"/>
      <c r="P5783"/>
      <c r="Q5783"/>
      <c r="R5783"/>
    </row>
    <row r="5784" spans="1:18" s="16" customFormat="1" x14ac:dyDescent="0.25">
      <c r="A5784"/>
      <c r="B5784" s="18"/>
      <c r="D5784"/>
      <c r="E5784"/>
      <c r="F5784"/>
      <c r="G5784"/>
      <c r="H5784"/>
      <c r="I5784"/>
      <c r="J5784"/>
      <c r="K5784"/>
      <c r="L5784"/>
      <c r="M5784"/>
      <c r="N5784"/>
      <c r="O5784"/>
      <c r="P5784"/>
      <c r="Q5784"/>
      <c r="R5784"/>
    </row>
    <row r="5785" spans="1:18" s="16" customFormat="1" x14ac:dyDescent="0.25">
      <c r="A5785"/>
      <c r="B5785" s="18"/>
      <c r="D5785"/>
      <c r="E5785"/>
      <c r="F5785"/>
      <c r="G5785"/>
      <c r="H5785"/>
      <c r="I5785"/>
      <c r="J5785"/>
      <c r="K5785"/>
      <c r="L5785"/>
      <c r="M5785"/>
      <c r="N5785"/>
      <c r="O5785"/>
      <c r="P5785"/>
      <c r="Q5785"/>
      <c r="R5785"/>
    </row>
    <row r="5786" spans="1:18" s="16" customFormat="1" x14ac:dyDescent="0.25">
      <c r="A5786"/>
      <c r="B5786" s="18"/>
      <c r="D5786"/>
      <c r="E5786"/>
      <c r="F5786"/>
      <c r="G5786"/>
      <c r="H5786"/>
      <c r="I5786"/>
      <c r="J5786"/>
      <c r="K5786"/>
      <c r="L5786"/>
      <c r="M5786"/>
      <c r="N5786"/>
      <c r="O5786"/>
      <c r="P5786"/>
      <c r="Q5786"/>
      <c r="R5786"/>
    </row>
    <row r="5787" spans="1:18" s="16" customFormat="1" x14ac:dyDescent="0.25">
      <c r="A5787"/>
      <c r="B5787" s="18"/>
      <c r="D5787"/>
      <c r="E5787"/>
      <c r="F5787"/>
      <c r="G5787"/>
      <c r="H5787"/>
      <c r="I5787"/>
      <c r="J5787"/>
      <c r="K5787"/>
      <c r="L5787"/>
      <c r="M5787"/>
      <c r="N5787"/>
      <c r="O5787"/>
      <c r="P5787"/>
      <c r="Q5787"/>
      <c r="R5787"/>
    </row>
    <row r="5788" spans="1:18" s="16" customFormat="1" x14ac:dyDescent="0.25">
      <c r="A5788"/>
      <c r="B5788" s="18"/>
      <c r="D5788"/>
      <c r="E5788"/>
      <c r="F5788"/>
      <c r="G5788"/>
      <c r="H5788"/>
      <c r="I5788"/>
      <c r="J5788"/>
      <c r="K5788"/>
      <c r="L5788"/>
      <c r="M5788"/>
      <c r="N5788"/>
      <c r="O5788"/>
      <c r="P5788"/>
      <c r="Q5788"/>
      <c r="R5788"/>
    </row>
    <row r="5789" spans="1:18" s="16" customFormat="1" x14ac:dyDescent="0.25">
      <c r="A5789"/>
      <c r="B5789" s="18"/>
      <c r="D5789"/>
      <c r="E5789"/>
      <c r="F5789"/>
      <c r="G5789"/>
      <c r="H5789"/>
      <c r="I5789"/>
      <c r="J5789"/>
      <c r="K5789"/>
      <c r="L5789"/>
      <c r="M5789"/>
      <c r="N5789"/>
      <c r="O5789"/>
      <c r="P5789"/>
      <c r="Q5789"/>
      <c r="R5789"/>
    </row>
    <row r="5790" spans="1:18" s="16" customFormat="1" x14ac:dyDescent="0.25">
      <c r="A5790"/>
      <c r="B5790" s="18"/>
      <c r="D5790"/>
      <c r="E5790"/>
      <c r="F5790"/>
      <c r="G5790"/>
      <c r="H5790"/>
      <c r="I5790"/>
      <c r="J5790"/>
      <c r="K5790"/>
      <c r="L5790"/>
      <c r="M5790"/>
      <c r="N5790"/>
      <c r="O5790"/>
      <c r="P5790"/>
      <c r="Q5790"/>
      <c r="R5790"/>
    </row>
    <row r="5791" spans="1:18" s="16" customFormat="1" x14ac:dyDescent="0.25">
      <c r="A5791"/>
      <c r="B5791" s="18"/>
      <c r="D5791"/>
      <c r="E5791"/>
      <c r="F5791"/>
      <c r="G5791"/>
      <c r="H5791"/>
      <c r="I5791"/>
      <c r="J5791"/>
      <c r="K5791"/>
      <c r="L5791"/>
      <c r="M5791"/>
      <c r="N5791"/>
      <c r="O5791"/>
      <c r="P5791"/>
      <c r="Q5791"/>
      <c r="R5791"/>
    </row>
    <row r="5792" spans="1:18" s="16" customFormat="1" x14ac:dyDescent="0.25">
      <c r="A5792"/>
      <c r="B5792" s="18"/>
      <c r="D5792"/>
      <c r="E5792"/>
      <c r="F5792"/>
      <c r="G5792"/>
      <c r="H5792"/>
      <c r="I5792"/>
      <c r="J5792"/>
      <c r="K5792"/>
      <c r="L5792"/>
      <c r="M5792"/>
      <c r="N5792"/>
      <c r="O5792"/>
      <c r="P5792"/>
      <c r="Q5792"/>
      <c r="R5792"/>
    </row>
    <row r="5793" spans="1:18" s="16" customFormat="1" x14ac:dyDescent="0.25">
      <c r="A5793"/>
      <c r="B5793" s="18"/>
      <c r="D5793"/>
      <c r="E5793"/>
      <c r="F5793"/>
      <c r="G5793"/>
      <c r="H5793"/>
      <c r="I5793"/>
      <c r="J5793"/>
      <c r="K5793"/>
      <c r="L5793"/>
      <c r="M5793"/>
      <c r="N5793"/>
      <c r="O5793"/>
      <c r="P5793"/>
      <c r="Q5793"/>
      <c r="R5793"/>
    </row>
    <row r="5794" spans="1:18" s="16" customFormat="1" x14ac:dyDescent="0.25">
      <c r="A5794"/>
      <c r="B5794" s="18"/>
      <c r="D5794"/>
      <c r="E5794"/>
      <c r="F5794"/>
      <c r="G5794"/>
      <c r="H5794"/>
      <c r="I5794"/>
      <c r="J5794"/>
      <c r="K5794"/>
      <c r="L5794"/>
      <c r="M5794"/>
      <c r="N5794"/>
      <c r="O5794"/>
      <c r="P5794"/>
      <c r="Q5794"/>
      <c r="R5794"/>
    </row>
    <row r="5795" spans="1:18" s="16" customFormat="1" x14ac:dyDescent="0.25">
      <c r="A5795"/>
      <c r="B5795" s="18"/>
      <c r="D5795"/>
      <c r="E5795"/>
      <c r="F5795"/>
      <c r="G5795"/>
      <c r="H5795"/>
      <c r="I5795"/>
      <c r="J5795"/>
      <c r="K5795"/>
      <c r="L5795"/>
      <c r="M5795"/>
      <c r="N5795"/>
      <c r="O5795"/>
      <c r="P5795"/>
      <c r="Q5795"/>
      <c r="R5795"/>
    </row>
    <row r="5796" spans="1:18" s="16" customFormat="1" x14ac:dyDescent="0.25">
      <c r="A5796"/>
      <c r="B5796" s="18"/>
      <c r="D5796"/>
      <c r="E5796"/>
      <c r="F5796"/>
      <c r="G5796"/>
      <c r="H5796"/>
      <c r="I5796"/>
      <c r="J5796"/>
      <c r="K5796"/>
      <c r="L5796"/>
      <c r="M5796"/>
      <c r="N5796"/>
      <c r="O5796"/>
      <c r="P5796"/>
      <c r="Q5796"/>
      <c r="R5796"/>
    </row>
    <row r="5797" spans="1:18" s="16" customFormat="1" x14ac:dyDescent="0.25">
      <c r="A5797"/>
      <c r="B5797" s="18"/>
      <c r="D5797"/>
      <c r="E5797"/>
      <c r="F5797"/>
      <c r="G5797"/>
      <c r="H5797"/>
      <c r="I5797"/>
      <c r="J5797"/>
      <c r="K5797"/>
      <c r="L5797"/>
      <c r="M5797"/>
      <c r="N5797"/>
      <c r="O5797"/>
      <c r="P5797"/>
      <c r="Q5797"/>
      <c r="R5797"/>
    </row>
    <row r="5798" spans="1:18" s="16" customFormat="1" x14ac:dyDescent="0.25">
      <c r="A5798"/>
      <c r="B5798" s="18"/>
      <c r="D5798"/>
      <c r="E5798"/>
      <c r="F5798"/>
      <c r="G5798"/>
      <c r="H5798"/>
      <c r="I5798"/>
      <c r="J5798"/>
      <c r="K5798"/>
      <c r="L5798"/>
      <c r="M5798"/>
      <c r="N5798"/>
      <c r="O5798"/>
      <c r="P5798"/>
      <c r="Q5798"/>
      <c r="R5798"/>
    </row>
    <row r="5799" spans="1:18" s="16" customFormat="1" x14ac:dyDescent="0.25">
      <c r="A5799"/>
      <c r="B5799" s="18"/>
      <c r="D5799"/>
      <c r="E5799"/>
      <c r="F5799"/>
      <c r="G5799"/>
      <c r="H5799"/>
      <c r="I5799"/>
      <c r="J5799"/>
      <c r="K5799"/>
      <c r="L5799"/>
      <c r="M5799"/>
      <c r="N5799"/>
      <c r="O5799"/>
      <c r="P5799"/>
      <c r="Q5799"/>
      <c r="R5799"/>
    </row>
    <row r="5800" spans="1:18" s="16" customFormat="1" x14ac:dyDescent="0.25">
      <c r="A5800"/>
      <c r="B5800" s="18"/>
      <c r="D5800"/>
      <c r="E5800"/>
      <c r="F5800"/>
      <c r="G5800"/>
      <c r="H5800"/>
      <c r="I5800"/>
      <c r="J5800"/>
      <c r="K5800"/>
      <c r="L5800"/>
      <c r="M5800"/>
      <c r="N5800"/>
      <c r="O5800"/>
      <c r="P5800"/>
      <c r="Q5800"/>
      <c r="R5800"/>
    </row>
    <row r="5801" spans="1:18" s="16" customFormat="1" x14ac:dyDescent="0.25">
      <c r="A5801"/>
      <c r="B5801" s="18"/>
      <c r="D5801"/>
      <c r="E5801"/>
      <c r="F5801"/>
      <c r="G5801"/>
      <c r="H5801"/>
      <c r="I5801"/>
      <c r="J5801"/>
      <c r="K5801"/>
      <c r="L5801"/>
      <c r="M5801"/>
      <c r="N5801"/>
      <c r="O5801"/>
      <c r="P5801"/>
      <c r="Q5801"/>
      <c r="R5801"/>
    </row>
    <row r="5802" spans="1:18" s="16" customFormat="1" x14ac:dyDescent="0.25">
      <c r="A5802"/>
      <c r="B5802" s="18"/>
      <c r="D5802"/>
      <c r="E5802"/>
      <c r="F5802"/>
      <c r="G5802"/>
      <c r="H5802"/>
      <c r="I5802"/>
      <c r="J5802"/>
      <c r="K5802"/>
      <c r="L5802"/>
      <c r="M5802"/>
      <c r="N5802"/>
      <c r="O5802"/>
      <c r="P5802"/>
      <c r="Q5802"/>
      <c r="R5802"/>
    </row>
    <row r="5803" spans="1:18" s="16" customFormat="1" x14ac:dyDescent="0.25">
      <c r="A5803"/>
      <c r="B5803" s="18"/>
      <c r="D5803"/>
      <c r="E5803"/>
      <c r="F5803"/>
      <c r="G5803"/>
      <c r="H5803"/>
      <c r="I5803"/>
      <c r="J5803"/>
      <c r="K5803"/>
      <c r="L5803"/>
      <c r="M5803"/>
      <c r="N5803"/>
      <c r="O5803"/>
      <c r="P5803"/>
      <c r="Q5803"/>
      <c r="R5803"/>
    </row>
    <row r="5804" spans="1:18" s="16" customFormat="1" x14ac:dyDescent="0.25">
      <c r="A5804"/>
      <c r="B5804" s="18"/>
      <c r="D5804"/>
      <c r="E5804"/>
      <c r="F5804"/>
      <c r="G5804"/>
      <c r="H5804"/>
      <c r="I5804"/>
      <c r="J5804"/>
      <c r="K5804"/>
      <c r="L5804"/>
      <c r="M5804"/>
      <c r="N5804"/>
      <c r="O5804"/>
      <c r="P5804"/>
      <c r="Q5804"/>
      <c r="R5804"/>
    </row>
    <row r="5805" spans="1:18" s="16" customFormat="1" x14ac:dyDescent="0.25">
      <c r="A5805"/>
      <c r="B5805" s="18"/>
      <c r="D5805"/>
      <c r="E5805"/>
      <c r="F5805"/>
      <c r="G5805"/>
      <c r="H5805"/>
      <c r="I5805"/>
      <c r="J5805"/>
      <c r="K5805"/>
      <c r="L5805"/>
      <c r="M5805"/>
      <c r="N5805"/>
      <c r="O5805"/>
      <c r="P5805"/>
      <c r="Q5805"/>
      <c r="R5805"/>
    </row>
    <row r="5806" spans="1:18" s="16" customFormat="1" x14ac:dyDescent="0.25">
      <c r="A5806"/>
      <c r="B5806" s="18"/>
      <c r="D5806"/>
      <c r="E5806"/>
      <c r="F5806"/>
      <c r="G5806"/>
      <c r="H5806"/>
      <c r="I5806"/>
      <c r="J5806"/>
      <c r="K5806"/>
      <c r="L5806"/>
      <c r="M5806"/>
      <c r="N5806"/>
      <c r="O5806"/>
      <c r="P5806"/>
      <c r="Q5806"/>
      <c r="R5806"/>
    </row>
    <row r="5807" spans="1:18" s="16" customFormat="1" x14ac:dyDescent="0.25">
      <c r="A5807"/>
      <c r="B5807" s="18"/>
      <c r="D5807"/>
      <c r="E5807"/>
      <c r="F5807"/>
      <c r="G5807"/>
      <c r="H5807"/>
      <c r="I5807"/>
      <c r="J5807"/>
      <c r="K5807"/>
      <c r="L5807"/>
      <c r="M5807"/>
      <c r="N5807"/>
      <c r="O5807"/>
      <c r="P5807"/>
      <c r="Q5807"/>
      <c r="R5807"/>
    </row>
    <row r="5808" spans="1:18" s="16" customFormat="1" x14ac:dyDescent="0.25">
      <c r="A5808"/>
      <c r="B5808" s="18"/>
      <c r="D5808"/>
      <c r="E5808"/>
      <c r="F5808"/>
      <c r="G5808"/>
      <c r="H5808"/>
      <c r="I5808"/>
      <c r="J5808"/>
      <c r="K5808"/>
      <c r="L5808"/>
      <c r="M5808"/>
      <c r="N5808"/>
      <c r="O5808"/>
      <c r="P5808"/>
      <c r="Q5808"/>
      <c r="R5808"/>
    </row>
    <row r="5809" spans="1:18" s="16" customFormat="1" x14ac:dyDescent="0.25">
      <c r="A5809"/>
      <c r="B5809" s="18"/>
      <c r="D5809"/>
      <c r="E5809"/>
      <c r="F5809"/>
      <c r="G5809"/>
      <c r="H5809"/>
      <c r="I5809"/>
      <c r="J5809"/>
      <c r="K5809"/>
      <c r="L5809"/>
      <c r="M5809"/>
      <c r="N5809"/>
      <c r="O5809"/>
      <c r="P5809"/>
      <c r="Q5809"/>
      <c r="R5809"/>
    </row>
    <row r="5810" spans="1:18" s="16" customFormat="1" x14ac:dyDescent="0.25">
      <c r="A5810"/>
      <c r="B5810" s="18"/>
      <c r="D5810"/>
      <c r="E5810"/>
      <c r="F5810"/>
      <c r="G5810"/>
      <c r="H5810"/>
      <c r="I5810"/>
      <c r="J5810"/>
      <c r="K5810"/>
      <c r="L5810"/>
      <c r="M5810"/>
      <c r="N5810"/>
      <c r="O5810"/>
      <c r="P5810"/>
      <c r="Q5810"/>
      <c r="R5810"/>
    </row>
    <row r="5811" spans="1:18" s="16" customFormat="1" x14ac:dyDescent="0.25">
      <c r="A5811"/>
      <c r="B5811" s="18"/>
      <c r="D5811"/>
      <c r="E5811"/>
      <c r="F5811"/>
      <c r="G5811"/>
      <c r="H5811"/>
      <c r="I5811"/>
      <c r="J5811"/>
      <c r="K5811"/>
      <c r="L5811"/>
      <c r="M5811"/>
      <c r="N5811"/>
      <c r="O5811"/>
      <c r="P5811"/>
      <c r="Q5811"/>
      <c r="R5811"/>
    </row>
    <row r="5812" spans="1:18" s="16" customFormat="1" x14ac:dyDescent="0.25">
      <c r="A5812"/>
      <c r="B5812" s="17"/>
      <c r="D5812"/>
      <c r="E5812"/>
      <c r="F5812"/>
      <c r="G5812"/>
      <c r="H5812"/>
      <c r="I5812"/>
      <c r="J5812"/>
      <c r="K5812"/>
      <c r="L5812"/>
      <c r="M5812"/>
      <c r="N5812"/>
      <c r="O5812"/>
      <c r="P5812"/>
      <c r="Q5812"/>
      <c r="R5812"/>
    </row>
    <row r="5813" spans="1:18" s="16" customFormat="1" x14ac:dyDescent="0.25">
      <c r="A5813"/>
      <c r="B5813" s="18"/>
      <c r="D5813"/>
      <c r="E5813"/>
      <c r="F5813"/>
      <c r="G5813"/>
      <c r="H5813"/>
      <c r="I5813"/>
      <c r="J5813"/>
      <c r="K5813"/>
      <c r="L5813"/>
      <c r="M5813"/>
      <c r="N5813"/>
      <c r="O5813"/>
      <c r="P5813"/>
      <c r="Q5813"/>
      <c r="R5813"/>
    </row>
    <row r="5814" spans="1:18" s="16" customFormat="1" x14ac:dyDescent="0.25">
      <c r="A5814"/>
      <c r="B5814" s="18"/>
      <c r="D5814"/>
      <c r="E5814"/>
      <c r="F5814"/>
      <c r="G5814"/>
      <c r="H5814"/>
      <c r="I5814"/>
      <c r="J5814"/>
      <c r="K5814"/>
      <c r="L5814"/>
      <c r="M5814"/>
      <c r="N5814"/>
      <c r="O5814"/>
      <c r="P5814"/>
      <c r="Q5814"/>
      <c r="R5814"/>
    </row>
    <row r="5815" spans="1:18" s="16" customFormat="1" x14ac:dyDescent="0.25">
      <c r="A5815"/>
      <c r="B5815" s="18"/>
      <c r="D5815"/>
      <c r="E5815"/>
      <c r="F5815"/>
      <c r="G5815"/>
      <c r="H5815"/>
      <c r="I5815"/>
      <c r="J5815"/>
      <c r="K5815"/>
      <c r="L5815"/>
      <c r="M5815"/>
      <c r="N5815"/>
      <c r="O5815"/>
      <c r="P5815"/>
      <c r="Q5815"/>
      <c r="R5815"/>
    </row>
    <row r="5816" spans="1:18" s="16" customFormat="1" x14ac:dyDescent="0.25">
      <c r="A5816"/>
      <c r="B5816" s="18"/>
      <c r="D5816"/>
      <c r="E5816"/>
      <c r="F5816"/>
      <c r="G5816"/>
      <c r="H5816"/>
      <c r="I5816"/>
      <c r="J5816"/>
      <c r="K5816"/>
      <c r="L5816"/>
      <c r="M5816"/>
      <c r="N5816"/>
      <c r="O5816"/>
      <c r="P5816"/>
      <c r="Q5816"/>
      <c r="R5816"/>
    </row>
    <row r="5817" spans="1:18" s="16" customFormat="1" x14ac:dyDescent="0.25">
      <c r="A5817"/>
      <c r="B5817" s="18"/>
      <c r="D5817"/>
      <c r="E5817"/>
      <c r="F5817"/>
      <c r="G5817"/>
      <c r="H5817"/>
      <c r="I5817"/>
      <c r="J5817"/>
      <c r="K5817"/>
      <c r="L5817"/>
      <c r="M5817"/>
      <c r="N5817"/>
      <c r="O5817"/>
      <c r="P5817"/>
      <c r="Q5817"/>
      <c r="R5817"/>
    </row>
    <row r="5818" spans="1:18" s="16" customFormat="1" x14ac:dyDescent="0.25">
      <c r="A5818"/>
      <c r="B5818" s="18"/>
      <c r="D5818"/>
      <c r="E5818"/>
      <c r="F5818"/>
      <c r="G5818"/>
      <c r="H5818"/>
      <c r="I5818"/>
      <c r="J5818"/>
      <c r="K5818"/>
      <c r="L5818"/>
      <c r="M5818"/>
      <c r="N5818"/>
      <c r="O5818"/>
      <c r="P5818"/>
      <c r="Q5818"/>
      <c r="R5818"/>
    </row>
    <row r="5819" spans="1:18" s="16" customFormat="1" x14ac:dyDescent="0.25">
      <c r="A5819"/>
      <c r="B5819" s="18"/>
      <c r="D5819"/>
      <c r="E5819"/>
      <c r="F5819"/>
      <c r="G5819"/>
      <c r="H5819"/>
      <c r="I5819"/>
      <c r="J5819"/>
      <c r="K5819"/>
      <c r="L5819"/>
      <c r="M5819"/>
      <c r="N5819"/>
      <c r="O5819"/>
      <c r="P5819"/>
      <c r="Q5819"/>
      <c r="R5819"/>
    </row>
    <row r="5820" spans="1:18" s="16" customFormat="1" x14ac:dyDescent="0.25">
      <c r="A5820"/>
      <c r="B5820" s="18"/>
      <c r="D5820"/>
      <c r="E5820"/>
      <c r="F5820"/>
      <c r="G5820"/>
      <c r="H5820"/>
      <c r="I5820"/>
      <c r="J5820"/>
      <c r="K5820"/>
      <c r="L5820"/>
      <c r="M5820"/>
      <c r="N5820"/>
      <c r="O5820"/>
      <c r="P5820"/>
      <c r="Q5820"/>
      <c r="R5820"/>
    </row>
    <row r="5821" spans="1:18" s="16" customFormat="1" x14ac:dyDescent="0.25">
      <c r="A5821"/>
      <c r="B5821" s="18"/>
      <c r="D5821"/>
      <c r="E5821"/>
      <c r="F5821"/>
      <c r="G5821"/>
      <c r="H5821"/>
      <c r="I5821"/>
      <c r="J5821"/>
      <c r="K5821"/>
      <c r="L5821"/>
      <c r="M5821"/>
      <c r="N5821"/>
      <c r="O5821"/>
      <c r="P5821"/>
      <c r="Q5821"/>
      <c r="R5821"/>
    </row>
    <row r="5822" spans="1:18" s="16" customFormat="1" x14ac:dyDescent="0.25">
      <c r="A5822"/>
      <c r="B5822" s="18"/>
      <c r="D5822"/>
      <c r="E5822"/>
      <c r="F5822"/>
      <c r="G5822"/>
      <c r="H5822"/>
      <c r="I5822"/>
      <c r="J5822"/>
      <c r="K5822"/>
      <c r="L5822"/>
      <c r="M5822"/>
      <c r="N5822"/>
      <c r="O5822"/>
      <c r="P5822"/>
      <c r="Q5822"/>
      <c r="R5822"/>
    </row>
    <row r="5823" spans="1:18" s="16" customFormat="1" x14ac:dyDescent="0.25">
      <c r="A5823"/>
      <c r="B5823" s="18"/>
      <c r="D5823"/>
      <c r="E5823"/>
      <c r="F5823"/>
      <c r="G5823"/>
      <c r="H5823"/>
      <c r="I5823"/>
      <c r="J5823"/>
      <c r="K5823"/>
      <c r="L5823"/>
      <c r="M5823"/>
      <c r="N5823"/>
      <c r="O5823"/>
      <c r="P5823"/>
      <c r="Q5823"/>
      <c r="R5823"/>
    </row>
    <row r="5824" spans="1:18" s="16" customFormat="1" x14ac:dyDescent="0.25">
      <c r="A5824"/>
      <c r="B5824" s="18"/>
      <c r="D5824"/>
      <c r="E5824"/>
      <c r="F5824"/>
      <c r="G5824"/>
      <c r="H5824"/>
      <c r="I5824"/>
      <c r="J5824"/>
      <c r="K5824"/>
      <c r="L5824"/>
      <c r="M5824"/>
      <c r="N5824"/>
      <c r="O5824"/>
      <c r="P5824"/>
      <c r="Q5824"/>
      <c r="R5824"/>
    </row>
    <row r="5825" spans="1:18" s="16" customFormat="1" x14ac:dyDescent="0.25">
      <c r="A5825"/>
      <c r="B5825" s="18"/>
      <c r="D5825"/>
      <c r="E5825"/>
      <c r="F5825"/>
      <c r="G5825"/>
      <c r="H5825"/>
      <c r="I5825"/>
      <c r="J5825"/>
      <c r="K5825"/>
      <c r="L5825"/>
      <c r="M5825"/>
      <c r="N5825"/>
      <c r="O5825"/>
      <c r="P5825"/>
      <c r="Q5825"/>
      <c r="R5825"/>
    </row>
    <row r="5826" spans="1:18" s="16" customFormat="1" x14ac:dyDescent="0.25">
      <c r="A5826"/>
      <c r="B5826" s="18"/>
      <c r="D5826"/>
      <c r="E5826"/>
      <c r="F5826"/>
      <c r="G5826"/>
      <c r="H5826"/>
      <c r="I5826"/>
      <c r="J5826"/>
      <c r="K5826"/>
      <c r="L5826"/>
      <c r="M5826"/>
      <c r="N5826"/>
      <c r="O5826"/>
      <c r="P5826"/>
      <c r="Q5826"/>
      <c r="R5826"/>
    </row>
    <row r="5827" spans="1:18" s="16" customFormat="1" x14ac:dyDescent="0.25">
      <c r="A5827"/>
      <c r="B5827" s="18"/>
      <c r="D5827"/>
      <c r="E5827"/>
      <c r="F5827"/>
      <c r="G5827"/>
      <c r="H5827"/>
      <c r="I5827"/>
      <c r="J5827"/>
      <c r="K5827"/>
      <c r="L5827"/>
      <c r="M5827"/>
      <c r="N5827"/>
      <c r="O5827"/>
      <c r="P5827"/>
      <c r="Q5827"/>
      <c r="R5827"/>
    </row>
    <row r="5828" spans="1:18" s="16" customFormat="1" x14ac:dyDescent="0.25">
      <c r="A5828"/>
      <c r="B5828" s="18"/>
      <c r="D5828"/>
      <c r="E5828"/>
      <c r="F5828"/>
      <c r="G5828"/>
      <c r="H5828"/>
      <c r="I5828"/>
      <c r="J5828"/>
      <c r="K5828"/>
      <c r="L5828"/>
      <c r="M5828"/>
      <c r="N5828"/>
      <c r="O5828"/>
      <c r="P5828"/>
      <c r="Q5828"/>
      <c r="R5828"/>
    </row>
    <row r="5829" spans="1:18" s="16" customFormat="1" x14ac:dyDescent="0.25">
      <c r="A5829"/>
      <c r="B5829" s="18"/>
      <c r="D5829"/>
      <c r="E5829"/>
      <c r="F5829"/>
      <c r="G5829"/>
      <c r="H5829"/>
      <c r="I5829"/>
      <c r="J5829"/>
      <c r="K5829"/>
      <c r="L5829"/>
      <c r="M5829"/>
      <c r="N5829"/>
      <c r="O5829"/>
      <c r="P5829"/>
      <c r="Q5829"/>
      <c r="R5829"/>
    </row>
    <row r="5830" spans="1:18" s="16" customFormat="1" x14ac:dyDescent="0.25">
      <c r="A5830"/>
      <c r="B5830" s="18"/>
      <c r="D5830"/>
      <c r="E5830"/>
      <c r="F5830"/>
      <c r="G5830"/>
      <c r="H5830"/>
      <c r="I5830"/>
      <c r="J5830"/>
      <c r="K5830"/>
      <c r="L5830"/>
      <c r="M5830"/>
      <c r="N5830"/>
      <c r="O5830"/>
      <c r="P5830"/>
      <c r="Q5830"/>
      <c r="R5830"/>
    </row>
    <row r="5831" spans="1:18" s="16" customFormat="1" x14ac:dyDescent="0.25">
      <c r="A5831"/>
      <c r="B5831" s="18"/>
      <c r="D5831"/>
      <c r="E5831"/>
      <c r="F5831"/>
      <c r="G5831"/>
      <c r="H5831"/>
      <c r="I5831"/>
      <c r="J5831"/>
      <c r="K5831"/>
      <c r="L5831"/>
      <c r="M5831"/>
      <c r="N5831"/>
      <c r="O5831"/>
      <c r="P5831"/>
      <c r="Q5831"/>
      <c r="R5831"/>
    </row>
    <row r="5832" spans="1:18" s="16" customFormat="1" x14ac:dyDescent="0.25">
      <c r="A5832"/>
      <c r="B5832" s="18"/>
      <c r="D5832"/>
      <c r="E5832"/>
      <c r="F5832"/>
      <c r="G5832"/>
      <c r="H5832"/>
      <c r="I5832"/>
      <c r="J5832"/>
      <c r="K5832"/>
      <c r="L5832"/>
      <c r="M5832"/>
      <c r="N5832"/>
      <c r="O5832"/>
      <c r="P5832"/>
      <c r="Q5832"/>
      <c r="R5832"/>
    </row>
    <row r="5833" spans="1:18" s="16" customFormat="1" x14ac:dyDescent="0.25">
      <c r="A5833"/>
      <c r="B5833" s="18"/>
      <c r="D5833"/>
      <c r="E5833"/>
      <c r="F5833"/>
      <c r="G5833"/>
      <c r="H5833"/>
      <c r="I5833"/>
      <c r="J5833"/>
      <c r="K5833"/>
      <c r="L5833"/>
      <c r="M5833"/>
      <c r="N5833"/>
      <c r="O5833"/>
      <c r="P5833"/>
      <c r="Q5833"/>
      <c r="R5833"/>
    </row>
    <row r="5834" spans="1:18" s="16" customFormat="1" x14ac:dyDescent="0.25">
      <c r="A5834"/>
      <c r="B5834" s="18"/>
      <c r="D5834"/>
      <c r="E5834"/>
      <c r="F5834"/>
      <c r="G5834"/>
      <c r="H5834"/>
      <c r="I5834"/>
      <c r="J5834"/>
      <c r="K5834"/>
      <c r="L5834"/>
      <c r="M5834"/>
      <c r="N5834"/>
      <c r="O5834"/>
      <c r="P5834"/>
      <c r="Q5834"/>
      <c r="R5834"/>
    </row>
    <row r="5835" spans="1:18" s="16" customFormat="1" x14ac:dyDescent="0.25">
      <c r="A5835"/>
      <c r="B5835" s="18"/>
      <c r="D5835"/>
      <c r="E5835"/>
      <c r="F5835"/>
      <c r="G5835"/>
      <c r="H5835"/>
      <c r="I5835"/>
      <c r="J5835"/>
      <c r="K5835"/>
      <c r="L5835"/>
      <c r="M5835"/>
      <c r="N5835"/>
      <c r="O5835"/>
      <c r="P5835"/>
      <c r="Q5835"/>
      <c r="R5835"/>
    </row>
    <row r="5836" spans="1:18" s="16" customFormat="1" x14ac:dyDescent="0.25">
      <c r="A5836"/>
      <c r="B5836" s="18"/>
      <c r="D5836"/>
      <c r="E5836"/>
      <c r="F5836"/>
      <c r="G5836"/>
      <c r="H5836"/>
      <c r="I5836"/>
      <c r="J5836"/>
      <c r="K5836"/>
      <c r="L5836"/>
      <c r="M5836"/>
      <c r="N5836"/>
      <c r="O5836"/>
      <c r="P5836"/>
      <c r="Q5836"/>
      <c r="R5836"/>
    </row>
    <row r="5837" spans="1:18" s="16" customFormat="1" x14ac:dyDescent="0.25">
      <c r="A5837"/>
      <c r="B5837" s="18"/>
      <c r="D5837"/>
      <c r="E5837"/>
      <c r="F5837"/>
      <c r="G5837"/>
      <c r="H5837"/>
      <c r="I5837"/>
      <c r="J5837"/>
      <c r="K5837"/>
      <c r="L5837"/>
      <c r="M5837"/>
      <c r="N5837"/>
      <c r="O5837"/>
      <c r="P5837"/>
      <c r="Q5837"/>
      <c r="R5837"/>
    </row>
    <row r="5838" spans="1:18" s="16" customFormat="1" x14ac:dyDescent="0.25">
      <c r="A5838"/>
      <c r="B5838" s="18"/>
      <c r="D5838"/>
      <c r="E5838"/>
      <c r="F5838"/>
      <c r="G5838"/>
      <c r="H5838"/>
      <c r="I5838"/>
      <c r="J5838"/>
      <c r="K5838"/>
      <c r="L5838"/>
      <c r="M5838"/>
      <c r="N5838"/>
      <c r="O5838"/>
      <c r="P5838"/>
      <c r="Q5838"/>
      <c r="R5838"/>
    </row>
    <row r="5839" spans="1:18" s="16" customFormat="1" x14ac:dyDescent="0.25">
      <c r="A5839"/>
      <c r="B5839" s="18"/>
      <c r="D5839"/>
      <c r="E5839"/>
      <c r="F5839"/>
      <c r="G5839"/>
      <c r="H5839"/>
      <c r="I5839"/>
      <c r="J5839"/>
      <c r="K5839"/>
      <c r="L5839"/>
      <c r="M5839"/>
      <c r="N5839"/>
      <c r="O5839"/>
      <c r="P5839"/>
      <c r="Q5839"/>
      <c r="R5839"/>
    </row>
    <row r="5840" spans="1:18" s="16" customFormat="1" x14ac:dyDescent="0.25">
      <c r="A5840"/>
      <c r="B5840" s="18"/>
      <c r="D5840"/>
      <c r="E5840"/>
      <c r="F5840"/>
      <c r="G5840"/>
      <c r="H5840"/>
      <c r="I5840"/>
      <c r="J5840"/>
      <c r="K5840"/>
      <c r="L5840"/>
      <c r="M5840"/>
      <c r="N5840"/>
      <c r="O5840"/>
      <c r="P5840"/>
      <c r="Q5840"/>
      <c r="R5840"/>
    </row>
    <row r="5841" spans="1:18" s="16" customFormat="1" x14ac:dyDescent="0.25">
      <c r="A5841"/>
      <c r="B5841" s="18"/>
      <c r="D5841"/>
      <c r="E5841"/>
      <c r="F5841"/>
      <c r="G5841"/>
      <c r="H5841"/>
      <c r="I5841"/>
      <c r="J5841"/>
      <c r="K5841"/>
      <c r="L5841"/>
      <c r="M5841"/>
      <c r="N5841"/>
      <c r="O5841"/>
      <c r="P5841"/>
      <c r="Q5841"/>
      <c r="R5841"/>
    </row>
    <row r="5842" spans="1:18" s="16" customFormat="1" x14ac:dyDescent="0.25">
      <c r="A5842"/>
      <c r="B5842" s="18"/>
      <c r="D5842"/>
      <c r="E5842"/>
      <c r="F5842"/>
      <c r="G5842"/>
      <c r="H5842"/>
      <c r="I5842"/>
      <c r="J5842"/>
      <c r="K5842"/>
      <c r="L5842"/>
      <c r="M5842"/>
      <c r="N5842"/>
      <c r="O5842"/>
      <c r="P5842"/>
      <c r="Q5842"/>
      <c r="R5842"/>
    </row>
    <row r="5843" spans="1:18" s="16" customFormat="1" x14ac:dyDescent="0.25">
      <c r="A5843"/>
      <c r="B5843" s="18"/>
      <c r="D5843"/>
      <c r="E5843"/>
      <c r="F5843"/>
      <c r="G5843"/>
      <c r="H5843"/>
      <c r="I5843"/>
      <c r="J5843"/>
      <c r="K5843"/>
      <c r="L5843"/>
      <c r="M5843"/>
      <c r="N5843"/>
      <c r="O5843"/>
      <c r="P5843"/>
      <c r="Q5843"/>
      <c r="R5843"/>
    </row>
    <row r="5844" spans="1:18" s="16" customFormat="1" x14ac:dyDescent="0.25">
      <c r="A5844"/>
      <c r="B5844" s="18"/>
      <c r="D5844"/>
      <c r="E5844"/>
      <c r="F5844"/>
      <c r="G5844"/>
      <c r="H5844"/>
      <c r="I5844"/>
      <c r="J5844"/>
      <c r="K5844"/>
      <c r="L5844"/>
      <c r="M5844"/>
      <c r="N5844"/>
      <c r="O5844"/>
      <c r="P5844"/>
      <c r="Q5844"/>
      <c r="R5844"/>
    </row>
    <row r="5845" spans="1:18" s="16" customFormat="1" x14ac:dyDescent="0.25">
      <c r="A5845"/>
      <c r="B5845" s="18"/>
      <c r="D5845"/>
      <c r="E5845"/>
      <c r="F5845"/>
      <c r="G5845"/>
      <c r="H5845"/>
      <c r="I5845"/>
      <c r="J5845"/>
      <c r="K5845"/>
      <c r="L5845"/>
      <c r="M5845"/>
      <c r="N5845"/>
      <c r="O5845"/>
      <c r="P5845"/>
      <c r="Q5845"/>
      <c r="R5845"/>
    </row>
    <row r="5846" spans="1:18" s="16" customFormat="1" x14ac:dyDescent="0.25">
      <c r="A5846"/>
      <c r="B5846" s="18"/>
      <c r="D5846"/>
      <c r="E5846"/>
      <c r="F5846"/>
      <c r="G5846"/>
      <c r="H5846"/>
      <c r="I5846"/>
      <c r="J5846"/>
      <c r="K5846"/>
      <c r="L5846"/>
      <c r="M5846"/>
      <c r="N5846"/>
      <c r="O5846"/>
      <c r="P5846"/>
      <c r="Q5846"/>
      <c r="R5846"/>
    </row>
    <row r="5847" spans="1:18" s="16" customFormat="1" x14ac:dyDescent="0.25">
      <c r="A5847"/>
      <c r="B5847" s="18"/>
      <c r="D5847"/>
      <c r="E5847"/>
      <c r="F5847"/>
      <c r="G5847"/>
      <c r="H5847"/>
      <c r="I5847"/>
      <c r="J5847"/>
      <c r="K5847"/>
      <c r="L5847"/>
      <c r="M5847"/>
      <c r="N5847"/>
      <c r="O5847"/>
      <c r="P5847"/>
      <c r="Q5847"/>
      <c r="R5847"/>
    </row>
    <row r="5848" spans="1:18" s="16" customFormat="1" x14ac:dyDescent="0.25">
      <c r="A5848"/>
      <c r="B5848" s="18"/>
      <c r="D5848"/>
      <c r="E5848"/>
      <c r="F5848"/>
      <c r="G5848"/>
      <c r="H5848"/>
      <c r="I5848"/>
      <c r="J5848"/>
      <c r="K5848"/>
      <c r="L5848"/>
      <c r="M5848"/>
      <c r="N5848"/>
      <c r="O5848"/>
      <c r="P5848"/>
      <c r="Q5848"/>
      <c r="R5848"/>
    </row>
    <row r="5849" spans="1:18" s="16" customFormat="1" x14ac:dyDescent="0.25">
      <c r="A5849"/>
      <c r="B5849" s="18"/>
      <c r="D5849"/>
      <c r="E5849"/>
      <c r="F5849"/>
      <c r="G5849"/>
      <c r="H5849"/>
      <c r="I5849"/>
      <c r="J5849"/>
      <c r="K5849"/>
      <c r="L5849"/>
      <c r="M5849"/>
      <c r="N5849"/>
      <c r="O5849"/>
      <c r="P5849"/>
      <c r="Q5849"/>
      <c r="R5849"/>
    </row>
    <row r="5850" spans="1:18" s="16" customFormat="1" x14ac:dyDescent="0.25">
      <c r="A5850"/>
      <c r="B5850" s="18"/>
      <c r="D5850"/>
      <c r="E5850"/>
      <c r="F5850"/>
      <c r="G5850"/>
      <c r="H5850"/>
      <c r="I5850"/>
      <c r="J5850"/>
      <c r="K5850"/>
      <c r="L5850"/>
      <c r="M5850"/>
      <c r="N5850"/>
      <c r="O5850"/>
      <c r="P5850"/>
      <c r="Q5850"/>
      <c r="R5850"/>
    </row>
    <row r="5851" spans="1:18" s="16" customFormat="1" x14ac:dyDescent="0.25">
      <c r="A5851"/>
      <c r="B5851" s="18"/>
      <c r="D5851"/>
      <c r="E5851"/>
      <c r="F5851"/>
      <c r="G5851"/>
      <c r="H5851"/>
      <c r="I5851"/>
      <c r="J5851"/>
      <c r="K5851"/>
      <c r="L5851"/>
      <c r="M5851"/>
      <c r="N5851"/>
      <c r="O5851"/>
      <c r="P5851"/>
      <c r="Q5851"/>
      <c r="R5851"/>
    </row>
    <row r="5852" spans="1:18" s="16" customFormat="1" x14ac:dyDescent="0.25">
      <c r="A5852"/>
      <c r="B5852" s="18"/>
      <c r="D5852"/>
      <c r="E5852"/>
      <c r="F5852"/>
      <c r="G5852"/>
      <c r="H5852"/>
      <c r="I5852"/>
      <c r="J5852"/>
      <c r="K5852"/>
      <c r="L5852"/>
      <c r="M5852"/>
      <c r="N5852"/>
      <c r="O5852"/>
      <c r="P5852"/>
      <c r="Q5852"/>
      <c r="R5852"/>
    </row>
    <row r="5853" spans="1:18" s="16" customFormat="1" x14ac:dyDescent="0.25">
      <c r="A5853"/>
      <c r="B5853" s="18"/>
      <c r="D5853"/>
      <c r="E5853"/>
      <c r="F5853"/>
      <c r="G5853"/>
      <c r="H5853"/>
      <c r="I5853"/>
      <c r="J5853"/>
      <c r="K5853"/>
      <c r="L5853"/>
      <c r="M5853"/>
      <c r="N5853"/>
      <c r="O5853"/>
      <c r="P5853"/>
      <c r="Q5853"/>
      <c r="R5853"/>
    </row>
    <row r="5854" spans="1:18" s="16" customFormat="1" x14ac:dyDescent="0.25">
      <c r="A5854"/>
      <c r="B5854" s="18"/>
      <c r="D5854"/>
      <c r="E5854"/>
      <c r="F5854"/>
      <c r="G5854"/>
      <c r="H5854"/>
      <c r="I5854"/>
      <c r="J5854"/>
      <c r="K5854"/>
      <c r="L5854"/>
      <c r="M5854"/>
      <c r="N5854"/>
      <c r="O5854"/>
      <c r="P5854"/>
      <c r="Q5854"/>
      <c r="R5854"/>
    </row>
    <row r="5855" spans="1:18" s="16" customFormat="1" x14ac:dyDescent="0.25">
      <c r="A5855"/>
      <c r="B5855" s="18"/>
      <c r="D5855"/>
      <c r="E5855"/>
      <c r="F5855"/>
      <c r="G5855"/>
      <c r="H5855"/>
      <c r="I5855"/>
      <c r="J5855"/>
      <c r="K5855"/>
      <c r="L5855"/>
      <c r="M5855"/>
      <c r="N5855"/>
      <c r="O5855"/>
      <c r="P5855"/>
      <c r="Q5855"/>
      <c r="R5855"/>
    </row>
    <row r="5856" spans="1:18" s="16" customFormat="1" x14ac:dyDescent="0.25">
      <c r="A5856"/>
      <c r="B5856" s="18"/>
      <c r="D5856"/>
      <c r="E5856"/>
      <c r="F5856"/>
      <c r="G5856"/>
      <c r="H5856"/>
      <c r="I5856"/>
      <c r="J5856"/>
      <c r="K5856"/>
      <c r="L5856"/>
      <c r="M5856"/>
      <c r="N5856"/>
      <c r="O5856"/>
      <c r="P5856"/>
      <c r="Q5856"/>
      <c r="R5856"/>
    </row>
    <row r="5857" spans="1:18" s="16" customFormat="1" x14ac:dyDescent="0.25">
      <c r="A5857"/>
      <c r="B5857" s="18"/>
      <c r="D5857"/>
      <c r="E5857"/>
      <c r="F5857"/>
      <c r="G5857"/>
      <c r="H5857"/>
      <c r="I5857"/>
      <c r="J5857"/>
      <c r="K5857"/>
      <c r="L5857"/>
      <c r="M5857"/>
      <c r="N5857"/>
      <c r="O5857"/>
      <c r="P5857"/>
      <c r="Q5857"/>
      <c r="R5857"/>
    </row>
    <row r="5858" spans="1:18" s="16" customFormat="1" x14ac:dyDescent="0.25">
      <c r="A5858"/>
      <c r="B5858" s="18"/>
      <c r="D5858"/>
      <c r="E5858"/>
      <c r="F5858"/>
      <c r="G5858"/>
      <c r="H5858"/>
      <c r="I5858"/>
      <c r="J5858"/>
      <c r="K5858"/>
      <c r="L5858"/>
      <c r="M5858"/>
      <c r="N5858"/>
      <c r="O5858"/>
      <c r="P5858"/>
      <c r="Q5858"/>
      <c r="R5858"/>
    </row>
    <row r="5859" spans="1:18" s="16" customFormat="1" x14ac:dyDescent="0.25">
      <c r="A5859"/>
      <c r="B5859" s="18"/>
      <c r="D5859"/>
      <c r="E5859"/>
      <c r="F5859"/>
      <c r="G5859"/>
      <c r="H5859"/>
      <c r="I5859"/>
      <c r="J5859"/>
      <c r="K5859"/>
      <c r="L5859"/>
      <c r="M5859"/>
      <c r="N5859"/>
      <c r="O5859"/>
      <c r="P5859"/>
      <c r="Q5859"/>
      <c r="R5859"/>
    </row>
    <row r="5860" spans="1:18" s="16" customFormat="1" x14ac:dyDescent="0.25">
      <c r="A5860"/>
      <c r="B5860" s="18"/>
      <c r="D5860"/>
      <c r="E5860"/>
      <c r="F5860"/>
      <c r="G5860"/>
      <c r="H5860"/>
      <c r="I5860"/>
      <c r="J5860"/>
      <c r="K5860"/>
      <c r="L5860"/>
      <c r="M5860"/>
      <c r="N5860"/>
      <c r="O5860"/>
      <c r="P5860"/>
      <c r="Q5860"/>
      <c r="R5860"/>
    </row>
    <row r="5861" spans="1:18" s="16" customFormat="1" x14ac:dyDescent="0.25">
      <c r="A5861"/>
      <c r="B5861" s="18"/>
      <c r="D5861"/>
      <c r="E5861"/>
      <c r="F5861"/>
      <c r="G5861"/>
      <c r="H5861"/>
      <c r="I5861"/>
      <c r="J5861"/>
      <c r="K5861"/>
      <c r="L5861"/>
      <c r="M5861"/>
      <c r="N5861"/>
      <c r="O5861"/>
      <c r="P5861"/>
      <c r="Q5861"/>
      <c r="R5861"/>
    </row>
    <row r="5862" spans="1:18" s="16" customFormat="1" x14ac:dyDescent="0.25">
      <c r="A5862"/>
      <c r="B5862" s="17"/>
      <c r="D5862"/>
      <c r="E5862"/>
      <c r="F5862"/>
      <c r="G5862"/>
      <c r="H5862"/>
      <c r="I5862"/>
      <c r="J5862"/>
      <c r="K5862"/>
      <c r="L5862"/>
      <c r="M5862"/>
      <c r="N5862"/>
      <c r="O5862"/>
      <c r="P5862"/>
      <c r="Q5862"/>
      <c r="R5862"/>
    </row>
    <row r="5863" spans="1:18" s="16" customFormat="1" x14ac:dyDescent="0.25">
      <c r="A5863"/>
      <c r="B5863" s="18"/>
      <c r="D5863"/>
      <c r="E5863"/>
      <c r="F5863"/>
      <c r="G5863"/>
      <c r="H5863"/>
      <c r="I5863"/>
      <c r="J5863"/>
      <c r="K5863"/>
      <c r="L5863"/>
      <c r="M5863"/>
      <c r="N5863"/>
      <c r="O5863"/>
      <c r="P5863"/>
      <c r="Q5863"/>
      <c r="R5863"/>
    </row>
    <row r="5864" spans="1:18" s="16" customFormat="1" x14ac:dyDescent="0.25">
      <c r="A5864"/>
      <c r="B5864" s="18"/>
      <c r="D5864"/>
      <c r="E5864"/>
      <c r="F5864"/>
      <c r="G5864"/>
      <c r="H5864"/>
      <c r="I5864"/>
      <c r="J5864"/>
      <c r="K5864"/>
      <c r="L5864"/>
      <c r="M5864"/>
      <c r="N5864"/>
      <c r="O5864"/>
      <c r="P5864"/>
      <c r="Q5864"/>
      <c r="R5864"/>
    </row>
    <row r="5865" spans="1:18" s="16" customFormat="1" x14ac:dyDescent="0.25">
      <c r="A5865"/>
      <c r="B5865" s="18"/>
      <c r="D5865"/>
      <c r="E5865"/>
      <c r="F5865"/>
      <c r="G5865"/>
      <c r="H5865"/>
      <c r="I5865"/>
      <c r="J5865"/>
      <c r="K5865"/>
      <c r="L5865"/>
      <c r="M5865"/>
      <c r="N5865"/>
      <c r="O5865"/>
      <c r="P5865"/>
      <c r="Q5865"/>
      <c r="R5865"/>
    </row>
    <row r="5866" spans="1:18" s="16" customFormat="1" x14ac:dyDescent="0.25">
      <c r="A5866"/>
      <c r="B5866" s="18"/>
      <c r="D5866"/>
      <c r="E5866"/>
      <c r="F5866"/>
      <c r="G5866"/>
      <c r="H5866"/>
      <c r="I5866"/>
      <c r="J5866"/>
      <c r="K5866"/>
      <c r="L5866"/>
      <c r="M5866"/>
      <c r="N5866"/>
      <c r="O5866"/>
      <c r="P5866"/>
      <c r="Q5866"/>
      <c r="R5866"/>
    </row>
    <row r="5867" spans="1:18" s="16" customFormat="1" x14ac:dyDescent="0.25">
      <c r="A5867"/>
      <c r="B5867" s="18"/>
      <c r="D5867"/>
      <c r="E5867"/>
      <c r="F5867"/>
      <c r="G5867"/>
      <c r="H5867"/>
      <c r="I5867"/>
      <c r="J5867"/>
      <c r="K5867"/>
      <c r="L5867"/>
      <c r="M5867"/>
      <c r="N5867"/>
      <c r="O5867"/>
      <c r="P5867"/>
      <c r="Q5867"/>
      <c r="R5867"/>
    </row>
    <row r="5868" spans="1:18" s="16" customFormat="1" x14ac:dyDescent="0.25">
      <c r="A5868"/>
      <c r="B5868" s="18"/>
      <c r="D5868"/>
      <c r="E5868"/>
      <c r="F5868"/>
      <c r="G5868"/>
      <c r="H5868"/>
      <c r="I5868"/>
      <c r="J5868"/>
      <c r="K5868"/>
      <c r="L5868"/>
      <c r="M5868"/>
      <c r="N5868"/>
      <c r="O5868"/>
      <c r="P5868"/>
      <c r="Q5868"/>
      <c r="R5868"/>
    </row>
    <row r="5869" spans="1:18" s="16" customFormat="1" x14ac:dyDescent="0.25">
      <c r="A5869"/>
      <c r="B5869" s="18"/>
      <c r="D5869"/>
      <c r="E5869"/>
      <c r="F5869"/>
      <c r="G5869"/>
      <c r="H5869"/>
      <c r="I5869"/>
      <c r="J5869"/>
      <c r="K5869"/>
      <c r="L5869"/>
      <c r="M5869"/>
      <c r="N5869"/>
      <c r="O5869"/>
      <c r="P5869"/>
      <c r="Q5869"/>
      <c r="R5869"/>
    </row>
    <row r="5870" spans="1:18" s="16" customFormat="1" x14ac:dyDescent="0.25">
      <c r="A5870"/>
      <c r="B5870" s="18"/>
      <c r="D5870"/>
      <c r="E5870"/>
      <c r="F5870"/>
      <c r="G5870"/>
      <c r="H5870"/>
      <c r="I5870"/>
      <c r="J5870"/>
      <c r="K5870"/>
      <c r="L5870"/>
      <c r="M5870"/>
      <c r="N5870"/>
      <c r="O5870"/>
      <c r="P5870"/>
      <c r="Q5870"/>
      <c r="R5870"/>
    </row>
    <row r="5871" spans="1:18" s="16" customFormat="1" x14ac:dyDescent="0.25">
      <c r="A5871"/>
      <c r="B5871" s="18"/>
      <c r="D5871"/>
      <c r="E5871"/>
      <c r="F5871"/>
      <c r="G5871"/>
      <c r="H5871"/>
      <c r="I5871"/>
      <c r="J5871"/>
      <c r="K5871"/>
      <c r="L5871"/>
      <c r="M5871"/>
      <c r="N5871"/>
      <c r="O5871"/>
      <c r="P5871"/>
      <c r="Q5871"/>
      <c r="R5871"/>
    </row>
    <row r="5872" spans="1:18" s="16" customFormat="1" x14ac:dyDescent="0.25">
      <c r="A5872"/>
      <c r="B5872" s="18"/>
      <c r="D5872"/>
      <c r="E5872"/>
      <c r="F5872"/>
      <c r="G5872"/>
      <c r="H5872"/>
      <c r="I5872"/>
      <c r="J5872"/>
      <c r="K5872"/>
      <c r="L5872"/>
      <c r="M5872"/>
      <c r="N5872"/>
      <c r="O5872"/>
      <c r="P5872"/>
      <c r="Q5872"/>
      <c r="R5872"/>
    </row>
    <row r="5873" spans="1:18" s="16" customFormat="1" x14ac:dyDescent="0.25">
      <c r="A5873"/>
      <c r="B5873" s="18"/>
      <c r="D5873"/>
      <c r="E5873"/>
      <c r="F5873"/>
      <c r="G5873"/>
      <c r="H5873"/>
      <c r="I5873"/>
      <c r="J5873"/>
      <c r="K5873"/>
      <c r="L5873"/>
      <c r="M5873"/>
      <c r="N5873"/>
      <c r="O5873"/>
      <c r="P5873"/>
      <c r="Q5873"/>
      <c r="R5873"/>
    </row>
    <row r="5874" spans="1:18" s="16" customFormat="1" x14ac:dyDescent="0.25">
      <c r="A5874"/>
      <c r="B5874" s="18"/>
      <c r="D5874"/>
      <c r="E5874"/>
      <c r="F5874"/>
      <c r="G5874"/>
      <c r="H5874"/>
      <c r="I5874"/>
      <c r="J5874"/>
      <c r="K5874"/>
      <c r="L5874"/>
      <c r="M5874"/>
      <c r="N5874"/>
      <c r="O5874"/>
      <c r="P5874"/>
      <c r="Q5874"/>
      <c r="R5874"/>
    </row>
    <row r="5875" spans="1:18" s="16" customFormat="1" x14ac:dyDescent="0.25">
      <c r="A5875"/>
      <c r="B5875" s="18"/>
      <c r="D5875"/>
      <c r="E5875"/>
      <c r="F5875"/>
      <c r="G5875"/>
      <c r="H5875"/>
      <c r="I5875"/>
      <c r="J5875"/>
      <c r="K5875"/>
      <c r="L5875"/>
      <c r="M5875"/>
      <c r="N5875"/>
      <c r="O5875"/>
      <c r="P5875"/>
      <c r="Q5875"/>
      <c r="R5875"/>
    </row>
    <row r="5876" spans="1:18" s="16" customFormat="1" x14ac:dyDescent="0.25">
      <c r="A5876"/>
      <c r="B5876" s="18"/>
      <c r="D5876"/>
      <c r="E5876"/>
      <c r="F5876"/>
      <c r="G5876"/>
      <c r="H5876"/>
      <c r="I5876"/>
      <c r="J5876"/>
      <c r="K5876"/>
      <c r="L5876"/>
      <c r="M5876"/>
      <c r="N5876"/>
      <c r="O5876"/>
      <c r="P5876"/>
      <c r="Q5876"/>
      <c r="R5876"/>
    </row>
    <row r="5877" spans="1:18" s="16" customFormat="1" x14ac:dyDescent="0.25">
      <c r="A5877"/>
      <c r="B5877" s="18"/>
      <c r="D5877"/>
      <c r="E5877"/>
      <c r="F5877"/>
      <c r="G5877"/>
      <c r="H5877"/>
      <c r="I5877"/>
      <c r="J5877"/>
      <c r="K5877"/>
      <c r="L5877"/>
      <c r="M5877"/>
      <c r="N5877"/>
      <c r="O5877"/>
      <c r="P5877"/>
      <c r="Q5877"/>
      <c r="R5877"/>
    </row>
    <row r="5878" spans="1:18" s="16" customFormat="1" x14ac:dyDescent="0.25">
      <c r="A5878"/>
      <c r="B5878" s="18"/>
      <c r="D5878"/>
      <c r="E5878"/>
      <c r="F5878"/>
      <c r="G5878"/>
      <c r="H5878"/>
      <c r="I5878"/>
      <c r="J5878"/>
      <c r="K5878"/>
      <c r="L5878"/>
      <c r="M5878"/>
      <c r="N5878"/>
      <c r="O5878"/>
      <c r="P5878"/>
      <c r="Q5878"/>
      <c r="R5878"/>
    </row>
    <row r="5879" spans="1:18" s="16" customFormat="1" x14ac:dyDescent="0.25">
      <c r="A5879"/>
      <c r="B5879" s="18"/>
      <c r="D5879"/>
      <c r="E5879"/>
      <c r="F5879"/>
      <c r="G5879"/>
      <c r="H5879"/>
      <c r="I5879"/>
      <c r="J5879"/>
      <c r="K5879"/>
      <c r="L5879"/>
      <c r="M5879"/>
      <c r="N5879"/>
      <c r="O5879"/>
      <c r="P5879"/>
      <c r="Q5879"/>
      <c r="R5879"/>
    </row>
    <row r="5880" spans="1:18" s="16" customFormat="1" x14ac:dyDescent="0.25">
      <c r="A5880"/>
      <c r="B5880" s="18"/>
      <c r="D5880"/>
      <c r="E5880"/>
      <c r="F5880"/>
      <c r="G5880"/>
      <c r="H5880"/>
      <c r="I5880"/>
      <c r="J5880"/>
      <c r="K5880"/>
      <c r="L5880"/>
      <c r="M5880"/>
      <c r="N5880"/>
      <c r="O5880"/>
      <c r="P5880"/>
      <c r="Q5880"/>
      <c r="R5880"/>
    </row>
    <row r="5881" spans="1:18" s="16" customFormat="1" x14ac:dyDescent="0.25">
      <c r="A5881"/>
      <c r="B5881" s="18"/>
      <c r="D5881"/>
      <c r="E5881"/>
      <c r="F5881"/>
      <c r="G5881"/>
      <c r="H5881"/>
      <c r="I5881"/>
      <c r="J5881"/>
      <c r="K5881"/>
      <c r="L5881"/>
      <c r="M5881"/>
      <c r="N5881"/>
      <c r="O5881"/>
      <c r="P5881"/>
      <c r="Q5881"/>
      <c r="R5881"/>
    </row>
    <row r="5882" spans="1:18" s="16" customFormat="1" x14ac:dyDescent="0.25">
      <c r="A5882"/>
      <c r="B5882" s="18"/>
      <c r="D5882"/>
      <c r="E5882"/>
      <c r="F5882"/>
      <c r="G5882"/>
      <c r="H5882"/>
      <c r="I5882"/>
      <c r="J5882"/>
      <c r="K5882"/>
      <c r="L5882"/>
      <c r="M5882"/>
      <c r="N5882"/>
      <c r="O5882"/>
      <c r="P5882"/>
      <c r="Q5882"/>
      <c r="R5882"/>
    </row>
    <row r="5883" spans="1:18" s="16" customFormat="1" x14ac:dyDescent="0.25">
      <c r="A5883"/>
      <c r="B5883" s="18"/>
      <c r="D5883"/>
      <c r="E5883"/>
      <c r="F5883"/>
      <c r="G5883"/>
      <c r="H5883"/>
      <c r="I5883"/>
      <c r="J5883"/>
      <c r="K5883"/>
      <c r="L5883"/>
      <c r="M5883"/>
      <c r="N5883"/>
      <c r="O5883"/>
      <c r="P5883"/>
      <c r="Q5883"/>
      <c r="R5883"/>
    </row>
    <row r="5884" spans="1:18" s="16" customFormat="1" x14ac:dyDescent="0.25">
      <c r="A5884"/>
      <c r="B5884" s="18"/>
      <c r="D5884"/>
      <c r="E5884"/>
      <c r="F5884"/>
      <c r="G5884"/>
      <c r="H5884"/>
      <c r="I5884"/>
      <c r="J5884"/>
      <c r="K5884"/>
      <c r="L5884"/>
      <c r="M5884"/>
      <c r="N5884"/>
      <c r="O5884"/>
      <c r="P5884"/>
      <c r="Q5884"/>
      <c r="R5884"/>
    </row>
    <row r="5885" spans="1:18" s="16" customFormat="1" x14ac:dyDescent="0.25">
      <c r="A5885"/>
      <c r="B5885" s="18"/>
      <c r="D5885"/>
      <c r="E5885"/>
      <c r="F5885"/>
      <c r="G5885"/>
      <c r="H5885"/>
      <c r="I5885"/>
      <c r="J5885"/>
      <c r="K5885"/>
      <c r="L5885"/>
      <c r="M5885"/>
      <c r="N5885"/>
      <c r="O5885"/>
      <c r="P5885"/>
      <c r="Q5885"/>
      <c r="R5885"/>
    </row>
    <row r="5886" spans="1:18" s="16" customFormat="1" x14ac:dyDescent="0.25">
      <c r="A5886"/>
      <c r="B5886" s="18"/>
      <c r="D5886"/>
      <c r="E5886"/>
      <c r="F5886"/>
      <c r="G5886"/>
      <c r="H5886"/>
      <c r="I5886"/>
      <c r="J5886"/>
      <c r="K5886"/>
      <c r="L5886"/>
      <c r="M5886"/>
      <c r="N5886"/>
      <c r="O5886"/>
      <c r="P5886"/>
      <c r="Q5886"/>
      <c r="R5886"/>
    </row>
    <row r="5887" spans="1:18" s="16" customFormat="1" x14ac:dyDescent="0.25">
      <c r="A5887"/>
      <c r="B5887" s="18"/>
      <c r="D5887"/>
      <c r="E5887"/>
      <c r="F5887"/>
      <c r="G5887"/>
      <c r="H5887"/>
      <c r="I5887"/>
      <c r="J5887"/>
      <c r="K5887"/>
      <c r="L5887"/>
      <c r="M5887"/>
      <c r="N5887"/>
      <c r="O5887"/>
      <c r="P5887"/>
      <c r="Q5887"/>
      <c r="R5887"/>
    </row>
    <row r="5888" spans="1:18" s="16" customFormat="1" x14ac:dyDescent="0.25">
      <c r="A5888"/>
      <c r="B5888" s="18"/>
      <c r="D5888"/>
      <c r="E5888"/>
      <c r="F5888"/>
      <c r="G5888"/>
      <c r="H5888"/>
      <c r="I5888"/>
      <c r="J5888"/>
      <c r="K5888"/>
      <c r="L5888"/>
      <c r="M5888"/>
      <c r="N5888"/>
      <c r="O5888"/>
      <c r="P5888"/>
      <c r="Q5888"/>
      <c r="R5888"/>
    </row>
    <row r="5889" spans="1:18" s="16" customFormat="1" x14ac:dyDescent="0.25">
      <c r="A5889"/>
      <c r="B5889" s="18"/>
      <c r="D5889"/>
      <c r="E5889"/>
      <c r="F5889"/>
      <c r="G5889"/>
      <c r="H5889"/>
      <c r="I5889"/>
      <c r="J5889"/>
      <c r="K5889"/>
      <c r="L5889"/>
      <c r="M5889"/>
      <c r="N5889"/>
      <c r="O5889"/>
      <c r="P5889"/>
      <c r="Q5889"/>
      <c r="R5889"/>
    </row>
    <row r="5890" spans="1:18" s="16" customFormat="1" x14ac:dyDescent="0.25">
      <c r="A5890"/>
      <c r="B5890" s="18"/>
      <c r="D5890"/>
      <c r="E5890"/>
      <c r="F5890"/>
      <c r="G5890"/>
      <c r="H5890"/>
      <c r="I5890"/>
      <c r="J5890"/>
      <c r="K5890"/>
      <c r="L5890"/>
      <c r="M5890"/>
      <c r="N5890"/>
      <c r="O5890"/>
      <c r="P5890"/>
      <c r="Q5890"/>
      <c r="R5890"/>
    </row>
    <row r="5891" spans="1:18" s="16" customFormat="1" x14ac:dyDescent="0.25">
      <c r="A5891"/>
      <c r="B5891" s="18"/>
      <c r="D5891"/>
      <c r="E5891"/>
      <c r="F5891"/>
      <c r="G5891"/>
      <c r="H5891"/>
      <c r="I5891"/>
      <c r="J5891"/>
      <c r="K5891"/>
      <c r="L5891"/>
      <c r="M5891"/>
      <c r="N5891"/>
      <c r="O5891"/>
      <c r="P5891"/>
      <c r="Q5891"/>
      <c r="R5891"/>
    </row>
    <row r="5892" spans="1:18" s="16" customFormat="1" x14ac:dyDescent="0.25">
      <c r="A5892"/>
      <c r="B5892" s="18"/>
      <c r="D5892"/>
      <c r="E5892"/>
      <c r="F5892"/>
      <c r="G5892"/>
      <c r="H5892"/>
      <c r="I5892"/>
      <c r="J5892"/>
      <c r="K5892"/>
      <c r="L5892"/>
      <c r="M5892"/>
      <c r="N5892"/>
      <c r="O5892"/>
      <c r="P5892"/>
      <c r="Q5892"/>
      <c r="R5892"/>
    </row>
    <row r="5893" spans="1:18" s="16" customFormat="1" x14ac:dyDescent="0.25">
      <c r="A5893"/>
      <c r="B5893" s="18"/>
      <c r="D5893"/>
      <c r="E5893"/>
      <c r="F5893"/>
      <c r="G5893"/>
      <c r="H5893"/>
      <c r="I5893"/>
      <c r="J5893"/>
      <c r="K5893"/>
      <c r="L5893"/>
      <c r="M5893"/>
      <c r="N5893"/>
      <c r="O5893"/>
      <c r="P5893"/>
      <c r="Q5893"/>
      <c r="R5893"/>
    </row>
    <row r="5894" spans="1:18" s="16" customFormat="1" x14ac:dyDescent="0.25">
      <c r="A5894"/>
      <c r="B5894" s="18"/>
      <c r="D5894"/>
      <c r="E5894"/>
      <c r="F5894"/>
      <c r="G5894"/>
      <c r="H5894"/>
      <c r="I5894"/>
      <c r="J5894"/>
      <c r="K5894"/>
      <c r="L5894"/>
      <c r="M5894"/>
      <c r="N5894"/>
      <c r="O5894"/>
      <c r="P5894"/>
      <c r="Q5894"/>
      <c r="R5894"/>
    </row>
    <row r="5895" spans="1:18" s="16" customFormat="1" x14ac:dyDescent="0.25">
      <c r="A5895"/>
      <c r="B5895" s="18"/>
      <c r="D5895"/>
      <c r="E5895"/>
      <c r="F5895"/>
      <c r="G5895"/>
      <c r="H5895"/>
      <c r="I5895"/>
      <c r="J5895"/>
      <c r="K5895"/>
      <c r="L5895"/>
      <c r="M5895"/>
      <c r="N5895"/>
      <c r="O5895"/>
      <c r="P5895"/>
      <c r="Q5895"/>
      <c r="R5895"/>
    </row>
    <row r="5896" spans="1:18" s="16" customFormat="1" x14ac:dyDescent="0.25">
      <c r="A5896"/>
      <c r="B5896" s="18"/>
      <c r="D5896"/>
      <c r="E5896"/>
      <c r="F5896"/>
      <c r="G5896"/>
      <c r="H5896"/>
      <c r="I5896"/>
      <c r="J5896"/>
      <c r="K5896"/>
      <c r="L5896"/>
      <c r="M5896"/>
      <c r="N5896"/>
      <c r="O5896"/>
      <c r="P5896"/>
      <c r="Q5896"/>
      <c r="R5896"/>
    </row>
    <row r="5897" spans="1:18" s="16" customFormat="1" x14ac:dyDescent="0.25">
      <c r="A5897"/>
      <c r="B5897" s="18"/>
      <c r="D5897"/>
      <c r="E5897"/>
      <c r="F5897"/>
      <c r="G5897"/>
      <c r="H5897"/>
      <c r="I5897"/>
      <c r="J5897"/>
      <c r="K5897"/>
      <c r="L5897"/>
      <c r="M5897"/>
      <c r="N5897"/>
      <c r="O5897"/>
      <c r="P5897"/>
      <c r="Q5897"/>
      <c r="R5897"/>
    </row>
    <row r="5898" spans="1:18" s="16" customFormat="1" x14ac:dyDescent="0.25">
      <c r="A5898"/>
      <c r="B5898" s="18"/>
      <c r="D5898"/>
      <c r="E5898"/>
      <c r="F5898"/>
      <c r="G5898"/>
      <c r="H5898"/>
      <c r="I5898"/>
      <c r="J5898"/>
      <c r="K5898"/>
      <c r="L5898"/>
      <c r="M5898"/>
      <c r="N5898"/>
      <c r="O5898"/>
      <c r="P5898"/>
      <c r="Q5898"/>
      <c r="R5898"/>
    </row>
    <row r="5899" spans="1:18" s="16" customFormat="1" x14ac:dyDescent="0.25">
      <c r="A5899"/>
      <c r="B5899" s="18"/>
      <c r="D5899"/>
      <c r="E5899"/>
      <c r="F5899"/>
      <c r="G5899"/>
      <c r="H5899"/>
      <c r="I5899"/>
      <c r="J5899"/>
      <c r="K5899"/>
      <c r="L5899"/>
      <c r="M5899"/>
      <c r="N5899"/>
      <c r="O5899"/>
      <c r="P5899"/>
      <c r="Q5899"/>
      <c r="R5899"/>
    </row>
    <row r="5900" spans="1:18" s="16" customFormat="1" x14ac:dyDescent="0.25">
      <c r="A5900"/>
      <c r="B5900" s="18"/>
      <c r="D5900"/>
      <c r="E5900"/>
      <c r="F5900"/>
      <c r="G5900"/>
      <c r="H5900"/>
      <c r="I5900"/>
      <c r="J5900"/>
      <c r="K5900"/>
      <c r="L5900"/>
      <c r="M5900"/>
      <c r="N5900"/>
      <c r="O5900"/>
      <c r="P5900"/>
      <c r="Q5900"/>
      <c r="R5900"/>
    </row>
    <row r="5901" spans="1:18" s="16" customFormat="1" x14ac:dyDescent="0.25">
      <c r="A5901"/>
      <c r="B5901" s="18"/>
      <c r="D5901"/>
      <c r="E5901"/>
      <c r="F5901"/>
      <c r="G5901"/>
      <c r="H5901"/>
      <c r="I5901"/>
      <c r="J5901"/>
      <c r="K5901"/>
      <c r="L5901"/>
      <c r="M5901"/>
      <c r="N5901"/>
      <c r="O5901"/>
      <c r="P5901"/>
      <c r="Q5901"/>
      <c r="R5901"/>
    </row>
    <row r="5902" spans="1:18" s="16" customFormat="1" x14ac:dyDescent="0.25">
      <c r="A5902"/>
      <c r="B5902" s="18"/>
      <c r="D5902"/>
      <c r="E5902"/>
      <c r="F5902"/>
      <c r="G5902"/>
      <c r="H5902"/>
      <c r="I5902"/>
      <c r="J5902"/>
      <c r="K5902"/>
      <c r="L5902"/>
      <c r="M5902"/>
      <c r="N5902"/>
      <c r="O5902"/>
      <c r="P5902"/>
      <c r="Q5902"/>
      <c r="R5902"/>
    </row>
    <row r="5903" spans="1:18" s="16" customFormat="1" x14ac:dyDescent="0.25">
      <c r="A5903"/>
      <c r="B5903" s="18"/>
      <c r="D5903"/>
      <c r="E5903"/>
      <c r="F5903"/>
      <c r="G5903"/>
      <c r="H5903"/>
      <c r="I5903"/>
      <c r="J5903"/>
      <c r="K5903"/>
      <c r="L5903"/>
      <c r="M5903"/>
      <c r="N5903"/>
      <c r="O5903"/>
      <c r="P5903"/>
      <c r="Q5903"/>
      <c r="R5903"/>
    </row>
    <row r="5904" spans="1:18" s="16" customFormat="1" x14ac:dyDescent="0.25">
      <c r="A5904"/>
      <c r="B5904" s="18"/>
      <c r="D5904"/>
      <c r="E5904"/>
      <c r="F5904"/>
      <c r="G5904"/>
      <c r="H5904"/>
      <c r="I5904"/>
      <c r="J5904"/>
      <c r="K5904"/>
      <c r="L5904"/>
      <c r="M5904"/>
      <c r="N5904"/>
      <c r="O5904"/>
      <c r="P5904"/>
      <c r="Q5904"/>
      <c r="R5904"/>
    </row>
    <row r="5905" spans="1:18" s="16" customFormat="1" x14ac:dyDescent="0.25">
      <c r="A5905"/>
      <c r="B5905" s="18"/>
      <c r="D5905"/>
      <c r="E5905"/>
      <c r="F5905"/>
      <c r="G5905"/>
      <c r="H5905"/>
      <c r="I5905"/>
      <c r="J5905"/>
      <c r="K5905"/>
      <c r="L5905"/>
      <c r="M5905"/>
      <c r="N5905"/>
      <c r="O5905"/>
      <c r="P5905"/>
      <c r="Q5905"/>
      <c r="R5905"/>
    </row>
    <row r="5906" spans="1:18" s="16" customFormat="1" x14ac:dyDescent="0.25">
      <c r="A5906"/>
      <c r="B5906" s="18"/>
      <c r="D5906"/>
      <c r="E5906"/>
      <c r="F5906"/>
      <c r="G5906"/>
      <c r="H5906"/>
      <c r="I5906"/>
      <c r="J5906"/>
      <c r="K5906"/>
      <c r="L5906"/>
      <c r="M5906"/>
      <c r="N5906"/>
      <c r="O5906"/>
      <c r="P5906"/>
      <c r="Q5906"/>
      <c r="R5906"/>
    </row>
    <row r="5907" spans="1:18" s="16" customFormat="1" x14ac:dyDescent="0.25">
      <c r="A5907"/>
      <c r="B5907" s="18"/>
      <c r="D5907"/>
      <c r="E5907"/>
      <c r="F5907"/>
      <c r="G5907"/>
      <c r="H5907"/>
      <c r="I5907"/>
      <c r="J5907"/>
      <c r="K5907"/>
      <c r="L5907"/>
      <c r="M5907"/>
      <c r="N5907"/>
      <c r="O5907"/>
      <c r="P5907"/>
      <c r="Q5907"/>
      <c r="R5907"/>
    </row>
    <row r="5908" spans="1:18" s="16" customFormat="1" x14ac:dyDescent="0.25">
      <c r="A5908"/>
      <c r="B5908" s="18"/>
      <c r="D5908"/>
      <c r="E5908"/>
      <c r="F5908"/>
      <c r="G5908"/>
      <c r="H5908"/>
      <c r="I5908"/>
      <c r="J5908"/>
      <c r="K5908"/>
      <c r="L5908"/>
      <c r="M5908"/>
      <c r="N5908"/>
      <c r="O5908"/>
      <c r="P5908"/>
      <c r="Q5908"/>
      <c r="R5908"/>
    </row>
    <row r="5909" spans="1:18" s="16" customFormat="1" x14ac:dyDescent="0.25">
      <c r="A5909"/>
      <c r="B5909" s="18"/>
      <c r="D5909"/>
      <c r="E5909"/>
      <c r="F5909"/>
      <c r="G5909"/>
      <c r="H5909"/>
      <c r="I5909"/>
      <c r="J5909"/>
      <c r="K5909"/>
      <c r="L5909"/>
      <c r="M5909"/>
      <c r="N5909"/>
      <c r="O5909"/>
      <c r="P5909"/>
      <c r="Q5909"/>
      <c r="R5909"/>
    </row>
    <row r="5910" spans="1:18" s="16" customFormat="1" x14ac:dyDescent="0.25">
      <c r="A5910"/>
      <c r="B5910" s="18"/>
      <c r="D5910"/>
      <c r="E5910"/>
      <c r="F5910"/>
      <c r="G5910"/>
      <c r="H5910"/>
      <c r="I5910"/>
      <c r="J5910"/>
      <c r="K5910"/>
      <c r="L5910"/>
      <c r="M5910"/>
      <c r="N5910"/>
      <c r="O5910"/>
      <c r="P5910"/>
      <c r="Q5910"/>
      <c r="R5910"/>
    </row>
    <row r="5911" spans="1:18" s="16" customFormat="1" x14ac:dyDescent="0.25">
      <c r="A5911"/>
      <c r="B5911" s="18"/>
      <c r="D5911"/>
      <c r="E5911"/>
      <c r="F5911"/>
      <c r="G5911"/>
      <c r="H5911"/>
      <c r="I5911"/>
      <c r="J5911"/>
      <c r="K5911"/>
      <c r="L5911"/>
      <c r="M5911"/>
      <c r="N5911"/>
      <c r="O5911"/>
      <c r="P5911"/>
      <c r="Q5911"/>
      <c r="R5911"/>
    </row>
    <row r="5912" spans="1:18" s="16" customFormat="1" x14ac:dyDescent="0.25">
      <c r="A5912"/>
      <c r="B5912" s="17"/>
      <c r="D5912"/>
      <c r="E5912"/>
      <c r="F5912"/>
      <c r="G5912"/>
      <c r="H5912"/>
      <c r="I5912"/>
      <c r="J5912"/>
      <c r="K5912"/>
      <c r="L5912"/>
      <c r="M5912"/>
      <c r="N5912"/>
      <c r="O5912"/>
      <c r="P5912"/>
      <c r="Q5912"/>
      <c r="R5912"/>
    </row>
    <row r="5913" spans="1:18" s="16" customFormat="1" x14ac:dyDescent="0.25">
      <c r="A5913"/>
      <c r="B5913" s="18"/>
      <c r="D5913"/>
      <c r="E5913"/>
      <c r="F5913"/>
      <c r="G5913"/>
      <c r="H5913"/>
      <c r="I5913"/>
      <c r="J5913"/>
      <c r="K5913"/>
      <c r="L5913"/>
      <c r="M5913"/>
      <c r="N5913"/>
      <c r="O5913"/>
      <c r="P5913"/>
      <c r="Q5913"/>
      <c r="R5913"/>
    </row>
    <row r="5914" spans="1:18" s="16" customFormat="1" x14ac:dyDescent="0.25">
      <c r="A5914"/>
      <c r="B5914" s="18"/>
      <c r="D5914"/>
      <c r="E5914"/>
      <c r="F5914"/>
      <c r="G5914"/>
      <c r="H5914"/>
      <c r="I5914"/>
      <c r="J5914"/>
      <c r="K5914"/>
      <c r="L5914"/>
      <c r="M5914"/>
      <c r="N5914"/>
      <c r="O5914"/>
      <c r="P5914"/>
      <c r="Q5914"/>
      <c r="R5914"/>
    </row>
    <row r="5915" spans="1:18" s="16" customFormat="1" x14ac:dyDescent="0.25">
      <c r="A5915"/>
      <c r="B5915" s="18"/>
      <c r="D5915"/>
      <c r="E5915"/>
      <c r="F5915"/>
      <c r="G5915"/>
      <c r="H5915"/>
      <c r="I5915"/>
      <c r="J5915"/>
      <c r="K5915"/>
      <c r="L5915"/>
      <c r="M5915"/>
      <c r="N5915"/>
      <c r="O5915"/>
      <c r="P5915"/>
      <c r="Q5915"/>
      <c r="R5915"/>
    </row>
    <row r="5916" spans="1:18" s="16" customFormat="1" x14ac:dyDescent="0.25">
      <c r="A5916"/>
      <c r="B5916" s="18"/>
      <c r="D5916"/>
      <c r="E5916"/>
      <c r="F5916"/>
      <c r="G5916"/>
      <c r="H5916"/>
      <c r="I5916"/>
      <c r="J5916"/>
      <c r="K5916"/>
      <c r="L5916"/>
      <c r="M5916"/>
      <c r="N5916"/>
      <c r="O5916"/>
      <c r="P5916"/>
      <c r="Q5916"/>
      <c r="R5916"/>
    </row>
    <row r="5917" spans="1:18" s="16" customFormat="1" x14ac:dyDescent="0.25">
      <c r="A5917"/>
      <c r="B5917" s="18"/>
      <c r="D5917"/>
      <c r="E5917"/>
      <c r="F5917"/>
      <c r="G5917"/>
      <c r="H5917"/>
      <c r="I5917"/>
      <c r="J5917"/>
      <c r="K5917"/>
      <c r="L5917"/>
      <c r="M5917"/>
      <c r="N5917"/>
      <c r="O5917"/>
      <c r="P5917"/>
      <c r="Q5917"/>
      <c r="R5917"/>
    </row>
    <row r="5918" spans="1:18" s="16" customFormat="1" x14ac:dyDescent="0.25">
      <c r="A5918"/>
      <c r="B5918" s="18"/>
      <c r="D5918"/>
      <c r="E5918"/>
      <c r="F5918"/>
      <c r="G5918"/>
      <c r="H5918"/>
      <c r="I5918"/>
      <c r="J5918"/>
      <c r="K5918"/>
      <c r="L5918"/>
      <c r="M5918"/>
      <c r="N5918"/>
      <c r="O5918"/>
      <c r="P5918"/>
      <c r="Q5918"/>
      <c r="R5918"/>
    </row>
    <row r="5919" spans="1:18" s="16" customFormat="1" x14ac:dyDescent="0.25">
      <c r="A5919"/>
      <c r="B5919" s="18"/>
      <c r="D5919"/>
      <c r="E5919"/>
      <c r="F5919"/>
      <c r="G5919"/>
      <c r="H5919"/>
      <c r="I5919"/>
      <c r="J5919"/>
      <c r="K5919"/>
      <c r="L5919"/>
      <c r="M5919"/>
      <c r="N5919"/>
      <c r="O5919"/>
      <c r="P5919"/>
      <c r="Q5919"/>
      <c r="R5919"/>
    </row>
    <row r="5920" spans="1:18" s="16" customFormat="1" x14ac:dyDescent="0.25">
      <c r="A5920"/>
      <c r="B5920" s="18"/>
      <c r="D5920"/>
      <c r="E5920"/>
      <c r="F5920"/>
      <c r="G5920"/>
      <c r="H5920"/>
      <c r="I5920"/>
      <c r="J5920"/>
      <c r="K5920"/>
      <c r="L5920"/>
      <c r="M5920"/>
      <c r="N5920"/>
      <c r="O5920"/>
      <c r="P5920"/>
      <c r="Q5920"/>
      <c r="R5920"/>
    </row>
    <row r="5921" spans="1:18" s="16" customFormat="1" x14ac:dyDescent="0.25">
      <c r="A5921"/>
      <c r="B5921" s="18"/>
      <c r="D5921"/>
      <c r="E5921"/>
      <c r="F5921"/>
      <c r="G5921"/>
      <c r="H5921"/>
      <c r="I5921"/>
      <c r="J5921"/>
      <c r="K5921"/>
      <c r="L5921"/>
      <c r="M5921"/>
      <c r="N5921"/>
      <c r="O5921"/>
      <c r="P5921"/>
      <c r="Q5921"/>
      <c r="R5921"/>
    </row>
    <row r="5922" spans="1:18" s="16" customFormat="1" x14ac:dyDescent="0.25">
      <c r="A5922"/>
      <c r="B5922" s="18"/>
      <c r="D5922"/>
      <c r="E5922"/>
      <c r="F5922"/>
      <c r="G5922"/>
      <c r="H5922"/>
      <c r="I5922"/>
      <c r="J5922"/>
      <c r="K5922"/>
      <c r="L5922"/>
      <c r="M5922"/>
      <c r="N5922"/>
      <c r="O5922"/>
      <c r="P5922"/>
      <c r="Q5922"/>
      <c r="R5922"/>
    </row>
    <row r="5923" spans="1:18" s="16" customFormat="1" x14ac:dyDescent="0.25">
      <c r="A5923"/>
      <c r="B5923" s="18"/>
      <c r="D5923"/>
      <c r="E5923"/>
      <c r="F5923"/>
      <c r="G5923"/>
      <c r="H5923"/>
      <c r="I5923"/>
      <c r="J5923"/>
      <c r="K5923"/>
      <c r="L5923"/>
      <c r="M5923"/>
      <c r="N5923"/>
      <c r="O5923"/>
      <c r="P5923"/>
      <c r="Q5923"/>
      <c r="R5923"/>
    </row>
    <row r="5924" spans="1:18" s="16" customFormat="1" x14ac:dyDescent="0.25">
      <c r="A5924"/>
      <c r="B5924" s="18"/>
      <c r="D5924"/>
      <c r="E5924"/>
      <c r="F5924"/>
      <c r="G5924"/>
      <c r="H5924"/>
      <c r="I5924"/>
      <c r="J5924"/>
      <c r="K5924"/>
      <c r="L5924"/>
      <c r="M5924"/>
      <c r="N5924"/>
      <c r="O5924"/>
      <c r="P5924"/>
      <c r="Q5924"/>
      <c r="R5924"/>
    </row>
    <row r="5925" spans="1:18" s="16" customFormat="1" x14ac:dyDescent="0.25">
      <c r="A5925"/>
      <c r="B5925" s="18"/>
      <c r="D5925"/>
      <c r="E5925"/>
      <c r="F5925"/>
      <c r="G5925"/>
      <c r="H5925"/>
      <c r="I5925"/>
      <c r="J5925"/>
      <c r="K5925"/>
      <c r="L5925"/>
      <c r="M5925"/>
      <c r="N5925"/>
      <c r="O5925"/>
      <c r="P5925"/>
      <c r="Q5925"/>
      <c r="R5925"/>
    </row>
    <row r="5926" spans="1:18" s="16" customFormat="1" x14ac:dyDescent="0.25">
      <c r="A5926"/>
      <c r="B5926" s="18"/>
      <c r="D5926"/>
      <c r="E5926"/>
      <c r="F5926"/>
      <c r="G5926"/>
      <c r="H5926"/>
      <c r="I5926"/>
      <c r="J5926"/>
      <c r="K5926"/>
      <c r="L5926"/>
      <c r="M5926"/>
      <c r="N5926"/>
      <c r="O5926"/>
      <c r="P5926"/>
      <c r="Q5926"/>
      <c r="R5926"/>
    </row>
    <row r="5927" spans="1:18" s="16" customFormat="1" x14ac:dyDescent="0.25">
      <c r="A5927"/>
      <c r="B5927" s="18"/>
      <c r="D5927"/>
      <c r="E5927"/>
      <c r="F5927"/>
      <c r="G5927"/>
      <c r="H5927"/>
      <c r="I5927"/>
      <c r="J5927"/>
      <c r="K5927"/>
      <c r="L5927"/>
      <c r="M5927"/>
      <c r="N5927"/>
      <c r="O5927"/>
      <c r="P5927"/>
      <c r="Q5927"/>
      <c r="R5927"/>
    </row>
    <row r="5928" spans="1:18" s="16" customFormat="1" x14ac:dyDescent="0.25">
      <c r="A5928"/>
      <c r="B5928" s="18"/>
      <c r="D5928"/>
      <c r="E5928"/>
      <c r="F5928"/>
      <c r="G5928"/>
      <c r="H5928"/>
      <c r="I5928"/>
      <c r="J5928"/>
      <c r="K5928"/>
      <c r="L5928"/>
      <c r="M5928"/>
      <c r="N5928"/>
      <c r="O5928"/>
      <c r="P5928"/>
      <c r="Q5928"/>
      <c r="R5928"/>
    </row>
    <row r="5929" spans="1:18" s="16" customFormat="1" x14ac:dyDescent="0.25">
      <c r="A5929"/>
      <c r="B5929" s="18"/>
      <c r="D5929"/>
      <c r="E5929"/>
      <c r="F5929"/>
      <c r="G5929"/>
      <c r="H5929"/>
      <c r="I5929"/>
      <c r="J5929"/>
      <c r="K5929"/>
      <c r="L5929"/>
      <c r="M5929"/>
      <c r="N5929"/>
      <c r="O5929"/>
      <c r="P5929"/>
      <c r="Q5929"/>
      <c r="R5929"/>
    </row>
    <row r="5930" spans="1:18" s="16" customFormat="1" x14ac:dyDescent="0.25">
      <c r="A5930"/>
      <c r="B5930" s="18"/>
      <c r="D5930"/>
      <c r="E5930"/>
      <c r="F5930"/>
      <c r="G5930"/>
      <c r="H5930"/>
      <c r="I5930"/>
      <c r="J5930"/>
      <c r="K5930"/>
      <c r="L5930"/>
      <c r="M5930"/>
      <c r="N5930"/>
      <c r="O5930"/>
      <c r="P5930"/>
      <c r="Q5930"/>
      <c r="R5930"/>
    </row>
    <row r="5931" spans="1:18" s="16" customFormat="1" x14ac:dyDescent="0.25">
      <c r="A5931"/>
      <c r="B5931" s="18"/>
      <c r="D5931"/>
      <c r="E5931"/>
      <c r="F5931"/>
      <c r="G5931"/>
      <c r="H5931"/>
      <c r="I5931"/>
      <c r="J5931"/>
      <c r="K5931"/>
      <c r="L5931"/>
      <c r="M5931"/>
      <c r="N5931"/>
      <c r="O5931"/>
      <c r="P5931"/>
      <c r="Q5931"/>
      <c r="R5931"/>
    </row>
    <row r="5932" spans="1:18" s="16" customFormat="1" x14ac:dyDescent="0.25">
      <c r="A5932"/>
      <c r="B5932" s="18"/>
      <c r="D5932"/>
      <c r="E5932"/>
      <c r="F5932"/>
      <c r="G5932"/>
      <c r="H5932"/>
      <c r="I5932"/>
      <c r="J5932"/>
      <c r="K5932"/>
      <c r="L5932"/>
      <c r="M5932"/>
      <c r="N5932"/>
      <c r="O5932"/>
      <c r="P5932"/>
      <c r="Q5932"/>
      <c r="R5932"/>
    </row>
    <row r="5933" spans="1:18" s="16" customFormat="1" x14ac:dyDescent="0.25">
      <c r="A5933"/>
      <c r="B5933" s="18"/>
      <c r="D5933"/>
      <c r="E5933"/>
      <c r="F5933"/>
      <c r="G5933"/>
      <c r="H5933"/>
      <c r="I5933"/>
      <c r="J5933"/>
      <c r="K5933"/>
      <c r="L5933"/>
      <c r="M5933"/>
      <c r="N5933"/>
      <c r="O5933"/>
      <c r="P5933"/>
      <c r="Q5933"/>
      <c r="R5933"/>
    </row>
    <row r="5934" spans="1:18" s="16" customFormat="1" x14ac:dyDescent="0.25">
      <c r="A5934"/>
      <c r="B5934" s="18"/>
      <c r="D5934"/>
      <c r="E5934"/>
      <c r="F5934"/>
      <c r="G5934"/>
      <c r="H5934"/>
      <c r="I5934"/>
      <c r="J5934"/>
      <c r="K5934"/>
      <c r="L5934"/>
      <c r="M5934"/>
      <c r="N5934"/>
      <c r="O5934"/>
      <c r="P5934"/>
      <c r="Q5934"/>
      <c r="R5934"/>
    </row>
    <row r="5935" spans="1:18" s="16" customFormat="1" x14ac:dyDescent="0.25">
      <c r="A5935"/>
      <c r="B5935" s="18"/>
      <c r="D5935"/>
      <c r="E5935"/>
      <c r="F5935"/>
      <c r="G5935"/>
      <c r="H5935"/>
      <c r="I5935"/>
      <c r="J5935"/>
      <c r="K5935"/>
      <c r="L5935"/>
      <c r="M5935"/>
      <c r="N5935"/>
      <c r="O5935"/>
      <c r="P5935"/>
      <c r="Q5935"/>
      <c r="R5935"/>
    </row>
    <row r="5936" spans="1:18" s="16" customFormat="1" x14ac:dyDescent="0.25">
      <c r="A5936"/>
      <c r="B5936" s="18"/>
      <c r="D5936"/>
      <c r="E5936"/>
      <c r="F5936"/>
      <c r="G5936"/>
      <c r="H5936"/>
      <c r="I5936"/>
      <c r="J5936"/>
      <c r="K5936"/>
      <c r="L5936"/>
      <c r="M5936"/>
      <c r="N5936"/>
      <c r="O5936"/>
      <c r="P5936"/>
      <c r="Q5936"/>
      <c r="R5936"/>
    </row>
    <row r="5937" spans="1:18" s="16" customFormat="1" x14ac:dyDescent="0.25">
      <c r="A5937"/>
      <c r="B5937" s="18"/>
      <c r="D5937"/>
      <c r="E5937"/>
      <c r="F5937"/>
      <c r="G5937"/>
      <c r="H5937"/>
      <c r="I5937"/>
      <c r="J5937"/>
      <c r="K5937"/>
      <c r="L5937"/>
      <c r="M5937"/>
      <c r="N5937"/>
      <c r="O5937"/>
      <c r="P5937"/>
      <c r="Q5937"/>
      <c r="R5937"/>
    </row>
    <row r="5938" spans="1:18" s="16" customFormat="1" x14ac:dyDescent="0.25">
      <c r="A5938"/>
      <c r="B5938" s="18"/>
      <c r="D5938"/>
      <c r="E5938"/>
      <c r="F5938"/>
      <c r="G5938"/>
      <c r="H5938"/>
      <c r="I5938"/>
      <c r="J5938"/>
      <c r="K5938"/>
      <c r="L5938"/>
      <c r="M5938"/>
      <c r="N5938"/>
      <c r="O5938"/>
      <c r="P5938"/>
      <c r="Q5938"/>
      <c r="R5938"/>
    </row>
    <row r="5939" spans="1:18" s="16" customFormat="1" x14ac:dyDescent="0.25">
      <c r="A5939"/>
      <c r="B5939" s="18"/>
      <c r="D5939"/>
      <c r="E5939"/>
      <c r="F5939"/>
      <c r="G5939"/>
      <c r="H5939"/>
      <c r="I5939"/>
      <c r="J5939"/>
      <c r="K5939"/>
      <c r="L5939"/>
      <c r="M5939"/>
      <c r="N5939"/>
      <c r="O5939"/>
      <c r="P5939"/>
      <c r="Q5939"/>
      <c r="R5939"/>
    </row>
    <row r="5940" spans="1:18" s="16" customFormat="1" x14ac:dyDescent="0.25">
      <c r="A5940"/>
      <c r="B5940" s="18"/>
      <c r="D5940"/>
      <c r="E5940"/>
      <c r="F5940"/>
      <c r="G5940"/>
      <c r="H5940"/>
      <c r="I5940"/>
      <c r="J5940"/>
      <c r="K5940"/>
      <c r="L5940"/>
      <c r="M5940"/>
      <c r="N5940"/>
      <c r="O5940"/>
      <c r="P5940"/>
      <c r="Q5940"/>
      <c r="R5940"/>
    </row>
    <row r="5941" spans="1:18" s="16" customFormat="1" x14ac:dyDescent="0.25">
      <c r="A5941"/>
      <c r="B5941" s="18"/>
      <c r="D5941"/>
      <c r="E5941"/>
      <c r="F5941"/>
      <c r="G5941"/>
      <c r="H5941"/>
      <c r="I5941"/>
      <c r="J5941"/>
      <c r="K5941"/>
      <c r="L5941"/>
      <c r="M5941"/>
      <c r="N5941"/>
      <c r="O5941"/>
      <c r="P5941"/>
      <c r="Q5941"/>
      <c r="R5941"/>
    </row>
    <row r="5942" spans="1:18" s="16" customFormat="1" x14ac:dyDescent="0.25">
      <c r="A5942"/>
      <c r="B5942" s="18"/>
      <c r="D5942"/>
      <c r="E5942"/>
      <c r="F5942"/>
      <c r="G5942"/>
      <c r="H5942"/>
      <c r="I5942"/>
      <c r="J5942"/>
      <c r="K5942"/>
      <c r="L5942"/>
      <c r="M5942"/>
      <c r="N5942"/>
      <c r="O5942"/>
      <c r="P5942"/>
      <c r="Q5942"/>
      <c r="R5942"/>
    </row>
    <row r="5943" spans="1:18" s="16" customFormat="1" x14ac:dyDescent="0.25">
      <c r="A5943"/>
      <c r="B5943" s="18"/>
      <c r="D5943"/>
      <c r="E5943"/>
      <c r="F5943"/>
      <c r="G5943"/>
      <c r="H5943"/>
      <c r="I5943"/>
      <c r="J5943"/>
      <c r="K5943"/>
      <c r="L5943"/>
      <c r="M5943"/>
      <c r="N5943"/>
      <c r="O5943"/>
      <c r="P5943"/>
      <c r="Q5943"/>
      <c r="R5943"/>
    </row>
    <row r="5944" spans="1:18" s="16" customFormat="1" x14ac:dyDescent="0.25">
      <c r="A5944"/>
      <c r="B5944" s="18"/>
      <c r="D5944"/>
      <c r="E5944"/>
      <c r="F5944"/>
      <c r="G5944"/>
      <c r="H5944"/>
      <c r="I5944"/>
      <c r="J5944"/>
      <c r="K5944"/>
      <c r="L5944"/>
      <c r="M5944"/>
      <c r="N5944"/>
      <c r="O5944"/>
      <c r="P5944"/>
      <c r="Q5944"/>
      <c r="R5944"/>
    </row>
    <row r="5945" spans="1:18" s="16" customFormat="1" x14ac:dyDescent="0.25">
      <c r="A5945"/>
      <c r="B5945" s="18"/>
      <c r="D5945"/>
      <c r="E5945"/>
      <c r="F5945"/>
      <c r="G5945"/>
      <c r="H5945"/>
      <c r="I5945"/>
      <c r="J5945"/>
      <c r="K5945"/>
      <c r="L5945"/>
      <c r="M5945"/>
      <c r="N5945"/>
      <c r="O5945"/>
      <c r="P5945"/>
      <c r="Q5945"/>
      <c r="R5945"/>
    </row>
    <row r="5946" spans="1:18" s="16" customFormat="1" x14ac:dyDescent="0.25">
      <c r="A5946"/>
      <c r="B5946" s="18"/>
      <c r="D5946"/>
      <c r="E5946"/>
      <c r="F5946"/>
      <c r="G5946"/>
      <c r="H5946"/>
      <c r="I5946"/>
      <c r="J5946"/>
      <c r="K5946"/>
      <c r="L5946"/>
      <c r="M5946"/>
      <c r="N5946"/>
      <c r="O5946"/>
      <c r="P5946"/>
      <c r="Q5946"/>
      <c r="R5946"/>
    </row>
    <row r="5947" spans="1:18" s="16" customFormat="1" x14ac:dyDescent="0.25">
      <c r="A5947"/>
      <c r="B5947" s="18"/>
      <c r="D5947"/>
      <c r="E5947"/>
      <c r="F5947"/>
      <c r="G5947"/>
      <c r="H5947"/>
      <c r="I5947"/>
      <c r="J5947"/>
      <c r="K5947"/>
      <c r="L5947"/>
      <c r="M5947"/>
      <c r="N5947"/>
      <c r="O5947"/>
      <c r="P5947"/>
      <c r="Q5947"/>
      <c r="R5947"/>
    </row>
    <row r="5948" spans="1:18" s="16" customFormat="1" x14ac:dyDescent="0.25">
      <c r="A5948"/>
      <c r="B5948" s="18"/>
      <c r="D5948"/>
      <c r="E5948"/>
      <c r="F5948"/>
      <c r="G5948"/>
      <c r="H5948"/>
      <c r="I5948"/>
      <c r="J5948"/>
      <c r="K5948"/>
      <c r="L5948"/>
      <c r="M5948"/>
      <c r="N5948"/>
      <c r="O5948"/>
      <c r="P5948"/>
      <c r="Q5948"/>
      <c r="R5948"/>
    </row>
    <row r="5949" spans="1:18" s="16" customFormat="1" x14ac:dyDescent="0.25">
      <c r="A5949"/>
      <c r="B5949" s="18"/>
      <c r="D5949"/>
      <c r="E5949"/>
      <c r="F5949"/>
      <c r="G5949"/>
      <c r="H5949"/>
      <c r="I5949"/>
      <c r="J5949"/>
      <c r="K5949"/>
      <c r="L5949"/>
      <c r="M5949"/>
      <c r="N5949"/>
      <c r="O5949"/>
      <c r="P5949"/>
      <c r="Q5949"/>
      <c r="R5949"/>
    </row>
    <row r="5950" spans="1:18" s="16" customFormat="1" x14ac:dyDescent="0.25">
      <c r="A5950"/>
      <c r="B5950" s="18"/>
      <c r="D5950"/>
      <c r="E5950"/>
      <c r="F5950"/>
      <c r="G5950"/>
      <c r="H5950"/>
      <c r="I5950"/>
      <c r="J5950"/>
      <c r="K5950"/>
      <c r="L5950"/>
      <c r="M5950"/>
      <c r="N5950"/>
      <c r="O5950"/>
      <c r="P5950"/>
      <c r="Q5950"/>
      <c r="R5950"/>
    </row>
    <row r="5951" spans="1:18" s="16" customFormat="1" x14ac:dyDescent="0.25">
      <c r="A5951"/>
      <c r="B5951" s="18"/>
      <c r="D5951"/>
      <c r="E5951"/>
      <c r="F5951"/>
      <c r="G5951"/>
      <c r="H5951"/>
      <c r="I5951"/>
      <c r="J5951"/>
      <c r="K5951"/>
      <c r="L5951"/>
      <c r="M5951"/>
      <c r="N5951"/>
      <c r="O5951"/>
      <c r="P5951"/>
      <c r="Q5951"/>
      <c r="R5951"/>
    </row>
    <row r="5952" spans="1:18" s="16" customFormat="1" x14ac:dyDescent="0.25">
      <c r="A5952"/>
      <c r="B5952" s="18"/>
      <c r="D5952"/>
      <c r="E5952"/>
      <c r="F5952"/>
      <c r="G5952"/>
      <c r="H5952"/>
      <c r="I5952"/>
      <c r="J5952"/>
      <c r="K5952"/>
      <c r="L5952"/>
      <c r="M5952"/>
      <c r="N5952"/>
      <c r="O5952"/>
      <c r="P5952"/>
      <c r="Q5952"/>
      <c r="R5952"/>
    </row>
    <row r="5953" spans="1:18" s="16" customFormat="1" x14ac:dyDescent="0.25">
      <c r="A5953"/>
      <c r="B5953" s="18"/>
      <c r="D5953"/>
      <c r="E5953"/>
      <c r="F5953"/>
      <c r="G5953"/>
      <c r="H5953"/>
      <c r="I5953"/>
      <c r="J5953"/>
      <c r="K5953"/>
      <c r="L5953"/>
      <c r="M5953"/>
      <c r="N5953"/>
      <c r="O5953"/>
      <c r="P5953"/>
      <c r="Q5953"/>
      <c r="R5953"/>
    </row>
    <row r="5954" spans="1:18" s="16" customFormat="1" x14ac:dyDescent="0.25">
      <c r="A5954"/>
      <c r="B5954" s="18"/>
      <c r="D5954"/>
      <c r="E5954"/>
      <c r="F5954"/>
      <c r="G5954"/>
      <c r="H5954"/>
      <c r="I5954"/>
      <c r="J5954"/>
      <c r="K5954"/>
      <c r="L5954"/>
      <c r="M5954"/>
      <c r="N5954"/>
      <c r="O5954"/>
      <c r="P5954"/>
      <c r="Q5954"/>
      <c r="R5954"/>
    </row>
    <row r="5955" spans="1:18" s="16" customFormat="1" x14ac:dyDescent="0.25">
      <c r="A5955"/>
      <c r="B5955" s="18"/>
      <c r="D5955"/>
      <c r="E5955"/>
      <c r="F5955"/>
      <c r="G5955"/>
      <c r="H5955"/>
      <c r="I5955"/>
      <c r="J5955"/>
      <c r="K5955"/>
      <c r="L5955"/>
      <c r="M5955"/>
      <c r="N5955"/>
      <c r="O5955"/>
      <c r="P5955"/>
      <c r="Q5955"/>
      <c r="R5955"/>
    </row>
    <row r="5956" spans="1:18" s="16" customFormat="1" x14ac:dyDescent="0.25">
      <c r="A5956"/>
      <c r="B5956" s="18"/>
      <c r="D5956"/>
      <c r="E5956"/>
      <c r="F5956"/>
      <c r="G5956"/>
      <c r="H5956"/>
      <c r="I5956"/>
      <c r="J5956"/>
      <c r="K5956"/>
      <c r="L5956"/>
      <c r="M5956"/>
      <c r="N5956"/>
      <c r="O5956"/>
      <c r="P5956"/>
      <c r="Q5956"/>
      <c r="R5956"/>
    </row>
    <row r="5957" spans="1:18" s="16" customFormat="1" x14ac:dyDescent="0.25">
      <c r="A5957"/>
      <c r="B5957" s="18"/>
      <c r="D5957"/>
      <c r="E5957"/>
      <c r="F5957"/>
      <c r="G5957"/>
      <c r="H5957"/>
      <c r="I5957"/>
      <c r="J5957"/>
      <c r="K5957"/>
      <c r="L5957"/>
      <c r="M5957"/>
      <c r="N5957"/>
      <c r="O5957"/>
      <c r="P5957"/>
      <c r="Q5957"/>
      <c r="R5957"/>
    </row>
    <row r="5958" spans="1:18" s="16" customFormat="1" x14ac:dyDescent="0.25">
      <c r="A5958"/>
      <c r="B5958" s="18"/>
      <c r="D5958"/>
      <c r="E5958"/>
      <c r="F5958"/>
      <c r="G5958"/>
      <c r="H5958"/>
      <c r="I5958"/>
      <c r="J5958"/>
      <c r="K5958"/>
      <c r="L5958"/>
      <c r="M5958"/>
      <c r="N5958"/>
      <c r="O5958"/>
      <c r="P5958"/>
      <c r="Q5958"/>
      <c r="R5958"/>
    </row>
    <row r="5959" spans="1:18" s="16" customFormat="1" x14ac:dyDescent="0.25">
      <c r="A5959"/>
      <c r="B5959" s="18"/>
      <c r="D5959"/>
      <c r="E5959"/>
      <c r="F5959"/>
      <c r="G5959"/>
      <c r="H5959"/>
      <c r="I5959"/>
      <c r="J5959"/>
      <c r="K5959"/>
      <c r="L5959"/>
      <c r="M5959"/>
      <c r="N5959"/>
      <c r="O5959"/>
      <c r="P5959"/>
      <c r="Q5959"/>
      <c r="R5959"/>
    </row>
    <row r="5960" spans="1:18" s="16" customFormat="1" x14ac:dyDescent="0.25">
      <c r="A5960"/>
      <c r="B5960" s="18"/>
      <c r="D5960"/>
      <c r="E5960"/>
      <c r="F5960"/>
      <c r="G5960"/>
      <c r="H5960"/>
      <c r="I5960"/>
      <c r="J5960"/>
      <c r="K5960"/>
      <c r="L5960"/>
      <c r="M5960"/>
      <c r="N5960"/>
      <c r="O5960"/>
      <c r="P5960"/>
      <c r="Q5960"/>
      <c r="R5960"/>
    </row>
    <row r="5961" spans="1:18" s="16" customFormat="1" x14ac:dyDescent="0.25">
      <c r="A5961"/>
      <c r="B5961" s="18"/>
      <c r="D5961"/>
      <c r="E5961"/>
      <c r="F5961"/>
      <c r="G5961"/>
      <c r="H5961"/>
      <c r="I5961"/>
      <c r="J5961"/>
      <c r="K5961"/>
      <c r="L5961"/>
      <c r="M5961"/>
      <c r="N5961"/>
      <c r="O5961"/>
      <c r="P5961"/>
      <c r="Q5961"/>
      <c r="R5961"/>
    </row>
    <row r="5962" spans="1:18" s="16" customFormat="1" x14ac:dyDescent="0.25">
      <c r="A5962"/>
      <c r="B5962" s="17"/>
      <c r="D5962"/>
      <c r="E5962"/>
      <c r="F5962"/>
      <c r="G5962"/>
      <c r="H5962"/>
      <c r="I5962"/>
      <c r="J5962"/>
      <c r="K5962"/>
      <c r="L5962"/>
      <c r="M5962"/>
      <c r="N5962"/>
      <c r="O5962"/>
      <c r="P5962"/>
      <c r="Q5962"/>
      <c r="R5962"/>
    </row>
    <row r="5963" spans="1:18" s="16" customFormat="1" x14ac:dyDescent="0.25">
      <c r="A5963"/>
      <c r="B5963" s="18"/>
      <c r="D5963"/>
      <c r="E5963"/>
      <c r="F5963"/>
      <c r="G5963"/>
      <c r="H5963"/>
      <c r="I5963"/>
      <c r="J5963"/>
      <c r="K5963"/>
      <c r="L5963"/>
      <c r="M5963"/>
      <c r="N5963"/>
      <c r="O5963"/>
      <c r="P5963"/>
      <c r="Q5963"/>
      <c r="R5963"/>
    </row>
    <row r="5964" spans="1:18" s="16" customFormat="1" x14ac:dyDescent="0.25">
      <c r="A5964"/>
      <c r="B5964" s="18"/>
      <c r="D5964"/>
      <c r="E5964"/>
      <c r="F5964"/>
      <c r="G5964"/>
      <c r="H5964"/>
      <c r="I5964"/>
      <c r="J5964"/>
      <c r="K5964"/>
      <c r="L5964"/>
      <c r="M5964"/>
      <c r="N5964"/>
      <c r="O5964"/>
      <c r="P5964"/>
      <c r="Q5964"/>
      <c r="R5964"/>
    </row>
    <row r="5965" spans="1:18" s="16" customFormat="1" x14ac:dyDescent="0.25">
      <c r="A5965"/>
      <c r="B5965" s="18"/>
      <c r="D5965"/>
      <c r="E5965"/>
      <c r="F5965"/>
      <c r="G5965"/>
      <c r="H5965"/>
      <c r="I5965"/>
      <c r="J5965"/>
      <c r="K5965"/>
      <c r="L5965"/>
      <c r="M5965"/>
      <c r="N5965"/>
      <c r="O5965"/>
      <c r="P5965"/>
      <c r="Q5965"/>
      <c r="R5965"/>
    </row>
    <row r="5966" spans="1:18" s="16" customFormat="1" x14ac:dyDescent="0.25">
      <c r="A5966"/>
      <c r="B5966" s="18"/>
      <c r="D5966"/>
      <c r="E5966"/>
      <c r="F5966"/>
      <c r="G5966"/>
      <c r="H5966"/>
      <c r="I5966"/>
      <c r="J5966"/>
      <c r="K5966"/>
      <c r="L5966"/>
      <c r="M5966"/>
      <c r="N5966"/>
      <c r="O5966"/>
      <c r="P5966"/>
      <c r="Q5966"/>
      <c r="R5966"/>
    </row>
    <row r="5967" spans="1:18" s="16" customFormat="1" x14ac:dyDescent="0.25">
      <c r="A5967"/>
      <c r="B5967" s="18"/>
      <c r="D5967"/>
      <c r="E5967"/>
      <c r="F5967"/>
      <c r="G5967"/>
      <c r="H5967"/>
      <c r="I5967"/>
      <c r="J5967"/>
      <c r="K5967"/>
      <c r="L5967"/>
      <c r="M5967"/>
      <c r="N5967"/>
      <c r="O5967"/>
      <c r="P5967"/>
      <c r="Q5967"/>
      <c r="R5967"/>
    </row>
    <row r="5968" spans="1:18" s="16" customFormat="1" x14ac:dyDescent="0.25">
      <c r="A5968"/>
      <c r="B5968" s="18"/>
      <c r="D5968"/>
      <c r="E5968"/>
      <c r="F5968"/>
      <c r="G5968"/>
      <c r="H5968"/>
      <c r="I5968"/>
      <c r="J5968"/>
      <c r="K5968"/>
      <c r="L5968"/>
      <c r="M5968"/>
      <c r="N5968"/>
      <c r="O5968"/>
      <c r="P5968"/>
      <c r="Q5968"/>
      <c r="R5968"/>
    </row>
    <row r="5969" spans="1:18" s="16" customFormat="1" x14ac:dyDescent="0.25">
      <c r="A5969"/>
      <c r="B5969" s="18"/>
      <c r="D5969"/>
      <c r="E5969"/>
      <c r="F5969"/>
      <c r="G5969"/>
      <c r="H5969"/>
      <c r="I5969"/>
      <c r="J5969"/>
      <c r="K5969"/>
      <c r="L5969"/>
      <c r="M5969"/>
      <c r="N5969"/>
      <c r="O5969"/>
      <c r="P5969"/>
      <c r="Q5969"/>
      <c r="R5969"/>
    </row>
    <row r="5970" spans="1:18" s="16" customFormat="1" x14ac:dyDescent="0.25">
      <c r="A5970"/>
      <c r="B5970" s="18"/>
      <c r="D5970"/>
      <c r="E5970"/>
      <c r="F5970"/>
      <c r="G5970"/>
      <c r="H5970"/>
      <c r="I5970"/>
      <c r="J5970"/>
      <c r="K5970"/>
      <c r="L5970"/>
      <c r="M5970"/>
      <c r="N5970"/>
      <c r="O5970"/>
      <c r="P5970"/>
      <c r="Q5970"/>
      <c r="R5970"/>
    </row>
    <row r="5971" spans="1:18" s="16" customFormat="1" x14ac:dyDescent="0.25">
      <c r="A5971"/>
      <c r="B5971" s="18"/>
      <c r="D5971"/>
      <c r="E5971"/>
      <c r="F5971"/>
      <c r="G5971"/>
      <c r="H5971"/>
      <c r="I5971"/>
      <c r="J5971"/>
      <c r="K5971"/>
      <c r="L5971"/>
      <c r="M5971"/>
      <c r="N5971"/>
      <c r="O5971"/>
      <c r="P5971"/>
      <c r="Q5971"/>
      <c r="R5971"/>
    </row>
    <row r="5972" spans="1:18" s="16" customFormat="1" x14ac:dyDescent="0.25">
      <c r="A5972"/>
      <c r="B5972" s="18"/>
      <c r="D5972"/>
      <c r="E5972"/>
      <c r="F5972"/>
      <c r="G5972"/>
      <c r="H5972"/>
      <c r="I5972"/>
      <c r="J5972"/>
      <c r="K5972"/>
      <c r="L5972"/>
      <c r="M5972"/>
      <c r="N5972"/>
      <c r="O5972"/>
      <c r="P5972"/>
      <c r="Q5972"/>
      <c r="R5972"/>
    </row>
    <row r="5973" spans="1:18" s="16" customFormat="1" x14ac:dyDescent="0.25">
      <c r="A5973"/>
      <c r="B5973" s="18"/>
      <c r="D5973"/>
      <c r="E5973"/>
      <c r="F5973"/>
      <c r="G5973"/>
      <c r="H5973"/>
      <c r="I5973"/>
      <c r="J5973"/>
      <c r="K5973"/>
      <c r="L5973"/>
      <c r="M5973"/>
      <c r="N5973"/>
      <c r="O5973"/>
      <c r="P5973"/>
      <c r="Q5973"/>
      <c r="R5973"/>
    </row>
    <row r="5974" spans="1:18" s="16" customFormat="1" x14ac:dyDescent="0.25">
      <c r="A5974"/>
      <c r="B5974" s="18"/>
      <c r="D5974"/>
      <c r="E5974"/>
      <c r="F5974"/>
      <c r="G5974"/>
      <c r="H5974"/>
      <c r="I5974"/>
      <c r="J5974"/>
      <c r="K5974"/>
      <c r="L5974"/>
      <c r="M5974"/>
      <c r="N5974"/>
      <c r="O5974"/>
      <c r="P5974"/>
      <c r="Q5974"/>
      <c r="R5974"/>
    </row>
    <row r="5975" spans="1:18" s="16" customFormat="1" x14ac:dyDescent="0.25">
      <c r="A5975"/>
      <c r="B5975" s="18"/>
      <c r="D5975"/>
      <c r="E5975"/>
      <c r="F5975"/>
      <c r="G5975"/>
      <c r="H5975"/>
      <c r="I5975"/>
      <c r="J5975"/>
      <c r="K5975"/>
      <c r="L5975"/>
      <c r="M5975"/>
      <c r="N5975"/>
      <c r="O5975"/>
      <c r="P5975"/>
      <c r="Q5975"/>
      <c r="R5975"/>
    </row>
    <row r="5976" spans="1:18" s="16" customFormat="1" x14ac:dyDescent="0.25">
      <c r="A5976"/>
      <c r="B5976" s="18"/>
      <c r="D5976"/>
      <c r="E5976"/>
      <c r="F5976"/>
      <c r="G5976"/>
      <c r="H5976"/>
      <c r="I5976"/>
      <c r="J5976"/>
      <c r="K5976"/>
      <c r="L5976"/>
      <c r="M5976"/>
      <c r="N5976"/>
      <c r="O5976"/>
      <c r="P5976"/>
      <c r="Q5976"/>
      <c r="R5976"/>
    </row>
    <row r="5977" spans="1:18" s="16" customFormat="1" x14ac:dyDescent="0.25">
      <c r="A5977"/>
      <c r="B5977" s="18"/>
      <c r="D5977"/>
      <c r="E5977"/>
      <c r="F5977"/>
      <c r="G5977"/>
      <c r="H5977"/>
      <c r="I5977"/>
      <c r="J5977"/>
      <c r="K5977"/>
      <c r="L5977"/>
      <c r="M5977"/>
      <c r="N5977"/>
      <c r="O5977"/>
      <c r="P5977"/>
      <c r="Q5977"/>
      <c r="R5977"/>
    </row>
    <row r="5978" spans="1:18" s="16" customFormat="1" x14ac:dyDescent="0.25">
      <c r="A5978"/>
      <c r="B5978" s="18"/>
      <c r="D5978"/>
      <c r="E5978"/>
      <c r="F5978"/>
      <c r="G5978"/>
      <c r="H5978"/>
      <c r="I5978"/>
      <c r="J5978"/>
      <c r="K5978"/>
      <c r="L5978"/>
      <c r="M5978"/>
      <c r="N5978"/>
      <c r="O5978"/>
      <c r="P5978"/>
      <c r="Q5978"/>
      <c r="R5978"/>
    </row>
    <row r="5979" spans="1:18" s="16" customFormat="1" x14ac:dyDescent="0.25">
      <c r="A5979"/>
      <c r="B5979" s="18"/>
      <c r="D5979"/>
      <c r="E5979"/>
      <c r="F5979"/>
      <c r="G5979"/>
      <c r="H5979"/>
      <c r="I5979"/>
      <c r="J5979"/>
      <c r="K5979"/>
      <c r="L5979"/>
      <c r="M5979"/>
      <c r="N5979"/>
      <c r="O5979"/>
      <c r="P5979"/>
      <c r="Q5979"/>
      <c r="R5979"/>
    </row>
    <row r="5980" spans="1:18" s="16" customFormat="1" x14ac:dyDescent="0.25">
      <c r="A5980"/>
      <c r="B5980" s="18"/>
      <c r="D5980"/>
      <c r="E5980"/>
      <c r="F5980"/>
      <c r="G5980"/>
      <c r="H5980"/>
      <c r="I5980"/>
      <c r="J5980"/>
      <c r="K5980"/>
      <c r="L5980"/>
      <c r="M5980"/>
      <c r="N5980"/>
      <c r="O5980"/>
      <c r="P5980"/>
      <c r="Q5980"/>
      <c r="R5980"/>
    </row>
    <row r="5981" spans="1:18" s="16" customFormat="1" x14ac:dyDescent="0.25">
      <c r="A5981"/>
      <c r="B5981" s="18"/>
      <c r="D5981"/>
      <c r="E5981"/>
      <c r="F5981"/>
      <c r="G5981"/>
      <c r="H5981"/>
      <c r="I5981"/>
      <c r="J5981"/>
      <c r="K5981"/>
      <c r="L5981"/>
      <c r="M5981"/>
      <c r="N5981"/>
      <c r="O5981"/>
      <c r="P5981"/>
      <c r="Q5981"/>
      <c r="R5981"/>
    </row>
    <row r="5982" spans="1:18" s="16" customFormat="1" x14ac:dyDescent="0.25">
      <c r="A5982"/>
      <c r="B5982" s="18"/>
      <c r="D5982"/>
      <c r="E5982"/>
      <c r="F5982"/>
      <c r="G5982"/>
      <c r="H5982"/>
      <c r="I5982"/>
      <c r="J5982"/>
      <c r="K5982"/>
      <c r="L5982"/>
      <c r="M5982"/>
      <c r="N5982"/>
      <c r="O5982"/>
      <c r="P5982"/>
      <c r="Q5982"/>
      <c r="R5982"/>
    </row>
    <row r="5983" spans="1:18" s="16" customFormat="1" x14ac:dyDescent="0.25">
      <c r="A5983"/>
      <c r="B5983" s="18"/>
      <c r="D5983"/>
      <c r="E5983"/>
      <c r="F5983"/>
      <c r="G5983"/>
      <c r="H5983"/>
      <c r="I5983"/>
      <c r="J5983"/>
      <c r="K5983"/>
      <c r="L5983"/>
      <c r="M5983"/>
      <c r="N5983"/>
      <c r="O5983"/>
      <c r="P5983"/>
      <c r="Q5983"/>
      <c r="R5983"/>
    </row>
    <row r="5984" spans="1:18" s="16" customFormat="1" x14ac:dyDescent="0.25">
      <c r="A5984"/>
      <c r="B5984" s="18"/>
      <c r="D5984"/>
      <c r="E5984"/>
      <c r="F5984"/>
      <c r="G5984"/>
      <c r="H5984"/>
      <c r="I5984"/>
      <c r="J5984"/>
      <c r="K5984"/>
      <c r="L5984"/>
      <c r="M5984"/>
      <c r="N5984"/>
      <c r="O5984"/>
      <c r="P5984"/>
      <c r="Q5984"/>
      <c r="R5984"/>
    </row>
    <row r="5985" spans="1:18" s="16" customFormat="1" x14ac:dyDescent="0.25">
      <c r="A5985"/>
      <c r="B5985" s="18"/>
      <c r="D5985"/>
      <c r="E5985"/>
      <c r="F5985"/>
      <c r="G5985"/>
      <c r="H5985"/>
      <c r="I5985"/>
      <c r="J5985"/>
      <c r="K5985"/>
      <c r="L5985"/>
      <c r="M5985"/>
      <c r="N5985"/>
      <c r="O5985"/>
      <c r="P5985"/>
      <c r="Q5985"/>
      <c r="R5985"/>
    </row>
    <row r="5986" spans="1:18" s="16" customFormat="1" x14ac:dyDescent="0.25">
      <c r="A5986"/>
      <c r="B5986" s="18"/>
      <c r="D5986"/>
      <c r="E5986"/>
      <c r="F5986"/>
      <c r="G5986"/>
      <c r="H5986"/>
      <c r="I5986"/>
      <c r="J5986"/>
      <c r="K5986"/>
      <c r="L5986"/>
      <c r="M5986"/>
      <c r="N5986"/>
      <c r="O5986"/>
      <c r="P5986"/>
      <c r="Q5986"/>
      <c r="R5986"/>
    </row>
    <row r="5987" spans="1:18" s="16" customFormat="1" x14ac:dyDescent="0.25">
      <c r="A5987"/>
      <c r="B5987" s="18"/>
      <c r="D5987"/>
      <c r="E5987"/>
      <c r="F5987"/>
      <c r="G5987"/>
      <c r="H5987"/>
      <c r="I5987"/>
      <c r="J5987"/>
      <c r="K5987"/>
      <c r="L5987"/>
      <c r="M5987"/>
      <c r="N5987"/>
      <c r="O5987"/>
      <c r="P5987"/>
      <c r="Q5987"/>
      <c r="R5987"/>
    </row>
    <row r="5988" spans="1:18" s="16" customFormat="1" x14ac:dyDescent="0.25">
      <c r="A5988"/>
      <c r="B5988" s="18"/>
      <c r="D5988"/>
      <c r="E5988"/>
      <c r="F5988"/>
      <c r="G5988"/>
      <c r="H5988"/>
      <c r="I5988"/>
      <c r="J5988"/>
      <c r="K5988"/>
      <c r="L5988"/>
      <c r="M5988"/>
      <c r="N5988"/>
      <c r="O5988"/>
      <c r="P5988"/>
      <c r="Q5988"/>
      <c r="R5988"/>
    </row>
    <row r="5989" spans="1:18" s="16" customFormat="1" x14ac:dyDescent="0.25">
      <c r="A5989"/>
      <c r="B5989" s="18"/>
      <c r="D5989"/>
      <c r="E5989"/>
      <c r="F5989"/>
      <c r="G5989"/>
      <c r="H5989"/>
      <c r="I5989"/>
      <c r="J5989"/>
      <c r="K5989"/>
      <c r="L5989"/>
      <c r="M5989"/>
      <c r="N5989"/>
      <c r="O5989"/>
      <c r="P5989"/>
      <c r="Q5989"/>
      <c r="R5989"/>
    </row>
    <row r="5990" spans="1:18" s="16" customFormat="1" x14ac:dyDescent="0.25">
      <c r="A5990"/>
      <c r="B5990" s="18"/>
      <c r="D5990"/>
      <c r="E5990"/>
      <c r="F5990"/>
      <c r="G5990"/>
      <c r="H5990"/>
      <c r="I5990"/>
      <c r="J5990"/>
      <c r="K5990"/>
      <c r="L5990"/>
      <c r="M5990"/>
      <c r="N5990"/>
      <c r="O5990"/>
      <c r="P5990"/>
      <c r="Q5990"/>
      <c r="R5990"/>
    </row>
    <row r="5991" spans="1:18" s="16" customFormat="1" x14ac:dyDescent="0.25">
      <c r="A5991"/>
      <c r="B5991" s="18"/>
      <c r="D5991"/>
      <c r="E5991"/>
      <c r="F5991"/>
      <c r="G5991"/>
      <c r="H5991"/>
      <c r="I5991"/>
      <c r="J5991"/>
      <c r="K5991"/>
      <c r="L5991"/>
      <c r="M5991"/>
      <c r="N5991"/>
      <c r="O5991"/>
      <c r="P5991"/>
      <c r="Q5991"/>
      <c r="R5991"/>
    </row>
    <row r="5992" spans="1:18" s="16" customFormat="1" x14ac:dyDescent="0.25">
      <c r="A5992"/>
      <c r="B5992" s="18"/>
      <c r="D5992"/>
      <c r="E5992"/>
      <c r="F5992"/>
      <c r="G5992"/>
      <c r="H5992"/>
      <c r="I5992"/>
      <c r="J5992"/>
      <c r="K5992"/>
      <c r="L5992"/>
      <c r="M5992"/>
      <c r="N5992"/>
      <c r="O5992"/>
      <c r="P5992"/>
      <c r="Q5992"/>
      <c r="R5992"/>
    </row>
    <row r="5993" spans="1:18" s="16" customFormat="1" x14ac:dyDescent="0.25">
      <c r="A5993"/>
      <c r="B5993" s="18"/>
      <c r="D5993"/>
      <c r="E5993"/>
      <c r="F5993"/>
      <c r="G5993"/>
      <c r="H5993"/>
      <c r="I5993"/>
      <c r="J5993"/>
      <c r="K5993"/>
      <c r="L5993"/>
      <c r="M5993"/>
      <c r="N5993"/>
      <c r="O5993"/>
      <c r="P5993"/>
      <c r="Q5993"/>
      <c r="R5993"/>
    </row>
    <row r="5994" spans="1:18" s="16" customFormat="1" x14ac:dyDescent="0.25">
      <c r="A5994"/>
      <c r="B5994" s="18"/>
      <c r="D5994"/>
      <c r="E5994"/>
      <c r="F5994"/>
      <c r="G5994"/>
      <c r="H5994"/>
      <c r="I5994"/>
      <c r="J5994"/>
      <c r="K5994"/>
      <c r="L5994"/>
      <c r="M5994"/>
      <c r="N5994"/>
      <c r="O5994"/>
      <c r="P5994"/>
      <c r="Q5994"/>
      <c r="R5994"/>
    </row>
    <row r="5995" spans="1:18" s="16" customFormat="1" x14ac:dyDescent="0.25">
      <c r="A5995"/>
      <c r="B5995" s="18"/>
      <c r="D5995"/>
      <c r="E5995"/>
      <c r="F5995"/>
      <c r="G5995"/>
      <c r="H5995"/>
      <c r="I5995"/>
      <c r="J5995"/>
      <c r="K5995"/>
      <c r="L5995"/>
      <c r="M5995"/>
      <c r="N5995"/>
      <c r="O5995"/>
      <c r="P5995"/>
      <c r="Q5995"/>
      <c r="R5995"/>
    </row>
    <row r="5996" spans="1:18" s="16" customFormat="1" x14ac:dyDescent="0.25">
      <c r="A5996"/>
      <c r="B5996" s="18"/>
      <c r="D5996"/>
      <c r="E5996"/>
      <c r="F5996"/>
      <c r="G5996"/>
      <c r="H5996"/>
      <c r="I5996"/>
      <c r="J5996"/>
      <c r="K5996"/>
      <c r="L5996"/>
      <c r="M5996"/>
      <c r="N5996"/>
      <c r="O5996"/>
      <c r="P5996"/>
      <c r="Q5996"/>
      <c r="R5996"/>
    </row>
    <row r="5997" spans="1:18" s="16" customFormat="1" x14ac:dyDescent="0.25">
      <c r="A5997"/>
      <c r="B5997" s="18"/>
      <c r="D5997"/>
      <c r="E5997"/>
      <c r="F5997"/>
      <c r="G5997"/>
      <c r="H5997"/>
      <c r="I5997"/>
      <c r="J5997"/>
      <c r="K5997"/>
      <c r="L5997"/>
      <c r="M5997"/>
      <c r="N5997"/>
      <c r="O5997"/>
      <c r="P5997"/>
      <c r="Q5997"/>
      <c r="R5997"/>
    </row>
    <row r="5998" spans="1:18" s="16" customFormat="1" x14ac:dyDescent="0.25">
      <c r="A5998"/>
      <c r="B5998" s="18"/>
      <c r="D5998"/>
      <c r="E5998"/>
      <c r="F5998"/>
      <c r="G5998"/>
      <c r="H5998"/>
      <c r="I5998"/>
      <c r="J5998"/>
      <c r="K5998"/>
      <c r="L5998"/>
      <c r="M5998"/>
      <c r="N5998"/>
      <c r="O5998"/>
      <c r="P5998"/>
      <c r="Q5998"/>
      <c r="R5998"/>
    </row>
    <row r="5999" spans="1:18" s="16" customFormat="1" x14ac:dyDescent="0.25">
      <c r="A5999"/>
      <c r="B5999" s="18"/>
      <c r="D5999"/>
      <c r="E5999"/>
      <c r="F5999"/>
      <c r="G5999"/>
      <c r="H5999"/>
      <c r="I5999"/>
      <c r="J5999"/>
      <c r="K5999"/>
      <c r="L5999"/>
      <c r="M5999"/>
      <c r="N5999"/>
      <c r="O5999"/>
      <c r="P5999"/>
      <c r="Q5999"/>
      <c r="R5999"/>
    </row>
    <row r="6000" spans="1:18" s="16" customFormat="1" x14ac:dyDescent="0.25">
      <c r="A6000"/>
      <c r="B6000" s="18"/>
      <c r="D6000"/>
      <c r="E6000"/>
      <c r="F6000"/>
      <c r="G6000"/>
      <c r="H6000"/>
      <c r="I6000"/>
      <c r="J6000"/>
      <c r="K6000"/>
      <c r="L6000"/>
      <c r="M6000"/>
      <c r="N6000"/>
      <c r="O6000"/>
      <c r="P6000"/>
      <c r="Q6000"/>
      <c r="R6000"/>
    </row>
    <row r="6001" spans="1:18" s="16" customFormat="1" x14ac:dyDescent="0.25">
      <c r="A6001"/>
      <c r="B6001" s="18"/>
      <c r="D6001"/>
      <c r="E6001"/>
      <c r="F6001"/>
      <c r="G6001"/>
      <c r="H6001"/>
      <c r="I6001"/>
      <c r="J6001"/>
      <c r="K6001"/>
      <c r="L6001"/>
      <c r="M6001"/>
      <c r="N6001"/>
      <c r="O6001"/>
      <c r="P6001"/>
      <c r="Q6001"/>
      <c r="R6001"/>
    </row>
    <row r="6002" spans="1:18" s="16" customFormat="1" x14ac:dyDescent="0.25">
      <c r="A6002"/>
      <c r="B6002" s="18"/>
      <c r="D6002"/>
      <c r="E6002"/>
      <c r="F6002"/>
      <c r="G6002"/>
      <c r="H6002"/>
      <c r="I6002"/>
      <c r="J6002"/>
      <c r="K6002"/>
      <c r="L6002"/>
      <c r="M6002"/>
      <c r="N6002"/>
      <c r="O6002"/>
      <c r="P6002"/>
      <c r="Q6002"/>
      <c r="R6002"/>
    </row>
    <row r="6003" spans="1:18" s="16" customFormat="1" x14ac:dyDescent="0.25">
      <c r="A6003"/>
      <c r="B6003" s="18"/>
      <c r="D6003"/>
      <c r="E6003"/>
      <c r="F6003"/>
      <c r="G6003"/>
      <c r="H6003"/>
      <c r="I6003"/>
      <c r="J6003"/>
      <c r="K6003"/>
      <c r="L6003"/>
      <c r="M6003"/>
      <c r="N6003"/>
      <c r="O6003"/>
      <c r="P6003"/>
      <c r="Q6003"/>
      <c r="R6003"/>
    </row>
    <row r="6004" spans="1:18" s="16" customFormat="1" x14ac:dyDescent="0.25">
      <c r="A6004"/>
      <c r="B6004" s="18"/>
      <c r="D6004"/>
      <c r="E6004"/>
      <c r="F6004"/>
      <c r="G6004"/>
      <c r="H6004"/>
      <c r="I6004"/>
      <c r="J6004"/>
      <c r="K6004"/>
      <c r="L6004"/>
      <c r="M6004"/>
      <c r="N6004"/>
      <c r="O6004"/>
      <c r="P6004"/>
      <c r="Q6004"/>
      <c r="R6004"/>
    </row>
    <row r="6005" spans="1:18" s="16" customFormat="1" x14ac:dyDescent="0.25">
      <c r="A6005"/>
      <c r="B6005" s="18"/>
      <c r="D6005"/>
      <c r="E6005"/>
      <c r="F6005"/>
      <c r="G6005"/>
      <c r="H6005"/>
      <c r="I6005"/>
      <c r="J6005"/>
      <c r="K6005"/>
      <c r="L6005"/>
      <c r="M6005"/>
      <c r="N6005"/>
      <c r="O6005"/>
      <c r="P6005"/>
      <c r="Q6005"/>
      <c r="R6005"/>
    </row>
    <row r="6006" spans="1:18" s="16" customFormat="1" x14ac:dyDescent="0.25">
      <c r="A6006"/>
      <c r="B6006" s="18"/>
      <c r="D6006"/>
      <c r="E6006"/>
      <c r="F6006"/>
      <c r="G6006"/>
      <c r="H6006"/>
      <c r="I6006"/>
      <c r="J6006"/>
      <c r="K6006"/>
      <c r="L6006"/>
      <c r="M6006"/>
      <c r="N6006"/>
      <c r="O6006"/>
      <c r="P6006"/>
      <c r="Q6006"/>
      <c r="R6006"/>
    </row>
    <row r="6007" spans="1:18" s="16" customFormat="1" x14ac:dyDescent="0.25">
      <c r="A6007"/>
      <c r="B6007" s="18"/>
      <c r="D6007"/>
      <c r="E6007"/>
      <c r="F6007"/>
      <c r="G6007"/>
      <c r="H6007"/>
      <c r="I6007"/>
      <c r="J6007"/>
      <c r="K6007"/>
      <c r="L6007"/>
      <c r="M6007"/>
      <c r="N6007"/>
      <c r="O6007"/>
      <c r="P6007"/>
      <c r="Q6007"/>
      <c r="R6007"/>
    </row>
    <row r="6008" spans="1:18" s="16" customFormat="1" x14ac:dyDescent="0.25">
      <c r="A6008"/>
      <c r="B6008" s="18"/>
      <c r="D6008"/>
      <c r="E6008"/>
      <c r="F6008"/>
      <c r="G6008"/>
      <c r="H6008"/>
      <c r="I6008"/>
      <c r="J6008"/>
      <c r="K6008"/>
      <c r="L6008"/>
      <c r="M6008"/>
      <c r="N6008"/>
      <c r="O6008"/>
      <c r="P6008"/>
      <c r="Q6008"/>
      <c r="R6008"/>
    </row>
    <row r="6009" spans="1:18" s="16" customFormat="1" x14ac:dyDescent="0.25">
      <c r="A6009"/>
      <c r="B6009" s="18"/>
      <c r="D6009"/>
      <c r="E6009"/>
      <c r="F6009"/>
      <c r="G6009"/>
      <c r="H6009"/>
      <c r="I6009"/>
      <c r="J6009"/>
      <c r="K6009"/>
      <c r="L6009"/>
      <c r="M6009"/>
      <c r="N6009"/>
      <c r="O6009"/>
      <c r="P6009"/>
      <c r="Q6009"/>
      <c r="R6009"/>
    </row>
    <row r="6010" spans="1:18" s="16" customFormat="1" x14ac:dyDescent="0.25">
      <c r="A6010"/>
      <c r="B6010" s="18"/>
      <c r="D6010"/>
      <c r="E6010"/>
      <c r="F6010"/>
      <c r="G6010"/>
      <c r="H6010"/>
      <c r="I6010"/>
      <c r="J6010"/>
      <c r="K6010"/>
      <c r="L6010"/>
      <c r="M6010"/>
      <c r="N6010"/>
      <c r="O6010"/>
      <c r="P6010"/>
      <c r="Q6010"/>
      <c r="R6010"/>
    </row>
    <row r="6011" spans="1:18" s="16" customFormat="1" x14ac:dyDescent="0.25">
      <c r="A6011"/>
      <c r="B6011" s="18"/>
      <c r="D6011"/>
      <c r="E6011"/>
      <c r="F6011"/>
      <c r="G6011"/>
      <c r="H6011"/>
      <c r="I6011"/>
      <c r="J6011"/>
      <c r="K6011"/>
      <c r="L6011"/>
      <c r="M6011"/>
      <c r="N6011"/>
      <c r="O6011"/>
      <c r="P6011"/>
      <c r="Q6011"/>
      <c r="R6011"/>
    </row>
    <row r="6012" spans="1:18" s="16" customFormat="1" x14ac:dyDescent="0.25">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B3A59C-8BEA-4DA2-A07A-E9A55D0C43C5}">
  <sheetPr codeName="Sheet8"/>
  <dimension ref="A1:R6012"/>
  <sheetViews>
    <sheetView zoomScale="70" zoomScaleNormal="70" workbookViewId="0"/>
  </sheetViews>
  <sheetFormatPr defaultRowHeight="15" x14ac:dyDescent="0.25"/>
  <cols>
    <col min="1" max="1" width="12.85546875" bestFit="1" customWidth="1"/>
    <col min="2" max="2" width="10" bestFit="1" customWidth="1"/>
    <col min="3" max="3" width="8.140625" style="16" bestFit="1" customWidth="1"/>
    <col min="11" max="11" width="11.42578125" bestFit="1" customWidth="1"/>
    <col min="18" max="18" width="38.85546875" bestFit="1" customWidth="1"/>
  </cols>
  <sheetData>
    <row r="1" spans="1:18" x14ac:dyDescent="0.25">
      <c r="A1" t="s">
        <v>58</v>
      </c>
    </row>
    <row r="2" spans="1:18" x14ac:dyDescent="0.25">
      <c r="A2" t="s">
        <v>46</v>
      </c>
      <c r="B2" t="s">
        <v>57</v>
      </c>
      <c r="C2" s="16" t="s">
        <v>56</v>
      </c>
    </row>
    <row r="3" spans="1:18" x14ac:dyDescent="0.25">
      <c r="A3" s="19">
        <v>45980</v>
      </c>
      <c r="B3" s="20">
        <v>0.16943287037037036</v>
      </c>
      <c r="C3" s="21">
        <v>49.917000000000002</v>
      </c>
      <c r="D3" s="17"/>
      <c r="I3">
        <v>193</v>
      </c>
      <c r="J3" t="s">
        <v>19</v>
      </c>
      <c r="K3" s="28">
        <v>847.99</v>
      </c>
      <c r="R3" t="s">
        <v>55</v>
      </c>
    </row>
    <row r="4" spans="1:18" x14ac:dyDescent="0.25">
      <c r="A4" s="19">
        <v>45980</v>
      </c>
      <c r="B4" s="20">
        <v>0.16944444444444445</v>
      </c>
      <c r="C4" s="21">
        <v>49.917999999999999</v>
      </c>
      <c r="I4">
        <v>222</v>
      </c>
      <c r="J4" t="s">
        <v>18</v>
      </c>
      <c r="K4" s="28">
        <v>676.21100000000001</v>
      </c>
    </row>
    <row r="5" spans="1:18" x14ac:dyDescent="0.25">
      <c r="A5" s="19">
        <v>45980</v>
      </c>
      <c r="B5" s="20">
        <v>0.16945601851851852</v>
      </c>
      <c r="C5" s="21">
        <v>49.914000000000001</v>
      </c>
      <c r="I5">
        <v>268</v>
      </c>
      <c r="J5" t="s">
        <v>17</v>
      </c>
      <c r="K5" s="28">
        <v>428.15600000000001</v>
      </c>
    </row>
    <row r="6" spans="1:18" x14ac:dyDescent="0.25">
      <c r="A6" s="19">
        <v>45980</v>
      </c>
      <c r="B6" s="20">
        <v>0.16946759259259259</v>
      </c>
      <c r="C6" s="21">
        <v>49.911000000000001</v>
      </c>
      <c r="D6" s="17"/>
      <c r="K6" s="28"/>
      <c r="N6" s="31" t="s">
        <v>16</v>
      </c>
      <c r="O6" s="31">
        <v>14</v>
      </c>
      <c r="P6" s="31" t="s">
        <v>54</v>
      </c>
    </row>
    <row r="7" spans="1:18" x14ac:dyDescent="0.25">
      <c r="A7" s="19">
        <v>45980</v>
      </c>
      <c r="B7" s="20">
        <v>0.16947916666666665</v>
      </c>
      <c r="C7" s="30">
        <v>49.91</v>
      </c>
      <c r="J7" t="s">
        <v>15</v>
      </c>
      <c r="K7" s="28">
        <v>-648.9</v>
      </c>
    </row>
    <row r="8" spans="1:18" x14ac:dyDescent="0.25">
      <c r="A8" s="19">
        <v>45980</v>
      </c>
      <c r="B8" s="20">
        <v>0.16949074074074075</v>
      </c>
      <c r="C8" s="21">
        <v>49.908999999999999</v>
      </c>
      <c r="J8" t="s">
        <v>15</v>
      </c>
      <c r="K8" s="28">
        <v>1398.96</v>
      </c>
    </row>
    <row r="9" spans="1:18" x14ac:dyDescent="0.25">
      <c r="A9" s="19">
        <v>45980</v>
      </c>
      <c r="B9" s="20">
        <v>0.16950231481481481</v>
      </c>
      <c r="C9" s="21">
        <v>49.91</v>
      </c>
      <c r="I9">
        <v>209</v>
      </c>
      <c r="J9" t="s">
        <v>14</v>
      </c>
      <c r="K9" s="28">
        <v>626.95000000000005</v>
      </c>
    </row>
    <row r="10" spans="1:18" x14ac:dyDescent="0.25">
      <c r="A10" s="19">
        <v>45980</v>
      </c>
      <c r="B10" s="20">
        <v>0.16951388888888888</v>
      </c>
      <c r="C10" s="21">
        <v>49.908999999999999</v>
      </c>
      <c r="D10" s="17"/>
      <c r="I10">
        <v>154</v>
      </c>
      <c r="J10" t="s">
        <v>13</v>
      </c>
      <c r="K10" s="28">
        <v>391.57</v>
      </c>
    </row>
    <row r="11" spans="1:18" x14ac:dyDescent="0.25">
      <c r="A11" s="19">
        <v>45980</v>
      </c>
      <c r="B11" s="20">
        <v>0.16952546296296298</v>
      </c>
      <c r="C11" s="21">
        <v>49.908000000000001</v>
      </c>
      <c r="D11" s="17"/>
      <c r="I11">
        <v>268</v>
      </c>
      <c r="J11" t="s">
        <v>12</v>
      </c>
      <c r="K11" s="28">
        <v>468.49502570000004</v>
      </c>
    </row>
    <row r="12" spans="1:18" x14ac:dyDescent="0.25">
      <c r="A12" s="19">
        <v>45980</v>
      </c>
      <c r="B12" s="20">
        <v>0.16953703703703704</v>
      </c>
      <c r="C12" s="29">
        <v>49.905999999999999</v>
      </c>
      <c r="D12" s="17"/>
      <c r="I12">
        <v>148</v>
      </c>
      <c r="J12" t="s">
        <v>10</v>
      </c>
      <c r="K12" s="28">
        <v>945.47299999999996</v>
      </c>
    </row>
    <row r="13" spans="1:18" x14ac:dyDescent="0.25">
      <c r="A13" s="19">
        <v>45980</v>
      </c>
      <c r="B13" s="20">
        <v>0.16954861111111111</v>
      </c>
      <c r="C13" s="29">
        <v>49.904000000000003</v>
      </c>
      <c r="D13" s="17"/>
      <c r="I13">
        <v>132</v>
      </c>
      <c r="J13" t="s">
        <v>10</v>
      </c>
      <c r="K13" s="28">
        <v>999.1</v>
      </c>
    </row>
    <row r="14" spans="1:18" x14ac:dyDescent="0.25">
      <c r="A14" s="19">
        <v>45980</v>
      </c>
      <c r="B14" s="20">
        <v>0.16956018518518517</v>
      </c>
      <c r="C14" s="29">
        <v>49.904000000000003</v>
      </c>
      <c r="D14" s="17"/>
      <c r="I14">
        <v>141</v>
      </c>
      <c r="J14" t="s">
        <v>11</v>
      </c>
      <c r="K14" s="28">
        <v>1000</v>
      </c>
    </row>
    <row r="15" spans="1:18" x14ac:dyDescent="0.25">
      <c r="A15" s="19">
        <v>45980</v>
      </c>
      <c r="B15" s="20">
        <v>0.16957175925925927</v>
      </c>
      <c r="C15" s="29">
        <v>49.902000000000001</v>
      </c>
      <c r="D15" s="17"/>
      <c r="I15">
        <v>135</v>
      </c>
      <c r="J15" t="s">
        <v>10</v>
      </c>
      <c r="K15" s="28">
        <v>996.74998000000005</v>
      </c>
    </row>
    <row r="16" spans="1:18" x14ac:dyDescent="0.25">
      <c r="A16" s="19">
        <v>45980</v>
      </c>
      <c r="B16" s="20">
        <v>0.16958333333333334</v>
      </c>
      <c r="C16" s="21">
        <v>49.9</v>
      </c>
      <c r="J16" t="s">
        <v>15</v>
      </c>
      <c r="K16" s="28">
        <v>-780.3</v>
      </c>
    </row>
    <row r="17" spans="1:11" x14ac:dyDescent="0.25">
      <c r="A17" s="19">
        <v>45980</v>
      </c>
      <c r="B17" s="20">
        <v>0.1695949074074074</v>
      </c>
      <c r="C17" s="21">
        <v>49.898000000000003</v>
      </c>
    </row>
    <row r="18" spans="1:11" x14ac:dyDescent="0.25">
      <c r="A18" s="19">
        <v>45980</v>
      </c>
      <c r="B18" s="20">
        <v>0.16960648148148147</v>
      </c>
      <c r="C18" s="21">
        <v>49.901000000000003</v>
      </c>
    </row>
    <row r="19" spans="1:11" x14ac:dyDescent="0.25">
      <c r="A19" s="19">
        <v>45980</v>
      </c>
      <c r="B19" s="20">
        <v>0.16961805555555556</v>
      </c>
      <c r="C19" s="21">
        <v>49.901000000000003</v>
      </c>
    </row>
    <row r="20" spans="1:11" x14ac:dyDescent="0.25">
      <c r="A20" s="19">
        <v>45980</v>
      </c>
      <c r="B20" s="20">
        <v>0.16962962962962963</v>
      </c>
      <c r="C20" s="21">
        <v>49.901000000000003</v>
      </c>
    </row>
    <row r="21" spans="1:11" x14ac:dyDescent="0.25">
      <c r="A21" s="19">
        <v>45980</v>
      </c>
      <c r="B21" s="20">
        <v>0.1696412037037037</v>
      </c>
      <c r="C21" s="21">
        <v>49.899000000000001</v>
      </c>
    </row>
    <row r="22" spans="1:11" x14ac:dyDescent="0.25">
      <c r="A22" s="19">
        <v>45980</v>
      </c>
      <c r="B22" s="20">
        <v>0.16965277777777779</v>
      </c>
      <c r="C22" s="21">
        <v>49.898000000000003</v>
      </c>
      <c r="I22">
        <v>130</v>
      </c>
      <c r="J22" t="s">
        <v>53</v>
      </c>
      <c r="K22" s="27">
        <v>271.90799432</v>
      </c>
    </row>
    <row r="23" spans="1:11" x14ac:dyDescent="0.25">
      <c r="A23" s="19">
        <v>45980</v>
      </c>
      <c r="B23" s="20">
        <v>0.16966435185185186</v>
      </c>
      <c r="C23" s="21">
        <v>49.898000000000003</v>
      </c>
      <c r="I23">
        <v>228</v>
      </c>
      <c r="J23" t="s">
        <v>52</v>
      </c>
      <c r="K23">
        <v>303.75</v>
      </c>
    </row>
    <row r="24" spans="1:11" x14ac:dyDescent="0.25">
      <c r="A24" s="19">
        <v>45980</v>
      </c>
      <c r="B24" s="20">
        <v>0.16967592592592592</v>
      </c>
      <c r="C24" s="21">
        <v>49.901000000000003</v>
      </c>
    </row>
    <row r="25" spans="1:11" x14ac:dyDescent="0.25">
      <c r="A25" s="19">
        <v>45980</v>
      </c>
      <c r="B25" s="20">
        <v>0.16968749999999999</v>
      </c>
      <c r="C25" s="21">
        <v>49.9</v>
      </c>
    </row>
    <row r="26" spans="1:11" x14ac:dyDescent="0.25">
      <c r="A26" s="19">
        <v>45980</v>
      </c>
      <c r="B26" s="20">
        <v>0.16969907407407409</v>
      </c>
      <c r="C26" s="21">
        <v>49.898000000000003</v>
      </c>
    </row>
    <row r="27" spans="1:11" x14ac:dyDescent="0.25">
      <c r="A27" s="19">
        <v>45980</v>
      </c>
      <c r="B27" s="20">
        <v>0.16971064814814815</v>
      </c>
      <c r="C27" s="21">
        <v>49.898000000000003</v>
      </c>
    </row>
    <row r="28" spans="1:11" x14ac:dyDescent="0.25">
      <c r="A28" s="19">
        <v>45980</v>
      </c>
      <c r="B28" s="20">
        <v>0.16972222222222222</v>
      </c>
      <c r="C28" s="21">
        <v>49.899000000000001</v>
      </c>
    </row>
    <row r="29" spans="1:11" x14ac:dyDescent="0.25">
      <c r="A29" s="19">
        <v>45980</v>
      </c>
      <c r="B29" s="20">
        <v>0.16973379629629629</v>
      </c>
      <c r="C29" s="21">
        <v>49.901000000000003</v>
      </c>
    </row>
    <row r="30" spans="1:11" x14ac:dyDescent="0.25">
      <c r="A30" s="19">
        <v>45980</v>
      </c>
      <c r="B30" s="20">
        <v>0.16974537037037038</v>
      </c>
      <c r="C30" s="21">
        <v>49.902000000000001</v>
      </c>
    </row>
    <row r="31" spans="1:11" x14ac:dyDescent="0.25">
      <c r="A31" s="19">
        <v>45980</v>
      </c>
      <c r="B31" s="20">
        <v>0.16975694444444445</v>
      </c>
      <c r="C31" s="21">
        <v>49.901000000000003</v>
      </c>
    </row>
    <row r="32" spans="1:11" x14ac:dyDescent="0.25">
      <c r="A32" s="19">
        <v>45980</v>
      </c>
      <c r="B32" s="20">
        <v>0.16976851851851851</v>
      </c>
      <c r="C32" s="21">
        <v>49.904000000000003</v>
      </c>
    </row>
    <row r="33" spans="1:16" s="23" customFormat="1" x14ac:dyDescent="0.25">
      <c r="A33" s="26">
        <v>45980</v>
      </c>
      <c r="B33" s="20">
        <v>0.16978009259259258</v>
      </c>
      <c r="C33" s="21">
        <v>49.905000000000001</v>
      </c>
      <c r="I33" s="23">
        <v>211</v>
      </c>
      <c r="J33" s="23" t="s">
        <v>13</v>
      </c>
      <c r="K33" s="23">
        <v>291.5</v>
      </c>
    </row>
    <row r="34" spans="1:16" x14ac:dyDescent="0.25">
      <c r="A34" s="19">
        <v>45980</v>
      </c>
      <c r="B34" s="20">
        <v>0.16979166666666667</v>
      </c>
      <c r="C34" s="21">
        <v>49.906999999999996</v>
      </c>
      <c r="I34">
        <v>199</v>
      </c>
      <c r="J34" t="s">
        <v>51</v>
      </c>
      <c r="K34">
        <v>413.125</v>
      </c>
    </row>
    <row r="35" spans="1:16" s="23" customFormat="1" x14ac:dyDescent="0.25">
      <c r="A35" s="26">
        <v>45980</v>
      </c>
      <c r="B35" s="25">
        <v>0.16980324074074074</v>
      </c>
      <c r="C35" s="24">
        <v>49.908999999999999</v>
      </c>
      <c r="I35" s="23">
        <v>173</v>
      </c>
      <c r="J35" s="23" t="s">
        <v>13</v>
      </c>
      <c r="K35" s="23">
        <v>397.375</v>
      </c>
    </row>
    <row r="36" spans="1:16" x14ac:dyDescent="0.25">
      <c r="A36" s="19">
        <v>45980</v>
      </c>
      <c r="B36" s="20">
        <v>0.16981481481481481</v>
      </c>
      <c r="C36" s="21">
        <v>49.911000000000001</v>
      </c>
      <c r="I36">
        <v>248</v>
      </c>
      <c r="J36" t="s">
        <v>50</v>
      </c>
      <c r="K36">
        <v>361.25</v>
      </c>
    </row>
    <row r="37" spans="1:16" s="23" customFormat="1" x14ac:dyDescent="0.25">
      <c r="A37" s="26">
        <v>45980</v>
      </c>
      <c r="B37" s="25">
        <v>0.1698263888888889</v>
      </c>
      <c r="C37" s="24">
        <v>49.914999999999999</v>
      </c>
      <c r="I37" s="23">
        <v>255</v>
      </c>
      <c r="J37" s="23" t="s">
        <v>49</v>
      </c>
      <c r="K37" s="23">
        <v>995.650024519</v>
      </c>
    </row>
    <row r="38" spans="1:16" x14ac:dyDescent="0.25">
      <c r="A38" s="19">
        <v>45980</v>
      </c>
      <c r="B38" s="20">
        <v>0.16983796296296297</v>
      </c>
      <c r="C38" s="22">
        <v>49.915999999999997</v>
      </c>
      <c r="D38" s="17"/>
      <c r="N38" t="s">
        <v>48</v>
      </c>
      <c r="O38">
        <v>21</v>
      </c>
      <c r="P38" t="s">
        <v>47</v>
      </c>
    </row>
    <row r="39" spans="1:16" x14ac:dyDescent="0.25">
      <c r="A39" s="19">
        <v>45980</v>
      </c>
      <c r="B39" s="20">
        <v>0.16984953703703703</v>
      </c>
      <c r="C39" s="21">
        <v>49.915999999999997</v>
      </c>
    </row>
    <row r="40" spans="1:16" x14ac:dyDescent="0.25">
      <c r="A40" s="19">
        <v>45980</v>
      </c>
      <c r="B40" s="20">
        <v>0.1698611111111111</v>
      </c>
      <c r="C40" s="21">
        <v>49.915999999999997</v>
      </c>
    </row>
    <row r="41" spans="1:16" x14ac:dyDescent="0.25">
      <c r="A41" s="19">
        <v>45980</v>
      </c>
      <c r="B41" s="20">
        <v>0.1698726851851852</v>
      </c>
      <c r="C41" s="21">
        <v>49.917000000000002</v>
      </c>
    </row>
    <row r="42" spans="1:16" x14ac:dyDescent="0.25">
      <c r="A42" s="19">
        <v>45980</v>
      </c>
      <c r="B42" s="20">
        <v>0.16988425925925926</v>
      </c>
      <c r="C42" s="21">
        <v>49.912999999999997</v>
      </c>
    </row>
    <row r="43" spans="1:16" x14ac:dyDescent="0.25">
      <c r="A43" s="19">
        <v>45980</v>
      </c>
      <c r="B43" s="20">
        <v>0.16989583333333333</v>
      </c>
      <c r="C43" s="21">
        <v>49.915999999999997</v>
      </c>
    </row>
    <row r="44" spans="1:16" x14ac:dyDescent="0.25">
      <c r="A44" s="19">
        <v>45980</v>
      </c>
      <c r="B44" s="20">
        <v>0.1699074074074074</v>
      </c>
      <c r="C44" s="21">
        <v>49.917999999999999</v>
      </c>
    </row>
    <row r="45" spans="1:16" x14ac:dyDescent="0.25">
      <c r="A45" s="19">
        <v>45980</v>
      </c>
      <c r="B45" s="20">
        <v>0.16991898148148149</v>
      </c>
      <c r="C45" s="21">
        <v>49.920999999999999</v>
      </c>
    </row>
    <row r="46" spans="1:16" x14ac:dyDescent="0.25">
      <c r="A46" s="19">
        <v>45980</v>
      </c>
      <c r="B46" s="20">
        <v>0.16993055555555556</v>
      </c>
      <c r="C46" s="21">
        <v>49.92</v>
      </c>
    </row>
    <row r="47" spans="1:16" x14ac:dyDescent="0.25">
      <c r="A47" s="19">
        <v>45980</v>
      </c>
      <c r="B47" s="20">
        <v>0.16994212962962962</v>
      </c>
      <c r="C47" s="21">
        <v>49.92</v>
      </c>
    </row>
    <row r="48" spans="1:16" x14ac:dyDescent="0.25">
      <c r="A48" s="19">
        <v>45980</v>
      </c>
      <c r="B48" s="20">
        <v>0.16995370370370369</v>
      </c>
      <c r="C48" s="21">
        <v>49.920999999999999</v>
      </c>
    </row>
    <row r="49" spans="1:3" x14ac:dyDescent="0.25">
      <c r="A49" s="19">
        <v>45980</v>
      </c>
      <c r="B49" s="20">
        <v>0.16996527777777778</v>
      </c>
      <c r="C49" s="21">
        <v>49.92</v>
      </c>
    </row>
    <row r="50" spans="1:3" x14ac:dyDescent="0.25">
      <c r="A50" s="19">
        <v>45980</v>
      </c>
      <c r="B50" s="20">
        <v>0.16997685185185185</v>
      </c>
      <c r="C50" s="21">
        <v>49.923000000000002</v>
      </c>
    </row>
    <row r="51" spans="1:3" x14ac:dyDescent="0.25">
      <c r="A51" s="19">
        <v>45980</v>
      </c>
      <c r="B51" s="20">
        <v>0.16998842592592592</v>
      </c>
      <c r="C51" s="21">
        <v>49.923000000000002</v>
      </c>
    </row>
    <row r="52" spans="1:3" x14ac:dyDescent="0.25">
      <c r="A52" s="19">
        <v>45980</v>
      </c>
      <c r="B52" s="20">
        <v>0.17</v>
      </c>
      <c r="C52" s="21">
        <v>49.923000000000002</v>
      </c>
    </row>
    <row r="53" spans="1:3" x14ac:dyDescent="0.25">
      <c r="A53" s="19">
        <v>45980</v>
      </c>
      <c r="B53" s="20">
        <v>0.17001157407407408</v>
      </c>
      <c r="C53" s="21">
        <v>49.923999999999999</v>
      </c>
    </row>
    <row r="54" spans="1:3" x14ac:dyDescent="0.25">
      <c r="A54" s="19">
        <v>45980</v>
      </c>
      <c r="B54" s="20">
        <v>0.17002314814814815</v>
      </c>
      <c r="C54" s="21">
        <v>49.923999999999999</v>
      </c>
    </row>
    <row r="55" spans="1:3" x14ac:dyDescent="0.25">
      <c r="A55" s="19">
        <v>45980</v>
      </c>
      <c r="B55" s="20">
        <v>0.17003472222222221</v>
      </c>
      <c r="C55" s="21">
        <v>49.923999999999999</v>
      </c>
    </row>
    <row r="56" spans="1:3" x14ac:dyDescent="0.25">
      <c r="A56" s="19">
        <v>45980</v>
      </c>
      <c r="B56" s="20">
        <v>0.17004629629629631</v>
      </c>
      <c r="C56" s="21">
        <v>49.923999999999999</v>
      </c>
    </row>
    <row r="57" spans="1:3" x14ac:dyDescent="0.25">
      <c r="A57" s="19">
        <v>45980</v>
      </c>
      <c r="B57" s="20">
        <v>0.17005787037037037</v>
      </c>
      <c r="C57" s="21">
        <v>49.923999999999999</v>
      </c>
    </row>
    <row r="58" spans="1:3" x14ac:dyDescent="0.25">
      <c r="A58" s="19">
        <v>45980</v>
      </c>
      <c r="B58" s="20">
        <v>0.17006944444444444</v>
      </c>
      <c r="C58" s="21">
        <v>49.924999999999997</v>
      </c>
    </row>
    <row r="59" spans="1:3" x14ac:dyDescent="0.25">
      <c r="A59" s="19">
        <v>45980</v>
      </c>
      <c r="B59" s="20">
        <v>0.17008101851851851</v>
      </c>
      <c r="C59" s="21">
        <v>49.924999999999997</v>
      </c>
    </row>
    <row r="60" spans="1:3" x14ac:dyDescent="0.25">
      <c r="A60" s="19">
        <v>45980</v>
      </c>
      <c r="B60" s="20">
        <v>0.1700925925925926</v>
      </c>
      <c r="C60" s="21">
        <v>49.927</v>
      </c>
    </row>
    <row r="61" spans="1:3" x14ac:dyDescent="0.25">
      <c r="A61" s="19">
        <v>45980</v>
      </c>
      <c r="B61" s="20">
        <v>0.17010416666666667</v>
      </c>
      <c r="C61" s="21">
        <v>49.926000000000002</v>
      </c>
    </row>
    <row r="62" spans="1:3" x14ac:dyDescent="0.25">
      <c r="A62" s="19">
        <v>45980</v>
      </c>
      <c r="B62" s="20">
        <v>0.17011574074074073</v>
      </c>
      <c r="C62" s="21">
        <v>49.926000000000002</v>
      </c>
    </row>
    <row r="63" spans="1:3" x14ac:dyDescent="0.25">
      <c r="A63" s="19">
        <v>45980</v>
      </c>
      <c r="B63" s="20">
        <v>0.17012731481481483</v>
      </c>
      <c r="C63" s="21">
        <v>49.924999999999997</v>
      </c>
    </row>
    <row r="64" spans="1:3" x14ac:dyDescent="0.25">
      <c r="A64" s="19">
        <v>45980</v>
      </c>
      <c r="B64" s="20">
        <v>0.1701388888888889</v>
      </c>
      <c r="C64" s="21">
        <v>49.884999999999998</v>
      </c>
    </row>
    <row r="65" spans="1:3" x14ac:dyDescent="0.25">
      <c r="A65" s="19">
        <v>45980</v>
      </c>
      <c r="B65" s="20">
        <v>0.17015046296296296</v>
      </c>
      <c r="C65" s="21">
        <v>49.850999999999999</v>
      </c>
    </row>
    <row r="66" spans="1:3" x14ac:dyDescent="0.25">
      <c r="A66" s="19">
        <v>45980</v>
      </c>
      <c r="B66" s="20">
        <v>0.17016203703703703</v>
      </c>
      <c r="C66" s="21">
        <v>49.835000000000001</v>
      </c>
    </row>
    <row r="67" spans="1:3" x14ac:dyDescent="0.25">
      <c r="A67" s="19">
        <v>45980</v>
      </c>
      <c r="B67" s="20">
        <v>0.17017361111111112</v>
      </c>
      <c r="C67" s="21">
        <v>49.829000000000001</v>
      </c>
    </row>
    <row r="68" spans="1:3" x14ac:dyDescent="0.25">
      <c r="A68" s="19">
        <v>45980</v>
      </c>
      <c r="B68" s="20">
        <v>0.17018518518518519</v>
      </c>
      <c r="C68" s="21">
        <v>49.831000000000003</v>
      </c>
    </row>
    <row r="69" spans="1:3" x14ac:dyDescent="0.25">
      <c r="A69" s="19">
        <v>45980</v>
      </c>
      <c r="B69" s="20">
        <v>0.17019675925925926</v>
      </c>
      <c r="C69" s="21">
        <v>49.837000000000003</v>
      </c>
    </row>
    <row r="70" spans="1:3" x14ac:dyDescent="0.25">
      <c r="A70" s="19">
        <v>45980</v>
      </c>
      <c r="B70" s="20">
        <v>0.17020833333333332</v>
      </c>
      <c r="C70" s="21">
        <v>49.84</v>
      </c>
    </row>
    <row r="71" spans="1:3" x14ac:dyDescent="0.25">
      <c r="A71" s="19">
        <v>45980</v>
      </c>
      <c r="B71" s="20">
        <v>0.17021990740740742</v>
      </c>
      <c r="C71" s="21">
        <v>49.841999999999999</v>
      </c>
    </row>
    <row r="72" spans="1:3" x14ac:dyDescent="0.25">
      <c r="A72" s="19">
        <v>45980</v>
      </c>
      <c r="B72" s="20">
        <v>0.17023148148148148</v>
      </c>
      <c r="C72" s="21">
        <v>49.844000000000001</v>
      </c>
    </row>
    <row r="73" spans="1:3" x14ac:dyDescent="0.25">
      <c r="A73" s="19">
        <v>45980</v>
      </c>
      <c r="B73" s="20">
        <v>0.17024305555555555</v>
      </c>
      <c r="C73" s="21">
        <v>49.84</v>
      </c>
    </row>
    <row r="74" spans="1:3" x14ac:dyDescent="0.25">
      <c r="A74" s="19">
        <v>45980</v>
      </c>
      <c r="B74" s="20">
        <v>0.17025462962962962</v>
      </c>
      <c r="C74" s="21">
        <v>49.835999999999999</v>
      </c>
    </row>
    <row r="75" spans="1:3" x14ac:dyDescent="0.25">
      <c r="A75" s="19">
        <v>45980</v>
      </c>
      <c r="B75" s="20">
        <v>0.17026620370370371</v>
      </c>
      <c r="C75" s="21">
        <v>49.832999999999998</v>
      </c>
    </row>
    <row r="76" spans="1:3" x14ac:dyDescent="0.25">
      <c r="A76" s="19">
        <v>45980</v>
      </c>
      <c r="B76" s="20">
        <v>0.17027777777777778</v>
      </c>
      <c r="C76" s="21">
        <v>49.832999999999998</v>
      </c>
    </row>
    <row r="77" spans="1:3" x14ac:dyDescent="0.25">
      <c r="A77" s="19">
        <v>45980</v>
      </c>
      <c r="B77" s="20">
        <v>0.17028935185185184</v>
      </c>
      <c r="C77" s="21">
        <v>49.832999999999998</v>
      </c>
    </row>
    <row r="78" spans="1:3" x14ac:dyDescent="0.25">
      <c r="A78" s="19">
        <v>45980</v>
      </c>
      <c r="B78" s="20">
        <v>0.17030092592592594</v>
      </c>
      <c r="C78" s="21">
        <v>49.832000000000001</v>
      </c>
    </row>
    <row r="79" spans="1:3" x14ac:dyDescent="0.25">
      <c r="A79" s="19">
        <v>45980</v>
      </c>
      <c r="B79" s="20">
        <v>0.17031250000000001</v>
      </c>
      <c r="C79" s="21">
        <v>49.832000000000001</v>
      </c>
    </row>
    <row r="80" spans="1:3" x14ac:dyDescent="0.25">
      <c r="A80" s="19">
        <v>45980</v>
      </c>
      <c r="B80" s="20">
        <v>0.17032407407407407</v>
      </c>
      <c r="C80" s="21">
        <v>49.832000000000001</v>
      </c>
    </row>
    <row r="81" spans="1:3" x14ac:dyDescent="0.25">
      <c r="A81" s="19">
        <v>45980</v>
      </c>
      <c r="B81" s="20">
        <v>0.17033564814814814</v>
      </c>
      <c r="C81" s="21">
        <v>49.832000000000001</v>
      </c>
    </row>
    <row r="82" spans="1:3" x14ac:dyDescent="0.25">
      <c r="A82" s="19">
        <v>45980</v>
      </c>
      <c r="B82" s="20">
        <v>0.17034722222222223</v>
      </c>
      <c r="C82" s="21">
        <v>49.831000000000003</v>
      </c>
    </row>
    <row r="83" spans="1:3" x14ac:dyDescent="0.25">
      <c r="A83" s="19">
        <v>45980</v>
      </c>
      <c r="B83" s="20">
        <v>0.1703587962962963</v>
      </c>
      <c r="C83" s="21">
        <v>49.831000000000003</v>
      </c>
    </row>
    <row r="84" spans="1:3" x14ac:dyDescent="0.25">
      <c r="A84" s="19">
        <v>45980</v>
      </c>
      <c r="B84" s="20">
        <v>0.17037037037037037</v>
      </c>
      <c r="C84" s="21">
        <v>49.831000000000003</v>
      </c>
    </row>
    <row r="85" spans="1:3" x14ac:dyDescent="0.25">
      <c r="A85" s="19">
        <v>45980</v>
      </c>
      <c r="B85" s="20">
        <v>0.17038194444444443</v>
      </c>
      <c r="C85" s="21">
        <v>49.832000000000001</v>
      </c>
    </row>
    <row r="86" spans="1:3" x14ac:dyDescent="0.25">
      <c r="A86" s="19">
        <v>45980</v>
      </c>
      <c r="B86" s="20">
        <v>0.17039351851851853</v>
      </c>
      <c r="C86" s="21">
        <v>49.832000000000001</v>
      </c>
    </row>
    <row r="87" spans="1:3" x14ac:dyDescent="0.25">
      <c r="A87" s="19">
        <v>45980</v>
      </c>
      <c r="B87" s="20">
        <v>0.17040509259259259</v>
      </c>
      <c r="C87" s="21">
        <v>49.83</v>
      </c>
    </row>
    <row r="88" spans="1:3" x14ac:dyDescent="0.25">
      <c r="A88" s="19">
        <v>45980</v>
      </c>
      <c r="B88" s="20">
        <v>0.17041666666666666</v>
      </c>
      <c r="C88" s="21">
        <v>49.83</v>
      </c>
    </row>
    <row r="89" spans="1:3" x14ac:dyDescent="0.25">
      <c r="A89" s="19">
        <v>45980</v>
      </c>
      <c r="B89" s="20">
        <v>0.17042824074074073</v>
      </c>
      <c r="C89" s="21">
        <v>49.828000000000003</v>
      </c>
    </row>
    <row r="90" spans="1:3" x14ac:dyDescent="0.25">
      <c r="A90" s="19">
        <v>45980</v>
      </c>
      <c r="B90" s="20">
        <v>0.17043981481481482</v>
      </c>
      <c r="C90" s="21">
        <v>49.828000000000003</v>
      </c>
    </row>
    <row r="91" spans="1:3" x14ac:dyDescent="0.25">
      <c r="A91" s="19">
        <v>45980</v>
      </c>
      <c r="B91" s="20">
        <v>0.17045138888888889</v>
      </c>
      <c r="C91" s="21">
        <v>49.828000000000003</v>
      </c>
    </row>
    <row r="92" spans="1:3" x14ac:dyDescent="0.25">
      <c r="A92" s="19">
        <v>45980</v>
      </c>
      <c r="B92" s="20">
        <v>0.17046296296296296</v>
      </c>
      <c r="C92" s="21">
        <v>49.83</v>
      </c>
    </row>
    <row r="93" spans="1:3" x14ac:dyDescent="0.25">
      <c r="A93" s="19">
        <v>45980</v>
      </c>
      <c r="B93" s="20">
        <v>0.17047453703703705</v>
      </c>
      <c r="C93" s="21">
        <v>49.832000000000001</v>
      </c>
    </row>
    <row r="94" spans="1:3" x14ac:dyDescent="0.25">
      <c r="A94" s="19">
        <v>45980</v>
      </c>
      <c r="B94" s="20">
        <v>0.17048611111111112</v>
      </c>
      <c r="C94" s="21">
        <v>49.832999999999998</v>
      </c>
    </row>
    <row r="95" spans="1:3" x14ac:dyDescent="0.25">
      <c r="A95" s="19">
        <v>45980</v>
      </c>
      <c r="B95" s="20">
        <v>0.17049768518518518</v>
      </c>
      <c r="C95" s="21">
        <v>49.831000000000003</v>
      </c>
    </row>
    <row r="96" spans="1:3" x14ac:dyDescent="0.25">
      <c r="A96" s="19">
        <v>45980</v>
      </c>
      <c r="B96" s="20">
        <v>0.17050925925925925</v>
      </c>
      <c r="C96" s="21">
        <v>49.83</v>
      </c>
    </row>
    <row r="97" spans="1:3" x14ac:dyDescent="0.25">
      <c r="A97" s="19">
        <v>45980</v>
      </c>
      <c r="B97" s="20">
        <v>0.17052083333333334</v>
      </c>
      <c r="C97" s="21">
        <v>49.83</v>
      </c>
    </row>
    <row r="98" spans="1:3" x14ac:dyDescent="0.25">
      <c r="A98" s="19">
        <v>45980</v>
      </c>
      <c r="B98" s="20">
        <v>0.17053240740740741</v>
      </c>
      <c r="C98" s="21">
        <v>49.832999999999998</v>
      </c>
    </row>
    <row r="99" spans="1:3" x14ac:dyDescent="0.25">
      <c r="A99" s="19">
        <v>45980</v>
      </c>
      <c r="B99" s="20">
        <v>0.17054398148148148</v>
      </c>
      <c r="C99" s="21">
        <v>49.831000000000003</v>
      </c>
    </row>
    <row r="100" spans="1:3" x14ac:dyDescent="0.25">
      <c r="A100" s="19">
        <v>45980</v>
      </c>
      <c r="B100" s="20">
        <v>0.17055555555555554</v>
      </c>
      <c r="C100" s="21">
        <v>49.829000000000001</v>
      </c>
    </row>
    <row r="101" spans="1:3" x14ac:dyDescent="0.25">
      <c r="A101" s="19">
        <v>45980</v>
      </c>
      <c r="B101" s="20">
        <v>0.17056712962962964</v>
      </c>
      <c r="C101" s="21">
        <v>49.828000000000003</v>
      </c>
    </row>
    <row r="102" spans="1:3" x14ac:dyDescent="0.25">
      <c r="A102" s="19">
        <v>45980</v>
      </c>
      <c r="B102" s="20">
        <v>0.1705787037037037</v>
      </c>
      <c r="C102" s="21">
        <v>49.825000000000003</v>
      </c>
    </row>
    <row r="103" spans="1:3" x14ac:dyDescent="0.25">
      <c r="A103" s="19">
        <v>45980</v>
      </c>
      <c r="B103" s="20">
        <v>0.17059027777777777</v>
      </c>
      <c r="C103" s="21">
        <v>49.823</v>
      </c>
    </row>
    <row r="104" spans="1:3" x14ac:dyDescent="0.25">
      <c r="A104" s="19">
        <v>45980</v>
      </c>
      <c r="B104" s="20">
        <v>0.17060185185185187</v>
      </c>
      <c r="C104" s="21">
        <v>49.823999999999998</v>
      </c>
    </row>
    <row r="105" spans="1:3" x14ac:dyDescent="0.25">
      <c r="A105" s="19">
        <v>45980</v>
      </c>
      <c r="B105" s="20">
        <v>0.17061342592592593</v>
      </c>
      <c r="C105" s="21">
        <v>49.825000000000003</v>
      </c>
    </row>
    <row r="106" spans="1:3" x14ac:dyDescent="0.25">
      <c r="A106" s="19">
        <v>45980</v>
      </c>
      <c r="B106" s="20">
        <v>0.170625</v>
      </c>
      <c r="C106" s="21">
        <v>49.823999999999998</v>
      </c>
    </row>
    <row r="107" spans="1:3" x14ac:dyDescent="0.25">
      <c r="A107" s="19">
        <v>45980</v>
      </c>
      <c r="B107" s="20">
        <v>0.17063657407407407</v>
      </c>
      <c r="C107" s="21">
        <v>49.823</v>
      </c>
    </row>
    <row r="108" spans="1:3" x14ac:dyDescent="0.25">
      <c r="A108" s="19">
        <v>45980</v>
      </c>
      <c r="B108" s="20">
        <v>0.17064814814814816</v>
      </c>
      <c r="C108" s="21">
        <v>49.822000000000003</v>
      </c>
    </row>
    <row r="109" spans="1:3" x14ac:dyDescent="0.25">
      <c r="A109" s="19">
        <v>45980</v>
      </c>
      <c r="B109" s="20">
        <v>0.17065972222222223</v>
      </c>
      <c r="C109" s="21">
        <v>49.820999999999998</v>
      </c>
    </row>
    <row r="110" spans="1:3" x14ac:dyDescent="0.25">
      <c r="A110" s="19">
        <v>45980</v>
      </c>
      <c r="B110" s="20">
        <v>0.17067129629629629</v>
      </c>
      <c r="C110" s="21">
        <v>49.820999999999998</v>
      </c>
    </row>
    <row r="111" spans="1:3" x14ac:dyDescent="0.25">
      <c r="A111" s="19">
        <v>45980</v>
      </c>
      <c r="B111" s="20">
        <v>0.17068287037037036</v>
      </c>
      <c r="C111" s="21">
        <v>49.822000000000003</v>
      </c>
    </row>
    <row r="112" spans="1:3" x14ac:dyDescent="0.25">
      <c r="A112" s="19">
        <v>45980</v>
      </c>
      <c r="B112" s="20">
        <v>0.17069444444444445</v>
      </c>
      <c r="C112" s="21">
        <v>49.822000000000003</v>
      </c>
    </row>
    <row r="113" spans="1:3" x14ac:dyDescent="0.25">
      <c r="A113" s="19">
        <v>45980</v>
      </c>
      <c r="B113" s="20">
        <v>0.17070601851851852</v>
      </c>
      <c r="C113" s="21">
        <v>49.823</v>
      </c>
    </row>
    <row r="114" spans="1:3" x14ac:dyDescent="0.25">
      <c r="A114" s="19">
        <v>45980</v>
      </c>
      <c r="B114" s="20">
        <v>0.17071759259259259</v>
      </c>
      <c r="C114" s="21">
        <v>49.822000000000003</v>
      </c>
    </row>
    <row r="115" spans="1:3" x14ac:dyDescent="0.25">
      <c r="A115" s="19">
        <v>45980</v>
      </c>
      <c r="B115" s="20">
        <v>0.17072916666666665</v>
      </c>
      <c r="C115" s="21">
        <v>49.82</v>
      </c>
    </row>
    <row r="116" spans="1:3" x14ac:dyDescent="0.25">
      <c r="A116" s="19">
        <v>45980</v>
      </c>
      <c r="B116" s="20">
        <v>0.17074074074074075</v>
      </c>
      <c r="C116" s="21">
        <v>49.822000000000003</v>
      </c>
    </row>
    <row r="117" spans="1:3" x14ac:dyDescent="0.25">
      <c r="A117" s="19">
        <v>45980</v>
      </c>
      <c r="B117" s="20">
        <v>0.17075231481481482</v>
      </c>
      <c r="C117" s="21">
        <v>49.822000000000003</v>
      </c>
    </row>
    <row r="118" spans="1:3" x14ac:dyDescent="0.25">
      <c r="A118" s="19">
        <v>45980</v>
      </c>
      <c r="B118" s="20">
        <v>0.17076388888888888</v>
      </c>
      <c r="C118" s="21">
        <v>49.823</v>
      </c>
    </row>
    <row r="119" spans="1:3" x14ac:dyDescent="0.25">
      <c r="A119" s="19">
        <v>45980</v>
      </c>
      <c r="B119" s="20">
        <v>0.17077546296296298</v>
      </c>
      <c r="C119" s="21">
        <v>49.820999999999998</v>
      </c>
    </row>
    <row r="120" spans="1:3" x14ac:dyDescent="0.25">
      <c r="A120" s="19">
        <v>45980</v>
      </c>
      <c r="B120" s="20">
        <v>0.17078703703703704</v>
      </c>
      <c r="C120" s="21">
        <v>49.82</v>
      </c>
    </row>
    <row r="121" spans="1:3" x14ac:dyDescent="0.25">
      <c r="A121" s="19">
        <v>45980</v>
      </c>
      <c r="B121" s="20">
        <v>0.17079861111111111</v>
      </c>
      <c r="C121" s="21">
        <v>49.817</v>
      </c>
    </row>
    <row r="122" spans="1:3" x14ac:dyDescent="0.25">
      <c r="A122" s="19">
        <v>45980</v>
      </c>
      <c r="B122" s="20">
        <v>0.17081018518518518</v>
      </c>
      <c r="C122" s="21">
        <v>49.816000000000003</v>
      </c>
    </row>
    <row r="123" spans="1:3" x14ac:dyDescent="0.25">
      <c r="A123" s="19">
        <v>45980</v>
      </c>
      <c r="B123" s="20">
        <v>0.17082175925925927</v>
      </c>
      <c r="C123" s="21">
        <v>49.816000000000003</v>
      </c>
    </row>
    <row r="124" spans="1:3" x14ac:dyDescent="0.25">
      <c r="A124" s="19">
        <v>45980</v>
      </c>
      <c r="B124" s="20">
        <v>0.17083333333333334</v>
      </c>
      <c r="C124" s="21">
        <v>49.82</v>
      </c>
    </row>
    <row r="125" spans="1:3" x14ac:dyDescent="0.25">
      <c r="A125" s="19">
        <v>45980</v>
      </c>
      <c r="B125" s="20">
        <v>0.1708449074074074</v>
      </c>
      <c r="C125" s="21">
        <v>49.819000000000003</v>
      </c>
    </row>
    <row r="126" spans="1:3" x14ac:dyDescent="0.25">
      <c r="A126" s="19">
        <v>45980</v>
      </c>
      <c r="B126" s="20">
        <v>0.17085648148148147</v>
      </c>
      <c r="C126" s="21">
        <v>49.817999999999998</v>
      </c>
    </row>
    <row r="127" spans="1:3" x14ac:dyDescent="0.25">
      <c r="A127" s="19">
        <v>45980</v>
      </c>
      <c r="B127" s="20">
        <v>0.17086805555555556</v>
      </c>
      <c r="C127" s="21">
        <v>49.819000000000003</v>
      </c>
    </row>
    <row r="128" spans="1:3" x14ac:dyDescent="0.25">
      <c r="A128" s="19">
        <v>45980</v>
      </c>
      <c r="B128" s="20">
        <v>0.17087962962962963</v>
      </c>
      <c r="C128" s="21">
        <v>49.822000000000003</v>
      </c>
    </row>
    <row r="129" spans="1:3" x14ac:dyDescent="0.25">
      <c r="A129" s="19">
        <v>45980</v>
      </c>
      <c r="B129" s="20">
        <v>0.1708912037037037</v>
      </c>
      <c r="C129" s="21">
        <v>49.823</v>
      </c>
    </row>
    <row r="130" spans="1:3" x14ac:dyDescent="0.25">
      <c r="A130" s="19">
        <v>45980</v>
      </c>
      <c r="B130" s="20">
        <v>0.17090277777777776</v>
      </c>
      <c r="C130" s="21">
        <v>49.823999999999998</v>
      </c>
    </row>
    <row r="131" spans="1:3" x14ac:dyDescent="0.25">
      <c r="A131" s="19">
        <v>45980</v>
      </c>
      <c r="B131" s="20">
        <v>0.17091435185185186</v>
      </c>
      <c r="C131" s="21">
        <v>49.823999999999998</v>
      </c>
    </row>
    <row r="132" spans="1:3" x14ac:dyDescent="0.25">
      <c r="A132" s="19">
        <v>45980</v>
      </c>
      <c r="B132" s="20">
        <v>0.17092592592592593</v>
      </c>
      <c r="C132" s="21">
        <v>49.826999999999998</v>
      </c>
    </row>
    <row r="133" spans="1:3" x14ac:dyDescent="0.25">
      <c r="A133" s="19">
        <v>45980</v>
      </c>
      <c r="B133" s="20">
        <v>0.17093749999999999</v>
      </c>
      <c r="C133" s="21">
        <v>49.83</v>
      </c>
    </row>
    <row r="134" spans="1:3" x14ac:dyDescent="0.25">
      <c r="A134" s="19">
        <v>45980</v>
      </c>
      <c r="B134" s="20">
        <v>0.17094907407407409</v>
      </c>
      <c r="C134" s="21">
        <v>49.83</v>
      </c>
    </row>
    <row r="135" spans="1:3" x14ac:dyDescent="0.25">
      <c r="A135" s="19">
        <v>45980</v>
      </c>
      <c r="B135" s="20">
        <v>0.17096064814814815</v>
      </c>
      <c r="C135" s="21">
        <v>49.829000000000001</v>
      </c>
    </row>
    <row r="136" spans="1:3" x14ac:dyDescent="0.25">
      <c r="A136" s="19">
        <v>45980</v>
      </c>
      <c r="B136" s="20">
        <v>0.17097222222222222</v>
      </c>
      <c r="C136" s="21">
        <v>49.83</v>
      </c>
    </row>
    <row r="137" spans="1:3" x14ac:dyDescent="0.25">
      <c r="A137" s="19">
        <v>45980</v>
      </c>
      <c r="B137" s="20">
        <v>0.17098379629629629</v>
      </c>
      <c r="C137" s="21">
        <v>49.828000000000003</v>
      </c>
    </row>
    <row r="138" spans="1:3" x14ac:dyDescent="0.25">
      <c r="A138" s="19">
        <v>45980</v>
      </c>
      <c r="B138" s="20">
        <v>0.17099537037037038</v>
      </c>
      <c r="C138" s="21">
        <v>49.826999999999998</v>
      </c>
    </row>
    <row r="139" spans="1:3" x14ac:dyDescent="0.25">
      <c r="A139" s="19">
        <v>45980</v>
      </c>
      <c r="B139" s="20">
        <v>0.17100694444444445</v>
      </c>
      <c r="C139" s="21">
        <v>49.825000000000003</v>
      </c>
    </row>
    <row r="140" spans="1:3" x14ac:dyDescent="0.25">
      <c r="A140" s="19">
        <v>45980</v>
      </c>
      <c r="B140" s="20">
        <v>0.17101851851851851</v>
      </c>
      <c r="C140" s="21">
        <v>49.826000000000001</v>
      </c>
    </row>
    <row r="141" spans="1:3" x14ac:dyDescent="0.25">
      <c r="A141" s="19">
        <v>45980</v>
      </c>
      <c r="B141" s="20">
        <v>0.17103009259259258</v>
      </c>
      <c r="C141" s="21">
        <v>49.826000000000001</v>
      </c>
    </row>
    <row r="142" spans="1:3" x14ac:dyDescent="0.25">
      <c r="A142" s="19">
        <v>45980</v>
      </c>
      <c r="B142" s="20">
        <v>0.17104166666666668</v>
      </c>
      <c r="C142" s="21">
        <v>49.826000000000001</v>
      </c>
    </row>
    <row r="143" spans="1:3" x14ac:dyDescent="0.25">
      <c r="A143" s="19">
        <v>45980</v>
      </c>
      <c r="B143" s="20">
        <v>0.17105324074074074</v>
      </c>
      <c r="C143" s="21">
        <v>49.826000000000001</v>
      </c>
    </row>
    <row r="144" spans="1:3" x14ac:dyDescent="0.25">
      <c r="A144" s="19">
        <v>45980</v>
      </c>
      <c r="B144" s="20">
        <v>0.17106481481481481</v>
      </c>
      <c r="C144" s="21">
        <v>49.826999999999998</v>
      </c>
    </row>
    <row r="145" spans="1:3" x14ac:dyDescent="0.25">
      <c r="A145" s="19">
        <v>45980</v>
      </c>
      <c r="B145" s="20">
        <v>0.17107638888888888</v>
      </c>
      <c r="C145" s="21">
        <v>49.828000000000003</v>
      </c>
    </row>
    <row r="146" spans="1:3" x14ac:dyDescent="0.25">
      <c r="A146" s="19">
        <v>45980</v>
      </c>
      <c r="B146" s="20">
        <v>0.17108796296296297</v>
      </c>
      <c r="C146" s="21">
        <v>49.828000000000003</v>
      </c>
    </row>
    <row r="147" spans="1:3" x14ac:dyDescent="0.25">
      <c r="A147" s="19">
        <v>45980</v>
      </c>
      <c r="B147" s="20">
        <v>0.17109953703703704</v>
      </c>
      <c r="C147" s="21">
        <v>49.829000000000001</v>
      </c>
    </row>
    <row r="148" spans="1:3" x14ac:dyDescent="0.25">
      <c r="A148" s="19">
        <v>45980</v>
      </c>
      <c r="B148" s="20">
        <v>0.1711111111111111</v>
      </c>
      <c r="C148" s="21">
        <v>49.832000000000001</v>
      </c>
    </row>
    <row r="149" spans="1:3" x14ac:dyDescent="0.25">
      <c r="A149" s="19">
        <v>45980</v>
      </c>
      <c r="B149" s="20">
        <v>0.1711226851851852</v>
      </c>
      <c r="C149" s="21">
        <v>49.835000000000001</v>
      </c>
    </row>
    <row r="150" spans="1:3" x14ac:dyDescent="0.25">
      <c r="A150" s="19">
        <v>45980</v>
      </c>
      <c r="B150" s="20">
        <v>0.17113425925925926</v>
      </c>
      <c r="C150" s="21">
        <v>49.838000000000001</v>
      </c>
    </row>
    <row r="151" spans="1:3" x14ac:dyDescent="0.25">
      <c r="A151" s="19">
        <v>45980</v>
      </c>
      <c r="B151" s="20">
        <v>0.17114583333333333</v>
      </c>
      <c r="C151" s="21">
        <v>49.838999999999999</v>
      </c>
    </row>
    <row r="152" spans="1:3" x14ac:dyDescent="0.25">
      <c r="A152" s="19">
        <v>45980</v>
      </c>
      <c r="B152" s="20">
        <v>0.1711574074074074</v>
      </c>
      <c r="C152" s="21">
        <v>49.838999999999999</v>
      </c>
    </row>
    <row r="153" spans="1:3" x14ac:dyDescent="0.25">
      <c r="A153" s="19">
        <v>45980</v>
      </c>
      <c r="B153" s="20">
        <v>0.17116898148148149</v>
      </c>
      <c r="C153" s="21">
        <v>49.84</v>
      </c>
    </row>
    <row r="154" spans="1:3" x14ac:dyDescent="0.25">
      <c r="A154" s="19">
        <v>45980</v>
      </c>
      <c r="B154" s="20">
        <v>0.17118055555555556</v>
      </c>
      <c r="C154" s="21">
        <v>49.841999999999999</v>
      </c>
    </row>
    <row r="155" spans="1:3" x14ac:dyDescent="0.25">
      <c r="A155" s="19">
        <v>45980</v>
      </c>
      <c r="B155" s="20">
        <v>0.17119212962962962</v>
      </c>
      <c r="C155" s="21">
        <v>49.85</v>
      </c>
    </row>
    <row r="156" spans="1:3" x14ac:dyDescent="0.25">
      <c r="A156" s="19">
        <v>45980</v>
      </c>
      <c r="B156" s="20">
        <v>0.17120370370370369</v>
      </c>
      <c r="C156" s="21">
        <v>49.862000000000002</v>
      </c>
    </row>
    <row r="157" spans="1:3" x14ac:dyDescent="0.25">
      <c r="A157" s="19">
        <v>45980</v>
      </c>
      <c r="B157" s="20">
        <v>0.17121527777777779</v>
      </c>
      <c r="C157" s="21">
        <v>49.866999999999997</v>
      </c>
    </row>
    <row r="158" spans="1:3" x14ac:dyDescent="0.25">
      <c r="A158" s="19">
        <v>45980</v>
      </c>
      <c r="B158" s="20">
        <v>0.17122685185185185</v>
      </c>
      <c r="C158" s="21">
        <v>49.872999999999998</v>
      </c>
    </row>
    <row r="159" spans="1:3" x14ac:dyDescent="0.25">
      <c r="A159" s="19">
        <v>45980</v>
      </c>
      <c r="B159" s="20">
        <v>0.17123842592592592</v>
      </c>
      <c r="C159" s="21">
        <v>49.875999999999998</v>
      </c>
    </row>
    <row r="160" spans="1:3" x14ac:dyDescent="0.25">
      <c r="A160" s="19">
        <v>45980</v>
      </c>
      <c r="B160" s="20">
        <v>0.17125000000000001</v>
      </c>
      <c r="C160" s="21">
        <v>49.878</v>
      </c>
    </row>
    <row r="161" spans="1:3" x14ac:dyDescent="0.25">
      <c r="A161" s="19">
        <v>45980</v>
      </c>
      <c r="B161" s="20">
        <v>0.17126157407407408</v>
      </c>
      <c r="C161" s="21">
        <v>49.875999999999998</v>
      </c>
    </row>
    <row r="162" spans="1:3" x14ac:dyDescent="0.25">
      <c r="A162" s="19">
        <v>45980</v>
      </c>
      <c r="B162" s="20">
        <v>0.17127314814814815</v>
      </c>
      <c r="C162" s="21">
        <v>49.878</v>
      </c>
    </row>
    <row r="163" spans="1:3" x14ac:dyDescent="0.25">
      <c r="A163" s="19">
        <v>45980</v>
      </c>
      <c r="B163" s="20">
        <v>0.17128472222222221</v>
      </c>
      <c r="C163" s="21">
        <v>49.878</v>
      </c>
    </row>
    <row r="164" spans="1:3" x14ac:dyDescent="0.25">
      <c r="A164" s="19">
        <v>45980</v>
      </c>
      <c r="B164" s="20">
        <v>0.17129629629629631</v>
      </c>
      <c r="C164" s="21">
        <v>49.878999999999998</v>
      </c>
    </row>
    <row r="165" spans="1:3" x14ac:dyDescent="0.25">
      <c r="A165" s="19">
        <v>45980</v>
      </c>
      <c r="B165" s="20">
        <v>0.17130787037037037</v>
      </c>
      <c r="C165" s="21">
        <v>49.88</v>
      </c>
    </row>
    <row r="166" spans="1:3" x14ac:dyDescent="0.25">
      <c r="A166" s="19">
        <v>45980</v>
      </c>
      <c r="B166" s="20">
        <v>0.17131944444444444</v>
      </c>
      <c r="C166" s="21">
        <v>49.881</v>
      </c>
    </row>
    <row r="167" spans="1:3" x14ac:dyDescent="0.25">
      <c r="A167" s="19">
        <v>45980</v>
      </c>
      <c r="B167" s="20">
        <v>0.17133101851851851</v>
      </c>
      <c r="C167" s="21">
        <v>49.884</v>
      </c>
    </row>
    <row r="168" spans="1:3" x14ac:dyDescent="0.25">
      <c r="A168" s="19">
        <v>45980</v>
      </c>
      <c r="B168" s="20">
        <v>0.1713425925925926</v>
      </c>
      <c r="C168" s="21">
        <v>49.887</v>
      </c>
    </row>
    <row r="169" spans="1:3" x14ac:dyDescent="0.25">
      <c r="A169" s="19">
        <v>45980</v>
      </c>
      <c r="B169" s="20">
        <v>0.17135416666666667</v>
      </c>
      <c r="C169" s="21">
        <v>49.890999999999998</v>
      </c>
    </row>
    <row r="170" spans="1:3" x14ac:dyDescent="0.25">
      <c r="A170" s="19">
        <v>45980</v>
      </c>
      <c r="B170" s="20">
        <v>0.17136574074074074</v>
      </c>
      <c r="C170" s="21">
        <v>49.893999999999998</v>
      </c>
    </row>
    <row r="171" spans="1:3" x14ac:dyDescent="0.25">
      <c r="A171" s="19">
        <v>45980</v>
      </c>
      <c r="B171" s="20">
        <v>0.1713773148148148</v>
      </c>
      <c r="C171" s="21">
        <v>49.895000000000003</v>
      </c>
    </row>
    <row r="172" spans="1:3" x14ac:dyDescent="0.25">
      <c r="A172" s="19">
        <v>45980</v>
      </c>
      <c r="B172" s="20">
        <v>0.1713888888888889</v>
      </c>
      <c r="C172" s="21">
        <v>49.898000000000003</v>
      </c>
    </row>
    <row r="173" spans="1:3" x14ac:dyDescent="0.25">
      <c r="A173" s="19">
        <v>45980</v>
      </c>
      <c r="B173" s="20">
        <v>0.17140046296296296</v>
      </c>
      <c r="C173" s="21">
        <v>49.896999999999998</v>
      </c>
    </row>
    <row r="174" spans="1:3" x14ac:dyDescent="0.25">
      <c r="A174" s="19">
        <v>45980</v>
      </c>
      <c r="B174" s="20">
        <v>0.17141203703703703</v>
      </c>
      <c r="C174" s="21">
        <v>49.899000000000001</v>
      </c>
    </row>
    <row r="175" spans="1:3" x14ac:dyDescent="0.25">
      <c r="A175" s="19">
        <v>45980</v>
      </c>
      <c r="B175" s="20">
        <v>0.17142361111111112</v>
      </c>
      <c r="C175" s="21">
        <v>49.901000000000003</v>
      </c>
    </row>
    <row r="176" spans="1:3" x14ac:dyDescent="0.25">
      <c r="A176" s="19">
        <v>45980</v>
      </c>
      <c r="B176" s="20">
        <v>0.17143518518518519</v>
      </c>
      <c r="C176" s="21">
        <v>49.904000000000003</v>
      </c>
    </row>
    <row r="177" spans="1:3" x14ac:dyDescent="0.25">
      <c r="A177" s="19">
        <v>45980</v>
      </c>
      <c r="B177" s="20">
        <v>0.17144675925925926</v>
      </c>
      <c r="C177" s="21">
        <v>49.904000000000003</v>
      </c>
    </row>
    <row r="178" spans="1:3" x14ac:dyDescent="0.25">
      <c r="A178" s="19">
        <v>45980</v>
      </c>
      <c r="B178" s="20">
        <v>0.17145833333333332</v>
      </c>
      <c r="C178" s="21">
        <v>49.908999999999999</v>
      </c>
    </row>
    <row r="179" spans="1:3" x14ac:dyDescent="0.25">
      <c r="A179" s="19">
        <v>45980</v>
      </c>
      <c r="B179" s="20">
        <v>0.17146990740740742</v>
      </c>
      <c r="C179" s="21">
        <v>49.908999999999999</v>
      </c>
    </row>
    <row r="180" spans="1:3" x14ac:dyDescent="0.25">
      <c r="A180" s="19">
        <v>45980</v>
      </c>
      <c r="B180" s="20">
        <v>0.17148148148148148</v>
      </c>
      <c r="C180" s="21">
        <v>49.912999999999997</v>
      </c>
    </row>
    <row r="181" spans="1:3" x14ac:dyDescent="0.25">
      <c r="A181" s="19">
        <v>45980</v>
      </c>
      <c r="B181" s="20">
        <v>0.17149305555555555</v>
      </c>
      <c r="C181" s="21">
        <v>49.914000000000001</v>
      </c>
    </row>
    <row r="182" spans="1:3" x14ac:dyDescent="0.25">
      <c r="A182" s="19">
        <v>45980</v>
      </c>
      <c r="B182" s="20">
        <v>0.17150462962962962</v>
      </c>
      <c r="C182" s="21">
        <v>49.914999999999999</v>
      </c>
    </row>
    <row r="183" spans="1:3" x14ac:dyDescent="0.25">
      <c r="A183" s="19">
        <v>45980</v>
      </c>
      <c r="B183" s="20">
        <v>0.17151620370370371</v>
      </c>
      <c r="C183" s="21">
        <v>49.914999999999999</v>
      </c>
    </row>
    <row r="184" spans="1:3" x14ac:dyDescent="0.25">
      <c r="A184" s="19">
        <v>45980</v>
      </c>
      <c r="B184" s="20">
        <v>0.17152777777777778</v>
      </c>
      <c r="C184" s="21">
        <v>49.914999999999999</v>
      </c>
    </row>
    <row r="185" spans="1:3" x14ac:dyDescent="0.25">
      <c r="A185" s="19">
        <v>45980</v>
      </c>
      <c r="B185" s="20">
        <v>0.17153935185185185</v>
      </c>
      <c r="C185" s="21">
        <v>49.914000000000001</v>
      </c>
    </row>
    <row r="186" spans="1:3" x14ac:dyDescent="0.25">
      <c r="A186" s="19">
        <v>45980</v>
      </c>
      <c r="B186" s="20">
        <v>0.17155092592592591</v>
      </c>
      <c r="C186" s="21">
        <v>49.914000000000001</v>
      </c>
    </row>
    <row r="187" spans="1:3" x14ac:dyDescent="0.25">
      <c r="A187" s="19">
        <v>45980</v>
      </c>
      <c r="B187" s="20">
        <v>0.17156250000000001</v>
      </c>
      <c r="C187" s="21">
        <v>49.914000000000001</v>
      </c>
    </row>
    <row r="188" spans="1:3" x14ac:dyDescent="0.25">
      <c r="A188" s="19">
        <v>45980</v>
      </c>
      <c r="B188" s="20">
        <v>0.17157407407407407</v>
      </c>
      <c r="C188" s="21">
        <v>49.915999999999997</v>
      </c>
    </row>
    <row r="189" spans="1:3" x14ac:dyDescent="0.25">
      <c r="A189" s="19">
        <v>45980</v>
      </c>
      <c r="B189" s="20">
        <v>0.17158564814814814</v>
      </c>
      <c r="C189" s="21">
        <v>49.917000000000002</v>
      </c>
    </row>
    <row r="190" spans="1:3" x14ac:dyDescent="0.25">
      <c r="A190" s="19">
        <v>45980</v>
      </c>
      <c r="B190" s="20">
        <v>0.17159722222222223</v>
      </c>
      <c r="C190" s="21">
        <v>49.917000000000002</v>
      </c>
    </row>
    <row r="191" spans="1:3" x14ac:dyDescent="0.25">
      <c r="A191" s="19">
        <v>45980</v>
      </c>
      <c r="B191" s="20">
        <v>0.1716087962962963</v>
      </c>
      <c r="C191" s="21">
        <v>49.917999999999999</v>
      </c>
    </row>
    <row r="192" spans="1:3" x14ac:dyDescent="0.25">
      <c r="A192" s="19">
        <v>45980</v>
      </c>
      <c r="B192" s="20">
        <v>0.17162037037037037</v>
      </c>
      <c r="C192" s="21">
        <v>49.917000000000002</v>
      </c>
    </row>
    <row r="193" spans="1:3" x14ac:dyDescent="0.25">
      <c r="A193" s="19">
        <v>45980</v>
      </c>
      <c r="B193" s="20">
        <v>0.17163194444444443</v>
      </c>
      <c r="C193" s="21">
        <v>49.917000000000002</v>
      </c>
    </row>
    <row r="194" spans="1:3" x14ac:dyDescent="0.25">
      <c r="A194" s="19">
        <v>45980</v>
      </c>
      <c r="B194" s="20">
        <v>0.17164351851851853</v>
      </c>
      <c r="C194" s="21">
        <v>49.915999999999997</v>
      </c>
    </row>
    <row r="195" spans="1:3" x14ac:dyDescent="0.25">
      <c r="A195" s="19">
        <v>45980</v>
      </c>
      <c r="B195" s="20">
        <v>0.1716550925925926</v>
      </c>
      <c r="C195" s="21">
        <v>49.914999999999999</v>
      </c>
    </row>
    <row r="196" spans="1:3" x14ac:dyDescent="0.25">
      <c r="A196" s="19">
        <v>45980</v>
      </c>
      <c r="B196" s="20">
        <v>0.17166666666666666</v>
      </c>
      <c r="C196" s="21">
        <v>49.912999999999997</v>
      </c>
    </row>
    <row r="197" spans="1:3" x14ac:dyDescent="0.25">
      <c r="A197" s="19">
        <v>45980</v>
      </c>
      <c r="B197" s="20">
        <v>0.17167824074074073</v>
      </c>
      <c r="C197" s="21">
        <v>49.917000000000002</v>
      </c>
    </row>
    <row r="198" spans="1:3" x14ac:dyDescent="0.25">
      <c r="A198" s="19">
        <v>45980</v>
      </c>
      <c r="B198" s="20">
        <v>0.17168981481481482</v>
      </c>
      <c r="C198" s="21">
        <v>49.92</v>
      </c>
    </row>
    <row r="199" spans="1:3" x14ac:dyDescent="0.25">
      <c r="A199" s="19">
        <v>45980</v>
      </c>
      <c r="B199" s="20">
        <v>0.17170138888888889</v>
      </c>
      <c r="C199" s="21">
        <v>49.920999999999999</v>
      </c>
    </row>
    <row r="200" spans="1:3" x14ac:dyDescent="0.25">
      <c r="A200" s="19">
        <v>45980</v>
      </c>
      <c r="B200" s="20">
        <v>0.17171296296296296</v>
      </c>
      <c r="C200" s="21">
        <v>49.92</v>
      </c>
    </row>
    <row r="201" spans="1:3" x14ac:dyDescent="0.25">
      <c r="A201" s="19">
        <v>45980</v>
      </c>
      <c r="B201" s="20">
        <v>0.17172453703703705</v>
      </c>
      <c r="C201" s="21">
        <v>49.917000000000002</v>
      </c>
    </row>
    <row r="202" spans="1:3" x14ac:dyDescent="0.25">
      <c r="A202" s="19">
        <v>45980</v>
      </c>
      <c r="B202" s="20">
        <v>0.17173611111111112</v>
      </c>
      <c r="C202" s="21">
        <v>49.917000000000002</v>
      </c>
    </row>
    <row r="203" spans="1:3" x14ac:dyDescent="0.25">
      <c r="A203" s="19">
        <v>45980</v>
      </c>
      <c r="B203" s="20">
        <v>0.17174768518518518</v>
      </c>
      <c r="C203" s="21">
        <v>49.917999999999999</v>
      </c>
    </row>
    <row r="204" spans="1:3" x14ac:dyDescent="0.25">
      <c r="A204" s="19">
        <v>45980</v>
      </c>
      <c r="B204" s="20">
        <v>0.17175925925925925</v>
      </c>
      <c r="C204" s="21">
        <v>49.92</v>
      </c>
    </row>
    <row r="205" spans="1:3" x14ac:dyDescent="0.25">
      <c r="A205" s="19">
        <v>45980</v>
      </c>
      <c r="B205" s="20">
        <v>0.17177083333333334</v>
      </c>
      <c r="C205" s="21">
        <v>49.920999999999999</v>
      </c>
    </row>
    <row r="206" spans="1:3" x14ac:dyDescent="0.25">
      <c r="A206" s="19">
        <v>45980</v>
      </c>
      <c r="B206" s="20">
        <v>0.17178240740740741</v>
      </c>
      <c r="C206" s="21">
        <v>49.920999999999999</v>
      </c>
    </row>
    <row r="207" spans="1:3" x14ac:dyDescent="0.25">
      <c r="A207" s="19">
        <v>45980</v>
      </c>
      <c r="B207" s="20">
        <v>0.17179398148148148</v>
      </c>
      <c r="C207" s="21">
        <v>49.918999999999997</v>
      </c>
    </row>
    <row r="208" spans="1:3" x14ac:dyDescent="0.25">
      <c r="A208" s="19">
        <v>45980</v>
      </c>
      <c r="B208" s="20">
        <v>0.17180555555555554</v>
      </c>
      <c r="C208" s="21">
        <v>49.92</v>
      </c>
    </row>
    <row r="209" spans="1:3" x14ac:dyDescent="0.25">
      <c r="A209" s="19">
        <v>45980</v>
      </c>
      <c r="B209" s="20">
        <v>0.17181712962962964</v>
      </c>
      <c r="C209" s="21">
        <v>49.918999999999997</v>
      </c>
    </row>
    <row r="210" spans="1:3" x14ac:dyDescent="0.25">
      <c r="A210" s="19">
        <v>45980</v>
      </c>
      <c r="B210" s="20">
        <v>0.17182870370370371</v>
      </c>
      <c r="C210" s="21">
        <v>49.917000000000002</v>
      </c>
    </row>
    <row r="211" spans="1:3" x14ac:dyDescent="0.25">
      <c r="A211" s="19">
        <v>45980</v>
      </c>
      <c r="B211" s="20">
        <v>0.17184027777777777</v>
      </c>
      <c r="C211" s="21">
        <v>49.917999999999999</v>
      </c>
    </row>
    <row r="212" spans="1:3" x14ac:dyDescent="0.25">
      <c r="A212" s="19">
        <v>45980</v>
      </c>
      <c r="B212" s="20">
        <v>0.17185185185185184</v>
      </c>
      <c r="C212" s="21">
        <v>49.92</v>
      </c>
    </row>
    <row r="213" spans="1:3" x14ac:dyDescent="0.25">
      <c r="A213" s="19">
        <v>45980</v>
      </c>
      <c r="B213" s="20">
        <v>0.17186342592592593</v>
      </c>
      <c r="C213" s="21">
        <v>49.917999999999999</v>
      </c>
    </row>
    <row r="214" spans="1:3" x14ac:dyDescent="0.25">
      <c r="A214" s="19">
        <v>45980</v>
      </c>
      <c r="B214" s="20">
        <v>0.171875</v>
      </c>
      <c r="C214" s="21">
        <v>49.917000000000002</v>
      </c>
    </row>
    <row r="215" spans="1:3" x14ac:dyDescent="0.25">
      <c r="A215" s="19">
        <v>45980</v>
      </c>
      <c r="B215" s="20">
        <v>0.17188657407407407</v>
      </c>
      <c r="C215" s="21">
        <v>49.917999999999999</v>
      </c>
    </row>
    <row r="216" spans="1:3" x14ac:dyDescent="0.25">
      <c r="A216" s="19">
        <v>45980</v>
      </c>
      <c r="B216" s="20">
        <v>0.17189814814814816</v>
      </c>
      <c r="C216" s="21">
        <v>49.918999999999997</v>
      </c>
    </row>
    <row r="217" spans="1:3" x14ac:dyDescent="0.25">
      <c r="A217" s="19">
        <v>45980</v>
      </c>
      <c r="B217" s="20">
        <v>0.17190972222222223</v>
      </c>
      <c r="C217" s="21">
        <v>49.918999999999997</v>
      </c>
    </row>
    <row r="218" spans="1:3" x14ac:dyDescent="0.25">
      <c r="A218" s="19">
        <v>45980</v>
      </c>
      <c r="B218" s="20">
        <v>0.17192129629629629</v>
      </c>
      <c r="C218" s="21">
        <v>49.920999999999999</v>
      </c>
    </row>
    <row r="219" spans="1:3" x14ac:dyDescent="0.25">
      <c r="A219" s="19">
        <v>45980</v>
      </c>
      <c r="B219" s="20">
        <v>0.17193287037037036</v>
      </c>
      <c r="C219" s="21">
        <v>49.923999999999999</v>
      </c>
    </row>
    <row r="220" spans="1:3" x14ac:dyDescent="0.25">
      <c r="A220" s="19">
        <v>45980</v>
      </c>
      <c r="B220" s="20">
        <v>0.17194444444444446</v>
      </c>
      <c r="C220" s="21">
        <v>49.920999999999999</v>
      </c>
    </row>
    <row r="221" spans="1:3" x14ac:dyDescent="0.25">
      <c r="A221" s="19">
        <v>45980</v>
      </c>
      <c r="B221" s="20">
        <v>0.17195601851851852</v>
      </c>
      <c r="C221" s="21">
        <v>49.92</v>
      </c>
    </row>
    <row r="222" spans="1:3" x14ac:dyDescent="0.25">
      <c r="A222" s="19">
        <v>45980</v>
      </c>
      <c r="B222" s="20">
        <v>0.17196759259259259</v>
      </c>
      <c r="C222" s="21">
        <v>49.918999999999997</v>
      </c>
    </row>
    <row r="223" spans="1:3" x14ac:dyDescent="0.25">
      <c r="A223" s="19">
        <v>45980</v>
      </c>
      <c r="B223" s="20">
        <v>0.17197916666666666</v>
      </c>
      <c r="C223" s="21">
        <v>49.918999999999997</v>
      </c>
    </row>
    <row r="224" spans="1:3" x14ac:dyDescent="0.25">
      <c r="A224" s="19">
        <v>45980</v>
      </c>
      <c r="B224" s="20">
        <v>0.17199074074074075</v>
      </c>
      <c r="C224" s="21">
        <v>49.917999999999999</v>
      </c>
    </row>
    <row r="225" spans="1:3" x14ac:dyDescent="0.25">
      <c r="A225" s="19">
        <v>45980</v>
      </c>
      <c r="B225" s="20">
        <v>0.17200231481481482</v>
      </c>
      <c r="C225" s="21">
        <v>49.917000000000002</v>
      </c>
    </row>
    <row r="226" spans="1:3" x14ac:dyDescent="0.25">
      <c r="A226" s="19">
        <v>45980</v>
      </c>
      <c r="B226" s="20">
        <v>0.17201388888888888</v>
      </c>
      <c r="C226" s="21">
        <v>49.914999999999999</v>
      </c>
    </row>
    <row r="227" spans="1:3" x14ac:dyDescent="0.25">
      <c r="A227" s="19">
        <v>45980</v>
      </c>
      <c r="B227" s="20">
        <v>0.17202546296296295</v>
      </c>
      <c r="C227" s="21">
        <v>49.914000000000001</v>
      </c>
    </row>
    <row r="228" spans="1:3" x14ac:dyDescent="0.25">
      <c r="A228" s="19">
        <v>45980</v>
      </c>
      <c r="B228" s="20">
        <v>0.17203703703703704</v>
      </c>
      <c r="C228" s="21">
        <v>49.915999999999997</v>
      </c>
    </row>
    <row r="229" spans="1:3" x14ac:dyDescent="0.25">
      <c r="A229" s="19">
        <v>45980</v>
      </c>
      <c r="B229" s="20">
        <v>0.17204861111111111</v>
      </c>
      <c r="C229" s="21">
        <v>49.914999999999999</v>
      </c>
    </row>
    <row r="230" spans="1:3" x14ac:dyDescent="0.25">
      <c r="A230" s="19">
        <v>45980</v>
      </c>
      <c r="B230" s="20">
        <v>0.17206018518518518</v>
      </c>
      <c r="C230" s="21">
        <v>49.914000000000001</v>
      </c>
    </row>
    <row r="231" spans="1:3" x14ac:dyDescent="0.25">
      <c r="A231" s="19">
        <v>45980</v>
      </c>
      <c r="B231" s="20">
        <v>0.17207175925925927</v>
      </c>
      <c r="C231" s="21">
        <v>49.914999999999999</v>
      </c>
    </row>
    <row r="232" spans="1:3" x14ac:dyDescent="0.25">
      <c r="A232" s="19">
        <v>45980</v>
      </c>
      <c r="B232" s="20">
        <v>0.17208333333333334</v>
      </c>
      <c r="C232" s="21">
        <v>49.914999999999999</v>
      </c>
    </row>
    <row r="233" spans="1:3" x14ac:dyDescent="0.25">
      <c r="A233" s="19">
        <v>45980</v>
      </c>
      <c r="B233" s="20">
        <v>0.1720949074074074</v>
      </c>
      <c r="C233" s="21">
        <v>49.915999999999997</v>
      </c>
    </row>
    <row r="234" spans="1:3" x14ac:dyDescent="0.25">
      <c r="A234" s="19">
        <v>45980</v>
      </c>
      <c r="B234" s="20">
        <v>0.17210648148148147</v>
      </c>
      <c r="C234" s="21">
        <v>49.915999999999997</v>
      </c>
    </row>
    <row r="235" spans="1:3" x14ac:dyDescent="0.25">
      <c r="A235" s="19">
        <v>45980</v>
      </c>
      <c r="B235" s="20">
        <v>0.17211805555555557</v>
      </c>
      <c r="C235" s="21">
        <v>49.917000000000002</v>
      </c>
    </row>
    <row r="236" spans="1:3" x14ac:dyDescent="0.25">
      <c r="A236" s="19">
        <v>45980</v>
      </c>
      <c r="B236" s="20">
        <v>0.17212962962962963</v>
      </c>
      <c r="C236" s="21">
        <v>49.917000000000002</v>
      </c>
    </row>
    <row r="237" spans="1:3" x14ac:dyDescent="0.25">
      <c r="A237" s="19">
        <v>45980</v>
      </c>
      <c r="B237" s="20">
        <v>0.1721412037037037</v>
      </c>
      <c r="C237" s="21">
        <v>49.917000000000002</v>
      </c>
    </row>
    <row r="238" spans="1:3" x14ac:dyDescent="0.25">
      <c r="A238" s="19">
        <v>45980</v>
      </c>
      <c r="B238" s="20">
        <v>0.17215277777777777</v>
      </c>
      <c r="C238" s="21">
        <v>49.918999999999997</v>
      </c>
    </row>
    <row r="239" spans="1:3" x14ac:dyDescent="0.25">
      <c r="A239" s="19">
        <v>45980</v>
      </c>
      <c r="B239" s="20">
        <v>0.17216435185185186</v>
      </c>
      <c r="C239" s="21">
        <v>49.917999999999999</v>
      </c>
    </row>
    <row r="240" spans="1:3" x14ac:dyDescent="0.25">
      <c r="A240" s="19">
        <v>45980</v>
      </c>
      <c r="B240" s="20">
        <v>0.17217592592592593</v>
      </c>
      <c r="C240" s="21">
        <v>49.917000000000002</v>
      </c>
    </row>
    <row r="241" spans="1:3" x14ac:dyDescent="0.25">
      <c r="A241" s="19">
        <v>45980</v>
      </c>
      <c r="B241" s="20">
        <v>0.17218749999999999</v>
      </c>
      <c r="C241" s="21">
        <v>49.918999999999997</v>
      </c>
    </row>
    <row r="242" spans="1:3" x14ac:dyDescent="0.25">
      <c r="A242" s="19">
        <v>45980</v>
      </c>
      <c r="B242" s="20">
        <v>0.17219907407407409</v>
      </c>
      <c r="C242" s="21">
        <v>49.917999999999999</v>
      </c>
    </row>
    <row r="243" spans="1:3" x14ac:dyDescent="0.25">
      <c r="A243" s="19">
        <v>45980</v>
      </c>
      <c r="B243" s="20">
        <v>0.17221064814814815</v>
      </c>
      <c r="C243" s="21">
        <v>49.917000000000002</v>
      </c>
    </row>
    <row r="244" spans="1:3" x14ac:dyDescent="0.25">
      <c r="A244" s="19">
        <v>45980</v>
      </c>
      <c r="B244" s="20">
        <v>0.17222222222222222</v>
      </c>
      <c r="C244" s="21">
        <v>49.917999999999999</v>
      </c>
    </row>
    <row r="245" spans="1:3" x14ac:dyDescent="0.25">
      <c r="A245" s="19">
        <v>45980</v>
      </c>
      <c r="B245" s="20">
        <v>0.17223379629629629</v>
      </c>
      <c r="C245" s="21">
        <v>49.914999999999999</v>
      </c>
    </row>
    <row r="246" spans="1:3" x14ac:dyDescent="0.25">
      <c r="A246" s="19">
        <v>45980</v>
      </c>
      <c r="B246" s="20">
        <v>0.17224537037037038</v>
      </c>
      <c r="C246" s="21">
        <v>49.917999999999999</v>
      </c>
    </row>
    <row r="247" spans="1:3" x14ac:dyDescent="0.25">
      <c r="A247" s="19">
        <v>45980</v>
      </c>
      <c r="B247" s="20">
        <v>0.17225694444444445</v>
      </c>
      <c r="C247" s="21">
        <v>49.917999999999999</v>
      </c>
    </row>
    <row r="248" spans="1:3" x14ac:dyDescent="0.25">
      <c r="A248" s="19">
        <v>45980</v>
      </c>
      <c r="B248" s="20">
        <v>0.17226851851851852</v>
      </c>
      <c r="C248" s="21">
        <v>49.921999999999997</v>
      </c>
    </row>
    <row r="249" spans="1:3" x14ac:dyDescent="0.25">
      <c r="A249" s="19">
        <v>45980</v>
      </c>
      <c r="B249" s="20">
        <v>0.17228009259259258</v>
      </c>
      <c r="C249" s="21">
        <v>49.923000000000002</v>
      </c>
    </row>
    <row r="250" spans="1:3" x14ac:dyDescent="0.25">
      <c r="A250" s="19">
        <v>45980</v>
      </c>
      <c r="B250" s="20">
        <v>0.17229166666666668</v>
      </c>
      <c r="C250" s="21">
        <v>49.924999999999997</v>
      </c>
    </row>
    <row r="251" spans="1:3" x14ac:dyDescent="0.25">
      <c r="A251" s="19">
        <v>45980</v>
      </c>
      <c r="B251" s="20">
        <v>0.17230324074074074</v>
      </c>
      <c r="C251" s="21">
        <v>49.923999999999999</v>
      </c>
    </row>
    <row r="252" spans="1:3" x14ac:dyDescent="0.25">
      <c r="A252" s="19">
        <v>45980</v>
      </c>
      <c r="B252" s="20">
        <v>0.17231481481481481</v>
      </c>
      <c r="C252" s="21">
        <v>49.926000000000002</v>
      </c>
    </row>
    <row r="253" spans="1:3" x14ac:dyDescent="0.25">
      <c r="A253" s="19">
        <v>45980</v>
      </c>
      <c r="B253" s="20">
        <v>0.17232638888888888</v>
      </c>
      <c r="C253" s="21">
        <v>49.924999999999997</v>
      </c>
    </row>
    <row r="254" spans="1:3" x14ac:dyDescent="0.25">
      <c r="A254" s="19">
        <v>45980</v>
      </c>
      <c r="B254" s="20">
        <v>0.17233796296296297</v>
      </c>
      <c r="C254" s="21">
        <v>49.924999999999997</v>
      </c>
    </row>
    <row r="255" spans="1:3" x14ac:dyDescent="0.25">
      <c r="A255" s="19">
        <v>45980</v>
      </c>
      <c r="B255" s="20">
        <v>0.17234953703703704</v>
      </c>
      <c r="C255" s="21">
        <v>49.924999999999997</v>
      </c>
    </row>
    <row r="256" spans="1:3" x14ac:dyDescent="0.25">
      <c r="A256" s="19">
        <v>45980</v>
      </c>
      <c r="B256" s="20">
        <v>0.1723611111111111</v>
      </c>
      <c r="C256" s="21">
        <v>49.923999999999999</v>
      </c>
    </row>
    <row r="257" spans="1:3" x14ac:dyDescent="0.25">
      <c r="A257" s="19">
        <v>45980</v>
      </c>
      <c r="B257" s="20">
        <v>0.1723726851851852</v>
      </c>
      <c r="C257" s="21">
        <v>49.923999999999999</v>
      </c>
    </row>
    <row r="258" spans="1:3" x14ac:dyDescent="0.25">
      <c r="A258" s="19">
        <v>45980</v>
      </c>
      <c r="B258" s="20">
        <v>0.17238425925925926</v>
      </c>
      <c r="C258" s="21">
        <v>49.923000000000002</v>
      </c>
    </row>
    <row r="259" spans="1:3" x14ac:dyDescent="0.25">
      <c r="A259" s="19">
        <v>45980</v>
      </c>
      <c r="B259" s="20">
        <v>0.17239583333333333</v>
      </c>
      <c r="C259" s="21">
        <v>49.923999999999999</v>
      </c>
    </row>
    <row r="260" spans="1:3" x14ac:dyDescent="0.25">
      <c r="A260" s="19">
        <v>45980</v>
      </c>
      <c r="B260" s="20">
        <v>0.1724074074074074</v>
      </c>
      <c r="C260" s="21">
        <v>49.923000000000002</v>
      </c>
    </row>
    <row r="261" spans="1:3" x14ac:dyDescent="0.25">
      <c r="A261" s="19">
        <v>45980</v>
      </c>
      <c r="B261" s="20">
        <v>0.17241898148148149</v>
      </c>
      <c r="C261" s="21">
        <v>49.923999999999999</v>
      </c>
    </row>
    <row r="262" spans="1:3" x14ac:dyDescent="0.25">
      <c r="A262" s="19">
        <v>45980</v>
      </c>
      <c r="B262" s="20">
        <v>0.17243055555555556</v>
      </c>
      <c r="C262" s="21">
        <v>49.923999999999999</v>
      </c>
    </row>
    <row r="263" spans="1:3" x14ac:dyDescent="0.25">
      <c r="A263" s="19">
        <v>45980</v>
      </c>
      <c r="B263" s="20">
        <v>0.17244212962962963</v>
      </c>
      <c r="C263" s="21">
        <v>49.924999999999997</v>
      </c>
    </row>
    <row r="264" spans="1:3" x14ac:dyDescent="0.25">
      <c r="A264" s="19">
        <v>45980</v>
      </c>
      <c r="B264" s="20">
        <v>0.17245370370370369</v>
      </c>
      <c r="C264" s="21">
        <v>49.926000000000002</v>
      </c>
    </row>
    <row r="265" spans="1:3" x14ac:dyDescent="0.25">
      <c r="A265" s="19">
        <v>45980</v>
      </c>
      <c r="B265" s="20">
        <v>0.17246527777777779</v>
      </c>
      <c r="C265" s="21">
        <v>49.927</v>
      </c>
    </row>
    <row r="266" spans="1:3" x14ac:dyDescent="0.25">
      <c r="A266" s="19">
        <v>45980</v>
      </c>
      <c r="B266" s="20">
        <v>0.17247685185185185</v>
      </c>
      <c r="C266" s="21">
        <v>49.924999999999997</v>
      </c>
    </row>
    <row r="267" spans="1:3" x14ac:dyDescent="0.25">
      <c r="A267" s="19">
        <v>45980</v>
      </c>
      <c r="B267" s="20">
        <v>0.17248842592592592</v>
      </c>
      <c r="C267" s="21">
        <v>49.927</v>
      </c>
    </row>
    <row r="268" spans="1:3" x14ac:dyDescent="0.25">
      <c r="A268" s="19">
        <v>45980</v>
      </c>
      <c r="B268" s="20">
        <v>0.17249999999999999</v>
      </c>
      <c r="C268" s="21">
        <v>49.927</v>
      </c>
    </row>
    <row r="269" spans="1:3" x14ac:dyDescent="0.25">
      <c r="A269" s="19">
        <v>45980</v>
      </c>
      <c r="B269" s="20">
        <v>0.17251157407407408</v>
      </c>
      <c r="C269" s="21">
        <v>49.927</v>
      </c>
    </row>
    <row r="270" spans="1:3" x14ac:dyDescent="0.25">
      <c r="A270" s="19">
        <v>45980</v>
      </c>
      <c r="B270" s="20">
        <v>0.17252314814814815</v>
      </c>
      <c r="C270" s="21">
        <v>49.927999999999997</v>
      </c>
    </row>
    <row r="271" spans="1:3" x14ac:dyDescent="0.25">
      <c r="A271" s="19">
        <v>45980</v>
      </c>
      <c r="B271" s="20">
        <v>0.17253472222222221</v>
      </c>
      <c r="C271" s="21">
        <v>49.926000000000002</v>
      </c>
    </row>
    <row r="272" spans="1:3" x14ac:dyDescent="0.25">
      <c r="A272" s="19">
        <v>45980</v>
      </c>
      <c r="B272" s="20">
        <v>0.17254629629629631</v>
      </c>
      <c r="C272" s="21">
        <v>49.927</v>
      </c>
    </row>
    <row r="273" spans="1:3" x14ac:dyDescent="0.25">
      <c r="A273" s="19">
        <v>45980</v>
      </c>
      <c r="B273" s="20">
        <v>0.17255787037037038</v>
      </c>
      <c r="C273" s="21">
        <v>49.927</v>
      </c>
    </row>
    <row r="274" spans="1:3" x14ac:dyDescent="0.25">
      <c r="A274" s="19">
        <v>45980</v>
      </c>
      <c r="B274" s="20">
        <v>0.17256944444444444</v>
      </c>
      <c r="C274" s="21">
        <v>49.924999999999997</v>
      </c>
    </row>
    <row r="275" spans="1:3" x14ac:dyDescent="0.25">
      <c r="A275" s="19">
        <v>45980</v>
      </c>
      <c r="B275" s="20">
        <v>0.17258101851851851</v>
      </c>
      <c r="C275" s="21">
        <v>49.923000000000002</v>
      </c>
    </row>
    <row r="276" spans="1:3" x14ac:dyDescent="0.25">
      <c r="A276" s="19">
        <v>45980</v>
      </c>
      <c r="B276" s="20">
        <v>0.1725925925925926</v>
      </c>
      <c r="C276" s="21">
        <v>49.920999999999999</v>
      </c>
    </row>
    <row r="277" spans="1:3" x14ac:dyDescent="0.25">
      <c r="A277" s="19">
        <v>45980</v>
      </c>
      <c r="B277" s="20">
        <v>0.17260416666666667</v>
      </c>
      <c r="C277" s="21">
        <v>49.920999999999999</v>
      </c>
    </row>
    <row r="278" spans="1:3" x14ac:dyDescent="0.25">
      <c r="A278" s="19">
        <v>45980</v>
      </c>
      <c r="B278" s="20">
        <v>0.17261574074074074</v>
      </c>
      <c r="C278" s="21">
        <v>49.924999999999997</v>
      </c>
    </row>
    <row r="279" spans="1:3" x14ac:dyDescent="0.25">
      <c r="A279" s="19">
        <v>45980</v>
      </c>
      <c r="B279" s="20">
        <v>0.1726273148148148</v>
      </c>
      <c r="C279" s="21">
        <v>49.923000000000002</v>
      </c>
    </row>
    <row r="280" spans="1:3" x14ac:dyDescent="0.25">
      <c r="A280" s="19">
        <v>45980</v>
      </c>
      <c r="B280" s="20">
        <v>0.1726388888888889</v>
      </c>
      <c r="C280" s="21">
        <v>49.927</v>
      </c>
    </row>
    <row r="281" spans="1:3" x14ac:dyDescent="0.25">
      <c r="A281" s="19">
        <v>45980</v>
      </c>
      <c r="B281" s="20">
        <v>0.17265046296296296</v>
      </c>
      <c r="C281" s="21">
        <v>49.927</v>
      </c>
    </row>
    <row r="282" spans="1:3" x14ac:dyDescent="0.25">
      <c r="A282" s="19">
        <v>45980</v>
      </c>
      <c r="B282" s="20">
        <v>0.17266203703703703</v>
      </c>
      <c r="C282" s="21">
        <v>49.927999999999997</v>
      </c>
    </row>
    <row r="283" spans="1:3" x14ac:dyDescent="0.25">
      <c r="A283" s="19">
        <v>45980</v>
      </c>
      <c r="B283" s="20">
        <v>0.17267361111111112</v>
      </c>
      <c r="C283" s="21">
        <v>49.929000000000002</v>
      </c>
    </row>
    <row r="284" spans="1:3" x14ac:dyDescent="0.25">
      <c r="A284" s="19">
        <v>45980</v>
      </c>
      <c r="B284" s="20">
        <v>0.17268518518518519</v>
      </c>
      <c r="C284" s="21">
        <v>49.927</v>
      </c>
    </row>
    <row r="285" spans="1:3" x14ac:dyDescent="0.25">
      <c r="A285" s="19">
        <v>45980</v>
      </c>
      <c r="B285" s="20">
        <v>0.17269675925925926</v>
      </c>
      <c r="C285" s="21">
        <v>49.921999999999997</v>
      </c>
    </row>
    <row r="286" spans="1:3" x14ac:dyDescent="0.25">
      <c r="A286" s="19">
        <v>45980</v>
      </c>
      <c r="B286" s="20">
        <v>0.17270833333333332</v>
      </c>
      <c r="C286" s="21">
        <v>49.920999999999999</v>
      </c>
    </row>
    <row r="287" spans="1:3" x14ac:dyDescent="0.25">
      <c r="A287" s="19">
        <v>45980</v>
      </c>
      <c r="B287" s="20">
        <v>0.17271990740740742</v>
      </c>
      <c r="C287" s="21">
        <v>49.917999999999999</v>
      </c>
    </row>
    <row r="288" spans="1:3" x14ac:dyDescent="0.25">
      <c r="A288" s="19">
        <v>45980</v>
      </c>
      <c r="B288" s="20">
        <v>0.17273148148148149</v>
      </c>
      <c r="C288" s="21">
        <v>49.915999999999997</v>
      </c>
    </row>
    <row r="289" spans="1:3" x14ac:dyDescent="0.25">
      <c r="A289" s="19">
        <v>45980</v>
      </c>
      <c r="B289" s="20">
        <v>0.17274305555555555</v>
      </c>
      <c r="C289" s="21">
        <v>49.914000000000001</v>
      </c>
    </row>
    <row r="290" spans="1:3" x14ac:dyDescent="0.25">
      <c r="A290" s="19">
        <v>45980</v>
      </c>
      <c r="B290" s="20">
        <v>0.17275462962962962</v>
      </c>
      <c r="C290" s="21">
        <v>49.911999999999999</v>
      </c>
    </row>
    <row r="291" spans="1:3" x14ac:dyDescent="0.25">
      <c r="A291" s="19">
        <v>45980</v>
      </c>
      <c r="B291" s="20">
        <v>0.17276620370370371</v>
      </c>
      <c r="C291" s="21">
        <v>49.914999999999999</v>
      </c>
    </row>
    <row r="292" spans="1:3" x14ac:dyDescent="0.25">
      <c r="A292" s="19">
        <v>45980</v>
      </c>
      <c r="B292" s="20">
        <v>0.17277777777777778</v>
      </c>
      <c r="C292" s="21">
        <v>49.914999999999999</v>
      </c>
    </row>
    <row r="293" spans="1:3" x14ac:dyDescent="0.25">
      <c r="A293" s="19">
        <v>45980</v>
      </c>
      <c r="B293" s="20">
        <v>0.17278935185185185</v>
      </c>
      <c r="C293" s="21">
        <v>49.915999999999997</v>
      </c>
    </row>
    <row r="294" spans="1:3" x14ac:dyDescent="0.25">
      <c r="A294" s="19">
        <v>45980</v>
      </c>
      <c r="B294" s="20">
        <v>0.17280092592592591</v>
      </c>
      <c r="C294" s="21">
        <v>49.917000000000002</v>
      </c>
    </row>
    <row r="295" spans="1:3" x14ac:dyDescent="0.25">
      <c r="A295" s="19">
        <v>45980</v>
      </c>
      <c r="B295" s="20">
        <v>0.17281250000000001</v>
      </c>
      <c r="C295" s="21">
        <v>49.915999999999997</v>
      </c>
    </row>
    <row r="296" spans="1:3" x14ac:dyDescent="0.25">
      <c r="A296" s="19">
        <v>45980</v>
      </c>
      <c r="B296" s="20">
        <v>0.17282407407407407</v>
      </c>
      <c r="C296" s="21">
        <v>49.914999999999999</v>
      </c>
    </row>
    <row r="297" spans="1:3" x14ac:dyDescent="0.25">
      <c r="A297" s="19">
        <v>45980</v>
      </c>
      <c r="B297" s="20">
        <v>0.17283564814814814</v>
      </c>
      <c r="C297" s="21">
        <v>49.915999999999997</v>
      </c>
    </row>
    <row r="298" spans="1:3" x14ac:dyDescent="0.25">
      <c r="A298" s="19">
        <v>45980</v>
      </c>
      <c r="B298" s="20">
        <v>0.17284722222222224</v>
      </c>
      <c r="C298" s="21">
        <v>49.912999999999997</v>
      </c>
    </row>
    <row r="299" spans="1:3" x14ac:dyDescent="0.25">
      <c r="A299" s="19">
        <v>45980</v>
      </c>
      <c r="B299" s="20">
        <v>0.1728587962962963</v>
      </c>
      <c r="C299" s="21">
        <v>49.917000000000002</v>
      </c>
    </row>
    <row r="300" spans="1:3" x14ac:dyDescent="0.25">
      <c r="A300" s="19">
        <v>45980</v>
      </c>
      <c r="B300" s="20">
        <v>0.17287037037037037</v>
      </c>
      <c r="C300" s="21">
        <v>49.911000000000001</v>
      </c>
    </row>
    <row r="301" spans="1:3" x14ac:dyDescent="0.25">
      <c r="A301" s="19">
        <v>45980</v>
      </c>
      <c r="B301" s="20">
        <v>0.17288194444444444</v>
      </c>
      <c r="C301" s="21">
        <v>49.914000000000001</v>
      </c>
    </row>
    <row r="302" spans="1:3" x14ac:dyDescent="0.25">
      <c r="A302" s="19">
        <v>45980</v>
      </c>
      <c r="B302" s="20">
        <v>0.17289351851851853</v>
      </c>
      <c r="C302" s="21">
        <v>49.911999999999999</v>
      </c>
    </row>
    <row r="303" spans="1:3" x14ac:dyDescent="0.25">
      <c r="A303" s="19">
        <v>45980</v>
      </c>
      <c r="B303" s="20">
        <v>0.1729050925925926</v>
      </c>
      <c r="C303" s="21">
        <v>49.911999999999999</v>
      </c>
    </row>
    <row r="304" spans="1:3" x14ac:dyDescent="0.25">
      <c r="A304" s="19">
        <v>45980</v>
      </c>
      <c r="B304" s="20">
        <v>0.17291666666666666</v>
      </c>
      <c r="C304" s="21">
        <v>49.911999999999999</v>
      </c>
    </row>
    <row r="305" spans="1:3" x14ac:dyDescent="0.25">
      <c r="A305" s="19">
        <v>45980</v>
      </c>
      <c r="B305" s="20">
        <v>0.17292824074074073</v>
      </c>
      <c r="C305" s="21">
        <v>49.911999999999999</v>
      </c>
    </row>
    <row r="306" spans="1:3" x14ac:dyDescent="0.25">
      <c r="A306" s="19">
        <v>45980</v>
      </c>
      <c r="B306" s="20">
        <v>0.17293981481481482</v>
      </c>
      <c r="C306" s="21">
        <v>49.91</v>
      </c>
    </row>
    <row r="307" spans="1:3" x14ac:dyDescent="0.25">
      <c r="A307" s="19">
        <v>45980</v>
      </c>
      <c r="B307" s="20">
        <v>0.17295138888888889</v>
      </c>
      <c r="C307" s="21">
        <v>49.905000000000001</v>
      </c>
    </row>
    <row r="308" spans="1:3" x14ac:dyDescent="0.25">
      <c r="A308" s="19">
        <v>45980</v>
      </c>
      <c r="B308" s="20">
        <v>0.17296296296296296</v>
      </c>
      <c r="C308" s="21">
        <v>49.902999999999999</v>
      </c>
    </row>
    <row r="309" spans="1:3" x14ac:dyDescent="0.25">
      <c r="A309" s="19">
        <v>45980</v>
      </c>
      <c r="B309" s="20">
        <v>0.17297453703703702</v>
      </c>
      <c r="C309" s="21">
        <v>49.904000000000003</v>
      </c>
    </row>
    <row r="310" spans="1:3" x14ac:dyDescent="0.25">
      <c r="A310" s="19">
        <v>45980</v>
      </c>
      <c r="B310" s="20">
        <v>0.17298611111111112</v>
      </c>
      <c r="C310" s="21">
        <v>49.905000000000001</v>
      </c>
    </row>
    <row r="311" spans="1:3" x14ac:dyDescent="0.25">
      <c r="A311" s="19">
        <v>45980</v>
      </c>
      <c r="B311" s="20">
        <v>0.17299768518518518</v>
      </c>
      <c r="C311" s="21">
        <v>49.908000000000001</v>
      </c>
    </row>
    <row r="312" spans="1:3" x14ac:dyDescent="0.25">
      <c r="A312" s="19">
        <v>45980</v>
      </c>
      <c r="B312" s="20">
        <v>0.17300925925925925</v>
      </c>
      <c r="C312" s="21">
        <v>49.91</v>
      </c>
    </row>
    <row r="313" spans="1:3" x14ac:dyDescent="0.25">
      <c r="A313" s="19">
        <v>45980</v>
      </c>
      <c r="B313" s="20">
        <v>0.17302083333333335</v>
      </c>
      <c r="C313" s="21">
        <v>49.908999999999999</v>
      </c>
    </row>
    <row r="314" spans="1:3" x14ac:dyDescent="0.25">
      <c r="A314" s="19">
        <v>45980</v>
      </c>
      <c r="B314" s="20">
        <v>0.17303240740740741</v>
      </c>
      <c r="C314" s="21">
        <v>49.905999999999999</v>
      </c>
    </row>
    <row r="315" spans="1:3" x14ac:dyDescent="0.25">
      <c r="A315" s="19">
        <v>45980</v>
      </c>
      <c r="B315" s="20">
        <v>0.17304398148148148</v>
      </c>
      <c r="C315" s="21">
        <v>49.905000000000001</v>
      </c>
    </row>
    <row r="316" spans="1:3" x14ac:dyDescent="0.25">
      <c r="A316" s="19">
        <v>45980</v>
      </c>
      <c r="B316" s="20">
        <v>0.17305555555555555</v>
      </c>
      <c r="C316" s="21">
        <v>49.908999999999999</v>
      </c>
    </row>
    <row r="317" spans="1:3" x14ac:dyDescent="0.25">
      <c r="A317" s="19">
        <v>45980</v>
      </c>
      <c r="B317" s="20">
        <v>0.17306712962962964</v>
      </c>
      <c r="C317" s="21">
        <v>49.908999999999999</v>
      </c>
    </row>
    <row r="318" spans="1:3" x14ac:dyDescent="0.25">
      <c r="A318" s="19">
        <v>45980</v>
      </c>
      <c r="B318" s="20">
        <v>0.17307870370370371</v>
      </c>
      <c r="C318" s="21">
        <v>49.908999999999999</v>
      </c>
    </row>
    <row r="319" spans="1:3" x14ac:dyDescent="0.25">
      <c r="A319" s="19">
        <v>45980</v>
      </c>
      <c r="B319" s="20">
        <v>0.17309027777777777</v>
      </c>
      <c r="C319" s="21">
        <v>49.91</v>
      </c>
    </row>
    <row r="320" spans="1:3" x14ac:dyDescent="0.25">
      <c r="A320" s="19">
        <v>45980</v>
      </c>
      <c r="B320" s="20">
        <v>0.17310185185185184</v>
      </c>
      <c r="C320" s="21">
        <v>49.911999999999999</v>
      </c>
    </row>
    <row r="321" spans="1:3" x14ac:dyDescent="0.25">
      <c r="A321" s="19">
        <v>45980</v>
      </c>
      <c r="B321" s="20">
        <v>0.17311342592592593</v>
      </c>
      <c r="C321" s="21">
        <v>49.912999999999997</v>
      </c>
    </row>
    <row r="322" spans="1:3" x14ac:dyDescent="0.25">
      <c r="A322" s="19">
        <v>45980</v>
      </c>
      <c r="B322" s="20">
        <v>0.173125</v>
      </c>
      <c r="C322" s="21">
        <v>49.911000000000001</v>
      </c>
    </row>
    <row r="323" spans="1:3" x14ac:dyDescent="0.25">
      <c r="A323" s="19">
        <v>45980</v>
      </c>
      <c r="B323" s="20">
        <v>0.17313657407407407</v>
      </c>
      <c r="C323" s="21">
        <v>49.91</v>
      </c>
    </row>
    <row r="324" spans="1:3" x14ac:dyDescent="0.25">
      <c r="A324" s="19">
        <v>45980</v>
      </c>
      <c r="B324" s="20">
        <v>0.17314814814814813</v>
      </c>
      <c r="C324" s="21">
        <v>49.911000000000001</v>
      </c>
    </row>
    <row r="325" spans="1:3" x14ac:dyDescent="0.25">
      <c r="A325" s="19">
        <v>45980</v>
      </c>
      <c r="B325" s="20">
        <v>0.17315972222222223</v>
      </c>
      <c r="C325" s="21">
        <v>49.908999999999999</v>
      </c>
    </row>
    <row r="326" spans="1:3" x14ac:dyDescent="0.25">
      <c r="A326" s="19">
        <v>45980</v>
      </c>
      <c r="B326" s="20">
        <v>0.1731712962962963</v>
      </c>
      <c r="C326" s="21">
        <v>49.906999999999996</v>
      </c>
    </row>
    <row r="327" spans="1:3" x14ac:dyDescent="0.25">
      <c r="A327" s="19">
        <v>45980</v>
      </c>
      <c r="B327" s="20">
        <v>0.17318287037037036</v>
      </c>
      <c r="C327" s="21">
        <v>49.906999999999996</v>
      </c>
    </row>
    <row r="328" spans="1:3" x14ac:dyDescent="0.25">
      <c r="A328" s="19">
        <v>45980</v>
      </c>
      <c r="B328" s="20">
        <v>0.17319444444444446</v>
      </c>
      <c r="C328" s="21">
        <v>49.908000000000001</v>
      </c>
    </row>
    <row r="329" spans="1:3" x14ac:dyDescent="0.25">
      <c r="A329" s="19">
        <v>45980</v>
      </c>
      <c r="B329" s="20">
        <v>0.17320601851851852</v>
      </c>
      <c r="C329" s="21">
        <v>49.906999999999996</v>
      </c>
    </row>
    <row r="330" spans="1:3" x14ac:dyDescent="0.25">
      <c r="A330" s="19">
        <v>45980</v>
      </c>
      <c r="B330" s="20">
        <v>0.17321759259259259</v>
      </c>
      <c r="C330" s="21">
        <v>49.91</v>
      </c>
    </row>
    <row r="331" spans="1:3" x14ac:dyDescent="0.25">
      <c r="A331" s="19">
        <v>45980</v>
      </c>
      <c r="B331" s="20">
        <v>0.17322916666666666</v>
      </c>
      <c r="C331" s="21">
        <v>49.912999999999997</v>
      </c>
    </row>
    <row r="332" spans="1:3" x14ac:dyDescent="0.25">
      <c r="A332" s="19">
        <v>45980</v>
      </c>
      <c r="B332" s="20">
        <v>0.17324074074074075</v>
      </c>
      <c r="C332" s="21">
        <v>49.912999999999997</v>
      </c>
    </row>
    <row r="333" spans="1:3" x14ac:dyDescent="0.25">
      <c r="A333" s="19">
        <v>45980</v>
      </c>
      <c r="B333" s="20">
        <v>0.17325231481481482</v>
      </c>
      <c r="C333" s="21">
        <v>49.912999999999997</v>
      </c>
    </row>
    <row r="334" spans="1:3" x14ac:dyDescent="0.25">
      <c r="A334" s="19">
        <v>45980</v>
      </c>
      <c r="B334" s="20">
        <v>0.17326388888888888</v>
      </c>
      <c r="C334" s="21">
        <v>49.912999999999997</v>
      </c>
    </row>
    <row r="335" spans="1:3" x14ac:dyDescent="0.25">
      <c r="A335" s="19">
        <v>45980</v>
      </c>
      <c r="B335" s="20">
        <v>0.17327546296296295</v>
      </c>
      <c r="C335" s="21">
        <v>49.911000000000001</v>
      </c>
    </row>
    <row r="336" spans="1:3" x14ac:dyDescent="0.25">
      <c r="A336" s="19">
        <v>45980</v>
      </c>
      <c r="B336" s="20">
        <v>0.17328703703703704</v>
      </c>
      <c r="C336" s="21">
        <v>49.911999999999999</v>
      </c>
    </row>
    <row r="337" spans="1:3" x14ac:dyDescent="0.25">
      <c r="A337" s="19">
        <v>45980</v>
      </c>
      <c r="B337" s="20">
        <v>0.17329861111111111</v>
      </c>
      <c r="C337" s="21">
        <v>49.911999999999999</v>
      </c>
    </row>
    <row r="338" spans="1:3" x14ac:dyDescent="0.25">
      <c r="A338" s="19">
        <v>45980</v>
      </c>
      <c r="B338" s="20">
        <v>0.17331018518518518</v>
      </c>
      <c r="C338" s="21">
        <v>49.908999999999999</v>
      </c>
    </row>
    <row r="339" spans="1:3" x14ac:dyDescent="0.25">
      <c r="A339" s="19">
        <v>45980</v>
      </c>
      <c r="B339" s="20">
        <v>0.17332175925925927</v>
      </c>
      <c r="C339" s="21">
        <v>49.905000000000001</v>
      </c>
    </row>
    <row r="340" spans="1:3" x14ac:dyDescent="0.25">
      <c r="A340" s="19">
        <v>45980</v>
      </c>
      <c r="B340" s="20">
        <v>0.17333333333333334</v>
      </c>
      <c r="C340" s="21">
        <v>49.908000000000001</v>
      </c>
    </row>
    <row r="341" spans="1:3" x14ac:dyDescent="0.25">
      <c r="A341" s="19">
        <v>45980</v>
      </c>
      <c r="B341" s="20">
        <v>0.17334490740740741</v>
      </c>
      <c r="C341" s="21">
        <v>49.905000000000001</v>
      </c>
    </row>
    <row r="342" spans="1:3" x14ac:dyDescent="0.25">
      <c r="A342" s="19">
        <v>45980</v>
      </c>
      <c r="B342" s="20">
        <v>0.17335648148148147</v>
      </c>
      <c r="C342" s="21">
        <v>49.906999999999996</v>
      </c>
    </row>
    <row r="343" spans="1:3" x14ac:dyDescent="0.25">
      <c r="A343" s="19">
        <v>45980</v>
      </c>
      <c r="B343" s="20">
        <v>0.17336805555555557</v>
      </c>
      <c r="C343" s="21">
        <v>49.905000000000001</v>
      </c>
    </row>
    <row r="344" spans="1:3" x14ac:dyDescent="0.25">
      <c r="A344" s="19">
        <v>45980</v>
      </c>
      <c r="B344" s="20">
        <v>0.17337962962962963</v>
      </c>
      <c r="C344" s="21">
        <v>49.9</v>
      </c>
    </row>
    <row r="345" spans="1:3" x14ac:dyDescent="0.25">
      <c r="A345" s="19">
        <v>45980</v>
      </c>
      <c r="B345" s="20">
        <v>0.1733912037037037</v>
      </c>
      <c r="C345" s="21">
        <v>49.898000000000003</v>
      </c>
    </row>
    <row r="346" spans="1:3" x14ac:dyDescent="0.25">
      <c r="A346" s="19">
        <v>45980</v>
      </c>
      <c r="B346" s="20">
        <v>0.17340277777777777</v>
      </c>
      <c r="C346" s="21">
        <v>49.898000000000003</v>
      </c>
    </row>
    <row r="347" spans="1:3" x14ac:dyDescent="0.25">
      <c r="A347" s="19">
        <v>45980</v>
      </c>
      <c r="B347" s="20">
        <v>0.17341435185185186</v>
      </c>
      <c r="C347" s="21">
        <v>49.896000000000001</v>
      </c>
    </row>
    <row r="348" spans="1:3" x14ac:dyDescent="0.25">
      <c r="A348" s="19">
        <v>45980</v>
      </c>
      <c r="B348" s="20">
        <v>0.17342592592592593</v>
      </c>
      <c r="C348" s="21">
        <v>49.899000000000001</v>
      </c>
    </row>
    <row r="349" spans="1:3" x14ac:dyDescent="0.25">
      <c r="A349" s="19">
        <v>45980</v>
      </c>
      <c r="B349" s="20">
        <v>0.17343749999999999</v>
      </c>
      <c r="C349" s="21">
        <v>49.898000000000003</v>
      </c>
    </row>
    <row r="350" spans="1:3" x14ac:dyDescent="0.25">
      <c r="A350" s="19">
        <v>45980</v>
      </c>
      <c r="B350" s="20">
        <v>0.17344907407407406</v>
      </c>
      <c r="C350" s="21">
        <v>49.902000000000001</v>
      </c>
    </row>
    <row r="351" spans="1:3" x14ac:dyDescent="0.25">
      <c r="A351" s="19">
        <v>45980</v>
      </c>
      <c r="B351" s="20">
        <v>0.17346064814814816</v>
      </c>
      <c r="C351" s="21">
        <v>49.905000000000001</v>
      </c>
    </row>
    <row r="352" spans="1:3" x14ac:dyDescent="0.25">
      <c r="A352" s="19">
        <v>45980</v>
      </c>
      <c r="B352" s="20">
        <v>0.17347222222222222</v>
      </c>
      <c r="C352" s="21">
        <v>49.902000000000001</v>
      </c>
    </row>
    <row r="353" spans="1:3" x14ac:dyDescent="0.25">
      <c r="A353" s="19">
        <v>45980</v>
      </c>
      <c r="B353" s="20">
        <v>0.17348379629629629</v>
      </c>
      <c r="C353" s="21">
        <v>49.902000000000001</v>
      </c>
    </row>
    <row r="354" spans="1:3" x14ac:dyDescent="0.25">
      <c r="A354" s="19">
        <v>45980</v>
      </c>
      <c r="B354" s="20">
        <v>0.17349537037037038</v>
      </c>
      <c r="C354" s="21">
        <v>49.904000000000003</v>
      </c>
    </row>
    <row r="355" spans="1:3" x14ac:dyDescent="0.25">
      <c r="A355" s="19">
        <v>45980</v>
      </c>
      <c r="B355" s="20">
        <v>0.17350694444444445</v>
      </c>
      <c r="C355" s="21">
        <v>49.902999999999999</v>
      </c>
    </row>
    <row r="356" spans="1:3" x14ac:dyDescent="0.25">
      <c r="A356" s="19">
        <v>45980</v>
      </c>
      <c r="B356" s="20">
        <v>0.17351851851851852</v>
      </c>
      <c r="C356" s="21">
        <v>49.901000000000003</v>
      </c>
    </row>
    <row r="357" spans="1:3" x14ac:dyDescent="0.25">
      <c r="A357" s="19">
        <v>45980</v>
      </c>
      <c r="B357" s="20">
        <v>0.17353009259259258</v>
      </c>
      <c r="C357" s="21">
        <v>49.9</v>
      </c>
    </row>
    <row r="358" spans="1:3" x14ac:dyDescent="0.25">
      <c r="A358" s="19">
        <v>45980</v>
      </c>
      <c r="B358" s="20">
        <v>0.17354166666666668</v>
      </c>
      <c r="C358" s="21">
        <v>49.901000000000003</v>
      </c>
    </row>
    <row r="359" spans="1:3" x14ac:dyDescent="0.25">
      <c r="A359" s="19">
        <v>45980</v>
      </c>
      <c r="B359" s="20">
        <v>0.17355324074074074</v>
      </c>
      <c r="C359" s="21">
        <v>49.902000000000001</v>
      </c>
    </row>
    <row r="360" spans="1:3" x14ac:dyDescent="0.25">
      <c r="A360" s="19">
        <v>45980</v>
      </c>
      <c r="B360" s="20">
        <v>0.17356481481481481</v>
      </c>
      <c r="C360" s="21">
        <v>49.902000000000001</v>
      </c>
    </row>
    <row r="361" spans="1:3" x14ac:dyDescent="0.25">
      <c r="A361" s="19">
        <v>45980</v>
      </c>
      <c r="B361" s="20">
        <v>0.17357638888888888</v>
      </c>
      <c r="C361" s="21">
        <v>49.902000000000001</v>
      </c>
    </row>
    <row r="362" spans="1:3" x14ac:dyDescent="0.25">
      <c r="A362" s="19">
        <v>45980</v>
      </c>
      <c r="B362" s="20">
        <v>0.17358796296296297</v>
      </c>
      <c r="C362" s="21">
        <v>49.902999999999999</v>
      </c>
    </row>
    <row r="363" spans="1:3" x14ac:dyDescent="0.25">
      <c r="A363" s="19">
        <v>45980</v>
      </c>
      <c r="B363" s="20">
        <v>0.17359953703703704</v>
      </c>
      <c r="C363" s="21">
        <v>49.902999999999999</v>
      </c>
    </row>
    <row r="364" spans="1:3" x14ac:dyDescent="0.25">
      <c r="A364" s="19">
        <v>45980</v>
      </c>
      <c r="B364" s="20">
        <v>0.1736111111111111</v>
      </c>
      <c r="C364" s="21">
        <v>49.902000000000001</v>
      </c>
    </row>
    <row r="365" spans="1:3" x14ac:dyDescent="0.25">
      <c r="A365" s="19">
        <v>45980</v>
      </c>
      <c r="B365" s="20">
        <v>0.17362268518518517</v>
      </c>
      <c r="C365" s="21">
        <v>49.896999999999998</v>
      </c>
    </row>
    <row r="366" spans="1:3" x14ac:dyDescent="0.25">
      <c r="A366" s="19">
        <v>45980</v>
      </c>
      <c r="B366" s="20">
        <v>0.17363425925925927</v>
      </c>
      <c r="C366" s="21">
        <v>49.893999999999998</v>
      </c>
    </row>
    <row r="367" spans="1:3" x14ac:dyDescent="0.25">
      <c r="A367" s="19">
        <v>45980</v>
      </c>
      <c r="B367" s="20">
        <v>0.17364583333333333</v>
      </c>
      <c r="C367" s="21">
        <v>49.895000000000003</v>
      </c>
    </row>
    <row r="368" spans="1:3" x14ac:dyDescent="0.25">
      <c r="A368" s="19">
        <v>45980</v>
      </c>
      <c r="B368" s="20">
        <v>0.1736574074074074</v>
      </c>
      <c r="C368" s="21">
        <v>49.896000000000001</v>
      </c>
    </row>
    <row r="369" spans="1:3" x14ac:dyDescent="0.25">
      <c r="A369" s="19">
        <v>45980</v>
      </c>
      <c r="B369" s="20">
        <v>0.17366898148148149</v>
      </c>
      <c r="C369" s="21">
        <v>49.898000000000003</v>
      </c>
    </row>
    <row r="370" spans="1:3" x14ac:dyDescent="0.25">
      <c r="A370" s="19">
        <v>45980</v>
      </c>
      <c r="B370" s="20">
        <v>0.17368055555555556</v>
      </c>
      <c r="C370" s="21">
        <v>49.902000000000001</v>
      </c>
    </row>
    <row r="371" spans="1:3" x14ac:dyDescent="0.25">
      <c r="A371" s="19">
        <v>45980</v>
      </c>
      <c r="B371" s="20">
        <v>0.17369212962962963</v>
      </c>
      <c r="C371" s="21">
        <v>49.902000000000001</v>
      </c>
    </row>
    <row r="372" spans="1:3" x14ac:dyDescent="0.25">
      <c r="A372" s="19">
        <v>45980</v>
      </c>
      <c r="B372" s="20">
        <v>0.17370370370370369</v>
      </c>
      <c r="C372" s="21">
        <v>49.902999999999999</v>
      </c>
    </row>
    <row r="373" spans="1:3" x14ac:dyDescent="0.25">
      <c r="A373" s="19">
        <v>45980</v>
      </c>
      <c r="B373" s="20">
        <v>0.17371527777777779</v>
      </c>
      <c r="C373" s="21">
        <v>49.905000000000001</v>
      </c>
    </row>
    <row r="374" spans="1:3" x14ac:dyDescent="0.25">
      <c r="A374" s="19">
        <v>45980</v>
      </c>
      <c r="B374" s="20">
        <v>0.17372685185185185</v>
      </c>
      <c r="C374" s="21">
        <v>49.905000000000001</v>
      </c>
    </row>
    <row r="375" spans="1:3" x14ac:dyDescent="0.25">
      <c r="A375" s="19">
        <v>45980</v>
      </c>
      <c r="B375" s="20">
        <v>0.17373842592592592</v>
      </c>
      <c r="C375" s="21">
        <v>49.902999999999999</v>
      </c>
    </row>
    <row r="376" spans="1:3" x14ac:dyDescent="0.25">
      <c r="A376" s="19">
        <v>45980</v>
      </c>
      <c r="B376" s="20">
        <v>0.17374999999999999</v>
      </c>
      <c r="C376" s="21">
        <v>49.902000000000001</v>
      </c>
    </row>
    <row r="377" spans="1:3" x14ac:dyDescent="0.25">
      <c r="A377" s="19">
        <v>45980</v>
      </c>
      <c r="B377" s="20">
        <v>0.17376157407407408</v>
      </c>
      <c r="C377" s="21">
        <v>49.904000000000003</v>
      </c>
    </row>
    <row r="378" spans="1:3" x14ac:dyDescent="0.25">
      <c r="A378" s="19">
        <v>45980</v>
      </c>
      <c r="B378" s="20">
        <v>0.17377314814814815</v>
      </c>
      <c r="C378" s="21">
        <v>49.906999999999996</v>
      </c>
    </row>
    <row r="379" spans="1:3" x14ac:dyDescent="0.25">
      <c r="A379" s="19">
        <v>45980</v>
      </c>
      <c r="B379" s="20">
        <v>0.17378472222222222</v>
      </c>
      <c r="C379" s="21">
        <v>49.908000000000001</v>
      </c>
    </row>
    <row r="380" spans="1:3" x14ac:dyDescent="0.25">
      <c r="A380" s="19">
        <v>45980</v>
      </c>
      <c r="B380" s="20">
        <v>0.17379629629629631</v>
      </c>
      <c r="C380" s="21">
        <v>49.905999999999999</v>
      </c>
    </row>
    <row r="381" spans="1:3" x14ac:dyDescent="0.25">
      <c r="A381" s="19">
        <v>45980</v>
      </c>
      <c r="B381" s="20">
        <v>0.17380787037037038</v>
      </c>
      <c r="C381" s="21">
        <v>49.906999999999996</v>
      </c>
    </row>
    <row r="382" spans="1:3" x14ac:dyDescent="0.25">
      <c r="A382" s="19">
        <v>45980</v>
      </c>
      <c r="B382" s="20">
        <v>0.17381944444444444</v>
      </c>
      <c r="C382" s="21">
        <v>49.906999999999996</v>
      </c>
    </row>
    <row r="383" spans="1:3" x14ac:dyDescent="0.25">
      <c r="A383" s="19">
        <v>45980</v>
      </c>
      <c r="B383" s="20">
        <v>0.17383101851851851</v>
      </c>
      <c r="C383" s="21">
        <v>49.906999999999996</v>
      </c>
    </row>
    <row r="384" spans="1:3" x14ac:dyDescent="0.25">
      <c r="A384" s="19">
        <v>45980</v>
      </c>
      <c r="B384" s="20">
        <v>0.1738425925925926</v>
      </c>
      <c r="C384" s="21">
        <v>49.908999999999999</v>
      </c>
    </row>
    <row r="385" spans="1:3" x14ac:dyDescent="0.25">
      <c r="A385" s="19">
        <v>45980</v>
      </c>
      <c r="B385" s="20">
        <v>0.17385416666666667</v>
      </c>
      <c r="C385" s="21">
        <v>49.905999999999999</v>
      </c>
    </row>
    <row r="386" spans="1:3" x14ac:dyDescent="0.25">
      <c r="A386" s="19">
        <v>45980</v>
      </c>
      <c r="B386" s="20">
        <v>0.17386574074074074</v>
      </c>
      <c r="C386" s="21">
        <v>49.905999999999999</v>
      </c>
    </row>
    <row r="387" spans="1:3" x14ac:dyDescent="0.25">
      <c r="A387" s="19">
        <v>45980</v>
      </c>
      <c r="B387" s="20">
        <v>0.1738773148148148</v>
      </c>
      <c r="C387" s="21">
        <v>49.905999999999999</v>
      </c>
    </row>
    <row r="388" spans="1:3" x14ac:dyDescent="0.25">
      <c r="A388" s="19">
        <v>45980</v>
      </c>
      <c r="B388" s="20">
        <v>0.1738888888888889</v>
      </c>
      <c r="C388" s="21">
        <v>49.906999999999996</v>
      </c>
    </row>
    <row r="389" spans="1:3" x14ac:dyDescent="0.25">
      <c r="A389" s="19">
        <v>45980</v>
      </c>
      <c r="B389" s="20">
        <v>0.17390046296296297</v>
      </c>
      <c r="C389" s="21">
        <v>49.906999999999996</v>
      </c>
    </row>
    <row r="390" spans="1:3" x14ac:dyDescent="0.25">
      <c r="A390" s="19">
        <v>45980</v>
      </c>
      <c r="B390" s="20">
        <v>0.17391203703703703</v>
      </c>
      <c r="C390" s="21">
        <v>49.908999999999999</v>
      </c>
    </row>
    <row r="391" spans="1:3" x14ac:dyDescent="0.25">
      <c r="A391" s="19">
        <v>45980</v>
      </c>
      <c r="B391" s="20">
        <v>0.1739236111111111</v>
      </c>
      <c r="C391" s="21">
        <v>49.911000000000001</v>
      </c>
    </row>
    <row r="392" spans="1:3" x14ac:dyDescent="0.25">
      <c r="A392" s="19">
        <v>45980</v>
      </c>
      <c r="B392" s="20">
        <v>0.17393518518518519</v>
      </c>
      <c r="C392" s="21">
        <v>49.911000000000001</v>
      </c>
    </row>
    <row r="393" spans="1:3" x14ac:dyDescent="0.25">
      <c r="A393" s="19">
        <v>45980</v>
      </c>
      <c r="B393" s="20">
        <v>0.17394675925925926</v>
      </c>
      <c r="C393" s="21">
        <v>49.911999999999999</v>
      </c>
    </row>
    <row r="394" spans="1:3" x14ac:dyDescent="0.25">
      <c r="A394" s="19">
        <v>45980</v>
      </c>
      <c r="B394" s="20">
        <v>0.17395833333333333</v>
      </c>
      <c r="C394" s="21">
        <v>49.912999999999997</v>
      </c>
    </row>
    <row r="395" spans="1:3" x14ac:dyDescent="0.25">
      <c r="A395" s="19">
        <v>45980</v>
      </c>
      <c r="B395" s="20">
        <v>0.17396990740740742</v>
      </c>
      <c r="C395" s="21">
        <v>49.908999999999999</v>
      </c>
    </row>
    <row r="396" spans="1:3" x14ac:dyDescent="0.25">
      <c r="A396" s="19">
        <v>45980</v>
      </c>
      <c r="B396" s="20">
        <v>0.17398148148148149</v>
      </c>
      <c r="C396" s="21">
        <v>49.91</v>
      </c>
    </row>
    <row r="397" spans="1:3" x14ac:dyDescent="0.25">
      <c r="A397" s="19">
        <v>45980</v>
      </c>
      <c r="B397" s="20">
        <v>0.17399305555555555</v>
      </c>
      <c r="C397" s="21">
        <v>49.906999999999996</v>
      </c>
    </row>
    <row r="398" spans="1:3" x14ac:dyDescent="0.25">
      <c r="A398" s="19">
        <v>45980</v>
      </c>
      <c r="B398" s="20">
        <v>0.17400462962962962</v>
      </c>
      <c r="C398" s="21">
        <v>49.905999999999999</v>
      </c>
    </row>
    <row r="399" spans="1:3" x14ac:dyDescent="0.25">
      <c r="A399" s="19">
        <v>45980</v>
      </c>
      <c r="B399" s="20">
        <v>0.17401620370370371</v>
      </c>
      <c r="C399" s="21">
        <v>49.908000000000001</v>
      </c>
    </row>
    <row r="400" spans="1:3" x14ac:dyDescent="0.25">
      <c r="A400" s="19">
        <v>45980</v>
      </c>
      <c r="B400" s="20">
        <v>0.17402777777777778</v>
      </c>
      <c r="C400" s="21">
        <v>49.906999999999996</v>
      </c>
    </row>
    <row r="401" spans="1:3" x14ac:dyDescent="0.25">
      <c r="A401" s="19">
        <v>45980</v>
      </c>
      <c r="B401" s="20">
        <v>0.17403935185185185</v>
      </c>
      <c r="C401" s="21">
        <v>49.908000000000001</v>
      </c>
    </row>
    <row r="402" spans="1:3" x14ac:dyDescent="0.25">
      <c r="A402" s="19">
        <v>45980</v>
      </c>
      <c r="B402" s="20">
        <v>0.17405092592592591</v>
      </c>
      <c r="C402" s="21">
        <v>49.905999999999999</v>
      </c>
    </row>
    <row r="403" spans="1:3" x14ac:dyDescent="0.25">
      <c r="A403" s="19">
        <v>45980</v>
      </c>
      <c r="B403" s="20">
        <v>0.17406250000000001</v>
      </c>
      <c r="C403" s="21">
        <v>49.905999999999999</v>
      </c>
    </row>
    <row r="404" spans="1:3" x14ac:dyDescent="0.25">
      <c r="A404" s="19">
        <v>45980</v>
      </c>
      <c r="B404" s="20">
        <v>0.17407407407407408</v>
      </c>
      <c r="C404" s="21">
        <v>49.908000000000001</v>
      </c>
    </row>
    <row r="405" spans="1:3" x14ac:dyDescent="0.25">
      <c r="A405" s="19">
        <v>45980</v>
      </c>
      <c r="B405" s="20">
        <v>0.17408564814814814</v>
      </c>
      <c r="C405" s="21">
        <v>49.905999999999999</v>
      </c>
    </row>
    <row r="406" spans="1:3" x14ac:dyDescent="0.25">
      <c r="A406" s="19">
        <v>45980</v>
      </c>
      <c r="B406" s="20">
        <v>0.17409722222222221</v>
      </c>
      <c r="C406" s="21">
        <v>49.905000000000001</v>
      </c>
    </row>
    <row r="407" spans="1:3" x14ac:dyDescent="0.25">
      <c r="A407" s="19">
        <v>45980</v>
      </c>
      <c r="B407" s="20">
        <v>0.1741087962962963</v>
      </c>
      <c r="C407" s="21">
        <v>49.906999999999996</v>
      </c>
    </row>
    <row r="408" spans="1:3" x14ac:dyDescent="0.25">
      <c r="A408" s="19">
        <v>45980</v>
      </c>
      <c r="B408" s="20">
        <v>0.17412037037037037</v>
      </c>
      <c r="C408" s="21">
        <v>49.908000000000001</v>
      </c>
    </row>
    <row r="409" spans="1:3" x14ac:dyDescent="0.25">
      <c r="A409" s="19">
        <v>45980</v>
      </c>
      <c r="B409" s="20">
        <v>0.17413194444444444</v>
      </c>
      <c r="C409" s="21">
        <v>49.908999999999999</v>
      </c>
    </row>
    <row r="410" spans="1:3" x14ac:dyDescent="0.25">
      <c r="A410" s="19">
        <v>45980</v>
      </c>
      <c r="B410" s="20">
        <v>0.17414351851851853</v>
      </c>
      <c r="C410" s="21">
        <v>49.906999999999996</v>
      </c>
    </row>
    <row r="411" spans="1:3" x14ac:dyDescent="0.25">
      <c r="A411" s="19">
        <v>45980</v>
      </c>
      <c r="B411" s="20">
        <v>0.1741550925925926</v>
      </c>
      <c r="C411" s="21">
        <v>49.905999999999999</v>
      </c>
    </row>
    <row r="412" spans="1:3" x14ac:dyDescent="0.25">
      <c r="A412" s="19">
        <v>45980</v>
      </c>
      <c r="B412" s="20">
        <v>0.17416666666666666</v>
      </c>
      <c r="C412" s="21">
        <v>49.905999999999999</v>
      </c>
    </row>
    <row r="413" spans="1:3" x14ac:dyDescent="0.25">
      <c r="A413" s="19">
        <v>45980</v>
      </c>
      <c r="B413" s="20">
        <v>0.17417824074074073</v>
      </c>
      <c r="C413" s="21">
        <v>49.908000000000001</v>
      </c>
    </row>
    <row r="414" spans="1:3" x14ac:dyDescent="0.25">
      <c r="A414" s="19">
        <v>45980</v>
      </c>
      <c r="B414" s="20">
        <v>0.17418981481481483</v>
      </c>
      <c r="C414" s="21">
        <v>49.911999999999999</v>
      </c>
    </row>
    <row r="415" spans="1:3" x14ac:dyDescent="0.25">
      <c r="A415" s="19">
        <v>45980</v>
      </c>
      <c r="B415" s="20">
        <v>0.17420138888888889</v>
      </c>
      <c r="C415" s="21">
        <v>49.914000000000001</v>
      </c>
    </row>
    <row r="416" spans="1:3" x14ac:dyDescent="0.25">
      <c r="A416" s="19">
        <v>45980</v>
      </c>
      <c r="B416" s="20">
        <v>0.17421296296296296</v>
      </c>
      <c r="C416" s="21">
        <v>49.912999999999997</v>
      </c>
    </row>
    <row r="417" spans="1:3" x14ac:dyDescent="0.25">
      <c r="A417" s="19">
        <v>45980</v>
      </c>
      <c r="B417" s="20">
        <v>0.17422453703703702</v>
      </c>
      <c r="C417" s="21">
        <v>49.911999999999999</v>
      </c>
    </row>
    <row r="418" spans="1:3" x14ac:dyDescent="0.25">
      <c r="A418" s="19">
        <v>45980</v>
      </c>
      <c r="B418" s="20">
        <v>0.17423611111111112</v>
      </c>
      <c r="C418" s="21">
        <v>49.911999999999999</v>
      </c>
    </row>
    <row r="419" spans="1:3" x14ac:dyDescent="0.25">
      <c r="A419" s="19">
        <v>45980</v>
      </c>
      <c r="B419" s="20">
        <v>0.17424768518518519</v>
      </c>
      <c r="C419" s="21">
        <v>49.911999999999999</v>
      </c>
    </row>
    <row r="420" spans="1:3" x14ac:dyDescent="0.25">
      <c r="A420" s="19">
        <v>45980</v>
      </c>
      <c r="B420" s="20">
        <v>0.17425925925925925</v>
      </c>
      <c r="C420" s="21">
        <v>49.912999999999997</v>
      </c>
    </row>
    <row r="421" spans="1:3" x14ac:dyDescent="0.25">
      <c r="A421" s="19">
        <v>45980</v>
      </c>
      <c r="B421" s="20">
        <v>0.17427083333333335</v>
      </c>
      <c r="C421" s="21">
        <v>49.911000000000001</v>
      </c>
    </row>
    <row r="422" spans="1:3" x14ac:dyDescent="0.25">
      <c r="A422" s="19">
        <v>45980</v>
      </c>
      <c r="B422" s="20">
        <v>0.17428240740740741</v>
      </c>
      <c r="C422" s="21">
        <v>49.908999999999999</v>
      </c>
    </row>
    <row r="423" spans="1:3" x14ac:dyDescent="0.25">
      <c r="A423" s="19">
        <v>45980</v>
      </c>
      <c r="B423" s="20">
        <v>0.17429398148148148</v>
      </c>
      <c r="C423" s="21">
        <v>49.908000000000001</v>
      </c>
    </row>
    <row r="424" spans="1:3" x14ac:dyDescent="0.25">
      <c r="A424" s="19">
        <v>45980</v>
      </c>
      <c r="B424" s="20">
        <v>0.17430555555555555</v>
      </c>
      <c r="C424" s="21">
        <v>49.906999999999996</v>
      </c>
    </row>
    <row r="425" spans="1:3" x14ac:dyDescent="0.25">
      <c r="A425" s="19">
        <v>45980</v>
      </c>
      <c r="B425" s="20">
        <v>0.17431712962962964</v>
      </c>
      <c r="C425" s="21">
        <v>49.905000000000001</v>
      </c>
    </row>
    <row r="426" spans="1:3" x14ac:dyDescent="0.25">
      <c r="A426" s="19">
        <v>45980</v>
      </c>
      <c r="B426" s="20">
        <v>0.17432870370370371</v>
      </c>
      <c r="C426" s="21">
        <v>49.91</v>
      </c>
    </row>
    <row r="427" spans="1:3" x14ac:dyDescent="0.25">
      <c r="A427" s="19">
        <v>45980</v>
      </c>
      <c r="B427" s="20">
        <v>0.17434027777777777</v>
      </c>
      <c r="C427" s="21">
        <v>49.91</v>
      </c>
    </row>
    <row r="428" spans="1:3" x14ac:dyDescent="0.25">
      <c r="A428" s="19">
        <v>45980</v>
      </c>
      <c r="B428" s="20">
        <v>0.17435185185185184</v>
      </c>
      <c r="C428" s="21">
        <v>49.911000000000001</v>
      </c>
    </row>
    <row r="429" spans="1:3" x14ac:dyDescent="0.25">
      <c r="A429" s="19">
        <v>45980</v>
      </c>
      <c r="B429" s="20">
        <v>0.17436342592592594</v>
      </c>
      <c r="C429" s="21">
        <v>49.911999999999999</v>
      </c>
    </row>
    <row r="430" spans="1:3" x14ac:dyDescent="0.25">
      <c r="A430" s="19">
        <v>45980</v>
      </c>
      <c r="B430" s="20">
        <v>0.174375</v>
      </c>
      <c r="C430" s="21">
        <v>49.912999999999997</v>
      </c>
    </row>
    <row r="431" spans="1:3" x14ac:dyDescent="0.25">
      <c r="A431" s="19">
        <v>45980</v>
      </c>
      <c r="B431" s="20">
        <v>0.17438657407407407</v>
      </c>
      <c r="C431" s="21">
        <v>49.911999999999999</v>
      </c>
    </row>
    <row r="432" spans="1:3" x14ac:dyDescent="0.25">
      <c r="A432" s="19">
        <v>45980</v>
      </c>
      <c r="B432" s="20">
        <v>0.17439814814814814</v>
      </c>
      <c r="C432" s="21">
        <v>49.91</v>
      </c>
    </row>
    <row r="433" spans="1:3" x14ac:dyDescent="0.25">
      <c r="A433" s="19">
        <v>45980</v>
      </c>
      <c r="B433" s="20">
        <v>0.17440972222222223</v>
      </c>
      <c r="C433" s="21">
        <v>49.906999999999996</v>
      </c>
    </row>
    <row r="434" spans="1:3" x14ac:dyDescent="0.25">
      <c r="A434" s="19">
        <v>45980</v>
      </c>
      <c r="B434" s="20">
        <v>0.1744212962962963</v>
      </c>
      <c r="C434" s="21">
        <v>49.91</v>
      </c>
    </row>
    <row r="435" spans="1:3" x14ac:dyDescent="0.25">
      <c r="A435" s="19">
        <v>45980</v>
      </c>
      <c r="B435" s="20">
        <v>0.17443287037037036</v>
      </c>
      <c r="C435" s="21">
        <v>49.908999999999999</v>
      </c>
    </row>
    <row r="436" spans="1:3" x14ac:dyDescent="0.25">
      <c r="A436" s="19">
        <v>45980</v>
      </c>
      <c r="B436" s="20">
        <v>0.17444444444444446</v>
      </c>
      <c r="C436" s="21">
        <v>49.911999999999999</v>
      </c>
    </row>
    <row r="437" spans="1:3" x14ac:dyDescent="0.25">
      <c r="A437" s="19">
        <v>45980</v>
      </c>
      <c r="B437" s="20">
        <v>0.17445601851851852</v>
      </c>
      <c r="C437" s="21">
        <v>49.917000000000002</v>
      </c>
    </row>
    <row r="438" spans="1:3" x14ac:dyDescent="0.25">
      <c r="A438" s="19">
        <v>45980</v>
      </c>
      <c r="B438" s="20">
        <v>0.17446759259259259</v>
      </c>
      <c r="C438" s="21">
        <v>49.917999999999999</v>
      </c>
    </row>
    <row r="439" spans="1:3" x14ac:dyDescent="0.25">
      <c r="A439" s="19">
        <v>45980</v>
      </c>
      <c r="B439" s="20">
        <v>0.17447916666666666</v>
      </c>
      <c r="C439" s="21">
        <v>49.917999999999999</v>
      </c>
    </row>
    <row r="440" spans="1:3" x14ac:dyDescent="0.25">
      <c r="A440" s="19">
        <v>45980</v>
      </c>
      <c r="B440" s="20">
        <v>0.17449074074074075</v>
      </c>
      <c r="C440" s="21">
        <v>49.92</v>
      </c>
    </row>
    <row r="441" spans="1:3" x14ac:dyDescent="0.25">
      <c r="A441" s="19">
        <v>45980</v>
      </c>
      <c r="B441" s="20">
        <v>0.17450231481481482</v>
      </c>
      <c r="C441" s="21">
        <v>49.921999999999997</v>
      </c>
    </row>
    <row r="442" spans="1:3" x14ac:dyDescent="0.25">
      <c r="A442" s="19">
        <v>45980</v>
      </c>
      <c r="B442" s="20">
        <v>0.17451388888888889</v>
      </c>
      <c r="C442" s="21">
        <v>49.927999999999997</v>
      </c>
    </row>
    <row r="443" spans="1:3" x14ac:dyDescent="0.25">
      <c r="A443" s="19">
        <v>45980</v>
      </c>
      <c r="B443" s="20">
        <v>0.17452546296296295</v>
      </c>
      <c r="C443" s="21">
        <v>49.93</v>
      </c>
    </row>
    <row r="444" spans="1:3" x14ac:dyDescent="0.25">
      <c r="A444" s="19">
        <v>45980</v>
      </c>
      <c r="B444" s="20">
        <v>0.17453703703703705</v>
      </c>
      <c r="C444" s="21">
        <v>49.930999999999997</v>
      </c>
    </row>
    <row r="445" spans="1:3" x14ac:dyDescent="0.25">
      <c r="A445" s="19">
        <v>45980</v>
      </c>
      <c r="B445" s="20">
        <v>0.17454861111111111</v>
      </c>
      <c r="C445" s="21">
        <v>49.929000000000002</v>
      </c>
    </row>
    <row r="446" spans="1:3" x14ac:dyDescent="0.25">
      <c r="A446" s="19">
        <v>45980</v>
      </c>
      <c r="B446" s="20">
        <v>0.17456018518518518</v>
      </c>
      <c r="C446" s="21">
        <v>49.927</v>
      </c>
    </row>
    <row r="447" spans="1:3" x14ac:dyDescent="0.25">
      <c r="A447" s="19">
        <v>45980</v>
      </c>
      <c r="B447" s="20">
        <v>0.17457175925925925</v>
      </c>
      <c r="C447" s="21">
        <v>49.926000000000002</v>
      </c>
    </row>
    <row r="448" spans="1:3" x14ac:dyDescent="0.25">
      <c r="A448" s="19">
        <v>45980</v>
      </c>
      <c r="B448" s="20">
        <v>0.17458333333333334</v>
      </c>
      <c r="C448" s="21">
        <v>49.920999999999999</v>
      </c>
    </row>
    <row r="449" spans="1:3" x14ac:dyDescent="0.25">
      <c r="A449" s="19">
        <v>45980</v>
      </c>
      <c r="B449" s="20">
        <v>0.17459490740740741</v>
      </c>
      <c r="C449" s="21">
        <v>49.917999999999999</v>
      </c>
    </row>
    <row r="450" spans="1:3" x14ac:dyDescent="0.25">
      <c r="A450" s="19">
        <v>45980</v>
      </c>
      <c r="B450" s="20">
        <v>0.17460648148148147</v>
      </c>
      <c r="C450" s="21">
        <v>49.914000000000001</v>
      </c>
    </row>
    <row r="451" spans="1:3" x14ac:dyDescent="0.25">
      <c r="A451" s="19">
        <v>45980</v>
      </c>
      <c r="B451" s="20">
        <v>0.17461805555555557</v>
      </c>
      <c r="C451" s="21">
        <v>49.912999999999997</v>
      </c>
    </row>
    <row r="452" spans="1:3" x14ac:dyDescent="0.25">
      <c r="A452" s="19">
        <v>45980</v>
      </c>
      <c r="B452" s="20">
        <v>0.17462962962962963</v>
      </c>
      <c r="C452" s="21">
        <v>49.914000000000001</v>
      </c>
    </row>
    <row r="453" spans="1:3" x14ac:dyDescent="0.25">
      <c r="A453" s="19">
        <v>45980</v>
      </c>
      <c r="B453" s="20">
        <v>0.1746412037037037</v>
      </c>
      <c r="C453" s="21">
        <v>49.914999999999999</v>
      </c>
    </row>
    <row r="454" spans="1:3" x14ac:dyDescent="0.25">
      <c r="A454" s="19">
        <v>45980</v>
      </c>
      <c r="B454" s="20">
        <v>0.17465277777777777</v>
      </c>
      <c r="C454" s="21">
        <v>49.917999999999999</v>
      </c>
    </row>
    <row r="455" spans="1:3" x14ac:dyDescent="0.25">
      <c r="A455" s="19">
        <v>45980</v>
      </c>
      <c r="B455" s="20">
        <v>0.17466435185185186</v>
      </c>
      <c r="C455" s="21">
        <v>49.917999999999999</v>
      </c>
    </row>
    <row r="456" spans="1:3" x14ac:dyDescent="0.25">
      <c r="A456" s="19">
        <v>45980</v>
      </c>
      <c r="B456" s="20">
        <v>0.17467592592592593</v>
      </c>
      <c r="C456" s="21">
        <v>49.92</v>
      </c>
    </row>
    <row r="457" spans="1:3" x14ac:dyDescent="0.25">
      <c r="A457" s="19">
        <v>45980</v>
      </c>
      <c r="B457" s="20">
        <v>0.1746875</v>
      </c>
      <c r="C457" s="21">
        <v>49.918999999999997</v>
      </c>
    </row>
    <row r="458" spans="1:3" x14ac:dyDescent="0.25">
      <c r="A458" s="19">
        <v>45980</v>
      </c>
      <c r="B458" s="20">
        <v>0.17469907407407406</v>
      </c>
      <c r="C458" s="21">
        <v>49.921999999999997</v>
      </c>
    </row>
    <row r="459" spans="1:3" x14ac:dyDescent="0.25">
      <c r="A459" s="19">
        <v>45980</v>
      </c>
      <c r="B459" s="20">
        <v>0.17471064814814816</v>
      </c>
      <c r="C459" s="21">
        <v>49.920999999999999</v>
      </c>
    </row>
    <row r="460" spans="1:3" x14ac:dyDescent="0.25">
      <c r="A460" s="19">
        <v>45980</v>
      </c>
      <c r="B460" s="20">
        <v>0.17472222222222222</v>
      </c>
      <c r="C460" s="21">
        <v>49.921999999999997</v>
      </c>
    </row>
    <row r="461" spans="1:3" x14ac:dyDescent="0.25">
      <c r="A461" s="19">
        <v>45980</v>
      </c>
      <c r="B461" s="20">
        <v>0.17473379629629629</v>
      </c>
      <c r="C461" s="21">
        <v>49.920999999999999</v>
      </c>
    </row>
    <row r="462" spans="1:3" x14ac:dyDescent="0.25">
      <c r="A462" s="19">
        <v>45980</v>
      </c>
      <c r="B462" s="20">
        <v>0.17474537037037038</v>
      </c>
      <c r="C462" s="21">
        <v>49.92</v>
      </c>
    </row>
    <row r="463" spans="1:3" x14ac:dyDescent="0.25">
      <c r="A463" s="19">
        <v>45980</v>
      </c>
      <c r="B463" s="20">
        <v>0.17475694444444445</v>
      </c>
      <c r="C463" s="21">
        <v>49.92</v>
      </c>
    </row>
    <row r="464" spans="1:3" x14ac:dyDescent="0.25">
      <c r="A464" s="19">
        <v>45980</v>
      </c>
      <c r="B464" s="20">
        <v>0.17476851851851852</v>
      </c>
      <c r="C464" s="21">
        <v>49.917000000000002</v>
      </c>
    </row>
    <row r="465" spans="1:3" x14ac:dyDescent="0.25">
      <c r="A465" s="19">
        <v>45980</v>
      </c>
      <c r="B465" s="20">
        <v>0.17478009259259258</v>
      </c>
      <c r="C465" s="21">
        <v>49.917000000000002</v>
      </c>
    </row>
    <row r="466" spans="1:3" x14ac:dyDescent="0.25">
      <c r="A466" s="19">
        <v>45980</v>
      </c>
      <c r="B466" s="20">
        <v>0.17479166666666668</v>
      </c>
      <c r="C466" s="21">
        <v>49.92</v>
      </c>
    </row>
    <row r="467" spans="1:3" x14ac:dyDescent="0.25">
      <c r="A467" s="19">
        <v>45980</v>
      </c>
      <c r="B467" s="20">
        <v>0.17480324074074075</v>
      </c>
      <c r="C467" s="21">
        <v>49.923999999999999</v>
      </c>
    </row>
    <row r="468" spans="1:3" x14ac:dyDescent="0.25">
      <c r="A468" s="19">
        <v>45980</v>
      </c>
      <c r="B468" s="20">
        <v>0.17481481481481481</v>
      </c>
      <c r="C468" s="21">
        <v>49.924999999999997</v>
      </c>
    </row>
    <row r="469" spans="1:3" x14ac:dyDescent="0.25">
      <c r="A469" s="19">
        <v>45980</v>
      </c>
      <c r="B469" s="20">
        <v>0.17482638888888888</v>
      </c>
      <c r="C469" s="21">
        <v>49.924999999999997</v>
      </c>
    </row>
    <row r="470" spans="1:3" x14ac:dyDescent="0.25">
      <c r="A470" s="19">
        <v>45980</v>
      </c>
      <c r="B470" s="20">
        <v>0.17483796296296297</v>
      </c>
      <c r="C470" s="21">
        <v>49.927</v>
      </c>
    </row>
    <row r="471" spans="1:3" x14ac:dyDescent="0.25">
      <c r="A471" s="19">
        <v>45980</v>
      </c>
      <c r="B471" s="20">
        <v>0.17484953703703704</v>
      </c>
      <c r="C471" s="21">
        <v>49.926000000000002</v>
      </c>
    </row>
    <row r="472" spans="1:3" x14ac:dyDescent="0.25">
      <c r="A472" s="19">
        <v>45980</v>
      </c>
      <c r="B472" s="20">
        <v>0.17486111111111111</v>
      </c>
      <c r="C472" s="21">
        <v>49.923999999999999</v>
      </c>
    </row>
    <row r="473" spans="1:3" x14ac:dyDescent="0.25">
      <c r="A473" s="19">
        <v>45980</v>
      </c>
      <c r="B473" s="20">
        <v>0.17487268518518517</v>
      </c>
      <c r="C473" s="21">
        <v>49.927</v>
      </c>
    </row>
    <row r="474" spans="1:3" x14ac:dyDescent="0.25">
      <c r="A474" s="19">
        <v>45980</v>
      </c>
      <c r="B474" s="20">
        <v>0.17488425925925927</v>
      </c>
      <c r="C474" s="21">
        <v>49.926000000000002</v>
      </c>
    </row>
    <row r="475" spans="1:3" x14ac:dyDescent="0.25">
      <c r="A475" s="19">
        <v>45980</v>
      </c>
      <c r="B475" s="20">
        <v>0.17489583333333333</v>
      </c>
      <c r="C475" s="21">
        <v>49.926000000000002</v>
      </c>
    </row>
    <row r="476" spans="1:3" x14ac:dyDescent="0.25">
      <c r="A476" s="19">
        <v>45980</v>
      </c>
      <c r="B476" s="20">
        <v>0.1749074074074074</v>
      </c>
      <c r="C476" s="21">
        <v>49.926000000000002</v>
      </c>
    </row>
    <row r="477" spans="1:3" x14ac:dyDescent="0.25">
      <c r="A477" s="19">
        <v>45980</v>
      </c>
      <c r="B477" s="20">
        <v>0.17491898148148149</v>
      </c>
      <c r="C477" s="21">
        <v>49.927</v>
      </c>
    </row>
    <row r="478" spans="1:3" x14ac:dyDescent="0.25">
      <c r="A478" s="19">
        <v>45980</v>
      </c>
      <c r="B478" s="20">
        <v>0.17493055555555556</v>
      </c>
      <c r="C478" s="21">
        <v>49.930999999999997</v>
      </c>
    </row>
    <row r="479" spans="1:3" x14ac:dyDescent="0.25">
      <c r="A479" s="19">
        <v>45980</v>
      </c>
      <c r="B479" s="20">
        <v>0.17494212962962963</v>
      </c>
      <c r="C479" s="21">
        <v>49.930999999999997</v>
      </c>
    </row>
    <row r="480" spans="1:3" x14ac:dyDescent="0.25">
      <c r="A480" s="19">
        <v>45980</v>
      </c>
      <c r="B480" s="20">
        <v>0.17495370370370369</v>
      </c>
      <c r="C480" s="21">
        <v>49.932000000000002</v>
      </c>
    </row>
    <row r="481" spans="1:3" x14ac:dyDescent="0.25">
      <c r="A481" s="19">
        <v>45980</v>
      </c>
      <c r="B481" s="20">
        <v>0.17496527777777779</v>
      </c>
      <c r="C481" s="21">
        <v>49.929000000000002</v>
      </c>
    </row>
    <row r="482" spans="1:3" x14ac:dyDescent="0.25">
      <c r="A482" s="19">
        <v>45980</v>
      </c>
      <c r="B482" s="20">
        <v>0.17497685185185186</v>
      </c>
      <c r="C482" s="21">
        <v>49.929000000000002</v>
      </c>
    </row>
    <row r="483" spans="1:3" x14ac:dyDescent="0.25">
      <c r="A483" s="19">
        <v>45980</v>
      </c>
      <c r="B483" s="20">
        <v>0.17498842592592592</v>
      </c>
      <c r="C483" s="21">
        <v>49.930999999999997</v>
      </c>
    </row>
    <row r="484" spans="1:3" x14ac:dyDescent="0.25">
      <c r="A484" s="19">
        <v>45980</v>
      </c>
      <c r="B484" s="20">
        <v>0.17499999999999999</v>
      </c>
      <c r="C484" s="21">
        <v>49.927</v>
      </c>
    </row>
    <row r="485" spans="1:3" x14ac:dyDescent="0.25">
      <c r="A485" s="19">
        <v>45980</v>
      </c>
      <c r="B485" s="20">
        <v>0.17501157407407408</v>
      </c>
      <c r="C485" s="21">
        <v>49.924999999999997</v>
      </c>
    </row>
    <row r="486" spans="1:3" x14ac:dyDescent="0.25">
      <c r="A486" s="19">
        <v>45980</v>
      </c>
      <c r="B486" s="20">
        <v>0.17502314814814815</v>
      </c>
      <c r="C486" s="21">
        <v>49.921999999999997</v>
      </c>
    </row>
    <row r="487" spans="1:3" x14ac:dyDescent="0.25">
      <c r="A487" s="19">
        <v>45980</v>
      </c>
      <c r="B487" s="20">
        <v>0.17503472222222222</v>
      </c>
      <c r="C487" s="21">
        <v>49.923999999999999</v>
      </c>
    </row>
    <row r="488" spans="1:3" x14ac:dyDescent="0.25">
      <c r="A488" s="19">
        <v>45980</v>
      </c>
      <c r="B488" s="20">
        <v>0.17504629629629628</v>
      </c>
      <c r="C488" s="21">
        <v>49.923999999999999</v>
      </c>
    </row>
    <row r="489" spans="1:3" x14ac:dyDescent="0.25">
      <c r="A489" s="19">
        <v>45980</v>
      </c>
      <c r="B489" s="20">
        <v>0.17505787037037038</v>
      </c>
      <c r="C489" s="21">
        <v>49.924999999999997</v>
      </c>
    </row>
    <row r="490" spans="1:3" x14ac:dyDescent="0.25">
      <c r="A490" s="19">
        <v>45980</v>
      </c>
      <c r="B490" s="20">
        <v>0.17506944444444444</v>
      </c>
      <c r="C490" s="21">
        <v>49.926000000000002</v>
      </c>
    </row>
    <row r="491" spans="1:3" x14ac:dyDescent="0.25">
      <c r="A491" s="19">
        <v>45980</v>
      </c>
      <c r="B491" s="20">
        <v>0.17508101851851851</v>
      </c>
      <c r="C491" s="21">
        <v>49.926000000000002</v>
      </c>
    </row>
    <row r="492" spans="1:3" x14ac:dyDescent="0.25">
      <c r="A492" s="19">
        <v>45980</v>
      </c>
      <c r="B492" s="20">
        <v>0.17509259259259261</v>
      </c>
      <c r="C492" s="21">
        <v>49.927999999999997</v>
      </c>
    </row>
    <row r="493" spans="1:3" x14ac:dyDescent="0.25">
      <c r="A493" s="19">
        <v>45980</v>
      </c>
      <c r="B493" s="20">
        <v>0.17510416666666667</v>
      </c>
      <c r="C493" s="21">
        <v>49.927999999999997</v>
      </c>
    </row>
    <row r="494" spans="1:3" x14ac:dyDescent="0.25">
      <c r="A494" s="19">
        <v>45980</v>
      </c>
      <c r="B494" s="20">
        <v>0.17511574074074074</v>
      </c>
      <c r="C494" s="21">
        <v>49.926000000000002</v>
      </c>
    </row>
    <row r="495" spans="1:3" x14ac:dyDescent="0.25">
      <c r="A495" s="19">
        <v>45980</v>
      </c>
      <c r="B495" s="20">
        <v>0.17512731481481481</v>
      </c>
      <c r="C495" s="21">
        <v>49.927</v>
      </c>
    </row>
    <row r="496" spans="1:3" x14ac:dyDescent="0.25">
      <c r="A496" s="19">
        <v>45980</v>
      </c>
      <c r="B496" s="20">
        <v>0.1751388888888889</v>
      </c>
      <c r="C496" s="21">
        <v>49.930999999999997</v>
      </c>
    </row>
    <row r="497" spans="1:3" x14ac:dyDescent="0.25">
      <c r="A497" s="19">
        <v>45980</v>
      </c>
      <c r="B497" s="20">
        <v>0.17515046296296297</v>
      </c>
      <c r="C497" s="21">
        <v>49.933999999999997</v>
      </c>
    </row>
    <row r="498" spans="1:3" x14ac:dyDescent="0.25">
      <c r="A498" s="19">
        <v>45980</v>
      </c>
      <c r="B498" s="20">
        <v>0.17516203703703703</v>
      </c>
      <c r="C498" s="21">
        <v>49.933</v>
      </c>
    </row>
    <row r="499" spans="1:3" x14ac:dyDescent="0.25">
      <c r="A499" s="19">
        <v>45980</v>
      </c>
      <c r="B499" s="20">
        <v>0.1751736111111111</v>
      </c>
      <c r="C499" s="21">
        <v>49.932000000000002</v>
      </c>
    </row>
    <row r="500" spans="1:3" x14ac:dyDescent="0.25">
      <c r="A500" s="19">
        <v>45980</v>
      </c>
      <c r="B500" s="20">
        <v>0.17518518518518519</v>
      </c>
      <c r="C500" s="21">
        <v>49.932000000000002</v>
      </c>
    </row>
    <row r="501" spans="1:3" x14ac:dyDescent="0.25">
      <c r="A501" s="19">
        <v>45980</v>
      </c>
      <c r="B501" s="20">
        <v>0.17519675925925926</v>
      </c>
      <c r="C501" s="21">
        <v>49.935000000000002</v>
      </c>
    </row>
    <row r="502" spans="1:3" x14ac:dyDescent="0.25">
      <c r="A502" s="19">
        <v>45980</v>
      </c>
      <c r="B502" s="20">
        <v>0.17520833333333333</v>
      </c>
      <c r="C502" s="21">
        <v>49.933999999999997</v>
      </c>
    </row>
    <row r="503" spans="1:3" x14ac:dyDescent="0.25">
      <c r="A503" s="19">
        <v>45980</v>
      </c>
      <c r="B503" s="20">
        <v>0.17521990740740739</v>
      </c>
      <c r="C503" s="21">
        <v>49.936999999999998</v>
      </c>
    </row>
    <row r="504" spans="1:3" x14ac:dyDescent="0.25">
      <c r="A504" s="19">
        <v>45980</v>
      </c>
      <c r="B504" s="20">
        <v>0.17523148148148149</v>
      </c>
      <c r="C504" s="21">
        <v>49.936</v>
      </c>
    </row>
    <row r="505" spans="1:3" x14ac:dyDescent="0.25">
      <c r="A505" s="19">
        <v>45980</v>
      </c>
      <c r="B505" s="20">
        <v>0.17524305555555555</v>
      </c>
      <c r="C505" s="21">
        <v>49.936999999999998</v>
      </c>
    </row>
    <row r="506" spans="1:3" x14ac:dyDescent="0.25">
      <c r="A506" s="19">
        <v>45980</v>
      </c>
      <c r="B506" s="20">
        <v>0.17525462962962962</v>
      </c>
      <c r="C506" s="21">
        <v>49.935000000000002</v>
      </c>
    </row>
    <row r="507" spans="1:3" x14ac:dyDescent="0.25">
      <c r="A507" s="19">
        <v>45980</v>
      </c>
      <c r="B507" s="20">
        <v>0.17526620370370372</v>
      </c>
      <c r="C507" s="21">
        <v>49.935000000000002</v>
      </c>
    </row>
    <row r="508" spans="1:3" x14ac:dyDescent="0.25">
      <c r="A508" s="19">
        <v>45980</v>
      </c>
      <c r="B508" s="20">
        <v>0.17527777777777778</v>
      </c>
      <c r="C508" s="21">
        <v>49.935000000000002</v>
      </c>
    </row>
    <row r="509" spans="1:3" x14ac:dyDescent="0.25">
      <c r="A509" s="19">
        <v>45980</v>
      </c>
      <c r="B509" s="20">
        <v>0.17528935185185185</v>
      </c>
      <c r="C509" s="21">
        <v>49.933999999999997</v>
      </c>
    </row>
    <row r="510" spans="1:3" x14ac:dyDescent="0.25">
      <c r="A510" s="19">
        <v>45980</v>
      </c>
      <c r="B510" s="20">
        <v>0.17530092592592592</v>
      </c>
      <c r="C510" s="21">
        <v>49.933999999999997</v>
      </c>
    </row>
    <row r="511" spans="1:3" x14ac:dyDescent="0.25">
      <c r="A511" s="19">
        <v>45980</v>
      </c>
      <c r="B511" s="20">
        <v>0.17531250000000001</v>
      </c>
      <c r="C511" s="21">
        <v>49.936999999999998</v>
      </c>
    </row>
    <row r="512" spans="1:3" x14ac:dyDescent="0.25">
      <c r="A512" s="19">
        <v>45980</v>
      </c>
      <c r="B512" s="20">
        <v>0.17532407407407408</v>
      </c>
      <c r="C512" s="21">
        <v>49.936999999999998</v>
      </c>
    </row>
    <row r="513" spans="1:3" x14ac:dyDescent="0.25">
      <c r="A513" s="19">
        <v>45980</v>
      </c>
      <c r="B513" s="20">
        <v>0.17533564814814814</v>
      </c>
      <c r="C513" s="21">
        <v>49.936999999999998</v>
      </c>
    </row>
    <row r="514" spans="1:3" x14ac:dyDescent="0.25">
      <c r="A514" s="19">
        <v>45980</v>
      </c>
      <c r="B514" s="20">
        <v>0.17534722222222221</v>
      </c>
      <c r="C514" s="21">
        <v>49.938000000000002</v>
      </c>
    </row>
    <row r="515" spans="1:3" x14ac:dyDescent="0.25">
      <c r="A515" s="19">
        <v>45980</v>
      </c>
      <c r="B515" s="20">
        <v>0.1753587962962963</v>
      </c>
      <c r="C515" s="21">
        <v>49.936</v>
      </c>
    </row>
    <row r="516" spans="1:3" x14ac:dyDescent="0.25">
      <c r="A516" s="19">
        <v>45980</v>
      </c>
      <c r="B516" s="20">
        <v>0.17537037037037037</v>
      </c>
      <c r="C516" s="21">
        <v>49.933999999999997</v>
      </c>
    </row>
    <row r="517" spans="1:3" x14ac:dyDescent="0.25">
      <c r="A517" s="19">
        <v>45980</v>
      </c>
      <c r="B517" s="20">
        <v>0.17538194444444444</v>
      </c>
      <c r="C517" s="21">
        <v>49.933999999999997</v>
      </c>
    </row>
    <row r="518" spans="1:3" x14ac:dyDescent="0.25">
      <c r="A518" s="19">
        <v>45980</v>
      </c>
      <c r="B518" s="20">
        <v>0.17539351851851853</v>
      </c>
      <c r="C518" s="21">
        <v>49.935000000000002</v>
      </c>
    </row>
    <row r="519" spans="1:3" x14ac:dyDescent="0.25">
      <c r="A519" s="19">
        <v>45980</v>
      </c>
      <c r="B519" s="20">
        <v>0.1754050925925926</v>
      </c>
      <c r="C519" s="21">
        <v>49.933999999999997</v>
      </c>
    </row>
    <row r="520" spans="1:3" x14ac:dyDescent="0.25">
      <c r="A520" s="19">
        <v>45980</v>
      </c>
      <c r="B520" s="20">
        <v>0.17541666666666667</v>
      </c>
      <c r="C520" s="21">
        <v>49.933999999999997</v>
      </c>
    </row>
    <row r="521" spans="1:3" x14ac:dyDescent="0.25">
      <c r="A521" s="19">
        <v>45980</v>
      </c>
      <c r="B521" s="20">
        <v>0.17542824074074073</v>
      </c>
      <c r="C521" s="21">
        <v>49.933999999999997</v>
      </c>
    </row>
    <row r="522" spans="1:3" x14ac:dyDescent="0.25">
      <c r="A522" s="19">
        <v>45980</v>
      </c>
      <c r="B522" s="20">
        <v>0.17543981481481483</v>
      </c>
      <c r="C522" s="21">
        <v>49.933999999999997</v>
      </c>
    </row>
    <row r="523" spans="1:3" x14ac:dyDescent="0.25">
      <c r="A523" s="19">
        <v>45980</v>
      </c>
      <c r="B523" s="20">
        <v>0.17545138888888889</v>
      </c>
      <c r="C523" s="21">
        <v>49.935000000000002</v>
      </c>
    </row>
    <row r="524" spans="1:3" x14ac:dyDescent="0.25">
      <c r="A524" s="19">
        <v>45980</v>
      </c>
      <c r="B524" s="20">
        <v>0.17546296296296296</v>
      </c>
      <c r="C524" s="21">
        <v>49.933999999999997</v>
      </c>
    </row>
    <row r="525" spans="1:3" x14ac:dyDescent="0.25">
      <c r="A525" s="19">
        <v>45980</v>
      </c>
      <c r="B525" s="20">
        <v>0.17547453703703703</v>
      </c>
      <c r="C525" s="21">
        <v>49.933999999999997</v>
      </c>
    </row>
    <row r="526" spans="1:3" x14ac:dyDescent="0.25">
      <c r="A526" s="19">
        <v>45980</v>
      </c>
      <c r="B526" s="20">
        <v>0.17548611111111112</v>
      </c>
      <c r="C526" s="21">
        <v>49.936</v>
      </c>
    </row>
    <row r="527" spans="1:3" x14ac:dyDescent="0.25">
      <c r="A527" s="19">
        <v>45980</v>
      </c>
      <c r="B527" s="20">
        <v>0.17549768518518519</v>
      </c>
      <c r="C527" s="21">
        <v>49.938000000000002</v>
      </c>
    </row>
    <row r="528" spans="1:3" x14ac:dyDescent="0.25">
      <c r="A528" s="19">
        <v>45980</v>
      </c>
      <c r="B528" s="20">
        <v>0.17550925925925925</v>
      </c>
      <c r="C528" s="21">
        <v>49.938000000000002</v>
      </c>
    </row>
    <row r="529" spans="1:3" x14ac:dyDescent="0.25">
      <c r="A529" s="19">
        <v>45980</v>
      </c>
      <c r="B529" s="20">
        <v>0.17552083333333332</v>
      </c>
      <c r="C529" s="21">
        <v>49.938000000000002</v>
      </c>
    </row>
    <row r="530" spans="1:3" x14ac:dyDescent="0.25">
      <c r="A530" s="19">
        <v>45980</v>
      </c>
      <c r="B530" s="20">
        <v>0.17553240740740741</v>
      </c>
      <c r="C530" s="21">
        <v>49.939</v>
      </c>
    </row>
    <row r="531" spans="1:3" x14ac:dyDescent="0.25">
      <c r="A531" s="19">
        <v>45980</v>
      </c>
      <c r="B531" s="20">
        <v>0.17554398148148148</v>
      </c>
      <c r="C531" s="21">
        <v>49.942</v>
      </c>
    </row>
    <row r="532" spans="1:3" x14ac:dyDescent="0.25">
      <c r="A532" s="19">
        <v>45980</v>
      </c>
      <c r="B532" s="20">
        <v>0.17555555555555555</v>
      </c>
      <c r="C532" s="21">
        <v>49.942999999999998</v>
      </c>
    </row>
    <row r="533" spans="1:3" x14ac:dyDescent="0.25">
      <c r="A533" s="19">
        <v>45980</v>
      </c>
      <c r="B533" s="20">
        <v>0.17556712962962964</v>
      </c>
      <c r="C533" s="21">
        <v>49.942999999999998</v>
      </c>
    </row>
    <row r="534" spans="1:3" x14ac:dyDescent="0.25">
      <c r="A534" s="19">
        <v>45980</v>
      </c>
      <c r="B534" s="20">
        <v>0.17557870370370371</v>
      </c>
      <c r="C534" s="21">
        <v>49.944000000000003</v>
      </c>
    </row>
    <row r="535" spans="1:3" x14ac:dyDescent="0.25">
      <c r="A535" s="19">
        <v>45980</v>
      </c>
      <c r="B535" s="20">
        <v>0.17559027777777778</v>
      </c>
      <c r="C535" s="21">
        <v>49.942999999999998</v>
      </c>
    </row>
    <row r="536" spans="1:3" x14ac:dyDescent="0.25">
      <c r="A536" s="19">
        <v>45980</v>
      </c>
      <c r="B536" s="20">
        <v>0.17560185185185184</v>
      </c>
      <c r="C536" s="21">
        <v>49.942999999999998</v>
      </c>
    </row>
    <row r="537" spans="1:3" x14ac:dyDescent="0.25">
      <c r="A537" s="19">
        <v>45980</v>
      </c>
      <c r="B537" s="20">
        <v>0.17561342592592594</v>
      </c>
      <c r="C537" s="21">
        <v>49.942999999999998</v>
      </c>
    </row>
    <row r="538" spans="1:3" x14ac:dyDescent="0.25">
      <c r="A538" s="19">
        <v>45980</v>
      </c>
      <c r="B538" s="20">
        <v>0.175625</v>
      </c>
      <c r="C538" s="21">
        <v>49.942999999999998</v>
      </c>
    </row>
    <row r="539" spans="1:3" x14ac:dyDescent="0.25">
      <c r="A539" s="19">
        <v>45980</v>
      </c>
      <c r="B539" s="20">
        <v>0.17563657407407407</v>
      </c>
      <c r="C539" s="21">
        <v>49.942999999999998</v>
      </c>
    </row>
    <row r="540" spans="1:3" x14ac:dyDescent="0.25">
      <c r="A540" s="19">
        <v>45980</v>
      </c>
      <c r="B540" s="20">
        <v>0.17564814814814814</v>
      </c>
      <c r="C540" s="21">
        <v>49.942999999999998</v>
      </c>
    </row>
    <row r="541" spans="1:3" x14ac:dyDescent="0.25">
      <c r="A541" s="19">
        <v>45980</v>
      </c>
      <c r="B541" s="20">
        <v>0.17565972222222223</v>
      </c>
      <c r="C541" s="21">
        <v>49.944000000000003</v>
      </c>
    </row>
    <row r="542" spans="1:3" x14ac:dyDescent="0.25">
      <c r="A542" s="19">
        <v>45980</v>
      </c>
      <c r="B542" s="20">
        <v>0.1756712962962963</v>
      </c>
      <c r="C542" s="21">
        <v>49.942999999999998</v>
      </c>
    </row>
    <row r="543" spans="1:3" x14ac:dyDescent="0.25">
      <c r="A543" s="19">
        <v>45980</v>
      </c>
      <c r="B543" s="20">
        <v>0.17568287037037036</v>
      </c>
      <c r="C543" s="21">
        <v>49.942999999999998</v>
      </c>
    </row>
    <row r="544" spans="1:3" x14ac:dyDescent="0.25">
      <c r="A544" s="19">
        <v>45980</v>
      </c>
      <c r="B544" s="20">
        <v>0.17569444444444443</v>
      </c>
      <c r="C544" s="21">
        <v>49.94</v>
      </c>
    </row>
    <row r="545" spans="1:3" x14ac:dyDescent="0.25">
      <c r="A545" s="19">
        <v>45980</v>
      </c>
      <c r="B545" s="20">
        <v>0.17570601851851853</v>
      </c>
      <c r="C545" s="21">
        <v>49.938000000000002</v>
      </c>
    </row>
    <row r="546" spans="1:3" x14ac:dyDescent="0.25">
      <c r="A546" s="19">
        <v>45980</v>
      </c>
      <c r="B546" s="20">
        <v>0.17571759259259259</v>
      </c>
      <c r="C546" s="21">
        <v>49.936999999999998</v>
      </c>
    </row>
    <row r="547" spans="1:3" x14ac:dyDescent="0.25">
      <c r="A547" s="19">
        <v>45980</v>
      </c>
      <c r="B547" s="20">
        <v>0.17572916666666666</v>
      </c>
      <c r="C547" s="21">
        <v>49.938000000000002</v>
      </c>
    </row>
    <row r="548" spans="1:3" x14ac:dyDescent="0.25">
      <c r="A548" s="19">
        <v>45980</v>
      </c>
      <c r="B548" s="20">
        <v>0.17574074074074075</v>
      </c>
      <c r="C548" s="21">
        <v>49.936</v>
      </c>
    </row>
    <row r="549" spans="1:3" x14ac:dyDescent="0.25">
      <c r="A549" s="19">
        <v>45980</v>
      </c>
      <c r="B549" s="20">
        <v>0.17575231481481482</v>
      </c>
      <c r="C549" s="21">
        <v>49.939</v>
      </c>
    </row>
    <row r="550" spans="1:3" x14ac:dyDescent="0.25">
      <c r="A550" s="19">
        <v>45980</v>
      </c>
      <c r="B550" s="20">
        <v>0.17576388888888889</v>
      </c>
      <c r="C550" s="21">
        <v>49.941000000000003</v>
      </c>
    </row>
    <row r="551" spans="1:3" x14ac:dyDescent="0.25">
      <c r="A551" s="19">
        <v>45980</v>
      </c>
      <c r="B551" s="20">
        <v>0.17577546296296295</v>
      </c>
      <c r="C551" s="21">
        <v>49.941000000000003</v>
      </c>
    </row>
    <row r="552" spans="1:3" x14ac:dyDescent="0.25">
      <c r="A552" s="19">
        <v>45980</v>
      </c>
      <c r="B552" s="20">
        <v>0.17578703703703705</v>
      </c>
      <c r="C552" s="21">
        <v>49.94</v>
      </c>
    </row>
    <row r="553" spans="1:3" x14ac:dyDescent="0.25">
      <c r="A553" s="19">
        <v>45980</v>
      </c>
      <c r="B553" s="20">
        <v>0.17579861111111111</v>
      </c>
      <c r="C553" s="21">
        <v>49.941000000000003</v>
      </c>
    </row>
    <row r="554" spans="1:3" x14ac:dyDescent="0.25">
      <c r="A554" s="19">
        <v>45980</v>
      </c>
      <c r="B554" s="20">
        <v>0.17581018518518518</v>
      </c>
      <c r="C554" s="21">
        <v>49.941000000000003</v>
      </c>
    </row>
    <row r="555" spans="1:3" x14ac:dyDescent="0.25">
      <c r="A555" s="19">
        <v>45980</v>
      </c>
      <c r="B555" s="20">
        <v>0.17582175925925925</v>
      </c>
      <c r="C555" s="21">
        <v>49.942999999999998</v>
      </c>
    </row>
    <row r="556" spans="1:3" x14ac:dyDescent="0.25">
      <c r="A556" s="19">
        <v>45980</v>
      </c>
      <c r="B556" s="20">
        <v>0.17583333333333334</v>
      </c>
      <c r="C556" s="21">
        <v>49.942</v>
      </c>
    </row>
    <row r="557" spans="1:3" x14ac:dyDescent="0.25">
      <c r="A557" s="19">
        <v>45980</v>
      </c>
      <c r="B557" s="20">
        <v>0.17584490740740741</v>
      </c>
      <c r="C557" s="21">
        <v>49.942</v>
      </c>
    </row>
    <row r="558" spans="1:3" x14ac:dyDescent="0.25">
      <c r="A558" s="19">
        <v>45980</v>
      </c>
      <c r="B558" s="20">
        <v>0.17585648148148147</v>
      </c>
      <c r="C558" s="21">
        <v>49.942</v>
      </c>
    </row>
    <row r="559" spans="1:3" x14ac:dyDescent="0.25">
      <c r="A559" s="19">
        <v>45980</v>
      </c>
      <c r="B559" s="20">
        <v>0.17586805555555557</v>
      </c>
      <c r="C559" s="21">
        <v>49.945</v>
      </c>
    </row>
    <row r="560" spans="1:3" x14ac:dyDescent="0.25">
      <c r="A560" s="19">
        <v>45980</v>
      </c>
      <c r="B560" s="20">
        <v>0.17587962962962964</v>
      </c>
      <c r="C560" s="21">
        <v>49.945999999999998</v>
      </c>
    </row>
    <row r="561" spans="1:3" x14ac:dyDescent="0.25">
      <c r="A561" s="19">
        <v>45980</v>
      </c>
      <c r="B561" s="20">
        <v>0.1758912037037037</v>
      </c>
      <c r="C561" s="21">
        <v>49.945</v>
      </c>
    </row>
    <row r="562" spans="1:3" x14ac:dyDescent="0.25">
      <c r="A562" s="19">
        <v>45980</v>
      </c>
      <c r="B562" s="20">
        <v>0.17590277777777777</v>
      </c>
      <c r="C562" s="21">
        <v>49.945</v>
      </c>
    </row>
    <row r="563" spans="1:3" x14ac:dyDescent="0.25">
      <c r="A563" s="19">
        <v>45980</v>
      </c>
      <c r="B563" s="20">
        <v>0.17591435185185186</v>
      </c>
      <c r="C563" s="21">
        <v>49.945</v>
      </c>
    </row>
    <row r="564" spans="1:3" x14ac:dyDescent="0.25">
      <c r="A564" s="19">
        <v>45980</v>
      </c>
      <c r="B564" s="20">
        <v>0.17592592592592593</v>
      </c>
      <c r="C564" s="21">
        <v>49.942999999999998</v>
      </c>
    </row>
    <row r="565" spans="1:3" x14ac:dyDescent="0.25">
      <c r="A565" s="19">
        <v>45980</v>
      </c>
      <c r="B565" s="20">
        <v>0.1759375</v>
      </c>
      <c r="C565" s="21">
        <v>49.942999999999998</v>
      </c>
    </row>
    <row r="566" spans="1:3" x14ac:dyDescent="0.25">
      <c r="A566" s="19">
        <v>45980</v>
      </c>
      <c r="B566" s="20">
        <v>0.17594907407407406</v>
      </c>
      <c r="C566" s="21">
        <v>49.944000000000003</v>
      </c>
    </row>
    <row r="567" spans="1:3" x14ac:dyDescent="0.25">
      <c r="A567" s="19">
        <v>45980</v>
      </c>
      <c r="B567" s="20">
        <v>0.17596064814814816</v>
      </c>
      <c r="C567" s="21">
        <v>49.942999999999998</v>
      </c>
    </row>
    <row r="568" spans="1:3" x14ac:dyDescent="0.25">
      <c r="A568" s="19">
        <v>45980</v>
      </c>
      <c r="B568" s="20">
        <v>0.17597222222222222</v>
      </c>
      <c r="C568" s="21">
        <v>49.945</v>
      </c>
    </row>
    <row r="569" spans="1:3" x14ac:dyDescent="0.25">
      <c r="A569" s="19">
        <v>45980</v>
      </c>
      <c r="B569" s="20">
        <v>0.17598379629629629</v>
      </c>
      <c r="C569" s="21">
        <v>49.942999999999998</v>
      </c>
    </row>
    <row r="570" spans="1:3" x14ac:dyDescent="0.25">
      <c r="A570" s="19">
        <v>45980</v>
      </c>
      <c r="B570" s="20">
        <v>0.17599537037037036</v>
      </c>
      <c r="C570" s="21">
        <v>49.945</v>
      </c>
    </row>
    <row r="571" spans="1:3" x14ac:dyDescent="0.25">
      <c r="A571" s="19">
        <v>45980</v>
      </c>
      <c r="B571" s="20">
        <v>0.17600694444444445</v>
      </c>
      <c r="C571" s="21">
        <v>49.945999999999998</v>
      </c>
    </row>
    <row r="572" spans="1:3" x14ac:dyDescent="0.25">
      <c r="A572" s="19">
        <v>45980</v>
      </c>
      <c r="B572" s="20">
        <v>0.17601851851851852</v>
      </c>
      <c r="C572" s="21">
        <v>49.945999999999998</v>
      </c>
    </row>
    <row r="573" spans="1:3" x14ac:dyDescent="0.25">
      <c r="A573" s="19">
        <v>45980</v>
      </c>
      <c r="B573" s="20">
        <v>0.17603009259259259</v>
      </c>
      <c r="C573" s="21">
        <v>49.945999999999998</v>
      </c>
    </row>
    <row r="574" spans="1:3" x14ac:dyDescent="0.25">
      <c r="A574" s="19">
        <v>45980</v>
      </c>
      <c r="B574" s="20">
        <v>0.17604166666666668</v>
      </c>
      <c r="C574" s="21">
        <v>49.947000000000003</v>
      </c>
    </row>
    <row r="575" spans="1:3" x14ac:dyDescent="0.25">
      <c r="A575" s="19">
        <v>45980</v>
      </c>
      <c r="B575" s="20">
        <v>0.17605324074074075</v>
      </c>
      <c r="C575" s="21">
        <v>49.945999999999998</v>
      </c>
    </row>
    <row r="576" spans="1:3" x14ac:dyDescent="0.25">
      <c r="A576" s="19">
        <v>45980</v>
      </c>
      <c r="B576" s="20">
        <v>0.17606481481481481</v>
      </c>
      <c r="C576" s="21">
        <v>49.947000000000003</v>
      </c>
    </row>
    <row r="577" spans="1:3" x14ac:dyDescent="0.25">
      <c r="A577" s="19">
        <v>45980</v>
      </c>
      <c r="B577" s="20">
        <v>0.17607638888888888</v>
      </c>
      <c r="C577" s="21">
        <v>49.948999999999998</v>
      </c>
    </row>
    <row r="578" spans="1:3" x14ac:dyDescent="0.25">
      <c r="A578" s="19">
        <v>45980</v>
      </c>
      <c r="B578" s="20">
        <v>0.17608796296296297</v>
      </c>
      <c r="C578" s="21">
        <v>49.948999999999998</v>
      </c>
    </row>
    <row r="579" spans="1:3" x14ac:dyDescent="0.25">
      <c r="A579" s="19">
        <v>45980</v>
      </c>
      <c r="B579" s="20">
        <v>0.17609953703703704</v>
      </c>
      <c r="C579" s="21">
        <v>49.95</v>
      </c>
    </row>
    <row r="580" spans="1:3" x14ac:dyDescent="0.25">
      <c r="A580" s="19">
        <v>45980</v>
      </c>
      <c r="B580" s="20">
        <v>0.17611111111111111</v>
      </c>
      <c r="C580" s="21">
        <v>49.95</v>
      </c>
    </row>
    <row r="581" spans="1:3" x14ac:dyDescent="0.25">
      <c r="A581" s="19">
        <v>45980</v>
      </c>
      <c r="B581" s="20">
        <v>0.17612268518518517</v>
      </c>
      <c r="C581" s="21">
        <v>49.951000000000001</v>
      </c>
    </row>
    <row r="582" spans="1:3" x14ac:dyDescent="0.25">
      <c r="A582" s="19">
        <v>45980</v>
      </c>
      <c r="B582" s="20">
        <v>0.17613425925925927</v>
      </c>
      <c r="C582" s="21">
        <v>49.951000000000001</v>
      </c>
    </row>
    <row r="583" spans="1:3" x14ac:dyDescent="0.25">
      <c r="A583" s="19">
        <v>45980</v>
      </c>
      <c r="B583" s="20">
        <v>0.17614583333333333</v>
      </c>
      <c r="C583" s="21">
        <v>49.951999999999998</v>
      </c>
    </row>
    <row r="584" spans="1:3" x14ac:dyDescent="0.25">
      <c r="A584" s="19">
        <v>45980</v>
      </c>
      <c r="B584" s="20">
        <v>0.1761574074074074</v>
      </c>
      <c r="C584" s="21">
        <v>49.954000000000001</v>
      </c>
    </row>
    <row r="585" spans="1:3" x14ac:dyDescent="0.25">
      <c r="A585" s="19">
        <v>45980</v>
      </c>
      <c r="B585" s="20">
        <v>0.17616898148148147</v>
      </c>
      <c r="C585" s="21">
        <v>49.954000000000001</v>
      </c>
    </row>
    <row r="586" spans="1:3" x14ac:dyDescent="0.25">
      <c r="A586" s="19">
        <v>45980</v>
      </c>
      <c r="B586" s="20">
        <v>0.17618055555555556</v>
      </c>
      <c r="C586" s="21">
        <v>49.954999999999998</v>
      </c>
    </row>
    <row r="587" spans="1:3" x14ac:dyDescent="0.25">
      <c r="A587" s="19">
        <v>45980</v>
      </c>
      <c r="B587" s="20">
        <v>0.17619212962962963</v>
      </c>
      <c r="C587" s="21">
        <v>49.954999999999998</v>
      </c>
    </row>
    <row r="588" spans="1:3" x14ac:dyDescent="0.25">
      <c r="A588" s="19">
        <v>45980</v>
      </c>
      <c r="B588" s="20">
        <v>0.1762037037037037</v>
      </c>
      <c r="C588" s="21">
        <v>49.954000000000001</v>
      </c>
    </row>
    <row r="589" spans="1:3" x14ac:dyDescent="0.25">
      <c r="A589" s="19">
        <v>45980</v>
      </c>
      <c r="B589" s="20">
        <v>0.17621527777777779</v>
      </c>
      <c r="C589" s="21">
        <v>49.953000000000003</v>
      </c>
    </row>
    <row r="590" spans="1:3" x14ac:dyDescent="0.25">
      <c r="A590" s="19">
        <v>45980</v>
      </c>
      <c r="B590" s="20">
        <v>0.17622685185185186</v>
      </c>
      <c r="C590" s="21">
        <v>49.954000000000001</v>
      </c>
    </row>
    <row r="591" spans="1:3" x14ac:dyDescent="0.25">
      <c r="A591" s="19">
        <v>45980</v>
      </c>
      <c r="B591" s="20">
        <v>0.17623842592592592</v>
      </c>
      <c r="C591" s="21">
        <v>49.953000000000003</v>
      </c>
    </row>
    <row r="592" spans="1:3" x14ac:dyDescent="0.25">
      <c r="A592" s="19">
        <v>45980</v>
      </c>
      <c r="B592" s="20">
        <v>0.17624999999999999</v>
      </c>
      <c r="C592" s="21">
        <v>49.954000000000001</v>
      </c>
    </row>
    <row r="593" spans="1:3" x14ac:dyDescent="0.25">
      <c r="A593" s="19">
        <v>45980</v>
      </c>
      <c r="B593" s="20">
        <v>0.17626157407407408</v>
      </c>
      <c r="C593" s="21">
        <v>49.956000000000003</v>
      </c>
    </row>
    <row r="594" spans="1:3" x14ac:dyDescent="0.25">
      <c r="A594" s="19">
        <v>45980</v>
      </c>
      <c r="B594" s="20">
        <v>0.17627314814814815</v>
      </c>
      <c r="C594" s="21">
        <v>49.954999999999998</v>
      </c>
    </row>
    <row r="595" spans="1:3" x14ac:dyDescent="0.25">
      <c r="A595" s="19">
        <v>45980</v>
      </c>
      <c r="B595" s="20">
        <v>0.17628472222222222</v>
      </c>
      <c r="C595" s="21">
        <v>49.957999999999998</v>
      </c>
    </row>
    <row r="596" spans="1:3" x14ac:dyDescent="0.25">
      <c r="A596" s="19">
        <v>45980</v>
      </c>
      <c r="B596" s="20">
        <v>0.17629629629629628</v>
      </c>
      <c r="C596" s="21">
        <v>49.959000000000003</v>
      </c>
    </row>
    <row r="597" spans="1:3" x14ac:dyDescent="0.25">
      <c r="A597" s="19">
        <v>45980</v>
      </c>
      <c r="B597" s="20">
        <v>0.17630787037037038</v>
      </c>
      <c r="C597" s="21">
        <v>49.956000000000003</v>
      </c>
    </row>
    <row r="598" spans="1:3" x14ac:dyDescent="0.25">
      <c r="A598" s="19">
        <v>45980</v>
      </c>
      <c r="B598" s="20">
        <v>0.17631944444444445</v>
      </c>
      <c r="C598" s="21">
        <v>49.954000000000001</v>
      </c>
    </row>
    <row r="599" spans="1:3" x14ac:dyDescent="0.25">
      <c r="A599" s="19">
        <v>45980</v>
      </c>
      <c r="B599" s="20">
        <v>0.17633101851851851</v>
      </c>
      <c r="C599" s="21">
        <v>49.954999999999998</v>
      </c>
    </row>
    <row r="600" spans="1:3" x14ac:dyDescent="0.25">
      <c r="A600" s="19">
        <v>45980</v>
      </c>
      <c r="B600" s="20">
        <v>0.17634259259259261</v>
      </c>
      <c r="C600" s="21">
        <v>49.954999999999998</v>
      </c>
    </row>
    <row r="601" spans="1:3" x14ac:dyDescent="0.25">
      <c r="A601" s="19">
        <v>45980</v>
      </c>
      <c r="B601" s="20">
        <v>0.17635416666666667</v>
      </c>
      <c r="C601" s="21">
        <v>49.957000000000001</v>
      </c>
    </row>
    <row r="602" spans="1:3" x14ac:dyDescent="0.25">
      <c r="A602" s="19">
        <v>45980</v>
      </c>
      <c r="B602" s="20">
        <v>0.17636574074074074</v>
      </c>
      <c r="C602" s="21">
        <v>49.957999999999998</v>
      </c>
    </row>
    <row r="603" spans="1:3" x14ac:dyDescent="0.25">
      <c r="A603" s="19">
        <v>45980</v>
      </c>
      <c r="B603" s="20">
        <v>0.17637731481481481</v>
      </c>
      <c r="C603" s="21">
        <v>49.959000000000003</v>
      </c>
    </row>
    <row r="604" spans="1:3" x14ac:dyDescent="0.25">
      <c r="A604" s="19">
        <v>45980</v>
      </c>
      <c r="B604" s="20">
        <v>0.1763888888888889</v>
      </c>
      <c r="C604" s="21">
        <v>49.957999999999998</v>
      </c>
    </row>
    <row r="605" spans="1:3" x14ac:dyDescent="0.25">
      <c r="A605" s="19">
        <v>45980</v>
      </c>
      <c r="B605" s="20">
        <v>0.17640046296296297</v>
      </c>
      <c r="C605" s="21">
        <v>49.951999999999998</v>
      </c>
    </row>
    <row r="606" spans="1:3" x14ac:dyDescent="0.25">
      <c r="A606" s="19">
        <v>45980</v>
      </c>
      <c r="B606" s="20">
        <v>0.17641203703703703</v>
      </c>
      <c r="C606" s="21">
        <v>49.947000000000003</v>
      </c>
    </row>
    <row r="607" spans="1:3" x14ac:dyDescent="0.25">
      <c r="A607" s="19">
        <v>45980</v>
      </c>
      <c r="B607" s="20">
        <v>0.1764236111111111</v>
      </c>
      <c r="C607" s="21">
        <v>49.945</v>
      </c>
    </row>
    <row r="608" spans="1:3" x14ac:dyDescent="0.25">
      <c r="A608" s="19">
        <v>45980</v>
      </c>
      <c r="B608" s="20">
        <v>0.17643518518518519</v>
      </c>
      <c r="C608" s="21">
        <v>49.942999999999998</v>
      </c>
    </row>
    <row r="609" spans="1:3" x14ac:dyDescent="0.25">
      <c r="A609" s="19">
        <v>45980</v>
      </c>
      <c r="B609" s="20">
        <v>0.17644675925925926</v>
      </c>
      <c r="C609" s="21">
        <v>49.942999999999998</v>
      </c>
    </row>
    <row r="610" spans="1:3" x14ac:dyDescent="0.25">
      <c r="A610" s="19">
        <v>45980</v>
      </c>
      <c r="B610" s="20">
        <v>0.17645833333333333</v>
      </c>
      <c r="C610" s="21">
        <v>49.945999999999998</v>
      </c>
    </row>
    <row r="611" spans="1:3" x14ac:dyDescent="0.25">
      <c r="A611" s="19">
        <v>45980</v>
      </c>
      <c r="B611" s="20">
        <v>0.17646990740740739</v>
      </c>
      <c r="C611" s="21">
        <v>49.951000000000001</v>
      </c>
    </row>
    <row r="612" spans="1:3" x14ac:dyDescent="0.25">
      <c r="A612" s="19">
        <v>45980</v>
      </c>
      <c r="B612" s="20">
        <v>0.17648148148148149</v>
      </c>
      <c r="C612" s="21">
        <v>49.954000000000001</v>
      </c>
    </row>
    <row r="613" spans="1:3" x14ac:dyDescent="0.25">
      <c r="A613" s="19">
        <v>45980</v>
      </c>
      <c r="B613" s="20">
        <v>0.17649305555555556</v>
      </c>
      <c r="C613" s="21">
        <v>49.957000000000001</v>
      </c>
    </row>
    <row r="614" spans="1:3" x14ac:dyDescent="0.25">
      <c r="A614" s="19">
        <v>45980</v>
      </c>
      <c r="B614" s="20">
        <v>0.17650462962962962</v>
      </c>
      <c r="C614" s="21">
        <v>49.957000000000001</v>
      </c>
    </row>
    <row r="615" spans="1:3" x14ac:dyDescent="0.25">
      <c r="A615" s="19">
        <v>45980</v>
      </c>
      <c r="B615" s="20">
        <v>0.17651620370370372</v>
      </c>
      <c r="C615" s="21">
        <v>49.957999999999998</v>
      </c>
    </row>
    <row r="616" spans="1:3" x14ac:dyDescent="0.25">
      <c r="A616" s="19">
        <v>45980</v>
      </c>
      <c r="B616" s="20">
        <v>0.17652777777777778</v>
      </c>
      <c r="C616" s="21">
        <v>49.957000000000001</v>
      </c>
    </row>
    <row r="617" spans="1:3" x14ac:dyDescent="0.25">
      <c r="A617" s="19">
        <v>45980</v>
      </c>
      <c r="B617" s="20">
        <v>0.17653935185185185</v>
      </c>
      <c r="C617" s="21">
        <v>49.957000000000001</v>
      </c>
    </row>
    <row r="618" spans="1:3" x14ac:dyDescent="0.25">
      <c r="A618" s="19">
        <v>45980</v>
      </c>
      <c r="B618" s="20">
        <v>0.17655092592592592</v>
      </c>
      <c r="C618" s="21">
        <v>49.956000000000003</v>
      </c>
    </row>
    <row r="619" spans="1:3" x14ac:dyDescent="0.25">
      <c r="A619" s="19">
        <v>45980</v>
      </c>
      <c r="B619" s="20">
        <v>0.17656250000000001</v>
      </c>
      <c r="C619" s="21">
        <v>49.957000000000001</v>
      </c>
    </row>
    <row r="620" spans="1:3" x14ac:dyDescent="0.25">
      <c r="A620" s="19">
        <v>45980</v>
      </c>
      <c r="B620" s="20">
        <v>0.17657407407407408</v>
      </c>
      <c r="C620" s="21">
        <v>49.956000000000003</v>
      </c>
    </row>
    <row r="621" spans="1:3" x14ac:dyDescent="0.25">
      <c r="A621" s="19">
        <v>45980</v>
      </c>
      <c r="B621" s="20">
        <v>0.17658564814814814</v>
      </c>
      <c r="C621" s="21">
        <v>49.954000000000001</v>
      </c>
    </row>
    <row r="622" spans="1:3" x14ac:dyDescent="0.25">
      <c r="A622" s="19">
        <v>45980</v>
      </c>
      <c r="B622" s="20">
        <v>0.17659722222222221</v>
      </c>
      <c r="C622" s="21">
        <v>49.954999999999998</v>
      </c>
    </row>
    <row r="623" spans="1:3" x14ac:dyDescent="0.25">
      <c r="A623" s="19">
        <v>45980</v>
      </c>
      <c r="B623" s="20">
        <v>0.17660879629629631</v>
      </c>
      <c r="C623" s="21">
        <v>49.957000000000001</v>
      </c>
    </row>
    <row r="624" spans="1:3" x14ac:dyDescent="0.25">
      <c r="A624" s="19">
        <v>45980</v>
      </c>
      <c r="B624" s="20">
        <v>0.17662037037037037</v>
      </c>
      <c r="C624" s="21">
        <v>49.959000000000003</v>
      </c>
    </row>
    <row r="625" spans="1:3" x14ac:dyDescent="0.25">
      <c r="A625" s="19">
        <v>45980</v>
      </c>
      <c r="B625" s="20">
        <v>0.17663194444444444</v>
      </c>
      <c r="C625" s="21">
        <v>49.960999999999999</v>
      </c>
    </row>
    <row r="626" spans="1:3" x14ac:dyDescent="0.25">
      <c r="A626" s="19">
        <v>45980</v>
      </c>
      <c r="B626" s="20">
        <v>0.17664351851851851</v>
      </c>
      <c r="C626" s="21">
        <v>49.963999999999999</v>
      </c>
    </row>
    <row r="627" spans="1:3" x14ac:dyDescent="0.25">
      <c r="A627" s="19">
        <v>45980</v>
      </c>
      <c r="B627" s="20">
        <v>0.1766550925925926</v>
      </c>
      <c r="C627" s="21">
        <v>49.966000000000001</v>
      </c>
    </row>
    <row r="628" spans="1:3" x14ac:dyDescent="0.25">
      <c r="A628" s="19">
        <v>45980</v>
      </c>
      <c r="B628" s="20">
        <v>0.17666666666666667</v>
      </c>
      <c r="C628" s="21">
        <v>49.968000000000004</v>
      </c>
    </row>
    <row r="629" spans="1:3" x14ac:dyDescent="0.25">
      <c r="A629" s="19">
        <v>45980</v>
      </c>
      <c r="B629" s="20">
        <v>0.17667824074074073</v>
      </c>
      <c r="C629" s="21">
        <v>49.969000000000001</v>
      </c>
    </row>
    <row r="630" spans="1:3" x14ac:dyDescent="0.25">
      <c r="A630" s="19">
        <v>45980</v>
      </c>
      <c r="B630" s="20">
        <v>0.17668981481481483</v>
      </c>
      <c r="C630" s="21">
        <v>49.97</v>
      </c>
    </row>
    <row r="631" spans="1:3" x14ac:dyDescent="0.25">
      <c r="A631" s="19">
        <v>45980</v>
      </c>
      <c r="B631" s="20">
        <v>0.17670138888888889</v>
      </c>
      <c r="C631" s="21">
        <v>49.972999999999999</v>
      </c>
    </row>
    <row r="632" spans="1:3" x14ac:dyDescent="0.25">
      <c r="A632" s="19">
        <v>45980</v>
      </c>
      <c r="B632" s="20">
        <v>0.17671296296296296</v>
      </c>
      <c r="C632" s="21">
        <v>49.975000000000001</v>
      </c>
    </row>
    <row r="633" spans="1:3" x14ac:dyDescent="0.25">
      <c r="A633" s="19">
        <v>45980</v>
      </c>
      <c r="B633" s="20">
        <v>0.17672453703703703</v>
      </c>
      <c r="C633" s="21">
        <v>49.975000000000001</v>
      </c>
    </row>
    <row r="634" spans="1:3" x14ac:dyDescent="0.25">
      <c r="A634" s="19">
        <v>45980</v>
      </c>
      <c r="B634" s="20">
        <v>0.17673611111111112</v>
      </c>
      <c r="C634" s="21">
        <v>49.975000000000001</v>
      </c>
    </row>
    <row r="635" spans="1:3" x14ac:dyDescent="0.25">
      <c r="A635" s="19">
        <v>45980</v>
      </c>
      <c r="B635" s="20">
        <v>0.17674768518518519</v>
      </c>
      <c r="C635" s="21">
        <v>49.975999999999999</v>
      </c>
    </row>
    <row r="636" spans="1:3" x14ac:dyDescent="0.25">
      <c r="A636" s="19">
        <v>45980</v>
      </c>
      <c r="B636" s="20">
        <v>0.17675925925925925</v>
      </c>
      <c r="C636" s="21">
        <v>49.98</v>
      </c>
    </row>
    <row r="637" spans="1:3" x14ac:dyDescent="0.25">
      <c r="A637" s="19">
        <v>45980</v>
      </c>
      <c r="B637" s="20">
        <v>0.17677083333333332</v>
      </c>
      <c r="C637" s="21">
        <v>49.98</v>
      </c>
    </row>
    <row r="638" spans="1:3" x14ac:dyDescent="0.25">
      <c r="A638" s="19">
        <v>45980</v>
      </c>
      <c r="B638" s="20">
        <v>0.17678240740740742</v>
      </c>
      <c r="C638" s="21">
        <v>49.981000000000002</v>
      </c>
    </row>
    <row r="639" spans="1:3" x14ac:dyDescent="0.25">
      <c r="A639" s="19">
        <v>45980</v>
      </c>
      <c r="B639" s="20">
        <v>0.17679398148148148</v>
      </c>
      <c r="C639" s="21">
        <v>49.981000000000002</v>
      </c>
    </row>
    <row r="640" spans="1:3" x14ac:dyDescent="0.25">
      <c r="A640" s="19">
        <v>45980</v>
      </c>
      <c r="B640" s="20">
        <v>0.17680555555555555</v>
      </c>
      <c r="C640" s="21">
        <v>49.981000000000002</v>
      </c>
    </row>
    <row r="641" spans="1:3" x14ac:dyDescent="0.25">
      <c r="A641" s="19">
        <v>45980</v>
      </c>
      <c r="B641" s="20">
        <v>0.17681712962962962</v>
      </c>
      <c r="C641" s="21">
        <v>49.982999999999997</v>
      </c>
    </row>
    <row r="642" spans="1:3" x14ac:dyDescent="0.25">
      <c r="A642" s="19">
        <v>45980</v>
      </c>
      <c r="B642" s="20">
        <v>0.17682870370370371</v>
      </c>
      <c r="C642" s="21">
        <v>49.982999999999997</v>
      </c>
    </row>
    <row r="643" spans="1:3" x14ac:dyDescent="0.25">
      <c r="A643" s="19">
        <v>45980</v>
      </c>
      <c r="B643" s="20">
        <v>0.17684027777777778</v>
      </c>
      <c r="C643" s="21">
        <v>49.982999999999997</v>
      </c>
    </row>
    <row r="644" spans="1:3" x14ac:dyDescent="0.25">
      <c r="A644" s="19">
        <v>45980</v>
      </c>
      <c r="B644" s="20">
        <v>0.17685185185185184</v>
      </c>
      <c r="C644" s="21">
        <v>49.987000000000002</v>
      </c>
    </row>
    <row r="645" spans="1:3" x14ac:dyDescent="0.25">
      <c r="A645" s="19">
        <v>45980</v>
      </c>
      <c r="B645" s="20">
        <v>0.17686342592592594</v>
      </c>
      <c r="C645" s="21">
        <v>49.984999999999999</v>
      </c>
    </row>
    <row r="646" spans="1:3" x14ac:dyDescent="0.25">
      <c r="A646" s="19">
        <v>45980</v>
      </c>
      <c r="B646" s="20">
        <v>0.176875</v>
      </c>
      <c r="C646" s="21">
        <v>49.987000000000002</v>
      </c>
    </row>
    <row r="647" spans="1:3" x14ac:dyDescent="0.25">
      <c r="A647" s="19">
        <v>45980</v>
      </c>
      <c r="B647" s="20">
        <v>0.17688657407407407</v>
      </c>
      <c r="C647" s="21">
        <v>49.988</v>
      </c>
    </row>
    <row r="648" spans="1:3" x14ac:dyDescent="0.25">
      <c r="A648" s="19">
        <v>45980</v>
      </c>
      <c r="B648" s="20">
        <v>0.17689814814814814</v>
      </c>
      <c r="C648" s="21">
        <v>49.985999999999997</v>
      </c>
    </row>
    <row r="649" spans="1:3" x14ac:dyDescent="0.25">
      <c r="A649" s="19">
        <v>45980</v>
      </c>
      <c r="B649" s="20">
        <v>0.17690972222222223</v>
      </c>
      <c r="C649" s="21">
        <v>49.987000000000002</v>
      </c>
    </row>
    <row r="650" spans="1:3" x14ac:dyDescent="0.25">
      <c r="A650" s="19">
        <v>45980</v>
      </c>
      <c r="B650" s="20">
        <v>0.1769212962962963</v>
      </c>
      <c r="C650" s="21">
        <v>49.988</v>
      </c>
    </row>
    <row r="651" spans="1:3" x14ac:dyDescent="0.25">
      <c r="A651" s="19">
        <v>45980</v>
      </c>
      <c r="B651" s="20">
        <v>0.17693287037037037</v>
      </c>
      <c r="C651" s="21">
        <v>49.988999999999997</v>
      </c>
    </row>
    <row r="652" spans="1:3" x14ac:dyDescent="0.25">
      <c r="A652" s="19">
        <v>45980</v>
      </c>
      <c r="B652" s="20">
        <v>0.17694444444444443</v>
      </c>
      <c r="C652" s="21">
        <v>49.991</v>
      </c>
    </row>
    <row r="653" spans="1:3" x14ac:dyDescent="0.25">
      <c r="A653" s="19">
        <v>45980</v>
      </c>
      <c r="B653" s="20">
        <v>0.17695601851851853</v>
      </c>
      <c r="C653" s="21">
        <v>49.994999999999997</v>
      </c>
    </row>
    <row r="654" spans="1:3" x14ac:dyDescent="0.25">
      <c r="A654" s="19">
        <v>45980</v>
      </c>
      <c r="B654" s="20">
        <v>0.17696759259259259</v>
      </c>
      <c r="C654" s="21">
        <v>49.997</v>
      </c>
    </row>
    <row r="655" spans="1:3" x14ac:dyDescent="0.25">
      <c r="A655" s="19">
        <v>45980</v>
      </c>
      <c r="B655" s="20">
        <v>0.17697916666666666</v>
      </c>
      <c r="C655" s="21">
        <v>49.999000000000002</v>
      </c>
    </row>
    <row r="656" spans="1:3" x14ac:dyDescent="0.25">
      <c r="A656" s="19">
        <v>45980</v>
      </c>
      <c r="B656" s="20">
        <v>0.17699074074074075</v>
      </c>
      <c r="C656" s="21">
        <v>50</v>
      </c>
    </row>
    <row r="657" spans="1:3" x14ac:dyDescent="0.25">
      <c r="A657" s="19">
        <v>45980</v>
      </c>
      <c r="B657" s="20">
        <v>0.17700231481481482</v>
      </c>
      <c r="C657" s="21">
        <v>50.000999999999998</v>
      </c>
    </row>
    <row r="658" spans="1:3" x14ac:dyDescent="0.25">
      <c r="A658" s="19">
        <v>45980</v>
      </c>
      <c r="B658" s="20">
        <v>0.17701388888888889</v>
      </c>
      <c r="C658" s="21">
        <v>50.006</v>
      </c>
    </row>
    <row r="659" spans="1:3" x14ac:dyDescent="0.25">
      <c r="A659" s="19">
        <v>45980</v>
      </c>
      <c r="B659" s="20">
        <v>0.17702546296296295</v>
      </c>
      <c r="C659" s="21">
        <v>50.008000000000003</v>
      </c>
    </row>
    <row r="660" spans="1:3" x14ac:dyDescent="0.25">
      <c r="A660" s="19">
        <v>45980</v>
      </c>
      <c r="B660" s="20">
        <v>0.17703703703703705</v>
      </c>
      <c r="C660" s="21">
        <v>50.012</v>
      </c>
    </row>
    <row r="661" spans="1:3" x14ac:dyDescent="0.25">
      <c r="A661" s="19">
        <v>45980</v>
      </c>
      <c r="B661" s="20">
        <v>0.17704861111111111</v>
      </c>
      <c r="C661" s="21">
        <v>50.012</v>
      </c>
    </row>
    <row r="662" spans="1:3" x14ac:dyDescent="0.25">
      <c r="A662" s="19">
        <v>45980</v>
      </c>
      <c r="B662" s="20">
        <v>0.17706018518518518</v>
      </c>
      <c r="C662" s="21">
        <v>50.015000000000001</v>
      </c>
    </row>
    <row r="663" spans="1:3" x14ac:dyDescent="0.25">
      <c r="A663" s="19">
        <v>45980</v>
      </c>
      <c r="B663" s="20">
        <v>0.17707175925925925</v>
      </c>
      <c r="C663" s="21">
        <v>50.017000000000003</v>
      </c>
    </row>
    <row r="664" spans="1:3" x14ac:dyDescent="0.25">
      <c r="A664" s="19">
        <v>45980</v>
      </c>
      <c r="B664" s="20">
        <v>0.17708333333333334</v>
      </c>
      <c r="C664" s="21">
        <v>50.017000000000003</v>
      </c>
    </row>
    <row r="665" spans="1:3" x14ac:dyDescent="0.25">
      <c r="A665" s="19">
        <v>45980</v>
      </c>
      <c r="B665" s="20">
        <v>0.17709490740740741</v>
      </c>
      <c r="C665" s="21">
        <v>50.018000000000001</v>
      </c>
    </row>
    <row r="666" spans="1:3" x14ac:dyDescent="0.25">
      <c r="A666" s="19">
        <v>45980</v>
      </c>
      <c r="B666" s="20">
        <v>0.17710648148148148</v>
      </c>
      <c r="C666" s="21">
        <v>50.017000000000003</v>
      </c>
    </row>
    <row r="667" spans="1:3" x14ac:dyDescent="0.25">
      <c r="A667" s="19">
        <v>45980</v>
      </c>
      <c r="B667" s="20">
        <v>0.17711805555555554</v>
      </c>
      <c r="C667" s="21">
        <v>50.015999999999998</v>
      </c>
    </row>
    <row r="668" spans="1:3" x14ac:dyDescent="0.25">
      <c r="A668" s="19">
        <v>45980</v>
      </c>
      <c r="B668" s="20">
        <v>0.17712962962962964</v>
      </c>
      <c r="C668" s="21">
        <v>50.015999999999998</v>
      </c>
    </row>
    <row r="669" spans="1:3" x14ac:dyDescent="0.25">
      <c r="A669" s="19">
        <v>45980</v>
      </c>
      <c r="B669" s="20">
        <v>0.1771412037037037</v>
      </c>
      <c r="C669" s="21">
        <v>50.015000000000001</v>
      </c>
    </row>
    <row r="670" spans="1:3" x14ac:dyDescent="0.25">
      <c r="A670" s="19">
        <v>45980</v>
      </c>
      <c r="B670" s="20">
        <v>0.17715277777777777</v>
      </c>
      <c r="C670" s="21">
        <v>50.015999999999998</v>
      </c>
    </row>
    <row r="671" spans="1:3" x14ac:dyDescent="0.25">
      <c r="A671" s="19">
        <v>45980</v>
      </c>
      <c r="B671" s="20">
        <v>0.17716435185185186</v>
      </c>
      <c r="C671" s="21">
        <v>50.014000000000003</v>
      </c>
    </row>
    <row r="672" spans="1:3" x14ac:dyDescent="0.25">
      <c r="A672" s="19">
        <v>45980</v>
      </c>
      <c r="B672" s="20">
        <v>0.17717592592592593</v>
      </c>
      <c r="C672" s="21">
        <v>50.015000000000001</v>
      </c>
    </row>
    <row r="673" spans="1:3" x14ac:dyDescent="0.25">
      <c r="A673" s="19">
        <v>45980</v>
      </c>
      <c r="B673" s="20">
        <v>0.1771875</v>
      </c>
      <c r="C673" s="21">
        <v>50.015000000000001</v>
      </c>
    </row>
    <row r="674" spans="1:3" x14ac:dyDescent="0.25">
      <c r="A674" s="19">
        <v>45980</v>
      </c>
      <c r="B674" s="20">
        <v>0.17719907407407406</v>
      </c>
      <c r="C674" s="21">
        <v>50.017000000000003</v>
      </c>
    </row>
    <row r="675" spans="1:3" x14ac:dyDescent="0.25">
      <c r="A675" s="19">
        <v>45980</v>
      </c>
      <c r="B675" s="20">
        <v>0.17721064814814816</v>
      </c>
      <c r="C675" s="21">
        <v>50.018999999999998</v>
      </c>
    </row>
    <row r="676" spans="1:3" x14ac:dyDescent="0.25">
      <c r="A676" s="19">
        <v>45980</v>
      </c>
      <c r="B676" s="20">
        <v>0.17722222222222223</v>
      </c>
      <c r="C676" s="21">
        <v>50.018999999999998</v>
      </c>
    </row>
    <row r="677" spans="1:3" x14ac:dyDescent="0.25">
      <c r="A677" s="19">
        <v>45980</v>
      </c>
      <c r="B677" s="20">
        <v>0.17723379629629629</v>
      </c>
      <c r="C677" s="21">
        <v>50.021000000000001</v>
      </c>
    </row>
    <row r="678" spans="1:3" x14ac:dyDescent="0.25">
      <c r="A678" s="19">
        <v>45980</v>
      </c>
      <c r="B678" s="20">
        <v>0.17724537037037036</v>
      </c>
      <c r="C678" s="21">
        <v>50.023000000000003</v>
      </c>
    </row>
    <row r="679" spans="1:3" x14ac:dyDescent="0.25">
      <c r="A679" s="19">
        <v>45980</v>
      </c>
      <c r="B679" s="20">
        <v>0.17725694444444445</v>
      </c>
      <c r="C679" s="21">
        <v>50.021999999999998</v>
      </c>
    </row>
    <row r="680" spans="1:3" x14ac:dyDescent="0.25">
      <c r="A680" s="19">
        <v>45980</v>
      </c>
      <c r="B680" s="20">
        <v>0.17726851851851852</v>
      </c>
      <c r="C680" s="21">
        <v>50.021999999999998</v>
      </c>
    </row>
    <row r="681" spans="1:3" x14ac:dyDescent="0.25">
      <c r="A681" s="19">
        <v>45980</v>
      </c>
      <c r="B681" s="20">
        <v>0.17728009259259259</v>
      </c>
      <c r="C681" s="21">
        <v>50.021999999999998</v>
      </c>
    </row>
    <row r="682" spans="1:3" x14ac:dyDescent="0.25">
      <c r="A682" s="19">
        <v>45980</v>
      </c>
      <c r="B682" s="20">
        <v>0.17729166666666665</v>
      </c>
      <c r="C682" s="21">
        <v>50.023000000000003</v>
      </c>
    </row>
    <row r="683" spans="1:3" x14ac:dyDescent="0.25">
      <c r="A683" s="19">
        <v>45980</v>
      </c>
      <c r="B683" s="20">
        <v>0.17730324074074075</v>
      </c>
      <c r="C683" s="21">
        <v>50.024000000000001</v>
      </c>
    </row>
    <row r="684" spans="1:3" x14ac:dyDescent="0.25">
      <c r="A684" s="19">
        <v>45980</v>
      </c>
      <c r="B684" s="20">
        <v>0.17731481481481481</v>
      </c>
      <c r="C684" s="21">
        <v>50.024000000000001</v>
      </c>
    </row>
    <row r="685" spans="1:3" x14ac:dyDescent="0.25">
      <c r="A685" s="19">
        <v>45980</v>
      </c>
      <c r="B685" s="20">
        <v>0.17732638888888888</v>
      </c>
      <c r="C685" s="21">
        <v>50.023000000000003</v>
      </c>
    </row>
    <row r="686" spans="1:3" x14ac:dyDescent="0.25">
      <c r="A686" s="19">
        <v>45980</v>
      </c>
      <c r="B686" s="20">
        <v>0.17733796296296298</v>
      </c>
      <c r="C686" s="21">
        <v>50.027000000000001</v>
      </c>
    </row>
    <row r="687" spans="1:3" x14ac:dyDescent="0.25">
      <c r="A687" s="19">
        <v>45980</v>
      </c>
      <c r="B687" s="20">
        <v>0.17734953703703704</v>
      </c>
      <c r="C687" s="21">
        <v>50.027000000000001</v>
      </c>
    </row>
    <row r="688" spans="1:3" x14ac:dyDescent="0.25">
      <c r="A688" s="19">
        <v>45980</v>
      </c>
      <c r="B688" s="20">
        <v>0.17736111111111111</v>
      </c>
      <c r="C688" s="21">
        <v>50.027000000000001</v>
      </c>
    </row>
    <row r="689" spans="1:3" x14ac:dyDescent="0.25">
      <c r="A689" s="19">
        <v>45980</v>
      </c>
      <c r="B689" s="20">
        <v>0.17737268518518517</v>
      </c>
      <c r="C689" s="21">
        <v>50.027000000000001</v>
      </c>
    </row>
    <row r="690" spans="1:3" x14ac:dyDescent="0.25">
      <c r="A690" s="19">
        <v>45980</v>
      </c>
      <c r="B690" s="20">
        <v>0.17738425925925927</v>
      </c>
      <c r="C690" s="21">
        <v>50.027999999999999</v>
      </c>
    </row>
    <row r="691" spans="1:3" x14ac:dyDescent="0.25">
      <c r="A691" s="19">
        <v>45980</v>
      </c>
      <c r="B691" s="20">
        <v>0.17739583333333334</v>
      </c>
      <c r="C691" s="21">
        <v>50.030999999999999</v>
      </c>
    </row>
    <row r="692" spans="1:3" x14ac:dyDescent="0.25">
      <c r="A692" s="19">
        <v>45980</v>
      </c>
      <c r="B692" s="20">
        <v>0.1774074074074074</v>
      </c>
      <c r="C692" s="21">
        <v>50.030999999999999</v>
      </c>
    </row>
    <row r="693" spans="1:3" x14ac:dyDescent="0.25">
      <c r="A693" s="19">
        <v>45980</v>
      </c>
      <c r="B693" s="20">
        <v>0.17741898148148147</v>
      </c>
      <c r="C693" s="21">
        <v>50.030999999999999</v>
      </c>
    </row>
    <row r="694" spans="1:3" x14ac:dyDescent="0.25">
      <c r="A694" s="19">
        <v>45980</v>
      </c>
      <c r="B694" s="20">
        <v>0.17743055555555556</v>
      </c>
      <c r="C694" s="21">
        <v>50.033000000000001</v>
      </c>
    </row>
    <row r="695" spans="1:3" x14ac:dyDescent="0.25">
      <c r="A695" s="19">
        <v>45980</v>
      </c>
      <c r="B695" s="20">
        <v>0.17744212962962963</v>
      </c>
      <c r="C695" s="21">
        <v>50.033000000000001</v>
      </c>
    </row>
    <row r="696" spans="1:3" x14ac:dyDescent="0.25">
      <c r="A696" s="19">
        <v>45980</v>
      </c>
      <c r="B696" s="20">
        <v>0.1774537037037037</v>
      </c>
      <c r="C696" s="21">
        <v>50.031999999999996</v>
      </c>
    </row>
    <row r="697" spans="1:3" x14ac:dyDescent="0.25">
      <c r="A697" s="19">
        <v>45980</v>
      </c>
      <c r="B697" s="20">
        <v>0.17746527777777779</v>
      </c>
      <c r="C697" s="21">
        <v>50.033999999999999</v>
      </c>
    </row>
    <row r="698" spans="1:3" x14ac:dyDescent="0.25">
      <c r="A698" s="19">
        <v>45980</v>
      </c>
      <c r="B698" s="20">
        <v>0.17747685185185186</v>
      </c>
      <c r="C698" s="21">
        <v>50.034999999999997</v>
      </c>
    </row>
    <row r="699" spans="1:3" x14ac:dyDescent="0.25">
      <c r="A699" s="19">
        <v>45980</v>
      </c>
      <c r="B699" s="20">
        <v>0.17748842592592592</v>
      </c>
      <c r="C699" s="21">
        <v>50.033999999999999</v>
      </c>
    </row>
    <row r="700" spans="1:3" x14ac:dyDescent="0.25">
      <c r="A700" s="19">
        <v>45980</v>
      </c>
      <c r="B700" s="20">
        <v>0.17749999999999999</v>
      </c>
      <c r="C700" s="21">
        <v>50.03</v>
      </c>
    </row>
    <row r="701" spans="1:3" x14ac:dyDescent="0.25">
      <c r="A701" s="19">
        <v>45980</v>
      </c>
      <c r="B701" s="20">
        <v>0.17751157407407409</v>
      </c>
      <c r="C701" s="21">
        <v>50.030999999999999</v>
      </c>
    </row>
    <row r="702" spans="1:3" x14ac:dyDescent="0.25">
      <c r="A702" s="19">
        <v>45980</v>
      </c>
      <c r="B702" s="20">
        <v>0.17752314814814815</v>
      </c>
      <c r="C702" s="21">
        <v>50.033000000000001</v>
      </c>
    </row>
    <row r="703" spans="1:3" x14ac:dyDescent="0.25">
      <c r="A703" s="19">
        <v>45980</v>
      </c>
      <c r="B703" s="20">
        <v>0.17753472222222222</v>
      </c>
      <c r="C703" s="21">
        <v>50.034999999999997</v>
      </c>
    </row>
    <row r="704" spans="1:3" x14ac:dyDescent="0.25">
      <c r="A704" s="19">
        <v>45980</v>
      </c>
      <c r="B704" s="20">
        <v>0.17754629629629629</v>
      </c>
      <c r="C704" s="21">
        <v>50.034999999999997</v>
      </c>
    </row>
    <row r="705" spans="1:3" x14ac:dyDescent="0.25">
      <c r="A705" s="19">
        <v>45980</v>
      </c>
      <c r="B705" s="20">
        <v>0.17755787037037038</v>
      </c>
      <c r="C705" s="21">
        <v>50.031999999999996</v>
      </c>
    </row>
    <row r="706" spans="1:3" x14ac:dyDescent="0.25">
      <c r="A706" s="19">
        <v>45980</v>
      </c>
      <c r="B706" s="20">
        <v>0.17756944444444445</v>
      </c>
      <c r="C706" s="21">
        <v>50.033000000000001</v>
      </c>
    </row>
    <row r="707" spans="1:3" x14ac:dyDescent="0.25">
      <c r="A707" s="19">
        <v>45980</v>
      </c>
      <c r="B707" s="20">
        <v>0.17758101851851851</v>
      </c>
      <c r="C707" s="21">
        <v>50.033000000000001</v>
      </c>
    </row>
    <row r="708" spans="1:3" x14ac:dyDescent="0.25">
      <c r="A708" s="19">
        <v>45980</v>
      </c>
      <c r="B708" s="20">
        <v>0.17759259259259258</v>
      </c>
      <c r="C708" s="21">
        <v>50.033000000000001</v>
      </c>
    </row>
    <row r="709" spans="1:3" x14ac:dyDescent="0.25">
      <c r="A709" s="19">
        <v>45980</v>
      </c>
      <c r="B709" s="20">
        <v>0.17760416666666667</v>
      </c>
      <c r="C709" s="21">
        <v>50.031999999999996</v>
      </c>
    </row>
    <row r="710" spans="1:3" x14ac:dyDescent="0.25">
      <c r="A710" s="19">
        <v>45980</v>
      </c>
      <c r="B710" s="20">
        <v>0.17761574074074074</v>
      </c>
      <c r="C710" s="21">
        <v>50.033999999999999</v>
      </c>
    </row>
    <row r="711" spans="1:3" x14ac:dyDescent="0.25">
      <c r="A711" s="19">
        <v>45980</v>
      </c>
      <c r="B711" s="20">
        <v>0.17762731481481481</v>
      </c>
      <c r="C711" s="21">
        <v>50.036000000000001</v>
      </c>
    </row>
    <row r="712" spans="1:3" x14ac:dyDescent="0.25">
      <c r="A712" s="19">
        <v>45980</v>
      </c>
      <c r="B712" s="20">
        <v>0.1776388888888889</v>
      </c>
      <c r="C712" s="21">
        <v>50.037999999999997</v>
      </c>
    </row>
    <row r="713" spans="1:3" x14ac:dyDescent="0.25">
      <c r="A713" s="19">
        <v>45980</v>
      </c>
      <c r="B713" s="20">
        <v>0.17765046296296297</v>
      </c>
      <c r="C713" s="21">
        <v>50.036999999999999</v>
      </c>
    </row>
    <row r="714" spans="1:3" x14ac:dyDescent="0.25">
      <c r="A714" s="19">
        <v>45980</v>
      </c>
      <c r="B714" s="20">
        <v>0.17766203703703703</v>
      </c>
      <c r="C714" s="21">
        <v>50.034999999999997</v>
      </c>
    </row>
    <row r="715" spans="1:3" x14ac:dyDescent="0.25">
      <c r="A715" s="19">
        <v>45980</v>
      </c>
      <c r="B715" s="20">
        <v>0.1776736111111111</v>
      </c>
      <c r="C715" s="21">
        <v>50.033999999999999</v>
      </c>
    </row>
    <row r="716" spans="1:3" x14ac:dyDescent="0.25">
      <c r="A716" s="19">
        <v>45980</v>
      </c>
      <c r="B716" s="20">
        <v>0.1776851851851852</v>
      </c>
      <c r="C716" s="21">
        <v>50.033000000000001</v>
      </c>
    </row>
    <row r="717" spans="1:3" x14ac:dyDescent="0.25">
      <c r="A717" s="19">
        <v>45980</v>
      </c>
      <c r="B717" s="20">
        <v>0.17769675925925926</v>
      </c>
      <c r="C717" s="21">
        <v>50.030999999999999</v>
      </c>
    </row>
    <row r="718" spans="1:3" x14ac:dyDescent="0.25">
      <c r="A718" s="19">
        <v>45980</v>
      </c>
      <c r="B718" s="20">
        <v>0.17770833333333333</v>
      </c>
      <c r="C718" s="21">
        <v>50.033000000000001</v>
      </c>
    </row>
    <row r="719" spans="1:3" x14ac:dyDescent="0.25">
      <c r="A719" s="19">
        <v>45980</v>
      </c>
      <c r="B719" s="20">
        <v>0.1777199074074074</v>
      </c>
      <c r="C719" s="21">
        <v>50.031999999999996</v>
      </c>
    </row>
    <row r="720" spans="1:3" x14ac:dyDescent="0.25">
      <c r="A720" s="19">
        <v>45980</v>
      </c>
      <c r="B720" s="20">
        <v>0.17773148148148149</v>
      </c>
      <c r="C720" s="21">
        <v>50.033999999999999</v>
      </c>
    </row>
    <row r="721" spans="1:3" x14ac:dyDescent="0.25">
      <c r="A721" s="19">
        <v>45980</v>
      </c>
      <c r="B721" s="20">
        <v>0.17774305555555556</v>
      </c>
      <c r="C721" s="21">
        <v>50.040999999999997</v>
      </c>
    </row>
    <row r="722" spans="1:3" x14ac:dyDescent="0.25">
      <c r="A722" s="19">
        <v>45980</v>
      </c>
      <c r="B722" s="20">
        <v>0.17775462962962962</v>
      </c>
      <c r="C722" s="21">
        <v>50.05</v>
      </c>
    </row>
    <row r="723" spans="1:3" x14ac:dyDescent="0.25">
      <c r="A723" s="19">
        <v>45980</v>
      </c>
      <c r="B723" s="20">
        <v>0.17776620370370369</v>
      </c>
      <c r="C723" s="21">
        <v>50.057000000000002</v>
      </c>
    </row>
    <row r="724" spans="1:3" x14ac:dyDescent="0.25">
      <c r="A724" s="19">
        <v>45980</v>
      </c>
      <c r="B724" s="20">
        <v>0.17777777777777778</v>
      </c>
      <c r="C724" s="21">
        <v>50.058</v>
      </c>
    </row>
    <row r="725" spans="1:3" x14ac:dyDescent="0.25">
      <c r="A725" s="19">
        <v>45980</v>
      </c>
      <c r="B725" s="20">
        <v>0.17778935185185185</v>
      </c>
      <c r="C725" s="21">
        <v>50.058999999999997</v>
      </c>
    </row>
    <row r="726" spans="1:3" x14ac:dyDescent="0.25">
      <c r="A726" s="19">
        <v>45980</v>
      </c>
      <c r="B726" s="20">
        <v>0.17780092592592592</v>
      </c>
      <c r="C726" s="21">
        <v>50.058</v>
      </c>
    </row>
    <row r="727" spans="1:3" x14ac:dyDescent="0.25">
      <c r="A727" s="19">
        <v>45980</v>
      </c>
      <c r="B727" s="20">
        <v>0.17781250000000001</v>
      </c>
      <c r="C727" s="21">
        <v>50.057000000000002</v>
      </c>
    </row>
    <row r="728" spans="1:3" x14ac:dyDescent="0.25">
      <c r="A728" s="19">
        <v>45980</v>
      </c>
      <c r="B728" s="20">
        <v>0.17782407407407408</v>
      </c>
      <c r="C728" s="21">
        <v>50.055999999999997</v>
      </c>
    </row>
    <row r="729" spans="1:3" x14ac:dyDescent="0.25">
      <c r="A729" s="19">
        <v>45980</v>
      </c>
      <c r="B729" s="20">
        <v>0.17783564814814815</v>
      </c>
      <c r="C729" s="21">
        <v>50.057000000000002</v>
      </c>
    </row>
    <row r="730" spans="1:3" x14ac:dyDescent="0.25">
      <c r="A730" s="19">
        <v>45980</v>
      </c>
      <c r="B730" s="20">
        <v>0.17784722222222221</v>
      </c>
      <c r="C730" s="21">
        <v>50.061</v>
      </c>
    </row>
    <row r="731" spans="1:3" x14ac:dyDescent="0.25">
      <c r="A731" s="19">
        <v>45980</v>
      </c>
      <c r="B731" s="20">
        <v>0.17785879629629631</v>
      </c>
      <c r="C731" s="21">
        <v>50.061999999999998</v>
      </c>
    </row>
    <row r="732" spans="1:3" x14ac:dyDescent="0.25">
      <c r="A732" s="19">
        <v>45980</v>
      </c>
      <c r="B732" s="20">
        <v>0.17787037037037037</v>
      </c>
      <c r="C732" s="21">
        <v>50.061999999999998</v>
      </c>
    </row>
    <row r="733" spans="1:3" x14ac:dyDescent="0.25">
      <c r="A733" s="19">
        <v>45980</v>
      </c>
      <c r="B733" s="20">
        <v>0.17788194444444444</v>
      </c>
      <c r="C733" s="21">
        <v>50.064</v>
      </c>
    </row>
    <row r="734" spans="1:3" x14ac:dyDescent="0.25">
      <c r="A734" s="19">
        <v>45980</v>
      </c>
      <c r="B734" s="20">
        <v>0.17789351851851851</v>
      </c>
      <c r="C734" s="21">
        <v>50.061</v>
      </c>
    </row>
    <row r="735" spans="1:3" x14ac:dyDescent="0.25">
      <c r="A735" s="19">
        <v>45980</v>
      </c>
      <c r="B735" s="20">
        <v>0.1779050925925926</v>
      </c>
      <c r="C735" s="21">
        <v>50.061999999999998</v>
      </c>
    </row>
    <row r="736" spans="1:3" x14ac:dyDescent="0.25">
      <c r="A736" s="19">
        <v>45980</v>
      </c>
      <c r="B736" s="20">
        <v>0.17791666666666667</v>
      </c>
      <c r="C736" s="21">
        <v>50.061999999999998</v>
      </c>
    </row>
    <row r="737" spans="1:3" x14ac:dyDescent="0.25">
      <c r="A737" s="19">
        <v>45980</v>
      </c>
      <c r="B737" s="20">
        <v>0.17792824074074073</v>
      </c>
      <c r="C737" s="21">
        <v>50.061</v>
      </c>
    </row>
    <row r="738" spans="1:3" x14ac:dyDescent="0.25">
      <c r="A738" s="19">
        <v>45980</v>
      </c>
      <c r="B738" s="20">
        <v>0.17793981481481483</v>
      </c>
      <c r="C738" s="21">
        <v>50.063000000000002</v>
      </c>
    </row>
    <row r="739" spans="1:3" x14ac:dyDescent="0.25">
      <c r="A739" s="19">
        <v>45980</v>
      </c>
      <c r="B739" s="20">
        <v>0.1779513888888889</v>
      </c>
      <c r="C739" s="21">
        <v>50.063000000000002</v>
      </c>
    </row>
    <row r="740" spans="1:3" x14ac:dyDescent="0.25">
      <c r="A740" s="19">
        <v>45980</v>
      </c>
      <c r="B740" s="20">
        <v>0.17796296296296296</v>
      </c>
      <c r="C740" s="21">
        <v>50.063000000000002</v>
      </c>
    </row>
    <row r="741" spans="1:3" x14ac:dyDescent="0.25">
      <c r="A741" s="19">
        <v>45980</v>
      </c>
      <c r="B741" s="20">
        <v>0.17797453703703703</v>
      </c>
      <c r="C741" s="21">
        <v>50.06</v>
      </c>
    </row>
    <row r="742" spans="1:3" x14ac:dyDescent="0.25">
      <c r="A742" s="19">
        <v>45980</v>
      </c>
      <c r="B742" s="20">
        <v>0.17798611111111112</v>
      </c>
      <c r="C742" s="21">
        <v>50.061</v>
      </c>
    </row>
    <row r="743" spans="1:3" x14ac:dyDescent="0.25">
      <c r="A743" s="19">
        <v>45980</v>
      </c>
      <c r="B743" s="20">
        <v>0.17799768518518519</v>
      </c>
      <c r="C743" s="21">
        <v>50.058999999999997</v>
      </c>
    </row>
    <row r="744" spans="1:3" x14ac:dyDescent="0.25">
      <c r="A744" s="19">
        <v>45980</v>
      </c>
      <c r="B744" s="20">
        <v>0.17800925925925926</v>
      </c>
      <c r="C744" s="21">
        <v>50.061</v>
      </c>
    </row>
    <row r="745" spans="1:3" x14ac:dyDescent="0.25">
      <c r="A745" s="19">
        <v>45980</v>
      </c>
      <c r="B745" s="20">
        <v>0.17802083333333332</v>
      </c>
      <c r="C745" s="21">
        <v>50.06</v>
      </c>
    </row>
    <row r="746" spans="1:3" x14ac:dyDescent="0.25">
      <c r="A746" s="19">
        <v>45980</v>
      </c>
      <c r="B746" s="20">
        <v>0.17803240740740742</v>
      </c>
      <c r="C746" s="21">
        <v>50.06</v>
      </c>
    </row>
    <row r="747" spans="1:3" x14ac:dyDescent="0.25">
      <c r="A747" s="19">
        <v>45980</v>
      </c>
      <c r="B747" s="20">
        <v>0.17804398148148148</v>
      </c>
      <c r="C747" s="21">
        <v>50.061</v>
      </c>
    </row>
    <row r="748" spans="1:3" x14ac:dyDescent="0.25">
      <c r="A748" s="19">
        <v>45980</v>
      </c>
      <c r="B748" s="20">
        <v>0.17805555555555555</v>
      </c>
      <c r="C748" s="21">
        <v>50.061</v>
      </c>
    </row>
    <row r="749" spans="1:3" x14ac:dyDescent="0.25">
      <c r="A749" s="19">
        <v>45980</v>
      </c>
      <c r="B749" s="20">
        <v>0.17806712962962962</v>
      </c>
      <c r="C749" s="21">
        <v>50.061999999999998</v>
      </c>
    </row>
    <row r="750" spans="1:3" x14ac:dyDescent="0.25">
      <c r="A750" s="19">
        <v>45980</v>
      </c>
      <c r="B750" s="20">
        <v>0.17807870370370371</v>
      </c>
      <c r="C750" s="21">
        <v>50.063000000000002</v>
      </c>
    </row>
    <row r="751" spans="1:3" x14ac:dyDescent="0.25">
      <c r="A751" s="19">
        <v>45980</v>
      </c>
      <c r="B751" s="20">
        <v>0.17809027777777778</v>
      </c>
      <c r="C751" s="21">
        <v>50.064</v>
      </c>
    </row>
    <row r="752" spans="1:3" x14ac:dyDescent="0.25">
      <c r="A752" s="19">
        <v>45980</v>
      </c>
      <c r="B752" s="20">
        <v>0.17810185185185184</v>
      </c>
      <c r="C752" s="21">
        <v>50.064</v>
      </c>
    </row>
    <row r="753" spans="1:3" x14ac:dyDescent="0.25">
      <c r="A753" s="19">
        <v>45980</v>
      </c>
      <c r="B753" s="20">
        <v>0.17811342592592594</v>
      </c>
      <c r="C753" s="21">
        <v>50.064999999999998</v>
      </c>
    </row>
    <row r="754" spans="1:3" x14ac:dyDescent="0.25">
      <c r="A754" s="19">
        <v>45980</v>
      </c>
      <c r="B754" s="20">
        <v>0.17812500000000001</v>
      </c>
      <c r="C754" s="21">
        <v>50.063000000000002</v>
      </c>
    </row>
    <row r="755" spans="1:3" x14ac:dyDescent="0.25">
      <c r="A755" s="19">
        <v>45980</v>
      </c>
      <c r="B755" s="20">
        <v>0.17813657407407407</v>
      </c>
      <c r="C755" s="21">
        <v>50.064999999999998</v>
      </c>
    </row>
    <row r="756" spans="1:3" x14ac:dyDescent="0.25">
      <c r="A756" s="19">
        <v>45980</v>
      </c>
      <c r="B756" s="20">
        <v>0.17814814814814814</v>
      </c>
      <c r="C756" s="21">
        <v>50.064</v>
      </c>
    </row>
    <row r="757" spans="1:3" x14ac:dyDescent="0.25">
      <c r="A757" s="19">
        <v>45980</v>
      </c>
      <c r="B757" s="20">
        <v>0.17815972222222223</v>
      </c>
      <c r="C757" s="21">
        <v>50.063000000000002</v>
      </c>
    </row>
    <row r="758" spans="1:3" x14ac:dyDescent="0.25">
      <c r="A758" s="19">
        <v>45980</v>
      </c>
      <c r="B758" s="20">
        <v>0.1781712962962963</v>
      </c>
      <c r="C758" s="21">
        <v>50.064999999999998</v>
      </c>
    </row>
    <row r="759" spans="1:3" x14ac:dyDescent="0.25">
      <c r="A759" s="19">
        <v>45980</v>
      </c>
      <c r="B759" s="20">
        <v>0.17818287037037037</v>
      </c>
      <c r="C759" s="21">
        <v>50.064</v>
      </c>
    </row>
    <row r="760" spans="1:3" x14ac:dyDescent="0.25">
      <c r="A760" s="19">
        <v>45980</v>
      </c>
      <c r="B760" s="20">
        <v>0.17819444444444443</v>
      </c>
      <c r="C760" s="21">
        <v>50.066000000000003</v>
      </c>
    </row>
    <row r="761" spans="1:3" x14ac:dyDescent="0.25">
      <c r="A761" s="19">
        <v>45980</v>
      </c>
      <c r="B761" s="20">
        <v>0.17820601851851853</v>
      </c>
      <c r="C761" s="21">
        <v>50.066000000000003</v>
      </c>
    </row>
    <row r="762" spans="1:3" x14ac:dyDescent="0.25">
      <c r="A762" s="19">
        <v>45980</v>
      </c>
      <c r="B762" s="20">
        <v>0.17821759259259259</v>
      </c>
      <c r="C762" s="21">
        <v>50.064</v>
      </c>
    </row>
    <row r="763" spans="1:3" x14ac:dyDescent="0.25">
      <c r="A763" s="19">
        <v>45980</v>
      </c>
      <c r="B763" s="20">
        <v>0.17822916666666666</v>
      </c>
      <c r="C763" s="21">
        <v>50.067</v>
      </c>
    </row>
    <row r="764" spans="1:3" x14ac:dyDescent="0.25">
      <c r="A764" s="19">
        <v>45980</v>
      </c>
      <c r="B764" s="20">
        <v>0.17824074074074073</v>
      </c>
      <c r="C764" s="21">
        <v>50.064</v>
      </c>
    </row>
    <row r="765" spans="1:3" x14ac:dyDescent="0.25">
      <c r="A765" s="19">
        <v>45980</v>
      </c>
      <c r="B765" s="20">
        <v>0.17825231481481482</v>
      </c>
      <c r="C765" s="21">
        <v>50.064999999999998</v>
      </c>
    </row>
    <row r="766" spans="1:3" x14ac:dyDescent="0.25">
      <c r="A766" s="19">
        <v>45980</v>
      </c>
      <c r="B766" s="20">
        <v>0.17826388888888889</v>
      </c>
      <c r="C766" s="21">
        <v>50.066000000000003</v>
      </c>
    </row>
    <row r="767" spans="1:3" x14ac:dyDescent="0.25">
      <c r="A767" s="19">
        <v>45980</v>
      </c>
      <c r="B767" s="20">
        <v>0.17827546296296296</v>
      </c>
      <c r="C767" s="21">
        <v>50.066000000000003</v>
      </c>
    </row>
    <row r="768" spans="1:3" x14ac:dyDescent="0.25">
      <c r="A768" s="19">
        <v>45980</v>
      </c>
      <c r="B768" s="20">
        <v>0.17828703703703705</v>
      </c>
      <c r="C768" s="21">
        <v>50.067</v>
      </c>
    </row>
    <row r="769" spans="1:3" x14ac:dyDescent="0.25">
      <c r="A769" s="19">
        <v>45980</v>
      </c>
      <c r="B769" s="20">
        <v>0.17829861111111112</v>
      </c>
      <c r="C769" s="21">
        <v>50.064999999999998</v>
      </c>
    </row>
    <row r="770" spans="1:3" x14ac:dyDescent="0.25">
      <c r="A770" s="19">
        <v>45980</v>
      </c>
      <c r="B770" s="20">
        <v>0.17831018518518518</v>
      </c>
      <c r="C770" s="21">
        <v>50.067999999999998</v>
      </c>
    </row>
    <row r="771" spans="1:3" x14ac:dyDescent="0.25">
      <c r="A771" s="19">
        <v>45980</v>
      </c>
      <c r="B771" s="20">
        <v>0.17832175925925925</v>
      </c>
      <c r="C771" s="21">
        <v>50.067999999999998</v>
      </c>
    </row>
    <row r="772" spans="1:3" x14ac:dyDescent="0.25">
      <c r="A772" s="19">
        <v>45980</v>
      </c>
      <c r="B772" s="20">
        <v>0.17833333333333334</v>
      </c>
      <c r="C772" s="21">
        <v>50.07</v>
      </c>
    </row>
    <row r="773" spans="1:3" x14ac:dyDescent="0.25">
      <c r="A773" s="19"/>
      <c r="B773" s="20"/>
      <c r="C773" s="21"/>
    </row>
    <row r="774" spans="1:3" x14ac:dyDescent="0.25">
      <c r="A774" s="19"/>
      <c r="B774" s="20"/>
      <c r="C774" s="21"/>
    </row>
    <row r="775" spans="1:3" x14ac:dyDescent="0.25">
      <c r="A775" s="19"/>
      <c r="B775" s="20"/>
      <c r="C775" s="21"/>
    </row>
    <row r="776" spans="1:3" x14ac:dyDescent="0.25">
      <c r="A776" s="19"/>
      <c r="B776" s="20"/>
      <c r="C776" s="21"/>
    </row>
    <row r="777" spans="1:3" x14ac:dyDescent="0.25">
      <c r="A777" s="19"/>
      <c r="B777" s="20"/>
      <c r="C777" s="21"/>
    </row>
    <row r="778" spans="1:3" x14ac:dyDescent="0.25">
      <c r="A778" s="19"/>
      <c r="B778" s="20"/>
      <c r="C778" s="21"/>
    </row>
    <row r="779" spans="1:3" x14ac:dyDescent="0.25">
      <c r="A779" s="19"/>
      <c r="B779" s="20"/>
      <c r="C779" s="21"/>
    </row>
    <row r="780" spans="1:3" x14ac:dyDescent="0.25">
      <c r="A780" s="19"/>
      <c r="B780" s="20"/>
      <c r="C780" s="21"/>
    </row>
    <row r="781" spans="1:3" x14ac:dyDescent="0.25">
      <c r="A781" s="19"/>
      <c r="B781" s="20"/>
      <c r="C781" s="21"/>
    </row>
    <row r="782" spans="1:3" x14ac:dyDescent="0.25">
      <c r="A782" s="19"/>
      <c r="B782" s="20"/>
      <c r="C782" s="21"/>
    </row>
    <row r="783" spans="1:3" x14ac:dyDescent="0.25">
      <c r="A783" s="19"/>
      <c r="B783" s="20"/>
      <c r="C783" s="21"/>
    </row>
    <row r="784" spans="1:3" x14ac:dyDescent="0.25">
      <c r="A784" s="19"/>
      <c r="B784" s="20"/>
      <c r="C784" s="21"/>
    </row>
    <row r="785" spans="1:3" x14ac:dyDescent="0.25">
      <c r="A785" s="19"/>
      <c r="B785" s="20"/>
      <c r="C785" s="21"/>
    </row>
    <row r="786" spans="1:3" x14ac:dyDescent="0.25">
      <c r="A786" s="19"/>
      <c r="B786" s="20"/>
      <c r="C786" s="21"/>
    </row>
    <row r="787" spans="1:3" x14ac:dyDescent="0.25">
      <c r="A787" s="19"/>
      <c r="B787" s="20"/>
      <c r="C787" s="21"/>
    </row>
    <row r="788" spans="1:3" x14ac:dyDescent="0.25">
      <c r="A788" s="19"/>
      <c r="B788" s="20"/>
      <c r="C788" s="21"/>
    </row>
    <row r="789" spans="1:3" x14ac:dyDescent="0.25">
      <c r="A789" s="19"/>
      <c r="B789" s="20"/>
      <c r="C789" s="21"/>
    </row>
    <row r="790" spans="1:3" x14ac:dyDescent="0.25">
      <c r="A790" s="19"/>
      <c r="B790" s="20"/>
      <c r="C790" s="21"/>
    </row>
    <row r="791" spans="1:3" x14ac:dyDescent="0.25">
      <c r="A791" s="19"/>
      <c r="B791" s="20"/>
      <c r="C791" s="21"/>
    </row>
    <row r="792" spans="1:3" x14ac:dyDescent="0.25">
      <c r="A792" s="19"/>
      <c r="B792" s="20"/>
      <c r="C792" s="21"/>
    </row>
    <row r="793" spans="1:3" x14ac:dyDescent="0.25">
      <c r="A793" s="19"/>
      <c r="B793" s="20"/>
      <c r="C793" s="21"/>
    </row>
    <row r="794" spans="1:3" x14ac:dyDescent="0.25">
      <c r="A794" s="19"/>
      <c r="B794" s="20"/>
      <c r="C794" s="21"/>
    </row>
    <row r="795" spans="1:3" x14ac:dyDescent="0.25">
      <c r="A795" s="19"/>
      <c r="B795" s="20"/>
      <c r="C795" s="21"/>
    </row>
    <row r="796" spans="1:3" x14ac:dyDescent="0.25">
      <c r="A796" s="19"/>
      <c r="B796" s="20"/>
      <c r="C796" s="21"/>
    </row>
    <row r="797" spans="1:3" x14ac:dyDescent="0.25">
      <c r="A797" s="19"/>
      <c r="B797" s="20"/>
      <c r="C797" s="21"/>
    </row>
    <row r="798" spans="1:3" x14ac:dyDescent="0.25">
      <c r="A798" s="19"/>
      <c r="B798" s="20"/>
      <c r="C798" s="21"/>
    </row>
    <row r="799" spans="1:3" x14ac:dyDescent="0.25">
      <c r="A799" s="19"/>
      <c r="B799" s="20"/>
      <c r="C799" s="21"/>
    </row>
    <row r="800" spans="1:3" x14ac:dyDescent="0.25">
      <c r="A800" s="19"/>
      <c r="B800" s="20"/>
      <c r="C800" s="21"/>
    </row>
    <row r="801" spans="1:3" x14ac:dyDescent="0.25">
      <c r="A801" s="19"/>
      <c r="B801" s="20"/>
      <c r="C801" s="21"/>
    </row>
    <row r="802" spans="1:3" x14ac:dyDescent="0.25">
      <c r="A802" s="19"/>
      <c r="B802" s="20"/>
      <c r="C802" s="21"/>
    </row>
    <row r="803" spans="1:3" x14ac:dyDescent="0.25">
      <c r="A803" s="19"/>
      <c r="B803" s="20"/>
      <c r="C803" s="21"/>
    </row>
    <row r="804" spans="1:3" x14ac:dyDescent="0.25">
      <c r="A804" s="19"/>
      <c r="B804" s="20"/>
      <c r="C804" s="21"/>
    </row>
    <row r="805" spans="1:3" x14ac:dyDescent="0.25">
      <c r="A805" s="19"/>
      <c r="B805" s="20"/>
      <c r="C805" s="21"/>
    </row>
    <row r="806" spans="1:3" x14ac:dyDescent="0.25">
      <c r="A806" s="19"/>
      <c r="B806" s="20"/>
      <c r="C806" s="21"/>
    </row>
    <row r="807" spans="1:3" x14ac:dyDescent="0.25">
      <c r="A807" s="19"/>
      <c r="B807" s="20"/>
      <c r="C807" s="21"/>
    </row>
    <row r="808" spans="1:3" x14ac:dyDescent="0.25">
      <c r="A808" s="19"/>
      <c r="B808" s="20"/>
      <c r="C808" s="21"/>
    </row>
    <row r="809" spans="1:3" x14ac:dyDescent="0.25">
      <c r="A809" s="19"/>
      <c r="B809" s="20"/>
      <c r="C809" s="21"/>
    </row>
    <row r="810" spans="1:3" x14ac:dyDescent="0.25">
      <c r="A810" s="19"/>
      <c r="B810" s="20"/>
      <c r="C810" s="21"/>
    </row>
    <row r="811" spans="1:3" x14ac:dyDescent="0.25">
      <c r="A811" s="19"/>
      <c r="B811" s="20"/>
      <c r="C811" s="21"/>
    </row>
    <row r="812" spans="1:3" x14ac:dyDescent="0.25">
      <c r="A812" s="19"/>
      <c r="B812" s="20"/>
      <c r="C812" s="21"/>
    </row>
    <row r="813" spans="1:3" x14ac:dyDescent="0.25">
      <c r="A813" s="19"/>
      <c r="B813" s="20"/>
      <c r="C813" s="21"/>
    </row>
    <row r="814" spans="1:3" x14ac:dyDescent="0.25">
      <c r="A814" s="19"/>
      <c r="B814" s="20"/>
      <c r="C814" s="21"/>
    </row>
    <row r="815" spans="1:3" x14ac:dyDescent="0.25">
      <c r="A815" s="19"/>
      <c r="B815" s="20"/>
      <c r="C815" s="21"/>
    </row>
    <row r="816" spans="1:3" x14ac:dyDescent="0.25">
      <c r="A816" s="19"/>
      <c r="B816" s="20"/>
      <c r="C816" s="21"/>
    </row>
    <row r="817" spans="1:3" x14ac:dyDescent="0.25">
      <c r="A817" s="19"/>
      <c r="B817" s="20"/>
      <c r="C817" s="21"/>
    </row>
    <row r="818" spans="1:3" x14ac:dyDescent="0.25">
      <c r="A818" s="19"/>
      <c r="B818" s="20"/>
      <c r="C818" s="21"/>
    </row>
    <row r="819" spans="1:3" x14ac:dyDescent="0.25">
      <c r="A819" s="19"/>
      <c r="B819" s="20"/>
      <c r="C819" s="21"/>
    </row>
    <row r="820" spans="1:3" x14ac:dyDescent="0.25">
      <c r="A820" s="19"/>
      <c r="B820" s="20"/>
      <c r="C820" s="21"/>
    </row>
    <row r="821" spans="1:3" x14ac:dyDescent="0.25">
      <c r="A821" s="19"/>
      <c r="B821" s="20"/>
      <c r="C821" s="21"/>
    </row>
    <row r="822" spans="1:3" x14ac:dyDescent="0.25">
      <c r="A822" s="19"/>
      <c r="B822" s="20"/>
      <c r="C822" s="21"/>
    </row>
    <row r="823" spans="1:3" x14ac:dyDescent="0.25">
      <c r="A823" s="19"/>
      <c r="B823" s="20"/>
      <c r="C823" s="21"/>
    </row>
    <row r="824" spans="1:3" x14ac:dyDescent="0.25">
      <c r="A824" s="19"/>
      <c r="B824" s="20"/>
      <c r="C824" s="21"/>
    </row>
    <row r="825" spans="1:3" x14ac:dyDescent="0.25">
      <c r="A825" s="19"/>
      <c r="B825" s="20"/>
      <c r="C825" s="21"/>
    </row>
    <row r="826" spans="1:3" x14ac:dyDescent="0.25">
      <c r="A826" s="19"/>
      <c r="B826" s="20"/>
      <c r="C826" s="21"/>
    </row>
    <row r="827" spans="1:3" x14ac:dyDescent="0.25">
      <c r="A827" s="19"/>
      <c r="B827" s="20"/>
      <c r="C827" s="21"/>
    </row>
    <row r="828" spans="1:3" x14ac:dyDescent="0.25">
      <c r="A828" s="19"/>
      <c r="B828" s="20"/>
      <c r="C828" s="21"/>
    </row>
    <row r="829" spans="1:3" x14ac:dyDescent="0.25">
      <c r="A829" s="19"/>
      <c r="B829" s="20"/>
      <c r="C829" s="21"/>
    </row>
    <row r="830" spans="1:3" x14ac:dyDescent="0.25">
      <c r="A830" s="19"/>
      <c r="B830" s="20"/>
      <c r="C830" s="21"/>
    </row>
    <row r="831" spans="1:3" x14ac:dyDescent="0.25">
      <c r="A831" s="19"/>
      <c r="B831" s="20"/>
      <c r="C831" s="21"/>
    </row>
    <row r="832" spans="1:3" x14ac:dyDescent="0.25">
      <c r="A832" s="19"/>
      <c r="B832" s="20"/>
      <c r="C832" s="21"/>
    </row>
    <row r="833" spans="1:3" x14ac:dyDescent="0.25">
      <c r="A833" s="19"/>
      <c r="B833" s="20"/>
      <c r="C833" s="21"/>
    </row>
    <row r="834" spans="1:3" x14ac:dyDescent="0.25">
      <c r="A834" s="19"/>
      <c r="B834" s="20"/>
      <c r="C834" s="21"/>
    </row>
    <row r="835" spans="1:3" x14ac:dyDescent="0.25">
      <c r="A835" s="19"/>
      <c r="B835" s="20"/>
      <c r="C835" s="21"/>
    </row>
    <row r="836" spans="1:3" x14ac:dyDescent="0.25">
      <c r="A836" s="19"/>
      <c r="B836" s="20"/>
      <c r="C836" s="21"/>
    </row>
    <row r="837" spans="1:3" x14ac:dyDescent="0.25">
      <c r="A837" s="19"/>
      <c r="B837" s="20"/>
      <c r="C837" s="21"/>
    </row>
    <row r="838" spans="1:3" x14ac:dyDescent="0.25">
      <c r="A838" s="19"/>
      <c r="B838" s="20"/>
      <c r="C838" s="21"/>
    </row>
    <row r="839" spans="1:3" x14ac:dyDescent="0.25">
      <c r="A839" s="19"/>
      <c r="B839" s="20"/>
      <c r="C839" s="21"/>
    </row>
    <row r="840" spans="1:3" x14ac:dyDescent="0.25">
      <c r="A840" s="19"/>
      <c r="B840" s="20"/>
      <c r="C840" s="21"/>
    </row>
    <row r="841" spans="1:3" x14ac:dyDescent="0.25">
      <c r="A841" s="19"/>
      <c r="B841" s="20"/>
      <c r="C841" s="21"/>
    </row>
    <row r="842" spans="1:3" x14ac:dyDescent="0.25">
      <c r="A842" s="19"/>
      <c r="B842" s="20"/>
      <c r="C842" s="21"/>
    </row>
    <row r="843" spans="1:3" x14ac:dyDescent="0.25">
      <c r="A843" s="19"/>
      <c r="B843" s="20"/>
      <c r="C843" s="21"/>
    </row>
    <row r="844" spans="1:3" x14ac:dyDescent="0.25">
      <c r="A844" s="19"/>
      <c r="B844" s="20"/>
      <c r="C844" s="21"/>
    </row>
    <row r="845" spans="1:3" x14ac:dyDescent="0.25">
      <c r="A845" s="19"/>
      <c r="B845" s="20"/>
      <c r="C845" s="21"/>
    </row>
    <row r="846" spans="1:3" x14ac:dyDescent="0.25">
      <c r="A846" s="19"/>
      <c r="B846" s="20"/>
      <c r="C846" s="21"/>
    </row>
    <row r="847" spans="1:3" x14ac:dyDescent="0.25">
      <c r="A847" s="19"/>
      <c r="B847" s="20"/>
      <c r="C847" s="21"/>
    </row>
    <row r="848" spans="1:3" x14ac:dyDescent="0.25">
      <c r="A848" s="19"/>
      <c r="B848" s="20"/>
      <c r="C848" s="21"/>
    </row>
    <row r="849" spans="1:3" x14ac:dyDescent="0.25">
      <c r="A849" s="19"/>
      <c r="B849" s="20"/>
      <c r="C849" s="21"/>
    </row>
    <row r="850" spans="1:3" x14ac:dyDescent="0.25">
      <c r="A850" s="19"/>
      <c r="B850" s="20"/>
      <c r="C850" s="21"/>
    </row>
    <row r="851" spans="1:3" x14ac:dyDescent="0.25">
      <c r="A851" s="19"/>
      <c r="B851" s="20"/>
      <c r="C851" s="21"/>
    </row>
    <row r="852" spans="1:3" x14ac:dyDescent="0.25">
      <c r="A852" s="19"/>
      <c r="B852" s="20"/>
      <c r="C852" s="21"/>
    </row>
    <row r="853" spans="1:3" x14ac:dyDescent="0.25">
      <c r="A853" s="19"/>
      <c r="B853" s="20"/>
      <c r="C853" s="21"/>
    </row>
    <row r="854" spans="1:3" x14ac:dyDescent="0.25">
      <c r="A854" s="19"/>
      <c r="B854" s="20"/>
      <c r="C854" s="21"/>
    </row>
    <row r="855" spans="1:3" x14ac:dyDescent="0.25">
      <c r="A855" s="19"/>
      <c r="B855" s="20"/>
      <c r="C855" s="21"/>
    </row>
    <row r="856" spans="1:3" x14ac:dyDescent="0.25">
      <c r="A856" s="19"/>
      <c r="B856" s="20"/>
      <c r="C856" s="21"/>
    </row>
    <row r="857" spans="1:3" x14ac:dyDescent="0.25">
      <c r="A857" s="19"/>
      <c r="B857" s="20"/>
      <c r="C857" s="21"/>
    </row>
    <row r="858" spans="1:3" x14ac:dyDescent="0.25">
      <c r="A858" s="19"/>
      <c r="B858" s="20"/>
      <c r="C858" s="21"/>
    </row>
    <row r="859" spans="1:3" x14ac:dyDescent="0.25">
      <c r="A859" s="19"/>
      <c r="B859" s="20"/>
      <c r="C859" s="21"/>
    </row>
    <row r="860" spans="1:3" x14ac:dyDescent="0.25">
      <c r="A860" s="19"/>
      <c r="B860" s="20"/>
      <c r="C860" s="21"/>
    </row>
    <row r="861" spans="1:3" x14ac:dyDescent="0.25">
      <c r="A861" s="19"/>
      <c r="B861" s="20"/>
      <c r="C861" s="21"/>
    </row>
    <row r="862" spans="1:3" x14ac:dyDescent="0.25">
      <c r="A862" s="19"/>
      <c r="B862" s="20"/>
      <c r="C862" s="21"/>
    </row>
    <row r="863" spans="1:3" x14ac:dyDescent="0.25">
      <c r="A863" s="19"/>
      <c r="B863" s="20"/>
      <c r="C863" s="21"/>
    </row>
    <row r="864" spans="1:3" x14ac:dyDescent="0.25">
      <c r="A864" s="19"/>
      <c r="B864" s="20"/>
      <c r="C864" s="21"/>
    </row>
    <row r="865" spans="1:3" x14ac:dyDescent="0.25">
      <c r="A865" s="19"/>
      <c r="B865" s="20"/>
      <c r="C865" s="21"/>
    </row>
    <row r="866" spans="1:3" x14ac:dyDescent="0.25">
      <c r="A866" s="19"/>
      <c r="B866" s="20"/>
      <c r="C866" s="21"/>
    </row>
    <row r="867" spans="1:3" x14ac:dyDescent="0.25">
      <c r="A867" s="19"/>
      <c r="B867" s="20"/>
      <c r="C867" s="21"/>
    </row>
    <row r="868" spans="1:3" x14ac:dyDescent="0.25">
      <c r="A868" s="19"/>
      <c r="B868" s="20"/>
      <c r="C868" s="21"/>
    </row>
    <row r="869" spans="1:3" x14ac:dyDescent="0.25">
      <c r="A869" s="19"/>
      <c r="B869" s="20"/>
      <c r="C869" s="21"/>
    </row>
    <row r="870" spans="1:3" x14ac:dyDescent="0.25">
      <c r="A870" s="19"/>
      <c r="B870" s="20"/>
      <c r="C870" s="21"/>
    </row>
    <row r="871" spans="1:3" x14ac:dyDescent="0.25">
      <c r="A871" s="19"/>
      <c r="B871" s="20"/>
      <c r="C871" s="21"/>
    </row>
    <row r="872" spans="1:3" x14ac:dyDescent="0.25">
      <c r="A872" s="19"/>
      <c r="B872" s="20"/>
      <c r="C872" s="21"/>
    </row>
    <row r="873" spans="1:3" x14ac:dyDescent="0.25">
      <c r="A873" s="19"/>
      <c r="B873" s="20"/>
      <c r="C873" s="21"/>
    </row>
    <row r="874" spans="1:3" x14ac:dyDescent="0.25">
      <c r="A874" s="19"/>
      <c r="B874" s="20"/>
      <c r="C874" s="21"/>
    </row>
    <row r="875" spans="1:3" x14ac:dyDescent="0.25">
      <c r="A875" s="19"/>
      <c r="B875" s="20"/>
      <c r="C875" s="21"/>
    </row>
    <row r="876" spans="1:3" x14ac:dyDescent="0.25">
      <c r="A876" s="19"/>
      <c r="B876" s="20"/>
      <c r="C876" s="21"/>
    </row>
    <row r="877" spans="1:3" x14ac:dyDescent="0.25">
      <c r="A877" s="19"/>
      <c r="B877" s="20"/>
      <c r="C877" s="21"/>
    </row>
    <row r="878" spans="1:3" x14ac:dyDescent="0.25">
      <c r="A878" s="19"/>
      <c r="B878" s="20"/>
      <c r="C878" s="21"/>
    </row>
    <row r="879" spans="1:3" x14ac:dyDescent="0.25">
      <c r="A879" s="19"/>
      <c r="B879" s="20"/>
      <c r="C879" s="21"/>
    </row>
    <row r="880" spans="1:3" x14ac:dyDescent="0.25">
      <c r="A880" s="19"/>
      <c r="B880" s="20"/>
      <c r="C880" s="21"/>
    </row>
    <row r="881" spans="1:3" x14ac:dyDescent="0.25">
      <c r="A881" s="19"/>
      <c r="B881" s="20"/>
      <c r="C881" s="21"/>
    </row>
    <row r="882" spans="1:3" x14ac:dyDescent="0.25">
      <c r="A882" s="19"/>
      <c r="B882" s="20"/>
      <c r="C882" s="21"/>
    </row>
    <row r="883" spans="1:3" x14ac:dyDescent="0.25">
      <c r="A883" s="19"/>
      <c r="B883" s="20"/>
      <c r="C883" s="21"/>
    </row>
    <row r="884" spans="1:3" x14ac:dyDescent="0.25">
      <c r="A884" s="19"/>
      <c r="B884" s="20"/>
      <c r="C884" s="21"/>
    </row>
    <row r="885" spans="1:3" x14ac:dyDescent="0.25">
      <c r="A885" s="19"/>
      <c r="B885" s="20"/>
      <c r="C885" s="21"/>
    </row>
    <row r="886" spans="1:3" x14ac:dyDescent="0.25">
      <c r="A886" s="19"/>
      <c r="B886" s="20"/>
      <c r="C886" s="21"/>
    </row>
    <row r="887" spans="1:3" x14ac:dyDescent="0.25">
      <c r="A887" s="19"/>
      <c r="B887" s="20"/>
      <c r="C887" s="21"/>
    </row>
    <row r="888" spans="1:3" x14ac:dyDescent="0.25">
      <c r="A888" s="19"/>
      <c r="B888" s="20"/>
      <c r="C888" s="21"/>
    </row>
    <row r="889" spans="1:3" x14ac:dyDescent="0.25">
      <c r="A889" s="19"/>
      <c r="B889" s="20"/>
      <c r="C889" s="21"/>
    </row>
    <row r="890" spans="1:3" x14ac:dyDescent="0.25">
      <c r="A890" s="19"/>
      <c r="B890" s="20"/>
      <c r="C890" s="21"/>
    </row>
    <row r="891" spans="1:3" x14ac:dyDescent="0.25">
      <c r="A891" s="19"/>
      <c r="B891" s="20"/>
      <c r="C891" s="21"/>
    </row>
    <row r="892" spans="1:3" x14ac:dyDescent="0.25">
      <c r="A892" s="19"/>
      <c r="B892" s="20"/>
      <c r="C892" s="21"/>
    </row>
    <row r="893" spans="1:3" x14ac:dyDescent="0.25">
      <c r="A893" s="19"/>
      <c r="B893" s="20"/>
      <c r="C893" s="21"/>
    </row>
    <row r="894" spans="1:3" x14ac:dyDescent="0.25">
      <c r="A894" s="19"/>
      <c r="B894" s="20"/>
      <c r="C894" s="21"/>
    </row>
    <row r="895" spans="1:3" x14ac:dyDescent="0.25">
      <c r="A895" s="19"/>
      <c r="B895" s="20"/>
      <c r="C895" s="21"/>
    </row>
    <row r="896" spans="1:3" x14ac:dyDescent="0.25">
      <c r="A896" s="19"/>
      <c r="B896" s="20"/>
      <c r="C896" s="21"/>
    </row>
    <row r="897" spans="1:3" x14ac:dyDescent="0.25">
      <c r="A897" s="19"/>
      <c r="B897" s="20"/>
      <c r="C897" s="21"/>
    </row>
    <row r="898" spans="1:3" x14ac:dyDescent="0.25">
      <c r="A898" s="19"/>
      <c r="B898" s="20"/>
      <c r="C898" s="21"/>
    </row>
    <row r="899" spans="1:3" x14ac:dyDescent="0.25">
      <c r="A899" s="19"/>
      <c r="B899" s="20"/>
      <c r="C899" s="21"/>
    </row>
    <row r="900" spans="1:3" x14ac:dyDescent="0.25">
      <c r="A900" s="19"/>
      <c r="B900" s="20"/>
      <c r="C900" s="21"/>
    </row>
    <row r="901" spans="1:3" x14ac:dyDescent="0.25">
      <c r="A901" s="19"/>
      <c r="B901" s="20"/>
      <c r="C901" s="21"/>
    </row>
    <row r="902" spans="1:3" x14ac:dyDescent="0.25">
      <c r="A902" s="19"/>
      <c r="B902" s="20"/>
      <c r="C902" s="21"/>
    </row>
    <row r="903" spans="1:3" x14ac:dyDescent="0.25">
      <c r="A903" s="19"/>
      <c r="B903" s="18"/>
    </row>
    <row r="904" spans="1:3" x14ac:dyDescent="0.25">
      <c r="A904" s="19"/>
      <c r="B904" s="18"/>
    </row>
    <row r="905" spans="1:3" x14ac:dyDescent="0.25">
      <c r="A905" s="19"/>
      <c r="B905" s="18"/>
    </row>
    <row r="906" spans="1:3" x14ac:dyDescent="0.25">
      <c r="A906" s="19"/>
      <c r="B906" s="18"/>
    </row>
    <row r="907" spans="1:3" x14ac:dyDescent="0.25">
      <c r="A907" s="19"/>
      <c r="B907" s="18"/>
    </row>
    <row r="908" spans="1:3" x14ac:dyDescent="0.25">
      <c r="A908" s="19"/>
      <c r="B908" s="18"/>
    </row>
    <row r="909" spans="1:3" x14ac:dyDescent="0.25">
      <c r="A909" s="19"/>
      <c r="B909" s="18"/>
    </row>
    <row r="910" spans="1:3" x14ac:dyDescent="0.25">
      <c r="A910" s="19"/>
      <c r="B910" s="18"/>
    </row>
    <row r="911" spans="1:3" x14ac:dyDescent="0.25">
      <c r="A911" s="19"/>
      <c r="B911" s="18"/>
    </row>
    <row r="912" spans="1:3" x14ac:dyDescent="0.25">
      <c r="A912" s="19"/>
      <c r="B912" s="20"/>
    </row>
    <row r="913" spans="1:18" s="16" customFormat="1" x14ac:dyDescent="0.25">
      <c r="A913" s="19"/>
      <c r="B913" s="18"/>
      <c r="D913"/>
      <c r="E913"/>
      <c r="F913"/>
      <c r="G913"/>
      <c r="H913"/>
      <c r="I913"/>
      <c r="J913"/>
      <c r="K913"/>
      <c r="L913"/>
      <c r="M913"/>
      <c r="N913"/>
      <c r="O913"/>
      <c r="P913"/>
      <c r="Q913"/>
      <c r="R913"/>
    </row>
    <row r="914" spans="1:18" s="16" customFormat="1" x14ac:dyDescent="0.25">
      <c r="A914" s="19"/>
      <c r="B914" s="18"/>
      <c r="D914"/>
      <c r="E914"/>
      <c r="F914"/>
      <c r="G914"/>
      <c r="H914"/>
      <c r="I914"/>
      <c r="J914"/>
      <c r="K914"/>
      <c r="L914"/>
      <c r="M914"/>
      <c r="N914"/>
      <c r="O914"/>
      <c r="P914"/>
      <c r="Q914"/>
      <c r="R914"/>
    </row>
    <row r="915" spans="1:18" s="16" customFormat="1" x14ac:dyDescent="0.25">
      <c r="A915" s="19"/>
      <c r="B915" s="18"/>
      <c r="D915"/>
      <c r="E915"/>
      <c r="F915"/>
      <c r="G915"/>
      <c r="H915"/>
      <c r="I915"/>
      <c r="J915"/>
      <c r="K915"/>
      <c r="L915"/>
      <c r="M915"/>
      <c r="N915"/>
      <c r="O915"/>
      <c r="P915"/>
      <c r="Q915"/>
      <c r="R915"/>
    </row>
    <row r="916" spans="1:18" s="16" customFormat="1" x14ac:dyDescent="0.25">
      <c r="A916" s="19"/>
      <c r="B916" s="18"/>
      <c r="D916"/>
      <c r="E916"/>
      <c r="F916"/>
      <c r="G916"/>
      <c r="H916"/>
      <c r="I916"/>
      <c r="J916"/>
      <c r="K916"/>
      <c r="L916"/>
      <c r="M916"/>
      <c r="N916"/>
      <c r="O916"/>
      <c r="P916"/>
      <c r="Q916"/>
      <c r="R916"/>
    </row>
    <row r="917" spans="1:18" s="16" customFormat="1" x14ac:dyDescent="0.25">
      <c r="A917" s="19"/>
      <c r="B917" s="18"/>
      <c r="D917"/>
      <c r="E917"/>
      <c r="F917"/>
      <c r="G917"/>
      <c r="H917"/>
      <c r="I917"/>
      <c r="J917"/>
      <c r="K917"/>
      <c r="L917"/>
      <c r="M917"/>
      <c r="N917"/>
      <c r="O917"/>
      <c r="P917"/>
      <c r="Q917"/>
      <c r="R917"/>
    </row>
    <row r="918" spans="1:18" s="16" customFormat="1" x14ac:dyDescent="0.25">
      <c r="A918" s="19"/>
      <c r="B918" s="18"/>
      <c r="D918"/>
      <c r="E918"/>
      <c r="F918"/>
      <c r="G918"/>
      <c r="H918"/>
      <c r="I918"/>
      <c r="J918"/>
      <c r="K918"/>
      <c r="L918"/>
      <c r="M918"/>
      <c r="N918"/>
      <c r="O918"/>
      <c r="P918"/>
      <c r="Q918"/>
      <c r="R918"/>
    </row>
    <row r="919" spans="1:18" s="16" customFormat="1" x14ac:dyDescent="0.25">
      <c r="A919" s="19"/>
      <c r="B919" s="18"/>
      <c r="D919"/>
      <c r="E919"/>
      <c r="F919"/>
      <c r="G919"/>
      <c r="H919"/>
      <c r="I919"/>
      <c r="J919"/>
      <c r="K919"/>
      <c r="L919"/>
      <c r="M919"/>
      <c r="N919"/>
      <c r="O919"/>
      <c r="P919"/>
      <c r="Q919"/>
      <c r="R919"/>
    </row>
    <row r="920" spans="1:18" s="16" customFormat="1" x14ac:dyDescent="0.25">
      <c r="A920" s="19"/>
      <c r="B920" s="18"/>
      <c r="D920"/>
      <c r="E920"/>
      <c r="F920"/>
      <c r="G920"/>
      <c r="H920"/>
      <c r="I920"/>
      <c r="J920"/>
      <c r="K920"/>
      <c r="L920"/>
      <c r="M920"/>
      <c r="N920"/>
      <c r="O920"/>
      <c r="P920"/>
      <c r="Q920"/>
      <c r="R920"/>
    </row>
    <row r="921" spans="1:18" s="16" customFormat="1" x14ac:dyDescent="0.25">
      <c r="A921" s="19"/>
      <c r="B921" s="18"/>
      <c r="D921"/>
      <c r="E921"/>
      <c r="F921"/>
      <c r="G921"/>
      <c r="H921"/>
      <c r="I921"/>
      <c r="J921"/>
      <c r="K921"/>
      <c r="L921"/>
      <c r="M921"/>
      <c r="N921"/>
      <c r="O921"/>
      <c r="P921"/>
      <c r="Q921"/>
      <c r="R921"/>
    </row>
    <row r="922" spans="1:18" s="16" customFormat="1" x14ac:dyDescent="0.25">
      <c r="A922" s="19"/>
      <c r="B922" s="18"/>
      <c r="D922"/>
      <c r="E922"/>
      <c r="F922"/>
      <c r="G922"/>
      <c r="H922"/>
      <c r="I922"/>
      <c r="J922"/>
      <c r="K922"/>
      <c r="L922"/>
      <c r="M922"/>
      <c r="N922"/>
      <c r="O922"/>
      <c r="P922"/>
      <c r="Q922"/>
      <c r="R922"/>
    </row>
    <row r="923" spans="1:18" s="16" customFormat="1" x14ac:dyDescent="0.25">
      <c r="A923" s="19"/>
      <c r="B923" s="18"/>
      <c r="D923"/>
      <c r="E923"/>
      <c r="F923"/>
      <c r="G923"/>
      <c r="H923"/>
      <c r="I923"/>
      <c r="J923"/>
      <c r="K923"/>
      <c r="L923"/>
      <c r="M923"/>
      <c r="N923"/>
      <c r="O923"/>
      <c r="P923"/>
      <c r="Q923"/>
      <c r="R923"/>
    </row>
    <row r="924" spans="1:18" s="16" customFormat="1" x14ac:dyDescent="0.25">
      <c r="A924" s="19"/>
      <c r="B924" s="18"/>
      <c r="D924"/>
      <c r="E924"/>
      <c r="F924"/>
      <c r="G924"/>
      <c r="H924"/>
      <c r="I924"/>
      <c r="J924"/>
      <c r="K924"/>
      <c r="L924"/>
      <c r="M924"/>
      <c r="N924"/>
      <c r="O924"/>
      <c r="P924"/>
      <c r="Q924"/>
      <c r="R924"/>
    </row>
    <row r="925" spans="1:18" s="16" customFormat="1" x14ac:dyDescent="0.25">
      <c r="A925" s="19"/>
      <c r="B925" s="18"/>
      <c r="D925"/>
      <c r="E925"/>
      <c r="F925"/>
      <c r="G925"/>
      <c r="H925"/>
      <c r="I925"/>
      <c r="J925"/>
      <c r="K925"/>
      <c r="L925"/>
      <c r="M925"/>
      <c r="N925"/>
      <c r="O925"/>
      <c r="P925"/>
      <c r="Q925"/>
      <c r="R925"/>
    </row>
    <row r="926" spans="1:18" s="16" customFormat="1" x14ac:dyDescent="0.25">
      <c r="A926" s="19"/>
      <c r="B926" s="18"/>
      <c r="D926"/>
      <c r="E926"/>
      <c r="F926"/>
      <c r="G926"/>
      <c r="H926"/>
      <c r="I926"/>
      <c r="J926"/>
      <c r="K926"/>
      <c r="L926"/>
      <c r="M926"/>
      <c r="N926"/>
      <c r="O926"/>
      <c r="P926"/>
      <c r="Q926"/>
      <c r="R926"/>
    </row>
    <row r="927" spans="1:18" s="16" customFormat="1" x14ac:dyDescent="0.25">
      <c r="A927" s="19"/>
      <c r="B927" s="18"/>
      <c r="D927"/>
      <c r="E927"/>
      <c r="F927"/>
      <c r="G927"/>
      <c r="H927"/>
      <c r="I927"/>
      <c r="J927"/>
      <c r="K927"/>
      <c r="L927"/>
      <c r="M927"/>
      <c r="N927"/>
      <c r="O927"/>
      <c r="P927"/>
      <c r="Q927"/>
      <c r="R927"/>
    </row>
    <row r="928" spans="1:18" s="16" customFormat="1" x14ac:dyDescent="0.25">
      <c r="A928" s="19"/>
      <c r="B928" s="18"/>
      <c r="D928"/>
      <c r="E928"/>
      <c r="F928"/>
      <c r="G928"/>
      <c r="H928"/>
      <c r="I928"/>
      <c r="J928"/>
      <c r="K928"/>
      <c r="L928"/>
      <c r="M928"/>
      <c r="N928"/>
      <c r="O928"/>
      <c r="P928"/>
      <c r="Q928"/>
      <c r="R928"/>
    </row>
    <row r="929" spans="1:18" s="16" customFormat="1" x14ac:dyDescent="0.25">
      <c r="A929" s="19"/>
      <c r="B929" s="18"/>
      <c r="D929"/>
      <c r="E929"/>
      <c r="F929"/>
      <c r="G929"/>
      <c r="H929"/>
      <c r="I929"/>
      <c r="J929"/>
      <c r="K929"/>
      <c r="L929"/>
      <c r="M929"/>
      <c r="N929"/>
      <c r="O929"/>
      <c r="P929"/>
      <c r="Q929"/>
      <c r="R929"/>
    </row>
    <row r="930" spans="1:18" s="16" customFormat="1" x14ac:dyDescent="0.25">
      <c r="A930" s="19"/>
      <c r="B930" s="18"/>
      <c r="D930"/>
      <c r="E930"/>
      <c r="F930"/>
      <c r="G930"/>
      <c r="H930"/>
      <c r="I930"/>
      <c r="J930"/>
      <c r="K930"/>
      <c r="L930"/>
      <c r="M930"/>
      <c r="N930"/>
      <c r="O930"/>
      <c r="P930"/>
      <c r="Q930"/>
      <c r="R930"/>
    </row>
    <row r="931" spans="1:18" s="16" customFormat="1" x14ac:dyDescent="0.25">
      <c r="A931" s="19"/>
      <c r="B931" s="18"/>
      <c r="D931"/>
      <c r="E931"/>
      <c r="F931"/>
      <c r="G931"/>
      <c r="H931"/>
      <c r="I931"/>
      <c r="J931"/>
      <c r="K931"/>
      <c r="L931"/>
      <c r="M931"/>
      <c r="N931"/>
      <c r="O931"/>
      <c r="P931"/>
      <c r="Q931"/>
      <c r="R931"/>
    </row>
    <row r="932" spans="1:18" s="16" customFormat="1" x14ac:dyDescent="0.25">
      <c r="A932" s="19"/>
      <c r="B932" s="18"/>
      <c r="D932"/>
      <c r="E932"/>
      <c r="F932"/>
      <c r="G932"/>
      <c r="H932"/>
      <c r="I932"/>
      <c r="J932"/>
      <c r="K932"/>
      <c r="L932"/>
      <c r="M932"/>
      <c r="N932"/>
      <c r="O932"/>
      <c r="P932"/>
      <c r="Q932"/>
      <c r="R932"/>
    </row>
    <row r="933" spans="1:18" s="16" customFormat="1" x14ac:dyDescent="0.25">
      <c r="A933" s="19"/>
      <c r="B933" s="18"/>
      <c r="D933"/>
      <c r="E933"/>
      <c r="F933"/>
      <c r="G933"/>
      <c r="H933"/>
      <c r="I933"/>
      <c r="J933"/>
      <c r="K933"/>
      <c r="L933"/>
      <c r="M933"/>
      <c r="N933"/>
      <c r="O933"/>
      <c r="P933"/>
      <c r="Q933"/>
      <c r="R933"/>
    </row>
    <row r="934" spans="1:18" s="16" customFormat="1" x14ac:dyDescent="0.25">
      <c r="A934" s="19"/>
      <c r="B934" s="18"/>
      <c r="D934"/>
      <c r="E934"/>
      <c r="F934"/>
      <c r="G934"/>
      <c r="H934"/>
      <c r="I934"/>
      <c r="J934"/>
      <c r="K934"/>
      <c r="L934"/>
      <c r="M934"/>
      <c r="N934"/>
      <c r="O934"/>
      <c r="P934"/>
      <c r="Q934"/>
      <c r="R934"/>
    </row>
    <row r="935" spans="1:18" s="16" customFormat="1" x14ac:dyDescent="0.25">
      <c r="A935" s="19"/>
      <c r="B935" s="18"/>
      <c r="D935"/>
      <c r="E935"/>
      <c r="F935"/>
      <c r="G935"/>
      <c r="H935"/>
      <c r="I935"/>
      <c r="J935"/>
      <c r="K935"/>
      <c r="L935"/>
      <c r="M935"/>
      <c r="N935"/>
      <c r="O935"/>
      <c r="P935"/>
      <c r="Q935"/>
      <c r="R935"/>
    </row>
    <row r="936" spans="1:18" s="16" customFormat="1" x14ac:dyDescent="0.25">
      <c r="A936" s="19"/>
      <c r="B936" s="18"/>
      <c r="D936"/>
      <c r="E936"/>
      <c r="F936"/>
      <c r="G936"/>
      <c r="H936"/>
      <c r="I936"/>
      <c r="J936"/>
      <c r="K936"/>
      <c r="L936"/>
      <c r="M936"/>
      <c r="N936"/>
      <c r="O936"/>
      <c r="P936"/>
      <c r="Q936"/>
      <c r="R936"/>
    </row>
    <row r="937" spans="1:18" s="16" customFormat="1" x14ac:dyDescent="0.25">
      <c r="A937" s="19"/>
      <c r="B937" s="18"/>
      <c r="D937"/>
      <c r="E937"/>
      <c r="F937"/>
      <c r="G937"/>
      <c r="H937"/>
      <c r="I937"/>
      <c r="J937"/>
      <c r="K937"/>
      <c r="L937"/>
      <c r="M937"/>
      <c r="N937"/>
      <c r="O937"/>
      <c r="P937"/>
      <c r="Q937"/>
      <c r="R937"/>
    </row>
    <row r="938" spans="1:18" s="16" customFormat="1" x14ac:dyDescent="0.25">
      <c r="A938" s="19"/>
      <c r="B938" s="18"/>
      <c r="D938"/>
      <c r="E938"/>
      <c r="F938"/>
      <c r="G938"/>
      <c r="H938"/>
      <c r="I938"/>
      <c r="J938"/>
      <c r="K938"/>
      <c r="L938"/>
      <c r="M938"/>
      <c r="N938"/>
      <c r="O938"/>
      <c r="P938"/>
      <c r="Q938"/>
      <c r="R938"/>
    </row>
    <row r="939" spans="1:18" s="16" customFormat="1" x14ac:dyDescent="0.25">
      <c r="A939" s="19"/>
      <c r="B939" s="18"/>
      <c r="D939"/>
      <c r="E939"/>
      <c r="F939"/>
      <c r="G939"/>
      <c r="H939"/>
      <c r="I939"/>
      <c r="J939"/>
      <c r="K939"/>
      <c r="L939"/>
      <c r="M939"/>
      <c r="N939"/>
      <c r="O939"/>
      <c r="P939"/>
      <c r="Q939"/>
      <c r="R939"/>
    </row>
    <row r="940" spans="1:18" s="16" customFormat="1" x14ac:dyDescent="0.25">
      <c r="A940" s="19"/>
      <c r="B940" s="18"/>
      <c r="D940"/>
      <c r="E940"/>
      <c r="F940"/>
      <c r="G940"/>
      <c r="H940"/>
      <c r="I940"/>
      <c r="J940"/>
      <c r="K940"/>
      <c r="L940"/>
      <c r="M940"/>
      <c r="N940"/>
      <c r="O940"/>
      <c r="P940"/>
      <c r="Q940"/>
      <c r="R940"/>
    </row>
    <row r="941" spans="1:18" s="16" customFormat="1" x14ac:dyDescent="0.25">
      <c r="A941" s="19"/>
      <c r="B941" s="18"/>
      <c r="D941"/>
      <c r="E941"/>
      <c r="F941"/>
      <c r="G941"/>
      <c r="H941"/>
      <c r="I941"/>
      <c r="J941"/>
      <c r="K941"/>
      <c r="L941"/>
      <c r="M941"/>
      <c r="N941"/>
      <c r="O941"/>
      <c r="P941"/>
      <c r="Q941"/>
      <c r="R941"/>
    </row>
    <row r="942" spans="1:18" s="16" customFormat="1" x14ac:dyDescent="0.25">
      <c r="A942" s="19"/>
      <c r="B942" s="18"/>
      <c r="D942"/>
      <c r="E942"/>
      <c r="F942"/>
      <c r="G942"/>
      <c r="H942"/>
      <c r="I942"/>
      <c r="J942"/>
      <c r="K942"/>
      <c r="L942"/>
      <c r="M942"/>
      <c r="N942"/>
      <c r="O942"/>
      <c r="P942"/>
      <c r="Q942"/>
      <c r="R942"/>
    </row>
    <row r="943" spans="1:18" s="16" customFormat="1" x14ac:dyDescent="0.25">
      <c r="A943" s="19"/>
      <c r="B943" s="18"/>
      <c r="D943"/>
      <c r="E943"/>
      <c r="F943"/>
      <c r="G943"/>
      <c r="H943"/>
      <c r="I943"/>
      <c r="J943"/>
      <c r="K943"/>
      <c r="L943"/>
      <c r="M943"/>
      <c r="N943"/>
      <c r="O943"/>
      <c r="P943"/>
      <c r="Q943"/>
      <c r="R943"/>
    </row>
    <row r="944" spans="1:18" s="16" customFormat="1" x14ac:dyDescent="0.25">
      <c r="A944" s="19"/>
      <c r="B944" s="18"/>
      <c r="D944"/>
      <c r="E944"/>
      <c r="F944"/>
      <c r="G944"/>
      <c r="H944"/>
      <c r="I944"/>
      <c r="J944"/>
      <c r="K944"/>
      <c r="L944"/>
      <c r="M944"/>
      <c r="N944"/>
      <c r="O944"/>
      <c r="P944"/>
      <c r="Q944"/>
      <c r="R944"/>
    </row>
    <row r="945" spans="1:18" s="16" customFormat="1" x14ac:dyDescent="0.25">
      <c r="A945" s="19"/>
      <c r="B945" s="18"/>
      <c r="D945"/>
      <c r="E945"/>
      <c r="F945"/>
      <c r="G945"/>
      <c r="H945"/>
      <c r="I945"/>
      <c r="J945"/>
      <c r="K945"/>
      <c r="L945"/>
      <c r="M945"/>
      <c r="N945"/>
      <c r="O945"/>
      <c r="P945"/>
      <c r="Q945"/>
      <c r="R945"/>
    </row>
    <row r="946" spans="1:18" s="16" customFormat="1" x14ac:dyDescent="0.25">
      <c r="A946" s="19"/>
      <c r="B946" s="18"/>
      <c r="D946"/>
      <c r="E946"/>
      <c r="F946"/>
      <c r="G946"/>
      <c r="H946"/>
      <c r="I946"/>
      <c r="J946"/>
      <c r="K946"/>
      <c r="L946"/>
      <c r="M946"/>
      <c r="N946"/>
      <c r="O946"/>
      <c r="P946"/>
      <c r="Q946"/>
      <c r="R946"/>
    </row>
    <row r="947" spans="1:18" s="16" customFormat="1" x14ac:dyDescent="0.25">
      <c r="A947" s="19"/>
      <c r="B947" s="18"/>
      <c r="D947"/>
      <c r="E947"/>
      <c r="F947"/>
      <c r="G947"/>
      <c r="H947"/>
      <c r="I947"/>
      <c r="J947"/>
      <c r="K947"/>
      <c r="L947"/>
      <c r="M947"/>
      <c r="N947"/>
      <c r="O947"/>
      <c r="P947"/>
      <c r="Q947"/>
      <c r="R947"/>
    </row>
    <row r="948" spans="1:18" s="16" customFormat="1" x14ac:dyDescent="0.25">
      <c r="A948" s="19"/>
      <c r="B948" s="18"/>
      <c r="D948"/>
      <c r="E948"/>
      <c r="F948"/>
      <c r="G948"/>
      <c r="H948"/>
      <c r="I948"/>
      <c r="J948"/>
      <c r="K948"/>
      <c r="L948"/>
      <c r="M948"/>
      <c r="N948"/>
      <c r="O948"/>
      <c r="P948"/>
      <c r="Q948"/>
      <c r="R948"/>
    </row>
    <row r="949" spans="1:18" s="16" customFormat="1" x14ac:dyDescent="0.25">
      <c r="A949" s="19"/>
      <c r="B949" s="18"/>
      <c r="D949"/>
      <c r="E949"/>
      <c r="F949"/>
      <c r="G949"/>
      <c r="H949"/>
      <c r="I949"/>
      <c r="J949"/>
      <c r="K949"/>
      <c r="L949"/>
      <c r="M949"/>
      <c r="N949"/>
      <c r="O949"/>
      <c r="P949"/>
      <c r="Q949"/>
      <c r="R949"/>
    </row>
    <row r="950" spans="1:18" s="16" customFormat="1" x14ac:dyDescent="0.25">
      <c r="A950" s="19"/>
      <c r="B950" s="18"/>
      <c r="D950"/>
      <c r="E950"/>
      <c r="F950"/>
      <c r="G950"/>
      <c r="H950"/>
      <c r="I950"/>
      <c r="J950"/>
      <c r="K950"/>
      <c r="L950"/>
      <c r="M950"/>
      <c r="N950"/>
      <c r="O950"/>
      <c r="P950"/>
      <c r="Q950"/>
      <c r="R950"/>
    </row>
    <row r="951" spans="1:18" s="16" customFormat="1" x14ac:dyDescent="0.25">
      <c r="A951" s="19"/>
      <c r="B951" s="18"/>
      <c r="D951"/>
      <c r="E951"/>
      <c r="F951"/>
      <c r="G951"/>
      <c r="H951"/>
      <c r="I951"/>
      <c r="J951"/>
      <c r="K951"/>
      <c r="L951"/>
      <c r="M951"/>
      <c r="N951"/>
      <c r="O951"/>
      <c r="P951"/>
      <c r="Q951"/>
      <c r="R951"/>
    </row>
    <row r="952" spans="1:18" s="16" customFormat="1" x14ac:dyDescent="0.25">
      <c r="A952" s="19"/>
      <c r="B952" s="18"/>
      <c r="D952"/>
      <c r="E952"/>
      <c r="F952"/>
      <c r="G952"/>
      <c r="H952"/>
      <c r="I952"/>
      <c r="J952"/>
      <c r="K952"/>
      <c r="L952"/>
      <c r="M952"/>
      <c r="N952"/>
      <c r="O952"/>
      <c r="P952"/>
      <c r="Q952"/>
      <c r="R952"/>
    </row>
    <row r="953" spans="1:18" s="16" customFormat="1" x14ac:dyDescent="0.25">
      <c r="A953" s="19"/>
      <c r="B953" s="18"/>
      <c r="D953"/>
      <c r="E953"/>
      <c r="F953"/>
      <c r="G953"/>
      <c r="H953"/>
      <c r="I953"/>
      <c r="J953"/>
      <c r="K953"/>
      <c r="L953"/>
      <c r="M953"/>
      <c r="N953"/>
      <c r="O953"/>
      <c r="P953"/>
      <c r="Q953"/>
      <c r="R953"/>
    </row>
    <row r="954" spans="1:18" s="16" customFormat="1" x14ac:dyDescent="0.25">
      <c r="A954" s="19"/>
      <c r="B954" s="18"/>
      <c r="D954"/>
      <c r="E954"/>
      <c r="F954"/>
      <c r="G954"/>
      <c r="H954"/>
      <c r="I954"/>
      <c r="J954"/>
      <c r="K954"/>
      <c r="L954"/>
      <c r="M954"/>
      <c r="N954"/>
      <c r="O954"/>
      <c r="P954"/>
      <c r="Q954"/>
      <c r="R954"/>
    </row>
    <row r="955" spans="1:18" s="16" customFormat="1" x14ac:dyDescent="0.25">
      <c r="A955" s="19"/>
      <c r="B955" s="18"/>
      <c r="D955"/>
      <c r="E955"/>
      <c r="F955"/>
      <c r="G955"/>
      <c r="H955"/>
      <c r="I955"/>
      <c r="J955"/>
      <c r="K955"/>
      <c r="L955"/>
      <c r="M955"/>
      <c r="N955"/>
      <c r="O955"/>
      <c r="P955"/>
      <c r="Q955"/>
      <c r="R955"/>
    </row>
    <row r="956" spans="1:18" s="16" customFormat="1" x14ac:dyDescent="0.25">
      <c r="A956" s="19"/>
      <c r="B956" s="18"/>
      <c r="D956"/>
      <c r="E956"/>
      <c r="F956"/>
      <c r="G956"/>
      <c r="H956"/>
      <c r="I956"/>
      <c r="J956"/>
      <c r="K956"/>
      <c r="L956"/>
      <c r="M956"/>
      <c r="N956"/>
      <c r="O956"/>
      <c r="P956"/>
      <c r="Q956"/>
      <c r="R956"/>
    </row>
    <row r="957" spans="1:18" s="16" customFormat="1" x14ac:dyDescent="0.25">
      <c r="A957" s="19"/>
      <c r="B957" s="18"/>
      <c r="D957"/>
      <c r="E957"/>
      <c r="F957"/>
      <c r="G957"/>
      <c r="H957"/>
      <c r="I957"/>
      <c r="J957"/>
      <c r="K957"/>
      <c r="L957"/>
      <c r="M957"/>
      <c r="N957"/>
      <c r="O957"/>
      <c r="P957"/>
      <c r="Q957"/>
      <c r="R957"/>
    </row>
    <row r="958" spans="1:18" s="16" customFormat="1" x14ac:dyDescent="0.25">
      <c r="A958" s="19"/>
      <c r="B958" s="18"/>
      <c r="D958"/>
      <c r="E958"/>
      <c r="F958"/>
      <c r="G958"/>
      <c r="H958"/>
      <c r="I958"/>
      <c r="J958"/>
      <c r="K958"/>
      <c r="L958"/>
      <c r="M958"/>
      <c r="N958"/>
      <c r="O958"/>
      <c r="P958"/>
      <c r="Q958"/>
      <c r="R958"/>
    </row>
    <row r="959" spans="1:18" s="16" customFormat="1" x14ac:dyDescent="0.25">
      <c r="A959" s="19"/>
      <c r="B959" s="18"/>
      <c r="D959"/>
      <c r="E959"/>
      <c r="F959"/>
      <c r="G959"/>
      <c r="H959"/>
      <c r="I959"/>
      <c r="J959"/>
      <c r="K959"/>
      <c r="L959"/>
      <c r="M959"/>
      <c r="N959"/>
      <c r="O959"/>
      <c r="P959"/>
      <c r="Q959"/>
      <c r="R959"/>
    </row>
    <row r="960" spans="1:18" s="16" customFormat="1" x14ac:dyDescent="0.25">
      <c r="A960" s="19"/>
      <c r="B960" s="18"/>
      <c r="D960"/>
      <c r="E960"/>
      <c r="F960"/>
      <c r="G960"/>
      <c r="H960"/>
      <c r="I960"/>
      <c r="J960"/>
      <c r="K960"/>
      <c r="L960"/>
      <c r="M960"/>
      <c r="N960"/>
      <c r="O960"/>
      <c r="P960"/>
      <c r="Q960"/>
      <c r="R960"/>
    </row>
    <row r="961" spans="1:18" s="16" customFormat="1" x14ac:dyDescent="0.25">
      <c r="A961" s="19"/>
      <c r="B961" s="18"/>
      <c r="D961"/>
      <c r="E961"/>
      <c r="F961"/>
      <c r="G961"/>
      <c r="H961"/>
      <c r="I961"/>
      <c r="J961"/>
      <c r="K961"/>
      <c r="L961"/>
      <c r="M961"/>
      <c r="N961"/>
      <c r="O961"/>
      <c r="P961"/>
      <c r="Q961"/>
      <c r="R961"/>
    </row>
    <row r="962" spans="1:18" s="16" customFormat="1" x14ac:dyDescent="0.25">
      <c r="A962" s="19"/>
      <c r="B962" s="20"/>
      <c r="D962"/>
      <c r="E962"/>
      <c r="F962"/>
      <c r="G962"/>
      <c r="H962"/>
      <c r="I962"/>
      <c r="J962"/>
      <c r="K962"/>
      <c r="L962"/>
      <c r="M962"/>
      <c r="N962"/>
      <c r="O962"/>
      <c r="P962"/>
      <c r="Q962"/>
      <c r="R962"/>
    </row>
    <row r="963" spans="1:18" s="16" customFormat="1" x14ac:dyDescent="0.25">
      <c r="A963" s="19"/>
      <c r="B963" s="18"/>
      <c r="D963"/>
      <c r="E963"/>
      <c r="F963"/>
      <c r="G963"/>
      <c r="H963"/>
      <c r="I963"/>
      <c r="J963"/>
      <c r="K963"/>
      <c r="L963"/>
      <c r="M963"/>
      <c r="N963"/>
      <c r="O963"/>
      <c r="P963"/>
      <c r="Q963"/>
      <c r="R963"/>
    </row>
    <row r="964" spans="1:18" s="16" customFormat="1" x14ac:dyDescent="0.25">
      <c r="A964" s="19"/>
      <c r="B964" s="18"/>
      <c r="D964"/>
      <c r="E964"/>
      <c r="F964"/>
      <c r="G964"/>
      <c r="H964"/>
      <c r="I964"/>
      <c r="J964"/>
      <c r="K964"/>
      <c r="L964"/>
      <c r="M964"/>
      <c r="N964"/>
      <c r="O964"/>
      <c r="P964"/>
      <c r="Q964"/>
      <c r="R964"/>
    </row>
    <row r="965" spans="1:18" s="16" customFormat="1" x14ac:dyDescent="0.25">
      <c r="A965" s="19"/>
      <c r="B965" s="18"/>
      <c r="D965"/>
      <c r="E965"/>
      <c r="F965"/>
      <c r="G965"/>
      <c r="H965"/>
      <c r="I965"/>
      <c r="J965"/>
      <c r="K965"/>
      <c r="L965"/>
      <c r="M965"/>
      <c r="N965"/>
      <c r="O965"/>
      <c r="P965"/>
      <c r="Q965"/>
      <c r="R965"/>
    </row>
    <row r="966" spans="1:18" s="16" customFormat="1" x14ac:dyDescent="0.25">
      <c r="A966" s="19"/>
      <c r="B966" s="18"/>
      <c r="D966"/>
      <c r="E966"/>
      <c r="F966"/>
      <c r="G966"/>
      <c r="H966"/>
      <c r="I966"/>
      <c r="J966"/>
      <c r="K966"/>
      <c r="L966"/>
      <c r="M966"/>
      <c r="N966"/>
      <c r="O966"/>
      <c r="P966"/>
      <c r="Q966"/>
      <c r="R966"/>
    </row>
    <row r="967" spans="1:18" s="16" customFormat="1" x14ac:dyDescent="0.25">
      <c r="A967" s="19"/>
      <c r="B967" s="18"/>
      <c r="D967"/>
      <c r="E967"/>
      <c r="F967"/>
      <c r="G967"/>
      <c r="H967"/>
      <c r="I967"/>
      <c r="J967"/>
      <c r="K967"/>
      <c r="L967"/>
      <c r="M967"/>
      <c r="N967"/>
      <c r="O967"/>
      <c r="P967"/>
      <c r="Q967"/>
      <c r="R967"/>
    </row>
    <row r="968" spans="1:18" s="16" customFormat="1" x14ac:dyDescent="0.25">
      <c r="A968" s="19"/>
      <c r="B968" s="18"/>
      <c r="D968"/>
      <c r="E968"/>
      <c r="F968"/>
      <c r="G968"/>
      <c r="H968"/>
      <c r="I968"/>
      <c r="J968"/>
      <c r="K968"/>
      <c r="L968"/>
      <c r="M968"/>
      <c r="N968"/>
      <c r="O968"/>
      <c r="P968"/>
      <c r="Q968"/>
      <c r="R968"/>
    </row>
    <row r="969" spans="1:18" s="16" customFormat="1" x14ac:dyDescent="0.25">
      <c r="A969" s="19"/>
      <c r="B969" s="18"/>
      <c r="D969"/>
      <c r="E969"/>
      <c r="F969"/>
      <c r="G969"/>
      <c r="H969"/>
      <c r="I969"/>
      <c r="J969"/>
      <c r="K969"/>
      <c r="L969"/>
      <c r="M969"/>
      <c r="N969"/>
      <c r="O969"/>
      <c r="P969"/>
      <c r="Q969"/>
      <c r="R969"/>
    </row>
    <row r="970" spans="1:18" s="16" customFormat="1" x14ac:dyDescent="0.25">
      <c r="A970" s="19"/>
      <c r="B970" s="18"/>
      <c r="D970"/>
      <c r="E970"/>
      <c r="F970"/>
      <c r="G970"/>
      <c r="H970"/>
      <c r="I970"/>
      <c r="J970"/>
      <c r="K970"/>
      <c r="L970"/>
      <c r="M970"/>
      <c r="N970"/>
      <c r="O970"/>
      <c r="P970"/>
      <c r="Q970"/>
      <c r="R970"/>
    </row>
    <row r="971" spans="1:18" s="16" customFormat="1" x14ac:dyDescent="0.25">
      <c r="A971" s="19"/>
      <c r="B971" s="18"/>
      <c r="D971"/>
      <c r="E971"/>
      <c r="F971"/>
      <c r="G971"/>
      <c r="H971"/>
      <c r="I971"/>
      <c r="J971"/>
      <c r="K971"/>
      <c r="L971"/>
      <c r="M971"/>
      <c r="N971"/>
      <c r="O971"/>
      <c r="P971"/>
      <c r="Q971"/>
      <c r="R971"/>
    </row>
    <row r="972" spans="1:18" s="16" customFormat="1" x14ac:dyDescent="0.25">
      <c r="A972" s="19"/>
      <c r="B972" s="18"/>
      <c r="D972"/>
      <c r="E972"/>
      <c r="F972"/>
      <c r="G972"/>
      <c r="H972"/>
      <c r="I972"/>
      <c r="J972"/>
      <c r="K972"/>
      <c r="L972"/>
      <c r="M972"/>
      <c r="N972"/>
      <c r="O972"/>
      <c r="P972"/>
      <c r="Q972"/>
      <c r="R972"/>
    </row>
    <row r="973" spans="1:18" s="16" customFormat="1" x14ac:dyDescent="0.25">
      <c r="A973" s="19"/>
      <c r="B973" s="18"/>
      <c r="D973"/>
      <c r="E973"/>
      <c r="F973"/>
      <c r="G973"/>
      <c r="H973"/>
      <c r="I973"/>
      <c r="J973"/>
      <c r="K973"/>
      <c r="L973"/>
      <c r="M973"/>
      <c r="N973"/>
      <c r="O973"/>
      <c r="P973"/>
      <c r="Q973"/>
      <c r="R973"/>
    </row>
    <row r="974" spans="1:18" s="16" customFormat="1" x14ac:dyDescent="0.25">
      <c r="A974" s="19"/>
      <c r="B974" s="18"/>
      <c r="D974"/>
      <c r="E974"/>
      <c r="F974"/>
      <c r="G974"/>
      <c r="H974"/>
      <c r="I974"/>
      <c r="J974"/>
      <c r="K974"/>
      <c r="L974"/>
      <c r="M974"/>
      <c r="N974"/>
      <c r="O974"/>
      <c r="P974"/>
      <c r="Q974"/>
      <c r="R974"/>
    </row>
    <row r="975" spans="1:18" s="16" customFormat="1" x14ac:dyDescent="0.25">
      <c r="A975" s="19"/>
      <c r="B975" s="18"/>
      <c r="D975"/>
      <c r="E975"/>
      <c r="F975"/>
      <c r="G975"/>
      <c r="H975"/>
      <c r="I975"/>
      <c r="J975"/>
      <c r="K975"/>
      <c r="L975"/>
      <c r="M975"/>
      <c r="N975"/>
      <c r="O975"/>
      <c r="P975"/>
      <c r="Q975"/>
      <c r="R975"/>
    </row>
    <row r="976" spans="1:18" s="16" customFormat="1" x14ac:dyDescent="0.25">
      <c r="A976" s="19"/>
      <c r="B976" s="18"/>
      <c r="D976"/>
      <c r="E976"/>
      <c r="F976"/>
      <c r="G976"/>
      <c r="H976"/>
      <c r="I976"/>
      <c r="J976"/>
      <c r="K976"/>
      <c r="L976"/>
      <c r="M976"/>
      <c r="N976"/>
      <c r="O976"/>
      <c r="P976"/>
      <c r="Q976"/>
      <c r="R976"/>
    </row>
    <row r="977" spans="1:18" s="16" customFormat="1" x14ac:dyDescent="0.25">
      <c r="A977" s="19"/>
      <c r="B977" s="18"/>
      <c r="D977"/>
      <c r="E977"/>
      <c r="F977"/>
      <c r="G977"/>
      <c r="H977"/>
      <c r="I977"/>
      <c r="J977"/>
      <c r="K977"/>
      <c r="L977"/>
      <c r="M977"/>
      <c r="N977"/>
      <c r="O977"/>
      <c r="P977"/>
      <c r="Q977"/>
      <c r="R977"/>
    </row>
    <row r="978" spans="1:18" s="16" customFormat="1" x14ac:dyDescent="0.25">
      <c r="A978" s="19"/>
      <c r="B978" s="18"/>
      <c r="D978"/>
      <c r="E978"/>
      <c r="F978"/>
      <c r="G978"/>
      <c r="H978"/>
      <c r="I978"/>
      <c r="J978"/>
      <c r="K978"/>
      <c r="L978"/>
      <c r="M978"/>
      <c r="N978"/>
      <c r="O978"/>
      <c r="P978"/>
      <c r="Q978"/>
      <c r="R978"/>
    </row>
    <row r="979" spans="1:18" s="16" customFormat="1" x14ac:dyDescent="0.25">
      <c r="A979" s="19"/>
      <c r="B979" s="18"/>
      <c r="D979"/>
      <c r="E979"/>
      <c r="F979"/>
      <c r="G979"/>
      <c r="H979"/>
      <c r="I979"/>
      <c r="J979"/>
      <c r="K979"/>
      <c r="L979"/>
      <c r="M979"/>
      <c r="N979"/>
      <c r="O979"/>
      <c r="P979"/>
      <c r="Q979"/>
      <c r="R979"/>
    </row>
    <row r="980" spans="1:18" s="16" customFormat="1" x14ac:dyDescent="0.25">
      <c r="A980" s="19"/>
      <c r="B980" s="18"/>
      <c r="D980"/>
      <c r="E980"/>
      <c r="F980"/>
      <c r="G980"/>
      <c r="H980"/>
      <c r="I980"/>
      <c r="J980"/>
      <c r="K980"/>
      <c r="L980"/>
      <c r="M980"/>
      <c r="N980"/>
      <c r="O980"/>
      <c r="P980"/>
      <c r="Q980"/>
      <c r="R980"/>
    </row>
    <row r="981" spans="1:18" s="16" customFormat="1" x14ac:dyDescent="0.25">
      <c r="A981" s="19"/>
      <c r="B981" s="18"/>
      <c r="D981"/>
      <c r="E981"/>
      <c r="F981"/>
      <c r="G981"/>
      <c r="H981"/>
      <c r="I981"/>
      <c r="J981"/>
      <c r="K981"/>
      <c r="L981"/>
      <c r="M981"/>
      <c r="N981"/>
      <c r="O981"/>
      <c r="P981"/>
      <c r="Q981"/>
      <c r="R981"/>
    </row>
    <row r="982" spans="1:18" s="16" customFormat="1" x14ac:dyDescent="0.25">
      <c r="A982" s="19"/>
      <c r="B982" s="18"/>
      <c r="D982"/>
      <c r="E982"/>
      <c r="F982"/>
      <c r="G982"/>
      <c r="H982"/>
      <c r="I982"/>
      <c r="J982"/>
      <c r="K982"/>
      <c r="L982"/>
      <c r="M982"/>
      <c r="N982"/>
      <c r="O982"/>
      <c r="P982"/>
      <c r="Q982"/>
      <c r="R982"/>
    </row>
    <row r="983" spans="1:18" s="16" customFormat="1" x14ac:dyDescent="0.25">
      <c r="A983" s="19"/>
      <c r="B983" s="18"/>
      <c r="D983"/>
      <c r="E983"/>
      <c r="F983"/>
      <c r="G983"/>
      <c r="H983"/>
      <c r="I983"/>
      <c r="J983"/>
      <c r="K983"/>
      <c r="L983"/>
      <c r="M983"/>
      <c r="N983"/>
      <c r="O983"/>
      <c r="P983"/>
      <c r="Q983"/>
      <c r="R983"/>
    </row>
    <row r="984" spans="1:18" s="16" customFormat="1" x14ac:dyDescent="0.25">
      <c r="A984" s="19"/>
      <c r="B984" s="18"/>
      <c r="D984"/>
      <c r="E984"/>
      <c r="F984"/>
      <c r="G984"/>
      <c r="H984"/>
      <c r="I984"/>
      <c r="J984"/>
      <c r="K984"/>
      <c r="L984"/>
      <c r="M984"/>
      <c r="N984"/>
      <c r="O984"/>
      <c r="P984"/>
      <c r="Q984"/>
      <c r="R984"/>
    </row>
    <row r="985" spans="1:18" s="16" customFormat="1" x14ac:dyDescent="0.25">
      <c r="A985" s="19"/>
      <c r="B985" s="18"/>
      <c r="D985"/>
      <c r="E985"/>
      <c r="F985"/>
      <c r="G985"/>
      <c r="H985"/>
      <c r="I985"/>
      <c r="J985"/>
      <c r="K985"/>
      <c r="L985"/>
      <c r="M985"/>
      <c r="N985"/>
      <c r="O985"/>
      <c r="P985"/>
      <c r="Q985"/>
      <c r="R985"/>
    </row>
    <row r="986" spans="1:18" s="16" customFormat="1" x14ac:dyDescent="0.25">
      <c r="A986" s="19"/>
      <c r="B986" s="18"/>
      <c r="D986"/>
      <c r="E986"/>
      <c r="F986"/>
      <c r="G986"/>
      <c r="H986"/>
      <c r="I986"/>
      <c r="J986"/>
      <c r="K986"/>
      <c r="L986"/>
      <c r="M986"/>
      <c r="N986"/>
      <c r="O986"/>
      <c r="P986"/>
      <c r="Q986"/>
      <c r="R986"/>
    </row>
    <row r="987" spans="1:18" s="16" customFormat="1" x14ac:dyDescent="0.25">
      <c r="A987" s="19"/>
      <c r="B987" s="18"/>
      <c r="D987"/>
      <c r="E987"/>
      <c r="F987"/>
      <c r="G987"/>
      <c r="H987"/>
      <c r="I987"/>
      <c r="J987"/>
      <c r="K987"/>
      <c r="L987"/>
      <c r="M987"/>
      <c r="N987"/>
      <c r="O987"/>
      <c r="P987"/>
      <c r="Q987"/>
      <c r="R987"/>
    </row>
    <row r="988" spans="1:18" s="16" customFormat="1" x14ac:dyDescent="0.25">
      <c r="A988" s="19"/>
      <c r="B988" s="18"/>
      <c r="D988"/>
      <c r="E988"/>
      <c r="F988"/>
      <c r="G988"/>
      <c r="H988"/>
      <c r="I988"/>
      <c r="J988"/>
      <c r="K988"/>
      <c r="L988"/>
      <c r="M988"/>
      <c r="N988"/>
      <c r="O988"/>
      <c r="P988"/>
      <c r="Q988"/>
      <c r="R988"/>
    </row>
    <row r="989" spans="1:18" s="16" customFormat="1" x14ac:dyDescent="0.25">
      <c r="A989" s="19"/>
      <c r="B989" s="18"/>
      <c r="D989"/>
      <c r="E989"/>
      <c r="F989"/>
      <c r="G989"/>
      <c r="H989"/>
      <c r="I989"/>
      <c r="J989"/>
      <c r="K989"/>
      <c r="L989"/>
      <c r="M989"/>
      <c r="N989"/>
      <c r="O989"/>
      <c r="P989"/>
      <c r="Q989"/>
      <c r="R989"/>
    </row>
    <row r="990" spans="1:18" s="16" customFormat="1" x14ac:dyDescent="0.25">
      <c r="A990" s="19"/>
      <c r="B990" s="18"/>
      <c r="D990"/>
      <c r="E990"/>
      <c r="F990"/>
      <c r="G990"/>
      <c r="H990"/>
      <c r="I990"/>
      <c r="J990"/>
      <c r="K990"/>
      <c r="L990"/>
      <c r="M990"/>
      <c r="N990"/>
      <c r="O990"/>
      <c r="P990"/>
      <c r="Q990"/>
      <c r="R990"/>
    </row>
    <row r="991" spans="1:18" s="16" customFormat="1" x14ac:dyDescent="0.25">
      <c r="A991" s="19"/>
      <c r="B991" s="18"/>
      <c r="D991"/>
      <c r="E991"/>
      <c r="F991"/>
      <c r="G991"/>
      <c r="H991"/>
      <c r="I991"/>
      <c r="J991"/>
      <c r="K991"/>
      <c r="L991"/>
      <c r="M991"/>
      <c r="N991"/>
      <c r="O991"/>
      <c r="P991"/>
      <c r="Q991"/>
      <c r="R991"/>
    </row>
    <row r="992" spans="1:18" s="16" customFormat="1" x14ac:dyDescent="0.25">
      <c r="A992" s="19"/>
      <c r="B992" s="18"/>
      <c r="D992"/>
      <c r="E992"/>
      <c r="F992"/>
      <c r="G992"/>
      <c r="H992"/>
      <c r="I992"/>
      <c r="J992"/>
      <c r="K992"/>
      <c r="L992"/>
      <c r="M992"/>
      <c r="N992"/>
      <c r="O992"/>
      <c r="P992"/>
      <c r="Q992"/>
      <c r="R992"/>
    </row>
    <row r="993" spans="1:18" s="16" customFormat="1" x14ac:dyDescent="0.25">
      <c r="A993" s="19"/>
      <c r="B993" s="18"/>
      <c r="D993"/>
      <c r="E993"/>
      <c r="F993"/>
      <c r="G993"/>
      <c r="H993"/>
      <c r="I993"/>
      <c r="J993"/>
      <c r="K993"/>
      <c r="L993"/>
      <c r="M993"/>
      <c r="N993"/>
      <c r="O993"/>
      <c r="P993"/>
      <c r="Q993"/>
      <c r="R993"/>
    </row>
    <row r="994" spans="1:18" s="16" customFormat="1" x14ac:dyDescent="0.25">
      <c r="A994" s="19"/>
      <c r="B994" s="18"/>
      <c r="D994"/>
      <c r="E994"/>
      <c r="F994"/>
      <c r="G994"/>
      <c r="H994"/>
      <c r="I994"/>
      <c r="J994"/>
      <c r="K994"/>
      <c r="L994"/>
      <c r="M994"/>
      <c r="N994"/>
      <c r="O994"/>
      <c r="P994"/>
      <c r="Q994"/>
      <c r="R994"/>
    </row>
    <row r="995" spans="1:18" s="16" customFormat="1" x14ac:dyDescent="0.25">
      <c r="A995" s="19"/>
      <c r="B995" s="18"/>
      <c r="D995"/>
      <c r="E995"/>
      <c r="F995"/>
      <c r="G995"/>
      <c r="H995"/>
      <c r="I995"/>
      <c r="J995"/>
      <c r="K995"/>
      <c r="L995"/>
      <c r="M995"/>
      <c r="N995"/>
      <c r="O995"/>
      <c r="P995"/>
      <c r="Q995"/>
      <c r="R995"/>
    </row>
    <row r="996" spans="1:18" s="16" customFormat="1" x14ac:dyDescent="0.25">
      <c r="A996" s="19"/>
      <c r="B996" s="18"/>
      <c r="D996"/>
      <c r="E996"/>
      <c r="F996"/>
      <c r="G996"/>
      <c r="H996"/>
      <c r="I996"/>
      <c r="J996"/>
      <c r="K996"/>
      <c r="L996"/>
      <c r="M996"/>
      <c r="N996"/>
      <c r="O996"/>
      <c r="P996"/>
      <c r="Q996"/>
      <c r="R996"/>
    </row>
    <row r="997" spans="1:18" s="16" customFormat="1" x14ac:dyDescent="0.25">
      <c r="A997" s="19"/>
      <c r="B997" s="18"/>
      <c r="D997"/>
      <c r="E997"/>
      <c r="F997"/>
      <c r="G997"/>
      <c r="H997"/>
      <c r="I997"/>
      <c r="J997"/>
      <c r="K997"/>
      <c r="L997"/>
      <c r="M997"/>
      <c r="N997"/>
      <c r="O997"/>
      <c r="P997"/>
      <c r="Q997"/>
      <c r="R997"/>
    </row>
    <row r="998" spans="1:18" s="16" customFormat="1" x14ac:dyDescent="0.25">
      <c r="A998" s="19"/>
      <c r="B998" s="18"/>
      <c r="D998"/>
      <c r="E998"/>
      <c r="F998"/>
      <c r="G998"/>
      <c r="H998"/>
      <c r="I998"/>
      <c r="J998"/>
      <c r="K998"/>
      <c r="L998"/>
      <c r="M998"/>
      <c r="N998"/>
      <c r="O998"/>
      <c r="P998"/>
      <c r="Q998"/>
      <c r="R998"/>
    </row>
    <row r="999" spans="1:18" s="16" customFormat="1" x14ac:dyDescent="0.25">
      <c r="A999" s="19"/>
      <c r="B999" s="18"/>
      <c r="D999"/>
      <c r="E999"/>
      <c r="F999"/>
      <c r="G999"/>
      <c r="H999"/>
      <c r="I999"/>
      <c r="J999"/>
      <c r="K999"/>
      <c r="L999"/>
      <c r="M999"/>
      <c r="N999"/>
      <c r="O999"/>
      <c r="P999"/>
      <c r="Q999"/>
      <c r="R999"/>
    </row>
    <row r="1000" spans="1:18" s="16" customFormat="1" x14ac:dyDescent="0.25">
      <c r="A1000" s="19"/>
      <c r="B1000" s="18"/>
      <c r="D1000"/>
      <c r="E1000"/>
      <c r="F1000"/>
      <c r="G1000"/>
      <c r="H1000"/>
      <c r="I1000"/>
      <c r="J1000"/>
      <c r="K1000"/>
      <c r="L1000"/>
      <c r="M1000"/>
      <c r="N1000"/>
      <c r="O1000"/>
      <c r="P1000"/>
      <c r="Q1000"/>
      <c r="R1000"/>
    </row>
    <row r="1001" spans="1:18" s="16" customFormat="1" x14ac:dyDescent="0.25">
      <c r="A1001" s="19"/>
      <c r="B1001" s="18"/>
      <c r="D1001"/>
      <c r="E1001"/>
      <c r="F1001"/>
      <c r="G1001"/>
      <c r="H1001"/>
      <c r="I1001"/>
      <c r="J1001"/>
      <c r="K1001"/>
      <c r="L1001"/>
      <c r="M1001"/>
      <c r="N1001"/>
      <c r="O1001"/>
      <c r="P1001"/>
      <c r="Q1001"/>
      <c r="R1001"/>
    </row>
    <row r="1002" spans="1:18" s="16" customFormat="1" x14ac:dyDescent="0.25">
      <c r="A1002" s="19"/>
      <c r="B1002" s="18"/>
      <c r="D1002"/>
      <c r="E1002"/>
      <c r="F1002"/>
      <c r="G1002"/>
      <c r="H1002"/>
      <c r="I1002"/>
      <c r="J1002"/>
      <c r="K1002"/>
      <c r="L1002"/>
      <c r="M1002"/>
      <c r="N1002"/>
      <c r="O1002"/>
      <c r="P1002"/>
      <c r="Q1002"/>
      <c r="R1002"/>
    </row>
    <row r="1003" spans="1:18" s="16" customFormat="1" x14ac:dyDescent="0.25">
      <c r="A1003" s="19"/>
      <c r="B1003" s="18"/>
      <c r="D1003"/>
      <c r="E1003"/>
      <c r="F1003"/>
      <c r="G1003"/>
      <c r="H1003"/>
      <c r="I1003"/>
      <c r="J1003"/>
      <c r="K1003"/>
      <c r="L1003"/>
      <c r="M1003"/>
      <c r="N1003"/>
      <c r="O1003"/>
      <c r="P1003"/>
      <c r="Q1003"/>
      <c r="R1003"/>
    </row>
    <row r="1004" spans="1:18" s="16" customFormat="1" x14ac:dyDescent="0.25">
      <c r="A1004" s="19"/>
      <c r="B1004" s="18"/>
      <c r="D1004"/>
      <c r="E1004"/>
      <c r="F1004"/>
      <c r="G1004"/>
      <c r="H1004"/>
      <c r="I1004"/>
      <c r="J1004"/>
      <c r="K1004"/>
      <c r="L1004"/>
      <c r="M1004"/>
      <c r="N1004"/>
      <c r="O1004"/>
      <c r="P1004"/>
      <c r="Q1004"/>
      <c r="R1004"/>
    </row>
    <row r="1005" spans="1:18" s="16" customFormat="1" x14ac:dyDescent="0.25">
      <c r="A1005" s="19"/>
      <c r="B1005" s="18"/>
      <c r="D1005"/>
      <c r="E1005"/>
      <c r="F1005"/>
      <c r="G1005"/>
      <c r="H1005"/>
      <c r="I1005"/>
      <c r="J1005"/>
      <c r="K1005"/>
      <c r="L1005"/>
      <c r="M1005"/>
      <c r="N1005"/>
      <c r="O1005"/>
      <c r="P1005"/>
      <c r="Q1005"/>
      <c r="R1005"/>
    </row>
    <row r="1006" spans="1:18" s="16" customFormat="1" x14ac:dyDescent="0.25">
      <c r="A1006" s="19"/>
      <c r="B1006" s="18"/>
      <c r="D1006"/>
      <c r="E1006"/>
      <c r="F1006"/>
      <c r="G1006"/>
      <c r="H1006"/>
      <c r="I1006"/>
      <c r="J1006"/>
      <c r="K1006"/>
      <c r="L1006"/>
      <c r="M1006"/>
      <c r="N1006"/>
      <c r="O1006"/>
      <c r="P1006"/>
      <c r="Q1006"/>
      <c r="R1006"/>
    </row>
    <row r="1007" spans="1:18" s="16" customFormat="1" x14ac:dyDescent="0.25">
      <c r="A1007" s="19"/>
      <c r="B1007" s="18"/>
      <c r="D1007"/>
      <c r="E1007"/>
      <c r="F1007"/>
      <c r="G1007"/>
      <c r="H1007"/>
      <c r="I1007"/>
      <c r="J1007"/>
      <c r="K1007"/>
      <c r="L1007"/>
      <c r="M1007"/>
      <c r="N1007"/>
      <c r="O1007"/>
      <c r="P1007"/>
      <c r="Q1007"/>
      <c r="R1007"/>
    </row>
    <row r="1008" spans="1:18" s="16" customFormat="1" x14ac:dyDescent="0.25">
      <c r="A1008" s="19"/>
      <c r="B1008" s="18"/>
      <c r="D1008"/>
      <c r="E1008"/>
      <c r="F1008"/>
      <c r="G1008"/>
      <c r="H1008"/>
      <c r="I1008"/>
      <c r="J1008"/>
      <c r="K1008"/>
      <c r="L1008"/>
      <c r="M1008"/>
      <c r="N1008"/>
      <c r="O1008"/>
      <c r="P1008"/>
      <c r="Q1008"/>
      <c r="R1008"/>
    </row>
    <row r="1009" spans="1:18" s="16" customFormat="1" x14ac:dyDescent="0.25">
      <c r="A1009" s="19"/>
      <c r="B1009" s="18"/>
      <c r="D1009"/>
      <c r="E1009"/>
      <c r="F1009"/>
      <c r="G1009"/>
      <c r="H1009"/>
      <c r="I1009"/>
      <c r="J1009"/>
      <c r="K1009"/>
      <c r="L1009"/>
      <c r="M1009"/>
      <c r="N1009"/>
      <c r="O1009"/>
      <c r="P1009"/>
      <c r="Q1009"/>
      <c r="R1009"/>
    </row>
    <row r="1010" spans="1:18" s="16" customFormat="1" x14ac:dyDescent="0.25">
      <c r="A1010" s="19"/>
      <c r="B1010" s="18"/>
      <c r="D1010"/>
      <c r="E1010"/>
      <c r="F1010"/>
      <c r="G1010"/>
      <c r="H1010"/>
      <c r="I1010"/>
      <c r="J1010"/>
      <c r="K1010"/>
      <c r="L1010"/>
      <c r="M1010"/>
      <c r="N1010"/>
      <c r="O1010"/>
      <c r="P1010"/>
      <c r="Q1010"/>
      <c r="R1010"/>
    </row>
    <row r="1011" spans="1:18" s="16" customFormat="1" x14ac:dyDescent="0.25">
      <c r="A1011" s="19"/>
      <c r="B1011" s="18"/>
      <c r="D1011"/>
      <c r="E1011"/>
      <c r="F1011"/>
      <c r="G1011"/>
      <c r="H1011"/>
      <c r="I1011"/>
      <c r="J1011"/>
      <c r="K1011"/>
      <c r="L1011"/>
      <c r="M1011"/>
      <c r="N1011"/>
      <c r="O1011"/>
      <c r="P1011"/>
      <c r="Q1011"/>
      <c r="R1011"/>
    </row>
    <row r="1012" spans="1:18" s="16" customFormat="1" x14ac:dyDescent="0.25">
      <c r="A1012" s="19"/>
      <c r="B1012" s="20"/>
      <c r="D1012"/>
      <c r="E1012"/>
      <c r="F1012"/>
      <c r="G1012"/>
      <c r="H1012"/>
      <c r="I1012"/>
      <c r="J1012"/>
      <c r="K1012"/>
      <c r="L1012"/>
      <c r="M1012"/>
      <c r="N1012"/>
      <c r="O1012"/>
      <c r="P1012"/>
      <c r="Q1012"/>
      <c r="R1012"/>
    </row>
    <row r="1013" spans="1:18" s="16" customFormat="1" x14ac:dyDescent="0.25">
      <c r="A1013" s="19"/>
      <c r="B1013" s="18"/>
      <c r="D1013"/>
      <c r="E1013"/>
      <c r="F1013"/>
      <c r="G1013"/>
      <c r="H1013"/>
      <c r="I1013"/>
      <c r="J1013"/>
      <c r="K1013"/>
      <c r="L1013"/>
      <c r="M1013"/>
      <c r="N1013"/>
      <c r="O1013"/>
      <c r="P1013"/>
      <c r="Q1013"/>
      <c r="R1013"/>
    </row>
    <row r="1014" spans="1:18" s="16" customFormat="1" x14ac:dyDescent="0.25">
      <c r="A1014" s="19"/>
      <c r="B1014" s="18"/>
      <c r="D1014"/>
      <c r="E1014"/>
      <c r="F1014"/>
      <c r="G1014"/>
      <c r="H1014"/>
      <c r="I1014"/>
      <c r="J1014"/>
      <c r="K1014"/>
      <c r="L1014"/>
      <c r="M1014"/>
      <c r="N1014"/>
      <c r="O1014"/>
      <c r="P1014"/>
      <c r="Q1014"/>
      <c r="R1014"/>
    </row>
    <row r="1015" spans="1:18" s="16" customFormat="1" x14ac:dyDescent="0.25">
      <c r="A1015" s="19"/>
      <c r="B1015" s="18"/>
      <c r="D1015"/>
      <c r="E1015"/>
      <c r="F1015"/>
      <c r="G1015"/>
      <c r="H1015"/>
      <c r="I1015"/>
      <c r="J1015"/>
      <c r="K1015"/>
      <c r="L1015"/>
      <c r="M1015"/>
      <c r="N1015"/>
      <c r="O1015"/>
      <c r="P1015"/>
      <c r="Q1015"/>
      <c r="R1015"/>
    </row>
    <row r="1016" spans="1:18" s="16" customFormat="1" x14ac:dyDescent="0.25">
      <c r="A1016" s="19"/>
      <c r="B1016" s="18"/>
      <c r="D1016"/>
      <c r="E1016"/>
      <c r="F1016"/>
      <c r="G1016"/>
      <c r="H1016"/>
      <c r="I1016"/>
      <c r="J1016"/>
      <c r="K1016"/>
      <c r="L1016"/>
      <c r="M1016"/>
      <c r="N1016"/>
      <c r="O1016"/>
      <c r="P1016"/>
      <c r="Q1016"/>
      <c r="R1016"/>
    </row>
    <row r="1017" spans="1:18" s="16" customFormat="1" x14ac:dyDescent="0.25">
      <c r="A1017" s="19"/>
      <c r="B1017" s="18"/>
      <c r="D1017"/>
      <c r="E1017"/>
      <c r="F1017"/>
      <c r="G1017"/>
      <c r="H1017"/>
      <c r="I1017"/>
      <c r="J1017"/>
      <c r="K1017"/>
      <c r="L1017"/>
      <c r="M1017"/>
      <c r="N1017"/>
      <c r="O1017"/>
      <c r="P1017"/>
      <c r="Q1017"/>
      <c r="R1017"/>
    </row>
    <row r="1018" spans="1:18" s="16" customFormat="1" x14ac:dyDescent="0.25">
      <c r="A1018" s="19"/>
      <c r="B1018" s="18"/>
      <c r="D1018"/>
      <c r="E1018"/>
      <c r="F1018"/>
      <c r="G1018"/>
      <c r="H1018"/>
      <c r="I1018"/>
      <c r="J1018"/>
      <c r="K1018"/>
      <c r="L1018"/>
      <c r="M1018"/>
      <c r="N1018"/>
      <c r="O1018"/>
      <c r="P1018"/>
      <c r="Q1018"/>
      <c r="R1018"/>
    </row>
    <row r="1019" spans="1:18" s="16" customFormat="1" x14ac:dyDescent="0.25">
      <c r="A1019" s="19"/>
      <c r="B1019" s="18"/>
      <c r="D1019"/>
      <c r="E1019"/>
      <c r="F1019"/>
      <c r="G1019"/>
      <c r="H1019"/>
      <c r="I1019"/>
      <c r="J1019"/>
      <c r="K1019"/>
      <c r="L1019"/>
      <c r="M1019"/>
      <c r="N1019"/>
      <c r="O1019"/>
      <c r="P1019"/>
      <c r="Q1019"/>
      <c r="R1019"/>
    </row>
    <row r="1020" spans="1:18" s="16" customFormat="1" x14ac:dyDescent="0.25">
      <c r="A1020" s="19"/>
      <c r="B1020" s="18"/>
      <c r="D1020"/>
      <c r="E1020"/>
      <c r="F1020"/>
      <c r="G1020"/>
      <c r="H1020"/>
      <c r="I1020"/>
      <c r="J1020"/>
      <c r="K1020"/>
      <c r="L1020"/>
      <c r="M1020"/>
      <c r="N1020"/>
      <c r="O1020"/>
      <c r="P1020"/>
      <c r="Q1020"/>
      <c r="R1020"/>
    </row>
    <row r="1021" spans="1:18" s="16" customFormat="1" x14ac:dyDescent="0.25">
      <c r="A1021" s="19"/>
      <c r="B1021" s="18"/>
      <c r="D1021"/>
      <c r="E1021"/>
      <c r="F1021"/>
      <c r="G1021"/>
      <c r="H1021"/>
      <c r="I1021"/>
      <c r="J1021"/>
      <c r="K1021"/>
      <c r="L1021"/>
      <c r="M1021"/>
      <c r="N1021"/>
      <c r="O1021"/>
      <c r="P1021"/>
      <c r="Q1021"/>
      <c r="R1021"/>
    </row>
    <row r="1022" spans="1:18" s="16" customFormat="1" x14ac:dyDescent="0.25">
      <c r="A1022" s="19"/>
      <c r="B1022" s="18"/>
      <c r="D1022"/>
      <c r="E1022"/>
      <c r="F1022"/>
      <c r="G1022"/>
      <c r="H1022"/>
      <c r="I1022"/>
      <c r="J1022"/>
      <c r="K1022"/>
      <c r="L1022"/>
      <c r="M1022"/>
      <c r="N1022"/>
      <c r="O1022"/>
      <c r="P1022"/>
      <c r="Q1022"/>
      <c r="R1022"/>
    </row>
    <row r="1023" spans="1:18" s="16" customFormat="1" x14ac:dyDescent="0.25">
      <c r="A1023" s="19"/>
      <c r="B1023" s="18"/>
      <c r="D1023"/>
      <c r="E1023"/>
      <c r="F1023"/>
      <c r="G1023"/>
      <c r="H1023"/>
      <c r="I1023"/>
      <c r="J1023"/>
      <c r="K1023"/>
      <c r="L1023"/>
      <c r="M1023"/>
      <c r="N1023"/>
      <c r="O1023"/>
      <c r="P1023"/>
      <c r="Q1023"/>
      <c r="R1023"/>
    </row>
    <row r="1024" spans="1:18" s="16" customFormat="1" x14ac:dyDescent="0.25">
      <c r="A1024" s="19"/>
      <c r="B1024" s="18"/>
      <c r="D1024"/>
      <c r="E1024"/>
      <c r="F1024"/>
      <c r="G1024"/>
      <c r="H1024"/>
      <c r="I1024"/>
      <c r="J1024"/>
      <c r="K1024"/>
      <c r="L1024"/>
      <c r="M1024"/>
      <c r="N1024"/>
      <c r="O1024"/>
      <c r="P1024"/>
      <c r="Q1024"/>
      <c r="R1024"/>
    </row>
    <row r="1025" spans="1:18" s="16" customFormat="1" x14ac:dyDescent="0.25">
      <c r="A1025" s="19"/>
      <c r="B1025" s="18"/>
      <c r="D1025"/>
      <c r="E1025"/>
      <c r="F1025"/>
      <c r="G1025"/>
      <c r="H1025"/>
      <c r="I1025"/>
      <c r="J1025"/>
      <c r="K1025"/>
      <c r="L1025"/>
      <c r="M1025"/>
      <c r="N1025"/>
      <c r="O1025"/>
      <c r="P1025"/>
      <c r="Q1025"/>
      <c r="R1025"/>
    </row>
    <row r="1026" spans="1:18" s="16" customFormat="1" x14ac:dyDescent="0.25">
      <c r="A1026" s="19"/>
      <c r="B1026" s="18"/>
      <c r="D1026"/>
      <c r="E1026"/>
      <c r="F1026"/>
      <c r="G1026"/>
      <c r="H1026"/>
      <c r="I1026"/>
      <c r="J1026"/>
      <c r="K1026"/>
      <c r="L1026"/>
      <c r="M1026"/>
      <c r="N1026"/>
      <c r="O1026"/>
      <c r="P1026"/>
      <c r="Q1026"/>
      <c r="R1026"/>
    </row>
    <row r="1027" spans="1:18" s="16" customFormat="1" x14ac:dyDescent="0.25">
      <c r="A1027" s="19"/>
      <c r="B1027" s="18"/>
      <c r="D1027"/>
      <c r="E1027"/>
      <c r="F1027"/>
      <c r="G1027"/>
      <c r="H1027"/>
      <c r="I1027"/>
      <c r="J1027"/>
      <c r="K1027"/>
      <c r="L1027"/>
      <c r="M1027"/>
      <c r="N1027"/>
      <c r="O1027"/>
      <c r="P1027"/>
      <c r="Q1027"/>
      <c r="R1027"/>
    </row>
    <row r="1028" spans="1:18" s="16" customFormat="1" x14ac:dyDescent="0.25">
      <c r="A1028" s="19"/>
      <c r="B1028" s="18"/>
      <c r="D1028"/>
      <c r="E1028"/>
      <c r="F1028"/>
      <c r="G1028"/>
      <c r="H1028"/>
      <c r="I1028"/>
      <c r="J1028"/>
      <c r="K1028"/>
      <c r="L1028"/>
      <c r="M1028"/>
      <c r="N1028"/>
      <c r="O1028"/>
      <c r="P1028"/>
      <c r="Q1028"/>
      <c r="R1028"/>
    </row>
    <row r="1029" spans="1:18" s="16" customFormat="1" x14ac:dyDescent="0.25">
      <c r="A1029" s="19"/>
      <c r="B1029" s="18"/>
      <c r="D1029"/>
      <c r="E1029"/>
      <c r="F1029"/>
      <c r="G1029"/>
      <c r="H1029"/>
      <c r="I1029"/>
      <c r="J1029"/>
      <c r="K1029"/>
      <c r="L1029"/>
      <c r="M1029"/>
      <c r="N1029"/>
      <c r="O1029"/>
      <c r="P1029"/>
      <c r="Q1029"/>
      <c r="R1029"/>
    </row>
    <row r="1030" spans="1:18" s="16" customFormat="1" x14ac:dyDescent="0.25">
      <c r="A1030" s="19"/>
      <c r="B1030" s="18"/>
      <c r="D1030"/>
      <c r="E1030"/>
      <c r="F1030"/>
      <c r="G1030"/>
      <c r="H1030"/>
      <c r="I1030"/>
      <c r="J1030"/>
      <c r="K1030"/>
      <c r="L1030"/>
      <c r="M1030"/>
      <c r="N1030"/>
      <c r="O1030"/>
      <c r="P1030"/>
      <c r="Q1030"/>
      <c r="R1030"/>
    </row>
    <row r="1031" spans="1:18" s="16" customFormat="1" x14ac:dyDescent="0.25">
      <c r="A1031" s="19"/>
      <c r="B1031" s="18"/>
      <c r="D1031"/>
      <c r="E1031"/>
      <c r="F1031"/>
      <c r="G1031"/>
      <c r="H1031"/>
      <c r="I1031"/>
      <c r="J1031"/>
      <c r="K1031"/>
      <c r="L1031"/>
      <c r="M1031"/>
      <c r="N1031"/>
      <c r="O1031"/>
      <c r="P1031"/>
      <c r="Q1031"/>
      <c r="R1031"/>
    </row>
    <row r="1032" spans="1:18" s="16" customFormat="1" x14ac:dyDescent="0.25">
      <c r="A1032" s="19"/>
      <c r="B1032" s="18"/>
      <c r="D1032"/>
      <c r="E1032"/>
      <c r="F1032"/>
      <c r="G1032"/>
      <c r="H1032"/>
      <c r="I1032"/>
      <c r="J1032"/>
      <c r="K1032"/>
      <c r="L1032"/>
      <c r="M1032"/>
      <c r="N1032"/>
      <c r="O1032"/>
      <c r="P1032"/>
      <c r="Q1032"/>
      <c r="R1032"/>
    </row>
    <row r="1033" spans="1:18" s="16" customFormat="1" x14ac:dyDescent="0.25">
      <c r="A1033" s="19"/>
      <c r="B1033" s="18"/>
      <c r="D1033"/>
      <c r="E1033"/>
      <c r="F1033"/>
      <c r="G1033"/>
      <c r="H1033"/>
      <c r="I1033"/>
      <c r="J1033"/>
      <c r="K1033"/>
      <c r="L1033"/>
      <c r="M1033"/>
      <c r="N1033"/>
      <c r="O1033"/>
      <c r="P1033"/>
      <c r="Q1033"/>
      <c r="R1033"/>
    </row>
    <row r="1034" spans="1:18" s="16" customFormat="1" x14ac:dyDescent="0.25">
      <c r="A1034" s="19"/>
      <c r="B1034" s="18"/>
      <c r="D1034"/>
      <c r="E1034"/>
      <c r="F1034"/>
      <c r="G1034"/>
      <c r="H1034"/>
      <c r="I1034"/>
      <c r="J1034"/>
      <c r="K1034"/>
      <c r="L1034"/>
      <c r="M1034"/>
      <c r="N1034"/>
      <c r="O1034"/>
      <c r="P1034"/>
      <c r="Q1034"/>
      <c r="R1034"/>
    </row>
    <row r="1035" spans="1:18" s="16" customFormat="1" x14ac:dyDescent="0.25">
      <c r="A1035" s="19"/>
      <c r="B1035" s="18"/>
      <c r="D1035"/>
      <c r="E1035"/>
      <c r="F1035"/>
      <c r="G1035"/>
      <c r="H1035"/>
      <c r="I1035"/>
      <c r="J1035"/>
      <c r="K1035"/>
      <c r="L1035"/>
      <c r="M1035"/>
      <c r="N1035"/>
      <c r="O1035"/>
      <c r="P1035"/>
      <c r="Q1035"/>
      <c r="R1035"/>
    </row>
    <row r="1036" spans="1:18" s="16" customFormat="1" x14ac:dyDescent="0.25">
      <c r="A1036" s="19"/>
      <c r="B1036" s="18"/>
      <c r="D1036"/>
      <c r="E1036"/>
      <c r="F1036"/>
      <c r="G1036"/>
      <c r="H1036"/>
      <c r="I1036"/>
      <c r="J1036"/>
      <c r="K1036"/>
      <c r="L1036"/>
      <c r="M1036"/>
      <c r="N1036"/>
      <c r="O1036"/>
      <c r="P1036"/>
      <c r="Q1036"/>
      <c r="R1036"/>
    </row>
    <row r="1037" spans="1:18" s="16" customFormat="1" x14ac:dyDescent="0.25">
      <c r="A1037" s="19"/>
      <c r="B1037" s="18"/>
      <c r="D1037"/>
      <c r="E1037"/>
      <c r="F1037"/>
      <c r="G1037"/>
      <c r="H1037"/>
      <c r="I1037"/>
      <c r="J1037"/>
      <c r="K1037"/>
      <c r="L1037"/>
      <c r="M1037"/>
      <c r="N1037"/>
      <c r="O1037"/>
      <c r="P1037"/>
      <c r="Q1037"/>
      <c r="R1037"/>
    </row>
    <row r="1038" spans="1:18" s="16" customFormat="1" x14ac:dyDescent="0.25">
      <c r="A1038" s="19"/>
      <c r="B1038" s="18"/>
      <c r="D1038"/>
      <c r="E1038"/>
      <c r="F1038"/>
      <c r="G1038"/>
      <c r="H1038"/>
      <c r="I1038"/>
      <c r="J1038"/>
      <c r="K1038"/>
      <c r="L1038"/>
      <c r="M1038"/>
      <c r="N1038"/>
      <c r="O1038"/>
      <c r="P1038"/>
      <c r="Q1038"/>
      <c r="R1038"/>
    </row>
    <row r="1039" spans="1:18" s="16" customFormat="1" x14ac:dyDescent="0.25">
      <c r="A1039" s="19"/>
      <c r="B1039" s="18"/>
      <c r="D1039"/>
      <c r="E1039"/>
      <c r="F1039"/>
      <c r="G1039"/>
      <c r="H1039"/>
      <c r="I1039"/>
      <c r="J1039"/>
      <c r="K1039"/>
      <c r="L1039"/>
      <c r="M1039"/>
      <c r="N1039"/>
      <c r="O1039"/>
      <c r="P1039"/>
      <c r="Q1039"/>
      <c r="R1039"/>
    </row>
    <row r="1040" spans="1:18" s="16" customFormat="1" x14ac:dyDescent="0.25">
      <c r="A1040" s="19"/>
      <c r="B1040" s="18"/>
      <c r="D1040"/>
      <c r="E1040"/>
      <c r="F1040"/>
      <c r="G1040"/>
      <c r="H1040"/>
      <c r="I1040"/>
      <c r="J1040"/>
      <c r="K1040"/>
      <c r="L1040"/>
      <c r="M1040"/>
      <c r="N1040"/>
      <c r="O1040"/>
      <c r="P1040"/>
      <c r="Q1040"/>
      <c r="R1040"/>
    </row>
    <row r="1041" spans="1:18" s="16" customFormat="1" x14ac:dyDescent="0.25">
      <c r="A1041" s="19"/>
      <c r="B1041" s="18"/>
      <c r="D1041"/>
      <c r="E1041"/>
      <c r="F1041"/>
      <c r="G1041"/>
      <c r="H1041"/>
      <c r="I1041"/>
      <c r="J1041"/>
      <c r="K1041"/>
      <c r="L1041"/>
      <c r="M1041"/>
      <c r="N1041"/>
      <c r="O1041"/>
      <c r="P1041"/>
      <c r="Q1041"/>
      <c r="R1041"/>
    </row>
    <row r="1042" spans="1:18" s="16" customFormat="1" x14ac:dyDescent="0.25">
      <c r="A1042" s="19"/>
      <c r="B1042" s="18"/>
      <c r="D1042"/>
      <c r="E1042"/>
      <c r="F1042"/>
      <c r="G1042"/>
      <c r="H1042"/>
      <c r="I1042"/>
      <c r="J1042"/>
      <c r="K1042"/>
      <c r="L1042"/>
      <c r="M1042"/>
      <c r="N1042"/>
      <c r="O1042"/>
      <c r="P1042"/>
      <c r="Q1042"/>
      <c r="R1042"/>
    </row>
    <row r="1043" spans="1:18" s="16" customFormat="1" x14ac:dyDescent="0.25">
      <c r="A1043" s="19"/>
      <c r="B1043" s="18"/>
      <c r="D1043"/>
      <c r="E1043"/>
      <c r="F1043"/>
      <c r="G1043"/>
      <c r="H1043"/>
      <c r="I1043"/>
      <c r="J1043"/>
      <c r="K1043"/>
      <c r="L1043"/>
      <c r="M1043"/>
      <c r="N1043"/>
      <c r="O1043"/>
      <c r="P1043"/>
      <c r="Q1043"/>
      <c r="R1043"/>
    </row>
    <row r="1044" spans="1:18" s="16" customFormat="1" x14ac:dyDescent="0.25">
      <c r="A1044" s="19"/>
      <c r="B1044" s="18"/>
      <c r="D1044"/>
      <c r="E1044"/>
      <c r="F1044"/>
      <c r="G1044"/>
      <c r="H1044"/>
      <c r="I1044"/>
      <c r="J1044"/>
      <c r="K1044"/>
      <c r="L1044"/>
      <c r="M1044"/>
      <c r="N1044"/>
      <c r="O1044"/>
      <c r="P1044"/>
      <c r="Q1044"/>
      <c r="R1044"/>
    </row>
    <row r="1045" spans="1:18" s="16" customFormat="1" x14ac:dyDescent="0.25">
      <c r="A1045" s="19"/>
      <c r="B1045" s="18"/>
      <c r="D1045"/>
      <c r="E1045"/>
      <c r="F1045"/>
      <c r="G1045"/>
      <c r="H1045"/>
      <c r="I1045"/>
      <c r="J1045"/>
      <c r="K1045"/>
      <c r="L1045"/>
      <c r="M1045"/>
      <c r="N1045"/>
      <c r="O1045"/>
      <c r="P1045"/>
      <c r="Q1045"/>
      <c r="R1045"/>
    </row>
    <row r="1046" spans="1:18" s="16" customFormat="1" x14ac:dyDescent="0.25">
      <c r="A1046" s="19"/>
      <c r="B1046" s="18"/>
      <c r="D1046"/>
      <c r="E1046"/>
      <c r="F1046"/>
      <c r="G1046"/>
      <c r="H1046"/>
      <c r="I1046"/>
      <c r="J1046"/>
      <c r="K1046"/>
      <c r="L1046"/>
      <c r="M1046"/>
      <c r="N1046"/>
      <c r="O1046"/>
      <c r="P1046"/>
      <c r="Q1046"/>
      <c r="R1046"/>
    </row>
    <row r="1047" spans="1:18" s="16" customFormat="1" x14ac:dyDescent="0.25">
      <c r="A1047" s="19"/>
      <c r="B1047" s="18"/>
      <c r="D1047"/>
      <c r="E1047"/>
      <c r="F1047"/>
      <c r="G1047"/>
      <c r="H1047"/>
      <c r="I1047"/>
      <c r="J1047"/>
      <c r="K1047"/>
      <c r="L1047"/>
      <c r="M1047"/>
      <c r="N1047"/>
      <c r="O1047"/>
      <c r="P1047"/>
      <c r="Q1047"/>
      <c r="R1047"/>
    </row>
    <row r="1048" spans="1:18" s="16" customFormat="1" x14ac:dyDescent="0.25">
      <c r="A1048" s="19"/>
      <c r="B1048" s="18"/>
      <c r="D1048"/>
      <c r="E1048"/>
      <c r="F1048"/>
      <c r="G1048"/>
      <c r="H1048"/>
      <c r="I1048"/>
      <c r="J1048"/>
      <c r="K1048"/>
      <c r="L1048"/>
      <c r="M1048"/>
      <c r="N1048"/>
      <c r="O1048"/>
      <c r="P1048"/>
      <c r="Q1048"/>
      <c r="R1048"/>
    </row>
    <row r="1049" spans="1:18" s="16" customFormat="1" x14ac:dyDescent="0.25">
      <c r="A1049" s="19"/>
      <c r="B1049" s="18"/>
      <c r="D1049"/>
      <c r="E1049"/>
      <c r="F1049"/>
      <c r="G1049"/>
      <c r="H1049"/>
      <c r="I1049"/>
      <c r="J1049"/>
      <c r="K1049"/>
      <c r="L1049"/>
      <c r="M1049"/>
      <c r="N1049"/>
      <c r="O1049"/>
      <c r="P1049"/>
      <c r="Q1049"/>
      <c r="R1049"/>
    </row>
    <row r="1050" spans="1:18" s="16" customFormat="1" x14ac:dyDescent="0.25">
      <c r="A1050" s="19"/>
      <c r="B1050" s="18"/>
      <c r="D1050"/>
      <c r="E1050"/>
      <c r="F1050"/>
      <c r="G1050"/>
      <c r="H1050"/>
      <c r="I1050"/>
      <c r="J1050"/>
      <c r="K1050"/>
      <c r="L1050"/>
      <c r="M1050"/>
      <c r="N1050"/>
      <c r="O1050"/>
      <c r="P1050"/>
      <c r="Q1050"/>
      <c r="R1050"/>
    </row>
    <row r="1051" spans="1:18" s="16" customFormat="1" x14ac:dyDescent="0.25">
      <c r="A1051" s="19"/>
      <c r="B1051" s="18"/>
      <c r="D1051"/>
      <c r="E1051"/>
      <c r="F1051"/>
      <c r="G1051"/>
      <c r="H1051"/>
      <c r="I1051"/>
      <c r="J1051"/>
      <c r="K1051"/>
      <c r="L1051"/>
      <c r="M1051"/>
      <c r="N1051"/>
      <c r="O1051"/>
      <c r="P1051"/>
      <c r="Q1051"/>
      <c r="R1051"/>
    </row>
    <row r="1052" spans="1:18" s="16" customFormat="1" x14ac:dyDescent="0.25">
      <c r="A1052" s="19"/>
      <c r="B1052" s="18"/>
      <c r="D1052"/>
      <c r="E1052"/>
      <c r="F1052"/>
      <c r="G1052"/>
      <c r="H1052"/>
      <c r="I1052"/>
      <c r="J1052"/>
      <c r="K1052"/>
      <c r="L1052"/>
      <c r="M1052"/>
      <c r="N1052"/>
      <c r="O1052"/>
      <c r="P1052"/>
      <c r="Q1052"/>
      <c r="R1052"/>
    </row>
    <row r="1053" spans="1:18" s="16" customFormat="1" x14ac:dyDescent="0.25">
      <c r="A1053" s="19"/>
      <c r="B1053" s="18"/>
      <c r="D1053"/>
      <c r="E1053"/>
      <c r="F1053"/>
      <c r="G1053"/>
      <c r="H1053"/>
      <c r="I1053"/>
      <c r="J1053"/>
      <c r="K1053"/>
      <c r="L1053"/>
      <c r="M1053"/>
      <c r="N1053"/>
      <c r="O1053"/>
      <c r="P1053"/>
      <c r="Q1053"/>
      <c r="R1053"/>
    </row>
    <row r="1054" spans="1:18" s="16" customFormat="1" x14ac:dyDescent="0.25">
      <c r="A1054" s="19"/>
      <c r="B1054" s="18"/>
      <c r="D1054"/>
      <c r="E1054"/>
      <c r="F1054"/>
      <c r="G1054"/>
      <c r="H1054"/>
      <c r="I1054"/>
      <c r="J1054"/>
      <c r="K1054"/>
      <c r="L1054"/>
      <c r="M1054"/>
      <c r="N1054"/>
      <c r="O1054"/>
      <c r="P1054"/>
      <c r="Q1054"/>
      <c r="R1054"/>
    </row>
    <row r="1055" spans="1:18" s="16" customFormat="1" x14ac:dyDescent="0.25">
      <c r="A1055" s="19"/>
      <c r="B1055" s="18"/>
      <c r="D1055"/>
      <c r="E1055"/>
      <c r="F1055"/>
      <c r="G1055"/>
      <c r="H1055"/>
      <c r="I1055"/>
      <c r="J1055"/>
      <c r="K1055"/>
      <c r="L1055"/>
      <c r="M1055"/>
      <c r="N1055"/>
      <c r="O1055"/>
      <c r="P1055"/>
      <c r="Q1055"/>
      <c r="R1055"/>
    </row>
    <row r="1056" spans="1:18" s="16" customFormat="1" x14ac:dyDescent="0.25">
      <c r="A1056" s="19"/>
      <c r="B1056" s="18"/>
      <c r="D1056"/>
      <c r="E1056"/>
      <c r="F1056"/>
      <c r="G1056"/>
      <c r="H1056"/>
      <c r="I1056"/>
      <c r="J1056"/>
      <c r="K1056"/>
      <c r="L1056"/>
      <c r="M1056"/>
      <c r="N1056"/>
      <c r="O1056"/>
      <c r="P1056"/>
      <c r="Q1056"/>
      <c r="R1056"/>
    </row>
    <row r="1057" spans="1:18" s="16" customFormat="1" x14ac:dyDescent="0.25">
      <c r="A1057" s="19"/>
      <c r="B1057" s="18"/>
      <c r="D1057"/>
      <c r="E1057"/>
      <c r="F1057"/>
      <c r="G1057"/>
      <c r="H1057"/>
      <c r="I1057"/>
      <c r="J1057"/>
      <c r="K1057"/>
      <c r="L1057"/>
      <c r="M1057"/>
      <c r="N1057"/>
      <c r="O1057"/>
      <c r="P1057"/>
      <c r="Q1057"/>
      <c r="R1057"/>
    </row>
    <row r="1058" spans="1:18" s="16" customFormat="1" x14ac:dyDescent="0.25">
      <c r="A1058" s="19"/>
      <c r="B1058" s="18"/>
      <c r="D1058"/>
      <c r="E1058"/>
      <c r="F1058"/>
      <c r="G1058"/>
      <c r="H1058"/>
      <c r="I1058"/>
      <c r="J1058"/>
      <c r="K1058"/>
      <c r="L1058"/>
      <c r="M1058"/>
      <c r="N1058"/>
      <c r="O1058"/>
      <c r="P1058"/>
      <c r="Q1058"/>
      <c r="R1058"/>
    </row>
    <row r="1059" spans="1:18" s="16" customFormat="1" x14ac:dyDescent="0.25">
      <c r="A1059" s="19"/>
      <c r="B1059" s="18"/>
      <c r="D1059"/>
      <c r="E1059"/>
      <c r="F1059"/>
      <c r="G1059"/>
      <c r="H1059"/>
      <c r="I1059"/>
      <c r="J1059"/>
      <c r="K1059"/>
      <c r="L1059"/>
      <c r="M1059"/>
      <c r="N1059"/>
      <c r="O1059"/>
      <c r="P1059"/>
      <c r="Q1059"/>
      <c r="R1059"/>
    </row>
    <row r="1060" spans="1:18" s="16" customFormat="1" x14ac:dyDescent="0.25">
      <c r="A1060" s="19"/>
      <c r="B1060" s="18"/>
      <c r="D1060"/>
      <c r="E1060"/>
      <c r="F1060"/>
      <c r="G1060"/>
      <c r="H1060"/>
      <c r="I1060"/>
      <c r="J1060"/>
      <c r="K1060"/>
      <c r="L1060"/>
      <c r="M1060"/>
      <c r="N1060"/>
      <c r="O1060"/>
      <c r="P1060"/>
      <c r="Q1060"/>
      <c r="R1060"/>
    </row>
    <row r="1061" spans="1:18" s="16" customFormat="1" x14ac:dyDescent="0.25">
      <c r="A1061" s="19"/>
      <c r="B1061" s="18"/>
      <c r="D1061"/>
      <c r="E1061"/>
      <c r="F1061"/>
      <c r="G1061"/>
      <c r="H1061"/>
      <c r="I1061"/>
      <c r="J1061"/>
      <c r="K1061"/>
      <c r="L1061"/>
      <c r="M1061"/>
      <c r="N1061"/>
      <c r="O1061"/>
      <c r="P1061"/>
      <c r="Q1061"/>
      <c r="R1061"/>
    </row>
    <row r="1062" spans="1:18" s="16" customFormat="1" x14ac:dyDescent="0.25">
      <c r="A1062" s="19"/>
      <c r="B1062" s="20"/>
      <c r="D1062"/>
      <c r="E1062"/>
      <c r="F1062"/>
      <c r="G1062"/>
      <c r="H1062"/>
      <c r="I1062"/>
      <c r="J1062"/>
      <c r="K1062"/>
      <c r="L1062"/>
      <c r="M1062"/>
      <c r="N1062"/>
      <c r="O1062"/>
      <c r="P1062"/>
      <c r="Q1062"/>
      <c r="R1062"/>
    </row>
    <row r="1063" spans="1:18" s="16" customFormat="1" x14ac:dyDescent="0.25">
      <c r="A1063" s="19"/>
      <c r="B1063" s="18"/>
      <c r="D1063"/>
      <c r="E1063"/>
      <c r="F1063"/>
      <c r="G1063"/>
      <c r="H1063"/>
      <c r="I1063"/>
      <c r="J1063"/>
      <c r="K1063"/>
      <c r="L1063"/>
      <c r="M1063"/>
      <c r="N1063"/>
      <c r="O1063"/>
      <c r="P1063"/>
      <c r="Q1063"/>
      <c r="R1063"/>
    </row>
    <row r="1064" spans="1:18" s="16" customFormat="1" x14ac:dyDescent="0.25">
      <c r="A1064" s="19"/>
      <c r="B1064" s="18"/>
      <c r="D1064"/>
      <c r="E1064"/>
      <c r="F1064"/>
      <c r="G1064"/>
      <c r="H1064"/>
      <c r="I1064"/>
      <c r="J1064"/>
      <c r="K1064"/>
      <c r="L1064"/>
      <c r="M1064"/>
      <c r="N1064"/>
      <c r="O1064"/>
      <c r="P1064"/>
      <c r="Q1064"/>
      <c r="R1064"/>
    </row>
    <row r="1065" spans="1:18" s="16" customFormat="1" x14ac:dyDescent="0.25">
      <c r="A1065" s="19"/>
      <c r="B1065" s="18"/>
      <c r="D1065"/>
      <c r="E1065"/>
      <c r="F1065"/>
      <c r="G1065"/>
      <c r="H1065"/>
      <c r="I1065"/>
      <c r="J1065"/>
      <c r="K1065"/>
      <c r="L1065"/>
      <c r="M1065"/>
      <c r="N1065"/>
      <c r="O1065"/>
      <c r="P1065"/>
      <c r="Q1065"/>
      <c r="R1065"/>
    </row>
    <row r="1066" spans="1:18" s="16" customFormat="1" x14ac:dyDescent="0.25">
      <c r="A1066" s="19"/>
      <c r="B1066" s="18"/>
      <c r="D1066"/>
      <c r="E1066"/>
      <c r="F1066"/>
      <c r="G1066"/>
      <c r="H1066"/>
      <c r="I1066"/>
      <c r="J1066"/>
      <c r="K1066"/>
      <c r="L1066"/>
      <c r="M1066"/>
      <c r="N1066"/>
      <c r="O1066"/>
      <c r="P1066"/>
      <c r="Q1066"/>
      <c r="R1066"/>
    </row>
    <row r="1067" spans="1:18" s="16" customFormat="1" x14ac:dyDescent="0.25">
      <c r="A1067" s="19"/>
      <c r="B1067" s="18"/>
      <c r="D1067"/>
      <c r="E1067"/>
      <c r="F1067"/>
      <c r="G1067"/>
      <c r="H1067"/>
      <c r="I1067"/>
      <c r="J1067"/>
      <c r="K1067"/>
      <c r="L1067"/>
      <c r="M1067"/>
      <c r="N1067"/>
      <c r="O1067"/>
      <c r="P1067"/>
      <c r="Q1067"/>
      <c r="R1067"/>
    </row>
    <row r="1068" spans="1:18" s="16" customFormat="1" x14ac:dyDescent="0.25">
      <c r="A1068" s="19"/>
      <c r="B1068" s="18"/>
      <c r="D1068"/>
      <c r="E1068"/>
      <c r="F1068"/>
      <c r="G1068"/>
      <c r="H1068"/>
      <c r="I1068"/>
      <c r="J1068"/>
      <c r="K1068"/>
      <c r="L1068"/>
      <c r="M1068"/>
      <c r="N1068"/>
      <c r="O1068"/>
      <c r="P1068"/>
      <c r="Q1068"/>
      <c r="R1068"/>
    </row>
    <row r="1069" spans="1:18" s="16" customFormat="1" x14ac:dyDescent="0.25">
      <c r="A1069" s="19"/>
      <c r="B1069" s="18"/>
      <c r="D1069"/>
      <c r="E1069"/>
      <c r="F1069"/>
      <c r="G1069"/>
      <c r="H1069"/>
      <c r="I1069"/>
      <c r="J1069"/>
      <c r="K1069"/>
      <c r="L1069"/>
      <c r="M1069"/>
      <c r="N1069"/>
      <c r="O1069"/>
      <c r="P1069"/>
      <c r="Q1069"/>
      <c r="R1069"/>
    </row>
    <row r="1070" spans="1:18" s="16" customFormat="1" x14ac:dyDescent="0.25">
      <c r="A1070" s="19"/>
      <c r="B1070" s="18"/>
      <c r="D1070"/>
      <c r="E1070"/>
      <c r="F1070"/>
      <c r="G1070"/>
      <c r="H1070"/>
      <c r="I1070"/>
      <c r="J1070"/>
      <c r="K1070"/>
      <c r="L1070"/>
      <c r="M1070"/>
      <c r="N1070"/>
      <c r="O1070"/>
      <c r="P1070"/>
      <c r="Q1070"/>
      <c r="R1070"/>
    </row>
    <row r="1071" spans="1:18" s="16" customFormat="1" x14ac:dyDescent="0.25">
      <c r="A1071" s="19"/>
      <c r="B1071" s="18"/>
      <c r="D1071"/>
      <c r="E1071"/>
      <c r="F1071"/>
      <c r="G1071"/>
      <c r="H1071"/>
      <c r="I1071"/>
      <c r="J1071"/>
      <c r="K1071"/>
      <c r="L1071"/>
      <c r="M1071"/>
      <c r="N1071"/>
      <c r="O1071"/>
      <c r="P1071"/>
      <c r="Q1071"/>
      <c r="R1071"/>
    </row>
    <row r="1072" spans="1:18" s="16" customFormat="1" x14ac:dyDescent="0.25">
      <c r="A1072" s="19"/>
      <c r="B1072" s="18"/>
      <c r="D1072"/>
      <c r="E1072"/>
      <c r="F1072"/>
      <c r="G1072"/>
      <c r="H1072"/>
      <c r="I1072"/>
      <c r="J1072"/>
      <c r="K1072"/>
      <c r="L1072"/>
      <c r="M1072"/>
      <c r="N1072"/>
      <c r="O1072"/>
      <c r="P1072"/>
      <c r="Q1072"/>
      <c r="R1072"/>
    </row>
    <row r="1073" spans="1:18" s="16" customFormat="1" x14ac:dyDescent="0.25">
      <c r="A1073" s="19"/>
      <c r="B1073" s="18"/>
      <c r="D1073"/>
      <c r="E1073"/>
      <c r="F1073"/>
      <c r="G1073"/>
      <c r="H1073"/>
      <c r="I1073"/>
      <c r="J1073"/>
      <c r="K1073"/>
      <c r="L1073"/>
      <c r="M1073"/>
      <c r="N1073"/>
      <c r="O1073"/>
      <c r="P1073"/>
      <c r="Q1073"/>
      <c r="R1073"/>
    </row>
    <row r="1074" spans="1:18" s="16" customFormat="1" x14ac:dyDescent="0.25">
      <c r="A1074" s="19"/>
      <c r="B1074" s="18"/>
      <c r="D1074"/>
      <c r="E1074"/>
      <c r="F1074"/>
      <c r="G1074"/>
      <c r="H1074"/>
      <c r="I1074"/>
      <c r="J1074"/>
      <c r="K1074"/>
      <c r="L1074"/>
      <c r="M1074"/>
      <c r="N1074"/>
      <c r="O1074"/>
      <c r="P1074"/>
      <c r="Q1074"/>
      <c r="R1074"/>
    </row>
    <row r="1075" spans="1:18" s="16" customFormat="1" x14ac:dyDescent="0.25">
      <c r="A1075" s="19"/>
      <c r="B1075" s="18"/>
      <c r="D1075"/>
      <c r="E1075"/>
      <c r="F1075"/>
      <c r="G1075"/>
      <c r="H1075"/>
      <c r="I1075"/>
      <c r="J1075"/>
      <c r="K1075"/>
      <c r="L1075"/>
      <c r="M1075"/>
      <c r="N1075"/>
      <c r="O1075"/>
      <c r="P1075"/>
      <c r="Q1075"/>
      <c r="R1075"/>
    </row>
    <row r="1076" spans="1:18" s="16" customFormat="1" x14ac:dyDescent="0.25">
      <c r="A1076" s="19"/>
      <c r="B1076" s="18"/>
      <c r="D1076"/>
      <c r="E1076"/>
      <c r="F1076"/>
      <c r="G1076"/>
      <c r="H1076"/>
      <c r="I1076"/>
      <c r="J1076"/>
      <c r="K1076"/>
      <c r="L1076"/>
      <c r="M1076"/>
      <c r="N1076"/>
      <c r="O1076"/>
      <c r="P1076"/>
      <c r="Q1076"/>
      <c r="R1076"/>
    </row>
    <row r="1077" spans="1:18" s="16" customFormat="1" x14ac:dyDescent="0.25">
      <c r="A1077" s="19"/>
      <c r="B1077" s="18"/>
      <c r="D1077"/>
      <c r="E1077"/>
      <c r="F1077"/>
      <c r="G1077"/>
      <c r="H1077"/>
      <c r="I1077"/>
      <c r="J1077"/>
      <c r="K1077"/>
      <c r="L1077"/>
      <c r="M1077"/>
      <c r="N1077"/>
      <c r="O1077"/>
      <c r="P1077"/>
      <c r="Q1077"/>
      <c r="R1077"/>
    </row>
    <row r="1078" spans="1:18" s="16" customFormat="1" x14ac:dyDescent="0.25">
      <c r="A1078" s="19"/>
      <c r="B1078" s="18"/>
      <c r="D1078"/>
      <c r="E1078"/>
      <c r="F1078"/>
      <c r="G1078"/>
      <c r="H1078"/>
      <c r="I1078"/>
      <c r="J1078"/>
      <c r="K1078"/>
      <c r="L1078"/>
      <c r="M1078"/>
      <c r="N1078"/>
      <c r="O1078"/>
      <c r="P1078"/>
      <c r="Q1078"/>
      <c r="R1078"/>
    </row>
    <row r="1079" spans="1:18" s="16" customFormat="1" x14ac:dyDescent="0.25">
      <c r="A1079" s="19"/>
      <c r="B1079" s="18"/>
      <c r="D1079"/>
      <c r="E1079"/>
      <c r="F1079"/>
      <c r="G1079"/>
      <c r="H1079"/>
      <c r="I1079"/>
      <c r="J1079"/>
      <c r="K1079"/>
      <c r="L1079"/>
      <c r="M1079"/>
      <c r="N1079"/>
      <c r="O1079"/>
      <c r="P1079"/>
      <c r="Q1079"/>
      <c r="R1079"/>
    </row>
    <row r="1080" spans="1:18" s="16" customFormat="1" x14ac:dyDescent="0.25">
      <c r="A1080" s="19"/>
      <c r="B1080" s="18"/>
      <c r="D1080"/>
      <c r="E1080"/>
      <c r="F1080"/>
      <c r="G1080"/>
      <c r="H1080"/>
      <c r="I1080"/>
      <c r="J1080"/>
      <c r="K1080"/>
      <c r="L1080"/>
      <c r="M1080"/>
      <c r="N1080"/>
      <c r="O1080"/>
      <c r="P1080"/>
      <c r="Q1080"/>
      <c r="R1080"/>
    </row>
    <row r="1081" spans="1:18" s="16" customFormat="1" x14ac:dyDescent="0.25">
      <c r="A1081" s="19"/>
      <c r="B1081" s="18"/>
      <c r="D1081"/>
      <c r="E1081"/>
      <c r="F1081"/>
      <c r="G1081"/>
      <c r="H1081"/>
      <c r="I1081"/>
      <c r="J1081"/>
      <c r="K1081"/>
      <c r="L1081"/>
      <c r="M1081"/>
      <c r="N1081"/>
      <c r="O1081"/>
      <c r="P1081"/>
      <c r="Q1081"/>
      <c r="R1081"/>
    </row>
    <row r="1082" spans="1:18" s="16" customFormat="1" x14ac:dyDescent="0.25">
      <c r="A1082" s="19"/>
      <c r="B1082" s="18"/>
      <c r="D1082"/>
      <c r="E1082"/>
      <c r="F1082"/>
      <c r="G1082"/>
      <c r="H1082"/>
      <c r="I1082"/>
      <c r="J1082"/>
      <c r="K1082"/>
      <c r="L1082"/>
      <c r="M1082"/>
      <c r="N1082"/>
      <c r="O1082"/>
      <c r="P1082"/>
      <c r="Q1082"/>
      <c r="R1082"/>
    </row>
    <row r="1083" spans="1:18" s="16" customFormat="1" x14ac:dyDescent="0.25">
      <c r="A1083" s="19"/>
      <c r="B1083" s="18"/>
      <c r="D1083"/>
      <c r="E1083"/>
      <c r="F1083"/>
      <c r="G1083"/>
      <c r="H1083"/>
      <c r="I1083"/>
      <c r="J1083"/>
      <c r="K1083"/>
      <c r="L1083"/>
      <c r="M1083"/>
      <c r="N1083"/>
      <c r="O1083"/>
      <c r="P1083"/>
      <c r="Q1083"/>
      <c r="R1083"/>
    </row>
    <row r="1084" spans="1:18" s="16" customFormat="1" x14ac:dyDescent="0.25">
      <c r="A1084" s="19"/>
      <c r="B1084" s="18"/>
      <c r="D1084"/>
      <c r="E1084"/>
      <c r="F1084"/>
      <c r="G1084"/>
      <c r="H1084"/>
      <c r="I1084"/>
      <c r="J1084"/>
      <c r="K1084"/>
      <c r="L1084"/>
      <c r="M1084"/>
      <c r="N1084"/>
      <c r="O1084"/>
      <c r="P1084"/>
      <c r="Q1084"/>
      <c r="R1084"/>
    </row>
    <row r="1085" spans="1:18" s="16" customFormat="1" x14ac:dyDescent="0.25">
      <c r="A1085" s="19"/>
      <c r="B1085" s="18"/>
      <c r="D1085"/>
      <c r="E1085"/>
      <c r="F1085"/>
      <c r="G1085"/>
      <c r="H1085"/>
      <c r="I1085"/>
      <c r="J1085"/>
      <c r="K1085"/>
      <c r="L1085"/>
      <c r="M1085"/>
      <c r="N1085"/>
      <c r="O1085"/>
      <c r="P1085"/>
      <c r="Q1085"/>
      <c r="R1085"/>
    </row>
    <row r="1086" spans="1:18" s="16" customFormat="1" x14ac:dyDescent="0.25">
      <c r="A1086" s="19"/>
      <c r="B1086" s="18"/>
      <c r="D1086"/>
      <c r="E1086"/>
      <c r="F1086"/>
      <c r="G1086"/>
      <c r="H1086"/>
      <c r="I1086"/>
      <c r="J1086"/>
      <c r="K1086"/>
      <c r="L1086"/>
      <c r="M1086"/>
      <c r="N1086"/>
      <c r="O1086"/>
      <c r="P1086"/>
      <c r="Q1086"/>
      <c r="R1086"/>
    </row>
    <row r="1087" spans="1:18" s="16" customFormat="1" x14ac:dyDescent="0.25">
      <c r="A1087" s="19"/>
      <c r="B1087" s="18"/>
      <c r="D1087"/>
      <c r="E1087"/>
      <c r="F1087"/>
      <c r="G1087"/>
      <c r="H1087"/>
      <c r="I1087"/>
      <c r="J1087"/>
      <c r="K1087"/>
      <c r="L1087"/>
      <c r="M1087"/>
      <c r="N1087"/>
      <c r="O1087"/>
      <c r="P1087"/>
      <c r="Q1087"/>
      <c r="R1087"/>
    </row>
    <row r="1088" spans="1:18" s="16" customFormat="1" x14ac:dyDescent="0.25">
      <c r="A1088" s="19"/>
      <c r="B1088" s="18"/>
      <c r="D1088"/>
      <c r="E1088"/>
      <c r="F1088"/>
      <c r="G1088"/>
      <c r="H1088"/>
      <c r="I1088"/>
      <c r="J1088"/>
      <c r="K1088"/>
      <c r="L1088"/>
      <c r="M1088"/>
      <c r="N1088"/>
      <c r="O1088"/>
      <c r="P1088"/>
      <c r="Q1088"/>
      <c r="R1088"/>
    </row>
    <row r="1089" spans="1:18" s="16" customFormat="1" x14ac:dyDescent="0.25">
      <c r="A1089" s="19"/>
      <c r="B1089" s="18"/>
      <c r="D1089"/>
      <c r="E1089"/>
      <c r="F1089"/>
      <c r="G1089"/>
      <c r="H1089"/>
      <c r="I1089"/>
      <c r="J1089"/>
      <c r="K1089"/>
      <c r="L1089"/>
      <c r="M1089"/>
      <c r="N1089"/>
      <c r="O1089"/>
      <c r="P1089"/>
      <c r="Q1089"/>
      <c r="R1089"/>
    </row>
    <row r="1090" spans="1:18" s="16" customFormat="1" x14ac:dyDescent="0.25">
      <c r="A1090" s="19"/>
      <c r="B1090" s="18"/>
      <c r="D1090"/>
      <c r="E1090"/>
      <c r="F1090"/>
      <c r="G1090"/>
      <c r="H1090"/>
      <c r="I1090"/>
      <c r="J1090"/>
      <c r="K1090"/>
      <c r="L1090"/>
      <c r="M1090"/>
      <c r="N1090"/>
      <c r="O1090"/>
      <c r="P1090"/>
      <c r="Q1090"/>
      <c r="R1090"/>
    </row>
    <row r="1091" spans="1:18" s="16" customFormat="1" x14ac:dyDescent="0.25">
      <c r="A1091" s="19"/>
      <c r="B1091" s="18"/>
      <c r="D1091"/>
      <c r="E1091"/>
      <c r="F1091"/>
      <c r="G1091"/>
      <c r="H1091"/>
      <c r="I1091"/>
      <c r="J1091"/>
      <c r="K1091"/>
      <c r="L1091"/>
      <c r="M1091"/>
      <c r="N1091"/>
      <c r="O1091"/>
      <c r="P1091"/>
      <c r="Q1091"/>
      <c r="R1091"/>
    </row>
    <row r="1092" spans="1:18" s="16" customFormat="1" x14ac:dyDescent="0.25">
      <c r="A1092" s="19"/>
      <c r="B1092" s="18"/>
      <c r="D1092"/>
      <c r="E1092"/>
      <c r="F1092"/>
      <c r="G1092"/>
      <c r="H1092"/>
      <c r="I1092"/>
      <c r="J1092"/>
      <c r="K1092"/>
      <c r="L1092"/>
      <c r="M1092"/>
      <c r="N1092"/>
      <c r="O1092"/>
      <c r="P1092"/>
      <c r="Q1092"/>
      <c r="R1092"/>
    </row>
    <row r="1093" spans="1:18" s="16" customFormat="1" x14ac:dyDescent="0.25">
      <c r="A1093" s="19"/>
      <c r="B1093" s="18"/>
      <c r="D1093"/>
      <c r="E1093"/>
      <c r="F1093"/>
      <c r="G1093"/>
      <c r="H1093"/>
      <c r="I1093"/>
      <c r="J1093"/>
      <c r="K1093"/>
      <c r="L1093"/>
      <c r="M1093"/>
      <c r="N1093"/>
      <c r="O1093"/>
      <c r="P1093"/>
      <c r="Q1093"/>
      <c r="R1093"/>
    </row>
    <row r="1094" spans="1:18" s="16" customFormat="1" x14ac:dyDescent="0.25">
      <c r="A1094" s="19"/>
      <c r="B1094" s="18"/>
      <c r="D1094"/>
      <c r="E1094"/>
      <c r="F1094"/>
      <c r="G1094"/>
      <c r="H1094"/>
      <c r="I1094"/>
      <c r="J1094"/>
      <c r="K1094"/>
      <c r="L1094"/>
      <c r="M1094"/>
      <c r="N1094"/>
      <c r="O1094"/>
      <c r="P1094"/>
      <c r="Q1094"/>
      <c r="R1094"/>
    </row>
    <row r="1095" spans="1:18" s="16" customFormat="1" x14ac:dyDescent="0.25">
      <c r="A1095" s="19"/>
      <c r="B1095" s="18"/>
      <c r="D1095"/>
      <c r="E1095"/>
      <c r="F1095"/>
      <c r="G1095"/>
      <c r="H1095"/>
      <c r="I1095"/>
      <c r="J1095"/>
      <c r="K1095"/>
      <c r="L1095"/>
      <c r="M1095"/>
      <c r="N1095"/>
      <c r="O1095"/>
      <c r="P1095"/>
      <c r="Q1095"/>
      <c r="R1095"/>
    </row>
    <row r="1096" spans="1:18" s="16" customFormat="1" x14ac:dyDescent="0.25">
      <c r="A1096" s="19"/>
      <c r="B1096" s="18"/>
      <c r="D1096"/>
      <c r="E1096"/>
      <c r="F1096"/>
      <c r="G1096"/>
      <c r="H1096"/>
      <c r="I1096"/>
      <c r="J1096"/>
      <c r="K1096"/>
      <c r="L1096"/>
      <c r="M1096"/>
      <c r="N1096"/>
      <c r="O1096"/>
      <c r="P1096"/>
      <c r="Q1096"/>
      <c r="R1096"/>
    </row>
    <row r="1097" spans="1:18" s="16" customFormat="1" x14ac:dyDescent="0.25">
      <c r="A1097" s="19"/>
      <c r="B1097" s="18"/>
      <c r="D1097"/>
      <c r="E1097"/>
      <c r="F1097"/>
      <c r="G1097"/>
      <c r="H1097"/>
      <c r="I1097"/>
      <c r="J1097"/>
      <c r="K1097"/>
      <c r="L1097"/>
      <c r="M1097"/>
      <c r="N1097"/>
      <c r="O1097"/>
      <c r="P1097"/>
      <c r="Q1097"/>
      <c r="R1097"/>
    </row>
    <row r="1098" spans="1:18" s="16" customFormat="1" x14ac:dyDescent="0.25">
      <c r="A1098" s="19"/>
      <c r="B1098" s="18"/>
      <c r="D1098"/>
      <c r="E1098"/>
      <c r="F1098"/>
      <c r="G1098"/>
      <c r="H1098"/>
      <c r="I1098"/>
      <c r="J1098"/>
      <c r="K1098"/>
      <c r="L1098"/>
      <c r="M1098"/>
      <c r="N1098"/>
      <c r="O1098"/>
      <c r="P1098"/>
      <c r="Q1098"/>
      <c r="R1098"/>
    </row>
    <row r="1099" spans="1:18" s="16" customFormat="1" x14ac:dyDescent="0.25">
      <c r="A1099" s="19"/>
      <c r="B1099" s="18"/>
      <c r="D1099"/>
      <c r="E1099"/>
      <c r="F1099"/>
      <c r="G1099"/>
      <c r="H1099"/>
      <c r="I1099"/>
      <c r="J1099"/>
      <c r="K1099"/>
      <c r="L1099"/>
      <c r="M1099"/>
      <c r="N1099"/>
      <c r="O1099"/>
      <c r="P1099"/>
      <c r="Q1099"/>
      <c r="R1099"/>
    </row>
    <row r="1100" spans="1:18" s="16" customFormat="1" x14ac:dyDescent="0.25">
      <c r="A1100" s="19"/>
      <c r="B1100" s="18"/>
      <c r="D1100"/>
      <c r="E1100"/>
      <c r="F1100"/>
      <c r="G1100"/>
      <c r="H1100"/>
      <c r="I1100"/>
      <c r="J1100"/>
      <c r="K1100"/>
      <c r="L1100"/>
      <c r="M1100"/>
      <c r="N1100"/>
      <c r="O1100"/>
      <c r="P1100"/>
      <c r="Q1100"/>
      <c r="R1100"/>
    </row>
    <row r="1101" spans="1:18" s="16" customFormat="1" x14ac:dyDescent="0.25">
      <c r="A1101" s="19"/>
      <c r="B1101" s="18"/>
      <c r="D1101"/>
      <c r="E1101"/>
      <c r="F1101"/>
      <c r="G1101"/>
      <c r="H1101"/>
      <c r="I1101"/>
      <c r="J1101"/>
      <c r="K1101"/>
      <c r="L1101"/>
      <c r="M1101"/>
      <c r="N1101"/>
      <c r="O1101"/>
      <c r="P1101"/>
      <c r="Q1101"/>
      <c r="R1101"/>
    </row>
    <row r="1102" spans="1:18" s="16" customFormat="1" x14ac:dyDescent="0.25">
      <c r="A1102" s="19"/>
      <c r="B1102" s="18"/>
      <c r="D1102"/>
      <c r="E1102"/>
      <c r="F1102"/>
      <c r="G1102"/>
      <c r="H1102"/>
      <c r="I1102"/>
      <c r="J1102"/>
      <c r="K1102"/>
      <c r="L1102"/>
      <c r="M1102"/>
      <c r="N1102"/>
      <c r="O1102"/>
      <c r="P1102"/>
      <c r="Q1102"/>
      <c r="R1102"/>
    </row>
    <row r="1103" spans="1:18" s="16" customFormat="1" x14ac:dyDescent="0.25">
      <c r="A1103" s="19"/>
      <c r="B1103" s="18"/>
      <c r="D1103"/>
      <c r="E1103"/>
      <c r="F1103"/>
      <c r="G1103"/>
      <c r="H1103"/>
      <c r="I1103"/>
      <c r="J1103"/>
      <c r="K1103"/>
      <c r="L1103"/>
      <c r="M1103"/>
      <c r="N1103"/>
      <c r="O1103"/>
      <c r="P1103"/>
      <c r="Q1103"/>
      <c r="R1103"/>
    </row>
    <row r="1104" spans="1:18" s="16" customFormat="1" x14ac:dyDescent="0.25">
      <c r="A1104" s="19"/>
      <c r="B1104" s="18"/>
      <c r="D1104"/>
      <c r="E1104"/>
      <c r="F1104"/>
      <c r="G1104"/>
      <c r="H1104"/>
      <c r="I1104"/>
      <c r="J1104"/>
      <c r="K1104"/>
      <c r="L1104"/>
      <c r="M1104"/>
      <c r="N1104"/>
      <c r="O1104"/>
      <c r="P1104"/>
      <c r="Q1104"/>
      <c r="R1104"/>
    </row>
    <row r="1105" spans="1:18" s="16" customFormat="1" x14ac:dyDescent="0.25">
      <c r="A1105" s="19"/>
      <c r="B1105" s="18"/>
      <c r="D1105"/>
      <c r="E1105"/>
      <c r="F1105"/>
      <c r="G1105"/>
      <c r="H1105"/>
      <c r="I1105"/>
      <c r="J1105"/>
      <c r="K1105"/>
      <c r="L1105"/>
      <c r="M1105"/>
      <c r="N1105"/>
      <c r="O1105"/>
      <c r="P1105"/>
      <c r="Q1105"/>
      <c r="R1105"/>
    </row>
    <row r="1106" spans="1:18" s="16" customFormat="1" x14ac:dyDescent="0.25">
      <c r="A1106" s="19"/>
      <c r="B1106" s="18"/>
      <c r="D1106"/>
      <c r="E1106"/>
      <c r="F1106"/>
      <c r="G1106"/>
      <c r="H1106"/>
      <c r="I1106"/>
      <c r="J1106"/>
      <c r="K1106"/>
      <c r="L1106"/>
      <c r="M1106"/>
      <c r="N1106"/>
      <c r="O1106"/>
      <c r="P1106"/>
      <c r="Q1106"/>
      <c r="R1106"/>
    </row>
    <row r="1107" spans="1:18" s="16" customFormat="1" x14ac:dyDescent="0.25">
      <c r="A1107" s="19"/>
      <c r="B1107" s="18"/>
      <c r="D1107"/>
      <c r="E1107"/>
      <c r="F1107"/>
      <c r="G1107"/>
      <c r="H1107"/>
      <c r="I1107"/>
      <c r="J1107"/>
      <c r="K1107"/>
      <c r="L1107"/>
      <c r="M1107"/>
      <c r="N1107"/>
      <c r="O1107"/>
      <c r="P1107"/>
      <c r="Q1107"/>
      <c r="R1107"/>
    </row>
    <row r="1108" spans="1:18" s="16" customFormat="1" x14ac:dyDescent="0.25">
      <c r="A1108" s="19"/>
      <c r="B1108" s="18"/>
      <c r="D1108"/>
      <c r="E1108"/>
      <c r="F1108"/>
      <c r="G1108"/>
      <c r="H1108"/>
      <c r="I1108"/>
      <c r="J1108"/>
      <c r="K1108"/>
      <c r="L1108"/>
      <c r="M1108"/>
      <c r="N1108"/>
      <c r="O1108"/>
      <c r="P1108"/>
      <c r="Q1108"/>
      <c r="R1108"/>
    </row>
    <row r="1109" spans="1:18" s="16" customFormat="1" x14ac:dyDescent="0.25">
      <c r="A1109" s="19"/>
      <c r="B1109" s="18"/>
      <c r="D1109"/>
      <c r="E1109"/>
      <c r="F1109"/>
      <c r="G1109"/>
      <c r="H1109"/>
      <c r="I1109"/>
      <c r="J1109"/>
      <c r="K1109"/>
      <c r="L1109"/>
      <c r="M1109"/>
      <c r="N1109"/>
      <c r="O1109"/>
      <c r="P1109"/>
      <c r="Q1109"/>
      <c r="R1109"/>
    </row>
    <row r="1110" spans="1:18" s="16" customFormat="1" x14ac:dyDescent="0.25">
      <c r="A1110" s="19"/>
      <c r="B1110" s="18"/>
      <c r="D1110"/>
      <c r="E1110"/>
      <c r="F1110"/>
      <c r="G1110"/>
      <c r="H1110"/>
      <c r="I1110"/>
      <c r="J1110"/>
      <c r="K1110"/>
      <c r="L1110"/>
      <c r="M1110"/>
      <c r="N1110"/>
      <c r="O1110"/>
      <c r="P1110"/>
      <c r="Q1110"/>
      <c r="R1110"/>
    </row>
    <row r="1111" spans="1:18" s="16" customFormat="1" x14ac:dyDescent="0.25">
      <c r="A1111" s="19"/>
      <c r="B1111" s="18"/>
      <c r="D1111"/>
      <c r="E1111"/>
      <c r="F1111"/>
      <c r="G1111"/>
      <c r="H1111"/>
      <c r="I1111"/>
      <c r="J1111"/>
      <c r="K1111"/>
      <c r="L1111"/>
      <c r="M1111"/>
      <c r="N1111"/>
      <c r="O1111"/>
      <c r="P1111"/>
      <c r="Q1111"/>
      <c r="R1111"/>
    </row>
    <row r="1112" spans="1:18" s="16" customFormat="1" x14ac:dyDescent="0.25">
      <c r="A1112" s="19"/>
      <c r="B1112" s="20"/>
      <c r="D1112"/>
      <c r="E1112"/>
      <c r="F1112"/>
      <c r="G1112"/>
      <c r="H1112"/>
      <c r="I1112"/>
      <c r="J1112"/>
      <c r="K1112"/>
      <c r="L1112"/>
      <c r="M1112"/>
      <c r="N1112"/>
      <c r="O1112"/>
      <c r="P1112"/>
      <c r="Q1112"/>
      <c r="R1112"/>
    </row>
    <row r="1113" spans="1:18" s="16" customFormat="1" x14ac:dyDescent="0.25">
      <c r="A1113" s="19"/>
      <c r="B1113" s="18"/>
      <c r="D1113"/>
      <c r="E1113"/>
      <c r="F1113"/>
      <c r="G1113"/>
      <c r="H1113"/>
      <c r="I1113"/>
      <c r="J1113"/>
      <c r="K1113"/>
      <c r="L1113"/>
      <c r="M1113"/>
      <c r="N1113"/>
      <c r="O1113"/>
      <c r="P1113"/>
      <c r="Q1113"/>
      <c r="R1113"/>
    </row>
    <row r="1114" spans="1:18" s="16" customFormat="1" x14ac:dyDescent="0.25">
      <c r="A1114" s="19"/>
      <c r="B1114" s="18"/>
      <c r="D1114"/>
      <c r="E1114"/>
      <c r="F1114"/>
      <c r="G1114"/>
      <c r="H1114"/>
      <c r="I1114"/>
      <c r="J1114"/>
      <c r="K1114"/>
      <c r="L1114"/>
      <c r="M1114"/>
      <c r="N1114"/>
      <c r="O1114"/>
      <c r="P1114"/>
      <c r="Q1114"/>
      <c r="R1114"/>
    </row>
    <row r="1115" spans="1:18" s="16" customFormat="1" x14ac:dyDescent="0.25">
      <c r="A1115" s="19"/>
      <c r="B1115" s="18"/>
      <c r="D1115"/>
      <c r="E1115"/>
      <c r="F1115"/>
      <c r="G1115"/>
      <c r="H1115"/>
      <c r="I1115"/>
      <c r="J1115"/>
      <c r="K1115"/>
      <c r="L1115"/>
      <c r="M1115"/>
      <c r="N1115"/>
      <c r="O1115"/>
      <c r="P1115"/>
      <c r="Q1115"/>
      <c r="R1115"/>
    </row>
    <row r="1116" spans="1:18" s="16" customFormat="1" x14ac:dyDescent="0.25">
      <c r="A1116" s="19"/>
      <c r="B1116" s="18"/>
      <c r="D1116"/>
      <c r="E1116"/>
      <c r="F1116"/>
      <c r="G1116"/>
      <c r="H1116"/>
      <c r="I1116"/>
      <c r="J1116"/>
      <c r="K1116"/>
      <c r="L1116"/>
      <c r="M1116"/>
      <c r="N1116"/>
      <c r="O1116"/>
      <c r="P1116"/>
      <c r="Q1116"/>
      <c r="R1116"/>
    </row>
    <row r="1117" spans="1:18" s="16" customFormat="1" x14ac:dyDescent="0.25">
      <c r="A1117" s="19"/>
      <c r="B1117" s="18"/>
      <c r="D1117"/>
      <c r="E1117"/>
      <c r="F1117"/>
      <c r="G1117"/>
      <c r="H1117"/>
      <c r="I1117"/>
      <c r="J1117"/>
      <c r="K1117"/>
      <c r="L1117"/>
      <c r="M1117"/>
      <c r="N1117"/>
      <c r="O1117"/>
      <c r="P1117"/>
      <c r="Q1117"/>
      <c r="R1117"/>
    </row>
    <row r="1118" spans="1:18" s="16" customFormat="1" x14ac:dyDescent="0.25">
      <c r="A1118" s="19"/>
      <c r="B1118" s="18"/>
      <c r="D1118"/>
      <c r="E1118"/>
      <c r="F1118"/>
      <c r="G1118"/>
      <c r="H1118"/>
      <c r="I1118"/>
      <c r="J1118"/>
      <c r="K1118"/>
      <c r="L1118"/>
      <c r="M1118"/>
      <c r="N1118"/>
      <c r="O1118"/>
      <c r="P1118"/>
      <c r="Q1118"/>
      <c r="R1118"/>
    </row>
    <row r="1119" spans="1:18" s="16" customFormat="1" x14ac:dyDescent="0.25">
      <c r="A1119" s="19"/>
      <c r="B1119" s="18"/>
      <c r="D1119"/>
      <c r="E1119"/>
      <c r="F1119"/>
      <c r="G1119"/>
      <c r="H1119"/>
      <c r="I1119"/>
      <c r="J1119"/>
      <c r="K1119"/>
      <c r="L1119"/>
      <c r="M1119"/>
      <c r="N1119"/>
      <c r="O1119"/>
      <c r="P1119"/>
      <c r="Q1119"/>
      <c r="R1119"/>
    </row>
    <row r="1120" spans="1:18" s="16" customFormat="1" x14ac:dyDescent="0.25">
      <c r="A1120" s="19"/>
      <c r="B1120" s="18"/>
      <c r="D1120"/>
      <c r="E1120"/>
      <c r="F1120"/>
      <c r="G1120"/>
      <c r="H1120"/>
      <c r="I1120"/>
      <c r="J1120"/>
      <c r="K1120"/>
      <c r="L1120"/>
      <c r="M1120"/>
      <c r="N1120"/>
      <c r="O1120"/>
      <c r="P1120"/>
      <c r="Q1120"/>
      <c r="R1120"/>
    </row>
    <row r="1121" spans="1:18" s="16" customFormat="1" x14ac:dyDescent="0.25">
      <c r="A1121" s="19"/>
      <c r="B1121" s="18"/>
      <c r="D1121"/>
      <c r="E1121"/>
      <c r="F1121"/>
      <c r="G1121"/>
      <c r="H1121"/>
      <c r="I1121"/>
      <c r="J1121"/>
      <c r="K1121"/>
      <c r="L1121"/>
      <c r="M1121"/>
      <c r="N1121"/>
      <c r="O1121"/>
      <c r="P1121"/>
      <c r="Q1121"/>
      <c r="R1121"/>
    </row>
    <row r="1122" spans="1:18" s="16" customFormat="1" x14ac:dyDescent="0.25">
      <c r="A1122" s="19"/>
      <c r="B1122" s="18"/>
      <c r="D1122"/>
      <c r="E1122"/>
      <c r="F1122"/>
      <c r="G1122"/>
      <c r="H1122"/>
      <c r="I1122"/>
      <c r="J1122"/>
      <c r="K1122"/>
      <c r="L1122"/>
      <c r="M1122"/>
      <c r="N1122"/>
      <c r="O1122"/>
      <c r="P1122"/>
      <c r="Q1122"/>
      <c r="R1122"/>
    </row>
    <row r="1123" spans="1:18" s="16" customFormat="1" x14ac:dyDescent="0.25">
      <c r="A1123" s="19"/>
      <c r="B1123" s="18"/>
      <c r="D1123"/>
      <c r="E1123"/>
      <c r="F1123"/>
      <c r="G1123"/>
      <c r="H1123"/>
      <c r="I1123"/>
      <c r="J1123"/>
      <c r="K1123"/>
      <c r="L1123"/>
      <c r="M1123"/>
      <c r="N1123"/>
      <c r="O1123"/>
      <c r="P1123"/>
      <c r="Q1123"/>
      <c r="R1123"/>
    </row>
    <row r="1124" spans="1:18" s="16" customFormat="1" x14ac:dyDescent="0.25">
      <c r="A1124" s="19"/>
      <c r="B1124" s="18"/>
      <c r="D1124"/>
      <c r="E1124"/>
      <c r="F1124"/>
      <c r="G1124"/>
      <c r="H1124"/>
      <c r="I1124"/>
      <c r="J1124"/>
      <c r="K1124"/>
      <c r="L1124"/>
      <c r="M1124"/>
      <c r="N1124"/>
      <c r="O1124"/>
      <c r="P1124"/>
      <c r="Q1124"/>
      <c r="R1124"/>
    </row>
    <row r="1125" spans="1:18" s="16" customFormat="1" x14ac:dyDescent="0.25">
      <c r="A1125" s="19"/>
      <c r="B1125" s="18"/>
      <c r="D1125"/>
      <c r="E1125"/>
      <c r="F1125"/>
      <c r="G1125"/>
      <c r="H1125"/>
      <c r="I1125"/>
      <c r="J1125"/>
      <c r="K1125"/>
      <c r="L1125"/>
      <c r="M1125"/>
      <c r="N1125"/>
      <c r="O1125"/>
      <c r="P1125"/>
      <c r="Q1125"/>
      <c r="R1125"/>
    </row>
    <row r="1126" spans="1:18" s="16" customFormat="1" x14ac:dyDescent="0.25">
      <c r="A1126" s="19"/>
      <c r="B1126" s="18"/>
      <c r="D1126"/>
      <c r="E1126"/>
      <c r="F1126"/>
      <c r="G1126"/>
      <c r="H1126"/>
      <c r="I1126"/>
      <c r="J1126"/>
      <c r="K1126"/>
      <c r="L1126"/>
      <c r="M1126"/>
      <c r="N1126"/>
      <c r="O1126"/>
      <c r="P1126"/>
      <c r="Q1126"/>
      <c r="R1126"/>
    </row>
    <row r="1127" spans="1:18" s="16" customFormat="1" x14ac:dyDescent="0.25">
      <c r="A1127" s="19"/>
      <c r="B1127" s="18"/>
      <c r="D1127"/>
      <c r="E1127"/>
      <c r="F1127"/>
      <c r="G1127"/>
      <c r="H1127"/>
      <c r="I1127"/>
      <c r="J1127"/>
      <c r="K1127"/>
      <c r="L1127"/>
      <c r="M1127"/>
      <c r="N1127"/>
      <c r="O1127"/>
      <c r="P1127"/>
      <c r="Q1127"/>
      <c r="R1127"/>
    </row>
    <row r="1128" spans="1:18" s="16" customFormat="1" x14ac:dyDescent="0.25">
      <c r="A1128" s="19"/>
      <c r="B1128" s="18"/>
      <c r="D1128"/>
      <c r="E1128"/>
      <c r="F1128"/>
      <c r="G1128"/>
      <c r="H1128"/>
      <c r="I1128"/>
      <c r="J1128"/>
      <c r="K1128"/>
      <c r="L1128"/>
      <c r="M1128"/>
      <c r="N1128"/>
      <c r="O1128"/>
      <c r="P1128"/>
      <c r="Q1128"/>
      <c r="R1128"/>
    </row>
    <row r="1129" spans="1:18" s="16" customFormat="1" x14ac:dyDescent="0.25">
      <c r="A1129" s="19"/>
      <c r="B1129" s="18"/>
      <c r="D1129"/>
      <c r="E1129"/>
      <c r="F1129"/>
      <c r="G1129"/>
      <c r="H1129"/>
      <c r="I1129"/>
      <c r="J1129"/>
      <c r="K1129"/>
      <c r="L1129"/>
      <c r="M1129"/>
      <c r="N1129"/>
      <c r="O1129"/>
      <c r="P1129"/>
      <c r="Q1129"/>
      <c r="R1129"/>
    </row>
    <row r="1130" spans="1:18" s="16" customFormat="1" x14ac:dyDescent="0.25">
      <c r="A1130" s="19"/>
      <c r="B1130" s="18"/>
      <c r="D1130"/>
      <c r="E1130"/>
      <c r="F1130"/>
      <c r="G1130"/>
      <c r="H1130"/>
      <c r="I1130"/>
      <c r="J1130"/>
      <c r="K1130"/>
      <c r="L1130"/>
      <c r="M1130"/>
      <c r="N1130"/>
      <c r="O1130"/>
      <c r="P1130"/>
      <c r="Q1130"/>
      <c r="R1130"/>
    </row>
    <row r="1131" spans="1:18" s="16" customFormat="1" x14ac:dyDescent="0.25">
      <c r="A1131" s="19"/>
      <c r="B1131" s="18"/>
      <c r="D1131"/>
      <c r="E1131"/>
      <c r="F1131"/>
      <c r="G1131"/>
      <c r="H1131"/>
      <c r="I1131"/>
      <c r="J1131"/>
      <c r="K1131"/>
      <c r="L1131"/>
      <c r="M1131"/>
      <c r="N1131"/>
      <c r="O1131"/>
      <c r="P1131"/>
      <c r="Q1131"/>
      <c r="R1131"/>
    </row>
    <row r="1132" spans="1:18" s="16" customFormat="1" x14ac:dyDescent="0.25">
      <c r="A1132" s="19"/>
      <c r="B1132" s="18"/>
      <c r="D1132"/>
      <c r="E1132"/>
      <c r="F1132"/>
      <c r="G1132"/>
      <c r="H1132"/>
      <c r="I1132"/>
      <c r="J1132"/>
      <c r="K1132"/>
      <c r="L1132"/>
      <c r="M1132"/>
      <c r="N1132"/>
      <c r="O1132"/>
      <c r="P1132"/>
      <c r="Q1132"/>
      <c r="R1132"/>
    </row>
    <row r="1133" spans="1:18" s="16" customFormat="1" x14ac:dyDescent="0.25">
      <c r="A1133" s="19"/>
      <c r="B1133" s="18"/>
      <c r="D1133"/>
      <c r="E1133"/>
      <c r="F1133"/>
      <c r="G1133"/>
      <c r="H1133"/>
      <c r="I1133"/>
      <c r="J1133"/>
      <c r="K1133"/>
      <c r="L1133"/>
      <c r="M1133"/>
      <c r="N1133"/>
      <c r="O1133"/>
      <c r="P1133"/>
      <c r="Q1133"/>
      <c r="R1133"/>
    </row>
    <row r="1134" spans="1:18" s="16" customFormat="1" x14ac:dyDescent="0.25">
      <c r="A1134" s="19"/>
      <c r="B1134" s="18"/>
      <c r="D1134"/>
      <c r="E1134"/>
      <c r="F1134"/>
      <c r="G1134"/>
      <c r="H1134"/>
      <c r="I1134"/>
      <c r="J1134"/>
      <c r="K1134"/>
      <c r="L1134"/>
      <c r="M1134"/>
      <c r="N1134"/>
      <c r="O1134"/>
      <c r="P1134"/>
      <c r="Q1134"/>
      <c r="R1134"/>
    </row>
    <row r="1135" spans="1:18" s="16" customFormat="1" x14ac:dyDescent="0.25">
      <c r="A1135" s="19"/>
      <c r="B1135" s="18"/>
      <c r="D1135"/>
      <c r="E1135"/>
      <c r="F1135"/>
      <c r="G1135"/>
      <c r="H1135"/>
      <c r="I1135"/>
      <c r="J1135"/>
      <c r="K1135"/>
      <c r="L1135"/>
      <c r="M1135"/>
      <c r="N1135"/>
      <c r="O1135"/>
      <c r="P1135"/>
      <c r="Q1135"/>
      <c r="R1135"/>
    </row>
    <row r="1136" spans="1:18" s="16" customFormat="1" x14ac:dyDescent="0.25">
      <c r="A1136" s="19"/>
      <c r="B1136" s="18"/>
      <c r="D1136"/>
      <c r="E1136"/>
      <c r="F1136"/>
      <c r="G1136"/>
      <c r="H1136"/>
      <c r="I1136"/>
      <c r="J1136"/>
      <c r="K1136"/>
      <c r="L1136"/>
      <c r="M1136"/>
      <c r="N1136"/>
      <c r="O1136"/>
      <c r="P1136"/>
      <c r="Q1136"/>
      <c r="R1136"/>
    </row>
    <row r="1137" spans="1:18" s="16" customFormat="1" x14ac:dyDescent="0.25">
      <c r="A1137" s="19"/>
      <c r="B1137" s="18"/>
      <c r="D1137"/>
      <c r="E1137"/>
      <c r="F1137"/>
      <c r="G1137"/>
      <c r="H1137"/>
      <c r="I1137"/>
      <c r="J1137"/>
      <c r="K1137"/>
      <c r="L1137"/>
      <c r="M1137"/>
      <c r="N1137"/>
      <c r="O1137"/>
      <c r="P1137"/>
      <c r="Q1137"/>
      <c r="R1137"/>
    </row>
    <row r="1138" spans="1:18" s="16" customFormat="1" x14ac:dyDescent="0.25">
      <c r="A1138" s="19"/>
      <c r="B1138" s="18"/>
      <c r="D1138"/>
      <c r="E1138"/>
      <c r="F1138"/>
      <c r="G1138"/>
      <c r="H1138"/>
      <c r="I1138"/>
      <c r="J1138"/>
      <c r="K1138"/>
      <c r="L1138"/>
      <c r="M1138"/>
      <c r="N1138"/>
      <c r="O1138"/>
      <c r="P1138"/>
      <c r="Q1138"/>
      <c r="R1138"/>
    </row>
    <row r="1139" spans="1:18" s="16" customFormat="1" x14ac:dyDescent="0.25">
      <c r="A1139" s="19"/>
      <c r="B1139" s="18"/>
      <c r="D1139"/>
      <c r="E1139"/>
      <c r="F1139"/>
      <c r="G1139"/>
      <c r="H1139"/>
      <c r="I1139"/>
      <c r="J1139"/>
      <c r="K1139"/>
      <c r="L1139"/>
      <c r="M1139"/>
      <c r="N1139"/>
      <c r="O1139"/>
      <c r="P1139"/>
      <c r="Q1139"/>
      <c r="R1139"/>
    </row>
    <row r="1140" spans="1:18" s="16" customFormat="1" x14ac:dyDescent="0.25">
      <c r="A1140" s="19"/>
      <c r="B1140" s="18"/>
      <c r="D1140"/>
      <c r="E1140"/>
      <c r="F1140"/>
      <c r="G1140"/>
      <c r="H1140"/>
      <c r="I1140"/>
      <c r="J1140"/>
      <c r="K1140"/>
      <c r="L1140"/>
      <c r="M1140"/>
      <c r="N1140"/>
      <c r="O1140"/>
      <c r="P1140"/>
      <c r="Q1140"/>
      <c r="R1140"/>
    </row>
    <row r="1141" spans="1:18" s="16" customFormat="1" x14ac:dyDescent="0.25">
      <c r="A1141" s="19"/>
      <c r="B1141" s="18"/>
      <c r="D1141"/>
      <c r="E1141"/>
      <c r="F1141"/>
      <c r="G1141"/>
      <c r="H1141"/>
      <c r="I1141"/>
      <c r="J1141"/>
      <c r="K1141"/>
      <c r="L1141"/>
      <c r="M1141"/>
      <c r="N1141"/>
      <c r="O1141"/>
      <c r="P1141"/>
      <c r="Q1141"/>
      <c r="R1141"/>
    </row>
    <row r="1142" spans="1:18" s="16" customFormat="1" x14ac:dyDescent="0.25">
      <c r="A1142" s="19"/>
      <c r="B1142" s="18"/>
      <c r="D1142"/>
      <c r="E1142"/>
      <c r="F1142"/>
      <c r="G1142"/>
      <c r="H1142"/>
      <c r="I1142"/>
      <c r="J1142"/>
      <c r="K1142"/>
      <c r="L1142"/>
      <c r="M1142"/>
      <c r="N1142"/>
      <c r="O1142"/>
      <c r="P1142"/>
      <c r="Q1142"/>
      <c r="R1142"/>
    </row>
    <row r="1143" spans="1:18" s="16" customFormat="1" x14ac:dyDescent="0.25">
      <c r="A1143" s="19"/>
      <c r="B1143" s="18"/>
      <c r="D1143"/>
      <c r="E1143"/>
      <c r="F1143"/>
      <c r="G1143"/>
      <c r="H1143"/>
      <c r="I1143"/>
      <c r="J1143"/>
      <c r="K1143"/>
      <c r="L1143"/>
      <c r="M1143"/>
      <c r="N1143"/>
      <c r="O1143"/>
      <c r="P1143"/>
      <c r="Q1143"/>
      <c r="R1143"/>
    </row>
    <row r="1144" spans="1:18" s="16" customFormat="1" x14ac:dyDescent="0.25">
      <c r="A1144" s="19"/>
      <c r="B1144" s="18"/>
      <c r="D1144"/>
      <c r="E1144"/>
      <c r="F1144"/>
      <c r="G1144"/>
      <c r="H1144"/>
      <c r="I1144"/>
      <c r="J1144"/>
      <c r="K1144"/>
      <c r="L1144"/>
      <c r="M1144"/>
      <c r="N1144"/>
      <c r="O1144"/>
      <c r="P1144"/>
      <c r="Q1144"/>
      <c r="R1144"/>
    </row>
    <row r="1145" spans="1:18" s="16" customFormat="1" x14ac:dyDescent="0.25">
      <c r="A1145" s="19"/>
      <c r="B1145" s="18"/>
      <c r="D1145"/>
      <c r="E1145"/>
      <c r="F1145"/>
      <c r="G1145"/>
      <c r="H1145"/>
      <c r="I1145"/>
      <c r="J1145"/>
      <c r="K1145"/>
      <c r="L1145"/>
      <c r="M1145"/>
      <c r="N1145"/>
      <c r="O1145"/>
      <c r="P1145"/>
      <c r="Q1145"/>
      <c r="R1145"/>
    </row>
    <row r="1146" spans="1:18" s="16" customFormat="1" x14ac:dyDescent="0.25">
      <c r="A1146" s="19"/>
      <c r="B1146" s="18"/>
      <c r="D1146"/>
      <c r="E1146"/>
      <c r="F1146"/>
      <c r="G1146"/>
      <c r="H1146"/>
      <c r="I1146"/>
      <c r="J1146"/>
      <c r="K1146"/>
      <c r="L1146"/>
      <c r="M1146"/>
      <c r="N1146"/>
      <c r="O1146"/>
      <c r="P1146"/>
      <c r="Q1146"/>
      <c r="R1146"/>
    </row>
    <row r="1147" spans="1:18" s="16" customFormat="1" x14ac:dyDescent="0.25">
      <c r="A1147" s="19"/>
      <c r="B1147" s="18"/>
      <c r="D1147"/>
      <c r="E1147"/>
      <c r="F1147"/>
      <c r="G1147"/>
      <c r="H1147"/>
      <c r="I1147"/>
      <c r="J1147"/>
      <c r="K1147"/>
      <c r="L1147"/>
      <c r="M1147"/>
      <c r="N1147"/>
      <c r="O1147"/>
      <c r="P1147"/>
      <c r="Q1147"/>
      <c r="R1147"/>
    </row>
    <row r="1148" spans="1:18" s="16" customFormat="1" x14ac:dyDescent="0.25">
      <c r="A1148" s="19"/>
      <c r="B1148" s="18"/>
      <c r="D1148"/>
      <c r="E1148"/>
      <c r="F1148"/>
      <c r="G1148"/>
      <c r="H1148"/>
      <c r="I1148"/>
      <c r="J1148"/>
      <c r="K1148"/>
      <c r="L1148"/>
      <c r="M1148"/>
      <c r="N1148"/>
      <c r="O1148"/>
      <c r="P1148"/>
      <c r="Q1148"/>
      <c r="R1148"/>
    </row>
    <row r="1149" spans="1:18" s="16" customFormat="1" x14ac:dyDescent="0.25">
      <c r="A1149" s="19"/>
      <c r="B1149" s="18"/>
      <c r="D1149"/>
      <c r="E1149"/>
      <c r="F1149"/>
      <c r="G1149"/>
      <c r="H1149"/>
      <c r="I1149"/>
      <c r="J1149"/>
      <c r="K1149"/>
      <c r="L1149"/>
      <c r="M1149"/>
      <c r="N1149"/>
      <c r="O1149"/>
      <c r="P1149"/>
      <c r="Q1149"/>
      <c r="R1149"/>
    </row>
    <row r="1150" spans="1:18" s="16" customFormat="1" x14ac:dyDescent="0.25">
      <c r="A1150" s="19"/>
      <c r="B1150" s="18"/>
      <c r="D1150"/>
      <c r="E1150"/>
      <c r="F1150"/>
      <c r="G1150"/>
      <c r="H1150"/>
      <c r="I1150"/>
      <c r="J1150"/>
      <c r="K1150"/>
      <c r="L1150"/>
      <c r="M1150"/>
      <c r="N1150"/>
      <c r="O1150"/>
      <c r="P1150"/>
      <c r="Q1150"/>
      <c r="R1150"/>
    </row>
    <row r="1151" spans="1:18" s="16" customFormat="1" x14ac:dyDescent="0.25">
      <c r="A1151" s="19"/>
      <c r="B1151" s="18"/>
      <c r="D1151"/>
      <c r="E1151"/>
      <c r="F1151"/>
      <c r="G1151"/>
      <c r="H1151"/>
      <c r="I1151"/>
      <c r="J1151"/>
      <c r="K1151"/>
      <c r="L1151"/>
      <c r="M1151"/>
      <c r="N1151"/>
      <c r="O1151"/>
      <c r="P1151"/>
      <c r="Q1151"/>
      <c r="R1151"/>
    </row>
    <row r="1152" spans="1:18" s="16" customFormat="1" x14ac:dyDescent="0.25">
      <c r="A1152" s="19"/>
      <c r="B1152" s="18"/>
      <c r="D1152"/>
      <c r="E1152"/>
      <c r="F1152"/>
      <c r="G1152"/>
      <c r="H1152"/>
      <c r="I1152"/>
      <c r="J1152"/>
      <c r="K1152"/>
      <c r="L1152"/>
      <c r="M1152"/>
      <c r="N1152"/>
      <c r="O1152"/>
      <c r="P1152"/>
      <c r="Q1152"/>
      <c r="R1152"/>
    </row>
    <row r="1153" spans="1:18" s="16" customFormat="1" x14ac:dyDescent="0.25">
      <c r="A1153" s="19"/>
      <c r="B1153" s="18"/>
      <c r="D1153"/>
      <c r="E1153"/>
      <c r="F1153"/>
      <c r="G1153"/>
      <c r="H1153"/>
      <c r="I1153"/>
      <c r="J1153"/>
      <c r="K1153"/>
      <c r="L1153"/>
      <c r="M1153"/>
      <c r="N1153"/>
      <c r="O1153"/>
      <c r="P1153"/>
      <c r="Q1153"/>
      <c r="R1153"/>
    </row>
    <row r="1154" spans="1:18" s="16" customFormat="1" x14ac:dyDescent="0.25">
      <c r="A1154" s="19"/>
      <c r="B1154" s="18"/>
      <c r="D1154"/>
      <c r="E1154"/>
      <c r="F1154"/>
      <c r="G1154"/>
      <c r="H1154"/>
      <c r="I1154"/>
      <c r="J1154"/>
      <c r="K1154"/>
      <c r="L1154"/>
      <c r="M1154"/>
      <c r="N1154"/>
      <c r="O1154"/>
      <c r="P1154"/>
      <c r="Q1154"/>
      <c r="R1154"/>
    </row>
    <row r="1155" spans="1:18" s="16" customFormat="1" x14ac:dyDescent="0.25">
      <c r="A1155" s="19"/>
      <c r="B1155" s="18"/>
      <c r="D1155"/>
      <c r="E1155"/>
      <c r="F1155"/>
      <c r="G1155"/>
      <c r="H1155"/>
      <c r="I1155"/>
      <c r="J1155"/>
      <c r="K1155"/>
      <c r="L1155"/>
      <c r="M1155"/>
      <c r="N1155"/>
      <c r="O1155"/>
      <c r="P1155"/>
      <c r="Q1155"/>
      <c r="R1155"/>
    </row>
    <row r="1156" spans="1:18" s="16" customFormat="1" x14ac:dyDescent="0.25">
      <c r="A1156" s="19"/>
      <c r="B1156" s="18"/>
      <c r="D1156"/>
      <c r="E1156"/>
      <c r="F1156"/>
      <c r="G1156"/>
      <c r="H1156"/>
      <c r="I1156"/>
      <c r="J1156"/>
      <c r="K1156"/>
      <c r="L1156"/>
      <c r="M1156"/>
      <c r="N1156"/>
      <c r="O1156"/>
      <c r="P1156"/>
      <c r="Q1156"/>
      <c r="R1156"/>
    </row>
    <row r="1157" spans="1:18" s="16" customFormat="1" x14ac:dyDescent="0.25">
      <c r="A1157" s="19"/>
      <c r="B1157" s="18"/>
      <c r="D1157"/>
      <c r="E1157"/>
      <c r="F1157"/>
      <c r="G1157"/>
      <c r="H1157"/>
      <c r="I1157"/>
      <c r="J1157"/>
      <c r="K1157"/>
      <c r="L1157"/>
      <c r="M1157"/>
      <c r="N1157"/>
      <c r="O1157"/>
      <c r="P1157"/>
      <c r="Q1157"/>
      <c r="R1157"/>
    </row>
    <row r="1158" spans="1:18" s="16" customFormat="1" x14ac:dyDescent="0.25">
      <c r="A1158" s="19"/>
      <c r="B1158" s="18"/>
      <c r="D1158"/>
      <c r="E1158"/>
      <c r="F1158"/>
      <c r="G1158"/>
      <c r="H1158"/>
      <c r="I1158"/>
      <c r="J1158"/>
      <c r="K1158"/>
      <c r="L1158"/>
      <c r="M1158"/>
      <c r="N1158"/>
      <c r="O1158"/>
      <c r="P1158"/>
      <c r="Q1158"/>
      <c r="R1158"/>
    </row>
    <row r="1159" spans="1:18" s="16" customFormat="1" x14ac:dyDescent="0.25">
      <c r="A1159" s="19"/>
      <c r="B1159" s="18"/>
      <c r="D1159"/>
      <c r="E1159"/>
      <c r="F1159"/>
      <c r="G1159"/>
      <c r="H1159"/>
      <c r="I1159"/>
      <c r="J1159"/>
      <c r="K1159"/>
      <c r="L1159"/>
      <c r="M1159"/>
      <c r="N1159"/>
      <c r="O1159"/>
      <c r="P1159"/>
      <c r="Q1159"/>
      <c r="R1159"/>
    </row>
    <row r="1160" spans="1:18" s="16" customFormat="1" x14ac:dyDescent="0.25">
      <c r="A1160" s="19"/>
      <c r="B1160" s="18"/>
      <c r="D1160"/>
      <c r="E1160"/>
      <c r="F1160"/>
      <c r="G1160"/>
      <c r="H1160"/>
      <c r="I1160"/>
      <c r="J1160"/>
      <c r="K1160"/>
      <c r="L1160"/>
      <c r="M1160"/>
      <c r="N1160"/>
      <c r="O1160"/>
      <c r="P1160"/>
      <c r="Q1160"/>
      <c r="R1160"/>
    </row>
    <row r="1161" spans="1:18" s="16" customFormat="1" x14ac:dyDescent="0.25">
      <c r="A1161" s="19"/>
      <c r="B1161" s="18"/>
      <c r="D1161"/>
      <c r="E1161"/>
      <c r="F1161"/>
      <c r="G1161"/>
      <c r="H1161"/>
      <c r="I1161"/>
      <c r="J1161"/>
      <c r="K1161"/>
      <c r="L1161"/>
      <c r="M1161"/>
      <c r="N1161"/>
      <c r="O1161"/>
      <c r="P1161"/>
      <c r="Q1161"/>
      <c r="R1161"/>
    </row>
    <row r="1162" spans="1:18" s="16" customFormat="1" x14ac:dyDescent="0.25">
      <c r="A1162" s="19"/>
      <c r="B1162" s="20"/>
      <c r="D1162"/>
      <c r="E1162"/>
      <c r="F1162"/>
      <c r="G1162"/>
      <c r="H1162"/>
      <c r="I1162"/>
      <c r="J1162"/>
      <c r="K1162"/>
      <c r="L1162"/>
      <c r="M1162"/>
      <c r="N1162"/>
      <c r="O1162"/>
      <c r="P1162"/>
      <c r="Q1162"/>
      <c r="R1162"/>
    </row>
    <row r="1163" spans="1:18" s="16" customFormat="1" x14ac:dyDescent="0.25">
      <c r="A1163" s="19"/>
      <c r="B1163" s="18"/>
      <c r="D1163"/>
      <c r="E1163"/>
      <c r="F1163"/>
      <c r="G1163"/>
      <c r="H1163"/>
      <c r="I1163"/>
      <c r="J1163"/>
      <c r="K1163"/>
      <c r="L1163"/>
      <c r="M1163"/>
      <c r="N1163"/>
      <c r="O1163"/>
      <c r="P1163"/>
      <c r="Q1163"/>
      <c r="R1163"/>
    </row>
    <row r="1164" spans="1:18" s="16" customFormat="1" x14ac:dyDescent="0.25">
      <c r="A1164" s="19"/>
      <c r="B1164" s="18"/>
      <c r="D1164"/>
      <c r="E1164"/>
      <c r="F1164"/>
      <c r="G1164"/>
      <c r="H1164"/>
      <c r="I1164"/>
      <c r="J1164"/>
      <c r="K1164"/>
      <c r="L1164"/>
      <c r="M1164"/>
      <c r="N1164"/>
      <c r="O1164"/>
      <c r="P1164"/>
      <c r="Q1164"/>
      <c r="R1164"/>
    </row>
    <row r="1165" spans="1:18" s="16" customFormat="1" x14ac:dyDescent="0.25">
      <c r="A1165" s="19"/>
      <c r="B1165" s="18"/>
      <c r="D1165"/>
      <c r="E1165"/>
      <c r="F1165"/>
      <c r="G1165"/>
      <c r="H1165"/>
      <c r="I1165"/>
      <c r="J1165"/>
      <c r="K1165"/>
      <c r="L1165"/>
      <c r="M1165"/>
      <c r="N1165"/>
      <c r="O1165"/>
      <c r="P1165"/>
      <c r="Q1165"/>
      <c r="R1165"/>
    </row>
    <row r="1166" spans="1:18" s="16" customFormat="1" x14ac:dyDescent="0.25">
      <c r="A1166" s="19"/>
      <c r="B1166" s="18"/>
      <c r="D1166"/>
      <c r="E1166"/>
      <c r="F1166"/>
      <c r="G1166"/>
      <c r="H1166"/>
      <c r="I1166"/>
      <c r="J1166"/>
      <c r="K1166"/>
      <c r="L1166"/>
      <c r="M1166"/>
      <c r="N1166"/>
      <c r="O1166"/>
      <c r="P1166"/>
      <c r="Q1166"/>
      <c r="R1166"/>
    </row>
    <row r="1167" spans="1:18" s="16" customFormat="1" x14ac:dyDescent="0.25">
      <c r="A1167" s="19"/>
      <c r="B1167" s="18"/>
      <c r="D1167"/>
      <c r="E1167"/>
      <c r="F1167"/>
      <c r="G1167"/>
      <c r="H1167"/>
      <c r="I1167"/>
      <c r="J1167"/>
      <c r="K1167"/>
      <c r="L1167"/>
      <c r="M1167"/>
      <c r="N1167"/>
      <c r="O1167"/>
      <c r="P1167"/>
      <c r="Q1167"/>
      <c r="R1167"/>
    </row>
    <row r="1168" spans="1:18" s="16" customFormat="1" x14ac:dyDescent="0.25">
      <c r="A1168" s="19"/>
      <c r="B1168" s="18"/>
      <c r="D1168"/>
      <c r="E1168"/>
      <c r="F1168"/>
      <c r="G1168"/>
      <c r="H1168"/>
      <c r="I1168"/>
      <c r="J1168"/>
      <c r="K1168"/>
      <c r="L1168"/>
      <c r="M1168"/>
      <c r="N1168"/>
      <c r="O1168"/>
      <c r="P1168"/>
      <c r="Q1168"/>
      <c r="R1168"/>
    </row>
    <row r="1169" spans="1:18" s="16" customFormat="1" x14ac:dyDescent="0.25">
      <c r="A1169" s="19"/>
      <c r="B1169" s="18"/>
      <c r="D1169"/>
      <c r="E1169"/>
      <c r="F1169"/>
      <c r="G1169"/>
      <c r="H1169"/>
      <c r="I1169"/>
      <c r="J1169"/>
      <c r="K1169"/>
      <c r="L1169"/>
      <c r="M1169"/>
      <c r="N1169"/>
      <c r="O1169"/>
      <c r="P1169"/>
      <c r="Q1169"/>
      <c r="R1169"/>
    </row>
    <row r="1170" spans="1:18" s="16" customFormat="1" x14ac:dyDescent="0.25">
      <c r="A1170" s="19"/>
      <c r="B1170" s="18"/>
      <c r="D1170"/>
      <c r="E1170"/>
      <c r="F1170"/>
      <c r="G1170"/>
      <c r="H1170"/>
      <c r="I1170"/>
      <c r="J1170"/>
      <c r="K1170"/>
      <c r="L1170"/>
      <c r="M1170"/>
      <c r="N1170"/>
      <c r="O1170"/>
      <c r="P1170"/>
      <c r="Q1170"/>
      <c r="R1170"/>
    </row>
    <row r="1171" spans="1:18" s="16" customFormat="1" x14ac:dyDescent="0.25">
      <c r="A1171" s="19"/>
      <c r="B1171" s="18"/>
      <c r="D1171"/>
      <c r="E1171"/>
      <c r="F1171"/>
      <c r="G1171"/>
      <c r="H1171"/>
      <c r="I1171"/>
      <c r="J1171"/>
      <c r="K1171"/>
      <c r="L1171"/>
      <c r="M1171"/>
      <c r="N1171"/>
      <c r="O1171"/>
      <c r="P1171"/>
      <c r="Q1171"/>
      <c r="R1171"/>
    </row>
    <row r="1172" spans="1:18" s="16" customFormat="1" x14ac:dyDescent="0.25">
      <c r="A1172" s="19"/>
      <c r="B1172" s="18"/>
      <c r="D1172"/>
      <c r="E1172"/>
      <c r="F1172"/>
      <c r="G1172"/>
      <c r="H1172"/>
      <c r="I1172"/>
      <c r="J1172"/>
      <c r="K1172"/>
      <c r="L1172"/>
      <c r="M1172"/>
      <c r="N1172"/>
      <c r="O1172"/>
      <c r="P1172"/>
      <c r="Q1172"/>
      <c r="R1172"/>
    </row>
    <row r="1173" spans="1:18" s="16" customFormat="1" x14ac:dyDescent="0.25">
      <c r="A1173" s="19"/>
      <c r="B1173" s="18"/>
      <c r="D1173"/>
      <c r="E1173"/>
      <c r="F1173"/>
      <c r="G1173"/>
      <c r="H1173"/>
      <c r="I1173"/>
      <c r="J1173"/>
      <c r="K1173"/>
      <c r="L1173"/>
      <c r="M1173"/>
      <c r="N1173"/>
      <c r="O1173"/>
      <c r="P1173"/>
      <c r="Q1173"/>
      <c r="R1173"/>
    </row>
    <row r="1174" spans="1:18" s="16" customFormat="1" x14ac:dyDescent="0.25">
      <c r="A1174" s="19"/>
      <c r="B1174" s="18"/>
      <c r="D1174"/>
      <c r="E1174"/>
      <c r="F1174"/>
      <c r="G1174"/>
      <c r="H1174"/>
      <c r="I1174"/>
      <c r="J1174"/>
      <c r="K1174"/>
      <c r="L1174"/>
      <c r="M1174"/>
      <c r="N1174"/>
      <c r="O1174"/>
      <c r="P1174"/>
      <c r="Q1174"/>
      <c r="R1174"/>
    </row>
    <row r="1175" spans="1:18" s="16" customFormat="1" x14ac:dyDescent="0.25">
      <c r="A1175" s="19"/>
      <c r="B1175" s="18"/>
      <c r="D1175"/>
      <c r="E1175"/>
      <c r="F1175"/>
      <c r="G1175"/>
      <c r="H1175"/>
      <c r="I1175"/>
      <c r="J1175"/>
      <c r="K1175"/>
      <c r="L1175"/>
      <c r="M1175"/>
      <c r="N1175"/>
      <c r="O1175"/>
      <c r="P1175"/>
      <c r="Q1175"/>
      <c r="R1175"/>
    </row>
    <row r="1176" spans="1:18" s="16" customFormat="1" x14ac:dyDescent="0.25">
      <c r="A1176" s="19"/>
      <c r="B1176" s="18"/>
      <c r="D1176"/>
      <c r="E1176"/>
      <c r="F1176"/>
      <c r="G1176"/>
      <c r="H1176"/>
      <c r="I1176"/>
      <c r="J1176"/>
      <c r="K1176"/>
      <c r="L1176"/>
      <c r="M1176"/>
      <c r="N1176"/>
      <c r="O1176"/>
      <c r="P1176"/>
      <c r="Q1176"/>
      <c r="R1176"/>
    </row>
    <row r="1177" spans="1:18" s="16" customFormat="1" x14ac:dyDescent="0.25">
      <c r="A1177" s="19"/>
      <c r="B1177" s="18"/>
      <c r="D1177"/>
      <c r="E1177"/>
      <c r="F1177"/>
      <c r="G1177"/>
      <c r="H1177"/>
      <c r="I1177"/>
      <c r="J1177"/>
      <c r="K1177"/>
      <c r="L1177"/>
      <c r="M1177"/>
      <c r="N1177"/>
      <c r="O1177"/>
      <c r="P1177"/>
      <c r="Q1177"/>
      <c r="R1177"/>
    </row>
    <row r="1178" spans="1:18" s="16" customFormat="1" x14ac:dyDescent="0.25">
      <c r="A1178" s="19"/>
      <c r="B1178" s="18"/>
      <c r="D1178"/>
      <c r="E1178"/>
      <c r="F1178"/>
      <c r="G1178"/>
      <c r="H1178"/>
      <c r="I1178"/>
      <c r="J1178"/>
      <c r="K1178"/>
      <c r="L1178"/>
      <c r="M1178"/>
      <c r="N1178"/>
      <c r="O1178"/>
      <c r="P1178"/>
      <c r="Q1178"/>
      <c r="R1178"/>
    </row>
    <row r="1179" spans="1:18" s="16" customFormat="1" x14ac:dyDescent="0.25">
      <c r="A1179" s="19"/>
      <c r="B1179" s="18"/>
      <c r="D1179"/>
      <c r="E1179"/>
      <c r="F1179"/>
      <c r="G1179"/>
      <c r="H1179"/>
      <c r="I1179"/>
      <c r="J1179"/>
      <c r="K1179"/>
      <c r="L1179"/>
      <c r="M1179"/>
      <c r="N1179"/>
      <c r="O1179"/>
      <c r="P1179"/>
      <c r="Q1179"/>
      <c r="R1179"/>
    </row>
    <row r="1180" spans="1:18" s="16" customFormat="1" x14ac:dyDescent="0.25">
      <c r="A1180" s="19"/>
      <c r="B1180" s="18"/>
      <c r="D1180"/>
      <c r="E1180"/>
      <c r="F1180"/>
      <c r="G1180"/>
      <c r="H1180"/>
      <c r="I1180"/>
      <c r="J1180"/>
      <c r="K1180"/>
      <c r="L1180"/>
      <c r="M1180"/>
      <c r="N1180"/>
      <c r="O1180"/>
      <c r="P1180"/>
      <c r="Q1180"/>
      <c r="R1180"/>
    </row>
    <row r="1181" spans="1:18" s="16" customFormat="1" x14ac:dyDescent="0.25">
      <c r="A1181" s="19"/>
      <c r="B1181" s="18"/>
      <c r="D1181"/>
      <c r="E1181"/>
      <c r="F1181"/>
      <c r="G1181"/>
      <c r="H1181"/>
      <c r="I1181"/>
      <c r="J1181"/>
      <c r="K1181"/>
      <c r="L1181"/>
      <c r="M1181"/>
      <c r="N1181"/>
      <c r="O1181"/>
      <c r="P1181"/>
      <c r="Q1181"/>
      <c r="R1181"/>
    </row>
    <row r="1182" spans="1:18" s="16" customFormat="1" x14ac:dyDescent="0.25">
      <c r="A1182" s="19"/>
      <c r="B1182" s="18"/>
      <c r="D1182"/>
      <c r="E1182"/>
      <c r="F1182"/>
      <c r="G1182"/>
      <c r="H1182"/>
      <c r="I1182"/>
      <c r="J1182"/>
      <c r="K1182"/>
      <c r="L1182"/>
      <c r="M1182"/>
      <c r="N1182"/>
      <c r="O1182"/>
      <c r="P1182"/>
      <c r="Q1182"/>
      <c r="R1182"/>
    </row>
    <row r="1183" spans="1:18" s="16" customFormat="1" x14ac:dyDescent="0.25">
      <c r="A1183" s="19"/>
      <c r="B1183" s="18"/>
      <c r="D1183"/>
      <c r="E1183"/>
      <c r="F1183"/>
      <c r="G1183"/>
      <c r="H1183"/>
      <c r="I1183"/>
      <c r="J1183"/>
      <c r="K1183"/>
      <c r="L1183"/>
      <c r="M1183"/>
      <c r="N1183"/>
      <c r="O1183"/>
      <c r="P1183"/>
      <c r="Q1183"/>
      <c r="R1183"/>
    </row>
    <row r="1184" spans="1:18" s="16" customFormat="1" x14ac:dyDescent="0.25">
      <c r="A1184" s="19"/>
      <c r="B1184" s="18"/>
      <c r="D1184"/>
      <c r="E1184"/>
      <c r="F1184"/>
      <c r="G1184"/>
      <c r="H1184"/>
      <c r="I1184"/>
      <c r="J1184"/>
      <c r="K1184"/>
      <c r="L1184"/>
      <c r="M1184"/>
      <c r="N1184"/>
      <c r="O1184"/>
      <c r="P1184"/>
      <c r="Q1184"/>
      <c r="R1184"/>
    </row>
    <row r="1185" spans="1:18" s="16" customFormat="1" x14ac:dyDescent="0.25">
      <c r="A1185" s="19"/>
      <c r="B1185" s="18"/>
      <c r="D1185"/>
      <c r="E1185"/>
      <c r="F1185"/>
      <c r="G1185"/>
      <c r="H1185"/>
      <c r="I1185"/>
      <c r="J1185"/>
      <c r="K1185"/>
      <c r="L1185"/>
      <c r="M1185"/>
      <c r="N1185"/>
      <c r="O1185"/>
      <c r="P1185"/>
      <c r="Q1185"/>
      <c r="R1185"/>
    </row>
    <row r="1186" spans="1:18" s="16" customFormat="1" x14ac:dyDescent="0.25">
      <c r="A1186" s="19"/>
      <c r="B1186" s="18"/>
      <c r="D1186"/>
      <c r="E1186"/>
      <c r="F1186"/>
      <c r="G1186"/>
      <c r="H1186"/>
      <c r="I1186"/>
      <c r="J1186"/>
      <c r="K1186"/>
      <c r="L1186"/>
      <c r="M1186"/>
      <c r="N1186"/>
      <c r="O1186"/>
      <c r="P1186"/>
      <c r="Q1186"/>
      <c r="R1186"/>
    </row>
    <row r="1187" spans="1:18" s="16" customFormat="1" x14ac:dyDescent="0.25">
      <c r="A1187" s="19"/>
      <c r="B1187" s="18"/>
      <c r="D1187"/>
      <c r="E1187"/>
      <c r="F1187"/>
      <c r="G1187"/>
      <c r="H1187"/>
      <c r="I1187"/>
      <c r="J1187"/>
      <c r="K1187"/>
      <c r="L1187"/>
      <c r="M1187"/>
      <c r="N1187"/>
      <c r="O1187"/>
      <c r="P1187"/>
      <c r="Q1187"/>
      <c r="R1187"/>
    </row>
    <row r="1188" spans="1:18" s="16" customFormat="1" x14ac:dyDescent="0.25">
      <c r="A1188" s="19"/>
      <c r="B1188" s="18"/>
      <c r="D1188"/>
      <c r="E1188"/>
      <c r="F1188"/>
      <c r="G1188"/>
      <c r="H1188"/>
      <c r="I1188"/>
      <c r="J1188"/>
      <c r="K1188"/>
      <c r="L1188"/>
      <c r="M1188"/>
      <c r="N1188"/>
      <c r="O1188"/>
      <c r="P1188"/>
      <c r="Q1188"/>
      <c r="R1188"/>
    </row>
    <row r="1189" spans="1:18" s="16" customFormat="1" x14ac:dyDescent="0.25">
      <c r="A1189" s="19"/>
      <c r="B1189" s="18"/>
      <c r="D1189"/>
      <c r="E1189"/>
      <c r="F1189"/>
      <c r="G1189"/>
      <c r="H1189"/>
      <c r="I1189"/>
      <c r="J1189"/>
      <c r="K1189"/>
      <c r="L1189"/>
      <c r="M1189"/>
      <c r="N1189"/>
      <c r="O1189"/>
      <c r="P1189"/>
      <c r="Q1189"/>
      <c r="R1189"/>
    </row>
    <row r="1190" spans="1:18" s="16" customFormat="1" x14ac:dyDescent="0.25">
      <c r="A1190" s="19"/>
      <c r="B1190" s="18"/>
      <c r="D1190"/>
      <c r="E1190"/>
      <c r="F1190"/>
      <c r="G1190"/>
      <c r="H1190"/>
      <c r="I1190"/>
      <c r="J1190"/>
      <c r="K1190"/>
      <c r="L1190"/>
      <c r="M1190"/>
      <c r="N1190"/>
      <c r="O1190"/>
      <c r="P1190"/>
      <c r="Q1190"/>
      <c r="R1190"/>
    </row>
    <row r="1191" spans="1:18" s="16" customFormat="1" x14ac:dyDescent="0.25">
      <c r="A1191" s="19"/>
      <c r="B1191" s="18"/>
      <c r="D1191"/>
      <c r="E1191"/>
      <c r="F1191"/>
      <c r="G1191"/>
      <c r="H1191"/>
      <c r="I1191"/>
      <c r="J1191"/>
      <c r="K1191"/>
      <c r="L1191"/>
      <c r="M1191"/>
      <c r="N1191"/>
      <c r="O1191"/>
      <c r="P1191"/>
      <c r="Q1191"/>
      <c r="R1191"/>
    </row>
    <row r="1192" spans="1:18" s="16" customFormat="1" x14ac:dyDescent="0.25">
      <c r="A1192" s="19"/>
      <c r="B1192" s="18"/>
      <c r="D1192"/>
      <c r="E1192"/>
      <c r="F1192"/>
      <c r="G1192"/>
      <c r="H1192"/>
      <c r="I1192"/>
      <c r="J1192"/>
      <c r="K1192"/>
      <c r="L1192"/>
      <c r="M1192"/>
      <c r="N1192"/>
      <c r="O1192"/>
      <c r="P1192"/>
      <c r="Q1192"/>
      <c r="R1192"/>
    </row>
    <row r="1193" spans="1:18" s="16" customFormat="1" x14ac:dyDescent="0.25">
      <c r="A1193" s="19"/>
      <c r="B1193" s="18"/>
      <c r="D1193"/>
      <c r="E1193"/>
      <c r="F1193"/>
      <c r="G1193"/>
      <c r="H1193"/>
      <c r="I1193"/>
      <c r="J1193"/>
      <c r="K1193"/>
      <c r="L1193"/>
      <c r="M1193"/>
      <c r="N1193"/>
      <c r="O1193"/>
      <c r="P1193"/>
      <c r="Q1193"/>
      <c r="R1193"/>
    </row>
    <row r="1194" spans="1:18" s="16" customFormat="1" x14ac:dyDescent="0.25">
      <c r="A1194" s="19"/>
      <c r="B1194" s="18"/>
      <c r="D1194"/>
      <c r="E1194"/>
      <c r="F1194"/>
      <c r="G1194"/>
      <c r="H1194"/>
      <c r="I1194"/>
      <c r="J1194"/>
      <c r="K1194"/>
      <c r="L1194"/>
      <c r="M1194"/>
      <c r="N1194"/>
      <c r="O1194"/>
      <c r="P1194"/>
      <c r="Q1194"/>
      <c r="R1194"/>
    </row>
    <row r="1195" spans="1:18" s="16" customFormat="1" x14ac:dyDescent="0.25">
      <c r="A1195" s="19"/>
      <c r="B1195" s="18"/>
      <c r="D1195"/>
      <c r="E1195"/>
      <c r="F1195"/>
      <c r="G1195"/>
      <c r="H1195"/>
      <c r="I1195"/>
      <c r="J1195"/>
      <c r="K1195"/>
      <c r="L1195"/>
      <c r="M1195"/>
      <c r="N1195"/>
      <c r="O1195"/>
      <c r="P1195"/>
      <c r="Q1195"/>
      <c r="R1195"/>
    </row>
    <row r="1196" spans="1:18" s="16" customFormat="1" x14ac:dyDescent="0.25">
      <c r="A1196" s="19"/>
      <c r="B1196" s="18"/>
      <c r="D1196"/>
      <c r="E1196"/>
      <c r="F1196"/>
      <c r="G1196"/>
      <c r="H1196"/>
      <c r="I1196"/>
      <c r="J1196"/>
      <c r="K1196"/>
      <c r="L1196"/>
      <c r="M1196"/>
      <c r="N1196"/>
      <c r="O1196"/>
      <c r="P1196"/>
      <c r="Q1196"/>
      <c r="R1196"/>
    </row>
    <row r="1197" spans="1:18" s="16" customFormat="1" x14ac:dyDescent="0.25">
      <c r="A1197" s="19"/>
      <c r="B1197" s="18"/>
      <c r="D1197"/>
      <c r="E1197"/>
      <c r="F1197"/>
      <c r="G1197"/>
      <c r="H1197"/>
      <c r="I1197"/>
      <c r="J1197"/>
      <c r="K1197"/>
      <c r="L1197"/>
      <c r="M1197"/>
      <c r="N1197"/>
      <c r="O1197"/>
      <c r="P1197"/>
      <c r="Q1197"/>
      <c r="R1197"/>
    </row>
    <row r="1198" spans="1:18" s="16" customFormat="1" x14ac:dyDescent="0.25">
      <c r="A1198" s="19"/>
      <c r="B1198" s="18"/>
      <c r="D1198"/>
      <c r="E1198"/>
      <c r="F1198"/>
      <c r="G1198"/>
      <c r="H1198"/>
      <c r="I1198"/>
      <c r="J1198"/>
      <c r="K1198"/>
      <c r="L1198"/>
      <c r="M1198"/>
      <c r="N1198"/>
      <c r="O1198"/>
      <c r="P1198"/>
      <c r="Q1198"/>
      <c r="R1198"/>
    </row>
    <row r="1199" spans="1:18" s="16" customFormat="1" x14ac:dyDescent="0.25">
      <c r="A1199" s="19"/>
      <c r="B1199" s="18"/>
      <c r="D1199"/>
      <c r="E1199"/>
      <c r="F1199"/>
      <c r="G1199"/>
      <c r="H1199"/>
      <c r="I1199"/>
      <c r="J1199"/>
      <c r="K1199"/>
      <c r="L1199"/>
      <c r="M1199"/>
      <c r="N1199"/>
      <c r="O1199"/>
      <c r="P1199"/>
      <c r="Q1199"/>
      <c r="R1199"/>
    </row>
    <row r="1200" spans="1:18" s="16" customFormat="1" x14ac:dyDescent="0.25">
      <c r="A1200" s="19"/>
      <c r="B1200" s="18"/>
      <c r="D1200"/>
      <c r="E1200"/>
      <c r="F1200"/>
      <c r="G1200"/>
      <c r="H1200"/>
      <c r="I1200"/>
      <c r="J1200"/>
      <c r="K1200"/>
      <c r="L1200"/>
      <c r="M1200"/>
      <c r="N1200"/>
      <c r="O1200"/>
      <c r="P1200"/>
      <c r="Q1200"/>
      <c r="R1200"/>
    </row>
    <row r="1201" spans="1:18" s="16" customFormat="1" x14ac:dyDescent="0.25">
      <c r="A1201" s="19"/>
      <c r="B1201" s="18"/>
      <c r="D1201"/>
      <c r="E1201"/>
      <c r="F1201"/>
      <c r="G1201"/>
      <c r="H1201"/>
      <c r="I1201"/>
      <c r="J1201"/>
      <c r="K1201"/>
      <c r="L1201"/>
      <c r="M1201"/>
      <c r="N1201"/>
      <c r="O1201"/>
      <c r="P1201"/>
      <c r="Q1201"/>
      <c r="R1201"/>
    </row>
    <row r="1202" spans="1:18" s="16" customFormat="1" x14ac:dyDescent="0.25">
      <c r="A1202" s="19"/>
      <c r="B1202" s="18"/>
      <c r="D1202"/>
      <c r="E1202"/>
      <c r="F1202"/>
      <c r="G1202"/>
      <c r="H1202"/>
      <c r="I1202"/>
      <c r="J1202"/>
      <c r="K1202"/>
      <c r="L1202"/>
      <c r="M1202"/>
      <c r="N1202"/>
      <c r="O1202"/>
      <c r="P1202"/>
      <c r="Q1202"/>
      <c r="R1202"/>
    </row>
    <row r="1203" spans="1:18" s="16" customFormat="1" x14ac:dyDescent="0.25">
      <c r="A1203" s="19"/>
      <c r="B1203" s="18"/>
      <c r="D1203"/>
      <c r="E1203"/>
      <c r="F1203"/>
      <c r="G1203"/>
      <c r="H1203"/>
      <c r="I1203"/>
      <c r="J1203"/>
      <c r="K1203"/>
      <c r="L1203"/>
      <c r="M1203"/>
      <c r="N1203"/>
      <c r="O1203"/>
      <c r="P1203"/>
      <c r="Q1203"/>
      <c r="R1203"/>
    </row>
    <row r="1204" spans="1:18" s="16" customFormat="1" x14ac:dyDescent="0.25">
      <c r="A1204" s="19"/>
      <c r="B1204" s="18"/>
      <c r="D1204"/>
      <c r="E1204"/>
      <c r="F1204"/>
      <c r="G1204"/>
      <c r="H1204"/>
      <c r="I1204"/>
      <c r="J1204"/>
      <c r="K1204"/>
      <c r="L1204"/>
      <c r="M1204"/>
      <c r="N1204"/>
      <c r="O1204"/>
      <c r="P1204"/>
      <c r="Q1204"/>
      <c r="R1204"/>
    </row>
    <row r="1205" spans="1:18" s="16" customFormat="1" x14ac:dyDescent="0.25">
      <c r="A1205" s="19"/>
      <c r="B1205" s="18"/>
      <c r="D1205"/>
      <c r="E1205"/>
      <c r="F1205"/>
      <c r="G1205"/>
      <c r="H1205"/>
      <c r="I1205"/>
      <c r="J1205"/>
      <c r="K1205"/>
      <c r="L1205"/>
      <c r="M1205"/>
      <c r="N1205"/>
      <c r="O1205"/>
      <c r="P1205"/>
      <c r="Q1205"/>
      <c r="R1205"/>
    </row>
    <row r="1206" spans="1:18" s="16" customFormat="1" x14ac:dyDescent="0.25">
      <c r="A1206" s="19"/>
      <c r="B1206" s="18"/>
      <c r="D1206"/>
      <c r="E1206"/>
      <c r="F1206"/>
      <c r="G1206"/>
      <c r="H1206"/>
      <c r="I1206"/>
      <c r="J1206"/>
      <c r="K1206"/>
      <c r="L1206"/>
      <c r="M1206"/>
      <c r="N1206"/>
      <c r="O1206"/>
      <c r="P1206"/>
      <c r="Q1206"/>
      <c r="R1206"/>
    </row>
    <row r="1207" spans="1:18" s="16" customFormat="1" x14ac:dyDescent="0.25">
      <c r="A1207" s="19"/>
      <c r="B1207" s="18"/>
      <c r="D1207"/>
      <c r="E1207"/>
      <c r="F1207"/>
      <c r="G1207"/>
      <c r="H1207"/>
      <c r="I1207"/>
      <c r="J1207"/>
      <c r="K1207"/>
      <c r="L1207"/>
      <c r="M1207"/>
      <c r="N1207"/>
      <c r="O1207"/>
      <c r="P1207"/>
      <c r="Q1207"/>
      <c r="R1207"/>
    </row>
    <row r="1208" spans="1:18" s="16" customFormat="1" x14ac:dyDescent="0.25">
      <c r="A1208" s="19"/>
      <c r="B1208" s="18"/>
      <c r="D1208"/>
      <c r="E1208"/>
      <c r="F1208"/>
      <c r="G1208"/>
      <c r="H1208"/>
      <c r="I1208"/>
      <c r="J1208"/>
      <c r="K1208"/>
      <c r="L1208"/>
      <c r="M1208"/>
      <c r="N1208"/>
      <c r="O1208"/>
      <c r="P1208"/>
      <c r="Q1208"/>
      <c r="R1208"/>
    </row>
    <row r="1209" spans="1:18" s="16" customFormat="1" x14ac:dyDescent="0.25">
      <c r="A1209" s="19"/>
      <c r="B1209" s="18"/>
      <c r="D1209"/>
      <c r="E1209"/>
      <c r="F1209"/>
      <c r="G1209"/>
      <c r="H1209"/>
      <c r="I1209"/>
      <c r="J1209"/>
      <c r="K1209"/>
      <c r="L1209"/>
      <c r="M1209"/>
      <c r="N1209"/>
      <c r="O1209"/>
      <c r="P1209"/>
      <c r="Q1209"/>
      <c r="R1209"/>
    </row>
    <row r="1210" spans="1:18" s="16" customFormat="1" x14ac:dyDescent="0.25">
      <c r="A1210" s="19"/>
      <c r="B1210" s="18"/>
      <c r="D1210"/>
      <c r="E1210"/>
      <c r="F1210"/>
      <c r="G1210"/>
      <c r="H1210"/>
      <c r="I1210"/>
      <c r="J1210"/>
      <c r="K1210"/>
      <c r="L1210"/>
      <c r="M1210"/>
      <c r="N1210"/>
      <c r="O1210"/>
      <c r="P1210"/>
      <c r="Q1210"/>
      <c r="R1210"/>
    </row>
    <row r="1211" spans="1:18" s="16" customFormat="1" x14ac:dyDescent="0.25">
      <c r="A1211" s="19"/>
      <c r="B1211" s="18"/>
      <c r="D1211"/>
      <c r="E1211"/>
      <c r="F1211"/>
      <c r="G1211"/>
      <c r="H1211"/>
      <c r="I1211"/>
      <c r="J1211"/>
      <c r="K1211"/>
      <c r="L1211"/>
      <c r="M1211"/>
      <c r="N1211"/>
      <c r="O1211"/>
      <c r="P1211"/>
      <c r="Q1211"/>
      <c r="R1211"/>
    </row>
    <row r="1212" spans="1:18" s="16" customFormat="1" x14ac:dyDescent="0.25">
      <c r="A1212" s="19"/>
      <c r="B1212" s="20"/>
      <c r="D1212"/>
      <c r="E1212"/>
      <c r="F1212"/>
      <c r="G1212"/>
      <c r="H1212"/>
      <c r="I1212"/>
      <c r="J1212"/>
      <c r="K1212"/>
      <c r="L1212"/>
      <c r="M1212"/>
      <c r="N1212"/>
      <c r="O1212"/>
      <c r="P1212"/>
      <c r="Q1212"/>
      <c r="R1212"/>
    </row>
    <row r="1213" spans="1:18" s="16" customFormat="1" x14ac:dyDescent="0.25">
      <c r="A1213" s="19"/>
      <c r="B1213" s="18"/>
      <c r="D1213"/>
      <c r="E1213"/>
      <c r="F1213"/>
      <c r="G1213"/>
      <c r="H1213"/>
      <c r="I1213"/>
      <c r="J1213"/>
      <c r="K1213"/>
      <c r="L1213"/>
      <c r="M1213"/>
      <c r="N1213"/>
      <c r="O1213"/>
      <c r="P1213"/>
      <c r="Q1213"/>
      <c r="R1213"/>
    </row>
    <row r="1214" spans="1:18" s="16" customFormat="1" x14ac:dyDescent="0.25">
      <c r="A1214" s="19"/>
      <c r="B1214" s="18"/>
      <c r="D1214"/>
      <c r="E1214"/>
      <c r="F1214"/>
      <c r="G1214"/>
      <c r="H1214"/>
      <c r="I1214"/>
      <c r="J1214"/>
      <c r="K1214"/>
      <c r="L1214"/>
      <c r="M1214"/>
      <c r="N1214"/>
      <c r="O1214"/>
      <c r="P1214"/>
      <c r="Q1214"/>
      <c r="R1214"/>
    </row>
    <row r="1215" spans="1:18" s="16" customFormat="1" x14ac:dyDescent="0.25">
      <c r="A1215" s="19"/>
      <c r="B1215" s="18"/>
      <c r="D1215"/>
      <c r="E1215"/>
      <c r="F1215"/>
      <c r="G1215"/>
      <c r="H1215"/>
      <c r="I1215"/>
      <c r="J1215"/>
      <c r="K1215"/>
      <c r="L1215"/>
      <c r="M1215"/>
      <c r="N1215"/>
      <c r="O1215"/>
      <c r="P1215"/>
      <c r="Q1215"/>
      <c r="R1215"/>
    </row>
    <row r="1216" spans="1:18" s="16" customFormat="1" x14ac:dyDescent="0.25">
      <c r="A1216" s="19"/>
      <c r="B1216" s="18"/>
      <c r="D1216"/>
      <c r="E1216"/>
      <c r="F1216"/>
      <c r="G1216"/>
      <c r="H1216"/>
      <c r="I1216"/>
      <c r="J1216"/>
      <c r="K1216"/>
      <c r="L1216"/>
      <c r="M1216"/>
      <c r="N1216"/>
      <c r="O1216"/>
      <c r="P1216"/>
      <c r="Q1216"/>
      <c r="R1216"/>
    </row>
    <row r="1217" spans="1:18" s="16" customFormat="1" x14ac:dyDescent="0.25">
      <c r="A1217" s="19"/>
      <c r="B1217" s="18"/>
      <c r="D1217"/>
      <c r="E1217"/>
      <c r="F1217"/>
      <c r="G1217"/>
      <c r="H1217"/>
      <c r="I1217"/>
      <c r="J1217"/>
      <c r="K1217"/>
      <c r="L1217"/>
      <c r="M1217"/>
      <c r="N1217"/>
      <c r="O1217"/>
      <c r="P1217"/>
      <c r="Q1217"/>
      <c r="R1217"/>
    </row>
    <row r="1218" spans="1:18" s="16" customFormat="1" x14ac:dyDescent="0.25">
      <c r="A1218" s="19"/>
      <c r="B1218" s="18"/>
      <c r="D1218"/>
      <c r="E1218"/>
      <c r="F1218"/>
      <c r="G1218"/>
      <c r="H1218"/>
      <c r="I1218"/>
      <c r="J1218"/>
      <c r="K1218"/>
      <c r="L1218"/>
      <c r="M1218"/>
      <c r="N1218"/>
      <c r="O1218"/>
      <c r="P1218"/>
      <c r="Q1218"/>
      <c r="R1218"/>
    </row>
    <row r="1219" spans="1:18" s="16" customFormat="1" x14ac:dyDescent="0.25">
      <c r="A1219" s="19"/>
      <c r="B1219" s="18"/>
      <c r="D1219"/>
      <c r="E1219"/>
      <c r="F1219"/>
      <c r="G1219"/>
      <c r="H1219"/>
      <c r="I1219"/>
      <c r="J1219"/>
      <c r="K1219"/>
      <c r="L1219"/>
      <c r="M1219"/>
      <c r="N1219"/>
      <c r="O1219"/>
      <c r="P1219"/>
      <c r="Q1219"/>
      <c r="R1219"/>
    </row>
    <row r="1220" spans="1:18" s="16" customFormat="1" x14ac:dyDescent="0.25">
      <c r="A1220" s="19"/>
      <c r="B1220" s="18"/>
      <c r="D1220"/>
      <c r="E1220"/>
      <c r="F1220"/>
      <c r="G1220"/>
      <c r="H1220"/>
      <c r="I1220"/>
      <c r="J1220"/>
      <c r="K1220"/>
      <c r="L1220"/>
      <c r="M1220"/>
      <c r="N1220"/>
      <c r="O1220"/>
      <c r="P1220"/>
      <c r="Q1220"/>
      <c r="R1220"/>
    </row>
    <row r="1221" spans="1:18" s="16" customFormat="1" x14ac:dyDescent="0.25">
      <c r="A1221" s="19"/>
      <c r="B1221" s="18"/>
      <c r="D1221"/>
      <c r="E1221"/>
      <c r="F1221"/>
      <c r="G1221"/>
      <c r="H1221"/>
      <c r="I1221"/>
      <c r="J1221"/>
      <c r="K1221"/>
      <c r="L1221"/>
      <c r="M1221"/>
      <c r="N1221"/>
      <c r="O1221"/>
      <c r="P1221"/>
      <c r="Q1221"/>
      <c r="R1221"/>
    </row>
    <row r="1222" spans="1:18" s="16" customFormat="1" x14ac:dyDescent="0.25">
      <c r="A1222" s="19"/>
      <c r="B1222" s="18"/>
      <c r="D1222"/>
      <c r="E1222"/>
      <c r="F1222"/>
      <c r="G1222"/>
      <c r="H1222"/>
      <c r="I1222"/>
      <c r="J1222"/>
      <c r="K1222"/>
      <c r="L1222"/>
      <c r="M1222"/>
      <c r="N1222"/>
      <c r="O1222"/>
      <c r="P1222"/>
      <c r="Q1222"/>
      <c r="R1222"/>
    </row>
    <row r="1223" spans="1:18" s="16" customFormat="1" x14ac:dyDescent="0.25">
      <c r="A1223" s="19"/>
      <c r="B1223" s="18"/>
      <c r="D1223"/>
      <c r="E1223"/>
      <c r="F1223"/>
      <c r="G1223"/>
      <c r="H1223"/>
      <c r="I1223"/>
      <c r="J1223"/>
      <c r="K1223"/>
      <c r="L1223"/>
      <c r="M1223"/>
      <c r="N1223"/>
      <c r="O1223"/>
      <c r="P1223"/>
      <c r="Q1223"/>
      <c r="R1223"/>
    </row>
    <row r="1224" spans="1:18" s="16" customFormat="1" x14ac:dyDescent="0.25">
      <c r="A1224" s="19"/>
      <c r="B1224" s="18"/>
      <c r="D1224"/>
      <c r="E1224"/>
      <c r="F1224"/>
      <c r="G1224"/>
      <c r="H1224"/>
      <c r="I1224"/>
      <c r="J1224"/>
      <c r="K1224"/>
      <c r="L1224"/>
      <c r="M1224"/>
      <c r="N1224"/>
      <c r="O1224"/>
      <c r="P1224"/>
      <c r="Q1224"/>
      <c r="R1224"/>
    </row>
    <row r="1225" spans="1:18" s="16" customFormat="1" x14ac:dyDescent="0.25">
      <c r="A1225" s="19"/>
      <c r="B1225" s="18"/>
      <c r="D1225"/>
      <c r="E1225"/>
      <c r="F1225"/>
      <c r="G1225"/>
      <c r="H1225"/>
      <c r="I1225"/>
      <c r="J1225"/>
      <c r="K1225"/>
      <c r="L1225"/>
      <c r="M1225"/>
      <c r="N1225"/>
      <c r="O1225"/>
      <c r="P1225"/>
      <c r="Q1225"/>
      <c r="R1225"/>
    </row>
    <row r="1226" spans="1:18" s="16" customFormat="1" x14ac:dyDescent="0.25">
      <c r="A1226" s="19"/>
      <c r="B1226" s="18"/>
      <c r="D1226"/>
      <c r="E1226"/>
      <c r="F1226"/>
      <c r="G1226"/>
      <c r="H1226"/>
      <c r="I1226"/>
      <c r="J1226"/>
      <c r="K1226"/>
      <c r="L1226"/>
      <c r="M1226"/>
      <c r="N1226"/>
      <c r="O1226"/>
      <c r="P1226"/>
      <c r="Q1226"/>
      <c r="R1226"/>
    </row>
    <row r="1227" spans="1:18" s="16" customFormat="1" x14ac:dyDescent="0.25">
      <c r="A1227" s="19"/>
      <c r="B1227" s="18"/>
      <c r="D1227"/>
      <c r="E1227"/>
      <c r="F1227"/>
      <c r="G1227"/>
      <c r="H1227"/>
      <c r="I1227"/>
      <c r="J1227"/>
      <c r="K1227"/>
      <c r="L1227"/>
      <c r="M1227"/>
      <c r="N1227"/>
      <c r="O1227"/>
      <c r="P1227"/>
      <c r="Q1227"/>
      <c r="R1227"/>
    </row>
    <row r="1228" spans="1:18" s="16" customFormat="1" x14ac:dyDescent="0.25">
      <c r="A1228" s="19"/>
      <c r="B1228" s="18"/>
      <c r="D1228"/>
      <c r="E1228"/>
      <c r="F1228"/>
      <c r="G1228"/>
      <c r="H1228"/>
      <c r="I1228"/>
      <c r="J1228"/>
      <c r="K1228"/>
      <c r="L1228"/>
      <c r="M1228"/>
      <c r="N1228"/>
      <c r="O1228"/>
      <c r="P1228"/>
      <c r="Q1228"/>
      <c r="R1228"/>
    </row>
    <row r="1229" spans="1:18" s="16" customFormat="1" x14ac:dyDescent="0.25">
      <c r="A1229" s="19"/>
      <c r="B1229" s="18"/>
      <c r="D1229"/>
      <c r="E1229"/>
      <c r="F1229"/>
      <c r="G1229"/>
      <c r="H1229"/>
      <c r="I1229"/>
      <c r="J1229"/>
      <c r="K1229"/>
      <c r="L1229"/>
      <c r="M1229"/>
      <c r="N1229"/>
      <c r="O1229"/>
      <c r="P1229"/>
      <c r="Q1229"/>
      <c r="R1229"/>
    </row>
    <row r="1230" spans="1:18" s="16" customFormat="1" x14ac:dyDescent="0.25">
      <c r="A1230" s="19"/>
      <c r="B1230" s="18"/>
      <c r="D1230"/>
      <c r="E1230"/>
      <c r="F1230"/>
      <c r="G1230"/>
      <c r="H1230"/>
      <c r="I1230"/>
      <c r="J1230"/>
      <c r="K1230"/>
      <c r="L1230"/>
      <c r="M1230"/>
      <c r="N1230"/>
      <c r="O1230"/>
      <c r="P1230"/>
      <c r="Q1230"/>
      <c r="R1230"/>
    </row>
    <row r="1231" spans="1:18" s="16" customFormat="1" x14ac:dyDescent="0.25">
      <c r="A1231" s="19"/>
      <c r="B1231" s="18"/>
      <c r="D1231"/>
      <c r="E1231"/>
      <c r="F1231"/>
      <c r="G1231"/>
      <c r="H1231"/>
      <c r="I1231"/>
      <c r="J1231"/>
      <c r="K1231"/>
      <c r="L1231"/>
      <c r="M1231"/>
      <c r="N1231"/>
      <c r="O1231"/>
      <c r="P1231"/>
      <c r="Q1231"/>
      <c r="R1231"/>
    </row>
    <row r="1232" spans="1:18" s="16" customFormat="1" x14ac:dyDescent="0.25">
      <c r="A1232" s="19"/>
      <c r="B1232" s="18"/>
      <c r="D1232"/>
      <c r="E1232"/>
      <c r="F1232"/>
      <c r="G1232"/>
      <c r="H1232"/>
      <c r="I1232"/>
      <c r="J1232"/>
      <c r="K1232"/>
      <c r="L1232"/>
      <c r="M1232"/>
      <c r="N1232"/>
      <c r="O1232"/>
      <c r="P1232"/>
      <c r="Q1232"/>
      <c r="R1232"/>
    </row>
    <row r="1233" spans="1:18" s="16" customFormat="1" x14ac:dyDescent="0.25">
      <c r="A1233" s="19"/>
      <c r="B1233" s="18"/>
      <c r="D1233"/>
      <c r="E1233"/>
      <c r="F1233"/>
      <c r="G1233"/>
      <c r="H1233"/>
      <c r="I1233"/>
      <c r="J1233"/>
      <c r="K1233"/>
      <c r="L1233"/>
      <c r="M1233"/>
      <c r="N1233"/>
      <c r="O1233"/>
      <c r="P1233"/>
      <c r="Q1233"/>
      <c r="R1233"/>
    </row>
    <row r="1234" spans="1:18" s="16" customFormat="1" x14ac:dyDescent="0.25">
      <c r="A1234" s="19"/>
      <c r="B1234" s="18"/>
      <c r="D1234"/>
      <c r="E1234"/>
      <c r="F1234"/>
      <c r="G1234"/>
      <c r="H1234"/>
      <c r="I1234"/>
      <c r="J1234"/>
      <c r="K1234"/>
      <c r="L1234"/>
      <c r="M1234"/>
      <c r="N1234"/>
      <c r="O1234"/>
      <c r="P1234"/>
      <c r="Q1234"/>
      <c r="R1234"/>
    </row>
    <row r="1235" spans="1:18" s="16" customFormat="1" x14ac:dyDescent="0.25">
      <c r="A1235" s="19"/>
      <c r="B1235" s="18"/>
      <c r="D1235"/>
      <c r="E1235"/>
      <c r="F1235"/>
      <c r="G1235"/>
      <c r="H1235"/>
      <c r="I1235"/>
      <c r="J1235"/>
      <c r="K1235"/>
      <c r="L1235"/>
      <c r="M1235"/>
      <c r="N1235"/>
      <c r="O1235"/>
      <c r="P1235"/>
      <c r="Q1235"/>
      <c r="R1235"/>
    </row>
    <row r="1236" spans="1:18" s="16" customFormat="1" x14ac:dyDescent="0.25">
      <c r="A1236" s="19"/>
      <c r="B1236" s="18"/>
      <c r="D1236"/>
      <c r="E1236"/>
      <c r="F1236"/>
      <c r="G1236"/>
      <c r="H1236"/>
      <c r="I1236"/>
      <c r="J1236"/>
      <c r="K1236"/>
      <c r="L1236"/>
      <c r="M1236"/>
      <c r="N1236"/>
      <c r="O1236"/>
      <c r="P1236"/>
      <c r="Q1236"/>
      <c r="R1236"/>
    </row>
    <row r="1237" spans="1:18" s="16" customFormat="1" x14ac:dyDescent="0.25">
      <c r="A1237" s="19"/>
      <c r="B1237" s="18"/>
      <c r="D1237"/>
      <c r="E1237"/>
      <c r="F1237"/>
      <c r="G1237"/>
      <c r="H1237"/>
      <c r="I1237"/>
      <c r="J1237"/>
      <c r="K1237"/>
      <c r="L1237"/>
      <c r="M1237"/>
      <c r="N1237"/>
      <c r="O1237"/>
      <c r="P1237"/>
      <c r="Q1237"/>
      <c r="R1237"/>
    </row>
    <row r="1238" spans="1:18" s="16" customFormat="1" x14ac:dyDescent="0.25">
      <c r="A1238" s="19"/>
      <c r="B1238" s="18"/>
      <c r="D1238"/>
      <c r="E1238"/>
      <c r="F1238"/>
      <c r="G1238"/>
      <c r="H1238"/>
      <c r="I1238"/>
      <c r="J1238"/>
      <c r="K1238"/>
      <c r="L1238"/>
      <c r="M1238"/>
      <c r="N1238"/>
      <c r="O1238"/>
      <c r="P1238"/>
      <c r="Q1238"/>
      <c r="R1238"/>
    </row>
    <row r="1239" spans="1:18" s="16" customFormat="1" x14ac:dyDescent="0.25">
      <c r="A1239" s="19"/>
      <c r="B1239" s="18"/>
      <c r="D1239"/>
      <c r="E1239"/>
      <c r="F1239"/>
      <c r="G1239"/>
      <c r="H1239"/>
      <c r="I1239"/>
      <c r="J1239"/>
      <c r="K1239"/>
      <c r="L1239"/>
      <c r="M1239"/>
      <c r="N1239"/>
      <c r="O1239"/>
      <c r="P1239"/>
      <c r="Q1239"/>
      <c r="R1239"/>
    </row>
    <row r="1240" spans="1:18" s="16" customFormat="1" x14ac:dyDescent="0.25">
      <c r="A1240" s="19"/>
      <c r="B1240" s="18"/>
      <c r="D1240"/>
      <c r="E1240"/>
      <c r="F1240"/>
      <c r="G1240"/>
      <c r="H1240"/>
      <c r="I1240"/>
      <c r="J1240"/>
      <c r="K1240"/>
      <c r="L1240"/>
      <c r="M1240"/>
      <c r="N1240"/>
      <c r="O1240"/>
      <c r="P1240"/>
      <c r="Q1240"/>
      <c r="R1240"/>
    </row>
    <row r="1241" spans="1:18" s="16" customFormat="1" x14ac:dyDescent="0.25">
      <c r="A1241" s="19"/>
      <c r="B1241" s="18"/>
      <c r="D1241"/>
      <c r="E1241"/>
      <c r="F1241"/>
      <c r="G1241"/>
      <c r="H1241"/>
      <c r="I1241"/>
      <c r="J1241"/>
      <c r="K1241"/>
      <c r="L1241"/>
      <c r="M1241"/>
      <c r="N1241"/>
      <c r="O1241"/>
      <c r="P1241"/>
      <c r="Q1241"/>
      <c r="R1241"/>
    </row>
    <row r="1242" spans="1:18" s="16" customFormat="1" x14ac:dyDescent="0.25">
      <c r="A1242" s="19"/>
      <c r="B1242" s="18"/>
      <c r="D1242"/>
      <c r="E1242"/>
      <c r="F1242"/>
      <c r="G1242"/>
      <c r="H1242"/>
      <c r="I1242"/>
      <c r="J1242"/>
      <c r="K1242"/>
      <c r="L1242"/>
      <c r="M1242"/>
      <c r="N1242"/>
      <c r="O1242"/>
      <c r="P1242"/>
      <c r="Q1242"/>
      <c r="R1242"/>
    </row>
    <row r="1243" spans="1:18" s="16" customFormat="1" x14ac:dyDescent="0.25">
      <c r="A1243" s="19"/>
      <c r="B1243" s="18"/>
      <c r="D1243"/>
      <c r="E1243"/>
      <c r="F1243"/>
      <c r="G1243"/>
      <c r="H1243"/>
      <c r="I1243"/>
      <c r="J1243"/>
      <c r="K1243"/>
      <c r="L1243"/>
      <c r="M1243"/>
      <c r="N1243"/>
      <c r="O1243"/>
      <c r="P1243"/>
      <c r="Q1243"/>
      <c r="R1243"/>
    </row>
    <row r="1244" spans="1:18" s="16" customFormat="1" x14ac:dyDescent="0.25">
      <c r="A1244" s="19"/>
      <c r="B1244" s="18"/>
      <c r="D1244"/>
      <c r="E1244"/>
      <c r="F1244"/>
      <c r="G1244"/>
      <c r="H1244"/>
      <c r="I1244"/>
      <c r="J1244"/>
      <c r="K1244"/>
      <c r="L1244"/>
      <c r="M1244"/>
      <c r="N1244"/>
      <c r="O1244"/>
      <c r="P1244"/>
      <c r="Q1244"/>
      <c r="R1244"/>
    </row>
    <row r="1245" spans="1:18" s="16" customFormat="1" x14ac:dyDescent="0.25">
      <c r="A1245" s="19"/>
      <c r="B1245" s="18"/>
      <c r="D1245"/>
      <c r="E1245"/>
      <c r="F1245"/>
      <c r="G1245"/>
      <c r="H1245"/>
      <c r="I1245"/>
      <c r="J1245"/>
      <c r="K1245"/>
      <c r="L1245"/>
      <c r="M1245"/>
      <c r="N1245"/>
      <c r="O1245"/>
      <c r="P1245"/>
      <c r="Q1245"/>
      <c r="R1245"/>
    </row>
    <row r="1246" spans="1:18" s="16" customFormat="1" x14ac:dyDescent="0.25">
      <c r="A1246" s="19"/>
      <c r="B1246" s="18"/>
      <c r="D1246"/>
      <c r="E1246"/>
      <c r="F1246"/>
      <c r="G1246"/>
      <c r="H1246"/>
      <c r="I1246"/>
      <c r="J1246"/>
      <c r="K1246"/>
      <c r="L1246"/>
      <c r="M1246"/>
      <c r="N1246"/>
      <c r="O1246"/>
      <c r="P1246"/>
      <c r="Q1246"/>
      <c r="R1246"/>
    </row>
    <row r="1247" spans="1:18" s="16" customFormat="1" x14ac:dyDescent="0.25">
      <c r="A1247" s="19"/>
      <c r="B1247" s="18"/>
      <c r="D1247"/>
      <c r="E1247"/>
      <c r="F1247"/>
      <c r="G1247"/>
      <c r="H1247"/>
      <c r="I1247"/>
      <c r="J1247"/>
      <c r="K1247"/>
      <c r="L1247"/>
      <c r="M1247"/>
      <c r="N1247"/>
      <c r="O1247"/>
      <c r="P1247"/>
      <c r="Q1247"/>
      <c r="R1247"/>
    </row>
    <row r="1248" spans="1:18" s="16" customFormat="1" x14ac:dyDescent="0.25">
      <c r="A1248" s="19"/>
      <c r="B1248" s="18"/>
      <c r="D1248"/>
      <c r="E1248"/>
      <c r="F1248"/>
      <c r="G1248"/>
      <c r="H1248"/>
      <c r="I1248"/>
      <c r="J1248"/>
      <c r="K1248"/>
      <c r="L1248"/>
      <c r="M1248"/>
      <c r="N1248"/>
      <c r="O1248"/>
      <c r="P1248"/>
      <c r="Q1248"/>
      <c r="R1248"/>
    </row>
    <row r="1249" spans="1:18" s="16" customFormat="1" x14ac:dyDescent="0.25">
      <c r="A1249" s="19"/>
      <c r="B1249" s="18"/>
      <c r="D1249"/>
      <c r="E1249"/>
      <c r="F1249"/>
      <c r="G1249"/>
      <c r="H1249"/>
      <c r="I1249"/>
      <c r="J1249"/>
      <c r="K1249"/>
      <c r="L1249"/>
      <c r="M1249"/>
      <c r="N1249"/>
      <c r="O1249"/>
      <c r="P1249"/>
      <c r="Q1249"/>
      <c r="R1249"/>
    </row>
    <row r="1250" spans="1:18" s="16" customFormat="1" x14ac:dyDescent="0.25">
      <c r="A1250" s="19"/>
      <c r="B1250" s="18"/>
      <c r="D1250"/>
      <c r="E1250"/>
      <c r="F1250"/>
      <c r="G1250"/>
      <c r="H1250"/>
      <c r="I1250"/>
      <c r="J1250"/>
      <c r="K1250"/>
      <c r="L1250"/>
      <c r="M1250"/>
      <c r="N1250"/>
      <c r="O1250"/>
      <c r="P1250"/>
      <c r="Q1250"/>
      <c r="R1250"/>
    </row>
    <row r="1251" spans="1:18" s="16" customFormat="1" x14ac:dyDescent="0.25">
      <c r="A1251" s="19"/>
      <c r="B1251" s="18"/>
      <c r="D1251"/>
      <c r="E1251"/>
      <c r="F1251"/>
      <c r="G1251"/>
      <c r="H1251"/>
      <c r="I1251"/>
      <c r="J1251"/>
      <c r="K1251"/>
      <c r="L1251"/>
      <c r="M1251"/>
      <c r="N1251"/>
      <c r="O1251"/>
      <c r="P1251"/>
      <c r="Q1251"/>
      <c r="R1251"/>
    </row>
    <row r="1252" spans="1:18" s="16" customFormat="1" x14ac:dyDescent="0.25">
      <c r="A1252" s="19"/>
      <c r="B1252" s="18"/>
      <c r="D1252"/>
      <c r="E1252"/>
      <c r="F1252"/>
      <c r="G1252"/>
      <c r="H1252"/>
      <c r="I1252"/>
      <c r="J1252"/>
      <c r="K1252"/>
      <c r="L1252"/>
      <c r="M1252"/>
      <c r="N1252"/>
      <c r="O1252"/>
      <c r="P1252"/>
      <c r="Q1252"/>
      <c r="R1252"/>
    </row>
    <row r="1253" spans="1:18" s="16" customFormat="1" x14ac:dyDescent="0.25">
      <c r="A1253" s="19"/>
      <c r="B1253" s="18"/>
      <c r="D1253"/>
      <c r="E1253"/>
      <c r="F1253"/>
      <c r="G1253"/>
      <c r="H1253"/>
      <c r="I1253"/>
      <c r="J1253"/>
      <c r="K1253"/>
      <c r="L1253"/>
      <c r="M1253"/>
      <c r="N1253"/>
      <c r="O1253"/>
      <c r="P1253"/>
      <c r="Q1253"/>
      <c r="R1253"/>
    </row>
    <row r="1254" spans="1:18" s="16" customFormat="1" x14ac:dyDescent="0.25">
      <c r="A1254" s="19"/>
      <c r="B1254" s="18"/>
      <c r="D1254"/>
      <c r="E1254"/>
      <c r="F1254"/>
      <c r="G1254"/>
      <c r="H1254"/>
      <c r="I1254"/>
      <c r="J1254"/>
      <c r="K1254"/>
      <c r="L1254"/>
      <c r="M1254"/>
      <c r="N1254"/>
      <c r="O1254"/>
      <c r="P1254"/>
      <c r="Q1254"/>
      <c r="R1254"/>
    </row>
    <row r="1255" spans="1:18" s="16" customFormat="1" x14ac:dyDescent="0.25">
      <c r="A1255" s="19"/>
      <c r="B1255" s="18"/>
      <c r="D1255"/>
      <c r="E1255"/>
      <c r="F1255"/>
      <c r="G1255"/>
      <c r="H1255"/>
      <c r="I1255"/>
      <c r="J1255"/>
      <c r="K1255"/>
      <c r="L1255"/>
      <c r="M1255"/>
      <c r="N1255"/>
      <c r="O1255"/>
      <c r="P1255"/>
      <c r="Q1255"/>
      <c r="R1255"/>
    </row>
    <row r="1256" spans="1:18" s="16" customFormat="1" x14ac:dyDescent="0.25">
      <c r="A1256" s="19"/>
      <c r="B1256" s="18"/>
      <c r="D1256"/>
      <c r="E1256"/>
      <c r="F1256"/>
      <c r="G1256"/>
      <c r="H1256"/>
      <c r="I1256"/>
      <c r="J1256"/>
      <c r="K1256"/>
      <c r="L1256"/>
      <c r="M1256"/>
      <c r="N1256"/>
      <c r="O1256"/>
      <c r="P1256"/>
      <c r="Q1256"/>
      <c r="R1256"/>
    </row>
    <row r="1257" spans="1:18" s="16" customFormat="1" x14ac:dyDescent="0.25">
      <c r="A1257" s="19"/>
      <c r="B1257" s="18"/>
      <c r="D1257"/>
      <c r="E1257"/>
      <c r="F1257"/>
      <c r="G1257"/>
      <c r="H1257"/>
      <c r="I1257"/>
      <c r="J1257"/>
      <c r="K1257"/>
      <c r="L1257"/>
      <c r="M1257"/>
      <c r="N1257"/>
      <c r="O1257"/>
      <c r="P1257"/>
      <c r="Q1257"/>
      <c r="R1257"/>
    </row>
    <row r="1258" spans="1:18" s="16" customFormat="1" x14ac:dyDescent="0.25">
      <c r="A1258" s="19"/>
      <c r="B1258" s="18"/>
      <c r="D1258"/>
      <c r="E1258"/>
      <c r="F1258"/>
      <c r="G1258"/>
      <c r="H1258"/>
      <c r="I1258"/>
      <c r="J1258"/>
      <c r="K1258"/>
      <c r="L1258"/>
      <c r="M1258"/>
      <c r="N1258"/>
      <c r="O1258"/>
      <c r="P1258"/>
      <c r="Q1258"/>
      <c r="R1258"/>
    </row>
    <row r="1259" spans="1:18" s="16" customFormat="1" x14ac:dyDescent="0.25">
      <c r="A1259" s="19"/>
      <c r="B1259" s="18"/>
      <c r="D1259"/>
      <c r="E1259"/>
      <c r="F1259"/>
      <c r="G1259"/>
      <c r="H1259"/>
      <c r="I1259"/>
      <c r="J1259"/>
      <c r="K1259"/>
      <c r="L1259"/>
      <c r="M1259"/>
      <c r="N1259"/>
      <c r="O1259"/>
      <c r="P1259"/>
      <c r="Q1259"/>
      <c r="R1259"/>
    </row>
    <row r="1260" spans="1:18" s="16" customFormat="1" x14ac:dyDescent="0.25">
      <c r="A1260" s="19"/>
      <c r="B1260" s="18"/>
      <c r="D1260"/>
      <c r="E1260"/>
      <c r="F1260"/>
      <c r="G1260"/>
      <c r="H1260"/>
      <c r="I1260"/>
      <c r="J1260"/>
      <c r="K1260"/>
      <c r="L1260"/>
      <c r="M1260"/>
      <c r="N1260"/>
      <c r="O1260"/>
      <c r="P1260"/>
      <c r="Q1260"/>
      <c r="R1260"/>
    </row>
    <row r="1261" spans="1:18" s="16" customFormat="1" x14ac:dyDescent="0.25">
      <c r="A1261" s="19"/>
      <c r="B1261" s="18"/>
      <c r="D1261"/>
      <c r="E1261"/>
      <c r="F1261"/>
      <c r="G1261"/>
      <c r="H1261"/>
      <c r="I1261"/>
      <c r="J1261"/>
      <c r="K1261"/>
      <c r="L1261"/>
      <c r="M1261"/>
      <c r="N1261"/>
      <c r="O1261"/>
      <c r="P1261"/>
      <c r="Q1261"/>
      <c r="R1261"/>
    </row>
    <row r="1262" spans="1:18" s="16" customFormat="1" x14ac:dyDescent="0.25">
      <c r="A1262" s="19"/>
      <c r="B1262" s="20"/>
      <c r="D1262"/>
      <c r="E1262"/>
      <c r="F1262"/>
      <c r="G1262"/>
      <c r="H1262"/>
      <c r="I1262"/>
      <c r="J1262"/>
      <c r="K1262"/>
      <c r="L1262"/>
      <c r="M1262"/>
      <c r="N1262"/>
      <c r="O1262"/>
      <c r="P1262"/>
      <c r="Q1262"/>
      <c r="R1262"/>
    </row>
    <row r="1263" spans="1:18" s="16" customFormat="1" x14ac:dyDescent="0.25">
      <c r="A1263" s="19"/>
      <c r="B1263" s="18"/>
      <c r="D1263"/>
      <c r="E1263"/>
      <c r="F1263"/>
      <c r="G1263"/>
      <c r="H1263"/>
      <c r="I1263"/>
      <c r="J1263"/>
      <c r="K1263"/>
      <c r="L1263"/>
      <c r="M1263"/>
      <c r="N1263"/>
      <c r="O1263"/>
      <c r="P1263"/>
      <c r="Q1263"/>
      <c r="R1263"/>
    </row>
    <row r="1264" spans="1:18" s="16" customFormat="1" x14ac:dyDescent="0.25">
      <c r="A1264" s="19"/>
      <c r="B1264" s="18"/>
      <c r="D1264"/>
      <c r="E1264"/>
      <c r="F1264"/>
      <c r="G1264"/>
      <c r="H1264"/>
      <c r="I1264"/>
      <c r="J1264"/>
      <c r="K1264"/>
      <c r="L1264"/>
      <c r="M1264"/>
      <c r="N1264"/>
      <c r="O1264"/>
      <c r="P1264"/>
      <c r="Q1264"/>
      <c r="R1264"/>
    </row>
    <row r="1265" spans="1:18" s="16" customFormat="1" x14ac:dyDescent="0.25">
      <c r="A1265" s="19"/>
      <c r="B1265" s="18"/>
      <c r="D1265"/>
      <c r="E1265"/>
      <c r="F1265"/>
      <c r="G1265"/>
      <c r="H1265"/>
      <c r="I1265"/>
      <c r="J1265"/>
      <c r="K1265"/>
      <c r="L1265"/>
      <c r="M1265"/>
      <c r="N1265"/>
      <c r="O1265"/>
      <c r="P1265"/>
      <c r="Q1265"/>
      <c r="R1265"/>
    </row>
    <row r="1266" spans="1:18" s="16" customFormat="1" x14ac:dyDescent="0.25">
      <c r="A1266" s="19"/>
      <c r="B1266" s="18"/>
      <c r="D1266"/>
      <c r="E1266"/>
      <c r="F1266"/>
      <c r="G1266"/>
      <c r="H1266"/>
      <c r="I1266"/>
      <c r="J1266"/>
      <c r="K1266"/>
      <c r="L1266"/>
      <c r="M1266"/>
      <c r="N1266"/>
      <c r="O1266"/>
      <c r="P1266"/>
      <c r="Q1266"/>
      <c r="R1266"/>
    </row>
    <row r="1267" spans="1:18" s="16" customFormat="1" x14ac:dyDescent="0.25">
      <c r="A1267" s="19"/>
      <c r="B1267" s="18"/>
      <c r="D1267"/>
      <c r="E1267"/>
      <c r="F1267"/>
      <c r="G1267"/>
      <c r="H1267"/>
      <c r="I1267"/>
      <c r="J1267"/>
      <c r="K1267"/>
      <c r="L1267"/>
      <c r="M1267"/>
      <c r="N1267"/>
      <c r="O1267"/>
      <c r="P1267"/>
      <c r="Q1267"/>
      <c r="R1267"/>
    </row>
    <row r="1268" spans="1:18" s="16" customFormat="1" x14ac:dyDescent="0.25">
      <c r="A1268" s="19"/>
      <c r="B1268" s="18"/>
      <c r="D1268"/>
      <c r="E1268"/>
      <c r="F1268"/>
      <c r="G1268"/>
      <c r="H1268"/>
      <c r="I1268"/>
      <c r="J1268"/>
      <c r="K1268"/>
      <c r="L1268"/>
      <c r="M1268"/>
      <c r="N1268"/>
      <c r="O1268"/>
      <c r="P1268"/>
      <c r="Q1268"/>
      <c r="R1268"/>
    </row>
    <row r="1269" spans="1:18" s="16" customFormat="1" x14ac:dyDescent="0.25">
      <c r="A1269" s="19"/>
      <c r="B1269" s="18"/>
      <c r="D1269"/>
      <c r="E1269"/>
      <c r="F1269"/>
      <c r="G1269"/>
      <c r="H1269"/>
      <c r="I1269"/>
      <c r="J1269"/>
      <c r="K1269"/>
      <c r="L1269"/>
      <c r="M1269"/>
      <c r="N1269"/>
      <c r="O1269"/>
      <c r="P1269"/>
      <c r="Q1269"/>
      <c r="R1269"/>
    </row>
    <row r="1270" spans="1:18" s="16" customFormat="1" x14ac:dyDescent="0.25">
      <c r="A1270" s="19"/>
      <c r="B1270" s="18"/>
      <c r="D1270"/>
      <c r="E1270"/>
      <c r="F1270"/>
      <c r="G1270"/>
      <c r="H1270"/>
      <c r="I1270"/>
      <c r="J1270"/>
      <c r="K1270"/>
      <c r="L1270"/>
      <c r="M1270"/>
      <c r="N1270"/>
      <c r="O1270"/>
      <c r="P1270"/>
      <c r="Q1270"/>
      <c r="R1270"/>
    </row>
    <row r="1271" spans="1:18" s="16" customFormat="1" x14ac:dyDescent="0.25">
      <c r="A1271" s="19"/>
      <c r="B1271" s="18"/>
      <c r="D1271"/>
      <c r="E1271"/>
      <c r="F1271"/>
      <c r="G1271"/>
      <c r="H1271"/>
      <c r="I1271"/>
      <c r="J1271"/>
      <c r="K1271"/>
      <c r="L1271"/>
      <c r="M1271"/>
      <c r="N1271"/>
      <c r="O1271"/>
      <c r="P1271"/>
      <c r="Q1271"/>
      <c r="R1271"/>
    </row>
    <row r="1272" spans="1:18" s="16" customFormat="1" x14ac:dyDescent="0.25">
      <c r="A1272" s="19"/>
      <c r="B1272" s="18"/>
      <c r="D1272"/>
      <c r="E1272"/>
      <c r="F1272"/>
      <c r="G1272"/>
      <c r="H1272"/>
      <c r="I1272"/>
      <c r="J1272"/>
      <c r="K1272"/>
      <c r="L1272"/>
      <c r="M1272"/>
      <c r="N1272"/>
      <c r="O1272"/>
      <c r="P1272"/>
      <c r="Q1272"/>
      <c r="R1272"/>
    </row>
    <row r="1273" spans="1:18" s="16" customFormat="1" x14ac:dyDescent="0.25">
      <c r="A1273" s="19"/>
      <c r="B1273" s="18"/>
      <c r="D1273"/>
      <c r="E1273"/>
      <c r="F1273"/>
      <c r="G1273"/>
      <c r="H1273"/>
      <c r="I1273"/>
      <c r="J1273"/>
      <c r="K1273"/>
      <c r="L1273"/>
      <c r="M1273"/>
      <c r="N1273"/>
      <c r="O1273"/>
      <c r="P1273"/>
      <c r="Q1273"/>
      <c r="R1273"/>
    </row>
    <row r="1274" spans="1:18" s="16" customFormat="1" x14ac:dyDescent="0.25">
      <c r="A1274" s="19"/>
      <c r="B1274" s="18"/>
      <c r="D1274"/>
      <c r="E1274"/>
      <c r="F1274"/>
      <c r="G1274"/>
      <c r="H1274"/>
      <c r="I1274"/>
      <c r="J1274"/>
      <c r="K1274"/>
      <c r="L1274"/>
      <c r="M1274"/>
      <c r="N1274"/>
      <c r="O1274"/>
      <c r="P1274"/>
      <c r="Q1274"/>
      <c r="R1274"/>
    </row>
    <row r="1275" spans="1:18" s="16" customFormat="1" x14ac:dyDescent="0.25">
      <c r="A1275" s="19"/>
      <c r="B1275" s="18"/>
      <c r="D1275"/>
      <c r="E1275"/>
      <c r="F1275"/>
      <c r="G1275"/>
      <c r="H1275"/>
      <c r="I1275"/>
      <c r="J1275"/>
      <c r="K1275"/>
      <c r="L1275"/>
      <c r="M1275"/>
      <c r="N1275"/>
      <c r="O1275"/>
      <c r="P1275"/>
      <c r="Q1275"/>
      <c r="R1275"/>
    </row>
    <row r="1276" spans="1:18" s="16" customFormat="1" x14ac:dyDescent="0.25">
      <c r="A1276" s="19"/>
      <c r="B1276" s="18"/>
      <c r="D1276"/>
      <c r="E1276"/>
      <c r="F1276"/>
      <c r="G1276"/>
      <c r="H1276"/>
      <c r="I1276"/>
      <c r="J1276"/>
      <c r="K1276"/>
      <c r="L1276"/>
      <c r="M1276"/>
      <c r="N1276"/>
      <c r="O1276"/>
      <c r="P1276"/>
      <c r="Q1276"/>
      <c r="R1276"/>
    </row>
    <row r="1277" spans="1:18" s="16" customFormat="1" x14ac:dyDescent="0.25">
      <c r="A1277" s="19"/>
      <c r="B1277" s="18"/>
      <c r="D1277"/>
      <c r="E1277"/>
      <c r="F1277"/>
      <c r="G1277"/>
      <c r="H1277"/>
      <c r="I1277"/>
      <c r="J1277"/>
      <c r="K1277"/>
      <c r="L1277"/>
      <c r="M1277"/>
      <c r="N1277"/>
      <c r="O1277"/>
      <c r="P1277"/>
      <c r="Q1277"/>
      <c r="R1277"/>
    </row>
    <row r="1278" spans="1:18" s="16" customFormat="1" x14ac:dyDescent="0.25">
      <c r="A1278" s="19"/>
      <c r="B1278" s="18"/>
      <c r="D1278"/>
      <c r="E1278"/>
      <c r="F1278"/>
      <c r="G1278"/>
      <c r="H1278"/>
      <c r="I1278"/>
      <c r="J1278"/>
      <c r="K1278"/>
      <c r="L1278"/>
      <c r="M1278"/>
      <c r="N1278"/>
      <c r="O1278"/>
      <c r="P1278"/>
      <c r="Q1278"/>
      <c r="R1278"/>
    </row>
    <row r="1279" spans="1:18" s="16" customFormat="1" x14ac:dyDescent="0.25">
      <c r="A1279" s="19"/>
      <c r="B1279" s="18"/>
      <c r="D1279"/>
      <c r="E1279"/>
      <c r="F1279"/>
      <c r="G1279"/>
      <c r="H1279"/>
      <c r="I1279"/>
      <c r="J1279"/>
      <c r="K1279"/>
      <c r="L1279"/>
      <c r="M1279"/>
      <c r="N1279"/>
      <c r="O1279"/>
      <c r="P1279"/>
      <c r="Q1279"/>
      <c r="R1279"/>
    </row>
    <row r="1280" spans="1:18" s="16" customFormat="1" x14ac:dyDescent="0.25">
      <c r="A1280" s="19"/>
      <c r="B1280" s="18"/>
      <c r="D1280"/>
      <c r="E1280"/>
      <c r="F1280"/>
      <c r="G1280"/>
      <c r="H1280"/>
      <c r="I1280"/>
      <c r="J1280"/>
      <c r="K1280"/>
      <c r="L1280"/>
      <c r="M1280"/>
      <c r="N1280"/>
      <c r="O1280"/>
      <c r="P1280"/>
      <c r="Q1280"/>
      <c r="R1280"/>
    </row>
    <row r="1281" spans="1:18" s="16" customFormat="1" x14ac:dyDescent="0.25">
      <c r="A1281" s="19"/>
      <c r="B1281" s="18"/>
      <c r="D1281"/>
      <c r="E1281"/>
      <c r="F1281"/>
      <c r="G1281"/>
      <c r="H1281"/>
      <c r="I1281"/>
      <c r="J1281"/>
      <c r="K1281"/>
      <c r="L1281"/>
      <c r="M1281"/>
      <c r="N1281"/>
      <c r="O1281"/>
      <c r="P1281"/>
      <c r="Q1281"/>
      <c r="R1281"/>
    </row>
    <row r="1282" spans="1:18" s="16" customFormat="1" x14ac:dyDescent="0.25">
      <c r="A1282" s="19"/>
      <c r="B1282" s="18"/>
      <c r="D1282"/>
      <c r="E1282"/>
      <c r="F1282"/>
      <c r="G1282"/>
      <c r="H1282"/>
      <c r="I1282"/>
      <c r="J1282"/>
      <c r="K1282"/>
      <c r="L1282"/>
      <c r="M1282"/>
      <c r="N1282"/>
      <c r="O1282"/>
      <c r="P1282"/>
      <c r="Q1282"/>
      <c r="R1282"/>
    </row>
    <row r="1283" spans="1:18" s="16" customFormat="1" x14ac:dyDescent="0.25">
      <c r="A1283" s="19"/>
      <c r="B1283" s="18"/>
      <c r="D1283"/>
      <c r="E1283"/>
      <c r="F1283"/>
      <c r="G1283"/>
      <c r="H1283"/>
      <c r="I1283"/>
      <c r="J1283"/>
      <c r="K1283"/>
      <c r="L1283"/>
      <c r="M1283"/>
      <c r="N1283"/>
      <c r="O1283"/>
      <c r="P1283"/>
      <c r="Q1283"/>
      <c r="R1283"/>
    </row>
    <row r="1284" spans="1:18" s="16" customFormat="1" x14ac:dyDescent="0.25">
      <c r="A1284" s="19"/>
      <c r="B1284" s="18"/>
      <c r="D1284"/>
      <c r="E1284"/>
      <c r="F1284"/>
      <c r="G1284"/>
      <c r="H1284"/>
      <c r="I1284"/>
      <c r="J1284"/>
      <c r="K1284"/>
      <c r="L1284"/>
      <c r="M1284"/>
      <c r="N1284"/>
      <c r="O1284"/>
      <c r="P1284"/>
      <c r="Q1284"/>
      <c r="R1284"/>
    </row>
    <row r="1285" spans="1:18" s="16" customFormat="1" x14ac:dyDescent="0.25">
      <c r="A1285" s="19"/>
      <c r="B1285" s="18"/>
      <c r="D1285"/>
      <c r="E1285"/>
      <c r="F1285"/>
      <c r="G1285"/>
      <c r="H1285"/>
      <c r="I1285"/>
      <c r="J1285"/>
      <c r="K1285"/>
      <c r="L1285"/>
      <c r="M1285"/>
      <c r="N1285"/>
      <c r="O1285"/>
      <c r="P1285"/>
      <c r="Q1285"/>
      <c r="R1285"/>
    </row>
    <row r="1286" spans="1:18" s="16" customFormat="1" x14ac:dyDescent="0.25">
      <c r="A1286" s="19"/>
      <c r="B1286" s="18"/>
      <c r="D1286"/>
      <c r="E1286"/>
      <c r="F1286"/>
      <c r="G1286"/>
      <c r="H1286"/>
      <c r="I1286"/>
      <c r="J1286"/>
      <c r="K1286"/>
      <c r="L1286"/>
      <c r="M1286"/>
      <c r="N1286"/>
      <c r="O1286"/>
      <c r="P1286"/>
      <c r="Q1286"/>
      <c r="R1286"/>
    </row>
    <row r="1287" spans="1:18" s="16" customFormat="1" x14ac:dyDescent="0.25">
      <c r="A1287" s="19"/>
      <c r="B1287" s="18"/>
      <c r="D1287"/>
      <c r="E1287"/>
      <c r="F1287"/>
      <c r="G1287"/>
      <c r="H1287"/>
      <c r="I1287"/>
      <c r="J1287"/>
      <c r="K1287"/>
      <c r="L1287"/>
      <c r="M1287"/>
      <c r="N1287"/>
      <c r="O1287"/>
      <c r="P1287"/>
      <c r="Q1287"/>
      <c r="R1287"/>
    </row>
    <row r="1288" spans="1:18" s="16" customFormat="1" x14ac:dyDescent="0.25">
      <c r="A1288" s="19"/>
      <c r="B1288" s="18"/>
      <c r="D1288"/>
      <c r="E1288"/>
      <c r="F1288"/>
      <c r="G1288"/>
      <c r="H1288"/>
      <c r="I1288"/>
      <c r="J1288"/>
      <c r="K1288"/>
      <c r="L1288"/>
      <c r="M1288"/>
      <c r="N1288"/>
      <c r="O1288"/>
      <c r="P1288"/>
      <c r="Q1288"/>
      <c r="R1288"/>
    </row>
    <row r="1289" spans="1:18" s="16" customFormat="1" x14ac:dyDescent="0.25">
      <c r="A1289" s="19"/>
      <c r="B1289" s="18"/>
      <c r="D1289"/>
      <c r="E1289"/>
      <c r="F1289"/>
      <c r="G1289"/>
      <c r="H1289"/>
      <c r="I1289"/>
      <c r="J1289"/>
      <c r="K1289"/>
      <c r="L1289"/>
      <c r="M1289"/>
      <c r="N1289"/>
      <c r="O1289"/>
      <c r="P1289"/>
      <c r="Q1289"/>
      <c r="R1289"/>
    </row>
    <row r="1290" spans="1:18" s="16" customFormat="1" x14ac:dyDescent="0.25">
      <c r="A1290" s="19"/>
      <c r="B1290" s="18"/>
      <c r="D1290"/>
      <c r="E1290"/>
      <c r="F1290"/>
      <c r="G1290"/>
      <c r="H1290"/>
      <c r="I1290"/>
      <c r="J1290"/>
      <c r="K1290"/>
      <c r="L1290"/>
      <c r="M1290"/>
      <c r="N1290"/>
      <c r="O1290"/>
      <c r="P1290"/>
      <c r="Q1290"/>
      <c r="R1290"/>
    </row>
    <row r="1291" spans="1:18" s="16" customFormat="1" x14ac:dyDescent="0.25">
      <c r="A1291" s="19"/>
      <c r="B1291" s="18"/>
      <c r="D1291"/>
      <c r="E1291"/>
      <c r="F1291"/>
      <c r="G1291"/>
      <c r="H1291"/>
      <c r="I1291"/>
      <c r="J1291"/>
      <c r="K1291"/>
      <c r="L1291"/>
      <c r="M1291"/>
      <c r="N1291"/>
      <c r="O1291"/>
      <c r="P1291"/>
      <c r="Q1291"/>
      <c r="R1291"/>
    </row>
    <row r="1292" spans="1:18" s="16" customFormat="1" x14ac:dyDescent="0.25">
      <c r="A1292" s="19"/>
      <c r="B1292" s="18"/>
      <c r="D1292"/>
      <c r="E1292"/>
      <c r="F1292"/>
      <c r="G1292"/>
      <c r="H1292"/>
      <c r="I1292"/>
      <c r="J1292"/>
      <c r="K1292"/>
      <c r="L1292"/>
      <c r="M1292"/>
      <c r="N1292"/>
      <c r="O1292"/>
      <c r="P1292"/>
      <c r="Q1292"/>
      <c r="R1292"/>
    </row>
    <row r="1293" spans="1:18" s="16" customFormat="1" x14ac:dyDescent="0.25">
      <c r="A1293" s="19"/>
      <c r="B1293" s="18"/>
      <c r="D1293"/>
      <c r="E1293"/>
      <c r="F1293"/>
      <c r="G1293"/>
      <c r="H1293"/>
      <c r="I1293"/>
      <c r="J1293"/>
      <c r="K1293"/>
      <c r="L1293"/>
      <c r="M1293"/>
      <c r="N1293"/>
      <c r="O1293"/>
      <c r="P1293"/>
      <c r="Q1293"/>
      <c r="R1293"/>
    </row>
    <row r="1294" spans="1:18" s="16" customFormat="1" x14ac:dyDescent="0.25">
      <c r="A1294" s="19"/>
      <c r="B1294" s="18"/>
      <c r="D1294"/>
      <c r="E1294"/>
      <c r="F1294"/>
      <c r="G1294"/>
      <c r="H1294"/>
      <c r="I1294"/>
      <c r="J1294"/>
      <c r="K1294"/>
      <c r="L1294"/>
      <c r="M1294"/>
      <c r="N1294"/>
      <c r="O1294"/>
      <c r="P1294"/>
      <c r="Q1294"/>
      <c r="R1294"/>
    </row>
    <row r="1295" spans="1:18" s="16" customFormat="1" x14ac:dyDescent="0.25">
      <c r="A1295" s="19"/>
      <c r="B1295" s="18"/>
      <c r="D1295"/>
      <c r="E1295"/>
      <c r="F1295"/>
      <c r="G1295"/>
      <c r="H1295"/>
      <c r="I1295"/>
      <c r="J1295"/>
      <c r="K1295"/>
      <c r="L1295"/>
      <c r="M1295"/>
      <c r="N1295"/>
      <c r="O1295"/>
      <c r="P1295"/>
      <c r="Q1295"/>
      <c r="R1295"/>
    </row>
    <row r="1296" spans="1:18" s="16" customFormat="1" x14ac:dyDescent="0.25">
      <c r="A1296" s="19"/>
      <c r="B1296" s="18"/>
      <c r="D1296"/>
      <c r="E1296"/>
      <c r="F1296"/>
      <c r="G1296"/>
      <c r="H1296"/>
      <c r="I1296"/>
      <c r="J1296"/>
      <c r="K1296"/>
      <c r="L1296"/>
      <c r="M1296"/>
      <c r="N1296"/>
      <c r="O1296"/>
      <c r="P1296"/>
      <c r="Q1296"/>
      <c r="R1296"/>
    </row>
    <row r="1297" spans="1:18" s="16" customFormat="1" x14ac:dyDescent="0.25">
      <c r="A1297" s="19"/>
      <c r="B1297" s="18"/>
      <c r="D1297"/>
      <c r="E1297"/>
      <c r="F1297"/>
      <c r="G1297"/>
      <c r="H1297"/>
      <c r="I1297"/>
      <c r="J1297"/>
      <c r="K1297"/>
      <c r="L1297"/>
      <c r="M1297"/>
      <c r="N1297"/>
      <c r="O1297"/>
      <c r="P1297"/>
      <c r="Q1297"/>
      <c r="R1297"/>
    </row>
    <row r="1298" spans="1:18" s="16" customFormat="1" x14ac:dyDescent="0.25">
      <c r="A1298" s="19"/>
      <c r="B1298" s="18"/>
      <c r="D1298"/>
      <c r="E1298"/>
      <c r="F1298"/>
      <c r="G1298"/>
      <c r="H1298"/>
      <c r="I1298"/>
      <c r="J1298"/>
      <c r="K1298"/>
      <c r="L1298"/>
      <c r="M1298"/>
      <c r="N1298"/>
      <c r="O1298"/>
      <c r="P1298"/>
      <c r="Q1298"/>
      <c r="R1298"/>
    </row>
    <row r="1299" spans="1:18" s="16" customFormat="1" x14ac:dyDescent="0.25">
      <c r="A1299" s="19"/>
      <c r="B1299" s="18"/>
      <c r="D1299"/>
      <c r="E1299"/>
      <c r="F1299"/>
      <c r="G1299"/>
      <c r="H1299"/>
      <c r="I1299"/>
      <c r="J1299"/>
      <c r="K1299"/>
      <c r="L1299"/>
      <c r="M1299"/>
      <c r="N1299"/>
      <c r="O1299"/>
      <c r="P1299"/>
      <c r="Q1299"/>
      <c r="R1299"/>
    </row>
    <row r="1300" spans="1:18" s="16" customFormat="1" x14ac:dyDescent="0.25">
      <c r="A1300" s="19"/>
      <c r="B1300" s="18"/>
      <c r="D1300"/>
      <c r="E1300"/>
      <c r="F1300"/>
      <c r="G1300"/>
      <c r="H1300"/>
      <c r="I1300"/>
      <c r="J1300"/>
      <c r="K1300"/>
      <c r="L1300"/>
      <c r="M1300"/>
      <c r="N1300"/>
      <c r="O1300"/>
      <c r="P1300"/>
      <c r="Q1300"/>
      <c r="R1300"/>
    </row>
    <row r="1301" spans="1:18" s="16" customFormat="1" x14ac:dyDescent="0.25">
      <c r="A1301" s="19"/>
      <c r="B1301" s="18"/>
      <c r="D1301"/>
      <c r="E1301"/>
      <c r="F1301"/>
      <c r="G1301"/>
      <c r="H1301"/>
      <c r="I1301"/>
      <c r="J1301"/>
      <c r="K1301"/>
      <c r="L1301"/>
      <c r="M1301"/>
      <c r="N1301"/>
      <c r="O1301"/>
      <c r="P1301"/>
      <c r="Q1301"/>
      <c r="R1301"/>
    </row>
    <row r="1302" spans="1:18" s="16" customFormat="1" x14ac:dyDescent="0.25">
      <c r="A1302" s="19"/>
      <c r="B1302" s="18"/>
      <c r="D1302"/>
      <c r="E1302"/>
      <c r="F1302"/>
      <c r="G1302"/>
      <c r="H1302"/>
      <c r="I1302"/>
      <c r="J1302"/>
      <c r="K1302"/>
      <c r="L1302"/>
      <c r="M1302"/>
      <c r="N1302"/>
      <c r="O1302"/>
      <c r="P1302"/>
      <c r="Q1302"/>
      <c r="R1302"/>
    </row>
    <row r="1303" spans="1:18" s="16" customFormat="1" x14ac:dyDescent="0.25">
      <c r="A1303" s="19"/>
      <c r="B1303" s="18"/>
      <c r="D1303"/>
      <c r="E1303"/>
      <c r="F1303"/>
      <c r="G1303"/>
      <c r="H1303"/>
      <c r="I1303"/>
      <c r="J1303"/>
      <c r="K1303"/>
      <c r="L1303"/>
      <c r="M1303"/>
      <c r="N1303"/>
      <c r="O1303"/>
      <c r="P1303"/>
      <c r="Q1303"/>
      <c r="R1303"/>
    </row>
    <row r="1304" spans="1:18" s="16" customFormat="1" x14ac:dyDescent="0.25">
      <c r="A1304" s="19"/>
      <c r="B1304" s="18"/>
      <c r="D1304"/>
      <c r="E1304"/>
      <c r="F1304"/>
      <c r="G1304"/>
      <c r="H1304"/>
      <c r="I1304"/>
      <c r="J1304"/>
      <c r="K1304"/>
      <c r="L1304"/>
      <c r="M1304"/>
      <c r="N1304"/>
      <c r="O1304"/>
      <c r="P1304"/>
      <c r="Q1304"/>
      <c r="R1304"/>
    </row>
    <row r="1305" spans="1:18" s="16" customFormat="1" x14ac:dyDescent="0.25">
      <c r="A1305" s="19"/>
      <c r="B1305" s="18"/>
      <c r="D1305"/>
      <c r="E1305"/>
      <c r="F1305"/>
      <c r="G1305"/>
      <c r="H1305"/>
      <c r="I1305"/>
      <c r="J1305"/>
      <c r="K1305"/>
      <c r="L1305"/>
      <c r="M1305"/>
      <c r="N1305"/>
      <c r="O1305"/>
      <c r="P1305"/>
      <c r="Q1305"/>
      <c r="R1305"/>
    </row>
    <row r="1306" spans="1:18" s="16" customFormat="1" x14ac:dyDescent="0.25">
      <c r="A1306" s="19"/>
      <c r="B1306" s="18"/>
      <c r="D1306"/>
      <c r="E1306"/>
      <c r="F1306"/>
      <c r="G1306"/>
      <c r="H1306"/>
      <c r="I1306"/>
      <c r="J1306"/>
      <c r="K1306"/>
      <c r="L1306"/>
      <c r="M1306"/>
      <c r="N1306"/>
      <c r="O1306"/>
      <c r="P1306"/>
      <c r="Q1306"/>
      <c r="R1306"/>
    </row>
    <row r="1307" spans="1:18" s="16" customFormat="1" x14ac:dyDescent="0.25">
      <c r="A1307" s="19"/>
      <c r="B1307" s="18"/>
      <c r="D1307"/>
      <c r="E1307"/>
      <c r="F1307"/>
      <c r="G1307"/>
      <c r="H1307"/>
      <c r="I1307"/>
      <c r="J1307"/>
      <c r="K1307"/>
      <c r="L1307"/>
      <c r="M1307"/>
      <c r="N1307"/>
      <c r="O1307"/>
      <c r="P1307"/>
      <c r="Q1307"/>
      <c r="R1307"/>
    </row>
    <row r="1308" spans="1:18" s="16" customFormat="1" x14ac:dyDescent="0.25">
      <c r="A1308" s="19"/>
      <c r="B1308" s="18"/>
      <c r="D1308"/>
      <c r="E1308"/>
      <c r="F1308"/>
      <c r="G1308"/>
      <c r="H1308"/>
      <c r="I1308"/>
      <c r="J1308"/>
      <c r="K1308"/>
      <c r="L1308"/>
      <c r="M1308"/>
      <c r="N1308"/>
      <c r="O1308"/>
      <c r="P1308"/>
      <c r="Q1308"/>
      <c r="R1308"/>
    </row>
    <row r="1309" spans="1:18" s="16" customFormat="1" x14ac:dyDescent="0.25">
      <c r="A1309" s="19"/>
      <c r="B1309" s="18"/>
      <c r="D1309"/>
      <c r="E1309"/>
      <c r="F1309"/>
      <c r="G1309"/>
      <c r="H1309"/>
      <c r="I1309"/>
      <c r="J1309"/>
      <c r="K1309"/>
      <c r="L1309"/>
      <c r="M1309"/>
      <c r="N1309"/>
      <c r="O1309"/>
      <c r="P1309"/>
      <c r="Q1309"/>
      <c r="R1309"/>
    </row>
    <row r="1310" spans="1:18" s="16" customFormat="1" x14ac:dyDescent="0.25">
      <c r="A1310" s="19"/>
      <c r="B1310" s="18"/>
      <c r="D1310"/>
      <c r="E1310"/>
      <c r="F1310"/>
      <c r="G1310"/>
      <c r="H1310"/>
      <c r="I1310"/>
      <c r="J1310"/>
      <c r="K1310"/>
      <c r="L1310"/>
      <c r="M1310"/>
      <c r="N1310"/>
      <c r="O1310"/>
      <c r="P1310"/>
      <c r="Q1310"/>
      <c r="R1310"/>
    </row>
    <row r="1311" spans="1:18" s="16" customFormat="1" x14ac:dyDescent="0.25">
      <c r="A1311" s="19"/>
      <c r="B1311" s="18"/>
      <c r="D1311"/>
      <c r="E1311"/>
      <c r="F1311"/>
      <c r="G1311"/>
      <c r="H1311"/>
      <c r="I1311"/>
      <c r="J1311"/>
      <c r="K1311"/>
      <c r="L1311"/>
      <c r="M1311"/>
      <c r="N1311"/>
      <c r="O1311"/>
      <c r="P1311"/>
      <c r="Q1311"/>
      <c r="R1311"/>
    </row>
    <row r="1312" spans="1:18" s="16" customFormat="1" x14ac:dyDescent="0.25">
      <c r="A1312" s="19"/>
      <c r="B1312" s="20"/>
      <c r="D1312"/>
      <c r="E1312"/>
      <c r="F1312"/>
      <c r="G1312"/>
      <c r="H1312"/>
      <c r="I1312"/>
      <c r="J1312"/>
      <c r="K1312"/>
      <c r="L1312"/>
      <c r="M1312"/>
      <c r="N1312"/>
      <c r="O1312"/>
      <c r="P1312"/>
      <c r="Q1312"/>
      <c r="R1312"/>
    </row>
    <row r="1313" spans="1:18" s="16" customFormat="1" x14ac:dyDescent="0.25">
      <c r="A1313" s="19"/>
      <c r="B1313" s="18"/>
      <c r="D1313"/>
      <c r="E1313"/>
      <c r="F1313"/>
      <c r="G1313"/>
      <c r="H1313"/>
      <c r="I1313"/>
      <c r="J1313"/>
      <c r="K1313"/>
      <c r="L1313"/>
      <c r="M1313"/>
      <c r="N1313"/>
      <c r="O1313"/>
      <c r="P1313"/>
      <c r="Q1313"/>
      <c r="R1313"/>
    </row>
    <row r="1314" spans="1:18" s="16" customFormat="1" x14ac:dyDescent="0.25">
      <c r="A1314" s="19"/>
      <c r="B1314" s="18"/>
      <c r="D1314"/>
      <c r="E1314"/>
      <c r="F1314"/>
      <c r="G1314"/>
      <c r="H1314"/>
      <c r="I1314"/>
      <c r="J1314"/>
      <c r="K1314"/>
      <c r="L1314"/>
      <c r="M1314"/>
      <c r="N1314"/>
      <c r="O1314"/>
      <c r="P1314"/>
      <c r="Q1314"/>
      <c r="R1314"/>
    </row>
    <row r="1315" spans="1:18" s="16" customFormat="1" x14ac:dyDescent="0.25">
      <c r="A1315" s="19"/>
      <c r="B1315" s="18"/>
      <c r="D1315"/>
      <c r="E1315"/>
      <c r="F1315"/>
      <c r="G1315"/>
      <c r="H1315"/>
      <c r="I1315"/>
      <c r="J1315"/>
      <c r="K1315"/>
      <c r="L1315"/>
      <c r="M1315"/>
      <c r="N1315"/>
      <c r="O1315"/>
      <c r="P1315"/>
      <c r="Q1315"/>
      <c r="R1315"/>
    </row>
    <row r="1316" spans="1:18" s="16" customFormat="1" x14ac:dyDescent="0.25">
      <c r="A1316" s="19"/>
      <c r="B1316" s="18"/>
      <c r="D1316"/>
      <c r="E1316"/>
      <c r="F1316"/>
      <c r="G1316"/>
      <c r="H1316"/>
      <c r="I1316"/>
      <c r="J1316"/>
      <c r="K1316"/>
      <c r="L1316"/>
      <c r="M1316"/>
      <c r="N1316"/>
      <c r="O1316"/>
      <c r="P1316"/>
      <c r="Q1316"/>
      <c r="R1316"/>
    </row>
    <row r="1317" spans="1:18" s="16" customFormat="1" x14ac:dyDescent="0.25">
      <c r="A1317" s="19"/>
      <c r="B1317" s="18"/>
      <c r="D1317"/>
      <c r="E1317"/>
      <c r="F1317"/>
      <c r="G1317"/>
      <c r="H1317"/>
      <c r="I1317"/>
      <c r="J1317"/>
      <c r="K1317"/>
      <c r="L1317"/>
      <c r="M1317"/>
      <c r="N1317"/>
      <c r="O1317"/>
      <c r="P1317"/>
      <c r="Q1317"/>
      <c r="R1317"/>
    </row>
    <row r="1318" spans="1:18" s="16" customFormat="1" x14ac:dyDescent="0.25">
      <c r="A1318" s="19"/>
      <c r="B1318" s="18"/>
      <c r="D1318"/>
      <c r="E1318"/>
      <c r="F1318"/>
      <c r="G1318"/>
      <c r="H1318"/>
      <c r="I1318"/>
      <c r="J1318"/>
      <c r="K1318"/>
      <c r="L1318"/>
      <c r="M1318"/>
      <c r="N1318"/>
      <c r="O1318"/>
      <c r="P1318"/>
      <c r="Q1318"/>
      <c r="R1318"/>
    </row>
    <row r="1319" spans="1:18" s="16" customFormat="1" x14ac:dyDescent="0.25">
      <c r="A1319" s="19"/>
      <c r="B1319" s="18"/>
      <c r="D1319"/>
      <c r="E1319"/>
      <c r="F1319"/>
      <c r="G1319"/>
      <c r="H1319"/>
      <c r="I1319"/>
      <c r="J1319"/>
      <c r="K1319"/>
      <c r="L1319"/>
      <c r="M1319"/>
      <c r="N1319"/>
      <c r="O1319"/>
      <c r="P1319"/>
      <c r="Q1319"/>
      <c r="R1319"/>
    </row>
    <row r="1320" spans="1:18" s="16" customFormat="1" x14ac:dyDescent="0.25">
      <c r="A1320" s="19"/>
      <c r="B1320" s="18"/>
      <c r="D1320"/>
      <c r="E1320"/>
      <c r="F1320"/>
      <c r="G1320"/>
      <c r="H1320"/>
      <c r="I1320"/>
      <c r="J1320"/>
      <c r="K1320"/>
      <c r="L1320"/>
      <c r="M1320"/>
      <c r="N1320"/>
      <c r="O1320"/>
      <c r="P1320"/>
      <c r="Q1320"/>
      <c r="R1320"/>
    </row>
    <row r="1321" spans="1:18" s="16" customFormat="1" x14ac:dyDescent="0.25">
      <c r="A1321" s="19"/>
      <c r="B1321" s="18"/>
      <c r="D1321"/>
      <c r="E1321"/>
      <c r="F1321"/>
      <c r="G1321"/>
      <c r="H1321"/>
      <c r="I1321"/>
      <c r="J1321"/>
      <c r="K1321"/>
      <c r="L1321"/>
      <c r="M1321"/>
      <c r="N1321"/>
      <c r="O1321"/>
      <c r="P1321"/>
      <c r="Q1321"/>
      <c r="R1321"/>
    </row>
    <row r="1322" spans="1:18" s="16" customFormat="1" x14ac:dyDescent="0.25">
      <c r="A1322" s="19"/>
      <c r="B1322" s="18"/>
      <c r="D1322"/>
      <c r="E1322"/>
      <c r="F1322"/>
      <c r="G1322"/>
      <c r="H1322"/>
      <c r="I1322"/>
      <c r="J1322"/>
      <c r="K1322"/>
      <c r="L1322"/>
      <c r="M1322"/>
      <c r="N1322"/>
      <c r="O1322"/>
      <c r="P1322"/>
      <c r="Q1322"/>
      <c r="R1322"/>
    </row>
    <row r="1323" spans="1:18" s="16" customFormat="1" x14ac:dyDescent="0.25">
      <c r="A1323" s="19"/>
      <c r="B1323" s="18"/>
      <c r="D1323"/>
      <c r="E1323"/>
      <c r="F1323"/>
      <c r="G1323"/>
      <c r="H1323"/>
      <c r="I1323"/>
      <c r="J1323"/>
      <c r="K1323"/>
      <c r="L1323"/>
      <c r="M1323"/>
      <c r="N1323"/>
      <c r="O1323"/>
      <c r="P1323"/>
      <c r="Q1323"/>
      <c r="R1323"/>
    </row>
    <row r="1324" spans="1:18" s="16" customFormat="1" x14ac:dyDescent="0.25">
      <c r="A1324" s="19"/>
      <c r="B1324" s="18"/>
      <c r="D1324"/>
      <c r="E1324"/>
      <c r="F1324"/>
      <c r="G1324"/>
      <c r="H1324"/>
      <c r="I1324"/>
      <c r="J1324"/>
      <c r="K1324"/>
      <c r="L1324"/>
      <c r="M1324"/>
      <c r="N1324"/>
      <c r="O1324"/>
      <c r="P1324"/>
      <c r="Q1324"/>
      <c r="R1324"/>
    </row>
    <row r="1325" spans="1:18" s="16" customFormat="1" x14ac:dyDescent="0.25">
      <c r="A1325" s="19"/>
      <c r="B1325" s="18"/>
      <c r="D1325"/>
      <c r="E1325"/>
      <c r="F1325"/>
      <c r="G1325"/>
      <c r="H1325"/>
      <c r="I1325"/>
      <c r="J1325"/>
      <c r="K1325"/>
      <c r="L1325"/>
      <c r="M1325"/>
      <c r="N1325"/>
      <c r="O1325"/>
      <c r="P1325"/>
      <c r="Q1325"/>
      <c r="R1325"/>
    </row>
    <row r="1326" spans="1:18" s="16" customFormat="1" x14ac:dyDescent="0.25">
      <c r="A1326" s="19"/>
      <c r="B1326" s="18"/>
      <c r="D1326"/>
      <c r="E1326"/>
      <c r="F1326"/>
      <c r="G1326"/>
      <c r="H1326"/>
      <c r="I1326"/>
      <c r="J1326"/>
      <c r="K1326"/>
      <c r="L1326"/>
      <c r="M1326"/>
      <c r="N1326"/>
      <c r="O1326"/>
      <c r="P1326"/>
      <c r="Q1326"/>
      <c r="R1326"/>
    </row>
    <row r="1327" spans="1:18" s="16" customFormat="1" x14ac:dyDescent="0.25">
      <c r="A1327" s="19"/>
      <c r="B1327" s="18"/>
      <c r="D1327"/>
      <c r="E1327"/>
      <c r="F1327"/>
      <c r="G1327"/>
      <c r="H1327"/>
      <c r="I1327"/>
      <c r="J1327"/>
      <c r="K1327"/>
      <c r="L1327"/>
      <c r="M1327"/>
      <c r="N1327"/>
      <c r="O1327"/>
      <c r="P1327"/>
      <c r="Q1327"/>
      <c r="R1327"/>
    </row>
    <row r="1328" spans="1:18" s="16" customFormat="1" x14ac:dyDescent="0.25">
      <c r="A1328" s="19"/>
      <c r="B1328" s="18"/>
      <c r="D1328"/>
      <c r="E1328"/>
      <c r="F1328"/>
      <c r="G1328"/>
      <c r="H1328"/>
      <c r="I1328"/>
      <c r="J1328"/>
      <c r="K1328"/>
      <c r="L1328"/>
      <c r="M1328"/>
      <c r="N1328"/>
      <c r="O1328"/>
      <c r="P1328"/>
      <c r="Q1328"/>
      <c r="R1328"/>
    </row>
    <row r="1329" spans="1:18" s="16" customFormat="1" x14ac:dyDescent="0.25">
      <c r="A1329" s="19"/>
      <c r="B1329" s="18"/>
      <c r="D1329"/>
      <c r="E1329"/>
      <c r="F1329"/>
      <c r="G1329"/>
      <c r="H1329"/>
      <c r="I1329"/>
      <c r="J1329"/>
      <c r="K1329"/>
      <c r="L1329"/>
      <c r="M1329"/>
      <c r="N1329"/>
      <c r="O1329"/>
      <c r="P1329"/>
      <c r="Q1329"/>
      <c r="R1329"/>
    </row>
    <row r="1330" spans="1:18" s="16" customFormat="1" x14ac:dyDescent="0.25">
      <c r="A1330" s="19"/>
      <c r="B1330" s="18"/>
      <c r="D1330"/>
      <c r="E1330"/>
      <c r="F1330"/>
      <c r="G1330"/>
      <c r="H1330"/>
      <c r="I1330"/>
      <c r="J1330"/>
      <c r="K1330"/>
      <c r="L1330"/>
      <c r="M1330"/>
      <c r="N1330"/>
      <c r="O1330"/>
      <c r="P1330"/>
      <c r="Q1330"/>
      <c r="R1330"/>
    </row>
    <row r="1331" spans="1:18" s="16" customFormat="1" x14ac:dyDescent="0.25">
      <c r="A1331" s="19"/>
      <c r="B1331" s="18"/>
      <c r="D1331"/>
      <c r="E1331"/>
      <c r="F1331"/>
      <c r="G1331"/>
      <c r="H1331"/>
      <c r="I1331"/>
      <c r="J1331"/>
      <c r="K1331"/>
      <c r="L1331"/>
      <c r="M1331"/>
      <c r="N1331"/>
      <c r="O1331"/>
      <c r="P1331"/>
      <c r="Q1331"/>
      <c r="R1331"/>
    </row>
    <row r="1332" spans="1:18" s="16" customFormat="1" x14ac:dyDescent="0.25">
      <c r="A1332" s="19"/>
      <c r="B1332" s="18"/>
      <c r="D1332"/>
      <c r="E1332"/>
      <c r="F1332"/>
      <c r="G1332"/>
      <c r="H1332"/>
      <c r="I1332"/>
      <c r="J1332"/>
      <c r="K1332"/>
      <c r="L1332"/>
      <c r="M1332"/>
      <c r="N1332"/>
      <c r="O1332"/>
      <c r="P1332"/>
      <c r="Q1332"/>
      <c r="R1332"/>
    </row>
    <row r="1333" spans="1:18" s="16" customFormat="1" x14ac:dyDescent="0.25">
      <c r="A1333" s="19"/>
      <c r="B1333" s="18"/>
      <c r="D1333"/>
      <c r="E1333"/>
      <c r="F1333"/>
      <c r="G1333"/>
      <c r="H1333"/>
      <c r="I1333"/>
      <c r="J1333"/>
      <c r="K1333"/>
      <c r="L1333"/>
      <c r="M1333"/>
      <c r="N1333"/>
      <c r="O1333"/>
      <c r="P1333"/>
      <c r="Q1333"/>
      <c r="R1333"/>
    </row>
    <row r="1334" spans="1:18" s="16" customFormat="1" x14ac:dyDescent="0.25">
      <c r="A1334" s="19"/>
      <c r="B1334" s="18"/>
      <c r="D1334"/>
      <c r="E1334"/>
      <c r="F1334"/>
      <c r="G1334"/>
      <c r="H1334"/>
      <c r="I1334"/>
      <c r="J1334"/>
      <c r="K1334"/>
      <c r="L1334"/>
      <c r="M1334"/>
      <c r="N1334"/>
      <c r="O1334"/>
      <c r="P1334"/>
      <c r="Q1334"/>
      <c r="R1334"/>
    </row>
    <row r="1335" spans="1:18" s="16" customFormat="1" x14ac:dyDescent="0.25">
      <c r="A1335" s="19"/>
      <c r="B1335" s="18"/>
      <c r="D1335"/>
      <c r="E1335"/>
      <c r="F1335"/>
      <c r="G1335"/>
      <c r="H1335"/>
      <c r="I1335"/>
      <c r="J1335"/>
      <c r="K1335"/>
      <c r="L1335"/>
      <c r="M1335"/>
      <c r="N1335"/>
      <c r="O1335"/>
      <c r="P1335"/>
      <c r="Q1335"/>
      <c r="R1335"/>
    </row>
    <row r="1336" spans="1:18" s="16" customFormat="1" x14ac:dyDescent="0.25">
      <c r="A1336" s="19"/>
      <c r="B1336" s="18"/>
      <c r="D1336"/>
      <c r="E1336"/>
      <c r="F1336"/>
      <c r="G1336"/>
      <c r="H1336"/>
      <c r="I1336"/>
      <c r="J1336"/>
      <c r="K1336"/>
      <c r="L1336"/>
      <c r="M1336"/>
      <c r="N1336"/>
      <c r="O1336"/>
      <c r="P1336"/>
      <c r="Q1336"/>
      <c r="R1336"/>
    </row>
    <row r="1337" spans="1:18" s="16" customFormat="1" x14ac:dyDescent="0.25">
      <c r="A1337" s="19"/>
      <c r="B1337" s="18"/>
      <c r="D1337"/>
      <c r="E1337"/>
      <c r="F1337"/>
      <c r="G1337"/>
      <c r="H1337"/>
      <c r="I1337"/>
      <c r="J1337"/>
      <c r="K1337"/>
      <c r="L1337"/>
      <c r="M1337"/>
      <c r="N1337"/>
      <c r="O1337"/>
      <c r="P1337"/>
      <c r="Q1337"/>
      <c r="R1337"/>
    </row>
    <row r="1338" spans="1:18" s="16" customFormat="1" x14ac:dyDescent="0.25">
      <c r="A1338" s="19"/>
      <c r="B1338" s="18"/>
      <c r="D1338"/>
      <c r="E1338"/>
      <c r="F1338"/>
      <c r="G1338"/>
      <c r="H1338"/>
      <c r="I1338"/>
      <c r="J1338"/>
      <c r="K1338"/>
      <c r="L1338"/>
      <c r="M1338"/>
      <c r="N1338"/>
      <c r="O1338"/>
      <c r="P1338"/>
      <c r="Q1338"/>
      <c r="R1338"/>
    </row>
    <row r="1339" spans="1:18" s="16" customFormat="1" x14ac:dyDescent="0.25">
      <c r="A1339" s="19"/>
      <c r="B1339" s="18"/>
      <c r="D1339"/>
      <c r="E1339"/>
      <c r="F1339"/>
      <c r="G1339"/>
      <c r="H1339"/>
      <c r="I1339"/>
      <c r="J1339"/>
      <c r="K1339"/>
      <c r="L1339"/>
      <c r="M1339"/>
      <c r="N1339"/>
      <c r="O1339"/>
      <c r="P1339"/>
      <c r="Q1339"/>
      <c r="R1339"/>
    </row>
    <row r="1340" spans="1:18" s="16" customFormat="1" x14ac:dyDescent="0.25">
      <c r="A1340" s="19"/>
      <c r="B1340" s="18"/>
      <c r="D1340"/>
      <c r="E1340"/>
      <c r="F1340"/>
      <c r="G1340"/>
      <c r="H1340"/>
      <c r="I1340"/>
      <c r="J1340"/>
      <c r="K1340"/>
      <c r="L1340"/>
      <c r="M1340"/>
      <c r="N1340"/>
      <c r="O1340"/>
      <c r="P1340"/>
      <c r="Q1340"/>
      <c r="R1340"/>
    </row>
    <row r="1341" spans="1:18" s="16" customFormat="1" x14ac:dyDescent="0.25">
      <c r="A1341" s="19"/>
      <c r="B1341" s="18"/>
      <c r="D1341"/>
      <c r="E1341"/>
      <c r="F1341"/>
      <c r="G1341"/>
      <c r="H1341"/>
      <c r="I1341"/>
      <c r="J1341"/>
      <c r="K1341"/>
      <c r="L1341"/>
      <c r="M1341"/>
      <c r="N1341"/>
      <c r="O1341"/>
      <c r="P1341"/>
      <c r="Q1341"/>
      <c r="R1341"/>
    </row>
    <row r="1342" spans="1:18" s="16" customFormat="1" x14ac:dyDescent="0.25">
      <c r="A1342" s="19"/>
      <c r="B1342" s="18"/>
      <c r="D1342"/>
      <c r="E1342"/>
      <c r="F1342"/>
      <c r="G1342"/>
      <c r="H1342"/>
      <c r="I1342"/>
      <c r="J1342"/>
      <c r="K1342"/>
      <c r="L1342"/>
      <c r="M1342"/>
      <c r="N1342"/>
      <c r="O1342"/>
      <c r="P1342"/>
      <c r="Q1342"/>
      <c r="R1342"/>
    </row>
    <row r="1343" spans="1:18" s="16" customFormat="1" x14ac:dyDescent="0.25">
      <c r="A1343" s="19"/>
      <c r="B1343" s="18"/>
      <c r="D1343"/>
      <c r="E1343"/>
      <c r="F1343"/>
      <c r="G1343"/>
      <c r="H1343"/>
      <c r="I1343"/>
      <c r="J1343"/>
      <c r="K1343"/>
      <c r="L1343"/>
      <c r="M1343"/>
      <c r="N1343"/>
      <c r="O1343"/>
      <c r="P1343"/>
      <c r="Q1343"/>
      <c r="R1343"/>
    </row>
    <row r="1344" spans="1:18" s="16" customFormat="1" x14ac:dyDescent="0.25">
      <c r="A1344" s="19"/>
      <c r="B1344" s="18"/>
      <c r="D1344"/>
      <c r="E1344"/>
      <c r="F1344"/>
      <c r="G1344"/>
      <c r="H1344"/>
      <c r="I1344"/>
      <c r="J1344"/>
      <c r="K1344"/>
      <c r="L1344"/>
      <c r="M1344"/>
      <c r="N1344"/>
      <c r="O1344"/>
      <c r="P1344"/>
      <c r="Q1344"/>
      <c r="R1344"/>
    </row>
    <row r="1345" spans="1:18" s="16" customFormat="1" x14ac:dyDescent="0.25">
      <c r="A1345" s="19"/>
      <c r="B1345" s="18"/>
      <c r="D1345"/>
      <c r="E1345"/>
      <c r="F1345"/>
      <c r="G1345"/>
      <c r="H1345"/>
      <c r="I1345"/>
      <c r="J1345"/>
      <c r="K1345"/>
      <c r="L1345"/>
      <c r="M1345"/>
      <c r="N1345"/>
      <c r="O1345"/>
      <c r="P1345"/>
      <c r="Q1345"/>
      <c r="R1345"/>
    </row>
    <row r="1346" spans="1:18" s="16" customFormat="1" x14ac:dyDescent="0.25">
      <c r="A1346" s="19"/>
      <c r="B1346" s="18"/>
      <c r="D1346"/>
      <c r="E1346"/>
      <c r="F1346"/>
      <c r="G1346"/>
      <c r="H1346"/>
      <c r="I1346"/>
      <c r="J1346"/>
      <c r="K1346"/>
      <c r="L1346"/>
      <c r="M1346"/>
      <c r="N1346"/>
      <c r="O1346"/>
      <c r="P1346"/>
      <c r="Q1346"/>
      <c r="R1346"/>
    </row>
    <row r="1347" spans="1:18" s="16" customFormat="1" x14ac:dyDescent="0.25">
      <c r="A1347" s="19"/>
      <c r="B1347" s="18"/>
      <c r="D1347"/>
      <c r="E1347"/>
      <c r="F1347"/>
      <c r="G1347"/>
      <c r="H1347"/>
      <c r="I1347"/>
      <c r="J1347"/>
      <c r="K1347"/>
      <c r="L1347"/>
      <c r="M1347"/>
      <c r="N1347"/>
      <c r="O1347"/>
      <c r="P1347"/>
      <c r="Q1347"/>
      <c r="R1347"/>
    </row>
    <row r="1348" spans="1:18" s="16" customFormat="1" x14ac:dyDescent="0.25">
      <c r="A1348" s="19"/>
      <c r="B1348" s="18"/>
      <c r="D1348"/>
      <c r="E1348"/>
      <c r="F1348"/>
      <c r="G1348"/>
      <c r="H1348"/>
      <c r="I1348"/>
      <c r="J1348"/>
      <c r="K1348"/>
      <c r="L1348"/>
      <c r="M1348"/>
      <c r="N1348"/>
      <c r="O1348"/>
      <c r="P1348"/>
      <c r="Q1348"/>
      <c r="R1348"/>
    </row>
    <row r="1349" spans="1:18" s="16" customFormat="1" x14ac:dyDescent="0.25">
      <c r="A1349" s="19"/>
      <c r="B1349" s="18"/>
      <c r="D1349"/>
      <c r="E1349"/>
      <c r="F1349"/>
      <c r="G1349"/>
      <c r="H1349"/>
      <c r="I1349"/>
      <c r="J1349"/>
      <c r="K1349"/>
      <c r="L1349"/>
      <c r="M1349"/>
      <c r="N1349"/>
      <c r="O1349"/>
      <c r="P1349"/>
      <c r="Q1349"/>
      <c r="R1349"/>
    </row>
    <row r="1350" spans="1:18" s="16" customFormat="1" x14ac:dyDescent="0.25">
      <c r="A1350" s="19"/>
      <c r="B1350" s="18"/>
      <c r="D1350"/>
      <c r="E1350"/>
      <c r="F1350"/>
      <c r="G1350"/>
      <c r="H1350"/>
      <c r="I1350"/>
      <c r="J1350"/>
      <c r="K1350"/>
      <c r="L1350"/>
      <c r="M1350"/>
      <c r="N1350"/>
      <c r="O1350"/>
      <c r="P1350"/>
      <c r="Q1350"/>
      <c r="R1350"/>
    </row>
    <row r="1351" spans="1:18" s="16" customFormat="1" x14ac:dyDescent="0.25">
      <c r="A1351" s="19"/>
      <c r="B1351" s="18"/>
      <c r="D1351"/>
      <c r="E1351"/>
      <c r="F1351"/>
      <c r="G1351"/>
      <c r="H1351"/>
      <c r="I1351"/>
      <c r="J1351"/>
      <c r="K1351"/>
      <c r="L1351"/>
      <c r="M1351"/>
      <c r="N1351"/>
      <c r="O1351"/>
      <c r="P1351"/>
      <c r="Q1351"/>
      <c r="R1351"/>
    </row>
    <row r="1352" spans="1:18" s="16" customFormat="1" x14ac:dyDescent="0.25">
      <c r="A1352" s="19"/>
      <c r="B1352" s="18"/>
      <c r="D1352"/>
      <c r="E1352"/>
      <c r="F1352"/>
      <c r="G1352"/>
      <c r="H1352"/>
      <c r="I1352"/>
      <c r="J1352"/>
      <c r="K1352"/>
      <c r="L1352"/>
      <c r="M1352"/>
      <c r="N1352"/>
      <c r="O1352"/>
      <c r="P1352"/>
      <c r="Q1352"/>
      <c r="R1352"/>
    </row>
    <row r="1353" spans="1:18" s="16" customFormat="1" x14ac:dyDescent="0.25">
      <c r="A1353" s="19"/>
      <c r="B1353" s="18"/>
      <c r="D1353"/>
      <c r="E1353"/>
      <c r="F1353"/>
      <c r="G1353"/>
      <c r="H1353"/>
      <c r="I1353"/>
      <c r="J1353"/>
      <c r="K1353"/>
      <c r="L1353"/>
      <c r="M1353"/>
      <c r="N1353"/>
      <c r="O1353"/>
      <c r="P1353"/>
      <c r="Q1353"/>
      <c r="R1353"/>
    </row>
    <row r="1354" spans="1:18" s="16" customFormat="1" x14ac:dyDescent="0.25">
      <c r="A1354" s="19"/>
      <c r="B1354" s="18"/>
      <c r="D1354"/>
      <c r="E1354"/>
      <c r="F1354"/>
      <c r="G1354"/>
      <c r="H1354"/>
      <c r="I1354"/>
      <c r="J1354"/>
      <c r="K1354"/>
      <c r="L1354"/>
      <c r="M1354"/>
      <c r="N1354"/>
      <c r="O1354"/>
      <c r="P1354"/>
      <c r="Q1354"/>
      <c r="R1354"/>
    </row>
    <row r="1355" spans="1:18" s="16" customFormat="1" x14ac:dyDescent="0.25">
      <c r="A1355" s="19"/>
      <c r="B1355" s="18"/>
      <c r="D1355"/>
      <c r="E1355"/>
      <c r="F1355"/>
      <c r="G1355"/>
      <c r="H1355"/>
      <c r="I1355"/>
      <c r="J1355"/>
      <c r="K1355"/>
      <c r="L1355"/>
      <c r="M1355"/>
      <c r="N1355"/>
      <c r="O1355"/>
      <c r="P1355"/>
      <c r="Q1355"/>
      <c r="R1355"/>
    </row>
    <row r="1356" spans="1:18" s="16" customFormat="1" x14ac:dyDescent="0.25">
      <c r="A1356" s="19"/>
      <c r="B1356" s="18"/>
      <c r="D1356"/>
      <c r="E1356"/>
      <c r="F1356"/>
      <c r="G1356"/>
      <c r="H1356"/>
      <c r="I1356"/>
      <c r="J1356"/>
      <c r="K1356"/>
      <c r="L1356"/>
      <c r="M1356"/>
      <c r="N1356"/>
      <c r="O1356"/>
      <c r="P1356"/>
      <c r="Q1356"/>
      <c r="R1356"/>
    </row>
    <row r="1357" spans="1:18" s="16" customFormat="1" x14ac:dyDescent="0.25">
      <c r="A1357" s="19"/>
      <c r="B1357" s="18"/>
      <c r="D1357"/>
      <c r="E1357"/>
      <c r="F1357"/>
      <c r="G1357"/>
      <c r="H1357"/>
      <c r="I1357"/>
      <c r="J1357"/>
      <c r="K1357"/>
      <c r="L1357"/>
      <c r="M1357"/>
      <c r="N1357"/>
      <c r="O1357"/>
      <c r="P1357"/>
      <c r="Q1357"/>
      <c r="R1357"/>
    </row>
    <row r="1358" spans="1:18" s="16" customFormat="1" x14ac:dyDescent="0.25">
      <c r="A1358" s="19"/>
      <c r="B1358" s="18"/>
      <c r="D1358"/>
      <c r="E1358"/>
      <c r="F1358"/>
      <c r="G1358"/>
      <c r="H1358"/>
      <c r="I1358"/>
      <c r="J1358"/>
      <c r="K1358"/>
      <c r="L1358"/>
      <c r="M1358"/>
      <c r="N1358"/>
      <c r="O1358"/>
      <c r="P1358"/>
      <c r="Q1358"/>
      <c r="R1358"/>
    </row>
    <row r="1359" spans="1:18" s="16" customFormat="1" x14ac:dyDescent="0.25">
      <c r="A1359" s="19"/>
      <c r="B1359" s="18"/>
      <c r="D1359"/>
      <c r="E1359"/>
      <c r="F1359"/>
      <c r="G1359"/>
      <c r="H1359"/>
      <c r="I1359"/>
      <c r="J1359"/>
      <c r="K1359"/>
      <c r="L1359"/>
      <c r="M1359"/>
      <c r="N1359"/>
      <c r="O1359"/>
      <c r="P1359"/>
      <c r="Q1359"/>
      <c r="R1359"/>
    </row>
    <row r="1360" spans="1:18" s="16" customFormat="1" x14ac:dyDescent="0.25">
      <c r="A1360" s="19"/>
      <c r="B1360" s="18"/>
      <c r="D1360"/>
      <c r="E1360"/>
      <c r="F1360"/>
      <c r="G1360"/>
      <c r="H1360"/>
      <c r="I1360"/>
      <c r="J1360"/>
      <c r="K1360"/>
      <c r="L1360"/>
      <c r="M1360"/>
      <c r="N1360"/>
      <c r="O1360"/>
      <c r="P1360"/>
      <c r="Q1360"/>
      <c r="R1360"/>
    </row>
    <row r="1361" spans="1:18" s="16" customFormat="1" x14ac:dyDescent="0.25">
      <c r="A1361" s="19"/>
      <c r="B1361" s="18"/>
      <c r="D1361"/>
      <c r="E1361"/>
      <c r="F1361"/>
      <c r="G1361"/>
      <c r="H1361"/>
      <c r="I1361"/>
      <c r="J1361"/>
      <c r="K1361"/>
      <c r="L1361"/>
      <c r="M1361"/>
      <c r="N1361"/>
      <c r="O1361"/>
      <c r="P1361"/>
      <c r="Q1361"/>
      <c r="R1361"/>
    </row>
    <row r="1362" spans="1:18" s="16" customFormat="1" x14ac:dyDescent="0.25">
      <c r="A1362" s="19"/>
      <c r="B1362" s="20"/>
      <c r="D1362"/>
      <c r="E1362"/>
      <c r="F1362"/>
      <c r="G1362"/>
      <c r="H1362"/>
      <c r="I1362"/>
      <c r="J1362"/>
      <c r="K1362"/>
      <c r="L1362"/>
      <c r="M1362"/>
      <c r="N1362"/>
      <c r="O1362"/>
      <c r="P1362"/>
      <c r="Q1362"/>
      <c r="R1362"/>
    </row>
    <row r="1363" spans="1:18" s="16" customFormat="1" x14ac:dyDescent="0.25">
      <c r="A1363" s="19"/>
      <c r="B1363" s="18"/>
      <c r="D1363"/>
      <c r="E1363"/>
      <c r="F1363"/>
      <c r="G1363"/>
      <c r="H1363"/>
      <c r="I1363"/>
      <c r="J1363"/>
      <c r="K1363"/>
      <c r="L1363"/>
      <c r="M1363"/>
      <c r="N1363"/>
      <c r="O1363"/>
      <c r="P1363"/>
      <c r="Q1363"/>
      <c r="R1363"/>
    </row>
    <row r="1364" spans="1:18" s="16" customFormat="1" x14ac:dyDescent="0.25">
      <c r="A1364" s="19"/>
      <c r="B1364" s="18"/>
      <c r="D1364"/>
      <c r="E1364"/>
      <c r="F1364"/>
      <c r="G1364"/>
      <c r="H1364"/>
      <c r="I1364"/>
      <c r="J1364"/>
      <c r="K1364"/>
      <c r="L1364"/>
      <c r="M1364"/>
      <c r="N1364"/>
      <c r="O1364"/>
      <c r="P1364"/>
      <c r="Q1364"/>
      <c r="R1364"/>
    </row>
    <row r="1365" spans="1:18" s="16" customFormat="1" x14ac:dyDescent="0.25">
      <c r="A1365" s="19"/>
      <c r="B1365" s="18"/>
      <c r="D1365"/>
      <c r="E1365"/>
      <c r="F1365"/>
      <c r="G1365"/>
      <c r="H1365"/>
      <c r="I1365"/>
      <c r="J1365"/>
      <c r="K1365"/>
      <c r="L1365"/>
      <c r="M1365"/>
      <c r="N1365"/>
      <c r="O1365"/>
      <c r="P1365"/>
      <c r="Q1365"/>
      <c r="R1365"/>
    </row>
    <row r="1366" spans="1:18" s="16" customFormat="1" x14ac:dyDescent="0.25">
      <c r="A1366" s="19"/>
      <c r="B1366" s="18"/>
      <c r="D1366"/>
      <c r="E1366"/>
      <c r="F1366"/>
      <c r="G1366"/>
      <c r="H1366"/>
      <c r="I1366"/>
      <c r="J1366"/>
      <c r="K1366"/>
      <c r="L1366"/>
      <c r="M1366"/>
      <c r="N1366"/>
      <c r="O1366"/>
      <c r="P1366"/>
      <c r="Q1366"/>
      <c r="R1366"/>
    </row>
    <row r="1367" spans="1:18" s="16" customFormat="1" x14ac:dyDescent="0.25">
      <c r="A1367" s="19"/>
      <c r="B1367" s="18"/>
      <c r="D1367"/>
      <c r="E1367"/>
      <c r="F1367"/>
      <c r="G1367"/>
      <c r="H1367"/>
      <c r="I1367"/>
      <c r="J1367"/>
      <c r="K1367"/>
      <c r="L1367"/>
      <c r="M1367"/>
      <c r="N1367"/>
      <c r="O1367"/>
      <c r="P1367"/>
      <c r="Q1367"/>
      <c r="R1367"/>
    </row>
    <row r="1368" spans="1:18" s="16" customFormat="1" x14ac:dyDescent="0.25">
      <c r="A1368" s="19"/>
      <c r="B1368" s="18"/>
      <c r="D1368"/>
      <c r="E1368"/>
      <c r="F1368"/>
      <c r="G1368"/>
      <c r="H1368"/>
      <c r="I1368"/>
      <c r="J1368"/>
      <c r="K1368"/>
      <c r="L1368"/>
      <c r="M1368"/>
      <c r="N1368"/>
      <c r="O1368"/>
      <c r="P1368"/>
      <c r="Q1368"/>
      <c r="R1368"/>
    </row>
    <row r="1369" spans="1:18" s="16" customFormat="1" x14ac:dyDescent="0.25">
      <c r="A1369" s="19"/>
      <c r="B1369" s="18"/>
      <c r="D1369"/>
      <c r="E1369"/>
      <c r="F1369"/>
      <c r="G1369"/>
      <c r="H1369"/>
      <c r="I1369"/>
      <c r="J1369"/>
      <c r="K1369"/>
      <c r="L1369"/>
      <c r="M1369"/>
      <c r="N1369"/>
      <c r="O1369"/>
      <c r="P1369"/>
      <c r="Q1369"/>
      <c r="R1369"/>
    </row>
    <row r="1370" spans="1:18" s="16" customFormat="1" x14ac:dyDescent="0.25">
      <c r="A1370" s="19"/>
      <c r="B1370" s="18"/>
      <c r="D1370"/>
      <c r="E1370"/>
      <c r="F1370"/>
      <c r="G1370"/>
      <c r="H1370"/>
      <c r="I1370"/>
      <c r="J1370"/>
      <c r="K1370"/>
      <c r="L1370"/>
      <c r="M1370"/>
      <c r="N1370"/>
      <c r="O1370"/>
      <c r="P1370"/>
      <c r="Q1370"/>
      <c r="R1370"/>
    </row>
    <row r="1371" spans="1:18" s="16" customFormat="1" x14ac:dyDescent="0.25">
      <c r="A1371" s="19"/>
      <c r="B1371" s="18"/>
      <c r="D1371"/>
      <c r="E1371"/>
      <c r="F1371"/>
      <c r="G1371"/>
      <c r="H1371"/>
      <c r="I1371"/>
      <c r="J1371"/>
      <c r="K1371"/>
      <c r="L1371"/>
      <c r="M1371"/>
      <c r="N1371"/>
      <c r="O1371"/>
      <c r="P1371"/>
      <c r="Q1371"/>
      <c r="R1371"/>
    </row>
    <row r="1372" spans="1:18" s="16" customFormat="1" x14ac:dyDescent="0.25">
      <c r="A1372" s="19"/>
      <c r="B1372" s="18"/>
      <c r="D1372"/>
      <c r="E1372"/>
      <c r="F1372"/>
      <c r="G1372"/>
      <c r="H1372"/>
      <c r="I1372"/>
      <c r="J1372"/>
      <c r="K1372"/>
      <c r="L1372"/>
      <c r="M1372"/>
      <c r="N1372"/>
      <c r="O1372"/>
      <c r="P1372"/>
      <c r="Q1372"/>
      <c r="R1372"/>
    </row>
    <row r="1373" spans="1:18" s="16" customFormat="1" x14ac:dyDescent="0.25">
      <c r="A1373" s="19"/>
      <c r="B1373" s="18"/>
      <c r="D1373"/>
      <c r="E1373"/>
      <c r="F1373"/>
      <c r="G1373"/>
      <c r="H1373"/>
      <c r="I1373"/>
      <c r="J1373"/>
      <c r="K1373"/>
      <c r="L1373"/>
      <c r="M1373"/>
      <c r="N1373"/>
      <c r="O1373"/>
      <c r="P1373"/>
      <c r="Q1373"/>
      <c r="R1373"/>
    </row>
    <row r="1374" spans="1:18" s="16" customFormat="1" x14ac:dyDescent="0.25">
      <c r="A1374" s="19"/>
      <c r="B1374" s="18"/>
      <c r="D1374"/>
      <c r="E1374"/>
      <c r="F1374"/>
      <c r="G1374"/>
      <c r="H1374"/>
      <c r="I1374"/>
      <c r="J1374"/>
      <c r="K1374"/>
      <c r="L1374"/>
      <c r="M1374"/>
      <c r="N1374"/>
      <c r="O1374"/>
      <c r="P1374"/>
      <c r="Q1374"/>
      <c r="R1374"/>
    </row>
    <row r="1375" spans="1:18" s="16" customFormat="1" x14ac:dyDescent="0.25">
      <c r="A1375" s="19"/>
      <c r="B1375" s="18"/>
      <c r="D1375"/>
      <c r="E1375"/>
      <c r="F1375"/>
      <c r="G1375"/>
      <c r="H1375"/>
      <c r="I1375"/>
      <c r="J1375"/>
      <c r="K1375"/>
      <c r="L1375"/>
      <c r="M1375"/>
      <c r="N1375"/>
      <c r="O1375"/>
      <c r="P1375"/>
      <c r="Q1375"/>
      <c r="R1375"/>
    </row>
    <row r="1376" spans="1:18" s="16" customFormat="1" x14ac:dyDescent="0.25">
      <c r="A1376" s="19"/>
      <c r="B1376" s="18"/>
      <c r="D1376"/>
      <c r="E1376"/>
      <c r="F1376"/>
      <c r="G1376"/>
      <c r="H1376"/>
      <c r="I1376"/>
      <c r="J1376"/>
      <c r="K1376"/>
      <c r="L1376"/>
      <c r="M1376"/>
      <c r="N1376"/>
      <c r="O1376"/>
      <c r="P1376"/>
      <c r="Q1376"/>
      <c r="R1376"/>
    </row>
    <row r="1377" spans="1:18" s="16" customFormat="1" x14ac:dyDescent="0.25">
      <c r="A1377" s="19"/>
      <c r="B1377" s="18"/>
      <c r="D1377"/>
      <c r="E1377"/>
      <c r="F1377"/>
      <c r="G1377"/>
      <c r="H1377"/>
      <c r="I1377"/>
      <c r="J1377"/>
      <c r="K1377"/>
      <c r="L1377"/>
      <c r="M1377"/>
      <c r="N1377"/>
      <c r="O1377"/>
      <c r="P1377"/>
      <c r="Q1377"/>
      <c r="R1377"/>
    </row>
    <row r="1378" spans="1:18" s="16" customFormat="1" x14ac:dyDescent="0.25">
      <c r="A1378" s="19"/>
      <c r="B1378" s="18"/>
      <c r="D1378"/>
      <c r="E1378"/>
      <c r="F1378"/>
      <c r="G1378"/>
      <c r="H1378"/>
      <c r="I1378"/>
      <c r="J1378"/>
      <c r="K1378"/>
      <c r="L1378"/>
      <c r="M1378"/>
      <c r="N1378"/>
      <c r="O1378"/>
      <c r="P1378"/>
      <c r="Q1378"/>
      <c r="R1378"/>
    </row>
    <row r="1379" spans="1:18" s="16" customFormat="1" x14ac:dyDescent="0.25">
      <c r="A1379" s="19"/>
      <c r="B1379" s="18"/>
      <c r="D1379"/>
      <c r="E1379"/>
      <c r="F1379"/>
      <c r="G1379"/>
      <c r="H1379"/>
      <c r="I1379"/>
      <c r="J1379"/>
      <c r="K1379"/>
      <c r="L1379"/>
      <c r="M1379"/>
      <c r="N1379"/>
      <c r="O1379"/>
      <c r="P1379"/>
      <c r="Q1379"/>
      <c r="R1379"/>
    </row>
    <row r="1380" spans="1:18" s="16" customFormat="1" x14ac:dyDescent="0.25">
      <c r="A1380" s="19"/>
      <c r="B1380" s="18"/>
      <c r="D1380"/>
      <c r="E1380"/>
      <c r="F1380"/>
      <c r="G1380"/>
      <c r="H1380"/>
      <c r="I1380"/>
      <c r="J1380"/>
      <c r="K1380"/>
      <c r="L1380"/>
      <c r="M1380"/>
      <c r="N1380"/>
      <c r="O1380"/>
      <c r="P1380"/>
      <c r="Q1380"/>
      <c r="R1380"/>
    </row>
    <row r="1381" spans="1:18" s="16" customFormat="1" x14ac:dyDescent="0.25">
      <c r="A1381" s="19"/>
      <c r="B1381" s="18"/>
      <c r="D1381"/>
      <c r="E1381"/>
      <c r="F1381"/>
      <c r="G1381"/>
      <c r="H1381"/>
      <c r="I1381"/>
      <c r="J1381"/>
      <c r="K1381"/>
      <c r="L1381"/>
      <c r="M1381"/>
      <c r="N1381"/>
      <c r="O1381"/>
      <c r="P1381"/>
      <c r="Q1381"/>
      <c r="R1381"/>
    </row>
    <row r="1382" spans="1:18" s="16" customFormat="1" x14ac:dyDescent="0.25">
      <c r="A1382" s="19"/>
      <c r="B1382" s="18"/>
      <c r="D1382"/>
      <c r="E1382"/>
      <c r="F1382"/>
      <c r="G1382"/>
      <c r="H1382"/>
      <c r="I1382"/>
      <c r="J1382"/>
      <c r="K1382"/>
      <c r="L1382"/>
      <c r="M1382"/>
      <c r="N1382"/>
      <c r="O1382"/>
      <c r="P1382"/>
      <c r="Q1382"/>
      <c r="R1382"/>
    </row>
    <row r="1383" spans="1:18" s="16" customFormat="1" x14ac:dyDescent="0.25">
      <c r="A1383" s="19"/>
      <c r="B1383" s="18"/>
      <c r="D1383"/>
      <c r="E1383"/>
      <c r="F1383"/>
      <c r="G1383"/>
      <c r="H1383"/>
      <c r="I1383"/>
      <c r="J1383"/>
      <c r="K1383"/>
      <c r="L1383"/>
      <c r="M1383"/>
      <c r="N1383"/>
      <c r="O1383"/>
      <c r="P1383"/>
      <c r="Q1383"/>
      <c r="R1383"/>
    </row>
    <row r="1384" spans="1:18" s="16" customFormat="1" x14ac:dyDescent="0.25">
      <c r="A1384" s="19"/>
      <c r="B1384" s="18"/>
      <c r="D1384"/>
      <c r="E1384"/>
      <c r="F1384"/>
      <c r="G1384"/>
      <c r="H1384"/>
      <c r="I1384"/>
      <c r="J1384"/>
      <c r="K1384"/>
      <c r="L1384"/>
      <c r="M1384"/>
      <c r="N1384"/>
      <c r="O1384"/>
      <c r="P1384"/>
      <c r="Q1384"/>
      <c r="R1384"/>
    </row>
    <row r="1385" spans="1:18" s="16" customFormat="1" x14ac:dyDescent="0.25">
      <c r="A1385" s="19"/>
      <c r="B1385" s="18"/>
      <c r="D1385"/>
      <c r="E1385"/>
      <c r="F1385"/>
      <c r="G1385"/>
      <c r="H1385"/>
      <c r="I1385"/>
      <c r="J1385"/>
      <c r="K1385"/>
      <c r="L1385"/>
      <c r="M1385"/>
      <c r="N1385"/>
      <c r="O1385"/>
      <c r="P1385"/>
      <c r="Q1385"/>
      <c r="R1385"/>
    </row>
    <row r="1386" spans="1:18" s="16" customFormat="1" x14ac:dyDescent="0.25">
      <c r="A1386" s="19"/>
      <c r="B1386" s="18"/>
      <c r="D1386"/>
      <c r="E1386"/>
      <c r="F1386"/>
      <c r="G1386"/>
      <c r="H1386"/>
      <c r="I1386"/>
      <c r="J1386"/>
      <c r="K1386"/>
      <c r="L1386"/>
      <c r="M1386"/>
      <c r="N1386"/>
      <c r="O1386"/>
      <c r="P1386"/>
      <c r="Q1386"/>
      <c r="R1386"/>
    </row>
    <row r="1387" spans="1:18" s="16" customFormat="1" x14ac:dyDescent="0.25">
      <c r="A1387" s="19"/>
      <c r="B1387" s="18"/>
      <c r="D1387"/>
      <c r="E1387"/>
      <c r="F1387"/>
      <c r="G1387"/>
      <c r="H1387"/>
      <c r="I1387"/>
      <c r="J1387"/>
      <c r="K1387"/>
      <c r="L1387"/>
      <c r="M1387"/>
      <c r="N1387"/>
      <c r="O1387"/>
      <c r="P1387"/>
      <c r="Q1387"/>
      <c r="R1387"/>
    </row>
    <row r="1388" spans="1:18" s="16" customFormat="1" x14ac:dyDescent="0.25">
      <c r="A1388" s="19"/>
      <c r="B1388" s="18"/>
      <c r="D1388"/>
      <c r="E1388"/>
      <c r="F1388"/>
      <c r="G1388"/>
      <c r="H1388"/>
      <c r="I1388"/>
      <c r="J1388"/>
      <c r="K1388"/>
      <c r="L1388"/>
      <c r="M1388"/>
      <c r="N1388"/>
      <c r="O1388"/>
      <c r="P1388"/>
      <c r="Q1388"/>
      <c r="R1388"/>
    </row>
    <row r="1389" spans="1:18" s="16" customFormat="1" x14ac:dyDescent="0.25">
      <c r="A1389" s="19"/>
      <c r="B1389" s="18"/>
      <c r="D1389"/>
      <c r="E1389"/>
      <c r="F1389"/>
      <c r="G1389"/>
      <c r="H1389"/>
      <c r="I1389"/>
      <c r="J1389"/>
      <c r="K1389"/>
      <c r="L1389"/>
      <c r="M1389"/>
      <c r="N1389"/>
      <c r="O1389"/>
      <c r="P1389"/>
      <c r="Q1389"/>
      <c r="R1389"/>
    </row>
    <row r="1390" spans="1:18" s="16" customFormat="1" x14ac:dyDescent="0.25">
      <c r="A1390" s="19"/>
      <c r="B1390" s="18"/>
      <c r="D1390"/>
      <c r="E1390"/>
      <c r="F1390"/>
      <c r="G1390"/>
      <c r="H1390"/>
      <c r="I1390"/>
      <c r="J1390"/>
      <c r="K1390"/>
      <c r="L1390"/>
      <c r="M1390"/>
      <c r="N1390"/>
      <c r="O1390"/>
      <c r="P1390"/>
      <c r="Q1390"/>
      <c r="R1390"/>
    </row>
    <row r="1391" spans="1:18" s="16" customFormat="1" x14ac:dyDescent="0.25">
      <c r="A1391" s="19"/>
      <c r="B1391" s="18"/>
      <c r="D1391"/>
      <c r="E1391"/>
      <c r="F1391"/>
      <c r="G1391"/>
      <c r="H1391"/>
      <c r="I1391"/>
      <c r="J1391"/>
      <c r="K1391"/>
      <c r="L1391"/>
      <c r="M1391"/>
      <c r="N1391"/>
      <c r="O1391"/>
      <c r="P1391"/>
      <c r="Q1391"/>
      <c r="R1391"/>
    </row>
    <row r="1392" spans="1:18" s="16" customFormat="1" x14ac:dyDescent="0.25">
      <c r="A1392" s="19"/>
      <c r="B1392" s="18"/>
      <c r="D1392"/>
      <c r="E1392"/>
      <c r="F1392"/>
      <c r="G1392"/>
      <c r="H1392"/>
      <c r="I1392"/>
      <c r="J1392"/>
      <c r="K1392"/>
      <c r="L1392"/>
      <c r="M1392"/>
      <c r="N1392"/>
      <c r="O1392"/>
      <c r="P1392"/>
      <c r="Q1392"/>
      <c r="R1392"/>
    </row>
    <row r="1393" spans="1:18" s="16" customFormat="1" x14ac:dyDescent="0.25">
      <c r="A1393" s="19"/>
      <c r="B1393" s="18"/>
      <c r="D1393"/>
      <c r="E1393"/>
      <c r="F1393"/>
      <c r="G1393"/>
      <c r="H1393"/>
      <c r="I1393"/>
      <c r="J1393"/>
      <c r="K1393"/>
      <c r="L1393"/>
      <c r="M1393"/>
      <c r="N1393"/>
      <c r="O1393"/>
      <c r="P1393"/>
      <c r="Q1393"/>
      <c r="R1393"/>
    </row>
    <row r="1394" spans="1:18" s="16" customFormat="1" x14ac:dyDescent="0.25">
      <c r="A1394" s="19"/>
      <c r="B1394" s="18"/>
      <c r="D1394"/>
      <c r="E1394"/>
      <c r="F1394"/>
      <c r="G1394"/>
      <c r="H1394"/>
      <c r="I1394"/>
      <c r="J1394"/>
      <c r="K1394"/>
      <c r="L1394"/>
      <c r="M1394"/>
      <c r="N1394"/>
      <c r="O1394"/>
      <c r="P1394"/>
      <c r="Q1394"/>
      <c r="R1394"/>
    </row>
    <row r="1395" spans="1:18" s="16" customFormat="1" x14ac:dyDescent="0.25">
      <c r="A1395" s="19"/>
      <c r="B1395" s="18"/>
      <c r="D1395"/>
      <c r="E1395"/>
      <c r="F1395"/>
      <c r="G1395"/>
      <c r="H1395"/>
      <c r="I1395"/>
      <c r="J1395"/>
      <c r="K1395"/>
      <c r="L1395"/>
      <c r="M1395"/>
      <c r="N1395"/>
      <c r="O1395"/>
      <c r="P1395"/>
      <c r="Q1395"/>
      <c r="R1395"/>
    </row>
    <row r="1396" spans="1:18" s="16" customFormat="1" x14ac:dyDescent="0.25">
      <c r="A1396" s="19"/>
      <c r="B1396" s="18"/>
      <c r="D1396"/>
      <c r="E1396"/>
      <c r="F1396"/>
      <c r="G1396"/>
      <c r="H1396"/>
      <c r="I1396"/>
      <c r="J1396"/>
      <c r="K1396"/>
      <c r="L1396"/>
      <c r="M1396"/>
      <c r="N1396"/>
      <c r="O1396"/>
      <c r="P1396"/>
      <c r="Q1396"/>
      <c r="R1396"/>
    </row>
    <row r="1397" spans="1:18" s="16" customFormat="1" x14ac:dyDescent="0.25">
      <c r="A1397" s="19"/>
      <c r="B1397" s="18"/>
      <c r="D1397"/>
      <c r="E1397"/>
      <c r="F1397"/>
      <c r="G1397"/>
      <c r="H1397"/>
      <c r="I1397"/>
      <c r="J1397"/>
      <c r="K1397"/>
      <c r="L1397"/>
      <c r="M1397"/>
      <c r="N1397"/>
      <c r="O1397"/>
      <c r="P1397"/>
      <c r="Q1397"/>
      <c r="R1397"/>
    </row>
    <row r="1398" spans="1:18" s="16" customFormat="1" x14ac:dyDescent="0.25">
      <c r="A1398" s="19"/>
      <c r="B1398" s="18"/>
      <c r="D1398"/>
      <c r="E1398"/>
      <c r="F1398"/>
      <c r="G1398"/>
      <c r="H1398"/>
      <c r="I1398"/>
      <c r="J1398"/>
      <c r="K1398"/>
      <c r="L1398"/>
      <c r="M1398"/>
      <c r="N1398"/>
      <c r="O1398"/>
      <c r="P1398"/>
      <c r="Q1398"/>
      <c r="R1398"/>
    </row>
    <row r="1399" spans="1:18" s="16" customFormat="1" x14ac:dyDescent="0.25">
      <c r="A1399" s="19"/>
      <c r="B1399" s="18"/>
      <c r="D1399"/>
      <c r="E1399"/>
      <c r="F1399"/>
      <c r="G1399"/>
      <c r="H1399"/>
      <c r="I1399"/>
      <c r="J1399"/>
      <c r="K1399"/>
      <c r="L1399"/>
      <c r="M1399"/>
      <c r="N1399"/>
      <c r="O1399"/>
      <c r="P1399"/>
      <c r="Q1399"/>
      <c r="R1399"/>
    </row>
    <row r="1400" spans="1:18" s="16" customFormat="1" x14ac:dyDescent="0.25">
      <c r="A1400" s="19"/>
      <c r="B1400" s="18"/>
      <c r="D1400"/>
      <c r="E1400"/>
      <c r="F1400"/>
      <c r="G1400"/>
      <c r="H1400"/>
      <c r="I1400"/>
      <c r="J1400"/>
      <c r="K1400"/>
      <c r="L1400"/>
      <c r="M1400"/>
      <c r="N1400"/>
      <c r="O1400"/>
      <c r="P1400"/>
      <c r="Q1400"/>
      <c r="R1400"/>
    </row>
    <row r="1401" spans="1:18" s="16" customFormat="1" x14ac:dyDescent="0.25">
      <c r="A1401" s="19"/>
      <c r="B1401" s="18"/>
      <c r="D1401"/>
      <c r="E1401"/>
      <c r="F1401"/>
      <c r="G1401"/>
      <c r="H1401"/>
      <c r="I1401"/>
      <c r="J1401"/>
      <c r="K1401"/>
      <c r="L1401"/>
      <c r="M1401"/>
      <c r="N1401"/>
      <c r="O1401"/>
      <c r="P1401"/>
      <c r="Q1401"/>
      <c r="R1401"/>
    </row>
    <row r="1402" spans="1:18" s="16" customFormat="1" x14ac:dyDescent="0.25">
      <c r="A1402" s="19"/>
      <c r="B1402" s="18"/>
      <c r="D1402"/>
      <c r="E1402"/>
      <c r="F1402"/>
      <c r="G1402"/>
      <c r="H1402"/>
      <c r="I1402"/>
      <c r="J1402"/>
      <c r="K1402"/>
      <c r="L1402"/>
      <c r="M1402"/>
      <c r="N1402"/>
      <c r="O1402"/>
      <c r="P1402"/>
      <c r="Q1402"/>
      <c r="R1402"/>
    </row>
    <row r="1403" spans="1:18" s="16" customFormat="1" x14ac:dyDescent="0.25">
      <c r="A1403" s="19"/>
      <c r="B1403" s="18"/>
      <c r="D1403"/>
      <c r="E1403"/>
      <c r="F1403"/>
      <c r="G1403"/>
      <c r="H1403"/>
      <c r="I1403"/>
      <c r="J1403"/>
      <c r="K1403"/>
      <c r="L1403"/>
      <c r="M1403"/>
      <c r="N1403"/>
      <c r="O1403"/>
      <c r="P1403"/>
      <c r="Q1403"/>
      <c r="R1403"/>
    </row>
    <row r="1404" spans="1:18" s="16" customFormat="1" x14ac:dyDescent="0.25">
      <c r="A1404" s="19"/>
      <c r="B1404" s="18"/>
      <c r="D1404"/>
      <c r="E1404"/>
      <c r="F1404"/>
      <c r="G1404"/>
      <c r="H1404"/>
      <c r="I1404"/>
      <c r="J1404"/>
      <c r="K1404"/>
      <c r="L1404"/>
      <c r="M1404"/>
      <c r="N1404"/>
      <c r="O1404"/>
      <c r="P1404"/>
      <c r="Q1404"/>
      <c r="R1404"/>
    </row>
    <row r="1405" spans="1:18" s="16" customFormat="1" x14ac:dyDescent="0.25">
      <c r="A1405" s="19"/>
      <c r="B1405" s="18"/>
      <c r="D1405"/>
      <c r="E1405"/>
      <c r="F1405"/>
      <c r="G1405"/>
      <c r="H1405"/>
      <c r="I1405"/>
      <c r="J1405"/>
      <c r="K1405"/>
      <c r="L1405"/>
      <c r="M1405"/>
      <c r="N1405"/>
      <c r="O1405"/>
      <c r="P1405"/>
      <c r="Q1405"/>
      <c r="R1405"/>
    </row>
    <row r="1406" spans="1:18" s="16" customFormat="1" x14ac:dyDescent="0.25">
      <c r="A1406" s="19"/>
      <c r="B1406" s="18"/>
      <c r="D1406"/>
      <c r="E1406"/>
      <c r="F1406"/>
      <c r="G1406"/>
      <c r="H1406"/>
      <c r="I1406"/>
      <c r="J1406"/>
      <c r="K1406"/>
      <c r="L1406"/>
      <c r="M1406"/>
      <c r="N1406"/>
      <c r="O1406"/>
      <c r="P1406"/>
      <c r="Q1406"/>
      <c r="R1406"/>
    </row>
    <row r="1407" spans="1:18" s="16" customFormat="1" x14ac:dyDescent="0.25">
      <c r="A1407" s="19"/>
      <c r="B1407" s="18"/>
      <c r="D1407"/>
      <c r="E1407"/>
      <c r="F1407"/>
      <c r="G1407"/>
      <c r="H1407"/>
      <c r="I1407"/>
      <c r="J1407"/>
      <c r="K1407"/>
      <c r="L1407"/>
      <c r="M1407"/>
      <c r="N1407"/>
      <c r="O1407"/>
      <c r="P1407"/>
      <c r="Q1407"/>
      <c r="R1407"/>
    </row>
    <row r="1408" spans="1:18" s="16" customFormat="1" x14ac:dyDescent="0.25">
      <c r="A1408" s="19"/>
      <c r="B1408" s="18"/>
      <c r="D1408"/>
      <c r="E1408"/>
      <c r="F1408"/>
      <c r="G1408"/>
      <c r="H1408"/>
      <c r="I1408"/>
      <c r="J1408"/>
      <c r="K1408"/>
      <c r="L1408"/>
      <c r="M1408"/>
      <c r="N1408"/>
      <c r="O1408"/>
      <c r="P1408"/>
      <c r="Q1408"/>
      <c r="R1408"/>
    </row>
    <row r="1409" spans="1:18" s="16" customFormat="1" x14ac:dyDescent="0.25">
      <c r="A1409" s="19"/>
      <c r="B1409" s="18"/>
      <c r="D1409"/>
      <c r="E1409"/>
      <c r="F1409"/>
      <c r="G1409"/>
      <c r="H1409"/>
      <c r="I1409"/>
      <c r="J1409"/>
      <c r="K1409"/>
      <c r="L1409"/>
      <c r="M1409"/>
      <c r="N1409"/>
      <c r="O1409"/>
      <c r="P1409"/>
      <c r="Q1409"/>
      <c r="R1409"/>
    </row>
    <row r="1410" spans="1:18" s="16" customFormat="1" x14ac:dyDescent="0.25">
      <c r="A1410" s="19"/>
      <c r="B1410" s="18"/>
      <c r="D1410"/>
      <c r="E1410"/>
      <c r="F1410"/>
      <c r="G1410"/>
      <c r="H1410"/>
      <c r="I1410"/>
      <c r="J1410"/>
      <c r="K1410"/>
      <c r="L1410"/>
      <c r="M1410"/>
      <c r="N1410"/>
      <c r="O1410"/>
      <c r="P1410"/>
      <c r="Q1410"/>
      <c r="R1410"/>
    </row>
    <row r="1411" spans="1:18" s="16" customFormat="1" x14ac:dyDescent="0.25">
      <c r="A1411" s="19"/>
      <c r="B1411" s="18"/>
      <c r="D1411"/>
      <c r="E1411"/>
      <c r="F1411"/>
      <c r="G1411"/>
      <c r="H1411"/>
      <c r="I1411"/>
      <c r="J1411"/>
      <c r="K1411"/>
      <c r="L1411"/>
      <c r="M1411"/>
      <c r="N1411"/>
      <c r="O1411"/>
      <c r="P1411"/>
      <c r="Q1411"/>
      <c r="R1411"/>
    </row>
    <row r="1412" spans="1:18" s="16" customFormat="1" x14ac:dyDescent="0.25">
      <c r="A1412" s="19"/>
      <c r="B1412" s="20"/>
      <c r="D1412"/>
      <c r="E1412"/>
      <c r="F1412"/>
      <c r="G1412"/>
      <c r="H1412"/>
      <c r="I1412"/>
      <c r="J1412"/>
      <c r="K1412"/>
      <c r="L1412"/>
      <c r="M1412"/>
      <c r="N1412"/>
      <c r="O1412"/>
      <c r="P1412"/>
      <c r="Q1412"/>
      <c r="R1412"/>
    </row>
    <row r="1413" spans="1:18" s="16" customFormat="1" x14ac:dyDescent="0.25">
      <c r="A1413" s="19"/>
      <c r="B1413" s="18"/>
      <c r="D1413"/>
      <c r="E1413"/>
      <c r="F1413"/>
      <c r="G1413"/>
      <c r="H1413"/>
      <c r="I1413"/>
      <c r="J1413"/>
      <c r="K1413"/>
      <c r="L1413"/>
      <c r="M1413"/>
      <c r="N1413"/>
      <c r="O1413"/>
      <c r="P1413"/>
      <c r="Q1413"/>
      <c r="R1413"/>
    </row>
    <row r="1414" spans="1:18" s="16" customFormat="1" x14ac:dyDescent="0.25">
      <c r="A1414" s="19"/>
      <c r="B1414" s="18"/>
      <c r="D1414"/>
      <c r="E1414"/>
      <c r="F1414"/>
      <c r="G1414"/>
      <c r="H1414"/>
      <c r="I1414"/>
      <c r="J1414"/>
      <c r="K1414"/>
      <c r="L1414"/>
      <c r="M1414"/>
      <c r="N1414"/>
      <c r="O1414"/>
      <c r="P1414"/>
      <c r="Q1414"/>
      <c r="R1414"/>
    </row>
    <row r="1415" spans="1:18" s="16" customFormat="1" x14ac:dyDescent="0.25">
      <c r="A1415" s="19"/>
      <c r="B1415" s="18"/>
      <c r="D1415"/>
      <c r="E1415"/>
      <c r="F1415"/>
      <c r="G1415"/>
      <c r="H1415"/>
      <c r="I1415"/>
      <c r="J1415"/>
      <c r="K1415"/>
      <c r="L1415"/>
      <c r="M1415"/>
      <c r="N1415"/>
      <c r="O1415"/>
      <c r="P1415"/>
      <c r="Q1415"/>
      <c r="R1415"/>
    </row>
    <row r="1416" spans="1:18" s="16" customFormat="1" x14ac:dyDescent="0.25">
      <c r="A1416" s="19"/>
      <c r="B1416" s="18"/>
      <c r="D1416"/>
      <c r="E1416"/>
      <c r="F1416"/>
      <c r="G1416"/>
      <c r="H1416"/>
      <c r="I1416"/>
      <c r="J1416"/>
      <c r="K1416"/>
      <c r="L1416"/>
      <c r="M1416"/>
      <c r="N1416"/>
      <c r="O1416"/>
      <c r="P1416"/>
      <c r="Q1416"/>
      <c r="R1416"/>
    </row>
    <row r="1417" spans="1:18" s="16" customFormat="1" x14ac:dyDescent="0.25">
      <c r="A1417" s="19"/>
      <c r="B1417" s="18"/>
      <c r="D1417"/>
      <c r="E1417"/>
      <c r="F1417"/>
      <c r="G1417"/>
      <c r="H1417"/>
      <c r="I1417"/>
      <c r="J1417"/>
      <c r="K1417"/>
      <c r="L1417"/>
      <c r="M1417"/>
      <c r="N1417"/>
      <c r="O1417"/>
      <c r="P1417"/>
      <c r="Q1417"/>
      <c r="R1417"/>
    </row>
    <row r="1418" spans="1:18" s="16" customFormat="1" x14ac:dyDescent="0.25">
      <c r="A1418" s="19"/>
      <c r="B1418" s="18"/>
      <c r="D1418"/>
      <c r="E1418"/>
      <c r="F1418"/>
      <c r="G1418"/>
      <c r="H1418"/>
      <c r="I1418"/>
      <c r="J1418"/>
      <c r="K1418"/>
      <c r="L1418"/>
      <c r="M1418"/>
      <c r="N1418"/>
      <c r="O1418"/>
      <c r="P1418"/>
      <c r="Q1418"/>
      <c r="R1418"/>
    </row>
    <row r="1419" spans="1:18" s="16" customFormat="1" x14ac:dyDescent="0.25">
      <c r="A1419" s="19"/>
      <c r="B1419" s="18"/>
      <c r="D1419"/>
      <c r="E1419"/>
      <c r="F1419"/>
      <c r="G1419"/>
      <c r="H1419"/>
      <c r="I1419"/>
      <c r="J1419"/>
      <c r="K1419"/>
      <c r="L1419"/>
      <c r="M1419"/>
      <c r="N1419"/>
      <c r="O1419"/>
      <c r="P1419"/>
      <c r="Q1419"/>
      <c r="R1419"/>
    </row>
    <row r="1420" spans="1:18" s="16" customFormat="1" x14ac:dyDescent="0.25">
      <c r="A1420" s="19"/>
      <c r="B1420" s="18"/>
      <c r="D1420"/>
      <c r="E1420"/>
      <c r="F1420"/>
      <c r="G1420"/>
      <c r="H1420"/>
      <c r="I1420"/>
      <c r="J1420"/>
      <c r="K1420"/>
      <c r="L1420"/>
      <c r="M1420"/>
      <c r="N1420"/>
      <c r="O1420"/>
      <c r="P1420"/>
      <c r="Q1420"/>
      <c r="R1420"/>
    </row>
    <row r="1421" spans="1:18" s="16" customFormat="1" x14ac:dyDescent="0.25">
      <c r="A1421" s="19"/>
      <c r="B1421" s="18"/>
      <c r="D1421"/>
      <c r="E1421"/>
      <c r="F1421"/>
      <c r="G1421"/>
      <c r="H1421"/>
      <c r="I1421"/>
      <c r="J1421"/>
      <c r="K1421"/>
      <c r="L1421"/>
      <c r="M1421"/>
      <c r="N1421"/>
      <c r="O1421"/>
      <c r="P1421"/>
      <c r="Q1421"/>
      <c r="R1421"/>
    </row>
    <row r="1422" spans="1:18" s="16" customFormat="1" x14ac:dyDescent="0.25">
      <c r="A1422" s="19"/>
      <c r="B1422" s="18"/>
      <c r="D1422"/>
      <c r="E1422"/>
      <c r="F1422"/>
      <c r="G1422"/>
      <c r="H1422"/>
      <c r="I1422"/>
      <c r="J1422"/>
      <c r="K1422"/>
      <c r="L1422"/>
      <c r="M1422"/>
      <c r="N1422"/>
      <c r="O1422"/>
      <c r="P1422"/>
      <c r="Q1422"/>
      <c r="R1422"/>
    </row>
    <row r="1423" spans="1:18" s="16" customFormat="1" x14ac:dyDescent="0.25">
      <c r="A1423" s="19"/>
      <c r="B1423" s="18"/>
      <c r="D1423"/>
      <c r="E1423"/>
      <c r="F1423"/>
      <c r="G1423"/>
      <c r="H1423"/>
      <c r="I1423"/>
      <c r="J1423"/>
      <c r="K1423"/>
      <c r="L1423"/>
      <c r="M1423"/>
      <c r="N1423"/>
      <c r="O1423"/>
      <c r="P1423"/>
      <c r="Q1423"/>
      <c r="R1423"/>
    </row>
    <row r="1424" spans="1:18" s="16" customFormat="1" x14ac:dyDescent="0.25">
      <c r="A1424" s="19"/>
      <c r="B1424" s="18"/>
      <c r="D1424"/>
      <c r="E1424"/>
      <c r="F1424"/>
      <c r="G1424"/>
      <c r="H1424"/>
      <c r="I1424"/>
      <c r="J1424"/>
      <c r="K1424"/>
      <c r="L1424"/>
      <c r="M1424"/>
      <c r="N1424"/>
      <c r="O1424"/>
      <c r="P1424"/>
      <c r="Q1424"/>
      <c r="R1424"/>
    </row>
    <row r="1425" spans="1:18" s="16" customFormat="1" x14ac:dyDescent="0.25">
      <c r="A1425" s="19"/>
      <c r="B1425" s="18"/>
      <c r="D1425"/>
      <c r="E1425"/>
      <c r="F1425"/>
      <c r="G1425"/>
      <c r="H1425"/>
      <c r="I1425"/>
      <c r="J1425"/>
      <c r="K1425"/>
      <c r="L1425"/>
      <c r="M1425"/>
      <c r="N1425"/>
      <c r="O1425"/>
      <c r="P1425"/>
      <c r="Q1425"/>
      <c r="R1425"/>
    </row>
    <row r="1426" spans="1:18" s="16" customFormat="1" x14ac:dyDescent="0.25">
      <c r="A1426" s="19"/>
      <c r="B1426" s="18"/>
      <c r="D1426"/>
      <c r="E1426"/>
      <c r="F1426"/>
      <c r="G1426"/>
      <c r="H1426"/>
      <c r="I1426"/>
      <c r="J1426"/>
      <c r="K1426"/>
      <c r="L1426"/>
      <c r="M1426"/>
      <c r="N1426"/>
      <c r="O1426"/>
      <c r="P1426"/>
      <c r="Q1426"/>
      <c r="R1426"/>
    </row>
    <row r="1427" spans="1:18" s="16" customFormat="1" x14ac:dyDescent="0.25">
      <c r="A1427" s="19"/>
      <c r="B1427" s="18"/>
      <c r="D1427"/>
      <c r="E1427"/>
      <c r="F1427"/>
      <c r="G1427"/>
      <c r="H1427"/>
      <c r="I1427"/>
      <c r="J1427"/>
      <c r="K1427"/>
      <c r="L1427"/>
      <c r="M1427"/>
      <c r="N1427"/>
      <c r="O1427"/>
      <c r="P1427"/>
      <c r="Q1427"/>
      <c r="R1427"/>
    </row>
    <row r="1428" spans="1:18" s="16" customFormat="1" x14ac:dyDescent="0.25">
      <c r="A1428" s="19"/>
      <c r="B1428" s="18"/>
      <c r="D1428"/>
      <c r="E1428"/>
      <c r="F1428"/>
      <c r="G1428"/>
      <c r="H1428"/>
      <c r="I1428"/>
      <c r="J1428"/>
      <c r="K1428"/>
      <c r="L1428"/>
      <c r="M1428"/>
      <c r="N1428"/>
      <c r="O1428"/>
      <c r="P1428"/>
      <c r="Q1428"/>
      <c r="R1428"/>
    </row>
    <row r="1429" spans="1:18" s="16" customFormat="1" x14ac:dyDescent="0.25">
      <c r="A1429" s="19"/>
      <c r="B1429" s="18"/>
      <c r="D1429"/>
      <c r="E1429"/>
      <c r="F1429"/>
      <c r="G1429"/>
      <c r="H1429"/>
      <c r="I1429"/>
      <c r="J1429"/>
      <c r="K1429"/>
      <c r="L1429"/>
      <c r="M1429"/>
      <c r="N1429"/>
      <c r="O1429"/>
      <c r="P1429"/>
      <c r="Q1429"/>
      <c r="R1429"/>
    </row>
    <row r="1430" spans="1:18" s="16" customFormat="1" x14ac:dyDescent="0.25">
      <c r="A1430" s="19"/>
      <c r="B1430" s="18"/>
      <c r="D1430"/>
      <c r="E1430"/>
      <c r="F1430"/>
      <c r="G1430"/>
      <c r="H1430"/>
      <c r="I1430"/>
      <c r="J1430"/>
      <c r="K1430"/>
      <c r="L1430"/>
      <c r="M1430"/>
      <c r="N1430"/>
      <c r="O1430"/>
      <c r="P1430"/>
      <c r="Q1430"/>
      <c r="R1430"/>
    </row>
    <row r="1431" spans="1:18" s="16" customFormat="1" x14ac:dyDescent="0.25">
      <c r="A1431" s="19"/>
      <c r="B1431" s="18"/>
      <c r="D1431"/>
      <c r="E1431"/>
      <c r="F1431"/>
      <c r="G1431"/>
      <c r="H1431"/>
      <c r="I1431"/>
      <c r="J1431"/>
      <c r="K1431"/>
      <c r="L1431"/>
      <c r="M1431"/>
      <c r="N1431"/>
      <c r="O1431"/>
      <c r="P1431"/>
      <c r="Q1431"/>
      <c r="R1431"/>
    </row>
    <row r="1432" spans="1:18" s="16" customFormat="1" x14ac:dyDescent="0.25">
      <c r="A1432" s="19"/>
      <c r="B1432" s="18"/>
      <c r="D1432"/>
      <c r="E1432"/>
      <c r="F1432"/>
      <c r="G1432"/>
      <c r="H1432"/>
      <c r="I1432"/>
      <c r="J1432"/>
      <c r="K1432"/>
      <c r="L1432"/>
      <c r="M1432"/>
      <c r="N1432"/>
      <c r="O1432"/>
      <c r="P1432"/>
      <c r="Q1432"/>
      <c r="R1432"/>
    </row>
    <row r="1433" spans="1:18" s="16" customFormat="1" x14ac:dyDescent="0.25">
      <c r="A1433" s="19"/>
      <c r="B1433" s="18"/>
      <c r="D1433"/>
      <c r="E1433"/>
      <c r="F1433"/>
      <c r="G1433"/>
      <c r="H1433"/>
      <c r="I1433"/>
      <c r="J1433"/>
      <c r="K1433"/>
      <c r="L1433"/>
      <c r="M1433"/>
      <c r="N1433"/>
      <c r="O1433"/>
      <c r="P1433"/>
      <c r="Q1433"/>
      <c r="R1433"/>
    </row>
    <row r="1434" spans="1:18" s="16" customFormat="1" x14ac:dyDescent="0.25">
      <c r="A1434" s="19"/>
      <c r="B1434" s="18"/>
      <c r="D1434"/>
      <c r="E1434"/>
      <c r="F1434"/>
      <c r="G1434"/>
      <c r="H1434"/>
      <c r="I1434"/>
      <c r="J1434"/>
      <c r="K1434"/>
      <c r="L1434"/>
      <c r="M1434"/>
      <c r="N1434"/>
      <c r="O1434"/>
      <c r="P1434"/>
      <c r="Q1434"/>
      <c r="R1434"/>
    </row>
    <row r="1435" spans="1:18" s="16" customFormat="1" x14ac:dyDescent="0.25">
      <c r="A1435" s="19"/>
      <c r="B1435" s="18"/>
      <c r="D1435"/>
      <c r="E1435"/>
      <c r="F1435"/>
      <c r="G1435"/>
      <c r="H1435"/>
      <c r="I1435"/>
      <c r="J1435"/>
      <c r="K1435"/>
      <c r="L1435"/>
      <c r="M1435"/>
      <c r="N1435"/>
      <c r="O1435"/>
      <c r="P1435"/>
      <c r="Q1435"/>
      <c r="R1435"/>
    </row>
    <row r="1436" spans="1:18" s="16" customFormat="1" x14ac:dyDescent="0.25">
      <c r="A1436" s="19"/>
      <c r="B1436" s="18"/>
      <c r="D1436"/>
      <c r="E1436"/>
      <c r="F1436"/>
      <c r="G1436"/>
      <c r="H1436"/>
      <c r="I1436"/>
      <c r="J1436"/>
      <c r="K1436"/>
      <c r="L1436"/>
      <c r="M1436"/>
      <c r="N1436"/>
      <c r="O1436"/>
      <c r="P1436"/>
      <c r="Q1436"/>
      <c r="R1436"/>
    </row>
    <row r="1437" spans="1:18" s="16" customFormat="1" x14ac:dyDescent="0.25">
      <c r="A1437" s="19"/>
      <c r="B1437" s="18"/>
      <c r="D1437"/>
      <c r="E1437"/>
      <c r="F1437"/>
      <c r="G1437"/>
      <c r="H1437"/>
      <c r="I1437"/>
      <c r="J1437"/>
      <c r="K1437"/>
      <c r="L1437"/>
      <c r="M1437"/>
      <c r="N1437"/>
      <c r="O1437"/>
      <c r="P1437"/>
      <c r="Q1437"/>
      <c r="R1437"/>
    </row>
    <row r="1438" spans="1:18" s="16" customFormat="1" x14ac:dyDescent="0.25">
      <c r="A1438" s="19"/>
      <c r="B1438" s="18"/>
      <c r="D1438"/>
      <c r="E1438"/>
      <c r="F1438"/>
      <c r="G1438"/>
      <c r="H1438"/>
      <c r="I1438"/>
      <c r="J1438"/>
      <c r="K1438"/>
      <c r="L1438"/>
      <c r="M1438"/>
      <c r="N1438"/>
      <c r="O1438"/>
      <c r="P1438"/>
      <c r="Q1438"/>
      <c r="R1438"/>
    </row>
    <row r="1439" spans="1:18" s="16" customFormat="1" x14ac:dyDescent="0.25">
      <c r="A1439" s="19"/>
      <c r="B1439" s="18"/>
      <c r="D1439"/>
      <c r="E1439"/>
      <c r="F1439"/>
      <c r="G1439"/>
      <c r="H1439"/>
      <c r="I1439"/>
      <c r="J1439"/>
      <c r="K1439"/>
      <c r="L1439"/>
      <c r="M1439"/>
      <c r="N1439"/>
      <c r="O1439"/>
      <c r="P1439"/>
      <c r="Q1439"/>
      <c r="R1439"/>
    </row>
    <row r="1440" spans="1:18" s="16" customFormat="1" x14ac:dyDescent="0.25">
      <c r="A1440" s="19"/>
      <c r="B1440" s="18"/>
      <c r="D1440"/>
      <c r="E1440"/>
      <c r="F1440"/>
      <c r="G1440"/>
      <c r="H1440"/>
      <c r="I1440"/>
      <c r="J1440"/>
      <c r="K1440"/>
      <c r="L1440"/>
      <c r="M1440"/>
      <c r="N1440"/>
      <c r="O1440"/>
      <c r="P1440"/>
      <c r="Q1440"/>
      <c r="R1440"/>
    </row>
    <row r="1441" spans="1:18" s="16" customFormat="1" x14ac:dyDescent="0.25">
      <c r="A1441" s="19"/>
      <c r="B1441" s="18"/>
      <c r="D1441"/>
      <c r="E1441"/>
      <c r="F1441"/>
      <c r="G1441"/>
      <c r="H1441"/>
      <c r="I1441"/>
      <c r="J1441"/>
      <c r="K1441"/>
      <c r="L1441"/>
      <c r="M1441"/>
      <c r="N1441"/>
      <c r="O1441"/>
      <c r="P1441"/>
      <c r="Q1441"/>
      <c r="R1441"/>
    </row>
    <row r="1442" spans="1:18" s="16" customFormat="1" x14ac:dyDescent="0.25">
      <c r="A1442" s="19"/>
      <c r="B1442" s="18"/>
      <c r="D1442"/>
      <c r="E1442"/>
      <c r="F1442"/>
      <c r="G1442"/>
      <c r="H1442"/>
      <c r="I1442"/>
      <c r="J1442"/>
      <c r="K1442"/>
      <c r="L1442"/>
      <c r="M1442"/>
      <c r="N1442"/>
      <c r="O1442"/>
      <c r="P1442"/>
      <c r="Q1442"/>
      <c r="R1442"/>
    </row>
    <row r="1443" spans="1:18" s="16" customFormat="1" x14ac:dyDescent="0.25">
      <c r="A1443" s="19"/>
      <c r="B1443" s="18"/>
      <c r="D1443"/>
      <c r="E1443"/>
      <c r="F1443"/>
      <c r="G1443"/>
      <c r="H1443"/>
      <c r="I1443"/>
      <c r="J1443"/>
      <c r="K1443"/>
      <c r="L1443"/>
      <c r="M1443"/>
      <c r="N1443"/>
      <c r="O1443"/>
      <c r="P1443"/>
      <c r="Q1443"/>
      <c r="R1443"/>
    </row>
    <row r="1444" spans="1:18" s="16" customFormat="1" x14ac:dyDescent="0.25">
      <c r="A1444" s="19"/>
      <c r="B1444" s="18"/>
      <c r="D1444"/>
      <c r="E1444"/>
      <c r="F1444"/>
      <c r="G1444"/>
      <c r="H1444"/>
      <c r="I1444"/>
      <c r="J1444"/>
      <c r="K1444"/>
      <c r="L1444"/>
      <c r="M1444"/>
      <c r="N1444"/>
      <c r="O1444"/>
      <c r="P1444"/>
      <c r="Q1444"/>
      <c r="R1444"/>
    </row>
    <row r="1445" spans="1:18" s="16" customFormat="1" x14ac:dyDescent="0.25">
      <c r="A1445" s="19"/>
      <c r="B1445" s="18"/>
      <c r="D1445"/>
      <c r="E1445"/>
      <c r="F1445"/>
      <c r="G1445"/>
      <c r="H1445"/>
      <c r="I1445"/>
      <c r="J1445"/>
      <c r="K1445"/>
      <c r="L1445"/>
      <c r="M1445"/>
      <c r="N1445"/>
      <c r="O1445"/>
      <c r="P1445"/>
      <c r="Q1445"/>
      <c r="R1445"/>
    </row>
    <row r="1446" spans="1:18" s="16" customFormat="1" x14ac:dyDescent="0.25">
      <c r="A1446" s="19"/>
      <c r="B1446" s="18"/>
      <c r="D1446"/>
      <c r="E1446"/>
      <c r="F1446"/>
      <c r="G1446"/>
      <c r="H1446"/>
      <c r="I1446"/>
      <c r="J1446"/>
      <c r="K1446"/>
      <c r="L1446"/>
      <c r="M1446"/>
      <c r="N1446"/>
      <c r="O1446"/>
      <c r="P1446"/>
      <c r="Q1446"/>
      <c r="R1446"/>
    </row>
    <row r="1447" spans="1:18" s="16" customFormat="1" x14ac:dyDescent="0.25">
      <c r="A1447" s="19"/>
      <c r="B1447" s="18"/>
      <c r="D1447"/>
      <c r="E1447"/>
      <c r="F1447"/>
      <c r="G1447"/>
      <c r="H1447"/>
      <c r="I1447"/>
      <c r="J1447"/>
      <c r="K1447"/>
      <c r="L1447"/>
      <c r="M1447"/>
      <c r="N1447"/>
      <c r="O1447"/>
      <c r="P1447"/>
      <c r="Q1447"/>
      <c r="R1447"/>
    </row>
    <row r="1448" spans="1:18" s="16" customFormat="1" x14ac:dyDescent="0.25">
      <c r="A1448" s="19"/>
      <c r="B1448" s="18"/>
      <c r="D1448"/>
      <c r="E1448"/>
      <c r="F1448"/>
      <c r="G1448"/>
      <c r="H1448"/>
      <c r="I1448"/>
      <c r="J1448"/>
      <c r="K1448"/>
      <c r="L1448"/>
      <c r="M1448"/>
      <c r="N1448"/>
      <c r="O1448"/>
      <c r="P1448"/>
      <c r="Q1448"/>
      <c r="R1448"/>
    </row>
    <row r="1449" spans="1:18" s="16" customFormat="1" x14ac:dyDescent="0.25">
      <c r="A1449" s="19"/>
      <c r="B1449" s="18"/>
      <c r="D1449"/>
      <c r="E1449"/>
      <c r="F1449"/>
      <c r="G1449"/>
      <c r="H1449"/>
      <c r="I1449"/>
      <c r="J1449"/>
      <c r="K1449"/>
      <c r="L1449"/>
      <c r="M1449"/>
      <c r="N1449"/>
      <c r="O1449"/>
      <c r="P1449"/>
      <c r="Q1449"/>
      <c r="R1449"/>
    </row>
    <row r="1450" spans="1:18" s="16" customFormat="1" x14ac:dyDescent="0.25">
      <c r="A1450" s="19"/>
      <c r="B1450" s="18"/>
      <c r="D1450"/>
      <c r="E1450"/>
      <c r="F1450"/>
      <c r="G1450"/>
      <c r="H1450"/>
      <c r="I1450"/>
      <c r="J1450"/>
      <c r="K1450"/>
      <c r="L1450"/>
      <c r="M1450"/>
      <c r="N1450"/>
      <c r="O1450"/>
      <c r="P1450"/>
      <c r="Q1450"/>
      <c r="R1450"/>
    </row>
    <row r="1451" spans="1:18" s="16" customFormat="1" x14ac:dyDescent="0.25">
      <c r="A1451" s="19"/>
      <c r="B1451" s="18"/>
      <c r="D1451"/>
      <c r="E1451"/>
      <c r="F1451"/>
      <c r="G1451"/>
      <c r="H1451"/>
      <c r="I1451"/>
      <c r="J1451"/>
      <c r="K1451"/>
      <c r="L1451"/>
      <c r="M1451"/>
      <c r="N1451"/>
      <c r="O1451"/>
      <c r="P1451"/>
      <c r="Q1451"/>
      <c r="R1451"/>
    </row>
    <row r="1452" spans="1:18" s="16" customFormat="1" x14ac:dyDescent="0.25">
      <c r="A1452" s="19"/>
      <c r="B1452" s="18"/>
      <c r="D1452"/>
      <c r="E1452"/>
      <c r="F1452"/>
      <c r="G1452"/>
      <c r="H1452"/>
      <c r="I1452"/>
      <c r="J1452"/>
      <c r="K1452"/>
      <c r="L1452"/>
      <c r="M1452"/>
      <c r="N1452"/>
      <c r="O1452"/>
      <c r="P1452"/>
      <c r="Q1452"/>
      <c r="R1452"/>
    </row>
    <row r="1453" spans="1:18" s="16" customFormat="1" x14ac:dyDescent="0.25">
      <c r="A1453" s="19"/>
      <c r="B1453" s="18"/>
      <c r="D1453"/>
      <c r="E1453"/>
      <c r="F1453"/>
      <c r="G1453"/>
      <c r="H1453"/>
      <c r="I1453"/>
      <c r="J1453"/>
      <c r="K1453"/>
      <c r="L1453"/>
      <c r="M1453"/>
      <c r="N1453"/>
      <c r="O1453"/>
      <c r="P1453"/>
      <c r="Q1453"/>
      <c r="R1453"/>
    </row>
    <row r="1454" spans="1:18" s="16" customFormat="1" x14ac:dyDescent="0.25">
      <c r="A1454" s="19"/>
      <c r="B1454" s="18"/>
      <c r="D1454"/>
      <c r="E1454"/>
      <c r="F1454"/>
      <c r="G1454"/>
      <c r="H1454"/>
      <c r="I1454"/>
      <c r="J1454"/>
      <c r="K1454"/>
      <c r="L1454"/>
      <c r="M1454"/>
      <c r="N1454"/>
      <c r="O1454"/>
      <c r="P1454"/>
      <c r="Q1454"/>
      <c r="R1454"/>
    </row>
    <row r="1455" spans="1:18" s="16" customFormat="1" x14ac:dyDescent="0.25">
      <c r="A1455" s="19"/>
      <c r="B1455" s="18"/>
      <c r="D1455"/>
      <c r="E1455"/>
      <c r="F1455"/>
      <c r="G1455"/>
      <c r="H1455"/>
      <c r="I1455"/>
      <c r="J1455"/>
      <c r="K1455"/>
      <c r="L1455"/>
      <c r="M1455"/>
      <c r="N1455"/>
      <c r="O1455"/>
      <c r="P1455"/>
      <c r="Q1455"/>
      <c r="R1455"/>
    </row>
    <row r="1456" spans="1:18" s="16" customFormat="1" x14ac:dyDescent="0.25">
      <c r="A1456" s="19"/>
      <c r="B1456" s="18"/>
      <c r="D1456"/>
      <c r="E1456"/>
      <c r="F1456"/>
      <c r="G1456"/>
      <c r="H1456"/>
      <c r="I1456"/>
      <c r="J1456"/>
      <c r="K1456"/>
      <c r="L1456"/>
      <c r="M1456"/>
      <c r="N1456"/>
      <c r="O1456"/>
      <c r="P1456"/>
      <c r="Q1456"/>
      <c r="R1456"/>
    </row>
    <row r="1457" spans="1:18" s="16" customFormat="1" x14ac:dyDescent="0.25">
      <c r="A1457" s="19"/>
      <c r="B1457" s="18"/>
      <c r="D1457"/>
      <c r="E1457"/>
      <c r="F1457"/>
      <c r="G1457"/>
      <c r="H1457"/>
      <c r="I1457"/>
      <c r="J1457"/>
      <c r="K1457"/>
      <c r="L1457"/>
      <c r="M1457"/>
      <c r="N1457"/>
      <c r="O1457"/>
      <c r="P1457"/>
      <c r="Q1457"/>
      <c r="R1457"/>
    </row>
    <row r="1458" spans="1:18" s="16" customFormat="1" x14ac:dyDescent="0.25">
      <c r="A1458" s="19"/>
      <c r="B1458" s="18"/>
      <c r="D1458"/>
      <c r="E1458"/>
      <c r="F1458"/>
      <c r="G1458"/>
      <c r="H1458"/>
      <c r="I1458"/>
      <c r="J1458"/>
      <c r="K1458"/>
      <c r="L1458"/>
      <c r="M1458"/>
      <c r="N1458"/>
      <c r="O1458"/>
      <c r="P1458"/>
      <c r="Q1458"/>
      <c r="R1458"/>
    </row>
    <row r="1459" spans="1:18" s="16" customFormat="1" x14ac:dyDescent="0.25">
      <c r="A1459" s="19"/>
      <c r="B1459" s="18"/>
      <c r="D1459"/>
      <c r="E1459"/>
      <c r="F1459"/>
      <c r="G1459"/>
      <c r="H1459"/>
      <c r="I1459"/>
      <c r="J1459"/>
      <c r="K1459"/>
      <c r="L1459"/>
      <c r="M1459"/>
      <c r="N1459"/>
      <c r="O1459"/>
      <c r="P1459"/>
      <c r="Q1459"/>
      <c r="R1459"/>
    </row>
    <row r="1460" spans="1:18" s="16" customFormat="1" x14ac:dyDescent="0.25">
      <c r="A1460" s="19"/>
      <c r="B1460" s="18"/>
      <c r="D1460"/>
      <c r="E1460"/>
      <c r="F1460"/>
      <c r="G1460"/>
      <c r="H1460"/>
      <c r="I1460"/>
      <c r="J1460"/>
      <c r="K1460"/>
      <c r="L1460"/>
      <c r="M1460"/>
      <c r="N1460"/>
      <c r="O1460"/>
      <c r="P1460"/>
      <c r="Q1460"/>
      <c r="R1460"/>
    </row>
    <row r="1461" spans="1:18" s="16" customFormat="1" x14ac:dyDescent="0.25">
      <c r="A1461" s="19"/>
      <c r="B1461" s="18"/>
      <c r="D1461"/>
      <c r="E1461"/>
      <c r="F1461"/>
      <c r="G1461"/>
      <c r="H1461"/>
      <c r="I1461"/>
      <c r="J1461"/>
      <c r="K1461"/>
      <c r="L1461"/>
      <c r="M1461"/>
      <c r="N1461"/>
      <c r="O1461"/>
      <c r="P1461"/>
      <c r="Q1461"/>
      <c r="R1461"/>
    </row>
    <row r="1462" spans="1:18" s="16" customFormat="1" x14ac:dyDescent="0.25">
      <c r="A1462" s="19"/>
      <c r="B1462" s="20"/>
      <c r="D1462"/>
      <c r="E1462"/>
      <c r="F1462"/>
      <c r="G1462"/>
      <c r="H1462"/>
      <c r="I1462"/>
      <c r="J1462"/>
      <c r="K1462"/>
      <c r="L1462"/>
      <c r="M1462"/>
      <c r="N1462"/>
      <c r="O1462"/>
      <c r="P1462"/>
      <c r="Q1462"/>
      <c r="R1462"/>
    </row>
    <row r="1463" spans="1:18" s="16" customFormat="1" x14ac:dyDescent="0.25">
      <c r="A1463" s="19"/>
      <c r="B1463" s="18"/>
      <c r="D1463"/>
      <c r="E1463"/>
      <c r="F1463"/>
      <c r="G1463"/>
      <c r="H1463"/>
      <c r="I1463"/>
      <c r="J1463"/>
      <c r="K1463"/>
      <c r="L1463"/>
      <c r="M1463"/>
      <c r="N1463"/>
      <c r="O1463"/>
      <c r="P1463"/>
      <c r="Q1463"/>
      <c r="R1463"/>
    </row>
    <row r="1464" spans="1:18" s="16" customFormat="1" x14ac:dyDescent="0.25">
      <c r="A1464" s="19"/>
      <c r="B1464" s="18"/>
      <c r="D1464"/>
      <c r="E1464"/>
      <c r="F1464"/>
      <c r="G1464"/>
      <c r="H1464"/>
      <c r="I1464"/>
      <c r="J1464"/>
      <c r="K1464"/>
      <c r="L1464"/>
      <c r="M1464"/>
      <c r="N1464"/>
      <c r="O1464"/>
      <c r="P1464"/>
      <c r="Q1464"/>
      <c r="R1464"/>
    </row>
    <row r="1465" spans="1:18" s="16" customFormat="1" x14ac:dyDescent="0.25">
      <c r="A1465" s="19"/>
      <c r="B1465" s="18"/>
      <c r="D1465"/>
      <c r="E1465"/>
      <c r="F1465"/>
      <c r="G1465"/>
      <c r="H1465"/>
      <c r="I1465"/>
      <c r="J1465"/>
      <c r="K1465"/>
      <c r="L1465"/>
      <c r="M1465"/>
      <c r="N1465"/>
      <c r="O1465"/>
      <c r="P1465"/>
      <c r="Q1465"/>
      <c r="R1465"/>
    </row>
    <row r="1466" spans="1:18" s="16" customFormat="1" x14ac:dyDescent="0.25">
      <c r="A1466" s="19"/>
      <c r="B1466" s="18"/>
      <c r="D1466"/>
      <c r="E1466"/>
      <c r="F1466"/>
      <c r="G1466"/>
      <c r="H1466"/>
      <c r="I1466"/>
      <c r="J1466"/>
      <c r="K1466"/>
      <c r="L1466"/>
      <c r="M1466"/>
      <c r="N1466"/>
      <c r="O1466"/>
      <c r="P1466"/>
      <c r="Q1466"/>
      <c r="R1466"/>
    </row>
    <row r="1467" spans="1:18" s="16" customFormat="1" x14ac:dyDescent="0.25">
      <c r="A1467" s="19"/>
      <c r="B1467" s="18"/>
      <c r="D1467"/>
      <c r="E1467"/>
      <c r="F1467"/>
      <c r="G1467"/>
      <c r="H1467"/>
      <c r="I1467"/>
      <c r="J1467"/>
      <c r="K1467"/>
      <c r="L1467"/>
      <c r="M1467"/>
      <c r="N1467"/>
      <c r="O1467"/>
      <c r="P1467"/>
      <c r="Q1467"/>
      <c r="R1467"/>
    </row>
    <row r="1468" spans="1:18" s="16" customFormat="1" x14ac:dyDescent="0.25">
      <c r="A1468" s="19"/>
      <c r="B1468" s="18"/>
      <c r="D1468"/>
      <c r="E1468"/>
      <c r="F1468"/>
      <c r="G1468"/>
      <c r="H1468"/>
      <c r="I1468"/>
      <c r="J1468"/>
      <c r="K1468"/>
      <c r="L1468"/>
      <c r="M1468"/>
      <c r="N1468"/>
      <c r="O1468"/>
      <c r="P1468"/>
      <c r="Q1468"/>
      <c r="R1468"/>
    </row>
    <row r="1469" spans="1:18" s="16" customFormat="1" x14ac:dyDescent="0.25">
      <c r="A1469" s="19"/>
      <c r="B1469" s="18"/>
      <c r="D1469"/>
      <c r="E1469"/>
      <c r="F1469"/>
      <c r="G1469"/>
      <c r="H1469"/>
      <c r="I1469"/>
      <c r="J1469"/>
      <c r="K1469"/>
      <c r="L1469"/>
      <c r="M1469"/>
      <c r="N1469"/>
      <c r="O1469"/>
      <c r="P1469"/>
      <c r="Q1469"/>
      <c r="R1469"/>
    </row>
    <row r="1470" spans="1:18" s="16" customFormat="1" x14ac:dyDescent="0.25">
      <c r="A1470" s="19"/>
      <c r="B1470" s="18"/>
      <c r="D1470"/>
      <c r="E1470"/>
      <c r="F1470"/>
      <c r="G1470"/>
      <c r="H1470"/>
      <c r="I1470"/>
      <c r="J1470"/>
      <c r="K1470"/>
      <c r="L1470"/>
      <c r="M1470"/>
      <c r="N1470"/>
      <c r="O1470"/>
      <c r="P1470"/>
      <c r="Q1470"/>
      <c r="R1470"/>
    </row>
    <row r="1471" spans="1:18" s="16" customFormat="1" x14ac:dyDescent="0.25">
      <c r="A1471" s="19"/>
      <c r="B1471" s="18"/>
      <c r="D1471"/>
      <c r="E1471"/>
      <c r="F1471"/>
      <c r="G1471"/>
      <c r="H1471"/>
      <c r="I1471"/>
      <c r="J1471"/>
      <c r="K1471"/>
      <c r="L1471"/>
      <c r="M1471"/>
      <c r="N1471"/>
      <c r="O1471"/>
      <c r="P1471"/>
      <c r="Q1471"/>
      <c r="R1471"/>
    </row>
    <row r="1472" spans="1:18" s="16" customFormat="1" x14ac:dyDescent="0.25">
      <c r="A1472" s="19"/>
      <c r="B1472" s="18"/>
      <c r="D1472"/>
      <c r="E1472"/>
      <c r="F1472"/>
      <c r="G1472"/>
      <c r="H1472"/>
      <c r="I1472"/>
      <c r="J1472"/>
      <c r="K1472"/>
      <c r="L1472"/>
      <c r="M1472"/>
      <c r="N1472"/>
      <c r="O1472"/>
      <c r="P1472"/>
      <c r="Q1472"/>
      <c r="R1472"/>
    </row>
    <row r="1473" spans="1:18" s="16" customFormat="1" x14ac:dyDescent="0.25">
      <c r="A1473" s="19"/>
      <c r="B1473" s="18"/>
      <c r="D1473"/>
      <c r="E1473"/>
      <c r="F1473"/>
      <c r="G1473"/>
      <c r="H1473"/>
      <c r="I1473"/>
      <c r="J1473"/>
      <c r="K1473"/>
      <c r="L1473"/>
      <c r="M1473"/>
      <c r="N1473"/>
      <c r="O1473"/>
      <c r="P1473"/>
      <c r="Q1473"/>
      <c r="R1473"/>
    </row>
    <row r="1474" spans="1:18" s="16" customFormat="1" x14ac:dyDescent="0.25">
      <c r="A1474" s="19"/>
      <c r="B1474" s="18"/>
      <c r="D1474"/>
      <c r="E1474"/>
      <c r="F1474"/>
      <c r="G1474"/>
      <c r="H1474"/>
      <c r="I1474"/>
      <c r="J1474"/>
      <c r="K1474"/>
      <c r="L1474"/>
      <c r="M1474"/>
      <c r="N1474"/>
      <c r="O1474"/>
      <c r="P1474"/>
      <c r="Q1474"/>
      <c r="R1474"/>
    </row>
    <row r="1475" spans="1:18" s="16" customFormat="1" x14ac:dyDescent="0.25">
      <c r="A1475" s="19"/>
      <c r="B1475" s="18"/>
      <c r="D1475"/>
      <c r="E1475"/>
      <c r="F1475"/>
      <c r="G1475"/>
      <c r="H1475"/>
      <c r="I1475"/>
      <c r="J1475"/>
      <c r="K1475"/>
      <c r="L1475"/>
      <c r="M1475"/>
      <c r="N1475"/>
      <c r="O1475"/>
      <c r="P1475"/>
      <c r="Q1475"/>
      <c r="R1475"/>
    </row>
    <row r="1476" spans="1:18" s="16" customFormat="1" x14ac:dyDescent="0.25">
      <c r="A1476" s="19"/>
      <c r="B1476" s="18"/>
      <c r="D1476"/>
      <c r="E1476"/>
      <c r="F1476"/>
      <c r="G1476"/>
      <c r="H1476"/>
      <c r="I1476"/>
      <c r="J1476"/>
      <c r="K1476"/>
      <c r="L1476"/>
      <c r="M1476"/>
      <c r="N1476"/>
      <c r="O1476"/>
      <c r="P1476"/>
      <c r="Q1476"/>
      <c r="R1476"/>
    </row>
    <row r="1477" spans="1:18" s="16" customFormat="1" x14ac:dyDescent="0.25">
      <c r="A1477" s="19"/>
      <c r="B1477" s="18"/>
      <c r="D1477"/>
      <c r="E1477"/>
      <c r="F1477"/>
      <c r="G1477"/>
      <c r="H1477"/>
      <c r="I1477"/>
      <c r="J1477"/>
      <c r="K1477"/>
      <c r="L1477"/>
      <c r="M1477"/>
      <c r="N1477"/>
      <c r="O1477"/>
      <c r="P1477"/>
      <c r="Q1477"/>
      <c r="R1477"/>
    </row>
    <row r="1478" spans="1:18" s="16" customFormat="1" x14ac:dyDescent="0.25">
      <c r="A1478" s="19"/>
      <c r="B1478" s="18"/>
      <c r="D1478"/>
      <c r="E1478"/>
      <c r="F1478"/>
      <c r="G1478"/>
      <c r="H1478"/>
      <c r="I1478"/>
      <c r="J1478"/>
      <c r="K1478"/>
      <c r="L1478"/>
      <c r="M1478"/>
      <c r="N1478"/>
      <c r="O1478"/>
      <c r="P1478"/>
      <c r="Q1478"/>
      <c r="R1478"/>
    </row>
    <row r="1479" spans="1:18" s="16" customFormat="1" x14ac:dyDescent="0.25">
      <c r="A1479" s="19"/>
      <c r="B1479" s="18"/>
      <c r="D1479"/>
      <c r="E1479"/>
      <c r="F1479"/>
      <c r="G1479"/>
      <c r="H1479"/>
      <c r="I1479"/>
      <c r="J1479"/>
      <c r="K1479"/>
      <c r="L1479"/>
      <c r="M1479"/>
      <c r="N1479"/>
      <c r="O1479"/>
      <c r="P1479"/>
      <c r="Q1479"/>
      <c r="R1479"/>
    </row>
    <row r="1480" spans="1:18" s="16" customFormat="1" x14ac:dyDescent="0.25">
      <c r="A1480" s="19"/>
      <c r="B1480" s="18"/>
      <c r="D1480"/>
      <c r="E1480"/>
      <c r="F1480"/>
      <c r="G1480"/>
      <c r="H1480"/>
      <c r="I1480"/>
      <c r="J1480"/>
      <c r="K1480"/>
      <c r="L1480"/>
      <c r="M1480"/>
      <c r="N1480"/>
      <c r="O1480"/>
      <c r="P1480"/>
      <c r="Q1480"/>
      <c r="R1480"/>
    </row>
    <row r="1481" spans="1:18" s="16" customFormat="1" x14ac:dyDescent="0.25">
      <c r="A1481" s="19"/>
      <c r="B1481" s="18"/>
      <c r="D1481"/>
      <c r="E1481"/>
      <c r="F1481"/>
      <c r="G1481"/>
      <c r="H1481"/>
      <c r="I1481"/>
      <c r="J1481"/>
      <c r="K1481"/>
      <c r="L1481"/>
      <c r="M1481"/>
      <c r="N1481"/>
      <c r="O1481"/>
      <c r="P1481"/>
      <c r="Q1481"/>
      <c r="R1481"/>
    </row>
    <row r="1482" spans="1:18" s="16" customFormat="1" x14ac:dyDescent="0.25">
      <c r="A1482" s="19"/>
      <c r="B1482" s="18"/>
      <c r="D1482"/>
      <c r="E1482"/>
      <c r="F1482"/>
      <c r="G1482"/>
      <c r="H1482"/>
      <c r="I1482"/>
      <c r="J1482"/>
      <c r="K1482"/>
      <c r="L1482"/>
      <c r="M1482"/>
      <c r="N1482"/>
      <c r="O1482"/>
      <c r="P1482"/>
      <c r="Q1482"/>
      <c r="R1482"/>
    </row>
    <row r="1483" spans="1:18" s="16" customFormat="1" x14ac:dyDescent="0.25">
      <c r="A1483" s="19"/>
      <c r="B1483" s="18"/>
      <c r="D1483"/>
      <c r="E1483"/>
      <c r="F1483"/>
      <c r="G1483"/>
      <c r="H1483"/>
      <c r="I1483"/>
      <c r="J1483"/>
      <c r="K1483"/>
      <c r="L1483"/>
      <c r="M1483"/>
      <c r="N1483"/>
      <c r="O1483"/>
      <c r="P1483"/>
      <c r="Q1483"/>
      <c r="R1483"/>
    </row>
    <row r="1484" spans="1:18" s="16" customFormat="1" x14ac:dyDescent="0.25">
      <c r="A1484" s="19"/>
      <c r="B1484" s="18"/>
      <c r="D1484"/>
      <c r="E1484"/>
      <c r="F1484"/>
      <c r="G1484"/>
      <c r="H1484"/>
      <c r="I1484"/>
      <c r="J1484"/>
      <c r="K1484"/>
      <c r="L1484"/>
      <c r="M1484"/>
      <c r="N1484"/>
      <c r="O1484"/>
      <c r="P1484"/>
      <c r="Q1484"/>
      <c r="R1484"/>
    </row>
    <row r="1485" spans="1:18" s="16" customFormat="1" x14ac:dyDescent="0.25">
      <c r="A1485" s="19"/>
      <c r="B1485" s="18"/>
      <c r="D1485"/>
      <c r="E1485"/>
      <c r="F1485"/>
      <c r="G1485"/>
      <c r="H1485"/>
      <c r="I1485"/>
      <c r="J1485"/>
      <c r="K1485"/>
      <c r="L1485"/>
      <c r="M1485"/>
      <c r="N1485"/>
      <c r="O1485"/>
      <c r="P1485"/>
      <c r="Q1485"/>
      <c r="R1485"/>
    </row>
    <row r="1486" spans="1:18" s="16" customFormat="1" x14ac:dyDescent="0.25">
      <c r="A1486" s="19"/>
      <c r="B1486" s="18"/>
      <c r="D1486"/>
      <c r="E1486"/>
      <c r="F1486"/>
      <c r="G1486"/>
      <c r="H1486"/>
      <c r="I1486"/>
      <c r="J1486"/>
      <c r="K1486"/>
      <c r="L1486"/>
      <c r="M1486"/>
      <c r="N1486"/>
      <c r="O1486"/>
      <c r="P1486"/>
      <c r="Q1486"/>
      <c r="R1486"/>
    </row>
    <row r="1487" spans="1:18" s="16" customFormat="1" x14ac:dyDescent="0.25">
      <c r="A1487" s="19"/>
      <c r="B1487" s="18"/>
      <c r="D1487"/>
      <c r="E1487"/>
      <c r="F1487"/>
      <c r="G1487"/>
      <c r="H1487"/>
      <c r="I1487"/>
      <c r="J1487"/>
      <c r="K1487"/>
      <c r="L1487"/>
      <c r="M1487"/>
      <c r="N1487"/>
      <c r="O1487"/>
      <c r="P1487"/>
      <c r="Q1487"/>
      <c r="R1487"/>
    </row>
    <row r="1488" spans="1:18" s="16" customFormat="1" x14ac:dyDescent="0.25">
      <c r="A1488" s="19"/>
      <c r="B1488" s="18"/>
      <c r="D1488"/>
      <c r="E1488"/>
      <c r="F1488"/>
      <c r="G1488"/>
      <c r="H1488"/>
      <c r="I1488"/>
      <c r="J1488"/>
      <c r="K1488"/>
      <c r="L1488"/>
      <c r="M1488"/>
      <c r="N1488"/>
      <c r="O1488"/>
      <c r="P1488"/>
      <c r="Q1488"/>
      <c r="R1488"/>
    </row>
    <row r="1489" spans="1:18" s="16" customFormat="1" x14ac:dyDescent="0.25">
      <c r="A1489" s="19"/>
      <c r="B1489" s="18"/>
      <c r="D1489"/>
      <c r="E1489"/>
      <c r="F1489"/>
      <c r="G1489"/>
      <c r="H1489"/>
      <c r="I1489"/>
      <c r="J1489"/>
      <c r="K1489"/>
      <c r="L1489"/>
      <c r="M1489"/>
      <c r="N1489"/>
      <c r="O1489"/>
      <c r="P1489"/>
      <c r="Q1489"/>
      <c r="R1489"/>
    </row>
    <row r="1490" spans="1:18" s="16" customFormat="1" x14ac:dyDescent="0.25">
      <c r="A1490" s="19"/>
      <c r="B1490" s="18"/>
      <c r="D1490"/>
      <c r="E1490"/>
      <c r="F1490"/>
      <c r="G1490"/>
      <c r="H1490"/>
      <c r="I1490"/>
      <c r="J1490"/>
      <c r="K1490"/>
      <c r="L1490"/>
      <c r="M1490"/>
      <c r="N1490"/>
      <c r="O1490"/>
      <c r="P1490"/>
      <c r="Q1490"/>
      <c r="R1490"/>
    </row>
    <row r="1491" spans="1:18" s="16" customFormat="1" x14ac:dyDescent="0.25">
      <c r="A1491" s="19"/>
      <c r="B1491" s="18"/>
      <c r="D1491"/>
      <c r="E1491"/>
      <c r="F1491"/>
      <c r="G1491"/>
      <c r="H1491"/>
      <c r="I1491"/>
      <c r="J1491"/>
      <c r="K1491"/>
      <c r="L1491"/>
      <c r="M1491"/>
      <c r="N1491"/>
      <c r="O1491"/>
      <c r="P1491"/>
      <c r="Q1491"/>
      <c r="R1491"/>
    </row>
    <row r="1492" spans="1:18" s="16" customFormat="1" x14ac:dyDescent="0.25">
      <c r="A1492" s="19"/>
      <c r="B1492" s="18"/>
      <c r="D1492"/>
      <c r="E1492"/>
      <c r="F1492"/>
      <c r="G1492"/>
      <c r="H1492"/>
      <c r="I1492"/>
      <c r="J1492"/>
      <c r="K1492"/>
      <c r="L1492"/>
      <c r="M1492"/>
      <c r="N1492"/>
      <c r="O1492"/>
      <c r="P1492"/>
      <c r="Q1492"/>
      <c r="R1492"/>
    </row>
    <row r="1493" spans="1:18" s="16" customFormat="1" x14ac:dyDescent="0.25">
      <c r="A1493" s="19"/>
      <c r="B1493" s="18"/>
      <c r="D1493"/>
      <c r="E1493"/>
      <c r="F1493"/>
      <c r="G1493"/>
      <c r="H1493"/>
      <c r="I1493"/>
      <c r="J1493"/>
      <c r="K1493"/>
      <c r="L1493"/>
      <c r="M1493"/>
      <c r="N1493"/>
      <c r="O1493"/>
      <c r="P1493"/>
      <c r="Q1493"/>
      <c r="R1493"/>
    </row>
    <row r="1494" spans="1:18" s="16" customFormat="1" x14ac:dyDescent="0.25">
      <c r="A1494" s="19"/>
      <c r="B1494" s="18"/>
      <c r="D1494"/>
      <c r="E1494"/>
      <c r="F1494"/>
      <c r="G1494"/>
      <c r="H1494"/>
      <c r="I1494"/>
      <c r="J1494"/>
      <c r="K1494"/>
      <c r="L1494"/>
      <c r="M1494"/>
      <c r="N1494"/>
      <c r="O1494"/>
      <c r="P1494"/>
      <c r="Q1494"/>
      <c r="R1494"/>
    </row>
    <row r="1495" spans="1:18" s="16" customFormat="1" x14ac:dyDescent="0.25">
      <c r="A1495" s="19"/>
      <c r="B1495" s="18"/>
      <c r="D1495"/>
      <c r="E1495"/>
      <c r="F1495"/>
      <c r="G1495"/>
      <c r="H1495"/>
      <c r="I1495"/>
      <c r="J1495"/>
      <c r="K1495"/>
      <c r="L1495"/>
      <c r="M1495"/>
      <c r="N1495"/>
      <c r="O1495"/>
      <c r="P1495"/>
      <c r="Q1495"/>
      <c r="R1495"/>
    </row>
    <row r="1496" spans="1:18" s="16" customFormat="1" x14ac:dyDescent="0.25">
      <c r="A1496" s="19"/>
      <c r="B1496" s="18"/>
      <c r="D1496"/>
      <c r="E1496"/>
      <c r="F1496"/>
      <c r="G1496"/>
      <c r="H1496"/>
      <c r="I1496"/>
      <c r="J1496"/>
      <c r="K1496"/>
      <c r="L1496"/>
      <c r="M1496"/>
      <c r="N1496"/>
      <c r="O1496"/>
      <c r="P1496"/>
      <c r="Q1496"/>
      <c r="R1496"/>
    </row>
    <row r="1497" spans="1:18" s="16" customFormat="1" x14ac:dyDescent="0.25">
      <c r="A1497" s="19"/>
      <c r="B1497" s="18"/>
      <c r="D1497"/>
      <c r="E1497"/>
      <c r="F1497"/>
      <c r="G1497"/>
      <c r="H1497"/>
      <c r="I1497"/>
      <c r="J1497"/>
      <c r="K1497"/>
      <c r="L1497"/>
      <c r="M1497"/>
      <c r="N1497"/>
      <c r="O1497"/>
      <c r="P1497"/>
      <c r="Q1497"/>
      <c r="R1497"/>
    </row>
    <row r="1498" spans="1:18" s="16" customFormat="1" x14ac:dyDescent="0.25">
      <c r="A1498" s="19"/>
      <c r="B1498" s="18"/>
      <c r="D1498"/>
      <c r="E1498"/>
      <c r="F1498"/>
      <c r="G1498"/>
      <c r="H1498"/>
      <c r="I1498"/>
      <c r="J1498"/>
      <c r="K1498"/>
      <c r="L1498"/>
      <c r="M1498"/>
      <c r="N1498"/>
      <c r="O1498"/>
      <c r="P1498"/>
      <c r="Q1498"/>
      <c r="R1498"/>
    </row>
    <row r="1499" spans="1:18" s="16" customFormat="1" x14ac:dyDescent="0.25">
      <c r="A1499" s="19"/>
      <c r="B1499" s="18"/>
      <c r="D1499"/>
      <c r="E1499"/>
      <c r="F1499"/>
      <c r="G1499"/>
      <c r="H1499"/>
      <c r="I1499"/>
      <c r="J1499"/>
      <c r="K1499"/>
      <c r="L1499"/>
      <c r="M1499"/>
      <c r="N1499"/>
      <c r="O1499"/>
      <c r="P1499"/>
      <c r="Q1499"/>
      <c r="R1499"/>
    </row>
    <row r="1500" spans="1:18" s="16" customFormat="1" x14ac:dyDescent="0.25">
      <c r="A1500" s="19"/>
      <c r="B1500" s="18"/>
      <c r="D1500"/>
      <c r="E1500"/>
      <c r="F1500"/>
      <c r="G1500"/>
      <c r="H1500"/>
      <c r="I1500"/>
      <c r="J1500"/>
      <c r="K1500"/>
      <c r="L1500"/>
      <c r="M1500"/>
      <c r="N1500"/>
      <c r="O1500"/>
      <c r="P1500"/>
      <c r="Q1500"/>
      <c r="R1500"/>
    </row>
    <row r="1501" spans="1:18" s="16" customFormat="1" x14ac:dyDescent="0.25">
      <c r="A1501" s="19"/>
      <c r="B1501" s="18"/>
      <c r="D1501"/>
      <c r="E1501"/>
      <c r="F1501"/>
      <c r="G1501"/>
      <c r="H1501"/>
      <c r="I1501"/>
      <c r="J1501"/>
      <c r="K1501"/>
      <c r="L1501"/>
      <c r="M1501"/>
      <c r="N1501"/>
      <c r="O1501"/>
      <c r="P1501"/>
      <c r="Q1501"/>
      <c r="R1501"/>
    </row>
    <row r="1502" spans="1:18" s="16" customFormat="1" x14ac:dyDescent="0.25">
      <c r="A1502" s="19"/>
      <c r="B1502" s="18"/>
      <c r="D1502"/>
      <c r="E1502"/>
      <c r="F1502"/>
      <c r="G1502"/>
      <c r="H1502"/>
      <c r="I1502"/>
      <c r="J1502"/>
      <c r="K1502"/>
      <c r="L1502"/>
      <c r="M1502"/>
      <c r="N1502"/>
      <c r="O1502"/>
      <c r="P1502"/>
      <c r="Q1502"/>
      <c r="R1502"/>
    </row>
    <row r="1503" spans="1:18" s="16" customFormat="1" x14ac:dyDescent="0.25">
      <c r="A1503" s="19"/>
      <c r="B1503" s="18"/>
      <c r="D1503"/>
      <c r="E1503"/>
      <c r="F1503"/>
      <c r="G1503"/>
      <c r="H1503"/>
      <c r="I1503"/>
      <c r="J1503"/>
      <c r="K1503"/>
      <c r="L1503"/>
      <c r="M1503"/>
      <c r="N1503"/>
      <c r="O1503"/>
      <c r="P1503"/>
      <c r="Q1503"/>
      <c r="R1503"/>
    </row>
    <row r="1504" spans="1:18" s="16" customFormat="1" x14ac:dyDescent="0.25">
      <c r="A1504" s="19"/>
      <c r="B1504" s="18"/>
      <c r="D1504"/>
      <c r="E1504"/>
      <c r="F1504"/>
      <c r="G1504"/>
      <c r="H1504"/>
      <c r="I1504"/>
      <c r="J1504"/>
      <c r="K1504"/>
      <c r="L1504"/>
      <c r="M1504"/>
      <c r="N1504"/>
      <c r="O1504"/>
      <c r="P1504"/>
      <c r="Q1504"/>
      <c r="R1504"/>
    </row>
    <row r="1505" spans="1:18" s="16" customFormat="1" x14ac:dyDescent="0.25">
      <c r="A1505" s="19"/>
      <c r="B1505" s="18"/>
      <c r="D1505"/>
      <c r="E1505"/>
      <c r="F1505"/>
      <c r="G1505"/>
      <c r="H1505"/>
      <c r="I1505"/>
      <c r="J1505"/>
      <c r="K1505"/>
      <c r="L1505"/>
      <c r="M1505"/>
      <c r="N1505"/>
      <c r="O1505"/>
      <c r="P1505"/>
      <c r="Q1505"/>
      <c r="R1505"/>
    </row>
    <row r="1506" spans="1:18" s="16" customFormat="1" x14ac:dyDescent="0.25">
      <c r="A1506" s="19"/>
      <c r="B1506" s="18"/>
      <c r="D1506"/>
      <c r="E1506"/>
      <c r="F1506"/>
      <c r="G1506"/>
      <c r="H1506"/>
      <c r="I1506"/>
      <c r="J1506"/>
      <c r="K1506"/>
      <c r="L1506"/>
      <c r="M1506"/>
      <c r="N1506"/>
      <c r="O1506"/>
      <c r="P1506"/>
      <c r="Q1506"/>
      <c r="R1506"/>
    </row>
    <row r="1507" spans="1:18" s="16" customFormat="1" x14ac:dyDescent="0.25">
      <c r="A1507" s="19"/>
      <c r="B1507" s="18"/>
      <c r="D1507"/>
      <c r="E1507"/>
      <c r="F1507"/>
      <c r="G1507"/>
      <c r="H1507"/>
      <c r="I1507"/>
      <c r="J1507"/>
      <c r="K1507"/>
      <c r="L1507"/>
      <c r="M1507"/>
      <c r="N1507"/>
      <c r="O1507"/>
      <c r="P1507"/>
      <c r="Q1507"/>
      <c r="R1507"/>
    </row>
    <row r="1508" spans="1:18" s="16" customFormat="1" x14ac:dyDescent="0.25">
      <c r="A1508" s="19"/>
      <c r="B1508" s="18"/>
      <c r="D1508"/>
      <c r="E1508"/>
      <c r="F1508"/>
      <c r="G1508"/>
      <c r="H1508"/>
      <c r="I1508"/>
      <c r="J1508"/>
      <c r="K1508"/>
      <c r="L1508"/>
      <c r="M1508"/>
      <c r="N1508"/>
      <c r="O1508"/>
      <c r="P1508"/>
      <c r="Q1508"/>
      <c r="R1508"/>
    </row>
    <row r="1509" spans="1:18" s="16" customFormat="1" x14ac:dyDescent="0.25">
      <c r="A1509" s="19"/>
      <c r="B1509" s="18"/>
      <c r="D1509"/>
      <c r="E1509"/>
      <c r="F1509"/>
      <c r="G1509"/>
      <c r="H1509"/>
      <c r="I1509"/>
      <c r="J1509"/>
      <c r="K1509"/>
      <c r="L1509"/>
      <c r="M1509"/>
      <c r="N1509"/>
      <c r="O1509"/>
      <c r="P1509"/>
      <c r="Q1509"/>
      <c r="R1509"/>
    </row>
    <row r="1510" spans="1:18" s="16" customFormat="1" x14ac:dyDescent="0.25">
      <c r="A1510" s="19"/>
      <c r="B1510" s="18"/>
      <c r="D1510"/>
      <c r="E1510"/>
      <c r="F1510"/>
      <c r="G1510"/>
      <c r="H1510"/>
      <c r="I1510"/>
      <c r="J1510"/>
      <c r="K1510"/>
      <c r="L1510"/>
      <c r="M1510"/>
      <c r="N1510"/>
      <c r="O1510"/>
      <c r="P1510"/>
      <c r="Q1510"/>
      <c r="R1510"/>
    </row>
    <row r="1511" spans="1:18" s="16" customFormat="1" x14ac:dyDescent="0.25">
      <c r="A1511" s="19"/>
      <c r="B1511" s="18"/>
      <c r="D1511"/>
      <c r="E1511"/>
      <c r="F1511"/>
      <c r="G1511"/>
      <c r="H1511"/>
      <c r="I1511"/>
      <c r="J1511"/>
      <c r="K1511"/>
      <c r="L1511"/>
      <c r="M1511"/>
      <c r="N1511"/>
      <c r="O1511"/>
      <c r="P1511"/>
      <c r="Q1511"/>
      <c r="R1511"/>
    </row>
    <row r="1512" spans="1:18" s="16" customFormat="1" x14ac:dyDescent="0.25">
      <c r="A1512" s="19"/>
      <c r="B1512" s="20"/>
      <c r="D1512"/>
      <c r="E1512"/>
      <c r="F1512"/>
      <c r="G1512"/>
      <c r="H1512"/>
      <c r="I1512"/>
      <c r="J1512"/>
      <c r="K1512"/>
      <c r="L1512"/>
      <c r="M1512"/>
      <c r="N1512"/>
      <c r="O1512"/>
      <c r="P1512"/>
      <c r="Q1512"/>
      <c r="R1512"/>
    </row>
    <row r="1513" spans="1:18" s="16" customFormat="1" x14ac:dyDescent="0.25">
      <c r="A1513" s="19"/>
      <c r="B1513" s="18"/>
      <c r="D1513"/>
      <c r="E1513"/>
      <c r="F1513"/>
      <c r="G1513"/>
      <c r="H1513"/>
      <c r="I1513"/>
      <c r="J1513"/>
      <c r="K1513"/>
      <c r="L1513"/>
      <c r="M1513"/>
      <c r="N1513"/>
      <c r="O1513"/>
      <c r="P1513"/>
      <c r="Q1513"/>
      <c r="R1513"/>
    </row>
    <row r="1514" spans="1:18" s="16" customFormat="1" x14ac:dyDescent="0.25">
      <c r="A1514" s="19"/>
      <c r="B1514" s="18"/>
      <c r="D1514"/>
      <c r="E1514"/>
      <c r="F1514"/>
      <c r="G1514"/>
      <c r="H1514"/>
      <c r="I1514"/>
      <c r="J1514"/>
      <c r="K1514"/>
      <c r="L1514"/>
      <c r="M1514"/>
      <c r="N1514"/>
      <c r="O1514"/>
      <c r="P1514"/>
      <c r="Q1514"/>
      <c r="R1514"/>
    </row>
    <row r="1515" spans="1:18" s="16" customFormat="1" x14ac:dyDescent="0.25">
      <c r="A1515" s="19"/>
      <c r="B1515" s="18"/>
      <c r="D1515"/>
      <c r="E1515"/>
      <c r="F1515"/>
      <c r="G1515"/>
      <c r="H1515"/>
      <c r="I1515"/>
      <c r="J1515"/>
      <c r="K1515"/>
      <c r="L1515"/>
      <c r="M1515"/>
      <c r="N1515"/>
      <c r="O1515"/>
      <c r="P1515"/>
      <c r="Q1515"/>
      <c r="R1515"/>
    </row>
    <row r="1516" spans="1:18" s="16" customFormat="1" x14ac:dyDescent="0.25">
      <c r="A1516" s="19"/>
      <c r="B1516" s="18"/>
      <c r="D1516"/>
      <c r="E1516"/>
      <c r="F1516"/>
      <c r="G1516"/>
      <c r="H1516"/>
      <c r="I1516"/>
      <c r="J1516"/>
      <c r="K1516"/>
      <c r="L1516"/>
      <c r="M1516"/>
      <c r="N1516"/>
      <c r="O1516"/>
      <c r="P1516"/>
      <c r="Q1516"/>
      <c r="R1516"/>
    </row>
    <row r="1517" spans="1:18" s="16" customFormat="1" x14ac:dyDescent="0.25">
      <c r="A1517" s="19"/>
      <c r="B1517" s="18"/>
      <c r="D1517"/>
      <c r="E1517"/>
      <c r="F1517"/>
      <c r="G1517"/>
      <c r="H1517"/>
      <c r="I1517"/>
      <c r="J1517"/>
      <c r="K1517"/>
      <c r="L1517"/>
      <c r="M1517"/>
      <c r="N1517"/>
      <c r="O1517"/>
      <c r="P1517"/>
      <c r="Q1517"/>
      <c r="R1517"/>
    </row>
    <row r="1518" spans="1:18" s="16" customFormat="1" x14ac:dyDescent="0.25">
      <c r="A1518" s="19"/>
      <c r="B1518" s="18"/>
      <c r="D1518"/>
      <c r="E1518"/>
      <c r="F1518"/>
      <c r="G1518"/>
      <c r="H1518"/>
      <c r="I1518"/>
      <c r="J1518"/>
      <c r="K1518"/>
      <c r="L1518"/>
      <c r="M1518"/>
      <c r="N1518"/>
      <c r="O1518"/>
      <c r="P1518"/>
      <c r="Q1518"/>
      <c r="R1518"/>
    </row>
    <row r="1519" spans="1:18" s="16" customFormat="1" x14ac:dyDescent="0.25">
      <c r="A1519" s="19"/>
      <c r="B1519" s="18"/>
      <c r="D1519"/>
      <c r="E1519"/>
      <c r="F1519"/>
      <c r="G1519"/>
      <c r="H1519"/>
      <c r="I1519"/>
      <c r="J1519"/>
      <c r="K1519"/>
      <c r="L1519"/>
      <c r="M1519"/>
      <c r="N1519"/>
      <c r="O1519"/>
      <c r="P1519"/>
      <c r="Q1519"/>
      <c r="R1519"/>
    </row>
    <row r="1520" spans="1:18" s="16" customFormat="1" x14ac:dyDescent="0.25">
      <c r="A1520" s="19"/>
      <c r="B1520" s="18"/>
      <c r="D1520"/>
      <c r="E1520"/>
      <c r="F1520"/>
      <c r="G1520"/>
      <c r="H1520"/>
      <c r="I1520"/>
      <c r="J1520"/>
      <c r="K1520"/>
      <c r="L1520"/>
      <c r="M1520"/>
      <c r="N1520"/>
      <c r="O1520"/>
      <c r="P1520"/>
      <c r="Q1520"/>
      <c r="R1520"/>
    </row>
    <row r="1521" spans="1:18" s="16" customFormat="1" x14ac:dyDescent="0.25">
      <c r="A1521" s="19"/>
      <c r="B1521" s="18"/>
      <c r="D1521"/>
      <c r="E1521"/>
      <c r="F1521"/>
      <c r="G1521"/>
      <c r="H1521"/>
      <c r="I1521"/>
      <c r="J1521"/>
      <c r="K1521"/>
      <c r="L1521"/>
      <c r="M1521"/>
      <c r="N1521"/>
      <c r="O1521"/>
      <c r="P1521"/>
      <c r="Q1521"/>
      <c r="R1521"/>
    </row>
    <row r="1522" spans="1:18" s="16" customFormat="1" x14ac:dyDescent="0.25">
      <c r="A1522" s="19"/>
      <c r="B1522" s="18"/>
      <c r="D1522"/>
      <c r="E1522"/>
      <c r="F1522"/>
      <c r="G1522"/>
      <c r="H1522"/>
      <c r="I1522"/>
      <c r="J1522"/>
      <c r="K1522"/>
      <c r="L1522"/>
      <c r="M1522"/>
      <c r="N1522"/>
      <c r="O1522"/>
      <c r="P1522"/>
      <c r="Q1522"/>
      <c r="R1522"/>
    </row>
    <row r="1523" spans="1:18" s="16" customFormat="1" x14ac:dyDescent="0.25">
      <c r="A1523" s="19"/>
      <c r="B1523" s="18"/>
      <c r="D1523"/>
      <c r="E1523"/>
      <c r="F1523"/>
      <c r="G1523"/>
      <c r="H1523"/>
      <c r="I1523"/>
      <c r="J1523"/>
      <c r="K1523"/>
      <c r="L1523"/>
      <c r="M1523"/>
      <c r="N1523"/>
      <c r="O1523"/>
      <c r="P1523"/>
      <c r="Q1523"/>
      <c r="R1523"/>
    </row>
    <row r="1524" spans="1:18" s="16" customFormat="1" x14ac:dyDescent="0.25">
      <c r="A1524" s="19"/>
      <c r="B1524" s="18"/>
      <c r="D1524"/>
      <c r="E1524"/>
      <c r="F1524"/>
      <c r="G1524"/>
      <c r="H1524"/>
      <c r="I1524"/>
      <c r="J1524"/>
      <c r="K1524"/>
      <c r="L1524"/>
      <c r="M1524"/>
      <c r="N1524"/>
      <c r="O1524"/>
      <c r="P1524"/>
      <c r="Q1524"/>
      <c r="R1524"/>
    </row>
    <row r="1525" spans="1:18" s="16" customFormat="1" x14ac:dyDescent="0.25">
      <c r="A1525" s="19"/>
      <c r="B1525" s="18"/>
      <c r="D1525"/>
      <c r="E1525"/>
      <c r="F1525"/>
      <c r="G1525"/>
      <c r="H1525"/>
      <c r="I1525"/>
      <c r="J1525"/>
      <c r="K1525"/>
      <c r="L1525"/>
      <c r="M1525"/>
      <c r="N1525"/>
      <c r="O1525"/>
      <c r="P1525"/>
      <c r="Q1525"/>
      <c r="R1525"/>
    </row>
    <row r="1526" spans="1:18" s="16" customFormat="1" x14ac:dyDescent="0.25">
      <c r="A1526" s="19"/>
      <c r="B1526" s="18"/>
      <c r="D1526"/>
      <c r="E1526"/>
      <c r="F1526"/>
      <c r="G1526"/>
      <c r="H1526"/>
      <c r="I1526"/>
      <c r="J1526"/>
      <c r="K1526"/>
      <c r="L1526"/>
      <c r="M1526"/>
      <c r="N1526"/>
      <c r="O1526"/>
      <c r="P1526"/>
      <c r="Q1526"/>
      <c r="R1526"/>
    </row>
    <row r="1527" spans="1:18" s="16" customFormat="1" x14ac:dyDescent="0.25">
      <c r="A1527" s="19"/>
      <c r="B1527" s="18"/>
      <c r="D1527"/>
      <c r="E1527"/>
      <c r="F1527"/>
      <c r="G1527"/>
      <c r="H1527"/>
      <c r="I1527"/>
      <c r="J1527"/>
      <c r="K1527"/>
      <c r="L1527"/>
      <c r="M1527"/>
      <c r="N1527"/>
      <c r="O1527"/>
      <c r="P1527"/>
      <c r="Q1527"/>
      <c r="R1527"/>
    </row>
    <row r="1528" spans="1:18" s="16" customFormat="1" x14ac:dyDescent="0.25">
      <c r="A1528" s="19"/>
      <c r="B1528" s="18"/>
      <c r="D1528"/>
      <c r="E1528"/>
      <c r="F1528"/>
      <c r="G1528"/>
      <c r="H1528"/>
      <c r="I1528"/>
      <c r="J1528"/>
      <c r="K1528"/>
      <c r="L1528"/>
      <c r="M1528"/>
      <c r="N1528"/>
      <c r="O1528"/>
      <c r="P1528"/>
      <c r="Q1528"/>
      <c r="R1528"/>
    </row>
    <row r="1529" spans="1:18" s="16" customFormat="1" x14ac:dyDescent="0.25">
      <c r="A1529" s="19"/>
      <c r="B1529" s="18"/>
      <c r="D1529"/>
      <c r="E1529"/>
      <c r="F1529"/>
      <c r="G1529"/>
      <c r="H1529"/>
      <c r="I1529"/>
      <c r="J1529"/>
      <c r="K1529"/>
      <c r="L1529"/>
      <c r="M1529"/>
      <c r="N1529"/>
      <c r="O1529"/>
      <c r="P1529"/>
      <c r="Q1529"/>
      <c r="R1529"/>
    </row>
    <row r="1530" spans="1:18" s="16" customFormat="1" x14ac:dyDescent="0.25">
      <c r="A1530" s="19"/>
      <c r="B1530" s="18"/>
      <c r="D1530"/>
      <c r="E1530"/>
      <c r="F1530"/>
      <c r="G1530"/>
      <c r="H1530"/>
      <c r="I1530"/>
      <c r="J1530"/>
      <c r="K1530"/>
      <c r="L1530"/>
      <c r="M1530"/>
      <c r="N1530"/>
      <c r="O1530"/>
      <c r="P1530"/>
      <c r="Q1530"/>
      <c r="R1530"/>
    </row>
    <row r="1531" spans="1:18" s="16" customFormat="1" x14ac:dyDescent="0.25">
      <c r="A1531" s="19"/>
      <c r="B1531" s="18"/>
      <c r="D1531"/>
      <c r="E1531"/>
      <c r="F1531"/>
      <c r="G1531"/>
      <c r="H1531"/>
      <c r="I1531"/>
      <c r="J1531"/>
      <c r="K1531"/>
      <c r="L1531"/>
      <c r="M1531"/>
      <c r="N1531"/>
      <c r="O1531"/>
      <c r="P1531"/>
      <c r="Q1531"/>
      <c r="R1531"/>
    </row>
    <row r="1532" spans="1:18" s="16" customFormat="1" x14ac:dyDescent="0.25">
      <c r="A1532" s="19"/>
      <c r="B1532" s="18"/>
      <c r="D1532"/>
      <c r="E1532"/>
      <c r="F1532"/>
      <c r="G1532"/>
      <c r="H1532"/>
      <c r="I1532"/>
      <c r="J1532"/>
      <c r="K1532"/>
      <c r="L1532"/>
      <c r="M1532"/>
      <c r="N1532"/>
      <c r="O1532"/>
      <c r="P1532"/>
      <c r="Q1532"/>
      <c r="R1532"/>
    </row>
    <row r="1533" spans="1:18" s="16" customFormat="1" x14ac:dyDescent="0.25">
      <c r="A1533" s="19"/>
      <c r="B1533" s="18"/>
      <c r="D1533"/>
      <c r="E1533"/>
      <c r="F1533"/>
      <c r="G1533"/>
      <c r="H1533"/>
      <c r="I1533"/>
      <c r="J1533"/>
      <c r="K1533"/>
      <c r="L1533"/>
      <c r="M1533"/>
      <c r="N1533"/>
      <c r="O1533"/>
      <c r="P1533"/>
      <c r="Q1533"/>
      <c r="R1533"/>
    </row>
    <row r="1534" spans="1:18" s="16" customFormat="1" x14ac:dyDescent="0.25">
      <c r="A1534" s="19"/>
      <c r="B1534" s="18"/>
      <c r="D1534"/>
      <c r="E1534"/>
      <c r="F1534"/>
      <c r="G1534"/>
      <c r="H1534"/>
      <c r="I1534"/>
      <c r="J1534"/>
      <c r="K1534"/>
      <c r="L1534"/>
      <c r="M1534"/>
      <c r="N1534"/>
      <c r="O1534"/>
      <c r="P1534"/>
      <c r="Q1534"/>
      <c r="R1534"/>
    </row>
    <row r="1535" spans="1:18" s="16" customFormat="1" x14ac:dyDescent="0.25">
      <c r="A1535" s="19"/>
      <c r="B1535" s="18"/>
      <c r="D1535"/>
      <c r="E1535"/>
      <c r="F1535"/>
      <c r="G1535"/>
      <c r="H1535"/>
      <c r="I1535"/>
      <c r="J1535"/>
      <c r="K1535"/>
      <c r="L1535"/>
      <c r="M1535"/>
      <c r="N1535"/>
      <c r="O1535"/>
      <c r="P1535"/>
      <c r="Q1535"/>
      <c r="R1535"/>
    </row>
    <row r="1536" spans="1:18"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c r="B2532" s="18"/>
      <c r="D2532"/>
      <c r="E2532"/>
      <c r="F2532"/>
      <c r="G2532"/>
      <c r="H2532"/>
      <c r="I2532"/>
      <c r="J2532"/>
      <c r="K2532"/>
      <c r="L2532"/>
      <c r="M2532"/>
      <c r="N2532"/>
      <c r="O2532"/>
      <c r="P2532"/>
      <c r="Q2532"/>
      <c r="R2532"/>
    </row>
    <row r="2533" spans="1:18" s="16" customFormat="1" x14ac:dyDescent="0.25">
      <c r="A2533"/>
      <c r="B2533" s="18"/>
      <c r="D2533"/>
      <c r="E2533"/>
      <c r="F2533"/>
      <c r="G2533"/>
      <c r="H2533"/>
      <c r="I2533"/>
      <c r="J2533"/>
      <c r="K2533"/>
      <c r="L2533"/>
      <c r="M2533"/>
      <c r="N2533"/>
      <c r="O2533"/>
      <c r="P2533"/>
      <c r="Q2533"/>
      <c r="R2533"/>
    </row>
    <row r="2534" spans="1:18" s="16" customFormat="1" x14ac:dyDescent="0.25">
      <c r="A2534"/>
      <c r="B2534" s="18"/>
      <c r="D2534"/>
      <c r="E2534"/>
      <c r="F2534"/>
      <c r="G2534"/>
      <c r="H2534"/>
      <c r="I2534"/>
      <c r="J2534"/>
      <c r="K2534"/>
      <c r="L2534"/>
      <c r="M2534"/>
      <c r="N2534"/>
      <c r="O2534"/>
      <c r="P2534"/>
      <c r="Q2534"/>
      <c r="R2534"/>
    </row>
    <row r="2535" spans="1:18" s="16" customFormat="1" x14ac:dyDescent="0.25">
      <c r="A2535"/>
      <c r="B2535" s="18"/>
      <c r="D2535"/>
      <c r="E2535"/>
      <c r="F2535"/>
      <c r="G2535"/>
      <c r="H2535"/>
      <c r="I2535"/>
      <c r="J2535"/>
      <c r="K2535"/>
      <c r="L2535"/>
      <c r="M2535"/>
      <c r="N2535"/>
      <c r="O2535"/>
      <c r="P2535"/>
      <c r="Q2535"/>
      <c r="R2535"/>
    </row>
    <row r="2536" spans="1:18" s="16" customFormat="1" x14ac:dyDescent="0.25">
      <c r="A2536"/>
      <c r="B2536" s="18"/>
      <c r="D2536"/>
      <c r="E2536"/>
      <c r="F2536"/>
      <c r="G2536"/>
      <c r="H2536"/>
      <c r="I2536"/>
      <c r="J2536"/>
      <c r="K2536"/>
      <c r="L2536"/>
      <c r="M2536"/>
      <c r="N2536"/>
      <c r="O2536"/>
      <c r="P2536"/>
      <c r="Q2536"/>
      <c r="R2536"/>
    </row>
    <row r="2537" spans="1:18" s="16" customFormat="1" x14ac:dyDescent="0.25">
      <c r="A2537"/>
      <c r="B2537" s="18"/>
      <c r="D2537"/>
      <c r="E2537"/>
      <c r="F2537"/>
      <c r="G2537"/>
      <c r="H2537"/>
      <c r="I2537"/>
      <c r="J2537"/>
      <c r="K2537"/>
      <c r="L2537"/>
      <c r="M2537"/>
      <c r="N2537"/>
      <c r="O2537"/>
      <c r="P2537"/>
      <c r="Q2537"/>
      <c r="R2537"/>
    </row>
    <row r="2538" spans="1:18" s="16" customFormat="1" x14ac:dyDescent="0.25">
      <c r="A2538"/>
      <c r="B2538" s="18"/>
      <c r="D2538"/>
      <c r="E2538"/>
      <c r="F2538"/>
      <c r="G2538"/>
      <c r="H2538"/>
      <c r="I2538"/>
      <c r="J2538"/>
      <c r="K2538"/>
      <c r="L2538"/>
      <c r="M2538"/>
      <c r="N2538"/>
      <c r="O2538"/>
      <c r="P2538"/>
      <c r="Q2538"/>
      <c r="R2538"/>
    </row>
    <row r="2539" spans="1:18" s="16" customFormat="1" x14ac:dyDescent="0.25">
      <c r="A2539"/>
      <c r="B2539" s="18"/>
      <c r="D2539"/>
      <c r="E2539"/>
      <c r="F2539"/>
      <c r="G2539"/>
      <c r="H2539"/>
      <c r="I2539"/>
      <c r="J2539"/>
      <c r="K2539"/>
      <c r="L2539"/>
      <c r="M2539"/>
      <c r="N2539"/>
      <c r="O2539"/>
      <c r="P2539"/>
      <c r="Q2539"/>
      <c r="R2539"/>
    </row>
    <row r="2540" spans="1:18" s="16" customFormat="1" x14ac:dyDescent="0.25">
      <c r="A2540"/>
      <c r="B2540" s="18"/>
      <c r="D2540"/>
      <c r="E2540"/>
      <c r="F2540"/>
      <c r="G2540"/>
      <c r="H2540"/>
      <c r="I2540"/>
      <c r="J2540"/>
      <c r="K2540"/>
      <c r="L2540"/>
      <c r="M2540"/>
      <c r="N2540"/>
      <c r="O2540"/>
      <c r="P2540"/>
      <c r="Q2540"/>
      <c r="R2540"/>
    </row>
    <row r="2541" spans="1:18" s="16" customFormat="1" x14ac:dyDescent="0.25">
      <c r="A2541"/>
      <c r="B2541" s="18"/>
      <c r="D2541"/>
      <c r="E2541"/>
      <c r="F2541"/>
      <c r="G2541"/>
      <c r="H2541"/>
      <c r="I2541"/>
      <c r="J2541"/>
      <c r="K2541"/>
      <c r="L2541"/>
      <c r="M2541"/>
      <c r="N2541"/>
      <c r="O2541"/>
      <c r="P2541"/>
      <c r="Q2541"/>
      <c r="R2541"/>
    </row>
    <row r="2542" spans="1:18" s="16" customFormat="1" x14ac:dyDescent="0.25">
      <c r="A2542"/>
      <c r="B2542" s="18"/>
      <c r="D2542"/>
      <c r="E2542"/>
      <c r="F2542"/>
      <c r="G2542"/>
      <c r="H2542"/>
      <c r="I2542"/>
      <c r="J2542"/>
      <c r="K2542"/>
      <c r="L2542"/>
      <c r="M2542"/>
      <c r="N2542"/>
      <c r="O2542"/>
      <c r="P2542"/>
      <c r="Q2542"/>
      <c r="R2542"/>
    </row>
    <row r="2543" spans="1:18" s="16" customFormat="1" x14ac:dyDescent="0.25">
      <c r="A2543"/>
      <c r="B2543" s="18"/>
      <c r="D2543"/>
      <c r="E2543"/>
      <c r="F2543"/>
      <c r="G2543"/>
      <c r="H2543"/>
      <c r="I2543"/>
      <c r="J2543"/>
      <c r="K2543"/>
      <c r="L2543"/>
      <c r="M2543"/>
      <c r="N2543"/>
      <c r="O2543"/>
      <c r="P2543"/>
      <c r="Q2543"/>
      <c r="R2543"/>
    </row>
    <row r="2544" spans="1:18" s="16" customFormat="1" x14ac:dyDescent="0.25">
      <c r="A2544"/>
      <c r="B2544" s="18"/>
      <c r="D2544"/>
      <c r="E2544"/>
      <c r="F2544"/>
      <c r="G2544"/>
      <c r="H2544"/>
      <c r="I2544"/>
      <c r="J2544"/>
      <c r="K2544"/>
      <c r="L2544"/>
      <c r="M2544"/>
      <c r="N2544"/>
      <c r="O2544"/>
      <c r="P2544"/>
      <c r="Q2544"/>
      <c r="R2544"/>
    </row>
    <row r="2545" spans="1:18" s="16" customFormat="1" x14ac:dyDescent="0.25">
      <c r="A2545"/>
      <c r="B2545" s="18"/>
      <c r="D2545"/>
      <c r="E2545"/>
      <c r="F2545"/>
      <c r="G2545"/>
      <c r="H2545"/>
      <c r="I2545"/>
      <c r="J2545"/>
      <c r="K2545"/>
      <c r="L2545"/>
      <c r="M2545"/>
      <c r="N2545"/>
      <c r="O2545"/>
      <c r="P2545"/>
      <c r="Q2545"/>
      <c r="R2545"/>
    </row>
    <row r="2546" spans="1:18" s="16" customFormat="1" x14ac:dyDescent="0.25">
      <c r="A2546"/>
      <c r="B2546" s="18"/>
      <c r="D2546"/>
      <c r="E2546"/>
      <c r="F2546"/>
      <c r="G2546"/>
      <c r="H2546"/>
      <c r="I2546"/>
      <c r="J2546"/>
      <c r="K2546"/>
      <c r="L2546"/>
      <c r="M2546"/>
      <c r="N2546"/>
      <c r="O2546"/>
      <c r="P2546"/>
      <c r="Q2546"/>
      <c r="R2546"/>
    </row>
    <row r="2547" spans="1:18" s="16" customFormat="1" x14ac:dyDescent="0.25">
      <c r="A2547"/>
      <c r="B2547" s="18"/>
      <c r="D2547"/>
      <c r="E2547"/>
      <c r="F2547"/>
      <c r="G2547"/>
      <c r="H2547"/>
      <c r="I2547"/>
      <c r="J2547"/>
      <c r="K2547"/>
      <c r="L2547"/>
      <c r="M2547"/>
      <c r="N2547"/>
      <c r="O2547"/>
      <c r="P2547"/>
      <c r="Q2547"/>
      <c r="R2547"/>
    </row>
    <row r="2548" spans="1:18" s="16" customFormat="1" x14ac:dyDescent="0.25">
      <c r="A2548"/>
      <c r="B2548" s="18"/>
      <c r="D2548"/>
      <c r="E2548"/>
      <c r="F2548"/>
      <c r="G2548"/>
      <c r="H2548"/>
      <c r="I2548"/>
      <c r="J2548"/>
      <c r="K2548"/>
      <c r="L2548"/>
      <c r="M2548"/>
      <c r="N2548"/>
      <c r="O2548"/>
      <c r="P2548"/>
      <c r="Q2548"/>
      <c r="R2548"/>
    </row>
    <row r="2549" spans="1:18" s="16" customFormat="1" x14ac:dyDescent="0.25">
      <c r="A2549"/>
      <c r="B2549" s="18"/>
      <c r="D2549"/>
      <c r="E2549"/>
      <c r="F2549"/>
      <c r="G2549"/>
      <c r="H2549"/>
      <c r="I2549"/>
      <c r="J2549"/>
      <c r="K2549"/>
      <c r="L2549"/>
      <c r="M2549"/>
      <c r="N2549"/>
      <c r="O2549"/>
      <c r="P2549"/>
      <c r="Q2549"/>
      <c r="R2549"/>
    </row>
    <row r="2550" spans="1:18" s="16" customFormat="1" x14ac:dyDescent="0.25">
      <c r="A2550"/>
      <c r="B2550" s="18"/>
      <c r="D2550"/>
      <c r="E2550"/>
      <c r="F2550"/>
      <c r="G2550"/>
      <c r="H2550"/>
      <c r="I2550"/>
      <c r="J2550"/>
      <c r="K2550"/>
      <c r="L2550"/>
      <c r="M2550"/>
      <c r="N2550"/>
      <c r="O2550"/>
      <c r="P2550"/>
      <c r="Q2550"/>
      <c r="R2550"/>
    </row>
    <row r="2551" spans="1:18" s="16" customFormat="1" x14ac:dyDescent="0.25">
      <c r="A2551"/>
      <c r="B2551" s="18"/>
      <c r="D2551"/>
      <c r="E2551"/>
      <c r="F2551"/>
      <c r="G2551"/>
      <c r="H2551"/>
      <c r="I2551"/>
      <c r="J2551"/>
      <c r="K2551"/>
      <c r="L2551"/>
      <c r="M2551"/>
      <c r="N2551"/>
      <c r="O2551"/>
      <c r="P2551"/>
      <c r="Q2551"/>
      <c r="R2551"/>
    </row>
    <row r="2552" spans="1:18" s="16" customFormat="1" x14ac:dyDescent="0.25">
      <c r="A2552"/>
      <c r="B2552" s="18"/>
      <c r="D2552"/>
      <c r="E2552"/>
      <c r="F2552"/>
      <c r="G2552"/>
      <c r="H2552"/>
      <c r="I2552"/>
      <c r="J2552"/>
      <c r="K2552"/>
      <c r="L2552"/>
      <c r="M2552"/>
      <c r="N2552"/>
      <c r="O2552"/>
      <c r="P2552"/>
      <c r="Q2552"/>
      <c r="R2552"/>
    </row>
    <row r="2553" spans="1:18" s="16" customFormat="1" x14ac:dyDescent="0.25">
      <c r="A2553"/>
      <c r="B2553" s="18"/>
      <c r="D2553"/>
      <c r="E2553"/>
      <c r="F2553"/>
      <c r="G2553"/>
      <c r="H2553"/>
      <c r="I2553"/>
      <c r="J2553"/>
      <c r="K2553"/>
      <c r="L2553"/>
      <c r="M2553"/>
      <c r="N2553"/>
      <c r="O2553"/>
      <c r="P2553"/>
      <c r="Q2553"/>
      <c r="R2553"/>
    </row>
    <row r="2554" spans="1:18" s="16" customFormat="1" x14ac:dyDescent="0.25">
      <c r="A2554"/>
      <c r="B2554" s="18"/>
      <c r="D2554"/>
      <c r="E2554"/>
      <c r="F2554"/>
      <c r="G2554"/>
      <c r="H2554"/>
      <c r="I2554"/>
      <c r="J2554"/>
      <c r="K2554"/>
      <c r="L2554"/>
      <c r="M2554"/>
      <c r="N2554"/>
      <c r="O2554"/>
      <c r="P2554"/>
      <c r="Q2554"/>
      <c r="R2554"/>
    </row>
    <row r="2555" spans="1:18" s="16" customFormat="1" x14ac:dyDescent="0.25">
      <c r="A2555"/>
      <c r="B2555" s="18"/>
      <c r="D2555"/>
      <c r="E2555"/>
      <c r="F2555"/>
      <c r="G2555"/>
      <c r="H2555"/>
      <c r="I2555"/>
      <c r="J2555"/>
      <c r="K2555"/>
      <c r="L2555"/>
      <c r="M2555"/>
      <c r="N2555"/>
      <c r="O2555"/>
      <c r="P2555"/>
      <c r="Q2555"/>
      <c r="R2555"/>
    </row>
    <row r="2556" spans="1:18" s="16" customFormat="1" x14ac:dyDescent="0.25">
      <c r="A2556"/>
      <c r="B2556" s="18"/>
      <c r="D2556"/>
      <c r="E2556"/>
      <c r="F2556"/>
      <c r="G2556"/>
      <c r="H2556"/>
      <c r="I2556"/>
      <c r="J2556"/>
      <c r="K2556"/>
      <c r="L2556"/>
      <c r="M2556"/>
      <c r="N2556"/>
      <c r="O2556"/>
      <c r="P2556"/>
      <c r="Q2556"/>
      <c r="R2556"/>
    </row>
    <row r="2557" spans="1:18" s="16" customFormat="1" x14ac:dyDescent="0.25">
      <c r="A2557"/>
      <c r="B2557" s="18"/>
      <c r="D2557"/>
      <c r="E2557"/>
      <c r="F2557"/>
      <c r="G2557"/>
      <c r="H2557"/>
      <c r="I2557"/>
      <c r="J2557"/>
      <c r="K2557"/>
      <c r="L2557"/>
      <c r="M2557"/>
      <c r="N2557"/>
      <c r="O2557"/>
      <c r="P2557"/>
      <c r="Q2557"/>
      <c r="R2557"/>
    </row>
    <row r="2558" spans="1:18" s="16" customFormat="1" x14ac:dyDescent="0.25">
      <c r="A2558"/>
      <c r="B2558" s="18"/>
      <c r="D2558"/>
      <c r="E2558"/>
      <c r="F2558"/>
      <c r="G2558"/>
      <c r="H2558"/>
      <c r="I2558"/>
      <c r="J2558"/>
      <c r="K2558"/>
      <c r="L2558"/>
      <c r="M2558"/>
      <c r="N2558"/>
      <c r="O2558"/>
      <c r="P2558"/>
      <c r="Q2558"/>
      <c r="R2558"/>
    </row>
    <row r="2559" spans="1:18" s="16" customFormat="1" x14ac:dyDescent="0.25">
      <c r="A2559"/>
      <c r="B2559" s="18"/>
      <c r="D2559"/>
      <c r="E2559"/>
      <c r="F2559"/>
      <c r="G2559"/>
      <c r="H2559"/>
      <c r="I2559"/>
      <c r="J2559"/>
      <c r="K2559"/>
      <c r="L2559"/>
      <c r="M2559"/>
      <c r="N2559"/>
      <c r="O2559"/>
      <c r="P2559"/>
      <c r="Q2559"/>
      <c r="R2559"/>
    </row>
    <row r="2560" spans="1:18" s="16" customFormat="1" x14ac:dyDescent="0.25">
      <c r="A2560"/>
      <c r="B2560" s="18"/>
      <c r="D2560"/>
      <c r="E2560"/>
      <c r="F2560"/>
      <c r="G2560"/>
      <c r="H2560"/>
      <c r="I2560"/>
      <c r="J2560"/>
      <c r="K2560"/>
      <c r="L2560"/>
      <c r="M2560"/>
      <c r="N2560"/>
      <c r="O2560"/>
      <c r="P2560"/>
      <c r="Q2560"/>
      <c r="R2560"/>
    </row>
    <row r="2561" spans="1:18" s="16" customFormat="1" x14ac:dyDescent="0.25">
      <c r="A2561"/>
      <c r="B2561" s="18"/>
      <c r="D2561"/>
      <c r="E2561"/>
      <c r="F2561"/>
      <c r="G2561"/>
      <c r="H2561"/>
      <c r="I2561"/>
      <c r="J2561"/>
      <c r="K2561"/>
      <c r="L2561"/>
      <c r="M2561"/>
      <c r="N2561"/>
      <c r="O2561"/>
      <c r="P2561"/>
      <c r="Q2561"/>
      <c r="R2561"/>
    </row>
    <row r="2562" spans="1:18" s="16" customFormat="1" x14ac:dyDescent="0.25">
      <c r="A2562"/>
      <c r="B2562" s="17"/>
      <c r="D2562"/>
      <c r="E2562"/>
      <c r="F2562"/>
      <c r="G2562"/>
      <c r="H2562"/>
      <c r="I2562"/>
      <c r="J2562"/>
      <c r="K2562"/>
      <c r="L2562"/>
      <c r="M2562"/>
      <c r="N2562"/>
      <c r="O2562"/>
      <c r="P2562"/>
      <c r="Q2562"/>
      <c r="R2562"/>
    </row>
    <row r="2563" spans="1:18" s="16" customFormat="1" x14ac:dyDescent="0.25">
      <c r="A2563"/>
      <c r="B2563" s="18"/>
      <c r="D2563"/>
      <c r="E2563"/>
      <c r="F2563"/>
      <c r="G2563"/>
      <c r="H2563"/>
      <c r="I2563"/>
      <c r="J2563"/>
      <c r="K2563"/>
      <c r="L2563"/>
      <c r="M2563"/>
      <c r="N2563"/>
      <c r="O2563"/>
      <c r="P2563"/>
      <c r="Q2563"/>
      <c r="R2563"/>
    </row>
    <row r="2564" spans="1:18" s="16" customFormat="1" x14ac:dyDescent="0.25">
      <c r="A2564"/>
      <c r="B2564" s="18"/>
      <c r="D2564"/>
      <c r="E2564"/>
      <c r="F2564"/>
      <c r="G2564"/>
      <c r="H2564"/>
      <c r="I2564"/>
      <c r="J2564"/>
      <c r="K2564"/>
      <c r="L2564"/>
      <c r="M2564"/>
      <c r="N2564"/>
      <c r="O2564"/>
      <c r="P2564"/>
      <c r="Q2564"/>
      <c r="R2564"/>
    </row>
    <row r="2565" spans="1:18" s="16" customFormat="1" x14ac:dyDescent="0.25">
      <c r="A2565"/>
      <c r="B2565" s="18"/>
      <c r="D2565"/>
      <c r="E2565"/>
      <c r="F2565"/>
      <c r="G2565"/>
      <c r="H2565"/>
      <c r="I2565"/>
      <c r="J2565"/>
      <c r="K2565"/>
      <c r="L2565"/>
      <c r="M2565"/>
      <c r="N2565"/>
      <c r="O2565"/>
      <c r="P2565"/>
      <c r="Q2565"/>
      <c r="R2565"/>
    </row>
    <row r="2566" spans="1:18" s="16" customFormat="1" x14ac:dyDescent="0.25">
      <c r="A2566"/>
      <c r="B2566" s="18"/>
      <c r="D2566"/>
      <c r="E2566"/>
      <c r="F2566"/>
      <c r="G2566"/>
      <c r="H2566"/>
      <c r="I2566"/>
      <c r="J2566"/>
      <c r="K2566"/>
      <c r="L2566"/>
      <c r="M2566"/>
      <c r="N2566"/>
      <c r="O2566"/>
      <c r="P2566"/>
      <c r="Q2566"/>
      <c r="R2566"/>
    </row>
    <row r="2567" spans="1:18" s="16" customFormat="1" x14ac:dyDescent="0.25">
      <c r="A2567"/>
      <c r="B2567" s="18"/>
      <c r="D2567"/>
      <c r="E2567"/>
      <c r="F2567"/>
      <c r="G2567"/>
      <c r="H2567"/>
      <c r="I2567"/>
      <c r="J2567"/>
      <c r="K2567"/>
      <c r="L2567"/>
      <c r="M2567"/>
      <c r="N2567"/>
      <c r="O2567"/>
      <c r="P2567"/>
      <c r="Q2567"/>
      <c r="R2567"/>
    </row>
    <row r="2568" spans="1:18" s="16" customFormat="1" x14ac:dyDescent="0.25">
      <c r="A2568"/>
      <c r="B2568" s="18"/>
      <c r="D2568"/>
      <c r="E2568"/>
      <c r="F2568"/>
      <c r="G2568"/>
      <c r="H2568"/>
      <c r="I2568"/>
      <c r="J2568"/>
      <c r="K2568"/>
      <c r="L2568"/>
      <c r="M2568"/>
      <c r="N2568"/>
      <c r="O2568"/>
      <c r="P2568"/>
      <c r="Q2568"/>
      <c r="R2568"/>
    </row>
    <row r="2569" spans="1:18" s="16" customFormat="1" x14ac:dyDescent="0.25">
      <c r="A2569"/>
      <c r="B2569" s="18"/>
      <c r="D2569"/>
      <c r="E2569"/>
      <c r="F2569"/>
      <c r="G2569"/>
      <c r="H2569"/>
      <c r="I2569"/>
      <c r="J2569"/>
      <c r="K2569"/>
      <c r="L2569"/>
      <c r="M2569"/>
      <c r="N2569"/>
      <c r="O2569"/>
      <c r="P2569"/>
      <c r="Q2569"/>
      <c r="R2569"/>
    </row>
    <row r="2570" spans="1:18" s="16" customFormat="1" x14ac:dyDescent="0.25">
      <c r="A2570"/>
      <c r="B2570" s="18"/>
      <c r="D2570"/>
      <c r="E2570"/>
      <c r="F2570"/>
      <c r="G2570"/>
      <c r="H2570"/>
      <c r="I2570"/>
      <c r="J2570"/>
      <c r="K2570"/>
      <c r="L2570"/>
      <c r="M2570"/>
      <c r="N2570"/>
      <c r="O2570"/>
      <c r="P2570"/>
      <c r="Q2570"/>
      <c r="R2570"/>
    </row>
    <row r="2571" spans="1:18" s="16" customFormat="1" x14ac:dyDescent="0.25">
      <c r="A2571"/>
      <c r="B2571" s="18"/>
      <c r="D2571"/>
      <c r="E2571"/>
      <c r="F2571"/>
      <c r="G2571"/>
      <c r="H2571"/>
      <c r="I2571"/>
      <c r="J2571"/>
      <c r="K2571"/>
      <c r="L2571"/>
      <c r="M2571"/>
      <c r="N2571"/>
      <c r="O2571"/>
      <c r="P2571"/>
      <c r="Q2571"/>
      <c r="R2571"/>
    </row>
    <row r="2572" spans="1:18" s="16" customFormat="1" x14ac:dyDescent="0.25">
      <c r="A2572"/>
      <c r="B2572" s="18"/>
      <c r="D2572"/>
      <c r="E2572"/>
      <c r="F2572"/>
      <c r="G2572"/>
      <c r="H2572"/>
      <c r="I2572"/>
      <c r="J2572"/>
      <c r="K2572"/>
      <c r="L2572"/>
      <c r="M2572"/>
      <c r="N2572"/>
      <c r="O2572"/>
      <c r="P2572"/>
      <c r="Q2572"/>
      <c r="R2572"/>
    </row>
    <row r="2573" spans="1:18" s="16" customFormat="1" x14ac:dyDescent="0.25">
      <c r="A2573"/>
      <c r="B2573" s="18"/>
      <c r="D2573"/>
      <c r="E2573"/>
      <c r="F2573"/>
      <c r="G2573"/>
      <c r="H2573"/>
      <c r="I2573"/>
      <c r="J2573"/>
      <c r="K2573"/>
      <c r="L2573"/>
      <c r="M2573"/>
      <c r="N2573"/>
      <c r="O2573"/>
      <c r="P2573"/>
      <c r="Q2573"/>
      <c r="R2573"/>
    </row>
    <row r="2574" spans="1:18" s="16" customFormat="1" x14ac:dyDescent="0.25">
      <c r="A2574"/>
      <c r="B2574" s="18"/>
      <c r="D2574"/>
      <c r="E2574"/>
      <c r="F2574"/>
      <c r="G2574"/>
      <c r="H2574"/>
      <c r="I2574"/>
      <c r="J2574"/>
      <c r="K2574"/>
      <c r="L2574"/>
      <c r="M2574"/>
      <c r="N2574"/>
      <c r="O2574"/>
      <c r="P2574"/>
      <c r="Q2574"/>
      <c r="R2574"/>
    </row>
    <row r="2575" spans="1:18" s="16" customFormat="1" x14ac:dyDescent="0.25">
      <c r="A2575"/>
      <c r="B2575" s="18"/>
      <c r="D2575"/>
      <c r="E2575"/>
      <c r="F2575"/>
      <c r="G2575"/>
      <c r="H2575"/>
      <c r="I2575"/>
      <c r="J2575"/>
      <c r="K2575"/>
      <c r="L2575"/>
      <c r="M2575"/>
      <c r="N2575"/>
      <c r="O2575"/>
      <c r="P2575"/>
      <c r="Q2575"/>
      <c r="R2575"/>
    </row>
    <row r="2576" spans="1:18" s="16" customFormat="1" x14ac:dyDescent="0.25">
      <c r="A2576"/>
      <c r="B2576" s="18"/>
      <c r="D2576"/>
      <c r="E2576"/>
      <c r="F2576"/>
      <c r="G2576"/>
      <c r="H2576"/>
      <c r="I2576"/>
      <c r="J2576"/>
      <c r="K2576"/>
      <c r="L2576"/>
      <c r="M2576"/>
      <c r="N2576"/>
      <c r="O2576"/>
      <c r="P2576"/>
      <c r="Q2576"/>
      <c r="R2576"/>
    </row>
    <row r="2577" spans="1:18" s="16" customFormat="1" x14ac:dyDescent="0.25">
      <c r="A2577"/>
      <c r="B2577" s="18"/>
      <c r="D2577"/>
      <c r="E2577"/>
      <c r="F2577"/>
      <c r="G2577"/>
      <c r="H2577"/>
      <c r="I2577"/>
      <c r="J2577"/>
      <c r="K2577"/>
      <c r="L2577"/>
      <c r="M2577"/>
      <c r="N2577"/>
      <c r="O2577"/>
      <c r="P2577"/>
      <c r="Q2577"/>
      <c r="R2577"/>
    </row>
    <row r="2578" spans="1:18" s="16" customFormat="1" x14ac:dyDescent="0.25">
      <c r="A2578"/>
      <c r="B2578" s="18"/>
      <c r="D2578"/>
      <c r="E2578"/>
      <c r="F2578"/>
      <c r="G2578"/>
      <c r="H2578"/>
      <c r="I2578"/>
      <c r="J2578"/>
      <c r="K2578"/>
      <c r="L2578"/>
      <c r="M2578"/>
      <c r="N2578"/>
      <c r="O2578"/>
      <c r="P2578"/>
      <c r="Q2578"/>
      <c r="R2578"/>
    </row>
    <row r="2579" spans="1:18" s="16" customFormat="1" x14ac:dyDescent="0.25">
      <c r="A2579"/>
      <c r="B2579" s="18"/>
      <c r="D2579"/>
      <c r="E2579"/>
      <c r="F2579"/>
      <c r="G2579"/>
      <c r="H2579"/>
      <c r="I2579"/>
      <c r="J2579"/>
      <c r="K2579"/>
      <c r="L2579"/>
      <c r="M2579"/>
      <c r="N2579"/>
      <c r="O2579"/>
      <c r="P2579"/>
      <c r="Q2579"/>
      <c r="R2579"/>
    </row>
    <row r="2580" spans="1:18" s="16" customFormat="1" x14ac:dyDescent="0.25">
      <c r="A2580"/>
      <c r="B2580" s="18"/>
      <c r="D2580"/>
      <c r="E2580"/>
      <c r="F2580"/>
      <c r="G2580"/>
      <c r="H2580"/>
      <c r="I2580"/>
      <c r="J2580"/>
      <c r="K2580"/>
      <c r="L2580"/>
      <c r="M2580"/>
      <c r="N2580"/>
      <c r="O2580"/>
      <c r="P2580"/>
      <c r="Q2580"/>
      <c r="R2580"/>
    </row>
    <row r="2581" spans="1:18" s="16" customFormat="1" x14ac:dyDescent="0.25">
      <c r="A2581"/>
      <c r="B2581" s="18"/>
      <c r="D2581"/>
      <c r="E2581"/>
      <c r="F2581"/>
      <c r="G2581"/>
      <c r="H2581"/>
      <c r="I2581"/>
      <c r="J2581"/>
      <c r="K2581"/>
      <c r="L2581"/>
      <c r="M2581"/>
      <c r="N2581"/>
      <c r="O2581"/>
      <c r="P2581"/>
      <c r="Q2581"/>
      <c r="R2581"/>
    </row>
    <row r="2582" spans="1:18" s="16" customFormat="1" x14ac:dyDescent="0.25">
      <c r="A2582"/>
      <c r="B2582" s="18"/>
      <c r="D2582"/>
      <c r="E2582"/>
      <c r="F2582"/>
      <c r="G2582"/>
      <c r="H2582"/>
      <c r="I2582"/>
      <c r="J2582"/>
      <c r="K2582"/>
      <c r="L2582"/>
      <c r="M2582"/>
      <c r="N2582"/>
      <c r="O2582"/>
      <c r="P2582"/>
      <c r="Q2582"/>
      <c r="R2582"/>
    </row>
    <row r="2583" spans="1:18" s="16" customFormat="1" x14ac:dyDescent="0.25">
      <c r="A2583"/>
      <c r="B2583" s="18"/>
      <c r="D2583"/>
      <c r="E2583"/>
      <c r="F2583"/>
      <c r="G2583"/>
      <c r="H2583"/>
      <c r="I2583"/>
      <c r="J2583"/>
      <c r="K2583"/>
      <c r="L2583"/>
      <c r="M2583"/>
      <c r="N2583"/>
      <c r="O2583"/>
      <c r="P2583"/>
      <c r="Q2583"/>
      <c r="R2583"/>
    </row>
    <row r="2584" spans="1:18" s="16" customFormat="1" x14ac:dyDescent="0.25">
      <c r="A2584"/>
      <c r="B2584" s="18"/>
      <c r="D2584"/>
      <c r="E2584"/>
      <c r="F2584"/>
      <c r="G2584"/>
      <c r="H2584"/>
      <c r="I2584"/>
      <c r="J2584"/>
      <c r="K2584"/>
      <c r="L2584"/>
      <c r="M2584"/>
      <c r="N2584"/>
      <c r="O2584"/>
      <c r="P2584"/>
      <c r="Q2584"/>
      <c r="R2584"/>
    </row>
    <row r="2585" spans="1:18" s="16" customFormat="1" x14ac:dyDescent="0.25">
      <c r="A2585"/>
      <c r="B2585" s="18"/>
      <c r="D2585"/>
      <c r="E2585"/>
      <c r="F2585"/>
      <c r="G2585"/>
      <c r="H2585"/>
      <c r="I2585"/>
      <c r="J2585"/>
      <c r="K2585"/>
      <c r="L2585"/>
      <c r="M2585"/>
      <c r="N2585"/>
      <c r="O2585"/>
      <c r="P2585"/>
      <c r="Q2585"/>
      <c r="R2585"/>
    </row>
    <row r="2586" spans="1:18" s="16" customFormat="1" x14ac:dyDescent="0.25">
      <c r="A2586"/>
      <c r="B2586" s="18"/>
      <c r="D2586"/>
      <c r="E2586"/>
      <c r="F2586"/>
      <c r="G2586"/>
      <c r="H2586"/>
      <c r="I2586"/>
      <c r="J2586"/>
      <c r="K2586"/>
      <c r="L2586"/>
      <c r="M2586"/>
      <c r="N2586"/>
      <c r="O2586"/>
      <c r="P2586"/>
      <c r="Q2586"/>
      <c r="R2586"/>
    </row>
    <row r="2587" spans="1:18" s="16" customFormat="1" x14ac:dyDescent="0.25">
      <c r="A2587"/>
      <c r="B2587" s="18"/>
      <c r="D2587"/>
      <c r="E2587"/>
      <c r="F2587"/>
      <c r="G2587"/>
      <c r="H2587"/>
      <c r="I2587"/>
      <c r="J2587"/>
      <c r="K2587"/>
      <c r="L2587"/>
      <c r="M2587"/>
      <c r="N2587"/>
      <c r="O2587"/>
      <c r="P2587"/>
      <c r="Q2587"/>
      <c r="R2587"/>
    </row>
    <row r="2588" spans="1:18" s="16" customFormat="1" x14ac:dyDescent="0.25">
      <c r="A2588"/>
      <c r="B2588" s="18"/>
      <c r="D2588"/>
      <c r="E2588"/>
      <c r="F2588"/>
      <c r="G2588"/>
      <c r="H2588"/>
      <c r="I2588"/>
      <c r="J2588"/>
      <c r="K2588"/>
      <c r="L2588"/>
      <c r="M2588"/>
      <c r="N2588"/>
      <c r="O2588"/>
      <c r="P2588"/>
      <c r="Q2588"/>
      <c r="R2588"/>
    </row>
    <row r="2589" spans="1:18" s="16" customFormat="1" x14ac:dyDescent="0.25">
      <c r="A2589"/>
      <c r="B2589" s="18"/>
      <c r="D2589"/>
      <c r="E2589"/>
      <c r="F2589"/>
      <c r="G2589"/>
      <c r="H2589"/>
      <c r="I2589"/>
      <c r="J2589"/>
      <c r="K2589"/>
      <c r="L2589"/>
      <c r="M2589"/>
      <c r="N2589"/>
      <c r="O2589"/>
      <c r="P2589"/>
      <c r="Q2589"/>
      <c r="R2589"/>
    </row>
    <row r="2590" spans="1:18" s="16" customFormat="1" x14ac:dyDescent="0.25">
      <c r="A2590"/>
      <c r="B2590" s="18"/>
      <c r="D2590"/>
      <c r="E2590"/>
      <c r="F2590"/>
      <c r="G2590"/>
      <c r="H2590"/>
      <c r="I2590"/>
      <c r="J2590"/>
      <c r="K2590"/>
      <c r="L2590"/>
      <c r="M2590"/>
      <c r="N2590"/>
      <c r="O2590"/>
      <c r="P2590"/>
      <c r="Q2590"/>
      <c r="R2590"/>
    </row>
    <row r="2591" spans="1:18" s="16" customFormat="1" x14ac:dyDescent="0.25">
      <c r="A2591"/>
      <c r="B2591" s="18"/>
      <c r="D2591"/>
      <c r="E2591"/>
      <c r="F2591"/>
      <c r="G2591"/>
      <c r="H2591"/>
      <c r="I2591"/>
      <c r="J2591"/>
      <c r="K2591"/>
      <c r="L2591"/>
      <c r="M2591"/>
      <c r="N2591"/>
      <c r="O2591"/>
      <c r="P2591"/>
      <c r="Q2591"/>
      <c r="R2591"/>
    </row>
    <row r="2592" spans="1:18" s="16" customFormat="1" x14ac:dyDescent="0.25">
      <c r="A2592"/>
      <c r="B2592" s="18"/>
      <c r="D2592"/>
      <c r="E2592"/>
      <c r="F2592"/>
      <c r="G2592"/>
      <c r="H2592"/>
      <c r="I2592"/>
      <c r="J2592"/>
      <c r="K2592"/>
      <c r="L2592"/>
      <c r="M2592"/>
      <c r="N2592"/>
      <c r="O2592"/>
      <c r="P2592"/>
      <c r="Q2592"/>
      <c r="R2592"/>
    </row>
    <row r="2593" spans="1:18" s="16" customFormat="1" x14ac:dyDescent="0.25">
      <c r="A2593"/>
      <c r="B2593" s="18"/>
      <c r="D2593"/>
      <c r="E2593"/>
      <c r="F2593"/>
      <c r="G2593"/>
      <c r="H2593"/>
      <c r="I2593"/>
      <c r="J2593"/>
      <c r="K2593"/>
      <c r="L2593"/>
      <c r="M2593"/>
      <c r="N2593"/>
      <c r="O2593"/>
      <c r="P2593"/>
      <c r="Q2593"/>
      <c r="R2593"/>
    </row>
    <row r="2594" spans="1:18" s="16" customFormat="1" x14ac:dyDescent="0.25">
      <c r="A2594"/>
      <c r="B2594" s="18"/>
      <c r="D2594"/>
      <c r="E2594"/>
      <c r="F2594"/>
      <c r="G2594"/>
      <c r="H2594"/>
      <c r="I2594"/>
      <c r="J2594"/>
      <c r="K2594"/>
      <c r="L2594"/>
      <c r="M2594"/>
      <c r="N2594"/>
      <c r="O2594"/>
      <c r="P2594"/>
      <c r="Q2594"/>
      <c r="R2594"/>
    </row>
    <row r="2595" spans="1:18" s="16" customFormat="1" x14ac:dyDescent="0.25">
      <c r="A2595"/>
      <c r="B2595" s="18"/>
      <c r="D2595"/>
      <c r="E2595"/>
      <c r="F2595"/>
      <c r="G2595"/>
      <c r="H2595"/>
      <c r="I2595"/>
      <c r="J2595"/>
      <c r="K2595"/>
      <c r="L2595"/>
      <c r="M2595"/>
      <c r="N2595"/>
      <c r="O2595"/>
      <c r="P2595"/>
      <c r="Q2595"/>
      <c r="R2595"/>
    </row>
    <row r="2596" spans="1:18" s="16" customFormat="1" x14ac:dyDescent="0.25">
      <c r="A2596"/>
      <c r="B2596" s="18"/>
      <c r="D2596"/>
      <c r="E2596"/>
      <c r="F2596"/>
      <c r="G2596"/>
      <c r="H2596"/>
      <c r="I2596"/>
      <c r="J2596"/>
      <c r="K2596"/>
      <c r="L2596"/>
      <c r="M2596"/>
      <c r="N2596"/>
      <c r="O2596"/>
      <c r="P2596"/>
      <c r="Q2596"/>
      <c r="R2596"/>
    </row>
    <row r="2597" spans="1:18" s="16" customFormat="1" x14ac:dyDescent="0.25">
      <c r="A2597"/>
      <c r="B2597" s="18"/>
      <c r="D2597"/>
      <c r="E2597"/>
      <c r="F2597"/>
      <c r="G2597"/>
      <c r="H2597"/>
      <c r="I2597"/>
      <c r="J2597"/>
      <c r="K2597"/>
      <c r="L2597"/>
      <c r="M2597"/>
      <c r="N2597"/>
      <c r="O2597"/>
      <c r="P2597"/>
      <c r="Q2597"/>
      <c r="R2597"/>
    </row>
    <row r="2598" spans="1:18" s="16" customFormat="1" x14ac:dyDescent="0.25">
      <c r="A2598"/>
      <c r="B2598" s="18"/>
      <c r="D2598"/>
      <c r="E2598"/>
      <c r="F2598"/>
      <c r="G2598"/>
      <c r="H2598"/>
      <c r="I2598"/>
      <c r="J2598"/>
      <c r="K2598"/>
      <c r="L2598"/>
      <c r="M2598"/>
      <c r="N2598"/>
      <c r="O2598"/>
      <c r="P2598"/>
      <c r="Q2598"/>
      <c r="R2598"/>
    </row>
    <row r="2599" spans="1:18" s="16" customFormat="1" x14ac:dyDescent="0.25">
      <c r="A2599"/>
      <c r="B2599" s="18"/>
      <c r="D2599"/>
      <c r="E2599"/>
      <c r="F2599"/>
      <c r="G2599"/>
      <c r="H2599"/>
      <c r="I2599"/>
      <c r="J2599"/>
      <c r="K2599"/>
      <c r="L2599"/>
      <c r="M2599"/>
      <c r="N2599"/>
      <c r="O2599"/>
      <c r="P2599"/>
      <c r="Q2599"/>
      <c r="R2599"/>
    </row>
    <row r="2600" spans="1:18" s="16" customFormat="1" x14ac:dyDescent="0.25">
      <c r="A2600"/>
      <c r="B2600" s="18"/>
      <c r="D2600"/>
      <c r="E2600"/>
      <c r="F2600"/>
      <c r="G2600"/>
      <c r="H2600"/>
      <c r="I2600"/>
      <c r="J2600"/>
      <c r="K2600"/>
      <c r="L2600"/>
      <c r="M2600"/>
      <c r="N2600"/>
      <c r="O2600"/>
      <c r="P2600"/>
      <c r="Q2600"/>
      <c r="R2600"/>
    </row>
    <row r="2601" spans="1:18" s="16" customFormat="1" x14ac:dyDescent="0.25">
      <c r="A2601"/>
      <c r="B2601" s="18"/>
      <c r="D2601"/>
      <c r="E2601"/>
      <c r="F2601"/>
      <c r="G2601"/>
      <c r="H2601"/>
      <c r="I2601"/>
      <c r="J2601"/>
      <c r="K2601"/>
      <c r="L2601"/>
      <c r="M2601"/>
      <c r="N2601"/>
      <c r="O2601"/>
      <c r="P2601"/>
      <c r="Q2601"/>
      <c r="R2601"/>
    </row>
    <row r="2602" spans="1:18" s="16" customFormat="1" x14ac:dyDescent="0.25">
      <c r="A2602"/>
      <c r="B2602" s="18"/>
      <c r="D2602"/>
      <c r="E2602"/>
      <c r="F2602"/>
      <c r="G2602"/>
      <c r="H2602"/>
      <c r="I2602"/>
      <c r="J2602"/>
      <c r="K2602"/>
      <c r="L2602"/>
      <c r="M2602"/>
      <c r="N2602"/>
      <c r="O2602"/>
      <c r="P2602"/>
      <c r="Q2602"/>
      <c r="R2602"/>
    </row>
    <row r="2603" spans="1:18" s="16" customFormat="1" x14ac:dyDescent="0.25">
      <c r="A2603"/>
      <c r="B2603" s="18"/>
      <c r="D2603"/>
      <c r="E2603"/>
      <c r="F2603"/>
      <c r="G2603"/>
      <c r="H2603"/>
      <c r="I2603"/>
      <c r="J2603"/>
      <c r="K2603"/>
      <c r="L2603"/>
      <c r="M2603"/>
      <c r="N2603"/>
      <c r="O2603"/>
      <c r="P2603"/>
      <c r="Q2603"/>
      <c r="R2603"/>
    </row>
    <row r="2604" spans="1:18" s="16" customFormat="1" x14ac:dyDescent="0.25">
      <c r="A2604"/>
      <c r="B2604" s="18"/>
      <c r="D2604"/>
      <c r="E2604"/>
      <c r="F2604"/>
      <c r="G2604"/>
      <c r="H2604"/>
      <c r="I2604"/>
      <c r="J2604"/>
      <c r="K2604"/>
      <c r="L2604"/>
      <c r="M2604"/>
      <c r="N2604"/>
      <c r="O2604"/>
      <c r="P2604"/>
      <c r="Q2604"/>
      <c r="R2604"/>
    </row>
    <row r="2605" spans="1:18" s="16" customFormat="1" x14ac:dyDescent="0.25">
      <c r="A2605"/>
      <c r="B2605" s="18"/>
      <c r="D2605"/>
      <c r="E2605"/>
      <c r="F2605"/>
      <c r="G2605"/>
      <c r="H2605"/>
      <c r="I2605"/>
      <c r="J2605"/>
      <c r="K2605"/>
      <c r="L2605"/>
      <c r="M2605"/>
      <c r="N2605"/>
      <c r="O2605"/>
      <c r="P2605"/>
      <c r="Q2605"/>
      <c r="R2605"/>
    </row>
    <row r="2606" spans="1:18" s="16" customFormat="1" x14ac:dyDescent="0.25">
      <c r="A2606"/>
      <c r="B2606" s="18"/>
      <c r="D2606"/>
      <c r="E2606"/>
      <c r="F2606"/>
      <c r="G2606"/>
      <c r="H2606"/>
      <c r="I2606"/>
      <c r="J2606"/>
      <c r="K2606"/>
      <c r="L2606"/>
      <c r="M2606"/>
      <c r="N2606"/>
      <c r="O2606"/>
      <c r="P2606"/>
      <c r="Q2606"/>
      <c r="R2606"/>
    </row>
    <row r="2607" spans="1:18" s="16" customFormat="1" x14ac:dyDescent="0.25">
      <c r="A2607"/>
      <c r="B2607" s="18"/>
      <c r="D2607"/>
      <c r="E2607"/>
      <c r="F2607"/>
      <c r="G2607"/>
      <c r="H2607"/>
      <c r="I2607"/>
      <c r="J2607"/>
      <c r="K2607"/>
      <c r="L2607"/>
      <c r="M2607"/>
      <c r="N2607"/>
      <c r="O2607"/>
      <c r="P2607"/>
      <c r="Q2607"/>
      <c r="R2607"/>
    </row>
    <row r="2608" spans="1:18" s="16" customFormat="1" x14ac:dyDescent="0.25">
      <c r="A2608"/>
      <c r="B2608" s="18"/>
      <c r="D2608"/>
      <c r="E2608"/>
      <c r="F2608"/>
      <c r="G2608"/>
      <c r="H2608"/>
      <c r="I2608"/>
      <c r="J2608"/>
      <c r="K2608"/>
      <c r="L2608"/>
      <c r="M2608"/>
      <c r="N2608"/>
      <c r="O2608"/>
      <c r="P2608"/>
      <c r="Q2608"/>
      <c r="R2608"/>
    </row>
    <row r="2609" spans="1:18" s="16" customFormat="1" x14ac:dyDescent="0.25">
      <c r="A2609"/>
      <c r="B2609" s="18"/>
      <c r="D2609"/>
      <c r="E2609"/>
      <c r="F2609"/>
      <c r="G2609"/>
      <c r="H2609"/>
      <c r="I2609"/>
      <c r="J2609"/>
      <c r="K2609"/>
      <c r="L2609"/>
      <c r="M2609"/>
      <c r="N2609"/>
      <c r="O2609"/>
      <c r="P2609"/>
      <c r="Q2609"/>
      <c r="R2609"/>
    </row>
    <row r="2610" spans="1:18" s="16" customFormat="1" x14ac:dyDescent="0.25">
      <c r="A2610"/>
      <c r="B2610" s="18"/>
      <c r="D2610"/>
      <c r="E2610"/>
      <c r="F2610"/>
      <c r="G2610"/>
      <c r="H2610"/>
      <c r="I2610"/>
      <c r="J2610"/>
      <c r="K2610"/>
      <c r="L2610"/>
      <c r="M2610"/>
      <c r="N2610"/>
      <c r="O2610"/>
      <c r="P2610"/>
      <c r="Q2610"/>
      <c r="R2610"/>
    </row>
    <row r="2611" spans="1:18" s="16" customFormat="1" x14ac:dyDescent="0.25">
      <c r="A2611"/>
      <c r="B2611" s="18"/>
      <c r="D2611"/>
      <c r="E2611"/>
      <c r="F2611"/>
      <c r="G2611"/>
      <c r="H2611"/>
      <c r="I2611"/>
      <c r="J2611"/>
      <c r="K2611"/>
      <c r="L2611"/>
      <c r="M2611"/>
      <c r="N2611"/>
      <c r="O2611"/>
      <c r="P2611"/>
      <c r="Q2611"/>
      <c r="R2611"/>
    </row>
    <row r="2612" spans="1:18" s="16" customFormat="1" x14ac:dyDescent="0.25">
      <c r="A2612"/>
      <c r="B2612" s="17"/>
      <c r="D2612"/>
      <c r="E2612"/>
      <c r="F2612"/>
      <c r="G2612"/>
      <c r="H2612"/>
      <c r="I2612"/>
      <c r="J2612"/>
      <c r="K2612"/>
      <c r="L2612"/>
      <c r="M2612"/>
      <c r="N2612"/>
      <c r="O2612"/>
      <c r="P2612"/>
      <c r="Q2612"/>
      <c r="R2612"/>
    </row>
    <row r="2613" spans="1:18" s="16" customFormat="1" x14ac:dyDescent="0.25">
      <c r="A2613"/>
      <c r="B2613" s="18"/>
      <c r="D2613"/>
      <c r="E2613"/>
      <c r="F2613"/>
      <c r="G2613"/>
      <c r="H2613"/>
      <c r="I2613"/>
      <c r="J2613"/>
      <c r="K2613"/>
      <c r="L2613"/>
      <c r="M2613"/>
      <c r="N2613"/>
      <c r="O2613"/>
      <c r="P2613"/>
      <c r="Q2613"/>
      <c r="R2613"/>
    </row>
    <row r="2614" spans="1:18" s="16" customFormat="1" x14ac:dyDescent="0.25">
      <c r="A2614"/>
      <c r="B2614" s="18"/>
      <c r="D2614"/>
      <c r="E2614"/>
      <c r="F2614"/>
      <c r="G2614"/>
      <c r="H2614"/>
      <c r="I2614"/>
      <c r="J2614"/>
      <c r="K2614"/>
      <c r="L2614"/>
      <c r="M2614"/>
      <c r="N2614"/>
      <c r="O2614"/>
      <c r="P2614"/>
      <c r="Q2614"/>
      <c r="R2614"/>
    </row>
    <row r="2615" spans="1:18" s="16" customFormat="1" x14ac:dyDescent="0.25">
      <c r="A2615"/>
      <c r="B2615" s="18"/>
      <c r="D2615"/>
      <c r="E2615"/>
      <c r="F2615"/>
      <c r="G2615"/>
      <c r="H2615"/>
      <c r="I2615"/>
      <c r="J2615"/>
      <c r="K2615"/>
      <c r="L2615"/>
      <c r="M2615"/>
      <c r="N2615"/>
      <c r="O2615"/>
      <c r="P2615"/>
      <c r="Q2615"/>
      <c r="R2615"/>
    </row>
    <row r="2616" spans="1:18" s="16" customFormat="1" x14ac:dyDescent="0.25">
      <c r="A2616"/>
      <c r="B2616" s="18"/>
      <c r="D2616"/>
      <c r="E2616"/>
      <c r="F2616"/>
      <c r="G2616"/>
      <c r="H2616"/>
      <c r="I2616"/>
      <c r="J2616"/>
      <c r="K2616"/>
      <c r="L2616"/>
      <c r="M2616"/>
      <c r="N2616"/>
      <c r="O2616"/>
      <c r="P2616"/>
      <c r="Q2616"/>
      <c r="R2616"/>
    </row>
    <row r="2617" spans="1:18" s="16" customFormat="1" x14ac:dyDescent="0.25">
      <c r="A2617"/>
      <c r="B2617" s="18"/>
      <c r="D2617"/>
      <c r="E2617"/>
      <c r="F2617"/>
      <c r="G2617"/>
      <c r="H2617"/>
      <c r="I2617"/>
      <c r="J2617"/>
      <c r="K2617"/>
      <c r="L2617"/>
      <c r="M2617"/>
      <c r="N2617"/>
      <c r="O2617"/>
      <c r="P2617"/>
      <c r="Q2617"/>
      <c r="R2617"/>
    </row>
    <row r="2618" spans="1:18" s="16" customFormat="1" x14ac:dyDescent="0.25">
      <c r="A2618"/>
      <c r="B2618" s="18"/>
      <c r="D2618"/>
      <c r="E2618"/>
      <c r="F2618"/>
      <c r="G2618"/>
      <c r="H2618"/>
      <c r="I2618"/>
      <c r="J2618"/>
      <c r="K2618"/>
      <c r="L2618"/>
      <c r="M2618"/>
      <c r="N2618"/>
      <c r="O2618"/>
      <c r="P2618"/>
      <c r="Q2618"/>
      <c r="R2618"/>
    </row>
    <row r="2619" spans="1:18" s="16" customFormat="1" x14ac:dyDescent="0.25">
      <c r="A2619"/>
      <c r="B2619" s="18"/>
      <c r="D2619"/>
      <c r="E2619"/>
      <c r="F2619"/>
      <c r="G2619"/>
      <c r="H2619"/>
      <c r="I2619"/>
      <c r="J2619"/>
      <c r="K2619"/>
      <c r="L2619"/>
      <c r="M2619"/>
      <c r="N2619"/>
      <c r="O2619"/>
      <c r="P2619"/>
      <c r="Q2619"/>
      <c r="R2619"/>
    </row>
    <row r="2620" spans="1:18" s="16" customFormat="1" x14ac:dyDescent="0.25">
      <c r="A2620"/>
      <c r="B2620" s="18"/>
      <c r="D2620"/>
      <c r="E2620"/>
      <c r="F2620"/>
      <c r="G2620"/>
      <c r="H2620"/>
      <c r="I2620"/>
      <c r="J2620"/>
      <c r="K2620"/>
      <c r="L2620"/>
      <c r="M2620"/>
      <c r="N2620"/>
      <c r="O2620"/>
      <c r="P2620"/>
      <c r="Q2620"/>
      <c r="R2620"/>
    </row>
    <row r="2621" spans="1:18" s="16" customFormat="1" x14ac:dyDescent="0.25">
      <c r="A2621"/>
      <c r="B2621" s="18"/>
      <c r="D2621"/>
      <c r="E2621"/>
      <c r="F2621"/>
      <c r="G2621"/>
      <c r="H2621"/>
      <c r="I2621"/>
      <c r="J2621"/>
      <c r="K2621"/>
      <c r="L2621"/>
      <c r="M2621"/>
      <c r="N2621"/>
      <c r="O2621"/>
      <c r="P2621"/>
      <c r="Q2621"/>
      <c r="R2621"/>
    </row>
    <row r="2622" spans="1:18" s="16" customFormat="1" x14ac:dyDescent="0.25">
      <c r="A2622"/>
      <c r="B2622" s="18"/>
      <c r="D2622"/>
      <c r="E2622"/>
      <c r="F2622"/>
      <c r="G2622"/>
      <c r="H2622"/>
      <c r="I2622"/>
      <c r="J2622"/>
      <c r="K2622"/>
      <c r="L2622"/>
      <c r="M2622"/>
      <c r="N2622"/>
      <c r="O2622"/>
      <c r="P2622"/>
      <c r="Q2622"/>
      <c r="R2622"/>
    </row>
    <row r="2623" spans="1:18" s="16" customFormat="1" x14ac:dyDescent="0.25">
      <c r="A2623"/>
      <c r="B2623" s="18"/>
      <c r="D2623"/>
      <c r="E2623"/>
      <c r="F2623"/>
      <c r="G2623"/>
      <c r="H2623"/>
      <c r="I2623"/>
      <c r="J2623"/>
      <c r="K2623"/>
      <c r="L2623"/>
      <c r="M2623"/>
      <c r="N2623"/>
      <c r="O2623"/>
      <c r="P2623"/>
      <c r="Q2623"/>
      <c r="R2623"/>
    </row>
    <row r="2624" spans="1:18" s="16" customFormat="1" x14ac:dyDescent="0.25">
      <c r="A2624"/>
      <c r="B2624" s="18"/>
      <c r="D2624"/>
      <c r="E2624"/>
      <c r="F2624"/>
      <c r="G2624"/>
      <c r="H2624"/>
      <c r="I2624"/>
      <c r="J2624"/>
      <c r="K2624"/>
      <c r="L2624"/>
      <c r="M2624"/>
      <c r="N2624"/>
      <c r="O2624"/>
      <c r="P2624"/>
      <c r="Q2624"/>
      <c r="R2624"/>
    </row>
    <row r="2625" spans="1:18" s="16" customFormat="1" x14ac:dyDescent="0.25">
      <c r="A2625"/>
      <c r="B2625" s="18"/>
      <c r="D2625"/>
      <c r="E2625"/>
      <c r="F2625"/>
      <c r="G2625"/>
      <c r="H2625"/>
      <c r="I2625"/>
      <c r="J2625"/>
      <c r="K2625"/>
      <c r="L2625"/>
      <c r="M2625"/>
      <c r="N2625"/>
      <c r="O2625"/>
      <c r="P2625"/>
      <c r="Q2625"/>
      <c r="R2625"/>
    </row>
    <row r="2626" spans="1:18" s="16" customFormat="1" x14ac:dyDescent="0.25">
      <c r="A2626"/>
      <c r="B2626" s="18"/>
      <c r="D2626"/>
      <c r="E2626"/>
      <c r="F2626"/>
      <c r="G2626"/>
      <c r="H2626"/>
      <c r="I2626"/>
      <c r="J2626"/>
      <c r="K2626"/>
      <c r="L2626"/>
      <c r="M2626"/>
      <c r="N2626"/>
      <c r="O2626"/>
      <c r="P2626"/>
      <c r="Q2626"/>
      <c r="R2626"/>
    </row>
    <row r="2627" spans="1:18" s="16" customFormat="1" x14ac:dyDescent="0.25">
      <c r="A2627"/>
      <c r="B2627" s="18"/>
      <c r="D2627"/>
      <c r="E2627"/>
      <c r="F2627"/>
      <c r="G2627"/>
      <c r="H2627"/>
      <c r="I2627"/>
      <c r="J2627"/>
      <c r="K2627"/>
      <c r="L2627"/>
      <c r="M2627"/>
      <c r="N2627"/>
      <c r="O2627"/>
      <c r="P2627"/>
      <c r="Q2627"/>
      <c r="R2627"/>
    </row>
    <row r="2628" spans="1:18" s="16" customFormat="1" x14ac:dyDescent="0.25">
      <c r="A2628"/>
      <c r="B2628" s="18"/>
      <c r="D2628"/>
      <c r="E2628"/>
      <c r="F2628"/>
      <c r="G2628"/>
      <c r="H2628"/>
      <c r="I2628"/>
      <c r="J2628"/>
      <c r="K2628"/>
      <c r="L2628"/>
      <c r="M2628"/>
      <c r="N2628"/>
      <c r="O2628"/>
      <c r="P2628"/>
      <c r="Q2628"/>
      <c r="R2628"/>
    </row>
    <row r="2629" spans="1:18" s="16" customFormat="1" x14ac:dyDescent="0.25">
      <c r="A2629"/>
      <c r="B2629" s="18"/>
      <c r="D2629"/>
      <c r="E2629"/>
      <c r="F2629"/>
      <c r="G2629"/>
      <c r="H2629"/>
      <c r="I2629"/>
      <c r="J2629"/>
      <c r="K2629"/>
      <c r="L2629"/>
      <c r="M2629"/>
      <c r="N2629"/>
      <c r="O2629"/>
      <c r="P2629"/>
      <c r="Q2629"/>
      <c r="R2629"/>
    </row>
    <row r="2630" spans="1:18" s="16" customFormat="1" x14ac:dyDescent="0.25">
      <c r="A2630"/>
      <c r="B2630" s="18"/>
      <c r="D2630"/>
      <c r="E2630"/>
      <c r="F2630"/>
      <c r="G2630"/>
      <c r="H2630"/>
      <c r="I2630"/>
      <c r="J2630"/>
      <c r="K2630"/>
      <c r="L2630"/>
      <c r="M2630"/>
      <c r="N2630"/>
      <c r="O2630"/>
      <c r="P2630"/>
      <c r="Q2630"/>
      <c r="R2630"/>
    </row>
    <row r="2631" spans="1:18" s="16" customFormat="1" x14ac:dyDescent="0.25">
      <c r="A2631"/>
      <c r="B2631" s="18"/>
      <c r="D2631"/>
      <c r="E2631"/>
      <c r="F2631"/>
      <c r="G2631"/>
      <c r="H2631"/>
      <c r="I2631"/>
      <c r="J2631"/>
      <c r="K2631"/>
      <c r="L2631"/>
      <c r="M2631"/>
      <c r="N2631"/>
      <c r="O2631"/>
      <c r="P2631"/>
      <c r="Q2631"/>
      <c r="R2631"/>
    </row>
    <row r="2632" spans="1:18" s="16" customFormat="1" x14ac:dyDescent="0.25">
      <c r="A2632"/>
      <c r="B2632" s="18"/>
      <c r="D2632"/>
      <c r="E2632"/>
      <c r="F2632"/>
      <c r="G2632"/>
      <c r="H2632"/>
      <c r="I2632"/>
      <c r="J2632"/>
      <c r="K2632"/>
      <c r="L2632"/>
      <c r="M2632"/>
      <c r="N2632"/>
      <c r="O2632"/>
      <c r="P2632"/>
      <c r="Q2632"/>
      <c r="R2632"/>
    </row>
    <row r="2633" spans="1:18" s="16" customFormat="1" x14ac:dyDescent="0.25">
      <c r="A2633"/>
      <c r="B2633" s="18"/>
      <c r="D2633"/>
      <c r="E2633"/>
      <c r="F2633"/>
      <c r="G2633"/>
      <c r="H2633"/>
      <c r="I2633"/>
      <c r="J2633"/>
      <c r="K2633"/>
      <c r="L2633"/>
      <c r="M2633"/>
      <c r="N2633"/>
      <c r="O2633"/>
      <c r="P2633"/>
      <c r="Q2633"/>
      <c r="R2633"/>
    </row>
    <row r="2634" spans="1:18" s="16" customFormat="1" x14ac:dyDescent="0.25">
      <c r="A2634"/>
      <c r="B2634" s="18"/>
      <c r="D2634"/>
      <c r="E2634"/>
      <c r="F2634"/>
      <c r="G2634"/>
      <c r="H2634"/>
      <c r="I2634"/>
      <c r="J2634"/>
      <c r="K2634"/>
      <c r="L2634"/>
      <c r="M2634"/>
      <c r="N2634"/>
      <c r="O2634"/>
      <c r="P2634"/>
      <c r="Q2634"/>
      <c r="R2634"/>
    </row>
    <row r="2635" spans="1:18" s="16" customFormat="1" x14ac:dyDescent="0.25">
      <c r="A2635"/>
      <c r="B2635" s="18"/>
      <c r="D2635"/>
      <c r="E2635"/>
      <c r="F2635"/>
      <c r="G2635"/>
      <c r="H2635"/>
      <c r="I2635"/>
      <c r="J2635"/>
      <c r="K2635"/>
      <c r="L2635"/>
      <c r="M2635"/>
      <c r="N2635"/>
      <c r="O2635"/>
      <c r="P2635"/>
      <c r="Q2635"/>
      <c r="R2635"/>
    </row>
    <row r="2636" spans="1:18" s="16" customFormat="1" x14ac:dyDescent="0.25">
      <c r="A2636"/>
      <c r="B2636" s="18"/>
      <c r="D2636"/>
      <c r="E2636"/>
      <c r="F2636"/>
      <c r="G2636"/>
      <c r="H2636"/>
      <c r="I2636"/>
      <c r="J2636"/>
      <c r="K2636"/>
      <c r="L2636"/>
      <c r="M2636"/>
      <c r="N2636"/>
      <c r="O2636"/>
      <c r="P2636"/>
      <c r="Q2636"/>
      <c r="R2636"/>
    </row>
    <row r="2637" spans="1:18" s="16" customFormat="1" x14ac:dyDescent="0.25">
      <c r="A2637"/>
      <c r="B2637" s="18"/>
      <c r="D2637"/>
      <c r="E2637"/>
      <c r="F2637"/>
      <c r="G2637"/>
      <c r="H2637"/>
      <c r="I2637"/>
      <c r="J2637"/>
      <c r="K2637"/>
      <c r="L2637"/>
      <c r="M2637"/>
      <c r="N2637"/>
      <c r="O2637"/>
      <c r="P2637"/>
      <c r="Q2637"/>
      <c r="R2637"/>
    </row>
    <row r="2638" spans="1:18" s="16" customFormat="1" x14ac:dyDescent="0.25">
      <c r="A2638"/>
      <c r="B2638" s="18"/>
      <c r="D2638"/>
      <c r="E2638"/>
      <c r="F2638"/>
      <c r="G2638"/>
      <c r="H2638"/>
      <c r="I2638"/>
      <c r="J2638"/>
      <c r="K2638"/>
      <c r="L2638"/>
      <c r="M2638"/>
      <c r="N2638"/>
      <c r="O2638"/>
      <c r="P2638"/>
      <c r="Q2638"/>
      <c r="R2638"/>
    </row>
    <row r="2639" spans="1:18" s="16" customFormat="1" x14ac:dyDescent="0.25">
      <c r="A2639"/>
      <c r="B2639" s="18"/>
      <c r="D2639"/>
      <c r="E2639"/>
      <c r="F2639"/>
      <c r="G2639"/>
      <c r="H2639"/>
      <c r="I2639"/>
      <c r="J2639"/>
      <c r="K2639"/>
      <c r="L2639"/>
      <c r="M2639"/>
      <c r="N2639"/>
      <c r="O2639"/>
      <c r="P2639"/>
      <c r="Q2639"/>
      <c r="R2639"/>
    </row>
    <row r="2640" spans="1:18" s="16" customFormat="1" x14ac:dyDescent="0.25">
      <c r="A2640"/>
      <c r="B2640" s="18"/>
      <c r="D2640"/>
      <c r="E2640"/>
      <c r="F2640"/>
      <c r="G2640"/>
      <c r="H2640"/>
      <c r="I2640"/>
      <c r="J2640"/>
      <c r="K2640"/>
      <c r="L2640"/>
      <c r="M2640"/>
      <c r="N2640"/>
      <c r="O2640"/>
      <c r="P2640"/>
      <c r="Q2640"/>
      <c r="R2640"/>
    </row>
    <row r="2641" spans="1:18" s="16" customFormat="1" x14ac:dyDescent="0.25">
      <c r="A2641"/>
      <c r="B2641" s="18"/>
      <c r="D2641"/>
      <c r="E2641"/>
      <c r="F2641"/>
      <c r="G2641"/>
      <c r="H2641"/>
      <c r="I2641"/>
      <c r="J2641"/>
      <c r="K2641"/>
      <c r="L2641"/>
      <c r="M2641"/>
      <c r="N2641"/>
      <c r="O2641"/>
      <c r="P2641"/>
      <c r="Q2641"/>
      <c r="R2641"/>
    </row>
    <row r="2642" spans="1:18" s="16" customFormat="1" x14ac:dyDescent="0.25">
      <c r="A2642"/>
      <c r="B2642" s="18"/>
      <c r="D2642"/>
      <c r="E2642"/>
      <c r="F2642"/>
      <c r="G2642"/>
      <c r="H2642"/>
      <c r="I2642"/>
      <c r="J2642"/>
      <c r="K2642"/>
      <c r="L2642"/>
      <c r="M2642"/>
      <c r="N2642"/>
      <c r="O2642"/>
      <c r="P2642"/>
      <c r="Q2642"/>
      <c r="R2642"/>
    </row>
    <row r="2643" spans="1:18" s="16" customFormat="1" x14ac:dyDescent="0.25">
      <c r="A2643"/>
      <c r="B2643" s="18"/>
      <c r="D2643"/>
      <c r="E2643"/>
      <c r="F2643"/>
      <c r="G2643"/>
      <c r="H2643"/>
      <c r="I2643"/>
      <c r="J2643"/>
      <c r="K2643"/>
      <c r="L2643"/>
      <c r="M2643"/>
      <c r="N2643"/>
      <c r="O2643"/>
      <c r="P2643"/>
      <c r="Q2643"/>
      <c r="R2643"/>
    </row>
    <row r="2644" spans="1:18" s="16" customFormat="1" x14ac:dyDescent="0.25">
      <c r="A2644"/>
      <c r="B2644" s="18"/>
      <c r="D2644"/>
      <c r="E2644"/>
      <c r="F2644"/>
      <c r="G2644"/>
      <c r="H2644"/>
      <c r="I2644"/>
      <c r="J2644"/>
      <c r="K2644"/>
      <c r="L2644"/>
      <c r="M2644"/>
      <c r="N2644"/>
      <c r="O2644"/>
      <c r="P2644"/>
      <c r="Q2644"/>
      <c r="R2644"/>
    </row>
    <row r="2645" spans="1:18" s="16" customFormat="1" x14ac:dyDescent="0.25">
      <c r="A2645"/>
      <c r="B2645" s="18"/>
      <c r="D2645"/>
      <c r="E2645"/>
      <c r="F2645"/>
      <c r="G2645"/>
      <c r="H2645"/>
      <c r="I2645"/>
      <c r="J2645"/>
      <c r="K2645"/>
      <c r="L2645"/>
      <c r="M2645"/>
      <c r="N2645"/>
      <c r="O2645"/>
      <c r="P2645"/>
      <c r="Q2645"/>
      <c r="R2645"/>
    </row>
    <row r="2646" spans="1:18" s="16" customFormat="1" x14ac:dyDescent="0.25">
      <c r="A2646"/>
      <c r="B2646" s="18"/>
      <c r="D2646"/>
      <c r="E2646"/>
      <c r="F2646"/>
      <c r="G2646"/>
      <c r="H2646"/>
      <c r="I2646"/>
      <c r="J2646"/>
      <c r="K2646"/>
      <c r="L2646"/>
      <c r="M2646"/>
      <c r="N2646"/>
      <c r="O2646"/>
      <c r="P2646"/>
      <c r="Q2646"/>
      <c r="R2646"/>
    </row>
    <row r="2647" spans="1:18" s="16" customFormat="1" x14ac:dyDescent="0.25">
      <c r="A2647"/>
      <c r="B2647" s="18"/>
      <c r="D2647"/>
      <c r="E2647"/>
      <c r="F2647"/>
      <c r="G2647"/>
      <c r="H2647"/>
      <c r="I2647"/>
      <c r="J2647"/>
      <c r="K2647"/>
      <c r="L2647"/>
      <c r="M2647"/>
      <c r="N2647"/>
      <c r="O2647"/>
      <c r="P2647"/>
      <c r="Q2647"/>
      <c r="R2647"/>
    </row>
    <row r="2648" spans="1:18" s="16" customFormat="1" x14ac:dyDescent="0.25">
      <c r="A2648"/>
      <c r="B2648" s="18"/>
      <c r="D2648"/>
      <c r="E2648"/>
      <c r="F2648"/>
      <c r="G2648"/>
      <c r="H2648"/>
      <c r="I2648"/>
      <c r="J2648"/>
      <c r="K2648"/>
      <c r="L2648"/>
      <c r="M2648"/>
      <c r="N2648"/>
      <c r="O2648"/>
      <c r="P2648"/>
      <c r="Q2648"/>
      <c r="R2648"/>
    </row>
    <row r="2649" spans="1:18" s="16" customFormat="1" x14ac:dyDescent="0.25">
      <c r="A2649"/>
      <c r="B2649" s="18"/>
      <c r="D2649"/>
      <c r="E2649"/>
      <c r="F2649"/>
      <c r="G2649"/>
      <c r="H2649"/>
      <c r="I2649"/>
      <c r="J2649"/>
      <c r="K2649"/>
      <c r="L2649"/>
      <c r="M2649"/>
      <c r="N2649"/>
      <c r="O2649"/>
      <c r="P2649"/>
      <c r="Q2649"/>
      <c r="R2649"/>
    </row>
    <row r="2650" spans="1:18" s="16" customFormat="1" x14ac:dyDescent="0.25">
      <c r="A2650"/>
      <c r="B2650" s="18"/>
      <c r="D2650"/>
      <c r="E2650"/>
      <c r="F2650"/>
      <c r="G2650"/>
      <c r="H2650"/>
      <c r="I2650"/>
      <c r="J2650"/>
      <c r="K2650"/>
      <c r="L2650"/>
      <c r="M2650"/>
      <c r="N2650"/>
      <c r="O2650"/>
      <c r="P2650"/>
      <c r="Q2650"/>
      <c r="R2650"/>
    </row>
    <row r="2651" spans="1:18" s="16" customFormat="1" x14ac:dyDescent="0.25">
      <c r="A2651"/>
      <c r="B2651" s="18"/>
      <c r="D2651"/>
      <c r="E2651"/>
      <c r="F2651"/>
      <c r="G2651"/>
      <c r="H2651"/>
      <c r="I2651"/>
      <c r="J2651"/>
      <c r="K2651"/>
      <c r="L2651"/>
      <c r="M2651"/>
      <c r="N2651"/>
      <c r="O2651"/>
      <c r="P2651"/>
      <c r="Q2651"/>
      <c r="R2651"/>
    </row>
    <row r="2652" spans="1:18" s="16" customFormat="1" x14ac:dyDescent="0.25">
      <c r="A2652"/>
      <c r="B2652" s="18"/>
      <c r="D2652"/>
      <c r="E2652"/>
      <c r="F2652"/>
      <c r="G2652"/>
      <c r="H2652"/>
      <c r="I2652"/>
      <c r="J2652"/>
      <c r="K2652"/>
      <c r="L2652"/>
      <c r="M2652"/>
      <c r="N2652"/>
      <c r="O2652"/>
      <c r="P2652"/>
      <c r="Q2652"/>
      <c r="R2652"/>
    </row>
    <row r="2653" spans="1:18" s="16" customFormat="1" x14ac:dyDescent="0.25">
      <c r="A2653"/>
      <c r="B2653" s="18"/>
      <c r="D2653"/>
      <c r="E2653"/>
      <c r="F2653"/>
      <c r="G2653"/>
      <c r="H2653"/>
      <c r="I2653"/>
      <c r="J2653"/>
      <c r="K2653"/>
      <c r="L2653"/>
      <c r="M2653"/>
      <c r="N2653"/>
      <c r="O2653"/>
      <c r="P2653"/>
      <c r="Q2653"/>
      <c r="R2653"/>
    </row>
    <row r="2654" spans="1:18" s="16" customFormat="1" x14ac:dyDescent="0.25">
      <c r="A2654"/>
      <c r="B2654" s="18"/>
      <c r="D2654"/>
      <c r="E2654"/>
      <c r="F2654"/>
      <c r="G2654"/>
      <c r="H2654"/>
      <c r="I2654"/>
      <c r="J2654"/>
      <c r="K2654"/>
      <c r="L2654"/>
      <c r="M2654"/>
      <c r="N2654"/>
      <c r="O2654"/>
      <c r="P2654"/>
      <c r="Q2654"/>
      <c r="R2654"/>
    </row>
    <row r="2655" spans="1:18" s="16" customFormat="1" x14ac:dyDescent="0.25">
      <c r="A2655"/>
      <c r="B2655" s="18"/>
      <c r="D2655"/>
      <c r="E2655"/>
      <c r="F2655"/>
      <c r="G2655"/>
      <c r="H2655"/>
      <c r="I2655"/>
      <c r="J2655"/>
      <c r="K2655"/>
      <c r="L2655"/>
      <c r="M2655"/>
      <c r="N2655"/>
      <c r="O2655"/>
      <c r="P2655"/>
      <c r="Q2655"/>
      <c r="R2655"/>
    </row>
    <row r="2656" spans="1:18" s="16" customFormat="1" x14ac:dyDescent="0.25">
      <c r="A2656"/>
      <c r="B2656" s="18"/>
      <c r="D2656"/>
      <c r="E2656"/>
      <c r="F2656"/>
      <c r="G2656"/>
      <c r="H2656"/>
      <c r="I2656"/>
      <c r="J2656"/>
      <c r="K2656"/>
      <c r="L2656"/>
      <c r="M2656"/>
      <c r="N2656"/>
      <c r="O2656"/>
      <c r="P2656"/>
      <c r="Q2656"/>
      <c r="R2656"/>
    </row>
    <row r="2657" spans="1:18" s="16" customFormat="1" x14ac:dyDescent="0.25">
      <c r="A2657"/>
      <c r="B2657" s="18"/>
      <c r="D2657"/>
      <c r="E2657"/>
      <c r="F2657"/>
      <c r="G2657"/>
      <c r="H2657"/>
      <c r="I2657"/>
      <c r="J2657"/>
      <c r="K2657"/>
      <c r="L2657"/>
      <c r="M2657"/>
      <c r="N2657"/>
      <c r="O2657"/>
      <c r="P2657"/>
      <c r="Q2657"/>
      <c r="R2657"/>
    </row>
    <row r="2658" spans="1:18" s="16" customFormat="1" x14ac:dyDescent="0.25">
      <c r="A2658"/>
      <c r="B2658" s="18"/>
      <c r="D2658"/>
      <c r="E2658"/>
      <c r="F2658"/>
      <c r="G2658"/>
      <c r="H2658"/>
      <c r="I2658"/>
      <c r="J2658"/>
      <c r="K2658"/>
      <c r="L2658"/>
      <c r="M2658"/>
      <c r="N2658"/>
      <c r="O2658"/>
      <c r="P2658"/>
      <c r="Q2658"/>
      <c r="R2658"/>
    </row>
    <row r="2659" spans="1:18" s="16" customFormat="1" x14ac:dyDescent="0.25">
      <c r="A2659"/>
      <c r="B2659" s="18"/>
      <c r="D2659"/>
      <c r="E2659"/>
      <c r="F2659"/>
      <c r="G2659"/>
      <c r="H2659"/>
      <c r="I2659"/>
      <c r="J2659"/>
      <c r="K2659"/>
      <c r="L2659"/>
      <c r="M2659"/>
      <c r="N2659"/>
      <c r="O2659"/>
      <c r="P2659"/>
      <c r="Q2659"/>
      <c r="R2659"/>
    </row>
    <row r="2660" spans="1:18" s="16" customFormat="1" x14ac:dyDescent="0.25">
      <c r="A2660"/>
      <c r="B2660" s="18"/>
      <c r="D2660"/>
      <c r="E2660"/>
      <c r="F2660"/>
      <c r="G2660"/>
      <c r="H2660"/>
      <c r="I2660"/>
      <c r="J2660"/>
      <c r="K2660"/>
      <c r="L2660"/>
      <c r="M2660"/>
      <c r="N2660"/>
      <c r="O2660"/>
      <c r="P2660"/>
      <c r="Q2660"/>
      <c r="R2660"/>
    </row>
    <row r="2661" spans="1:18" s="16" customFormat="1" x14ac:dyDescent="0.25">
      <c r="A2661"/>
      <c r="B2661" s="18"/>
      <c r="D2661"/>
      <c r="E2661"/>
      <c r="F2661"/>
      <c r="G2661"/>
      <c r="H2661"/>
      <c r="I2661"/>
      <c r="J2661"/>
      <c r="K2661"/>
      <c r="L2661"/>
      <c r="M2661"/>
      <c r="N2661"/>
      <c r="O2661"/>
      <c r="P2661"/>
      <c r="Q2661"/>
      <c r="R2661"/>
    </row>
    <row r="2662" spans="1:18" s="16" customFormat="1" x14ac:dyDescent="0.25">
      <c r="A2662"/>
      <c r="B2662" s="17"/>
      <c r="D2662"/>
      <c r="E2662"/>
      <c r="F2662"/>
      <c r="G2662"/>
      <c r="H2662"/>
      <c r="I2662"/>
      <c r="J2662"/>
      <c r="K2662"/>
      <c r="L2662"/>
      <c r="M2662"/>
      <c r="N2662"/>
      <c r="O2662"/>
      <c r="P2662"/>
      <c r="Q2662"/>
      <c r="R2662"/>
    </row>
    <row r="2663" spans="1:18" s="16" customFormat="1" x14ac:dyDescent="0.25">
      <c r="A2663"/>
      <c r="B2663" s="18"/>
      <c r="D2663"/>
      <c r="E2663"/>
      <c r="F2663"/>
      <c r="G2663"/>
      <c r="H2663"/>
      <c r="I2663"/>
      <c r="J2663"/>
      <c r="K2663"/>
      <c r="L2663"/>
      <c r="M2663"/>
      <c r="N2663"/>
      <c r="O2663"/>
      <c r="P2663"/>
      <c r="Q2663"/>
      <c r="R2663"/>
    </row>
    <row r="2664" spans="1:18" s="16" customFormat="1" x14ac:dyDescent="0.25">
      <c r="A2664"/>
      <c r="B2664" s="18"/>
      <c r="D2664"/>
      <c r="E2664"/>
      <c r="F2664"/>
      <c r="G2664"/>
      <c r="H2664"/>
      <c r="I2664"/>
      <c r="J2664"/>
      <c r="K2664"/>
      <c r="L2664"/>
      <c r="M2664"/>
      <c r="N2664"/>
      <c r="O2664"/>
      <c r="P2664"/>
      <c r="Q2664"/>
      <c r="R2664"/>
    </row>
    <row r="2665" spans="1:18" s="16" customFormat="1" x14ac:dyDescent="0.25">
      <c r="A2665"/>
      <c r="B2665" s="18"/>
      <c r="D2665"/>
      <c r="E2665"/>
      <c r="F2665"/>
      <c r="G2665"/>
      <c r="H2665"/>
      <c r="I2665"/>
      <c r="J2665"/>
      <c r="K2665"/>
      <c r="L2665"/>
      <c r="M2665"/>
      <c r="N2665"/>
      <c r="O2665"/>
      <c r="P2665"/>
      <c r="Q2665"/>
      <c r="R2665"/>
    </row>
    <row r="2666" spans="1:18" s="16" customFormat="1" x14ac:dyDescent="0.25">
      <c r="A2666"/>
      <c r="B2666" s="18"/>
      <c r="D2666"/>
      <c r="E2666"/>
      <c r="F2666"/>
      <c r="G2666"/>
      <c r="H2666"/>
      <c r="I2666"/>
      <c r="J2666"/>
      <c r="K2666"/>
      <c r="L2666"/>
      <c r="M2666"/>
      <c r="N2666"/>
      <c r="O2666"/>
      <c r="P2666"/>
      <c r="Q2666"/>
      <c r="R2666"/>
    </row>
    <row r="2667" spans="1:18" s="16" customFormat="1" x14ac:dyDescent="0.25">
      <c r="A2667"/>
      <c r="B2667" s="18"/>
      <c r="D2667"/>
      <c r="E2667"/>
      <c r="F2667"/>
      <c r="G2667"/>
      <c r="H2667"/>
      <c r="I2667"/>
      <c r="J2667"/>
      <c r="K2667"/>
      <c r="L2667"/>
      <c r="M2667"/>
      <c r="N2667"/>
      <c r="O2667"/>
      <c r="P2667"/>
      <c r="Q2667"/>
      <c r="R2667"/>
    </row>
    <row r="2668" spans="1:18" s="16" customFormat="1" x14ac:dyDescent="0.25">
      <c r="A2668"/>
      <c r="B2668" s="18"/>
      <c r="D2668"/>
      <c r="E2668"/>
      <c r="F2668"/>
      <c r="G2668"/>
      <c r="H2668"/>
      <c r="I2668"/>
      <c r="J2668"/>
      <c r="K2668"/>
      <c r="L2668"/>
      <c r="M2668"/>
      <c r="N2668"/>
      <c r="O2668"/>
      <c r="P2668"/>
      <c r="Q2668"/>
      <c r="R2668"/>
    </row>
    <row r="2669" spans="1:18" s="16" customFormat="1" x14ac:dyDescent="0.25">
      <c r="A2669"/>
      <c r="B2669" s="18"/>
      <c r="D2669"/>
      <c r="E2669"/>
      <c r="F2669"/>
      <c r="G2669"/>
      <c r="H2669"/>
      <c r="I2669"/>
      <c r="J2669"/>
      <c r="K2669"/>
      <c r="L2669"/>
      <c r="M2669"/>
      <c r="N2669"/>
      <c r="O2669"/>
      <c r="P2669"/>
      <c r="Q2669"/>
      <c r="R2669"/>
    </row>
    <row r="2670" spans="1:18" s="16" customFormat="1" x14ac:dyDescent="0.25">
      <c r="A2670"/>
      <c r="B2670" s="18"/>
      <c r="D2670"/>
      <c r="E2670"/>
      <c r="F2670"/>
      <c r="G2670"/>
      <c r="H2670"/>
      <c r="I2670"/>
      <c r="J2670"/>
      <c r="K2670"/>
      <c r="L2670"/>
      <c r="M2670"/>
      <c r="N2670"/>
      <c r="O2670"/>
      <c r="P2670"/>
      <c r="Q2670"/>
      <c r="R2670"/>
    </row>
    <row r="2671" spans="1:18" s="16" customFormat="1" x14ac:dyDescent="0.25">
      <c r="A2671"/>
      <c r="B2671" s="18"/>
      <c r="D2671"/>
      <c r="E2671"/>
      <c r="F2671"/>
      <c r="G2671"/>
      <c r="H2671"/>
      <c r="I2671"/>
      <c r="J2671"/>
      <c r="K2671"/>
      <c r="L2671"/>
      <c r="M2671"/>
      <c r="N2671"/>
      <c r="O2671"/>
      <c r="P2671"/>
      <c r="Q2671"/>
      <c r="R2671"/>
    </row>
    <row r="2672" spans="1:18" s="16" customFormat="1" x14ac:dyDescent="0.25">
      <c r="A2672"/>
      <c r="B2672" s="18"/>
      <c r="D2672"/>
      <c r="E2672"/>
      <c r="F2672"/>
      <c r="G2672"/>
      <c r="H2672"/>
      <c r="I2672"/>
      <c r="J2672"/>
      <c r="K2672"/>
      <c r="L2672"/>
      <c r="M2672"/>
      <c r="N2672"/>
      <c r="O2672"/>
      <c r="P2672"/>
      <c r="Q2672"/>
      <c r="R2672"/>
    </row>
    <row r="2673" spans="1:18" s="16" customFormat="1" x14ac:dyDescent="0.25">
      <c r="A2673"/>
      <c r="B2673" s="18"/>
      <c r="D2673"/>
      <c r="E2673"/>
      <c r="F2673"/>
      <c r="G2673"/>
      <c r="H2673"/>
      <c r="I2673"/>
      <c r="J2673"/>
      <c r="K2673"/>
      <c r="L2673"/>
      <c r="M2673"/>
      <c r="N2673"/>
      <c r="O2673"/>
      <c r="P2673"/>
      <c r="Q2673"/>
      <c r="R2673"/>
    </row>
    <row r="2674" spans="1:18" s="16" customFormat="1" x14ac:dyDescent="0.25">
      <c r="A2674"/>
      <c r="B2674" s="18"/>
      <c r="D2674"/>
      <c r="E2674"/>
      <c r="F2674"/>
      <c r="G2674"/>
      <c r="H2674"/>
      <c r="I2674"/>
      <c r="J2674"/>
      <c r="K2674"/>
      <c r="L2674"/>
      <c r="M2674"/>
      <c r="N2674"/>
      <c r="O2674"/>
      <c r="P2674"/>
      <c r="Q2674"/>
      <c r="R2674"/>
    </row>
    <row r="2675" spans="1:18" s="16" customFormat="1" x14ac:dyDescent="0.25">
      <c r="A2675"/>
      <c r="B2675" s="18"/>
      <c r="D2675"/>
      <c r="E2675"/>
      <c r="F2675"/>
      <c r="G2675"/>
      <c r="H2675"/>
      <c r="I2675"/>
      <c r="J2675"/>
      <c r="K2675"/>
      <c r="L2675"/>
      <c r="M2675"/>
      <c r="N2675"/>
      <c r="O2675"/>
      <c r="P2675"/>
      <c r="Q2675"/>
      <c r="R2675"/>
    </row>
    <row r="2676" spans="1:18" s="16" customFormat="1" x14ac:dyDescent="0.25">
      <c r="A2676"/>
      <c r="B2676" s="18"/>
      <c r="D2676"/>
      <c r="E2676"/>
      <c r="F2676"/>
      <c r="G2676"/>
      <c r="H2676"/>
      <c r="I2676"/>
      <c r="J2676"/>
      <c r="K2676"/>
      <c r="L2676"/>
      <c r="M2676"/>
      <c r="N2676"/>
      <c r="O2676"/>
      <c r="P2676"/>
      <c r="Q2676"/>
      <c r="R2676"/>
    </row>
    <row r="2677" spans="1:18" s="16" customFormat="1" x14ac:dyDescent="0.25">
      <c r="A2677"/>
      <c r="B2677" s="18"/>
      <c r="D2677"/>
      <c r="E2677"/>
      <c r="F2677"/>
      <c r="G2677"/>
      <c r="H2677"/>
      <c r="I2677"/>
      <c r="J2677"/>
      <c r="K2677"/>
      <c r="L2677"/>
      <c r="M2677"/>
      <c r="N2677"/>
      <c r="O2677"/>
      <c r="P2677"/>
      <c r="Q2677"/>
      <c r="R2677"/>
    </row>
    <row r="2678" spans="1:18" s="16" customFormat="1" x14ac:dyDescent="0.25">
      <c r="A2678"/>
      <c r="B2678" s="18"/>
      <c r="D2678"/>
      <c r="E2678"/>
      <c r="F2678"/>
      <c r="G2678"/>
      <c r="H2678"/>
      <c r="I2678"/>
      <c r="J2678"/>
      <c r="K2678"/>
      <c r="L2678"/>
      <c r="M2678"/>
      <c r="N2678"/>
      <c r="O2678"/>
      <c r="P2678"/>
      <c r="Q2678"/>
      <c r="R2678"/>
    </row>
    <row r="2679" spans="1:18" s="16" customFormat="1" x14ac:dyDescent="0.25">
      <c r="A2679"/>
      <c r="B2679" s="18"/>
      <c r="D2679"/>
      <c r="E2679"/>
      <c r="F2679"/>
      <c r="G2679"/>
      <c r="H2679"/>
      <c r="I2679"/>
      <c r="J2679"/>
      <c r="K2679"/>
      <c r="L2679"/>
      <c r="M2679"/>
      <c r="N2679"/>
      <c r="O2679"/>
      <c r="P2679"/>
      <c r="Q2679"/>
      <c r="R2679"/>
    </row>
    <row r="2680" spans="1:18" s="16" customFormat="1" x14ac:dyDescent="0.25">
      <c r="A2680"/>
      <c r="B2680" s="18"/>
      <c r="D2680"/>
      <c r="E2680"/>
      <c r="F2680"/>
      <c r="G2680"/>
      <c r="H2680"/>
      <c r="I2680"/>
      <c r="J2680"/>
      <c r="K2680"/>
      <c r="L2680"/>
      <c r="M2680"/>
      <c r="N2680"/>
      <c r="O2680"/>
      <c r="P2680"/>
      <c r="Q2680"/>
      <c r="R2680"/>
    </row>
    <row r="2681" spans="1:18" s="16" customFormat="1" x14ac:dyDescent="0.25">
      <c r="A2681"/>
      <c r="B2681" s="18"/>
      <c r="D2681"/>
      <c r="E2681"/>
      <c r="F2681"/>
      <c r="G2681"/>
      <c r="H2681"/>
      <c r="I2681"/>
      <c r="J2681"/>
      <c r="K2681"/>
      <c r="L2681"/>
      <c r="M2681"/>
      <c r="N2681"/>
      <c r="O2681"/>
      <c r="P2681"/>
      <c r="Q2681"/>
      <c r="R2681"/>
    </row>
    <row r="2682" spans="1:18" s="16" customFormat="1" x14ac:dyDescent="0.25">
      <c r="A2682"/>
      <c r="B2682" s="18"/>
      <c r="D2682"/>
      <c r="E2682"/>
      <c r="F2682"/>
      <c r="G2682"/>
      <c r="H2682"/>
      <c r="I2682"/>
      <c r="J2682"/>
      <c r="K2682"/>
      <c r="L2682"/>
      <c r="M2682"/>
      <c r="N2682"/>
      <c r="O2682"/>
      <c r="P2682"/>
      <c r="Q2682"/>
      <c r="R2682"/>
    </row>
    <row r="2683" spans="1:18" s="16" customFormat="1" x14ac:dyDescent="0.25">
      <c r="A2683"/>
      <c r="B2683" s="18"/>
      <c r="D2683"/>
      <c r="E2683"/>
      <c r="F2683"/>
      <c r="G2683"/>
      <c r="H2683"/>
      <c r="I2683"/>
      <c r="J2683"/>
      <c r="K2683"/>
      <c r="L2683"/>
      <c r="M2683"/>
      <c r="N2683"/>
      <c r="O2683"/>
      <c r="P2683"/>
      <c r="Q2683"/>
      <c r="R2683"/>
    </row>
    <row r="2684" spans="1:18" s="16" customFormat="1" x14ac:dyDescent="0.25">
      <c r="A2684"/>
      <c r="B2684" s="18"/>
      <c r="D2684"/>
      <c r="E2684"/>
      <c r="F2684"/>
      <c r="G2684"/>
      <c r="H2684"/>
      <c r="I2684"/>
      <c r="J2684"/>
      <c r="K2684"/>
      <c r="L2684"/>
      <c r="M2684"/>
      <c r="N2684"/>
      <c r="O2684"/>
      <c r="P2684"/>
      <c r="Q2684"/>
      <c r="R2684"/>
    </row>
    <row r="2685" spans="1:18" s="16" customFormat="1" x14ac:dyDescent="0.25">
      <c r="A2685"/>
      <c r="B2685" s="18"/>
      <c r="D2685"/>
      <c r="E2685"/>
      <c r="F2685"/>
      <c r="G2685"/>
      <c r="H2685"/>
      <c r="I2685"/>
      <c r="J2685"/>
      <c r="K2685"/>
      <c r="L2685"/>
      <c r="M2685"/>
      <c r="N2685"/>
      <c r="O2685"/>
      <c r="P2685"/>
      <c r="Q2685"/>
      <c r="R2685"/>
    </row>
    <row r="2686" spans="1:18" s="16" customFormat="1" x14ac:dyDescent="0.25">
      <c r="A2686"/>
      <c r="B2686" s="18"/>
      <c r="D2686"/>
      <c r="E2686"/>
      <c r="F2686"/>
      <c r="G2686"/>
      <c r="H2686"/>
      <c r="I2686"/>
      <c r="J2686"/>
      <c r="K2686"/>
      <c r="L2686"/>
      <c r="M2686"/>
      <c r="N2686"/>
      <c r="O2686"/>
      <c r="P2686"/>
      <c r="Q2686"/>
      <c r="R2686"/>
    </row>
    <row r="2687" spans="1:18" s="16" customFormat="1" x14ac:dyDescent="0.25">
      <c r="A2687"/>
      <c r="B2687" s="18"/>
      <c r="D2687"/>
      <c r="E2687"/>
      <c r="F2687"/>
      <c r="G2687"/>
      <c r="H2687"/>
      <c r="I2687"/>
      <c r="J2687"/>
      <c r="K2687"/>
      <c r="L2687"/>
      <c r="M2687"/>
      <c r="N2687"/>
      <c r="O2687"/>
      <c r="P2687"/>
      <c r="Q2687"/>
      <c r="R2687"/>
    </row>
    <row r="2688" spans="1:18" s="16" customFormat="1" x14ac:dyDescent="0.25">
      <c r="A2688"/>
      <c r="B2688" s="18"/>
      <c r="D2688"/>
      <c r="E2688"/>
      <c r="F2688"/>
      <c r="G2688"/>
      <c r="H2688"/>
      <c r="I2688"/>
      <c r="J2688"/>
      <c r="K2688"/>
      <c r="L2688"/>
      <c r="M2688"/>
      <c r="N2688"/>
      <c r="O2688"/>
      <c r="P2688"/>
      <c r="Q2688"/>
      <c r="R2688"/>
    </row>
    <row r="2689" spans="1:18" s="16" customFormat="1" x14ac:dyDescent="0.25">
      <c r="A2689"/>
      <c r="B2689" s="18"/>
      <c r="D2689"/>
      <c r="E2689"/>
      <c r="F2689"/>
      <c r="G2689"/>
      <c r="H2689"/>
      <c r="I2689"/>
      <c r="J2689"/>
      <c r="K2689"/>
      <c r="L2689"/>
      <c r="M2689"/>
      <c r="N2689"/>
      <c r="O2689"/>
      <c r="P2689"/>
      <c r="Q2689"/>
      <c r="R2689"/>
    </row>
    <row r="2690" spans="1:18" s="16" customFormat="1" x14ac:dyDescent="0.25">
      <c r="A2690"/>
      <c r="B2690" s="18"/>
      <c r="D2690"/>
      <c r="E2690"/>
      <c r="F2690"/>
      <c r="G2690"/>
      <c r="H2690"/>
      <c r="I2690"/>
      <c r="J2690"/>
      <c r="K2690"/>
      <c r="L2690"/>
      <c r="M2690"/>
      <c r="N2690"/>
      <c r="O2690"/>
      <c r="P2690"/>
      <c r="Q2690"/>
      <c r="R2690"/>
    </row>
    <row r="2691" spans="1:18" s="16" customFormat="1" x14ac:dyDescent="0.25">
      <c r="A2691"/>
      <c r="B2691" s="18"/>
      <c r="D2691"/>
      <c r="E2691"/>
      <c r="F2691"/>
      <c r="G2691"/>
      <c r="H2691"/>
      <c r="I2691"/>
      <c r="J2691"/>
      <c r="K2691"/>
      <c r="L2691"/>
      <c r="M2691"/>
      <c r="N2691"/>
      <c r="O2691"/>
      <c r="P2691"/>
      <c r="Q2691"/>
      <c r="R2691"/>
    </row>
    <row r="2692" spans="1:18" s="16" customFormat="1" x14ac:dyDescent="0.25">
      <c r="A2692"/>
      <c r="B2692" s="18"/>
      <c r="D2692"/>
      <c r="E2692"/>
      <c r="F2692"/>
      <c r="G2692"/>
      <c r="H2692"/>
      <c r="I2692"/>
      <c r="J2692"/>
      <c r="K2692"/>
      <c r="L2692"/>
      <c r="M2692"/>
      <c r="N2692"/>
      <c r="O2692"/>
      <c r="P2692"/>
      <c r="Q2692"/>
      <c r="R2692"/>
    </row>
    <row r="2693" spans="1:18" s="16" customFormat="1" x14ac:dyDescent="0.25">
      <c r="A2693"/>
      <c r="B2693" s="18"/>
      <c r="D2693"/>
      <c r="E2693"/>
      <c r="F2693"/>
      <c r="G2693"/>
      <c r="H2693"/>
      <c r="I2693"/>
      <c r="J2693"/>
      <c r="K2693"/>
      <c r="L2693"/>
      <c r="M2693"/>
      <c r="N2693"/>
      <c r="O2693"/>
      <c r="P2693"/>
      <c r="Q2693"/>
      <c r="R2693"/>
    </row>
    <row r="2694" spans="1:18" s="16" customFormat="1" x14ac:dyDescent="0.25">
      <c r="A2694"/>
      <c r="B2694" s="18"/>
      <c r="D2694"/>
      <c r="E2694"/>
      <c r="F2694"/>
      <c r="G2694"/>
      <c r="H2694"/>
      <c r="I2694"/>
      <c r="J2694"/>
      <c r="K2694"/>
      <c r="L2694"/>
      <c r="M2694"/>
      <c r="N2694"/>
      <c r="O2694"/>
      <c r="P2694"/>
      <c r="Q2694"/>
      <c r="R2694"/>
    </row>
    <row r="2695" spans="1:18" s="16" customFormat="1" x14ac:dyDescent="0.25">
      <c r="A2695"/>
      <c r="B2695" s="18"/>
      <c r="D2695"/>
      <c r="E2695"/>
      <c r="F2695"/>
      <c r="G2695"/>
      <c r="H2695"/>
      <c r="I2695"/>
      <c r="J2695"/>
      <c r="K2695"/>
      <c r="L2695"/>
      <c r="M2695"/>
      <c r="N2695"/>
      <c r="O2695"/>
      <c r="P2695"/>
      <c r="Q2695"/>
      <c r="R2695"/>
    </row>
    <row r="2696" spans="1:18" s="16" customFormat="1" x14ac:dyDescent="0.25">
      <c r="A2696"/>
      <c r="B2696" s="18"/>
      <c r="D2696"/>
      <c r="E2696"/>
      <c r="F2696"/>
      <c r="G2696"/>
      <c r="H2696"/>
      <c r="I2696"/>
      <c r="J2696"/>
      <c r="K2696"/>
      <c r="L2696"/>
      <c r="M2696"/>
      <c r="N2696"/>
      <c r="O2696"/>
      <c r="P2696"/>
      <c r="Q2696"/>
      <c r="R2696"/>
    </row>
    <row r="2697" spans="1:18" s="16" customFormat="1" x14ac:dyDescent="0.25">
      <c r="A2697"/>
      <c r="B2697" s="18"/>
      <c r="D2697"/>
      <c r="E2697"/>
      <c r="F2697"/>
      <c r="G2697"/>
      <c r="H2697"/>
      <c r="I2697"/>
      <c r="J2697"/>
      <c r="K2697"/>
      <c r="L2697"/>
      <c r="M2697"/>
      <c r="N2697"/>
      <c r="O2697"/>
      <c r="P2697"/>
      <c r="Q2697"/>
      <c r="R2697"/>
    </row>
    <row r="2698" spans="1:18" s="16" customFormat="1" x14ac:dyDescent="0.25">
      <c r="A2698"/>
      <c r="B2698" s="18"/>
      <c r="D2698"/>
      <c r="E2698"/>
      <c r="F2698"/>
      <c r="G2698"/>
      <c r="H2698"/>
      <c r="I2698"/>
      <c r="J2698"/>
      <c r="K2698"/>
      <c r="L2698"/>
      <c r="M2698"/>
      <c r="N2698"/>
      <c r="O2698"/>
      <c r="P2698"/>
      <c r="Q2698"/>
      <c r="R2698"/>
    </row>
    <row r="2699" spans="1:18" s="16" customFormat="1" x14ac:dyDescent="0.25">
      <c r="A2699"/>
      <c r="B2699" s="18"/>
      <c r="D2699"/>
      <c r="E2699"/>
      <c r="F2699"/>
      <c r="G2699"/>
      <c r="H2699"/>
      <c r="I2699"/>
      <c r="J2699"/>
      <c r="K2699"/>
      <c r="L2699"/>
      <c r="M2699"/>
      <c r="N2699"/>
      <c r="O2699"/>
      <c r="P2699"/>
      <c r="Q2699"/>
      <c r="R2699"/>
    </row>
    <row r="2700" spans="1:18" s="16" customFormat="1" x14ac:dyDescent="0.25">
      <c r="A2700"/>
      <c r="B2700" s="18"/>
      <c r="D2700"/>
      <c r="E2700"/>
      <c r="F2700"/>
      <c r="G2700"/>
      <c r="H2700"/>
      <c r="I2700"/>
      <c r="J2700"/>
      <c r="K2700"/>
      <c r="L2700"/>
      <c r="M2700"/>
      <c r="N2700"/>
      <c r="O2700"/>
      <c r="P2700"/>
      <c r="Q2700"/>
      <c r="R2700"/>
    </row>
    <row r="2701" spans="1:18" s="16" customFormat="1" x14ac:dyDescent="0.25">
      <c r="A2701"/>
      <c r="B2701" s="18"/>
      <c r="D2701"/>
      <c r="E2701"/>
      <c r="F2701"/>
      <c r="G2701"/>
      <c r="H2701"/>
      <c r="I2701"/>
      <c r="J2701"/>
      <c r="K2701"/>
      <c r="L2701"/>
      <c r="M2701"/>
      <c r="N2701"/>
      <c r="O2701"/>
      <c r="P2701"/>
      <c r="Q2701"/>
      <c r="R2701"/>
    </row>
    <row r="2702" spans="1:18" s="16" customFormat="1" x14ac:dyDescent="0.25">
      <c r="A2702"/>
      <c r="B2702" s="18"/>
      <c r="D2702"/>
      <c r="E2702"/>
      <c r="F2702"/>
      <c r="G2702"/>
      <c r="H2702"/>
      <c r="I2702"/>
      <c r="J2702"/>
      <c r="K2702"/>
      <c r="L2702"/>
      <c r="M2702"/>
      <c r="N2702"/>
      <c r="O2702"/>
      <c r="P2702"/>
      <c r="Q2702"/>
      <c r="R2702"/>
    </row>
    <row r="2703" spans="1:18" s="16" customFormat="1" x14ac:dyDescent="0.25">
      <c r="A2703"/>
      <c r="B2703" s="18"/>
      <c r="D2703"/>
      <c r="E2703"/>
      <c r="F2703"/>
      <c r="G2703"/>
      <c r="H2703"/>
      <c r="I2703"/>
      <c r="J2703"/>
      <c r="K2703"/>
      <c r="L2703"/>
      <c r="M2703"/>
      <c r="N2703"/>
      <c r="O2703"/>
      <c r="P2703"/>
      <c r="Q2703"/>
      <c r="R2703"/>
    </row>
    <row r="2704" spans="1:18" s="16" customFormat="1" x14ac:dyDescent="0.25">
      <c r="A2704"/>
      <c r="B2704" s="18"/>
      <c r="D2704"/>
      <c r="E2704"/>
      <c r="F2704"/>
      <c r="G2704"/>
      <c r="H2704"/>
      <c r="I2704"/>
      <c r="J2704"/>
      <c r="K2704"/>
      <c r="L2704"/>
      <c r="M2704"/>
      <c r="N2704"/>
      <c r="O2704"/>
      <c r="P2704"/>
      <c r="Q2704"/>
      <c r="R2704"/>
    </row>
    <row r="2705" spans="1:18" s="16" customFormat="1" x14ac:dyDescent="0.25">
      <c r="A2705"/>
      <c r="B2705" s="18"/>
      <c r="D2705"/>
      <c r="E2705"/>
      <c r="F2705"/>
      <c r="G2705"/>
      <c r="H2705"/>
      <c r="I2705"/>
      <c r="J2705"/>
      <c r="K2705"/>
      <c r="L2705"/>
      <c r="M2705"/>
      <c r="N2705"/>
      <c r="O2705"/>
      <c r="P2705"/>
      <c r="Q2705"/>
      <c r="R2705"/>
    </row>
    <row r="2706" spans="1:18" s="16" customFormat="1" x14ac:dyDescent="0.25">
      <c r="A2706"/>
      <c r="B2706" s="18"/>
      <c r="D2706"/>
      <c r="E2706"/>
      <c r="F2706"/>
      <c r="G2706"/>
      <c r="H2706"/>
      <c r="I2706"/>
      <c r="J2706"/>
      <c r="K2706"/>
      <c r="L2706"/>
      <c r="M2706"/>
      <c r="N2706"/>
      <c r="O2706"/>
      <c r="P2706"/>
      <c r="Q2706"/>
      <c r="R2706"/>
    </row>
    <row r="2707" spans="1:18" s="16" customFormat="1" x14ac:dyDescent="0.25">
      <c r="A2707"/>
      <c r="B2707" s="18"/>
      <c r="D2707"/>
      <c r="E2707"/>
      <c r="F2707"/>
      <c r="G2707"/>
      <c r="H2707"/>
      <c r="I2707"/>
      <c r="J2707"/>
      <c r="K2707"/>
      <c r="L2707"/>
      <c r="M2707"/>
      <c r="N2707"/>
      <c r="O2707"/>
      <c r="P2707"/>
      <c r="Q2707"/>
      <c r="R2707"/>
    </row>
    <row r="2708" spans="1:18" s="16" customFormat="1" x14ac:dyDescent="0.25">
      <c r="A2708"/>
      <c r="B2708" s="18"/>
      <c r="D2708"/>
      <c r="E2708"/>
      <c r="F2708"/>
      <c r="G2708"/>
      <c r="H2708"/>
      <c r="I2708"/>
      <c r="J2708"/>
      <c r="K2708"/>
      <c r="L2708"/>
      <c r="M2708"/>
      <c r="N2708"/>
      <c r="O2708"/>
      <c r="P2708"/>
      <c r="Q2708"/>
      <c r="R2708"/>
    </row>
    <row r="2709" spans="1:18" s="16" customFormat="1" x14ac:dyDescent="0.25">
      <c r="A2709"/>
      <c r="B2709" s="18"/>
      <c r="D2709"/>
      <c r="E2709"/>
      <c r="F2709"/>
      <c r="G2709"/>
      <c r="H2709"/>
      <c r="I2709"/>
      <c r="J2709"/>
      <c r="K2709"/>
      <c r="L2709"/>
      <c r="M2709"/>
      <c r="N2709"/>
      <c r="O2709"/>
      <c r="P2709"/>
      <c r="Q2709"/>
      <c r="R2709"/>
    </row>
    <row r="2710" spans="1:18" s="16" customFormat="1" x14ac:dyDescent="0.25">
      <c r="A2710"/>
      <c r="B2710" s="18"/>
      <c r="D2710"/>
      <c r="E2710"/>
      <c r="F2710"/>
      <c r="G2710"/>
      <c r="H2710"/>
      <c r="I2710"/>
      <c r="J2710"/>
      <c r="K2710"/>
      <c r="L2710"/>
      <c r="M2710"/>
      <c r="N2710"/>
      <c r="O2710"/>
      <c r="P2710"/>
      <c r="Q2710"/>
      <c r="R2710"/>
    </row>
    <row r="2711" spans="1:18" s="16" customFormat="1" x14ac:dyDescent="0.25">
      <c r="A2711"/>
      <c r="B2711" s="18"/>
      <c r="D2711"/>
      <c r="E2711"/>
      <c r="F2711"/>
      <c r="G2711"/>
      <c r="H2711"/>
      <c r="I2711"/>
      <c r="J2711"/>
      <c r="K2711"/>
      <c r="L2711"/>
      <c r="M2711"/>
      <c r="N2711"/>
      <c r="O2711"/>
      <c r="P2711"/>
      <c r="Q2711"/>
      <c r="R2711"/>
    </row>
    <row r="2712" spans="1:18" s="16" customFormat="1" x14ac:dyDescent="0.25">
      <c r="A2712"/>
      <c r="B2712" s="17"/>
      <c r="D2712"/>
      <c r="E2712"/>
      <c r="F2712"/>
      <c r="G2712"/>
      <c r="H2712"/>
      <c r="I2712"/>
      <c r="J2712"/>
      <c r="K2712"/>
      <c r="L2712"/>
      <c r="M2712"/>
      <c r="N2712"/>
      <c r="O2712"/>
      <c r="P2712"/>
      <c r="Q2712"/>
      <c r="R2712"/>
    </row>
    <row r="2713" spans="1:18" s="16" customFormat="1" x14ac:dyDescent="0.25">
      <c r="A2713"/>
      <c r="B2713" s="18"/>
      <c r="D2713"/>
      <c r="E2713"/>
      <c r="F2713"/>
      <c r="G2713"/>
      <c r="H2713"/>
      <c r="I2713"/>
      <c r="J2713"/>
      <c r="K2713"/>
      <c r="L2713"/>
      <c r="M2713"/>
      <c r="N2713"/>
      <c r="O2713"/>
      <c r="P2713"/>
      <c r="Q2713"/>
      <c r="R2713"/>
    </row>
    <row r="2714" spans="1:18" s="16" customFormat="1" x14ac:dyDescent="0.25">
      <c r="A2714"/>
      <c r="B2714" s="18"/>
      <c r="D2714"/>
      <c r="E2714"/>
      <c r="F2714"/>
      <c r="G2714"/>
      <c r="H2714"/>
      <c r="I2714"/>
      <c r="J2714"/>
      <c r="K2714"/>
      <c r="L2714"/>
      <c r="M2714"/>
      <c r="N2714"/>
      <c r="O2714"/>
      <c r="P2714"/>
      <c r="Q2714"/>
      <c r="R2714"/>
    </row>
    <row r="2715" spans="1:18" s="16" customFormat="1" x14ac:dyDescent="0.25">
      <c r="A2715"/>
      <c r="B2715" s="18"/>
      <c r="D2715"/>
      <c r="E2715"/>
      <c r="F2715"/>
      <c r="G2715"/>
      <c r="H2715"/>
      <c r="I2715"/>
      <c r="J2715"/>
      <c r="K2715"/>
      <c r="L2715"/>
      <c r="M2715"/>
      <c r="N2715"/>
      <c r="O2715"/>
      <c r="P2715"/>
      <c r="Q2715"/>
      <c r="R2715"/>
    </row>
    <row r="2716" spans="1:18" s="16" customFormat="1" x14ac:dyDescent="0.25">
      <c r="A2716"/>
      <c r="B2716" s="18"/>
      <c r="D2716"/>
      <c r="E2716"/>
      <c r="F2716"/>
      <c r="G2716"/>
      <c r="H2716"/>
      <c r="I2716"/>
      <c r="J2716"/>
      <c r="K2716"/>
      <c r="L2716"/>
      <c r="M2716"/>
      <c r="N2716"/>
      <c r="O2716"/>
      <c r="P2716"/>
      <c r="Q2716"/>
      <c r="R2716"/>
    </row>
    <row r="2717" spans="1:18" s="16" customFormat="1" x14ac:dyDescent="0.25">
      <c r="A2717"/>
      <c r="B2717" s="18"/>
      <c r="D2717"/>
      <c r="E2717"/>
      <c r="F2717"/>
      <c r="G2717"/>
      <c r="H2717"/>
      <c r="I2717"/>
      <c r="J2717"/>
      <c r="K2717"/>
      <c r="L2717"/>
      <c r="M2717"/>
      <c r="N2717"/>
      <c r="O2717"/>
      <c r="P2717"/>
      <c r="Q2717"/>
      <c r="R2717"/>
    </row>
    <row r="2718" spans="1:18" s="16" customFormat="1" x14ac:dyDescent="0.25">
      <c r="A2718"/>
      <c r="B2718" s="18"/>
      <c r="D2718"/>
      <c r="E2718"/>
      <c r="F2718"/>
      <c r="G2718"/>
      <c r="H2718"/>
      <c r="I2718"/>
      <c r="J2718"/>
      <c r="K2718"/>
      <c r="L2718"/>
      <c r="M2718"/>
      <c r="N2718"/>
      <c r="O2718"/>
      <c r="P2718"/>
      <c r="Q2718"/>
      <c r="R2718"/>
    </row>
    <row r="2719" spans="1:18" s="16" customFormat="1" x14ac:dyDescent="0.25">
      <c r="A2719"/>
      <c r="B2719" s="18"/>
      <c r="D2719"/>
      <c r="E2719"/>
      <c r="F2719"/>
      <c r="G2719"/>
      <c r="H2719"/>
      <c r="I2719"/>
      <c r="J2719"/>
      <c r="K2719"/>
      <c r="L2719"/>
      <c r="M2719"/>
      <c r="N2719"/>
      <c r="O2719"/>
      <c r="P2719"/>
      <c r="Q2719"/>
      <c r="R2719"/>
    </row>
    <row r="2720" spans="1:18" s="16" customFormat="1" x14ac:dyDescent="0.25">
      <c r="A2720"/>
      <c r="B2720" s="18"/>
      <c r="D2720"/>
      <c r="E2720"/>
      <c r="F2720"/>
      <c r="G2720"/>
      <c r="H2720"/>
      <c r="I2720"/>
      <c r="J2720"/>
      <c r="K2720"/>
      <c r="L2720"/>
      <c r="M2720"/>
      <c r="N2720"/>
      <c r="O2720"/>
      <c r="P2720"/>
      <c r="Q2720"/>
      <c r="R2720"/>
    </row>
    <row r="2721" spans="1:18" s="16" customFormat="1" x14ac:dyDescent="0.25">
      <c r="A2721"/>
      <c r="B2721" s="18"/>
      <c r="D2721"/>
      <c r="E2721"/>
      <c r="F2721"/>
      <c r="G2721"/>
      <c r="H2721"/>
      <c r="I2721"/>
      <c r="J2721"/>
      <c r="K2721"/>
      <c r="L2721"/>
      <c r="M2721"/>
      <c r="N2721"/>
      <c r="O2721"/>
      <c r="P2721"/>
      <c r="Q2721"/>
      <c r="R2721"/>
    </row>
    <row r="2722" spans="1:18" s="16" customFormat="1" x14ac:dyDescent="0.25">
      <c r="A2722"/>
      <c r="B2722" s="18"/>
      <c r="D2722"/>
      <c r="E2722"/>
      <c r="F2722"/>
      <c r="G2722"/>
      <c r="H2722"/>
      <c r="I2722"/>
      <c r="J2722"/>
      <c r="K2722"/>
      <c r="L2722"/>
      <c r="M2722"/>
      <c r="N2722"/>
      <c r="O2722"/>
      <c r="P2722"/>
      <c r="Q2722"/>
      <c r="R2722"/>
    </row>
    <row r="2723" spans="1:18" s="16" customFormat="1" x14ac:dyDescent="0.25">
      <c r="A2723"/>
      <c r="B2723" s="18"/>
      <c r="D2723"/>
      <c r="E2723"/>
      <c r="F2723"/>
      <c r="G2723"/>
      <c r="H2723"/>
      <c r="I2723"/>
      <c r="J2723"/>
      <c r="K2723"/>
      <c r="L2723"/>
      <c r="M2723"/>
      <c r="N2723"/>
      <c r="O2723"/>
      <c r="P2723"/>
      <c r="Q2723"/>
      <c r="R2723"/>
    </row>
    <row r="2724" spans="1:18" s="16" customFormat="1" x14ac:dyDescent="0.25">
      <c r="A2724"/>
      <c r="B2724" s="18"/>
      <c r="D2724"/>
      <c r="E2724"/>
      <c r="F2724"/>
      <c r="G2724"/>
      <c r="H2724"/>
      <c r="I2724"/>
      <c r="J2724"/>
      <c r="K2724"/>
      <c r="L2724"/>
      <c r="M2724"/>
      <c r="N2724"/>
      <c r="O2724"/>
      <c r="P2724"/>
      <c r="Q2724"/>
      <c r="R2724"/>
    </row>
    <row r="2725" spans="1:18" s="16" customFormat="1" x14ac:dyDescent="0.25">
      <c r="A2725"/>
      <c r="B2725" s="18"/>
      <c r="D2725"/>
      <c r="E2725"/>
      <c r="F2725"/>
      <c r="G2725"/>
      <c r="H2725"/>
      <c r="I2725"/>
      <c r="J2725"/>
      <c r="K2725"/>
      <c r="L2725"/>
      <c r="M2725"/>
      <c r="N2725"/>
      <c r="O2725"/>
      <c r="P2725"/>
      <c r="Q2725"/>
      <c r="R2725"/>
    </row>
    <row r="2726" spans="1:18" s="16" customFormat="1" x14ac:dyDescent="0.25">
      <c r="A2726"/>
      <c r="B2726" s="18"/>
      <c r="D2726"/>
      <c r="E2726"/>
      <c r="F2726"/>
      <c r="G2726"/>
      <c r="H2726"/>
      <c r="I2726"/>
      <c r="J2726"/>
      <c r="K2726"/>
      <c r="L2726"/>
      <c r="M2726"/>
      <c r="N2726"/>
      <c r="O2726"/>
      <c r="P2726"/>
      <c r="Q2726"/>
      <c r="R2726"/>
    </row>
    <row r="2727" spans="1:18" s="16" customFormat="1" x14ac:dyDescent="0.25">
      <c r="A2727"/>
      <c r="B2727" s="18"/>
      <c r="D2727"/>
      <c r="E2727"/>
      <c r="F2727"/>
      <c r="G2727"/>
      <c r="H2727"/>
      <c r="I2727"/>
      <c r="J2727"/>
      <c r="K2727"/>
      <c r="L2727"/>
      <c r="M2727"/>
      <c r="N2727"/>
      <c r="O2727"/>
      <c r="P2727"/>
      <c r="Q2727"/>
      <c r="R2727"/>
    </row>
    <row r="2728" spans="1:18" s="16" customFormat="1" x14ac:dyDescent="0.25">
      <c r="A2728"/>
      <c r="B2728" s="18"/>
      <c r="D2728"/>
      <c r="E2728"/>
      <c r="F2728"/>
      <c r="G2728"/>
      <c r="H2728"/>
      <c r="I2728"/>
      <c r="J2728"/>
      <c r="K2728"/>
      <c r="L2728"/>
      <c r="M2728"/>
      <c r="N2728"/>
      <c r="O2728"/>
      <c r="P2728"/>
      <c r="Q2728"/>
      <c r="R2728"/>
    </row>
    <row r="2729" spans="1:18" s="16" customFormat="1" x14ac:dyDescent="0.25">
      <c r="A2729"/>
      <c r="B2729" s="18"/>
      <c r="D2729"/>
      <c r="E2729"/>
      <c r="F2729"/>
      <c r="G2729"/>
      <c r="H2729"/>
      <c r="I2729"/>
      <c r="J2729"/>
      <c r="K2729"/>
      <c r="L2729"/>
      <c r="M2729"/>
      <c r="N2729"/>
      <c r="O2729"/>
      <c r="P2729"/>
      <c r="Q2729"/>
      <c r="R2729"/>
    </row>
    <row r="2730" spans="1:18" s="16" customFormat="1" x14ac:dyDescent="0.25">
      <c r="A2730"/>
      <c r="B2730" s="18"/>
      <c r="D2730"/>
      <c r="E2730"/>
      <c r="F2730"/>
      <c r="G2730"/>
      <c r="H2730"/>
      <c r="I2730"/>
      <c r="J2730"/>
      <c r="K2730"/>
      <c r="L2730"/>
      <c r="M2730"/>
      <c r="N2730"/>
      <c r="O2730"/>
      <c r="P2730"/>
      <c r="Q2730"/>
      <c r="R2730"/>
    </row>
    <row r="2731" spans="1:18" s="16" customFormat="1" x14ac:dyDescent="0.25">
      <c r="A2731"/>
      <c r="B2731" s="18"/>
      <c r="D2731"/>
      <c r="E2731"/>
      <c r="F2731"/>
      <c r="G2731"/>
      <c r="H2731"/>
      <c r="I2731"/>
      <c r="J2731"/>
      <c r="K2731"/>
      <c r="L2731"/>
      <c r="M2731"/>
      <c r="N2731"/>
      <c r="O2731"/>
      <c r="P2731"/>
      <c r="Q2731"/>
      <c r="R2731"/>
    </row>
    <row r="2732" spans="1:18" s="16" customFormat="1" x14ac:dyDescent="0.25">
      <c r="A2732"/>
      <c r="B2732" s="18"/>
      <c r="D2732"/>
      <c r="E2732"/>
      <c r="F2732"/>
      <c r="G2732"/>
      <c r="H2732"/>
      <c r="I2732"/>
      <c r="J2732"/>
      <c r="K2732"/>
      <c r="L2732"/>
      <c r="M2732"/>
      <c r="N2732"/>
      <c r="O2732"/>
      <c r="P2732"/>
      <c r="Q2732"/>
      <c r="R2732"/>
    </row>
    <row r="2733" spans="1:18" s="16" customFormat="1" x14ac:dyDescent="0.25">
      <c r="A2733"/>
      <c r="B2733" s="18"/>
      <c r="D2733"/>
      <c r="E2733"/>
      <c r="F2733"/>
      <c r="G2733"/>
      <c r="H2733"/>
      <c r="I2733"/>
      <c r="J2733"/>
      <c r="K2733"/>
      <c r="L2733"/>
      <c r="M2733"/>
      <c r="N2733"/>
      <c r="O2733"/>
      <c r="P2733"/>
      <c r="Q2733"/>
      <c r="R2733"/>
    </row>
    <row r="2734" spans="1:18" s="16" customFormat="1" x14ac:dyDescent="0.25">
      <c r="A2734"/>
      <c r="B2734" s="18"/>
      <c r="D2734"/>
      <c r="E2734"/>
      <c r="F2734"/>
      <c r="G2734"/>
      <c r="H2734"/>
      <c r="I2734"/>
      <c r="J2734"/>
      <c r="K2734"/>
      <c r="L2734"/>
      <c r="M2734"/>
      <c r="N2734"/>
      <c r="O2734"/>
      <c r="P2734"/>
      <c r="Q2734"/>
      <c r="R2734"/>
    </row>
    <row r="2735" spans="1:18" s="16" customFormat="1" x14ac:dyDescent="0.25">
      <c r="A2735"/>
      <c r="B2735" s="18"/>
      <c r="D2735"/>
      <c r="E2735"/>
      <c r="F2735"/>
      <c r="G2735"/>
      <c r="H2735"/>
      <c r="I2735"/>
      <c r="J2735"/>
      <c r="K2735"/>
      <c r="L2735"/>
      <c r="M2735"/>
      <c r="N2735"/>
      <c r="O2735"/>
      <c r="P2735"/>
      <c r="Q2735"/>
      <c r="R2735"/>
    </row>
    <row r="2736" spans="1:18" s="16" customFormat="1" x14ac:dyDescent="0.25">
      <c r="A2736"/>
      <c r="B2736" s="18"/>
      <c r="D2736"/>
      <c r="E2736"/>
      <c r="F2736"/>
      <c r="G2736"/>
      <c r="H2736"/>
      <c r="I2736"/>
      <c r="J2736"/>
      <c r="K2736"/>
      <c r="L2736"/>
      <c r="M2736"/>
      <c r="N2736"/>
      <c r="O2736"/>
      <c r="P2736"/>
      <c r="Q2736"/>
      <c r="R2736"/>
    </row>
    <row r="2737" spans="1:18" s="16" customFormat="1" x14ac:dyDescent="0.25">
      <c r="A2737"/>
      <c r="B2737" s="18"/>
      <c r="D2737"/>
      <c r="E2737"/>
      <c r="F2737"/>
      <c r="G2737"/>
      <c r="H2737"/>
      <c r="I2737"/>
      <c r="J2737"/>
      <c r="K2737"/>
      <c r="L2737"/>
      <c r="M2737"/>
      <c r="N2737"/>
      <c r="O2737"/>
      <c r="P2737"/>
      <c r="Q2737"/>
      <c r="R2737"/>
    </row>
    <row r="2738" spans="1:18" s="16" customFormat="1" x14ac:dyDescent="0.25">
      <c r="A2738"/>
      <c r="B2738" s="18"/>
      <c r="D2738"/>
      <c r="E2738"/>
      <c r="F2738"/>
      <c r="G2738"/>
      <c r="H2738"/>
      <c r="I2738"/>
      <c r="J2738"/>
      <c r="K2738"/>
      <c r="L2738"/>
      <c r="M2738"/>
      <c r="N2738"/>
      <c r="O2738"/>
      <c r="P2738"/>
      <c r="Q2738"/>
      <c r="R2738"/>
    </row>
    <row r="2739" spans="1:18" s="16" customFormat="1" x14ac:dyDescent="0.25">
      <c r="A2739"/>
      <c r="B2739" s="18"/>
      <c r="D2739"/>
      <c r="E2739"/>
      <c r="F2739"/>
      <c r="G2739"/>
      <c r="H2739"/>
      <c r="I2739"/>
      <c r="J2739"/>
      <c r="K2739"/>
      <c r="L2739"/>
      <c r="M2739"/>
      <c r="N2739"/>
      <c r="O2739"/>
      <c r="P2739"/>
      <c r="Q2739"/>
      <c r="R2739"/>
    </row>
    <row r="2740" spans="1:18" s="16" customFormat="1" x14ac:dyDescent="0.25">
      <c r="A2740"/>
      <c r="B2740" s="18"/>
      <c r="D2740"/>
      <c r="E2740"/>
      <c r="F2740"/>
      <c r="G2740"/>
      <c r="H2740"/>
      <c r="I2740"/>
      <c r="J2740"/>
      <c r="K2740"/>
      <c r="L2740"/>
      <c r="M2740"/>
      <c r="N2740"/>
      <c r="O2740"/>
      <c r="P2740"/>
      <c r="Q2740"/>
      <c r="R2740"/>
    </row>
    <row r="2741" spans="1:18" s="16" customFormat="1" x14ac:dyDescent="0.25">
      <c r="A2741"/>
      <c r="B2741" s="18"/>
      <c r="D2741"/>
      <c r="E2741"/>
      <c r="F2741"/>
      <c r="G2741"/>
      <c r="H2741"/>
      <c r="I2741"/>
      <c r="J2741"/>
      <c r="K2741"/>
      <c r="L2741"/>
      <c r="M2741"/>
      <c r="N2741"/>
      <c r="O2741"/>
      <c r="P2741"/>
      <c r="Q2741"/>
      <c r="R2741"/>
    </row>
    <row r="2742" spans="1:18" s="16" customFormat="1" x14ac:dyDescent="0.25">
      <c r="A2742"/>
      <c r="B2742" s="18"/>
      <c r="D2742"/>
      <c r="E2742"/>
      <c r="F2742"/>
      <c r="G2742"/>
      <c r="H2742"/>
      <c r="I2742"/>
      <c r="J2742"/>
      <c r="K2742"/>
      <c r="L2742"/>
      <c r="M2742"/>
      <c r="N2742"/>
      <c r="O2742"/>
      <c r="P2742"/>
      <c r="Q2742"/>
      <c r="R2742"/>
    </row>
    <row r="2743" spans="1:18" s="16" customFormat="1" x14ac:dyDescent="0.25">
      <c r="A2743"/>
      <c r="B2743" s="18"/>
      <c r="D2743"/>
      <c r="E2743"/>
      <c r="F2743"/>
      <c r="G2743"/>
      <c r="H2743"/>
      <c r="I2743"/>
      <c r="J2743"/>
      <c r="K2743"/>
      <c r="L2743"/>
      <c r="M2743"/>
      <c r="N2743"/>
      <c r="O2743"/>
      <c r="P2743"/>
      <c r="Q2743"/>
      <c r="R2743"/>
    </row>
    <row r="2744" spans="1:18" s="16" customFormat="1" x14ac:dyDescent="0.25">
      <c r="A2744"/>
      <c r="B2744" s="18"/>
      <c r="D2744"/>
      <c r="E2744"/>
      <c r="F2744"/>
      <c r="G2744"/>
      <c r="H2744"/>
      <c r="I2744"/>
      <c r="J2744"/>
      <c r="K2744"/>
      <c r="L2744"/>
      <c r="M2744"/>
      <c r="N2744"/>
      <c r="O2744"/>
      <c r="P2744"/>
      <c r="Q2744"/>
      <c r="R2744"/>
    </row>
    <row r="2745" spans="1:18" s="16" customFormat="1" x14ac:dyDescent="0.25">
      <c r="A2745"/>
      <c r="B2745" s="18"/>
      <c r="D2745"/>
      <c r="E2745"/>
      <c r="F2745"/>
      <c r="G2745"/>
      <c r="H2745"/>
      <c r="I2745"/>
      <c r="J2745"/>
      <c r="K2745"/>
      <c r="L2745"/>
      <c r="M2745"/>
      <c r="N2745"/>
      <c r="O2745"/>
      <c r="P2745"/>
      <c r="Q2745"/>
      <c r="R2745"/>
    </row>
    <row r="2746" spans="1:18" s="16" customFormat="1" x14ac:dyDescent="0.25">
      <c r="A2746"/>
      <c r="B2746" s="18"/>
      <c r="D2746"/>
      <c r="E2746"/>
      <c r="F2746"/>
      <c r="G2746"/>
      <c r="H2746"/>
      <c r="I2746"/>
      <c r="J2746"/>
      <c r="K2746"/>
      <c r="L2746"/>
      <c r="M2746"/>
      <c r="N2746"/>
      <c r="O2746"/>
      <c r="P2746"/>
      <c r="Q2746"/>
      <c r="R2746"/>
    </row>
    <row r="2747" spans="1:18" s="16" customFormat="1" x14ac:dyDescent="0.25">
      <c r="A2747"/>
      <c r="B2747" s="18"/>
      <c r="D2747"/>
      <c r="E2747"/>
      <c r="F2747"/>
      <c r="G2747"/>
      <c r="H2747"/>
      <c r="I2747"/>
      <c r="J2747"/>
      <c r="K2747"/>
      <c r="L2747"/>
      <c r="M2747"/>
      <c r="N2747"/>
      <c r="O2747"/>
      <c r="P2747"/>
      <c r="Q2747"/>
      <c r="R2747"/>
    </row>
    <row r="2748" spans="1:18" s="16" customFormat="1" x14ac:dyDescent="0.25">
      <c r="A2748"/>
      <c r="B2748" s="18"/>
      <c r="D2748"/>
      <c r="E2748"/>
      <c r="F2748"/>
      <c r="G2748"/>
      <c r="H2748"/>
      <c r="I2748"/>
      <c r="J2748"/>
      <c r="K2748"/>
      <c r="L2748"/>
      <c r="M2748"/>
      <c r="N2748"/>
      <c r="O2748"/>
      <c r="P2748"/>
      <c r="Q2748"/>
      <c r="R2748"/>
    </row>
    <row r="2749" spans="1:18" s="16" customFormat="1" x14ac:dyDescent="0.25">
      <c r="A2749"/>
      <c r="B2749" s="18"/>
      <c r="D2749"/>
      <c r="E2749"/>
      <c r="F2749"/>
      <c r="G2749"/>
      <c r="H2749"/>
      <c r="I2749"/>
      <c r="J2749"/>
      <c r="K2749"/>
      <c r="L2749"/>
      <c r="M2749"/>
      <c r="N2749"/>
      <c r="O2749"/>
      <c r="P2749"/>
      <c r="Q2749"/>
      <c r="R2749"/>
    </row>
    <row r="2750" spans="1:18" s="16" customFormat="1" x14ac:dyDescent="0.25">
      <c r="A2750"/>
      <c r="B2750" s="18"/>
      <c r="D2750"/>
      <c r="E2750"/>
      <c r="F2750"/>
      <c r="G2750"/>
      <c r="H2750"/>
      <c r="I2750"/>
      <c r="J2750"/>
      <c r="K2750"/>
      <c r="L2750"/>
      <c r="M2750"/>
      <c r="N2750"/>
      <c r="O2750"/>
      <c r="P2750"/>
      <c r="Q2750"/>
      <c r="R2750"/>
    </row>
    <row r="2751" spans="1:18" s="16" customFormat="1" x14ac:dyDescent="0.25">
      <c r="A2751"/>
      <c r="B2751" s="18"/>
      <c r="D2751"/>
      <c r="E2751"/>
      <c r="F2751"/>
      <c r="G2751"/>
      <c r="H2751"/>
      <c r="I2751"/>
      <c r="J2751"/>
      <c r="K2751"/>
      <c r="L2751"/>
      <c r="M2751"/>
      <c r="N2751"/>
      <c r="O2751"/>
      <c r="P2751"/>
      <c r="Q2751"/>
      <c r="R2751"/>
    </row>
    <row r="2752" spans="1:18" s="16" customFormat="1" x14ac:dyDescent="0.25">
      <c r="A2752"/>
      <c r="B2752" s="18"/>
      <c r="D2752"/>
      <c r="E2752"/>
      <c r="F2752"/>
      <c r="G2752"/>
      <c r="H2752"/>
      <c r="I2752"/>
      <c r="J2752"/>
      <c r="K2752"/>
      <c r="L2752"/>
      <c r="M2752"/>
      <c r="N2752"/>
      <c r="O2752"/>
      <c r="P2752"/>
      <c r="Q2752"/>
      <c r="R2752"/>
    </row>
    <row r="2753" spans="1:18" s="16" customFormat="1" x14ac:dyDescent="0.25">
      <c r="A2753"/>
      <c r="B2753" s="18"/>
      <c r="D2753"/>
      <c r="E2753"/>
      <c r="F2753"/>
      <c r="G2753"/>
      <c r="H2753"/>
      <c r="I2753"/>
      <c r="J2753"/>
      <c r="K2753"/>
      <c r="L2753"/>
      <c r="M2753"/>
      <c r="N2753"/>
      <c r="O2753"/>
      <c r="P2753"/>
      <c r="Q2753"/>
      <c r="R2753"/>
    </row>
    <row r="2754" spans="1:18" s="16" customFormat="1" x14ac:dyDescent="0.25">
      <c r="A2754"/>
      <c r="B2754" s="18"/>
      <c r="D2754"/>
      <c r="E2754"/>
      <c r="F2754"/>
      <c r="G2754"/>
      <c r="H2754"/>
      <c r="I2754"/>
      <c r="J2754"/>
      <c r="K2754"/>
      <c r="L2754"/>
      <c r="M2754"/>
      <c r="N2754"/>
      <c r="O2754"/>
      <c r="P2754"/>
      <c r="Q2754"/>
      <c r="R2754"/>
    </row>
    <row r="2755" spans="1:18" s="16" customFormat="1" x14ac:dyDescent="0.25">
      <c r="A2755"/>
      <c r="B2755" s="18"/>
      <c r="D2755"/>
      <c r="E2755"/>
      <c r="F2755"/>
      <c r="G2755"/>
      <c r="H2755"/>
      <c r="I2755"/>
      <c r="J2755"/>
      <c r="K2755"/>
      <c r="L2755"/>
      <c r="M2755"/>
      <c r="N2755"/>
      <c r="O2755"/>
      <c r="P2755"/>
      <c r="Q2755"/>
      <c r="R2755"/>
    </row>
    <row r="2756" spans="1:18" s="16" customFormat="1" x14ac:dyDescent="0.25">
      <c r="A2756"/>
      <c r="B2756" s="18"/>
      <c r="D2756"/>
      <c r="E2756"/>
      <c r="F2756"/>
      <c r="G2756"/>
      <c r="H2756"/>
      <c r="I2756"/>
      <c r="J2756"/>
      <c r="K2756"/>
      <c r="L2756"/>
      <c r="M2756"/>
      <c r="N2756"/>
      <c r="O2756"/>
      <c r="P2756"/>
      <c r="Q2756"/>
      <c r="R2756"/>
    </row>
    <row r="2757" spans="1:18" s="16" customFormat="1" x14ac:dyDescent="0.25">
      <c r="A2757"/>
      <c r="B2757" s="18"/>
      <c r="D2757"/>
      <c r="E2757"/>
      <c r="F2757"/>
      <c r="G2757"/>
      <c r="H2757"/>
      <c r="I2757"/>
      <c r="J2757"/>
      <c r="K2757"/>
      <c r="L2757"/>
      <c r="M2757"/>
      <c r="N2757"/>
      <c r="O2757"/>
      <c r="P2757"/>
      <c r="Q2757"/>
      <c r="R2757"/>
    </row>
    <row r="2758" spans="1:18" s="16" customFormat="1" x14ac:dyDescent="0.25">
      <c r="A2758"/>
      <c r="B2758" s="18"/>
      <c r="D2758"/>
      <c r="E2758"/>
      <c r="F2758"/>
      <c r="G2758"/>
      <c r="H2758"/>
      <c r="I2758"/>
      <c r="J2758"/>
      <c r="K2758"/>
      <c r="L2758"/>
      <c r="M2758"/>
      <c r="N2758"/>
      <c r="O2758"/>
      <c r="P2758"/>
      <c r="Q2758"/>
      <c r="R2758"/>
    </row>
    <row r="2759" spans="1:18" s="16" customFormat="1" x14ac:dyDescent="0.25">
      <c r="A2759"/>
      <c r="B2759" s="18"/>
      <c r="D2759"/>
      <c r="E2759"/>
      <c r="F2759"/>
      <c r="G2759"/>
      <c r="H2759"/>
      <c r="I2759"/>
      <c r="J2759"/>
      <c r="K2759"/>
      <c r="L2759"/>
      <c r="M2759"/>
      <c r="N2759"/>
      <c r="O2759"/>
      <c r="P2759"/>
      <c r="Q2759"/>
      <c r="R2759"/>
    </row>
    <row r="2760" spans="1:18" s="16" customFormat="1" x14ac:dyDescent="0.25">
      <c r="A2760"/>
      <c r="B2760" s="18"/>
      <c r="D2760"/>
      <c r="E2760"/>
      <c r="F2760"/>
      <c r="G2760"/>
      <c r="H2760"/>
      <c r="I2760"/>
      <c r="J2760"/>
      <c r="K2760"/>
      <c r="L2760"/>
      <c r="M2760"/>
      <c r="N2760"/>
      <c r="O2760"/>
      <c r="P2760"/>
      <c r="Q2760"/>
      <c r="R2760"/>
    </row>
    <row r="2761" spans="1:18" s="16" customFormat="1" x14ac:dyDescent="0.25">
      <c r="A2761"/>
      <c r="B2761" s="18"/>
      <c r="D2761"/>
      <c r="E2761"/>
      <c r="F2761"/>
      <c r="G2761"/>
      <c r="H2761"/>
      <c r="I2761"/>
      <c r="J2761"/>
      <c r="K2761"/>
      <c r="L2761"/>
      <c r="M2761"/>
      <c r="N2761"/>
      <c r="O2761"/>
      <c r="P2761"/>
      <c r="Q2761"/>
      <c r="R2761"/>
    </row>
    <row r="2762" spans="1:18" s="16" customFormat="1" x14ac:dyDescent="0.25">
      <c r="A2762"/>
      <c r="B2762" s="17"/>
      <c r="D2762"/>
      <c r="E2762"/>
      <c r="F2762"/>
      <c r="G2762"/>
      <c r="H2762"/>
      <c r="I2762"/>
      <c r="J2762"/>
      <c r="K2762"/>
      <c r="L2762"/>
      <c r="M2762"/>
      <c r="N2762"/>
      <c r="O2762"/>
      <c r="P2762"/>
      <c r="Q2762"/>
      <c r="R2762"/>
    </row>
    <row r="2763" spans="1:18" s="16" customFormat="1" x14ac:dyDescent="0.25">
      <c r="A2763"/>
      <c r="B2763" s="18"/>
      <c r="D2763"/>
      <c r="E2763"/>
      <c r="F2763"/>
      <c r="G2763"/>
      <c r="H2763"/>
      <c r="I2763"/>
      <c r="J2763"/>
      <c r="K2763"/>
      <c r="L2763"/>
      <c r="M2763"/>
      <c r="N2763"/>
      <c r="O2763"/>
      <c r="P2763"/>
      <c r="Q2763"/>
      <c r="R2763"/>
    </row>
    <row r="2764" spans="1:18" s="16" customFormat="1" x14ac:dyDescent="0.25">
      <c r="A2764"/>
      <c r="B2764" s="18"/>
      <c r="D2764"/>
      <c r="E2764"/>
      <c r="F2764"/>
      <c r="G2764"/>
      <c r="H2764"/>
      <c r="I2764"/>
      <c r="J2764"/>
      <c r="K2764"/>
      <c r="L2764"/>
      <c r="M2764"/>
      <c r="N2764"/>
      <c r="O2764"/>
      <c r="P2764"/>
      <c r="Q2764"/>
      <c r="R2764"/>
    </row>
    <row r="2765" spans="1:18" s="16" customFormat="1" x14ac:dyDescent="0.25">
      <c r="A2765"/>
      <c r="B2765" s="18"/>
      <c r="D2765"/>
      <c r="E2765"/>
      <c r="F2765"/>
      <c r="G2765"/>
      <c r="H2765"/>
      <c r="I2765"/>
      <c r="J2765"/>
      <c r="K2765"/>
      <c r="L2765"/>
      <c r="M2765"/>
      <c r="N2765"/>
      <c r="O2765"/>
      <c r="P2765"/>
      <c r="Q2765"/>
      <c r="R2765"/>
    </row>
    <row r="2766" spans="1:18" s="16" customFormat="1" x14ac:dyDescent="0.25">
      <c r="A2766"/>
      <c r="B2766" s="18"/>
      <c r="D2766"/>
      <c r="E2766"/>
      <c r="F2766"/>
      <c r="G2766"/>
      <c r="H2766"/>
      <c r="I2766"/>
      <c r="J2766"/>
      <c r="K2766"/>
      <c r="L2766"/>
      <c r="M2766"/>
      <c r="N2766"/>
      <c r="O2766"/>
      <c r="P2766"/>
      <c r="Q2766"/>
      <c r="R2766"/>
    </row>
    <row r="2767" spans="1:18" s="16" customFormat="1" x14ac:dyDescent="0.25">
      <c r="A2767"/>
      <c r="B2767" s="18"/>
      <c r="D2767"/>
      <c r="E2767"/>
      <c r="F2767"/>
      <c r="G2767"/>
      <c r="H2767"/>
      <c r="I2767"/>
      <c r="J2767"/>
      <c r="K2767"/>
      <c r="L2767"/>
      <c r="M2767"/>
      <c r="N2767"/>
      <c r="O2767"/>
      <c r="P2767"/>
      <c r="Q2767"/>
      <c r="R2767"/>
    </row>
    <row r="2768" spans="1:18" s="16" customFormat="1" x14ac:dyDescent="0.25">
      <c r="A2768"/>
      <c r="B2768" s="18"/>
      <c r="D2768"/>
      <c r="E2768"/>
      <c r="F2768"/>
      <c r="G2768"/>
      <c r="H2768"/>
      <c r="I2768"/>
      <c r="J2768"/>
      <c r="K2768"/>
      <c r="L2768"/>
      <c r="M2768"/>
      <c r="N2768"/>
      <c r="O2768"/>
      <c r="P2768"/>
      <c r="Q2768"/>
      <c r="R2768"/>
    </row>
    <row r="2769" spans="1:18" s="16" customFormat="1" x14ac:dyDescent="0.25">
      <c r="A2769"/>
      <c r="B2769" s="18"/>
      <c r="D2769"/>
      <c r="E2769"/>
      <c r="F2769"/>
      <c r="G2769"/>
      <c r="H2769"/>
      <c r="I2769"/>
      <c r="J2769"/>
      <c r="K2769"/>
      <c r="L2769"/>
      <c r="M2769"/>
      <c r="N2769"/>
      <c r="O2769"/>
      <c r="P2769"/>
      <c r="Q2769"/>
      <c r="R2769"/>
    </row>
    <row r="2770" spans="1:18" s="16" customFormat="1" x14ac:dyDescent="0.25">
      <c r="A2770"/>
      <c r="B2770" s="18"/>
      <c r="D2770"/>
      <c r="E2770"/>
      <c r="F2770"/>
      <c r="G2770"/>
      <c r="H2770"/>
      <c r="I2770"/>
      <c r="J2770"/>
      <c r="K2770"/>
      <c r="L2770"/>
      <c r="M2770"/>
      <c r="N2770"/>
      <c r="O2770"/>
      <c r="P2770"/>
      <c r="Q2770"/>
      <c r="R2770"/>
    </row>
    <row r="2771" spans="1:18" s="16" customFormat="1" x14ac:dyDescent="0.25">
      <c r="A2771"/>
      <c r="B2771" s="18"/>
      <c r="D2771"/>
      <c r="E2771"/>
      <c r="F2771"/>
      <c r="G2771"/>
      <c r="H2771"/>
      <c r="I2771"/>
      <c r="J2771"/>
      <c r="K2771"/>
      <c r="L2771"/>
      <c r="M2771"/>
      <c r="N2771"/>
      <c r="O2771"/>
      <c r="P2771"/>
      <c r="Q2771"/>
      <c r="R2771"/>
    </row>
    <row r="2772" spans="1:18" s="16" customFormat="1" x14ac:dyDescent="0.25">
      <c r="A2772"/>
      <c r="B2772" s="18"/>
      <c r="D2772"/>
      <c r="E2772"/>
      <c r="F2772"/>
      <c r="G2772"/>
      <c r="H2772"/>
      <c r="I2772"/>
      <c r="J2772"/>
      <c r="K2772"/>
      <c r="L2772"/>
      <c r="M2772"/>
      <c r="N2772"/>
      <c r="O2772"/>
      <c r="P2772"/>
      <c r="Q2772"/>
      <c r="R2772"/>
    </row>
    <row r="2773" spans="1:18" s="16" customFormat="1" x14ac:dyDescent="0.25">
      <c r="A2773"/>
      <c r="B2773" s="18"/>
      <c r="D2773"/>
      <c r="E2773"/>
      <c r="F2773"/>
      <c r="G2773"/>
      <c r="H2773"/>
      <c r="I2773"/>
      <c r="J2773"/>
      <c r="K2773"/>
      <c r="L2773"/>
      <c r="M2773"/>
      <c r="N2773"/>
      <c r="O2773"/>
      <c r="P2773"/>
      <c r="Q2773"/>
      <c r="R2773"/>
    </row>
    <row r="2774" spans="1:18" s="16" customFormat="1" x14ac:dyDescent="0.25">
      <c r="A2774"/>
      <c r="B2774" s="18"/>
      <c r="D2774"/>
      <c r="E2774"/>
      <c r="F2774"/>
      <c r="G2774"/>
      <c r="H2774"/>
      <c r="I2774"/>
      <c r="J2774"/>
      <c r="K2774"/>
      <c r="L2774"/>
      <c r="M2774"/>
      <c r="N2774"/>
      <c r="O2774"/>
      <c r="P2774"/>
      <c r="Q2774"/>
      <c r="R2774"/>
    </row>
    <row r="2775" spans="1:18" s="16" customFormat="1" x14ac:dyDescent="0.25">
      <c r="A2775"/>
      <c r="B2775" s="18"/>
      <c r="D2775"/>
      <c r="E2775"/>
      <c r="F2775"/>
      <c r="G2775"/>
      <c r="H2775"/>
      <c r="I2775"/>
      <c r="J2775"/>
      <c r="K2775"/>
      <c r="L2775"/>
      <c r="M2775"/>
      <c r="N2775"/>
      <c r="O2775"/>
      <c r="P2775"/>
      <c r="Q2775"/>
      <c r="R2775"/>
    </row>
    <row r="2776" spans="1:18" s="16" customFormat="1" x14ac:dyDescent="0.25">
      <c r="A2776"/>
      <c r="B2776" s="18"/>
      <c r="D2776"/>
      <c r="E2776"/>
      <c r="F2776"/>
      <c r="G2776"/>
      <c r="H2776"/>
      <c r="I2776"/>
      <c r="J2776"/>
      <c r="K2776"/>
      <c r="L2776"/>
      <c r="M2776"/>
      <c r="N2776"/>
      <c r="O2776"/>
      <c r="P2776"/>
      <c r="Q2776"/>
      <c r="R2776"/>
    </row>
    <row r="2777" spans="1:18" s="16" customFormat="1" x14ac:dyDescent="0.25">
      <c r="A2777"/>
      <c r="B2777" s="18"/>
      <c r="D2777"/>
      <c r="E2777"/>
      <c r="F2777"/>
      <c r="G2777"/>
      <c r="H2777"/>
      <c r="I2777"/>
      <c r="J2777"/>
      <c r="K2777"/>
      <c r="L2777"/>
      <c r="M2777"/>
      <c r="N2777"/>
      <c r="O2777"/>
      <c r="P2777"/>
      <c r="Q2777"/>
      <c r="R2777"/>
    </row>
    <row r="2778" spans="1:18" s="16" customFormat="1" x14ac:dyDescent="0.25">
      <c r="A2778"/>
      <c r="B2778" s="18"/>
      <c r="D2778"/>
      <c r="E2778"/>
      <c r="F2778"/>
      <c r="G2778"/>
      <c r="H2778"/>
      <c r="I2778"/>
      <c r="J2778"/>
      <c r="K2778"/>
      <c r="L2778"/>
      <c r="M2778"/>
      <c r="N2778"/>
      <c r="O2778"/>
      <c r="P2778"/>
      <c r="Q2778"/>
      <c r="R2778"/>
    </row>
    <row r="2779" spans="1:18" s="16" customFormat="1" x14ac:dyDescent="0.25">
      <c r="A2779"/>
      <c r="B2779" s="18"/>
      <c r="D2779"/>
      <c r="E2779"/>
      <c r="F2779"/>
      <c r="G2779"/>
      <c r="H2779"/>
      <c r="I2779"/>
      <c r="J2779"/>
      <c r="K2779"/>
      <c r="L2779"/>
      <c r="M2779"/>
      <c r="N2779"/>
      <c r="O2779"/>
      <c r="P2779"/>
      <c r="Q2779"/>
      <c r="R2779"/>
    </row>
    <row r="2780" spans="1:18" s="16" customFormat="1" x14ac:dyDescent="0.25">
      <c r="A2780"/>
      <c r="B2780" s="18"/>
      <c r="D2780"/>
      <c r="E2780"/>
      <c r="F2780"/>
      <c r="G2780"/>
      <c r="H2780"/>
      <c r="I2780"/>
      <c r="J2780"/>
      <c r="K2780"/>
      <c r="L2780"/>
      <c r="M2780"/>
      <c r="N2780"/>
      <c r="O2780"/>
      <c r="P2780"/>
      <c r="Q2780"/>
      <c r="R2780"/>
    </row>
    <row r="2781" spans="1:18" s="16" customFormat="1" x14ac:dyDescent="0.25">
      <c r="A2781"/>
      <c r="B2781" s="18"/>
      <c r="D2781"/>
      <c r="E2781"/>
      <c r="F2781"/>
      <c r="G2781"/>
      <c r="H2781"/>
      <c r="I2781"/>
      <c r="J2781"/>
      <c r="K2781"/>
      <c r="L2781"/>
      <c r="M2781"/>
      <c r="N2781"/>
      <c r="O2781"/>
      <c r="P2781"/>
      <c r="Q2781"/>
      <c r="R2781"/>
    </row>
    <row r="2782" spans="1:18" s="16" customFormat="1" x14ac:dyDescent="0.25">
      <c r="A2782"/>
      <c r="B2782" s="18"/>
      <c r="D2782"/>
      <c r="E2782"/>
      <c r="F2782"/>
      <c r="G2782"/>
      <c r="H2782"/>
      <c r="I2782"/>
      <c r="J2782"/>
      <c r="K2782"/>
      <c r="L2782"/>
      <c r="M2782"/>
      <c r="N2782"/>
      <c r="O2782"/>
      <c r="P2782"/>
      <c r="Q2782"/>
      <c r="R2782"/>
    </row>
    <row r="2783" spans="1:18" s="16" customFormat="1" x14ac:dyDescent="0.25">
      <c r="A2783"/>
      <c r="B2783" s="18"/>
      <c r="D2783"/>
      <c r="E2783"/>
      <c r="F2783"/>
      <c r="G2783"/>
      <c r="H2783"/>
      <c r="I2783"/>
      <c r="J2783"/>
      <c r="K2783"/>
      <c r="L2783"/>
      <c r="M2783"/>
      <c r="N2783"/>
      <c r="O2783"/>
      <c r="P2783"/>
      <c r="Q2783"/>
      <c r="R2783"/>
    </row>
    <row r="2784" spans="1:18" s="16" customFormat="1" x14ac:dyDescent="0.25">
      <c r="A2784"/>
      <c r="B2784" s="18"/>
      <c r="D2784"/>
      <c r="E2784"/>
      <c r="F2784"/>
      <c r="G2784"/>
      <c r="H2784"/>
      <c r="I2784"/>
      <c r="J2784"/>
      <c r="K2784"/>
      <c r="L2784"/>
      <c r="M2784"/>
      <c r="N2784"/>
      <c r="O2784"/>
      <c r="P2784"/>
      <c r="Q2784"/>
      <c r="R2784"/>
    </row>
    <row r="2785" spans="1:18" s="16" customFormat="1" x14ac:dyDescent="0.25">
      <c r="A2785"/>
      <c r="B2785" s="18"/>
      <c r="D2785"/>
      <c r="E2785"/>
      <c r="F2785"/>
      <c r="G2785"/>
      <c r="H2785"/>
      <c r="I2785"/>
      <c r="J2785"/>
      <c r="K2785"/>
      <c r="L2785"/>
      <c r="M2785"/>
      <c r="N2785"/>
      <c r="O2785"/>
      <c r="P2785"/>
      <c r="Q2785"/>
      <c r="R2785"/>
    </row>
    <row r="2786" spans="1:18" s="16" customFormat="1" x14ac:dyDescent="0.25">
      <c r="A2786"/>
      <c r="B2786" s="18"/>
      <c r="D2786"/>
      <c r="E2786"/>
      <c r="F2786"/>
      <c r="G2786"/>
      <c r="H2786"/>
      <c r="I2786"/>
      <c r="J2786"/>
      <c r="K2786"/>
      <c r="L2786"/>
      <c r="M2786"/>
      <c r="N2786"/>
      <c r="O2786"/>
      <c r="P2786"/>
      <c r="Q2786"/>
      <c r="R2786"/>
    </row>
    <row r="2787" spans="1:18" s="16" customFormat="1" x14ac:dyDescent="0.25">
      <c r="A2787"/>
      <c r="B2787" s="18"/>
      <c r="D2787"/>
      <c r="E2787"/>
      <c r="F2787"/>
      <c r="G2787"/>
      <c r="H2787"/>
      <c r="I2787"/>
      <c r="J2787"/>
      <c r="K2787"/>
      <c r="L2787"/>
      <c r="M2787"/>
      <c r="N2787"/>
      <c r="O2787"/>
      <c r="P2787"/>
      <c r="Q2787"/>
      <c r="R2787"/>
    </row>
    <row r="2788" spans="1:18" s="16" customFormat="1" x14ac:dyDescent="0.25">
      <c r="A2788"/>
      <c r="B2788" s="18"/>
      <c r="D2788"/>
      <c r="E2788"/>
      <c r="F2788"/>
      <c r="G2788"/>
      <c r="H2788"/>
      <c r="I2788"/>
      <c r="J2788"/>
      <c r="K2788"/>
      <c r="L2788"/>
      <c r="M2788"/>
      <c r="N2788"/>
      <c r="O2788"/>
      <c r="P2788"/>
      <c r="Q2788"/>
      <c r="R2788"/>
    </row>
    <row r="2789" spans="1:18" s="16" customFormat="1" x14ac:dyDescent="0.25">
      <c r="A2789"/>
      <c r="B2789" s="18"/>
      <c r="D2789"/>
      <c r="E2789"/>
      <c r="F2789"/>
      <c r="G2789"/>
      <c r="H2789"/>
      <c r="I2789"/>
      <c r="J2789"/>
      <c r="K2789"/>
      <c r="L2789"/>
      <c r="M2789"/>
      <c r="N2789"/>
      <c r="O2789"/>
      <c r="P2789"/>
      <c r="Q2789"/>
      <c r="R2789"/>
    </row>
    <row r="2790" spans="1:18" s="16" customFormat="1" x14ac:dyDescent="0.25">
      <c r="A2790"/>
      <c r="B2790" s="18"/>
      <c r="D2790"/>
      <c r="E2790"/>
      <c r="F2790"/>
      <c r="G2790"/>
      <c r="H2790"/>
      <c r="I2790"/>
      <c r="J2790"/>
      <c r="K2790"/>
      <c r="L2790"/>
      <c r="M2790"/>
      <c r="N2790"/>
      <c r="O2790"/>
      <c r="P2790"/>
      <c r="Q2790"/>
      <c r="R2790"/>
    </row>
    <row r="2791" spans="1:18" s="16" customFormat="1" x14ac:dyDescent="0.25">
      <c r="A2791"/>
      <c r="B2791" s="18"/>
      <c r="D2791"/>
      <c r="E2791"/>
      <c r="F2791"/>
      <c r="G2791"/>
      <c r="H2791"/>
      <c r="I2791"/>
      <c r="J2791"/>
      <c r="K2791"/>
      <c r="L2791"/>
      <c r="M2791"/>
      <c r="N2791"/>
      <c r="O2791"/>
      <c r="P2791"/>
      <c r="Q2791"/>
      <c r="R2791"/>
    </row>
    <row r="2792" spans="1:18" s="16" customFormat="1" x14ac:dyDescent="0.25">
      <c r="A2792"/>
      <c r="B2792" s="18"/>
      <c r="D2792"/>
      <c r="E2792"/>
      <c r="F2792"/>
      <c r="G2792"/>
      <c r="H2792"/>
      <c r="I2792"/>
      <c r="J2792"/>
      <c r="K2792"/>
      <c r="L2792"/>
      <c r="M2792"/>
      <c r="N2792"/>
      <c r="O2792"/>
      <c r="P2792"/>
      <c r="Q2792"/>
      <c r="R2792"/>
    </row>
    <row r="2793" spans="1:18" s="16" customFormat="1" x14ac:dyDescent="0.25">
      <c r="A2793"/>
      <c r="B2793" s="18"/>
      <c r="D2793"/>
      <c r="E2793"/>
      <c r="F2793"/>
      <c r="G2793"/>
      <c r="H2793"/>
      <c r="I2793"/>
      <c r="J2793"/>
      <c r="K2793"/>
      <c r="L2793"/>
      <c r="M2793"/>
      <c r="N2793"/>
      <c r="O2793"/>
      <c r="P2793"/>
      <c r="Q2793"/>
      <c r="R2793"/>
    </row>
    <row r="2794" spans="1:18" s="16" customFormat="1" x14ac:dyDescent="0.25">
      <c r="A2794"/>
      <c r="B2794" s="18"/>
      <c r="D2794"/>
      <c r="E2794"/>
      <c r="F2794"/>
      <c r="G2794"/>
      <c r="H2794"/>
      <c r="I2794"/>
      <c r="J2794"/>
      <c r="K2794"/>
      <c r="L2794"/>
      <c r="M2794"/>
      <c r="N2794"/>
      <c r="O2794"/>
      <c r="P2794"/>
      <c r="Q2794"/>
      <c r="R2794"/>
    </row>
    <row r="2795" spans="1:18" s="16" customFormat="1" x14ac:dyDescent="0.25">
      <c r="A2795"/>
      <c r="B2795" s="18"/>
      <c r="D2795"/>
      <c r="E2795"/>
      <c r="F2795"/>
      <c r="G2795"/>
      <c r="H2795"/>
      <c r="I2795"/>
      <c r="J2795"/>
      <c r="K2795"/>
      <c r="L2795"/>
      <c r="M2795"/>
      <c r="N2795"/>
      <c r="O2795"/>
      <c r="P2795"/>
      <c r="Q2795"/>
      <c r="R2795"/>
    </row>
    <row r="2796" spans="1:18" s="16" customFormat="1" x14ac:dyDescent="0.25">
      <c r="A2796"/>
      <c r="B2796" s="18"/>
      <c r="D2796"/>
      <c r="E2796"/>
      <c r="F2796"/>
      <c r="G2796"/>
      <c r="H2796"/>
      <c r="I2796"/>
      <c r="J2796"/>
      <c r="K2796"/>
      <c r="L2796"/>
      <c r="M2796"/>
      <c r="N2796"/>
      <c r="O2796"/>
      <c r="P2796"/>
      <c r="Q2796"/>
      <c r="R2796"/>
    </row>
    <row r="2797" spans="1:18" s="16" customFormat="1" x14ac:dyDescent="0.25">
      <c r="A2797"/>
      <c r="B2797" s="18"/>
      <c r="D2797"/>
      <c r="E2797"/>
      <c r="F2797"/>
      <c r="G2797"/>
      <c r="H2797"/>
      <c r="I2797"/>
      <c r="J2797"/>
      <c r="K2797"/>
      <c r="L2797"/>
      <c r="M2797"/>
      <c r="N2797"/>
      <c r="O2797"/>
      <c r="P2797"/>
      <c r="Q2797"/>
      <c r="R2797"/>
    </row>
    <row r="2798" spans="1:18" s="16" customFormat="1" x14ac:dyDescent="0.25">
      <c r="A2798"/>
      <c r="B2798" s="18"/>
      <c r="D2798"/>
      <c r="E2798"/>
      <c r="F2798"/>
      <c r="G2798"/>
      <c r="H2798"/>
      <c r="I2798"/>
      <c r="J2798"/>
      <c r="K2798"/>
      <c r="L2798"/>
      <c r="M2798"/>
      <c r="N2798"/>
      <c r="O2798"/>
      <c r="P2798"/>
      <c r="Q2798"/>
      <c r="R2798"/>
    </row>
    <row r="2799" spans="1:18" s="16" customFormat="1" x14ac:dyDescent="0.25">
      <c r="A2799"/>
      <c r="B2799" s="18"/>
      <c r="D2799"/>
      <c r="E2799"/>
      <c r="F2799"/>
      <c r="G2799"/>
      <c r="H2799"/>
      <c r="I2799"/>
      <c r="J2799"/>
      <c r="K2799"/>
      <c r="L2799"/>
      <c r="M2799"/>
      <c r="N2799"/>
      <c r="O2799"/>
      <c r="P2799"/>
      <c r="Q2799"/>
      <c r="R2799"/>
    </row>
    <row r="2800" spans="1:18" s="16" customFormat="1" x14ac:dyDescent="0.25">
      <c r="A2800"/>
      <c r="B2800" s="18"/>
      <c r="D2800"/>
      <c r="E2800"/>
      <c r="F2800"/>
      <c r="G2800"/>
      <c r="H2800"/>
      <c r="I2800"/>
      <c r="J2800"/>
      <c r="K2800"/>
      <c r="L2800"/>
      <c r="M2800"/>
      <c r="N2800"/>
      <c r="O2800"/>
      <c r="P2800"/>
      <c r="Q2800"/>
      <c r="R2800"/>
    </row>
    <row r="2801" spans="1:18" s="16" customFormat="1" x14ac:dyDescent="0.25">
      <c r="A2801"/>
      <c r="B2801" s="18"/>
      <c r="D2801"/>
      <c r="E2801"/>
      <c r="F2801"/>
      <c r="G2801"/>
      <c r="H2801"/>
      <c r="I2801"/>
      <c r="J2801"/>
      <c r="K2801"/>
      <c r="L2801"/>
      <c r="M2801"/>
      <c r="N2801"/>
      <c r="O2801"/>
      <c r="P2801"/>
      <c r="Q2801"/>
      <c r="R2801"/>
    </row>
    <row r="2802" spans="1:18" s="16" customFormat="1" x14ac:dyDescent="0.25">
      <c r="A2802"/>
      <c r="B2802" s="18"/>
      <c r="D2802"/>
      <c r="E2802"/>
      <c r="F2802"/>
      <c r="G2802"/>
      <c r="H2802"/>
      <c r="I2802"/>
      <c r="J2802"/>
      <c r="K2802"/>
      <c r="L2802"/>
      <c r="M2802"/>
      <c r="N2802"/>
      <c r="O2802"/>
      <c r="P2802"/>
      <c r="Q2802"/>
      <c r="R2802"/>
    </row>
    <row r="2803" spans="1:18" s="16" customFormat="1" x14ac:dyDescent="0.25">
      <c r="A2803"/>
      <c r="B2803" s="18"/>
      <c r="D2803"/>
      <c r="E2803"/>
      <c r="F2803"/>
      <c r="G2803"/>
      <c r="H2803"/>
      <c r="I2803"/>
      <c r="J2803"/>
      <c r="K2803"/>
      <c r="L2803"/>
      <c r="M2803"/>
      <c r="N2803"/>
      <c r="O2803"/>
      <c r="P2803"/>
      <c r="Q2803"/>
      <c r="R2803"/>
    </row>
    <row r="2804" spans="1:18" s="16" customFormat="1" x14ac:dyDescent="0.25">
      <c r="A2804"/>
      <c r="B2804" s="18"/>
      <c r="D2804"/>
      <c r="E2804"/>
      <c r="F2804"/>
      <c r="G2804"/>
      <c r="H2804"/>
      <c r="I2804"/>
      <c r="J2804"/>
      <c r="K2804"/>
      <c r="L2804"/>
      <c r="M2804"/>
      <c r="N2804"/>
      <c r="O2804"/>
      <c r="P2804"/>
      <c r="Q2804"/>
      <c r="R2804"/>
    </row>
    <row r="2805" spans="1:18" s="16" customFormat="1" x14ac:dyDescent="0.25">
      <c r="A2805"/>
      <c r="B2805" s="18"/>
      <c r="D2805"/>
      <c r="E2805"/>
      <c r="F2805"/>
      <c r="G2805"/>
      <c r="H2805"/>
      <c r="I2805"/>
      <c r="J2805"/>
      <c r="K2805"/>
      <c r="L2805"/>
      <c r="M2805"/>
      <c r="N2805"/>
      <c r="O2805"/>
      <c r="P2805"/>
      <c r="Q2805"/>
      <c r="R2805"/>
    </row>
    <row r="2806" spans="1:18" s="16" customFormat="1" x14ac:dyDescent="0.25">
      <c r="A2806"/>
      <c r="B2806" s="18"/>
      <c r="D2806"/>
      <c r="E2806"/>
      <c r="F2806"/>
      <c r="G2806"/>
      <c r="H2806"/>
      <c r="I2806"/>
      <c r="J2806"/>
      <c r="K2806"/>
      <c r="L2806"/>
      <c r="M2806"/>
      <c r="N2806"/>
      <c r="O2806"/>
      <c r="P2806"/>
      <c r="Q2806"/>
      <c r="R2806"/>
    </row>
    <row r="2807" spans="1:18" s="16" customFormat="1" x14ac:dyDescent="0.25">
      <c r="A2807"/>
      <c r="B2807" s="18"/>
      <c r="D2807"/>
      <c r="E2807"/>
      <c r="F2807"/>
      <c r="G2807"/>
      <c r="H2807"/>
      <c r="I2807"/>
      <c r="J2807"/>
      <c r="K2807"/>
      <c r="L2807"/>
      <c r="M2807"/>
      <c r="N2807"/>
      <c r="O2807"/>
      <c r="P2807"/>
      <c r="Q2807"/>
      <c r="R2807"/>
    </row>
    <row r="2808" spans="1:18" s="16" customFormat="1" x14ac:dyDescent="0.25">
      <c r="A2808"/>
      <c r="B2808" s="18"/>
      <c r="D2808"/>
      <c r="E2808"/>
      <c r="F2808"/>
      <c r="G2808"/>
      <c r="H2808"/>
      <c r="I2808"/>
      <c r="J2808"/>
      <c r="K2808"/>
      <c r="L2808"/>
      <c r="M2808"/>
      <c r="N2808"/>
      <c r="O2808"/>
      <c r="P2808"/>
      <c r="Q2808"/>
      <c r="R2808"/>
    </row>
    <row r="2809" spans="1:18" s="16" customFormat="1" x14ac:dyDescent="0.25">
      <c r="A2809"/>
      <c r="B2809" s="18"/>
      <c r="D2809"/>
      <c r="E2809"/>
      <c r="F2809"/>
      <c r="G2809"/>
      <c r="H2809"/>
      <c r="I2809"/>
      <c r="J2809"/>
      <c r="K2809"/>
      <c r="L2809"/>
      <c r="M2809"/>
      <c r="N2809"/>
      <c r="O2809"/>
      <c r="P2809"/>
      <c r="Q2809"/>
      <c r="R2809"/>
    </row>
    <row r="2810" spans="1:18" s="16" customFormat="1" x14ac:dyDescent="0.25">
      <c r="A2810"/>
      <c r="B2810" s="18"/>
      <c r="D2810"/>
      <c r="E2810"/>
      <c r="F2810"/>
      <c r="G2810"/>
      <c r="H2810"/>
      <c r="I2810"/>
      <c r="J2810"/>
      <c r="K2810"/>
      <c r="L2810"/>
      <c r="M2810"/>
      <c r="N2810"/>
      <c r="O2810"/>
      <c r="P2810"/>
      <c r="Q2810"/>
      <c r="R2810"/>
    </row>
    <row r="2811" spans="1:18" s="16" customFormat="1" x14ac:dyDescent="0.25">
      <c r="A2811"/>
      <c r="B2811" s="18"/>
      <c r="D2811"/>
      <c r="E2811"/>
      <c r="F2811"/>
      <c r="G2811"/>
      <c r="H2811"/>
      <c r="I2811"/>
      <c r="J2811"/>
      <c r="K2811"/>
      <c r="L2811"/>
      <c r="M2811"/>
      <c r="N2811"/>
      <c r="O2811"/>
      <c r="P2811"/>
      <c r="Q2811"/>
      <c r="R2811"/>
    </row>
    <row r="2812" spans="1:18" s="16" customFormat="1" x14ac:dyDescent="0.25">
      <c r="A2812"/>
      <c r="B2812" s="17"/>
      <c r="D2812"/>
      <c r="E2812"/>
      <c r="F2812"/>
      <c r="G2812"/>
      <c r="H2812"/>
      <c r="I2812"/>
      <c r="J2812"/>
      <c r="K2812"/>
      <c r="L2812"/>
      <c r="M2812"/>
      <c r="N2812"/>
      <c r="O2812"/>
      <c r="P2812"/>
      <c r="Q2812"/>
      <c r="R2812"/>
    </row>
    <row r="2813" spans="1:18" s="16" customFormat="1" x14ac:dyDescent="0.25">
      <c r="A2813"/>
      <c r="B2813" s="18"/>
      <c r="D2813"/>
      <c r="E2813"/>
      <c r="F2813"/>
      <c r="G2813"/>
      <c r="H2813"/>
      <c r="I2813"/>
      <c r="J2813"/>
      <c r="K2813"/>
      <c r="L2813"/>
      <c r="M2813"/>
      <c r="N2813"/>
      <c r="O2813"/>
      <c r="P2813"/>
      <c r="Q2813"/>
      <c r="R2813"/>
    </row>
    <row r="2814" spans="1:18" s="16" customFormat="1" x14ac:dyDescent="0.25">
      <c r="A2814"/>
      <c r="B2814" s="18"/>
      <c r="D2814"/>
      <c r="E2814"/>
      <c r="F2814"/>
      <c r="G2814"/>
      <c r="H2814"/>
      <c r="I2814"/>
      <c r="J2814"/>
      <c r="K2814"/>
      <c r="L2814"/>
      <c r="M2814"/>
      <c r="N2814"/>
      <c r="O2814"/>
      <c r="P2814"/>
      <c r="Q2814"/>
      <c r="R2814"/>
    </row>
    <row r="2815" spans="1:18" s="16" customFormat="1" x14ac:dyDescent="0.25">
      <c r="A2815"/>
      <c r="B2815" s="18"/>
      <c r="D2815"/>
      <c r="E2815"/>
      <c r="F2815"/>
      <c r="G2815"/>
      <c r="H2815"/>
      <c r="I2815"/>
      <c r="J2815"/>
      <c r="K2815"/>
      <c r="L2815"/>
      <c r="M2815"/>
      <c r="N2815"/>
      <c r="O2815"/>
      <c r="P2815"/>
      <c r="Q2815"/>
      <c r="R2815"/>
    </row>
    <row r="2816" spans="1:18" s="16" customFormat="1" x14ac:dyDescent="0.25">
      <c r="A2816"/>
      <c r="B2816" s="18"/>
      <c r="D2816"/>
      <c r="E2816"/>
      <c r="F2816"/>
      <c r="G2816"/>
      <c r="H2816"/>
      <c r="I2816"/>
      <c r="J2816"/>
      <c r="K2816"/>
      <c r="L2816"/>
      <c r="M2816"/>
      <c r="N2816"/>
      <c r="O2816"/>
      <c r="P2816"/>
      <c r="Q2816"/>
      <c r="R2816"/>
    </row>
    <row r="2817" spans="1:18" s="16" customFormat="1" x14ac:dyDescent="0.25">
      <c r="A2817"/>
      <c r="B2817" s="18"/>
      <c r="D2817"/>
      <c r="E2817"/>
      <c r="F2817"/>
      <c r="G2817"/>
      <c r="H2817"/>
      <c r="I2817"/>
      <c r="J2817"/>
      <c r="K2817"/>
      <c r="L2817"/>
      <c r="M2817"/>
      <c r="N2817"/>
      <c r="O2817"/>
      <c r="P2817"/>
      <c r="Q2817"/>
      <c r="R2817"/>
    </row>
    <row r="2818" spans="1:18" s="16" customFormat="1" x14ac:dyDescent="0.25">
      <c r="A2818"/>
      <c r="B2818" s="18"/>
      <c r="D2818"/>
      <c r="E2818"/>
      <c r="F2818"/>
      <c r="G2818"/>
      <c r="H2818"/>
      <c r="I2818"/>
      <c r="J2818"/>
      <c r="K2818"/>
      <c r="L2818"/>
      <c r="M2818"/>
      <c r="N2818"/>
      <c r="O2818"/>
      <c r="P2818"/>
      <c r="Q2818"/>
      <c r="R2818"/>
    </row>
    <row r="2819" spans="1:18" s="16" customFormat="1" x14ac:dyDescent="0.25">
      <c r="A2819"/>
      <c r="B2819" s="18"/>
      <c r="D2819"/>
      <c r="E2819"/>
      <c r="F2819"/>
      <c r="G2819"/>
      <c r="H2819"/>
      <c r="I2819"/>
      <c r="J2819"/>
      <c r="K2819"/>
      <c r="L2819"/>
      <c r="M2819"/>
      <c r="N2819"/>
      <c r="O2819"/>
      <c r="P2819"/>
      <c r="Q2819"/>
      <c r="R2819"/>
    </row>
    <row r="2820" spans="1:18" s="16" customFormat="1" x14ac:dyDescent="0.25">
      <c r="A2820"/>
      <c r="B2820" s="18"/>
      <c r="D2820"/>
      <c r="E2820"/>
      <c r="F2820"/>
      <c r="G2820"/>
      <c r="H2820"/>
      <c r="I2820"/>
      <c r="J2820"/>
      <c r="K2820"/>
      <c r="L2820"/>
      <c r="M2820"/>
      <c r="N2820"/>
      <c r="O2820"/>
      <c r="P2820"/>
      <c r="Q2820"/>
      <c r="R2820"/>
    </row>
    <row r="2821" spans="1:18" s="16" customFormat="1" x14ac:dyDescent="0.25">
      <c r="A2821"/>
      <c r="B2821" s="18"/>
      <c r="D2821"/>
      <c r="E2821"/>
      <c r="F2821"/>
      <c r="G2821"/>
      <c r="H2821"/>
      <c r="I2821"/>
      <c r="J2821"/>
      <c r="K2821"/>
      <c r="L2821"/>
      <c r="M2821"/>
      <c r="N2821"/>
      <c r="O2821"/>
      <c r="P2821"/>
      <c r="Q2821"/>
      <c r="R2821"/>
    </row>
    <row r="2822" spans="1:18" s="16" customFormat="1" x14ac:dyDescent="0.25">
      <c r="A2822"/>
      <c r="B2822" s="18"/>
      <c r="D2822"/>
      <c r="E2822"/>
      <c r="F2822"/>
      <c r="G2822"/>
      <c r="H2822"/>
      <c r="I2822"/>
      <c r="J2822"/>
      <c r="K2822"/>
      <c r="L2822"/>
      <c r="M2822"/>
      <c r="N2822"/>
      <c r="O2822"/>
      <c r="P2822"/>
      <c r="Q2822"/>
      <c r="R2822"/>
    </row>
    <row r="2823" spans="1:18" s="16" customFormat="1" x14ac:dyDescent="0.25">
      <c r="A2823"/>
      <c r="B2823" s="18"/>
      <c r="D2823"/>
      <c r="E2823"/>
      <c r="F2823"/>
      <c r="G2823"/>
      <c r="H2823"/>
      <c r="I2823"/>
      <c r="J2823"/>
      <c r="K2823"/>
      <c r="L2823"/>
      <c r="M2823"/>
      <c r="N2823"/>
      <c r="O2823"/>
      <c r="P2823"/>
      <c r="Q2823"/>
      <c r="R2823"/>
    </row>
    <row r="2824" spans="1:18" s="16" customFormat="1" x14ac:dyDescent="0.25">
      <c r="A2824"/>
      <c r="B2824" s="18"/>
      <c r="D2824"/>
      <c r="E2824"/>
      <c r="F2824"/>
      <c r="G2824"/>
      <c r="H2824"/>
      <c r="I2824"/>
      <c r="J2824"/>
      <c r="K2824"/>
      <c r="L2824"/>
      <c r="M2824"/>
      <c r="N2824"/>
      <c r="O2824"/>
      <c r="P2824"/>
      <c r="Q2824"/>
      <c r="R2824"/>
    </row>
    <row r="2825" spans="1:18" s="16" customFormat="1" x14ac:dyDescent="0.25">
      <c r="A2825"/>
      <c r="B2825" s="18"/>
      <c r="D2825"/>
      <c r="E2825"/>
      <c r="F2825"/>
      <c r="G2825"/>
      <c r="H2825"/>
      <c r="I2825"/>
      <c r="J2825"/>
      <c r="K2825"/>
      <c r="L2825"/>
      <c r="M2825"/>
      <c r="N2825"/>
      <c r="O2825"/>
      <c r="P2825"/>
      <c r="Q2825"/>
      <c r="R2825"/>
    </row>
    <row r="2826" spans="1:18" s="16" customFormat="1" x14ac:dyDescent="0.25">
      <c r="A2826"/>
      <c r="B2826" s="18"/>
      <c r="D2826"/>
      <c r="E2826"/>
      <c r="F2826"/>
      <c r="G2826"/>
      <c r="H2826"/>
      <c r="I2826"/>
      <c r="J2826"/>
      <c r="K2826"/>
      <c r="L2826"/>
      <c r="M2826"/>
      <c r="N2826"/>
      <c r="O2826"/>
      <c r="P2826"/>
      <c r="Q2826"/>
      <c r="R2826"/>
    </row>
    <row r="2827" spans="1:18" s="16" customFormat="1" x14ac:dyDescent="0.25">
      <c r="A2827"/>
      <c r="B2827" s="18"/>
      <c r="D2827"/>
      <c r="E2827"/>
      <c r="F2827"/>
      <c r="G2827"/>
      <c r="H2827"/>
      <c r="I2827"/>
      <c r="J2827"/>
      <c r="K2827"/>
      <c r="L2827"/>
      <c r="M2827"/>
      <c r="N2827"/>
      <c r="O2827"/>
      <c r="P2827"/>
      <c r="Q2827"/>
      <c r="R2827"/>
    </row>
    <row r="2828" spans="1:18" s="16" customFormat="1" x14ac:dyDescent="0.25">
      <c r="A2828"/>
      <c r="B2828" s="18"/>
      <c r="D2828"/>
      <c r="E2828"/>
      <c r="F2828"/>
      <c r="G2828"/>
      <c r="H2828"/>
      <c r="I2828"/>
      <c r="J2828"/>
      <c r="K2828"/>
      <c r="L2828"/>
      <c r="M2828"/>
      <c r="N2828"/>
      <c r="O2828"/>
      <c r="P2828"/>
      <c r="Q2828"/>
      <c r="R2828"/>
    </row>
    <row r="2829" spans="1:18" s="16" customFormat="1" x14ac:dyDescent="0.25">
      <c r="A2829"/>
      <c r="B2829" s="18"/>
      <c r="D2829"/>
      <c r="E2829"/>
      <c r="F2829"/>
      <c r="G2829"/>
      <c r="H2829"/>
      <c r="I2829"/>
      <c r="J2829"/>
      <c r="K2829"/>
      <c r="L2829"/>
      <c r="M2829"/>
      <c r="N2829"/>
      <c r="O2829"/>
      <c r="P2829"/>
      <c r="Q2829"/>
      <c r="R2829"/>
    </row>
    <row r="2830" spans="1:18" s="16" customFormat="1" x14ac:dyDescent="0.25">
      <c r="A2830"/>
      <c r="B2830" s="18"/>
      <c r="D2830"/>
      <c r="E2830"/>
      <c r="F2830"/>
      <c r="G2830"/>
      <c r="H2830"/>
      <c r="I2830"/>
      <c r="J2830"/>
      <c r="K2830"/>
      <c r="L2830"/>
      <c r="M2830"/>
      <c r="N2830"/>
      <c r="O2830"/>
      <c r="P2830"/>
      <c r="Q2830"/>
      <c r="R2830"/>
    </row>
    <row r="2831" spans="1:18" s="16" customFormat="1" x14ac:dyDescent="0.25">
      <c r="A2831"/>
      <c r="B2831" s="18"/>
      <c r="D2831"/>
      <c r="E2831"/>
      <c r="F2831"/>
      <c r="G2831"/>
      <c r="H2831"/>
      <c r="I2831"/>
      <c r="J2831"/>
      <c r="K2831"/>
      <c r="L2831"/>
      <c r="M2831"/>
      <c r="N2831"/>
      <c r="O2831"/>
      <c r="P2831"/>
      <c r="Q2831"/>
      <c r="R2831"/>
    </row>
    <row r="2832" spans="1:18" s="16" customFormat="1" x14ac:dyDescent="0.25">
      <c r="A2832"/>
      <c r="B2832" s="18"/>
      <c r="D2832"/>
      <c r="E2832"/>
      <c r="F2832"/>
      <c r="G2832"/>
      <c r="H2832"/>
      <c r="I2832"/>
      <c r="J2832"/>
      <c r="K2832"/>
      <c r="L2832"/>
      <c r="M2832"/>
      <c r="N2832"/>
      <c r="O2832"/>
      <c r="P2832"/>
      <c r="Q2832"/>
      <c r="R2832"/>
    </row>
    <row r="2833" spans="1:18" s="16" customFormat="1" x14ac:dyDescent="0.25">
      <c r="A2833"/>
      <c r="B2833" s="18"/>
      <c r="D2833"/>
      <c r="E2833"/>
      <c r="F2833"/>
      <c r="G2833"/>
      <c r="H2833"/>
      <c r="I2833"/>
      <c r="J2833"/>
      <c r="K2833"/>
      <c r="L2833"/>
      <c r="M2833"/>
      <c r="N2833"/>
      <c r="O2833"/>
      <c r="P2833"/>
      <c r="Q2833"/>
      <c r="R2833"/>
    </row>
    <row r="2834" spans="1:18" s="16" customFormat="1" x14ac:dyDescent="0.25">
      <c r="A2834"/>
      <c r="B2834" s="18"/>
      <c r="D2834"/>
      <c r="E2834"/>
      <c r="F2834"/>
      <c r="G2834"/>
      <c r="H2834"/>
      <c r="I2834"/>
      <c r="J2834"/>
      <c r="K2834"/>
      <c r="L2834"/>
      <c r="M2834"/>
      <c r="N2834"/>
      <c r="O2834"/>
      <c r="P2834"/>
      <c r="Q2834"/>
      <c r="R2834"/>
    </row>
    <row r="2835" spans="1:18" s="16" customFormat="1" x14ac:dyDescent="0.25">
      <c r="A2835"/>
      <c r="B2835" s="18"/>
      <c r="D2835"/>
      <c r="E2835"/>
      <c r="F2835"/>
      <c r="G2835"/>
      <c r="H2835"/>
      <c r="I2835"/>
      <c r="J2835"/>
      <c r="K2835"/>
      <c r="L2835"/>
      <c r="M2835"/>
      <c r="N2835"/>
      <c r="O2835"/>
      <c r="P2835"/>
      <c r="Q2835"/>
      <c r="R2835"/>
    </row>
    <row r="2836" spans="1:18" s="16" customFormat="1" x14ac:dyDescent="0.25">
      <c r="A2836"/>
      <c r="B2836" s="18"/>
      <c r="D2836"/>
      <c r="E2836"/>
      <c r="F2836"/>
      <c r="G2836"/>
      <c r="H2836"/>
      <c r="I2836"/>
      <c r="J2836"/>
      <c r="K2836"/>
      <c r="L2836"/>
      <c r="M2836"/>
      <c r="N2836"/>
      <c r="O2836"/>
      <c r="P2836"/>
      <c r="Q2836"/>
      <c r="R2836"/>
    </row>
    <row r="2837" spans="1:18" s="16" customFormat="1" x14ac:dyDescent="0.25">
      <c r="A2837"/>
      <c r="B2837" s="18"/>
      <c r="D2837"/>
      <c r="E2837"/>
      <c r="F2837"/>
      <c r="G2837"/>
      <c r="H2837"/>
      <c r="I2837"/>
      <c r="J2837"/>
      <c r="K2837"/>
      <c r="L2837"/>
      <c r="M2837"/>
      <c r="N2837"/>
      <c r="O2837"/>
      <c r="P2837"/>
      <c r="Q2837"/>
      <c r="R2837"/>
    </row>
    <row r="2838" spans="1:18" s="16" customFormat="1" x14ac:dyDescent="0.25">
      <c r="A2838"/>
      <c r="B2838" s="18"/>
      <c r="D2838"/>
      <c r="E2838"/>
      <c r="F2838"/>
      <c r="G2838"/>
      <c r="H2838"/>
      <c r="I2838"/>
      <c r="J2838"/>
      <c r="K2838"/>
      <c r="L2838"/>
      <c r="M2838"/>
      <c r="N2838"/>
      <c r="O2838"/>
      <c r="P2838"/>
      <c r="Q2838"/>
      <c r="R2838"/>
    </row>
    <row r="2839" spans="1:18" s="16" customFormat="1" x14ac:dyDescent="0.25">
      <c r="A2839"/>
      <c r="B2839" s="18"/>
      <c r="D2839"/>
      <c r="E2839"/>
      <c r="F2839"/>
      <c r="G2839"/>
      <c r="H2839"/>
      <c r="I2839"/>
      <c r="J2839"/>
      <c r="K2839"/>
      <c r="L2839"/>
      <c r="M2839"/>
      <c r="N2839"/>
      <c r="O2839"/>
      <c r="P2839"/>
      <c r="Q2839"/>
      <c r="R2839"/>
    </row>
    <row r="2840" spans="1:18" s="16" customFormat="1" x14ac:dyDescent="0.25">
      <c r="A2840"/>
      <c r="B2840" s="18"/>
      <c r="D2840"/>
      <c r="E2840"/>
      <c r="F2840"/>
      <c r="G2840"/>
      <c r="H2840"/>
      <c r="I2840"/>
      <c r="J2840"/>
      <c r="K2840"/>
      <c r="L2840"/>
      <c r="M2840"/>
      <c r="N2840"/>
      <c r="O2840"/>
      <c r="P2840"/>
      <c r="Q2840"/>
      <c r="R2840"/>
    </row>
    <row r="2841" spans="1:18" s="16" customFormat="1" x14ac:dyDescent="0.25">
      <c r="A2841"/>
      <c r="B2841" s="18"/>
      <c r="D2841"/>
      <c r="E2841"/>
      <c r="F2841"/>
      <c r="G2841"/>
      <c r="H2841"/>
      <c r="I2841"/>
      <c r="J2841"/>
      <c r="K2841"/>
      <c r="L2841"/>
      <c r="M2841"/>
      <c r="N2841"/>
      <c r="O2841"/>
      <c r="P2841"/>
      <c r="Q2841"/>
      <c r="R2841"/>
    </row>
    <row r="2842" spans="1:18" s="16" customFormat="1" x14ac:dyDescent="0.25">
      <c r="A2842"/>
      <c r="B2842" s="18"/>
      <c r="D2842"/>
      <c r="E2842"/>
      <c r="F2842"/>
      <c r="G2842"/>
      <c r="H2842"/>
      <c r="I2842"/>
      <c r="J2842"/>
      <c r="K2842"/>
      <c r="L2842"/>
      <c r="M2842"/>
      <c r="N2842"/>
      <c r="O2842"/>
      <c r="P2842"/>
      <c r="Q2842"/>
      <c r="R2842"/>
    </row>
    <row r="2843" spans="1:18" s="16" customFormat="1" x14ac:dyDescent="0.25">
      <c r="A2843"/>
      <c r="B2843" s="18"/>
      <c r="D2843"/>
      <c r="E2843"/>
      <c r="F2843"/>
      <c r="G2843"/>
      <c r="H2843"/>
      <c r="I2843"/>
      <c r="J2843"/>
      <c r="K2843"/>
      <c r="L2843"/>
      <c r="M2843"/>
      <c r="N2843"/>
      <c r="O2843"/>
      <c r="P2843"/>
      <c r="Q2843"/>
      <c r="R2843"/>
    </row>
    <row r="2844" spans="1:18" s="16" customFormat="1" x14ac:dyDescent="0.25">
      <c r="A2844"/>
      <c r="B2844" s="18"/>
      <c r="D2844"/>
      <c r="E2844"/>
      <c r="F2844"/>
      <c r="G2844"/>
      <c r="H2844"/>
      <c r="I2844"/>
      <c r="J2844"/>
      <c r="K2844"/>
      <c r="L2844"/>
      <c r="M2844"/>
      <c r="N2844"/>
      <c r="O2844"/>
      <c r="P2844"/>
      <c r="Q2844"/>
      <c r="R2844"/>
    </row>
    <row r="2845" spans="1:18" s="16" customFormat="1" x14ac:dyDescent="0.25">
      <c r="A2845"/>
      <c r="B2845" s="18"/>
      <c r="D2845"/>
      <c r="E2845"/>
      <c r="F2845"/>
      <c r="G2845"/>
      <c r="H2845"/>
      <c r="I2845"/>
      <c r="J2845"/>
      <c r="K2845"/>
      <c r="L2845"/>
      <c r="M2845"/>
      <c r="N2845"/>
      <c r="O2845"/>
      <c r="P2845"/>
      <c r="Q2845"/>
      <c r="R2845"/>
    </row>
    <row r="2846" spans="1:18" s="16" customFormat="1" x14ac:dyDescent="0.25">
      <c r="A2846"/>
      <c r="B2846" s="18"/>
      <c r="D2846"/>
      <c r="E2846"/>
      <c r="F2846"/>
      <c r="G2846"/>
      <c r="H2846"/>
      <c r="I2846"/>
      <c r="J2846"/>
      <c r="K2846"/>
      <c r="L2846"/>
      <c r="M2846"/>
      <c r="N2846"/>
      <c r="O2846"/>
      <c r="P2846"/>
      <c r="Q2846"/>
      <c r="R2846"/>
    </row>
    <row r="2847" spans="1:18" s="16" customFormat="1" x14ac:dyDescent="0.25">
      <c r="A2847"/>
      <c r="B2847" s="18"/>
      <c r="D2847"/>
      <c r="E2847"/>
      <c r="F2847"/>
      <c r="G2847"/>
      <c r="H2847"/>
      <c r="I2847"/>
      <c r="J2847"/>
      <c r="K2847"/>
      <c r="L2847"/>
      <c r="M2847"/>
      <c r="N2847"/>
      <c r="O2847"/>
      <c r="P2847"/>
      <c r="Q2847"/>
      <c r="R2847"/>
    </row>
    <row r="2848" spans="1:18" s="16" customFormat="1" x14ac:dyDescent="0.25">
      <c r="A2848"/>
      <c r="B2848" s="18"/>
      <c r="D2848"/>
      <c r="E2848"/>
      <c r="F2848"/>
      <c r="G2848"/>
      <c r="H2848"/>
      <c r="I2848"/>
      <c r="J2848"/>
      <c r="K2848"/>
      <c r="L2848"/>
      <c r="M2848"/>
      <c r="N2848"/>
      <c r="O2848"/>
      <c r="P2848"/>
      <c r="Q2848"/>
      <c r="R2848"/>
    </row>
    <row r="2849" spans="1:18" s="16" customFormat="1" x14ac:dyDescent="0.25">
      <c r="A2849"/>
      <c r="B2849" s="18"/>
      <c r="D2849"/>
      <c r="E2849"/>
      <c r="F2849"/>
      <c r="G2849"/>
      <c r="H2849"/>
      <c r="I2849"/>
      <c r="J2849"/>
      <c r="K2849"/>
      <c r="L2849"/>
      <c r="M2849"/>
      <c r="N2849"/>
      <c r="O2849"/>
      <c r="P2849"/>
      <c r="Q2849"/>
      <c r="R2849"/>
    </row>
    <row r="2850" spans="1:18" s="16" customFormat="1" x14ac:dyDescent="0.25">
      <c r="A2850"/>
      <c r="B2850" s="18"/>
      <c r="D2850"/>
      <c r="E2850"/>
      <c r="F2850"/>
      <c r="G2850"/>
      <c r="H2850"/>
      <c r="I2850"/>
      <c r="J2850"/>
      <c r="K2850"/>
      <c r="L2850"/>
      <c r="M2850"/>
      <c r="N2850"/>
      <c r="O2850"/>
      <c r="P2850"/>
      <c r="Q2850"/>
      <c r="R2850"/>
    </row>
    <row r="2851" spans="1:18" s="16" customFormat="1" x14ac:dyDescent="0.25">
      <c r="A2851"/>
      <c r="B2851" s="18"/>
      <c r="D2851"/>
      <c r="E2851"/>
      <c r="F2851"/>
      <c r="G2851"/>
      <c r="H2851"/>
      <c r="I2851"/>
      <c r="J2851"/>
      <c r="K2851"/>
      <c r="L2851"/>
      <c r="M2851"/>
      <c r="N2851"/>
      <c r="O2851"/>
      <c r="P2851"/>
      <c r="Q2851"/>
      <c r="R2851"/>
    </row>
    <row r="2852" spans="1:18" s="16" customFormat="1" x14ac:dyDescent="0.25">
      <c r="A2852"/>
      <c r="B2852" s="18"/>
      <c r="D2852"/>
      <c r="E2852"/>
      <c r="F2852"/>
      <c r="G2852"/>
      <c r="H2852"/>
      <c r="I2852"/>
      <c r="J2852"/>
      <c r="K2852"/>
      <c r="L2852"/>
      <c r="M2852"/>
      <c r="N2852"/>
      <c r="O2852"/>
      <c r="P2852"/>
      <c r="Q2852"/>
      <c r="R2852"/>
    </row>
    <row r="2853" spans="1:18" s="16" customFormat="1" x14ac:dyDescent="0.25">
      <c r="A2853"/>
      <c r="B2853" s="18"/>
      <c r="D2853"/>
      <c r="E2853"/>
      <c r="F2853"/>
      <c r="G2853"/>
      <c r="H2853"/>
      <c r="I2853"/>
      <c r="J2853"/>
      <c r="K2853"/>
      <c r="L2853"/>
      <c r="M2853"/>
      <c r="N2853"/>
      <c r="O2853"/>
      <c r="P2853"/>
      <c r="Q2853"/>
      <c r="R2853"/>
    </row>
    <row r="2854" spans="1:18" s="16" customFormat="1" x14ac:dyDescent="0.25">
      <c r="A2854"/>
      <c r="B2854" s="18"/>
      <c r="D2854"/>
      <c r="E2854"/>
      <c r="F2854"/>
      <c r="G2854"/>
      <c r="H2854"/>
      <c r="I2854"/>
      <c r="J2854"/>
      <c r="K2854"/>
      <c r="L2854"/>
      <c r="M2854"/>
      <c r="N2854"/>
      <c r="O2854"/>
      <c r="P2854"/>
      <c r="Q2854"/>
      <c r="R2854"/>
    </row>
    <row r="2855" spans="1:18" s="16" customFormat="1" x14ac:dyDescent="0.25">
      <c r="A2855"/>
      <c r="B2855" s="18"/>
      <c r="D2855"/>
      <c r="E2855"/>
      <c r="F2855"/>
      <c r="G2855"/>
      <c r="H2855"/>
      <c r="I2855"/>
      <c r="J2855"/>
      <c r="K2855"/>
      <c r="L2855"/>
      <c r="M2855"/>
      <c r="N2855"/>
      <c r="O2855"/>
      <c r="P2855"/>
      <c r="Q2855"/>
      <c r="R2855"/>
    </row>
    <row r="2856" spans="1:18" s="16" customFormat="1" x14ac:dyDescent="0.25">
      <c r="A2856"/>
      <c r="B2856" s="18"/>
      <c r="D2856"/>
      <c r="E2856"/>
      <c r="F2856"/>
      <c r="G2856"/>
      <c r="H2856"/>
      <c r="I2856"/>
      <c r="J2856"/>
      <c r="K2856"/>
      <c r="L2856"/>
      <c r="M2856"/>
      <c r="N2856"/>
      <c r="O2856"/>
      <c r="P2856"/>
      <c r="Q2856"/>
      <c r="R2856"/>
    </row>
    <row r="2857" spans="1:18" s="16" customFormat="1" x14ac:dyDescent="0.25">
      <c r="A2857"/>
      <c r="B2857" s="18"/>
      <c r="D2857"/>
      <c r="E2857"/>
      <c r="F2857"/>
      <c r="G2857"/>
      <c r="H2857"/>
      <c r="I2857"/>
      <c r="J2857"/>
      <c r="K2857"/>
      <c r="L2857"/>
      <c r="M2857"/>
      <c r="N2857"/>
      <c r="O2857"/>
      <c r="P2857"/>
      <c r="Q2857"/>
      <c r="R2857"/>
    </row>
    <row r="2858" spans="1:18" s="16" customFormat="1" x14ac:dyDescent="0.25">
      <c r="A2858"/>
      <c r="B2858" s="18"/>
      <c r="D2858"/>
      <c r="E2858"/>
      <c r="F2858"/>
      <c r="G2858"/>
      <c r="H2858"/>
      <c r="I2858"/>
      <c r="J2858"/>
      <c r="K2858"/>
      <c r="L2858"/>
      <c r="M2858"/>
      <c r="N2858"/>
      <c r="O2858"/>
      <c r="P2858"/>
      <c r="Q2858"/>
      <c r="R2858"/>
    </row>
    <row r="2859" spans="1:18" s="16" customFormat="1" x14ac:dyDescent="0.25">
      <c r="A2859"/>
      <c r="B2859" s="18"/>
      <c r="D2859"/>
      <c r="E2859"/>
      <c r="F2859"/>
      <c r="G2859"/>
      <c r="H2859"/>
      <c r="I2859"/>
      <c r="J2859"/>
      <c r="K2859"/>
      <c r="L2859"/>
      <c r="M2859"/>
      <c r="N2859"/>
      <c r="O2859"/>
      <c r="P2859"/>
      <c r="Q2859"/>
      <c r="R2859"/>
    </row>
    <row r="2860" spans="1:18" s="16" customFormat="1" x14ac:dyDescent="0.25">
      <c r="A2860"/>
      <c r="B2860" s="18"/>
      <c r="D2860"/>
      <c r="E2860"/>
      <c r="F2860"/>
      <c r="G2860"/>
      <c r="H2860"/>
      <c r="I2860"/>
      <c r="J2860"/>
      <c r="K2860"/>
      <c r="L2860"/>
      <c r="M2860"/>
      <c r="N2860"/>
      <c r="O2860"/>
      <c r="P2860"/>
      <c r="Q2860"/>
      <c r="R2860"/>
    </row>
    <row r="2861" spans="1:18" s="16" customFormat="1" x14ac:dyDescent="0.25">
      <c r="A2861"/>
      <c r="B2861" s="18"/>
      <c r="D2861"/>
      <c r="E2861"/>
      <c r="F2861"/>
      <c r="G2861"/>
      <c r="H2861"/>
      <c r="I2861"/>
      <c r="J2861"/>
      <c r="K2861"/>
      <c r="L2861"/>
      <c r="M2861"/>
      <c r="N2861"/>
      <c r="O2861"/>
      <c r="P2861"/>
      <c r="Q2861"/>
      <c r="R2861"/>
    </row>
    <row r="2862" spans="1:18" s="16" customFormat="1" x14ac:dyDescent="0.25">
      <c r="A2862"/>
      <c r="B2862" s="17"/>
      <c r="D2862"/>
      <c r="E2862"/>
      <c r="F2862"/>
      <c r="G2862"/>
      <c r="H2862"/>
      <c r="I2862"/>
      <c r="J2862"/>
      <c r="K2862"/>
      <c r="L2862"/>
      <c r="M2862"/>
      <c r="N2862"/>
      <c r="O2862"/>
      <c r="P2862"/>
      <c r="Q2862"/>
      <c r="R2862"/>
    </row>
    <row r="2863" spans="1:18" s="16" customFormat="1" x14ac:dyDescent="0.25">
      <c r="A2863"/>
      <c r="B2863" s="18"/>
      <c r="D2863"/>
      <c r="E2863"/>
      <c r="F2863"/>
      <c r="G2863"/>
      <c r="H2863"/>
      <c r="I2863"/>
      <c r="J2863"/>
      <c r="K2863"/>
      <c r="L2863"/>
      <c r="M2863"/>
      <c r="N2863"/>
      <c r="O2863"/>
      <c r="P2863"/>
      <c r="Q2863"/>
      <c r="R2863"/>
    </row>
    <row r="2864" spans="1:18" s="16" customFormat="1" x14ac:dyDescent="0.25">
      <c r="A2864"/>
      <c r="B2864" s="18"/>
      <c r="D2864"/>
      <c r="E2864"/>
      <c r="F2864"/>
      <c r="G2864"/>
      <c r="H2864"/>
      <c r="I2864"/>
      <c r="J2864"/>
      <c r="K2864"/>
      <c r="L2864"/>
      <c r="M2864"/>
      <c r="N2864"/>
      <c r="O2864"/>
      <c r="P2864"/>
      <c r="Q2864"/>
      <c r="R2864"/>
    </row>
    <row r="2865" spans="1:18" s="16" customFormat="1" x14ac:dyDescent="0.25">
      <c r="A2865"/>
      <c r="B2865" s="18"/>
      <c r="D2865"/>
      <c r="E2865"/>
      <c r="F2865"/>
      <c r="G2865"/>
      <c r="H2865"/>
      <c r="I2865"/>
      <c r="J2865"/>
      <c r="K2865"/>
      <c r="L2865"/>
      <c r="M2865"/>
      <c r="N2865"/>
      <c r="O2865"/>
      <c r="P2865"/>
      <c r="Q2865"/>
      <c r="R2865"/>
    </row>
    <row r="2866" spans="1:18" s="16" customFormat="1" x14ac:dyDescent="0.25">
      <c r="A2866"/>
      <c r="B2866" s="18"/>
      <c r="D2866"/>
      <c r="E2866"/>
      <c r="F2866"/>
      <c r="G2866"/>
      <c r="H2866"/>
      <c r="I2866"/>
      <c r="J2866"/>
      <c r="K2866"/>
      <c r="L2866"/>
      <c r="M2866"/>
      <c r="N2866"/>
      <c r="O2866"/>
      <c r="P2866"/>
      <c r="Q2866"/>
      <c r="R2866"/>
    </row>
    <row r="2867" spans="1:18" s="16" customFormat="1" x14ac:dyDescent="0.25">
      <c r="A2867"/>
      <c r="B2867" s="18"/>
      <c r="D2867"/>
      <c r="E2867"/>
      <c r="F2867"/>
      <c r="G2867"/>
      <c r="H2867"/>
      <c r="I2867"/>
      <c r="J2867"/>
      <c r="K2867"/>
      <c r="L2867"/>
      <c r="M2867"/>
      <c r="N2867"/>
      <c r="O2867"/>
      <c r="P2867"/>
      <c r="Q2867"/>
      <c r="R2867"/>
    </row>
    <row r="2868" spans="1:18" s="16" customFormat="1" x14ac:dyDescent="0.25">
      <c r="A2868"/>
      <c r="B2868" s="18"/>
      <c r="D2868"/>
      <c r="E2868"/>
      <c r="F2868"/>
      <c r="G2868"/>
      <c r="H2868"/>
      <c r="I2868"/>
      <c r="J2868"/>
      <c r="K2868"/>
      <c r="L2868"/>
      <c r="M2868"/>
      <c r="N2868"/>
      <c r="O2868"/>
      <c r="P2868"/>
      <c r="Q2868"/>
      <c r="R2868"/>
    </row>
    <row r="2869" spans="1:18" s="16" customFormat="1" x14ac:dyDescent="0.25">
      <c r="A2869"/>
      <c r="B2869" s="18"/>
      <c r="D2869"/>
      <c r="E2869"/>
      <c r="F2869"/>
      <c r="G2869"/>
      <c r="H2869"/>
      <c r="I2869"/>
      <c r="J2869"/>
      <c r="K2869"/>
      <c r="L2869"/>
      <c r="M2869"/>
      <c r="N2869"/>
      <c r="O2869"/>
      <c r="P2869"/>
      <c r="Q2869"/>
      <c r="R2869"/>
    </row>
    <row r="2870" spans="1:18" s="16" customFormat="1" x14ac:dyDescent="0.25">
      <c r="A2870"/>
      <c r="B2870" s="18"/>
      <c r="D2870"/>
      <c r="E2870"/>
      <c r="F2870"/>
      <c r="G2870"/>
      <c r="H2870"/>
      <c r="I2870"/>
      <c r="J2870"/>
      <c r="K2870"/>
      <c r="L2870"/>
      <c r="M2870"/>
      <c r="N2870"/>
      <c r="O2870"/>
      <c r="P2870"/>
      <c r="Q2870"/>
      <c r="R2870"/>
    </row>
    <row r="2871" spans="1:18" s="16" customFormat="1" x14ac:dyDescent="0.25">
      <c r="A2871"/>
      <c r="B2871" s="18"/>
      <c r="D2871"/>
      <c r="E2871"/>
      <c r="F2871"/>
      <c r="G2871"/>
      <c r="H2871"/>
      <c r="I2871"/>
      <c r="J2871"/>
      <c r="K2871"/>
      <c r="L2871"/>
      <c r="M2871"/>
      <c r="N2871"/>
      <c r="O2871"/>
      <c r="P2871"/>
      <c r="Q2871"/>
      <c r="R2871"/>
    </row>
    <row r="2872" spans="1:18" s="16" customFormat="1" x14ac:dyDescent="0.25">
      <c r="A2872"/>
      <c r="B2872" s="18"/>
      <c r="D2872"/>
      <c r="E2872"/>
      <c r="F2872"/>
      <c r="G2872"/>
      <c r="H2872"/>
      <c r="I2872"/>
      <c r="J2872"/>
      <c r="K2872"/>
      <c r="L2872"/>
      <c r="M2872"/>
      <c r="N2872"/>
      <c r="O2872"/>
      <c r="P2872"/>
      <c r="Q2872"/>
      <c r="R2872"/>
    </row>
    <row r="2873" spans="1:18" s="16" customFormat="1" x14ac:dyDescent="0.25">
      <c r="A2873"/>
      <c r="B2873" s="18"/>
      <c r="D2873"/>
      <c r="E2873"/>
      <c r="F2873"/>
      <c r="G2873"/>
      <c r="H2873"/>
      <c r="I2873"/>
      <c r="J2873"/>
      <c r="K2873"/>
      <c r="L2873"/>
      <c r="M2873"/>
      <c r="N2873"/>
      <c r="O2873"/>
      <c r="P2873"/>
      <c r="Q2873"/>
      <c r="R2873"/>
    </row>
    <row r="2874" spans="1:18" s="16" customFormat="1" x14ac:dyDescent="0.25">
      <c r="A2874"/>
      <c r="B2874" s="18"/>
      <c r="D2874"/>
      <c r="E2874"/>
      <c r="F2874"/>
      <c r="G2874"/>
      <c r="H2874"/>
      <c r="I2874"/>
      <c r="J2874"/>
      <c r="K2874"/>
      <c r="L2874"/>
      <c r="M2874"/>
      <c r="N2874"/>
      <c r="O2874"/>
      <c r="P2874"/>
      <c r="Q2874"/>
      <c r="R2874"/>
    </row>
    <row r="2875" spans="1:18" s="16" customFormat="1" x14ac:dyDescent="0.25">
      <c r="A2875"/>
      <c r="B2875" s="18"/>
      <c r="D2875"/>
      <c r="E2875"/>
      <c r="F2875"/>
      <c r="G2875"/>
      <c r="H2875"/>
      <c r="I2875"/>
      <c r="J2875"/>
      <c r="K2875"/>
      <c r="L2875"/>
      <c r="M2875"/>
      <c r="N2875"/>
      <c r="O2875"/>
      <c r="P2875"/>
      <c r="Q2875"/>
      <c r="R2875"/>
    </row>
    <row r="2876" spans="1:18" s="16" customFormat="1" x14ac:dyDescent="0.25">
      <c r="A2876"/>
      <c r="B2876" s="18"/>
      <c r="D2876"/>
      <c r="E2876"/>
      <c r="F2876"/>
      <c r="G2876"/>
      <c r="H2876"/>
      <c r="I2876"/>
      <c r="J2876"/>
      <c r="K2876"/>
      <c r="L2876"/>
      <c r="M2876"/>
      <c r="N2876"/>
      <c r="O2876"/>
      <c r="P2876"/>
      <c r="Q2876"/>
      <c r="R2876"/>
    </row>
    <row r="2877" spans="1:18" s="16" customFormat="1" x14ac:dyDescent="0.25">
      <c r="A2877"/>
      <c r="B2877" s="18"/>
      <c r="D2877"/>
      <c r="E2877"/>
      <c r="F2877"/>
      <c r="G2877"/>
      <c r="H2877"/>
      <c r="I2877"/>
      <c r="J2877"/>
      <c r="K2877"/>
      <c r="L2877"/>
      <c r="M2877"/>
      <c r="N2877"/>
      <c r="O2877"/>
      <c r="P2877"/>
      <c r="Q2877"/>
      <c r="R2877"/>
    </row>
    <row r="2878" spans="1:18" s="16" customFormat="1" x14ac:dyDescent="0.25">
      <c r="A2878"/>
      <c r="B2878" s="18"/>
      <c r="D2878"/>
      <c r="E2878"/>
      <c r="F2878"/>
      <c r="G2878"/>
      <c r="H2878"/>
      <c r="I2878"/>
      <c r="J2878"/>
      <c r="K2878"/>
      <c r="L2878"/>
      <c r="M2878"/>
      <c r="N2878"/>
      <c r="O2878"/>
      <c r="P2878"/>
      <c r="Q2878"/>
      <c r="R2878"/>
    </row>
    <row r="2879" spans="1:18" s="16" customFormat="1" x14ac:dyDescent="0.25">
      <c r="A2879"/>
      <c r="B2879" s="18"/>
      <c r="D2879"/>
      <c r="E2879"/>
      <c r="F2879"/>
      <c r="G2879"/>
      <c r="H2879"/>
      <c r="I2879"/>
      <c r="J2879"/>
      <c r="K2879"/>
      <c r="L2879"/>
      <c r="M2879"/>
      <c r="N2879"/>
      <c r="O2879"/>
      <c r="P2879"/>
      <c r="Q2879"/>
      <c r="R2879"/>
    </row>
    <row r="2880" spans="1:18" s="16" customFormat="1" x14ac:dyDescent="0.25">
      <c r="A2880"/>
      <c r="B2880" s="18"/>
      <c r="D2880"/>
      <c r="E2880"/>
      <c r="F2880"/>
      <c r="G2880"/>
      <c r="H2880"/>
      <c r="I2880"/>
      <c r="J2880"/>
      <c r="K2880"/>
      <c r="L2880"/>
      <c r="M2880"/>
      <c r="N2880"/>
      <c r="O2880"/>
      <c r="P2880"/>
      <c r="Q2880"/>
      <c r="R2880"/>
    </row>
    <row r="2881" spans="1:18" s="16" customFormat="1" x14ac:dyDescent="0.25">
      <c r="A2881"/>
      <c r="B2881" s="18"/>
      <c r="D2881"/>
      <c r="E2881"/>
      <c r="F2881"/>
      <c r="G2881"/>
      <c r="H2881"/>
      <c r="I2881"/>
      <c r="J2881"/>
      <c r="K2881"/>
      <c r="L2881"/>
      <c r="M2881"/>
      <c r="N2881"/>
      <c r="O2881"/>
      <c r="P2881"/>
      <c r="Q2881"/>
      <c r="R2881"/>
    </row>
    <row r="2882" spans="1:18" s="16" customFormat="1" x14ac:dyDescent="0.25">
      <c r="A2882"/>
      <c r="B2882" s="18"/>
      <c r="D2882"/>
      <c r="E2882"/>
      <c r="F2882"/>
      <c r="G2882"/>
      <c r="H2882"/>
      <c r="I2882"/>
      <c r="J2882"/>
      <c r="K2882"/>
      <c r="L2882"/>
      <c r="M2882"/>
      <c r="N2882"/>
      <c r="O2882"/>
      <c r="P2882"/>
      <c r="Q2882"/>
      <c r="R2882"/>
    </row>
    <row r="2883" spans="1:18" s="16" customFormat="1" x14ac:dyDescent="0.25">
      <c r="A2883"/>
      <c r="B2883" s="18"/>
      <c r="D2883"/>
      <c r="E2883"/>
      <c r="F2883"/>
      <c r="G2883"/>
      <c r="H2883"/>
      <c r="I2883"/>
      <c r="J2883"/>
      <c r="K2883"/>
      <c r="L2883"/>
      <c r="M2883"/>
      <c r="N2883"/>
      <c r="O2883"/>
      <c r="P2883"/>
      <c r="Q2883"/>
      <c r="R2883"/>
    </row>
    <row r="2884" spans="1:18" s="16" customFormat="1" x14ac:dyDescent="0.25">
      <c r="A2884"/>
      <c r="B2884" s="18"/>
      <c r="D2884"/>
      <c r="E2884"/>
      <c r="F2884"/>
      <c r="G2884"/>
      <c r="H2884"/>
      <c r="I2884"/>
      <c r="J2884"/>
      <c r="K2884"/>
      <c r="L2884"/>
      <c r="M2884"/>
      <c r="N2884"/>
      <c r="O2884"/>
      <c r="P2884"/>
      <c r="Q2884"/>
      <c r="R2884"/>
    </row>
    <row r="2885" spans="1:18" s="16" customFormat="1" x14ac:dyDescent="0.25">
      <c r="A2885"/>
      <c r="B2885" s="18"/>
      <c r="D2885"/>
      <c r="E2885"/>
      <c r="F2885"/>
      <c r="G2885"/>
      <c r="H2885"/>
      <c r="I2885"/>
      <c r="J2885"/>
      <c r="K2885"/>
      <c r="L2885"/>
      <c r="M2885"/>
      <c r="N2885"/>
      <c r="O2885"/>
      <c r="P2885"/>
      <c r="Q2885"/>
      <c r="R2885"/>
    </row>
    <row r="2886" spans="1:18" s="16" customFormat="1" x14ac:dyDescent="0.25">
      <c r="A2886"/>
      <c r="B2886" s="18"/>
      <c r="D2886"/>
      <c r="E2886"/>
      <c r="F2886"/>
      <c r="G2886"/>
      <c r="H2886"/>
      <c r="I2886"/>
      <c r="J2886"/>
      <c r="K2886"/>
      <c r="L2886"/>
      <c r="M2886"/>
      <c r="N2886"/>
      <c r="O2886"/>
      <c r="P2886"/>
      <c r="Q2886"/>
      <c r="R2886"/>
    </row>
    <row r="2887" spans="1:18" s="16" customFormat="1" x14ac:dyDescent="0.25">
      <c r="A2887"/>
      <c r="B2887" s="18"/>
      <c r="D2887"/>
      <c r="E2887"/>
      <c r="F2887"/>
      <c r="G2887"/>
      <c r="H2887"/>
      <c r="I2887"/>
      <c r="J2887"/>
      <c r="K2887"/>
      <c r="L2887"/>
      <c r="M2887"/>
      <c r="N2887"/>
      <c r="O2887"/>
      <c r="P2887"/>
      <c r="Q2887"/>
      <c r="R2887"/>
    </row>
    <row r="2888" spans="1:18" s="16" customFormat="1" x14ac:dyDescent="0.25">
      <c r="A2888"/>
      <c r="B2888" s="18"/>
      <c r="D2888"/>
      <c r="E2888"/>
      <c r="F2888"/>
      <c r="G2888"/>
      <c r="H2888"/>
      <c r="I2888"/>
      <c r="J2888"/>
      <c r="K2888"/>
      <c r="L2888"/>
      <c r="M2888"/>
      <c r="N2888"/>
      <c r="O2888"/>
      <c r="P2888"/>
      <c r="Q2888"/>
      <c r="R2888"/>
    </row>
    <row r="2889" spans="1:18" s="16" customFormat="1" x14ac:dyDescent="0.25">
      <c r="A2889"/>
      <c r="B2889" s="18"/>
      <c r="D2889"/>
      <c r="E2889"/>
      <c r="F2889"/>
      <c r="G2889"/>
      <c r="H2889"/>
      <c r="I2889"/>
      <c r="J2889"/>
      <c r="K2889"/>
      <c r="L2889"/>
      <c r="M2889"/>
      <c r="N2889"/>
      <c r="O2889"/>
      <c r="P2889"/>
      <c r="Q2889"/>
      <c r="R2889"/>
    </row>
    <row r="2890" spans="1:18" s="16" customFormat="1" x14ac:dyDescent="0.25">
      <c r="A2890"/>
      <c r="B2890" s="18"/>
      <c r="D2890"/>
      <c r="E2890"/>
      <c r="F2890"/>
      <c r="G2890"/>
      <c r="H2890"/>
      <c r="I2890"/>
      <c r="J2890"/>
      <c r="K2890"/>
      <c r="L2890"/>
      <c r="M2890"/>
      <c r="N2890"/>
      <c r="O2890"/>
      <c r="P2890"/>
      <c r="Q2890"/>
      <c r="R2890"/>
    </row>
    <row r="2891" spans="1:18" s="16" customFormat="1" x14ac:dyDescent="0.25">
      <c r="A2891"/>
      <c r="B2891" s="18"/>
      <c r="D2891"/>
      <c r="E2891"/>
      <c r="F2891"/>
      <c r="G2891"/>
      <c r="H2891"/>
      <c r="I2891"/>
      <c r="J2891"/>
      <c r="K2891"/>
      <c r="L2891"/>
      <c r="M2891"/>
      <c r="N2891"/>
      <c r="O2891"/>
      <c r="P2891"/>
      <c r="Q2891"/>
      <c r="R2891"/>
    </row>
    <row r="2892" spans="1:18" s="16" customFormat="1" x14ac:dyDescent="0.25">
      <c r="A2892"/>
      <c r="B2892" s="18"/>
      <c r="D2892"/>
      <c r="E2892"/>
      <c r="F2892"/>
      <c r="G2892"/>
      <c r="H2892"/>
      <c r="I2892"/>
      <c r="J2892"/>
      <c r="K2892"/>
      <c r="L2892"/>
      <c r="M2892"/>
      <c r="N2892"/>
      <c r="O2892"/>
      <c r="P2892"/>
      <c r="Q2892"/>
      <c r="R2892"/>
    </row>
    <row r="2893" spans="1:18" s="16" customFormat="1" x14ac:dyDescent="0.25">
      <c r="A2893"/>
      <c r="B2893" s="18"/>
      <c r="D2893"/>
      <c r="E2893"/>
      <c r="F2893"/>
      <c r="G2893"/>
      <c r="H2893"/>
      <c r="I2893"/>
      <c r="J2893"/>
      <c r="K2893"/>
      <c r="L2893"/>
      <c r="M2893"/>
      <c r="N2893"/>
      <c r="O2893"/>
      <c r="P2893"/>
      <c r="Q2893"/>
      <c r="R2893"/>
    </row>
    <row r="2894" spans="1:18" s="16" customFormat="1" x14ac:dyDescent="0.25">
      <c r="A2894"/>
      <c r="B2894" s="18"/>
      <c r="D2894"/>
      <c r="E2894"/>
      <c r="F2894"/>
      <c r="G2894"/>
      <c r="H2894"/>
      <c r="I2894"/>
      <c r="J2894"/>
      <c r="K2894"/>
      <c r="L2894"/>
      <c r="M2894"/>
      <c r="N2894"/>
      <c r="O2894"/>
      <c r="P2894"/>
      <c r="Q2894"/>
      <c r="R2894"/>
    </row>
    <row r="2895" spans="1:18" s="16" customFormat="1" x14ac:dyDescent="0.25">
      <c r="A2895"/>
      <c r="B2895" s="18"/>
      <c r="D2895"/>
      <c r="E2895"/>
      <c r="F2895"/>
      <c r="G2895"/>
      <c r="H2895"/>
      <c r="I2895"/>
      <c r="J2895"/>
      <c r="K2895"/>
      <c r="L2895"/>
      <c r="M2895"/>
      <c r="N2895"/>
      <c r="O2895"/>
      <c r="P2895"/>
      <c r="Q2895"/>
      <c r="R2895"/>
    </row>
    <row r="2896" spans="1:18" s="16" customFormat="1" x14ac:dyDescent="0.25">
      <c r="A2896"/>
      <c r="B2896" s="18"/>
      <c r="D2896"/>
      <c r="E2896"/>
      <c r="F2896"/>
      <c r="G2896"/>
      <c r="H2896"/>
      <c r="I2896"/>
      <c r="J2896"/>
      <c r="K2896"/>
      <c r="L2896"/>
      <c r="M2896"/>
      <c r="N2896"/>
      <c r="O2896"/>
      <c r="P2896"/>
      <c r="Q2896"/>
      <c r="R2896"/>
    </row>
    <row r="2897" spans="1:18" s="16" customFormat="1" x14ac:dyDescent="0.25">
      <c r="A2897"/>
      <c r="B2897" s="18"/>
      <c r="D2897"/>
      <c r="E2897"/>
      <c r="F2897"/>
      <c r="G2897"/>
      <c r="H2897"/>
      <c r="I2897"/>
      <c r="J2897"/>
      <c r="K2897"/>
      <c r="L2897"/>
      <c r="M2897"/>
      <c r="N2897"/>
      <c r="O2897"/>
      <c r="P2897"/>
      <c r="Q2897"/>
      <c r="R2897"/>
    </row>
    <row r="2898" spans="1:18" s="16" customFormat="1" x14ac:dyDescent="0.25">
      <c r="A2898"/>
      <c r="B2898" s="18"/>
      <c r="D2898"/>
      <c r="E2898"/>
      <c r="F2898"/>
      <c r="G2898"/>
      <c r="H2898"/>
      <c r="I2898"/>
      <c r="J2898"/>
      <c r="K2898"/>
      <c r="L2898"/>
      <c r="M2898"/>
      <c r="N2898"/>
      <c r="O2898"/>
      <c r="P2898"/>
      <c r="Q2898"/>
      <c r="R2898"/>
    </row>
    <row r="2899" spans="1:18" s="16" customFormat="1" x14ac:dyDescent="0.25">
      <c r="A2899"/>
      <c r="B2899" s="18"/>
      <c r="D2899"/>
      <c r="E2899"/>
      <c r="F2899"/>
      <c r="G2899"/>
      <c r="H2899"/>
      <c r="I2899"/>
      <c r="J2899"/>
      <c r="K2899"/>
      <c r="L2899"/>
      <c r="M2899"/>
      <c r="N2899"/>
      <c r="O2899"/>
      <c r="P2899"/>
      <c r="Q2899"/>
      <c r="R2899"/>
    </row>
    <row r="2900" spans="1:18" s="16" customFormat="1" x14ac:dyDescent="0.25">
      <c r="A2900"/>
      <c r="B2900" s="18"/>
      <c r="D2900"/>
      <c r="E2900"/>
      <c r="F2900"/>
      <c r="G2900"/>
      <c r="H2900"/>
      <c r="I2900"/>
      <c r="J2900"/>
      <c r="K2900"/>
      <c r="L2900"/>
      <c r="M2900"/>
      <c r="N2900"/>
      <c r="O2900"/>
      <c r="P2900"/>
      <c r="Q2900"/>
      <c r="R2900"/>
    </row>
    <row r="2901" spans="1:18" s="16" customFormat="1" x14ac:dyDescent="0.25">
      <c r="A2901"/>
      <c r="B2901" s="18"/>
      <c r="D2901"/>
      <c r="E2901"/>
      <c r="F2901"/>
      <c r="G2901"/>
      <c r="H2901"/>
      <c r="I2901"/>
      <c r="J2901"/>
      <c r="K2901"/>
      <c r="L2901"/>
      <c r="M2901"/>
      <c r="N2901"/>
      <c r="O2901"/>
      <c r="P2901"/>
      <c r="Q2901"/>
      <c r="R2901"/>
    </row>
    <row r="2902" spans="1:18" s="16" customFormat="1" x14ac:dyDescent="0.25">
      <c r="A2902"/>
      <c r="B2902" s="18"/>
      <c r="D2902"/>
      <c r="E2902"/>
      <c r="F2902"/>
      <c r="G2902"/>
      <c r="H2902"/>
      <c r="I2902"/>
      <c r="J2902"/>
      <c r="K2902"/>
      <c r="L2902"/>
      <c r="M2902"/>
      <c r="N2902"/>
      <c r="O2902"/>
      <c r="P2902"/>
      <c r="Q2902"/>
      <c r="R2902"/>
    </row>
    <row r="2903" spans="1:18" s="16" customFormat="1" x14ac:dyDescent="0.25">
      <c r="A2903"/>
      <c r="B2903" s="18"/>
      <c r="D2903"/>
      <c r="E2903"/>
      <c r="F2903"/>
      <c r="G2903"/>
      <c r="H2903"/>
      <c r="I2903"/>
      <c r="J2903"/>
      <c r="K2903"/>
      <c r="L2903"/>
      <c r="M2903"/>
      <c r="N2903"/>
      <c r="O2903"/>
      <c r="P2903"/>
      <c r="Q2903"/>
      <c r="R2903"/>
    </row>
    <row r="2904" spans="1:18" s="16" customFormat="1" x14ac:dyDescent="0.25">
      <c r="A2904"/>
      <c r="B2904" s="18"/>
      <c r="D2904"/>
      <c r="E2904"/>
      <c r="F2904"/>
      <c r="G2904"/>
      <c r="H2904"/>
      <c r="I2904"/>
      <c r="J2904"/>
      <c r="K2904"/>
      <c r="L2904"/>
      <c r="M2904"/>
      <c r="N2904"/>
      <c r="O2904"/>
      <c r="P2904"/>
      <c r="Q2904"/>
      <c r="R2904"/>
    </row>
    <row r="2905" spans="1:18" s="16" customFormat="1" x14ac:dyDescent="0.25">
      <c r="A2905"/>
      <c r="B2905" s="18"/>
      <c r="D2905"/>
      <c r="E2905"/>
      <c r="F2905"/>
      <c r="G2905"/>
      <c r="H2905"/>
      <c r="I2905"/>
      <c r="J2905"/>
      <c r="K2905"/>
      <c r="L2905"/>
      <c r="M2905"/>
      <c r="N2905"/>
      <c r="O2905"/>
      <c r="P2905"/>
      <c r="Q2905"/>
      <c r="R2905"/>
    </row>
    <row r="2906" spans="1:18" s="16" customFormat="1" x14ac:dyDescent="0.25">
      <c r="A2906"/>
      <c r="B2906" s="18"/>
      <c r="D2906"/>
      <c r="E2906"/>
      <c r="F2906"/>
      <c r="G2906"/>
      <c r="H2906"/>
      <c r="I2906"/>
      <c r="J2906"/>
      <c r="K2906"/>
      <c r="L2906"/>
      <c r="M2906"/>
      <c r="N2906"/>
      <c r="O2906"/>
      <c r="P2906"/>
      <c r="Q2906"/>
      <c r="R2906"/>
    </row>
    <row r="2907" spans="1:18" s="16" customFormat="1" x14ac:dyDescent="0.25">
      <c r="A2907"/>
      <c r="B2907" s="18"/>
      <c r="D2907"/>
      <c r="E2907"/>
      <c r="F2907"/>
      <c r="G2907"/>
      <c r="H2907"/>
      <c r="I2907"/>
      <c r="J2907"/>
      <c r="K2907"/>
      <c r="L2907"/>
      <c r="M2907"/>
      <c r="N2907"/>
      <c r="O2907"/>
      <c r="P2907"/>
      <c r="Q2907"/>
      <c r="R2907"/>
    </row>
    <row r="2908" spans="1:18" s="16" customFormat="1" x14ac:dyDescent="0.25">
      <c r="A2908"/>
      <c r="B2908" s="18"/>
      <c r="D2908"/>
      <c r="E2908"/>
      <c r="F2908"/>
      <c r="G2908"/>
      <c r="H2908"/>
      <c r="I2908"/>
      <c r="J2908"/>
      <c r="K2908"/>
      <c r="L2908"/>
      <c r="M2908"/>
      <c r="N2908"/>
      <c r="O2908"/>
      <c r="P2908"/>
      <c r="Q2908"/>
      <c r="R2908"/>
    </row>
    <row r="2909" spans="1:18" s="16" customFormat="1" x14ac:dyDescent="0.25">
      <c r="A2909"/>
      <c r="B2909" s="18"/>
      <c r="D2909"/>
      <c r="E2909"/>
      <c r="F2909"/>
      <c r="G2909"/>
      <c r="H2909"/>
      <c r="I2909"/>
      <c r="J2909"/>
      <c r="K2909"/>
      <c r="L2909"/>
      <c r="M2909"/>
      <c r="N2909"/>
      <c r="O2909"/>
      <c r="P2909"/>
      <c r="Q2909"/>
      <c r="R2909"/>
    </row>
    <row r="2910" spans="1:18" s="16" customFormat="1" x14ac:dyDescent="0.25">
      <c r="A2910"/>
      <c r="B2910" s="18"/>
      <c r="D2910"/>
      <c r="E2910"/>
      <c r="F2910"/>
      <c r="G2910"/>
      <c r="H2910"/>
      <c r="I2910"/>
      <c r="J2910"/>
      <c r="K2910"/>
      <c r="L2910"/>
      <c r="M2910"/>
      <c r="N2910"/>
      <c r="O2910"/>
      <c r="P2910"/>
      <c r="Q2910"/>
      <c r="R2910"/>
    </row>
    <row r="2911" spans="1:18" s="16" customFormat="1" x14ac:dyDescent="0.25">
      <c r="A2911"/>
      <c r="B2911" s="18"/>
      <c r="D2911"/>
      <c r="E2911"/>
      <c r="F2911"/>
      <c r="G2911"/>
      <c r="H2911"/>
      <c r="I2911"/>
      <c r="J2911"/>
      <c r="K2911"/>
      <c r="L2911"/>
      <c r="M2911"/>
      <c r="N2911"/>
      <c r="O2911"/>
      <c r="P2911"/>
      <c r="Q2911"/>
      <c r="R2911"/>
    </row>
    <row r="2912" spans="1:18" s="16" customFormat="1" x14ac:dyDescent="0.25">
      <c r="A2912"/>
      <c r="B2912" s="17"/>
      <c r="D2912"/>
      <c r="E2912"/>
      <c r="F2912"/>
      <c r="G2912"/>
      <c r="H2912"/>
      <c r="I2912"/>
      <c r="J2912"/>
      <c r="K2912"/>
      <c r="L2912"/>
      <c r="M2912"/>
      <c r="N2912"/>
      <c r="O2912"/>
      <c r="P2912"/>
      <c r="Q2912"/>
      <c r="R2912"/>
    </row>
    <row r="2913" spans="1:18" s="16" customFormat="1" x14ac:dyDescent="0.25">
      <c r="A2913"/>
      <c r="B2913" s="18"/>
      <c r="D2913"/>
      <c r="E2913"/>
      <c r="F2913"/>
      <c r="G2913"/>
      <c r="H2913"/>
      <c r="I2913"/>
      <c r="J2913"/>
      <c r="K2913"/>
      <c r="L2913"/>
      <c r="M2913"/>
      <c r="N2913"/>
      <c r="O2913"/>
      <c r="P2913"/>
      <c r="Q2913"/>
      <c r="R2913"/>
    </row>
    <row r="2914" spans="1:18" s="16" customFormat="1" x14ac:dyDescent="0.25">
      <c r="A2914"/>
      <c r="B2914" s="18"/>
      <c r="D2914"/>
      <c r="E2914"/>
      <c r="F2914"/>
      <c r="G2914"/>
      <c r="H2914"/>
      <c r="I2914"/>
      <c r="J2914"/>
      <c r="K2914"/>
      <c r="L2914"/>
      <c r="M2914"/>
      <c r="N2914"/>
      <c r="O2914"/>
      <c r="P2914"/>
      <c r="Q2914"/>
      <c r="R2914"/>
    </row>
    <row r="2915" spans="1:18" s="16" customFormat="1" x14ac:dyDescent="0.25">
      <c r="A2915"/>
      <c r="B2915" s="18"/>
      <c r="D2915"/>
      <c r="E2915"/>
      <c r="F2915"/>
      <c r="G2915"/>
      <c r="H2915"/>
      <c r="I2915"/>
      <c r="J2915"/>
      <c r="K2915"/>
      <c r="L2915"/>
      <c r="M2915"/>
      <c r="N2915"/>
      <c r="O2915"/>
      <c r="P2915"/>
      <c r="Q2915"/>
      <c r="R2915"/>
    </row>
    <row r="2916" spans="1:18" s="16" customFormat="1" x14ac:dyDescent="0.25">
      <c r="A2916"/>
      <c r="B2916" s="18"/>
      <c r="D2916"/>
      <c r="E2916"/>
      <c r="F2916"/>
      <c r="G2916"/>
      <c r="H2916"/>
      <c r="I2916"/>
      <c r="J2916"/>
      <c r="K2916"/>
      <c r="L2916"/>
      <c r="M2916"/>
      <c r="N2916"/>
      <c r="O2916"/>
      <c r="P2916"/>
      <c r="Q2916"/>
      <c r="R2916"/>
    </row>
    <row r="2917" spans="1:18" s="16" customFormat="1" x14ac:dyDescent="0.25">
      <c r="A2917"/>
      <c r="B2917" s="18"/>
      <c r="D2917"/>
      <c r="E2917"/>
      <c r="F2917"/>
      <c r="G2917"/>
      <c r="H2917"/>
      <c r="I2917"/>
      <c r="J2917"/>
      <c r="K2917"/>
      <c r="L2917"/>
      <c r="M2917"/>
      <c r="N2917"/>
      <c r="O2917"/>
      <c r="P2917"/>
      <c r="Q2917"/>
      <c r="R2917"/>
    </row>
    <row r="2918" spans="1:18" s="16" customFormat="1" x14ac:dyDescent="0.25">
      <c r="A2918"/>
      <c r="B2918" s="18"/>
      <c r="D2918"/>
      <c r="E2918"/>
      <c r="F2918"/>
      <c r="G2918"/>
      <c r="H2918"/>
      <c r="I2918"/>
      <c r="J2918"/>
      <c r="K2918"/>
      <c r="L2918"/>
      <c r="M2918"/>
      <c r="N2918"/>
      <c r="O2918"/>
      <c r="P2918"/>
      <c r="Q2918"/>
      <c r="R2918"/>
    </row>
    <row r="2919" spans="1:18" s="16" customFormat="1" x14ac:dyDescent="0.25">
      <c r="A2919"/>
      <c r="B2919" s="18"/>
      <c r="D2919"/>
      <c r="E2919"/>
      <c r="F2919"/>
      <c r="G2919"/>
      <c r="H2919"/>
      <c r="I2919"/>
      <c r="J2919"/>
      <c r="K2919"/>
      <c r="L2919"/>
      <c r="M2919"/>
      <c r="N2919"/>
      <c r="O2919"/>
      <c r="P2919"/>
      <c r="Q2919"/>
      <c r="R2919"/>
    </row>
    <row r="2920" spans="1:18" s="16" customFormat="1" x14ac:dyDescent="0.25">
      <c r="A2920"/>
      <c r="B2920" s="18"/>
      <c r="D2920"/>
      <c r="E2920"/>
      <c r="F2920"/>
      <c r="G2920"/>
      <c r="H2920"/>
      <c r="I2920"/>
      <c r="J2920"/>
      <c r="K2920"/>
      <c r="L2920"/>
      <c r="M2920"/>
      <c r="N2920"/>
      <c r="O2920"/>
      <c r="P2920"/>
      <c r="Q2920"/>
      <c r="R2920"/>
    </row>
    <row r="2921" spans="1:18" s="16" customFormat="1" x14ac:dyDescent="0.25">
      <c r="A2921"/>
      <c r="B2921" s="18"/>
      <c r="D2921"/>
      <c r="E2921"/>
      <c r="F2921"/>
      <c r="G2921"/>
      <c r="H2921"/>
      <c r="I2921"/>
      <c r="J2921"/>
      <c r="K2921"/>
      <c r="L2921"/>
      <c r="M2921"/>
      <c r="N2921"/>
      <c r="O2921"/>
      <c r="P2921"/>
      <c r="Q2921"/>
      <c r="R2921"/>
    </row>
    <row r="2922" spans="1:18" s="16" customFormat="1" x14ac:dyDescent="0.25">
      <c r="A2922"/>
      <c r="B2922" s="18"/>
      <c r="D2922"/>
      <c r="E2922"/>
      <c r="F2922"/>
      <c r="G2922"/>
      <c r="H2922"/>
      <c r="I2922"/>
      <c r="J2922"/>
      <c r="K2922"/>
      <c r="L2922"/>
      <c r="M2922"/>
      <c r="N2922"/>
      <c r="O2922"/>
      <c r="P2922"/>
      <c r="Q2922"/>
      <c r="R2922"/>
    </row>
    <row r="2923" spans="1:18" s="16" customFormat="1" x14ac:dyDescent="0.25">
      <c r="A2923"/>
      <c r="B2923" s="18"/>
      <c r="D2923"/>
      <c r="E2923"/>
      <c r="F2923"/>
      <c r="G2923"/>
      <c r="H2923"/>
      <c r="I2923"/>
      <c r="J2923"/>
      <c r="K2923"/>
      <c r="L2923"/>
      <c r="M2923"/>
      <c r="N2923"/>
      <c r="O2923"/>
      <c r="P2923"/>
      <c r="Q2923"/>
      <c r="R2923"/>
    </row>
    <row r="2924" spans="1:18" s="16" customFormat="1" x14ac:dyDescent="0.25">
      <c r="A2924"/>
      <c r="B2924" s="18"/>
      <c r="D2924"/>
      <c r="E2924"/>
      <c r="F2924"/>
      <c r="G2924"/>
      <c r="H2924"/>
      <c r="I2924"/>
      <c r="J2924"/>
      <c r="K2924"/>
      <c r="L2924"/>
      <c r="M2924"/>
      <c r="N2924"/>
      <c r="O2924"/>
      <c r="P2924"/>
      <c r="Q2924"/>
      <c r="R2924"/>
    </row>
    <row r="2925" spans="1:18" s="16" customFormat="1" x14ac:dyDescent="0.25">
      <c r="A2925"/>
      <c r="B2925" s="18"/>
      <c r="D2925"/>
      <c r="E2925"/>
      <c r="F2925"/>
      <c r="G2925"/>
      <c r="H2925"/>
      <c r="I2925"/>
      <c r="J2925"/>
      <c r="K2925"/>
      <c r="L2925"/>
      <c r="M2925"/>
      <c r="N2925"/>
      <c r="O2925"/>
      <c r="P2925"/>
      <c r="Q2925"/>
      <c r="R2925"/>
    </row>
    <row r="2926" spans="1:18" s="16" customFormat="1" x14ac:dyDescent="0.25">
      <c r="A2926"/>
      <c r="B2926" s="18"/>
      <c r="D2926"/>
      <c r="E2926"/>
      <c r="F2926"/>
      <c r="G2926"/>
      <c r="H2926"/>
      <c r="I2926"/>
      <c r="J2926"/>
      <c r="K2926"/>
      <c r="L2926"/>
      <c r="M2926"/>
      <c r="N2926"/>
      <c r="O2926"/>
      <c r="P2926"/>
      <c r="Q2926"/>
      <c r="R2926"/>
    </row>
    <row r="2927" spans="1:18" s="16" customFormat="1" x14ac:dyDescent="0.25">
      <c r="A2927"/>
      <c r="B2927" s="18"/>
      <c r="D2927"/>
      <c r="E2927"/>
      <c r="F2927"/>
      <c r="G2927"/>
      <c r="H2927"/>
      <c r="I2927"/>
      <c r="J2927"/>
      <c r="K2927"/>
      <c r="L2927"/>
      <c r="M2927"/>
      <c r="N2927"/>
      <c r="O2927"/>
      <c r="P2927"/>
      <c r="Q2927"/>
      <c r="R2927"/>
    </row>
    <row r="2928" spans="1:18" s="16" customFormat="1" x14ac:dyDescent="0.25">
      <c r="A2928"/>
      <c r="B2928" s="18"/>
      <c r="D2928"/>
      <c r="E2928"/>
      <c r="F2928"/>
      <c r="G2928"/>
      <c r="H2928"/>
      <c r="I2928"/>
      <c r="J2928"/>
      <c r="K2928"/>
      <c r="L2928"/>
      <c r="M2928"/>
      <c r="N2928"/>
      <c r="O2928"/>
      <c r="P2928"/>
      <c r="Q2928"/>
      <c r="R2928"/>
    </row>
    <row r="2929" spans="1:18" s="16" customFormat="1" x14ac:dyDescent="0.25">
      <c r="A2929"/>
      <c r="B2929" s="18"/>
      <c r="D2929"/>
      <c r="E2929"/>
      <c r="F2929"/>
      <c r="G2929"/>
      <c r="H2929"/>
      <c r="I2929"/>
      <c r="J2929"/>
      <c r="K2929"/>
      <c r="L2929"/>
      <c r="M2929"/>
      <c r="N2929"/>
      <c r="O2929"/>
      <c r="P2929"/>
      <c r="Q2929"/>
      <c r="R2929"/>
    </row>
    <row r="2930" spans="1:18" s="16" customFormat="1" x14ac:dyDescent="0.25">
      <c r="A2930"/>
      <c r="B2930" s="18"/>
      <c r="D2930"/>
      <c r="E2930"/>
      <c r="F2930"/>
      <c r="G2930"/>
      <c r="H2930"/>
      <c r="I2930"/>
      <c r="J2930"/>
      <c r="K2930"/>
      <c r="L2930"/>
      <c r="M2930"/>
      <c r="N2930"/>
      <c r="O2930"/>
      <c r="P2930"/>
      <c r="Q2930"/>
      <c r="R2930"/>
    </row>
    <row r="2931" spans="1:18" s="16" customFormat="1" x14ac:dyDescent="0.25">
      <c r="A2931"/>
      <c r="B2931" s="18"/>
      <c r="D2931"/>
      <c r="E2931"/>
      <c r="F2931"/>
      <c r="G2931"/>
      <c r="H2931"/>
      <c r="I2931"/>
      <c r="J2931"/>
      <c r="K2931"/>
      <c r="L2931"/>
      <c r="M2931"/>
      <c r="N2931"/>
      <c r="O2931"/>
      <c r="P2931"/>
      <c r="Q2931"/>
      <c r="R2931"/>
    </row>
    <row r="2932" spans="1:18" s="16" customFormat="1" x14ac:dyDescent="0.25">
      <c r="A2932"/>
      <c r="B2932" s="18"/>
      <c r="D2932"/>
      <c r="E2932"/>
      <c r="F2932"/>
      <c r="G2932"/>
      <c r="H2932"/>
      <c r="I2932"/>
      <c r="J2932"/>
      <c r="K2932"/>
      <c r="L2932"/>
      <c r="M2932"/>
      <c r="N2932"/>
      <c r="O2932"/>
      <c r="P2932"/>
      <c r="Q2932"/>
      <c r="R2932"/>
    </row>
    <row r="2933" spans="1:18" s="16" customFormat="1" x14ac:dyDescent="0.25">
      <c r="A2933"/>
      <c r="B2933" s="18"/>
      <c r="D2933"/>
      <c r="E2933"/>
      <c r="F2933"/>
      <c r="G2933"/>
      <c r="H2933"/>
      <c r="I2933"/>
      <c r="J2933"/>
      <c r="K2933"/>
      <c r="L2933"/>
      <c r="M2933"/>
      <c r="N2933"/>
      <c r="O2933"/>
      <c r="P2933"/>
      <c r="Q2933"/>
      <c r="R2933"/>
    </row>
    <row r="2934" spans="1:18" s="16" customFormat="1" x14ac:dyDescent="0.25">
      <c r="A2934"/>
      <c r="B2934" s="18"/>
      <c r="D2934"/>
      <c r="E2934"/>
      <c r="F2934"/>
      <c r="G2934"/>
      <c r="H2934"/>
      <c r="I2934"/>
      <c r="J2934"/>
      <c r="K2934"/>
      <c r="L2934"/>
      <c r="M2934"/>
      <c r="N2934"/>
      <c r="O2934"/>
      <c r="P2934"/>
      <c r="Q2934"/>
      <c r="R2934"/>
    </row>
    <row r="2935" spans="1:18" s="16" customFormat="1" x14ac:dyDescent="0.25">
      <c r="A2935"/>
      <c r="B2935" s="18"/>
      <c r="D2935"/>
      <c r="E2935"/>
      <c r="F2935"/>
      <c r="G2935"/>
      <c r="H2935"/>
      <c r="I2935"/>
      <c r="J2935"/>
      <c r="K2935"/>
      <c r="L2935"/>
      <c r="M2935"/>
      <c r="N2935"/>
      <c r="O2935"/>
      <c r="P2935"/>
      <c r="Q2935"/>
      <c r="R2935"/>
    </row>
    <row r="2936" spans="1:18" s="16" customFormat="1" x14ac:dyDescent="0.25">
      <c r="A2936"/>
      <c r="B2936" s="18"/>
      <c r="D2936"/>
      <c r="E2936"/>
      <c r="F2936"/>
      <c r="G2936"/>
      <c r="H2936"/>
      <c r="I2936"/>
      <c r="J2936"/>
      <c r="K2936"/>
      <c r="L2936"/>
      <c r="M2936"/>
      <c r="N2936"/>
      <c r="O2936"/>
      <c r="P2936"/>
      <c r="Q2936"/>
      <c r="R2936"/>
    </row>
    <row r="2937" spans="1:18" s="16" customFormat="1" x14ac:dyDescent="0.25">
      <c r="A2937"/>
      <c r="B2937" s="18"/>
      <c r="D2937"/>
      <c r="E2937"/>
      <c r="F2937"/>
      <c r="G2937"/>
      <c r="H2937"/>
      <c r="I2937"/>
      <c r="J2937"/>
      <c r="K2937"/>
      <c r="L2937"/>
      <c r="M2937"/>
      <c r="N2937"/>
      <c r="O2937"/>
      <c r="P2937"/>
      <c r="Q2937"/>
      <c r="R2937"/>
    </row>
    <row r="2938" spans="1:18" s="16" customFormat="1" x14ac:dyDescent="0.25">
      <c r="A2938"/>
      <c r="B2938" s="18"/>
      <c r="D2938"/>
      <c r="E2938"/>
      <c r="F2938"/>
      <c r="G2938"/>
      <c r="H2938"/>
      <c r="I2938"/>
      <c r="J2938"/>
      <c r="K2938"/>
      <c r="L2938"/>
      <c r="M2938"/>
      <c r="N2938"/>
      <c r="O2938"/>
      <c r="P2938"/>
      <c r="Q2938"/>
      <c r="R2938"/>
    </row>
    <row r="2939" spans="1:18" s="16" customFormat="1" x14ac:dyDescent="0.25">
      <c r="A2939"/>
      <c r="B2939" s="18"/>
      <c r="D2939"/>
      <c r="E2939"/>
      <c r="F2939"/>
      <c r="G2939"/>
      <c r="H2939"/>
      <c r="I2939"/>
      <c r="J2939"/>
      <c r="K2939"/>
      <c r="L2939"/>
      <c r="M2939"/>
      <c r="N2939"/>
      <c r="O2939"/>
      <c r="P2939"/>
      <c r="Q2939"/>
      <c r="R2939"/>
    </row>
    <row r="2940" spans="1:18" s="16" customFormat="1" x14ac:dyDescent="0.25">
      <c r="A2940"/>
      <c r="B2940" s="18"/>
      <c r="D2940"/>
      <c r="E2940"/>
      <c r="F2940"/>
      <c r="G2940"/>
      <c r="H2940"/>
      <c r="I2940"/>
      <c r="J2940"/>
      <c r="K2940"/>
      <c r="L2940"/>
      <c r="M2940"/>
      <c r="N2940"/>
      <c r="O2940"/>
      <c r="P2940"/>
      <c r="Q2940"/>
      <c r="R2940"/>
    </row>
    <row r="2941" spans="1:18" s="16" customFormat="1" x14ac:dyDescent="0.25">
      <c r="A2941"/>
      <c r="B2941" s="18"/>
      <c r="D2941"/>
      <c r="E2941"/>
      <c r="F2941"/>
      <c r="G2941"/>
      <c r="H2941"/>
      <c r="I2941"/>
      <c r="J2941"/>
      <c r="K2941"/>
      <c r="L2941"/>
      <c r="M2941"/>
      <c r="N2941"/>
      <c r="O2941"/>
      <c r="P2941"/>
      <c r="Q2941"/>
      <c r="R2941"/>
    </row>
    <row r="2942" spans="1:18" s="16" customFormat="1" x14ac:dyDescent="0.25">
      <c r="A2942"/>
      <c r="B2942" s="18"/>
      <c r="D2942"/>
      <c r="E2942"/>
      <c r="F2942"/>
      <c r="G2942"/>
      <c r="H2942"/>
      <c r="I2942"/>
      <c r="J2942"/>
      <c r="K2942"/>
      <c r="L2942"/>
      <c r="M2942"/>
      <c r="N2942"/>
      <c r="O2942"/>
      <c r="P2942"/>
      <c r="Q2942"/>
      <c r="R2942"/>
    </row>
    <row r="2943" spans="1:18" s="16" customFormat="1" x14ac:dyDescent="0.25">
      <c r="A2943"/>
      <c r="B2943" s="18"/>
      <c r="D2943"/>
      <c r="E2943"/>
      <c r="F2943"/>
      <c r="G2943"/>
      <c r="H2943"/>
      <c r="I2943"/>
      <c r="J2943"/>
      <c r="K2943"/>
      <c r="L2943"/>
      <c r="M2943"/>
      <c r="N2943"/>
      <c r="O2943"/>
      <c r="P2943"/>
      <c r="Q2943"/>
      <c r="R2943"/>
    </row>
    <row r="2944" spans="1:18" s="16" customFormat="1" x14ac:dyDescent="0.25">
      <c r="A2944"/>
      <c r="B2944" s="18"/>
      <c r="D2944"/>
      <c r="E2944"/>
      <c r="F2944"/>
      <c r="G2944"/>
      <c r="H2944"/>
      <c r="I2944"/>
      <c r="J2944"/>
      <c r="K2944"/>
      <c r="L2944"/>
      <c r="M2944"/>
      <c r="N2944"/>
      <c r="O2944"/>
      <c r="P2944"/>
      <c r="Q2944"/>
      <c r="R2944"/>
    </row>
    <row r="2945" spans="1:18" s="16" customFormat="1" x14ac:dyDescent="0.25">
      <c r="A2945"/>
      <c r="B2945" s="18"/>
      <c r="D2945"/>
      <c r="E2945"/>
      <c r="F2945"/>
      <c r="G2945"/>
      <c r="H2945"/>
      <c r="I2945"/>
      <c r="J2945"/>
      <c r="K2945"/>
      <c r="L2945"/>
      <c r="M2945"/>
      <c r="N2945"/>
      <c r="O2945"/>
      <c r="P2945"/>
      <c r="Q2945"/>
      <c r="R2945"/>
    </row>
    <row r="2946" spans="1:18" s="16" customFormat="1" x14ac:dyDescent="0.25">
      <c r="A2946"/>
      <c r="B2946" s="18"/>
      <c r="D2946"/>
      <c r="E2946"/>
      <c r="F2946"/>
      <c r="G2946"/>
      <c r="H2946"/>
      <c r="I2946"/>
      <c r="J2946"/>
      <c r="K2946"/>
      <c r="L2946"/>
      <c r="M2946"/>
      <c r="N2946"/>
      <c r="O2946"/>
      <c r="P2946"/>
      <c r="Q2946"/>
      <c r="R2946"/>
    </row>
    <row r="2947" spans="1:18" s="16" customFormat="1" x14ac:dyDescent="0.25">
      <c r="A2947"/>
      <c r="B2947" s="18"/>
      <c r="D2947"/>
      <c r="E2947"/>
      <c r="F2947"/>
      <c r="G2947"/>
      <c r="H2947"/>
      <c r="I2947"/>
      <c r="J2947"/>
      <c r="K2947"/>
      <c r="L2947"/>
      <c r="M2947"/>
      <c r="N2947"/>
      <c r="O2947"/>
      <c r="P2947"/>
      <c r="Q2947"/>
      <c r="R2947"/>
    </row>
    <row r="2948" spans="1:18" s="16" customFormat="1" x14ac:dyDescent="0.25">
      <c r="A2948"/>
      <c r="B2948" s="18"/>
      <c r="D2948"/>
      <c r="E2948"/>
      <c r="F2948"/>
      <c r="G2948"/>
      <c r="H2948"/>
      <c r="I2948"/>
      <c r="J2948"/>
      <c r="K2948"/>
      <c r="L2948"/>
      <c r="M2948"/>
      <c r="N2948"/>
      <c r="O2948"/>
      <c r="P2948"/>
      <c r="Q2948"/>
      <c r="R2948"/>
    </row>
    <row r="2949" spans="1:18" s="16" customFormat="1" x14ac:dyDescent="0.25">
      <c r="A2949"/>
      <c r="B2949" s="18"/>
      <c r="D2949"/>
      <c r="E2949"/>
      <c r="F2949"/>
      <c r="G2949"/>
      <c r="H2949"/>
      <c r="I2949"/>
      <c r="J2949"/>
      <c r="K2949"/>
      <c r="L2949"/>
      <c r="M2949"/>
      <c r="N2949"/>
      <c r="O2949"/>
      <c r="P2949"/>
      <c r="Q2949"/>
      <c r="R2949"/>
    </row>
    <row r="2950" spans="1:18" s="16" customFormat="1" x14ac:dyDescent="0.25">
      <c r="A2950"/>
      <c r="B2950" s="18"/>
      <c r="D2950"/>
      <c r="E2950"/>
      <c r="F2950"/>
      <c r="G2950"/>
      <c r="H2950"/>
      <c r="I2950"/>
      <c r="J2950"/>
      <c r="K2950"/>
      <c r="L2950"/>
      <c r="M2950"/>
      <c r="N2950"/>
      <c r="O2950"/>
      <c r="P2950"/>
      <c r="Q2950"/>
      <c r="R2950"/>
    </row>
    <row r="2951" spans="1:18" s="16" customFormat="1" x14ac:dyDescent="0.25">
      <c r="A2951"/>
      <c r="B2951" s="18"/>
      <c r="D2951"/>
      <c r="E2951"/>
      <c r="F2951"/>
      <c r="G2951"/>
      <c r="H2951"/>
      <c r="I2951"/>
      <c r="J2951"/>
      <c r="K2951"/>
      <c r="L2951"/>
      <c r="M2951"/>
      <c r="N2951"/>
      <c r="O2951"/>
      <c r="P2951"/>
      <c r="Q2951"/>
      <c r="R2951"/>
    </row>
    <row r="2952" spans="1:18" s="16" customFormat="1" x14ac:dyDescent="0.25">
      <c r="A2952"/>
      <c r="B2952" s="18"/>
      <c r="D2952"/>
      <c r="E2952"/>
      <c r="F2952"/>
      <c r="G2952"/>
      <c r="H2952"/>
      <c r="I2952"/>
      <c r="J2952"/>
      <c r="K2952"/>
      <c r="L2952"/>
      <c r="M2952"/>
      <c r="N2952"/>
      <c r="O2952"/>
      <c r="P2952"/>
      <c r="Q2952"/>
      <c r="R2952"/>
    </row>
    <row r="2953" spans="1:18" s="16" customFormat="1" x14ac:dyDescent="0.25">
      <c r="A2953"/>
      <c r="B2953" s="18"/>
      <c r="D2953"/>
      <c r="E2953"/>
      <c r="F2953"/>
      <c r="G2953"/>
      <c r="H2953"/>
      <c r="I2953"/>
      <c r="J2953"/>
      <c r="K2953"/>
      <c r="L2953"/>
      <c r="M2953"/>
      <c r="N2953"/>
      <c r="O2953"/>
      <c r="P2953"/>
      <c r="Q2953"/>
      <c r="R2953"/>
    </row>
    <row r="2954" spans="1:18" s="16" customFormat="1" x14ac:dyDescent="0.25">
      <c r="A2954"/>
      <c r="B2954" s="18"/>
      <c r="D2954"/>
      <c r="E2954"/>
      <c r="F2954"/>
      <c r="G2954"/>
      <c r="H2954"/>
      <c r="I2954"/>
      <c r="J2954"/>
      <c r="K2954"/>
      <c r="L2954"/>
      <c r="M2954"/>
      <c r="N2954"/>
      <c r="O2954"/>
      <c r="P2954"/>
      <c r="Q2954"/>
      <c r="R2954"/>
    </row>
    <row r="2955" spans="1:18" s="16" customFormat="1" x14ac:dyDescent="0.25">
      <c r="A2955"/>
      <c r="B2955" s="18"/>
      <c r="D2955"/>
      <c r="E2955"/>
      <c r="F2955"/>
      <c r="G2955"/>
      <c r="H2955"/>
      <c r="I2955"/>
      <c r="J2955"/>
      <c r="K2955"/>
      <c r="L2955"/>
      <c r="M2955"/>
      <c r="N2955"/>
      <c r="O2955"/>
      <c r="P2955"/>
      <c r="Q2955"/>
      <c r="R2955"/>
    </row>
    <row r="2956" spans="1:18" s="16" customFormat="1" x14ac:dyDescent="0.25">
      <c r="A2956"/>
      <c r="B2956" s="18"/>
      <c r="D2956"/>
      <c r="E2956"/>
      <c r="F2956"/>
      <c r="G2956"/>
      <c r="H2956"/>
      <c r="I2956"/>
      <c r="J2956"/>
      <c r="K2956"/>
      <c r="L2956"/>
      <c r="M2956"/>
      <c r="N2956"/>
      <c r="O2956"/>
      <c r="P2956"/>
      <c r="Q2956"/>
      <c r="R2956"/>
    </row>
    <row r="2957" spans="1:18" s="16" customFormat="1" x14ac:dyDescent="0.25">
      <c r="A2957"/>
      <c r="B2957" s="18"/>
      <c r="D2957"/>
      <c r="E2957"/>
      <c r="F2957"/>
      <c r="G2957"/>
      <c r="H2957"/>
      <c r="I2957"/>
      <c r="J2957"/>
      <c r="K2957"/>
      <c r="L2957"/>
      <c r="M2957"/>
      <c r="N2957"/>
      <c r="O2957"/>
      <c r="P2957"/>
      <c r="Q2957"/>
      <c r="R2957"/>
    </row>
    <row r="2958" spans="1:18" s="16" customFormat="1" x14ac:dyDescent="0.25">
      <c r="A2958"/>
      <c r="B2958" s="18"/>
      <c r="D2958"/>
      <c r="E2958"/>
      <c r="F2958"/>
      <c r="G2958"/>
      <c r="H2958"/>
      <c r="I2958"/>
      <c r="J2958"/>
      <c r="K2958"/>
      <c r="L2958"/>
      <c r="M2958"/>
      <c r="N2958"/>
      <c r="O2958"/>
      <c r="P2958"/>
      <c r="Q2958"/>
      <c r="R2958"/>
    </row>
    <row r="2959" spans="1:18" s="16" customFormat="1" x14ac:dyDescent="0.25">
      <c r="A2959"/>
      <c r="B2959" s="18"/>
      <c r="D2959"/>
      <c r="E2959"/>
      <c r="F2959"/>
      <c r="G2959"/>
      <c r="H2959"/>
      <c r="I2959"/>
      <c r="J2959"/>
      <c r="K2959"/>
      <c r="L2959"/>
      <c r="M2959"/>
      <c r="N2959"/>
      <c r="O2959"/>
      <c r="P2959"/>
      <c r="Q2959"/>
      <c r="R2959"/>
    </row>
    <row r="2960" spans="1:18" s="16" customFormat="1" x14ac:dyDescent="0.25">
      <c r="A2960"/>
      <c r="B2960" s="18"/>
      <c r="D2960"/>
      <c r="E2960"/>
      <c r="F2960"/>
      <c r="G2960"/>
      <c r="H2960"/>
      <c r="I2960"/>
      <c r="J2960"/>
      <c r="K2960"/>
      <c r="L2960"/>
      <c r="M2960"/>
      <c r="N2960"/>
      <c r="O2960"/>
      <c r="P2960"/>
      <c r="Q2960"/>
      <c r="R2960"/>
    </row>
    <row r="2961" spans="1:18" s="16" customFormat="1" x14ac:dyDescent="0.25">
      <c r="A2961"/>
      <c r="B2961" s="18"/>
      <c r="D2961"/>
      <c r="E2961"/>
      <c r="F2961"/>
      <c r="G2961"/>
      <c r="H2961"/>
      <c r="I2961"/>
      <c r="J2961"/>
      <c r="K2961"/>
      <c r="L2961"/>
      <c r="M2961"/>
      <c r="N2961"/>
      <c r="O2961"/>
      <c r="P2961"/>
      <c r="Q2961"/>
      <c r="R2961"/>
    </row>
    <row r="2962" spans="1:18" s="16" customFormat="1" x14ac:dyDescent="0.25">
      <c r="A2962"/>
      <c r="B2962" s="17"/>
      <c r="D2962"/>
      <c r="E2962"/>
      <c r="F2962"/>
      <c r="G2962"/>
      <c r="H2962"/>
      <c r="I2962"/>
      <c r="J2962"/>
      <c r="K2962"/>
      <c r="L2962"/>
      <c r="M2962"/>
      <c r="N2962"/>
      <c r="O2962"/>
      <c r="P2962"/>
      <c r="Q2962"/>
      <c r="R2962"/>
    </row>
    <row r="2963" spans="1:18" s="16" customFormat="1" x14ac:dyDescent="0.25">
      <c r="A2963"/>
      <c r="B2963" s="18"/>
      <c r="D2963"/>
      <c r="E2963"/>
      <c r="F2963"/>
      <c r="G2963"/>
      <c r="H2963"/>
      <c r="I2963"/>
      <c r="J2963"/>
      <c r="K2963"/>
      <c r="L2963"/>
      <c r="M2963"/>
      <c r="N2963"/>
      <c r="O2963"/>
      <c r="P2963"/>
      <c r="Q2963"/>
      <c r="R2963"/>
    </row>
    <row r="2964" spans="1:18" s="16" customFormat="1" x14ac:dyDescent="0.25">
      <c r="A2964"/>
      <c r="B2964" s="18"/>
      <c r="D2964"/>
      <c r="E2964"/>
      <c r="F2964"/>
      <c r="G2964"/>
      <c r="H2964"/>
      <c r="I2964"/>
      <c r="J2964"/>
      <c r="K2964"/>
      <c r="L2964"/>
      <c r="M2964"/>
      <c r="N2964"/>
      <c r="O2964"/>
      <c r="P2964"/>
      <c r="Q2964"/>
      <c r="R2964"/>
    </row>
    <row r="2965" spans="1:18" s="16" customFormat="1" x14ac:dyDescent="0.25">
      <c r="A2965"/>
      <c r="B2965" s="18"/>
      <c r="D2965"/>
      <c r="E2965"/>
      <c r="F2965"/>
      <c r="G2965"/>
      <c r="H2965"/>
      <c r="I2965"/>
      <c r="J2965"/>
      <c r="K2965"/>
      <c r="L2965"/>
      <c r="M2965"/>
      <c r="N2965"/>
      <c r="O2965"/>
      <c r="P2965"/>
      <c r="Q2965"/>
      <c r="R2965"/>
    </row>
    <row r="2966" spans="1:18" s="16" customFormat="1" x14ac:dyDescent="0.25">
      <c r="A2966"/>
      <c r="B2966" s="18"/>
      <c r="D2966"/>
      <c r="E2966"/>
      <c r="F2966"/>
      <c r="G2966"/>
      <c r="H2966"/>
      <c r="I2966"/>
      <c r="J2966"/>
      <c r="K2966"/>
      <c r="L2966"/>
      <c r="M2966"/>
      <c r="N2966"/>
      <c r="O2966"/>
      <c r="P2966"/>
      <c r="Q2966"/>
      <c r="R2966"/>
    </row>
    <row r="2967" spans="1:18" s="16" customFormat="1" x14ac:dyDescent="0.25">
      <c r="A2967"/>
      <c r="B2967" s="18"/>
      <c r="D2967"/>
      <c r="E2967"/>
      <c r="F2967"/>
      <c r="G2967"/>
      <c r="H2967"/>
      <c r="I2967"/>
      <c r="J2967"/>
      <c r="K2967"/>
      <c r="L2967"/>
      <c r="M2967"/>
      <c r="N2967"/>
      <c r="O2967"/>
      <c r="P2967"/>
      <c r="Q2967"/>
      <c r="R2967"/>
    </row>
    <row r="2968" spans="1:18" s="16" customFormat="1" x14ac:dyDescent="0.25">
      <c r="A2968"/>
      <c r="B2968" s="18"/>
      <c r="D2968"/>
      <c r="E2968"/>
      <c r="F2968"/>
      <c r="G2968"/>
      <c r="H2968"/>
      <c r="I2968"/>
      <c r="J2968"/>
      <c r="K2968"/>
      <c r="L2968"/>
      <c r="M2968"/>
      <c r="N2968"/>
      <c r="O2968"/>
      <c r="P2968"/>
      <c r="Q2968"/>
      <c r="R2968"/>
    </row>
    <row r="2969" spans="1:18" s="16" customFormat="1" x14ac:dyDescent="0.25">
      <c r="A2969"/>
      <c r="B2969" s="18"/>
      <c r="D2969"/>
      <c r="E2969"/>
      <c r="F2969"/>
      <c r="G2969"/>
      <c r="H2969"/>
      <c r="I2969"/>
      <c r="J2969"/>
      <c r="K2969"/>
      <c r="L2969"/>
      <c r="M2969"/>
      <c r="N2969"/>
      <c r="O2969"/>
      <c r="P2969"/>
      <c r="Q2969"/>
      <c r="R2969"/>
    </row>
    <row r="2970" spans="1:18" s="16" customFormat="1" x14ac:dyDescent="0.25">
      <c r="A2970"/>
      <c r="B2970" s="18"/>
      <c r="D2970"/>
      <c r="E2970"/>
      <c r="F2970"/>
      <c r="G2970"/>
      <c r="H2970"/>
      <c r="I2970"/>
      <c r="J2970"/>
      <c r="K2970"/>
      <c r="L2970"/>
      <c r="M2970"/>
      <c r="N2970"/>
      <c r="O2970"/>
      <c r="P2970"/>
      <c r="Q2970"/>
      <c r="R2970"/>
    </row>
    <row r="2971" spans="1:18" s="16" customFormat="1" x14ac:dyDescent="0.25">
      <c r="A2971"/>
      <c r="B2971" s="18"/>
      <c r="D2971"/>
      <c r="E2971"/>
      <c r="F2971"/>
      <c r="G2971"/>
      <c r="H2971"/>
      <c r="I2971"/>
      <c r="J2971"/>
      <c r="K2971"/>
      <c r="L2971"/>
      <c r="M2971"/>
      <c r="N2971"/>
      <c r="O2971"/>
      <c r="P2971"/>
      <c r="Q2971"/>
      <c r="R2971"/>
    </row>
    <row r="2972" spans="1:18" s="16" customFormat="1" x14ac:dyDescent="0.25">
      <c r="A2972"/>
      <c r="B2972" s="18"/>
      <c r="D2972"/>
      <c r="E2972"/>
      <c r="F2972"/>
      <c r="G2972"/>
      <c r="H2972"/>
      <c r="I2972"/>
      <c r="J2972"/>
      <c r="K2972"/>
      <c r="L2972"/>
      <c r="M2972"/>
      <c r="N2972"/>
      <c r="O2972"/>
      <c r="P2972"/>
      <c r="Q2972"/>
      <c r="R2972"/>
    </row>
    <row r="2973" spans="1:18" s="16" customFormat="1" x14ac:dyDescent="0.25">
      <c r="A2973"/>
      <c r="B2973" s="18"/>
      <c r="D2973"/>
      <c r="E2973"/>
      <c r="F2973"/>
      <c r="G2973"/>
      <c r="H2973"/>
      <c r="I2973"/>
      <c r="J2973"/>
      <c r="K2973"/>
      <c r="L2973"/>
      <c r="M2973"/>
      <c r="N2973"/>
      <c r="O2973"/>
      <c r="P2973"/>
      <c r="Q2973"/>
      <c r="R2973"/>
    </row>
    <row r="2974" spans="1:18" s="16" customFormat="1" x14ac:dyDescent="0.25">
      <c r="A2974"/>
      <c r="B2974" s="18"/>
      <c r="D2974"/>
      <c r="E2974"/>
      <c r="F2974"/>
      <c r="G2974"/>
      <c r="H2974"/>
      <c r="I2974"/>
      <c r="J2974"/>
      <c r="K2974"/>
      <c r="L2974"/>
      <c r="M2974"/>
      <c r="N2974"/>
      <c r="O2974"/>
      <c r="P2974"/>
      <c r="Q2974"/>
      <c r="R2974"/>
    </row>
    <row r="2975" spans="1:18" s="16" customFormat="1" x14ac:dyDescent="0.25">
      <c r="A2975"/>
      <c r="B2975" s="18"/>
      <c r="D2975"/>
      <c r="E2975"/>
      <c r="F2975"/>
      <c r="G2975"/>
      <c r="H2975"/>
      <c r="I2975"/>
      <c r="J2975"/>
      <c r="K2975"/>
      <c r="L2975"/>
      <c r="M2975"/>
      <c r="N2975"/>
      <c r="O2975"/>
      <c r="P2975"/>
      <c r="Q2975"/>
      <c r="R2975"/>
    </row>
    <row r="2976" spans="1:18" s="16" customFormat="1" x14ac:dyDescent="0.25">
      <c r="A2976"/>
      <c r="B2976" s="18"/>
      <c r="D2976"/>
      <c r="E2976"/>
      <c r="F2976"/>
      <c r="G2976"/>
      <c r="H2976"/>
      <c r="I2976"/>
      <c r="J2976"/>
      <c r="K2976"/>
      <c r="L2976"/>
      <c r="M2976"/>
      <c r="N2976"/>
      <c r="O2976"/>
      <c r="P2976"/>
      <c r="Q2976"/>
      <c r="R2976"/>
    </row>
    <row r="2977" spans="1:18" s="16" customFormat="1" x14ac:dyDescent="0.25">
      <c r="A2977"/>
      <c r="B2977" s="18"/>
      <c r="D2977"/>
      <c r="E2977"/>
      <c r="F2977"/>
      <c r="G2977"/>
      <c r="H2977"/>
      <c r="I2977"/>
      <c r="J2977"/>
      <c r="K2977"/>
      <c r="L2977"/>
      <c r="M2977"/>
      <c r="N2977"/>
      <c r="O2977"/>
      <c r="P2977"/>
      <c r="Q2977"/>
      <c r="R2977"/>
    </row>
    <row r="2978" spans="1:18" s="16" customFormat="1" x14ac:dyDescent="0.25">
      <c r="A2978"/>
      <c r="B2978" s="18"/>
      <c r="D2978"/>
      <c r="E2978"/>
      <c r="F2978"/>
      <c r="G2978"/>
      <c r="H2978"/>
      <c r="I2978"/>
      <c r="J2978"/>
      <c r="K2978"/>
      <c r="L2978"/>
      <c r="M2978"/>
      <c r="N2978"/>
      <c r="O2978"/>
      <c r="P2978"/>
      <c r="Q2978"/>
      <c r="R2978"/>
    </row>
    <row r="2979" spans="1:18" s="16" customFormat="1" x14ac:dyDescent="0.25">
      <c r="A2979"/>
      <c r="B2979" s="18"/>
      <c r="D2979"/>
      <c r="E2979"/>
      <c r="F2979"/>
      <c r="G2979"/>
      <c r="H2979"/>
      <c r="I2979"/>
      <c r="J2979"/>
      <c r="K2979"/>
      <c r="L2979"/>
      <c r="M2979"/>
      <c r="N2979"/>
      <c r="O2979"/>
      <c r="P2979"/>
      <c r="Q2979"/>
      <c r="R2979"/>
    </row>
    <row r="2980" spans="1:18" s="16" customFormat="1" x14ac:dyDescent="0.25">
      <c r="A2980"/>
      <c r="B2980" s="18"/>
      <c r="D2980"/>
      <c r="E2980"/>
      <c r="F2980"/>
      <c r="G2980"/>
      <c r="H2980"/>
      <c r="I2980"/>
      <c r="J2980"/>
      <c r="K2980"/>
      <c r="L2980"/>
      <c r="M2980"/>
      <c r="N2980"/>
      <c r="O2980"/>
      <c r="P2980"/>
      <c r="Q2980"/>
      <c r="R2980"/>
    </row>
    <row r="2981" spans="1:18" s="16" customFormat="1" x14ac:dyDescent="0.25">
      <c r="A2981"/>
      <c r="B2981" s="18"/>
      <c r="D2981"/>
      <c r="E2981"/>
      <c r="F2981"/>
      <c r="G2981"/>
      <c r="H2981"/>
      <c r="I2981"/>
      <c r="J2981"/>
      <c r="K2981"/>
      <c r="L2981"/>
      <c r="M2981"/>
      <c r="N2981"/>
      <c r="O2981"/>
      <c r="P2981"/>
      <c r="Q2981"/>
      <c r="R2981"/>
    </row>
    <row r="2982" spans="1:18" s="16" customFormat="1" x14ac:dyDescent="0.25">
      <c r="A2982"/>
      <c r="B2982" s="18"/>
      <c r="D2982"/>
      <c r="E2982"/>
      <c r="F2982"/>
      <c r="G2982"/>
      <c r="H2982"/>
      <c r="I2982"/>
      <c r="J2982"/>
      <c r="K2982"/>
      <c r="L2982"/>
      <c r="M2982"/>
      <c r="N2982"/>
      <c r="O2982"/>
      <c r="P2982"/>
      <c r="Q2982"/>
      <c r="R2982"/>
    </row>
    <row r="2983" spans="1:18" s="16" customFormat="1" x14ac:dyDescent="0.25">
      <c r="A2983"/>
      <c r="B2983" s="18"/>
      <c r="D2983"/>
      <c r="E2983"/>
      <c r="F2983"/>
      <c r="G2983"/>
      <c r="H2983"/>
      <c r="I2983"/>
      <c r="J2983"/>
      <c r="K2983"/>
      <c r="L2983"/>
      <c r="M2983"/>
      <c r="N2983"/>
      <c r="O2983"/>
      <c r="P2983"/>
      <c r="Q2983"/>
      <c r="R2983"/>
    </row>
    <row r="2984" spans="1:18" s="16" customFormat="1" x14ac:dyDescent="0.25">
      <c r="A2984"/>
      <c r="B2984" s="18"/>
      <c r="D2984"/>
      <c r="E2984"/>
      <c r="F2984"/>
      <c r="G2984"/>
      <c r="H2984"/>
      <c r="I2984"/>
      <c r="J2984"/>
      <c r="K2984"/>
      <c r="L2984"/>
      <c r="M2984"/>
      <c r="N2984"/>
      <c r="O2984"/>
      <c r="P2984"/>
      <c r="Q2984"/>
      <c r="R2984"/>
    </row>
    <row r="2985" spans="1:18" s="16" customFormat="1" x14ac:dyDescent="0.25">
      <c r="A2985"/>
      <c r="B2985" s="18"/>
      <c r="D2985"/>
      <c r="E2985"/>
      <c r="F2985"/>
      <c r="G2985"/>
      <c r="H2985"/>
      <c r="I2985"/>
      <c r="J2985"/>
      <c r="K2985"/>
      <c r="L2985"/>
      <c r="M2985"/>
      <c r="N2985"/>
      <c r="O2985"/>
      <c r="P2985"/>
      <c r="Q2985"/>
      <c r="R2985"/>
    </row>
    <row r="2986" spans="1:18" s="16" customFormat="1" x14ac:dyDescent="0.25">
      <c r="A2986"/>
      <c r="B2986" s="18"/>
      <c r="D2986"/>
      <c r="E2986"/>
      <c r="F2986"/>
      <c r="G2986"/>
      <c r="H2986"/>
      <c r="I2986"/>
      <c r="J2986"/>
      <c r="K2986"/>
      <c r="L2986"/>
      <c r="M2986"/>
      <c r="N2986"/>
      <c r="O2986"/>
      <c r="P2986"/>
      <c r="Q2986"/>
      <c r="R2986"/>
    </row>
    <row r="2987" spans="1:18" s="16" customFormat="1" x14ac:dyDescent="0.25">
      <c r="A2987"/>
      <c r="B2987" s="18"/>
      <c r="D2987"/>
      <c r="E2987"/>
      <c r="F2987"/>
      <c r="G2987"/>
      <c r="H2987"/>
      <c r="I2987"/>
      <c r="J2987"/>
      <c r="K2987"/>
      <c r="L2987"/>
      <c r="M2987"/>
      <c r="N2987"/>
      <c r="O2987"/>
      <c r="P2987"/>
      <c r="Q2987"/>
      <c r="R2987"/>
    </row>
    <row r="2988" spans="1:18" s="16" customFormat="1" x14ac:dyDescent="0.25">
      <c r="A2988"/>
      <c r="B2988" s="18"/>
      <c r="D2988"/>
      <c r="E2988"/>
      <c r="F2988"/>
      <c r="G2988"/>
      <c r="H2988"/>
      <c r="I2988"/>
      <c r="J2988"/>
      <c r="K2988"/>
      <c r="L2988"/>
      <c r="M2988"/>
      <c r="N2988"/>
      <c r="O2988"/>
      <c r="P2988"/>
      <c r="Q2988"/>
      <c r="R2988"/>
    </row>
    <row r="2989" spans="1:18" s="16" customFormat="1" x14ac:dyDescent="0.25">
      <c r="A2989"/>
      <c r="B2989" s="18"/>
      <c r="D2989"/>
      <c r="E2989"/>
      <c r="F2989"/>
      <c r="G2989"/>
      <c r="H2989"/>
      <c r="I2989"/>
      <c r="J2989"/>
      <c r="K2989"/>
      <c r="L2989"/>
      <c r="M2989"/>
      <c r="N2989"/>
      <c r="O2989"/>
      <c r="P2989"/>
      <c r="Q2989"/>
      <c r="R2989"/>
    </row>
    <row r="2990" spans="1:18" s="16" customFormat="1" x14ac:dyDescent="0.25">
      <c r="A2990"/>
      <c r="B2990" s="18"/>
      <c r="D2990"/>
      <c r="E2990"/>
      <c r="F2990"/>
      <c r="G2990"/>
      <c r="H2990"/>
      <c r="I2990"/>
      <c r="J2990"/>
      <c r="K2990"/>
      <c r="L2990"/>
      <c r="M2990"/>
      <c r="N2990"/>
      <c r="O2990"/>
      <c r="P2990"/>
      <c r="Q2990"/>
      <c r="R2990"/>
    </row>
    <row r="2991" spans="1:18" s="16" customFormat="1" x14ac:dyDescent="0.25">
      <c r="A2991"/>
      <c r="B2991" s="18"/>
      <c r="D2991"/>
      <c r="E2991"/>
      <c r="F2991"/>
      <c r="G2991"/>
      <c r="H2991"/>
      <c r="I2991"/>
      <c r="J2991"/>
      <c r="K2991"/>
      <c r="L2991"/>
      <c r="M2991"/>
      <c r="N2991"/>
      <c r="O2991"/>
      <c r="P2991"/>
      <c r="Q2991"/>
      <c r="R2991"/>
    </row>
    <row r="2992" spans="1:18" s="16" customFormat="1" x14ac:dyDescent="0.25">
      <c r="A2992"/>
      <c r="B2992" s="18"/>
      <c r="D2992"/>
      <c r="E2992"/>
      <c r="F2992"/>
      <c r="G2992"/>
      <c r="H2992"/>
      <c r="I2992"/>
      <c r="J2992"/>
      <c r="K2992"/>
      <c r="L2992"/>
      <c r="M2992"/>
      <c r="N2992"/>
      <c r="O2992"/>
      <c r="P2992"/>
      <c r="Q2992"/>
      <c r="R2992"/>
    </row>
    <row r="2993" spans="1:18" s="16" customFormat="1" x14ac:dyDescent="0.25">
      <c r="A2993"/>
      <c r="B2993" s="18"/>
      <c r="D2993"/>
      <c r="E2993"/>
      <c r="F2993"/>
      <c r="G2993"/>
      <c r="H2993"/>
      <c r="I2993"/>
      <c r="J2993"/>
      <c r="K2993"/>
      <c r="L2993"/>
      <c r="M2993"/>
      <c r="N2993"/>
      <c r="O2993"/>
      <c r="P2993"/>
      <c r="Q2993"/>
      <c r="R2993"/>
    </row>
    <row r="2994" spans="1:18" s="16" customFormat="1" x14ac:dyDescent="0.25">
      <c r="A2994"/>
      <c r="B2994" s="18"/>
      <c r="D2994"/>
      <c r="E2994"/>
      <c r="F2994"/>
      <c r="G2994"/>
      <c r="H2994"/>
      <c r="I2994"/>
      <c r="J2994"/>
      <c r="K2994"/>
      <c r="L2994"/>
      <c r="M2994"/>
      <c r="N2994"/>
      <c r="O2994"/>
      <c r="P2994"/>
      <c r="Q2994"/>
      <c r="R2994"/>
    </row>
    <row r="2995" spans="1:18" s="16" customFormat="1" x14ac:dyDescent="0.25">
      <c r="A2995"/>
      <c r="B2995" s="18"/>
      <c r="D2995"/>
      <c r="E2995"/>
      <c r="F2995"/>
      <c r="G2995"/>
      <c r="H2995"/>
      <c r="I2995"/>
      <c r="J2995"/>
      <c r="K2995"/>
      <c r="L2995"/>
      <c r="M2995"/>
      <c r="N2995"/>
      <c r="O2995"/>
      <c r="P2995"/>
      <c r="Q2995"/>
      <c r="R2995"/>
    </row>
    <row r="2996" spans="1:18" s="16" customFormat="1" x14ac:dyDescent="0.25">
      <c r="A2996"/>
      <c r="B2996" s="18"/>
      <c r="D2996"/>
      <c r="E2996"/>
      <c r="F2996"/>
      <c r="G2996"/>
      <c r="H2996"/>
      <c r="I2996"/>
      <c r="J2996"/>
      <c r="K2996"/>
      <c r="L2996"/>
      <c r="M2996"/>
      <c r="N2996"/>
      <c r="O2996"/>
      <c r="P2996"/>
      <c r="Q2996"/>
      <c r="R2996"/>
    </row>
    <row r="2997" spans="1:18" s="16" customFormat="1" x14ac:dyDescent="0.25">
      <c r="A2997"/>
      <c r="B2997" s="18"/>
      <c r="D2997"/>
      <c r="E2997"/>
      <c r="F2997"/>
      <c r="G2997"/>
      <c r="H2997"/>
      <c r="I2997"/>
      <c r="J2997"/>
      <c r="K2997"/>
      <c r="L2997"/>
      <c r="M2997"/>
      <c r="N2997"/>
      <c r="O2997"/>
      <c r="P2997"/>
      <c r="Q2997"/>
      <c r="R2997"/>
    </row>
    <row r="2998" spans="1:18" s="16" customFormat="1" x14ac:dyDescent="0.25">
      <c r="A2998"/>
      <c r="B2998" s="18"/>
      <c r="D2998"/>
      <c r="E2998"/>
      <c r="F2998"/>
      <c r="G2998"/>
      <c r="H2998"/>
      <c r="I2998"/>
      <c r="J2998"/>
      <c r="K2998"/>
      <c r="L2998"/>
      <c r="M2998"/>
      <c r="N2998"/>
      <c r="O2998"/>
      <c r="P2998"/>
      <c r="Q2998"/>
      <c r="R2998"/>
    </row>
    <row r="2999" spans="1:18" s="16" customFormat="1" x14ac:dyDescent="0.25">
      <c r="A2999"/>
      <c r="B2999" s="18"/>
      <c r="D2999"/>
      <c r="E2999"/>
      <c r="F2999"/>
      <c r="G2999"/>
      <c r="H2999"/>
      <c r="I2999"/>
      <c r="J2999"/>
      <c r="K2999"/>
      <c r="L2999"/>
      <c r="M2999"/>
      <c r="N2999"/>
      <c r="O2999"/>
      <c r="P2999"/>
      <c r="Q2999"/>
      <c r="R2999"/>
    </row>
    <row r="3000" spans="1:18" s="16" customFormat="1" x14ac:dyDescent="0.25">
      <c r="A3000"/>
      <c r="B3000" s="18"/>
      <c r="D3000"/>
      <c r="E3000"/>
      <c r="F3000"/>
      <c r="G3000"/>
      <c r="H3000"/>
      <c r="I3000"/>
      <c r="J3000"/>
      <c r="K3000"/>
      <c r="L3000"/>
      <c r="M3000"/>
      <c r="N3000"/>
      <c r="O3000"/>
      <c r="P3000"/>
      <c r="Q3000"/>
      <c r="R3000"/>
    </row>
    <row r="3001" spans="1:18" s="16" customFormat="1" x14ac:dyDescent="0.25">
      <c r="A3001"/>
      <c r="B3001" s="18"/>
      <c r="D3001"/>
      <c r="E3001"/>
      <c r="F3001"/>
      <c r="G3001"/>
      <c r="H3001"/>
      <c r="I3001"/>
      <c r="J3001"/>
      <c r="K3001"/>
      <c r="L3001"/>
      <c r="M3001"/>
      <c r="N3001"/>
      <c r="O3001"/>
      <c r="P3001"/>
      <c r="Q3001"/>
      <c r="R3001"/>
    </row>
    <row r="3002" spans="1:18" s="16" customFormat="1" x14ac:dyDescent="0.25">
      <c r="A3002"/>
      <c r="B3002" s="18"/>
      <c r="D3002"/>
      <c r="E3002"/>
      <c r="F3002"/>
      <c r="G3002"/>
      <c r="H3002"/>
      <c r="I3002"/>
      <c r="J3002"/>
      <c r="K3002"/>
      <c r="L3002"/>
      <c r="M3002"/>
      <c r="N3002"/>
      <c r="O3002"/>
      <c r="P3002"/>
      <c r="Q3002"/>
      <c r="R3002"/>
    </row>
    <row r="3003" spans="1:18" s="16" customFormat="1" x14ac:dyDescent="0.25">
      <c r="A3003"/>
      <c r="B3003" s="18"/>
      <c r="D3003"/>
      <c r="E3003"/>
      <c r="F3003"/>
      <c r="G3003"/>
      <c r="H3003"/>
      <c r="I3003"/>
      <c r="J3003"/>
      <c r="K3003"/>
      <c r="L3003"/>
      <c r="M3003"/>
      <c r="N3003"/>
      <c r="O3003"/>
      <c r="P3003"/>
      <c r="Q3003"/>
      <c r="R3003"/>
    </row>
    <row r="3004" spans="1:18" s="16" customFormat="1" x14ac:dyDescent="0.25">
      <c r="A3004"/>
      <c r="B3004" s="18"/>
      <c r="D3004"/>
      <c r="E3004"/>
      <c r="F3004"/>
      <c r="G3004"/>
      <c r="H3004"/>
      <c r="I3004"/>
      <c r="J3004"/>
      <c r="K3004"/>
      <c r="L3004"/>
      <c r="M3004"/>
      <c r="N3004"/>
      <c r="O3004"/>
      <c r="P3004"/>
      <c r="Q3004"/>
      <c r="R3004"/>
    </row>
    <row r="3005" spans="1:18" s="16" customFormat="1" x14ac:dyDescent="0.25">
      <c r="A3005"/>
      <c r="B3005" s="18"/>
      <c r="D3005"/>
      <c r="E3005"/>
      <c r="F3005"/>
      <c r="G3005"/>
      <c r="H3005"/>
      <c r="I3005"/>
      <c r="J3005"/>
      <c r="K3005"/>
      <c r="L3005"/>
      <c r="M3005"/>
      <c r="N3005"/>
      <c r="O3005"/>
      <c r="P3005"/>
      <c r="Q3005"/>
      <c r="R3005"/>
    </row>
    <row r="3006" spans="1:18" s="16" customFormat="1" x14ac:dyDescent="0.25">
      <c r="A3006"/>
      <c r="B3006" s="18"/>
      <c r="D3006"/>
      <c r="E3006"/>
      <c r="F3006"/>
      <c r="G3006"/>
      <c r="H3006"/>
      <c r="I3006"/>
      <c r="J3006"/>
      <c r="K3006"/>
      <c r="L3006"/>
      <c r="M3006"/>
      <c r="N3006"/>
      <c r="O3006"/>
      <c r="P3006"/>
      <c r="Q3006"/>
      <c r="R3006"/>
    </row>
    <row r="3007" spans="1:18" s="16" customFormat="1" x14ac:dyDescent="0.25">
      <c r="A3007"/>
      <c r="B3007" s="18"/>
      <c r="D3007"/>
      <c r="E3007"/>
      <c r="F3007"/>
      <c r="G3007"/>
      <c r="H3007"/>
      <c r="I3007"/>
      <c r="J3007"/>
      <c r="K3007"/>
      <c r="L3007"/>
      <c r="M3007"/>
      <c r="N3007"/>
      <c r="O3007"/>
      <c r="P3007"/>
      <c r="Q3007"/>
      <c r="R3007"/>
    </row>
    <row r="3008" spans="1:18" s="16" customFormat="1" x14ac:dyDescent="0.25">
      <c r="A3008"/>
      <c r="B3008" s="18"/>
      <c r="D3008"/>
      <c r="E3008"/>
      <c r="F3008"/>
      <c r="G3008"/>
      <c r="H3008"/>
      <c r="I3008"/>
      <c r="J3008"/>
      <c r="K3008"/>
      <c r="L3008"/>
      <c r="M3008"/>
      <c r="N3008"/>
      <c r="O3008"/>
      <c r="P3008"/>
      <c r="Q3008"/>
      <c r="R3008"/>
    </row>
    <row r="3009" spans="1:18" s="16" customFormat="1" x14ac:dyDescent="0.25">
      <c r="A3009"/>
      <c r="B3009" s="18"/>
      <c r="D3009"/>
      <c r="E3009"/>
      <c r="F3009"/>
      <c r="G3009"/>
      <c r="H3009"/>
      <c r="I3009"/>
      <c r="J3009"/>
      <c r="K3009"/>
      <c r="L3009"/>
      <c r="M3009"/>
      <c r="N3009"/>
      <c r="O3009"/>
      <c r="P3009"/>
      <c r="Q3009"/>
      <c r="R3009"/>
    </row>
    <row r="3010" spans="1:18" s="16" customFormat="1" x14ac:dyDescent="0.25">
      <c r="A3010"/>
      <c r="B3010" s="18"/>
      <c r="D3010"/>
      <c r="E3010"/>
      <c r="F3010"/>
      <c r="G3010"/>
      <c r="H3010"/>
      <c r="I3010"/>
      <c r="J3010"/>
      <c r="K3010"/>
      <c r="L3010"/>
      <c r="M3010"/>
      <c r="N3010"/>
      <c r="O3010"/>
      <c r="P3010"/>
      <c r="Q3010"/>
      <c r="R3010"/>
    </row>
    <row r="3011" spans="1:18" s="16" customFormat="1" x14ac:dyDescent="0.25">
      <c r="A3011"/>
      <c r="B3011" s="18"/>
      <c r="D3011"/>
      <c r="E3011"/>
      <c r="F3011"/>
      <c r="G3011"/>
      <c r="H3011"/>
      <c r="I3011"/>
      <c r="J3011"/>
      <c r="K3011"/>
      <c r="L3011"/>
      <c r="M3011"/>
      <c r="N3011"/>
      <c r="O3011"/>
      <c r="P3011"/>
      <c r="Q3011"/>
      <c r="R3011"/>
    </row>
    <row r="3012" spans="1:18" s="16" customFormat="1" x14ac:dyDescent="0.25">
      <c r="A3012"/>
      <c r="B3012" s="17"/>
      <c r="D3012"/>
      <c r="E3012"/>
      <c r="F3012"/>
      <c r="G3012"/>
      <c r="H3012"/>
      <c r="I3012"/>
      <c r="J3012"/>
      <c r="K3012"/>
      <c r="L3012"/>
      <c r="M3012"/>
      <c r="N3012"/>
      <c r="O3012"/>
      <c r="P3012"/>
      <c r="Q3012"/>
      <c r="R3012"/>
    </row>
    <row r="3013" spans="1:18" s="16" customFormat="1" x14ac:dyDescent="0.25">
      <c r="A3013"/>
      <c r="B3013" s="18"/>
      <c r="D3013"/>
      <c r="E3013"/>
      <c r="F3013"/>
      <c r="G3013"/>
      <c r="H3013"/>
      <c r="I3013"/>
      <c r="J3013"/>
      <c r="K3013"/>
      <c r="L3013"/>
      <c r="M3013"/>
      <c r="N3013"/>
      <c r="O3013"/>
      <c r="P3013"/>
      <c r="Q3013"/>
      <c r="R3013"/>
    </row>
    <row r="3014" spans="1:18" s="16" customFormat="1" x14ac:dyDescent="0.25">
      <c r="A3014"/>
      <c r="B3014" s="18"/>
      <c r="D3014"/>
      <c r="E3014"/>
      <c r="F3014"/>
      <c r="G3014"/>
      <c r="H3014"/>
      <c r="I3014"/>
      <c r="J3014"/>
      <c r="K3014"/>
      <c r="L3014"/>
      <c r="M3014"/>
      <c r="N3014"/>
      <c r="O3014"/>
      <c r="P3014"/>
      <c r="Q3014"/>
      <c r="R3014"/>
    </row>
    <row r="3015" spans="1:18" s="16" customFormat="1" x14ac:dyDescent="0.25">
      <c r="A3015"/>
      <c r="B3015" s="18"/>
      <c r="D3015"/>
      <c r="E3015"/>
      <c r="F3015"/>
      <c r="G3015"/>
      <c r="H3015"/>
      <c r="I3015"/>
      <c r="J3015"/>
      <c r="K3015"/>
      <c r="L3015"/>
      <c r="M3015"/>
      <c r="N3015"/>
      <c r="O3015"/>
      <c r="P3015"/>
      <c r="Q3015"/>
      <c r="R3015"/>
    </row>
    <row r="3016" spans="1:18" s="16" customFormat="1" x14ac:dyDescent="0.25">
      <c r="A3016"/>
      <c r="B3016" s="18"/>
      <c r="D3016"/>
      <c r="E3016"/>
      <c r="F3016"/>
      <c r="G3016"/>
      <c r="H3016"/>
      <c r="I3016"/>
      <c r="J3016"/>
      <c r="K3016"/>
      <c r="L3016"/>
      <c r="M3016"/>
      <c r="N3016"/>
      <c r="O3016"/>
      <c r="P3016"/>
      <c r="Q3016"/>
      <c r="R3016"/>
    </row>
    <row r="3017" spans="1:18" s="16" customFormat="1" x14ac:dyDescent="0.25">
      <c r="A3017"/>
      <c r="B3017" s="18"/>
      <c r="D3017"/>
      <c r="E3017"/>
      <c r="F3017"/>
      <c r="G3017"/>
      <c r="H3017"/>
      <c r="I3017"/>
      <c r="J3017"/>
      <c r="K3017"/>
      <c r="L3017"/>
      <c r="M3017"/>
      <c r="N3017"/>
      <c r="O3017"/>
      <c r="P3017"/>
      <c r="Q3017"/>
      <c r="R3017"/>
    </row>
    <row r="3018" spans="1:18" s="16" customFormat="1" x14ac:dyDescent="0.25">
      <c r="A3018"/>
      <c r="B3018" s="18"/>
      <c r="D3018"/>
      <c r="E3018"/>
      <c r="F3018"/>
      <c r="G3018"/>
      <c r="H3018"/>
      <c r="I3018"/>
      <c r="J3018"/>
      <c r="K3018"/>
      <c r="L3018"/>
      <c r="M3018"/>
      <c r="N3018"/>
      <c r="O3018"/>
      <c r="P3018"/>
      <c r="Q3018"/>
      <c r="R3018"/>
    </row>
    <row r="3019" spans="1:18" s="16" customFormat="1" x14ac:dyDescent="0.25">
      <c r="A3019"/>
      <c r="B3019" s="18"/>
      <c r="D3019"/>
      <c r="E3019"/>
      <c r="F3019"/>
      <c r="G3019"/>
      <c r="H3019"/>
      <c r="I3019"/>
      <c r="J3019"/>
      <c r="K3019"/>
      <c r="L3019"/>
      <c r="M3019"/>
      <c r="N3019"/>
      <c r="O3019"/>
      <c r="P3019"/>
      <c r="Q3019"/>
      <c r="R3019"/>
    </row>
    <row r="3020" spans="1:18" s="16" customFormat="1" x14ac:dyDescent="0.25">
      <c r="A3020"/>
      <c r="B3020" s="18"/>
      <c r="D3020"/>
      <c r="E3020"/>
      <c r="F3020"/>
      <c r="G3020"/>
      <c r="H3020"/>
      <c r="I3020"/>
      <c r="J3020"/>
      <c r="K3020"/>
      <c r="L3020"/>
      <c r="M3020"/>
      <c r="N3020"/>
      <c r="O3020"/>
      <c r="P3020"/>
      <c r="Q3020"/>
      <c r="R3020"/>
    </row>
    <row r="3021" spans="1:18" s="16" customFormat="1" x14ac:dyDescent="0.25">
      <c r="A3021"/>
      <c r="B3021" s="18"/>
      <c r="D3021"/>
      <c r="E3021"/>
      <c r="F3021"/>
      <c r="G3021"/>
      <c r="H3021"/>
      <c r="I3021"/>
      <c r="J3021"/>
      <c r="K3021"/>
      <c r="L3021"/>
      <c r="M3021"/>
      <c r="N3021"/>
      <c r="O3021"/>
      <c r="P3021"/>
      <c r="Q3021"/>
      <c r="R3021"/>
    </row>
    <row r="3022" spans="1:18" s="16" customFormat="1" x14ac:dyDescent="0.25">
      <c r="A3022"/>
      <c r="B3022" s="18"/>
      <c r="D3022"/>
      <c r="E3022"/>
      <c r="F3022"/>
      <c r="G3022"/>
      <c r="H3022"/>
      <c r="I3022"/>
      <c r="J3022"/>
      <c r="K3022"/>
      <c r="L3022"/>
      <c r="M3022"/>
      <c r="N3022"/>
      <c r="O3022"/>
      <c r="P3022"/>
      <c r="Q3022"/>
      <c r="R3022"/>
    </row>
    <row r="3023" spans="1:18" s="16" customFormat="1" x14ac:dyDescent="0.25">
      <c r="A3023"/>
      <c r="B3023" s="18"/>
      <c r="D3023"/>
      <c r="E3023"/>
      <c r="F3023"/>
      <c r="G3023"/>
      <c r="H3023"/>
      <c r="I3023"/>
      <c r="J3023"/>
      <c r="K3023"/>
      <c r="L3023"/>
      <c r="M3023"/>
      <c r="N3023"/>
      <c r="O3023"/>
      <c r="P3023"/>
      <c r="Q3023"/>
      <c r="R3023"/>
    </row>
    <row r="3024" spans="1:18" s="16" customFormat="1" x14ac:dyDescent="0.25">
      <c r="A3024"/>
      <c r="B3024" s="18"/>
      <c r="D3024"/>
      <c r="E3024"/>
      <c r="F3024"/>
      <c r="G3024"/>
      <c r="H3024"/>
      <c r="I3024"/>
      <c r="J3024"/>
      <c r="K3024"/>
      <c r="L3024"/>
      <c r="M3024"/>
      <c r="N3024"/>
      <c r="O3024"/>
      <c r="P3024"/>
      <c r="Q3024"/>
      <c r="R3024"/>
    </row>
    <row r="3025" spans="1:18" s="16" customFormat="1" x14ac:dyDescent="0.25">
      <c r="A3025"/>
      <c r="B3025" s="18"/>
      <c r="D3025"/>
      <c r="E3025"/>
      <c r="F3025"/>
      <c r="G3025"/>
      <c r="H3025"/>
      <c r="I3025"/>
      <c r="J3025"/>
      <c r="K3025"/>
      <c r="L3025"/>
      <c r="M3025"/>
      <c r="N3025"/>
      <c r="O3025"/>
      <c r="P3025"/>
      <c r="Q3025"/>
      <c r="R3025"/>
    </row>
    <row r="3026" spans="1:18" s="16" customFormat="1" x14ac:dyDescent="0.25">
      <c r="A3026"/>
      <c r="B3026" s="18"/>
      <c r="D3026"/>
      <c r="E3026"/>
      <c r="F3026"/>
      <c r="G3026"/>
      <c r="H3026"/>
      <c r="I3026"/>
      <c r="J3026"/>
      <c r="K3026"/>
      <c r="L3026"/>
      <c r="M3026"/>
      <c r="N3026"/>
      <c r="O3026"/>
      <c r="P3026"/>
      <c r="Q3026"/>
      <c r="R3026"/>
    </row>
    <row r="3027" spans="1:18" s="16" customFormat="1" x14ac:dyDescent="0.25">
      <c r="A3027"/>
      <c r="B3027" s="18"/>
      <c r="D3027"/>
      <c r="E3027"/>
      <c r="F3027"/>
      <c r="G3027"/>
      <c r="H3027"/>
      <c r="I3027"/>
      <c r="J3027"/>
      <c r="K3027"/>
      <c r="L3027"/>
      <c r="M3027"/>
      <c r="N3027"/>
      <c r="O3027"/>
      <c r="P3027"/>
      <c r="Q3027"/>
      <c r="R3027"/>
    </row>
    <row r="3028" spans="1:18" s="16" customFormat="1" x14ac:dyDescent="0.25">
      <c r="A3028"/>
      <c r="B3028" s="18"/>
      <c r="D3028"/>
      <c r="E3028"/>
      <c r="F3028"/>
      <c r="G3028"/>
      <c r="H3028"/>
      <c r="I3028"/>
      <c r="J3028"/>
      <c r="K3028"/>
      <c r="L3028"/>
      <c r="M3028"/>
      <c r="N3028"/>
      <c r="O3028"/>
      <c r="P3028"/>
      <c r="Q3028"/>
      <c r="R3028"/>
    </row>
    <row r="3029" spans="1:18" s="16" customFormat="1" x14ac:dyDescent="0.25">
      <c r="A3029"/>
      <c r="B3029" s="18"/>
      <c r="D3029"/>
      <c r="E3029"/>
      <c r="F3029"/>
      <c r="G3029"/>
      <c r="H3029"/>
      <c r="I3029"/>
      <c r="J3029"/>
      <c r="K3029"/>
      <c r="L3029"/>
      <c r="M3029"/>
      <c r="N3029"/>
      <c r="O3029"/>
      <c r="P3029"/>
      <c r="Q3029"/>
      <c r="R3029"/>
    </row>
    <row r="3030" spans="1:18" s="16" customFormat="1" x14ac:dyDescent="0.25">
      <c r="A3030"/>
      <c r="B3030" s="18"/>
      <c r="D3030"/>
      <c r="E3030"/>
      <c r="F3030"/>
      <c r="G3030"/>
      <c r="H3030"/>
      <c r="I3030"/>
      <c r="J3030"/>
      <c r="K3030"/>
      <c r="L3030"/>
      <c r="M3030"/>
      <c r="N3030"/>
      <c r="O3030"/>
      <c r="P3030"/>
      <c r="Q3030"/>
      <c r="R3030"/>
    </row>
    <row r="3031" spans="1:18" s="16" customFormat="1" x14ac:dyDescent="0.25">
      <c r="A3031"/>
      <c r="B3031" s="18"/>
      <c r="D3031"/>
      <c r="E3031"/>
      <c r="F3031"/>
      <c r="G3031"/>
      <c r="H3031"/>
      <c r="I3031"/>
      <c r="J3031"/>
      <c r="K3031"/>
      <c r="L3031"/>
      <c r="M3031"/>
      <c r="N3031"/>
      <c r="O3031"/>
      <c r="P3031"/>
      <c r="Q3031"/>
      <c r="R3031"/>
    </row>
    <row r="3032" spans="1:18" s="16" customFormat="1" x14ac:dyDescent="0.25">
      <c r="A3032"/>
      <c r="B3032" s="18"/>
      <c r="D3032"/>
      <c r="E3032"/>
      <c r="F3032"/>
      <c r="G3032"/>
      <c r="H3032"/>
      <c r="I3032"/>
      <c r="J3032"/>
      <c r="K3032"/>
      <c r="L3032"/>
      <c r="M3032"/>
      <c r="N3032"/>
      <c r="O3032"/>
      <c r="P3032"/>
      <c r="Q3032"/>
      <c r="R3032"/>
    </row>
    <row r="3033" spans="1:18" s="16" customFormat="1" x14ac:dyDescent="0.25">
      <c r="A3033"/>
      <c r="B3033" s="18"/>
      <c r="D3033"/>
      <c r="E3033"/>
      <c r="F3033"/>
      <c r="G3033"/>
      <c r="H3033"/>
      <c r="I3033"/>
      <c r="J3033"/>
      <c r="K3033"/>
      <c r="L3033"/>
      <c r="M3033"/>
      <c r="N3033"/>
      <c r="O3033"/>
      <c r="P3033"/>
      <c r="Q3033"/>
      <c r="R3033"/>
    </row>
    <row r="3034" spans="1:18" s="16" customFormat="1" x14ac:dyDescent="0.25">
      <c r="A3034"/>
      <c r="B3034" s="18"/>
      <c r="D3034"/>
      <c r="E3034"/>
      <c r="F3034"/>
      <c r="G3034"/>
      <c r="H3034"/>
      <c r="I3034"/>
      <c r="J3034"/>
      <c r="K3034"/>
      <c r="L3034"/>
      <c r="M3034"/>
      <c r="N3034"/>
      <c r="O3034"/>
      <c r="P3034"/>
      <c r="Q3034"/>
      <c r="R3034"/>
    </row>
    <row r="3035" spans="1:18" s="16" customFormat="1" x14ac:dyDescent="0.25">
      <c r="A3035"/>
      <c r="B3035" s="18"/>
      <c r="D3035"/>
      <c r="E3035"/>
      <c r="F3035"/>
      <c r="G3035"/>
      <c r="H3035"/>
      <c r="I3035"/>
      <c r="J3035"/>
      <c r="K3035"/>
      <c r="L3035"/>
      <c r="M3035"/>
      <c r="N3035"/>
      <c r="O3035"/>
      <c r="P3035"/>
      <c r="Q3035"/>
      <c r="R3035"/>
    </row>
    <row r="3036" spans="1:18" s="16" customFormat="1" x14ac:dyDescent="0.25">
      <c r="A3036"/>
      <c r="B3036" s="18"/>
      <c r="D3036"/>
      <c r="E3036"/>
      <c r="F3036"/>
      <c r="G3036"/>
      <c r="H3036"/>
      <c r="I3036"/>
      <c r="J3036"/>
      <c r="K3036"/>
      <c r="L3036"/>
      <c r="M3036"/>
      <c r="N3036"/>
      <c r="O3036"/>
      <c r="P3036"/>
      <c r="Q3036"/>
      <c r="R3036"/>
    </row>
    <row r="3037" spans="1:18" s="16" customFormat="1" x14ac:dyDescent="0.25">
      <c r="A3037"/>
      <c r="B3037" s="18"/>
      <c r="D3037"/>
      <c r="E3037"/>
      <c r="F3037"/>
      <c r="G3037"/>
      <c r="H3037"/>
      <c r="I3037"/>
      <c r="J3037"/>
      <c r="K3037"/>
      <c r="L3037"/>
      <c r="M3037"/>
      <c r="N3037"/>
      <c r="O3037"/>
      <c r="P3037"/>
      <c r="Q3037"/>
      <c r="R3037"/>
    </row>
    <row r="3038" spans="1:18" s="16" customFormat="1" x14ac:dyDescent="0.25">
      <c r="A3038"/>
      <c r="B3038" s="18"/>
      <c r="D3038"/>
      <c r="E3038"/>
      <c r="F3038"/>
      <c r="G3038"/>
      <c r="H3038"/>
      <c r="I3038"/>
      <c r="J3038"/>
      <c r="K3038"/>
      <c r="L3038"/>
      <c r="M3038"/>
      <c r="N3038"/>
      <c r="O3038"/>
      <c r="P3038"/>
      <c r="Q3038"/>
      <c r="R3038"/>
    </row>
    <row r="3039" spans="1:18" s="16" customFormat="1" x14ac:dyDescent="0.25">
      <c r="A3039"/>
      <c r="B3039" s="18"/>
      <c r="D3039"/>
      <c r="E3039"/>
      <c r="F3039"/>
      <c r="G3039"/>
      <c r="H3039"/>
      <c r="I3039"/>
      <c r="J3039"/>
      <c r="K3039"/>
      <c r="L3039"/>
      <c r="M3039"/>
      <c r="N3039"/>
      <c r="O3039"/>
      <c r="P3039"/>
      <c r="Q3039"/>
      <c r="R3039"/>
    </row>
    <row r="3040" spans="1:18" s="16" customFormat="1" x14ac:dyDescent="0.25">
      <c r="A3040"/>
      <c r="B3040" s="18"/>
      <c r="D3040"/>
      <c r="E3040"/>
      <c r="F3040"/>
      <c r="G3040"/>
      <c r="H3040"/>
      <c r="I3040"/>
      <c r="J3040"/>
      <c r="K3040"/>
      <c r="L3040"/>
      <c r="M3040"/>
      <c r="N3040"/>
      <c r="O3040"/>
      <c r="P3040"/>
      <c r="Q3040"/>
      <c r="R3040"/>
    </row>
    <row r="3041" spans="1:18" s="16" customFormat="1" x14ac:dyDescent="0.25">
      <c r="A3041"/>
      <c r="B3041" s="18"/>
      <c r="D3041"/>
      <c r="E3041"/>
      <c r="F3041"/>
      <c r="G3041"/>
      <c r="H3041"/>
      <c r="I3041"/>
      <c r="J3041"/>
      <c r="K3041"/>
      <c r="L3041"/>
      <c r="M3041"/>
      <c r="N3041"/>
      <c r="O3041"/>
      <c r="P3041"/>
      <c r="Q3041"/>
      <c r="R3041"/>
    </row>
    <row r="3042" spans="1:18" s="16" customFormat="1" x14ac:dyDescent="0.25">
      <c r="A3042"/>
      <c r="B3042" s="18"/>
      <c r="D3042"/>
      <c r="E3042"/>
      <c r="F3042"/>
      <c r="G3042"/>
      <c r="H3042"/>
      <c r="I3042"/>
      <c r="J3042"/>
      <c r="K3042"/>
      <c r="L3042"/>
      <c r="M3042"/>
      <c r="N3042"/>
      <c r="O3042"/>
      <c r="P3042"/>
      <c r="Q3042"/>
      <c r="R3042"/>
    </row>
    <row r="3043" spans="1:18" s="16" customFormat="1" x14ac:dyDescent="0.25">
      <c r="A3043"/>
      <c r="B3043" s="18"/>
      <c r="D3043"/>
      <c r="E3043"/>
      <c r="F3043"/>
      <c r="G3043"/>
      <c r="H3043"/>
      <c r="I3043"/>
      <c r="J3043"/>
      <c r="K3043"/>
      <c r="L3043"/>
      <c r="M3043"/>
      <c r="N3043"/>
      <c r="O3043"/>
      <c r="P3043"/>
      <c r="Q3043"/>
      <c r="R3043"/>
    </row>
    <row r="3044" spans="1:18" s="16" customFormat="1" x14ac:dyDescent="0.25">
      <c r="A3044"/>
      <c r="B3044" s="18"/>
      <c r="D3044"/>
      <c r="E3044"/>
      <c r="F3044"/>
      <c r="G3044"/>
      <c r="H3044"/>
      <c r="I3044"/>
      <c r="J3044"/>
      <c r="K3044"/>
      <c r="L3044"/>
      <c r="M3044"/>
      <c r="N3044"/>
      <c r="O3044"/>
      <c r="P3044"/>
      <c r="Q3044"/>
      <c r="R3044"/>
    </row>
    <row r="3045" spans="1:18" s="16" customFormat="1" x14ac:dyDescent="0.25">
      <c r="A3045"/>
      <c r="B3045" s="18"/>
      <c r="D3045"/>
      <c r="E3045"/>
      <c r="F3045"/>
      <c r="G3045"/>
      <c r="H3045"/>
      <c r="I3045"/>
      <c r="J3045"/>
      <c r="K3045"/>
      <c r="L3045"/>
      <c r="M3045"/>
      <c r="N3045"/>
      <c r="O3045"/>
      <c r="P3045"/>
      <c r="Q3045"/>
      <c r="R3045"/>
    </row>
    <row r="3046" spans="1:18" s="16" customFormat="1" x14ac:dyDescent="0.25">
      <c r="A3046"/>
      <c r="B3046" s="18"/>
      <c r="D3046"/>
      <c r="E3046"/>
      <c r="F3046"/>
      <c r="G3046"/>
      <c r="H3046"/>
      <c r="I3046"/>
      <c r="J3046"/>
      <c r="K3046"/>
      <c r="L3046"/>
      <c r="M3046"/>
      <c r="N3046"/>
      <c r="O3046"/>
      <c r="P3046"/>
      <c r="Q3046"/>
      <c r="R3046"/>
    </row>
    <row r="3047" spans="1:18" s="16" customFormat="1" x14ac:dyDescent="0.25">
      <c r="A3047"/>
      <c r="B3047" s="18"/>
      <c r="D3047"/>
      <c r="E3047"/>
      <c r="F3047"/>
      <c r="G3047"/>
      <c r="H3047"/>
      <c r="I3047"/>
      <c r="J3047"/>
      <c r="K3047"/>
      <c r="L3047"/>
      <c r="M3047"/>
      <c r="N3047"/>
      <c r="O3047"/>
      <c r="P3047"/>
      <c r="Q3047"/>
      <c r="R3047"/>
    </row>
    <row r="3048" spans="1:18" s="16" customFormat="1" x14ac:dyDescent="0.25">
      <c r="A3048"/>
      <c r="B3048" s="18"/>
      <c r="D3048"/>
      <c r="E3048"/>
      <c r="F3048"/>
      <c r="G3048"/>
      <c r="H3048"/>
      <c r="I3048"/>
      <c r="J3048"/>
      <c r="K3048"/>
      <c r="L3048"/>
      <c r="M3048"/>
      <c r="N3048"/>
      <c r="O3048"/>
      <c r="P3048"/>
      <c r="Q3048"/>
      <c r="R3048"/>
    </row>
    <row r="3049" spans="1:18" s="16" customFormat="1" x14ac:dyDescent="0.25">
      <c r="A3049"/>
      <c r="B3049" s="18"/>
      <c r="D3049"/>
      <c r="E3049"/>
      <c r="F3049"/>
      <c r="G3049"/>
      <c r="H3049"/>
      <c r="I3049"/>
      <c r="J3049"/>
      <c r="K3049"/>
      <c r="L3049"/>
      <c r="M3049"/>
      <c r="N3049"/>
      <c r="O3049"/>
      <c r="P3049"/>
      <c r="Q3049"/>
      <c r="R3049"/>
    </row>
    <row r="3050" spans="1:18" s="16" customFormat="1" x14ac:dyDescent="0.25">
      <c r="A3050"/>
      <c r="B3050" s="18"/>
      <c r="D3050"/>
      <c r="E3050"/>
      <c r="F3050"/>
      <c r="G3050"/>
      <c r="H3050"/>
      <c r="I3050"/>
      <c r="J3050"/>
      <c r="K3050"/>
      <c r="L3050"/>
      <c r="M3050"/>
      <c r="N3050"/>
      <c r="O3050"/>
      <c r="P3050"/>
      <c r="Q3050"/>
      <c r="R3050"/>
    </row>
    <row r="3051" spans="1:18" s="16" customFormat="1" x14ac:dyDescent="0.25">
      <c r="A3051"/>
      <c r="B3051" s="18"/>
      <c r="D3051"/>
      <c r="E3051"/>
      <c r="F3051"/>
      <c r="G3051"/>
      <c r="H3051"/>
      <c r="I3051"/>
      <c r="J3051"/>
      <c r="K3051"/>
      <c r="L3051"/>
      <c r="M3051"/>
      <c r="N3051"/>
      <c r="O3051"/>
      <c r="P3051"/>
      <c r="Q3051"/>
      <c r="R3051"/>
    </row>
    <row r="3052" spans="1:18" s="16" customFormat="1" x14ac:dyDescent="0.25">
      <c r="A3052"/>
      <c r="B3052" s="18"/>
      <c r="D3052"/>
      <c r="E3052"/>
      <c r="F3052"/>
      <c r="G3052"/>
      <c r="H3052"/>
      <c r="I3052"/>
      <c r="J3052"/>
      <c r="K3052"/>
      <c r="L3052"/>
      <c r="M3052"/>
      <c r="N3052"/>
      <c r="O3052"/>
      <c r="P3052"/>
      <c r="Q3052"/>
      <c r="R3052"/>
    </row>
    <row r="3053" spans="1:18" s="16" customFormat="1" x14ac:dyDescent="0.25">
      <c r="A3053"/>
      <c r="B3053" s="18"/>
      <c r="D3053"/>
      <c r="E3053"/>
      <c r="F3053"/>
      <c r="G3053"/>
      <c r="H3053"/>
      <c r="I3053"/>
      <c r="J3053"/>
      <c r="K3053"/>
      <c r="L3053"/>
      <c r="M3053"/>
      <c r="N3053"/>
      <c r="O3053"/>
      <c r="P3053"/>
      <c r="Q3053"/>
      <c r="R3053"/>
    </row>
    <row r="3054" spans="1:18" s="16" customFormat="1" x14ac:dyDescent="0.25">
      <c r="A3054"/>
      <c r="B3054" s="18"/>
      <c r="D3054"/>
      <c r="E3054"/>
      <c r="F3054"/>
      <c r="G3054"/>
      <c r="H3054"/>
      <c r="I3054"/>
      <c r="J3054"/>
      <c r="K3054"/>
      <c r="L3054"/>
      <c r="M3054"/>
      <c r="N3054"/>
      <c r="O3054"/>
      <c r="P3054"/>
      <c r="Q3054"/>
      <c r="R3054"/>
    </row>
    <row r="3055" spans="1:18" s="16" customFormat="1" x14ac:dyDescent="0.25">
      <c r="A3055"/>
      <c r="B3055" s="18"/>
      <c r="D3055"/>
      <c r="E3055"/>
      <c r="F3055"/>
      <c r="G3055"/>
      <c r="H3055"/>
      <c r="I3055"/>
      <c r="J3055"/>
      <c r="K3055"/>
      <c r="L3055"/>
      <c r="M3055"/>
      <c r="N3055"/>
      <c r="O3055"/>
      <c r="P3055"/>
      <c r="Q3055"/>
      <c r="R3055"/>
    </row>
    <row r="3056" spans="1:18" s="16" customFormat="1" x14ac:dyDescent="0.25">
      <c r="A3056"/>
      <c r="B3056" s="18"/>
      <c r="D3056"/>
      <c r="E3056"/>
      <c r="F3056"/>
      <c r="G3056"/>
      <c r="H3056"/>
      <c r="I3056"/>
      <c r="J3056"/>
      <c r="K3056"/>
      <c r="L3056"/>
      <c r="M3056"/>
      <c r="N3056"/>
      <c r="O3056"/>
      <c r="P3056"/>
      <c r="Q3056"/>
      <c r="R3056"/>
    </row>
    <row r="3057" spans="1:18" s="16" customFormat="1" x14ac:dyDescent="0.25">
      <c r="A3057"/>
      <c r="B3057" s="18"/>
      <c r="D3057"/>
      <c r="E3057"/>
      <c r="F3057"/>
      <c r="G3057"/>
      <c r="H3057"/>
      <c r="I3057"/>
      <c r="J3057"/>
      <c r="K3057"/>
      <c r="L3057"/>
      <c r="M3057"/>
      <c r="N3057"/>
      <c r="O3057"/>
      <c r="P3057"/>
      <c r="Q3057"/>
      <c r="R3057"/>
    </row>
    <row r="3058" spans="1:18" s="16" customFormat="1" x14ac:dyDescent="0.25">
      <c r="A3058"/>
      <c r="B3058" s="18"/>
      <c r="D3058"/>
      <c r="E3058"/>
      <c r="F3058"/>
      <c r="G3058"/>
      <c r="H3058"/>
      <c r="I3058"/>
      <c r="J3058"/>
      <c r="K3058"/>
      <c r="L3058"/>
      <c r="M3058"/>
      <c r="N3058"/>
      <c r="O3058"/>
      <c r="P3058"/>
      <c r="Q3058"/>
      <c r="R3058"/>
    </row>
    <row r="3059" spans="1:18" s="16" customFormat="1" x14ac:dyDescent="0.25">
      <c r="A3059"/>
      <c r="B3059" s="18"/>
      <c r="D3059"/>
      <c r="E3059"/>
      <c r="F3059"/>
      <c r="G3059"/>
      <c r="H3059"/>
      <c r="I3059"/>
      <c r="J3059"/>
      <c r="K3059"/>
      <c r="L3059"/>
      <c r="M3059"/>
      <c r="N3059"/>
      <c r="O3059"/>
      <c r="P3059"/>
      <c r="Q3059"/>
      <c r="R3059"/>
    </row>
    <row r="3060" spans="1:18" s="16" customFormat="1" x14ac:dyDescent="0.25">
      <c r="A3060"/>
      <c r="B3060" s="18"/>
      <c r="D3060"/>
      <c r="E3060"/>
      <c r="F3060"/>
      <c r="G3060"/>
      <c r="H3060"/>
      <c r="I3060"/>
      <c r="J3060"/>
      <c r="K3060"/>
      <c r="L3060"/>
      <c r="M3060"/>
      <c r="N3060"/>
      <c r="O3060"/>
      <c r="P3060"/>
      <c r="Q3060"/>
      <c r="R3060"/>
    </row>
    <row r="3061" spans="1:18" s="16" customFormat="1" x14ac:dyDescent="0.25">
      <c r="A3061"/>
      <c r="B3061" s="18"/>
      <c r="D3061"/>
      <c r="E3061"/>
      <c r="F3061"/>
      <c r="G3061"/>
      <c r="H3061"/>
      <c r="I3061"/>
      <c r="J3061"/>
      <c r="K3061"/>
      <c r="L3061"/>
      <c r="M3061"/>
      <c r="N3061"/>
      <c r="O3061"/>
      <c r="P3061"/>
      <c r="Q3061"/>
      <c r="R3061"/>
    </row>
    <row r="3062" spans="1:18" s="16" customFormat="1" x14ac:dyDescent="0.25">
      <c r="A3062"/>
      <c r="B3062" s="17"/>
      <c r="D3062"/>
      <c r="E3062"/>
      <c r="F3062"/>
      <c r="G3062"/>
      <c r="H3062"/>
      <c r="I3062"/>
      <c r="J3062"/>
      <c r="K3062"/>
      <c r="L3062"/>
      <c r="M3062"/>
      <c r="N3062"/>
      <c r="O3062"/>
      <c r="P3062"/>
      <c r="Q3062"/>
      <c r="R3062"/>
    </row>
    <row r="3063" spans="1:18" s="16" customFormat="1" x14ac:dyDescent="0.25">
      <c r="A3063"/>
      <c r="B3063" s="18"/>
      <c r="D3063"/>
      <c r="E3063"/>
      <c r="F3063"/>
      <c r="G3063"/>
      <c r="H3063"/>
      <c r="I3063"/>
      <c r="J3063"/>
      <c r="K3063"/>
      <c r="L3063"/>
      <c r="M3063"/>
      <c r="N3063"/>
      <c r="O3063"/>
      <c r="P3063"/>
      <c r="Q3063"/>
      <c r="R3063"/>
    </row>
    <row r="3064" spans="1:18" s="16" customFormat="1" x14ac:dyDescent="0.25">
      <c r="A3064"/>
      <c r="B3064" s="18"/>
      <c r="D3064"/>
      <c r="E3064"/>
      <c r="F3064"/>
      <c r="G3064"/>
      <c r="H3064"/>
      <c r="I3064"/>
      <c r="J3064"/>
      <c r="K3064"/>
      <c r="L3064"/>
      <c r="M3064"/>
      <c r="N3064"/>
      <c r="O3064"/>
      <c r="P3064"/>
      <c r="Q3064"/>
      <c r="R3064"/>
    </row>
    <row r="3065" spans="1:18" s="16" customFormat="1" x14ac:dyDescent="0.25">
      <c r="A3065"/>
      <c r="B3065" s="18"/>
      <c r="D3065"/>
      <c r="E3065"/>
      <c r="F3065"/>
      <c r="G3065"/>
      <c r="H3065"/>
      <c r="I3065"/>
      <c r="J3065"/>
      <c r="K3065"/>
      <c r="L3065"/>
      <c r="M3065"/>
      <c r="N3065"/>
      <c r="O3065"/>
      <c r="P3065"/>
      <c r="Q3065"/>
      <c r="R3065"/>
    </row>
    <row r="3066" spans="1:18" s="16" customFormat="1" x14ac:dyDescent="0.25">
      <c r="A3066"/>
      <c r="B3066" s="18"/>
      <c r="D3066"/>
      <c r="E3066"/>
      <c r="F3066"/>
      <c r="G3066"/>
      <c r="H3066"/>
      <c r="I3066"/>
      <c r="J3066"/>
      <c r="K3066"/>
      <c r="L3066"/>
      <c r="M3066"/>
      <c r="N3066"/>
      <c r="O3066"/>
      <c r="P3066"/>
      <c r="Q3066"/>
      <c r="R3066"/>
    </row>
    <row r="3067" spans="1:18" s="16" customFormat="1" x14ac:dyDescent="0.25">
      <c r="A3067"/>
      <c r="B3067" s="18"/>
      <c r="D3067"/>
      <c r="E3067"/>
      <c r="F3067"/>
      <c r="G3067"/>
      <c r="H3067"/>
      <c r="I3067"/>
      <c r="J3067"/>
      <c r="K3067"/>
      <c r="L3067"/>
      <c r="M3067"/>
      <c r="N3067"/>
      <c r="O3067"/>
      <c r="P3067"/>
      <c r="Q3067"/>
      <c r="R3067"/>
    </row>
    <row r="3068" spans="1:18" s="16" customFormat="1" x14ac:dyDescent="0.25">
      <c r="A3068"/>
      <c r="B3068" s="18"/>
      <c r="D3068"/>
      <c r="E3068"/>
      <c r="F3068"/>
      <c r="G3068"/>
      <c r="H3068"/>
      <c r="I3068"/>
      <c r="J3068"/>
      <c r="K3068"/>
      <c r="L3068"/>
      <c r="M3068"/>
      <c r="N3068"/>
      <c r="O3068"/>
      <c r="P3068"/>
      <c r="Q3068"/>
      <c r="R3068"/>
    </row>
    <row r="3069" spans="1:18" s="16" customFormat="1" x14ac:dyDescent="0.25">
      <c r="A3069"/>
      <c r="B3069" s="18"/>
      <c r="D3069"/>
      <c r="E3069"/>
      <c r="F3069"/>
      <c r="G3069"/>
      <c r="H3069"/>
      <c r="I3069"/>
      <c r="J3069"/>
      <c r="K3069"/>
      <c r="L3069"/>
      <c r="M3069"/>
      <c r="N3069"/>
      <c r="O3069"/>
      <c r="P3069"/>
      <c r="Q3069"/>
      <c r="R3069"/>
    </row>
    <row r="3070" spans="1:18" s="16" customFormat="1" x14ac:dyDescent="0.25">
      <c r="A3070"/>
      <c r="B3070" s="18"/>
      <c r="D3070"/>
      <c r="E3070"/>
      <c r="F3070"/>
      <c r="G3070"/>
      <c r="H3070"/>
      <c r="I3070"/>
      <c r="J3070"/>
      <c r="K3070"/>
      <c r="L3070"/>
      <c r="M3070"/>
      <c r="N3070"/>
      <c r="O3070"/>
      <c r="P3070"/>
      <c r="Q3070"/>
      <c r="R3070"/>
    </row>
    <row r="3071" spans="1:18" s="16" customFormat="1" x14ac:dyDescent="0.25">
      <c r="A3071"/>
      <c r="B3071" s="18"/>
      <c r="D3071"/>
      <c r="E3071"/>
      <c r="F3071"/>
      <c r="G3071"/>
      <c r="H3071"/>
      <c r="I3071"/>
      <c r="J3071"/>
      <c r="K3071"/>
      <c r="L3071"/>
      <c r="M3071"/>
      <c r="N3071"/>
      <c r="O3071"/>
      <c r="P3071"/>
      <c r="Q3071"/>
      <c r="R3071"/>
    </row>
    <row r="3072" spans="1:18" s="16" customFormat="1" x14ac:dyDescent="0.25">
      <c r="A3072"/>
      <c r="B3072" s="18"/>
      <c r="D3072"/>
      <c r="E3072"/>
      <c r="F3072"/>
      <c r="G3072"/>
      <c r="H3072"/>
      <c r="I3072"/>
      <c r="J3072"/>
      <c r="K3072"/>
      <c r="L3072"/>
      <c r="M3072"/>
      <c r="N3072"/>
      <c r="O3072"/>
      <c r="P3072"/>
      <c r="Q3072"/>
      <c r="R3072"/>
    </row>
    <row r="3073" spans="1:18" s="16" customFormat="1" x14ac:dyDescent="0.25">
      <c r="A3073"/>
      <c r="B3073" s="18"/>
      <c r="D3073"/>
      <c r="E3073"/>
      <c r="F3073"/>
      <c r="G3073"/>
      <c r="H3073"/>
      <c r="I3073"/>
      <c r="J3073"/>
      <c r="K3073"/>
      <c r="L3073"/>
      <c r="M3073"/>
      <c r="N3073"/>
      <c r="O3073"/>
      <c r="P3073"/>
      <c r="Q3073"/>
      <c r="R3073"/>
    </row>
    <row r="3074" spans="1:18" s="16" customFormat="1" x14ac:dyDescent="0.25">
      <c r="A3074"/>
      <c r="B3074" s="18"/>
      <c r="D3074"/>
      <c r="E3074"/>
      <c r="F3074"/>
      <c r="G3074"/>
      <c r="H3074"/>
      <c r="I3074"/>
      <c r="J3074"/>
      <c r="K3074"/>
      <c r="L3074"/>
      <c r="M3074"/>
      <c r="N3074"/>
      <c r="O3074"/>
      <c r="P3074"/>
      <c r="Q3074"/>
      <c r="R3074"/>
    </row>
    <row r="3075" spans="1:18" s="16" customFormat="1" x14ac:dyDescent="0.25">
      <c r="A3075"/>
      <c r="B3075" s="18"/>
      <c r="D3075"/>
      <c r="E3075"/>
      <c r="F3075"/>
      <c r="G3075"/>
      <c r="H3075"/>
      <c r="I3075"/>
      <c r="J3075"/>
      <c r="K3075"/>
      <c r="L3075"/>
      <c r="M3075"/>
      <c r="N3075"/>
      <c r="O3075"/>
      <c r="P3075"/>
      <c r="Q3075"/>
      <c r="R3075"/>
    </row>
    <row r="3076" spans="1:18" s="16" customFormat="1" x14ac:dyDescent="0.25">
      <c r="A3076"/>
      <c r="B3076" s="18"/>
      <c r="D3076"/>
      <c r="E3076"/>
      <c r="F3076"/>
      <c r="G3076"/>
      <c r="H3076"/>
      <c r="I3076"/>
      <c r="J3076"/>
      <c r="K3076"/>
      <c r="L3076"/>
      <c r="M3076"/>
      <c r="N3076"/>
      <c r="O3076"/>
      <c r="P3076"/>
      <c r="Q3076"/>
      <c r="R3076"/>
    </row>
    <row r="3077" spans="1:18" s="16" customFormat="1" x14ac:dyDescent="0.25">
      <c r="A3077"/>
      <c r="B3077" s="18"/>
      <c r="D3077"/>
      <c r="E3077"/>
      <c r="F3077"/>
      <c r="G3077"/>
      <c r="H3077"/>
      <c r="I3077"/>
      <c r="J3077"/>
      <c r="K3077"/>
      <c r="L3077"/>
      <c r="M3077"/>
      <c r="N3077"/>
      <c r="O3077"/>
      <c r="P3077"/>
      <c r="Q3077"/>
      <c r="R3077"/>
    </row>
    <row r="3078" spans="1:18" s="16" customFormat="1" x14ac:dyDescent="0.25">
      <c r="A3078"/>
      <c r="B3078" s="18"/>
      <c r="D3078"/>
      <c r="E3078"/>
      <c r="F3078"/>
      <c r="G3078"/>
      <c r="H3078"/>
      <c r="I3078"/>
      <c r="J3078"/>
      <c r="K3078"/>
      <c r="L3078"/>
      <c r="M3078"/>
      <c r="N3078"/>
      <c r="O3078"/>
      <c r="P3078"/>
      <c r="Q3078"/>
      <c r="R3078"/>
    </row>
    <row r="3079" spans="1:18" s="16" customFormat="1" x14ac:dyDescent="0.25">
      <c r="A3079"/>
      <c r="B3079" s="18"/>
      <c r="D3079"/>
      <c r="E3079"/>
      <c r="F3079"/>
      <c r="G3079"/>
      <c r="H3079"/>
      <c r="I3079"/>
      <c r="J3079"/>
      <c r="K3079"/>
      <c r="L3079"/>
      <c r="M3079"/>
      <c r="N3079"/>
      <c r="O3079"/>
      <c r="P3079"/>
      <c r="Q3079"/>
      <c r="R3079"/>
    </row>
    <row r="3080" spans="1:18" s="16" customFormat="1" x14ac:dyDescent="0.25">
      <c r="A3080"/>
      <c r="B3080" s="18"/>
      <c r="D3080"/>
      <c r="E3080"/>
      <c r="F3080"/>
      <c r="G3080"/>
      <c r="H3080"/>
      <c r="I3080"/>
      <c r="J3080"/>
      <c r="K3080"/>
      <c r="L3080"/>
      <c r="M3080"/>
      <c r="N3080"/>
      <c r="O3080"/>
      <c r="P3080"/>
      <c r="Q3080"/>
      <c r="R3080"/>
    </row>
    <row r="3081" spans="1:18" s="16" customFormat="1" x14ac:dyDescent="0.25">
      <c r="A3081"/>
      <c r="B3081" s="18"/>
      <c r="D3081"/>
      <c r="E3081"/>
      <c r="F3081"/>
      <c r="G3081"/>
      <c r="H3081"/>
      <c r="I3081"/>
      <c r="J3081"/>
      <c r="K3081"/>
      <c r="L3081"/>
      <c r="M3081"/>
      <c r="N3081"/>
      <c r="O3081"/>
      <c r="P3081"/>
      <c r="Q3081"/>
      <c r="R3081"/>
    </row>
    <row r="3082" spans="1:18" s="16" customFormat="1" x14ac:dyDescent="0.25">
      <c r="A3082"/>
      <c r="B3082" s="18"/>
      <c r="D3082"/>
      <c r="E3082"/>
      <c r="F3082"/>
      <c r="G3082"/>
      <c r="H3082"/>
      <c r="I3082"/>
      <c r="J3082"/>
      <c r="K3082"/>
      <c r="L3082"/>
      <c r="M3082"/>
      <c r="N3082"/>
      <c r="O3082"/>
      <c r="P3082"/>
      <c r="Q3082"/>
      <c r="R3082"/>
    </row>
    <row r="3083" spans="1:18" s="16" customFormat="1" x14ac:dyDescent="0.25">
      <c r="A3083"/>
      <c r="B3083" s="18"/>
      <c r="D3083"/>
      <c r="E3083"/>
      <c r="F3083"/>
      <c r="G3083"/>
      <c r="H3083"/>
      <c r="I3083"/>
      <c r="J3083"/>
      <c r="K3083"/>
      <c r="L3083"/>
      <c r="M3083"/>
      <c r="N3083"/>
      <c r="O3083"/>
      <c r="P3083"/>
      <c r="Q3083"/>
      <c r="R3083"/>
    </row>
    <row r="3084" spans="1:18" s="16" customFormat="1" x14ac:dyDescent="0.25">
      <c r="A3084"/>
      <c r="B3084" s="18"/>
      <c r="D3084"/>
      <c r="E3084"/>
      <c r="F3084"/>
      <c r="G3084"/>
      <c r="H3084"/>
      <c r="I3084"/>
      <c r="J3084"/>
      <c r="K3084"/>
      <c r="L3084"/>
      <c r="M3084"/>
      <c r="N3084"/>
      <c r="O3084"/>
      <c r="P3084"/>
      <c r="Q3084"/>
      <c r="R3084"/>
    </row>
    <row r="3085" spans="1:18" s="16" customFormat="1" x14ac:dyDescent="0.25">
      <c r="A3085"/>
      <c r="B3085" s="18"/>
      <c r="D3085"/>
      <c r="E3085"/>
      <c r="F3085"/>
      <c r="G3085"/>
      <c r="H3085"/>
      <c r="I3085"/>
      <c r="J3085"/>
      <c r="K3085"/>
      <c r="L3085"/>
      <c r="M3085"/>
      <c r="N3085"/>
      <c r="O3085"/>
      <c r="P3085"/>
      <c r="Q3085"/>
      <c r="R3085"/>
    </row>
    <row r="3086" spans="1:18" s="16" customFormat="1" x14ac:dyDescent="0.25">
      <c r="A3086"/>
      <c r="B3086" s="18"/>
      <c r="D3086"/>
      <c r="E3086"/>
      <c r="F3086"/>
      <c r="G3086"/>
      <c r="H3086"/>
      <c r="I3086"/>
      <c r="J3086"/>
      <c r="K3086"/>
      <c r="L3086"/>
      <c r="M3086"/>
      <c r="N3086"/>
      <c r="O3086"/>
      <c r="P3086"/>
      <c r="Q3086"/>
      <c r="R3086"/>
    </row>
    <row r="3087" spans="1:18" s="16" customFormat="1" x14ac:dyDescent="0.25">
      <c r="A3087"/>
      <c r="B3087" s="18"/>
      <c r="D3087"/>
      <c r="E3087"/>
      <c r="F3087"/>
      <c r="G3087"/>
      <c r="H3087"/>
      <c r="I3087"/>
      <c r="J3087"/>
      <c r="K3087"/>
      <c r="L3087"/>
      <c r="M3087"/>
      <c r="N3087"/>
      <c r="O3087"/>
      <c r="P3087"/>
      <c r="Q3087"/>
      <c r="R3087"/>
    </row>
    <row r="3088" spans="1:18" s="16" customFormat="1" x14ac:dyDescent="0.25">
      <c r="A3088"/>
      <c r="B3088" s="18"/>
      <c r="D3088"/>
      <c r="E3088"/>
      <c r="F3088"/>
      <c r="G3088"/>
      <c r="H3088"/>
      <c r="I3088"/>
      <c r="J3088"/>
      <c r="K3088"/>
      <c r="L3088"/>
      <c r="M3088"/>
      <c r="N3088"/>
      <c r="O3088"/>
      <c r="P3088"/>
      <c r="Q3088"/>
      <c r="R3088"/>
    </row>
    <row r="3089" spans="1:18" s="16" customFormat="1" x14ac:dyDescent="0.25">
      <c r="A3089"/>
      <c r="B3089" s="18"/>
      <c r="D3089"/>
      <c r="E3089"/>
      <c r="F3089"/>
      <c r="G3089"/>
      <c r="H3089"/>
      <c r="I3089"/>
      <c r="J3089"/>
      <c r="K3089"/>
      <c r="L3089"/>
      <c r="M3089"/>
      <c r="N3089"/>
      <c r="O3089"/>
      <c r="P3089"/>
      <c r="Q3089"/>
      <c r="R3089"/>
    </row>
    <row r="3090" spans="1:18" s="16" customFormat="1" x14ac:dyDescent="0.25">
      <c r="A3090"/>
      <c r="B3090" s="18"/>
      <c r="D3090"/>
      <c r="E3090"/>
      <c r="F3090"/>
      <c r="G3090"/>
      <c r="H3090"/>
      <c r="I3090"/>
      <c r="J3090"/>
      <c r="K3090"/>
      <c r="L3090"/>
      <c r="M3090"/>
      <c r="N3090"/>
      <c r="O3090"/>
      <c r="P3090"/>
      <c r="Q3090"/>
      <c r="R3090"/>
    </row>
    <row r="3091" spans="1:18" s="16" customFormat="1" x14ac:dyDescent="0.25">
      <c r="A3091"/>
      <c r="B3091" s="18"/>
      <c r="D3091"/>
      <c r="E3091"/>
      <c r="F3091"/>
      <c r="G3091"/>
      <c r="H3091"/>
      <c r="I3091"/>
      <c r="J3091"/>
      <c r="K3091"/>
      <c r="L3091"/>
      <c r="M3091"/>
      <c r="N3091"/>
      <c r="O3091"/>
      <c r="P3091"/>
      <c r="Q3091"/>
      <c r="R3091"/>
    </row>
    <row r="3092" spans="1:18" s="16" customFormat="1" x14ac:dyDescent="0.25">
      <c r="A3092"/>
      <c r="B3092" s="18"/>
      <c r="D3092"/>
      <c r="E3092"/>
      <c r="F3092"/>
      <c r="G3092"/>
      <c r="H3092"/>
      <c r="I3092"/>
      <c r="J3092"/>
      <c r="K3092"/>
      <c r="L3092"/>
      <c r="M3092"/>
      <c r="N3092"/>
      <c r="O3092"/>
      <c r="P3092"/>
      <c r="Q3092"/>
      <c r="R3092"/>
    </row>
    <row r="3093" spans="1:18" s="16" customFormat="1" x14ac:dyDescent="0.25">
      <c r="A3093"/>
      <c r="B3093" s="18"/>
      <c r="D3093"/>
      <c r="E3093"/>
      <c r="F3093"/>
      <c r="G3093"/>
      <c r="H3093"/>
      <c r="I3093"/>
      <c r="J3093"/>
      <c r="K3093"/>
      <c r="L3093"/>
      <c r="M3093"/>
      <c r="N3093"/>
      <c r="O3093"/>
      <c r="P3093"/>
      <c r="Q3093"/>
      <c r="R3093"/>
    </row>
    <row r="3094" spans="1:18" s="16" customFormat="1" x14ac:dyDescent="0.25">
      <c r="A3094"/>
      <c r="B3094" s="18"/>
      <c r="D3094"/>
      <c r="E3094"/>
      <c r="F3094"/>
      <c r="G3094"/>
      <c r="H3094"/>
      <c r="I3094"/>
      <c r="J3094"/>
      <c r="K3094"/>
      <c r="L3094"/>
      <c r="M3094"/>
      <c r="N3094"/>
      <c r="O3094"/>
      <c r="P3094"/>
      <c r="Q3094"/>
      <c r="R3094"/>
    </row>
    <row r="3095" spans="1:18" s="16" customFormat="1" x14ac:dyDescent="0.25">
      <c r="A3095"/>
      <c r="B3095" s="18"/>
      <c r="D3095"/>
      <c r="E3095"/>
      <c r="F3095"/>
      <c r="G3095"/>
      <c r="H3095"/>
      <c r="I3095"/>
      <c r="J3095"/>
      <c r="K3095"/>
      <c r="L3095"/>
      <c r="M3095"/>
      <c r="N3095"/>
      <c r="O3095"/>
      <c r="P3095"/>
      <c r="Q3095"/>
      <c r="R3095"/>
    </row>
    <row r="3096" spans="1:18" s="16" customFormat="1" x14ac:dyDescent="0.25">
      <c r="A3096"/>
      <c r="B3096" s="18"/>
      <c r="D3096"/>
      <c r="E3096"/>
      <c r="F3096"/>
      <c r="G3096"/>
      <c r="H3096"/>
      <c r="I3096"/>
      <c r="J3096"/>
      <c r="K3096"/>
      <c r="L3096"/>
      <c r="M3096"/>
      <c r="N3096"/>
      <c r="O3096"/>
      <c r="P3096"/>
      <c r="Q3096"/>
      <c r="R3096"/>
    </row>
    <row r="3097" spans="1:18" s="16" customFormat="1" x14ac:dyDescent="0.25">
      <c r="A3097"/>
      <c r="B3097" s="18"/>
      <c r="D3097"/>
      <c r="E3097"/>
      <c r="F3097"/>
      <c r="G3097"/>
      <c r="H3097"/>
      <c r="I3097"/>
      <c r="J3097"/>
      <c r="K3097"/>
      <c r="L3097"/>
      <c r="M3097"/>
      <c r="N3097"/>
      <c r="O3097"/>
      <c r="P3097"/>
      <c r="Q3097"/>
      <c r="R3097"/>
    </row>
    <row r="3098" spans="1:18" s="16" customFormat="1" x14ac:dyDescent="0.25">
      <c r="A3098"/>
      <c r="B3098" s="18"/>
      <c r="D3098"/>
      <c r="E3098"/>
      <c r="F3098"/>
      <c r="G3098"/>
      <c r="H3098"/>
      <c r="I3098"/>
      <c r="J3098"/>
      <c r="K3098"/>
      <c r="L3098"/>
      <c r="M3098"/>
      <c r="N3098"/>
      <c r="O3098"/>
      <c r="P3098"/>
      <c r="Q3098"/>
      <c r="R3098"/>
    </row>
    <row r="3099" spans="1:18" s="16" customFormat="1" x14ac:dyDescent="0.25">
      <c r="A3099"/>
      <c r="B3099" s="18"/>
      <c r="D3099"/>
      <c r="E3099"/>
      <c r="F3099"/>
      <c r="G3099"/>
      <c r="H3099"/>
      <c r="I3099"/>
      <c r="J3099"/>
      <c r="K3099"/>
      <c r="L3099"/>
      <c r="M3099"/>
      <c r="N3099"/>
      <c r="O3099"/>
      <c r="P3099"/>
      <c r="Q3099"/>
      <c r="R3099"/>
    </row>
    <row r="3100" spans="1:18" s="16" customFormat="1" x14ac:dyDescent="0.25">
      <c r="A3100"/>
      <c r="B3100" s="18"/>
      <c r="D3100"/>
      <c r="E3100"/>
      <c r="F3100"/>
      <c r="G3100"/>
      <c r="H3100"/>
      <c r="I3100"/>
      <c r="J3100"/>
      <c r="K3100"/>
      <c r="L3100"/>
      <c r="M3100"/>
      <c r="N3100"/>
      <c r="O3100"/>
      <c r="P3100"/>
      <c r="Q3100"/>
      <c r="R3100"/>
    </row>
    <row r="3101" spans="1:18" s="16" customFormat="1" x14ac:dyDescent="0.25">
      <c r="A3101"/>
      <c r="B3101" s="18"/>
      <c r="D3101"/>
      <c r="E3101"/>
      <c r="F3101"/>
      <c r="G3101"/>
      <c r="H3101"/>
      <c r="I3101"/>
      <c r="J3101"/>
      <c r="K3101"/>
      <c r="L3101"/>
      <c r="M3101"/>
      <c r="N3101"/>
      <c r="O3101"/>
      <c r="P3101"/>
      <c r="Q3101"/>
      <c r="R3101"/>
    </row>
    <row r="3102" spans="1:18" s="16" customFormat="1" x14ac:dyDescent="0.25">
      <c r="A3102"/>
      <c r="B3102" s="18"/>
      <c r="D3102"/>
      <c r="E3102"/>
      <c r="F3102"/>
      <c r="G3102"/>
      <c r="H3102"/>
      <c r="I3102"/>
      <c r="J3102"/>
      <c r="K3102"/>
      <c r="L3102"/>
      <c r="M3102"/>
      <c r="N3102"/>
      <c r="O3102"/>
      <c r="P3102"/>
      <c r="Q3102"/>
      <c r="R3102"/>
    </row>
    <row r="3103" spans="1:18" s="16" customFormat="1" x14ac:dyDescent="0.25">
      <c r="A3103"/>
      <c r="B3103" s="18"/>
      <c r="D3103"/>
      <c r="E3103"/>
      <c r="F3103"/>
      <c r="G3103"/>
      <c r="H3103"/>
      <c r="I3103"/>
      <c r="J3103"/>
      <c r="K3103"/>
      <c r="L3103"/>
      <c r="M3103"/>
      <c r="N3103"/>
      <c r="O3103"/>
      <c r="P3103"/>
      <c r="Q3103"/>
      <c r="R3103"/>
    </row>
    <row r="3104" spans="1:18" s="16" customFormat="1" x14ac:dyDescent="0.25">
      <c r="A3104"/>
      <c r="B3104" s="18"/>
      <c r="D3104"/>
      <c r="E3104"/>
      <c r="F3104"/>
      <c r="G3104"/>
      <c r="H3104"/>
      <c r="I3104"/>
      <c r="J3104"/>
      <c r="K3104"/>
      <c r="L3104"/>
      <c r="M3104"/>
      <c r="N3104"/>
      <c r="O3104"/>
      <c r="P3104"/>
      <c r="Q3104"/>
      <c r="R3104"/>
    </row>
    <row r="3105" spans="1:18" s="16" customFormat="1" x14ac:dyDescent="0.25">
      <c r="A3105"/>
      <c r="B3105" s="18"/>
      <c r="D3105"/>
      <c r="E3105"/>
      <c r="F3105"/>
      <c r="G3105"/>
      <c r="H3105"/>
      <c r="I3105"/>
      <c r="J3105"/>
      <c r="K3105"/>
      <c r="L3105"/>
      <c r="M3105"/>
      <c r="N3105"/>
      <c r="O3105"/>
      <c r="P3105"/>
      <c r="Q3105"/>
      <c r="R3105"/>
    </row>
    <row r="3106" spans="1:18" s="16" customFormat="1" x14ac:dyDescent="0.25">
      <c r="A3106"/>
      <c r="B3106" s="18"/>
      <c r="D3106"/>
      <c r="E3106"/>
      <c r="F3106"/>
      <c r="G3106"/>
      <c r="H3106"/>
      <c r="I3106"/>
      <c r="J3106"/>
      <c r="K3106"/>
      <c r="L3106"/>
      <c r="M3106"/>
      <c r="N3106"/>
      <c r="O3106"/>
      <c r="P3106"/>
      <c r="Q3106"/>
      <c r="R3106"/>
    </row>
    <row r="3107" spans="1:18" s="16" customFormat="1" x14ac:dyDescent="0.25">
      <c r="A3107"/>
      <c r="B3107" s="18"/>
      <c r="D3107"/>
      <c r="E3107"/>
      <c r="F3107"/>
      <c r="G3107"/>
      <c r="H3107"/>
      <c r="I3107"/>
      <c r="J3107"/>
      <c r="K3107"/>
      <c r="L3107"/>
      <c r="M3107"/>
      <c r="N3107"/>
      <c r="O3107"/>
      <c r="P3107"/>
      <c r="Q3107"/>
      <c r="R3107"/>
    </row>
    <row r="3108" spans="1:18" s="16" customFormat="1" x14ac:dyDescent="0.25">
      <c r="A3108"/>
      <c r="B3108" s="18"/>
      <c r="D3108"/>
      <c r="E3108"/>
      <c r="F3108"/>
      <c r="G3108"/>
      <c r="H3108"/>
      <c r="I3108"/>
      <c r="J3108"/>
      <c r="K3108"/>
      <c r="L3108"/>
      <c r="M3108"/>
      <c r="N3108"/>
      <c r="O3108"/>
      <c r="P3108"/>
      <c r="Q3108"/>
      <c r="R3108"/>
    </row>
    <row r="3109" spans="1:18" s="16" customFormat="1" x14ac:dyDescent="0.25">
      <c r="A3109"/>
      <c r="B3109" s="18"/>
      <c r="D3109"/>
      <c r="E3109"/>
      <c r="F3109"/>
      <c r="G3109"/>
      <c r="H3109"/>
      <c r="I3109"/>
      <c r="J3109"/>
      <c r="K3109"/>
      <c r="L3109"/>
      <c r="M3109"/>
      <c r="N3109"/>
      <c r="O3109"/>
      <c r="P3109"/>
      <c r="Q3109"/>
      <c r="R3109"/>
    </row>
    <row r="3110" spans="1:18" s="16" customFormat="1" x14ac:dyDescent="0.25">
      <c r="A3110"/>
      <c r="B3110" s="18"/>
      <c r="D3110"/>
      <c r="E3110"/>
      <c r="F3110"/>
      <c r="G3110"/>
      <c r="H3110"/>
      <c r="I3110"/>
      <c r="J3110"/>
      <c r="K3110"/>
      <c r="L3110"/>
      <c r="M3110"/>
      <c r="N3110"/>
      <c r="O3110"/>
      <c r="P3110"/>
      <c r="Q3110"/>
      <c r="R3110"/>
    </row>
    <row r="3111" spans="1:18" s="16" customFormat="1" x14ac:dyDescent="0.25">
      <c r="A3111"/>
      <c r="B3111" s="18"/>
      <c r="D3111"/>
      <c r="E3111"/>
      <c r="F3111"/>
      <c r="G3111"/>
      <c r="H3111"/>
      <c r="I3111"/>
      <c r="J3111"/>
      <c r="K3111"/>
      <c r="L3111"/>
      <c r="M3111"/>
      <c r="N3111"/>
      <c r="O3111"/>
      <c r="P3111"/>
      <c r="Q3111"/>
      <c r="R3111"/>
    </row>
    <row r="3112" spans="1:18" s="16" customFormat="1" x14ac:dyDescent="0.25">
      <c r="A3112"/>
      <c r="B3112" s="17"/>
      <c r="D3112"/>
      <c r="E3112"/>
      <c r="F3112"/>
      <c r="G3112"/>
      <c r="H3112"/>
      <c r="I3112"/>
      <c r="J3112"/>
      <c r="K3112"/>
      <c r="L3112"/>
      <c r="M3112"/>
      <c r="N3112"/>
      <c r="O3112"/>
      <c r="P3112"/>
      <c r="Q3112"/>
      <c r="R3112"/>
    </row>
    <row r="3113" spans="1:18" s="16" customFormat="1" x14ac:dyDescent="0.25">
      <c r="A3113"/>
      <c r="B3113" s="18"/>
      <c r="D3113"/>
      <c r="E3113"/>
      <c r="F3113"/>
      <c r="G3113"/>
      <c r="H3113"/>
      <c r="I3113"/>
      <c r="J3113"/>
      <c r="K3113"/>
      <c r="L3113"/>
      <c r="M3113"/>
      <c r="N3113"/>
      <c r="O3113"/>
      <c r="P3113"/>
      <c r="Q3113"/>
      <c r="R3113"/>
    </row>
    <row r="3114" spans="1:18" s="16" customFormat="1" x14ac:dyDescent="0.25">
      <c r="A3114"/>
      <c r="B3114" s="18"/>
      <c r="D3114"/>
      <c r="E3114"/>
      <c r="F3114"/>
      <c r="G3114"/>
      <c r="H3114"/>
      <c r="I3114"/>
      <c r="J3114"/>
      <c r="K3114"/>
      <c r="L3114"/>
      <c r="M3114"/>
      <c r="N3114"/>
      <c r="O3114"/>
      <c r="P3114"/>
      <c r="Q3114"/>
      <c r="R3114"/>
    </row>
    <row r="3115" spans="1:18" s="16" customFormat="1" x14ac:dyDescent="0.25">
      <c r="A3115"/>
      <c r="B3115" s="18"/>
      <c r="D3115"/>
      <c r="E3115"/>
      <c r="F3115"/>
      <c r="G3115"/>
      <c r="H3115"/>
      <c r="I3115"/>
      <c r="J3115"/>
      <c r="K3115"/>
      <c r="L3115"/>
      <c r="M3115"/>
      <c r="N3115"/>
      <c r="O3115"/>
      <c r="P3115"/>
      <c r="Q3115"/>
      <c r="R3115"/>
    </row>
    <row r="3116" spans="1:18" s="16" customFormat="1" x14ac:dyDescent="0.25">
      <c r="A3116"/>
      <c r="B3116" s="18"/>
      <c r="D3116"/>
      <c r="E3116"/>
      <c r="F3116"/>
      <c r="G3116"/>
      <c r="H3116"/>
      <c r="I3116"/>
      <c r="J3116"/>
      <c r="K3116"/>
      <c r="L3116"/>
      <c r="M3116"/>
      <c r="N3116"/>
      <c r="O3116"/>
      <c r="P3116"/>
      <c r="Q3116"/>
      <c r="R3116"/>
    </row>
    <row r="3117" spans="1:18" s="16" customFormat="1" x14ac:dyDescent="0.25">
      <c r="A3117"/>
      <c r="B3117" s="18"/>
      <c r="D3117"/>
      <c r="E3117"/>
      <c r="F3117"/>
      <c r="G3117"/>
      <c r="H3117"/>
      <c r="I3117"/>
      <c r="J3117"/>
      <c r="K3117"/>
      <c r="L3117"/>
      <c r="M3117"/>
      <c r="N3117"/>
      <c r="O3117"/>
      <c r="P3117"/>
      <c r="Q3117"/>
      <c r="R3117"/>
    </row>
    <row r="3118" spans="1:18" s="16" customFormat="1" x14ac:dyDescent="0.25">
      <c r="A3118"/>
      <c r="B3118" s="18"/>
      <c r="D3118"/>
      <c r="E3118"/>
      <c r="F3118"/>
      <c r="G3118"/>
      <c r="H3118"/>
      <c r="I3118"/>
      <c r="J3118"/>
      <c r="K3118"/>
      <c r="L3118"/>
      <c r="M3118"/>
      <c r="N3118"/>
      <c r="O3118"/>
      <c r="P3118"/>
      <c r="Q3118"/>
      <c r="R3118"/>
    </row>
    <row r="3119" spans="1:18" s="16" customFormat="1" x14ac:dyDescent="0.25">
      <c r="A3119"/>
      <c r="B3119" s="18"/>
      <c r="D3119"/>
      <c r="E3119"/>
      <c r="F3119"/>
      <c r="G3119"/>
      <c r="H3119"/>
      <c r="I3119"/>
      <c r="J3119"/>
      <c r="K3119"/>
      <c r="L3119"/>
      <c r="M3119"/>
      <c r="N3119"/>
      <c r="O3119"/>
      <c r="P3119"/>
      <c r="Q3119"/>
      <c r="R3119"/>
    </row>
    <row r="3120" spans="1:18" s="16" customFormat="1" x14ac:dyDescent="0.25">
      <c r="A3120"/>
      <c r="B3120" s="18"/>
      <c r="D3120"/>
      <c r="E3120"/>
      <c r="F3120"/>
      <c r="G3120"/>
      <c r="H3120"/>
      <c r="I3120"/>
      <c r="J3120"/>
      <c r="K3120"/>
      <c r="L3120"/>
      <c r="M3120"/>
      <c r="N3120"/>
      <c r="O3120"/>
      <c r="P3120"/>
      <c r="Q3120"/>
      <c r="R3120"/>
    </row>
    <row r="3121" spans="1:18" s="16" customFormat="1" x14ac:dyDescent="0.25">
      <c r="A3121"/>
      <c r="B3121" s="18"/>
      <c r="D3121"/>
      <c r="E3121"/>
      <c r="F3121"/>
      <c r="G3121"/>
      <c r="H3121"/>
      <c r="I3121"/>
      <c r="J3121"/>
      <c r="K3121"/>
      <c r="L3121"/>
      <c r="M3121"/>
      <c r="N3121"/>
      <c r="O3121"/>
      <c r="P3121"/>
      <c r="Q3121"/>
      <c r="R3121"/>
    </row>
    <row r="3122" spans="1:18" s="16" customFormat="1" x14ac:dyDescent="0.25">
      <c r="A3122"/>
      <c r="B3122" s="18"/>
      <c r="D3122"/>
      <c r="E3122"/>
      <c r="F3122"/>
      <c r="G3122"/>
      <c r="H3122"/>
      <c r="I3122"/>
      <c r="J3122"/>
      <c r="K3122"/>
      <c r="L3122"/>
      <c r="M3122"/>
      <c r="N3122"/>
      <c r="O3122"/>
      <c r="P3122"/>
      <c r="Q3122"/>
      <c r="R3122"/>
    </row>
    <row r="3123" spans="1:18" s="16" customFormat="1" x14ac:dyDescent="0.25">
      <c r="A3123"/>
      <c r="B3123" s="18"/>
      <c r="D3123"/>
      <c r="E3123"/>
      <c r="F3123"/>
      <c r="G3123"/>
      <c r="H3123"/>
      <c r="I3123"/>
      <c r="J3123"/>
      <c r="K3123"/>
      <c r="L3123"/>
      <c r="M3123"/>
      <c r="N3123"/>
      <c r="O3123"/>
      <c r="P3123"/>
      <c r="Q3123"/>
      <c r="R3123"/>
    </row>
    <row r="3124" spans="1:18" s="16" customFormat="1" x14ac:dyDescent="0.25">
      <c r="A3124"/>
      <c r="B3124" s="18"/>
      <c r="D3124"/>
      <c r="E3124"/>
      <c r="F3124"/>
      <c r="G3124"/>
      <c r="H3124"/>
      <c r="I3124"/>
      <c r="J3124"/>
      <c r="K3124"/>
      <c r="L3124"/>
      <c r="M3124"/>
      <c r="N3124"/>
      <c r="O3124"/>
      <c r="P3124"/>
      <c r="Q3124"/>
      <c r="R3124"/>
    </row>
    <row r="3125" spans="1:18" s="16" customFormat="1" x14ac:dyDescent="0.25">
      <c r="A3125"/>
      <c r="B3125" s="18"/>
      <c r="D3125"/>
      <c r="E3125"/>
      <c r="F3125"/>
      <c r="G3125"/>
      <c r="H3125"/>
      <c r="I3125"/>
      <c r="J3125"/>
      <c r="K3125"/>
      <c r="L3125"/>
      <c r="M3125"/>
      <c r="N3125"/>
      <c r="O3125"/>
      <c r="P3125"/>
      <c r="Q3125"/>
      <c r="R3125"/>
    </row>
    <row r="3126" spans="1:18" s="16" customFormat="1" x14ac:dyDescent="0.25">
      <c r="A3126"/>
      <c r="B3126" s="18"/>
      <c r="D3126"/>
      <c r="E3126"/>
      <c r="F3126"/>
      <c r="G3126"/>
      <c r="H3126"/>
      <c r="I3126"/>
      <c r="J3126"/>
      <c r="K3126"/>
      <c r="L3126"/>
      <c r="M3126"/>
      <c r="N3126"/>
      <c r="O3126"/>
      <c r="P3126"/>
      <c r="Q3126"/>
      <c r="R3126"/>
    </row>
    <row r="3127" spans="1:18" s="16" customFormat="1" x14ac:dyDescent="0.25">
      <c r="A3127"/>
      <c r="B3127" s="18"/>
      <c r="D3127"/>
      <c r="E3127"/>
      <c r="F3127"/>
      <c r="G3127"/>
      <c r="H3127"/>
      <c r="I3127"/>
      <c r="J3127"/>
      <c r="K3127"/>
      <c r="L3127"/>
      <c r="M3127"/>
      <c r="N3127"/>
      <c r="O3127"/>
      <c r="P3127"/>
      <c r="Q3127"/>
      <c r="R3127"/>
    </row>
    <row r="3128" spans="1:18" s="16" customFormat="1" x14ac:dyDescent="0.25">
      <c r="A3128"/>
      <c r="B3128" s="18"/>
      <c r="D3128"/>
      <c r="E3128"/>
      <c r="F3128"/>
      <c r="G3128"/>
      <c r="H3128"/>
      <c r="I3128"/>
      <c r="J3128"/>
      <c r="K3128"/>
      <c r="L3128"/>
      <c r="M3128"/>
      <c r="N3128"/>
      <c r="O3128"/>
      <c r="P3128"/>
      <c r="Q3128"/>
      <c r="R3128"/>
    </row>
    <row r="3129" spans="1:18" s="16" customFormat="1" x14ac:dyDescent="0.25">
      <c r="A3129"/>
      <c r="B3129" s="18"/>
      <c r="D3129"/>
      <c r="E3129"/>
      <c r="F3129"/>
      <c r="G3129"/>
      <c r="H3129"/>
      <c r="I3129"/>
      <c r="J3129"/>
      <c r="K3129"/>
      <c r="L3129"/>
      <c r="M3129"/>
      <c r="N3129"/>
      <c r="O3129"/>
      <c r="P3129"/>
      <c r="Q3129"/>
      <c r="R3129"/>
    </row>
    <row r="3130" spans="1:18" s="16" customFormat="1" x14ac:dyDescent="0.25">
      <c r="A3130"/>
      <c r="B3130" s="18"/>
      <c r="D3130"/>
      <c r="E3130"/>
      <c r="F3130"/>
      <c r="G3130"/>
      <c r="H3130"/>
      <c r="I3130"/>
      <c r="J3130"/>
      <c r="K3130"/>
      <c r="L3130"/>
      <c r="M3130"/>
      <c r="N3130"/>
      <c r="O3130"/>
      <c r="P3130"/>
      <c r="Q3130"/>
      <c r="R3130"/>
    </row>
    <row r="3131" spans="1:18" s="16" customFormat="1" x14ac:dyDescent="0.25">
      <c r="A3131"/>
      <c r="B3131" s="18"/>
      <c r="D3131"/>
      <c r="E3131"/>
      <c r="F3131"/>
      <c r="G3131"/>
      <c r="H3131"/>
      <c r="I3131"/>
      <c r="J3131"/>
      <c r="K3131"/>
      <c r="L3131"/>
      <c r="M3131"/>
      <c r="N3131"/>
      <c r="O3131"/>
      <c r="P3131"/>
      <c r="Q3131"/>
      <c r="R3131"/>
    </row>
    <row r="3132" spans="1:18" s="16" customFormat="1" x14ac:dyDescent="0.25">
      <c r="A3132"/>
      <c r="B3132" s="18"/>
      <c r="D3132"/>
      <c r="E3132"/>
      <c r="F3132"/>
      <c r="G3132"/>
      <c r="H3132"/>
      <c r="I3132"/>
      <c r="J3132"/>
      <c r="K3132"/>
      <c r="L3132"/>
      <c r="M3132"/>
      <c r="N3132"/>
      <c r="O3132"/>
      <c r="P3132"/>
      <c r="Q3132"/>
      <c r="R3132"/>
    </row>
    <row r="3133" spans="1:18" s="16" customFormat="1" x14ac:dyDescent="0.25">
      <c r="A3133"/>
      <c r="B3133" s="18"/>
      <c r="D3133"/>
      <c r="E3133"/>
      <c r="F3133"/>
      <c r="G3133"/>
      <c r="H3133"/>
      <c r="I3133"/>
      <c r="J3133"/>
      <c r="K3133"/>
      <c r="L3133"/>
      <c r="M3133"/>
      <c r="N3133"/>
      <c r="O3133"/>
      <c r="P3133"/>
      <c r="Q3133"/>
      <c r="R3133"/>
    </row>
    <row r="3134" spans="1:18" s="16" customFormat="1" x14ac:dyDescent="0.25">
      <c r="A3134"/>
      <c r="B3134" s="18"/>
      <c r="D3134"/>
      <c r="E3134"/>
      <c r="F3134"/>
      <c r="G3134"/>
      <c r="H3134"/>
      <c r="I3134"/>
      <c r="J3134"/>
      <c r="K3134"/>
      <c r="L3134"/>
      <c r="M3134"/>
      <c r="N3134"/>
      <c r="O3134"/>
      <c r="P3134"/>
      <c r="Q3134"/>
      <c r="R3134"/>
    </row>
    <row r="3135" spans="1:18" s="16" customFormat="1" x14ac:dyDescent="0.25">
      <c r="A3135"/>
      <c r="B3135" s="18"/>
      <c r="D3135"/>
      <c r="E3135"/>
      <c r="F3135"/>
      <c r="G3135"/>
      <c r="H3135"/>
      <c r="I3135"/>
      <c r="J3135"/>
      <c r="K3135"/>
      <c r="L3135"/>
      <c r="M3135"/>
      <c r="N3135"/>
      <c r="O3135"/>
      <c r="P3135"/>
      <c r="Q3135"/>
      <c r="R3135"/>
    </row>
    <row r="3136" spans="1:18" s="16" customFormat="1" x14ac:dyDescent="0.25">
      <c r="A3136"/>
      <c r="B3136" s="18"/>
      <c r="D3136"/>
      <c r="E3136"/>
      <c r="F3136"/>
      <c r="G3136"/>
      <c r="H3136"/>
      <c r="I3136"/>
      <c r="J3136"/>
      <c r="K3136"/>
      <c r="L3136"/>
      <c r="M3136"/>
      <c r="N3136"/>
      <c r="O3136"/>
      <c r="P3136"/>
      <c r="Q3136"/>
      <c r="R3136"/>
    </row>
    <row r="3137" spans="1:18" s="16" customFormat="1" x14ac:dyDescent="0.25">
      <c r="A3137"/>
      <c r="B3137" s="18"/>
      <c r="D3137"/>
      <c r="E3137"/>
      <c r="F3137"/>
      <c r="G3137"/>
      <c r="H3137"/>
      <c r="I3137"/>
      <c r="J3137"/>
      <c r="K3137"/>
      <c r="L3137"/>
      <c r="M3137"/>
      <c r="N3137"/>
      <c r="O3137"/>
      <c r="P3137"/>
      <c r="Q3137"/>
      <c r="R3137"/>
    </row>
    <row r="3138" spans="1:18" s="16" customFormat="1" x14ac:dyDescent="0.25">
      <c r="A3138"/>
      <c r="B3138" s="18"/>
      <c r="D3138"/>
      <c r="E3138"/>
      <c r="F3138"/>
      <c r="G3138"/>
      <c r="H3138"/>
      <c r="I3138"/>
      <c r="J3138"/>
      <c r="K3138"/>
      <c r="L3138"/>
      <c r="M3138"/>
      <c r="N3138"/>
      <c r="O3138"/>
      <c r="P3138"/>
      <c r="Q3138"/>
      <c r="R3138"/>
    </row>
    <row r="3139" spans="1:18" s="16" customFormat="1" x14ac:dyDescent="0.25">
      <c r="A3139"/>
      <c r="B3139" s="18"/>
      <c r="D3139"/>
      <c r="E3139"/>
      <c r="F3139"/>
      <c r="G3139"/>
      <c r="H3139"/>
      <c r="I3139"/>
      <c r="J3139"/>
      <c r="K3139"/>
      <c r="L3139"/>
      <c r="M3139"/>
      <c r="N3139"/>
      <c r="O3139"/>
      <c r="P3139"/>
      <c r="Q3139"/>
      <c r="R3139"/>
    </row>
    <row r="3140" spans="1:18" s="16" customFormat="1" x14ac:dyDescent="0.25">
      <c r="A3140"/>
      <c r="B3140" s="18"/>
      <c r="D3140"/>
      <c r="E3140"/>
      <c r="F3140"/>
      <c r="G3140"/>
      <c r="H3140"/>
      <c r="I3140"/>
      <c r="J3140"/>
      <c r="K3140"/>
      <c r="L3140"/>
      <c r="M3140"/>
      <c r="N3140"/>
      <c r="O3140"/>
      <c r="P3140"/>
      <c r="Q3140"/>
      <c r="R3140"/>
    </row>
    <row r="3141" spans="1:18" s="16" customFormat="1" x14ac:dyDescent="0.25">
      <c r="A3141"/>
      <c r="B3141" s="18"/>
      <c r="D3141"/>
      <c r="E3141"/>
      <c r="F3141"/>
      <c r="G3141"/>
      <c r="H3141"/>
      <c r="I3141"/>
      <c r="J3141"/>
      <c r="K3141"/>
      <c r="L3141"/>
      <c r="M3141"/>
      <c r="N3141"/>
      <c r="O3141"/>
      <c r="P3141"/>
      <c r="Q3141"/>
      <c r="R3141"/>
    </row>
    <row r="3142" spans="1:18" s="16" customFormat="1" x14ac:dyDescent="0.25">
      <c r="A3142"/>
      <c r="B3142" s="18"/>
      <c r="D3142"/>
      <c r="E3142"/>
      <c r="F3142"/>
      <c r="G3142"/>
      <c r="H3142"/>
      <c r="I3142"/>
      <c r="J3142"/>
      <c r="K3142"/>
      <c r="L3142"/>
      <c r="M3142"/>
      <c r="N3142"/>
      <c r="O3142"/>
      <c r="P3142"/>
      <c r="Q3142"/>
      <c r="R3142"/>
    </row>
    <row r="3143" spans="1:18" s="16" customFormat="1" x14ac:dyDescent="0.25">
      <c r="A3143"/>
      <c r="B3143" s="18"/>
      <c r="D3143"/>
      <c r="E3143"/>
      <c r="F3143"/>
      <c r="G3143"/>
      <c r="H3143"/>
      <c r="I3143"/>
      <c r="J3143"/>
      <c r="K3143"/>
      <c r="L3143"/>
      <c r="M3143"/>
      <c r="N3143"/>
      <c r="O3143"/>
      <c r="P3143"/>
      <c r="Q3143"/>
      <c r="R3143"/>
    </row>
    <row r="3144" spans="1:18" s="16" customFormat="1" x14ac:dyDescent="0.25">
      <c r="A3144"/>
      <c r="B3144" s="18"/>
      <c r="D3144"/>
      <c r="E3144"/>
      <c r="F3144"/>
      <c r="G3144"/>
      <c r="H3144"/>
      <c r="I3144"/>
      <c r="J3144"/>
      <c r="K3144"/>
      <c r="L3144"/>
      <c r="M3144"/>
      <c r="N3144"/>
      <c r="O3144"/>
      <c r="P3144"/>
      <c r="Q3144"/>
      <c r="R3144"/>
    </row>
    <row r="3145" spans="1:18" s="16" customFormat="1" x14ac:dyDescent="0.25">
      <c r="A3145"/>
      <c r="B3145" s="18"/>
      <c r="D3145"/>
      <c r="E3145"/>
      <c r="F3145"/>
      <c r="G3145"/>
      <c r="H3145"/>
      <c r="I3145"/>
      <c r="J3145"/>
      <c r="K3145"/>
      <c r="L3145"/>
      <c r="M3145"/>
      <c r="N3145"/>
      <c r="O3145"/>
      <c r="P3145"/>
      <c r="Q3145"/>
      <c r="R3145"/>
    </row>
    <row r="3146" spans="1:18" s="16" customFormat="1" x14ac:dyDescent="0.25">
      <c r="A3146"/>
      <c r="B3146" s="18"/>
      <c r="D3146"/>
      <c r="E3146"/>
      <c r="F3146"/>
      <c r="G3146"/>
      <c r="H3146"/>
      <c r="I3146"/>
      <c r="J3146"/>
      <c r="K3146"/>
      <c r="L3146"/>
      <c r="M3146"/>
      <c r="N3146"/>
      <c r="O3146"/>
      <c r="P3146"/>
      <c r="Q3146"/>
      <c r="R3146"/>
    </row>
    <row r="3147" spans="1:18" s="16" customFormat="1" x14ac:dyDescent="0.25">
      <c r="A3147"/>
      <c r="B3147" s="18"/>
      <c r="D3147"/>
      <c r="E3147"/>
      <c r="F3147"/>
      <c r="G3147"/>
      <c r="H3147"/>
      <c r="I3147"/>
      <c r="J3147"/>
      <c r="K3147"/>
      <c r="L3147"/>
      <c r="M3147"/>
      <c r="N3147"/>
      <c r="O3147"/>
      <c r="P3147"/>
      <c r="Q3147"/>
      <c r="R3147"/>
    </row>
    <row r="3148" spans="1:18" s="16" customFormat="1" x14ac:dyDescent="0.25">
      <c r="A3148"/>
      <c r="B3148" s="18"/>
      <c r="D3148"/>
      <c r="E3148"/>
      <c r="F3148"/>
      <c r="G3148"/>
      <c r="H3148"/>
      <c r="I3148"/>
      <c r="J3148"/>
      <c r="K3148"/>
      <c r="L3148"/>
      <c r="M3148"/>
      <c r="N3148"/>
      <c r="O3148"/>
      <c r="P3148"/>
      <c r="Q3148"/>
      <c r="R3148"/>
    </row>
    <row r="3149" spans="1:18" s="16" customFormat="1" x14ac:dyDescent="0.25">
      <c r="A3149"/>
      <c r="B3149" s="18"/>
      <c r="D3149"/>
      <c r="E3149"/>
      <c r="F3149"/>
      <c r="G3149"/>
      <c r="H3149"/>
      <c r="I3149"/>
      <c r="J3149"/>
      <c r="K3149"/>
      <c r="L3149"/>
      <c r="M3149"/>
      <c r="N3149"/>
      <c r="O3149"/>
      <c r="P3149"/>
      <c r="Q3149"/>
      <c r="R3149"/>
    </row>
    <row r="3150" spans="1:18" s="16" customFormat="1" x14ac:dyDescent="0.25">
      <c r="A3150"/>
      <c r="B3150" s="18"/>
      <c r="D3150"/>
      <c r="E3150"/>
      <c r="F3150"/>
      <c r="G3150"/>
      <c r="H3150"/>
      <c r="I3150"/>
      <c r="J3150"/>
      <c r="K3150"/>
      <c r="L3150"/>
      <c r="M3150"/>
      <c r="N3150"/>
      <c r="O3150"/>
      <c r="P3150"/>
      <c r="Q3150"/>
      <c r="R3150"/>
    </row>
    <row r="3151" spans="1:18" s="16" customFormat="1" x14ac:dyDescent="0.25">
      <c r="A3151"/>
      <c r="B3151" s="18"/>
      <c r="D3151"/>
      <c r="E3151"/>
      <c r="F3151"/>
      <c r="G3151"/>
      <c r="H3151"/>
      <c r="I3151"/>
      <c r="J3151"/>
      <c r="K3151"/>
      <c r="L3151"/>
      <c r="M3151"/>
      <c r="N3151"/>
      <c r="O3151"/>
      <c r="P3151"/>
      <c r="Q3151"/>
      <c r="R3151"/>
    </row>
    <row r="3152" spans="1:18" s="16" customFormat="1" x14ac:dyDescent="0.25">
      <c r="A3152"/>
      <c r="B3152" s="18"/>
      <c r="D3152"/>
      <c r="E3152"/>
      <c r="F3152"/>
      <c r="G3152"/>
      <c r="H3152"/>
      <c r="I3152"/>
      <c r="J3152"/>
      <c r="K3152"/>
      <c r="L3152"/>
      <c r="M3152"/>
      <c r="N3152"/>
      <c r="O3152"/>
      <c r="P3152"/>
      <c r="Q3152"/>
      <c r="R3152"/>
    </row>
    <row r="3153" spans="1:18" s="16" customFormat="1" x14ac:dyDescent="0.25">
      <c r="A3153"/>
      <c r="B3153" s="18"/>
      <c r="D3153"/>
      <c r="E3153"/>
      <c r="F3153"/>
      <c r="G3153"/>
      <c r="H3153"/>
      <c r="I3153"/>
      <c r="J3153"/>
      <c r="K3153"/>
      <c r="L3153"/>
      <c r="M3153"/>
      <c r="N3153"/>
      <c r="O3153"/>
      <c r="P3153"/>
      <c r="Q3153"/>
      <c r="R3153"/>
    </row>
    <row r="3154" spans="1:18" s="16" customFormat="1" x14ac:dyDescent="0.25">
      <c r="A3154"/>
      <c r="B3154" s="18"/>
      <c r="D3154"/>
      <c r="E3154"/>
      <c r="F3154"/>
      <c r="G3154"/>
      <c r="H3154"/>
      <c r="I3154"/>
      <c r="J3154"/>
      <c r="K3154"/>
      <c r="L3154"/>
      <c r="M3154"/>
      <c r="N3154"/>
      <c r="O3154"/>
      <c r="P3154"/>
      <c r="Q3154"/>
      <c r="R3154"/>
    </row>
    <row r="3155" spans="1:18" s="16" customFormat="1" x14ac:dyDescent="0.25">
      <c r="A3155"/>
      <c r="B3155" s="18"/>
      <c r="D3155"/>
      <c r="E3155"/>
      <c r="F3155"/>
      <c r="G3155"/>
      <c r="H3155"/>
      <c r="I3155"/>
      <c r="J3155"/>
      <c r="K3155"/>
      <c r="L3155"/>
      <c r="M3155"/>
      <c r="N3155"/>
      <c r="O3155"/>
      <c r="P3155"/>
      <c r="Q3155"/>
      <c r="R3155"/>
    </row>
    <row r="3156" spans="1:18" s="16" customFormat="1" x14ac:dyDescent="0.25">
      <c r="A3156"/>
      <c r="B3156" s="18"/>
      <c r="D3156"/>
      <c r="E3156"/>
      <c r="F3156"/>
      <c r="G3156"/>
      <c r="H3156"/>
      <c r="I3156"/>
      <c r="J3156"/>
      <c r="K3156"/>
      <c r="L3156"/>
      <c r="M3156"/>
      <c r="N3156"/>
      <c r="O3156"/>
      <c r="P3156"/>
      <c r="Q3156"/>
      <c r="R3156"/>
    </row>
    <row r="3157" spans="1:18" s="16" customFormat="1" x14ac:dyDescent="0.25">
      <c r="A3157"/>
      <c r="B3157" s="18"/>
      <c r="D3157"/>
      <c r="E3157"/>
      <c r="F3157"/>
      <c r="G3157"/>
      <c r="H3157"/>
      <c r="I3157"/>
      <c r="J3157"/>
      <c r="K3157"/>
      <c r="L3157"/>
      <c r="M3157"/>
      <c r="N3157"/>
      <c r="O3157"/>
      <c r="P3157"/>
      <c r="Q3157"/>
      <c r="R3157"/>
    </row>
    <row r="3158" spans="1:18" s="16" customFormat="1" x14ac:dyDescent="0.25">
      <c r="A3158"/>
      <c r="B3158" s="18"/>
      <c r="D3158"/>
      <c r="E3158"/>
      <c r="F3158"/>
      <c r="G3158"/>
      <c r="H3158"/>
      <c r="I3158"/>
      <c r="J3158"/>
      <c r="K3158"/>
      <c r="L3158"/>
      <c r="M3158"/>
      <c r="N3158"/>
      <c r="O3158"/>
      <c r="P3158"/>
      <c r="Q3158"/>
      <c r="R3158"/>
    </row>
    <row r="3159" spans="1:18" s="16" customFormat="1" x14ac:dyDescent="0.25">
      <c r="A3159"/>
      <c r="B3159" s="18"/>
      <c r="D3159"/>
      <c r="E3159"/>
      <c r="F3159"/>
      <c r="G3159"/>
      <c r="H3159"/>
      <c r="I3159"/>
      <c r="J3159"/>
      <c r="K3159"/>
      <c r="L3159"/>
      <c r="M3159"/>
      <c r="N3159"/>
      <c r="O3159"/>
      <c r="P3159"/>
      <c r="Q3159"/>
      <c r="R3159"/>
    </row>
    <row r="3160" spans="1:18" s="16" customFormat="1" x14ac:dyDescent="0.25">
      <c r="A3160"/>
      <c r="B3160" s="18"/>
      <c r="D3160"/>
      <c r="E3160"/>
      <c r="F3160"/>
      <c r="G3160"/>
      <c r="H3160"/>
      <c r="I3160"/>
      <c r="J3160"/>
      <c r="K3160"/>
      <c r="L3160"/>
      <c r="M3160"/>
      <c r="N3160"/>
      <c r="O3160"/>
      <c r="P3160"/>
      <c r="Q3160"/>
      <c r="R3160"/>
    </row>
    <row r="3161" spans="1:18" s="16" customFormat="1" x14ac:dyDescent="0.25">
      <c r="A3161"/>
      <c r="B3161" s="18"/>
      <c r="D3161"/>
      <c r="E3161"/>
      <c r="F3161"/>
      <c r="G3161"/>
      <c r="H3161"/>
      <c r="I3161"/>
      <c r="J3161"/>
      <c r="K3161"/>
      <c r="L3161"/>
      <c r="M3161"/>
      <c r="N3161"/>
      <c r="O3161"/>
      <c r="P3161"/>
      <c r="Q3161"/>
      <c r="R3161"/>
    </row>
    <row r="3162" spans="1:18" s="16" customFormat="1" x14ac:dyDescent="0.25">
      <c r="A3162"/>
      <c r="B3162" s="17"/>
      <c r="D3162"/>
      <c r="E3162"/>
      <c r="F3162"/>
      <c r="G3162"/>
      <c r="H3162"/>
      <c r="I3162"/>
      <c r="J3162"/>
      <c r="K3162"/>
      <c r="L3162"/>
      <c r="M3162"/>
      <c r="N3162"/>
      <c r="O3162"/>
      <c r="P3162"/>
      <c r="Q3162"/>
      <c r="R3162"/>
    </row>
    <row r="3163" spans="1:18" s="16" customFormat="1" x14ac:dyDescent="0.25">
      <c r="A3163"/>
      <c r="B3163" s="18"/>
      <c r="D3163"/>
      <c r="E3163"/>
      <c r="F3163"/>
      <c r="G3163"/>
      <c r="H3163"/>
      <c r="I3163"/>
      <c r="J3163"/>
      <c r="K3163"/>
      <c r="L3163"/>
      <c r="M3163"/>
      <c r="N3163"/>
      <c r="O3163"/>
      <c r="P3163"/>
      <c r="Q3163"/>
      <c r="R3163"/>
    </row>
    <row r="3164" spans="1:18" s="16" customFormat="1" x14ac:dyDescent="0.25">
      <c r="A3164"/>
      <c r="B3164" s="18"/>
      <c r="D3164"/>
      <c r="E3164"/>
      <c r="F3164"/>
      <c r="G3164"/>
      <c r="H3164"/>
      <c r="I3164"/>
      <c r="J3164"/>
      <c r="K3164"/>
      <c r="L3164"/>
      <c r="M3164"/>
      <c r="N3164"/>
      <c r="O3164"/>
      <c r="P3164"/>
      <c r="Q3164"/>
      <c r="R3164"/>
    </row>
    <row r="3165" spans="1:18" s="16" customFormat="1" x14ac:dyDescent="0.25">
      <c r="A3165"/>
      <c r="B3165" s="18"/>
      <c r="D3165"/>
      <c r="E3165"/>
      <c r="F3165"/>
      <c r="G3165"/>
      <c r="H3165"/>
      <c r="I3165"/>
      <c r="J3165"/>
      <c r="K3165"/>
      <c r="L3165"/>
      <c r="M3165"/>
      <c r="N3165"/>
      <c r="O3165"/>
      <c r="P3165"/>
      <c r="Q3165"/>
      <c r="R3165"/>
    </row>
    <row r="3166" spans="1:18" s="16" customFormat="1" x14ac:dyDescent="0.25">
      <c r="A3166"/>
      <c r="B3166" s="18"/>
      <c r="D3166"/>
      <c r="E3166"/>
      <c r="F3166"/>
      <c r="G3166"/>
      <c r="H3166"/>
      <c r="I3166"/>
      <c r="J3166"/>
      <c r="K3166"/>
      <c r="L3166"/>
      <c r="M3166"/>
      <c r="N3166"/>
      <c r="O3166"/>
      <c r="P3166"/>
      <c r="Q3166"/>
      <c r="R3166"/>
    </row>
    <row r="3167" spans="1:18" s="16" customFormat="1" x14ac:dyDescent="0.25">
      <c r="A3167"/>
      <c r="B3167" s="18"/>
      <c r="D3167"/>
      <c r="E3167"/>
      <c r="F3167"/>
      <c r="G3167"/>
      <c r="H3167"/>
      <c r="I3167"/>
      <c r="J3167"/>
      <c r="K3167"/>
      <c r="L3167"/>
      <c r="M3167"/>
      <c r="N3167"/>
      <c r="O3167"/>
      <c r="P3167"/>
      <c r="Q3167"/>
      <c r="R3167"/>
    </row>
    <row r="3168" spans="1:18" s="16" customFormat="1" x14ac:dyDescent="0.25">
      <c r="A3168"/>
      <c r="B3168" s="18"/>
      <c r="D3168"/>
      <c r="E3168"/>
      <c r="F3168"/>
      <c r="G3168"/>
      <c r="H3168"/>
      <c r="I3168"/>
      <c r="J3168"/>
      <c r="K3168"/>
      <c r="L3168"/>
      <c r="M3168"/>
      <c r="N3168"/>
      <c r="O3168"/>
      <c r="P3168"/>
      <c r="Q3168"/>
      <c r="R3168"/>
    </row>
    <row r="3169" spans="1:18" s="16" customFormat="1" x14ac:dyDescent="0.25">
      <c r="A3169"/>
      <c r="B3169" s="18"/>
      <c r="D3169"/>
      <c r="E3169"/>
      <c r="F3169"/>
      <c r="G3169"/>
      <c r="H3169"/>
      <c r="I3169"/>
      <c r="J3169"/>
      <c r="K3169"/>
      <c r="L3169"/>
      <c r="M3169"/>
      <c r="N3169"/>
      <c r="O3169"/>
      <c r="P3169"/>
      <c r="Q3169"/>
      <c r="R3169"/>
    </row>
    <row r="3170" spans="1:18" s="16" customFormat="1" x14ac:dyDescent="0.25">
      <c r="A3170"/>
      <c r="B3170" s="18"/>
      <c r="D3170"/>
      <c r="E3170"/>
      <c r="F3170"/>
      <c r="G3170"/>
      <c r="H3170"/>
      <c r="I3170"/>
      <c r="J3170"/>
      <c r="K3170"/>
      <c r="L3170"/>
      <c r="M3170"/>
      <c r="N3170"/>
      <c r="O3170"/>
      <c r="P3170"/>
      <c r="Q3170"/>
      <c r="R3170"/>
    </row>
    <row r="3171" spans="1:18" s="16" customFormat="1" x14ac:dyDescent="0.25">
      <c r="A3171"/>
      <c r="B3171" s="18"/>
      <c r="D3171"/>
      <c r="E3171"/>
      <c r="F3171"/>
      <c r="G3171"/>
      <c r="H3171"/>
      <c r="I3171"/>
      <c r="J3171"/>
      <c r="K3171"/>
      <c r="L3171"/>
      <c r="M3171"/>
      <c r="N3171"/>
      <c r="O3171"/>
      <c r="P3171"/>
      <c r="Q3171"/>
      <c r="R3171"/>
    </row>
    <row r="3172" spans="1:18" s="16" customFormat="1" x14ac:dyDescent="0.25">
      <c r="A3172"/>
      <c r="B3172" s="18"/>
      <c r="D3172"/>
      <c r="E3172"/>
      <c r="F3172"/>
      <c r="G3172"/>
      <c r="H3172"/>
      <c r="I3172"/>
      <c r="J3172"/>
      <c r="K3172"/>
      <c r="L3172"/>
      <c r="M3172"/>
      <c r="N3172"/>
      <c r="O3172"/>
      <c r="P3172"/>
      <c r="Q3172"/>
      <c r="R3172"/>
    </row>
    <row r="3173" spans="1:18" s="16" customFormat="1" x14ac:dyDescent="0.25">
      <c r="A3173"/>
      <c r="B3173" s="18"/>
      <c r="D3173"/>
      <c r="E3173"/>
      <c r="F3173"/>
      <c r="G3173"/>
      <c r="H3173"/>
      <c r="I3173"/>
      <c r="J3173"/>
      <c r="K3173"/>
      <c r="L3173"/>
      <c r="M3173"/>
      <c r="N3173"/>
      <c r="O3173"/>
      <c r="P3173"/>
      <c r="Q3173"/>
      <c r="R3173"/>
    </row>
    <row r="3174" spans="1:18" s="16" customFormat="1" x14ac:dyDescent="0.25">
      <c r="A3174"/>
      <c r="B3174" s="18"/>
      <c r="D3174"/>
      <c r="E3174"/>
      <c r="F3174"/>
      <c r="G3174"/>
      <c r="H3174"/>
      <c r="I3174"/>
      <c r="J3174"/>
      <c r="K3174"/>
      <c r="L3174"/>
      <c r="M3174"/>
      <c r="N3174"/>
      <c r="O3174"/>
      <c r="P3174"/>
      <c r="Q3174"/>
      <c r="R3174"/>
    </row>
    <row r="3175" spans="1:18" s="16" customFormat="1" x14ac:dyDescent="0.25">
      <c r="A3175"/>
      <c r="B3175" s="18"/>
      <c r="D3175"/>
      <c r="E3175"/>
      <c r="F3175"/>
      <c r="G3175"/>
      <c r="H3175"/>
      <c r="I3175"/>
      <c r="J3175"/>
      <c r="K3175"/>
      <c r="L3175"/>
      <c r="M3175"/>
      <c r="N3175"/>
      <c r="O3175"/>
      <c r="P3175"/>
      <c r="Q3175"/>
      <c r="R3175"/>
    </row>
    <row r="3176" spans="1:18" s="16" customFormat="1" x14ac:dyDescent="0.25">
      <c r="A3176"/>
      <c r="B3176" s="18"/>
      <c r="D3176"/>
      <c r="E3176"/>
      <c r="F3176"/>
      <c r="G3176"/>
      <c r="H3176"/>
      <c r="I3176"/>
      <c r="J3176"/>
      <c r="K3176"/>
      <c r="L3176"/>
      <c r="M3176"/>
      <c r="N3176"/>
      <c r="O3176"/>
      <c r="P3176"/>
      <c r="Q3176"/>
      <c r="R3176"/>
    </row>
    <row r="3177" spans="1:18" s="16" customFormat="1" x14ac:dyDescent="0.25">
      <c r="A3177"/>
      <c r="B3177" s="18"/>
      <c r="D3177"/>
      <c r="E3177"/>
      <c r="F3177"/>
      <c r="G3177"/>
      <c r="H3177"/>
      <c r="I3177"/>
      <c r="J3177"/>
      <c r="K3177"/>
      <c r="L3177"/>
      <c r="M3177"/>
      <c r="N3177"/>
      <c r="O3177"/>
      <c r="P3177"/>
      <c r="Q3177"/>
      <c r="R3177"/>
    </row>
    <row r="3178" spans="1:18" s="16" customFormat="1" x14ac:dyDescent="0.25">
      <c r="A3178"/>
      <c r="B3178" s="18"/>
      <c r="D3178"/>
      <c r="E3178"/>
      <c r="F3178"/>
      <c r="G3178"/>
      <c r="H3178"/>
      <c r="I3178"/>
      <c r="J3178"/>
      <c r="K3178"/>
      <c r="L3178"/>
      <c r="M3178"/>
      <c r="N3178"/>
      <c r="O3178"/>
      <c r="P3178"/>
      <c r="Q3178"/>
      <c r="R3178"/>
    </row>
    <row r="3179" spans="1:18" s="16" customFormat="1" x14ac:dyDescent="0.25">
      <c r="A3179"/>
      <c r="B3179" s="18"/>
      <c r="D3179"/>
      <c r="E3179"/>
      <c r="F3179"/>
      <c r="G3179"/>
      <c r="H3179"/>
      <c r="I3179"/>
      <c r="J3179"/>
      <c r="K3179"/>
      <c r="L3179"/>
      <c r="M3179"/>
      <c r="N3179"/>
      <c r="O3179"/>
      <c r="P3179"/>
      <c r="Q3179"/>
      <c r="R3179"/>
    </row>
    <row r="3180" spans="1:18" s="16" customFormat="1" x14ac:dyDescent="0.25">
      <c r="A3180"/>
      <c r="B3180" s="18"/>
      <c r="D3180"/>
      <c r="E3180"/>
      <c r="F3180"/>
      <c r="G3180"/>
      <c r="H3180"/>
      <c r="I3180"/>
      <c r="J3180"/>
      <c r="K3180"/>
      <c r="L3180"/>
      <c r="M3180"/>
      <c r="N3180"/>
      <c r="O3180"/>
      <c r="P3180"/>
      <c r="Q3180"/>
      <c r="R3180"/>
    </row>
    <row r="3181" spans="1:18" s="16" customFormat="1" x14ac:dyDescent="0.25">
      <c r="A3181"/>
      <c r="B3181" s="18"/>
      <c r="D3181"/>
      <c r="E3181"/>
      <c r="F3181"/>
      <c r="G3181"/>
      <c r="H3181"/>
      <c r="I3181"/>
      <c r="J3181"/>
      <c r="K3181"/>
      <c r="L3181"/>
      <c r="M3181"/>
      <c r="N3181"/>
      <c r="O3181"/>
      <c r="P3181"/>
      <c r="Q3181"/>
      <c r="R3181"/>
    </row>
    <row r="3182" spans="1:18" s="16" customFormat="1" x14ac:dyDescent="0.25">
      <c r="A3182"/>
      <c r="B3182" s="18"/>
      <c r="D3182"/>
      <c r="E3182"/>
      <c r="F3182"/>
      <c r="G3182"/>
      <c r="H3182"/>
      <c r="I3182"/>
      <c r="J3182"/>
      <c r="K3182"/>
      <c r="L3182"/>
      <c r="M3182"/>
      <c r="N3182"/>
      <c r="O3182"/>
      <c r="P3182"/>
      <c r="Q3182"/>
      <c r="R3182"/>
    </row>
    <row r="3183" spans="1:18" s="16" customFormat="1" x14ac:dyDescent="0.25">
      <c r="A3183"/>
      <c r="B3183" s="18"/>
      <c r="D3183"/>
      <c r="E3183"/>
      <c r="F3183"/>
      <c r="G3183"/>
      <c r="H3183"/>
      <c r="I3183"/>
      <c r="J3183"/>
      <c r="K3183"/>
      <c r="L3183"/>
      <c r="M3183"/>
      <c r="N3183"/>
      <c r="O3183"/>
      <c r="P3183"/>
      <c r="Q3183"/>
      <c r="R3183"/>
    </row>
    <row r="3184" spans="1:18" s="16" customFormat="1" x14ac:dyDescent="0.25">
      <c r="A3184"/>
      <c r="B3184" s="18"/>
      <c r="D3184"/>
      <c r="E3184"/>
      <c r="F3184"/>
      <c r="G3184"/>
      <c r="H3184"/>
      <c r="I3184"/>
      <c r="J3184"/>
      <c r="K3184"/>
      <c r="L3184"/>
      <c r="M3184"/>
      <c r="N3184"/>
      <c r="O3184"/>
      <c r="P3184"/>
      <c r="Q3184"/>
      <c r="R3184"/>
    </row>
    <row r="3185" spans="1:18" s="16" customFormat="1" x14ac:dyDescent="0.25">
      <c r="A3185"/>
      <c r="B3185" s="18"/>
      <c r="D3185"/>
      <c r="E3185"/>
      <c r="F3185"/>
      <c r="G3185"/>
      <c r="H3185"/>
      <c r="I3185"/>
      <c r="J3185"/>
      <c r="K3185"/>
      <c r="L3185"/>
      <c r="M3185"/>
      <c r="N3185"/>
      <c r="O3185"/>
      <c r="P3185"/>
      <c r="Q3185"/>
      <c r="R3185"/>
    </row>
    <row r="3186" spans="1:18" s="16" customFormat="1" x14ac:dyDescent="0.25">
      <c r="A3186"/>
      <c r="B3186" s="18"/>
      <c r="D3186"/>
      <c r="E3186"/>
      <c r="F3186"/>
      <c r="G3186"/>
      <c r="H3186"/>
      <c r="I3186"/>
      <c r="J3186"/>
      <c r="K3186"/>
      <c r="L3186"/>
      <c r="M3186"/>
      <c r="N3186"/>
      <c r="O3186"/>
      <c r="P3186"/>
      <c r="Q3186"/>
      <c r="R3186"/>
    </row>
    <row r="3187" spans="1:18" s="16" customFormat="1" x14ac:dyDescent="0.25">
      <c r="A3187"/>
      <c r="B3187" s="18"/>
      <c r="D3187"/>
      <c r="E3187"/>
      <c r="F3187"/>
      <c r="G3187"/>
      <c r="H3187"/>
      <c r="I3187"/>
      <c r="J3187"/>
      <c r="K3187"/>
      <c r="L3187"/>
      <c r="M3187"/>
      <c r="N3187"/>
      <c r="O3187"/>
      <c r="P3187"/>
      <c r="Q3187"/>
      <c r="R3187"/>
    </row>
    <row r="3188" spans="1:18" s="16" customFormat="1" x14ac:dyDescent="0.25">
      <c r="A3188"/>
      <c r="B3188" s="18"/>
      <c r="D3188"/>
      <c r="E3188"/>
      <c r="F3188"/>
      <c r="G3188"/>
      <c r="H3188"/>
      <c r="I3188"/>
      <c r="J3188"/>
      <c r="K3188"/>
      <c r="L3188"/>
      <c r="M3188"/>
      <c r="N3188"/>
      <c r="O3188"/>
      <c r="P3188"/>
      <c r="Q3188"/>
      <c r="R3188"/>
    </row>
    <row r="3189" spans="1:18" s="16" customFormat="1" x14ac:dyDescent="0.25">
      <c r="A3189"/>
      <c r="B3189" s="18"/>
      <c r="D3189"/>
      <c r="E3189"/>
      <c r="F3189"/>
      <c r="G3189"/>
      <c r="H3189"/>
      <c r="I3189"/>
      <c r="J3189"/>
      <c r="K3189"/>
      <c r="L3189"/>
      <c r="M3189"/>
      <c r="N3189"/>
      <c r="O3189"/>
      <c r="P3189"/>
      <c r="Q3189"/>
      <c r="R3189"/>
    </row>
    <row r="3190" spans="1:18" s="16" customFormat="1" x14ac:dyDescent="0.25">
      <c r="A3190"/>
      <c r="B3190" s="18"/>
      <c r="D3190"/>
      <c r="E3190"/>
      <c r="F3190"/>
      <c r="G3190"/>
      <c r="H3190"/>
      <c r="I3190"/>
      <c r="J3190"/>
      <c r="K3190"/>
      <c r="L3190"/>
      <c r="M3190"/>
      <c r="N3190"/>
      <c r="O3190"/>
      <c r="P3190"/>
      <c r="Q3190"/>
      <c r="R3190"/>
    </row>
    <row r="3191" spans="1:18" s="16" customFormat="1" x14ac:dyDescent="0.25">
      <c r="A3191"/>
      <c r="B3191" s="18"/>
      <c r="D3191"/>
      <c r="E3191"/>
      <c r="F3191"/>
      <c r="G3191"/>
      <c r="H3191"/>
      <c r="I3191"/>
      <c r="J3191"/>
      <c r="K3191"/>
      <c r="L3191"/>
      <c r="M3191"/>
      <c r="N3191"/>
      <c r="O3191"/>
      <c r="P3191"/>
      <c r="Q3191"/>
      <c r="R3191"/>
    </row>
    <row r="3192" spans="1:18" s="16" customFormat="1" x14ac:dyDescent="0.25">
      <c r="A3192"/>
      <c r="B3192" s="18"/>
      <c r="D3192"/>
      <c r="E3192"/>
      <c r="F3192"/>
      <c r="G3192"/>
      <c r="H3192"/>
      <c r="I3192"/>
      <c r="J3192"/>
      <c r="K3192"/>
      <c r="L3192"/>
      <c r="M3192"/>
      <c r="N3192"/>
      <c r="O3192"/>
      <c r="P3192"/>
      <c r="Q3192"/>
      <c r="R3192"/>
    </row>
    <row r="3193" spans="1:18" s="16" customFormat="1" x14ac:dyDescent="0.25">
      <c r="A3193"/>
      <c r="B3193" s="18"/>
      <c r="D3193"/>
      <c r="E3193"/>
      <c r="F3193"/>
      <c r="G3193"/>
      <c r="H3193"/>
      <c r="I3193"/>
      <c r="J3193"/>
      <c r="K3193"/>
      <c r="L3193"/>
      <c r="M3193"/>
      <c r="N3193"/>
      <c r="O3193"/>
      <c r="P3193"/>
      <c r="Q3193"/>
      <c r="R3193"/>
    </row>
    <row r="3194" spans="1:18" s="16" customFormat="1" x14ac:dyDescent="0.25">
      <c r="A3194"/>
      <c r="B3194" s="18"/>
      <c r="D3194"/>
      <c r="E3194"/>
      <c r="F3194"/>
      <c r="G3194"/>
      <c r="H3194"/>
      <c r="I3194"/>
      <c r="J3194"/>
      <c r="K3194"/>
      <c r="L3194"/>
      <c r="M3194"/>
      <c r="N3194"/>
      <c r="O3194"/>
      <c r="P3194"/>
      <c r="Q3194"/>
      <c r="R3194"/>
    </row>
    <row r="3195" spans="1:18" s="16" customFormat="1" x14ac:dyDescent="0.25">
      <c r="A3195"/>
      <c r="B3195" s="18"/>
      <c r="D3195"/>
      <c r="E3195"/>
      <c r="F3195"/>
      <c r="G3195"/>
      <c r="H3195"/>
      <c r="I3195"/>
      <c r="J3195"/>
      <c r="K3195"/>
      <c r="L3195"/>
      <c r="M3195"/>
      <c r="N3195"/>
      <c r="O3195"/>
      <c r="P3195"/>
      <c r="Q3195"/>
      <c r="R3195"/>
    </row>
    <row r="3196" spans="1:18" s="16" customFormat="1" x14ac:dyDescent="0.25">
      <c r="A3196"/>
      <c r="B3196" s="18"/>
      <c r="D3196"/>
      <c r="E3196"/>
      <c r="F3196"/>
      <c r="G3196"/>
      <c r="H3196"/>
      <c r="I3196"/>
      <c r="J3196"/>
      <c r="K3196"/>
      <c r="L3196"/>
      <c r="M3196"/>
      <c r="N3196"/>
      <c r="O3196"/>
      <c r="P3196"/>
      <c r="Q3196"/>
      <c r="R3196"/>
    </row>
    <row r="3197" spans="1:18" s="16" customFormat="1" x14ac:dyDescent="0.25">
      <c r="A3197"/>
      <c r="B3197" s="18"/>
      <c r="D3197"/>
      <c r="E3197"/>
      <c r="F3197"/>
      <c r="G3197"/>
      <c r="H3197"/>
      <c r="I3197"/>
      <c r="J3197"/>
      <c r="K3197"/>
      <c r="L3197"/>
      <c r="M3197"/>
      <c r="N3197"/>
      <c r="O3197"/>
      <c r="P3197"/>
      <c r="Q3197"/>
      <c r="R3197"/>
    </row>
    <row r="3198" spans="1:18" s="16" customFormat="1" x14ac:dyDescent="0.25">
      <c r="A3198"/>
      <c r="B3198" s="18"/>
      <c r="D3198"/>
      <c r="E3198"/>
      <c r="F3198"/>
      <c r="G3198"/>
      <c r="H3198"/>
      <c r="I3198"/>
      <c r="J3198"/>
      <c r="K3198"/>
      <c r="L3198"/>
      <c r="M3198"/>
      <c r="N3198"/>
      <c r="O3198"/>
      <c r="P3198"/>
      <c r="Q3198"/>
      <c r="R3198"/>
    </row>
    <row r="3199" spans="1:18" s="16" customFormat="1" x14ac:dyDescent="0.25">
      <c r="A3199"/>
      <c r="B3199" s="18"/>
      <c r="D3199"/>
      <c r="E3199"/>
      <c r="F3199"/>
      <c r="G3199"/>
      <c r="H3199"/>
      <c r="I3199"/>
      <c r="J3199"/>
      <c r="K3199"/>
      <c r="L3199"/>
      <c r="M3199"/>
      <c r="N3199"/>
      <c r="O3199"/>
      <c r="P3199"/>
      <c r="Q3199"/>
      <c r="R3199"/>
    </row>
    <row r="3200" spans="1:18" s="16" customFormat="1" x14ac:dyDescent="0.25">
      <c r="A3200"/>
      <c r="B3200" s="18"/>
      <c r="D3200"/>
      <c r="E3200"/>
      <c r="F3200"/>
      <c r="G3200"/>
      <c r="H3200"/>
      <c r="I3200"/>
      <c r="J3200"/>
      <c r="K3200"/>
      <c r="L3200"/>
      <c r="M3200"/>
      <c r="N3200"/>
      <c r="O3200"/>
      <c r="P3200"/>
      <c r="Q3200"/>
      <c r="R3200"/>
    </row>
    <row r="3201" spans="1:18" s="16" customFormat="1" x14ac:dyDescent="0.25">
      <c r="A3201"/>
      <c r="B3201" s="18"/>
      <c r="D3201"/>
      <c r="E3201"/>
      <c r="F3201"/>
      <c r="G3201"/>
      <c r="H3201"/>
      <c r="I3201"/>
      <c r="J3201"/>
      <c r="K3201"/>
      <c r="L3201"/>
      <c r="M3201"/>
      <c r="N3201"/>
      <c r="O3201"/>
      <c r="P3201"/>
      <c r="Q3201"/>
      <c r="R3201"/>
    </row>
    <row r="3202" spans="1:18" s="16" customFormat="1" x14ac:dyDescent="0.25">
      <c r="A3202"/>
      <c r="B3202" s="18"/>
      <c r="D3202"/>
      <c r="E3202"/>
      <c r="F3202"/>
      <c r="G3202"/>
      <c r="H3202"/>
      <c r="I3202"/>
      <c r="J3202"/>
      <c r="K3202"/>
      <c r="L3202"/>
      <c r="M3202"/>
      <c r="N3202"/>
      <c r="O3202"/>
      <c r="P3202"/>
      <c r="Q3202"/>
      <c r="R3202"/>
    </row>
    <row r="3203" spans="1:18" s="16" customFormat="1" x14ac:dyDescent="0.25">
      <c r="A3203"/>
      <c r="B3203" s="18"/>
      <c r="D3203"/>
      <c r="E3203"/>
      <c r="F3203"/>
      <c r="G3203"/>
      <c r="H3203"/>
      <c r="I3203"/>
      <c r="J3203"/>
      <c r="K3203"/>
      <c r="L3203"/>
      <c r="M3203"/>
      <c r="N3203"/>
      <c r="O3203"/>
      <c r="P3203"/>
      <c r="Q3203"/>
      <c r="R3203"/>
    </row>
    <row r="3204" spans="1:18" s="16" customFormat="1" x14ac:dyDescent="0.25">
      <c r="A3204"/>
      <c r="B3204" s="18"/>
      <c r="D3204"/>
      <c r="E3204"/>
      <c r="F3204"/>
      <c r="G3204"/>
      <c r="H3204"/>
      <c r="I3204"/>
      <c r="J3204"/>
      <c r="K3204"/>
      <c r="L3204"/>
      <c r="M3204"/>
      <c r="N3204"/>
      <c r="O3204"/>
      <c r="P3204"/>
      <c r="Q3204"/>
      <c r="R3204"/>
    </row>
    <row r="3205" spans="1:18" s="16" customFormat="1" x14ac:dyDescent="0.25">
      <c r="A3205"/>
      <c r="B3205" s="18"/>
      <c r="D3205"/>
      <c r="E3205"/>
      <c r="F3205"/>
      <c r="G3205"/>
      <c r="H3205"/>
      <c r="I3205"/>
      <c r="J3205"/>
      <c r="K3205"/>
      <c r="L3205"/>
      <c r="M3205"/>
      <c r="N3205"/>
      <c r="O3205"/>
      <c r="P3205"/>
      <c r="Q3205"/>
      <c r="R3205"/>
    </row>
    <row r="3206" spans="1:18" s="16" customFormat="1" x14ac:dyDescent="0.25">
      <c r="A3206"/>
      <c r="B3206" s="18"/>
      <c r="D3206"/>
      <c r="E3206"/>
      <c r="F3206"/>
      <c r="G3206"/>
      <c r="H3206"/>
      <c r="I3206"/>
      <c r="J3206"/>
      <c r="K3206"/>
      <c r="L3206"/>
      <c r="M3206"/>
      <c r="N3206"/>
      <c r="O3206"/>
      <c r="P3206"/>
      <c r="Q3206"/>
      <c r="R3206"/>
    </row>
    <row r="3207" spans="1:18" s="16" customFormat="1" x14ac:dyDescent="0.25">
      <c r="A3207"/>
      <c r="B3207" s="18"/>
      <c r="D3207"/>
      <c r="E3207"/>
      <c r="F3207"/>
      <c r="G3207"/>
      <c r="H3207"/>
      <c r="I3207"/>
      <c r="J3207"/>
      <c r="K3207"/>
      <c r="L3207"/>
      <c r="M3207"/>
      <c r="N3207"/>
      <c r="O3207"/>
      <c r="P3207"/>
      <c r="Q3207"/>
      <c r="R3207"/>
    </row>
    <row r="3208" spans="1:18" s="16" customFormat="1" x14ac:dyDescent="0.25">
      <c r="A3208"/>
      <c r="B3208" s="18"/>
      <c r="D3208"/>
      <c r="E3208"/>
      <c r="F3208"/>
      <c r="G3208"/>
      <c r="H3208"/>
      <c r="I3208"/>
      <c r="J3208"/>
      <c r="K3208"/>
      <c r="L3208"/>
      <c r="M3208"/>
      <c r="N3208"/>
      <c r="O3208"/>
      <c r="P3208"/>
      <c r="Q3208"/>
      <c r="R3208"/>
    </row>
    <row r="3209" spans="1:18" s="16" customFormat="1" x14ac:dyDescent="0.25">
      <c r="A3209"/>
      <c r="B3209" s="18"/>
      <c r="D3209"/>
      <c r="E3209"/>
      <c r="F3209"/>
      <c r="G3209"/>
      <c r="H3209"/>
      <c r="I3209"/>
      <c r="J3209"/>
      <c r="K3209"/>
      <c r="L3209"/>
      <c r="M3209"/>
      <c r="N3209"/>
      <c r="O3209"/>
      <c r="P3209"/>
      <c r="Q3209"/>
      <c r="R3209"/>
    </row>
    <row r="3210" spans="1:18" s="16" customFormat="1" x14ac:dyDescent="0.25">
      <c r="A3210"/>
      <c r="B3210" s="18"/>
      <c r="D3210"/>
      <c r="E3210"/>
      <c r="F3210"/>
      <c r="G3210"/>
      <c r="H3210"/>
      <c r="I3210"/>
      <c r="J3210"/>
      <c r="K3210"/>
      <c r="L3210"/>
      <c r="M3210"/>
      <c r="N3210"/>
      <c r="O3210"/>
      <c r="P3210"/>
      <c r="Q3210"/>
      <c r="R3210"/>
    </row>
    <row r="3211" spans="1:18" s="16" customFormat="1" x14ac:dyDescent="0.25">
      <c r="A3211"/>
      <c r="B3211" s="18"/>
      <c r="D3211"/>
      <c r="E3211"/>
      <c r="F3211"/>
      <c r="G3211"/>
      <c r="H3211"/>
      <c r="I3211"/>
      <c r="J3211"/>
      <c r="K3211"/>
      <c r="L3211"/>
      <c r="M3211"/>
      <c r="N3211"/>
      <c r="O3211"/>
      <c r="P3211"/>
      <c r="Q3211"/>
      <c r="R3211"/>
    </row>
    <row r="3212" spans="1:18" s="16" customFormat="1" x14ac:dyDescent="0.25">
      <c r="A3212"/>
      <c r="B3212" s="17"/>
      <c r="D3212"/>
      <c r="E3212"/>
      <c r="F3212"/>
      <c r="G3212"/>
      <c r="H3212"/>
      <c r="I3212"/>
      <c r="J3212"/>
      <c r="K3212"/>
      <c r="L3212"/>
      <c r="M3212"/>
      <c r="N3212"/>
      <c r="O3212"/>
      <c r="P3212"/>
      <c r="Q3212"/>
      <c r="R3212"/>
    </row>
    <row r="3213" spans="1:18" s="16" customFormat="1" x14ac:dyDescent="0.25">
      <c r="A3213"/>
      <c r="B3213" s="18"/>
      <c r="D3213"/>
      <c r="E3213"/>
      <c r="F3213"/>
      <c r="G3213"/>
      <c r="H3213"/>
      <c r="I3213"/>
      <c r="J3213"/>
      <c r="K3213"/>
      <c r="L3213"/>
      <c r="M3213"/>
      <c r="N3213"/>
      <c r="O3213"/>
      <c r="P3213"/>
      <c r="Q3213"/>
      <c r="R3213"/>
    </row>
    <row r="3214" spans="1:18" s="16" customFormat="1" x14ac:dyDescent="0.25">
      <c r="A3214"/>
      <c r="B3214" s="18"/>
      <c r="D3214"/>
      <c r="E3214"/>
      <c r="F3214"/>
      <c r="G3214"/>
      <c r="H3214"/>
      <c r="I3214"/>
      <c r="J3214"/>
      <c r="K3214"/>
      <c r="L3214"/>
      <c r="M3214"/>
      <c r="N3214"/>
      <c r="O3214"/>
      <c r="P3214"/>
      <c r="Q3214"/>
      <c r="R3214"/>
    </row>
    <row r="3215" spans="1:18" s="16" customFormat="1" x14ac:dyDescent="0.25">
      <c r="A3215"/>
      <c r="B3215" s="18"/>
      <c r="D3215"/>
      <c r="E3215"/>
      <c r="F3215"/>
      <c r="G3215"/>
      <c r="H3215"/>
      <c r="I3215"/>
      <c r="J3215"/>
      <c r="K3215"/>
      <c r="L3215"/>
      <c r="M3215"/>
      <c r="N3215"/>
      <c r="O3215"/>
      <c r="P3215"/>
      <c r="Q3215"/>
      <c r="R3215"/>
    </row>
    <row r="3216" spans="1:18" s="16" customFormat="1" x14ac:dyDescent="0.25">
      <c r="A3216"/>
      <c r="B3216" s="18"/>
      <c r="D3216"/>
      <c r="E3216"/>
      <c r="F3216"/>
      <c r="G3216"/>
      <c r="H3216"/>
      <c r="I3216"/>
      <c r="J3216"/>
      <c r="K3216"/>
      <c r="L3216"/>
      <c r="M3216"/>
      <c r="N3216"/>
      <c r="O3216"/>
      <c r="P3216"/>
      <c r="Q3216"/>
      <c r="R3216"/>
    </row>
    <row r="3217" spans="1:18" s="16" customFormat="1" x14ac:dyDescent="0.25">
      <c r="A3217"/>
      <c r="B3217" s="18"/>
      <c r="D3217"/>
      <c r="E3217"/>
      <c r="F3217"/>
      <c r="G3217"/>
      <c r="H3217"/>
      <c r="I3217"/>
      <c r="J3217"/>
      <c r="K3217"/>
      <c r="L3217"/>
      <c r="M3217"/>
      <c r="N3217"/>
      <c r="O3217"/>
      <c r="P3217"/>
      <c r="Q3217"/>
      <c r="R3217"/>
    </row>
    <row r="3218" spans="1:18" s="16" customFormat="1" x14ac:dyDescent="0.25">
      <c r="A3218"/>
      <c r="B3218" s="18"/>
      <c r="D3218"/>
      <c r="E3218"/>
      <c r="F3218"/>
      <c r="G3218"/>
      <c r="H3218"/>
      <c r="I3218"/>
      <c r="J3218"/>
      <c r="K3218"/>
      <c r="L3218"/>
      <c r="M3218"/>
      <c r="N3218"/>
      <c r="O3218"/>
      <c r="P3218"/>
      <c r="Q3218"/>
      <c r="R3218"/>
    </row>
    <row r="3219" spans="1:18" s="16" customFormat="1" x14ac:dyDescent="0.25">
      <c r="A3219"/>
      <c r="B3219" s="18"/>
      <c r="D3219"/>
      <c r="E3219"/>
      <c r="F3219"/>
      <c r="G3219"/>
      <c r="H3219"/>
      <c r="I3219"/>
      <c r="J3219"/>
      <c r="K3219"/>
      <c r="L3219"/>
      <c r="M3219"/>
      <c r="N3219"/>
      <c r="O3219"/>
      <c r="P3219"/>
      <c r="Q3219"/>
      <c r="R3219"/>
    </row>
    <row r="3220" spans="1:18" s="16" customFormat="1" x14ac:dyDescent="0.25">
      <c r="A3220"/>
      <c r="B3220" s="18"/>
      <c r="D3220"/>
      <c r="E3220"/>
      <c r="F3220"/>
      <c r="G3220"/>
      <c r="H3220"/>
      <c r="I3220"/>
      <c r="J3220"/>
      <c r="K3220"/>
      <c r="L3220"/>
      <c r="M3220"/>
      <c r="N3220"/>
      <c r="O3220"/>
      <c r="P3220"/>
      <c r="Q3220"/>
      <c r="R3220"/>
    </row>
    <row r="3221" spans="1:18" s="16" customFormat="1" x14ac:dyDescent="0.25">
      <c r="A3221"/>
      <c r="B3221" s="18"/>
      <c r="D3221"/>
      <c r="E3221"/>
      <c r="F3221"/>
      <c r="G3221"/>
      <c r="H3221"/>
      <c r="I3221"/>
      <c r="J3221"/>
      <c r="K3221"/>
      <c r="L3221"/>
      <c r="M3221"/>
      <c r="N3221"/>
      <c r="O3221"/>
      <c r="P3221"/>
      <c r="Q3221"/>
      <c r="R3221"/>
    </row>
    <row r="3222" spans="1:18" s="16" customFormat="1" x14ac:dyDescent="0.25">
      <c r="A3222"/>
      <c r="B3222" s="18"/>
      <c r="D3222"/>
      <c r="E3222"/>
      <c r="F3222"/>
      <c r="G3222"/>
      <c r="H3222"/>
      <c r="I3222"/>
      <c r="J3222"/>
      <c r="K3222"/>
      <c r="L3222"/>
      <c r="M3222"/>
      <c r="N3222"/>
      <c r="O3222"/>
      <c r="P3222"/>
      <c r="Q3222"/>
      <c r="R3222"/>
    </row>
    <row r="3223" spans="1:18" s="16" customFormat="1" x14ac:dyDescent="0.25">
      <c r="A3223"/>
      <c r="B3223" s="18"/>
      <c r="D3223"/>
      <c r="E3223"/>
      <c r="F3223"/>
      <c r="G3223"/>
      <c r="H3223"/>
      <c r="I3223"/>
      <c r="J3223"/>
      <c r="K3223"/>
      <c r="L3223"/>
      <c r="M3223"/>
      <c r="N3223"/>
      <c r="O3223"/>
      <c r="P3223"/>
      <c r="Q3223"/>
      <c r="R3223"/>
    </row>
    <row r="3224" spans="1:18" s="16" customFormat="1" x14ac:dyDescent="0.25">
      <c r="A3224"/>
      <c r="B3224" s="18"/>
      <c r="D3224"/>
      <c r="E3224"/>
      <c r="F3224"/>
      <c r="G3224"/>
      <c r="H3224"/>
      <c r="I3224"/>
      <c r="J3224"/>
      <c r="K3224"/>
      <c r="L3224"/>
      <c r="M3224"/>
      <c r="N3224"/>
      <c r="O3224"/>
      <c r="P3224"/>
      <c r="Q3224"/>
      <c r="R3224"/>
    </row>
    <row r="3225" spans="1:18" s="16" customFormat="1" x14ac:dyDescent="0.25">
      <c r="A3225"/>
      <c r="B3225" s="18"/>
      <c r="D3225"/>
      <c r="E3225"/>
      <c r="F3225"/>
      <c r="G3225"/>
      <c r="H3225"/>
      <c r="I3225"/>
      <c r="J3225"/>
      <c r="K3225"/>
      <c r="L3225"/>
      <c r="M3225"/>
      <c r="N3225"/>
      <c r="O3225"/>
      <c r="P3225"/>
      <c r="Q3225"/>
      <c r="R3225"/>
    </row>
    <row r="3226" spans="1:18" s="16" customFormat="1" x14ac:dyDescent="0.25">
      <c r="A3226"/>
      <c r="B3226" s="18"/>
      <c r="D3226"/>
      <c r="E3226"/>
      <c r="F3226"/>
      <c r="G3226"/>
      <c r="H3226"/>
      <c r="I3226"/>
      <c r="J3226"/>
      <c r="K3226"/>
      <c r="L3226"/>
      <c r="M3226"/>
      <c r="N3226"/>
      <c r="O3226"/>
      <c r="P3226"/>
      <c r="Q3226"/>
      <c r="R3226"/>
    </row>
    <row r="3227" spans="1:18" s="16" customFormat="1" x14ac:dyDescent="0.25">
      <c r="A3227"/>
      <c r="B3227" s="18"/>
      <c r="D3227"/>
      <c r="E3227"/>
      <c r="F3227"/>
      <c r="G3227"/>
      <c r="H3227"/>
      <c r="I3227"/>
      <c r="J3227"/>
      <c r="K3227"/>
      <c r="L3227"/>
      <c r="M3227"/>
      <c r="N3227"/>
      <c r="O3227"/>
      <c r="P3227"/>
      <c r="Q3227"/>
      <c r="R3227"/>
    </row>
    <row r="3228" spans="1:18" s="16" customFormat="1" x14ac:dyDescent="0.25">
      <c r="A3228"/>
      <c r="B3228" s="18"/>
      <c r="D3228"/>
      <c r="E3228"/>
      <c r="F3228"/>
      <c r="G3228"/>
      <c r="H3228"/>
      <c r="I3228"/>
      <c r="J3228"/>
      <c r="K3228"/>
      <c r="L3228"/>
      <c r="M3228"/>
      <c r="N3228"/>
      <c r="O3228"/>
      <c r="P3228"/>
      <c r="Q3228"/>
      <c r="R3228"/>
    </row>
    <row r="3229" spans="1:18" s="16" customFormat="1" x14ac:dyDescent="0.25">
      <c r="A3229"/>
      <c r="B3229" s="18"/>
      <c r="D3229"/>
      <c r="E3229"/>
      <c r="F3229"/>
      <c r="G3229"/>
      <c r="H3229"/>
      <c r="I3229"/>
      <c r="J3229"/>
      <c r="K3229"/>
      <c r="L3229"/>
      <c r="M3229"/>
      <c r="N3229"/>
      <c r="O3229"/>
      <c r="P3229"/>
      <c r="Q3229"/>
      <c r="R3229"/>
    </row>
    <row r="3230" spans="1:18" s="16" customFormat="1" x14ac:dyDescent="0.25">
      <c r="A3230"/>
      <c r="B3230" s="18"/>
      <c r="D3230"/>
      <c r="E3230"/>
      <c r="F3230"/>
      <c r="G3230"/>
      <c r="H3230"/>
      <c r="I3230"/>
      <c r="J3230"/>
      <c r="K3230"/>
      <c r="L3230"/>
      <c r="M3230"/>
      <c r="N3230"/>
      <c r="O3230"/>
      <c r="P3230"/>
      <c r="Q3230"/>
      <c r="R3230"/>
    </row>
    <row r="3231" spans="1:18" s="16" customFormat="1" x14ac:dyDescent="0.25">
      <c r="A3231"/>
      <c r="B3231" s="18"/>
      <c r="D3231"/>
      <c r="E3231"/>
      <c r="F3231"/>
      <c r="G3231"/>
      <c r="H3231"/>
      <c r="I3231"/>
      <c r="J3231"/>
      <c r="K3231"/>
      <c r="L3231"/>
      <c r="M3231"/>
      <c r="N3231"/>
      <c r="O3231"/>
      <c r="P3231"/>
      <c r="Q3231"/>
      <c r="R3231"/>
    </row>
    <row r="3232" spans="1:18" s="16" customFormat="1" x14ac:dyDescent="0.25">
      <c r="A3232"/>
      <c r="B3232" s="18"/>
      <c r="D3232"/>
      <c r="E3232"/>
      <c r="F3232"/>
      <c r="G3232"/>
      <c r="H3232"/>
      <c r="I3232"/>
      <c r="J3232"/>
      <c r="K3232"/>
      <c r="L3232"/>
      <c r="M3232"/>
      <c r="N3232"/>
      <c r="O3232"/>
      <c r="P3232"/>
      <c r="Q3232"/>
      <c r="R3232"/>
    </row>
    <row r="3233" spans="1:18" s="16" customFormat="1" x14ac:dyDescent="0.25">
      <c r="A3233"/>
      <c r="B3233" s="18"/>
      <c r="D3233"/>
      <c r="E3233"/>
      <c r="F3233"/>
      <c r="G3233"/>
      <c r="H3233"/>
      <c r="I3233"/>
      <c r="J3233"/>
      <c r="K3233"/>
      <c r="L3233"/>
      <c r="M3233"/>
      <c r="N3233"/>
      <c r="O3233"/>
      <c r="P3233"/>
      <c r="Q3233"/>
      <c r="R3233"/>
    </row>
    <row r="3234" spans="1:18" s="16" customFormat="1" x14ac:dyDescent="0.25">
      <c r="A3234"/>
      <c r="B3234" s="18"/>
      <c r="D3234"/>
      <c r="E3234"/>
      <c r="F3234"/>
      <c r="G3234"/>
      <c r="H3234"/>
      <c r="I3234"/>
      <c r="J3234"/>
      <c r="K3234"/>
      <c r="L3234"/>
      <c r="M3234"/>
      <c r="N3234"/>
      <c r="O3234"/>
      <c r="P3234"/>
      <c r="Q3234"/>
      <c r="R3234"/>
    </row>
    <row r="3235" spans="1:18" s="16" customFormat="1" x14ac:dyDescent="0.25">
      <c r="A3235"/>
      <c r="B3235" s="18"/>
      <c r="D3235"/>
      <c r="E3235"/>
      <c r="F3235"/>
      <c r="G3235"/>
      <c r="H3235"/>
      <c r="I3235"/>
      <c r="J3235"/>
      <c r="K3235"/>
      <c r="L3235"/>
      <c r="M3235"/>
      <c r="N3235"/>
      <c r="O3235"/>
      <c r="P3235"/>
      <c r="Q3235"/>
      <c r="R3235"/>
    </row>
    <row r="3236" spans="1:18" s="16" customFormat="1" x14ac:dyDescent="0.25">
      <c r="A3236"/>
      <c r="B3236" s="18"/>
      <c r="D3236"/>
      <c r="E3236"/>
      <c r="F3236"/>
      <c r="G3236"/>
      <c r="H3236"/>
      <c r="I3236"/>
      <c r="J3236"/>
      <c r="K3236"/>
      <c r="L3236"/>
      <c r="M3236"/>
      <c r="N3236"/>
      <c r="O3236"/>
      <c r="P3236"/>
      <c r="Q3236"/>
      <c r="R3236"/>
    </row>
    <row r="3237" spans="1:18" s="16" customFormat="1" x14ac:dyDescent="0.25">
      <c r="A3237"/>
      <c r="B3237" s="18"/>
      <c r="D3237"/>
      <c r="E3237"/>
      <c r="F3237"/>
      <c r="G3237"/>
      <c r="H3237"/>
      <c r="I3237"/>
      <c r="J3237"/>
      <c r="K3237"/>
      <c r="L3237"/>
      <c r="M3237"/>
      <c r="N3237"/>
      <c r="O3237"/>
      <c r="P3237"/>
      <c r="Q3237"/>
      <c r="R3237"/>
    </row>
    <row r="3238" spans="1:18" s="16" customFormat="1" x14ac:dyDescent="0.25">
      <c r="A3238"/>
      <c r="B3238" s="18"/>
      <c r="D3238"/>
      <c r="E3238"/>
      <c r="F3238"/>
      <c r="G3238"/>
      <c r="H3238"/>
      <c r="I3238"/>
      <c r="J3238"/>
      <c r="K3238"/>
      <c r="L3238"/>
      <c r="M3238"/>
      <c r="N3238"/>
      <c r="O3238"/>
      <c r="P3238"/>
      <c r="Q3238"/>
      <c r="R3238"/>
    </row>
    <row r="3239" spans="1:18" s="16" customFormat="1" x14ac:dyDescent="0.25">
      <c r="A3239"/>
      <c r="B3239" s="18"/>
      <c r="D3239"/>
      <c r="E3239"/>
      <c r="F3239"/>
      <c r="G3239"/>
      <c r="H3239"/>
      <c r="I3239"/>
      <c r="J3239"/>
      <c r="K3239"/>
      <c r="L3239"/>
      <c r="M3239"/>
      <c r="N3239"/>
      <c r="O3239"/>
      <c r="P3239"/>
      <c r="Q3239"/>
      <c r="R3239"/>
    </row>
    <row r="3240" spans="1:18" s="16" customFormat="1" x14ac:dyDescent="0.25">
      <c r="A3240"/>
      <c r="B3240" s="18"/>
      <c r="D3240"/>
      <c r="E3240"/>
      <c r="F3240"/>
      <c r="G3240"/>
      <c r="H3240"/>
      <c r="I3240"/>
      <c r="J3240"/>
      <c r="K3240"/>
      <c r="L3240"/>
      <c r="M3240"/>
      <c r="N3240"/>
      <c r="O3240"/>
      <c r="P3240"/>
      <c r="Q3240"/>
      <c r="R3240"/>
    </row>
    <row r="3241" spans="1:18" s="16" customFormat="1" x14ac:dyDescent="0.25">
      <c r="A3241"/>
      <c r="B3241" s="18"/>
      <c r="D3241"/>
      <c r="E3241"/>
      <c r="F3241"/>
      <c r="G3241"/>
      <c r="H3241"/>
      <c r="I3241"/>
      <c r="J3241"/>
      <c r="K3241"/>
      <c r="L3241"/>
      <c r="M3241"/>
      <c r="N3241"/>
      <c r="O3241"/>
      <c r="P3241"/>
      <c r="Q3241"/>
      <c r="R3241"/>
    </row>
    <row r="3242" spans="1:18" s="16" customFormat="1" x14ac:dyDescent="0.25">
      <c r="A3242"/>
      <c r="B3242" s="18"/>
      <c r="D3242"/>
      <c r="E3242"/>
      <c r="F3242"/>
      <c r="G3242"/>
      <c r="H3242"/>
      <c r="I3242"/>
      <c r="J3242"/>
      <c r="K3242"/>
      <c r="L3242"/>
      <c r="M3242"/>
      <c r="N3242"/>
      <c r="O3242"/>
      <c r="P3242"/>
      <c r="Q3242"/>
      <c r="R3242"/>
    </row>
    <row r="3243" spans="1:18" s="16" customFormat="1" x14ac:dyDescent="0.25">
      <c r="A3243"/>
      <c r="B3243" s="18"/>
      <c r="D3243"/>
      <c r="E3243"/>
      <c r="F3243"/>
      <c r="G3243"/>
      <c r="H3243"/>
      <c r="I3243"/>
      <c r="J3243"/>
      <c r="K3243"/>
      <c r="L3243"/>
      <c r="M3243"/>
      <c r="N3243"/>
      <c r="O3243"/>
      <c r="P3243"/>
      <c r="Q3243"/>
      <c r="R3243"/>
    </row>
    <row r="3244" spans="1:18" s="16" customFormat="1" x14ac:dyDescent="0.25">
      <c r="A3244"/>
      <c r="B3244" s="18"/>
      <c r="D3244"/>
      <c r="E3244"/>
      <c r="F3244"/>
      <c r="G3244"/>
      <c r="H3244"/>
      <c r="I3244"/>
      <c r="J3244"/>
      <c r="K3244"/>
      <c r="L3244"/>
      <c r="M3244"/>
      <c r="N3244"/>
      <c r="O3244"/>
      <c r="P3244"/>
      <c r="Q3244"/>
      <c r="R3244"/>
    </row>
    <row r="3245" spans="1:18" s="16" customFormat="1" x14ac:dyDescent="0.25">
      <c r="A3245"/>
      <c r="B3245" s="18"/>
      <c r="D3245"/>
      <c r="E3245"/>
      <c r="F3245"/>
      <c r="G3245"/>
      <c r="H3245"/>
      <c r="I3245"/>
      <c r="J3245"/>
      <c r="K3245"/>
      <c r="L3245"/>
      <c r="M3245"/>
      <c r="N3245"/>
      <c r="O3245"/>
      <c r="P3245"/>
      <c r="Q3245"/>
      <c r="R3245"/>
    </row>
    <row r="3246" spans="1:18" s="16" customFormat="1" x14ac:dyDescent="0.25">
      <c r="A3246"/>
      <c r="B3246" s="18"/>
      <c r="D3246"/>
      <c r="E3246"/>
      <c r="F3246"/>
      <c r="G3246"/>
      <c r="H3246"/>
      <c r="I3246"/>
      <c r="J3246"/>
      <c r="K3246"/>
      <c r="L3246"/>
      <c r="M3246"/>
      <c r="N3246"/>
      <c r="O3246"/>
      <c r="P3246"/>
      <c r="Q3246"/>
      <c r="R3246"/>
    </row>
    <row r="3247" spans="1:18" s="16" customFormat="1" x14ac:dyDescent="0.25">
      <c r="A3247"/>
      <c r="B3247" s="18"/>
      <c r="D3247"/>
      <c r="E3247"/>
      <c r="F3247"/>
      <c r="G3247"/>
      <c r="H3247"/>
      <c r="I3247"/>
      <c r="J3247"/>
      <c r="K3247"/>
      <c r="L3247"/>
      <c r="M3247"/>
      <c r="N3247"/>
      <c r="O3247"/>
      <c r="P3247"/>
      <c r="Q3247"/>
      <c r="R3247"/>
    </row>
    <row r="3248" spans="1:18" s="16" customFormat="1" x14ac:dyDescent="0.25">
      <c r="A3248"/>
      <c r="B3248" s="18"/>
      <c r="D3248"/>
      <c r="E3248"/>
      <c r="F3248"/>
      <c r="G3248"/>
      <c r="H3248"/>
      <c r="I3248"/>
      <c r="J3248"/>
      <c r="K3248"/>
      <c r="L3248"/>
      <c r="M3248"/>
      <c r="N3248"/>
      <c r="O3248"/>
      <c r="P3248"/>
      <c r="Q3248"/>
      <c r="R3248"/>
    </row>
    <row r="3249" spans="1:18" s="16" customFormat="1" x14ac:dyDescent="0.25">
      <c r="A3249"/>
      <c r="B3249" s="18"/>
      <c r="D3249"/>
      <c r="E3249"/>
      <c r="F3249"/>
      <c r="G3249"/>
      <c r="H3249"/>
      <c r="I3249"/>
      <c r="J3249"/>
      <c r="K3249"/>
      <c r="L3249"/>
      <c r="M3249"/>
      <c r="N3249"/>
      <c r="O3249"/>
      <c r="P3249"/>
      <c r="Q3249"/>
      <c r="R3249"/>
    </row>
    <row r="3250" spans="1:18" s="16" customFormat="1" x14ac:dyDescent="0.25">
      <c r="A3250"/>
      <c r="B3250" s="18"/>
      <c r="D3250"/>
      <c r="E3250"/>
      <c r="F3250"/>
      <c r="G3250"/>
      <c r="H3250"/>
      <c r="I3250"/>
      <c r="J3250"/>
      <c r="K3250"/>
      <c r="L3250"/>
      <c r="M3250"/>
      <c r="N3250"/>
      <c r="O3250"/>
      <c r="P3250"/>
      <c r="Q3250"/>
      <c r="R3250"/>
    </row>
    <row r="3251" spans="1:18" s="16" customFormat="1" x14ac:dyDescent="0.25">
      <c r="A3251"/>
      <c r="B3251" s="18"/>
      <c r="D3251"/>
      <c r="E3251"/>
      <c r="F3251"/>
      <c r="G3251"/>
      <c r="H3251"/>
      <c r="I3251"/>
      <c r="J3251"/>
      <c r="K3251"/>
      <c r="L3251"/>
      <c r="M3251"/>
      <c r="N3251"/>
      <c r="O3251"/>
      <c r="P3251"/>
      <c r="Q3251"/>
      <c r="R3251"/>
    </row>
    <row r="3252" spans="1:18" s="16" customFormat="1" x14ac:dyDescent="0.25">
      <c r="A3252"/>
      <c r="B3252" s="18"/>
      <c r="D3252"/>
      <c r="E3252"/>
      <c r="F3252"/>
      <c r="G3252"/>
      <c r="H3252"/>
      <c r="I3252"/>
      <c r="J3252"/>
      <c r="K3252"/>
      <c r="L3252"/>
      <c r="M3252"/>
      <c r="N3252"/>
      <c r="O3252"/>
      <c r="P3252"/>
      <c r="Q3252"/>
      <c r="R3252"/>
    </row>
    <row r="3253" spans="1:18" s="16" customFormat="1" x14ac:dyDescent="0.25">
      <c r="A3253"/>
      <c r="B3253" s="18"/>
      <c r="D3253"/>
      <c r="E3253"/>
      <c r="F3253"/>
      <c r="G3253"/>
      <c r="H3253"/>
      <c r="I3253"/>
      <c r="J3253"/>
      <c r="K3253"/>
      <c r="L3253"/>
      <c r="M3253"/>
      <c r="N3253"/>
      <c r="O3253"/>
      <c r="P3253"/>
      <c r="Q3253"/>
      <c r="R3253"/>
    </row>
    <row r="3254" spans="1:18" s="16" customFormat="1" x14ac:dyDescent="0.25">
      <c r="A3254"/>
      <c r="B3254" s="18"/>
      <c r="D3254"/>
      <c r="E3254"/>
      <c r="F3254"/>
      <c r="G3254"/>
      <c r="H3254"/>
      <c r="I3254"/>
      <c r="J3254"/>
      <c r="K3254"/>
      <c r="L3254"/>
      <c r="M3254"/>
      <c r="N3254"/>
      <c r="O3254"/>
      <c r="P3254"/>
      <c r="Q3254"/>
      <c r="R3254"/>
    </row>
    <row r="3255" spans="1:18" s="16" customFormat="1" x14ac:dyDescent="0.25">
      <c r="A3255"/>
      <c r="B3255" s="18"/>
      <c r="D3255"/>
      <c r="E3255"/>
      <c r="F3255"/>
      <c r="G3255"/>
      <c r="H3255"/>
      <c r="I3255"/>
      <c r="J3255"/>
      <c r="K3255"/>
      <c r="L3255"/>
      <c r="M3255"/>
      <c r="N3255"/>
      <c r="O3255"/>
      <c r="P3255"/>
      <c r="Q3255"/>
      <c r="R3255"/>
    </row>
    <row r="3256" spans="1:18" s="16" customFormat="1" x14ac:dyDescent="0.25">
      <c r="A3256"/>
      <c r="B3256" s="18"/>
      <c r="D3256"/>
      <c r="E3256"/>
      <c r="F3256"/>
      <c r="G3256"/>
      <c r="H3256"/>
      <c r="I3256"/>
      <c r="J3256"/>
      <c r="K3256"/>
      <c r="L3256"/>
      <c r="M3256"/>
      <c r="N3256"/>
      <c r="O3256"/>
      <c r="P3256"/>
      <c r="Q3256"/>
      <c r="R3256"/>
    </row>
    <row r="3257" spans="1:18" s="16" customFormat="1" x14ac:dyDescent="0.25">
      <c r="A3257"/>
      <c r="B3257" s="18"/>
      <c r="D3257"/>
      <c r="E3257"/>
      <c r="F3257"/>
      <c r="G3257"/>
      <c r="H3257"/>
      <c r="I3257"/>
      <c r="J3257"/>
      <c r="K3257"/>
      <c r="L3257"/>
      <c r="M3257"/>
      <c r="N3257"/>
      <c r="O3257"/>
      <c r="P3257"/>
      <c r="Q3257"/>
      <c r="R3257"/>
    </row>
    <row r="3258" spans="1:18" s="16" customFormat="1" x14ac:dyDescent="0.25">
      <c r="A3258"/>
      <c r="B3258" s="18"/>
      <c r="D3258"/>
      <c r="E3258"/>
      <c r="F3258"/>
      <c r="G3258"/>
      <c r="H3258"/>
      <c r="I3258"/>
      <c r="J3258"/>
      <c r="K3258"/>
      <c r="L3258"/>
      <c r="M3258"/>
      <c r="N3258"/>
      <c r="O3258"/>
      <c r="P3258"/>
      <c r="Q3258"/>
      <c r="R3258"/>
    </row>
    <row r="3259" spans="1:18" s="16" customFormat="1" x14ac:dyDescent="0.25">
      <c r="A3259"/>
      <c r="B3259" s="18"/>
      <c r="D3259"/>
      <c r="E3259"/>
      <c r="F3259"/>
      <c r="G3259"/>
      <c r="H3259"/>
      <c r="I3259"/>
      <c r="J3259"/>
      <c r="K3259"/>
      <c r="L3259"/>
      <c r="M3259"/>
      <c r="N3259"/>
      <c r="O3259"/>
      <c r="P3259"/>
      <c r="Q3259"/>
      <c r="R3259"/>
    </row>
    <row r="3260" spans="1:18" s="16" customFormat="1" x14ac:dyDescent="0.25">
      <c r="A3260"/>
      <c r="B3260" s="18"/>
      <c r="D3260"/>
      <c r="E3260"/>
      <c r="F3260"/>
      <c r="G3260"/>
      <c r="H3260"/>
      <c r="I3260"/>
      <c r="J3260"/>
      <c r="K3260"/>
      <c r="L3260"/>
      <c r="M3260"/>
      <c r="N3260"/>
      <c r="O3260"/>
      <c r="P3260"/>
      <c r="Q3260"/>
      <c r="R3260"/>
    </row>
    <row r="3261" spans="1:18" s="16" customFormat="1" x14ac:dyDescent="0.25">
      <c r="A3261"/>
      <c r="B3261" s="18"/>
      <c r="D3261"/>
      <c r="E3261"/>
      <c r="F3261"/>
      <c r="G3261"/>
      <c r="H3261"/>
      <c r="I3261"/>
      <c r="J3261"/>
      <c r="K3261"/>
      <c r="L3261"/>
      <c r="M3261"/>
      <c r="N3261"/>
      <c r="O3261"/>
      <c r="P3261"/>
      <c r="Q3261"/>
      <c r="R3261"/>
    </row>
    <row r="3262" spans="1:18" s="16" customFormat="1" x14ac:dyDescent="0.25">
      <c r="A3262"/>
      <c r="B3262" s="17"/>
      <c r="D3262"/>
      <c r="E3262"/>
      <c r="F3262"/>
      <c r="G3262"/>
      <c r="H3262"/>
      <c r="I3262"/>
      <c r="J3262"/>
      <c r="K3262"/>
      <c r="L3262"/>
      <c r="M3262"/>
      <c r="N3262"/>
      <c r="O3262"/>
      <c r="P3262"/>
      <c r="Q3262"/>
      <c r="R3262"/>
    </row>
    <row r="3263" spans="1:18" s="16" customFormat="1" x14ac:dyDescent="0.25">
      <c r="A3263"/>
      <c r="B3263" s="18"/>
      <c r="D3263"/>
      <c r="E3263"/>
      <c r="F3263"/>
      <c r="G3263"/>
      <c r="H3263"/>
      <c r="I3263"/>
      <c r="J3263"/>
      <c r="K3263"/>
      <c r="L3263"/>
      <c r="M3263"/>
      <c r="N3263"/>
      <c r="O3263"/>
      <c r="P3263"/>
      <c r="Q3263"/>
      <c r="R3263"/>
    </row>
    <row r="3264" spans="1:18" s="16" customFormat="1" x14ac:dyDescent="0.25">
      <c r="A3264"/>
      <c r="B3264" s="18"/>
      <c r="D3264"/>
      <c r="E3264"/>
      <c r="F3264"/>
      <c r="G3264"/>
      <c r="H3264"/>
      <c r="I3264"/>
      <c r="J3264"/>
      <c r="K3264"/>
      <c r="L3264"/>
      <c r="M3264"/>
      <c r="N3264"/>
      <c r="O3264"/>
      <c r="P3264"/>
      <c r="Q3264"/>
      <c r="R3264"/>
    </row>
    <row r="3265" spans="1:18" s="16" customFormat="1" x14ac:dyDescent="0.25">
      <c r="A3265"/>
      <c r="B3265" s="18"/>
      <c r="D3265"/>
      <c r="E3265"/>
      <c r="F3265"/>
      <c r="G3265"/>
      <c r="H3265"/>
      <c r="I3265"/>
      <c r="J3265"/>
      <c r="K3265"/>
      <c r="L3265"/>
      <c r="M3265"/>
      <c r="N3265"/>
      <c r="O3265"/>
      <c r="P3265"/>
      <c r="Q3265"/>
      <c r="R3265"/>
    </row>
    <row r="3266" spans="1:18" s="16" customFormat="1" x14ac:dyDescent="0.25">
      <c r="A3266"/>
      <c r="B3266" s="18"/>
      <c r="D3266"/>
      <c r="E3266"/>
      <c r="F3266"/>
      <c r="G3266"/>
      <c r="H3266"/>
      <c r="I3266"/>
      <c r="J3266"/>
      <c r="K3266"/>
      <c r="L3266"/>
      <c r="M3266"/>
      <c r="N3266"/>
      <c r="O3266"/>
      <c r="P3266"/>
      <c r="Q3266"/>
      <c r="R3266"/>
    </row>
    <row r="3267" spans="1:18" s="16" customFormat="1" x14ac:dyDescent="0.25">
      <c r="A3267"/>
      <c r="B3267" s="18"/>
      <c r="D3267"/>
      <c r="E3267"/>
      <c r="F3267"/>
      <c r="G3267"/>
      <c r="H3267"/>
      <c r="I3267"/>
      <c r="J3267"/>
      <c r="K3267"/>
      <c r="L3267"/>
      <c r="M3267"/>
      <c r="N3267"/>
      <c r="O3267"/>
      <c r="P3267"/>
      <c r="Q3267"/>
      <c r="R3267"/>
    </row>
    <row r="3268" spans="1:18" s="16" customFormat="1" x14ac:dyDescent="0.25">
      <c r="A3268"/>
      <c r="B3268" s="18"/>
      <c r="D3268"/>
      <c r="E3268"/>
      <c r="F3268"/>
      <c r="G3268"/>
      <c r="H3268"/>
      <c r="I3268"/>
      <c r="J3268"/>
      <c r="K3268"/>
      <c r="L3268"/>
      <c r="M3268"/>
      <c r="N3268"/>
      <c r="O3268"/>
      <c r="P3268"/>
      <c r="Q3268"/>
      <c r="R3268"/>
    </row>
    <row r="3269" spans="1:18" s="16" customFormat="1" x14ac:dyDescent="0.25">
      <c r="A3269"/>
      <c r="B3269" s="18"/>
      <c r="D3269"/>
      <c r="E3269"/>
      <c r="F3269"/>
      <c r="G3269"/>
      <c r="H3269"/>
      <c r="I3269"/>
      <c r="J3269"/>
      <c r="K3269"/>
      <c r="L3269"/>
      <c r="M3269"/>
      <c r="N3269"/>
      <c r="O3269"/>
      <c r="P3269"/>
      <c r="Q3269"/>
      <c r="R3269"/>
    </row>
    <row r="3270" spans="1:18" s="16" customFormat="1" x14ac:dyDescent="0.25">
      <c r="A3270"/>
      <c r="B3270" s="18"/>
      <c r="D3270"/>
      <c r="E3270"/>
      <c r="F3270"/>
      <c r="G3270"/>
      <c r="H3270"/>
      <c r="I3270"/>
      <c r="J3270"/>
      <c r="K3270"/>
      <c r="L3270"/>
      <c r="M3270"/>
      <c r="N3270"/>
      <c r="O3270"/>
      <c r="P3270"/>
      <c r="Q3270"/>
      <c r="R3270"/>
    </row>
    <row r="3271" spans="1:18" s="16" customFormat="1" x14ac:dyDescent="0.25">
      <c r="A3271"/>
      <c r="B3271" s="18"/>
      <c r="D3271"/>
      <c r="E3271"/>
      <c r="F3271"/>
      <c r="G3271"/>
      <c r="H3271"/>
      <c r="I3271"/>
      <c r="J3271"/>
      <c r="K3271"/>
      <c r="L3271"/>
      <c r="M3271"/>
      <c r="N3271"/>
      <c r="O3271"/>
      <c r="P3271"/>
      <c r="Q3271"/>
      <c r="R3271"/>
    </row>
    <row r="3272" spans="1:18" s="16" customFormat="1" x14ac:dyDescent="0.25">
      <c r="A3272"/>
      <c r="B3272" s="18"/>
      <c r="D3272"/>
      <c r="E3272"/>
      <c r="F3272"/>
      <c r="G3272"/>
      <c r="H3272"/>
      <c r="I3272"/>
      <c r="J3272"/>
      <c r="K3272"/>
      <c r="L3272"/>
      <c r="M3272"/>
      <c r="N3272"/>
      <c r="O3272"/>
      <c r="P3272"/>
      <c r="Q3272"/>
      <c r="R3272"/>
    </row>
    <row r="3273" spans="1:18" s="16" customFormat="1" x14ac:dyDescent="0.25">
      <c r="A3273"/>
      <c r="B3273" s="18"/>
      <c r="D3273"/>
      <c r="E3273"/>
      <c r="F3273"/>
      <c r="G3273"/>
      <c r="H3273"/>
      <c r="I3273"/>
      <c r="J3273"/>
      <c r="K3273"/>
      <c r="L3273"/>
      <c r="M3273"/>
      <c r="N3273"/>
      <c r="O3273"/>
      <c r="P3273"/>
      <c r="Q3273"/>
      <c r="R3273"/>
    </row>
    <row r="3274" spans="1:18" s="16" customFormat="1" x14ac:dyDescent="0.25">
      <c r="A3274"/>
      <c r="B3274" s="18"/>
      <c r="D3274"/>
      <c r="E3274"/>
      <c r="F3274"/>
      <c r="G3274"/>
      <c r="H3274"/>
      <c r="I3274"/>
      <c r="J3274"/>
      <c r="K3274"/>
      <c r="L3274"/>
      <c r="M3274"/>
      <c r="N3274"/>
      <c r="O3274"/>
      <c r="P3274"/>
      <c r="Q3274"/>
      <c r="R3274"/>
    </row>
    <row r="3275" spans="1:18" s="16" customFormat="1" x14ac:dyDescent="0.25">
      <c r="A3275"/>
      <c r="B3275" s="18"/>
      <c r="D3275"/>
      <c r="E3275"/>
      <c r="F3275"/>
      <c r="G3275"/>
      <c r="H3275"/>
      <c r="I3275"/>
      <c r="J3275"/>
      <c r="K3275"/>
      <c r="L3275"/>
      <c r="M3275"/>
      <c r="N3275"/>
      <c r="O3275"/>
      <c r="P3275"/>
      <c r="Q3275"/>
      <c r="R3275"/>
    </row>
    <row r="3276" spans="1:18" s="16" customFormat="1" x14ac:dyDescent="0.25">
      <c r="A3276"/>
      <c r="B3276" s="18"/>
      <c r="D3276"/>
      <c r="E3276"/>
      <c r="F3276"/>
      <c r="G3276"/>
      <c r="H3276"/>
      <c r="I3276"/>
      <c r="J3276"/>
      <c r="K3276"/>
      <c r="L3276"/>
      <c r="M3276"/>
      <c r="N3276"/>
      <c r="O3276"/>
      <c r="P3276"/>
      <c r="Q3276"/>
      <c r="R3276"/>
    </row>
    <row r="3277" spans="1:18" s="16" customFormat="1" x14ac:dyDescent="0.25">
      <c r="A3277"/>
      <c r="B3277" s="18"/>
      <c r="D3277"/>
      <c r="E3277"/>
      <c r="F3277"/>
      <c r="G3277"/>
      <c r="H3277"/>
      <c r="I3277"/>
      <c r="J3277"/>
      <c r="K3277"/>
      <c r="L3277"/>
      <c r="M3277"/>
      <c r="N3277"/>
      <c r="O3277"/>
      <c r="P3277"/>
      <c r="Q3277"/>
      <c r="R3277"/>
    </row>
    <row r="3278" spans="1:18" s="16" customFormat="1" x14ac:dyDescent="0.25">
      <c r="A3278"/>
      <c r="B3278" s="18"/>
      <c r="D3278"/>
      <c r="E3278"/>
      <c r="F3278"/>
      <c r="G3278"/>
      <c r="H3278"/>
      <c r="I3278"/>
      <c r="J3278"/>
      <c r="K3278"/>
      <c r="L3278"/>
      <c r="M3278"/>
      <c r="N3278"/>
      <c r="O3278"/>
      <c r="P3278"/>
      <c r="Q3278"/>
      <c r="R3278"/>
    </row>
    <row r="3279" spans="1:18" s="16" customFormat="1" x14ac:dyDescent="0.25">
      <c r="A3279"/>
      <c r="B3279" s="18"/>
      <c r="D3279"/>
      <c r="E3279"/>
      <c r="F3279"/>
      <c r="G3279"/>
      <c r="H3279"/>
      <c r="I3279"/>
      <c r="J3279"/>
      <c r="K3279"/>
      <c r="L3279"/>
      <c r="M3279"/>
      <c r="N3279"/>
      <c r="O3279"/>
      <c r="P3279"/>
      <c r="Q3279"/>
      <c r="R3279"/>
    </row>
    <row r="3280" spans="1:18" s="16" customFormat="1" x14ac:dyDescent="0.25">
      <c r="A3280"/>
      <c r="B3280" s="18"/>
      <c r="D3280"/>
      <c r="E3280"/>
      <c r="F3280"/>
      <c r="G3280"/>
      <c r="H3280"/>
      <c r="I3280"/>
      <c r="J3280"/>
      <c r="K3280"/>
      <c r="L3280"/>
      <c r="M3280"/>
      <c r="N3280"/>
      <c r="O3280"/>
      <c r="P3280"/>
      <c r="Q3280"/>
      <c r="R3280"/>
    </row>
    <row r="3281" spans="1:18" s="16" customFormat="1" x14ac:dyDescent="0.25">
      <c r="A3281"/>
      <c r="B3281" s="18"/>
      <c r="D3281"/>
      <c r="E3281"/>
      <c r="F3281"/>
      <c r="G3281"/>
      <c r="H3281"/>
      <c r="I3281"/>
      <c r="J3281"/>
      <c r="K3281"/>
      <c r="L3281"/>
      <c r="M3281"/>
      <c r="N3281"/>
      <c r="O3281"/>
      <c r="P3281"/>
      <c r="Q3281"/>
      <c r="R3281"/>
    </row>
    <row r="3282" spans="1:18" s="16" customFormat="1" x14ac:dyDescent="0.25">
      <c r="A3282"/>
      <c r="B3282" s="18"/>
      <c r="D3282"/>
      <c r="E3282"/>
      <c r="F3282"/>
      <c r="G3282"/>
      <c r="H3282"/>
      <c r="I3282"/>
      <c r="J3282"/>
      <c r="K3282"/>
      <c r="L3282"/>
      <c r="M3282"/>
      <c r="N3282"/>
      <c r="O3282"/>
      <c r="P3282"/>
      <c r="Q3282"/>
      <c r="R3282"/>
    </row>
    <row r="3283" spans="1:18" s="16" customFormat="1" x14ac:dyDescent="0.25">
      <c r="A3283"/>
      <c r="B3283" s="18"/>
      <c r="D3283"/>
      <c r="E3283"/>
      <c r="F3283"/>
      <c r="G3283"/>
      <c r="H3283"/>
      <c r="I3283"/>
      <c r="J3283"/>
      <c r="K3283"/>
      <c r="L3283"/>
      <c r="M3283"/>
      <c r="N3283"/>
      <c r="O3283"/>
      <c r="P3283"/>
      <c r="Q3283"/>
      <c r="R3283"/>
    </row>
    <row r="3284" spans="1:18" s="16" customFormat="1" x14ac:dyDescent="0.25">
      <c r="A3284"/>
      <c r="B3284" s="18"/>
      <c r="D3284"/>
      <c r="E3284"/>
      <c r="F3284"/>
      <c r="G3284"/>
      <c r="H3284"/>
      <c r="I3284"/>
      <c r="J3284"/>
      <c r="K3284"/>
      <c r="L3284"/>
      <c r="M3284"/>
      <c r="N3284"/>
      <c r="O3284"/>
      <c r="P3284"/>
      <c r="Q3284"/>
      <c r="R3284"/>
    </row>
    <row r="3285" spans="1:18" s="16" customFormat="1" x14ac:dyDescent="0.25">
      <c r="A3285"/>
      <c r="B3285" s="18"/>
      <c r="D3285"/>
      <c r="E3285"/>
      <c r="F3285"/>
      <c r="G3285"/>
      <c r="H3285"/>
      <c r="I3285"/>
      <c r="J3285"/>
      <c r="K3285"/>
      <c r="L3285"/>
      <c r="M3285"/>
      <c r="N3285"/>
      <c r="O3285"/>
      <c r="P3285"/>
      <c r="Q3285"/>
      <c r="R3285"/>
    </row>
    <row r="3286" spans="1:18" s="16" customFormat="1" x14ac:dyDescent="0.25">
      <c r="A3286"/>
      <c r="B3286" s="18"/>
      <c r="D3286"/>
      <c r="E3286"/>
      <c r="F3286"/>
      <c r="G3286"/>
      <c r="H3286"/>
      <c r="I3286"/>
      <c r="J3286"/>
      <c r="K3286"/>
      <c r="L3286"/>
      <c r="M3286"/>
      <c r="N3286"/>
      <c r="O3286"/>
      <c r="P3286"/>
      <c r="Q3286"/>
      <c r="R3286"/>
    </row>
    <row r="3287" spans="1:18" s="16" customFormat="1" x14ac:dyDescent="0.25">
      <c r="A3287"/>
      <c r="B3287" s="18"/>
      <c r="D3287"/>
      <c r="E3287"/>
      <c r="F3287"/>
      <c r="G3287"/>
      <c r="H3287"/>
      <c r="I3287"/>
      <c r="J3287"/>
      <c r="K3287"/>
      <c r="L3287"/>
      <c r="M3287"/>
      <c r="N3287"/>
      <c r="O3287"/>
      <c r="P3287"/>
      <c r="Q3287"/>
      <c r="R3287"/>
    </row>
    <row r="3288" spans="1:18" s="16" customFormat="1" x14ac:dyDescent="0.25">
      <c r="A3288"/>
      <c r="B3288" s="18"/>
      <c r="D3288"/>
      <c r="E3288"/>
      <c r="F3288"/>
      <c r="G3288"/>
      <c r="H3288"/>
      <c r="I3288"/>
      <c r="J3288"/>
      <c r="K3288"/>
      <c r="L3288"/>
      <c r="M3288"/>
      <c r="N3288"/>
      <c r="O3288"/>
      <c r="P3288"/>
      <c r="Q3288"/>
      <c r="R3288"/>
    </row>
    <row r="3289" spans="1:18" s="16" customFormat="1" x14ac:dyDescent="0.25">
      <c r="A3289"/>
      <c r="B3289" s="18"/>
      <c r="D3289"/>
      <c r="E3289"/>
      <c r="F3289"/>
      <c r="G3289"/>
      <c r="H3289"/>
      <c r="I3289"/>
      <c r="J3289"/>
      <c r="K3289"/>
      <c r="L3289"/>
      <c r="M3289"/>
      <c r="N3289"/>
      <c r="O3289"/>
      <c r="P3289"/>
      <c r="Q3289"/>
      <c r="R3289"/>
    </row>
    <row r="3290" spans="1:18" s="16" customFormat="1" x14ac:dyDescent="0.25">
      <c r="A3290"/>
      <c r="B3290" s="18"/>
      <c r="D3290"/>
      <c r="E3290"/>
      <c r="F3290"/>
      <c r="G3290"/>
      <c r="H3290"/>
      <c r="I3290"/>
      <c r="J3290"/>
      <c r="K3290"/>
      <c r="L3290"/>
      <c r="M3290"/>
      <c r="N3290"/>
      <c r="O3290"/>
      <c r="P3290"/>
      <c r="Q3290"/>
      <c r="R3290"/>
    </row>
    <row r="3291" spans="1:18" s="16" customFormat="1" x14ac:dyDescent="0.25">
      <c r="A3291"/>
      <c r="B3291" s="18"/>
      <c r="D3291"/>
      <c r="E3291"/>
      <c r="F3291"/>
      <c r="G3291"/>
      <c r="H3291"/>
      <c r="I3291"/>
      <c r="J3291"/>
      <c r="K3291"/>
      <c r="L3291"/>
      <c r="M3291"/>
      <c r="N3291"/>
      <c r="O3291"/>
      <c r="P3291"/>
      <c r="Q3291"/>
      <c r="R3291"/>
    </row>
    <row r="3292" spans="1:18" s="16" customFormat="1" x14ac:dyDescent="0.25">
      <c r="A3292"/>
      <c r="B3292" s="18"/>
      <c r="D3292"/>
      <c r="E3292"/>
      <c r="F3292"/>
      <c r="G3292"/>
      <c r="H3292"/>
      <c r="I3292"/>
      <c r="J3292"/>
      <c r="K3292"/>
      <c r="L3292"/>
      <c r="M3292"/>
      <c r="N3292"/>
      <c r="O3292"/>
      <c r="P3292"/>
      <c r="Q3292"/>
      <c r="R3292"/>
    </row>
    <row r="3293" spans="1:18" s="16" customFormat="1" x14ac:dyDescent="0.25">
      <c r="A3293"/>
      <c r="B3293" s="18"/>
      <c r="D3293"/>
      <c r="E3293"/>
      <c r="F3293"/>
      <c r="G3293"/>
      <c r="H3293"/>
      <c r="I3293"/>
      <c r="J3293"/>
      <c r="K3293"/>
      <c r="L3293"/>
      <c r="M3293"/>
      <c r="N3293"/>
      <c r="O3293"/>
      <c r="P3293"/>
      <c r="Q3293"/>
      <c r="R3293"/>
    </row>
    <row r="3294" spans="1:18" s="16" customFormat="1" x14ac:dyDescent="0.25">
      <c r="A3294"/>
      <c r="B3294" s="18"/>
      <c r="D3294"/>
      <c r="E3294"/>
      <c r="F3294"/>
      <c r="G3294"/>
      <c r="H3294"/>
      <c r="I3294"/>
      <c r="J3294"/>
      <c r="K3294"/>
      <c r="L3294"/>
      <c r="M3294"/>
      <c r="N3294"/>
      <c r="O3294"/>
      <c r="P3294"/>
      <c r="Q3294"/>
      <c r="R3294"/>
    </row>
    <row r="3295" spans="1:18" s="16" customFormat="1" x14ac:dyDescent="0.25">
      <c r="A3295"/>
      <c r="B3295" s="18"/>
      <c r="D3295"/>
      <c r="E3295"/>
      <c r="F3295"/>
      <c r="G3295"/>
      <c r="H3295"/>
      <c r="I3295"/>
      <c r="J3295"/>
      <c r="K3295"/>
      <c r="L3295"/>
      <c r="M3295"/>
      <c r="N3295"/>
      <c r="O3295"/>
      <c r="P3295"/>
      <c r="Q3295"/>
      <c r="R3295"/>
    </row>
    <row r="3296" spans="1:18" s="16" customFormat="1" x14ac:dyDescent="0.25">
      <c r="A3296"/>
      <c r="B3296" s="18"/>
      <c r="D3296"/>
      <c r="E3296"/>
      <c r="F3296"/>
      <c r="G3296"/>
      <c r="H3296"/>
      <c r="I3296"/>
      <c r="J3296"/>
      <c r="K3296"/>
      <c r="L3296"/>
      <c r="M3296"/>
      <c r="N3296"/>
      <c r="O3296"/>
      <c r="P3296"/>
      <c r="Q3296"/>
      <c r="R3296"/>
    </row>
    <row r="3297" spans="1:18" s="16" customFormat="1" x14ac:dyDescent="0.25">
      <c r="A3297"/>
      <c r="B3297" s="18"/>
      <c r="D3297"/>
      <c r="E3297"/>
      <c r="F3297"/>
      <c r="G3297"/>
      <c r="H3297"/>
      <c r="I3297"/>
      <c r="J3297"/>
      <c r="K3297"/>
      <c r="L3297"/>
      <c r="M3297"/>
      <c r="N3297"/>
      <c r="O3297"/>
      <c r="P3297"/>
      <c r="Q3297"/>
      <c r="R3297"/>
    </row>
    <row r="3298" spans="1:18" s="16" customFormat="1" x14ac:dyDescent="0.25">
      <c r="A3298"/>
      <c r="B3298" s="18"/>
      <c r="D3298"/>
      <c r="E3298"/>
      <c r="F3298"/>
      <c r="G3298"/>
      <c r="H3298"/>
      <c r="I3298"/>
      <c r="J3298"/>
      <c r="K3298"/>
      <c r="L3298"/>
      <c r="M3298"/>
      <c r="N3298"/>
      <c r="O3298"/>
      <c r="P3298"/>
      <c r="Q3298"/>
      <c r="R3298"/>
    </row>
    <row r="3299" spans="1:18" s="16" customFormat="1" x14ac:dyDescent="0.25">
      <c r="A3299"/>
      <c r="B3299" s="18"/>
      <c r="D3299"/>
      <c r="E3299"/>
      <c r="F3299"/>
      <c r="G3299"/>
      <c r="H3299"/>
      <c r="I3299"/>
      <c r="J3299"/>
      <c r="K3299"/>
      <c r="L3299"/>
      <c r="M3299"/>
      <c r="N3299"/>
      <c r="O3299"/>
      <c r="P3299"/>
      <c r="Q3299"/>
      <c r="R3299"/>
    </row>
    <row r="3300" spans="1:18" s="16" customFormat="1" x14ac:dyDescent="0.25">
      <c r="A3300"/>
      <c r="B3300" s="18"/>
      <c r="D3300"/>
      <c r="E3300"/>
      <c r="F3300"/>
      <c r="G3300"/>
      <c r="H3300"/>
      <c r="I3300"/>
      <c r="J3300"/>
      <c r="K3300"/>
      <c r="L3300"/>
      <c r="M3300"/>
      <c r="N3300"/>
      <c r="O3300"/>
      <c r="P3300"/>
      <c r="Q3300"/>
      <c r="R3300"/>
    </row>
    <row r="3301" spans="1:18" s="16" customFormat="1" x14ac:dyDescent="0.25">
      <c r="A3301"/>
      <c r="B3301" s="18"/>
      <c r="D3301"/>
      <c r="E3301"/>
      <c r="F3301"/>
      <c r="G3301"/>
      <c r="H3301"/>
      <c r="I3301"/>
      <c r="J3301"/>
      <c r="K3301"/>
      <c r="L3301"/>
      <c r="M3301"/>
      <c r="N3301"/>
      <c r="O3301"/>
      <c r="P3301"/>
      <c r="Q3301"/>
      <c r="R3301"/>
    </row>
    <row r="3302" spans="1:18" s="16" customFormat="1" x14ac:dyDescent="0.25">
      <c r="A3302"/>
      <c r="B3302" s="18"/>
      <c r="D3302"/>
      <c r="E3302"/>
      <c r="F3302"/>
      <c r="G3302"/>
      <c r="H3302"/>
      <c r="I3302"/>
      <c r="J3302"/>
      <c r="K3302"/>
      <c r="L3302"/>
      <c r="M3302"/>
      <c r="N3302"/>
      <c r="O3302"/>
      <c r="P3302"/>
      <c r="Q3302"/>
      <c r="R3302"/>
    </row>
    <row r="3303" spans="1:18" s="16" customFormat="1" x14ac:dyDescent="0.25">
      <c r="A3303"/>
      <c r="B3303" s="18"/>
      <c r="D3303"/>
      <c r="E3303"/>
      <c r="F3303"/>
      <c r="G3303"/>
      <c r="H3303"/>
      <c r="I3303"/>
      <c r="J3303"/>
      <c r="K3303"/>
      <c r="L3303"/>
      <c r="M3303"/>
      <c r="N3303"/>
      <c r="O3303"/>
      <c r="P3303"/>
      <c r="Q3303"/>
      <c r="R3303"/>
    </row>
    <row r="3304" spans="1:18" s="16" customFormat="1" x14ac:dyDescent="0.25">
      <c r="A3304"/>
      <c r="B3304" s="18"/>
      <c r="D3304"/>
      <c r="E3304"/>
      <c r="F3304"/>
      <c r="G3304"/>
      <c r="H3304"/>
      <c r="I3304"/>
      <c r="J3304"/>
      <c r="K3304"/>
      <c r="L3304"/>
      <c r="M3304"/>
      <c r="N3304"/>
      <c r="O3304"/>
      <c r="P3304"/>
      <c r="Q3304"/>
      <c r="R3304"/>
    </row>
    <row r="3305" spans="1:18" s="16" customFormat="1" x14ac:dyDescent="0.25">
      <c r="A3305"/>
      <c r="B3305" s="18"/>
      <c r="D3305"/>
      <c r="E3305"/>
      <c r="F3305"/>
      <c r="G3305"/>
      <c r="H3305"/>
      <c r="I3305"/>
      <c r="J3305"/>
      <c r="K3305"/>
      <c r="L3305"/>
      <c r="M3305"/>
      <c r="N3305"/>
      <c r="O3305"/>
      <c r="P3305"/>
      <c r="Q3305"/>
      <c r="R3305"/>
    </row>
    <row r="3306" spans="1:18" s="16" customFormat="1" x14ac:dyDescent="0.25">
      <c r="A3306"/>
      <c r="B3306" s="18"/>
      <c r="D3306"/>
      <c r="E3306"/>
      <c r="F3306"/>
      <c r="G3306"/>
      <c r="H3306"/>
      <c r="I3306"/>
      <c r="J3306"/>
      <c r="K3306"/>
      <c r="L3306"/>
      <c r="M3306"/>
      <c r="N3306"/>
      <c r="O3306"/>
      <c r="P3306"/>
      <c r="Q3306"/>
      <c r="R3306"/>
    </row>
    <row r="3307" spans="1:18" s="16" customFormat="1" x14ac:dyDescent="0.25">
      <c r="A3307"/>
      <c r="B3307" s="18"/>
      <c r="D3307"/>
      <c r="E3307"/>
      <c r="F3307"/>
      <c r="G3307"/>
      <c r="H3307"/>
      <c r="I3307"/>
      <c r="J3307"/>
      <c r="K3307"/>
      <c r="L3307"/>
      <c r="M3307"/>
      <c r="N3307"/>
      <c r="O3307"/>
      <c r="P3307"/>
      <c r="Q3307"/>
      <c r="R3307"/>
    </row>
    <row r="3308" spans="1:18" s="16" customFormat="1" x14ac:dyDescent="0.25">
      <c r="A3308"/>
      <c r="B3308" s="18"/>
      <c r="D3308"/>
      <c r="E3308"/>
      <c r="F3308"/>
      <c r="G3308"/>
      <c r="H3308"/>
      <c r="I3308"/>
      <c r="J3308"/>
      <c r="K3308"/>
      <c r="L3308"/>
      <c r="M3308"/>
      <c r="N3308"/>
      <c r="O3308"/>
      <c r="P3308"/>
      <c r="Q3308"/>
      <c r="R3308"/>
    </row>
    <row r="3309" spans="1:18" s="16" customFormat="1" x14ac:dyDescent="0.25">
      <c r="A3309"/>
      <c r="B3309" s="18"/>
      <c r="D3309"/>
      <c r="E3309"/>
      <c r="F3309"/>
      <c r="G3309"/>
      <c r="H3309"/>
      <c r="I3309"/>
      <c r="J3309"/>
      <c r="K3309"/>
      <c r="L3309"/>
      <c r="M3309"/>
      <c r="N3309"/>
      <c r="O3309"/>
      <c r="P3309"/>
      <c r="Q3309"/>
      <c r="R3309"/>
    </row>
    <row r="3310" spans="1:18" s="16" customFormat="1" x14ac:dyDescent="0.25">
      <c r="A3310"/>
      <c r="B3310" s="18"/>
      <c r="D3310"/>
      <c r="E3310"/>
      <c r="F3310"/>
      <c r="G3310"/>
      <c r="H3310"/>
      <c r="I3310"/>
      <c r="J3310"/>
      <c r="K3310"/>
      <c r="L3310"/>
      <c r="M3310"/>
      <c r="N3310"/>
      <c r="O3310"/>
      <c r="P3310"/>
      <c r="Q3310"/>
      <c r="R3310"/>
    </row>
    <row r="3311" spans="1:18" s="16" customFormat="1" x14ac:dyDescent="0.25">
      <c r="A3311"/>
      <c r="B3311" s="18"/>
      <c r="D3311"/>
      <c r="E3311"/>
      <c r="F3311"/>
      <c r="G3311"/>
      <c r="H3311"/>
      <c r="I3311"/>
      <c r="J3311"/>
      <c r="K3311"/>
      <c r="L3311"/>
      <c r="M3311"/>
      <c r="N3311"/>
      <c r="O3311"/>
      <c r="P3311"/>
      <c r="Q3311"/>
      <c r="R3311"/>
    </row>
    <row r="3312" spans="1:18" s="16" customFormat="1" x14ac:dyDescent="0.25">
      <c r="A3312"/>
      <c r="B3312" s="17"/>
      <c r="D3312"/>
      <c r="E3312"/>
      <c r="F3312"/>
      <c r="G3312"/>
      <c r="H3312"/>
      <c r="I3312"/>
      <c r="J3312"/>
      <c r="K3312"/>
      <c r="L3312"/>
      <c r="M3312"/>
      <c r="N3312"/>
      <c r="O3312"/>
      <c r="P3312"/>
      <c r="Q3312"/>
      <c r="R3312"/>
    </row>
    <row r="3313" spans="1:18" s="16" customFormat="1" x14ac:dyDescent="0.25">
      <c r="A3313"/>
      <c r="B3313" s="18"/>
      <c r="D3313"/>
      <c r="E3313"/>
      <c r="F3313"/>
      <c r="G3313"/>
      <c r="H3313"/>
      <c r="I3313"/>
      <c r="J3313"/>
      <c r="K3313"/>
      <c r="L3313"/>
      <c r="M3313"/>
      <c r="N3313"/>
      <c r="O3313"/>
      <c r="P3313"/>
      <c r="Q3313"/>
      <c r="R3313"/>
    </row>
    <row r="3314" spans="1:18" s="16" customFormat="1" x14ac:dyDescent="0.25">
      <c r="A3314"/>
      <c r="B3314" s="18"/>
      <c r="D3314"/>
      <c r="E3314"/>
      <c r="F3314"/>
      <c r="G3314"/>
      <c r="H3314"/>
      <c r="I3314"/>
      <c r="J3314"/>
      <c r="K3314"/>
      <c r="L3314"/>
      <c r="M3314"/>
      <c r="N3314"/>
      <c r="O3314"/>
      <c r="P3314"/>
      <c r="Q3314"/>
      <c r="R3314"/>
    </row>
    <row r="3315" spans="1:18" s="16" customFormat="1" x14ac:dyDescent="0.25">
      <c r="A3315"/>
      <c r="B3315" s="18"/>
      <c r="D3315"/>
      <c r="E3315"/>
      <c r="F3315"/>
      <c r="G3315"/>
      <c r="H3315"/>
      <c r="I3315"/>
      <c r="J3315"/>
      <c r="K3315"/>
      <c r="L3315"/>
      <c r="M3315"/>
      <c r="N3315"/>
      <c r="O3315"/>
      <c r="P3315"/>
      <c r="Q3315"/>
      <c r="R3315"/>
    </row>
    <row r="3316" spans="1:18" s="16" customFormat="1" x14ac:dyDescent="0.25">
      <c r="A3316"/>
      <c r="B3316" s="18"/>
      <c r="D3316"/>
      <c r="E3316"/>
      <c r="F3316"/>
      <c r="G3316"/>
      <c r="H3316"/>
      <c r="I3316"/>
      <c r="J3316"/>
      <c r="K3316"/>
      <c r="L3316"/>
      <c r="M3316"/>
      <c r="N3316"/>
      <c r="O3316"/>
      <c r="P3316"/>
      <c r="Q3316"/>
      <c r="R3316"/>
    </row>
    <row r="3317" spans="1:18" s="16" customFormat="1" x14ac:dyDescent="0.25">
      <c r="A3317"/>
      <c r="B3317" s="18"/>
      <c r="D3317"/>
      <c r="E3317"/>
      <c r="F3317"/>
      <c r="G3317"/>
      <c r="H3317"/>
      <c r="I3317"/>
      <c r="J3317"/>
      <c r="K3317"/>
      <c r="L3317"/>
      <c r="M3317"/>
      <c r="N3317"/>
      <c r="O3317"/>
      <c r="P3317"/>
      <c r="Q3317"/>
      <c r="R3317"/>
    </row>
    <row r="3318" spans="1:18" s="16" customFormat="1" x14ac:dyDescent="0.25">
      <c r="A3318"/>
      <c r="B3318" s="18"/>
      <c r="D3318"/>
      <c r="E3318"/>
      <c r="F3318"/>
      <c r="G3318"/>
      <c r="H3318"/>
      <c r="I3318"/>
      <c r="J3318"/>
      <c r="K3318"/>
      <c r="L3318"/>
      <c r="M3318"/>
      <c r="N3318"/>
      <c r="O3318"/>
      <c r="P3318"/>
      <c r="Q3318"/>
      <c r="R3318"/>
    </row>
    <row r="3319" spans="1:18" s="16" customFormat="1" x14ac:dyDescent="0.25">
      <c r="A3319"/>
      <c r="B3319" s="18"/>
      <c r="D3319"/>
      <c r="E3319"/>
      <c r="F3319"/>
      <c r="G3319"/>
      <c r="H3319"/>
      <c r="I3319"/>
      <c r="J3319"/>
      <c r="K3319"/>
      <c r="L3319"/>
      <c r="M3319"/>
      <c r="N3319"/>
      <c r="O3319"/>
      <c r="P3319"/>
      <c r="Q3319"/>
      <c r="R3319"/>
    </row>
    <row r="3320" spans="1:18" s="16" customFormat="1" x14ac:dyDescent="0.25">
      <c r="A3320"/>
      <c r="B3320" s="18"/>
      <c r="D3320"/>
      <c r="E3320"/>
      <c r="F3320"/>
      <c r="G3320"/>
      <c r="H3320"/>
      <c r="I3320"/>
      <c r="J3320"/>
      <c r="K3320"/>
      <c r="L3320"/>
      <c r="M3320"/>
      <c r="N3320"/>
      <c r="O3320"/>
      <c r="P3320"/>
      <c r="Q3320"/>
      <c r="R3320"/>
    </row>
    <row r="3321" spans="1:18" s="16" customFormat="1" x14ac:dyDescent="0.25">
      <c r="A3321"/>
      <c r="B3321" s="18"/>
      <c r="D3321"/>
      <c r="E3321"/>
      <c r="F3321"/>
      <c r="G3321"/>
      <c r="H3321"/>
      <c r="I3321"/>
      <c r="J3321"/>
      <c r="K3321"/>
      <c r="L3321"/>
      <c r="M3321"/>
      <c r="N3321"/>
      <c r="O3321"/>
      <c r="P3321"/>
      <c r="Q3321"/>
      <c r="R3321"/>
    </row>
    <row r="3322" spans="1:18" s="16" customFormat="1" x14ac:dyDescent="0.25">
      <c r="A3322"/>
      <c r="B3322" s="18"/>
      <c r="D3322"/>
      <c r="E3322"/>
      <c r="F3322"/>
      <c r="G3322"/>
      <c r="H3322"/>
      <c r="I3322"/>
      <c r="J3322"/>
      <c r="K3322"/>
      <c r="L3322"/>
      <c r="M3322"/>
      <c r="N3322"/>
      <c r="O3322"/>
      <c r="P3322"/>
      <c r="Q3322"/>
      <c r="R3322"/>
    </row>
    <row r="3323" spans="1:18" s="16" customFormat="1" x14ac:dyDescent="0.25">
      <c r="A3323"/>
      <c r="B3323" s="18"/>
      <c r="D3323"/>
      <c r="E3323"/>
      <c r="F3323"/>
      <c r="G3323"/>
      <c r="H3323"/>
      <c r="I3323"/>
      <c r="J3323"/>
      <c r="K3323"/>
      <c r="L3323"/>
      <c r="M3323"/>
      <c r="N3323"/>
      <c r="O3323"/>
      <c r="P3323"/>
      <c r="Q3323"/>
      <c r="R3323"/>
    </row>
    <row r="3324" spans="1:18" s="16" customFormat="1" x14ac:dyDescent="0.25">
      <c r="A3324"/>
      <c r="B3324" s="18"/>
      <c r="D3324"/>
      <c r="E3324"/>
      <c r="F3324"/>
      <c r="G3324"/>
      <c r="H3324"/>
      <c r="I3324"/>
      <c r="J3324"/>
      <c r="K3324"/>
      <c r="L3324"/>
      <c r="M3324"/>
      <c r="N3324"/>
      <c r="O3324"/>
      <c r="P3324"/>
      <c r="Q3324"/>
      <c r="R3324"/>
    </row>
    <row r="3325" spans="1:18" s="16" customFormat="1" x14ac:dyDescent="0.25">
      <c r="A3325"/>
      <c r="B3325" s="18"/>
      <c r="D3325"/>
      <c r="E3325"/>
      <c r="F3325"/>
      <c r="G3325"/>
      <c r="H3325"/>
      <c r="I3325"/>
      <c r="J3325"/>
      <c r="K3325"/>
      <c r="L3325"/>
      <c r="M3325"/>
      <c r="N3325"/>
      <c r="O3325"/>
      <c r="P3325"/>
      <c r="Q3325"/>
      <c r="R3325"/>
    </row>
    <row r="3326" spans="1:18" s="16" customFormat="1" x14ac:dyDescent="0.25">
      <c r="A3326"/>
      <c r="B3326" s="18"/>
      <c r="D3326"/>
      <c r="E3326"/>
      <c r="F3326"/>
      <c r="G3326"/>
      <c r="H3326"/>
      <c r="I3326"/>
      <c r="J3326"/>
      <c r="K3326"/>
      <c r="L3326"/>
      <c r="M3326"/>
      <c r="N3326"/>
      <c r="O3326"/>
      <c r="P3326"/>
      <c r="Q3326"/>
      <c r="R3326"/>
    </row>
    <row r="3327" spans="1:18" s="16" customFormat="1" x14ac:dyDescent="0.25">
      <c r="A3327"/>
      <c r="B3327" s="18"/>
      <c r="D3327"/>
      <c r="E3327"/>
      <c r="F3327"/>
      <c r="G3327"/>
      <c r="H3327"/>
      <c r="I3327"/>
      <c r="J3327"/>
      <c r="K3327"/>
      <c r="L3327"/>
      <c r="M3327"/>
      <c r="N3327"/>
      <c r="O3327"/>
      <c r="P3327"/>
      <c r="Q3327"/>
      <c r="R3327"/>
    </row>
    <row r="3328" spans="1:18" s="16" customFormat="1" x14ac:dyDescent="0.25">
      <c r="A3328"/>
      <c r="B3328" s="18"/>
      <c r="D3328"/>
      <c r="E3328"/>
      <c r="F3328"/>
      <c r="G3328"/>
      <c r="H3328"/>
      <c r="I3328"/>
      <c r="J3328"/>
      <c r="K3328"/>
      <c r="L3328"/>
      <c r="M3328"/>
      <c r="N3328"/>
      <c r="O3328"/>
      <c r="P3328"/>
      <c r="Q3328"/>
      <c r="R3328"/>
    </row>
    <row r="3329" spans="1:18" s="16" customFormat="1" x14ac:dyDescent="0.25">
      <c r="A3329"/>
      <c r="B3329" s="18"/>
      <c r="D3329"/>
      <c r="E3329"/>
      <c r="F3329"/>
      <c r="G3329"/>
      <c r="H3329"/>
      <c r="I3329"/>
      <c r="J3329"/>
      <c r="K3329"/>
      <c r="L3329"/>
      <c r="M3329"/>
      <c r="N3329"/>
      <c r="O3329"/>
      <c r="P3329"/>
      <c r="Q3329"/>
      <c r="R3329"/>
    </row>
    <row r="3330" spans="1:18" s="16" customFormat="1" x14ac:dyDescent="0.25">
      <c r="A3330"/>
      <c r="B3330" s="18"/>
      <c r="D3330"/>
      <c r="E3330"/>
      <c r="F3330"/>
      <c r="G3330"/>
      <c r="H3330"/>
      <c r="I3330"/>
      <c r="J3330"/>
      <c r="K3330"/>
      <c r="L3330"/>
      <c r="M3330"/>
      <c r="N3330"/>
      <c r="O3330"/>
      <c r="P3330"/>
      <c r="Q3330"/>
      <c r="R3330"/>
    </row>
    <row r="3331" spans="1:18" s="16" customFormat="1" x14ac:dyDescent="0.25">
      <c r="A3331"/>
      <c r="B3331" s="18"/>
      <c r="D3331"/>
      <c r="E3331"/>
      <c r="F3331"/>
      <c r="G3331"/>
      <c r="H3331"/>
      <c r="I3331"/>
      <c r="J3331"/>
      <c r="K3331"/>
      <c r="L3331"/>
      <c r="M3331"/>
      <c r="N3331"/>
      <c r="O3331"/>
      <c r="P3331"/>
      <c r="Q3331"/>
      <c r="R3331"/>
    </row>
    <row r="3332" spans="1:18" s="16" customFormat="1" x14ac:dyDescent="0.25">
      <c r="A3332"/>
      <c r="B3332" s="18"/>
      <c r="D3332"/>
      <c r="E3332"/>
      <c r="F3332"/>
      <c r="G3332"/>
      <c r="H3332"/>
      <c r="I3332"/>
      <c r="J3332"/>
      <c r="K3332"/>
      <c r="L3332"/>
      <c r="M3332"/>
      <c r="N3332"/>
      <c r="O3332"/>
      <c r="P3332"/>
      <c r="Q3332"/>
      <c r="R3332"/>
    </row>
    <row r="3333" spans="1:18" s="16" customFormat="1" x14ac:dyDescent="0.25">
      <c r="A3333"/>
      <c r="B3333" s="18"/>
      <c r="D3333"/>
      <c r="E3333"/>
      <c r="F3333"/>
      <c r="G3333"/>
      <c r="H3333"/>
      <c r="I3333"/>
      <c r="J3333"/>
      <c r="K3333"/>
      <c r="L3333"/>
      <c r="M3333"/>
      <c r="N3333"/>
      <c r="O3333"/>
      <c r="P3333"/>
      <c r="Q3333"/>
      <c r="R3333"/>
    </row>
    <row r="3334" spans="1:18" s="16" customFormat="1" x14ac:dyDescent="0.25">
      <c r="A3334"/>
      <c r="B3334" s="18"/>
      <c r="D3334"/>
      <c r="E3334"/>
      <c r="F3334"/>
      <c r="G3334"/>
      <c r="H3334"/>
      <c r="I3334"/>
      <c r="J3334"/>
      <c r="K3334"/>
      <c r="L3334"/>
      <c r="M3334"/>
      <c r="N3334"/>
      <c r="O3334"/>
      <c r="P3334"/>
      <c r="Q3334"/>
      <c r="R3334"/>
    </row>
    <row r="3335" spans="1:18" s="16" customFormat="1" x14ac:dyDescent="0.25">
      <c r="A3335"/>
      <c r="B3335" s="18"/>
      <c r="D3335"/>
      <c r="E3335"/>
      <c r="F3335"/>
      <c r="G3335"/>
      <c r="H3335"/>
      <c r="I3335"/>
      <c r="J3335"/>
      <c r="K3335"/>
      <c r="L3335"/>
      <c r="M3335"/>
      <c r="N3335"/>
      <c r="O3335"/>
      <c r="P3335"/>
      <c r="Q3335"/>
      <c r="R3335"/>
    </row>
    <row r="3336" spans="1:18" s="16" customFormat="1" x14ac:dyDescent="0.25">
      <c r="A3336"/>
      <c r="B3336" s="18"/>
      <c r="D3336"/>
      <c r="E3336"/>
      <c r="F3336"/>
      <c r="G3336"/>
      <c r="H3336"/>
      <c r="I3336"/>
      <c r="J3336"/>
      <c r="K3336"/>
      <c r="L3336"/>
      <c r="M3336"/>
      <c r="N3336"/>
      <c r="O3336"/>
      <c r="P3336"/>
      <c r="Q3336"/>
      <c r="R3336"/>
    </row>
    <row r="3337" spans="1:18" s="16" customFormat="1" x14ac:dyDescent="0.25">
      <c r="A3337"/>
      <c r="B3337" s="18"/>
      <c r="D3337"/>
      <c r="E3337"/>
      <c r="F3337"/>
      <c r="G3337"/>
      <c r="H3337"/>
      <c r="I3337"/>
      <c r="J3337"/>
      <c r="K3337"/>
      <c r="L3337"/>
      <c r="M3337"/>
      <c r="N3337"/>
      <c r="O3337"/>
      <c r="P3337"/>
      <c r="Q3337"/>
      <c r="R3337"/>
    </row>
    <row r="3338" spans="1:18" s="16" customFormat="1" x14ac:dyDescent="0.25">
      <c r="A3338"/>
      <c r="B3338" s="18"/>
      <c r="D3338"/>
      <c r="E3338"/>
      <c r="F3338"/>
      <c r="G3338"/>
      <c r="H3338"/>
      <c r="I3338"/>
      <c r="J3338"/>
      <c r="K3338"/>
      <c r="L3338"/>
      <c r="M3338"/>
      <c r="N3338"/>
      <c r="O3338"/>
      <c r="P3338"/>
      <c r="Q3338"/>
      <c r="R3338"/>
    </row>
    <row r="3339" spans="1:18" s="16" customFormat="1" x14ac:dyDescent="0.25">
      <c r="A3339"/>
      <c r="B3339" s="18"/>
      <c r="D3339"/>
      <c r="E3339"/>
      <c r="F3339"/>
      <c r="G3339"/>
      <c r="H3339"/>
      <c r="I3339"/>
      <c r="J3339"/>
      <c r="K3339"/>
      <c r="L3339"/>
      <c r="M3339"/>
      <c r="N3339"/>
      <c r="O3339"/>
      <c r="P3339"/>
      <c r="Q3339"/>
      <c r="R3339"/>
    </row>
    <row r="3340" spans="1:18" s="16" customFormat="1" x14ac:dyDescent="0.25">
      <c r="A3340"/>
      <c r="B3340" s="18"/>
      <c r="D3340"/>
      <c r="E3340"/>
      <c r="F3340"/>
      <c r="G3340"/>
      <c r="H3340"/>
      <c r="I3340"/>
      <c r="J3340"/>
      <c r="K3340"/>
      <c r="L3340"/>
      <c r="M3340"/>
      <c r="N3340"/>
      <c r="O3340"/>
      <c r="P3340"/>
      <c r="Q3340"/>
      <c r="R3340"/>
    </row>
    <row r="3341" spans="1:18" s="16" customFormat="1" x14ac:dyDescent="0.25">
      <c r="A3341"/>
      <c r="B3341" s="18"/>
      <c r="D3341"/>
      <c r="E3341"/>
      <c r="F3341"/>
      <c r="G3341"/>
      <c r="H3341"/>
      <c r="I3341"/>
      <c r="J3341"/>
      <c r="K3341"/>
      <c r="L3341"/>
      <c r="M3341"/>
      <c r="N3341"/>
      <c r="O3341"/>
      <c r="P3341"/>
      <c r="Q3341"/>
      <c r="R3341"/>
    </row>
    <row r="3342" spans="1:18" s="16" customFormat="1" x14ac:dyDescent="0.25">
      <c r="A3342"/>
      <c r="B3342" s="18"/>
      <c r="D3342"/>
      <c r="E3342"/>
      <c r="F3342"/>
      <c r="G3342"/>
      <c r="H3342"/>
      <c r="I3342"/>
      <c r="J3342"/>
      <c r="K3342"/>
      <c r="L3342"/>
      <c r="M3342"/>
      <c r="N3342"/>
      <c r="O3342"/>
      <c r="P3342"/>
      <c r="Q3342"/>
      <c r="R3342"/>
    </row>
    <row r="3343" spans="1:18" s="16" customFormat="1" x14ac:dyDescent="0.25">
      <c r="A3343"/>
      <c r="B3343" s="18"/>
      <c r="D3343"/>
      <c r="E3343"/>
      <c r="F3343"/>
      <c r="G3343"/>
      <c r="H3343"/>
      <c r="I3343"/>
      <c r="J3343"/>
      <c r="K3343"/>
      <c r="L3343"/>
      <c r="M3343"/>
      <c r="N3343"/>
      <c r="O3343"/>
      <c r="P3343"/>
      <c r="Q3343"/>
      <c r="R3343"/>
    </row>
    <row r="3344" spans="1:18" s="16" customFormat="1" x14ac:dyDescent="0.25">
      <c r="A3344"/>
      <c r="B3344" s="18"/>
      <c r="D3344"/>
      <c r="E3344"/>
      <c r="F3344"/>
      <c r="G3344"/>
      <c r="H3344"/>
      <c r="I3344"/>
      <c r="J3344"/>
      <c r="K3344"/>
      <c r="L3344"/>
      <c r="M3344"/>
      <c r="N3344"/>
      <c r="O3344"/>
      <c r="P3344"/>
      <c r="Q3344"/>
      <c r="R3344"/>
    </row>
    <row r="3345" spans="1:18" s="16" customFormat="1" x14ac:dyDescent="0.25">
      <c r="A3345"/>
      <c r="B3345" s="18"/>
      <c r="D3345"/>
      <c r="E3345"/>
      <c r="F3345"/>
      <c r="G3345"/>
      <c r="H3345"/>
      <c r="I3345"/>
      <c r="J3345"/>
      <c r="K3345"/>
      <c r="L3345"/>
      <c r="M3345"/>
      <c r="N3345"/>
      <c r="O3345"/>
      <c r="P3345"/>
      <c r="Q3345"/>
      <c r="R3345"/>
    </row>
    <row r="3346" spans="1:18" s="16" customFormat="1" x14ac:dyDescent="0.25">
      <c r="A3346"/>
      <c r="B3346" s="18"/>
      <c r="D3346"/>
      <c r="E3346"/>
      <c r="F3346"/>
      <c r="G3346"/>
      <c r="H3346"/>
      <c r="I3346"/>
      <c r="J3346"/>
      <c r="K3346"/>
      <c r="L3346"/>
      <c r="M3346"/>
      <c r="N3346"/>
      <c r="O3346"/>
      <c r="P3346"/>
      <c r="Q3346"/>
      <c r="R3346"/>
    </row>
    <row r="3347" spans="1:18" s="16" customFormat="1" x14ac:dyDescent="0.25">
      <c r="A3347"/>
      <c r="B3347" s="18"/>
      <c r="D3347"/>
      <c r="E3347"/>
      <c r="F3347"/>
      <c r="G3347"/>
      <c r="H3347"/>
      <c r="I3347"/>
      <c r="J3347"/>
      <c r="K3347"/>
      <c r="L3347"/>
      <c r="M3347"/>
      <c r="N3347"/>
      <c r="O3347"/>
      <c r="P3347"/>
      <c r="Q3347"/>
      <c r="R3347"/>
    </row>
    <row r="3348" spans="1:18" s="16" customFormat="1" x14ac:dyDescent="0.25">
      <c r="A3348"/>
      <c r="B3348" s="18"/>
      <c r="D3348"/>
      <c r="E3348"/>
      <c r="F3348"/>
      <c r="G3348"/>
      <c r="H3348"/>
      <c r="I3348"/>
      <c r="J3348"/>
      <c r="K3348"/>
      <c r="L3348"/>
      <c r="M3348"/>
      <c r="N3348"/>
      <c r="O3348"/>
      <c r="P3348"/>
      <c r="Q3348"/>
      <c r="R3348"/>
    </row>
    <row r="3349" spans="1:18" s="16" customFormat="1" x14ac:dyDescent="0.25">
      <c r="A3349"/>
      <c r="B3349" s="18"/>
      <c r="D3349"/>
      <c r="E3349"/>
      <c r="F3349"/>
      <c r="G3349"/>
      <c r="H3349"/>
      <c r="I3349"/>
      <c r="J3349"/>
      <c r="K3349"/>
      <c r="L3349"/>
      <c r="M3349"/>
      <c r="N3349"/>
      <c r="O3349"/>
      <c r="P3349"/>
      <c r="Q3349"/>
      <c r="R3349"/>
    </row>
    <row r="3350" spans="1:18" s="16" customFormat="1" x14ac:dyDescent="0.25">
      <c r="A3350"/>
      <c r="B3350" s="18"/>
      <c r="D3350"/>
      <c r="E3350"/>
      <c r="F3350"/>
      <c r="G3350"/>
      <c r="H3350"/>
      <c r="I3350"/>
      <c r="J3350"/>
      <c r="K3350"/>
      <c r="L3350"/>
      <c r="M3350"/>
      <c r="N3350"/>
      <c r="O3350"/>
      <c r="P3350"/>
      <c r="Q3350"/>
      <c r="R3350"/>
    </row>
    <row r="3351" spans="1:18" s="16" customFormat="1" x14ac:dyDescent="0.25">
      <c r="A3351"/>
      <c r="B3351" s="18"/>
      <c r="D3351"/>
      <c r="E3351"/>
      <c r="F3351"/>
      <c r="G3351"/>
      <c r="H3351"/>
      <c r="I3351"/>
      <c r="J3351"/>
      <c r="K3351"/>
      <c r="L3351"/>
      <c r="M3351"/>
      <c r="N3351"/>
      <c r="O3351"/>
      <c r="P3351"/>
      <c r="Q3351"/>
      <c r="R3351"/>
    </row>
    <row r="3352" spans="1:18" s="16" customFormat="1" x14ac:dyDescent="0.25">
      <c r="A3352"/>
      <c r="B3352" s="18"/>
      <c r="D3352"/>
      <c r="E3352"/>
      <c r="F3352"/>
      <c r="G3352"/>
      <c r="H3352"/>
      <c r="I3352"/>
      <c r="J3352"/>
      <c r="K3352"/>
      <c r="L3352"/>
      <c r="M3352"/>
      <c r="N3352"/>
      <c r="O3352"/>
      <c r="P3352"/>
      <c r="Q3352"/>
      <c r="R3352"/>
    </row>
    <row r="3353" spans="1:18" s="16" customFormat="1" x14ac:dyDescent="0.25">
      <c r="A3353"/>
      <c r="B3353" s="18"/>
      <c r="D3353"/>
      <c r="E3353"/>
      <c r="F3353"/>
      <c r="G3353"/>
      <c r="H3353"/>
      <c r="I3353"/>
      <c r="J3353"/>
      <c r="K3353"/>
      <c r="L3353"/>
      <c r="M3353"/>
      <c r="N3353"/>
      <c r="O3353"/>
      <c r="P3353"/>
      <c r="Q3353"/>
      <c r="R3353"/>
    </row>
    <row r="3354" spans="1:18" s="16" customFormat="1" x14ac:dyDescent="0.25">
      <c r="A3354"/>
      <c r="B3354" s="18"/>
      <c r="D3354"/>
      <c r="E3354"/>
      <c r="F3354"/>
      <c r="G3354"/>
      <c r="H3354"/>
      <c r="I3354"/>
      <c r="J3354"/>
      <c r="K3354"/>
      <c r="L3354"/>
      <c r="M3354"/>
      <c r="N3354"/>
      <c r="O3354"/>
      <c r="P3354"/>
      <c r="Q3354"/>
      <c r="R3354"/>
    </row>
    <row r="3355" spans="1:18" s="16" customFormat="1" x14ac:dyDescent="0.25">
      <c r="A3355"/>
      <c r="B3355" s="18"/>
      <c r="D3355"/>
      <c r="E3355"/>
      <c r="F3355"/>
      <c r="G3355"/>
      <c r="H3355"/>
      <c r="I3355"/>
      <c r="J3355"/>
      <c r="K3355"/>
      <c r="L3355"/>
      <c r="M3355"/>
      <c r="N3355"/>
      <c r="O3355"/>
      <c r="P3355"/>
      <c r="Q3355"/>
      <c r="R3355"/>
    </row>
    <row r="3356" spans="1:18" s="16" customFormat="1" x14ac:dyDescent="0.25">
      <c r="A3356"/>
      <c r="B3356" s="18"/>
      <c r="D3356"/>
      <c r="E3356"/>
      <c r="F3356"/>
      <c r="G3356"/>
      <c r="H3356"/>
      <c r="I3356"/>
      <c r="J3356"/>
      <c r="K3356"/>
      <c r="L3356"/>
      <c r="M3356"/>
      <c r="N3356"/>
      <c r="O3356"/>
      <c r="P3356"/>
      <c r="Q3356"/>
      <c r="R3356"/>
    </row>
    <row r="3357" spans="1:18" s="16" customFormat="1" x14ac:dyDescent="0.25">
      <c r="A3357"/>
      <c r="B3357" s="18"/>
      <c r="D3357"/>
      <c r="E3357"/>
      <c r="F3357"/>
      <c r="G3357"/>
      <c r="H3357"/>
      <c r="I3357"/>
      <c r="J3357"/>
      <c r="K3357"/>
      <c r="L3357"/>
      <c r="M3357"/>
      <c r="N3357"/>
      <c r="O3357"/>
      <c r="P3357"/>
      <c r="Q3357"/>
      <c r="R3357"/>
    </row>
    <row r="3358" spans="1:18" s="16" customFormat="1" x14ac:dyDescent="0.25">
      <c r="A3358"/>
      <c r="B3358" s="18"/>
      <c r="D3358"/>
      <c r="E3358"/>
      <c r="F3358"/>
      <c r="G3358"/>
      <c r="H3358"/>
      <c r="I3358"/>
      <c r="J3358"/>
      <c r="K3358"/>
      <c r="L3358"/>
      <c r="M3358"/>
      <c r="N3358"/>
      <c r="O3358"/>
      <c r="P3358"/>
      <c r="Q3358"/>
      <c r="R3358"/>
    </row>
    <row r="3359" spans="1:18" s="16" customFormat="1" x14ac:dyDescent="0.25">
      <c r="A3359"/>
      <c r="B3359" s="18"/>
      <c r="D3359"/>
      <c r="E3359"/>
      <c r="F3359"/>
      <c r="G3359"/>
      <c r="H3359"/>
      <c r="I3359"/>
      <c r="J3359"/>
      <c r="K3359"/>
      <c r="L3359"/>
      <c r="M3359"/>
      <c r="N3359"/>
      <c r="O3359"/>
      <c r="P3359"/>
      <c r="Q3359"/>
      <c r="R3359"/>
    </row>
    <row r="3360" spans="1:18" s="16" customFormat="1" x14ac:dyDescent="0.25">
      <c r="A3360"/>
      <c r="B3360" s="18"/>
      <c r="D3360"/>
      <c r="E3360"/>
      <c r="F3360"/>
      <c r="G3360"/>
      <c r="H3360"/>
      <c r="I3360"/>
      <c r="J3360"/>
      <c r="K3360"/>
      <c r="L3360"/>
      <c r="M3360"/>
      <c r="N3360"/>
      <c r="O3360"/>
      <c r="P3360"/>
      <c r="Q3360"/>
      <c r="R3360"/>
    </row>
    <row r="3361" spans="1:18" s="16" customFormat="1" x14ac:dyDescent="0.25">
      <c r="A3361"/>
      <c r="B3361" s="18"/>
      <c r="D3361"/>
      <c r="E3361"/>
      <c r="F3361"/>
      <c r="G3361"/>
      <c r="H3361"/>
      <c r="I3361"/>
      <c r="J3361"/>
      <c r="K3361"/>
      <c r="L3361"/>
      <c r="M3361"/>
      <c r="N3361"/>
      <c r="O3361"/>
      <c r="P3361"/>
      <c r="Q3361"/>
      <c r="R3361"/>
    </row>
    <row r="3362" spans="1:18" s="16" customFormat="1" x14ac:dyDescent="0.25">
      <c r="A3362"/>
      <c r="B3362" s="17"/>
      <c r="D3362"/>
      <c r="E3362"/>
      <c r="F3362"/>
      <c r="G3362"/>
      <c r="H3362"/>
      <c r="I3362"/>
      <c r="J3362"/>
      <c r="K3362"/>
      <c r="L3362"/>
      <c r="M3362"/>
      <c r="N3362"/>
      <c r="O3362"/>
      <c r="P3362"/>
      <c r="Q3362"/>
      <c r="R3362"/>
    </row>
    <row r="3363" spans="1:18" s="16" customFormat="1" x14ac:dyDescent="0.25">
      <c r="A3363"/>
      <c r="B3363" s="18"/>
      <c r="D3363"/>
      <c r="E3363"/>
      <c r="F3363"/>
      <c r="G3363"/>
      <c r="H3363"/>
      <c r="I3363"/>
      <c r="J3363"/>
      <c r="K3363"/>
      <c r="L3363"/>
      <c r="M3363"/>
      <c r="N3363"/>
      <c r="O3363"/>
      <c r="P3363"/>
      <c r="Q3363"/>
      <c r="R3363"/>
    </row>
    <row r="3364" spans="1:18" s="16" customFormat="1" x14ac:dyDescent="0.25">
      <c r="A3364"/>
      <c r="B3364" s="18"/>
      <c r="D3364"/>
      <c r="E3364"/>
      <c r="F3364"/>
      <c r="G3364"/>
      <c r="H3364"/>
      <c r="I3364"/>
      <c r="J3364"/>
      <c r="K3364"/>
      <c r="L3364"/>
      <c r="M3364"/>
      <c r="N3364"/>
      <c r="O3364"/>
      <c r="P3364"/>
      <c r="Q3364"/>
      <c r="R3364"/>
    </row>
    <row r="3365" spans="1:18" s="16" customFormat="1" x14ac:dyDescent="0.25">
      <c r="A3365"/>
      <c r="B3365" s="18"/>
      <c r="D3365"/>
      <c r="E3365"/>
      <c r="F3365"/>
      <c r="G3365"/>
      <c r="H3365"/>
      <c r="I3365"/>
      <c r="J3365"/>
      <c r="K3365"/>
      <c r="L3365"/>
      <c r="M3365"/>
      <c r="N3365"/>
      <c r="O3365"/>
      <c r="P3365"/>
      <c r="Q3365"/>
      <c r="R3365"/>
    </row>
    <row r="3366" spans="1:18" s="16" customFormat="1" x14ac:dyDescent="0.25">
      <c r="A3366"/>
      <c r="B3366" s="18"/>
      <c r="D3366"/>
      <c r="E3366"/>
      <c r="F3366"/>
      <c r="G3366"/>
      <c r="H3366"/>
      <c r="I3366"/>
      <c r="J3366"/>
      <c r="K3366"/>
      <c r="L3366"/>
      <c r="M3366"/>
      <c r="N3366"/>
      <c r="O3366"/>
      <c r="P3366"/>
      <c r="Q3366"/>
      <c r="R3366"/>
    </row>
    <row r="3367" spans="1:18" s="16" customFormat="1" x14ac:dyDescent="0.25">
      <c r="A3367"/>
      <c r="B3367" s="18"/>
      <c r="D3367"/>
      <c r="E3367"/>
      <c r="F3367"/>
      <c r="G3367"/>
      <c r="H3367"/>
      <c r="I3367"/>
      <c r="J3367"/>
      <c r="K3367"/>
      <c r="L3367"/>
      <c r="M3367"/>
      <c r="N3367"/>
      <c r="O3367"/>
      <c r="P3367"/>
      <c r="Q3367"/>
      <c r="R3367"/>
    </row>
    <row r="3368" spans="1:18" s="16" customFormat="1" x14ac:dyDescent="0.25">
      <c r="A3368"/>
      <c r="B3368" s="18"/>
      <c r="D3368"/>
      <c r="E3368"/>
      <c r="F3368"/>
      <c r="G3368"/>
      <c r="H3368"/>
      <c r="I3368"/>
      <c r="J3368"/>
      <c r="K3368"/>
      <c r="L3368"/>
      <c r="M3368"/>
      <c r="N3368"/>
      <c r="O3368"/>
      <c r="P3368"/>
      <c r="Q3368"/>
      <c r="R3368"/>
    </row>
    <row r="3369" spans="1:18" s="16" customFormat="1" x14ac:dyDescent="0.25">
      <c r="A3369"/>
      <c r="B3369" s="18"/>
      <c r="D3369"/>
      <c r="E3369"/>
      <c r="F3369"/>
      <c r="G3369"/>
      <c r="H3369"/>
      <c r="I3369"/>
      <c r="J3369"/>
      <c r="K3369"/>
      <c r="L3369"/>
      <c r="M3369"/>
      <c r="N3369"/>
      <c r="O3369"/>
      <c r="P3369"/>
      <c r="Q3369"/>
      <c r="R3369"/>
    </row>
    <row r="3370" spans="1:18" s="16" customFormat="1" x14ac:dyDescent="0.25">
      <c r="A3370"/>
      <c r="B3370" s="18"/>
      <c r="D3370"/>
      <c r="E3370"/>
      <c r="F3370"/>
      <c r="G3370"/>
      <c r="H3370"/>
      <c r="I3370"/>
      <c r="J3370"/>
      <c r="K3370"/>
      <c r="L3370"/>
      <c r="M3370"/>
      <c r="N3370"/>
      <c r="O3370"/>
      <c r="P3370"/>
      <c r="Q3370"/>
      <c r="R3370"/>
    </row>
    <row r="3371" spans="1:18" s="16" customFormat="1" x14ac:dyDescent="0.25">
      <c r="A3371"/>
      <c r="B3371" s="18"/>
      <c r="D3371"/>
      <c r="E3371"/>
      <c r="F3371"/>
      <c r="G3371"/>
      <c r="H3371"/>
      <c r="I3371"/>
      <c r="J3371"/>
      <c r="K3371"/>
      <c r="L3371"/>
      <c r="M3371"/>
      <c r="N3371"/>
      <c r="O3371"/>
      <c r="P3371"/>
      <c r="Q3371"/>
      <c r="R3371"/>
    </row>
    <row r="3372" spans="1:18" s="16" customFormat="1" x14ac:dyDescent="0.25">
      <c r="A3372"/>
      <c r="B3372" s="18"/>
      <c r="D3372"/>
      <c r="E3372"/>
      <c r="F3372"/>
      <c r="G3372"/>
      <c r="H3372"/>
      <c r="I3372"/>
      <c r="J3372"/>
      <c r="K3372"/>
      <c r="L3372"/>
      <c r="M3372"/>
      <c r="N3372"/>
      <c r="O3372"/>
      <c r="P3372"/>
      <c r="Q3372"/>
      <c r="R3372"/>
    </row>
    <row r="3373" spans="1:18" s="16" customFormat="1" x14ac:dyDescent="0.25">
      <c r="A3373"/>
      <c r="B3373" s="18"/>
      <c r="D3373"/>
      <c r="E3373"/>
      <c r="F3373"/>
      <c r="G3373"/>
      <c r="H3373"/>
      <c r="I3373"/>
      <c r="J3373"/>
      <c r="K3373"/>
      <c r="L3373"/>
      <c r="M3373"/>
      <c r="N3373"/>
      <c r="O3373"/>
      <c r="P3373"/>
      <c r="Q3373"/>
      <c r="R3373"/>
    </row>
    <row r="3374" spans="1:18" s="16" customFormat="1" x14ac:dyDescent="0.25">
      <c r="A3374"/>
      <c r="B3374" s="18"/>
      <c r="D3374"/>
      <c r="E3374"/>
      <c r="F3374"/>
      <c r="G3374"/>
      <c r="H3374"/>
      <c r="I3374"/>
      <c r="J3374"/>
      <c r="K3374"/>
      <c r="L3374"/>
      <c r="M3374"/>
      <c r="N3374"/>
      <c r="O3374"/>
      <c r="P3374"/>
      <c r="Q3374"/>
      <c r="R3374"/>
    </row>
    <row r="3375" spans="1:18" s="16" customFormat="1" x14ac:dyDescent="0.25">
      <c r="A3375"/>
      <c r="B3375" s="18"/>
      <c r="D3375"/>
      <c r="E3375"/>
      <c r="F3375"/>
      <c r="G3375"/>
      <c r="H3375"/>
      <c r="I3375"/>
      <c r="J3375"/>
      <c r="K3375"/>
      <c r="L3375"/>
      <c r="M3375"/>
      <c r="N3375"/>
      <c r="O3375"/>
      <c r="P3375"/>
      <c r="Q3375"/>
      <c r="R3375"/>
    </row>
    <row r="3376" spans="1:18" s="16" customFormat="1" x14ac:dyDescent="0.25">
      <c r="A3376"/>
      <c r="B3376" s="18"/>
      <c r="D3376"/>
      <c r="E3376"/>
      <c r="F3376"/>
      <c r="G3376"/>
      <c r="H3376"/>
      <c r="I3376"/>
      <c r="J3376"/>
      <c r="K3376"/>
      <c r="L3376"/>
      <c r="M3376"/>
      <c r="N3376"/>
      <c r="O3376"/>
      <c r="P3376"/>
      <c r="Q3376"/>
      <c r="R3376"/>
    </row>
    <row r="3377" spans="1:18" s="16" customFormat="1" x14ac:dyDescent="0.25">
      <c r="A3377"/>
      <c r="B3377" s="18"/>
      <c r="D3377"/>
      <c r="E3377"/>
      <c r="F3377"/>
      <c r="G3377"/>
      <c r="H3377"/>
      <c r="I3377"/>
      <c r="J3377"/>
      <c r="K3377"/>
      <c r="L3377"/>
      <c r="M3377"/>
      <c r="N3377"/>
      <c r="O3377"/>
      <c r="P3377"/>
      <c r="Q3377"/>
      <c r="R3377"/>
    </row>
    <row r="3378" spans="1:18" s="16" customFormat="1" x14ac:dyDescent="0.25">
      <c r="A3378"/>
      <c r="B3378" s="18"/>
      <c r="D3378"/>
      <c r="E3378"/>
      <c r="F3378"/>
      <c r="G3378"/>
      <c r="H3378"/>
      <c r="I3378"/>
      <c r="J3378"/>
      <c r="K3378"/>
      <c r="L3378"/>
      <c r="M3378"/>
      <c r="N3378"/>
      <c r="O3378"/>
      <c r="P3378"/>
      <c r="Q3378"/>
      <c r="R3378"/>
    </row>
    <row r="3379" spans="1:18" s="16" customFormat="1" x14ac:dyDescent="0.25">
      <c r="A3379"/>
      <c r="B3379" s="18"/>
      <c r="D3379"/>
      <c r="E3379"/>
      <c r="F3379"/>
      <c r="G3379"/>
      <c r="H3379"/>
      <c r="I3379"/>
      <c r="J3379"/>
      <c r="K3379"/>
      <c r="L3379"/>
      <c r="M3379"/>
      <c r="N3379"/>
      <c r="O3379"/>
      <c r="P3379"/>
      <c r="Q3379"/>
      <c r="R3379"/>
    </row>
    <row r="3380" spans="1:18" s="16" customFormat="1" x14ac:dyDescent="0.25">
      <c r="A3380"/>
      <c r="B3380" s="18"/>
      <c r="D3380"/>
      <c r="E3380"/>
      <c r="F3380"/>
      <c r="G3380"/>
      <c r="H3380"/>
      <c r="I3380"/>
      <c r="J3380"/>
      <c r="K3380"/>
      <c r="L3380"/>
      <c r="M3380"/>
      <c r="N3380"/>
      <c r="O3380"/>
      <c r="P3380"/>
      <c r="Q3380"/>
      <c r="R3380"/>
    </row>
    <row r="3381" spans="1:18" s="16" customFormat="1" x14ac:dyDescent="0.25">
      <c r="A3381"/>
      <c r="B3381" s="18"/>
      <c r="D3381"/>
      <c r="E3381"/>
      <c r="F3381"/>
      <c r="G3381"/>
      <c r="H3381"/>
      <c r="I3381"/>
      <c r="J3381"/>
      <c r="K3381"/>
      <c r="L3381"/>
      <c r="M3381"/>
      <c r="N3381"/>
      <c r="O3381"/>
      <c r="P3381"/>
      <c r="Q3381"/>
      <c r="R3381"/>
    </row>
    <row r="3382" spans="1:18" s="16" customFormat="1" x14ac:dyDescent="0.25">
      <c r="A3382"/>
      <c r="B3382" s="18"/>
      <c r="D3382"/>
      <c r="E3382"/>
      <c r="F3382"/>
      <c r="G3382"/>
      <c r="H3382"/>
      <c r="I3382"/>
      <c r="J3382"/>
      <c r="K3382"/>
      <c r="L3382"/>
      <c r="M3382"/>
      <c r="N3382"/>
      <c r="O3382"/>
      <c r="P3382"/>
      <c r="Q3382"/>
      <c r="R3382"/>
    </row>
    <row r="3383" spans="1:18" s="16" customFormat="1" x14ac:dyDescent="0.25">
      <c r="A3383"/>
      <c r="B3383" s="18"/>
      <c r="D3383"/>
      <c r="E3383"/>
      <c r="F3383"/>
      <c r="G3383"/>
      <c r="H3383"/>
      <c r="I3383"/>
      <c r="J3383"/>
      <c r="K3383"/>
      <c r="L3383"/>
      <c r="M3383"/>
      <c r="N3383"/>
      <c r="O3383"/>
      <c r="P3383"/>
      <c r="Q3383"/>
      <c r="R3383"/>
    </row>
    <row r="3384" spans="1:18" s="16" customFormat="1" x14ac:dyDescent="0.25">
      <c r="A3384"/>
      <c r="B3384" s="18"/>
      <c r="D3384"/>
      <c r="E3384"/>
      <c r="F3384"/>
      <c r="G3384"/>
      <c r="H3384"/>
      <c r="I3384"/>
      <c r="J3384"/>
      <c r="K3384"/>
      <c r="L3384"/>
      <c r="M3384"/>
      <c r="N3384"/>
      <c r="O3384"/>
      <c r="P3384"/>
      <c r="Q3384"/>
      <c r="R3384"/>
    </row>
    <row r="3385" spans="1:18" s="16" customFormat="1" x14ac:dyDescent="0.25">
      <c r="A3385"/>
      <c r="B3385" s="18"/>
      <c r="D3385"/>
      <c r="E3385"/>
      <c r="F3385"/>
      <c r="G3385"/>
      <c r="H3385"/>
      <c r="I3385"/>
      <c r="J3385"/>
      <c r="K3385"/>
      <c r="L3385"/>
      <c r="M3385"/>
      <c r="N3385"/>
      <c r="O3385"/>
      <c r="P3385"/>
      <c r="Q3385"/>
      <c r="R3385"/>
    </row>
    <row r="3386" spans="1:18" s="16" customFormat="1" x14ac:dyDescent="0.25">
      <c r="A3386"/>
      <c r="B3386" s="18"/>
      <c r="D3386"/>
      <c r="E3386"/>
      <c r="F3386"/>
      <c r="G3386"/>
      <c r="H3386"/>
      <c r="I3386"/>
      <c r="J3386"/>
      <c r="K3386"/>
      <c r="L3386"/>
      <c r="M3386"/>
      <c r="N3386"/>
      <c r="O3386"/>
      <c r="P3386"/>
      <c r="Q3386"/>
      <c r="R3386"/>
    </row>
    <row r="3387" spans="1:18" s="16" customFormat="1" x14ac:dyDescent="0.25">
      <c r="A3387"/>
      <c r="B3387" s="18"/>
      <c r="D3387"/>
      <c r="E3387"/>
      <c r="F3387"/>
      <c r="G3387"/>
      <c r="H3387"/>
      <c r="I3387"/>
      <c r="J3387"/>
      <c r="K3387"/>
      <c r="L3387"/>
      <c r="M3387"/>
      <c r="N3387"/>
      <c r="O3387"/>
      <c r="P3387"/>
      <c r="Q3387"/>
      <c r="R3387"/>
    </row>
    <row r="3388" spans="1:18" s="16" customFormat="1" x14ac:dyDescent="0.25">
      <c r="A3388"/>
      <c r="B3388" s="18"/>
      <c r="D3388"/>
      <c r="E3388"/>
      <c r="F3388"/>
      <c r="G3388"/>
      <c r="H3388"/>
      <c r="I3388"/>
      <c r="J3388"/>
      <c r="K3388"/>
      <c r="L3388"/>
      <c r="M3388"/>
      <c r="N3388"/>
      <c r="O3388"/>
      <c r="P3388"/>
      <c r="Q3388"/>
      <c r="R3388"/>
    </row>
    <row r="3389" spans="1:18" s="16" customFormat="1" x14ac:dyDescent="0.25">
      <c r="A3389"/>
      <c r="B3389" s="18"/>
      <c r="D3389"/>
      <c r="E3389"/>
      <c r="F3389"/>
      <c r="G3389"/>
      <c r="H3389"/>
      <c r="I3389"/>
      <c r="J3389"/>
      <c r="K3389"/>
      <c r="L3389"/>
      <c r="M3389"/>
      <c r="N3389"/>
      <c r="O3389"/>
      <c r="P3389"/>
      <c r="Q3389"/>
      <c r="R3389"/>
    </row>
    <row r="3390" spans="1:18" s="16" customFormat="1" x14ac:dyDescent="0.25">
      <c r="A3390"/>
      <c r="B3390" s="18"/>
      <c r="D3390"/>
      <c r="E3390"/>
      <c r="F3390"/>
      <c r="G3390"/>
      <c r="H3390"/>
      <c r="I3390"/>
      <c r="J3390"/>
      <c r="K3390"/>
      <c r="L3390"/>
      <c r="M3390"/>
      <c r="N3390"/>
      <c r="O3390"/>
      <c r="P3390"/>
      <c r="Q3390"/>
      <c r="R3390"/>
    </row>
    <row r="3391" spans="1:18" s="16" customFormat="1" x14ac:dyDescent="0.25">
      <c r="A3391"/>
      <c r="B3391" s="18"/>
      <c r="D3391"/>
      <c r="E3391"/>
      <c r="F3391"/>
      <c r="G3391"/>
      <c r="H3391"/>
      <c r="I3391"/>
      <c r="J3391"/>
      <c r="K3391"/>
      <c r="L3391"/>
      <c r="M3391"/>
      <c r="N3391"/>
      <c r="O3391"/>
      <c r="P3391"/>
      <c r="Q3391"/>
      <c r="R3391"/>
    </row>
    <row r="3392" spans="1:18" s="16" customFormat="1" x14ac:dyDescent="0.25">
      <c r="A3392"/>
      <c r="B3392" s="18"/>
      <c r="D3392"/>
      <c r="E3392"/>
      <c r="F3392"/>
      <c r="G3392"/>
      <c r="H3392"/>
      <c r="I3392"/>
      <c r="J3392"/>
      <c r="K3392"/>
      <c r="L3392"/>
      <c r="M3392"/>
      <c r="N3392"/>
      <c r="O3392"/>
      <c r="P3392"/>
      <c r="Q3392"/>
      <c r="R3392"/>
    </row>
    <row r="3393" spans="1:18" s="16" customFormat="1" x14ac:dyDescent="0.25">
      <c r="A3393"/>
      <c r="B3393" s="18"/>
      <c r="D3393"/>
      <c r="E3393"/>
      <c r="F3393"/>
      <c r="G3393"/>
      <c r="H3393"/>
      <c r="I3393"/>
      <c r="J3393"/>
      <c r="K3393"/>
      <c r="L3393"/>
      <c r="M3393"/>
      <c r="N3393"/>
      <c r="O3393"/>
      <c r="P3393"/>
      <c r="Q3393"/>
      <c r="R3393"/>
    </row>
    <row r="3394" spans="1:18" s="16" customFormat="1" x14ac:dyDescent="0.25">
      <c r="A3394"/>
      <c r="B3394" s="18"/>
      <c r="D3394"/>
      <c r="E3394"/>
      <c r="F3394"/>
      <c r="G3394"/>
      <c r="H3394"/>
      <c r="I3394"/>
      <c r="J3394"/>
      <c r="K3394"/>
      <c r="L3394"/>
      <c r="M3394"/>
      <c r="N3394"/>
      <c r="O3394"/>
      <c r="P3394"/>
      <c r="Q3394"/>
      <c r="R3394"/>
    </row>
    <row r="3395" spans="1:18" s="16" customFormat="1" x14ac:dyDescent="0.25">
      <c r="A3395"/>
      <c r="B3395" s="18"/>
      <c r="D3395"/>
      <c r="E3395"/>
      <c r="F3395"/>
      <c r="G3395"/>
      <c r="H3395"/>
      <c r="I3395"/>
      <c r="J3395"/>
      <c r="K3395"/>
      <c r="L3395"/>
      <c r="M3395"/>
      <c r="N3395"/>
      <c r="O3395"/>
      <c r="P3395"/>
      <c r="Q3395"/>
      <c r="R3395"/>
    </row>
    <row r="3396" spans="1:18" s="16" customFormat="1" x14ac:dyDescent="0.25">
      <c r="A3396"/>
      <c r="B3396" s="18"/>
      <c r="D3396"/>
      <c r="E3396"/>
      <c r="F3396"/>
      <c r="G3396"/>
      <c r="H3396"/>
      <c r="I3396"/>
      <c r="J3396"/>
      <c r="K3396"/>
      <c r="L3396"/>
      <c r="M3396"/>
      <c r="N3396"/>
      <c r="O3396"/>
      <c r="P3396"/>
      <c r="Q3396"/>
      <c r="R3396"/>
    </row>
    <row r="3397" spans="1:18" s="16" customFormat="1" x14ac:dyDescent="0.25">
      <c r="A3397"/>
      <c r="B3397" s="18"/>
      <c r="D3397"/>
      <c r="E3397"/>
      <c r="F3397"/>
      <c r="G3397"/>
      <c r="H3397"/>
      <c r="I3397"/>
      <c r="J3397"/>
      <c r="K3397"/>
      <c r="L3397"/>
      <c r="M3397"/>
      <c r="N3397"/>
      <c r="O3397"/>
      <c r="P3397"/>
      <c r="Q3397"/>
      <c r="R3397"/>
    </row>
    <row r="3398" spans="1:18" s="16" customFormat="1" x14ac:dyDescent="0.25">
      <c r="A3398"/>
      <c r="B3398" s="18"/>
      <c r="D3398"/>
      <c r="E3398"/>
      <c r="F3398"/>
      <c r="G3398"/>
      <c r="H3398"/>
      <c r="I3398"/>
      <c r="J3398"/>
      <c r="K3398"/>
      <c r="L3398"/>
      <c r="M3398"/>
      <c r="N3398"/>
      <c r="O3398"/>
      <c r="P3398"/>
      <c r="Q3398"/>
      <c r="R3398"/>
    </row>
    <row r="3399" spans="1:18" s="16" customFormat="1" x14ac:dyDescent="0.25">
      <c r="A3399"/>
      <c r="B3399" s="18"/>
      <c r="D3399"/>
      <c r="E3399"/>
      <c r="F3399"/>
      <c r="G3399"/>
      <c r="H3399"/>
      <c r="I3399"/>
      <c r="J3399"/>
      <c r="K3399"/>
      <c r="L3399"/>
      <c r="M3399"/>
      <c r="N3399"/>
      <c r="O3399"/>
      <c r="P3399"/>
      <c r="Q3399"/>
      <c r="R3399"/>
    </row>
    <row r="3400" spans="1:18" s="16" customFormat="1" x14ac:dyDescent="0.25">
      <c r="A3400"/>
      <c r="B3400" s="18"/>
      <c r="D3400"/>
      <c r="E3400"/>
      <c r="F3400"/>
      <c r="G3400"/>
      <c r="H3400"/>
      <c r="I3400"/>
      <c r="J3400"/>
      <c r="K3400"/>
      <c r="L3400"/>
      <c r="M3400"/>
      <c r="N3400"/>
      <c r="O3400"/>
      <c r="P3400"/>
      <c r="Q3400"/>
      <c r="R3400"/>
    </row>
    <row r="3401" spans="1:18" s="16" customFormat="1" x14ac:dyDescent="0.25">
      <c r="A3401"/>
      <c r="B3401" s="18"/>
      <c r="D3401"/>
      <c r="E3401"/>
      <c r="F3401"/>
      <c r="G3401"/>
      <c r="H3401"/>
      <c r="I3401"/>
      <c r="J3401"/>
      <c r="K3401"/>
      <c r="L3401"/>
      <c r="M3401"/>
      <c r="N3401"/>
      <c r="O3401"/>
      <c r="P3401"/>
      <c r="Q3401"/>
      <c r="R3401"/>
    </row>
    <row r="3402" spans="1:18" s="16" customFormat="1" x14ac:dyDescent="0.25">
      <c r="A3402"/>
      <c r="B3402" s="18"/>
      <c r="D3402"/>
      <c r="E3402"/>
      <c r="F3402"/>
      <c r="G3402"/>
      <c r="H3402"/>
      <c r="I3402"/>
      <c r="J3402"/>
      <c r="K3402"/>
      <c r="L3402"/>
      <c r="M3402"/>
      <c r="N3402"/>
      <c r="O3402"/>
      <c r="P3402"/>
      <c r="Q3402"/>
      <c r="R3402"/>
    </row>
    <row r="3403" spans="1:18" s="16" customFormat="1" x14ac:dyDescent="0.25">
      <c r="A3403"/>
      <c r="B3403" s="18"/>
      <c r="D3403"/>
      <c r="E3403"/>
      <c r="F3403"/>
      <c r="G3403"/>
      <c r="H3403"/>
      <c r="I3403"/>
      <c r="J3403"/>
      <c r="K3403"/>
      <c r="L3403"/>
      <c r="M3403"/>
      <c r="N3403"/>
      <c r="O3403"/>
      <c r="P3403"/>
      <c r="Q3403"/>
      <c r="R3403"/>
    </row>
    <row r="3404" spans="1:18" s="16" customFormat="1" x14ac:dyDescent="0.25">
      <c r="A3404"/>
      <c r="B3404" s="18"/>
      <c r="D3404"/>
      <c r="E3404"/>
      <c r="F3404"/>
      <c r="G3404"/>
      <c r="H3404"/>
      <c r="I3404"/>
      <c r="J3404"/>
      <c r="K3404"/>
      <c r="L3404"/>
      <c r="M3404"/>
      <c r="N3404"/>
      <c r="O3404"/>
      <c r="P3404"/>
      <c r="Q3404"/>
      <c r="R3404"/>
    </row>
    <row r="3405" spans="1:18" s="16" customFormat="1" x14ac:dyDescent="0.25">
      <c r="A3405"/>
      <c r="B3405" s="18"/>
      <c r="D3405"/>
      <c r="E3405"/>
      <c r="F3405"/>
      <c r="G3405"/>
      <c r="H3405"/>
      <c r="I3405"/>
      <c r="J3405"/>
      <c r="K3405"/>
      <c r="L3405"/>
      <c r="M3405"/>
      <c r="N3405"/>
      <c r="O3405"/>
      <c r="P3405"/>
      <c r="Q3405"/>
      <c r="R3405"/>
    </row>
    <row r="3406" spans="1:18" s="16" customFormat="1" x14ac:dyDescent="0.25">
      <c r="A3406"/>
      <c r="B3406" s="18"/>
      <c r="D3406"/>
      <c r="E3406"/>
      <c r="F3406"/>
      <c r="G3406"/>
      <c r="H3406"/>
      <c r="I3406"/>
      <c r="J3406"/>
      <c r="K3406"/>
      <c r="L3406"/>
      <c r="M3406"/>
      <c r="N3406"/>
      <c r="O3406"/>
      <c r="P3406"/>
      <c r="Q3406"/>
      <c r="R3406"/>
    </row>
    <row r="3407" spans="1:18" s="16" customFormat="1" x14ac:dyDescent="0.25">
      <c r="A3407"/>
      <c r="B3407" s="18"/>
      <c r="D3407"/>
      <c r="E3407"/>
      <c r="F3407"/>
      <c r="G3407"/>
      <c r="H3407"/>
      <c r="I3407"/>
      <c r="J3407"/>
      <c r="K3407"/>
      <c r="L3407"/>
      <c r="M3407"/>
      <c r="N3407"/>
      <c r="O3407"/>
      <c r="P3407"/>
      <c r="Q3407"/>
      <c r="R3407"/>
    </row>
    <row r="3408" spans="1:18" s="16" customFormat="1" x14ac:dyDescent="0.25">
      <c r="A3408"/>
      <c r="B3408" s="18"/>
      <c r="D3408"/>
      <c r="E3408"/>
      <c r="F3408"/>
      <c r="G3408"/>
      <c r="H3408"/>
      <c r="I3408"/>
      <c r="J3408"/>
      <c r="K3408"/>
      <c r="L3408"/>
      <c r="M3408"/>
      <c r="N3408"/>
      <c r="O3408"/>
      <c r="P3408"/>
      <c r="Q3408"/>
      <c r="R3408"/>
    </row>
    <row r="3409" spans="1:18" s="16" customFormat="1" x14ac:dyDescent="0.25">
      <c r="A3409"/>
      <c r="B3409" s="18"/>
      <c r="D3409"/>
      <c r="E3409"/>
      <c r="F3409"/>
      <c r="G3409"/>
      <c r="H3409"/>
      <c r="I3409"/>
      <c r="J3409"/>
      <c r="K3409"/>
      <c r="L3409"/>
      <c r="M3409"/>
      <c r="N3409"/>
      <c r="O3409"/>
      <c r="P3409"/>
      <c r="Q3409"/>
      <c r="R3409"/>
    </row>
    <row r="3410" spans="1:18" s="16" customFormat="1" x14ac:dyDescent="0.25">
      <c r="A3410"/>
      <c r="B3410" s="18"/>
      <c r="D3410"/>
      <c r="E3410"/>
      <c r="F3410"/>
      <c r="G3410"/>
      <c r="H3410"/>
      <c r="I3410"/>
      <c r="J3410"/>
      <c r="K3410"/>
      <c r="L3410"/>
      <c r="M3410"/>
      <c r="N3410"/>
      <c r="O3410"/>
      <c r="P3410"/>
      <c r="Q3410"/>
      <c r="R3410"/>
    </row>
    <row r="3411" spans="1:18" s="16" customFormat="1" x14ac:dyDescent="0.25">
      <c r="A3411"/>
      <c r="B3411" s="18"/>
      <c r="D3411"/>
      <c r="E3411"/>
      <c r="F3411"/>
      <c r="G3411"/>
      <c r="H3411"/>
      <c r="I3411"/>
      <c r="J3411"/>
      <c r="K3411"/>
      <c r="L3411"/>
      <c r="M3411"/>
      <c r="N3411"/>
      <c r="O3411"/>
      <c r="P3411"/>
      <c r="Q3411"/>
      <c r="R3411"/>
    </row>
    <row r="3412" spans="1:18" s="16" customFormat="1" x14ac:dyDescent="0.25">
      <c r="A3412"/>
      <c r="B3412" s="17"/>
      <c r="D3412"/>
      <c r="E3412"/>
      <c r="F3412"/>
      <c r="G3412"/>
      <c r="H3412"/>
      <c r="I3412"/>
      <c r="J3412"/>
      <c r="K3412"/>
      <c r="L3412"/>
      <c r="M3412"/>
      <c r="N3412"/>
      <c r="O3412"/>
      <c r="P3412"/>
      <c r="Q3412"/>
      <c r="R3412"/>
    </row>
    <row r="3413" spans="1:18" s="16" customFormat="1" x14ac:dyDescent="0.25">
      <c r="A3413"/>
      <c r="B3413" s="18"/>
      <c r="D3413"/>
      <c r="E3413"/>
      <c r="F3413"/>
      <c r="G3413"/>
      <c r="H3413"/>
      <c r="I3413"/>
      <c r="J3413"/>
      <c r="K3413"/>
      <c r="L3413"/>
      <c r="M3413"/>
      <c r="N3413"/>
      <c r="O3413"/>
      <c r="P3413"/>
      <c r="Q3413"/>
      <c r="R3413"/>
    </row>
    <row r="3414" spans="1:18" s="16" customFormat="1" x14ac:dyDescent="0.25">
      <c r="A3414"/>
      <c r="B3414" s="18"/>
      <c r="D3414"/>
      <c r="E3414"/>
      <c r="F3414"/>
      <c r="G3414"/>
      <c r="H3414"/>
      <c r="I3414"/>
      <c r="J3414"/>
      <c r="K3414"/>
      <c r="L3414"/>
      <c r="M3414"/>
      <c r="N3414"/>
      <c r="O3414"/>
      <c r="P3414"/>
      <c r="Q3414"/>
      <c r="R3414"/>
    </row>
    <row r="3415" spans="1:18" s="16" customFormat="1" x14ac:dyDescent="0.25">
      <c r="A3415"/>
      <c r="B3415" s="18"/>
      <c r="D3415"/>
      <c r="E3415"/>
      <c r="F3415"/>
      <c r="G3415"/>
      <c r="H3415"/>
      <c r="I3415"/>
      <c r="J3415"/>
      <c r="K3415"/>
      <c r="L3415"/>
      <c r="M3415"/>
      <c r="N3415"/>
      <c r="O3415"/>
      <c r="P3415"/>
      <c r="Q3415"/>
      <c r="R3415"/>
    </row>
    <row r="3416" spans="1:18" s="16" customFormat="1" x14ac:dyDescent="0.25">
      <c r="A3416"/>
      <c r="B3416" s="18"/>
      <c r="D3416"/>
      <c r="E3416"/>
      <c r="F3416"/>
      <c r="G3416"/>
      <c r="H3416"/>
      <c r="I3416"/>
      <c r="J3416"/>
      <c r="K3416"/>
      <c r="L3416"/>
      <c r="M3416"/>
      <c r="N3416"/>
      <c r="O3416"/>
      <c r="P3416"/>
      <c r="Q3416"/>
      <c r="R3416"/>
    </row>
    <row r="3417" spans="1:18" s="16" customFormat="1" x14ac:dyDescent="0.25">
      <c r="A3417"/>
      <c r="B3417" s="18"/>
      <c r="D3417"/>
      <c r="E3417"/>
      <c r="F3417"/>
      <c r="G3417"/>
      <c r="H3417"/>
      <c r="I3417"/>
      <c r="J3417"/>
      <c r="K3417"/>
      <c r="L3417"/>
      <c r="M3417"/>
      <c r="N3417"/>
      <c r="O3417"/>
      <c r="P3417"/>
      <c r="Q3417"/>
      <c r="R3417"/>
    </row>
    <row r="3418" spans="1:18" s="16" customFormat="1" x14ac:dyDescent="0.25">
      <c r="A3418"/>
      <c r="B3418" s="18"/>
      <c r="D3418"/>
      <c r="E3418"/>
      <c r="F3418"/>
      <c r="G3418"/>
      <c r="H3418"/>
      <c r="I3418"/>
      <c r="J3418"/>
      <c r="K3418"/>
      <c r="L3418"/>
      <c r="M3418"/>
      <c r="N3418"/>
      <c r="O3418"/>
      <c r="P3418"/>
      <c r="Q3418"/>
      <c r="R3418"/>
    </row>
    <row r="3419" spans="1:18" s="16" customFormat="1" x14ac:dyDescent="0.25">
      <c r="A3419"/>
      <c r="B3419" s="18"/>
      <c r="D3419"/>
      <c r="E3419"/>
      <c r="F3419"/>
      <c r="G3419"/>
      <c r="H3419"/>
      <c r="I3419"/>
      <c r="J3419"/>
      <c r="K3419"/>
      <c r="L3419"/>
      <c r="M3419"/>
      <c r="N3419"/>
      <c r="O3419"/>
      <c r="P3419"/>
      <c r="Q3419"/>
      <c r="R3419"/>
    </row>
    <row r="3420" spans="1:18" s="16" customFormat="1" x14ac:dyDescent="0.25">
      <c r="A3420"/>
      <c r="B3420" s="18"/>
      <c r="D3420"/>
      <c r="E3420"/>
      <c r="F3420"/>
      <c r="G3420"/>
      <c r="H3420"/>
      <c r="I3420"/>
      <c r="J3420"/>
      <c r="K3420"/>
      <c r="L3420"/>
      <c r="M3420"/>
      <c r="N3420"/>
      <c r="O3420"/>
      <c r="P3420"/>
      <c r="Q3420"/>
      <c r="R3420"/>
    </row>
    <row r="3421" spans="1:18" s="16" customFormat="1" x14ac:dyDescent="0.25">
      <c r="A3421"/>
      <c r="B3421" s="18"/>
      <c r="D3421"/>
      <c r="E3421"/>
      <c r="F3421"/>
      <c r="G3421"/>
      <c r="H3421"/>
      <c r="I3421"/>
      <c r="J3421"/>
      <c r="K3421"/>
      <c r="L3421"/>
      <c r="M3421"/>
      <c r="N3421"/>
      <c r="O3421"/>
      <c r="P3421"/>
      <c r="Q3421"/>
      <c r="R3421"/>
    </row>
    <row r="3422" spans="1:18" s="16" customFormat="1" x14ac:dyDescent="0.25">
      <c r="A3422"/>
      <c r="B3422" s="18"/>
      <c r="D3422"/>
      <c r="E3422"/>
      <c r="F3422"/>
      <c r="G3422"/>
      <c r="H3422"/>
      <c r="I3422"/>
      <c r="J3422"/>
      <c r="K3422"/>
      <c r="L3422"/>
      <c r="M3422"/>
      <c r="N3422"/>
      <c r="O3422"/>
      <c r="P3422"/>
      <c r="Q3422"/>
      <c r="R3422"/>
    </row>
    <row r="3423" spans="1:18" s="16" customFormat="1" x14ac:dyDescent="0.25">
      <c r="A3423"/>
      <c r="B3423" s="18"/>
      <c r="D3423"/>
      <c r="E3423"/>
      <c r="F3423"/>
      <c r="G3423"/>
      <c r="H3423"/>
      <c r="I3423"/>
      <c r="J3423"/>
      <c r="K3423"/>
      <c r="L3423"/>
      <c r="M3423"/>
      <c r="N3423"/>
      <c r="O3423"/>
      <c r="P3423"/>
      <c r="Q3423"/>
      <c r="R3423"/>
    </row>
    <row r="3424" spans="1:18" s="16" customFormat="1" x14ac:dyDescent="0.25">
      <c r="A3424"/>
      <c r="B3424" s="18"/>
      <c r="D3424"/>
      <c r="E3424"/>
      <c r="F3424"/>
      <c r="G3424"/>
      <c r="H3424"/>
      <c r="I3424"/>
      <c r="J3424"/>
      <c r="K3424"/>
      <c r="L3424"/>
      <c r="M3424"/>
      <c r="N3424"/>
      <c r="O3424"/>
      <c r="P3424"/>
      <c r="Q3424"/>
      <c r="R3424"/>
    </row>
    <row r="3425" spans="1:18" s="16" customFormat="1" x14ac:dyDescent="0.25">
      <c r="A3425"/>
      <c r="B3425" s="18"/>
      <c r="D3425"/>
      <c r="E3425"/>
      <c r="F3425"/>
      <c r="G3425"/>
      <c r="H3425"/>
      <c r="I3425"/>
      <c r="J3425"/>
      <c r="K3425"/>
      <c r="L3425"/>
      <c r="M3425"/>
      <c r="N3425"/>
      <c r="O3425"/>
      <c r="P3425"/>
      <c r="Q3425"/>
      <c r="R3425"/>
    </row>
    <row r="3426" spans="1:18" s="16" customFormat="1" x14ac:dyDescent="0.25">
      <c r="A3426"/>
      <c r="B3426" s="18"/>
      <c r="D3426"/>
      <c r="E3426"/>
      <c r="F3426"/>
      <c r="G3426"/>
      <c r="H3426"/>
      <c r="I3426"/>
      <c r="J3426"/>
      <c r="K3426"/>
      <c r="L3426"/>
      <c r="M3426"/>
      <c r="N3426"/>
      <c r="O3426"/>
      <c r="P3426"/>
      <c r="Q3426"/>
      <c r="R3426"/>
    </row>
    <row r="3427" spans="1:18" s="16" customFormat="1" x14ac:dyDescent="0.25">
      <c r="A3427"/>
      <c r="B3427" s="18"/>
      <c r="D3427"/>
      <c r="E3427"/>
      <c r="F3427"/>
      <c r="G3427"/>
      <c r="H3427"/>
      <c r="I3427"/>
      <c r="J3427"/>
      <c r="K3427"/>
      <c r="L3427"/>
      <c r="M3427"/>
      <c r="N3427"/>
      <c r="O3427"/>
      <c r="P3427"/>
      <c r="Q3427"/>
      <c r="R3427"/>
    </row>
    <row r="3428" spans="1:18" s="16" customFormat="1" x14ac:dyDescent="0.25">
      <c r="A3428"/>
      <c r="B3428" s="18"/>
      <c r="D3428"/>
      <c r="E3428"/>
      <c r="F3428"/>
      <c r="G3428"/>
      <c r="H3428"/>
      <c r="I3428"/>
      <c r="J3428"/>
      <c r="K3428"/>
      <c r="L3428"/>
      <c r="M3428"/>
      <c r="N3428"/>
      <c r="O3428"/>
      <c r="P3428"/>
      <c r="Q3428"/>
      <c r="R3428"/>
    </row>
    <row r="3429" spans="1:18" s="16" customFormat="1" x14ac:dyDescent="0.25">
      <c r="A3429"/>
      <c r="B3429" s="18"/>
      <c r="D3429"/>
      <c r="E3429"/>
      <c r="F3429"/>
      <c r="G3429"/>
      <c r="H3429"/>
      <c r="I3429"/>
      <c r="J3429"/>
      <c r="K3429"/>
      <c r="L3429"/>
      <c r="M3429"/>
      <c r="N3429"/>
      <c r="O3429"/>
      <c r="P3429"/>
      <c r="Q3429"/>
      <c r="R3429"/>
    </row>
    <row r="3430" spans="1:18" s="16" customFormat="1" x14ac:dyDescent="0.25">
      <c r="A3430"/>
      <c r="B3430" s="18"/>
      <c r="D3430"/>
      <c r="E3430"/>
      <c r="F3430"/>
      <c r="G3430"/>
      <c r="H3430"/>
      <c r="I3430"/>
      <c r="J3430"/>
      <c r="K3430"/>
      <c r="L3430"/>
      <c r="M3430"/>
      <c r="N3430"/>
      <c r="O3430"/>
      <c r="P3430"/>
      <c r="Q3430"/>
      <c r="R3430"/>
    </row>
    <row r="3431" spans="1:18" s="16" customFormat="1" x14ac:dyDescent="0.25">
      <c r="A3431"/>
      <c r="B3431" s="18"/>
      <c r="D3431"/>
      <c r="E3431"/>
      <c r="F3431"/>
      <c r="G3431"/>
      <c r="H3431"/>
      <c r="I3431"/>
      <c r="J3431"/>
      <c r="K3431"/>
      <c r="L3431"/>
      <c r="M3431"/>
      <c r="N3431"/>
      <c r="O3431"/>
      <c r="P3431"/>
      <c r="Q3431"/>
      <c r="R3431"/>
    </row>
    <row r="3432" spans="1:18" s="16" customFormat="1" x14ac:dyDescent="0.25">
      <c r="A3432"/>
      <c r="B3432" s="18"/>
      <c r="D3432"/>
      <c r="E3432"/>
      <c r="F3432"/>
      <c r="G3432"/>
      <c r="H3432"/>
      <c r="I3432"/>
      <c r="J3432"/>
      <c r="K3432"/>
      <c r="L3432"/>
      <c r="M3432"/>
      <c r="N3432"/>
      <c r="O3432"/>
      <c r="P3432"/>
      <c r="Q3432"/>
      <c r="R3432"/>
    </row>
    <row r="3433" spans="1:18" s="16" customFormat="1" x14ac:dyDescent="0.25">
      <c r="A3433"/>
      <c r="B3433" s="18"/>
      <c r="D3433"/>
      <c r="E3433"/>
      <c r="F3433"/>
      <c r="G3433"/>
      <c r="H3433"/>
      <c r="I3433"/>
      <c r="J3433"/>
      <c r="K3433"/>
      <c r="L3433"/>
      <c r="M3433"/>
      <c r="N3433"/>
      <c r="O3433"/>
      <c r="P3433"/>
      <c r="Q3433"/>
      <c r="R3433"/>
    </row>
    <row r="3434" spans="1:18" s="16" customFormat="1" x14ac:dyDescent="0.25">
      <c r="A3434"/>
      <c r="B3434" s="18"/>
      <c r="D3434"/>
      <c r="E3434"/>
      <c r="F3434"/>
      <c r="G3434"/>
      <c r="H3434"/>
      <c r="I3434"/>
      <c r="J3434"/>
      <c r="K3434"/>
      <c r="L3434"/>
      <c r="M3434"/>
      <c r="N3434"/>
      <c r="O3434"/>
      <c r="P3434"/>
      <c r="Q3434"/>
      <c r="R3434"/>
    </row>
    <row r="3435" spans="1:18" s="16" customFormat="1" x14ac:dyDescent="0.25">
      <c r="A3435"/>
      <c r="B3435" s="18"/>
      <c r="D3435"/>
      <c r="E3435"/>
      <c r="F3435"/>
      <c r="G3435"/>
      <c r="H3435"/>
      <c r="I3435"/>
      <c r="J3435"/>
      <c r="K3435"/>
      <c r="L3435"/>
      <c r="M3435"/>
      <c r="N3435"/>
      <c r="O3435"/>
      <c r="P3435"/>
      <c r="Q3435"/>
      <c r="R3435"/>
    </row>
    <row r="3436" spans="1:18" s="16" customFormat="1" x14ac:dyDescent="0.25">
      <c r="A3436"/>
      <c r="B3436" s="18"/>
      <c r="D3436"/>
      <c r="E3436"/>
      <c r="F3436"/>
      <c r="G3436"/>
      <c r="H3436"/>
      <c r="I3436"/>
      <c r="J3436"/>
      <c r="K3436"/>
      <c r="L3436"/>
      <c r="M3436"/>
      <c r="N3436"/>
      <c r="O3436"/>
      <c r="P3436"/>
      <c r="Q3436"/>
      <c r="R3436"/>
    </row>
    <row r="3437" spans="1:18" s="16" customFormat="1" x14ac:dyDescent="0.25">
      <c r="A3437"/>
      <c r="B3437" s="18"/>
      <c r="D3437"/>
      <c r="E3437"/>
      <c r="F3437"/>
      <c r="G3437"/>
      <c r="H3437"/>
      <c r="I3437"/>
      <c r="J3437"/>
      <c r="K3437"/>
      <c r="L3437"/>
      <c r="M3437"/>
      <c r="N3437"/>
      <c r="O3437"/>
      <c r="P3437"/>
      <c r="Q3437"/>
      <c r="R3437"/>
    </row>
    <row r="3438" spans="1:18" s="16" customFormat="1" x14ac:dyDescent="0.25">
      <c r="A3438"/>
      <c r="B3438" s="18"/>
      <c r="D3438"/>
      <c r="E3438"/>
      <c r="F3438"/>
      <c r="G3438"/>
      <c r="H3438"/>
      <c r="I3438"/>
      <c r="J3438"/>
      <c r="K3438"/>
      <c r="L3438"/>
      <c r="M3438"/>
      <c r="N3438"/>
      <c r="O3438"/>
      <c r="P3438"/>
      <c r="Q3438"/>
      <c r="R3438"/>
    </row>
    <row r="3439" spans="1:18" s="16" customFormat="1" x14ac:dyDescent="0.25">
      <c r="A3439"/>
      <c r="B3439" s="18"/>
      <c r="D3439"/>
      <c r="E3439"/>
      <c r="F3439"/>
      <c r="G3439"/>
      <c r="H3439"/>
      <c r="I3439"/>
      <c r="J3439"/>
      <c r="K3439"/>
      <c r="L3439"/>
      <c r="M3439"/>
      <c r="N3439"/>
      <c r="O3439"/>
      <c r="P3439"/>
      <c r="Q3439"/>
      <c r="R3439"/>
    </row>
    <row r="3440" spans="1:18" s="16" customFormat="1" x14ac:dyDescent="0.25">
      <c r="A3440"/>
      <c r="B3440" s="18"/>
      <c r="D3440"/>
      <c r="E3440"/>
      <c r="F3440"/>
      <c r="G3440"/>
      <c r="H3440"/>
      <c r="I3440"/>
      <c r="J3440"/>
      <c r="K3440"/>
      <c r="L3440"/>
      <c r="M3440"/>
      <c r="N3440"/>
      <c r="O3440"/>
      <c r="P3440"/>
      <c r="Q3440"/>
      <c r="R3440"/>
    </row>
    <row r="3441" spans="1:18" s="16" customFormat="1" x14ac:dyDescent="0.25">
      <c r="A3441"/>
      <c r="B3441" s="18"/>
      <c r="D3441"/>
      <c r="E3441"/>
      <c r="F3441"/>
      <c r="G3441"/>
      <c r="H3441"/>
      <c r="I3441"/>
      <c r="J3441"/>
      <c r="K3441"/>
      <c r="L3441"/>
      <c r="M3441"/>
      <c r="N3441"/>
      <c r="O3441"/>
      <c r="P3441"/>
      <c r="Q3441"/>
      <c r="R3441"/>
    </row>
    <row r="3442" spans="1:18" s="16" customFormat="1" x14ac:dyDescent="0.25">
      <c r="A3442"/>
      <c r="B3442" s="18"/>
      <c r="D3442"/>
      <c r="E3442"/>
      <c r="F3442"/>
      <c r="G3442"/>
      <c r="H3442"/>
      <c r="I3442"/>
      <c r="J3442"/>
      <c r="K3442"/>
      <c r="L3442"/>
      <c r="M3442"/>
      <c r="N3442"/>
      <c r="O3442"/>
      <c r="P3442"/>
      <c r="Q3442"/>
      <c r="R3442"/>
    </row>
    <row r="3443" spans="1:18" s="16" customFormat="1" x14ac:dyDescent="0.25">
      <c r="A3443"/>
      <c r="B3443" s="18"/>
      <c r="D3443"/>
      <c r="E3443"/>
      <c r="F3443"/>
      <c r="G3443"/>
      <c r="H3443"/>
      <c r="I3443"/>
      <c r="J3443"/>
      <c r="K3443"/>
      <c r="L3443"/>
      <c r="M3443"/>
      <c r="N3443"/>
      <c r="O3443"/>
      <c r="P3443"/>
      <c r="Q3443"/>
      <c r="R3443"/>
    </row>
    <row r="3444" spans="1:18" s="16" customFormat="1" x14ac:dyDescent="0.25">
      <c r="A3444"/>
      <c r="B3444" s="18"/>
      <c r="D3444"/>
      <c r="E3444"/>
      <c r="F3444"/>
      <c r="G3444"/>
      <c r="H3444"/>
      <c r="I3444"/>
      <c r="J3444"/>
      <c r="K3444"/>
      <c r="L3444"/>
      <c r="M3444"/>
      <c r="N3444"/>
      <c r="O3444"/>
      <c r="P3444"/>
      <c r="Q3444"/>
      <c r="R3444"/>
    </row>
    <row r="3445" spans="1:18" s="16" customFormat="1" x14ac:dyDescent="0.25">
      <c r="A3445"/>
      <c r="B3445" s="18"/>
      <c r="D3445"/>
      <c r="E3445"/>
      <c r="F3445"/>
      <c r="G3445"/>
      <c r="H3445"/>
      <c r="I3445"/>
      <c r="J3445"/>
      <c r="K3445"/>
      <c r="L3445"/>
      <c r="M3445"/>
      <c r="N3445"/>
      <c r="O3445"/>
      <c r="P3445"/>
      <c r="Q3445"/>
      <c r="R3445"/>
    </row>
    <row r="3446" spans="1:18" s="16" customFormat="1" x14ac:dyDescent="0.25">
      <c r="A3446"/>
      <c r="B3446" s="18"/>
      <c r="D3446"/>
      <c r="E3446"/>
      <c r="F3446"/>
      <c r="G3446"/>
      <c r="H3446"/>
      <c r="I3446"/>
      <c r="J3446"/>
      <c r="K3446"/>
      <c r="L3446"/>
      <c r="M3446"/>
      <c r="N3446"/>
      <c r="O3446"/>
      <c r="P3446"/>
      <c r="Q3446"/>
      <c r="R3446"/>
    </row>
    <row r="3447" spans="1:18" s="16" customFormat="1" x14ac:dyDescent="0.25">
      <c r="A3447"/>
      <c r="B3447" s="18"/>
      <c r="D3447"/>
      <c r="E3447"/>
      <c r="F3447"/>
      <c r="G3447"/>
      <c r="H3447"/>
      <c r="I3447"/>
      <c r="J3447"/>
      <c r="K3447"/>
      <c r="L3447"/>
      <c r="M3447"/>
      <c r="N3447"/>
      <c r="O3447"/>
      <c r="P3447"/>
      <c r="Q3447"/>
      <c r="R3447"/>
    </row>
    <row r="3448" spans="1:18" s="16" customFormat="1" x14ac:dyDescent="0.25">
      <c r="A3448"/>
      <c r="B3448" s="18"/>
      <c r="D3448"/>
      <c r="E3448"/>
      <c r="F3448"/>
      <c r="G3448"/>
      <c r="H3448"/>
      <c r="I3448"/>
      <c r="J3448"/>
      <c r="K3448"/>
      <c r="L3448"/>
      <c r="M3448"/>
      <c r="N3448"/>
      <c r="O3448"/>
      <c r="P3448"/>
      <c r="Q3448"/>
      <c r="R3448"/>
    </row>
    <row r="3449" spans="1:18" s="16" customFormat="1" x14ac:dyDescent="0.25">
      <c r="A3449"/>
      <c r="B3449" s="18"/>
      <c r="D3449"/>
      <c r="E3449"/>
      <c r="F3449"/>
      <c r="G3449"/>
      <c r="H3449"/>
      <c r="I3449"/>
      <c r="J3449"/>
      <c r="K3449"/>
      <c r="L3449"/>
      <c r="M3449"/>
      <c r="N3449"/>
      <c r="O3449"/>
      <c r="P3449"/>
      <c r="Q3449"/>
      <c r="R3449"/>
    </row>
    <row r="3450" spans="1:18" s="16" customFormat="1" x14ac:dyDescent="0.25">
      <c r="A3450"/>
      <c r="B3450" s="18"/>
      <c r="D3450"/>
      <c r="E3450"/>
      <c r="F3450"/>
      <c r="G3450"/>
      <c r="H3450"/>
      <c r="I3450"/>
      <c r="J3450"/>
      <c r="K3450"/>
      <c r="L3450"/>
      <c r="M3450"/>
      <c r="N3450"/>
      <c r="O3450"/>
      <c r="P3450"/>
      <c r="Q3450"/>
      <c r="R3450"/>
    </row>
    <row r="3451" spans="1:18" s="16" customFormat="1" x14ac:dyDescent="0.25">
      <c r="A3451"/>
      <c r="B3451" s="18"/>
      <c r="D3451"/>
      <c r="E3451"/>
      <c r="F3451"/>
      <c r="G3451"/>
      <c r="H3451"/>
      <c r="I3451"/>
      <c r="J3451"/>
      <c r="K3451"/>
      <c r="L3451"/>
      <c r="M3451"/>
      <c r="N3451"/>
      <c r="O3451"/>
      <c r="P3451"/>
      <c r="Q3451"/>
      <c r="R3451"/>
    </row>
    <row r="3452" spans="1:18" s="16" customFormat="1" x14ac:dyDescent="0.25">
      <c r="A3452"/>
      <c r="B3452" s="18"/>
      <c r="D3452"/>
      <c r="E3452"/>
      <c r="F3452"/>
      <c r="G3452"/>
      <c r="H3452"/>
      <c r="I3452"/>
      <c r="J3452"/>
      <c r="K3452"/>
      <c r="L3452"/>
      <c r="M3452"/>
      <c r="N3452"/>
      <c r="O3452"/>
      <c r="P3452"/>
      <c r="Q3452"/>
      <c r="R3452"/>
    </row>
    <row r="3453" spans="1:18" s="16" customFormat="1" x14ac:dyDescent="0.25">
      <c r="A3453"/>
      <c r="B3453" s="18"/>
      <c r="D3453"/>
      <c r="E3453"/>
      <c r="F3453"/>
      <c r="G3453"/>
      <c r="H3453"/>
      <c r="I3453"/>
      <c r="J3453"/>
      <c r="K3453"/>
      <c r="L3453"/>
      <c r="M3453"/>
      <c r="N3453"/>
      <c r="O3453"/>
      <c r="P3453"/>
      <c r="Q3453"/>
      <c r="R3453"/>
    </row>
    <row r="3454" spans="1:18" s="16" customFormat="1" x14ac:dyDescent="0.25">
      <c r="A3454"/>
      <c r="B3454" s="18"/>
      <c r="D3454"/>
      <c r="E3454"/>
      <c r="F3454"/>
      <c r="G3454"/>
      <c r="H3454"/>
      <c r="I3454"/>
      <c r="J3454"/>
      <c r="K3454"/>
      <c r="L3454"/>
      <c r="M3454"/>
      <c r="N3454"/>
      <c r="O3454"/>
      <c r="P3454"/>
      <c r="Q3454"/>
      <c r="R3454"/>
    </row>
    <row r="3455" spans="1:18" s="16" customFormat="1" x14ac:dyDescent="0.25">
      <c r="A3455"/>
      <c r="B3455" s="18"/>
      <c r="D3455"/>
      <c r="E3455"/>
      <c r="F3455"/>
      <c r="G3455"/>
      <c r="H3455"/>
      <c r="I3455"/>
      <c r="J3455"/>
      <c r="K3455"/>
      <c r="L3455"/>
      <c r="M3455"/>
      <c r="N3455"/>
      <c r="O3455"/>
      <c r="P3455"/>
      <c r="Q3455"/>
      <c r="R3455"/>
    </row>
    <row r="3456" spans="1:18" s="16" customFormat="1" x14ac:dyDescent="0.25">
      <c r="A3456"/>
      <c r="B3456" s="18"/>
      <c r="D3456"/>
      <c r="E3456"/>
      <c r="F3456"/>
      <c r="G3456"/>
      <c r="H3456"/>
      <c r="I3456"/>
      <c r="J3456"/>
      <c r="K3456"/>
      <c r="L3456"/>
      <c r="M3456"/>
      <c r="N3456"/>
      <c r="O3456"/>
      <c r="P3456"/>
      <c r="Q3456"/>
      <c r="R3456"/>
    </row>
    <row r="3457" spans="1:18" s="16" customFormat="1" x14ac:dyDescent="0.25">
      <c r="A3457"/>
      <c r="B3457" s="18"/>
      <c r="D3457"/>
      <c r="E3457"/>
      <c r="F3457"/>
      <c r="G3457"/>
      <c r="H3457"/>
      <c r="I3457"/>
      <c r="J3457"/>
      <c r="K3457"/>
      <c r="L3457"/>
      <c r="M3457"/>
      <c r="N3457"/>
      <c r="O3457"/>
      <c r="P3457"/>
      <c r="Q3457"/>
      <c r="R3457"/>
    </row>
    <row r="3458" spans="1:18" s="16" customFormat="1" x14ac:dyDescent="0.25">
      <c r="A3458"/>
      <c r="B3458" s="18"/>
      <c r="D3458"/>
      <c r="E3458"/>
      <c r="F3458"/>
      <c r="G3458"/>
      <c r="H3458"/>
      <c r="I3458"/>
      <c r="J3458"/>
      <c r="K3458"/>
      <c r="L3458"/>
      <c r="M3458"/>
      <c r="N3458"/>
      <c r="O3458"/>
      <c r="P3458"/>
      <c r="Q3458"/>
      <c r="R3458"/>
    </row>
    <row r="3459" spans="1:18" s="16" customFormat="1" x14ac:dyDescent="0.25">
      <c r="A3459"/>
      <c r="B3459" s="18"/>
      <c r="D3459"/>
      <c r="E3459"/>
      <c r="F3459"/>
      <c r="G3459"/>
      <c r="H3459"/>
      <c r="I3459"/>
      <c r="J3459"/>
      <c r="K3459"/>
      <c r="L3459"/>
      <c r="M3459"/>
      <c r="N3459"/>
      <c r="O3459"/>
      <c r="P3459"/>
      <c r="Q3459"/>
      <c r="R3459"/>
    </row>
    <row r="3460" spans="1:18" s="16" customFormat="1" x14ac:dyDescent="0.25">
      <c r="A3460"/>
      <c r="B3460" s="18"/>
      <c r="D3460"/>
      <c r="E3460"/>
      <c r="F3460"/>
      <c r="G3460"/>
      <c r="H3460"/>
      <c r="I3460"/>
      <c r="J3460"/>
      <c r="K3460"/>
      <c r="L3460"/>
      <c r="M3460"/>
      <c r="N3460"/>
      <c r="O3460"/>
      <c r="P3460"/>
      <c r="Q3460"/>
      <c r="R3460"/>
    </row>
    <row r="3461" spans="1:18" s="16" customFormat="1" x14ac:dyDescent="0.25">
      <c r="A3461"/>
      <c r="B3461" s="18"/>
      <c r="D3461"/>
      <c r="E3461"/>
      <c r="F3461"/>
      <c r="G3461"/>
      <c r="H3461"/>
      <c r="I3461"/>
      <c r="J3461"/>
      <c r="K3461"/>
      <c r="L3461"/>
      <c r="M3461"/>
      <c r="N3461"/>
      <c r="O3461"/>
      <c r="P3461"/>
      <c r="Q3461"/>
      <c r="R3461"/>
    </row>
    <row r="3462" spans="1:18" s="16" customFormat="1" x14ac:dyDescent="0.25">
      <c r="A3462"/>
      <c r="B3462" s="17"/>
      <c r="D3462"/>
      <c r="E3462"/>
      <c r="F3462"/>
      <c r="G3462"/>
      <c r="H3462"/>
      <c r="I3462"/>
      <c r="J3462"/>
      <c r="K3462"/>
      <c r="L3462"/>
      <c r="M3462"/>
      <c r="N3462"/>
      <c r="O3462"/>
      <c r="P3462"/>
      <c r="Q3462"/>
      <c r="R3462"/>
    </row>
    <row r="3463" spans="1:18" s="16" customFormat="1" x14ac:dyDescent="0.25">
      <c r="A3463"/>
      <c r="B3463" s="18"/>
      <c r="D3463"/>
      <c r="E3463"/>
      <c r="F3463"/>
      <c r="G3463"/>
      <c r="H3463"/>
      <c r="I3463"/>
      <c r="J3463"/>
      <c r="K3463"/>
      <c r="L3463"/>
      <c r="M3463"/>
      <c r="N3463"/>
      <c r="O3463"/>
      <c r="P3463"/>
      <c r="Q3463"/>
      <c r="R3463"/>
    </row>
    <row r="3464" spans="1:18" s="16" customFormat="1" x14ac:dyDescent="0.25">
      <c r="A3464"/>
      <c r="B3464" s="18"/>
      <c r="D3464"/>
      <c r="E3464"/>
      <c r="F3464"/>
      <c r="G3464"/>
      <c r="H3464"/>
      <c r="I3464"/>
      <c r="J3464"/>
      <c r="K3464"/>
      <c r="L3464"/>
      <c r="M3464"/>
      <c r="N3464"/>
      <c r="O3464"/>
      <c r="P3464"/>
      <c r="Q3464"/>
      <c r="R3464"/>
    </row>
    <row r="3465" spans="1:18" s="16" customFormat="1" x14ac:dyDescent="0.25">
      <c r="A3465"/>
      <c r="B3465" s="18"/>
      <c r="D3465"/>
      <c r="E3465"/>
      <c r="F3465"/>
      <c r="G3465"/>
      <c r="H3465"/>
      <c r="I3465"/>
      <c r="J3465"/>
      <c r="K3465"/>
      <c r="L3465"/>
      <c r="M3465"/>
      <c r="N3465"/>
      <c r="O3465"/>
      <c r="P3465"/>
      <c r="Q3465"/>
      <c r="R3465"/>
    </row>
    <row r="3466" spans="1:18" s="16" customFormat="1" x14ac:dyDescent="0.25">
      <c r="A3466"/>
      <c r="B3466" s="18"/>
      <c r="D3466"/>
      <c r="E3466"/>
      <c r="F3466"/>
      <c r="G3466"/>
      <c r="H3466"/>
      <c r="I3466"/>
      <c r="J3466"/>
      <c r="K3466"/>
      <c r="L3466"/>
      <c r="M3466"/>
      <c r="N3466"/>
      <c r="O3466"/>
      <c r="P3466"/>
      <c r="Q3466"/>
      <c r="R3466"/>
    </row>
    <row r="3467" spans="1:18" s="16" customFormat="1" x14ac:dyDescent="0.25">
      <c r="A3467"/>
      <c r="B3467" s="18"/>
      <c r="D3467"/>
      <c r="E3467"/>
      <c r="F3467"/>
      <c r="G3467"/>
      <c r="H3467"/>
      <c r="I3467"/>
      <c r="J3467"/>
      <c r="K3467"/>
      <c r="L3467"/>
      <c r="M3467"/>
      <c r="N3467"/>
      <c r="O3467"/>
      <c r="P3467"/>
      <c r="Q3467"/>
      <c r="R3467"/>
    </row>
    <row r="3468" spans="1:18" s="16" customFormat="1" x14ac:dyDescent="0.25">
      <c r="A3468"/>
      <c r="B3468" s="18"/>
      <c r="D3468"/>
      <c r="E3468"/>
      <c r="F3468"/>
      <c r="G3468"/>
      <c r="H3468"/>
      <c r="I3468"/>
      <c r="J3468"/>
      <c r="K3468"/>
      <c r="L3468"/>
      <c r="M3468"/>
      <c r="N3468"/>
      <c r="O3468"/>
      <c r="P3468"/>
      <c r="Q3468"/>
      <c r="R3468"/>
    </row>
    <row r="3469" spans="1:18" s="16" customFormat="1" x14ac:dyDescent="0.25">
      <c r="A3469"/>
      <c r="B3469" s="18"/>
      <c r="D3469"/>
      <c r="E3469"/>
      <c r="F3469"/>
      <c r="G3469"/>
      <c r="H3469"/>
      <c r="I3469"/>
      <c r="J3469"/>
      <c r="K3469"/>
      <c r="L3469"/>
      <c r="M3469"/>
      <c r="N3469"/>
      <c r="O3469"/>
      <c r="P3469"/>
      <c r="Q3469"/>
      <c r="R3469"/>
    </row>
    <row r="3470" spans="1:18" s="16" customFormat="1" x14ac:dyDescent="0.25">
      <c r="A3470"/>
      <c r="B3470" s="18"/>
      <c r="D3470"/>
      <c r="E3470"/>
      <c r="F3470"/>
      <c r="G3470"/>
      <c r="H3470"/>
      <c r="I3470"/>
      <c r="J3470"/>
      <c r="K3470"/>
      <c r="L3470"/>
      <c r="M3470"/>
      <c r="N3470"/>
      <c r="O3470"/>
      <c r="P3470"/>
      <c r="Q3470"/>
      <c r="R3470"/>
    </row>
    <row r="3471" spans="1:18" s="16" customFormat="1" x14ac:dyDescent="0.25">
      <c r="A3471"/>
      <c r="B3471" s="18"/>
      <c r="D3471"/>
      <c r="E3471"/>
      <c r="F3471"/>
      <c r="G3471"/>
      <c r="H3471"/>
      <c r="I3471"/>
      <c r="J3471"/>
      <c r="K3471"/>
      <c r="L3471"/>
      <c r="M3471"/>
      <c r="N3471"/>
      <c r="O3471"/>
      <c r="P3471"/>
      <c r="Q3471"/>
      <c r="R3471"/>
    </row>
    <row r="3472" spans="1:18" s="16" customFormat="1" x14ac:dyDescent="0.25">
      <c r="A3472"/>
      <c r="B3472" s="18"/>
      <c r="D3472"/>
      <c r="E3472"/>
      <c r="F3472"/>
      <c r="G3472"/>
      <c r="H3472"/>
      <c r="I3472"/>
      <c r="J3472"/>
      <c r="K3472"/>
      <c r="L3472"/>
      <c r="M3472"/>
      <c r="N3472"/>
      <c r="O3472"/>
      <c r="P3472"/>
      <c r="Q3472"/>
      <c r="R3472"/>
    </row>
    <row r="3473" spans="1:18" s="16" customFormat="1" x14ac:dyDescent="0.25">
      <c r="A3473"/>
      <c r="B3473" s="18"/>
      <c r="D3473"/>
      <c r="E3473"/>
      <c r="F3473"/>
      <c r="G3473"/>
      <c r="H3473"/>
      <c r="I3473"/>
      <c r="J3473"/>
      <c r="K3473"/>
      <c r="L3473"/>
      <c r="M3473"/>
      <c r="N3473"/>
      <c r="O3473"/>
      <c r="P3473"/>
      <c r="Q3473"/>
      <c r="R3473"/>
    </row>
    <row r="3474" spans="1:18" s="16" customFormat="1" x14ac:dyDescent="0.25">
      <c r="A3474"/>
      <c r="B3474" s="18"/>
      <c r="D3474"/>
      <c r="E3474"/>
      <c r="F3474"/>
      <c r="G3474"/>
      <c r="H3474"/>
      <c r="I3474"/>
      <c r="J3474"/>
      <c r="K3474"/>
      <c r="L3474"/>
      <c r="M3474"/>
      <c r="N3474"/>
      <c r="O3474"/>
      <c r="P3474"/>
      <c r="Q3474"/>
      <c r="R3474"/>
    </row>
    <row r="3475" spans="1:18" s="16" customFormat="1" x14ac:dyDescent="0.25">
      <c r="A3475"/>
      <c r="B3475" s="18"/>
      <c r="D3475"/>
      <c r="E3475"/>
      <c r="F3475"/>
      <c r="G3475"/>
      <c r="H3475"/>
      <c r="I3475"/>
      <c r="J3475"/>
      <c r="K3475"/>
      <c r="L3475"/>
      <c r="M3475"/>
      <c r="N3475"/>
      <c r="O3475"/>
      <c r="P3475"/>
      <c r="Q3475"/>
      <c r="R3475"/>
    </row>
    <row r="3476" spans="1:18" s="16" customFormat="1" x14ac:dyDescent="0.25">
      <c r="A3476"/>
      <c r="B3476" s="18"/>
      <c r="D3476"/>
      <c r="E3476"/>
      <c r="F3476"/>
      <c r="G3476"/>
      <c r="H3476"/>
      <c r="I3476"/>
      <c r="J3476"/>
      <c r="K3476"/>
      <c r="L3476"/>
      <c r="M3476"/>
      <c r="N3476"/>
      <c r="O3476"/>
      <c r="P3476"/>
      <c r="Q3476"/>
      <c r="R3476"/>
    </row>
    <row r="3477" spans="1:18" s="16" customFormat="1" x14ac:dyDescent="0.25">
      <c r="A3477"/>
      <c r="B3477" s="18"/>
      <c r="D3477"/>
      <c r="E3477"/>
      <c r="F3477"/>
      <c r="G3477"/>
      <c r="H3477"/>
      <c r="I3477"/>
      <c r="J3477"/>
      <c r="K3477"/>
      <c r="L3477"/>
      <c r="M3477"/>
      <c r="N3477"/>
      <c r="O3477"/>
      <c r="P3477"/>
      <c r="Q3477"/>
      <c r="R3477"/>
    </row>
    <row r="3478" spans="1:18" s="16" customFormat="1" x14ac:dyDescent="0.25">
      <c r="A3478"/>
      <c r="B3478" s="18"/>
      <c r="D3478"/>
      <c r="E3478"/>
      <c r="F3478"/>
      <c r="G3478"/>
      <c r="H3478"/>
      <c r="I3478"/>
      <c r="J3478"/>
      <c r="K3478"/>
      <c r="L3478"/>
      <c r="M3478"/>
      <c r="N3478"/>
      <c r="O3478"/>
      <c r="P3478"/>
      <c r="Q3478"/>
      <c r="R3478"/>
    </row>
    <row r="3479" spans="1:18" s="16" customFormat="1" x14ac:dyDescent="0.25">
      <c r="A3479"/>
      <c r="B3479" s="18"/>
      <c r="D3479"/>
      <c r="E3479"/>
      <c r="F3479"/>
      <c r="G3479"/>
      <c r="H3479"/>
      <c r="I3479"/>
      <c r="J3479"/>
      <c r="K3479"/>
      <c r="L3479"/>
      <c r="M3479"/>
      <c r="N3479"/>
      <c r="O3479"/>
      <c r="P3479"/>
      <c r="Q3479"/>
      <c r="R3479"/>
    </row>
    <row r="3480" spans="1:18" s="16" customFormat="1" x14ac:dyDescent="0.25">
      <c r="A3480"/>
      <c r="B3480" s="18"/>
      <c r="D3480"/>
      <c r="E3480"/>
      <c r="F3480"/>
      <c r="G3480"/>
      <c r="H3480"/>
      <c r="I3480"/>
      <c r="J3480"/>
      <c r="K3480"/>
      <c r="L3480"/>
      <c r="M3480"/>
      <c r="N3480"/>
      <c r="O3480"/>
      <c r="P3480"/>
      <c r="Q3480"/>
      <c r="R3480"/>
    </row>
    <row r="3481" spans="1:18" s="16" customFormat="1" x14ac:dyDescent="0.25">
      <c r="A3481"/>
      <c r="B3481" s="18"/>
      <c r="D3481"/>
      <c r="E3481"/>
      <c r="F3481"/>
      <c r="G3481"/>
      <c r="H3481"/>
      <c r="I3481"/>
      <c r="J3481"/>
      <c r="K3481"/>
      <c r="L3481"/>
      <c r="M3481"/>
      <c r="N3481"/>
      <c r="O3481"/>
      <c r="P3481"/>
      <c r="Q3481"/>
      <c r="R3481"/>
    </row>
    <row r="3482" spans="1:18" s="16" customFormat="1" x14ac:dyDescent="0.25">
      <c r="A3482"/>
      <c r="B3482" s="18"/>
      <c r="D3482"/>
      <c r="E3482"/>
      <c r="F3482"/>
      <c r="G3482"/>
      <c r="H3482"/>
      <c r="I3482"/>
      <c r="J3482"/>
      <c r="K3482"/>
      <c r="L3482"/>
      <c r="M3482"/>
      <c r="N3482"/>
      <c r="O3482"/>
      <c r="P3482"/>
      <c r="Q3482"/>
      <c r="R3482"/>
    </row>
    <row r="3483" spans="1:18" s="16" customFormat="1" x14ac:dyDescent="0.25">
      <c r="A3483"/>
      <c r="B3483" s="18"/>
      <c r="D3483"/>
      <c r="E3483"/>
      <c r="F3483"/>
      <c r="G3483"/>
      <c r="H3483"/>
      <c r="I3483"/>
      <c r="J3483"/>
      <c r="K3483"/>
      <c r="L3483"/>
      <c r="M3483"/>
      <c r="N3483"/>
      <c r="O3483"/>
      <c r="P3483"/>
      <c r="Q3483"/>
      <c r="R3483"/>
    </row>
    <row r="3484" spans="1:18" s="16" customFormat="1" x14ac:dyDescent="0.25">
      <c r="A3484"/>
      <c r="B3484" s="18"/>
      <c r="D3484"/>
      <c r="E3484"/>
      <c r="F3484"/>
      <c r="G3484"/>
      <c r="H3484"/>
      <c r="I3484"/>
      <c r="J3484"/>
      <c r="K3484"/>
      <c r="L3484"/>
      <c r="M3484"/>
      <c r="N3484"/>
      <c r="O3484"/>
      <c r="P3484"/>
      <c r="Q3484"/>
      <c r="R3484"/>
    </row>
    <row r="3485" spans="1:18" s="16" customFormat="1" x14ac:dyDescent="0.25">
      <c r="A3485"/>
      <c r="B3485" s="18"/>
      <c r="D3485"/>
      <c r="E3485"/>
      <c r="F3485"/>
      <c r="G3485"/>
      <c r="H3485"/>
      <c r="I3485"/>
      <c r="J3485"/>
      <c r="K3485"/>
      <c r="L3485"/>
      <c r="M3485"/>
      <c r="N3485"/>
      <c r="O3485"/>
      <c r="P3485"/>
      <c r="Q3485"/>
      <c r="R3485"/>
    </row>
    <row r="3486" spans="1:18" s="16" customFormat="1" x14ac:dyDescent="0.25">
      <c r="A3486"/>
      <c r="B3486" s="18"/>
      <c r="D3486"/>
      <c r="E3486"/>
      <c r="F3486"/>
      <c r="G3486"/>
      <c r="H3486"/>
      <c r="I3486"/>
      <c r="J3486"/>
      <c r="K3486"/>
      <c r="L3486"/>
      <c r="M3486"/>
      <c r="N3486"/>
      <c r="O3486"/>
      <c r="P3486"/>
      <c r="Q3486"/>
      <c r="R3486"/>
    </row>
    <row r="3487" spans="1:18" s="16" customFormat="1" x14ac:dyDescent="0.25">
      <c r="A3487"/>
      <c r="B3487" s="18"/>
      <c r="D3487"/>
      <c r="E3487"/>
      <c r="F3487"/>
      <c r="G3487"/>
      <c r="H3487"/>
      <c r="I3487"/>
      <c r="J3487"/>
      <c r="K3487"/>
      <c r="L3487"/>
      <c r="M3487"/>
      <c r="N3487"/>
      <c r="O3487"/>
      <c r="P3487"/>
      <c r="Q3487"/>
      <c r="R3487"/>
    </row>
    <row r="3488" spans="1:18" s="16" customFormat="1" x14ac:dyDescent="0.25">
      <c r="A3488"/>
      <c r="B3488" s="18"/>
      <c r="D3488"/>
      <c r="E3488"/>
      <c r="F3488"/>
      <c r="G3488"/>
      <c r="H3488"/>
      <c r="I3488"/>
      <c r="J3488"/>
      <c r="K3488"/>
      <c r="L3488"/>
      <c r="M3488"/>
      <c r="N3488"/>
      <c r="O3488"/>
      <c r="P3488"/>
      <c r="Q3488"/>
      <c r="R3488"/>
    </row>
    <row r="3489" spans="1:18" s="16" customFormat="1" x14ac:dyDescent="0.25">
      <c r="A3489"/>
      <c r="B3489" s="18"/>
      <c r="D3489"/>
      <c r="E3489"/>
      <c r="F3489"/>
      <c r="G3489"/>
      <c r="H3489"/>
      <c r="I3489"/>
      <c r="J3489"/>
      <c r="K3489"/>
      <c r="L3489"/>
      <c r="M3489"/>
      <c r="N3489"/>
      <c r="O3489"/>
      <c r="P3489"/>
      <c r="Q3489"/>
      <c r="R3489"/>
    </row>
    <row r="3490" spans="1:18" s="16" customFormat="1" x14ac:dyDescent="0.25">
      <c r="A3490"/>
      <c r="B3490" s="18"/>
      <c r="D3490"/>
      <c r="E3490"/>
      <c r="F3490"/>
      <c r="G3490"/>
      <c r="H3490"/>
      <c r="I3490"/>
      <c r="J3490"/>
      <c r="K3490"/>
      <c r="L3490"/>
      <c r="M3490"/>
      <c r="N3490"/>
      <c r="O3490"/>
      <c r="P3490"/>
      <c r="Q3490"/>
      <c r="R3490"/>
    </row>
    <row r="3491" spans="1:18" s="16" customFormat="1" x14ac:dyDescent="0.25">
      <c r="A3491"/>
      <c r="B3491" s="18"/>
      <c r="D3491"/>
      <c r="E3491"/>
      <c r="F3491"/>
      <c r="G3491"/>
      <c r="H3491"/>
      <c r="I3491"/>
      <c r="J3491"/>
      <c r="K3491"/>
      <c r="L3491"/>
      <c r="M3491"/>
      <c r="N3491"/>
      <c r="O3491"/>
      <c r="P3491"/>
      <c r="Q3491"/>
      <c r="R3491"/>
    </row>
    <row r="3492" spans="1:18" s="16" customFormat="1" x14ac:dyDescent="0.25">
      <c r="A3492"/>
      <c r="B3492" s="18"/>
      <c r="D3492"/>
      <c r="E3492"/>
      <c r="F3492"/>
      <c r="G3492"/>
      <c r="H3492"/>
      <c r="I3492"/>
      <c r="J3492"/>
      <c r="K3492"/>
      <c r="L3492"/>
      <c r="M3492"/>
      <c r="N3492"/>
      <c r="O3492"/>
      <c r="P3492"/>
      <c r="Q3492"/>
      <c r="R3492"/>
    </row>
    <row r="3493" spans="1:18" s="16" customFormat="1" x14ac:dyDescent="0.25">
      <c r="A3493"/>
      <c r="B3493" s="18"/>
      <c r="D3493"/>
      <c r="E3493"/>
      <c r="F3493"/>
      <c r="G3493"/>
      <c r="H3493"/>
      <c r="I3493"/>
      <c r="J3493"/>
      <c r="K3493"/>
      <c r="L3493"/>
      <c r="M3493"/>
      <c r="N3493"/>
      <c r="O3493"/>
      <c r="P3493"/>
      <c r="Q3493"/>
      <c r="R3493"/>
    </row>
    <row r="3494" spans="1:18" s="16" customFormat="1" x14ac:dyDescent="0.25">
      <c r="A3494"/>
      <c r="B3494" s="18"/>
      <c r="D3494"/>
      <c r="E3494"/>
      <c r="F3494"/>
      <c r="G3494"/>
      <c r="H3494"/>
      <c r="I3494"/>
      <c r="J3494"/>
      <c r="K3494"/>
      <c r="L3494"/>
      <c r="M3494"/>
      <c r="N3494"/>
      <c r="O3494"/>
      <c r="P3494"/>
      <c r="Q3494"/>
      <c r="R3494"/>
    </row>
    <row r="3495" spans="1:18" s="16" customFormat="1" x14ac:dyDescent="0.25">
      <c r="A3495"/>
      <c r="B3495" s="18"/>
      <c r="D3495"/>
      <c r="E3495"/>
      <c r="F3495"/>
      <c r="G3495"/>
      <c r="H3495"/>
      <c r="I3495"/>
      <c r="J3495"/>
      <c r="K3495"/>
      <c r="L3495"/>
      <c r="M3495"/>
      <c r="N3495"/>
      <c r="O3495"/>
      <c r="P3495"/>
      <c r="Q3495"/>
      <c r="R3495"/>
    </row>
    <row r="3496" spans="1:18" s="16" customFormat="1" x14ac:dyDescent="0.25">
      <c r="A3496"/>
      <c r="B3496" s="18"/>
      <c r="D3496"/>
      <c r="E3496"/>
      <c r="F3496"/>
      <c r="G3496"/>
      <c r="H3496"/>
      <c r="I3496"/>
      <c r="J3496"/>
      <c r="K3496"/>
      <c r="L3496"/>
      <c r="M3496"/>
      <c r="N3496"/>
      <c r="O3496"/>
      <c r="P3496"/>
      <c r="Q3496"/>
      <c r="R3496"/>
    </row>
    <row r="3497" spans="1:18" s="16" customFormat="1" x14ac:dyDescent="0.25">
      <c r="A3497"/>
      <c r="B3497" s="18"/>
      <c r="D3497"/>
      <c r="E3497"/>
      <c r="F3497"/>
      <c r="G3497"/>
      <c r="H3497"/>
      <c r="I3497"/>
      <c r="J3497"/>
      <c r="K3497"/>
      <c r="L3497"/>
      <c r="M3497"/>
      <c r="N3497"/>
      <c r="O3497"/>
      <c r="P3497"/>
      <c r="Q3497"/>
      <c r="R3497"/>
    </row>
    <row r="3498" spans="1:18" s="16" customFormat="1" x14ac:dyDescent="0.25">
      <c r="A3498"/>
      <c r="B3498" s="18"/>
      <c r="D3498"/>
      <c r="E3498"/>
      <c r="F3498"/>
      <c r="G3498"/>
      <c r="H3498"/>
      <c r="I3498"/>
      <c r="J3498"/>
      <c r="K3498"/>
      <c r="L3498"/>
      <c r="M3498"/>
      <c r="N3498"/>
      <c r="O3498"/>
      <c r="P3498"/>
      <c r="Q3498"/>
      <c r="R3498"/>
    </row>
    <row r="3499" spans="1:18" s="16" customFormat="1" x14ac:dyDescent="0.25">
      <c r="A3499"/>
      <c r="B3499" s="18"/>
      <c r="D3499"/>
      <c r="E3499"/>
      <c r="F3499"/>
      <c r="G3499"/>
      <c r="H3499"/>
      <c r="I3499"/>
      <c r="J3499"/>
      <c r="K3499"/>
      <c r="L3499"/>
      <c r="M3499"/>
      <c r="N3499"/>
      <c r="O3499"/>
      <c r="P3499"/>
      <c r="Q3499"/>
      <c r="R3499"/>
    </row>
    <row r="3500" spans="1:18" s="16" customFormat="1" x14ac:dyDescent="0.25">
      <c r="A3500"/>
      <c r="B3500" s="18"/>
      <c r="D3500"/>
      <c r="E3500"/>
      <c r="F3500"/>
      <c r="G3500"/>
      <c r="H3500"/>
      <c r="I3500"/>
      <c r="J3500"/>
      <c r="K3500"/>
      <c r="L3500"/>
      <c r="M3500"/>
      <c r="N3500"/>
      <c r="O3500"/>
      <c r="P3500"/>
      <c r="Q3500"/>
      <c r="R3500"/>
    </row>
    <row r="3501" spans="1:18" s="16" customFormat="1" x14ac:dyDescent="0.25">
      <c r="A3501"/>
      <c r="B3501" s="18"/>
      <c r="D3501"/>
      <c r="E3501"/>
      <c r="F3501"/>
      <c r="G3501"/>
      <c r="H3501"/>
      <c r="I3501"/>
      <c r="J3501"/>
      <c r="K3501"/>
      <c r="L3501"/>
      <c r="M3501"/>
      <c r="N3501"/>
      <c r="O3501"/>
      <c r="P3501"/>
      <c r="Q3501"/>
      <c r="R3501"/>
    </row>
    <row r="3502" spans="1:18" s="16" customFormat="1" x14ac:dyDescent="0.25">
      <c r="A3502"/>
      <c r="B3502" s="18"/>
      <c r="D3502"/>
      <c r="E3502"/>
      <c r="F3502"/>
      <c r="G3502"/>
      <c r="H3502"/>
      <c r="I3502"/>
      <c r="J3502"/>
      <c r="K3502"/>
      <c r="L3502"/>
      <c r="M3502"/>
      <c r="N3502"/>
      <c r="O3502"/>
      <c r="P3502"/>
      <c r="Q3502"/>
      <c r="R3502"/>
    </row>
    <row r="3503" spans="1:18" s="16" customFormat="1" x14ac:dyDescent="0.25">
      <c r="A3503"/>
      <c r="B3503" s="18"/>
      <c r="D3503"/>
      <c r="E3503"/>
      <c r="F3503"/>
      <c r="G3503"/>
      <c r="H3503"/>
      <c r="I3503"/>
      <c r="J3503"/>
      <c r="K3503"/>
      <c r="L3503"/>
      <c r="M3503"/>
      <c r="N3503"/>
      <c r="O3503"/>
      <c r="P3503"/>
      <c r="Q3503"/>
      <c r="R3503"/>
    </row>
    <row r="3504" spans="1:18" s="16" customFormat="1" x14ac:dyDescent="0.25">
      <c r="A3504"/>
      <c r="B3504" s="18"/>
      <c r="D3504"/>
      <c r="E3504"/>
      <c r="F3504"/>
      <c r="G3504"/>
      <c r="H3504"/>
      <c r="I3504"/>
      <c r="J3504"/>
      <c r="K3504"/>
      <c r="L3504"/>
      <c r="M3504"/>
      <c r="N3504"/>
      <c r="O3504"/>
      <c r="P3504"/>
      <c r="Q3504"/>
      <c r="R3504"/>
    </row>
    <row r="3505" spans="1:18" s="16" customFormat="1" x14ac:dyDescent="0.25">
      <c r="A3505"/>
      <c r="B3505" s="18"/>
      <c r="D3505"/>
      <c r="E3505"/>
      <c r="F3505"/>
      <c r="G3505"/>
      <c r="H3505"/>
      <c r="I3505"/>
      <c r="J3505"/>
      <c r="K3505"/>
      <c r="L3505"/>
      <c r="M3505"/>
      <c r="N3505"/>
      <c r="O3505"/>
      <c r="P3505"/>
      <c r="Q3505"/>
      <c r="R3505"/>
    </row>
    <row r="3506" spans="1:18" s="16" customFormat="1" x14ac:dyDescent="0.25">
      <c r="A3506"/>
      <c r="B3506" s="18"/>
      <c r="D3506"/>
      <c r="E3506"/>
      <c r="F3506"/>
      <c r="G3506"/>
      <c r="H3506"/>
      <c r="I3506"/>
      <c r="J3506"/>
      <c r="K3506"/>
      <c r="L3506"/>
      <c r="M3506"/>
      <c r="N3506"/>
      <c r="O3506"/>
      <c r="P3506"/>
      <c r="Q3506"/>
      <c r="R3506"/>
    </row>
    <row r="3507" spans="1:18" s="16" customFormat="1" x14ac:dyDescent="0.25">
      <c r="A3507"/>
      <c r="B3507" s="18"/>
      <c r="D3507"/>
      <c r="E3507"/>
      <c r="F3507"/>
      <c r="G3507"/>
      <c r="H3507"/>
      <c r="I3507"/>
      <c r="J3507"/>
      <c r="K3507"/>
      <c r="L3507"/>
      <c r="M3507"/>
      <c r="N3507"/>
      <c r="O3507"/>
      <c r="P3507"/>
      <c r="Q3507"/>
      <c r="R3507"/>
    </row>
    <row r="3508" spans="1:18" s="16" customFormat="1" x14ac:dyDescent="0.25">
      <c r="A3508"/>
      <c r="B3508" s="18"/>
      <c r="D3508"/>
      <c r="E3508"/>
      <c r="F3508"/>
      <c r="G3508"/>
      <c r="H3508"/>
      <c r="I3508"/>
      <c r="J3508"/>
      <c r="K3508"/>
      <c r="L3508"/>
      <c r="M3508"/>
      <c r="N3508"/>
      <c r="O3508"/>
      <c r="P3508"/>
      <c r="Q3508"/>
      <c r="R3508"/>
    </row>
    <row r="3509" spans="1:18" s="16" customFormat="1" x14ac:dyDescent="0.25">
      <c r="A3509"/>
      <c r="B3509" s="18"/>
      <c r="D3509"/>
      <c r="E3509"/>
      <c r="F3509"/>
      <c r="G3509"/>
      <c r="H3509"/>
      <c r="I3509"/>
      <c r="J3509"/>
      <c r="K3509"/>
      <c r="L3509"/>
      <c r="M3509"/>
      <c r="N3509"/>
      <c r="O3509"/>
      <c r="P3509"/>
      <c r="Q3509"/>
      <c r="R3509"/>
    </row>
    <row r="3510" spans="1:18" s="16" customFormat="1" x14ac:dyDescent="0.25">
      <c r="A3510"/>
      <c r="B3510" s="18"/>
      <c r="D3510"/>
      <c r="E3510"/>
      <c r="F3510"/>
      <c r="G3510"/>
      <c r="H3510"/>
      <c r="I3510"/>
      <c r="J3510"/>
      <c r="K3510"/>
      <c r="L3510"/>
      <c r="M3510"/>
      <c r="N3510"/>
      <c r="O3510"/>
      <c r="P3510"/>
      <c r="Q3510"/>
      <c r="R3510"/>
    </row>
    <row r="3511" spans="1:18" s="16" customFormat="1" x14ac:dyDescent="0.25">
      <c r="A3511"/>
      <c r="B3511" s="18"/>
      <c r="D3511"/>
      <c r="E3511"/>
      <c r="F3511"/>
      <c r="G3511"/>
      <c r="H3511"/>
      <c r="I3511"/>
      <c r="J3511"/>
      <c r="K3511"/>
      <c r="L3511"/>
      <c r="M3511"/>
      <c r="N3511"/>
      <c r="O3511"/>
      <c r="P3511"/>
      <c r="Q3511"/>
      <c r="R3511"/>
    </row>
    <row r="3512" spans="1:18" s="16" customFormat="1" x14ac:dyDescent="0.25">
      <c r="A3512"/>
      <c r="B3512" s="17"/>
      <c r="D3512"/>
      <c r="E3512"/>
      <c r="F3512"/>
      <c r="G3512"/>
      <c r="H3512"/>
      <c r="I3512"/>
      <c r="J3512"/>
      <c r="K3512"/>
      <c r="L3512"/>
      <c r="M3512"/>
      <c r="N3512"/>
      <c r="O3512"/>
      <c r="P3512"/>
      <c r="Q3512"/>
      <c r="R3512"/>
    </row>
    <row r="3513" spans="1:18" s="16" customFormat="1" x14ac:dyDescent="0.25">
      <c r="A3513"/>
      <c r="B3513" s="18"/>
      <c r="D3513"/>
      <c r="E3513"/>
      <c r="F3513"/>
      <c r="G3513"/>
      <c r="H3513"/>
      <c r="I3513"/>
      <c r="J3513"/>
      <c r="K3513"/>
      <c r="L3513"/>
      <c r="M3513"/>
      <c r="N3513"/>
      <c r="O3513"/>
      <c r="P3513"/>
      <c r="Q3513"/>
      <c r="R3513"/>
    </row>
    <row r="3514" spans="1:18" s="16" customFormat="1" x14ac:dyDescent="0.25">
      <c r="A3514"/>
      <c r="B3514" s="18"/>
      <c r="D3514"/>
      <c r="E3514"/>
      <c r="F3514"/>
      <c r="G3514"/>
      <c r="H3514"/>
      <c r="I3514"/>
      <c r="J3514"/>
      <c r="K3514"/>
      <c r="L3514"/>
      <c r="M3514"/>
      <c r="N3514"/>
      <c r="O3514"/>
      <c r="P3514"/>
      <c r="Q3514"/>
      <c r="R3514"/>
    </row>
    <row r="3515" spans="1:18" s="16" customFormat="1" x14ac:dyDescent="0.25">
      <c r="A3515"/>
      <c r="B3515" s="18"/>
      <c r="D3515"/>
      <c r="E3515"/>
      <c r="F3515"/>
      <c r="G3515"/>
      <c r="H3515"/>
      <c r="I3515"/>
      <c r="J3515"/>
      <c r="K3515"/>
      <c r="L3515"/>
      <c r="M3515"/>
      <c r="N3515"/>
      <c r="O3515"/>
      <c r="P3515"/>
      <c r="Q3515"/>
      <c r="R3515"/>
    </row>
    <row r="3516" spans="1:18" s="16" customFormat="1" x14ac:dyDescent="0.25">
      <c r="A3516"/>
      <c r="B3516" s="18"/>
      <c r="D3516"/>
      <c r="E3516"/>
      <c r="F3516"/>
      <c r="G3516"/>
      <c r="H3516"/>
      <c r="I3516"/>
      <c r="J3516"/>
      <c r="K3516"/>
      <c r="L3516"/>
      <c r="M3516"/>
      <c r="N3516"/>
      <c r="O3516"/>
      <c r="P3516"/>
      <c r="Q3516"/>
      <c r="R3516"/>
    </row>
    <row r="3517" spans="1:18" s="16" customFormat="1" x14ac:dyDescent="0.25">
      <c r="A3517"/>
      <c r="B3517" s="18"/>
      <c r="D3517"/>
      <c r="E3517"/>
      <c r="F3517"/>
      <c r="G3517"/>
      <c r="H3517"/>
      <c r="I3517"/>
      <c r="J3517"/>
      <c r="K3517"/>
      <c r="L3517"/>
      <c r="M3517"/>
      <c r="N3517"/>
      <c r="O3517"/>
      <c r="P3517"/>
      <c r="Q3517"/>
      <c r="R3517"/>
    </row>
    <row r="3518" spans="1:18" s="16" customFormat="1" x14ac:dyDescent="0.25">
      <c r="A3518"/>
      <c r="B3518" s="18"/>
      <c r="D3518"/>
      <c r="E3518"/>
      <c r="F3518"/>
      <c r="G3518"/>
      <c r="H3518"/>
      <c r="I3518"/>
      <c r="J3518"/>
      <c r="K3518"/>
      <c r="L3518"/>
      <c r="M3518"/>
      <c r="N3518"/>
      <c r="O3518"/>
      <c r="P3518"/>
      <c r="Q3518"/>
      <c r="R3518"/>
    </row>
    <row r="3519" spans="1:18" s="16" customFormat="1" x14ac:dyDescent="0.25">
      <c r="A3519"/>
      <c r="B3519" s="18"/>
      <c r="D3519"/>
      <c r="E3519"/>
      <c r="F3519"/>
      <c r="G3519"/>
      <c r="H3519"/>
      <c r="I3519"/>
      <c r="J3519"/>
      <c r="K3519"/>
      <c r="L3519"/>
      <c r="M3519"/>
      <c r="N3519"/>
      <c r="O3519"/>
      <c r="P3519"/>
      <c r="Q3519"/>
      <c r="R3519"/>
    </row>
    <row r="3520" spans="1:18" s="16" customFormat="1" x14ac:dyDescent="0.25">
      <c r="A3520"/>
      <c r="B3520" s="18"/>
      <c r="D3520"/>
      <c r="E3520"/>
      <c r="F3520"/>
      <c r="G3520"/>
      <c r="H3520"/>
      <c r="I3520"/>
      <c r="J3520"/>
      <c r="K3520"/>
      <c r="L3520"/>
      <c r="M3520"/>
      <c r="N3520"/>
      <c r="O3520"/>
      <c r="P3520"/>
      <c r="Q3520"/>
      <c r="R3520"/>
    </row>
    <row r="3521" spans="1:18" s="16" customFormat="1" x14ac:dyDescent="0.25">
      <c r="A3521"/>
      <c r="B3521" s="18"/>
      <c r="D3521"/>
      <c r="E3521"/>
      <c r="F3521"/>
      <c r="G3521"/>
      <c r="H3521"/>
      <c r="I3521"/>
      <c r="J3521"/>
      <c r="K3521"/>
      <c r="L3521"/>
      <c r="M3521"/>
      <c r="N3521"/>
      <c r="O3521"/>
      <c r="P3521"/>
      <c r="Q3521"/>
      <c r="R3521"/>
    </row>
    <row r="3522" spans="1:18" s="16" customFormat="1" x14ac:dyDescent="0.25">
      <c r="A3522"/>
      <c r="B3522" s="18"/>
      <c r="D3522"/>
      <c r="E3522"/>
      <c r="F3522"/>
      <c r="G3522"/>
      <c r="H3522"/>
      <c r="I3522"/>
      <c r="J3522"/>
      <c r="K3522"/>
      <c r="L3522"/>
      <c r="M3522"/>
      <c r="N3522"/>
      <c r="O3522"/>
      <c r="P3522"/>
      <c r="Q3522"/>
      <c r="R3522"/>
    </row>
    <row r="3523" spans="1:18" s="16" customFormat="1" x14ac:dyDescent="0.25">
      <c r="A3523"/>
      <c r="B3523" s="18"/>
      <c r="D3523"/>
      <c r="E3523"/>
      <c r="F3523"/>
      <c r="G3523"/>
      <c r="H3523"/>
      <c r="I3523"/>
      <c r="J3523"/>
      <c r="K3523"/>
      <c r="L3523"/>
      <c r="M3523"/>
      <c r="N3523"/>
      <c r="O3523"/>
      <c r="P3523"/>
      <c r="Q3523"/>
      <c r="R3523"/>
    </row>
    <row r="3524" spans="1:18" s="16" customFormat="1" x14ac:dyDescent="0.25">
      <c r="A3524"/>
      <c r="B3524" s="18"/>
      <c r="D3524"/>
      <c r="E3524"/>
      <c r="F3524"/>
      <c r="G3524"/>
      <c r="H3524"/>
      <c r="I3524"/>
      <c r="J3524"/>
      <c r="K3524"/>
      <c r="L3524"/>
      <c r="M3524"/>
      <c r="N3524"/>
      <c r="O3524"/>
      <c r="P3524"/>
      <c r="Q3524"/>
      <c r="R3524"/>
    </row>
    <row r="3525" spans="1:18" s="16" customFormat="1" x14ac:dyDescent="0.25">
      <c r="A3525"/>
      <c r="B3525" s="18"/>
      <c r="D3525"/>
      <c r="E3525"/>
      <c r="F3525"/>
      <c r="G3525"/>
      <c r="H3525"/>
      <c r="I3525"/>
      <c r="J3525"/>
      <c r="K3525"/>
      <c r="L3525"/>
      <c r="M3525"/>
      <c r="N3525"/>
      <c r="O3525"/>
      <c r="P3525"/>
      <c r="Q3525"/>
      <c r="R3525"/>
    </row>
    <row r="3526" spans="1:18" s="16" customFormat="1" x14ac:dyDescent="0.25">
      <c r="A3526"/>
      <c r="B3526" s="18"/>
      <c r="D3526"/>
      <c r="E3526"/>
      <c r="F3526"/>
      <c r="G3526"/>
      <c r="H3526"/>
      <c r="I3526"/>
      <c r="J3526"/>
      <c r="K3526"/>
      <c r="L3526"/>
      <c r="M3526"/>
      <c r="N3526"/>
      <c r="O3526"/>
      <c r="P3526"/>
      <c r="Q3526"/>
      <c r="R3526"/>
    </row>
    <row r="3527" spans="1:18" s="16" customFormat="1" x14ac:dyDescent="0.25">
      <c r="A3527"/>
      <c r="B3527" s="18"/>
      <c r="D3527"/>
      <c r="E3527"/>
      <c r="F3527"/>
      <c r="G3527"/>
      <c r="H3527"/>
      <c r="I3527"/>
      <c r="J3527"/>
      <c r="K3527"/>
      <c r="L3527"/>
      <c r="M3527"/>
      <c r="N3527"/>
      <c r="O3527"/>
      <c r="P3527"/>
      <c r="Q3527"/>
      <c r="R3527"/>
    </row>
    <row r="3528" spans="1:18" s="16" customFormat="1" x14ac:dyDescent="0.25">
      <c r="A3528"/>
      <c r="B3528" s="18"/>
      <c r="D3528"/>
      <c r="E3528"/>
      <c r="F3528"/>
      <c r="G3528"/>
      <c r="H3528"/>
      <c r="I3528"/>
      <c r="J3528"/>
      <c r="K3528"/>
      <c r="L3528"/>
      <c r="M3528"/>
      <c r="N3528"/>
      <c r="O3528"/>
      <c r="P3528"/>
      <c r="Q3528"/>
      <c r="R3528"/>
    </row>
    <row r="3529" spans="1:18" s="16" customFormat="1" x14ac:dyDescent="0.25">
      <c r="A3529"/>
      <c r="B3529" s="18"/>
      <c r="D3529"/>
      <c r="E3529"/>
      <c r="F3529"/>
      <c r="G3529"/>
      <c r="H3529"/>
      <c r="I3529"/>
      <c r="J3529"/>
      <c r="K3529"/>
      <c r="L3529"/>
      <c r="M3529"/>
      <c r="N3529"/>
      <c r="O3529"/>
      <c r="P3529"/>
      <c r="Q3529"/>
      <c r="R3529"/>
    </row>
    <row r="3530" spans="1:18" s="16" customFormat="1" x14ac:dyDescent="0.25">
      <c r="A3530"/>
      <c r="B3530" s="18"/>
      <c r="D3530"/>
      <c r="E3530"/>
      <c r="F3530"/>
      <c r="G3530"/>
      <c r="H3530"/>
      <c r="I3530"/>
      <c r="J3530"/>
      <c r="K3530"/>
      <c r="L3530"/>
      <c r="M3530"/>
      <c r="N3530"/>
      <c r="O3530"/>
      <c r="P3530"/>
      <c r="Q3530"/>
      <c r="R3530"/>
    </row>
    <row r="3531" spans="1:18" s="16" customFormat="1" x14ac:dyDescent="0.25">
      <c r="A3531"/>
      <c r="B3531" s="18"/>
      <c r="D3531"/>
      <c r="E3531"/>
      <c r="F3531"/>
      <c r="G3531"/>
      <c r="H3531"/>
      <c r="I3531"/>
      <c r="J3531"/>
      <c r="K3531"/>
      <c r="L3531"/>
      <c r="M3531"/>
      <c r="N3531"/>
      <c r="O3531"/>
      <c r="P3531"/>
      <c r="Q3531"/>
      <c r="R3531"/>
    </row>
    <row r="3532" spans="1:18" s="16" customFormat="1" x14ac:dyDescent="0.25">
      <c r="A3532"/>
      <c r="B3532" s="18"/>
      <c r="D3532"/>
      <c r="E3532"/>
      <c r="F3532"/>
      <c r="G3532"/>
      <c r="H3532"/>
      <c r="I3532"/>
      <c r="J3532"/>
      <c r="K3532"/>
      <c r="L3532"/>
      <c r="M3532"/>
      <c r="N3532"/>
      <c r="O3532"/>
      <c r="P3532"/>
      <c r="Q3532"/>
      <c r="R3532"/>
    </row>
    <row r="3533" spans="1:18" s="16" customFormat="1" x14ac:dyDescent="0.25">
      <c r="A3533"/>
      <c r="B3533" s="18"/>
      <c r="D3533"/>
      <c r="E3533"/>
      <c r="F3533"/>
      <c r="G3533"/>
      <c r="H3533"/>
      <c r="I3533"/>
      <c r="J3533"/>
      <c r="K3533"/>
      <c r="L3533"/>
      <c r="M3533"/>
      <c r="N3533"/>
      <c r="O3533"/>
      <c r="P3533"/>
      <c r="Q3533"/>
      <c r="R3533"/>
    </row>
    <row r="3534" spans="1:18" s="16" customFormat="1" x14ac:dyDescent="0.25">
      <c r="A3534"/>
      <c r="B3534" s="18"/>
      <c r="D3534"/>
      <c r="E3534"/>
      <c r="F3534"/>
      <c r="G3534"/>
      <c r="H3534"/>
      <c r="I3534"/>
      <c r="J3534"/>
      <c r="K3534"/>
      <c r="L3534"/>
      <c r="M3534"/>
      <c r="N3534"/>
      <c r="O3534"/>
      <c r="P3534"/>
      <c r="Q3534"/>
      <c r="R3534"/>
    </row>
    <row r="3535" spans="1:18" s="16" customFormat="1" x14ac:dyDescent="0.25">
      <c r="A3535"/>
      <c r="B3535" s="18"/>
      <c r="D3535"/>
      <c r="E3535"/>
      <c r="F3535"/>
      <c r="G3535"/>
      <c r="H3535"/>
      <c r="I3535"/>
      <c r="J3535"/>
      <c r="K3535"/>
      <c r="L3535"/>
      <c r="M3535"/>
      <c r="N3535"/>
      <c r="O3535"/>
      <c r="P3535"/>
      <c r="Q3535"/>
      <c r="R3535"/>
    </row>
    <row r="3536" spans="1:18" s="16" customFormat="1" x14ac:dyDescent="0.25">
      <c r="A3536"/>
      <c r="B3536" s="18"/>
      <c r="D3536"/>
      <c r="E3536"/>
      <c r="F3536"/>
      <c r="G3536"/>
      <c r="H3536"/>
      <c r="I3536"/>
      <c r="J3536"/>
      <c r="K3536"/>
      <c r="L3536"/>
      <c r="M3536"/>
      <c r="N3536"/>
      <c r="O3536"/>
      <c r="P3536"/>
      <c r="Q3536"/>
      <c r="R3536"/>
    </row>
    <row r="3537" spans="1:18" s="16" customFormat="1" x14ac:dyDescent="0.25">
      <c r="A3537"/>
      <c r="B3537" s="18"/>
      <c r="D3537"/>
      <c r="E3537"/>
      <c r="F3537"/>
      <c r="G3537"/>
      <c r="H3537"/>
      <c r="I3537"/>
      <c r="J3537"/>
      <c r="K3537"/>
      <c r="L3537"/>
      <c r="M3537"/>
      <c r="N3537"/>
      <c r="O3537"/>
      <c r="P3537"/>
      <c r="Q3537"/>
      <c r="R3537"/>
    </row>
    <row r="3538" spans="1:18" s="16" customFormat="1" x14ac:dyDescent="0.25">
      <c r="A3538"/>
      <c r="B3538" s="18"/>
      <c r="D3538"/>
      <c r="E3538"/>
      <c r="F3538"/>
      <c r="G3538"/>
      <c r="H3538"/>
      <c r="I3538"/>
      <c r="J3538"/>
      <c r="K3538"/>
      <c r="L3538"/>
      <c r="M3538"/>
      <c r="N3538"/>
      <c r="O3538"/>
      <c r="P3538"/>
      <c r="Q3538"/>
      <c r="R3538"/>
    </row>
    <row r="3539" spans="1:18" s="16" customFormat="1" x14ac:dyDescent="0.25">
      <c r="A3539"/>
      <c r="B3539" s="18"/>
      <c r="D3539"/>
      <c r="E3539"/>
      <c r="F3539"/>
      <c r="G3539"/>
      <c r="H3539"/>
      <c r="I3539"/>
      <c r="J3539"/>
      <c r="K3539"/>
      <c r="L3539"/>
      <c r="M3539"/>
      <c r="N3539"/>
      <c r="O3539"/>
      <c r="P3539"/>
      <c r="Q3539"/>
      <c r="R3539"/>
    </row>
    <row r="3540" spans="1:18" s="16" customFormat="1" x14ac:dyDescent="0.25">
      <c r="A3540"/>
      <c r="B3540" s="18"/>
      <c r="D3540"/>
      <c r="E3540"/>
      <c r="F3540"/>
      <c r="G3540"/>
      <c r="H3540"/>
      <c r="I3540"/>
      <c r="J3540"/>
      <c r="K3540"/>
      <c r="L3540"/>
      <c r="M3540"/>
      <c r="N3540"/>
      <c r="O3540"/>
      <c r="P3540"/>
      <c r="Q3540"/>
      <c r="R3540"/>
    </row>
    <row r="3541" spans="1:18" s="16" customFormat="1" x14ac:dyDescent="0.25">
      <c r="A3541"/>
      <c r="B3541" s="18"/>
      <c r="D3541"/>
      <c r="E3541"/>
      <c r="F3541"/>
      <c r="G3541"/>
      <c r="H3541"/>
      <c r="I3541"/>
      <c r="J3541"/>
      <c r="K3541"/>
      <c r="L3541"/>
      <c r="M3541"/>
      <c r="N3541"/>
      <c r="O3541"/>
      <c r="P3541"/>
      <c r="Q3541"/>
      <c r="R3541"/>
    </row>
    <row r="3542" spans="1:18" s="16" customFormat="1" x14ac:dyDescent="0.25">
      <c r="A3542"/>
      <c r="B3542" s="18"/>
      <c r="D3542"/>
      <c r="E3542"/>
      <c r="F3542"/>
      <c r="G3542"/>
      <c r="H3542"/>
      <c r="I3542"/>
      <c r="J3542"/>
      <c r="K3542"/>
      <c r="L3542"/>
      <c r="M3542"/>
      <c r="N3542"/>
      <c r="O3542"/>
      <c r="P3542"/>
      <c r="Q3542"/>
      <c r="R3542"/>
    </row>
    <row r="3543" spans="1:18" s="16" customFormat="1" x14ac:dyDescent="0.25">
      <c r="A3543"/>
      <c r="B3543" s="18"/>
      <c r="D3543"/>
      <c r="E3543"/>
      <c r="F3543"/>
      <c r="G3543"/>
      <c r="H3543"/>
      <c r="I3543"/>
      <c r="J3543"/>
      <c r="K3543"/>
      <c r="L3543"/>
      <c r="M3543"/>
      <c r="N3543"/>
      <c r="O3543"/>
      <c r="P3543"/>
      <c r="Q3543"/>
      <c r="R3543"/>
    </row>
    <row r="3544" spans="1:18" s="16" customFormat="1" x14ac:dyDescent="0.25">
      <c r="A3544"/>
      <c r="B3544" s="18"/>
      <c r="D3544"/>
      <c r="E3544"/>
      <c r="F3544"/>
      <c r="G3544"/>
      <c r="H3544"/>
      <c r="I3544"/>
      <c r="J3544"/>
      <c r="K3544"/>
      <c r="L3544"/>
      <c r="M3544"/>
      <c r="N3544"/>
      <c r="O3544"/>
      <c r="P3544"/>
      <c r="Q3544"/>
      <c r="R3544"/>
    </row>
    <row r="3545" spans="1:18" s="16" customFormat="1" x14ac:dyDescent="0.25">
      <c r="A3545"/>
      <c r="B3545" s="18"/>
      <c r="D3545"/>
      <c r="E3545"/>
      <c r="F3545"/>
      <c r="G3545"/>
      <c r="H3545"/>
      <c r="I3545"/>
      <c r="J3545"/>
      <c r="K3545"/>
      <c r="L3545"/>
      <c r="M3545"/>
      <c r="N3545"/>
      <c r="O3545"/>
      <c r="P3545"/>
      <c r="Q3545"/>
      <c r="R3545"/>
    </row>
    <row r="3546" spans="1:18" s="16" customFormat="1" x14ac:dyDescent="0.25">
      <c r="A3546"/>
      <c r="B3546" s="18"/>
      <c r="D3546"/>
      <c r="E3546"/>
      <c r="F3546"/>
      <c r="G3546"/>
      <c r="H3546"/>
      <c r="I3546"/>
      <c r="J3546"/>
      <c r="K3546"/>
      <c r="L3546"/>
      <c r="M3546"/>
      <c r="N3546"/>
      <c r="O3546"/>
      <c r="P3546"/>
      <c r="Q3546"/>
      <c r="R3546"/>
    </row>
    <row r="3547" spans="1:18" s="16" customFormat="1" x14ac:dyDescent="0.25">
      <c r="A3547"/>
      <c r="B3547" s="18"/>
      <c r="D3547"/>
      <c r="E3547"/>
      <c r="F3547"/>
      <c r="G3547"/>
      <c r="H3547"/>
      <c r="I3547"/>
      <c r="J3547"/>
      <c r="K3547"/>
      <c r="L3547"/>
      <c r="M3547"/>
      <c r="N3547"/>
      <c r="O3547"/>
      <c r="P3547"/>
      <c r="Q3547"/>
      <c r="R3547"/>
    </row>
    <row r="3548" spans="1:18" s="16" customFormat="1" x14ac:dyDescent="0.25">
      <c r="A3548"/>
      <c r="B3548" s="18"/>
      <c r="D3548"/>
      <c r="E3548"/>
      <c r="F3548"/>
      <c r="G3548"/>
      <c r="H3548"/>
      <c r="I3548"/>
      <c r="J3548"/>
      <c r="K3548"/>
      <c r="L3548"/>
      <c r="M3548"/>
      <c r="N3548"/>
      <c r="O3548"/>
      <c r="P3548"/>
      <c r="Q3548"/>
      <c r="R3548"/>
    </row>
    <row r="3549" spans="1:18" s="16" customFormat="1" x14ac:dyDescent="0.25">
      <c r="A3549"/>
      <c r="B3549" s="18"/>
      <c r="D3549"/>
      <c r="E3549"/>
      <c r="F3549"/>
      <c r="G3549"/>
      <c r="H3549"/>
      <c r="I3549"/>
      <c r="J3549"/>
      <c r="K3549"/>
      <c r="L3549"/>
      <c r="M3549"/>
      <c r="N3549"/>
      <c r="O3549"/>
      <c r="P3549"/>
      <c r="Q3549"/>
      <c r="R3549"/>
    </row>
    <row r="3550" spans="1:18" s="16" customFormat="1" x14ac:dyDescent="0.25">
      <c r="A3550"/>
      <c r="B3550" s="18"/>
      <c r="D3550"/>
      <c r="E3550"/>
      <c r="F3550"/>
      <c r="G3550"/>
      <c r="H3550"/>
      <c r="I3550"/>
      <c r="J3550"/>
      <c r="K3550"/>
      <c r="L3550"/>
      <c r="M3550"/>
      <c r="N3550"/>
      <c r="O3550"/>
      <c r="P3550"/>
      <c r="Q3550"/>
      <c r="R3550"/>
    </row>
    <row r="3551" spans="1:18" s="16" customFormat="1" x14ac:dyDescent="0.25">
      <c r="A3551"/>
      <c r="B3551" s="18"/>
      <c r="D3551"/>
      <c r="E3551"/>
      <c r="F3551"/>
      <c r="G3551"/>
      <c r="H3551"/>
      <c r="I3551"/>
      <c r="J3551"/>
      <c r="K3551"/>
      <c r="L3551"/>
      <c r="M3551"/>
      <c r="N3551"/>
      <c r="O3551"/>
      <c r="P3551"/>
      <c r="Q3551"/>
      <c r="R3551"/>
    </row>
    <row r="3552" spans="1:18" s="16" customFormat="1" x14ac:dyDescent="0.25">
      <c r="A3552"/>
      <c r="B3552" s="18"/>
      <c r="D3552"/>
      <c r="E3552"/>
      <c r="F3552"/>
      <c r="G3552"/>
      <c r="H3552"/>
      <c r="I3552"/>
      <c r="J3552"/>
      <c r="K3552"/>
      <c r="L3552"/>
      <c r="M3552"/>
      <c r="N3552"/>
      <c r="O3552"/>
      <c r="P3552"/>
      <c r="Q3552"/>
      <c r="R3552"/>
    </row>
    <row r="3553" spans="1:18" s="16" customFormat="1" x14ac:dyDescent="0.25">
      <c r="A3553"/>
      <c r="B3553" s="18"/>
      <c r="D3553"/>
      <c r="E3553"/>
      <c r="F3553"/>
      <c r="G3553"/>
      <c r="H3553"/>
      <c r="I3553"/>
      <c r="J3553"/>
      <c r="K3553"/>
      <c r="L3553"/>
      <c r="M3553"/>
      <c r="N3553"/>
      <c r="O3553"/>
      <c r="P3553"/>
      <c r="Q3553"/>
      <c r="R3553"/>
    </row>
    <row r="3554" spans="1:18" s="16" customFormat="1" x14ac:dyDescent="0.25">
      <c r="A3554"/>
      <c r="B3554" s="18"/>
      <c r="D3554"/>
      <c r="E3554"/>
      <c r="F3554"/>
      <c r="G3554"/>
      <c r="H3554"/>
      <c r="I3554"/>
      <c r="J3554"/>
      <c r="K3554"/>
      <c r="L3554"/>
      <c r="M3554"/>
      <c r="N3554"/>
      <c r="O3554"/>
      <c r="P3554"/>
      <c r="Q3554"/>
      <c r="R3554"/>
    </row>
    <row r="3555" spans="1:18" s="16" customFormat="1" x14ac:dyDescent="0.25">
      <c r="A3555"/>
      <c r="B3555" s="18"/>
      <c r="D3555"/>
      <c r="E3555"/>
      <c r="F3555"/>
      <c r="G3555"/>
      <c r="H3555"/>
      <c r="I3555"/>
      <c r="J3555"/>
      <c r="K3555"/>
      <c r="L3555"/>
      <c r="M3555"/>
      <c r="N3555"/>
      <c r="O3555"/>
      <c r="P3555"/>
      <c r="Q3555"/>
      <c r="R3555"/>
    </row>
    <row r="3556" spans="1:18" s="16" customFormat="1" x14ac:dyDescent="0.25">
      <c r="A3556"/>
      <c r="B3556" s="18"/>
      <c r="D3556"/>
      <c r="E3556"/>
      <c r="F3556"/>
      <c r="G3556"/>
      <c r="H3556"/>
      <c r="I3556"/>
      <c r="J3556"/>
      <c r="K3556"/>
      <c r="L3556"/>
      <c r="M3556"/>
      <c r="N3556"/>
      <c r="O3556"/>
      <c r="P3556"/>
      <c r="Q3556"/>
      <c r="R3556"/>
    </row>
    <row r="3557" spans="1:18" s="16" customFormat="1" x14ac:dyDescent="0.25">
      <c r="A3557"/>
      <c r="B3557" s="18"/>
      <c r="D3557"/>
      <c r="E3557"/>
      <c r="F3557"/>
      <c r="G3557"/>
      <c r="H3557"/>
      <c r="I3557"/>
      <c r="J3557"/>
      <c r="K3557"/>
      <c r="L3557"/>
      <c r="M3557"/>
      <c r="N3557"/>
      <c r="O3557"/>
      <c r="P3557"/>
      <c r="Q3557"/>
      <c r="R3557"/>
    </row>
    <row r="3558" spans="1:18" s="16" customFormat="1" x14ac:dyDescent="0.25">
      <c r="A3558"/>
      <c r="B3558" s="18"/>
      <c r="D3558"/>
      <c r="E3558"/>
      <c r="F3558"/>
      <c r="G3558"/>
      <c r="H3558"/>
      <c r="I3558"/>
      <c r="J3558"/>
      <c r="K3558"/>
      <c r="L3558"/>
      <c r="M3558"/>
      <c r="N3558"/>
      <c r="O3558"/>
      <c r="P3558"/>
      <c r="Q3558"/>
      <c r="R3558"/>
    </row>
    <row r="3559" spans="1:18" s="16" customFormat="1" x14ac:dyDescent="0.25">
      <c r="A3559"/>
      <c r="B3559" s="18"/>
      <c r="D3559"/>
      <c r="E3559"/>
      <c r="F3559"/>
      <c r="G3559"/>
      <c r="H3559"/>
      <c r="I3559"/>
      <c r="J3559"/>
      <c r="K3559"/>
      <c r="L3559"/>
      <c r="M3559"/>
      <c r="N3559"/>
      <c r="O3559"/>
      <c r="P3559"/>
      <c r="Q3559"/>
      <c r="R3559"/>
    </row>
    <row r="3560" spans="1:18" s="16" customFormat="1" x14ac:dyDescent="0.25">
      <c r="A3560"/>
      <c r="B3560" s="18"/>
      <c r="D3560"/>
      <c r="E3560"/>
      <c r="F3560"/>
      <c r="G3560"/>
      <c r="H3560"/>
      <c r="I3560"/>
      <c r="J3560"/>
      <c r="K3560"/>
      <c r="L3560"/>
      <c r="M3560"/>
      <c r="N3560"/>
      <c r="O3560"/>
      <c r="P3560"/>
      <c r="Q3560"/>
      <c r="R3560"/>
    </row>
    <row r="3561" spans="1:18" s="16" customFormat="1" x14ac:dyDescent="0.25">
      <c r="A3561"/>
      <c r="B3561" s="18"/>
      <c r="D3561"/>
      <c r="E3561"/>
      <c r="F3561"/>
      <c r="G3561"/>
      <c r="H3561"/>
      <c r="I3561"/>
      <c r="J3561"/>
      <c r="K3561"/>
      <c r="L3561"/>
      <c r="M3561"/>
      <c r="N3561"/>
      <c r="O3561"/>
      <c r="P3561"/>
      <c r="Q3561"/>
      <c r="R3561"/>
    </row>
    <row r="3562" spans="1:18" s="16" customFormat="1" x14ac:dyDescent="0.25">
      <c r="A3562"/>
      <c r="B3562" s="17"/>
      <c r="D3562"/>
      <c r="E3562"/>
      <c r="F3562"/>
      <c r="G3562"/>
      <c r="H3562"/>
      <c r="I3562"/>
      <c r="J3562"/>
      <c r="K3562"/>
      <c r="L3562"/>
      <c r="M3562"/>
      <c r="N3562"/>
      <c r="O3562"/>
      <c r="P3562"/>
      <c r="Q3562"/>
      <c r="R3562"/>
    </row>
    <row r="3563" spans="1:18" s="16" customFormat="1" x14ac:dyDescent="0.25">
      <c r="A3563"/>
      <c r="B3563" s="18"/>
      <c r="D3563"/>
      <c r="E3563"/>
      <c r="F3563"/>
      <c r="G3563"/>
      <c r="H3563"/>
      <c r="I3563"/>
      <c r="J3563"/>
      <c r="K3563"/>
      <c r="L3563"/>
      <c r="M3563"/>
      <c r="N3563"/>
      <c r="O3563"/>
      <c r="P3563"/>
      <c r="Q3563"/>
      <c r="R3563"/>
    </row>
    <row r="3564" spans="1:18" s="16" customFormat="1" x14ac:dyDescent="0.25">
      <c r="A3564"/>
      <c r="B3564" s="18"/>
      <c r="D3564"/>
      <c r="E3564"/>
      <c r="F3564"/>
      <c r="G3564"/>
      <c r="H3564"/>
      <c r="I3564"/>
      <c r="J3564"/>
      <c r="K3564"/>
      <c r="L3564"/>
      <c r="M3564"/>
      <c r="N3564"/>
      <c r="O3564"/>
      <c r="P3564"/>
      <c r="Q3564"/>
      <c r="R3564"/>
    </row>
    <row r="3565" spans="1:18" s="16" customFormat="1" x14ac:dyDescent="0.25">
      <c r="A3565"/>
      <c r="B3565" s="18"/>
      <c r="D3565"/>
      <c r="E3565"/>
      <c r="F3565"/>
      <c r="G3565"/>
      <c r="H3565"/>
      <c r="I3565"/>
      <c r="J3565"/>
      <c r="K3565"/>
      <c r="L3565"/>
      <c r="M3565"/>
      <c r="N3565"/>
      <c r="O3565"/>
      <c r="P3565"/>
      <c r="Q3565"/>
      <c r="R3565"/>
    </row>
    <row r="3566" spans="1:18" s="16" customFormat="1" x14ac:dyDescent="0.25">
      <c r="A3566"/>
      <c r="B3566" s="18"/>
      <c r="D3566"/>
      <c r="E3566"/>
      <c r="F3566"/>
      <c r="G3566"/>
      <c r="H3566"/>
      <c r="I3566"/>
      <c r="J3566"/>
      <c r="K3566"/>
      <c r="L3566"/>
      <c r="M3566"/>
      <c r="N3566"/>
      <c r="O3566"/>
      <c r="P3566"/>
      <c r="Q3566"/>
      <c r="R3566"/>
    </row>
    <row r="3567" spans="1:18" s="16" customFormat="1" x14ac:dyDescent="0.25">
      <c r="A3567"/>
      <c r="B3567" s="18"/>
      <c r="D3567"/>
      <c r="E3567"/>
      <c r="F3567"/>
      <c r="G3567"/>
      <c r="H3567"/>
      <c r="I3567"/>
      <c r="J3567"/>
      <c r="K3567"/>
      <c r="L3567"/>
      <c r="M3567"/>
      <c r="N3567"/>
      <c r="O3567"/>
      <c r="P3567"/>
      <c r="Q3567"/>
      <c r="R3567"/>
    </row>
    <row r="3568" spans="1:18" s="16" customFormat="1" x14ac:dyDescent="0.25">
      <c r="A3568"/>
      <c r="B3568" s="18"/>
      <c r="D3568"/>
      <c r="E3568"/>
      <c r="F3568"/>
      <c r="G3568"/>
      <c r="H3568"/>
      <c r="I3568"/>
      <c r="J3568"/>
      <c r="K3568"/>
      <c r="L3568"/>
      <c r="M3568"/>
      <c r="N3568"/>
      <c r="O3568"/>
      <c r="P3568"/>
      <c r="Q3568"/>
      <c r="R3568"/>
    </row>
    <row r="3569" spans="1:18" s="16" customFormat="1" x14ac:dyDescent="0.25">
      <c r="A3569"/>
      <c r="B3569" s="18"/>
      <c r="D3569"/>
      <c r="E3569"/>
      <c r="F3569"/>
      <c r="G3569"/>
      <c r="H3569"/>
      <c r="I3569"/>
      <c r="J3569"/>
      <c r="K3569"/>
      <c r="L3569"/>
      <c r="M3569"/>
      <c r="N3569"/>
      <c r="O3569"/>
      <c r="P3569"/>
      <c r="Q3569"/>
      <c r="R3569"/>
    </row>
    <row r="3570" spans="1:18" s="16" customFormat="1" x14ac:dyDescent="0.25">
      <c r="A3570"/>
      <c r="B3570" s="18"/>
      <c r="D3570"/>
      <c r="E3570"/>
      <c r="F3570"/>
      <c r="G3570"/>
      <c r="H3570"/>
      <c r="I3570"/>
      <c r="J3570"/>
      <c r="K3570"/>
      <c r="L3570"/>
      <c r="M3570"/>
      <c r="N3570"/>
      <c r="O3570"/>
      <c r="P3570"/>
      <c r="Q3570"/>
      <c r="R3570"/>
    </row>
    <row r="3571" spans="1:18" s="16" customFormat="1" x14ac:dyDescent="0.25">
      <c r="A3571"/>
      <c r="B3571" s="18"/>
      <c r="D3571"/>
      <c r="E3571"/>
      <c r="F3571"/>
      <c r="G3571"/>
      <c r="H3571"/>
      <c r="I3571"/>
      <c r="J3571"/>
      <c r="K3571"/>
      <c r="L3571"/>
      <c r="M3571"/>
      <c r="N3571"/>
      <c r="O3571"/>
      <c r="P3571"/>
      <c r="Q3571"/>
      <c r="R3571"/>
    </row>
    <row r="3572" spans="1:18" s="16" customFormat="1" x14ac:dyDescent="0.25">
      <c r="A3572"/>
      <c r="B3572" s="18"/>
      <c r="D3572"/>
      <c r="E3572"/>
      <c r="F3572"/>
      <c r="G3572"/>
      <c r="H3572"/>
      <c r="I3572"/>
      <c r="J3572"/>
      <c r="K3572"/>
      <c r="L3572"/>
      <c r="M3572"/>
      <c r="N3572"/>
      <c r="O3572"/>
      <c r="P3572"/>
      <c r="Q3572"/>
      <c r="R3572"/>
    </row>
    <row r="3573" spans="1:18" s="16" customFormat="1" x14ac:dyDescent="0.25">
      <c r="A3573"/>
      <c r="B3573" s="18"/>
      <c r="D3573"/>
      <c r="E3573"/>
      <c r="F3573"/>
      <c r="G3573"/>
      <c r="H3573"/>
      <c r="I3573"/>
      <c r="J3573"/>
      <c r="K3573"/>
      <c r="L3573"/>
      <c r="M3573"/>
      <c r="N3573"/>
      <c r="O3573"/>
      <c r="P3573"/>
      <c r="Q3573"/>
      <c r="R3573"/>
    </row>
    <row r="3574" spans="1:18" s="16" customFormat="1" x14ac:dyDescent="0.25">
      <c r="A3574"/>
      <c r="B3574" s="18"/>
      <c r="D3574"/>
      <c r="E3574"/>
      <c r="F3574"/>
      <c r="G3574"/>
      <c r="H3574"/>
      <c r="I3574"/>
      <c r="J3574"/>
      <c r="K3574"/>
      <c r="L3574"/>
      <c r="M3574"/>
      <c r="N3574"/>
      <c r="O3574"/>
      <c r="P3574"/>
      <c r="Q3574"/>
      <c r="R3574"/>
    </row>
    <row r="3575" spans="1:18" s="16" customFormat="1" x14ac:dyDescent="0.25">
      <c r="A3575"/>
      <c r="B3575" s="18"/>
      <c r="D3575"/>
      <c r="E3575"/>
      <c r="F3575"/>
      <c r="G3575"/>
      <c r="H3575"/>
      <c r="I3575"/>
      <c r="J3575"/>
      <c r="K3575"/>
      <c r="L3575"/>
      <c r="M3575"/>
      <c r="N3575"/>
      <c r="O3575"/>
      <c r="P3575"/>
      <c r="Q3575"/>
      <c r="R3575"/>
    </row>
    <row r="3576" spans="1:18" s="16" customFormat="1" x14ac:dyDescent="0.25">
      <c r="A3576"/>
      <c r="B3576" s="18"/>
      <c r="D3576"/>
      <c r="E3576"/>
      <c r="F3576"/>
      <c r="G3576"/>
      <c r="H3576"/>
      <c r="I3576"/>
      <c r="J3576"/>
      <c r="K3576"/>
      <c r="L3576"/>
      <c r="M3576"/>
      <c r="N3576"/>
      <c r="O3576"/>
      <c r="P3576"/>
      <c r="Q3576"/>
      <c r="R3576"/>
    </row>
    <row r="3577" spans="1:18" s="16" customFormat="1" x14ac:dyDescent="0.25">
      <c r="A3577"/>
      <c r="B3577" s="18"/>
      <c r="D3577"/>
      <c r="E3577"/>
      <c r="F3577"/>
      <c r="G3577"/>
      <c r="H3577"/>
      <c r="I3577"/>
      <c r="J3577"/>
      <c r="K3577"/>
      <c r="L3577"/>
      <c r="M3577"/>
      <c r="N3577"/>
      <c r="O3577"/>
      <c r="P3577"/>
      <c r="Q3577"/>
      <c r="R3577"/>
    </row>
    <row r="3578" spans="1:18" s="16" customFormat="1" x14ac:dyDescent="0.25">
      <c r="A3578"/>
      <c r="B3578" s="18"/>
      <c r="D3578"/>
      <c r="E3578"/>
      <c r="F3578"/>
      <c r="G3578"/>
      <c r="H3578"/>
      <c r="I3578"/>
      <c r="J3578"/>
      <c r="K3578"/>
      <c r="L3578"/>
      <c r="M3578"/>
      <c r="N3578"/>
      <c r="O3578"/>
      <c r="P3578"/>
      <c r="Q3578"/>
      <c r="R3578"/>
    </row>
    <row r="3579" spans="1:18" s="16" customFormat="1" x14ac:dyDescent="0.25">
      <c r="A3579"/>
      <c r="B3579" s="18"/>
      <c r="D3579"/>
      <c r="E3579"/>
      <c r="F3579"/>
      <c r="G3579"/>
      <c r="H3579"/>
      <c r="I3579"/>
      <c r="J3579"/>
      <c r="K3579"/>
      <c r="L3579"/>
      <c r="M3579"/>
      <c r="N3579"/>
      <c r="O3579"/>
      <c r="P3579"/>
      <c r="Q3579"/>
      <c r="R3579"/>
    </row>
    <row r="3580" spans="1:18" s="16" customFormat="1" x14ac:dyDescent="0.25">
      <c r="A3580"/>
      <c r="B3580" s="18"/>
      <c r="D3580"/>
      <c r="E3580"/>
      <c r="F3580"/>
      <c r="G3580"/>
      <c r="H3580"/>
      <c r="I3580"/>
      <c r="J3580"/>
      <c r="K3580"/>
      <c r="L3580"/>
      <c r="M3580"/>
      <c r="N3580"/>
      <c r="O3580"/>
      <c r="P3580"/>
      <c r="Q3580"/>
      <c r="R3580"/>
    </row>
    <row r="3581" spans="1:18" s="16" customFormat="1" x14ac:dyDescent="0.25">
      <c r="A3581"/>
      <c r="B3581" s="18"/>
      <c r="D3581"/>
      <c r="E3581"/>
      <c r="F3581"/>
      <c r="G3581"/>
      <c r="H3581"/>
      <c r="I3581"/>
      <c r="J3581"/>
      <c r="K3581"/>
      <c r="L3581"/>
      <c r="M3581"/>
      <c r="N3581"/>
      <c r="O3581"/>
      <c r="P3581"/>
      <c r="Q3581"/>
      <c r="R3581"/>
    </row>
    <row r="3582" spans="1:18" s="16" customFormat="1" x14ac:dyDescent="0.25">
      <c r="A3582"/>
      <c r="B3582" s="18"/>
      <c r="D3582"/>
      <c r="E3582"/>
      <c r="F3582"/>
      <c r="G3582"/>
      <c r="H3582"/>
      <c r="I3582"/>
      <c r="J3582"/>
      <c r="K3582"/>
      <c r="L3582"/>
      <c r="M3582"/>
      <c r="N3582"/>
      <c r="O3582"/>
      <c r="P3582"/>
      <c r="Q3582"/>
      <c r="R3582"/>
    </row>
    <row r="3583" spans="1:18" s="16" customFormat="1" x14ac:dyDescent="0.25">
      <c r="A3583"/>
      <c r="B3583" s="18"/>
      <c r="D3583"/>
      <c r="E3583"/>
      <c r="F3583"/>
      <c r="G3583"/>
      <c r="H3583"/>
      <c r="I3583"/>
      <c r="J3583"/>
      <c r="K3583"/>
      <c r="L3583"/>
      <c r="M3583"/>
      <c r="N3583"/>
      <c r="O3583"/>
      <c r="P3583"/>
      <c r="Q3583"/>
      <c r="R3583"/>
    </row>
    <row r="3584" spans="1:18" s="16" customFormat="1" x14ac:dyDescent="0.25">
      <c r="A3584"/>
      <c r="B3584" s="18"/>
      <c r="D3584"/>
      <c r="E3584"/>
      <c r="F3584"/>
      <c r="G3584"/>
      <c r="H3584"/>
      <c r="I3584"/>
      <c r="J3584"/>
      <c r="K3584"/>
      <c r="L3584"/>
      <c r="M3584"/>
      <c r="N3584"/>
      <c r="O3584"/>
      <c r="P3584"/>
      <c r="Q3584"/>
      <c r="R3584"/>
    </row>
    <row r="3585" spans="1:18" s="16" customFormat="1" x14ac:dyDescent="0.25">
      <c r="A3585"/>
      <c r="B3585" s="18"/>
      <c r="D3585"/>
      <c r="E3585"/>
      <c r="F3585"/>
      <c r="G3585"/>
      <c r="H3585"/>
      <c r="I3585"/>
      <c r="J3585"/>
      <c r="K3585"/>
      <c r="L3585"/>
      <c r="M3585"/>
      <c r="N3585"/>
      <c r="O3585"/>
      <c r="P3585"/>
      <c r="Q3585"/>
      <c r="R3585"/>
    </row>
    <row r="3586" spans="1:18" s="16" customFormat="1" x14ac:dyDescent="0.25">
      <c r="A3586"/>
      <c r="B3586" s="18"/>
      <c r="D3586"/>
      <c r="E3586"/>
      <c r="F3586"/>
      <c r="G3586"/>
      <c r="H3586"/>
      <c r="I3586"/>
      <c r="J3586"/>
      <c r="K3586"/>
      <c r="L3586"/>
      <c r="M3586"/>
      <c r="N3586"/>
      <c r="O3586"/>
      <c r="P3586"/>
      <c r="Q3586"/>
      <c r="R3586"/>
    </row>
    <row r="3587" spans="1:18" s="16" customFormat="1" x14ac:dyDescent="0.25">
      <c r="A3587"/>
      <c r="B3587" s="18"/>
      <c r="D3587"/>
      <c r="E3587"/>
      <c r="F3587"/>
      <c r="G3587"/>
      <c r="H3587"/>
      <c r="I3587"/>
      <c r="J3587"/>
      <c r="K3587"/>
      <c r="L3587"/>
      <c r="M3587"/>
      <c r="N3587"/>
      <c r="O3587"/>
      <c r="P3587"/>
      <c r="Q3587"/>
      <c r="R3587"/>
    </row>
    <row r="3588" spans="1:18" s="16" customFormat="1" x14ac:dyDescent="0.25">
      <c r="A3588"/>
      <c r="B3588" s="18"/>
      <c r="D3588"/>
      <c r="E3588"/>
      <c r="F3588"/>
      <c r="G3588"/>
      <c r="H3588"/>
      <c r="I3588"/>
      <c r="J3588"/>
      <c r="K3588"/>
      <c r="L3588"/>
      <c r="M3588"/>
      <c r="N3588"/>
      <c r="O3588"/>
      <c r="P3588"/>
      <c r="Q3588"/>
      <c r="R3588"/>
    </row>
    <row r="3589" spans="1:18" s="16" customFormat="1" x14ac:dyDescent="0.25">
      <c r="A3589"/>
      <c r="B3589" s="18"/>
      <c r="D3589"/>
      <c r="E3589"/>
      <c r="F3589"/>
      <c r="G3589"/>
      <c r="H3589"/>
      <c r="I3589"/>
      <c r="J3589"/>
      <c r="K3589"/>
      <c r="L3589"/>
      <c r="M3589"/>
      <c r="N3589"/>
      <c r="O3589"/>
      <c r="P3589"/>
      <c r="Q3589"/>
      <c r="R3589"/>
    </row>
    <row r="3590" spans="1:18" s="16" customFormat="1" x14ac:dyDescent="0.25">
      <c r="A3590"/>
      <c r="B3590" s="18"/>
      <c r="D3590"/>
      <c r="E3590"/>
      <c r="F3590"/>
      <c r="G3590"/>
      <c r="H3590"/>
      <c r="I3590"/>
      <c r="J3590"/>
      <c r="K3590"/>
      <c r="L3590"/>
      <c r="M3590"/>
      <c r="N3590"/>
      <c r="O3590"/>
      <c r="P3590"/>
      <c r="Q3590"/>
      <c r="R3590"/>
    </row>
    <row r="3591" spans="1:18" s="16" customFormat="1" x14ac:dyDescent="0.25">
      <c r="A3591"/>
      <c r="B3591" s="18"/>
      <c r="D3591"/>
      <c r="E3591"/>
      <c r="F3591"/>
      <c r="G3591"/>
      <c r="H3591"/>
      <c r="I3591"/>
      <c r="J3591"/>
      <c r="K3591"/>
      <c r="L3591"/>
      <c r="M3591"/>
      <c r="N3591"/>
      <c r="O3591"/>
      <c r="P3591"/>
      <c r="Q3591"/>
      <c r="R3591"/>
    </row>
    <row r="3592" spans="1:18" s="16" customFormat="1" x14ac:dyDescent="0.25">
      <c r="A3592"/>
      <c r="B3592" s="18"/>
      <c r="D3592"/>
      <c r="E3592"/>
      <c r="F3592"/>
      <c r="G3592"/>
      <c r="H3592"/>
      <c r="I3592"/>
      <c r="J3592"/>
      <c r="K3592"/>
      <c r="L3592"/>
      <c r="M3592"/>
      <c r="N3592"/>
      <c r="O3592"/>
      <c r="P3592"/>
      <c r="Q3592"/>
      <c r="R3592"/>
    </row>
    <row r="3593" spans="1:18" s="16" customFormat="1" x14ac:dyDescent="0.25">
      <c r="A3593"/>
      <c r="B3593" s="18"/>
      <c r="D3593"/>
      <c r="E3593"/>
      <c r="F3593"/>
      <c r="G3593"/>
      <c r="H3593"/>
      <c r="I3593"/>
      <c r="J3593"/>
      <c r="K3593"/>
      <c r="L3593"/>
      <c r="M3593"/>
      <c r="N3593"/>
      <c r="O3593"/>
      <c r="P3593"/>
      <c r="Q3593"/>
      <c r="R3593"/>
    </row>
    <row r="3594" spans="1:18" s="16" customFormat="1" x14ac:dyDescent="0.25">
      <c r="A3594"/>
      <c r="B3594" s="18"/>
      <c r="D3594"/>
      <c r="E3594"/>
      <c r="F3594"/>
      <c r="G3594"/>
      <c r="H3594"/>
      <c r="I3594"/>
      <c r="J3594"/>
      <c r="K3594"/>
      <c r="L3594"/>
      <c r="M3594"/>
      <c r="N3594"/>
      <c r="O3594"/>
      <c r="P3594"/>
      <c r="Q3594"/>
      <c r="R3594"/>
    </row>
    <row r="3595" spans="1:18" s="16" customFormat="1" x14ac:dyDescent="0.25">
      <c r="A3595"/>
      <c r="B3595" s="18"/>
      <c r="D3595"/>
      <c r="E3595"/>
      <c r="F3595"/>
      <c r="G3595"/>
      <c r="H3595"/>
      <c r="I3595"/>
      <c r="J3595"/>
      <c r="K3595"/>
      <c r="L3595"/>
      <c r="M3595"/>
      <c r="N3595"/>
      <c r="O3595"/>
      <c r="P3595"/>
      <c r="Q3595"/>
      <c r="R3595"/>
    </row>
    <row r="3596" spans="1:18" s="16" customFormat="1" x14ac:dyDescent="0.25">
      <c r="A3596"/>
      <c r="B3596" s="18"/>
      <c r="D3596"/>
      <c r="E3596"/>
      <c r="F3596"/>
      <c r="G3596"/>
      <c r="H3596"/>
      <c r="I3596"/>
      <c r="J3596"/>
      <c r="K3596"/>
      <c r="L3596"/>
      <c r="M3596"/>
      <c r="N3596"/>
      <c r="O3596"/>
      <c r="P3596"/>
      <c r="Q3596"/>
      <c r="R3596"/>
    </row>
    <row r="3597" spans="1:18" s="16" customFormat="1" x14ac:dyDescent="0.25">
      <c r="A3597"/>
      <c r="B3597" s="18"/>
      <c r="D3597"/>
      <c r="E3597"/>
      <c r="F3597"/>
      <c r="G3597"/>
      <c r="H3597"/>
      <c r="I3597"/>
      <c r="J3597"/>
      <c r="K3597"/>
      <c r="L3597"/>
      <c r="M3597"/>
      <c r="N3597"/>
      <c r="O3597"/>
      <c r="P3597"/>
      <c r="Q3597"/>
      <c r="R3597"/>
    </row>
    <row r="3598" spans="1:18" s="16" customFormat="1" x14ac:dyDescent="0.25">
      <c r="A3598"/>
      <c r="B3598" s="18"/>
      <c r="D3598"/>
      <c r="E3598"/>
      <c r="F3598"/>
      <c r="G3598"/>
      <c r="H3598"/>
      <c r="I3598"/>
      <c r="J3598"/>
      <c r="K3598"/>
      <c r="L3598"/>
      <c r="M3598"/>
      <c r="N3598"/>
      <c r="O3598"/>
      <c r="P3598"/>
      <c r="Q3598"/>
      <c r="R3598"/>
    </row>
    <row r="3599" spans="1:18" s="16" customFormat="1" x14ac:dyDescent="0.25">
      <c r="A3599"/>
      <c r="B3599" s="18"/>
      <c r="D3599"/>
      <c r="E3599"/>
      <c r="F3599"/>
      <c r="G3599"/>
      <c r="H3599"/>
      <c r="I3599"/>
      <c r="J3599"/>
      <c r="K3599"/>
      <c r="L3599"/>
      <c r="M3599"/>
      <c r="N3599"/>
      <c r="O3599"/>
      <c r="P3599"/>
      <c r="Q3599"/>
      <c r="R3599"/>
    </row>
    <row r="3600" spans="1:18" s="16" customFormat="1" x14ac:dyDescent="0.25">
      <c r="A3600"/>
      <c r="B3600" s="18"/>
      <c r="D3600"/>
      <c r="E3600"/>
      <c r="F3600"/>
      <c r="G3600"/>
      <c r="H3600"/>
      <c r="I3600"/>
      <c r="J3600"/>
      <c r="K3600"/>
      <c r="L3600"/>
      <c r="M3600"/>
      <c r="N3600"/>
      <c r="O3600"/>
      <c r="P3600"/>
      <c r="Q3600"/>
      <c r="R3600"/>
    </row>
    <row r="3601" spans="1:18" s="16" customFormat="1" x14ac:dyDescent="0.25">
      <c r="A3601"/>
      <c r="B3601" s="18"/>
      <c r="D3601"/>
      <c r="E3601"/>
      <c r="F3601"/>
      <c r="G3601"/>
      <c r="H3601"/>
      <c r="I3601"/>
      <c r="J3601"/>
      <c r="K3601"/>
      <c r="L3601"/>
      <c r="M3601"/>
      <c r="N3601"/>
      <c r="O3601"/>
      <c r="P3601"/>
      <c r="Q3601"/>
      <c r="R3601"/>
    </row>
    <row r="3602" spans="1:18" s="16" customFormat="1" x14ac:dyDescent="0.25">
      <c r="A3602"/>
      <c r="B3602" s="18"/>
      <c r="D3602"/>
      <c r="E3602"/>
      <c r="F3602"/>
      <c r="G3602"/>
      <c r="H3602"/>
      <c r="I3602"/>
      <c r="J3602"/>
      <c r="K3602"/>
      <c r="L3602"/>
      <c r="M3602"/>
      <c r="N3602"/>
      <c r="O3602"/>
      <c r="P3602"/>
      <c r="Q3602"/>
      <c r="R3602"/>
    </row>
    <row r="3603" spans="1:18" s="16" customFormat="1" x14ac:dyDescent="0.25">
      <c r="A3603"/>
      <c r="B3603" s="18"/>
      <c r="D3603"/>
      <c r="E3603"/>
      <c r="F3603"/>
      <c r="G3603"/>
      <c r="H3603"/>
      <c r="I3603"/>
      <c r="J3603"/>
      <c r="K3603"/>
      <c r="L3603"/>
      <c r="M3603"/>
      <c r="N3603"/>
      <c r="O3603"/>
      <c r="P3603"/>
      <c r="Q3603"/>
      <c r="R3603"/>
    </row>
    <row r="3604" spans="1:18" s="16" customFormat="1" x14ac:dyDescent="0.25">
      <c r="A3604"/>
      <c r="B3604" s="18"/>
      <c r="D3604"/>
      <c r="E3604"/>
      <c r="F3604"/>
      <c r="G3604"/>
      <c r="H3604"/>
      <c r="I3604"/>
      <c r="J3604"/>
      <c r="K3604"/>
      <c r="L3604"/>
      <c r="M3604"/>
      <c r="N3604"/>
      <c r="O3604"/>
      <c r="P3604"/>
      <c r="Q3604"/>
      <c r="R3604"/>
    </row>
    <row r="3605" spans="1:18" s="16" customFormat="1" x14ac:dyDescent="0.25">
      <c r="A3605"/>
      <c r="B3605" s="18"/>
      <c r="D3605"/>
      <c r="E3605"/>
      <c r="F3605"/>
      <c r="G3605"/>
      <c r="H3605"/>
      <c r="I3605"/>
      <c r="J3605"/>
      <c r="K3605"/>
      <c r="L3605"/>
      <c r="M3605"/>
      <c r="N3605"/>
      <c r="O3605"/>
      <c r="P3605"/>
      <c r="Q3605"/>
      <c r="R3605"/>
    </row>
    <row r="3606" spans="1:18" s="16" customFormat="1" x14ac:dyDescent="0.25">
      <c r="A3606"/>
      <c r="B3606" s="18"/>
      <c r="D3606"/>
      <c r="E3606"/>
      <c r="F3606"/>
      <c r="G3606"/>
      <c r="H3606"/>
      <c r="I3606"/>
      <c r="J3606"/>
      <c r="K3606"/>
      <c r="L3606"/>
      <c r="M3606"/>
      <c r="N3606"/>
      <c r="O3606"/>
      <c r="P3606"/>
      <c r="Q3606"/>
      <c r="R3606"/>
    </row>
    <row r="3607" spans="1:18" s="16" customFormat="1" x14ac:dyDescent="0.25">
      <c r="A3607"/>
      <c r="B3607" s="18"/>
      <c r="D3607"/>
      <c r="E3607"/>
      <c r="F3607"/>
      <c r="G3607"/>
      <c r="H3607"/>
      <c r="I3607"/>
      <c r="J3607"/>
      <c r="K3607"/>
      <c r="L3607"/>
      <c r="M3607"/>
      <c r="N3607"/>
      <c r="O3607"/>
      <c r="P3607"/>
      <c r="Q3607"/>
      <c r="R3607"/>
    </row>
    <row r="3608" spans="1:18" s="16" customFormat="1" x14ac:dyDescent="0.25">
      <c r="A3608"/>
      <c r="B3608" s="18"/>
      <c r="D3608"/>
      <c r="E3608"/>
      <c r="F3608"/>
      <c r="G3608"/>
      <c r="H3608"/>
      <c r="I3608"/>
      <c r="J3608"/>
      <c r="K3608"/>
      <c r="L3608"/>
      <c r="M3608"/>
      <c r="N3608"/>
      <c r="O3608"/>
      <c r="P3608"/>
      <c r="Q3608"/>
      <c r="R3608"/>
    </row>
    <row r="3609" spans="1:18" s="16" customFormat="1" x14ac:dyDescent="0.25">
      <c r="A3609"/>
      <c r="B3609" s="18"/>
      <c r="D3609"/>
      <c r="E3609"/>
      <c r="F3609"/>
      <c r="G3609"/>
      <c r="H3609"/>
      <c r="I3609"/>
      <c r="J3609"/>
      <c r="K3609"/>
      <c r="L3609"/>
      <c r="M3609"/>
      <c r="N3609"/>
      <c r="O3609"/>
      <c r="P3609"/>
      <c r="Q3609"/>
      <c r="R3609"/>
    </row>
    <row r="3610" spans="1:18" s="16" customFormat="1" x14ac:dyDescent="0.25">
      <c r="A3610"/>
      <c r="B3610" s="18"/>
      <c r="D3610"/>
      <c r="E3610"/>
      <c r="F3610"/>
      <c r="G3610"/>
      <c r="H3610"/>
      <c r="I3610"/>
      <c r="J3610"/>
      <c r="K3610"/>
      <c r="L3610"/>
      <c r="M3610"/>
      <c r="N3610"/>
      <c r="O3610"/>
      <c r="P3610"/>
      <c r="Q3610"/>
      <c r="R3610"/>
    </row>
    <row r="3611" spans="1:18" s="16" customFormat="1" x14ac:dyDescent="0.25">
      <c r="A3611"/>
      <c r="B3611" s="18"/>
      <c r="D3611"/>
      <c r="E3611"/>
      <c r="F3611"/>
      <c r="G3611"/>
      <c r="H3611"/>
      <c r="I3611"/>
      <c r="J3611"/>
      <c r="K3611"/>
      <c r="L3611"/>
      <c r="M3611"/>
      <c r="N3611"/>
      <c r="O3611"/>
      <c r="P3611"/>
      <c r="Q3611"/>
      <c r="R3611"/>
    </row>
    <row r="3612" spans="1:18" s="16" customFormat="1" x14ac:dyDescent="0.25">
      <c r="A3612"/>
      <c r="B3612" s="17"/>
      <c r="D3612"/>
      <c r="E3612"/>
      <c r="F3612"/>
      <c r="G3612"/>
      <c r="H3612"/>
      <c r="I3612"/>
      <c r="J3612"/>
      <c r="K3612"/>
      <c r="L3612"/>
      <c r="M3612"/>
      <c r="N3612"/>
      <c r="O3612"/>
      <c r="P3612"/>
      <c r="Q3612"/>
      <c r="R3612"/>
    </row>
    <row r="3613" spans="1:18" s="16" customFormat="1" x14ac:dyDescent="0.25">
      <c r="A3613"/>
      <c r="B3613" s="18"/>
      <c r="D3613"/>
      <c r="E3613"/>
      <c r="F3613"/>
      <c r="G3613"/>
      <c r="H3613"/>
      <c r="I3613"/>
      <c r="J3613"/>
      <c r="K3613"/>
      <c r="L3613"/>
      <c r="M3613"/>
      <c r="N3613"/>
      <c r="O3613"/>
      <c r="P3613"/>
      <c r="Q3613"/>
      <c r="R3613"/>
    </row>
    <row r="3614" spans="1:18" s="16" customFormat="1" x14ac:dyDescent="0.25">
      <c r="A3614"/>
      <c r="B3614" s="18"/>
      <c r="D3614"/>
      <c r="E3614"/>
      <c r="F3614"/>
      <c r="G3614"/>
      <c r="H3614"/>
      <c r="I3614"/>
      <c r="J3614"/>
      <c r="K3614"/>
      <c r="L3614"/>
      <c r="M3614"/>
      <c r="N3614"/>
      <c r="O3614"/>
      <c r="P3614"/>
      <c r="Q3614"/>
      <c r="R3614"/>
    </row>
    <row r="3615" spans="1:18" s="16" customFormat="1" x14ac:dyDescent="0.25">
      <c r="A3615"/>
      <c r="B3615" s="18"/>
      <c r="D3615"/>
      <c r="E3615"/>
      <c r="F3615"/>
      <c r="G3615"/>
      <c r="H3615"/>
      <c r="I3615"/>
      <c r="J3615"/>
      <c r="K3615"/>
      <c r="L3615"/>
      <c r="M3615"/>
      <c r="N3615"/>
      <c r="O3615"/>
      <c r="P3615"/>
      <c r="Q3615"/>
      <c r="R3615"/>
    </row>
    <row r="3616" spans="1:18" s="16" customFormat="1" x14ac:dyDescent="0.25">
      <c r="A3616"/>
      <c r="B3616" s="18"/>
      <c r="D3616"/>
      <c r="E3616"/>
      <c r="F3616"/>
      <c r="G3616"/>
      <c r="H3616"/>
      <c r="I3616"/>
      <c r="J3616"/>
      <c r="K3616"/>
      <c r="L3616"/>
      <c r="M3616"/>
      <c r="N3616"/>
      <c r="O3616"/>
      <c r="P3616"/>
      <c r="Q3616"/>
      <c r="R3616"/>
    </row>
    <row r="3617" spans="1:18" s="16" customFormat="1" x14ac:dyDescent="0.25">
      <c r="A3617"/>
      <c r="B3617" s="18"/>
      <c r="D3617"/>
      <c r="E3617"/>
      <c r="F3617"/>
      <c r="G3617"/>
      <c r="H3617"/>
      <c r="I3617"/>
      <c r="J3617"/>
      <c r="K3617"/>
      <c r="L3617"/>
      <c r="M3617"/>
      <c r="N3617"/>
      <c r="O3617"/>
      <c r="P3617"/>
      <c r="Q3617"/>
      <c r="R3617"/>
    </row>
    <row r="3618" spans="1:18" s="16" customFormat="1" x14ac:dyDescent="0.25">
      <c r="A3618"/>
      <c r="B3618" s="18"/>
      <c r="D3618"/>
      <c r="E3618"/>
      <c r="F3618"/>
      <c r="G3618"/>
      <c r="H3618"/>
      <c r="I3618"/>
      <c r="J3618"/>
      <c r="K3618"/>
      <c r="L3618"/>
      <c r="M3618"/>
      <c r="N3618"/>
      <c r="O3618"/>
      <c r="P3618"/>
      <c r="Q3618"/>
      <c r="R3618"/>
    </row>
    <row r="3619" spans="1:18" s="16" customFormat="1" x14ac:dyDescent="0.25">
      <c r="A3619"/>
      <c r="B3619" s="18"/>
      <c r="D3619"/>
      <c r="E3619"/>
      <c r="F3619"/>
      <c r="G3619"/>
      <c r="H3619"/>
      <c r="I3619"/>
      <c r="J3619"/>
      <c r="K3619"/>
      <c r="L3619"/>
      <c r="M3619"/>
      <c r="N3619"/>
      <c r="O3619"/>
      <c r="P3619"/>
      <c r="Q3619"/>
      <c r="R3619"/>
    </row>
    <row r="3620" spans="1:18" s="16" customFormat="1" x14ac:dyDescent="0.25">
      <c r="A3620"/>
      <c r="B3620" s="18"/>
      <c r="D3620"/>
      <c r="E3620"/>
      <c r="F3620"/>
      <c r="G3620"/>
      <c r="H3620"/>
      <c r="I3620"/>
      <c r="J3620"/>
      <c r="K3620"/>
      <c r="L3620"/>
      <c r="M3620"/>
      <c r="N3620"/>
      <c r="O3620"/>
      <c r="P3620"/>
      <c r="Q3620"/>
      <c r="R3620"/>
    </row>
    <row r="3621" spans="1:18" s="16" customFormat="1" x14ac:dyDescent="0.25">
      <c r="A3621"/>
      <c r="B3621" s="18"/>
      <c r="D3621"/>
      <c r="E3621"/>
      <c r="F3621"/>
      <c r="G3621"/>
      <c r="H3621"/>
      <c r="I3621"/>
      <c r="J3621"/>
      <c r="K3621"/>
      <c r="L3621"/>
      <c r="M3621"/>
      <c r="N3621"/>
      <c r="O3621"/>
      <c r="P3621"/>
      <c r="Q3621"/>
      <c r="R3621"/>
    </row>
    <row r="3622" spans="1:18" s="16" customFormat="1" x14ac:dyDescent="0.25">
      <c r="A3622"/>
      <c r="B3622" s="18"/>
      <c r="D3622"/>
      <c r="E3622"/>
      <c r="F3622"/>
      <c r="G3622"/>
      <c r="H3622"/>
      <c r="I3622"/>
      <c r="J3622"/>
      <c r="K3622"/>
      <c r="L3622"/>
      <c r="M3622"/>
      <c r="N3622"/>
      <c r="O3622"/>
      <c r="P3622"/>
      <c r="Q3622"/>
      <c r="R3622"/>
    </row>
    <row r="3623" spans="1:18" s="16" customFormat="1" x14ac:dyDescent="0.25">
      <c r="A3623"/>
      <c r="B3623" s="18"/>
      <c r="D3623"/>
      <c r="E3623"/>
      <c r="F3623"/>
      <c r="G3623"/>
      <c r="H3623"/>
      <c r="I3623"/>
      <c r="J3623"/>
      <c r="K3623"/>
      <c r="L3623"/>
      <c r="M3623"/>
      <c r="N3623"/>
      <c r="O3623"/>
      <c r="P3623"/>
      <c r="Q3623"/>
      <c r="R3623"/>
    </row>
    <row r="3624" spans="1:18" s="16" customFormat="1" x14ac:dyDescent="0.25">
      <c r="A3624"/>
      <c r="B3624" s="18"/>
      <c r="D3624"/>
      <c r="E3624"/>
      <c r="F3624"/>
      <c r="G3624"/>
      <c r="H3624"/>
      <c r="I3624"/>
      <c r="J3624"/>
      <c r="K3624"/>
      <c r="L3624"/>
      <c r="M3624"/>
      <c r="N3624"/>
      <c r="O3624"/>
      <c r="P3624"/>
      <c r="Q3624"/>
      <c r="R3624"/>
    </row>
    <row r="3625" spans="1:18" s="16" customFormat="1" x14ac:dyDescent="0.25">
      <c r="A3625"/>
      <c r="B3625" s="18"/>
      <c r="D3625"/>
      <c r="E3625"/>
      <c r="F3625"/>
      <c r="G3625"/>
      <c r="H3625"/>
      <c r="I3625"/>
      <c r="J3625"/>
      <c r="K3625"/>
      <c r="L3625"/>
      <c r="M3625"/>
      <c r="N3625"/>
      <c r="O3625"/>
      <c r="P3625"/>
      <c r="Q3625"/>
      <c r="R3625"/>
    </row>
    <row r="3626" spans="1:18" s="16" customFormat="1" x14ac:dyDescent="0.25">
      <c r="A3626"/>
      <c r="B3626" s="18"/>
      <c r="D3626"/>
      <c r="E3626"/>
      <c r="F3626"/>
      <c r="G3626"/>
      <c r="H3626"/>
      <c r="I3626"/>
      <c r="J3626"/>
      <c r="K3626"/>
      <c r="L3626"/>
      <c r="M3626"/>
      <c r="N3626"/>
      <c r="O3626"/>
      <c r="P3626"/>
      <c r="Q3626"/>
      <c r="R3626"/>
    </row>
    <row r="3627" spans="1:18" s="16" customFormat="1" x14ac:dyDescent="0.25">
      <c r="A3627"/>
      <c r="B3627" s="18"/>
      <c r="D3627"/>
      <c r="E3627"/>
      <c r="F3627"/>
      <c r="G3627"/>
      <c r="H3627"/>
      <c r="I3627"/>
      <c r="J3627"/>
      <c r="K3627"/>
      <c r="L3627"/>
      <c r="M3627"/>
      <c r="N3627"/>
      <c r="O3627"/>
      <c r="P3627"/>
      <c r="Q3627"/>
      <c r="R3627"/>
    </row>
    <row r="3628" spans="1:18" s="16" customFormat="1" x14ac:dyDescent="0.25">
      <c r="A3628"/>
      <c r="B3628" s="18"/>
      <c r="D3628"/>
      <c r="E3628"/>
      <c r="F3628"/>
      <c r="G3628"/>
      <c r="H3628"/>
      <c r="I3628"/>
      <c r="J3628"/>
      <c r="K3628"/>
      <c r="L3628"/>
      <c r="M3628"/>
      <c r="N3628"/>
      <c r="O3628"/>
      <c r="P3628"/>
      <c r="Q3628"/>
      <c r="R3628"/>
    </row>
    <row r="3629" spans="1:18" s="16" customFormat="1" x14ac:dyDescent="0.25">
      <c r="A3629"/>
      <c r="B3629" s="18"/>
      <c r="D3629"/>
      <c r="E3629"/>
      <c r="F3629"/>
      <c r="G3629"/>
      <c r="H3629"/>
      <c r="I3629"/>
      <c r="J3629"/>
      <c r="K3629"/>
      <c r="L3629"/>
      <c r="M3629"/>
      <c r="N3629"/>
      <c r="O3629"/>
      <c r="P3629"/>
      <c r="Q3629"/>
      <c r="R3629"/>
    </row>
    <row r="3630" spans="1:18" s="16" customFormat="1" x14ac:dyDescent="0.25">
      <c r="A3630"/>
      <c r="B3630" s="18"/>
      <c r="D3630"/>
      <c r="E3630"/>
      <c r="F3630"/>
      <c r="G3630"/>
      <c r="H3630"/>
      <c r="I3630"/>
      <c r="J3630"/>
      <c r="K3630"/>
      <c r="L3630"/>
      <c r="M3630"/>
      <c r="N3630"/>
      <c r="O3630"/>
      <c r="P3630"/>
      <c r="Q3630"/>
      <c r="R3630"/>
    </row>
    <row r="3631" spans="1:18" s="16" customFormat="1" x14ac:dyDescent="0.25">
      <c r="A3631"/>
      <c r="B3631" s="18"/>
      <c r="D3631"/>
      <c r="E3631"/>
      <c r="F3631"/>
      <c r="G3631"/>
      <c r="H3631"/>
      <c r="I3631"/>
      <c r="J3631"/>
      <c r="K3631"/>
      <c r="L3631"/>
      <c r="M3631"/>
      <c r="N3631"/>
      <c r="O3631"/>
      <c r="P3631"/>
      <c r="Q3631"/>
      <c r="R3631"/>
    </row>
    <row r="3632" spans="1:18" s="16" customFormat="1" x14ac:dyDescent="0.25">
      <c r="A3632"/>
      <c r="B3632" s="18"/>
      <c r="D3632"/>
      <c r="E3632"/>
      <c r="F3632"/>
      <c r="G3632"/>
      <c r="H3632"/>
      <c r="I3632"/>
      <c r="J3632"/>
      <c r="K3632"/>
      <c r="L3632"/>
      <c r="M3632"/>
      <c r="N3632"/>
      <c r="O3632"/>
      <c r="P3632"/>
      <c r="Q3632"/>
      <c r="R3632"/>
    </row>
    <row r="3633" spans="1:18" s="16" customFormat="1" x14ac:dyDescent="0.25">
      <c r="A3633"/>
      <c r="B3633" s="18"/>
      <c r="D3633"/>
      <c r="E3633"/>
      <c r="F3633"/>
      <c r="G3633"/>
      <c r="H3633"/>
      <c r="I3633"/>
      <c r="J3633"/>
      <c r="K3633"/>
      <c r="L3633"/>
      <c r="M3633"/>
      <c r="N3633"/>
      <c r="O3633"/>
      <c r="P3633"/>
      <c r="Q3633"/>
      <c r="R3633"/>
    </row>
    <row r="3634" spans="1:18" s="16" customFormat="1" x14ac:dyDescent="0.25">
      <c r="A3634"/>
      <c r="B3634" s="18"/>
      <c r="D3634"/>
      <c r="E3634"/>
      <c r="F3634"/>
      <c r="G3634"/>
      <c r="H3634"/>
      <c r="I3634"/>
      <c r="J3634"/>
      <c r="K3634"/>
      <c r="L3634"/>
      <c r="M3634"/>
      <c r="N3634"/>
      <c r="O3634"/>
      <c r="P3634"/>
      <c r="Q3634"/>
      <c r="R3634"/>
    </row>
    <row r="3635" spans="1:18" s="16" customFormat="1" x14ac:dyDescent="0.25">
      <c r="A3635"/>
      <c r="B3635" s="18"/>
      <c r="D3635"/>
      <c r="E3635"/>
      <c r="F3635"/>
      <c r="G3635"/>
      <c r="H3635"/>
      <c r="I3635"/>
      <c r="J3635"/>
      <c r="K3635"/>
      <c r="L3635"/>
      <c r="M3635"/>
      <c r="N3635"/>
      <c r="O3635"/>
      <c r="P3635"/>
      <c r="Q3635"/>
      <c r="R3635"/>
    </row>
    <row r="3636" spans="1:18" s="16" customFormat="1" x14ac:dyDescent="0.25">
      <c r="A3636"/>
      <c r="B3636" s="18"/>
      <c r="D3636"/>
      <c r="E3636"/>
      <c r="F3636"/>
      <c r="G3636"/>
      <c r="H3636"/>
      <c r="I3636"/>
      <c r="J3636"/>
      <c r="K3636"/>
      <c r="L3636"/>
      <c r="M3636"/>
      <c r="N3636"/>
      <c r="O3636"/>
      <c r="P3636"/>
      <c r="Q3636"/>
      <c r="R3636"/>
    </row>
    <row r="3637" spans="1:18" s="16" customFormat="1" x14ac:dyDescent="0.25">
      <c r="A3637"/>
      <c r="B3637" s="18"/>
      <c r="D3637"/>
      <c r="E3637"/>
      <c r="F3637"/>
      <c r="G3637"/>
      <c r="H3637"/>
      <c r="I3637"/>
      <c r="J3637"/>
      <c r="K3637"/>
      <c r="L3637"/>
      <c r="M3637"/>
      <c r="N3637"/>
      <c r="O3637"/>
      <c r="P3637"/>
      <c r="Q3637"/>
      <c r="R3637"/>
    </row>
    <row r="3638" spans="1:18" s="16" customFormat="1" x14ac:dyDescent="0.25">
      <c r="A3638"/>
      <c r="B3638" s="18"/>
      <c r="D3638"/>
      <c r="E3638"/>
      <c r="F3638"/>
      <c r="G3638"/>
      <c r="H3638"/>
      <c r="I3638"/>
      <c r="J3638"/>
      <c r="K3638"/>
      <c r="L3638"/>
      <c r="M3638"/>
      <c r="N3638"/>
      <c r="O3638"/>
      <c r="P3638"/>
      <c r="Q3638"/>
      <c r="R3638"/>
    </row>
    <row r="3639" spans="1:18" s="16" customFormat="1" x14ac:dyDescent="0.25">
      <c r="A3639"/>
      <c r="B3639" s="18"/>
      <c r="D3639"/>
      <c r="E3639"/>
      <c r="F3639"/>
      <c r="G3639"/>
      <c r="H3639"/>
      <c r="I3639"/>
      <c r="J3639"/>
      <c r="K3639"/>
      <c r="L3639"/>
      <c r="M3639"/>
      <c r="N3639"/>
      <c r="O3639"/>
      <c r="P3639"/>
      <c r="Q3639"/>
      <c r="R3639"/>
    </row>
    <row r="3640" spans="1:18" s="16" customFormat="1" x14ac:dyDescent="0.25">
      <c r="A3640"/>
      <c r="B3640" s="18"/>
      <c r="D3640"/>
      <c r="E3640"/>
      <c r="F3640"/>
      <c r="G3640"/>
      <c r="H3640"/>
      <c r="I3640"/>
      <c r="J3640"/>
      <c r="K3640"/>
      <c r="L3640"/>
      <c r="M3640"/>
      <c r="N3640"/>
      <c r="O3640"/>
      <c r="P3640"/>
      <c r="Q3640"/>
      <c r="R3640"/>
    </row>
    <row r="3641" spans="1:18" s="16" customFormat="1" x14ac:dyDescent="0.25">
      <c r="A3641"/>
      <c r="B3641" s="18"/>
      <c r="D3641"/>
      <c r="E3641"/>
      <c r="F3641"/>
      <c r="G3641"/>
      <c r="H3641"/>
      <c r="I3641"/>
      <c r="J3641"/>
      <c r="K3641"/>
      <c r="L3641"/>
      <c r="M3641"/>
      <c r="N3641"/>
      <c r="O3641"/>
      <c r="P3641"/>
      <c r="Q3641"/>
      <c r="R3641"/>
    </row>
    <row r="3642" spans="1:18" s="16" customFormat="1" x14ac:dyDescent="0.25">
      <c r="A3642"/>
      <c r="B3642" s="18"/>
      <c r="D3642"/>
      <c r="E3642"/>
      <c r="F3642"/>
      <c r="G3642"/>
      <c r="H3642"/>
      <c r="I3642"/>
      <c r="J3642"/>
      <c r="K3642"/>
      <c r="L3642"/>
      <c r="M3642"/>
      <c r="N3642"/>
      <c r="O3642"/>
      <c r="P3642"/>
      <c r="Q3642"/>
      <c r="R3642"/>
    </row>
    <row r="3643" spans="1:18" s="16" customFormat="1" x14ac:dyDescent="0.25">
      <c r="A3643"/>
      <c r="B3643" s="18"/>
      <c r="D3643"/>
      <c r="E3643"/>
      <c r="F3643"/>
      <c r="G3643"/>
      <c r="H3643"/>
      <c r="I3643"/>
      <c r="J3643"/>
      <c r="K3643"/>
      <c r="L3643"/>
      <c r="M3643"/>
      <c r="N3643"/>
      <c r="O3643"/>
      <c r="P3643"/>
      <c r="Q3643"/>
      <c r="R3643"/>
    </row>
    <row r="3644" spans="1:18" s="16" customFormat="1" x14ac:dyDescent="0.25">
      <c r="A3644"/>
      <c r="B3644" s="18"/>
      <c r="D3644"/>
      <c r="E3644"/>
      <c r="F3644"/>
      <c r="G3644"/>
      <c r="H3644"/>
      <c r="I3644"/>
      <c r="J3644"/>
      <c r="K3644"/>
      <c r="L3644"/>
      <c r="M3644"/>
      <c r="N3644"/>
      <c r="O3644"/>
      <c r="P3644"/>
      <c r="Q3644"/>
      <c r="R3644"/>
    </row>
    <row r="3645" spans="1:18" s="16" customFormat="1" x14ac:dyDescent="0.25">
      <c r="A3645"/>
      <c r="B3645" s="18"/>
      <c r="D3645"/>
      <c r="E3645"/>
      <c r="F3645"/>
      <c r="G3645"/>
      <c r="H3645"/>
      <c r="I3645"/>
      <c r="J3645"/>
      <c r="K3645"/>
      <c r="L3645"/>
      <c r="M3645"/>
      <c r="N3645"/>
      <c r="O3645"/>
      <c r="P3645"/>
      <c r="Q3645"/>
      <c r="R3645"/>
    </row>
    <row r="3646" spans="1:18" s="16" customFormat="1" x14ac:dyDescent="0.25">
      <c r="A3646"/>
      <c r="B3646" s="18"/>
      <c r="D3646"/>
      <c r="E3646"/>
      <c r="F3646"/>
      <c r="G3646"/>
      <c r="H3646"/>
      <c r="I3646"/>
      <c r="J3646"/>
      <c r="K3646"/>
      <c r="L3646"/>
      <c r="M3646"/>
      <c r="N3646"/>
      <c r="O3646"/>
      <c r="P3646"/>
      <c r="Q3646"/>
      <c r="R3646"/>
    </row>
    <row r="3647" spans="1:18" s="16" customFormat="1" x14ac:dyDescent="0.25">
      <c r="A3647"/>
      <c r="B3647" s="18"/>
      <c r="D3647"/>
      <c r="E3647"/>
      <c r="F3647"/>
      <c r="G3647"/>
      <c r="H3647"/>
      <c r="I3647"/>
      <c r="J3647"/>
      <c r="K3647"/>
      <c r="L3647"/>
      <c r="M3647"/>
      <c r="N3647"/>
      <c r="O3647"/>
      <c r="P3647"/>
      <c r="Q3647"/>
      <c r="R3647"/>
    </row>
    <row r="3648" spans="1:18" s="16" customFormat="1" x14ac:dyDescent="0.25">
      <c r="A3648"/>
      <c r="B3648" s="18"/>
      <c r="D3648"/>
      <c r="E3648"/>
      <c r="F3648"/>
      <c r="G3648"/>
      <c r="H3648"/>
      <c r="I3648"/>
      <c r="J3648"/>
      <c r="K3648"/>
      <c r="L3648"/>
      <c r="M3648"/>
      <c r="N3648"/>
      <c r="O3648"/>
      <c r="P3648"/>
      <c r="Q3648"/>
      <c r="R3648"/>
    </row>
    <row r="3649" spans="1:18" s="16" customFormat="1" x14ac:dyDescent="0.25">
      <c r="A3649"/>
      <c r="B3649" s="18"/>
      <c r="D3649"/>
      <c r="E3649"/>
      <c r="F3649"/>
      <c r="G3649"/>
      <c r="H3649"/>
      <c r="I3649"/>
      <c r="J3649"/>
      <c r="K3649"/>
      <c r="L3649"/>
      <c r="M3649"/>
      <c r="N3649"/>
      <c r="O3649"/>
      <c r="P3649"/>
      <c r="Q3649"/>
      <c r="R3649"/>
    </row>
    <row r="3650" spans="1:18" s="16" customFormat="1" x14ac:dyDescent="0.25">
      <c r="A3650"/>
      <c r="B3650" s="18"/>
      <c r="D3650"/>
      <c r="E3650"/>
      <c r="F3650"/>
      <c r="G3650"/>
      <c r="H3650"/>
      <c r="I3650"/>
      <c r="J3650"/>
      <c r="K3650"/>
      <c r="L3650"/>
      <c r="M3650"/>
      <c r="N3650"/>
      <c r="O3650"/>
      <c r="P3650"/>
      <c r="Q3650"/>
      <c r="R3650"/>
    </row>
    <row r="3651" spans="1:18" s="16" customFormat="1" x14ac:dyDescent="0.25">
      <c r="A3651"/>
      <c r="B3651" s="18"/>
      <c r="D3651"/>
      <c r="E3651"/>
      <c r="F3651"/>
      <c r="G3651"/>
      <c r="H3651"/>
      <c r="I3651"/>
      <c r="J3651"/>
      <c r="K3651"/>
      <c r="L3651"/>
      <c r="M3651"/>
      <c r="N3651"/>
      <c r="O3651"/>
      <c r="P3651"/>
      <c r="Q3651"/>
      <c r="R3651"/>
    </row>
    <row r="3652" spans="1:18" s="16" customFormat="1" x14ac:dyDescent="0.25">
      <c r="A3652"/>
      <c r="B3652" s="18"/>
      <c r="D3652"/>
      <c r="E3652"/>
      <c r="F3652"/>
      <c r="G3652"/>
      <c r="H3652"/>
      <c r="I3652"/>
      <c r="J3652"/>
      <c r="K3652"/>
      <c r="L3652"/>
      <c r="M3652"/>
      <c r="N3652"/>
      <c r="O3652"/>
      <c r="P3652"/>
      <c r="Q3652"/>
      <c r="R3652"/>
    </row>
    <row r="3653" spans="1:18" s="16" customFormat="1" x14ac:dyDescent="0.25">
      <c r="A3653"/>
      <c r="B3653" s="18"/>
      <c r="D3653"/>
      <c r="E3653"/>
      <c r="F3653"/>
      <c r="G3653"/>
      <c r="H3653"/>
      <c r="I3653"/>
      <c r="J3653"/>
      <c r="K3653"/>
      <c r="L3653"/>
      <c r="M3653"/>
      <c r="N3653"/>
      <c r="O3653"/>
      <c r="P3653"/>
      <c r="Q3653"/>
      <c r="R3653"/>
    </row>
    <row r="3654" spans="1:18" s="16" customFormat="1" x14ac:dyDescent="0.25">
      <c r="A3654"/>
      <c r="B3654" s="18"/>
      <c r="D3654"/>
      <c r="E3654"/>
      <c r="F3654"/>
      <c r="G3654"/>
      <c r="H3654"/>
      <c r="I3654"/>
      <c r="J3654"/>
      <c r="K3654"/>
      <c r="L3654"/>
      <c r="M3654"/>
      <c r="N3654"/>
      <c r="O3654"/>
      <c r="P3654"/>
      <c r="Q3654"/>
      <c r="R3654"/>
    </row>
    <row r="3655" spans="1:18" s="16" customFormat="1" x14ac:dyDescent="0.25">
      <c r="A3655"/>
      <c r="B3655" s="18"/>
      <c r="D3655"/>
      <c r="E3655"/>
      <c r="F3655"/>
      <c r="G3655"/>
      <c r="H3655"/>
      <c r="I3655"/>
      <c r="J3655"/>
      <c r="K3655"/>
      <c r="L3655"/>
      <c r="M3655"/>
      <c r="N3655"/>
      <c r="O3655"/>
      <c r="P3655"/>
      <c r="Q3655"/>
      <c r="R3655"/>
    </row>
    <row r="3656" spans="1:18" s="16" customFormat="1" x14ac:dyDescent="0.25">
      <c r="A3656"/>
      <c r="B3656" s="18"/>
      <c r="D3656"/>
      <c r="E3656"/>
      <c r="F3656"/>
      <c r="G3656"/>
      <c r="H3656"/>
      <c r="I3656"/>
      <c r="J3656"/>
      <c r="K3656"/>
      <c r="L3656"/>
      <c r="M3656"/>
      <c r="N3656"/>
      <c r="O3656"/>
      <c r="P3656"/>
      <c r="Q3656"/>
      <c r="R3656"/>
    </row>
    <row r="3657" spans="1:18" s="16" customFormat="1" x14ac:dyDescent="0.25">
      <c r="A3657"/>
      <c r="B3657" s="18"/>
      <c r="D3657"/>
      <c r="E3657"/>
      <c r="F3657"/>
      <c r="G3657"/>
      <c r="H3657"/>
      <c r="I3657"/>
      <c r="J3657"/>
      <c r="K3657"/>
      <c r="L3657"/>
      <c r="M3657"/>
      <c r="N3657"/>
      <c r="O3657"/>
      <c r="P3657"/>
      <c r="Q3657"/>
      <c r="R3657"/>
    </row>
    <row r="3658" spans="1:18" s="16" customFormat="1" x14ac:dyDescent="0.25">
      <c r="A3658"/>
      <c r="B3658" s="18"/>
      <c r="D3658"/>
      <c r="E3658"/>
      <c r="F3658"/>
      <c r="G3658"/>
      <c r="H3658"/>
      <c r="I3658"/>
      <c r="J3658"/>
      <c r="K3658"/>
      <c r="L3658"/>
      <c r="M3658"/>
      <c r="N3658"/>
      <c r="O3658"/>
      <c r="P3658"/>
      <c r="Q3658"/>
      <c r="R3658"/>
    </row>
    <row r="3659" spans="1:18" s="16" customFormat="1" x14ac:dyDescent="0.25">
      <c r="A3659"/>
      <c r="B3659" s="18"/>
      <c r="D3659"/>
      <c r="E3659"/>
      <c r="F3659"/>
      <c r="G3659"/>
      <c r="H3659"/>
      <c r="I3659"/>
      <c r="J3659"/>
      <c r="K3659"/>
      <c r="L3659"/>
      <c r="M3659"/>
      <c r="N3659"/>
      <c r="O3659"/>
      <c r="P3659"/>
      <c r="Q3659"/>
      <c r="R3659"/>
    </row>
    <row r="3660" spans="1:18" s="16" customFormat="1" x14ac:dyDescent="0.25">
      <c r="A3660"/>
      <c r="B3660" s="18"/>
      <c r="D3660"/>
      <c r="E3660"/>
      <c r="F3660"/>
      <c r="G3660"/>
      <c r="H3660"/>
      <c r="I3660"/>
      <c r="J3660"/>
      <c r="K3660"/>
      <c r="L3660"/>
      <c r="M3660"/>
      <c r="N3660"/>
      <c r="O3660"/>
      <c r="P3660"/>
      <c r="Q3660"/>
      <c r="R3660"/>
    </row>
    <row r="3661" spans="1:18" s="16" customFormat="1" x14ac:dyDescent="0.25">
      <c r="A3661"/>
      <c r="B3661" s="18"/>
      <c r="D3661"/>
      <c r="E3661"/>
      <c r="F3661"/>
      <c r="G3661"/>
      <c r="H3661"/>
      <c r="I3661"/>
      <c r="J3661"/>
      <c r="K3661"/>
      <c r="L3661"/>
      <c r="M3661"/>
      <c r="N3661"/>
      <c r="O3661"/>
      <c r="P3661"/>
      <c r="Q3661"/>
      <c r="R3661"/>
    </row>
    <row r="3662" spans="1:18" s="16" customFormat="1" x14ac:dyDescent="0.25">
      <c r="A3662"/>
      <c r="B3662" s="17"/>
      <c r="D3662"/>
      <c r="E3662"/>
      <c r="F3662"/>
      <c r="G3662"/>
      <c r="H3662"/>
      <c r="I3662"/>
      <c r="J3662"/>
      <c r="K3662"/>
      <c r="L3662"/>
      <c r="M3662"/>
      <c r="N3662"/>
      <c r="O3662"/>
      <c r="P3662"/>
      <c r="Q3662"/>
      <c r="R3662"/>
    </row>
    <row r="3663" spans="1:18" s="16" customFormat="1" x14ac:dyDescent="0.25">
      <c r="A3663"/>
      <c r="B3663" s="18"/>
      <c r="D3663"/>
      <c r="E3663"/>
      <c r="F3663"/>
      <c r="G3663"/>
      <c r="H3663"/>
      <c r="I3663"/>
      <c r="J3663"/>
      <c r="K3663"/>
      <c r="L3663"/>
      <c r="M3663"/>
      <c r="N3663"/>
      <c r="O3663"/>
      <c r="P3663"/>
      <c r="Q3663"/>
      <c r="R3663"/>
    </row>
    <row r="3664" spans="1:18" s="16" customFormat="1" x14ac:dyDescent="0.25">
      <c r="A3664"/>
      <c r="B3664" s="18"/>
      <c r="D3664"/>
      <c r="E3664"/>
      <c r="F3664"/>
      <c r="G3664"/>
      <c r="H3664"/>
      <c r="I3664"/>
      <c r="J3664"/>
      <c r="K3664"/>
      <c r="L3664"/>
      <c r="M3664"/>
      <c r="N3664"/>
      <c r="O3664"/>
      <c r="P3664"/>
      <c r="Q3664"/>
      <c r="R3664"/>
    </row>
    <row r="3665" spans="1:18" s="16" customFormat="1" x14ac:dyDescent="0.25">
      <c r="A3665"/>
      <c r="B3665" s="18"/>
      <c r="D3665"/>
      <c r="E3665"/>
      <c r="F3665"/>
      <c r="G3665"/>
      <c r="H3665"/>
      <c r="I3665"/>
      <c r="J3665"/>
      <c r="K3665"/>
      <c r="L3665"/>
      <c r="M3665"/>
      <c r="N3665"/>
      <c r="O3665"/>
      <c r="P3665"/>
      <c r="Q3665"/>
      <c r="R3665"/>
    </row>
    <row r="3666" spans="1:18" s="16" customFormat="1" x14ac:dyDescent="0.25">
      <c r="A3666"/>
      <c r="B3666" s="18"/>
      <c r="D3666"/>
      <c r="E3666"/>
      <c r="F3666"/>
      <c r="G3666"/>
      <c r="H3666"/>
      <c r="I3666"/>
      <c r="J3666"/>
      <c r="K3666"/>
      <c r="L3666"/>
      <c r="M3666"/>
      <c r="N3666"/>
      <c r="O3666"/>
      <c r="P3666"/>
      <c r="Q3666"/>
      <c r="R3666"/>
    </row>
    <row r="3667" spans="1:18" s="16" customFormat="1" x14ac:dyDescent="0.25">
      <c r="A3667"/>
      <c r="B3667" s="18"/>
      <c r="D3667"/>
      <c r="E3667"/>
      <c r="F3667"/>
      <c r="G3667"/>
      <c r="H3667"/>
      <c r="I3667"/>
      <c r="J3667"/>
      <c r="K3667"/>
      <c r="L3667"/>
      <c r="M3667"/>
      <c r="N3667"/>
      <c r="O3667"/>
      <c r="P3667"/>
      <c r="Q3667"/>
      <c r="R3667"/>
    </row>
    <row r="3668" spans="1:18" s="16" customFormat="1" x14ac:dyDescent="0.25">
      <c r="A3668"/>
      <c r="B3668" s="18"/>
      <c r="D3668"/>
      <c r="E3668"/>
      <c r="F3668"/>
      <c r="G3668"/>
      <c r="H3668"/>
      <c r="I3668"/>
      <c r="J3668"/>
      <c r="K3668"/>
      <c r="L3668"/>
      <c r="M3668"/>
      <c r="N3668"/>
      <c r="O3668"/>
      <c r="P3668"/>
      <c r="Q3668"/>
      <c r="R3668"/>
    </row>
    <row r="3669" spans="1:18" s="16" customFormat="1" x14ac:dyDescent="0.25">
      <c r="A3669"/>
      <c r="B3669" s="18"/>
      <c r="D3669"/>
      <c r="E3669"/>
      <c r="F3669"/>
      <c r="G3669"/>
      <c r="H3669"/>
      <c r="I3669"/>
      <c r="J3669"/>
      <c r="K3669"/>
      <c r="L3669"/>
      <c r="M3669"/>
      <c r="N3669"/>
      <c r="O3669"/>
      <c r="P3669"/>
      <c r="Q3669"/>
      <c r="R3669"/>
    </row>
    <row r="3670" spans="1:18" s="16" customFormat="1" x14ac:dyDescent="0.25">
      <c r="A3670"/>
      <c r="B3670" s="18"/>
      <c r="D3670"/>
      <c r="E3670"/>
      <c r="F3670"/>
      <c r="G3670"/>
      <c r="H3670"/>
      <c r="I3670"/>
      <c r="J3670"/>
      <c r="K3670"/>
      <c r="L3670"/>
      <c r="M3670"/>
      <c r="N3670"/>
      <c r="O3670"/>
      <c r="P3670"/>
      <c r="Q3670"/>
      <c r="R3670"/>
    </row>
    <row r="3671" spans="1:18" s="16" customFormat="1" x14ac:dyDescent="0.25">
      <c r="A3671"/>
      <c r="B3671" s="18"/>
      <c r="D3671"/>
      <c r="E3671"/>
      <c r="F3671"/>
      <c r="G3671"/>
      <c r="H3671"/>
      <c r="I3671"/>
      <c r="J3671"/>
      <c r="K3671"/>
      <c r="L3671"/>
      <c r="M3671"/>
      <c r="N3671"/>
      <c r="O3671"/>
      <c r="P3671"/>
      <c r="Q3671"/>
      <c r="R3671"/>
    </row>
    <row r="3672" spans="1:18" s="16" customFormat="1" x14ac:dyDescent="0.25">
      <c r="A3672"/>
      <c r="B3672" s="18"/>
      <c r="D3672"/>
      <c r="E3672"/>
      <c r="F3672"/>
      <c r="G3672"/>
      <c r="H3672"/>
      <c r="I3672"/>
      <c r="J3672"/>
      <c r="K3672"/>
      <c r="L3672"/>
      <c r="M3672"/>
      <c r="N3672"/>
      <c r="O3672"/>
      <c r="P3672"/>
      <c r="Q3672"/>
      <c r="R3672"/>
    </row>
    <row r="3673" spans="1:18" s="16" customFormat="1" x14ac:dyDescent="0.25">
      <c r="A3673"/>
      <c r="B3673" s="18"/>
      <c r="D3673"/>
      <c r="E3673"/>
      <c r="F3673"/>
      <c r="G3673"/>
      <c r="H3673"/>
      <c r="I3673"/>
      <c r="J3673"/>
      <c r="K3673"/>
      <c r="L3673"/>
      <c r="M3673"/>
      <c r="N3673"/>
      <c r="O3673"/>
      <c r="P3673"/>
      <c r="Q3673"/>
      <c r="R3673"/>
    </row>
    <row r="3674" spans="1:18" s="16" customFormat="1" x14ac:dyDescent="0.25">
      <c r="A3674"/>
      <c r="B3674" s="18"/>
      <c r="D3674"/>
      <c r="E3674"/>
      <c r="F3674"/>
      <c r="G3674"/>
      <c r="H3674"/>
      <c r="I3674"/>
      <c r="J3674"/>
      <c r="K3674"/>
      <c r="L3674"/>
      <c r="M3674"/>
      <c r="N3674"/>
      <c r="O3674"/>
      <c r="P3674"/>
      <c r="Q3674"/>
      <c r="R3674"/>
    </row>
    <row r="3675" spans="1:18" s="16" customFormat="1" x14ac:dyDescent="0.25">
      <c r="A3675"/>
      <c r="B3675" s="18"/>
      <c r="D3675"/>
      <c r="E3675"/>
      <c r="F3675"/>
      <c r="G3675"/>
      <c r="H3675"/>
      <c r="I3675"/>
      <c r="J3675"/>
      <c r="K3675"/>
      <c r="L3675"/>
      <c r="M3675"/>
      <c r="N3675"/>
      <c r="O3675"/>
      <c r="P3675"/>
      <c r="Q3675"/>
      <c r="R3675"/>
    </row>
    <row r="3676" spans="1:18" s="16" customFormat="1" x14ac:dyDescent="0.25">
      <c r="A3676"/>
      <c r="B3676" s="18"/>
      <c r="D3676"/>
      <c r="E3676"/>
      <c r="F3676"/>
      <c r="G3676"/>
      <c r="H3676"/>
      <c r="I3676"/>
      <c r="J3676"/>
      <c r="K3676"/>
      <c r="L3676"/>
      <c r="M3676"/>
      <c r="N3676"/>
      <c r="O3676"/>
      <c r="P3676"/>
      <c r="Q3676"/>
      <c r="R3676"/>
    </row>
    <row r="3677" spans="1:18" s="16" customFormat="1" x14ac:dyDescent="0.25">
      <c r="A3677"/>
      <c r="B3677" s="18"/>
      <c r="D3677"/>
      <c r="E3677"/>
      <c r="F3677"/>
      <c r="G3677"/>
      <c r="H3677"/>
      <c r="I3677"/>
      <c r="J3677"/>
      <c r="K3677"/>
      <c r="L3677"/>
      <c r="M3677"/>
      <c r="N3677"/>
      <c r="O3677"/>
      <c r="P3677"/>
      <c r="Q3677"/>
      <c r="R3677"/>
    </row>
    <row r="3678" spans="1:18" s="16" customFormat="1" x14ac:dyDescent="0.25">
      <c r="A3678"/>
      <c r="B3678" s="18"/>
      <c r="D3678"/>
      <c r="E3678"/>
      <c r="F3678"/>
      <c r="G3678"/>
      <c r="H3678"/>
      <c r="I3678"/>
      <c r="J3678"/>
      <c r="K3678"/>
      <c r="L3678"/>
      <c r="M3678"/>
      <c r="N3678"/>
      <c r="O3678"/>
      <c r="P3678"/>
      <c r="Q3678"/>
      <c r="R3678"/>
    </row>
    <row r="3679" spans="1:18" s="16" customFormat="1" x14ac:dyDescent="0.25">
      <c r="A3679"/>
      <c r="B3679" s="18"/>
      <c r="D3679"/>
      <c r="E3679"/>
      <c r="F3679"/>
      <c r="G3679"/>
      <c r="H3679"/>
      <c r="I3679"/>
      <c r="J3679"/>
      <c r="K3679"/>
      <c r="L3679"/>
      <c r="M3679"/>
      <c r="N3679"/>
      <c r="O3679"/>
      <c r="P3679"/>
      <c r="Q3679"/>
      <c r="R3679"/>
    </row>
    <row r="3680" spans="1:18" s="16" customFormat="1" x14ac:dyDescent="0.25">
      <c r="A3680"/>
      <c r="B3680" s="18"/>
      <c r="D3680"/>
      <c r="E3680"/>
      <c r="F3680"/>
      <c r="G3680"/>
      <c r="H3680"/>
      <c r="I3680"/>
      <c r="J3680"/>
      <c r="K3680"/>
      <c r="L3680"/>
      <c r="M3680"/>
      <c r="N3680"/>
      <c r="O3680"/>
      <c r="P3680"/>
      <c r="Q3680"/>
      <c r="R3680"/>
    </row>
    <row r="3681" spans="1:18" s="16" customFormat="1" x14ac:dyDescent="0.25">
      <c r="A3681"/>
      <c r="B3681" s="18"/>
      <c r="D3681"/>
      <c r="E3681"/>
      <c r="F3681"/>
      <c r="G3681"/>
      <c r="H3681"/>
      <c r="I3681"/>
      <c r="J3681"/>
      <c r="K3681"/>
      <c r="L3681"/>
      <c r="M3681"/>
      <c r="N3681"/>
      <c r="O3681"/>
      <c r="P3681"/>
      <c r="Q3681"/>
      <c r="R3681"/>
    </row>
    <row r="3682" spans="1:18" s="16" customFormat="1" x14ac:dyDescent="0.25">
      <c r="A3682"/>
      <c r="B3682" s="18"/>
      <c r="D3682"/>
      <c r="E3682"/>
      <c r="F3682"/>
      <c r="G3682"/>
      <c r="H3682"/>
      <c r="I3682"/>
      <c r="J3682"/>
      <c r="K3682"/>
      <c r="L3682"/>
      <c r="M3682"/>
      <c r="N3682"/>
      <c r="O3682"/>
      <c r="P3682"/>
      <c r="Q3682"/>
      <c r="R3682"/>
    </row>
    <row r="3683" spans="1:18" s="16" customFormat="1" x14ac:dyDescent="0.25">
      <c r="A3683"/>
      <c r="B3683" s="18"/>
      <c r="D3683"/>
      <c r="E3683"/>
      <c r="F3683"/>
      <c r="G3683"/>
      <c r="H3683"/>
      <c r="I3683"/>
      <c r="J3683"/>
      <c r="K3683"/>
      <c r="L3683"/>
      <c r="M3683"/>
      <c r="N3683"/>
      <c r="O3683"/>
      <c r="P3683"/>
      <c r="Q3683"/>
      <c r="R3683"/>
    </row>
    <row r="3684" spans="1:18" s="16" customFormat="1" x14ac:dyDescent="0.25">
      <c r="A3684"/>
      <c r="B3684" s="18"/>
      <c r="D3684"/>
      <c r="E3684"/>
      <c r="F3684"/>
      <c r="G3684"/>
      <c r="H3684"/>
      <c r="I3684"/>
      <c r="J3684"/>
      <c r="K3684"/>
      <c r="L3684"/>
      <c r="M3684"/>
      <c r="N3684"/>
      <c r="O3684"/>
      <c r="P3684"/>
      <c r="Q3684"/>
      <c r="R3684"/>
    </row>
    <row r="3685" spans="1:18" s="16" customFormat="1" x14ac:dyDescent="0.25">
      <c r="A3685"/>
      <c r="B3685" s="18"/>
      <c r="D3685"/>
      <c r="E3685"/>
      <c r="F3685"/>
      <c r="G3685"/>
      <c r="H3685"/>
      <c r="I3685"/>
      <c r="J3685"/>
      <c r="K3685"/>
      <c r="L3685"/>
      <c r="M3685"/>
      <c r="N3685"/>
      <c r="O3685"/>
      <c r="P3685"/>
      <c r="Q3685"/>
      <c r="R3685"/>
    </row>
    <row r="3686" spans="1:18" s="16" customFormat="1" x14ac:dyDescent="0.25">
      <c r="A3686"/>
      <c r="B3686" s="18"/>
      <c r="D3686"/>
      <c r="E3686"/>
      <c r="F3686"/>
      <c r="G3686"/>
      <c r="H3686"/>
      <c r="I3686"/>
      <c r="J3686"/>
      <c r="K3686"/>
      <c r="L3686"/>
      <c r="M3686"/>
      <c r="N3686"/>
      <c r="O3686"/>
      <c r="P3686"/>
      <c r="Q3686"/>
      <c r="R3686"/>
    </row>
    <row r="3687" spans="1:18" s="16" customFormat="1" x14ac:dyDescent="0.25">
      <c r="A3687"/>
      <c r="B3687" s="18"/>
      <c r="D3687"/>
      <c r="E3687"/>
      <c r="F3687"/>
      <c r="G3687"/>
      <c r="H3687"/>
      <c r="I3687"/>
      <c r="J3687"/>
      <c r="K3687"/>
      <c r="L3687"/>
      <c r="M3687"/>
      <c r="N3687"/>
      <c r="O3687"/>
      <c r="P3687"/>
      <c r="Q3687"/>
      <c r="R3687"/>
    </row>
    <row r="3688" spans="1:18" s="16" customFormat="1" x14ac:dyDescent="0.25">
      <c r="A3688"/>
      <c r="B3688" s="18"/>
      <c r="D3688"/>
      <c r="E3688"/>
      <c r="F3688"/>
      <c r="G3688"/>
      <c r="H3688"/>
      <c r="I3688"/>
      <c r="J3688"/>
      <c r="K3688"/>
      <c r="L3688"/>
      <c r="M3688"/>
      <c r="N3688"/>
      <c r="O3688"/>
      <c r="P3688"/>
      <c r="Q3688"/>
      <c r="R3688"/>
    </row>
    <row r="3689" spans="1:18" s="16" customFormat="1" x14ac:dyDescent="0.25">
      <c r="A3689"/>
      <c r="B3689" s="18"/>
      <c r="D3689"/>
      <c r="E3689"/>
      <c r="F3689"/>
      <c r="G3689"/>
      <c r="H3689"/>
      <c r="I3689"/>
      <c r="J3689"/>
      <c r="K3689"/>
      <c r="L3689"/>
      <c r="M3689"/>
      <c r="N3689"/>
      <c r="O3689"/>
      <c r="P3689"/>
      <c r="Q3689"/>
      <c r="R3689"/>
    </row>
    <row r="3690" spans="1:18" s="16" customFormat="1" x14ac:dyDescent="0.25">
      <c r="A3690"/>
      <c r="B3690" s="18"/>
      <c r="D3690"/>
      <c r="E3690"/>
      <c r="F3690"/>
      <c r="G3690"/>
      <c r="H3690"/>
      <c r="I3690"/>
      <c r="J3690"/>
      <c r="K3690"/>
      <c r="L3690"/>
      <c r="M3690"/>
      <c r="N3690"/>
      <c r="O3690"/>
      <c r="P3690"/>
      <c r="Q3690"/>
      <c r="R3690"/>
    </row>
    <row r="3691" spans="1:18" s="16" customFormat="1" x14ac:dyDescent="0.25">
      <c r="A3691"/>
      <c r="B3691" s="18"/>
      <c r="D3691"/>
      <c r="E3691"/>
      <c r="F3691"/>
      <c r="G3691"/>
      <c r="H3691"/>
      <c r="I3691"/>
      <c r="J3691"/>
      <c r="K3691"/>
      <c r="L3691"/>
      <c r="M3691"/>
      <c r="N3691"/>
      <c r="O3691"/>
      <c r="P3691"/>
      <c r="Q3691"/>
      <c r="R3691"/>
    </row>
    <row r="3692" spans="1:18" s="16" customFormat="1" x14ac:dyDescent="0.25">
      <c r="A3692"/>
      <c r="B3692" s="18"/>
      <c r="D3692"/>
      <c r="E3692"/>
      <c r="F3692"/>
      <c r="G3692"/>
      <c r="H3692"/>
      <c r="I3692"/>
      <c r="J3692"/>
      <c r="K3692"/>
      <c r="L3692"/>
      <c r="M3692"/>
      <c r="N3692"/>
      <c r="O3692"/>
      <c r="P3692"/>
      <c r="Q3692"/>
      <c r="R3692"/>
    </row>
    <row r="3693" spans="1:18" s="16" customFormat="1" x14ac:dyDescent="0.25">
      <c r="A3693"/>
      <c r="B3693" s="18"/>
      <c r="D3693"/>
      <c r="E3693"/>
      <c r="F3693"/>
      <c r="G3693"/>
      <c r="H3693"/>
      <c r="I3693"/>
      <c r="J3693"/>
      <c r="K3693"/>
      <c r="L3693"/>
      <c r="M3693"/>
      <c r="N3693"/>
      <c r="O3693"/>
      <c r="P3693"/>
      <c r="Q3693"/>
      <c r="R3693"/>
    </row>
    <row r="3694" spans="1:18" s="16" customFormat="1" x14ac:dyDescent="0.25">
      <c r="A3694"/>
      <c r="B3694" s="18"/>
      <c r="D3694"/>
      <c r="E3694"/>
      <c r="F3694"/>
      <c r="G3694"/>
      <c r="H3694"/>
      <c r="I3694"/>
      <c r="J3694"/>
      <c r="K3694"/>
      <c r="L3694"/>
      <c r="M3694"/>
      <c r="N3694"/>
      <c r="O3694"/>
      <c r="P3694"/>
      <c r="Q3694"/>
      <c r="R3694"/>
    </row>
    <row r="3695" spans="1:18" s="16" customFormat="1" x14ac:dyDescent="0.25">
      <c r="A3695"/>
      <c r="B3695" s="18"/>
      <c r="D3695"/>
      <c r="E3695"/>
      <c r="F3695"/>
      <c r="G3695"/>
      <c r="H3695"/>
      <c r="I3695"/>
      <c r="J3695"/>
      <c r="K3695"/>
      <c r="L3695"/>
      <c r="M3695"/>
      <c r="N3695"/>
      <c r="O3695"/>
      <c r="P3695"/>
      <c r="Q3695"/>
      <c r="R3695"/>
    </row>
    <row r="3696" spans="1:18" s="16" customFormat="1" x14ac:dyDescent="0.25">
      <c r="A3696"/>
      <c r="B3696" s="18"/>
      <c r="D3696"/>
      <c r="E3696"/>
      <c r="F3696"/>
      <c r="G3696"/>
      <c r="H3696"/>
      <c r="I3696"/>
      <c r="J3696"/>
      <c r="K3696"/>
      <c r="L3696"/>
      <c r="M3696"/>
      <c r="N3696"/>
      <c r="O3696"/>
      <c r="P3696"/>
      <c r="Q3696"/>
      <c r="R3696"/>
    </row>
    <row r="3697" spans="1:18" s="16" customFormat="1" x14ac:dyDescent="0.25">
      <c r="A3697"/>
      <c r="B3697" s="18"/>
      <c r="D3697"/>
      <c r="E3697"/>
      <c r="F3697"/>
      <c r="G3697"/>
      <c r="H3697"/>
      <c r="I3697"/>
      <c r="J3697"/>
      <c r="K3697"/>
      <c r="L3697"/>
      <c r="M3697"/>
      <c r="N3697"/>
      <c r="O3697"/>
      <c r="P3697"/>
      <c r="Q3697"/>
      <c r="R3697"/>
    </row>
    <row r="3698" spans="1:18" s="16" customFormat="1" x14ac:dyDescent="0.25">
      <c r="A3698"/>
      <c r="B3698" s="18"/>
      <c r="D3698"/>
      <c r="E3698"/>
      <c r="F3698"/>
      <c r="G3698"/>
      <c r="H3698"/>
      <c r="I3698"/>
      <c r="J3698"/>
      <c r="K3698"/>
      <c r="L3698"/>
      <c r="M3698"/>
      <c r="N3698"/>
      <c r="O3698"/>
      <c r="P3698"/>
      <c r="Q3698"/>
      <c r="R3698"/>
    </row>
    <row r="3699" spans="1:18" s="16" customFormat="1" x14ac:dyDescent="0.25">
      <c r="A3699"/>
      <c r="B3699" s="18"/>
      <c r="D3699"/>
      <c r="E3699"/>
      <c r="F3699"/>
      <c r="G3699"/>
      <c r="H3699"/>
      <c r="I3699"/>
      <c r="J3699"/>
      <c r="K3699"/>
      <c r="L3699"/>
      <c r="M3699"/>
      <c r="N3699"/>
      <c r="O3699"/>
      <c r="P3699"/>
      <c r="Q3699"/>
      <c r="R3699"/>
    </row>
    <row r="3700" spans="1:18" s="16" customFormat="1" x14ac:dyDescent="0.25">
      <c r="A3700"/>
      <c r="B3700" s="18"/>
      <c r="D3700"/>
      <c r="E3700"/>
      <c r="F3700"/>
      <c r="G3700"/>
      <c r="H3700"/>
      <c r="I3700"/>
      <c r="J3700"/>
      <c r="K3700"/>
      <c r="L3700"/>
      <c r="M3700"/>
      <c r="N3700"/>
      <c r="O3700"/>
      <c r="P3700"/>
      <c r="Q3700"/>
      <c r="R3700"/>
    </row>
    <row r="3701" spans="1:18" s="16" customFormat="1" x14ac:dyDescent="0.25">
      <c r="A3701"/>
      <c r="B3701" s="18"/>
      <c r="D3701"/>
      <c r="E3701"/>
      <c r="F3701"/>
      <c r="G3701"/>
      <c r="H3701"/>
      <c r="I3701"/>
      <c r="J3701"/>
      <c r="K3701"/>
      <c r="L3701"/>
      <c r="M3701"/>
      <c r="N3701"/>
      <c r="O3701"/>
      <c r="P3701"/>
      <c r="Q3701"/>
      <c r="R3701"/>
    </row>
    <row r="3702" spans="1:18" s="16" customFormat="1" x14ac:dyDescent="0.25">
      <c r="A3702"/>
      <c r="B3702" s="18"/>
      <c r="D3702"/>
      <c r="E3702"/>
      <c r="F3702"/>
      <c r="G3702"/>
      <c r="H3702"/>
      <c r="I3702"/>
      <c r="J3702"/>
      <c r="K3702"/>
      <c r="L3702"/>
      <c r="M3702"/>
      <c r="N3702"/>
      <c r="O3702"/>
      <c r="P3702"/>
      <c r="Q3702"/>
      <c r="R3702"/>
    </row>
    <row r="3703" spans="1:18" s="16" customFormat="1" x14ac:dyDescent="0.25">
      <c r="A3703"/>
      <c r="B3703" s="18"/>
      <c r="D3703"/>
      <c r="E3703"/>
      <c r="F3703"/>
      <c r="G3703"/>
      <c r="H3703"/>
      <c r="I3703"/>
      <c r="J3703"/>
      <c r="K3703"/>
      <c r="L3703"/>
      <c r="M3703"/>
      <c r="N3703"/>
      <c r="O3703"/>
      <c r="P3703"/>
      <c r="Q3703"/>
      <c r="R3703"/>
    </row>
    <row r="3704" spans="1:18" s="16" customFormat="1" x14ac:dyDescent="0.25">
      <c r="A3704"/>
      <c r="B3704" s="18"/>
      <c r="D3704"/>
      <c r="E3704"/>
      <c r="F3704"/>
      <c r="G3704"/>
      <c r="H3704"/>
      <c r="I3704"/>
      <c r="J3704"/>
      <c r="K3704"/>
      <c r="L3704"/>
      <c r="M3704"/>
      <c r="N3704"/>
      <c r="O3704"/>
      <c r="P3704"/>
      <c r="Q3704"/>
      <c r="R3704"/>
    </row>
    <row r="3705" spans="1:18" s="16" customFormat="1" x14ac:dyDescent="0.25">
      <c r="A3705"/>
      <c r="B3705" s="18"/>
      <c r="D3705"/>
      <c r="E3705"/>
      <c r="F3705"/>
      <c r="G3705"/>
      <c r="H3705"/>
      <c r="I3705"/>
      <c r="J3705"/>
      <c r="K3705"/>
      <c r="L3705"/>
      <c r="M3705"/>
      <c r="N3705"/>
      <c r="O3705"/>
      <c r="P3705"/>
      <c r="Q3705"/>
      <c r="R3705"/>
    </row>
    <row r="3706" spans="1:18" s="16" customFormat="1" x14ac:dyDescent="0.25">
      <c r="A3706"/>
      <c r="B3706" s="18"/>
      <c r="D3706"/>
      <c r="E3706"/>
      <c r="F3706"/>
      <c r="G3706"/>
      <c r="H3706"/>
      <c r="I3706"/>
      <c r="J3706"/>
      <c r="K3706"/>
      <c r="L3706"/>
      <c r="M3706"/>
      <c r="N3706"/>
      <c r="O3706"/>
      <c r="P3706"/>
      <c r="Q3706"/>
      <c r="R3706"/>
    </row>
    <row r="3707" spans="1:18" s="16" customFormat="1" x14ac:dyDescent="0.25">
      <c r="A3707"/>
      <c r="B3707" s="18"/>
      <c r="D3707"/>
      <c r="E3707"/>
      <c r="F3707"/>
      <c r="G3707"/>
      <c r="H3707"/>
      <c r="I3707"/>
      <c r="J3707"/>
      <c r="K3707"/>
      <c r="L3707"/>
      <c r="M3707"/>
      <c r="N3707"/>
      <c r="O3707"/>
      <c r="P3707"/>
      <c r="Q3707"/>
      <c r="R3707"/>
    </row>
    <row r="3708" spans="1:18" s="16" customFormat="1" x14ac:dyDescent="0.25">
      <c r="A3708"/>
      <c r="B3708" s="18"/>
      <c r="D3708"/>
      <c r="E3708"/>
      <c r="F3708"/>
      <c r="G3708"/>
      <c r="H3708"/>
      <c r="I3708"/>
      <c r="J3708"/>
      <c r="K3708"/>
      <c r="L3708"/>
      <c r="M3708"/>
      <c r="N3708"/>
      <c r="O3708"/>
      <c r="P3708"/>
      <c r="Q3708"/>
      <c r="R3708"/>
    </row>
    <row r="3709" spans="1:18" s="16" customFormat="1" x14ac:dyDescent="0.25">
      <c r="A3709"/>
      <c r="B3709" s="18"/>
      <c r="D3709"/>
      <c r="E3709"/>
      <c r="F3709"/>
      <c r="G3709"/>
      <c r="H3709"/>
      <c r="I3709"/>
      <c r="J3709"/>
      <c r="K3709"/>
      <c r="L3709"/>
      <c r="M3709"/>
      <c r="N3709"/>
      <c r="O3709"/>
      <c r="P3709"/>
      <c r="Q3709"/>
      <c r="R3709"/>
    </row>
    <row r="3710" spans="1:18" s="16" customFormat="1" x14ac:dyDescent="0.25">
      <c r="A3710"/>
      <c r="B3710" s="18"/>
      <c r="D3710"/>
      <c r="E3710"/>
      <c r="F3710"/>
      <c r="G3710"/>
      <c r="H3710"/>
      <c r="I3710"/>
      <c r="J3710"/>
      <c r="K3710"/>
      <c r="L3710"/>
      <c r="M3710"/>
      <c r="N3710"/>
      <c r="O3710"/>
      <c r="P3710"/>
      <c r="Q3710"/>
      <c r="R3710"/>
    </row>
    <row r="3711" spans="1:18" s="16" customFormat="1" x14ac:dyDescent="0.25">
      <c r="A3711"/>
      <c r="B3711" s="18"/>
      <c r="D3711"/>
      <c r="E3711"/>
      <c r="F3711"/>
      <c r="G3711"/>
      <c r="H3711"/>
      <c r="I3711"/>
      <c r="J3711"/>
      <c r="K3711"/>
      <c r="L3711"/>
      <c r="M3711"/>
      <c r="N3711"/>
      <c r="O3711"/>
      <c r="P3711"/>
      <c r="Q3711"/>
      <c r="R3711"/>
    </row>
    <row r="3712" spans="1:18" s="16" customFormat="1" x14ac:dyDescent="0.25">
      <c r="A3712"/>
      <c r="B3712" s="17"/>
      <c r="D3712"/>
      <c r="E3712"/>
      <c r="F3712"/>
      <c r="G3712"/>
      <c r="H3712"/>
      <c r="I3712"/>
      <c r="J3712"/>
      <c r="K3712"/>
      <c r="L3712"/>
      <c r="M3712"/>
      <c r="N3712"/>
      <c r="O3712"/>
      <c r="P3712"/>
      <c r="Q3712"/>
      <c r="R3712"/>
    </row>
    <row r="3713" spans="1:18" s="16" customFormat="1" x14ac:dyDescent="0.25">
      <c r="A3713"/>
      <c r="B3713" s="18"/>
      <c r="D3713"/>
      <c r="E3713"/>
      <c r="F3713"/>
      <c r="G3713"/>
      <c r="H3713"/>
      <c r="I3713"/>
      <c r="J3713"/>
      <c r="K3713"/>
      <c r="L3713"/>
      <c r="M3713"/>
      <c r="N3713"/>
      <c r="O3713"/>
      <c r="P3713"/>
      <c r="Q3713"/>
      <c r="R3713"/>
    </row>
    <row r="3714" spans="1:18" s="16" customFormat="1" x14ac:dyDescent="0.25">
      <c r="A3714"/>
      <c r="B3714" s="18"/>
      <c r="D3714"/>
      <c r="E3714"/>
      <c r="F3714"/>
      <c r="G3714"/>
      <c r="H3714"/>
      <c r="I3714"/>
      <c r="J3714"/>
      <c r="K3714"/>
      <c r="L3714"/>
      <c r="M3714"/>
      <c r="N3714"/>
      <c r="O3714"/>
      <c r="P3714"/>
      <c r="Q3714"/>
      <c r="R3714"/>
    </row>
    <row r="3715" spans="1:18" s="16" customFormat="1" x14ac:dyDescent="0.25">
      <c r="A3715"/>
      <c r="B3715" s="18"/>
      <c r="D3715"/>
      <c r="E3715"/>
      <c r="F3715"/>
      <c r="G3715"/>
      <c r="H3715"/>
      <c r="I3715"/>
      <c r="J3715"/>
      <c r="K3715"/>
      <c r="L3715"/>
      <c r="M3715"/>
      <c r="N3715"/>
      <c r="O3715"/>
      <c r="P3715"/>
      <c r="Q3715"/>
      <c r="R3715"/>
    </row>
    <row r="3716" spans="1:18" s="16" customFormat="1" x14ac:dyDescent="0.25">
      <c r="A3716"/>
      <c r="B3716" s="18"/>
      <c r="D3716"/>
      <c r="E3716"/>
      <c r="F3716"/>
      <c r="G3716"/>
      <c r="H3716"/>
      <c r="I3716"/>
      <c r="J3716"/>
      <c r="K3716"/>
      <c r="L3716"/>
      <c r="M3716"/>
      <c r="N3716"/>
      <c r="O3716"/>
      <c r="P3716"/>
      <c r="Q3716"/>
      <c r="R3716"/>
    </row>
    <row r="3717" spans="1:18" s="16" customFormat="1" x14ac:dyDescent="0.25">
      <c r="A3717"/>
      <c r="B3717" s="18"/>
      <c r="D3717"/>
      <c r="E3717"/>
      <c r="F3717"/>
      <c r="G3717"/>
      <c r="H3717"/>
      <c r="I3717"/>
      <c r="J3717"/>
      <c r="K3717"/>
      <c r="L3717"/>
      <c r="M3717"/>
      <c r="N3717"/>
      <c r="O3717"/>
      <c r="P3717"/>
      <c r="Q3717"/>
      <c r="R3717"/>
    </row>
    <row r="3718" spans="1:18" s="16" customFormat="1" x14ac:dyDescent="0.25">
      <c r="A3718"/>
      <c r="B3718" s="18"/>
      <c r="D3718"/>
      <c r="E3718"/>
      <c r="F3718"/>
      <c r="G3718"/>
      <c r="H3718"/>
      <c r="I3718"/>
      <c r="J3718"/>
      <c r="K3718"/>
      <c r="L3718"/>
      <c r="M3718"/>
      <c r="N3718"/>
      <c r="O3718"/>
      <c r="P3718"/>
      <c r="Q3718"/>
      <c r="R3718"/>
    </row>
    <row r="3719" spans="1:18" s="16" customFormat="1" x14ac:dyDescent="0.25">
      <c r="A3719"/>
      <c r="B3719" s="18"/>
      <c r="D3719"/>
      <c r="E3719"/>
      <c r="F3719"/>
      <c r="G3719"/>
      <c r="H3719"/>
      <c r="I3719"/>
      <c r="J3719"/>
      <c r="K3719"/>
      <c r="L3719"/>
      <c r="M3719"/>
      <c r="N3719"/>
      <c r="O3719"/>
      <c r="P3719"/>
      <c r="Q3719"/>
      <c r="R3719"/>
    </row>
    <row r="3720" spans="1:18" s="16" customFormat="1" x14ac:dyDescent="0.25">
      <c r="A3720"/>
      <c r="B3720" s="18"/>
      <c r="D3720"/>
      <c r="E3720"/>
      <c r="F3720"/>
      <c r="G3720"/>
      <c r="H3720"/>
      <c r="I3720"/>
      <c r="J3720"/>
      <c r="K3720"/>
      <c r="L3720"/>
      <c r="M3720"/>
      <c r="N3720"/>
      <c r="O3720"/>
      <c r="P3720"/>
      <c r="Q3720"/>
      <c r="R3720"/>
    </row>
    <row r="3721" spans="1:18" s="16" customFormat="1" x14ac:dyDescent="0.25">
      <c r="A3721"/>
      <c r="B3721" s="18"/>
      <c r="D3721"/>
      <c r="E3721"/>
      <c r="F3721"/>
      <c r="G3721"/>
      <c r="H3721"/>
      <c r="I3721"/>
      <c r="J3721"/>
      <c r="K3721"/>
      <c r="L3721"/>
      <c r="M3721"/>
      <c r="N3721"/>
      <c r="O3721"/>
      <c r="P3721"/>
      <c r="Q3721"/>
      <c r="R3721"/>
    </row>
    <row r="3722" spans="1:18" s="16" customFormat="1" x14ac:dyDescent="0.25">
      <c r="A3722"/>
      <c r="B3722" s="18"/>
      <c r="D3722"/>
      <c r="E3722"/>
      <c r="F3722"/>
      <c r="G3722"/>
      <c r="H3722"/>
      <c r="I3722"/>
      <c r="J3722"/>
      <c r="K3722"/>
      <c r="L3722"/>
      <c r="M3722"/>
      <c r="N3722"/>
      <c r="O3722"/>
      <c r="P3722"/>
      <c r="Q3722"/>
      <c r="R3722"/>
    </row>
    <row r="3723" spans="1:18" s="16" customFormat="1" x14ac:dyDescent="0.25">
      <c r="A3723"/>
      <c r="B3723" s="18"/>
      <c r="D3723"/>
      <c r="E3723"/>
      <c r="F3723"/>
      <c r="G3723"/>
      <c r="H3723"/>
      <c r="I3723"/>
      <c r="J3723"/>
      <c r="K3723"/>
      <c r="L3723"/>
      <c r="M3723"/>
      <c r="N3723"/>
      <c r="O3723"/>
      <c r="P3723"/>
      <c r="Q3723"/>
      <c r="R3723"/>
    </row>
    <row r="3724" spans="1:18" s="16" customFormat="1" x14ac:dyDescent="0.25">
      <c r="A3724"/>
      <c r="B3724" s="18"/>
      <c r="D3724"/>
      <c r="E3724"/>
      <c r="F3724"/>
      <c r="G3724"/>
      <c r="H3724"/>
      <c r="I3724"/>
      <c r="J3724"/>
      <c r="K3724"/>
      <c r="L3724"/>
      <c r="M3724"/>
      <c r="N3724"/>
      <c r="O3724"/>
      <c r="P3724"/>
      <c r="Q3724"/>
      <c r="R3724"/>
    </row>
    <row r="3725" spans="1:18" s="16" customFormat="1" x14ac:dyDescent="0.25">
      <c r="A3725"/>
      <c r="B3725" s="18"/>
      <c r="D3725"/>
      <c r="E3725"/>
      <c r="F3725"/>
      <c r="G3725"/>
      <c r="H3725"/>
      <c r="I3725"/>
      <c r="J3725"/>
      <c r="K3725"/>
      <c r="L3725"/>
      <c r="M3725"/>
      <c r="N3725"/>
      <c r="O3725"/>
      <c r="P3725"/>
      <c r="Q3725"/>
      <c r="R3725"/>
    </row>
    <row r="3726" spans="1:18" s="16" customFormat="1" x14ac:dyDescent="0.25">
      <c r="A3726"/>
      <c r="B3726" s="18"/>
      <c r="D3726"/>
      <c r="E3726"/>
      <c r="F3726"/>
      <c r="G3726"/>
      <c r="H3726"/>
      <c r="I3726"/>
      <c r="J3726"/>
      <c r="K3726"/>
      <c r="L3726"/>
      <c r="M3726"/>
      <c r="N3726"/>
      <c r="O3726"/>
      <c r="P3726"/>
      <c r="Q3726"/>
      <c r="R3726"/>
    </row>
    <row r="3727" spans="1:18" s="16" customFormat="1" x14ac:dyDescent="0.25">
      <c r="A3727"/>
      <c r="B3727" s="18"/>
      <c r="D3727"/>
      <c r="E3727"/>
      <c r="F3727"/>
      <c r="G3727"/>
      <c r="H3727"/>
      <c r="I3727"/>
      <c r="J3727"/>
      <c r="K3727"/>
      <c r="L3727"/>
      <c r="M3727"/>
      <c r="N3727"/>
      <c r="O3727"/>
      <c r="P3727"/>
      <c r="Q3727"/>
      <c r="R3727"/>
    </row>
    <row r="3728" spans="1:18" s="16" customFormat="1" x14ac:dyDescent="0.25">
      <c r="A3728"/>
      <c r="B3728" s="18"/>
      <c r="D3728"/>
      <c r="E3728"/>
      <c r="F3728"/>
      <c r="G3728"/>
      <c r="H3728"/>
      <c r="I3728"/>
      <c r="J3728"/>
      <c r="K3728"/>
      <c r="L3728"/>
      <c r="M3728"/>
      <c r="N3728"/>
      <c r="O3728"/>
      <c r="P3728"/>
      <c r="Q3728"/>
      <c r="R3728"/>
    </row>
    <row r="3729" spans="1:18" s="16" customFormat="1" x14ac:dyDescent="0.25">
      <c r="A3729"/>
      <c r="B3729" s="18"/>
      <c r="D3729"/>
      <c r="E3729"/>
      <c r="F3729"/>
      <c r="G3729"/>
      <c r="H3729"/>
      <c r="I3729"/>
      <c r="J3729"/>
      <c r="K3729"/>
      <c r="L3729"/>
      <c r="M3729"/>
      <c r="N3729"/>
      <c r="O3729"/>
      <c r="P3729"/>
      <c r="Q3729"/>
      <c r="R3729"/>
    </row>
    <row r="3730" spans="1:18" s="16" customFormat="1" x14ac:dyDescent="0.25">
      <c r="A3730"/>
      <c r="B3730" s="18"/>
      <c r="D3730"/>
      <c r="E3730"/>
      <c r="F3730"/>
      <c r="G3730"/>
      <c r="H3730"/>
      <c r="I3730"/>
      <c r="J3730"/>
      <c r="K3730"/>
      <c r="L3730"/>
      <c r="M3730"/>
      <c r="N3730"/>
      <c r="O3730"/>
      <c r="P3730"/>
      <c r="Q3730"/>
      <c r="R3730"/>
    </row>
    <row r="3731" spans="1:18" s="16" customFormat="1" x14ac:dyDescent="0.25">
      <c r="A3731"/>
      <c r="B3731" s="18"/>
      <c r="D3731"/>
      <c r="E3731"/>
      <c r="F3731"/>
      <c r="G3731"/>
      <c r="H3731"/>
      <c r="I3731"/>
      <c r="J3731"/>
      <c r="K3731"/>
      <c r="L3731"/>
      <c r="M3731"/>
      <c r="N3731"/>
      <c r="O3731"/>
      <c r="P3731"/>
      <c r="Q3731"/>
      <c r="R3731"/>
    </row>
    <row r="3732" spans="1:18" s="16" customFormat="1" x14ac:dyDescent="0.25">
      <c r="A3732"/>
      <c r="B3732" s="18"/>
      <c r="D3732"/>
      <c r="E3732"/>
      <c r="F3732"/>
      <c r="G3732"/>
      <c r="H3732"/>
      <c r="I3732"/>
      <c r="J3732"/>
      <c r="K3732"/>
      <c r="L3732"/>
      <c r="M3732"/>
      <c r="N3732"/>
      <c r="O3732"/>
      <c r="P3732"/>
      <c r="Q3732"/>
      <c r="R3732"/>
    </row>
    <row r="3733" spans="1:18" s="16" customFormat="1" x14ac:dyDescent="0.25">
      <c r="A3733"/>
      <c r="B3733" s="18"/>
      <c r="D3733"/>
      <c r="E3733"/>
      <c r="F3733"/>
      <c r="G3733"/>
      <c r="H3733"/>
      <c r="I3733"/>
      <c r="J3733"/>
      <c r="K3733"/>
      <c r="L3733"/>
      <c r="M3733"/>
      <c r="N3733"/>
      <c r="O3733"/>
      <c r="P3733"/>
      <c r="Q3733"/>
      <c r="R3733"/>
    </row>
    <row r="3734" spans="1:18" s="16" customFormat="1" x14ac:dyDescent="0.25">
      <c r="A3734"/>
      <c r="B3734" s="18"/>
      <c r="D3734"/>
      <c r="E3734"/>
      <c r="F3734"/>
      <c r="G3734"/>
      <c r="H3734"/>
      <c r="I3734"/>
      <c r="J3734"/>
      <c r="K3734"/>
      <c r="L3734"/>
      <c r="M3734"/>
      <c r="N3734"/>
      <c r="O3734"/>
      <c r="P3734"/>
      <c r="Q3734"/>
      <c r="R3734"/>
    </row>
    <row r="3735" spans="1:18" s="16" customFormat="1" x14ac:dyDescent="0.25">
      <c r="A3735"/>
      <c r="B3735" s="18"/>
      <c r="D3735"/>
      <c r="E3735"/>
      <c r="F3735"/>
      <c r="G3735"/>
      <c r="H3735"/>
      <c r="I3735"/>
      <c r="J3735"/>
      <c r="K3735"/>
      <c r="L3735"/>
      <c r="M3735"/>
      <c r="N3735"/>
      <c r="O3735"/>
      <c r="P3735"/>
      <c r="Q3735"/>
      <c r="R3735"/>
    </row>
    <row r="3736" spans="1:18" s="16" customFormat="1" x14ac:dyDescent="0.25">
      <c r="A3736"/>
      <c r="B3736" s="18"/>
      <c r="D3736"/>
      <c r="E3736"/>
      <c r="F3736"/>
      <c r="G3736"/>
      <c r="H3736"/>
      <c r="I3736"/>
      <c r="J3736"/>
      <c r="K3736"/>
      <c r="L3736"/>
      <c r="M3736"/>
      <c r="N3736"/>
      <c r="O3736"/>
      <c r="P3736"/>
      <c r="Q3736"/>
      <c r="R3736"/>
    </row>
    <row r="3737" spans="1:18" s="16" customFormat="1" x14ac:dyDescent="0.25">
      <c r="A3737"/>
      <c r="B3737" s="18"/>
      <c r="D3737"/>
      <c r="E3737"/>
      <c r="F3737"/>
      <c r="G3737"/>
      <c r="H3737"/>
      <c r="I3737"/>
      <c r="J3737"/>
      <c r="K3737"/>
      <c r="L3737"/>
      <c r="M3737"/>
      <c r="N3737"/>
      <c r="O3737"/>
      <c r="P3737"/>
      <c r="Q3737"/>
      <c r="R3737"/>
    </row>
    <row r="3738" spans="1:18" s="16" customFormat="1" x14ac:dyDescent="0.25">
      <c r="A3738"/>
      <c r="B3738" s="18"/>
      <c r="D3738"/>
      <c r="E3738"/>
      <c r="F3738"/>
      <c r="G3738"/>
      <c r="H3738"/>
      <c r="I3738"/>
      <c r="J3738"/>
      <c r="K3738"/>
      <c r="L3738"/>
      <c r="M3738"/>
      <c r="N3738"/>
      <c r="O3738"/>
      <c r="P3738"/>
      <c r="Q3738"/>
      <c r="R3738"/>
    </row>
    <row r="3739" spans="1:18" s="16" customFormat="1" x14ac:dyDescent="0.25">
      <c r="A3739"/>
      <c r="B3739" s="18"/>
      <c r="D3739"/>
      <c r="E3739"/>
      <c r="F3739"/>
      <c r="G3739"/>
      <c r="H3739"/>
      <c r="I3739"/>
      <c r="J3739"/>
      <c r="K3739"/>
      <c r="L3739"/>
      <c r="M3739"/>
      <c r="N3739"/>
      <c r="O3739"/>
      <c r="P3739"/>
      <c r="Q3739"/>
      <c r="R3739"/>
    </row>
    <row r="3740" spans="1:18" s="16" customFormat="1" x14ac:dyDescent="0.25">
      <c r="A3740"/>
      <c r="B3740" s="18"/>
      <c r="D3740"/>
      <c r="E3740"/>
      <c r="F3740"/>
      <c r="G3740"/>
      <c r="H3740"/>
      <c r="I3740"/>
      <c r="J3740"/>
      <c r="K3740"/>
      <c r="L3740"/>
      <c r="M3740"/>
      <c r="N3740"/>
      <c r="O3740"/>
      <c r="P3740"/>
      <c r="Q3740"/>
      <c r="R3740"/>
    </row>
    <row r="3741" spans="1:18" s="16" customFormat="1" x14ac:dyDescent="0.25">
      <c r="A3741"/>
      <c r="B3741" s="18"/>
      <c r="D3741"/>
      <c r="E3741"/>
      <c r="F3741"/>
      <c r="G3741"/>
      <c r="H3741"/>
      <c r="I3741"/>
      <c r="J3741"/>
      <c r="K3741"/>
      <c r="L3741"/>
      <c r="M3741"/>
      <c r="N3741"/>
      <c r="O3741"/>
      <c r="P3741"/>
      <c r="Q3741"/>
      <c r="R3741"/>
    </row>
    <row r="3742" spans="1:18" s="16" customFormat="1" x14ac:dyDescent="0.25">
      <c r="A3742"/>
      <c r="B3742" s="18"/>
      <c r="D3742"/>
      <c r="E3742"/>
      <c r="F3742"/>
      <c r="G3742"/>
      <c r="H3742"/>
      <c r="I3742"/>
      <c r="J3742"/>
      <c r="K3742"/>
      <c r="L3742"/>
      <c r="M3742"/>
      <c r="N3742"/>
      <c r="O3742"/>
      <c r="P3742"/>
      <c r="Q3742"/>
      <c r="R3742"/>
    </row>
    <row r="3743" spans="1:18" s="16" customFormat="1" x14ac:dyDescent="0.25">
      <c r="A3743"/>
      <c r="B3743" s="18"/>
      <c r="D3743"/>
      <c r="E3743"/>
      <c r="F3743"/>
      <c r="G3743"/>
      <c r="H3743"/>
      <c r="I3743"/>
      <c r="J3743"/>
      <c r="K3743"/>
      <c r="L3743"/>
      <c r="M3743"/>
      <c r="N3743"/>
      <c r="O3743"/>
      <c r="P3743"/>
      <c r="Q3743"/>
      <c r="R3743"/>
    </row>
    <row r="3744" spans="1:18" s="16" customFormat="1" x14ac:dyDescent="0.25">
      <c r="A3744"/>
      <c r="B3744" s="18"/>
      <c r="D3744"/>
      <c r="E3744"/>
      <c r="F3744"/>
      <c r="G3744"/>
      <c r="H3744"/>
      <c r="I3744"/>
      <c r="J3744"/>
      <c r="K3744"/>
      <c r="L3744"/>
      <c r="M3744"/>
      <c r="N3744"/>
      <c r="O3744"/>
      <c r="P3744"/>
      <c r="Q3744"/>
      <c r="R3744"/>
    </row>
    <row r="3745" spans="1:18" s="16" customFormat="1" x14ac:dyDescent="0.25">
      <c r="A3745"/>
      <c r="B3745" s="18"/>
      <c r="D3745"/>
      <c r="E3745"/>
      <c r="F3745"/>
      <c r="G3745"/>
      <c r="H3745"/>
      <c r="I3745"/>
      <c r="J3745"/>
      <c r="K3745"/>
      <c r="L3745"/>
      <c r="M3745"/>
      <c r="N3745"/>
      <c r="O3745"/>
      <c r="P3745"/>
      <c r="Q3745"/>
      <c r="R3745"/>
    </row>
    <row r="3746" spans="1:18" s="16" customFormat="1" x14ac:dyDescent="0.25">
      <c r="A3746"/>
      <c r="B3746" s="18"/>
      <c r="D3746"/>
      <c r="E3746"/>
      <c r="F3746"/>
      <c r="G3746"/>
      <c r="H3746"/>
      <c r="I3746"/>
      <c r="J3746"/>
      <c r="K3746"/>
      <c r="L3746"/>
      <c r="M3746"/>
      <c r="N3746"/>
      <c r="O3746"/>
      <c r="P3746"/>
      <c r="Q3746"/>
      <c r="R3746"/>
    </row>
    <row r="3747" spans="1:18" s="16" customFormat="1" x14ac:dyDescent="0.25">
      <c r="A3747"/>
      <c r="B3747" s="18"/>
      <c r="D3747"/>
      <c r="E3747"/>
      <c r="F3747"/>
      <c r="G3747"/>
      <c r="H3747"/>
      <c r="I3747"/>
      <c r="J3747"/>
      <c r="K3747"/>
      <c r="L3747"/>
      <c r="M3747"/>
      <c r="N3747"/>
      <c r="O3747"/>
      <c r="P3747"/>
      <c r="Q3747"/>
      <c r="R3747"/>
    </row>
    <row r="3748" spans="1:18" s="16" customFormat="1" x14ac:dyDescent="0.25">
      <c r="A3748"/>
      <c r="B3748" s="18"/>
      <c r="D3748"/>
      <c r="E3748"/>
      <c r="F3748"/>
      <c r="G3748"/>
      <c r="H3748"/>
      <c r="I3748"/>
      <c r="J3748"/>
      <c r="K3748"/>
      <c r="L3748"/>
      <c r="M3748"/>
      <c r="N3748"/>
      <c r="O3748"/>
      <c r="P3748"/>
      <c r="Q3748"/>
      <c r="R3748"/>
    </row>
    <row r="3749" spans="1:18" s="16" customFormat="1" x14ac:dyDescent="0.25">
      <c r="A3749"/>
      <c r="B3749" s="18"/>
      <c r="D3749"/>
      <c r="E3749"/>
      <c r="F3749"/>
      <c r="G3749"/>
      <c r="H3749"/>
      <c r="I3749"/>
      <c r="J3749"/>
      <c r="K3749"/>
      <c r="L3749"/>
      <c r="M3749"/>
      <c r="N3749"/>
      <c r="O3749"/>
      <c r="P3749"/>
      <c r="Q3749"/>
      <c r="R3749"/>
    </row>
    <row r="3750" spans="1:18" s="16" customFormat="1" x14ac:dyDescent="0.25">
      <c r="A3750"/>
      <c r="B3750" s="18"/>
      <c r="D3750"/>
      <c r="E3750"/>
      <c r="F3750"/>
      <c r="G3750"/>
      <c r="H3750"/>
      <c r="I3750"/>
      <c r="J3750"/>
      <c r="K3750"/>
      <c r="L3750"/>
      <c r="M3750"/>
      <c r="N3750"/>
      <c r="O3750"/>
      <c r="P3750"/>
      <c r="Q3750"/>
      <c r="R3750"/>
    </row>
    <row r="3751" spans="1:18" s="16" customFormat="1" x14ac:dyDescent="0.25">
      <c r="A3751"/>
      <c r="B3751" s="18"/>
      <c r="D3751"/>
      <c r="E3751"/>
      <c r="F3751"/>
      <c r="G3751"/>
      <c r="H3751"/>
      <c r="I3751"/>
      <c r="J3751"/>
      <c r="K3751"/>
      <c r="L3751"/>
      <c r="M3751"/>
      <c r="N3751"/>
      <c r="O3751"/>
      <c r="P3751"/>
      <c r="Q3751"/>
      <c r="R3751"/>
    </row>
    <row r="3752" spans="1:18" s="16" customFormat="1" x14ac:dyDescent="0.25">
      <c r="A3752"/>
      <c r="B3752" s="18"/>
      <c r="D3752"/>
      <c r="E3752"/>
      <c r="F3752"/>
      <c r="G3752"/>
      <c r="H3752"/>
      <c r="I3752"/>
      <c r="J3752"/>
      <c r="K3752"/>
      <c r="L3752"/>
      <c r="M3752"/>
      <c r="N3752"/>
      <c r="O3752"/>
      <c r="P3752"/>
      <c r="Q3752"/>
      <c r="R3752"/>
    </row>
    <row r="3753" spans="1:18" s="16" customFormat="1" x14ac:dyDescent="0.25">
      <c r="A3753"/>
      <c r="B3753" s="18"/>
      <c r="D3753"/>
      <c r="E3753"/>
      <c r="F3753"/>
      <c r="G3753"/>
      <c r="H3753"/>
      <c r="I3753"/>
      <c r="J3753"/>
      <c r="K3753"/>
      <c r="L3753"/>
      <c r="M3753"/>
      <c r="N3753"/>
      <c r="O3753"/>
      <c r="P3753"/>
      <c r="Q3753"/>
      <c r="R3753"/>
    </row>
    <row r="3754" spans="1:18" s="16" customFormat="1" x14ac:dyDescent="0.25">
      <c r="A3754"/>
      <c r="B3754" s="18"/>
      <c r="D3754"/>
      <c r="E3754"/>
      <c r="F3754"/>
      <c r="G3754"/>
      <c r="H3754"/>
      <c r="I3754"/>
      <c r="J3754"/>
      <c r="K3754"/>
      <c r="L3754"/>
      <c r="M3754"/>
      <c r="N3754"/>
      <c r="O3754"/>
      <c r="P3754"/>
      <c r="Q3754"/>
      <c r="R3754"/>
    </row>
    <row r="3755" spans="1:18" s="16" customFormat="1" x14ac:dyDescent="0.25">
      <c r="A3755"/>
      <c r="B3755" s="18"/>
      <c r="D3755"/>
      <c r="E3755"/>
      <c r="F3755"/>
      <c r="G3755"/>
      <c r="H3755"/>
      <c r="I3755"/>
      <c r="J3755"/>
      <c r="K3755"/>
      <c r="L3755"/>
      <c r="M3755"/>
      <c r="N3755"/>
      <c r="O3755"/>
      <c r="P3755"/>
      <c r="Q3755"/>
      <c r="R3755"/>
    </row>
    <row r="3756" spans="1:18" s="16" customFormat="1" x14ac:dyDescent="0.25">
      <c r="A3756"/>
      <c r="B3756" s="18"/>
      <c r="D3756"/>
      <c r="E3756"/>
      <c r="F3756"/>
      <c r="G3756"/>
      <c r="H3756"/>
      <c r="I3756"/>
      <c r="J3756"/>
      <c r="K3756"/>
      <c r="L3756"/>
      <c r="M3756"/>
      <c r="N3756"/>
      <c r="O3756"/>
      <c r="P3756"/>
      <c r="Q3756"/>
      <c r="R3756"/>
    </row>
    <row r="3757" spans="1:18" s="16" customFormat="1" x14ac:dyDescent="0.25">
      <c r="A3757"/>
      <c r="B3757" s="18"/>
      <c r="D3757"/>
      <c r="E3757"/>
      <c r="F3757"/>
      <c r="G3757"/>
      <c r="H3757"/>
      <c r="I3757"/>
      <c r="J3757"/>
      <c r="K3757"/>
      <c r="L3757"/>
      <c r="M3757"/>
      <c r="N3757"/>
      <c r="O3757"/>
      <c r="P3757"/>
      <c r="Q3757"/>
      <c r="R3757"/>
    </row>
    <row r="3758" spans="1:18" s="16" customFormat="1" x14ac:dyDescent="0.25">
      <c r="A3758"/>
      <c r="B3758" s="18"/>
      <c r="D3758"/>
      <c r="E3758"/>
      <c r="F3758"/>
      <c r="G3758"/>
      <c r="H3758"/>
      <c r="I3758"/>
      <c r="J3758"/>
      <c r="K3758"/>
      <c r="L3758"/>
      <c r="M3758"/>
      <c r="N3758"/>
      <c r="O3758"/>
      <c r="P3758"/>
      <c r="Q3758"/>
      <c r="R3758"/>
    </row>
    <row r="3759" spans="1:18" s="16" customFormat="1" x14ac:dyDescent="0.25">
      <c r="A3759"/>
      <c r="B3759" s="18"/>
      <c r="D3759"/>
      <c r="E3759"/>
      <c r="F3759"/>
      <c r="G3759"/>
      <c r="H3759"/>
      <c r="I3759"/>
      <c r="J3759"/>
      <c r="K3759"/>
      <c r="L3759"/>
      <c r="M3759"/>
      <c r="N3759"/>
      <c r="O3759"/>
      <c r="P3759"/>
      <c r="Q3759"/>
      <c r="R3759"/>
    </row>
    <row r="3760" spans="1:18" s="16" customFormat="1" x14ac:dyDescent="0.25">
      <c r="A3760"/>
      <c r="B3760" s="18"/>
      <c r="D3760"/>
      <c r="E3760"/>
      <c r="F3760"/>
      <c r="G3760"/>
      <c r="H3760"/>
      <c r="I3760"/>
      <c r="J3760"/>
      <c r="K3760"/>
      <c r="L3760"/>
      <c r="M3760"/>
      <c r="N3760"/>
      <c r="O3760"/>
      <c r="P3760"/>
      <c r="Q3760"/>
      <c r="R3760"/>
    </row>
    <row r="3761" spans="1:18" s="16" customFormat="1" x14ac:dyDescent="0.25">
      <c r="A3761"/>
      <c r="B3761" s="18"/>
      <c r="D3761"/>
      <c r="E3761"/>
      <c r="F3761"/>
      <c r="G3761"/>
      <c r="H3761"/>
      <c r="I3761"/>
      <c r="J3761"/>
      <c r="K3761"/>
      <c r="L3761"/>
      <c r="M3761"/>
      <c r="N3761"/>
      <c r="O3761"/>
      <c r="P3761"/>
      <c r="Q3761"/>
      <c r="R3761"/>
    </row>
    <row r="3762" spans="1:18" s="16" customFormat="1" x14ac:dyDescent="0.25">
      <c r="A3762"/>
      <c r="B3762" s="17"/>
      <c r="D3762"/>
      <c r="E3762"/>
      <c r="F3762"/>
      <c r="G3762"/>
      <c r="H3762"/>
      <c r="I3762"/>
      <c r="J3762"/>
      <c r="K3762"/>
      <c r="L3762"/>
      <c r="M3762"/>
      <c r="N3762"/>
      <c r="O3762"/>
      <c r="P3762"/>
      <c r="Q3762"/>
      <c r="R3762"/>
    </row>
    <row r="3763" spans="1:18" s="16" customFormat="1" x14ac:dyDescent="0.25">
      <c r="A3763"/>
      <c r="B3763" s="18"/>
      <c r="D3763"/>
      <c r="E3763"/>
      <c r="F3763"/>
      <c r="G3763"/>
      <c r="H3763"/>
      <c r="I3763"/>
      <c r="J3763"/>
      <c r="K3763"/>
      <c r="L3763"/>
      <c r="M3763"/>
      <c r="N3763"/>
      <c r="O3763"/>
      <c r="P3763"/>
      <c r="Q3763"/>
      <c r="R3763"/>
    </row>
    <row r="3764" spans="1:18" s="16" customFormat="1" x14ac:dyDescent="0.25">
      <c r="A3764"/>
      <c r="B3764" s="18"/>
      <c r="D3764"/>
      <c r="E3764"/>
      <c r="F3764"/>
      <c r="G3764"/>
      <c r="H3764"/>
      <c r="I3764"/>
      <c r="J3764"/>
      <c r="K3764"/>
      <c r="L3764"/>
      <c r="M3764"/>
      <c r="N3764"/>
      <c r="O3764"/>
      <c r="P3764"/>
      <c r="Q3764"/>
      <c r="R3764"/>
    </row>
    <row r="3765" spans="1:18" s="16" customFormat="1" x14ac:dyDescent="0.25">
      <c r="A3765"/>
      <c r="B3765" s="18"/>
      <c r="D3765"/>
      <c r="E3765"/>
      <c r="F3765"/>
      <c r="G3765"/>
      <c r="H3765"/>
      <c r="I3765"/>
      <c r="J3765"/>
      <c r="K3765"/>
      <c r="L3765"/>
      <c r="M3765"/>
      <c r="N3765"/>
      <c r="O3765"/>
      <c r="P3765"/>
      <c r="Q3765"/>
      <c r="R3765"/>
    </row>
    <row r="3766" spans="1:18" s="16" customFormat="1" x14ac:dyDescent="0.25">
      <c r="A3766"/>
      <c r="B3766" s="18"/>
      <c r="D3766"/>
      <c r="E3766"/>
      <c r="F3766"/>
      <c r="G3766"/>
      <c r="H3766"/>
      <c r="I3766"/>
      <c r="J3766"/>
      <c r="K3766"/>
      <c r="L3766"/>
      <c r="M3766"/>
      <c r="N3766"/>
      <c r="O3766"/>
      <c r="P3766"/>
      <c r="Q3766"/>
      <c r="R3766"/>
    </row>
    <row r="3767" spans="1:18" s="16" customFormat="1" x14ac:dyDescent="0.25">
      <c r="A3767"/>
      <c r="B3767" s="18"/>
      <c r="D3767"/>
      <c r="E3767"/>
      <c r="F3767"/>
      <c r="G3767"/>
      <c r="H3767"/>
      <c r="I3767"/>
      <c r="J3767"/>
      <c r="K3767"/>
      <c r="L3767"/>
      <c r="M3767"/>
      <c r="N3767"/>
      <c r="O3767"/>
      <c r="P3767"/>
      <c r="Q3767"/>
      <c r="R3767"/>
    </row>
    <row r="3768" spans="1:18" s="16" customFormat="1" x14ac:dyDescent="0.25">
      <c r="A3768"/>
      <c r="B3768" s="18"/>
      <c r="D3768"/>
      <c r="E3768"/>
      <c r="F3768"/>
      <c r="G3768"/>
      <c r="H3768"/>
      <c r="I3768"/>
      <c r="J3768"/>
      <c r="K3768"/>
      <c r="L3768"/>
      <c r="M3768"/>
      <c r="N3768"/>
      <c r="O3768"/>
      <c r="P3768"/>
      <c r="Q3768"/>
      <c r="R3768"/>
    </row>
    <row r="3769" spans="1:18" s="16" customFormat="1" x14ac:dyDescent="0.25">
      <c r="A3769"/>
      <c r="B3769" s="18"/>
      <c r="D3769"/>
      <c r="E3769"/>
      <c r="F3769"/>
      <c r="G3769"/>
      <c r="H3769"/>
      <c r="I3769"/>
      <c r="J3769"/>
      <c r="K3769"/>
      <c r="L3769"/>
      <c r="M3769"/>
      <c r="N3769"/>
      <c r="O3769"/>
      <c r="P3769"/>
      <c r="Q3769"/>
      <c r="R3769"/>
    </row>
    <row r="3770" spans="1:18" s="16" customFormat="1" x14ac:dyDescent="0.25">
      <c r="A3770"/>
      <c r="B3770" s="18"/>
      <c r="D3770"/>
      <c r="E3770"/>
      <c r="F3770"/>
      <c r="G3770"/>
      <c r="H3770"/>
      <c r="I3770"/>
      <c r="J3770"/>
      <c r="K3770"/>
      <c r="L3770"/>
      <c r="M3770"/>
      <c r="N3770"/>
      <c r="O3770"/>
      <c r="P3770"/>
      <c r="Q3770"/>
      <c r="R3770"/>
    </row>
    <row r="3771" spans="1:18" s="16" customFormat="1" x14ac:dyDescent="0.25">
      <c r="A3771"/>
      <c r="B3771" s="18"/>
      <c r="D3771"/>
      <c r="E3771"/>
      <c r="F3771"/>
      <c r="G3771"/>
      <c r="H3771"/>
      <c r="I3771"/>
      <c r="J3771"/>
      <c r="K3771"/>
      <c r="L3771"/>
      <c r="M3771"/>
      <c r="N3771"/>
      <c r="O3771"/>
      <c r="P3771"/>
      <c r="Q3771"/>
      <c r="R3771"/>
    </row>
    <row r="3772" spans="1:18" s="16" customFormat="1" x14ac:dyDescent="0.25">
      <c r="A3772"/>
      <c r="B3772" s="18"/>
      <c r="D3772"/>
      <c r="E3772"/>
      <c r="F3772"/>
      <c r="G3772"/>
      <c r="H3772"/>
      <c r="I3772"/>
      <c r="J3772"/>
      <c r="K3772"/>
      <c r="L3772"/>
      <c r="M3772"/>
      <c r="N3772"/>
      <c r="O3772"/>
      <c r="P3772"/>
      <c r="Q3772"/>
      <c r="R3772"/>
    </row>
    <row r="3773" spans="1:18" s="16" customFormat="1" x14ac:dyDescent="0.25">
      <c r="A3773"/>
      <c r="B3773" s="18"/>
      <c r="D3773"/>
      <c r="E3773"/>
      <c r="F3773"/>
      <c r="G3773"/>
      <c r="H3773"/>
      <c r="I3773"/>
      <c r="J3773"/>
      <c r="K3773"/>
      <c r="L3773"/>
      <c r="M3773"/>
      <c r="N3773"/>
      <c r="O3773"/>
      <c r="P3773"/>
      <c r="Q3773"/>
      <c r="R3773"/>
    </row>
    <row r="3774" spans="1:18" s="16" customFormat="1" x14ac:dyDescent="0.25">
      <c r="A3774"/>
      <c r="B3774" s="18"/>
      <c r="D3774"/>
      <c r="E3774"/>
      <c r="F3774"/>
      <c r="G3774"/>
      <c r="H3774"/>
      <c r="I3774"/>
      <c r="J3774"/>
      <c r="K3774"/>
      <c r="L3774"/>
      <c r="M3774"/>
      <c r="N3774"/>
      <c r="O3774"/>
      <c r="P3774"/>
      <c r="Q3774"/>
      <c r="R3774"/>
    </row>
    <row r="3775" spans="1:18" s="16" customFormat="1" x14ac:dyDescent="0.25">
      <c r="A3775"/>
      <c r="B3775" s="18"/>
      <c r="D3775"/>
      <c r="E3775"/>
      <c r="F3775"/>
      <c r="G3775"/>
      <c r="H3775"/>
      <c r="I3775"/>
      <c r="J3775"/>
      <c r="K3775"/>
      <c r="L3775"/>
      <c r="M3775"/>
      <c r="N3775"/>
      <c r="O3775"/>
      <c r="P3775"/>
      <c r="Q3775"/>
      <c r="R3775"/>
    </row>
    <row r="3776" spans="1:18" s="16" customFormat="1" x14ac:dyDescent="0.25">
      <c r="A3776"/>
      <c r="B3776" s="18"/>
      <c r="D3776"/>
      <c r="E3776"/>
      <c r="F3776"/>
      <c r="G3776"/>
      <c r="H3776"/>
      <c r="I3776"/>
      <c r="J3776"/>
      <c r="K3776"/>
      <c r="L3776"/>
      <c r="M3776"/>
      <c r="N3776"/>
      <c r="O3776"/>
      <c r="P3776"/>
      <c r="Q3776"/>
      <c r="R3776"/>
    </row>
    <row r="3777" spans="1:18" s="16" customFormat="1" x14ac:dyDescent="0.25">
      <c r="A3777"/>
      <c r="B3777" s="18"/>
      <c r="D3777"/>
      <c r="E3777"/>
      <c r="F3777"/>
      <c r="G3777"/>
      <c r="H3777"/>
      <c r="I3777"/>
      <c r="J3777"/>
      <c r="K3777"/>
      <c r="L3777"/>
      <c r="M3777"/>
      <c r="N3777"/>
      <c r="O3777"/>
      <c r="P3777"/>
      <c r="Q3777"/>
      <c r="R3777"/>
    </row>
    <row r="3778" spans="1:18" s="16" customFormat="1" x14ac:dyDescent="0.25">
      <c r="A3778"/>
      <c r="B3778" s="18"/>
      <c r="D3778"/>
      <c r="E3778"/>
      <c r="F3778"/>
      <c r="G3778"/>
      <c r="H3778"/>
      <c r="I3778"/>
      <c r="J3778"/>
      <c r="K3778"/>
      <c r="L3778"/>
      <c r="M3778"/>
      <c r="N3778"/>
      <c r="O3778"/>
      <c r="P3778"/>
      <c r="Q3778"/>
      <c r="R3778"/>
    </row>
    <row r="3779" spans="1:18" s="16" customFormat="1" x14ac:dyDescent="0.25">
      <c r="A3779"/>
      <c r="B3779" s="18"/>
      <c r="D3779"/>
      <c r="E3779"/>
      <c r="F3779"/>
      <c r="G3779"/>
      <c r="H3779"/>
      <c r="I3779"/>
      <c r="J3779"/>
      <c r="K3779"/>
      <c r="L3779"/>
      <c r="M3779"/>
      <c r="N3779"/>
      <c r="O3779"/>
      <c r="P3779"/>
      <c r="Q3779"/>
      <c r="R3779"/>
    </row>
    <row r="3780" spans="1:18" s="16" customFormat="1" x14ac:dyDescent="0.25">
      <c r="A3780"/>
      <c r="B3780" s="18"/>
      <c r="D3780"/>
      <c r="E3780"/>
      <c r="F3780"/>
      <c r="G3780"/>
      <c r="H3780"/>
      <c r="I3780"/>
      <c r="J3780"/>
      <c r="K3780"/>
      <c r="L3780"/>
      <c r="M3780"/>
      <c r="N3780"/>
      <c r="O3780"/>
      <c r="P3780"/>
      <c r="Q3780"/>
      <c r="R3780"/>
    </row>
    <row r="3781" spans="1:18" s="16" customFormat="1" x14ac:dyDescent="0.25">
      <c r="A3781"/>
      <c r="B3781" s="18"/>
      <c r="D3781"/>
      <c r="E3781"/>
      <c r="F3781"/>
      <c r="G3781"/>
      <c r="H3781"/>
      <c r="I3781"/>
      <c r="J3781"/>
      <c r="K3781"/>
      <c r="L3781"/>
      <c r="M3781"/>
      <c r="N3781"/>
      <c r="O3781"/>
      <c r="P3781"/>
      <c r="Q3781"/>
      <c r="R3781"/>
    </row>
    <row r="3782" spans="1:18" s="16" customFormat="1" x14ac:dyDescent="0.25">
      <c r="A3782"/>
      <c r="B3782" s="18"/>
      <c r="D3782"/>
      <c r="E3782"/>
      <c r="F3782"/>
      <c r="G3782"/>
      <c r="H3782"/>
      <c r="I3782"/>
      <c r="J3782"/>
      <c r="K3782"/>
      <c r="L3782"/>
      <c r="M3782"/>
      <c r="N3782"/>
      <c r="O3782"/>
      <c r="P3782"/>
      <c r="Q3782"/>
      <c r="R3782"/>
    </row>
    <row r="3783" spans="1:18" s="16" customFormat="1" x14ac:dyDescent="0.25">
      <c r="A3783"/>
      <c r="B3783" s="18"/>
      <c r="D3783"/>
      <c r="E3783"/>
      <c r="F3783"/>
      <c r="G3783"/>
      <c r="H3783"/>
      <c r="I3783"/>
      <c r="J3783"/>
      <c r="K3783"/>
      <c r="L3783"/>
      <c r="M3783"/>
      <c r="N3783"/>
      <c r="O3783"/>
      <c r="P3783"/>
      <c r="Q3783"/>
      <c r="R3783"/>
    </row>
    <row r="3784" spans="1:18" s="16" customFormat="1" x14ac:dyDescent="0.25">
      <c r="A3784"/>
      <c r="B3784" s="18"/>
      <c r="D3784"/>
      <c r="E3784"/>
      <c r="F3784"/>
      <c r="G3784"/>
      <c r="H3784"/>
      <c r="I3784"/>
      <c r="J3784"/>
      <c r="K3784"/>
      <c r="L3784"/>
      <c r="M3784"/>
      <c r="N3784"/>
      <c r="O3784"/>
      <c r="P3784"/>
      <c r="Q3784"/>
      <c r="R3784"/>
    </row>
    <row r="3785" spans="1:18" s="16" customFormat="1" x14ac:dyDescent="0.25">
      <c r="A3785"/>
      <c r="B3785" s="18"/>
      <c r="D3785"/>
      <c r="E3785"/>
      <c r="F3785"/>
      <c r="G3785"/>
      <c r="H3785"/>
      <c r="I3785"/>
      <c r="J3785"/>
      <c r="K3785"/>
      <c r="L3785"/>
      <c r="M3785"/>
      <c r="N3785"/>
      <c r="O3785"/>
      <c r="P3785"/>
      <c r="Q3785"/>
      <c r="R3785"/>
    </row>
    <row r="3786" spans="1:18" s="16" customFormat="1" x14ac:dyDescent="0.25">
      <c r="A3786"/>
      <c r="B3786" s="18"/>
      <c r="D3786"/>
      <c r="E3786"/>
      <c r="F3786"/>
      <c r="G3786"/>
      <c r="H3786"/>
      <c r="I3786"/>
      <c r="J3786"/>
      <c r="K3786"/>
      <c r="L3786"/>
      <c r="M3786"/>
      <c r="N3786"/>
      <c r="O3786"/>
      <c r="P3786"/>
      <c r="Q3786"/>
      <c r="R3786"/>
    </row>
    <row r="3787" spans="1:18" s="16" customFormat="1" x14ac:dyDescent="0.25">
      <c r="A3787"/>
      <c r="B3787" s="18"/>
      <c r="D3787"/>
      <c r="E3787"/>
      <c r="F3787"/>
      <c r="G3787"/>
      <c r="H3787"/>
      <c r="I3787"/>
      <c r="J3787"/>
      <c r="K3787"/>
      <c r="L3787"/>
      <c r="M3787"/>
      <c r="N3787"/>
      <c r="O3787"/>
      <c r="P3787"/>
      <c r="Q3787"/>
      <c r="R3787"/>
    </row>
    <row r="3788" spans="1:18" s="16" customFormat="1" x14ac:dyDescent="0.25">
      <c r="A3788"/>
      <c r="B3788" s="18"/>
      <c r="D3788"/>
      <c r="E3788"/>
      <c r="F3788"/>
      <c r="G3788"/>
      <c r="H3788"/>
      <c r="I3788"/>
      <c r="J3788"/>
      <c r="K3788"/>
      <c r="L3788"/>
      <c r="M3788"/>
      <c r="N3788"/>
      <c r="O3788"/>
      <c r="P3788"/>
      <c r="Q3788"/>
      <c r="R3788"/>
    </row>
    <row r="3789" spans="1:18" s="16" customFormat="1" x14ac:dyDescent="0.25">
      <c r="A3789"/>
      <c r="B3789" s="18"/>
      <c r="D3789"/>
      <c r="E3789"/>
      <c r="F3789"/>
      <c r="G3789"/>
      <c r="H3789"/>
      <c r="I3789"/>
      <c r="J3789"/>
      <c r="K3789"/>
      <c r="L3789"/>
      <c r="M3789"/>
      <c r="N3789"/>
      <c r="O3789"/>
      <c r="P3789"/>
      <c r="Q3789"/>
      <c r="R3789"/>
    </row>
    <row r="3790" spans="1:18" s="16" customFormat="1" x14ac:dyDescent="0.25">
      <c r="A3790"/>
      <c r="B3790" s="18"/>
      <c r="D3790"/>
      <c r="E3790"/>
      <c r="F3790"/>
      <c r="G3790"/>
      <c r="H3790"/>
      <c r="I3790"/>
      <c r="J3790"/>
      <c r="K3790"/>
      <c r="L3790"/>
      <c r="M3790"/>
      <c r="N3790"/>
      <c r="O3790"/>
      <c r="P3790"/>
      <c r="Q3790"/>
      <c r="R3790"/>
    </row>
    <row r="3791" spans="1:18" s="16" customFormat="1" x14ac:dyDescent="0.25">
      <c r="A3791"/>
      <c r="B3791" s="18"/>
      <c r="D3791"/>
      <c r="E3791"/>
      <c r="F3791"/>
      <c r="G3791"/>
      <c r="H3791"/>
      <c r="I3791"/>
      <c r="J3791"/>
      <c r="K3791"/>
      <c r="L3791"/>
      <c r="M3791"/>
      <c r="N3791"/>
      <c r="O3791"/>
      <c r="P3791"/>
      <c r="Q3791"/>
      <c r="R3791"/>
    </row>
    <row r="3792" spans="1:18" s="16" customFormat="1" x14ac:dyDescent="0.25">
      <c r="A3792"/>
      <c r="B3792" s="18"/>
      <c r="D3792"/>
      <c r="E3792"/>
      <c r="F3792"/>
      <c r="G3792"/>
      <c r="H3792"/>
      <c r="I3792"/>
      <c r="J3792"/>
      <c r="K3792"/>
      <c r="L3792"/>
      <c r="M3792"/>
      <c r="N3792"/>
      <c r="O3792"/>
      <c r="P3792"/>
      <c r="Q3792"/>
      <c r="R3792"/>
    </row>
    <row r="3793" spans="1:18" s="16" customFormat="1" x14ac:dyDescent="0.25">
      <c r="A3793"/>
      <c r="B3793" s="18"/>
      <c r="D3793"/>
      <c r="E3793"/>
      <c r="F3793"/>
      <c r="G3793"/>
      <c r="H3793"/>
      <c r="I3793"/>
      <c r="J3793"/>
      <c r="K3793"/>
      <c r="L3793"/>
      <c r="M3793"/>
      <c r="N3793"/>
      <c r="O3793"/>
      <c r="P3793"/>
      <c r="Q3793"/>
      <c r="R3793"/>
    </row>
    <row r="3794" spans="1:18" s="16" customFormat="1" x14ac:dyDescent="0.25">
      <c r="A3794"/>
      <c r="B3794" s="18"/>
      <c r="D3794"/>
      <c r="E3794"/>
      <c r="F3794"/>
      <c r="G3794"/>
      <c r="H3794"/>
      <c r="I3794"/>
      <c r="J3794"/>
      <c r="K3794"/>
      <c r="L3794"/>
      <c r="M3794"/>
      <c r="N3794"/>
      <c r="O3794"/>
      <c r="P3794"/>
      <c r="Q3794"/>
      <c r="R3794"/>
    </row>
    <row r="3795" spans="1:18" s="16" customFormat="1" x14ac:dyDescent="0.25">
      <c r="A3795"/>
      <c r="B3795" s="18"/>
      <c r="D3795"/>
      <c r="E3795"/>
      <c r="F3795"/>
      <c r="G3795"/>
      <c r="H3795"/>
      <c r="I3795"/>
      <c r="J3795"/>
      <c r="K3795"/>
      <c r="L3795"/>
      <c r="M3795"/>
      <c r="N3795"/>
      <c r="O3795"/>
      <c r="P3795"/>
      <c r="Q3795"/>
      <c r="R3795"/>
    </row>
    <row r="3796" spans="1:18" s="16" customFormat="1" x14ac:dyDescent="0.25">
      <c r="A3796"/>
      <c r="B3796" s="18"/>
      <c r="D3796"/>
      <c r="E3796"/>
      <c r="F3796"/>
      <c r="G3796"/>
      <c r="H3796"/>
      <c r="I3796"/>
      <c r="J3796"/>
      <c r="K3796"/>
      <c r="L3796"/>
      <c r="M3796"/>
      <c r="N3796"/>
      <c r="O3796"/>
      <c r="P3796"/>
      <c r="Q3796"/>
      <c r="R3796"/>
    </row>
    <row r="3797" spans="1:18" s="16" customFormat="1" x14ac:dyDescent="0.25">
      <c r="A3797"/>
      <c r="B3797" s="18"/>
      <c r="D3797"/>
      <c r="E3797"/>
      <c r="F3797"/>
      <c r="G3797"/>
      <c r="H3797"/>
      <c r="I3797"/>
      <c r="J3797"/>
      <c r="K3797"/>
      <c r="L3797"/>
      <c r="M3797"/>
      <c r="N3797"/>
      <c r="O3797"/>
      <c r="P3797"/>
      <c r="Q3797"/>
      <c r="R3797"/>
    </row>
    <row r="3798" spans="1:18" s="16" customFormat="1" x14ac:dyDescent="0.25">
      <c r="A3798"/>
      <c r="B3798" s="18"/>
      <c r="D3798"/>
      <c r="E3798"/>
      <c r="F3798"/>
      <c r="G3798"/>
      <c r="H3798"/>
      <c r="I3798"/>
      <c r="J3798"/>
      <c r="K3798"/>
      <c r="L3798"/>
      <c r="M3798"/>
      <c r="N3798"/>
      <c r="O3798"/>
      <c r="P3798"/>
      <c r="Q3798"/>
      <c r="R3798"/>
    </row>
    <row r="3799" spans="1:18" s="16" customFormat="1" x14ac:dyDescent="0.25">
      <c r="A3799"/>
      <c r="B3799" s="18"/>
      <c r="D3799"/>
      <c r="E3799"/>
      <c r="F3799"/>
      <c r="G3799"/>
      <c r="H3799"/>
      <c r="I3799"/>
      <c r="J3799"/>
      <c r="K3799"/>
      <c r="L3799"/>
      <c r="M3799"/>
      <c r="N3799"/>
      <c r="O3799"/>
      <c r="P3799"/>
      <c r="Q3799"/>
      <c r="R3799"/>
    </row>
    <row r="3800" spans="1:18" s="16" customFormat="1" x14ac:dyDescent="0.25">
      <c r="A3800"/>
      <c r="B3800" s="18"/>
      <c r="D3800"/>
      <c r="E3800"/>
      <c r="F3800"/>
      <c r="G3800"/>
      <c r="H3800"/>
      <c r="I3800"/>
      <c r="J3800"/>
      <c r="K3800"/>
      <c r="L3800"/>
      <c r="M3800"/>
      <c r="N3800"/>
      <c r="O3800"/>
      <c r="P3800"/>
      <c r="Q3800"/>
      <c r="R3800"/>
    </row>
    <row r="3801" spans="1:18" s="16" customFormat="1" x14ac:dyDescent="0.25">
      <c r="A3801"/>
      <c r="B3801" s="18"/>
      <c r="D3801"/>
      <c r="E3801"/>
      <c r="F3801"/>
      <c r="G3801"/>
      <c r="H3801"/>
      <c r="I3801"/>
      <c r="J3801"/>
      <c r="K3801"/>
      <c r="L3801"/>
      <c r="M3801"/>
      <c r="N3801"/>
      <c r="O3801"/>
      <c r="P3801"/>
      <c r="Q3801"/>
      <c r="R3801"/>
    </row>
    <row r="3802" spans="1:18" s="16" customFormat="1" x14ac:dyDescent="0.25">
      <c r="A3802"/>
      <c r="B3802" s="18"/>
      <c r="D3802"/>
      <c r="E3802"/>
      <c r="F3802"/>
      <c r="G3802"/>
      <c r="H3802"/>
      <c r="I3802"/>
      <c r="J3802"/>
      <c r="K3802"/>
      <c r="L3802"/>
      <c r="M3802"/>
      <c r="N3802"/>
      <c r="O3802"/>
      <c r="P3802"/>
      <c r="Q3802"/>
      <c r="R3802"/>
    </row>
    <row r="3803" spans="1:18" s="16" customFormat="1" x14ac:dyDescent="0.25">
      <c r="A3803"/>
      <c r="B3803" s="18"/>
      <c r="D3803"/>
      <c r="E3803"/>
      <c r="F3803"/>
      <c r="G3803"/>
      <c r="H3803"/>
      <c r="I3803"/>
      <c r="J3803"/>
      <c r="K3803"/>
      <c r="L3803"/>
      <c r="M3803"/>
      <c r="N3803"/>
      <c r="O3803"/>
      <c r="P3803"/>
      <c r="Q3803"/>
      <c r="R3803"/>
    </row>
    <row r="3804" spans="1:18" s="16" customFormat="1" x14ac:dyDescent="0.25">
      <c r="A3804"/>
      <c r="B3804" s="18"/>
      <c r="D3804"/>
      <c r="E3804"/>
      <c r="F3804"/>
      <c r="G3804"/>
      <c r="H3804"/>
      <c r="I3804"/>
      <c r="J3804"/>
      <c r="K3804"/>
      <c r="L3804"/>
      <c r="M3804"/>
      <c r="N3804"/>
      <c r="O3804"/>
      <c r="P3804"/>
      <c r="Q3804"/>
      <c r="R3804"/>
    </row>
    <row r="3805" spans="1:18" s="16" customFormat="1" x14ac:dyDescent="0.25">
      <c r="A3805"/>
      <c r="B3805" s="18"/>
      <c r="D3805"/>
      <c r="E3805"/>
      <c r="F3805"/>
      <c r="G3805"/>
      <c r="H3805"/>
      <c r="I3805"/>
      <c r="J3805"/>
      <c r="K3805"/>
      <c r="L3805"/>
      <c r="M3805"/>
      <c r="N3805"/>
      <c r="O3805"/>
      <c r="P3805"/>
      <c r="Q3805"/>
      <c r="R3805"/>
    </row>
    <row r="3806" spans="1:18" s="16" customFormat="1" x14ac:dyDescent="0.25">
      <c r="A3806"/>
      <c r="B3806" s="18"/>
      <c r="D3806"/>
      <c r="E3806"/>
      <c r="F3806"/>
      <c r="G3806"/>
      <c r="H3806"/>
      <c r="I3806"/>
      <c r="J3806"/>
      <c r="K3806"/>
      <c r="L3806"/>
      <c r="M3806"/>
      <c r="N3806"/>
      <c r="O3806"/>
      <c r="P3806"/>
      <c r="Q3806"/>
      <c r="R3806"/>
    </row>
    <row r="3807" spans="1:18" s="16" customFormat="1" x14ac:dyDescent="0.25">
      <c r="A3807"/>
      <c r="B3807" s="18"/>
      <c r="D3807"/>
      <c r="E3807"/>
      <c r="F3807"/>
      <c r="G3807"/>
      <c r="H3807"/>
      <c r="I3807"/>
      <c r="J3807"/>
      <c r="K3807"/>
      <c r="L3807"/>
      <c r="M3807"/>
      <c r="N3807"/>
      <c r="O3807"/>
      <c r="P3807"/>
      <c r="Q3807"/>
      <c r="R3807"/>
    </row>
    <row r="3808" spans="1:18" s="16" customFormat="1" x14ac:dyDescent="0.25">
      <c r="A3808"/>
      <c r="B3808" s="18"/>
      <c r="D3808"/>
      <c r="E3808"/>
      <c r="F3808"/>
      <c r="G3808"/>
      <c r="H3808"/>
      <c r="I3808"/>
      <c r="J3808"/>
      <c r="K3808"/>
      <c r="L3808"/>
      <c r="M3808"/>
      <c r="N3808"/>
      <c r="O3808"/>
      <c r="P3808"/>
      <c r="Q3808"/>
      <c r="R3808"/>
    </row>
    <row r="3809" spans="1:18" s="16" customFormat="1" x14ac:dyDescent="0.25">
      <c r="A3809"/>
      <c r="B3809" s="18"/>
      <c r="D3809"/>
      <c r="E3809"/>
      <c r="F3809"/>
      <c r="G3809"/>
      <c r="H3809"/>
      <c r="I3809"/>
      <c r="J3809"/>
      <c r="K3809"/>
      <c r="L3809"/>
      <c r="M3809"/>
      <c r="N3809"/>
      <c r="O3809"/>
      <c r="P3809"/>
      <c r="Q3809"/>
      <c r="R3809"/>
    </row>
    <row r="3810" spans="1:18" s="16" customFormat="1" x14ac:dyDescent="0.25">
      <c r="A3810"/>
      <c r="B3810" s="18"/>
      <c r="D3810"/>
      <c r="E3810"/>
      <c r="F3810"/>
      <c r="G3810"/>
      <c r="H3810"/>
      <c r="I3810"/>
      <c r="J3810"/>
      <c r="K3810"/>
      <c r="L3810"/>
      <c r="M3810"/>
      <c r="N3810"/>
      <c r="O3810"/>
      <c r="P3810"/>
      <c r="Q3810"/>
      <c r="R3810"/>
    </row>
    <row r="3811" spans="1:18" s="16" customFormat="1" x14ac:dyDescent="0.25">
      <c r="A3811"/>
      <c r="B3811" s="18"/>
      <c r="D3811"/>
      <c r="E3811"/>
      <c r="F3811"/>
      <c r="G3811"/>
      <c r="H3811"/>
      <c r="I3811"/>
      <c r="J3811"/>
      <c r="K3811"/>
      <c r="L3811"/>
      <c r="M3811"/>
      <c r="N3811"/>
      <c r="O3811"/>
      <c r="P3811"/>
      <c r="Q3811"/>
      <c r="R3811"/>
    </row>
    <row r="3812" spans="1:18" s="16" customFormat="1" x14ac:dyDescent="0.25">
      <c r="A3812"/>
      <c r="B3812" s="17"/>
      <c r="D3812"/>
      <c r="E3812"/>
      <c r="F3812"/>
      <c r="G3812"/>
      <c r="H3812"/>
      <c r="I3812"/>
      <c r="J3812"/>
      <c r="K3812"/>
      <c r="L3812"/>
      <c r="M3812"/>
      <c r="N3812"/>
      <c r="O3812"/>
      <c r="P3812"/>
      <c r="Q3812"/>
      <c r="R3812"/>
    </row>
    <row r="3813" spans="1:18" s="16" customFormat="1" x14ac:dyDescent="0.25">
      <c r="A3813"/>
      <c r="B3813" s="18"/>
      <c r="D3813"/>
      <c r="E3813"/>
      <c r="F3813"/>
      <c r="G3813"/>
      <c r="H3813"/>
      <c r="I3813"/>
      <c r="J3813"/>
      <c r="K3813"/>
      <c r="L3813"/>
      <c r="M3813"/>
      <c r="N3813"/>
      <c r="O3813"/>
      <c r="P3813"/>
      <c r="Q3813"/>
      <c r="R3813"/>
    </row>
    <row r="3814" spans="1:18" s="16" customFormat="1" x14ac:dyDescent="0.25">
      <c r="A3814"/>
      <c r="B3814" s="18"/>
      <c r="D3814"/>
      <c r="E3814"/>
      <c r="F3814"/>
      <c r="G3814"/>
      <c r="H3814"/>
      <c r="I3814"/>
      <c r="J3814"/>
      <c r="K3814"/>
      <c r="L3814"/>
      <c r="M3814"/>
      <c r="N3814"/>
      <c r="O3814"/>
      <c r="P3814"/>
      <c r="Q3814"/>
      <c r="R3814"/>
    </row>
    <row r="3815" spans="1:18" s="16" customFormat="1" x14ac:dyDescent="0.25">
      <c r="A3815"/>
      <c r="B3815" s="18"/>
      <c r="D3815"/>
      <c r="E3815"/>
      <c r="F3815"/>
      <c r="G3815"/>
      <c r="H3815"/>
      <c r="I3815"/>
      <c r="J3815"/>
      <c r="K3815"/>
      <c r="L3815"/>
      <c r="M3815"/>
      <c r="N3815"/>
      <c r="O3815"/>
      <c r="P3815"/>
      <c r="Q3815"/>
      <c r="R3815"/>
    </row>
    <row r="3816" spans="1:18" s="16" customFormat="1" x14ac:dyDescent="0.25">
      <c r="A3816"/>
      <c r="B3816" s="18"/>
      <c r="D3816"/>
      <c r="E3816"/>
      <c r="F3816"/>
      <c r="G3816"/>
      <c r="H3816"/>
      <c r="I3816"/>
      <c r="J3816"/>
      <c r="K3816"/>
      <c r="L3816"/>
      <c r="M3816"/>
      <c r="N3816"/>
      <c r="O3816"/>
      <c r="P3816"/>
      <c r="Q3816"/>
      <c r="R3816"/>
    </row>
    <row r="3817" spans="1:18" s="16" customFormat="1" x14ac:dyDescent="0.25">
      <c r="A3817"/>
      <c r="B3817" s="18"/>
      <c r="D3817"/>
      <c r="E3817"/>
      <c r="F3817"/>
      <c r="G3817"/>
      <c r="H3817"/>
      <c r="I3817"/>
      <c r="J3817"/>
      <c r="K3817"/>
      <c r="L3817"/>
      <c r="M3817"/>
      <c r="N3817"/>
      <c r="O3817"/>
      <c r="P3817"/>
      <c r="Q3817"/>
      <c r="R3817"/>
    </row>
    <row r="3818" spans="1:18" s="16" customFormat="1" x14ac:dyDescent="0.25">
      <c r="A3818"/>
      <c r="B3818" s="18"/>
      <c r="D3818"/>
      <c r="E3818"/>
      <c r="F3818"/>
      <c r="G3818"/>
      <c r="H3818"/>
      <c r="I3818"/>
      <c r="J3818"/>
      <c r="K3818"/>
      <c r="L3818"/>
      <c r="M3818"/>
      <c r="N3818"/>
      <c r="O3818"/>
      <c r="P3818"/>
      <c r="Q3818"/>
      <c r="R3818"/>
    </row>
    <row r="3819" spans="1:18" s="16" customFormat="1" x14ac:dyDescent="0.25">
      <c r="A3819"/>
      <c r="B3819" s="18"/>
      <c r="D3819"/>
      <c r="E3819"/>
      <c r="F3819"/>
      <c r="G3819"/>
      <c r="H3819"/>
      <c r="I3819"/>
      <c r="J3819"/>
      <c r="K3819"/>
      <c r="L3819"/>
      <c r="M3819"/>
      <c r="N3819"/>
      <c r="O3819"/>
      <c r="P3819"/>
      <c r="Q3819"/>
      <c r="R3819"/>
    </row>
    <row r="3820" spans="1:18" s="16" customFormat="1" x14ac:dyDescent="0.25">
      <c r="A3820"/>
      <c r="B3820" s="18"/>
      <c r="D3820"/>
      <c r="E3820"/>
      <c r="F3820"/>
      <c r="G3820"/>
      <c r="H3820"/>
      <c r="I3820"/>
      <c r="J3820"/>
      <c r="K3820"/>
      <c r="L3820"/>
      <c r="M3820"/>
      <c r="N3820"/>
      <c r="O3820"/>
      <c r="P3820"/>
      <c r="Q3820"/>
      <c r="R3820"/>
    </row>
    <row r="3821" spans="1:18" s="16" customFormat="1" x14ac:dyDescent="0.25">
      <c r="A3821"/>
      <c r="B3821" s="18"/>
      <c r="D3821"/>
      <c r="E3821"/>
      <c r="F3821"/>
      <c r="G3821"/>
      <c r="H3821"/>
      <c r="I3821"/>
      <c r="J3821"/>
      <c r="K3821"/>
      <c r="L3821"/>
      <c r="M3821"/>
      <c r="N3821"/>
      <c r="O3821"/>
      <c r="P3821"/>
      <c r="Q3821"/>
      <c r="R3821"/>
    </row>
    <row r="3822" spans="1:18" s="16" customFormat="1" x14ac:dyDescent="0.25">
      <c r="A3822"/>
      <c r="B3822" s="18"/>
      <c r="D3822"/>
      <c r="E3822"/>
      <c r="F3822"/>
      <c r="G3822"/>
      <c r="H3822"/>
      <c r="I3822"/>
      <c r="J3822"/>
      <c r="K3822"/>
      <c r="L3822"/>
      <c r="M3822"/>
      <c r="N3822"/>
      <c r="O3822"/>
      <c r="P3822"/>
      <c r="Q3822"/>
      <c r="R3822"/>
    </row>
    <row r="3823" spans="1:18" s="16" customFormat="1" x14ac:dyDescent="0.25">
      <c r="A3823"/>
      <c r="B3823" s="18"/>
      <c r="D3823"/>
      <c r="E3823"/>
      <c r="F3823"/>
      <c r="G3823"/>
      <c r="H3823"/>
      <c r="I3823"/>
      <c r="J3823"/>
      <c r="K3823"/>
      <c r="L3823"/>
      <c r="M3823"/>
      <c r="N3823"/>
      <c r="O3823"/>
      <c r="P3823"/>
      <c r="Q3823"/>
      <c r="R3823"/>
    </row>
    <row r="3824" spans="1:18" s="16" customFormat="1" x14ac:dyDescent="0.25">
      <c r="A3824"/>
      <c r="B3824" s="18"/>
      <c r="D3824"/>
      <c r="E3824"/>
      <c r="F3824"/>
      <c r="G3824"/>
      <c r="H3824"/>
      <c r="I3824"/>
      <c r="J3824"/>
      <c r="K3824"/>
      <c r="L3824"/>
      <c r="M3824"/>
      <c r="N3824"/>
      <c r="O3824"/>
      <c r="P3824"/>
      <c r="Q3824"/>
      <c r="R3824"/>
    </row>
    <row r="3825" spans="1:18" s="16" customFormat="1" x14ac:dyDescent="0.25">
      <c r="A3825"/>
      <c r="B3825" s="18"/>
      <c r="D3825"/>
      <c r="E3825"/>
      <c r="F3825"/>
      <c r="G3825"/>
      <c r="H3825"/>
      <c r="I3825"/>
      <c r="J3825"/>
      <c r="K3825"/>
      <c r="L3825"/>
      <c r="M3825"/>
      <c r="N3825"/>
      <c r="O3825"/>
      <c r="P3825"/>
      <c r="Q3825"/>
      <c r="R3825"/>
    </row>
    <row r="3826" spans="1:18" s="16" customFormat="1" x14ac:dyDescent="0.25">
      <c r="A3826"/>
      <c r="B3826" s="18"/>
      <c r="D3826"/>
      <c r="E3826"/>
      <c r="F3826"/>
      <c r="G3826"/>
      <c r="H3826"/>
      <c r="I3826"/>
      <c r="J3826"/>
      <c r="K3826"/>
      <c r="L3826"/>
      <c r="M3826"/>
      <c r="N3826"/>
      <c r="O3826"/>
      <c r="P3826"/>
      <c r="Q3826"/>
      <c r="R3826"/>
    </row>
    <row r="3827" spans="1:18" s="16" customFormat="1" x14ac:dyDescent="0.25">
      <c r="A3827"/>
      <c r="B3827" s="18"/>
      <c r="D3827"/>
      <c r="E3827"/>
      <c r="F3827"/>
      <c r="G3827"/>
      <c r="H3827"/>
      <c r="I3827"/>
      <c r="J3827"/>
      <c r="K3827"/>
      <c r="L3827"/>
      <c r="M3827"/>
      <c r="N3827"/>
      <c r="O3827"/>
      <c r="P3827"/>
      <c r="Q3827"/>
      <c r="R3827"/>
    </row>
    <row r="3828" spans="1:18" s="16" customFormat="1" x14ac:dyDescent="0.25">
      <c r="A3828"/>
      <c r="B3828" s="18"/>
      <c r="D3828"/>
      <c r="E3828"/>
      <c r="F3828"/>
      <c r="G3828"/>
      <c r="H3828"/>
      <c r="I3828"/>
      <c r="J3828"/>
      <c r="K3828"/>
      <c r="L3828"/>
      <c r="M3828"/>
      <c r="N3828"/>
      <c r="O3828"/>
      <c r="P3828"/>
      <c r="Q3828"/>
      <c r="R3828"/>
    </row>
    <row r="3829" spans="1:18" s="16" customFormat="1" x14ac:dyDescent="0.25">
      <c r="A3829"/>
      <c r="B3829" s="18"/>
      <c r="D3829"/>
      <c r="E3829"/>
      <c r="F3829"/>
      <c r="G3829"/>
      <c r="H3829"/>
      <c r="I3829"/>
      <c r="J3829"/>
      <c r="K3829"/>
      <c r="L3829"/>
      <c r="M3829"/>
      <c r="N3829"/>
      <c r="O3829"/>
      <c r="P3829"/>
      <c r="Q3829"/>
      <c r="R3829"/>
    </row>
    <row r="3830" spans="1:18" s="16" customFormat="1" x14ac:dyDescent="0.25">
      <c r="A3830"/>
      <c r="B3830" s="18"/>
      <c r="D3830"/>
      <c r="E3830"/>
      <c r="F3830"/>
      <c r="G3830"/>
      <c r="H3830"/>
      <c r="I3830"/>
      <c r="J3830"/>
      <c r="K3830"/>
      <c r="L3830"/>
      <c r="M3830"/>
      <c r="N3830"/>
      <c r="O3830"/>
      <c r="P3830"/>
      <c r="Q3830"/>
      <c r="R3830"/>
    </row>
    <row r="3831" spans="1:18" s="16" customFormat="1" x14ac:dyDescent="0.25">
      <c r="A3831"/>
      <c r="B3831" s="18"/>
      <c r="D3831"/>
      <c r="E3831"/>
      <c r="F3831"/>
      <c r="G3831"/>
      <c r="H3831"/>
      <c r="I3831"/>
      <c r="J3831"/>
      <c r="K3831"/>
      <c r="L3831"/>
      <c r="M3831"/>
      <c r="N3831"/>
      <c r="O3831"/>
      <c r="P3831"/>
      <c r="Q3831"/>
      <c r="R3831"/>
    </row>
    <row r="3832" spans="1:18" s="16" customFormat="1" x14ac:dyDescent="0.25">
      <c r="A3832"/>
      <c r="B3832" s="18"/>
      <c r="D3832"/>
      <c r="E3832"/>
      <c r="F3832"/>
      <c r="G3832"/>
      <c r="H3832"/>
      <c r="I3832"/>
      <c r="J3832"/>
      <c r="K3832"/>
      <c r="L3832"/>
      <c r="M3832"/>
      <c r="N3832"/>
      <c r="O3832"/>
      <c r="P3832"/>
      <c r="Q3832"/>
      <c r="R3832"/>
    </row>
    <row r="3833" spans="1:18" s="16" customFormat="1" x14ac:dyDescent="0.25">
      <c r="A3833"/>
      <c r="B3833" s="18"/>
      <c r="D3833"/>
      <c r="E3833"/>
      <c r="F3833"/>
      <c r="G3833"/>
      <c r="H3833"/>
      <c r="I3833"/>
      <c r="J3833"/>
      <c r="K3833"/>
      <c r="L3833"/>
      <c r="M3833"/>
      <c r="N3833"/>
      <c r="O3833"/>
      <c r="P3833"/>
      <c r="Q3833"/>
      <c r="R3833"/>
    </row>
    <row r="3834" spans="1:18" s="16" customFormat="1" x14ac:dyDescent="0.25">
      <c r="A3834"/>
      <c r="B3834" s="18"/>
      <c r="D3834"/>
      <c r="E3834"/>
      <c r="F3834"/>
      <c r="G3834"/>
      <c r="H3834"/>
      <c r="I3834"/>
      <c r="J3834"/>
      <c r="K3834"/>
      <c r="L3834"/>
      <c r="M3834"/>
      <c r="N3834"/>
      <c r="O3834"/>
      <c r="P3834"/>
      <c r="Q3834"/>
      <c r="R3834"/>
    </row>
    <row r="3835" spans="1:18" s="16" customFormat="1" x14ac:dyDescent="0.25">
      <c r="A3835"/>
      <c r="B3835" s="18"/>
      <c r="D3835"/>
      <c r="E3835"/>
      <c r="F3835"/>
      <c r="G3835"/>
      <c r="H3835"/>
      <c r="I3835"/>
      <c r="J3835"/>
      <c r="K3835"/>
      <c r="L3835"/>
      <c r="M3835"/>
      <c r="N3835"/>
      <c r="O3835"/>
      <c r="P3835"/>
      <c r="Q3835"/>
      <c r="R3835"/>
    </row>
    <row r="3836" spans="1:18" s="16" customFormat="1" x14ac:dyDescent="0.25">
      <c r="A3836"/>
      <c r="B3836" s="18"/>
      <c r="D3836"/>
      <c r="E3836"/>
      <c r="F3836"/>
      <c r="G3836"/>
      <c r="H3836"/>
      <c r="I3836"/>
      <c r="J3836"/>
      <c r="K3836"/>
      <c r="L3836"/>
      <c r="M3836"/>
      <c r="N3836"/>
      <c r="O3836"/>
      <c r="P3836"/>
      <c r="Q3836"/>
      <c r="R3836"/>
    </row>
    <row r="3837" spans="1:18" s="16" customFormat="1" x14ac:dyDescent="0.25">
      <c r="A3837"/>
      <c r="B3837" s="18"/>
      <c r="D3837"/>
      <c r="E3837"/>
      <c r="F3837"/>
      <c r="G3837"/>
      <c r="H3837"/>
      <c r="I3837"/>
      <c r="J3837"/>
      <c r="K3837"/>
      <c r="L3837"/>
      <c r="M3837"/>
      <c r="N3837"/>
      <c r="O3837"/>
      <c r="P3837"/>
      <c r="Q3837"/>
      <c r="R3837"/>
    </row>
    <row r="3838" spans="1:18" s="16" customFormat="1" x14ac:dyDescent="0.25">
      <c r="A3838"/>
      <c r="B3838" s="18"/>
      <c r="D3838"/>
      <c r="E3838"/>
      <c r="F3838"/>
      <c r="G3838"/>
      <c r="H3838"/>
      <c r="I3838"/>
      <c r="J3838"/>
      <c r="K3838"/>
      <c r="L3838"/>
      <c r="M3838"/>
      <c r="N3838"/>
      <c r="O3838"/>
      <c r="P3838"/>
      <c r="Q3838"/>
      <c r="R3838"/>
    </row>
    <row r="3839" spans="1:18" s="16" customFormat="1" x14ac:dyDescent="0.25">
      <c r="A3839"/>
      <c r="B3839" s="18"/>
      <c r="D3839"/>
      <c r="E3839"/>
      <c r="F3839"/>
      <c r="G3839"/>
      <c r="H3839"/>
      <c r="I3839"/>
      <c r="J3839"/>
      <c r="K3839"/>
      <c r="L3839"/>
      <c r="M3839"/>
      <c r="N3839"/>
      <c r="O3839"/>
      <c r="P3839"/>
      <c r="Q3839"/>
      <c r="R3839"/>
    </row>
    <row r="3840" spans="1:18" s="16" customFormat="1" x14ac:dyDescent="0.25">
      <c r="A3840"/>
      <c r="B3840" s="18"/>
      <c r="D3840"/>
      <c r="E3840"/>
      <c r="F3840"/>
      <c r="G3840"/>
      <c r="H3840"/>
      <c r="I3840"/>
      <c r="J3840"/>
      <c r="K3840"/>
      <c r="L3840"/>
      <c r="M3840"/>
      <c r="N3840"/>
      <c r="O3840"/>
      <c r="P3840"/>
      <c r="Q3840"/>
      <c r="R3840"/>
    </row>
    <row r="3841" spans="1:18" s="16" customFormat="1" x14ac:dyDescent="0.25">
      <c r="A3841"/>
      <c r="B3841" s="18"/>
      <c r="D3841"/>
      <c r="E3841"/>
      <c r="F3841"/>
      <c r="G3841"/>
      <c r="H3841"/>
      <c r="I3841"/>
      <c r="J3841"/>
      <c r="K3841"/>
      <c r="L3841"/>
      <c r="M3841"/>
      <c r="N3841"/>
      <c r="O3841"/>
      <c r="P3841"/>
      <c r="Q3841"/>
      <c r="R3841"/>
    </row>
    <row r="3842" spans="1:18" s="16" customFormat="1" x14ac:dyDescent="0.25">
      <c r="A3842"/>
      <c r="B3842" s="18"/>
      <c r="D3842"/>
      <c r="E3842"/>
      <c r="F3842"/>
      <c r="G3842"/>
      <c r="H3842"/>
      <c r="I3842"/>
      <c r="J3842"/>
      <c r="K3842"/>
      <c r="L3842"/>
      <c r="M3842"/>
      <c r="N3842"/>
      <c r="O3842"/>
      <c r="P3842"/>
      <c r="Q3842"/>
      <c r="R3842"/>
    </row>
    <row r="3843" spans="1:18" s="16" customFormat="1" x14ac:dyDescent="0.25">
      <c r="A3843"/>
      <c r="B3843" s="18"/>
      <c r="D3843"/>
      <c r="E3843"/>
      <c r="F3843"/>
      <c r="G3843"/>
      <c r="H3843"/>
      <c r="I3843"/>
      <c r="J3843"/>
      <c r="K3843"/>
      <c r="L3843"/>
      <c r="M3843"/>
      <c r="N3843"/>
      <c r="O3843"/>
      <c r="P3843"/>
      <c r="Q3843"/>
      <c r="R3843"/>
    </row>
    <row r="3844" spans="1:18" s="16" customFormat="1" x14ac:dyDescent="0.25">
      <c r="A3844"/>
      <c r="B3844" s="18"/>
      <c r="D3844"/>
      <c r="E3844"/>
      <c r="F3844"/>
      <c r="G3844"/>
      <c r="H3844"/>
      <c r="I3844"/>
      <c r="J3844"/>
      <c r="K3844"/>
      <c r="L3844"/>
      <c r="M3844"/>
      <c r="N3844"/>
      <c r="O3844"/>
      <c r="P3844"/>
      <c r="Q3844"/>
      <c r="R3844"/>
    </row>
    <row r="3845" spans="1:18" s="16" customFormat="1" x14ac:dyDescent="0.25">
      <c r="A3845"/>
      <c r="B3845" s="18"/>
      <c r="D3845"/>
      <c r="E3845"/>
      <c r="F3845"/>
      <c r="G3845"/>
      <c r="H3845"/>
      <c r="I3845"/>
      <c r="J3845"/>
      <c r="K3845"/>
      <c r="L3845"/>
      <c r="M3845"/>
      <c r="N3845"/>
      <c r="O3845"/>
      <c r="P3845"/>
      <c r="Q3845"/>
      <c r="R3845"/>
    </row>
    <row r="3846" spans="1:18" s="16" customFormat="1" x14ac:dyDescent="0.25">
      <c r="A3846"/>
      <c r="B3846" s="18"/>
      <c r="D3846"/>
      <c r="E3846"/>
      <c r="F3846"/>
      <c r="G3846"/>
      <c r="H3846"/>
      <c r="I3846"/>
      <c r="J3846"/>
      <c r="K3846"/>
      <c r="L3846"/>
      <c r="M3846"/>
      <c r="N3846"/>
      <c r="O3846"/>
      <c r="P3846"/>
      <c r="Q3846"/>
      <c r="R3846"/>
    </row>
    <row r="3847" spans="1:18" s="16" customFormat="1" x14ac:dyDescent="0.25">
      <c r="A3847"/>
      <c r="B3847" s="18"/>
      <c r="D3847"/>
      <c r="E3847"/>
      <c r="F3847"/>
      <c r="G3847"/>
      <c r="H3847"/>
      <c r="I3847"/>
      <c r="J3847"/>
      <c r="K3847"/>
      <c r="L3847"/>
      <c r="M3847"/>
      <c r="N3847"/>
      <c r="O3847"/>
      <c r="P3847"/>
      <c r="Q3847"/>
      <c r="R3847"/>
    </row>
    <row r="3848" spans="1:18" s="16" customFormat="1" x14ac:dyDescent="0.25">
      <c r="A3848"/>
      <c r="B3848" s="18"/>
      <c r="D3848"/>
      <c r="E3848"/>
      <c r="F3848"/>
      <c r="G3848"/>
      <c r="H3848"/>
      <c r="I3848"/>
      <c r="J3848"/>
      <c r="K3848"/>
      <c r="L3848"/>
      <c r="M3848"/>
      <c r="N3848"/>
      <c r="O3848"/>
      <c r="P3848"/>
      <c r="Q3848"/>
      <c r="R3848"/>
    </row>
    <row r="3849" spans="1:18" s="16" customFormat="1" x14ac:dyDescent="0.25">
      <c r="A3849"/>
      <c r="B3849" s="18"/>
      <c r="D3849"/>
      <c r="E3849"/>
      <c r="F3849"/>
      <c r="G3849"/>
      <c r="H3849"/>
      <c r="I3849"/>
      <c r="J3849"/>
      <c r="K3849"/>
      <c r="L3849"/>
      <c r="M3849"/>
      <c r="N3849"/>
      <c r="O3849"/>
      <c r="P3849"/>
      <c r="Q3849"/>
      <c r="R3849"/>
    </row>
    <row r="3850" spans="1:18" s="16" customFormat="1" x14ac:dyDescent="0.25">
      <c r="A3850"/>
      <c r="B3850" s="18"/>
      <c r="D3850"/>
      <c r="E3850"/>
      <c r="F3850"/>
      <c r="G3850"/>
      <c r="H3850"/>
      <c r="I3850"/>
      <c r="J3850"/>
      <c r="K3850"/>
      <c r="L3850"/>
      <c r="M3850"/>
      <c r="N3850"/>
      <c r="O3850"/>
      <c r="P3850"/>
      <c r="Q3850"/>
      <c r="R3850"/>
    </row>
    <row r="3851" spans="1:18" s="16" customFormat="1" x14ac:dyDescent="0.25">
      <c r="A3851"/>
      <c r="B3851" s="18"/>
      <c r="D3851"/>
      <c r="E3851"/>
      <c r="F3851"/>
      <c r="G3851"/>
      <c r="H3851"/>
      <c r="I3851"/>
      <c r="J3851"/>
      <c r="K3851"/>
      <c r="L3851"/>
      <c r="M3851"/>
      <c r="N3851"/>
      <c r="O3851"/>
      <c r="P3851"/>
      <c r="Q3851"/>
      <c r="R3851"/>
    </row>
    <row r="3852" spans="1:18" s="16" customFormat="1" x14ac:dyDescent="0.25">
      <c r="A3852"/>
      <c r="B3852" s="18"/>
      <c r="D3852"/>
      <c r="E3852"/>
      <c r="F3852"/>
      <c r="G3852"/>
      <c r="H3852"/>
      <c r="I3852"/>
      <c r="J3852"/>
      <c r="K3852"/>
      <c r="L3852"/>
      <c r="M3852"/>
      <c r="N3852"/>
      <c r="O3852"/>
      <c r="P3852"/>
      <c r="Q3852"/>
      <c r="R3852"/>
    </row>
    <row r="3853" spans="1:18" s="16" customFormat="1" x14ac:dyDescent="0.25">
      <c r="A3853"/>
      <c r="B3853" s="18"/>
      <c r="D3853"/>
      <c r="E3853"/>
      <c r="F3853"/>
      <c r="G3853"/>
      <c r="H3853"/>
      <c r="I3853"/>
      <c r="J3853"/>
      <c r="K3853"/>
      <c r="L3853"/>
      <c r="M3853"/>
      <c r="N3853"/>
      <c r="O3853"/>
      <c r="P3853"/>
      <c r="Q3853"/>
      <c r="R3853"/>
    </row>
    <row r="3854" spans="1:18" s="16" customFormat="1" x14ac:dyDescent="0.25">
      <c r="A3854"/>
      <c r="B3854" s="18"/>
      <c r="D3854"/>
      <c r="E3854"/>
      <c r="F3854"/>
      <c r="G3854"/>
      <c r="H3854"/>
      <c r="I3854"/>
      <c r="J3854"/>
      <c r="K3854"/>
      <c r="L3854"/>
      <c r="M3854"/>
      <c r="N3854"/>
      <c r="O3854"/>
      <c r="P3854"/>
      <c r="Q3854"/>
      <c r="R3854"/>
    </row>
    <row r="3855" spans="1:18" s="16" customFormat="1" x14ac:dyDescent="0.25">
      <c r="A3855"/>
      <c r="B3855" s="18"/>
      <c r="D3855"/>
      <c r="E3855"/>
      <c r="F3855"/>
      <c r="G3855"/>
      <c r="H3855"/>
      <c r="I3855"/>
      <c r="J3855"/>
      <c r="K3855"/>
      <c r="L3855"/>
      <c r="M3855"/>
      <c r="N3855"/>
      <c r="O3855"/>
      <c r="P3855"/>
      <c r="Q3855"/>
      <c r="R3855"/>
    </row>
    <row r="3856" spans="1:18" s="16" customFormat="1" x14ac:dyDescent="0.25">
      <c r="A3856"/>
      <c r="B3856" s="18"/>
      <c r="D3856"/>
      <c r="E3856"/>
      <c r="F3856"/>
      <c r="G3856"/>
      <c r="H3856"/>
      <c r="I3856"/>
      <c r="J3856"/>
      <c r="K3856"/>
      <c r="L3856"/>
      <c r="M3856"/>
      <c r="N3856"/>
      <c r="O3856"/>
      <c r="P3856"/>
      <c r="Q3856"/>
      <c r="R3856"/>
    </row>
    <row r="3857" spans="1:18" s="16" customFormat="1" x14ac:dyDescent="0.25">
      <c r="A3857"/>
      <c r="B3857" s="18"/>
      <c r="D3857"/>
      <c r="E3857"/>
      <c r="F3857"/>
      <c r="G3857"/>
      <c r="H3857"/>
      <c r="I3857"/>
      <c r="J3857"/>
      <c r="K3857"/>
      <c r="L3857"/>
      <c r="M3857"/>
      <c r="N3857"/>
      <c r="O3857"/>
      <c r="P3857"/>
      <c r="Q3857"/>
      <c r="R3857"/>
    </row>
    <row r="3858" spans="1:18" s="16" customFormat="1" x14ac:dyDescent="0.25">
      <c r="A3858"/>
      <c r="B3858" s="18"/>
      <c r="D3858"/>
      <c r="E3858"/>
      <c r="F3858"/>
      <c r="G3858"/>
      <c r="H3858"/>
      <c r="I3858"/>
      <c r="J3858"/>
      <c r="K3858"/>
      <c r="L3858"/>
      <c r="M3858"/>
      <c r="N3858"/>
      <c r="O3858"/>
      <c r="P3858"/>
      <c r="Q3858"/>
      <c r="R3858"/>
    </row>
    <row r="3859" spans="1:18" s="16" customFormat="1" x14ac:dyDescent="0.25">
      <c r="A3859"/>
      <c r="B3859" s="18"/>
      <c r="D3859"/>
      <c r="E3859"/>
      <c r="F3859"/>
      <c r="G3859"/>
      <c r="H3859"/>
      <c r="I3859"/>
      <c r="J3859"/>
      <c r="K3859"/>
      <c r="L3859"/>
      <c r="M3859"/>
      <c r="N3859"/>
      <c r="O3859"/>
      <c r="P3859"/>
      <c r="Q3859"/>
      <c r="R3859"/>
    </row>
    <row r="3860" spans="1:18" s="16" customFormat="1" x14ac:dyDescent="0.25">
      <c r="A3860"/>
      <c r="B3860" s="18"/>
      <c r="D3860"/>
      <c r="E3860"/>
      <c r="F3860"/>
      <c r="G3860"/>
      <c r="H3860"/>
      <c r="I3860"/>
      <c r="J3860"/>
      <c r="K3860"/>
      <c r="L3860"/>
      <c r="M3860"/>
      <c r="N3860"/>
      <c r="O3860"/>
      <c r="P3860"/>
      <c r="Q3860"/>
      <c r="R3860"/>
    </row>
    <row r="3861" spans="1:18" s="16" customFormat="1" x14ac:dyDescent="0.25">
      <c r="A3861"/>
      <c r="B3861" s="18"/>
      <c r="D3861"/>
      <c r="E3861"/>
      <c r="F3861"/>
      <c r="G3861"/>
      <c r="H3861"/>
      <c r="I3861"/>
      <c r="J3861"/>
      <c r="K3861"/>
      <c r="L3861"/>
      <c r="M3861"/>
      <c r="N3861"/>
      <c r="O3861"/>
      <c r="P3861"/>
      <c r="Q3861"/>
      <c r="R3861"/>
    </row>
    <row r="3862" spans="1:18" s="16" customFormat="1" x14ac:dyDescent="0.25">
      <c r="A3862"/>
      <c r="B3862" s="17"/>
      <c r="D3862"/>
      <c r="E3862"/>
      <c r="F3862"/>
      <c r="G3862"/>
      <c r="H3862"/>
      <c r="I3862"/>
      <c r="J3862"/>
      <c r="K3862"/>
      <c r="L3862"/>
      <c r="M3862"/>
      <c r="N3862"/>
      <c r="O3862"/>
      <c r="P3862"/>
      <c r="Q3862"/>
      <c r="R3862"/>
    </row>
    <row r="3863" spans="1:18" s="16" customFormat="1" x14ac:dyDescent="0.25">
      <c r="A3863"/>
      <c r="B3863" s="18"/>
      <c r="D3863"/>
      <c r="E3863"/>
      <c r="F3863"/>
      <c r="G3863"/>
      <c r="H3863"/>
      <c r="I3863"/>
      <c r="J3863"/>
      <c r="K3863"/>
      <c r="L3863"/>
      <c r="M3863"/>
      <c r="N3863"/>
      <c r="O3863"/>
      <c r="P3863"/>
      <c r="Q3863"/>
      <c r="R3863"/>
    </row>
    <row r="3864" spans="1:18" s="16" customFormat="1" x14ac:dyDescent="0.25">
      <c r="A3864"/>
      <c r="B3864" s="18"/>
      <c r="D3864"/>
      <c r="E3864"/>
      <c r="F3864"/>
      <c r="G3864"/>
      <c r="H3864"/>
      <c r="I3864"/>
      <c r="J3864"/>
      <c r="K3864"/>
      <c r="L3864"/>
      <c r="M3864"/>
      <c r="N3864"/>
      <c r="O3864"/>
      <c r="P3864"/>
      <c r="Q3864"/>
      <c r="R3864"/>
    </row>
    <row r="3865" spans="1:18" s="16" customFormat="1" x14ac:dyDescent="0.25">
      <c r="A3865"/>
      <c r="B3865" s="18"/>
      <c r="D3865"/>
      <c r="E3865"/>
      <c r="F3865"/>
      <c r="G3865"/>
      <c r="H3865"/>
      <c r="I3865"/>
      <c r="J3865"/>
      <c r="K3865"/>
      <c r="L3865"/>
      <c r="M3865"/>
      <c r="N3865"/>
      <c r="O3865"/>
      <c r="P3865"/>
      <c r="Q3865"/>
      <c r="R3865"/>
    </row>
    <row r="3866" spans="1:18" s="16" customFormat="1" x14ac:dyDescent="0.25">
      <c r="A3866"/>
      <c r="B3866" s="18"/>
      <c r="D3866"/>
      <c r="E3866"/>
      <c r="F3866"/>
      <c r="G3866"/>
      <c r="H3866"/>
      <c r="I3866"/>
      <c r="J3866"/>
      <c r="K3866"/>
      <c r="L3866"/>
      <c r="M3866"/>
      <c r="N3866"/>
      <c r="O3866"/>
      <c r="P3866"/>
      <c r="Q3866"/>
      <c r="R3866"/>
    </row>
    <row r="3867" spans="1:18" s="16" customFormat="1" x14ac:dyDescent="0.25">
      <c r="A3867"/>
      <c r="B3867" s="18"/>
      <c r="D3867"/>
      <c r="E3867"/>
      <c r="F3867"/>
      <c r="G3867"/>
      <c r="H3867"/>
      <c r="I3867"/>
      <c r="J3867"/>
      <c r="K3867"/>
      <c r="L3867"/>
      <c r="M3867"/>
      <c r="N3867"/>
      <c r="O3867"/>
      <c r="P3867"/>
      <c r="Q3867"/>
      <c r="R3867"/>
    </row>
    <row r="3868" spans="1:18" s="16" customFormat="1" x14ac:dyDescent="0.25">
      <c r="A3868"/>
      <c r="B3868" s="18"/>
      <c r="D3868"/>
      <c r="E3868"/>
      <c r="F3868"/>
      <c r="G3868"/>
      <c r="H3868"/>
      <c r="I3868"/>
      <c r="J3868"/>
      <c r="K3868"/>
      <c r="L3868"/>
      <c r="M3868"/>
      <c r="N3868"/>
      <c r="O3868"/>
      <c r="P3868"/>
      <c r="Q3868"/>
      <c r="R3868"/>
    </row>
    <row r="3869" spans="1:18" s="16" customFormat="1" x14ac:dyDescent="0.25">
      <c r="A3869"/>
      <c r="B3869" s="18"/>
      <c r="D3869"/>
      <c r="E3869"/>
      <c r="F3869"/>
      <c r="G3869"/>
      <c r="H3869"/>
      <c r="I3869"/>
      <c r="J3869"/>
      <c r="K3869"/>
      <c r="L3869"/>
      <c r="M3869"/>
      <c r="N3869"/>
      <c r="O3869"/>
      <c r="P3869"/>
      <c r="Q3869"/>
      <c r="R3869"/>
    </row>
    <row r="3870" spans="1:18" s="16" customFormat="1" x14ac:dyDescent="0.25">
      <c r="A3870"/>
      <c r="B3870" s="18"/>
      <c r="D3870"/>
      <c r="E3870"/>
      <c r="F3870"/>
      <c r="G3870"/>
      <c r="H3870"/>
      <c r="I3870"/>
      <c r="J3870"/>
      <c r="K3870"/>
      <c r="L3870"/>
      <c r="M3870"/>
      <c r="N3870"/>
      <c r="O3870"/>
      <c r="P3870"/>
      <c r="Q3870"/>
      <c r="R3870"/>
    </row>
    <row r="3871" spans="1:18" s="16" customFormat="1" x14ac:dyDescent="0.25">
      <c r="A3871"/>
      <c r="B3871" s="18"/>
      <c r="D3871"/>
      <c r="E3871"/>
      <c r="F3871"/>
      <c r="G3871"/>
      <c r="H3871"/>
      <c r="I3871"/>
      <c r="J3871"/>
      <c r="K3871"/>
      <c r="L3871"/>
      <c r="M3871"/>
      <c r="N3871"/>
      <c r="O3871"/>
      <c r="P3871"/>
      <c r="Q3871"/>
      <c r="R3871"/>
    </row>
    <row r="3872" spans="1:18" s="16" customFormat="1" x14ac:dyDescent="0.25">
      <c r="A3872"/>
      <c r="B3872" s="18"/>
      <c r="D3872"/>
      <c r="E3872"/>
      <c r="F3872"/>
      <c r="G3872"/>
      <c r="H3872"/>
      <c r="I3872"/>
      <c r="J3872"/>
      <c r="K3872"/>
      <c r="L3872"/>
      <c r="M3872"/>
      <c r="N3872"/>
      <c r="O3872"/>
      <c r="P3872"/>
      <c r="Q3872"/>
      <c r="R3872"/>
    </row>
    <row r="3873" spans="1:18" s="16" customFormat="1" x14ac:dyDescent="0.25">
      <c r="A3873"/>
      <c r="B3873" s="18"/>
      <c r="D3873"/>
      <c r="E3873"/>
      <c r="F3873"/>
      <c r="G3873"/>
      <c r="H3873"/>
      <c r="I3873"/>
      <c r="J3873"/>
      <c r="K3873"/>
      <c r="L3873"/>
      <c r="M3873"/>
      <c r="N3873"/>
      <c r="O3873"/>
      <c r="P3873"/>
      <c r="Q3873"/>
      <c r="R3873"/>
    </row>
    <row r="3874" spans="1:18" s="16" customFormat="1" x14ac:dyDescent="0.25">
      <c r="A3874"/>
      <c r="B3874" s="18"/>
      <c r="D3874"/>
      <c r="E3874"/>
      <c r="F3874"/>
      <c r="G3874"/>
      <c r="H3874"/>
      <c r="I3874"/>
      <c r="J3874"/>
      <c r="K3874"/>
      <c r="L3874"/>
      <c r="M3874"/>
      <c r="N3874"/>
      <c r="O3874"/>
      <c r="P3874"/>
      <c r="Q3874"/>
      <c r="R3874"/>
    </row>
    <row r="3875" spans="1:18" s="16" customFormat="1" x14ac:dyDescent="0.25">
      <c r="A3875"/>
      <c r="B3875" s="18"/>
      <c r="D3875"/>
      <c r="E3875"/>
      <c r="F3875"/>
      <c r="G3875"/>
      <c r="H3875"/>
      <c r="I3875"/>
      <c r="J3875"/>
      <c r="K3875"/>
      <c r="L3875"/>
      <c r="M3875"/>
      <c r="N3875"/>
      <c r="O3875"/>
      <c r="P3875"/>
      <c r="Q3875"/>
      <c r="R3875"/>
    </row>
    <row r="3876" spans="1:18" s="16" customFormat="1" x14ac:dyDescent="0.25">
      <c r="A3876"/>
      <c r="B3876" s="18"/>
      <c r="D3876"/>
      <c r="E3876"/>
      <c r="F3876"/>
      <c r="G3876"/>
      <c r="H3876"/>
      <c r="I3876"/>
      <c r="J3876"/>
      <c r="K3876"/>
      <c r="L3876"/>
      <c r="M3876"/>
      <c r="N3876"/>
      <c r="O3876"/>
      <c r="P3876"/>
      <c r="Q3876"/>
      <c r="R3876"/>
    </row>
    <row r="3877" spans="1:18" s="16" customFormat="1" x14ac:dyDescent="0.25">
      <c r="A3877"/>
      <c r="B3877" s="18"/>
      <c r="D3877"/>
      <c r="E3877"/>
      <c r="F3877"/>
      <c r="G3877"/>
      <c r="H3877"/>
      <c r="I3877"/>
      <c r="J3877"/>
      <c r="K3877"/>
      <c r="L3877"/>
      <c r="M3877"/>
      <c r="N3877"/>
      <c r="O3877"/>
      <c r="P3877"/>
      <c r="Q3877"/>
      <c r="R3877"/>
    </row>
    <row r="3878" spans="1:18" s="16" customFormat="1" x14ac:dyDescent="0.25">
      <c r="A3878"/>
      <c r="B3878" s="18"/>
      <c r="D3878"/>
      <c r="E3878"/>
      <c r="F3878"/>
      <c r="G3878"/>
      <c r="H3878"/>
      <c r="I3878"/>
      <c r="J3878"/>
      <c r="K3878"/>
      <c r="L3878"/>
      <c r="M3878"/>
      <c r="N3878"/>
      <c r="O3878"/>
      <c r="P3878"/>
      <c r="Q3878"/>
      <c r="R3878"/>
    </row>
    <row r="3879" spans="1:18" s="16" customFormat="1" x14ac:dyDescent="0.25">
      <c r="A3879"/>
      <c r="B3879" s="18"/>
      <c r="D3879"/>
      <c r="E3879"/>
      <c r="F3879"/>
      <c r="G3879"/>
      <c r="H3879"/>
      <c r="I3879"/>
      <c r="J3879"/>
      <c r="K3879"/>
      <c r="L3879"/>
      <c r="M3879"/>
      <c r="N3879"/>
      <c r="O3879"/>
      <c r="P3879"/>
      <c r="Q3879"/>
      <c r="R3879"/>
    </row>
    <row r="3880" spans="1:18" s="16" customFormat="1" x14ac:dyDescent="0.25">
      <c r="A3880"/>
      <c r="B3880" s="18"/>
      <c r="D3880"/>
      <c r="E3880"/>
      <c r="F3880"/>
      <c r="G3880"/>
      <c r="H3880"/>
      <c r="I3880"/>
      <c r="J3880"/>
      <c r="K3880"/>
      <c r="L3880"/>
      <c r="M3880"/>
      <c r="N3880"/>
      <c r="O3880"/>
      <c r="P3880"/>
      <c r="Q3880"/>
      <c r="R3880"/>
    </row>
    <row r="3881" spans="1:18" s="16" customFormat="1" x14ac:dyDescent="0.25">
      <c r="A3881"/>
      <c r="B3881" s="18"/>
      <c r="D3881"/>
      <c r="E3881"/>
      <c r="F3881"/>
      <c r="G3881"/>
      <c r="H3881"/>
      <c r="I3881"/>
      <c r="J3881"/>
      <c r="K3881"/>
      <c r="L3881"/>
      <c r="M3881"/>
      <c r="N3881"/>
      <c r="O3881"/>
      <c r="P3881"/>
      <c r="Q3881"/>
      <c r="R3881"/>
    </row>
    <row r="3882" spans="1:18" s="16" customFormat="1" x14ac:dyDescent="0.25">
      <c r="A3882"/>
      <c r="B3882" s="18"/>
      <c r="D3882"/>
      <c r="E3882"/>
      <c r="F3882"/>
      <c r="G3882"/>
      <c r="H3882"/>
      <c r="I3882"/>
      <c r="J3882"/>
      <c r="K3882"/>
      <c r="L3882"/>
      <c r="M3882"/>
      <c r="N3882"/>
      <c r="O3882"/>
      <c r="P3882"/>
      <c r="Q3882"/>
      <c r="R3882"/>
    </row>
    <row r="3883" spans="1:18" s="16" customFormat="1" x14ac:dyDescent="0.25">
      <c r="A3883"/>
      <c r="B3883" s="18"/>
      <c r="D3883"/>
      <c r="E3883"/>
      <c r="F3883"/>
      <c r="G3883"/>
      <c r="H3883"/>
      <c r="I3883"/>
      <c r="J3883"/>
      <c r="K3883"/>
      <c r="L3883"/>
      <c r="M3883"/>
      <c r="N3883"/>
      <c r="O3883"/>
      <c r="P3883"/>
      <c r="Q3883"/>
      <c r="R3883"/>
    </row>
    <row r="3884" spans="1:18" s="16" customFormat="1" x14ac:dyDescent="0.25">
      <c r="A3884"/>
      <c r="B3884" s="18"/>
      <c r="D3884"/>
      <c r="E3884"/>
      <c r="F3884"/>
      <c r="G3884"/>
      <c r="H3884"/>
      <c r="I3884"/>
      <c r="J3884"/>
      <c r="K3884"/>
      <c r="L3884"/>
      <c r="M3884"/>
      <c r="N3884"/>
      <c r="O3884"/>
      <c r="P3884"/>
      <c r="Q3884"/>
      <c r="R3884"/>
    </row>
    <row r="3885" spans="1:18" s="16" customFormat="1" x14ac:dyDescent="0.25">
      <c r="A3885"/>
      <c r="B3885" s="18"/>
      <c r="D3885"/>
      <c r="E3885"/>
      <c r="F3885"/>
      <c r="G3885"/>
      <c r="H3885"/>
      <c r="I3885"/>
      <c r="J3885"/>
      <c r="K3885"/>
      <c r="L3885"/>
      <c r="M3885"/>
      <c r="N3885"/>
      <c r="O3885"/>
      <c r="P3885"/>
      <c r="Q3885"/>
      <c r="R3885"/>
    </row>
    <row r="3886" spans="1:18" s="16" customFormat="1" x14ac:dyDescent="0.25">
      <c r="A3886"/>
      <c r="B3886" s="18"/>
      <c r="D3886"/>
      <c r="E3886"/>
      <c r="F3886"/>
      <c r="G3886"/>
      <c r="H3886"/>
      <c r="I3886"/>
      <c r="J3886"/>
      <c r="K3886"/>
      <c r="L3886"/>
      <c r="M3886"/>
      <c r="N3886"/>
      <c r="O3886"/>
      <c r="P3886"/>
      <c r="Q3886"/>
      <c r="R3886"/>
    </row>
    <row r="3887" spans="1:18" s="16" customFormat="1" x14ac:dyDescent="0.25">
      <c r="A3887"/>
      <c r="B3887" s="18"/>
      <c r="D3887"/>
      <c r="E3887"/>
      <c r="F3887"/>
      <c r="G3887"/>
      <c r="H3887"/>
      <c r="I3887"/>
      <c r="J3887"/>
      <c r="K3887"/>
      <c r="L3887"/>
      <c r="M3887"/>
      <c r="N3887"/>
      <c r="O3887"/>
      <c r="P3887"/>
      <c r="Q3887"/>
      <c r="R3887"/>
    </row>
    <row r="3888" spans="1:18" s="16" customFormat="1" x14ac:dyDescent="0.25">
      <c r="A3888"/>
      <c r="B3888" s="18"/>
      <c r="D3888"/>
      <c r="E3888"/>
      <c r="F3888"/>
      <c r="G3888"/>
      <c r="H3888"/>
      <c r="I3888"/>
      <c r="J3888"/>
      <c r="K3888"/>
      <c r="L3888"/>
      <c r="M3888"/>
      <c r="N3888"/>
      <c r="O3888"/>
      <c r="P3888"/>
      <c r="Q3888"/>
      <c r="R3888"/>
    </row>
    <row r="3889" spans="1:18" s="16" customFormat="1" x14ac:dyDescent="0.25">
      <c r="A3889"/>
      <c r="B3889" s="18"/>
      <c r="D3889"/>
      <c r="E3889"/>
      <c r="F3889"/>
      <c r="G3889"/>
      <c r="H3889"/>
      <c r="I3889"/>
      <c r="J3889"/>
      <c r="K3889"/>
      <c r="L3889"/>
      <c r="M3889"/>
      <c r="N3889"/>
      <c r="O3889"/>
      <c r="P3889"/>
      <c r="Q3889"/>
      <c r="R3889"/>
    </row>
    <row r="3890" spans="1:18" s="16" customFormat="1" x14ac:dyDescent="0.25">
      <c r="A3890"/>
      <c r="B3890" s="18"/>
      <c r="D3890"/>
      <c r="E3890"/>
      <c r="F3890"/>
      <c r="G3890"/>
      <c r="H3890"/>
      <c r="I3890"/>
      <c r="J3890"/>
      <c r="K3890"/>
      <c r="L3890"/>
      <c r="M3890"/>
      <c r="N3890"/>
      <c r="O3890"/>
      <c r="P3890"/>
      <c r="Q3890"/>
      <c r="R3890"/>
    </row>
    <row r="3891" spans="1:18" s="16" customFormat="1" x14ac:dyDescent="0.25">
      <c r="A3891"/>
      <c r="B3891" s="18"/>
      <c r="D3891"/>
      <c r="E3891"/>
      <c r="F3891"/>
      <c r="G3891"/>
      <c r="H3891"/>
      <c r="I3891"/>
      <c r="J3891"/>
      <c r="K3891"/>
      <c r="L3891"/>
      <c r="M3891"/>
      <c r="N3891"/>
      <c r="O3891"/>
      <c r="P3891"/>
      <c r="Q3891"/>
      <c r="R3891"/>
    </row>
    <row r="3892" spans="1:18" s="16" customFormat="1" x14ac:dyDescent="0.25">
      <c r="A3892"/>
      <c r="B3892" s="18"/>
      <c r="D3892"/>
      <c r="E3892"/>
      <c r="F3892"/>
      <c r="G3892"/>
      <c r="H3892"/>
      <c r="I3892"/>
      <c r="J3892"/>
      <c r="K3892"/>
      <c r="L3892"/>
      <c r="M3892"/>
      <c r="N3892"/>
      <c r="O3892"/>
      <c r="P3892"/>
      <c r="Q3892"/>
      <c r="R3892"/>
    </row>
    <row r="3893" spans="1:18" s="16" customFormat="1" x14ac:dyDescent="0.25">
      <c r="A3893"/>
      <c r="B3893" s="18"/>
      <c r="D3893"/>
      <c r="E3893"/>
      <c r="F3893"/>
      <c r="G3893"/>
      <c r="H3893"/>
      <c r="I3893"/>
      <c r="J3893"/>
      <c r="K3893"/>
      <c r="L3893"/>
      <c r="M3893"/>
      <c r="N3893"/>
      <c r="O3893"/>
      <c r="P3893"/>
      <c r="Q3893"/>
      <c r="R3893"/>
    </row>
    <row r="3894" spans="1:18" s="16" customFormat="1" x14ac:dyDescent="0.25">
      <c r="A3894"/>
      <c r="B3894" s="18"/>
      <c r="D3894"/>
      <c r="E3894"/>
      <c r="F3894"/>
      <c r="G3894"/>
      <c r="H3894"/>
      <c r="I3894"/>
      <c r="J3894"/>
      <c r="K3894"/>
      <c r="L3894"/>
      <c r="M3894"/>
      <c r="N3894"/>
      <c r="O3894"/>
      <c r="P3894"/>
      <c r="Q3894"/>
      <c r="R3894"/>
    </row>
    <row r="3895" spans="1:18" s="16" customFormat="1" x14ac:dyDescent="0.25">
      <c r="A3895"/>
      <c r="B3895" s="18"/>
      <c r="D3895"/>
      <c r="E3895"/>
      <c r="F3895"/>
      <c r="G3895"/>
      <c r="H3895"/>
      <c r="I3895"/>
      <c r="J3895"/>
      <c r="K3895"/>
      <c r="L3895"/>
      <c r="M3895"/>
      <c r="N3895"/>
      <c r="O3895"/>
      <c r="P3895"/>
      <c r="Q3895"/>
      <c r="R3895"/>
    </row>
    <row r="3896" spans="1:18" s="16" customFormat="1" x14ac:dyDescent="0.25">
      <c r="A3896"/>
      <c r="B3896" s="18"/>
      <c r="D3896"/>
      <c r="E3896"/>
      <c r="F3896"/>
      <c r="G3896"/>
      <c r="H3896"/>
      <c r="I3896"/>
      <c r="J3896"/>
      <c r="K3896"/>
      <c r="L3896"/>
      <c r="M3896"/>
      <c r="N3896"/>
      <c r="O3896"/>
      <c r="P3896"/>
      <c r="Q3896"/>
      <c r="R3896"/>
    </row>
    <row r="3897" spans="1:18" s="16" customFormat="1" x14ac:dyDescent="0.25">
      <c r="A3897"/>
      <c r="B3897" s="18"/>
      <c r="D3897"/>
      <c r="E3897"/>
      <c r="F3897"/>
      <c r="G3897"/>
      <c r="H3897"/>
      <c r="I3897"/>
      <c r="J3897"/>
      <c r="K3897"/>
      <c r="L3897"/>
      <c r="M3897"/>
      <c r="N3897"/>
      <c r="O3897"/>
      <c r="P3897"/>
      <c r="Q3897"/>
      <c r="R3897"/>
    </row>
    <row r="3898" spans="1:18" s="16" customFormat="1" x14ac:dyDescent="0.25">
      <c r="A3898"/>
      <c r="B3898" s="18"/>
      <c r="D3898"/>
      <c r="E3898"/>
      <c r="F3898"/>
      <c r="G3898"/>
      <c r="H3898"/>
      <c r="I3898"/>
      <c r="J3898"/>
      <c r="K3898"/>
      <c r="L3898"/>
      <c r="M3898"/>
      <c r="N3898"/>
      <c r="O3898"/>
      <c r="P3898"/>
      <c r="Q3898"/>
      <c r="R3898"/>
    </row>
    <row r="3899" spans="1:18" s="16" customFormat="1" x14ac:dyDescent="0.25">
      <c r="A3899"/>
      <c r="B3899" s="18"/>
      <c r="D3899"/>
      <c r="E3899"/>
      <c r="F3899"/>
      <c r="G3899"/>
      <c r="H3899"/>
      <c r="I3899"/>
      <c r="J3899"/>
      <c r="K3899"/>
      <c r="L3899"/>
      <c r="M3899"/>
      <c r="N3899"/>
      <c r="O3899"/>
      <c r="P3899"/>
      <c r="Q3899"/>
      <c r="R3899"/>
    </row>
    <row r="3900" spans="1:18" s="16" customFormat="1" x14ac:dyDescent="0.25">
      <c r="A3900"/>
      <c r="B3900" s="18"/>
      <c r="D3900"/>
      <c r="E3900"/>
      <c r="F3900"/>
      <c r="G3900"/>
      <c r="H3900"/>
      <c r="I3900"/>
      <c r="J3900"/>
      <c r="K3900"/>
      <c r="L3900"/>
      <c r="M3900"/>
      <c r="N3900"/>
      <c r="O3900"/>
      <c r="P3900"/>
      <c r="Q3900"/>
      <c r="R3900"/>
    </row>
    <row r="3901" spans="1:18" s="16" customFormat="1" x14ac:dyDescent="0.25">
      <c r="A3901"/>
      <c r="B3901" s="18"/>
      <c r="D3901"/>
      <c r="E3901"/>
      <c r="F3901"/>
      <c r="G3901"/>
      <c r="H3901"/>
      <c r="I3901"/>
      <c r="J3901"/>
      <c r="K3901"/>
      <c r="L3901"/>
      <c r="M3901"/>
      <c r="N3901"/>
      <c r="O3901"/>
      <c r="P3901"/>
      <c r="Q3901"/>
      <c r="R3901"/>
    </row>
    <row r="3902" spans="1:18" s="16" customFormat="1" x14ac:dyDescent="0.25">
      <c r="A3902"/>
      <c r="B3902" s="18"/>
      <c r="D3902"/>
      <c r="E3902"/>
      <c r="F3902"/>
      <c r="G3902"/>
      <c r="H3902"/>
      <c r="I3902"/>
      <c r="J3902"/>
      <c r="K3902"/>
      <c r="L3902"/>
      <c r="M3902"/>
      <c r="N3902"/>
      <c r="O3902"/>
      <c r="P3902"/>
      <c r="Q3902"/>
      <c r="R3902"/>
    </row>
    <row r="3903" spans="1:18" s="16" customFormat="1" x14ac:dyDescent="0.25">
      <c r="A3903"/>
      <c r="B3903" s="18"/>
      <c r="D3903"/>
      <c r="E3903"/>
      <c r="F3903"/>
      <c r="G3903"/>
      <c r="H3903"/>
      <c r="I3903"/>
      <c r="J3903"/>
      <c r="K3903"/>
      <c r="L3903"/>
      <c r="M3903"/>
      <c r="N3903"/>
      <c r="O3903"/>
      <c r="P3903"/>
      <c r="Q3903"/>
      <c r="R3903"/>
    </row>
    <row r="3904" spans="1:18" s="16" customFormat="1" x14ac:dyDescent="0.25">
      <c r="A3904"/>
      <c r="B3904" s="18"/>
      <c r="D3904"/>
      <c r="E3904"/>
      <c r="F3904"/>
      <c r="G3904"/>
      <c r="H3904"/>
      <c r="I3904"/>
      <c r="J3904"/>
      <c r="K3904"/>
      <c r="L3904"/>
      <c r="M3904"/>
      <c r="N3904"/>
      <c r="O3904"/>
      <c r="P3904"/>
      <c r="Q3904"/>
      <c r="R3904"/>
    </row>
    <row r="3905" spans="1:18" s="16" customFormat="1" x14ac:dyDescent="0.25">
      <c r="A3905"/>
      <c r="B3905" s="18"/>
      <c r="D3905"/>
      <c r="E3905"/>
      <c r="F3905"/>
      <c r="G3905"/>
      <c r="H3905"/>
      <c r="I3905"/>
      <c r="J3905"/>
      <c r="K3905"/>
      <c r="L3905"/>
      <c r="M3905"/>
      <c r="N3905"/>
      <c r="O3905"/>
      <c r="P3905"/>
      <c r="Q3905"/>
      <c r="R3905"/>
    </row>
    <row r="3906" spans="1:18" s="16" customFormat="1" x14ac:dyDescent="0.25">
      <c r="A3906"/>
      <c r="B3906" s="18"/>
      <c r="D3906"/>
      <c r="E3906"/>
      <c r="F3906"/>
      <c r="G3906"/>
      <c r="H3906"/>
      <c r="I3906"/>
      <c r="J3906"/>
      <c r="K3906"/>
      <c r="L3906"/>
      <c r="M3906"/>
      <c r="N3906"/>
      <c r="O3906"/>
      <c r="P3906"/>
      <c r="Q3906"/>
      <c r="R3906"/>
    </row>
    <row r="3907" spans="1:18" s="16" customFormat="1" x14ac:dyDescent="0.25">
      <c r="A3907"/>
      <c r="B3907" s="18"/>
      <c r="D3907"/>
      <c r="E3907"/>
      <c r="F3907"/>
      <c r="G3907"/>
      <c r="H3907"/>
      <c r="I3907"/>
      <c r="J3907"/>
      <c r="K3907"/>
      <c r="L3907"/>
      <c r="M3907"/>
      <c r="N3907"/>
      <c r="O3907"/>
      <c r="P3907"/>
      <c r="Q3907"/>
      <c r="R3907"/>
    </row>
    <row r="3908" spans="1:18" s="16" customFormat="1" x14ac:dyDescent="0.25">
      <c r="A3908"/>
      <c r="B3908" s="18"/>
      <c r="D3908"/>
      <c r="E3908"/>
      <c r="F3908"/>
      <c r="G3908"/>
      <c r="H3908"/>
      <c r="I3908"/>
      <c r="J3908"/>
      <c r="K3908"/>
      <c r="L3908"/>
      <c r="M3908"/>
      <c r="N3908"/>
      <c r="O3908"/>
      <c r="P3908"/>
      <c r="Q3908"/>
      <c r="R3908"/>
    </row>
    <row r="3909" spans="1:18" s="16" customFormat="1" x14ac:dyDescent="0.25">
      <c r="A3909"/>
      <c r="B3909" s="18"/>
      <c r="D3909"/>
      <c r="E3909"/>
      <c r="F3909"/>
      <c r="G3909"/>
      <c r="H3909"/>
      <c r="I3909"/>
      <c r="J3909"/>
      <c r="K3909"/>
      <c r="L3909"/>
      <c r="M3909"/>
      <c r="N3909"/>
      <c r="O3909"/>
      <c r="P3909"/>
      <c r="Q3909"/>
      <c r="R3909"/>
    </row>
    <row r="3910" spans="1:18" s="16" customFormat="1" x14ac:dyDescent="0.25">
      <c r="A3910"/>
      <c r="B3910" s="18"/>
      <c r="D3910"/>
      <c r="E3910"/>
      <c r="F3910"/>
      <c r="G3910"/>
      <c r="H3910"/>
      <c r="I3910"/>
      <c r="J3910"/>
      <c r="K3910"/>
      <c r="L3910"/>
      <c r="M3910"/>
      <c r="N3910"/>
      <c r="O3910"/>
      <c r="P3910"/>
      <c r="Q3910"/>
      <c r="R3910"/>
    </row>
    <row r="3911" spans="1:18" s="16" customFormat="1" x14ac:dyDescent="0.25">
      <c r="A3911"/>
      <c r="B3911" s="18"/>
      <c r="D3911"/>
      <c r="E3911"/>
      <c r="F3911"/>
      <c r="G3911"/>
      <c r="H3911"/>
      <c r="I3911"/>
      <c r="J3911"/>
      <c r="K3911"/>
      <c r="L3911"/>
      <c r="M3911"/>
      <c r="N3911"/>
      <c r="O3911"/>
      <c r="P3911"/>
      <c r="Q3911"/>
      <c r="R3911"/>
    </row>
    <row r="3912" spans="1:18" s="16" customFormat="1" x14ac:dyDescent="0.25">
      <c r="A3912"/>
      <c r="B3912" s="17"/>
      <c r="D3912"/>
      <c r="E3912"/>
      <c r="F3912"/>
      <c r="G3912"/>
      <c r="H3912"/>
      <c r="I3912"/>
      <c r="J3912"/>
      <c r="K3912"/>
      <c r="L3912"/>
      <c r="M3912"/>
      <c r="N3912"/>
      <c r="O3912"/>
      <c r="P3912"/>
      <c r="Q3912"/>
      <c r="R3912"/>
    </row>
    <row r="3913" spans="1:18" s="16" customFormat="1" x14ac:dyDescent="0.25">
      <c r="A3913"/>
      <c r="B3913" s="18"/>
      <c r="D3913"/>
      <c r="E3913"/>
      <c r="F3913"/>
      <c r="G3913"/>
      <c r="H3913"/>
      <c r="I3913"/>
      <c r="J3913"/>
      <c r="K3913"/>
      <c r="L3913"/>
      <c r="M3913"/>
      <c r="N3913"/>
      <c r="O3913"/>
      <c r="P3913"/>
      <c r="Q3913"/>
      <c r="R3913"/>
    </row>
    <row r="3914" spans="1:18" s="16" customFormat="1" x14ac:dyDescent="0.25">
      <c r="A3914"/>
      <c r="B3914" s="18"/>
      <c r="D3914"/>
      <c r="E3914"/>
      <c r="F3914"/>
      <c r="G3914"/>
      <c r="H3914"/>
      <c r="I3914"/>
      <c r="J3914"/>
      <c r="K3914"/>
      <c r="L3914"/>
      <c r="M3914"/>
      <c r="N3914"/>
      <c r="O3914"/>
      <c r="P3914"/>
      <c r="Q3914"/>
      <c r="R3914"/>
    </row>
    <row r="3915" spans="1:18" s="16" customFormat="1" x14ac:dyDescent="0.25">
      <c r="A3915"/>
      <c r="B3915" s="18"/>
      <c r="D3915"/>
      <c r="E3915"/>
      <c r="F3915"/>
      <c r="G3915"/>
      <c r="H3915"/>
      <c r="I3915"/>
      <c r="J3915"/>
      <c r="K3915"/>
      <c r="L3915"/>
      <c r="M3915"/>
      <c r="N3915"/>
      <c r="O3915"/>
      <c r="P3915"/>
      <c r="Q3915"/>
      <c r="R3915"/>
    </row>
    <row r="3916" spans="1:18" s="16" customFormat="1" x14ac:dyDescent="0.25">
      <c r="A3916"/>
      <c r="B3916" s="18"/>
      <c r="D3916"/>
      <c r="E3916"/>
      <c r="F3916"/>
      <c r="G3916"/>
      <c r="H3916"/>
      <c r="I3916"/>
      <c r="J3916"/>
      <c r="K3916"/>
      <c r="L3916"/>
      <c r="M3916"/>
      <c r="N3916"/>
      <c r="O3916"/>
      <c r="P3916"/>
      <c r="Q3916"/>
      <c r="R3916"/>
    </row>
    <row r="3917" spans="1:18" s="16" customFormat="1" x14ac:dyDescent="0.25">
      <c r="A3917"/>
      <c r="B3917" s="18"/>
      <c r="D3917"/>
      <c r="E3917"/>
      <c r="F3917"/>
      <c r="G3917"/>
      <c r="H3917"/>
      <c r="I3917"/>
      <c r="J3917"/>
      <c r="K3917"/>
      <c r="L3917"/>
      <c r="M3917"/>
      <c r="N3917"/>
      <c r="O3917"/>
      <c r="P3917"/>
      <c r="Q3917"/>
      <c r="R3917"/>
    </row>
    <row r="3918" spans="1:18" s="16" customFormat="1" x14ac:dyDescent="0.25">
      <c r="A3918"/>
      <c r="B3918" s="18"/>
      <c r="D3918"/>
      <c r="E3918"/>
      <c r="F3918"/>
      <c r="G3918"/>
      <c r="H3918"/>
      <c r="I3918"/>
      <c r="J3918"/>
      <c r="K3918"/>
      <c r="L3918"/>
      <c r="M3918"/>
      <c r="N3918"/>
      <c r="O3918"/>
      <c r="P3918"/>
      <c r="Q3918"/>
      <c r="R3918"/>
    </row>
    <row r="3919" spans="1:18" s="16" customFormat="1" x14ac:dyDescent="0.25">
      <c r="A3919"/>
      <c r="B3919" s="18"/>
      <c r="D3919"/>
      <c r="E3919"/>
      <c r="F3919"/>
      <c r="G3919"/>
      <c r="H3919"/>
      <c r="I3919"/>
      <c r="J3919"/>
      <c r="K3919"/>
      <c r="L3919"/>
      <c r="M3919"/>
      <c r="N3919"/>
      <c r="O3919"/>
      <c r="P3919"/>
      <c r="Q3919"/>
      <c r="R3919"/>
    </row>
    <row r="3920" spans="1:18" s="16" customFormat="1" x14ac:dyDescent="0.25">
      <c r="A3920"/>
      <c r="B3920" s="18"/>
      <c r="D3920"/>
      <c r="E3920"/>
      <c r="F3920"/>
      <c r="G3920"/>
      <c r="H3920"/>
      <c r="I3920"/>
      <c r="J3920"/>
      <c r="K3920"/>
      <c r="L3920"/>
      <c r="M3920"/>
      <c r="N3920"/>
      <c r="O3920"/>
      <c r="P3920"/>
      <c r="Q3920"/>
      <c r="R3920"/>
    </row>
    <row r="3921" spans="1:18" s="16" customFormat="1" x14ac:dyDescent="0.25">
      <c r="A3921"/>
      <c r="B3921" s="18"/>
      <c r="D3921"/>
      <c r="E3921"/>
      <c r="F3921"/>
      <c r="G3921"/>
      <c r="H3921"/>
      <c r="I3921"/>
      <c r="J3921"/>
      <c r="K3921"/>
      <c r="L3921"/>
      <c r="M3921"/>
      <c r="N3921"/>
      <c r="O3921"/>
      <c r="P3921"/>
      <c r="Q3921"/>
      <c r="R3921"/>
    </row>
    <row r="3922" spans="1:18" s="16" customFormat="1" x14ac:dyDescent="0.25">
      <c r="A3922"/>
      <c r="B3922" s="18"/>
      <c r="D3922"/>
      <c r="E3922"/>
      <c r="F3922"/>
      <c r="G3922"/>
      <c r="H3922"/>
      <c r="I3922"/>
      <c r="J3922"/>
      <c r="K3922"/>
      <c r="L3922"/>
      <c r="M3922"/>
      <c r="N3922"/>
      <c r="O3922"/>
      <c r="P3922"/>
      <c r="Q3922"/>
      <c r="R3922"/>
    </row>
    <row r="3923" spans="1:18" s="16" customFormat="1" x14ac:dyDescent="0.25">
      <c r="A3923"/>
      <c r="B3923" s="18"/>
      <c r="D3923"/>
      <c r="E3923"/>
      <c r="F3923"/>
      <c r="G3923"/>
      <c r="H3923"/>
      <c r="I3923"/>
      <c r="J3923"/>
      <c r="K3923"/>
      <c r="L3923"/>
      <c r="M3923"/>
      <c r="N3923"/>
      <c r="O3923"/>
      <c r="P3923"/>
      <c r="Q3923"/>
      <c r="R3923"/>
    </row>
    <row r="3924" spans="1:18" s="16" customFormat="1" x14ac:dyDescent="0.25">
      <c r="A3924"/>
      <c r="B3924" s="18"/>
      <c r="D3924"/>
      <c r="E3924"/>
      <c r="F3924"/>
      <c r="G3924"/>
      <c r="H3924"/>
      <c r="I3924"/>
      <c r="J3924"/>
      <c r="K3924"/>
      <c r="L3924"/>
      <c r="M3924"/>
      <c r="N3924"/>
      <c r="O3924"/>
      <c r="P3924"/>
      <c r="Q3924"/>
      <c r="R3924"/>
    </row>
    <row r="3925" spans="1:18" s="16" customFormat="1" x14ac:dyDescent="0.25">
      <c r="A3925"/>
      <c r="B3925" s="18"/>
      <c r="D3925"/>
      <c r="E3925"/>
      <c r="F3925"/>
      <c r="G3925"/>
      <c r="H3925"/>
      <c r="I3925"/>
      <c r="J3925"/>
      <c r="K3925"/>
      <c r="L3925"/>
      <c r="M3925"/>
      <c r="N3925"/>
      <c r="O3925"/>
      <c r="P3925"/>
      <c r="Q3925"/>
      <c r="R3925"/>
    </row>
    <row r="3926" spans="1:18" s="16" customFormat="1" x14ac:dyDescent="0.25">
      <c r="A3926"/>
      <c r="B3926" s="18"/>
      <c r="D3926"/>
      <c r="E3926"/>
      <c r="F3926"/>
      <c r="G3926"/>
      <c r="H3926"/>
      <c r="I3926"/>
      <c r="J3926"/>
      <c r="K3926"/>
      <c r="L3926"/>
      <c r="M3926"/>
      <c r="N3926"/>
      <c r="O3926"/>
      <c r="P3926"/>
      <c r="Q3926"/>
      <c r="R3926"/>
    </row>
    <row r="3927" spans="1:18" s="16" customFormat="1" x14ac:dyDescent="0.25">
      <c r="A3927"/>
      <c r="B3927" s="18"/>
      <c r="D3927"/>
      <c r="E3927"/>
      <c r="F3927"/>
      <c r="G3927"/>
      <c r="H3927"/>
      <c r="I3927"/>
      <c r="J3927"/>
      <c r="K3927"/>
      <c r="L3927"/>
      <c r="M3927"/>
      <c r="N3927"/>
      <c r="O3927"/>
      <c r="P3927"/>
      <c r="Q3927"/>
      <c r="R3927"/>
    </row>
    <row r="3928" spans="1:18" s="16" customFormat="1" x14ac:dyDescent="0.25">
      <c r="A3928"/>
      <c r="B3928" s="18"/>
      <c r="D3928"/>
      <c r="E3928"/>
      <c r="F3928"/>
      <c r="G3928"/>
      <c r="H3928"/>
      <c r="I3928"/>
      <c r="J3928"/>
      <c r="K3928"/>
      <c r="L3928"/>
      <c r="M3928"/>
      <c r="N3928"/>
      <c r="O3928"/>
      <c r="P3928"/>
      <c r="Q3928"/>
      <c r="R3928"/>
    </row>
    <row r="3929" spans="1:18" s="16" customFormat="1" x14ac:dyDescent="0.25">
      <c r="A3929"/>
      <c r="B3929" s="18"/>
      <c r="D3929"/>
      <c r="E3929"/>
      <c r="F3929"/>
      <c r="G3929"/>
      <c r="H3929"/>
      <c r="I3929"/>
      <c r="J3929"/>
      <c r="K3929"/>
      <c r="L3929"/>
      <c r="M3929"/>
      <c r="N3929"/>
      <c r="O3929"/>
      <c r="P3929"/>
      <c r="Q3929"/>
      <c r="R3929"/>
    </row>
    <row r="3930" spans="1:18" s="16" customFormat="1" x14ac:dyDescent="0.25">
      <c r="A3930"/>
      <c r="B3930" s="18"/>
      <c r="D3930"/>
      <c r="E3930"/>
      <c r="F3930"/>
      <c r="G3930"/>
      <c r="H3930"/>
      <c r="I3930"/>
      <c r="J3930"/>
      <c r="K3930"/>
      <c r="L3930"/>
      <c r="M3930"/>
      <c r="N3930"/>
      <c r="O3930"/>
      <c r="P3930"/>
      <c r="Q3930"/>
      <c r="R3930"/>
    </row>
    <row r="3931" spans="1:18" s="16" customFormat="1" x14ac:dyDescent="0.25">
      <c r="A3931"/>
      <c r="B3931" s="18"/>
      <c r="D3931"/>
      <c r="E3931"/>
      <c r="F3931"/>
      <c r="G3931"/>
      <c r="H3931"/>
      <c r="I3931"/>
      <c r="J3931"/>
      <c r="K3931"/>
      <c r="L3931"/>
      <c r="M3931"/>
      <c r="N3931"/>
      <c r="O3931"/>
      <c r="P3931"/>
      <c r="Q3931"/>
      <c r="R3931"/>
    </row>
    <row r="3932" spans="1:18" s="16" customFormat="1" x14ac:dyDescent="0.25">
      <c r="A3932"/>
      <c r="B3932" s="18"/>
      <c r="D3932"/>
      <c r="E3932"/>
      <c r="F3932"/>
      <c r="G3932"/>
      <c r="H3932"/>
      <c r="I3932"/>
      <c r="J3932"/>
      <c r="K3932"/>
      <c r="L3932"/>
      <c r="M3932"/>
      <c r="N3932"/>
      <c r="O3932"/>
      <c r="P3932"/>
      <c r="Q3932"/>
      <c r="R3932"/>
    </row>
    <row r="3933" spans="1:18" s="16" customFormat="1" x14ac:dyDescent="0.25">
      <c r="A3933"/>
      <c r="B3933" s="18"/>
      <c r="D3933"/>
      <c r="E3933"/>
      <c r="F3933"/>
      <c r="G3933"/>
      <c r="H3933"/>
      <c r="I3933"/>
      <c r="J3933"/>
      <c r="K3933"/>
      <c r="L3933"/>
      <c r="M3933"/>
      <c r="N3933"/>
      <c r="O3933"/>
      <c r="P3933"/>
      <c r="Q3933"/>
      <c r="R3933"/>
    </row>
    <row r="3934" spans="1:18" s="16" customFormat="1" x14ac:dyDescent="0.25">
      <c r="A3934"/>
      <c r="B3934" s="18"/>
      <c r="D3934"/>
      <c r="E3934"/>
      <c r="F3934"/>
      <c r="G3934"/>
      <c r="H3934"/>
      <c r="I3934"/>
      <c r="J3934"/>
      <c r="K3934"/>
      <c r="L3934"/>
      <c r="M3934"/>
      <c r="N3934"/>
      <c r="O3934"/>
      <c r="P3934"/>
      <c r="Q3934"/>
      <c r="R3934"/>
    </row>
    <row r="3935" spans="1:18" s="16" customFormat="1" x14ac:dyDescent="0.25">
      <c r="A3935"/>
      <c r="B3935" s="18"/>
      <c r="D3935"/>
      <c r="E3935"/>
      <c r="F3935"/>
      <c r="G3935"/>
      <c r="H3935"/>
      <c r="I3935"/>
      <c r="J3935"/>
      <c r="K3935"/>
      <c r="L3935"/>
      <c r="M3935"/>
      <c r="N3935"/>
      <c r="O3935"/>
      <c r="P3935"/>
      <c r="Q3935"/>
      <c r="R3935"/>
    </row>
    <row r="3936" spans="1:18" s="16" customFormat="1" x14ac:dyDescent="0.25">
      <c r="A3936"/>
      <c r="B3936" s="18"/>
      <c r="D3936"/>
      <c r="E3936"/>
      <c r="F3936"/>
      <c r="G3936"/>
      <c r="H3936"/>
      <c r="I3936"/>
      <c r="J3936"/>
      <c r="K3936"/>
      <c r="L3936"/>
      <c r="M3936"/>
      <c r="N3936"/>
      <c r="O3936"/>
      <c r="P3936"/>
      <c r="Q3936"/>
      <c r="R3936"/>
    </row>
    <row r="3937" spans="1:18" s="16" customFormat="1" x14ac:dyDescent="0.25">
      <c r="A3937"/>
      <c r="B3937" s="18"/>
      <c r="D3937"/>
      <c r="E3937"/>
      <c r="F3937"/>
      <c r="G3937"/>
      <c r="H3937"/>
      <c r="I3937"/>
      <c r="J3937"/>
      <c r="K3937"/>
      <c r="L3937"/>
      <c r="M3937"/>
      <c r="N3937"/>
      <c r="O3937"/>
      <c r="P3937"/>
      <c r="Q3937"/>
      <c r="R3937"/>
    </row>
    <row r="3938" spans="1:18" s="16" customFormat="1" x14ac:dyDescent="0.25">
      <c r="A3938"/>
      <c r="B3938" s="18"/>
      <c r="D3938"/>
      <c r="E3938"/>
      <c r="F3938"/>
      <c r="G3938"/>
      <c r="H3938"/>
      <c r="I3938"/>
      <c r="J3938"/>
      <c r="K3938"/>
      <c r="L3938"/>
      <c r="M3938"/>
      <c r="N3938"/>
      <c r="O3938"/>
      <c r="P3938"/>
      <c r="Q3938"/>
      <c r="R3938"/>
    </row>
    <row r="3939" spans="1:18" s="16" customFormat="1" x14ac:dyDescent="0.25">
      <c r="A3939"/>
      <c r="B3939" s="18"/>
      <c r="D3939"/>
      <c r="E3939"/>
      <c r="F3939"/>
      <c r="G3939"/>
      <c r="H3939"/>
      <c r="I3939"/>
      <c r="J3939"/>
      <c r="K3939"/>
      <c r="L3939"/>
      <c r="M3939"/>
      <c r="N3939"/>
      <c r="O3939"/>
      <c r="P3939"/>
      <c r="Q3939"/>
      <c r="R3939"/>
    </row>
    <row r="3940" spans="1:18" s="16" customFormat="1" x14ac:dyDescent="0.25">
      <c r="A3940"/>
      <c r="B3940" s="18"/>
      <c r="D3940"/>
      <c r="E3940"/>
      <c r="F3940"/>
      <c r="G3940"/>
      <c r="H3940"/>
      <c r="I3940"/>
      <c r="J3940"/>
      <c r="K3940"/>
      <c r="L3940"/>
      <c r="M3940"/>
      <c r="N3940"/>
      <c r="O3940"/>
      <c r="P3940"/>
      <c r="Q3940"/>
      <c r="R3940"/>
    </row>
    <row r="3941" spans="1:18" s="16" customFormat="1" x14ac:dyDescent="0.25">
      <c r="A3941"/>
      <c r="B3941" s="18"/>
      <c r="D3941"/>
      <c r="E3941"/>
      <c r="F3941"/>
      <c r="G3941"/>
      <c r="H3941"/>
      <c r="I3941"/>
      <c r="J3941"/>
      <c r="K3941"/>
      <c r="L3941"/>
      <c r="M3941"/>
      <c r="N3941"/>
      <c r="O3941"/>
      <c r="P3941"/>
      <c r="Q3941"/>
      <c r="R3941"/>
    </row>
    <row r="3942" spans="1:18" s="16" customFormat="1" x14ac:dyDescent="0.25">
      <c r="A3942"/>
      <c r="B3942" s="18"/>
      <c r="D3942"/>
      <c r="E3942"/>
      <c r="F3942"/>
      <c r="G3942"/>
      <c r="H3942"/>
      <c r="I3942"/>
      <c r="J3942"/>
      <c r="K3942"/>
      <c r="L3942"/>
      <c r="M3942"/>
      <c r="N3942"/>
      <c r="O3942"/>
      <c r="P3942"/>
      <c r="Q3942"/>
      <c r="R3942"/>
    </row>
    <row r="3943" spans="1:18" s="16" customFormat="1" x14ac:dyDescent="0.25">
      <c r="A3943"/>
      <c r="B3943" s="18"/>
      <c r="D3943"/>
      <c r="E3943"/>
      <c r="F3943"/>
      <c r="G3943"/>
      <c r="H3943"/>
      <c r="I3943"/>
      <c r="J3943"/>
      <c r="K3943"/>
      <c r="L3943"/>
      <c r="M3943"/>
      <c r="N3943"/>
      <c r="O3943"/>
      <c r="P3943"/>
      <c r="Q3943"/>
      <c r="R3943"/>
    </row>
    <row r="3944" spans="1:18" s="16" customFormat="1" x14ac:dyDescent="0.25">
      <c r="A3944"/>
      <c r="B3944" s="18"/>
      <c r="D3944"/>
      <c r="E3944"/>
      <c r="F3944"/>
      <c r="G3944"/>
      <c r="H3944"/>
      <c r="I3944"/>
      <c r="J3944"/>
      <c r="K3944"/>
      <c r="L3944"/>
      <c r="M3944"/>
      <c r="N3944"/>
      <c r="O3944"/>
      <c r="P3944"/>
      <c r="Q3944"/>
      <c r="R3944"/>
    </row>
    <row r="3945" spans="1:18" s="16" customFormat="1" x14ac:dyDescent="0.25">
      <c r="A3945"/>
      <c r="B3945" s="18"/>
      <c r="D3945"/>
      <c r="E3945"/>
      <c r="F3945"/>
      <c r="G3945"/>
      <c r="H3945"/>
      <c r="I3945"/>
      <c r="J3945"/>
      <c r="K3945"/>
      <c r="L3945"/>
      <c r="M3945"/>
      <c r="N3945"/>
      <c r="O3945"/>
      <c r="P3945"/>
      <c r="Q3945"/>
      <c r="R3945"/>
    </row>
    <row r="3946" spans="1:18" s="16" customFormat="1" x14ac:dyDescent="0.25">
      <c r="A3946"/>
      <c r="B3946" s="18"/>
      <c r="D3946"/>
      <c r="E3946"/>
      <c r="F3946"/>
      <c r="G3946"/>
      <c r="H3946"/>
      <c r="I3946"/>
      <c r="J3946"/>
      <c r="K3946"/>
      <c r="L3946"/>
      <c r="M3946"/>
      <c r="N3946"/>
      <c r="O3946"/>
      <c r="P3946"/>
      <c r="Q3946"/>
      <c r="R3946"/>
    </row>
    <row r="3947" spans="1:18" s="16" customFormat="1" x14ac:dyDescent="0.25">
      <c r="A3947"/>
      <c r="B3947" s="18"/>
      <c r="D3947"/>
      <c r="E3947"/>
      <c r="F3947"/>
      <c r="G3947"/>
      <c r="H3947"/>
      <c r="I3947"/>
      <c r="J3947"/>
      <c r="K3947"/>
      <c r="L3947"/>
      <c r="M3947"/>
      <c r="N3947"/>
      <c r="O3947"/>
      <c r="P3947"/>
      <c r="Q3947"/>
      <c r="R3947"/>
    </row>
    <row r="3948" spans="1:18" s="16" customFormat="1" x14ac:dyDescent="0.25">
      <c r="A3948"/>
      <c r="B3948" s="18"/>
      <c r="D3948"/>
      <c r="E3948"/>
      <c r="F3948"/>
      <c r="G3948"/>
      <c r="H3948"/>
      <c r="I3948"/>
      <c r="J3948"/>
      <c r="K3948"/>
      <c r="L3948"/>
      <c r="M3948"/>
      <c r="N3948"/>
      <c r="O3948"/>
      <c r="P3948"/>
      <c r="Q3948"/>
      <c r="R3948"/>
    </row>
    <row r="3949" spans="1:18" s="16" customFormat="1" x14ac:dyDescent="0.25">
      <c r="A3949"/>
      <c r="B3949" s="18"/>
      <c r="D3949"/>
      <c r="E3949"/>
      <c r="F3949"/>
      <c r="G3949"/>
      <c r="H3949"/>
      <c r="I3949"/>
      <c r="J3949"/>
      <c r="K3949"/>
      <c r="L3949"/>
      <c r="M3949"/>
      <c r="N3949"/>
      <c r="O3949"/>
      <c r="P3949"/>
      <c r="Q3949"/>
      <c r="R3949"/>
    </row>
    <row r="3950" spans="1:18" s="16" customFormat="1" x14ac:dyDescent="0.25">
      <c r="A3950"/>
      <c r="B3950" s="18"/>
      <c r="D3950"/>
      <c r="E3950"/>
      <c r="F3950"/>
      <c r="G3950"/>
      <c r="H3950"/>
      <c r="I3950"/>
      <c r="J3950"/>
      <c r="K3950"/>
      <c r="L3950"/>
      <c r="M3950"/>
      <c r="N3950"/>
      <c r="O3950"/>
      <c r="P3950"/>
      <c r="Q3950"/>
      <c r="R3950"/>
    </row>
    <row r="3951" spans="1:18" s="16" customFormat="1" x14ac:dyDescent="0.25">
      <c r="A3951"/>
      <c r="B3951" s="18"/>
      <c r="D3951"/>
      <c r="E3951"/>
      <c r="F3951"/>
      <c r="G3951"/>
      <c r="H3951"/>
      <c r="I3951"/>
      <c r="J3951"/>
      <c r="K3951"/>
      <c r="L3951"/>
      <c r="M3951"/>
      <c r="N3951"/>
      <c r="O3951"/>
      <c r="P3951"/>
      <c r="Q3951"/>
      <c r="R3951"/>
    </row>
    <row r="3952" spans="1:18" s="16" customFormat="1" x14ac:dyDescent="0.25">
      <c r="A3952"/>
      <c r="B3952" s="18"/>
      <c r="D3952"/>
      <c r="E3952"/>
      <c r="F3952"/>
      <c r="G3952"/>
      <c r="H3952"/>
      <c r="I3952"/>
      <c r="J3952"/>
      <c r="K3952"/>
      <c r="L3952"/>
      <c r="M3952"/>
      <c r="N3952"/>
      <c r="O3952"/>
      <c r="P3952"/>
      <c r="Q3952"/>
      <c r="R3952"/>
    </row>
    <row r="3953" spans="1:18" s="16" customFormat="1" x14ac:dyDescent="0.25">
      <c r="A3953"/>
      <c r="B3953" s="18"/>
      <c r="D3953"/>
      <c r="E3953"/>
      <c r="F3953"/>
      <c r="G3953"/>
      <c r="H3953"/>
      <c r="I3953"/>
      <c r="J3953"/>
      <c r="K3953"/>
      <c r="L3953"/>
      <c r="M3953"/>
      <c r="N3953"/>
      <c r="O3953"/>
      <c r="P3953"/>
      <c r="Q3953"/>
      <c r="R3953"/>
    </row>
    <row r="3954" spans="1:18" s="16" customFormat="1" x14ac:dyDescent="0.25">
      <c r="A3954"/>
      <c r="B3954" s="18"/>
      <c r="D3954"/>
      <c r="E3954"/>
      <c r="F3954"/>
      <c r="G3954"/>
      <c r="H3954"/>
      <c r="I3954"/>
      <c r="J3954"/>
      <c r="K3954"/>
      <c r="L3954"/>
      <c r="M3954"/>
      <c r="N3954"/>
      <c r="O3954"/>
      <c r="P3954"/>
      <c r="Q3954"/>
      <c r="R3954"/>
    </row>
    <row r="3955" spans="1:18" s="16" customFormat="1" x14ac:dyDescent="0.25">
      <c r="A3955"/>
      <c r="B3955" s="18"/>
      <c r="D3955"/>
      <c r="E3955"/>
      <c r="F3955"/>
      <c r="G3955"/>
      <c r="H3955"/>
      <c r="I3955"/>
      <c r="J3955"/>
      <c r="K3955"/>
      <c r="L3955"/>
      <c r="M3955"/>
      <c r="N3955"/>
      <c r="O3955"/>
      <c r="P3955"/>
      <c r="Q3955"/>
      <c r="R3955"/>
    </row>
    <row r="3956" spans="1:18" s="16" customFormat="1" x14ac:dyDescent="0.25">
      <c r="A3956"/>
      <c r="B3956" s="18"/>
      <c r="D3956"/>
      <c r="E3956"/>
      <c r="F3956"/>
      <c r="G3956"/>
      <c r="H3956"/>
      <c r="I3956"/>
      <c r="J3956"/>
      <c r="K3956"/>
      <c r="L3956"/>
      <c r="M3956"/>
      <c r="N3956"/>
      <c r="O3956"/>
      <c r="P3956"/>
      <c r="Q3956"/>
      <c r="R3956"/>
    </row>
    <row r="3957" spans="1:18" s="16" customFormat="1" x14ac:dyDescent="0.25">
      <c r="A3957"/>
      <c r="B3957" s="18"/>
      <c r="D3957"/>
      <c r="E3957"/>
      <c r="F3957"/>
      <c r="G3957"/>
      <c r="H3957"/>
      <c r="I3957"/>
      <c r="J3957"/>
      <c r="K3957"/>
      <c r="L3957"/>
      <c r="M3957"/>
      <c r="N3957"/>
      <c r="O3957"/>
      <c r="P3957"/>
      <c r="Q3957"/>
      <c r="R3957"/>
    </row>
    <row r="3958" spans="1:18" s="16" customFormat="1" x14ac:dyDescent="0.25">
      <c r="A3958"/>
      <c r="B3958" s="18"/>
      <c r="D3958"/>
      <c r="E3958"/>
      <c r="F3958"/>
      <c r="G3958"/>
      <c r="H3958"/>
      <c r="I3958"/>
      <c r="J3958"/>
      <c r="K3958"/>
      <c r="L3958"/>
      <c r="M3958"/>
      <c r="N3958"/>
      <c r="O3958"/>
      <c r="P3958"/>
      <c r="Q3958"/>
      <c r="R3958"/>
    </row>
    <row r="3959" spans="1:18" s="16" customFormat="1" x14ac:dyDescent="0.25">
      <c r="A3959"/>
      <c r="B3959" s="18"/>
      <c r="D3959"/>
      <c r="E3959"/>
      <c r="F3959"/>
      <c r="G3959"/>
      <c r="H3959"/>
      <c r="I3959"/>
      <c r="J3959"/>
      <c r="K3959"/>
      <c r="L3959"/>
      <c r="M3959"/>
      <c r="N3959"/>
      <c r="O3959"/>
      <c r="P3959"/>
      <c r="Q3959"/>
      <c r="R3959"/>
    </row>
    <row r="3960" spans="1:18" s="16" customFormat="1" x14ac:dyDescent="0.25">
      <c r="A3960"/>
      <c r="B3960" s="18"/>
      <c r="D3960"/>
      <c r="E3960"/>
      <c r="F3960"/>
      <c r="G3960"/>
      <c r="H3960"/>
      <c r="I3960"/>
      <c r="J3960"/>
      <c r="K3960"/>
      <c r="L3960"/>
      <c r="M3960"/>
      <c r="N3960"/>
      <c r="O3960"/>
      <c r="P3960"/>
      <c r="Q3960"/>
      <c r="R3960"/>
    </row>
    <row r="3961" spans="1:18" s="16" customFormat="1" x14ac:dyDescent="0.25">
      <c r="A3961"/>
      <c r="B3961" s="18"/>
      <c r="D3961"/>
      <c r="E3961"/>
      <c r="F3961"/>
      <c r="G3961"/>
      <c r="H3961"/>
      <c r="I3961"/>
      <c r="J3961"/>
      <c r="K3961"/>
      <c r="L3961"/>
      <c r="M3961"/>
      <c r="N3961"/>
      <c r="O3961"/>
      <c r="P3961"/>
      <c r="Q3961"/>
      <c r="R3961"/>
    </row>
    <row r="3962" spans="1:18" s="16" customFormat="1" x14ac:dyDescent="0.25">
      <c r="A3962"/>
      <c r="B3962" s="17"/>
      <c r="D3962"/>
      <c r="E3962"/>
      <c r="F3962"/>
      <c r="G3962"/>
      <c r="H3962"/>
      <c r="I3962"/>
      <c r="J3962"/>
      <c r="K3962"/>
      <c r="L3962"/>
      <c r="M3962"/>
      <c r="N3962"/>
      <c r="O3962"/>
      <c r="P3962"/>
      <c r="Q3962"/>
      <c r="R3962"/>
    </row>
    <row r="3963" spans="1:18" s="16" customFormat="1" x14ac:dyDescent="0.25">
      <c r="A3963"/>
      <c r="B3963" s="18"/>
      <c r="D3963"/>
      <c r="E3963"/>
      <c r="F3963"/>
      <c r="G3963"/>
      <c r="H3963"/>
      <c r="I3963"/>
      <c r="J3963"/>
      <c r="K3963"/>
      <c r="L3963"/>
      <c r="M3963"/>
      <c r="N3963"/>
      <c r="O3963"/>
      <c r="P3963"/>
      <c r="Q3963"/>
      <c r="R3963"/>
    </row>
    <row r="3964" spans="1:18" s="16" customFormat="1" x14ac:dyDescent="0.25">
      <c r="A3964"/>
      <c r="B3964" s="18"/>
      <c r="D3964"/>
      <c r="E3964"/>
      <c r="F3964"/>
      <c r="G3964"/>
      <c r="H3964"/>
      <c r="I3964"/>
      <c r="J3964"/>
      <c r="K3964"/>
      <c r="L3964"/>
      <c r="M3964"/>
      <c r="N3964"/>
      <c r="O3964"/>
      <c r="P3964"/>
      <c r="Q3964"/>
      <c r="R3964"/>
    </row>
    <row r="3965" spans="1:18" s="16" customFormat="1" x14ac:dyDescent="0.25">
      <c r="A3965"/>
      <c r="B3965" s="18"/>
      <c r="D3965"/>
      <c r="E3965"/>
      <c r="F3965"/>
      <c r="G3965"/>
      <c r="H3965"/>
      <c r="I3965"/>
      <c r="J3965"/>
      <c r="K3965"/>
      <c r="L3965"/>
      <c r="M3965"/>
      <c r="N3965"/>
      <c r="O3965"/>
      <c r="P3965"/>
      <c r="Q3965"/>
      <c r="R3965"/>
    </row>
    <row r="3966" spans="1:18" s="16" customFormat="1" x14ac:dyDescent="0.25">
      <c r="A3966"/>
      <c r="B3966" s="18"/>
      <c r="D3966"/>
      <c r="E3966"/>
      <c r="F3966"/>
      <c r="G3966"/>
      <c r="H3966"/>
      <c r="I3966"/>
      <c r="J3966"/>
      <c r="K3966"/>
      <c r="L3966"/>
      <c r="M3966"/>
      <c r="N3966"/>
      <c r="O3966"/>
      <c r="P3966"/>
      <c r="Q3966"/>
      <c r="R3966"/>
    </row>
    <row r="3967" spans="1:18" s="16" customFormat="1" x14ac:dyDescent="0.25">
      <c r="A3967"/>
      <c r="B3967" s="18"/>
      <c r="D3967"/>
      <c r="E3967"/>
      <c r="F3967"/>
      <c r="G3967"/>
      <c r="H3967"/>
      <c r="I3967"/>
      <c r="J3967"/>
      <c r="K3967"/>
      <c r="L3967"/>
      <c r="M3967"/>
      <c r="N3967"/>
      <c r="O3967"/>
      <c r="P3967"/>
      <c r="Q3967"/>
      <c r="R3967"/>
    </row>
    <row r="3968" spans="1:18" s="16" customFormat="1" x14ac:dyDescent="0.25">
      <c r="A3968"/>
      <c r="B3968" s="18"/>
      <c r="D3968"/>
      <c r="E3968"/>
      <c r="F3968"/>
      <c r="G3968"/>
      <c r="H3968"/>
      <c r="I3968"/>
      <c r="J3968"/>
      <c r="K3968"/>
      <c r="L3968"/>
      <c r="M3968"/>
      <c r="N3968"/>
      <c r="O3968"/>
      <c r="P3968"/>
      <c r="Q3968"/>
      <c r="R3968"/>
    </row>
    <row r="3969" spans="1:18" s="16" customFormat="1" x14ac:dyDescent="0.25">
      <c r="A3969"/>
      <c r="B3969" s="18"/>
      <c r="D3969"/>
      <c r="E3969"/>
      <c r="F3969"/>
      <c r="G3969"/>
      <c r="H3969"/>
      <c r="I3969"/>
      <c r="J3969"/>
      <c r="K3969"/>
      <c r="L3969"/>
      <c r="M3969"/>
      <c r="N3969"/>
      <c r="O3969"/>
      <c r="P3969"/>
      <c r="Q3969"/>
      <c r="R3969"/>
    </row>
    <row r="3970" spans="1:18" s="16" customFormat="1" x14ac:dyDescent="0.25">
      <c r="A3970"/>
      <c r="B3970" s="18"/>
      <c r="D3970"/>
      <c r="E3970"/>
      <c r="F3970"/>
      <c r="G3970"/>
      <c r="H3970"/>
      <c r="I3970"/>
      <c r="J3970"/>
      <c r="K3970"/>
      <c r="L3970"/>
      <c r="M3970"/>
      <c r="N3970"/>
      <c r="O3970"/>
      <c r="P3970"/>
      <c r="Q3970"/>
      <c r="R3970"/>
    </row>
    <row r="3971" spans="1:18" s="16" customFormat="1" x14ac:dyDescent="0.25">
      <c r="A3971"/>
      <c r="B3971" s="18"/>
      <c r="D3971"/>
      <c r="E3971"/>
      <c r="F3971"/>
      <c r="G3971"/>
      <c r="H3971"/>
      <c r="I3971"/>
      <c r="J3971"/>
      <c r="K3971"/>
      <c r="L3971"/>
      <c r="M3971"/>
      <c r="N3971"/>
      <c r="O3971"/>
      <c r="P3971"/>
      <c r="Q3971"/>
      <c r="R3971"/>
    </row>
    <row r="3972" spans="1:18" s="16" customFormat="1" x14ac:dyDescent="0.25">
      <c r="A3972"/>
      <c r="B3972" s="18"/>
      <c r="D3972"/>
      <c r="E3972"/>
      <c r="F3972"/>
      <c r="G3972"/>
      <c r="H3972"/>
      <c r="I3972"/>
      <c r="J3972"/>
      <c r="K3972"/>
      <c r="L3972"/>
      <c r="M3972"/>
      <c r="N3972"/>
      <c r="O3972"/>
      <c r="P3972"/>
      <c r="Q3972"/>
      <c r="R3972"/>
    </row>
    <row r="3973" spans="1:18" s="16" customFormat="1" x14ac:dyDescent="0.25">
      <c r="A3973"/>
      <c r="B3973" s="18"/>
      <c r="D3973"/>
      <c r="E3973"/>
      <c r="F3973"/>
      <c r="G3973"/>
      <c r="H3973"/>
      <c r="I3973"/>
      <c r="J3973"/>
      <c r="K3973"/>
      <c r="L3973"/>
      <c r="M3973"/>
      <c r="N3973"/>
      <c r="O3973"/>
      <c r="P3973"/>
      <c r="Q3973"/>
      <c r="R3973"/>
    </row>
    <row r="3974" spans="1:18" s="16" customFormat="1" x14ac:dyDescent="0.25">
      <c r="A3974"/>
      <c r="B3974" s="18"/>
      <c r="D3974"/>
      <c r="E3974"/>
      <c r="F3974"/>
      <c r="G3974"/>
      <c r="H3974"/>
      <c r="I3974"/>
      <c r="J3974"/>
      <c r="K3974"/>
      <c r="L3974"/>
      <c r="M3974"/>
      <c r="N3974"/>
      <c r="O3974"/>
      <c r="P3974"/>
      <c r="Q3974"/>
      <c r="R3974"/>
    </row>
    <row r="3975" spans="1:18" s="16" customFormat="1" x14ac:dyDescent="0.25">
      <c r="A3975"/>
      <c r="B3975" s="18"/>
      <c r="D3975"/>
      <c r="E3975"/>
      <c r="F3975"/>
      <c r="G3975"/>
      <c r="H3975"/>
      <c r="I3975"/>
      <c r="J3975"/>
      <c r="K3975"/>
      <c r="L3975"/>
      <c r="M3975"/>
      <c r="N3975"/>
      <c r="O3975"/>
      <c r="P3975"/>
      <c r="Q3975"/>
      <c r="R3975"/>
    </row>
    <row r="3976" spans="1:18" s="16" customFormat="1" x14ac:dyDescent="0.25">
      <c r="A3976"/>
      <c r="B3976" s="18"/>
      <c r="D3976"/>
      <c r="E3976"/>
      <c r="F3976"/>
      <c r="G3976"/>
      <c r="H3976"/>
      <c r="I3976"/>
      <c r="J3976"/>
      <c r="K3976"/>
      <c r="L3976"/>
      <c r="M3976"/>
      <c r="N3976"/>
      <c r="O3976"/>
      <c r="P3976"/>
      <c r="Q3976"/>
      <c r="R3976"/>
    </row>
    <row r="3977" spans="1:18" s="16" customFormat="1" x14ac:dyDescent="0.25">
      <c r="A3977"/>
      <c r="B3977" s="18"/>
      <c r="D3977"/>
      <c r="E3977"/>
      <c r="F3977"/>
      <c r="G3977"/>
      <c r="H3977"/>
      <c r="I3977"/>
      <c r="J3977"/>
      <c r="K3977"/>
      <c r="L3977"/>
      <c r="M3977"/>
      <c r="N3977"/>
      <c r="O3977"/>
      <c r="P3977"/>
      <c r="Q3977"/>
      <c r="R3977"/>
    </row>
    <row r="3978" spans="1:18" s="16" customFormat="1" x14ac:dyDescent="0.25">
      <c r="A3978"/>
      <c r="B3978" s="18"/>
      <c r="D3978"/>
      <c r="E3978"/>
      <c r="F3978"/>
      <c r="G3978"/>
      <c r="H3978"/>
      <c r="I3978"/>
      <c r="J3978"/>
      <c r="K3978"/>
      <c r="L3978"/>
      <c r="M3978"/>
      <c r="N3978"/>
      <c r="O3978"/>
      <c r="P3978"/>
      <c r="Q3978"/>
      <c r="R3978"/>
    </row>
    <row r="3979" spans="1:18" s="16" customFormat="1" x14ac:dyDescent="0.25">
      <c r="A3979"/>
      <c r="B3979" s="18"/>
      <c r="D3979"/>
      <c r="E3979"/>
      <c r="F3979"/>
      <c r="G3979"/>
      <c r="H3979"/>
      <c r="I3979"/>
      <c r="J3979"/>
      <c r="K3979"/>
      <c r="L3979"/>
      <c r="M3979"/>
      <c r="N3979"/>
      <c r="O3979"/>
      <c r="P3979"/>
      <c r="Q3979"/>
      <c r="R3979"/>
    </row>
    <row r="3980" spans="1:18" s="16" customFormat="1" x14ac:dyDescent="0.25">
      <c r="A3980"/>
      <c r="B3980" s="18"/>
      <c r="D3980"/>
      <c r="E3980"/>
      <c r="F3980"/>
      <c r="G3980"/>
      <c r="H3980"/>
      <c r="I3980"/>
      <c r="J3980"/>
      <c r="K3980"/>
      <c r="L3980"/>
      <c r="M3980"/>
      <c r="N3980"/>
      <c r="O3980"/>
      <c r="P3980"/>
      <c r="Q3980"/>
      <c r="R3980"/>
    </row>
    <row r="3981" spans="1:18" s="16" customFormat="1" x14ac:dyDescent="0.25">
      <c r="A3981"/>
      <c r="B3981" s="18"/>
      <c r="D3981"/>
      <c r="E3981"/>
      <c r="F3981"/>
      <c r="G3981"/>
      <c r="H3981"/>
      <c r="I3981"/>
      <c r="J3981"/>
      <c r="K3981"/>
      <c r="L3981"/>
      <c r="M3981"/>
      <c r="N3981"/>
      <c r="O3981"/>
      <c r="P3981"/>
      <c r="Q3981"/>
      <c r="R3981"/>
    </row>
    <row r="3982" spans="1:18" s="16" customFormat="1" x14ac:dyDescent="0.25">
      <c r="A3982"/>
      <c r="B3982" s="18"/>
      <c r="D3982"/>
      <c r="E3982"/>
      <c r="F3982"/>
      <c r="G3982"/>
      <c r="H3982"/>
      <c r="I3982"/>
      <c r="J3982"/>
      <c r="K3982"/>
      <c r="L3982"/>
      <c r="M3982"/>
      <c r="N3982"/>
      <c r="O3982"/>
      <c r="P3982"/>
      <c r="Q3982"/>
      <c r="R3982"/>
    </row>
    <row r="3983" spans="1:18" s="16" customFormat="1" x14ac:dyDescent="0.25">
      <c r="A3983"/>
      <c r="B3983" s="18"/>
      <c r="D3983"/>
      <c r="E3983"/>
      <c r="F3983"/>
      <c r="G3983"/>
      <c r="H3983"/>
      <c r="I3983"/>
      <c r="J3983"/>
      <c r="K3983"/>
      <c r="L3983"/>
      <c r="M3983"/>
      <c r="N3983"/>
      <c r="O3983"/>
      <c r="P3983"/>
      <c r="Q3983"/>
      <c r="R3983"/>
    </row>
    <row r="3984" spans="1:18" s="16" customFormat="1" x14ac:dyDescent="0.25">
      <c r="A3984"/>
      <c r="B3984" s="18"/>
      <c r="D3984"/>
      <c r="E3984"/>
      <c r="F3984"/>
      <c r="G3984"/>
      <c r="H3984"/>
      <c r="I3984"/>
      <c r="J3984"/>
      <c r="K3984"/>
      <c r="L3984"/>
      <c r="M3984"/>
      <c r="N3984"/>
      <c r="O3984"/>
      <c r="P3984"/>
      <c r="Q3984"/>
      <c r="R3984"/>
    </row>
    <row r="3985" spans="1:18" s="16" customFormat="1" x14ac:dyDescent="0.25">
      <c r="A3985"/>
      <c r="B3985" s="18"/>
      <c r="D3985"/>
      <c r="E3985"/>
      <c r="F3985"/>
      <c r="G3985"/>
      <c r="H3985"/>
      <c r="I3985"/>
      <c r="J3985"/>
      <c r="K3985"/>
      <c r="L3985"/>
      <c r="M3985"/>
      <c r="N3985"/>
      <c r="O3985"/>
      <c r="P3985"/>
      <c r="Q3985"/>
      <c r="R3985"/>
    </row>
    <row r="3986" spans="1:18" s="16" customFormat="1" x14ac:dyDescent="0.25">
      <c r="A3986"/>
      <c r="B3986" s="18"/>
      <c r="D3986"/>
      <c r="E3986"/>
      <c r="F3986"/>
      <c r="G3986"/>
      <c r="H3986"/>
      <c r="I3986"/>
      <c r="J3986"/>
      <c r="K3986"/>
      <c r="L3986"/>
      <c r="M3986"/>
      <c r="N3986"/>
      <c r="O3986"/>
      <c r="P3986"/>
      <c r="Q3986"/>
      <c r="R3986"/>
    </row>
    <row r="3987" spans="1:18" s="16" customFormat="1" x14ac:dyDescent="0.25">
      <c r="A3987"/>
      <c r="B3987" s="18"/>
      <c r="D3987"/>
      <c r="E3987"/>
      <c r="F3987"/>
      <c r="G3987"/>
      <c r="H3987"/>
      <c r="I3987"/>
      <c r="J3987"/>
      <c r="K3987"/>
      <c r="L3987"/>
      <c r="M3987"/>
      <c r="N3987"/>
      <c r="O3987"/>
      <c r="P3987"/>
      <c r="Q3987"/>
      <c r="R3987"/>
    </row>
    <row r="3988" spans="1:18" s="16" customFormat="1" x14ac:dyDescent="0.25">
      <c r="A3988"/>
      <c r="B3988" s="18"/>
      <c r="D3988"/>
      <c r="E3988"/>
      <c r="F3988"/>
      <c r="G3988"/>
      <c r="H3988"/>
      <c r="I3988"/>
      <c r="J3988"/>
      <c r="K3988"/>
      <c r="L3988"/>
      <c r="M3988"/>
      <c r="N3988"/>
      <c r="O3988"/>
      <c r="P3988"/>
      <c r="Q3988"/>
      <c r="R3988"/>
    </row>
    <row r="3989" spans="1:18" s="16" customFormat="1" x14ac:dyDescent="0.25">
      <c r="A3989"/>
      <c r="B3989" s="18"/>
      <c r="D3989"/>
      <c r="E3989"/>
      <c r="F3989"/>
      <c r="G3989"/>
      <c r="H3989"/>
      <c r="I3989"/>
      <c r="J3989"/>
      <c r="K3989"/>
      <c r="L3989"/>
      <c r="M3989"/>
      <c r="N3989"/>
      <c r="O3989"/>
      <c r="P3989"/>
      <c r="Q3989"/>
      <c r="R3989"/>
    </row>
    <row r="3990" spans="1:18" s="16" customFormat="1" x14ac:dyDescent="0.25">
      <c r="A3990"/>
      <c r="B3990" s="18"/>
      <c r="D3990"/>
      <c r="E3990"/>
      <c r="F3990"/>
      <c r="G3990"/>
      <c r="H3990"/>
      <c r="I3990"/>
      <c r="J3990"/>
      <c r="K3990"/>
      <c r="L3990"/>
      <c r="M3990"/>
      <c r="N3990"/>
      <c r="O3990"/>
      <c r="P3990"/>
      <c r="Q3990"/>
      <c r="R3990"/>
    </row>
    <row r="3991" spans="1:18" s="16" customFormat="1" x14ac:dyDescent="0.25">
      <c r="A3991"/>
      <c r="B3991" s="18"/>
      <c r="D3991"/>
      <c r="E3991"/>
      <c r="F3991"/>
      <c r="G3991"/>
      <c r="H3991"/>
      <c r="I3991"/>
      <c r="J3991"/>
      <c r="K3991"/>
      <c r="L3991"/>
      <c r="M3991"/>
      <c r="N3991"/>
      <c r="O3991"/>
      <c r="P3991"/>
      <c r="Q3991"/>
      <c r="R3991"/>
    </row>
    <row r="3992" spans="1:18" s="16" customFormat="1" x14ac:dyDescent="0.25">
      <c r="A3992"/>
      <c r="B3992" s="18"/>
      <c r="D3992"/>
      <c r="E3992"/>
      <c r="F3992"/>
      <c r="G3992"/>
      <c r="H3992"/>
      <c r="I3992"/>
      <c r="J3992"/>
      <c r="K3992"/>
      <c r="L3992"/>
      <c r="M3992"/>
      <c r="N3992"/>
      <c r="O3992"/>
      <c r="P3992"/>
      <c r="Q3992"/>
      <c r="R3992"/>
    </row>
    <row r="3993" spans="1:18" s="16" customFormat="1" x14ac:dyDescent="0.25">
      <c r="A3993"/>
      <c r="B3993" s="18"/>
      <c r="D3993"/>
      <c r="E3993"/>
      <c r="F3993"/>
      <c r="G3993"/>
      <c r="H3993"/>
      <c r="I3993"/>
      <c r="J3993"/>
      <c r="K3993"/>
      <c r="L3993"/>
      <c r="M3993"/>
      <c r="N3993"/>
      <c r="O3993"/>
      <c r="P3993"/>
      <c r="Q3993"/>
      <c r="R3993"/>
    </row>
    <row r="3994" spans="1:18" s="16" customFormat="1" x14ac:dyDescent="0.25">
      <c r="A3994"/>
      <c r="B3994" s="18"/>
      <c r="D3994"/>
      <c r="E3994"/>
      <c r="F3994"/>
      <c r="G3994"/>
      <c r="H3994"/>
      <c r="I3994"/>
      <c r="J3994"/>
      <c r="K3994"/>
      <c r="L3994"/>
      <c r="M3994"/>
      <c r="N3994"/>
      <c r="O3994"/>
      <c r="P3994"/>
      <c r="Q3994"/>
      <c r="R3994"/>
    </row>
    <row r="3995" spans="1:18" s="16" customFormat="1" x14ac:dyDescent="0.25">
      <c r="A3995"/>
      <c r="B3995" s="18"/>
      <c r="D3995"/>
      <c r="E3995"/>
      <c r="F3995"/>
      <c r="G3995"/>
      <c r="H3995"/>
      <c r="I3995"/>
      <c r="J3995"/>
      <c r="K3995"/>
      <c r="L3995"/>
      <c r="M3995"/>
      <c r="N3995"/>
      <c r="O3995"/>
      <c r="P3995"/>
      <c r="Q3995"/>
      <c r="R3995"/>
    </row>
    <row r="3996" spans="1:18" s="16" customFormat="1" x14ac:dyDescent="0.25">
      <c r="A3996"/>
      <c r="B3996" s="18"/>
      <c r="D3996"/>
      <c r="E3996"/>
      <c r="F3996"/>
      <c r="G3996"/>
      <c r="H3996"/>
      <c r="I3996"/>
      <c r="J3996"/>
      <c r="K3996"/>
      <c r="L3996"/>
      <c r="M3996"/>
      <c r="N3996"/>
      <c r="O3996"/>
      <c r="P3996"/>
      <c r="Q3996"/>
      <c r="R3996"/>
    </row>
    <row r="3997" spans="1:18" s="16" customFormat="1" x14ac:dyDescent="0.25">
      <c r="A3997"/>
      <c r="B3997" s="18"/>
      <c r="D3997"/>
      <c r="E3997"/>
      <c r="F3997"/>
      <c r="G3997"/>
      <c r="H3997"/>
      <c r="I3997"/>
      <c r="J3997"/>
      <c r="K3997"/>
      <c r="L3997"/>
      <c r="M3997"/>
      <c r="N3997"/>
      <c r="O3997"/>
      <c r="P3997"/>
      <c r="Q3997"/>
      <c r="R3997"/>
    </row>
    <row r="3998" spans="1:18" s="16" customFormat="1" x14ac:dyDescent="0.25">
      <c r="A3998"/>
      <c r="B3998" s="18"/>
      <c r="D3998"/>
      <c r="E3998"/>
      <c r="F3998"/>
      <c r="G3998"/>
      <c r="H3998"/>
      <c r="I3998"/>
      <c r="J3998"/>
      <c r="K3998"/>
      <c r="L3998"/>
      <c r="M3998"/>
      <c r="N3998"/>
      <c r="O3998"/>
      <c r="P3998"/>
      <c r="Q3998"/>
      <c r="R3998"/>
    </row>
    <row r="3999" spans="1:18" s="16" customFormat="1" x14ac:dyDescent="0.25">
      <c r="A3999"/>
      <c r="B3999" s="18"/>
      <c r="D3999"/>
      <c r="E3999"/>
      <c r="F3999"/>
      <c r="G3999"/>
      <c r="H3999"/>
      <c r="I3999"/>
      <c r="J3999"/>
      <c r="K3999"/>
      <c r="L3999"/>
      <c r="M3999"/>
      <c r="N3999"/>
      <c r="O3999"/>
      <c r="P3999"/>
      <c r="Q3999"/>
      <c r="R3999"/>
    </row>
    <row r="4000" spans="1:18" s="16" customFormat="1" x14ac:dyDescent="0.25">
      <c r="A4000"/>
      <c r="B4000" s="18"/>
      <c r="D4000"/>
      <c r="E4000"/>
      <c r="F4000"/>
      <c r="G4000"/>
      <c r="H4000"/>
      <c r="I4000"/>
      <c r="J4000"/>
      <c r="K4000"/>
      <c r="L4000"/>
      <c r="M4000"/>
      <c r="N4000"/>
      <c r="O4000"/>
      <c r="P4000"/>
      <c r="Q4000"/>
      <c r="R4000"/>
    </row>
    <row r="4001" spans="1:18" s="16" customFormat="1" x14ac:dyDescent="0.25">
      <c r="A4001"/>
      <c r="B4001" s="18"/>
      <c r="D4001"/>
      <c r="E4001"/>
      <c r="F4001"/>
      <c r="G4001"/>
      <c r="H4001"/>
      <c r="I4001"/>
      <c r="J4001"/>
      <c r="K4001"/>
      <c r="L4001"/>
      <c r="M4001"/>
      <c r="N4001"/>
      <c r="O4001"/>
      <c r="P4001"/>
      <c r="Q4001"/>
      <c r="R4001"/>
    </row>
    <row r="4002" spans="1:18" s="16" customFormat="1" x14ac:dyDescent="0.25">
      <c r="A4002"/>
      <c r="B4002" s="18"/>
      <c r="D4002"/>
      <c r="E4002"/>
      <c r="F4002"/>
      <c r="G4002"/>
      <c r="H4002"/>
      <c r="I4002"/>
      <c r="J4002"/>
      <c r="K4002"/>
      <c r="L4002"/>
      <c r="M4002"/>
      <c r="N4002"/>
      <c r="O4002"/>
      <c r="P4002"/>
      <c r="Q4002"/>
      <c r="R4002"/>
    </row>
    <row r="4003" spans="1:18" s="16" customFormat="1" x14ac:dyDescent="0.25">
      <c r="A4003"/>
      <c r="B4003" s="18"/>
      <c r="D4003"/>
      <c r="E4003"/>
      <c r="F4003"/>
      <c r="G4003"/>
      <c r="H4003"/>
      <c r="I4003"/>
      <c r="J4003"/>
      <c r="K4003"/>
      <c r="L4003"/>
      <c r="M4003"/>
      <c r="N4003"/>
      <c r="O4003"/>
      <c r="P4003"/>
      <c r="Q4003"/>
      <c r="R4003"/>
    </row>
    <row r="4004" spans="1:18" s="16" customFormat="1" x14ac:dyDescent="0.25">
      <c r="A4004"/>
      <c r="B4004" s="18"/>
      <c r="D4004"/>
      <c r="E4004"/>
      <c r="F4004"/>
      <c r="G4004"/>
      <c r="H4004"/>
      <c r="I4004"/>
      <c r="J4004"/>
      <c r="K4004"/>
      <c r="L4004"/>
      <c r="M4004"/>
      <c r="N4004"/>
      <c r="O4004"/>
      <c r="P4004"/>
      <c r="Q4004"/>
      <c r="R4004"/>
    </row>
    <row r="4005" spans="1:18" s="16" customFormat="1" x14ac:dyDescent="0.25">
      <c r="A4005"/>
      <c r="B4005" s="18"/>
      <c r="D4005"/>
      <c r="E4005"/>
      <c r="F4005"/>
      <c r="G4005"/>
      <c r="H4005"/>
      <c r="I4005"/>
      <c r="J4005"/>
      <c r="K4005"/>
      <c r="L4005"/>
      <c r="M4005"/>
      <c r="N4005"/>
      <c r="O4005"/>
      <c r="P4005"/>
      <c r="Q4005"/>
      <c r="R4005"/>
    </row>
    <row r="4006" spans="1:18" s="16" customFormat="1" x14ac:dyDescent="0.25">
      <c r="A4006"/>
      <c r="B4006" s="18"/>
      <c r="D4006"/>
      <c r="E4006"/>
      <c r="F4006"/>
      <c r="G4006"/>
      <c r="H4006"/>
      <c r="I4006"/>
      <c r="J4006"/>
      <c r="K4006"/>
      <c r="L4006"/>
      <c r="M4006"/>
      <c r="N4006"/>
      <c r="O4006"/>
      <c r="P4006"/>
      <c r="Q4006"/>
      <c r="R4006"/>
    </row>
    <row r="4007" spans="1:18" s="16" customFormat="1" x14ac:dyDescent="0.25">
      <c r="A4007"/>
      <c r="B4007" s="18"/>
      <c r="D4007"/>
      <c r="E4007"/>
      <c r="F4007"/>
      <c r="G4007"/>
      <c r="H4007"/>
      <c r="I4007"/>
      <c r="J4007"/>
      <c r="K4007"/>
      <c r="L4007"/>
      <c r="M4007"/>
      <c r="N4007"/>
      <c r="O4007"/>
      <c r="P4007"/>
      <c r="Q4007"/>
      <c r="R4007"/>
    </row>
    <row r="4008" spans="1:18" s="16" customFormat="1" x14ac:dyDescent="0.25">
      <c r="A4008"/>
      <c r="B4008" s="18"/>
      <c r="D4008"/>
      <c r="E4008"/>
      <c r="F4008"/>
      <c r="G4008"/>
      <c r="H4008"/>
      <c r="I4008"/>
      <c r="J4008"/>
      <c r="K4008"/>
      <c r="L4008"/>
      <c r="M4008"/>
      <c r="N4008"/>
      <c r="O4008"/>
      <c r="P4008"/>
      <c r="Q4008"/>
      <c r="R4008"/>
    </row>
    <row r="4009" spans="1:18" s="16" customFormat="1" x14ac:dyDescent="0.25">
      <c r="A4009"/>
      <c r="B4009" s="18"/>
      <c r="D4009"/>
      <c r="E4009"/>
      <c r="F4009"/>
      <c r="G4009"/>
      <c r="H4009"/>
      <c r="I4009"/>
      <c r="J4009"/>
      <c r="K4009"/>
      <c r="L4009"/>
      <c r="M4009"/>
      <c r="N4009"/>
      <c r="O4009"/>
      <c r="P4009"/>
      <c r="Q4009"/>
      <c r="R4009"/>
    </row>
    <row r="4010" spans="1:18" s="16" customFormat="1" x14ac:dyDescent="0.25">
      <c r="A4010"/>
      <c r="B4010" s="18"/>
      <c r="D4010"/>
      <c r="E4010"/>
      <c r="F4010"/>
      <c r="G4010"/>
      <c r="H4010"/>
      <c r="I4010"/>
      <c r="J4010"/>
      <c r="K4010"/>
      <c r="L4010"/>
      <c r="M4010"/>
      <c r="N4010"/>
      <c r="O4010"/>
      <c r="P4010"/>
      <c r="Q4010"/>
      <c r="R4010"/>
    </row>
    <row r="4011" spans="1:18" s="16" customFormat="1" x14ac:dyDescent="0.25">
      <c r="A4011"/>
      <c r="B4011" s="18"/>
      <c r="D4011"/>
      <c r="E4011"/>
      <c r="F4011"/>
      <c r="G4011"/>
      <c r="H4011"/>
      <c r="I4011"/>
      <c r="J4011"/>
      <c r="K4011"/>
      <c r="L4011"/>
      <c r="M4011"/>
      <c r="N4011"/>
      <c r="O4011"/>
      <c r="P4011"/>
      <c r="Q4011"/>
      <c r="R4011"/>
    </row>
    <row r="4012" spans="1:18" s="16" customFormat="1" x14ac:dyDescent="0.25">
      <c r="A4012"/>
      <c r="B4012" s="17"/>
      <c r="D4012"/>
      <c r="E4012"/>
      <c r="F4012"/>
      <c r="G4012"/>
      <c r="H4012"/>
      <c r="I4012"/>
      <c r="J4012"/>
      <c r="K4012"/>
      <c r="L4012"/>
      <c r="M4012"/>
      <c r="N4012"/>
      <c r="O4012"/>
      <c r="P4012"/>
      <c r="Q4012"/>
      <c r="R4012"/>
    </row>
    <row r="4013" spans="1:18" s="16" customFormat="1" x14ac:dyDescent="0.25">
      <c r="A4013"/>
      <c r="B4013" s="18"/>
      <c r="D4013"/>
      <c r="E4013"/>
      <c r="F4013"/>
      <c r="G4013"/>
      <c r="H4013"/>
      <c r="I4013"/>
      <c r="J4013"/>
      <c r="K4013"/>
      <c r="L4013"/>
      <c r="M4013"/>
      <c r="N4013"/>
      <c r="O4013"/>
      <c r="P4013"/>
      <c r="Q4013"/>
      <c r="R4013"/>
    </row>
    <row r="4014" spans="1:18" s="16" customFormat="1" x14ac:dyDescent="0.25">
      <c r="A4014"/>
      <c r="B4014" s="18"/>
      <c r="D4014"/>
      <c r="E4014"/>
      <c r="F4014"/>
      <c r="G4014"/>
      <c r="H4014"/>
      <c r="I4014"/>
      <c r="J4014"/>
      <c r="K4014"/>
      <c r="L4014"/>
      <c r="M4014"/>
      <c r="N4014"/>
      <c r="O4014"/>
      <c r="P4014"/>
      <c r="Q4014"/>
      <c r="R4014"/>
    </row>
    <row r="4015" spans="1:18" s="16" customFormat="1" x14ac:dyDescent="0.25">
      <c r="A4015"/>
      <c r="B4015" s="18"/>
      <c r="D4015"/>
      <c r="E4015"/>
      <c r="F4015"/>
      <c r="G4015"/>
      <c r="H4015"/>
      <c r="I4015"/>
      <c r="J4015"/>
      <c r="K4015"/>
      <c r="L4015"/>
      <c r="M4015"/>
      <c r="N4015"/>
      <c r="O4015"/>
      <c r="P4015"/>
      <c r="Q4015"/>
      <c r="R4015"/>
    </row>
    <row r="4016" spans="1:18" s="16" customFormat="1" x14ac:dyDescent="0.25">
      <c r="A4016"/>
      <c r="B4016" s="18"/>
      <c r="D4016"/>
      <c r="E4016"/>
      <c r="F4016"/>
      <c r="G4016"/>
      <c r="H4016"/>
      <c r="I4016"/>
      <c r="J4016"/>
      <c r="K4016"/>
      <c r="L4016"/>
      <c r="M4016"/>
      <c r="N4016"/>
      <c r="O4016"/>
      <c r="P4016"/>
      <c r="Q4016"/>
      <c r="R4016"/>
    </row>
    <row r="4017" spans="1:18" s="16" customFormat="1" x14ac:dyDescent="0.25">
      <c r="A4017"/>
      <c r="B4017" s="18"/>
      <c r="D4017"/>
      <c r="E4017"/>
      <c r="F4017"/>
      <c r="G4017"/>
      <c r="H4017"/>
      <c r="I4017"/>
      <c r="J4017"/>
      <c r="K4017"/>
      <c r="L4017"/>
      <c r="M4017"/>
      <c r="N4017"/>
      <c r="O4017"/>
      <c r="P4017"/>
      <c r="Q4017"/>
      <c r="R4017"/>
    </row>
    <row r="4018" spans="1:18" s="16" customFormat="1" x14ac:dyDescent="0.25">
      <c r="A4018"/>
      <c r="B4018" s="18"/>
      <c r="D4018"/>
      <c r="E4018"/>
      <c r="F4018"/>
      <c r="G4018"/>
      <c r="H4018"/>
      <c r="I4018"/>
      <c r="J4018"/>
      <c r="K4018"/>
      <c r="L4018"/>
      <c r="M4018"/>
      <c r="N4018"/>
      <c r="O4018"/>
      <c r="P4018"/>
      <c r="Q4018"/>
      <c r="R4018"/>
    </row>
    <row r="4019" spans="1:18" s="16" customFormat="1" x14ac:dyDescent="0.25">
      <c r="A4019"/>
      <c r="B4019" s="18"/>
      <c r="D4019"/>
      <c r="E4019"/>
      <c r="F4019"/>
      <c r="G4019"/>
      <c r="H4019"/>
      <c r="I4019"/>
      <c r="J4019"/>
      <c r="K4019"/>
      <c r="L4019"/>
      <c r="M4019"/>
      <c r="N4019"/>
      <c r="O4019"/>
      <c r="P4019"/>
      <c r="Q4019"/>
      <c r="R4019"/>
    </row>
    <row r="4020" spans="1:18" s="16" customFormat="1" x14ac:dyDescent="0.25">
      <c r="A4020"/>
      <c r="B4020" s="18"/>
      <c r="D4020"/>
      <c r="E4020"/>
      <c r="F4020"/>
      <c r="G4020"/>
      <c r="H4020"/>
      <c r="I4020"/>
      <c r="J4020"/>
      <c r="K4020"/>
      <c r="L4020"/>
      <c r="M4020"/>
      <c r="N4020"/>
      <c r="O4020"/>
      <c r="P4020"/>
      <c r="Q4020"/>
      <c r="R4020"/>
    </row>
    <row r="4021" spans="1:18" s="16" customFormat="1" x14ac:dyDescent="0.25">
      <c r="A4021"/>
      <c r="B4021" s="18"/>
      <c r="D4021"/>
      <c r="E4021"/>
      <c r="F4021"/>
      <c r="G4021"/>
      <c r="H4021"/>
      <c r="I4021"/>
      <c r="J4021"/>
      <c r="K4021"/>
      <c r="L4021"/>
      <c r="M4021"/>
      <c r="N4021"/>
      <c r="O4021"/>
      <c r="P4021"/>
      <c r="Q4021"/>
      <c r="R4021"/>
    </row>
    <row r="4022" spans="1:18" s="16" customFormat="1" x14ac:dyDescent="0.25">
      <c r="A4022"/>
      <c r="B4022" s="18"/>
      <c r="D4022"/>
      <c r="E4022"/>
      <c r="F4022"/>
      <c r="G4022"/>
      <c r="H4022"/>
      <c r="I4022"/>
      <c r="J4022"/>
      <c r="K4022"/>
      <c r="L4022"/>
      <c r="M4022"/>
      <c r="N4022"/>
      <c r="O4022"/>
      <c r="P4022"/>
      <c r="Q4022"/>
      <c r="R4022"/>
    </row>
    <row r="4023" spans="1:18" s="16" customFormat="1" x14ac:dyDescent="0.25">
      <c r="A4023"/>
      <c r="B4023" s="18"/>
      <c r="D4023"/>
      <c r="E4023"/>
      <c r="F4023"/>
      <c r="G4023"/>
      <c r="H4023"/>
      <c r="I4023"/>
      <c r="J4023"/>
      <c r="K4023"/>
      <c r="L4023"/>
      <c r="M4023"/>
      <c r="N4023"/>
      <c r="O4023"/>
      <c r="P4023"/>
      <c r="Q4023"/>
      <c r="R4023"/>
    </row>
    <row r="4024" spans="1:18" s="16" customFormat="1" x14ac:dyDescent="0.25">
      <c r="A4024"/>
      <c r="B4024" s="18"/>
      <c r="D4024"/>
      <c r="E4024"/>
      <c r="F4024"/>
      <c r="G4024"/>
      <c r="H4024"/>
      <c r="I4024"/>
      <c r="J4024"/>
      <c r="K4024"/>
      <c r="L4024"/>
      <c r="M4024"/>
      <c r="N4024"/>
      <c r="O4024"/>
      <c r="P4024"/>
      <c r="Q4024"/>
      <c r="R4024"/>
    </row>
    <row r="4025" spans="1:18" s="16" customFormat="1" x14ac:dyDescent="0.25">
      <c r="A4025"/>
      <c r="B4025" s="18"/>
      <c r="D4025"/>
      <c r="E4025"/>
      <c r="F4025"/>
      <c r="G4025"/>
      <c r="H4025"/>
      <c r="I4025"/>
      <c r="J4025"/>
      <c r="K4025"/>
      <c r="L4025"/>
      <c r="M4025"/>
      <c r="N4025"/>
      <c r="O4025"/>
      <c r="P4025"/>
      <c r="Q4025"/>
      <c r="R4025"/>
    </row>
    <row r="4026" spans="1:18" s="16" customFormat="1" x14ac:dyDescent="0.25">
      <c r="A4026"/>
      <c r="B4026" s="18"/>
      <c r="D4026"/>
      <c r="E4026"/>
      <c r="F4026"/>
      <c r="G4026"/>
      <c r="H4026"/>
      <c r="I4026"/>
      <c r="J4026"/>
      <c r="K4026"/>
      <c r="L4026"/>
      <c r="M4026"/>
      <c r="N4026"/>
      <c r="O4026"/>
      <c r="P4026"/>
      <c r="Q4026"/>
      <c r="R4026"/>
    </row>
    <row r="4027" spans="1:18" s="16" customFormat="1" x14ac:dyDescent="0.25">
      <c r="A4027"/>
      <c r="B4027" s="18"/>
      <c r="D4027"/>
      <c r="E4027"/>
      <c r="F4027"/>
      <c r="G4027"/>
      <c r="H4027"/>
      <c r="I4027"/>
      <c r="J4027"/>
      <c r="K4027"/>
      <c r="L4027"/>
      <c r="M4027"/>
      <c r="N4027"/>
      <c r="O4027"/>
      <c r="P4027"/>
      <c r="Q4027"/>
      <c r="R4027"/>
    </row>
    <row r="4028" spans="1:18" s="16" customFormat="1" x14ac:dyDescent="0.25">
      <c r="A4028"/>
      <c r="B4028" s="18"/>
      <c r="D4028"/>
      <c r="E4028"/>
      <c r="F4028"/>
      <c r="G4028"/>
      <c r="H4028"/>
      <c r="I4028"/>
      <c r="J4028"/>
      <c r="K4028"/>
      <c r="L4028"/>
      <c r="M4028"/>
      <c r="N4028"/>
      <c r="O4028"/>
      <c r="P4028"/>
      <c r="Q4028"/>
      <c r="R4028"/>
    </row>
    <row r="4029" spans="1:18" s="16" customFormat="1" x14ac:dyDescent="0.25">
      <c r="A4029"/>
      <c r="B4029" s="18"/>
      <c r="D4029"/>
      <c r="E4029"/>
      <c r="F4029"/>
      <c r="G4029"/>
      <c r="H4029"/>
      <c r="I4029"/>
      <c r="J4029"/>
      <c r="K4029"/>
      <c r="L4029"/>
      <c r="M4029"/>
      <c r="N4029"/>
      <c r="O4029"/>
      <c r="P4029"/>
      <c r="Q4029"/>
      <c r="R4029"/>
    </row>
    <row r="4030" spans="1:18" s="16" customFormat="1" x14ac:dyDescent="0.25">
      <c r="A4030"/>
      <c r="B4030" s="18"/>
      <c r="D4030"/>
      <c r="E4030"/>
      <c r="F4030"/>
      <c r="G4030"/>
      <c r="H4030"/>
      <c r="I4030"/>
      <c r="J4030"/>
      <c r="K4030"/>
      <c r="L4030"/>
      <c r="M4030"/>
      <c r="N4030"/>
      <c r="O4030"/>
      <c r="P4030"/>
      <c r="Q4030"/>
      <c r="R4030"/>
    </row>
    <row r="4031" spans="1:18" s="16" customFormat="1" x14ac:dyDescent="0.25">
      <c r="A4031"/>
      <c r="B4031" s="18"/>
      <c r="D4031"/>
      <c r="E4031"/>
      <c r="F4031"/>
      <c r="G4031"/>
      <c r="H4031"/>
      <c r="I4031"/>
      <c r="J4031"/>
      <c r="K4031"/>
      <c r="L4031"/>
      <c r="M4031"/>
      <c r="N4031"/>
      <c r="O4031"/>
      <c r="P4031"/>
      <c r="Q4031"/>
      <c r="R4031"/>
    </row>
    <row r="4032" spans="1:18" s="16" customFormat="1" x14ac:dyDescent="0.25">
      <c r="A4032"/>
      <c r="B4032" s="18"/>
      <c r="D4032"/>
      <c r="E4032"/>
      <c r="F4032"/>
      <c r="G4032"/>
      <c r="H4032"/>
      <c r="I4032"/>
      <c r="J4032"/>
      <c r="K4032"/>
      <c r="L4032"/>
      <c r="M4032"/>
      <c r="N4032"/>
      <c r="O4032"/>
      <c r="P4032"/>
      <c r="Q4032"/>
      <c r="R4032"/>
    </row>
    <row r="4033" spans="1:18" s="16" customFormat="1" x14ac:dyDescent="0.25">
      <c r="A4033"/>
      <c r="B4033" s="18"/>
      <c r="D4033"/>
      <c r="E4033"/>
      <c r="F4033"/>
      <c r="G4033"/>
      <c r="H4033"/>
      <c r="I4033"/>
      <c r="J4033"/>
      <c r="K4033"/>
      <c r="L4033"/>
      <c r="M4033"/>
      <c r="N4033"/>
      <c r="O4033"/>
      <c r="P4033"/>
      <c r="Q4033"/>
      <c r="R4033"/>
    </row>
    <row r="4034" spans="1:18" s="16" customFormat="1" x14ac:dyDescent="0.25">
      <c r="A4034"/>
      <c r="B4034" s="18"/>
      <c r="D4034"/>
      <c r="E4034"/>
      <c r="F4034"/>
      <c r="G4034"/>
      <c r="H4034"/>
      <c r="I4034"/>
      <c r="J4034"/>
      <c r="K4034"/>
      <c r="L4034"/>
      <c r="M4034"/>
      <c r="N4034"/>
      <c r="O4034"/>
      <c r="P4034"/>
      <c r="Q4034"/>
      <c r="R4034"/>
    </row>
    <row r="4035" spans="1:18" s="16" customFormat="1" x14ac:dyDescent="0.25">
      <c r="A4035"/>
      <c r="B4035" s="18"/>
      <c r="D4035"/>
      <c r="E4035"/>
      <c r="F4035"/>
      <c r="G4035"/>
      <c r="H4035"/>
      <c r="I4035"/>
      <c r="J4035"/>
      <c r="K4035"/>
      <c r="L4035"/>
      <c r="M4035"/>
      <c r="N4035"/>
      <c r="O4035"/>
      <c r="P4035"/>
      <c r="Q4035"/>
      <c r="R4035"/>
    </row>
    <row r="4036" spans="1:18" s="16" customFormat="1" x14ac:dyDescent="0.25">
      <c r="A4036"/>
      <c r="B4036" s="18"/>
      <c r="D4036"/>
      <c r="E4036"/>
      <c r="F4036"/>
      <c r="G4036"/>
      <c r="H4036"/>
      <c r="I4036"/>
      <c r="J4036"/>
      <c r="K4036"/>
      <c r="L4036"/>
      <c r="M4036"/>
      <c r="N4036"/>
      <c r="O4036"/>
      <c r="P4036"/>
      <c r="Q4036"/>
      <c r="R4036"/>
    </row>
    <row r="4037" spans="1:18" s="16" customFormat="1" x14ac:dyDescent="0.25">
      <c r="A4037"/>
      <c r="B4037" s="18"/>
      <c r="D4037"/>
      <c r="E4037"/>
      <c r="F4037"/>
      <c r="G4037"/>
      <c r="H4037"/>
      <c r="I4037"/>
      <c r="J4037"/>
      <c r="K4037"/>
      <c r="L4037"/>
      <c r="M4037"/>
      <c r="N4037"/>
      <c r="O4037"/>
      <c r="P4037"/>
      <c r="Q4037"/>
      <c r="R4037"/>
    </row>
    <row r="4038" spans="1:18" s="16" customFormat="1" x14ac:dyDescent="0.25">
      <c r="A4038"/>
      <c r="B4038" s="18"/>
      <c r="D4038"/>
      <c r="E4038"/>
      <c r="F4038"/>
      <c r="G4038"/>
      <c r="H4038"/>
      <c r="I4038"/>
      <c r="J4038"/>
      <c r="K4038"/>
      <c r="L4038"/>
      <c r="M4038"/>
      <c r="N4038"/>
      <c r="O4038"/>
      <c r="P4038"/>
      <c r="Q4038"/>
      <c r="R4038"/>
    </row>
    <row r="4039" spans="1:18" s="16" customFormat="1" x14ac:dyDescent="0.25">
      <c r="A4039"/>
      <c r="B4039" s="18"/>
      <c r="D4039"/>
      <c r="E4039"/>
      <c r="F4039"/>
      <c r="G4039"/>
      <c r="H4039"/>
      <c r="I4039"/>
      <c r="J4039"/>
      <c r="K4039"/>
      <c r="L4039"/>
      <c r="M4039"/>
      <c r="N4039"/>
      <c r="O4039"/>
      <c r="P4039"/>
      <c r="Q4039"/>
      <c r="R4039"/>
    </row>
    <row r="4040" spans="1:18" s="16" customFormat="1" x14ac:dyDescent="0.25">
      <c r="A4040"/>
      <c r="B4040" s="18"/>
      <c r="D4040"/>
      <c r="E4040"/>
      <c r="F4040"/>
      <c r="G4040"/>
      <c r="H4040"/>
      <c r="I4040"/>
      <c r="J4040"/>
      <c r="K4040"/>
      <c r="L4040"/>
      <c r="M4040"/>
      <c r="N4040"/>
      <c r="O4040"/>
      <c r="P4040"/>
      <c r="Q4040"/>
      <c r="R4040"/>
    </row>
    <row r="4041" spans="1:18" s="16" customFormat="1" x14ac:dyDescent="0.25">
      <c r="A4041"/>
      <c r="B4041" s="18"/>
      <c r="D4041"/>
      <c r="E4041"/>
      <c r="F4041"/>
      <c r="G4041"/>
      <c r="H4041"/>
      <c r="I4041"/>
      <c r="J4041"/>
      <c r="K4041"/>
      <c r="L4041"/>
      <c r="M4041"/>
      <c r="N4041"/>
      <c r="O4041"/>
      <c r="P4041"/>
      <c r="Q4041"/>
      <c r="R4041"/>
    </row>
    <row r="4042" spans="1:18" s="16" customFormat="1" x14ac:dyDescent="0.25">
      <c r="A4042"/>
      <c r="B4042" s="18"/>
      <c r="D4042"/>
      <c r="E4042"/>
      <c r="F4042"/>
      <c r="G4042"/>
      <c r="H4042"/>
      <c r="I4042"/>
      <c r="J4042"/>
      <c r="K4042"/>
      <c r="L4042"/>
      <c r="M4042"/>
      <c r="N4042"/>
      <c r="O4042"/>
      <c r="P4042"/>
      <c r="Q4042"/>
      <c r="R4042"/>
    </row>
    <row r="4043" spans="1:18" s="16" customFormat="1" x14ac:dyDescent="0.25">
      <c r="A4043"/>
      <c r="B4043" s="18"/>
      <c r="D4043"/>
      <c r="E4043"/>
      <c r="F4043"/>
      <c r="G4043"/>
      <c r="H4043"/>
      <c r="I4043"/>
      <c r="J4043"/>
      <c r="K4043"/>
      <c r="L4043"/>
      <c r="M4043"/>
      <c r="N4043"/>
      <c r="O4043"/>
      <c r="P4043"/>
      <c r="Q4043"/>
      <c r="R4043"/>
    </row>
    <row r="4044" spans="1:18" s="16" customFormat="1" x14ac:dyDescent="0.25">
      <c r="A4044"/>
      <c r="B4044" s="18"/>
      <c r="D4044"/>
      <c r="E4044"/>
      <c r="F4044"/>
      <c r="G4044"/>
      <c r="H4044"/>
      <c r="I4044"/>
      <c r="J4044"/>
      <c r="K4044"/>
      <c r="L4044"/>
      <c r="M4044"/>
      <c r="N4044"/>
      <c r="O4044"/>
      <c r="P4044"/>
      <c r="Q4044"/>
      <c r="R4044"/>
    </row>
    <row r="4045" spans="1:18" s="16" customFormat="1" x14ac:dyDescent="0.25">
      <c r="A4045"/>
      <c r="B4045" s="18"/>
      <c r="D4045"/>
      <c r="E4045"/>
      <c r="F4045"/>
      <c r="G4045"/>
      <c r="H4045"/>
      <c r="I4045"/>
      <c r="J4045"/>
      <c r="K4045"/>
      <c r="L4045"/>
      <c r="M4045"/>
      <c r="N4045"/>
      <c r="O4045"/>
      <c r="P4045"/>
      <c r="Q4045"/>
      <c r="R4045"/>
    </row>
    <row r="4046" spans="1:18" s="16" customFormat="1" x14ac:dyDescent="0.25">
      <c r="A4046"/>
      <c r="B4046" s="18"/>
      <c r="D4046"/>
      <c r="E4046"/>
      <c r="F4046"/>
      <c r="G4046"/>
      <c r="H4046"/>
      <c r="I4046"/>
      <c r="J4046"/>
      <c r="K4046"/>
      <c r="L4046"/>
      <c r="M4046"/>
      <c r="N4046"/>
      <c r="O4046"/>
      <c r="P4046"/>
      <c r="Q4046"/>
      <c r="R4046"/>
    </row>
    <row r="4047" spans="1:18" s="16" customFormat="1" x14ac:dyDescent="0.25">
      <c r="A4047"/>
      <c r="B4047" s="18"/>
      <c r="D4047"/>
      <c r="E4047"/>
      <c r="F4047"/>
      <c r="G4047"/>
      <c r="H4047"/>
      <c r="I4047"/>
      <c r="J4047"/>
      <c r="K4047"/>
      <c r="L4047"/>
      <c r="M4047"/>
      <c r="N4047"/>
      <c r="O4047"/>
      <c r="P4047"/>
      <c r="Q4047"/>
      <c r="R4047"/>
    </row>
    <row r="4048" spans="1:18" s="16" customFormat="1" x14ac:dyDescent="0.25">
      <c r="A4048"/>
      <c r="B4048" s="18"/>
      <c r="D4048"/>
      <c r="E4048"/>
      <c r="F4048"/>
      <c r="G4048"/>
      <c r="H4048"/>
      <c r="I4048"/>
      <c r="J4048"/>
      <c r="K4048"/>
      <c r="L4048"/>
      <c r="M4048"/>
      <c r="N4048"/>
      <c r="O4048"/>
      <c r="P4048"/>
      <c r="Q4048"/>
      <c r="R4048"/>
    </row>
    <row r="4049" spans="1:18" s="16" customFormat="1" x14ac:dyDescent="0.25">
      <c r="A4049"/>
      <c r="B4049" s="18"/>
      <c r="D4049"/>
      <c r="E4049"/>
      <c r="F4049"/>
      <c r="G4049"/>
      <c r="H4049"/>
      <c r="I4049"/>
      <c r="J4049"/>
      <c r="K4049"/>
      <c r="L4049"/>
      <c r="M4049"/>
      <c r="N4049"/>
      <c r="O4049"/>
      <c r="P4049"/>
      <c r="Q4049"/>
      <c r="R4049"/>
    </row>
    <row r="4050" spans="1:18" s="16" customFormat="1" x14ac:dyDescent="0.25">
      <c r="A4050"/>
      <c r="B4050" s="18"/>
      <c r="D4050"/>
      <c r="E4050"/>
      <c r="F4050"/>
      <c r="G4050"/>
      <c r="H4050"/>
      <c r="I4050"/>
      <c r="J4050"/>
      <c r="K4050"/>
      <c r="L4050"/>
      <c r="M4050"/>
      <c r="N4050"/>
      <c r="O4050"/>
      <c r="P4050"/>
      <c r="Q4050"/>
      <c r="R4050"/>
    </row>
    <row r="4051" spans="1:18" s="16" customFormat="1" x14ac:dyDescent="0.25">
      <c r="A4051"/>
      <c r="B4051" s="18"/>
      <c r="D4051"/>
      <c r="E4051"/>
      <c r="F4051"/>
      <c r="G4051"/>
      <c r="H4051"/>
      <c r="I4051"/>
      <c r="J4051"/>
      <c r="K4051"/>
      <c r="L4051"/>
      <c r="M4051"/>
      <c r="N4051"/>
      <c r="O4051"/>
      <c r="P4051"/>
      <c r="Q4051"/>
      <c r="R4051"/>
    </row>
    <row r="4052" spans="1:18" s="16" customFormat="1" x14ac:dyDescent="0.25">
      <c r="A4052"/>
      <c r="B4052" s="18"/>
      <c r="D4052"/>
      <c r="E4052"/>
      <c r="F4052"/>
      <c r="G4052"/>
      <c r="H4052"/>
      <c r="I4052"/>
      <c r="J4052"/>
      <c r="K4052"/>
      <c r="L4052"/>
      <c r="M4052"/>
      <c r="N4052"/>
      <c r="O4052"/>
      <c r="P4052"/>
      <c r="Q4052"/>
      <c r="R4052"/>
    </row>
    <row r="4053" spans="1:18" s="16" customFormat="1" x14ac:dyDescent="0.25">
      <c r="A4053"/>
      <c r="B4053" s="18"/>
      <c r="D4053"/>
      <c r="E4053"/>
      <c r="F4053"/>
      <c r="G4053"/>
      <c r="H4053"/>
      <c r="I4053"/>
      <c r="J4053"/>
      <c r="K4053"/>
      <c r="L4053"/>
      <c r="M4053"/>
      <c r="N4053"/>
      <c r="O4053"/>
      <c r="P4053"/>
      <c r="Q4053"/>
      <c r="R4053"/>
    </row>
    <row r="4054" spans="1:18" s="16" customFormat="1" x14ac:dyDescent="0.25">
      <c r="A4054"/>
      <c r="B4054" s="18"/>
      <c r="D4054"/>
      <c r="E4054"/>
      <c r="F4054"/>
      <c r="G4054"/>
      <c r="H4054"/>
      <c r="I4054"/>
      <c r="J4054"/>
      <c r="K4054"/>
      <c r="L4054"/>
      <c r="M4054"/>
      <c r="N4054"/>
      <c r="O4054"/>
      <c r="P4054"/>
      <c r="Q4054"/>
      <c r="R4054"/>
    </row>
    <row r="4055" spans="1:18" s="16" customFormat="1" x14ac:dyDescent="0.25">
      <c r="A4055"/>
      <c r="B4055" s="18"/>
      <c r="D4055"/>
      <c r="E4055"/>
      <c r="F4055"/>
      <c r="G4055"/>
      <c r="H4055"/>
      <c r="I4055"/>
      <c r="J4055"/>
      <c r="K4055"/>
      <c r="L4055"/>
      <c r="M4055"/>
      <c r="N4055"/>
      <c r="O4055"/>
      <c r="P4055"/>
      <c r="Q4055"/>
      <c r="R4055"/>
    </row>
    <row r="4056" spans="1:18" s="16" customFormat="1" x14ac:dyDescent="0.25">
      <c r="A4056"/>
      <c r="B4056" s="18"/>
      <c r="D4056"/>
      <c r="E4056"/>
      <c r="F4056"/>
      <c r="G4056"/>
      <c r="H4056"/>
      <c r="I4056"/>
      <c r="J4056"/>
      <c r="K4056"/>
      <c r="L4056"/>
      <c r="M4056"/>
      <c r="N4056"/>
      <c r="O4056"/>
      <c r="P4056"/>
      <c r="Q4056"/>
      <c r="R4056"/>
    </row>
    <row r="4057" spans="1:18" s="16" customFormat="1" x14ac:dyDescent="0.25">
      <c r="A4057"/>
      <c r="B4057" s="18"/>
      <c r="D4057"/>
      <c r="E4057"/>
      <c r="F4057"/>
      <c r="G4057"/>
      <c r="H4057"/>
      <c r="I4057"/>
      <c r="J4057"/>
      <c r="K4057"/>
      <c r="L4057"/>
      <c r="M4057"/>
      <c r="N4057"/>
      <c r="O4057"/>
      <c r="P4057"/>
      <c r="Q4057"/>
      <c r="R4057"/>
    </row>
    <row r="4058" spans="1:18" s="16" customFormat="1" x14ac:dyDescent="0.25">
      <c r="A4058"/>
      <c r="B4058" s="18"/>
      <c r="D4058"/>
      <c r="E4058"/>
      <c r="F4058"/>
      <c r="G4058"/>
      <c r="H4058"/>
      <c r="I4058"/>
      <c r="J4058"/>
      <c r="K4058"/>
      <c r="L4058"/>
      <c r="M4058"/>
      <c r="N4058"/>
      <c r="O4058"/>
      <c r="P4058"/>
      <c r="Q4058"/>
      <c r="R4058"/>
    </row>
    <row r="4059" spans="1:18" s="16" customFormat="1" x14ac:dyDescent="0.25">
      <c r="A4059"/>
      <c r="B4059" s="18"/>
      <c r="D4059"/>
      <c r="E4059"/>
      <c r="F4059"/>
      <c r="G4059"/>
      <c r="H4059"/>
      <c r="I4059"/>
      <c r="J4059"/>
      <c r="K4059"/>
      <c r="L4059"/>
      <c r="M4059"/>
      <c r="N4059"/>
      <c r="O4059"/>
      <c r="P4059"/>
      <c r="Q4059"/>
      <c r="R4059"/>
    </row>
    <row r="4060" spans="1:18" s="16" customFormat="1" x14ac:dyDescent="0.25">
      <c r="A4060"/>
      <c r="B4060" s="18"/>
      <c r="D4060"/>
      <c r="E4060"/>
      <c r="F4060"/>
      <c r="G4060"/>
      <c r="H4060"/>
      <c r="I4060"/>
      <c r="J4060"/>
      <c r="K4060"/>
      <c r="L4060"/>
      <c r="M4060"/>
      <c r="N4060"/>
      <c r="O4060"/>
      <c r="P4060"/>
      <c r="Q4060"/>
      <c r="R4060"/>
    </row>
    <row r="4061" spans="1:18" s="16" customFormat="1" x14ac:dyDescent="0.25">
      <c r="A4061"/>
      <c r="B4061" s="18"/>
      <c r="D4061"/>
      <c r="E4061"/>
      <c r="F4061"/>
      <c r="G4061"/>
      <c r="H4061"/>
      <c r="I4061"/>
      <c r="J4061"/>
      <c r="K4061"/>
      <c r="L4061"/>
      <c r="M4061"/>
      <c r="N4061"/>
      <c r="O4061"/>
      <c r="P4061"/>
      <c r="Q4061"/>
      <c r="R4061"/>
    </row>
    <row r="4062" spans="1:18" s="16" customFormat="1" x14ac:dyDescent="0.25">
      <c r="A4062"/>
      <c r="B4062" s="17"/>
      <c r="D4062"/>
      <c r="E4062"/>
      <c r="F4062"/>
      <c r="G4062"/>
      <c r="H4062"/>
      <c r="I4062"/>
      <c r="J4062"/>
      <c r="K4062"/>
      <c r="L4062"/>
      <c r="M4062"/>
      <c r="N4062"/>
      <c r="O4062"/>
      <c r="P4062"/>
      <c r="Q4062"/>
      <c r="R4062"/>
    </row>
    <row r="4063" spans="1:18" s="16" customFormat="1" x14ac:dyDescent="0.25">
      <c r="A4063"/>
      <c r="B4063" s="18"/>
      <c r="D4063"/>
      <c r="E4063"/>
      <c r="F4063"/>
      <c r="G4063"/>
      <c r="H4063"/>
      <c r="I4063"/>
      <c r="J4063"/>
      <c r="K4063"/>
      <c r="L4063"/>
      <c r="M4063"/>
      <c r="N4063"/>
      <c r="O4063"/>
      <c r="P4063"/>
      <c r="Q4063"/>
      <c r="R4063"/>
    </row>
    <row r="4064" spans="1:18" s="16" customFormat="1" x14ac:dyDescent="0.25">
      <c r="A4064"/>
      <c r="B4064" s="18"/>
      <c r="D4064"/>
      <c r="E4064"/>
      <c r="F4064"/>
      <c r="G4064"/>
      <c r="H4064"/>
      <c r="I4064"/>
      <c r="J4064"/>
      <c r="K4064"/>
      <c r="L4064"/>
      <c r="M4064"/>
      <c r="N4064"/>
      <c r="O4064"/>
      <c r="P4064"/>
      <c r="Q4064"/>
      <c r="R4064"/>
    </row>
    <row r="4065" spans="1:18" s="16" customFormat="1" x14ac:dyDescent="0.25">
      <c r="A4065"/>
      <c r="B4065" s="18"/>
      <c r="D4065"/>
      <c r="E4065"/>
      <c r="F4065"/>
      <c r="G4065"/>
      <c r="H4065"/>
      <c r="I4065"/>
      <c r="J4065"/>
      <c r="K4065"/>
      <c r="L4065"/>
      <c r="M4065"/>
      <c r="N4065"/>
      <c r="O4065"/>
      <c r="P4065"/>
      <c r="Q4065"/>
      <c r="R4065"/>
    </row>
    <row r="4066" spans="1:18" s="16" customFormat="1" x14ac:dyDescent="0.25">
      <c r="A4066"/>
      <c r="B4066" s="18"/>
      <c r="D4066"/>
      <c r="E4066"/>
      <c r="F4066"/>
      <c r="G4066"/>
      <c r="H4066"/>
      <c r="I4066"/>
      <c r="J4066"/>
      <c r="K4066"/>
      <c r="L4066"/>
      <c r="M4066"/>
      <c r="N4066"/>
      <c r="O4066"/>
      <c r="P4066"/>
      <c r="Q4066"/>
      <c r="R4066"/>
    </row>
    <row r="4067" spans="1:18" s="16" customFormat="1" x14ac:dyDescent="0.25">
      <c r="A4067"/>
      <c r="B4067" s="18"/>
      <c r="D4067"/>
      <c r="E4067"/>
      <c r="F4067"/>
      <c r="G4067"/>
      <c r="H4067"/>
      <c r="I4067"/>
      <c r="J4067"/>
      <c r="K4067"/>
      <c r="L4067"/>
      <c r="M4067"/>
      <c r="N4067"/>
      <c r="O4067"/>
      <c r="P4067"/>
      <c r="Q4067"/>
      <c r="R4067"/>
    </row>
    <row r="4068" spans="1:18" s="16" customFormat="1" x14ac:dyDescent="0.25">
      <c r="A4068"/>
      <c r="B4068" s="18"/>
      <c r="D4068"/>
      <c r="E4068"/>
      <c r="F4068"/>
      <c r="G4068"/>
      <c r="H4068"/>
      <c r="I4068"/>
      <c r="J4068"/>
      <c r="K4068"/>
      <c r="L4068"/>
      <c r="M4068"/>
      <c r="N4068"/>
      <c r="O4068"/>
      <c r="P4068"/>
      <c r="Q4068"/>
      <c r="R4068"/>
    </row>
    <row r="4069" spans="1:18" s="16" customFormat="1" x14ac:dyDescent="0.25">
      <c r="A4069"/>
      <c r="B4069" s="18"/>
      <c r="D4069"/>
      <c r="E4069"/>
      <c r="F4069"/>
      <c r="G4069"/>
      <c r="H4069"/>
      <c r="I4069"/>
      <c r="J4069"/>
      <c r="K4069"/>
      <c r="L4069"/>
      <c r="M4069"/>
      <c r="N4069"/>
      <c r="O4069"/>
      <c r="P4069"/>
      <c r="Q4069"/>
      <c r="R4069"/>
    </row>
    <row r="4070" spans="1:18" s="16" customFormat="1" x14ac:dyDescent="0.25">
      <c r="A4070"/>
      <c r="B4070" s="18"/>
      <c r="D4070"/>
      <c r="E4070"/>
      <c r="F4070"/>
      <c r="G4070"/>
      <c r="H4070"/>
      <c r="I4070"/>
      <c r="J4070"/>
      <c r="K4070"/>
      <c r="L4070"/>
      <c r="M4070"/>
      <c r="N4070"/>
      <c r="O4070"/>
      <c r="P4070"/>
      <c r="Q4070"/>
      <c r="R4070"/>
    </row>
    <row r="4071" spans="1:18" s="16" customFormat="1" x14ac:dyDescent="0.25">
      <c r="A4071"/>
      <c r="B4071" s="18"/>
      <c r="D4071"/>
      <c r="E4071"/>
      <c r="F4071"/>
      <c r="G4071"/>
      <c r="H4071"/>
      <c r="I4071"/>
      <c r="J4071"/>
      <c r="K4071"/>
      <c r="L4071"/>
      <c r="M4071"/>
      <c r="N4071"/>
      <c r="O4071"/>
      <c r="P4071"/>
      <c r="Q4071"/>
      <c r="R4071"/>
    </row>
    <row r="4072" spans="1:18" s="16" customFormat="1" x14ac:dyDescent="0.25">
      <c r="A4072"/>
      <c r="B4072" s="18"/>
      <c r="D4072"/>
      <c r="E4072"/>
      <c r="F4072"/>
      <c r="G4072"/>
      <c r="H4072"/>
      <c r="I4072"/>
      <c r="J4072"/>
      <c r="K4072"/>
      <c r="L4072"/>
      <c r="M4072"/>
      <c r="N4072"/>
      <c r="O4072"/>
      <c r="P4072"/>
      <c r="Q4072"/>
      <c r="R4072"/>
    </row>
    <row r="4073" spans="1:18" s="16" customFormat="1" x14ac:dyDescent="0.25">
      <c r="A4073"/>
      <c r="B4073" s="18"/>
      <c r="D4073"/>
      <c r="E4073"/>
      <c r="F4073"/>
      <c r="G4073"/>
      <c r="H4073"/>
      <c r="I4073"/>
      <c r="J4073"/>
      <c r="K4073"/>
      <c r="L4073"/>
      <c r="M4073"/>
      <c r="N4073"/>
      <c r="O4073"/>
      <c r="P4073"/>
      <c r="Q4073"/>
      <c r="R4073"/>
    </row>
    <row r="4074" spans="1:18" s="16" customFormat="1" x14ac:dyDescent="0.25">
      <c r="A4074"/>
      <c r="B4074" s="18"/>
      <c r="D4074"/>
      <c r="E4074"/>
      <c r="F4074"/>
      <c r="G4074"/>
      <c r="H4074"/>
      <c r="I4074"/>
      <c r="J4074"/>
      <c r="K4074"/>
      <c r="L4074"/>
      <c r="M4074"/>
      <c r="N4074"/>
      <c r="O4074"/>
      <c r="P4074"/>
      <c r="Q4074"/>
      <c r="R4074"/>
    </row>
    <row r="4075" spans="1:18" s="16" customFormat="1" x14ac:dyDescent="0.25">
      <c r="A4075"/>
      <c r="B4075" s="18"/>
      <c r="D4075"/>
      <c r="E4075"/>
      <c r="F4075"/>
      <c r="G4075"/>
      <c r="H4075"/>
      <c r="I4075"/>
      <c r="J4075"/>
      <c r="K4075"/>
      <c r="L4075"/>
      <c r="M4075"/>
      <c r="N4075"/>
      <c r="O4075"/>
      <c r="P4075"/>
      <c r="Q4075"/>
      <c r="R4075"/>
    </row>
    <row r="4076" spans="1:18" s="16" customFormat="1" x14ac:dyDescent="0.25">
      <c r="A4076"/>
      <c r="B4076" s="18"/>
      <c r="D4076"/>
      <c r="E4076"/>
      <c r="F4076"/>
      <c r="G4076"/>
      <c r="H4076"/>
      <c r="I4076"/>
      <c r="J4076"/>
      <c r="K4076"/>
      <c r="L4076"/>
      <c r="M4076"/>
      <c r="N4076"/>
      <c r="O4076"/>
      <c r="P4076"/>
      <c r="Q4076"/>
      <c r="R4076"/>
    </row>
    <row r="4077" spans="1:18" s="16" customFormat="1" x14ac:dyDescent="0.25">
      <c r="A4077"/>
      <c r="B4077" s="18"/>
      <c r="D4077"/>
      <c r="E4077"/>
      <c r="F4077"/>
      <c r="G4077"/>
      <c r="H4077"/>
      <c r="I4077"/>
      <c r="J4077"/>
      <c r="K4077"/>
      <c r="L4077"/>
      <c r="M4077"/>
      <c r="N4077"/>
      <c r="O4077"/>
      <c r="P4077"/>
      <c r="Q4077"/>
      <c r="R4077"/>
    </row>
    <row r="4078" spans="1:18" s="16" customFormat="1" x14ac:dyDescent="0.25">
      <c r="A4078"/>
      <c r="B4078" s="18"/>
      <c r="D4078"/>
      <c r="E4078"/>
      <c r="F4078"/>
      <c r="G4078"/>
      <c r="H4078"/>
      <c r="I4078"/>
      <c r="J4078"/>
      <c r="K4078"/>
      <c r="L4078"/>
      <c r="M4078"/>
      <c r="N4078"/>
      <c r="O4078"/>
      <c r="P4078"/>
      <c r="Q4078"/>
      <c r="R4078"/>
    </row>
    <row r="4079" spans="1:18" s="16" customFormat="1" x14ac:dyDescent="0.25">
      <c r="A4079"/>
      <c r="B4079" s="18"/>
      <c r="D4079"/>
      <c r="E4079"/>
      <c r="F4079"/>
      <c r="G4079"/>
      <c r="H4079"/>
      <c r="I4079"/>
      <c r="J4079"/>
      <c r="K4079"/>
      <c r="L4079"/>
      <c r="M4079"/>
      <c r="N4079"/>
      <c r="O4079"/>
      <c r="P4079"/>
      <c r="Q4079"/>
      <c r="R4079"/>
    </row>
    <row r="4080" spans="1:18" s="16" customFormat="1" x14ac:dyDescent="0.25">
      <c r="A4080"/>
      <c r="B4080" s="18"/>
      <c r="D4080"/>
      <c r="E4080"/>
      <c r="F4080"/>
      <c r="G4080"/>
      <c r="H4080"/>
      <c r="I4080"/>
      <c r="J4080"/>
      <c r="K4080"/>
      <c r="L4080"/>
      <c r="M4080"/>
      <c r="N4080"/>
      <c r="O4080"/>
      <c r="P4080"/>
      <c r="Q4080"/>
      <c r="R4080"/>
    </row>
    <row r="4081" spans="1:18" s="16" customFormat="1" x14ac:dyDescent="0.25">
      <c r="A4081"/>
      <c r="B4081" s="18"/>
      <c r="D4081"/>
      <c r="E4081"/>
      <c r="F4081"/>
      <c r="G4081"/>
      <c r="H4081"/>
      <c r="I4081"/>
      <c r="J4081"/>
      <c r="K4081"/>
      <c r="L4081"/>
      <c r="M4081"/>
      <c r="N4081"/>
      <c r="O4081"/>
      <c r="P4081"/>
      <c r="Q4081"/>
      <c r="R4081"/>
    </row>
    <row r="4082" spans="1:18" s="16" customFormat="1" x14ac:dyDescent="0.25">
      <c r="A4082"/>
      <c r="B4082" s="18"/>
      <c r="D4082"/>
      <c r="E4082"/>
      <c r="F4082"/>
      <c r="G4082"/>
      <c r="H4082"/>
      <c r="I4082"/>
      <c r="J4082"/>
      <c r="K4082"/>
      <c r="L4082"/>
      <c r="M4082"/>
      <c r="N4082"/>
      <c r="O4082"/>
      <c r="P4082"/>
      <c r="Q4082"/>
      <c r="R4082"/>
    </row>
    <row r="4083" spans="1:18" s="16" customFormat="1" x14ac:dyDescent="0.25">
      <c r="A4083"/>
      <c r="B4083" s="18"/>
      <c r="D4083"/>
      <c r="E4083"/>
      <c r="F4083"/>
      <c r="G4083"/>
      <c r="H4083"/>
      <c r="I4083"/>
      <c r="J4083"/>
      <c r="K4083"/>
      <c r="L4083"/>
      <c r="M4083"/>
      <c r="N4083"/>
      <c r="O4083"/>
      <c r="P4083"/>
      <c r="Q4083"/>
      <c r="R4083"/>
    </row>
    <row r="4084" spans="1:18" s="16" customFormat="1" x14ac:dyDescent="0.25">
      <c r="A4084"/>
      <c r="B4084" s="18"/>
      <c r="D4084"/>
      <c r="E4084"/>
      <c r="F4084"/>
      <c r="G4084"/>
      <c r="H4084"/>
      <c r="I4084"/>
      <c r="J4084"/>
      <c r="K4084"/>
      <c r="L4084"/>
      <c r="M4084"/>
      <c r="N4084"/>
      <c r="O4084"/>
      <c r="P4084"/>
      <c r="Q4084"/>
      <c r="R4084"/>
    </row>
    <row r="4085" spans="1:18" s="16" customFormat="1" x14ac:dyDescent="0.25">
      <c r="A4085"/>
      <c r="B4085" s="18"/>
      <c r="D4085"/>
      <c r="E4085"/>
      <c r="F4085"/>
      <c r="G4085"/>
      <c r="H4085"/>
      <c r="I4085"/>
      <c r="J4085"/>
      <c r="K4085"/>
      <c r="L4085"/>
      <c r="M4085"/>
      <c r="N4085"/>
      <c r="O4085"/>
      <c r="P4085"/>
      <c r="Q4085"/>
      <c r="R4085"/>
    </row>
    <row r="4086" spans="1:18" s="16" customFormat="1" x14ac:dyDescent="0.25">
      <c r="A4086"/>
      <c r="B4086" s="18"/>
      <c r="D4086"/>
      <c r="E4086"/>
      <c r="F4086"/>
      <c r="G4086"/>
      <c r="H4086"/>
      <c r="I4086"/>
      <c r="J4086"/>
      <c r="K4086"/>
      <c r="L4086"/>
      <c r="M4086"/>
      <c r="N4086"/>
      <c r="O4086"/>
      <c r="P4086"/>
      <c r="Q4086"/>
      <c r="R4086"/>
    </row>
    <row r="4087" spans="1:18" s="16" customFormat="1" x14ac:dyDescent="0.25">
      <c r="A4087"/>
      <c r="B4087" s="18"/>
      <c r="D4087"/>
      <c r="E4087"/>
      <c r="F4087"/>
      <c r="G4087"/>
      <c r="H4087"/>
      <c r="I4087"/>
      <c r="J4087"/>
      <c r="K4087"/>
      <c r="L4087"/>
      <c r="M4087"/>
      <c r="N4087"/>
      <c r="O4087"/>
      <c r="P4087"/>
      <c r="Q4087"/>
      <c r="R4087"/>
    </row>
    <row r="4088" spans="1:18" s="16" customFormat="1" x14ac:dyDescent="0.25">
      <c r="A4088"/>
      <c r="B4088" s="18"/>
      <c r="D4088"/>
      <c r="E4088"/>
      <c r="F4088"/>
      <c r="G4088"/>
      <c r="H4088"/>
      <c r="I4088"/>
      <c r="J4088"/>
      <c r="K4088"/>
      <c r="L4088"/>
      <c r="M4088"/>
      <c r="N4088"/>
      <c r="O4088"/>
      <c r="P4088"/>
      <c r="Q4088"/>
      <c r="R4088"/>
    </row>
    <row r="4089" spans="1:18" s="16" customFormat="1" x14ac:dyDescent="0.25">
      <c r="A4089"/>
      <c r="B4089" s="18"/>
      <c r="D4089"/>
      <c r="E4089"/>
      <c r="F4089"/>
      <c r="G4089"/>
      <c r="H4089"/>
      <c r="I4089"/>
      <c r="J4089"/>
      <c r="K4089"/>
      <c r="L4089"/>
      <c r="M4089"/>
      <c r="N4089"/>
      <c r="O4089"/>
      <c r="P4089"/>
      <c r="Q4089"/>
      <c r="R4089"/>
    </row>
    <row r="4090" spans="1:18" s="16" customFormat="1" x14ac:dyDescent="0.25">
      <c r="A4090"/>
      <c r="B4090" s="18"/>
      <c r="D4090"/>
      <c r="E4090"/>
      <c r="F4090"/>
      <c r="G4090"/>
      <c r="H4090"/>
      <c r="I4090"/>
      <c r="J4090"/>
      <c r="K4090"/>
      <c r="L4090"/>
      <c r="M4090"/>
      <c r="N4090"/>
      <c r="O4090"/>
      <c r="P4090"/>
      <c r="Q4090"/>
      <c r="R4090"/>
    </row>
    <row r="4091" spans="1:18" s="16" customFormat="1" x14ac:dyDescent="0.25">
      <c r="A4091"/>
      <c r="B4091" s="18"/>
      <c r="D4091"/>
      <c r="E4091"/>
      <c r="F4091"/>
      <c r="G4091"/>
      <c r="H4091"/>
      <c r="I4091"/>
      <c r="J4091"/>
      <c r="K4091"/>
      <c r="L4091"/>
      <c r="M4091"/>
      <c r="N4091"/>
      <c r="O4091"/>
      <c r="P4091"/>
      <c r="Q4091"/>
      <c r="R4091"/>
    </row>
    <row r="4092" spans="1:18" s="16" customFormat="1" x14ac:dyDescent="0.25">
      <c r="A4092"/>
      <c r="B4092" s="18"/>
      <c r="D4092"/>
      <c r="E4092"/>
      <c r="F4092"/>
      <c r="G4092"/>
      <c r="H4092"/>
      <c r="I4092"/>
      <c r="J4092"/>
      <c r="K4092"/>
      <c r="L4092"/>
      <c r="M4092"/>
      <c r="N4092"/>
      <c r="O4092"/>
      <c r="P4092"/>
      <c r="Q4092"/>
      <c r="R4092"/>
    </row>
    <row r="4093" spans="1:18" s="16" customFormat="1" x14ac:dyDescent="0.25">
      <c r="A4093"/>
      <c r="B4093" s="18"/>
      <c r="D4093"/>
      <c r="E4093"/>
      <c r="F4093"/>
      <c r="G4093"/>
      <c r="H4093"/>
      <c r="I4093"/>
      <c r="J4093"/>
      <c r="K4093"/>
      <c r="L4093"/>
      <c r="M4093"/>
      <c r="N4093"/>
      <c r="O4093"/>
      <c r="P4093"/>
      <c r="Q4093"/>
      <c r="R4093"/>
    </row>
    <row r="4094" spans="1:18" s="16" customFormat="1" x14ac:dyDescent="0.25">
      <c r="A4094"/>
      <c r="B4094" s="18"/>
      <c r="D4094"/>
      <c r="E4094"/>
      <c r="F4094"/>
      <c r="G4094"/>
      <c r="H4094"/>
      <c r="I4094"/>
      <c r="J4094"/>
      <c r="K4094"/>
      <c r="L4094"/>
      <c r="M4094"/>
      <c r="N4094"/>
      <c r="O4094"/>
      <c r="P4094"/>
      <c r="Q4094"/>
      <c r="R4094"/>
    </row>
    <row r="4095" spans="1:18" s="16" customFormat="1" x14ac:dyDescent="0.25">
      <c r="A4095"/>
      <c r="B4095" s="18"/>
      <c r="D4095"/>
      <c r="E4095"/>
      <c r="F4095"/>
      <c r="G4095"/>
      <c r="H4095"/>
      <c r="I4095"/>
      <c r="J4095"/>
      <c r="K4095"/>
      <c r="L4095"/>
      <c r="M4095"/>
      <c r="N4095"/>
      <c r="O4095"/>
      <c r="P4095"/>
      <c r="Q4095"/>
      <c r="R4095"/>
    </row>
    <row r="4096" spans="1:18" s="16" customFormat="1" x14ac:dyDescent="0.25">
      <c r="A4096"/>
      <c r="B4096" s="18"/>
      <c r="D4096"/>
      <c r="E4096"/>
      <c r="F4096"/>
      <c r="G4096"/>
      <c r="H4096"/>
      <c r="I4096"/>
      <c r="J4096"/>
      <c r="K4096"/>
      <c r="L4096"/>
      <c r="M4096"/>
      <c r="N4096"/>
      <c r="O4096"/>
      <c r="P4096"/>
      <c r="Q4096"/>
      <c r="R4096"/>
    </row>
    <row r="4097" spans="1:18" s="16" customFormat="1" x14ac:dyDescent="0.25">
      <c r="A4097"/>
      <c r="B4097" s="18"/>
      <c r="D4097"/>
      <c r="E4097"/>
      <c r="F4097"/>
      <c r="G4097"/>
      <c r="H4097"/>
      <c r="I4097"/>
      <c r="J4097"/>
      <c r="K4097"/>
      <c r="L4097"/>
      <c r="M4097"/>
      <c r="N4097"/>
      <c r="O4097"/>
      <c r="P4097"/>
      <c r="Q4097"/>
      <c r="R4097"/>
    </row>
    <row r="4098" spans="1:18" s="16" customFormat="1" x14ac:dyDescent="0.25">
      <c r="A4098"/>
      <c r="B4098" s="18"/>
      <c r="D4098"/>
      <c r="E4098"/>
      <c r="F4098"/>
      <c r="G4098"/>
      <c r="H4098"/>
      <c r="I4098"/>
      <c r="J4098"/>
      <c r="K4098"/>
      <c r="L4098"/>
      <c r="M4098"/>
      <c r="N4098"/>
      <c r="O4098"/>
      <c r="P4098"/>
      <c r="Q4098"/>
      <c r="R4098"/>
    </row>
    <row r="4099" spans="1:18" s="16" customFormat="1" x14ac:dyDescent="0.25">
      <c r="A4099"/>
      <c r="B4099" s="18"/>
      <c r="D4099"/>
      <c r="E4099"/>
      <c r="F4099"/>
      <c r="G4099"/>
      <c r="H4099"/>
      <c r="I4099"/>
      <c r="J4099"/>
      <c r="K4099"/>
      <c r="L4099"/>
      <c r="M4099"/>
      <c r="N4099"/>
      <c r="O4099"/>
      <c r="P4099"/>
      <c r="Q4099"/>
      <c r="R4099"/>
    </row>
    <row r="4100" spans="1:18" s="16" customFormat="1" x14ac:dyDescent="0.25">
      <c r="A4100"/>
      <c r="B4100" s="18"/>
      <c r="D4100"/>
      <c r="E4100"/>
      <c r="F4100"/>
      <c r="G4100"/>
      <c r="H4100"/>
      <c r="I4100"/>
      <c r="J4100"/>
      <c r="K4100"/>
      <c r="L4100"/>
      <c r="M4100"/>
      <c r="N4100"/>
      <c r="O4100"/>
      <c r="P4100"/>
      <c r="Q4100"/>
      <c r="R4100"/>
    </row>
    <row r="4101" spans="1:18" s="16" customFormat="1" x14ac:dyDescent="0.25">
      <c r="A4101"/>
      <c r="B4101" s="18"/>
      <c r="D4101"/>
      <c r="E4101"/>
      <c r="F4101"/>
      <c r="G4101"/>
      <c r="H4101"/>
      <c r="I4101"/>
      <c r="J4101"/>
      <c r="K4101"/>
      <c r="L4101"/>
      <c r="M4101"/>
      <c r="N4101"/>
      <c r="O4101"/>
      <c r="P4101"/>
      <c r="Q4101"/>
      <c r="R4101"/>
    </row>
    <row r="4102" spans="1:18" s="16" customFormat="1" x14ac:dyDescent="0.25">
      <c r="A4102"/>
      <c r="B4102" s="18"/>
      <c r="D4102"/>
      <c r="E4102"/>
      <c r="F4102"/>
      <c r="G4102"/>
      <c r="H4102"/>
      <c r="I4102"/>
      <c r="J4102"/>
      <c r="K4102"/>
      <c r="L4102"/>
      <c r="M4102"/>
      <c r="N4102"/>
      <c r="O4102"/>
      <c r="P4102"/>
      <c r="Q4102"/>
      <c r="R4102"/>
    </row>
    <row r="4103" spans="1:18" s="16" customFormat="1" x14ac:dyDescent="0.25">
      <c r="A4103"/>
      <c r="B4103" s="18"/>
      <c r="D4103"/>
      <c r="E4103"/>
      <c r="F4103"/>
      <c r="G4103"/>
      <c r="H4103"/>
      <c r="I4103"/>
      <c r="J4103"/>
      <c r="K4103"/>
      <c r="L4103"/>
      <c r="M4103"/>
      <c r="N4103"/>
      <c r="O4103"/>
      <c r="P4103"/>
      <c r="Q4103"/>
      <c r="R4103"/>
    </row>
    <row r="4104" spans="1:18" s="16" customFormat="1" x14ac:dyDescent="0.25">
      <c r="A4104"/>
      <c r="B4104" s="18"/>
      <c r="D4104"/>
      <c r="E4104"/>
      <c r="F4104"/>
      <c r="G4104"/>
      <c r="H4104"/>
      <c r="I4104"/>
      <c r="J4104"/>
      <c r="K4104"/>
      <c r="L4104"/>
      <c r="M4104"/>
      <c r="N4104"/>
      <c r="O4104"/>
      <c r="P4104"/>
      <c r="Q4104"/>
      <c r="R4104"/>
    </row>
    <row r="4105" spans="1:18" s="16" customFormat="1" x14ac:dyDescent="0.25">
      <c r="A4105"/>
      <c r="B4105" s="18"/>
      <c r="D4105"/>
      <c r="E4105"/>
      <c r="F4105"/>
      <c r="G4105"/>
      <c r="H4105"/>
      <c r="I4105"/>
      <c r="J4105"/>
      <c r="K4105"/>
      <c r="L4105"/>
      <c r="M4105"/>
      <c r="N4105"/>
      <c r="O4105"/>
      <c r="P4105"/>
      <c r="Q4105"/>
      <c r="R4105"/>
    </row>
    <row r="4106" spans="1:18" s="16" customFormat="1" x14ac:dyDescent="0.25">
      <c r="A4106"/>
      <c r="B4106" s="18"/>
      <c r="D4106"/>
      <c r="E4106"/>
      <c r="F4106"/>
      <c r="G4106"/>
      <c r="H4106"/>
      <c r="I4106"/>
      <c r="J4106"/>
      <c r="K4106"/>
      <c r="L4106"/>
      <c r="M4106"/>
      <c r="N4106"/>
      <c r="O4106"/>
      <c r="P4106"/>
      <c r="Q4106"/>
      <c r="R4106"/>
    </row>
    <row r="4107" spans="1:18" s="16" customFormat="1" x14ac:dyDescent="0.25">
      <c r="A4107"/>
      <c r="B4107" s="18"/>
      <c r="D4107"/>
      <c r="E4107"/>
      <c r="F4107"/>
      <c r="G4107"/>
      <c r="H4107"/>
      <c r="I4107"/>
      <c r="J4107"/>
      <c r="K4107"/>
      <c r="L4107"/>
      <c r="M4107"/>
      <c r="N4107"/>
      <c r="O4107"/>
      <c r="P4107"/>
      <c r="Q4107"/>
      <c r="R4107"/>
    </row>
    <row r="4108" spans="1:18" s="16" customFormat="1" x14ac:dyDescent="0.25">
      <c r="A4108"/>
      <c r="B4108" s="18"/>
      <c r="D4108"/>
      <c r="E4108"/>
      <c r="F4108"/>
      <c r="G4108"/>
      <c r="H4108"/>
      <c r="I4108"/>
      <c r="J4108"/>
      <c r="K4108"/>
      <c r="L4108"/>
      <c r="M4108"/>
      <c r="N4108"/>
      <c r="O4108"/>
      <c r="P4108"/>
      <c r="Q4108"/>
      <c r="R4108"/>
    </row>
    <row r="4109" spans="1:18" s="16" customFormat="1" x14ac:dyDescent="0.25">
      <c r="A4109"/>
      <c r="B4109" s="18"/>
      <c r="D4109"/>
      <c r="E4109"/>
      <c r="F4109"/>
      <c r="G4109"/>
      <c r="H4109"/>
      <c r="I4109"/>
      <c r="J4109"/>
      <c r="K4109"/>
      <c r="L4109"/>
      <c r="M4109"/>
      <c r="N4109"/>
      <c r="O4109"/>
      <c r="P4109"/>
      <c r="Q4109"/>
      <c r="R4109"/>
    </row>
    <row r="4110" spans="1:18" s="16" customFormat="1" x14ac:dyDescent="0.25">
      <c r="A4110"/>
      <c r="B4110" s="18"/>
      <c r="D4110"/>
      <c r="E4110"/>
      <c r="F4110"/>
      <c r="G4110"/>
      <c r="H4110"/>
      <c r="I4110"/>
      <c r="J4110"/>
      <c r="K4110"/>
      <c r="L4110"/>
      <c r="M4110"/>
      <c r="N4110"/>
      <c r="O4110"/>
      <c r="P4110"/>
      <c r="Q4110"/>
      <c r="R4110"/>
    </row>
    <row r="4111" spans="1:18" s="16" customFormat="1" x14ac:dyDescent="0.25">
      <c r="A4111"/>
      <c r="B4111" s="18"/>
      <c r="D4111"/>
      <c r="E4111"/>
      <c r="F4111"/>
      <c r="G4111"/>
      <c r="H4111"/>
      <c r="I4111"/>
      <c r="J4111"/>
      <c r="K4111"/>
      <c r="L4111"/>
      <c r="M4111"/>
      <c r="N4111"/>
      <c r="O4111"/>
      <c r="P4111"/>
      <c r="Q4111"/>
      <c r="R4111"/>
    </row>
    <row r="4112" spans="1:18" s="16" customFormat="1" x14ac:dyDescent="0.25">
      <c r="A4112"/>
      <c r="B4112" s="17"/>
      <c r="D4112"/>
      <c r="E4112"/>
      <c r="F4112"/>
      <c r="G4112"/>
      <c r="H4112"/>
      <c r="I4112"/>
      <c r="J4112"/>
      <c r="K4112"/>
      <c r="L4112"/>
      <c r="M4112"/>
      <c r="N4112"/>
      <c r="O4112"/>
      <c r="P4112"/>
      <c r="Q4112"/>
      <c r="R4112"/>
    </row>
    <row r="4113" spans="1:18" s="16" customFormat="1" x14ac:dyDescent="0.25">
      <c r="A4113"/>
      <c r="B4113" s="18"/>
      <c r="D4113"/>
      <c r="E4113"/>
      <c r="F4113"/>
      <c r="G4113"/>
      <c r="H4113"/>
      <c r="I4113"/>
      <c r="J4113"/>
      <c r="K4113"/>
      <c r="L4113"/>
      <c r="M4113"/>
      <c r="N4113"/>
      <c r="O4113"/>
      <c r="P4113"/>
      <c r="Q4113"/>
      <c r="R4113"/>
    </row>
    <row r="4114" spans="1:18" s="16" customFormat="1" x14ac:dyDescent="0.25">
      <c r="A4114"/>
      <c r="B4114" s="18"/>
      <c r="D4114"/>
      <c r="E4114"/>
      <c r="F4114"/>
      <c r="G4114"/>
      <c r="H4114"/>
      <c r="I4114"/>
      <c r="J4114"/>
      <c r="K4114"/>
      <c r="L4114"/>
      <c r="M4114"/>
      <c r="N4114"/>
      <c r="O4114"/>
      <c r="P4114"/>
      <c r="Q4114"/>
      <c r="R4114"/>
    </row>
    <row r="4115" spans="1:18" s="16" customFormat="1" x14ac:dyDescent="0.25">
      <c r="A4115"/>
      <c r="B4115" s="18"/>
      <c r="D4115"/>
      <c r="E4115"/>
      <c r="F4115"/>
      <c r="G4115"/>
      <c r="H4115"/>
      <c r="I4115"/>
      <c r="J4115"/>
      <c r="K4115"/>
      <c r="L4115"/>
      <c r="M4115"/>
      <c r="N4115"/>
      <c r="O4115"/>
      <c r="P4115"/>
      <c r="Q4115"/>
      <c r="R4115"/>
    </row>
    <row r="4116" spans="1:18" s="16" customFormat="1" x14ac:dyDescent="0.25">
      <c r="A4116"/>
      <c r="B4116" s="18"/>
      <c r="D4116"/>
      <c r="E4116"/>
      <c r="F4116"/>
      <c r="G4116"/>
      <c r="H4116"/>
      <c r="I4116"/>
      <c r="J4116"/>
      <c r="K4116"/>
      <c r="L4116"/>
      <c r="M4116"/>
      <c r="N4116"/>
      <c r="O4116"/>
      <c r="P4116"/>
      <c r="Q4116"/>
      <c r="R4116"/>
    </row>
    <row r="4117" spans="1:18" s="16" customFormat="1" x14ac:dyDescent="0.25">
      <c r="A4117"/>
      <c r="B4117" s="18"/>
      <c r="D4117"/>
      <c r="E4117"/>
      <c r="F4117"/>
      <c r="G4117"/>
      <c r="H4117"/>
      <c r="I4117"/>
      <c r="J4117"/>
      <c r="K4117"/>
      <c r="L4117"/>
      <c r="M4117"/>
      <c r="N4117"/>
      <c r="O4117"/>
      <c r="P4117"/>
      <c r="Q4117"/>
      <c r="R4117"/>
    </row>
    <row r="4118" spans="1:18" s="16" customFormat="1" x14ac:dyDescent="0.25">
      <c r="A4118"/>
      <c r="B4118" s="18"/>
      <c r="D4118"/>
      <c r="E4118"/>
      <c r="F4118"/>
      <c r="G4118"/>
      <c r="H4118"/>
      <c r="I4118"/>
      <c r="J4118"/>
      <c r="K4118"/>
      <c r="L4118"/>
      <c r="M4118"/>
      <c r="N4118"/>
      <c r="O4118"/>
      <c r="P4118"/>
      <c r="Q4118"/>
      <c r="R4118"/>
    </row>
    <row r="4119" spans="1:18" s="16" customFormat="1" x14ac:dyDescent="0.25">
      <c r="A4119"/>
      <c r="B4119" s="18"/>
      <c r="D4119"/>
      <c r="E4119"/>
      <c r="F4119"/>
      <c r="G4119"/>
      <c r="H4119"/>
      <c r="I4119"/>
      <c r="J4119"/>
      <c r="K4119"/>
      <c r="L4119"/>
      <c r="M4119"/>
      <c r="N4119"/>
      <c r="O4119"/>
      <c r="P4119"/>
      <c r="Q4119"/>
      <c r="R4119"/>
    </row>
    <row r="4120" spans="1:18" s="16" customFormat="1" x14ac:dyDescent="0.25">
      <c r="A4120"/>
      <c r="B4120" s="18"/>
      <c r="D4120"/>
      <c r="E4120"/>
      <c r="F4120"/>
      <c r="G4120"/>
      <c r="H4120"/>
      <c r="I4120"/>
      <c r="J4120"/>
      <c r="K4120"/>
      <c r="L4120"/>
      <c r="M4120"/>
      <c r="N4120"/>
      <c r="O4120"/>
      <c r="P4120"/>
      <c r="Q4120"/>
      <c r="R4120"/>
    </row>
    <row r="4121" spans="1:18" s="16" customFormat="1" x14ac:dyDescent="0.25">
      <c r="A4121"/>
      <c r="B4121" s="18"/>
      <c r="D4121"/>
      <c r="E4121"/>
      <c r="F4121"/>
      <c r="G4121"/>
      <c r="H4121"/>
      <c r="I4121"/>
      <c r="J4121"/>
      <c r="K4121"/>
      <c r="L4121"/>
      <c r="M4121"/>
      <c r="N4121"/>
      <c r="O4121"/>
      <c r="P4121"/>
      <c r="Q4121"/>
      <c r="R4121"/>
    </row>
    <row r="4122" spans="1:18" s="16" customFormat="1" x14ac:dyDescent="0.25">
      <c r="A4122"/>
      <c r="B4122" s="18"/>
      <c r="D4122"/>
      <c r="E4122"/>
      <c r="F4122"/>
      <c r="G4122"/>
      <c r="H4122"/>
      <c r="I4122"/>
      <c r="J4122"/>
      <c r="K4122"/>
      <c r="L4122"/>
      <c r="M4122"/>
      <c r="N4122"/>
      <c r="O4122"/>
      <c r="P4122"/>
      <c r="Q4122"/>
      <c r="R4122"/>
    </row>
    <row r="4123" spans="1:18" s="16" customFormat="1" x14ac:dyDescent="0.25">
      <c r="A4123"/>
      <c r="B4123" s="18"/>
      <c r="D4123"/>
      <c r="E4123"/>
      <c r="F4123"/>
      <c r="G4123"/>
      <c r="H4123"/>
      <c r="I4123"/>
      <c r="J4123"/>
      <c r="K4123"/>
      <c r="L4123"/>
      <c r="M4123"/>
      <c r="N4123"/>
      <c r="O4123"/>
      <c r="P4123"/>
      <c r="Q4123"/>
      <c r="R4123"/>
    </row>
    <row r="4124" spans="1:18" s="16" customFormat="1" x14ac:dyDescent="0.25">
      <c r="A4124"/>
      <c r="B4124" s="18"/>
      <c r="D4124"/>
      <c r="E4124"/>
      <c r="F4124"/>
      <c r="G4124"/>
      <c r="H4124"/>
      <c r="I4124"/>
      <c r="J4124"/>
      <c r="K4124"/>
      <c r="L4124"/>
      <c r="M4124"/>
      <c r="N4124"/>
      <c r="O4124"/>
      <c r="P4124"/>
      <c r="Q4124"/>
      <c r="R4124"/>
    </row>
    <row r="4125" spans="1:18" s="16" customFormat="1" x14ac:dyDescent="0.25">
      <c r="A4125"/>
      <c r="B4125" s="18"/>
      <c r="D4125"/>
      <c r="E4125"/>
      <c r="F4125"/>
      <c r="G4125"/>
      <c r="H4125"/>
      <c r="I4125"/>
      <c r="J4125"/>
      <c r="K4125"/>
      <c r="L4125"/>
      <c r="M4125"/>
      <c r="N4125"/>
      <c r="O4125"/>
      <c r="P4125"/>
      <c r="Q4125"/>
      <c r="R4125"/>
    </row>
    <row r="4126" spans="1:18" s="16" customFormat="1" x14ac:dyDescent="0.25">
      <c r="A4126"/>
      <c r="B4126" s="18"/>
      <c r="D4126"/>
      <c r="E4126"/>
      <c r="F4126"/>
      <c r="G4126"/>
      <c r="H4126"/>
      <c r="I4126"/>
      <c r="J4126"/>
      <c r="K4126"/>
      <c r="L4126"/>
      <c r="M4126"/>
      <c r="N4126"/>
      <c r="O4126"/>
      <c r="P4126"/>
      <c r="Q4126"/>
      <c r="R4126"/>
    </row>
    <row r="4127" spans="1:18" s="16" customFormat="1" x14ac:dyDescent="0.25">
      <c r="A4127"/>
      <c r="B4127" s="18"/>
      <c r="D4127"/>
      <c r="E4127"/>
      <c r="F4127"/>
      <c r="G4127"/>
      <c r="H4127"/>
      <c r="I4127"/>
      <c r="J4127"/>
      <c r="K4127"/>
      <c r="L4127"/>
      <c r="M4127"/>
      <c r="N4127"/>
      <c r="O4127"/>
      <c r="P4127"/>
      <c r="Q4127"/>
      <c r="R4127"/>
    </row>
    <row r="4128" spans="1:18" s="16" customFormat="1" x14ac:dyDescent="0.25">
      <c r="A4128"/>
      <c r="B4128" s="18"/>
      <c r="D4128"/>
      <c r="E4128"/>
      <c r="F4128"/>
      <c r="G4128"/>
      <c r="H4128"/>
      <c r="I4128"/>
      <c r="J4128"/>
      <c r="K4128"/>
      <c r="L4128"/>
      <c r="M4128"/>
      <c r="N4128"/>
      <c r="O4128"/>
      <c r="P4128"/>
      <c r="Q4128"/>
      <c r="R4128"/>
    </row>
    <row r="4129" spans="1:18" s="16" customFormat="1" x14ac:dyDescent="0.25">
      <c r="A4129"/>
      <c r="B4129" s="18"/>
      <c r="D4129"/>
      <c r="E4129"/>
      <c r="F4129"/>
      <c r="G4129"/>
      <c r="H4129"/>
      <c r="I4129"/>
      <c r="J4129"/>
      <c r="K4129"/>
      <c r="L4129"/>
      <c r="M4129"/>
      <c r="N4129"/>
      <c r="O4129"/>
      <c r="P4129"/>
      <c r="Q4129"/>
      <c r="R4129"/>
    </row>
    <row r="4130" spans="1:18" s="16" customFormat="1" x14ac:dyDescent="0.25">
      <c r="A4130"/>
      <c r="B4130" s="18"/>
      <c r="D4130"/>
      <c r="E4130"/>
      <c r="F4130"/>
      <c r="G4130"/>
      <c r="H4130"/>
      <c r="I4130"/>
      <c r="J4130"/>
      <c r="K4130"/>
      <c r="L4130"/>
      <c r="M4130"/>
      <c r="N4130"/>
      <c r="O4130"/>
      <c r="P4130"/>
      <c r="Q4130"/>
      <c r="R4130"/>
    </row>
    <row r="4131" spans="1:18" s="16" customFormat="1" x14ac:dyDescent="0.25">
      <c r="A4131"/>
      <c r="B4131" s="18"/>
      <c r="D4131"/>
      <c r="E4131"/>
      <c r="F4131"/>
      <c r="G4131"/>
      <c r="H4131"/>
      <c r="I4131"/>
      <c r="J4131"/>
      <c r="K4131"/>
      <c r="L4131"/>
      <c r="M4131"/>
      <c r="N4131"/>
      <c r="O4131"/>
      <c r="P4131"/>
      <c r="Q4131"/>
      <c r="R4131"/>
    </row>
    <row r="4132" spans="1:18" s="16" customFormat="1" x14ac:dyDescent="0.25">
      <c r="A4132"/>
      <c r="B4132" s="18"/>
      <c r="D4132"/>
      <c r="E4132"/>
      <c r="F4132"/>
      <c r="G4132"/>
      <c r="H4132"/>
      <c r="I4132"/>
      <c r="J4132"/>
      <c r="K4132"/>
      <c r="L4132"/>
      <c r="M4132"/>
      <c r="N4132"/>
      <c r="O4132"/>
      <c r="P4132"/>
      <c r="Q4132"/>
      <c r="R4132"/>
    </row>
    <row r="4133" spans="1:18" s="16" customFormat="1" x14ac:dyDescent="0.25">
      <c r="A4133"/>
      <c r="B4133" s="18"/>
      <c r="D4133"/>
      <c r="E4133"/>
      <c r="F4133"/>
      <c r="G4133"/>
      <c r="H4133"/>
      <c r="I4133"/>
      <c r="J4133"/>
      <c r="K4133"/>
      <c r="L4133"/>
      <c r="M4133"/>
      <c r="N4133"/>
      <c r="O4133"/>
      <c r="P4133"/>
      <c r="Q4133"/>
      <c r="R4133"/>
    </row>
    <row r="4134" spans="1:18" s="16" customFormat="1" x14ac:dyDescent="0.25">
      <c r="A4134"/>
      <c r="B4134" s="18"/>
      <c r="D4134"/>
      <c r="E4134"/>
      <c r="F4134"/>
      <c r="G4134"/>
      <c r="H4134"/>
      <c r="I4134"/>
      <c r="J4134"/>
      <c r="K4134"/>
      <c r="L4134"/>
      <c r="M4134"/>
      <c r="N4134"/>
      <c r="O4134"/>
      <c r="P4134"/>
      <c r="Q4134"/>
      <c r="R4134"/>
    </row>
    <row r="4135" spans="1:18" s="16" customFormat="1" x14ac:dyDescent="0.25">
      <c r="A4135"/>
      <c r="B4135" s="18"/>
      <c r="D4135"/>
      <c r="E4135"/>
      <c r="F4135"/>
      <c r="G4135"/>
      <c r="H4135"/>
      <c r="I4135"/>
      <c r="J4135"/>
      <c r="K4135"/>
      <c r="L4135"/>
      <c r="M4135"/>
      <c r="N4135"/>
      <c r="O4135"/>
      <c r="P4135"/>
      <c r="Q4135"/>
      <c r="R4135"/>
    </row>
    <row r="4136" spans="1:18" s="16" customFormat="1" x14ac:dyDescent="0.25">
      <c r="A4136"/>
      <c r="B4136" s="18"/>
      <c r="D4136"/>
      <c r="E4136"/>
      <c r="F4136"/>
      <c r="G4136"/>
      <c r="H4136"/>
      <c r="I4136"/>
      <c r="J4136"/>
      <c r="K4136"/>
      <c r="L4136"/>
      <c r="M4136"/>
      <c r="N4136"/>
      <c r="O4136"/>
      <c r="P4136"/>
      <c r="Q4136"/>
      <c r="R4136"/>
    </row>
    <row r="4137" spans="1:18" s="16" customFormat="1" x14ac:dyDescent="0.25">
      <c r="A4137"/>
      <c r="B4137" s="18"/>
      <c r="D4137"/>
      <c r="E4137"/>
      <c r="F4137"/>
      <c r="G4137"/>
      <c r="H4137"/>
      <c r="I4137"/>
      <c r="J4137"/>
      <c r="K4137"/>
      <c r="L4137"/>
      <c r="M4137"/>
      <c r="N4137"/>
      <c r="O4137"/>
      <c r="P4137"/>
      <c r="Q4137"/>
      <c r="R4137"/>
    </row>
    <row r="4138" spans="1:18" s="16" customFormat="1" x14ac:dyDescent="0.25">
      <c r="A4138"/>
      <c r="B4138" s="18"/>
      <c r="D4138"/>
      <c r="E4138"/>
      <c r="F4138"/>
      <c r="G4138"/>
      <c r="H4138"/>
      <c r="I4138"/>
      <c r="J4138"/>
      <c r="K4138"/>
      <c r="L4138"/>
      <c r="M4138"/>
      <c r="N4138"/>
      <c r="O4138"/>
      <c r="P4138"/>
      <c r="Q4138"/>
      <c r="R4138"/>
    </row>
    <row r="4139" spans="1:18" s="16" customFormat="1" x14ac:dyDescent="0.25">
      <c r="A4139"/>
      <c r="B4139" s="18"/>
      <c r="D4139"/>
      <c r="E4139"/>
      <c r="F4139"/>
      <c r="G4139"/>
      <c r="H4139"/>
      <c r="I4139"/>
      <c r="J4139"/>
      <c r="K4139"/>
      <c r="L4139"/>
      <c r="M4139"/>
      <c r="N4139"/>
      <c r="O4139"/>
      <c r="P4139"/>
      <c r="Q4139"/>
      <c r="R4139"/>
    </row>
    <row r="4140" spans="1:18" s="16" customFormat="1" x14ac:dyDescent="0.25">
      <c r="A4140"/>
      <c r="B4140" s="18"/>
      <c r="D4140"/>
      <c r="E4140"/>
      <c r="F4140"/>
      <c r="G4140"/>
      <c r="H4140"/>
      <c r="I4140"/>
      <c r="J4140"/>
      <c r="K4140"/>
      <c r="L4140"/>
      <c r="M4140"/>
      <c r="N4140"/>
      <c r="O4140"/>
      <c r="P4140"/>
      <c r="Q4140"/>
      <c r="R4140"/>
    </row>
    <row r="4141" spans="1:18" s="16" customFormat="1" x14ac:dyDescent="0.25">
      <c r="A4141"/>
      <c r="B4141" s="18"/>
      <c r="D4141"/>
      <c r="E4141"/>
      <c r="F4141"/>
      <c r="G4141"/>
      <c r="H4141"/>
      <c r="I4141"/>
      <c r="J4141"/>
      <c r="K4141"/>
      <c r="L4141"/>
      <c r="M4141"/>
      <c r="N4141"/>
      <c r="O4141"/>
      <c r="P4141"/>
      <c r="Q4141"/>
      <c r="R4141"/>
    </row>
    <row r="4142" spans="1:18" s="16" customFormat="1" x14ac:dyDescent="0.25">
      <c r="A4142"/>
      <c r="B4142" s="18"/>
      <c r="D4142"/>
      <c r="E4142"/>
      <c r="F4142"/>
      <c r="G4142"/>
      <c r="H4142"/>
      <c r="I4142"/>
      <c r="J4142"/>
      <c r="K4142"/>
      <c r="L4142"/>
      <c r="M4142"/>
      <c r="N4142"/>
      <c r="O4142"/>
      <c r="P4142"/>
      <c r="Q4142"/>
      <c r="R4142"/>
    </row>
    <row r="4143" spans="1:18" s="16" customFormat="1" x14ac:dyDescent="0.25">
      <c r="A4143"/>
      <c r="B4143" s="18"/>
      <c r="D4143"/>
      <c r="E4143"/>
      <c r="F4143"/>
      <c r="G4143"/>
      <c r="H4143"/>
      <c r="I4143"/>
      <c r="J4143"/>
      <c r="K4143"/>
      <c r="L4143"/>
      <c r="M4143"/>
      <c r="N4143"/>
      <c r="O4143"/>
      <c r="P4143"/>
      <c r="Q4143"/>
      <c r="R4143"/>
    </row>
    <row r="4144" spans="1:18" s="16" customFormat="1" x14ac:dyDescent="0.25">
      <c r="A4144"/>
      <c r="B4144" s="18"/>
      <c r="D4144"/>
      <c r="E4144"/>
      <c r="F4144"/>
      <c r="G4144"/>
      <c r="H4144"/>
      <c r="I4144"/>
      <c r="J4144"/>
      <c r="K4144"/>
      <c r="L4144"/>
      <c r="M4144"/>
      <c r="N4144"/>
      <c r="O4144"/>
      <c r="P4144"/>
      <c r="Q4144"/>
      <c r="R4144"/>
    </row>
    <row r="4145" spans="1:18" s="16" customFormat="1" x14ac:dyDescent="0.25">
      <c r="A4145"/>
      <c r="B4145" s="18"/>
      <c r="D4145"/>
      <c r="E4145"/>
      <c r="F4145"/>
      <c r="G4145"/>
      <c r="H4145"/>
      <c r="I4145"/>
      <c r="J4145"/>
      <c r="K4145"/>
      <c r="L4145"/>
      <c r="M4145"/>
      <c r="N4145"/>
      <c r="O4145"/>
      <c r="P4145"/>
      <c r="Q4145"/>
      <c r="R4145"/>
    </row>
    <row r="4146" spans="1:18" s="16" customFormat="1" x14ac:dyDescent="0.25">
      <c r="A4146"/>
      <c r="B4146" s="18"/>
      <c r="D4146"/>
      <c r="E4146"/>
      <c r="F4146"/>
      <c r="G4146"/>
      <c r="H4146"/>
      <c r="I4146"/>
      <c r="J4146"/>
      <c r="K4146"/>
      <c r="L4146"/>
      <c r="M4146"/>
      <c r="N4146"/>
      <c r="O4146"/>
      <c r="P4146"/>
      <c r="Q4146"/>
      <c r="R4146"/>
    </row>
    <row r="4147" spans="1:18" s="16" customFormat="1" x14ac:dyDescent="0.25">
      <c r="A4147"/>
      <c r="B4147" s="18"/>
      <c r="D4147"/>
      <c r="E4147"/>
      <c r="F4147"/>
      <c r="G4147"/>
      <c r="H4147"/>
      <c r="I4147"/>
      <c r="J4147"/>
      <c r="K4147"/>
      <c r="L4147"/>
      <c r="M4147"/>
      <c r="N4147"/>
      <c r="O4147"/>
      <c r="P4147"/>
      <c r="Q4147"/>
      <c r="R4147"/>
    </row>
    <row r="4148" spans="1:18" s="16" customFormat="1" x14ac:dyDescent="0.25">
      <c r="A4148"/>
      <c r="B4148" s="18"/>
      <c r="D4148"/>
      <c r="E4148"/>
      <c r="F4148"/>
      <c r="G4148"/>
      <c r="H4148"/>
      <c r="I4148"/>
      <c r="J4148"/>
      <c r="K4148"/>
      <c r="L4148"/>
      <c r="M4148"/>
      <c r="N4148"/>
      <c r="O4148"/>
      <c r="P4148"/>
      <c r="Q4148"/>
      <c r="R4148"/>
    </row>
    <row r="4149" spans="1:18" s="16" customFormat="1" x14ac:dyDescent="0.25">
      <c r="A4149"/>
      <c r="B4149" s="18"/>
      <c r="D4149"/>
      <c r="E4149"/>
      <c r="F4149"/>
      <c r="G4149"/>
      <c r="H4149"/>
      <c r="I4149"/>
      <c r="J4149"/>
      <c r="K4149"/>
      <c r="L4149"/>
      <c r="M4149"/>
      <c r="N4149"/>
      <c r="O4149"/>
      <c r="P4149"/>
      <c r="Q4149"/>
      <c r="R4149"/>
    </row>
    <row r="4150" spans="1:18" s="16" customFormat="1" x14ac:dyDescent="0.25">
      <c r="A4150"/>
      <c r="B4150" s="18"/>
      <c r="D4150"/>
      <c r="E4150"/>
      <c r="F4150"/>
      <c r="G4150"/>
      <c r="H4150"/>
      <c r="I4150"/>
      <c r="J4150"/>
      <c r="K4150"/>
      <c r="L4150"/>
      <c r="M4150"/>
      <c r="N4150"/>
      <c r="O4150"/>
      <c r="P4150"/>
      <c r="Q4150"/>
      <c r="R4150"/>
    </row>
    <row r="4151" spans="1:18" s="16" customFormat="1" x14ac:dyDescent="0.25">
      <c r="A4151"/>
      <c r="B4151" s="18"/>
      <c r="D4151"/>
      <c r="E4151"/>
      <c r="F4151"/>
      <c r="G4151"/>
      <c r="H4151"/>
      <c r="I4151"/>
      <c r="J4151"/>
      <c r="K4151"/>
      <c r="L4151"/>
      <c r="M4151"/>
      <c r="N4151"/>
      <c r="O4151"/>
      <c r="P4151"/>
      <c r="Q4151"/>
      <c r="R4151"/>
    </row>
    <row r="4152" spans="1:18" s="16" customFormat="1" x14ac:dyDescent="0.25">
      <c r="A4152"/>
      <c r="B4152" s="18"/>
      <c r="D4152"/>
      <c r="E4152"/>
      <c r="F4152"/>
      <c r="G4152"/>
      <c r="H4152"/>
      <c r="I4152"/>
      <c r="J4152"/>
      <c r="K4152"/>
      <c r="L4152"/>
      <c r="M4152"/>
      <c r="N4152"/>
      <c r="O4152"/>
      <c r="P4152"/>
      <c r="Q4152"/>
      <c r="R4152"/>
    </row>
    <row r="4153" spans="1:18" s="16" customFormat="1" x14ac:dyDescent="0.25">
      <c r="A4153"/>
      <c r="B4153" s="18"/>
      <c r="D4153"/>
      <c r="E4153"/>
      <c r="F4153"/>
      <c r="G4153"/>
      <c r="H4153"/>
      <c r="I4153"/>
      <c r="J4153"/>
      <c r="K4153"/>
      <c r="L4153"/>
      <c r="M4153"/>
      <c r="N4153"/>
      <c r="O4153"/>
      <c r="P4153"/>
      <c r="Q4153"/>
      <c r="R4153"/>
    </row>
    <row r="4154" spans="1:18" s="16" customFormat="1" x14ac:dyDescent="0.25">
      <c r="A4154"/>
      <c r="B4154" s="18"/>
      <c r="D4154"/>
      <c r="E4154"/>
      <c r="F4154"/>
      <c r="G4154"/>
      <c r="H4154"/>
      <c r="I4154"/>
      <c r="J4154"/>
      <c r="K4154"/>
      <c r="L4154"/>
      <c r="M4154"/>
      <c r="N4154"/>
      <c r="O4154"/>
      <c r="P4154"/>
      <c r="Q4154"/>
      <c r="R4154"/>
    </row>
    <row r="4155" spans="1:18" s="16" customFormat="1" x14ac:dyDescent="0.25">
      <c r="A4155"/>
      <c r="B4155" s="18"/>
      <c r="D4155"/>
      <c r="E4155"/>
      <c r="F4155"/>
      <c r="G4155"/>
      <c r="H4155"/>
      <c r="I4155"/>
      <c r="J4155"/>
      <c r="K4155"/>
      <c r="L4155"/>
      <c r="M4155"/>
      <c r="N4155"/>
      <c r="O4155"/>
      <c r="P4155"/>
      <c r="Q4155"/>
      <c r="R4155"/>
    </row>
    <row r="4156" spans="1:18" s="16" customFormat="1" x14ac:dyDescent="0.25">
      <c r="A4156"/>
      <c r="B4156" s="18"/>
      <c r="D4156"/>
      <c r="E4156"/>
      <c r="F4156"/>
      <c r="G4156"/>
      <c r="H4156"/>
      <c r="I4156"/>
      <c r="J4156"/>
      <c r="K4156"/>
      <c r="L4156"/>
      <c r="M4156"/>
      <c r="N4156"/>
      <c r="O4156"/>
      <c r="P4156"/>
      <c r="Q4156"/>
      <c r="R4156"/>
    </row>
    <row r="4157" spans="1:18" s="16" customFormat="1" x14ac:dyDescent="0.25">
      <c r="A4157"/>
      <c r="B4157" s="18"/>
      <c r="D4157"/>
      <c r="E4157"/>
      <c r="F4157"/>
      <c r="G4157"/>
      <c r="H4157"/>
      <c r="I4157"/>
      <c r="J4157"/>
      <c r="K4157"/>
      <c r="L4157"/>
      <c r="M4157"/>
      <c r="N4157"/>
      <c r="O4157"/>
      <c r="P4157"/>
      <c r="Q4157"/>
      <c r="R4157"/>
    </row>
    <row r="4158" spans="1:18" s="16" customFormat="1" x14ac:dyDescent="0.25">
      <c r="A4158"/>
      <c r="B4158" s="18"/>
      <c r="D4158"/>
      <c r="E4158"/>
      <c r="F4158"/>
      <c r="G4158"/>
      <c r="H4158"/>
      <c r="I4158"/>
      <c r="J4158"/>
      <c r="K4158"/>
      <c r="L4158"/>
      <c r="M4158"/>
      <c r="N4158"/>
      <c r="O4158"/>
      <c r="P4158"/>
      <c r="Q4158"/>
      <c r="R4158"/>
    </row>
    <row r="4159" spans="1:18" s="16" customFormat="1" x14ac:dyDescent="0.25">
      <c r="A4159"/>
      <c r="B4159" s="18"/>
      <c r="D4159"/>
      <c r="E4159"/>
      <c r="F4159"/>
      <c r="G4159"/>
      <c r="H4159"/>
      <c r="I4159"/>
      <c r="J4159"/>
      <c r="K4159"/>
      <c r="L4159"/>
      <c r="M4159"/>
      <c r="N4159"/>
      <c r="O4159"/>
      <c r="P4159"/>
      <c r="Q4159"/>
      <c r="R4159"/>
    </row>
    <row r="4160" spans="1:18" s="16" customFormat="1" x14ac:dyDescent="0.25">
      <c r="A4160"/>
      <c r="B4160" s="18"/>
      <c r="D4160"/>
      <c r="E4160"/>
      <c r="F4160"/>
      <c r="G4160"/>
      <c r="H4160"/>
      <c r="I4160"/>
      <c r="J4160"/>
      <c r="K4160"/>
      <c r="L4160"/>
      <c r="M4160"/>
      <c r="N4160"/>
      <c r="O4160"/>
      <c r="P4160"/>
      <c r="Q4160"/>
      <c r="R4160"/>
    </row>
    <row r="4161" spans="1:18" s="16" customFormat="1" x14ac:dyDescent="0.25">
      <c r="A4161"/>
      <c r="B4161" s="18"/>
      <c r="D4161"/>
      <c r="E4161"/>
      <c r="F4161"/>
      <c r="G4161"/>
      <c r="H4161"/>
      <c r="I4161"/>
      <c r="J4161"/>
      <c r="K4161"/>
      <c r="L4161"/>
      <c r="M4161"/>
      <c r="N4161"/>
      <c r="O4161"/>
      <c r="P4161"/>
      <c r="Q4161"/>
      <c r="R4161"/>
    </row>
    <row r="4162" spans="1:18" s="16" customFormat="1" x14ac:dyDescent="0.25">
      <c r="A4162"/>
      <c r="B4162" s="17"/>
      <c r="D4162"/>
      <c r="E4162"/>
      <c r="F4162"/>
      <c r="G4162"/>
      <c r="H4162"/>
      <c r="I4162"/>
      <c r="J4162"/>
      <c r="K4162"/>
      <c r="L4162"/>
      <c r="M4162"/>
      <c r="N4162"/>
      <c r="O4162"/>
      <c r="P4162"/>
      <c r="Q4162"/>
      <c r="R4162"/>
    </row>
    <row r="4163" spans="1:18" s="16" customFormat="1" x14ac:dyDescent="0.25">
      <c r="A4163"/>
      <c r="B4163" s="18"/>
      <c r="D4163"/>
      <c r="E4163"/>
      <c r="F4163"/>
      <c r="G4163"/>
      <c r="H4163"/>
      <c r="I4163"/>
      <c r="J4163"/>
      <c r="K4163"/>
      <c r="L4163"/>
      <c r="M4163"/>
      <c r="N4163"/>
      <c r="O4163"/>
      <c r="P4163"/>
      <c r="Q4163"/>
      <c r="R4163"/>
    </row>
    <row r="4164" spans="1:18" s="16" customFormat="1" x14ac:dyDescent="0.25">
      <c r="A4164"/>
      <c r="B4164" s="18"/>
      <c r="D4164"/>
      <c r="E4164"/>
      <c r="F4164"/>
      <c r="G4164"/>
      <c r="H4164"/>
      <c r="I4164"/>
      <c r="J4164"/>
      <c r="K4164"/>
      <c r="L4164"/>
      <c r="M4164"/>
      <c r="N4164"/>
      <c r="O4164"/>
      <c r="P4164"/>
      <c r="Q4164"/>
      <c r="R4164"/>
    </row>
    <row r="4165" spans="1:18" s="16" customFormat="1" x14ac:dyDescent="0.25">
      <c r="A4165"/>
      <c r="B4165" s="18"/>
      <c r="D4165"/>
      <c r="E4165"/>
      <c r="F4165"/>
      <c r="G4165"/>
      <c r="H4165"/>
      <c r="I4165"/>
      <c r="J4165"/>
      <c r="K4165"/>
      <c r="L4165"/>
      <c r="M4165"/>
      <c r="N4165"/>
      <c r="O4165"/>
      <c r="P4165"/>
      <c r="Q4165"/>
      <c r="R4165"/>
    </row>
    <row r="4166" spans="1:18" s="16" customFormat="1" x14ac:dyDescent="0.25">
      <c r="A4166"/>
      <c r="B4166" s="18"/>
      <c r="D4166"/>
      <c r="E4166"/>
      <c r="F4166"/>
      <c r="G4166"/>
      <c r="H4166"/>
      <c r="I4166"/>
      <c r="J4166"/>
      <c r="K4166"/>
      <c r="L4166"/>
      <c r="M4166"/>
      <c r="N4166"/>
      <c r="O4166"/>
      <c r="P4166"/>
      <c r="Q4166"/>
      <c r="R4166"/>
    </row>
    <row r="4167" spans="1:18" s="16" customFormat="1" x14ac:dyDescent="0.25">
      <c r="A4167"/>
      <c r="B4167" s="18"/>
      <c r="D4167"/>
      <c r="E4167"/>
      <c r="F4167"/>
      <c r="G4167"/>
      <c r="H4167"/>
      <c r="I4167"/>
      <c r="J4167"/>
      <c r="K4167"/>
      <c r="L4167"/>
      <c r="M4167"/>
      <c r="N4167"/>
      <c r="O4167"/>
      <c r="P4167"/>
      <c r="Q4167"/>
      <c r="R4167"/>
    </row>
    <row r="4168" spans="1:18" s="16" customFormat="1" x14ac:dyDescent="0.25">
      <c r="A4168"/>
      <c r="B4168" s="18"/>
      <c r="D4168"/>
      <c r="E4168"/>
      <c r="F4168"/>
      <c r="G4168"/>
      <c r="H4168"/>
      <c r="I4168"/>
      <c r="J4168"/>
      <c r="K4168"/>
      <c r="L4168"/>
      <c r="M4168"/>
      <c r="N4168"/>
      <c r="O4168"/>
      <c r="P4168"/>
      <c r="Q4168"/>
      <c r="R4168"/>
    </row>
    <row r="4169" spans="1:18" s="16" customFormat="1" x14ac:dyDescent="0.25">
      <c r="A4169"/>
      <c r="B4169" s="18"/>
      <c r="D4169"/>
      <c r="E4169"/>
      <c r="F4169"/>
      <c r="G4169"/>
      <c r="H4169"/>
      <c r="I4169"/>
      <c r="J4169"/>
      <c r="K4169"/>
      <c r="L4169"/>
      <c r="M4169"/>
      <c r="N4169"/>
      <c r="O4169"/>
      <c r="P4169"/>
      <c r="Q4169"/>
      <c r="R4169"/>
    </row>
    <row r="4170" spans="1:18" s="16" customFormat="1" x14ac:dyDescent="0.25">
      <c r="A4170"/>
      <c r="B4170" s="18"/>
      <c r="D4170"/>
      <c r="E4170"/>
      <c r="F4170"/>
      <c r="G4170"/>
      <c r="H4170"/>
      <c r="I4170"/>
      <c r="J4170"/>
      <c r="K4170"/>
      <c r="L4170"/>
      <c r="M4170"/>
      <c r="N4170"/>
      <c r="O4170"/>
      <c r="P4170"/>
      <c r="Q4170"/>
      <c r="R4170"/>
    </row>
    <row r="4171" spans="1:18" s="16" customFormat="1" x14ac:dyDescent="0.25">
      <c r="A4171"/>
      <c r="B4171" s="18"/>
      <c r="D4171"/>
      <c r="E4171"/>
      <c r="F4171"/>
      <c r="G4171"/>
      <c r="H4171"/>
      <c r="I4171"/>
      <c r="J4171"/>
      <c r="K4171"/>
      <c r="L4171"/>
      <c r="M4171"/>
      <c r="N4171"/>
      <c r="O4171"/>
      <c r="P4171"/>
      <c r="Q4171"/>
      <c r="R4171"/>
    </row>
    <row r="4172" spans="1:18" s="16" customFormat="1" x14ac:dyDescent="0.25">
      <c r="A4172"/>
      <c r="B4172" s="18"/>
      <c r="D4172"/>
      <c r="E4172"/>
      <c r="F4172"/>
      <c r="G4172"/>
      <c r="H4172"/>
      <c r="I4172"/>
      <c r="J4172"/>
      <c r="K4172"/>
      <c r="L4172"/>
      <c r="M4172"/>
      <c r="N4172"/>
      <c r="O4172"/>
      <c r="P4172"/>
      <c r="Q4172"/>
      <c r="R4172"/>
    </row>
    <row r="4173" spans="1:18" s="16" customFormat="1" x14ac:dyDescent="0.25">
      <c r="A4173"/>
      <c r="B4173" s="18"/>
      <c r="D4173"/>
      <c r="E4173"/>
      <c r="F4173"/>
      <c r="G4173"/>
      <c r="H4173"/>
      <c r="I4173"/>
      <c r="J4173"/>
      <c r="K4173"/>
      <c r="L4173"/>
      <c r="M4173"/>
      <c r="N4173"/>
      <c r="O4173"/>
      <c r="P4173"/>
      <c r="Q4173"/>
      <c r="R4173"/>
    </row>
    <row r="4174" spans="1:18" s="16" customFormat="1" x14ac:dyDescent="0.25">
      <c r="A4174"/>
      <c r="B4174" s="18"/>
      <c r="D4174"/>
      <c r="E4174"/>
      <c r="F4174"/>
      <c r="G4174"/>
      <c r="H4174"/>
      <c r="I4174"/>
      <c r="J4174"/>
      <c r="K4174"/>
      <c r="L4174"/>
      <c r="M4174"/>
      <c r="N4174"/>
      <c r="O4174"/>
      <c r="P4174"/>
      <c r="Q4174"/>
      <c r="R4174"/>
    </row>
    <row r="4175" spans="1:18" s="16" customFormat="1" x14ac:dyDescent="0.25">
      <c r="A4175"/>
      <c r="B4175" s="18"/>
      <c r="D4175"/>
      <c r="E4175"/>
      <c r="F4175"/>
      <c r="G4175"/>
      <c r="H4175"/>
      <c r="I4175"/>
      <c r="J4175"/>
      <c r="K4175"/>
      <c r="L4175"/>
      <c r="M4175"/>
      <c r="N4175"/>
      <c r="O4175"/>
      <c r="P4175"/>
      <c r="Q4175"/>
      <c r="R4175"/>
    </row>
    <row r="4176" spans="1:18" s="16" customFormat="1" x14ac:dyDescent="0.25">
      <c r="A4176"/>
      <c r="B4176" s="18"/>
      <c r="D4176"/>
      <c r="E4176"/>
      <c r="F4176"/>
      <c r="G4176"/>
      <c r="H4176"/>
      <c r="I4176"/>
      <c r="J4176"/>
      <c r="K4176"/>
      <c r="L4176"/>
      <c r="M4176"/>
      <c r="N4176"/>
      <c r="O4176"/>
      <c r="P4176"/>
      <c r="Q4176"/>
      <c r="R4176"/>
    </row>
    <row r="4177" spans="1:18" s="16" customFormat="1" x14ac:dyDescent="0.25">
      <c r="A4177"/>
      <c r="B4177" s="18"/>
      <c r="D4177"/>
      <c r="E4177"/>
      <c r="F4177"/>
      <c r="G4177"/>
      <c r="H4177"/>
      <c r="I4177"/>
      <c r="J4177"/>
      <c r="K4177"/>
      <c r="L4177"/>
      <c r="M4177"/>
      <c r="N4177"/>
      <c r="O4177"/>
      <c r="P4177"/>
      <c r="Q4177"/>
      <c r="R4177"/>
    </row>
    <row r="4178" spans="1:18" s="16" customFormat="1" x14ac:dyDescent="0.25">
      <c r="A4178"/>
      <c r="B4178" s="18"/>
      <c r="D4178"/>
      <c r="E4178"/>
      <c r="F4178"/>
      <c r="G4178"/>
      <c r="H4178"/>
      <c r="I4178"/>
      <c r="J4178"/>
      <c r="K4178"/>
      <c r="L4178"/>
      <c r="M4178"/>
      <c r="N4178"/>
      <c r="O4178"/>
      <c r="P4178"/>
      <c r="Q4178"/>
      <c r="R4178"/>
    </row>
    <row r="4179" spans="1:18" s="16" customFormat="1" x14ac:dyDescent="0.25">
      <c r="A4179"/>
      <c r="B4179" s="18"/>
      <c r="D4179"/>
      <c r="E4179"/>
      <c r="F4179"/>
      <c r="G4179"/>
      <c r="H4179"/>
      <c r="I4179"/>
      <c r="J4179"/>
      <c r="K4179"/>
      <c r="L4179"/>
      <c r="M4179"/>
      <c r="N4179"/>
      <c r="O4179"/>
      <c r="P4179"/>
      <c r="Q4179"/>
      <c r="R4179"/>
    </row>
    <row r="4180" spans="1:18" s="16" customFormat="1" x14ac:dyDescent="0.25">
      <c r="A4180"/>
      <c r="B4180" s="18"/>
      <c r="D4180"/>
      <c r="E4180"/>
      <c r="F4180"/>
      <c r="G4180"/>
      <c r="H4180"/>
      <c r="I4180"/>
      <c r="J4180"/>
      <c r="K4180"/>
      <c r="L4180"/>
      <c r="M4180"/>
      <c r="N4180"/>
      <c r="O4180"/>
      <c r="P4180"/>
      <c r="Q4180"/>
      <c r="R4180"/>
    </row>
    <row r="4181" spans="1:18" s="16" customFormat="1" x14ac:dyDescent="0.25">
      <c r="A4181"/>
      <c r="B4181" s="18"/>
      <c r="D4181"/>
      <c r="E4181"/>
      <c r="F4181"/>
      <c r="G4181"/>
      <c r="H4181"/>
      <c r="I4181"/>
      <c r="J4181"/>
      <c r="K4181"/>
      <c r="L4181"/>
      <c r="M4181"/>
      <c r="N4181"/>
      <c r="O4181"/>
      <c r="P4181"/>
      <c r="Q4181"/>
      <c r="R4181"/>
    </row>
    <row r="4182" spans="1:18" s="16" customFormat="1" x14ac:dyDescent="0.25">
      <c r="A4182"/>
      <c r="B4182" s="18"/>
      <c r="D4182"/>
      <c r="E4182"/>
      <c r="F4182"/>
      <c r="G4182"/>
      <c r="H4182"/>
      <c r="I4182"/>
      <c r="J4182"/>
      <c r="K4182"/>
      <c r="L4182"/>
      <c r="M4182"/>
      <c r="N4182"/>
      <c r="O4182"/>
      <c r="P4182"/>
      <c r="Q4182"/>
      <c r="R4182"/>
    </row>
    <row r="4183" spans="1:18" s="16" customFormat="1" x14ac:dyDescent="0.25">
      <c r="A4183"/>
      <c r="B4183" s="18"/>
      <c r="D4183"/>
      <c r="E4183"/>
      <c r="F4183"/>
      <c r="G4183"/>
      <c r="H4183"/>
      <c r="I4183"/>
      <c r="J4183"/>
      <c r="K4183"/>
      <c r="L4183"/>
      <c r="M4183"/>
      <c r="N4183"/>
      <c r="O4183"/>
      <c r="P4183"/>
      <c r="Q4183"/>
      <c r="R4183"/>
    </row>
    <row r="4184" spans="1:18" s="16" customFormat="1" x14ac:dyDescent="0.25">
      <c r="A4184"/>
      <c r="B4184" s="18"/>
      <c r="D4184"/>
      <c r="E4184"/>
      <c r="F4184"/>
      <c r="G4184"/>
      <c r="H4184"/>
      <c r="I4184"/>
      <c r="J4184"/>
      <c r="K4184"/>
      <c r="L4184"/>
      <c r="M4184"/>
      <c r="N4184"/>
      <c r="O4184"/>
      <c r="P4184"/>
      <c r="Q4184"/>
      <c r="R4184"/>
    </row>
    <row r="4185" spans="1:18" s="16" customFormat="1" x14ac:dyDescent="0.25">
      <c r="A4185"/>
      <c r="B4185" s="18"/>
      <c r="D4185"/>
      <c r="E4185"/>
      <c r="F4185"/>
      <c r="G4185"/>
      <c r="H4185"/>
      <c r="I4185"/>
      <c r="J4185"/>
      <c r="K4185"/>
      <c r="L4185"/>
      <c r="M4185"/>
      <c r="N4185"/>
      <c r="O4185"/>
      <c r="P4185"/>
      <c r="Q4185"/>
      <c r="R4185"/>
    </row>
    <row r="4186" spans="1:18" s="16" customFormat="1" x14ac:dyDescent="0.25">
      <c r="A4186"/>
      <c r="B4186" s="18"/>
      <c r="D4186"/>
      <c r="E4186"/>
      <c r="F4186"/>
      <c r="G4186"/>
      <c r="H4186"/>
      <c r="I4186"/>
      <c r="J4186"/>
      <c r="K4186"/>
      <c r="L4186"/>
      <c r="M4186"/>
      <c r="N4186"/>
      <c r="O4186"/>
      <c r="P4186"/>
      <c r="Q4186"/>
      <c r="R4186"/>
    </row>
    <row r="4187" spans="1:18" s="16" customFormat="1" x14ac:dyDescent="0.25">
      <c r="A4187"/>
      <c r="B4187" s="18"/>
      <c r="D4187"/>
      <c r="E4187"/>
      <c r="F4187"/>
      <c r="G4187"/>
      <c r="H4187"/>
      <c r="I4187"/>
      <c r="J4187"/>
      <c r="K4187"/>
      <c r="L4187"/>
      <c r="M4187"/>
      <c r="N4187"/>
      <c r="O4187"/>
      <c r="P4187"/>
      <c r="Q4187"/>
      <c r="R4187"/>
    </row>
    <row r="4188" spans="1:18" s="16" customFormat="1" x14ac:dyDescent="0.25">
      <c r="A4188"/>
      <c r="B4188" s="18"/>
      <c r="D4188"/>
      <c r="E4188"/>
      <c r="F4188"/>
      <c r="G4188"/>
      <c r="H4188"/>
      <c r="I4188"/>
      <c r="J4188"/>
      <c r="K4188"/>
      <c r="L4188"/>
      <c r="M4188"/>
      <c r="N4188"/>
      <c r="O4188"/>
      <c r="P4188"/>
      <c r="Q4188"/>
      <c r="R4188"/>
    </row>
    <row r="4189" spans="1:18" s="16" customFormat="1" x14ac:dyDescent="0.25">
      <c r="A4189"/>
      <c r="B4189" s="18"/>
      <c r="D4189"/>
      <c r="E4189"/>
      <c r="F4189"/>
      <c r="G4189"/>
      <c r="H4189"/>
      <c r="I4189"/>
      <c r="J4189"/>
      <c r="K4189"/>
      <c r="L4189"/>
      <c r="M4189"/>
      <c r="N4189"/>
      <c r="O4189"/>
      <c r="P4189"/>
      <c r="Q4189"/>
      <c r="R4189"/>
    </row>
    <row r="4190" spans="1:18" s="16" customFormat="1" x14ac:dyDescent="0.25">
      <c r="A4190"/>
      <c r="B4190" s="18"/>
      <c r="D4190"/>
      <c r="E4190"/>
      <c r="F4190"/>
      <c r="G4190"/>
      <c r="H4190"/>
      <c r="I4190"/>
      <c r="J4190"/>
      <c r="K4190"/>
      <c r="L4190"/>
      <c r="M4190"/>
      <c r="N4190"/>
      <c r="O4190"/>
      <c r="P4190"/>
      <c r="Q4190"/>
      <c r="R4190"/>
    </row>
    <row r="4191" spans="1:18" s="16" customFormat="1" x14ac:dyDescent="0.25">
      <c r="A4191"/>
      <c r="B4191" s="18"/>
      <c r="D4191"/>
      <c r="E4191"/>
      <c r="F4191"/>
      <c r="G4191"/>
      <c r="H4191"/>
      <c r="I4191"/>
      <c r="J4191"/>
      <c r="K4191"/>
      <c r="L4191"/>
      <c r="M4191"/>
      <c r="N4191"/>
      <c r="O4191"/>
      <c r="P4191"/>
      <c r="Q4191"/>
      <c r="R4191"/>
    </row>
    <row r="4192" spans="1:18" s="16" customFormat="1" x14ac:dyDescent="0.25">
      <c r="A4192"/>
      <c r="B4192" s="18"/>
      <c r="D4192"/>
      <c r="E4192"/>
      <c r="F4192"/>
      <c r="G4192"/>
      <c r="H4192"/>
      <c r="I4192"/>
      <c r="J4192"/>
      <c r="K4192"/>
      <c r="L4192"/>
      <c r="M4192"/>
      <c r="N4192"/>
      <c r="O4192"/>
      <c r="P4192"/>
      <c r="Q4192"/>
      <c r="R4192"/>
    </row>
    <row r="4193" spans="1:18" s="16" customFormat="1" x14ac:dyDescent="0.25">
      <c r="A4193"/>
      <c r="B4193" s="18"/>
      <c r="D4193"/>
      <c r="E4193"/>
      <c r="F4193"/>
      <c r="G4193"/>
      <c r="H4193"/>
      <c r="I4193"/>
      <c r="J4193"/>
      <c r="K4193"/>
      <c r="L4193"/>
      <c r="M4193"/>
      <c r="N4193"/>
      <c r="O4193"/>
      <c r="P4193"/>
      <c r="Q4193"/>
      <c r="R4193"/>
    </row>
    <row r="4194" spans="1:18" s="16" customFormat="1" x14ac:dyDescent="0.25">
      <c r="A4194"/>
      <c r="B4194" s="18"/>
      <c r="D4194"/>
      <c r="E4194"/>
      <c r="F4194"/>
      <c r="G4194"/>
      <c r="H4194"/>
      <c r="I4194"/>
      <c r="J4194"/>
      <c r="K4194"/>
      <c r="L4194"/>
      <c r="M4194"/>
      <c r="N4194"/>
      <c r="O4194"/>
      <c r="P4194"/>
      <c r="Q4194"/>
      <c r="R4194"/>
    </row>
    <row r="4195" spans="1:18" s="16" customFormat="1" x14ac:dyDescent="0.25">
      <c r="A4195"/>
      <c r="B4195" s="18"/>
      <c r="D4195"/>
      <c r="E4195"/>
      <c r="F4195"/>
      <c r="G4195"/>
      <c r="H4195"/>
      <c r="I4195"/>
      <c r="J4195"/>
      <c r="K4195"/>
      <c r="L4195"/>
      <c r="M4195"/>
      <c r="N4195"/>
      <c r="O4195"/>
      <c r="P4195"/>
      <c r="Q4195"/>
      <c r="R4195"/>
    </row>
    <row r="4196" spans="1:18" s="16" customFormat="1" x14ac:dyDescent="0.25">
      <c r="A4196"/>
      <c r="B4196" s="18"/>
      <c r="D4196"/>
      <c r="E4196"/>
      <c r="F4196"/>
      <c r="G4196"/>
      <c r="H4196"/>
      <c r="I4196"/>
      <c r="J4196"/>
      <c r="K4196"/>
      <c r="L4196"/>
      <c r="M4196"/>
      <c r="N4196"/>
      <c r="O4196"/>
      <c r="P4196"/>
      <c r="Q4196"/>
      <c r="R4196"/>
    </row>
    <row r="4197" spans="1:18" s="16" customFormat="1" x14ac:dyDescent="0.25">
      <c r="A4197"/>
      <c r="B4197" s="18"/>
      <c r="D4197"/>
      <c r="E4197"/>
      <c r="F4197"/>
      <c r="G4197"/>
      <c r="H4197"/>
      <c r="I4197"/>
      <c r="J4197"/>
      <c r="K4197"/>
      <c r="L4197"/>
      <c r="M4197"/>
      <c r="N4197"/>
      <c r="O4197"/>
      <c r="P4197"/>
      <c r="Q4197"/>
      <c r="R4197"/>
    </row>
    <row r="4198" spans="1:18" s="16" customFormat="1" x14ac:dyDescent="0.25">
      <c r="A4198"/>
      <c r="B4198" s="18"/>
      <c r="D4198"/>
      <c r="E4198"/>
      <c r="F4198"/>
      <c r="G4198"/>
      <c r="H4198"/>
      <c r="I4198"/>
      <c r="J4198"/>
      <c r="K4198"/>
      <c r="L4198"/>
      <c r="M4198"/>
      <c r="N4198"/>
      <c r="O4198"/>
      <c r="P4198"/>
      <c r="Q4198"/>
      <c r="R4198"/>
    </row>
    <row r="4199" spans="1:18" s="16" customFormat="1" x14ac:dyDescent="0.25">
      <c r="A4199"/>
      <c r="B4199" s="18"/>
      <c r="D4199"/>
      <c r="E4199"/>
      <c r="F4199"/>
      <c r="G4199"/>
      <c r="H4199"/>
      <c r="I4199"/>
      <c r="J4199"/>
      <c r="K4199"/>
      <c r="L4199"/>
      <c r="M4199"/>
      <c r="N4199"/>
      <c r="O4199"/>
      <c r="P4199"/>
      <c r="Q4199"/>
      <c r="R4199"/>
    </row>
    <row r="4200" spans="1:18" s="16" customFormat="1" x14ac:dyDescent="0.25">
      <c r="A4200"/>
      <c r="B4200" s="18"/>
      <c r="D4200"/>
      <c r="E4200"/>
      <c r="F4200"/>
      <c r="G4200"/>
      <c r="H4200"/>
      <c r="I4200"/>
      <c r="J4200"/>
      <c r="K4200"/>
      <c r="L4200"/>
      <c r="M4200"/>
      <c r="N4200"/>
      <c r="O4200"/>
      <c r="P4200"/>
      <c r="Q4200"/>
      <c r="R4200"/>
    </row>
    <row r="4201" spans="1:18" s="16" customFormat="1" x14ac:dyDescent="0.25">
      <c r="A4201"/>
      <c r="B4201" s="18"/>
      <c r="D4201"/>
      <c r="E4201"/>
      <c r="F4201"/>
      <c r="G4201"/>
      <c r="H4201"/>
      <c r="I4201"/>
      <c r="J4201"/>
      <c r="K4201"/>
      <c r="L4201"/>
      <c r="M4201"/>
      <c r="N4201"/>
      <c r="O4201"/>
      <c r="P4201"/>
      <c r="Q4201"/>
      <c r="R4201"/>
    </row>
    <row r="4202" spans="1:18" s="16" customFormat="1" x14ac:dyDescent="0.25">
      <c r="A4202"/>
      <c r="B4202" s="18"/>
      <c r="D4202"/>
      <c r="E4202"/>
      <c r="F4202"/>
      <c r="G4202"/>
      <c r="H4202"/>
      <c r="I4202"/>
      <c r="J4202"/>
      <c r="K4202"/>
      <c r="L4202"/>
      <c r="M4202"/>
      <c r="N4202"/>
      <c r="O4202"/>
      <c r="P4202"/>
      <c r="Q4202"/>
      <c r="R4202"/>
    </row>
    <row r="4203" spans="1:18" s="16" customFormat="1" x14ac:dyDescent="0.25">
      <c r="A4203"/>
      <c r="B4203" s="18"/>
      <c r="D4203"/>
      <c r="E4203"/>
      <c r="F4203"/>
      <c r="G4203"/>
      <c r="H4203"/>
      <c r="I4203"/>
      <c r="J4203"/>
      <c r="K4203"/>
      <c r="L4203"/>
      <c r="M4203"/>
      <c r="N4203"/>
      <c r="O4203"/>
      <c r="P4203"/>
      <c r="Q4203"/>
      <c r="R4203"/>
    </row>
    <row r="4204" spans="1:18" s="16" customFormat="1" x14ac:dyDescent="0.25">
      <c r="A4204"/>
      <c r="B4204" s="18"/>
      <c r="D4204"/>
      <c r="E4204"/>
      <c r="F4204"/>
      <c r="G4204"/>
      <c r="H4204"/>
      <c r="I4204"/>
      <c r="J4204"/>
      <c r="K4204"/>
      <c r="L4204"/>
      <c r="M4204"/>
      <c r="N4204"/>
      <c r="O4204"/>
      <c r="P4204"/>
      <c r="Q4204"/>
      <c r="R4204"/>
    </row>
    <row r="4205" spans="1:18" s="16" customFormat="1" x14ac:dyDescent="0.25">
      <c r="A4205"/>
      <c r="B4205" s="18"/>
      <c r="D4205"/>
      <c r="E4205"/>
      <c r="F4205"/>
      <c r="G4205"/>
      <c r="H4205"/>
      <c r="I4205"/>
      <c r="J4205"/>
      <c r="K4205"/>
      <c r="L4205"/>
      <c r="M4205"/>
      <c r="N4205"/>
      <c r="O4205"/>
      <c r="P4205"/>
      <c r="Q4205"/>
      <c r="R4205"/>
    </row>
    <row r="4206" spans="1:18" s="16" customFormat="1" x14ac:dyDescent="0.25">
      <c r="A4206"/>
      <c r="B4206" s="18"/>
      <c r="D4206"/>
      <c r="E4206"/>
      <c r="F4206"/>
      <c r="G4206"/>
      <c r="H4206"/>
      <c r="I4206"/>
      <c r="J4206"/>
      <c r="K4206"/>
      <c r="L4206"/>
      <c r="M4206"/>
      <c r="N4206"/>
      <c r="O4206"/>
      <c r="P4206"/>
      <c r="Q4206"/>
      <c r="R4206"/>
    </row>
    <row r="4207" spans="1:18" s="16" customFormat="1" x14ac:dyDescent="0.25">
      <c r="A4207"/>
      <c r="B4207" s="18"/>
      <c r="D4207"/>
      <c r="E4207"/>
      <c r="F4207"/>
      <c r="G4207"/>
      <c r="H4207"/>
      <c r="I4207"/>
      <c r="J4207"/>
      <c r="K4207"/>
      <c r="L4207"/>
      <c r="M4207"/>
      <c r="N4207"/>
      <c r="O4207"/>
      <c r="P4207"/>
      <c r="Q4207"/>
      <c r="R4207"/>
    </row>
    <row r="4208" spans="1:18" s="16" customFormat="1" x14ac:dyDescent="0.25">
      <c r="A4208"/>
      <c r="B4208" s="18"/>
      <c r="D4208"/>
      <c r="E4208"/>
      <c r="F4208"/>
      <c r="G4208"/>
      <c r="H4208"/>
      <c r="I4208"/>
      <c r="J4208"/>
      <c r="K4208"/>
      <c r="L4208"/>
      <c r="M4208"/>
      <c r="N4208"/>
      <c r="O4208"/>
      <c r="P4208"/>
      <c r="Q4208"/>
      <c r="R4208"/>
    </row>
    <row r="4209" spans="1:18" s="16" customFormat="1" x14ac:dyDescent="0.25">
      <c r="A4209"/>
      <c r="B4209" s="18"/>
      <c r="D4209"/>
      <c r="E4209"/>
      <c r="F4209"/>
      <c r="G4209"/>
      <c r="H4209"/>
      <c r="I4209"/>
      <c r="J4209"/>
      <c r="K4209"/>
      <c r="L4209"/>
      <c r="M4209"/>
      <c r="N4209"/>
      <c r="O4209"/>
      <c r="P4209"/>
      <c r="Q4209"/>
      <c r="R4209"/>
    </row>
    <row r="4210" spans="1:18" s="16" customFormat="1" x14ac:dyDescent="0.25">
      <c r="A4210"/>
      <c r="B4210" s="18"/>
      <c r="D4210"/>
      <c r="E4210"/>
      <c r="F4210"/>
      <c r="G4210"/>
      <c r="H4210"/>
      <c r="I4210"/>
      <c r="J4210"/>
      <c r="K4210"/>
      <c r="L4210"/>
      <c r="M4210"/>
      <c r="N4210"/>
      <c r="O4210"/>
      <c r="P4210"/>
      <c r="Q4210"/>
      <c r="R4210"/>
    </row>
    <row r="4211" spans="1:18" s="16" customFormat="1" x14ac:dyDescent="0.25">
      <c r="A4211"/>
      <c r="B4211" s="18"/>
      <c r="D4211"/>
      <c r="E4211"/>
      <c r="F4211"/>
      <c r="G4211"/>
      <c r="H4211"/>
      <c r="I4211"/>
      <c r="J4211"/>
      <c r="K4211"/>
      <c r="L4211"/>
      <c r="M4211"/>
      <c r="N4211"/>
      <c r="O4211"/>
      <c r="P4211"/>
      <c r="Q4211"/>
      <c r="R4211"/>
    </row>
    <row r="4212" spans="1:18" s="16" customFormat="1" x14ac:dyDescent="0.25">
      <c r="A4212"/>
      <c r="B4212" s="17"/>
      <c r="D4212"/>
      <c r="E4212"/>
      <c r="F4212"/>
      <c r="G4212"/>
      <c r="H4212"/>
      <c r="I4212"/>
      <c r="J4212"/>
      <c r="K4212"/>
      <c r="L4212"/>
      <c r="M4212"/>
      <c r="N4212"/>
      <c r="O4212"/>
      <c r="P4212"/>
      <c r="Q4212"/>
      <c r="R4212"/>
    </row>
    <row r="4213" spans="1:18" s="16" customFormat="1" x14ac:dyDescent="0.25">
      <c r="A4213"/>
      <c r="B4213" s="18"/>
      <c r="D4213"/>
      <c r="E4213"/>
      <c r="F4213"/>
      <c r="G4213"/>
      <c r="H4213"/>
      <c r="I4213"/>
      <c r="J4213"/>
      <c r="K4213"/>
      <c r="L4213"/>
      <c r="M4213"/>
      <c r="N4213"/>
      <c r="O4213"/>
      <c r="P4213"/>
      <c r="Q4213"/>
      <c r="R4213"/>
    </row>
    <row r="4214" spans="1:18" s="16" customFormat="1" x14ac:dyDescent="0.25">
      <c r="A4214"/>
      <c r="B4214" s="18"/>
      <c r="D4214"/>
      <c r="E4214"/>
      <c r="F4214"/>
      <c r="G4214"/>
      <c r="H4214"/>
      <c r="I4214"/>
      <c r="J4214"/>
      <c r="K4214"/>
      <c r="L4214"/>
      <c r="M4214"/>
      <c r="N4214"/>
      <c r="O4214"/>
      <c r="P4214"/>
      <c r="Q4214"/>
      <c r="R4214"/>
    </row>
    <row r="4215" spans="1:18" s="16" customFormat="1" x14ac:dyDescent="0.25">
      <c r="A4215"/>
      <c r="B4215" s="18"/>
      <c r="D4215"/>
      <c r="E4215"/>
      <c r="F4215"/>
      <c r="G4215"/>
      <c r="H4215"/>
      <c r="I4215"/>
      <c r="J4215"/>
      <c r="K4215"/>
      <c r="L4215"/>
      <c r="M4215"/>
      <c r="N4215"/>
      <c r="O4215"/>
      <c r="P4215"/>
      <c r="Q4215"/>
      <c r="R4215"/>
    </row>
    <row r="4216" spans="1:18" s="16" customFormat="1" x14ac:dyDescent="0.25">
      <c r="A4216"/>
      <c r="B4216" s="18"/>
      <c r="D4216"/>
      <c r="E4216"/>
      <c r="F4216"/>
      <c r="G4216"/>
      <c r="H4216"/>
      <c r="I4216"/>
      <c r="J4216"/>
      <c r="K4216"/>
      <c r="L4216"/>
      <c r="M4216"/>
      <c r="N4216"/>
      <c r="O4216"/>
      <c r="P4216"/>
      <c r="Q4216"/>
      <c r="R4216"/>
    </row>
    <row r="4217" spans="1:18" s="16" customFormat="1" x14ac:dyDescent="0.25">
      <c r="A4217"/>
      <c r="B4217" s="18"/>
      <c r="D4217"/>
      <c r="E4217"/>
      <c r="F4217"/>
      <c r="G4217"/>
      <c r="H4217"/>
      <c r="I4217"/>
      <c r="J4217"/>
      <c r="K4217"/>
      <c r="L4217"/>
      <c r="M4217"/>
      <c r="N4217"/>
      <c r="O4217"/>
      <c r="P4217"/>
      <c r="Q4217"/>
      <c r="R4217"/>
    </row>
    <row r="4218" spans="1:18" s="16" customFormat="1" x14ac:dyDescent="0.25">
      <c r="A4218"/>
      <c r="B4218" s="18"/>
      <c r="D4218"/>
      <c r="E4218"/>
      <c r="F4218"/>
      <c r="G4218"/>
      <c r="H4218"/>
      <c r="I4218"/>
      <c r="J4218"/>
      <c r="K4218"/>
      <c r="L4218"/>
      <c r="M4218"/>
      <c r="N4218"/>
      <c r="O4218"/>
      <c r="P4218"/>
      <c r="Q4218"/>
      <c r="R4218"/>
    </row>
    <row r="4219" spans="1:18" s="16" customFormat="1" x14ac:dyDescent="0.25">
      <c r="A4219"/>
      <c r="B4219" s="18"/>
      <c r="D4219"/>
      <c r="E4219"/>
      <c r="F4219"/>
      <c r="G4219"/>
      <c r="H4219"/>
      <c r="I4219"/>
      <c r="J4219"/>
      <c r="K4219"/>
      <c r="L4219"/>
      <c r="M4219"/>
      <c r="N4219"/>
      <c r="O4219"/>
      <c r="P4219"/>
      <c r="Q4219"/>
      <c r="R4219"/>
    </row>
    <row r="4220" spans="1:18" s="16" customFormat="1" x14ac:dyDescent="0.25">
      <c r="A4220"/>
      <c r="B4220" s="18"/>
      <c r="D4220"/>
      <c r="E4220"/>
      <c r="F4220"/>
      <c r="G4220"/>
      <c r="H4220"/>
      <c r="I4220"/>
      <c r="J4220"/>
      <c r="K4220"/>
      <c r="L4220"/>
      <c r="M4220"/>
      <c r="N4220"/>
      <c r="O4220"/>
      <c r="P4220"/>
      <c r="Q4220"/>
      <c r="R4220"/>
    </row>
    <row r="4221" spans="1:18" s="16" customFormat="1" x14ac:dyDescent="0.25">
      <c r="A4221"/>
      <c r="B4221" s="18"/>
      <c r="D4221"/>
      <c r="E4221"/>
      <c r="F4221"/>
      <c r="G4221"/>
      <c r="H4221"/>
      <c r="I4221"/>
      <c r="J4221"/>
      <c r="K4221"/>
      <c r="L4221"/>
      <c r="M4221"/>
      <c r="N4221"/>
      <c r="O4221"/>
      <c r="P4221"/>
      <c r="Q4221"/>
      <c r="R4221"/>
    </row>
    <row r="4222" spans="1:18" s="16" customFormat="1" x14ac:dyDescent="0.25">
      <c r="A4222"/>
      <c r="B4222" s="18"/>
      <c r="D4222"/>
      <c r="E4222"/>
      <c r="F4222"/>
      <c r="G4222"/>
      <c r="H4222"/>
      <c r="I4222"/>
      <c r="J4222"/>
      <c r="K4222"/>
      <c r="L4222"/>
      <c r="M4222"/>
      <c r="N4222"/>
      <c r="O4222"/>
      <c r="P4222"/>
      <c r="Q4222"/>
      <c r="R4222"/>
    </row>
    <row r="4223" spans="1:18" s="16" customFormat="1" x14ac:dyDescent="0.25">
      <c r="A4223"/>
      <c r="B4223" s="18"/>
      <c r="D4223"/>
      <c r="E4223"/>
      <c r="F4223"/>
      <c r="G4223"/>
      <c r="H4223"/>
      <c r="I4223"/>
      <c r="J4223"/>
      <c r="K4223"/>
      <c r="L4223"/>
      <c r="M4223"/>
      <c r="N4223"/>
      <c r="O4223"/>
      <c r="P4223"/>
      <c r="Q4223"/>
      <c r="R4223"/>
    </row>
    <row r="4224" spans="1:18" s="16" customFormat="1" x14ac:dyDescent="0.25">
      <c r="A4224"/>
      <c r="B4224" s="18"/>
      <c r="D4224"/>
      <c r="E4224"/>
      <c r="F4224"/>
      <c r="G4224"/>
      <c r="H4224"/>
      <c r="I4224"/>
      <c r="J4224"/>
      <c r="K4224"/>
      <c r="L4224"/>
      <c r="M4224"/>
      <c r="N4224"/>
      <c r="O4224"/>
      <c r="P4224"/>
      <c r="Q4224"/>
      <c r="R4224"/>
    </row>
    <row r="4225" spans="1:18" s="16" customFormat="1" x14ac:dyDescent="0.25">
      <c r="A4225"/>
      <c r="B4225" s="18"/>
      <c r="D4225"/>
      <c r="E4225"/>
      <c r="F4225"/>
      <c r="G4225"/>
      <c r="H4225"/>
      <c r="I4225"/>
      <c r="J4225"/>
      <c r="K4225"/>
      <c r="L4225"/>
      <c r="M4225"/>
      <c r="N4225"/>
      <c r="O4225"/>
      <c r="P4225"/>
      <c r="Q4225"/>
      <c r="R4225"/>
    </row>
    <row r="4226" spans="1:18" s="16" customFormat="1" x14ac:dyDescent="0.25">
      <c r="A4226"/>
      <c r="B4226" s="18"/>
      <c r="D4226"/>
      <c r="E4226"/>
      <c r="F4226"/>
      <c r="G4226"/>
      <c r="H4226"/>
      <c r="I4226"/>
      <c r="J4226"/>
      <c r="K4226"/>
      <c r="L4226"/>
      <c r="M4226"/>
      <c r="N4226"/>
      <c r="O4226"/>
      <c r="P4226"/>
      <c r="Q4226"/>
      <c r="R4226"/>
    </row>
    <row r="4227" spans="1:18" s="16" customFormat="1" x14ac:dyDescent="0.25">
      <c r="A4227"/>
      <c r="B4227" s="18"/>
      <c r="D4227"/>
      <c r="E4227"/>
      <c r="F4227"/>
      <c r="G4227"/>
      <c r="H4227"/>
      <c r="I4227"/>
      <c r="J4227"/>
      <c r="K4227"/>
      <c r="L4227"/>
      <c r="M4227"/>
      <c r="N4227"/>
      <c r="O4227"/>
      <c r="P4227"/>
      <c r="Q4227"/>
      <c r="R4227"/>
    </row>
    <row r="4228" spans="1:18" s="16" customFormat="1" x14ac:dyDescent="0.25">
      <c r="A4228"/>
      <c r="B4228" s="18"/>
      <c r="D4228"/>
      <c r="E4228"/>
      <c r="F4228"/>
      <c r="G4228"/>
      <c r="H4228"/>
      <c r="I4228"/>
      <c r="J4228"/>
      <c r="K4228"/>
      <c r="L4228"/>
      <c r="M4228"/>
      <c r="N4228"/>
      <c r="O4228"/>
      <c r="P4228"/>
      <c r="Q4228"/>
      <c r="R4228"/>
    </row>
    <row r="4229" spans="1:18" s="16" customFormat="1" x14ac:dyDescent="0.25">
      <c r="A4229"/>
      <c r="B4229" s="18"/>
      <c r="D4229"/>
      <c r="E4229"/>
      <c r="F4229"/>
      <c r="G4229"/>
      <c r="H4229"/>
      <c r="I4229"/>
      <c r="J4229"/>
      <c r="K4229"/>
      <c r="L4229"/>
      <c r="M4229"/>
      <c r="N4229"/>
      <c r="O4229"/>
      <c r="P4229"/>
      <c r="Q4229"/>
      <c r="R4229"/>
    </row>
    <row r="4230" spans="1:18" s="16" customFormat="1" x14ac:dyDescent="0.25">
      <c r="A4230"/>
      <c r="B4230" s="18"/>
      <c r="D4230"/>
      <c r="E4230"/>
      <c r="F4230"/>
      <c r="G4230"/>
      <c r="H4230"/>
      <c r="I4230"/>
      <c r="J4230"/>
      <c r="K4230"/>
      <c r="L4230"/>
      <c r="M4230"/>
      <c r="N4230"/>
      <c r="O4230"/>
      <c r="P4230"/>
      <c r="Q4230"/>
      <c r="R4230"/>
    </row>
    <row r="4231" spans="1:18" s="16" customFormat="1" x14ac:dyDescent="0.25">
      <c r="A4231"/>
      <c r="B4231" s="18"/>
      <c r="D4231"/>
      <c r="E4231"/>
      <c r="F4231"/>
      <c r="G4231"/>
      <c r="H4231"/>
      <c r="I4231"/>
      <c r="J4231"/>
      <c r="K4231"/>
      <c r="L4231"/>
      <c r="M4231"/>
      <c r="N4231"/>
      <c r="O4231"/>
      <c r="P4231"/>
      <c r="Q4231"/>
      <c r="R4231"/>
    </row>
    <row r="4232" spans="1:18" s="16" customFormat="1" x14ac:dyDescent="0.25">
      <c r="A4232"/>
      <c r="B4232" s="18"/>
      <c r="D4232"/>
      <c r="E4232"/>
      <c r="F4232"/>
      <c r="G4232"/>
      <c r="H4232"/>
      <c r="I4232"/>
      <c r="J4232"/>
      <c r="K4232"/>
      <c r="L4232"/>
      <c r="M4232"/>
      <c r="N4232"/>
      <c r="O4232"/>
      <c r="P4232"/>
      <c r="Q4232"/>
      <c r="R4232"/>
    </row>
    <row r="4233" spans="1:18" s="16" customFormat="1" x14ac:dyDescent="0.25">
      <c r="A4233"/>
      <c r="B4233" s="18"/>
      <c r="D4233"/>
      <c r="E4233"/>
      <c r="F4233"/>
      <c r="G4233"/>
      <c r="H4233"/>
      <c r="I4233"/>
      <c r="J4233"/>
      <c r="K4233"/>
      <c r="L4233"/>
      <c r="M4233"/>
      <c r="N4233"/>
      <c r="O4233"/>
      <c r="P4233"/>
      <c r="Q4233"/>
      <c r="R4233"/>
    </row>
    <row r="4234" spans="1:18" s="16" customFormat="1" x14ac:dyDescent="0.25">
      <c r="A4234"/>
      <c r="B4234" s="18"/>
      <c r="D4234"/>
      <c r="E4234"/>
      <c r="F4234"/>
      <c r="G4234"/>
      <c r="H4234"/>
      <c r="I4234"/>
      <c r="J4234"/>
      <c r="K4234"/>
      <c r="L4234"/>
      <c r="M4234"/>
      <c r="N4234"/>
      <c r="O4234"/>
      <c r="P4234"/>
      <c r="Q4234"/>
      <c r="R4234"/>
    </row>
    <row r="4235" spans="1:18" s="16" customFormat="1" x14ac:dyDescent="0.25">
      <c r="A4235"/>
      <c r="B4235" s="18"/>
      <c r="D4235"/>
      <c r="E4235"/>
      <c r="F4235"/>
      <c r="G4235"/>
      <c r="H4235"/>
      <c r="I4235"/>
      <c r="J4235"/>
      <c r="K4235"/>
      <c r="L4235"/>
      <c r="M4235"/>
      <c r="N4235"/>
      <c r="O4235"/>
      <c r="P4235"/>
      <c r="Q4235"/>
      <c r="R4235"/>
    </row>
    <row r="4236" spans="1:18" s="16" customFormat="1" x14ac:dyDescent="0.25">
      <c r="A4236"/>
      <c r="B4236" s="18"/>
      <c r="D4236"/>
      <c r="E4236"/>
      <c r="F4236"/>
      <c r="G4236"/>
      <c r="H4236"/>
      <c r="I4236"/>
      <c r="J4236"/>
      <c r="K4236"/>
      <c r="L4236"/>
      <c r="M4236"/>
      <c r="N4236"/>
      <c r="O4236"/>
      <c r="P4236"/>
      <c r="Q4236"/>
      <c r="R4236"/>
    </row>
    <row r="4237" spans="1:18" s="16" customFormat="1" x14ac:dyDescent="0.25">
      <c r="A4237"/>
      <c r="B4237" s="18"/>
      <c r="D4237"/>
      <c r="E4237"/>
      <c r="F4237"/>
      <c r="G4237"/>
      <c r="H4237"/>
      <c r="I4237"/>
      <c r="J4237"/>
      <c r="K4237"/>
      <c r="L4237"/>
      <c r="M4237"/>
      <c r="N4237"/>
      <c r="O4237"/>
      <c r="P4237"/>
      <c r="Q4237"/>
      <c r="R4237"/>
    </row>
    <row r="4238" spans="1:18" s="16" customFormat="1" x14ac:dyDescent="0.25">
      <c r="A4238"/>
      <c r="B4238" s="18"/>
      <c r="D4238"/>
      <c r="E4238"/>
      <c r="F4238"/>
      <c r="G4238"/>
      <c r="H4238"/>
      <c r="I4238"/>
      <c r="J4238"/>
      <c r="K4238"/>
      <c r="L4238"/>
      <c r="M4238"/>
      <c r="N4238"/>
      <c r="O4238"/>
      <c r="P4238"/>
      <c r="Q4238"/>
      <c r="R4238"/>
    </row>
    <row r="4239" spans="1:18" s="16" customFormat="1" x14ac:dyDescent="0.25">
      <c r="A4239"/>
      <c r="B4239" s="18"/>
      <c r="D4239"/>
      <c r="E4239"/>
      <c r="F4239"/>
      <c r="G4239"/>
      <c r="H4239"/>
      <c r="I4239"/>
      <c r="J4239"/>
      <c r="K4239"/>
      <c r="L4239"/>
      <c r="M4239"/>
      <c r="N4239"/>
      <c r="O4239"/>
      <c r="P4239"/>
      <c r="Q4239"/>
      <c r="R4239"/>
    </row>
    <row r="4240" spans="1:18" s="16" customFormat="1" x14ac:dyDescent="0.25">
      <c r="A4240"/>
      <c r="B4240" s="18"/>
      <c r="D4240"/>
      <c r="E4240"/>
      <c r="F4240"/>
      <c r="G4240"/>
      <c r="H4240"/>
      <c r="I4240"/>
      <c r="J4240"/>
      <c r="K4240"/>
      <c r="L4240"/>
      <c r="M4240"/>
      <c r="N4240"/>
      <c r="O4240"/>
      <c r="P4240"/>
      <c r="Q4240"/>
      <c r="R4240"/>
    </row>
    <row r="4241" spans="1:18" s="16" customFormat="1" x14ac:dyDescent="0.25">
      <c r="A4241"/>
      <c r="B4241" s="18"/>
      <c r="D4241"/>
      <c r="E4241"/>
      <c r="F4241"/>
      <c r="G4241"/>
      <c r="H4241"/>
      <c r="I4241"/>
      <c r="J4241"/>
      <c r="K4241"/>
      <c r="L4241"/>
      <c r="M4241"/>
      <c r="N4241"/>
      <c r="O4241"/>
      <c r="P4241"/>
      <c r="Q4241"/>
      <c r="R4241"/>
    </row>
    <row r="4242" spans="1:18" s="16" customFormat="1" x14ac:dyDescent="0.25">
      <c r="A4242"/>
      <c r="B4242" s="18"/>
      <c r="D4242"/>
      <c r="E4242"/>
      <c r="F4242"/>
      <c r="G4242"/>
      <c r="H4242"/>
      <c r="I4242"/>
      <c r="J4242"/>
      <c r="K4242"/>
      <c r="L4242"/>
      <c r="M4242"/>
      <c r="N4242"/>
      <c r="O4242"/>
      <c r="P4242"/>
      <c r="Q4242"/>
      <c r="R4242"/>
    </row>
    <row r="4243" spans="1:18" s="16" customFormat="1" x14ac:dyDescent="0.25">
      <c r="A4243"/>
      <c r="B4243" s="18"/>
      <c r="D4243"/>
      <c r="E4243"/>
      <c r="F4243"/>
      <c r="G4243"/>
      <c r="H4243"/>
      <c r="I4243"/>
      <c r="J4243"/>
      <c r="K4243"/>
      <c r="L4243"/>
      <c r="M4243"/>
      <c r="N4243"/>
      <c r="O4243"/>
      <c r="P4243"/>
      <c r="Q4243"/>
      <c r="R4243"/>
    </row>
    <row r="4244" spans="1:18" s="16" customFormat="1" x14ac:dyDescent="0.25">
      <c r="A4244"/>
      <c r="B4244" s="18"/>
      <c r="D4244"/>
      <c r="E4244"/>
      <c r="F4244"/>
      <c r="G4244"/>
      <c r="H4244"/>
      <c r="I4244"/>
      <c r="J4244"/>
      <c r="K4244"/>
      <c r="L4244"/>
      <c r="M4244"/>
      <c r="N4244"/>
      <c r="O4244"/>
      <c r="P4244"/>
      <c r="Q4244"/>
      <c r="R4244"/>
    </row>
    <row r="4245" spans="1:18" s="16" customFormat="1" x14ac:dyDescent="0.25">
      <c r="A4245"/>
      <c r="B4245" s="18"/>
      <c r="D4245"/>
      <c r="E4245"/>
      <c r="F4245"/>
      <c r="G4245"/>
      <c r="H4245"/>
      <c r="I4245"/>
      <c r="J4245"/>
      <c r="K4245"/>
      <c r="L4245"/>
      <c r="M4245"/>
      <c r="N4245"/>
      <c r="O4245"/>
      <c r="P4245"/>
      <c r="Q4245"/>
      <c r="R4245"/>
    </row>
    <row r="4246" spans="1:18" s="16" customFormat="1" x14ac:dyDescent="0.25">
      <c r="A4246"/>
      <c r="B4246" s="18"/>
      <c r="D4246"/>
      <c r="E4246"/>
      <c r="F4246"/>
      <c r="G4246"/>
      <c r="H4246"/>
      <c r="I4246"/>
      <c r="J4246"/>
      <c r="K4246"/>
      <c r="L4246"/>
      <c r="M4246"/>
      <c r="N4246"/>
      <c r="O4246"/>
      <c r="P4246"/>
      <c r="Q4246"/>
      <c r="R4246"/>
    </row>
    <row r="4247" spans="1:18" s="16" customFormat="1" x14ac:dyDescent="0.25">
      <c r="A4247"/>
      <c r="B4247" s="18"/>
      <c r="D4247"/>
      <c r="E4247"/>
      <c r="F4247"/>
      <c r="G4247"/>
      <c r="H4247"/>
      <c r="I4247"/>
      <c r="J4247"/>
      <c r="K4247"/>
      <c r="L4247"/>
      <c r="M4247"/>
      <c r="N4247"/>
      <c r="O4247"/>
      <c r="P4247"/>
      <c r="Q4247"/>
      <c r="R4247"/>
    </row>
    <row r="4248" spans="1:18" s="16" customFormat="1" x14ac:dyDescent="0.25">
      <c r="A4248"/>
      <c r="B4248" s="18"/>
      <c r="D4248"/>
      <c r="E4248"/>
      <c r="F4248"/>
      <c r="G4248"/>
      <c r="H4248"/>
      <c r="I4248"/>
      <c r="J4248"/>
      <c r="K4248"/>
      <c r="L4248"/>
      <c r="M4248"/>
      <c r="N4248"/>
      <c r="O4248"/>
      <c r="P4248"/>
      <c r="Q4248"/>
      <c r="R4248"/>
    </row>
    <row r="4249" spans="1:18" s="16" customFormat="1" x14ac:dyDescent="0.25">
      <c r="A4249"/>
      <c r="B4249" s="18"/>
      <c r="D4249"/>
      <c r="E4249"/>
      <c r="F4249"/>
      <c r="G4249"/>
      <c r="H4249"/>
      <c r="I4249"/>
      <c r="J4249"/>
      <c r="K4249"/>
      <c r="L4249"/>
      <c r="M4249"/>
      <c r="N4249"/>
      <c r="O4249"/>
      <c r="P4249"/>
      <c r="Q4249"/>
      <c r="R4249"/>
    </row>
    <row r="4250" spans="1:18" s="16" customFormat="1" x14ac:dyDescent="0.25">
      <c r="A4250"/>
      <c r="B4250" s="18"/>
      <c r="D4250"/>
      <c r="E4250"/>
      <c r="F4250"/>
      <c r="G4250"/>
      <c r="H4250"/>
      <c r="I4250"/>
      <c r="J4250"/>
      <c r="K4250"/>
      <c r="L4250"/>
      <c r="M4250"/>
      <c r="N4250"/>
      <c r="O4250"/>
      <c r="P4250"/>
      <c r="Q4250"/>
      <c r="R4250"/>
    </row>
    <row r="4251" spans="1:18" s="16" customFormat="1" x14ac:dyDescent="0.25">
      <c r="A4251"/>
      <c r="B4251" s="18"/>
      <c r="D4251"/>
      <c r="E4251"/>
      <c r="F4251"/>
      <c r="G4251"/>
      <c r="H4251"/>
      <c r="I4251"/>
      <c r="J4251"/>
      <c r="K4251"/>
      <c r="L4251"/>
      <c r="M4251"/>
      <c r="N4251"/>
      <c r="O4251"/>
      <c r="P4251"/>
      <c r="Q4251"/>
      <c r="R4251"/>
    </row>
    <row r="4252" spans="1:18" s="16" customFormat="1" x14ac:dyDescent="0.25">
      <c r="A4252"/>
      <c r="B4252" s="18"/>
      <c r="D4252"/>
      <c r="E4252"/>
      <c r="F4252"/>
      <c r="G4252"/>
      <c r="H4252"/>
      <c r="I4252"/>
      <c r="J4252"/>
      <c r="K4252"/>
      <c r="L4252"/>
      <c r="M4252"/>
      <c r="N4252"/>
      <c r="O4252"/>
      <c r="P4252"/>
      <c r="Q4252"/>
      <c r="R4252"/>
    </row>
    <row r="4253" spans="1:18" s="16" customFormat="1" x14ac:dyDescent="0.25">
      <c r="A4253"/>
      <c r="B4253" s="18"/>
      <c r="D4253"/>
      <c r="E4253"/>
      <c r="F4253"/>
      <c r="G4253"/>
      <c r="H4253"/>
      <c r="I4253"/>
      <c r="J4253"/>
      <c r="K4253"/>
      <c r="L4253"/>
      <c r="M4253"/>
      <c r="N4253"/>
      <c r="O4253"/>
      <c r="P4253"/>
      <c r="Q4253"/>
      <c r="R4253"/>
    </row>
    <row r="4254" spans="1:18" s="16" customFormat="1" x14ac:dyDescent="0.25">
      <c r="A4254"/>
      <c r="B4254" s="18"/>
      <c r="D4254"/>
      <c r="E4254"/>
      <c r="F4254"/>
      <c r="G4254"/>
      <c r="H4254"/>
      <c r="I4254"/>
      <c r="J4254"/>
      <c r="K4254"/>
      <c r="L4254"/>
      <c r="M4254"/>
      <c r="N4254"/>
      <c r="O4254"/>
      <c r="P4254"/>
      <c r="Q4254"/>
      <c r="R4254"/>
    </row>
    <row r="4255" spans="1:18" s="16" customFormat="1" x14ac:dyDescent="0.25">
      <c r="A4255"/>
      <c r="B4255" s="18"/>
      <c r="D4255"/>
      <c r="E4255"/>
      <c r="F4255"/>
      <c r="G4255"/>
      <c r="H4255"/>
      <c r="I4255"/>
      <c r="J4255"/>
      <c r="K4255"/>
      <c r="L4255"/>
      <c r="M4255"/>
      <c r="N4255"/>
      <c r="O4255"/>
      <c r="P4255"/>
      <c r="Q4255"/>
      <c r="R4255"/>
    </row>
    <row r="4256" spans="1:18" s="16" customFormat="1" x14ac:dyDescent="0.25">
      <c r="A4256"/>
      <c r="B4256" s="18"/>
      <c r="D4256"/>
      <c r="E4256"/>
      <c r="F4256"/>
      <c r="G4256"/>
      <c r="H4256"/>
      <c r="I4256"/>
      <c r="J4256"/>
      <c r="K4256"/>
      <c r="L4256"/>
      <c r="M4256"/>
      <c r="N4256"/>
      <c r="O4256"/>
      <c r="P4256"/>
      <c r="Q4256"/>
      <c r="R4256"/>
    </row>
    <row r="4257" spans="1:18" s="16" customFormat="1" x14ac:dyDescent="0.25">
      <c r="A4257"/>
      <c r="B4257" s="18"/>
      <c r="D4257"/>
      <c r="E4257"/>
      <c r="F4257"/>
      <c r="G4257"/>
      <c r="H4257"/>
      <c r="I4257"/>
      <c r="J4257"/>
      <c r="K4257"/>
      <c r="L4257"/>
      <c r="M4257"/>
      <c r="N4257"/>
      <c r="O4257"/>
      <c r="P4257"/>
      <c r="Q4257"/>
      <c r="R4257"/>
    </row>
    <row r="4258" spans="1:18" s="16" customFormat="1" x14ac:dyDescent="0.25">
      <c r="A4258"/>
      <c r="B4258" s="18"/>
      <c r="D4258"/>
      <c r="E4258"/>
      <c r="F4258"/>
      <c r="G4258"/>
      <c r="H4258"/>
      <c r="I4258"/>
      <c r="J4258"/>
      <c r="K4258"/>
      <c r="L4258"/>
      <c r="M4258"/>
      <c r="N4258"/>
      <c r="O4258"/>
      <c r="P4258"/>
      <c r="Q4258"/>
      <c r="R4258"/>
    </row>
    <row r="4259" spans="1:18" s="16" customFormat="1" x14ac:dyDescent="0.25">
      <c r="A4259"/>
      <c r="B4259" s="18"/>
      <c r="D4259"/>
      <c r="E4259"/>
      <c r="F4259"/>
      <c r="G4259"/>
      <c r="H4259"/>
      <c r="I4259"/>
      <c r="J4259"/>
      <c r="K4259"/>
      <c r="L4259"/>
      <c r="M4259"/>
      <c r="N4259"/>
      <c r="O4259"/>
      <c r="P4259"/>
      <c r="Q4259"/>
      <c r="R4259"/>
    </row>
    <row r="4260" spans="1:18" s="16" customFormat="1" x14ac:dyDescent="0.25">
      <c r="A4260"/>
      <c r="B4260" s="18"/>
      <c r="D4260"/>
      <c r="E4260"/>
      <c r="F4260"/>
      <c r="G4260"/>
      <c r="H4260"/>
      <c r="I4260"/>
      <c r="J4260"/>
      <c r="K4260"/>
      <c r="L4260"/>
      <c r="M4260"/>
      <c r="N4260"/>
      <c r="O4260"/>
      <c r="P4260"/>
      <c r="Q4260"/>
      <c r="R4260"/>
    </row>
    <row r="4261" spans="1:18" s="16" customFormat="1" x14ac:dyDescent="0.25">
      <c r="A4261"/>
      <c r="B4261" s="18"/>
      <c r="D4261"/>
      <c r="E4261"/>
      <c r="F4261"/>
      <c r="G4261"/>
      <c r="H4261"/>
      <c r="I4261"/>
      <c r="J4261"/>
      <c r="K4261"/>
      <c r="L4261"/>
      <c r="M4261"/>
      <c r="N4261"/>
      <c r="O4261"/>
      <c r="P4261"/>
      <c r="Q4261"/>
      <c r="R4261"/>
    </row>
    <row r="4262" spans="1:18" s="16" customFormat="1" x14ac:dyDescent="0.25">
      <c r="A4262"/>
      <c r="B4262" s="17"/>
      <c r="D4262"/>
      <c r="E4262"/>
      <c r="F4262"/>
      <c r="G4262"/>
      <c r="H4262"/>
      <c r="I4262"/>
      <c r="J4262"/>
      <c r="K4262"/>
      <c r="L4262"/>
      <c r="M4262"/>
      <c r="N4262"/>
      <c r="O4262"/>
      <c r="P4262"/>
      <c r="Q4262"/>
      <c r="R4262"/>
    </row>
    <row r="4263" spans="1:18" s="16" customFormat="1" x14ac:dyDescent="0.25">
      <c r="A4263"/>
      <c r="B4263" s="18"/>
      <c r="D4263"/>
      <c r="E4263"/>
      <c r="F4263"/>
      <c r="G4263"/>
      <c r="H4263"/>
      <c r="I4263"/>
      <c r="J4263"/>
      <c r="K4263"/>
      <c r="L4263"/>
      <c r="M4263"/>
      <c r="N4263"/>
      <c r="O4263"/>
      <c r="P4263"/>
      <c r="Q4263"/>
      <c r="R4263"/>
    </row>
    <row r="4264" spans="1:18" s="16" customFormat="1" x14ac:dyDescent="0.25">
      <c r="A4264"/>
      <c r="B4264" s="18"/>
      <c r="D4264"/>
      <c r="E4264"/>
      <c r="F4264"/>
      <c r="G4264"/>
      <c r="H4264"/>
      <c r="I4264"/>
      <c r="J4264"/>
      <c r="K4264"/>
      <c r="L4264"/>
      <c r="M4264"/>
      <c r="N4264"/>
      <c r="O4264"/>
      <c r="P4264"/>
      <c r="Q4264"/>
      <c r="R4264"/>
    </row>
    <row r="4265" spans="1:18" s="16" customFormat="1" x14ac:dyDescent="0.25">
      <c r="A4265"/>
      <c r="B4265" s="18"/>
      <c r="D4265"/>
      <c r="E4265"/>
      <c r="F4265"/>
      <c r="G4265"/>
      <c r="H4265"/>
      <c r="I4265"/>
      <c r="J4265"/>
      <c r="K4265"/>
      <c r="L4265"/>
      <c r="M4265"/>
      <c r="N4265"/>
      <c r="O4265"/>
      <c r="P4265"/>
      <c r="Q4265"/>
      <c r="R4265"/>
    </row>
    <row r="4266" spans="1:18" s="16" customFormat="1" x14ac:dyDescent="0.25">
      <c r="A4266"/>
      <c r="B4266" s="18"/>
      <c r="D4266"/>
      <c r="E4266"/>
      <c r="F4266"/>
      <c r="G4266"/>
      <c r="H4266"/>
      <c r="I4266"/>
      <c r="J4266"/>
      <c r="K4266"/>
      <c r="L4266"/>
      <c r="M4266"/>
      <c r="N4266"/>
      <c r="O4266"/>
      <c r="P4266"/>
      <c r="Q4266"/>
      <c r="R4266"/>
    </row>
    <row r="4267" spans="1:18" s="16" customFormat="1" x14ac:dyDescent="0.25">
      <c r="A4267"/>
      <c r="B4267" s="18"/>
      <c r="D4267"/>
      <c r="E4267"/>
      <c r="F4267"/>
      <c r="G4267"/>
      <c r="H4267"/>
      <c r="I4267"/>
      <c r="J4267"/>
      <c r="K4267"/>
      <c r="L4267"/>
      <c r="M4267"/>
      <c r="N4267"/>
      <c r="O4267"/>
      <c r="P4267"/>
      <c r="Q4267"/>
      <c r="R4267"/>
    </row>
    <row r="4268" spans="1:18" s="16" customFormat="1" x14ac:dyDescent="0.25">
      <c r="A4268"/>
      <c r="B4268" s="18"/>
      <c r="D4268"/>
      <c r="E4268"/>
      <c r="F4268"/>
      <c r="G4268"/>
      <c r="H4268"/>
      <c r="I4268"/>
      <c r="J4268"/>
      <c r="K4268"/>
      <c r="L4268"/>
      <c r="M4268"/>
      <c r="N4268"/>
      <c r="O4268"/>
      <c r="P4268"/>
      <c r="Q4268"/>
      <c r="R4268"/>
    </row>
    <row r="4269" spans="1:18" s="16" customFormat="1" x14ac:dyDescent="0.25">
      <c r="A4269"/>
      <c r="B4269" s="18"/>
      <c r="D4269"/>
      <c r="E4269"/>
      <c r="F4269"/>
      <c r="G4269"/>
      <c r="H4269"/>
      <c r="I4269"/>
      <c r="J4269"/>
      <c r="K4269"/>
      <c r="L4269"/>
      <c r="M4269"/>
      <c r="N4269"/>
      <c r="O4269"/>
      <c r="P4269"/>
      <c r="Q4269"/>
      <c r="R4269"/>
    </row>
    <row r="4270" spans="1:18" s="16" customFormat="1" x14ac:dyDescent="0.25">
      <c r="A4270"/>
      <c r="B4270" s="18"/>
      <c r="D4270"/>
      <c r="E4270"/>
      <c r="F4270"/>
      <c r="G4270"/>
      <c r="H4270"/>
      <c r="I4270"/>
      <c r="J4270"/>
      <c r="K4270"/>
      <c r="L4270"/>
      <c r="M4270"/>
      <c r="N4270"/>
      <c r="O4270"/>
      <c r="P4270"/>
      <c r="Q4270"/>
      <c r="R4270"/>
    </row>
    <row r="4271" spans="1:18" s="16" customFormat="1" x14ac:dyDescent="0.25">
      <c r="A4271"/>
      <c r="B4271" s="18"/>
      <c r="D4271"/>
      <c r="E4271"/>
      <c r="F4271"/>
      <c r="G4271"/>
      <c r="H4271"/>
      <c r="I4271"/>
      <c r="J4271"/>
      <c r="K4271"/>
      <c r="L4271"/>
      <c r="M4271"/>
      <c r="N4271"/>
      <c r="O4271"/>
      <c r="P4271"/>
      <c r="Q4271"/>
      <c r="R4271"/>
    </row>
    <row r="4272" spans="1:18" s="16" customFormat="1" x14ac:dyDescent="0.25">
      <c r="A4272"/>
      <c r="B4272" s="18"/>
      <c r="D4272"/>
      <c r="E4272"/>
      <c r="F4272"/>
      <c r="G4272"/>
      <c r="H4272"/>
      <c r="I4272"/>
      <c r="J4272"/>
      <c r="K4272"/>
      <c r="L4272"/>
      <c r="M4272"/>
      <c r="N4272"/>
      <c r="O4272"/>
      <c r="P4272"/>
      <c r="Q4272"/>
      <c r="R4272"/>
    </row>
    <row r="4273" spans="1:18" s="16" customFormat="1" x14ac:dyDescent="0.25">
      <c r="A4273"/>
      <c r="B4273" s="18"/>
      <c r="D4273"/>
      <c r="E4273"/>
      <c r="F4273"/>
      <c r="G4273"/>
      <c r="H4273"/>
      <c r="I4273"/>
      <c r="J4273"/>
      <c r="K4273"/>
      <c r="L4273"/>
      <c r="M4273"/>
      <c r="N4273"/>
      <c r="O4273"/>
      <c r="P4273"/>
      <c r="Q4273"/>
      <c r="R4273"/>
    </row>
    <row r="4274" spans="1:18" s="16" customFormat="1" x14ac:dyDescent="0.25">
      <c r="A4274"/>
      <c r="B4274" s="18"/>
      <c r="D4274"/>
      <c r="E4274"/>
      <c r="F4274"/>
      <c r="G4274"/>
      <c r="H4274"/>
      <c r="I4274"/>
      <c r="J4274"/>
      <c r="K4274"/>
      <c r="L4274"/>
      <c r="M4274"/>
      <c r="N4274"/>
      <c r="O4274"/>
      <c r="P4274"/>
      <c r="Q4274"/>
      <c r="R4274"/>
    </row>
    <row r="4275" spans="1:18" s="16" customFormat="1" x14ac:dyDescent="0.25">
      <c r="A4275"/>
      <c r="B4275" s="18"/>
      <c r="D4275"/>
      <c r="E4275"/>
      <c r="F4275"/>
      <c r="G4275"/>
      <c r="H4275"/>
      <c r="I4275"/>
      <c r="J4275"/>
      <c r="K4275"/>
      <c r="L4275"/>
      <c r="M4275"/>
      <c r="N4275"/>
      <c r="O4275"/>
      <c r="P4275"/>
      <c r="Q4275"/>
      <c r="R4275"/>
    </row>
    <row r="4276" spans="1:18" s="16" customFormat="1" x14ac:dyDescent="0.25">
      <c r="A4276"/>
      <c r="B4276" s="18"/>
      <c r="D4276"/>
      <c r="E4276"/>
      <c r="F4276"/>
      <c r="G4276"/>
      <c r="H4276"/>
      <c r="I4276"/>
      <c r="J4276"/>
      <c r="K4276"/>
      <c r="L4276"/>
      <c r="M4276"/>
      <c r="N4276"/>
      <c r="O4276"/>
      <c r="P4276"/>
      <c r="Q4276"/>
      <c r="R4276"/>
    </row>
    <row r="4277" spans="1:18" s="16" customFormat="1" x14ac:dyDescent="0.25">
      <c r="A4277"/>
      <c r="B4277" s="18"/>
      <c r="D4277"/>
      <c r="E4277"/>
      <c r="F4277"/>
      <c r="G4277"/>
      <c r="H4277"/>
      <c r="I4277"/>
      <c r="J4277"/>
      <c r="K4277"/>
      <c r="L4277"/>
      <c r="M4277"/>
      <c r="N4277"/>
      <c r="O4277"/>
      <c r="P4277"/>
      <c r="Q4277"/>
      <c r="R4277"/>
    </row>
    <row r="4278" spans="1:18" s="16" customFormat="1" x14ac:dyDescent="0.25">
      <c r="A4278"/>
      <c r="B4278" s="18"/>
      <c r="D4278"/>
      <c r="E4278"/>
      <c r="F4278"/>
      <c r="G4278"/>
      <c r="H4278"/>
      <c r="I4278"/>
      <c r="J4278"/>
      <c r="K4278"/>
      <c r="L4278"/>
      <c r="M4278"/>
      <c r="N4278"/>
      <c r="O4278"/>
      <c r="P4278"/>
      <c r="Q4278"/>
      <c r="R4278"/>
    </row>
    <row r="4279" spans="1:18" s="16" customFormat="1" x14ac:dyDescent="0.25">
      <c r="A4279"/>
      <c r="B4279" s="18"/>
      <c r="D4279"/>
      <c r="E4279"/>
      <c r="F4279"/>
      <c r="G4279"/>
      <c r="H4279"/>
      <c r="I4279"/>
      <c r="J4279"/>
      <c r="K4279"/>
      <c r="L4279"/>
      <c r="M4279"/>
      <c r="N4279"/>
      <c r="O4279"/>
      <c r="P4279"/>
      <c r="Q4279"/>
      <c r="R4279"/>
    </row>
    <row r="4280" spans="1:18" s="16" customFormat="1" x14ac:dyDescent="0.25">
      <c r="A4280"/>
      <c r="B4280" s="18"/>
      <c r="D4280"/>
      <c r="E4280"/>
      <c r="F4280"/>
      <c r="G4280"/>
      <c r="H4280"/>
      <c r="I4280"/>
      <c r="J4280"/>
      <c r="K4280"/>
      <c r="L4280"/>
      <c r="M4280"/>
      <c r="N4280"/>
      <c r="O4280"/>
      <c r="P4280"/>
      <c r="Q4280"/>
      <c r="R4280"/>
    </row>
    <row r="4281" spans="1:18" s="16" customFormat="1" x14ac:dyDescent="0.25">
      <c r="A4281"/>
      <c r="B4281" s="18"/>
      <c r="D4281"/>
      <c r="E4281"/>
      <c r="F4281"/>
      <c r="G4281"/>
      <c r="H4281"/>
      <c r="I4281"/>
      <c r="J4281"/>
      <c r="K4281"/>
      <c r="L4281"/>
      <c r="M4281"/>
      <c r="N4281"/>
      <c r="O4281"/>
      <c r="P4281"/>
      <c r="Q4281"/>
      <c r="R4281"/>
    </row>
    <row r="4282" spans="1:18" s="16" customFormat="1" x14ac:dyDescent="0.25">
      <c r="A4282"/>
      <c r="B4282" s="18"/>
      <c r="D4282"/>
      <c r="E4282"/>
      <c r="F4282"/>
      <c r="G4282"/>
      <c r="H4282"/>
      <c r="I4282"/>
      <c r="J4282"/>
      <c r="K4282"/>
      <c r="L4282"/>
      <c r="M4282"/>
      <c r="N4282"/>
      <c r="O4282"/>
      <c r="P4282"/>
      <c r="Q4282"/>
      <c r="R4282"/>
    </row>
    <row r="4283" spans="1:18" s="16" customFormat="1" x14ac:dyDescent="0.25">
      <c r="A4283"/>
      <c r="B4283" s="18"/>
      <c r="D4283"/>
      <c r="E4283"/>
      <c r="F4283"/>
      <c r="G4283"/>
      <c r="H4283"/>
      <c r="I4283"/>
      <c r="J4283"/>
      <c r="K4283"/>
      <c r="L4283"/>
      <c r="M4283"/>
      <c r="N4283"/>
      <c r="O4283"/>
      <c r="P4283"/>
      <c r="Q4283"/>
      <c r="R4283"/>
    </row>
    <row r="4284" spans="1:18" s="16" customFormat="1" x14ac:dyDescent="0.25">
      <c r="A4284"/>
      <c r="B4284" s="18"/>
      <c r="D4284"/>
      <c r="E4284"/>
      <c r="F4284"/>
      <c r="G4284"/>
      <c r="H4284"/>
      <c r="I4284"/>
      <c r="J4284"/>
      <c r="K4284"/>
      <c r="L4284"/>
      <c r="M4284"/>
      <c r="N4284"/>
      <c r="O4284"/>
      <c r="P4284"/>
      <c r="Q4284"/>
      <c r="R4284"/>
    </row>
    <row r="4285" spans="1:18" s="16" customFormat="1" x14ac:dyDescent="0.25">
      <c r="A4285"/>
      <c r="B4285" s="18"/>
      <c r="D4285"/>
      <c r="E4285"/>
      <c r="F4285"/>
      <c r="G4285"/>
      <c r="H4285"/>
      <c r="I4285"/>
      <c r="J4285"/>
      <c r="K4285"/>
      <c r="L4285"/>
      <c r="M4285"/>
      <c r="N4285"/>
      <c r="O4285"/>
      <c r="P4285"/>
      <c r="Q4285"/>
      <c r="R4285"/>
    </row>
    <row r="4286" spans="1:18" s="16" customFormat="1" x14ac:dyDescent="0.25">
      <c r="A4286"/>
      <c r="B4286" s="18"/>
      <c r="D4286"/>
      <c r="E4286"/>
      <c r="F4286"/>
      <c r="G4286"/>
      <c r="H4286"/>
      <c r="I4286"/>
      <c r="J4286"/>
      <c r="K4286"/>
      <c r="L4286"/>
      <c r="M4286"/>
      <c r="N4286"/>
      <c r="O4286"/>
      <c r="P4286"/>
      <c r="Q4286"/>
      <c r="R4286"/>
    </row>
    <row r="4287" spans="1:18" s="16" customFormat="1" x14ac:dyDescent="0.25">
      <c r="A4287"/>
      <c r="B4287" s="18"/>
      <c r="D4287"/>
      <c r="E4287"/>
      <c r="F4287"/>
      <c r="G4287"/>
      <c r="H4287"/>
      <c r="I4287"/>
      <c r="J4287"/>
      <c r="K4287"/>
      <c r="L4287"/>
      <c r="M4287"/>
      <c r="N4287"/>
      <c r="O4287"/>
      <c r="P4287"/>
      <c r="Q4287"/>
      <c r="R4287"/>
    </row>
    <row r="4288" spans="1:18" s="16" customFormat="1" x14ac:dyDescent="0.25">
      <c r="A4288"/>
      <c r="B4288" s="18"/>
      <c r="D4288"/>
      <c r="E4288"/>
      <c r="F4288"/>
      <c r="G4288"/>
      <c r="H4288"/>
      <c r="I4288"/>
      <c r="J4288"/>
      <c r="K4288"/>
      <c r="L4288"/>
      <c r="M4288"/>
      <c r="N4288"/>
      <c r="O4288"/>
      <c r="P4288"/>
      <c r="Q4288"/>
      <c r="R4288"/>
    </row>
    <row r="4289" spans="1:18" s="16" customFormat="1" x14ac:dyDescent="0.25">
      <c r="A4289"/>
      <c r="B4289" s="18"/>
      <c r="D4289"/>
      <c r="E4289"/>
      <c r="F4289"/>
      <c r="G4289"/>
      <c r="H4289"/>
      <c r="I4289"/>
      <c r="J4289"/>
      <c r="K4289"/>
      <c r="L4289"/>
      <c r="M4289"/>
      <c r="N4289"/>
      <c r="O4289"/>
      <c r="P4289"/>
      <c r="Q4289"/>
      <c r="R4289"/>
    </row>
    <row r="4290" spans="1:18" s="16" customFormat="1" x14ac:dyDescent="0.25">
      <c r="A4290"/>
      <c r="B4290" s="18"/>
      <c r="D4290"/>
      <c r="E4290"/>
      <c r="F4290"/>
      <c r="G4290"/>
      <c r="H4290"/>
      <c r="I4290"/>
      <c r="J4290"/>
      <c r="K4290"/>
      <c r="L4290"/>
      <c r="M4290"/>
      <c r="N4290"/>
      <c r="O4290"/>
      <c r="P4290"/>
      <c r="Q4290"/>
      <c r="R4290"/>
    </row>
    <row r="4291" spans="1:18" s="16" customFormat="1" x14ac:dyDescent="0.25">
      <c r="A4291"/>
      <c r="B4291" s="18"/>
      <c r="D4291"/>
      <c r="E4291"/>
      <c r="F4291"/>
      <c r="G4291"/>
      <c r="H4291"/>
      <c r="I4291"/>
      <c r="J4291"/>
      <c r="K4291"/>
      <c r="L4291"/>
      <c r="M4291"/>
      <c r="N4291"/>
      <c r="O4291"/>
      <c r="P4291"/>
      <c r="Q4291"/>
      <c r="R4291"/>
    </row>
    <row r="4292" spans="1:18" s="16" customFormat="1" x14ac:dyDescent="0.25">
      <c r="A4292"/>
      <c r="B4292" s="18"/>
      <c r="D4292"/>
      <c r="E4292"/>
      <c r="F4292"/>
      <c r="G4292"/>
      <c r="H4292"/>
      <c r="I4292"/>
      <c r="J4292"/>
      <c r="K4292"/>
      <c r="L4292"/>
      <c r="M4292"/>
      <c r="N4292"/>
      <c r="O4292"/>
      <c r="P4292"/>
      <c r="Q4292"/>
      <c r="R4292"/>
    </row>
    <row r="4293" spans="1:18" s="16" customFormat="1" x14ac:dyDescent="0.25">
      <c r="A4293"/>
      <c r="B4293" s="18"/>
      <c r="D4293"/>
      <c r="E4293"/>
      <c r="F4293"/>
      <c r="G4293"/>
      <c r="H4293"/>
      <c r="I4293"/>
      <c r="J4293"/>
      <c r="K4293"/>
      <c r="L4293"/>
      <c r="M4293"/>
      <c r="N4293"/>
      <c r="O4293"/>
      <c r="P4293"/>
      <c r="Q4293"/>
      <c r="R4293"/>
    </row>
    <row r="4294" spans="1:18" s="16" customFormat="1" x14ac:dyDescent="0.25">
      <c r="A4294"/>
      <c r="B4294" s="18"/>
      <c r="D4294"/>
      <c r="E4294"/>
      <c r="F4294"/>
      <c r="G4294"/>
      <c r="H4294"/>
      <c r="I4294"/>
      <c r="J4294"/>
      <c r="K4294"/>
      <c r="L4294"/>
      <c r="M4294"/>
      <c r="N4294"/>
      <c r="O4294"/>
      <c r="P4294"/>
      <c r="Q4294"/>
      <c r="R4294"/>
    </row>
    <row r="4295" spans="1:18" s="16" customFormat="1" x14ac:dyDescent="0.25">
      <c r="A4295"/>
      <c r="B4295" s="18"/>
      <c r="D4295"/>
      <c r="E4295"/>
      <c r="F4295"/>
      <c r="G4295"/>
      <c r="H4295"/>
      <c r="I4295"/>
      <c r="J4295"/>
      <c r="K4295"/>
      <c r="L4295"/>
      <c r="M4295"/>
      <c r="N4295"/>
      <c r="O4295"/>
      <c r="P4295"/>
      <c r="Q4295"/>
      <c r="R4295"/>
    </row>
    <row r="4296" spans="1:18" s="16" customFormat="1" x14ac:dyDescent="0.25">
      <c r="A4296"/>
      <c r="B4296" s="18"/>
      <c r="D4296"/>
      <c r="E4296"/>
      <c r="F4296"/>
      <c r="G4296"/>
      <c r="H4296"/>
      <c r="I4296"/>
      <c r="J4296"/>
      <c r="K4296"/>
      <c r="L4296"/>
      <c r="M4296"/>
      <c r="N4296"/>
      <c r="O4296"/>
      <c r="P4296"/>
      <c r="Q4296"/>
      <c r="R4296"/>
    </row>
    <row r="4297" spans="1:18" s="16" customFormat="1" x14ac:dyDescent="0.25">
      <c r="A4297"/>
      <c r="B4297" s="18"/>
      <c r="D4297"/>
      <c r="E4297"/>
      <c r="F4297"/>
      <c r="G4297"/>
      <c r="H4297"/>
      <c r="I4297"/>
      <c r="J4297"/>
      <c r="K4297"/>
      <c r="L4297"/>
      <c r="M4297"/>
      <c r="N4297"/>
      <c r="O4297"/>
      <c r="P4297"/>
      <c r="Q4297"/>
      <c r="R4297"/>
    </row>
    <row r="4298" spans="1:18" s="16" customFormat="1" x14ac:dyDescent="0.25">
      <c r="A4298"/>
      <c r="B4298" s="18"/>
      <c r="D4298"/>
      <c r="E4298"/>
      <c r="F4298"/>
      <c r="G4298"/>
      <c r="H4298"/>
      <c r="I4298"/>
      <c r="J4298"/>
      <c r="K4298"/>
      <c r="L4298"/>
      <c r="M4298"/>
      <c r="N4298"/>
      <c r="O4298"/>
      <c r="P4298"/>
      <c r="Q4298"/>
      <c r="R4298"/>
    </row>
    <row r="4299" spans="1:18" s="16" customFormat="1" x14ac:dyDescent="0.25">
      <c r="A4299"/>
      <c r="B4299" s="18"/>
      <c r="D4299"/>
      <c r="E4299"/>
      <c r="F4299"/>
      <c r="G4299"/>
      <c r="H4299"/>
      <c r="I4299"/>
      <c r="J4299"/>
      <c r="K4299"/>
      <c r="L4299"/>
      <c r="M4299"/>
      <c r="N4299"/>
      <c r="O4299"/>
      <c r="P4299"/>
      <c r="Q4299"/>
      <c r="R4299"/>
    </row>
    <row r="4300" spans="1:18" s="16" customFormat="1" x14ac:dyDescent="0.25">
      <c r="A4300"/>
      <c r="B4300" s="18"/>
      <c r="D4300"/>
      <c r="E4300"/>
      <c r="F4300"/>
      <c r="G4300"/>
      <c r="H4300"/>
      <c r="I4300"/>
      <c r="J4300"/>
      <c r="K4300"/>
      <c r="L4300"/>
      <c r="M4300"/>
      <c r="N4300"/>
      <c r="O4300"/>
      <c r="P4300"/>
      <c r="Q4300"/>
      <c r="R4300"/>
    </row>
    <row r="4301" spans="1:18" s="16" customFormat="1" x14ac:dyDescent="0.25">
      <c r="A4301"/>
      <c r="B4301" s="18"/>
      <c r="D4301"/>
      <c r="E4301"/>
      <c r="F4301"/>
      <c r="G4301"/>
      <c r="H4301"/>
      <c r="I4301"/>
      <c r="J4301"/>
      <c r="K4301"/>
      <c r="L4301"/>
      <c r="M4301"/>
      <c r="N4301"/>
      <c r="O4301"/>
      <c r="P4301"/>
      <c r="Q4301"/>
      <c r="R4301"/>
    </row>
    <row r="4302" spans="1:18" s="16" customFormat="1" x14ac:dyDescent="0.25">
      <c r="A4302"/>
      <c r="B4302" s="18"/>
      <c r="D4302"/>
      <c r="E4302"/>
      <c r="F4302"/>
      <c r="G4302"/>
      <c r="H4302"/>
      <c r="I4302"/>
      <c r="J4302"/>
      <c r="K4302"/>
      <c r="L4302"/>
      <c r="M4302"/>
      <c r="N4302"/>
      <c r="O4302"/>
      <c r="P4302"/>
      <c r="Q4302"/>
      <c r="R4302"/>
    </row>
    <row r="4303" spans="1:18" s="16" customFormat="1" x14ac:dyDescent="0.25">
      <c r="A4303"/>
      <c r="B4303" s="18"/>
      <c r="D4303"/>
      <c r="E4303"/>
      <c r="F4303"/>
      <c r="G4303"/>
      <c r="H4303"/>
      <c r="I4303"/>
      <c r="J4303"/>
      <c r="K4303"/>
      <c r="L4303"/>
      <c r="M4303"/>
      <c r="N4303"/>
      <c r="O4303"/>
      <c r="P4303"/>
      <c r="Q4303"/>
      <c r="R4303"/>
    </row>
    <row r="4304" spans="1:18" s="16" customFormat="1" x14ac:dyDescent="0.25">
      <c r="A4304"/>
      <c r="B4304" s="18"/>
      <c r="D4304"/>
      <c r="E4304"/>
      <c r="F4304"/>
      <c r="G4304"/>
      <c r="H4304"/>
      <c r="I4304"/>
      <c r="J4304"/>
      <c r="K4304"/>
      <c r="L4304"/>
      <c r="M4304"/>
      <c r="N4304"/>
      <c r="O4304"/>
      <c r="P4304"/>
      <c r="Q4304"/>
      <c r="R4304"/>
    </row>
    <row r="4305" spans="1:18" s="16" customFormat="1" x14ac:dyDescent="0.25">
      <c r="A4305"/>
      <c r="B4305" s="18"/>
      <c r="D4305"/>
      <c r="E4305"/>
      <c r="F4305"/>
      <c r="G4305"/>
      <c r="H4305"/>
      <c r="I4305"/>
      <c r="J4305"/>
      <c r="K4305"/>
      <c r="L4305"/>
      <c r="M4305"/>
      <c r="N4305"/>
      <c r="O4305"/>
      <c r="P4305"/>
      <c r="Q4305"/>
      <c r="R4305"/>
    </row>
    <row r="4306" spans="1:18" s="16" customFormat="1" x14ac:dyDescent="0.25">
      <c r="A4306"/>
      <c r="B4306" s="18"/>
      <c r="D4306"/>
      <c r="E4306"/>
      <c r="F4306"/>
      <c r="G4306"/>
      <c r="H4306"/>
      <c r="I4306"/>
      <c r="J4306"/>
      <c r="K4306"/>
      <c r="L4306"/>
      <c r="M4306"/>
      <c r="N4306"/>
      <c r="O4306"/>
      <c r="P4306"/>
      <c r="Q4306"/>
      <c r="R4306"/>
    </row>
    <row r="4307" spans="1:18" s="16" customFormat="1" x14ac:dyDescent="0.25">
      <c r="A4307"/>
      <c r="B4307" s="18"/>
      <c r="D4307"/>
      <c r="E4307"/>
      <c r="F4307"/>
      <c r="G4307"/>
      <c r="H4307"/>
      <c r="I4307"/>
      <c r="J4307"/>
      <c r="K4307"/>
      <c r="L4307"/>
      <c r="M4307"/>
      <c r="N4307"/>
      <c r="O4307"/>
      <c r="P4307"/>
      <c r="Q4307"/>
      <c r="R4307"/>
    </row>
    <row r="4308" spans="1:18" s="16" customFormat="1" x14ac:dyDescent="0.25">
      <c r="A4308"/>
      <c r="B4308" s="18"/>
      <c r="D4308"/>
      <c r="E4308"/>
      <c r="F4308"/>
      <c r="G4308"/>
      <c r="H4308"/>
      <c r="I4308"/>
      <c r="J4308"/>
      <c r="K4308"/>
      <c r="L4308"/>
      <c r="M4308"/>
      <c r="N4308"/>
      <c r="O4308"/>
      <c r="P4308"/>
      <c r="Q4308"/>
      <c r="R4308"/>
    </row>
    <row r="4309" spans="1:18" s="16" customFormat="1" x14ac:dyDescent="0.25">
      <c r="A4309"/>
      <c r="B4309" s="18"/>
      <c r="D4309"/>
      <c r="E4309"/>
      <c r="F4309"/>
      <c r="G4309"/>
      <c r="H4309"/>
      <c r="I4309"/>
      <c r="J4309"/>
      <c r="K4309"/>
      <c r="L4309"/>
      <c r="M4309"/>
      <c r="N4309"/>
      <c r="O4309"/>
      <c r="P4309"/>
      <c r="Q4309"/>
      <c r="R4309"/>
    </row>
    <row r="4310" spans="1:18" s="16" customFormat="1" x14ac:dyDescent="0.25">
      <c r="A4310"/>
      <c r="B4310" s="18"/>
      <c r="D4310"/>
      <c r="E4310"/>
      <c r="F4310"/>
      <c r="G4310"/>
      <c r="H4310"/>
      <c r="I4310"/>
      <c r="J4310"/>
      <c r="K4310"/>
      <c r="L4310"/>
      <c r="M4310"/>
      <c r="N4310"/>
      <c r="O4310"/>
      <c r="P4310"/>
      <c r="Q4310"/>
      <c r="R4310"/>
    </row>
    <row r="4311" spans="1:18" s="16" customFormat="1" x14ac:dyDescent="0.25">
      <c r="A4311"/>
      <c r="B4311" s="18"/>
      <c r="D4311"/>
      <c r="E4311"/>
      <c r="F4311"/>
      <c r="G4311"/>
      <c r="H4311"/>
      <c r="I4311"/>
      <c r="J4311"/>
      <c r="K4311"/>
      <c r="L4311"/>
      <c r="M4311"/>
      <c r="N4311"/>
      <c r="O4311"/>
      <c r="P4311"/>
      <c r="Q4311"/>
      <c r="R4311"/>
    </row>
    <row r="4312" spans="1:18" s="16" customFormat="1" x14ac:dyDescent="0.25">
      <c r="A4312"/>
      <c r="B4312" s="17"/>
      <c r="D4312"/>
      <c r="E4312"/>
      <c r="F4312"/>
      <c r="G4312"/>
      <c r="H4312"/>
      <c r="I4312"/>
      <c r="J4312"/>
      <c r="K4312"/>
      <c r="L4312"/>
      <c r="M4312"/>
      <c r="N4312"/>
      <c r="O4312"/>
      <c r="P4312"/>
      <c r="Q4312"/>
      <c r="R4312"/>
    </row>
    <row r="4313" spans="1:18" s="16" customFormat="1" x14ac:dyDescent="0.25">
      <c r="A4313"/>
      <c r="B4313" s="18"/>
      <c r="D4313"/>
      <c r="E4313"/>
      <c r="F4313"/>
      <c r="G4313"/>
      <c r="H4313"/>
      <c r="I4313"/>
      <c r="J4313"/>
      <c r="K4313"/>
      <c r="L4313"/>
      <c r="M4313"/>
      <c r="N4313"/>
      <c r="O4313"/>
      <c r="P4313"/>
      <c r="Q4313"/>
      <c r="R4313"/>
    </row>
    <row r="4314" spans="1:18" s="16" customFormat="1" x14ac:dyDescent="0.25">
      <c r="A4314"/>
      <c r="B4314" s="18"/>
      <c r="D4314"/>
      <c r="E4314"/>
      <c r="F4314"/>
      <c r="G4314"/>
      <c r="H4314"/>
      <c r="I4314"/>
      <c r="J4314"/>
      <c r="K4314"/>
      <c r="L4314"/>
      <c r="M4314"/>
      <c r="N4314"/>
      <c r="O4314"/>
      <c r="P4314"/>
      <c r="Q4314"/>
      <c r="R4314"/>
    </row>
    <row r="4315" spans="1:18" s="16" customFormat="1" x14ac:dyDescent="0.25">
      <c r="A4315"/>
      <c r="B4315" s="18"/>
      <c r="D4315"/>
      <c r="E4315"/>
      <c r="F4315"/>
      <c r="G4315"/>
      <c r="H4315"/>
      <c r="I4315"/>
      <c r="J4315"/>
      <c r="K4315"/>
      <c r="L4315"/>
      <c r="M4315"/>
      <c r="N4315"/>
      <c r="O4315"/>
      <c r="P4315"/>
      <c r="Q4315"/>
      <c r="R4315"/>
    </row>
    <row r="4316" spans="1:18" s="16" customFormat="1" x14ac:dyDescent="0.25">
      <c r="A4316"/>
      <c r="B4316" s="18"/>
      <c r="D4316"/>
      <c r="E4316"/>
      <c r="F4316"/>
      <c r="G4316"/>
      <c r="H4316"/>
      <c r="I4316"/>
      <c r="J4316"/>
      <c r="K4316"/>
      <c r="L4316"/>
      <c r="M4316"/>
      <c r="N4316"/>
      <c r="O4316"/>
      <c r="P4316"/>
      <c r="Q4316"/>
      <c r="R4316"/>
    </row>
    <row r="4317" spans="1:18" s="16" customFormat="1" x14ac:dyDescent="0.25">
      <c r="A4317"/>
      <c r="B4317" s="18"/>
      <c r="D4317"/>
      <c r="E4317"/>
      <c r="F4317"/>
      <c r="G4317"/>
      <c r="H4317"/>
      <c r="I4317"/>
      <c r="J4317"/>
      <c r="K4317"/>
      <c r="L4317"/>
      <c r="M4317"/>
      <c r="N4317"/>
      <c r="O4317"/>
      <c r="P4317"/>
      <c r="Q4317"/>
      <c r="R4317"/>
    </row>
    <row r="4318" spans="1:18" s="16" customFormat="1" x14ac:dyDescent="0.25">
      <c r="A4318"/>
      <c r="B4318" s="18"/>
      <c r="D4318"/>
      <c r="E4318"/>
      <c r="F4318"/>
      <c r="G4318"/>
      <c r="H4318"/>
      <c r="I4318"/>
      <c r="J4318"/>
      <c r="K4318"/>
      <c r="L4318"/>
      <c r="M4318"/>
      <c r="N4318"/>
      <c r="O4318"/>
      <c r="P4318"/>
      <c r="Q4318"/>
      <c r="R4318"/>
    </row>
    <row r="4319" spans="1:18" s="16" customFormat="1" x14ac:dyDescent="0.25">
      <c r="A4319"/>
      <c r="B4319" s="18"/>
      <c r="D4319"/>
      <c r="E4319"/>
      <c r="F4319"/>
      <c r="G4319"/>
      <c r="H4319"/>
      <c r="I4319"/>
      <c r="J4319"/>
      <c r="K4319"/>
      <c r="L4319"/>
      <c r="M4319"/>
      <c r="N4319"/>
      <c r="O4319"/>
      <c r="P4319"/>
      <c r="Q4319"/>
      <c r="R4319"/>
    </row>
    <row r="4320" spans="1:18" s="16" customFormat="1" x14ac:dyDescent="0.25">
      <c r="A4320"/>
      <c r="B4320" s="18"/>
      <c r="D4320"/>
      <c r="E4320"/>
      <c r="F4320"/>
      <c r="G4320"/>
      <c r="H4320"/>
      <c r="I4320"/>
      <c r="J4320"/>
      <c r="K4320"/>
      <c r="L4320"/>
      <c r="M4320"/>
      <c r="N4320"/>
      <c r="O4320"/>
      <c r="P4320"/>
      <c r="Q4320"/>
      <c r="R4320"/>
    </row>
    <row r="4321" spans="1:18" s="16" customFormat="1" x14ac:dyDescent="0.25">
      <c r="A4321"/>
      <c r="B4321" s="18"/>
      <c r="D4321"/>
      <c r="E4321"/>
      <c r="F4321"/>
      <c r="G4321"/>
      <c r="H4321"/>
      <c r="I4321"/>
      <c r="J4321"/>
      <c r="K4321"/>
      <c r="L4321"/>
      <c r="M4321"/>
      <c r="N4321"/>
      <c r="O4321"/>
      <c r="P4321"/>
      <c r="Q4321"/>
      <c r="R4321"/>
    </row>
    <row r="4322" spans="1:18" s="16" customFormat="1" x14ac:dyDescent="0.25">
      <c r="A4322"/>
      <c r="B4322" s="18"/>
      <c r="D4322"/>
      <c r="E4322"/>
      <c r="F4322"/>
      <c r="G4322"/>
      <c r="H4322"/>
      <c r="I4322"/>
      <c r="J4322"/>
      <c r="K4322"/>
      <c r="L4322"/>
      <c r="M4322"/>
      <c r="N4322"/>
      <c r="O4322"/>
      <c r="P4322"/>
      <c r="Q4322"/>
      <c r="R4322"/>
    </row>
    <row r="4323" spans="1:18" s="16" customFormat="1" x14ac:dyDescent="0.25">
      <c r="A4323"/>
      <c r="B4323" s="18"/>
      <c r="D4323"/>
      <c r="E4323"/>
      <c r="F4323"/>
      <c r="G4323"/>
      <c r="H4323"/>
      <c r="I4323"/>
      <c r="J4323"/>
      <c r="K4323"/>
      <c r="L4323"/>
      <c r="M4323"/>
      <c r="N4323"/>
      <c r="O4323"/>
      <c r="P4323"/>
      <c r="Q4323"/>
      <c r="R4323"/>
    </row>
    <row r="4324" spans="1:18" s="16" customFormat="1" x14ac:dyDescent="0.25">
      <c r="A4324"/>
      <c r="B4324" s="18"/>
      <c r="D4324"/>
      <c r="E4324"/>
      <c r="F4324"/>
      <c r="G4324"/>
      <c r="H4324"/>
      <c r="I4324"/>
      <c r="J4324"/>
      <c r="K4324"/>
      <c r="L4324"/>
      <c r="M4324"/>
      <c r="N4324"/>
      <c r="O4324"/>
      <c r="P4324"/>
      <c r="Q4324"/>
      <c r="R4324"/>
    </row>
    <row r="4325" spans="1:18" s="16" customFormat="1" x14ac:dyDescent="0.25">
      <c r="A4325"/>
      <c r="B4325" s="18"/>
      <c r="D4325"/>
      <c r="E4325"/>
      <c r="F4325"/>
      <c r="G4325"/>
      <c r="H4325"/>
      <c r="I4325"/>
      <c r="J4325"/>
      <c r="K4325"/>
      <c r="L4325"/>
      <c r="M4325"/>
      <c r="N4325"/>
      <c r="O4325"/>
      <c r="P4325"/>
      <c r="Q4325"/>
      <c r="R4325"/>
    </row>
    <row r="4326" spans="1:18" s="16" customFormat="1" x14ac:dyDescent="0.25">
      <c r="A4326"/>
      <c r="B4326" s="18"/>
      <c r="D4326"/>
      <c r="E4326"/>
      <c r="F4326"/>
      <c r="G4326"/>
      <c r="H4326"/>
      <c r="I4326"/>
      <c r="J4326"/>
      <c r="K4326"/>
      <c r="L4326"/>
      <c r="M4326"/>
      <c r="N4326"/>
      <c r="O4326"/>
      <c r="P4326"/>
      <c r="Q4326"/>
      <c r="R4326"/>
    </row>
    <row r="4327" spans="1:18" s="16" customFormat="1" x14ac:dyDescent="0.25">
      <c r="A4327"/>
      <c r="B4327" s="18"/>
      <c r="D4327"/>
      <c r="E4327"/>
      <c r="F4327"/>
      <c r="G4327"/>
      <c r="H4327"/>
      <c r="I4327"/>
      <c r="J4327"/>
      <c r="K4327"/>
      <c r="L4327"/>
      <c r="M4327"/>
      <c r="N4327"/>
      <c r="O4327"/>
      <c r="P4327"/>
      <c r="Q4327"/>
      <c r="R4327"/>
    </row>
    <row r="4328" spans="1:18" s="16" customFormat="1" x14ac:dyDescent="0.25">
      <c r="A4328"/>
      <c r="B4328" s="18"/>
      <c r="D4328"/>
      <c r="E4328"/>
      <c r="F4328"/>
      <c r="G4328"/>
      <c r="H4328"/>
      <c r="I4328"/>
      <c r="J4328"/>
      <c r="K4328"/>
      <c r="L4328"/>
      <c r="M4328"/>
      <c r="N4328"/>
      <c r="O4328"/>
      <c r="P4328"/>
      <c r="Q4328"/>
      <c r="R4328"/>
    </row>
    <row r="4329" spans="1:18" s="16" customFormat="1" x14ac:dyDescent="0.25">
      <c r="A4329"/>
      <c r="B4329" s="18"/>
      <c r="D4329"/>
      <c r="E4329"/>
      <c r="F4329"/>
      <c r="G4329"/>
      <c r="H4329"/>
      <c r="I4329"/>
      <c r="J4329"/>
      <c r="K4329"/>
      <c r="L4329"/>
      <c r="M4329"/>
      <c r="N4329"/>
      <c r="O4329"/>
      <c r="P4329"/>
      <c r="Q4329"/>
      <c r="R4329"/>
    </row>
    <row r="4330" spans="1:18" s="16" customFormat="1" x14ac:dyDescent="0.25">
      <c r="A4330"/>
      <c r="B4330" s="18"/>
      <c r="D4330"/>
      <c r="E4330"/>
      <c r="F4330"/>
      <c r="G4330"/>
      <c r="H4330"/>
      <c r="I4330"/>
      <c r="J4330"/>
      <c r="K4330"/>
      <c r="L4330"/>
      <c r="M4330"/>
      <c r="N4330"/>
      <c r="O4330"/>
      <c r="P4330"/>
      <c r="Q4330"/>
      <c r="R4330"/>
    </row>
    <row r="4331" spans="1:18" s="16" customFormat="1" x14ac:dyDescent="0.25">
      <c r="A4331"/>
      <c r="B4331" s="18"/>
      <c r="D4331"/>
      <c r="E4331"/>
      <c r="F4331"/>
      <c r="G4331"/>
      <c r="H4331"/>
      <c r="I4331"/>
      <c r="J4331"/>
      <c r="K4331"/>
      <c r="L4331"/>
      <c r="M4331"/>
      <c r="N4331"/>
      <c r="O4331"/>
      <c r="P4331"/>
      <c r="Q4331"/>
      <c r="R4331"/>
    </row>
    <row r="4332" spans="1:18" s="16" customFormat="1" x14ac:dyDescent="0.25">
      <c r="A4332"/>
      <c r="B4332" s="18"/>
      <c r="D4332"/>
      <c r="E4332"/>
      <c r="F4332"/>
      <c r="G4332"/>
      <c r="H4332"/>
      <c r="I4332"/>
      <c r="J4332"/>
      <c r="K4332"/>
      <c r="L4332"/>
      <c r="M4332"/>
      <c r="N4332"/>
      <c r="O4332"/>
      <c r="P4332"/>
      <c r="Q4332"/>
      <c r="R4332"/>
    </row>
    <row r="4333" spans="1:18" s="16" customFormat="1" x14ac:dyDescent="0.25">
      <c r="A4333"/>
      <c r="B4333" s="18"/>
      <c r="D4333"/>
      <c r="E4333"/>
      <c r="F4333"/>
      <c r="G4333"/>
      <c r="H4333"/>
      <c r="I4333"/>
      <c r="J4333"/>
      <c r="K4333"/>
      <c r="L4333"/>
      <c r="M4333"/>
      <c r="N4333"/>
      <c r="O4333"/>
      <c r="P4333"/>
      <c r="Q4333"/>
      <c r="R4333"/>
    </row>
    <row r="4334" spans="1:18" s="16" customFormat="1" x14ac:dyDescent="0.25">
      <c r="A4334"/>
      <c r="B4334" s="18"/>
      <c r="D4334"/>
      <c r="E4334"/>
      <c r="F4334"/>
      <c r="G4334"/>
      <c r="H4334"/>
      <c r="I4334"/>
      <c r="J4334"/>
      <c r="K4334"/>
      <c r="L4334"/>
      <c r="M4334"/>
      <c r="N4334"/>
      <c r="O4334"/>
      <c r="P4334"/>
      <c r="Q4334"/>
      <c r="R4334"/>
    </row>
    <row r="4335" spans="1:18" s="16" customFormat="1" x14ac:dyDescent="0.25">
      <c r="A4335"/>
      <c r="B4335" s="18"/>
      <c r="D4335"/>
      <c r="E4335"/>
      <c r="F4335"/>
      <c r="G4335"/>
      <c r="H4335"/>
      <c r="I4335"/>
      <c r="J4335"/>
      <c r="K4335"/>
      <c r="L4335"/>
      <c r="M4335"/>
      <c r="N4335"/>
      <c r="O4335"/>
      <c r="P4335"/>
      <c r="Q4335"/>
      <c r="R4335"/>
    </row>
    <row r="4336" spans="1:18" s="16" customFormat="1" x14ac:dyDescent="0.25">
      <c r="A4336"/>
      <c r="B4336" s="18"/>
      <c r="D4336"/>
      <c r="E4336"/>
      <c r="F4336"/>
      <c r="G4336"/>
      <c r="H4336"/>
      <c r="I4336"/>
      <c r="J4336"/>
      <c r="K4336"/>
      <c r="L4336"/>
      <c r="M4336"/>
      <c r="N4336"/>
      <c r="O4336"/>
      <c r="P4336"/>
      <c r="Q4336"/>
      <c r="R4336"/>
    </row>
    <row r="4337" spans="1:18" s="16" customFormat="1" x14ac:dyDescent="0.25">
      <c r="A4337"/>
      <c r="B4337" s="18"/>
      <c r="D4337"/>
      <c r="E4337"/>
      <c r="F4337"/>
      <c r="G4337"/>
      <c r="H4337"/>
      <c r="I4337"/>
      <c r="J4337"/>
      <c r="K4337"/>
      <c r="L4337"/>
      <c r="M4337"/>
      <c r="N4337"/>
      <c r="O4337"/>
      <c r="P4337"/>
      <c r="Q4337"/>
      <c r="R4337"/>
    </row>
    <row r="4338" spans="1:18" s="16" customFormat="1" x14ac:dyDescent="0.25">
      <c r="A4338"/>
      <c r="B4338" s="18"/>
      <c r="D4338"/>
      <c r="E4338"/>
      <c r="F4338"/>
      <c r="G4338"/>
      <c r="H4338"/>
      <c r="I4338"/>
      <c r="J4338"/>
      <c r="K4338"/>
      <c r="L4338"/>
      <c r="M4338"/>
      <c r="N4338"/>
      <c r="O4338"/>
      <c r="P4338"/>
      <c r="Q4338"/>
      <c r="R4338"/>
    </row>
    <row r="4339" spans="1:18" s="16" customFormat="1" x14ac:dyDescent="0.25">
      <c r="A4339"/>
      <c r="B4339" s="18"/>
      <c r="D4339"/>
      <c r="E4339"/>
      <c r="F4339"/>
      <c r="G4339"/>
      <c r="H4339"/>
      <c r="I4339"/>
      <c r="J4339"/>
      <c r="K4339"/>
      <c r="L4339"/>
      <c r="M4339"/>
      <c r="N4339"/>
      <c r="O4339"/>
      <c r="P4339"/>
      <c r="Q4339"/>
      <c r="R4339"/>
    </row>
    <row r="4340" spans="1:18" s="16" customFormat="1" x14ac:dyDescent="0.25">
      <c r="A4340"/>
      <c r="B4340" s="18"/>
      <c r="D4340"/>
      <c r="E4340"/>
      <c r="F4340"/>
      <c r="G4340"/>
      <c r="H4340"/>
      <c r="I4340"/>
      <c r="J4340"/>
      <c r="K4340"/>
      <c r="L4340"/>
      <c r="M4340"/>
      <c r="N4340"/>
      <c r="O4340"/>
      <c r="P4340"/>
      <c r="Q4340"/>
      <c r="R4340"/>
    </row>
    <row r="4341" spans="1:18" s="16" customFormat="1" x14ac:dyDescent="0.25">
      <c r="A4341"/>
      <c r="B4341" s="18"/>
      <c r="D4341"/>
      <c r="E4341"/>
      <c r="F4341"/>
      <c r="G4341"/>
      <c r="H4341"/>
      <c r="I4341"/>
      <c r="J4341"/>
      <c r="K4341"/>
      <c r="L4341"/>
      <c r="M4341"/>
      <c r="N4341"/>
      <c r="O4341"/>
      <c r="P4341"/>
      <c r="Q4341"/>
      <c r="R4341"/>
    </row>
    <row r="4342" spans="1:18" s="16" customFormat="1" x14ac:dyDescent="0.25">
      <c r="A4342"/>
      <c r="B4342" s="18"/>
      <c r="D4342"/>
      <c r="E4342"/>
      <c r="F4342"/>
      <c r="G4342"/>
      <c r="H4342"/>
      <c r="I4342"/>
      <c r="J4342"/>
      <c r="K4342"/>
      <c r="L4342"/>
      <c r="M4342"/>
      <c r="N4342"/>
      <c r="O4342"/>
      <c r="P4342"/>
      <c r="Q4342"/>
      <c r="R4342"/>
    </row>
    <row r="4343" spans="1:18" s="16" customFormat="1" x14ac:dyDescent="0.25">
      <c r="A4343"/>
      <c r="B4343" s="18"/>
      <c r="D4343"/>
      <c r="E4343"/>
      <c r="F4343"/>
      <c r="G4343"/>
      <c r="H4343"/>
      <c r="I4343"/>
      <c r="J4343"/>
      <c r="K4343"/>
      <c r="L4343"/>
      <c r="M4343"/>
      <c r="N4343"/>
      <c r="O4343"/>
      <c r="P4343"/>
      <c r="Q4343"/>
      <c r="R4343"/>
    </row>
    <row r="4344" spans="1:18" s="16" customFormat="1" x14ac:dyDescent="0.25">
      <c r="A4344"/>
      <c r="B4344" s="18"/>
      <c r="D4344"/>
      <c r="E4344"/>
      <c r="F4344"/>
      <c r="G4344"/>
      <c r="H4344"/>
      <c r="I4344"/>
      <c r="J4344"/>
      <c r="K4344"/>
      <c r="L4344"/>
      <c r="M4344"/>
      <c r="N4344"/>
      <c r="O4344"/>
      <c r="P4344"/>
      <c r="Q4344"/>
      <c r="R4344"/>
    </row>
    <row r="4345" spans="1:18" s="16" customFormat="1" x14ac:dyDescent="0.25">
      <c r="A4345"/>
      <c r="B4345" s="18"/>
      <c r="D4345"/>
      <c r="E4345"/>
      <c r="F4345"/>
      <c r="G4345"/>
      <c r="H4345"/>
      <c r="I4345"/>
      <c r="J4345"/>
      <c r="K4345"/>
      <c r="L4345"/>
      <c r="M4345"/>
      <c r="N4345"/>
      <c r="O4345"/>
      <c r="P4345"/>
      <c r="Q4345"/>
      <c r="R4345"/>
    </row>
    <row r="4346" spans="1:18" s="16" customFormat="1" x14ac:dyDescent="0.25">
      <c r="A4346"/>
      <c r="B4346" s="18"/>
      <c r="D4346"/>
      <c r="E4346"/>
      <c r="F4346"/>
      <c r="G4346"/>
      <c r="H4346"/>
      <c r="I4346"/>
      <c r="J4346"/>
      <c r="K4346"/>
      <c r="L4346"/>
      <c r="M4346"/>
      <c r="N4346"/>
      <c r="O4346"/>
      <c r="P4346"/>
      <c r="Q4346"/>
      <c r="R4346"/>
    </row>
    <row r="4347" spans="1:18" s="16" customFormat="1" x14ac:dyDescent="0.25">
      <c r="A4347"/>
      <c r="B4347" s="18"/>
      <c r="D4347"/>
      <c r="E4347"/>
      <c r="F4347"/>
      <c r="G4347"/>
      <c r="H4347"/>
      <c r="I4347"/>
      <c r="J4347"/>
      <c r="K4347"/>
      <c r="L4347"/>
      <c r="M4347"/>
      <c r="N4347"/>
      <c r="O4347"/>
      <c r="P4347"/>
      <c r="Q4347"/>
      <c r="R4347"/>
    </row>
    <row r="4348" spans="1:18" s="16" customFormat="1" x14ac:dyDescent="0.25">
      <c r="A4348"/>
      <c r="B4348" s="18"/>
      <c r="D4348"/>
      <c r="E4348"/>
      <c r="F4348"/>
      <c r="G4348"/>
      <c r="H4348"/>
      <c r="I4348"/>
      <c r="J4348"/>
      <c r="K4348"/>
      <c r="L4348"/>
      <c r="M4348"/>
      <c r="N4348"/>
      <c r="O4348"/>
      <c r="P4348"/>
      <c r="Q4348"/>
      <c r="R4348"/>
    </row>
    <row r="4349" spans="1:18" s="16" customFormat="1" x14ac:dyDescent="0.25">
      <c r="A4349"/>
      <c r="B4349" s="18"/>
      <c r="D4349"/>
      <c r="E4349"/>
      <c r="F4349"/>
      <c r="G4349"/>
      <c r="H4349"/>
      <c r="I4349"/>
      <c r="J4349"/>
      <c r="K4349"/>
      <c r="L4349"/>
      <c r="M4349"/>
      <c r="N4349"/>
      <c r="O4349"/>
      <c r="P4349"/>
      <c r="Q4349"/>
      <c r="R4349"/>
    </row>
    <row r="4350" spans="1:18" s="16" customFormat="1" x14ac:dyDescent="0.25">
      <c r="A4350"/>
      <c r="B4350" s="18"/>
      <c r="D4350"/>
      <c r="E4350"/>
      <c r="F4350"/>
      <c r="G4350"/>
      <c r="H4350"/>
      <c r="I4350"/>
      <c r="J4350"/>
      <c r="K4350"/>
      <c r="L4350"/>
      <c r="M4350"/>
      <c r="N4350"/>
      <c r="O4350"/>
      <c r="P4350"/>
      <c r="Q4350"/>
      <c r="R4350"/>
    </row>
    <row r="4351" spans="1:18" s="16" customFormat="1" x14ac:dyDescent="0.25">
      <c r="A4351"/>
      <c r="B4351" s="18"/>
      <c r="D4351"/>
      <c r="E4351"/>
      <c r="F4351"/>
      <c r="G4351"/>
      <c r="H4351"/>
      <c r="I4351"/>
      <c r="J4351"/>
      <c r="K4351"/>
      <c r="L4351"/>
      <c r="M4351"/>
      <c r="N4351"/>
      <c r="O4351"/>
      <c r="P4351"/>
      <c r="Q4351"/>
      <c r="R4351"/>
    </row>
    <row r="4352" spans="1:18" s="16" customFormat="1" x14ac:dyDescent="0.25">
      <c r="A4352"/>
      <c r="B4352" s="18"/>
      <c r="D4352"/>
      <c r="E4352"/>
      <c r="F4352"/>
      <c r="G4352"/>
      <c r="H4352"/>
      <c r="I4352"/>
      <c r="J4352"/>
      <c r="K4352"/>
      <c r="L4352"/>
      <c r="M4352"/>
      <c r="N4352"/>
      <c r="O4352"/>
      <c r="P4352"/>
      <c r="Q4352"/>
      <c r="R4352"/>
    </row>
    <row r="4353" spans="1:18" s="16" customFormat="1" x14ac:dyDescent="0.25">
      <c r="A4353"/>
      <c r="B4353" s="18"/>
      <c r="D4353"/>
      <c r="E4353"/>
      <c r="F4353"/>
      <c r="G4353"/>
      <c r="H4353"/>
      <c r="I4353"/>
      <c r="J4353"/>
      <c r="K4353"/>
      <c r="L4353"/>
      <c r="M4353"/>
      <c r="N4353"/>
      <c r="O4353"/>
      <c r="P4353"/>
      <c r="Q4353"/>
      <c r="R4353"/>
    </row>
    <row r="4354" spans="1:18" s="16" customFormat="1" x14ac:dyDescent="0.25">
      <c r="A4354"/>
      <c r="B4354" s="18"/>
      <c r="D4354"/>
      <c r="E4354"/>
      <c r="F4354"/>
      <c r="G4354"/>
      <c r="H4354"/>
      <c r="I4354"/>
      <c r="J4354"/>
      <c r="K4354"/>
      <c r="L4354"/>
      <c r="M4354"/>
      <c r="N4354"/>
      <c r="O4354"/>
      <c r="P4354"/>
      <c r="Q4354"/>
      <c r="R4354"/>
    </row>
    <row r="4355" spans="1:18" s="16" customFormat="1" x14ac:dyDescent="0.25">
      <c r="A4355"/>
      <c r="B4355" s="18"/>
      <c r="D4355"/>
      <c r="E4355"/>
      <c r="F4355"/>
      <c r="G4355"/>
      <c r="H4355"/>
      <c r="I4355"/>
      <c r="J4355"/>
      <c r="K4355"/>
      <c r="L4355"/>
      <c r="M4355"/>
      <c r="N4355"/>
      <c r="O4355"/>
      <c r="P4355"/>
      <c r="Q4355"/>
      <c r="R4355"/>
    </row>
    <row r="4356" spans="1:18" s="16" customFormat="1" x14ac:dyDescent="0.25">
      <c r="A4356"/>
      <c r="B4356" s="18"/>
      <c r="D4356"/>
      <c r="E4356"/>
      <c r="F4356"/>
      <c r="G4356"/>
      <c r="H4356"/>
      <c r="I4356"/>
      <c r="J4356"/>
      <c r="K4356"/>
      <c r="L4356"/>
      <c r="M4356"/>
      <c r="N4356"/>
      <c r="O4356"/>
      <c r="P4356"/>
      <c r="Q4356"/>
      <c r="R4356"/>
    </row>
    <row r="4357" spans="1:18" s="16" customFormat="1" x14ac:dyDescent="0.25">
      <c r="A4357"/>
      <c r="B4357" s="18"/>
      <c r="D4357"/>
      <c r="E4357"/>
      <c r="F4357"/>
      <c r="G4357"/>
      <c r="H4357"/>
      <c r="I4357"/>
      <c r="J4357"/>
      <c r="K4357"/>
      <c r="L4357"/>
      <c r="M4357"/>
      <c r="N4357"/>
      <c r="O4357"/>
      <c r="P4357"/>
      <c r="Q4357"/>
      <c r="R4357"/>
    </row>
    <row r="4358" spans="1:18" s="16" customFormat="1" x14ac:dyDescent="0.25">
      <c r="A4358"/>
      <c r="B4358" s="18"/>
      <c r="D4358"/>
      <c r="E4358"/>
      <c r="F4358"/>
      <c r="G4358"/>
      <c r="H4358"/>
      <c r="I4358"/>
      <c r="J4358"/>
      <c r="K4358"/>
      <c r="L4358"/>
      <c r="M4358"/>
      <c r="N4358"/>
      <c r="O4358"/>
      <c r="P4358"/>
      <c r="Q4358"/>
      <c r="R4358"/>
    </row>
    <row r="4359" spans="1:18" s="16" customFormat="1" x14ac:dyDescent="0.25">
      <c r="A4359"/>
      <c r="B4359" s="18"/>
      <c r="D4359"/>
      <c r="E4359"/>
      <c r="F4359"/>
      <c r="G4359"/>
      <c r="H4359"/>
      <c r="I4359"/>
      <c r="J4359"/>
      <c r="K4359"/>
      <c r="L4359"/>
      <c r="M4359"/>
      <c r="N4359"/>
      <c r="O4359"/>
      <c r="P4359"/>
      <c r="Q4359"/>
      <c r="R4359"/>
    </row>
    <row r="4360" spans="1:18" s="16" customFormat="1" x14ac:dyDescent="0.25">
      <c r="A4360"/>
      <c r="B4360" s="18"/>
      <c r="D4360"/>
      <c r="E4360"/>
      <c r="F4360"/>
      <c r="G4360"/>
      <c r="H4360"/>
      <c r="I4360"/>
      <c r="J4360"/>
      <c r="K4360"/>
      <c r="L4360"/>
      <c r="M4360"/>
      <c r="N4360"/>
      <c r="O4360"/>
      <c r="P4360"/>
      <c r="Q4360"/>
      <c r="R4360"/>
    </row>
    <row r="4361" spans="1:18" s="16" customFormat="1" x14ac:dyDescent="0.25">
      <c r="A4361"/>
      <c r="B4361" s="18"/>
      <c r="D4361"/>
      <c r="E4361"/>
      <c r="F4361"/>
      <c r="G4361"/>
      <c r="H4361"/>
      <c r="I4361"/>
      <c r="J4361"/>
      <c r="K4361"/>
      <c r="L4361"/>
      <c r="M4361"/>
      <c r="N4361"/>
      <c r="O4361"/>
      <c r="P4361"/>
      <c r="Q4361"/>
      <c r="R4361"/>
    </row>
    <row r="4362" spans="1:18" s="16" customFormat="1" x14ac:dyDescent="0.25">
      <c r="A4362"/>
      <c r="B4362" s="17"/>
      <c r="D4362"/>
      <c r="E4362"/>
      <c r="F4362"/>
      <c r="G4362"/>
      <c r="H4362"/>
      <c r="I4362"/>
      <c r="J4362"/>
      <c r="K4362"/>
      <c r="L4362"/>
      <c r="M4362"/>
      <c r="N4362"/>
      <c r="O4362"/>
      <c r="P4362"/>
      <c r="Q4362"/>
      <c r="R4362"/>
    </row>
    <row r="4363" spans="1:18" s="16" customFormat="1" x14ac:dyDescent="0.25">
      <c r="A4363"/>
      <c r="B4363" s="18"/>
      <c r="D4363"/>
      <c r="E4363"/>
      <c r="F4363"/>
      <c r="G4363"/>
      <c r="H4363"/>
      <c r="I4363"/>
      <c r="J4363"/>
      <c r="K4363"/>
      <c r="L4363"/>
      <c r="M4363"/>
      <c r="N4363"/>
      <c r="O4363"/>
      <c r="P4363"/>
      <c r="Q4363"/>
      <c r="R4363"/>
    </row>
    <row r="4364" spans="1:18" s="16" customFormat="1" x14ac:dyDescent="0.25">
      <c r="A4364"/>
      <c r="B4364" s="18"/>
      <c r="D4364"/>
      <c r="E4364"/>
      <c r="F4364"/>
      <c r="G4364"/>
      <c r="H4364"/>
      <c r="I4364"/>
      <c r="J4364"/>
      <c r="K4364"/>
      <c r="L4364"/>
      <c r="M4364"/>
      <c r="N4364"/>
      <c r="O4364"/>
      <c r="P4364"/>
      <c r="Q4364"/>
      <c r="R4364"/>
    </row>
    <row r="4365" spans="1:18" s="16" customFormat="1" x14ac:dyDescent="0.25">
      <c r="A4365"/>
      <c r="B4365" s="18"/>
      <c r="D4365"/>
      <c r="E4365"/>
      <c r="F4365"/>
      <c r="G4365"/>
      <c r="H4365"/>
      <c r="I4365"/>
      <c r="J4365"/>
      <c r="K4365"/>
      <c r="L4365"/>
      <c r="M4365"/>
      <c r="N4365"/>
      <c r="O4365"/>
      <c r="P4365"/>
      <c r="Q4365"/>
      <c r="R4365"/>
    </row>
    <row r="4366" spans="1:18" s="16" customFormat="1" x14ac:dyDescent="0.25">
      <c r="A4366"/>
      <c r="B4366" s="18"/>
      <c r="D4366"/>
      <c r="E4366"/>
      <c r="F4366"/>
      <c r="G4366"/>
      <c r="H4366"/>
      <c r="I4366"/>
      <c r="J4366"/>
      <c r="K4366"/>
      <c r="L4366"/>
      <c r="M4366"/>
      <c r="N4366"/>
      <c r="O4366"/>
      <c r="P4366"/>
      <c r="Q4366"/>
      <c r="R4366"/>
    </row>
    <row r="4367" spans="1:18" s="16" customFormat="1" x14ac:dyDescent="0.25">
      <c r="A4367"/>
      <c r="B4367" s="18"/>
      <c r="D4367"/>
      <c r="E4367"/>
      <c r="F4367"/>
      <c r="G4367"/>
      <c r="H4367"/>
      <c r="I4367"/>
      <c r="J4367"/>
      <c r="K4367"/>
      <c r="L4367"/>
      <c r="M4367"/>
      <c r="N4367"/>
      <c r="O4367"/>
      <c r="P4367"/>
      <c r="Q4367"/>
      <c r="R4367"/>
    </row>
    <row r="4368" spans="1:18" s="16" customFormat="1" x14ac:dyDescent="0.25">
      <c r="A4368"/>
      <c r="B4368" s="18"/>
      <c r="D4368"/>
      <c r="E4368"/>
      <c r="F4368"/>
      <c r="G4368"/>
      <c r="H4368"/>
      <c r="I4368"/>
      <c r="J4368"/>
      <c r="K4368"/>
      <c r="L4368"/>
      <c r="M4368"/>
      <c r="N4368"/>
      <c r="O4368"/>
      <c r="P4368"/>
      <c r="Q4368"/>
      <c r="R4368"/>
    </row>
    <row r="4369" spans="1:18" s="16" customFormat="1" x14ac:dyDescent="0.25">
      <c r="A4369"/>
      <c r="B4369" s="18"/>
      <c r="D4369"/>
      <c r="E4369"/>
      <c r="F4369"/>
      <c r="G4369"/>
      <c r="H4369"/>
      <c r="I4369"/>
      <c r="J4369"/>
      <c r="K4369"/>
      <c r="L4369"/>
      <c r="M4369"/>
      <c r="N4369"/>
      <c r="O4369"/>
      <c r="P4369"/>
      <c r="Q4369"/>
      <c r="R4369"/>
    </row>
    <row r="4370" spans="1:18" s="16" customFormat="1" x14ac:dyDescent="0.25">
      <c r="A4370"/>
      <c r="B4370" s="18"/>
      <c r="D4370"/>
      <c r="E4370"/>
      <c r="F4370"/>
      <c r="G4370"/>
      <c r="H4370"/>
      <c r="I4370"/>
      <c r="J4370"/>
      <c r="K4370"/>
      <c r="L4370"/>
      <c r="M4370"/>
      <c r="N4370"/>
      <c r="O4370"/>
      <c r="P4370"/>
      <c r="Q4370"/>
      <c r="R4370"/>
    </row>
    <row r="4371" spans="1:18" s="16" customFormat="1" x14ac:dyDescent="0.25">
      <c r="A4371"/>
      <c r="B4371" s="18"/>
      <c r="D4371"/>
      <c r="E4371"/>
      <c r="F4371"/>
      <c r="G4371"/>
      <c r="H4371"/>
      <c r="I4371"/>
      <c r="J4371"/>
      <c r="K4371"/>
      <c r="L4371"/>
      <c r="M4371"/>
      <c r="N4371"/>
      <c r="O4371"/>
      <c r="P4371"/>
      <c r="Q4371"/>
      <c r="R4371"/>
    </row>
    <row r="4372" spans="1:18" s="16" customFormat="1" x14ac:dyDescent="0.25">
      <c r="A4372"/>
      <c r="B4372" s="18"/>
      <c r="D4372"/>
      <c r="E4372"/>
      <c r="F4372"/>
      <c r="G4372"/>
      <c r="H4372"/>
      <c r="I4372"/>
      <c r="J4372"/>
      <c r="K4372"/>
      <c r="L4372"/>
      <c r="M4372"/>
      <c r="N4372"/>
      <c r="O4372"/>
      <c r="P4372"/>
      <c r="Q4372"/>
      <c r="R4372"/>
    </row>
    <row r="4373" spans="1:18" s="16" customFormat="1" x14ac:dyDescent="0.25">
      <c r="A4373"/>
      <c r="B4373" s="18"/>
      <c r="D4373"/>
      <c r="E4373"/>
      <c r="F4373"/>
      <c r="G4373"/>
      <c r="H4373"/>
      <c r="I4373"/>
      <c r="J4373"/>
      <c r="K4373"/>
      <c r="L4373"/>
      <c r="M4373"/>
      <c r="N4373"/>
      <c r="O4373"/>
      <c r="P4373"/>
      <c r="Q4373"/>
      <c r="R4373"/>
    </row>
    <row r="4374" spans="1:18" s="16" customFormat="1" x14ac:dyDescent="0.25">
      <c r="A4374"/>
      <c r="B4374" s="18"/>
      <c r="D4374"/>
      <c r="E4374"/>
      <c r="F4374"/>
      <c r="G4374"/>
      <c r="H4374"/>
      <c r="I4374"/>
      <c r="J4374"/>
      <c r="K4374"/>
      <c r="L4374"/>
      <c r="M4374"/>
      <c r="N4374"/>
      <c r="O4374"/>
      <c r="P4374"/>
      <c r="Q4374"/>
      <c r="R4374"/>
    </row>
    <row r="4375" spans="1:18" s="16" customFormat="1" x14ac:dyDescent="0.25">
      <c r="A4375"/>
      <c r="B4375" s="18"/>
      <c r="D4375"/>
      <c r="E4375"/>
      <c r="F4375"/>
      <c r="G4375"/>
      <c r="H4375"/>
      <c r="I4375"/>
      <c r="J4375"/>
      <c r="K4375"/>
      <c r="L4375"/>
      <c r="M4375"/>
      <c r="N4375"/>
      <c r="O4375"/>
      <c r="P4375"/>
      <c r="Q4375"/>
      <c r="R4375"/>
    </row>
    <row r="4376" spans="1:18" s="16" customFormat="1" x14ac:dyDescent="0.25">
      <c r="A4376"/>
      <c r="B4376" s="18"/>
      <c r="D4376"/>
      <c r="E4376"/>
      <c r="F4376"/>
      <c r="G4376"/>
      <c r="H4376"/>
      <c r="I4376"/>
      <c r="J4376"/>
      <c r="K4376"/>
      <c r="L4376"/>
      <c r="M4376"/>
      <c r="N4376"/>
      <c r="O4376"/>
      <c r="P4376"/>
      <c r="Q4376"/>
      <c r="R4376"/>
    </row>
    <row r="4377" spans="1:18" s="16" customFormat="1" x14ac:dyDescent="0.25">
      <c r="A4377"/>
      <c r="B4377" s="18"/>
      <c r="D4377"/>
      <c r="E4377"/>
      <c r="F4377"/>
      <c r="G4377"/>
      <c r="H4377"/>
      <c r="I4377"/>
      <c r="J4377"/>
      <c r="K4377"/>
      <c r="L4377"/>
      <c r="M4377"/>
      <c r="N4377"/>
      <c r="O4377"/>
      <c r="P4377"/>
      <c r="Q4377"/>
      <c r="R4377"/>
    </row>
    <row r="4378" spans="1:18" s="16" customFormat="1" x14ac:dyDescent="0.25">
      <c r="A4378"/>
      <c r="B4378" s="18"/>
      <c r="D4378"/>
      <c r="E4378"/>
      <c r="F4378"/>
      <c r="G4378"/>
      <c r="H4378"/>
      <c r="I4378"/>
      <c r="J4378"/>
      <c r="K4378"/>
      <c r="L4378"/>
      <c r="M4378"/>
      <c r="N4378"/>
      <c r="O4378"/>
      <c r="P4378"/>
      <c r="Q4378"/>
      <c r="R4378"/>
    </row>
    <row r="4379" spans="1:18" s="16" customFormat="1" x14ac:dyDescent="0.25">
      <c r="A4379"/>
      <c r="B4379" s="18"/>
      <c r="D4379"/>
      <c r="E4379"/>
      <c r="F4379"/>
      <c r="G4379"/>
      <c r="H4379"/>
      <c r="I4379"/>
      <c r="J4379"/>
      <c r="K4379"/>
      <c r="L4379"/>
      <c r="M4379"/>
      <c r="N4379"/>
      <c r="O4379"/>
      <c r="P4379"/>
      <c r="Q4379"/>
      <c r="R4379"/>
    </row>
    <row r="4380" spans="1:18" s="16" customFormat="1" x14ac:dyDescent="0.25">
      <c r="A4380"/>
      <c r="B4380" s="18"/>
      <c r="D4380"/>
      <c r="E4380"/>
      <c r="F4380"/>
      <c r="G4380"/>
      <c r="H4380"/>
      <c r="I4380"/>
      <c r="J4380"/>
      <c r="K4380"/>
      <c r="L4380"/>
      <c r="M4380"/>
      <c r="N4380"/>
      <c r="O4380"/>
      <c r="P4380"/>
      <c r="Q4380"/>
      <c r="R4380"/>
    </row>
    <row r="4381" spans="1:18" s="16" customFormat="1" x14ac:dyDescent="0.25">
      <c r="A4381"/>
      <c r="B4381" s="18"/>
      <c r="D4381"/>
      <c r="E4381"/>
      <c r="F4381"/>
      <c r="G4381"/>
      <c r="H4381"/>
      <c r="I4381"/>
      <c r="J4381"/>
      <c r="K4381"/>
      <c r="L4381"/>
      <c r="M4381"/>
      <c r="N4381"/>
      <c r="O4381"/>
      <c r="P4381"/>
      <c r="Q4381"/>
      <c r="R4381"/>
    </row>
    <row r="4382" spans="1:18" s="16" customFormat="1" x14ac:dyDescent="0.25">
      <c r="A4382"/>
      <c r="B4382" s="18"/>
      <c r="D4382"/>
      <c r="E4382"/>
      <c r="F4382"/>
      <c r="G4382"/>
      <c r="H4382"/>
      <c r="I4382"/>
      <c r="J4382"/>
      <c r="K4382"/>
      <c r="L4382"/>
      <c r="M4382"/>
      <c r="N4382"/>
      <c r="O4382"/>
      <c r="P4382"/>
      <c r="Q4382"/>
      <c r="R4382"/>
    </row>
    <row r="4383" spans="1:18" s="16" customFormat="1" x14ac:dyDescent="0.25">
      <c r="A4383"/>
      <c r="B4383" s="18"/>
      <c r="D4383"/>
      <c r="E4383"/>
      <c r="F4383"/>
      <c r="G4383"/>
      <c r="H4383"/>
      <c r="I4383"/>
      <c r="J4383"/>
      <c r="K4383"/>
      <c r="L4383"/>
      <c r="M4383"/>
      <c r="N4383"/>
      <c r="O4383"/>
      <c r="P4383"/>
      <c r="Q4383"/>
      <c r="R4383"/>
    </row>
    <row r="4384" spans="1:18" s="16" customFormat="1" x14ac:dyDescent="0.25">
      <c r="A4384"/>
      <c r="B4384" s="18"/>
      <c r="D4384"/>
      <c r="E4384"/>
      <c r="F4384"/>
      <c r="G4384"/>
      <c r="H4384"/>
      <c r="I4384"/>
      <c r="J4384"/>
      <c r="K4384"/>
      <c r="L4384"/>
      <c r="M4384"/>
      <c r="N4384"/>
      <c r="O4384"/>
      <c r="P4384"/>
      <c r="Q4384"/>
      <c r="R4384"/>
    </row>
    <row r="4385" spans="1:18" s="16" customFormat="1" x14ac:dyDescent="0.25">
      <c r="A4385"/>
      <c r="B4385" s="18"/>
      <c r="D4385"/>
      <c r="E4385"/>
      <c r="F4385"/>
      <c r="G4385"/>
      <c r="H4385"/>
      <c r="I4385"/>
      <c r="J4385"/>
      <c r="K4385"/>
      <c r="L4385"/>
      <c r="M4385"/>
      <c r="N4385"/>
      <c r="O4385"/>
      <c r="P4385"/>
      <c r="Q4385"/>
      <c r="R4385"/>
    </row>
    <row r="4386" spans="1:18" s="16" customFormat="1" x14ac:dyDescent="0.25">
      <c r="A4386"/>
      <c r="B4386" s="18"/>
      <c r="D4386"/>
      <c r="E4386"/>
      <c r="F4386"/>
      <c r="G4386"/>
      <c r="H4386"/>
      <c r="I4386"/>
      <c r="J4386"/>
      <c r="K4386"/>
      <c r="L4386"/>
      <c r="M4386"/>
      <c r="N4386"/>
      <c r="O4386"/>
      <c r="P4386"/>
      <c r="Q4386"/>
      <c r="R4386"/>
    </row>
    <row r="4387" spans="1:18" s="16" customFormat="1" x14ac:dyDescent="0.25">
      <c r="A4387"/>
      <c r="B4387" s="18"/>
      <c r="D4387"/>
      <c r="E4387"/>
      <c r="F4387"/>
      <c r="G4387"/>
      <c r="H4387"/>
      <c r="I4387"/>
      <c r="J4387"/>
      <c r="K4387"/>
      <c r="L4387"/>
      <c r="M4387"/>
      <c r="N4387"/>
      <c r="O4387"/>
      <c r="P4387"/>
      <c r="Q4387"/>
      <c r="R4387"/>
    </row>
    <row r="4388" spans="1:18" s="16" customFormat="1" x14ac:dyDescent="0.25">
      <c r="A4388"/>
      <c r="B4388" s="18"/>
      <c r="D4388"/>
      <c r="E4388"/>
      <c r="F4388"/>
      <c r="G4388"/>
      <c r="H4388"/>
      <c r="I4388"/>
      <c r="J4388"/>
      <c r="K4388"/>
      <c r="L4388"/>
      <c r="M4388"/>
      <c r="N4388"/>
      <c r="O4388"/>
      <c r="P4388"/>
      <c r="Q4388"/>
      <c r="R4388"/>
    </row>
    <row r="4389" spans="1:18" s="16" customFormat="1" x14ac:dyDescent="0.25">
      <c r="A4389"/>
      <c r="B4389" s="18"/>
      <c r="D4389"/>
      <c r="E4389"/>
      <c r="F4389"/>
      <c r="G4389"/>
      <c r="H4389"/>
      <c r="I4389"/>
      <c r="J4389"/>
      <c r="K4389"/>
      <c r="L4389"/>
      <c r="M4389"/>
      <c r="N4389"/>
      <c r="O4389"/>
      <c r="P4389"/>
      <c r="Q4389"/>
      <c r="R4389"/>
    </row>
    <row r="4390" spans="1:18" s="16" customFormat="1" x14ac:dyDescent="0.25">
      <c r="A4390"/>
      <c r="B4390" s="18"/>
      <c r="D4390"/>
      <c r="E4390"/>
      <c r="F4390"/>
      <c r="G4390"/>
      <c r="H4390"/>
      <c r="I4390"/>
      <c r="J4390"/>
      <c r="K4390"/>
      <c r="L4390"/>
      <c r="M4390"/>
      <c r="N4390"/>
      <c r="O4390"/>
      <c r="P4390"/>
      <c r="Q4390"/>
      <c r="R4390"/>
    </row>
    <row r="4391" spans="1:18" s="16" customFormat="1" x14ac:dyDescent="0.25">
      <c r="A4391"/>
      <c r="B4391" s="18"/>
      <c r="D4391"/>
      <c r="E4391"/>
      <c r="F4391"/>
      <c r="G4391"/>
      <c r="H4391"/>
      <c r="I4391"/>
      <c r="J4391"/>
      <c r="K4391"/>
      <c r="L4391"/>
      <c r="M4391"/>
      <c r="N4391"/>
      <c r="O4391"/>
      <c r="P4391"/>
      <c r="Q4391"/>
      <c r="R4391"/>
    </row>
    <row r="4392" spans="1:18" s="16" customFormat="1" x14ac:dyDescent="0.25">
      <c r="A4392"/>
      <c r="B4392" s="18"/>
      <c r="D4392"/>
      <c r="E4392"/>
      <c r="F4392"/>
      <c r="G4392"/>
      <c r="H4392"/>
      <c r="I4392"/>
      <c r="J4392"/>
      <c r="K4392"/>
      <c r="L4392"/>
      <c r="M4392"/>
      <c r="N4392"/>
      <c r="O4392"/>
      <c r="P4392"/>
      <c r="Q4392"/>
      <c r="R4392"/>
    </row>
    <row r="4393" spans="1:18" s="16" customFormat="1" x14ac:dyDescent="0.25">
      <c r="A4393"/>
      <c r="B4393" s="18"/>
      <c r="D4393"/>
      <c r="E4393"/>
      <c r="F4393"/>
      <c r="G4393"/>
      <c r="H4393"/>
      <c r="I4393"/>
      <c r="J4393"/>
      <c r="K4393"/>
      <c r="L4393"/>
      <c r="M4393"/>
      <c r="N4393"/>
      <c r="O4393"/>
      <c r="P4393"/>
      <c r="Q4393"/>
      <c r="R4393"/>
    </row>
    <row r="4394" spans="1:18" s="16" customFormat="1" x14ac:dyDescent="0.25">
      <c r="A4394"/>
      <c r="B4394" s="18"/>
      <c r="D4394"/>
      <c r="E4394"/>
      <c r="F4394"/>
      <c r="G4394"/>
      <c r="H4394"/>
      <c r="I4394"/>
      <c r="J4394"/>
      <c r="K4394"/>
      <c r="L4394"/>
      <c r="M4394"/>
      <c r="N4394"/>
      <c r="O4394"/>
      <c r="P4394"/>
      <c r="Q4394"/>
      <c r="R4394"/>
    </row>
    <row r="4395" spans="1:18" s="16" customFormat="1" x14ac:dyDescent="0.25">
      <c r="A4395"/>
      <c r="B4395" s="18"/>
      <c r="D4395"/>
      <c r="E4395"/>
      <c r="F4395"/>
      <c r="G4395"/>
      <c r="H4395"/>
      <c r="I4395"/>
      <c r="J4395"/>
      <c r="K4395"/>
      <c r="L4395"/>
      <c r="M4395"/>
      <c r="N4395"/>
      <c r="O4395"/>
      <c r="P4395"/>
      <c r="Q4395"/>
      <c r="R4395"/>
    </row>
    <row r="4396" spans="1:18" s="16" customFormat="1" x14ac:dyDescent="0.25">
      <c r="A4396"/>
      <c r="B4396" s="18"/>
      <c r="D4396"/>
      <c r="E4396"/>
      <c r="F4396"/>
      <c r="G4396"/>
      <c r="H4396"/>
      <c r="I4396"/>
      <c r="J4396"/>
      <c r="K4396"/>
      <c r="L4396"/>
      <c r="M4396"/>
      <c r="N4396"/>
      <c r="O4396"/>
      <c r="P4396"/>
      <c r="Q4396"/>
      <c r="R4396"/>
    </row>
    <row r="4397" spans="1:18" s="16" customFormat="1" x14ac:dyDescent="0.25">
      <c r="A4397"/>
      <c r="B4397" s="18"/>
      <c r="D4397"/>
      <c r="E4397"/>
      <c r="F4397"/>
      <c r="G4397"/>
      <c r="H4397"/>
      <c r="I4397"/>
      <c r="J4397"/>
      <c r="K4397"/>
      <c r="L4397"/>
      <c r="M4397"/>
      <c r="N4397"/>
      <c r="O4397"/>
      <c r="P4397"/>
      <c r="Q4397"/>
      <c r="R4397"/>
    </row>
    <row r="4398" spans="1:18" s="16" customFormat="1" x14ac:dyDescent="0.25">
      <c r="A4398"/>
      <c r="B4398" s="18"/>
      <c r="D4398"/>
      <c r="E4398"/>
      <c r="F4398"/>
      <c r="G4398"/>
      <c r="H4398"/>
      <c r="I4398"/>
      <c r="J4398"/>
      <c r="K4398"/>
      <c r="L4398"/>
      <c r="M4398"/>
      <c r="N4398"/>
      <c r="O4398"/>
      <c r="P4398"/>
      <c r="Q4398"/>
      <c r="R4398"/>
    </row>
    <row r="4399" spans="1:18" s="16" customFormat="1" x14ac:dyDescent="0.25">
      <c r="A4399"/>
      <c r="B4399" s="18"/>
      <c r="D4399"/>
      <c r="E4399"/>
      <c r="F4399"/>
      <c r="G4399"/>
      <c r="H4399"/>
      <c r="I4399"/>
      <c r="J4399"/>
      <c r="K4399"/>
      <c r="L4399"/>
      <c r="M4399"/>
      <c r="N4399"/>
      <c r="O4399"/>
      <c r="P4399"/>
      <c r="Q4399"/>
      <c r="R4399"/>
    </row>
    <row r="4400" spans="1:18" s="16" customFormat="1" x14ac:dyDescent="0.25">
      <c r="A4400"/>
      <c r="B4400" s="18"/>
      <c r="D4400"/>
      <c r="E4400"/>
      <c r="F4400"/>
      <c r="G4400"/>
      <c r="H4400"/>
      <c r="I4400"/>
      <c r="J4400"/>
      <c r="K4400"/>
      <c r="L4400"/>
      <c r="M4400"/>
      <c r="N4400"/>
      <c r="O4400"/>
      <c r="P4400"/>
      <c r="Q4400"/>
      <c r="R4400"/>
    </row>
    <row r="4401" spans="1:18" s="16" customFormat="1" x14ac:dyDescent="0.25">
      <c r="A4401"/>
      <c r="B4401" s="18"/>
      <c r="D4401"/>
      <c r="E4401"/>
      <c r="F4401"/>
      <c r="G4401"/>
      <c r="H4401"/>
      <c r="I4401"/>
      <c r="J4401"/>
      <c r="K4401"/>
      <c r="L4401"/>
      <c r="M4401"/>
      <c r="N4401"/>
      <c r="O4401"/>
      <c r="P4401"/>
      <c r="Q4401"/>
      <c r="R4401"/>
    </row>
    <row r="4402" spans="1:18" s="16" customFormat="1" x14ac:dyDescent="0.25">
      <c r="A4402"/>
      <c r="B4402" s="18"/>
      <c r="D4402"/>
      <c r="E4402"/>
      <c r="F4402"/>
      <c r="G4402"/>
      <c r="H4402"/>
      <c r="I4402"/>
      <c r="J4402"/>
      <c r="K4402"/>
      <c r="L4402"/>
      <c r="M4402"/>
      <c r="N4402"/>
      <c r="O4402"/>
      <c r="P4402"/>
      <c r="Q4402"/>
      <c r="R4402"/>
    </row>
    <row r="4403" spans="1:18" s="16" customFormat="1" x14ac:dyDescent="0.25">
      <c r="A4403"/>
      <c r="B4403" s="18"/>
      <c r="D4403"/>
      <c r="E4403"/>
      <c r="F4403"/>
      <c r="G4403"/>
      <c r="H4403"/>
      <c r="I4403"/>
      <c r="J4403"/>
      <c r="K4403"/>
      <c r="L4403"/>
      <c r="M4403"/>
      <c r="N4403"/>
      <c r="O4403"/>
      <c r="P4403"/>
      <c r="Q4403"/>
      <c r="R4403"/>
    </row>
    <row r="4404" spans="1:18" s="16" customFormat="1" x14ac:dyDescent="0.25">
      <c r="A4404"/>
      <c r="B4404" s="18"/>
      <c r="D4404"/>
      <c r="E4404"/>
      <c r="F4404"/>
      <c r="G4404"/>
      <c r="H4404"/>
      <c r="I4404"/>
      <c r="J4404"/>
      <c r="K4404"/>
      <c r="L4404"/>
      <c r="M4404"/>
      <c r="N4404"/>
      <c r="O4404"/>
      <c r="P4404"/>
      <c r="Q4404"/>
      <c r="R4404"/>
    </row>
    <row r="4405" spans="1:18" s="16" customFormat="1" x14ac:dyDescent="0.25">
      <c r="A4405"/>
      <c r="B4405" s="18"/>
      <c r="D4405"/>
      <c r="E4405"/>
      <c r="F4405"/>
      <c r="G4405"/>
      <c r="H4405"/>
      <c r="I4405"/>
      <c r="J4405"/>
      <c r="K4405"/>
      <c r="L4405"/>
      <c r="M4405"/>
      <c r="N4405"/>
      <c r="O4405"/>
      <c r="P4405"/>
      <c r="Q4405"/>
      <c r="R4405"/>
    </row>
    <row r="4406" spans="1:18" s="16" customFormat="1" x14ac:dyDescent="0.25">
      <c r="A4406"/>
      <c r="B4406" s="18"/>
      <c r="D4406"/>
      <c r="E4406"/>
      <c r="F4406"/>
      <c r="G4406"/>
      <c r="H4406"/>
      <c r="I4406"/>
      <c r="J4406"/>
      <c r="K4406"/>
      <c r="L4406"/>
      <c r="M4406"/>
      <c r="N4406"/>
      <c r="O4406"/>
      <c r="P4406"/>
      <c r="Q4406"/>
      <c r="R4406"/>
    </row>
    <row r="4407" spans="1:18" s="16" customFormat="1" x14ac:dyDescent="0.25">
      <c r="A4407"/>
      <c r="B4407" s="18"/>
      <c r="D4407"/>
      <c r="E4407"/>
      <c r="F4407"/>
      <c r="G4407"/>
      <c r="H4407"/>
      <c r="I4407"/>
      <c r="J4407"/>
      <c r="K4407"/>
      <c r="L4407"/>
      <c r="M4407"/>
      <c r="N4407"/>
      <c r="O4407"/>
      <c r="P4407"/>
      <c r="Q4407"/>
      <c r="R4407"/>
    </row>
    <row r="4408" spans="1:18" s="16" customFormat="1" x14ac:dyDescent="0.25">
      <c r="A4408"/>
      <c r="B4408" s="18"/>
      <c r="D4408"/>
      <c r="E4408"/>
      <c r="F4408"/>
      <c r="G4408"/>
      <c r="H4408"/>
      <c r="I4408"/>
      <c r="J4408"/>
      <c r="K4408"/>
      <c r="L4408"/>
      <c r="M4408"/>
      <c r="N4408"/>
      <c r="O4408"/>
      <c r="P4408"/>
      <c r="Q4408"/>
      <c r="R4408"/>
    </row>
    <row r="4409" spans="1:18" s="16" customFormat="1" x14ac:dyDescent="0.25">
      <c r="A4409"/>
      <c r="B4409" s="18"/>
      <c r="D4409"/>
      <c r="E4409"/>
      <c r="F4409"/>
      <c r="G4409"/>
      <c r="H4409"/>
      <c r="I4409"/>
      <c r="J4409"/>
      <c r="K4409"/>
      <c r="L4409"/>
      <c r="M4409"/>
      <c r="N4409"/>
      <c r="O4409"/>
      <c r="P4409"/>
      <c r="Q4409"/>
      <c r="R4409"/>
    </row>
    <row r="4410" spans="1:18" s="16" customFormat="1" x14ac:dyDescent="0.25">
      <c r="A4410"/>
      <c r="B4410" s="18"/>
      <c r="D4410"/>
      <c r="E4410"/>
      <c r="F4410"/>
      <c r="G4410"/>
      <c r="H4410"/>
      <c r="I4410"/>
      <c r="J4410"/>
      <c r="K4410"/>
      <c r="L4410"/>
      <c r="M4410"/>
      <c r="N4410"/>
      <c r="O4410"/>
      <c r="P4410"/>
      <c r="Q4410"/>
      <c r="R4410"/>
    </row>
    <row r="4411" spans="1:18" s="16" customFormat="1" x14ac:dyDescent="0.25">
      <c r="A4411"/>
      <c r="B4411" s="18"/>
      <c r="D4411"/>
      <c r="E4411"/>
      <c r="F4411"/>
      <c r="G4411"/>
      <c r="H4411"/>
      <c r="I4411"/>
      <c r="J4411"/>
      <c r="K4411"/>
      <c r="L4411"/>
      <c r="M4411"/>
      <c r="N4411"/>
      <c r="O4411"/>
      <c r="P4411"/>
      <c r="Q4411"/>
      <c r="R4411"/>
    </row>
    <row r="4412" spans="1:18" s="16" customFormat="1" x14ac:dyDescent="0.25">
      <c r="A4412"/>
      <c r="B4412" s="17"/>
      <c r="D4412"/>
      <c r="E4412"/>
      <c r="F4412"/>
      <c r="G4412"/>
      <c r="H4412"/>
      <c r="I4412"/>
      <c r="J4412"/>
      <c r="K4412"/>
      <c r="L4412"/>
      <c r="M4412"/>
      <c r="N4412"/>
      <c r="O4412"/>
      <c r="P4412"/>
      <c r="Q4412"/>
      <c r="R4412"/>
    </row>
    <row r="4413" spans="1:18" s="16" customFormat="1" x14ac:dyDescent="0.25">
      <c r="A4413"/>
      <c r="B4413" s="18"/>
      <c r="D4413"/>
      <c r="E4413"/>
      <c r="F4413"/>
      <c r="G4413"/>
      <c r="H4413"/>
      <c r="I4413"/>
      <c r="J4413"/>
      <c r="K4413"/>
      <c r="L4413"/>
      <c r="M4413"/>
      <c r="N4413"/>
      <c r="O4413"/>
      <c r="P4413"/>
      <c r="Q4413"/>
      <c r="R4413"/>
    </row>
    <row r="4414" spans="1:18" s="16" customFormat="1" x14ac:dyDescent="0.25">
      <c r="A4414"/>
      <c r="B4414" s="18"/>
      <c r="D4414"/>
      <c r="E4414"/>
      <c r="F4414"/>
      <c r="G4414"/>
      <c r="H4414"/>
      <c r="I4414"/>
      <c r="J4414"/>
      <c r="K4414"/>
      <c r="L4414"/>
      <c r="M4414"/>
      <c r="N4414"/>
      <c r="O4414"/>
      <c r="P4414"/>
      <c r="Q4414"/>
      <c r="R4414"/>
    </row>
    <row r="4415" spans="1:18" s="16" customFormat="1" x14ac:dyDescent="0.25">
      <c r="A4415"/>
      <c r="B4415" s="18"/>
      <c r="D4415"/>
      <c r="E4415"/>
      <c r="F4415"/>
      <c r="G4415"/>
      <c r="H4415"/>
      <c r="I4415"/>
      <c r="J4415"/>
      <c r="K4415"/>
      <c r="L4415"/>
      <c r="M4415"/>
      <c r="N4415"/>
      <c r="O4415"/>
      <c r="P4415"/>
      <c r="Q4415"/>
      <c r="R4415"/>
    </row>
    <row r="4416" spans="1:18" s="16" customFormat="1" x14ac:dyDescent="0.25">
      <c r="A4416"/>
      <c r="B4416" s="18"/>
      <c r="D4416"/>
      <c r="E4416"/>
      <c r="F4416"/>
      <c r="G4416"/>
      <c r="H4416"/>
      <c r="I4416"/>
      <c r="J4416"/>
      <c r="K4416"/>
      <c r="L4416"/>
      <c r="M4416"/>
      <c r="N4416"/>
      <c r="O4416"/>
      <c r="P4416"/>
      <c r="Q4416"/>
      <c r="R4416"/>
    </row>
    <row r="4417" spans="1:18" s="16" customFormat="1" x14ac:dyDescent="0.25">
      <c r="A4417"/>
      <c r="B4417" s="18"/>
      <c r="D4417"/>
      <c r="E4417"/>
      <c r="F4417"/>
      <c r="G4417"/>
      <c r="H4417"/>
      <c r="I4417"/>
      <c r="J4417"/>
      <c r="K4417"/>
      <c r="L4417"/>
      <c r="M4417"/>
      <c r="N4417"/>
      <c r="O4417"/>
      <c r="P4417"/>
      <c r="Q4417"/>
      <c r="R4417"/>
    </row>
    <row r="4418" spans="1:18" s="16" customFormat="1" x14ac:dyDescent="0.25">
      <c r="A4418"/>
      <c r="B4418" s="18"/>
      <c r="D4418"/>
      <c r="E4418"/>
      <c r="F4418"/>
      <c r="G4418"/>
      <c r="H4418"/>
      <c r="I4418"/>
      <c r="J4418"/>
      <c r="K4418"/>
      <c r="L4418"/>
      <c r="M4418"/>
      <c r="N4418"/>
      <c r="O4418"/>
      <c r="P4418"/>
      <c r="Q4418"/>
      <c r="R4418"/>
    </row>
    <row r="4419" spans="1:18" s="16" customFormat="1" x14ac:dyDescent="0.25">
      <c r="A4419"/>
      <c r="B4419" s="18"/>
      <c r="D4419"/>
      <c r="E4419"/>
      <c r="F4419"/>
      <c r="G4419"/>
      <c r="H4419"/>
      <c r="I4419"/>
      <c r="J4419"/>
      <c r="K4419"/>
      <c r="L4419"/>
      <c r="M4419"/>
      <c r="N4419"/>
      <c r="O4419"/>
      <c r="P4419"/>
      <c r="Q4419"/>
      <c r="R4419"/>
    </row>
    <row r="4420" spans="1:18" s="16" customFormat="1" x14ac:dyDescent="0.25">
      <c r="A4420"/>
      <c r="B4420" s="18"/>
      <c r="D4420"/>
      <c r="E4420"/>
      <c r="F4420"/>
      <c r="G4420"/>
      <c r="H4420"/>
      <c r="I4420"/>
      <c r="J4420"/>
      <c r="K4420"/>
      <c r="L4420"/>
      <c r="M4420"/>
      <c r="N4420"/>
      <c r="O4420"/>
      <c r="P4420"/>
      <c r="Q4420"/>
      <c r="R4420"/>
    </row>
    <row r="4421" spans="1:18" s="16" customFormat="1" x14ac:dyDescent="0.25">
      <c r="A4421"/>
      <c r="B4421" s="18"/>
      <c r="D4421"/>
      <c r="E4421"/>
      <c r="F4421"/>
      <c r="G4421"/>
      <c r="H4421"/>
      <c r="I4421"/>
      <c r="J4421"/>
      <c r="K4421"/>
      <c r="L4421"/>
      <c r="M4421"/>
      <c r="N4421"/>
      <c r="O4421"/>
      <c r="P4421"/>
      <c r="Q4421"/>
      <c r="R4421"/>
    </row>
    <row r="4422" spans="1:18" s="16" customFormat="1" x14ac:dyDescent="0.25">
      <c r="A4422"/>
      <c r="B4422" s="18"/>
      <c r="D4422"/>
      <c r="E4422"/>
      <c r="F4422"/>
      <c r="G4422"/>
      <c r="H4422"/>
      <c r="I4422"/>
      <c r="J4422"/>
      <c r="K4422"/>
      <c r="L4422"/>
      <c r="M4422"/>
      <c r="N4422"/>
      <c r="O4422"/>
      <c r="P4422"/>
      <c r="Q4422"/>
      <c r="R4422"/>
    </row>
    <row r="4423" spans="1:18" s="16" customFormat="1" x14ac:dyDescent="0.25">
      <c r="A4423"/>
      <c r="B4423" s="18"/>
      <c r="D4423"/>
      <c r="E4423"/>
      <c r="F4423"/>
      <c r="G4423"/>
      <c r="H4423"/>
      <c r="I4423"/>
      <c r="J4423"/>
      <c r="K4423"/>
      <c r="L4423"/>
      <c r="M4423"/>
      <c r="N4423"/>
      <c r="O4423"/>
      <c r="P4423"/>
      <c r="Q4423"/>
      <c r="R4423"/>
    </row>
    <row r="4424" spans="1:18" s="16" customFormat="1" x14ac:dyDescent="0.25">
      <c r="A4424"/>
      <c r="B4424" s="18"/>
      <c r="D4424"/>
      <c r="E4424"/>
      <c r="F4424"/>
      <c r="G4424"/>
      <c r="H4424"/>
      <c r="I4424"/>
      <c r="J4424"/>
      <c r="K4424"/>
      <c r="L4424"/>
      <c r="M4424"/>
      <c r="N4424"/>
      <c r="O4424"/>
      <c r="P4424"/>
      <c r="Q4424"/>
      <c r="R4424"/>
    </row>
    <row r="4425" spans="1:18" s="16" customFormat="1" x14ac:dyDescent="0.25">
      <c r="A4425"/>
      <c r="B4425" s="18"/>
      <c r="D4425"/>
      <c r="E4425"/>
      <c r="F4425"/>
      <c r="G4425"/>
      <c r="H4425"/>
      <c r="I4425"/>
      <c r="J4425"/>
      <c r="K4425"/>
      <c r="L4425"/>
      <c r="M4425"/>
      <c r="N4425"/>
      <c r="O4425"/>
      <c r="P4425"/>
      <c r="Q4425"/>
      <c r="R4425"/>
    </row>
    <row r="4426" spans="1:18" s="16" customFormat="1" x14ac:dyDescent="0.25">
      <c r="A4426"/>
      <c r="B4426" s="18"/>
      <c r="D4426"/>
      <c r="E4426"/>
      <c r="F4426"/>
      <c r="G4426"/>
      <c r="H4426"/>
      <c r="I4426"/>
      <c r="J4426"/>
      <c r="K4426"/>
      <c r="L4426"/>
      <c r="M4426"/>
      <c r="N4426"/>
      <c r="O4426"/>
      <c r="P4426"/>
      <c r="Q4426"/>
      <c r="R4426"/>
    </row>
    <row r="4427" spans="1:18" s="16" customFormat="1" x14ac:dyDescent="0.25">
      <c r="A4427"/>
      <c r="B4427" s="18"/>
      <c r="D4427"/>
      <c r="E4427"/>
      <c r="F4427"/>
      <c r="G4427"/>
      <c r="H4427"/>
      <c r="I4427"/>
      <c r="J4427"/>
      <c r="K4427"/>
      <c r="L4427"/>
      <c r="M4427"/>
      <c r="N4427"/>
      <c r="O4427"/>
      <c r="P4427"/>
      <c r="Q4427"/>
      <c r="R4427"/>
    </row>
    <row r="4428" spans="1:18" s="16" customFormat="1" x14ac:dyDescent="0.25">
      <c r="A4428"/>
      <c r="B4428" s="18"/>
      <c r="D4428"/>
      <c r="E4428"/>
      <c r="F4428"/>
      <c r="G4428"/>
      <c r="H4428"/>
      <c r="I4428"/>
      <c r="J4428"/>
      <c r="K4428"/>
      <c r="L4428"/>
      <c r="M4428"/>
      <c r="N4428"/>
      <c r="O4428"/>
      <c r="P4428"/>
      <c r="Q4428"/>
      <c r="R4428"/>
    </row>
    <row r="4429" spans="1:18" s="16" customFormat="1" x14ac:dyDescent="0.25">
      <c r="A4429"/>
      <c r="B4429" s="18"/>
      <c r="D4429"/>
      <c r="E4429"/>
      <c r="F4429"/>
      <c r="G4429"/>
      <c r="H4429"/>
      <c r="I4429"/>
      <c r="J4429"/>
      <c r="K4429"/>
      <c r="L4429"/>
      <c r="M4429"/>
      <c r="N4429"/>
      <c r="O4429"/>
      <c r="P4429"/>
      <c r="Q4429"/>
      <c r="R4429"/>
    </row>
    <row r="4430" spans="1:18" s="16" customFormat="1" x14ac:dyDescent="0.25">
      <c r="A4430"/>
      <c r="B4430" s="18"/>
      <c r="D4430"/>
      <c r="E4430"/>
      <c r="F4430"/>
      <c r="G4430"/>
      <c r="H4430"/>
      <c r="I4430"/>
      <c r="J4430"/>
      <c r="K4430"/>
      <c r="L4430"/>
      <c r="M4430"/>
      <c r="N4430"/>
      <c r="O4430"/>
      <c r="P4430"/>
      <c r="Q4430"/>
      <c r="R4430"/>
    </row>
    <row r="4431" spans="1:18" s="16" customFormat="1" x14ac:dyDescent="0.25">
      <c r="A4431"/>
      <c r="B4431" s="18"/>
      <c r="D4431"/>
      <c r="E4431"/>
      <c r="F4431"/>
      <c r="G4431"/>
      <c r="H4431"/>
      <c r="I4431"/>
      <c r="J4431"/>
      <c r="K4431"/>
      <c r="L4431"/>
      <c r="M4431"/>
      <c r="N4431"/>
      <c r="O4431"/>
      <c r="P4431"/>
      <c r="Q4431"/>
      <c r="R4431"/>
    </row>
    <row r="4432" spans="1:18" s="16" customFormat="1" x14ac:dyDescent="0.25">
      <c r="A4432"/>
      <c r="B4432" s="18"/>
      <c r="D4432"/>
      <c r="E4432"/>
      <c r="F4432"/>
      <c r="G4432"/>
      <c r="H4432"/>
      <c r="I4432"/>
      <c r="J4432"/>
      <c r="K4432"/>
      <c r="L4432"/>
      <c r="M4432"/>
      <c r="N4432"/>
      <c r="O4432"/>
      <c r="P4432"/>
      <c r="Q4432"/>
      <c r="R4432"/>
    </row>
    <row r="4433" spans="1:18" s="16" customFormat="1" x14ac:dyDescent="0.25">
      <c r="A4433"/>
      <c r="B4433" s="18"/>
      <c r="D4433"/>
      <c r="E4433"/>
      <c r="F4433"/>
      <c r="G4433"/>
      <c r="H4433"/>
      <c r="I4433"/>
      <c r="J4433"/>
      <c r="K4433"/>
      <c r="L4433"/>
      <c r="M4433"/>
      <c r="N4433"/>
      <c r="O4433"/>
      <c r="P4433"/>
      <c r="Q4433"/>
      <c r="R4433"/>
    </row>
    <row r="4434" spans="1:18" s="16" customFormat="1" x14ac:dyDescent="0.25">
      <c r="A4434"/>
      <c r="B4434" s="18"/>
      <c r="D4434"/>
      <c r="E4434"/>
      <c r="F4434"/>
      <c r="G4434"/>
      <c r="H4434"/>
      <c r="I4434"/>
      <c r="J4434"/>
      <c r="K4434"/>
      <c r="L4434"/>
      <c r="M4434"/>
      <c r="N4434"/>
      <c r="O4434"/>
      <c r="P4434"/>
      <c r="Q4434"/>
      <c r="R4434"/>
    </row>
    <row r="4435" spans="1:18" s="16" customFormat="1" x14ac:dyDescent="0.25">
      <c r="A4435"/>
      <c r="B4435" s="18"/>
      <c r="D4435"/>
      <c r="E4435"/>
      <c r="F4435"/>
      <c r="G4435"/>
      <c r="H4435"/>
      <c r="I4435"/>
      <c r="J4435"/>
      <c r="K4435"/>
      <c r="L4435"/>
      <c r="M4435"/>
      <c r="N4435"/>
      <c r="O4435"/>
      <c r="P4435"/>
      <c r="Q4435"/>
      <c r="R4435"/>
    </row>
    <row r="4436" spans="1:18" s="16" customFormat="1" x14ac:dyDescent="0.25">
      <c r="A4436"/>
      <c r="B4436" s="18"/>
      <c r="D4436"/>
      <c r="E4436"/>
      <c r="F4436"/>
      <c r="G4436"/>
      <c r="H4436"/>
      <c r="I4436"/>
      <c r="J4436"/>
      <c r="K4436"/>
      <c r="L4436"/>
      <c r="M4436"/>
      <c r="N4436"/>
      <c r="O4436"/>
      <c r="P4436"/>
      <c r="Q4436"/>
      <c r="R4436"/>
    </row>
    <row r="4437" spans="1:18" s="16" customFormat="1" x14ac:dyDescent="0.25">
      <c r="A4437"/>
      <c r="B4437" s="18"/>
      <c r="D4437"/>
      <c r="E4437"/>
      <c r="F4437"/>
      <c r="G4437"/>
      <c r="H4437"/>
      <c r="I4437"/>
      <c r="J4437"/>
      <c r="K4437"/>
      <c r="L4437"/>
      <c r="M4437"/>
      <c r="N4437"/>
      <c r="O4437"/>
      <c r="P4437"/>
      <c r="Q4437"/>
      <c r="R4437"/>
    </row>
    <row r="4438" spans="1:18" s="16" customFormat="1" x14ac:dyDescent="0.25">
      <c r="A4438"/>
      <c r="B4438" s="18"/>
      <c r="D4438"/>
      <c r="E4438"/>
      <c r="F4438"/>
      <c r="G4438"/>
      <c r="H4438"/>
      <c r="I4438"/>
      <c r="J4438"/>
      <c r="K4438"/>
      <c r="L4438"/>
      <c r="M4438"/>
      <c r="N4438"/>
      <c r="O4438"/>
      <c r="P4438"/>
      <c r="Q4438"/>
      <c r="R4438"/>
    </row>
    <row r="4439" spans="1:18" s="16" customFormat="1" x14ac:dyDescent="0.25">
      <c r="A4439"/>
      <c r="B4439" s="18"/>
      <c r="D4439"/>
      <c r="E4439"/>
      <c r="F4439"/>
      <c r="G4439"/>
      <c r="H4439"/>
      <c r="I4439"/>
      <c r="J4439"/>
      <c r="K4439"/>
      <c r="L4439"/>
      <c r="M4439"/>
      <c r="N4439"/>
      <c r="O4439"/>
      <c r="P4439"/>
      <c r="Q4439"/>
      <c r="R4439"/>
    </row>
    <row r="4440" spans="1:18" s="16" customFormat="1" x14ac:dyDescent="0.25">
      <c r="A4440"/>
      <c r="B4440" s="18"/>
      <c r="D4440"/>
      <c r="E4440"/>
      <c r="F4440"/>
      <c r="G4440"/>
      <c r="H4440"/>
      <c r="I4440"/>
      <c r="J4440"/>
      <c r="K4440"/>
      <c r="L4440"/>
      <c r="M4440"/>
      <c r="N4440"/>
      <c r="O4440"/>
      <c r="P4440"/>
      <c r="Q4440"/>
      <c r="R4440"/>
    </row>
    <row r="4441" spans="1:18" s="16" customFormat="1" x14ac:dyDescent="0.25">
      <c r="A4441"/>
      <c r="B4441" s="18"/>
      <c r="D4441"/>
      <c r="E4441"/>
      <c r="F4441"/>
      <c r="G4441"/>
      <c r="H4441"/>
      <c r="I4441"/>
      <c r="J4441"/>
      <c r="K4441"/>
      <c r="L4441"/>
      <c r="M4441"/>
      <c r="N4441"/>
      <c r="O4441"/>
      <c r="P4441"/>
      <c r="Q4441"/>
      <c r="R4441"/>
    </row>
    <row r="4442" spans="1:18" s="16" customFormat="1" x14ac:dyDescent="0.25">
      <c r="A4442"/>
      <c r="B4442" s="18"/>
      <c r="D4442"/>
      <c r="E4442"/>
      <c r="F4442"/>
      <c r="G4442"/>
      <c r="H4442"/>
      <c r="I4442"/>
      <c r="J4442"/>
      <c r="K4442"/>
      <c r="L4442"/>
      <c r="M4442"/>
      <c r="N4442"/>
      <c r="O4442"/>
      <c r="P4442"/>
      <c r="Q4442"/>
      <c r="R4442"/>
    </row>
    <row r="4443" spans="1:18" s="16" customFormat="1" x14ac:dyDescent="0.25">
      <c r="A4443"/>
      <c r="B4443" s="18"/>
      <c r="D4443"/>
      <c r="E4443"/>
      <c r="F4443"/>
      <c r="G4443"/>
      <c r="H4443"/>
      <c r="I4443"/>
      <c r="J4443"/>
      <c r="K4443"/>
      <c r="L4443"/>
      <c r="M4443"/>
      <c r="N4443"/>
      <c r="O4443"/>
      <c r="P4443"/>
      <c r="Q4443"/>
      <c r="R4443"/>
    </row>
    <row r="4444" spans="1:18" s="16" customFormat="1" x14ac:dyDescent="0.25">
      <c r="A4444"/>
      <c r="B4444" s="18"/>
      <c r="D4444"/>
      <c r="E4444"/>
      <c r="F4444"/>
      <c r="G4444"/>
      <c r="H4444"/>
      <c r="I4444"/>
      <c r="J4444"/>
      <c r="K4444"/>
      <c r="L4444"/>
      <c r="M4444"/>
      <c r="N4444"/>
      <c r="O4444"/>
      <c r="P4444"/>
      <c r="Q4444"/>
      <c r="R4444"/>
    </row>
    <row r="4445" spans="1:18" s="16" customFormat="1" x14ac:dyDescent="0.25">
      <c r="A4445"/>
      <c r="B4445" s="18"/>
      <c r="D4445"/>
      <c r="E4445"/>
      <c r="F4445"/>
      <c r="G4445"/>
      <c r="H4445"/>
      <c r="I4445"/>
      <c r="J4445"/>
      <c r="K4445"/>
      <c r="L4445"/>
      <c r="M4445"/>
      <c r="N4445"/>
      <c r="O4445"/>
      <c r="P4445"/>
      <c r="Q4445"/>
      <c r="R4445"/>
    </row>
    <row r="4446" spans="1:18" s="16" customFormat="1" x14ac:dyDescent="0.25">
      <c r="A4446"/>
      <c r="B4446" s="18"/>
      <c r="D4446"/>
      <c r="E4446"/>
      <c r="F4446"/>
      <c r="G4446"/>
      <c r="H4446"/>
      <c r="I4446"/>
      <c r="J4446"/>
      <c r="K4446"/>
      <c r="L4446"/>
      <c r="M4446"/>
      <c r="N4446"/>
      <c r="O4446"/>
      <c r="P4446"/>
      <c r="Q4446"/>
      <c r="R4446"/>
    </row>
    <row r="4447" spans="1:18" s="16" customFormat="1" x14ac:dyDescent="0.25">
      <c r="A4447"/>
      <c r="B4447" s="18"/>
      <c r="D4447"/>
      <c r="E4447"/>
      <c r="F4447"/>
      <c r="G4447"/>
      <c r="H4447"/>
      <c r="I4447"/>
      <c r="J4447"/>
      <c r="K4447"/>
      <c r="L4447"/>
      <c r="M4447"/>
      <c r="N4447"/>
      <c r="O4447"/>
      <c r="P4447"/>
      <c r="Q4447"/>
      <c r="R4447"/>
    </row>
    <row r="4448" spans="1:18" s="16" customFormat="1" x14ac:dyDescent="0.25">
      <c r="A4448"/>
      <c r="B4448" s="18"/>
      <c r="D4448"/>
      <c r="E4448"/>
      <c r="F4448"/>
      <c r="G4448"/>
      <c r="H4448"/>
      <c r="I4448"/>
      <c r="J4448"/>
      <c r="K4448"/>
      <c r="L4448"/>
      <c r="M4448"/>
      <c r="N4448"/>
      <c r="O4448"/>
      <c r="P4448"/>
      <c r="Q4448"/>
      <c r="R4448"/>
    </row>
    <row r="4449" spans="1:18" s="16" customFormat="1" x14ac:dyDescent="0.25">
      <c r="A4449"/>
      <c r="B4449" s="18"/>
      <c r="D4449"/>
      <c r="E4449"/>
      <c r="F4449"/>
      <c r="G4449"/>
      <c r="H4449"/>
      <c r="I4449"/>
      <c r="J4449"/>
      <c r="K4449"/>
      <c r="L4449"/>
      <c r="M4449"/>
      <c r="N4449"/>
      <c r="O4449"/>
      <c r="P4449"/>
      <c r="Q4449"/>
      <c r="R4449"/>
    </row>
    <row r="4450" spans="1:18" s="16" customFormat="1" x14ac:dyDescent="0.25">
      <c r="A4450"/>
      <c r="B4450" s="18"/>
      <c r="D4450"/>
      <c r="E4450"/>
      <c r="F4450"/>
      <c r="G4450"/>
      <c r="H4450"/>
      <c r="I4450"/>
      <c r="J4450"/>
      <c r="K4450"/>
      <c r="L4450"/>
      <c r="M4450"/>
      <c r="N4450"/>
      <c r="O4450"/>
      <c r="P4450"/>
      <c r="Q4450"/>
      <c r="R4450"/>
    </row>
    <row r="4451" spans="1:18" s="16" customFormat="1" x14ac:dyDescent="0.25">
      <c r="A4451"/>
      <c r="B4451" s="18"/>
      <c r="D4451"/>
      <c r="E4451"/>
      <c r="F4451"/>
      <c r="G4451"/>
      <c r="H4451"/>
      <c r="I4451"/>
      <c r="J4451"/>
      <c r="K4451"/>
      <c r="L4451"/>
      <c r="M4451"/>
      <c r="N4451"/>
      <c r="O4451"/>
      <c r="P4451"/>
      <c r="Q4451"/>
      <c r="R4451"/>
    </row>
    <row r="4452" spans="1:18" s="16" customFormat="1" x14ac:dyDescent="0.25">
      <c r="A4452"/>
      <c r="B4452" s="18"/>
      <c r="D4452"/>
      <c r="E4452"/>
      <c r="F4452"/>
      <c r="G4452"/>
      <c r="H4452"/>
      <c r="I4452"/>
      <c r="J4452"/>
      <c r="K4452"/>
      <c r="L4452"/>
      <c r="M4452"/>
      <c r="N4452"/>
      <c r="O4452"/>
      <c r="P4452"/>
      <c r="Q4452"/>
      <c r="R4452"/>
    </row>
    <row r="4453" spans="1:18" s="16" customFormat="1" x14ac:dyDescent="0.25">
      <c r="A4453"/>
      <c r="B4453" s="18"/>
      <c r="D4453"/>
      <c r="E4453"/>
      <c r="F4453"/>
      <c r="G4453"/>
      <c r="H4453"/>
      <c r="I4453"/>
      <c r="J4453"/>
      <c r="K4453"/>
      <c r="L4453"/>
      <c r="M4453"/>
      <c r="N4453"/>
      <c r="O4453"/>
      <c r="P4453"/>
      <c r="Q4453"/>
      <c r="R4453"/>
    </row>
    <row r="4454" spans="1:18" s="16" customFormat="1" x14ac:dyDescent="0.25">
      <c r="A4454"/>
      <c r="B4454" s="18"/>
      <c r="D4454"/>
      <c r="E4454"/>
      <c r="F4454"/>
      <c r="G4454"/>
      <c r="H4454"/>
      <c r="I4454"/>
      <c r="J4454"/>
      <c r="K4454"/>
      <c r="L4454"/>
      <c r="M4454"/>
      <c r="N4454"/>
      <c r="O4454"/>
      <c r="P4454"/>
      <c r="Q4454"/>
      <c r="R4454"/>
    </row>
    <row r="4455" spans="1:18" s="16" customFormat="1" x14ac:dyDescent="0.25">
      <c r="A4455"/>
      <c r="B4455" s="18"/>
      <c r="D4455"/>
      <c r="E4455"/>
      <c r="F4455"/>
      <c r="G4455"/>
      <c r="H4455"/>
      <c r="I4455"/>
      <c r="J4455"/>
      <c r="K4455"/>
      <c r="L4455"/>
      <c r="M4455"/>
      <c r="N4455"/>
      <c r="O4455"/>
      <c r="P4455"/>
      <c r="Q4455"/>
      <c r="R4455"/>
    </row>
    <row r="4456" spans="1:18" s="16" customFormat="1" x14ac:dyDescent="0.25">
      <c r="A4456"/>
      <c r="B4456" s="18"/>
      <c r="D4456"/>
      <c r="E4456"/>
      <c r="F4456"/>
      <c r="G4456"/>
      <c r="H4456"/>
      <c r="I4456"/>
      <c r="J4456"/>
      <c r="K4456"/>
      <c r="L4456"/>
      <c r="M4456"/>
      <c r="N4456"/>
      <c r="O4456"/>
      <c r="P4456"/>
      <c r="Q4456"/>
      <c r="R4456"/>
    </row>
    <row r="4457" spans="1:18" s="16" customFormat="1" x14ac:dyDescent="0.25">
      <c r="A4457"/>
      <c r="B4457" s="18"/>
      <c r="D4457"/>
      <c r="E4457"/>
      <c r="F4457"/>
      <c r="G4457"/>
      <c r="H4457"/>
      <c r="I4457"/>
      <c r="J4457"/>
      <c r="K4457"/>
      <c r="L4457"/>
      <c r="M4457"/>
      <c r="N4457"/>
      <c r="O4457"/>
      <c r="P4457"/>
      <c r="Q4457"/>
      <c r="R4457"/>
    </row>
    <row r="4458" spans="1:18" s="16" customFormat="1" x14ac:dyDescent="0.25">
      <c r="A4458"/>
      <c r="B4458" s="18"/>
      <c r="D4458"/>
      <c r="E4458"/>
      <c r="F4458"/>
      <c r="G4458"/>
      <c r="H4458"/>
      <c r="I4458"/>
      <c r="J4458"/>
      <c r="K4458"/>
      <c r="L4458"/>
      <c r="M4458"/>
      <c r="N4458"/>
      <c r="O4458"/>
      <c r="P4458"/>
      <c r="Q4458"/>
      <c r="R4458"/>
    </row>
    <row r="4459" spans="1:18" s="16" customFormat="1" x14ac:dyDescent="0.25">
      <c r="A4459"/>
      <c r="B4459" s="18"/>
      <c r="D4459"/>
      <c r="E4459"/>
      <c r="F4459"/>
      <c r="G4459"/>
      <c r="H4459"/>
      <c r="I4459"/>
      <c r="J4459"/>
      <c r="K4459"/>
      <c r="L4459"/>
      <c r="M4459"/>
      <c r="N4459"/>
      <c r="O4459"/>
      <c r="P4459"/>
      <c r="Q4459"/>
      <c r="R4459"/>
    </row>
    <row r="4460" spans="1:18" s="16" customFormat="1" x14ac:dyDescent="0.25">
      <c r="A4460"/>
      <c r="B4460" s="18"/>
      <c r="D4460"/>
      <c r="E4460"/>
      <c r="F4460"/>
      <c r="G4460"/>
      <c r="H4460"/>
      <c r="I4460"/>
      <c r="J4460"/>
      <c r="K4460"/>
      <c r="L4460"/>
      <c r="M4460"/>
      <c r="N4460"/>
      <c r="O4460"/>
      <c r="P4460"/>
      <c r="Q4460"/>
      <c r="R4460"/>
    </row>
    <row r="4461" spans="1:18" s="16" customFormat="1" x14ac:dyDescent="0.25">
      <c r="A4461"/>
      <c r="B4461" s="18"/>
      <c r="D4461"/>
      <c r="E4461"/>
      <c r="F4461"/>
      <c r="G4461"/>
      <c r="H4461"/>
      <c r="I4461"/>
      <c r="J4461"/>
      <c r="K4461"/>
      <c r="L4461"/>
      <c r="M4461"/>
      <c r="N4461"/>
      <c r="O4461"/>
      <c r="P4461"/>
      <c r="Q4461"/>
      <c r="R4461"/>
    </row>
    <row r="4462" spans="1:18" s="16" customFormat="1" x14ac:dyDescent="0.25">
      <c r="A4462"/>
      <c r="B4462" s="17"/>
      <c r="D4462"/>
      <c r="E4462"/>
      <c r="F4462"/>
      <c r="G4462"/>
      <c r="H4462"/>
      <c r="I4462"/>
      <c r="J4462"/>
      <c r="K4462"/>
      <c r="L4462"/>
      <c r="M4462"/>
      <c r="N4462"/>
      <c r="O4462"/>
      <c r="P4462"/>
      <c r="Q4462"/>
      <c r="R4462"/>
    </row>
    <row r="4463" spans="1:18" s="16" customFormat="1" x14ac:dyDescent="0.25">
      <c r="A4463"/>
      <c r="B4463" s="18"/>
      <c r="D4463"/>
      <c r="E4463"/>
      <c r="F4463"/>
      <c r="G4463"/>
      <c r="H4463"/>
      <c r="I4463"/>
      <c r="J4463"/>
      <c r="K4463"/>
      <c r="L4463"/>
      <c r="M4463"/>
      <c r="N4463"/>
      <c r="O4463"/>
      <c r="P4463"/>
      <c r="Q4463"/>
      <c r="R4463"/>
    </row>
    <row r="4464" spans="1:18" s="16" customFormat="1" x14ac:dyDescent="0.25">
      <c r="A4464"/>
      <c r="B4464" s="18"/>
      <c r="D4464"/>
      <c r="E4464"/>
      <c r="F4464"/>
      <c r="G4464"/>
      <c r="H4464"/>
      <c r="I4464"/>
      <c r="J4464"/>
      <c r="K4464"/>
      <c r="L4464"/>
      <c r="M4464"/>
      <c r="N4464"/>
      <c r="O4464"/>
      <c r="P4464"/>
      <c r="Q4464"/>
      <c r="R4464"/>
    </row>
    <row r="4465" spans="1:18" s="16" customFormat="1" x14ac:dyDescent="0.25">
      <c r="A4465"/>
      <c r="B4465" s="18"/>
      <c r="D4465"/>
      <c r="E4465"/>
      <c r="F4465"/>
      <c r="G4465"/>
      <c r="H4465"/>
      <c r="I4465"/>
      <c r="J4465"/>
      <c r="K4465"/>
      <c r="L4465"/>
      <c r="M4465"/>
      <c r="N4465"/>
      <c r="O4465"/>
      <c r="P4465"/>
      <c r="Q4465"/>
      <c r="R4465"/>
    </row>
    <row r="4466" spans="1:18" s="16" customFormat="1" x14ac:dyDescent="0.25">
      <c r="A4466"/>
      <c r="B4466" s="18"/>
      <c r="D4466"/>
      <c r="E4466"/>
      <c r="F4466"/>
      <c r="G4466"/>
      <c r="H4466"/>
      <c r="I4466"/>
      <c r="J4466"/>
      <c r="K4466"/>
      <c r="L4466"/>
      <c r="M4466"/>
      <c r="N4466"/>
      <c r="O4466"/>
      <c r="P4466"/>
      <c r="Q4466"/>
      <c r="R4466"/>
    </row>
    <row r="4467" spans="1:18" s="16" customFormat="1" x14ac:dyDescent="0.25">
      <c r="A4467"/>
      <c r="B4467" s="18"/>
      <c r="D4467"/>
      <c r="E4467"/>
      <c r="F4467"/>
      <c r="G4467"/>
      <c r="H4467"/>
      <c r="I4467"/>
      <c r="J4467"/>
      <c r="K4467"/>
      <c r="L4467"/>
      <c r="M4467"/>
      <c r="N4467"/>
      <c r="O4467"/>
      <c r="P4467"/>
      <c r="Q4467"/>
      <c r="R4467"/>
    </row>
    <row r="4468" spans="1:18" s="16" customFormat="1" x14ac:dyDescent="0.25">
      <c r="A4468"/>
      <c r="B4468" s="18"/>
      <c r="D4468"/>
      <c r="E4468"/>
      <c r="F4468"/>
      <c r="G4468"/>
      <c r="H4468"/>
      <c r="I4468"/>
      <c r="J4468"/>
      <c r="K4468"/>
      <c r="L4468"/>
      <c r="M4468"/>
      <c r="N4468"/>
      <c r="O4468"/>
      <c r="P4468"/>
      <c r="Q4468"/>
      <c r="R4468"/>
    </row>
    <row r="4469" spans="1:18" s="16" customFormat="1" x14ac:dyDescent="0.25">
      <c r="A4469"/>
      <c r="B4469" s="18"/>
      <c r="D4469"/>
      <c r="E4469"/>
      <c r="F4469"/>
      <c r="G4469"/>
      <c r="H4469"/>
      <c r="I4469"/>
      <c r="J4469"/>
      <c r="K4469"/>
      <c r="L4469"/>
      <c r="M4469"/>
      <c r="N4469"/>
      <c r="O4469"/>
      <c r="P4469"/>
      <c r="Q4469"/>
      <c r="R4469"/>
    </row>
    <row r="4470" spans="1:18" s="16" customFormat="1" x14ac:dyDescent="0.25">
      <c r="A4470"/>
      <c r="B4470" s="18"/>
      <c r="D4470"/>
      <c r="E4470"/>
      <c r="F4470"/>
      <c r="G4470"/>
      <c r="H4470"/>
      <c r="I4470"/>
      <c r="J4470"/>
      <c r="K4470"/>
      <c r="L4470"/>
      <c r="M4470"/>
      <c r="N4470"/>
      <c r="O4470"/>
      <c r="P4470"/>
      <c r="Q4470"/>
      <c r="R4470"/>
    </row>
    <row r="4471" spans="1:18" s="16" customFormat="1" x14ac:dyDescent="0.25">
      <c r="A4471"/>
      <c r="B4471" s="18"/>
      <c r="D4471"/>
      <c r="E4471"/>
      <c r="F4471"/>
      <c r="G4471"/>
      <c r="H4471"/>
      <c r="I4471"/>
      <c r="J4471"/>
      <c r="K4471"/>
      <c r="L4471"/>
      <c r="M4471"/>
      <c r="N4471"/>
      <c r="O4471"/>
      <c r="P4471"/>
      <c r="Q4471"/>
      <c r="R4471"/>
    </row>
    <row r="4472" spans="1:18" s="16" customFormat="1" x14ac:dyDescent="0.25">
      <c r="A4472"/>
      <c r="B4472" s="18"/>
      <c r="D4472"/>
      <c r="E4472"/>
      <c r="F4472"/>
      <c r="G4472"/>
      <c r="H4472"/>
      <c r="I4472"/>
      <c r="J4472"/>
      <c r="K4472"/>
      <c r="L4472"/>
      <c r="M4472"/>
      <c r="N4472"/>
      <c r="O4472"/>
      <c r="P4472"/>
      <c r="Q4472"/>
      <c r="R4472"/>
    </row>
    <row r="4473" spans="1:18" s="16" customFormat="1" x14ac:dyDescent="0.25">
      <c r="A4473"/>
      <c r="B4473" s="18"/>
      <c r="D4473"/>
      <c r="E4473"/>
      <c r="F4473"/>
      <c r="G4473"/>
      <c r="H4473"/>
      <c r="I4473"/>
      <c r="J4473"/>
      <c r="K4473"/>
      <c r="L4473"/>
      <c r="M4473"/>
      <c r="N4473"/>
      <c r="O4473"/>
      <c r="P4473"/>
      <c r="Q4473"/>
      <c r="R4473"/>
    </row>
    <row r="4474" spans="1:18" s="16" customFormat="1" x14ac:dyDescent="0.25">
      <c r="A4474"/>
      <c r="B4474" s="18"/>
      <c r="D4474"/>
      <c r="E4474"/>
      <c r="F4474"/>
      <c r="G4474"/>
      <c r="H4474"/>
      <c r="I4474"/>
      <c r="J4474"/>
      <c r="K4474"/>
      <c r="L4474"/>
      <c r="M4474"/>
      <c r="N4474"/>
      <c r="O4474"/>
      <c r="P4474"/>
      <c r="Q4474"/>
      <c r="R4474"/>
    </row>
    <row r="4475" spans="1:18" s="16" customFormat="1" x14ac:dyDescent="0.25">
      <c r="A4475"/>
      <c r="B4475" s="18"/>
      <c r="D4475"/>
      <c r="E4475"/>
      <c r="F4475"/>
      <c r="G4475"/>
      <c r="H4475"/>
      <c r="I4475"/>
      <c r="J4475"/>
      <c r="K4475"/>
      <c r="L4475"/>
      <c r="M4475"/>
      <c r="N4475"/>
      <c r="O4475"/>
      <c r="P4475"/>
      <c r="Q4475"/>
      <c r="R4475"/>
    </row>
    <row r="4476" spans="1:18" s="16" customFormat="1" x14ac:dyDescent="0.25">
      <c r="A4476"/>
      <c r="B4476" s="18"/>
      <c r="D4476"/>
      <c r="E4476"/>
      <c r="F4476"/>
      <c r="G4476"/>
      <c r="H4476"/>
      <c r="I4476"/>
      <c r="J4476"/>
      <c r="K4476"/>
      <c r="L4476"/>
      <c r="M4476"/>
      <c r="N4476"/>
      <c r="O4476"/>
      <c r="P4476"/>
      <c r="Q4476"/>
      <c r="R4476"/>
    </row>
    <row r="4477" spans="1:18" s="16" customFormat="1" x14ac:dyDescent="0.25">
      <c r="A4477"/>
      <c r="B4477" s="18"/>
      <c r="D4477"/>
      <c r="E4477"/>
      <c r="F4477"/>
      <c r="G4477"/>
      <c r="H4477"/>
      <c r="I4477"/>
      <c r="J4477"/>
      <c r="K4477"/>
      <c r="L4477"/>
      <c r="M4477"/>
      <c r="N4477"/>
      <c r="O4477"/>
      <c r="P4477"/>
      <c r="Q4477"/>
      <c r="R4477"/>
    </row>
    <row r="4478" spans="1:18" s="16" customFormat="1" x14ac:dyDescent="0.25">
      <c r="A4478"/>
      <c r="B4478" s="18"/>
      <c r="D4478"/>
      <c r="E4478"/>
      <c r="F4478"/>
      <c r="G4478"/>
      <c r="H4478"/>
      <c r="I4478"/>
      <c r="J4478"/>
      <c r="K4478"/>
      <c r="L4478"/>
      <c r="M4478"/>
      <c r="N4478"/>
      <c r="O4478"/>
      <c r="P4478"/>
      <c r="Q4478"/>
      <c r="R4478"/>
    </row>
    <row r="4479" spans="1:18" s="16" customFormat="1" x14ac:dyDescent="0.25">
      <c r="A4479"/>
      <c r="B4479" s="18"/>
      <c r="D4479"/>
      <c r="E4479"/>
      <c r="F4479"/>
      <c r="G4479"/>
      <c r="H4479"/>
      <c r="I4479"/>
      <c r="J4479"/>
      <c r="K4479"/>
      <c r="L4479"/>
      <c r="M4479"/>
      <c r="N4479"/>
      <c r="O4479"/>
      <c r="P4479"/>
      <c r="Q4479"/>
      <c r="R4479"/>
    </row>
    <row r="4480" spans="1:18" s="16" customFormat="1" x14ac:dyDescent="0.25">
      <c r="A4480"/>
      <c r="B4480" s="18"/>
      <c r="D4480"/>
      <c r="E4480"/>
      <c r="F4480"/>
      <c r="G4480"/>
      <c r="H4480"/>
      <c r="I4480"/>
      <c r="J4480"/>
      <c r="K4480"/>
      <c r="L4480"/>
      <c r="M4480"/>
      <c r="N4480"/>
      <c r="O4480"/>
      <c r="P4480"/>
      <c r="Q4480"/>
      <c r="R4480"/>
    </row>
    <row r="4481" spans="1:18" s="16" customFormat="1" x14ac:dyDescent="0.25">
      <c r="A4481"/>
      <c r="B4481" s="18"/>
      <c r="D4481"/>
      <c r="E4481"/>
      <c r="F4481"/>
      <c r="G4481"/>
      <c r="H4481"/>
      <c r="I4481"/>
      <c r="J4481"/>
      <c r="K4481"/>
      <c r="L4481"/>
      <c r="M4481"/>
      <c r="N4481"/>
      <c r="O4481"/>
      <c r="P4481"/>
      <c r="Q4481"/>
      <c r="R4481"/>
    </row>
    <row r="4482" spans="1:18" s="16" customFormat="1" x14ac:dyDescent="0.25">
      <c r="A4482"/>
      <c r="B4482" s="18"/>
      <c r="D4482"/>
      <c r="E4482"/>
      <c r="F4482"/>
      <c r="G4482"/>
      <c r="H4482"/>
      <c r="I4482"/>
      <c r="J4482"/>
      <c r="K4482"/>
      <c r="L4482"/>
      <c r="M4482"/>
      <c r="N4482"/>
      <c r="O4482"/>
      <c r="P4482"/>
      <c r="Q4482"/>
      <c r="R4482"/>
    </row>
    <row r="4483" spans="1:18" s="16" customFormat="1" x14ac:dyDescent="0.25">
      <c r="A4483"/>
      <c r="B4483" s="18"/>
      <c r="D4483"/>
      <c r="E4483"/>
      <c r="F4483"/>
      <c r="G4483"/>
      <c r="H4483"/>
      <c r="I4483"/>
      <c r="J4483"/>
      <c r="K4483"/>
      <c r="L4483"/>
      <c r="M4483"/>
      <c r="N4483"/>
      <c r="O4483"/>
      <c r="P4483"/>
      <c r="Q4483"/>
      <c r="R4483"/>
    </row>
    <row r="4484" spans="1:18" s="16" customFormat="1" x14ac:dyDescent="0.25">
      <c r="A4484"/>
      <c r="B4484" s="18"/>
      <c r="D4484"/>
      <c r="E4484"/>
      <c r="F4484"/>
      <c r="G4484"/>
      <c r="H4484"/>
      <c r="I4484"/>
      <c r="J4484"/>
      <c r="K4484"/>
      <c r="L4484"/>
      <c r="M4484"/>
      <c r="N4484"/>
      <c r="O4484"/>
      <c r="P4484"/>
      <c r="Q4484"/>
      <c r="R4484"/>
    </row>
    <row r="4485" spans="1:18" s="16" customFormat="1" x14ac:dyDescent="0.25">
      <c r="A4485"/>
      <c r="B4485" s="18"/>
      <c r="D4485"/>
      <c r="E4485"/>
      <c r="F4485"/>
      <c r="G4485"/>
      <c r="H4485"/>
      <c r="I4485"/>
      <c r="J4485"/>
      <c r="K4485"/>
      <c r="L4485"/>
      <c r="M4485"/>
      <c r="N4485"/>
      <c r="O4485"/>
      <c r="P4485"/>
      <c r="Q4485"/>
      <c r="R4485"/>
    </row>
    <row r="4486" spans="1:18" s="16" customFormat="1" x14ac:dyDescent="0.25">
      <c r="A4486"/>
      <c r="B4486" s="18"/>
      <c r="D4486"/>
      <c r="E4486"/>
      <c r="F4486"/>
      <c r="G4486"/>
      <c r="H4486"/>
      <c r="I4486"/>
      <c r="J4486"/>
      <c r="K4486"/>
      <c r="L4486"/>
      <c r="M4486"/>
      <c r="N4486"/>
      <c r="O4486"/>
      <c r="P4486"/>
      <c r="Q4486"/>
      <c r="R4486"/>
    </row>
    <row r="4487" spans="1:18" s="16" customFormat="1" x14ac:dyDescent="0.25">
      <c r="A4487"/>
      <c r="B4487" s="18"/>
      <c r="D4487"/>
      <c r="E4487"/>
      <c r="F4487"/>
      <c r="G4487"/>
      <c r="H4487"/>
      <c r="I4487"/>
      <c r="J4487"/>
      <c r="K4487"/>
      <c r="L4487"/>
      <c r="M4487"/>
      <c r="N4487"/>
      <c r="O4487"/>
      <c r="P4487"/>
      <c r="Q4487"/>
      <c r="R4487"/>
    </row>
    <row r="4488" spans="1:18" s="16" customFormat="1" x14ac:dyDescent="0.25">
      <c r="A4488"/>
      <c r="B4488" s="18"/>
      <c r="D4488"/>
      <c r="E4488"/>
      <c r="F4488"/>
      <c r="G4488"/>
      <c r="H4488"/>
      <c r="I4488"/>
      <c r="J4488"/>
      <c r="K4488"/>
      <c r="L4488"/>
      <c r="M4488"/>
      <c r="N4488"/>
      <c r="O4488"/>
      <c r="P4488"/>
      <c r="Q4488"/>
      <c r="R4488"/>
    </row>
    <row r="4489" spans="1:18" s="16" customFormat="1" x14ac:dyDescent="0.25">
      <c r="A4489"/>
      <c r="B4489" s="18"/>
      <c r="D4489"/>
      <c r="E4489"/>
      <c r="F4489"/>
      <c r="G4489"/>
      <c r="H4489"/>
      <c r="I4489"/>
      <c r="J4489"/>
      <c r="K4489"/>
      <c r="L4489"/>
      <c r="M4489"/>
      <c r="N4489"/>
      <c r="O4489"/>
      <c r="P4489"/>
      <c r="Q4489"/>
      <c r="R4489"/>
    </row>
    <row r="4490" spans="1:18" s="16" customFormat="1" x14ac:dyDescent="0.25">
      <c r="A4490"/>
      <c r="B4490" s="18"/>
      <c r="D4490"/>
      <c r="E4490"/>
      <c r="F4490"/>
      <c r="G4490"/>
      <c r="H4490"/>
      <c r="I4490"/>
      <c r="J4490"/>
      <c r="K4490"/>
      <c r="L4490"/>
      <c r="M4490"/>
      <c r="N4490"/>
      <c r="O4490"/>
      <c r="P4490"/>
      <c r="Q4490"/>
      <c r="R4490"/>
    </row>
    <row r="4491" spans="1:18" s="16" customFormat="1" x14ac:dyDescent="0.25">
      <c r="A4491"/>
      <c r="B4491" s="18"/>
      <c r="D4491"/>
      <c r="E4491"/>
      <c r="F4491"/>
      <c r="G4491"/>
      <c r="H4491"/>
      <c r="I4491"/>
      <c r="J4491"/>
      <c r="K4491"/>
      <c r="L4491"/>
      <c r="M4491"/>
      <c r="N4491"/>
      <c r="O4491"/>
      <c r="P4491"/>
      <c r="Q4491"/>
      <c r="R4491"/>
    </row>
    <row r="4492" spans="1:18" s="16" customFormat="1" x14ac:dyDescent="0.25">
      <c r="A4492"/>
      <c r="B4492" s="18"/>
      <c r="D4492"/>
      <c r="E4492"/>
      <c r="F4492"/>
      <c r="G4492"/>
      <c r="H4492"/>
      <c r="I4492"/>
      <c r="J4492"/>
      <c r="K4492"/>
      <c r="L4492"/>
      <c r="M4492"/>
      <c r="N4492"/>
      <c r="O4492"/>
      <c r="P4492"/>
      <c r="Q4492"/>
      <c r="R4492"/>
    </row>
    <row r="4493" spans="1:18" s="16" customFormat="1" x14ac:dyDescent="0.25">
      <c r="A4493"/>
      <c r="B4493" s="18"/>
      <c r="D4493"/>
      <c r="E4493"/>
      <c r="F4493"/>
      <c r="G4493"/>
      <c r="H4493"/>
      <c r="I4493"/>
      <c r="J4493"/>
      <c r="K4493"/>
      <c r="L4493"/>
      <c r="M4493"/>
      <c r="N4493"/>
      <c r="O4493"/>
      <c r="P4493"/>
      <c r="Q4493"/>
      <c r="R4493"/>
    </row>
    <row r="4494" spans="1:18" s="16" customFormat="1" x14ac:dyDescent="0.25">
      <c r="A4494"/>
      <c r="B4494" s="18"/>
      <c r="D4494"/>
      <c r="E4494"/>
      <c r="F4494"/>
      <c r="G4494"/>
      <c r="H4494"/>
      <c r="I4494"/>
      <c r="J4494"/>
      <c r="K4494"/>
      <c r="L4494"/>
      <c r="M4494"/>
      <c r="N4494"/>
      <c r="O4494"/>
      <c r="P4494"/>
      <c r="Q4494"/>
      <c r="R4494"/>
    </row>
    <row r="4495" spans="1:18" s="16" customFormat="1" x14ac:dyDescent="0.25">
      <c r="A4495"/>
      <c r="B4495" s="18"/>
      <c r="D4495"/>
      <c r="E4495"/>
      <c r="F4495"/>
      <c r="G4495"/>
      <c r="H4495"/>
      <c r="I4495"/>
      <c r="J4495"/>
      <c r="K4495"/>
      <c r="L4495"/>
      <c r="M4495"/>
      <c r="N4495"/>
      <c r="O4495"/>
      <c r="P4495"/>
      <c r="Q4495"/>
      <c r="R4495"/>
    </row>
    <row r="4496" spans="1:18" s="16" customFormat="1" x14ac:dyDescent="0.25">
      <c r="A4496"/>
      <c r="B4496" s="18"/>
      <c r="D4496"/>
      <c r="E4496"/>
      <c r="F4496"/>
      <c r="G4496"/>
      <c r="H4496"/>
      <c r="I4496"/>
      <c r="J4496"/>
      <c r="K4496"/>
      <c r="L4496"/>
      <c r="M4496"/>
      <c r="N4496"/>
      <c r="O4496"/>
      <c r="P4496"/>
      <c r="Q4496"/>
      <c r="R4496"/>
    </row>
    <row r="4497" spans="1:18" s="16" customFormat="1" x14ac:dyDescent="0.25">
      <c r="A4497"/>
      <c r="B4497" s="18"/>
      <c r="D4497"/>
      <c r="E4497"/>
      <c r="F4497"/>
      <c r="G4497"/>
      <c r="H4497"/>
      <c r="I4497"/>
      <c r="J4497"/>
      <c r="K4497"/>
      <c r="L4497"/>
      <c r="M4497"/>
      <c r="N4497"/>
      <c r="O4497"/>
      <c r="P4497"/>
      <c r="Q4497"/>
      <c r="R4497"/>
    </row>
    <row r="4498" spans="1:18" s="16" customFormat="1" x14ac:dyDescent="0.25">
      <c r="A4498"/>
      <c r="B4498" s="18"/>
      <c r="D4498"/>
      <c r="E4498"/>
      <c r="F4498"/>
      <c r="G4498"/>
      <c r="H4498"/>
      <c r="I4498"/>
      <c r="J4498"/>
      <c r="K4498"/>
      <c r="L4498"/>
      <c r="M4498"/>
      <c r="N4498"/>
      <c r="O4498"/>
      <c r="P4498"/>
      <c r="Q4498"/>
      <c r="R4498"/>
    </row>
    <row r="4499" spans="1:18" s="16" customFormat="1" x14ac:dyDescent="0.25">
      <c r="A4499"/>
      <c r="B4499" s="18"/>
      <c r="D4499"/>
      <c r="E4499"/>
      <c r="F4499"/>
      <c r="G4499"/>
      <c r="H4499"/>
      <c r="I4499"/>
      <c r="J4499"/>
      <c r="K4499"/>
      <c r="L4499"/>
      <c r="M4499"/>
      <c r="N4499"/>
      <c r="O4499"/>
      <c r="P4499"/>
      <c r="Q4499"/>
      <c r="R4499"/>
    </row>
    <row r="4500" spans="1:18" s="16" customFormat="1" x14ac:dyDescent="0.25">
      <c r="A4500"/>
      <c r="B4500" s="18"/>
      <c r="D4500"/>
      <c r="E4500"/>
      <c r="F4500"/>
      <c r="G4500"/>
      <c r="H4500"/>
      <c r="I4500"/>
      <c r="J4500"/>
      <c r="K4500"/>
      <c r="L4500"/>
      <c r="M4500"/>
      <c r="N4500"/>
      <c r="O4500"/>
      <c r="P4500"/>
      <c r="Q4500"/>
      <c r="R4500"/>
    </row>
    <row r="4501" spans="1:18" s="16" customFormat="1" x14ac:dyDescent="0.25">
      <c r="A4501"/>
      <c r="B4501" s="18"/>
      <c r="D4501"/>
      <c r="E4501"/>
      <c r="F4501"/>
      <c r="G4501"/>
      <c r="H4501"/>
      <c r="I4501"/>
      <c r="J4501"/>
      <c r="K4501"/>
      <c r="L4501"/>
      <c r="M4501"/>
      <c r="N4501"/>
      <c r="O4501"/>
      <c r="P4501"/>
      <c r="Q4501"/>
      <c r="R4501"/>
    </row>
    <row r="4502" spans="1:18" s="16" customFormat="1" x14ac:dyDescent="0.25">
      <c r="A4502"/>
      <c r="B4502" s="18"/>
      <c r="D4502"/>
      <c r="E4502"/>
      <c r="F4502"/>
      <c r="G4502"/>
      <c r="H4502"/>
      <c r="I4502"/>
      <c r="J4502"/>
      <c r="K4502"/>
      <c r="L4502"/>
      <c r="M4502"/>
      <c r="N4502"/>
      <c r="O4502"/>
      <c r="P4502"/>
      <c r="Q4502"/>
      <c r="R4502"/>
    </row>
    <row r="4503" spans="1:18" s="16" customFormat="1" x14ac:dyDescent="0.25">
      <c r="A4503"/>
      <c r="B4503" s="18"/>
      <c r="D4503"/>
      <c r="E4503"/>
      <c r="F4503"/>
      <c r="G4503"/>
      <c r="H4503"/>
      <c r="I4503"/>
      <c r="J4503"/>
      <c r="K4503"/>
      <c r="L4503"/>
      <c r="M4503"/>
      <c r="N4503"/>
      <c r="O4503"/>
      <c r="P4503"/>
      <c r="Q4503"/>
      <c r="R4503"/>
    </row>
    <row r="4504" spans="1:18" s="16" customFormat="1" x14ac:dyDescent="0.25">
      <c r="A4504"/>
      <c r="B4504" s="18"/>
      <c r="D4504"/>
      <c r="E4504"/>
      <c r="F4504"/>
      <c r="G4504"/>
      <c r="H4504"/>
      <c r="I4504"/>
      <c r="J4504"/>
      <c r="K4504"/>
      <c r="L4504"/>
      <c r="M4504"/>
      <c r="N4504"/>
      <c r="O4504"/>
      <c r="P4504"/>
      <c r="Q4504"/>
      <c r="R4504"/>
    </row>
    <row r="4505" spans="1:18" s="16" customFormat="1" x14ac:dyDescent="0.25">
      <c r="A4505"/>
      <c r="B4505" s="18"/>
      <c r="D4505"/>
      <c r="E4505"/>
      <c r="F4505"/>
      <c r="G4505"/>
      <c r="H4505"/>
      <c r="I4505"/>
      <c r="J4505"/>
      <c r="K4505"/>
      <c r="L4505"/>
      <c r="M4505"/>
      <c r="N4505"/>
      <c r="O4505"/>
      <c r="P4505"/>
      <c r="Q4505"/>
      <c r="R4505"/>
    </row>
    <row r="4506" spans="1:18" s="16" customFormat="1" x14ac:dyDescent="0.25">
      <c r="A4506"/>
      <c r="B4506" s="18"/>
      <c r="D4506"/>
      <c r="E4506"/>
      <c r="F4506"/>
      <c r="G4506"/>
      <c r="H4506"/>
      <c r="I4506"/>
      <c r="J4506"/>
      <c r="K4506"/>
      <c r="L4506"/>
      <c r="M4506"/>
      <c r="N4506"/>
      <c r="O4506"/>
      <c r="P4506"/>
      <c r="Q4506"/>
      <c r="R4506"/>
    </row>
    <row r="4507" spans="1:18" s="16" customFormat="1" x14ac:dyDescent="0.25">
      <c r="A4507"/>
      <c r="B4507" s="18"/>
      <c r="D4507"/>
      <c r="E4507"/>
      <c r="F4507"/>
      <c r="G4507"/>
      <c r="H4507"/>
      <c r="I4507"/>
      <c r="J4507"/>
      <c r="K4507"/>
      <c r="L4507"/>
      <c r="M4507"/>
      <c r="N4507"/>
      <c r="O4507"/>
      <c r="P4507"/>
      <c r="Q4507"/>
      <c r="R4507"/>
    </row>
    <row r="4508" spans="1:18" s="16" customFormat="1" x14ac:dyDescent="0.25">
      <c r="A4508"/>
      <c r="B4508" s="18"/>
      <c r="D4508"/>
      <c r="E4508"/>
      <c r="F4508"/>
      <c r="G4508"/>
      <c r="H4508"/>
      <c r="I4508"/>
      <c r="J4508"/>
      <c r="K4508"/>
      <c r="L4508"/>
      <c r="M4508"/>
      <c r="N4508"/>
      <c r="O4508"/>
      <c r="P4508"/>
      <c r="Q4508"/>
      <c r="R4508"/>
    </row>
    <row r="4509" spans="1:18" s="16" customFormat="1" x14ac:dyDescent="0.25">
      <c r="A4509"/>
      <c r="B4509" s="18"/>
      <c r="D4509"/>
      <c r="E4509"/>
      <c r="F4509"/>
      <c r="G4509"/>
      <c r="H4509"/>
      <c r="I4509"/>
      <c r="J4509"/>
      <c r="K4509"/>
      <c r="L4509"/>
      <c r="M4509"/>
      <c r="N4509"/>
      <c r="O4509"/>
      <c r="P4509"/>
      <c r="Q4509"/>
      <c r="R4509"/>
    </row>
    <row r="4510" spans="1:18" s="16" customFormat="1" x14ac:dyDescent="0.25">
      <c r="A4510"/>
      <c r="B4510" s="18"/>
      <c r="D4510"/>
      <c r="E4510"/>
      <c r="F4510"/>
      <c r="G4510"/>
      <c r="H4510"/>
      <c r="I4510"/>
      <c r="J4510"/>
      <c r="K4510"/>
      <c r="L4510"/>
      <c r="M4510"/>
      <c r="N4510"/>
      <c r="O4510"/>
      <c r="P4510"/>
      <c r="Q4510"/>
      <c r="R4510"/>
    </row>
    <row r="4511" spans="1:18" s="16" customFormat="1" x14ac:dyDescent="0.25">
      <c r="A4511"/>
      <c r="B4511" s="18"/>
      <c r="D4511"/>
      <c r="E4511"/>
      <c r="F4511"/>
      <c r="G4511"/>
      <c r="H4511"/>
      <c r="I4511"/>
      <c r="J4511"/>
      <c r="K4511"/>
      <c r="L4511"/>
      <c r="M4511"/>
      <c r="N4511"/>
      <c r="O4511"/>
      <c r="P4511"/>
      <c r="Q4511"/>
      <c r="R4511"/>
    </row>
    <row r="4512" spans="1:18" s="16" customFormat="1" x14ac:dyDescent="0.25">
      <c r="A4512"/>
      <c r="B4512" s="17"/>
      <c r="D4512"/>
      <c r="E4512"/>
      <c r="F4512"/>
      <c r="G4512"/>
      <c r="H4512"/>
      <c r="I4512"/>
      <c r="J4512"/>
      <c r="K4512"/>
      <c r="L4512"/>
      <c r="M4512"/>
      <c r="N4512"/>
      <c r="O4512"/>
      <c r="P4512"/>
      <c r="Q4512"/>
      <c r="R4512"/>
    </row>
    <row r="4513" spans="1:18" s="16" customFormat="1" x14ac:dyDescent="0.25">
      <c r="A4513"/>
      <c r="B4513" s="18"/>
      <c r="D4513"/>
      <c r="E4513"/>
      <c r="F4513"/>
      <c r="G4513"/>
      <c r="H4513"/>
      <c r="I4513"/>
      <c r="J4513"/>
      <c r="K4513"/>
      <c r="L4513"/>
      <c r="M4513"/>
      <c r="N4513"/>
      <c r="O4513"/>
      <c r="P4513"/>
      <c r="Q4513"/>
      <c r="R4513"/>
    </row>
    <row r="4514" spans="1:18" s="16" customFormat="1" x14ac:dyDescent="0.25">
      <c r="A4514"/>
      <c r="B4514" s="18"/>
      <c r="D4514"/>
      <c r="E4514"/>
      <c r="F4514"/>
      <c r="G4514"/>
      <c r="H4514"/>
      <c r="I4514"/>
      <c r="J4514"/>
      <c r="K4514"/>
      <c r="L4514"/>
      <c r="M4514"/>
      <c r="N4514"/>
      <c r="O4514"/>
      <c r="P4514"/>
      <c r="Q4514"/>
      <c r="R4514"/>
    </row>
    <row r="4515" spans="1:18" s="16" customFormat="1" x14ac:dyDescent="0.25">
      <c r="A4515"/>
      <c r="B4515" s="18"/>
      <c r="D4515"/>
      <c r="E4515"/>
      <c r="F4515"/>
      <c r="G4515"/>
      <c r="H4515"/>
      <c r="I4515"/>
      <c r="J4515"/>
      <c r="K4515"/>
      <c r="L4515"/>
      <c r="M4515"/>
      <c r="N4515"/>
      <c r="O4515"/>
      <c r="P4515"/>
      <c r="Q4515"/>
      <c r="R4515"/>
    </row>
    <row r="4516" spans="1:18" s="16" customFormat="1" x14ac:dyDescent="0.25">
      <c r="A4516"/>
      <c r="B4516" s="18"/>
      <c r="D4516"/>
      <c r="E4516"/>
      <c r="F4516"/>
      <c r="G4516"/>
      <c r="H4516"/>
      <c r="I4516"/>
      <c r="J4516"/>
      <c r="K4516"/>
      <c r="L4516"/>
      <c r="M4516"/>
      <c r="N4516"/>
      <c r="O4516"/>
      <c r="P4516"/>
      <c r="Q4516"/>
      <c r="R4516"/>
    </row>
    <row r="4517" spans="1:18" s="16" customFormat="1" x14ac:dyDescent="0.25">
      <c r="A4517"/>
      <c r="B4517" s="18"/>
      <c r="D4517"/>
      <c r="E4517"/>
      <c r="F4517"/>
      <c r="G4517"/>
      <c r="H4517"/>
      <c r="I4517"/>
      <c r="J4517"/>
      <c r="K4517"/>
      <c r="L4517"/>
      <c r="M4517"/>
      <c r="N4517"/>
      <c r="O4517"/>
      <c r="P4517"/>
      <c r="Q4517"/>
      <c r="R4517"/>
    </row>
    <row r="4518" spans="1:18" s="16" customFormat="1" x14ac:dyDescent="0.25">
      <c r="A4518"/>
      <c r="B4518" s="18"/>
      <c r="D4518"/>
      <c r="E4518"/>
      <c r="F4518"/>
      <c r="G4518"/>
      <c r="H4518"/>
      <c r="I4518"/>
      <c r="J4518"/>
      <c r="K4518"/>
      <c r="L4518"/>
      <c r="M4518"/>
      <c r="N4518"/>
      <c r="O4518"/>
      <c r="P4518"/>
      <c r="Q4518"/>
      <c r="R4518"/>
    </row>
    <row r="4519" spans="1:18" s="16" customFormat="1" x14ac:dyDescent="0.25">
      <c r="A4519"/>
      <c r="B4519" s="18"/>
      <c r="D4519"/>
      <c r="E4519"/>
      <c r="F4519"/>
      <c r="G4519"/>
      <c r="H4519"/>
      <c r="I4519"/>
      <c r="J4519"/>
      <c r="K4519"/>
      <c r="L4519"/>
      <c r="M4519"/>
      <c r="N4519"/>
      <c r="O4519"/>
      <c r="P4519"/>
      <c r="Q4519"/>
      <c r="R4519"/>
    </row>
    <row r="4520" spans="1:18" s="16" customFormat="1" x14ac:dyDescent="0.25">
      <c r="A4520"/>
      <c r="B4520" s="18"/>
      <c r="D4520"/>
      <c r="E4520"/>
      <c r="F4520"/>
      <c r="G4520"/>
      <c r="H4520"/>
      <c r="I4520"/>
      <c r="J4520"/>
      <c r="K4520"/>
      <c r="L4520"/>
      <c r="M4520"/>
      <c r="N4520"/>
      <c r="O4520"/>
      <c r="P4520"/>
      <c r="Q4520"/>
      <c r="R4520"/>
    </row>
    <row r="4521" spans="1:18" s="16" customFormat="1" x14ac:dyDescent="0.25">
      <c r="A4521"/>
      <c r="B4521" s="18"/>
      <c r="D4521"/>
      <c r="E4521"/>
      <c r="F4521"/>
      <c r="G4521"/>
      <c r="H4521"/>
      <c r="I4521"/>
      <c r="J4521"/>
      <c r="K4521"/>
      <c r="L4521"/>
      <c r="M4521"/>
      <c r="N4521"/>
      <c r="O4521"/>
      <c r="P4521"/>
      <c r="Q4521"/>
      <c r="R4521"/>
    </row>
    <row r="4522" spans="1:18" s="16" customFormat="1" x14ac:dyDescent="0.25">
      <c r="A4522"/>
      <c r="B4522" s="18"/>
      <c r="D4522"/>
      <c r="E4522"/>
      <c r="F4522"/>
      <c r="G4522"/>
      <c r="H4522"/>
      <c r="I4522"/>
      <c r="J4522"/>
      <c r="K4522"/>
      <c r="L4522"/>
      <c r="M4522"/>
      <c r="N4522"/>
      <c r="O4522"/>
      <c r="P4522"/>
      <c r="Q4522"/>
      <c r="R4522"/>
    </row>
    <row r="4523" spans="1:18" s="16" customFormat="1" x14ac:dyDescent="0.25">
      <c r="A4523"/>
      <c r="B4523" s="18"/>
      <c r="D4523"/>
      <c r="E4523"/>
      <c r="F4523"/>
      <c r="G4523"/>
      <c r="H4523"/>
      <c r="I4523"/>
      <c r="J4523"/>
      <c r="K4523"/>
      <c r="L4523"/>
      <c r="M4523"/>
      <c r="N4523"/>
      <c r="O4523"/>
      <c r="P4523"/>
      <c r="Q4523"/>
      <c r="R4523"/>
    </row>
    <row r="4524" spans="1:18" s="16" customFormat="1" x14ac:dyDescent="0.25">
      <c r="A4524"/>
      <c r="B4524" s="18"/>
      <c r="D4524"/>
      <c r="E4524"/>
      <c r="F4524"/>
      <c r="G4524"/>
      <c r="H4524"/>
      <c r="I4524"/>
      <c r="J4524"/>
      <c r="K4524"/>
      <c r="L4524"/>
      <c r="M4524"/>
      <c r="N4524"/>
      <c r="O4524"/>
      <c r="P4524"/>
      <c r="Q4524"/>
      <c r="R4524"/>
    </row>
    <row r="4525" spans="1:18" s="16" customFormat="1" x14ac:dyDescent="0.25">
      <c r="A4525"/>
      <c r="B4525" s="18"/>
      <c r="D4525"/>
      <c r="E4525"/>
      <c r="F4525"/>
      <c r="G4525"/>
      <c r="H4525"/>
      <c r="I4525"/>
      <c r="J4525"/>
      <c r="K4525"/>
      <c r="L4525"/>
      <c r="M4525"/>
      <c r="N4525"/>
      <c r="O4525"/>
      <c r="P4525"/>
      <c r="Q4525"/>
      <c r="R4525"/>
    </row>
    <row r="4526" spans="1:18" s="16" customFormat="1" x14ac:dyDescent="0.25">
      <c r="A4526"/>
      <c r="B4526" s="18"/>
      <c r="D4526"/>
      <c r="E4526"/>
      <c r="F4526"/>
      <c r="G4526"/>
      <c r="H4526"/>
      <c r="I4526"/>
      <c r="J4526"/>
      <c r="K4526"/>
      <c r="L4526"/>
      <c r="M4526"/>
      <c r="N4526"/>
      <c r="O4526"/>
      <c r="P4526"/>
      <c r="Q4526"/>
      <c r="R4526"/>
    </row>
    <row r="4527" spans="1:18" s="16" customFormat="1" x14ac:dyDescent="0.25">
      <c r="A4527"/>
      <c r="B4527" s="18"/>
      <c r="D4527"/>
      <c r="E4527"/>
      <c r="F4527"/>
      <c r="G4527"/>
      <c r="H4527"/>
      <c r="I4527"/>
      <c r="J4527"/>
      <c r="K4527"/>
      <c r="L4527"/>
      <c r="M4527"/>
      <c r="N4527"/>
      <c r="O4527"/>
      <c r="P4527"/>
      <c r="Q4527"/>
      <c r="R4527"/>
    </row>
    <row r="4528" spans="1:18" s="16" customFormat="1" x14ac:dyDescent="0.25">
      <c r="A4528"/>
      <c r="B4528" s="18"/>
      <c r="D4528"/>
      <c r="E4528"/>
      <c r="F4528"/>
      <c r="G4528"/>
      <c r="H4528"/>
      <c r="I4528"/>
      <c r="J4528"/>
      <c r="K4528"/>
      <c r="L4528"/>
      <c r="M4528"/>
      <c r="N4528"/>
      <c r="O4528"/>
      <c r="P4528"/>
      <c r="Q4528"/>
      <c r="R4528"/>
    </row>
    <row r="4529" spans="1:18" s="16" customFormat="1" x14ac:dyDescent="0.25">
      <c r="A4529"/>
      <c r="B4529" s="18"/>
      <c r="D4529"/>
      <c r="E4529"/>
      <c r="F4529"/>
      <c r="G4529"/>
      <c r="H4529"/>
      <c r="I4529"/>
      <c r="J4529"/>
      <c r="K4529"/>
      <c r="L4529"/>
      <c r="M4529"/>
      <c r="N4529"/>
      <c r="O4529"/>
      <c r="P4529"/>
      <c r="Q4529"/>
      <c r="R4529"/>
    </row>
    <row r="4530" spans="1:18" s="16" customFormat="1" x14ac:dyDescent="0.25">
      <c r="A4530"/>
      <c r="B4530" s="18"/>
      <c r="D4530"/>
      <c r="E4530"/>
      <c r="F4530"/>
      <c r="G4530"/>
      <c r="H4530"/>
      <c r="I4530"/>
      <c r="J4530"/>
      <c r="K4530"/>
      <c r="L4530"/>
      <c r="M4530"/>
      <c r="N4530"/>
      <c r="O4530"/>
      <c r="P4530"/>
      <c r="Q4530"/>
      <c r="R4530"/>
    </row>
    <row r="4531" spans="1:18" s="16" customFormat="1" x14ac:dyDescent="0.25">
      <c r="A4531"/>
      <c r="B4531" s="18"/>
      <c r="D4531"/>
      <c r="E4531"/>
      <c r="F4531"/>
      <c r="G4531"/>
      <c r="H4531"/>
      <c r="I4531"/>
      <c r="J4531"/>
      <c r="K4531"/>
      <c r="L4531"/>
      <c r="M4531"/>
      <c r="N4531"/>
      <c r="O4531"/>
      <c r="P4531"/>
      <c r="Q4531"/>
      <c r="R4531"/>
    </row>
    <row r="4532" spans="1:18" s="16" customFormat="1" x14ac:dyDescent="0.25">
      <c r="A4532"/>
      <c r="B4532" s="18"/>
      <c r="D4532"/>
      <c r="E4532"/>
      <c r="F4532"/>
      <c r="G4532"/>
      <c r="H4532"/>
      <c r="I4532"/>
      <c r="J4532"/>
      <c r="K4532"/>
      <c r="L4532"/>
      <c r="M4532"/>
      <c r="N4532"/>
      <c r="O4532"/>
      <c r="P4532"/>
      <c r="Q4532"/>
      <c r="R4532"/>
    </row>
    <row r="4533" spans="1:18" s="16" customFormat="1" x14ac:dyDescent="0.25">
      <c r="A4533"/>
      <c r="B4533" s="18"/>
      <c r="D4533"/>
      <c r="E4533"/>
      <c r="F4533"/>
      <c r="G4533"/>
      <c r="H4533"/>
      <c r="I4533"/>
      <c r="J4533"/>
      <c r="K4533"/>
      <c r="L4533"/>
      <c r="M4533"/>
      <c r="N4533"/>
      <c r="O4533"/>
      <c r="P4533"/>
      <c r="Q4533"/>
      <c r="R4533"/>
    </row>
    <row r="4534" spans="1:18" s="16" customFormat="1" x14ac:dyDescent="0.25">
      <c r="A4534"/>
      <c r="B4534" s="18"/>
      <c r="D4534"/>
      <c r="E4534"/>
      <c r="F4534"/>
      <c r="G4534"/>
      <c r="H4534"/>
      <c r="I4534"/>
      <c r="J4534"/>
      <c r="K4534"/>
      <c r="L4534"/>
      <c r="M4534"/>
      <c r="N4534"/>
      <c r="O4534"/>
      <c r="P4534"/>
      <c r="Q4534"/>
      <c r="R4534"/>
    </row>
    <row r="4535" spans="1:18" s="16" customFormat="1" x14ac:dyDescent="0.25">
      <c r="A4535"/>
      <c r="B4535" s="18"/>
      <c r="D4535"/>
      <c r="E4535"/>
      <c r="F4535"/>
      <c r="G4535"/>
      <c r="H4535"/>
      <c r="I4535"/>
      <c r="J4535"/>
      <c r="K4535"/>
      <c r="L4535"/>
      <c r="M4535"/>
      <c r="N4535"/>
      <c r="O4535"/>
      <c r="P4535"/>
      <c r="Q4535"/>
      <c r="R4535"/>
    </row>
    <row r="4536" spans="1:18" s="16" customFormat="1" x14ac:dyDescent="0.25">
      <c r="A4536"/>
      <c r="B4536" s="18"/>
      <c r="D4536"/>
      <c r="E4536"/>
      <c r="F4536"/>
      <c r="G4536"/>
      <c r="H4536"/>
      <c r="I4536"/>
      <c r="J4536"/>
      <c r="K4536"/>
      <c r="L4536"/>
      <c r="M4536"/>
      <c r="N4536"/>
      <c r="O4536"/>
      <c r="P4536"/>
      <c r="Q4536"/>
      <c r="R4536"/>
    </row>
    <row r="4537" spans="1:18" s="16" customFormat="1" x14ac:dyDescent="0.25">
      <c r="A4537"/>
      <c r="B4537" s="18"/>
      <c r="D4537"/>
      <c r="E4537"/>
      <c r="F4537"/>
      <c r="G4537"/>
      <c r="H4537"/>
      <c r="I4537"/>
      <c r="J4537"/>
      <c r="K4537"/>
      <c r="L4537"/>
      <c r="M4537"/>
      <c r="N4537"/>
      <c r="O4537"/>
      <c r="P4537"/>
      <c r="Q4537"/>
      <c r="R4537"/>
    </row>
    <row r="4538" spans="1:18" s="16" customFormat="1" x14ac:dyDescent="0.25">
      <c r="A4538"/>
      <c r="B4538" s="18"/>
      <c r="D4538"/>
      <c r="E4538"/>
      <c r="F4538"/>
      <c r="G4538"/>
      <c r="H4538"/>
      <c r="I4538"/>
      <c r="J4538"/>
      <c r="K4538"/>
      <c r="L4538"/>
      <c r="M4538"/>
      <c r="N4538"/>
      <c r="O4538"/>
      <c r="P4538"/>
      <c r="Q4538"/>
      <c r="R4538"/>
    </row>
    <row r="4539" spans="1:18" s="16" customFormat="1" x14ac:dyDescent="0.25">
      <c r="A4539"/>
      <c r="B4539" s="18"/>
      <c r="D4539"/>
      <c r="E4539"/>
      <c r="F4539"/>
      <c r="G4539"/>
      <c r="H4539"/>
      <c r="I4539"/>
      <c r="J4539"/>
      <c r="K4539"/>
      <c r="L4539"/>
      <c r="M4539"/>
      <c r="N4539"/>
      <c r="O4539"/>
      <c r="P4539"/>
      <c r="Q4539"/>
      <c r="R4539"/>
    </row>
    <row r="4540" spans="1:18" s="16" customFormat="1" x14ac:dyDescent="0.25">
      <c r="A4540"/>
      <c r="B4540" s="18"/>
      <c r="D4540"/>
      <c r="E4540"/>
      <c r="F4540"/>
      <c r="G4540"/>
      <c r="H4540"/>
      <c r="I4540"/>
      <c r="J4540"/>
      <c r="K4540"/>
      <c r="L4540"/>
      <c r="M4540"/>
      <c r="N4540"/>
      <c r="O4540"/>
      <c r="P4540"/>
      <c r="Q4540"/>
      <c r="R4540"/>
    </row>
    <row r="4541" spans="1:18" s="16" customFormat="1" x14ac:dyDescent="0.25">
      <c r="A4541"/>
      <c r="B4541" s="18"/>
      <c r="D4541"/>
      <c r="E4541"/>
      <c r="F4541"/>
      <c r="G4541"/>
      <c r="H4541"/>
      <c r="I4541"/>
      <c r="J4541"/>
      <c r="K4541"/>
      <c r="L4541"/>
      <c r="M4541"/>
      <c r="N4541"/>
      <c r="O4541"/>
      <c r="P4541"/>
      <c r="Q4541"/>
      <c r="R4541"/>
    </row>
    <row r="4542" spans="1:18" s="16" customFormat="1" x14ac:dyDescent="0.25">
      <c r="A4542"/>
      <c r="B4542" s="18"/>
      <c r="D4542"/>
      <c r="E4542"/>
      <c r="F4542"/>
      <c r="G4542"/>
      <c r="H4542"/>
      <c r="I4542"/>
      <c r="J4542"/>
      <c r="K4542"/>
      <c r="L4542"/>
      <c r="M4542"/>
      <c r="N4542"/>
      <c r="O4542"/>
      <c r="P4542"/>
      <c r="Q4542"/>
      <c r="R4542"/>
    </row>
    <row r="4543" spans="1:18" s="16" customFormat="1" x14ac:dyDescent="0.25">
      <c r="A4543"/>
      <c r="B4543" s="18"/>
      <c r="D4543"/>
      <c r="E4543"/>
      <c r="F4543"/>
      <c r="G4543"/>
      <c r="H4543"/>
      <c r="I4543"/>
      <c r="J4543"/>
      <c r="K4543"/>
      <c r="L4543"/>
      <c r="M4543"/>
      <c r="N4543"/>
      <c r="O4543"/>
      <c r="P4543"/>
      <c r="Q4543"/>
      <c r="R4543"/>
    </row>
    <row r="4544" spans="1:18" s="16" customFormat="1" x14ac:dyDescent="0.25">
      <c r="A4544"/>
      <c r="B4544" s="18"/>
      <c r="D4544"/>
      <c r="E4544"/>
      <c r="F4544"/>
      <c r="G4544"/>
      <c r="H4544"/>
      <c r="I4544"/>
      <c r="J4544"/>
      <c r="K4544"/>
      <c r="L4544"/>
      <c r="M4544"/>
      <c r="N4544"/>
      <c r="O4544"/>
      <c r="P4544"/>
      <c r="Q4544"/>
      <c r="R4544"/>
    </row>
    <row r="4545" spans="1:18" s="16" customFormat="1" x14ac:dyDescent="0.25">
      <c r="A4545"/>
      <c r="B4545" s="18"/>
      <c r="D4545"/>
      <c r="E4545"/>
      <c r="F4545"/>
      <c r="G4545"/>
      <c r="H4545"/>
      <c r="I4545"/>
      <c r="J4545"/>
      <c r="K4545"/>
      <c r="L4545"/>
      <c r="M4545"/>
      <c r="N4545"/>
      <c r="O4545"/>
      <c r="P4545"/>
      <c r="Q4545"/>
      <c r="R4545"/>
    </row>
    <row r="4546" spans="1:18" s="16" customFormat="1" x14ac:dyDescent="0.25">
      <c r="A4546"/>
      <c r="B4546" s="18"/>
      <c r="D4546"/>
      <c r="E4546"/>
      <c r="F4546"/>
      <c r="G4546"/>
      <c r="H4546"/>
      <c r="I4546"/>
      <c r="J4546"/>
      <c r="K4546"/>
      <c r="L4546"/>
      <c r="M4546"/>
      <c r="N4546"/>
      <c r="O4546"/>
      <c r="P4546"/>
      <c r="Q4546"/>
      <c r="R4546"/>
    </row>
    <row r="4547" spans="1:18" s="16" customFormat="1" x14ac:dyDescent="0.25">
      <c r="A4547"/>
      <c r="B4547" s="18"/>
      <c r="D4547"/>
      <c r="E4547"/>
      <c r="F4547"/>
      <c r="G4547"/>
      <c r="H4547"/>
      <c r="I4547"/>
      <c r="J4547"/>
      <c r="K4547"/>
      <c r="L4547"/>
      <c r="M4547"/>
      <c r="N4547"/>
      <c r="O4547"/>
      <c r="P4547"/>
      <c r="Q4547"/>
      <c r="R4547"/>
    </row>
    <row r="4548" spans="1:18" s="16" customFormat="1" x14ac:dyDescent="0.25">
      <c r="A4548"/>
      <c r="B4548" s="18"/>
      <c r="D4548"/>
      <c r="E4548"/>
      <c r="F4548"/>
      <c r="G4548"/>
      <c r="H4548"/>
      <c r="I4548"/>
      <c r="J4548"/>
      <c r="K4548"/>
      <c r="L4548"/>
      <c r="M4548"/>
      <c r="N4548"/>
      <c r="O4548"/>
      <c r="P4548"/>
      <c r="Q4548"/>
      <c r="R4548"/>
    </row>
    <row r="4549" spans="1:18" s="16" customFormat="1" x14ac:dyDescent="0.25">
      <c r="A4549"/>
      <c r="B4549" s="18"/>
      <c r="D4549"/>
      <c r="E4549"/>
      <c r="F4549"/>
      <c r="G4549"/>
      <c r="H4549"/>
      <c r="I4549"/>
      <c r="J4549"/>
      <c r="K4549"/>
      <c r="L4549"/>
      <c r="M4549"/>
      <c r="N4549"/>
      <c r="O4549"/>
      <c r="P4549"/>
      <c r="Q4549"/>
      <c r="R4549"/>
    </row>
    <row r="4550" spans="1:18" s="16" customFormat="1" x14ac:dyDescent="0.25">
      <c r="A4550"/>
      <c r="B4550" s="18"/>
      <c r="D4550"/>
      <c r="E4550"/>
      <c r="F4550"/>
      <c r="G4550"/>
      <c r="H4550"/>
      <c r="I4550"/>
      <c r="J4550"/>
      <c r="K4550"/>
      <c r="L4550"/>
      <c r="M4550"/>
      <c r="N4550"/>
      <c r="O4550"/>
      <c r="P4550"/>
      <c r="Q4550"/>
      <c r="R4550"/>
    </row>
    <row r="4551" spans="1:18" s="16" customFormat="1" x14ac:dyDescent="0.25">
      <c r="A4551"/>
      <c r="B4551" s="18"/>
      <c r="D4551"/>
      <c r="E4551"/>
      <c r="F4551"/>
      <c r="G4551"/>
      <c r="H4551"/>
      <c r="I4551"/>
      <c r="J4551"/>
      <c r="K4551"/>
      <c r="L4551"/>
      <c r="M4551"/>
      <c r="N4551"/>
      <c r="O4551"/>
      <c r="P4551"/>
      <c r="Q4551"/>
      <c r="R4551"/>
    </row>
    <row r="4552" spans="1:18" s="16" customFormat="1" x14ac:dyDescent="0.25">
      <c r="A4552"/>
      <c r="B4552" s="18"/>
      <c r="D4552"/>
      <c r="E4552"/>
      <c r="F4552"/>
      <c r="G4552"/>
      <c r="H4552"/>
      <c r="I4552"/>
      <c r="J4552"/>
      <c r="K4552"/>
      <c r="L4552"/>
      <c r="M4552"/>
      <c r="N4552"/>
      <c r="O4552"/>
      <c r="P4552"/>
      <c r="Q4552"/>
      <c r="R4552"/>
    </row>
    <row r="4553" spans="1:18" s="16" customFormat="1" x14ac:dyDescent="0.25">
      <c r="A4553"/>
      <c r="B4553" s="18"/>
      <c r="D4553"/>
      <c r="E4553"/>
      <c r="F4553"/>
      <c r="G4553"/>
      <c r="H4553"/>
      <c r="I4553"/>
      <c r="J4553"/>
      <c r="K4553"/>
      <c r="L4553"/>
      <c r="M4553"/>
      <c r="N4553"/>
      <c r="O4553"/>
      <c r="P4553"/>
      <c r="Q4553"/>
      <c r="R4553"/>
    </row>
    <row r="4554" spans="1:18" s="16" customFormat="1" x14ac:dyDescent="0.25">
      <c r="A4554"/>
      <c r="B4554" s="18"/>
      <c r="D4554"/>
      <c r="E4554"/>
      <c r="F4554"/>
      <c r="G4554"/>
      <c r="H4554"/>
      <c r="I4554"/>
      <c r="J4554"/>
      <c r="K4554"/>
      <c r="L4554"/>
      <c r="M4554"/>
      <c r="N4554"/>
      <c r="O4554"/>
      <c r="P4554"/>
      <c r="Q4554"/>
      <c r="R4554"/>
    </row>
    <row r="4555" spans="1:18" s="16" customFormat="1" x14ac:dyDescent="0.25">
      <c r="A4555"/>
      <c r="B4555" s="18"/>
      <c r="D4555"/>
      <c r="E4555"/>
      <c r="F4555"/>
      <c r="G4555"/>
      <c r="H4555"/>
      <c r="I4555"/>
      <c r="J4555"/>
      <c r="K4555"/>
      <c r="L4555"/>
      <c r="M4555"/>
      <c r="N4555"/>
      <c r="O4555"/>
      <c r="P4555"/>
      <c r="Q4555"/>
      <c r="R4555"/>
    </row>
    <row r="4556" spans="1:18" s="16" customFormat="1" x14ac:dyDescent="0.25">
      <c r="A4556"/>
      <c r="B4556" s="18"/>
      <c r="D4556"/>
      <c r="E4556"/>
      <c r="F4556"/>
      <c r="G4556"/>
      <c r="H4556"/>
      <c r="I4556"/>
      <c r="J4556"/>
      <c r="K4556"/>
      <c r="L4556"/>
      <c r="M4556"/>
      <c r="N4556"/>
      <c r="O4556"/>
      <c r="P4556"/>
      <c r="Q4556"/>
      <c r="R4556"/>
    </row>
    <row r="4557" spans="1:18" s="16" customFormat="1" x14ac:dyDescent="0.25">
      <c r="A4557"/>
      <c r="B4557" s="18"/>
      <c r="D4557"/>
      <c r="E4557"/>
      <c r="F4557"/>
      <c r="G4557"/>
      <c r="H4557"/>
      <c r="I4557"/>
      <c r="J4557"/>
      <c r="K4557"/>
      <c r="L4557"/>
      <c r="M4557"/>
      <c r="N4557"/>
      <c r="O4557"/>
      <c r="P4557"/>
      <c r="Q4557"/>
      <c r="R4557"/>
    </row>
    <row r="4558" spans="1:18" s="16" customFormat="1" x14ac:dyDescent="0.25">
      <c r="A4558"/>
      <c r="B4558" s="18"/>
      <c r="D4558"/>
      <c r="E4558"/>
      <c r="F4558"/>
      <c r="G4558"/>
      <c r="H4558"/>
      <c r="I4558"/>
      <c r="J4558"/>
      <c r="K4558"/>
      <c r="L4558"/>
      <c r="M4558"/>
      <c r="N4558"/>
      <c r="O4558"/>
      <c r="P4558"/>
      <c r="Q4558"/>
      <c r="R4558"/>
    </row>
    <row r="4559" spans="1:18" s="16" customFormat="1" x14ac:dyDescent="0.25">
      <c r="A4559"/>
      <c r="B4559" s="18"/>
      <c r="D4559"/>
      <c r="E4559"/>
      <c r="F4559"/>
      <c r="G4559"/>
      <c r="H4559"/>
      <c r="I4559"/>
      <c r="J4559"/>
      <c r="K4559"/>
      <c r="L4559"/>
      <c r="M4559"/>
      <c r="N4559"/>
      <c r="O4559"/>
      <c r="P4559"/>
      <c r="Q4559"/>
      <c r="R4559"/>
    </row>
    <row r="4560" spans="1:18" s="16" customFormat="1" x14ac:dyDescent="0.25">
      <c r="A4560"/>
      <c r="B4560" s="18"/>
      <c r="D4560"/>
      <c r="E4560"/>
      <c r="F4560"/>
      <c r="G4560"/>
      <c r="H4560"/>
      <c r="I4560"/>
      <c r="J4560"/>
      <c r="K4560"/>
      <c r="L4560"/>
      <c r="M4560"/>
      <c r="N4560"/>
      <c r="O4560"/>
      <c r="P4560"/>
      <c r="Q4560"/>
      <c r="R4560"/>
    </row>
    <row r="4561" spans="1:18" s="16" customFormat="1" x14ac:dyDescent="0.25">
      <c r="A4561"/>
      <c r="B4561" s="18"/>
      <c r="D4561"/>
      <c r="E4561"/>
      <c r="F4561"/>
      <c r="G4561"/>
      <c r="H4561"/>
      <c r="I4561"/>
      <c r="J4561"/>
      <c r="K4561"/>
      <c r="L4561"/>
      <c r="M4561"/>
      <c r="N4561"/>
      <c r="O4561"/>
      <c r="P4561"/>
      <c r="Q4561"/>
      <c r="R4561"/>
    </row>
    <row r="4562" spans="1:18" s="16" customFormat="1" x14ac:dyDescent="0.25">
      <c r="A4562"/>
      <c r="B4562" s="17"/>
      <c r="D4562"/>
      <c r="E4562"/>
      <c r="F4562"/>
      <c r="G4562"/>
      <c r="H4562"/>
      <c r="I4562"/>
      <c r="J4562"/>
      <c r="K4562"/>
      <c r="L4562"/>
      <c r="M4562"/>
      <c r="N4562"/>
      <c r="O4562"/>
      <c r="P4562"/>
      <c r="Q4562"/>
      <c r="R4562"/>
    </row>
    <row r="4563" spans="1:18" s="16" customFormat="1" x14ac:dyDescent="0.25">
      <c r="A4563"/>
      <c r="B4563" s="18"/>
      <c r="D4563"/>
      <c r="E4563"/>
      <c r="F4563"/>
      <c r="G4563"/>
      <c r="H4563"/>
      <c r="I4563"/>
      <c r="J4563"/>
      <c r="K4563"/>
      <c r="L4563"/>
      <c r="M4563"/>
      <c r="N4563"/>
      <c r="O4563"/>
      <c r="P4563"/>
      <c r="Q4563"/>
      <c r="R4563"/>
    </row>
    <row r="4564" spans="1:18" s="16" customFormat="1" x14ac:dyDescent="0.25">
      <c r="A4564"/>
      <c r="B4564" s="18"/>
      <c r="D4564"/>
      <c r="E4564"/>
      <c r="F4564"/>
      <c r="G4564"/>
      <c r="H4564"/>
      <c r="I4564"/>
      <c r="J4564"/>
      <c r="K4564"/>
      <c r="L4564"/>
      <c r="M4564"/>
      <c r="N4564"/>
      <c r="O4564"/>
      <c r="P4564"/>
      <c r="Q4564"/>
      <c r="R4564"/>
    </row>
    <row r="4565" spans="1:18" s="16" customFormat="1" x14ac:dyDescent="0.25">
      <c r="A4565"/>
      <c r="B4565" s="18"/>
      <c r="D4565"/>
      <c r="E4565"/>
      <c r="F4565"/>
      <c r="G4565"/>
      <c r="H4565"/>
      <c r="I4565"/>
      <c r="J4565"/>
      <c r="K4565"/>
      <c r="L4565"/>
      <c r="M4565"/>
      <c r="N4565"/>
      <c r="O4565"/>
      <c r="P4565"/>
      <c r="Q4565"/>
      <c r="R4565"/>
    </row>
    <row r="4566" spans="1:18" s="16" customFormat="1" x14ac:dyDescent="0.25">
      <c r="A4566"/>
      <c r="B4566" s="18"/>
      <c r="D4566"/>
      <c r="E4566"/>
      <c r="F4566"/>
      <c r="G4566"/>
      <c r="H4566"/>
      <c r="I4566"/>
      <c r="J4566"/>
      <c r="K4566"/>
      <c r="L4566"/>
      <c r="M4566"/>
      <c r="N4566"/>
      <c r="O4566"/>
      <c r="P4566"/>
      <c r="Q4566"/>
      <c r="R4566"/>
    </row>
    <row r="4567" spans="1:18" s="16" customFormat="1" x14ac:dyDescent="0.25">
      <c r="A4567"/>
      <c r="B4567" s="18"/>
      <c r="D4567"/>
      <c r="E4567"/>
      <c r="F4567"/>
      <c r="G4567"/>
      <c r="H4567"/>
      <c r="I4567"/>
      <c r="J4567"/>
      <c r="K4567"/>
      <c r="L4567"/>
      <c r="M4567"/>
      <c r="N4567"/>
      <c r="O4567"/>
      <c r="P4567"/>
      <c r="Q4567"/>
      <c r="R4567"/>
    </row>
    <row r="4568" spans="1:18" s="16" customFormat="1" x14ac:dyDescent="0.25">
      <c r="A4568"/>
      <c r="B4568" s="18"/>
      <c r="D4568"/>
      <c r="E4568"/>
      <c r="F4568"/>
      <c r="G4568"/>
      <c r="H4568"/>
      <c r="I4568"/>
      <c r="J4568"/>
      <c r="K4568"/>
      <c r="L4568"/>
      <c r="M4568"/>
      <c r="N4568"/>
      <c r="O4568"/>
      <c r="P4568"/>
      <c r="Q4568"/>
      <c r="R4568"/>
    </row>
    <row r="4569" spans="1:18" s="16" customFormat="1" x14ac:dyDescent="0.25">
      <c r="A4569"/>
      <c r="B4569" s="18"/>
      <c r="D4569"/>
      <c r="E4569"/>
      <c r="F4569"/>
      <c r="G4569"/>
      <c r="H4569"/>
      <c r="I4569"/>
      <c r="J4569"/>
      <c r="K4569"/>
      <c r="L4569"/>
      <c r="M4569"/>
      <c r="N4569"/>
      <c r="O4569"/>
      <c r="P4569"/>
      <c r="Q4569"/>
      <c r="R4569"/>
    </row>
    <row r="4570" spans="1:18" s="16" customFormat="1" x14ac:dyDescent="0.25">
      <c r="A4570"/>
      <c r="B4570" s="18"/>
      <c r="D4570"/>
      <c r="E4570"/>
      <c r="F4570"/>
      <c r="G4570"/>
      <c r="H4570"/>
      <c r="I4570"/>
      <c r="J4570"/>
      <c r="K4570"/>
      <c r="L4570"/>
      <c r="M4570"/>
      <c r="N4570"/>
      <c r="O4570"/>
      <c r="P4570"/>
      <c r="Q4570"/>
      <c r="R4570"/>
    </row>
    <row r="4571" spans="1:18" s="16" customFormat="1" x14ac:dyDescent="0.25">
      <c r="A4571"/>
      <c r="B4571" s="18"/>
      <c r="D4571"/>
      <c r="E4571"/>
      <c r="F4571"/>
      <c r="G4571"/>
      <c r="H4571"/>
      <c r="I4571"/>
      <c r="J4571"/>
      <c r="K4571"/>
      <c r="L4571"/>
      <c r="M4571"/>
      <c r="N4571"/>
      <c r="O4571"/>
      <c r="P4571"/>
      <c r="Q4571"/>
      <c r="R4571"/>
    </row>
    <row r="4572" spans="1:18" s="16" customFormat="1" x14ac:dyDescent="0.25">
      <c r="A4572"/>
      <c r="B4572" s="18"/>
      <c r="D4572"/>
      <c r="E4572"/>
      <c r="F4572"/>
      <c r="G4572"/>
      <c r="H4572"/>
      <c r="I4572"/>
      <c r="J4572"/>
      <c r="K4572"/>
      <c r="L4572"/>
      <c r="M4572"/>
      <c r="N4572"/>
      <c r="O4572"/>
      <c r="P4572"/>
      <c r="Q4572"/>
      <c r="R4572"/>
    </row>
    <row r="4573" spans="1:18" s="16" customFormat="1" x14ac:dyDescent="0.25">
      <c r="A4573"/>
      <c r="B4573" s="18"/>
      <c r="D4573"/>
      <c r="E4573"/>
      <c r="F4573"/>
      <c r="G4573"/>
      <c r="H4573"/>
      <c r="I4573"/>
      <c r="J4573"/>
      <c r="K4573"/>
      <c r="L4573"/>
      <c r="M4573"/>
      <c r="N4573"/>
      <c r="O4573"/>
      <c r="P4573"/>
      <c r="Q4573"/>
      <c r="R4573"/>
    </row>
    <row r="4574" spans="1:18" s="16" customFormat="1" x14ac:dyDescent="0.25">
      <c r="A4574"/>
      <c r="B4574" s="18"/>
      <c r="D4574"/>
      <c r="E4574"/>
      <c r="F4574"/>
      <c r="G4574"/>
      <c r="H4574"/>
      <c r="I4574"/>
      <c r="J4574"/>
      <c r="K4574"/>
      <c r="L4574"/>
      <c r="M4574"/>
      <c r="N4574"/>
      <c r="O4574"/>
      <c r="P4574"/>
      <c r="Q4574"/>
      <c r="R4574"/>
    </row>
    <row r="4575" spans="1:18" s="16" customFormat="1" x14ac:dyDescent="0.25">
      <c r="A4575"/>
      <c r="B4575" s="18"/>
      <c r="D4575"/>
      <c r="E4575"/>
      <c r="F4575"/>
      <c r="G4575"/>
      <c r="H4575"/>
      <c r="I4575"/>
      <c r="J4575"/>
      <c r="K4575"/>
      <c r="L4575"/>
      <c r="M4575"/>
      <c r="N4575"/>
      <c r="O4575"/>
      <c r="P4575"/>
      <c r="Q4575"/>
      <c r="R4575"/>
    </row>
    <row r="4576" spans="1:18" s="16" customFormat="1" x14ac:dyDescent="0.25">
      <c r="A4576"/>
      <c r="B4576" s="18"/>
      <c r="D4576"/>
      <c r="E4576"/>
      <c r="F4576"/>
      <c r="G4576"/>
      <c r="H4576"/>
      <c r="I4576"/>
      <c r="J4576"/>
      <c r="K4576"/>
      <c r="L4576"/>
      <c r="M4576"/>
      <c r="N4576"/>
      <c r="O4576"/>
      <c r="P4576"/>
      <c r="Q4576"/>
      <c r="R4576"/>
    </row>
    <row r="4577" spans="1:18" s="16" customFormat="1" x14ac:dyDescent="0.25">
      <c r="A4577"/>
      <c r="B4577" s="18"/>
      <c r="D4577"/>
      <c r="E4577"/>
      <c r="F4577"/>
      <c r="G4577"/>
      <c r="H4577"/>
      <c r="I4577"/>
      <c r="J4577"/>
      <c r="K4577"/>
      <c r="L4577"/>
      <c r="M4577"/>
      <c r="N4577"/>
      <c r="O4577"/>
      <c r="P4577"/>
      <c r="Q4577"/>
      <c r="R4577"/>
    </row>
    <row r="4578" spans="1:18" s="16" customFormat="1" x14ac:dyDescent="0.25">
      <c r="A4578"/>
      <c r="B4578" s="18"/>
      <c r="D4578"/>
      <c r="E4578"/>
      <c r="F4578"/>
      <c r="G4578"/>
      <c r="H4578"/>
      <c r="I4578"/>
      <c r="J4578"/>
      <c r="K4578"/>
      <c r="L4578"/>
      <c r="M4578"/>
      <c r="N4578"/>
      <c r="O4578"/>
      <c r="P4578"/>
      <c r="Q4578"/>
      <c r="R4578"/>
    </row>
    <row r="4579" spans="1:18" s="16" customFormat="1" x14ac:dyDescent="0.25">
      <c r="A4579"/>
      <c r="B4579" s="18"/>
      <c r="D4579"/>
      <c r="E4579"/>
      <c r="F4579"/>
      <c r="G4579"/>
      <c r="H4579"/>
      <c r="I4579"/>
      <c r="J4579"/>
      <c r="K4579"/>
      <c r="L4579"/>
      <c r="M4579"/>
      <c r="N4579"/>
      <c r="O4579"/>
      <c r="P4579"/>
      <c r="Q4579"/>
      <c r="R4579"/>
    </row>
    <row r="4580" spans="1:18" s="16" customFormat="1" x14ac:dyDescent="0.25">
      <c r="A4580"/>
      <c r="B4580" s="18"/>
      <c r="D4580"/>
      <c r="E4580"/>
      <c r="F4580"/>
      <c r="G4580"/>
      <c r="H4580"/>
      <c r="I4580"/>
      <c r="J4580"/>
      <c r="K4580"/>
      <c r="L4580"/>
      <c r="M4580"/>
      <c r="N4580"/>
      <c r="O4580"/>
      <c r="P4580"/>
      <c r="Q4580"/>
      <c r="R4580"/>
    </row>
    <row r="4581" spans="1:18" s="16" customFormat="1" x14ac:dyDescent="0.25">
      <c r="A4581"/>
      <c r="B4581" s="18"/>
      <c r="D4581"/>
      <c r="E4581"/>
      <c r="F4581"/>
      <c r="G4581"/>
      <c r="H4581"/>
      <c r="I4581"/>
      <c r="J4581"/>
      <c r="K4581"/>
      <c r="L4581"/>
      <c r="M4581"/>
      <c r="N4581"/>
      <c r="O4581"/>
      <c r="P4581"/>
      <c r="Q4581"/>
      <c r="R4581"/>
    </row>
    <row r="4582" spans="1:18" s="16" customFormat="1" x14ac:dyDescent="0.25">
      <c r="A4582"/>
      <c r="B4582" s="18"/>
      <c r="D4582"/>
      <c r="E4582"/>
      <c r="F4582"/>
      <c r="G4582"/>
      <c r="H4582"/>
      <c r="I4582"/>
      <c r="J4582"/>
      <c r="K4582"/>
      <c r="L4582"/>
      <c r="M4582"/>
      <c r="N4582"/>
      <c r="O4582"/>
      <c r="P4582"/>
      <c r="Q4582"/>
      <c r="R4582"/>
    </row>
    <row r="4583" spans="1:18" s="16" customFormat="1" x14ac:dyDescent="0.25">
      <c r="A4583"/>
      <c r="B4583" s="18"/>
      <c r="D4583"/>
      <c r="E4583"/>
      <c r="F4583"/>
      <c r="G4583"/>
      <c r="H4583"/>
      <c r="I4583"/>
      <c r="J4583"/>
      <c r="K4583"/>
      <c r="L4583"/>
      <c r="M4583"/>
      <c r="N4583"/>
      <c r="O4583"/>
      <c r="P4583"/>
      <c r="Q4583"/>
      <c r="R4583"/>
    </row>
    <row r="4584" spans="1:18" s="16" customFormat="1" x14ac:dyDescent="0.25">
      <c r="A4584"/>
      <c r="B4584" s="18"/>
      <c r="D4584"/>
      <c r="E4584"/>
      <c r="F4584"/>
      <c r="G4584"/>
      <c r="H4584"/>
      <c r="I4584"/>
      <c r="J4584"/>
      <c r="K4584"/>
      <c r="L4584"/>
      <c r="M4584"/>
      <c r="N4584"/>
      <c r="O4584"/>
      <c r="P4584"/>
      <c r="Q4584"/>
      <c r="R4584"/>
    </row>
    <row r="4585" spans="1:18" s="16" customFormat="1" x14ac:dyDescent="0.25">
      <c r="A4585"/>
      <c r="B4585" s="18"/>
      <c r="D4585"/>
      <c r="E4585"/>
      <c r="F4585"/>
      <c r="G4585"/>
      <c r="H4585"/>
      <c r="I4585"/>
      <c r="J4585"/>
      <c r="K4585"/>
      <c r="L4585"/>
      <c r="M4585"/>
      <c r="N4585"/>
      <c r="O4585"/>
      <c r="P4585"/>
      <c r="Q4585"/>
      <c r="R4585"/>
    </row>
    <row r="4586" spans="1:18" s="16" customFormat="1" x14ac:dyDescent="0.25">
      <c r="A4586"/>
      <c r="B4586" s="18"/>
      <c r="D4586"/>
      <c r="E4586"/>
      <c r="F4586"/>
      <c r="G4586"/>
      <c r="H4586"/>
      <c r="I4586"/>
      <c r="J4586"/>
      <c r="K4586"/>
      <c r="L4586"/>
      <c r="M4586"/>
      <c r="N4586"/>
      <c r="O4586"/>
      <c r="P4586"/>
      <c r="Q4586"/>
      <c r="R4586"/>
    </row>
    <row r="4587" spans="1:18" s="16" customFormat="1" x14ac:dyDescent="0.25">
      <c r="A4587"/>
      <c r="B4587" s="18"/>
      <c r="D4587"/>
      <c r="E4587"/>
      <c r="F4587"/>
      <c r="G4587"/>
      <c r="H4587"/>
      <c r="I4587"/>
      <c r="J4587"/>
      <c r="K4587"/>
      <c r="L4587"/>
      <c r="M4587"/>
      <c r="N4587"/>
      <c r="O4587"/>
      <c r="P4587"/>
      <c r="Q4587"/>
      <c r="R4587"/>
    </row>
    <row r="4588" spans="1:18" s="16" customFormat="1" x14ac:dyDescent="0.25">
      <c r="A4588"/>
      <c r="B4588" s="18"/>
      <c r="D4588"/>
      <c r="E4588"/>
      <c r="F4588"/>
      <c r="G4588"/>
      <c r="H4588"/>
      <c r="I4588"/>
      <c r="J4588"/>
      <c r="K4588"/>
      <c r="L4588"/>
      <c r="M4588"/>
      <c r="N4588"/>
      <c r="O4588"/>
      <c r="P4588"/>
      <c r="Q4588"/>
      <c r="R4588"/>
    </row>
    <row r="4589" spans="1:18" s="16" customFormat="1" x14ac:dyDescent="0.25">
      <c r="A4589"/>
      <c r="B4589" s="18"/>
      <c r="D4589"/>
      <c r="E4589"/>
      <c r="F4589"/>
      <c r="G4589"/>
      <c r="H4589"/>
      <c r="I4589"/>
      <c r="J4589"/>
      <c r="K4589"/>
      <c r="L4589"/>
      <c r="M4589"/>
      <c r="N4589"/>
      <c r="O4589"/>
      <c r="P4589"/>
      <c r="Q4589"/>
      <c r="R4589"/>
    </row>
    <row r="4590" spans="1:18" s="16" customFormat="1" x14ac:dyDescent="0.25">
      <c r="A4590"/>
      <c r="B4590" s="18"/>
      <c r="D4590"/>
      <c r="E4590"/>
      <c r="F4590"/>
      <c r="G4590"/>
      <c r="H4590"/>
      <c r="I4590"/>
      <c r="J4590"/>
      <c r="K4590"/>
      <c r="L4590"/>
      <c r="M4590"/>
      <c r="N4590"/>
      <c r="O4590"/>
      <c r="P4590"/>
      <c r="Q4590"/>
      <c r="R4590"/>
    </row>
    <row r="4591" spans="1:18" s="16" customFormat="1" x14ac:dyDescent="0.25">
      <c r="A4591"/>
      <c r="B4591" s="18"/>
      <c r="D4591"/>
      <c r="E4591"/>
      <c r="F4591"/>
      <c r="G4591"/>
      <c r="H4591"/>
      <c r="I4591"/>
      <c r="J4591"/>
      <c r="K4591"/>
      <c r="L4591"/>
      <c r="M4591"/>
      <c r="N4591"/>
      <c r="O4591"/>
      <c r="P4591"/>
      <c r="Q4591"/>
      <c r="R4591"/>
    </row>
    <row r="4592" spans="1:18" s="16" customFormat="1" x14ac:dyDescent="0.25">
      <c r="A4592"/>
      <c r="B4592" s="18"/>
      <c r="D4592"/>
      <c r="E4592"/>
      <c r="F4592"/>
      <c r="G4592"/>
      <c r="H4592"/>
      <c r="I4592"/>
      <c r="J4592"/>
      <c r="K4592"/>
      <c r="L4592"/>
      <c r="M4592"/>
      <c r="N4592"/>
      <c r="O4592"/>
      <c r="P4592"/>
      <c r="Q4592"/>
      <c r="R4592"/>
    </row>
    <row r="4593" spans="1:18" s="16" customFormat="1" x14ac:dyDescent="0.25">
      <c r="A4593"/>
      <c r="B4593" s="18"/>
      <c r="D4593"/>
      <c r="E4593"/>
      <c r="F4593"/>
      <c r="G4593"/>
      <c r="H4593"/>
      <c r="I4593"/>
      <c r="J4593"/>
      <c r="K4593"/>
      <c r="L4593"/>
      <c r="M4593"/>
      <c r="N4593"/>
      <c r="O4593"/>
      <c r="P4593"/>
      <c r="Q4593"/>
      <c r="R4593"/>
    </row>
    <row r="4594" spans="1:18" s="16" customFormat="1" x14ac:dyDescent="0.25">
      <c r="A4594"/>
      <c r="B4594" s="18"/>
      <c r="D4594"/>
      <c r="E4594"/>
      <c r="F4594"/>
      <c r="G4594"/>
      <c r="H4594"/>
      <c r="I4594"/>
      <c r="J4594"/>
      <c r="K4594"/>
      <c r="L4594"/>
      <c r="M4594"/>
      <c r="N4594"/>
      <c r="O4594"/>
      <c r="P4594"/>
      <c r="Q4594"/>
      <c r="R4594"/>
    </row>
    <row r="4595" spans="1:18" s="16" customFormat="1" x14ac:dyDescent="0.25">
      <c r="A4595"/>
      <c r="B4595" s="18"/>
      <c r="D4595"/>
      <c r="E4595"/>
      <c r="F4595"/>
      <c r="G4595"/>
      <c r="H4595"/>
      <c r="I4595"/>
      <c r="J4595"/>
      <c r="K4595"/>
      <c r="L4595"/>
      <c r="M4595"/>
      <c r="N4595"/>
      <c r="O4595"/>
      <c r="P4595"/>
      <c r="Q4595"/>
      <c r="R4595"/>
    </row>
    <row r="4596" spans="1:18" s="16" customFormat="1" x14ac:dyDescent="0.25">
      <c r="A4596"/>
      <c r="B4596" s="18"/>
      <c r="D4596"/>
      <c r="E4596"/>
      <c r="F4596"/>
      <c r="G4596"/>
      <c r="H4596"/>
      <c r="I4596"/>
      <c r="J4596"/>
      <c r="K4596"/>
      <c r="L4596"/>
      <c r="M4596"/>
      <c r="N4596"/>
      <c r="O4596"/>
      <c r="P4596"/>
      <c r="Q4596"/>
      <c r="R4596"/>
    </row>
    <row r="4597" spans="1:18" s="16" customFormat="1" x14ac:dyDescent="0.25">
      <c r="A4597"/>
      <c r="B4597" s="18"/>
      <c r="D4597"/>
      <c r="E4597"/>
      <c r="F4597"/>
      <c r="G4597"/>
      <c r="H4597"/>
      <c r="I4597"/>
      <c r="J4597"/>
      <c r="K4597"/>
      <c r="L4597"/>
      <c r="M4597"/>
      <c r="N4597"/>
      <c r="O4597"/>
      <c r="P4597"/>
      <c r="Q4597"/>
      <c r="R4597"/>
    </row>
    <row r="4598" spans="1:18" s="16" customFormat="1" x14ac:dyDescent="0.25">
      <c r="A4598"/>
      <c r="B4598" s="18"/>
      <c r="D4598"/>
      <c r="E4598"/>
      <c r="F4598"/>
      <c r="G4598"/>
      <c r="H4598"/>
      <c r="I4598"/>
      <c r="J4598"/>
      <c r="K4598"/>
      <c r="L4598"/>
      <c r="M4598"/>
      <c r="N4598"/>
      <c r="O4598"/>
      <c r="P4598"/>
      <c r="Q4598"/>
      <c r="R4598"/>
    </row>
    <row r="4599" spans="1:18" s="16" customFormat="1" x14ac:dyDescent="0.25">
      <c r="A4599"/>
      <c r="B4599" s="18"/>
      <c r="D4599"/>
      <c r="E4599"/>
      <c r="F4599"/>
      <c r="G4599"/>
      <c r="H4599"/>
      <c r="I4599"/>
      <c r="J4599"/>
      <c r="K4599"/>
      <c r="L4599"/>
      <c r="M4599"/>
      <c r="N4599"/>
      <c r="O4599"/>
      <c r="P4599"/>
      <c r="Q4599"/>
      <c r="R4599"/>
    </row>
    <row r="4600" spans="1:18" s="16" customFormat="1" x14ac:dyDescent="0.25">
      <c r="A4600"/>
      <c r="B4600" s="18"/>
      <c r="D4600"/>
      <c r="E4600"/>
      <c r="F4600"/>
      <c r="G4600"/>
      <c r="H4600"/>
      <c r="I4600"/>
      <c r="J4600"/>
      <c r="K4600"/>
      <c r="L4600"/>
      <c r="M4600"/>
      <c r="N4600"/>
      <c r="O4600"/>
      <c r="P4600"/>
      <c r="Q4600"/>
      <c r="R4600"/>
    </row>
    <row r="4601" spans="1:18" s="16" customFormat="1" x14ac:dyDescent="0.25">
      <c r="A4601"/>
      <c r="B4601" s="18"/>
      <c r="D4601"/>
      <c r="E4601"/>
      <c r="F4601"/>
      <c r="G4601"/>
      <c r="H4601"/>
      <c r="I4601"/>
      <c r="J4601"/>
      <c r="K4601"/>
      <c r="L4601"/>
      <c r="M4601"/>
      <c r="N4601"/>
      <c r="O4601"/>
      <c r="P4601"/>
      <c r="Q4601"/>
      <c r="R4601"/>
    </row>
    <row r="4602" spans="1:18" s="16" customFormat="1" x14ac:dyDescent="0.25">
      <c r="A4602"/>
      <c r="B4602" s="18"/>
      <c r="D4602"/>
      <c r="E4602"/>
      <c r="F4602"/>
      <c r="G4602"/>
      <c r="H4602"/>
      <c r="I4602"/>
      <c r="J4602"/>
      <c r="K4602"/>
      <c r="L4602"/>
      <c r="M4602"/>
      <c r="N4602"/>
      <c r="O4602"/>
      <c r="P4602"/>
      <c r="Q4602"/>
      <c r="R4602"/>
    </row>
    <row r="4603" spans="1:18" s="16" customFormat="1" x14ac:dyDescent="0.25">
      <c r="A4603"/>
      <c r="B4603" s="18"/>
      <c r="D4603"/>
      <c r="E4603"/>
      <c r="F4603"/>
      <c r="G4603"/>
      <c r="H4603"/>
      <c r="I4603"/>
      <c r="J4603"/>
      <c r="K4603"/>
      <c r="L4603"/>
      <c r="M4603"/>
      <c r="N4603"/>
      <c r="O4603"/>
      <c r="P4603"/>
      <c r="Q4603"/>
      <c r="R4603"/>
    </row>
    <row r="4604" spans="1:18" s="16" customFormat="1" x14ac:dyDescent="0.25">
      <c r="A4604"/>
      <c r="B4604" s="18"/>
      <c r="D4604"/>
      <c r="E4604"/>
      <c r="F4604"/>
      <c r="G4604"/>
      <c r="H4604"/>
      <c r="I4604"/>
      <c r="J4604"/>
      <c r="K4604"/>
      <c r="L4604"/>
      <c r="M4604"/>
      <c r="N4604"/>
      <c r="O4604"/>
      <c r="P4604"/>
      <c r="Q4604"/>
      <c r="R4604"/>
    </row>
    <row r="4605" spans="1:18" s="16" customFormat="1" x14ac:dyDescent="0.25">
      <c r="A4605"/>
      <c r="B4605" s="18"/>
      <c r="D4605"/>
      <c r="E4605"/>
      <c r="F4605"/>
      <c r="G4605"/>
      <c r="H4605"/>
      <c r="I4605"/>
      <c r="J4605"/>
      <c r="K4605"/>
      <c r="L4605"/>
      <c r="M4605"/>
      <c r="N4605"/>
      <c r="O4605"/>
      <c r="P4605"/>
      <c r="Q4605"/>
      <c r="R4605"/>
    </row>
    <row r="4606" spans="1:18" s="16" customFormat="1" x14ac:dyDescent="0.25">
      <c r="A4606"/>
      <c r="B4606" s="18"/>
      <c r="D4606"/>
      <c r="E4606"/>
      <c r="F4606"/>
      <c r="G4606"/>
      <c r="H4606"/>
      <c r="I4606"/>
      <c r="J4606"/>
      <c r="K4606"/>
      <c r="L4606"/>
      <c r="M4606"/>
      <c r="N4606"/>
      <c r="O4606"/>
      <c r="P4606"/>
      <c r="Q4606"/>
      <c r="R4606"/>
    </row>
    <row r="4607" spans="1:18" s="16" customFormat="1" x14ac:dyDescent="0.25">
      <c r="A4607"/>
      <c r="B4607" s="18"/>
      <c r="D4607"/>
      <c r="E4607"/>
      <c r="F4607"/>
      <c r="G4607"/>
      <c r="H4607"/>
      <c r="I4607"/>
      <c r="J4607"/>
      <c r="K4607"/>
      <c r="L4607"/>
      <c r="M4607"/>
      <c r="N4607"/>
      <c r="O4607"/>
      <c r="P4607"/>
      <c r="Q4607"/>
      <c r="R4607"/>
    </row>
    <row r="4608" spans="1:18" s="16" customFormat="1" x14ac:dyDescent="0.25">
      <c r="A4608"/>
      <c r="B4608" s="18"/>
      <c r="D4608"/>
      <c r="E4608"/>
      <c r="F4608"/>
      <c r="G4608"/>
      <c r="H4608"/>
      <c r="I4608"/>
      <c r="J4608"/>
      <c r="K4608"/>
      <c r="L4608"/>
      <c r="M4608"/>
      <c r="N4608"/>
      <c r="O4608"/>
      <c r="P4608"/>
      <c r="Q4608"/>
      <c r="R4608"/>
    </row>
    <row r="4609" spans="1:18" s="16" customFormat="1" x14ac:dyDescent="0.25">
      <c r="A4609"/>
      <c r="B4609" s="18"/>
      <c r="D4609"/>
      <c r="E4609"/>
      <c r="F4609"/>
      <c r="G4609"/>
      <c r="H4609"/>
      <c r="I4609"/>
      <c r="J4609"/>
      <c r="K4609"/>
      <c r="L4609"/>
      <c r="M4609"/>
      <c r="N4609"/>
      <c r="O4609"/>
      <c r="P4609"/>
      <c r="Q4609"/>
      <c r="R4609"/>
    </row>
    <row r="4610" spans="1:18" s="16" customFormat="1" x14ac:dyDescent="0.25">
      <c r="A4610"/>
      <c r="B4610" s="18"/>
      <c r="D4610"/>
      <c r="E4610"/>
      <c r="F4610"/>
      <c r="G4610"/>
      <c r="H4610"/>
      <c r="I4610"/>
      <c r="J4610"/>
      <c r="K4610"/>
      <c r="L4610"/>
      <c r="M4610"/>
      <c r="N4610"/>
      <c r="O4610"/>
      <c r="P4610"/>
      <c r="Q4610"/>
      <c r="R4610"/>
    </row>
    <row r="4611" spans="1:18" s="16" customFormat="1" x14ac:dyDescent="0.25">
      <c r="A4611"/>
      <c r="B4611" s="18"/>
      <c r="D4611"/>
      <c r="E4611"/>
      <c r="F4611"/>
      <c r="G4611"/>
      <c r="H4611"/>
      <c r="I4611"/>
      <c r="J4611"/>
      <c r="K4611"/>
      <c r="L4611"/>
      <c r="M4611"/>
      <c r="N4611"/>
      <c r="O4611"/>
      <c r="P4611"/>
      <c r="Q4611"/>
      <c r="R4611"/>
    </row>
    <row r="4612" spans="1:18" s="16" customFormat="1" x14ac:dyDescent="0.25">
      <c r="A4612"/>
      <c r="B4612" s="17"/>
      <c r="D4612"/>
      <c r="E4612"/>
      <c r="F4612"/>
      <c r="G4612"/>
      <c r="H4612"/>
      <c r="I4612"/>
      <c r="J4612"/>
      <c r="K4612"/>
      <c r="L4612"/>
      <c r="M4612"/>
      <c r="N4612"/>
      <c r="O4612"/>
      <c r="P4612"/>
      <c r="Q4612"/>
      <c r="R4612"/>
    </row>
    <row r="4613" spans="1:18" s="16" customFormat="1" x14ac:dyDescent="0.25">
      <c r="A4613"/>
      <c r="B4613" s="18"/>
      <c r="D4613"/>
      <c r="E4613"/>
      <c r="F4613"/>
      <c r="G4613"/>
      <c r="H4613"/>
      <c r="I4613"/>
      <c r="J4613"/>
      <c r="K4613"/>
      <c r="L4613"/>
      <c r="M4613"/>
      <c r="N4613"/>
      <c r="O4613"/>
      <c r="P4613"/>
      <c r="Q4613"/>
      <c r="R4613"/>
    </row>
    <row r="4614" spans="1:18" s="16" customFormat="1" x14ac:dyDescent="0.25">
      <c r="A4614"/>
      <c r="B4614" s="18"/>
      <c r="D4614"/>
      <c r="E4614"/>
      <c r="F4614"/>
      <c r="G4614"/>
      <c r="H4614"/>
      <c r="I4614"/>
      <c r="J4614"/>
      <c r="K4614"/>
      <c r="L4614"/>
      <c r="M4614"/>
      <c r="N4614"/>
      <c r="O4614"/>
      <c r="P4614"/>
      <c r="Q4614"/>
      <c r="R4614"/>
    </row>
    <row r="4615" spans="1:18" s="16" customFormat="1" x14ac:dyDescent="0.25">
      <c r="A4615"/>
      <c r="B4615" s="18"/>
      <c r="D4615"/>
      <c r="E4615"/>
      <c r="F4615"/>
      <c r="G4615"/>
      <c r="H4615"/>
      <c r="I4615"/>
      <c r="J4615"/>
      <c r="K4615"/>
      <c r="L4615"/>
      <c r="M4615"/>
      <c r="N4615"/>
      <c r="O4615"/>
      <c r="P4615"/>
      <c r="Q4615"/>
      <c r="R4615"/>
    </row>
    <row r="4616" spans="1:18" s="16" customFormat="1" x14ac:dyDescent="0.25">
      <c r="A4616"/>
      <c r="B4616" s="18"/>
      <c r="D4616"/>
      <c r="E4616"/>
      <c r="F4616"/>
      <c r="G4616"/>
      <c r="H4616"/>
      <c r="I4616"/>
      <c r="J4616"/>
      <c r="K4616"/>
      <c r="L4616"/>
      <c r="M4616"/>
      <c r="N4616"/>
      <c r="O4616"/>
      <c r="P4616"/>
      <c r="Q4616"/>
      <c r="R4616"/>
    </row>
    <row r="4617" spans="1:18" s="16" customFormat="1" x14ac:dyDescent="0.25">
      <c r="A4617"/>
      <c r="B4617" s="18"/>
      <c r="D4617"/>
      <c r="E4617"/>
      <c r="F4617"/>
      <c r="G4617"/>
      <c r="H4617"/>
      <c r="I4617"/>
      <c r="J4617"/>
      <c r="K4617"/>
      <c r="L4617"/>
      <c r="M4617"/>
      <c r="N4617"/>
      <c r="O4617"/>
      <c r="P4617"/>
      <c r="Q4617"/>
      <c r="R4617"/>
    </row>
    <row r="4618" spans="1:18" s="16" customFormat="1" x14ac:dyDescent="0.25">
      <c r="A4618"/>
      <c r="B4618" s="18"/>
      <c r="D4618"/>
      <c r="E4618"/>
      <c r="F4618"/>
      <c r="G4618"/>
      <c r="H4618"/>
      <c r="I4618"/>
      <c r="J4618"/>
      <c r="K4618"/>
      <c r="L4618"/>
      <c r="M4618"/>
      <c r="N4618"/>
      <c r="O4618"/>
      <c r="P4618"/>
      <c r="Q4618"/>
      <c r="R4618"/>
    </row>
    <row r="4619" spans="1:18" s="16" customFormat="1" x14ac:dyDescent="0.25">
      <c r="A4619"/>
      <c r="B4619" s="18"/>
      <c r="D4619"/>
      <c r="E4619"/>
      <c r="F4619"/>
      <c r="G4619"/>
      <c r="H4619"/>
      <c r="I4619"/>
      <c r="J4619"/>
      <c r="K4619"/>
      <c r="L4619"/>
      <c r="M4619"/>
      <c r="N4619"/>
      <c r="O4619"/>
      <c r="P4619"/>
      <c r="Q4619"/>
      <c r="R4619"/>
    </row>
    <row r="4620" spans="1:18" s="16" customFormat="1" x14ac:dyDescent="0.25">
      <c r="A4620"/>
      <c r="B4620" s="18"/>
      <c r="D4620"/>
      <c r="E4620"/>
      <c r="F4620"/>
      <c r="G4620"/>
      <c r="H4620"/>
      <c r="I4620"/>
      <c r="J4620"/>
      <c r="K4620"/>
      <c r="L4620"/>
      <c r="M4620"/>
      <c r="N4620"/>
      <c r="O4620"/>
      <c r="P4620"/>
      <c r="Q4620"/>
      <c r="R4620"/>
    </row>
    <row r="4621" spans="1:18" s="16" customFormat="1" x14ac:dyDescent="0.25">
      <c r="A4621"/>
      <c r="B4621" s="18"/>
      <c r="D4621"/>
      <c r="E4621"/>
      <c r="F4621"/>
      <c r="G4621"/>
      <c r="H4621"/>
      <c r="I4621"/>
      <c r="J4621"/>
      <c r="K4621"/>
      <c r="L4621"/>
      <c r="M4621"/>
      <c r="N4621"/>
      <c r="O4621"/>
      <c r="P4621"/>
      <c r="Q4621"/>
      <c r="R4621"/>
    </row>
    <row r="4622" spans="1:18" s="16" customFormat="1" x14ac:dyDescent="0.25">
      <c r="A4622"/>
      <c r="B4622" s="18"/>
      <c r="D4622"/>
      <c r="E4622"/>
      <c r="F4622"/>
      <c r="G4622"/>
      <c r="H4622"/>
      <c r="I4622"/>
      <c r="J4622"/>
      <c r="K4622"/>
      <c r="L4622"/>
      <c r="M4622"/>
      <c r="N4622"/>
      <c r="O4622"/>
      <c r="P4622"/>
      <c r="Q4622"/>
      <c r="R4622"/>
    </row>
    <row r="4623" spans="1:18" s="16" customFormat="1" x14ac:dyDescent="0.25">
      <c r="A4623"/>
      <c r="B4623" s="18"/>
      <c r="D4623"/>
      <c r="E4623"/>
      <c r="F4623"/>
      <c r="G4623"/>
      <c r="H4623"/>
      <c r="I4623"/>
      <c r="J4623"/>
      <c r="K4623"/>
      <c r="L4623"/>
      <c r="M4623"/>
      <c r="N4623"/>
      <c r="O4623"/>
      <c r="P4623"/>
      <c r="Q4623"/>
      <c r="R4623"/>
    </row>
    <row r="4624" spans="1:18" s="16" customFormat="1" x14ac:dyDescent="0.25">
      <c r="A4624"/>
      <c r="B4624" s="18"/>
      <c r="D4624"/>
      <c r="E4624"/>
      <c r="F4624"/>
      <c r="G4624"/>
      <c r="H4624"/>
      <c r="I4624"/>
      <c r="J4624"/>
      <c r="K4624"/>
      <c r="L4624"/>
      <c r="M4624"/>
      <c r="N4624"/>
      <c r="O4624"/>
      <c r="P4624"/>
      <c r="Q4624"/>
      <c r="R4624"/>
    </row>
    <row r="4625" spans="1:18" s="16" customFormat="1" x14ac:dyDescent="0.25">
      <c r="A4625"/>
      <c r="B4625" s="18"/>
      <c r="D4625"/>
      <c r="E4625"/>
      <c r="F4625"/>
      <c r="G4625"/>
      <c r="H4625"/>
      <c r="I4625"/>
      <c r="J4625"/>
      <c r="K4625"/>
      <c r="L4625"/>
      <c r="M4625"/>
      <c r="N4625"/>
      <c r="O4625"/>
      <c r="P4625"/>
      <c r="Q4625"/>
      <c r="R4625"/>
    </row>
    <row r="4626" spans="1:18" s="16" customFormat="1" x14ac:dyDescent="0.25">
      <c r="A4626"/>
      <c r="B4626" s="18"/>
      <c r="D4626"/>
      <c r="E4626"/>
      <c r="F4626"/>
      <c r="G4626"/>
      <c r="H4626"/>
      <c r="I4626"/>
      <c r="J4626"/>
      <c r="K4626"/>
      <c r="L4626"/>
      <c r="M4626"/>
      <c r="N4626"/>
      <c r="O4626"/>
      <c r="P4626"/>
      <c r="Q4626"/>
      <c r="R4626"/>
    </row>
    <row r="4627" spans="1:18" s="16" customFormat="1" x14ac:dyDescent="0.25">
      <c r="A4627"/>
      <c r="B4627" s="18"/>
      <c r="D4627"/>
      <c r="E4627"/>
      <c r="F4627"/>
      <c r="G4627"/>
      <c r="H4627"/>
      <c r="I4627"/>
      <c r="J4627"/>
      <c r="K4627"/>
      <c r="L4627"/>
      <c r="M4627"/>
      <c r="N4627"/>
      <c r="O4627"/>
      <c r="P4627"/>
      <c r="Q4627"/>
      <c r="R4627"/>
    </row>
    <row r="4628" spans="1:18" s="16" customFormat="1" x14ac:dyDescent="0.25">
      <c r="A4628"/>
      <c r="B4628" s="18"/>
      <c r="D4628"/>
      <c r="E4628"/>
      <c r="F4628"/>
      <c r="G4628"/>
      <c r="H4628"/>
      <c r="I4628"/>
      <c r="J4628"/>
      <c r="K4628"/>
      <c r="L4628"/>
      <c r="M4628"/>
      <c r="N4628"/>
      <c r="O4628"/>
      <c r="P4628"/>
      <c r="Q4628"/>
      <c r="R4628"/>
    </row>
    <row r="4629" spans="1:18" s="16" customFormat="1" x14ac:dyDescent="0.25">
      <c r="A4629"/>
      <c r="B4629" s="18"/>
      <c r="D4629"/>
      <c r="E4629"/>
      <c r="F4629"/>
      <c r="G4629"/>
      <c r="H4629"/>
      <c r="I4629"/>
      <c r="J4629"/>
      <c r="K4629"/>
      <c r="L4629"/>
      <c r="M4629"/>
      <c r="N4629"/>
      <c r="O4629"/>
      <c r="P4629"/>
      <c r="Q4629"/>
      <c r="R4629"/>
    </row>
    <row r="4630" spans="1:18" s="16" customFormat="1" x14ac:dyDescent="0.25">
      <c r="A4630"/>
      <c r="B4630" s="18"/>
      <c r="D4630"/>
      <c r="E4630"/>
      <c r="F4630"/>
      <c r="G4630"/>
      <c r="H4630"/>
      <c r="I4630"/>
      <c r="J4630"/>
      <c r="K4630"/>
      <c r="L4630"/>
      <c r="M4630"/>
      <c r="N4630"/>
      <c r="O4630"/>
      <c r="P4630"/>
      <c r="Q4630"/>
      <c r="R4630"/>
    </row>
    <row r="4631" spans="1:18" s="16" customFormat="1" x14ac:dyDescent="0.25">
      <c r="A4631"/>
      <c r="B4631" s="18"/>
      <c r="D4631"/>
      <c r="E4631"/>
      <c r="F4631"/>
      <c r="G4631"/>
      <c r="H4631"/>
      <c r="I4631"/>
      <c r="J4631"/>
      <c r="K4631"/>
      <c r="L4631"/>
      <c r="M4631"/>
      <c r="N4631"/>
      <c r="O4631"/>
      <c r="P4631"/>
      <c r="Q4631"/>
      <c r="R4631"/>
    </row>
    <row r="4632" spans="1:18" s="16" customFormat="1" x14ac:dyDescent="0.25">
      <c r="A4632"/>
      <c r="B4632" s="18"/>
      <c r="D4632"/>
      <c r="E4632"/>
      <c r="F4632"/>
      <c r="G4632"/>
      <c r="H4632"/>
      <c r="I4632"/>
      <c r="J4632"/>
      <c r="K4632"/>
      <c r="L4632"/>
      <c r="M4632"/>
      <c r="N4632"/>
      <c r="O4632"/>
      <c r="P4632"/>
      <c r="Q4632"/>
      <c r="R4632"/>
    </row>
    <row r="4633" spans="1:18" s="16" customFormat="1" x14ac:dyDescent="0.25">
      <c r="A4633"/>
      <c r="B4633" s="18"/>
      <c r="D4633"/>
      <c r="E4633"/>
      <c r="F4633"/>
      <c r="G4633"/>
      <c r="H4633"/>
      <c r="I4633"/>
      <c r="J4633"/>
      <c r="K4633"/>
      <c r="L4633"/>
      <c r="M4633"/>
      <c r="N4633"/>
      <c r="O4633"/>
      <c r="P4633"/>
      <c r="Q4633"/>
      <c r="R4633"/>
    </row>
    <row r="4634" spans="1:18" s="16" customFormat="1" x14ac:dyDescent="0.25">
      <c r="A4634"/>
      <c r="B4634" s="18"/>
      <c r="D4634"/>
      <c r="E4634"/>
      <c r="F4634"/>
      <c r="G4634"/>
      <c r="H4634"/>
      <c r="I4634"/>
      <c r="J4634"/>
      <c r="K4634"/>
      <c r="L4634"/>
      <c r="M4634"/>
      <c r="N4634"/>
      <c r="O4634"/>
      <c r="P4634"/>
      <c r="Q4634"/>
      <c r="R4634"/>
    </row>
    <row r="4635" spans="1:18" s="16" customFormat="1" x14ac:dyDescent="0.25">
      <c r="A4635"/>
      <c r="B4635" s="18"/>
      <c r="D4635"/>
      <c r="E4635"/>
      <c r="F4635"/>
      <c r="G4635"/>
      <c r="H4635"/>
      <c r="I4635"/>
      <c r="J4635"/>
      <c r="K4635"/>
      <c r="L4635"/>
      <c r="M4635"/>
      <c r="N4635"/>
      <c r="O4635"/>
      <c r="P4635"/>
      <c r="Q4635"/>
      <c r="R4635"/>
    </row>
    <row r="4636" spans="1:18" s="16" customFormat="1" x14ac:dyDescent="0.25">
      <c r="A4636"/>
      <c r="B4636" s="18"/>
      <c r="D4636"/>
      <c r="E4636"/>
      <c r="F4636"/>
      <c r="G4636"/>
      <c r="H4636"/>
      <c r="I4636"/>
      <c r="J4636"/>
      <c r="K4636"/>
      <c r="L4636"/>
      <c r="M4636"/>
      <c r="N4636"/>
      <c r="O4636"/>
      <c r="P4636"/>
      <c r="Q4636"/>
      <c r="R4636"/>
    </row>
    <row r="4637" spans="1:18" s="16" customFormat="1" x14ac:dyDescent="0.25">
      <c r="A4637"/>
      <c r="B4637" s="18"/>
      <c r="D4637"/>
      <c r="E4637"/>
      <c r="F4637"/>
      <c r="G4637"/>
      <c r="H4637"/>
      <c r="I4637"/>
      <c r="J4637"/>
      <c r="K4637"/>
      <c r="L4637"/>
      <c r="M4637"/>
      <c r="N4637"/>
      <c r="O4637"/>
      <c r="P4637"/>
      <c r="Q4637"/>
      <c r="R4637"/>
    </row>
    <row r="4638" spans="1:18" s="16" customFormat="1" x14ac:dyDescent="0.25">
      <c r="A4638"/>
      <c r="B4638" s="18"/>
      <c r="D4638"/>
      <c r="E4638"/>
      <c r="F4638"/>
      <c r="G4638"/>
      <c r="H4638"/>
      <c r="I4638"/>
      <c r="J4638"/>
      <c r="K4638"/>
      <c r="L4638"/>
      <c r="M4638"/>
      <c r="N4638"/>
      <c r="O4638"/>
      <c r="P4638"/>
      <c r="Q4638"/>
      <c r="R4638"/>
    </row>
    <row r="4639" spans="1:18" s="16" customFormat="1" x14ac:dyDescent="0.25">
      <c r="A4639"/>
      <c r="B4639" s="18"/>
      <c r="D4639"/>
      <c r="E4639"/>
      <c r="F4639"/>
      <c r="G4639"/>
      <c r="H4639"/>
      <c r="I4639"/>
      <c r="J4639"/>
      <c r="K4639"/>
      <c r="L4639"/>
      <c r="M4639"/>
      <c r="N4639"/>
      <c r="O4639"/>
      <c r="P4639"/>
      <c r="Q4639"/>
      <c r="R4639"/>
    </row>
    <row r="4640" spans="1:18" s="16" customFormat="1" x14ac:dyDescent="0.25">
      <c r="A4640"/>
      <c r="B4640" s="18"/>
      <c r="D4640"/>
      <c r="E4640"/>
      <c r="F4640"/>
      <c r="G4640"/>
      <c r="H4640"/>
      <c r="I4640"/>
      <c r="J4640"/>
      <c r="K4640"/>
      <c r="L4640"/>
      <c r="M4640"/>
      <c r="N4640"/>
      <c r="O4640"/>
      <c r="P4640"/>
      <c r="Q4640"/>
      <c r="R4640"/>
    </row>
    <row r="4641" spans="1:18" s="16" customFormat="1" x14ac:dyDescent="0.25">
      <c r="A4641"/>
      <c r="B4641" s="18"/>
      <c r="D4641"/>
      <c r="E4641"/>
      <c r="F4641"/>
      <c r="G4641"/>
      <c r="H4641"/>
      <c r="I4641"/>
      <c r="J4641"/>
      <c r="K4641"/>
      <c r="L4641"/>
      <c r="M4641"/>
      <c r="N4641"/>
      <c r="O4641"/>
      <c r="P4641"/>
      <c r="Q4641"/>
      <c r="R4641"/>
    </row>
    <row r="4642" spans="1:18" s="16" customFormat="1" x14ac:dyDescent="0.25">
      <c r="A4642"/>
      <c r="B4642" s="18"/>
      <c r="D4642"/>
      <c r="E4642"/>
      <c r="F4642"/>
      <c r="G4642"/>
      <c r="H4642"/>
      <c r="I4642"/>
      <c r="J4642"/>
      <c r="K4642"/>
      <c r="L4642"/>
      <c r="M4642"/>
      <c r="N4642"/>
      <c r="O4642"/>
      <c r="P4642"/>
      <c r="Q4642"/>
      <c r="R4642"/>
    </row>
    <row r="4643" spans="1:18" s="16" customFormat="1" x14ac:dyDescent="0.25">
      <c r="A4643"/>
      <c r="B4643" s="18"/>
      <c r="D4643"/>
      <c r="E4643"/>
      <c r="F4643"/>
      <c r="G4643"/>
      <c r="H4643"/>
      <c r="I4643"/>
      <c r="J4643"/>
      <c r="K4643"/>
      <c r="L4643"/>
      <c r="M4643"/>
      <c r="N4643"/>
      <c r="O4643"/>
      <c r="P4643"/>
      <c r="Q4643"/>
      <c r="R4643"/>
    </row>
    <row r="4644" spans="1:18" s="16" customFormat="1" x14ac:dyDescent="0.25">
      <c r="A4644"/>
      <c r="B4644" s="18"/>
      <c r="D4644"/>
      <c r="E4644"/>
      <c r="F4644"/>
      <c r="G4644"/>
      <c r="H4644"/>
      <c r="I4644"/>
      <c r="J4644"/>
      <c r="K4644"/>
      <c r="L4644"/>
      <c r="M4644"/>
      <c r="N4644"/>
      <c r="O4644"/>
      <c r="P4644"/>
      <c r="Q4644"/>
      <c r="R4644"/>
    </row>
    <row r="4645" spans="1:18" s="16" customFormat="1" x14ac:dyDescent="0.25">
      <c r="A4645"/>
      <c r="B4645" s="18"/>
      <c r="D4645"/>
      <c r="E4645"/>
      <c r="F4645"/>
      <c r="G4645"/>
      <c r="H4645"/>
      <c r="I4645"/>
      <c r="J4645"/>
      <c r="K4645"/>
      <c r="L4645"/>
      <c r="M4645"/>
      <c r="N4645"/>
      <c r="O4645"/>
      <c r="P4645"/>
      <c r="Q4645"/>
      <c r="R4645"/>
    </row>
    <row r="4646" spans="1:18" s="16" customFormat="1" x14ac:dyDescent="0.25">
      <c r="A4646"/>
      <c r="B4646" s="18"/>
      <c r="D4646"/>
      <c r="E4646"/>
      <c r="F4646"/>
      <c r="G4646"/>
      <c r="H4646"/>
      <c r="I4646"/>
      <c r="J4646"/>
      <c r="K4646"/>
      <c r="L4646"/>
      <c r="M4646"/>
      <c r="N4646"/>
      <c r="O4646"/>
      <c r="P4646"/>
      <c r="Q4646"/>
      <c r="R4646"/>
    </row>
    <row r="4647" spans="1:18" s="16" customFormat="1" x14ac:dyDescent="0.25">
      <c r="A4647"/>
      <c r="B4647" s="18"/>
      <c r="D4647"/>
      <c r="E4647"/>
      <c r="F4647"/>
      <c r="G4647"/>
      <c r="H4647"/>
      <c r="I4647"/>
      <c r="J4647"/>
      <c r="K4647"/>
      <c r="L4647"/>
      <c r="M4647"/>
      <c r="N4647"/>
      <c r="O4647"/>
      <c r="P4647"/>
      <c r="Q4647"/>
      <c r="R4647"/>
    </row>
    <row r="4648" spans="1:18" s="16" customFormat="1" x14ac:dyDescent="0.25">
      <c r="A4648"/>
      <c r="B4648" s="18"/>
      <c r="D4648"/>
      <c r="E4648"/>
      <c r="F4648"/>
      <c r="G4648"/>
      <c r="H4648"/>
      <c r="I4648"/>
      <c r="J4648"/>
      <c r="K4648"/>
      <c r="L4648"/>
      <c r="M4648"/>
      <c r="N4648"/>
      <c r="O4648"/>
      <c r="P4648"/>
      <c r="Q4648"/>
      <c r="R4648"/>
    </row>
    <row r="4649" spans="1:18" s="16" customFormat="1" x14ac:dyDescent="0.25">
      <c r="A4649"/>
      <c r="B4649" s="18"/>
      <c r="D4649"/>
      <c r="E4649"/>
      <c r="F4649"/>
      <c r="G4649"/>
      <c r="H4649"/>
      <c r="I4649"/>
      <c r="J4649"/>
      <c r="K4649"/>
      <c r="L4649"/>
      <c r="M4649"/>
      <c r="N4649"/>
      <c r="O4649"/>
      <c r="P4649"/>
      <c r="Q4649"/>
      <c r="R4649"/>
    </row>
    <row r="4650" spans="1:18" s="16" customFormat="1" x14ac:dyDescent="0.25">
      <c r="A4650"/>
      <c r="B4650" s="18"/>
      <c r="D4650"/>
      <c r="E4650"/>
      <c r="F4650"/>
      <c r="G4650"/>
      <c r="H4650"/>
      <c r="I4650"/>
      <c r="J4650"/>
      <c r="K4650"/>
      <c r="L4650"/>
      <c r="M4650"/>
      <c r="N4650"/>
      <c r="O4650"/>
      <c r="P4650"/>
      <c r="Q4650"/>
      <c r="R4650"/>
    </row>
    <row r="4651" spans="1:18" s="16" customFormat="1" x14ac:dyDescent="0.25">
      <c r="A4651"/>
      <c r="B4651" s="18"/>
      <c r="D4651"/>
      <c r="E4651"/>
      <c r="F4651"/>
      <c r="G4651"/>
      <c r="H4651"/>
      <c r="I4651"/>
      <c r="J4651"/>
      <c r="K4651"/>
      <c r="L4651"/>
      <c r="M4651"/>
      <c r="N4651"/>
      <c r="O4651"/>
      <c r="P4651"/>
      <c r="Q4651"/>
      <c r="R4651"/>
    </row>
    <row r="4652" spans="1:18" s="16" customFormat="1" x14ac:dyDescent="0.25">
      <c r="A4652"/>
      <c r="B4652" s="18"/>
      <c r="D4652"/>
      <c r="E4652"/>
      <c r="F4652"/>
      <c r="G4652"/>
      <c r="H4652"/>
      <c r="I4652"/>
      <c r="J4652"/>
      <c r="K4652"/>
      <c r="L4652"/>
      <c r="M4652"/>
      <c r="N4652"/>
      <c r="O4652"/>
      <c r="P4652"/>
      <c r="Q4652"/>
      <c r="R4652"/>
    </row>
    <row r="4653" spans="1:18" s="16" customFormat="1" x14ac:dyDescent="0.25">
      <c r="A4653"/>
      <c r="B4653" s="18"/>
      <c r="D4653"/>
      <c r="E4653"/>
      <c r="F4653"/>
      <c r="G4653"/>
      <c r="H4653"/>
      <c r="I4653"/>
      <c r="J4653"/>
      <c r="K4653"/>
      <c r="L4653"/>
      <c r="M4653"/>
      <c r="N4653"/>
      <c r="O4653"/>
      <c r="P4653"/>
      <c r="Q4653"/>
      <c r="R4653"/>
    </row>
    <row r="4654" spans="1:18" s="16" customFormat="1" x14ac:dyDescent="0.25">
      <c r="A4654"/>
      <c r="B4654" s="18"/>
      <c r="D4654"/>
      <c r="E4654"/>
      <c r="F4654"/>
      <c r="G4654"/>
      <c r="H4654"/>
      <c r="I4654"/>
      <c r="J4654"/>
      <c r="K4654"/>
      <c r="L4654"/>
      <c r="M4654"/>
      <c r="N4654"/>
      <c r="O4654"/>
      <c r="P4654"/>
      <c r="Q4654"/>
      <c r="R4654"/>
    </row>
    <row r="4655" spans="1:18" s="16" customFormat="1" x14ac:dyDescent="0.25">
      <c r="A4655"/>
      <c r="B4655" s="18"/>
      <c r="D4655"/>
      <c r="E4655"/>
      <c r="F4655"/>
      <c r="G4655"/>
      <c r="H4655"/>
      <c r="I4655"/>
      <c r="J4655"/>
      <c r="K4655"/>
      <c r="L4655"/>
      <c r="M4655"/>
      <c r="N4655"/>
      <c r="O4655"/>
      <c r="P4655"/>
      <c r="Q4655"/>
      <c r="R4655"/>
    </row>
    <row r="4656" spans="1:18" s="16" customFormat="1" x14ac:dyDescent="0.25">
      <c r="A4656"/>
      <c r="B4656" s="18"/>
      <c r="D4656"/>
      <c r="E4656"/>
      <c r="F4656"/>
      <c r="G4656"/>
      <c r="H4656"/>
      <c r="I4656"/>
      <c r="J4656"/>
      <c r="K4656"/>
      <c r="L4656"/>
      <c r="M4656"/>
      <c r="N4656"/>
      <c r="O4656"/>
      <c r="P4656"/>
      <c r="Q4656"/>
      <c r="R4656"/>
    </row>
    <row r="4657" spans="1:18" s="16" customFormat="1" x14ac:dyDescent="0.25">
      <c r="A4657"/>
      <c r="B4657" s="18"/>
      <c r="D4657"/>
      <c r="E4657"/>
      <c r="F4657"/>
      <c r="G4657"/>
      <c r="H4657"/>
      <c r="I4657"/>
      <c r="J4657"/>
      <c r="K4657"/>
      <c r="L4657"/>
      <c r="M4657"/>
      <c r="N4657"/>
      <c r="O4657"/>
      <c r="P4657"/>
      <c r="Q4657"/>
      <c r="R4657"/>
    </row>
    <row r="4658" spans="1:18" s="16" customFormat="1" x14ac:dyDescent="0.25">
      <c r="A4658"/>
      <c r="B4658" s="18"/>
      <c r="D4658"/>
      <c r="E4658"/>
      <c r="F4658"/>
      <c r="G4658"/>
      <c r="H4658"/>
      <c r="I4658"/>
      <c r="J4658"/>
      <c r="K4658"/>
      <c r="L4658"/>
      <c r="M4658"/>
      <c r="N4658"/>
      <c r="O4658"/>
      <c r="P4658"/>
      <c r="Q4658"/>
      <c r="R4658"/>
    </row>
    <row r="4659" spans="1:18" s="16" customFormat="1" x14ac:dyDescent="0.25">
      <c r="A4659"/>
      <c r="B4659" s="18"/>
      <c r="D4659"/>
      <c r="E4659"/>
      <c r="F4659"/>
      <c r="G4659"/>
      <c r="H4659"/>
      <c r="I4659"/>
      <c r="J4659"/>
      <c r="K4659"/>
      <c r="L4659"/>
      <c r="M4659"/>
      <c r="N4659"/>
      <c r="O4659"/>
      <c r="P4659"/>
      <c r="Q4659"/>
      <c r="R4659"/>
    </row>
    <row r="4660" spans="1:18" s="16" customFormat="1" x14ac:dyDescent="0.25">
      <c r="A4660"/>
      <c r="B4660" s="18"/>
      <c r="D4660"/>
      <c r="E4660"/>
      <c r="F4660"/>
      <c r="G4660"/>
      <c r="H4660"/>
      <c r="I4660"/>
      <c r="J4660"/>
      <c r="K4660"/>
      <c r="L4660"/>
      <c r="M4660"/>
      <c r="N4660"/>
      <c r="O4660"/>
      <c r="P4660"/>
      <c r="Q4660"/>
      <c r="R4660"/>
    </row>
    <row r="4661" spans="1:18" s="16" customFormat="1" x14ac:dyDescent="0.25">
      <c r="A4661"/>
      <c r="B4661" s="18"/>
      <c r="D4661"/>
      <c r="E4661"/>
      <c r="F4661"/>
      <c r="G4661"/>
      <c r="H4661"/>
      <c r="I4661"/>
      <c r="J4661"/>
      <c r="K4661"/>
      <c r="L4661"/>
      <c r="M4661"/>
      <c r="N4661"/>
      <c r="O4661"/>
      <c r="P4661"/>
      <c r="Q4661"/>
      <c r="R4661"/>
    </row>
    <row r="4662" spans="1:18" s="16" customFormat="1" x14ac:dyDescent="0.25">
      <c r="A4662"/>
      <c r="B4662" s="17"/>
      <c r="D4662"/>
      <c r="E4662"/>
      <c r="F4662"/>
      <c r="G4662"/>
      <c r="H4662"/>
      <c r="I4662"/>
      <c r="J4662"/>
      <c r="K4662"/>
      <c r="L4662"/>
      <c r="M4662"/>
      <c r="N4662"/>
      <c r="O4662"/>
      <c r="P4662"/>
      <c r="Q4662"/>
      <c r="R4662"/>
    </row>
    <row r="4663" spans="1:18" s="16" customFormat="1" x14ac:dyDescent="0.25">
      <c r="A4663"/>
      <c r="B4663" s="18"/>
      <c r="D4663"/>
      <c r="E4663"/>
      <c r="F4663"/>
      <c r="G4663"/>
      <c r="H4663"/>
      <c r="I4663"/>
      <c r="J4663"/>
      <c r="K4663"/>
      <c r="L4663"/>
      <c r="M4663"/>
      <c r="N4663"/>
      <c r="O4663"/>
      <c r="P4663"/>
      <c r="Q4663"/>
      <c r="R4663"/>
    </row>
    <row r="4664" spans="1:18" s="16" customFormat="1" x14ac:dyDescent="0.25">
      <c r="A4664"/>
      <c r="B4664" s="18"/>
      <c r="D4664"/>
      <c r="E4664"/>
      <c r="F4664"/>
      <c r="G4664"/>
      <c r="H4664"/>
      <c r="I4664"/>
      <c r="J4664"/>
      <c r="K4664"/>
      <c r="L4664"/>
      <c r="M4664"/>
      <c r="N4664"/>
      <c r="O4664"/>
      <c r="P4664"/>
      <c r="Q4664"/>
      <c r="R4664"/>
    </row>
    <row r="4665" spans="1:18" s="16" customFormat="1" x14ac:dyDescent="0.25">
      <c r="A4665"/>
      <c r="B4665" s="18"/>
      <c r="D4665"/>
      <c r="E4665"/>
      <c r="F4665"/>
      <c r="G4665"/>
      <c r="H4665"/>
      <c r="I4665"/>
      <c r="J4665"/>
      <c r="K4665"/>
      <c r="L4665"/>
      <c r="M4665"/>
      <c r="N4665"/>
      <c r="O4665"/>
      <c r="P4665"/>
      <c r="Q4665"/>
      <c r="R4665"/>
    </row>
    <row r="4666" spans="1:18" s="16" customFormat="1" x14ac:dyDescent="0.25">
      <c r="A4666"/>
      <c r="B4666" s="18"/>
      <c r="D4666"/>
      <c r="E4666"/>
      <c r="F4666"/>
      <c r="G4666"/>
      <c r="H4666"/>
      <c r="I4666"/>
      <c r="J4666"/>
      <c r="K4666"/>
      <c r="L4666"/>
      <c r="M4666"/>
      <c r="N4666"/>
      <c r="O4666"/>
      <c r="P4666"/>
      <c r="Q4666"/>
      <c r="R4666"/>
    </row>
    <row r="4667" spans="1:18" s="16" customFormat="1" x14ac:dyDescent="0.25">
      <c r="A4667"/>
      <c r="B4667" s="18"/>
      <c r="D4667"/>
      <c r="E4667"/>
      <c r="F4667"/>
      <c r="G4667"/>
      <c r="H4667"/>
      <c r="I4667"/>
      <c r="J4667"/>
      <c r="K4667"/>
      <c r="L4667"/>
      <c r="M4667"/>
      <c r="N4667"/>
      <c r="O4667"/>
      <c r="P4667"/>
      <c r="Q4667"/>
      <c r="R4667"/>
    </row>
    <row r="4668" spans="1:18" s="16" customFormat="1" x14ac:dyDescent="0.25">
      <c r="A4668"/>
      <c r="B4668" s="18"/>
      <c r="D4668"/>
      <c r="E4668"/>
      <c r="F4668"/>
      <c r="G4668"/>
      <c r="H4668"/>
      <c r="I4668"/>
      <c r="J4668"/>
      <c r="K4668"/>
      <c r="L4668"/>
      <c r="M4668"/>
      <c r="N4668"/>
      <c r="O4668"/>
      <c r="P4668"/>
      <c r="Q4668"/>
      <c r="R4668"/>
    </row>
    <row r="4669" spans="1:18" s="16" customFormat="1" x14ac:dyDescent="0.25">
      <c r="A4669"/>
      <c r="B4669" s="18"/>
      <c r="D4669"/>
      <c r="E4669"/>
      <c r="F4669"/>
      <c r="G4669"/>
      <c r="H4669"/>
      <c r="I4669"/>
      <c r="J4669"/>
      <c r="K4669"/>
      <c r="L4669"/>
      <c r="M4669"/>
      <c r="N4669"/>
      <c r="O4669"/>
      <c r="P4669"/>
      <c r="Q4669"/>
      <c r="R4669"/>
    </row>
    <row r="4670" spans="1:18" s="16" customFormat="1" x14ac:dyDescent="0.25">
      <c r="A4670"/>
      <c r="B4670" s="18"/>
      <c r="D4670"/>
      <c r="E4670"/>
      <c r="F4670"/>
      <c r="G4670"/>
      <c r="H4670"/>
      <c r="I4670"/>
      <c r="J4670"/>
      <c r="K4670"/>
      <c r="L4670"/>
      <c r="M4670"/>
      <c r="N4670"/>
      <c r="O4670"/>
      <c r="P4670"/>
      <c r="Q4670"/>
      <c r="R4670"/>
    </row>
    <row r="4671" spans="1:18" s="16" customFormat="1" x14ac:dyDescent="0.25">
      <c r="A4671"/>
      <c r="B4671" s="18"/>
      <c r="D4671"/>
      <c r="E4671"/>
      <c r="F4671"/>
      <c r="G4671"/>
      <c r="H4671"/>
      <c r="I4671"/>
      <c r="J4671"/>
      <c r="K4671"/>
      <c r="L4671"/>
      <c r="M4671"/>
      <c r="N4671"/>
      <c r="O4671"/>
      <c r="P4671"/>
      <c r="Q4671"/>
      <c r="R4671"/>
    </row>
    <row r="4672" spans="1:18" s="16" customFormat="1" x14ac:dyDescent="0.25">
      <c r="A4672"/>
      <c r="B4672" s="18"/>
      <c r="D4672"/>
      <c r="E4672"/>
      <c r="F4672"/>
      <c r="G4672"/>
      <c r="H4672"/>
      <c r="I4672"/>
      <c r="J4672"/>
      <c r="K4672"/>
      <c r="L4672"/>
      <c r="M4672"/>
      <c r="N4672"/>
      <c r="O4672"/>
      <c r="P4672"/>
      <c r="Q4672"/>
      <c r="R4672"/>
    </row>
    <row r="4673" spans="1:18" s="16" customFormat="1" x14ac:dyDescent="0.25">
      <c r="A4673"/>
      <c r="B4673" s="18"/>
      <c r="D4673"/>
      <c r="E4673"/>
      <c r="F4673"/>
      <c r="G4673"/>
      <c r="H4673"/>
      <c r="I4673"/>
      <c r="J4673"/>
      <c r="K4673"/>
      <c r="L4673"/>
      <c r="M4673"/>
      <c r="N4673"/>
      <c r="O4673"/>
      <c r="P4673"/>
      <c r="Q4673"/>
      <c r="R4673"/>
    </row>
    <row r="4674" spans="1:18" s="16" customFormat="1" x14ac:dyDescent="0.25">
      <c r="A4674"/>
      <c r="B4674" s="18"/>
      <c r="D4674"/>
      <c r="E4674"/>
      <c r="F4674"/>
      <c r="G4674"/>
      <c r="H4674"/>
      <c r="I4674"/>
      <c r="J4674"/>
      <c r="K4674"/>
      <c r="L4674"/>
      <c r="M4674"/>
      <c r="N4674"/>
      <c r="O4674"/>
      <c r="P4674"/>
      <c r="Q4674"/>
      <c r="R4674"/>
    </row>
    <row r="4675" spans="1:18" s="16" customFormat="1" x14ac:dyDescent="0.25">
      <c r="A4675"/>
      <c r="B4675" s="18"/>
      <c r="D4675"/>
      <c r="E4675"/>
      <c r="F4675"/>
      <c r="G4675"/>
      <c r="H4675"/>
      <c r="I4675"/>
      <c r="J4675"/>
      <c r="K4675"/>
      <c r="L4675"/>
      <c r="M4675"/>
      <c r="N4675"/>
      <c r="O4675"/>
      <c r="P4675"/>
      <c r="Q4675"/>
      <c r="R4675"/>
    </row>
    <row r="4676" spans="1:18" s="16" customFormat="1" x14ac:dyDescent="0.25">
      <c r="A4676"/>
      <c r="B4676" s="18"/>
      <c r="D4676"/>
      <c r="E4676"/>
      <c r="F4676"/>
      <c r="G4676"/>
      <c r="H4676"/>
      <c r="I4676"/>
      <c r="J4676"/>
      <c r="K4676"/>
      <c r="L4676"/>
      <c r="M4676"/>
      <c r="N4676"/>
      <c r="O4676"/>
      <c r="P4676"/>
      <c r="Q4676"/>
      <c r="R4676"/>
    </row>
    <row r="4677" spans="1:18" s="16" customFormat="1" x14ac:dyDescent="0.25">
      <c r="A4677"/>
      <c r="B4677" s="18"/>
      <c r="D4677"/>
      <c r="E4677"/>
      <c r="F4677"/>
      <c r="G4677"/>
      <c r="H4677"/>
      <c r="I4677"/>
      <c r="J4677"/>
      <c r="K4677"/>
      <c r="L4677"/>
      <c r="M4677"/>
      <c r="N4677"/>
      <c r="O4677"/>
      <c r="P4677"/>
      <c r="Q4677"/>
      <c r="R4677"/>
    </row>
    <row r="4678" spans="1:18" s="16" customFormat="1" x14ac:dyDescent="0.25">
      <c r="A4678"/>
      <c r="B4678" s="18"/>
      <c r="D4678"/>
      <c r="E4678"/>
      <c r="F4678"/>
      <c r="G4678"/>
      <c r="H4678"/>
      <c r="I4678"/>
      <c r="J4678"/>
      <c r="K4678"/>
      <c r="L4678"/>
      <c r="M4678"/>
      <c r="N4678"/>
      <c r="O4678"/>
      <c r="P4678"/>
      <c r="Q4678"/>
      <c r="R4678"/>
    </row>
    <row r="4679" spans="1:18" s="16" customFormat="1" x14ac:dyDescent="0.25">
      <c r="A4679"/>
      <c r="B4679" s="18"/>
      <c r="D4679"/>
      <c r="E4679"/>
      <c r="F4679"/>
      <c r="G4679"/>
      <c r="H4679"/>
      <c r="I4679"/>
      <c r="J4679"/>
      <c r="K4679"/>
      <c r="L4679"/>
      <c r="M4679"/>
      <c r="N4679"/>
      <c r="O4679"/>
      <c r="P4679"/>
      <c r="Q4679"/>
      <c r="R4679"/>
    </row>
    <row r="4680" spans="1:18" s="16" customFormat="1" x14ac:dyDescent="0.25">
      <c r="A4680"/>
      <c r="B4680" s="18"/>
      <c r="D4680"/>
      <c r="E4680"/>
      <c r="F4680"/>
      <c r="G4680"/>
      <c r="H4680"/>
      <c r="I4680"/>
      <c r="J4680"/>
      <c r="K4680"/>
      <c r="L4680"/>
      <c r="M4680"/>
      <c r="N4680"/>
      <c r="O4680"/>
      <c r="P4680"/>
      <c r="Q4680"/>
      <c r="R4680"/>
    </row>
    <row r="4681" spans="1:18" s="16" customFormat="1" x14ac:dyDescent="0.25">
      <c r="A4681"/>
      <c r="B4681" s="18"/>
      <c r="D4681"/>
      <c r="E4681"/>
      <c r="F4681"/>
      <c r="G4681"/>
      <c r="H4681"/>
      <c r="I4681"/>
      <c r="J4681"/>
      <c r="K4681"/>
      <c r="L4681"/>
      <c r="M4681"/>
      <c r="N4681"/>
      <c r="O4681"/>
      <c r="P4681"/>
      <c r="Q4681"/>
      <c r="R4681"/>
    </row>
    <row r="4682" spans="1:18" s="16" customFormat="1" x14ac:dyDescent="0.25">
      <c r="A4682"/>
      <c r="B4682" s="18"/>
      <c r="D4682"/>
      <c r="E4682"/>
      <c r="F4682"/>
      <c r="G4682"/>
      <c r="H4682"/>
      <c r="I4682"/>
      <c r="J4682"/>
      <c r="K4682"/>
      <c r="L4682"/>
      <c r="M4682"/>
      <c r="N4682"/>
      <c r="O4682"/>
      <c r="P4682"/>
      <c r="Q4682"/>
      <c r="R4682"/>
    </row>
    <row r="4683" spans="1:18" s="16" customFormat="1" x14ac:dyDescent="0.25">
      <c r="A4683"/>
      <c r="B4683" s="18"/>
      <c r="D4683"/>
      <c r="E4683"/>
      <c r="F4683"/>
      <c r="G4683"/>
      <c r="H4683"/>
      <c r="I4683"/>
      <c r="J4683"/>
      <c r="K4683"/>
      <c r="L4683"/>
      <c r="M4683"/>
      <c r="N4683"/>
      <c r="O4683"/>
      <c r="P4683"/>
      <c r="Q4683"/>
      <c r="R4683"/>
    </row>
    <row r="4684" spans="1:18" s="16" customFormat="1" x14ac:dyDescent="0.25">
      <c r="A4684"/>
      <c r="B4684" s="18"/>
      <c r="D4684"/>
      <c r="E4684"/>
      <c r="F4684"/>
      <c r="G4684"/>
      <c r="H4684"/>
      <c r="I4684"/>
      <c r="J4684"/>
      <c r="K4684"/>
      <c r="L4684"/>
      <c r="M4684"/>
      <c r="N4684"/>
      <c r="O4684"/>
      <c r="P4684"/>
      <c r="Q4684"/>
      <c r="R4684"/>
    </row>
    <row r="4685" spans="1:18" s="16" customFormat="1" x14ac:dyDescent="0.25">
      <c r="A4685"/>
      <c r="B4685" s="18"/>
      <c r="D4685"/>
      <c r="E4685"/>
      <c r="F4685"/>
      <c r="G4685"/>
      <c r="H4685"/>
      <c r="I4685"/>
      <c r="J4685"/>
      <c r="K4685"/>
      <c r="L4685"/>
      <c r="M4685"/>
      <c r="N4685"/>
      <c r="O4685"/>
      <c r="P4685"/>
      <c r="Q4685"/>
      <c r="R4685"/>
    </row>
    <row r="4686" spans="1:18" s="16" customFormat="1" x14ac:dyDescent="0.25">
      <c r="A4686"/>
      <c r="B4686" s="18"/>
      <c r="D4686"/>
      <c r="E4686"/>
      <c r="F4686"/>
      <c r="G4686"/>
      <c r="H4686"/>
      <c r="I4686"/>
      <c r="J4686"/>
      <c r="K4686"/>
      <c r="L4686"/>
      <c r="M4686"/>
      <c r="N4686"/>
      <c r="O4686"/>
      <c r="P4686"/>
      <c r="Q4686"/>
      <c r="R4686"/>
    </row>
    <row r="4687" spans="1:18" s="16" customFormat="1" x14ac:dyDescent="0.25">
      <c r="A4687"/>
      <c r="B4687" s="18"/>
      <c r="D4687"/>
      <c r="E4687"/>
      <c r="F4687"/>
      <c r="G4687"/>
      <c r="H4687"/>
      <c r="I4687"/>
      <c r="J4687"/>
      <c r="K4687"/>
      <c r="L4687"/>
      <c r="M4687"/>
      <c r="N4687"/>
      <c r="O4687"/>
      <c r="P4687"/>
      <c r="Q4687"/>
      <c r="R4687"/>
    </row>
    <row r="4688" spans="1:18" s="16" customFormat="1" x14ac:dyDescent="0.25">
      <c r="A4688"/>
      <c r="B4688" s="18"/>
      <c r="D4688"/>
      <c r="E4688"/>
      <c r="F4688"/>
      <c r="G4688"/>
      <c r="H4688"/>
      <c r="I4688"/>
      <c r="J4688"/>
      <c r="K4688"/>
      <c r="L4688"/>
      <c r="M4688"/>
      <c r="N4688"/>
      <c r="O4688"/>
      <c r="P4688"/>
      <c r="Q4688"/>
      <c r="R4688"/>
    </row>
    <row r="4689" spans="1:18" s="16" customFormat="1" x14ac:dyDescent="0.25">
      <c r="A4689"/>
      <c r="B4689" s="18"/>
      <c r="D4689"/>
      <c r="E4689"/>
      <c r="F4689"/>
      <c r="G4689"/>
      <c r="H4689"/>
      <c r="I4689"/>
      <c r="J4689"/>
      <c r="K4689"/>
      <c r="L4689"/>
      <c r="M4689"/>
      <c r="N4689"/>
      <c r="O4689"/>
      <c r="P4689"/>
      <c r="Q4689"/>
      <c r="R4689"/>
    </row>
    <row r="4690" spans="1:18" s="16" customFormat="1" x14ac:dyDescent="0.25">
      <c r="A4690"/>
      <c r="B4690" s="18"/>
      <c r="D4690"/>
      <c r="E4690"/>
      <c r="F4690"/>
      <c r="G4690"/>
      <c r="H4690"/>
      <c r="I4690"/>
      <c r="J4690"/>
      <c r="K4690"/>
      <c r="L4690"/>
      <c r="M4690"/>
      <c r="N4690"/>
      <c r="O4690"/>
      <c r="P4690"/>
      <c r="Q4690"/>
      <c r="R4690"/>
    </row>
    <row r="4691" spans="1:18" s="16" customFormat="1" x14ac:dyDescent="0.25">
      <c r="A4691"/>
      <c r="B4691" s="18"/>
      <c r="D4691"/>
      <c r="E4691"/>
      <c r="F4691"/>
      <c r="G4691"/>
      <c r="H4691"/>
      <c r="I4691"/>
      <c r="J4691"/>
      <c r="K4691"/>
      <c r="L4691"/>
      <c r="M4691"/>
      <c r="N4691"/>
      <c r="O4691"/>
      <c r="P4691"/>
      <c r="Q4691"/>
      <c r="R4691"/>
    </row>
    <row r="4692" spans="1:18" s="16" customFormat="1" x14ac:dyDescent="0.25">
      <c r="A4692"/>
      <c r="B4692" s="18"/>
      <c r="D4692"/>
      <c r="E4692"/>
      <c r="F4692"/>
      <c r="G4692"/>
      <c r="H4692"/>
      <c r="I4692"/>
      <c r="J4692"/>
      <c r="K4692"/>
      <c r="L4692"/>
      <c r="M4692"/>
      <c r="N4692"/>
      <c r="O4692"/>
      <c r="P4692"/>
      <c r="Q4692"/>
      <c r="R4692"/>
    </row>
    <row r="4693" spans="1:18" s="16" customFormat="1" x14ac:dyDescent="0.25">
      <c r="A4693"/>
      <c r="B4693" s="18"/>
      <c r="D4693"/>
      <c r="E4693"/>
      <c r="F4693"/>
      <c r="G4693"/>
      <c r="H4693"/>
      <c r="I4693"/>
      <c r="J4693"/>
      <c r="K4693"/>
      <c r="L4693"/>
      <c r="M4693"/>
      <c r="N4693"/>
      <c r="O4693"/>
      <c r="P4693"/>
      <c r="Q4693"/>
      <c r="R4693"/>
    </row>
    <row r="4694" spans="1:18" s="16" customFormat="1" x14ac:dyDescent="0.25">
      <c r="A4694"/>
      <c r="B4694" s="18"/>
      <c r="D4694"/>
      <c r="E4694"/>
      <c r="F4694"/>
      <c r="G4694"/>
      <c r="H4694"/>
      <c r="I4694"/>
      <c r="J4694"/>
      <c r="K4694"/>
      <c r="L4694"/>
      <c r="M4694"/>
      <c r="N4694"/>
      <c r="O4694"/>
      <c r="P4694"/>
      <c r="Q4694"/>
      <c r="R4694"/>
    </row>
    <row r="4695" spans="1:18" s="16" customFormat="1" x14ac:dyDescent="0.25">
      <c r="A4695"/>
      <c r="B4695" s="18"/>
      <c r="D4695"/>
      <c r="E4695"/>
      <c r="F4695"/>
      <c r="G4695"/>
      <c r="H4695"/>
      <c r="I4695"/>
      <c r="J4695"/>
      <c r="K4695"/>
      <c r="L4695"/>
      <c r="M4695"/>
      <c r="N4695"/>
      <c r="O4695"/>
      <c r="P4695"/>
      <c r="Q4695"/>
      <c r="R4695"/>
    </row>
    <row r="4696" spans="1:18" s="16" customFormat="1" x14ac:dyDescent="0.25">
      <c r="A4696"/>
      <c r="B4696" s="18"/>
      <c r="D4696"/>
      <c r="E4696"/>
      <c r="F4696"/>
      <c r="G4696"/>
      <c r="H4696"/>
      <c r="I4696"/>
      <c r="J4696"/>
      <c r="K4696"/>
      <c r="L4696"/>
      <c r="M4696"/>
      <c r="N4696"/>
      <c r="O4696"/>
      <c r="P4696"/>
      <c r="Q4696"/>
      <c r="R4696"/>
    </row>
    <row r="4697" spans="1:18" s="16" customFormat="1" x14ac:dyDescent="0.25">
      <c r="A4697"/>
      <c r="B4697" s="18"/>
      <c r="D4697"/>
      <c r="E4697"/>
      <c r="F4697"/>
      <c r="G4697"/>
      <c r="H4697"/>
      <c r="I4697"/>
      <c r="J4697"/>
      <c r="K4697"/>
      <c r="L4697"/>
      <c r="M4697"/>
      <c r="N4697"/>
      <c r="O4697"/>
      <c r="P4697"/>
      <c r="Q4697"/>
      <c r="R4697"/>
    </row>
    <row r="4698" spans="1:18" s="16" customFormat="1" x14ac:dyDescent="0.25">
      <c r="A4698"/>
      <c r="B4698" s="18"/>
      <c r="D4698"/>
      <c r="E4698"/>
      <c r="F4698"/>
      <c r="G4698"/>
      <c r="H4698"/>
      <c r="I4698"/>
      <c r="J4698"/>
      <c r="K4698"/>
      <c r="L4698"/>
      <c r="M4698"/>
      <c r="N4698"/>
      <c r="O4698"/>
      <c r="P4698"/>
      <c r="Q4698"/>
      <c r="R4698"/>
    </row>
    <row r="4699" spans="1:18" s="16" customFormat="1" x14ac:dyDescent="0.25">
      <c r="A4699"/>
      <c r="B4699" s="18"/>
      <c r="D4699"/>
      <c r="E4699"/>
      <c r="F4699"/>
      <c r="G4699"/>
      <c r="H4699"/>
      <c r="I4699"/>
      <c r="J4699"/>
      <c r="K4699"/>
      <c r="L4699"/>
      <c r="M4699"/>
      <c r="N4699"/>
      <c r="O4699"/>
      <c r="P4699"/>
      <c r="Q4699"/>
      <c r="R4699"/>
    </row>
    <row r="4700" spans="1:18" s="16" customFormat="1" x14ac:dyDescent="0.25">
      <c r="A4700"/>
      <c r="B4700" s="18"/>
      <c r="D4700"/>
      <c r="E4700"/>
      <c r="F4700"/>
      <c r="G4700"/>
      <c r="H4700"/>
      <c r="I4700"/>
      <c r="J4700"/>
      <c r="K4700"/>
      <c r="L4700"/>
      <c r="M4700"/>
      <c r="N4700"/>
      <c r="O4700"/>
      <c r="P4700"/>
      <c r="Q4700"/>
      <c r="R4700"/>
    </row>
    <row r="4701" spans="1:18" s="16" customFormat="1" x14ac:dyDescent="0.25">
      <c r="A4701"/>
      <c r="B4701" s="18"/>
      <c r="D4701"/>
      <c r="E4701"/>
      <c r="F4701"/>
      <c r="G4701"/>
      <c r="H4701"/>
      <c r="I4701"/>
      <c r="J4701"/>
      <c r="K4701"/>
      <c r="L4701"/>
      <c r="M4701"/>
      <c r="N4701"/>
      <c r="O4701"/>
      <c r="P4701"/>
      <c r="Q4701"/>
      <c r="R4701"/>
    </row>
    <row r="4702" spans="1:18" s="16" customFormat="1" x14ac:dyDescent="0.25">
      <c r="A4702"/>
      <c r="B4702" s="18"/>
      <c r="D4702"/>
      <c r="E4702"/>
      <c r="F4702"/>
      <c r="G4702"/>
      <c r="H4702"/>
      <c r="I4702"/>
      <c r="J4702"/>
      <c r="K4702"/>
      <c r="L4702"/>
      <c r="M4702"/>
      <c r="N4702"/>
      <c r="O4702"/>
      <c r="P4702"/>
      <c r="Q4702"/>
      <c r="R4702"/>
    </row>
    <row r="4703" spans="1:18" s="16" customFormat="1" x14ac:dyDescent="0.25">
      <c r="A4703"/>
      <c r="B4703" s="18"/>
      <c r="D4703"/>
      <c r="E4703"/>
      <c r="F4703"/>
      <c r="G4703"/>
      <c r="H4703"/>
      <c r="I4703"/>
      <c r="J4703"/>
      <c r="K4703"/>
      <c r="L4703"/>
      <c r="M4703"/>
      <c r="N4703"/>
      <c r="O4703"/>
      <c r="P4703"/>
      <c r="Q4703"/>
      <c r="R4703"/>
    </row>
    <row r="4704" spans="1:18" s="16" customFormat="1" x14ac:dyDescent="0.25">
      <c r="A4704"/>
      <c r="B4704" s="18"/>
      <c r="D4704"/>
      <c r="E4704"/>
      <c r="F4704"/>
      <c r="G4704"/>
      <c r="H4704"/>
      <c r="I4704"/>
      <c r="J4704"/>
      <c r="K4704"/>
      <c r="L4704"/>
      <c r="M4704"/>
      <c r="N4704"/>
      <c r="O4704"/>
      <c r="P4704"/>
      <c r="Q4704"/>
      <c r="R4704"/>
    </row>
    <row r="4705" spans="1:18" s="16" customFormat="1" x14ac:dyDescent="0.25">
      <c r="A4705"/>
      <c r="B4705" s="18"/>
      <c r="D4705"/>
      <c r="E4705"/>
      <c r="F4705"/>
      <c r="G4705"/>
      <c r="H4705"/>
      <c r="I4705"/>
      <c r="J4705"/>
      <c r="K4705"/>
      <c r="L4705"/>
      <c r="M4705"/>
      <c r="N4705"/>
      <c r="O4705"/>
      <c r="P4705"/>
      <c r="Q4705"/>
      <c r="R4705"/>
    </row>
    <row r="4706" spans="1:18" s="16" customFormat="1" x14ac:dyDescent="0.25">
      <c r="A4706"/>
      <c r="B4706" s="18"/>
      <c r="D4706"/>
      <c r="E4706"/>
      <c r="F4706"/>
      <c r="G4706"/>
      <c r="H4706"/>
      <c r="I4706"/>
      <c r="J4706"/>
      <c r="K4706"/>
      <c r="L4706"/>
      <c r="M4706"/>
      <c r="N4706"/>
      <c r="O4706"/>
      <c r="P4706"/>
      <c r="Q4706"/>
      <c r="R4706"/>
    </row>
    <row r="4707" spans="1:18" s="16" customFormat="1" x14ac:dyDescent="0.25">
      <c r="A4707"/>
      <c r="B4707" s="18"/>
      <c r="D4707"/>
      <c r="E4707"/>
      <c r="F4707"/>
      <c r="G4707"/>
      <c r="H4707"/>
      <c r="I4707"/>
      <c r="J4707"/>
      <c r="K4707"/>
      <c r="L4707"/>
      <c r="M4707"/>
      <c r="N4707"/>
      <c r="O4707"/>
      <c r="P4707"/>
      <c r="Q4707"/>
      <c r="R4707"/>
    </row>
    <row r="4708" spans="1:18" s="16" customFormat="1" x14ac:dyDescent="0.25">
      <c r="A4708"/>
      <c r="B4708" s="18"/>
      <c r="D4708"/>
      <c r="E4708"/>
      <c r="F4708"/>
      <c r="G4708"/>
      <c r="H4708"/>
      <c r="I4708"/>
      <c r="J4708"/>
      <c r="K4708"/>
      <c r="L4708"/>
      <c r="M4708"/>
      <c r="N4708"/>
      <c r="O4708"/>
      <c r="P4708"/>
      <c r="Q4708"/>
      <c r="R4708"/>
    </row>
    <row r="4709" spans="1:18" s="16" customFormat="1" x14ac:dyDescent="0.25">
      <c r="A4709"/>
      <c r="B4709" s="18"/>
      <c r="D4709"/>
      <c r="E4709"/>
      <c r="F4709"/>
      <c r="G4709"/>
      <c r="H4709"/>
      <c r="I4709"/>
      <c r="J4709"/>
      <c r="K4709"/>
      <c r="L4709"/>
      <c r="M4709"/>
      <c r="N4709"/>
      <c r="O4709"/>
      <c r="P4709"/>
      <c r="Q4709"/>
      <c r="R4709"/>
    </row>
    <row r="4710" spans="1:18" s="16" customFormat="1" x14ac:dyDescent="0.25">
      <c r="A4710"/>
      <c r="B4710" s="18"/>
      <c r="D4710"/>
      <c r="E4710"/>
      <c r="F4710"/>
      <c r="G4710"/>
      <c r="H4710"/>
      <c r="I4710"/>
      <c r="J4710"/>
      <c r="K4710"/>
      <c r="L4710"/>
      <c r="M4710"/>
      <c r="N4710"/>
      <c r="O4710"/>
      <c r="P4710"/>
      <c r="Q4710"/>
      <c r="R4710"/>
    </row>
    <row r="4711" spans="1:18" s="16" customFormat="1" x14ac:dyDescent="0.25">
      <c r="A4711"/>
      <c r="B4711" s="18"/>
      <c r="D4711"/>
      <c r="E4711"/>
      <c r="F4711"/>
      <c r="G4711"/>
      <c r="H4711"/>
      <c r="I4711"/>
      <c r="J4711"/>
      <c r="K4711"/>
      <c r="L4711"/>
      <c r="M4711"/>
      <c r="N4711"/>
      <c r="O4711"/>
      <c r="P4711"/>
      <c r="Q4711"/>
      <c r="R4711"/>
    </row>
    <row r="4712" spans="1:18" s="16" customFormat="1" x14ac:dyDescent="0.25">
      <c r="A4712"/>
      <c r="B4712" s="17"/>
      <c r="D4712"/>
      <c r="E4712"/>
      <c r="F4712"/>
      <c r="G4712"/>
      <c r="H4712"/>
      <c r="I4712"/>
      <c r="J4712"/>
      <c r="K4712"/>
      <c r="L4712"/>
      <c r="M4712"/>
      <c r="N4712"/>
      <c r="O4712"/>
      <c r="P4712"/>
      <c r="Q4712"/>
      <c r="R4712"/>
    </row>
    <row r="4713" spans="1:18" s="16" customFormat="1" x14ac:dyDescent="0.25">
      <c r="A4713"/>
      <c r="B4713" s="18"/>
      <c r="D4713"/>
      <c r="E4713"/>
      <c r="F4713"/>
      <c r="G4713"/>
      <c r="H4713"/>
      <c r="I4713"/>
      <c r="J4713"/>
      <c r="K4713"/>
      <c r="L4713"/>
      <c r="M4713"/>
      <c r="N4713"/>
      <c r="O4713"/>
      <c r="P4713"/>
      <c r="Q4713"/>
      <c r="R4713"/>
    </row>
    <row r="4714" spans="1:18" s="16" customFormat="1" x14ac:dyDescent="0.25">
      <c r="A4714"/>
      <c r="B4714" s="18"/>
      <c r="D4714"/>
      <c r="E4714"/>
      <c r="F4714"/>
      <c r="G4714"/>
      <c r="H4714"/>
      <c r="I4714"/>
      <c r="J4714"/>
      <c r="K4714"/>
      <c r="L4714"/>
      <c r="M4714"/>
      <c r="N4714"/>
      <c r="O4714"/>
      <c r="P4714"/>
      <c r="Q4714"/>
      <c r="R4714"/>
    </row>
    <row r="4715" spans="1:18" s="16" customFormat="1" x14ac:dyDescent="0.25">
      <c r="A4715"/>
      <c r="B4715" s="18"/>
      <c r="D4715"/>
      <c r="E4715"/>
      <c r="F4715"/>
      <c r="G4715"/>
      <c r="H4715"/>
      <c r="I4715"/>
      <c r="J4715"/>
      <c r="K4715"/>
      <c r="L4715"/>
      <c r="M4715"/>
      <c r="N4715"/>
      <c r="O4715"/>
      <c r="P4715"/>
      <c r="Q4715"/>
      <c r="R4715"/>
    </row>
    <row r="4716" spans="1:18" s="16" customFormat="1" x14ac:dyDescent="0.25">
      <c r="A4716"/>
      <c r="B4716" s="18"/>
      <c r="D4716"/>
      <c r="E4716"/>
      <c r="F4716"/>
      <c r="G4716"/>
      <c r="H4716"/>
      <c r="I4716"/>
      <c r="J4716"/>
      <c r="K4716"/>
      <c r="L4716"/>
      <c r="M4716"/>
      <c r="N4716"/>
      <c r="O4716"/>
      <c r="P4716"/>
      <c r="Q4716"/>
      <c r="R4716"/>
    </row>
    <row r="4717" spans="1:18" s="16" customFormat="1" x14ac:dyDescent="0.25">
      <c r="A4717"/>
      <c r="B4717" s="18"/>
      <c r="D4717"/>
      <c r="E4717"/>
      <c r="F4717"/>
      <c r="G4717"/>
      <c r="H4717"/>
      <c r="I4717"/>
      <c r="J4717"/>
      <c r="K4717"/>
      <c r="L4717"/>
      <c r="M4717"/>
      <c r="N4717"/>
      <c r="O4717"/>
      <c r="P4717"/>
      <c r="Q4717"/>
      <c r="R4717"/>
    </row>
    <row r="4718" spans="1:18" s="16" customFormat="1" x14ac:dyDescent="0.25">
      <c r="A4718"/>
      <c r="B4718" s="18"/>
      <c r="D4718"/>
      <c r="E4718"/>
      <c r="F4718"/>
      <c r="G4718"/>
      <c r="H4718"/>
      <c r="I4718"/>
      <c r="J4718"/>
      <c r="K4718"/>
      <c r="L4718"/>
      <c r="M4718"/>
      <c r="N4718"/>
      <c r="O4718"/>
      <c r="P4718"/>
      <c r="Q4718"/>
      <c r="R4718"/>
    </row>
    <row r="4719" spans="1:18" s="16" customFormat="1" x14ac:dyDescent="0.25">
      <c r="A4719"/>
      <c r="B4719" s="18"/>
      <c r="D4719"/>
      <c r="E4719"/>
      <c r="F4719"/>
      <c r="G4719"/>
      <c r="H4719"/>
      <c r="I4719"/>
      <c r="J4719"/>
      <c r="K4719"/>
      <c r="L4719"/>
      <c r="M4719"/>
      <c r="N4719"/>
      <c r="O4719"/>
      <c r="P4719"/>
      <c r="Q4719"/>
      <c r="R4719"/>
    </row>
    <row r="4720" spans="1:18" s="16" customFormat="1" x14ac:dyDescent="0.25">
      <c r="A4720"/>
      <c r="B4720" s="18"/>
      <c r="D4720"/>
      <c r="E4720"/>
      <c r="F4720"/>
      <c r="G4720"/>
      <c r="H4720"/>
      <c r="I4720"/>
      <c r="J4720"/>
      <c r="K4720"/>
      <c r="L4720"/>
      <c r="M4720"/>
      <c r="N4720"/>
      <c r="O4720"/>
      <c r="P4720"/>
      <c r="Q4720"/>
      <c r="R4720"/>
    </row>
    <row r="4721" spans="1:18" s="16" customFormat="1" x14ac:dyDescent="0.25">
      <c r="A4721"/>
      <c r="B4721" s="18"/>
      <c r="D4721"/>
      <c r="E4721"/>
      <c r="F4721"/>
      <c r="G4721"/>
      <c r="H4721"/>
      <c r="I4721"/>
      <c r="J4721"/>
      <c r="K4721"/>
      <c r="L4721"/>
      <c r="M4721"/>
      <c r="N4721"/>
      <c r="O4721"/>
      <c r="P4721"/>
      <c r="Q4721"/>
      <c r="R4721"/>
    </row>
    <row r="4722" spans="1:18" s="16" customFormat="1" x14ac:dyDescent="0.25">
      <c r="A4722"/>
      <c r="B4722" s="18"/>
      <c r="D4722"/>
      <c r="E4722"/>
      <c r="F4722"/>
      <c r="G4722"/>
      <c r="H4722"/>
      <c r="I4722"/>
      <c r="J4722"/>
      <c r="K4722"/>
      <c r="L4722"/>
      <c r="M4722"/>
      <c r="N4722"/>
      <c r="O4722"/>
      <c r="P4722"/>
      <c r="Q4722"/>
      <c r="R4722"/>
    </row>
    <row r="4723" spans="1:18" s="16" customFormat="1" x14ac:dyDescent="0.25">
      <c r="A4723"/>
      <c r="B4723" s="18"/>
      <c r="D4723"/>
      <c r="E4723"/>
      <c r="F4723"/>
      <c r="G4723"/>
      <c r="H4723"/>
      <c r="I4723"/>
      <c r="J4723"/>
      <c r="K4723"/>
      <c r="L4723"/>
      <c r="M4723"/>
      <c r="N4723"/>
      <c r="O4723"/>
      <c r="P4723"/>
      <c r="Q4723"/>
      <c r="R4723"/>
    </row>
    <row r="4724" spans="1:18" s="16" customFormat="1" x14ac:dyDescent="0.25">
      <c r="A4724"/>
      <c r="B4724" s="18"/>
      <c r="D4724"/>
      <c r="E4724"/>
      <c r="F4724"/>
      <c r="G4724"/>
      <c r="H4724"/>
      <c r="I4724"/>
      <c r="J4724"/>
      <c r="K4724"/>
      <c r="L4724"/>
      <c r="M4724"/>
      <c r="N4724"/>
      <c r="O4724"/>
      <c r="P4724"/>
      <c r="Q4724"/>
      <c r="R4724"/>
    </row>
    <row r="4725" spans="1:18" s="16" customFormat="1" x14ac:dyDescent="0.25">
      <c r="A4725"/>
      <c r="B4725" s="18"/>
      <c r="D4725"/>
      <c r="E4725"/>
      <c r="F4725"/>
      <c r="G4725"/>
      <c r="H4725"/>
      <c r="I4725"/>
      <c r="J4725"/>
      <c r="K4725"/>
      <c r="L4725"/>
      <c r="M4725"/>
      <c r="N4725"/>
      <c r="O4725"/>
      <c r="P4725"/>
      <c r="Q4725"/>
      <c r="R4725"/>
    </row>
    <row r="4726" spans="1:18" s="16" customFormat="1" x14ac:dyDescent="0.25">
      <c r="A4726"/>
      <c r="B4726" s="18"/>
      <c r="D4726"/>
      <c r="E4726"/>
      <c r="F4726"/>
      <c r="G4726"/>
      <c r="H4726"/>
      <c r="I4726"/>
      <c r="J4726"/>
      <c r="K4726"/>
      <c r="L4726"/>
      <c r="M4726"/>
      <c r="N4726"/>
      <c r="O4726"/>
      <c r="P4726"/>
      <c r="Q4726"/>
      <c r="R4726"/>
    </row>
    <row r="4727" spans="1:18" s="16" customFormat="1" x14ac:dyDescent="0.25">
      <c r="A4727"/>
      <c r="B4727" s="18"/>
      <c r="D4727"/>
      <c r="E4727"/>
      <c r="F4727"/>
      <c r="G4727"/>
      <c r="H4727"/>
      <c r="I4727"/>
      <c r="J4727"/>
      <c r="K4727"/>
      <c r="L4727"/>
      <c r="M4727"/>
      <c r="N4727"/>
      <c r="O4727"/>
      <c r="P4727"/>
      <c r="Q4727"/>
      <c r="R4727"/>
    </row>
    <row r="4728" spans="1:18" s="16" customFormat="1" x14ac:dyDescent="0.25">
      <c r="A4728"/>
      <c r="B4728" s="18"/>
      <c r="D4728"/>
      <c r="E4728"/>
      <c r="F4728"/>
      <c r="G4728"/>
      <c r="H4728"/>
      <c r="I4728"/>
      <c r="J4728"/>
      <c r="K4728"/>
      <c r="L4728"/>
      <c r="M4728"/>
      <c r="N4728"/>
      <c r="O4728"/>
      <c r="P4728"/>
      <c r="Q4728"/>
      <c r="R4728"/>
    </row>
    <row r="4729" spans="1:18" s="16" customFormat="1" x14ac:dyDescent="0.25">
      <c r="A4729"/>
      <c r="B4729" s="18"/>
      <c r="D4729"/>
      <c r="E4729"/>
      <c r="F4729"/>
      <c r="G4729"/>
      <c r="H4729"/>
      <c r="I4729"/>
      <c r="J4729"/>
      <c r="K4729"/>
      <c r="L4729"/>
      <c r="M4729"/>
      <c r="N4729"/>
      <c r="O4729"/>
      <c r="P4729"/>
      <c r="Q4729"/>
      <c r="R4729"/>
    </row>
    <row r="4730" spans="1:18" s="16" customFormat="1" x14ac:dyDescent="0.25">
      <c r="A4730"/>
      <c r="B4730" s="18"/>
      <c r="D4730"/>
      <c r="E4730"/>
      <c r="F4730"/>
      <c r="G4730"/>
      <c r="H4730"/>
      <c r="I4730"/>
      <c r="J4730"/>
      <c r="K4730"/>
      <c r="L4730"/>
      <c r="M4730"/>
      <c r="N4730"/>
      <c r="O4730"/>
      <c r="P4730"/>
      <c r="Q4730"/>
      <c r="R4730"/>
    </row>
    <row r="4731" spans="1:18" s="16" customFormat="1" x14ac:dyDescent="0.25">
      <c r="A4731"/>
      <c r="B4731" s="18"/>
      <c r="D4731"/>
      <c r="E4731"/>
      <c r="F4731"/>
      <c r="G4731"/>
      <c r="H4731"/>
      <c r="I4731"/>
      <c r="J4731"/>
      <c r="K4731"/>
      <c r="L4731"/>
      <c r="M4731"/>
      <c r="N4731"/>
      <c r="O4731"/>
      <c r="P4731"/>
      <c r="Q4731"/>
      <c r="R4731"/>
    </row>
    <row r="4732" spans="1:18" s="16" customFormat="1" x14ac:dyDescent="0.25">
      <c r="A4732"/>
      <c r="B4732" s="18"/>
      <c r="D4732"/>
      <c r="E4732"/>
      <c r="F4732"/>
      <c r="G4732"/>
      <c r="H4732"/>
      <c r="I4732"/>
      <c r="J4732"/>
      <c r="K4732"/>
      <c r="L4732"/>
      <c r="M4732"/>
      <c r="N4732"/>
      <c r="O4732"/>
      <c r="P4732"/>
      <c r="Q4732"/>
      <c r="R4732"/>
    </row>
    <row r="4733" spans="1:18" s="16" customFormat="1" x14ac:dyDescent="0.25">
      <c r="A4733"/>
      <c r="B4733" s="18"/>
      <c r="D4733"/>
      <c r="E4733"/>
      <c r="F4733"/>
      <c r="G4733"/>
      <c r="H4733"/>
      <c r="I4733"/>
      <c r="J4733"/>
      <c r="K4733"/>
      <c r="L4733"/>
      <c r="M4733"/>
      <c r="N4733"/>
      <c r="O4733"/>
      <c r="P4733"/>
      <c r="Q4733"/>
      <c r="R4733"/>
    </row>
    <row r="4734" spans="1:18" s="16" customFormat="1" x14ac:dyDescent="0.25">
      <c r="A4734"/>
      <c r="B4734" s="18"/>
      <c r="D4734"/>
      <c r="E4734"/>
      <c r="F4734"/>
      <c r="G4734"/>
      <c r="H4734"/>
      <c r="I4734"/>
      <c r="J4734"/>
      <c r="K4734"/>
      <c r="L4734"/>
      <c r="M4734"/>
      <c r="N4734"/>
      <c r="O4734"/>
      <c r="P4734"/>
      <c r="Q4734"/>
      <c r="R4734"/>
    </row>
    <row r="4735" spans="1:18" s="16" customFormat="1" x14ac:dyDescent="0.25">
      <c r="A4735"/>
      <c r="B4735" s="18"/>
      <c r="D4735"/>
      <c r="E4735"/>
      <c r="F4735"/>
      <c r="G4735"/>
      <c r="H4735"/>
      <c r="I4735"/>
      <c r="J4735"/>
      <c r="K4735"/>
      <c r="L4735"/>
      <c r="M4735"/>
      <c r="N4735"/>
      <c r="O4735"/>
      <c r="P4735"/>
      <c r="Q4735"/>
      <c r="R4735"/>
    </row>
    <row r="4736" spans="1:18" s="16" customFormat="1" x14ac:dyDescent="0.25">
      <c r="A4736"/>
      <c r="B4736" s="18"/>
      <c r="D4736"/>
      <c r="E4736"/>
      <c r="F4736"/>
      <c r="G4736"/>
      <c r="H4736"/>
      <c r="I4736"/>
      <c r="J4736"/>
      <c r="K4736"/>
      <c r="L4736"/>
      <c r="M4736"/>
      <c r="N4736"/>
      <c r="O4736"/>
      <c r="P4736"/>
      <c r="Q4736"/>
      <c r="R4736"/>
    </row>
    <row r="4737" spans="1:18" s="16" customFormat="1" x14ac:dyDescent="0.25">
      <c r="A4737"/>
      <c r="B4737" s="18"/>
      <c r="D4737"/>
      <c r="E4737"/>
      <c r="F4737"/>
      <c r="G4737"/>
      <c r="H4737"/>
      <c r="I4737"/>
      <c r="J4737"/>
      <c r="K4737"/>
      <c r="L4737"/>
      <c r="M4737"/>
      <c r="N4737"/>
      <c r="O4737"/>
      <c r="P4737"/>
      <c r="Q4737"/>
      <c r="R4737"/>
    </row>
    <row r="4738" spans="1:18" s="16" customFormat="1" x14ac:dyDescent="0.25">
      <c r="A4738"/>
      <c r="B4738" s="18"/>
      <c r="D4738"/>
      <c r="E4738"/>
      <c r="F4738"/>
      <c r="G4738"/>
      <c r="H4738"/>
      <c r="I4738"/>
      <c r="J4738"/>
      <c r="K4738"/>
      <c r="L4738"/>
      <c r="M4738"/>
      <c r="N4738"/>
      <c r="O4738"/>
      <c r="P4738"/>
      <c r="Q4738"/>
      <c r="R4738"/>
    </row>
    <row r="4739" spans="1:18" s="16" customFormat="1" x14ac:dyDescent="0.25">
      <c r="A4739"/>
      <c r="B4739" s="18"/>
      <c r="D4739"/>
      <c r="E4739"/>
      <c r="F4739"/>
      <c r="G4739"/>
      <c r="H4739"/>
      <c r="I4739"/>
      <c r="J4739"/>
      <c r="K4739"/>
      <c r="L4739"/>
      <c r="M4739"/>
      <c r="N4739"/>
      <c r="O4739"/>
      <c r="P4739"/>
      <c r="Q4739"/>
      <c r="R4739"/>
    </row>
    <row r="4740" spans="1:18" s="16" customFormat="1" x14ac:dyDescent="0.25">
      <c r="A4740"/>
      <c r="B4740" s="18"/>
      <c r="D4740"/>
      <c r="E4740"/>
      <c r="F4740"/>
      <c r="G4740"/>
      <c r="H4740"/>
      <c r="I4740"/>
      <c r="J4740"/>
      <c r="K4740"/>
      <c r="L4740"/>
      <c r="M4740"/>
      <c r="N4740"/>
      <c r="O4740"/>
      <c r="P4740"/>
      <c r="Q4740"/>
      <c r="R4740"/>
    </row>
    <row r="4741" spans="1:18" s="16" customFormat="1" x14ac:dyDescent="0.25">
      <c r="A4741"/>
      <c r="B4741" s="18"/>
      <c r="D4741"/>
      <c r="E4741"/>
      <c r="F4741"/>
      <c r="G4741"/>
      <c r="H4741"/>
      <c r="I4741"/>
      <c r="J4741"/>
      <c r="K4741"/>
      <c r="L4741"/>
      <c r="M4741"/>
      <c r="N4741"/>
      <c r="O4741"/>
      <c r="P4741"/>
      <c r="Q4741"/>
      <c r="R4741"/>
    </row>
    <row r="4742" spans="1:18" s="16" customFormat="1" x14ac:dyDescent="0.25">
      <c r="A4742"/>
      <c r="B4742" s="18"/>
      <c r="D4742"/>
      <c r="E4742"/>
      <c r="F4742"/>
      <c r="G4742"/>
      <c r="H4742"/>
      <c r="I4742"/>
      <c r="J4742"/>
      <c r="K4742"/>
      <c r="L4742"/>
      <c r="M4742"/>
      <c r="N4742"/>
      <c r="O4742"/>
      <c r="P4742"/>
      <c r="Q4742"/>
      <c r="R4742"/>
    </row>
    <row r="4743" spans="1:18" s="16" customFormat="1" x14ac:dyDescent="0.25">
      <c r="A4743"/>
      <c r="B4743" s="18"/>
      <c r="D4743"/>
      <c r="E4743"/>
      <c r="F4743"/>
      <c r="G4743"/>
      <c r="H4743"/>
      <c r="I4743"/>
      <c r="J4743"/>
      <c r="K4743"/>
      <c r="L4743"/>
      <c r="M4743"/>
      <c r="N4743"/>
      <c r="O4743"/>
      <c r="P4743"/>
      <c r="Q4743"/>
      <c r="R4743"/>
    </row>
    <row r="4744" spans="1:18" s="16" customFormat="1" x14ac:dyDescent="0.25">
      <c r="A4744"/>
      <c r="B4744" s="18"/>
      <c r="D4744"/>
      <c r="E4744"/>
      <c r="F4744"/>
      <c r="G4744"/>
      <c r="H4744"/>
      <c r="I4744"/>
      <c r="J4744"/>
      <c r="K4744"/>
      <c r="L4744"/>
      <c r="M4744"/>
      <c r="N4744"/>
      <c r="O4744"/>
      <c r="P4744"/>
      <c r="Q4744"/>
      <c r="R4744"/>
    </row>
    <row r="4745" spans="1:18" s="16" customFormat="1" x14ac:dyDescent="0.25">
      <c r="A4745"/>
      <c r="B4745" s="18"/>
      <c r="D4745"/>
      <c r="E4745"/>
      <c r="F4745"/>
      <c r="G4745"/>
      <c r="H4745"/>
      <c r="I4745"/>
      <c r="J4745"/>
      <c r="K4745"/>
      <c r="L4745"/>
      <c r="M4745"/>
      <c r="N4745"/>
      <c r="O4745"/>
      <c r="P4745"/>
      <c r="Q4745"/>
      <c r="R4745"/>
    </row>
    <row r="4746" spans="1:18" s="16" customFormat="1" x14ac:dyDescent="0.25">
      <c r="A4746"/>
      <c r="B4746" s="18"/>
      <c r="D4746"/>
      <c r="E4746"/>
      <c r="F4746"/>
      <c r="G4746"/>
      <c r="H4746"/>
      <c r="I4746"/>
      <c r="J4746"/>
      <c r="K4746"/>
      <c r="L4746"/>
      <c r="M4746"/>
      <c r="N4746"/>
      <c r="O4746"/>
      <c r="P4746"/>
      <c r="Q4746"/>
      <c r="R4746"/>
    </row>
    <row r="4747" spans="1:18" s="16" customFormat="1" x14ac:dyDescent="0.25">
      <c r="A4747"/>
      <c r="B4747" s="18"/>
      <c r="D4747"/>
      <c r="E4747"/>
      <c r="F4747"/>
      <c r="G4747"/>
      <c r="H4747"/>
      <c r="I4747"/>
      <c r="J4747"/>
      <c r="K4747"/>
      <c r="L4747"/>
      <c r="M4747"/>
      <c r="N4747"/>
      <c r="O4747"/>
      <c r="P4747"/>
      <c r="Q4747"/>
      <c r="R4747"/>
    </row>
    <row r="4748" spans="1:18" s="16" customFormat="1" x14ac:dyDescent="0.25">
      <c r="A4748"/>
      <c r="B4748" s="18"/>
      <c r="D4748"/>
      <c r="E4748"/>
      <c r="F4748"/>
      <c r="G4748"/>
      <c r="H4748"/>
      <c r="I4748"/>
      <c r="J4748"/>
      <c r="K4748"/>
      <c r="L4748"/>
      <c r="M4748"/>
      <c r="N4748"/>
      <c r="O4748"/>
      <c r="P4748"/>
      <c r="Q4748"/>
      <c r="R4748"/>
    </row>
    <row r="4749" spans="1:18" s="16" customFormat="1" x14ac:dyDescent="0.25">
      <c r="A4749"/>
      <c r="B4749" s="18"/>
      <c r="D4749"/>
      <c r="E4749"/>
      <c r="F4749"/>
      <c r="G4749"/>
      <c r="H4749"/>
      <c r="I4749"/>
      <c r="J4749"/>
      <c r="K4749"/>
      <c r="L4749"/>
      <c r="M4749"/>
      <c r="N4749"/>
      <c r="O4749"/>
      <c r="P4749"/>
      <c r="Q4749"/>
      <c r="R4749"/>
    </row>
    <row r="4750" spans="1:18" s="16" customFormat="1" x14ac:dyDescent="0.25">
      <c r="A4750"/>
      <c r="B4750" s="18"/>
      <c r="D4750"/>
      <c r="E4750"/>
      <c r="F4750"/>
      <c r="G4750"/>
      <c r="H4750"/>
      <c r="I4750"/>
      <c r="J4750"/>
      <c r="K4750"/>
      <c r="L4750"/>
      <c r="M4750"/>
      <c r="N4750"/>
      <c r="O4750"/>
      <c r="P4750"/>
      <c r="Q4750"/>
      <c r="R4750"/>
    </row>
    <row r="4751" spans="1:18" s="16" customFormat="1" x14ac:dyDescent="0.25">
      <c r="A4751"/>
      <c r="B4751" s="18"/>
      <c r="D4751"/>
      <c r="E4751"/>
      <c r="F4751"/>
      <c r="G4751"/>
      <c r="H4751"/>
      <c r="I4751"/>
      <c r="J4751"/>
      <c r="K4751"/>
      <c r="L4751"/>
      <c r="M4751"/>
      <c r="N4751"/>
      <c r="O4751"/>
      <c r="P4751"/>
      <c r="Q4751"/>
      <c r="R4751"/>
    </row>
    <row r="4752" spans="1:18" s="16" customFormat="1" x14ac:dyDescent="0.25">
      <c r="A4752"/>
      <c r="B4752" s="18"/>
      <c r="D4752"/>
      <c r="E4752"/>
      <c r="F4752"/>
      <c r="G4752"/>
      <c r="H4752"/>
      <c r="I4752"/>
      <c r="J4752"/>
      <c r="K4752"/>
      <c r="L4752"/>
      <c r="M4752"/>
      <c r="N4752"/>
      <c r="O4752"/>
      <c r="P4752"/>
      <c r="Q4752"/>
      <c r="R4752"/>
    </row>
    <row r="4753" spans="1:18" s="16" customFormat="1" x14ac:dyDescent="0.25">
      <c r="A4753"/>
      <c r="B4753" s="18"/>
      <c r="D4753"/>
      <c r="E4753"/>
      <c r="F4753"/>
      <c r="G4753"/>
      <c r="H4753"/>
      <c r="I4753"/>
      <c r="J4753"/>
      <c r="K4753"/>
      <c r="L4753"/>
      <c r="M4753"/>
      <c r="N4753"/>
      <c r="O4753"/>
      <c r="P4753"/>
      <c r="Q4753"/>
      <c r="R4753"/>
    </row>
    <row r="4754" spans="1:18" s="16" customFormat="1" x14ac:dyDescent="0.25">
      <c r="A4754"/>
      <c r="B4754" s="18"/>
      <c r="D4754"/>
      <c r="E4754"/>
      <c r="F4754"/>
      <c r="G4754"/>
      <c r="H4754"/>
      <c r="I4754"/>
      <c r="J4754"/>
      <c r="K4754"/>
      <c r="L4754"/>
      <c r="M4754"/>
      <c r="N4754"/>
      <c r="O4754"/>
      <c r="P4754"/>
      <c r="Q4754"/>
      <c r="R4754"/>
    </row>
    <row r="4755" spans="1:18" s="16" customFormat="1" x14ac:dyDescent="0.25">
      <c r="A4755"/>
      <c r="B4755" s="18"/>
      <c r="D4755"/>
      <c r="E4755"/>
      <c r="F4755"/>
      <c r="G4755"/>
      <c r="H4755"/>
      <c r="I4755"/>
      <c r="J4755"/>
      <c r="K4755"/>
      <c r="L4755"/>
      <c r="M4755"/>
      <c r="N4755"/>
      <c r="O4755"/>
      <c r="P4755"/>
      <c r="Q4755"/>
      <c r="R4755"/>
    </row>
    <row r="4756" spans="1:18" s="16" customFormat="1" x14ac:dyDescent="0.25">
      <c r="A4756"/>
      <c r="B4756" s="18"/>
      <c r="D4756"/>
      <c r="E4756"/>
      <c r="F4756"/>
      <c r="G4756"/>
      <c r="H4756"/>
      <c r="I4756"/>
      <c r="J4756"/>
      <c r="K4756"/>
      <c r="L4756"/>
      <c r="M4756"/>
      <c r="N4756"/>
      <c r="O4756"/>
      <c r="P4756"/>
      <c r="Q4756"/>
      <c r="R4756"/>
    </row>
    <row r="4757" spans="1:18" s="16" customFormat="1" x14ac:dyDescent="0.25">
      <c r="A4757"/>
      <c r="B4757" s="18"/>
      <c r="D4757"/>
      <c r="E4757"/>
      <c r="F4757"/>
      <c r="G4757"/>
      <c r="H4757"/>
      <c r="I4757"/>
      <c r="J4757"/>
      <c r="K4757"/>
      <c r="L4757"/>
      <c r="M4757"/>
      <c r="N4757"/>
      <c r="O4757"/>
      <c r="P4757"/>
      <c r="Q4757"/>
      <c r="R4757"/>
    </row>
    <row r="4758" spans="1:18" s="16" customFormat="1" x14ac:dyDescent="0.25">
      <c r="A4758"/>
      <c r="B4758" s="18"/>
      <c r="D4758"/>
      <c r="E4758"/>
      <c r="F4758"/>
      <c r="G4758"/>
      <c r="H4758"/>
      <c r="I4758"/>
      <c r="J4758"/>
      <c r="K4758"/>
      <c r="L4758"/>
      <c r="M4758"/>
      <c r="N4758"/>
      <c r="O4758"/>
      <c r="P4758"/>
      <c r="Q4758"/>
      <c r="R4758"/>
    </row>
    <row r="4759" spans="1:18" s="16" customFormat="1" x14ac:dyDescent="0.25">
      <c r="A4759"/>
      <c r="B4759" s="18"/>
      <c r="D4759"/>
      <c r="E4759"/>
      <c r="F4759"/>
      <c r="G4759"/>
      <c r="H4759"/>
      <c r="I4759"/>
      <c r="J4759"/>
      <c r="K4759"/>
      <c r="L4759"/>
      <c r="M4759"/>
      <c r="N4759"/>
      <c r="O4759"/>
      <c r="P4759"/>
      <c r="Q4759"/>
      <c r="R4759"/>
    </row>
    <row r="4760" spans="1:18" s="16" customFormat="1" x14ac:dyDescent="0.25">
      <c r="A4760"/>
      <c r="B4760" s="18"/>
      <c r="D4760"/>
      <c r="E4760"/>
      <c r="F4760"/>
      <c r="G4760"/>
      <c r="H4760"/>
      <c r="I4760"/>
      <c r="J4760"/>
      <c r="K4760"/>
      <c r="L4760"/>
      <c r="M4760"/>
      <c r="N4760"/>
      <c r="O4760"/>
      <c r="P4760"/>
      <c r="Q4760"/>
      <c r="R4760"/>
    </row>
    <row r="4761" spans="1:18" s="16" customFormat="1" x14ac:dyDescent="0.25">
      <c r="A4761"/>
      <c r="B4761" s="18"/>
      <c r="D4761"/>
      <c r="E4761"/>
      <c r="F4761"/>
      <c r="G4761"/>
      <c r="H4761"/>
      <c r="I4761"/>
      <c r="J4761"/>
      <c r="K4761"/>
      <c r="L4761"/>
      <c r="M4761"/>
      <c r="N4761"/>
      <c r="O4761"/>
      <c r="P4761"/>
      <c r="Q4761"/>
      <c r="R4761"/>
    </row>
    <row r="4762" spans="1:18" s="16" customFormat="1" x14ac:dyDescent="0.25">
      <c r="A4762"/>
      <c r="B4762" s="17"/>
      <c r="D4762"/>
      <c r="E4762"/>
      <c r="F4762"/>
      <c r="G4762"/>
      <c r="H4762"/>
      <c r="I4762"/>
      <c r="J4762"/>
      <c r="K4762"/>
      <c r="L4762"/>
      <c r="M4762"/>
      <c r="N4762"/>
      <c r="O4762"/>
      <c r="P4762"/>
      <c r="Q4762"/>
      <c r="R4762"/>
    </row>
    <row r="4763" spans="1:18" s="16" customFormat="1" x14ac:dyDescent="0.25">
      <c r="A4763"/>
      <c r="B4763" s="18"/>
      <c r="D4763"/>
      <c r="E4763"/>
      <c r="F4763"/>
      <c r="G4763"/>
      <c r="H4763"/>
      <c r="I4763"/>
      <c r="J4763"/>
      <c r="K4763"/>
      <c r="L4763"/>
      <c r="M4763"/>
      <c r="N4763"/>
      <c r="O4763"/>
      <c r="P4763"/>
      <c r="Q4763"/>
      <c r="R4763"/>
    </row>
    <row r="4764" spans="1:18" s="16" customFormat="1" x14ac:dyDescent="0.25">
      <c r="A4764"/>
      <c r="B4764" s="18"/>
      <c r="D4764"/>
      <c r="E4764"/>
      <c r="F4764"/>
      <c r="G4764"/>
      <c r="H4764"/>
      <c r="I4764"/>
      <c r="J4764"/>
      <c r="K4764"/>
      <c r="L4764"/>
      <c r="M4764"/>
      <c r="N4764"/>
      <c r="O4764"/>
      <c r="P4764"/>
      <c r="Q4764"/>
      <c r="R4764"/>
    </row>
    <row r="4765" spans="1:18" s="16" customFormat="1" x14ac:dyDescent="0.25">
      <c r="A4765"/>
      <c r="B4765" s="18"/>
      <c r="D4765"/>
      <c r="E4765"/>
      <c r="F4765"/>
      <c r="G4765"/>
      <c r="H4765"/>
      <c r="I4765"/>
      <c r="J4765"/>
      <c r="K4765"/>
      <c r="L4765"/>
      <c r="M4765"/>
      <c r="N4765"/>
      <c r="O4765"/>
      <c r="P4765"/>
      <c r="Q4765"/>
      <c r="R4765"/>
    </row>
    <row r="4766" spans="1:18" s="16" customFormat="1" x14ac:dyDescent="0.25">
      <c r="A4766"/>
      <c r="B4766" s="18"/>
      <c r="D4766"/>
      <c r="E4766"/>
      <c r="F4766"/>
      <c r="G4766"/>
      <c r="H4766"/>
      <c r="I4766"/>
      <c r="J4766"/>
      <c r="K4766"/>
      <c r="L4766"/>
      <c r="M4766"/>
      <c r="N4766"/>
      <c r="O4766"/>
      <c r="P4766"/>
      <c r="Q4766"/>
      <c r="R4766"/>
    </row>
    <row r="4767" spans="1:18" s="16" customFormat="1" x14ac:dyDescent="0.25">
      <c r="A4767"/>
      <c r="B4767" s="18"/>
      <c r="D4767"/>
      <c r="E4767"/>
      <c r="F4767"/>
      <c r="G4767"/>
      <c r="H4767"/>
      <c r="I4767"/>
      <c r="J4767"/>
      <c r="K4767"/>
      <c r="L4767"/>
      <c r="M4767"/>
      <c r="N4767"/>
      <c r="O4767"/>
      <c r="P4767"/>
      <c r="Q4767"/>
      <c r="R4767"/>
    </row>
    <row r="4768" spans="1:18" s="16" customFormat="1" x14ac:dyDescent="0.25">
      <c r="A4768"/>
      <c r="B4768" s="18"/>
      <c r="D4768"/>
      <c r="E4768"/>
      <c r="F4768"/>
      <c r="G4768"/>
      <c r="H4768"/>
      <c r="I4768"/>
      <c r="J4768"/>
      <c r="K4768"/>
      <c r="L4768"/>
      <c r="M4768"/>
      <c r="N4768"/>
      <c r="O4768"/>
      <c r="P4768"/>
      <c r="Q4768"/>
      <c r="R4768"/>
    </row>
    <row r="4769" spans="1:18" s="16" customFormat="1" x14ac:dyDescent="0.25">
      <c r="A4769"/>
      <c r="B4769" s="18"/>
      <c r="D4769"/>
      <c r="E4769"/>
      <c r="F4769"/>
      <c r="G4769"/>
      <c r="H4769"/>
      <c r="I4769"/>
      <c r="J4769"/>
      <c r="K4769"/>
      <c r="L4769"/>
      <c r="M4769"/>
      <c r="N4769"/>
      <c r="O4769"/>
      <c r="P4769"/>
      <c r="Q4769"/>
      <c r="R4769"/>
    </row>
    <row r="4770" spans="1:18" s="16" customFormat="1" x14ac:dyDescent="0.25">
      <c r="A4770"/>
      <c r="B4770" s="18"/>
      <c r="D4770"/>
      <c r="E4770"/>
      <c r="F4770"/>
      <c r="G4770"/>
      <c r="H4770"/>
      <c r="I4770"/>
      <c r="J4770"/>
      <c r="K4770"/>
      <c r="L4770"/>
      <c r="M4770"/>
      <c r="N4770"/>
      <c r="O4770"/>
      <c r="P4770"/>
      <c r="Q4770"/>
      <c r="R4770"/>
    </row>
    <row r="4771" spans="1:18" s="16" customFormat="1" x14ac:dyDescent="0.25">
      <c r="A4771"/>
      <c r="B4771" s="18"/>
      <c r="D4771"/>
      <c r="E4771"/>
      <c r="F4771"/>
      <c r="G4771"/>
      <c r="H4771"/>
      <c r="I4771"/>
      <c r="J4771"/>
      <c r="K4771"/>
      <c r="L4771"/>
      <c r="M4771"/>
      <c r="N4771"/>
      <c r="O4771"/>
      <c r="P4771"/>
      <c r="Q4771"/>
      <c r="R4771"/>
    </row>
    <row r="4772" spans="1:18" s="16" customFormat="1" x14ac:dyDescent="0.25">
      <c r="A4772"/>
      <c r="B4772" s="18"/>
      <c r="D4772"/>
      <c r="E4772"/>
      <c r="F4772"/>
      <c r="G4772"/>
      <c r="H4772"/>
      <c r="I4772"/>
      <c r="J4772"/>
      <c r="K4772"/>
      <c r="L4772"/>
      <c r="M4772"/>
      <c r="N4772"/>
      <c r="O4772"/>
      <c r="P4772"/>
      <c r="Q4772"/>
      <c r="R4772"/>
    </row>
    <row r="4773" spans="1:18" s="16" customFormat="1" x14ac:dyDescent="0.25">
      <c r="A4773"/>
      <c r="B4773" s="18"/>
      <c r="D4773"/>
      <c r="E4773"/>
      <c r="F4773"/>
      <c r="G4773"/>
      <c r="H4773"/>
      <c r="I4773"/>
      <c r="J4773"/>
      <c r="K4773"/>
      <c r="L4773"/>
      <c r="M4773"/>
      <c r="N4773"/>
      <c r="O4773"/>
      <c r="P4773"/>
      <c r="Q4773"/>
      <c r="R4773"/>
    </row>
    <row r="4774" spans="1:18" s="16" customFormat="1" x14ac:dyDescent="0.25">
      <c r="A4774"/>
      <c r="B4774" s="18"/>
      <c r="D4774"/>
      <c r="E4774"/>
      <c r="F4774"/>
      <c r="G4774"/>
      <c r="H4774"/>
      <c r="I4774"/>
      <c r="J4774"/>
      <c r="K4774"/>
      <c r="L4774"/>
      <c r="M4774"/>
      <c r="N4774"/>
      <c r="O4774"/>
      <c r="P4774"/>
      <c r="Q4774"/>
      <c r="R4774"/>
    </row>
    <row r="4775" spans="1:18" s="16" customFormat="1" x14ac:dyDescent="0.25">
      <c r="A4775"/>
      <c r="B4775" s="18"/>
      <c r="D4775"/>
      <c r="E4775"/>
      <c r="F4775"/>
      <c r="G4775"/>
      <c r="H4775"/>
      <c r="I4775"/>
      <c r="J4775"/>
      <c r="K4775"/>
      <c r="L4775"/>
      <c r="M4775"/>
      <c r="N4775"/>
      <c r="O4775"/>
      <c r="P4775"/>
      <c r="Q4775"/>
      <c r="R4775"/>
    </row>
    <row r="4776" spans="1:18" s="16" customFormat="1" x14ac:dyDescent="0.25">
      <c r="A4776"/>
      <c r="B4776" s="18"/>
      <c r="D4776"/>
      <c r="E4776"/>
      <c r="F4776"/>
      <c r="G4776"/>
      <c r="H4776"/>
      <c r="I4776"/>
      <c r="J4776"/>
      <c r="K4776"/>
      <c r="L4776"/>
      <c r="M4776"/>
      <c r="N4776"/>
      <c r="O4776"/>
      <c r="P4776"/>
      <c r="Q4776"/>
      <c r="R4776"/>
    </row>
    <row r="4777" spans="1:18" s="16" customFormat="1" x14ac:dyDescent="0.25">
      <c r="A4777"/>
      <c r="B4777" s="18"/>
      <c r="D4777"/>
      <c r="E4777"/>
      <c r="F4777"/>
      <c r="G4777"/>
      <c r="H4777"/>
      <c r="I4777"/>
      <c r="J4777"/>
      <c r="K4777"/>
      <c r="L4777"/>
      <c r="M4777"/>
      <c r="N4777"/>
      <c r="O4777"/>
      <c r="P4777"/>
      <c r="Q4777"/>
      <c r="R4777"/>
    </row>
    <row r="4778" spans="1:18" s="16" customFormat="1" x14ac:dyDescent="0.25">
      <c r="A4778"/>
      <c r="B4778" s="18"/>
      <c r="D4778"/>
      <c r="E4778"/>
      <c r="F4778"/>
      <c r="G4778"/>
      <c r="H4778"/>
      <c r="I4778"/>
      <c r="J4778"/>
      <c r="K4778"/>
      <c r="L4778"/>
      <c r="M4778"/>
      <c r="N4778"/>
      <c r="O4778"/>
      <c r="P4778"/>
      <c r="Q4778"/>
      <c r="R4778"/>
    </row>
    <row r="4779" spans="1:18" s="16" customFormat="1" x14ac:dyDescent="0.25">
      <c r="A4779"/>
      <c r="B4779" s="18"/>
      <c r="D4779"/>
      <c r="E4779"/>
      <c r="F4779"/>
      <c r="G4779"/>
      <c r="H4779"/>
      <c r="I4779"/>
      <c r="J4779"/>
      <c r="K4779"/>
      <c r="L4779"/>
      <c r="M4779"/>
      <c r="N4779"/>
      <c r="O4779"/>
      <c r="P4779"/>
      <c r="Q4779"/>
      <c r="R4779"/>
    </row>
    <row r="4780" spans="1:18" s="16" customFormat="1" x14ac:dyDescent="0.25">
      <c r="A4780"/>
      <c r="B4780" s="18"/>
      <c r="D4780"/>
      <c r="E4780"/>
      <c r="F4780"/>
      <c r="G4780"/>
      <c r="H4780"/>
      <c r="I4780"/>
      <c r="J4780"/>
      <c r="K4780"/>
      <c r="L4780"/>
      <c r="M4780"/>
      <c r="N4780"/>
      <c r="O4780"/>
      <c r="P4780"/>
      <c r="Q4780"/>
      <c r="R4780"/>
    </row>
    <row r="4781" spans="1:18" s="16" customFormat="1" x14ac:dyDescent="0.25">
      <c r="A4781"/>
      <c r="B4781" s="18"/>
      <c r="D4781"/>
      <c r="E4781"/>
      <c r="F4781"/>
      <c r="G4781"/>
      <c r="H4781"/>
      <c r="I4781"/>
      <c r="J4781"/>
      <c r="K4781"/>
      <c r="L4781"/>
      <c r="M4781"/>
      <c r="N4781"/>
      <c r="O4781"/>
      <c r="P4781"/>
      <c r="Q4781"/>
      <c r="R4781"/>
    </row>
    <row r="4782" spans="1:18" s="16" customFormat="1" x14ac:dyDescent="0.25">
      <c r="A4782"/>
      <c r="B4782" s="18"/>
      <c r="D4782"/>
      <c r="E4782"/>
      <c r="F4782"/>
      <c r="G4782"/>
      <c r="H4782"/>
      <c r="I4782"/>
      <c r="J4782"/>
      <c r="K4782"/>
      <c r="L4782"/>
      <c r="M4782"/>
      <c r="N4782"/>
      <c r="O4782"/>
      <c r="P4782"/>
      <c r="Q4782"/>
      <c r="R4782"/>
    </row>
    <row r="4783" spans="1:18" s="16" customFormat="1" x14ac:dyDescent="0.25">
      <c r="A4783"/>
      <c r="B4783" s="18"/>
      <c r="D4783"/>
      <c r="E4783"/>
      <c r="F4783"/>
      <c r="G4783"/>
      <c r="H4783"/>
      <c r="I4783"/>
      <c r="J4783"/>
      <c r="K4783"/>
      <c r="L4783"/>
      <c r="M4783"/>
      <c r="N4783"/>
      <c r="O4783"/>
      <c r="P4783"/>
      <c r="Q4783"/>
      <c r="R4783"/>
    </row>
    <row r="4784" spans="1:18" s="16" customFormat="1" x14ac:dyDescent="0.25">
      <c r="A4784"/>
      <c r="B4784" s="18"/>
      <c r="D4784"/>
      <c r="E4784"/>
      <c r="F4784"/>
      <c r="G4784"/>
      <c r="H4784"/>
      <c r="I4784"/>
      <c r="J4784"/>
      <c r="K4784"/>
      <c r="L4784"/>
      <c r="M4784"/>
      <c r="N4784"/>
      <c r="O4784"/>
      <c r="P4784"/>
      <c r="Q4784"/>
      <c r="R4784"/>
    </row>
    <row r="4785" spans="1:18" s="16" customFormat="1" x14ac:dyDescent="0.25">
      <c r="A4785"/>
      <c r="B4785" s="18"/>
      <c r="D4785"/>
      <c r="E4785"/>
      <c r="F4785"/>
      <c r="G4785"/>
      <c r="H4785"/>
      <c r="I4785"/>
      <c r="J4785"/>
      <c r="K4785"/>
      <c r="L4785"/>
      <c r="M4785"/>
      <c r="N4785"/>
      <c r="O4785"/>
      <c r="P4785"/>
      <c r="Q4785"/>
      <c r="R4785"/>
    </row>
    <row r="4786" spans="1:18" s="16" customFormat="1" x14ac:dyDescent="0.25">
      <c r="A4786"/>
      <c r="B4786" s="18"/>
      <c r="D4786"/>
      <c r="E4786"/>
      <c r="F4786"/>
      <c r="G4786"/>
      <c r="H4786"/>
      <c r="I4786"/>
      <c r="J4786"/>
      <c r="K4786"/>
      <c r="L4786"/>
      <c r="M4786"/>
      <c r="N4786"/>
      <c r="O4786"/>
      <c r="P4786"/>
      <c r="Q4786"/>
      <c r="R4786"/>
    </row>
    <row r="4787" spans="1:18" s="16" customFormat="1" x14ac:dyDescent="0.25">
      <c r="A4787"/>
      <c r="B4787" s="18"/>
      <c r="D4787"/>
      <c r="E4787"/>
      <c r="F4787"/>
      <c r="G4787"/>
      <c r="H4787"/>
      <c r="I4787"/>
      <c r="J4787"/>
      <c r="K4787"/>
      <c r="L4787"/>
      <c r="M4787"/>
      <c r="N4787"/>
      <c r="O4787"/>
      <c r="P4787"/>
      <c r="Q4787"/>
      <c r="R4787"/>
    </row>
    <row r="4788" spans="1:18" s="16" customFormat="1" x14ac:dyDescent="0.25">
      <c r="A4788"/>
      <c r="B4788" s="18"/>
      <c r="D4788"/>
      <c r="E4788"/>
      <c r="F4788"/>
      <c r="G4788"/>
      <c r="H4788"/>
      <c r="I4788"/>
      <c r="J4788"/>
      <c r="K4788"/>
      <c r="L4788"/>
      <c r="M4788"/>
      <c r="N4788"/>
      <c r="O4788"/>
      <c r="P4788"/>
      <c r="Q4788"/>
      <c r="R4788"/>
    </row>
    <row r="4789" spans="1:18" s="16" customFormat="1" x14ac:dyDescent="0.25">
      <c r="A4789"/>
      <c r="B4789" s="18"/>
      <c r="D4789"/>
      <c r="E4789"/>
      <c r="F4789"/>
      <c r="G4789"/>
      <c r="H4789"/>
      <c r="I4789"/>
      <c r="J4789"/>
      <c r="K4789"/>
      <c r="L4789"/>
      <c r="M4789"/>
      <c r="N4789"/>
      <c r="O4789"/>
      <c r="P4789"/>
      <c r="Q4789"/>
      <c r="R4789"/>
    </row>
    <row r="4790" spans="1:18" s="16" customFormat="1" x14ac:dyDescent="0.25">
      <c r="A4790"/>
      <c r="B4790" s="18"/>
      <c r="D4790"/>
      <c r="E4790"/>
      <c r="F4790"/>
      <c r="G4790"/>
      <c r="H4790"/>
      <c r="I4790"/>
      <c r="J4790"/>
      <c r="K4790"/>
      <c r="L4790"/>
      <c r="M4790"/>
      <c r="N4790"/>
      <c r="O4790"/>
      <c r="P4790"/>
      <c r="Q4790"/>
      <c r="R4790"/>
    </row>
    <row r="4791" spans="1:18" s="16" customFormat="1" x14ac:dyDescent="0.25">
      <c r="A4791"/>
      <c r="B4791" s="18"/>
      <c r="D4791"/>
      <c r="E4791"/>
      <c r="F4791"/>
      <c r="G4791"/>
      <c r="H4791"/>
      <c r="I4791"/>
      <c r="J4791"/>
      <c r="K4791"/>
      <c r="L4791"/>
      <c r="M4791"/>
      <c r="N4791"/>
      <c r="O4791"/>
      <c r="P4791"/>
      <c r="Q4791"/>
      <c r="R4791"/>
    </row>
    <row r="4792" spans="1:18" s="16" customFormat="1" x14ac:dyDescent="0.25">
      <c r="A4792"/>
      <c r="B4792" s="18"/>
      <c r="D4792"/>
      <c r="E4792"/>
      <c r="F4792"/>
      <c r="G4792"/>
      <c r="H4792"/>
      <c r="I4792"/>
      <c r="J4792"/>
      <c r="K4792"/>
      <c r="L4792"/>
      <c r="M4792"/>
      <c r="N4792"/>
      <c r="O4792"/>
      <c r="P4792"/>
      <c r="Q4792"/>
      <c r="R4792"/>
    </row>
    <row r="4793" spans="1:18" s="16" customFormat="1" x14ac:dyDescent="0.25">
      <c r="A4793"/>
      <c r="B4793" s="18"/>
      <c r="D4793"/>
      <c r="E4793"/>
      <c r="F4793"/>
      <c r="G4793"/>
      <c r="H4793"/>
      <c r="I4793"/>
      <c r="J4793"/>
      <c r="K4793"/>
      <c r="L4793"/>
      <c r="M4793"/>
      <c r="N4793"/>
      <c r="O4793"/>
      <c r="P4793"/>
      <c r="Q4793"/>
      <c r="R4793"/>
    </row>
    <row r="4794" spans="1:18" s="16" customFormat="1" x14ac:dyDescent="0.25">
      <c r="A4794"/>
      <c r="B4794" s="18"/>
      <c r="D4794"/>
      <c r="E4794"/>
      <c r="F4794"/>
      <c r="G4794"/>
      <c r="H4794"/>
      <c r="I4794"/>
      <c r="J4794"/>
      <c r="K4794"/>
      <c r="L4794"/>
      <c r="M4794"/>
      <c r="N4794"/>
      <c r="O4794"/>
      <c r="P4794"/>
      <c r="Q4794"/>
      <c r="R4794"/>
    </row>
    <row r="4795" spans="1:18" s="16" customFormat="1" x14ac:dyDescent="0.25">
      <c r="A4795"/>
      <c r="B4795" s="18"/>
      <c r="D4795"/>
      <c r="E4795"/>
      <c r="F4795"/>
      <c r="G4795"/>
      <c r="H4795"/>
      <c r="I4795"/>
      <c r="J4795"/>
      <c r="K4795"/>
      <c r="L4795"/>
      <c r="M4795"/>
      <c r="N4795"/>
      <c r="O4795"/>
      <c r="P4795"/>
      <c r="Q4795"/>
      <c r="R4795"/>
    </row>
    <row r="4796" spans="1:18" s="16" customFormat="1" x14ac:dyDescent="0.25">
      <c r="A4796"/>
      <c r="B4796" s="18"/>
      <c r="D4796"/>
      <c r="E4796"/>
      <c r="F4796"/>
      <c r="G4796"/>
      <c r="H4796"/>
      <c r="I4796"/>
      <c r="J4796"/>
      <c r="K4796"/>
      <c r="L4796"/>
      <c r="M4796"/>
      <c r="N4796"/>
      <c r="O4796"/>
      <c r="P4796"/>
      <c r="Q4796"/>
      <c r="R4796"/>
    </row>
    <row r="4797" spans="1:18" s="16" customFormat="1" x14ac:dyDescent="0.25">
      <c r="A4797"/>
      <c r="B4797" s="18"/>
      <c r="D4797"/>
      <c r="E4797"/>
      <c r="F4797"/>
      <c r="G4797"/>
      <c r="H4797"/>
      <c r="I4797"/>
      <c r="J4797"/>
      <c r="K4797"/>
      <c r="L4797"/>
      <c r="M4797"/>
      <c r="N4797"/>
      <c r="O4797"/>
      <c r="P4797"/>
      <c r="Q4797"/>
      <c r="R4797"/>
    </row>
    <row r="4798" spans="1:18" s="16" customFormat="1" x14ac:dyDescent="0.25">
      <c r="A4798"/>
      <c r="B4798" s="18"/>
      <c r="D4798"/>
      <c r="E4798"/>
      <c r="F4798"/>
      <c r="G4798"/>
      <c r="H4798"/>
      <c r="I4798"/>
      <c r="J4798"/>
      <c r="K4798"/>
      <c r="L4798"/>
      <c r="M4798"/>
      <c r="N4798"/>
      <c r="O4798"/>
      <c r="P4798"/>
      <c r="Q4798"/>
      <c r="R4798"/>
    </row>
    <row r="4799" spans="1:18" s="16" customFormat="1" x14ac:dyDescent="0.25">
      <c r="A4799"/>
      <c r="B4799" s="18"/>
      <c r="D4799"/>
      <c r="E4799"/>
      <c r="F4799"/>
      <c r="G4799"/>
      <c r="H4799"/>
      <c r="I4799"/>
      <c r="J4799"/>
      <c r="K4799"/>
      <c r="L4799"/>
      <c r="M4799"/>
      <c r="N4799"/>
      <c r="O4799"/>
      <c r="P4799"/>
      <c r="Q4799"/>
      <c r="R4799"/>
    </row>
    <row r="4800" spans="1:18" s="16" customFormat="1" x14ac:dyDescent="0.25">
      <c r="A4800"/>
      <c r="B4800" s="18"/>
      <c r="D4800"/>
      <c r="E4800"/>
      <c r="F4800"/>
      <c r="G4800"/>
      <c r="H4800"/>
      <c r="I4800"/>
      <c r="J4800"/>
      <c r="K4800"/>
      <c r="L4800"/>
      <c r="M4800"/>
      <c r="N4800"/>
      <c r="O4800"/>
      <c r="P4800"/>
      <c r="Q4800"/>
      <c r="R4800"/>
    </row>
    <row r="4801" spans="1:18" s="16" customFormat="1" x14ac:dyDescent="0.25">
      <c r="A4801"/>
      <c r="B4801" s="18"/>
      <c r="D4801"/>
      <c r="E4801"/>
      <c r="F4801"/>
      <c r="G4801"/>
      <c r="H4801"/>
      <c r="I4801"/>
      <c r="J4801"/>
      <c r="K4801"/>
      <c r="L4801"/>
      <c r="M4801"/>
      <c r="N4801"/>
      <c r="O4801"/>
      <c r="P4801"/>
      <c r="Q4801"/>
      <c r="R4801"/>
    </row>
    <row r="4802" spans="1:18" s="16" customFormat="1" x14ac:dyDescent="0.25">
      <c r="A4802"/>
      <c r="B4802" s="18"/>
      <c r="D4802"/>
      <c r="E4802"/>
      <c r="F4802"/>
      <c r="G4802"/>
      <c r="H4802"/>
      <c r="I4802"/>
      <c r="J4802"/>
      <c r="K4802"/>
      <c r="L4802"/>
      <c r="M4802"/>
      <c r="N4802"/>
      <c r="O4802"/>
      <c r="P4802"/>
      <c r="Q4802"/>
      <c r="R4802"/>
    </row>
    <row r="4803" spans="1:18" s="16" customFormat="1" x14ac:dyDescent="0.25">
      <c r="A4803"/>
      <c r="B4803" s="18"/>
      <c r="D4803"/>
      <c r="E4803"/>
      <c r="F4803"/>
      <c r="G4803"/>
      <c r="H4803"/>
      <c r="I4803"/>
      <c r="J4803"/>
      <c r="K4803"/>
      <c r="L4803"/>
      <c r="M4803"/>
      <c r="N4803"/>
      <c r="O4803"/>
      <c r="P4803"/>
      <c r="Q4803"/>
      <c r="R4803"/>
    </row>
    <row r="4804" spans="1:18" s="16" customFormat="1" x14ac:dyDescent="0.25">
      <c r="A4804"/>
      <c r="B4804" s="18"/>
      <c r="D4804"/>
      <c r="E4804"/>
      <c r="F4804"/>
      <c r="G4804"/>
      <c r="H4804"/>
      <c r="I4804"/>
      <c r="J4804"/>
      <c r="K4804"/>
      <c r="L4804"/>
      <c r="M4804"/>
      <c r="N4804"/>
      <c r="O4804"/>
      <c r="P4804"/>
      <c r="Q4804"/>
      <c r="R4804"/>
    </row>
    <row r="4805" spans="1:18" s="16" customFormat="1" x14ac:dyDescent="0.25">
      <c r="A4805"/>
      <c r="B4805" s="18"/>
      <c r="D4805"/>
      <c r="E4805"/>
      <c r="F4805"/>
      <c r="G4805"/>
      <c r="H4805"/>
      <c r="I4805"/>
      <c r="J4805"/>
      <c r="K4805"/>
      <c r="L4805"/>
      <c r="M4805"/>
      <c r="N4805"/>
      <c r="O4805"/>
      <c r="P4805"/>
      <c r="Q4805"/>
      <c r="R4805"/>
    </row>
    <row r="4806" spans="1:18" s="16" customFormat="1" x14ac:dyDescent="0.25">
      <c r="A4806"/>
      <c r="B4806" s="18"/>
      <c r="D4806"/>
      <c r="E4806"/>
      <c r="F4806"/>
      <c r="G4806"/>
      <c r="H4806"/>
      <c r="I4806"/>
      <c r="J4806"/>
      <c r="K4806"/>
      <c r="L4806"/>
      <c r="M4806"/>
      <c r="N4806"/>
      <c r="O4806"/>
      <c r="P4806"/>
      <c r="Q4806"/>
      <c r="R4806"/>
    </row>
    <row r="4807" spans="1:18" s="16" customFormat="1" x14ac:dyDescent="0.25">
      <c r="A4807"/>
      <c r="B4807" s="18"/>
      <c r="D4807"/>
      <c r="E4807"/>
      <c r="F4807"/>
      <c r="G4807"/>
      <c r="H4807"/>
      <c r="I4807"/>
      <c r="J4807"/>
      <c r="K4807"/>
      <c r="L4807"/>
      <c r="M4807"/>
      <c r="N4807"/>
      <c r="O4807"/>
      <c r="P4807"/>
      <c r="Q4807"/>
      <c r="R4807"/>
    </row>
    <row r="4808" spans="1:18" s="16" customFormat="1" x14ac:dyDescent="0.25">
      <c r="A4808"/>
      <c r="B4808" s="18"/>
      <c r="D4808"/>
      <c r="E4808"/>
      <c r="F4808"/>
      <c r="G4808"/>
      <c r="H4808"/>
      <c r="I4808"/>
      <c r="J4808"/>
      <c r="K4808"/>
      <c r="L4808"/>
      <c r="M4808"/>
      <c r="N4808"/>
      <c r="O4808"/>
      <c r="P4808"/>
      <c r="Q4808"/>
      <c r="R4808"/>
    </row>
    <row r="4809" spans="1:18" s="16" customFormat="1" x14ac:dyDescent="0.25">
      <c r="A4809"/>
      <c r="B4809" s="18"/>
      <c r="D4809"/>
      <c r="E4809"/>
      <c r="F4809"/>
      <c r="G4809"/>
      <c r="H4809"/>
      <c r="I4809"/>
      <c r="J4809"/>
      <c r="K4809"/>
      <c r="L4809"/>
      <c r="M4809"/>
      <c r="N4809"/>
      <c r="O4809"/>
      <c r="P4809"/>
      <c r="Q4809"/>
      <c r="R4809"/>
    </row>
    <row r="4810" spans="1:18" s="16" customFormat="1" x14ac:dyDescent="0.25">
      <c r="A4810"/>
      <c r="B4810" s="18"/>
      <c r="D4810"/>
      <c r="E4810"/>
      <c r="F4810"/>
      <c r="G4810"/>
      <c r="H4810"/>
      <c r="I4810"/>
      <c r="J4810"/>
      <c r="K4810"/>
      <c r="L4810"/>
      <c r="M4810"/>
      <c r="N4810"/>
      <c r="O4810"/>
      <c r="P4810"/>
      <c r="Q4810"/>
      <c r="R4810"/>
    </row>
    <row r="4811" spans="1:18" s="16" customFormat="1" x14ac:dyDescent="0.25">
      <c r="A4811"/>
      <c r="B4811" s="18"/>
      <c r="D4811"/>
      <c r="E4811"/>
      <c r="F4811"/>
      <c r="G4811"/>
      <c r="H4811"/>
      <c r="I4811"/>
      <c r="J4811"/>
      <c r="K4811"/>
      <c r="L4811"/>
      <c r="M4811"/>
      <c r="N4811"/>
      <c r="O4811"/>
      <c r="P4811"/>
      <c r="Q4811"/>
      <c r="R4811"/>
    </row>
    <row r="4812" spans="1:18" s="16" customFormat="1" x14ac:dyDescent="0.25">
      <c r="A4812"/>
      <c r="B4812" s="17"/>
      <c r="D4812"/>
      <c r="E4812"/>
      <c r="F4812"/>
      <c r="G4812"/>
      <c r="H4812"/>
      <c r="I4812"/>
      <c r="J4812"/>
      <c r="K4812"/>
      <c r="L4812"/>
      <c r="M4812"/>
      <c r="N4812"/>
      <c r="O4812"/>
      <c r="P4812"/>
      <c r="Q4812"/>
      <c r="R4812"/>
    </row>
    <row r="4813" spans="1:18" s="16" customFormat="1" x14ac:dyDescent="0.25">
      <c r="A4813"/>
      <c r="B4813" s="18"/>
      <c r="D4813"/>
      <c r="E4813"/>
      <c r="F4813"/>
      <c r="G4813"/>
      <c r="H4813"/>
      <c r="I4813"/>
      <c r="J4813"/>
      <c r="K4813"/>
      <c r="L4813"/>
      <c r="M4813"/>
      <c r="N4813"/>
      <c r="O4813"/>
      <c r="P4813"/>
      <c r="Q4813"/>
      <c r="R4813"/>
    </row>
    <row r="4814" spans="1:18" s="16" customFormat="1" x14ac:dyDescent="0.25">
      <c r="A4814"/>
      <c r="B4814" s="18"/>
      <c r="D4814"/>
      <c r="E4814"/>
      <c r="F4814"/>
      <c r="G4814"/>
      <c r="H4814"/>
      <c r="I4814"/>
      <c r="J4814"/>
      <c r="K4814"/>
      <c r="L4814"/>
      <c r="M4814"/>
      <c r="N4814"/>
      <c r="O4814"/>
      <c r="P4814"/>
      <c r="Q4814"/>
      <c r="R4814"/>
    </row>
    <row r="4815" spans="1:18" s="16" customFormat="1" x14ac:dyDescent="0.25">
      <c r="A4815"/>
      <c r="B4815" s="18"/>
      <c r="D4815"/>
      <c r="E4815"/>
      <c r="F4815"/>
      <c r="G4815"/>
      <c r="H4815"/>
      <c r="I4815"/>
      <c r="J4815"/>
      <c r="K4815"/>
      <c r="L4815"/>
      <c r="M4815"/>
      <c r="N4815"/>
      <c r="O4815"/>
      <c r="P4815"/>
      <c r="Q4815"/>
      <c r="R4815"/>
    </row>
    <row r="4816" spans="1:18" s="16" customFormat="1" x14ac:dyDescent="0.25">
      <c r="A4816"/>
      <c r="B4816" s="18"/>
      <c r="D4816"/>
      <c r="E4816"/>
      <c r="F4816"/>
      <c r="G4816"/>
      <c r="H4816"/>
      <c r="I4816"/>
      <c r="J4816"/>
      <c r="K4816"/>
      <c r="L4816"/>
      <c r="M4816"/>
      <c r="N4816"/>
      <c r="O4816"/>
      <c r="P4816"/>
      <c r="Q4816"/>
      <c r="R4816"/>
    </row>
    <row r="4817" spans="1:18" s="16" customFormat="1" x14ac:dyDescent="0.25">
      <c r="A4817"/>
      <c r="B4817" s="18"/>
      <c r="D4817"/>
      <c r="E4817"/>
      <c r="F4817"/>
      <c r="G4817"/>
      <c r="H4817"/>
      <c r="I4817"/>
      <c r="J4817"/>
      <c r="K4817"/>
      <c r="L4817"/>
      <c r="M4817"/>
      <c r="N4817"/>
      <c r="O4817"/>
      <c r="P4817"/>
      <c r="Q4817"/>
      <c r="R4817"/>
    </row>
    <row r="4818" spans="1:18" s="16" customFormat="1" x14ac:dyDescent="0.25">
      <c r="A4818"/>
      <c r="B4818" s="18"/>
      <c r="D4818"/>
      <c r="E4818"/>
      <c r="F4818"/>
      <c r="G4818"/>
      <c r="H4818"/>
      <c r="I4818"/>
      <c r="J4818"/>
      <c r="K4818"/>
      <c r="L4818"/>
      <c r="M4818"/>
      <c r="N4818"/>
      <c r="O4818"/>
      <c r="P4818"/>
      <c r="Q4818"/>
      <c r="R4818"/>
    </row>
    <row r="4819" spans="1:18" s="16" customFormat="1" x14ac:dyDescent="0.25">
      <c r="A4819"/>
      <c r="B4819" s="18"/>
      <c r="D4819"/>
      <c r="E4819"/>
      <c r="F4819"/>
      <c r="G4819"/>
      <c r="H4819"/>
      <c r="I4819"/>
      <c r="J4819"/>
      <c r="K4819"/>
      <c r="L4819"/>
      <c r="M4819"/>
      <c r="N4819"/>
      <c r="O4819"/>
      <c r="P4819"/>
      <c r="Q4819"/>
      <c r="R4819"/>
    </row>
    <row r="4820" spans="1:18" s="16" customFormat="1" x14ac:dyDescent="0.25">
      <c r="A4820"/>
      <c r="B4820" s="18"/>
      <c r="D4820"/>
      <c r="E4820"/>
      <c r="F4820"/>
      <c r="G4820"/>
      <c r="H4820"/>
      <c r="I4820"/>
      <c r="J4820"/>
      <c r="K4820"/>
      <c r="L4820"/>
      <c r="M4820"/>
      <c r="N4820"/>
      <c r="O4820"/>
      <c r="P4820"/>
      <c r="Q4820"/>
      <c r="R4820"/>
    </row>
    <row r="4821" spans="1:18" s="16" customFormat="1" x14ac:dyDescent="0.25">
      <c r="A4821"/>
      <c r="B4821" s="18"/>
      <c r="D4821"/>
      <c r="E4821"/>
      <c r="F4821"/>
      <c r="G4821"/>
      <c r="H4821"/>
      <c r="I4821"/>
      <c r="J4821"/>
      <c r="K4821"/>
      <c r="L4821"/>
      <c r="M4821"/>
      <c r="N4821"/>
      <c r="O4821"/>
      <c r="P4821"/>
      <c r="Q4821"/>
      <c r="R4821"/>
    </row>
    <row r="4822" spans="1:18" s="16" customFormat="1" x14ac:dyDescent="0.25">
      <c r="A4822"/>
      <c r="B4822" s="18"/>
      <c r="D4822"/>
      <c r="E4822"/>
      <c r="F4822"/>
      <c r="G4822"/>
      <c r="H4822"/>
      <c r="I4822"/>
      <c r="J4822"/>
      <c r="K4822"/>
      <c r="L4822"/>
      <c r="M4822"/>
      <c r="N4822"/>
      <c r="O4822"/>
      <c r="P4822"/>
      <c r="Q4822"/>
      <c r="R4822"/>
    </row>
    <row r="4823" spans="1:18" s="16" customFormat="1" x14ac:dyDescent="0.25">
      <c r="A4823"/>
      <c r="B4823" s="18"/>
      <c r="D4823"/>
      <c r="E4823"/>
      <c r="F4823"/>
      <c r="G4823"/>
      <c r="H4823"/>
      <c r="I4823"/>
      <c r="J4823"/>
      <c r="K4823"/>
      <c r="L4823"/>
      <c r="M4823"/>
      <c r="N4823"/>
      <c r="O4823"/>
      <c r="P4823"/>
      <c r="Q4823"/>
      <c r="R4823"/>
    </row>
    <row r="4824" spans="1:18" s="16" customFormat="1" x14ac:dyDescent="0.25">
      <c r="A4824"/>
      <c r="B4824" s="18"/>
      <c r="D4824"/>
      <c r="E4824"/>
      <c r="F4824"/>
      <c r="G4824"/>
      <c r="H4824"/>
      <c r="I4824"/>
      <c r="J4824"/>
      <c r="K4824"/>
      <c r="L4824"/>
      <c r="M4824"/>
      <c r="N4824"/>
      <c r="O4824"/>
      <c r="P4824"/>
      <c r="Q4824"/>
      <c r="R4824"/>
    </row>
    <row r="4825" spans="1:18" s="16" customFormat="1" x14ac:dyDescent="0.25">
      <c r="A4825"/>
      <c r="B4825" s="18"/>
      <c r="D4825"/>
      <c r="E4825"/>
      <c r="F4825"/>
      <c r="G4825"/>
      <c r="H4825"/>
      <c r="I4825"/>
      <c r="J4825"/>
      <c r="K4825"/>
      <c r="L4825"/>
      <c r="M4825"/>
      <c r="N4825"/>
      <c r="O4825"/>
      <c r="P4825"/>
      <c r="Q4825"/>
      <c r="R4825"/>
    </row>
    <row r="4826" spans="1:18" s="16" customFormat="1" x14ac:dyDescent="0.25">
      <c r="A4826"/>
      <c r="B4826" s="18"/>
      <c r="D4826"/>
      <c r="E4826"/>
      <c r="F4826"/>
      <c r="G4826"/>
      <c r="H4826"/>
      <c r="I4826"/>
      <c r="J4826"/>
      <c r="K4826"/>
      <c r="L4826"/>
      <c r="M4826"/>
      <c r="N4826"/>
      <c r="O4826"/>
      <c r="P4826"/>
      <c r="Q4826"/>
      <c r="R4826"/>
    </row>
    <row r="4827" spans="1:18" s="16" customFormat="1" x14ac:dyDescent="0.25">
      <c r="A4827"/>
      <c r="B4827" s="18"/>
      <c r="D4827"/>
      <c r="E4827"/>
      <c r="F4827"/>
      <c r="G4827"/>
      <c r="H4827"/>
      <c r="I4827"/>
      <c r="J4827"/>
      <c r="K4827"/>
      <c r="L4827"/>
      <c r="M4827"/>
      <c r="N4827"/>
      <c r="O4827"/>
      <c r="P4827"/>
      <c r="Q4827"/>
      <c r="R4827"/>
    </row>
    <row r="4828" spans="1:18" s="16" customFormat="1" x14ac:dyDescent="0.25">
      <c r="A4828"/>
      <c r="B4828" s="18"/>
      <c r="D4828"/>
      <c r="E4828"/>
      <c r="F4828"/>
      <c r="G4828"/>
      <c r="H4828"/>
      <c r="I4828"/>
      <c r="J4828"/>
      <c r="K4828"/>
      <c r="L4828"/>
      <c r="M4828"/>
      <c r="N4828"/>
      <c r="O4828"/>
      <c r="P4828"/>
      <c r="Q4828"/>
      <c r="R4828"/>
    </row>
    <row r="4829" spans="1:18" s="16" customFormat="1" x14ac:dyDescent="0.25">
      <c r="A4829"/>
      <c r="B4829" s="18"/>
      <c r="D4829"/>
      <c r="E4829"/>
      <c r="F4829"/>
      <c r="G4829"/>
      <c r="H4829"/>
      <c r="I4829"/>
      <c r="J4829"/>
      <c r="K4829"/>
      <c r="L4829"/>
      <c r="M4829"/>
      <c r="N4829"/>
      <c r="O4829"/>
      <c r="P4829"/>
      <c r="Q4829"/>
      <c r="R4829"/>
    </row>
    <row r="4830" spans="1:18" s="16" customFormat="1" x14ac:dyDescent="0.25">
      <c r="A4830"/>
      <c r="B4830" s="18"/>
      <c r="D4830"/>
      <c r="E4830"/>
      <c r="F4830"/>
      <c r="G4830"/>
      <c r="H4830"/>
      <c r="I4830"/>
      <c r="J4830"/>
      <c r="K4830"/>
      <c r="L4830"/>
      <c r="M4830"/>
      <c r="N4830"/>
      <c r="O4830"/>
      <c r="P4830"/>
      <c r="Q4830"/>
      <c r="R4830"/>
    </row>
    <row r="4831" spans="1:18" s="16" customFormat="1" x14ac:dyDescent="0.25">
      <c r="A4831"/>
      <c r="B4831" s="18"/>
      <c r="D4831"/>
      <c r="E4831"/>
      <c r="F4831"/>
      <c r="G4831"/>
      <c r="H4831"/>
      <c r="I4831"/>
      <c r="J4831"/>
      <c r="K4831"/>
      <c r="L4831"/>
      <c r="M4831"/>
      <c r="N4831"/>
      <c r="O4831"/>
      <c r="P4831"/>
      <c r="Q4831"/>
      <c r="R4831"/>
    </row>
    <row r="4832" spans="1:18" s="16" customFormat="1" x14ac:dyDescent="0.25">
      <c r="A4832"/>
      <c r="B4832" s="18"/>
      <c r="D4832"/>
      <c r="E4832"/>
      <c r="F4832"/>
      <c r="G4832"/>
      <c r="H4832"/>
      <c r="I4832"/>
      <c r="J4832"/>
      <c r="K4832"/>
      <c r="L4832"/>
      <c r="M4832"/>
      <c r="N4832"/>
      <c r="O4832"/>
      <c r="P4832"/>
      <c r="Q4832"/>
      <c r="R4832"/>
    </row>
    <row r="4833" spans="1:18" s="16" customFormat="1" x14ac:dyDescent="0.25">
      <c r="A4833"/>
      <c r="B4833" s="18"/>
      <c r="D4833"/>
      <c r="E4833"/>
      <c r="F4833"/>
      <c r="G4833"/>
      <c r="H4833"/>
      <c r="I4833"/>
      <c r="J4833"/>
      <c r="K4833"/>
      <c r="L4833"/>
      <c r="M4833"/>
      <c r="N4833"/>
      <c r="O4833"/>
      <c r="P4833"/>
      <c r="Q4833"/>
      <c r="R4833"/>
    </row>
    <row r="4834" spans="1:18" s="16" customFormat="1" x14ac:dyDescent="0.25">
      <c r="A4834"/>
      <c r="B4834" s="18"/>
      <c r="D4834"/>
      <c r="E4834"/>
      <c r="F4834"/>
      <c r="G4834"/>
      <c r="H4834"/>
      <c r="I4834"/>
      <c r="J4834"/>
      <c r="K4834"/>
      <c r="L4834"/>
      <c r="M4834"/>
      <c r="N4834"/>
      <c r="O4834"/>
      <c r="P4834"/>
      <c r="Q4834"/>
      <c r="R4834"/>
    </row>
    <row r="4835" spans="1:18" s="16" customFormat="1" x14ac:dyDescent="0.25">
      <c r="A4835"/>
      <c r="B4835" s="18"/>
      <c r="D4835"/>
      <c r="E4835"/>
      <c r="F4835"/>
      <c r="G4835"/>
      <c r="H4835"/>
      <c r="I4835"/>
      <c r="J4835"/>
      <c r="K4835"/>
      <c r="L4835"/>
      <c r="M4835"/>
      <c r="N4835"/>
      <c r="O4835"/>
      <c r="P4835"/>
      <c r="Q4835"/>
      <c r="R4835"/>
    </row>
    <row r="4836" spans="1:18" s="16" customFormat="1" x14ac:dyDescent="0.25">
      <c r="A4836"/>
      <c r="B4836" s="18"/>
      <c r="D4836"/>
      <c r="E4836"/>
      <c r="F4836"/>
      <c r="G4836"/>
      <c r="H4836"/>
      <c r="I4836"/>
      <c r="J4836"/>
      <c r="K4836"/>
      <c r="L4836"/>
      <c r="M4836"/>
      <c r="N4836"/>
      <c r="O4836"/>
      <c r="P4836"/>
      <c r="Q4836"/>
      <c r="R4836"/>
    </row>
    <row r="4837" spans="1:18" s="16" customFormat="1" x14ac:dyDescent="0.25">
      <c r="A4837"/>
      <c r="B4837" s="18"/>
      <c r="D4837"/>
      <c r="E4837"/>
      <c r="F4837"/>
      <c r="G4837"/>
      <c r="H4837"/>
      <c r="I4837"/>
      <c r="J4837"/>
      <c r="K4837"/>
      <c r="L4837"/>
      <c r="M4837"/>
      <c r="N4837"/>
      <c r="O4837"/>
      <c r="P4837"/>
      <c r="Q4837"/>
      <c r="R4837"/>
    </row>
    <row r="4838" spans="1:18" s="16" customFormat="1" x14ac:dyDescent="0.25">
      <c r="A4838"/>
      <c r="B4838" s="18"/>
      <c r="D4838"/>
      <c r="E4838"/>
      <c r="F4838"/>
      <c r="G4838"/>
      <c r="H4838"/>
      <c r="I4838"/>
      <c r="J4838"/>
      <c r="K4838"/>
      <c r="L4838"/>
      <c r="M4838"/>
      <c r="N4838"/>
      <c r="O4838"/>
      <c r="P4838"/>
      <c r="Q4838"/>
      <c r="R4838"/>
    </row>
    <row r="4839" spans="1:18" s="16" customFormat="1" x14ac:dyDescent="0.25">
      <c r="A4839"/>
      <c r="B4839" s="18"/>
      <c r="D4839"/>
      <c r="E4839"/>
      <c r="F4839"/>
      <c r="G4839"/>
      <c r="H4839"/>
      <c r="I4839"/>
      <c r="J4839"/>
      <c r="K4839"/>
      <c r="L4839"/>
      <c r="M4839"/>
      <c r="N4839"/>
      <c r="O4839"/>
      <c r="P4839"/>
      <c r="Q4839"/>
      <c r="R4839"/>
    </row>
    <row r="4840" spans="1:18" s="16" customFormat="1" x14ac:dyDescent="0.25">
      <c r="A4840"/>
      <c r="B4840" s="18"/>
      <c r="D4840"/>
      <c r="E4840"/>
      <c r="F4840"/>
      <c r="G4840"/>
      <c r="H4840"/>
      <c r="I4840"/>
      <c r="J4840"/>
      <c r="K4840"/>
      <c r="L4840"/>
      <c r="M4840"/>
      <c r="N4840"/>
      <c r="O4840"/>
      <c r="P4840"/>
      <c r="Q4840"/>
      <c r="R4840"/>
    </row>
    <row r="4841" spans="1:18" s="16" customFormat="1" x14ac:dyDescent="0.25">
      <c r="A4841"/>
      <c r="B4841" s="18"/>
      <c r="D4841"/>
      <c r="E4841"/>
      <c r="F4841"/>
      <c r="G4841"/>
      <c r="H4841"/>
      <c r="I4841"/>
      <c r="J4841"/>
      <c r="K4841"/>
      <c r="L4841"/>
      <c r="M4841"/>
      <c r="N4841"/>
      <c r="O4841"/>
      <c r="P4841"/>
      <c r="Q4841"/>
      <c r="R4841"/>
    </row>
    <row r="4842" spans="1:18" s="16" customFormat="1" x14ac:dyDescent="0.25">
      <c r="A4842"/>
      <c r="B4842" s="18"/>
      <c r="D4842"/>
      <c r="E4842"/>
      <c r="F4842"/>
      <c r="G4842"/>
      <c r="H4842"/>
      <c r="I4842"/>
      <c r="J4842"/>
      <c r="K4842"/>
      <c r="L4842"/>
      <c r="M4842"/>
      <c r="N4842"/>
      <c r="O4842"/>
      <c r="P4842"/>
      <c r="Q4842"/>
      <c r="R4842"/>
    </row>
    <row r="4843" spans="1:18" s="16" customFormat="1" x14ac:dyDescent="0.25">
      <c r="A4843"/>
      <c r="B4843" s="18"/>
      <c r="D4843"/>
      <c r="E4843"/>
      <c r="F4843"/>
      <c r="G4843"/>
      <c r="H4843"/>
      <c r="I4843"/>
      <c r="J4843"/>
      <c r="K4843"/>
      <c r="L4843"/>
      <c r="M4843"/>
      <c r="N4843"/>
      <c r="O4843"/>
      <c r="P4843"/>
      <c r="Q4843"/>
      <c r="R4843"/>
    </row>
    <row r="4844" spans="1:18" s="16" customFormat="1" x14ac:dyDescent="0.25">
      <c r="A4844"/>
      <c r="B4844" s="18"/>
      <c r="D4844"/>
      <c r="E4844"/>
      <c r="F4844"/>
      <c r="G4844"/>
      <c r="H4844"/>
      <c r="I4844"/>
      <c r="J4844"/>
      <c r="K4844"/>
      <c r="L4844"/>
      <c r="M4844"/>
      <c r="N4844"/>
      <c r="O4844"/>
      <c r="P4844"/>
      <c r="Q4844"/>
      <c r="R4844"/>
    </row>
    <row r="4845" spans="1:18" s="16" customFormat="1" x14ac:dyDescent="0.25">
      <c r="A4845"/>
      <c r="B4845" s="18"/>
      <c r="D4845"/>
      <c r="E4845"/>
      <c r="F4845"/>
      <c r="G4845"/>
      <c r="H4845"/>
      <c r="I4845"/>
      <c r="J4845"/>
      <c r="K4845"/>
      <c r="L4845"/>
      <c r="M4845"/>
      <c r="N4845"/>
      <c r="O4845"/>
      <c r="P4845"/>
      <c r="Q4845"/>
      <c r="R4845"/>
    </row>
    <row r="4846" spans="1:18" s="16" customFormat="1" x14ac:dyDescent="0.25">
      <c r="A4846"/>
      <c r="B4846" s="18"/>
      <c r="D4846"/>
      <c r="E4846"/>
      <c r="F4846"/>
      <c r="G4846"/>
      <c r="H4846"/>
      <c r="I4846"/>
      <c r="J4846"/>
      <c r="K4846"/>
      <c r="L4846"/>
      <c r="M4846"/>
      <c r="N4846"/>
      <c r="O4846"/>
      <c r="P4846"/>
      <c r="Q4846"/>
      <c r="R4846"/>
    </row>
    <row r="4847" spans="1:18" s="16" customFormat="1" x14ac:dyDescent="0.25">
      <c r="A4847"/>
      <c r="B4847" s="18"/>
      <c r="D4847"/>
      <c r="E4847"/>
      <c r="F4847"/>
      <c r="G4847"/>
      <c r="H4847"/>
      <c r="I4847"/>
      <c r="J4847"/>
      <c r="K4847"/>
      <c r="L4847"/>
      <c r="M4847"/>
      <c r="N4847"/>
      <c r="O4847"/>
      <c r="P4847"/>
      <c r="Q4847"/>
      <c r="R4847"/>
    </row>
    <row r="4848" spans="1:18" s="16" customFormat="1" x14ac:dyDescent="0.25">
      <c r="A4848"/>
      <c r="B4848" s="18"/>
      <c r="D4848"/>
      <c r="E4848"/>
      <c r="F4848"/>
      <c r="G4848"/>
      <c r="H4848"/>
      <c r="I4848"/>
      <c r="J4848"/>
      <c r="K4848"/>
      <c r="L4848"/>
      <c r="M4848"/>
      <c r="N4848"/>
      <c r="O4848"/>
      <c r="P4848"/>
      <c r="Q4848"/>
      <c r="R4848"/>
    </row>
    <row r="4849" spans="1:18" s="16" customFormat="1" x14ac:dyDescent="0.25">
      <c r="A4849"/>
      <c r="B4849" s="18"/>
      <c r="D4849"/>
      <c r="E4849"/>
      <c r="F4849"/>
      <c r="G4849"/>
      <c r="H4849"/>
      <c r="I4849"/>
      <c r="J4849"/>
      <c r="K4849"/>
      <c r="L4849"/>
      <c r="M4849"/>
      <c r="N4849"/>
      <c r="O4849"/>
      <c r="P4849"/>
      <c r="Q4849"/>
      <c r="R4849"/>
    </row>
    <row r="4850" spans="1:18" s="16" customFormat="1" x14ac:dyDescent="0.25">
      <c r="A4850"/>
      <c r="B4850" s="18"/>
      <c r="D4850"/>
      <c r="E4850"/>
      <c r="F4850"/>
      <c r="G4850"/>
      <c r="H4850"/>
      <c r="I4850"/>
      <c r="J4850"/>
      <c r="K4850"/>
      <c r="L4850"/>
      <c r="M4850"/>
      <c r="N4850"/>
      <c r="O4850"/>
      <c r="P4850"/>
      <c r="Q4850"/>
      <c r="R4850"/>
    </row>
    <row r="4851" spans="1:18" s="16" customFormat="1" x14ac:dyDescent="0.25">
      <c r="A4851"/>
      <c r="B4851" s="18"/>
      <c r="D4851"/>
      <c r="E4851"/>
      <c r="F4851"/>
      <c r="G4851"/>
      <c r="H4851"/>
      <c r="I4851"/>
      <c r="J4851"/>
      <c r="K4851"/>
      <c r="L4851"/>
      <c r="M4851"/>
      <c r="N4851"/>
      <c r="O4851"/>
      <c r="P4851"/>
      <c r="Q4851"/>
      <c r="R4851"/>
    </row>
    <row r="4852" spans="1:18" s="16" customFormat="1" x14ac:dyDescent="0.25">
      <c r="A4852"/>
      <c r="B4852" s="18"/>
      <c r="D4852"/>
      <c r="E4852"/>
      <c r="F4852"/>
      <c r="G4852"/>
      <c r="H4852"/>
      <c r="I4852"/>
      <c r="J4852"/>
      <c r="K4852"/>
      <c r="L4852"/>
      <c r="M4852"/>
      <c r="N4852"/>
      <c r="O4852"/>
      <c r="P4852"/>
      <c r="Q4852"/>
      <c r="R4852"/>
    </row>
    <row r="4853" spans="1:18" s="16" customFormat="1" x14ac:dyDescent="0.25">
      <c r="A4853"/>
      <c r="B4853" s="18"/>
      <c r="D4853"/>
      <c r="E4853"/>
      <c r="F4853"/>
      <c r="G4853"/>
      <c r="H4853"/>
      <c r="I4853"/>
      <c r="J4853"/>
      <c r="K4853"/>
      <c r="L4853"/>
      <c r="M4853"/>
      <c r="N4853"/>
      <c r="O4853"/>
      <c r="P4853"/>
      <c r="Q4853"/>
      <c r="R4853"/>
    </row>
    <row r="4854" spans="1:18" s="16" customFormat="1" x14ac:dyDescent="0.25">
      <c r="A4854"/>
      <c r="B4854" s="18"/>
      <c r="D4854"/>
      <c r="E4854"/>
      <c r="F4854"/>
      <c r="G4854"/>
      <c r="H4854"/>
      <c r="I4854"/>
      <c r="J4854"/>
      <c r="K4854"/>
      <c r="L4854"/>
      <c r="M4854"/>
      <c r="N4854"/>
      <c r="O4854"/>
      <c r="P4854"/>
      <c r="Q4854"/>
      <c r="R4854"/>
    </row>
    <row r="4855" spans="1:18" s="16" customFormat="1" x14ac:dyDescent="0.25">
      <c r="A4855"/>
      <c r="B4855" s="18"/>
      <c r="D4855"/>
      <c r="E4855"/>
      <c r="F4855"/>
      <c r="G4855"/>
      <c r="H4855"/>
      <c r="I4855"/>
      <c r="J4855"/>
      <c r="K4855"/>
      <c r="L4855"/>
      <c r="M4855"/>
      <c r="N4855"/>
      <c r="O4855"/>
      <c r="P4855"/>
      <c r="Q4855"/>
      <c r="R4855"/>
    </row>
    <row r="4856" spans="1:18" s="16" customFormat="1" x14ac:dyDescent="0.25">
      <c r="A4856"/>
      <c r="B4856" s="18"/>
      <c r="D4856"/>
      <c r="E4856"/>
      <c r="F4856"/>
      <c r="G4856"/>
      <c r="H4856"/>
      <c r="I4856"/>
      <c r="J4856"/>
      <c r="K4856"/>
      <c r="L4856"/>
      <c r="M4856"/>
      <c r="N4856"/>
      <c r="O4856"/>
      <c r="P4856"/>
      <c r="Q4856"/>
      <c r="R4856"/>
    </row>
    <row r="4857" spans="1:18" s="16" customFormat="1" x14ac:dyDescent="0.25">
      <c r="A4857"/>
      <c r="B4857" s="18"/>
      <c r="D4857"/>
      <c r="E4857"/>
      <c r="F4857"/>
      <c r="G4857"/>
      <c r="H4857"/>
      <c r="I4857"/>
      <c r="J4857"/>
      <c r="K4857"/>
      <c r="L4857"/>
      <c r="M4857"/>
      <c r="N4857"/>
      <c r="O4857"/>
      <c r="P4857"/>
      <c r="Q4857"/>
      <c r="R4857"/>
    </row>
    <row r="4858" spans="1:18" s="16" customFormat="1" x14ac:dyDescent="0.25">
      <c r="A4858"/>
      <c r="B4858" s="18"/>
      <c r="D4858"/>
      <c r="E4858"/>
      <c r="F4858"/>
      <c r="G4858"/>
      <c r="H4858"/>
      <c r="I4858"/>
      <c r="J4858"/>
      <c r="K4858"/>
      <c r="L4858"/>
      <c r="M4858"/>
      <c r="N4858"/>
      <c r="O4858"/>
      <c r="P4858"/>
      <c r="Q4858"/>
      <c r="R4858"/>
    </row>
    <row r="4859" spans="1:18" s="16" customFormat="1" x14ac:dyDescent="0.25">
      <c r="A4859"/>
      <c r="B4859" s="18"/>
      <c r="D4859"/>
      <c r="E4859"/>
      <c r="F4859"/>
      <c r="G4859"/>
      <c r="H4859"/>
      <c r="I4859"/>
      <c r="J4859"/>
      <c r="K4859"/>
      <c r="L4859"/>
      <c r="M4859"/>
      <c r="N4859"/>
      <c r="O4859"/>
      <c r="P4859"/>
      <c r="Q4859"/>
      <c r="R4859"/>
    </row>
    <row r="4860" spans="1:18" s="16" customFormat="1" x14ac:dyDescent="0.25">
      <c r="A4860"/>
      <c r="B4860" s="18"/>
      <c r="D4860"/>
      <c r="E4860"/>
      <c r="F4860"/>
      <c r="G4860"/>
      <c r="H4860"/>
      <c r="I4860"/>
      <c r="J4860"/>
      <c r="K4860"/>
      <c r="L4860"/>
      <c r="M4860"/>
      <c r="N4860"/>
      <c r="O4860"/>
      <c r="P4860"/>
      <c r="Q4860"/>
      <c r="R4860"/>
    </row>
    <row r="4861" spans="1:18" s="16" customFormat="1" x14ac:dyDescent="0.25">
      <c r="A4861"/>
      <c r="B4861" s="18"/>
      <c r="D4861"/>
      <c r="E4861"/>
      <c r="F4861"/>
      <c r="G4861"/>
      <c r="H4861"/>
      <c r="I4861"/>
      <c r="J4861"/>
      <c r="K4861"/>
      <c r="L4861"/>
      <c r="M4861"/>
      <c r="N4861"/>
      <c r="O4861"/>
      <c r="P4861"/>
      <c r="Q4861"/>
      <c r="R4861"/>
    </row>
    <row r="4862" spans="1:18" s="16" customFormat="1" x14ac:dyDescent="0.25">
      <c r="A4862"/>
      <c r="B4862" s="17"/>
      <c r="D4862"/>
      <c r="E4862"/>
      <c r="F4862"/>
      <c r="G4862"/>
      <c r="H4862"/>
      <c r="I4862"/>
      <c r="J4862"/>
      <c r="K4862"/>
      <c r="L4862"/>
      <c r="M4862"/>
      <c r="N4862"/>
      <c r="O4862"/>
      <c r="P4862"/>
      <c r="Q4862"/>
      <c r="R4862"/>
    </row>
    <row r="4863" spans="1:18" s="16" customFormat="1" x14ac:dyDescent="0.25">
      <c r="A4863"/>
      <c r="B4863" s="18"/>
      <c r="D4863"/>
      <c r="E4863"/>
      <c r="F4863"/>
      <c r="G4863"/>
      <c r="H4863"/>
      <c r="I4863"/>
      <c r="J4863"/>
      <c r="K4863"/>
      <c r="L4863"/>
      <c r="M4863"/>
      <c r="N4863"/>
      <c r="O4863"/>
      <c r="P4863"/>
      <c r="Q4863"/>
      <c r="R4863"/>
    </row>
    <row r="4864" spans="1:18" s="16" customFormat="1" x14ac:dyDescent="0.25">
      <c r="A4864"/>
      <c r="B4864" s="18"/>
      <c r="D4864"/>
      <c r="E4864"/>
      <c r="F4864"/>
      <c r="G4864"/>
      <c r="H4864"/>
      <c r="I4864"/>
      <c r="J4864"/>
      <c r="K4864"/>
      <c r="L4864"/>
      <c r="M4864"/>
      <c r="N4864"/>
      <c r="O4864"/>
      <c r="P4864"/>
      <c r="Q4864"/>
      <c r="R4864"/>
    </row>
    <row r="4865" spans="1:18" s="16" customFormat="1" x14ac:dyDescent="0.25">
      <c r="A4865"/>
      <c r="B4865" s="18"/>
      <c r="D4865"/>
      <c r="E4865"/>
      <c r="F4865"/>
      <c r="G4865"/>
      <c r="H4865"/>
      <c r="I4865"/>
      <c r="J4865"/>
      <c r="K4865"/>
      <c r="L4865"/>
      <c r="M4865"/>
      <c r="N4865"/>
      <c r="O4865"/>
      <c r="P4865"/>
      <c r="Q4865"/>
      <c r="R4865"/>
    </row>
    <row r="4866" spans="1:18" s="16" customFormat="1" x14ac:dyDescent="0.25">
      <c r="A4866"/>
      <c r="B4866" s="18"/>
      <c r="D4866"/>
      <c r="E4866"/>
      <c r="F4866"/>
      <c r="G4866"/>
      <c r="H4866"/>
      <c r="I4866"/>
      <c r="J4866"/>
      <c r="K4866"/>
      <c r="L4866"/>
      <c r="M4866"/>
      <c r="N4866"/>
      <c r="O4866"/>
      <c r="P4866"/>
      <c r="Q4866"/>
      <c r="R4866"/>
    </row>
    <row r="4867" spans="1:18" s="16" customFormat="1" x14ac:dyDescent="0.25">
      <c r="A4867"/>
      <c r="B4867" s="18"/>
      <c r="D4867"/>
      <c r="E4867"/>
      <c r="F4867"/>
      <c r="G4867"/>
      <c r="H4867"/>
      <c r="I4867"/>
      <c r="J4867"/>
      <c r="K4867"/>
      <c r="L4867"/>
      <c r="M4867"/>
      <c r="N4867"/>
      <c r="O4867"/>
      <c r="P4867"/>
      <c r="Q4867"/>
      <c r="R4867"/>
    </row>
    <row r="4868" spans="1:18" s="16" customFormat="1" x14ac:dyDescent="0.25">
      <c r="A4868"/>
      <c r="B4868" s="18"/>
      <c r="D4868"/>
      <c r="E4868"/>
      <c r="F4868"/>
      <c r="G4868"/>
      <c r="H4868"/>
      <c r="I4868"/>
      <c r="J4868"/>
      <c r="K4868"/>
      <c r="L4868"/>
      <c r="M4868"/>
      <c r="N4868"/>
      <c r="O4868"/>
      <c r="P4868"/>
      <c r="Q4868"/>
      <c r="R4868"/>
    </row>
    <row r="4869" spans="1:18" s="16" customFormat="1" x14ac:dyDescent="0.25">
      <c r="A4869"/>
      <c r="B4869" s="18"/>
      <c r="D4869"/>
      <c r="E4869"/>
      <c r="F4869"/>
      <c r="G4869"/>
      <c r="H4869"/>
      <c r="I4869"/>
      <c r="J4869"/>
      <c r="K4869"/>
      <c r="L4869"/>
      <c r="M4869"/>
      <c r="N4869"/>
      <c r="O4869"/>
      <c r="P4869"/>
      <c r="Q4869"/>
      <c r="R4869"/>
    </row>
    <row r="4870" spans="1:18" s="16" customFormat="1" x14ac:dyDescent="0.25">
      <c r="A4870"/>
      <c r="B4870" s="18"/>
      <c r="D4870"/>
      <c r="E4870"/>
      <c r="F4870"/>
      <c r="G4870"/>
      <c r="H4870"/>
      <c r="I4870"/>
      <c r="J4870"/>
      <c r="K4870"/>
      <c r="L4870"/>
      <c r="M4870"/>
      <c r="N4870"/>
      <c r="O4870"/>
      <c r="P4870"/>
      <c r="Q4870"/>
      <c r="R4870"/>
    </row>
    <row r="4871" spans="1:18" s="16" customFormat="1" x14ac:dyDescent="0.25">
      <c r="A4871"/>
      <c r="B4871" s="18"/>
      <c r="D4871"/>
      <c r="E4871"/>
      <c r="F4871"/>
      <c r="G4871"/>
      <c r="H4871"/>
      <c r="I4871"/>
      <c r="J4871"/>
      <c r="K4871"/>
      <c r="L4871"/>
      <c r="M4871"/>
      <c r="N4871"/>
      <c r="O4871"/>
      <c r="P4871"/>
      <c r="Q4871"/>
      <c r="R4871"/>
    </row>
    <row r="4872" spans="1:18" s="16" customFormat="1" x14ac:dyDescent="0.25">
      <c r="A4872"/>
      <c r="B4872" s="18"/>
      <c r="D4872"/>
      <c r="E4872"/>
      <c r="F4872"/>
      <c r="G4872"/>
      <c r="H4872"/>
      <c r="I4872"/>
      <c r="J4872"/>
      <c r="K4872"/>
      <c r="L4872"/>
      <c r="M4872"/>
      <c r="N4872"/>
      <c r="O4872"/>
      <c r="P4872"/>
      <c r="Q4872"/>
      <c r="R4872"/>
    </row>
    <row r="4873" spans="1:18" s="16" customFormat="1" x14ac:dyDescent="0.25">
      <c r="A4873"/>
      <c r="B4873" s="18"/>
      <c r="D4873"/>
      <c r="E4873"/>
      <c r="F4873"/>
      <c r="G4873"/>
      <c r="H4873"/>
      <c r="I4873"/>
      <c r="J4873"/>
      <c r="K4873"/>
      <c r="L4873"/>
      <c r="M4873"/>
      <c r="N4873"/>
      <c r="O4873"/>
      <c r="P4873"/>
      <c r="Q4873"/>
      <c r="R4873"/>
    </row>
    <row r="4874" spans="1:18" s="16" customFormat="1" x14ac:dyDescent="0.25">
      <c r="A4874"/>
      <c r="B4874" s="18"/>
      <c r="D4874"/>
      <c r="E4874"/>
      <c r="F4874"/>
      <c r="G4874"/>
      <c r="H4874"/>
      <c r="I4874"/>
      <c r="J4874"/>
      <c r="K4874"/>
      <c r="L4874"/>
      <c r="M4874"/>
      <c r="N4874"/>
      <c r="O4874"/>
      <c r="P4874"/>
      <c r="Q4874"/>
      <c r="R4874"/>
    </row>
    <row r="4875" spans="1:18" s="16" customFormat="1" x14ac:dyDescent="0.25">
      <c r="A4875"/>
      <c r="B4875" s="18"/>
      <c r="D4875"/>
      <c r="E4875"/>
      <c r="F4875"/>
      <c r="G4875"/>
      <c r="H4875"/>
      <c r="I4875"/>
      <c r="J4875"/>
      <c r="K4875"/>
      <c r="L4875"/>
      <c r="M4875"/>
      <c r="N4875"/>
      <c r="O4875"/>
      <c r="P4875"/>
      <c r="Q4875"/>
      <c r="R4875"/>
    </row>
    <row r="4876" spans="1:18" s="16" customFormat="1" x14ac:dyDescent="0.25">
      <c r="A4876"/>
      <c r="B4876" s="18"/>
      <c r="D4876"/>
      <c r="E4876"/>
      <c r="F4876"/>
      <c r="G4876"/>
      <c r="H4876"/>
      <c r="I4876"/>
      <c r="J4876"/>
      <c r="K4876"/>
      <c r="L4876"/>
      <c r="M4876"/>
      <c r="N4876"/>
      <c r="O4876"/>
      <c r="P4876"/>
      <c r="Q4876"/>
      <c r="R4876"/>
    </row>
    <row r="4877" spans="1:18" s="16" customFormat="1" x14ac:dyDescent="0.25">
      <c r="A4877"/>
      <c r="B4877" s="18"/>
      <c r="D4877"/>
      <c r="E4877"/>
      <c r="F4877"/>
      <c r="G4877"/>
      <c r="H4877"/>
      <c r="I4877"/>
      <c r="J4877"/>
      <c r="K4877"/>
      <c r="L4877"/>
      <c r="M4877"/>
      <c r="N4877"/>
      <c r="O4877"/>
      <c r="P4877"/>
      <c r="Q4877"/>
      <c r="R4877"/>
    </row>
    <row r="4878" spans="1:18" s="16" customFormat="1" x14ac:dyDescent="0.25">
      <c r="A4878"/>
      <c r="B4878" s="18"/>
      <c r="D4878"/>
      <c r="E4878"/>
      <c r="F4878"/>
      <c r="G4878"/>
      <c r="H4878"/>
      <c r="I4878"/>
      <c r="J4878"/>
      <c r="K4878"/>
      <c r="L4878"/>
      <c r="M4878"/>
      <c r="N4878"/>
      <c r="O4878"/>
      <c r="P4878"/>
      <c r="Q4878"/>
      <c r="R4878"/>
    </row>
    <row r="4879" spans="1:18" s="16" customFormat="1" x14ac:dyDescent="0.25">
      <c r="A4879"/>
      <c r="B4879" s="18"/>
      <c r="D4879"/>
      <c r="E4879"/>
      <c r="F4879"/>
      <c r="G4879"/>
      <c r="H4879"/>
      <c r="I4879"/>
      <c r="J4879"/>
      <c r="K4879"/>
      <c r="L4879"/>
      <c r="M4879"/>
      <c r="N4879"/>
      <c r="O4879"/>
      <c r="P4879"/>
      <c r="Q4879"/>
      <c r="R4879"/>
    </row>
    <row r="4880" spans="1:18" s="16" customFormat="1" x14ac:dyDescent="0.25">
      <c r="A4880"/>
      <c r="B4880" s="18"/>
      <c r="D4880"/>
      <c r="E4880"/>
      <c r="F4880"/>
      <c r="G4880"/>
      <c r="H4880"/>
      <c r="I4880"/>
      <c r="J4880"/>
      <c r="K4880"/>
      <c r="L4880"/>
      <c r="M4880"/>
      <c r="N4880"/>
      <c r="O4880"/>
      <c r="P4880"/>
      <c r="Q4880"/>
      <c r="R4880"/>
    </row>
    <row r="4881" spans="1:18" s="16" customFormat="1" x14ac:dyDescent="0.25">
      <c r="A4881"/>
      <c r="B4881" s="18"/>
      <c r="D4881"/>
      <c r="E4881"/>
      <c r="F4881"/>
      <c r="G4881"/>
      <c r="H4881"/>
      <c r="I4881"/>
      <c r="J4881"/>
      <c r="K4881"/>
      <c r="L4881"/>
      <c r="M4881"/>
      <c r="N4881"/>
      <c r="O4881"/>
      <c r="P4881"/>
      <c r="Q4881"/>
      <c r="R4881"/>
    </row>
    <row r="4882" spans="1:18" s="16" customFormat="1" x14ac:dyDescent="0.25">
      <c r="A4882"/>
      <c r="B4882" s="18"/>
      <c r="D4882"/>
      <c r="E4882"/>
      <c r="F4882"/>
      <c r="G4882"/>
      <c r="H4882"/>
      <c r="I4882"/>
      <c r="J4882"/>
      <c r="K4882"/>
      <c r="L4882"/>
      <c r="M4882"/>
      <c r="N4882"/>
      <c r="O4882"/>
      <c r="P4882"/>
      <c r="Q4882"/>
      <c r="R4882"/>
    </row>
    <row r="4883" spans="1:18" s="16" customFormat="1" x14ac:dyDescent="0.25">
      <c r="A4883"/>
      <c r="B4883" s="18"/>
      <c r="D4883"/>
      <c r="E4883"/>
      <c r="F4883"/>
      <c r="G4883"/>
      <c r="H4883"/>
      <c r="I4883"/>
      <c r="J4883"/>
      <c r="K4883"/>
      <c r="L4883"/>
      <c r="M4883"/>
      <c r="N4883"/>
      <c r="O4883"/>
      <c r="P4883"/>
      <c r="Q4883"/>
      <c r="R4883"/>
    </row>
    <row r="4884" spans="1:18" s="16" customFormat="1" x14ac:dyDescent="0.25">
      <c r="A4884"/>
      <c r="B4884" s="18"/>
      <c r="D4884"/>
      <c r="E4884"/>
      <c r="F4884"/>
      <c r="G4884"/>
      <c r="H4884"/>
      <c r="I4884"/>
      <c r="J4884"/>
      <c r="K4884"/>
      <c r="L4884"/>
      <c r="M4884"/>
      <c r="N4884"/>
      <c r="O4884"/>
      <c r="P4884"/>
      <c r="Q4884"/>
      <c r="R4884"/>
    </row>
    <row r="4885" spans="1:18" s="16" customFormat="1" x14ac:dyDescent="0.25">
      <c r="A4885"/>
      <c r="B4885" s="18"/>
      <c r="D4885"/>
      <c r="E4885"/>
      <c r="F4885"/>
      <c r="G4885"/>
      <c r="H4885"/>
      <c r="I4885"/>
      <c r="J4885"/>
      <c r="K4885"/>
      <c r="L4885"/>
      <c r="M4885"/>
      <c r="N4885"/>
      <c r="O4885"/>
      <c r="P4885"/>
      <c r="Q4885"/>
      <c r="R4885"/>
    </row>
    <row r="4886" spans="1:18" s="16" customFormat="1" x14ac:dyDescent="0.25">
      <c r="A4886"/>
      <c r="B4886" s="18"/>
      <c r="D4886"/>
      <c r="E4886"/>
      <c r="F4886"/>
      <c r="G4886"/>
      <c r="H4886"/>
      <c r="I4886"/>
      <c r="J4886"/>
      <c r="K4886"/>
      <c r="L4886"/>
      <c r="M4886"/>
      <c r="N4886"/>
      <c r="O4886"/>
      <c r="P4886"/>
      <c r="Q4886"/>
      <c r="R4886"/>
    </row>
    <row r="4887" spans="1:18" s="16" customFormat="1" x14ac:dyDescent="0.25">
      <c r="A4887"/>
      <c r="B4887" s="18"/>
      <c r="D4887"/>
      <c r="E4887"/>
      <c r="F4887"/>
      <c r="G4887"/>
      <c r="H4887"/>
      <c r="I4887"/>
      <c r="J4887"/>
      <c r="K4887"/>
      <c r="L4887"/>
      <c r="M4887"/>
      <c r="N4887"/>
      <c r="O4887"/>
      <c r="P4887"/>
      <c r="Q4887"/>
      <c r="R4887"/>
    </row>
    <row r="4888" spans="1:18" s="16" customFormat="1" x14ac:dyDescent="0.25">
      <c r="A4888"/>
      <c r="B4888" s="18"/>
      <c r="D4888"/>
      <c r="E4888"/>
      <c r="F4888"/>
      <c r="G4888"/>
      <c r="H4888"/>
      <c r="I4888"/>
      <c r="J4888"/>
      <c r="K4888"/>
      <c r="L4888"/>
      <c r="M4888"/>
      <c r="N4888"/>
      <c r="O4888"/>
      <c r="P4888"/>
      <c r="Q4888"/>
      <c r="R4888"/>
    </row>
    <row r="4889" spans="1:18" s="16" customFormat="1" x14ac:dyDescent="0.25">
      <c r="A4889"/>
      <c r="B4889" s="18"/>
      <c r="D4889"/>
      <c r="E4889"/>
      <c r="F4889"/>
      <c r="G4889"/>
      <c r="H4889"/>
      <c r="I4889"/>
      <c r="J4889"/>
      <c r="K4889"/>
      <c r="L4889"/>
      <c r="M4889"/>
      <c r="N4889"/>
      <c r="O4889"/>
      <c r="P4889"/>
      <c r="Q4889"/>
      <c r="R4889"/>
    </row>
    <row r="4890" spans="1:18" s="16" customFormat="1" x14ac:dyDescent="0.25">
      <c r="A4890"/>
      <c r="B4890" s="18"/>
      <c r="D4890"/>
      <c r="E4890"/>
      <c r="F4890"/>
      <c r="G4890"/>
      <c r="H4890"/>
      <c r="I4890"/>
      <c r="J4890"/>
      <c r="K4890"/>
      <c r="L4890"/>
      <c r="M4890"/>
      <c r="N4890"/>
      <c r="O4890"/>
      <c r="P4890"/>
      <c r="Q4890"/>
      <c r="R4890"/>
    </row>
    <row r="4891" spans="1:18" s="16" customFormat="1" x14ac:dyDescent="0.25">
      <c r="A4891"/>
      <c r="B4891" s="18"/>
      <c r="D4891"/>
      <c r="E4891"/>
      <c r="F4891"/>
      <c r="G4891"/>
      <c r="H4891"/>
      <c r="I4891"/>
      <c r="J4891"/>
      <c r="K4891"/>
      <c r="L4891"/>
      <c r="M4891"/>
      <c r="N4891"/>
      <c r="O4891"/>
      <c r="P4891"/>
      <c r="Q4891"/>
      <c r="R4891"/>
    </row>
    <row r="4892" spans="1:18" s="16" customFormat="1" x14ac:dyDescent="0.25">
      <c r="A4892"/>
      <c r="B4892" s="18"/>
      <c r="D4892"/>
      <c r="E4892"/>
      <c r="F4892"/>
      <c r="G4892"/>
      <c r="H4892"/>
      <c r="I4892"/>
      <c r="J4892"/>
      <c r="K4892"/>
      <c r="L4892"/>
      <c r="M4892"/>
      <c r="N4892"/>
      <c r="O4892"/>
      <c r="P4892"/>
      <c r="Q4892"/>
      <c r="R4892"/>
    </row>
    <row r="4893" spans="1:18" s="16" customFormat="1" x14ac:dyDescent="0.25">
      <c r="A4893"/>
      <c r="B4893" s="18"/>
      <c r="D4893"/>
      <c r="E4893"/>
      <c r="F4893"/>
      <c r="G4893"/>
      <c r="H4893"/>
      <c r="I4893"/>
      <c r="J4893"/>
      <c r="K4893"/>
      <c r="L4893"/>
      <c r="M4893"/>
      <c r="N4893"/>
      <c r="O4893"/>
      <c r="P4893"/>
      <c r="Q4893"/>
      <c r="R4893"/>
    </row>
    <row r="4894" spans="1:18" s="16" customFormat="1" x14ac:dyDescent="0.25">
      <c r="A4894"/>
      <c r="B4894" s="18"/>
      <c r="D4894"/>
      <c r="E4894"/>
      <c r="F4894"/>
      <c r="G4894"/>
      <c r="H4894"/>
      <c r="I4894"/>
      <c r="J4894"/>
      <c r="K4894"/>
      <c r="L4894"/>
      <c r="M4894"/>
      <c r="N4894"/>
      <c r="O4894"/>
      <c r="P4894"/>
      <c r="Q4894"/>
      <c r="R4894"/>
    </row>
    <row r="4895" spans="1:18" s="16" customFormat="1" x14ac:dyDescent="0.25">
      <c r="A4895"/>
      <c r="B4895" s="18"/>
      <c r="D4895"/>
      <c r="E4895"/>
      <c r="F4895"/>
      <c r="G4895"/>
      <c r="H4895"/>
      <c r="I4895"/>
      <c r="J4895"/>
      <c r="K4895"/>
      <c r="L4895"/>
      <c r="M4895"/>
      <c r="N4895"/>
      <c r="O4895"/>
      <c r="P4895"/>
      <c r="Q4895"/>
      <c r="R4895"/>
    </row>
    <row r="4896" spans="1:18" s="16" customFormat="1" x14ac:dyDescent="0.25">
      <c r="A4896"/>
      <c r="B4896" s="18"/>
      <c r="D4896"/>
      <c r="E4896"/>
      <c r="F4896"/>
      <c r="G4896"/>
      <c r="H4896"/>
      <c r="I4896"/>
      <c r="J4896"/>
      <c r="K4896"/>
      <c r="L4896"/>
      <c r="M4896"/>
      <c r="N4896"/>
      <c r="O4896"/>
      <c r="P4896"/>
      <c r="Q4896"/>
      <c r="R4896"/>
    </row>
    <row r="4897" spans="1:18" s="16" customFormat="1" x14ac:dyDescent="0.25">
      <c r="A4897"/>
      <c r="B4897" s="18"/>
      <c r="D4897"/>
      <c r="E4897"/>
      <c r="F4897"/>
      <c r="G4897"/>
      <c r="H4897"/>
      <c r="I4897"/>
      <c r="J4897"/>
      <c r="K4897"/>
      <c r="L4897"/>
      <c r="M4897"/>
      <c r="N4897"/>
      <c r="O4897"/>
      <c r="P4897"/>
      <c r="Q4897"/>
      <c r="R4897"/>
    </row>
    <row r="4898" spans="1:18" s="16" customFormat="1" x14ac:dyDescent="0.25">
      <c r="A4898"/>
      <c r="B4898" s="18"/>
      <c r="D4898"/>
      <c r="E4898"/>
      <c r="F4898"/>
      <c r="G4898"/>
      <c r="H4898"/>
      <c r="I4898"/>
      <c r="J4898"/>
      <c r="K4898"/>
      <c r="L4898"/>
      <c r="M4898"/>
      <c r="N4898"/>
      <c r="O4898"/>
      <c r="P4898"/>
      <c r="Q4898"/>
      <c r="R4898"/>
    </row>
    <row r="4899" spans="1:18" s="16" customFormat="1" x14ac:dyDescent="0.25">
      <c r="A4899"/>
      <c r="B4899" s="18"/>
      <c r="D4899"/>
      <c r="E4899"/>
      <c r="F4899"/>
      <c r="G4899"/>
      <c r="H4899"/>
      <c r="I4899"/>
      <c r="J4899"/>
      <c r="K4899"/>
      <c r="L4899"/>
      <c r="M4899"/>
      <c r="N4899"/>
      <c r="O4899"/>
      <c r="P4899"/>
      <c r="Q4899"/>
      <c r="R4899"/>
    </row>
    <row r="4900" spans="1:18" s="16" customFormat="1" x14ac:dyDescent="0.25">
      <c r="A4900"/>
      <c r="B4900" s="18"/>
      <c r="D4900"/>
      <c r="E4900"/>
      <c r="F4900"/>
      <c r="G4900"/>
      <c r="H4900"/>
      <c r="I4900"/>
      <c r="J4900"/>
      <c r="K4900"/>
      <c r="L4900"/>
      <c r="M4900"/>
      <c r="N4900"/>
      <c r="O4900"/>
      <c r="P4900"/>
      <c r="Q4900"/>
      <c r="R4900"/>
    </row>
    <row r="4901" spans="1:18" s="16" customFormat="1" x14ac:dyDescent="0.25">
      <c r="A4901"/>
      <c r="B4901" s="18"/>
      <c r="D4901"/>
      <c r="E4901"/>
      <c r="F4901"/>
      <c r="G4901"/>
      <c r="H4901"/>
      <c r="I4901"/>
      <c r="J4901"/>
      <c r="K4901"/>
      <c r="L4901"/>
      <c r="M4901"/>
      <c r="N4901"/>
      <c r="O4901"/>
      <c r="P4901"/>
      <c r="Q4901"/>
      <c r="R4901"/>
    </row>
    <row r="4902" spans="1:18" s="16" customFormat="1" x14ac:dyDescent="0.25">
      <c r="A4902"/>
      <c r="B4902" s="18"/>
      <c r="D4902"/>
      <c r="E4902"/>
      <c r="F4902"/>
      <c r="G4902"/>
      <c r="H4902"/>
      <c r="I4902"/>
      <c r="J4902"/>
      <c r="K4902"/>
      <c r="L4902"/>
      <c r="M4902"/>
      <c r="N4902"/>
      <c r="O4902"/>
      <c r="P4902"/>
      <c r="Q4902"/>
      <c r="R4902"/>
    </row>
    <row r="4903" spans="1:18" s="16" customFormat="1" x14ac:dyDescent="0.25">
      <c r="A4903"/>
      <c r="B4903" s="18"/>
      <c r="D4903"/>
      <c r="E4903"/>
      <c r="F4903"/>
      <c r="G4903"/>
      <c r="H4903"/>
      <c r="I4903"/>
      <c r="J4903"/>
      <c r="K4903"/>
      <c r="L4903"/>
      <c r="M4903"/>
      <c r="N4903"/>
      <c r="O4903"/>
      <c r="P4903"/>
      <c r="Q4903"/>
      <c r="R4903"/>
    </row>
    <row r="4904" spans="1:18" s="16" customFormat="1" x14ac:dyDescent="0.25">
      <c r="A4904"/>
      <c r="B4904" s="18"/>
      <c r="D4904"/>
      <c r="E4904"/>
      <c r="F4904"/>
      <c r="G4904"/>
      <c r="H4904"/>
      <c r="I4904"/>
      <c r="J4904"/>
      <c r="K4904"/>
      <c r="L4904"/>
      <c r="M4904"/>
      <c r="N4904"/>
      <c r="O4904"/>
      <c r="P4904"/>
      <c r="Q4904"/>
      <c r="R4904"/>
    </row>
    <row r="4905" spans="1:18" s="16" customFormat="1" x14ac:dyDescent="0.25">
      <c r="A4905"/>
      <c r="B4905" s="18"/>
      <c r="D4905"/>
      <c r="E4905"/>
      <c r="F4905"/>
      <c r="G4905"/>
      <c r="H4905"/>
      <c r="I4905"/>
      <c r="J4905"/>
      <c r="K4905"/>
      <c r="L4905"/>
      <c r="M4905"/>
      <c r="N4905"/>
      <c r="O4905"/>
      <c r="P4905"/>
      <c r="Q4905"/>
      <c r="R4905"/>
    </row>
    <row r="4906" spans="1:18" s="16" customFormat="1" x14ac:dyDescent="0.25">
      <c r="A4906"/>
      <c r="B4906" s="18"/>
      <c r="D4906"/>
      <c r="E4906"/>
      <c r="F4906"/>
      <c r="G4906"/>
      <c r="H4906"/>
      <c r="I4906"/>
      <c r="J4906"/>
      <c r="K4906"/>
      <c r="L4906"/>
      <c r="M4906"/>
      <c r="N4906"/>
      <c r="O4906"/>
      <c r="P4906"/>
      <c r="Q4906"/>
      <c r="R4906"/>
    </row>
    <row r="4907" spans="1:18" s="16" customFormat="1" x14ac:dyDescent="0.25">
      <c r="A4907"/>
      <c r="B4907" s="18"/>
      <c r="D4907"/>
      <c r="E4907"/>
      <c r="F4907"/>
      <c r="G4907"/>
      <c r="H4907"/>
      <c r="I4907"/>
      <c r="J4907"/>
      <c r="K4907"/>
      <c r="L4907"/>
      <c r="M4907"/>
      <c r="N4907"/>
      <c r="O4907"/>
      <c r="P4907"/>
      <c r="Q4907"/>
      <c r="R4907"/>
    </row>
    <row r="4908" spans="1:18" s="16" customFormat="1" x14ac:dyDescent="0.25">
      <c r="A4908"/>
      <c r="B4908" s="18"/>
      <c r="D4908"/>
      <c r="E4908"/>
      <c r="F4908"/>
      <c r="G4908"/>
      <c r="H4908"/>
      <c r="I4908"/>
      <c r="J4908"/>
      <c r="K4908"/>
      <c r="L4908"/>
      <c r="M4908"/>
      <c r="N4908"/>
      <c r="O4908"/>
      <c r="P4908"/>
      <c r="Q4908"/>
      <c r="R4908"/>
    </row>
    <row r="4909" spans="1:18" s="16" customFormat="1" x14ac:dyDescent="0.25">
      <c r="A4909"/>
      <c r="B4909" s="18"/>
      <c r="D4909"/>
      <c r="E4909"/>
      <c r="F4909"/>
      <c r="G4909"/>
      <c r="H4909"/>
      <c r="I4909"/>
      <c r="J4909"/>
      <c r="K4909"/>
      <c r="L4909"/>
      <c r="M4909"/>
      <c r="N4909"/>
      <c r="O4909"/>
      <c r="P4909"/>
      <c r="Q4909"/>
      <c r="R4909"/>
    </row>
    <row r="4910" spans="1:18" s="16" customFormat="1" x14ac:dyDescent="0.25">
      <c r="A4910"/>
      <c r="B4910" s="18"/>
      <c r="D4910"/>
      <c r="E4910"/>
      <c r="F4910"/>
      <c r="G4910"/>
      <c r="H4910"/>
      <c r="I4910"/>
      <c r="J4910"/>
      <c r="K4910"/>
      <c r="L4910"/>
      <c r="M4910"/>
      <c r="N4910"/>
      <c r="O4910"/>
      <c r="P4910"/>
      <c r="Q4910"/>
      <c r="R4910"/>
    </row>
    <row r="4911" spans="1:18" s="16" customFormat="1" x14ac:dyDescent="0.25">
      <c r="A4911"/>
      <c r="B4911" s="18"/>
      <c r="D4911"/>
      <c r="E4911"/>
      <c r="F4911"/>
      <c r="G4911"/>
      <c r="H4911"/>
      <c r="I4911"/>
      <c r="J4911"/>
      <c r="K4911"/>
      <c r="L4911"/>
      <c r="M4911"/>
      <c r="N4911"/>
      <c r="O4911"/>
      <c r="P4911"/>
      <c r="Q4911"/>
      <c r="R4911"/>
    </row>
    <row r="4912" spans="1:18" s="16" customFormat="1" x14ac:dyDescent="0.25">
      <c r="A4912"/>
      <c r="B4912" s="17"/>
      <c r="D4912"/>
      <c r="E4912"/>
      <c r="F4912"/>
      <c r="G4912"/>
      <c r="H4912"/>
      <c r="I4912"/>
      <c r="J4912"/>
      <c r="K4912"/>
      <c r="L4912"/>
      <c r="M4912"/>
      <c r="N4912"/>
      <c r="O4912"/>
      <c r="P4912"/>
      <c r="Q4912"/>
      <c r="R4912"/>
    </row>
    <row r="4913" spans="1:18" s="16" customFormat="1" x14ac:dyDescent="0.25">
      <c r="A4913"/>
      <c r="B4913" s="18"/>
      <c r="D4913"/>
      <c r="E4913"/>
      <c r="F4913"/>
      <c r="G4913"/>
      <c r="H4913"/>
      <c r="I4913"/>
      <c r="J4913"/>
      <c r="K4913"/>
      <c r="L4913"/>
      <c r="M4913"/>
      <c r="N4913"/>
      <c r="O4913"/>
      <c r="P4913"/>
      <c r="Q4913"/>
      <c r="R4913"/>
    </row>
    <row r="4914" spans="1:18" s="16" customFormat="1" x14ac:dyDescent="0.25">
      <c r="A4914"/>
      <c r="B4914" s="18"/>
      <c r="D4914"/>
      <c r="E4914"/>
      <c r="F4914"/>
      <c r="G4914"/>
      <c r="H4914"/>
      <c r="I4914"/>
      <c r="J4914"/>
      <c r="K4914"/>
      <c r="L4914"/>
      <c r="M4914"/>
      <c r="N4914"/>
      <c r="O4914"/>
      <c r="P4914"/>
      <c r="Q4914"/>
      <c r="R4914"/>
    </row>
    <row r="4915" spans="1:18" s="16" customFormat="1" x14ac:dyDescent="0.25">
      <c r="A4915"/>
      <c r="B4915" s="18"/>
      <c r="D4915"/>
      <c r="E4915"/>
      <c r="F4915"/>
      <c r="G4915"/>
      <c r="H4915"/>
      <c r="I4915"/>
      <c r="J4915"/>
      <c r="K4915"/>
      <c r="L4915"/>
      <c r="M4915"/>
      <c r="N4915"/>
      <c r="O4915"/>
      <c r="P4915"/>
      <c r="Q4915"/>
      <c r="R4915"/>
    </row>
    <row r="4916" spans="1:18" s="16" customFormat="1" x14ac:dyDescent="0.25">
      <c r="A4916"/>
      <c r="B4916" s="18"/>
      <c r="D4916"/>
      <c r="E4916"/>
      <c r="F4916"/>
      <c r="G4916"/>
      <c r="H4916"/>
      <c r="I4916"/>
      <c r="J4916"/>
      <c r="K4916"/>
      <c r="L4916"/>
      <c r="M4916"/>
      <c r="N4916"/>
      <c r="O4916"/>
      <c r="P4916"/>
      <c r="Q4916"/>
      <c r="R4916"/>
    </row>
    <row r="4917" spans="1:18" s="16" customFormat="1" x14ac:dyDescent="0.25">
      <c r="A4917"/>
      <c r="B4917" s="18"/>
      <c r="D4917"/>
      <c r="E4917"/>
      <c r="F4917"/>
      <c r="G4917"/>
      <c r="H4917"/>
      <c r="I4917"/>
      <c r="J4917"/>
      <c r="K4917"/>
      <c r="L4917"/>
      <c r="M4917"/>
      <c r="N4917"/>
      <c r="O4917"/>
      <c r="P4917"/>
      <c r="Q4917"/>
      <c r="R4917"/>
    </row>
    <row r="4918" spans="1:18" s="16" customFormat="1" x14ac:dyDescent="0.25">
      <c r="A4918"/>
      <c r="B4918" s="18"/>
      <c r="D4918"/>
      <c r="E4918"/>
      <c r="F4918"/>
      <c r="G4918"/>
      <c r="H4918"/>
      <c r="I4918"/>
      <c r="J4918"/>
      <c r="K4918"/>
      <c r="L4918"/>
      <c r="M4918"/>
      <c r="N4918"/>
      <c r="O4918"/>
      <c r="P4918"/>
      <c r="Q4918"/>
      <c r="R4918"/>
    </row>
    <row r="4919" spans="1:18" s="16" customFormat="1" x14ac:dyDescent="0.25">
      <c r="A4919"/>
      <c r="B4919" s="18"/>
      <c r="D4919"/>
      <c r="E4919"/>
      <c r="F4919"/>
      <c r="G4919"/>
      <c r="H4919"/>
      <c r="I4919"/>
      <c r="J4919"/>
      <c r="K4919"/>
      <c r="L4919"/>
      <c r="M4919"/>
      <c r="N4919"/>
      <c r="O4919"/>
      <c r="P4919"/>
      <c r="Q4919"/>
      <c r="R4919"/>
    </row>
    <row r="4920" spans="1:18" s="16" customFormat="1" x14ac:dyDescent="0.25">
      <c r="A4920"/>
      <c r="B4920" s="18"/>
      <c r="D4920"/>
      <c r="E4920"/>
      <c r="F4920"/>
      <c r="G4920"/>
      <c r="H4920"/>
      <c r="I4920"/>
      <c r="J4920"/>
      <c r="K4920"/>
      <c r="L4920"/>
      <c r="M4920"/>
      <c r="N4920"/>
      <c r="O4920"/>
      <c r="P4920"/>
      <c r="Q4920"/>
      <c r="R4920"/>
    </row>
    <row r="4921" spans="1:18" s="16" customFormat="1" x14ac:dyDescent="0.25">
      <c r="A4921"/>
      <c r="B4921" s="18"/>
      <c r="D4921"/>
      <c r="E4921"/>
      <c r="F4921"/>
      <c r="G4921"/>
      <c r="H4921"/>
      <c r="I4921"/>
      <c r="J4921"/>
      <c r="K4921"/>
      <c r="L4921"/>
      <c r="M4921"/>
      <c r="N4921"/>
      <c r="O4921"/>
      <c r="P4921"/>
      <c r="Q4921"/>
      <c r="R4921"/>
    </row>
    <row r="4922" spans="1:18" s="16" customFormat="1" x14ac:dyDescent="0.25">
      <c r="A4922"/>
      <c r="B4922" s="18"/>
      <c r="D4922"/>
      <c r="E4922"/>
      <c r="F4922"/>
      <c r="G4922"/>
      <c r="H4922"/>
      <c r="I4922"/>
      <c r="J4922"/>
      <c r="K4922"/>
      <c r="L4922"/>
      <c r="M4922"/>
      <c r="N4922"/>
      <c r="O4922"/>
      <c r="P4922"/>
      <c r="Q4922"/>
      <c r="R4922"/>
    </row>
    <row r="4923" spans="1:18" s="16" customFormat="1" x14ac:dyDescent="0.25">
      <c r="A4923"/>
      <c r="B4923" s="18"/>
      <c r="D4923"/>
      <c r="E4923"/>
      <c r="F4923"/>
      <c r="G4923"/>
      <c r="H4923"/>
      <c r="I4923"/>
      <c r="J4923"/>
      <c r="K4923"/>
      <c r="L4923"/>
      <c r="M4923"/>
      <c r="N4923"/>
      <c r="O4923"/>
      <c r="P4923"/>
      <c r="Q4923"/>
      <c r="R4923"/>
    </row>
    <row r="4924" spans="1:18" s="16" customFormat="1" x14ac:dyDescent="0.25">
      <c r="A4924"/>
      <c r="B4924" s="18"/>
      <c r="D4924"/>
      <c r="E4924"/>
      <c r="F4924"/>
      <c r="G4924"/>
      <c r="H4924"/>
      <c r="I4924"/>
      <c r="J4924"/>
      <c r="K4924"/>
      <c r="L4924"/>
      <c r="M4924"/>
      <c r="N4924"/>
      <c r="O4924"/>
      <c r="P4924"/>
      <c r="Q4924"/>
      <c r="R4924"/>
    </row>
    <row r="4925" spans="1:18" s="16" customFormat="1" x14ac:dyDescent="0.25">
      <c r="A4925"/>
      <c r="B4925" s="18"/>
      <c r="D4925"/>
      <c r="E4925"/>
      <c r="F4925"/>
      <c r="G4925"/>
      <c r="H4925"/>
      <c r="I4925"/>
      <c r="J4925"/>
      <c r="K4925"/>
      <c r="L4925"/>
      <c r="M4925"/>
      <c r="N4925"/>
      <c r="O4925"/>
      <c r="P4925"/>
      <c r="Q4925"/>
      <c r="R4925"/>
    </row>
    <row r="4926" spans="1:18" s="16" customFormat="1" x14ac:dyDescent="0.25">
      <c r="A4926"/>
      <c r="B4926" s="18"/>
      <c r="D4926"/>
      <c r="E4926"/>
      <c r="F4926"/>
      <c r="G4926"/>
      <c r="H4926"/>
      <c r="I4926"/>
      <c r="J4926"/>
      <c r="K4926"/>
      <c r="L4926"/>
      <c r="M4926"/>
      <c r="N4926"/>
      <c r="O4926"/>
      <c r="P4926"/>
      <c r="Q4926"/>
      <c r="R4926"/>
    </row>
    <row r="4927" spans="1:18" s="16" customFormat="1" x14ac:dyDescent="0.25">
      <c r="A4927"/>
      <c r="B4927" s="18"/>
      <c r="D4927"/>
      <c r="E4927"/>
      <c r="F4927"/>
      <c r="G4927"/>
      <c r="H4927"/>
      <c r="I4927"/>
      <c r="J4927"/>
      <c r="K4927"/>
      <c r="L4927"/>
      <c r="M4927"/>
      <c r="N4927"/>
      <c r="O4927"/>
      <c r="P4927"/>
      <c r="Q4927"/>
      <c r="R4927"/>
    </row>
    <row r="4928" spans="1:18" s="16" customFormat="1" x14ac:dyDescent="0.25">
      <c r="A4928"/>
      <c r="B4928" s="18"/>
      <c r="D4928"/>
      <c r="E4928"/>
      <c r="F4928"/>
      <c r="G4928"/>
      <c r="H4928"/>
      <c r="I4928"/>
      <c r="J4928"/>
      <c r="K4928"/>
      <c r="L4928"/>
      <c r="M4928"/>
      <c r="N4928"/>
      <c r="O4928"/>
      <c r="P4928"/>
      <c r="Q4928"/>
      <c r="R4928"/>
    </row>
    <row r="4929" spans="1:18" s="16" customFormat="1" x14ac:dyDescent="0.25">
      <c r="A4929"/>
      <c r="B4929" s="18"/>
      <c r="D4929"/>
      <c r="E4929"/>
      <c r="F4929"/>
      <c r="G4929"/>
      <c r="H4929"/>
      <c r="I4929"/>
      <c r="J4929"/>
      <c r="K4929"/>
      <c r="L4929"/>
      <c r="M4929"/>
      <c r="N4929"/>
      <c r="O4929"/>
      <c r="P4929"/>
      <c r="Q4929"/>
      <c r="R4929"/>
    </row>
    <row r="4930" spans="1:18" s="16" customFormat="1" x14ac:dyDescent="0.25">
      <c r="A4930"/>
      <c r="B4930" s="18"/>
      <c r="D4930"/>
      <c r="E4930"/>
      <c r="F4930"/>
      <c r="G4930"/>
      <c r="H4930"/>
      <c r="I4930"/>
      <c r="J4930"/>
      <c r="K4930"/>
      <c r="L4930"/>
      <c r="M4930"/>
      <c r="N4930"/>
      <c r="O4930"/>
      <c r="P4930"/>
      <c r="Q4930"/>
      <c r="R4930"/>
    </row>
    <row r="4931" spans="1:18" s="16" customFormat="1" x14ac:dyDescent="0.25">
      <c r="A4931"/>
      <c r="B4931" s="18"/>
      <c r="D4931"/>
      <c r="E4931"/>
      <c r="F4931"/>
      <c r="G4931"/>
      <c r="H4931"/>
      <c r="I4931"/>
      <c r="J4931"/>
      <c r="K4931"/>
      <c r="L4931"/>
      <c r="M4931"/>
      <c r="N4931"/>
      <c r="O4931"/>
      <c r="P4931"/>
      <c r="Q4931"/>
      <c r="R4931"/>
    </row>
    <row r="4932" spans="1:18" s="16" customFormat="1" x14ac:dyDescent="0.25">
      <c r="A4932"/>
      <c r="B4932" s="18"/>
      <c r="D4932"/>
      <c r="E4932"/>
      <c r="F4932"/>
      <c r="G4932"/>
      <c r="H4932"/>
      <c r="I4932"/>
      <c r="J4932"/>
      <c r="K4932"/>
      <c r="L4932"/>
      <c r="M4932"/>
      <c r="N4932"/>
      <c r="O4932"/>
      <c r="P4932"/>
      <c r="Q4932"/>
      <c r="R4932"/>
    </row>
    <row r="4933" spans="1:18" s="16" customFormat="1" x14ac:dyDescent="0.25">
      <c r="A4933"/>
      <c r="B4933" s="18"/>
      <c r="D4933"/>
      <c r="E4933"/>
      <c r="F4933"/>
      <c r="G4933"/>
      <c r="H4933"/>
      <c r="I4933"/>
      <c r="J4933"/>
      <c r="K4933"/>
      <c r="L4933"/>
      <c r="M4933"/>
      <c r="N4933"/>
      <c r="O4933"/>
      <c r="P4933"/>
      <c r="Q4933"/>
      <c r="R4933"/>
    </row>
    <row r="4934" spans="1:18" s="16" customFormat="1" x14ac:dyDescent="0.25">
      <c r="A4934"/>
      <c r="B4934" s="18"/>
      <c r="D4934"/>
      <c r="E4934"/>
      <c r="F4934"/>
      <c r="G4934"/>
      <c r="H4934"/>
      <c r="I4934"/>
      <c r="J4934"/>
      <c r="K4934"/>
      <c r="L4934"/>
      <c r="M4934"/>
      <c r="N4934"/>
      <c r="O4934"/>
      <c r="P4934"/>
      <c r="Q4934"/>
      <c r="R4934"/>
    </row>
    <row r="4935" spans="1:18" s="16" customFormat="1" x14ac:dyDescent="0.25">
      <c r="A4935"/>
      <c r="B4935" s="18"/>
      <c r="D4935"/>
      <c r="E4935"/>
      <c r="F4935"/>
      <c r="G4935"/>
      <c r="H4935"/>
      <c r="I4935"/>
      <c r="J4935"/>
      <c r="K4935"/>
      <c r="L4935"/>
      <c r="M4935"/>
      <c r="N4935"/>
      <c r="O4935"/>
      <c r="P4935"/>
      <c r="Q4935"/>
      <c r="R4935"/>
    </row>
    <row r="4936" spans="1:18" s="16" customFormat="1" x14ac:dyDescent="0.25">
      <c r="A4936"/>
      <c r="B4936" s="18"/>
      <c r="D4936"/>
      <c r="E4936"/>
      <c r="F4936"/>
      <c r="G4936"/>
      <c r="H4936"/>
      <c r="I4936"/>
      <c r="J4936"/>
      <c r="K4936"/>
      <c r="L4936"/>
      <c r="M4936"/>
      <c r="N4936"/>
      <c r="O4936"/>
      <c r="P4936"/>
      <c r="Q4936"/>
      <c r="R4936"/>
    </row>
    <row r="4937" spans="1:18" s="16" customFormat="1" x14ac:dyDescent="0.25">
      <c r="A4937"/>
      <c r="B4937" s="18"/>
      <c r="D4937"/>
      <c r="E4937"/>
      <c r="F4937"/>
      <c r="G4937"/>
      <c r="H4937"/>
      <c r="I4937"/>
      <c r="J4937"/>
      <c r="K4937"/>
      <c r="L4937"/>
      <c r="M4937"/>
      <c r="N4937"/>
      <c r="O4937"/>
      <c r="P4937"/>
      <c r="Q4937"/>
      <c r="R4937"/>
    </row>
    <row r="4938" spans="1:18" s="16" customFormat="1" x14ac:dyDescent="0.25">
      <c r="A4938"/>
      <c r="B4938" s="18"/>
      <c r="D4938"/>
      <c r="E4938"/>
      <c r="F4938"/>
      <c r="G4938"/>
      <c r="H4938"/>
      <c r="I4938"/>
      <c r="J4938"/>
      <c r="K4938"/>
      <c r="L4938"/>
      <c r="M4938"/>
      <c r="N4938"/>
      <c r="O4938"/>
      <c r="P4938"/>
      <c r="Q4938"/>
      <c r="R4938"/>
    </row>
    <row r="4939" spans="1:18" s="16" customFormat="1" x14ac:dyDescent="0.25">
      <c r="A4939"/>
      <c r="B4939" s="18"/>
      <c r="D4939"/>
      <c r="E4939"/>
      <c r="F4939"/>
      <c r="G4939"/>
      <c r="H4939"/>
      <c r="I4939"/>
      <c r="J4939"/>
      <c r="K4939"/>
      <c r="L4939"/>
      <c r="M4939"/>
      <c r="N4939"/>
      <c r="O4939"/>
      <c r="P4939"/>
      <c r="Q4939"/>
      <c r="R4939"/>
    </row>
    <row r="4940" spans="1:18" s="16" customFormat="1" x14ac:dyDescent="0.25">
      <c r="A4940"/>
      <c r="B4940" s="18"/>
      <c r="D4940"/>
      <c r="E4940"/>
      <c r="F4940"/>
      <c r="G4940"/>
      <c r="H4940"/>
      <c r="I4940"/>
      <c r="J4940"/>
      <c r="K4940"/>
      <c r="L4940"/>
      <c r="M4940"/>
      <c r="N4940"/>
      <c r="O4940"/>
      <c r="P4940"/>
      <c r="Q4940"/>
      <c r="R4940"/>
    </row>
    <row r="4941" spans="1:18" s="16" customFormat="1" x14ac:dyDescent="0.25">
      <c r="A4941"/>
      <c r="B4941" s="18"/>
      <c r="D4941"/>
      <c r="E4941"/>
      <c r="F4941"/>
      <c r="G4941"/>
      <c r="H4941"/>
      <c r="I4941"/>
      <c r="J4941"/>
      <c r="K4941"/>
      <c r="L4941"/>
      <c r="M4941"/>
      <c r="N4941"/>
      <c r="O4941"/>
      <c r="P4941"/>
      <c r="Q4941"/>
      <c r="R4941"/>
    </row>
    <row r="4942" spans="1:18" s="16" customFormat="1" x14ac:dyDescent="0.25">
      <c r="A4942"/>
      <c r="B4942" s="18"/>
      <c r="D4942"/>
      <c r="E4942"/>
      <c r="F4942"/>
      <c r="G4942"/>
      <c r="H4942"/>
      <c r="I4942"/>
      <c r="J4942"/>
      <c r="K4942"/>
      <c r="L4942"/>
      <c r="M4942"/>
      <c r="N4942"/>
      <c r="O4942"/>
      <c r="P4942"/>
      <c r="Q4942"/>
      <c r="R4942"/>
    </row>
    <row r="4943" spans="1:18" s="16" customFormat="1" x14ac:dyDescent="0.25">
      <c r="A4943"/>
      <c r="B4943" s="18"/>
      <c r="D4943"/>
      <c r="E4943"/>
      <c r="F4943"/>
      <c r="G4943"/>
      <c r="H4943"/>
      <c r="I4943"/>
      <c r="J4943"/>
      <c r="K4943"/>
      <c r="L4943"/>
      <c r="M4943"/>
      <c r="N4943"/>
      <c r="O4943"/>
      <c r="P4943"/>
      <c r="Q4943"/>
      <c r="R4943"/>
    </row>
    <row r="4944" spans="1:18" s="16" customFormat="1" x14ac:dyDescent="0.25">
      <c r="A4944"/>
      <c r="B4944" s="18"/>
      <c r="D4944"/>
      <c r="E4944"/>
      <c r="F4944"/>
      <c r="G4944"/>
      <c r="H4944"/>
      <c r="I4944"/>
      <c r="J4944"/>
      <c r="K4944"/>
      <c r="L4944"/>
      <c r="M4944"/>
      <c r="N4944"/>
      <c r="O4944"/>
      <c r="P4944"/>
      <c r="Q4944"/>
      <c r="R4944"/>
    </row>
    <row r="4945" spans="1:18" s="16" customFormat="1" x14ac:dyDescent="0.25">
      <c r="A4945"/>
      <c r="B4945" s="18"/>
      <c r="D4945"/>
      <c r="E4945"/>
      <c r="F4945"/>
      <c r="G4945"/>
      <c r="H4945"/>
      <c r="I4945"/>
      <c r="J4945"/>
      <c r="K4945"/>
      <c r="L4945"/>
      <c r="M4945"/>
      <c r="N4945"/>
      <c r="O4945"/>
      <c r="P4945"/>
      <c r="Q4945"/>
      <c r="R4945"/>
    </row>
    <row r="4946" spans="1:18" s="16" customFormat="1" x14ac:dyDescent="0.25">
      <c r="A4946"/>
      <c r="B4946" s="18"/>
      <c r="D4946"/>
      <c r="E4946"/>
      <c r="F4946"/>
      <c r="G4946"/>
      <c r="H4946"/>
      <c r="I4946"/>
      <c r="J4946"/>
      <c r="K4946"/>
      <c r="L4946"/>
      <c r="M4946"/>
      <c r="N4946"/>
      <c r="O4946"/>
      <c r="P4946"/>
      <c r="Q4946"/>
      <c r="R4946"/>
    </row>
    <row r="4947" spans="1:18" s="16" customFormat="1" x14ac:dyDescent="0.25">
      <c r="A4947"/>
      <c r="B4947" s="18"/>
      <c r="D4947"/>
      <c r="E4947"/>
      <c r="F4947"/>
      <c r="G4947"/>
      <c r="H4947"/>
      <c r="I4947"/>
      <c r="J4947"/>
      <c r="K4947"/>
      <c r="L4947"/>
      <c r="M4947"/>
      <c r="N4947"/>
      <c r="O4947"/>
      <c r="P4947"/>
      <c r="Q4947"/>
      <c r="R4947"/>
    </row>
    <row r="4948" spans="1:18" s="16" customFormat="1" x14ac:dyDescent="0.25">
      <c r="A4948"/>
      <c r="B4948" s="18"/>
      <c r="D4948"/>
      <c r="E4948"/>
      <c r="F4948"/>
      <c r="G4948"/>
      <c r="H4948"/>
      <c r="I4948"/>
      <c r="J4948"/>
      <c r="K4948"/>
      <c r="L4948"/>
      <c r="M4948"/>
      <c r="N4948"/>
      <c r="O4948"/>
      <c r="P4948"/>
      <c r="Q4948"/>
      <c r="R4948"/>
    </row>
    <row r="4949" spans="1:18" s="16" customFormat="1" x14ac:dyDescent="0.25">
      <c r="A4949"/>
      <c r="B4949" s="18"/>
      <c r="D4949"/>
      <c r="E4949"/>
      <c r="F4949"/>
      <c r="G4949"/>
      <c r="H4949"/>
      <c r="I4949"/>
      <c r="J4949"/>
      <c r="K4949"/>
      <c r="L4949"/>
      <c r="M4949"/>
      <c r="N4949"/>
      <c r="O4949"/>
      <c r="P4949"/>
      <c r="Q4949"/>
      <c r="R4949"/>
    </row>
    <row r="4950" spans="1:18" s="16" customFormat="1" x14ac:dyDescent="0.25">
      <c r="A4950"/>
      <c r="B4950" s="18"/>
      <c r="D4950"/>
      <c r="E4950"/>
      <c r="F4950"/>
      <c r="G4950"/>
      <c r="H4950"/>
      <c r="I4950"/>
      <c r="J4950"/>
      <c r="K4950"/>
      <c r="L4950"/>
      <c r="M4950"/>
      <c r="N4950"/>
      <c r="O4950"/>
      <c r="P4950"/>
      <c r="Q4950"/>
      <c r="R4950"/>
    </row>
    <row r="4951" spans="1:18" s="16" customFormat="1" x14ac:dyDescent="0.25">
      <c r="A4951"/>
      <c r="B4951" s="18"/>
      <c r="D4951"/>
      <c r="E4951"/>
      <c r="F4951"/>
      <c r="G4951"/>
      <c r="H4951"/>
      <c r="I4951"/>
      <c r="J4951"/>
      <c r="K4951"/>
      <c r="L4951"/>
      <c r="M4951"/>
      <c r="N4951"/>
      <c r="O4951"/>
      <c r="P4951"/>
      <c r="Q4951"/>
      <c r="R4951"/>
    </row>
    <row r="4952" spans="1:18" s="16" customFormat="1" x14ac:dyDescent="0.25">
      <c r="A4952"/>
      <c r="B4952" s="18"/>
      <c r="D4952"/>
      <c r="E4952"/>
      <c r="F4952"/>
      <c r="G4952"/>
      <c r="H4952"/>
      <c r="I4952"/>
      <c r="J4952"/>
      <c r="K4952"/>
      <c r="L4952"/>
      <c r="M4952"/>
      <c r="N4952"/>
      <c r="O4952"/>
      <c r="P4952"/>
      <c r="Q4952"/>
      <c r="R4952"/>
    </row>
    <row r="4953" spans="1:18" s="16" customFormat="1" x14ac:dyDescent="0.25">
      <c r="A4953"/>
      <c r="B4953" s="18"/>
      <c r="D4953"/>
      <c r="E4953"/>
      <c r="F4953"/>
      <c r="G4953"/>
      <c r="H4953"/>
      <c r="I4953"/>
      <c r="J4953"/>
      <c r="K4953"/>
      <c r="L4953"/>
      <c r="M4953"/>
      <c r="N4953"/>
      <c r="O4953"/>
      <c r="P4953"/>
      <c r="Q4953"/>
      <c r="R4953"/>
    </row>
    <row r="4954" spans="1:18" s="16" customFormat="1" x14ac:dyDescent="0.25">
      <c r="A4954"/>
      <c r="B4954" s="18"/>
      <c r="D4954"/>
      <c r="E4954"/>
      <c r="F4954"/>
      <c r="G4954"/>
      <c r="H4954"/>
      <c r="I4954"/>
      <c r="J4954"/>
      <c r="K4954"/>
      <c r="L4954"/>
      <c r="M4954"/>
      <c r="N4954"/>
      <c r="O4954"/>
      <c r="P4954"/>
      <c r="Q4954"/>
      <c r="R4954"/>
    </row>
    <row r="4955" spans="1:18" s="16" customFormat="1" x14ac:dyDescent="0.25">
      <c r="A4955"/>
      <c r="B4955" s="18"/>
      <c r="D4955"/>
      <c r="E4955"/>
      <c r="F4955"/>
      <c r="G4955"/>
      <c r="H4955"/>
      <c r="I4955"/>
      <c r="J4955"/>
      <c r="K4955"/>
      <c r="L4955"/>
      <c r="M4955"/>
      <c r="N4955"/>
      <c r="O4955"/>
      <c r="P4955"/>
      <c r="Q4955"/>
      <c r="R4955"/>
    </row>
    <row r="4956" spans="1:18" s="16" customFormat="1" x14ac:dyDescent="0.25">
      <c r="A4956"/>
      <c r="B4956" s="18"/>
      <c r="D4956"/>
      <c r="E4956"/>
      <c r="F4956"/>
      <c r="G4956"/>
      <c r="H4956"/>
      <c r="I4956"/>
      <c r="J4956"/>
      <c r="K4956"/>
      <c r="L4956"/>
      <c r="M4956"/>
      <c r="N4956"/>
      <c r="O4956"/>
      <c r="P4956"/>
      <c r="Q4956"/>
      <c r="R4956"/>
    </row>
    <row r="4957" spans="1:18" s="16" customFormat="1" x14ac:dyDescent="0.25">
      <c r="A4957"/>
      <c r="B4957" s="18"/>
      <c r="D4957"/>
      <c r="E4957"/>
      <c r="F4957"/>
      <c r="G4957"/>
      <c r="H4957"/>
      <c r="I4957"/>
      <c r="J4957"/>
      <c r="K4957"/>
      <c r="L4957"/>
      <c r="M4957"/>
      <c r="N4957"/>
      <c r="O4957"/>
      <c r="P4957"/>
      <c r="Q4957"/>
      <c r="R4957"/>
    </row>
    <row r="4958" spans="1:18" s="16" customFormat="1" x14ac:dyDescent="0.25">
      <c r="A4958"/>
      <c r="B4958" s="18"/>
      <c r="D4958"/>
      <c r="E4958"/>
      <c r="F4958"/>
      <c r="G4958"/>
      <c r="H4958"/>
      <c r="I4958"/>
      <c r="J4958"/>
      <c r="K4958"/>
      <c r="L4958"/>
      <c r="M4958"/>
      <c r="N4958"/>
      <c r="O4958"/>
      <c r="P4958"/>
      <c r="Q4958"/>
      <c r="R4958"/>
    </row>
    <row r="4959" spans="1:18" s="16" customFormat="1" x14ac:dyDescent="0.25">
      <c r="A4959"/>
      <c r="B4959" s="18"/>
      <c r="D4959"/>
      <c r="E4959"/>
      <c r="F4959"/>
      <c r="G4959"/>
      <c r="H4959"/>
      <c r="I4959"/>
      <c r="J4959"/>
      <c r="K4959"/>
      <c r="L4959"/>
      <c r="M4959"/>
      <c r="N4959"/>
      <c r="O4959"/>
      <c r="P4959"/>
      <c r="Q4959"/>
      <c r="R4959"/>
    </row>
    <row r="4960" spans="1:18" s="16" customFormat="1" x14ac:dyDescent="0.25">
      <c r="A4960"/>
      <c r="B4960" s="18"/>
      <c r="D4960"/>
      <c r="E4960"/>
      <c r="F4960"/>
      <c r="G4960"/>
      <c r="H4960"/>
      <c r="I4960"/>
      <c r="J4960"/>
      <c r="K4960"/>
      <c r="L4960"/>
      <c r="M4960"/>
      <c r="N4960"/>
      <c r="O4960"/>
      <c r="P4960"/>
      <c r="Q4960"/>
      <c r="R4960"/>
    </row>
    <row r="4961" spans="1:18" s="16" customFormat="1" x14ac:dyDescent="0.25">
      <c r="A4961"/>
      <c r="B4961" s="18"/>
      <c r="D4961"/>
      <c r="E4961"/>
      <c r="F4961"/>
      <c r="G4961"/>
      <c r="H4961"/>
      <c r="I4961"/>
      <c r="J4961"/>
      <c r="K4961"/>
      <c r="L4961"/>
      <c r="M4961"/>
      <c r="N4961"/>
      <c r="O4961"/>
      <c r="P4961"/>
      <c r="Q4961"/>
      <c r="R4961"/>
    </row>
    <row r="4962" spans="1:18" s="16" customFormat="1" x14ac:dyDescent="0.25">
      <c r="A4962"/>
      <c r="B4962" s="17"/>
      <c r="D4962"/>
      <c r="E4962"/>
      <c r="F4962"/>
      <c r="G4962"/>
      <c r="H4962"/>
      <c r="I4962"/>
      <c r="J4962"/>
      <c r="K4962"/>
      <c r="L4962"/>
      <c r="M4962"/>
      <c r="N4962"/>
      <c r="O4962"/>
      <c r="P4962"/>
      <c r="Q4962"/>
      <c r="R4962"/>
    </row>
    <row r="4963" spans="1:18" s="16" customFormat="1" x14ac:dyDescent="0.25">
      <c r="A4963"/>
      <c r="B4963" s="18"/>
      <c r="D4963"/>
      <c r="E4963"/>
      <c r="F4963"/>
      <c r="G4963"/>
      <c r="H4963"/>
      <c r="I4963"/>
      <c r="J4963"/>
      <c r="K4963"/>
      <c r="L4963"/>
      <c r="M4963"/>
      <c r="N4963"/>
      <c r="O4963"/>
      <c r="P4963"/>
      <c r="Q4963"/>
      <c r="R4963"/>
    </row>
    <row r="4964" spans="1:18" s="16" customFormat="1" x14ac:dyDescent="0.25">
      <c r="A4964"/>
      <c r="B4964" s="18"/>
      <c r="D4964"/>
      <c r="E4964"/>
      <c r="F4964"/>
      <c r="G4964"/>
      <c r="H4964"/>
      <c r="I4964"/>
      <c r="J4964"/>
      <c r="K4964"/>
      <c r="L4964"/>
      <c r="M4964"/>
      <c r="N4964"/>
      <c r="O4964"/>
      <c r="P4964"/>
      <c r="Q4964"/>
      <c r="R4964"/>
    </row>
    <row r="4965" spans="1:18" s="16" customFormat="1" x14ac:dyDescent="0.25">
      <c r="A4965"/>
      <c r="B4965" s="18"/>
      <c r="D4965"/>
      <c r="E4965"/>
      <c r="F4965"/>
      <c r="G4965"/>
      <c r="H4965"/>
      <c r="I4965"/>
      <c r="J4965"/>
      <c r="K4965"/>
      <c r="L4965"/>
      <c r="M4965"/>
      <c r="N4965"/>
      <c r="O4965"/>
      <c r="P4965"/>
      <c r="Q4965"/>
      <c r="R4965"/>
    </row>
    <row r="4966" spans="1:18" s="16" customFormat="1" x14ac:dyDescent="0.25">
      <c r="A4966"/>
      <c r="B4966" s="18"/>
      <c r="D4966"/>
      <c r="E4966"/>
      <c r="F4966"/>
      <c r="G4966"/>
      <c r="H4966"/>
      <c r="I4966"/>
      <c r="J4966"/>
      <c r="K4966"/>
      <c r="L4966"/>
      <c r="M4966"/>
      <c r="N4966"/>
      <c r="O4966"/>
      <c r="P4966"/>
      <c r="Q4966"/>
      <c r="R4966"/>
    </row>
    <row r="4967" spans="1:18" s="16" customFormat="1" x14ac:dyDescent="0.25">
      <c r="A4967"/>
      <c r="B4967" s="18"/>
      <c r="D4967"/>
      <c r="E4967"/>
      <c r="F4967"/>
      <c r="G4967"/>
      <c r="H4967"/>
      <c r="I4967"/>
      <c r="J4967"/>
      <c r="K4967"/>
      <c r="L4967"/>
      <c r="M4967"/>
      <c r="N4967"/>
      <c r="O4967"/>
      <c r="P4967"/>
      <c r="Q4967"/>
      <c r="R4967"/>
    </row>
    <row r="4968" spans="1:18" s="16" customFormat="1" x14ac:dyDescent="0.25">
      <c r="A4968"/>
      <c r="B4968" s="18"/>
      <c r="D4968"/>
      <c r="E4968"/>
      <c r="F4968"/>
      <c r="G4968"/>
      <c r="H4968"/>
      <c r="I4968"/>
      <c r="J4968"/>
      <c r="K4968"/>
      <c r="L4968"/>
      <c r="M4968"/>
      <c r="N4968"/>
      <c r="O4968"/>
      <c r="P4968"/>
      <c r="Q4968"/>
      <c r="R4968"/>
    </row>
    <row r="4969" spans="1:18" s="16" customFormat="1" x14ac:dyDescent="0.25">
      <c r="A4969"/>
      <c r="B4969" s="18"/>
      <c r="D4969"/>
      <c r="E4969"/>
      <c r="F4969"/>
      <c r="G4969"/>
      <c r="H4969"/>
      <c r="I4969"/>
      <c r="J4969"/>
      <c r="K4969"/>
      <c r="L4969"/>
      <c r="M4969"/>
      <c r="N4969"/>
      <c r="O4969"/>
      <c r="P4969"/>
      <c r="Q4969"/>
      <c r="R4969"/>
    </row>
    <row r="4970" spans="1:18" s="16" customFormat="1" x14ac:dyDescent="0.25">
      <c r="A4970"/>
      <c r="B4970" s="18"/>
      <c r="D4970"/>
      <c r="E4970"/>
      <c r="F4970"/>
      <c r="G4970"/>
      <c r="H4970"/>
      <c r="I4970"/>
      <c r="J4970"/>
      <c r="K4970"/>
      <c r="L4970"/>
      <c r="M4970"/>
      <c r="N4970"/>
      <c r="O4970"/>
      <c r="P4970"/>
      <c r="Q4970"/>
      <c r="R4970"/>
    </row>
    <row r="4971" spans="1:18" s="16" customFormat="1" x14ac:dyDescent="0.25">
      <c r="A4971"/>
      <c r="B4971" s="18"/>
      <c r="D4971"/>
      <c r="E4971"/>
      <c r="F4971"/>
      <c r="G4971"/>
      <c r="H4971"/>
      <c r="I4971"/>
      <c r="J4971"/>
      <c r="K4971"/>
      <c r="L4971"/>
      <c r="M4971"/>
      <c r="N4971"/>
      <c r="O4971"/>
      <c r="P4971"/>
      <c r="Q4971"/>
      <c r="R4971"/>
    </row>
    <row r="4972" spans="1:18" s="16" customFormat="1" x14ac:dyDescent="0.25">
      <c r="A4972"/>
      <c r="B4972" s="18"/>
      <c r="D4972"/>
      <c r="E4972"/>
      <c r="F4972"/>
      <c r="G4972"/>
      <c r="H4972"/>
      <c r="I4972"/>
      <c r="J4972"/>
      <c r="K4972"/>
      <c r="L4972"/>
      <c r="M4972"/>
      <c r="N4972"/>
      <c r="O4972"/>
      <c r="P4972"/>
      <c r="Q4972"/>
      <c r="R4972"/>
    </row>
    <row r="4973" spans="1:18" s="16" customFormat="1" x14ac:dyDescent="0.25">
      <c r="A4973"/>
      <c r="B4973" s="18"/>
      <c r="D4973"/>
      <c r="E4973"/>
      <c r="F4973"/>
      <c r="G4973"/>
      <c r="H4973"/>
      <c r="I4973"/>
      <c r="J4973"/>
      <c r="K4973"/>
      <c r="L4973"/>
      <c r="M4973"/>
      <c r="N4973"/>
      <c r="O4973"/>
      <c r="P4973"/>
      <c r="Q4973"/>
      <c r="R4973"/>
    </row>
    <row r="4974" spans="1:18" s="16" customFormat="1" x14ac:dyDescent="0.25">
      <c r="A4974"/>
      <c r="B4974" s="18"/>
      <c r="D4974"/>
      <c r="E4974"/>
      <c r="F4974"/>
      <c r="G4974"/>
      <c r="H4974"/>
      <c r="I4974"/>
      <c r="J4974"/>
      <c r="K4974"/>
      <c r="L4974"/>
      <c r="M4974"/>
      <c r="N4974"/>
      <c r="O4974"/>
      <c r="P4974"/>
      <c r="Q4974"/>
      <c r="R4974"/>
    </row>
    <row r="4975" spans="1:18" s="16" customFormat="1" x14ac:dyDescent="0.25">
      <c r="A4975"/>
      <c r="B4975" s="18"/>
      <c r="D4975"/>
      <c r="E4975"/>
      <c r="F4975"/>
      <c r="G4975"/>
      <c r="H4975"/>
      <c r="I4975"/>
      <c r="J4975"/>
      <c r="K4975"/>
      <c r="L4975"/>
      <c r="M4975"/>
      <c r="N4975"/>
      <c r="O4975"/>
      <c r="P4975"/>
      <c r="Q4975"/>
      <c r="R4975"/>
    </row>
    <row r="4976" spans="1:18" s="16" customFormat="1" x14ac:dyDescent="0.25">
      <c r="A4976"/>
      <c r="B4976" s="18"/>
      <c r="D4976"/>
      <c r="E4976"/>
      <c r="F4976"/>
      <c r="G4976"/>
      <c r="H4976"/>
      <c r="I4976"/>
      <c r="J4976"/>
      <c r="K4976"/>
      <c r="L4976"/>
      <c r="M4976"/>
      <c r="N4976"/>
      <c r="O4976"/>
      <c r="P4976"/>
      <c r="Q4976"/>
      <c r="R4976"/>
    </row>
    <row r="4977" spans="1:18" s="16" customFormat="1" x14ac:dyDescent="0.25">
      <c r="A4977"/>
      <c r="B4977" s="18"/>
      <c r="D4977"/>
      <c r="E4977"/>
      <c r="F4977"/>
      <c r="G4977"/>
      <c r="H4977"/>
      <c r="I4977"/>
      <c r="J4977"/>
      <c r="K4977"/>
      <c r="L4977"/>
      <c r="M4977"/>
      <c r="N4977"/>
      <c r="O4977"/>
      <c r="P4977"/>
      <c r="Q4977"/>
      <c r="R4977"/>
    </row>
    <row r="4978" spans="1:18" s="16" customFormat="1" x14ac:dyDescent="0.25">
      <c r="A4978"/>
      <c r="B4978" s="18"/>
      <c r="D4978"/>
      <c r="E4978"/>
      <c r="F4978"/>
      <c r="G4978"/>
      <c r="H4978"/>
      <c r="I4978"/>
      <c r="J4978"/>
      <c r="K4978"/>
      <c r="L4978"/>
      <c r="M4978"/>
      <c r="N4978"/>
      <c r="O4978"/>
      <c r="P4978"/>
      <c r="Q4978"/>
      <c r="R4978"/>
    </row>
    <row r="4979" spans="1:18" s="16" customFormat="1" x14ac:dyDescent="0.25">
      <c r="A4979"/>
      <c r="B4979" s="18"/>
      <c r="D4979"/>
      <c r="E4979"/>
      <c r="F4979"/>
      <c r="G4979"/>
      <c r="H4979"/>
      <c r="I4979"/>
      <c r="J4979"/>
      <c r="K4979"/>
      <c r="L4979"/>
      <c r="M4979"/>
      <c r="N4979"/>
      <c r="O4979"/>
      <c r="P4979"/>
      <c r="Q4979"/>
      <c r="R4979"/>
    </row>
    <row r="4980" spans="1:18" s="16" customFormat="1" x14ac:dyDescent="0.25">
      <c r="A4980"/>
      <c r="B4980" s="18"/>
      <c r="D4980"/>
      <c r="E4980"/>
      <c r="F4980"/>
      <c r="G4980"/>
      <c r="H4980"/>
      <c r="I4980"/>
      <c r="J4980"/>
      <c r="K4980"/>
      <c r="L4980"/>
      <c r="M4980"/>
      <c r="N4980"/>
      <c r="O4980"/>
      <c r="P4980"/>
      <c r="Q4980"/>
      <c r="R4980"/>
    </row>
    <row r="4981" spans="1:18" s="16" customFormat="1" x14ac:dyDescent="0.25">
      <c r="A4981"/>
      <c r="B4981" s="18"/>
      <c r="D4981"/>
      <c r="E4981"/>
      <c r="F4981"/>
      <c r="G4981"/>
      <c r="H4981"/>
      <c r="I4981"/>
      <c r="J4981"/>
      <c r="K4981"/>
      <c r="L4981"/>
      <c r="M4981"/>
      <c r="N4981"/>
      <c r="O4981"/>
      <c r="P4981"/>
      <c r="Q4981"/>
      <c r="R4981"/>
    </row>
    <row r="4982" spans="1:18" s="16" customFormat="1" x14ac:dyDescent="0.25">
      <c r="A4982"/>
      <c r="B4982" s="18"/>
      <c r="D4982"/>
      <c r="E4982"/>
      <c r="F4982"/>
      <c r="G4982"/>
      <c r="H4982"/>
      <c r="I4982"/>
      <c r="J4982"/>
      <c r="K4982"/>
      <c r="L4982"/>
      <c r="M4982"/>
      <c r="N4982"/>
      <c r="O4982"/>
      <c r="P4982"/>
      <c r="Q4982"/>
      <c r="R4982"/>
    </row>
    <row r="4983" spans="1:18" s="16" customFormat="1" x14ac:dyDescent="0.25">
      <c r="A4983"/>
      <c r="B4983" s="18"/>
      <c r="D4983"/>
      <c r="E4983"/>
      <c r="F4983"/>
      <c r="G4983"/>
      <c r="H4983"/>
      <c r="I4983"/>
      <c r="J4983"/>
      <c r="K4983"/>
      <c r="L4983"/>
      <c r="M4983"/>
      <c r="N4983"/>
      <c r="O4983"/>
      <c r="P4983"/>
      <c r="Q4983"/>
      <c r="R4983"/>
    </row>
    <row r="4984" spans="1:18" s="16" customFormat="1" x14ac:dyDescent="0.25">
      <c r="A4984"/>
      <c r="B4984" s="18"/>
      <c r="D4984"/>
      <c r="E4984"/>
      <c r="F4984"/>
      <c r="G4984"/>
      <c r="H4984"/>
      <c r="I4984"/>
      <c r="J4984"/>
      <c r="K4984"/>
      <c r="L4984"/>
      <c r="M4984"/>
      <c r="N4984"/>
      <c r="O4984"/>
      <c r="P4984"/>
      <c r="Q4984"/>
      <c r="R4984"/>
    </row>
    <row r="4985" spans="1:18" s="16" customFormat="1" x14ac:dyDescent="0.25">
      <c r="A4985"/>
      <c r="B4985" s="18"/>
      <c r="D4985"/>
      <c r="E4985"/>
      <c r="F4985"/>
      <c r="G4985"/>
      <c r="H4985"/>
      <c r="I4985"/>
      <c r="J4985"/>
      <c r="K4985"/>
      <c r="L4985"/>
      <c r="M4985"/>
      <c r="N4985"/>
      <c r="O4985"/>
      <c r="P4985"/>
      <c r="Q4985"/>
      <c r="R4985"/>
    </row>
    <row r="4986" spans="1:18" s="16" customFormat="1" x14ac:dyDescent="0.25">
      <c r="A4986"/>
      <c r="B4986" s="18"/>
      <c r="D4986"/>
      <c r="E4986"/>
      <c r="F4986"/>
      <c r="G4986"/>
      <c r="H4986"/>
      <c r="I4986"/>
      <c r="J4986"/>
      <c r="K4986"/>
      <c r="L4986"/>
      <c r="M4986"/>
      <c r="N4986"/>
      <c r="O4986"/>
      <c r="P4986"/>
      <c r="Q4986"/>
      <c r="R4986"/>
    </row>
    <row r="4987" spans="1:18" s="16" customFormat="1" x14ac:dyDescent="0.25">
      <c r="A4987"/>
      <c r="B4987" s="18"/>
      <c r="D4987"/>
      <c r="E4987"/>
      <c r="F4987"/>
      <c r="G4987"/>
      <c r="H4987"/>
      <c r="I4987"/>
      <c r="J4987"/>
      <c r="K4987"/>
      <c r="L4987"/>
      <c r="M4987"/>
      <c r="N4987"/>
      <c r="O4987"/>
      <c r="P4987"/>
      <c r="Q4987"/>
      <c r="R4987"/>
    </row>
    <row r="4988" spans="1:18" s="16" customFormat="1" x14ac:dyDescent="0.25">
      <c r="A4988"/>
      <c r="B4988" s="18"/>
      <c r="D4988"/>
      <c r="E4988"/>
      <c r="F4988"/>
      <c r="G4988"/>
      <c r="H4988"/>
      <c r="I4988"/>
      <c r="J4988"/>
      <c r="K4988"/>
      <c r="L4988"/>
      <c r="M4988"/>
      <c r="N4988"/>
      <c r="O4988"/>
      <c r="P4988"/>
      <c r="Q4988"/>
      <c r="R4988"/>
    </row>
    <row r="4989" spans="1:18" s="16" customFormat="1" x14ac:dyDescent="0.25">
      <c r="A4989"/>
      <c r="B4989" s="18"/>
      <c r="D4989"/>
      <c r="E4989"/>
      <c r="F4989"/>
      <c r="G4989"/>
      <c r="H4989"/>
      <c r="I4989"/>
      <c r="J4989"/>
      <c r="K4989"/>
      <c r="L4989"/>
      <c r="M4989"/>
      <c r="N4989"/>
      <c r="O4989"/>
      <c r="P4989"/>
      <c r="Q4989"/>
      <c r="R4989"/>
    </row>
    <row r="4990" spans="1:18" s="16" customFormat="1" x14ac:dyDescent="0.25">
      <c r="A4990"/>
      <c r="B4990" s="18"/>
      <c r="D4990"/>
      <c r="E4990"/>
      <c r="F4990"/>
      <c r="G4990"/>
      <c r="H4990"/>
      <c r="I4990"/>
      <c r="J4990"/>
      <c r="K4990"/>
      <c r="L4990"/>
      <c r="M4990"/>
      <c r="N4990"/>
      <c r="O4990"/>
      <c r="P4990"/>
      <c r="Q4990"/>
      <c r="R4990"/>
    </row>
    <row r="4991" spans="1:18" s="16" customFormat="1" x14ac:dyDescent="0.25">
      <c r="A4991"/>
      <c r="B4991" s="18"/>
      <c r="D4991"/>
      <c r="E4991"/>
      <c r="F4991"/>
      <c r="G4991"/>
      <c r="H4991"/>
      <c r="I4991"/>
      <c r="J4991"/>
      <c r="K4991"/>
      <c r="L4991"/>
      <c r="M4991"/>
      <c r="N4991"/>
      <c r="O4991"/>
      <c r="P4991"/>
      <c r="Q4991"/>
      <c r="R4991"/>
    </row>
    <row r="4992" spans="1:18" s="16" customFormat="1" x14ac:dyDescent="0.25">
      <c r="A4992"/>
      <c r="B4992" s="18"/>
      <c r="D4992"/>
      <c r="E4992"/>
      <c r="F4992"/>
      <c r="G4992"/>
      <c r="H4992"/>
      <c r="I4992"/>
      <c r="J4992"/>
      <c r="K4992"/>
      <c r="L4992"/>
      <c r="M4992"/>
      <c r="N4992"/>
      <c r="O4992"/>
      <c r="P4992"/>
      <c r="Q4992"/>
      <c r="R4992"/>
    </row>
    <row r="4993" spans="1:18" s="16" customFormat="1" x14ac:dyDescent="0.25">
      <c r="A4993"/>
      <c r="B4993" s="18"/>
      <c r="D4993"/>
      <c r="E4993"/>
      <c r="F4993"/>
      <c r="G4993"/>
      <c r="H4993"/>
      <c r="I4993"/>
      <c r="J4993"/>
      <c r="K4993"/>
      <c r="L4993"/>
      <c r="M4993"/>
      <c r="N4993"/>
      <c r="O4993"/>
      <c r="P4993"/>
      <c r="Q4993"/>
      <c r="R4993"/>
    </row>
    <row r="4994" spans="1:18" s="16" customFormat="1" x14ac:dyDescent="0.25">
      <c r="A4994"/>
      <c r="B4994" s="18"/>
      <c r="D4994"/>
      <c r="E4994"/>
      <c r="F4994"/>
      <c r="G4994"/>
      <c r="H4994"/>
      <c r="I4994"/>
      <c r="J4994"/>
      <c r="K4994"/>
      <c r="L4994"/>
      <c r="M4994"/>
      <c r="N4994"/>
      <c r="O4994"/>
      <c r="P4994"/>
      <c r="Q4994"/>
      <c r="R4994"/>
    </row>
    <row r="4995" spans="1:18" s="16" customFormat="1" x14ac:dyDescent="0.25">
      <c r="A4995"/>
      <c r="B4995" s="18"/>
      <c r="D4995"/>
      <c r="E4995"/>
      <c r="F4995"/>
      <c r="G4995"/>
      <c r="H4995"/>
      <c r="I4995"/>
      <c r="J4995"/>
      <c r="K4995"/>
      <c r="L4995"/>
      <c r="M4995"/>
      <c r="N4995"/>
      <c r="O4995"/>
      <c r="P4995"/>
      <c r="Q4995"/>
      <c r="R4995"/>
    </row>
    <row r="4996" spans="1:18" s="16" customFormat="1" x14ac:dyDescent="0.25">
      <c r="A4996"/>
      <c r="B4996" s="18"/>
      <c r="D4996"/>
      <c r="E4996"/>
      <c r="F4996"/>
      <c r="G4996"/>
      <c r="H4996"/>
      <c r="I4996"/>
      <c r="J4996"/>
      <c r="K4996"/>
      <c r="L4996"/>
      <c r="M4996"/>
      <c r="N4996"/>
      <c r="O4996"/>
      <c r="P4996"/>
      <c r="Q4996"/>
      <c r="R4996"/>
    </row>
    <row r="4997" spans="1:18" s="16" customFormat="1" x14ac:dyDescent="0.25">
      <c r="A4997"/>
      <c r="B4997" s="18"/>
      <c r="D4997"/>
      <c r="E4997"/>
      <c r="F4997"/>
      <c r="G4997"/>
      <c r="H4997"/>
      <c r="I4997"/>
      <c r="J4997"/>
      <c r="K4997"/>
      <c r="L4997"/>
      <c r="M4997"/>
      <c r="N4997"/>
      <c r="O4997"/>
      <c r="P4997"/>
      <c r="Q4997"/>
      <c r="R4997"/>
    </row>
    <row r="4998" spans="1:18" s="16" customFormat="1" x14ac:dyDescent="0.25">
      <c r="A4998"/>
      <c r="B4998" s="18"/>
      <c r="D4998"/>
      <c r="E4998"/>
      <c r="F4998"/>
      <c r="G4998"/>
      <c r="H4998"/>
      <c r="I4998"/>
      <c r="J4998"/>
      <c r="K4998"/>
      <c r="L4998"/>
      <c r="M4998"/>
      <c r="N4998"/>
      <c r="O4998"/>
      <c r="P4998"/>
      <c r="Q4998"/>
      <c r="R4998"/>
    </row>
    <row r="4999" spans="1:18" s="16" customFormat="1" x14ac:dyDescent="0.25">
      <c r="A4999"/>
      <c r="B4999" s="18"/>
      <c r="D4999"/>
      <c r="E4999"/>
      <c r="F4999"/>
      <c r="G4999"/>
      <c r="H4999"/>
      <c r="I4999"/>
      <c r="J4999"/>
      <c r="K4999"/>
      <c r="L4999"/>
      <c r="M4999"/>
      <c r="N4999"/>
      <c r="O4999"/>
      <c r="P4999"/>
      <c r="Q4999"/>
      <c r="R4999"/>
    </row>
    <row r="5000" spans="1:18" s="16" customFormat="1" x14ac:dyDescent="0.25">
      <c r="A5000"/>
      <c r="B5000" s="18"/>
      <c r="D5000"/>
      <c r="E5000"/>
      <c r="F5000"/>
      <c r="G5000"/>
      <c r="H5000"/>
      <c r="I5000"/>
      <c r="J5000"/>
      <c r="K5000"/>
      <c r="L5000"/>
      <c r="M5000"/>
      <c r="N5000"/>
      <c r="O5000"/>
      <c r="P5000"/>
      <c r="Q5000"/>
      <c r="R5000"/>
    </row>
    <row r="5001" spans="1:18" s="16" customFormat="1" x14ac:dyDescent="0.25">
      <c r="A5001"/>
      <c r="B5001" s="18"/>
      <c r="D5001"/>
      <c r="E5001"/>
      <c r="F5001"/>
      <c r="G5001"/>
      <c r="H5001"/>
      <c r="I5001"/>
      <c r="J5001"/>
      <c r="K5001"/>
      <c r="L5001"/>
      <c r="M5001"/>
      <c r="N5001"/>
      <c r="O5001"/>
      <c r="P5001"/>
      <c r="Q5001"/>
      <c r="R5001"/>
    </row>
    <row r="5002" spans="1:18" s="16" customFormat="1" x14ac:dyDescent="0.25">
      <c r="A5002"/>
      <c r="B5002" s="18"/>
      <c r="D5002"/>
      <c r="E5002"/>
      <c r="F5002"/>
      <c r="G5002"/>
      <c r="H5002"/>
      <c r="I5002"/>
      <c r="J5002"/>
      <c r="K5002"/>
      <c r="L5002"/>
      <c r="M5002"/>
      <c r="N5002"/>
      <c r="O5002"/>
      <c r="P5002"/>
      <c r="Q5002"/>
      <c r="R5002"/>
    </row>
    <row r="5003" spans="1:18" s="16" customFormat="1" x14ac:dyDescent="0.25">
      <c r="A5003"/>
      <c r="B5003" s="18"/>
      <c r="D5003"/>
      <c r="E5003"/>
      <c r="F5003"/>
      <c r="G5003"/>
      <c r="H5003"/>
      <c r="I5003"/>
      <c r="J5003"/>
      <c r="K5003"/>
      <c r="L5003"/>
      <c r="M5003"/>
      <c r="N5003"/>
      <c r="O5003"/>
      <c r="P5003"/>
      <c r="Q5003"/>
      <c r="R5003"/>
    </row>
    <row r="5004" spans="1:18" s="16" customFormat="1" x14ac:dyDescent="0.25">
      <c r="A5004"/>
      <c r="B5004" s="18"/>
      <c r="D5004"/>
      <c r="E5004"/>
      <c r="F5004"/>
      <c r="G5004"/>
      <c r="H5004"/>
      <c r="I5004"/>
      <c r="J5004"/>
      <c r="K5004"/>
      <c r="L5004"/>
      <c r="M5004"/>
      <c r="N5004"/>
      <c r="O5004"/>
      <c r="P5004"/>
      <c r="Q5004"/>
      <c r="R5004"/>
    </row>
    <row r="5005" spans="1:18" s="16" customFormat="1" x14ac:dyDescent="0.25">
      <c r="A5005"/>
      <c r="B5005" s="18"/>
      <c r="D5005"/>
      <c r="E5005"/>
      <c r="F5005"/>
      <c r="G5005"/>
      <c r="H5005"/>
      <c r="I5005"/>
      <c r="J5005"/>
      <c r="K5005"/>
      <c r="L5005"/>
      <c r="M5005"/>
      <c r="N5005"/>
      <c r="O5005"/>
      <c r="P5005"/>
      <c r="Q5005"/>
      <c r="R5005"/>
    </row>
    <row r="5006" spans="1:18" s="16" customFormat="1" x14ac:dyDescent="0.25">
      <c r="A5006"/>
      <c r="B5006" s="18"/>
      <c r="D5006"/>
      <c r="E5006"/>
      <c r="F5006"/>
      <c r="G5006"/>
      <c r="H5006"/>
      <c r="I5006"/>
      <c r="J5006"/>
      <c r="K5006"/>
      <c r="L5006"/>
      <c r="M5006"/>
      <c r="N5006"/>
      <c r="O5006"/>
      <c r="P5006"/>
      <c r="Q5006"/>
      <c r="R5006"/>
    </row>
    <row r="5007" spans="1:18" s="16" customFormat="1" x14ac:dyDescent="0.25">
      <c r="A5007"/>
      <c r="B5007" s="18"/>
      <c r="D5007"/>
      <c r="E5007"/>
      <c r="F5007"/>
      <c r="G5007"/>
      <c r="H5007"/>
      <c r="I5007"/>
      <c r="J5007"/>
      <c r="K5007"/>
      <c r="L5007"/>
      <c r="M5007"/>
      <c r="N5007"/>
      <c r="O5007"/>
      <c r="P5007"/>
      <c r="Q5007"/>
      <c r="R5007"/>
    </row>
    <row r="5008" spans="1:18" s="16" customFormat="1" x14ac:dyDescent="0.25">
      <c r="A5008"/>
      <c r="B5008" s="18"/>
      <c r="D5008"/>
      <c r="E5008"/>
      <c r="F5008"/>
      <c r="G5008"/>
      <c r="H5008"/>
      <c r="I5008"/>
      <c r="J5008"/>
      <c r="K5008"/>
      <c r="L5008"/>
      <c r="M5008"/>
      <c r="N5008"/>
      <c r="O5008"/>
      <c r="P5008"/>
      <c r="Q5008"/>
      <c r="R5008"/>
    </row>
    <row r="5009" spans="1:18" s="16" customFormat="1" x14ac:dyDescent="0.25">
      <c r="A5009"/>
      <c r="B5009" s="18"/>
      <c r="D5009"/>
      <c r="E5009"/>
      <c r="F5009"/>
      <c r="G5009"/>
      <c r="H5009"/>
      <c r="I5009"/>
      <c r="J5009"/>
      <c r="K5009"/>
      <c r="L5009"/>
      <c r="M5009"/>
      <c r="N5009"/>
      <c r="O5009"/>
      <c r="P5009"/>
      <c r="Q5009"/>
      <c r="R5009"/>
    </row>
    <row r="5010" spans="1:18" s="16" customFormat="1" x14ac:dyDescent="0.25">
      <c r="A5010"/>
      <c r="B5010" s="18"/>
      <c r="D5010"/>
      <c r="E5010"/>
      <c r="F5010"/>
      <c r="G5010"/>
      <c r="H5010"/>
      <c r="I5010"/>
      <c r="J5010"/>
      <c r="K5010"/>
      <c r="L5010"/>
      <c r="M5010"/>
      <c r="N5010"/>
      <c r="O5010"/>
      <c r="P5010"/>
      <c r="Q5010"/>
      <c r="R5010"/>
    </row>
    <row r="5011" spans="1:18" s="16" customFormat="1" x14ac:dyDescent="0.25">
      <c r="A5011"/>
      <c r="B5011" s="18"/>
      <c r="D5011"/>
      <c r="E5011"/>
      <c r="F5011"/>
      <c r="G5011"/>
      <c r="H5011"/>
      <c r="I5011"/>
      <c r="J5011"/>
      <c r="K5011"/>
      <c r="L5011"/>
      <c r="M5011"/>
      <c r="N5011"/>
      <c r="O5011"/>
      <c r="P5011"/>
      <c r="Q5011"/>
      <c r="R5011"/>
    </row>
    <row r="5012" spans="1:18" s="16" customFormat="1" x14ac:dyDescent="0.25">
      <c r="A5012"/>
      <c r="B5012" s="17"/>
      <c r="D5012"/>
      <c r="E5012"/>
      <c r="F5012"/>
      <c r="G5012"/>
      <c r="H5012"/>
      <c r="I5012"/>
      <c r="J5012"/>
      <c r="K5012"/>
      <c r="L5012"/>
      <c r="M5012"/>
      <c r="N5012"/>
      <c r="O5012"/>
      <c r="P5012"/>
      <c r="Q5012"/>
      <c r="R5012"/>
    </row>
    <row r="5013" spans="1:18" s="16" customFormat="1" x14ac:dyDescent="0.25">
      <c r="A5013"/>
      <c r="B5013" s="18"/>
      <c r="D5013"/>
      <c r="E5013"/>
      <c r="F5013"/>
      <c r="G5013"/>
      <c r="H5013"/>
      <c r="I5013"/>
      <c r="J5013"/>
      <c r="K5013"/>
      <c r="L5013"/>
      <c r="M5013"/>
      <c r="N5013"/>
      <c r="O5013"/>
      <c r="P5013"/>
      <c r="Q5013"/>
      <c r="R5013"/>
    </row>
    <row r="5014" spans="1:18" s="16" customFormat="1" x14ac:dyDescent="0.25">
      <c r="A5014"/>
      <c r="B5014" s="18"/>
      <c r="D5014"/>
      <c r="E5014"/>
      <c r="F5014"/>
      <c r="G5014"/>
      <c r="H5014"/>
      <c r="I5014"/>
      <c r="J5014"/>
      <c r="K5014"/>
      <c r="L5014"/>
      <c r="M5014"/>
      <c r="N5014"/>
      <c r="O5014"/>
      <c r="P5014"/>
      <c r="Q5014"/>
      <c r="R5014"/>
    </row>
    <row r="5015" spans="1:18" s="16" customFormat="1" x14ac:dyDescent="0.25">
      <c r="A5015"/>
      <c r="B5015" s="18"/>
      <c r="D5015"/>
      <c r="E5015"/>
      <c r="F5015"/>
      <c r="G5015"/>
      <c r="H5015"/>
      <c r="I5015"/>
      <c r="J5015"/>
      <c r="K5015"/>
      <c r="L5015"/>
      <c r="M5015"/>
      <c r="N5015"/>
      <c r="O5015"/>
      <c r="P5015"/>
      <c r="Q5015"/>
      <c r="R5015"/>
    </row>
    <row r="5016" spans="1:18" s="16" customFormat="1" x14ac:dyDescent="0.25">
      <c r="A5016"/>
      <c r="B5016" s="18"/>
      <c r="D5016"/>
      <c r="E5016"/>
      <c r="F5016"/>
      <c r="G5016"/>
      <c r="H5016"/>
      <c r="I5016"/>
      <c r="J5016"/>
      <c r="K5016"/>
      <c r="L5016"/>
      <c r="M5016"/>
      <c r="N5016"/>
      <c r="O5016"/>
      <c r="P5016"/>
      <c r="Q5016"/>
      <c r="R5016"/>
    </row>
    <row r="5017" spans="1:18" s="16" customFormat="1" x14ac:dyDescent="0.25">
      <c r="A5017"/>
      <c r="B5017" s="18"/>
      <c r="D5017"/>
      <c r="E5017"/>
      <c r="F5017"/>
      <c r="G5017"/>
      <c r="H5017"/>
      <c r="I5017"/>
      <c r="J5017"/>
      <c r="K5017"/>
      <c r="L5017"/>
      <c r="M5017"/>
      <c r="N5017"/>
      <c r="O5017"/>
      <c r="P5017"/>
      <c r="Q5017"/>
      <c r="R5017"/>
    </row>
    <row r="5018" spans="1:18" s="16" customFormat="1" x14ac:dyDescent="0.25">
      <c r="A5018"/>
      <c r="B5018" s="18"/>
      <c r="D5018"/>
      <c r="E5018"/>
      <c r="F5018"/>
      <c r="G5018"/>
      <c r="H5018"/>
      <c r="I5018"/>
      <c r="J5018"/>
      <c r="K5018"/>
      <c r="L5018"/>
      <c r="M5018"/>
      <c r="N5018"/>
      <c r="O5018"/>
      <c r="P5018"/>
      <c r="Q5018"/>
      <c r="R5018"/>
    </row>
    <row r="5019" spans="1:18" s="16" customFormat="1" x14ac:dyDescent="0.25">
      <c r="A5019"/>
      <c r="B5019" s="18"/>
      <c r="D5019"/>
      <c r="E5019"/>
      <c r="F5019"/>
      <c r="G5019"/>
      <c r="H5019"/>
      <c r="I5019"/>
      <c r="J5019"/>
      <c r="K5019"/>
      <c r="L5019"/>
      <c r="M5019"/>
      <c r="N5019"/>
      <c r="O5019"/>
      <c r="P5019"/>
      <c r="Q5019"/>
      <c r="R5019"/>
    </row>
    <row r="5020" spans="1:18" s="16" customFormat="1" x14ac:dyDescent="0.25">
      <c r="A5020"/>
      <c r="B5020" s="18"/>
      <c r="D5020"/>
      <c r="E5020"/>
      <c r="F5020"/>
      <c r="G5020"/>
      <c r="H5020"/>
      <c r="I5020"/>
      <c r="J5020"/>
      <c r="K5020"/>
      <c r="L5020"/>
      <c r="M5020"/>
      <c r="N5020"/>
      <c r="O5020"/>
      <c r="P5020"/>
      <c r="Q5020"/>
      <c r="R5020"/>
    </row>
    <row r="5021" spans="1:18" s="16" customFormat="1" x14ac:dyDescent="0.25">
      <c r="A5021"/>
      <c r="B5021" s="18"/>
      <c r="D5021"/>
      <c r="E5021"/>
      <c r="F5021"/>
      <c r="G5021"/>
      <c r="H5021"/>
      <c r="I5021"/>
      <c r="J5021"/>
      <c r="K5021"/>
      <c r="L5021"/>
      <c r="M5021"/>
      <c r="N5021"/>
      <c r="O5021"/>
      <c r="P5021"/>
      <c r="Q5021"/>
      <c r="R5021"/>
    </row>
    <row r="5022" spans="1:18" s="16" customFormat="1" x14ac:dyDescent="0.25">
      <c r="A5022"/>
      <c r="B5022" s="18"/>
      <c r="D5022"/>
      <c r="E5022"/>
      <c r="F5022"/>
      <c r="G5022"/>
      <c r="H5022"/>
      <c r="I5022"/>
      <c r="J5022"/>
      <c r="K5022"/>
      <c r="L5022"/>
      <c r="M5022"/>
      <c r="N5022"/>
      <c r="O5022"/>
      <c r="P5022"/>
      <c r="Q5022"/>
      <c r="R5022"/>
    </row>
    <row r="5023" spans="1:18" s="16" customFormat="1" x14ac:dyDescent="0.25">
      <c r="A5023"/>
      <c r="B5023" s="18"/>
      <c r="D5023"/>
      <c r="E5023"/>
      <c r="F5023"/>
      <c r="G5023"/>
      <c r="H5023"/>
      <c r="I5023"/>
      <c r="J5023"/>
      <c r="K5023"/>
      <c r="L5023"/>
      <c r="M5023"/>
      <c r="N5023"/>
      <c r="O5023"/>
      <c r="P5023"/>
      <c r="Q5023"/>
      <c r="R5023"/>
    </row>
    <row r="5024" spans="1:18" s="16" customFormat="1" x14ac:dyDescent="0.25">
      <c r="A5024"/>
      <c r="B5024" s="18"/>
      <c r="D5024"/>
      <c r="E5024"/>
      <c r="F5024"/>
      <c r="G5024"/>
      <c r="H5024"/>
      <c r="I5024"/>
      <c r="J5024"/>
      <c r="K5024"/>
      <c r="L5024"/>
      <c r="M5024"/>
      <c r="N5024"/>
      <c r="O5024"/>
      <c r="P5024"/>
      <c r="Q5024"/>
      <c r="R5024"/>
    </row>
    <row r="5025" spans="1:18" s="16" customFormat="1" x14ac:dyDescent="0.25">
      <c r="A5025"/>
      <c r="B5025" s="18"/>
      <c r="D5025"/>
      <c r="E5025"/>
      <c r="F5025"/>
      <c r="G5025"/>
      <c r="H5025"/>
      <c r="I5025"/>
      <c r="J5025"/>
      <c r="K5025"/>
      <c r="L5025"/>
      <c r="M5025"/>
      <c r="N5025"/>
      <c r="O5025"/>
      <c r="P5025"/>
      <c r="Q5025"/>
      <c r="R5025"/>
    </row>
    <row r="5026" spans="1:18" s="16" customFormat="1" x14ac:dyDescent="0.25">
      <c r="A5026"/>
      <c r="B5026" s="18"/>
      <c r="D5026"/>
      <c r="E5026"/>
      <c r="F5026"/>
      <c r="G5026"/>
      <c r="H5026"/>
      <c r="I5026"/>
      <c r="J5026"/>
      <c r="K5026"/>
      <c r="L5026"/>
      <c r="M5026"/>
      <c r="N5026"/>
      <c r="O5026"/>
      <c r="P5026"/>
      <c r="Q5026"/>
      <c r="R5026"/>
    </row>
    <row r="5027" spans="1:18" s="16" customFormat="1" x14ac:dyDescent="0.25">
      <c r="A5027"/>
      <c r="B5027" s="18"/>
      <c r="D5027"/>
      <c r="E5027"/>
      <c r="F5027"/>
      <c r="G5027"/>
      <c r="H5027"/>
      <c r="I5027"/>
      <c r="J5027"/>
      <c r="K5027"/>
      <c r="L5027"/>
      <c r="M5027"/>
      <c r="N5027"/>
      <c r="O5027"/>
      <c r="P5027"/>
      <c r="Q5027"/>
      <c r="R5027"/>
    </row>
    <row r="5028" spans="1:18" s="16" customFormat="1" x14ac:dyDescent="0.25">
      <c r="A5028"/>
      <c r="B5028" s="18"/>
      <c r="D5028"/>
      <c r="E5028"/>
      <c r="F5028"/>
      <c r="G5028"/>
      <c r="H5028"/>
      <c r="I5028"/>
      <c r="J5028"/>
      <c r="K5028"/>
      <c r="L5028"/>
      <c r="M5028"/>
      <c r="N5028"/>
      <c r="O5028"/>
      <c r="P5028"/>
      <c r="Q5028"/>
      <c r="R5028"/>
    </row>
    <row r="5029" spans="1:18" s="16" customFormat="1" x14ac:dyDescent="0.25">
      <c r="A5029"/>
      <c r="B5029" s="18"/>
      <c r="D5029"/>
      <c r="E5029"/>
      <c r="F5029"/>
      <c r="G5029"/>
      <c r="H5029"/>
      <c r="I5029"/>
      <c r="J5029"/>
      <c r="K5029"/>
      <c r="L5029"/>
      <c r="M5029"/>
      <c r="N5029"/>
      <c r="O5029"/>
      <c r="P5029"/>
      <c r="Q5029"/>
      <c r="R5029"/>
    </row>
    <row r="5030" spans="1:18" s="16" customFormat="1" x14ac:dyDescent="0.25">
      <c r="A5030"/>
      <c r="B5030" s="18"/>
      <c r="D5030"/>
      <c r="E5030"/>
      <c r="F5030"/>
      <c r="G5030"/>
      <c r="H5030"/>
      <c r="I5030"/>
      <c r="J5030"/>
      <c r="K5030"/>
      <c r="L5030"/>
      <c r="M5030"/>
      <c r="N5030"/>
      <c r="O5030"/>
      <c r="P5030"/>
      <c r="Q5030"/>
      <c r="R5030"/>
    </row>
    <row r="5031" spans="1:18" s="16" customFormat="1" x14ac:dyDescent="0.25">
      <c r="A5031"/>
      <c r="B5031" s="18"/>
      <c r="D5031"/>
      <c r="E5031"/>
      <c r="F5031"/>
      <c r="G5031"/>
      <c r="H5031"/>
      <c r="I5031"/>
      <c r="J5031"/>
      <c r="K5031"/>
      <c r="L5031"/>
      <c r="M5031"/>
      <c r="N5031"/>
      <c r="O5031"/>
      <c r="P5031"/>
      <c r="Q5031"/>
      <c r="R5031"/>
    </row>
    <row r="5032" spans="1:18" s="16" customFormat="1" x14ac:dyDescent="0.25">
      <c r="A5032"/>
      <c r="B5032" s="18"/>
      <c r="D5032"/>
      <c r="E5032"/>
      <c r="F5032"/>
      <c r="G5032"/>
      <c r="H5032"/>
      <c r="I5032"/>
      <c r="J5032"/>
      <c r="K5032"/>
      <c r="L5032"/>
      <c r="M5032"/>
      <c r="N5032"/>
      <c r="O5032"/>
      <c r="P5032"/>
      <c r="Q5032"/>
      <c r="R5032"/>
    </row>
    <row r="5033" spans="1:18" s="16" customFormat="1" x14ac:dyDescent="0.25">
      <c r="A5033"/>
      <c r="B5033" s="18"/>
      <c r="D5033"/>
      <c r="E5033"/>
      <c r="F5033"/>
      <c r="G5033"/>
      <c r="H5033"/>
      <c r="I5033"/>
      <c r="J5033"/>
      <c r="K5033"/>
      <c r="L5033"/>
      <c r="M5033"/>
      <c r="N5033"/>
      <c r="O5033"/>
      <c r="P5033"/>
      <c r="Q5033"/>
      <c r="R5033"/>
    </row>
    <row r="5034" spans="1:18" s="16" customFormat="1" x14ac:dyDescent="0.25">
      <c r="A5034"/>
      <c r="B5034" s="18"/>
      <c r="D5034"/>
      <c r="E5034"/>
      <c r="F5034"/>
      <c r="G5034"/>
      <c r="H5034"/>
      <c r="I5034"/>
      <c r="J5034"/>
      <c r="K5034"/>
      <c r="L5034"/>
      <c r="M5034"/>
      <c r="N5034"/>
      <c r="O5034"/>
      <c r="P5034"/>
      <c r="Q5034"/>
      <c r="R5034"/>
    </row>
    <row r="5035" spans="1:18" s="16" customFormat="1" x14ac:dyDescent="0.25">
      <c r="A5035"/>
      <c r="B5035" s="18"/>
      <c r="D5035"/>
      <c r="E5035"/>
      <c r="F5035"/>
      <c r="G5035"/>
      <c r="H5035"/>
      <c r="I5035"/>
      <c r="J5035"/>
      <c r="K5035"/>
      <c r="L5035"/>
      <c r="M5035"/>
      <c r="N5035"/>
      <c r="O5035"/>
      <c r="P5035"/>
      <c r="Q5035"/>
      <c r="R5035"/>
    </row>
    <row r="5036" spans="1:18" s="16" customFormat="1" x14ac:dyDescent="0.25">
      <c r="A5036"/>
      <c r="B5036" s="18"/>
      <c r="D5036"/>
      <c r="E5036"/>
      <c r="F5036"/>
      <c r="G5036"/>
      <c r="H5036"/>
      <c r="I5036"/>
      <c r="J5036"/>
      <c r="K5036"/>
      <c r="L5036"/>
      <c r="M5036"/>
      <c r="N5036"/>
      <c r="O5036"/>
      <c r="P5036"/>
      <c r="Q5036"/>
      <c r="R5036"/>
    </row>
    <row r="5037" spans="1:18" s="16" customFormat="1" x14ac:dyDescent="0.25">
      <c r="A5037"/>
      <c r="B5037" s="18"/>
      <c r="D5037"/>
      <c r="E5037"/>
      <c r="F5037"/>
      <c r="G5037"/>
      <c r="H5037"/>
      <c r="I5037"/>
      <c r="J5037"/>
      <c r="K5037"/>
      <c r="L5037"/>
      <c r="M5037"/>
      <c r="N5037"/>
      <c r="O5037"/>
      <c r="P5037"/>
      <c r="Q5037"/>
      <c r="R5037"/>
    </row>
    <row r="5038" spans="1:18" s="16" customFormat="1" x14ac:dyDescent="0.25">
      <c r="A5038"/>
      <c r="B5038" s="18"/>
      <c r="D5038"/>
      <c r="E5038"/>
      <c r="F5038"/>
      <c r="G5038"/>
      <c r="H5038"/>
      <c r="I5038"/>
      <c r="J5038"/>
      <c r="K5038"/>
      <c r="L5038"/>
      <c r="M5038"/>
      <c r="N5038"/>
      <c r="O5038"/>
      <c r="P5038"/>
      <c r="Q5038"/>
      <c r="R5038"/>
    </row>
    <row r="5039" spans="1:18" s="16" customFormat="1" x14ac:dyDescent="0.25">
      <c r="A5039"/>
      <c r="B5039" s="18"/>
      <c r="D5039"/>
      <c r="E5039"/>
      <c r="F5039"/>
      <c r="G5039"/>
      <c r="H5039"/>
      <c r="I5039"/>
      <c r="J5039"/>
      <c r="K5039"/>
      <c r="L5039"/>
      <c r="M5039"/>
      <c r="N5039"/>
      <c r="O5039"/>
      <c r="P5039"/>
      <c r="Q5039"/>
      <c r="R5039"/>
    </row>
    <row r="5040" spans="1:18" s="16" customFormat="1" x14ac:dyDescent="0.25">
      <c r="A5040"/>
      <c r="B5040" s="18"/>
      <c r="D5040"/>
      <c r="E5040"/>
      <c r="F5040"/>
      <c r="G5040"/>
      <c r="H5040"/>
      <c r="I5040"/>
      <c r="J5040"/>
      <c r="K5040"/>
      <c r="L5040"/>
      <c r="M5040"/>
      <c r="N5040"/>
      <c r="O5040"/>
      <c r="P5040"/>
      <c r="Q5040"/>
      <c r="R5040"/>
    </row>
    <row r="5041" spans="1:18" s="16" customFormat="1" x14ac:dyDescent="0.25">
      <c r="A5041"/>
      <c r="B5041" s="18"/>
      <c r="D5041"/>
      <c r="E5041"/>
      <c r="F5041"/>
      <c r="G5041"/>
      <c r="H5041"/>
      <c r="I5041"/>
      <c r="J5041"/>
      <c r="K5041"/>
      <c r="L5041"/>
      <c r="M5041"/>
      <c r="N5041"/>
      <c r="O5041"/>
      <c r="P5041"/>
      <c r="Q5041"/>
      <c r="R5041"/>
    </row>
    <row r="5042" spans="1:18" s="16" customFormat="1" x14ac:dyDescent="0.25">
      <c r="A5042"/>
      <c r="B5042" s="18"/>
      <c r="D5042"/>
      <c r="E5042"/>
      <c r="F5042"/>
      <c r="G5042"/>
      <c r="H5042"/>
      <c r="I5042"/>
      <c r="J5042"/>
      <c r="K5042"/>
      <c r="L5042"/>
      <c r="M5042"/>
      <c r="N5042"/>
      <c r="O5042"/>
      <c r="P5042"/>
      <c r="Q5042"/>
      <c r="R5042"/>
    </row>
    <row r="5043" spans="1:18" s="16" customFormat="1" x14ac:dyDescent="0.25">
      <c r="A5043"/>
      <c r="B5043" s="18"/>
      <c r="D5043"/>
      <c r="E5043"/>
      <c r="F5043"/>
      <c r="G5043"/>
      <c r="H5043"/>
      <c r="I5043"/>
      <c r="J5043"/>
      <c r="K5043"/>
      <c r="L5043"/>
      <c r="M5043"/>
      <c r="N5043"/>
      <c r="O5043"/>
      <c r="P5043"/>
      <c r="Q5043"/>
      <c r="R5043"/>
    </row>
    <row r="5044" spans="1:18" s="16" customFormat="1" x14ac:dyDescent="0.25">
      <c r="A5044"/>
      <c r="B5044" s="18"/>
      <c r="D5044"/>
      <c r="E5044"/>
      <c r="F5044"/>
      <c r="G5044"/>
      <c r="H5044"/>
      <c r="I5044"/>
      <c r="J5044"/>
      <c r="K5044"/>
      <c r="L5044"/>
      <c r="M5044"/>
      <c r="N5044"/>
      <c r="O5044"/>
      <c r="P5044"/>
      <c r="Q5044"/>
      <c r="R5044"/>
    </row>
    <row r="5045" spans="1:18" s="16" customFormat="1" x14ac:dyDescent="0.25">
      <c r="A5045"/>
      <c r="B5045" s="18"/>
      <c r="D5045"/>
      <c r="E5045"/>
      <c r="F5045"/>
      <c r="G5045"/>
      <c r="H5045"/>
      <c r="I5045"/>
      <c r="J5045"/>
      <c r="K5045"/>
      <c r="L5045"/>
      <c r="M5045"/>
      <c r="N5045"/>
      <c r="O5045"/>
      <c r="P5045"/>
      <c r="Q5045"/>
      <c r="R5045"/>
    </row>
    <row r="5046" spans="1:18" s="16" customFormat="1" x14ac:dyDescent="0.25">
      <c r="A5046"/>
      <c r="B5046" s="18"/>
      <c r="D5046"/>
      <c r="E5046"/>
      <c r="F5046"/>
      <c r="G5046"/>
      <c r="H5046"/>
      <c r="I5046"/>
      <c r="J5046"/>
      <c r="K5046"/>
      <c r="L5046"/>
      <c r="M5046"/>
      <c r="N5046"/>
      <c r="O5046"/>
      <c r="P5046"/>
      <c r="Q5046"/>
      <c r="R5046"/>
    </row>
    <row r="5047" spans="1:18" s="16" customFormat="1" x14ac:dyDescent="0.25">
      <c r="A5047"/>
      <c r="B5047" s="18"/>
      <c r="D5047"/>
      <c r="E5047"/>
      <c r="F5047"/>
      <c r="G5047"/>
      <c r="H5047"/>
      <c r="I5047"/>
      <c r="J5047"/>
      <c r="K5047"/>
      <c r="L5047"/>
      <c r="M5047"/>
      <c r="N5047"/>
      <c r="O5047"/>
      <c r="P5047"/>
      <c r="Q5047"/>
      <c r="R5047"/>
    </row>
    <row r="5048" spans="1:18" s="16" customFormat="1" x14ac:dyDescent="0.25">
      <c r="A5048"/>
      <c r="B5048" s="18"/>
      <c r="D5048"/>
      <c r="E5048"/>
      <c r="F5048"/>
      <c r="G5048"/>
      <c r="H5048"/>
      <c r="I5048"/>
      <c r="J5048"/>
      <c r="K5048"/>
      <c r="L5048"/>
      <c r="M5048"/>
      <c r="N5048"/>
      <c r="O5048"/>
      <c r="P5048"/>
      <c r="Q5048"/>
      <c r="R5048"/>
    </row>
    <row r="5049" spans="1:18" s="16" customFormat="1" x14ac:dyDescent="0.25">
      <c r="A5049"/>
      <c r="B5049" s="18"/>
      <c r="D5049"/>
      <c r="E5049"/>
      <c r="F5049"/>
      <c r="G5049"/>
      <c r="H5049"/>
      <c r="I5049"/>
      <c r="J5049"/>
      <c r="K5049"/>
      <c r="L5049"/>
      <c r="M5049"/>
      <c r="N5049"/>
      <c r="O5049"/>
      <c r="P5049"/>
      <c r="Q5049"/>
      <c r="R5049"/>
    </row>
    <row r="5050" spans="1:18" s="16" customFormat="1" x14ac:dyDescent="0.25">
      <c r="A5050"/>
      <c r="B5050" s="18"/>
      <c r="D5050"/>
      <c r="E5050"/>
      <c r="F5050"/>
      <c r="G5050"/>
      <c r="H5050"/>
      <c r="I5050"/>
      <c r="J5050"/>
      <c r="K5050"/>
      <c r="L5050"/>
      <c r="M5050"/>
      <c r="N5050"/>
      <c r="O5050"/>
      <c r="P5050"/>
      <c r="Q5050"/>
      <c r="R5050"/>
    </row>
    <row r="5051" spans="1:18" s="16" customFormat="1" x14ac:dyDescent="0.25">
      <c r="A5051"/>
      <c r="B5051" s="18"/>
      <c r="D5051"/>
      <c r="E5051"/>
      <c r="F5051"/>
      <c r="G5051"/>
      <c r="H5051"/>
      <c r="I5051"/>
      <c r="J5051"/>
      <c r="K5051"/>
      <c r="L5051"/>
      <c r="M5051"/>
      <c r="N5051"/>
      <c r="O5051"/>
      <c r="P5051"/>
      <c r="Q5051"/>
      <c r="R5051"/>
    </row>
    <row r="5052" spans="1:18" s="16" customFormat="1" x14ac:dyDescent="0.25">
      <c r="A5052"/>
      <c r="B5052" s="18"/>
      <c r="D5052"/>
      <c r="E5052"/>
      <c r="F5052"/>
      <c r="G5052"/>
      <c r="H5052"/>
      <c r="I5052"/>
      <c r="J5052"/>
      <c r="K5052"/>
      <c r="L5052"/>
      <c r="M5052"/>
      <c r="N5052"/>
      <c r="O5052"/>
      <c r="P5052"/>
      <c r="Q5052"/>
      <c r="R5052"/>
    </row>
    <row r="5053" spans="1:18" s="16" customFormat="1" x14ac:dyDescent="0.25">
      <c r="A5053"/>
      <c r="B5053" s="18"/>
      <c r="D5053"/>
      <c r="E5053"/>
      <c r="F5053"/>
      <c r="G5053"/>
      <c r="H5053"/>
      <c r="I5053"/>
      <c r="J5053"/>
      <c r="K5053"/>
      <c r="L5053"/>
      <c r="M5053"/>
      <c r="N5053"/>
      <c r="O5053"/>
      <c r="P5053"/>
      <c r="Q5053"/>
      <c r="R5053"/>
    </row>
    <row r="5054" spans="1:18" s="16" customFormat="1" x14ac:dyDescent="0.25">
      <c r="A5054"/>
      <c r="B5054" s="18"/>
      <c r="D5054"/>
      <c r="E5054"/>
      <c r="F5054"/>
      <c r="G5054"/>
      <c r="H5054"/>
      <c r="I5054"/>
      <c r="J5054"/>
      <c r="K5054"/>
      <c r="L5054"/>
      <c r="M5054"/>
      <c r="N5054"/>
      <c r="O5054"/>
      <c r="P5054"/>
      <c r="Q5054"/>
      <c r="R5054"/>
    </row>
    <row r="5055" spans="1:18" s="16" customFormat="1" x14ac:dyDescent="0.25">
      <c r="A5055"/>
      <c r="B5055" s="18"/>
      <c r="D5055"/>
      <c r="E5055"/>
      <c r="F5055"/>
      <c r="G5055"/>
      <c r="H5055"/>
      <c r="I5055"/>
      <c r="J5055"/>
      <c r="K5055"/>
      <c r="L5055"/>
      <c r="M5055"/>
      <c r="N5055"/>
      <c r="O5055"/>
      <c r="P5055"/>
      <c r="Q5055"/>
      <c r="R5055"/>
    </row>
    <row r="5056" spans="1:18" s="16" customFormat="1" x14ac:dyDescent="0.25">
      <c r="A5056"/>
      <c r="B5056" s="18"/>
      <c r="D5056"/>
      <c r="E5056"/>
      <c r="F5056"/>
      <c r="G5056"/>
      <c r="H5056"/>
      <c r="I5056"/>
      <c r="J5056"/>
      <c r="K5056"/>
      <c r="L5056"/>
      <c r="M5056"/>
      <c r="N5056"/>
      <c r="O5056"/>
      <c r="P5056"/>
      <c r="Q5056"/>
      <c r="R5056"/>
    </row>
    <row r="5057" spans="1:18" s="16" customFormat="1" x14ac:dyDescent="0.25">
      <c r="A5057"/>
      <c r="B5057" s="18"/>
      <c r="D5057"/>
      <c r="E5057"/>
      <c r="F5057"/>
      <c r="G5057"/>
      <c r="H5057"/>
      <c r="I5057"/>
      <c r="J5057"/>
      <c r="K5057"/>
      <c r="L5057"/>
      <c r="M5057"/>
      <c r="N5057"/>
      <c r="O5057"/>
      <c r="P5057"/>
      <c r="Q5057"/>
      <c r="R5057"/>
    </row>
    <row r="5058" spans="1:18" s="16" customFormat="1" x14ac:dyDescent="0.25">
      <c r="A5058"/>
      <c r="B5058" s="18"/>
      <c r="D5058"/>
      <c r="E5058"/>
      <c r="F5058"/>
      <c r="G5058"/>
      <c r="H5058"/>
      <c r="I5058"/>
      <c r="J5058"/>
      <c r="K5058"/>
      <c r="L5058"/>
      <c r="M5058"/>
      <c r="N5058"/>
      <c r="O5058"/>
      <c r="P5058"/>
      <c r="Q5058"/>
      <c r="R5058"/>
    </row>
    <row r="5059" spans="1:18" s="16" customFormat="1" x14ac:dyDescent="0.25">
      <c r="A5059"/>
      <c r="B5059" s="18"/>
      <c r="D5059"/>
      <c r="E5059"/>
      <c r="F5059"/>
      <c r="G5059"/>
      <c r="H5059"/>
      <c r="I5059"/>
      <c r="J5059"/>
      <c r="K5059"/>
      <c r="L5059"/>
      <c r="M5059"/>
      <c r="N5059"/>
      <c r="O5059"/>
      <c r="P5059"/>
      <c r="Q5059"/>
      <c r="R5059"/>
    </row>
    <row r="5060" spans="1:18" s="16" customFormat="1" x14ac:dyDescent="0.25">
      <c r="A5060"/>
      <c r="B5060" s="18"/>
      <c r="D5060"/>
      <c r="E5060"/>
      <c r="F5060"/>
      <c r="G5060"/>
      <c r="H5060"/>
      <c r="I5060"/>
      <c r="J5060"/>
      <c r="K5060"/>
      <c r="L5060"/>
      <c r="M5060"/>
      <c r="N5060"/>
      <c r="O5060"/>
      <c r="P5060"/>
      <c r="Q5060"/>
      <c r="R5060"/>
    </row>
    <row r="5061" spans="1:18" s="16" customFormat="1" x14ac:dyDescent="0.25">
      <c r="A5061"/>
      <c r="B5061" s="18"/>
      <c r="D5061"/>
      <c r="E5061"/>
      <c r="F5061"/>
      <c r="G5061"/>
      <c r="H5061"/>
      <c r="I5061"/>
      <c r="J5061"/>
      <c r="K5061"/>
      <c r="L5061"/>
      <c r="M5061"/>
      <c r="N5061"/>
      <c r="O5061"/>
      <c r="P5061"/>
      <c r="Q5061"/>
      <c r="R5061"/>
    </row>
    <row r="5062" spans="1:18" s="16" customFormat="1" x14ac:dyDescent="0.25">
      <c r="A5062"/>
      <c r="B5062" s="17"/>
      <c r="D5062"/>
      <c r="E5062"/>
      <c r="F5062"/>
      <c r="G5062"/>
      <c r="H5062"/>
      <c r="I5062"/>
      <c r="J5062"/>
      <c r="K5062"/>
      <c r="L5062"/>
      <c r="M5062"/>
      <c r="N5062"/>
      <c r="O5062"/>
      <c r="P5062"/>
      <c r="Q5062"/>
      <c r="R5062"/>
    </row>
    <row r="5063" spans="1:18" s="16" customFormat="1" x14ac:dyDescent="0.25">
      <c r="A5063"/>
      <c r="B5063" s="18"/>
      <c r="D5063"/>
      <c r="E5063"/>
      <c r="F5063"/>
      <c r="G5063"/>
      <c r="H5063"/>
      <c r="I5063"/>
      <c r="J5063"/>
      <c r="K5063"/>
      <c r="L5063"/>
      <c r="M5063"/>
      <c r="N5063"/>
      <c r="O5063"/>
      <c r="P5063"/>
      <c r="Q5063"/>
      <c r="R5063"/>
    </row>
    <row r="5064" spans="1:18" s="16" customFormat="1" x14ac:dyDescent="0.25">
      <c r="A5064"/>
      <c r="B5064" s="18"/>
      <c r="D5064"/>
      <c r="E5064"/>
      <c r="F5064"/>
      <c r="G5064"/>
      <c r="H5064"/>
      <c r="I5064"/>
      <c r="J5064"/>
      <c r="K5064"/>
      <c r="L5064"/>
      <c r="M5064"/>
      <c r="N5064"/>
      <c r="O5064"/>
      <c r="P5064"/>
      <c r="Q5064"/>
      <c r="R5064"/>
    </row>
    <row r="5065" spans="1:18" s="16" customFormat="1" x14ac:dyDescent="0.25">
      <c r="A5065"/>
      <c r="B5065" s="18"/>
      <c r="D5065"/>
      <c r="E5065"/>
      <c r="F5065"/>
      <c r="G5065"/>
      <c r="H5065"/>
      <c r="I5065"/>
      <c r="J5065"/>
      <c r="K5065"/>
      <c r="L5065"/>
      <c r="M5065"/>
      <c r="N5065"/>
      <c r="O5065"/>
      <c r="P5065"/>
      <c r="Q5065"/>
      <c r="R5065"/>
    </row>
    <row r="5066" spans="1:18" s="16" customFormat="1" x14ac:dyDescent="0.25">
      <c r="A5066"/>
      <c r="B5066" s="18"/>
      <c r="D5066"/>
      <c r="E5066"/>
      <c r="F5066"/>
      <c r="G5066"/>
      <c r="H5066"/>
      <c r="I5066"/>
      <c r="J5066"/>
      <c r="K5066"/>
      <c r="L5066"/>
      <c r="M5066"/>
      <c r="N5066"/>
      <c r="O5066"/>
      <c r="P5066"/>
      <c r="Q5066"/>
      <c r="R5066"/>
    </row>
    <row r="5067" spans="1:18" s="16" customFormat="1" x14ac:dyDescent="0.25">
      <c r="A5067"/>
      <c r="B5067" s="18"/>
      <c r="D5067"/>
      <c r="E5067"/>
      <c r="F5067"/>
      <c r="G5067"/>
      <c r="H5067"/>
      <c r="I5067"/>
      <c r="J5067"/>
      <c r="K5067"/>
      <c r="L5067"/>
      <c r="M5067"/>
      <c r="N5067"/>
      <c r="O5067"/>
      <c r="P5067"/>
      <c r="Q5067"/>
      <c r="R5067"/>
    </row>
    <row r="5068" spans="1:18" s="16" customFormat="1" x14ac:dyDescent="0.25">
      <c r="A5068"/>
      <c r="B5068" s="18"/>
      <c r="D5068"/>
      <c r="E5068"/>
      <c r="F5068"/>
      <c r="G5068"/>
      <c r="H5068"/>
      <c r="I5068"/>
      <c r="J5068"/>
      <c r="K5068"/>
      <c r="L5068"/>
      <c r="M5068"/>
      <c r="N5068"/>
      <c r="O5068"/>
      <c r="P5068"/>
      <c r="Q5068"/>
      <c r="R5068"/>
    </row>
    <row r="5069" spans="1:18" s="16" customFormat="1" x14ac:dyDescent="0.25">
      <c r="A5069"/>
      <c r="B5069" s="18"/>
      <c r="D5069"/>
      <c r="E5069"/>
      <c r="F5069"/>
      <c r="G5069"/>
      <c r="H5069"/>
      <c r="I5069"/>
      <c r="J5069"/>
      <c r="K5069"/>
      <c r="L5069"/>
      <c r="M5069"/>
      <c r="N5069"/>
      <c r="O5069"/>
      <c r="P5069"/>
      <c r="Q5069"/>
      <c r="R5069"/>
    </row>
    <row r="5070" spans="1:18" s="16" customFormat="1" x14ac:dyDescent="0.25">
      <c r="A5070"/>
      <c r="B5070" s="18"/>
      <c r="D5070"/>
      <c r="E5070"/>
      <c r="F5070"/>
      <c r="G5070"/>
      <c r="H5070"/>
      <c r="I5070"/>
      <c r="J5070"/>
      <c r="K5070"/>
      <c r="L5070"/>
      <c r="M5070"/>
      <c r="N5070"/>
      <c r="O5070"/>
      <c r="P5070"/>
      <c r="Q5070"/>
      <c r="R5070"/>
    </row>
    <row r="5071" spans="1:18" s="16" customFormat="1" x14ac:dyDescent="0.25">
      <c r="A5071"/>
      <c r="B5071" s="18"/>
      <c r="D5071"/>
      <c r="E5071"/>
      <c r="F5071"/>
      <c r="G5071"/>
      <c r="H5071"/>
      <c r="I5071"/>
      <c r="J5071"/>
      <c r="K5071"/>
      <c r="L5071"/>
      <c r="M5071"/>
      <c r="N5071"/>
      <c r="O5071"/>
      <c r="P5071"/>
      <c r="Q5071"/>
      <c r="R5071"/>
    </row>
    <row r="5072" spans="1:18" s="16" customFormat="1" x14ac:dyDescent="0.25">
      <c r="A5072"/>
      <c r="B5072" s="18"/>
      <c r="D5072"/>
      <c r="E5072"/>
      <c r="F5072"/>
      <c r="G5072"/>
      <c r="H5072"/>
      <c r="I5072"/>
      <c r="J5072"/>
      <c r="K5072"/>
      <c r="L5072"/>
      <c r="M5072"/>
      <c r="N5072"/>
      <c r="O5072"/>
      <c r="P5072"/>
      <c r="Q5072"/>
      <c r="R5072"/>
    </row>
    <row r="5073" spans="1:18" s="16" customFormat="1" x14ac:dyDescent="0.25">
      <c r="A5073"/>
      <c r="B5073" s="18"/>
      <c r="D5073"/>
      <c r="E5073"/>
      <c r="F5073"/>
      <c r="G5073"/>
      <c r="H5073"/>
      <c r="I5073"/>
      <c r="J5073"/>
      <c r="K5073"/>
      <c r="L5073"/>
      <c r="M5073"/>
      <c r="N5073"/>
      <c r="O5073"/>
      <c r="P5073"/>
      <c r="Q5073"/>
      <c r="R5073"/>
    </row>
    <row r="5074" spans="1:18" s="16" customFormat="1" x14ac:dyDescent="0.25">
      <c r="A5074"/>
      <c r="B5074" s="18"/>
      <c r="D5074"/>
      <c r="E5074"/>
      <c r="F5074"/>
      <c r="G5074"/>
      <c r="H5074"/>
      <c r="I5074"/>
      <c r="J5074"/>
      <c r="K5074"/>
      <c r="L5074"/>
      <c r="M5074"/>
      <c r="N5074"/>
      <c r="O5074"/>
      <c r="P5074"/>
      <c r="Q5074"/>
      <c r="R5074"/>
    </row>
    <row r="5075" spans="1:18" s="16" customFormat="1" x14ac:dyDescent="0.25">
      <c r="A5075"/>
      <c r="B5075" s="18"/>
      <c r="D5075"/>
      <c r="E5075"/>
      <c r="F5075"/>
      <c r="G5075"/>
      <c r="H5075"/>
      <c r="I5075"/>
      <c r="J5075"/>
      <c r="K5075"/>
      <c r="L5075"/>
      <c r="M5075"/>
      <c r="N5075"/>
      <c r="O5075"/>
      <c r="P5075"/>
      <c r="Q5075"/>
      <c r="R5075"/>
    </row>
    <row r="5076" spans="1:18" s="16" customFormat="1" x14ac:dyDescent="0.25">
      <c r="A5076"/>
      <c r="B5076" s="18"/>
      <c r="D5076"/>
      <c r="E5076"/>
      <c r="F5076"/>
      <c r="G5076"/>
      <c r="H5076"/>
      <c r="I5076"/>
      <c r="J5076"/>
      <c r="K5076"/>
      <c r="L5076"/>
      <c r="M5076"/>
      <c r="N5076"/>
      <c r="O5076"/>
      <c r="P5076"/>
      <c r="Q5076"/>
      <c r="R5076"/>
    </row>
    <row r="5077" spans="1:18" s="16" customFormat="1" x14ac:dyDescent="0.25">
      <c r="A5077"/>
      <c r="B5077" s="18"/>
      <c r="D5077"/>
      <c r="E5077"/>
      <c r="F5077"/>
      <c r="G5077"/>
      <c r="H5077"/>
      <c r="I5077"/>
      <c r="J5077"/>
      <c r="K5077"/>
      <c r="L5077"/>
      <c r="M5077"/>
      <c r="N5077"/>
      <c r="O5077"/>
      <c r="P5077"/>
      <c r="Q5077"/>
      <c r="R5077"/>
    </row>
    <row r="5078" spans="1:18" s="16" customFormat="1" x14ac:dyDescent="0.25">
      <c r="A5078"/>
      <c r="B5078" s="18"/>
      <c r="D5078"/>
      <c r="E5078"/>
      <c r="F5078"/>
      <c r="G5078"/>
      <c r="H5078"/>
      <c r="I5078"/>
      <c r="J5078"/>
      <c r="K5078"/>
      <c r="L5078"/>
      <c r="M5078"/>
      <c r="N5078"/>
      <c r="O5078"/>
      <c r="P5078"/>
      <c r="Q5078"/>
      <c r="R5078"/>
    </row>
    <row r="5079" spans="1:18" s="16" customFormat="1" x14ac:dyDescent="0.25">
      <c r="A5079"/>
      <c r="B5079" s="18"/>
      <c r="D5079"/>
      <c r="E5079"/>
      <c r="F5079"/>
      <c r="G5079"/>
      <c r="H5079"/>
      <c r="I5079"/>
      <c r="J5079"/>
      <c r="K5079"/>
      <c r="L5079"/>
      <c r="M5079"/>
      <c r="N5079"/>
      <c r="O5079"/>
      <c r="P5079"/>
      <c r="Q5079"/>
      <c r="R5079"/>
    </row>
    <row r="5080" spans="1:18" s="16" customFormat="1" x14ac:dyDescent="0.25">
      <c r="A5080"/>
      <c r="B5080" s="18"/>
      <c r="D5080"/>
      <c r="E5080"/>
      <c r="F5080"/>
      <c r="G5080"/>
      <c r="H5080"/>
      <c r="I5080"/>
      <c r="J5080"/>
      <c r="K5080"/>
      <c r="L5080"/>
      <c r="M5080"/>
      <c r="N5080"/>
      <c r="O5080"/>
      <c r="P5080"/>
      <c r="Q5080"/>
      <c r="R5080"/>
    </row>
    <row r="5081" spans="1:18" s="16" customFormat="1" x14ac:dyDescent="0.25">
      <c r="A5081"/>
      <c r="B5081" s="18"/>
      <c r="D5081"/>
      <c r="E5081"/>
      <c r="F5081"/>
      <c r="G5081"/>
      <c r="H5081"/>
      <c r="I5081"/>
      <c r="J5081"/>
      <c r="K5081"/>
      <c r="L5081"/>
      <c r="M5081"/>
      <c r="N5081"/>
      <c r="O5081"/>
      <c r="P5081"/>
      <c r="Q5081"/>
      <c r="R5081"/>
    </row>
    <row r="5082" spans="1:18" s="16" customFormat="1" x14ac:dyDescent="0.25">
      <c r="A5082"/>
      <c r="B5082" s="18"/>
      <c r="D5082"/>
      <c r="E5082"/>
      <c r="F5082"/>
      <c r="G5082"/>
      <c r="H5082"/>
      <c r="I5082"/>
      <c r="J5082"/>
      <c r="K5082"/>
      <c r="L5082"/>
      <c r="M5082"/>
      <c r="N5082"/>
      <c r="O5082"/>
      <c r="P5082"/>
      <c r="Q5082"/>
      <c r="R5082"/>
    </row>
    <row r="5083" spans="1:18" s="16" customFormat="1" x14ac:dyDescent="0.25">
      <c r="A5083"/>
      <c r="B5083" s="18"/>
      <c r="D5083"/>
      <c r="E5083"/>
      <c r="F5083"/>
      <c r="G5083"/>
      <c r="H5083"/>
      <c r="I5083"/>
      <c r="J5083"/>
      <c r="K5083"/>
      <c r="L5083"/>
      <c r="M5083"/>
      <c r="N5083"/>
      <c r="O5083"/>
      <c r="P5083"/>
      <c r="Q5083"/>
      <c r="R5083"/>
    </row>
    <row r="5084" spans="1:18" s="16" customFormat="1" x14ac:dyDescent="0.25">
      <c r="A5084"/>
      <c r="B5084" s="18"/>
      <c r="D5084"/>
      <c r="E5084"/>
      <c r="F5084"/>
      <c r="G5084"/>
      <c r="H5084"/>
      <c r="I5084"/>
      <c r="J5084"/>
      <c r="K5084"/>
      <c r="L5084"/>
      <c r="M5084"/>
      <c r="N5084"/>
      <c r="O5084"/>
      <c r="P5084"/>
      <c r="Q5084"/>
      <c r="R5084"/>
    </row>
    <row r="5085" spans="1:18" s="16" customFormat="1" x14ac:dyDescent="0.25">
      <c r="A5085"/>
      <c r="B5085" s="18"/>
      <c r="D5085"/>
      <c r="E5085"/>
      <c r="F5085"/>
      <c r="G5085"/>
      <c r="H5085"/>
      <c r="I5085"/>
      <c r="J5085"/>
      <c r="K5085"/>
      <c r="L5085"/>
      <c r="M5085"/>
      <c r="N5085"/>
      <c r="O5085"/>
      <c r="P5085"/>
      <c r="Q5085"/>
      <c r="R5085"/>
    </row>
    <row r="5086" spans="1:18" s="16" customFormat="1" x14ac:dyDescent="0.25">
      <c r="A5086"/>
      <c r="B5086" s="18"/>
      <c r="D5086"/>
      <c r="E5086"/>
      <c r="F5086"/>
      <c r="G5086"/>
      <c r="H5086"/>
      <c r="I5086"/>
      <c r="J5086"/>
      <c r="K5086"/>
      <c r="L5086"/>
      <c r="M5086"/>
      <c r="N5086"/>
      <c r="O5086"/>
      <c r="P5086"/>
      <c r="Q5086"/>
      <c r="R5086"/>
    </row>
    <row r="5087" spans="1:18" s="16" customFormat="1" x14ac:dyDescent="0.25">
      <c r="A5087"/>
      <c r="B5087" s="18"/>
      <c r="D5087"/>
      <c r="E5087"/>
      <c r="F5087"/>
      <c r="G5087"/>
      <c r="H5087"/>
      <c r="I5087"/>
      <c r="J5087"/>
      <c r="K5087"/>
      <c r="L5087"/>
      <c r="M5087"/>
      <c r="N5087"/>
      <c r="O5087"/>
      <c r="P5087"/>
      <c r="Q5087"/>
      <c r="R5087"/>
    </row>
    <row r="5088" spans="1:18" s="16" customFormat="1" x14ac:dyDescent="0.25">
      <c r="A5088"/>
      <c r="B5088" s="18"/>
      <c r="D5088"/>
      <c r="E5088"/>
      <c r="F5088"/>
      <c r="G5088"/>
      <c r="H5088"/>
      <c r="I5088"/>
      <c r="J5088"/>
      <c r="K5088"/>
      <c r="L5088"/>
      <c r="M5088"/>
      <c r="N5088"/>
      <c r="O5088"/>
      <c r="P5088"/>
      <c r="Q5088"/>
      <c r="R5088"/>
    </row>
    <row r="5089" spans="1:18" s="16" customFormat="1" x14ac:dyDescent="0.25">
      <c r="A5089"/>
      <c r="B5089" s="18"/>
      <c r="D5089"/>
      <c r="E5089"/>
      <c r="F5089"/>
      <c r="G5089"/>
      <c r="H5089"/>
      <c r="I5089"/>
      <c r="J5089"/>
      <c r="K5089"/>
      <c r="L5089"/>
      <c r="M5089"/>
      <c r="N5089"/>
      <c r="O5089"/>
      <c r="P5089"/>
      <c r="Q5089"/>
      <c r="R5089"/>
    </row>
    <row r="5090" spans="1:18" s="16" customFormat="1" x14ac:dyDescent="0.25">
      <c r="A5090"/>
      <c r="B5090" s="18"/>
      <c r="D5090"/>
      <c r="E5090"/>
      <c r="F5090"/>
      <c r="G5090"/>
      <c r="H5090"/>
      <c r="I5090"/>
      <c r="J5090"/>
      <c r="K5090"/>
      <c r="L5090"/>
      <c r="M5090"/>
      <c r="N5090"/>
      <c r="O5090"/>
      <c r="P5090"/>
      <c r="Q5090"/>
      <c r="R5090"/>
    </row>
    <row r="5091" spans="1:18" s="16" customFormat="1" x14ac:dyDescent="0.25">
      <c r="A5091"/>
      <c r="B5091" s="18"/>
      <c r="D5091"/>
      <c r="E5091"/>
      <c r="F5091"/>
      <c r="G5091"/>
      <c r="H5091"/>
      <c r="I5091"/>
      <c r="J5091"/>
      <c r="K5091"/>
      <c r="L5091"/>
      <c r="M5091"/>
      <c r="N5091"/>
      <c r="O5091"/>
      <c r="P5091"/>
      <c r="Q5091"/>
      <c r="R5091"/>
    </row>
    <row r="5092" spans="1:18" s="16" customFormat="1" x14ac:dyDescent="0.25">
      <c r="A5092"/>
      <c r="B5092" s="18"/>
      <c r="D5092"/>
      <c r="E5092"/>
      <c r="F5092"/>
      <c r="G5092"/>
      <c r="H5092"/>
      <c r="I5092"/>
      <c r="J5092"/>
      <c r="K5092"/>
      <c r="L5092"/>
      <c r="M5092"/>
      <c r="N5092"/>
      <c r="O5092"/>
      <c r="P5092"/>
      <c r="Q5092"/>
      <c r="R5092"/>
    </row>
    <row r="5093" spans="1:18" s="16" customFormat="1" x14ac:dyDescent="0.25">
      <c r="A5093"/>
      <c r="B5093" s="18"/>
      <c r="D5093"/>
      <c r="E5093"/>
      <c r="F5093"/>
      <c r="G5093"/>
      <c r="H5093"/>
      <c r="I5093"/>
      <c r="J5093"/>
      <c r="K5093"/>
      <c r="L5093"/>
      <c r="M5093"/>
      <c r="N5093"/>
      <c r="O5093"/>
      <c r="P5093"/>
      <c r="Q5093"/>
      <c r="R5093"/>
    </row>
    <row r="5094" spans="1:18" s="16" customFormat="1" x14ac:dyDescent="0.25">
      <c r="A5094"/>
      <c r="B5094" s="18"/>
      <c r="D5094"/>
      <c r="E5094"/>
      <c r="F5094"/>
      <c r="G5094"/>
      <c r="H5094"/>
      <c r="I5094"/>
      <c r="J5094"/>
      <c r="K5094"/>
      <c r="L5094"/>
      <c r="M5094"/>
      <c r="N5094"/>
      <c r="O5094"/>
      <c r="P5094"/>
      <c r="Q5094"/>
      <c r="R5094"/>
    </row>
    <row r="5095" spans="1:18" s="16" customFormat="1" x14ac:dyDescent="0.25">
      <c r="A5095"/>
      <c r="B5095" s="18"/>
      <c r="D5095"/>
      <c r="E5095"/>
      <c r="F5095"/>
      <c r="G5095"/>
      <c r="H5095"/>
      <c r="I5095"/>
      <c r="J5095"/>
      <c r="K5095"/>
      <c r="L5095"/>
      <c r="M5095"/>
      <c r="N5095"/>
      <c r="O5095"/>
      <c r="P5095"/>
      <c r="Q5095"/>
      <c r="R5095"/>
    </row>
    <row r="5096" spans="1:18" s="16" customFormat="1" x14ac:dyDescent="0.25">
      <c r="A5096"/>
      <c r="B5096" s="18"/>
      <c r="D5096"/>
      <c r="E5096"/>
      <c r="F5096"/>
      <c r="G5096"/>
      <c r="H5096"/>
      <c r="I5096"/>
      <c r="J5096"/>
      <c r="K5096"/>
      <c r="L5096"/>
      <c r="M5096"/>
      <c r="N5096"/>
      <c r="O5096"/>
      <c r="P5096"/>
      <c r="Q5096"/>
      <c r="R5096"/>
    </row>
    <row r="5097" spans="1:18" s="16" customFormat="1" x14ac:dyDescent="0.25">
      <c r="A5097"/>
      <c r="B5097" s="18"/>
      <c r="D5097"/>
      <c r="E5097"/>
      <c r="F5097"/>
      <c r="G5097"/>
      <c r="H5097"/>
      <c r="I5097"/>
      <c r="J5097"/>
      <c r="K5097"/>
      <c r="L5097"/>
      <c r="M5097"/>
      <c r="N5097"/>
      <c r="O5097"/>
      <c r="P5097"/>
      <c r="Q5097"/>
      <c r="R5097"/>
    </row>
    <row r="5098" spans="1:18" s="16" customFormat="1" x14ac:dyDescent="0.25">
      <c r="A5098"/>
      <c r="B5098" s="18"/>
      <c r="D5098"/>
      <c r="E5098"/>
      <c r="F5098"/>
      <c r="G5098"/>
      <c r="H5098"/>
      <c r="I5098"/>
      <c r="J5098"/>
      <c r="K5098"/>
      <c r="L5098"/>
      <c r="M5098"/>
      <c r="N5098"/>
      <c r="O5098"/>
      <c r="P5098"/>
      <c r="Q5098"/>
      <c r="R5098"/>
    </row>
    <row r="5099" spans="1:18" s="16" customFormat="1" x14ac:dyDescent="0.25">
      <c r="A5099"/>
      <c r="B5099" s="18"/>
      <c r="D5099"/>
      <c r="E5099"/>
      <c r="F5099"/>
      <c r="G5099"/>
      <c r="H5099"/>
      <c r="I5099"/>
      <c r="J5099"/>
      <c r="K5099"/>
      <c r="L5099"/>
      <c r="M5099"/>
      <c r="N5099"/>
      <c r="O5099"/>
      <c r="P5099"/>
      <c r="Q5099"/>
      <c r="R5099"/>
    </row>
    <row r="5100" spans="1:18" s="16" customFormat="1" x14ac:dyDescent="0.25">
      <c r="A5100"/>
      <c r="B5100" s="18"/>
      <c r="D5100"/>
      <c r="E5100"/>
      <c r="F5100"/>
      <c r="G5100"/>
      <c r="H5100"/>
      <c r="I5100"/>
      <c r="J5100"/>
      <c r="K5100"/>
      <c r="L5100"/>
      <c r="M5100"/>
      <c r="N5100"/>
      <c r="O5100"/>
      <c r="P5100"/>
      <c r="Q5100"/>
      <c r="R5100"/>
    </row>
    <row r="5101" spans="1:18" s="16" customFormat="1" x14ac:dyDescent="0.25">
      <c r="A5101"/>
      <c r="B5101" s="18"/>
      <c r="D5101"/>
      <c r="E5101"/>
      <c r="F5101"/>
      <c r="G5101"/>
      <c r="H5101"/>
      <c r="I5101"/>
      <c r="J5101"/>
      <c r="K5101"/>
      <c r="L5101"/>
      <c r="M5101"/>
      <c r="N5101"/>
      <c r="O5101"/>
      <c r="P5101"/>
      <c r="Q5101"/>
      <c r="R5101"/>
    </row>
    <row r="5102" spans="1:18" s="16" customFormat="1" x14ac:dyDescent="0.25">
      <c r="A5102"/>
      <c r="B5102" s="18"/>
      <c r="D5102"/>
      <c r="E5102"/>
      <c r="F5102"/>
      <c r="G5102"/>
      <c r="H5102"/>
      <c r="I5102"/>
      <c r="J5102"/>
      <c r="K5102"/>
      <c r="L5102"/>
      <c r="M5102"/>
      <c r="N5102"/>
      <c r="O5102"/>
      <c r="P5102"/>
      <c r="Q5102"/>
      <c r="R5102"/>
    </row>
    <row r="5103" spans="1:18" s="16" customFormat="1" x14ac:dyDescent="0.25">
      <c r="A5103"/>
      <c r="B5103" s="18"/>
      <c r="D5103"/>
      <c r="E5103"/>
      <c r="F5103"/>
      <c r="G5103"/>
      <c r="H5103"/>
      <c r="I5103"/>
      <c r="J5103"/>
      <c r="K5103"/>
      <c r="L5103"/>
      <c r="M5103"/>
      <c r="N5103"/>
      <c r="O5103"/>
      <c r="P5103"/>
      <c r="Q5103"/>
      <c r="R5103"/>
    </row>
    <row r="5104" spans="1:18" s="16" customFormat="1" x14ac:dyDescent="0.25">
      <c r="A5104"/>
      <c r="B5104" s="18"/>
      <c r="D5104"/>
      <c r="E5104"/>
      <c r="F5104"/>
      <c r="G5104"/>
      <c r="H5104"/>
      <c r="I5104"/>
      <c r="J5104"/>
      <c r="K5104"/>
      <c r="L5104"/>
      <c r="M5104"/>
      <c r="N5104"/>
      <c r="O5104"/>
      <c r="P5104"/>
      <c r="Q5104"/>
      <c r="R5104"/>
    </row>
    <row r="5105" spans="1:18" s="16" customFormat="1" x14ac:dyDescent="0.25">
      <c r="A5105"/>
      <c r="B5105" s="18"/>
      <c r="D5105"/>
      <c r="E5105"/>
      <c r="F5105"/>
      <c r="G5105"/>
      <c r="H5105"/>
      <c r="I5105"/>
      <c r="J5105"/>
      <c r="K5105"/>
      <c r="L5105"/>
      <c r="M5105"/>
      <c r="N5105"/>
      <c r="O5105"/>
      <c r="P5105"/>
      <c r="Q5105"/>
      <c r="R5105"/>
    </row>
    <row r="5106" spans="1:18" s="16" customFormat="1" x14ac:dyDescent="0.25">
      <c r="A5106"/>
      <c r="B5106" s="18"/>
      <c r="D5106"/>
      <c r="E5106"/>
      <c r="F5106"/>
      <c r="G5106"/>
      <c r="H5106"/>
      <c r="I5106"/>
      <c r="J5106"/>
      <c r="K5106"/>
      <c r="L5106"/>
      <c r="M5106"/>
      <c r="N5106"/>
      <c r="O5106"/>
      <c r="P5106"/>
      <c r="Q5106"/>
      <c r="R5106"/>
    </row>
    <row r="5107" spans="1:18" s="16" customFormat="1" x14ac:dyDescent="0.25">
      <c r="A5107"/>
      <c r="B5107" s="18"/>
      <c r="D5107"/>
      <c r="E5107"/>
      <c r="F5107"/>
      <c r="G5107"/>
      <c r="H5107"/>
      <c r="I5107"/>
      <c r="J5107"/>
      <c r="K5107"/>
      <c r="L5107"/>
      <c r="M5107"/>
      <c r="N5107"/>
      <c r="O5107"/>
      <c r="P5107"/>
      <c r="Q5107"/>
      <c r="R5107"/>
    </row>
    <row r="5108" spans="1:18" s="16" customFormat="1" x14ac:dyDescent="0.25">
      <c r="A5108"/>
      <c r="B5108" s="18"/>
      <c r="D5108"/>
      <c r="E5108"/>
      <c r="F5108"/>
      <c r="G5108"/>
      <c r="H5108"/>
      <c r="I5108"/>
      <c r="J5108"/>
      <c r="K5108"/>
      <c r="L5108"/>
      <c r="M5108"/>
      <c r="N5108"/>
      <c r="O5108"/>
      <c r="P5108"/>
      <c r="Q5108"/>
      <c r="R5108"/>
    </row>
    <row r="5109" spans="1:18" s="16" customFormat="1" x14ac:dyDescent="0.25">
      <c r="A5109"/>
      <c r="B5109" s="18"/>
      <c r="D5109"/>
      <c r="E5109"/>
      <c r="F5109"/>
      <c r="G5109"/>
      <c r="H5109"/>
      <c r="I5109"/>
      <c r="J5109"/>
      <c r="K5109"/>
      <c r="L5109"/>
      <c r="M5109"/>
      <c r="N5109"/>
      <c r="O5109"/>
      <c r="P5109"/>
      <c r="Q5109"/>
      <c r="R5109"/>
    </row>
    <row r="5110" spans="1:18" s="16" customFormat="1" x14ac:dyDescent="0.25">
      <c r="A5110"/>
      <c r="B5110" s="18"/>
      <c r="D5110"/>
      <c r="E5110"/>
      <c r="F5110"/>
      <c r="G5110"/>
      <c r="H5110"/>
      <c r="I5110"/>
      <c r="J5110"/>
      <c r="K5110"/>
      <c r="L5110"/>
      <c r="M5110"/>
      <c r="N5110"/>
      <c r="O5110"/>
      <c r="P5110"/>
      <c r="Q5110"/>
      <c r="R5110"/>
    </row>
    <row r="5111" spans="1:18" s="16" customFormat="1" x14ac:dyDescent="0.25">
      <c r="A5111"/>
      <c r="B5111" s="18"/>
      <c r="D5111"/>
      <c r="E5111"/>
      <c r="F5111"/>
      <c r="G5111"/>
      <c r="H5111"/>
      <c r="I5111"/>
      <c r="J5111"/>
      <c r="K5111"/>
      <c r="L5111"/>
      <c r="M5111"/>
      <c r="N5111"/>
      <c r="O5111"/>
      <c r="P5111"/>
      <c r="Q5111"/>
      <c r="R5111"/>
    </row>
    <row r="5112" spans="1:18" s="16" customFormat="1" x14ac:dyDescent="0.25">
      <c r="A5112"/>
      <c r="B5112" s="17"/>
      <c r="D5112"/>
      <c r="E5112"/>
      <c r="F5112"/>
      <c r="G5112"/>
      <c r="H5112"/>
      <c r="I5112"/>
      <c r="J5112"/>
      <c r="K5112"/>
      <c r="L5112"/>
      <c r="M5112"/>
      <c r="N5112"/>
      <c r="O5112"/>
      <c r="P5112"/>
      <c r="Q5112"/>
      <c r="R5112"/>
    </row>
    <row r="5113" spans="1:18" s="16" customFormat="1" x14ac:dyDescent="0.25">
      <c r="A5113"/>
      <c r="B5113" s="18"/>
      <c r="D5113"/>
      <c r="E5113"/>
      <c r="F5113"/>
      <c r="G5113"/>
      <c r="H5113"/>
      <c r="I5113"/>
      <c r="J5113"/>
      <c r="K5113"/>
      <c r="L5113"/>
      <c r="M5113"/>
      <c r="N5113"/>
      <c r="O5113"/>
      <c r="P5113"/>
      <c r="Q5113"/>
      <c r="R5113"/>
    </row>
    <row r="5114" spans="1:18" s="16" customFormat="1" x14ac:dyDescent="0.25">
      <c r="A5114"/>
      <c r="B5114" s="18"/>
      <c r="D5114"/>
      <c r="E5114"/>
      <c r="F5114"/>
      <c r="G5114"/>
      <c r="H5114"/>
      <c r="I5114"/>
      <c r="J5114"/>
      <c r="K5114"/>
      <c r="L5114"/>
      <c r="M5114"/>
      <c r="N5114"/>
      <c r="O5114"/>
      <c r="P5114"/>
      <c r="Q5114"/>
      <c r="R5114"/>
    </row>
    <row r="5115" spans="1:18" s="16" customFormat="1" x14ac:dyDescent="0.25">
      <c r="A5115"/>
      <c r="B5115" s="18"/>
      <c r="D5115"/>
      <c r="E5115"/>
      <c r="F5115"/>
      <c r="G5115"/>
      <c r="H5115"/>
      <c r="I5115"/>
      <c r="J5115"/>
      <c r="K5115"/>
      <c r="L5115"/>
      <c r="M5115"/>
      <c r="N5115"/>
      <c r="O5115"/>
      <c r="P5115"/>
      <c r="Q5115"/>
      <c r="R5115"/>
    </row>
    <row r="5116" spans="1:18" s="16" customFormat="1" x14ac:dyDescent="0.25">
      <c r="A5116"/>
      <c r="B5116" s="18"/>
      <c r="D5116"/>
      <c r="E5116"/>
      <c r="F5116"/>
      <c r="G5116"/>
      <c r="H5116"/>
      <c r="I5116"/>
      <c r="J5116"/>
      <c r="K5116"/>
      <c r="L5116"/>
      <c r="M5116"/>
      <c r="N5116"/>
      <c r="O5116"/>
      <c r="P5116"/>
      <c r="Q5116"/>
      <c r="R5116"/>
    </row>
    <row r="5117" spans="1:18" s="16" customFormat="1" x14ac:dyDescent="0.25">
      <c r="A5117"/>
      <c r="B5117" s="18"/>
      <c r="D5117"/>
      <c r="E5117"/>
      <c r="F5117"/>
      <c r="G5117"/>
      <c r="H5117"/>
      <c r="I5117"/>
      <c r="J5117"/>
      <c r="K5117"/>
      <c r="L5117"/>
      <c r="M5117"/>
      <c r="N5117"/>
      <c r="O5117"/>
      <c r="P5117"/>
      <c r="Q5117"/>
      <c r="R5117"/>
    </row>
    <row r="5118" spans="1:18" s="16" customFormat="1" x14ac:dyDescent="0.25">
      <c r="A5118"/>
      <c r="B5118" s="18"/>
      <c r="D5118"/>
      <c r="E5118"/>
      <c r="F5118"/>
      <c r="G5118"/>
      <c r="H5118"/>
      <c r="I5118"/>
      <c r="J5118"/>
      <c r="K5118"/>
      <c r="L5118"/>
      <c r="M5118"/>
      <c r="N5118"/>
      <c r="O5118"/>
      <c r="P5118"/>
      <c r="Q5118"/>
      <c r="R5118"/>
    </row>
    <row r="5119" spans="1:18" s="16" customFormat="1" x14ac:dyDescent="0.25">
      <c r="A5119"/>
      <c r="B5119" s="18"/>
      <c r="D5119"/>
      <c r="E5119"/>
      <c r="F5119"/>
      <c r="G5119"/>
      <c r="H5119"/>
      <c r="I5119"/>
      <c r="J5119"/>
      <c r="K5119"/>
      <c r="L5119"/>
      <c r="M5119"/>
      <c r="N5119"/>
      <c r="O5119"/>
      <c r="P5119"/>
      <c r="Q5119"/>
      <c r="R5119"/>
    </row>
    <row r="5120" spans="1:18" s="16" customFormat="1" x14ac:dyDescent="0.25">
      <c r="A5120"/>
      <c r="B5120" s="18"/>
      <c r="D5120"/>
      <c r="E5120"/>
      <c r="F5120"/>
      <c r="G5120"/>
      <c r="H5120"/>
      <c r="I5120"/>
      <c r="J5120"/>
      <c r="K5120"/>
      <c r="L5120"/>
      <c r="M5120"/>
      <c r="N5120"/>
      <c r="O5120"/>
      <c r="P5120"/>
      <c r="Q5120"/>
      <c r="R5120"/>
    </row>
    <row r="5121" spans="1:18" s="16" customFormat="1" x14ac:dyDescent="0.25">
      <c r="A5121"/>
      <c r="B5121" s="18"/>
      <c r="D5121"/>
      <c r="E5121"/>
      <c r="F5121"/>
      <c r="G5121"/>
      <c r="H5121"/>
      <c r="I5121"/>
      <c r="J5121"/>
      <c r="K5121"/>
      <c r="L5121"/>
      <c r="M5121"/>
      <c r="N5121"/>
      <c r="O5121"/>
      <c r="P5121"/>
      <c r="Q5121"/>
      <c r="R5121"/>
    </row>
    <row r="5122" spans="1:18" s="16" customFormat="1" x14ac:dyDescent="0.25">
      <c r="A5122"/>
      <c r="B5122" s="18"/>
      <c r="D5122"/>
      <c r="E5122"/>
      <c r="F5122"/>
      <c r="G5122"/>
      <c r="H5122"/>
      <c r="I5122"/>
      <c r="J5122"/>
      <c r="K5122"/>
      <c r="L5122"/>
      <c r="M5122"/>
      <c r="N5122"/>
      <c r="O5122"/>
      <c r="P5122"/>
      <c r="Q5122"/>
      <c r="R5122"/>
    </row>
    <row r="5123" spans="1:18" s="16" customFormat="1" x14ac:dyDescent="0.25">
      <c r="A5123"/>
      <c r="B5123" s="18"/>
      <c r="D5123"/>
      <c r="E5123"/>
      <c r="F5123"/>
      <c r="G5123"/>
      <c r="H5123"/>
      <c r="I5123"/>
      <c r="J5123"/>
      <c r="K5123"/>
      <c r="L5123"/>
      <c r="M5123"/>
      <c r="N5123"/>
      <c r="O5123"/>
      <c r="P5123"/>
      <c r="Q5123"/>
      <c r="R5123"/>
    </row>
    <row r="5124" spans="1:18" s="16" customFormat="1" x14ac:dyDescent="0.25">
      <c r="A5124"/>
      <c r="B5124" s="18"/>
      <c r="D5124"/>
      <c r="E5124"/>
      <c r="F5124"/>
      <c r="G5124"/>
      <c r="H5124"/>
      <c r="I5124"/>
      <c r="J5124"/>
      <c r="K5124"/>
      <c r="L5124"/>
      <c r="M5124"/>
      <c r="N5124"/>
      <c r="O5124"/>
      <c r="P5124"/>
      <c r="Q5124"/>
      <c r="R5124"/>
    </row>
    <row r="5125" spans="1:18" s="16" customFormat="1" x14ac:dyDescent="0.25">
      <c r="A5125"/>
      <c r="B5125" s="18"/>
      <c r="D5125"/>
      <c r="E5125"/>
      <c r="F5125"/>
      <c r="G5125"/>
      <c r="H5125"/>
      <c r="I5125"/>
      <c r="J5125"/>
      <c r="K5125"/>
      <c r="L5125"/>
      <c r="M5125"/>
      <c r="N5125"/>
      <c r="O5125"/>
      <c r="P5125"/>
      <c r="Q5125"/>
      <c r="R5125"/>
    </row>
    <row r="5126" spans="1:18" s="16" customFormat="1" x14ac:dyDescent="0.25">
      <c r="A5126"/>
      <c r="B5126" s="18"/>
      <c r="D5126"/>
      <c r="E5126"/>
      <c r="F5126"/>
      <c r="G5126"/>
      <c r="H5126"/>
      <c r="I5126"/>
      <c r="J5126"/>
      <c r="K5126"/>
      <c r="L5126"/>
      <c r="M5126"/>
      <c r="N5126"/>
      <c r="O5126"/>
      <c r="P5126"/>
      <c r="Q5126"/>
      <c r="R5126"/>
    </row>
    <row r="5127" spans="1:18" s="16" customFormat="1" x14ac:dyDescent="0.25">
      <c r="A5127"/>
      <c r="B5127" s="18"/>
      <c r="D5127"/>
      <c r="E5127"/>
      <c r="F5127"/>
      <c r="G5127"/>
      <c r="H5127"/>
      <c r="I5127"/>
      <c r="J5127"/>
      <c r="K5127"/>
      <c r="L5127"/>
      <c r="M5127"/>
      <c r="N5127"/>
      <c r="O5127"/>
      <c r="P5127"/>
      <c r="Q5127"/>
      <c r="R5127"/>
    </row>
    <row r="5128" spans="1:18" s="16" customFormat="1" x14ac:dyDescent="0.25">
      <c r="A5128"/>
      <c r="B5128" s="18"/>
      <c r="D5128"/>
      <c r="E5128"/>
      <c r="F5128"/>
      <c r="G5128"/>
      <c r="H5128"/>
      <c r="I5128"/>
      <c r="J5128"/>
      <c r="K5128"/>
      <c r="L5128"/>
      <c r="M5128"/>
      <c r="N5128"/>
      <c r="O5128"/>
      <c r="P5128"/>
      <c r="Q5128"/>
      <c r="R5128"/>
    </row>
    <row r="5129" spans="1:18" s="16" customFormat="1" x14ac:dyDescent="0.25">
      <c r="A5129"/>
      <c r="B5129" s="18"/>
      <c r="D5129"/>
      <c r="E5129"/>
      <c r="F5129"/>
      <c r="G5129"/>
      <c r="H5129"/>
      <c r="I5129"/>
      <c r="J5129"/>
      <c r="K5129"/>
      <c r="L5129"/>
      <c r="M5129"/>
      <c r="N5129"/>
      <c r="O5129"/>
      <c r="P5129"/>
      <c r="Q5129"/>
      <c r="R5129"/>
    </row>
    <row r="5130" spans="1:18" s="16" customFormat="1" x14ac:dyDescent="0.25">
      <c r="A5130"/>
      <c r="B5130" s="18"/>
      <c r="D5130"/>
      <c r="E5130"/>
      <c r="F5130"/>
      <c r="G5130"/>
      <c r="H5130"/>
      <c r="I5130"/>
      <c r="J5130"/>
      <c r="K5130"/>
      <c r="L5130"/>
      <c r="M5130"/>
      <c r="N5130"/>
      <c r="O5130"/>
      <c r="P5130"/>
      <c r="Q5130"/>
      <c r="R5130"/>
    </row>
    <row r="5131" spans="1:18" s="16" customFormat="1" x14ac:dyDescent="0.25">
      <c r="A5131"/>
      <c r="B5131" s="18"/>
      <c r="D5131"/>
      <c r="E5131"/>
      <c r="F5131"/>
      <c r="G5131"/>
      <c r="H5131"/>
      <c r="I5131"/>
      <c r="J5131"/>
      <c r="K5131"/>
      <c r="L5131"/>
      <c r="M5131"/>
      <c r="N5131"/>
      <c r="O5131"/>
      <c r="P5131"/>
      <c r="Q5131"/>
      <c r="R5131"/>
    </row>
    <row r="5132" spans="1:18" s="16" customFormat="1" x14ac:dyDescent="0.25">
      <c r="A5132"/>
      <c r="B5132" s="18"/>
      <c r="D5132"/>
      <c r="E5132"/>
      <c r="F5132"/>
      <c r="G5132"/>
      <c r="H5132"/>
      <c r="I5132"/>
      <c r="J5132"/>
      <c r="K5132"/>
      <c r="L5132"/>
      <c r="M5132"/>
      <c r="N5132"/>
      <c r="O5132"/>
      <c r="P5132"/>
      <c r="Q5132"/>
      <c r="R5132"/>
    </row>
    <row r="5133" spans="1:18" s="16" customFormat="1" x14ac:dyDescent="0.25">
      <c r="A5133"/>
      <c r="B5133" s="18"/>
      <c r="D5133"/>
      <c r="E5133"/>
      <c r="F5133"/>
      <c r="G5133"/>
      <c r="H5133"/>
      <c r="I5133"/>
      <c r="J5133"/>
      <c r="K5133"/>
      <c r="L5133"/>
      <c r="M5133"/>
      <c r="N5133"/>
      <c r="O5133"/>
      <c r="P5133"/>
      <c r="Q5133"/>
      <c r="R5133"/>
    </row>
    <row r="5134" spans="1:18" s="16" customFormat="1" x14ac:dyDescent="0.25">
      <c r="A5134"/>
      <c r="B5134" s="18"/>
      <c r="D5134"/>
      <c r="E5134"/>
      <c r="F5134"/>
      <c r="G5134"/>
      <c r="H5134"/>
      <c r="I5134"/>
      <c r="J5134"/>
      <c r="K5134"/>
      <c r="L5134"/>
      <c r="M5134"/>
      <c r="N5134"/>
      <c r="O5134"/>
      <c r="P5134"/>
      <c r="Q5134"/>
      <c r="R5134"/>
    </row>
    <row r="5135" spans="1:18" s="16" customFormat="1" x14ac:dyDescent="0.25">
      <c r="A5135"/>
      <c r="B5135" s="18"/>
      <c r="D5135"/>
      <c r="E5135"/>
      <c r="F5135"/>
      <c r="G5135"/>
      <c r="H5135"/>
      <c r="I5135"/>
      <c r="J5135"/>
      <c r="K5135"/>
      <c r="L5135"/>
      <c r="M5135"/>
      <c r="N5135"/>
      <c r="O5135"/>
      <c r="P5135"/>
      <c r="Q5135"/>
      <c r="R5135"/>
    </row>
    <row r="5136" spans="1:18" s="16" customFormat="1" x14ac:dyDescent="0.25">
      <c r="A5136"/>
      <c r="B5136" s="18"/>
      <c r="D5136"/>
      <c r="E5136"/>
      <c r="F5136"/>
      <c r="G5136"/>
      <c r="H5136"/>
      <c r="I5136"/>
      <c r="J5136"/>
      <c r="K5136"/>
      <c r="L5136"/>
      <c r="M5136"/>
      <c r="N5136"/>
      <c r="O5136"/>
      <c r="P5136"/>
      <c r="Q5136"/>
      <c r="R5136"/>
    </row>
    <row r="5137" spans="1:18" s="16" customFormat="1" x14ac:dyDescent="0.25">
      <c r="A5137"/>
      <c r="B5137" s="18"/>
      <c r="D5137"/>
      <c r="E5137"/>
      <c r="F5137"/>
      <c r="G5137"/>
      <c r="H5137"/>
      <c r="I5137"/>
      <c r="J5137"/>
      <c r="K5137"/>
      <c r="L5137"/>
      <c r="M5137"/>
      <c r="N5137"/>
      <c r="O5137"/>
      <c r="P5137"/>
      <c r="Q5137"/>
      <c r="R5137"/>
    </row>
    <row r="5138" spans="1:18" s="16" customFormat="1" x14ac:dyDescent="0.25">
      <c r="A5138"/>
      <c r="B5138" s="18"/>
      <c r="D5138"/>
      <c r="E5138"/>
      <c r="F5138"/>
      <c r="G5138"/>
      <c r="H5138"/>
      <c r="I5138"/>
      <c r="J5138"/>
      <c r="K5138"/>
      <c r="L5138"/>
      <c r="M5138"/>
      <c r="N5138"/>
      <c r="O5138"/>
      <c r="P5138"/>
      <c r="Q5138"/>
      <c r="R5138"/>
    </row>
    <row r="5139" spans="1:18" s="16" customFormat="1" x14ac:dyDescent="0.25">
      <c r="A5139"/>
      <c r="B5139" s="18"/>
      <c r="D5139"/>
      <c r="E5139"/>
      <c r="F5139"/>
      <c r="G5139"/>
      <c r="H5139"/>
      <c r="I5139"/>
      <c r="J5139"/>
      <c r="K5139"/>
      <c r="L5139"/>
      <c r="M5139"/>
      <c r="N5139"/>
      <c r="O5139"/>
      <c r="P5139"/>
      <c r="Q5139"/>
      <c r="R5139"/>
    </row>
    <row r="5140" spans="1:18" s="16" customFormat="1" x14ac:dyDescent="0.25">
      <c r="A5140"/>
      <c r="B5140" s="18"/>
      <c r="D5140"/>
      <c r="E5140"/>
      <c r="F5140"/>
      <c r="G5140"/>
      <c r="H5140"/>
      <c r="I5140"/>
      <c r="J5140"/>
      <c r="K5140"/>
      <c r="L5140"/>
      <c r="M5140"/>
      <c r="N5140"/>
      <c r="O5140"/>
      <c r="P5140"/>
      <c r="Q5140"/>
      <c r="R5140"/>
    </row>
    <row r="5141" spans="1:18" s="16" customFormat="1" x14ac:dyDescent="0.25">
      <c r="A5141"/>
      <c r="B5141" s="18"/>
      <c r="D5141"/>
      <c r="E5141"/>
      <c r="F5141"/>
      <c r="G5141"/>
      <c r="H5141"/>
      <c r="I5141"/>
      <c r="J5141"/>
      <c r="K5141"/>
      <c r="L5141"/>
      <c r="M5141"/>
      <c r="N5141"/>
      <c r="O5141"/>
      <c r="P5141"/>
      <c r="Q5141"/>
      <c r="R5141"/>
    </row>
    <row r="5142" spans="1:18" s="16" customFormat="1" x14ac:dyDescent="0.25">
      <c r="A5142"/>
      <c r="B5142" s="18"/>
      <c r="D5142"/>
      <c r="E5142"/>
      <c r="F5142"/>
      <c r="G5142"/>
      <c r="H5142"/>
      <c r="I5142"/>
      <c r="J5142"/>
      <c r="K5142"/>
      <c r="L5142"/>
      <c r="M5142"/>
      <c r="N5142"/>
      <c r="O5142"/>
      <c r="P5142"/>
      <c r="Q5142"/>
      <c r="R5142"/>
    </row>
    <row r="5143" spans="1:18" s="16" customFormat="1" x14ac:dyDescent="0.25">
      <c r="A5143"/>
      <c r="B5143" s="18"/>
      <c r="D5143"/>
      <c r="E5143"/>
      <c r="F5143"/>
      <c r="G5143"/>
      <c r="H5143"/>
      <c r="I5143"/>
      <c r="J5143"/>
      <c r="K5143"/>
      <c r="L5143"/>
      <c r="M5143"/>
      <c r="N5143"/>
      <c r="O5143"/>
      <c r="P5143"/>
      <c r="Q5143"/>
      <c r="R5143"/>
    </row>
    <row r="5144" spans="1:18" s="16" customFormat="1" x14ac:dyDescent="0.25">
      <c r="A5144"/>
      <c r="B5144" s="18"/>
      <c r="D5144"/>
      <c r="E5144"/>
      <c r="F5144"/>
      <c r="G5144"/>
      <c r="H5144"/>
      <c r="I5144"/>
      <c r="J5144"/>
      <c r="K5144"/>
      <c r="L5144"/>
      <c r="M5144"/>
      <c r="N5144"/>
      <c r="O5144"/>
      <c r="P5144"/>
      <c r="Q5144"/>
      <c r="R5144"/>
    </row>
    <row r="5145" spans="1:18" s="16" customFormat="1" x14ac:dyDescent="0.25">
      <c r="A5145"/>
      <c r="B5145" s="18"/>
      <c r="D5145"/>
      <c r="E5145"/>
      <c r="F5145"/>
      <c r="G5145"/>
      <c r="H5145"/>
      <c r="I5145"/>
      <c r="J5145"/>
      <c r="K5145"/>
      <c r="L5145"/>
      <c r="M5145"/>
      <c r="N5145"/>
      <c r="O5145"/>
      <c r="P5145"/>
      <c r="Q5145"/>
      <c r="R5145"/>
    </row>
    <row r="5146" spans="1:18" s="16" customFormat="1" x14ac:dyDescent="0.25">
      <c r="A5146"/>
      <c r="B5146" s="18"/>
      <c r="D5146"/>
      <c r="E5146"/>
      <c r="F5146"/>
      <c r="G5146"/>
      <c r="H5146"/>
      <c r="I5146"/>
      <c r="J5146"/>
      <c r="K5146"/>
      <c r="L5146"/>
      <c r="M5146"/>
      <c r="N5146"/>
      <c r="O5146"/>
      <c r="P5146"/>
      <c r="Q5146"/>
      <c r="R5146"/>
    </row>
    <row r="5147" spans="1:18" s="16" customFormat="1" x14ac:dyDescent="0.25">
      <c r="A5147"/>
      <c r="B5147" s="18"/>
      <c r="D5147"/>
      <c r="E5147"/>
      <c r="F5147"/>
      <c r="G5147"/>
      <c r="H5147"/>
      <c r="I5147"/>
      <c r="J5147"/>
      <c r="K5147"/>
      <c r="L5147"/>
      <c r="M5147"/>
      <c r="N5147"/>
      <c r="O5147"/>
      <c r="P5147"/>
      <c r="Q5147"/>
      <c r="R5147"/>
    </row>
    <row r="5148" spans="1:18" s="16" customFormat="1" x14ac:dyDescent="0.25">
      <c r="A5148"/>
      <c r="B5148" s="18"/>
      <c r="D5148"/>
      <c r="E5148"/>
      <c r="F5148"/>
      <c r="G5148"/>
      <c r="H5148"/>
      <c r="I5148"/>
      <c r="J5148"/>
      <c r="K5148"/>
      <c r="L5148"/>
      <c r="M5148"/>
      <c r="N5148"/>
      <c r="O5148"/>
      <c r="P5148"/>
      <c r="Q5148"/>
      <c r="R5148"/>
    </row>
    <row r="5149" spans="1:18" s="16" customFormat="1" x14ac:dyDescent="0.25">
      <c r="A5149"/>
      <c r="B5149" s="18"/>
      <c r="D5149"/>
      <c r="E5149"/>
      <c r="F5149"/>
      <c r="G5149"/>
      <c r="H5149"/>
      <c r="I5149"/>
      <c r="J5149"/>
      <c r="K5149"/>
      <c r="L5149"/>
      <c r="M5149"/>
      <c r="N5149"/>
      <c r="O5149"/>
      <c r="P5149"/>
      <c r="Q5149"/>
      <c r="R5149"/>
    </row>
    <row r="5150" spans="1:18" s="16" customFormat="1" x14ac:dyDescent="0.25">
      <c r="A5150"/>
      <c r="B5150" s="18"/>
      <c r="D5150"/>
      <c r="E5150"/>
      <c r="F5150"/>
      <c r="G5150"/>
      <c r="H5150"/>
      <c r="I5150"/>
      <c r="J5150"/>
      <c r="K5150"/>
      <c r="L5150"/>
      <c r="M5150"/>
      <c r="N5150"/>
      <c r="O5150"/>
      <c r="P5150"/>
      <c r="Q5150"/>
      <c r="R5150"/>
    </row>
    <row r="5151" spans="1:18" s="16" customFormat="1" x14ac:dyDescent="0.25">
      <c r="A5151"/>
      <c r="B5151" s="18"/>
      <c r="D5151"/>
      <c r="E5151"/>
      <c r="F5151"/>
      <c r="G5151"/>
      <c r="H5151"/>
      <c r="I5151"/>
      <c r="J5151"/>
      <c r="K5151"/>
      <c r="L5151"/>
      <c r="M5151"/>
      <c r="N5151"/>
      <c r="O5151"/>
      <c r="P5151"/>
      <c r="Q5151"/>
      <c r="R5151"/>
    </row>
    <row r="5152" spans="1:18" s="16" customFormat="1" x14ac:dyDescent="0.25">
      <c r="A5152"/>
      <c r="B5152" s="18"/>
      <c r="D5152"/>
      <c r="E5152"/>
      <c r="F5152"/>
      <c r="G5152"/>
      <c r="H5152"/>
      <c r="I5152"/>
      <c r="J5152"/>
      <c r="K5152"/>
      <c r="L5152"/>
      <c r="M5152"/>
      <c r="N5152"/>
      <c r="O5152"/>
      <c r="P5152"/>
      <c r="Q5152"/>
      <c r="R5152"/>
    </row>
    <row r="5153" spans="1:18" s="16" customFormat="1" x14ac:dyDescent="0.25">
      <c r="A5153"/>
      <c r="B5153" s="18"/>
      <c r="D5153"/>
      <c r="E5153"/>
      <c r="F5153"/>
      <c r="G5153"/>
      <c r="H5153"/>
      <c r="I5153"/>
      <c r="J5153"/>
      <c r="K5153"/>
      <c r="L5153"/>
      <c r="M5153"/>
      <c r="N5153"/>
      <c r="O5153"/>
      <c r="P5153"/>
      <c r="Q5153"/>
      <c r="R5153"/>
    </row>
    <row r="5154" spans="1:18" s="16" customFormat="1" x14ac:dyDescent="0.25">
      <c r="A5154"/>
      <c r="B5154" s="18"/>
      <c r="D5154"/>
      <c r="E5154"/>
      <c r="F5154"/>
      <c r="G5154"/>
      <c r="H5154"/>
      <c r="I5154"/>
      <c r="J5154"/>
      <c r="K5154"/>
      <c r="L5154"/>
      <c r="M5154"/>
      <c r="N5154"/>
      <c r="O5154"/>
      <c r="P5154"/>
      <c r="Q5154"/>
      <c r="R5154"/>
    </row>
    <row r="5155" spans="1:18" s="16" customFormat="1" x14ac:dyDescent="0.25">
      <c r="A5155"/>
      <c r="B5155" s="18"/>
      <c r="D5155"/>
      <c r="E5155"/>
      <c r="F5155"/>
      <c r="G5155"/>
      <c r="H5155"/>
      <c r="I5155"/>
      <c r="J5155"/>
      <c r="K5155"/>
      <c r="L5155"/>
      <c r="M5155"/>
      <c r="N5155"/>
      <c r="O5155"/>
      <c r="P5155"/>
      <c r="Q5155"/>
      <c r="R5155"/>
    </row>
    <row r="5156" spans="1:18" s="16" customFormat="1" x14ac:dyDescent="0.25">
      <c r="A5156"/>
      <c r="B5156" s="18"/>
      <c r="D5156"/>
      <c r="E5156"/>
      <c r="F5156"/>
      <c r="G5156"/>
      <c r="H5156"/>
      <c r="I5156"/>
      <c r="J5156"/>
      <c r="K5156"/>
      <c r="L5156"/>
      <c r="M5156"/>
      <c r="N5156"/>
      <c r="O5156"/>
      <c r="P5156"/>
      <c r="Q5156"/>
      <c r="R5156"/>
    </row>
    <row r="5157" spans="1:18" s="16" customFormat="1" x14ac:dyDescent="0.25">
      <c r="A5157"/>
      <c r="B5157" s="18"/>
      <c r="D5157"/>
      <c r="E5157"/>
      <c r="F5157"/>
      <c r="G5157"/>
      <c r="H5157"/>
      <c r="I5157"/>
      <c r="J5157"/>
      <c r="K5157"/>
      <c r="L5157"/>
      <c r="M5157"/>
      <c r="N5157"/>
      <c r="O5157"/>
      <c r="P5157"/>
      <c r="Q5157"/>
      <c r="R5157"/>
    </row>
    <row r="5158" spans="1:18" s="16" customFormat="1" x14ac:dyDescent="0.25">
      <c r="A5158"/>
      <c r="B5158" s="18"/>
      <c r="D5158"/>
      <c r="E5158"/>
      <c r="F5158"/>
      <c r="G5158"/>
      <c r="H5158"/>
      <c r="I5158"/>
      <c r="J5158"/>
      <c r="K5158"/>
      <c r="L5158"/>
      <c r="M5158"/>
      <c r="N5158"/>
      <c r="O5158"/>
      <c r="P5158"/>
      <c r="Q5158"/>
      <c r="R5158"/>
    </row>
    <row r="5159" spans="1:18" s="16" customFormat="1" x14ac:dyDescent="0.25">
      <c r="A5159"/>
      <c r="B5159" s="18"/>
      <c r="D5159"/>
      <c r="E5159"/>
      <c r="F5159"/>
      <c r="G5159"/>
      <c r="H5159"/>
      <c r="I5159"/>
      <c r="J5159"/>
      <c r="K5159"/>
      <c r="L5159"/>
      <c r="M5159"/>
      <c r="N5159"/>
      <c r="O5159"/>
      <c r="P5159"/>
      <c r="Q5159"/>
      <c r="R5159"/>
    </row>
    <row r="5160" spans="1:18" s="16" customFormat="1" x14ac:dyDescent="0.25">
      <c r="A5160"/>
      <c r="B5160" s="18"/>
      <c r="D5160"/>
      <c r="E5160"/>
      <c r="F5160"/>
      <c r="G5160"/>
      <c r="H5160"/>
      <c r="I5160"/>
      <c r="J5160"/>
      <c r="K5160"/>
      <c r="L5160"/>
      <c r="M5160"/>
      <c r="N5160"/>
      <c r="O5160"/>
      <c r="P5160"/>
      <c r="Q5160"/>
      <c r="R5160"/>
    </row>
    <row r="5161" spans="1:18" s="16" customFormat="1" x14ac:dyDescent="0.25">
      <c r="A5161"/>
      <c r="B5161" s="18"/>
      <c r="D5161"/>
      <c r="E5161"/>
      <c r="F5161"/>
      <c r="G5161"/>
      <c r="H5161"/>
      <c r="I5161"/>
      <c r="J5161"/>
      <c r="K5161"/>
      <c r="L5161"/>
      <c r="M5161"/>
      <c r="N5161"/>
      <c r="O5161"/>
      <c r="P5161"/>
      <c r="Q5161"/>
      <c r="R5161"/>
    </row>
    <row r="5162" spans="1:18" s="16" customFormat="1" x14ac:dyDescent="0.25">
      <c r="A5162"/>
      <c r="B5162" s="17"/>
      <c r="D5162"/>
      <c r="E5162"/>
      <c r="F5162"/>
      <c r="G5162"/>
      <c r="H5162"/>
      <c r="I5162"/>
      <c r="J5162"/>
      <c r="K5162"/>
      <c r="L5162"/>
      <c r="M5162"/>
      <c r="N5162"/>
      <c r="O5162"/>
      <c r="P5162"/>
      <c r="Q5162"/>
      <c r="R5162"/>
    </row>
    <row r="5163" spans="1:18" s="16" customFormat="1" x14ac:dyDescent="0.25">
      <c r="A5163"/>
      <c r="B5163" s="18"/>
      <c r="D5163"/>
      <c r="E5163"/>
      <c r="F5163"/>
      <c r="G5163"/>
      <c r="H5163"/>
      <c r="I5163"/>
      <c r="J5163"/>
      <c r="K5163"/>
      <c r="L5163"/>
      <c r="M5163"/>
      <c r="N5163"/>
      <c r="O5163"/>
      <c r="P5163"/>
      <c r="Q5163"/>
      <c r="R5163"/>
    </row>
    <row r="5164" spans="1:18" s="16" customFormat="1" x14ac:dyDescent="0.25">
      <c r="A5164"/>
      <c r="B5164" s="18"/>
      <c r="D5164"/>
      <c r="E5164"/>
      <c r="F5164"/>
      <c r="G5164"/>
      <c r="H5164"/>
      <c r="I5164"/>
      <c r="J5164"/>
      <c r="K5164"/>
      <c r="L5164"/>
      <c r="M5164"/>
      <c r="N5164"/>
      <c r="O5164"/>
      <c r="P5164"/>
      <c r="Q5164"/>
      <c r="R5164"/>
    </row>
    <row r="5165" spans="1:18" s="16" customFormat="1" x14ac:dyDescent="0.25">
      <c r="A5165"/>
      <c r="B5165" s="18"/>
      <c r="D5165"/>
      <c r="E5165"/>
      <c r="F5165"/>
      <c r="G5165"/>
      <c r="H5165"/>
      <c r="I5165"/>
      <c r="J5165"/>
      <c r="K5165"/>
      <c r="L5165"/>
      <c r="M5165"/>
      <c r="N5165"/>
      <c r="O5165"/>
      <c r="P5165"/>
      <c r="Q5165"/>
      <c r="R5165"/>
    </row>
    <row r="5166" spans="1:18" s="16" customFormat="1" x14ac:dyDescent="0.25">
      <c r="A5166"/>
      <c r="B5166" s="18"/>
      <c r="D5166"/>
      <c r="E5166"/>
      <c r="F5166"/>
      <c r="G5166"/>
      <c r="H5166"/>
      <c r="I5166"/>
      <c r="J5166"/>
      <c r="K5166"/>
      <c r="L5166"/>
      <c r="M5166"/>
      <c r="N5166"/>
      <c r="O5166"/>
      <c r="P5166"/>
      <c r="Q5166"/>
      <c r="R5166"/>
    </row>
    <row r="5167" spans="1:18" s="16" customFormat="1" x14ac:dyDescent="0.25">
      <c r="A5167"/>
      <c r="B5167" s="18"/>
      <c r="D5167"/>
      <c r="E5167"/>
      <c r="F5167"/>
      <c r="G5167"/>
      <c r="H5167"/>
      <c r="I5167"/>
      <c r="J5167"/>
      <c r="K5167"/>
      <c r="L5167"/>
      <c r="M5167"/>
      <c r="N5167"/>
      <c r="O5167"/>
      <c r="P5167"/>
      <c r="Q5167"/>
      <c r="R5167"/>
    </row>
    <row r="5168" spans="1:18" s="16" customFormat="1" x14ac:dyDescent="0.25">
      <c r="A5168"/>
      <c r="B5168" s="18"/>
      <c r="D5168"/>
      <c r="E5168"/>
      <c r="F5168"/>
      <c r="G5168"/>
      <c r="H5168"/>
      <c r="I5168"/>
      <c r="J5168"/>
      <c r="K5168"/>
      <c r="L5168"/>
      <c r="M5168"/>
      <c r="N5168"/>
      <c r="O5168"/>
      <c r="P5168"/>
      <c r="Q5168"/>
      <c r="R5168"/>
    </row>
    <row r="5169" spans="1:18" s="16" customFormat="1" x14ac:dyDescent="0.25">
      <c r="A5169"/>
      <c r="B5169" s="18"/>
      <c r="D5169"/>
      <c r="E5169"/>
      <c r="F5169"/>
      <c r="G5169"/>
      <c r="H5169"/>
      <c r="I5169"/>
      <c r="J5169"/>
      <c r="K5169"/>
      <c r="L5169"/>
      <c r="M5169"/>
      <c r="N5169"/>
      <c r="O5169"/>
      <c r="P5169"/>
      <c r="Q5169"/>
      <c r="R5169"/>
    </row>
    <row r="5170" spans="1:18" s="16" customFormat="1" x14ac:dyDescent="0.25">
      <c r="A5170"/>
      <c r="B5170" s="18"/>
      <c r="D5170"/>
      <c r="E5170"/>
      <c r="F5170"/>
      <c r="G5170"/>
      <c r="H5170"/>
      <c r="I5170"/>
      <c r="J5170"/>
      <c r="K5170"/>
      <c r="L5170"/>
      <c r="M5170"/>
      <c r="N5170"/>
      <c r="O5170"/>
      <c r="P5170"/>
      <c r="Q5170"/>
      <c r="R5170"/>
    </row>
    <row r="5171" spans="1:18" s="16" customFormat="1" x14ac:dyDescent="0.25">
      <c r="A5171"/>
      <c r="B5171" s="18"/>
      <c r="D5171"/>
      <c r="E5171"/>
      <c r="F5171"/>
      <c r="G5171"/>
      <c r="H5171"/>
      <c r="I5171"/>
      <c r="J5171"/>
      <c r="K5171"/>
      <c r="L5171"/>
      <c r="M5171"/>
      <c r="N5171"/>
      <c r="O5171"/>
      <c r="P5171"/>
      <c r="Q5171"/>
      <c r="R5171"/>
    </row>
    <row r="5172" spans="1:18" s="16" customFormat="1" x14ac:dyDescent="0.25">
      <c r="A5172"/>
      <c r="B5172" s="18"/>
      <c r="D5172"/>
      <c r="E5172"/>
      <c r="F5172"/>
      <c r="G5172"/>
      <c r="H5172"/>
      <c r="I5172"/>
      <c r="J5172"/>
      <c r="K5172"/>
      <c r="L5172"/>
      <c r="M5172"/>
      <c r="N5172"/>
      <c r="O5172"/>
      <c r="P5172"/>
      <c r="Q5172"/>
      <c r="R5172"/>
    </row>
    <row r="5173" spans="1:18" s="16" customFormat="1" x14ac:dyDescent="0.25">
      <c r="A5173"/>
      <c r="B5173" s="18"/>
      <c r="D5173"/>
      <c r="E5173"/>
      <c r="F5173"/>
      <c r="G5173"/>
      <c r="H5173"/>
      <c r="I5173"/>
      <c r="J5173"/>
      <c r="K5173"/>
      <c r="L5173"/>
      <c r="M5173"/>
      <c r="N5173"/>
      <c r="O5173"/>
      <c r="P5173"/>
      <c r="Q5173"/>
      <c r="R5173"/>
    </row>
    <row r="5174" spans="1:18" s="16" customFormat="1" x14ac:dyDescent="0.25">
      <c r="A5174"/>
      <c r="B5174" s="18"/>
      <c r="D5174"/>
      <c r="E5174"/>
      <c r="F5174"/>
      <c r="G5174"/>
      <c r="H5174"/>
      <c r="I5174"/>
      <c r="J5174"/>
      <c r="K5174"/>
      <c r="L5174"/>
      <c r="M5174"/>
      <c r="N5174"/>
      <c r="O5174"/>
      <c r="P5174"/>
      <c r="Q5174"/>
      <c r="R5174"/>
    </row>
    <row r="5175" spans="1:18" s="16" customFormat="1" x14ac:dyDescent="0.25">
      <c r="A5175"/>
      <c r="B5175" s="18"/>
      <c r="D5175"/>
      <c r="E5175"/>
      <c r="F5175"/>
      <c r="G5175"/>
      <c r="H5175"/>
      <c r="I5175"/>
      <c r="J5175"/>
      <c r="K5175"/>
      <c r="L5175"/>
      <c r="M5175"/>
      <c r="N5175"/>
      <c r="O5175"/>
      <c r="P5175"/>
      <c r="Q5175"/>
      <c r="R5175"/>
    </row>
    <row r="5176" spans="1:18" s="16" customFormat="1" x14ac:dyDescent="0.25">
      <c r="A5176"/>
      <c r="B5176" s="18"/>
      <c r="D5176"/>
      <c r="E5176"/>
      <c r="F5176"/>
      <c r="G5176"/>
      <c r="H5176"/>
      <c r="I5176"/>
      <c r="J5176"/>
      <c r="K5176"/>
      <c r="L5176"/>
      <c r="M5176"/>
      <c r="N5176"/>
      <c r="O5176"/>
      <c r="P5176"/>
      <c r="Q5176"/>
      <c r="R5176"/>
    </row>
    <row r="5177" spans="1:18" s="16" customFormat="1" x14ac:dyDescent="0.25">
      <c r="A5177"/>
      <c r="B5177" s="18"/>
      <c r="D5177"/>
      <c r="E5177"/>
      <c r="F5177"/>
      <c r="G5177"/>
      <c r="H5177"/>
      <c r="I5177"/>
      <c r="J5177"/>
      <c r="K5177"/>
      <c r="L5177"/>
      <c r="M5177"/>
      <c r="N5177"/>
      <c r="O5177"/>
      <c r="P5177"/>
      <c r="Q5177"/>
      <c r="R5177"/>
    </row>
    <row r="5178" spans="1:18" s="16" customFormat="1" x14ac:dyDescent="0.25">
      <c r="A5178"/>
      <c r="B5178" s="18"/>
      <c r="D5178"/>
      <c r="E5178"/>
      <c r="F5178"/>
      <c r="G5178"/>
      <c r="H5178"/>
      <c r="I5178"/>
      <c r="J5178"/>
      <c r="K5178"/>
      <c r="L5178"/>
      <c r="M5178"/>
      <c r="N5178"/>
      <c r="O5178"/>
      <c r="P5178"/>
      <c r="Q5178"/>
      <c r="R5178"/>
    </row>
    <row r="5179" spans="1:18" s="16" customFormat="1" x14ac:dyDescent="0.25">
      <c r="A5179"/>
      <c r="B5179" s="18"/>
      <c r="D5179"/>
      <c r="E5179"/>
      <c r="F5179"/>
      <c r="G5179"/>
      <c r="H5179"/>
      <c r="I5179"/>
      <c r="J5179"/>
      <c r="K5179"/>
      <c r="L5179"/>
      <c r="M5179"/>
      <c r="N5179"/>
      <c r="O5179"/>
      <c r="P5179"/>
      <c r="Q5179"/>
      <c r="R5179"/>
    </row>
    <row r="5180" spans="1:18" s="16" customFormat="1" x14ac:dyDescent="0.25">
      <c r="A5180"/>
      <c r="B5180" s="18"/>
      <c r="D5180"/>
      <c r="E5180"/>
      <c r="F5180"/>
      <c r="G5180"/>
      <c r="H5180"/>
      <c r="I5180"/>
      <c r="J5180"/>
      <c r="K5180"/>
      <c r="L5180"/>
      <c r="M5180"/>
      <c r="N5180"/>
      <c r="O5180"/>
      <c r="P5180"/>
      <c r="Q5180"/>
      <c r="R5180"/>
    </row>
    <row r="5181" spans="1:18" s="16" customFormat="1" x14ac:dyDescent="0.25">
      <c r="A5181"/>
      <c r="B5181" s="18"/>
      <c r="D5181"/>
      <c r="E5181"/>
      <c r="F5181"/>
      <c r="G5181"/>
      <c r="H5181"/>
      <c r="I5181"/>
      <c r="J5181"/>
      <c r="K5181"/>
      <c r="L5181"/>
      <c r="M5181"/>
      <c r="N5181"/>
      <c r="O5181"/>
      <c r="P5181"/>
      <c r="Q5181"/>
      <c r="R5181"/>
    </row>
    <row r="5182" spans="1:18" s="16" customFormat="1" x14ac:dyDescent="0.25">
      <c r="A5182"/>
      <c r="B5182" s="18"/>
      <c r="D5182"/>
      <c r="E5182"/>
      <c r="F5182"/>
      <c r="G5182"/>
      <c r="H5182"/>
      <c r="I5182"/>
      <c r="J5182"/>
      <c r="K5182"/>
      <c r="L5182"/>
      <c r="M5182"/>
      <c r="N5182"/>
      <c r="O5182"/>
      <c r="P5182"/>
      <c r="Q5182"/>
      <c r="R5182"/>
    </row>
    <row r="5183" spans="1:18" s="16" customFormat="1" x14ac:dyDescent="0.25">
      <c r="A5183"/>
      <c r="B5183" s="18"/>
      <c r="D5183"/>
      <c r="E5183"/>
      <c r="F5183"/>
      <c r="G5183"/>
      <c r="H5183"/>
      <c r="I5183"/>
      <c r="J5183"/>
      <c r="K5183"/>
      <c r="L5183"/>
      <c r="M5183"/>
      <c r="N5183"/>
      <c r="O5183"/>
      <c r="P5183"/>
      <c r="Q5183"/>
      <c r="R5183"/>
    </row>
    <row r="5184" spans="1:18" s="16" customFormat="1" x14ac:dyDescent="0.25">
      <c r="A5184"/>
      <c r="B5184" s="18"/>
      <c r="D5184"/>
      <c r="E5184"/>
      <c r="F5184"/>
      <c r="G5184"/>
      <c r="H5184"/>
      <c r="I5184"/>
      <c r="J5184"/>
      <c r="K5184"/>
      <c r="L5184"/>
      <c r="M5184"/>
      <c r="N5184"/>
      <c r="O5184"/>
      <c r="P5184"/>
      <c r="Q5184"/>
      <c r="R5184"/>
    </row>
    <row r="5185" spans="1:18" s="16" customFormat="1" x14ac:dyDescent="0.25">
      <c r="A5185"/>
      <c r="B5185" s="18"/>
      <c r="D5185"/>
      <c r="E5185"/>
      <c r="F5185"/>
      <c r="G5185"/>
      <c r="H5185"/>
      <c r="I5185"/>
      <c r="J5185"/>
      <c r="K5185"/>
      <c r="L5185"/>
      <c r="M5185"/>
      <c r="N5185"/>
      <c r="O5185"/>
      <c r="P5185"/>
      <c r="Q5185"/>
      <c r="R5185"/>
    </row>
    <row r="5186" spans="1:18" s="16" customFormat="1" x14ac:dyDescent="0.25">
      <c r="A5186"/>
      <c r="B5186" s="18"/>
      <c r="D5186"/>
      <c r="E5186"/>
      <c r="F5186"/>
      <c r="G5186"/>
      <c r="H5186"/>
      <c r="I5186"/>
      <c r="J5186"/>
      <c r="K5186"/>
      <c r="L5186"/>
      <c r="M5186"/>
      <c r="N5186"/>
      <c r="O5186"/>
      <c r="P5186"/>
      <c r="Q5186"/>
      <c r="R5186"/>
    </row>
    <row r="5187" spans="1:18" s="16" customFormat="1" x14ac:dyDescent="0.25">
      <c r="A5187"/>
      <c r="B5187" s="18"/>
      <c r="D5187"/>
      <c r="E5187"/>
      <c r="F5187"/>
      <c r="G5187"/>
      <c r="H5187"/>
      <c r="I5187"/>
      <c r="J5187"/>
      <c r="K5187"/>
      <c r="L5187"/>
      <c r="M5187"/>
      <c r="N5187"/>
      <c r="O5187"/>
      <c r="P5187"/>
      <c r="Q5187"/>
      <c r="R5187"/>
    </row>
    <row r="5188" spans="1:18" s="16" customFormat="1" x14ac:dyDescent="0.25">
      <c r="A5188"/>
      <c r="B5188" s="18"/>
      <c r="D5188"/>
      <c r="E5188"/>
      <c r="F5188"/>
      <c r="G5188"/>
      <c r="H5188"/>
      <c r="I5188"/>
      <c r="J5188"/>
      <c r="K5188"/>
      <c r="L5188"/>
      <c r="M5188"/>
      <c r="N5188"/>
      <c r="O5188"/>
      <c r="P5188"/>
      <c r="Q5188"/>
      <c r="R5188"/>
    </row>
    <row r="5189" spans="1:18" s="16" customFormat="1" x14ac:dyDescent="0.25">
      <c r="A5189"/>
      <c r="B5189" s="18"/>
      <c r="D5189"/>
      <c r="E5189"/>
      <c r="F5189"/>
      <c r="G5189"/>
      <c r="H5189"/>
      <c r="I5189"/>
      <c r="J5189"/>
      <c r="K5189"/>
      <c r="L5189"/>
      <c r="M5189"/>
      <c r="N5189"/>
      <c r="O5189"/>
      <c r="P5189"/>
      <c r="Q5189"/>
      <c r="R5189"/>
    </row>
    <row r="5190" spans="1:18" s="16" customFormat="1" x14ac:dyDescent="0.25">
      <c r="A5190"/>
      <c r="B5190" s="18"/>
      <c r="D5190"/>
      <c r="E5190"/>
      <c r="F5190"/>
      <c r="G5190"/>
      <c r="H5190"/>
      <c r="I5190"/>
      <c r="J5190"/>
      <c r="K5190"/>
      <c r="L5190"/>
      <c r="M5190"/>
      <c r="N5190"/>
      <c r="O5190"/>
      <c r="P5190"/>
      <c r="Q5190"/>
      <c r="R5190"/>
    </row>
    <row r="5191" spans="1:18" s="16" customFormat="1" x14ac:dyDescent="0.25">
      <c r="A5191"/>
      <c r="B5191" s="18"/>
      <c r="D5191"/>
      <c r="E5191"/>
      <c r="F5191"/>
      <c r="G5191"/>
      <c r="H5191"/>
      <c r="I5191"/>
      <c r="J5191"/>
      <c r="K5191"/>
      <c r="L5191"/>
      <c r="M5191"/>
      <c r="N5191"/>
      <c r="O5191"/>
      <c r="P5191"/>
      <c r="Q5191"/>
      <c r="R5191"/>
    </row>
    <row r="5192" spans="1:18" s="16" customFormat="1" x14ac:dyDescent="0.25">
      <c r="A5192"/>
      <c r="B5192" s="18"/>
      <c r="D5192"/>
      <c r="E5192"/>
      <c r="F5192"/>
      <c r="G5192"/>
      <c r="H5192"/>
      <c r="I5192"/>
      <c r="J5192"/>
      <c r="K5192"/>
      <c r="L5192"/>
      <c r="M5192"/>
      <c r="N5192"/>
      <c r="O5192"/>
      <c r="P5192"/>
      <c r="Q5192"/>
      <c r="R5192"/>
    </row>
    <row r="5193" spans="1:18" s="16" customFormat="1" x14ac:dyDescent="0.25">
      <c r="A5193"/>
      <c r="B5193" s="18"/>
      <c r="D5193"/>
      <c r="E5193"/>
      <c r="F5193"/>
      <c r="G5193"/>
      <c r="H5193"/>
      <c r="I5193"/>
      <c r="J5193"/>
      <c r="K5193"/>
      <c r="L5193"/>
      <c r="M5193"/>
      <c r="N5193"/>
      <c r="O5193"/>
      <c r="P5193"/>
      <c r="Q5193"/>
      <c r="R5193"/>
    </row>
    <row r="5194" spans="1:18" s="16" customFormat="1" x14ac:dyDescent="0.25">
      <c r="A5194"/>
      <c r="B5194" s="18"/>
      <c r="D5194"/>
      <c r="E5194"/>
      <c r="F5194"/>
      <c r="G5194"/>
      <c r="H5194"/>
      <c r="I5194"/>
      <c r="J5194"/>
      <c r="K5194"/>
      <c r="L5194"/>
      <c r="M5194"/>
      <c r="N5194"/>
      <c r="O5194"/>
      <c r="P5194"/>
      <c r="Q5194"/>
      <c r="R5194"/>
    </row>
    <row r="5195" spans="1:18" s="16" customFormat="1" x14ac:dyDescent="0.25">
      <c r="A5195"/>
      <c r="B5195" s="18"/>
      <c r="D5195"/>
      <c r="E5195"/>
      <c r="F5195"/>
      <c r="G5195"/>
      <c r="H5195"/>
      <c r="I5195"/>
      <c r="J5195"/>
      <c r="K5195"/>
      <c r="L5195"/>
      <c r="M5195"/>
      <c r="N5195"/>
      <c r="O5195"/>
      <c r="P5195"/>
      <c r="Q5195"/>
      <c r="R5195"/>
    </row>
    <row r="5196" spans="1:18" s="16" customFormat="1" x14ac:dyDescent="0.25">
      <c r="A5196"/>
      <c r="B5196" s="18"/>
      <c r="D5196"/>
      <c r="E5196"/>
      <c r="F5196"/>
      <c r="G5196"/>
      <c r="H5196"/>
      <c r="I5196"/>
      <c r="J5196"/>
      <c r="K5196"/>
      <c r="L5196"/>
      <c r="M5196"/>
      <c r="N5196"/>
      <c r="O5196"/>
      <c r="P5196"/>
      <c r="Q5196"/>
      <c r="R5196"/>
    </row>
    <row r="5197" spans="1:18" s="16" customFormat="1" x14ac:dyDescent="0.25">
      <c r="A5197"/>
      <c r="B5197" s="18"/>
      <c r="D5197"/>
      <c r="E5197"/>
      <c r="F5197"/>
      <c r="G5197"/>
      <c r="H5197"/>
      <c r="I5197"/>
      <c r="J5197"/>
      <c r="K5197"/>
      <c r="L5197"/>
      <c r="M5197"/>
      <c r="N5197"/>
      <c r="O5197"/>
      <c r="P5197"/>
      <c r="Q5197"/>
      <c r="R5197"/>
    </row>
    <row r="5198" spans="1:18" s="16" customFormat="1" x14ac:dyDescent="0.25">
      <c r="A5198"/>
      <c r="B5198" s="18"/>
      <c r="D5198"/>
      <c r="E5198"/>
      <c r="F5198"/>
      <c r="G5198"/>
      <c r="H5198"/>
      <c r="I5198"/>
      <c r="J5198"/>
      <c r="K5198"/>
      <c r="L5198"/>
      <c r="M5198"/>
      <c r="N5198"/>
      <c r="O5198"/>
      <c r="P5198"/>
      <c r="Q5198"/>
      <c r="R5198"/>
    </row>
    <row r="5199" spans="1:18" s="16" customFormat="1" x14ac:dyDescent="0.25">
      <c r="A5199"/>
      <c r="B5199" s="18"/>
      <c r="D5199"/>
      <c r="E5199"/>
      <c r="F5199"/>
      <c r="G5199"/>
      <c r="H5199"/>
      <c r="I5199"/>
      <c r="J5199"/>
      <c r="K5199"/>
      <c r="L5199"/>
      <c r="M5199"/>
      <c r="N5199"/>
      <c r="O5199"/>
      <c r="P5199"/>
      <c r="Q5199"/>
      <c r="R5199"/>
    </row>
    <row r="5200" spans="1:18" s="16" customFormat="1" x14ac:dyDescent="0.25">
      <c r="A5200"/>
      <c r="B5200" s="18"/>
      <c r="D5200"/>
      <c r="E5200"/>
      <c r="F5200"/>
      <c r="G5200"/>
      <c r="H5200"/>
      <c r="I5200"/>
      <c r="J5200"/>
      <c r="K5200"/>
      <c r="L5200"/>
      <c r="M5200"/>
      <c r="N5200"/>
      <c r="O5200"/>
      <c r="P5200"/>
      <c r="Q5200"/>
      <c r="R5200"/>
    </row>
    <row r="5201" spans="1:18" s="16" customFormat="1" x14ac:dyDescent="0.25">
      <c r="A5201"/>
      <c r="B5201" s="18"/>
      <c r="D5201"/>
      <c r="E5201"/>
      <c r="F5201"/>
      <c r="G5201"/>
      <c r="H5201"/>
      <c r="I5201"/>
      <c r="J5201"/>
      <c r="K5201"/>
      <c r="L5201"/>
      <c r="M5201"/>
      <c r="N5201"/>
      <c r="O5201"/>
      <c r="P5201"/>
      <c r="Q5201"/>
      <c r="R5201"/>
    </row>
    <row r="5202" spans="1:18" s="16" customFormat="1" x14ac:dyDescent="0.25">
      <c r="A5202"/>
      <c r="B5202" s="18"/>
      <c r="D5202"/>
      <c r="E5202"/>
      <c r="F5202"/>
      <c r="G5202"/>
      <c r="H5202"/>
      <c r="I5202"/>
      <c r="J5202"/>
      <c r="K5202"/>
      <c r="L5202"/>
      <c r="M5202"/>
      <c r="N5202"/>
      <c r="O5202"/>
      <c r="P5202"/>
      <c r="Q5202"/>
      <c r="R5202"/>
    </row>
    <row r="5203" spans="1:18" s="16" customFormat="1" x14ac:dyDescent="0.25">
      <c r="A5203"/>
      <c r="B5203" s="18"/>
      <c r="D5203"/>
      <c r="E5203"/>
      <c r="F5203"/>
      <c r="G5203"/>
      <c r="H5203"/>
      <c r="I5203"/>
      <c r="J5203"/>
      <c r="K5203"/>
      <c r="L5203"/>
      <c r="M5203"/>
      <c r="N5203"/>
      <c r="O5203"/>
      <c r="P5203"/>
      <c r="Q5203"/>
      <c r="R5203"/>
    </row>
    <row r="5204" spans="1:18" s="16" customFormat="1" x14ac:dyDescent="0.25">
      <c r="A5204"/>
      <c r="B5204" s="18"/>
      <c r="D5204"/>
      <c r="E5204"/>
      <c r="F5204"/>
      <c r="G5204"/>
      <c r="H5204"/>
      <c r="I5204"/>
      <c r="J5204"/>
      <c r="K5204"/>
      <c r="L5204"/>
      <c r="M5204"/>
      <c r="N5204"/>
      <c r="O5204"/>
      <c r="P5204"/>
      <c r="Q5204"/>
      <c r="R5204"/>
    </row>
    <row r="5205" spans="1:18" s="16" customFormat="1" x14ac:dyDescent="0.25">
      <c r="A5205"/>
      <c r="B5205" s="18"/>
      <c r="D5205"/>
      <c r="E5205"/>
      <c r="F5205"/>
      <c r="G5205"/>
      <c r="H5205"/>
      <c r="I5205"/>
      <c r="J5205"/>
      <c r="K5205"/>
      <c r="L5205"/>
      <c r="M5205"/>
      <c r="N5205"/>
      <c r="O5205"/>
      <c r="P5205"/>
      <c r="Q5205"/>
      <c r="R5205"/>
    </row>
    <row r="5206" spans="1:18" s="16" customFormat="1" x14ac:dyDescent="0.25">
      <c r="A5206"/>
      <c r="B5206" s="18"/>
      <c r="D5206"/>
      <c r="E5206"/>
      <c r="F5206"/>
      <c r="G5206"/>
      <c r="H5206"/>
      <c r="I5206"/>
      <c r="J5206"/>
      <c r="K5206"/>
      <c r="L5206"/>
      <c r="M5206"/>
      <c r="N5206"/>
      <c r="O5206"/>
      <c r="P5206"/>
      <c r="Q5206"/>
      <c r="R5206"/>
    </row>
    <row r="5207" spans="1:18" s="16" customFormat="1" x14ac:dyDescent="0.25">
      <c r="A5207"/>
      <c r="B5207" s="18"/>
      <c r="D5207"/>
      <c r="E5207"/>
      <c r="F5207"/>
      <c r="G5207"/>
      <c r="H5207"/>
      <c r="I5207"/>
      <c r="J5207"/>
      <c r="K5207"/>
      <c r="L5207"/>
      <c r="M5207"/>
      <c r="N5207"/>
      <c r="O5207"/>
      <c r="P5207"/>
      <c r="Q5207"/>
      <c r="R5207"/>
    </row>
    <row r="5208" spans="1:18" s="16" customFormat="1" x14ac:dyDescent="0.25">
      <c r="A5208"/>
      <c r="B5208" s="18"/>
      <c r="D5208"/>
      <c r="E5208"/>
      <c r="F5208"/>
      <c r="G5208"/>
      <c r="H5208"/>
      <c r="I5208"/>
      <c r="J5208"/>
      <c r="K5208"/>
      <c r="L5208"/>
      <c r="M5208"/>
      <c r="N5208"/>
      <c r="O5208"/>
      <c r="P5208"/>
      <c r="Q5208"/>
      <c r="R5208"/>
    </row>
    <row r="5209" spans="1:18" s="16" customFormat="1" x14ac:dyDescent="0.25">
      <c r="A5209"/>
      <c r="B5209" s="18"/>
      <c r="D5209"/>
      <c r="E5209"/>
      <c r="F5209"/>
      <c r="G5209"/>
      <c r="H5209"/>
      <c r="I5209"/>
      <c r="J5209"/>
      <c r="K5209"/>
      <c r="L5209"/>
      <c r="M5209"/>
      <c r="N5209"/>
      <c r="O5209"/>
      <c r="P5209"/>
      <c r="Q5209"/>
      <c r="R5209"/>
    </row>
    <row r="5210" spans="1:18" s="16" customFormat="1" x14ac:dyDescent="0.25">
      <c r="A5210"/>
      <c r="B5210" s="18"/>
      <c r="D5210"/>
      <c r="E5210"/>
      <c r="F5210"/>
      <c r="G5210"/>
      <c r="H5210"/>
      <c r="I5210"/>
      <c r="J5210"/>
      <c r="K5210"/>
      <c r="L5210"/>
      <c r="M5210"/>
      <c r="N5210"/>
      <c r="O5210"/>
      <c r="P5210"/>
      <c r="Q5210"/>
      <c r="R5210"/>
    </row>
    <row r="5211" spans="1:18" s="16" customFormat="1" x14ac:dyDescent="0.25">
      <c r="A5211"/>
      <c r="B5211" s="18"/>
      <c r="D5211"/>
      <c r="E5211"/>
      <c r="F5211"/>
      <c r="G5211"/>
      <c r="H5211"/>
      <c r="I5211"/>
      <c r="J5211"/>
      <c r="K5211"/>
      <c r="L5211"/>
      <c r="M5211"/>
      <c r="N5211"/>
      <c r="O5211"/>
      <c r="P5211"/>
      <c r="Q5211"/>
      <c r="R5211"/>
    </row>
    <row r="5212" spans="1:18" s="16" customFormat="1" x14ac:dyDescent="0.25">
      <c r="A5212"/>
      <c r="B5212" s="17"/>
      <c r="D5212"/>
      <c r="E5212"/>
      <c r="F5212"/>
      <c r="G5212"/>
      <c r="H5212"/>
      <c r="I5212"/>
      <c r="J5212"/>
      <c r="K5212"/>
      <c r="L5212"/>
      <c r="M5212"/>
      <c r="N5212"/>
      <c r="O5212"/>
      <c r="P5212"/>
      <c r="Q5212"/>
      <c r="R5212"/>
    </row>
    <row r="5213" spans="1:18" s="16" customFormat="1" x14ac:dyDescent="0.25">
      <c r="A5213"/>
      <c r="B5213" s="18"/>
      <c r="D5213"/>
      <c r="E5213"/>
      <c r="F5213"/>
      <c r="G5213"/>
      <c r="H5213"/>
      <c r="I5213"/>
      <c r="J5213"/>
      <c r="K5213"/>
      <c r="L5213"/>
      <c r="M5213"/>
      <c r="N5213"/>
      <c r="O5213"/>
      <c r="P5213"/>
      <c r="Q5213"/>
      <c r="R5213"/>
    </row>
    <row r="5214" spans="1:18" s="16" customFormat="1" x14ac:dyDescent="0.25">
      <c r="A5214"/>
      <c r="B5214" s="18"/>
      <c r="D5214"/>
      <c r="E5214"/>
      <c r="F5214"/>
      <c r="G5214"/>
      <c r="H5214"/>
      <c r="I5214"/>
      <c r="J5214"/>
      <c r="K5214"/>
      <c r="L5214"/>
      <c r="M5214"/>
      <c r="N5214"/>
      <c r="O5214"/>
      <c r="P5214"/>
      <c r="Q5214"/>
      <c r="R5214"/>
    </row>
    <row r="5215" spans="1:18" s="16" customFormat="1" x14ac:dyDescent="0.25">
      <c r="A5215"/>
      <c r="B5215" s="18"/>
      <c r="D5215"/>
      <c r="E5215"/>
      <c r="F5215"/>
      <c r="G5215"/>
      <c r="H5215"/>
      <c r="I5215"/>
      <c r="J5215"/>
      <c r="K5215"/>
      <c r="L5215"/>
      <c r="M5215"/>
      <c r="N5215"/>
      <c r="O5215"/>
      <c r="P5215"/>
      <c r="Q5215"/>
      <c r="R5215"/>
    </row>
    <row r="5216" spans="1:18" s="16" customFormat="1" x14ac:dyDescent="0.25">
      <c r="A5216"/>
      <c r="B5216" s="18"/>
      <c r="D5216"/>
      <c r="E5216"/>
      <c r="F5216"/>
      <c r="G5216"/>
      <c r="H5216"/>
      <c r="I5216"/>
      <c r="J5216"/>
      <c r="K5216"/>
      <c r="L5216"/>
      <c r="M5216"/>
      <c r="N5216"/>
      <c r="O5216"/>
      <c r="P5216"/>
      <c r="Q5216"/>
      <c r="R5216"/>
    </row>
    <row r="5217" spans="1:18" s="16" customFormat="1" x14ac:dyDescent="0.25">
      <c r="A5217"/>
      <c r="B5217" s="18"/>
      <c r="D5217"/>
      <c r="E5217"/>
      <c r="F5217"/>
      <c r="G5217"/>
      <c r="H5217"/>
      <c r="I5217"/>
      <c r="J5217"/>
      <c r="K5217"/>
      <c r="L5217"/>
      <c r="M5217"/>
      <c r="N5217"/>
      <c r="O5217"/>
      <c r="P5217"/>
      <c r="Q5217"/>
      <c r="R5217"/>
    </row>
    <row r="5218" spans="1:18" s="16" customFormat="1" x14ac:dyDescent="0.25">
      <c r="A5218"/>
      <c r="B5218" s="18"/>
      <c r="D5218"/>
      <c r="E5218"/>
      <c r="F5218"/>
      <c r="G5218"/>
      <c r="H5218"/>
      <c r="I5218"/>
      <c r="J5218"/>
      <c r="K5218"/>
      <c r="L5218"/>
      <c r="M5218"/>
      <c r="N5218"/>
      <c r="O5218"/>
      <c r="P5218"/>
      <c r="Q5218"/>
      <c r="R5218"/>
    </row>
    <row r="5219" spans="1:18" s="16" customFormat="1" x14ac:dyDescent="0.25">
      <c r="A5219"/>
      <c r="B5219" s="18"/>
      <c r="D5219"/>
      <c r="E5219"/>
      <c r="F5219"/>
      <c r="G5219"/>
      <c r="H5219"/>
      <c r="I5219"/>
      <c r="J5219"/>
      <c r="K5219"/>
      <c r="L5219"/>
      <c r="M5219"/>
      <c r="N5219"/>
      <c r="O5219"/>
      <c r="P5219"/>
      <c r="Q5219"/>
      <c r="R5219"/>
    </row>
    <row r="5220" spans="1:18" s="16" customFormat="1" x14ac:dyDescent="0.25">
      <c r="A5220"/>
      <c r="B5220" s="18"/>
      <c r="D5220"/>
      <c r="E5220"/>
      <c r="F5220"/>
      <c r="G5220"/>
      <c r="H5220"/>
      <c r="I5220"/>
      <c r="J5220"/>
      <c r="K5220"/>
      <c r="L5220"/>
      <c r="M5220"/>
      <c r="N5220"/>
      <c r="O5220"/>
      <c r="P5220"/>
      <c r="Q5220"/>
      <c r="R5220"/>
    </row>
    <row r="5221" spans="1:18" s="16" customFormat="1" x14ac:dyDescent="0.25">
      <c r="A5221"/>
      <c r="B5221" s="18"/>
      <c r="D5221"/>
      <c r="E5221"/>
      <c r="F5221"/>
      <c r="G5221"/>
      <c r="H5221"/>
      <c r="I5221"/>
      <c r="J5221"/>
      <c r="K5221"/>
      <c r="L5221"/>
      <c r="M5221"/>
      <c r="N5221"/>
      <c r="O5221"/>
      <c r="P5221"/>
      <c r="Q5221"/>
      <c r="R5221"/>
    </row>
    <row r="5222" spans="1:18" s="16" customFormat="1" x14ac:dyDescent="0.25">
      <c r="A5222"/>
      <c r="B5222" s="18"/>
      <c r="D5222"/>
      <c r="E5222"/>
      <c r="F5222"/>
      <c r="G5222"/>
      <c r="H5222"/>
      <c r="I5222"/>
      <c r="J5222"/>
      <c r="K5222"/>
      <c r="L5222"/>
      <c r="M5222"/>
      <c r="N5222"/>
      <c r="O5222"/>
      <c r="P5222"/>
      <c r="Q5222"/>
      <c r="R5222"/>
    </row>
    <row r="5223" spans="1:18" s="16" customFormat="1" x14ac:dyDescent="0.25">
      <c r="A5223"/>
      <c r="B5223" s="18"/>
      <c r="D5223"/>
      <c r="E5223"/>
      <c r="F5223"/>
      <c r="G5223"/>
      <c r="H5223"/>
      <c r="I5223"/>
      <c r="J5223"/>
      <c r="K5223"/>
      <c r="L5223"/>
      <c r="M5223"/>
      <c r="N5223"/>
      <c r="O5223"/>
      <c r="P5223"/>
      <c r="Q5223"/>
      <c r="R5223"/>
    </row>
    <row r="5224" spans="1:18" s="16" customFormat="1" x14ac:dyDescent="0.25">
      <c r="A5224"/>
      <c r="B5224" s="18"/>
      <c r="D5224"/>
      <c r="E5224"/>
      <c r="F5224"/>
      <c r="G5224"/>
      <c r="H5224"/>
      <c r="I5224"/>
      <c r="J5224"/>
      <c r="K5224"/>
      <c r="L5224"/>
      <c r="M5224"/>
      <c r="N5224"/>
      <c r="O5224"/>
      <c r="P5224"/>
      <c r="Q5224"/>
      <c r="R5224"/>
    </row>
    <row r="5225" spans="1:18" s="16" customFormat="1" x14ac:dyDescent="0.25">
      <c r="A5225"/>
      <c r="B5225" s="18"/>
      <c r="D5225"/>
      <c r="E5225"/>
      <c r="F5225"/>
      <c r="G5225"/>
      <c r="H5225"/>
      <c r="I5225"/>
      <c r="J5225"/>
      <c r="K5225"/>
      <c r="L5225"/>
      <c r="M5225"/>
      <c r="N5225"/>
      <c r="O5225"/>
      <c r="P5225"/>
      <c r="Q5225"/>
      <c r="R5225"/>
    </row>
    <row r="5226" spans="1:18" s="16" customFormat="1" x14ac:dyDescent="0.25">
      <c r="A5226"/>
      <c r="B5226" s="18"/>
      <c r="D5226"/>
      <c r="E5226"/>
      <c r="F5226"/>
      <c r="G5226"/>
      <c r="H5226"/>
      <c r="I5226"/>
      <c r="J5226"/>
      <c r="K5226"/>
      <c r="L5226"/>
      <c r="M5226"/>
      <c r="N5226"/>
      <c r="O5226"/>
      <c r="P5226"/>
      <c r="Q5226"/>
      <c r="R5226"/>
    </row>
    <row r="5227" spans="1:18" s="16" customFormat="1" x14ac:dyDescent="0.25">
      <c r="A5227"/>
      <c r="B5227" s="18"/>
      <c r="D5227"/>
      <c r="E5227"/>
      <c r="F5227"/>
      <c r="G5227"/>
      <c r="H5227"/>
      <c r="I5227"/>
      <c r="J5227"/>
      <c r="K5227"/>
      <c r="L5227"/>
      <c r="M5227"/>
      <c r="N5227"/>
      <c r="O5227"/>
      <c r="P5227"/>
      <c r="Q5227"/>
      <c r="R5227"/>
    </row>
    <row r="5228" spans="1:18" s="16" customFormat="1" x14ac:dyDescent="0.25">
      <c r="A5228"/>
      <c r="B5228" s="18"/>
      <c r="D5228"/>
      <c r="E5228"/>
      <c r="F5228"/>
      <c r="G5228"/>
      <c r="H5228"/>
      <c r="I5228"/>
      <c r="J5228"/>
      <c r="K5228"/>
      <c r="L5228"/>
      <c r="M5228"/>
      <c r="N5228"/>
      <c r="O5228"/>
      <c r="P5228"/>
      <c r="Q5228"/>
      <c r="R5228"/>
    </row>
    <row r="5229" spans="1:18" s="16" customFormat="1" x14ac:dyDescent="0.25">
      <c r="A5229"/>
      <c r="B5229" s="18"/>
      <c r="D5229"/>
      <c r="E5229"/>
      <c r="F5229"/>
      <c r="G5229"/>
      <c r="H5229"/>
      <c r="I5229"/>
      <c r="J5229"/>
      <c r="K5229"/>
      <c r="L5229"/>
      <c r="M5229"/>
      <c r="N5229"/>
      <c r="O5229"/>
      <c r="P5229"/>
      <c r="Q5229"/>
      <c r="R5229"/>
    </row>
    <row r="5230" spans="1:18" s="16" customFormat="1" x14ac:dyDescent="0.25">
      <c r="A5230"/>
      <c r="B5230" s="18"/>
      <c r="D5230"/>
      <c r="E5230"/>
      <c r="F5230"/>
      <c r="G5230"/>
      <c r="H5230"/>
      <c r="I5230"/>
      <c r="J5230"/>
      <c r="K5230"/>
      <c r="L5230"/>
      <c r="M5230"/>
      <c r="N5230"/>
      <c r="O5230"/>
      <c r="P5230"/>
      <c r="Q5230"/>
      <c r="R5230"/>
    </row>
    <row r="5231" spans="1:18" s="16" customFormat="1" x14ac:dyDescent="0.25">
      <c r="A5231"/>
      <c r="B5231" s="18"/>
      <c r="D5231"/>
      <c r="E5231"/>
      <c r="F5231"/>
      <c r="G5231"/>
      <c r="H5231"/>
      <c r="I5231"/>
      <c r="J5231"/>
      <c r="K5231"/>
      <c r="L5231"/>
      <c r="M5231"/>
      <c r="N5231"/>
      <c r="O5231"/>
      <c r="P5231"/>
      <c r="Q5231"/>
      <c r="R5231"/>
    </row>
    <row r="5232" spans="1:18" s="16" customFormat="1" x14ac:dyDescent="0.25">
      <c r="A5232"/>
      <c r="B5232" s="18"/>
      <c r="D5232"/>
      <c r="E5232"/>
      <c r="F5232"/>
      <c r="G5232"/>
      <c r="H5232"/>
      <c r="I5232"/>
      <c r="J5232"/>
      <c r="K5232"/>
      <c r="L5232"/>
      <c r="M5232"/>
      <c r="N5232"/>
      <c r="O5232"/>
      <c r="P5232"/>
      <c r="Q5232"/>
      <c r="R5232"/>
    </row>
    <row r="5233" spans="1:18" s="16" customFormat="1" x14ac:dyDescent="0.25">
      <c r="A5233"/>
      <c r="B5233" s="18"/>
      <c r="D5233"/>
      <c r="E5233"/>
      <c r="F5233"/>
      <c r="G5233"/>
      <c r="H5233"/>
      <c r="I5233"/>
      <c r="J5233"/>
      <c r="K5233"/>
      <c r="L5233"/>
      <c r="M5233"/>
      <c r="N5233"/>
      <c r="O5233"/>
      <c r="P5233"/>
      <c r="Q5233"/>
      <c r="R5233"/>
    </row>
    <row r="5234" spans="1:18" s="16" customFormat="1" x14ac:dyDescent="0.25">
      <c r="A5234"/>
      <c r="B5234" s="18"/>
      <c r="D5234"/>
      <c r="E5234"/>
      <c r="F5234"/>
      <c r="G5234"/>
      <c r="H5234"/>
      <c r="I5234"/>
      <c r="J5234"/>
      <c r="K5234"/>
      <c r="L5234"/>
      <c r="M5234"/>
      <c r="N5234"/>
      <c r="O5234"/>
      <c r="P5234"/>
      <c r="Q5234"/>
      <c r="R5234"/>
    </row>
    <row r="5235" spans="1:18" s="16" customFormat="1" x14ac:dyDescent="0.25">
      <c r="A5235"/>
      <c r="B5235" s="18"/>
      <c r="D5235"/>
      <c r="E5235"/>
      <c r="F5235"/>
      <c r="G5235"/>
      <c r="H5235"/>
      <c r="I5235"/>
      <c r="J5235"/>
      <c r="K5235"/>
      <c r="L5235"/>
      <c r="M5235"/>
      <c r="N5235"/>
      <c r="O5235"/>
      <c r="P5235"/>
      <c r="Q5235"/>
      <c r="R5235"/>
    </row>
    <row r="5236" spans="1:18" s="16" customFormat="1" x14ac:dyDescent="0.25">
      <c r="A5236"/>
      <c r="B5236" s="18"/>
      <c r="D5236"/>
      <c r="E5236"/>
      <c r="F5236"/>
      <c r="G5236"/>
      <c r="H5236"/>
      <c r="I5236"/>
      <c r="J5236"/>
      <c r="K5236"/>
      <c r="L5236"/>
      <c r="M5236"/>
      <c r="N5236"/>
      <c r="O5236"/>
      <c r="P5236"/>
      <c r="Q5236"/>
      <c r="R5236"/>
    </row>
    <row r="5237" spans="1:18" s="16" customFormat="1" x14ac:dyDescent="0.25">
      <c r="A5237"/>
      <c r="B5237" s="18"/>
      <c r="D5237"/>
      <c r="E5237"/>
      <c r="F5237"/>
      <c r="G5237"/>
      <c r="H5237"/>
      <c r="I5237"/>
      <c r="J5237"/>
      <c r="K5237"/>
      <c r="L5237"/>
      <c r="M5237"/>
      <c r="N5237"/>
      <c r="O5237"/>
      <c r="P5237"/>
      <c r="Q5237"/>
      <c r="R5237"/>
    </row>
    <row r="5238" spans="1:18" s="16" customFormat="1" x14ac:dyDescent="0.25">
      <c r="A5238"/>
      <c r="B5238" s="18"/>
      <c r="D5238"/>
      <c r="E5238"/>
      <c r="F5238"/>
      <c r="G5238"/>
      <c r="H5238"/>
      <c r="I5238"/>
      <c r="J5238"/>
      <c r="K5238"/>
      <c r="L5238"/>
      <c r="M5238"/>
      <c r="N5238"/>
      <c r="O5238"/>
      <c r="P5238"/>
      <c r="Q5238"/>
      <c r="R5238"/>
    </row>
    <row r="5239" spans="1:18" s="16" customFormat="1" x14ac:dyDescent="0.25">
      <c r="A5239"/>
      <c r="B5239" s="18"/>
      <c r="D5239"/>
      <c r="E5239"/>
      <c r="F5239"/>
      <c r="G5239"/>
      <c r="H5239"/>
      <c r="I5239"/>
      <c r="J5239"/>
      <c r="K5239"/>
      <c r="L5239"/>
      <c r="M5239"/>
      <c r="N5239"/>
      <c r="O5239"/>
      <c r="P5239"/>
      <c r="Q5239"/>
      <c r="R5239"/>
    </row>
    <row r="5240" spans="1:18" s="16" customFormat="1" x14ac:dyDescent="0.25">
      <c r="A5240"/>
      <c r="B5240" s="18"/>
      <c r="D5240"/>
      <c r="E5240"/>
      <c r="F5240"/>
      <c r="G5240"/>
      <c r="H5240"/>
      <c r="I5240"/>
      <c r="J5240"/>
      <c r="K5240"/>
      <c r="L5240"/>
      <c r="M5240"/>
      <c r="N5240"/>
      <c r="O5240"/>
      <c r="P5240"/>
      <c r="Q5240"/>
      <c r="R5240"/>
    </row>
    <row r="5241" spans="1:18" s="16" customFormat="1" x14ac:dyDescent="0.25">
      <c r="A5241"/>
      <c r="B5241" s="18"/>
      <c r="D5241"/>
      <c r="E5241"/>
      <c r="F5241"/>
      <c r="G5241"/>
      <c r="H5241"/>
      <c r="I5241"/>
      <c r="J5241"/>
      <c r="K5241"/>
      <c r="L5241"/>
      <c r="M5241"/>
      <c r="N5241"/>
      <c r="O5241"/>
      <c r="P5241"/>
      <c r="Q5241"/>
      <c r="R5241"/>
    </row>
    <row r="5242" spans="1:18" s="16" customFormat="1" x14ac:dyDescent="0.25">
      <c r="A5242"/>
      <c r="B5242" s="18"/>
      <c r="D5242"/>
      <c r="E5242"/>
      <c r="F5242"/>
      <c r="G5242"/>
      <c r="H5242"/>
      <c r="I5242"/>
      <c r="J5242"/>
      <c r="K5242"/>
      <c r="L5242"/>
      <c r="M5242"/>
      <c r="N5242"/>
      <c r="O5242"/>
      <c r="P5242"/>
      <c r="Q5242"/>
      <c r="R5242"/>
    </row>
    <row r="5243" spans="1:18" s="16" customFormat="1" x14ac:dyDescent="0.25">
      <c r="A5243"/>
      <c r="B5243" s="18"/>
      <c r="D5243"/>
      <c r="E5243"/>
      <c r="F5243"/>
      <c r="G5243"/>
      <c r="H5243"/>
      <c r="I5243"/>
      <c r="J5243"/>
      <c r="K5243"/>
      <c r="L5243"/>
      <c r="M5243"/>
      <c r="N5243"/>
      <c r="O5243"/>
      <c r="P5243"/>
      <c r="Q5243"/>
      <c r="R5243"/>
    </row>
    <row r="5244" spans="1:18" s="16" customFormat="1" x14ac:dyDescent="0.25">
      <c r="A5244"/>
      <c r="B5244" s="18"/>
      <c r="D5244"/>
      <c r="E5244"/>
      <c r="F5244"/>
      <c r="G5244"/>
      <c r="H5244"/>
      <c r="I5244"/>
      <c r="J5244"/>
      <c r="K5244"/>
      <c r="L5244"/>
      <c r="M5244"/>
      <c r="N5244"/>
      <c r="O5244"/>
      <c r="P5244"/>
      <c r="Q5244"/>
      <c r="R5244"/>
    </row>
    <row r="5245" spans="1:18" s="16" customFormat="1" x14ac:dyDescent="0.25">
      <c r="A5245"/>
      <c r="B5245" s="18"/>
      <c r="D5245"/>
      <c r="E5245"/>
      <c r="F5245"/>
      <c r="G5245"/>
      <c r="H5245"/>
      <c r="I5245"/>
      <c r="J5245"/>
      <c r="K5245"/>
      <c r="L5245"/>
      <c r="M5245"/>
      <c r="N5245"/>
      <c r="O5245"/>
      <c r="P5245"/>
      <c r="Q5245"/>
      <c r="R5245"/>
    </row>
    <row r="5246" spans="1:18" s="16" customFormat="1" x14ac:dyDescent="0.25">
      <c r="A5246"/>
      <c r="B5246" s="18"/>
      <c r="D5246"/>
      <c r="E5246"/>
      <c r="F5246"/>
      <c r="G5246"/>
      <c r="H5246"/>
      <c r="I5246"/>
      <c r="J5246"/>
      <c r="K5246"/>
      <c r="L5246"/>
      <c r="M5246"/>
      <c r="N5246"/>
      <c r="O5246"/>
      <c r="P5246"/>
      <c r="Q5246"/>
      <c r="R5246"/>
    </row>
    <row r="5247" spans="1:18" s="16" customFormat="1" x14ac:dyDescent="0.25">
      <c r="A5247"/>
      <c r="B5247" s="18"/>
      <c r="D5247"/>
      <c r="E5247"/>
      <c r="F5247"/>
      <c r="G5247"/>
      <c r="H5247"/>
      <c r="I5247"/>
      <c r="J5247"/>
      <c r="K5247"/>
      <c r="L5247"/>
      <c r="M5247"/>
      <c r="N5247"/>
      <c r="O5247"/>
      <c r="P5247"/>
      <c r="Q5247"/>
      <c r="R5247"/>
    </row>
    <row r="5248" spans="1:18" s="16" customFormat="1" x14ac:dyDescent="0.25">
      <c r="A5248"/>
      <c r="B5248" s="18"/>
      <c r="D5248"/>
      <c r="E5248"/>
      <c r="F5248"/>
      <c r="G5248"/>
      <c r="H5248"/>
      <c r="I5248"/>
      <c r="J5248"/>
      <c r="K5248"/>
      <c r="L5248"/>
      <c r="M5248"/>
      <c r="N5248"/>
      <c r="O5248"/>
      <c r="P5248"/>
      <c r="Q5248"/>
      <c r="R5248"/>
    </row>
    <row r="5249" spans="1:18" s="16" customFormat="1" x14ac:dyDescent="0.25">
      <c r="A5249"/>
      <c r="B5249" s="18"/>
      <c r="D5249"/>
      <c r="E5249"/>
      <c r="F5249"/>
      <c r="G5249"/>
      <c r="H5249"/>
      <c r="I5249"/>
      <c r="J5249"/>
      <c r="K5249"/>
      <c r="L5249"/>
      <c r="M5249"/>
      <c r="N5249"/>
      <c r="O5249"/>
      <c r="P5249"/>
      <c r="Q5249"/>
      <c r="R5249"/>
    </row>
    <row r="5250" spans="1:18" s="16" customFormat="1" x14ac:dyDescent="0.25">
      <c r="A5250"/>
      <c r="B5250" s="18"/>
      <c r="D5250"/>
      <c r="E5250"/>
      <c r="F5250"/>
      <c r="G5250"/>
      <c r="H5250"/>
      <c r="I5250"/>
      <c r="J5250"/>
      <c r="K5250"/>
      <c r="L5250"/>
      <c r="M5250"/>
      <c r="N5250"/>
      <c r="O5250"/>
      <c r="P5250"/>
      <c r="Q5250"/>
      <c r="R5250"/>
    </row>
    <row r="5251" spans="1:18" s="16" customFormat="1" x14ac:dyDescent="0.25">
      <c r="A5251"/>
      <c r="B5251" s="18"/>
      <c r="D5251"/>
      <c r="E5251"/>
      <c r="F5251"/>
      <c r="G5251"/>
      <c r="H5251"/>
      <c r="I5251"/>
      <c r="J5251"/>
      <c r="K5251"/>
      <c r="L5251"/>
      <c r="M5251"/>
      <c r="N5251"/>
      <c r="O5251"/>
      <c r="P5251"/>
      <c r="Q5251"/>
      <c r="R5251"/>
    </row>
    <row r="5252" spans="1:18" s="16" customFormat="1" x14ac:dyDescent="0.25">
      <c r="A5252"/>
      <c r="B5252" s="18"/>
      <c r="D5252"/>
      <c r="E5252"/>
      <c r="F5252"/>
      <c r="G5252"/>
      <c r="H5252"/>
      <c r="I5252"/>
      <c r="J5252"/>
      <c r="K5252"/>
      <c r="L5252"/>
      <c r="M5252"/>
      <c r="N5252"/>
      <c r="O5252"/>
      <c r="P5252"/>
      <c r="Q5252"/>
      <c r="R5252"/>
    </row>
    <row r="5253" spans="1:18" s="16" customFormat="1" x14ac:dyDescent="0.25">
      <c r="A5253"/>
      <c r="B5253" s="18"/>
      <c r="D5253"/>
      <c r="E5253"/>
      <c r="F5253"/>
      <c r="G5253"/>
      <c r="H5253"/>
      <c r="I5253"/>
      <c r="J5253"/>
      <c r="K5253"/>
      <c r="L5253"/>
      <c r="M5253"/>
      <c r="N5253"/>
      <c r="O5253"/>
      <c r="P5253"/>
      <c r="Q5253"/>
      <c r="R5253"/>
    </row>
    <row r="5254" spans="1:18" s="16" customFormat="1" x14ac:dyDescent="0.25">
      <c r="A5254"/>
      <c r="B5254" s="18"/>
      <c r="D5254"/>
      <c r="E5254"/>
      <c r="F5254"/>
      <c r="G5254"/>
      <c r="H5254"/>
      <c r="I5254"/>
      <c r="J5254"/>
      <c r="K5254"/>
      <c r="L5254"/>
      <c r="M5254"/>
      <c r="N5254"/>
      <c r="O5254"/>
      <c r="P5254"/>
      <c r="Q5254"/>
      <c r="R5254"/>
    </row>
    <row r="5255" spans="1:18" s="16" customFormat="1" x14ac:dyDescent="0.25">
      <c r="A5255"/>
      <c r="B5255" s="18"/>
      <c r="D5255"/>
      <c r="E5255"/>
      <c r="F5255"/>
      <c r="G5255"/>
      <c r="H5255"/>
      <c r="I5255"/>
      <c r="J5255"/>
      <c r="K5255"/>
      <c r="L5255"/>
      <c r="M5255"/>
      <c r="N5255"/>
      <c r="O5255"/>
      <c r="P5255"/>
      <c r="Q5255"/>
      <c r="R5255"/>
    </row>
    <row r="5256" spans="1:18" s="16" customFormat="1" x14ac:dyDescent="0.25">
      <c r="A5256"/>
      <c r="B5256" s="18"/>
      <c r="D5256"/>
      <c r="E5256"/>
      <c r="F5256"/>
      <c r="G5256"/>
      <c r="H5256"/>
      <c r="I5256"/>
      <c r="J5256"/>
      <c r="K5256"/>
      <c r="L5256"/>
      <c r="M5256"/>
      <c r="N5256"/>
      <c r="O5256"/>
      <c r="P5256"/>
      <c r="Q5256"/>
      <c r="R5256"/>
    </row>
    <row r="5257" spans="1:18" s="16" customFormat="1" x14ac:dyDescent="0.25">
      <c r="A5257"/>
      <c r="B5257" s="18"/>
      <c r="D5257"/>
      <c r="E5257"/>
      <c r="F5257"/>
      <c r="G5257"/>
      <c r="H5257"/>
      <c r="I5257"/>
      <c r="J5257"/>
      <c r="K5257"/>
      <c r="L5257"/>
      <c r="M5257"/>
      <c r="N5257"/>
      <c r="O5257"/>
      <c r="P5257"/>
      <c r="Q5257"/>
      <c r="R5257"/>
    </row>
    <row r="5258" spans="1:18" s="16" customFormat="1" x14ac:dyDescent="0.25">
      <c r="A5258"/>
      <c r="B5258" s="18"/>
      <c r="D5258"/>
      <c r="E5258"/>
      <c r="F5258"/>
      <c r="G5258"/>
      <c r="H5258"/>
      <c r="I5258"/>
      <c r="J5258"/>
      <c r="K5258"/>
      <c r="L5258"/>
      <c r="M5258"/>
      <c r="N5258"/>
      <c r="O5258"/>
      <c r="P5258"/>
      <c r="Q5258"/>
      <c r="R5258"/>
    </row>
    <row r="5259" spans="1:18" s="16" customFormat="1" x14ac:dyDescent="0.25">
      <c r="A5259"/>
      <c r="B5259" s="18"/>
      <c r="D5259"/>
      <c r="E5259"/>
      <c r="F5259"/>
      <c r="G5259"/>
      <c r="H5259"/>
      <c r="I5259"/>
      <c r="J5259"/>
      <c r="K5259"/>
      <c r="L5259"/>
      <c r="M5259"/>
      <c r="N5259"/>
      <c r="O5259"/>
      <c r="P5259"/>
      <c r="Q5259"/>
      <c r="R5259"/>
    </row>
    <row r="5260" spans="1:18" s="16" customFormat="1" x14ac:dyDescent="0.25">
      <c r="A5260"/>
      <c r="B5260" s="18"/>
      <c r="D5260"/>
      <c r="E5260"/>
      <c r="F5260"/>
      <c r="G5260"/>
      <c r="H5260"/>
      <c r="I5260"/>
      <c r="J5260"/>
      <c r="K5260"/>
      <c r="L5260"/>
      <c r="M5260"/>
      <c r="N5260"/>
      <c r="O5260"/>
      <c r="P5260"/>
      <c r="Q5260"/>
      <c r="R5260"/>
    </row>
    <row r="5261" spans="1:18" s="16" customFormat="1" x14ac:dyDescent="0.25">
      <c r="A5261"/>
      <c r="B5261" s="18"/>
      <c r="D5261"/>
      <c r="E5261"/>
      <c r="F5261"/>
      <c r="G5261"/>
      <c r="H5261"/>
      <c r="I5261"/>
      <c r="J5261"/>
      <c r="K5261"/>
      <c r="L5261"/>
      <c r="M5261"/>
      <c r="N5261"/>
      <c r="O5261"/>
      <c r="P5261"/>
      <c r="Q5261"/>
      <c r="R5261"/>
    </row>
    <row r="5262" spans="1:18" s="16" customFormat="1" x14ac:dyDescent="0.25">
      <c r="A5262"/>
      <c r="B5262" s="17"/>
      <c r="D5262"/>
      <c r="E5262"/>
      <c r="F5262"/>
      <c r="G5262"/>
      <c r="H5262"/>
      <c r="I5262"/>
      <c r="J5262"/>
      <c r="K5262"/>
      <c r="L5262"/>
      <c r="M5262"/>
      <c r="N5262"/>
      <c r="O5262"/>
      <c r="P5262"/>
      <c r="Q5262"/>
      <c r="R5262"/>
    </row>
    <row r="5263" spans="1:18" s="16" customFormat="1" x14ac:dyDescent="0.25">
      <c r="A5263"/>
      <c r="B5263" s="18"/>
      <c r="D5263"/>
      <c r="E5263"/>
      <c r="F5263"/>
      <c r="G5263"/>
      <c r="H5263"/>
      <c r="I5263"/>
      <c r="J5263"/>
      <c r="K5263"/>
      <c r="L5263"/>
      <c r="M5263"/>
      <c r="N5263"/>
      <c r="O5263"/>
      <c r="P5263"/>
      <c r="Q5263"/>
      <c r="R5263"/>
    </row>
    <row r="5264" spans="1:18" s="16" customFormat="1" x14ac:dyDescent="0.25">
      <c r="A5264"/>
      <c r="B5264" s="18"/>
      <c r="D5264"/>
      <c r="E5264"/>
      <c r="F5264"/>
      <c r="G5264"/>
      <c r="H5264"/>
      <c r="I5264"/>
      <c r="J5264"/>
      <c r="K5264"/>
      <c r="L5264"/>
      <c r="M5264"/>
      <c r="N5264"/>
      <c r="O5264"/>
      <c r="P5264"/>
      <c r="Q5264"/>
      <c r="R5264"/>
    </row>
    <row r="5265" spans="1:18" s="16" customFormat="1" x14ac:dyDescent="0.25">
      <c r="A5265"/>
      <c r="B5265" s="18"/>
      <c r="D5265"/>
      <c r="E5265"/>
      <c r="F5265"/>
      <c r="G5265"/>
      <c r="H5265"/>
      <c r="I5265"/>
      <c r="J5265"/>
      <c r="K5265"/>
      <c r="L5265"/>
      <c r="M5265"/>
      <c r="N5265"/>
      <c r="O5265"/>
      <c r="P5265"/>
      <c r="Q5265"/>
      <c r="R5265"/>
    </row>
    <row r="5266" spans="1:18" s="16" customFormat="1" x14ac:dyDescent="0.25">
      <c r="A5266"/>
      <c r="B5266" s="18"/>
      <c r="D5266"/>
      <c r="E5266"/>
      <c r="F5266"/>
      <c r="G5266"/>
      <c r="H5266"/>
      <c r="I5266"/>
      <c r="J5266"/>
      <c r="K5266"/>
      <c r="L5266"/>
      <c r="M5266"/>
      <c r="N5266"/>
      <c r="O5266"/>
      <c r="P5266"/>
      <c r="Q5266"/>
      <c r="R5266"/>
    </row>
    <row r="5267" spans="1:18" s="16" customFormat="1" x14ac:dyDescent="0.25">
      <c r="A5267"/>
      <c r="B5267" s="18"/>
      <c r="D5267"/>
      <c r="E5267"/>
      <c r="F5267"/>
      <c r="G5267"/>
      <c r="H5267"/>
      <c r="I5267"/>
      <c r="J5267"/>
      <c r="K5267"/>
      <c r="L5267"/>
      <c r="M5267"/>
      <c r="N5267"/>
      <c r="O5267"/>
      <c r="P5267"/>
      <c r="Q5267"/>
      <c r="R5267"/>
    </row>
    <row r="5268" spans="1:18" s="16" customFormat="1" x14ac:dyDescent="0.25">
      <c r="A5268"/>
      <c r="B5268" s="18"/>
      <c r="D5268"/>
      <c r="E5268"/>
      <c r="F5268"/>
      <c r="G5268"/>
      <c r="H5268"/>
      <c r="I5268"/>
      <c r="J5268"/>
      <c r="K5268"/>
      <c r="L5268"/>
      <c r="M5268"/>
      <c r="N5268"/>
      <c r="O5268"/>
      <c r="P5268"/>
      <c r="Q5268"/>
      <c r="R5268"/>
    </row>
    <row r="5269" spans="1:18" s="16" customFormat="1" x14ac:dyDescent="0.25">
      <c r="A5269"/>
      <c r="B5269" s="18"/>
      <c r="D5269"/>
      <c r="E5269"/>
      <c r="F5269"/>
      <c r="G5269"/>
      <c r="H5269"/>
      <c r="I5269"/>
      <c r="J5269"/>
      <c r="K5269"/>
      <c r="L5269"/>
      <c r="M5269"/>
      <c r="N5269"/>
      <c r="O5269"/>
      <c r="P5269"/>
      <c r="Q5269"/>
      <c r="R5269"/>
    </row>
    <row r="5270" spans="1:18" s="16" customFormat="1" x14ac:dyDescent="0.25">
      <c r="A5270"/>
      <c r="B5270" s="18"/>
      <c r="D5270"/>
      <c r="E5270"/>
      <c r="F5270"/>
      <c r="G5270"/>
      <c r="H5270"/>
      <c r="I5270"/>
      <c r="J5270"/>
      <c r="K5270"/>
      <c r="L5270"/>
      <c r="M5270"/>
      <c r="N5270"/>
      <c r="O5270"/>
      <c r="P5270"/>
      <c r="Q5270"/>
      <c r="R5270"/>
    </row>
    <row r="5271" spans="1:18" s="16" customFormat="1" x14ac:dyDescent="0.25">
      <c r="A5271"/>
      <c r="B5271" s="18"/>
      <c r="D5271"/>
      <c r="E5271"/>
      <c r="F5271"/>
      <c r="G5271"/>
      <c r="H5271"/>
      <c r="I5271"/>
      <c r="J5271"/>
      <c r="K5271"/>
      <c r="L5271"/>
      <c r="M5271"/>
      <c r="N5271"/>
      <c r="O5271"/>
      <c r="P5271"/>
      <c r="Q5271"/>
      <c r="R5271"/>
    </row>
    <row r="5272" spans="1:18" s="16" customFormat="1" x14ac:dyDescent="0.25">
      <c r="A5272"/>
      <c r="B5272" s="18"/>
      <c r="D5272"/>
      <c r="E5272"/>
      <c r="F5272"/>
      <c r="G5272"/>
      <c r="H5272"/>
      <c r="I5272"/>
      <c r="J5272"/>
      <c r="K5272"/>
      <c r="L5272"/>
      <c r="M5272"/>
      <c r="N5272"/>
      <c r="O5272"/>
      <c r="P5272"/>
      <c r="Q5272"/>
      <c r="R5272"/>
    </row>
    <row r="5273" spans="1:18" s="16" customFormat="1" x14ac:dyDescent="0.25">
      <c r="A5273"/>
      <c r="B5273" s="18"/>
      <c r="D5273"/>
      <c r="E5273"/>
      <c r="F5273"/>
      <c r="G5273"/>
      <c r="H5273"/>
      <c r="I5273"/>
      <c r="J5273"/>
      <c r="K5273"/>
      <c r="L5273"/>
      <c r="M5273"/>
      <c r="N5273"/>
      <c r="O5273"/>
      <c r="P5273"/>
      <c r="Q5273"/>
      <c r="R5273"/>
    </row>
    <row r="5274" spans="1:18" s="16" customFormat="1" x14ac:dyDescent="0.25">
      <c r="A5274"/>
      <c r="B5274" s="18"/>
      <c r="D5274"/>
      <c r="E5274"/>
      <c r="F5274"/>
      <c r="G5274"/>
      <c r="H5274"/>
      <c r="I5274"/>
      <c r="J5274"/>
      <c r="K5274"/>
      <c r="L5274"/>
      <c r="M5274"/>
      <c r="N5274"/>
      <c r="O5274"/>
      <c r="P5274"/>
      <c r="Q5274"/>
      <c r="R5274"/>
    </row>
    <row r="5275" spans="1:18" s="16" customFormat="1" x14ac:dyDescent="0.25">
      <c r="A5275"/>
      <c r="B5275" s="18"/>
      <c r="D5275"/>
      <c r="E5275"/>
      <c r="F5275"/>
      <c r="G5275"/>
      <c r="H5275"/>
      <c r="I5275"/>
      <c r="J5275"/>
      <c r="K5275"/>
      <c r="L5275"/>
      <c r="M5275"/>
      <c r="N5275"/>
      <c r="O5275"/>
      <c r="P5275"/>
      <c r="Q5275"/>
      <c r="R5275"/>
    </row>
    <row r="5276" spans="1:18" s="16" customFormat="1" x14ac:dyDescent="0.25">
      <c r="A5276"/>
      <c r="B5276" s="18"/>
      <c r="D5276"/>
      <c r="E5276"/>
      <c r="F5276"/>
      <c r="G5276"/>
      <c r="H5276"/>
      <c r="I5276"/>
      <c r="J5276"/>
      <c r="K5276"/>
      <c r="L5276"/>
      <c r="M5276"/>
      <c r="N5276"/>
      <c r="O5276"/>
      <c r="P5276"/>
      <c r="Q5276"/>
      <c r="R5276"/>
    </row>
    <row r="5277" spans="1:18" s="16" customFormat="1" x14ac:dyDescent="0.25">
      <c r="A5277"/>
      <c r="B5277" s="18"/>
      <c r="D5277"/>
      <c r="E5277"/>
      <c r="F5277"/>
      <c r="G5277"/>
      <c r="H5277"/>
      <c r="I5277"/>
      <c r="J5277"/>
      <c r="K5277"/>
      <c r="L5277"/>
      <c r="M5277"/>
      <c r="N5277"/>
      <c r="O5277"/>
      <c r="P5277"/>
      <c r="Q5277"/>
      <c r="R5277"/>
    </row>
    <row r="5278" spans="1:18" s="16" customFormat="1" x14ac:dyDescent="0.25">
      <c r="A5278"/>
      <c r="B5278" s="18"/>
      <c r="D5278"/>
      <c r="E5278"/>
      <c r="F5278"/>
      <c r="G5278"/>
      <c r="H5278"/>
      <c r="I5278"/>
      <c r="J5278"/>
      <c r="K5278"/>
      <c r="L5278"/>
      <c r="M5278"/>
      <c r="N5278"/>
      <c r="O5278"/>
      <c r="P5278"/>
      <c r="Q5278"/>
      <c r="R5278"/>
    </row>
    <row r="5279" spans="1:18" s="16" customFormat="1" x14ac:dyDescent="0.25">
      <c r="A5279"/>
      <c r="B5279" s="18"/>
      <c r="D5279"/>
      <c r="E5279"/>
      <c r="F5279"/>
      <c r="G5279"/>
      <c r="H5279"/>
      <c r="I5279"/>
      <c r="J5279"/>
      <c r="K5279"/>
      <c r="L5279"/>
      <c r="M5279"/>
      <c r="N5279"/>
      <c r="O5279"/>
      <c r="P5279"/>
      <c r="Q5279"/>
      <c r="R5279"/>
    </row>
    <row r="5280" spans="1:18" s="16" customFormat="1" x14ac:dyDescent="0.25">
      <c r="A5280"/>
      <c r="B5280" s="18"/>
      <c r="D5280"/>
      <c r="E5280"/>
      <c r="F5280"/>
      <c r="G5280"/>
      <c r="H5280"/>
      <c r="I5280"/>
      <c r="J5280"/>
      <c r="K5280"/>
      <c r="L5280"/>
      <c r="M5280"/>
      <c r="N5280"/>
      <c r="O5280"/>
      <c r="P5280"/>
      <c r="Q5280"/>
      <c r="R5280"/>
    </row>
    <row r="5281" spans="1:18" s="16" customFormat="1" x14ac:dyDescent="0.25">
      <c r="A5281"/>
      <c r="B5281" s="18"/>
      <c r="D5281"/>
      <c r="E5281"/>
      <c r="F5281"/>
      <c r="G5281"/>
      <c r="H5281"/>
      <c r="I5281"/>
      <c r="J5281"/>
      <c r="K5281"/>
      <c r="L5281"/>
      <c r="M5281"/>
      <c r="N5281"/>
      <c r="O5281"/>
      <c r="P5281"/>
      <c r="Q5281"/>
      <c r="R5281"/>
    </row>
    <row r="5282" spans="1:18" s="16" customFormat="1" x14ac:dyDescent="0.25">
      <c r="A5282"/>
      <c r="B5282" s="18"/>
      <c r="D5282"/>
      <c r="E5282"/>
      <c r="F5282"/>
      <c r="G5282"/>
      <c r="H5282"/>
      <c r="I5282"/>
      <c r="J5282"/>
      <c r="K5282"/>
      <c r="L5282"/>
      <c r="M5282"/>
      <c r="N5282"/>
      <c r="O5282"/>
      <c r="P5282"/>
      <c r="Q5282"/>
      <c r="R5282"/>
    </row>
    <row r="5283" spans="1:18" s="16" customFormat="1" x14ac:dyDescent="0.25">
      <c r="A5283"/>
      <c r="B5283" s="18"/>
      <c r="D5283"/>
      <c r="E5283"/>
      <c r="F5283"/>
      <c r="G5283"/>
      <c r="H5283"/>
      <c r="I5283"/>
      <c r="J5283"/>
      <c r="K5283"/>
      <c r="L5283"/>
      <c r="M5283"/>
      <c r="N5283"/>
      <c r="O5283"/>
      <c r="P5283"/>
      <c r="Q5283"/>
      <c r="R5283"/>
    </row>
    <row r="5284" spans="1:18" s="16" customFormat="1" x14ac:dyDescent="0.25">
      <c r="A5284"/>
      <c r="B5284" s="18"/>
      <c r="D5284"/>
      <c r="E5284"/>
      <c r="F5284"/>
      <c r="G5284"/>
      <c r="H5284"/>
      <c r="I5284"/>
      <c r="J5284"/>
      <c r="K5284"/>
      <c r="L5284"/>
      <c r="M5284"/>
      <c r="N5284"/>
      <c r="O5284"/>
      <c r="P5284"/>
      <c r="Q5284"/>
      <c r="R5284"/>
    </row>
    <row r="5285" spans="1:18" s="16" customFormat="1" x14ac:dyDescent="0.25">
      <c r="A5285"/>
      <c r="B5285" s="18"/>
      <c r="D5285"/>
      <c r="E5285"/>
      <c r="F5285"/>
      <c r="G5285"/>
      <c r="H5285"/>
      <c r="I5285"/>
      <c r="J5285"/>
      <c r="K5285"/>
      <c r="L5285"/>
      <c r="M5285"/>
      <c r="N5285"/>
      <c r="O5285"/>
      <c r="P5285"/>
      <c r="Q5285"/>
      <c r="R5285"/>
    </row>
    <row r="5286" spans="1:18" s="16" customFormat="1" x14ac:dyDescent="0.25">
      <c r="A5286"/>
      <c r="B5286" s="18"/>
      <c r="D5286"/>
      <c r="E5286"/>
      <c r="F5286"/>
      <c r="G5286"/>
      <c r="H5286"/>
      <c r="I5286"/>
      <c r="J5286"/>
      <c r="K5286"/>
      <c r="L5286"/>
      <c r="M5286"/>
      <c r="N5286"/>
      <c r="O5286"/>
      <c r="P5286"/>
      <c r="Q5286"/>
      <c r="R5286"/>
    </row>
    <row r="5287" spans="1:18" s="16" customFormat="1" x14ac:dyDescent="0.25">
      <c r="A5287"/>
      <c r="B5287" s="18"/>
      <c r="D5287"/>
      <c r="E5287"/>
      <c r="F5287"/>
      <c r="G5287"/>
      <c r="H5287"/>
      <c r="I5287"/>
      <c r="J5287"/>
      <c r="K5287"/>
      <c r="L5287"/>
      <c r="M5287"/>
      <c r="N5287"/>
      <c r="O5287"/>
      <c r="P5287"/>
      <c r="Q5287"/>
      <c r="R5287"/>
    </row>
    <row r="5288" spans="1:18" s="16" customFormat="1" x14ac:dyDescent="0.25">
      <c r="A5288"/>
      <c r="B5288" s="18"/>
      <c r="D5288"/>
      <c r="E5288"/>
      <c r="F5288"/>
      <c r="G5288"/>
      <c r="H5288"/>
      <c r="I5288"/>
      <c r="J5288"/>
      <c r="K5288"/>
      <c r="L5288"/>
      <c r="M5288"/>
      <c r="N5288"/>
      <c r="O5288"/>
      <c r="P5288"/>
      <c r="Q5288"/>
      <c r="R5288"/>
    </row>
    <row r="5289" spans="1:18" s="16" customFormat="1" x14ac:dyDescent="0.25">
      <c r="A5289"/>
      <c r="B5289" s="18"/>
      <c r="D5289"/>
      <c r="E5289"/>
      <c r="F5289"/>
      <c r="G5289"/>
      <c r="H5289"/>
      <c r="I5289"/>
      <c r="J5289"/>
      <c r="K5289"/>
      <c r="L5289"/>
      <c r="M5289"/>
      <c r="N5289"/>
      <c r="O5289"/>
      <c r="P5289"/>
      <c r="Q5289"/>
      <c r="R5289"/>
    </row>
    <row r="5290" spans="1:18" s="16" customFormat="1" x14ac:dyDescent="0.25">
      <c r="A5290"/>
      <c r="B5290" s="18"/>
      <c r="D5290"/>
      <c r="E5290"/>
      <c r="F5290"/>
      <c r="G5290"/>
      <c r="H5290"/>
      <c r="I5290"/>
      <c r="J5290"/>
      <c r="K5290"/>
      <c r="L5290"/>
      <c r="M5290"/>
      <c r="N5290"/>
      <c r="O5290"/>
      <c r="P5290"/>
      <c r="Q5290"/>
      <c r="R5290"/>
    </row>
    <row r="5291" spans="1:18" s="16" customFormat="1" x14ac:dyDescent="0.25">
      <c r="A5291"/>
      <c r="B5291" s="18"/>
      <c r="D5291"/>
      <c r="E5291"/>
      <c r="F5291"/>
      <c r="G5291"/>
      <c r="H5291"/>
      <c r="I5291"/>
      <c r="J5291"/>
      <c r="K5291"/>
      <c r="L5291"/>
      <c r="M5291"/>
      <c r="N5291"/>
      <c r="O5291"/>
      <c r="P5291"/>
      <c r="Q5291"/>
      <c r="R5291"/>
    </row>
    <row r="5292" spans="1:18" s="16" customFormat="1" x14ac:dyDescent="0.25">
      <c r="A5292"/>
      <c r="B5292" s="18"/>
      <c r="D5292"/>
      <c r="E5292"/>
      <c r="F5292"/>
      <c r="G5292"/>
      <c r="H5292"/>
      <c r="I5292"/>
      <c r="J5292"/>
      <c r="K5292"/>
      <c r="L5292"/>
      <c r="M5292"/>
      <c r="N5292"/>
      <c r="O5292"/>
      <c r="P5292"/>
      <c r="Q5292"/>
      <c r="R5292"/>
    </row>
    <row r="5293" spans="1:18" s="16" customFormat="1" x14ac:dyDescent="0.25">
      <c r="A5293"/>
      <c r="B5293" s="18"/>
      <c r="D5293"/>
      <c r="E5293"/>
      <c r="F5293"/>
      <c r="G5293"/>
      <c r="H5293"/>
      <c r="I5293"/>
      <c r="J5293"/>
      <c r="K5293"/>
      <c r="L5293"/>
      <c r="M5293"/>
      <c r="N5293"/>
      <c r="O5293"/>
      <c r="P5293"/>
      <c r="Q5293"/>
      <c r="R5293"/>
    </row>
    <row r="5294" spans="1:18" s="16" customFormat="1" x14ac:dyDescent="0.25">
      <c r="A5294"/>
      <c r="B5294" s="18"/>
      <c r="D5294"/>
      <c r="E5294"/>
      <c r="F5294"/>
      <c r="G5294"/>
      <c r="H5294"/>
      <c r="I5294"/>
      <c r="J5294"/>
      <c r="K5294"/>
      <c r="L5294"/>
      <c r="M5294"/>
      <c r="N5294"/>
      <c r="O5294"/>
      <c r="P5294"/>
      <c r="Q5294"/>
      <c r="R5294"/>
    </row>
    <row r="5295" spans="1:18" s="16" customFormat="1" x14ac:dyDescent="0.25">
      <c r="A5295"/>
      <c r="B5295" s="18"/>
      <c r="D5295"/>
      <c r="E5295"/>
      <c r="F5295"/>
      <c r="G5295"/>
      <c r="H5295"/>
      <c r="I5295"/>
      <c r="J5295"/>
      <c r="K5295"/>
      <c r="L5295"/>
      <c r="M5295"/>
      <c r="N5295"/>
      <c r="O5295"/>
      <c r="P5295"/>
      <c r="Q5295"/>
      <c r="R5295"/>
    </row>
    <row r="5296" spans="1:18" s="16" customFormat="1" x14ac:dyDescent="0.25">
      <c r="A5296"/>
      <c r="B5296" s="18"/>
      <c r="D5296"/>
      <c r="E5296"/>
      <c r="F5296"/>
      <c r="G5296"/>
      <c r="H5296"/>
      <c r="I5296"/>
      <c r="J5296"/>
      <c r="K5296"/>
      <c r="L5296"/>
      <c r="M5296"/>
      <c r="N5296"/>
      <c r="O5296"/>
      <c r="P5296"/>
      <c r="Q5296"/>
      <c r="R5296"/>
    </row>
    <row r="5297" spans="1:18" s="16" customFormat="1" x14ac:dyDescent="0.25">
      <c r="A5297"/>
      <c r="B5297" s="18"/>
      <c r="D5297"/>
      <c r="E5297"/>
      <c r="F5297"/>
      <c r="G5297"/>
      <c r="H5297"/>
      <c r="I5297"/>
      <c r="J5297"/>
      <c r="K5297"/>
      <c r="L5297"/>
      <c r="M5297"/>
      <c r="N5297"/>
      <c r="O5297"/>
      <c r="P5297"/>
      <c r="Q5297"/>
      <c r="R5297"/>
    </row>
    <row r="5298" spans="1:18" s="16" customFormat="1" x14ac:dyDescent="0.25">
      <c r="A5298"/>
      <c r="B5298" s="18"/>
      <c r="D5298"/>
      <c r="E5298"/>
      <c r="F5298"/>
      <c r="G5298"/>
      <c r="H5298"/>
      <c r="I5298"/>
      <c r="J5298"/>
      <c r="K5298"/>
      <c r="L5298"/>
      <c r="M5298"/>
      <c r="N5298"/>
      <c r="O5298"/>
      <c r="P5298"/>
      <c r="Q5298"/>
      <c r="R5298"/>
    </row>
    <row r="5299" spans="1:18" s="16" customFormat="1" x14ac:dyDescent="0.25">
      <c r="A5299"/>
      <c r="B5299" s="18"/>
      <c r="D5299"/>
      <c r="E5299"/>
      <c r="F5299"/>
      <c r="G5299"/>
      <c r="H5299"/>
      <c r="I5299"/>
      <c r="J5299"/>
      <c r="K5299"/>
      <c r="L5299"/>
      <c r="M5299"/>
      <c r="N5299"/>
      <c r="O5299"/>
      <c r="P5299"/>
      <c r="Q5299"/>
      <c r="R5299"/>
    </row>
    <row r="5300" spans="1:18" s="16" customFormat="1" x14ac:dyDescent="0.25">
      <c r="A5300"/>
      <c r="B5300" s="18"/>
      <c r="D5300"/>
      <c r="E5300"/>
      <c r="F5300"/>
      <c r="G5300"/>
      <c r="H5300"/>
      <c r="I5300"/>
      <c r="J5300"/>
      <c r="K5300"/>
      <c r="L5300"/>
      <c r="M5300"/>
      <c r="N5300"/>
      <c r="O5300"/>
      <c r="P5300"/>
      <c r="Q5300"/>
      <c r="R5300"/>
    </row>
    <row r="5301" spans="1:18" s="16" customFormat="1" x14ac:dyDescent="0.25">
      <c r="A5301"/>
      <c r="B5301" s="18"/>
      <c r="D5301"/>
      <c r="E5301"/>
      <c r="F5301"/>
      <c r="G5301"/>
      <c r="H5301"/>
      <c r="I5301"/>
      <c r="J5301"/>
      <c r="K5301"/>
      <c r="L5301"/>
      <c r="M5301"/>
      <c r="N5301"/>
      <c r="O5301"/>
      <c r="P5301"/>
      <c r="Q5301"/>
      <c r="R5301"/>
    </row>
    <row r="5302" spans="1:18" s="16" customFormat="1" x14ac:dyDescent="0.25">
      <c r="A5302"/>
      <c r="B5302" s="18"/>
      <c r="D5302"/>
      <c r="E5302"/>
      <c r="F5302"/>
      <c r="G5302"/>
      <c r="H5302"/>
      <c r="I5302"/>
      <c r="J5302"/>
      <c r="K5302"/>
      <c r="L5302"/>
      <c r="M5302"/>
      <c r="N5302"/>
      <c r="O5302"/>
      <c r="P5302"/>
      <c r="Q5302"/>
      <c r="R5302"/>
    </row>
    <row r="5303" spans="1:18" s="16" customFormat="1" x14ac:dyDescent="0.25">
      <c r="A5303"/>
      <c r="B5303" s="18"/>
      <c r="D5303"/>
      <c r="E5303"/>
      <c r="F5303"/>
      <c r="G5303"/>
      <c r="H5303"/>
      <c r="I5303"/>
      <c r="J5303"/>
      <c r="K5303"/>
      <c r="L5303"/>
      <c r="M5303"/>
      <c r="N5303"/>
      <c r="O5303"/>
      <c r="P5303"/>
      <c r="Q5303"/>
      <c r="R5303"/>
    </row>
    <row r="5304" spans="1:18" s="16" customFormat="1" x14ac:dyDescent="0.25">
      <c r="A5304"/>
      <c r="B5304" s="18"/>
      <c r="D5304"/>
      <c r="E5304"/>
      <c r="F5304"/>
      <c r="G5304"/>
      <c r="H5304"/>
      <c r="I5304"/>
      <c r="J5304"/>
      <c r="K5304"/>
      <c r="L5304"/>
      <c r="M5304"/>
      <c r="N5304"/>
      <c r="O5304"/>
      <c r="P5304"/>
      <c r="Q5304"/>
      <c r="R5304"/>
    </row>
    <row r="5305" spans="1:18" s="16" customFormat="1" x14ac:dyDescent="0.25">
      <c r="A5305"/>
      <c r="B5305" s="18"/>
      <c r="D5305"/>
      <c r="E5305"/>
      <c r="F5305"/>
      <c r="G5305"/>
      <c r="H5305"/>
      <c r="I5305"/>
      <c r="J5305"/>
      <c r="K5305"/>
      <c r="L5305"/>
      <c r="M5305"/>
      <c r="N5305"/>
      <c r="O5305"/>
      <c r="P5305"/>
      <c r="Q5305"/>
      <c r="R5305"/>
    </row>
    <row r="5306" spans="1:18" s="16" customFormat="1" x14ac:dyDescent="0.25">
      <c r="A5306"/>
      <c r="B5306" s="18"/>
      <c r="D5306"/>
      <c r="E5306"/>
      <c r="F5306"/>
      <c r="G5306"/>
      <c r="H5306"/>
      <c r="I5306"/>
      <c r="J5306"/>
      <c r="K5306"/>
      <c r="L5306"/>
      <c r="M5306"/>
      <c r="N5306"/>
      <c r="O5306"/>
      <c r="P5306"/>
      <c r="Q5306"/>
      <c r="R5306"/>
    </row>
    <row r="5307" spans="1:18" s="16" customFormat="1" x14ac:dyDescent="0.25">
      <c r="A5307"/>
      <c r="B5307" s="18"/>
      <c r="D5307"/>
      <c r="E5307"/>
      <c r="F5307"/>
      <c r="G5307"/>
      <c r="H5307"/>
      <c r="I5307"/>
      <c r="J5307"/>
      <c r="K5307"/>
      <c r="L5307"/>
      <c r="M5307"/>
      <c r="N5307"/>
      <c r="O5307"/>
      <c r="P5307"/>
      <c r="Q5307"/>
      <c r="R5307"/>
    </row>
    <row r="5308" spans="1:18" s="16" customFormat="1" x14ac:dyDescent="0.25">
      <c r="A5308"/>
      <c r="B5308" s="18"/>
      <c r="D5308"/>
      <c r="E5308"/>
      <c r="F5308"/>
      <c r="G5308"/>
      <c r="H5308"/>
      <c r="I5308"/>
      <c r="J5308"/>
      <c r="K5308"/>
      <c r="L5308"/>
      <c r="M5308"/>
      <c r="N5308"/>
      <c r="O5308"/>
      <c r="P5308"/>
      <c r="Q5308"/>
      <c r="R5308"/>
    </row>
    <row r="5309" spans="1:18" s="16" customFormat="1" x14ac:dyDescent="0.25">
      <c r="A5309"/>
      <c r="B5309" s="18"/>
      <c r="D5309"/>
      <c r="E5309"/>
      <c r="F5309"/>
      <c r="G5309"/>
      <c r="H5309"/>
      <c r="I5309"/>
      <c r="J5309"/>
      <c r="K5309"/>
      <c r="L5309"/>
      <c r="M5309"/>
      <c r="N5309"/>
      <c r="O5309"/>
      <c r="P5309"/>
      <c r="Q5309"/>
      <c r="R5309"/>
    </row>
    <row r="5310" spans="1:18" s="16" customFormat="1" x14ac:dyDescent="0.25">
      <c r="A5310"/>
      <c r="B5310" s="18"/>
      <c r="D5310"/>
      <c r="E5310"/>
      <c r="F5310"/>
      <c r="G5310"/>
      <c r="H5310"/>
      <c r="I5310"/>
      <c r="J5310"/>
      <c r="K5310"/>
      <c r="L5310"/>
      <c r="M5310"/>
      <c r="N5310"/>
      <c r="O5310"/>
      <c r="P5310"/>
      <c r="Q5310"/>
      <c r="R5310"/>
    </row>
    <row r="5311" spans="1:18" s="16" customFormat="1" x14ac:dyDescent="0.25">
      <c r="A5311"/>
      <c r="B5311" s="18"/>
      <c r="D5311"/>
      <c r="E5311"/>
      <c r="F5311"/>
      <c r="G5311"/>
      <c r="H5311"/>
      <c r="I5311"/>
      <c r="J5311"/>
      <c r="K5311"/>
      <c r="L5311"/>
      <c r="M5311"/>
      <c r="N5311"/>
      <c r="O5311"/>
      <c r="P5311"/>
      <c r="Q5311"/>
      <c r="R5311"/>
    </row>
    <row r="5312" spans="1:18" s="16" customFormat="1" x14ac:dyDescent="0.25">
      <c r="A5312"/>
      <c r="B5312" s="17"/>
      <c r="D5312"/>
      <c r="E5312"/>
      <c r="F5312"/>
      <c r="G5312"/>
      <c r="H5312"/>
      <c r="I5312"/>
      <c r="J5312"/>
      <c r="K5312"/>
      <c r="L5312"/>
      <c r="M5312"/>
      <c r="N5312"/>
      <c r="O5312"/>
      <c r="P5312"/>
      <c r="Q5312"/>
      <c r="R5312"/>
    </row>
    <row r="5313" spans="1:18" s="16" customFormat="1" x14ac:dyDescent="0.25">
      <c r="A5313"/>
      <c r="B5313" s="18"/>
      <c r="D5313"/>
      <c r="E5313"/>
      <c r="F5313"/>
      <c r="G5313"/>
      <c r="H5313"/>
      <c r="I5313"/>
      <c r="J5313"/>
      <c r="K5313"/>
      <c r="L5313"/>
      <c r="M5313"/>
      <c r="N5313"/>
      <c r="O5313"/>
      <c r="P5313"/>
      <c r="Q5313"/>
      <c r="R5313"/>
    </row>
    <row r="5314" spans="1:18" s="16" customFormat="1" x14ac:dyDescent="0.25">
      <c r="A5314"/>
      <c r="B5314" s="18"/>
      <c r="D5314"/>
      <c r="E5314"/>
      <c r="F5314"/>
      <c r="G5314"/>
      <c r="H5314"/>
      <c r="I5314"/>
      <c r="J5314"/>
      <c r="K5314"/>
      <c r="L5314"/>
      <c r="M5314"/>
      <c r="N5314"/>
      <c r="O5314"/>
      <c r="P5314"/>
      <c r="Q5314"/>
      <c r="R5314"/>
    </row>
    <row r="5315" spans="1:18" s="16" customFormat="1" x14ac:dyDescent="0.25">
      <c r="A5315"/>
      <c r="B5315" s="18"/>
      <c r="D5315"/>
      <c r="E5315"/>
      <c r="F5315"/>
      <c r="G5315"/>
      <c r="H5315"/>
      <c r="I5315"/>
      <c r="J5315"/>
      <c r="K5315"/>
      <c r="L5315"/>
      <c r="M5315"/>
      <c r="N5315"/>
      <c r="O5315"/>
      <c r="P5315"/>
      <c r="Q5315"/>
      <c r="R5315"/>
    </row>
    <row r="5316" spans="1:18" s="16" customFormat="1" x14ac:dyDescent="0.25">
      <c r="A5316"/>
      <c r="B5316" s="18"/>
      <c r="D5316"/>
      <c r="E5316"/>
      <c r="F5316"/>
      <c r="G5316"/>
      <c r="H5316"/>
      <c r="I5316"/>
      <c r="J5316"/>
      <c r="K5316"/>
      <c r="L5316"/>
      <c r="M5316"/>
      <c r="N5316"/>
      <c r="O5316"/>
      <c r="P5316"/>
      <c r="Q5316"/>
      <c r="R5316"/>
    </row>
    <row r="5317" spans="1:18" s="16" customFormat="1" x14ac:dyDescent="0.25">
      <c r="A5317"/>
      <c r="B5317" s="18"/>
      <c r="D5317"/>
      <c r="E5317"/>
      <c r="F5317"/>
      <c r="G5317"/>
      <c r="H5317"/>
      <c r="I5317"/>
      <c r="J5317"/>
      <c r="K5317"/>
      <c r="L5317"/>
      <c r="M5317"/>
      <c r="N5317"/>
      <c r="O5317"/>
      <c r="P5317"/>
      <c r="Q5317"/>
      <c r="R5317"/>
    </row>
    <row r="5318" spans="1:18" s="16" customFormat="1" x14ac:dyDescent="0.25">
      <c r="A5318"/>
      <c r="B5318" s="18"/>
      <c r="D5318"/>
      <c r="E5318"/>
      <c r="F5318"/>
      <c r="G5318"/>
      <c r="H5318"/>
      <c r="I5318"/>
      <c r="J5318"/>
      <c r="K5318"/>
      <c r="L5318"/>
      <c r="M5318"/>
      <c r="N5318"/>
      <c r="O5318"/>
      <c r="P5318"/>
      <c r="Q5318"/>
      <c r="R5318"/>
    </row>
    <row r="5319" spans="1:18" s="16" customFormat="1" x14ac:dyDescent="0.25">
      <c r="A5319"/>
      <c r="B5319" s="18"/>
      <c r="D5319"/>
      <c r="E5319"/>
      <c r="F5319"/>
      <c r="G5319"/>
      <c r="H5319"/>
      <c r="I5319"/>
      <c r="J5319"/>
      <c r="K5319"/>
      <c r="L5319"/>
      <c r="M5319"/>
      <c r="N5319"/>
      <c r="O5319"/>
      <c r="P5319"/>
      <c r="Q5319"/>
      <c r="R5319"/>
    </row>
    <row r="5320" spans="1:18" s="16" customFormat="1" x14ac:dyDescent="0.25">
      <c r="A5320"/>
      <c r="B5320" s="18"/>
      <c r="D5320"/>
      <c r="E5320"/>
      <c r="F5320"/>
      <c r="G5320"/>
      <c r="H5320"/>
      <c r="I5320"/>
      <c r="J5320"/>
      <c r="K5320"/>
      <c r="L5320"/>
      <c r="M5320"/>
      <c r="N5320"/>
      <c r="O5320"/>
      <c r="P5320"/>
      <c r="Q5320"/>
      <c r="R5320"/>
    </row>
    <row r="5321" spans="1:18" s="16" customFormat="1" x14ac:dyDescent="0.25">
      <c r="A5321"/>
      <c r="B5321" s="18"/>
      <c r="D5321"/>
      <c r="E5321"/>
      <c r="F5321"/>
      <c r="G5321"/>
      <c r="H5321"/>
      <c r="I5321"/>
      <c r="J5321"/>
      <c r="K5321"/>
      <c r="L5321"/>
      <c r="M5321"/>
      <c r="N5321"/>
      <c r="O5321"/>
      <c r="P5321"/>
      <c r="Q5321"/>
      <c r="R5321"/>
    </row>
    <row r="5322" spans="1:18" s="16" customFormat="1" x14ac:dyDescent="0.25">
      <c r="A5322"/>
      <c r="B5322" s="18"/>
      <c r="D5322"/>
      <c r="E5322"/>
      <c r="F5322"/>
      <c r="G5322"/>
      <c r="H5322"/>
      <c r="I5322"/>
      <c r="J5322"/>
      <c r="K5322"/>
      <c r="L5322"/>
      <c r="M5322"/>
      <c r="N5322"/>
      <c r="O5322"/>
      <c r="P5322"/>
      <c r="Q5322"/>
      <c r="R5322"/>
    </row>
    <row r="5323" spans="1:18" s="16" customFormat="1" x14ac:dyDescent="0.25">
      <c r="A5323"/>
      <c r="B5323" s="18"/>
      <c r="D5323"/>
      <c r="E5323"/>
      <c r="F5323"/>
      <c r="G5323"/>
      <c r="H5323"/>
      <c r="I5323"/>
      <c r="J5323"/>
      <c r="K5323"/>
      <c r="L5323"/>
      <c r="M5323"/>
      <c r="N5323"/>
      <c r="O5323"/>
      <c r="P5323"/>
      <c r="Q5323"/>
      <c r="R5323"/>
    </row>
    <row r="5324" spans="1:18" s="16" customFormat="1" x14ac:dyDescent="0.25">
      <c r="A5324"/>
      <c r="B5324" s="18"/>
      <c r="D5324"/>
      <c r="E5324"/>
      <c r="F5324"/>
      <c r="G5324"/>
      <c r="H5324"/>
      <c r="I5324"/>
      <c r="J5324"/>
      <c r="K5324"/>
      <c r="L5324"/>
      <c r="M5324"/>
      <c r="N5324"/>
      <c r="O5324"/>
      <c r="P5324"/>
      <c r="Q5324"/>
      <c r="R5324"/>
    </row>
    <row r="5325" spans="1:18" s="16" customFormat="1" x14ac:dyDescent="0.25">
      <c r="A5325"/>
      <c r="B5325" s="18"/>
      <c r="D5325"/>
      <c r="E5325"/>
      <c r="F5325"/>
      <c r="G5325"/>
      <c r="H5325"/>
      <c r="I5325"/>
      <c r="J5325"/>
      <c r="K5325"/>
      <c r="L5325"/>
      <c r="M5325"/>
      <c r="N5325"/>
      <c r="O5325"/>
      <c r="P5325"/>
      <c r="Q5325"/>
      <c r="R5325"/>
    </row>
    <row r="5326" spans="1:18" s="16" customFormat="1" x14ac:dyDescent="0.25">
      <c r="A5326"/>
      <c r="B5326" s="18"/>
      <c r="D5326"/>
      <c r="E5326"/>
      <c r="F5326"/>
      <c r="G5326"/>
      <c r="H5326"/>
      <c r="I5326"/>
      <c r="J5326"/>
      <c r="K5326"/>
      <c r="L5326"/>
      <c r="M5326"/>
      <c r="N5326"/>
      <c r="O5326"/>
      <c r="P5326"/>
      <c r="Q5326"/>
      <c r="R5326"/>
    </row>
    <row r="5327" spans="1:18" s="16" customFormat="1" x14ac:dyDescent="0.25">
      <c r="A5327"/>
      <c r="B5327" s="18"/>
      <c r="D5327"/>
      <c r="E5327"/>
      <c r="F5327"/>
      <c r="G5327"/>
      <c r="H5327"/>
      <c r="I5327"/>
      <c r="J5327"/>
      <c r="K5327"/>
      <c r="L5327"/>
      <c r="M5327"/>
      <c r="N5327"/>
      <c r="O5327"/>
      <c r="P5327"/>
      <c r="Q5327"/>
      <c r="R5327"/>
    </row>
    <row r="5328" spans="1:18" s="16" customFormat="1" x14ac:dyDescent="0.25">
      <c r="A5328"/>
      <c r="B5328" s="18"/>
      <c r="D5328"/>
      <c r="E5328"/>
      <c r="F5328"/>
      <c r="G5328"/>
      <c r="H5328"/>
      <c r="I5328"/>
      <c r="J5328"/>
      <c r="K5328"/>
      <c r="L5328"/>
      <c r="M5328"/>
      <c r="N5328"/>
      <c r="O5328"/>
      <c r="P5328"/>
      <c r="Q5328"/>
      <c r="R5328"/>
    </row>
    <row r="5329" spans="1:18" s="16" customFormat="1" x14ac:dyDescent="0.25">
      <c r="A5329"/>
      <c r="B5329" s="18"/>
      <c r="D5329"/>
      <c r="E5329"/>
      <c r="F5329"/>
      <c r="G5329"/>
      <c r="H5329"/>
      <c r="I5329"/>
      <c r="J5329"/>
      <c r="K5329"/>
      <c r="L5329"/>
      <c r="M5329"/>
      <c r="N5329"/>
      <c r="O5329"/>
      <c r="P5329"/>
      <c r="Q5329"/>
      <c r="R5329"/>
    </row>
    <row r="5330" spans="1:18" s="16" customFormat="1" x14ac:dyDescent="0.25">
      <c r="A5330"/>
      <c r="B5330" s="18"/>
      <c r="D5330"/>
      <c r="E5330"/>
      <c r="F5330"/>
      <c r="G5330"/>
      <c r="H5330"/>
      <c r="I5330"/>
      <c r="J5330"/>
      <c r="K5330"/>
      <c r="L5330"/>
      <c r="M5330"/>
      <c r="N5330"/>
      <c r="O5330"/>
      <c r="P5330"/>
      <c r="Q5330"/>
      <c r="R5330"/>
    </row>
    <row r="5331" spans="1:18" s="16" customFormat="1" x14ac:dyDescent="0.25">
      <c r="A5331"/>
      <c r="B5331" s="18"/>
      <c r="D5331"/>
      <c r="E5331"/>
      <c r="F5331"/>
      <c r="G5331"/>
      <c r="H5331"/>
      <c r="I5331"/>
      <c r="J5331"/>
      <c r="K5331"/>
      <c r="L5331"/>
      <c r="M5331"/>
      <c r="N5331"/>
      <c r="O5331"/>
      <c r="P5331"/>
      <c r="Q5331"/>
      <c r="R5331"/>
    </row>
    <row r="5332" spans="1:18" s="16" customFormat="1" x14ac:dyDescent="0.25">
      <c r="A5332"/>
      <c r="B5332" s="18"/>
      <c r="D5332"/>
      <c r="E5332"/>
      <c r="F5332"/>
      <c r="G5332"/>
      <c r="H5332"/>
      <c r="I5332"/>
      <c r="J5332"/>
      <c r="K5332"/>
      <c r="L5332"/>
      <c r="M5332"/>
      <c r="N5332"/>
      <c r="O5332"/>
      <c r="P5332"/>
      <c r="Q5332"/>
      <c r="R5332"/>
    </row>
    <row r="5333" spans="1:18" s="16" customFormat="1" x14ac:dyDescent="0.25">
      <c r="A5333"/>
      <c r="B5333" s="18"/>
      <c r="D5333"/>
      <c r="E5333"/>
      <c r="F5333"/>
      <c r="G5333"/>
      <c r="H5333"/>
      <c r="I5333"/>
      <c r="J5333"/>
      <c r="K5333"/>
      <c r="L5333"/>
      <c r="M5333"/>
      <c r="N5333"/>
      <c r="O5333"/>
      <c r="P5333"/>
      <c r="Q5333"/>
      <c r="R5333"/>
    </row>
    <row r="5334" spans="1:18" s="16" customFormat="1" x14ac:dyDescent="0.25">
      <c r="A5334"/>
      <c r="B5334" s="18"/>
      <c r="D5334"/>
      <c r="E5334"/>
      <c r="F5334"/>
      <c r="G5334"/>
      <c r="H5334"/>
      <c r="I5334"/>
      <c r="J5334"/>
      <c r="K5334"/>
      <c r="L5334"/>
      <c r="M5334"/>
      <c r="N5334"/>
      <c r="O5334"/>
      <c r="P5334"/>
      <c r="Q5334"/>
      <c r="R5334"/>
    </row>
    <row r="5335" spans="1:18" s="16" customFormat="1" x14ac:dyDescent="0.25">
      <c r="A5335"/>
      <c r="B5335" s="18"/>
      <c r="D5335"/>
      <c r="E5335"/>
      <c r="F5335"/>
      <c r="G5335"/>
      <c r="H5335"/>
      <c r="I5335"/>
      <c r="J5335"/>
      <c r="K5335"/>
      <c r="L5335"/>
      <c r="M5335"/>
      <c r="N5335"/>
      <c r="O5335"/>
      <c r="P5335"/>
      <c r="Q5335"/>
      <c r="R5335"/>
    </row>
    <row r="5336" spans="1:18" s="16" customFormat="1" x14ac:dyDescent="0.25">
      <c r="A5336"/>
      <c r="B5336" s="18"/>
      <c r="D5336"/>
      <c r="E5336"/>
      <c r="F5336"/>
      <c r="G5336"/>
      <c r="H5336"/>
      <c r="I5336"/>
      <c r="J5336"/>
      <c r="K5336"/>
      <c r="L5336"/>
      <c r="M5336"/>
      <c r="N5336"/>
      <c r="O5336"/>
      <c r="P5336"/>
      <c r="Q5336"/>
      <c r="R5336"/>
    </row>
    <row r="5337" spans="1:18" s="16" customFormat="1" x14ac:dyDescent="0.25">
      <c r="A5337"/>
      <c r="B5337" s="18"/>
      <c r="D5337"/>
      <c r="E5337"/>
      <c r="F5337"/>
      <c r="G5337"/>
      <c r="H5337"/>
      <c r="I5337"/>
      <c r="J5337"/>
      <c r="K5337"/>
      <c r="L5337"/>
      <c r="M5337"/>
      <c r="N5337"/>
      <c r="O5337"/>
      <c r="P5337"/>
      <c r="Q5337"/>
      <c r="R5337"/>
    </row>
    <row r="5338" spans="1:18" s="16" customFormat="1" x14ac:dyDescent="0.25">
      <c r="A5338"/>
      <c r="B5338" s="18"/>
      <c r="D5338"/>
      <c r="E5338"/>
      <c r="F5338"/>
      <c r="G5338"/>
      <c r="H5338"/>
      <c r="I5338"/>
      <c r="J5338"/>
      <c r="K5338"/>
      <c r="L5338"/>
      <c r="M5338"/>
      <c r="N5338"/>
      <c r="O5338"/>
      <c r="P5338"/>
      <c r="Q5338"/>
      <c r="R5338"/>
    </row>
    <row r="5339" spans="1:18" s="16" customFormat="1" x14ac:dyDescent="0.25">
      <c r="A5339"/>
      <c r="B5339" s="18"/>
      <c r="D5339"/>
      <c r="E5339"/>
      <c r="F5339"/>
      <c r="G5339"/>
      <c r="H5339"/>
      <c r="I5339"/>
      <c r="J5339"/>
      <c r="K5339"/>
      <c r="L5339"/>
      <c r="M5339"/>
      <c r="N5339"/>
      <c r="O5339"/>
      <c r="P5339"/>
      <c r="Q5339"/>
      <c r="R5339"/>
    </row>
    <row r="5340" spans="1:18" s="16" customFormat="1" x14ac:dyDescent="0.25">
      <c r="A5340"/>
      <c r="B5340" s="18"/>
      <c r="D5340"/>
      <c r="E5340"/>
      <c r="F5340"/>
      <c r="G5340"/>
      <c r="H5340"/>
      <c r="I5340"/>
      <c r="J5340"/>
      <c r="K5340"/>
      <c r="L5340"/>
      <c r="M5340"/>
      <c r="N5340"/>
      <c r="O5340"/>
      <c r="P5340"/>
      <c r="Q5340"/>
      <c r="R5340"/>
    </row>
    <row r="5341" spans="1:18" s="16" customFormat="1" x14ac:dyDescent="0.25">
      <c r="A5341"/>
      <c r="B5341" s="18"/>
      <c r="D5341"/>
      <c r="E5341"/>
      <c r="F5341"/>
      <c r="G5341"/>
      <c r="H5341"/>
      <c r="I5341"/>
      <c r="J5341"/>
      <c r="K5341"/>
      <c r="L5341"/>
      <c r="M5341"/>
      <c r="N5341"/>
      <c r="O5341"/>
      <c r="P5341"/>
      <c r="Q5341"/>
      <c r="R5341"/>
    </row>
    <row r="5342" spans="1:18" s="16" customFormat="1" x14ac:dyDescent="0.25">
      <c r="A5342"/>
      <c r="B5342" s="18"/>
      <c r="D5342"/>
      <c r="E5342"/>
      <c r="F5342"/>
      <c r="G5342"/>
      <c r="H5342"/>
      <c r="I5342"/>
      <c r="J5342"/>
      <c r="K5342"/>
      <c r="L5342"/>
      <c r="M5342"/>
      <c r="N5342"/>
      <c r="O5342"/>
      <c r="P5342"/>
      <c r="Q5342"/>
      <c r="R5342"/>
    </row>
    <row r="5343" spans="1:18" s="16" customFormat="1" x14ac:dyDescent="0.25">
      <c r="A5343"/>
      <c r="B5343" s="18"/>
      <c r="D5343"/>
      <c r="E5343"/>
      <c r="F5343"/>
      <c r="G5343"/>
      <c r="H5343"/>
      <c r="I5343"/>
      <c r="J5343"/>
      <c r="K5343"/>
      <c r="L5343"/>
      <c r="M5343"/>
      <c r="N5343"/>
      <c r="O5343"/>
      <c r="P5343"/>
      <c r="Q5343"/>
      <c r="R5343"/>
    </row>
    <row r="5344" spans="1:18" s="16" customFormat="1" x14ac:dyDescent="0.25">
      <c r="A5344"/>
      <c r="B5344" s="18"/>
      <c r="D5344"/>
      <c r="E5344"/>
      <c r="F5344"/>
      <c r="G5344"/>
      <c r="H5344"/>
      <c r="I5344"/>
      <c r="J5344"/>
      <c r="K5344"/>
      <c r="L5344"/>
      <c r="M5344"/>
      <c r="N5344"/>
      <c r="O5344"/>
      <c r="P5344"/>
      <c r="Q5344"/>
      <c r="R5344"/>
    </row>
    <row r="5345" spans="1:18" s="16" customFormat="1" x14ac:dyDescent="0.25">
      <c r="A5345"/>
      <c r="B5345" s="18"/>
      <c r="D5345"/>
      <c r="E5345"/>
      <c r="F5345"/>
      <c r="G5345"/>
      <c r="H5345"/>
      <c r="I5345"/>
      <c r="J5345"/>
      <c r="K5345"/>
      <c r="L5345"/>
      <c r="M5345"/>
      <c r="N5345"/>
      <c r="O5345"/>
      <c r="P5345"/>
      <c r="Q5345"/>
      <c r="R5345"/>
    </row>
    <row r="5346" spans="1:18" s="16" customFormat="1" x14ac:dyDescent="0.25">
      <c r="A5346"/>
      <c r="B5346" s="18"/>
      <c r="D5346"/>
      <c r="E5346"/>
      <c r="F5346"/>
      <c r="G5346"/>
      <c r="H5346"/>
      <c r="I5346"/>
      <c r="J5346"/>
      <c r="K5346"/>
      <c r="L5346"/>
      <c r="M5346"/>
      <c r="N5346"/>
      <c r="O5346"/>
      <c r="P5346"/>
      <c r="Q5346"/>
      <c r="R5346"/>
    </row>
    <row r="5347" spans="1:18" s="16" customFormat="1" x14ac:dyDescent="0.25">
      <c r="A5347"/>
      <c r="B5347" s="18"/>
      <c r="D5347"/>
      <c r="E5347"/>
      <c r="F5347"/>
      <c r="G5347"/>
      <c r="H5347"/>
      <c r="I5347"/>
      <c r="J5347"/>
      <c r="K5347"/>
      <c r="L5347"/>
      <c r="M5347"/>
      <c r="N5347"/>
      <c r="O5347"/>
      <c r="P5347"/>
      <c r="Q5347"/>
      <c r="R5347"/>
    </row>
    <row r="5348" spans="1:18" s="16" customFormat="1" x14ac:dyDescent="0.25">
      <c r="A5348"/>
      <c r="B5348" s="18"/>
      <c r="D5348"/>
      <c r="E5348"/>
      <c r="F5348"/>
      <c r="G5348"/>
      <c r="H5348"/>
      <c r="I5348"/>
      <c r="J5348"/>
      <c r="K5348"/>
      <c r="L5348"/>
      <c r="M5348"/>
      <c r="N5348"/>
      <c r="O5348"/>
      <c r="P5348"/>
      <c r="Q5348"/>
      <c r="R5348"/>
    </row>
    <row r="5349" spans="1:18" s="16" customFormat="1" x14ac:dyDescent="0.25">
      <c r="A5349"/>
      <c r="B5349" s="18"/>
      <c r="D5349"/>
      <c r="E5349"/>
      <c r="F5349"/>
      <c r="G5349"/>
      <c r="H5349"/>
      <c r="I5349"/>
      <c r="J5349"/>
      <c r="K5349"/>
      <c r="L5349"/>
      <c r="M5349"/>
      <c r="N5349"/>
      <c r="O5349"/>
      <c r="P5349"/>
      <c r="Q5349"/>
      <c r="R5349"/>
    </row>
    <row r="5350" spans="1:18" s="16" customFormat="1" x14ac:dyDescent="0.25">
      <c r="A5350"/>
      <c r="B5350" s="18"/>
      <c r="D5350"/>
      <c r="E5350"/>
      <c r="F5350"/>
      <c r="G5350"/>
      <c r="H5350"/>
      <c r="I5350"/>
      <c r="J5350"/>
      <c r="K5350"/>
      <c r="L5350"/>
      <c r="M5350"/>
      <c r="N5350"/>
      <c r="O5350"/>
      <c r="P5350"/>
      <c r="Q5350"/>
      <c r="R5350"/>
    </row>
    <row r="5351" spans="1:18" s="16" customFormat="1" x14ac:dyDescent="0.25">
      <c r="A5351"/>
      <c r="B5351" s="18"/>
      <c r="D5351"/>
      <c r="E5351"/>
      <c r="F5351"/>
      <c r="G5351"/>
      <c r="H5351"/>
      <c r="I5351"/>
      <c r="J5351"/>
      <c r="K5351"/>
      <c r="L5351"/>
      <c r="M5351"/>
      <c r="N5351"/>
      <c r="O5351"/>
      <c r="P5351"/>
      <c r="Q5351"/>
      <c r="R5351"/>
    </row>
    <row r="5352" spans="1:18" s="16" customFormat="1" x14ac:dyDescent="0.25">
      <c r="A5352"/>
      <c r="B5352" s="18"/>
      <c r="D5352"/>
      <c r="E5352"/>
      <c r="F5352"/>
      <c r="G5352"/>
      <c r="H5352"/>
      <c r="I5352"/>
      <c r="J5352"/>
      <c r="K5352"/>
      <c r="L5352"/>
      <c r="M5352"/>
      <c r="N5352"/>
      <c r="O5352"/>
      <c r="P5352"/>
      <c r="Q5352"/>
      <c r="R5352"/>
    </row>
    <row r="5353" spans="1:18" s="16" customFormat="1" x14ac:dyDescent="0.25">
      <c r="A5353"/>
      <c r="B5353" s="18"/>
      <c r="D5353"/>
      <c r="E5353"/>
      <c r="F5353"/>
      <c r="G5353"/>
      <c r="H5353"/>
      <c r="I5353"/>
      <c r="J5353"/>
      <c r="K5353"/>
      <c r="L5353"/>
      <c r="M5353"/>
      <c r="N5353"/>
      <c r="O5353"/>
      <c r="P5353"/>
      <c r="Q5353"/>
      <c r="R5353"/>
    </row>
    <row r="5354" spans="1:18" s="16" customFormat="1" x14ac:dyDescent="0.25">
      <c r="A5354"/>
      <c r="B5354" s="18"/>
      <c r="D5354"/>
      <c r="E5354"/>
      <c r="F5354"/>
      <c r="G5354"/>
      <c r="H5354"/>
      <c r="I5354"/>
      <c r="J5354"/>
      <c r="K5354"/>
      <c r="L5354"/>
      <c r="M5354"/>
      <c r="N5354"/>
      <c r="O5354"/>
      <c r="P5354"/>
      <c r="Q5354"/>
      <c r="R5354"/>
    </row>
    <row r="5355" spans="1:18" s="16" customFormat="1" x14ac:dyDescent="0.25">
      <c r="A5355"/>
      <c r="B5355" s="18"/>
      <c r="D5355"/>
      <c r="E5355"/>
      <c r="F5355"/>
      <c r="G5355"/>
      <c r="H5355"/>
      <c r="I5355"/>
      <c r="J5355"/>
      <c r="K5355"/>
      <c r="L5355"/>
      <c r="M5355"/>
      <c r="N5355"/>
      <c r="O5355"/>
      <c r="P5355"/>
      <c r="Q5355"/>
      <c r="R5355"/>
    </row>
    <row r="5356" spans="1:18" s="16" customFormat="1" x14ac:dyDescent="0.25">
      <c r="A5356"/>
      <c r="B5356" s="18"/>
      <c r="D5356"/>
      <c r="E5356"/>
      <c r="F5356"/>
      <c r="G5356"/>
      <c r="H5356"/>
      <c r="I5356"/>
      <c r="J5356"/>
      <c r="K5356"/>
      <c r="L5356"/>
      <c r="M5356"/>
      <c r="N5356"/>
      <c r="O5356"/>
      <c r="P5356"/>
      <c r="Q5356"/>
      <c r="R5356"/>
    </row>
    <row r="5357" spans="1:18" s="16" customFormat="1" x14ac:dyDescent="0.25">
      <c r="A5357"/>
      <c r="B5357" s="18"/>
      <c r="D5357"/>
      <c r="E5357"/>
      <c r="F5357"/>
      <c r="G5357"/>
      <c r="H5357"/>
      <c r="I5357"/>
      <c r="J5357"/>
      <c r="K5357"/>
      <c r="L5357"/>
      <c r="M5357"/>
      <c r="N5357"/>
      <c r="O5357"/>
      <c r="P5357"/>
      <c r="Q5357"/>
      <c r="R5357"/>
    </row>
    <row r="5358" spans="1:18" s="16" customFormat="1" x14ac:dyDescent="0.25">
      <c r="A5358"/>
      <c r="B5358" s="18"/>
      <c r="D5358"/>
      <c r="E5358"/>
      <c r="F5358"/>
      <c r="G5358"/>
      <c r="H5358"/>
      <c r="I5358"/>
      <c r="J5358"/>
      <c r="K5358"/>
      <c r="L5358"/>
      <c r="M5358"/>
      <c r="N5358"/>
      <c r="O5358"/>
      <c r="P5358"/>
      <c r="Q5358"/>
      <c r="R5358"/>
    </row>
    <row r="5359" spans="1:18" s="16" customFormat="1" x14ac:dyDescent="0.25">
      <c r="A5359"/>
      <c r="B5359" s="18"/>
      <c r="D5359"/>
      <c r="E5359"/>
      <c r="F5359"/>
      <c r="G5359"/>
      <c r="H5359"/>
      <c r="I5359"/>
      <c r="J5359"/>
      <c r="K5359"/>
      <c r="L5359"/>
      <c r="M5359"/>
      <c r="N5359"/>
      <c r="O5359"/>
      <c r="P5359"/>
      <c r="Q5359"/>
      <c r="R5359"/>
    </row>
    <row r="5360" spans="1:18" s="16" customFormat="1" x14ac:dyDescent="0.25">
      <c r="A5360"/>
      <c r="B5360" s="18"/>
      <c r="D5360"/>
      <c r="E5360"/>
      <c r="F5360"/>
      <c r="G5360"/>
      <c r="H5360"/>
      <c r="I5360"/>
      <c r="J5360"/>
      <c r="K5360"/>
      <c r="L5360"/>
      <c r="M5360"/>
      <c r="N5360"/>
      <c r="O5360"/>
      <c r="P5360"/>
      <c r="Q5360"/>
      <c r="R5360"/>
    </row>
    <row r="5361" spans="1:18" s="16" customFormat="1" x14ac:dyDescent="0.25">
      <c r="A5361"/>
      <c r="B5361" s="18"/>
      <c r="D5361"/>
      <c r="E5361"/>
      <c r="F5361"/>
      <c r="G5361"/>
      <c r="H5361"/>
      <c r="I5361"/>
      <c r="J5361"/>
      <c r="K5361"/>
      <c r="L5361"/>
      <c r="M5361"/>
      <c r="N5361"/>
      <c r="O5361"/>
      <c r="P5361"/>
      <c r="Q5361"/>
      <c r="R5361"/>
    </row>
    <row r="5362" spans="1:18" s="16" customFormat="1" x14ac:dyDescent="0.25">
      <c r="A5362"/>
      <c r="B5362" s="17"/>
      <c r="D5362"/>
      <c r="E5362"/>
      <c r="F5362"/>
      <c r="G5362"/>
      <c r="H5362"/>
      <c r="I5362"/>
      <c r="J5362"/>
      <c r="K5362"/>
      <c r="L5362"/>
      <c r="M5362"/>
      <c r="N5362"/>
      <c r="O5362"/>
      <c r="P5362"/>
      <c r="Q5362"/>
      <c r="R5362"/>
    </row>
    <row r="5363" spans="1:18" s="16" customFormat="1" x14ac:dyDescent="0.25">
      <c r="A5363"/>
      <c r="B5363" s="18"/>
      <c r="D5363"/>
      <c r="E5363"/>
      <c r="F5363"/>
      <c r="G5363"/>
      <c r="H5363"/>
      <c r="I5363"/>
      <c r="J5363"/>
      <c r="K5363"/>
      <c r="L5363"/>
      <c r="M5363"/>
      <c r="N5363"/>
      <c r="O5363"/>
      <c r="P5363"/>
      <c r="Q5363"/>
      <c r="R5363"/>
    </row>
    <row r="5364" spans="1:18" s="16" customFormat="1" x14ac:dyDescent="0.25">
      <c r="A5364"/>
      <c r="B5364" s="18"/>
      <c r="D5364"/>
      <c r="E5364"/>
      <c r="F5364"/>
      <c r="G5364"/>
      <c r="H5364"/>
      <c r="I5364"/>
      <c r="J5364"/>
      <c r="K5364"/>
      <c r="L5364"/>
      <c r="M5364"/>
      <c r="N5364"/>
      <c r="O5364"/>
      <c r="P5364"/>
      <c r="Q5364"/>
      <c r="R5364"/>
    </row>
    <row r="5365" spans="1:18" s="16" customFormat="1" x14ac:dyDescent="0.25">
      <c r="A5365"/>
      <c r="B5365" s="18"/>
      <c r="D5365"/>
      <c r="E5365"/>
      <c r="F5365"/>
      <c r="G5365"/>
      <c r="H5365"/>
      <c r="I5365"/>
      <c r="J5365"/>
      <c r="K5365"/>
      <c r="L5365"/>
      <c r="M5365"/>
      <c r="N5365"/>
      <c r="O5365"/>
      <c r="P5365"/>
      <c r="Q5365"/>
      <c r="R5365"/>
    </row>
    <row r="5366" spans="1:18" s="16" customFormat="1" x14ac:dyDescent="0.25">
      <c r="A5366"/>
      <c r="B5366" s="18"/>
      <c r="D5366"/>
      <c r="E5366"/>
      <c r="F5366"/>
      <c r="G5366"/>
      <c r="H5366"/>
      <c r="I5366"/>
      <c r="J5366"/>
      <c r="K5366"/>
      <c r="L5366"/>
      <c r="M5366"/>
      <c r="N5366"/>
      <c r="O5366"/>
      <c r="P5366"/>
      <c r="Q5366"/>
      <c r="R5366"/>
    </row>
    <row r="5367" spans="1:18" s="16" customFormat="1" x14ac:dyDescent="0.25">
      <c r="A5367"/>
      <c r="B5367" s="18"/>
      <c r="D5367"/>
      <c r="E5367"/>
      <c r="F5367"/>
      <c r="G5367"/>
      <c r="H5367"/>
      <c r="I5367"/>
      <c r="J5367"/>
      <c r="K5367"/>
      <c r="L5367"/>
      <c r="M5367"/>
      <c r="N5367"/>
      <c r="O5367"/>
      <c r="P5367"/>
      <c r="Q5367"/>
      <c r="R5367"/>
    </row>
    <row r="5368" spans="1:18" s="16" customFormat="1" x14ac:dyDescent="0.25">
      <c r="A5368"/>
      <c r="B5368" s="18"/>
      <c r="D5368"/>
      <c r="E5368"/>
      <c r="F5368"/>
      <c r="G5368"/>
      <c r="H5368"/>
      <c r="I5368"/>
      <c r="J5368"/>
      <c r="K5368"/>
      <c r="L5368"/>
      <c r="M5368"/>
      <c r="N5368"/>
      <c r="O5368"/>
      <c r="P5368"/>
      <c r="Q5368"/>
      <c r="R5368"/>
    </row>
    <row r="5369" spans="1:18" s="16" customFormat="1" x14ac:dyDescent="0.25">
      <c r="A5369"/>
      <c r="B5369" s="18"/>
      <c r="D5369"/>
      <c r="E5369"/>
      <c r="F5369"/>
      <c r="G5369"/>
      <c r="H5369"/>
      <c r="I5369"/>
      <c r="J5369"/>
      <c r="K5369"/>
      <c r="L5369"/>
      <c r="M5369"/>
      <c r="N5369"/>
      <c r="O5369"/>
      <c r="P5369"/>
      <c r="Q5369"/>
      <c r="R5369"/>
    </row>
    <row r="5370" spans="1:18" s="16" customFormat="1" x14ac:dyDescent="0.25">
      <c r="A5370"/>
      <c r="B5370" s="18"/>
      <c r="D5370"/>
      <c r="E5370"/>
      <c r="F5370"/>
      <c r="G5370"/>
      <c r="H5370"/>
      <c r="I5370"/>
      <c r="J5370"/>
      <c r="K5370"/>
      <c r="L5370"/>
      <c r="M5370"/>
      <c r="N5370"/>
      <c r="O5370"/>
      <c r="P5370"/>
      <c r="Q5370"/>
      <c r="R5370"/>
    </row>
    <row r="5371" spans="1:18" s="16" customFormat="1" x14ac:dyDescent="0.25">
      <c r="A5371"/>
      <c r="B5371" s="18"/>
      <c r="D5371"/>
      <c r="E5371"/>
      <c r="F5371"/>
      <c r="G5371"/>
      <c r="H5371"/>
      <c r="I5371"/>
      <c r="J5371"/>
      <c r="K5371"/>
      <c r="L5371"/>
      <c r="M5371"/>
      <c r="N5371"/>
      <c r="O5371"/>
      <c r="P5371"/>
      <c r="Q5371"/>
      <c r="R5371"/>
    </row>
    <row r="5372" spans="1:18" s="16" customFormat="1" x14ac:dyDescent="0.25">
      <c r="A5372"/>
      <c r="B5372" s="18"/>
      <c r="D5372"/>
      <c r="E5372"/>
      <c r="F5372"/>
      <c r="G5372"/>
      <c r="H5372"/>
      <c r="I5372"/>
      <c r="J5372"/>
      <c r="K5372"/>
      <c r="L5372"/>
      <c r="M5372"/>
      <c r="N5372"/>
      <c r="O5372"/>
      <c r="P5372"/>
      <c r="Q5372"/>
      <c r="R5372"/>
    </row>
    <row r="5373" spans="1:18" s="16" customFormat="1" x14ac:dyDescent="0.25">
      <c r="A5373"/>
      <c r="B5373" s="18"/>
      <c r="D5373"/>
      <c r="E5373"/>
      <c r="F5373"/>
      <c r="G5373"/>
      <c r="H5373"/>
      <c r="I5373"/>
      <c r="J5373"/>
      <c r="K5373"/>
      <c r="L5373"/>
      <c r="M5373"/>
      <c r="N5373"/>
      <c r="O5373"/>
      <c r="P5373"/>
      <c r="Q5373"/>
      <c r="R5373"/>
    </row>
    <row r="5374" spans="1:18" s="16" customFormat="1" x14ac:dyDescent="0.25">
      <c r="A5374"/>
      <c r="B5374" s="18"/>
      <c r="D5374"/>
      <c r="E5374"/>
      <c r="F5374"/>
      <c r="G5374"/>
      <c r="H5374"/>
      <c r="I5374"/>
      <c r="J5374"/>
      <c r="K5374"/>
      <c r="L5374"/>
      <c r="M5374"/>
      <c r="N5374"/>
      <c r="O5374"/>
      <c r="P5374"/>
      <c r="Q5374"/>
      <c r="R5374"/>
    </row>
    <row r="5375" spans="1:18" s="16" customFormat="1" x14ac:dyDescent="0.25">
      <c r="A5375"/>
      <c r="B5375" s="18"/>
      <c r="D5375"/>
      <c r="E5375"/>
      <c r="F5375"/>
      <c r="G5375"/>
      <c r="H5375"/>
      <c r="I5375"/>
      <c r="J5375"/>
      <c r="K5375"/>
      <c r="L5375"/>
      <c r="M5375"/>
      <c r="N5375"/>
      <c r="O5375"/>
      <c r="P5375"/>
      <c r="Q5375"/>
      <c r="R5375"/>
    </row>
    <row r="5376" spans="1:18" s="16" customFormat="1" x14ac:dyDescent="0.25">
      <c r="A5376"/>
      <c r="B5376" s="18"/>
      <c r="D5376"/>
      <c r="E5376"/>
      <c r="F5376"/>
      <c r="G5376"/>
      <c r="H5376"/>
      <c r="I5376"/>
      <c r="J5376"/>
      <c r="K5376"/>
      <c r="L5376"/>
      <c r="M5376"/>
      <c r="N5376"/>
      <c r="O5376"/>
      <c r="P5376"/>
      <c r="Q5376"/>
      <c r="R5376"/>
    </row>
    <row r="5377" spans="1:18" s="16" customFormat="1" x14ac:dyDescent="0.25">
      <c r="A5377"/>
      <c r="B5377" s="18"/>
      <c r="D5377"/>
      <c r="E5377"/>
      <c r="F5377"/>
      <c r="G5377"/>
      <c r="H5377"/>
      <c r="I5377"/>
      <c r="J5377"/>
      <c r="K5377"/>
      <c r="L5377"/>
      <c r="M5377"/>
      <c r="N5377"/>
      <c r="O5377"/>
      <c r="P5377"/>
      <c r="Q5377"/>
      <c r="R5377"/>
    </row>
    <row r="5378" spans="1:18" s="16" customFormat="1" x14ac:dyDescent="0.25">
      <c r="A5378"/>
      <c r="B5378" s="18"/>
      <c r="D5378"/>
      <c r="E5378"/>
      <c r="F5378"/>
      <c r="G5378"/>
      <c r="H5378"/>
      <c r="I5378"/>
      <c r="J5378"/>
      <c r="K5378"/>
      <c r="L5378"/>
      <c r="M5378"/>
      <c r="N5378"/>
      <c r="O5378"/>
      <c r="P5378"/>
      <c r="Q5378"/>
      <c r="R5378"/>
    </row>
    <row r="5379" spans="1:18" s="16" customFormat="1" x14ac:dyDescent="0.25">
      <c r="A5379"/>
      <c r="B5379" s="18"/>
      <c r="D5379"/>
      <c r="E5379"/>
      <c r="F5379"/>
      <c r="G5379"/>
      <c r="H5379"/>
      <c r="I5379"/>
      <c r="J5379"/>
      <c r="K5379"/>
      <c r="L5379"/>
      <c r="M5379"/>
      <c r="N5379"/>
      <c r="O5379"/>
      <c r="P5379"/>
      <c r="Q5379"/>
      <c r="R5379"/>
    </row>
    <row r="5380" spans="1:18" s="16" customFormat="1" x14ac:dyDescent="0.25">
      <c r="A5380"/>
      <c r="B5380" s="18"/>
      <c r="D5380"/>
      <c r="E5380"/>
      <c r="F5380"/>
      <c r="G5380"/>
      <c r="H5380"/>
      <c r="I5380"/>
      <c r="J5380"/>
      <c r="K5380"/>
      <c r="L5380"/>
      <c r="M5380"/>
      <c r="N5380"/>
      <c r="O5380"/>
      <c r="P5380"/>
      <c r="Q5380"/>
      <c r="R5380"/>
    </row>
    <row r="5381" spans="1:18" s="16" customFormat="1" x14ac:dyDescent="0.25">
      <c r="A5381"/>
      <c r="B5381" s="18"/>
      <c r="D5381"/>
      <c r="E5381"/>
      <c r="F5381"/>
      <c r="G5381"/>
      <c r="H5381"/>
      <c r="I5381"/>
      <c r="J5381"/>
      <c r="K5381"/>
      <c r="L5381"/>
      <c r="M5381"/>
      <c r="N5381"/>
      <c r="O5381"/>
      <c r="P5381"/>
      <c r="Q5381"/>
      <c r="R5381"/>
    </row>
    <row r="5382" spans="1:18" s="16" customFormat="1" x14ac:dyDescent="0.25">
      <c r="A5382"/>
      <c r="B5382" s="18"/>
      <c r="D5382"/>
      <c r="E5382"/>
      <c r="F5382"/>
      <c r="G5382"/>
      <c r="H5382"/>
      <c r="I5382"/>
      <c r="J5382"/>
      <c r="K5382"/>
      <c r="L5382"/>
      <c r="M5382"/>
      <c r="N5382"/>
      <c r="O5382"/>
      <c r="P5382"/>
      <c r="Q5382"/>
      <c r="R5382"/>
    </row>
    <row r="5383" spans="1:18" s="16" customFormat="1" x14ac:dyDescent="0.25">
      <c r="A5383"/>
      <c r="B5383" s="18"/>
      <c r="D5383"/>
      <c r="E5383"/>
      <c r="F5383"/>
      <c r="G5383"/>
      <c r="H5383"/>
      <c r="I5383"/>
      <c r="J5383"/>
      <c r="K5383"/>
      <c r="L5383"/>
      <c r="M5383"/>
      <c r="N5383"/>
      <c r="O5383"/>
      <c r="P5383"/>
      <c r="Q5383"/>
      <c r="R5383"/>
    </row>
    <row r="5384" spans="1:18" s="16" customFormat="1" x14ac:dyDescent="0.25">
      <c r="A5384"/>
      <c r="B5384" s="18"/>
      <c r="D5384"/>
      <c r="E5384"/>
      <c r="F5384"/>
      <c r="G5384"/>
      <c r="H5384"/>
      <c r="I5384"/>
      <c r="J5384"/>
      <c r="K5384"/>
      <c r="L5384"/>
      <c r="M5384"/>
      <c r="N5384"/>
      <c r="O5384"/>
      <c r="P5384"/>
      <c r="Q5384"/>
      <c r="R5384"/>
    </row>
    <row r="5385" spans="1:18" s="16" customFormat="1" x14ac:dyDescent="0.25">
      <c r="A5385"/>
      <c r="B5385" s="18"/>
      <c r="D5385"/>
      <c r="E5385"/>
      <c r="F5385"/>
      <c r="G5385"/>
      <c r="H5385"/>
      <c r="I5385"/>
      <c r="J5385"/>
      <c r="K5385"/>
      <c r="L5385"/>
      <c r="M5385"/>
      <c r="N5385"/>
      <c r="O5385"/>
      <c r="P5385"/>
      <c r="Q5385"/>
      <c r="R5385"/>
    </row>
    <row r="5386" spans="1:18" s="16" customFormat="1" x14ac:dyDescent="0.25">
      <c r="A5386"/>
      <c r="B5386" s="18"/>
      <c r="D5386"/>
      <c r="E5386"/>
      <c r="F5386"/>
      <c r="G5386"/>
      <c r="H5386"/>
      <c r="I5386"/>
      <c r="J5386"/>
      <c r="K5386"/>
      <c r="L5386"/>
      <c r="M5386"/>
      <c r="N5386"/>
      <c r="O5386"/>
      <c r="P5386"/>
      <c r="Q5386"/>
      <c r="R5386"/>
    </row>
    <row r="5387" spans="1:18" s="16" customFormat="1" x14ac:dyDescent="0.25">
      <c r="A5387"/>
      <c r="B5387" s="18"/>
      <c r="D5387"/>
      <c r="E5387"/>
      <c r="F5387"/>
      <c r="G5387"/>
      <c r="H5387"/>
      <c r="I5387"/>
      <c r="J5387"/>
      <c r="K5387"/>
      <c r="L5387"/>
      <c r="M5387"/>
      <c r="N5387"/>
      <c r="O5387"/>
      <c r="P5387"/>
      <c r="Q5387"/>
      <c r="R5387"/>
    </row>
    <row r="5388" spans="1:18" s="16" customFormat="1" x14ac:dyDescent="0.25">
      <c r="A5388"/>
      <c r="B5388" s="18"/>
      <c r="D5388"/>
      <c r="E5388"/>
      <c r="F5388"/>
      <c r="G5388"/>
      <c r="H5388"/>
      <c r="I5388"/>
      <c r="J5388"/>
      <c r="K5388"/>
      <c r="L5388"/>
      <c r="M5388"/>
      <c r="N5388"/>
      <c r="O5388"/>
      <c r="P5388"/>
      <c r="Q5388"/>
      <c r="R5388"/>
    </row>
    <row r="5389" spans="1:18" s="16" customFormat="1" x14ac:dyDescent="0.25">
      <c r="A5389"/>
      <c r="B5389" s="18"/>
      <c r="D5389"/>
      <c r="E5389"/>
      <c r="F5389"/>
      <c r="G5389"/>
      <c r="H5389"/>
      <c r="I5389"/>
      <c r="J5389"/>
      <c r="K5389"/>
      <c r="L5389"/>
      <c r="M5389"/>
      <c r="N5389"/>
      <c r="O5389"/>
      <c r="P5389"/>
      <c r="Q5389"/>
      <c r="R5389"/>
    </row>
    <row r="5390" spans="1:18" s="16" customFormat="1" x14ac:dyDescent="0.25">
      <c r="A5390"/>
      <c r="B5390" s="18"/>
      <c r="D5390"/>
      <c r="E5390"/>
      <c r="F5390"/>
      <c r="G5390"/>
      <c r="H5390"/>
      <c r="I5390"/>
      <c r="J5390"/>
      <c r="K5390"/>
      <c r="L5390"/>
      <c r="M5390"/>
      <c r="N5390"/>
      <c r="O5390"/>
      <c r="P5390"/>
      <c r="Q5390"/>
      <c r="R5390"/>
    </row>
    <row r="5391" spans="1:18" s="16" customFormat="1" x14ac:dyDescent="0.25">
      <c r="A5391"/>
      <c r="B5391" s="18"/>
      <c r="D5391"/>
      <c r="E5391"/>
      <c r="F5391"/>
      <c r="G5391"/>
      <c r="H5391"/>
      <c r="I5391"/>
      <c r="J5391"/>
      <c r="K5391"/>
      <c r="L5391"/>
      <c r="M5391"/>
      <c r="N5391"/>
      <c r="O5391"/>
      <c r="P5391"/>
      <c r="Q5391"/>
      <c r="R5391"/>
    </row>
    <row r="5392" spans="1:18" s="16" customFormat="1" x14ac:dyDescent="0.25">
      <c r="A5392"/>
      <c r="B5392" s="18"/>
      <c r="D5392"/>
      <c r="E5392"/>
      <c r="F5392"/>
      <c r="G5392"/>
      <c r="H5392"/>
      <c r="I5392"/>
      <c r="J5392"/>
      <c r="K5392"/>
      <c r="L5392"/>
      <c r="M5392"/>
      <c r="N5392"/>
      <c r="O5392"/>
      <c r="P5392"/>
      <c r="Q5392"/>
      <c r="R5392"/>
    </row>
    <row r="5393" spans="1:18" s="16" customFormat="1" x14ac:dyDescent="0.25">
      <c r="A5393"/>
      <c r="B5393" s="18"/>
      <c r="D5393"/>
      <c r="E5393"/>
      <c r="F5393"/>
      <c r="G5393"/>
      <c r="H5393"/>
      <c r="I5393"/>
      <c r="J5393"/>
      <c r="K5393"/>
      <c r="L5393"/>
      <c r="M5393"/>
      <c r="N5393"/>
      <c r="O5393"/>
      <c r="P5393"/>
      <c r="Q5393"/>
      <c r="R5393"/>
    </row>
    <row r="5394" spans="1:18" s="16" customFormat="1" x14ac:dyDescent="0.25">
      <c r="A5394"/>
      <c r="B5394" s="18"/>
      <c r="D5394"/>
      <c r="E5394"/>
      <c r="F5394"/>
      <c r="G5394"/>
      <c r="H5394"/>
      <c r="I5394"/>
      <c r="J5394"/>
      <c r="K5394"/>
      <c r="L5394"/>
      <c r="M5394"/>
      <c r="N5394"/>
      <c r="O5394"/>
      <c r="P5394"/>
      <c r="Q5394"/>
      <c r="R5394"/>
    </row>
    <row r="5395" spans="1:18" s="16" customFormat="1" x14ac:dyDescent="0.25">
      <c r="A5395"/>
      <c r="B5395" s="18"/>
      <c r="D5395"/>
      <c r="E5395"/>
      <c r="F5395"/>
      <c r="G5395"/>
      <c r="H5395"/>
      <c r="I5395"/>
      <c r="J5395"/>
      <c r="K5395"/>
      <c r="L5395"/>
      <c r="M5395"/>
      <c r="N5395"/>
      <c r="O5395"/>
      <c r="P5395"/>
      <c r="Q5395"/>
      <c r="R5395"/>
    </row>
    <row r="5396" spans="1:18" s="16" customFormat="1" x14ac:dyDescent="0.25">
      <c r="A5396"/>
      <c r="B5396" s="18"/>
      <c r="D5396"/>
      <c r="E5396"/>
      <c r="F5396"/>
      <c r="G5396"/>
      <c r="H5396"/>
      <c r="I5396"/>
      <c r="J5396"/>
      <c r="K5396"/>
      <c r="L5396"/>
      <c r="M5396"/>
      <c r="N5396"/>
      <c r="O5396"/>
      <c r="P5396"/>
      <c r="Q5396"/>
      <c r="R5396"/>
    </row>
    <row r="5397" spans="1:18" s="16" customFormat="1" x14ac:dyDescent="0.25">
      <c r="A5397"/>
      <c r="B5397" s="18"/>
      <c r="D5397"/>
      <c r="E5397"/>
      <c r="F5397"/>
      <c r="G5397"/>
      <c r="H5397"/>
      <c r="I5397"/>
      <c r="J5397"/>
      <c r="K5397"/>
      <c r="L5397"/>
      <c r="M5397"/>
      <c r="N5397"/>
      <c r="O5397"/>
      <c r="P5397"/>
      <c r="Q5397"/>
      <c r="R5397"/>
    </row>
    <row r="5398" spans="1:18" s="16" customFormat="1" x14ac:dyDescent="0.25">
      <c r="A5398"/>
      <c r="B5398" s="18"/>
      <c r="D5398"/>
      <c r="E5398"/>
      <c r="F5398"/>
      <c r="G5398"/>
      <c r="H5398"/>
      <c r="I5398"/>
      <c r="J5398"/>
      <c r="K5398"/>
      <c r="L5398"/>
      <c r="M5398"/>
      <c r="N5398"/>
      <c r="O5398"/>
      <c r="P5398"/>
      <c r="Q5398"/>
      <c r="R5398"/>
    </row>
    <row r="5399" spans="1:18" s="16" customFormat="1" x14ac:dyDescent="0.25">
      <c r="A5399"/>
      <c r="B5399" s="18"/>
      <c r="D5399"/>
      <c r="E5399"/>
      <c r="F5399"/>
      <c r="G5399"/>
      <c r="H5399"/>
      <c r="I5399"/>
      <c r="J5399"/>
      <c r="K5399"/>
      <c r="L5399"/>
      <c r="M5399"/>
      <c r="N5399"/>
      <c r="O5399"/>
      <c r="P5399"/>
      <c r="Q5399"/>
      <c r="R5399"/>
    </row>
    <row r="5400" spans="1:18" s="16" customFormat="1" x14ac:dyDescent="0.25">
      <c r="A5400"/>
      <c r="B5400" s="18"/>
      <c r="D5400"/>
      <c r="E5400"/>
      <c r="F5400"/>
      <c r="G5400"/>
      <c r="H5400"/>
      <c r="I5400"/>
      <c r="J5400"/>
      <c r="K5400"/>
      <c r="L5400"/>
      <c r="M5400"/>
      <c r="N5400"/>
      <c r="O5400"/>
      <c r="P5400"/>
      <c r="Q5400"/>
      <c r="R5400"/>
    </row>
    <row r="5401" spans="1:18" s="16" customFormat="1" x14ac:dyDescent="0.25">
      <c r="A5401"/>
      <c r="B5401" s="18"/>
      <c r="D5401"/>
      <c r="E5401"/>
      <c r="F5401"/>
      <c r="G5401"/>
      <c r="H5401"/>
      <c r="I5401"/>
      <c r="J5401"/>
      <c r="K5401"/>
      <c r="L5401"/>
      <c r="M5401"/>
      <c r="N5401"/>
      <c r="O5401"/>
      <c r="P5401"/>
      <c r="Q5401"/>
      <c r="R5401"/>
    </row>
    <row r="5402" spans="1:18" s="16" customFormat="1" x14ac:dyDescent="0.25">
      <c r="A5402"/>
      <c r="B5402" s="18"/>
      <c r="D5402"/>
      <c r="E5402"/>
      <c r="F5402"/>
      <c r="G5402"/>
      <c r="H5402"/>
      <c r="I5402"/>
      <c r="J5402"/>
      <c r="K5402"/>
      <c r="L5402"/>
      <c r="M5402"/>
      <c r="N5402"/>
      <c r="O5402"/>
      <c r="P5402"/>
      <c r="Q5402"/>
      <c r="R5402"/>
    </row>
    <row r="5403" spans="1:18" s="16" customFormat="1" x14ac:dyDescent="0.25">
      <c r="A5403"/>
      <c r="B5403" s="18"/>
      <c r="D5403"/>
      <c r="E5403"/>
      <c r="F5403"/>
      <c r="G5403"/>
      <c r="H5403"/>
      <c r="I5403"/>
      <c r="J5403"/>
      <c r="K5403"/>
      <c r="L5403"/>
      <c r="M5403"/>
      <c r="N5403"/>
      <c r="O5403"/>
      <c r="P5403"/>
      <c r="Q5403"/>
      <c r="R5403"/>
    </row>
    <row r="5404" spans="1:18" s="16" customFormat="1" x14ac:dyDescent="0.25">
      <c r="A5404"/>
      <c r="B5404" s="18"/>
      <c r="D5404"/>
      <c r="E5404"/>
      <c r="F5404"/>
      <c r="G5404"/>
      <c r="H5404"/>
      <c r="I5404"/>
      <c r="J5404"/>
      <c r="K5404"/>
      <c r="L5404"/>
      <c r="M5404"/>
      <c r="N5404"/>
      <c r="O5404"/>
      <c r="P5404"/>
      <c r="Q5404"/>
      <c r="R5404"/>
    </row>
    <row r="5405" spans="1:18" s="16" customFormat="1" x14ac:dyDescent="0.25">
      <c r="A5405"/>
      <c r="B5405" s="18"/>
      <c r="D5405"/>
      <c r="E5405"/>
      <c r="F5405"/>
      <c r="G5405"/>
      <c r="H5405"/>
      <c r="I5405"/>
      <c r="J5405"/>
      <c r="K5405"/>
      <c r="L5405"/>
      <c r="M5405"/>
      <c r="N5405"/>
      <c r="O5405"/>
      <c r="P5405"/>
      <c r="Q5405"/>
      <c r="R5405"/>
    </row>
    <row r="5406" spans="1:18" s="16" customFormat="1" x14ac:dyDescent="0.25">
      <c r="A5406"/>
      <c r="B5406" s="18"/>
      <c r="D5406"/>
      <c r="E5406"/>
      <c r="F5406"/>
      <c r="G5406"/>
      <c r="H5406"/>
      <c r="I5406"/>
      <c r="J5406"/>
      <c r="K5406"/>
      <c r="L5406"/>
      <c r="M5406"/>
      <c r="N5406"/>
      <c r="O5406"/>
      <c r="P5406"/>
      <c r="Q5406"/>
      <c r="R5406"/>
    </row>
    <row r="5407" spans="1:18" s="16" customFormat="1" x14ac:dyDescent="0.25">
      <c r="A5407"/>
      <c r="B5407" s="18"/>
      <c r="D5407"/>
      <c r="E5407"/>
      <c r="F5407"/>
      <c r="G5407"/>
      <c r="H5407"/>
      <c r="I5407"/>
      <c r="J5407"/>
      <c r="K5407"/>
      <c r="L5407"/>
      <c r="M5407"/>
      <c r="N5407"/>
      <c r="O5407"/>
      <c r="P5407"/>
      <c r="Q5407"/>
      <c r="R5407"/>
    </row>
    <row r="5408" spans="1:18" s="16" customFormat="1" x14ac:dyDescent="0.25">
      <c r="A5408"/>
      <c r="B5408" s="18"/>
      <c r="D5408"/>
      <c r="E5408"/>
      <c r="F5408"/>
      <c r="G5408"/>
      <c r="H5408"/>
      <c r="I5408"/>
      <c r="J5408"/>
      <c r="K5408"/>
      <c r="L5408"/>
      <c r="M5408"/>
      <c r="N5408"/>
      <c r="O5408"/>
      <c r="P5408"/>
      <c r="Q5408"/>
      <c r="R5408"/>
    </row>
    <row r="5409" spans="1:18" s="16" customFormat="1" x14ac:dyDescent="0.25">
      <c r="A5409"/>
      <c r="B5409" s="18"/>
      <c r="D5409"/>
      <c r="E5409"/>
      <c r="F5409"/>
      <c r="G5409"/>
      <c r="H5409"/>
      <c r="I5409"/>
      <c r="J5409"/>
      <c r="K5409"/>
      <c r="L5409"/>
      <c r="M5409"/>
      <c r="N5409"/>
      <c r="O5409"/>
      <c r="P5409"/>
      <c r="Q5409"/>
      <c r="R5409"/>
    </row>
    <row r="5410" spans="1:18" s="16" customFormat="1" x14ac:dyDescent="0.25">
      <c r="A5410"/>
      <c r="B5410" s="18"/>
      <c r="D5410"/>
      <c r="E5410"/>
      <c r="F5410"/>
      <c r="G5410"/>
      <c r="H5410"/>
      <c r="I5410"/>
      <c r="J5410"/>
      <c r="K5410"/>
      <c r="L5410"/>
      <c r="M5410"/>
      <c r="N5410"/>
      <c r="O5410"/>
      <c r="P5410"/>
      <c r="Q5410"/>
      <c r="R5410"/>
    </row>
    <row r="5411" spans="1:18" s="16" customFormat="1" x14ac:dyDescent="0.25">
      <c r="A5411"/>
      <c r="B5411" s="18"/>
      <c r="D5411"/>
      <c r="E5411"/>
      <c r="F5411"/>
      <c r="G5411"/>
      <c r="H5411"/>
      <c r="I5411"/>
      <c r="J5411"/>
      <c r="K5411"/>
      <c r="L5411"/>
      <c r="M5411"/>
      <c r="N5411"/>
      <c r="O5411"/>
      <c r="P5411"/>
      <c r="Q5411"/>
      <c r="R5411"/>
    </row>
    <row r="5412" spans="1:18" s="16" customFormat="1" x14ac:dyDescent="0.25">
      <c r="A5412"/>
      <c r="B5412" s="17"/>
      <c r="D5412"/>
      <c r="E5412"/>
      <c r="F5412"/>
      <c r="G5412"/>
      <c r="H5412"/>
      <c r="I5412"/>
      <c r="J5412"/>
      <c r="K5412"/>
      <c r="L5412"/>
      <c r="M5412"/>
      <c r="N5412"/>
      <c r="O5412"/>
      <c r="P5412"/>
      <c r="Q5412"/>
      <c r="R5412"/>
    </row>
    <row r="5413" spans="1:18" s="16" customFormat="1" x14ac:dyDescent="0.25">
      <c r="A5413"/>
      <c r="B5413" s="18"/>
      <c r="D5413"/>
      <c r="E5413"/>
      <c r="F5413"/>
      <c r="G5413"/>
      <c r="H5413"/>
      <c r="I5413"/>
      <c r="J5413"/>
      <c r="K5413"/>
      <c r="L5413"/>
      <c r="M5413"/>
      <c r="N5413"/>
      <c r="O5413"/>
      <c r="P5413"/>
      <c r="Q5413"/>
      <c r="R5413"/>
    </row>
    <row r="5414" spans="1:18" s="16" customFormat="1" x14ac:dyDescent="0.25">
      <c r="A5414"/>
      <c r="B5414" s="18"/>
      <c r="D5414"/>
      <c r="E5414"/>
      <c r="F5414"/>
      <c r="G5414"/>
      <c r="H5414"/>
      <c r="I5414"/>
      <c r="J5414"/>
      <c r="K5414"/>
      <c r="L5414"/>
      <c r="M5414"/>
      <c r="N5414"/>
      <c r="O5414"/>
      <c r="P5414"/>
      <c r="Q5414"/>
      <c r="R5414"/>
    </row>
    <row r="5415" spans="1:18" s="16" customFormat="1" x14ac:dyDescent="0.25">
      <c r="A5415"/>
      <c r="B5415" s="18"/>
      <c r="D5415"/>
      <c r="E5415"/>
      <c r="F5415"/>
      <c r="G5415"/>
      <c r="H5415"/>
      <c r="I5415"/>
      <c r="J5415"/>
      <c r="K5415"/>
      <c r="L5415"/>
      <c r="M5415"/>
      <c r="N5415"/>
      <c r="O5415"/>
      <c r="P5415"/>
      <c r="Q5415"/>
      <c r="R5415"/>
    </row>
    <row r="5416" spans="1:18" s="16" customFormat="1" x14ac:dyDescent="0.25">
      <c r="A5416"/>
      <c r="B5416" s="18"/>
      <c r="D5416"/>
      <c r="E5416"/>
      <c r="F5416"/>
      <c r="G5416"/>
      <c r="H5416"/>
      <c r="I5416"/>
      <c r="J5416"/>
      <c r="K5416"/>
      <c r="L5416"/>
      <c r="M5416"/>
      <c r="N5416"/>
      <c r="O5416"/>
      <c r="P5416"/>
      <c r="Q5416"/>
      <c r="R5416"/>
    </row>
    <row r="5417" spans="1:18" s="16" customFormat="1" x14ac:dyDescent="0.25">
      <c r="A5417"/>
      <c r="B5417" s="18"/>
      <c r="D5417"/>
      <c r="E5417"/>
      <c r="F5417"/>
      <c r="G5417"/>
      <c r="H5417"/>
      <c r="I5417"/>
      <c r="J5417"/>
      <c r="K5417"/>
      <c r="L5417"/>
      <c r="M5417"/>
      <c r="N5417"/>
      <c r="O5417"/>
      <c r="P5417"/>
      <c r="Q5417"/>
      <c r="R5417"/>
    </row>
    <row r="5418" spans="1:18" s="16" customFormat="1" x14ac:dyDescent="0.25">
      <c r="A5418"/>
      <c r="B5418" s="18"/>
      <c r="D5418"/>
      <c r="E5418"/>
      <c r="F5418"/>
      <c r="G5418"/>
      <c r="H5418"/>
      <c r="I5418"/>
      <c r="J5418"/>
      <c r="K5418"/>
      <c r="L5418"/>
      <c r="M5418"/>
      <c r="N5418"/>
      <c r="O5418"/>
      <c r="P5418"/>
      <c r="Q5418"/>
      <c r="R5418"/>
    </row>
    <row r="5419" spans="1:18" s="16" customFormat="1" x14ac:dyDescent="0.25">
      <c r="A5419"/>
      <c r="B5419" s="18"/>
      <c r="D5419"/>
      <c r="E5419"/>
      <c r="F5419"/>
      <c r="G5419"/>
      <c r="H5419"/>
      <c r="I5419"/>
      <c r="J5419"/>
      <c r="K5419"/>
      <c r="L5419"/>
      <c r="M5419"/>
      <c r="N5419"/>
      <c r="O5419"/>
      <c r="P5419"/>
      <c r="Q5419"/>
      <c r="R5419"/>
    </row>
    <row r="5420" spans="1:18" s="16" customFormat="1" x14ac:dyDescent="0.25">
      <c r="A5420"/>
      <c r="B5420" s="18"/>
      <c r="D5420"/>
      <c r="E5420"/>
      <c r="F5420"/>
      <c r="G5420"/>
      <c r="H5420"/>
      <c r="I5420"/>
      <c r="J5420"/>
      <c r="K5420"/>
      <c r="L5420"/>
      <c r="M5420"/>
      <c r="N5420"/>
      <c r="O5420"/>
      <c r="P5420"/>
      <c r="Q5420"/>
      <c r="R5420"/>
    </row>
    <row r="5421" spans="1:18" s="16" customFormat="1" x14ac:dyDescent="0.25">
      <c r="A5421"/>
      <c r="B5421" s="18"/>
      <c r="D5421"/>
      <c r="E5421"/>
      <c r="F5421"/>
      <c r="G5421"/>
      <c r="H5421"/>
      <c r="I5421"/>
      <c r="J5421"/>
      <c r="K5421"/>
      <c r="L5421"/>
      <c r="M5421"/>
      <c r="N5421"/>
      <c r="O5421"/>
      <c r="P5421"/>
      <c r="Q5421"/>
      <c r="R5421"/>
    </row>
    <row r="5422" spans="1:18" s="16" customFormat="1" x14ac:dyDescent="0.25">
      <c r="A5422"/>
      <c r="B5422" s="18"/>
      <c r="D5422"/>
      <c r="E5422"/>
      <c r="F5422"/>
      <c r="G5422"/>
      <c r="H5422"/>
      <c r="I5422"/>
      <c r="J5422"/>
      <c r="K5422"/>
      <c r="L5422"/>
      <c r="M5422"/>
      <c r="N5422"/>
      <c r="O5422"/>
      <c r="P5422"/>
      <c r="Q5422"/>
      <c r="R5422"/>
    </row>
    <row r="5423" spans="1:18" s="16" customFormat="1" x14ac:dyDescent="0.25">
      <c r="A5423"/>
      <c r="B5423" s="18"/>
      <c r="D5423"/>
      <c r="E5423"/>
      <c r="F5423"/>
      <c r="G5423"/>
      <c r="H5423"/>
      <c r="I5423"/>
      <c r="J5423"/>
      <c r="K5423"/>
      <c r="L5423"/>
      <c r="M5423"/>
      <c r="N5423"/>
      <c r="O5423"/>
      <c r="P5423"/>
      <c r="Q5423"/>
      <c r="R5423"/>
    </row>
    <row r="5424" spans="1:18" s="16" customFormat="1" x14ac:dyDescent="0.25">
      <c r="A5424"/>
      <c r="B5424" s="18"/>
      <c r="D5424"/>
      <c r="E5424"/>
      <c r="F5424"/>
      <c r="G5424"/>
      <c r="H5424"/>
      <c r="I5424"/>
      <c r="J5424"/>
      <c r="K5424"/>
      <c r="L5424"/>
      <c r="M5424"/>
      <c r="N5424"/>
      <c r="O5424"/>
      <c r="P5424"/>
      <c r="Q5424"/>
      <c r="R5424"/>
    </row>
    <row r="5425" spans="1:18" s="16" customFormat="1" x14ac:dyDescent="0.25">
      <c r="A5425"/>
      <c r="B5425" s="18"/>
      <c r="D5425"/>
      <c r="E5425"/>
      <c r="F5425"/>
      <c r="G5425"/>
      <c r="H5425"/>
      <c r="I5425"/>
      <c r="J5425"/>
      <c r="K5425"/>
      <c r="L5425"/>
      <c r="M5425"/>
      <c r="N5425"/>
      <c r="O5425"/>
      <c r="P5425"/>
      <c r="Q5425"/>
      <c r="R5425"/>
    </row>
    <row r="5426" spans="1:18" s="16" customFormat="1" x14ac:dyDescent="0.25">
      <c r="A5426"/>
      <c r="B5426" s="18"/>
      <c r="D5426"/>
      <c r="E5426"/>
      <c r="F5426"/>
      <c r="G5426"/>
      <c r="H5426"/>
      <c r="I5426"/>
      <c r="J5426"/>
      <c r="K5426"/>
      <c r="L5426"/>
      <c r="M5426"/>
      <c r="N5426"/>
      <c r="O5426"/>
      <c r="P5426"/>
      <c r="Q5426"/>
      <c r="R5426"/>
    </row>
    <row r="5427" spans="1:18" s="16" customFormat="1" x14ac:dyDescent="0.25">
      <c r="A5427"/>
      <c r="B5427" s="18"/>
      <c r="D5427"/>
      <c r="E5427"/>
      <c r="F5427"/>
      <c r="G5427"/>
      <c r="H5427"/>
      <c r="I5427"/>
      <c r="J5427"/>
      <c r="K5427"/>
      <c r="L5427"/>
      <c r="M5427"/>
      <c r="N5427"/>
      <c r="O5427"/>
      <c r="P5427"/>
      <c r="Q5427"/>
      <c r="R5427"/>
    </row>
    <row r="5428" spans="1:18" s="16" customFormat="1" x14ac:dyDescent="0.25">
      <c r="A5428"/>
      <c r="B5428" s="18"/>
      <c r="D5428"/>
      <c r="E5428"/>
      <c r="F5428"/>
      <c r="G5428"/>
      <c r="H5428"/>
      <c r="I5428"/>
      <c r="J5428"/>
      <c r="K5428"/>
      <c r="L5428"/>
      <c r="M5428"/>
      <c r="N5428"/>
      <c r="O5428"/>
      <c r="P5428"/>
      <c r="Q5428"/>
      <c r="R5428"/>
    </row>
    <row r="5429" spans="1:18" s="16" customFormat="1" x14ac:dyDescent="0.25">
      <c r="A5429"/>
      <c r="B5429" s="18"/>
      <c r="D5429"/>
      <c r="E5429"/>
      <c r="F5429"/>
      <c r="G5429"/>
      <c r="H5429"/>
      <c r="I5429"/>
      <c r="J5429"/>
      <c r="K5429"/>
      <c r="L5429"/>
      <c r="M5429"/>
      <c r="N5429"/>
      <c r="O5429"/>
      <c r="P5429"/>
      <c r="Q5429"/>
      <c r="R5429"/>
    </row>
    <row r="5430" spans="1:18" s="16" customFormat="1" x14ac:dyDescent="0.25">
      <c r="A5430"/>
      <c r="B5430" s="18"/>
      <c r="D5430"/>
      <c r="E5430"/>
      <c r="F5430"/>
      <c r="G5430"/>
      <c r="H5430"/>
      <c r="I5430"/>
      <c r="J5430"/>
      <c r="K5430"/>
      <c r="L5430"/>
      <c r="M5430"/>
      <c r="N5430"/>
      <c r="O5430"/>
      <c r="P5430"/>
      <c r="Q5430"/>
      <c r="R5430"/>
    </row>
    <row r="5431" spans="1:18" s="16" customFormat="1" x14ac:dyDescent="0.25">
      <c r="A5431"/>
      <c r="B5431" s="18"/>
      <c r="D5431"/>
      <c r="E5431"/>
      <c r="F5431"/>
      <c r="G5431"/>
      <c r="H5431"/>
      <c r="I5431"/>
      <c r="J5431"/>
      <c r="K5431"/>
      <c r="L5431"/>
      <c r="M5431"/>
      <c r="N5431"/>
      <c r="O5431"/>
      <c r="P5431"/>
      <c r="Q5431"/>
      <c r="R5431"/>
    </row>
    <row r="5432" spans="1:18" s="16" customFormat="1" x14ac:dyDescent="0.25">
      <c r="A5432"/>
      <c r="B5432" s="18"/>
      <c r="D5432"/>
      <c r="E5432"/>
      <c r="F5432"/>
      <c r="G5432"/>
      <c r="H5432"/>
      <c r="I5432"/>
      <c r="J5432"/>
      <c r="K5432"/>
      <c r="L5432"/>
      <c r="M5432"/>
      <c r="N5432"/>
      <c r="O5432"/>
      <c r="P5432"/>
      <c r="Q5432"/>
      <c r="R5432"/>
    </row>
    <row r="5433" spans="1:18" s="16" customFormat="1" x14ac:dyDescent="0.25">
      <c r="A5433"/>
      <c r="B5433" s="18"/>
      <c r="D5433"/>
      <c r="E5433"/>
      <c r="F5433"/>
      <c r="G5433"/>
      <c r="H5433"/>
      <c r="I5433"/>
      <c r="J5433"/>
      <c r="K5433"/>
      <c r="L5433"/>
      <c r="M5433"/>
      <c r="N5433"/>
      <c r="O5433"/>
      <c r="P5433"/>
      <c r="Q5433"/>
      <c r="R5433"/>
    </row>
    <row r="5434" spans="1:18" s="16" customFormat="1" x14ac:dyDescent="0.25">
      <c r="A5434"/>
      <c r="B5434" s="18"/>
      <c r="D5434"/>
      <c r="E5434"/>
      <c r="F5434"/>
      <c r="G5434"/>
      <c r="H5434"/>
      <c r="I5434"/>
      <c r="J5434"/>
      <c r="K5434"/>
      <c r="L5434"/>
      <c r="M5434"/>
      <c r="N5434"/>
      <c r="O5434"/>
      <c r="P5434"/>
      <c r="Q5434"/>
      <c r="R5434"/>
    </row>
    <row r="5435" spans="1:18" s="16" customFormat="1" x14ac:dyDescent="0.25">
      <c r="A5435"/>
      <c r="B5435" s="18"/>
      <c r="D5435"/>
      <c r="E5435"/>
      <c r="F5435"/>
      <c r="G5435"/>
      <c r="H5435"/>
      <c r="I5435"/>
      <c r="J5435"/>
      <c r="K5435"/>
      <c r="L5435"/>
      <c r="M5435"/>
      <c r="N5435"/>
      <c r="O5435"/>
      <c r="P5435"/>
      <c r="Q5435"/>
      <c r="R5435"/>
    </row>
    <row r="5436" spans="1:18" s="16" customFormat="1" x14ac:dyDescent="0.25">
      <c r="A5436"/>
      <c r="B5436" s="18"/>
      <c r="D5436"/>
      <c r="E5436"/>
      <c r="F5436"/>
      <c r="G5436"/>
      <c r="H5436"/>
      <c r="I5436"/>
      <c r="J5436"/>
      <c r="K5436"/>
      <c r="L5436"/>
      <c r="M5436"/>
      <c r="N5436"/>
      <c r="O5436"/>
      <c r="P5436"/>
      <c r="Q5436"/>
      <c r="R5436"/>
    </row>
    <row r="5437" spans="1:18" s="16" customFormat="1" x14ac:dyDescent="0.25">
      <c r="A5437"/>
      <c r="B5437" s="18"/>
      <c r="D5437"/>
      <c r="E5437"/>
      <c r="F5437"/>
      <c r="G5437"/>
      <c r="H5437"/>
      <c r="I5437"/>
      <c r="J5437"/>
      <c r="K5437"/>
      <c r="L5437"/>
      <c r="M5437"/>
      <c r="N5437"/>
      <c r="O5437"/>
      <c r="P5437"/>
      <c r="Q5437"/>
      <c r="R5437"/>
    </row>
    <row r="5438" spans="1:18" s="16" customFormat="1" x14ac:dyDescent="0.25">
      <c r="A5438"/>
      <c r="B5438" s="18"/>
      <c r="D5438"/>
      <c r="E5438"/>
      <c r="F5438"/>
      <c r="G5438"/>
      <c r="H5438"/>
      <c r="I5438"/>
      <c r="J5438"/>
      <c r="K5438"/>
      <c r="L5438"/>
      <c r="M5438"/>
      <c r="N5438"/>
      <c r="O5438"/>
      <c r="P5438"/>
      <c r="Q5438"/>
      <c r="R5438"/>
    </row>
    <row r="5439" spans="1:18" s="16" customFormat="1" x14ac:dyDescent="0.25">
      <c r="A5439"/>
      <c r="B5439" s="18"/>
      <c r="D5439"/>
      <c r="E5439"/>
      <c r="F5439"/>
      <c r="G5439"/>
      <c r="H5439"/>
      <c r="I5439"/>
      <c r="J5439"/>
      <c r="K5439"/>
      <c r="L5439"/>
      <c r="M5439"/>
      <c r="N5439"/>
      <c r="O5439"/>
      <c r="P5439"/>
      <c r="Q5439"/>
      <c r="R5439"/>
    </row>
    <row r="5440" spans="1:18" s="16" customFormat="1" x14ac:dyDescent="0.25">
      <c r="A5440"/>
      <c r="B5440" s="18"/>
      <c r="D5440"/>
      <c r="E5440"/>
      <c r="F5440"/>
      <c r="G5440"/>
      <c r="H5440"/>
      <c r="I5440"/>
      <c r="J5440"/>
      <c r="K5440"/>
      <c r="L5440"/>
      <c r="M5440"/>
      <c r="N5440"/>
      <c r="O5440"/>
      <c r="P5440"/>
      <c r="Q5440"/>
      <c r="R5440"/>
    </row>
    <row r="5441" spans="1:18" s="16" customFormat="1" x14ac:dyDescent="0.25">
      <c r="A5441"/>
      <c r="B5441" s="18"/>
      <c r="D5441"/>
      <c r="E5441"/>
      <c r="F5441"/>
      <c r="G5441"/>
      <c r="H5441"/>
      <c r="I5441"/>
      <c r="J5441"/>
      <c r="K5441"/>
      <c r="L5441"/>
      <c r="M5441"/>
      <c r="N5441"/>
      <c r="O5441"/>
      <c r="P5441"/>
      <c r="Q5441"/>
      <c r="R5441"/>
    </row>
    <row r="5442" spans="1:18" s="16" customFormat="1" x14ac:dyDescent="0.25">
      <c r="A5442"/>
      <c r="B5442" s="18"/>
      <c r="D5442"/>
      <c r="E5442"/>
      <c r="F5442"/>
      <c r="G5442"/>
      <c r="H5442"/>
      <c r="I5442"/>
      <c r="J5442"/>
      <c r="K5442"/>
      <c r="L5442"/>
      <c r="M5442"/>
      <c r="N5442"/>
      <c r="O5442"/>
      <c r="P5442"/>
      <c r="Q5442"/>
      <c r="R5442"/>
    </row>
    <row r="5443" spans="1:18" s="16" customFormat="1" x14ac:dyDescent="0.25">
      <c r="A5443"/>
      <c r="B5443" s="18"/>
      <c r="D5443"/>
      <c r="E5443"/>
      <c r="F5443"/>
      <c r="G5443"/>
      <c r="H5443"/>
      <c r="I5443"/>
      <c r="J5443"/>
      <c r="K5443"/>
      <c r="L5443"/>
      <c r="M5443"/>
      <c r="N5443"/>
      <c r="O5443"/>
      <c r="P5443"/>
      <c r="Q5443"/>
      <c r="R5443"/>
    </row>
    <row r="5444" spans="1:18" s="16" customFormat="1" x14ac:dyDescent="0.25">
      <c r="A5444"/>
      <c r="B5444" s="18"/>
      <c r="D5444"/>
      <c r="E5444"/>
      <c r="F5444"/>
      <c r="G5444"/>
      <c r="H5444"/>
      <c r="I5444"/>
      <c r="J5444"/>
      <c r="K5444"/>
      <c r="L5444"/>
      <c r="M5444"/>
      <c r="N5444"/>
      <c r="O5444"/>
      <c r="P5444"/>
      <c r="Q5444"/>
      <c r="R5444"/>
    </row>
    <row r="5445" spans="1:18" s="16" customFormat="1" x14ac:dyDescent="0.25">
      <c r="A5445"/>
      <c r="B5445" s="18"/>
      <c r="D5445"/>
      <c r="E5445"/>
      <c r="F5445"/>
      <c r="G5445"/>
      <c r="H5445"/>
      <c r="I5445"/>
      <c r="J5445"/>
      <c r="K5445"/>
      <c r="L5445"/>
      <c r="M5445"/>
      <c r="N5445"/>
      <c r="O5445"/>
      <c r="P5445"/>
      <c r="Q5445"/>
      <c r="R5445"/>
    </row>
    <row r="5446" spans="1:18" s="16" customFormat="1" x14ac:dyDescent="0.25">
      <c r="A5446"/>
      <c r="B5446" s="18"/>
      <c r="D5446"/>
      <c r="E5446"/>
      <c r="F5446"/>
      <c r="G5446"/>
      <c r="H5446"/>
      <c r="I5446"/>
      <c r="J5446"/>
      <c r="K5446"/>
      <c r="L5446"/>
      <c r="M5446"/>
      <c r="N5446"/>
      <c r="O5446"/>
      <c r="P5446"/>
      <c r="Q5446"/>
      <c r="R5446"/>
    </row>
    <row r="5447" spans="1:18" s="16" customFormat="1" x14ac:dyDescent="0.25">
      <c r="A5447"/>
      <c r="B5447" s="18"/>
      <c r="D5447"/>
      <c r="E5447"/>
      <c r="F5447"/>
      <c r="G5447"/>
      <c r="H5447"/>
      <c r="I5447"/>
      <c r="J5447"/>
      <c r="K5447"/>
      <c r="L5447"/>
      <c r="M5447"/>
      <c r="N5447"/>
      <c r="O5447"/>
      <c r="P5447"/>
      <c r="Q5447"/>
      <c r="R5447"/>
    </row>
    <row r="5448" spans="1:18" s="16" customFormat="1" x14ac:dyDescent="0.25">
      <c r="A5448"/>
      <c r="B5448" s="18"/>
      <c r="D5448"/>
      <c r="E5448"/>
      <c r="F5448"/>
      <c r="G5448"/>
      <c r="H5448"/>
      <c r="I5448"/>
      <c r="J5448"/>
      <c r="K5448"/>
      <c r="L5448"/>
      <c r="M5448"/>
      <c r="N5448"/>
      <c r="O5448"/>
      <c r="P5448"/>
      <c r="Q5448"/>
      <c r="R5448"/>
    </row>
    <row r="5449" spans="1:18" s="16" customFormat="1" x14ac:dyDescent="0.25">
      <c r="A5449"/>
      <c r="B5449" s="18"/>
      <c r="D5449"/>
      <c r="E5449"/>
      <c r="F5449"/>
      <c r="G5449"/>
      <c r="H5449"/>
      <c r="I5449"/>
      <c r="J5449"/>
      <c r="K5449"/>
      <c r="L5449"/>
      <c r="M5449"/>
      <c r="N5449"/>
      <c r="O5449"/>
      <c r="P5449"/>
      <c r="Q5449"/>
      <c r="R5449"/>
    </row>
    <row r="5450" spans="1:18" s="16" customFormat="1" x14ac:dyDescent="0.25">
      <c r="A5450"/>
      <c r="B5450" s="18"/>
      <c r="D5450"/>
      <c r="E5450"/>
      <c r="F5450"/>
      <c r="G5450"/>
      <c r="H5450"/>
      <c r="I5450"/>
      <c r="J5450"/>
      <c r="K5450"/>
      <c r="L5450"/>
      <c r="M5450"/>
      <c r="N5450"/>
      <c r="O5450"/>
      <c r="P5450"/>
      <c r="Q5450"/>
      <c r="R5450"/>
    </row>
    <row r="5451" spans="1:18" s="16" customFormat="1" x14ac:dyDescent="0.25">
      <c r="A5451"/>
      <c r="B5451" s="18"/>
      <c r="D5451"/>
      <c r="E5451"/>
      <c r="F5451"/>
      <c r="G5451"/>
      <c r="H5451"/>
      <c r="I5451"/>
      <c r="J5451"/>
      <c r="K5451"/>
      <c r="L5451"/>
      <c r="M5451"/>
      <c r="N5451"/>
      <c r="O5451"/>
      <c r="P5451"/>
      <c r="Q5451"/>
      <c r="R5451"/>
    </row>
    <row r="5452" spans="1:18" s="16" customFormat="1" x14ac:dyDescent="0.25">
      <c r="A5452"/>
      <c r="B5452" s="18"/>
      <c r="D5452"/>
      <c r="E5452"/>
      <c r="F5452"/>
      <c r="G5452"/>
      <c r="H5452"/>
      <c r="I5452"/>
      <c r="J5452"/>
      <c r="K5452"/>
      <c r="L5452"/>
      <c r="M5452"/>
      <c r="N5452"/>
      <c r="O5452"/>
      <c r="P5452"/>
      <c r="Q5452"/>
      <c r="R5452"/>
    </row>
    <row r="5453" spans="1:18" s="16" customFormat="1" x14ac:dyDescent="0.25">
      <c r="A5453"/>
      <c r="B5453" s="18"/>
      <c r="D5453"/>
      <c r="E5453"/>
      <c r="F5453"/>
      <c r="G5453"/>
      <c r="H5453"/>
      <c r="I5453"/>
      <c r="J5453"/>
      <c r="K5453"/>
      <c r="L5453"/>
      <c r="M5453"/>
      <c r="N5453"/>
      <c r="O5453"/>
      <c r="P5453"/>
      <c r="Q5453"/>
      <c r="R5453"/>
    </row>
    <row r="5454" spans="1:18" s="16" customFormat="1" x14ac:dyDescent="0.25">
      <c r="A5454"/>
      <c r="B5454" s="18"/>
      <c r="D5454"/>
      <c r="E5454"/>
      <c r="F5454"/>
      <c r="G5454"/>
      <c r="H5454"/>
      <c r="I5454"/>
      <c r="J5454"/>
      <c r="K5454"/>
      <c r="L5454"/>
      <c r="M5454"/>
      <c r="N5454"/>
      <c r="O5454"/>
      <c r="P5454"/>
      <c r="Q5454"/>
      <c r="R5454"/>
    </row>
    <row r="5455" spans="1:18" s="16" customFormat="1" x14ac:dyDescent="0.25">
      <c r="A5455"/>
      <c r="B5455" s="18"/>
      <c r="D5455"/>
      <c r="E5455"/>
      <c r="F5455"/>
      <c r="G5455"/>
      <c r="H5455"/>
      <c r="I5455"/>
      <c r="J5455"/>
      <c r="K5455"/>
      <c r="L5455"/>
      <c r="M5455"/>
      <c r="N5455"/>
      <c r="O5455"/>
      <c r="P5455"/>
      <c r="Q5455"/>
      <c r="R5455"/>
    </row>
    <row r="5456" spans="1:18" s="16" customFormat="1" x14ac:dyDescent="0.25">
      <c r="A5456"/>
      <c r="B5456" s="18"/>
      <c r="D5456"/>
      <c r="E5456"/>
      <c r="F5456"/>
      <c r="G5456"/>
      <c r="H5456"/>
      <c r="I5456"/>
      <c r="J5456"/>
      <c r="K5456"/>
      <c r="L5456"/>
      <c r="M5456"/>
      <c r="N5456"/>
      <c r="O5456"/>
      <c r="P5456"/>
      <c r="Q5456"/>
      <c r="R5456"/>
    </row>
    <row r="5457" spans="1:18" s="16" customFormat="1" x14ac:dyDescent="0.25">
      <c r="A5457"/>
      <c r="B5457" s="18"/>
      <c r="D5457"/>
      <c r="E5457"/>
      <c r="F5457"/>
      <c r="G5457"/>
      <c r="H5457"/>
      <c r="I5457"/>
      <c r="J5457"/>
      <c r="K5457"/>
      <c r="L5457"/>
      <c r="M5457"/>
      <c r="N5457"/>
      <c r="O5457"/>
      <c r="P5457"/>
      <c r="Q5457"/>
      <c r="R5457"/>
    </row>
    <row r="5458" spans="1:18" s="16" customFormat="1" x14ac:dyDescent="0.25">
      <c r="A5458"/>
      <c r="B5458" s="18"/>
      <c r="D5458"/>
      <c r="E5458"/>
      <c r="F5458"/>
      <c r="G5458"/>
      <c r="H5458"/>
      <c r="I5458"/>
      <c r="J5458"/>
      <c r="K5458"/>
      <c r="L5458"/>
      <c r="M5458"/>
      <c r="N5458"/>
      <c r="O5458"/>
      <c r="P5458"/>
      <c r="Q5458"/>
      <c r="R5458"/>
    </row>
    <row r="5459" spans="1:18" s="16" customFormat="1" x14ac:dyDescent="0.25">
      <c r="A5459"/>
      <c r="B5459" s="18"/>
      <c r="D5459"/>
      <c r="E5459"/>
      <c r="F5459"/>
      <c r="G5459"/>
      <c r="H5459"/>
      <c r="I5459"/>
      <c r="J5459"/>
      <c r="K5459"/>
      <c r="L5459"/>
      <c r="M5459"/>
      <c r="N5459"/>
      <c r="O5459"/>
      <c r="P5459"/>
      <c r="Q5459"/>
      <c r="R5459"/>
    </row>
    <row r="5460" spans="1:18" s="16" customFormat="1" x14ac:dyDescent="0.25">
      <c r="A5460"/>
      <c r="B5460" s="18"/>
      <c r="D5460"/>
      <c r="E5460"/>
      <c r="F5460"/>
      <c r="G5460"/>
      <c r="H5460"/>
      <c r="I5460"/>
      <c r="J5460"/>
      <c r="K5460"/>
      <c r="L5460"/>
      <c r="M5460"/>
      <c r="N5460"/>
      <c r="O5460"/>
      <c r="P5460"/>
      <c r="Q5460"/>
      <c r="R5460"/>
    </row>
    <row r="5461" spans="1:18" s="16" customFormat="1" x14ac:dyDescent="0.25">
      <c r="A5461"/>
      <c r="B5461" s="18"/>
      <c r="D5461"/>
      <c r="E5461"/>
      <c r="F5461"/>
      <c r="G5461"/>
      <c r="H5461"/>
      <c r="I5461"/>
      <c r="J5461"/>
      <c r="K5461"/>
      <c r="L5461"/>
      <c r="M5461"/>
      <c r="N5461"/>
      <c r="O5461"/>
      <c r="P5461"/>
      <c r="Q5461"/>
      <c r="R5461"/>
    </row>
    <row r="5462" spans="1:18" s="16" customFormat="1" x14ac:dyDescent="0.25">
      <c r="A5462"/>
      <c r="B5462" s="17"/>
      <c r="D5462"/>
      <c r="E5462"/>
      <c r="F5462"/>
      <c r="G5462"/>
      <c r="H5462"/>
      <c r="I5462"/>
      <c r="J5462"/>
      <c r="K5462"/>
      <c r="L5462"/>
      <c r="M5462"/>
      <c r="N5462"/>
      <c r="O5462"/>
      <c r="P5462"/>
      <c r="Q5462"/>
      <c r="R5462"/>
    </row>
    <row r="5463" spans="1:18" s="16" customFormat="1" x14ac:dyDescent="0.25">
      <c r="A5463"/>
      <c r="B5463" s="18"/>
      <c r="D5463"/>
      <c r="E5463"/>
      <c r="F5463"/>
      <c r="G5463"/>
      <c r="H5463"/>
      <c r="I5463"/>
      <c r="J5463"/>
      <c r="K5463"/>
      <c r="L5463"/>
      <c r="M5463"/>
      <c r="N5463"/>
      <c r="O5463"/>
      <c r="P5463"/>
      <c r="Q5463"/>
      <c r="R5463"/>
    </row>
    <row r="5464" spans="1:18" s="16" customFormat="1" x14ac:dyDescent="0.25">
      <c r="A5464"/>
      <c r="B5464" s="18"/>
      <c r="D5464"/>
      <c r="E5464"/>
      <c r="F5464"/>
      <c r="G5464"/>
      <c r="H5464"/>
      <c r="I5464"/>
      <c r="J5464"/>
      <c r="K5464"/>
      <c r="L5464"/>
      <c r="M5464"/>
      <c r="N5464"/>
      <c r="O5464"/>
      <c r="P5464"/>
      <c r="Q5464"/>
      <c r="R5464"/>
    </row>
    <row r="5465" spans="1:18" s="16" customFormat="1" x14ac:dyDescent="0.25">
      <c r="A5465"/>
      <c r="B5465" s="18"/>
      <c r="D5465"/>
      <c r="E5465"/>
      <c r="F5465"/>
      <c r="G5465"/>
      <c r="H5465"/>
      <c r="I5465"/>
      <c r="J5465"/>
      <c r="K5465"/>
      <c r="L5465"/>
      <c r="M5465"/>
      <c r="N5465"/>
      <c r="O5465"/>
      <c r="P5465"/>
      <c r="Q5465"/>
      <c r="R5465"/>
    </row>
    <row r="5466" spans="1:18" s="16" customFormat="1" x14ac:dyDescent="0.25">
      <c r="A5466"/>
      <c r="B5466" s="18"/>
      <c r="D5466"/>
      <c r="E5466"/>
      <c r="F5466"/>
      <c r="G5466"/>
      <c r="H5466"/>
      <c r="I5466"/>
      <c r="J5466"/>
      <c r="K5466"/>
      <c r="L5466"/>
      <c r="M5466"/>
      <c r="N5466"/>
      <c r="O5466"/>
      <c r="P5466"/>
      <c r="Q5466"/>
      <c r="R5466"/>
    </row>
    <row r="5467" spans="1:18" s="16" customFormat="1" x14ac:dyDescent="0.25">
      <c r="A5467"/>
      <c r="B5467" s="18"/>
      <c r="D5467"/>
      <c r="E5467"/>
      <c r="F5467"/>
      <c r="G5467"/>
      <c r="H5467"/>
      <c r="I5467"/>
      <c r="J5467"/>
      <c r="K5467"/>
      <c r="L5467"/>
      <c r="M5467"/>
      <c r="N5467"/>
      <c r="O5467"/>
      <c r="P5467"/>
      <c r="Q5467"/>
      <c r="R5467"/>
    </row>
    <row r="5468" spans="1:18" s="16" customFormat="1" x14ac:dyDescent="0.25">
      <c r="A5468"/>
      <c r="B5468" s="18"/>
      <c r="D5468"/>
      <c r="E5468"/>
      <c r="F5468"/>
      <c r="G5468"/>
      <c r="H5468"/>
      <c r="I5468"/>
      <c r="J5468"/>
      <c r="K5468"/>
      <c r="L5468"/>
      <c r="M5468"/>
      <c r="N5468"/>
      <c r="O5468"/>
      <c r="P5468"/>
      <c r="Q5468"/>
      <c r="R5468"/>
    </row>
    <row r="5469" spans="1:18" s="16" customFormat="1" x14ac:dyDescent="0.25">
      <c r="A5469"/>
      <c r="B5469" s="18"/>
      <c r="D5469"/>
      <c r="E5469"/>
      <c r="F5469"/>
      <c r="G5469"/>
      <c r="H5469"/>
      <c r="I5469"/>
      <c r="J5469"/>
      <c r="K5469"/>
      <c r="L5469"/>
      <c r="M5469"/>
      <c r="N5469"/>
      <c r="O5469"/>
      <c r="P5469"/>
      <c r="Q5469"/>
      <c r="R5469"/>
    </row>
    <row r="5470" spans="1:18" s="16" customFormat="1" x14ac:dyDescent="0.25">
      <c r="A5470"/>
      <c r="B5470" s="18"/>
      <c r="D5470"/>
      <c r="E5470"/>
      <c r="F5470"/>
      <c r="G5470"/>
      <c r="H5470"/>
      <c r="I5470"/>
      <c r="J5470"/>
      <c r="K5470"/>
      <c r="L5470"/>
      <c r="M5470"/>
      <c r="N5470"/>
      <c r="O5470"/>
      <c r="P5470"/>
      <c r="Q5470"/>
      <c r="R5470"/>
    </row>
    <row r="5471" spans="1:18" s="16" customFormat="1" x14ac:dyDescent="0.25">
      <c r="A5471"/>
      <c r="B5471" s="18"/>
      <c r="D5471"/>
      <c r="E5471"/>
      <c r="F5471"/>
      <c r="G5471"/>
      <c r="H5471"/>
      <c r="I5471"/>
      <c r="J5471"/>
      <c r="K5471"/>
      <c r="L5471"/>
      <c r="M5471"/>
      <c r="N5471"/>
      <c r="O5471"/>
      <c r="P5471"/>
      <c r="Q5471"/>
      <c r="R5471"/>
    </row>
    <row r="5472" spans="1:18" s="16" customFormat="1" x14ac:dyDescent="0.25">
      <c r="A5472"/>
      <c r="B5472" s="18"/>
      <c r="D5472"/>
      <c r="E5472"/>
      <c r="F5472"/>
      <c r="G5472"/>
      <c r="H5472"/>
      <c r="I5472"/>
      <c r="J5472"/>
      <c r="K5472"/>
      <c r="L5472"/>
      <c r="M5472"/>
      <c r="N5472"/>
      <c r="O5472"/>
      <c r="P5472"/>
      <c r="Q5472"/>
      <c r="R5472"/>
    </row>
    <row r="5473" spans="1:18" s="16" customFormat="1" x14ac:dyDescent="0.25">
      <c r="A5473"/>
      <c r="B5473" s="18"/>
      <c r="D5473"/>
      <c r="E5473"/>
      <c r="F5473"/>
      <c r="G5473"/>
      <c r="H5473"/>
      <c r="I5473"/>
      <c r="J5473"/>
      <c r="K5473"/>
      <c r="L5473"/>
      <c r="M5473"/>
      <c r="N5473"/>
      <c r="O5473"/>
      <c r="P5473"/>
      <c r="Q5473"/>
      <c r="R5473"/>
    </row>
    <row r="5474" spans="1:18" s="16" customFormat="1" x14ac:dyDescent="0.25">
      <c r="A5474"/>
      <c r="B5474" s="18"/>
      <c r="D5474"/>
      <c r="E5474"/>
      <c r="F5474"/>
      <c r="G5474"/>
      <c r="H5474"/>
      <c r="I5474"/>
      <c r="J5474"/>
      <c r="K5474"/>
      <c r="L5474"/>
      <c r="M5474"/>
      <c r="N5474"/>
      <c r="O5474"/>
      <c r="P5474"/>
      <c r="Q5474"/>
      <c r="R5474"/>
    </row>
    <row r="5475" spans="1:18" s="16" customFormat="1" x14ac:dyDescent="0.25">
      <c r="A5475"/>
      <c r="B5475" s="18"/>
      <c r="D5475"/>
      <c r="E5475"/>
      <c r="F5475"/>
      <c r="G5475"/>
      <c r="H5475"/>
      <c r="I5475"/>
      <c r="J5475"/>
      <c r="K5475"/>
      <c r="L5475"/>
      <c r="M5475"/>
      <c r="N5475"/>
      <c r="O5475"/>
      <c r="P5475"/>
      <c r="Q5475"/>
      <c r="R5475"/>
    </row>
    <row r="5476" spans="1:18" s="16" customFormat="1" x14ac:dyDescent="0.25">
      <c r="A5476"/>
      <c r="B5476" s="18"/>
      <c r="D5476"/>
      <c r="E5476"/>
      <c r="F5476"/>
      <c r="G5476"/>
      <c r="H5476"/>
      <c r="I5476"/>
      <c r="J5476"/>
      <c r="K5476"/>
      <c r="L5476"/>
      <c r="M5476"/>
      <c r="N5476"/>
      <c r="O5476"/>
      <c r="P5476"/>
      <c r="Q5476"/>
      <c r="R5476"/>
    </row>
    <row r="5477" spans="1:18" s="16" customFormat="1" x14ac:dyDescent="0.25">
      <c r="A5477"/>
      <c r="B5477" s="18"/>
      <c r="D5477"/>
      <c r="E5477"/>
      <c r="F5477"/>
      <c r="G5477"/>
      <c r="H5477"/>
      <c r="I5477"/>
      <c r="J5477"/>
      <c r="K5477"/>
      <c r="L5477"/>
      <c r="M5477"/>
      <c r="N5477"/>
      <c r="O5477"/>
      <c r="P5477"/>
      <c r="Q5477"/>
      <c r="R5477"/>
    </row>
    <row r="5478" spans="1:18" s="16" customFormat="1" x14ac:dyDescent="0.25">
      <c r="A5478"/>
      <c r="B5478" s="18"/>
      <c r="D5478"/>
      <c r="E5478"/>
      <c r="F5478"/>
      <c r="G5478"/>
      <c r="H5478"/>
      <c r="I5478"/>
      <c r="J5478"/>
      <c r="K5478"/>
      <c r="L5478"/>
      <c r="M5478"/>
      <c r="N5478"/>
      <c r="O5478"/>
      <c r="P5478"/>
      <c r="Q5478"/>
      <c r="R5478"/>
    </row>
    <row r="5479" spans="1:18" s="16" customFormat="1" x14ac:dyDescent="0.25">
      <c r="A5479"/>
      <c r="B5479" s="18"/>
      <c r="D5479"/>
      <c r="E5479"/>
      <c r="F5479"/>
      <c r="G5479"/>
      <c r="H5479"/>
      <c r="I5479"/>
      <c r="J5479"/>
      <c r="K5479"/>
      <c r="L5479"/>
      <c r="M5479"/>
      <c r="N5479"/>
      <c r="O5479"/>
      <c r="P5479"/>
      <c r="Q5479"/>
      <c r="R5479"/>
    </row>
    <row r="5480" spans="1:18" s="16" customFormat="1" x14ac:dyDescent="0.25">
      <c r="A5480"/>
      <c r="B5480" s="18"/>
      <c r="D5480"/>
      <c r="E5480"/>
      <c r="F5480"/>
      <c r="G5480"/>
      <c r="H5480"/>
      <c r="I5480"/>
      <c r="J5480"/>
      <c r="K5480"/>
      <c r="L5480"/>
      <c r="M5480"/>
      <c r="N5480"/>
      <c r="O5480"/>
      <c r="P5480"/>
      <c r="Q5480"/>
      <c r="R5480"/>
    </row>
    <row r="5481" spans="1:18" s="16" customFormat="1" x14ac:dyDescent="0.25">
      <c r="A5481"/>
      <c r="B5481" s="18"/>
      <c r="D5481"/>
      <c r="E5481"/>
      <c r="F5481"/>
      <c r="G5481"/>
      <c r="H5481"/>
      <c r="I5481"/>
      <c r="J5481"/>
      <c r="K5481"/>
      <c r="L5481"/>
      <c r="M5481"/>
      <c r="N5481"/>
      <c r="O5481"/>
      <c r="P5481"/>
      <c r="Q5481"/>
      <c r="R5481"/>
    </row>
    <row r="5482" spans="1:18" s="16" customFormat="1" x14ac:dyDescent="0.25">
      <c r="A5482"/>
      <c r="B5482" s="18"/>
      <c r="D5482"/>
      <c r="E5482"/>
      <c r="F5482"/>
      <c r="G5482"/>
      <c r="H5482"/>
      <c r="I5482"/>
      <c r="J5482"/>
      <c r="K5482"/>
      <c r="L5482"/>
      <c r="M5482"/>
      <c r="N5482"/>
      <c r="O5482"/>
      <c r="P5482"/>
      <c r="Q5482"/>
      <c r="R5482"/>
    </row>
    <row r="5483" spans="1:18" s="16" customFormat="1" x14ac:dyDescent="0.25">
      <c r="A5483"/>
      <c r="B5483" s="18"/>
      <c r="D5483"/>
      <c r="E5483"/>
      <c r="F5483"/>
      <c r="G5483"/>
      <c r="H5483"/>
      <c r="I5483"/>
      <c r="J5483"/>
      <c r="K5483"/>
      <c r="L5483"/>
      <c r="M5483"/>
      <c r="N5483"/>
      <c r="O5483"/>
      <c r="P5483"/>
      <c r="Q5483"/>
      <c r="R5483"/>
    </row>
    <row r="5484" spans="1:18" s="16" customFormat="1" x14ac:dyDescent="0.25">
      <c r="A5484"/>
      <c r="B5484" s="18"/>
      <c r="D5484"/>
      <c r="E5484"/>
      <c r="F5484"/>
      <c r="G5484"/>
      <c r="H5484"/>
      <c r="I5484"/>
      <c r="J5484"/>
      <c r="K5484"/>
      <c r="L5484"/>
      <c r="M5484"/>
      <c r="N5484"/>
      <c r="O5484"/>
      <c r="P5484"/>
      <c r="Q5484"/>
      <c r="R5484"/>
    </row>
    <row r="5485" spans="1:18" s="16" customFormat="1" x14ac:dyDescent="0.25">
      <c r="A5485"/>
      <c r="B5485" s="18"/>
      <c r="D5485"/>
      <c r="E5485"/>
      <c r="F5485"/>
      <c r="G5485"/>
      <c r="H5485"/>
      <c r="I5485"/>
      <c r="J5485"/>
      <c r="K5485"/>
      <c r="L5485"/>
      <c r="M5485"/>
      <c r="N5485"/>
      <c r="O5485"/>
      <c r="P5485"/>
      <c r="Q5485"/>
      <c r="R5485"/>
    </row>
    <row r="5486" spans="1:18" s="16" customFormat="1" x14ac:dyDescent="0.25">
      <c r="A5486"/>
      <c r="B5486" s="18"/>
      <c r="D5486"/>
      <c r="E5486"/>
      <c r="F5486"/>
      <c r="G5486"/>
      <c r="H5486"/>
      <c r="I5486"/>
      <c r="J5486"/>
      <c r="K5486"/>
      <c r="L5486"/>
      <c r="M5486"/>
      <c r="N5486"/>
      <c r="O5486"/>
      <c r="P5486"/>
      <c r="Q5486"/>
      <c r="R5486"/>
    </row>
    <row r="5487" spans="1:18" s="16" customFormat="1" x14ac:dyDescent="0.25">
      <c r="A5487"/>
      <c r="B5487" s="18"/>
      <c r="D5487"/>
      <c r="E5487"/>
      <c r="F5487"/>
      <c r="G5487"/>
      <c r="H5487"/>
      <c r="I5487"/>
      <c r="J5487"/>
      <c r="K5487"/>
      <c r="L5487"/>
      <c r="M5487"/>
      <c r="N5487"/>
      <c r="O5487"/>
      <c r="P5487"/>
      <c r="Q5487"/>
      <c r="R5487"/>
    </row>
    <row r="5488" spans="1:18" s="16" customFormat="1" x14ac:dyDescent="0.25">
      <c r="A5488"/>
      <c r="B5488" s="18"/>
      <c r="D5488"/>
      <c r="E5488"/>
      <c r="F5488"/>
      <c r="G5488"/>
      <c r="H5488"/>
      <c r="I5488"/>
      <c r="J5488"/>
      <c r="K5488"/>
      <c r="L5488"/>
      <c r="M5488"/>
      <c r="N5488"/>
      <c r="O5488"/>
      <c r="P5488"/>
      <c r="Q5488"/>
      <c r="R5488"/>
    </row>
    <row r="5489" spans="1:18" s="16" customFormat="1" x14ac:dyDescent="0.25">
      <c r="A5489"/>
      <c r="B5489" s="18"/>
      <c r="D5489"/>
      <c r="E5489"/>
      <c r="F5489"/>
      <c r="G5489"/>
      <c r="H5489"/>
      <c r="I5489"/>
      <c r="J5489"/>
      <c r="K5489"/>
      <c r="L5489"/>
      <c r="M5489"/>
      <c r="N5489"/>
      <c r="O5489"/>
      <c r="P5489"/>
      <c r="Q5489"/>
      <c r="R5489"/>
    </row>
    <row r="5490" spans="1:18" s="16" customFormat="1" x14ac:dyDescent="0.25">
      <c r="A5490"/>
      <c r="B5490" s="18"/>
      <c r="D5490"/>
      <c r="E5490"/>
      <c r="F5490"/>
      <c r="G5490"/>
      <c r="H5490"/>
      <c r="I5490"/>
      <c r="J5490"/>
      <c r="K5490"/>
      <c r="L5490"/>
      <c r="M5490"/>
      <c r="N5490"/>
      <c r="O5490"/>
      <c r="P5490"/>
      <c r="Q5490"/>
      <c r="R5490"/>
    </row>
    <row r="5491" spans="1:18" s="16" customFormat="1" x14ac:dyDescent="0.25">
      <c r="A5491"/>
      <c r="B5491" s="18"/>
      <c r="D5491"/>
      <c r="E5491"/>
      <c r="F5491"/>
      <c r="G5491"/>
      <c r="H5491"/>
      <c r="I5491"/>
      <c r="J5491"/>
      <c r="K5491"/>
      <c r="L5491"/>
      <c r="M5491"/>
      <c r="N5491"/>
      <c r="O5491"/>
      <c r="P5491"/>
      <c r="Q5491"/>
      <c r="R5491"/>
    </row>
    <row r="5492" spans="1:18" s="16" customFormat="1" x14ac:dyDescent="0.25">
      <c r="A5492"/>
      <c r="B5492" s="18"/>
      <c r="D5492"/>
      <c r="E5492"/>
      <c r="F5492"/>
      <c r="G5492"/>
      <c r="H5492"/>
      <c r="I5492"/>
      <c r="J5492"/>
      <c r="K5492"/>
      <c r="L5492"/>
      <c r="M5492"/>
      <c r="N5492"/>
      <c r="O5492"/>
      <c r="P5492"/>
      <c r="Q5492"/>
      <c r="R5492"/>
    </row>
    <row r="5493" spans="1:18" s="16" customFormat="1" x14ac:dyDescent="0.25">
      <c r="A5493"/>
      <c r="B5493" s="18"/>
      <c r="D5493"/>
      <c r="E5493"/>
      <c r="F5493"/>
      <c r="G5493"/>
      <c r="H5493"/>
      <c r="I5493"/>
      <c r="J5493"/>
      <c r="K5493"/>
      <c r="L5493"/>
      <c r="M5493"/>
      <c r="N5493"/>
      <c r="O5493"/>
      <c r="P5493"/>
      <c r="Q5493"/>
      <c r="R5493"/>
    </row>
    <row r="5494" spans="1:18" s="16" customFormat="1" x14ac:dyDescent="0.25">
      <c r="A5494"/>
      <c r="B5494" s="18"/>
      <c r="D5494"/>
      <c r="E5494"/>
      <c r="F5494"/>
      <c r="G5494"/>
      <c r="H5494"/>
      <c r="I5494"/>
      <c r="J5494"/>
      <c r="K5494"/>
      <c r="L5494"/>
      <c r="M5494"/>
      <c r="N5494"/>
      <c r="O5494"/>
      <c r="P5494"/>
      <c r="Q5494"/>
      <c r="R5494"/>
    </row>
    <row r="5495" spans="1:18" s="16" customFormat="1" x14ac:dyDescent="0.25">
      <c r="A5495"/>
      <c r="B5495" s="18"/>
      <c r="D5495"/>
      <c r="E5495"/>
      <c r="F5495"/>
      <c r="G5495"/>
      <c r="H5495"/>
      <c r="I5495"/>
      <c r="J5495"/>
      <c r="K5495"/>
      <c r="L5495"/>
      <c r="M5495"/>
      <c r="N5495"/>
      <c r="O5495"/>
      <c r="P5495"/>
      <c r="Q5495"/>
      <c r="R5495"/>
    </row>
    <row r="5496" spans="1:18" s="16" customFormat="1" x14ac:dyDescent="0.25">
      <c r="A5496"/>
      <c r="B5496" s="18"/>
      <c r="D5496"/>
      <c r="E5496"/>
      <c r="F5496"/>
      <c r="G5496"/>
      <c r="H5496"/>
      <c r="I5496"/>
      <c r="J5496"/>
      <c r="K5496"/>
      <c r="L5496"/>
      <c r="M5496"/>
      <c r="N5496"/>
      <c r="O5496"/>
      <c r="P5496"/>
      <c r="Q5496"/>
      <c r="R5496"/>
    </row>
    <row r="5497" spans="1:18" s="16" customFormat="1" x14ac:dyDescent="0.25">
      <c r="A5497"/>
      <c r="B5497" s="18"/>
      <c r="D5497"/>
      <c r="E5497"/>
      <c r="F5497"/>
      <c r="G5497"/>
      <c r="H5497"/>
      <c r="I5497"/>
      <c r="J5497"/>
      <c r="K5497"/>
      <c r="L5497"/>
      <c r="M5497"/>
      <c r="N5497"/>
      <c r="O5497"/>
      <c r="P5497"/>
      <c r="Q5497"/>
      <c r="R5497"/>
    </row>
    <row r="5498" spans="1:18" s="16" customFormat="1" x14ac:dyDescent="0.25">
      <c r="A5498"/>
      <c r="B5498" s="18"/>
      <c r="D5498"/>
      <c r="E5498"/>
      <c r="F5498"/>
      <c r="G5498"/>
      <c r="H5498"/>
      <c r="I5498"/>
      <c r="J5498"/>
      <c r="K5498"/>
      <c r="L5498"/>
      <c r="M5498"/>
      <c r="N5498"/>
      <c r="O5498"/>
      <c r="P5498"/>
      <c r="Q5498"/>
      <c r="R5498"/>
    </row>
    <row r="5499" spans="1:18" s="16" customFormat="1" x14ac:dyDescent="0.25">
      <c r="A5499"/>
      <c r="B5499" s="18"/>
      <c r="D5499"/>
      <c r="E5499"/>
      <c r="F5499"/>
      <c r="G5499"/>
      <c r="H5499"/>
      <c r="I5499"/>
      <c r="J5499"/>
      <c r="K5499"/>
      <c r="L5499"/>
      <c r="M5499"/>
      <c r="N5499"/>
      <c r="O5499"/>
      <c r="P5499"/>
      <c r="Q5499"/>
      <c r="R5499"/>
    </row>
    <row r="5500" spans="1:18" s="16" customFormat="1" x14ac:dyDescent="0.25">
      <c r="A5500"/>
      <c r="B5500" s="18"/>
      <c r="D5500"/>
      <c r="E5500"/>
      <c r="F5500"/>
      <c r="G5500"/>
      <c r="H5500"/>
      <c r="I5500"/>
      <c r="J5500"/>
      <c r="K5500"/>
      <c r="L5500"/>
      <c r="M5500"/>
      <c r="N5500"/>
      <c r="O5500"/>
      <c r="P5500"/>
      <c r="Q5500"/>
      <c r="R5500"/>
    </row>
    <row r="5501" spans="1:18" s="16" customFormat="1" x14ac:dyDescent="0.25">
      <c r="A5501"/>
      <c r="B5501" s="18"/>
      <c r="D5501"/>
      <c r="E5501"/>
      <c r="F5501"/>
      <c r="G5501"/>
      <c r="H5501"/>
      <c r="I5501"/>
      <c r="J5501"/>
      <c r="K5501"/>
      <c r="L5501"/>
      <c r="M5501"/>
      <c r="N5501"/>
      <c r="O5501"/>
      <c r="P5501"/>
      <c r="Q5501"/>
      <c r="R5501"/>
    </row>
    <row r="5502" spans="1:18" s="16" customFormat="1" x14ac:dyDescent="0.25">
      <c r="A5502"/>
      <c r="B5502" s="18"/>
      <c r="D5502"/>
      <c r="E5502"/>
      <c r="F5502"/>
      <c r="G5502"/>
      <c r="H5502"/>
      <c r="I5502"/>
      <c r="J5502"/>
      <c r="K5502"/>
      <c r="L5502"/>
      <c r="M5502"/>
      <c r="N5502"/>
      <c r="O5502"/>
      <c r="P5502"/>
      <c r="Q5502"/>
      <c r="R5502"/>
    </row>
    <row r="5503" spans="1:18" s="16" customFormat="1" x14ac:dyDescent="0.25">
      <c r="A5503"/>
      <c r="B5503" s="18"/>
      <c r="D5503"/>
      <c r="E5503"/>
      <c r="F5503"/>
      <c r="G5503"/>
      <c r="H5503"/>
      <c r="I5503"/>
      <c r="J5503"/>
      <c r="K5503"/>
      <c r="L5503"/>
      <c r="M5503"/>
      <c r="N5503"/>
      <c r="O5503"/>
      <c r="P5503"/>
      <c r="Q5503"/>
      <c r="R5503"/>
    </row>
    <row r="5504" spans="1:18" s="16" customFormat="1" x14ac:dyDescent="0.25">
      <c r="A5504"/>
      <c r="B5504" s="18"/>
      <c r="D5504"/>
      <c r="E5504"/>
      <c r="F5504"/>
      <c r="G5504"/>
      <c r="H5504"/>
      <c r="I5504"/>
      <c r="J5504"/>
      <c r="K5504"/>
      <c r="L5504"/>
      <c r="M5504"/>
      <c r="N5504"/>
      <c r="O5504"/>
      <c r="P5504"/>
      <c r="Q5504"/>
      <c r="R5504"/>
    </row>
    <row r="5505" spans="1:18" s="16" customFormat="1" x14ac:dyDescent="0.25">
      <c r="A5505"/>
      <c r="B5505" s="18"/>
      <c r="D5505"/>
      <c r="E5505"/>
      <c r="F5505"/>
      <c r="G5505"/>
      <c r="H5505"/>
      <c r="I5505"/>
      <c r="J5505"/>
      <c r="K5505"/>
      <c r="L5505"/>
      <c r="M5505"/>
      <c r="N5505"/>
      <c r="O5505"/>
      <c r="P5505"/>
      <c r="Q5505"/>
      <c r="R5505"/>
    </row>
    <row r="5506" spans="1:18" s="16" customFormat="1" x14ac:dyDescent="0.25">
      <c r="A5506"/>
      <c r="B5506" s="18"/>
      <c r="D5506"/>
      <c r="E5506"/>
      <c r="F5506"/>
      <c r="G5506"/>
      <c r="H5506"/>
      <c r="I5506"/>
      <c r="J5506"/>
      <c r="K5506"/>
      <c r="L5506"/>
      <c r="M5506"/>
      <c r="N5506"/>
      <c r="O5506"/>
      <c r="P5506"/>
      <c r="Q5506"/>
      <c r="R5506"/>
    </row>
    <row r="5507" spans="1:18" s="16" customFormat="1" x14ac:dyDescent="0.25">
      <c r="A5507"/>
      <c r="B5507" s="18"/>
      <c r="D5507"/>
      <c r="E5507"/>
      <c r="F5507"/>
      <c r="G5507"/>
      <c r="H5507"/>
      <c r="I5507"/>
      <c r="J5507"/>
      <c r="K5507"/>
      <c r="L5507"/>
      <c r="M5507"/>
      <c r="N5507"/>
      <c r="O5507"/>
      <c r="P5507"/>
      <c r="Q5507"/>
      <c r="R5507"/>
    </row>
    <row r="5508" spans="1:18" s="16" customFormat="1" x14ac:dyDescent="0.25">
      <c r="A5508"/>
      <c r="B5508" s="18"/>
      <c r="D5508"/>
      <c r="E5508"/>
      <c r="F5508"/>
      <c r="G5508"/>
      <c r="H5508"/>
      <c r="I5508"/>
      <c r="J5508"/>
      <c r="K5508"/>
      <c r="L5508"/>
      <c r="M5508"/>
      <c r="N5508"/>
      <c r="O5508"/>
      <c r="P5508"/>
      <c r="Q5508"/>
      <c r="R5508"/>
    </row>
    <row r="5509" spans="1:18" s="16" customFormat="1" x14ac:dyDescent="0.25">
      <c r="A5509"/>
      <c r="B5509" s="18"/>
      <c r="D5509"/>
      <c r="E5509"/>
      <c r="F5509"/>
      <c r="G5509"/>
      <c r="H5509"/>
      <c r="I5509"/>
      <c r="J5509"/>
      <c r="K5509"/>
      <c r="L5509"/>
      <c r="M5509"/>
      <c r="N5509"/>
      <c r="O5509"/>
      <c r="P5509"/>
      <c r="Q5509"/>
      <c r="R5509"/>
    </row>
    <row r="5510" spans="1:18" s="16" customFormat="1" x14ac:dyDescent="0.25">
      <c r="A5510"/>
      <c r="B5510" s="18"/>
      <c r="D5510"/>
      <c r="E5510"/>
      <c r="F5510"/>
      <c r="G5510"/>
      <c r="H5510"/>
      <c r="I5510"/>
      <c r="J5510"/>
      <c r="K5510"/>
      <c r="L5510"/>
      <c r="M5510"/>
      <c r="N5510"/>
      <c r="O5510"/>
      <c r="P5510"/>
      <c r="Q5510"/>
      <c r="R5510"/>
    </row>
    <row r="5511" spans="1:18" s="16" customFormat="1" x14ac:dyDescent="0.25">
      <c r="A5511"/>
      <c r="B5511" s="18"/>
      <c r="D5511"/>
      <c r="E5511"/>
      <c r="F5511"/>
      <c r="G5511"/>
      <c r="H5511"/>
      <c r="I5511"/>
      <c r="J5511"/>
      <c r="K5511"/>
      <c r="L5511"/>
      <c r="M5511"/>
      <c r="N5511"/>
      <c r="O5511"/>
      <c r="P5511"/>
      <c r="Q5511"/>
      <c r="R5511"/>
    </row>
    <row r="5512" spans="1:18" s="16" customFormat="1" x14ac:dyDescent="0.25">
      <c r="A5512"/>
      <c r="B5512" s="17"/>
      <c r="D5512"/>
      <c r="E5512"/>
      <c r="F5512"/>
      <c r="G5512"/>
      <c r="H5512"/>
      <c r="I5512"/>
      <c r="J5512"/>
      <c r="K5512"/>
      <c r="L5512"/>
      <c r="M5512"/>
      <c r="N5512"/>
      <c r="O5512"/>
      <c r="P5512"/>
      <c r="Q5512"/>
      <c r="R5512"/>
    </row>
    <row r="5513" spans="1:18" s="16" customFormat="1" x14ac:dyDescent="0.25">
      <c r="A5513"/>
      <c r="B5513" s="18"/>
      <c r="D5513"/>
      <c r="E5513"/>
      <c r="F5513"/>
      <c r="G5513"/>
      <c r="H5513"/>
      <c r="I5513"/>
      <c r="J5513"/>
      <c r="K5513"/>
      <c r="L5513"/>
      <c r="M5513"/>
      <c r="N5513"/>
      <c r="O5513"/>
      <c r="P5513"/>
      <c r="Q5513"/>
      <c r="R5513"/>
    </row>
    <row r="5514" spans="1:18" s="16" customFormat="1" x14ac:dyDescent="0.25">
      <c r="A5514"/>
      <c r="B5514" s="18"/>
      <c r="D5514"/>
      <c r="E5514"/>
      <c r="F5514"/>
      <c r="G5514"/>
      <c r="H5514"/>
      <c r="I5514"/>
      <c r="J5514"/>
      <c r="K5514"/>
      <c r="L5514"/>
      <c r="M5514"/>
      <c r="N5514"/>
      <c r="O5514"/>
      <c r="P5514"/>
      <c r="Q5514"/>
      <c r="R5514"/>
    </row>
    <row r="5515" spans="1:18" s="16" customFormat="1" x14ac:dyDescent="0.25">
      <c r="A5515"/>
      <c r="B5515" s="18"/>
      <c r="D5515"/>
      <c r="E5515"/>
      <c r="F5515"/>
      <c r="G5515"/>
      <c r="H5515"/>
      <c r="I5515"/>
      <c r="J5515"/>
      <c r="K5515"/>
      <c r="L5515"/>
      <c r="M5515"/>
      <c r="N5515"/>
      <c r="O5515"/>
      <c r="P5515"/>
      <c r="Q5515"/>
      <c r="R5515"/>
    </row>
    <row r="5516" spans="1:18" s="16" customFormat="1" x14ac:dyDescent="0.25">
      <c r="A5516"/>
      <c r="B5516" s="18"/>
      <c r="D5516"/>
      <c r="E5516"/>
      <c r="F5516"/>
      <c r="G5516"/>
      <c r="H5516"/>
      <c r="I5516"/>
      <c r="J5516"/>
      <c r="K5516"/>
      <c r="L5516"/>
      <c r="M5516"/>
      <c r="N5516"/>
      <c r="O5516"/>
      <c r="P5516"/>
      <c r="Q5516"/>
      <c r="R5516"/>
    </row>
    <row r="5517" spans="1:18" s="16" customFormat="1" x14ac:dyDescent="0.25">
      <c r="A5517"/>
      <c r="B5517" s="18"/>
      <c r="D5517"/>
      <c r="E5517"/>
      <c r="F5517"/>
      <c r="G5517"/>
      <c r="H5517"/>
      <c r="I5517"/>
      <c r="J5517"/>
      <c r="K5517"/>
      <c r="L5517"/>
      <c r="M5517"/>
      <c r="N5517"/>
      <c r="O5517"/>
      <c r="P5517"/>
      <c r="Q5517"/>
      <c r="R5517"/>
    </row>
    <row r="5518" spans="1:18" s="16" customFormat="1" x14ac:dyDescent="0.25">
      <c r="A5518"/>
      <c r="B5518" s="18"/>
      <c r="D5518"/>
      <c r="E5518"/>
      <c r="F5518"/>
      <c r="G5518"/>
      <c r="H5518"/>
      <c r="I5518"/>
      <c r="J5518"/>
      <c r="K5518"/>
      <c r="L5518"/>
      <c r="M5518"/>
      <c r="N5518"/>
      <c r="O5518"/>
      <c r="P5518"/>
      <c r="Q5518"/>
      <c r="R5518"/>
    </row>
    <row r="5519" spans="1:18" s="16" customFormat="1" x14ac:dyDescent="0.25">
      <c r="A5519"/>
      <c r="B5519" s="18"/>
      <c r="D5519"/>
      <c r="E5519"/>
      <c r="F5519"/>
      <c r="G5519"/>
      <c r="H5519"/>
      <c r="I5519"/>
      <c r="J5519"/>
      <c r="K5519"/>
      <c r="L5519"/>
      <c r="M5519"/>
      <c r="N5519"/>
      <c r="O5519"/>
      <c r="P5519"/>
      <c r="Q5519"/>
      <c r="R5519"/>
    </row>
    <row r="5520" spans="1:18" s="16" customFormat="1" x14ac:dyDescent="0.25">
      <c r="A5520"/>
      <c r="B5520" s="18"/>
      <c r="D5520"/>
      <c r="E5520"/>
      <c r="F5520"/>
      <c r="G5520"/>
      <c r="H5520"/>
      <c r="I5520"/>
      <c r="J5520"/>
      <c r="K5520"/>
      <c r="L5520"/>
      <c r="M5520"/>
      <c r="N5520"/>
      <c r="O5520"/>
      <c r="P5520"/>
      <c r="Q5520"/>
      <c r="R5520"/>
    </row>
    <row r="5521" spans="1:18" s="16" customFormat="1" x14ac:dyDescent="0.25">
      <c r="A5521"/>
      <c r="B5521" s="18"/>
      <c r="D5521"/>
      <c r="E5521"/>
      <c r="F5521"/>
      <c r="G5521"/>
      <c r="H5521"/>
      <c r="I5521"/>
      <c r="J5521"/>
      <c r="K5521"/>
      <c r="L5521"/>
      <c r="M5521"/>
      <c r="N5521"/>
      <c r="O5521"/>
      <c r="P5521"/>
      <c r="Q5521"/>
      <c r="R5521"/>
    </row>
    <row r="5522" spans="1:18" s="16" customFormat="1" x14ac:dyDescent="0.25">
      <c r="A5522"/>
      <c r="B5522" s="18"/>
      <c r="D5522"/>
      <c r="E5522"/>
      <c r="F5522"/>
      <c r="G5522"/>
      <c r="H5522"/>
      <c r="I5522"/>
      <c r="J5522"/>
      <c r="K5522"/>
      <c r="L5522"/>
      <c r="M5522"/>
      <c r="N5522"/>
      <c r="O5522"/>
      <c r="P5522"/>
      <c r="Q5522"/>
      <c r="R5522"/>
    </row>
    <row r="5523" spans="1:18" s="16" customFormat="1" x14ac:dyDescent="0.25">
      <c r="A5523"/>
      <c r="B5523" s="18"/>
      <c r="D5523"/>
      <c r="E5523"/>
      <c r="F5523"/>
      <c r="G5523"/>
      <c r="H5523"/>
      <c r="I5523"/>
      <c r="J5523"/>
      <c r="K5523"/>
      <c r="L5523"/>
      <c r="M5523"/>
      <c r="N5523"/>
      <c r="O5523"/>
      <c r="P5523"/>
      <c r="Q5523"/>
      <c r="R5523"/>
    </row>
    <row r="5524" spans="1:18" s="16" customFormat="1" x14ac:dyDescent="0.25">
      <c r="A5524"/>
      <c r="B5524" s="18"/>
      <c r="D5524"/>
      <c r="E5524"/>
      <c r="F5524"/>
      <c r="G5524"/>
      <c r="H5524"/>
      <c r="I5524"/>
      <c r="J5524"/>
      <c r="K5524"/>
      <c r="L5524"/>
      <c r="M5524"/>
      <c r="N5524"/>
      <c r="O5524"/>
      <c r="P5524"/>
      <c r="Q5524"/>
      <c r="R5524"/>
    </row>
    <row r="5525" spans="1:18" s="16" customFormat="1" x14ac:dyDescent="0.25">
      <c r="A5525"/>
      <c r="B5525" s="18"/>
      <c r="D5525"/>
      <c r="E5525"/>
      <c r="F5525"/>
      <c r="G5525"/>
      <c r="H5525"/>
      <c r="I5525"/>
      <c r="J5525"/>
      <c r="K5525"/>
      <c r="L5525"/>
      <c r="M5525"/>
      <c r="N5525"/>
      <c r="O5525"/>
      <c r="P5525"/>
      <c r="Q5525"/>
      <c r="R5525"/>
    </row>
    <row r="5526" spans="1:18" s="16" customFormat="1" x14ac:dyDescent="0.25">
      <c r="A5526"/>
      <c r="B5526" s="18"/>
      <c r="D5526"/>
      <c r="E5526"/>
      <c r="F5526"/>
      <c r="G5526"/>
      <c r="H5526"/>
      <c r="I5526"/>
      <c r="J5526"/>
      <c r="K5526"/>
      <c r="L5526"/>
      <c r="M5526"/>
      <c r="N5526"/>
      <c r="O5526"/>
      <c r="P5526"/>
      <c r="Q5526"/>
      <c r="R5526"/>
    </row>
    <row r="5527" spans="1:18" s="16" customFormat="1" x14ac:dyDescent="0.25">
      <c r="A5527"/>
      <c r="B5527" s="18"/>
      <c r="D5527"/>
      <c r="E5527"/>
      <c r="F5527"/>
      <c r="G5527"/>
      <c r="H5527"/>
      <c r="I5527"/>
      <c r="J5527"/>
      <c r="K5527"/>
      <c r="L5527"/>
      <c r="M5527"/>
      <c r="N5527"/>
      <c r="O5527"/>
      <c r="P5527"/>
      <c r="Q5527"/>
      <c r="R5527"/>
    </row>
    <row r="5528" spans="1:18" s="16" customFormat="1" x14ac:dyDescent="0.25">
      <c r="A5528"/>
      <c r="B5528" s="18"/>
      <c r="D5528"/>
      <c r="E5528"/>
      <c r="F5528"/>
      <c r="G5528"/>
      <c r="H5528"/>
      <c r="I5528"/>
      <c r="J5528"/>
      <c r="K5528"/>
      <c r="L5528"/>
      <c r="M5528"/>
      <c r="N5528"/>
      <c r="O5528"/>
      <c r="P5528"/>
      <c r="Q5528"/>
      <c r="R5528"/>
    </row>
    <row r="5529" spans="1:18" s="16" customFormat="1" x14ac:dyDescent="0.25">
      <c r="A5529"/>
      <c r="B5529" s="18"/>
      <c r="D5529"/>
      <c r="E5529"/>
      <c r="F5529"/>
      <c r="G5529"/>
      <c r="H5529"/>
      <c r="I5529"/>
      <c r="J5529"/>
      <c r="K5529"/>
      <c r="L5529"/>
      <c r="M5529"/>
      <c r="N5529"/>
      <c r="O5529"/>
      <c r="P5529"/>
      <c r="Q5529"/>
      <c r="R5529"/>
    </row>
    <row r="5530" spans="1:18" s="16" customFormat="1" x14ac:dyDescent="0.25">
      <c r="A5530"/>
      <c r="B5530" s="18"/>
      <c r="D5530"/>
      <c r="E5530"/>
      <c r="F5530"/>
      <c r="G5530"/>
      <c r="H5530"/>
      <c r="I5530"/>
      <c r="J5530"/>
      <c r="K5530"/>
      <c r="L5530"/>
      <c r="M5530"/>
      <c r="N5530"/>
      <c r="O5530"/>
      <c r="P5530"/>
      <c r="Q5530"/>
      <c r="R5530"/>
    </row>
    <row r="5531" spans="1:18" s="16" customFormat="1" x14ac:dyDescent="0.25">
      <c r="A5531"/>
      <c r="B5531" s="18"/>
      <c r="D5531"/>
      <c r="E5531"/>
      <c r="F5531"/>
      <c r="G5531"/>
      <c r="H5531"/>
      <c r="I5531"/>
      <c r="J5531"/>
      <c r="K5531"/>
      <c r="L5531"/>
      <c r="M5531"/>
      <c r="N5531"/>
      <c r="O5531"/>
      <c r="P5531"/>
      <c r="Q5531"/>
      <c r="R5531"/>
    </row>
    <row r="5532" spans="1:18" s="16" customFormat="1" x14ac:dyDescent="0.25">
      <c r="A5532"/>
      <c r="B5532" s="18"/>
      <c r="D5532"/>
      <c r="E5532"/>
      <c r="F5532"/>
      <c r="G5532"/>
      <c r="H5532"/>
      <c r="I5532"/>
      <c r="J5532"/>
      <c r="K5532"/>
      <c r="L5532"/>
      <c r="M5532"/>
      <c r="N5532"/>
      <c r="O5532"/>
      <c r="P5532"/>
      <c r="Q5532"/>
      <c r="R5532"/>
    </row>
    <row r="5533" spans="1:18" s="16" customFormat="1" x14ac:dyDescent="0.25">
      <c r="A5533"/>
      <c r="B5533" s="18"/>
      <c r="D5533"/>
      <c r="E5533"/>
      <c r="F5533"/>
      <c r="G5533"/>
      <c r="H5533"/>
      <c r="I5533"/>
      <c r="J5533"/>
      <c r="K5533"/>
      <c r="L5533"/>
      <c r="M5533"/>
      <c r="N5533"/>
      <c r="O5533"/>
      <c r="P5533"/>
      <c r="Q5533"/>
      <c r="R5533"/>
    </row>
    <row r="5534" spans="1:18" s="16" customFormat="1" x14ac:dyDescent="0.25">
      <c r="A5534"/>
      <c r="B5534" s="18"/>
      <c r="D5534"/>
      <c r="E5534"/>
      <c r="F5534"/>
      <c r="G5534"/>
      <c r="H5534"/>
      <c r="I5534"/>
      <c r="J5534"/>
      <c r="K5534"/>
      <c r="L5534"/>
      <c r="M5534"/>
      <c r="N5534"/>
      <c r="O5534"/>
      <c r="P5534"/>
      <c r="Q5534"/>
      <c r="R5534"/>
    </row>
    <row r="5535" spans="1:18" s="16" customFormat="1" x14ac:dyDescent="0.25">
      <c r="A5535"/>
      <c r="B5535" s="18"/>
      <c r="D5535"/>
      <c r="E5535"/>
      <c r="F5535"/>
      <c r="G5535"/>
      <c r="H5535"/>
      <c r="I5535"/>
      <c r="J5535"/>
      <c r="K5535"/>
      <c r="L5535"/>
      <c r="M5535"/>
      <c r="N5535"/>
      <c r="O5535"/>
      <c r="P5535"/>
      <c r="Q5535"/>
      <c r="R5535"/>
    </row>
    <row r="5536" spans="1:18" s="16" customFormat="1" x14ac:dyDescent="0.25">
      <c r="A5536"/>
      <c r="B5536" s="18"/>
      <c r="D5536"/>
      <c r="E5536"/>
      <c r="F5536"/>
      <c r="G5536"/>
      <c r="H5536"/>
      <c r="I5536"/>
      <c r="J5536"/>
      <c r="K5536"/>
      <c r="L5536"/>
      <c r="M5536"/>
      <c r="N5536"/>
      <c r="O5536"/>
      <c r="P5536"/>
      <c r="Q5536"/>
      <c r="R5536"/>
    </row>
    <row r="5537" spans="1:18" s="16" customFormat="1" x14ac:dyDescent="0.25">
      <c r="A5537"/>
      <c r="B5537" s="18"/>
      <c r="D5537"/>
      <c r="E5537"/>
      <c r="F5537"/>
      <c r="G5537"/>
      <c r="H5537"/>
      <c r="I5537"/>
      <c r="J5537"/>
      <c r="K5537"/>
      <c r="L5537"/>
      <c r="M5537"/>
      <c r="N5537"/>
      <c r="O5537"/>
      <c r="P5537"/>
      <c r="Q5537"/>
      <c r="R5537"/>
    </row>
    <row r="5538" spans="1:18" s="16" customFormat="1" x14ac:dyDescent="0.25">
      <c r="A5538"/>
      <c r="B5538" s="18"/>
      <c r="D5538"/>
      <c r="E5538"/>
      <c r="F5538"/>
      <c r="G5538"/>
      <c r="H5538"/>
      <c r="I5538"/>
      <c r="J5538"/>
      <c r="K5538"/>
      <c r="L5538"/>
      <c r="M5538"/>
      <c r="N5538"/>
      <c r="O5538"/>
      <c r="P5538"/>
      <c r="Q5538"/>
      <c r="R5538"/>
    </row>
    <row r="5539" spans="1:18" s="16" customFormat="1" x14ac:dyDescent="0.25">
      <c r="A5539"/>
      <c r="B5539" s="18"/>
      <c r="D5539"/>
      <c r="E5539"/>
      <c r="F5539"/>
      <c r="G5539"/>
      <c r="H5539"/>
      <c r="I5539"/>
      <c r="J5539"/>
      <c r="K5539"/>
      <c r="L5539"/>
      <c r="M5539"/>
      <c r="N5539"/>
      <c r="O5539"/>
      <c r="P5539"/>
      <c r="Q5539"/>
      <c r="R5539"/>
    </row>
    <row r="5540" spans="1:18" s="16" customFormat="1" x14ac:dyDescent="0.25">
      <c r="A5540"/>
      <c r="B5540" s="18"/>
      <c r="D5540"/>
      <c r="E5540"/>
      <c r="F5540"/>
      <c r="G5540"/>
      <c r="H5540"/>
      <c r="I5540"/>
      <c r="J5540"/>
      <c r="K5540"/>
      <c r="L5540"/>
      <c r="M5540"/>
      <c r="N5540"/>
      <c r="O5540"/>
      <c r="P5540"/>
      <c r="Q5540"/>
      <c r="R5540"/>
    </row>
    <row r="5541" spans="1:18" s="16" customFormat="1" x14ac:dyDescent="0.25">
      <c r="A5541"/>
      <c r="B5541" s="18"/>
      <c r="D5541"/>
      <c r="E5541"/>
      <c r="F5541"/>
      <c r="G5541"/>
      <c r="H5541"/>
      <c r="I5541"/>
      <c r="J5541"/>
      <c r="K5541"/>
      <c r="L5541"/>
      <c r="M5541"/>
      <c r="N5541"/>
      <c r="O5541"/>
      <c r="P5541"/>
      <c r="Q5541"/>
      <c r="R5541"/>
    </row>
    <row r="5542" spans="1:18" s="16" customFormat="1" x14ac:dyDescent="0.25">
      <c r="A5542"/>
      <c r="B5542" s="18"/>
      <c r="D5542"/>
      <c r="E5542"/>
      <c r="F5542"/>
      <c r="G5542"/>
      <c r="H5542"/>
      <c r="I5542"/>
      <c r="J5542"/>
      <c r="K5542"/>
      <c r="L5542"/>
      <c r="M5542"/>
      <c r="N5542"/>
      <c r="O5542"/>
      <c r="P5542"/>
      <c r="Q5542"/>
      <c r="R5542"/>
    </row>
    <row r="5543" spans="1:18" s="16" customFormat="1" x14ac:dyDescent="0.25">
      <c r="A5543"/>
      <c r="B5543" s="18"/>
      <c r="D5543"/>
      <c r="E5543"/>
      <c r="F5543"/>
      <c r="G5543"/>
      <c r="H5543"/>
      <c r="I5543"/>
      <c r="J5543"/>
      <c r="K5543"/>
      <c r="L5543"/>
      <c r="M5543"/>
      <c r="N5543"/>
      <c r="O5543"/>
      <c r="P5543"/>
      <c r="Q5543"/>
      <c r="R5543"/>
    </row>
    <row r="5544" spans="1:18" s="16" customFormat="1" x14ac:dyDescent="0.25">
      <c r="A5544"/>
      <c r="B5544" s="18"/>
      <c r="D5544"/>
      <c r="E5544"/>
      <c r="F5544"/>
      <c r="G5544"/>
      <c r="H5544"/>
      <c r="I5544"/>
      <c r="J5544"/>
      <c r="K5544"/>
      <c r="L5544"/>
      <c r="M5544"/>
      <c r="N5544"/>
      <c r="O5544"/>
      <c r="P5544"/>
      <c r="Q5544"/>
      <c r="R5544"/>
    </row>
    <row r="5545" spans="1:18" s="16" customFormat="1" x14ac:dyDescent="0.25">
      <c r="A5545"/>
      <c r="B5545" s="18"/>
      <c r="D5545"/>
      <c r="E5545"/>
      <c r="F5545"/>
      <c r="G5545"/>
      <c r="H5545"/>
      <c r="I5545"/>
      <c r="J5545"/>
      <c r="K5545"/>
      <c r="L5545"/>
      <c r="M5545"/>
      <c r="N5545"/>
      <c r="O5545"/>
      <c r="P5545"/>
      <c r="Q5545"/>
      <c r="R5545"/>
    </row>
    <row r="5546" spans="1:18" s="16" customFormat="1" x14ac:dyDescent="0.25">
      <c r="A5546"/>
      <c r="B5546" s="18"/>
      <c r="D5546"/>
      <c r="E5546"/>
      <c r="F5546"/>
      <c r="G5546"/>
      <c r="H5546"/>
      <c r="I5546"/>
      <c r="J5546"/>
      <c r="K5546"/>
      <c r="L5546"/>
      <c r="M5546"/>
      <c r="N5546"/>
      <c r="O5546"/>
      <c r="P5546"/>
      <c r="Q5546"/>
      <c r="R5546"/>
    </row>
    <row r="5547" spans="1:18" s="16" customFormat="1" x14ac:dyDescent="0.25">
      <c r="A5547"/>
      <c r="B5547" s="18"/>
      <c r="D5547"/>
      <c r="E5547"/>
      <c r="F5547"/>
      <c r="G5547"/>
      <c r="H5547"/>
      <c r="I5547"/>
      <c r="J5547"/>
      <c r="K5547"/>
      <c r="L5547"/>
      <c r="M5547"/>
      <c r="N5547"/>
      <c r="O5547"/>
      <c r="P5547"/>
      <c r="Q5547"/>
      <c r="R5547"/>
    </row>
    <row r="5548" spans="1:18" s="16" customFormat="1" x14ac:dyDescent="0.25">
      <c r="A5548"/>
      <c r="B5548" s="18"/>
      <c r="D5548"/>
      <c r="E5548"/>
      <c r="F5548"/>
      <c r="G5548"/>
      <c r="H5548"/>
      <c r="I5548"/>
      <c r="J5548"/>
      <c r="K5548"/>
      <c r="L5548"/>
      <c r="M5548"/>
      <c r="N5548"/>
      <c r="O5548"/>
      <c r="P5548"/>
      <c r="Q5548"/>
      <c r="R5548"/>
    </row>
    <row r="5549" spans="1:18" s="16" customFormat="1" x14ac:dyDescent="0.25">
      <c r="A5549"/>
      <c r="B5549" s="18"/>
      <c r="D5549"/>
      <c r="E5549"/>
      <c r="F5549"/>
      <c r="G5549"/>
      <c r="H5549"/>
      <c r="I5549"/>
      <c r="J5549"/>
      <c r="K5549"/>
      <c r="L5549"/>
      <c r="M5549"/>
      <c r="N5549"/>
      <c r="O5549"/>
      <c r="P5549"/>
      <c r="Q5549"/>
      <c r="R5549"/>
    </row>
    <row r="5550" spans="1:18" s="16" customFormat="1" x14ac:dyDescent="0.25">
      <c r="A5550"/>
      <c r="B5550" s="18"/>
      <c r="D5550"/>
      <c r="E5550"/>
      <c r="F5550"/>
      <c r="G5550"/>
      <c r="H5550"/>
      <c r="I5550"/>
      <c r="J5550"/>
      <c r="K5550"/>
      <c r="L5550"/>
      <c r="M5550"/>
      <c r="N5550"/>
      <c r="O5550"/>
      <c r="P5550"/>
      <c r="Q5550"/>
      <c r="R5550"/>
    </row>
    <row r="5551" spans="1:18" s="16" customFormat="1" x14ac:dyDescent="0.25">
      <c r="A5551"/>
      <c r="B5551" s="18"/>
      <c r="D5551"/>
      <c r="E5551"/>
      <c r="F5551"/>
      <c r="G5551"/>
      <c r="H5551"/>
      <c r="I5551"/>
      <c r="J5551"/>
      <c r="K5551"/>
      <c r="L5551"/>
      <c r="M5551"/>
      <c r="N5551"/>
      <c r="O5551"/>
      <c r="P5551"/>
      <c r="Q5551"/>
      <c r="R5551"/>
    </row>
    <row r="5552" spans="1:18" s="16" customFormat="1" x14ac:dyDescent="0.25">
      <c r="A5552"/>
      <c r="B5552" s="18"/>
      <c r="D5552"/>
      <c r="E5552"/>
      <c r="F5552"/>
      <c r="G5552"/>
      <c r="H5552"/>
      <c r="I5552"/>
      <c r="J5552"/>
      <c r="K5552"/>
      <c r="L5552"/>
      <c r="M5552"/>
      <c r="N5552"/>
      <c r="O5552"/>
      <c r="P5552"/>
      <c r="Q5552"/>
      <c r="R5552"/>
    </row>
    <row r="5553" spans="1:18" s="16" customFormat="1" x14ac:dyDescent="0.25">
      <c r="A5553"/>
      <c r="B5553" s="18"/>
      <c r="D5553"/>
      <c r="E5553"/>
      <c r="F5553"/>
      <c r="G5553"/>
      <c r="H5553"/>
      <c r="I5553"/>
      <c r="J5553"/>
      <c r="K5553"/>
      <c r="L5553"/>
      <c r="M5553"/>
      <c r="N5553"/>
      <c r="O5553"/>
      <c r="P5553"/>
      <c r="Q5553"/>
      <c r="R5553"/>
    </row>
    <row r="5554" spans="1:18" s="16" customFormat="1" x14ac:dyDescent="0.25">
      <c r="A5554"/>
      <c r="B5554" s="18"/>
      <c r="D5554"/>
      <c r="E5554"/>
      <c r="F5554"/>
      <c r="G5554"/>
      <c r="H5554"/>
      <c r="I5554"/>
      <c r="J5554"/>
      <c r="K5554"/>
      <c r="L5554"/>
      <c r="M5554"/>
      <c r="N5554"/>
      <c r="O5554"/>
      <c r="P5554"/>
      <c r="Q5554"/>
      <c r="R5554"/>
    </row>
    <row r="5555" spans="1:18" s="16" customFormat="1" x14ac:dyDescent="0.25">
      <c r="A5555"/>
      <c r="B5555" s="18"/>
      <c r="D5555"/>
      <c r="E5555"/>
      <c r="F5555"/>
      <c r="G5555"/>
      <c r="H5555"/>
      <c r="I5555"/>
      <c r="J5555"/>
      <c r="K5555"/>
      <c r="L5555"/>
      <c r="M5555"/>
      <c r="N5555"/>
      <c r="O5555"/>
      <c r="P5555"/>
      <c r="Q5555"/>
      <c r="R5555"/>
    </row>
    <row r="5556" spans="1:18" s="16" customFormat="1" x14ac:dyDescent="0.25">
      <c r="A5556"/>
      <c r="B5556" s="18"/>
      <c r="D5556"/>
      <c r="E5556"/>
      <c r="F5556"/>
      <c r="G5556"/>
      <c r="H5556"/>
      <c r="I5556"/>
      <c r="J5556"/>
      <c r="K5556"/>
      <c r="L5556"/>
      <c r="M5556"/>
      <c r="N5556"/>
      <c r="O5556"/>
      <c r="P5556"/>
      <c r="Q5556"/>
      <c r="R5556"/>
    </row>
    <row r="5557" spans="1:18" s="16" customFormat="1" x14ac:dyDescent="0.25">
      <c r="A5557"/>
      <c r="B5557" s="18"/>
      <c r="D5557"/>
      <c r="E5557"/>
      <c r="F5557"/>
      <c r="G5557"/>
      <c r="H5557"/>
      <c r="I5557"/>
      <c r="J5557"/>
      <c r="K5557"/>
      <c r="L5557"/>
      <c r="M5557"/>
      <c r="N5557"/>
      <c r="O5557"/>
      <c r="P5557"/>
      <c r="Q5557"/>
      <c r="R5557"/>
    </row>
    <row r="5558" spans="1:18" s="16" customFormat="1" x14ac:dyDescent="0.25">
      <c r="A5558"/>
      <c r="B5558" s="18"/>
      <c r="D5558"/>
      <c r="E5558"/>
      <c r="F5558"/>
      <c r="G5558"/>
      <c r="H5558"/>
      <c r="I5558"/>
      <c r="J5558"/>
      <c r="K5558"/>
      <c r="L5558"/>
      <c r="M5558"/>
      <c r="N5558"/>
      <c r="O5558"/>
      <c r="P5558"/>
      <c r="Q5558"/>
      <c r="R5558"/>
    </row>
    <row r="5559" spans="1:18" s="16" customFormat="1" x14ac:dyDescent="0.25">
      <c r="A5559"/>
      <c r="B5559" s="18"/>
      <c r="D5559"/>
      <c r="E5559"/>
      <c r="F5559"/>
      <c r="G5559"/>
      <c r="H5559"/>
      <c r="I5559"/>
      <c r="J5559"/>
      <c r="K5559"/>
      <c r="L5559"/>
      <c r="M5559"/>
      <c r="N5559"/>
      <c r="O5559"/>
      <c r="P5559"/>
      <c r="Q5559"/>
      <c r="R5559"/>
    </row>
    <row r="5560" spans="1:18" s="16" customFormat="1" x14ac:dyDescent="0.25">
      <c r="A5560"/>
      <c r="B5560" s="18"/>
      <c r="D5560"/>
      <c r="E5560"/>
      <c r="F5560"/>
      <c r="G5560"/>
      <c r="H5560"/>
      <c r="I5560"/>
      <c r="J5560"/>
      <c r="K5560"/>
      <c r="L5560"/>
      <c r="M5560"/>
      <c r="N5560"/>
      <c r="O5560"/>
      <c r="P5560"/>
      <c r="Q5560"/>
      <c r="R5560"/>
    </row>
    <row r="5561" spans="1:18" s="16" customFormat="1" x14ac:dyDescent="0.25">
      <c r="A5561"/>
      <c r="B5561" s="18"/>
      <c r="D5561"/>
      <c r="E5561"/>
      <c r="F5561"/>
      <c r="G5561"/>
      <c r="H5561"/>
      <c r="I5561"/>
      <c r="J5561"/>
      <c r="K5561"/>
      <c r="L5561"/>
      <c r="M5561"/>
      <c r="N5561"/>
      <c r="O5561"/>
      <c r="P5561"/>
      <c r="Q5561"/>
      <c r="R5561"/>
    </row>
    <row r="5562" spans="1:18" s="16" customFormat="1" x14ac:dyDescent="0.25">
      <c r="A5562"/>
      <c r="B5562" s="17"/>
      <c r="D5562"/>
      <c r="E5562"/>
      <c r="F5562"/>
      <c r="G5562"/>
      <c r="H5562"/>
      <c r="I5562"/>
      <c r="J5562"/>
      <c r="K5562"/>
      <c r="L5562"/>
      <c r="M5562"/>
      <c r="N5562"/>
      <c r="O5562"/>
      <c r="P5562"/>
      <c r="Q5562"/>
      <c r="R5562"/>
    </row>
    <row r="5563" spans="1:18" s="16" customFormat="1" x14ac:dyDescent="0.25">
      <c r="A5563"/>
      <c r="B5563" s="18"/>
      <c r="D5563"/>
      <c r="E5563"/>
      <c r="F5563"/>
      <c r="G5563"/>
      <c r="H5563"/>
      <c r="I5563"/>
      <c r="J5563"/>
      <c r="K5563"/>
      <c r="L5563"/>
      <c r="M5563"/>
      <c r="N5563"/>
      <c r="O5563"/>
      <c r="P5563"/>
      <c r="Q5563"/>
      <c r="R5563"/>
    </row>
    <row r="5564" spans="1:18" s="16" customFormat="1" x14ac:dyDescent="0.25">
      <c r="A5564"/>
      <c r="B5564" s="18"/>
      <c r="D5564"/>
      <c r="E5564"/>
      <c r="F5564"/>
      <c r="G5564"/>
      <c r="H5564"/>
      <c r="I5564"/>
      <c r="J5564"/>
      <c r="K5564"/>
      <c r="L5564"/>
      <c r="M5564"/>
      <c r="N5564"/>
      <c r="O5564"/>
      <c r="P5564"/>
      <c r="Q5564"/>
      <c r="R5564"/>
    </row>
    <row r="5565" spans="1:18" s="16" customFormat="1" x14ac:dyDescent="0.25">
      <c r="A5565"/>
      <c r="B5565" s="18"/>
      <c r="D5565"/>
      <c r="E5565"/>
      <c r="F5565"/>
      <c r="G5565"/>
      <c r="H5565"/>
      <c r="I5565"/>
      <c r="J5565"/>
      <c r="K5565"/>
      <c r="L5565"/>
      <c r="M5565"/>
      <c r="N5565"/>
      <c r="O5565"/>
      <c r="P5565"/>
      <c r="Q5565"/>
      <c r="R5565"/>
    </row>
    <row r="5566" spans="1:18" s="16" customFormat="1" x14ac:dyDescent="0.25">
      <c r="A5566"/>
      <c r="B5566" s="18"/>
      <c r="D5566"/>
      <c r="E5566"/>
      <c r="F5566"/>
      <c r="G5566"/>
      <c r="H5566"/>
      <c r="I5566"/>
      <c r="J5566"/>
      <c r="K5566"/>
      <c r="L5566"/>
      <c r="M5566"/>
      <c r="N5566"/>
      <c r="O5566"/>
      <c r="P5566"/>
      <c r="Q5566"/>
      <c r="R5566"/>
    </row>
    <row r="5567" spans="1:18" s="16" customFormat="1" x14ac:dyDescent="0.25">
      <c r="A5567"/>
      <c r="B5567" s="18"/>
      <c r="D5567"/>
      <c r="E5567"/>
      <c r="F5567"/>
      <c r="G5567"/>
      <c r="H5567"/>
      <c r="I5567"/>
      <c r="J5567"/>
      <c r="K5567"/>
      <c r="L5567"/>
      <c r="M5567"/>
      <c r="N5567"/>
      <c r="O5567"/>
      <c r="P5567"/>
      <c r="Q5567"/>
      <c r="R5567"/>
    </row>
    <row r="5568" spans="1:18" s="16" customFormat="1" x14ac:dyDescent="0.25">
      <c r="A5568"/>
      <c r="B5568" s="18"/>
      <c r="D5568"/>
      <c r="E5568"/>
      <c r="F5568"/>
      <c r="G5568"/>
      <c r="H5568"/>
      <c r="I5568"/>
      <c r="J5568"/>
      <c r="K5568"/>
      <c r="L5568"/>
      <c r="M5568"/>
      <c r="N5568"/>
      <c r="O5568"/>
      <c r="P5568"/>
      <c r="Q5568"/>
      <c r="R5568"/>
    </row>
    <row r="5569" spans="1:18" s="16" customFormat="1" x14ac:dyDescent="0.25">
      <c r="A5569"/>
      <c r="B5569" s="18"/>
      <c r="D5569"/>
      <c r="E5569"/>
      <c r="F5569"/>
      <c r="G5569"/>
      <c r="H5569"/>
      <c r="I5569"/>
      <c r="J5569"/>
      <c r="K5569"/>
      <c r="L5569"/>
      <c r="M5569"/>
      <c r="N5569"/>
      <c r="O5569"/>
      <c r="P5569"/>
      <c r="Q5569"/>
      <c r="R5569"/>
    </row>
    <row r="5570" spans="1:18" s="16" customFormat="1" x14ac:dyDescent="0.25">
      <c r="A5570"/>
      <c r="B5570" s="18"/>
      <c r="D5570"/>
      <c r="E5570"/>
      <c r="F5570"/>
      <c r="G5570"/>
      <c r="H5570"/>
      <c r="I5570"/>
      <c r="J5570"/>
      <c r="K5570"/>
      <c r="L5570"/>
      <c r="M5570"/>
      <c r="N5570"/>
      <c r="O5570"/>
      <c r="P5570"/>
      <c r="Q5570"/>
      <c r="R5570"/>
    </row>
    <row r="5571" spans="1:18" s="16" customFormat="1" x14ac:dyDescent="0.25">
      <c r="A5571"/>
      <c r="B5571" s="18"/>
      <c r="D5571"/>
      <c r="E5571"/>
      <c r="F5571"/>
      <c r="G5571"/>
      <c r="H5571"/>
      <c r="I5571"/>
      <c r="J5571"/>
      <c r="K5571"/>
      <c r="L5571"/>
      <c r="M5571"/>
      <c r="N5571"/>
      <c r="O5571"/>
      <c r="P5571"/>
      <c r="Q5571"/>
      <c r="R5571"/>
    </row>
    <row r="5572" spans="1:18" s="16" customFormat="1" x14ac:dyDescent="0.25">
      <c r="A5572"/>
      <c r="B5572" s="18"/>
      <c r="D5572"/>
      <c r="E5572"/>
      <c r="F5572"/>
      <c r="G5572"/>
      <c r="H5572"/>
      <c r="I5572"/>
      <c r="J5572"/>
      <c r="K5572"/>
      <c r="L5572"/>
      <c r="M5572"/>
      <c r="N5572"/>
      <c r="O5572"/>
      <c r="P5572"/>
      <c r="Q5572"/>
      <c r="R5572"/>
    </row>
    <row r="5573" spans="1:18" s="16" customFormat="1" x14ac:dyDescent="0.25">
      <c r="A5573"/>
      <c r="B5573" s="18"/>
      <c r="D5573"/>
      <c r="E5573"/>
      <c r="F5573"/>
      <c r="G5573"/>
      <c r="H5573"/>
      <c r="I5573"/>
      <c r="J5573"/>
      <c r="K5573"/>
      <c r="L5573"/>
      <c r="M5573"/>
      <c r="N5573"/>
      <c r="O5573"/>
      <c r="P5573"/>
      <c r="Q5573"/>
      <c r="R5573"/>
    </row>
    <row r="5574" spans="1:18" s="16" customFormat="1" x14ac:dyDescent="0.25">
      <c r="A5574"/>
      <c r="B5574" s="18"/>
      <c r="D5574"/>
      <c r="E5574"/>
      <c r="F5574"/>
      <c r="G5574"/>
      <c r="H5574"/>
      <c r="I5574"/>
      <c r="J5574"/>
      <c r="K5574"/>
      <c r="L5574"/>
      <c r="M5574"/>
      <c r="N5574"/>
      <c r="O5574"/>
      <c r="P5574"/>
      <c r="Q5574"/>
      <c r="R5574"/>
    </row>
    <row r="5575" spans="1:18" s="16" customFormat="1" x14ac:dyDescent="0.25">
      <c r="A5575"/>
      <c r="B5575" s="18"/>
      <c r="D5575"/>
      <c r="E5575"/>
      <c r="F5575"/>
      <c r="G5575"/>
      <c r="H5575"/>
      <c r="I5575"/>
      <c r="J5575"/>
      <c r="K5575"/>
      <c r="L5575"/>
      <c r="M5575"/>
      <c r="N5575"/>
      <c r="O5575"/>
      <c r="P5575"/>
      <c r="Q5575"/>
      <c r="R5575"/>
    </row>
    <row r="5576" spans="1:18" s="16" customFormat="1" x14ac:dyDescent="0.25">
      <c r="A5576"/>
      <c r="B5576" s="18"/>
      <c r="D5576"/>
      <c r="E5576"/>
      <c r="F5576"/>
      <c r="G5576"/>
      <c r="H5576"/>
      <c r="I5576"/>
      <c r="J5576"/>
      <c r="K5576"/>
      <c r="L5576"/>
      <c r="M5576"/>
      <c r="N5576"/>
      <c r="O5576"/>
      <c r="P5576"/>
      <c r="Q5576"/>
      <c r="R5576"/>
    </row>
    <row r="5577" spans="1:18" s="16" customFormat="1" x14ac:dyDescent="0.25">
      <c r="A5577"/>
      <c r="B5577" s="18"/>
      <c r="D5577"/>
      <c r="E5577"/>
      <c r="F5577"/>
      <c r="G5577"/>
      <c r="H5577"/>
      <c r="I5577"/>
      <c r="J5577"/>
      <c r="K5577"/>
      <c r="L5577"/>
      <c r="M5577"/>
      <c r="N5577"/>
      <c r="O5577"/>
      <c r="P5577"/>
      <c r="Q5577"/>
      <c r="R5577"/>
    </row>
    <row r="5578" spans="1:18" s="16" customFormat="1" x14ac:dyDescent="0.25">
      <c r="A5578"/>
      <c r="B5578" s="18"/>
      <c r="D5578"/>
      <c r="E5578"/>
      <c r="F5578"/>
      <c r="G5578"/>
      <c r="H5578"/>
      <c r="I5578"/>
      <c r="J5578"/>
      <c r="K5578"/>
      <c r="L5578"/>
      <c r="M5578"/>
      <c r="N5578"/>
      <c r="O5578"/>
      <c r="P5578"/>
      <c r="Q5578"/>
      <c r="R5578"/>
    </row>
    <row r="5579" spans="1:18" s="16" customFormat="1" x14ac:dyDescent="0.25">
      <c r="A5579"/>
      <c r="B5579" s="18"/>
      <c r="D5579"/>
      <c r="E5579"/>
      <c r="F5579"/>
      <c r="G5579"/>
      <c r="H5579"/>
      <c r="I5579"/>
      <c r="J5579"/>
      <c r="K5579"/>
      <c r="L5579"/>
      <c r="M5579"/>
      <c r="N5579"/>
      <c r="O5579"/>
      <c r="P5579"/>
      <c r="Q5579"/>
      <c r="R5579"/>
    </row>
    <row r="5580" spans="1:18" s="16" customFormat="1" x14ac:dyDescent="0.25">
      <c r="A5580"/>
      <c r="B5580" s="18"/>
      <c r="D5580"/>
      <c r="E5580"/>
      <c r="F5580"/>
      <c r="G5580"/>
      <c r="H5580"/>
      <c r="I5580"/>
      <c r="J5580"/>
      <c r="K5580"/>
      <c r="L5580"/>
      <c r="M5580"/>
      <c r="N5580"/>
      <c r="O5580"/>
      <c r="P5580"/>
      <c r="Q5580"/>
      <c r="R5580"/>
    </row>
    <row r="5581" spans="1:18" s="16" customFormat="1" x14ac:dyDescent="0.25">
      <c r="A5581"/>
      <c r="B5581" s="18"/>
      <c r="D5581"/>
      <c r="E5581"/>
      <c r="F5581"/>
      <c r="G5581"/>
      <c r="H5581"/>
      <c r="I5581"/>
      <c r="J5581"/>
      <c r="K5581"/>
      <c r="L5581"/>
      <c r="M5581"/>
      <c r="N5581"/>
      <c r="O5581"/>
      <c r="P5581"/>
      <c r="Q5581"/>
      <c r="R5581"/>
    </row>
    <row r="5582" spans="1:18" s="16" customFormat="1" x14ac:dyDescent="0.25">
      <c r="A5582"/>
      <c r="B5582" s="18"/>
      <c r="D5582"/>
      <c r="E5582"/>
      <c r="F5582"/>
      <c r="G5582"/>
      <c r="H5582"/>
      <c r="I5582"/>
      <c r="J5582"/>
      <c r="K5582"/>
      <c r="L5582"/>
      <c r="M5582"/>
      <c r="N5582"/>
      <c r="O5582"/>
      <c r="P5582"/>
      <c r="Q5582"/>
      <c r="R5582"/>
    </row>
    <row r="5583" spans="1:18" s="16" customFormat="1" x14ac:dyDescent="0.25">
      <c r="A5583"/>
      <c r="B5583" s="18"/>
      <c r="D5583"/>
      <c r="E5583"/>
      <c r="F5583"/>
      <c r="G5583"/>
      <c r="H5583"/>
      <c r="I5583"/>
      <c r="J5583"/>
      <c r="K5583"/>
      <c r="L5583"/>
      <c r="M5583"/>
      <c r="N5583"/>
      <c r="O5583"/>
      <c r="P5583"/>
      <c r="Q5583"/>
      <c r="R5583"/>
    </row>
    <row r="5584" spans="1:18" s="16" customFormat="1" x14ac:dyDescent="0.25">
      <c r="A5584"/>
      <c r="B5584" s="18"/>
      <c r="D5584"/>
      <c r="E5584"/>
      <c r="F5584"/>
      <c r="G5584"/>
      <c r="H5584"/>
      <c r="I5584"/>
      <c r="J5584"/>
      <c r="K5584"/>
      <c r="L5584"/>
      <c r="M5584"/>
      <c r="N5584"/>
      <c r="O5584"/>
      <c r="P5584"/>
      <c r="Q5584"/>
      <c r="R5584"/>
    </row>
    <row r="5585" spans="1:18" s="16" customFormat="1" x14ac:dyDescent="0.25">
      <c r="A5585"/>
      <c r="B5585" s="18"/>
      <c r="D5585"/>
      <c r="E5585"/>
      <c r="F5585"/>
      <c r="G5585"/>
      <c r="H5585"/>
      <c r="I5585"/>
      <c r="J5585"/>
      <c r="K5585"/>
      <c r="L5585"/>
      <c r="M5585"/>
      <c r="N5585"/>
      <c r="O5585"/>
      <c r="P5585"/>
      <c r="Q5585"/>
      <c r="R5585"/>
    </row>
    <row r="5586" spans="1:18" s="16" customFormat="1" x14ac:dyDescent="0.25">
      <c r="A5586"/>
      <c r="B5586" s="18"/>
      <c r="D5586"/>
      <c r="E5586"/>
      <c r="F5586"/>
      <c r="G5586"/>
      <c r="H5586"/>
      <c r="I5586"/>
      <c r="J5586"/>
      <c r="K5586"/>
      <c r="L5586"/>
      <c r="M5586"/>
      <c r="N5586"/>
      <c r="O5586"/>
      <c r="P5586"/>
      <c r="Q5586"/>
      <c r="R5586"/>
    </row>
    <row r="5587" spans="1:18" s="16" customFormat="1" x14ac:dyDescent="0.25">
      <c r="A5587"/>
      <c r="B5587" s="18"/>
      <c r="D5587"/>
      <c r="E5587"/>
      <c r="F5587"/>
      <c r="G5587"/>
      <c r="H5587"/>
      <c r="I5587"/>
      <c r="J5587"/>
      <c r="K5587"/>
      <c r="L5587"/>
      <c r="M5587"/>
      <c r="N5587"/>
      <c r="O5587"/>
      <c r="P5587"/>
      <c r="Q5587"/>
      <c r="R5587"/>
    </row>
    <row r="5588" spans="1:18" s="16" customFormat="1" x14ac:dyDescent="0.25">
      <c r="A5588"/>
      <c r="B5588" s="18"/>
      <c r="D5588"/>
      <c r="E5588"/>
      <c r="F5588"/>
      <c r="G5588"/>
      <c r="H5588"/>
      <c r="I5588"/>
      <c r="J5588"/>
      <c r="K5588"/>
      <c r="L5588"/>
      <c r="M5588"/>
      <c r="N5588"/>
      <c r="O5588"/>
      <c r="P5588"/>
      <c r="Q5588"/>
      <c r="R5588"/>
    </row>
    <row r="5589" spans="1:18" s="16" customFormat="1" x14ac:dyDescent="0.25">
      <c r="A5589"/>
      <c r="B5589" s="18"/>
      <c r="D5589"/>
      <c r="E5589"/>
      <c r="F5589"/>
      <c r="G5589"/>
      <c r="H5589"/>
      <c r="I5589"/>
      <c r="J5589"/>
      <c r="K5589"/>
      <c r="L5589"/>
      <c r="M5589"/>
      <c r="N5589"/>
      <c r="O5589"/>
      <c r="P5589"/>
      <c r="Q5589"/>
      <c r="R5589"/>
    </row>
    <row r="5590" spans="1:18" s="16" customFormat="1" x14ac:dyDescent="0.25">
      <c r="A5590"/>
      <c r="B5590" s="18"/>
      <c r="D5590"/>
      <c r="E5590"/>
      <c r="F5590"/>
      <c r="G5590"/>
      <c r="H5590"/>
      <c r="I5590"/>
      <c r="J5590"/>
      <c r="K5590"/>
      <c r="L5590"/>
      <c r="M5590"/>
      <c r="N5590"/>
      <c r="O5590"/>
      <c r="P5590"/>
      <c r="Q5590"/>
      <c r="R5590"/>
    </row>
    <row r="5591" spans="1:18" s="16" customFormat="1" x14ac:dyDescent="0.25">
      <c r="A5591"/>
      <c r="B5591" s="18"/>
      <c r="D5591"/>
      <c r="E5591"/>
      <c r="F5591"/>
      <c r="G5591"/>
      <c r="H5591"/>
      <c r="I5591"/>
      <c r="J5591"/>
      <c r="K5591"/>
      <c r="L5591"/>
      <c r="M5591"/>
      <c r="N5591"/>
      <c r="O5591"/>
      <c r="P5591"/>
      <c r="Q5591"/>
      <c r="R5591"/>
    </row>
    <row r="5592" spans="1:18" s="16" customFormat="1" x14ac:dyDescent="0.25">
      <c r="A5592"/>
      <c r="B5592" s="18"/>
      <c r="D5592"/>
      <c r="E5592"/>
      <c r="F5592"/>
      <c r="G5592"/>
      <c r="H5592"/>
      <c r="I5592"/>
      <c r="J5592"/>
      <c r="K5592"/>
      <c r="L5592"/>
      <c r="M5592"/>
      <c r="N5592"/>
      <c r="O5592"/>
      <c r="P5592"/>
      <c r="Q5592"/>
      <c r="R5592"/>
    </row>
    <row r="5593" spans="1:18" s="16" customFormat="1" x14ac:dyDescent="0.25">
      <c r="A5593"/>
      <c r="B5593" s="18"/>
      <c r="D5593"/>
      <c r="E5593"/>
      <c r="F5593"/>
      <c r="G5593"/>
      <c r="H5593"/>
      <c r="I5593"/>
      <c r="J5593"/>
      <c r="K5593"/>
      <c r="L5593"/>
      <c r="M5593"/>
      <c r="N5593"/>
      <c r="O5593"/>
      <c r="P5593"/>
      <c r="Q5593"/>
      <c r="R5593"/>
    </row>
    <row r="5594" spans="1:18" s="16" customFormat="1" x14ac:dyDescent="0.25">
      <c r="A5594"/>
      <c r="B5594" s="18"/>
      <c r="D5594"/>
      <c r="E5594"/>
      <c r="F5594"/>
      <c r="G5594"/>
      <c r="H5594"/>
      <c r="I5594"/>
      <c r="J5594"/>
      <c r="K5594"/>
      <c r="L5594"/>
      <c r="M5594"/>
      <c r="N5594"/>
      <c r="O5594"/>
      <c r="P5594"/>
      <c r="Q5594"/>
      <c r="R5594"/>
    </row>
    <row r="5595" spans="1:18" s="16" customFormat="1" x14ac:dyDescent="0.25">
      <c r="A5595"/>
      <c r="B5595" s="18"/>
      <c r="D5595"/>
      <c r="E5595"/>
      <c r="F5595"/>
      <c r="G5595"/>
      <c r="H5595"/>
      <c r="I5595"/>
      <c r="J5595"/>
      <c r="K5595"/>
      <c r="L5595"/>
      <c r="M5595"/>
      <c r="N5595"/>
      <c r="O5595"/>
      <c r="P5595"/>
      <c r="Q5595"/>
      <c r="R5595"/>
    </row>
    <row r="5596" spans="1:18" s="16" customFormat="1" x14ac:dyDescent="0.25">
      <c r="A5596"/>
      <c r="B5596" s="18"/>
      <c r="D5596"/>
      <c r="E5596"/>
      <c r="F5596"/>
      <c r="G5596"/>
      <c r="H5596"/>
      <c r="I5596"/>
      <c r="J5596"/>
      <c r="K5596"/>
      <c r="L5596"/>
      <c r="M5596"/>
      <c r="N5596"/>
      <c r="O5596"/>
      <c r="P5596"/>
      <c r="Q5596"/>
      <c r="R5596"/>
    </row>
    <row r="5597" spans="1:18" s="16" customFormat="1" x14ac:dyDescent="0.25">
      <c r="A5597"/>
      <c r="B5597" s="18"/>
      <c r="D5597"/>
      <c r="E5597"/>
      <c r="F5597"/>
      <c r="G5597"/>
      <c r="H5597"/>
      <c r="I5597"/>
      <c r="J5597"/>
      <c r="K5597"/>
      <c r="L5597"/>
      <c r="M5597"/>
      <c r="N5597"/>
      <c r="O5597"/>
      <c r="P5597"/>
      <c r="Q5597"/>
      <c r="R5597"/>
    </row>
    <row r="5598" spans="1:18" s="16" customFormat="1" x14ac:dyDescent="0.25">
      <c r="A5598"/>
      <c r="B5598" s="18"/>
      <c r="D5598"/>
      <c r="E5598"/>
      <c r="F5598"/>
      <c r="G5598"/>
      <c r="H5598"/>
      <c r="I5598"/>
      <c r="J5598"/>
      <c r="K5598"/>
      <c r="L5598"/>
      <c r="M5598"/>
      <c r="N5598"/>
      <c r="O5598"/>
      <c r="P5598"/>
      <c r="Q5598"/>
      <c r="R5598"/>
    </row>
    <row r="5599" spans="1:18" s="16" customFormat="1" x14ac:dyDescent="0.25">
      <c r="A5599"/>
      <c r="B5599" s="18"/>
      <c r="D5599"/>
      <c r="E5599"/>
      <c r="F5599"/>
      <c r="G5599"/>
      <c r="H5599"/>
      <c r="I5599"/>
      <c r="J5599"/>
      <c r="K5599"/>
      <c r="L5599"/>
      <c r="M5599"/>
      <c r="N5599"/>
      <c r="O5599"/>
      <c r="P5599"/>
      <c r="Q5599"/>
      <c r="R5599"/>
    </row>
    <row r="5600" spans="1:18" s="16" customFormat="1" x14ac:dyDescent="0.25">
      <c r="A5600"/>
      <c r="B5600" s="18"/>
      <c r="D5600"/>
      <c r="E5600"/>
      <c r="F5600"/>
      <c r="G5600"/>
      <c r="H5600"/>
      <c r="I5600"/>
      <c r="J5600"/>
      <c r="K5600"/>
      <c r="L5600"/>
      <c r="M5600"/>
      <c r="N5600"/>
      <c r="O5600"/>
      <c r="P5600"/>
      <c r="Q5600"/>
      <c r="R5600"/>
    </row>
    <row r="5601" spans="1:18" s="16" customFormat="1" x14ac:dyDescent="0.25">
      <c r="A5601"/>
      <c r="B5601" s="18"/>
      <c r="D5601"/>
      <c r="E5601"/>
      <c r="F5601"/>
      <c r="G5601"/>
      <c r="H5601"/>
      <c r="I5601"/>
      <c r="J5601"/>
      <c r="K5601"/>
      <c r="L5601"/>
      <c r="M5601"/>
      <c r="N5601"/>
      <c r="O5601"/>
      <c r="P5601"/>
      <c r="Q5601"/>
      <c r="R5601"/>
    </row>
    <row r="5602" spans="1:18" s="16" customFormat="1" x14ac:dyDescent="0.25">
      <c r="A5602"/>
      <c r="B5602" s="18"/>
      <c r="D5602"/>
      <c r="E5602"/>
      <c r="F5602"/>
      <c r="G5602"/>
      <c r="H5602"/>
      <c r="I5602"/>
      <c r="J5602"/>
      <c r="K5602"/>
      <c r="L5602"/>
      <c r="M5602"/>
      <c r="N5602"/>
      <c r="O5602"/>
      <c r="P5602"/>
      <c r="Q5602"/>
      <c r="R5602"/>
    </row>
    <row r="5603" spans="1:18" s="16" customFormat="1" x14ac:dyDescent="0.25">
      <c r="A5603"/>
      <c r="B5603" s="18"/>
      <c r="D5603"/>
      <c r="E5603"/>
      <c r="F5603"/>
      <c r="G5603"/>
      <c r="H5603"/>
      <c r="I5603"/>
      <c r="J5603"/>
      <c r="K5603"/>
      <c r="L5603"/>
      <c r="M5603"/>
      <c r="N5603"/>
      <c r="O5603"/>
      <c r="P5603"/>
      <c r="Q5603"/>
      <c r="R5603"/>
    </row>
    <row r="5604" spans="1:18" s="16" customFormat="1" x14ac:dyDescent="0.25">
      <c r="A5604"/>
      <c r="B5604" s="18"/>
      <c r="D5604"/>
      <c r="E5604"/>
      <c r="F5604"/>
      <c r="G5604"/>
      <c r="H5604"/>
      <c r="I5604"/>
      <c r="J5604"/>
      <c r="K5604"/>
      <c r="L5604"/>
      <c r="M5604"/>
      <c r="N5604"/>
      <c r="O5604"/>
      <c r="P5604"/>
      <c r="Q5604"/>
      <c r="R5604"/>
    </row>
    <row r="5605" spans="1:18" s="16" customFormat="1" x14ac:dyDescent="0.25">
      <c r="A5605"/>
      <c r="B5605" s="18"/>
      <c r="D5605"/>
      <c r="E5605"/>
      <c r="F5605"/>
      <c r="G5605"/>
      <c r="H5605"/>
      <c r="I5605"/>
      <c r="J5605"/>
      <c r="K5605"/>
      <c r="L5605"/>
      <c r="M5605"/>
      <c r="N5605"/>
      <c r="O5605"/>
      <c r="P5605"/>
      <c r="Q5605"/>
      <c r="R5605"/>
    </row>
    <row r="5606" spans="1:18" s="16" customFormat="1" x14ac:dyDescent="0.25">
      <c r="A5606"/>
      <c r="B5606" s="18"/>
      <c r="D5606"/>
      <c r="E5606"/>
      <c r="F5606"/>
      <c r="G5606"/>
      <c r="H5606"/>
      <c r="I5606"/>
      <c r="J5606"/>
      <c r="K5606"/>
      <c r="L5606"/>
      <c r="M5606"/>
      <c r="N5606"/>
      <c r="O5606"/>
      <c r="P5606"/>
      <c r="Q5606"/>
      <c r="R5606"/>
    </row>
    <row r="5607" spans="1:18" s="16" customFormat="1" x14ac:dyDescent="0.25">
      <c r="A5607"/>
      <c r="B5607" s="18"/>
      <c r="D5607"/>
      <c r="E5607"/>
      <c r="F5607"/>
      <c r="G5607"/>
      <c r="H5607"/>
      <c r="I5607"/>
      <c r="J5607"/>
      <c r="K5607"/>
      <c r="L5607"/>
      <c r="M5607"/>
      <c r="N5607"/>
      <c r="O5607"/>
      <c r="P5607"/>
      <c r="Q5607"/>
      <c r="R5607"/>
    </row>
    <row r="5608" spans="1:18" s="16" customFormat="1" x14ac:dyDescent="0.25">
      <c r="A5608"/>
      <c r="B5608" s="18"/>
      <c r="D5608"/>
      <c r="E5608"/>
      <c r="F5608"/>
      <c r="G5608"/>
      <c r="H5608"/>
      <c r="I5608"/>
      <c r="J5608"/>
      <c r="K5608"/>
      <c r="L5608"/>
      <c r="M5608"/>
      <c r="N5608"/>
      <c r="O5608"/>
      <c r="P5608"/>
      <c r="Q5608"/>
      <c r="R5608"/>
    </row>
    <row r="5609" spans="1:18" s="16" customFormat="1" x14ac:dyDescent="0.25">
      <c r="A5609"/>
      <c r="B5609" s="18"/>
      <c r="D5609"/>
      <c r="E5609"/>
      <c r="F5609"/>
      <c r="G5609"/>
      <c r="H5609"/>
      <c r="I5609"/>
      <c r="J5609"/>
      <c r="K5609"/>
      <c r="L5609"/>
      <c r="M5609"/>
      <c r="N5609"/>
      <c r="O5609"/>
      <c r="P5609"/>
      <c r="Q5609"/>
      <c r="R5609"/>
    </row>
    <row r="5610" spans="1:18" s="16" customFormat="1" x14ac:dyDescent="0.25">
      <c r="A5610"/>
      <c r="B5610" s="18"/>
      <c r="D5610"/>
      <c r="E5610"/>
      <c r="F5610"/>
      <c r="G5610"/>
      <c r="H5610"/>
      <c r="I5610"/>
      <c r="J5610"/>
      <c r="K5610"/>
      <c r="L5610"/>
      <c r="M5610"/>
      <c r="N5610"/>
      <c r="O5610"/>
      <c r="P5610"/>
      <c r="Q5610"/>
      <c r="R5610"/>
    </row>
    <row r="5611" spans="1:18" s="16" customFormat="1" x14ac:dyDescent="0.25">
      <c r="A5611"/>
      <c r="B5611" s="18"/>
      <c r="D5611"/>
      <c r="E5611"/>
      <c r="F5611"/>
      <c r="G5611"/>
      <c r="H5611"/>
      <c r="I5611"/>
      <c r="J5611"/>
      <c r="K5611"/>
      <c r="L5611"/>
      <c r="M5611"/>
      <c r="N5611"/>
      <c r="O5611"/>
      <c r="P5611"/>
      <c r="Q5611"/>
      <c r="R5611"/>
    </row>
    <row r="5612" spans="1:18" s="16" customFormat="1" x14ac:dyDescent="0.25">
      <c r="A5612"/>
      <c r="B5612" s="17"/>
      <c r="D5612"/>
      <c r="E5612"/>
      <c r="F5612"/>
      <c r="G5612"/>
      <c r="H5612"/>
      <c r="I5612"/>
      <c r="J5612"/>
      <c r="K5612"/>
      <c r="L5612"/>
      <c r="M5612"/>
      <c r="N5612"/>
      <c r="O5612"/>
      <c r="P5612"/>
      <c r="Q5612"/>
      <c r="R5612"/>
    </row>
    <row r="5613" spans="1:18" s="16" customFormat="1" x14ac:dyDescent="0.25">
      <c r="A5613"/>
      <c r="B5613" s="18"/>
      <c r="D5613"/>
      <c r="E5613"/>
      <c r="F5613"/>
      <c r="G5613"/>
      <c r="H5613"/>
      <c r="I5613"/>
      <c r="J5613"/>
      <c r="K5613"/>
      <c r="L5613"/>
      <c r="M5613"/>
      <c r="N5613"/>
      <c r="O5613"/>
      <c r="P5613"/>
      <c r="Q5613"/>
      <c r="R5613"/>
    </row>
    <row r="5614" spans="1:18" s="16" customFormat="1" x14ac:dyDescent="0.25">
      <c r="A5614"/>
      <c r="B5614" s="18"/>
      <c r="D5614"/>
      <c r="E5614"/>
      <c r="F5614"/>
      <c r="G5614"/>
      <c r="H5614"/>
      <c r="I5614"/>
      <c r="J5614"/>
      <c r="K5614"/>
      <c r="L5614"/>
      <c r="M5614"/>
      <c r="N5614"/>
      <c r="O5614"/>
      <c r="P5614"/>
      <c r="Q5614"/>
      <c r="R5614"/>
    </row>
    <row r="5615" spans="1:18" s="16" customFormat="1" x14ac:dyDescent="0.25">
      <c r="A5615"/>
      <c r="B5615" s="18"/>
      <c r="D5615"/>
      <c r="E5615"/>
      <c r="F5615"/>
      <c r="G5615"/>
      <c r="H5615"/>
      <c r="I5615"/>
      <c r="J5615"/>
      <c r="K5615"/>
      <c r="L5615"/>
      <c r="M5615"/>
      <c r="N5615"/>
      <c r="O5615"/>
      <c r="P5615"/>
      <c r="Q5615"/>
      <c r="R5615"/>
    </row>
    <row r="5616" spans="1:18" s="16" customFormat="1" x14ac:dyDescent="0.25">
      <c r="A5616"/>
      <c r="B5616" s="18"/>
      <c r="D5616"/>
      <c r="E5616"/>
      <c r="F5616"/>
      <c r="G5616"/>
      <c r="H5616"/>
      <c r="I5616"/>
      <c r="J5616"/>
      <c r="K5616"/>
      <c r="L5616"/>
      <c r="M5616"/>
      <c r="N5616"/>
      <c r="O5616"/>
      <c r="P5616"/>
      <c r="Q5616"/>
      <c r="R5616"/>
    </row>
    <row r="5617" spans="1:18" s="16" customFormat="1" x14ac:dyDescent="0.25">
      <c r="A5617"/>
      <c r="B5617" s="18"/>
      <c r="D5617"/>
      <c r="E5617"/>
      <c r="F5617"/>
      <c r="G5617"/>
      <c r="H5617"/>
      <c r="I5617"/>
      <c r="J5617"/>
      <c r="K5617"/>
      <c r="L5617"/>
      <c r="M5617"/>
      <c r="N5617"/>
      <c r="O5617"/>
      <c r="P5617"/>
      <c r="Q5617"/>
      <c r="R5617"/>
    </row>
    <row r="5618" spans="1:18" s="16" customFormat="1" x14ac:dyDescent="0.25">
      <c r="A5618"/>
      <c r="B5618" s="18"/>
      <c r="D5618"/>
      <c r="E5618"/>
      <c r="F5618"/>
      <c r="G5618"/>
      <c r="H5618"/>
      <c r="I5618"/>
      <c r="J5618"/>
      <c r="K5618"/>
      <c r="L5618"/>
      <c r="M5618"/>
      <c r="N5618"/>
      <c r="O5618"/>
      <c r="P5618"/>
      <c r="Q5618"/>
      <c r="R5618"/>
    </row>
    <row r="5619" spans="1:18" s="16" customFormat="1" x14ac:dyDescent="0.25">
      <c r="A5619"/>
      <c r="B5619" s="18"/>
      <c r="D5619"/>
      <c r="E5619"/>
      <c r="F5619"/>
      <c r="G5619"/>
      <c r="H5619"/>
      <c r="I5619"/>
      <c r="J5619"/>
      <c r="K5619"/>
      <c r="L5619"/>
      <c r="M5619"/>
      <c r="N5619"/>
      <c r="O5619"/>
      <c r="P5619"/>
      <c r="Q5619"/>
      <c r="R5619"/>
    </row>
    <row r="5620" spans="1:18" s="16" customFormat="1" x14ac:dyDescent="0.25">
      <c r="A5620"/>
      <c r="B5620" s="18"/>
      <c r="D5620"/>
      <c r="E5620"/>
      <c r="F5620"/>
      <c r="G5620"/>
      <c r="H5620"/>
      <c r="I5620"/>
      <c r="J5620"/>
      <c r="K5620"/>
      <c r="L5620"/>
      <c r="M5620"/>
      <c r="N5620"/>
      <c r="O5620"/>
      <c r="P5620"/>
      <c r="Q5620"/>
      <c r="R5620"/>
    </row>
    <row r="5621" spans="1:18" s="16" customFormat="1" x14ac:dyDescent="0.25">
      <c r="A5621"/>
      <c r="B5621" s="18"/>
      <c r="D5621"/>
      <c r="E5621"/>
      <c r="F5621"/>
      <c r="G5621"/>
      <c r="H5621"/>
      <c r="I5621"/>
      <c r="J5621"/>
      <c r="K5621"/>
      <c r="L5621"/>
      <c r="M5621"/>
      <c r="N5621"/>
      <c r="O5621"/>
      <c r="P5621"/>
      <c r="Q5621"/>
      <c r="R5621"/>
    </row>
    <row r="5622" spans="1:18" s="16" customFormat="1" x14ac:dyDescent="0.25">
      <c r="A5622"/>
      <c r="B5622" s="18"/>
      <c r="D5622"/>
      <c r="E5622"/>
      <c r="F5622"/>
      <c r="G5622"/>
      <c r="H5622"/>
      <c r="I5622"/>
      <c r="J5622"/>
      <c r="K5622"/>
      <c r="L5622"/>
      <c r="M5622"/>
      <c r="N5622"/>
      <c r="O5622"/>
      <c r="P5622"/>
      <c r="Q5622"/>
      <c r="R5622"/>
    </row>
    <row r="5623" spans="1:18" s="16" customFormat="1" x14ac:dyDescent="0.25">
      <c r="A5623"/>
      <c r="B5623" s="18"/>
      <c r="D5623"/>
      <c r="E5623"/>
      <c r="F5623"/>
      <c r="G5623"/>
      <c r="H5623"/>
      <c r="I5623"/>
      <c r="J5623"/>
      <c r="K5623"/>
      <c r="L5623"/>
      <c r="M5623"/>
      <c r="N5623"/>
      <c r="O5623"/>
      <c r="P5623"/>
      <c r="Q5623"/>
      <c r="R5623"/>
    </row>
    <row r="5624" spans="1:18" s="16" customFormat="1" x14ac:dyDescent="0.25">
      <c r="A5624"/>
      <c r="B5624" s="18"/>
      <c r="D5624"/>
      <c r="E5624"/>
      <c r="F5624"/>
      <c r="G5624"/>
      <c r="H5624"/>
      <c r="I5624"/>
      <c r="J5624"/>
      <c r="K5624"/>
      <c r="L5624"/>
      <c r="M5624"/>
      <c r="N5624"/>
      <c r="O5624"/>
      <c r="P5624"/>
      <c r="Q5624"/>
      <c r="R5624"/>
    </row>
    <row r="5625" spans="1:18" s="16" customFormat="1" x14ac:dyDescent="0.25">
      <c r="A5625"/>
      <c r="B5625" s="18"/>
      <c r="D5625"/>
      <c r="E5625"/>
      <c r="F5625"/>
      <c r="G5625"/>
      <c r="H5625"/>
      <c r="I5625"/>
      <c r="J5625"/>
      <c r="K5625"/>
      <c r="L5625"/>
      <c r="M5625"/>
      <c r="N5625"/>
      <c r="O5625"/>
      <c r="P5625"/>
      <c r="Q5625"/>
      <c r="R5625"/>
    </row>
    <row r="5626" spans="1:18" s="16" customFormat="1" x14ac:dyDescent="0.25">
      <c r="A5626"/>
      <c r="B5626" s="18"/>
      <c r="D5626"/>
      <c r="E5626"/>
      <c r="F5626"/>
      <c r="G5626"/>
      <c r="H5626"/>
      <c r="I5626"/>
      <c r="J5626"/>
      <c r="K5626"/>
      <c r="L5626"/>
      <c r="M5626"/>
      <c r="N5626"/>
      <c r="O5626"/>
      <c r="P5626"/>
      <c r="Q5626"/>
      <c r="R5626"/>
    </row>
    <row r="5627" spans="1:18" s="16" customFormat="1" x14ac:dyDescent="0.25">
      <c r="A5627"/>
      <c r="B5627" s="18"/>
      <c r="D5627"/>
      <c r="E5627"/>
      <c r="F5627"/>
      <c r="G5627"/>
      <c r="H5627"/>
      <c r="I5627"/>
      <c r="J5627"/>
      <c r="K5627"/>
      <c r="L5627"/>
      <c r="M5627"/>
      <c r="N5627"/>
      <c r="O5627"/>
      <c r="P5627"/>
      <c r="Q5627"/>
      <c r="R5627"/>
    </row>
    <row r="5628" spans="1:18" s="16" customFormat="1" x14ac:dyDescent="0.25">
      <c r="A5628"/>
      <c r="B5628" s="18"/>
      <c r="D5628"/>
      <c r="E5628"/>
      <c r="F5628"/>
      <c r="G5628"/>
      <c r="H5628"/>
      <c r="I5628"/>
      <c r="J5628"/>
      <c r="K5628"/>
      <c r="L5628"/>
      <c r="M5628"/>
      <c r="N5628"/>
      <c r="O5628"/>
      <c r="P5628"/>
      <c r="Q5628"/>
      <c r="R5628"/>
    </row>
    <row r="5629" spans="1:18" s="16" customFormat="1" x14ac:dyDescent="0.25">
      <c r="A5629"/>
      <c r="B5629" s="18"/>
      <c r="D5629"/>
      <c r="E5629"/>
      <c r="F5629"/>
      <c r="G5629"/>
      <c r="H5629"/>
      <c r="I5629"/>
      <c r="J5629"/>
      <c r="K5629"/>
      <c r="L5629"/>
      <c r="M5629"/>
      <c r="N5629"/>
      <c r="O5629"/>
      <c r="P5629"/>
      <c r="Q5629"/>
      <c r="R5629"/>
    </row>
    <row r="5630" spans="1:18" s="16" customFormat="1" x14ac:dyDescent="0.25">
      <c r="A5630"/>
      <c r="B5630" s="18"/>
      <c r="D5630"/>
      <c r="E5630"/>
      <c r="F5630"/>
      <c r="G5630"/>
      <c r="H5630"/>
      <c r="I5630"/>
      <c r="J5630"/>
      <c r="K5630"/>
      <c r="L5630"/>
      <c r="M5630"/>
      <c r="N5630"/>
      <c r="O5630"/>
      <c r="P5630"/>
      <c r="Q5630"/>
      <c r="R5630"/>
    </row>
    <row r="5631" spans="1:18" s="16" customFormat="1" x14ac:dyDescent="0.25">
      <c r="A5631"/>
      <c r="B5631" s="18"/>
      <c r="D5631"/>
      <c r="E5631"/>
      <c r="F5631"/>
      <c r="G5631"/>
      <c r="H5631"/>
      <c r="I5631"/>
      <c r="J5631"/>
      <c r="K5631"/>
      <c r="L5631"/>
      <c r="M5631"/>
      <c r="N5631"/>
      <c r="O5631"/>
      <c r="P5631"/>
      <c r="Q5631"/>
      <c r="R5631"/>
    </row>
    <row r="5632" spans="1:18" s="16" customFormat="1" x14ac:dyDescent="0.25">
      <c r="A5632"/>
      <c r="B5632" s="18"/>
      <c r="D5632"/>
      <c r="E5632"/>
      <c r="F5632"/>
      <c r="G5632"/>
      <c r="H5632"/>
      <c r="I5632"/>
      <c r="J5632"/>
      <c r="K5632"/>
      <c r="L5632"/>
      <c r="M5632"/>
      <c r="N5632"/>
      <c r="O5632"/>
      <c r="P5632"/>
      <c r="Q5632"/>
      <c r="R5632"/>
    </row>
    <row r="5633" spans="1:18" s="16" customFormat="1" x14ac:dyDescent="0.25">
      <c r="A5633"/>
      <c r="B5633" s="18"/>
      <c r="D5633"/>
      <c r="E5633"/>
      <c r="F5633"/>
      <c r="G5633"/>
      <c r="H5633"/>
      <c r="I5633"/>
      <c r="J5633"/>
      <c r="K5633"/>
      <c r="L5633"/>
      <c r="M5633"/>
      <c r="N5633"/>
      <c r="O5633"/>
      <c r="P5633"/>
      <c r="Q5633"/>
      <c r="R5633"/>
    </row>
    <row r="5634" spans="1:18" s="16" customFormat="1" x14ac:dyDescent="0.25">
      <c r="A5634"/>
      <c r="B5634" s="18"/>
      <c r="D5634"/>
      <c r="E5634"/>
      <c r="F5634"/>
      <c r="G5634"/>
      <c r="H5634"/>
      <c r="I5634"/>
      <c r="J5634"/>
      <c r="K5634"/>
      <c r="L5634"/>
      <c r="M5634"/>
      <c r="N5634"/>
      <c r="O5634"/>
      <c r="P5634"/>
      <c r="Q5634"/>
      <c r="R5634"/>
    </row>
    <row r="5635" spans="1:18" s="16" customFormat="1" x14ac:dyDescent="0.25">
      <c r="A5635"/>
      <c r="B5635" s="18"/>
      <c r="D5635"/>
      <c r="E5635"/>
      <c r="F5635"/>
      <c r="G5635"/>
      <c r="H5635"/>
      <c r="I5635"/>
      <c r="J5635"/>
      <c r="K5635"/>
      <c r="L5635"/>
      <c r="M5635"/>
      <c r="N5635"/>
      <c r="O5635"/>
      <c r="P5635"/>
      <c r="Q5635"/>
      <c r="R5635"/>
    </row>
    <row r="5636" spans="1:18" s="16" customFormat="1" x14ac:dyDescent="0.25">
      <c r="A5636"/>
      <c r="B5636" s="18"/>
      <c r="D5636"/>
      <c r="E5636"/>
      <c r="F5636"/>
      <c r="G5636"/>
      <c r="H5636"/>
      <c r="I5636"/>
      <c r="J5636"/>
      <c r="K5636"/>
      <c r="L5636"/>
      <c r="M5636"/>
      <c r="N5636"/>
      <c r="O5636"/>
      <c r="P5636"/>
      <c r="Q5636"/>
      <c r="R5636"/>
    </row>
    <row r="5637" spans="1:18" s="16" customFormat="1" x14ac:dyDescent="0.25">
      <c r="A5637"/>
      <c r="B5637" s="18"/>
      <c r="D5637"/>
      <c r="E5637"/>
      <c r="F5637"/>
      <c r="G5637"/>
      <c r="H5637"/>
      <c r="I5637"/>
      <c r="J5637"/>
      <c r="K5637"/>
      <c r="L5637"/>
      <c r="M5637"/>
      <c r="N5637"/>
      <c r="O5637"/>
      <c r="P5637"/>
      <c r="Q5637"/>
      <c r="R5637"/>
    </row>
    <row r="5638" spans="1:18" s="16" customFormat="1" x14ac:dyDescent="0.25">
      <c r="A5638"/>
      <c r="B5638" s="18"/>
      <c r="D5638"/>
      <c r="E5638"/>
      <c r="F5638"/>
      <c r="G5638"/>
      <c r="H5638"/>
      <c r="I5638"/>
      <c r="J5638"/>
      <c r="K5638"/>
      <c r="L5638"/>
      <c r="M5638"/>
      <c r="N5638"/>
      <c r="O5638"/>
      <c r="P5638"/>
      <c r="Q5638"/>
      <c r="R5638"/>
    </row>
    <row r="5639" spans="1:18" s="16" customFormat="1" x14ac:dyDescent="0.25">
      <c r="A5639"/>
      <c r="B5639" s="18"/>
      <c r="D5639"/>
      <c r="E5639"/>
      <c r="F5639"/>
      <c r="G5639"/>
      <c r="H5639"/>
      <c r="I5639"/>
      <c r="J5639"/>
      <c r="K5639"/>
      <c r="L5639"/>
      <c r="M5639"/>
      <c r="N5639"/>
      <c r="O5639"/>
      <c r="P5639"/>
      <c r="Q5639"/>
      <c r="R5639"/>
    </row>
    <row r="5640" spans="1:18" s="16" customFormat="1" x14ac:dyDescent="0.25">
      <c r="A5640"/>
      <c r="B5640" s="18"/>
      <c r="D5640"/>
      <c r="E5640"/>
      <c r="F5640"/>
      <c r="G5640"/>
      <c r="H5640"/>
      <c r="I5640"/>
      <c r="J5640"/>
      <c r="K5640"/>
      <c r="L5640"/>
      <c r="M5640"/>
      <c r="N5640"/>
      <c r="O5640"/>
      <c r="P5640"/>
      <c r="Q5640"/>
      <c r="R5640"/>
    </row>
    <row r="5641" spans="1:18" s="16" customFormat="1" x14ac:dyDescent="0.25">
      <c r="A5641"/>
      <c r="B5641" s="18"/>
      <c r="D5641"/>
      <c r="E5641"/>
      <c r="F5641"/>
      <c r="G5641"/>
      <c r="H5641"/>
      <c r="I5641"/>
      <c r="J5641"/>
      <c r="K5641"/>
      <c r="L5641"/>
      <c r="M5641"/>
      <c r="N5641"/>
      <c r="O5641"/>
      <c r="P5641"/>
      <c r="Q5641"/>
      <c r="R5641"/>
    </row>
    <row r="5642" spans="1:18" s="16" customFormat="1" x14ac:dyDescent="0.25">
      <c r="A5642"/>
      <c r="B5642" s="18"/>
      <c r="D5642"/>
      <c r="E5642"/>
      <c r="F5642"/>
      <c r="G5642"/>
      <c r="H5642"/>
      <c r="I5642"/>
      <c r="J5642"/>
      <c r="K5642"/>
      <c r="L5642"/>
      <c r="M5642"/>
      <c r="N5642"/>
      <c r="O5642"/>
      <c r="P5642"/>
      <c r="Q5642"/>
      <c r="R5642"/>
    </row>
    <row r="5643" spans="1:18" s="16" customFormat="1" x14ac:dyDescent="0.25">
      <c r="A5643"/>
      <c r="B5643" s="18"/>
      <c r="D5643"/>
      <c r="E5643"/>
      <c r="F5643"/>
      <c r="G5643"/>
      <c r="H5643"/>
      <c r="I5643"/>
      <c r="J5643"/>
      <c r="K5643"/>
      <c r="L5643"/>
      <c r="M5643"/>
      <c r="N5643"/>
      <c r="O5643"/>
      <c r="P5643"/>
      <c r="Q5643"/>
      <c r="R5643"/>
    </row>
    <row r="5644" spans="1:18" s="16" customFormat="1" x14ac:dyDescent="0.25">
      <c r="A5644"/>
      <c r="B5644" s="18"/>
      <c r="D5644"/>
      <c r="E5644"/>
      <c r="F5644"/>
      <c r="G5644"/>
      <c r="H5644"/>
      <c r="I5644"/>
      <c r="J5644"/>
      <c r="K5644"/>
      <c r="L5644"/>
      <c r="M5644"/>
      <c r="N5644"/>
      <c r="O5644"/>
      <c r="P5644"/>
      <c r="Q5644"/>
      <c r="R5644"/>
    </row>
    <row r="5645" spans="1:18" s="16" customFormat="1" x14ac:dyDescent="0.25">
      <c r="A5645"/>
      <c r="B5645" s="18"/>
      <c r="D5645"/>
      <c r="E5645"/>
      <c r="F5645"/>
      <c r="G5645"/>
      <c r="H5645"/>
      <c r="I5645"/>
      <c r="J5645"/>
      <c r="K5645"/>
      <c r="L5645"/>
      <c r="M5645"/>
      <c r="N5645"/>
      <c r="O5645"/>
      <c r="P5645"/>
      <c r="Q5645"/>
      <c r="R5645"/>
    </row>
    <row r="5646" spans="1:18" s="16" customFormat="1" x14ac:dyDescent="0.25">
      <c r="A5646"/>
      <c r="B5646" s="18"/>
      <c r="D5646"/>
      <c r="E5646"/>
      <c r="F5646"/>
      <c r="G5646"/>
      <c r="H5646"/>
      <c r="I5646"/>
      <c r="J5646"/>
      <c r="K5646"/>
      <c r="L5646"/>
      <c r="M5646"/>
      <c r="N5646"/>
      <c r="O5646"/>
      <c r="P5646"/>
      <c r="Q5646"/>
      <c r="R5646"/>
    </row>
    <row r="5647" spans="1:18" s="16" customFormat="1" x14ac:dyDescent="0.25">
      <c r="A5647"/>
      <c r="B5647" s="18"/>
      <c r="D5647"/>
      <c r="E5647"/>
      <c r="F5647"/>
      <c r="G5647"/>
      <c r="H5647"/>
      <c r="I5647"/>
      <c r="J5647"/>
      <c r="K5647"/>
      <c r="L5647"/>
      <c r="M5647"/>
      <c r="N5647"/>
      <c r="O5647"/>
      <c r="P5647"/>
      <c r="Q5647"/>
      <c r="R5647"/>
    </row>
    <row r="5648" spans="1:18" s="16" customFormat="1" x14ac:dyDescent="0.25">
      <c r="A5648"/>
      <c r="B5648" s="18"/>
      <c r="D5648"/>
      <c r="E5648"/>
      <c r="F5648"/>
      <c r="G5648"/>
      <c r="H5648"/>
      <c r="I5648"/>
      <c r="J5648"/>
      <c r="K5648"/>
      <c r="L5648"/>
      <c r="M5648"/>
      <c r="N5648"/>
      <c r="O5648"/>
      <c r="P5648"/>
      <c r="Q5648"/>
      <c r="R5648"/>
    </row>
    <row r="5649" spans="1:18" s="16" customFormat="1" x14ac:dyDescent="0.25">
      <c r="A5649"/>
      <c r="B5649" s="18"/>
      <c r="D5649"/>
      <c r="E5649"/>
      <c r="F5649"/>
      <c r="G5649"/>
      <c r="H5649"/>
      <c r="I5649"/>
      <c r="J5649"/>
      <c r="K5649"/>
      <c r="L5649"/>
      <c r="M5649"/>
      <c r="N5649"/>
      <c r="O5649"/>
      <c r="P5649"/>
      <c r="Q5649"/>
      <c r="R5649"/>
    </row>
    <row r="5650" spans="1:18" s="16" customFormat="1" x14ac:dyDescent="0.25">
      <c r="A5650"/>
      <c r="B5650" s="18"/>
      <c r="D5650"/>
      <c r="E5650"/>
      <c r="F5650"/>
      <c r="G5650"/>
      <c r="H5650"/>
      <c r="I5650"/>
      <c r="J5650"/>
      <c r="K5650"/>
      <c r="L5650"/>
      <c r="M5650"/>
      <c r="N5650"/>
      <c r="O5650"/>
      <c r="P5650"/>
      <c r="Q5650"/>
      <c r="R5650"/>
    </row>
    <row r="5651" spans="1:18" s="16" customFormat="1" x14ac:dyDescent="0.25">
      <c r="A5651"/>
      <c r="B5651" s="18"/>
      <c r="D5651"/>
      <c r="E5651"/>
      <c r="F5651"/>
      <c r="G5651"/>
      <c r="H5651"/>
      <c r="I5651"/>
      <c r="J5651"/>
      <c r="K5651"/>
      <c r="L5651"/>
      <c r="M5651"/>
      <c r="N5651"/>
      <c r="O5651"/>
      <c r="P5651"/>
      <c r="Q5651"/>
      <c r="R5651"/>
    </row>
    <row r="5652" spans="1:18" s="16" customFormat="1" x14ac:dyDescent="0.25">
      <c r="A5652"/>
      <c r="B5652" s="18"/>
      <c r="D5652"/>
      <c r="E5652"/>
      <c r="F5652"/>
      <c r="G5652"/>
      <c r="H5652"/>
      <c r="I5652"/>
      <c r="J5652"/>
      <c r="K5652"/>
      <c r="L5652"/>
      <c r="M5652"/>
      <c r="N5652"/>
      <c r="O5652"/>
      <c r="P5652"/>
      <c r="Q5652"/>
      <c r="R5652"/>
    </row>
    <row r="5653" spans="1:18" s="16" customFormat="1" x14ac:dyDescent="0.25">
      <c r="A5653"/>
      <c r="B5653" s="18"/>
      <c r="D5653"/>
      <c r="E5653"/>
      <c r="F5653"/>
      <c r="G5653"/>
      <c r="H5653"/>
      <c r="I5653"/>
      <c r="J5653"/>
      <c r="K5653"/>
      <c r="L5653"/>
      <c r="M5653"/>
      <c r="N5653"/>
      <c r="O5653"/>
      <c r="P5653"/>
      <c r="Q5653"/>
      <c r="R5653"/>
    </row>
    <row r="5654" spans="1:18" s="16" customFormat="1" x14ac:dyDescent="0.25">
      <c r="A5654"/>
      <c r="B5654" s="18"/>
      <c r="D5654"/>
      <c r="E5654"/>
      <c r="F5654"/>
      <c r="G5654"/>
      <c r="H5654"/>
      <c r="I5654"/>
      <c r="J5654"/>
      <c r="K5654"/>
      <c r="L5654"/>
      <c r="M5654"/>
      <c r="N5654"/>
      <c r="O5654"/>
      <c r="P5654"/>
      <c r="Q5654"/>
      <c r="R5654"/>
    </row>
    <row r="5655" spans="1:18" s="16" customFormat="1" x14ac:dyDescent="0.25">
      <c r="A5655"/>
      <c r="B5655" s="18"/>
      <c r="D5655"/>
      <c r="E5655"/>
      <c r="F5655"/>
      <c r="G5655"/>
      <c r="H5655"/>
      <c r="I5655"/>
      <c r="J5655"/>
      <c r="K5655"/>
      <c r="L5655"/>
      <c r="M5655"/>
      <c r="N5655"/>
      <c r="O5655"/>
      <c r="P5655"/>
      <c r="Q5655"/>
      <c r="R5655"/>
    </row>
    <row r="5656" spans="1:18" s="16" customFormat="1" x14ac:dyDescent="0.25">
      <c r="A5656"/>
      <c r="B5656" s="18"/>
      <c r="D5656"/>
      <c r="E5656"/>
      <c r="F5656"/>
      <c r="G5656"/>
      <c r="H5656"/>
      <c r="I5656"/>
      <c r="J5656"/>
      <c r="K5656"/>
      <c r="L5656"/>
      <c r="M5656"/>
      <c r="N5656"/>
      <c r="O5656"/>
      <c r="P5656"/>
      <c r="Q5656"/>
      <c r="R5656"/>
    </row>
    <row r="5657" spans="1:18" s="16" customFormat="1" x14ac:dyDescent="0.25">
      <c r="A5657"/>
      <c r="B5657" s="18"/>
      <c r="D5657"/>
      <c r="E5657"/>
      <c r="F5657"/>
      <c r="G5657"/>
      <c r="H5657"/>
      <c r="I5657"/>
      <c r="J5657"/>
      <c r="K5657"/>
      <c r="L5657"/>
      <c r="M5657"/>
      <c r="N5657"/>
      <c r="O5657"/>
      <c r="P5657"/>
      <c r="Q5657"/>
      <c r="R5657"/>
    </row>
    <row r="5658" spans="1:18" s="16" customFormat="1" x14ac:dyDescent="0.25">
      <c r="A5658"/>
      <c r="B5658" s="18"/>
      <c r="D5658"/>
      <c r="E5658"/>
      <c r="F5658"/>
      <c r="G5658"/>
      <c r="H5658"/>
      <c r="I5658"/>
      <c r="J5658"/>
      <c r="K5658"/>
      <c r="L5658"/>
      <c r="M5658"/>
      <c r="N5658"/>
      <c r="O5658"/>
      <c r="P5658"/>
      <c r="Q5658"/>
      <c r="R5658"/>
    </row>
    <row r="5659" spans="1:18" s="16" customFormat="1" x14ac:dyDescent="0.25">
      <c r="A5659"/>
      <c r="B5659" s="18"/>
      <c r="D5659"/>
      <c r="E5659"/>
      <c r="F5659"/>
      <c r="G5659"/>
      <c r="H5659"/>
      <c r="I5659"/>
      <c r="J5659"/>
      <c r="K5659"/>
      <c r="L5659"/>
      <c r="M5659"/>
      <c r="N5659"/>
      <c r="O5659"/>
      <c r="P5659"/>
      <c r="Q5659"/>
      <c r="R5659"/>
    </row>
    <row r="5660" spans="1:18" s="16" customFormat="1" x14ac:dyDescent="0.25">
      <c r="A5660"/>
      <c r="B5660" s="18"/>
      <c r="D5660"/>
      <c r="E5660"/>
      <c r="F5660"/>
      <c r="G5660"/>
      <c r="H5660"/>
      <c r="I5660"/>
      <c r="J5660"/>
      <c r="K5660"/>
      <c r="L5660"/>
      <c r="M5660"/>
      <c r="N5660"/>
      <c r="O5660"/>
      <c r="P5660"/>
      <c r="Q5660"/>
      <c r="R5660"/>
    </row>
    <row r="5661" spans="1:18" s="16" customFormat="1" x14ac:dyDescent="0.25">
      <c r="A5661"/>
      <c r="B5661" s="18"/>
      <c r="D5661"/>
      <c r="E5661"/>
      <c r="F5661"/>
      <c r="G5661"/>
      <c r="H5661"/>
      <c r="I5661"/>
      <c r="J5661"/>
      <c r="K5661"/>
      <c r="L5661"/>
      <c r="M5661"/>
      <c r="N5661"/>
      <c r="O5661"/>
      <c r="P5661"/>
      <c r="Q5661"/>
      <c r="R5661"/>
    </row>
    <row r="5662" spans="1:18" s="16" customFormat="1" x14ac:dyDescent="0.25">
      <c r="A5662"/>
      <c r="B5662" s="17"/>
      <c r="D5662"/>
      <c r="E5662"/>
      <c r="F5662"/>
      <c r="G5662"/>
      <c r="H5662"/>
      <c r="I5662"/>
      <c r="J5662"/>
      <c r="K5662"/>
      <c r="L5662"/>
      <c r="M5662"/>
      <c r="N5662"/>
      <c r="O5662"/>
      <c r="P5662"/>
      <c r="Q5662"/>
      <c r="R5662"/>
    </row>
    <row r="5663" spans="1:18" s="16" customFormat="1" x14ac:dyDescent="0.25">
      <c r="A5663"/>
      <c r="B5663" s="18"/>
      <c r="D5663"/>
      <c r="E5663"/>
      <c r="F5663"/>
      <c r="G5663"/>
      <c r="H5663"/>
      <c r="I5663"/>
      <c r="J5663"/>
      <c r="K5663"/>
      <c r="L5663"/>
      <c r="M5663"/>
      <c r="N5663"/>
      <c r="O5663"/>
      <c r="P5663"/>
      <c r="Q5663"/>
      <c r="R5663"/>
    </row>
    <row r="5664" spans="1:18" s="16" customFormat="1" x14ac:dyDescent="0.25">
      <c r="A5664"/>
      <c r="B5664" s="18"/>
      <c r="D5664"/>
      <c r="E5664"/>
      <c r="F5664"/>
      <c r="G5664"/>
      <c r="H5664"/>
      <c r="I5664"/>
      <c r="J5664"/>
      <c r="K5664"/>
      <c r="L5664"/>
      <c r="M5664"/>
      <c r="N5664"/>
      <c r="O5664"/>
      <c r="P5664"/>
      <c r="Q5664"/>
      <c r="R5664"/>
    </row>
    <row r="5665" spans="1:18" s="16" customFormat="1" x14ac:dyDescent="0.25">
      <c r="A5665"/>
      <c r="B5665" s="18"/>
      <c r="D5665"/>
      <c r="E5665"/>
      <c r="F5665"/>
      <c r="G5665"/>
      <c r="H5665"/>
      <c r="I5665"/>
      <c r="J5665"/>
      <c r="K5665"/>
      <c r="L5665"/>
      <c r="M5665"/>
      <c r="N5665"/>
      <c r="O5665"/>
      <c r="P5665"/>
      <c r="Q5665"/>
      <c r="R5665"/>
    </row>
    <row r="5666" spans="1:18" s="16" customFormat="1" x14ac:dyDescent="0.25">
      <c r="A5666"/>
      <c r="B5666" s="18"/>
      <c r="D5666"/>
      <c r="E5666"/>
      <c r="F5666"/>
      <c r="G5666"/>
      <c r="H5666"/>
      <c r="I5666"/>
      <c r="J5666"/>
      <c r="K5666"/>
      <c r="L5666"/>
      <c r="M5666"/>
      <c r="N5666"/>
      <c r="O5666"/>
      <c r="P5666"/>
      <c r="Q5666"/>
      <c r="R5666"/>
    </row>
    <row r="5667" spans="1:18" s="16" customFormat="1" x14ac:dyDescent="0.25">
      <c r="A5667"/>
      <c r="B5667" s="18"/>
      <c r="D5667"/>
      <c r="E5667"/>
      <c r="F5667"/>
      <c r="G5667"/>
      <c r="H5667"/>
      <c r="I5667"/>
      <c r="J5667"/>
      <c r="K5667"/>
      <c r="L5667"/>
      <c r="M5667"/>
      <c r="N5667"/>
      <c r="O5667"/>
      <c r="P5667"/>
      <c r="Q5667"/>
      <c r="R5667"/>
    </row>
    <row r="5668" spans="1:18" s="16" customFormat="1" x14ac:dyDescent="0.25">
      <c r="A5668"/>
      <c r="B5668" s="18"/>
      <c r="D5668"/>
      <c r="E5668"/>
      <c r="F5668"/>
      <c r="G5668"/>
      <c r="H5668"/>
      <c r="I5668"/>
      <c r="J5668"/>
      <c r="K5668"/>
      <c r="L5668"/>
      <c r="M5668"/>
      <c r="N5668"/>
      <c r="O5668"/>
      <c r="P5668"/>
      <c r="Q5668"/>
      <c r="R5668"/>
    </row>
    <row r="5669" spans="1:18" s="16" customFormat="1" x14ac:dyDescent="0.25">
      <c r="A5669"/>
      <c r="B5669" s="18"/>
      <c r="D5669"/>
      <c r="E5669"/>
      <c r="F5669"/>
      <c r="G5669"/>
      <c r="H5669"/>
      <c r="I5669"/>
      <c r="J5669"/>
      <c r="K5669"/>
      <c r="L5669"/>
      <c r="M5669"/>
      <c r="N5669"/>
      <c r="O5669"/>
      <c r="P5669"/>
      <c r="Q5669"/>
      <c r="R5669"/>
    </row>
    <row r="5670" spans="1:18" s="16" customFormat="1" x14ac:dyDescent="0.25">
      <c r="A5670"/>
      <c r="B5670" s="18"/>
      <c r="D5670"/>
      <c r="E5670"/>
      <c r="F5670"/>
      <c r="G5670"/>
      <c r="H5670"/>
      <c r="I5670"/>
      <c r="J5670"/>
      <c r="K5670"/>
      <c r="L5670"/>
      <c r="M5670"/>
      <c r="N5670"/>
      <c r="O5670"/>
      <c r="P5670"/>
      <c r="Q5670"/>
      <c r="R5670"/>
    </row>
    <row r="5671" spans="1:18" s="16" customFormat="1" x14ac:dyDescent="0.25">
      <c r="A5671"/>
      <c r="B5671" s="18"/>
      <c r="D5671"/>
      <c r="E5671"/>
      <c r="F5671"/>
      <c r="G5671"/>
      <c r="H5671"/>
      <c r="I5671"/>
      <c r="J5671"/>
      <c r="K5671"/>
      <c r="L5671"/>
      <c r="M5671"/>
      <c r="N5671"/>
      <c r="O5671"/>
      <c r="P5671"/>
      <c r="Q5671"/>
      <c r="R5671"/>
    </row>
    <row r="5672" spans="1:18" s="16" customFormat="1" x14ac:dyDescent="0.25">
      <c r="A5672"/>
      <c r="B5672" s="18"/>
      <c r="D5672"/>
      <c r="E5672"/>
      <c r="F5672"/>
      <c r="G5672"/>
      <c r="H5672"/>
      <c r="I5672"/>
      <c r="J5672"/>
      <c r="K5672"/>
      <c r="L5672"/>
      <c r="M5672"/>
      <c r="N5672"/>
      <c r="O5672"/>
      <c r="P5672"/>
      <c r="Q5672"/>
      <c r="R5672"/>
    </row>
    <row r="5673" spans="1:18" s="16" customFormat="1" x14ac:dyDescent="0.25">
      <c r="A5673"/>
      <c r="B5673" s="18"/>
      <c r="D5673"/>
      <c r="E5673"/>
      <c r="F5673"/>
      <c r="G5673"/>
      <c r="H5673"/>
      <c r="I5673"/>
      <c r="J5673"/>
      <c r="K5673"/>
      <c r="L5673"/>
      <c r="M5673"/>
      <c r="N5673"/>
      <c r="O5673"/>
      <c r="P5673"/>
      <c r="Q5673"/>
      <c r="R5673"/>
    </row>
    <row r="5674" spans="1:18" s="16" customFormat="1" x14ac:dyDescent="0.25">
      <c r="A5674"/>
      <c r="B5674" s="18"/>
      <c r="D5674"/>
      <c r="E5674"/>
      <c r="F5674"/>
      <c r="G5674"/>
      <c r="H5674"/>
      <c r="I5674"/>
      <c r="J5674"/>
      <c r="K5674"/>
      <c r="L5674"/>
      <c r="M5674"/>
      <c r="N5674"/>
      <c r="O5674"/>
      <c r="P5674"/>
      <c r="Q5674"/>
      <c r="R5674"/>
    </row>
    <row r="5675" spans="1:18" s="16" customFormat="1" x14ac:dyDescent="0.25">
      <c r="A5675"/>
      <c r="B5675" s="18"/>
      <c r="D5675"/>
      <c r="E5675"/>
      <c r="F5675"/>
      <c r="G5675"/>
      <c r="H5675"/>
      <c r="I5675"/>
      <c r="J5675"/>
      <c r="K5675"/>
      <c r="L5675"/>
      <c r="M5675"/>
      <c r="N5675"/>
      <c r="O5675"/>
      <c r="P5675"/>
      <c r="Q5675"/>
      <c r="R5675"/>
    </row>
    <row r="5676" spans="1:18" s="16" customFormat="1" x14ac:dyDescent="0.25">
      <c r="A5676"/>
      <c r="B5676" s="18"/>
      <c r="D5676"/>
      <c r="E5676"/>
      <c r="F5676"/>
      <c r="G5676"/>
      <c r="H5676"/>
      <c r="I5676"/>
      <c r="J5676"/>
      <c r="K5676"/>
      <c r="L5676"/>
      <c r="M5676"/>
      <c r="N5676"/>
      <c r="O5676"/>
      <c r="P5676"/>
      <c r="Q5676"/>
      <c r="R5676"/>
    </row>
    <row r="5677" spans="1:18" s="16" customFormat="1" x14ac:dyDescent="0.25">
      <c r="A5677"/>
      <c r="B5677" s="18"/>
      <c r="D5677"/>
      <c r="E5677"/>
      <c r="F5677"/>
      <c r="G5677"/>
      <c r="H5677"/>
      <c r="I5677"/>
      <c r="J5677"/>
      <c r="K5677"/>
      <c r="L5677"/>
      <c r="M5677"/>
      <c r="N5677"/>
      <c r="O5677"/>
      <c r="P5677"/>
      <c r="Q5677"/>
      <c r="R5677"/>
    </row>
    <row r="5678" spans="1:18" s="16" customFormat="1" x14ac:dyDescent="0.25">
      <c r="A5678"/>
      <c r="B5678" s="18"/>
      <c r="D5678"/>
      <c r="E5678"/>
      <c r="F5678"/>
      <c r="G5678"/>
      <c r="H5678"/>
      <c r="I5678"/>
      <c r="J5678"/>
      <c r="K5678"/>
      <c r="L5678"/>
      <c r="M5678"/>
      <c r="N5678"/>
      <c r="O5678"/>
      <c r="P5678"/>
      <c r="Q5678"/>
      <c r="R5678"/>
    </row>
    <row r="5679" spans="1:18" s="16" customFormat="1" x14ac:dyDescent="0.25">
      <c r="A5679"/>
      <c r="B5679" s="18"/>
      <c r="D5679"/>
      <c r="E5679"/>
      <c r="F5679"/>
      <c r="G5679"/>
      <c r="H5679"/>
      <c r="I5679"/>
      <c r="J5679"/>
      <c r="K5679"/>
      <c r="L5679"/>
      <c r="M5679"/>
      <c r="N5679"/>
      <c r="O5679"/>
      <c r="P5679"/>
      <c r="Q5679"/>
      <c r="R5679"/>
    </row>
    <row r="5680" spans="1:18" s="16" customFormat="1" x14ac:dyDescent="0.25">
      <c r="A5680"/>
      <c r="B5680" s="18"/>
      <c r="D5680"/>
      <c r="E5680"/>
      <c r="F5680"/>
      <c r="G5680"/>
      <c r="H5680"/>
      <c r="I5680"/>
      <c r="J5680"/>
      <c r="K5680"/>
      <c r="L5680"/>
      <c r="M5680"/>
      <c r="N5680"/>
      <c r="O5680"/>
      <c r="P5680"/>
      <c r="Q5680"/>
      <c r="R5680"/>
    </row>
    <row r="5681" spans="1:18" s="16" customFormat="1" x14ac:dyDescent="0.25">
      <c r="A5681"/>
      <c r="B5681" s="18"/>
      <c r="D5681"/>
      <c r="E5681"/>
      <c r="F5681"/>
      <c r="G5681"/>
      <c r="H5681"/>
      <c r="I5681"/>
      <c r="J5681"/>
      <c r="K5681"/>
      <c r="L5681"/>
      <c r="M5681"/>
      <c r="N5681"/>
      <c r="O5681"/>
      <c r="P5681"/>
      <c r="Q5681"/>
      <c r="R5681"/>
    </row>
    <row r="5682" spans="1:18" s="16" customFormat="1" x14ac:dyDescent="0.25">
      <c r="A5682"/>
      <c r="B5682" s="18"/>
      <c r="D5682"/>
      <c r="E5682"/>
      <c r="F5682"/>
      <c r="G5682"/>
      <c r="H5682"/>
      <c r="I5682"/>
      <c r="J5682"/>
      <c r="K5682"/>
      <c r="L5682"/>
      <c r="M5682"/>
      <c r="N5682"/>
      <c r="O5682"/>
      <c r="P5682"/>
      <c r="Q5682"/>
      <c r="R5682"/>
    </row>
    <row r="5683" spans="1:18" s="16" customFormat="1" x14ac:dyDescent="0.25">
      <c r="A5683"/>
      <c r="B5683" s="18"/>
      <c r="D5683"/>
      <c r="E5683"/>
      <c r="F5683"/>
      <c r="G5683"/>
      <c r="H5683"/>
      <c r="I5683"/>
      <c r="J5683"/>
      <c r="K5683"/>
      <c r="L5683"/>
      <c r="M5683"/>
      <c r="N5683"/>
      <c r="O5683"/>
      <c r="P5683"/>
      <c r="Q5683"/>
      <c r="R5683"/>
    </row>
    <row r="5684" spans="1:18" s="16" customFormat="1" x14ac:dyDescent="0.25">
      <c r="A5684"/>
      <c r="B5684" s="18"/>
      <c r="D5684"/>
      <c r="E5684"/>
      <c r="F5684"/>
      <c r="G5684"/>
      <c r="H5684"/>
      <c r="I5684"/>
      <c r="J5684"/>
      <c r="K5684"/>
      <c r="L5684"/>
      <c r="M5684"/>
      <c r="N5684"/>
      <c r="O5684"/>
      <c r="P5684"/>
      <c r="Q5684"/>
      <c r="R5684"/>
    </row>
    <row r="5685" spans="1:18" s="16" customFormat="1" x14ac:dyDescent="0.25">
      <c r="A5685"/>
      <c r="B5685" s="18"/>
      <c r="D5685"/>
      <c r="E5685"/>
      <c r="F5685"/>
      <c r="G5685"/>
      <c r="H5685"/>
      <c r="I5685"/>
      <c r="J5685"/>
      <c r="K5685"/>
      <c r="L5685"/>
      <c r="M5685"/>
      <c r="N5685"/>
      <c r="O5685"/>
      <c r="P5685"/>
      <c r="Q5685"/>
      <c r="R5685"/>
    </row>
    <row r="5686" spans="1:18" s="16" customFormat="1" x14ac:dyDescent="0.25">
      <c r="A5686"/>
      <c r="B5686" s="18"/>
      <c r="D5686"/>
      <c r="E5686"/>
      <c r="F5686"/>
      <c r="G5686"/>
      <c r="H5686"/>
      <c r="I5686"/>
      <c r="J5686"/>
      <c r="K5686"/>
      <c r="L5686"/>
      <c r="M5686"/>
      <c r="N5686"/>
      <c r="O5686"/>
      <c r="P5686"/>
      <c r="Q5686"/>
      <c r="R5686"/>
    </row>
    <row r="5687" spans="1:18" s="16" customFormat="1" x14ac:dyDescent="0.25">
      <c r="A5687"/>
      <c r="B5687" s="18"/>
      <c r="D5687"/>
      <c r="E5687"/>
      <c r="F5687"/>
      <c r="G5687"/>
      <c r="H5687"/>
      <c r="I5687"/>
      <c r="J5687"/>
      <c r="K5687"/>
      <c r="L5687"/>
      <c r="M5687"/>
      <c r="N5687"/>
      <c r="O5687"/>
      <c r="P5687"/>
      <c r="Q5687"/>
      <c r="R5687"/>
    </row>
    <row r="5688" spans="1:18" s="16" customFormat="1" x14ac:dyDescent="0.25">
      <c r="A5688"/>
      <c r="B5688" s="18"/>
      <c r="D5688"/>
      <c r="E5688"/>
      <c r="F5688"/>
      <c r="G5688"/>
      <c r="H5688"/>
      <c r="I5688"/>
      <c r="J5688"/>
      <c r="K5688"/>
      <c r="L5688"/>
      <c r="M5688"/>
      <c r="N5688"/>
      <c r="O5688"/>
      <c r="P5688"/>
      <c r="Q5688"/>
      <c r="R5688"/>
    </row>
    <row r="5689" spans="1:18" s="16" customFormat="1" x14ac:dyDescent="0.25">
      <c r="A5689"/>
      <c r="B5689" s="18"/>
      <c r="D5689"/>
      <c r="E5689"/>
      <c r="F5689"/>
      <c r="G5689"/>
      <c r="H5689"/>
      <c r="I5689"/>
      <c r="J5689"/>
      <c r="K5689"/>
      <c r="L5689"/>
      <c r="M5689"/>
      <c r="N5689"/>
      <c r="O5689"/>
      <c r="P5689"/>
      <c r="Q5689"/>
      <c r="R5689"/>
    </row>
    <row r="5690" spans="1:18" s="16" customFormat="1" x14ac:dyDescent="0.25">
      <c r="A5690"/>
      <c r="B5690" s="18"/>
      <c r="D5690"/>
      <c r="E5690"/>
      <c r="F5690"/>
      <c r="G5690"/>
      <c r="H5690"/>
      <c r="I5690"/>
      <c r="J5690"/>
      <c r="K5690"/>
      <c r="L5690"/>
      <c r="M5690"/>
      <c r="N5690"/>
      <c r="O5690"/>
      <c r="P5690"/>
      <c r="Q5690"/>
      <c r="R5690"/>
    </row>
    <row r="5691" spans="1:18" s="16" customFormat="1" x14ac:dyDescent="0.25">
      <c r="A5691"/>
      <c r="B5691" s="18"/>
      <c r="D5691"/>
      <c r="E5691"/>
      <c r="F5691"/>
      <c r="G5691"/>
      <c r="H5691"/>
      <c r="I5691"/>
      <c r="J5691"/>
      <c r="K5691"/>
      <c r="L5691"/>
      <c r="M5691"/>
      <c r="N5691"/>
      <c r="O5691"/>
      <c r="P5691"/>
      <c r="Q5691"/>
      <c r="R5691"/>
    </row>
    <row r="5692" spans="1:18" s="16" customFormat="1" x14ac:dyDescent="0.25">
      <c r="A5692"/>
      <c r="B5692" s="18"/>
      <c r="D5692"/>
      <c r="E5692"/>
      <c r="F5692"/>
      <c r="G5692"/>
      <c r="H5692"/>
      <c r="I5692"/>
      <c r="J5692"/>
      <c r="K5692"/>
      <c r="L5692"/>
      <c r="M5692"/>
      <c r="N5692"/>
      <c r="O5692"/>
      <c r="P5692"/>
      <c r="Q5692"/>
      <c r="R5692"/>
    </row>
    <row r="5693" spans="1:18" s="16" customFormat="1" x14ac:dyDescent="0.25">
      <c r="A5693"/>
      <c r="B5693" s="18"/>
      <c r="D5693"/>
      <c r="E5693"/>
      <c r="F5693"/>
      <c r="G5693"/>
      <c r="H5693"/>
      <c r="I5693"/>
      <c r="J5693"/>
      <c r="K5693"/>
      <c r="L5693"/>
      <c r="M5693"/>
      <c r="N5693"/>
      <c r="O5693"/>
      <c r="P5693"/>
      <c r="Q5693"/>
      <c r="R5693"/>
    </row>
    <row r="5694" spans="1:18" s="16" customFormat="1" x14ac:dyDescent="0.25">
      <c r="A5694"/>
      <c r="B5694" s="18"/>
      <c r="D5694"/>
      <c r="E5694"/>
      <c r="F5694"/>
      <c r="G5694"/>
      <c r="H5694"/>
      <c r="I5694"/>
      <c r="J5694"/>
      <c r="K5694"/>
      <c r="L5694"/>
      <c r="M5694"/>
      <c r="N5694"/>
      <c r="O5694"/>
      <c r="P5694"/>
      <c r="Q5694"/>
      <c r="R5694"/>
    </row>
    <row r="5695" spans="1:18" s="16" customFormat="1" x14ac:dyDescent="0.25">
      <c r="A5695"/>
      <c r="B5695" s="18"/>
      <c r="D5695"/>
      <c r="E5695"/>
      <c r="F5695"/>
      <c r="G5695"/>
      <c r="H5695"/>
      <c r="I5695"/>
      <c r="J5695"/>
      <c r="K5695"/>
      <c r="L5695"/>
      <c r="M5695"/>
      <c r="N5695"/>
      <c r="O5695"/>
      <c r="P5695"/>
      <c r="Q5695"/>
      <c r="R5695"/>
    </row>
    <row r="5696" spans="1:18" s="16" customFormat="1" x14ac:dyDescent="0.25">
      <c r="A5696"/>
      <c r="B5696" s="18"/>
      <c r="D5696"/>
      <c r="E5696"/>
      <c r="F5696"/>
      <c r="G5696"/>
      <c r="H5696"/>
      <c r="I5696"/>
      <c r="J5696"/>
      <c r="K5696"/>
      <c r="L5696"/>
      <c r="M5696"/>
      <c r="N5696"/>
      <c r="O5696"/>
      <c r="P5696"/>
      <c r="Q5696"/>
      <c r="R5696"/>
    </row>
    <row r="5697" spans="1:18" s="16" customFormat="1" x14ac:dyDescent="0.25">
      <c r="A5697"/>
      <c r="B5697" s="18"/>
      <c r="D5697"/>
      <c r="E5697"/>
      <c r="F5697"/>
      <c r="G5697"/>
      <c r="H5697"/>
      <c r="I5697"/>
      <c r="J5697"/>
      <c r="K5697"/>
      <c r="L5697"/>
      <c r="M5697"/>
      <c r="N5697"/>
      <c r="O5697"/>
      <c r="P5697"/>
      <c r="Q5697"/>
      <c r="R5697"/>
    </row>
    <row r="5698" spans="1:18" s="16" customFormat="1" x14ac:dyDescent="0.25">
      <c r="A5698"/>
      <c r="B5698" s="18"/>
      <c r="D5698"/>
      <c r="E5698"/>
      <c r="F5698"/>
      <c r="G5698"/>
      <c r="H5698"/>
      <c r="I5698"/>
      <c r="J5698"/>
      <c r="K5698"/>
      <c r="L5698"/>
      <c r="M5698"/>
      <c r="N5698"/>
      <c r="O5698"/>
      <c r="P5698"/>
      <c r="Q5698"/>
      <c r="R5698"/>
    </row>
    <row r="5699" spans="1:18" s="16" customFormat="1" x14ac:dyDescent="0.25">
      <c r="A5699"/>
      <c r="B5699" s="18"/>
      <c r="D5699"/>
      <c r="E5699"/>
      <c r="F5699"/>
      <c r="G5699"/>
      <c r="H5699"/>
      <c r="I5699"/>
      <c r="J5699"/>
      <c r="K5699"/>
      <c r="L5699"/>
      <c r="M5699"/>
      <c r="N5699"/>
      <c r="O5699"/>
      <c r="P5699"/>
      <c r="Q5699"/>
      <c r="R5699"/>
    </row>
    <row r="5700" spans="1:18" s="16" customFormat="1" x14ac:dyDescent="0.25">
      <c r="A5700"/>
      <c r="B5700" s="18"/>
      <c r="D5700"/>
      <c r="E5700"/>
      <c r="F5700"/>
      <c r="G5700"/>
      <c r="H5700"/>
      <c r="I5700"/>
      <c r="J5700"/>
      <c r="K5700"/>
      <c r="L5700"/>
      <c r="M5700"/>
      <c r="N5700"/>
      <c r="O5700"/>
      <c r="P5700"/>
      <c r="Q5700"/>
      <c r="R5700"/>
    </row>
    <row r="5701" spans="1:18" s="16" customFormat="1" x14ac:dyDescent="0.25">
      <c r="A5701"/>
      <c r="B5701" s="18"/>
      <c r="D5701"/>
      <c r="E5701"/>
      <c r="F5701"/>
      <c r="G5701"/>
      <c r="H5701"/>
      <c r="I5701"/>
      <c r="J5701"/>
      <c r="K5701"/>
      <c r="L5701"/>
      <c r="M5701"/>
      <c r="N5701"/>
      <c r="O5701"/>
      <c r="P5701"/>
      <c r="Q5701"/>
      <c r="R5701"/>
    </row>
    <row r="5702" spans="1:18" s="16" customFormat="1" x14ac:dyDescent="0.25">
      <c r="A5702"/>
      <c r="B5702" s="18"/>
      <c r="D5702"/>
      <c r="E5702"/>
      <c r="F5702"/>
      <c r="G5702"/>
      <c r="H5702"/>
      <c r="I5702"/>
      <c r="J5702"/>
      <c r="K5702"/>
      <c r="L5702"/>
      <c r="M5702"/>
      <c r="N5702"/>
      <c r="O5702"/>
      <c r="P5702"/>
      <c r="Q5702"/>
      <c r="R5702"/>
    </row>
    <row r="5703" spans="1:18" s="16" customFormat="1" x14ac:dyDescent="0.25">
      <c r="A5703"/>
      <c r="B5703" s="18"/>
      <c r="D5703"/>
      <c r="E5703"/>
      <c r="F5703"/>
      <c r="G5703"/>
      <c r="H5703"/>
      <c r="I5703"/>
      <c r="J5703"/>
      <c r="K5703"/>
      <c r="L5703"/>
      <c r="M5703"/>
      <c r="N5703"/>
      <c r="O5703"/>
      <c r="P5703"/>
      <c r="Q5703"/>
      <c r="R5703"/>
    </row>
    <row r="5704" spans="1:18" s="16" customFormat="1" x14ac:dyDescent="0.25">
      <c r="A5704"/>
      <c r="B5704" s="18"/>
      <c r="D5704"/>
      <c r="E5704"/>
      <c r="F5704"/>
      <c r="G5704"/>
      <c r="H5704"/>
      <c r="I5704"/>
      <c r="J5704"/>
      <c r="K5704"/>
      <c r="L5704"/>
      <c r="M5704"/>
      <c r="N5704"/>
      <c r="O5704"/>
      <c r="P5704"/>
      <c r="Q5704"/>
      <c r="R5704"/>
    </row>
    <row r="5705" spans="1:18" s="16" customFormat="1" x14ac:dyDescent="0.25">
      <c r="A5705"/>
      <c r="B5705" s="18"/>
      <c r="D5705"/>
      <c r="E5705"/>
      <c r="F5705"/>
      <c r="G5705"/>
      <c r="H5705"/>
      <c r="I5705"/>
      <c r="J5705"/>
      <c r="K5705"/>
      <c r="L5705"/>
      <c r="M5705"/>
      <c r="N5705"/>
      <c r="O5705"/>
      <c r="P5705"/>
      <c r="Q5705"/>
      <c r="R5705"/>
    </row>
    <row r="5706" spans="1:18" s="16" customFormat="1" x14ac:dyDescent="0.25">
      <c r="A5706"/>
      <c r="B5706" s="18"/>
      <c r="D5706"/>
      <c r="E5706"/>
      <c r="F5706"/>
      <c r="G5706"/>
      <c r="H5706"/>
      <c r="I5706"/>
      <c r="J5706"/>
      <c r="K5706"/>
      <c r="L5706"/>
      <c r="M5706"/>
      <c r="N5706"/>
      <c r="O5706"/>
      <c r="P5706"/>
      <c r="Q5706"/>
      <c r="R5706"/>
    </row>
    <row r="5707" spans="1:18" s="16" customFormat="1" x14ac:dyDescent="0.25">
      <c r="A5707"/>
      <c r="B5707" s="18"/>
      <c r="D5707"/>
      <c r="E5707"/>
      <c r="F5707"/>
      <c r="G5707"/>
      <c r="H5707"/>
      <c r="I5707"/>
      <c r="J5707"/>
      <c r="K5707"/>
      <c r="L5707"/>
      <c r="M5707"/>
      <c r="N5707"/>
      <c r="O5707"/>
      <c r="P5707"/>
      <c r="Q5707"/>
      <c r="R5707"/>
    </row>
    <row r="5708" spans="1:18" s="16" customFormat="1" x14ac:dyDescent="0.25">
      <c r="A5708"/>
      <c r="B5708" s="18"/>
      <c r="D5708"/>
      <c r="E5708"/>
      <c r="F5708"/>
      <c r="G5708"/>
      <c r="H5708"/>
      <c r="I5708"/>
      <c r="J5708"/>
      <c r="K5708"/>
      <c r="L5708"/>
      <c r="M5708"/>
      <c r="N5708"/>
      <c r="O5708"/>
      <c r="P5708"/>
      <c r="Q5708"/>
      <c r="R5708"/>
    </row>
    <row r="5709" spans="1:18" s="16" customFormat="1" x14ac:dyDescent="0.25">
      <c r="A5709"/>
      <c r="B5709" s="18"/>
      <c r="D5709"/>
      <c r="E5709"/>
      <c r="F5709"/>
      <c r="G5709"/>
      <c r="H5709"/>
      <c r="I5709"/>
      <c r="J5709"/>
      <c r="K5709"/>
      <c r="L5709"/>
      <c r="M5709"/>
      <c r="N5709"/>
      <c r="O5709"/>
      <c r="P5709"/>
      <c r="Q5709"/>
      <c r="R5709"/>
    </row>
    <row r="5710" spans="1:18" s="16" customFormat="1" x14ac:dyDescent="0.25">
      <c r="A5710"/>
      <c r="B5710" s="18"/>
      <c r="D5710"/>
      <c r="E5710"/>
      <c r="F5710"/>
      <c r="G5710"/>
      <c r="H5710"/>
      <c r="I5710"/>
      <c r="J5710"/>
      <c r="K5710"/>
      <c r="L5710"/>
      <c r="M5710"/>
      <c r="N5710"/>
      <c r="O5710"/>
      <c r="P5710"/>
      <c r="Q5710"/>
      <c r="R5710"/>
    </row>
    <row r="5711" spans="1:18" s="16" customFormat="1" x14ac:dyDescent="0.25">
      <c r="A5711"/>
      <c r="B5711" s="18"/>
      <c r="D5711"/>
      <c r="E5711"/>
      <c r="F5711"/>
      <c r="G5711"/>
      <c r="H5711"/>
      <c r="I5711"/>
      <c r="J5711"/>
      <c r="K5711"/>
      <c r="L5711"/>
      <c r="M5711"/>
      <c r="N5711"/>
      <c r="O5711"/>
      <c r="P5711"/>
      <c r="Q5711"/>
      <c r="R5711"/>
    </row>
    <row r="5712" spans="1:18" s="16" customFormat="1" x14ac:dyDescent="0.25">
      <c r="A5712"/>
      <c r="B5712" s="17"/>
      <c r="D5712"/>
      <c r="E5712"/>
      <c r="F5712"/>
      <c r="G5712"/>
      <c r="H5712"/>
      <c r="I5712"/>
      <c r="J5712"/>
      <c r="K5712"/>
      <c r="L5712"/>
      <c r="M5712"/>
      <c r="N5712"/>
      <c r="O5712"/>
      <c r="P5712"/>
      <c r="Q5712"/>
      <c r="R5712"/>
    </row>
    <row r="5713" spans="1:18" s="16" customFormat="1" x14ac:dyDescent="0.25">
      <c r="A5713"/>
      <c r="B5713" s="18"/>
      <c r="D5713"/>
      <c r="E5713"/>
      <c r="F5713"/>
      <c r="G5713"/>
      <c r="H5713"/>
      <c r="I5713"/>
      <c r="J5713"/>
      <c r="K5713"/>
      <c r="L5713"/>
      <c r="M5713"/>
      <c r="N5713"/>
      <c r="O5713"/>
      <c r="P5713"/>
      <c r="Q5713"/>
      <c r="R5713"/>
    </row>
    <row r="5714" spans="1:18" s="16" customFormat="1" x14ac:dyDescent="0.25">
      <c r="A5714"/>
      <c r="B5714" s="18"/>
      <c r="D5714"/>
      <c r="E5714"/>
      <c r="F5714"/>
      <c r="G5714"/>
      <c r="H5714"/>
      <c r="I5714"/>
      <c r="J5714"/>
      <c r="K5714"/>
      <c r="L5714"/>
      <c r="M5714"/>
      <c r="N5714"/>
      <c r="O5714"/>
      <c r="P5714"/>
      <c r="Q5714"/>
      <c r="R5714"/>
    </row>
    <row r="5715" spans="1:18" s="16" customFormat="1" x14ac:dyDescent="0.25">
      <c r="A5715"/>
      <c r="B5715" s="18"/>
      <c r="D5715"/>
      <c r="E5715"/>
      <c r="F5715"/>
      <c r="G5715"/>
      <c r="H5715"/>
      <c r="I5715"/>
      <c r="J5715"/>
      <c r="K5715"/>
      <c r="L5715"/>
      <c r="M5715"/>
      <c r="N5715"/>
      <c r="O5715"/>
      <c r="P5715"/>
      <c r="Q5715"/>
      <c r="R5715"/>
    </row>
    <row r="5716" spans="1:18" s="16" customFormat="1" x14ac:dyDescent="0.25">
      <c r="A5716"/>
      <c r="B5716" s="18"/>
      <c r="D5716"/>
      <c r="E5716"/>
      <c r="F5716"/>
      <c r="G5716"/>
      <c r="H5716"/>
      <c r="I5716"/>
      <c r="J5716"/>
      <c r="K5716"/>
      <c r="L5716"/>
      <c r="M5716"/>
      <c r="N5716"/>
      <c r="O5716"/>
      <c r="P5716"/>
      <c r="Q5716"/>
      <c r="R5716"/>
    </row>
    <row r="5717" spans="1:18" s="16" customFormat="1" x14ac:dyDescent="0.25">
      <c r="A5717"/>
      <c r="B5717" s="18"/>
      <c r="D5717"/>
      <c r="E5717"/>
      <c r="F5717"/>
      <c r="G5717"/>
      <c r="H5717"/>
      <c r="I5717"/>
      <c r="J5717"/>
      <c r="K5717"/>
      <c r="L5717"/>
      <c r="M5717"/>
      <c r="N5717"/>
      <c r="O5717"/>
      <c r="P5717"/>
      <c r="Q5717"/>
      <c r="R5717"/>
    </row>
    <row r="5718" spans="1:18" s="16" customFormat="1" x14ac:dyDescent="0.25">
      <c r="A5718"/>
      <c r="B5718" s="18"/>
      <c r="D5718"/>
      <c r="E5718"/>
      <c r="F5718"/>
      <c r="G5718"/>
      <c r="H5718"/>
      <c r="I5718"/>
      <c r="J5718"/>
      <c r="K5718"/>
      <c r="L5718"/>
      <c r="M5718"/>
      <c r="N5718"/>
      <c r="O5718"/>
      <c r="P5718"/>
      <c r="Q5718"/>
      <c r="R5718"/>
    </row>
    <row r="5719" spans="1:18" s="16" customFormat="1" x14ac:dyDescent="0.25">
      <c r="A5719"/>
      <c r="B5719" s="18"/>
      <c r="D5719"/>
      <c r="E5719"/>
      <c r="F5719"/>
      <c r="G5719"/>
      <c r="H5719"/>
      <c r="I5719"/>
      <c r="J5719"/>
      <c r="K5719"/>
      <c r="L5719"/>
      <c r="M5719"/>
      <c r="N5719"/>
      <c r="O5719"/>
      <c r="P5719"/>
      <c r="Q5719"/>
      <c r="R5719"/>
    </row>
    <row r="5720" spans="1:18" s="16" customFormat="1" x14ac:dyDescent="0.25">
      <c r="A5720"/>
      <c r="B5720" s="18"/>
      <c r="D5720"/>
      <c r="E5720"/>
      <c r="F5720"/>
      <c r="G5720"/>
      <c r="H5720"/>
      <c r="I5720"/>
      <c r="J5720"/>
      <c r="K5720"/>
      <c r="L5720"/>
      <c r="M5720"/>
      <c r="N5720"/>
      <c r="O5720"/>
      <c r="P5720"/>
      <c r="Q5720"/>
      <c r="R5720"/>
    </row>
    <row r="5721" spans="1:18" s="16" customFormat="1" x14ac:dyDescent="0.25">
      <c r="A5721"/>
      <c r="B5721" s="18"/>
      <c r="D5721"/>
      <c r="E5721"/>
      <c r="F5721"/>
      <c r="G5721"/>
      <c r="H5721"/>
      <c r="I5721"/>
      <c r="J5721"/>
      <c r="K5721"/>
      <c r="L5721"/>
      <c r="M5721"/>
      <c r="N5721"/>
      <c r="O5721"/>
      <c r="P5721"/>
      <c r="Q5721"/>
      <c r="R5721"/>
    </row>
    <row r="5722" spans="1:18" s="16" customFormat="1" x14ac:dyDescent="0.25">
      <c r="A5722"/>
      <c r="B5722" s="18"/>
      <c r="D5722"/>
      <c r="E5722"/>
      <c r="F5722"/>
      <c r="G5722"/>
      <c r="H5722"/>
      <c r="I5722"/>
      <c r="J5722"/>
      <c r="K5722"/>
      <c r="L5722"/>
      <c r="M5722"/>
      <c r="N5722"/>
      <c r="O5722"/>
      <c r="P5722"/>
      <c r="Q5722"/>
      <c r="R5722"/>
    </row>
    <row r="5723" spans="1:18" s="16" customFormat="1" x14ac:dyDescent="0.25">
      <c r="A5723"/>
      <c r="B5723" s="18"/>
      <c r="D5723"/>
      <c r="E5723"/>
      <c r="F5723"/>
      <c r="G5723"/>
      <c r="H5723"/>
      <c r="I5723"/>
      <c r="J5723"/>
      <c r="K5723"/>
      <c r="L5723"/>
      <c r="M5723"/>
      <c r="N5723"/>
      <c r="O5723"/>
      <c r="P5723"/>
      <c r="Q5723"/>
      <c r="R5723"/>
    </row>
    <row r="5724" spans="1:18" s="16" customFormat="1" x14ac:dyDescent="0.25">
      <c r="A5724"/>
      <c r="B5724" s="18"/>
      <c r="D5724"/>
      <c r="E5724"/>
      <c r="F5724"/>
      <c r="G5724"/>
      <c r="H5724"/>
      <c r="I5724"/>
      <c r="J5724"/>
      <c r="K5724"/>
      <c r="L5724"/>
      <c r="M5724"/>
      <c r="N5724"/>
      <c r="O5724"/>
      <c r="P5724"/>
      <c r="Q5724"/>
      <c r="R5724"/>
    </row>
    <row r="5725" spans="1:18" s="16" customFormat="1" x14ac:dyDescent="0.25">
      <c r="A5725"/>
      <c r="B5725" s="18"/>
      <c r="D5725"/>
      <c r="E5725"/>
      <c r="F5725"/>
      <c r="G5725"/>
      <c r="H5725"/>
      <c r="I5725"/>
      <c r="J5725"/>
      <c r="K5725"/>
      <c r="L5725"/>
      <c r="M5725"/>
      <c r="N5725"/>
      <c r="O5725"/>
      <c r="P5725"/>
      <c r="Q5725"/>
      <c r="R5725"/>
    </row>
    <row r="5726" spans="1:18" s="16" customFormat="1" x14ac:dyDescent="0.25">
      <c r="A5726"/>
      <c r="B5726" s="18"/>
      <c r="D5726"/>
      <c r="E5726"/>
      <c r="F5726"/>
      <c r="G5726"/>
      <c r="H5726"/>
      <c r="I5726"/>
      <c r="J5726"/>
      <c r="K5726"/>
      <c r="L5726"/>
      <c r="M5726"/>
      <c r="N5726"/>
      <c r="O5726"/>
      <c r="P5726"/>
      <c r="Q5726"/>
      <c r="R5726"/>
    </row>
    <row r="5727" spans="1:18" s="16" customFormat="1" x14ac:dyDescent="0.25">
      <c r="A5727"/>
      <c r="B5727" s="18"/>
      <c r="D5727"/>
      <c r="E5727"/>
      <c r="F5727"/>
      <c r="G5727"/>
      <c r="H5727"/>
      <c r="I5727"/>
      <c r="J5727"/>
      <c r="K5727"/>
      <c r="L5727"/>
      <c r="M5727"/>
      <c r="N5727"/>
      <c r="O5727"/>
      <c r="P5727"/>
      <c r="Q5727"/>
      <c r="R5727"/>
    </row>
    <row r="5728" spans="1:18" s="16" customFormat="1" x14ac:dyDescent="0.25">
      <c r="A5728"/>
      <c r="B5728" s="18"/>
      <c r="D5728"/>
      <c r="E5728"/>
      <c r="F5728"/>
      <c r="G5728"/>
      <c r="H5728"/>
      <c r="I5728"/>
      <c r="J5728"/>
      <c r="K5728"/>
      <c r="L5728"/>
      <c r="M5728"/>
      <c r="N5728"/>
      <c r="O5728"/>
      <c r="P5728"/>
      <c r="Q5728"/>
      <c r="R5728"/>
    </row>
    <row r="5729" spans="1:18" s="16" customFormat="1" x14ac:dyDescent="0.25">
      <c r="A5729"/>
      <c r="B5729" s="18"/>
      <c r="D5729"/>
      <c r="E5729"/>
      <c r="F5729"/>
      <c r="G5729"/>
      <c r="H5729"/>
      <c r="I5729"/>
      <c r="J5729"/>
      <c r="K5729"/>
      <c r="L5729"/>
      <c r="M5729"/>
      <c r="N5729"/>
      <c r="O5729"/>
      <c r="P5729"/>
      <c r="Q5729"/>
      <c r="R5729"/>
    </row>
    <row r="5730" spans="1:18" s="16" customFormat="1" x14ac:dyDescent="0.25">
      <c r="A5730"/>
      <c r="B5730" s="18"/>
      <c r="D5730"/>
      <c r="E5730"/>
      <c r="F5730"/>
      <c r="G5730"/>
      <c r="H5730"/>
      <c r="I5730"/>
      <c r="J5730"/>
      <c r="K5730"/>
      <c r="L5730"/>
      <c r="M5730"/>
      <c r="N5730"/>
      <c r="O5730"/>
      <c r="P5730"/>
      <c r="Q5730"/>
      <c r="R5730"/>
    </row>
    <row r="5731" spans="1:18" s="16" customFormat="1" x14ac:dyDescent="0.25">
      <c r="A5731"/>
      <c r="B5731" s="18"/>
      <c r="D5731"/>
      <c r="E5731"/>
      <c r="F5731"/>
      <c r="G5731"/>
      <c r="H5731"/>
      <c r="I5731"/>
      <c r="J5731"/>
      <c r="K5731"/>
      <c r="L5731"/>
      <c r="M5731"/>
      <c r="N5731"/>
      <c r="O5731"/>
      <c r="P5731"/>
      <c r="Q5731"/>
      <c r="R5731"/>
    </row>
    <row r="5732" spans="1:18" s="16" customFormat="1" x14ac:dyDescent="0.25">
      <c r="A5732"/>
      <c r="B5732" s="18"/>
      <c r="D5732"/>
      <c r="E5732"/>
      <c r="F5732"/>
      <c r="G5732"/>
      <c r="H5732"/>
      <c r="I5732"/>
      <c r="J5732"/>
      <c r="K5732"/>
      <c r="L5732"/>
      <c r="M5732"/>
      <c r="N5732"/>
      <c r="O5732"/>
      <c r="P5732"/>
      <c r="Q5732"/>
      <c r="R5732"/>
    </row>
    <row r="5733" spans="1:18" s="16" customFormat="1" x14ac:dyDescent="0.25">
      <c r="A5733"/>
      <c r="B5733" s="18"/>
      <c r="D5733"/>
      <c r="E5733"/>
      <c r="F5733"/>
      <c r="G5733"/>
      <c r="H5733"/>
      <c r="I5733"/>
      <c r="J5733"/>
      <c r="K5733"/>
      <c r="L5733"/>
      <c r="M5733"/>
      <c r="N5733"/>
      <c r="O5733"/>
      <c r="P5733"/>
      <c r="Q5733"/>
      <c r="R5733"/>
    </row>
    <row r="5734" spans="1:18" s="16" customFormat="1" x14ac:dyDescent="0.25">
      <c r="A5734"/>
      <c r="B5734" s="18"/>
      <c r="D5734"/>
      <c r="E5734"/>
      <c r="F5734"/>
      <c r="G5734"/>
      <c r="H5734"/>
      <c r="I5734"/>
      <c r="J5734"/>
      <c r="K5734"/>
      <c r="L5734"/>
      <c r="M5734"/>
      <c r="N5734"/>
      <c r="O5734"/>
      <c r="P5734"/>
      <c r="Q5734"/>
      <c r="R5734"/>
    </row>
    <row r="5735" spans="1:18" s="16" customFormat="1" x14ac:dyDescent="0.25">
      <c r="A5735"/>
      <c r="B5735" s="18"/>
      <c r="D5735"/>
      <c r="E5735"/>
      <c r="F5735"/>
      <c r="G5735"/>
      <c r="H5735"/>
      <c r="I5735"/>
      <c r="J5735"/>
      <c r="K5735"/>
      <c r="L5735"/>
      <c r="M5735"/>
      <c r="N5735"/>
      <c r="O5735"/>
      <c r="P5735"/>
      <c r="Q5735"/>
      <c r="R5735"/>
    </row>
    <row r="5736" spans="1:18" s="16" customFormat="1" x14ac:dyDescent="0.25">
      <c r="A5736"/>
      <c r="B5736" s="18"/>
      <c r="D5736"/>
      <c r="E5736"/>
      <c r="F5736"/>
      <c r="G5736"/>
      <c r="H5736"/>
      <c r="I5736"/>
      <c r="J5736"/>
      <c r="K5736"/>
      <c r="L5736"/>
      <c r="M5736"/>
      <c r="N5736"/>
      <c r="O5736"/>
      <c r="P5736"/>
      <c r="Q5736"/>
      <c r="R5736"/>
    </row>
    <row r="5737" spans="1:18" s="16" customFormat="1" x14ac:dyDescent="0.25">
      <c r="A5737"/>
      <c r="B5737" s="18"/>
      <c r="D5737"/>
      <c r="E5737"/>
      <c r="F5737"/>
      <c r="G5737"/>
      <c r="H5737"/>
      <c r="I5737"/>
      <c r="J5737"/>
      <c r="K5737"/>
      <c r="L5737"/>
      <c r="M5737"/>
      <c r="N5737"/>
      <c r="O5737"/>
      <c r="P5737"/>
      <c r="Q5737"/>
      <c r="R5737"/>
    </row>
    <row r="5738" spans="1:18" s="16" customFormat="1" x14ac:dyDescent="0.25">
      <c r="A5738"/>
      <c r="B5738" s="18"/>
      <c r="D5738"/>
      <c r="E5738"/>
      <c r="F5738"/>
      <c r="G5738"/>
      <c r="H5738"/>
      <c r="I5738"/>
      <c r="J5738"/>
      <c r="K5738"/>
      <c r="L5738"/>
      <c r="M5738"/>
      <c r="N5738"/>
      <c r="O5738"/>
      <c r="P5738"/>
      <c r="Q5738"/>
      <c r="R5738"/>
    </row>
    <row r="5739" spans="1:18" s="16" customFormat="1" x14ac:dyDescent="0.25">
      <c r="A5739"/>
      <c r="B5739" s="18"/>
      <c r="D5739"/>
      <c r="E5739"/>
      <c r="F5739"/>
      <c r="G5739"/>
      <c r="H5739"/>
      <c r="I5739"/>
      <c r="J5739"/>
      <c r="K5739"/>
      <c r="L5739"/>
      <c r="M5739"/>
      <c r="N5739"/>
      <c r="O5739"/>
      <c r="P5739"/>
      <c r="Q5739"/>
      <c r="R5739"/>
    </row>
    <row r="5740" spans="1:18" s="16" customFormat="1" x14ac:dyDescent="0.25">
      <c r="A5740"/>
      <c r="B5740" s="18"/>
      <c r="D5740"/>
      <c r="E5740"/>
      <c r="F5740"/>
      <c r="G5740"/>
      <c r="H5740"/>
      <c r="I5740"/>
      <c r="J5740"/>
      <c r="K5740"/>
      <c r="L5740"/>
      <c r="M5740"/>
      <c r="N5740"/>
      <c r="O5740"/>
      <c r="P5740"/>
      <c r="Q5740"/>
      <c r="R5740"/>
    </row>
    <row r="5741" spans="1:18" s="16" customFormat="1" x14ac:dyDescent="0.25">
      <c r="A5741"/>
      <c r="B5741" s="18"/>
      <c r="D5741"/>
      <c r="E5741"/>
      <c r="F5741"/>
      <c r="G5741"/>
      <c r="H5741"/>
      <c r="I5741"/>
      <c r="J5741"/>
      <c r="K5741"/>
      <c r="L5741"/>
      <c r="M5741"/>
      <c r="N5741"/>
      <c r="O5741"/>
      <c r="P5741"/>
      <c r="Q5741"/>
      <c r="R5741"/>
    </row>
    <row r="5742" spans="1:18" s="16" customFormat="1" x14ac:dyDescent="0.25">
      <c r="A5742"/>
      <c r="B5742" s="18"/>
      <c r="D5742"/>
      <c r="E5742"/>
      <c r="F5742"/>
      <c r="G5742"/>
      <c r="H5742"/>
      <c r="I5742"/>
      <c r="J5742"/>
      <c r="K5742"/>
      <c r="L5742"/>
      <c r="M5742"/>
      <c r="N5742"/>
      <c r="O5742"/>
      <c r="P5742"/>
      <c r="Q5742"/>
      <c r="R5742"/>
    </row>
    <row r="5743" spans="1:18" s="16" customFormat="1" x14ac:dyDescent="0.25">
      <c r="A5743"/>
      <c r="B5743" s="18"/>
      <c r="D5743"/>
      <c r="E5743"/>
      <c r="F5743"/>
      <c r="G5743"/>
      <c r="H5743"/>
      <c r="I5743"/>
      <c r="J5743"/>
      <c r="K5743"/>
      <c r="L5743"/>
      <c r="M5743"/>
      <c r="N5743"/>
      <c r="O5743"/>
      <c r="P5743"/>
      <c r="Q5743"/>
      <c r="R5743"/>
    </row>
    <row r="5744" spans="1:18" s="16" customFormat="1" x14ac:dyDescent="0.25">
      <c r="A5744"/>
      <c r="B5744" s="18"/>
      <c r="D5744"/>
      <c r="E5744"/>
      <c r="F5744"/>
      <c r="G5744"/>
      <c r="H5744"/>
      <c r="I5744"/>
      <c r="J5744"/>
      <c r="K5744"/>
      <c r="L5744"/>
      <c r="M5744"/>
      <c r="N5744"/>
      <c r="O5744"/>
      <c r="P5744"/>
      <c r="Q5744"/>
      <c r="R5744"/>
    </row>
    <row r="5745" spans="1:18" s="16" customFormat="1" x14ac:dyDescent="0.25">
      <c r="A5745"/>
      <c r="B5745" s="18"/>
      <c r="D5745"/>
      <c r="E5745"/>
      <c r="F5745"/>
      <c r="G5745"/>
      <c r="H5745"/>
      <c r="I5745"/>
      <c r="J5745"/>
      <c r="K5745"/>
      <c r="L5745"/>
      <c r="M5745"/>
      <c r="N5745"/>
      <c r="O5745"/>
      <c r="P5745"/>
      <c r="Q5745"/>
      <c r="R5745"/>
    </row>
    <row r="5746" spans="1:18" s="16" customFormat="1" x14ac:dyDescent="0.25">
      <c r="A5746"/>
      <c r="B5746" s="18"/>
      <c r="D5746"/>
      <c r="E5746"/>
      <c r="F5746"/>
      <c r="G5746"/>
      <c r="H5746"/>
      <c r="I5746"/>
      <c r="J5746"/>
      <c r="K5746"/>
      <c r="L5746"/>
      <c r="M5746"/>
      <c r="N5746"/>
      <c r="O5746"/>
      <c r="P5746"/>
      <c r="Q5746"/>
      <c r="R5746"/>
    </row>
    <row r="5747" spans="1:18" s="16" customFormat="1" x14ac:dyDescent="0.25">
      <c r="A5747"/>
      <c r="B5747" s="18"/>
      <c r="D5747"/>
      <c r="E5747"/>
      <c r="F5747"/>
      <c r="G5747"/>
      <c r="H5747"/>
      <c r="I5747"/>
      <c r="J5747"/>
      <c r="K5747"/>
      <c r="L5747"/>
      <c r="M5747"/>
      <c r="N5747"/>
      <c r="O5747"/>
      <c r="P5747"/>
      <c r="Q5747"/>
      <c r="R5747"/>
    </row>
    <row r="5748" spans="1:18" s="16" customFormat="1" x14ac:dyDescent="0.25">
      <c r="A5748"/>
      <c r="B5748" s="18"/>
      <c r="D5748"/>
      <c r="E5748"/>
      <c r="F5748"/>
      <c r="G5748"/>
      <c r="H5748"/>
      <c r="I5748"/>
      <c r="J5748"/>
      <c r="K5748"/>
      <c r="L5748"/>
      <c r="M5748"/>
      <c r="N5748"/>
      <c r="O5748"/>
      <c r="P5748"/>
      <c r="Q5748"/>
      <c r="R5748"/>
    </row>
    <row r="5749" spans="1:18" s="16" customFormat="1" x14ac:dyDescent="0.25">
      <c r="A5749"/>
      <c r="B5749" s="18"/>
      <c r="D5749"/>
      <c r="E5749"/>
      <c r="F5749"/>
      <c r="G5749"/>
      <c r="H5749"/>
      <c r="I5749"/>
      <c r="J5749"/>
      <c r="K5749"/>
      <c r="L5749"/>
      <c r="M5749"/>
      <c r="N5749"/>
      <c r="O5749"/>
      <c r="P5749"/>
      <c r="Q5749"/>
      <c r="R5749"/>
    </row>
    <row r="5750" spans="1:18" s="16" customFormat="1" x14ac:dyDescent="0.25">
      <c r="A5750"/>
      <c r="B5750" s="18"/>
      <c r="D5750"/>
      <c r="E5750"/>
      <c r="F5750"/>
      <c r="G5750"/>
      <c r="H5750"/>
      <c r="I5750"/>
      <c r="J5750"/>
      <c r="K5750"/>
      <c r="L5750"/>
      <c r="M5750"/>
      <c r="N5750"/>
      <c r="O5750"/>
      <c r="P5750"/>
      <c r="Q5750"/>
      <c r="R5750"/>
    </row>
    <row r="5751" spans="1:18" s="16" customFormat="1" x14ac:dyDescent="0.25">
      <c r="A5751"/>
      <c r="B5751" s="18"/>
      <c r="D5751"/>
      <c r="E5751"/>
      <c r="F5751"/>
      <c r="G5751"/>
      <c r="H5751"/>
      <c r="I5751"/>
      <c r="J5751"/>
      <c r="K5751"/>
      <c r="L5751"/>
      <c r="M5751"/>
      <c r="N5751"/>
      <c r="O5751"/>
      <c r="P5751"/>
      <c r="Q5751"/>
      <c r="R5751"/>
    </row>
    <row r="5752" spans="1:18" s="16" customFormat="1" x14ac:dyDescent="0.25">
      <c r="A5752"/>
      <c r="B5752" s="18"/>
      <c r="D5752"/>
      <c r="E5752"/>
      <c r="F5752"/>
      <c r="G5752"/>
      <c r="H5752"/>
      <c r="I5752"/>
      <c r="J5752"/>
      <c r="K5752"/>
      <c r="L5752"/>
      <c r="M5752"/>
      <c r="N5752"/>
      <c r="O5752"/>
      <c r="P5752"/>
      <c r="Q5752"/>
      <c r="R5752"/>
    </row>
    <row r="5753" spans="1:18" s="16" customFormat="1" x14ac:dyDescent="0.25">
      <c r="A5753"/>
      <c r="B5753" s="18"/>
      <c r="D5753"/>
      <c r="E5753"/>
      <c r="F5753"/>
      <c r="G5753"/>
      <c r="H5753"/>
      <c r="I5753"/>
      <c r="J5753"/>
      <c r="K5753"/>
      <c r="L5753"/>
      <c r="M5753"/>
      <c r="N5753"/>
      <c r="O5753"/>
      <c r="P5753"/>
      <c r="Q5753"/>
      <c r="R5753"/>
    </row>
    <row r="5754" spans="1:18" s="16" customFormat="1" x14ac:dyDescent="0.25">
      <c r="A5754"/>
      <c r="B5754" s="18"/>
      <c r="D5754"/>
      <c r="E5754"/>
      <c r="F5754"/>
      <c r="G5754"/>
      <c r="H5754"/>
      <c r="I5754"/>
      <c r="J5754"/>
      <c r="K5754"/>
      <c r="L5754"/>
      <c r="M5754"/>
      <c r="N5754"/>
      <c r="O5754"/>
      <c r="P5754"/>
      <c r="Q5754"/>
      <c r="R5754"/>
    </row>
    <row r="5755" spans="1:18" s="16" customFormat="1" x14ac:dyDescent="0.25">
      <c r="A5755"/>
      <c r="B5755" s="18"/>
      <c r="D5755"/>
      <c r="E5755"/>
      <c r="F5755"/>
      <c r="G5755"/>
      <c r="H5755"/>
      <c r="I5755"/>
      <c r="J5755"/>
      <c r="K5755"/>
      <c r="L5755"/>
      <c r="M5755"/>
      <c r="N5755"/>
      <c r="O5755"/>
      <c r="P5755"/>
      <c r="Q5755"/>
      <c r="R5755"/>
    </row>
    <row r="5756" spans="1:18" s="16" customFormat="1" x14ac:dyDescent="0.25">
      <c r="A5756"/>
      <c r="B5756" s="18"/>
      <c r="D5756"/>
      <c r="E5756"/>
      <c r="F5756"/>
      <c r="G5756"/>
      <c r="H5756"/>
      <c r="I5756"/>
      <c r="J5756"/>
      <c r="K5756"/>
      <c r="L5756"/>
      <c r="M5756"/>
      <c r="N5756"/>
      <c r="O5756"/>
      <c r="P5756"/>
      <c r="Q5756"/>
      <c r="R5756"/>
    </row>
    <row r="5757" spans="1:18" s="16" customFormat="1" x14ac:dyDescent="0.25">
      <c r="A5757"/>
      <c r="B5757" s="18"/>
      <c r="D5757"/>
      <c r="E5757"/>
      <c r="F5757"/>
      <c r="G5757"/>
      <c r="H5757"/>
      <c r="I5757"/>
      <c r="J5757"/>
      <c r="K5757"/>
      <c r="L5757"/>
      <c r="M5757"/>
      <c r="N5757"/>
      <c r="O5757"/>
      <c r="P5757"/>
      <c r="Q5757"/>
      <c r="R5757"/>
    </row>
    <row r="5758" spans="1:18" s="16" customFormat="1" x14ac:dyDescent="0.25">
      <c r="A5758"/>
      <c r="B5758" s="18"/>
      <c r="D5758"/>
      <c r="E5758"/>
      <c r="F5758"/>
      <c r="G5758"/>
      <c r="H5758"/>
      <c r="I5758"/>
      <c r="J5758"/>
      <c r="K5758"/>
      <c r="L5758"/>
      <c r="M5758"/>
      <c r="N5758"/>
      <c r="O5758"/>
      <c r="P5758"/>
      <c r="Q5758"/>
      <c r="R5758"/>
    </row>
    <row r="5759" spans="1:18" s="16" customFormat="1" x14ac:dyDescent="0.25">
      <c r="A5759"/>
      <c r="B5759" s="18"/>
      <c r="D5759"/>
      <c r="E5759"/>
      <c r="F5759"/>
      <c r="G5759"/>
      <c r="H5759"/>
      <c r="I5759"/>
      <c r="J5759"/>
      <c r="K5759"/>
      <c r="L5759"/>
      <c r="M5759"/>
      <c r="N5759"/>
      <c r="O5759"/>
      <c r="P5759"/>
      <c r="Q5759"/>
      <c r="R5759"/>
    </row>
    <row r="5760" spans="1:18" s="16" customFormat="1" x14ac:dyDescent="0.25">
      <c r="A5760"/>
      <c r="B5760" s="18"/>
      <c r="D5760"/>
      <c r="E5760"/>
      <c r="F5760"/>
      <c r="G5760"/>
      <c r="H5760"/>
      <c r="I5760"/>
      <c r="J5760"/>
      <c r="K5760"/>
      <c r="L5760"/>
      <c r="M5760"/>
      <c r="N5760"/>
      <c r="O5760"/>
      <c r="P5760"/>
      <c r="Q5760"/>
      <c r="R5760"/>
    </row>
    <row r="5761" spans="1:18" s="16" customFormat="1" x14ac:dyDescent="0.25">
      <c r="A5761"/>
      <c r="B5761" s="18"/>
      <c r="D5761"/>
      <c r="E5761"/>
      <c r="F5761"/>
      <c r="G5761"/>
      <c r="H5761"/>
      <c r="I5761"/>
      <c r="J5761"/>
      <c r="K5761"/>
      <c r="L5761"/>
      <c r="M5761"/>
      <c r="N5761"/>
      <c r="O5761"/>
      <c r="P5761"/>
      <c r="Q5761"/>
      <c r="R5761"/>
    </row>
    <row r="5762" spans="1:18" s="16" customFormat="1" x14ac:dyDescent="0.25">
      <c r="A5762"/>
      <c r="B5762" s="17"/>
      <c r="D5762"/>
      <c r="E5762"/>
      <c r="F5762"/>
      <c r="G5762"/>
      <c r="H5762"/>
      <c r="I5762"/>
      <c r="J5762"/>
      <c r="K5762"/>
      <c r="L5762"/>
      <c r="M5762"/>
      <c r="N5762"/>
      <c r="O5762"/>
      <c r="P5762"/>
      <c r="Q5762"/>
      <c r="R5762"/>
    </row>
    <row r="5763" spans="1:18" s="16" customFormat="1" x14ac:dyDescent="0.25">
      <c r="A5763"/>
      <c r="B5763" s="18"/>
      <c r="D5763"/>
      <c r="E5763"/>
      <c r="F5763"/>
      <c r="G5763"/>
      <c r="H5763"/>
      <c r="I5763"/>
      <c r="J5763"/>
      <c r="K5763"/>
      <c r="L5763"/>
      <c r="M5763"/>
      <c r="N5763"/>
      <c r="O5763"/>
      <c r="P5763"/>
      <c r="Q5763"/>
      <c r="R5763"/>
    </row>
    <row r="5764" spans="1:18" s="16" customFormat="1" x14ac:dyDescent="0.25">
      <c r="A5764"/>
      <c r="B5764" s="18"/>
      <c r="D5764"/>
      <c r="E5764"/>
      <c r="F5764"/>
      <c r="G5764"/>
      <c r="H5764"/>
      <c r="I5764"/>
      <c r="J5764"/>
      <c r="K5764"/>
      <c r="L5764"/>
      <c r="M5764"/>
      <c r="N5764"/>
      <c r="O5764"/>
      <c r="P5764"/>
      <c r="Q5764"/>
      <c r="R5764"/>
    </row>
    <row r="5765" spans="1:18" s="16" customFormat="1" x14ac:dyDescent="0.25">
      <c r="A5765"/>
      <c r="B5765" s="18"/>
      <c r="D5765"/>
      <c r="E5765"/>
      <c r="F5765"/>
      <c r="G5765"/>
      <c r="H5765"/>
      <c r="I5765"/>
      <c r="J5765"/>
      <c r="K5765"/>
      <c r="L5765"/>
      <c r="M5765"/>
      <c r="N5765"/>
      <c r="O5765"/>
      <c r="P5765"/>
      <c r="Q5765"/>
      <c r="R5765"/>
    </row>
    <row r="5766" spans="1:18" s="16" customFormat="1" x14ac:dyDescent="0.25">
      <c r="A5766"/>
      <c r="B5766" s="18"/>
      <c r="D5766"/>
      <c r="E5766"/>
      <c r="F5766"/>
      <c r="G5766"/>
      <c r="H5766"/>
      <c r="I5766"/>
      <c r="J5766"/>
      <c r="K5766"/>
      <c r="L5766"/>
      <c r="M5766"/>
      <c r="N5766"/>
      <c r="O5766"/>
      <c r="P5766"/>
      <c r="Q5766"/>
      <c r="R5766"/>
    </row>
    <row r="5767" spans="1:18" s="16" customFormat="1" x14ac:dyDescent="0.25">
      <c r="A5767"/>
      <c r="B5767" s="18"/>
      <c r="D5767"/>
      <c r="E5767"/>
      <c r="F5767"/>
      <c r="G5767"/>
      <c r="H5767"/>
      <c r="I5767"/>
      <c r="J5767"/>
      <c r="K5767"/>
      <c r="L5767"/>
      <c r="M5767"/>
      <c r="N5767"/>
      <c r="O5767"/>
      <c r="P5767"/>
      <c r="Q5767"/>
      <c r="R5767"/>
    </row>
    <row r="5768" spans="1:18" s="16" customFormat="1" x14ac:dyDescent="0.25">
      <c r="A5768"/>
      <c r="B5768" s="18"/>
      <c r="D5768"/>
      <c r="E5768"/>
      <c r="F5768"/>
      <c r="G5768"/>
      <c r="H5768"/>
      <c r="I5768"/>
      <c r="J5768"/>
      <c r="K5768"/>
      <c r="L5768"/>
      <c r="M5768"/>
      <c r="N5768"/>
      <c r="O5768"/>
      <c r="P5768"/>
      <c r="Q5768"/>
      <c r="R5768"/>
    </row>
    <row r="5769" spans="1:18" s="16" customFormat="1" x14ac:dyDescent="0.25">
      <c r="A5769"/>
      <c r="B5769" s="18"/>
      <c r="D5769"/>
      <c r="E5769"/>
      <c r="F5769"/>
      <c r="G5769"/>
      <c r="H5769"/>
      <c r="I5769"/>
      <c r="J5769"/>
      <c r="K5769"/>
      <c r="L5769"/>
      <c r="M5769"/>
      <c r="N5769"/>
      <c r="O5769"/>
      <c r="P5769"/>
      <c r="Q5769"/>
      <c r="R5769"/>
    </row>
    <row r="5770" spans="1:18" s="16" customFormat="1" x14ac:dyDescent="0.25">
      <c r="A5770"/>
      <c r="B5770" s="18"/>
      <c r="D5770"/>
      <c r="E5770"/>
      <c r="F5770"/>
      <c r="G5770"/>
      <c r="H5770"/>
      <c r="I5770"/>
      <c r="J5770"/>
      <c r="K5770"/>
      <c r="L5770"/>
      <c r="M5770"/>
      <c r="N5770"/>
      <c r="O5770"/>
      <c r="P5770"/>
      <c r="Q5770"/>
      <c r="R5770"/>
    </row>
    <row r="5771" spans="1:18" s="16" customFormat="1" x14ac:dyDescent="0.25">
      <c r="A5771"/>
      <c r="B5771" s="18"/>
      <c r="D5771"/>
      <c r="E5771"/>
      <c r="F5771"/>
      <c r="G5771"/>
      <c r="H5771"/>
      <c r="I5771"/>
      <c r="J5771"/>
      <c r="K5771"/>
      <c r="L5771"/>
      <c r="M5771"/>
      <c r="N5771"/>
      <c r="O5771"/>
      <c r="P5771"/>
      <c r="Q5771"/>
      <c r="R5771"/>
    </row>
    <row r="5772" spans="1:18" s="16" customFormat="1" x14ac:dyDescent="0.25">
      <c r="A5772"/>
      <c r="B5772" s="18"/>
      <c r="D5772"/>
      <c r="E5772"/>
      <c r="F5772"/>
      <c r="G5772"/>
      <c r="H5772"/>
      <c r="I5772"/>
      <c r="J5772"/>
      <c r="K5772"/>
      <c r="L5772"/>
      <c r="M5772"/>
      <c r="N5772"/>
      <c r="O5772"/>
      <c r="P5772"/>
      <c r="Q5772"/>
      <c r="R5772"/>
    </row>
    <row r="5773" spans="1:18" s="16" customFormat="1" x14ac:dyDescent="0.25">
      <c r="A5773"/>
      <c r="B5773" s="18"/>
      <c r="D5773"/>
      <c r="E5773"/>
      <c r="F5773"/>
      <c r="G5773"/>
      <c r="H5773"/>
      <c r="I5773"/>
      <c r="J5773"/>
      <c r="K5773"/>
      <c r="L5773"/>
      <c r="M5773"/>
      <c r="N5773"/>
      <c r="O5773"/>
      <c r="P5773"/>
      <c r="Q5773"/>
      <c r="R5773"/>
    </row>
    <row r="5774" spans="1:18" s="16" customFormat="1" x14ac:dyDescent="0.25">
      <c r="A5774"/>
      <c r="B5774" s="18"/>
      <c r="D5774"/>
      <c r="E5774"/>
      <c r="F5774"/>
      <c r="G5774"/>
      <c r="H5774"/>
      <c r="I5774"/>
      <c r="J5774"/>
      <c r="K5774"/>
      <c r="L5774"/>
      <c r="M5774"/>
      <c r="N5774"/>
      <c r="O5774"/>
      <c r="P5774"/>
      <c r="Q5774"/>
      <c r="R5774"/>
    </row>
    <row r="5775" spans="1:18" s="16" customFormat="1" x14ac:dyDescent="0.25">
      <c r="A5775"/>
      <c r="B5775" s="18"/>
      <c r="D5775"/>
      <c r="E5775"/>
      <c r="F5775"/>
      <c r="G5775"/>
      <c r="H5775"/>
      <c r="I5775"/>
      <c r="J5775"/>
      <c r="K5775"/>
      <c r="L5775"/>
      <c r="M5775"/>
      <c r="N5775"/>
      <c r="O5775"/>
      <c r="P5775"/>
      <c r="Q5775"/>
      <c r="R5775"/>
    </row>
    <row r="5776" spans="1:18" s="16" customFormat="1" x14ac:dyDescent="0.25">
      <c r="A5776"/>
      <c r="B5776" s="18"/>
      <c r="D5776"/>
      <c r="E5776"/>
      <c r="F5776"/>
      <c r="G5776"/>
      <c r="H5776"/>
      <c r="I5776"/>
      <c r="J5776"/>
      <c r="K5776"/>
      <c r="L5776"/>
      <c r="M5776"/>
      <c r="N5776"/>
      <c r="O5776"/>
      <c r="P5776"/>
      <c r="Q5776"/>
      <c r="R5776"/>
    </row>
    <row r="5777" spans="1:18" s="16" customFormat="1" x14ac:dyDescent="0.25">
      <c r="A5777"/>
      <c r="B5777" s="18"/>
      <c r="D5777"/>
      <c r="E5777"/>
      <c r="F5777"/>
      <c r="G5777"/>
      <c r="H5777"/>
      <c r="I5777"/>
      <c r="J5777"/>
      <c r="K5777"/>
      <c r="L5777"/>
      <c r="M5777"/>
      <c r="N5777"/>
      <c r="O5777"/>
      <c r="P5777"/>
      <c r="Q5777"/>
      <c r="R5777"/>
    </row>
    <row r="5778" spans="1:18" s="16" customFormat="1" x14ac:dyDescent="0.25">
      <c r="A5778"/>
      <c r="B5778" s="18"/>
      <c r="D5778"/>
      <c r="E5778"/>
      <c r="F5778"/>
      <c r="G5778"/>
      <c r="H5778"/>
      <c r="I5778"/>
      <c r="J5778"/>
      <c r="K5778"/>
      <c r="L5778"/>
      <c r="M5778"/>
      <c r="N5778"/>
      <c r="O5778"/>
      <c r="P5778"/>
      <c r="Q5778"/>
      <c r="R5778"/>
    </row>
    <row r="5779" spans="1:18" s="16" customFormat="1" x14ac:dyDescent="0.25">
      <c r="A5779"/>
      <c r="B5779" s="18"/>
      <c r="D5779"/>
      <c r="E5779"/>
      <c r="F5779"/>
      <c r="G5779"/>
      <c r="H5779"/>
      <c r="I5779"/>
      <c r="J5779"/>
      <c r="K5779"/>
      <c r="L5779"/>
      <c r="M5779"/>
      <c r="N5779"/>
      <c r="O5779"/>
      <c r="P5779"/>
      <c r="Q5779"/>
      <c r="R5779"/>
    </row>
    <row r="5780" spans="1:18" s="16" customFormat="1" x14ac:dyDescent="0.25">
      <c r="A5780"/>
      <c r="B5780" s="18"/>
      <c r="D5780"/>
      <c r="E5780"/>
      <c r="F5780"/>
      <c r="G5780"/>
      <c r="H5780"/>
      <c r="I5780"/>
      <c r="J5780"/>
      <c r="K5780"/>
      <c r="L5780"/>
      <c r="M5780"/>
      <c r="N5780"/>
      <c r="O5780"/>
      <c r="P5780"/>
      <c r="Q5780"/>
      <c r="R5780"/>
    </row>
    <row r="5781" spans="1:18" s="16" customFormat="1" x14ac:dyDescent="0.25">
      <c r="A5781"/>
      <c r="B5781" s="18"/>
      <c r="D5781"/>
      <c r="E5781"/>
      <c r="F5781"/>
      <c r="G5781"/>
      <c r="H5781"/>
      <c r="I5781"/>
      <c r="J5781"/>
      <c r="K5781"/>
      <c r="L5781"/>
      <c r="M5781"/>
      <c r="N5781"/>
      <c r="O5781"/>
      <c r="P5781"/>
      <c r="Q5781"/>
      <c r="R5781"/>
    </row>
    <row r="5782" spans="1:18" s="16" customFormat="1" x14ac:dyDescent="0.25">
      <c r="A5782"/>
      <c r="B5782" s="18"/>
      <c r="D5782"/>
      <c r="E5782"/>
      <c r="F5782"/>
      <c r="G5782"/>
      <c r="H5782"/>
      <c r="I5782"/>
      <c r="J5782"/>
      <c r="K5782"/>
      <c r="L5782"/>
      <c r="M5782"/>
      <c r="N5782"/>
      <c r="O5782"/>
      <c r="P5782"/>
      <c r="Q5782"/>
      <c r="R5782"/>
    </row>
    <row r="5783" spans="1:18" s="16" customFormat="1" x14ac:dyDescent="0.25">
      <c r="A5783"/>
      <c r="B5783" s="18"/>
      <c r="D5783"/>
      <c r="E5783"/>
      <c r="F5783"/>
      <c r="G5783"/>
      <c r="H5783"/>
      <c r="I5783"/>
      <c r="J5783"/>
      <c r="K5783"/>
      <c r="L5783"/>
      <c r="M5783"/>
      <c r="N5783"/>
      <c r="O5783"/>
      <c r="P5783"/>
      <c r="Q5783"/>
      <c r="R5783"/>
    </row>
    <row r="5784" spans="1:18" s="16" customFormat="1" x14ac:dyDescent="0.25">
      <c r="A5784"/>
      <c r="B5784" s="18"/>
      <c r="D5784"/>
      <c r="E5784"/>
      <c r="F5784"/>
      <c r="G5784"/>
      <c r="H5784"/>
      <c r="I5784"/>
      <c r="J5784"/>
      <c r="K5784"/>
      <c r="L5784"/>
      <c r="M5784"/>
      <c r="N5784"/>
      <c r="O5784"/>
      <c r="P5784"/>
      <c r="Q5784"/>
      <c r="R5784"/>
    </row>
    <row r="5785" spans="1:18" s="16" customFormat="1" x14ac:dyDescent="0.25">
      <c r="A5785"/>
      <c r="B5785" s="18"/>
      <c r="D5785"/>
      <c r="E5785"/>
      <c r="F5785"/>
      <c r="G5785"/>
      <c r="H5785"/>
      <c r="I5785"/>
      <c r="J5785"/>
      <c r="K5785"/>
      <c r="L5785"/>
      <c r="M5785"/>
      <c r="N5785"/>
      <c r="O5785"/>
      <c r="P5785"/>
      <c r="Q5785"/>
      <c r="R5785"/>
    </row>
    <row r="5786" spans="1:18" s="16" customFormat="1" x14ac:dyDescent="0.25">
      <c r="A5786"/>
      <c r="B5786" s="18"/>
      <c r="D5786"/>
      <c r="E5786"/>
      <c r="F5786"/>
      <c r="G5786"/>
      <c r="H5786"/>
      <c r="I5786"/>
      <c r="J5786"/>
      <c r="K5786"/>
      <c r="L5786"/>
      <c r="M5786"/>
      <c r="N5786"/>
      <c r="O5786"/>
      <c r="P5786"/>
      <c r="Q5786"/>
      <c r="R5786"/>
    </row>
    <row r="5787" spans="1:18" s="16" customFormat="1" x14ac:dyDescent="0.25">
      <c r="A5787"/>
      <c r="B5787" s="18"/>
      <c r="D5787"/>
      <c r="E5787"/>
      <c r="F5787"/>
      <c r="G5787"/>
      <c r="H5787"/>
      <c r="I5787"/>
      <c r="J5787"/>
      <c r="K5787"/>
      <c r="L5787"/>
      <c r="M5787"/>
      <c r="N5787"/>
      <c r="O5787"/>
      <c r="P5787"/>
      <c r="Q5787"/>
      <c r="R5787"/>
    </row>
    <row r="5788" spans="1:18" s="16" customFormat="1" x14ac:dyDescent="0.25">
      <c r="A5788"/>
      <c r="B5788" s="18"/>
      <c r="D5788"/>
      <c r="E5788"/>
      <c r="F5788"/>
      <c r="G5788"/>
      <c r="H5788"/>
      <c r="I5788"/>
      <c r="J5788"/>
      <c r="K5788"/>
      <c r="L5788"/>
      <c r="M5788"/>
      <c r="N5788"/>
      <c r="O5788"/>
      <c r="P5788"/>
      <c r="Q5788"/>
      <c r="R5788"/>
    </row>
    <row r="5789" spans="1:18" s="16" customFormat="1" x14ac:dyDescent="0.25">
      <c r="A5789"/>
      <c r="B5789" s="18"/>
      <c r="D5789"/>
      <c r="E5789"/>
      <c r="F5789"/>
      <c r="G5789"/>
      <c r="H5789"/>
      <c r="I5789"/>
      <c r="J5789"/>
      <c r="K5789"/>
      <c r="L5789"/>
      <c r="M5789"/>
      <c r="N5789"/>
      <c r="O5789"/>
      <c r="P5789"/>
      <c r="Q5789"/>
      <c r="R5789"/>
    </row>
    <row r="5790" spans="1:18" s="16" customFormat="1" x14ac:dyDescent="0.25">
      <c r="A5790"/>
      <c r="B5790" s="18"/>
      <c r="D5790"/>
      <c r="E5790"/>
      <c r="F5790"/>
      <c r="G5790"/>
      <c r="H5790"/>
      <c r="I5790"/>
      <c r="J5790"/>
      <c r="K5790"/>
      <c r="L5790"/>
      <c r="M5790"/>
      <c r="N5790"/>
      <c r="O5790"/>
      <c r="P5790"/>
      <c r="Q5790"/>
      <c r="R5790"/>
    </row>
    <row r="5791" spans="1:18" s="16" customFormat="1" x14ac:dyDescent="0.25">
      <c r="A5791"/>
      <c r="B5791" s="18"/>
      <c r="D5791"/>
      <c r="E5791"/>
      <c r="F5791"/>
      <c r="G5791"/>
      <c r="H5791"/>
      <c r="I5791"/>
      <c r="J5791"/>
      <c r="K5791"/>
      <c r="L5791"/>
      <c r="M5791"/>
      <c r="N5791"/>
      <c r="O5791"/>
      <c r="P5791"/>
      <c r="Q5791"/>
      <c r="R5791"/>
    </row>
    <row r="5792" spans="1:18" s="16" customFormat="1" x14ac:dyDescent="0.25">
      <c r="A5792"/>
      <c r="B5792" s="18"/>
      <c r="D5792"/>
      <c r="E5792"/>
      <c r="F5792"/>
      <c r="G5792"/>
      <c r="H5792"/>
      <c r="I5792"/>
      <c r="J5792"/>
      <c r="K5792"/>
      <c r="L5792"/>
      <c r="M5792"/>
      <c r="N5792"/>
      <c r="O5792"/>
      <c r="P5792"/>
      <c r="Q5792"/>
      <c r="R5792"/>
    </row>
    <row r="5793" spans="1:18" s="16" customFormat="1" x14ac:dyDescent="0.25">
      <c r="A5793"/>
      <c r="B5793" s="18"/>
      <c r="D5793"/>
      <c r="E5793"/>
      <c r="F5793"/>
      <c r="G5793"/>
      <c r="H5793"/>
      <c r="I5793"/>
      <c r="J5793"/>
      <c r="K5793"/>
      <c r="L5793"/>
      <c r="M5793"/>
      <c r="N5793"/>
      <c r="O5793"/>
      <c r="P5793"/>
      <c r="Q5793"/>
      <c r="R5793"/>
    </row>
    <row r="5794" spans="1:18" s="16" customFormat="1" x14ac:dyDescent="0.25">
      <c r="A5794"/>
      <c r="B5794" s="18"/>
      <c r="D5794"/>
      <c r="E5794"/>
      <c r="F5794"/>
      <c r="G5794"/>
      <c r="H5794"/>
      <c r="I5794"/>
      <c r="J5794"/>
      <c r="K5794"/>
      <c r="L5794"/>
      <c r="M5794"/>
      <c r="N5794"/>
      <c r="O5794"/>
      <c r="P5794"/>
      <c r="Q5794"/>
      <c r="R5794"/>
    </row>
    <row r="5795" spans="1:18" s="16" customFormat="1" x14ac:dyDescent="0.25">
      <c r="A5795"/>
      <c r="B5795" s="18"/>
      <c r="D5795"/>
      <c r="E5795"/>
      <c r="F5795"/>
      <c r="G5795"/>
      <c r="H5795"/>
      <c r="I5795"/>
      <c r="J5795"/>
      <c r="K5795"/>
      <c r="L5795"/>
      <c r="M5795"/>
      <c r="N5795"/>
      <c r="O5795"/>
      <c r="P5795"/>
      <c r="Q5795"/>
      <c r="R5795"/>
    </row>
    <row r="5796" spans="1:18" s="16" customFormat="1" x14ac:dyDescent="0.25">
      <c r="A5796"/>
      <c r="B5796" s="18"/>
      <c r="D5796"/>
      <c r="E5796"/>
      <c r="F5796"/>
      <c r="G5796"/>
      <c r="H5796"/>
      <c r="I5796"/>
      <c r="J5796"/>
      <c r="K5796"/>
      <c r="L5796"/>
      <c r="M5796"/>
      <c r="N5796"/>
      <c r="O5796"/>
      <c r="P5796"/>
      <c r="Q5796"/>
      <c r="R5796"/>
    </row>
    <row r="5797" spans="1:18" s="16" customFormat="1" x14ac:dyDescent="0.25">
      <c r="A5797"/>
      <c r="B5797" s="18"/>
      <c r="D5797"/>
      <c r="E5797"/>
      <c r="F5797"/>
      <c r="G5797"/>
      <c r="H5797"/>
      <c r="I5797"/>
      <c r="J5797"/>
      <c r="K5797"/>
      <c r="L5797"/>
      <c r="M5797"/>
      <c r="N5797"/>
      <c r="O5797"/>
      <c r="P5797"/>
      <c r="Q5797"/>
      <c r="R5797"/>
    </row>
    <row r="5798" spans="1:18" s="16" customFormat="1" x14ac:dyDescent="0.25">
      <c r="A5798"/>
      <c r="B5798" s="18"/>
      <c r="D5798"/>
      <c r="E5798"/>
      <c r="F5798"/>
      <c r="G5798"/>
      <c r="H5798"/>
      <c r="I5798"/>
      <c r="J5798"/>
      <c r="K5798"/>
      <c r="L5798"/>
      <c r="M5798"/>
      <c r="N5798"/>
      <c r="O5798"/>
      <c r="P5798"/>
      <c r="Q5798"/>
      <c r="R5798"/>
    </row>
    <row r="5799" spans="1:18" s="16" customFormat="1" x14ac:dyDescent="0.25">
      <c r="A5799"/>
      <c r="B5799" s="18"/>
      <c r="D5799"/>
      <c r="E5799"/>
      <c r="F5799"/>
      <c r="G5799"/>
      <c r="H5799"/>
      <c r="I5799"/>
      <c r="J5799"/>
      <c r="K5799"/>
      <c r="L5799"/>
      <c r="M5799"/>
      <c r="N5799"/>
      <c r="O5799"/>
      <c r="P5799"/>
      <c r="Q5799"/>
      <c r="R5799"/>
    </row>
    <row r="5800" spans="1:18" s="16" customFormat="1" x14ac:dyDescent="0.25">
      <c r="A5800"/>
      <c r="B5800" s="18"/>
      <c r="D5800"/>
      <c r="E5800"/>
      <c r="F5800"/>
      <c r="G5800"/>
      <c r="H5800"/>
      <c r="I5800"/>
      <c r="J5800"/>
      <c r="K5800"/>
      <c r="L5800"/>
      <c r="M5800"/>
      <c r="N5800"/>
      <c r="O5800"/>
      <c r="P5800"/>
      <c r="Q5800"/>
      <c r="R5800"/>
    </row>
    <row r="5801" spans="1:18" s="16" customFormat="1" x14ac:dyDescent="0.25">
      <c r="A5801"/>
      <c r="B5801" s="18"/>
      <c r="D5801"/>
      <c r="E5801"/>
      <c r="F5801"/>
      <c r="G5801"/>
      <c r="H5801"/>
      <c r="I5801"/>
      <c r="J5801"/>
      <c r="K5801"/>
      <c r="L5801"/>
      <c r="M5801"/>
      <c r="N5801"/>
      <c r="O5801"/>
      <c r="P5801"/>
      <c r="Q5801"/>
      <c r="R5801"/>
    </row>
    <row r="5802" spans="1:18" s="16" customFormat="1" x14ac:dyDescent="0.25">
      <c r="A5802"/>
      <c r="B5802" s="18"/>
      <c r="D5802"/>
      <c r="E5802"/>
      <c r="F5802"/>
      <c r="G5802"/>
      <c r="H5802"/>
      <c r="I5802"/>
      <c r="J5802"/>
      <c r="K5802"/>
      <c r="L5802"/>
      <c r="M5802"/>
      <c r="N5802"/>
      <c r="O5802"/>
      <c r="P5802"/>
      <c r="Q5802"/>
      <c r="R5802"/>
    </row>
    <row r="5803" spans="1:18" s="16" customFormat="1" x14ac:dyDescent="0.25">
      <c r="A5803"/>
      <c r="B5803" s="18"/>
      <c r="D5803"/>
      <c r="E5803"/>
      <c r="F5803"/>
      <c r="G5803"/>
      <c r="H5803"/>
      <c r="I5803"/>
      <c r="J5803"/>
      <c r="K5803"/>
      <c r="L5803"/>
      <c r="M5803"/>
      <c r="N5803"/>
      <c r="O5803"/>
      <c r="P5803"/>
      <c r="Q5803"/>
      <c r="R5803"/>
    </row>
    <row r="5804" spans="1:18" s="16" customFormat="1" x14ac:dyDescent="0.25">
      <c r="A5804"/>
      <c r="B5804" s="18"/>
      <c r="D5804"/>
      <c r="E5804"/>
      <c r="F5804"/>
      <c r="G5804"/>
      <c r="H5804"/>
      <c r="I5804"/>
      <c r="J5804"/>
      <c r="K5804"/>
      <c r="L5804"/>
      <c r="M5804"/>
      <c r="N5804"/>
      <c r="O5804"/>
      <c r="P5804"/>
      <c r="Q5804"/>
      <c r="R5804"/>
    </row>
    <row r="5805" spans="1:18" s="16" customFormat="1" x14ac:dyDescent="0.25">
      <c r="A5805"/>
      <c r="B5805" s="18"/>
      <c r="D5805"/>
      <c r="E5805"/>
      <c r="F5805"/>
      <c r="G5805"/>
      <c r="H5805"/>
      <c r="I5805"/>
      <c r="J5805"/>
      <c r="K5805"/>
      <c r="L5805"/>
      <c r="M5805"/>
      <c r="N5805"/>
      <c r="O5805"/>
      <c r="P5805"/>
      <c r="Q5805"/>
      <c r="R5805"/>
    </row>
    <row r="5806" spans="1:18" s="16" customFormat="1" x14ac:dyDescent="0.25">
      <c r="A5806"/>
      <c r="B5806" s="18"/>
      <c r="D5806"/>
      <c r="E5806"/>
      <c r="F5806"/>
      <c r="G5806"/>
      <c r="H5806"/>
      <c r="I5806"/>
      <c r="J5806"/>
      <c r="K5806"/>
      <c r="L5806"/>
      <c r="M5806"/>
      <c r="N5806"/>
      <c r="O5806"/>
      <c r="P5806"/>
      <c r="Q5806"/>
      <c r="R5806"/>
    </row>
    <row r="5807" spans="1:18" s="16" customFormat="1" x14ac:dyDescent="0.25">
      <c r="A5807"/>
      <c r="B5807" s="18"/>
      <c r="D5807"/>
      <c r="E5807"/>
      <c r="F5807"/>
      <c r="G5807"/>
      <c r="H5807"/>
      <c r="I5807"/>
      <c r="J5807"/>
      <c r="K5807"/>
      <c r="L5807"/>
      <c r="M5807"/>
      <c r="N5807"/>
      <c r="O5807"/>
      <c r="P5807"/>
      <c r="Q5807"/>
      <c r="R5807"/>
    </row>
    <row r="5808" spans="1:18" s="16" customFormat="1" x14ac:dyDescent="0.25">
      <c r="A5808"/>
      <c r="B5808" s="18"/>
      <c r="D5808"/>
      <c r="E5808"/>
      <c r="F5808"/>
      <c r="G5808"/>
      <c r="H5808"/>
      <c r="I5808"/>
      <c r="J5808"/>
      <c r="K5808"/>
      <c r="L5808"/>
      <c r="M5808"/>
      <c r="N5808"/>
      <c r="O5808"/>
      <c r="P5808"/>
      <c r="Q5808"/>
      <c r="R5808"/>
    </row>
    <row r="5809" spans="1:18" s="16" customFormat="1" x14ac:dyDescent="0.25">
      <c r="A5809"/>
      <c r="B5809" s="18"/>
      <c r="D5809"/>
      <c r="E5809"/>
      <c r="F5809"/>
      <c r="G5809"/>
      <c r="H5809"/>
      <c r="I5809"/>
      <c r="J5809"/>
      <c r="K5809"/>
      <c r="L5809"/>
      <c r="M5809"/>
      <c r="N5809"/>
      <c r="O5809"/>
      <c r="P5809"/>
      <c r="Q5809"/>
      <c r="R5809"/>
    </row>
    <row r="5810" spans="1:18" s="16" customFormat="1" x14ac:dyDescent="0.25">
      <c r="A5810"/>
      <c r="B5810" s="18"/>
      <c r="D5810"/>
      <c r="E5810"/>
      <c r="F5810"/>
      <c r="G5810"/>
      <c r="H5810"/>
      <c r="I5810"/>
      <c r="J5810"/>
      <c r="K5810"/>
      <c r="L5810"/>
      <c r="M5810"/>
      <c r="N5810"/>
      <c r="O5810"/>
      <c r="P5810"/>
      <c r="Q5810"/>
      <c r="R5810"/>
    </row>
    <row r="5811" spans="1:18" s="16" customFormat="1" x14ac:dyDescent="0.25">
      <c r="A5811"/>
      <c r="B5811" s="18"/>
      <c r="D5811"/>
      <c r="E5811"/>
      <c r="F5811"/>
      <c r="G5811"/>
      <c r="H5811"/>
      <c r="I5811"/>
      <c r="J5811"/>
      <c r="K5811"/>
      <c r="L5811"/>
      <c r="M5811"/>
      <c r="N5811"/>
      <c r="O5811"/>
      <c r="P5811"/>
      <c r="Q5811"/>
      <c r="R5811"/>
    </row>
    <row r="5812" spans="1:18" s="16" customFormat="1" x14ac:dyDescent="0.25">
      <c r="A5812"/>
      <c r="B5812" s="17"/>
      <c r="D5812"/>
      <c r="E5812"/>
      <c r="F5812"/>
      <c r="G5812"/>
      <c r="H5812"/>
      <c r="I5812"/>
      <c r="J5812"/>
      <c r="K5812"/>
      <c r="L5812"/>
      <c r="M5812"/>
      <c r="N5812"/>
      <c r="O5812"/>
      <c r="P5812"/>
      <c r="Q5812"/>
      <c r="R5812"/>
    </row>
    <row r="5813" spans="1:18" s="16" customFormat="1" x14ac:dyDescent="0.25">
      <c r="A5813"/>
      <c r="B5813" s="18"/>
      <c r="D5813"/>
      <c r="E5813"/>
      <c r="F5813"/>
      <c r="G5813"/>
      <c r="H5813"/>
      <c r="I5813"/>
      <c r="J5813"/>
      <c r="K5813"/>
      <c r="L5813"/>
      <c r="M5813"/>
      <c r="N5813"/>
      <c r="O5813"/>
      <c r="P5813"/>
      <c r="Q5813"/>
      <c r="R5813"/>
    </row>
    <row r="5814" spans="1:18" s="16" customFormat="1" x14ac:dyDescent="0.25">
      <c r="A5814"/>
      <c r="B5814" s="18"/>
      <c r="D5814"/>
      <c r="E5814"/>
      <c r="F5814"/>
      <c r="G5814"/>
      <c r="H5814"/>
      <c r="I5814"/>
      <c r="J5814"/>
      <c r="K5814"/>
      <c r="L5814"/>
      <c r="M5814"/>
      <c r="N5814"/>
      <c r="O5814"/>
      <c r="P5814"/>
      <c r="Q5814"/>
      <c r="R5814"/>
    </row>
    <row r="5815" spans="1:18" s="16" customFormat="1" x14ac:dyDescent="0.25">
      <c r="A5815"/>
      <c r="B5815" s="18"/>
      <c r="D5815"/>
      <c r="E5815"/>
      <c r="F5815"/>
      <c r="G5815"/>
      <c r="H5815"/>
      <c r="I5815"/>
      <c r="J5815"/>
      <c r="K5815"/>
      <c r="L5815"/>
      <c r="M5815"/>
      <c r="N5815"/>
      <c r="O5815"/>
      <c r="P5815"/>
      <c r="Q5815"/>
      <c r="R5815"/>
    </row>
    <row r="5816" spans="1:18" s="16" customFormat="1" x14ac:dyDescent="0.25">
      <c r="A5816"/>
      <c r="B5816" s="18"/>
      <c r="D5816"/>
      <c r="E5816"/>
      <c r="F5816"/>
      <c r="G5816"/>
      <c r="H5816"/>
      <c r="I5816"/>
      <c r="J5816"/>
      <c r="K5816"/>
      <c r="L5816"/>
      <c r="M5816"/>
      <c r="N5816"/>
      <c r="O5816"/>
      <c r="P5816"/>
      <c r="Q5816"/>
      <c r="R5816"/>
    </row>
    <row r="5817" spans="1:18" s="16" customFormat="1" x14ac:dyDescent="0.25">
      <c r="A5817"/>
      <c r="B5817" s="18"/>
      <c r="D5817"/>
      <c r="E5817"/>
      <c r="F5817"/>
      <c r="G5817"/>
      <c r="H5817"/>
      <c r="I5817"/>
      <c r="J5817"/>
      <c r="K5817"/>
      <c r="L5817"/>
      <c r="M5817"/>
      <c r="N5817"/>
      <c r="O5817"/>
      <c r="P5817"/>
      <c r="Q5817"/>
      <c r="R5817"/>
    </row>
    <row r="5818" spans="1:18" s="16" customFormat="1" x14ac:dyDescent="0.25">
      <c r="A5818"/>
      <c r="B5818" s="18"/>
      <c r="D5818"/>
      <c r="E5818"/>
      <c r="F5818"/>
      <c r="G5818"/>
      <c r="H5818"/>
      <c r="I5818"/>
      <c r="J5818"/>
      <c r="K5818"/>
      <c r="L5818"/>
      <c r="M5818"/>
      <c r="N5818"/>
      <c r="O5818"/>
      <c r="P5818"/>
      <c r="Q5818"/>
      <c r="R5818"/>
    </row>
    <row r="5819" spans="1:18" s="16" customFormat="1" x14ac:dyDescent="0.25">
      <c r="A5819"/>
      <c r="B5819" s="18"/>
      <c r="D5819"/>
      <c r="E5819"/>
      <c r="F5819"/>
      <c r="G5819"/>
      <c r="H5819"/>
      <c r="I5819"/>
      <c r="J5819"/>
      <c r="K5819"/>
      <c r="L5819"/>
      <c r="M5819"/>
      <c r="N5819"/>
      <c r="O5819"/>
      <c r="P5819"/>
      <c r="Q5819"/>
      <c r="R5819"/>
    </row>
    <row r="5820" spans="1:18" s="16" customFormat="1" x14ac:dyDescent="0.25">
      <c r="A5820"/>
      <c r="B5820" s="18"/>
      <c r="D5820"/>
      <c r="E5820"/>
      <c r="F5820"/>
      <c r="G5820"/>
      <c r="H5820"/>
      <c r="I5820"/>
      <c r="J5820"/>
      <c r="K5820"/>
      <c r="L5820"/>
      <c r="M5820"/>
      <c r="N5820"/>
      <c r="O5820"/>
      <c r="P5820"/>
      <c r="Q5820"/>
      <c r="R5820"/>
    </row>
    <row r="5821" spans="1:18" s="16" customFormat="1" x14ac:dyDescent="0.25">
      <c r="A5821"/>
      <c r="B5821" s="18"/>
      <c r="D5821"/>
      <c r="E5821"/>
      <c r="F5821"/>
      <c r="G5821"/>
      <c r="H5821"/>
      <c r="I5821"/>
      <c r="J5821"/>
      <c r="K5821"/>
      <c r="L5821"/>
      <c r="M5821"/>
      <c r="N5821"/>
      <c r="O5821"/>
      <c r="P5821"/>
      <c r="Q5821"/>
      <c r="R5821"/>
    </row>
    <row r="5822" spans="1:18" s="16" customFormat="1" x14ac:dyDescent="0.25">
      <c r="A5822"/>
      <c r="B5822" s="18"/>
      <c r="D5822"/>
      <c r="E5822"/>
      <c r="F5822"/>
      <c r="G5822"/>
      <c r="H5822"/>
      <c r="I5822"/>
      <c r="J5822"/>
      <c r="K5822"/>
      <c r="L5822"/>
      <c r="M5822"/>
      <c r="N5822"/>
      <c r="O5822"/>
      <c r="P5822"/>
      <c r="Q5822"/>
      <c r="R5822"/>
    </row>
    <row r="5823" spans="1:18" s="16" customFormat="1" x14ac:dyDescent="0.25">
      <c r="A5823"/>
      <c r="B5823" s="18"/>
      <c r="D5823"/>
      <c r="E5823"/>
      <c r="F5823"/>
      <c r="G5823"/>
      <c r="H5823"/>
      <c r="I5823"/>
      <c r="J5823"/>
      <c r="K5823"/>
      <c r="L5823"/>
      <c r="M5823"/>
      <c r="N5823"/>
      <c r="O5823"/>
      <c r="P5823"/>
      <c r="Q5823"/>
      <c r="R5823"/>
    </row>
    <row r="5824" spans="1:18" s="16" customFormat="1" x14ac:dyDescent="0.25">
      <c r="A5824"/>
      <c r="B5824" s="18"/>
      <c r="D5824"/>
      <c r="E5824"/>
      <c r="F5824"/>
      <c r="G5824"/>
      <c r="H5824"/>
      <c r="I5824"/>
      <c r="J5824"/>
      <c r="K5824"/>
      <c r="L5824"/>
      <c r="M5824"/>
      <c r="N5824"/>
      <c r="O5824"/>
      <c r="P5824"/>
      <c r="Q5824"/>
      <c r="R5824"/>
    </row>
    <row r="5825" spans="1:18" s="16" customFormat="1" x14ac:dyDescent="0.25">
      <c r="A5825"/>
      <c r="B5825" s="18"/>
      <c r="D5825"/>
      <c r="E5825"/>
      <c r="F5825"/>
      <c r="G5825"/>
      <c r="H5825"/>
      <c r="I5825"/>
      <c r="J5825"/>
      <c r="K5825"/>
      <c r="L5825"/>
      <c r="M5825"/>
      <c r="N5825"/>
      <c r="O5825"/>
      <c r="P5825"/>
      <c r="Q5825"/>
      <c r="R5825"/>
    </row>
    <row r="5826" spans="1:18" s="16" customFormat="1" x14ac:dyDescent="0.25">
      <c r="A5826"/>
      <c r="B5826" s="18"/>
      <c r="D5826"/>
      <c r="E5826"/>
      <c r="F5826"/>
      <c r="G5826"/>
      <c r="H5826"/>
      <c r="I5826"/>
      <c r="J5826"/>
      <c r="K5826"/>
      <c r="L5826"/>
      <c r="M5826"/>
      <c r="N5826"/>
      <c r="O5826"/>
      <c r="P5826"/>
      <c r="Q5826"/>
      <c r="R5826"/>
    </row>
    <row r="5827" spans="1:18" s="16" customFormat="1" x14ac:dyDescent="0.25">
      <c r="A5827"/>
      <c r="B5827" s="18"/>
      <c r="D5827"/>
      <c r="E5827"/>
      <c r="F5827"/>
      <c r="G5827"/>
      <c r="H5827"/>
      <c r="I5827"/>
      <c r="J5827"/>
      <c r="K5827"/>
      <c r="L5827"/>
      <c r="M5827"/>
      <c r="N5827"/>
      <c r="O5827"/>
      <c r="P5827"/>
      <c r="Q5827"/>
      <c r="R5827"/>
    </row>
    <row r="5828" spans="1:18" s="16" customFormat="1" x14ac:dyDescent="0.25">
      <c r="A5828"/>
      <c r="B5828" s="18"/>
      <c r="D5828"/>
      <c r="E5828"/>
      <c r="F5828"/>
      <c r="G5828"/>
      <c r="H5828"/>
      <c r="I5828"/>
      <c r="J5828"/>
      <c r="K5828"/>
      <c r="L5828"/>
      <c r="M5828"/>
      <c r="N5828"/>
      <c r="O5828"/>
      <c r="P5828"/>
      <c r="Q5828"/>
      <c r="R5828"/>
    </row>
    <row r="5829" spans="1:18" s="16" customFormat="1" x14ac:dyDescent="0.25">
      <c r="A5829"/>
      <c r="B5829" s="18"/>
      <c r="D5829"/>
      <c r="E5829"/>
      <c r="F5829"/>
      <c r="G5829"/>
      <c r="H5829"/>
      <c r="I5829"/>
      <c r="J5829"/>
      <c r="K5829"/>
      <c r="L5829"/>
      <c r="M5829"/>
      <c r="N5829"/>
      <c r="O5829"/>
      <c r="P5829"/>
      <c r="Q5829"/>
      <c r="R5829"/>
    </row>
    <row r="5830" spans="1:18" s="16" customFormat="1" x14ac:dyDescent="0.25">
      <c r="A5830"/>
      <c r="B5830" s="18"/>
      <c r="D5830"/>
      <c r="E5830"/>
      <c r="F5830"/>
      <c r="G5830"/>
      <c r="H5830"/>
      <c r="I5830"/>
      <c r="J5830"/>
      <c r="K5830"/>
      <c r="L5830"/>
      <c r="M5830"/>
      <c r="N5830"/>
      <c r="O5830"/>
      <c r="P5830"/>
      <c r="Q5830"/>
      <c r="R5830"/>
    </row>
    <row r="5831" spans="1:18" s="16" customFormat="1" x14ac:dyDescent="0.25">
      <c r="A5831"/>
      <c r="B5831" s="18"/>
      <c r="D5831"/>
      <c r="E5831"/>
      <c r="F5831"/>
      <c r="G5831"/>
      <c r="H5831"/>
      <c r="I5831"/>
      <c r="J5831"/>
      <c r="K5831"/>
      <c r="L5831"/>
      <c r="M5831"/>
      <c r="N5831"/>
      <c r="O5831"/>
      <c r="P5831"/>
      <c r="Q5831"/>
      <c r="R5831"/>
    </row>
    <row r="5832" spans="1:18" s="16" customFormat="1" x14ac:dyDescent="0.25">
      <c r="A5832"/>
      <c r="B5832" s="18"/>
      <c r="D5832"/>
      <c r="E5832"/>
      <c r="F5832"/>
      <c r="G5832"/>
      <c r="H5832"/>
      <c r="I5832"/>
      <c r="J5832"/>
      <c r="K5832"/>
      <c r="L5832"/>
      <c r="M5832"/>
      <c r="N5832"/>
      <c r="O5832"/>
      <c r="P5832"/>
      <c r="Q5832"/>
      <c r="R5832"/>
    </row>
    <row r="5833" spans="1:18" s="16" customFormat="1" x14ac:dyDescent="0.25">
      <c r="A5833"/>
      <c r="B5833" s="18"/>
      <c r="D5833"/>
      <c r="E5833"/>
      <c r="F5833"/>
      <c r="G5833"/>
      <c r="H5833"/>
      <c r="I5833"/>
      <c r="J5833"/>
      <c r="K5833"/>
      <c r="L5833"/>
      <c r="M5833"/>
      <c r="N5833"/>
      <c r="O5833"/>
      <c r="P5833"/>
      <c r="Q5833"/>
      <c r="R5833"/>
    </row>
    <row r="5834" spans="1:18" s="16" customFormat="1" x14ac:dyDescent="0.25">
      <c r="A5834"/>
      <c r="B5834" s="18"/>
      <c r="D5834"/>
      <c r="E5834"/>
      <c r="F5834"/>
      <c r="G5834"/>
      <c r="H5834"/>
      <c r="I5834"/>
      <c r="J5834"/>
      <c r="K5834"/>
      <c r="L5834"/>
      <c r="M5834"/>
      <c r="N5834"/>
      <c r="O5834"/>
      <c r="P5834"/>
      <c r="Q5834"/>
      <c r="R5834"/>
    </row>
    <row r="5835" spans="1:18" s="16" customFormat="1" x14ac:dyDescent="0.25">
      <c r="A5835"/>
      <c r="B5835" s="18"/>
      <c r="D5835"/>
      <c r="E5835"/>
      <c r="F5835"/>
      <c r="G5835"/>
      <c r="H5835"/>
      <c r="I5835"/>
      <c r="J5835"/>
      <c r="K5835"/>
      <c r="L5835"/>
      <c r="M5835"/>
      <c r="N5835"/>
      <c r="O5835"/>
      <c r="P5835"/>
      <c r="Q5835"/>
      <c r="R5835"/>
    </row>
    <row r="5836" spans="1:18" s="16" customFormat="1" x14ac:dyDescent="0.25">
      <c r="A5836"/>
      <c r="B5836" s="18"/>
      <c r="D5836"/>
      <c r="E5836"/>
      <c r="F5836"/>
      <c r="G5836"/>
      <c r="H5836"/>
      <c r="I5836"/>
      <c r="J5836"/>
      <c r="K5836"/>
      <c r="L5836"/>
      <c r="M5836"/>
      <c r="N5836"/>
      <c r="O5836"/>
      <c r="P5836"/>
      <c r="Q5836"/>
      <c r="R5836"/>
    </row>
    <row r="5837" spans="1:18" s="16" customFormat="1" x14ac:dyDescent="0.25">
      <c r="A5837"/>
      <c r="B5837" s="18"/>
      <c r="D5837"/>
      <c r="E5837"/>
      <c r="F5837"/>
      <c r="G5837"/>
      <c r="H5837"/>
      <c r="I5837"/>
      <c r="J5837"/>
      <c r="K5837"/>
      <c r="L5837"/>
      <c r="M5837"/>
      <c r="N5837"/>
      <c r="O5837"/>
      <c r="P5837"/>
      <c r="Q5837"/>
      <c r="R5837"/>
    </row>
    <row r="5838" spans="1:18" s="16" customFormat="1" x14ac:dyDescent="0.25">
      <c r="A5838"/>
      <c r="B5838" s="18"/>
      <c r="D5838"/>
      <c r="E5838"/>
      <c r="F5838"/>
      <c r="G5838"/>
      <c r="H5838"/>
      <c r="I5838"/>
      <c r="J5838"/>
      <c r="K5838"/>
      <c r="L5838"/>
      <c r="M5838"/>
      <c r="N5838"/>
      <c r="O5838"/>
      <c r="P5838"/>
      <c r="Q5838"/>
      <c r="R5838"/>
    </row>
    <row r="5839" spans="1:18" s="16" customFormat="1" x14ac:dyDescent="0.25">
      <c r="A5839"/>
      <c r="B5839" s="18"/>
      <c r="D5839"/>
      <c r="E5839"/>
      <c r="F5839"/>
      <c r="G5839"/>
      <c r="H5839"/>
      <c r="I5839"/>
      <c r="J5839"/>
      <c r="K5839"/>
      <c r="L5839"/>
      <c r="M5839"/>
      <c r="N5839"/>
      <c r="O5839"/>
      <c r="P5839"/>
      <c r="Q5839"/>
      <c r="R5839"/>
    </row>
    <row r="5840" spans="1:18" s="16" customFormat="1" x14ac:dyDescent="0.25">
      <c r="A5840"/>
      <c r="B5840" s="18"/>
      <c r="D5840"/>
      <c r="E5840"/>
      <c r="F5840"/>
      <c r="G5840"/>
      <c r="H5840"/>
      <c r="I5840"/>
      <c r="J5840"/>
      <c r="K5840"/>
      <c r="L5840"/>
      <c r="M5840"/>
      <c r="N5840"/>
      <c r="O5840"/>
      <c r="P5840"/>
      <c r="Q5840"/>
      <c r="R5840"/>
    </row>
    <row r="5841" spans="1:18" s="16" customFormat="1" x14ac:dyDescent="0.25">
      <c r="A5841"/>
      <c r="B5841" s="18"/>
      <c r="D5841"/>
      <c r="E5841"/>
      <c r="F5841"/>
      <c r="G5841"/>
      <c r="H5841"/>
      <c r="I5841"/>
      <c r="J5841"/>
      <c r="K5841"/>
      <c r="L5841"/>
      <c r="M5841"/>
      <c r="N5841"/>
      <c r="O5841"/>
      <c r="P5841"/>
      <c r="Q5841"/>
      <c r="R5841"/>
    </row>
    <row r="5842" spans="1:18" s="16" customFormat="1" x14ac:dyDescent="0.25">
      <c r="A5842"/>
      <c r="B5842" s="18"/>
      <c r="D5842"/>
      <c r="E5842"/>
      <c r="F5842"/>
      <c r="G5842"/>
      <c r="H5842"/>
      <c r="I5842"/>
      <c r="J5842"/>
      <c r="K5842"/>
      <c r="L5842"/>
      <c r="M5842"/>
      <c r="N5842"/>
      <c r="O5842"/>
      <c r="P5842"/>
      <c r="Q5842"/>
      <c r="R5842"/>
    </row>
    <row r="5843" spans="1:18" s="16" customFormat="1" x14ac:dyDescent="0.25">
      <c r="A5843"/>
      <c r="B5843" s="18"/>
      <c r="D5843"/>
      <c r="E5843"/>
      <c r="F5843"/>
      <c r="G5843"/>
      <c r="H5843"/>
      <c r="I5843"/>
      <c r="J5843"/>
      <c r="K5843"/>
      <c r="L5843"/>
      <c r="M5843"/>
      <c r="N5843"/>
      <c r="O5843"/>
      <c r="P5843"/>
      <c r="Q5843"/>
      <c r="R5843"/>
    </row>
    <row r="5844" spans="1:18" s="16" customFormat="1" x14ac:dyDescent="0.25">
      <c r="A5844"/>
      <c r="B5844" s="18"/>
      <c r="D5844"/>
      <c r="E5844"/>
      <c r="F5844"/>
      <c r="G5844"/>
      <c r="H5844"/>
      <c r="I5844"/>
      <c r="J5844"/>
      <c r="K5844"/>
      <c r="L5844"/>
      <c r="M5844"/>
      <c r="N5844"/>
      <c r="O5844"/>
      <c r="P5844"/>
      <c r="Q5844"/>
      <c r="R5844"/>
    </row>
    <row r="5845" spans="1:18" s="16" customFormat="1" x14ac:dyDescent="0.25">
      <c r="A5845"/>
      <c r="B5845" s="18"/>
      <c r="D5845"/>
      <c r="E5845"/>
      <c r="F5845"/>
      <c r="G5845"/>
      <c r="H5845"/>
      <c r="I5845"/>
      <c r="J5845"/>
      <c r="K5845"/>
      <c r="L5845"/>
      <c r="M5845"/>
      <c r="N5845"/>
      <c r="O5845"/>
      <c r="P5845"/>
      <c r="Q5845"/>
      <c r="R5845"/>
    </row>
    <row r="5846" spans="1:18" s="16" customFormat="1" x14ac:dyDescent="0.25">
      <c r="A5846"/>
      <c r="B5846" s="18"/>
      <c r="D5846"/>
      <c r="E5846"/>
      <c r="F5846"/>
      <c r="G5846"/>
      <c r="H5846"/>
      <c r="I5846"/>
      <c r="J5846"/>
      <c r="K5846"/>
      <c r="L5846"/>
      <c r="M5846"/>
      <c r="N5846"/>
      <c r="O5846"/>
      <c r="P5846"/>
      <c r="Q5846"/>
      <c r="R5846"/>
    </row>
    <row r="5847" spans="1:18" s="16" customFormat="1" x14ac:dyDescent="0.25">
      <c r="A5847"/>
      <c r="B5847" s="18"/>
      <c r="D5847"/>
      <c r="E5847"/>
      <c r="F5847"/>
      <c r="G5847"/>
      <c r="H5847"/>
      <c r="I5847"/>
      <c r="J5847"/>
      <c r="K5847"/>
      <c r="L5847"/>
      <c r="M5847"/>
      <c r="N5847"/>
      <c r="O5847"/>
      <c r="P5847"/>
      <c r="Q5847"/>
      <c r="R5847"/>
    </row>
    <row r="5848" spans="1:18" s="16" customFormat="1" x14ac:dyDescent="0.25">
      <c r="A5848"/>
      <c r="B5848" s="18"/>
      <c r="D5848"/>
      <c r="E5848"/>
      <c r="F5848"/>
      <c r="G5848"/>
      <c r="H5848"/>
      <c r="I5848"/>
      <c r="J5848"/>
      <c r="K5848"/>
      <c r="L5848"/>
      <c r="M5848"/>
      <c r="N5848"/>
      <c r="O5848"/>
      <c r="P5848"/>
      <c r="Q5848"/>
      <c r="R5848"/>
    </row>
    <row r="5849" spans="1:18" s="16" customFormat="1" x14ac:dyDescent="0.25">
      <c r="A5849"/>
      <c r="B5849" s="18"/>
      <c r="D5849"/>
      <c r="E5849"/>
      <c r="F5849"/>
      <c r="G5849"/>
      <c r="H5849"/>
      <c r="I5849"/>
      <c r="J5849"/>
      <c r="K5849"/>
      <c r="L5849"/>
      <c r="M5849"/>
      <c r="N5849"/>
      <c r="O5849"/>
      <c r="P5849"/>
      <c r="Q5849"/>
      <c r="R5849"/>
    </row>
    <row r="5850" spans="1:18" s="16" customFormat="1" x14ac:dyDescent="0.25">
      <c r="A5850"/>
      <c r="B5850" s="18"/>
      <c r="D5850"/>
      <c r="E5850"/>
      <c r="F5850"/>
      <c r="G5850"/>
      <c r="H5850"/>
      <c r="I5850"/>
      <c r="J5850"/>
      <c r="K5850"/>
      <c r="L5850"/>
      <c r="M5850"/>
      <c r="N5850"/>
      <c r="O5850"/>
      <c r="P5850"/>
      <c r="Q5850"/>
      <c r="R5850"/>
    </row>
    <row r="5851" spans="1:18" s="16" customFormat="1" x14ac:dyDescent="0.25">
      <c r="A5851"/>
      <c r="B5851" s="18"/>
      <c r="D5851"/>
      <c r="E5851"/>
      <c r="F5851"/>
      <c r="G5851"/>
      <c r="H5851"/>
      <c r="I5851"/>
      <c r="J5851"/>
      <c r="K5851"/>
      <c r="L5851"/>
      <c r="M5851"/>
      <c r="N5851"/>
      <c r="O5851"/>
      <c r="P5851"/>
      <c r="Q5851"/>
      <c r="R5851"/>
    </row>
    <row r="5852" spans="1:18" s="16" customFormat="1" x14ac:dyDescent="0.25">
      <c r="A5852"/>
      <c r="B5852" s="18"/>
      <c r="D5852"/>
      <c r="E5852"/>
      <c r="F5852"/>
      <c r="G5852"/>
      <c r="H5852"/>
      <c r="I5852"/>
      <c r="J5852"/>
      <c r="K5852"/>
      <c r="L5852"/>
      <c r="M5852"/>
      <c r="N5852"/>
      <c r="O5852"/>
      <c r="P5852"/>
      <c r="Q5852"/>
      <c r="R5852"/>
    </row>
    <row r="5853" spans="1:18" s="16" customFormat="1" x14ac:dyDescent="0.25">
      <c r="A5853"/>
      <c r="B5853" s="18"/>
      <c r="D5853"/>
      <c r="E5853"/>
      <c r="F5853"/>
      <c r="G5853"/>
      <c r="H5853"/>
      <c r="I5853"/>
      <c r="J5853"/>
      <c r="K5853"/>
      <c r="L5853"/>
      <c r="M5853"/>
      <c r="N5853"/>
      <c r="O5853"/>
      <c r="P5853"/>
      <c r="Q5853"/>
      <c r="R5853"/>
    </row>
    <row r="5854" spans="1:18" s="16" customFormat="1" x14ac:dyDescent="0.25">
      <c r="A5854"/>
      <c r="B5854" s="18"/>
      <c r="D5854"/>
      <c r="E5854"/>
      <c r="F5854"/>
      <c r="G5854"/>
      <c r="H5854"/>
      <c r="I5854"/>
      <c r="J5854"/>
      <c r="K5854"/>
      <c r="L5854"/>
      <c r="M5854"/>
      <c r="N5854"/>
      <c r="O5854"/>
      <c r="P5854"/>
      <c r="Q5854"/>
      <c r="R5854"/>
    </row>
    <row r="5855" spans="1:18" s="16" customFormat="1" x14ac:dyDescent="0.25">
      <c r="A5855"/>
      <c r="B5855" s="18"/>
      <c r="D5855"/>
      <c r="E5855"/>
      <c r="F5855"/>
      <c r="G5855"/>
      <c r="H5855"/>
      <c r="I5855"/>
      <c r="J5855"/>
      <c r="K5855"/>
      <c r="L5855"/>
      <c r="M5855"/>
      <c r="N5855"/>
      <c r="O5855"/>
      <c r="P5855"/>
      <c r="Q5855"/>
      <c r="R5855"/>
    </row>
    <row r="5856" spans="1:18" s="16" customFormat="1" x14ac:dyDescent="0.25">
      <c r="A5856"/>
      <c r="B5856" s="18"/>
      <c r="D5856"/>
      <c r="E5856"/>
      <c r="F5856"/>
      <c r="G5856"/>
      <c r="H5856"/>
      <c r="I5856"/>
      <c r="J5856"/>
      <c r="K5856"/>
      <c r="L5856"/>
      <c r="M5856"/>
      <c r="N5856"/>
      <c r="O5856"/>
      <c r="P5856"/>
      <c r="Q5856"/>
      <c r="R5856"/>
    </row>
    <row r="5857" spans="1:18" s="16" customFormat="1" x14ac:dyDescent="0.25">
      <c r="A5857"/>
      <c r="B5857" s="18"/>
      <c r="D5857"/>
      <c r="E5857"/>
      <c r="F5857"/>
      <c r="G5857"/>
      <c r="H5857"/>
      <c r="I5857"/>
      <c r="J5857"/>
      <c r="K5857"/>
      <c r="L5857"/>
      <c r="M5857"/>
      <c r="N5857"/>
      <c r="O5857"/>
      <c r="P5857"/>
      <c r="Q5857"/>
      <c r="R5857"/>
    </row>
    <row r="5858" spans="1:18" s="16" customFormat="1" x14ac:dyDescent="0.25">
      <c r="A5858"/>
      <c r="B5858" s="18"/>
      <c r="D5858"/>
      <c r="E5858"/>
      <c r="F5858"/>
      <c r="G5858"/>
      <c r="H5858"/>
      <c r="I5858"/>
      <c r="J5858"/>
      <c r="K5858"/>
      <c r="L5858"/>
      <c r="M5858"/>
      <c r="N5858"/>
      <c r="O5858"/>
      <c r="P5858"/>
      <c r="Q5858"/>
      <c r="R5858"/>
    </row>
    <row r="5859" spans="1:18" s="16" customFormat="1" x14ac:dyDescent="0.25">
      <c r="A5859"/>
      <c r="B5859" s="18"/>
      <c r="D5859"/>
      <c r="E5859"/>
      <c r="F5859"/>
      <c r="G5859"/>
      <c r="H5859"/>
      <c r="I5859"/>
      <c r="J5859"/>
      <c r="K5859"/>
      <c r="L5859"/>
      <c r="M5859"/>
      <c r="N5859"/>
      <c r="O5859"/>
      <c r="P5859"/>
      <c r="Q5859"/>
      <c r="R5859"/>
    </row>
    <row r="5860" spans="1:18" s="16" customFormat="1" x14ac:dyDescent="0.25">
      <c r="A5860"/>
      <c r="B5860" s="18"/>
      <c r="D5860"/>
      <c r="E5860"/>
      <c r="F5860"/>
      <c r="G5860"/>
      <c r="H5860"/>
      <c r="I5860"/>
      <c r="J5860"/>
      <c r="K5860"/>
      <c r="L5860"/>
      <c r="M5860"/>
      <c r="N5860"/>
      <c r="O5860"/>
      <c r="P5860"/>
      <c r="Q5860"/>
      <c r="R5860"/>
    </row>
    <row r="5861" spans="1:18" s="16" customFormat="1" x14ac:dyDescent="0.25">
      <c r="A5861"/>
      <c r="B5861" s="18"/>
      <c r="D5861"/>
      <c r="E5861"/>
      <c r="F5861"/>
      <c r="G5861"/>
      <c r="H5861"/>
      <c r="I5861"/>
      <c r="J5861"/>
      <c r="K5861"/>
      <c r="L5861"/>
      <c r="M5861"/>
      <c r="N5861"/>
      <c r="O5861"/>
      <c r="P5861"/>
      <c r="Q5861"/>
      <c r="R5861"/>
    </row>
    <row r="5862" spans="1:18" s="16" customFormat="1" x14ac:dyDescent="0.25">
      <c r="A5862"/>
      <c r="B5862" s="17"/>
      <c r="D5862"/>
      <c r="E5862"/>
      <c r="F5862"/>
      <c r="G5862"/>
      <c r="H5862"/>
      <c r="I5862"/>
      <c r="J5862"/>
      <c r="K5862"/>
      <c r="L5862"/>
      <c r="M5862"/>
      <c r="N5862"/>
      <c r="O5862"/>
      <c r="P5862"/>
      <c r="Q5862"/>
      <c r="R5862"/>
    </row>
    <row r="5863" spans="1:18" s="16" customFormat="1" x14ac:dyDescent="0.25">
      <c r="A5863"/>
      <c r="B5863" s="18"/>
      <c r="D5863"/>
      <c r="E5863"/>
      <c r="F5863"/>
      <c r="G5863"/>
      <c r="H5863"/>
      <c r="I5863"/>
      <c r="J5863"/>
      <c r="K5863"/>
      <c r="L5863"/>
      <c r="M5863"/>
      <c r="N5863"/>
      <c r="O5863"/>
      <c r="P5863"/>
      <c r="Q5863"/>
      <c r="R5863"/>
    </row>
    <row r="5864" spans="1:18" s="16" customFormat="1" x14ac:dyDescent="0.25">
      <c r="A5864"/>
      <c r="B5864" s="18"/>
      <c r="D5864"/>
      <c r="E5864"/>
      <c r="F5864"/>
      <c r="G5864"/>
      <c r="H5864"/>
      <c r="I5864"/>
      <c r="J5864"/>
      <c r="K5864"/>
      <c r="L5864"/>
      <c r="M5864"/>
      <c r="N5864"/>
      <c r="O5864"/>
      <c r="P5864"/>
      <c r="Q5864"/>
      <c r="R5864"/>
    </row>
    <row r="5865" spans="1:18" s="16" customFormat="1" x14ac:dyDescent="0.25">
      <c r="A5865"/>
      <c r="B5865" s="18"/>
      <c r="D5865"/>
      <c r="E5865"/>
      <c r="F5865"/>
      <c r="G5865"/>
      <c r="H5865"/>
      <c r="I5865"/>
      <c r="J5865"/>
      <c r="K5865"/>
      <c r="L5865"/>
      <c r="M5865"/>
      <c r="N5865"/>
      <c r="O5865"/>
      <c r="P5865"/>
      <c r="Q5865"/>
      <c r="R5865"/>
    </row>
    <row r="5866" spans="1:18" s="16" customFormat="1" x14ac:dyDescent="0.25">
      <c r="A5866"/>
      <c r="B5866" s="18"/>
      <c r="D5866"/>
      <c r="E5866"/>
      <c r="F5866"/>
      <c r="G5866"/>
      <c r="H5866"/>
      <c r="I5866"/>
      <c r="J5866"/>
      <c r="K5866"/>
      <c r="L5866"/>
      <c r="M5866"/>
      <c r="N5866"/>
      <c r="O5866"/>
      <c r="P5866"/>
      <c r="Q5866"/>
      <c r="R5866"/>
    </row>
    <row r="5867" spans="1:18" s="16" customFormat="1" x14ac:dyDescent="0.25">
      <c r="A5867"/>
      <c r="B5867" s="18"/>
      <c r="D5867"/>
      <c r="E5867"/>
      <c r="F5867"/>
      <c r="G5867"/>
      <c r="H5867"/>
      <c r="I5867"/>
      <c r="J5867"/>
      <c r="K5867"/>
      <c r="L5867"/>
      <c r="M5867"/>
      <c r="N5867"/>
      <c r="O5867"/>
      <c r="P5867"/>
      <c r="Q5867"/>
      <c r="R5867"/>
    </row>
    <row r="5868" spans="1:18" s="16" customFormat="1" x14ac:dyDescent="0.25">
      <c r="A5868"/>
      <c r="B5868" s="18"/>
      <c r="D5868"/>
      <c r="E5868"/>
      <c r="F5868"/>
      <c r="G5868"/>
      <c r="H5868"/>
      <c r="I5868"/>
      <c r="J5868"/>
      <c r="K5868"/>
      <c r="L5868"/>
      <c r="M5868"/>
      <c r="N5868"/>
      <c r="O5868"/>
      <c r="P5868"/>
      <c r="Q5868"/>
      <c r="R5868"/>
    </row>
    <row r="5869" spans="1:18" s="16" customFormat="1" x14ac:dyDescent="0.25">
      <c r="A5869"/>
      <c r="B5869" s="18"/>
      <c r="D5869"/>
      <c r="E5869"/>
      <c r="F5869"/>
      <c r="G5869"/>
      <c r="H5869"/>
      <c r="I5869"/>
      <c r="J5869"/>
      <c r="K5869"/>
      <c r="L5869"/>
      <c r="M5869"/>
      <c r="N5869"/>
      <c r="O5869"/>
      <c r="P5869"/>
      <c r="Q5869"/>
      <c r="R5869"/>
    </row>
    <row r="5870" spans="1:18" s="16" customFormat="1" x14ac:dyDescent="0.25">
      <c r="A5870"/>
      <c r="B5870" s="18"/>
      <c r="D5870"/>
      <c r="E5870"/>
      <c r="F5870"/>
      <c r="G5870"/>
      <c r="H5870"/>
      <c r="I5870"/>
      <c r="J5870"/>
      <c r="K5870"/>
      <c r="L5870"/>
      <c r="M5870"/>
      <c r="N5870"/>
      <c r="O5870"/>
      <c r="P5870"/>
      <c r="Q5870"/>
      <c r="R5870"/>
    </row>
    <row r="5871" spans="1:18" s="16" customFormat="1" x14ac:dyDescent="0.25">
      <c r="A5871"/>
      <c r="B5871" s="18"/>
      <c r="D5871"/>
      <c r="E5871"/>
      <c r="F5871"/>
      <c r="G5871"/>
      <c r="H5871"/>
      <c r="I5871"/>
      <c r="J5871"/>
      <c r="K5871"/>
      <c r="L5871"/>
      <c r="M5871"/>
      <c r="N5871"/>
      <c r="O5871"/>
      <c r="P5871"/>
      <c r="Q5871"/>
      <c r="R5871"/>
    </row>
    <row r="5872" spans="1:18" s="16" customFormat="1" x14ac:dyDescent="0.25">
      <c r="A5872"/>
      <c r="B5872" s="18"/>
      <c r="D5872"/>
      <c r="E5872"/>
      <c r="F5872"/>
      <c r="G5872"/>
      <c r="H5872"/>
      <c r="I5872"/>
      <c r="J5872"/>
      <c r="K5872"/>
      <c r="L5872"/>
      <c r="M5872"/>
      <c r="N5872"/>
      <c r="O5872"/>
      <c r="P5872"/>
      <c r="Q5872"/>
      <c r="R5872"/>
    </row>
    <row r="5873" spans="1:18" s="16" customFormat="1" x14ac:dyDescent="0.25">
      <c r="A5873"/>
      <c r="B5873" s="18"/>
      <c r="D5873"/>
      <c r="E5873"/>
      <c r="F5873"/>
      <c r="G5873"/>
      <c r="H5873"/>
      <c r="I5873"/>
      <c r="J5873"/>
      <c r="K5873"/>
      <c r="L5873"/>
      <c r="M5873"/>
      <c r="N5873"/>
      <c r="O5873"/>
      <c r="P5873"/>
      <c r="Q5873"/>
      <c r="R5873"/>
    </row>
    <row r="5874" spans="1:18" s="16" customFormat="1" x14ac:dyDescent="0.25">
      <c r="A5874"/>
      <c r="B5874" s="18"/>
      <c r="D5874"/>
      <c r="E5874"/>
      <c r="F5874"/>
      <c r="G5874"/>
      <c r="H5874"/>
      <c r="I5874"/>
      <c r="J5874"/>
      <c r="K5874"/>
      <c r="L5874"/>
      <c r="M5874"/>
      <c r="N5874"/>
      <c r="O5874"/>
      <c r="P5874"/>
      <c r="Q5874"/>
      <c r="R5874"/>
    </row>
    <row r="5875" spans="1:18" s="16" customFormat="1" x14ac:dyDescent="0.25">
      <c r="A5875"/>
      <c r="B5875" s="18"/>
      <c r="D5875"/>
      <c r="E5875"/>
      <c r="F5875"/>
      <c r="G5875"/>
      <c r="H5875"/>
      <c r="I5875"/>
      <c r="J5875"/>
      <c r="K5875"/>
      <c r="L5875"/>
      <c r="M5875"/>
      <c r="N5875"/>
      <c r="O5875"/>
      <c r="P5875"/>
      <c r="Q5875"/>
      <c r="R5875"/>
    </row>
    <row r="5876" spans="1:18" s="16" customFormat="1" x14ac:dyDescent="0.25">
      <c r="A5876"/>
      <c r="B5876" s="18"/>
      <c r="D5876"/>
      <c r="E5876"/>
      <c r="F5876"/>
      <c r="G5876"/>
      <c r="H5876"/>
      <c r="I5876"/>
      <c r="J5876"/>
      <c r="K5876"/>
      <c r="L5876"/>
      <c r="M5876"/>
      <c r="N5876"/>
      <c r="O5876"/>
      <c r="P5876"/>
      <c r="Q5876"/>
      <c r="R5876"/>
    </row>
    <row r="5877" spans="1:18" s="16" customFormat="1" x14ac:dyDescent="0.25">
      <c r="A5877"/>
      <c r="B5877" s="18"/>
      <c r="D5877"/>
      <c r="E5877"/>
      <c r="F5877"/>
      <c r="G5877"/>
      <c r="H5877"/>
      <c r="I5877"/>
      <c r="J5877"/>
      <c r="K5877"/>
      <c r="L5877"/>
      <c r="M5877"/>
      <c r="N5877"/>
      <c r="O5877"/>
      <c r="P5877"/>
      <c r="Q5877"/>
      <c r="R5877"/>
    </row>
    <row r="5878" spans="1:18" s="16" customFormat="1" x14ac:dyDescent="0.25">
      <c r="A5878"/>
      <c r="B5878" s="18"/>
      <c r="D5878"/>
      <c r="E5878"/>
      <c r="F5878"/>
      <c r="G5878"/>
      <c r="H5878"/>
      <c r="I5878"/>
      <c r="J5878"/>
      <c r="K5878"/>
      <c r="L5878"/>
      <c r="M5878"/>
      <c r="N5878"/>
      <c r="O5878"/>
      <c r="P5878"/>
      <c r="Q5878"/>
      <c r="R5878"/>
    </row>
    <row r="5879" spans="1:18" s="16" customFormat="1" x14ac:dyDescent="0.25">
      <c r="A5879"/>
      <c r="B5879" s="18"/>
      <c r="D5879"/>
      <c r="E5879"/>
      <c r="F5879"/>
      <c r="G5879"/>
      <c r="H5879"/>
      <c r="I5879"/>
      <c r="J5879"/>
      <c r="K5879"/>
      <c r="L5879"/>
      <c r="M5879"/>
      <c r="N5879"/>
      <c r="O5879"/>
      <c r="P5879"/>
      <c r="Q5879"/>
      <c r="R5879"/>
    </row>
    <row r="5880" spans="1:18" s="16" customFormat="1" x14ac:dyDescent="0.25">
      <c r="A5880"/>
      <c r="B5880" s="18"/>
      <c r="D5880"/>
      <c r="E5880"/>
      <c r="F5880"/>
      <c r="G5880"/>
      <c r="H5880"/>
      <c r="I5880"/>
      <c r="J5880"/>
      <c r="K5880"/>
      <c r="L5880"/>
      <c r="M5880"/>
      <c r="N5880"/>
      <c r="O5880"/>
      <c r="P5880"/>
      <c r="Q5880"/>
      <c r="R5880"/>
    </row>
    <row r="5881" spans="1:18" s="16" customFormat="1" x14ac:dyDescent="0.25">
      <c r="A5881"/>
      <c r="B5881" s="18"/>
      <c r="D5881"/>
      <c r="E5881"/>
      <c r="F5881"/>
      <c r="G5881"/>
      <c r="H5881"/>
      <c r="I5881"/>
      <c r="J5881"/>
      <c r="K5881"/>
      <c r="L5881"/>
      <c r="M5881"/>
      <c r="N5881"/>
      <c r="O5881"/>
      <c r="P5881"/>
      <c r="Q5881"/>
      <c r="R5881"/>
    </row>
    <row r="5882" spans="1:18" s="16" customFormat="1" x14ac:dyDescent="0.25">
      <c r="A5882"/>
      <c r="B5882" s="18"/>
      <c r="D5882"/>
      <c r="E5882"/>
      <c r="F5882"/>
      <c r="G5882"/>
      <c r="H5882"/>
      <c r="I5882"/>
      <c r="J5882"/>
      <c r="K5882"/>
      <c r="L5882"/>
      <c r="M5882"/>
      <c r="N5882"/>
      <c r="O5882"/>
      <c r="P5882"/>
      <c r="Q5882"/>
      <c r="R5882"/>
    </row>
    <row r="5883" spans="1:18" s="16" customFormat="1" x14ac:dyDescent="0.25">
      <c r="A5883"/>
      <c r="B5883" s="18"/>
      <c r="D5883"/>
      <c r="E5883"/>
      <c r="F5883"/>
      <c r="G5883"/>
      <c r="H5883"/>
      <c r="I5883"/>
      <c r="J5883"/>
      <c r="K5883"/>
      <c r="L5883"/>
      <c r="M5883"/>
      <c r="N5883"/>
      <c r="O5883"/>
      <c r="P5883"/>
      <c r="Q5883"/>
      <c r="R5883"/>
    </row>
    <row r="5884" spans="1:18" s="16" customFormat="1" x14ac:dyDescent="0.25">
      <c r="A5884"/>
      <c r="B5884" s="18"/>
      <c r="D5884"/>
      <c r="E5884"/>
      <c r="F5884"/>
      <c r="G5884"/>
      <c r="H5884"/>
      <c r="I5884"/>
      <c r="J5884"/>
      <c r="K5884"/>
      <c r="L5884"/>
      <c r="M5884"/>
      <c r="N5884"/>
      <c r="O5884"/>
      <c r="P5884"/>
      <c r="Q5884"/>
      <c r="R5884"/>
    </row>
    <row r="5885" spans="1:18" s="16" customFormat="1" x14ac:dyDescent="0.25">
      <c r="A5885"/>
      <c r="B5885" s="18"/>
      <c r="D5885"/>
      <c r="E5885"/>
      <c r="F5885"/>
      <c r="G5885"/>
      <c r="H5885"/>
      <c r="I5885"/>
      <c r="J5885"/>
      <c r="K5885"/>
      <c r="L5885"/>
      <c r="M5885"/>
      <c r="N5885"/>
      <c r="O5885"/>
      <c r="P5885"/>
      <c r="Q5885"/>
      <c r="R5885"/>
    </row>
    <row r="5886" spans="1:18" s="16" customFormat="1" x14ac:dyDescent="0.25">
      <c r="A5886"/>
      <c r="B5886" s="18"/>
      <c r="D5886"/>
      <c r="E5886"/>
      <c r="F5886"/>
      <c r="G5886"/>
      <c r="H5886"/>
      <c r="I5886"/>
      <c r="J5886"/>
      <c r="K5886"/>
      <c r="L5886"/>
      <c r="M5886"/>
      <c r="N5886"/>
      <c r="O5886"/>
      <c r="P5886"/>
      <c r="Q5886"/>
      <c r="R5886"/>
    </row>
    <row r="5887" spans="1:18" s="16" customFormat="1" x14ac:dyDescent="0.25">
      <c r="A5887"/>
      <c r="B5887" s="18"/>
      <c r="D5887"/>
      <c r="E5887"/>
      <c r="F5887"/>
      <c r="G5887"/>
      <c r="H5887"/>
      <c r="I5887"/>
      <c r="J5887"/>
      <c r="K5887"/>
      <c r="L5887"/>
      <c r="M5887"/>
      <c r="N5887"/>
      <c r="O5887"/>
      <c r="P5887"/>
      <c r="Q5887"/>
      <c r="R5887"/>
    </row>
    <row r="5888" spans="1:18" s="16" customFormat="1" x14ac:dyDescent="0.25">
      <c r="A5888"/>
      <c r="B5888" s="18"/>
      <c r="D5888"/>
      <c r="E5888"/>
      <c r="F5888"/>
      <c r="G5888"/>
      <c r="H5888"/>
      <c r="I5888"/>
      <c r="J5888"/>
      <c r="K5888"/>
      <c r="L5888"/>
      <c r="M5888"/>
      <c r="N5888"/>
      <c r="O5888"/>
      <c r="P5888"/>
      <c r="Q5888"/>
      <c r="R5888"/>
    </row>
    <row r="5889" spans="1:18" s="16" customFormat="1" x14ac:dyDescent="0.25">
      <c r="A5889"/>
      <c r="B5889" s="18"/>
      <c r="D5889"/>
      <c r="E5889"/>
      <c r="F5889"/>
      <c r="G5889"/>
      <c r="H5889"/>
      <c r="I5889"/>
      <c r="J5889"/>
      <c r="K5889"/>
      <c r="L5889"/>
      <c r="M5889"/>
      <c r="N5889"/>
      <c r="O5889"/>
      <c r="P5889"/>
      <c r="Q5889"/>
      <c r="R5889"/>
    </row>
    <row r="5890" spans="1:18" s="16" customFormat="1" x14ac:dyDescent="0.25">
      <c r="A5890"/>
      <c r="B5890" s="18"/>
      <c r="D5890"/>
      <c r="E5890"/>
      <c r="F5890"/>
      <c r="G5890"/>
      <c r="H5890"/>
      <c r="I5890"/>
      <c r="J5890"/>
      <c r="K5890"/>
      <c r="L5890"/>
      <c r="M5890"/>
      <c r="N5890"/>
      <c r="O5890"/>
      <c r="P5890"/>
      <c r="Q5890"/>
      <c r="R5890"/>
    </row>
    <row r="5891" spans="1:18" s="16" customFormat="1" x14ac:dyDescent="0.25">
      <c r="A5891"/>
      <c r="B5891" s="18"/>
      <c r="D5891"/>
      <c r="E5891"/>
      <c r="F5891"/>
      <c r="G5891"/>
      <c r="H5891"/>
      <c r="I5891"/>
      <c r="J5891"/>
      <c r="K5891"/>
      <c r="L5891"/>
      <c r="M5891"/>
      <c r="N5891"/>
      <c r="O5891"/>
      <c r="P5891"/>
      <c r="Q5891"/>
      <c r="R5891"/>
    </row>
    <row r="5892" spans="1:18" s="16" customFormat="1" x14ac:dyDescent="0.25">
      <c r="A5892"/>
      <c r="B5892" s="18"/>
      <c r="D5892"/>
      <c r="E5892"/>
      <c r="F5892"/>
      <c r="G5892"/>
      <c r="H5892"/>
      <c r="I5892"/>
      <c r="J5892"/>
      <c r="K5892"/>
      <c r="L5892"/>
      <c r="M5892"/>
      <c r="N5892"/>
      <c r="O5892"/>
      <c r="P5892"/>
      <c r="Q5892"/>
      <c r="R5892"/>
    </row>
    <row r="5893" spans="1:18" s="16" customFormat="1" x14ac:dyDescent="0.25">
      <c r="A5893"/>
      <c r="B5893" s="18"/>
      <c r="D5893"/>
      <c r="E5893"/>
      <c r="F5893"/>
      <c r="G5893"/>
      <c r="H5893"/>
      <c r="I5893"/>
      <c r="J5893"/>
      <c r="K5893"/>
      <c r="L5893"/>
      <c r="M5893"/>
      <c r="N5893"/>
      <c r="O5893"/>
      <c r="P5893"/>
      <c r="Q5893"/>
      <c r="R5893"/>
    </row>
    <row r="5894" spans="1:18" s="16" customFormat="1" x14ac:dyDescent="0.25">
      <c r="A5894"/>
      <c r="B5894" s="18"/>
      <c r="D5894"/>
      <c r="E5894"/>
      <c r="F5894"/>
      <c r="G5894"/>
      <c r="H5894"/>
      <c r="I5894"/>
      <c r="J5894"/>
      <c r="K5894"/>
      <c r="L5894"/>
      <c r="M5894"/>
      <c r="N5894"/>
      <c r="O5894"/>
      <c r="P5894"/>
      <c r="Q5894"/>
      <c r="R5894"/>
    </row>
    <row r="5895" spans="1:18" s="16" customFormat="1" x14ac:dyDescent="0.25">
      <c r="A5895"/>
      <c r="B5895" s="18"/>
      <c r="D5895"/>
      <c r="E5895"/>
      <c r="F5895"/>
      <c r="G5895"/>
      <c r="H5895"/>
      <c r="I5895"/>
      <c r="J5895"/>
      <c r="K5895"/>
      <c r="L5895"/>
      <c r="M5895"/>
      <c r="N5895"/>
      <c r="O5895"/>
      <c r="P5895"/>
      <c r="Q5895"/>
      <c r="R5895"/>
    </row>
    <row r="5896" spans="1:18" s="16" customFormat="1" x14ac:dyDescent="0.25">
      <c r="A5896"/>
      <c r="B5896" s="18"/>
      <c r="D5896"/>
      <c r="E5896"/>
      <c r="F5896"/>
      <c r="G5896"/>
      <c r="H5896"/>
      <c r="I5896"/>
      <c r="J5896"/>
      <c r="K5896"/>
      <c r="L5896"/>
      <c r="M5896"/>
      <c r="N5896"/>
      <c r="O5896"/>
      <c r="P5896"/>
      <c r="Q5896"/>
      <c r="R5896"/>
    </row>
    <row r="5897" spans="1:18" s="16" customFormat="1" x14ac:dyDescent="0.25">
      <c r="A5897"/>
      <c r="B5897" s="18"/>
      <c r="D5897"/>
      <c r="E5897"/>
      <c r="F5897"/>
      <c r="G5897"/>
      <c r="H5897"/>
      <c r="I5897"/>
      <c r="J5897"/>
      <c r="K5897"/>
      <c r="L5897"/>
      <c r="M5897"/>
      <c r="N5897"/>
      <c r="O5897"/>
      <c r="P5897"/>
      <c r="Q5897"/>
      <c r="R5897"/>
    </row>
    <row r="5898" spans="1:18" s="16" customFormat="1" x14ac:dyDescent="0.25">
      <c r="A5898"/>
      <c r="B5898" s="18"/>
      <c r="D5898"/>
      <c r="E5898"/>
      <c r="F5898"/>
      <c r="G5898"/>
      <c r="H5898"/>
      <c r="I5898"/>
      <c r="J5898"/>
      <c r="K5898"/>
      <c r="L5898"/>
      <c r="M5898"/>
      <c r="N5898"/>
      <c r="O5898"/>
      <c r="P5898"/>
      <c r="Q5898"/>
      <c r="R5898"/>
    </row>
    <row r="5899" spans="1:18" s="16" customFormat="1" x14ac:dyDescent="0.25">
      <c r="A5899"/>
      <c r="B5899" s="18"/>
      <c r="D5899"/>
      <c r="E5899"/>
      <c r="F5899"/>
      <c r="G5899"/>
      <c r="H5899"/>
      <c r="I5899"/>
      <c r="J5899"/>
      <c r="K5899"/>
      <c r="L5899"/>
      <c r="M5899"/>
      <c r="N5899"/>
      <c r="O5899"/>
      <c r="P5899"/>
      <c r="Q5899"/>
      <c r="R5899"/>
    </row>
    <row r="5900" spans="1:18" s="16" customFormat="1" x14ac:dyDescent="0.25">
      <c r="A5900"/>
      <c r="B5900" s="18"/>
      <c r="D5900"/>
      <c r="E5900"/>
      <c r="F5900"/>
      <c r="G5900"/>
      <c r="H5900"/>
      <c r="I5900"/>
      <c r="J5900"/>
      <c r="K5900"/>
      <c r="L5900"/>
      <c r="M5900"/>
      <c r="N5900"/>
      <c r="O5900"/>
      <c r="P5900"/>
      <c r="Q5900"/>
      <c r="R5900"/>
    </row>
    <row r="5901" spans="1:18" s="16" customFormat="1" x14ac:dyDescent="0.25">
      <c r="A5901"/>
      <c r="B5901" s="18"/>
      <c r="D5901"/>
      <c r="E5901"/>
      <c r="F5901"/>
      <c r="G5901"/>
      <c r="H5901"/>
      <c r="I5901"/>
      <c r="J5901"/>
      <c r="K5901"/>
      <c r="L5901"/>
      <c r="M5901"/>
      <c r="N5901"/>
      <c r="O5901"/>
      <c r="P5901"/>
      <c r="Q5901"/>
      <c r="R5901"/>
    </row>
    <row r="5902" spans="1:18" s="16" customFormat="1" x14ac:dyDescent="0.25">
      <c r="A5902"/>
      <c r="B5902" s="18"/>
      <c r="D5902"/>
      <c r="E5902"/>
      <c r="F5902"/>
      <c r="G5902"/>
      <c r="H5902"/>
      <c r="I5902"/>
      <c r="J5902"/>
      <c r="K5902"/>
      <c r="L5902"/>
      <c r="M5902"/>
      <c r="N5902"/>
      <c r="O5902"/>
      <c r="P5902"/>
      <c r="Q5902"/>
      <c r="R5902"/>
    </row>
    <row r="5903" spans="1:18" s="16" customFormat="1" x14ac:dyDescent="0.25">
      <c r="A5903"/>
      <c r="B5903" s="18"/>
      <c r="D5903"/>
      <c r="E5903"/>
      <c r="F5903"/>
      <c r="G5903"/>
      <c r="H5903"/>
      <c r="I5903"/>
      <c r="J5903"/>
      <c r="K5903"/>
      <c r="L5903"/>
      <c r="M5903"/>
      <c r="N5903"/>
      <c r="O5903"/>
      <c r="P5903"/>
      <c r="Q5903"/>
      <c r="R5903"/>
    </row>
    <row r="5904" spans="1:18" s="16" customFormat="1" x14ac:dyDescent="0.25">
      <c r="A5904"/>
      <c r="B5904" s="18"/>
      <c r="D5904"/>
      <c r="E5904"/>
      <c r="F5904"/>
      <c r="G5904"/>
      <c r="H5904"/>
      <c r="I5904"/>
      <c r="J5904"/>
      <c r="K5904"/>
      <c r="L5904"/>
      <c r="M5904"/>
      <c r="N5904"/>
      <c r="O5904"/>
      <c r="P5904"/>
      <c r="Q5904"/>
      <c r="R5904"/>
    </row>
    <row r="5905" spans="1:18" s="16" customFormat="1" x14ac:dyDescent="0.25">
      <c r="A5905"/>
      <c r="B5905" s="18"/>
      <c r="D5905"/>
      <c r="E5905"/>
      <c r="F5905"/>
      <c r="G5905"/>
      <c r="H5905"/>
      <c r="I5905"/>
      <c r="J5905"/>
      <c r="K5905"/>
      <c r="L5905"/>
      <c r="M5905"/>
      <c r="N5905"/>
      <c r="O5905"/>
      <c r="P5905"/>
      <c r="Q5905"/>
      <c r="R5905"/>
    </row>
    <row r="5906" spans="1:18" s="16" customFormat="1" x14ac:dyDescent="0.25">
      <c r="A5906"/>
      <c r="B5906" s="18"/>
      <c r="D5906"/>
      <c r="E5906"/>
      <c r="F5906"/>
      <c r="G5906"/>
      <c r="H5906"/>
      <c r="I5906"/>
      <c r="J5906"/>
      <c r="K5906"/>
      <c r="L5906"/>
      <c r="M5906"/>
      <c r="N5906"/>
      <c r="O5906"/>
      <c r="P5906"/>
      <c r="Q5906"/>
      <c r="R5906"/>
    </row>
    <row r="5907" spans="1:18" s="16" customFormat="1" x14ac:dyDescent="0.25">
      <c r="A5907"/>
      <c r="B5907" s="18"/>
      <c r="D5907"/>
      <c r="E5907"/>
      <c r="F5907"/>
      <c r="G5907"/>
      <c r="H5907"/>
      <c r="I5907"/>
      <c r="J5907"/>
      <c r="K5907"/>
      <c r="L5907"/>
      <c r="M5907"/>
      <c r="N5907"/>
      <c r="O5907"/>
      <c r="P5907"/>
      <c r="Q5907"/>
      <c r="R5907"/>
    </row>
    <row r="5908" spans="1:18" s="16" customFormat="1" x14ac:dyDescent="0.25">
      <c r="A5908"/>
      <c r="B5908" s="18"/>
      <c r="D5908"/>
      <c r="E5908"/>
      <c r="F5908"/>
      <c r="G5908"/>
      <c r="H5908"/>
      <c r="I5908"/>
      <c r="J5908"/>
      <c r="K5908"/>
      <c r="L5908"/>
      <c r="M5908"/>
      <c r="N5908"/>
      <c r="O5908"/>
      <c r="P5908"/>
      <c r="Q5908"/>
      <c r="R5908"/>
    </row>
    <row r="5909" spans="1:18" s="16" customFormat="1" x14ac:dyDescent="0.25">
      <c r="A5909"/>
      <c r="B5909" s="18"/>
      <c r="D5909"/>
      <c r="E5909"/>
      <c r="F5909"/>
      <c r="G5909"/>
      <c r="H5909"/>
      <c r="I5909"/>
      <c r="J5909"/>
      <c r="K5909"/>
      <c r="L5909"/>
      <c r="M5909"/>
      <c r="N5909"/>
      <c r="O5909"/>
      <c r="P5909"/>
      <c r="Q5909"/>
      <c r="R5909"/>
    </row>
    <row r="5910" spans="1:18" s="16" customFormat="1" x14ac:dyDescent="0.25">
      <c r="A5910"/>
      <c r="B5910" s="18"/>
      <c r="D5910"/>
      <c r="E5910"/>
      <c r="F5910"/>
      <c r="G5910"/>
      <c r="H5910"/>
      <c r="I5910"/>
      <c r="J5910"/>
      <c r="K5910"/>
      <c r="L5910"/>
      <c r="M5910"/>
      <c r="N5910"/>
      <c r="O5910"/>
      <c r="P5910"/>
      <c r="Q5910"/>
      <c r="R5910"/>
    </row>
    <row r="5911" spans="1:18" s="16" customFormat="1" x14ac:dyDescent="0.25">
      <c r="A5911"/>
      <c r="B5911" s="18"/>
      <c r="D5911"/>
      <c r="E5911"/>
      <c r="F5911"/>
      <c r="G5911"/>
      <c r="H5911"/>
      <c r="I5911"/>
      <c r="J5911"/>
      <c r="K5911"/>
      <c r="L5911"/>
      <c r="M5911"/>
      <c r="N5911"/>
      <c r="O5911"/>
      <c r="P5911"/>
      <c r="Q5911"/>
      <c r="R5911"/>
    </row>
    <row r="5912" spans="1:18" s="16" customFormat="1" x14ac:dyDescent="0.25">
      <c r="A5912"/>
      <c r="B5912" s="17"/>
      <c r="D5912"/>
      <c r="E5912"/>
      <c r="F5912"/>
      <c r="G5912"/>
      <c r="H5912"/>
      <c r="I5912"/>
      <c r="J5912"/>
      <c r="K5912"/>
      <c r="L5912"/>
      <c r="M5912"/>
      <c r="N5912"/>
      <c r="O5912"/>
      <c r="P5912"/>
      <c r="Q5912"/>
      <c r="R5912"/>
    </row>
    <row r="5913" spans="1:18" s="16" customFormat="1" x14ac:dyDescent="0.25">
      <c r="A5913"/>
      <c r="B5913" s="18"/>
      <c r="D5913"/>
      <c r="E5913"/>
      <c r="F5913"/>
      <c r="G5913"/>
      <c r="H5913"/>
      <c r="I5913"/>
      <c r="J5913"/>
      <c r="K5913"/>
      <c r="L5913"/>
      <c r="M5913"/>
      <c r="N5913"/>
      <c r="O5913"/>
      <c r="P5913"/>
      <c r="Q5913"/>
      <c r="R5913"/>
    </row>
    <row r="5914" spans="1:18" s="16" customFormat="1" x14ac:dyDescent="0.25">
      <c r="A5914"/>
      <c r="B5914" s="18"/>
      <c r="D5914"/>
      <c r="E5914"/>
      <c r="F5914"/>
      <c r="G5914"/>
      <c r="H5914"/>
      <c r="I5914"/>
      <c r="J5914"/>
      <c r="K5914"/>
      <c r="L5914"/>
      <c r="M5914"/>
      <c r="N5914"/>
      <c r="O5914"/>
      <c r="P5914"/>
      <c r="Q5914"/>
      <c r="R5914"/>
    </row>
    <row r="5915" spans="1:18" s="16" customFormat="1" x14ac:dyDescent="0.25">
      <c r="A5915"/>
      <c r="B5915" s="18"/>
      <c r="D5915"/>
      <c r="E5915"/>
      <c r="F5915"/>
      <c r="G5915"/>
      <c r="H5915"/>
      <c r="I5915"/>
      <c r="J5915"/>
      <c r="K5915"/>
      <c r="L5915"/>
      <c r="M5915"/>
      <c r="N5915"/>
      <c r="O5915"/>
      <c r="P5915"/>
      <c r="Q5915"/>
      <c r="R5915"/>
    </row>
    <row r="5916" spans="1:18" s="16" customFormat="1" x14ac:dyDescent="0.25">
      <c r="A5916"/>
      <c r="B5916" s="18"/>
      <c r="D5916"/>
      <c r="E5916"/>
      <c r="F5916"/>
      <c r="G5916"/>
      <c r="H5916"/>
      <c r="I5916"/>
      <c r="J5916"/>
      <c r="K5916"/>
      <c r="L5916"/>
      <c r="M5916"/>
      <c r="N5916"/>
      <c r="O5916"/>
      <c r="P5916"/>
      <c r="Q5916"/>
      <c r="R5916"/>
    </row>
    <row r="5917" spans="1:18" s="16" customFormat="1" x14ac:dyDescent="0.25">
      <c r="A5917"/>
      <c r="B5917" s="18"/>
      <c r="D5917"/>
      <c r="E5917"/>
      <c r="F5917"/>
      <c r="G5917"/>
      <c r="H5917"/>
      <c r="I5917"/>
      <c r="J5917"/>
      <c r="K5917"/>
      <c r="L5917"/>
      <c r="M5917"/>
      <c r="N5917"/>
      <c r="O5917"/>
      <c r="P5917"/>
      <c r="Q5917"/>
      <c r="R5917"/>
    </row>
    <row r="5918" spans="1:18" s="16" customFormat="1" x14ac:dyDescent="0.25">
      <c r="A5918"/>
      <c r="B5918" s="18"/>
      <c r="D5918"/>
      <c r="E5918"/>
      <c r="F5918"/>
      <c r="G5918"/>
      <c r="H5918"/>
      <c r="I5918"/>
      <c r="J5918"/>
      <c r="K5918"/>
      <c r="L5918"/>
      <c r="M5918"/>
      <c r="N5918"/>
      <c r="O5918"/>
      <c r="P5918"/>
      <c r="Q5918"/>
      <c r="R5918"/>
    </row>
    <row r="5919" spans="1:18" s="16" customFormat="1" x14ac:dyDescent="0.25">
      <c r="A5919"/>
      <c r="B5919" s="18"/>
      <c r="D5919"/>
      <c r="E5919"/>
      <c r="F5919"/>
      <c r="G5919"/>
      <c r="H5919"/>
      <c r="I5919"/>
      <c r="J5919"/>
      <c r="K5919"/>
      <c r="L5919"/>
      <c r="M5919"/>
      <c r="N5919"/>
      <c r="O5919"/>
      <c r="P5919"/>
      <c r="Q5919"/>
      <c r="R5919"/>
    </row>
    <row r="5920" spans="1:18" s="16" customFormat="1" x14ac:dyDescent="0.25">
      <c r="A5920"/>
      <c r="B5920" s="18"/>
      <c r="D5920"/>
      <c r="E5920"/>
      <c r="F5920"/>
      <c r="G5920"/>
      <c r="H5920"/>
      <c r="I5920"/>
      <c r="J5920"/>
      <c r="K5920"/>
      <c r="L5920"/>
      <c r="M5920"/>
      <c r="N5920"/>
      <c r="O5920"/>
      <c r="P5920"/>
      <c r="Q5920"/>
      <c r="R5920"/>
    </row>
    <row r="5921" spans="1:18" s="16" customFormat="1" x14ac:dyDescent="0.25">
      <c r="A5921"/>
      <c r="B5921" s="18"/>
      <c r="D5921"/>
      <c r="E5921"/>
      <c r="F5921"/>
      <c r="G5921"/>
      <c r="H5921"/>
      <c r="I5921"/>
      <c r="J5921"/>
      <c r="K5921"/>
      <c r="L5921"/>
      <c r="M5921"/>
      <c r="N5921"/>
      <c r="O5921"/>
      <c r="P5921"/>
      <c r="Q5921"/>
      <c r="R5921"/>
    </row>
    <row r="5922" spans="1:18" s="16" customFormat="1" x14ac:dyDescent="0.25">
      <c r="A5922"/>
      <c r="B5922" s="18"/>
      <c r="D5922"/>
      <c r="E5922"/>
      <c r="F5922"/>
      <c r="G5922"/>
      <c r="H5922"/>
      <c r="I5922"/>
      <c r="J5922"/>
      <c r="K5922"/>
      <c r="L5922"/>
      <c r="M5922"/>
      <c r="N5922"/>
      <c r="O5922"/>
      <c r="P5922"/>
      <c r="Q5922"/>
      <c r="R5922"/>
    </row>
    <row r="5923" spans="1:18" s="16" customFormat="1" x14ac:dyDescent="0.25">
      <c r="A5923"/>
      <c r="B5923" s="18"/>
      <c r="D5923"/>
      <c r="E5923"/>
      <c r="F5923"/>
      <c r="G5923"/>
      <c r="H5923"/>
      <c r="I5923"/>
      <c r="J5923"/>
      <c r="K5923"/>
      <c r="L5923"/>
      <c r="M5923"/>
      <c r="N5923"/>
      <c r="O5923"/>
      <c r="P5923"/>
      <c r="Q5923"/>
      <c r="R5923"/>
    </row>
    <row r="5924" spans="1:18" s="16" customFormat="1" x14ac:dyDescent="0.25">
      <c r="A5924"/>
      <c r="B5924" s="18"/>
      <c r="D5924"/>
      <c r="E5924"/>
      <c r="F5924"/>
      <c r="G5924"/>
      <c r="H5924"/>
      <c r="I5924"/>
      <c r="J5924"/>
      <c r="K5924"/>
      <c r="L5924"/>
      <c r="M5924"/>
      <c r="N5924"/>
      <c r="O5924"/>
      <c r="P5924"/>
      <c r="Q5924"/>
      <c r="R5924"/>
    </row>
    <row r="5925" spans="1:18" s="16" customFormat="1" x14ac:dyDescent="0.25">
      <c r="A5925"/>
      <c r="B5925" s="18"/>
      <c r="D5925"/>
      <c r="E5925"/>
      <c r="F5925"/>
      <c r="G5925"/>
      <c r="H5925"/>
      <c r="I5925"/>
      <c r="J5925"/>
      <c r="K5925"/>
      <c r="L5925"/>
      <c r="M5925"/>
      <c r="N5925"/>
      <c r="O5925"/>
      <c r="P5925"/>
      <c r="Q5925"/>
      <c r="R5925"/>
    </row>
    <row r="5926" spans="1:18" s="16" customFormat="1" x14ac:dyDescent="0.25">
      <c r="A5926"/>
      <c r="B5926" s="18"/>
      <c r="D5926"/>
      <c r="E5926"/>
      <c r="F5926"/>
      <c r="G5926"/>
      <c r="H5926"/>
      <c r="I5926"/>
      <c r="J5926"/>
      <c r="K5926"/>
      <c r="L5926"/>
      <c r="M5926"/>
      <c r="N5926"/>
      <c r="O5926"/>
      <c r="P5926"/>
      <c r="Q5926"/>
      <c r="R5926"/>
    </row>
    <row r="5927" spans="1:18" s="16" customFormat="1" x14ac:dyDescent="0.25">
      <c r="A5927"/>
      <c r="B5927" s="18"/>
      <c r="D5927"/>
      <c r="E5927"/>
      <c r="F5927"/>
      <c r="G5927"/>
      <c r="H5927"/>
      <c r="I5927"/>
      <c r="J5927"/>
      <c r="K5927"/>
      <c r="L5927"/>
      <c r="M5927"/>
      <c r="N5927"/>
      <c r="O5927"/>
      <c r="P5927"/>
      <c r="Q5927"/>
      <c r="R5927"/>
    </row>
    <row r="5928" spans="1:18" s="16" customFormat="1" x14ac:dyDescent="0.25">
      <c r="A5928"/>
      <c r="B5928" s="18"/>
      <c r="D5928"/>
      <c r="E5928"/>
      <c r="F5928"/>
      <c r="G5928"/>
      <c r="H5928"/>
      <c r="I5928"/>
      <c r="J5928"/>
      <c r="K5928"/>
      <c r="L5928"/>
      <c r="M5928"/>
      <c r="N5928"/>
      <c r="O5928"/>
      <c r="P5928"/>
      <c r="Q5928"/>
      <c r="R5928"/>
    </row>
    <row r="5929" spans="1:18" s="16" customFormat="1" x14ac:dyDescent="0.25">
      <c r="A5929"/>
      <c r="B5929" s="18"/>
      <c r="D5929"/>
      <c r="E5929"/>
      <c r="F5929"/>
      <c r="G5929"/>
      <c r="H5929"/>
      <c r="I5929"/>
      <c r="J5929"/>
      <c r="K5929"/>
      <c r="L5929"/>
      <c r="M5929"/>
      <c r="N5929"/>
      <c r="O5929"/>
      <c r="P5929"/>
      <c r="Q5929"/>
      <c r="R5929"/>
    </row>
    <row r="5930" spans="1:18" s="16" customFormat="1" x14ac:dyDescent="0.25">
      <c r="A5930"/>
      <c r="B5930" s="18"/>
      <c r="D5930"/>
      <c r="E5930"/>
      <c r="F5930"/>
      <c r="G5930"/>
      <c r="H5930"/>
      <c r="I5930"/>
      <c r="J5930"/>
      <c r="K5930"/>
      <c r="L5930"/>
      <c r="M5930"/>
      <c r="N5930"/>
      <c r="O5930"/>
      <c r="P5930"/>
      <c r="Q5930"/>
      <c r="R5930"/>
    </row>
    <row r="5931" spans="1:18" s="16" customFormat="1" x14ac:dyDescent="0.25">
      <c r="A5931"/>
      <c r="B5931" s="18"/>
      <c r="D5931"/>
      <c r="E5931"/>
      <c r="F5931"/>
      <c r="G5931"/>
      <c r="H5931"/>
      <c r="I5931"/>
      <c r="J5931"/>
      <c r="K5931"/>
      <c r="L5931"/>
      <c r="M5931"/>
      <c r="N5931"/>
      <c r="O5931"/>
      <c r="P5931"/>
      <c r="Q5931"/>
      <c r="R5931"/>
    </row>
    <row r="5932" spans="1:18" s="16" customFormat="1" x14ac:dyDescent="0.25">
      <c r="A5932"/>
      <c r="B5932" s="18"/>
      <c r="D5932"/>
      <c r="E5932"/>
      <c r="F5932"/>
      <c r="G5932"/>
      <c r="H5932"/>
      <c r="I5932"/>
      <c r="J5932"/>
      <c r="K5932"/>
      <c r="L5932"/>
      <c r="M5932"/>
      <c r="N5932"/>
      <c r="O5932"/>
      <c r="P5932"/>
      <c r="Q5932"/>
      <c r="R5932"/>
    </row>
    <row r="5933" spans="1:18" s="16" customFormat="1" x14ac:dyDescent="0.25">
      <c r="A5933"/>
      <c r="B5933" s="18"/>
      <c r="D5933"/>
      <c r="E5933"/>
      <c r="F5933"/>
      <c r="G5933"/>
      <c r="H5933"/>
      <c r="I5933"/>
      <c r="J5933"/>
      <c r="K5933"/>
      <c r="L5933"/>
      <c r="M5933"/>
      <c r="N5933"/>
      <c r="O5933"/>
      <c r="P5933"/>
      <c r="Q5933"/>
      <c r="R5933"/>
    </row>
    <row r="5934" spans="1:18" s="16" customFormat="1" x14ac:dyDescent="0.25">
      <c r="A5934"/>
      <c r="B5934" s="18"/>
      <c r="D5934"/>
      <c r="E5934"/>
      <c r="F5934"/>
      <c r="G5934"/>
      <c r="H5934"/>
      <c r="I5934"/>
      <c r="J5934"/>
      <c r="K5934"/>
      <c r="L5934"/>
      <c r="M5934"/>
      <c r="N5934"/>
      <c r="O5934"/>
      <c r="P5934"/>
      <c r="Q5934"/>
      <c r="R5934"/>
    </row>
    <row r="5935" spans="1:18" s="16" customFormat="1" x14ac:dyDescent="0.25">
      <c r="A5935"/>
      <c r="B5935" s="18"/>
      <c r="D5935"/>
      <c r="E5935"/>
      <c r="F5935"/>
      <c r="G5935"/>
      <c r="H5935"/>
      <c r="I5935"/>
      <c r="J5935"/>
      <c r="K5935"/>
      <c r="L5935"/>
      <c r="M5935"/>
      <c r="N5935"/>
      <c r="O5935"/>
      <c r="P5935"/>
      <c r="Q5935"/>
      <c r="R5935"/>
    </row>
    <row r="5936" spans="1:18" s="16" customFormat="1" x14ac:dyDescent="0.25">
      <c r="A5936"/>
      <c r="B5936" s="18"/>
      <c r="D5936"/>
      <c r="E5936"/>
      <c r="F5936"/>
      <c r="G5936"/>
      <c r="H5936"/>
      <c r="I5936"/>
      <c r="J5936"/>
      <c r="K5936"/>
      <c r="L5936"/>
      <c r="M5936"/>
      <c r="N5936"/>
      <c r="O5936"/>
      <c r="P5936"/>
      <c r="Q5936"/>
      <c r="R5936"/>
    </row>
    <row r="5937" spans="1:18" s="16" customFormat="1" x14ac:dyDescent="0.25">
      <c r="A5937"/>
      <c r="B5937" s="18"/>
      <c r="D5937"/>
      <c r="E5937"/>
      <c r="F5937"/>
      <c r="G5937"/>
      <c r="H5937"/>
      <c r="I5937"/>
      <c r="J5937"/>
      <c r="K5937"/>
      <c r="L5937"/>
      <c r="M5937"/>
      <c r="N5937"/>
      <c r="O5937"/>
      <c r="P5937"/>
      <c r="Q5937"/>
      <c r="R5937"/>
    </row>
    <row r="5938" spans="1:18" s="16" customFormat="1" x14ac:dyDescent="0.25">
      <c r="A5938"/>
      <c r="B5938" s="18"/>
      <c r="D5938"/>
      <c r="E5938"/>
      <c r="F5938"/>
      <c r="G5938"/>
      <c r="H5938"/>
      <c r="I5938"/>
      <c r="J5938"/>
      <c r="K5938"/>
      <c r="L5938"/>
      <c r="M5938"/>
      <c r="N5938"/>
      <c r="O5938"/>
      <c r="P5938"/>
      <c r="Q5938"/>
      <c r="R5938"/>
    </row>
    <row r="5939" spans="1:18" s="16" customFormat="1" x14ac:dyDescent="0.25">
      <c r="A5939"/>
      <c r="B5939" s="18"/>
      <c r="D5939"/>
      <c r="E5939"/>
      <c r="F5939"/>
      <c r="G5939"/>
      <c r="H5939"/>
      <c r="I5939"/>
      <c r="J5939"/>
      <c r="K5939"/>
      <c r="L5939"/>
      <c r="M5939"/>
      <c r="N5939"/>
      <c r="O5939"/>
      <c r="P5939"/>
      <c r="Q5939"/>
      <c r="R5939"/>
    </row>
    <row r="5940" spans="1:18" s="16" customFormat="1" x14ac:dyDescent="0.25">
      <c r="A5940"/>
      <c r="B5940" s="18"/>
      <c r="D5940"/>
      <c r="E5940"/>
      <c r="F5940"/>
      <c r="G5940"/>
      <c r="H5940"/>
      <c r="I5940"/>
      <c r="J5940"/>
      <c r="K5940"/>
      <c r="L5940"/>
      <c r="M5940"/>
      <c r="N5940"/>
      <c r="O5940"/>
      <c r="P5940"/>
      <c r="Q5940"/>
      <c r="R5940"/>
    </row>
    <row r="5941" spans="1:18" s="16" customFormat="1" x14ac:dyDescent="0.25">
      <c r="A5941"/>
      <c r="B5941" s="18"/>
      <c r="D5941"/>
      <c r="E5941"/>
      <c r="F5941"/>
      <c r="G5941"/>
      <c r="H5941"/>
      <c r="I5941"/>
      <c r="J5941"/>
      <c r="K5941"/>
      <c r="L5941"/>
      <c r="M5941"/>
      <c r="N5941"/>
      <c r="O5941"/>
      <c r="P5941"/>
      <c r="Q5941"/>
      <c r="R5941"/>
    </row>
    <row r="5942" spans="1:18" s="16" customFormat="1" x14ac:dyDescent="0.25">
      <c r="A5942"/>
      <c r="B5942" s="18"/>
      <c r="D5942"/>
      <c r="E5942"/>
      <c r="F5942"/>
      <c r="G5942"/>
      <c r="H5942"/>
      <c r="I5942"/>
      <c r="J5942"/>
      <c r="K5942"/>
      <c r="L5942"/>
      <c r="M5942"/>
      <c r="N5942"/>
      <c r="O5942"/>
      <c r="P5942"/>
      <c r="Q5942"/>
      <c r="R5942"/>
    </row>
    <row r="5943" spans="1:18" s="16" customFormat="1" x14ac:dyDescent="0.25">
      <c r="A5943"/>
      <c r="B5943" s="18"/>
      <c r="D5943"/>
      <c r="E5943"/>
      <c r="F5943"/>
      <c r="G5943"/>
      <c r="H5943"/>
      <c r="I5943"/>
      <c r="J5943"/>
      <c r="K5943"/>
      <c r="L5943"/>
      <c r="M5943"/>
      <c r="N5943"/>
      <c r="O5943"/>
      <c r="P5943"/>
      <c r="Q5943"/>
      <c r="R5943"/>
    </row>
    <row r="5944" spans="1:18" s="16" customFormat="1" x14ac:dyDescent="0.25">
      <c r="A5944"/>
      <c r="B5944" s="18"/>
      <c r="D5944"/>
      <c r="E5944"/>
      <c r="F5944"/>
      <c r="G5944"/>
      <c r="H5944"/>
      <c r="I5944"/>
      <c r="J5944"/>
      <c r="K5944"/>
      <c r="L5944"/>
      <c r="M5944"/>
      <c r="N5944"/>
      <c r="O5944"/>
      <c r="P5944"/>
      <c r="Q5944"/>
      <c r="R5944"/>
    </row>
    <row r="5945" spans="1:18" s="16" customFormat="1" x14ac:dyDescent="0.25">
      <c r="A5945"/>
      <c r="B5945" s="18"/>
      <c r="D5945"/>
      <c r="E5945"/>
      <c r="F5945"/>
      <c r="G5945"/>
      <c r="H5945"/>
      <c r="I5945"/>
      <c r="J5945"/>
      <c r="K5945"/>
      <c r="L5945"/>
      <c r="M5945"/>
      <c r="N5945"/>
      <c r="O5945"/>
      <c r="P5945"/>
      <c r="Q5945"/>
      <c r="R5945"/>
    </row>
    <row r="5946" spans="1:18" s="16" customFormat="1" x14ac:dyDescent="0.25">
      <c r="A5946"/>
      <c r="B5946" s="18"/>
      <c r="D5946"/>
      <c r="E5946"/>
      <c r="F5946"/>
      <c r="G5946"/>
      <c r="H5946"/>
      <c r="I5946"/>
      <c r="J5946"/>
      <c r="K5946"/>
      <c r="L5946"/>
      <c r="M5946"/>
      <c r="N5946"/>
      <c r="O5946"/>
      <c r="P5946"/>
      <c r="Q5946"/>
      <c r="R5946"/>
    </row>
    <row r="5947" spans="1:18" s="16" customFormat="1" x14ac:dyDescent="0.25">
      <c r="A5947"/>
      <c r="B5947" s="18"/>
      <c r="D5947"/>
      <c r="E5947"/>
      <c r="F5947"/>
      <c r="G5947"/>
      <c r="H5947"/>
      <c r="I5947"/>
      <c r="J5947"/>
      <c r="K5947"/>
      <c r="L5947"/>
      <c r="M5947"/>
      <c r="N5947"/>
      <c r="O5947"/>
      <c r="P5947"/>
      <c r="Q5947"/>
      <c r="R5947"/>
    </row>
    <row r="5948" spans="1:18" s="16" customFormat="1" x14ac:dyDescent="0.25">
      <c r="A5948"/>
      <c r="B5948" s="18"/>
      <c r="D5948"/>
      <c r="E5948"/>
      <c r="F5948"/>
      <c r="G5948"/>
      <c r="H5948"/>
      <c r="I5948"/>
      <c r="J5948"/>
      <c r="K5948"/>
      <c r="L5948"/>
      <c r="M5948"/>
      <c r="N5948"/>
      <c r="O5948"/>
      <c r="P5948"/>
      <c r="Q5948"/>
      <c r="R5948"/>
    </row>
    <row r="5949" spans="1:18" s="16" customFormat="1" x14ac:dyDescent="0.25">
      <c r="A5949"/>
      <c r="B5949" s="18"/>
      <c r="D5949"/>
      <c r="E5949"/>
      <c r="F5949"/>
      <c r="G5949"/>
      <c r="H5949"/>
      <c r="I5949"/>
      <c r="J5949"/>
      <c r="K5949"/>
      <c r="L5949"/>
      <c r="M5949"/>
      <c r="N5949"/>
      <c r="O5949"/>
      <c r="P5949"/>
      <c r="Q5949"/>
      <c r="R5949"/>
    </row>
    <row r="5950" spans="1:18" s="16" customFormat="1" x14ac:dyDescent="0.25">
      <c r="A5950"/>
      <c r="B5950" s="18"/>
      <c r="D5950"/>
      <c r="E5950"/>
      <c r="F5950"/>
      <c r="G5950"/>
      <c r="H5950"/>
      <c r="I5950"/>
      <c r="J5950"/>
      <c r="K5950"/>
      <c r="L5950"/>
      <c r="M5950"/>
      <c r="N5950"/>
      <c r="O5950"/>
      <c r="P5950"/>
      <c r="Q5950"/>
      <c r="R5950"/>
    </row>
    <row r="5951" spans="1:18" s="16" customFormat="1" x14ac:dyDescent="0.25">
      <c r="A5951"/>
      <c r="B5951" s="18"/>
      <c r="D5951"/>
      <c r="E5951"/>
      <c r="F5951"/>
      <c r="G5951"/>
      <c r="H5951"/>
      <c r="I5951"/>
      <c r="J5951"/>
      <c r="K5951"/>
      <c r="L5951"/>
      <c r="M5951"/>
      <c r="N5951"/>
      <c r="O5951"/>
      <c r="P5951"/>
      <c r="Q5951"/>
      <c r="R5951"/>
    </row>
    <row r="5952" spans="1:18" s="16" customFormat="1" x14ac:dyDescent="0.25">
      <c r="A5952"/>
      <c r="B5952" s="18"/>
      <c r="D5952"/>
      <c r="E5952"/>
      <c r="F5952"/>
      <c r="G5952"/>
      <c r="H5952"/>
      <c r="I5952"/>
      <c r="J5952"/>
      <c r="K5952"/>
      <c r="L5952"/>
      <c r="M5952"/>
      <c r="N5952"/>
      <c r="O5952"/>
      <c r="P5952"/>
      <c r="Q5952"/>
      <c r="R5952"/>
    </row>
    <row r="5953" spans="1:18" s="16" customFormat="1" x14ac:dyDescent="0.25">
      <c r="A5953"/>
      <c r="B5953" s="18"/>
      <c r="D5953"/>
      <c r="E5953"/>
      <c r="F5953"/>
      <c r="G5953"/>
      <c r="H5953"/>
      <c r="I5953"/>
      <c r="J5953"/>
      <c r="K5953"/>
      <c r="L5953"/>
      <c r="M5953"/>
      <c r="N5953"/>
      <c r="O5953"/>
      <c r="P5953"/>
      <c r="Q5953"/>
      <c r="R5953"/>
    </row>
    <row r="5954" spans="1:18" s="16" customFormat="1" x14ac:dyDescent="0.25">
      <c r="A5954"/>
      <c r="B5954" s="18"/>
      <c r="D5954"/>
      <c r="E5954"/>
      <c r="F5954"/>
      <c r="G5954"/>
      <c r="H5954"/>
      <c r="I5954"/>
      <c r="J5954"/>
      <c r="K5954"/>
      <c r="L5954"/>
      <c r="M5954"/>
      <c r="N5954"/>
      <c r="O5954"/>
      <c r="P5954"/>
      <c r="Q5954"/>
      <c r="R5954"/>
    </row>
    <row r="5955" spans="1:18" s="16" customFormat="1" x14ac:dyDescent="0.25">
      <c r="A5955"/>
      <c r="B5955" s="18"/>
      <c r="D5955"/>
      <c r="E5955"/>
      <c r="F5955"/>
      <c r="G5955"/>
      <c r="H5955"/>
      <c r="I5955"/>
      <c r="J5955"/>
      <c r="K5955"/>
      <c r="L5955"/>
      <c r="M5955"/>
      <c r="N5955"/>
      <c r="O5955"/>
      <c r="P5955"/>
      <c r="Q5955"/>
      <c r="R5955"/>
    </row>
    <row r="5956" spans="1:18" s="16" customFormat="1" x14ac:dyDescent="0.25">
      <c r="A5956"/>
      <c r="B5956" s="18"/>
      <c r="D5956"/>
      <c r="E5956"/>
      <c r="F5956"/>
      <c r="G5956"/>
      <c r="H5956"/>
      <c r="I5956"/>
      <c r="J5956"/>
      <c r="K5956"/>
      <c r="L5956"/>
      <c r="M5956"/>
      <c r="N5956"/>
      <c r="O5956"/>
      <c r="P5956"/>
      <c r="Q5956"/>
      <c r="R5956"/>
    </row>
    <row r="5957" spans="1:18" s="16" customFormat="1" x14ac:dyDescent="0.25">
      <c r="A5957"/>
      <c r="B5957" s="18"/>
      <c r="D5957"/>
      <c r="E5957"/>
      <c r="F5957"/>
      <c r="G5957"/>
      <c r="H5957"/>
      <c r="I5957"/>
      <c r="J5957"/>
      <c r="K5957"/>
      <c r="L5957"/>
      <c r="M5957"/>
      <c r="N5957"/>
      <c r="O5957"/>
      <c r="P5957"/>
      <c r="Q5957"/>
      <c r="R5957"/>
    </row>
    <row r="5958" spans="1:18" s="16" customFormat="1" x14ac:dyDescent="0.25">
      <c r="A5958"/>
      <c r="B5958" s="18"/>
      <c r="D5958"/>
      <c r="E5958"/>
      <c r="F5958"/>
      <c r="G5958"/>
      <c r="H5958"/>
      <c r="I5958"/>
      <c r="J5958"/>
      <c r="K5958"/>
      <c r="L5958"/>
      <c r="M5958"/>
      <c r="N5958"/>
      <c r="O5958"/>
      <c r="P5958"/>
      <c r="Q5958"/>
      <c r="R5958"/>
    </row>
    <row r="5959" spans="1:18" s="16" customFormat="1" x14ac:dyDescent="0.25">
      <c r="A5959"/>
      <c r="B5959" s="18"/>
      <c r="D5959"/>
      <c r="E5959"/>
      <c r="F5959"/>
      <c r="G5959"/>
      <c r="H5959"/>
      <c r="I5959"/>
      <c r="J5959"/>
      <c r="K5959"/>
      <c r="L5959"/>
      <c r="M5959"/>
      <c r="N5959"/>
      <c r="O5959"/>
      <c r="P5959"/>
      <c r="Q5959"/>
      <c r="R5959"/>
    </row>
    <row r="5960" spans="1:18" s="16" customFormat="1" x14ac:dyDescent="0.25">
      <c r="A5960"/>
      <c r="B5960" s="18"/>
      <c r="D5960"/>
      <c r="E5960"/>
      <c r="F5960"/>
      <c r="G5960"/>
      <c r="H5960"/>
      <c r="I5960"/>
      <c r="J5960"/>
      <c r="K5960"/>
      <c r="L5960"/>
      <c r="M5960"/>
      <c r="N5960"/>
      <c r="O5960"/>
      <c r="P5960"/>
      <c r="Q5960"/>
      <c r="R5960"/>
    </row>
    <row r="5961" spans="1:18" s="16" customFormat="1" x14ac:dyDescent="0.25">
      <c r="A5961"/>
      <c r="B5961" s="18"/>
      <c r="D5961"/>
      <c r="E5961"/>
      <c r="F5961"/>
      <c r="G5961"/>
      <c r="H5961"/>
      <c r="I5961"/>
      <c r="J5961"/>
      <c r="K5961"/>
      <c r="L5961"/>
      <c r="M5961"/>
      <c r="N5961"/>
      <c r="O5961"/>
      <c r="P5961"/>
      <c r="Q5961"/>
      <c r="R5961"/>
    </row>
    <row r="5962" spans="1:18" s="16" customFormat="1" x14ac:dyDescent="0.25">
      <c r="A5962"/>
      <c r="B5962" s="17"/>
      <c r="D5962"/>
      <c r="E5962"/>
      <c r="F5962"/>
      <c r="G5962"/>
      <c r="H5962"/>
      <c r="I5962"/>
      <c r="J5962"/>
      <c r="K5962"/>
      <c r="L5962"/>
      <c r="M5962"/>
      <c r="N5962"/>
      <c r="O5962"/>
      <c r="P5962"/>
      <c r="Q5962"/>
      <c r="R5962"/>
    </row>
    <row r="5963" spans="1:18" s="16" customFormat="1" x14ac:dyDescent="0.25">
      <c r="A5963"/>
      <c r="B5963" s="18"/>
      <c r="D5963"/>
      <c r="E5963"/>
      <c r="F5963"/>
      <c r="G5963"/>
      <c r="H5963"/>
      <c r="I5963"/>
      <c r="J5963"/>
      <c r="K5963"/>
      <c r="L5963"/>
      <c r="M5963"/>
      <c r="N5963"/>
      <c r="O5963"/>
      <c r="P5963"/>
      <c r="Q5963"/>
      <c r="R5963"/>
    </row>
    <row r="5964" spans="1:18" s="16" customFormat="1" x14ac:dyDescent="0.25">
      <c r="A5964"/>
      <c r="B5964" s="18"/>
      <c r="D5964"/>
      <c r="E5964"/>
      <c r="F5964"/>
      <c r="G5964"/>
      <c r="H5964"/>
      <c r="I5964"/>
      <c r="J5964"/>
      <c r="K5964"/>
      <c r="L5964"/>
      <c r="M5964"/>
      <c r="N5964"/>
      <c r="O5964"/>
      <c r="P5964"/>
      <c r="Q5964"/>
      <c r="R5964"/>
    </row>
    <row r="5965" spans="1:18" s="16" customFormat="1" x14ac:dyDescent="0.25">
      <c r="A5965"/>
      <c r="B5965" s="18"/>
      <c r="D5965"/>
      <c r="E5965"/>
      <c r="F5965"/>
      <c r="G5965"/>
      <c r="H5965"/>
      <c r="I5965"/>
      <c r="J5965"/>
      <c r="K5965"/>
      <c r="L5965"/>
      <c r="M5965"/>
      <c r="N5965"/>
      <c r="O5965"/>
      <c r="P5965"/>
      <c r="Q5965"/>
      <c r="R5965"/>
    </row>
    <row r="5966" spans="1:18" s="16" customFormat="1" x14ac:dyDescent="0.25">
      <c r="A5966"/>
      <c r="B5966" s="18"/>
      <c r="D5966"/>
      <c r="E5966"/>
      <c r="F5966"/>
      <c r="G5966"/>
      <c r="H5966"/>
      <c r="I5966"/>
      <c r="J5966"/>
      <c r="K5966"/>
      <c r="L5966"/>
      <c r="M5966"/>
      <c r="N5966"/>
      <c r="O5966"/>
      <c r="P5966"/>
      <c r="Q5966"/>
      <c r="R5966"/>
    </row>
    <row r="5967" spans="1:18" s="16" customFormat="1" x14ac:dyDescent="0.25">
      <c r="A5967"/>
      <c r="B5967" s="18"/>
      <c r="D5967"/>
      <c r="E5967"/>
      <c r="F5967"/>
      <c r="G5967"/>
      <c r="H5967"/>
      <c r="I5967"/>
      <c r="J5967"/>
      <c r="K5967"/>
      <c r="L5967"/>
      <c r="M5967"/>
      <c r="N5967"/>
      <c r="O5967"/>
      <c r="P5967"/>
      <c r="Q5967"/>
      <c r="R5967"/>
    </row>
    <row r="5968" spans="1:18" s="16" customFormat="1" x14ac:dyDescent="0.25">
      <c r="A5968"/>
      <c r="B5968" s="18"/>
      <c r="D5968"/>
      <c r="E5968"/>
      <c r="F5968"/>
      <c r="G5968"/>
      <c r="H5968"/>
      <c r="I5968"/>
      <c r="J5968"/>
      <c r="K5968"/>
      <c r="L5968"/>
      <c r="M5968"/>
      <c r="N5968"/>
      <c r="O5968"/>
      <c r="P5968"/>
      <c r="Q5968"/>
      <c r="R5968"/>
    </row>
    <row r="5969" spans="1:18" s="16" customFormat="1" x14ac:dyDescent="0.25">
      <c r="A5969"/>
      <c r="B5969" s="18"/>
      <c r="D5969"/>
      <c r="E5969"/>
      <c r="F5969"/>
      <c r="G5969"/>
      <c r="H5969"/>
      <c r="I5969"/>
      <c r="J5969"/>
      <c r="K5969"/>
      <c r="L5969"/>
      <c r="M5969"/>
      <c r="N5969"/>
      <c r="O5969"/>
      <c r="P5969"/>
      <c r="Q5969"/>
      <c r="R5969"/>
    </row>
    <row r="5970" spans="1:18" s="16" customFormat="1" x14ac:dyDescent="0.25">
      <c r="A5970"/>
      <c r="B5970" s="18"/>
      <c r="D5970"/>
      <c r="E5970"/>
      <c r="F5970"/>
      <c r="G5970"/>
      <c r="H5970"/>
      <c r="I5970"/>
      <c r="J5970"/>
      <c r="K5970"/>
      <c r="L5970"/>
      <c r="M5970"/>
      <c r="N5970"/>
      <c r="O5970"/>
      <c r="P5970"/>
      <c r="Q5970"/>
      <c r="R5970"/>
    </row>
    <row r="5971" spans="1:18" s="16" customFormat="1" x14ac:dyDescent="0.25">
      <c r="A5971"/>
      <c r="B5971" s="18"/>
      <c r="D5971"/>
      <c r="E5971"/>
      <c r="F5971"/>
      <c r="G5971"/>
      <c r="H5971"/>
      <c r="I5971"/>
      <c r="J5971"/>
      <c r="K5971"/>
      <c r="L5971"/>
      <c r="M5971"/>
      <c r="N5971"/>
      <c r="O5971"/>
      <c r="P5971"/>
      <c r="Q5971"/>
      <c r="R5971"/>
    </row>
    <row r="5972" spans="1:18" s="16" customFormat="1" x14ac:dyDescent="0.25">
      <c r="A5972"/>
      <c r="B5972" s="18"/>
      <c r="D5972"/>
      <c r="E5972"/>
      <c r="F5972"/>
      <c r="G5972"/>
      <c r="H5972"/>
      <c r="I5972"/>
      <c r="J5972"/>
      <c r="K5972"/>
      <c r="L5972"/>
      <c r="M5972"/>
      <c r="N5972"/>
      <c r="O5972"/>
      <c r="P5972"/>
      <c r="Q5972"/>
      <c r="R5972"/>
    </row>
    <row r="5973" spans="1:18" s="16" customFormat="1" x14ac:dyDescent="0.25">
      <c r="A5973"/>
      <c r="B5973" s="18"/>
      <c r="D5973"/>
      <c r="E5973"/>
      <c r="F5973"/>
      <c r="G5973"/>
      <c r="H5973"/>
      <c r="I5973"/>
      <c r="J5973"/>
      <c r="K5973"/>
      <c r="L5973"/>
      <c r="M5973"/>
      <c r="N5973"/>
      <c r="O5973"/>
      <c r="P5973"/>
      <c r="Q5973"/>
      <c r="R5973"/>
    </row>
    <row r="5974" spans="1:18" s="16" customFormat="1" x14ac:dyDescent="0.25">
      <c r="A5974"/>
      <c r="B5974" s="18"/>
      <c r="D5974"/>
      <c r="E5974"/>
      <c r="F5974"/>
      <c r="G5974"/>
      <c r="H5974"/>
      <c r="I5974"/>
      <c r="J5974"/>
      <c r="K5974"/>
      <c r="L5974"/>
      <c r="M5974"/>
      <c r="N5974"/>
      <c r="O5974"/>
      <c r="P5974"/>
      <c r="Q5974"/>
      <c r="R5974"/>
    </row>
    <row r="5975" spans="1:18" s="16" customFormat="1" x14ac:dyDescent="0.25">
      <c r="A5975"/>
      <c r="B5975" s="18"/>
      <c r="D5975"/>
      <c r="E5975"/>
      <c r="F5975"/>
      <c r="G5975"/>
      <c r="H5975"/>
      <c r="I5975"/>
      <c r="J5975"/>
      <c r="K5975"/>
      <c r="L5975"/>
      <c r="M5975"/>
      <c r="N5975"/>
      <c r="O5975"/>
      <c r="P5975"/>
      <c r="Q5975"/>
      <c r="R5975"/>
    </row>
    <row r="5976" spans="1:18" s="16" customFormat="1" x14ac:dyDescent="0.25">
      <c r="A5976"/>
      <c r="B5976" s="18"/>
      <c r="D5976"/>
      <c r="E5976"/>
      <c r="F5976"/>
      <c r="G5976"/>
      <c r="H5976"/>
      <c r="I5976"/>
      <c r="J5976"/>
      <c r="K5976"/>
      <c r="L5976"/>
      <c r="M5976"/>
      <c r="N5976"/>
      <c r="O5976"/>
      <c r="P5976"/>
      <c r="Q5976"/>
      <c r="R5976"/>
    </row>
    <row r="5977" spans="1:18" s="16" customFormat="1" x14ac:dyDescent="0.25">
      <c r="A5977"/>
      <c r="B5977" s="18"/>
      <c r="D5977"/>
      <c r="E5977"/>
      <c r="F5977"/>
      <c r="G5977"/>
      <c r="H5977"/>
      <c r="I5977"/>
      <c r="J5977"/>
      <c r="K5977"/>
      <c r="L5977"/>
      <c r="M5977"/>
      <c r="N5977"/>
      <c r="O5977"/>
      <c r="P5977"/>
      <c r="Q5977"/>
      <c r="R5977"/>
    </row>
    <row r="5978" spans="1:18" s="16" customFormat="1" x14ac:dyDescent="0.25">
      <c r="A5978"/>
      <c r="B5978" s="18"/>
      <c r="D5978"/>
      <c r="E5978"/>
      <c r="F5978"/>
      <c r="G5978"/>
      <c r="H5978"/>
      <c r="I5978"/>
      <c r="J5978"/>
      <c r="K5978"/>
      <c r="L5978"/>
      <c r="M5978"/>
      <c r="N5978"/>
      <c r="O5978"/>
      <c r="P5978"/>
      <c r="Q5978"/>
      <c r="R5978"/>
    </row>
    <row r="5979" spans="1:18" s="16" customFormat="1" x14ac:dyDescent="0.25">
      <c r="A5979"/>
      <c r="B5979" s="18"/>
      <c r="D5979"/>
      <c r="E5979"/>
      <c r="F5979"/>
      <c r="G5979"/>
      <c r="H5979"/>
      <c r="I5979"/>
      <c r="J5979"/>
      <c r="K5979"/>
      <c r="L5979"/>
      <c r="M5979"/>
      <c r="N5979"/>
      <c r="O5979"/>
      <c r="P5979"/>
      <c r="Q5979"/>
      <c r="R5979"/>
    </row>
    <row r="5980" spans="1:18" s="16" customFormat="1" x14ac:dyDescent="0.25">
      <c r="A5980"/>
      <c r="B5980" s="18"/>
      <c r="D5980"/>
      <c r="E5980"/>
      <c r="F5980"/>
      <c r="G5980"/>
      <c r="H5980"/>
      <c r="I5980"/>
      <c r="J5980"/>
      <c r="K5980"/>
      <c r="L5980"/>
      <c r="M5980"/>
      <c r="N5980"/>
      <c r="O5980"/>
      <c r="P5980"/>
      <c r="Q5980"/>
      <c r="R5980"/>
    </row>
    <row r="5981" spans="1:18" s="16" customFormat="1" x14ac:dyDescent="0.25">
      <c r="A5981"/>
      <c r="B5981" s="18"/>
      <c r="D5981"/>
      <c r="E5981"/>
      <c r="F5981"/>
      <c r="G5981"/>
      <c r="H5981"/>
      <c r="I5981"/>
      <c r="J5981"/>
      <c r="K5981"/>
      <c r="L5981"/>
      <c r="M5981"/>
      <c r="N5981"/>
      <c r="O5981"/>
      <c r="P5981"/>
      <c r="Q5981"/>
      <c r="R5981"/>
    </row>
    <row r="5982" spans="1:18" s="16" customFormat="1" x14ac:dyDescent="0.25">
      <c r="A5982"/>
      <c r="B5982" s="18"/>
      <c r="D5982"/>
      <c r="E5982"/>
      <c r="F5982"/>
      <c r="G5982"/>
      <c r="H5982"/>
      <c r="I5982"/>
      <c r="J5982"/>
      <c r="K5982"/>
      <c r="L5982"/>
      <c r="M5982"/>
      <c r="N5982"/>
      <c r="O5982"/>
      <c r="P5982"/>
      <c r="Q5982"/>
      <c r="R5982"/>
    </row>
    <row r="5983" spans="1:18" s="16" customFormat="1" x14ac:dyDescent="0.25">
      <c r="A5983"/>
      <c r="B5983" s="18"/>
      <c r="D5983"/>
      <c r="E5983"/>
      <c r="F5983"/>
      <c r="G5983"/>
      <c r="H5983"/>
      <c r="I5983"/>
      <c r="J5983"/>
      <c r="K5983"/>
      <c r="L5983"/>
      <c r="M5983"/>
      <c r="N5983"/>
      <c r="O5983"/>
      <c r="P5983"/>
      <c r="Q5983"/>
      <c r="R5983"/>
    </row>
    <row r="5984" spans="1:18" s="16" customFormat="1" x14ac:dyDescent="0.25">
      <c r="A5984"/>
      <c r="B5984" s="18"/>
      <c r="D5984"/>
      <c r="E5984"/>
      <c r="F5984"/>
      <c r="G5984"/>
      <c r="H5984"/>
      <c r="I5984"/>
      <c r="J5984"/>
      <c r="K5984"/>
      <c r="L5984"/>
      <c r="M5984"/>
      <c r="N5984"/>
      <c r="O5984"/>
      <c r="P5984"/>
      <c r="Q5984"/>
      <c r="R5984"/>
    </row>
    <row r="5985" spans="1:18" s="16" customFormat="1" x14ac:dyDescent="0.25">
      <c r="A5985"/>
      <c r="B5985" s="18"/>
      <c r="D5985"/>
      <c r="E5985"/>
      <c r="F5985"/>
      <c r="G5985"/>
      <c r="H5985"/>
      <c r="I5985"/>
      <c r="J5985"/>
      <c r="K5985"/>
      <c r="L5985"/>
      <c r="M5985"/>
      <c r="N5985"/>
      <c r="O5985"/>
      <c r="P5985"/>
      <c r="Q5985"/>
      <c r="R5985"/>
    </row>
    <row r="5986" spans="1:18" s="16" customFormat="1" x14ac:dyDescent="0.25">
      <c r="A5986"/>
      <c r="B5986" s="18"/>
      <c r="D5986"/>
      <c r="E5986"/>
      <c r="F5986"/>
      <c r="G5986"/>
      <c r="H5986"/>
      <c r="I5986"/>
      <c r="J5986"/>
      <c r="K5986"/>
      <c r="L5986"/>
      <c r="M5986"/>
      <c r="N5986"/>
      <c r="O5986"/>
      <c r="P5986"/>
      <c r="Q5986"/>
      <c r="R5986"/>
    </row>
    <row r="5987" spans="1:18" s="16" customFormat="1" x14ac:dyDescent="0.25">
      <c r="A5987"/>
      <c r="B5987" s="18"/>
      <c r="D5987"/>
      <c r="E5987"/>
      <c r="F5987"/>
      <c r="G5987"/>
      <c r="H5987"/>
      <c r="I5987"/>
      <c r="J5987"/>
      <c r="K5987"/>
      <c r="L5987"/>
      <c r="M5987"/>
      <c r="N5987"/>
      <c r="O5987"/>
      <c r="P5987"/>
      <c r="Q5987"/>
      <c r="R5987"/>
    </row>
    <row r="5988" spans="1:18" s="16" customFormat="1" x14ac:dyDescent="0.25">
      <c r="A5988"/>
      <c r="B5988" s="18"/>
      <c r="D5988"/>
      <c r="E5988"/>
      <c r="F5988"/>
      <c r="G5988"/>
      <c r="H5988"/>
      <c r="I5988"/>
      <c r="J5988"/>
      <c r="K5988"/>
      <c r="L5988"/>
      <c r="M5988"/>
      <c r="N5988"/>
      <c r="O5988"/>
      <c r="P5988"/>
      <c r="Q5988"/>
      <c r="R5988"/>
    </row>
    <row r="5989" spans="1:18" s="16" customFormat="1" x14ac:dyDescent="0.25">
      <c r="A5989"/>
      <c r="B5989" s="18"/>
      <c r="D5989"/>
      <c r="E5989"/>
      <c r="F5989"/>
      <c r="G5989"/>
      <c r="H5989"/>
      <c r="I5989"/>
      <c r="J5989"/>
      <c r="K5989"/>
      <c r="L5989"/>
      <c r="M5989"/>
      <c r="N5989"/>
      <c r="O5989"/>
      <c r="P5989"/>
      <c r="Q5989"/>
      <c r="R5989"/>
    </row>
    <row r="5990" spans="1:18" s="16" customFormat="1" x14ac:dyDescent="0.25">
      <c r="A5990"/>
      <c r="B5990" s="18"/>
      <c r="D5990"/>
      <c r="E5990"/>
      <c r="F5990"/>
      <c r="G5990"/>
      <c r="H5990"/>
      <c r="I5990"/>
      <c r="J5990"/>
      <c r="K5990"/>
      <c r="L5990"/>
      <c r="M5990"/>
      <c r="N5990"/>
      <c r="O5990"/>
      <c r="P5990"/>
      <c r="Q5990"/>
      <c r="R5990"/>
    </row>
    <row r="5991" spans="1:18" s="16" customFormat="1" x14ac:dyDescent="0.25">
      <c r="A5991"/>
      <c r="B5991" s="18"/>
      <c r="D5991"/>
      <c r="E5991"/>
      <c r="F5991"/>
      <c r="G5991"/>
      <c r="H5991"/>
      <c r="I5991"/>
      <c r="J5991"/>
      <c r="K5991"/>
      <c r="L5991"/>
      <c r="M5991"/>
      <c r="N5991"/>
      <c r="O5991"/>
      <c r="P5991"/>
      <c r="Q5991"/>
      <c r="R5991"/>
    </row>
    <row r="5992" spans="1:18" s="16" customFormat="1" x14ac:dyDescent="0.25">
      <c r="A5992"/>
      <c r="B5992" s="18"/>
      <c r="D5992"/>
      <c r="E5992"/>
      <c r="F5992"/>
      <c r="G5992"/>
      <c r="H5992"/>
      <c r="I5992"/>
      <c r="J5992"/>
      <c r="K5992"/>
      <c r="L5992"/>
      <c r="M5992"/>
      <c r="N5992"/>
      <c r="O5992"/>
      <c r="P5992"/>
      <c r="Q5992"/>
      <c r="R5992"/>
    </row>
    <row r="5993" spans="1:18" s="16" customFormat="1" x14ac:dyDescent="0.25">
      <c r="A5993"/>
      <c r="B5993" s="18"/>
      <c r="D5993"/>
      <c r="E5993"/>
      <c r="F5993"/>
      <c r="G5993"/>
      <c r="H5993"/>
      <c r="I5993"/>
      <c r="J5993"/>
      <c r="K5993"/>
      <c r="L5993"/>
      <c r="M5993"/>
      <c r="N5993"/>
      <c r="O5993"/>
      <c r="P5993"/>
      <c r="Q5993"/>
      <c r="R5993"/>
    </row>
    <row r="5994" spans="1:18" s="16" customFormat="1" x14ac:dyDescent="0.25">
      <c r="A5994"/>
      <c r="B5994" s="18"/>
      <c r="D5994"/>
      <c r="E5994"/>
      <c r="F5994"/>
      <c r="G5994"/>
      <c r="H5994"/>
      <c r="I5994"/>
      <c r="J5994"/>
      <c r="K5994"/>
      <c r="L5994"/>
      <c r="M5994"/>
      <c r="N5994"/>
      <c r="O5994"/>
      <c r="P5994"/>
      <c r="Q5994"/>
      <c r="R5994"/>
    </row>
    <row r="5995" spans="1:18" s="16" customFormat="1" x14ac:dyDescent="0.25">
      <c r="A5995"/>
      <c r="B5995" s="18"/>
      <c r="D5995"/>
      <c r="E5995"/>
      <c r="F5995"/>
      <c r="G5995"/>
      <c r="H5995"/>
      <c r="I5995"/>
      <c r="J5995"/>
      <c r="K5995"/>
      <c r="L5995"/>
      <c r="M5995"/>
      <c r="N5995"/>
      <c r="O5995"/>
      <c r="P5995"/>
      <c r="Q5995"/>
      <c r="R5995"/>
    </row>
    <row r="5996" spans="1:18" s="16" customFormat="1" x14ac:dyDescent="0.25">
      <c r="A5996"/>
      <c r="B5996" s="18"/>
      <c r="D5996"/>
      <c r="E5996"/>
      <c r="F5996"/>
      <c r="G5996"/>
      <c r="H5996"/>
      <c r="I5996"/>
      <c r="J5996"/>
      <c r="K5996"/>
      <c r="L5996"/>
      <c r="M5996"/>
      <c r="N5996"/>
      <c r="O5996"/>
      <c r="P5996"/>
      <c r="Q5996"/>
      <c r="R5996"/>
    </row>
    <row r="5997" spans="1:18" s="16" customFormat="1" x14ac:dyDescent="0.25">
      <c r="A5997"/>
      <c r="B5997" s="18"/>
      <c r="D5997"/>
      <c r="E5997"/>
      <c r="F5997"/>
      <c r="G5997"/>
      <c r="H5997"/>
      <c r="I5997"/>
      <c r="J5997"/>
      <c r="K5997"/>
      <c r="L5997"/>
      <c r="M5997"/>
      <c r="N5997"/>
      <c r="O5997"/>
      <c r="P5997"/>
      <c r="Q5997"/>
      <c r="R5997"/>
    </row>
    <row r="5998" spans="1:18" s="16" customFormat="1" x14ac:dyDescent="0.25">
      <c r="A5998"/>
      <c r="B5998" s="18"/>
      <c r="D5998"/>
      <c r="E5998"/>
      <c r="F5998"/>
      <c r="G5998"/>
      <c r="H5998"/>
      <c r="I5998"/>
      <c r="J5998"/>
      <c r="K5998"/>
      <c r="L5998"/>
      <c r="M5998"/>
      <c r="N5998"/>
      <c r="O5998"/>
      <c r="P5998"/>
      <c r="Q5998"/>
      <c r="R5998"/>
    </row>
    <row r="5999" spans="1:18" s="16" customFormat="1" x14ac:dyDescent="0.25">
      <c r="A5999"/>
      <c r="B5999" s="18"/>
      <c r="D5999"/>
      <c r="E5999"/>
      <c r="F5999"/>
      <c r="G5999"/>
      <c r="H5999"/>
      <c r="I5999"/>
      <c r="J5999"/>
      <c r="K5999"/>
      <c r="L5999"/>
      <c r="M5999"/>
      <c r="N5999"/>
      <c r="O5999"/>
      <c r="P5999"/>
      <c r="Q5999"/>
      <c r="R5999"/>
    </row>
    <row r="6000" spans="1:18" s="16" customFormat="1" x14ac:dyDescent="0.25">
      <c r="A6000"/>
      <c r="B6000" s="18"/>
      <c r="D6000"/>
      <c r="E6000"/>
      <c r="F6000"/>
      <c r="G6000"/>
      <c r="H6000"/>
      <c r="I6000"/>
      <c r="J6000"/>
      <c r="K6000"/>
      <c r="L6000"/>
      <c r="M6000"/>
      <c r="N6000"/>
      <c r="O6000"/>
      <c r="P6000"/>
      <c r="Q6000"/>
      <c r="R6000"/>
    </row>
    <row r="6001" spans="1:18" s="16" customFormat="1" x14ac:dyDescent="0.25">
      <c r="A6001"/>
      <c r="B6001" s="18"/>
      <c r="D6001"/>
      <c r="E6001"/>
      <c r="F6001"/>
      <c r="G6001"/>
      <c r="H6001"/>
      <c r="I6001"/>
      <c r="J6001"/>
      <c r="K6001"/>
      <c r="L6001"/>
      <c r="M6001"/>
      <c r="N6001"/>
      <c r="O6001"/>
      <c r="P6001"/>
      <c r="Q6001"/>
      <c r="R6001"/>
    </row>
    <row r="6002" spans="1:18" s="16" customFormat="1" x14ac:dyDescent="0.25">
      <c r="A6002"/>
      <c r="B6002" s="18"/>
      <c r="D6002"/>
      <c r="E6002"/>
      <c r="F6002"/>
      <c r="G6002"/>
      <c r="H6002"/>
      <c r="I6002"/>
      <c r="J6002"/>
      <c r="K6002"/>
      <c r="L6002"/>
      <c r="M6002"/>
      <c r="N6002"/>
      <c r="O6002"/>
      <c r="P6002"/>
      <c r="Q6002"/>
      <c r="R6002"/>
    </row>
    <row r="6003" spans="1:18" s="16" customFormat="1" x14ac:dyDescent="0.25">
      <c r="A6003"/>
      <c r="B6003" s="18"/>
      <c r="D6003"/>
      <c r="E6003"/>
      <c r="F6003"/>
      <c r="G6003"/>
      <c r="H6003"/>
      <c r="I6003"/>
      <c r="J6003"/>
      <c r="K6003"/>
      <c r="L6003"/>
      <c r="M6003"/>
      <c r="N6003"/>
      <c r="O6003"/>
      <c r="P6003"/>
      <c r="Q6003"/>
      <c r="R6003"/>
    </row>
    <row r="6004" spans="1:18" s="16" customFormat="1" x14ac:dyDescent="0.25">
      <c r="A6004"/>
      <c r="B6004" s="18"/>
      <c r="D6004"/>
      <c r="E6004"/>
      <c r="F6004"/>
      <c r="G6004"/>
      <c r="H6004"/>
      <c r="I6004"/>
      <c r="J6004"/>
      <c r="K6004"/>
      <c r="L6004"/>
      <c r="M6004"/>
      <c r="N6004"/>
      <c r="O6004"/>
      <c r="P6004"/>
      <c r="Q6004"/>
      <c r="R6004"/>
    </row>
    <row r="6005" spans="1:18" s="16" customFormat="1" x14ac:dyDescent="0.25">
      <c r="A6005"/>
      <c r="B6005" s="18"/>
      <c r="D6005"/>
      <c r="E6005"/>
      <c r="F6005"/>
      <c r="G6005"/>
      <c r="H6005"/>
      <c r="I6005"/>
      <c r="J6005"/>
      <c r="K6005"/>
      <c r="L6005"/>
      <c r="M6005"/>
      <c r="N6005"/>
      <c r="O6005"/>
      <c r="P6005"/>
      <c r="Q6005"/>
      <c r="R6005"/>
    </row>
    <row r="6006" spans="1:18" s="16" customFormat="1" x14ac:dyDescent="0.25">
      <c r="A6006"/>
      <c r="B6006" s="18"/>
      <c r="D6006"/>
      <c r="E6006"/>
      <c r="F6006"/>
      <c r="G6006"/>
      <c r="H6006"/>
      <c r="I6006"/>
      <c r="J6006"/>
      <c r="K6006"/>
      <c r="L6006"/>
      <c r="M6006"/>
      <c r="N6006"/>
      <c r="O6006"/>
      <c r="P6006"/>
      <c r="Q6006"/>
      <c r="R6006"/>
    </row>
    <row r="6007" spans="1:18" s="16" customFormat="1" x14ac:dyDescent="0.25">
      <c r="A6007"/>
      <c r="B6007" s="18"/>
      <c r="D6007"/>
      <c r="E6007"/>
      <c r="F6007"/>
      <c r="G6007"/>
      <c r="H6007"/>
      <c r="I6007"/>
      <c r="J6007"/>
      <c r="K6007"/>
      <c r="L6007"/>
      <c r="M6007"/>
      <c r="N6007"/>
      <c r="O6007"/>
      <c r="P6007"/>
      <c r="Q6007"/>
      <c r="R6007"/>
    </row>
    <row r="6008" spans="1:18" s="16" customFormat="1" x14ac:dyDescent="0.25">
      <c r="A6008"/>
      <c r="B6008" s="18"/>
      <c r="D6008"/>
      <c r="E6008"/>
      <c r="F6008"/>
      <c r="G6008"/>
      <c r="H6008"/>
      <c r="I6008"/>
      <c r="J6008"/>
      <c r="K6008"/>
      <c r="L6008"/>
      <c r="M6008"/>
      <c r="N6008"/>
      <c r="O6008"/>
      <c r="P6008"/>
      <c r="Q6008"/>
      <c r="R6008"/>
    </row>
    <row r="6009" spans="1:18" s="16" customFormat="1" x14ac:dyDescent="0.25">
      <c r="A6009"/>
      <c r="B6009" s="18"/>
      <c r="D6009"/>
      <c r="E6009"/>
      <c r="F6009"/>
      <c r="G6009"/>
      <c r="H6009"/>
      <c r="I6009"/>
      <c r="J6009"/>
      <c r="K6009"/>
      <c r="L6009"/>
      <c r="M6009"/>
      <c r="N6009"/>
      <c r="O6009"/>
      <c r="P6009"/>
      <c r="Q6009"/>
      <c r="R6009"/>
    </row>
    <row r="6010" spans="1:18" s="16" customFormat="1" x14ac:dyDescent="0.25">
      <c r="A6010"/>
      <c r="B6010" s="18"/>
      <c r="D6010"/>
      <c r="E6010"/>
      <c r="F6010"/>
      <c r="G6010"/>
      <c r="H6010"/>
      <c r="I6010"/>
      <c r="J6010"/>
      <c r="K6010"/>
      <c r="L6010"/>
      <c r="M6010"/>
      <c r="N6010"/>
      <c r="O6010"/>
      <c r="P6010"/>
      <c r="Q6010"/>
      <c r="R6010"/>
    </row>
    <row r="6011" spans="1:18" s="16" customFormat="1" x14ac:dyDescent="0.25">
      <c r="A6011"/>
      <c r="B6011" s="18"/>
      <c r="D6011"/>
      <c r="E6011"/>
      <c r="F6011"/>
      <c r="G6011"/>
      <c r="H6011"/>
      <c r="I6011"/>
      <c r="J6011"/>
      <c r="K6011"/>
      <c r="L6011"/>
      <c r="M6011"/>
      <c r="N6011"/>
      <c r="O6011"/>
      <c r="P6011"/>
      <c r="Q6011"/>
      <c r="R6011"/>
    </row>
    <row r="6012" spans="1:18" s="16" customFormat="1" x14ac:dyDescent="0.25">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4DB0C2-EFD6-4FA9-9EBE-F771A0BB71C1}">
  <sheetPr codeName="Sheet9"/>
  <dimension ref="A1:R6012"/>
  <sheetViews>
    <sheetView zoomScale="70" zoomScaleNormal="70" workbookViewId="0"/>
  </sheetViews>
  <sheetFormatPr defaultRowHeight="15" x14ac:dyDescent="0.25"/>
  <cols>
    <col min="1" max="1" width="12.85546875" bestFit="1" customWidth="1"/>
    <col min="2" max="2" width="10" bestFit="1" customWidth="1"/>
    <col min="3" max="3" width="8.140625" style="16" bestFit="1" customWidth="1"/>
    <col min="11" max="11" width="11.42578125" bestFit="1" customWidth="1"/>
    <col min="18" max="18" width="38.85546875" bestFit="1" customWidth="1"/>
  </cols>
  <sheetData>
    <row r="1" spans="1:18" x14ac:dyDescent="0.25">
      <c r="A1" t="s">
        <v>58</v>
      </c>
    </row>
    <row r="2" spans="1:18" x14ac:dyDescent="0.25">
      <c r="A2" t="s">
        <v>46</v>
      </c>
      <c r="B2" t="s">
        <v>57</v>
      </c>
      <c r="C2" s="16" t="s">
        <v>56</v>
      </c>
    </row>
    <row r="3" spans="1:18" x14ac:dyDescent="0.25">
      <c r="A3" s="19">
        <v>45981</v>
      </c>
      <c r="B3" s="20">
        <v>0.82093749999999999</v>
      </c>
      <c r="C3" s="21">
        <v>50.119</v>
      </c>
      <c r="D3" s="17"/>
      <c r="I3">
        <v>193</v>
      </c>
      <c r="J3" t="s">
        <v>19</v>
      </c>
      <c r="K3" s="28">
        <v>847.99</v>
      </c>
      <c r="R3" t="s">
        <v>55</v>
      </c>
    </row>
    <row r="4" spans="1:18" x14ac:dyDescent="0.25">
      <c r="A4" s="19">
        <v>45981</v>
      </c>
      <c r="B4" s="20">
        <v>0.82094907407407403</v>
      </c>
      <c r="C4" s="21">
        <v>50.113999999999997</v>
      </c>
      <c r="I4">
        <v>222</v>
      </c>
      <c r="J4" t="s">
        <v>18</v>
      </c>
      <c r="K4" s="28">
        <v>676.21100000000001</v>
      </c>
    </row>
    <row r="5" spans="1:18" x14ac:dyDescent="0.25">
      <c r="A5" s="19">
        <v>45981</v>
      </c>
      <c r="B5" s="20">
        <v>0.82096064814814818</v>
      </c>
      <c r="C5" s="21">
        <v>50.118000000000002</v>
      </c>
      <c r="I5">
        <v>268</v>
      </c>
      <c r="J5" t="s">
        <v>17</v>
      </c>
      <c r="K5" s="28">
        <v>428.15600000000001</v>
      </c>
    </row>
    <row r="6" spans="1:18" x14ac:dyDescent="0.25">
      <c r="A6" s="19">
        <v>45981</v>
      </c>
      <c r="B6" s="20">
        <v>0.82097222222222221</v>
      </c>
      <c r="C6" s="21">
        <v>50.12</v>
      </c>
      <c r="D6" s="17"/>
      <c r="K6" s="28"/>
      <c r="N6" s="31" t="s">
        <v>16</v>
      </c>
      <c r="O6" s="31">
        <v>14</v>
      </c>
      <c r="P6" s="31" t="s">
        <v>54</v>
      </c>
    </row>
    <row r="7" spans="1:18" x14ac:dyDescent="0.25">
      <c r="A7" s="19">
        <v>45981</v>
      </c>
      <c r="B7" s="20">
        <v>0.82098379629629625</v>
      </c>
      <c r="C7" s="30">
        <v>50.116</v>
      </c>
      <c r="J7" t="s">
        <v>15</v>
      </c>
      <c r="K7" s="28">
        <v>-648.9</v>
      </c>
    </row>
    <row r="8" spans="1:18" x14ac:dyDescent="0.25">
      <c r="A8" s="19">
        <v>45981</v>
      </c>
      <c r="B8" s="20">
        <v>0.8209953703703704</v>
      </c>
      <c r="C8" s="21">
        <v>50.118000000000002</v>
      </c>
      <c r="J8" t="s">
        <v>15</v>
      </c>
      <c r="K8" s="28">
        <v>1398.96</v>
      </c>
    </row>
    <row r="9" spans="1:18" x14ac:dyDescent="0.25">
      <c r="A9" s="19">
        <v>45981</v>
      </c>
      <c r="B9" s="20">
        <v>0.82100694444444444</v>
      </c>
      <c r="C9" s="21">
        <v>50.115000000000002</v>
      </c>
      <c r="I9">
        <v>209</v>
      </c>
      <c r="J9" t="s">
        <v>14</v>
      </c>
      <c r="K9" s="28">
        <v>626.95000000000005</v>
      </c>
    </row>
    <row r="10" spans="1:18" x14ac:dyDescent="0.25">
      <c r="A10" s="19">
        <v>45981</v>
      </c>
      <c r="B10" s="20">
        <v>0.82101851851851848</v>
      </c>
      <c r="C10" s="21">
        <v>50.118000000000002</v>
      </c>
      <c r="D10" s="17"/>
      <c r="I10">
        <v>154</v>
      </c>
      <c r="J10" t="s">
        <v>13</v>
      </c>
      <c r="K10" s="28">
        <v>391.57</v>
      </c>
    </row>
    <row r="11" spans="1:18" x14ac:dyDescent="0.25">
      <c r="A11" s="19">
        <v>45981</v>
      </c>
      <c r="B11" s="20">
        <v>0.82103009259259263</v>
      </c>
      <c r="C11" s="21">
        <v>50.113</v>
      </c>
      <c r="D11" s="17"/>
      <c r="I11">
        <v>268</v>
      </c>
      <c r="J11" t="s">
        <v>12</v>
      </c>
      <c r="K11" s="28">
        <v>468.49502570000004</v>
      </c>
    </row>
    <row r="12" spans="1:18" x14ac:dyDescent="0.25">
      <c r="A12" s="19">
        <v>45981</v>
      </c>
      <c r="B12" s="20">
        <v>0.82104166666666667</v>
      </c>
      <c r="C12" s="29">
        <v>50.115000000000002</v>
      </c>
      <c r="D12" s="17"/>
      <c r="I12">
        <v>148</v>
      </c>
      <c r="J12" t="s">
        <v>10</v>
      </c>
      <c r="K12" s="28">
        <v>945.47299999999996</v>
      </c>
    </row>
    <row r="13" spans="1:18" x14ac:dyDescent="0.25">
      <c r="A13" s="19">
        <v>45981</v>
      </c>
      <c r="B13" s="20">
        <v>0.82105324074074071</v>
      </c>
      <c r="C13" s="29">
        <v>50.115000000000002</v>
      </c>
      <c r="D13" s="17"/>
      <c r="I13">
        <v>132</v>
      </c>
      <c r="J13" t="s">
        <v>10</v>
      </c>
      <c r="K13" s="28">
        <v>999.1</v>
      </c>
    </row>
    <row r="14" spans="1:18" x14ac:dyDescent="0.25">
      <c r="A14" s="19">
        <v>45981</v>
      </c>
      <c r="B14" s="20">
        <v>0.82106481481481486</v>
      </c>
      <c r="C14" s="29">
        <v>50.116</v>
      </c>
      <c r="D14" s="17"/>
      <c r="I14">
        <v>141</v>
      </c>
      <c r="J14" t="s">
        <v>11</v>
      </c>
      <c r="K14" s="28">
        <v>1000</v>
      </c>
    </row>
    <row r="15" spans="1:18" x14ac:dyDescent="0.25">
      <c r="A15" s="19">
        <v>45981</v>
      </c>
      <c r="B15" s="20">
        <v>0.8210763888888889</v>
      </c>
      <c r="C15" s="29">
        <v>50.113999999999997</v>
      </c>
      <c r="D15" s="17"/>
      <c r="I15">
        <v>135</v>
      </c>
      <c r="J15" t="s">
        <v>10</v>
      </c>
      <c r="K15" s="28">
        <v>996.74998000000005</v>
      </c>
    </row>
    <row r="16" spans="1:18" x14ac:dyDescent="0.25">
      <c r="A16" s="19">
        <v>45981</v>
      </c>
      <c r="B16" s="20">
        <v>0.82108796296296294</v>
      </c>
      <c r="C16" s="21">
        <v>50.11</v>
      </c>
      <c r="J16" t="s">
        <v>15</v>
      </c>
      <c r="K16" s="28">
        <v>-780.3</v>
      </c>
    </row>
    <row r="17" spans="1:11" x14ac:dyDescent="0.25">
      <c r="A17" s="19">
        <v>45981</v>
      </c>
      <c r="B17" s="20">
        <v>0.82109953703703709</v>
      </c>
      <c r="C17" s="21">
        <v>50.110999999999997</v>
      </c>
    </row>
    <row r="18" spans="1:11" x14ac:dyDescent="0.25">
      <c r="A18" s="19">
        <v>45981</v>
      </c>
      <c r="B18" s="20">
        <v>0.82111111111111112</v>
      </c>
      <c r="C18" s="21">
        <v>50.115000000000002</v>
      </c>
    </row>
    <row r="19" spans="1:11" x14ac:dyDescent="0.25">
      <c r="A19" s="19">
        <v>45981</v>
      </c>
      <c r="B19" s="20">
        <v>0.82112268518518516</v>
      </c>
      <c r="C19" s="21">
        <v>50.113999999999997</v>
      </c>
    </row>
    <row r="20" spans="1:11" x14ac:dyDescent="0.25">
      <c r="A20" s="19">
        <v>45981</v>
      </c>
      <c r="B20" s="20">
        <v>0.82113425925925931</v>
      </c>
      <c r="C20" s="21">
        <v>50.118000000000002</v>
      </c>
    </row>
    <row r="21" spans="1:11" x14ac:dyDescent="0.25">
      <c r="A21" s="19">
        <v>45981</v>
      </c>
      <c r="B21" s="20">
        <v>0.82114583333333335</v>
      </c>
      <c r="C21" s="21">
        <v>50.107999999999997</v>
      </c>
    </row>
    <row r="22" spans="1:11" x14ac:dyDescent="0.25">
      <c r="A22" s="19">
        <v>45981</v>
      </c>
      <c r="B22" s="20">
        <v>0.82115740740740739</v>
      </c>
      <c r="C22" s="21">
        <v>50.113999999999997</v>
      </c>
      <c r="I22">
        <v>130</v>
      </c>
      <c r="J22" t="s">
        <v>53</v>
      </c>
      <c r="K22" s="27">
        <v>271.90799432</v>
      </c>
    </row>
    <row r="23" spans="1:11" x14ac:dyDescent="0.25">
      <c r="A23" s="19">
        <v>45981</v>
      </c>
      <c r="B23" s="20">
        <v>0.82116898148148143</v>
      </c>
      <c r="C23" s="21">
        <v>50.106999999999999</v>
      </c>
      <c r="I23">
        <v>228</v>
      </c>
      <c r="J23" t="s">
        <v>52</v>
      </c>
      <c r="K23">
        <v>303.75</v>
      </c>
    </row>
    <row r="24" spans="1:11" x14ac:dyDescent="0.25">
      <c r="A24" s="19">
        <v>45981</v>
      </c>
      <c r="B24" s="20">
        <v>0.82118055555555558</v>
      </c>
      <c r="C24" s="21">
        <v>50.110999999999997</v>
      </c>
    </row>
    <row r="25" spans="1:11" x14ac:dyDescent="0.25">
      <c r="A25" s="19">
        <v>45981</v>
      </c>
      <c r="B25" s="20">
        <v>0.82119212962962962</v>
      </c>
      <c r="C25" s="21">
        <v>50.106999999999999</v>
      </c>
    </row>
    <row r="26" spans="1:11" x14ac:dyDescent="0.25">
      <c r="A26" s="19">
        <v>45981</v>
      </c>
      <c r="B26" s="20">
        <v>0.82120370370370366</v>
      </c>
      <c r="C26" s="21">
        <v>50.106999999999999</v>
      </c>
    </row>
    <row r="27" spans="1:11" x14ac:dyDescent="0.25">
      <c r="A27" s="19">
        <v>45981</v>
      </c>
      <c r="B27" s="20">
        <v>0.82121527777777781</v>
      </c>
      <c r="C27" s="21">
        <v>50.107999999999997</v>
      </c>
    </row>
    <row r="28" spans="1:11" x14ac:dyDescent="0.25">
      <c r="A28" s="19">
        <v>45981</v>
      </c>
      <c r="B28" s="20">
        <v>0.82122685185185185</v>
      </c>
      <c r="C28" s="21">
        <v>50.113</v>
      </c>
    </row>
    <row r="29" spans="1:11" x14ac:dyDescent="0.25">
      <c r="A29" s="19">
        <v>45981</v>
      </c>
      <c r="B29" s="20">
        <v>0.82123842592592589</v>
      </c>
      <c r="C29" s="21">
        <v>50.11</v>
      </c>
    </row>
    <row r="30" spans="1:11" x14ac:dyDescent="0.25">
      <c r="A30" s="19">
        <v>45981</v>
      </c>
      <c r="B30" s="20">
        <v>0.82125000000000004</v>
      </c>
      <c r="C30" s="21">
        <v>50.104999999999997</v>
      </c>
    </row>
    <row r="31" spans="1:11" x14ac:dyDescent="0.25">
      <c r="A31" s="19">
        <v>45981</v>
      </c>
      <c r="B31" s="20">
        <v>0.82126157407407407</v>
      </c>
      <c r="C31" s="21">
        <v>50.106000000000002</v>
      </c>
    </row>
    <row r="32" spans="1:11" x14ac:dyDescent="0.25">
      <c r="A32" s="19">
        <v>45981</v>
      </c>
      <c r="B32" s="20">
        <v>0.82127314814814811</v>
      </c>
      <c r="C32" s="21">
        <v>50.107999999999997</v>
      </c>
    </row>
    <row r="33" spans="1:16" s="23" customFormat="1" x14ac:dyDescent="0.25">
      <c r="A33" s="26">
        <v>45981</v>
      </c>
      <c r="B33" s="20">
        <v>0.82128472222222226</v>
      </c>
      <c r="C33" s="21">
        <v>50.109000000000002</v>
      </c>
      <c r="I33" s="23">
        <v>211</v>
      </c>
      <c r="J33" s="23" t="s">
        <v>13</v>
      </c>
      <c r="K33" s="23">
        <v>291.5</v>
      </c>
    </row>
    <row r="34" spans="1:16" x14ac:dyDescent="0.25">
      <c r="A34" s="19">
        <v>45981</v>
      </c>
      <c r="B34" s="20">
        <v>0.8212962962962963</v>
      </c>
      <c r="C34" s="21">
        <v>50.100999999999999</v>
      </c>
      <c r="I34">
        <v>199</v>
      </c>
      <c r="J34" t="s">
        <v>51</v>
      </c>
      <c r="K34">
        <v>413.125</v>
      </c>
    </row>
    <row r="35" spans="1:16" s="23" customFormat="1" x14ac:dyDescent="0.25">
      <c r="A35" s="26">
        <v>45981</v>
      </c>
      <c r="B35" s="25">
        <v>0.82130787037037034</v>
      </c>
      <c r="C35" s="24">
        <v>50.104999999999997</v>
      </c>
      <c r="I35" s="23">
        <v>173</v>
      </c>
      <c r="J35" s="23" t="s">
        <v>13</v>
      </c>
      <c r="K35" s="23">
        <v>397.375</v>
      </c>
    </row>
    <row r="36" spans="1:16" x14ac:dyDescent="0.25">
      <c r="A36" s="19">
        <v>45981</v>
      </c>
      <c r="B36" s="20">
        <v>0.82131944444444449</v>
      </c>
      <c r="C36" s="21">
        <v>50.106000000000002</v>
      </c>
      <c r="I36">
        <v>248</v>
      </c>
      <c r="J36" t="s">
        <v>50</v>
      </c>
      <c r="K36">
        <v>361.25</v>
      </c>
    </row>
    <row r="37" spans="1:16" s="23" customFormat="1" x14ac:dyDescent="0.25">
      <c r="A37" s="26">
        <v>45981</v>
      </c>
      <c r="B37" s="25">
        <v>0.82133101851851853</v>
      </c>
      <c r="C37" s="24">
        <v>50.107999999999997</v>
      </c>
      <c r="I37" s="23">
        <v>255</v>
      </c>
      <c r="J37" s="23" t="s">
        <v>49</v>
      </c>
      <c r="K37" s="23">
        <v>995.650024519</v>
      </c>
    </row>
    <row r="38" spans="1:16" x14ac:dyDescent="0.25">
      <c r="A38" s="19">
        <v>45981</v>
      </c>
      <c r="B38" s="20">
        <v>0.82134259259259257</v>
      </c>
      <c r="C38" s="22">
        <v>50.095999999999997</v>
      </c>
      <c r="D38" s="17"/>
      <c r="N38" t="s">
        <v>48</v>
      </c>
      <c r="O38">
        <v>21</v>
      </c>
      <c r="P38" t="s">
        <v>47</v>
      </c>
    </row>
    <row r="39" spans="1:16" x14ac:dyDescent="0.25">
      <c r="A39" s="19">
        <v>45981</v>
      </c>
      <c r="B39" s="20">
        <v>0.82135416666666672</v>
      </c>
      <c r="C39" s="21">
        <v>50.1</v>
      </c>
    </row>
    <row r="40" spans="1:16" x14ac:dyDescent="0.25">
      <c r="A40" s="19">
        <v>45981</v>
      </c>
      <c r="B40" s="20">
        <v>0.82136574074074076</v>
      </c>
      <c r="C40" s="21">
        <v>50.100999999999999</v>
      </c>
    </row>
    <row r="41" spans="1:16" x14ac:dyDescent="0.25">
      <c r="A41" s="19">
        <v>45981</v>
      </c>
      <c r="B41" s="20">
        <v>0.8213773148148148</v>
      </c>
      <c r="C41" s="21">
        <v>50.097999999999999</v>
      </c>
    </row>
    <row r="42" spans="1:16" x14ac:dyDescent="0.25">
      <c r="A42" s="19">
        <v>45981</v>
      </c>
      <c r="B42" s="20">
        <v>0.82138888888888884</v>
      </c>
      <c r="C42" s="21">
        <v>50.091999999999999</v>
      </c>
    </row>
    <row r="43" spans="1:16" x14ac:dyDescent="0.25">
      <c r="A43" s="19">
        <v>45981</v>
      </c>
      <c r="B43" s="20">
        <v>0.82140046296296299</v>
      </c>
      <c r="C43" s="21">
        <v>50.094000000000001</v>
      </c>
    </row>
    <row r="44" spans="1:16" x14ac:dyDescent="0.25">
      <c r="A44" s="19">
        <v>45981</v>
      </c>
      <c r="B44" s="20">
        <v>0.82141203703703702</v>
      </c>
      <c r="C44" s="21">
        <v>50.094000000000001</v>
      </c>
    </row>
    <row r="45" spans="1:16" x14ac:dyDescent="0.25">
      <c r="A45" s="19">
        <v>45981</v>
      </c>
      <c r="B45" s="20">
        <v>0.82142361111111106</v>
      </c>
      <c r="C45" s="21">
        <v>50.091000000000001</v>
      </c>
    </row>
    <row r="46" spans="1:16" x14ac:dyDescent="0.25">
      <c r="A46" s="19">
        <v>45981</v>
      </c>
      <c r="B46" s="20">
        <v>0.82143518518518521</v>
      </c>
      <c r="C46" s="21">
        <v>50.087000000000003</v>
      </c>
    </row>
    <row r="47" spans="1:16" x14ac:dyDescent="0.25">
      <c r="A47" s="19">
        <v>45981</v>
      </c>
      <c r="B47" s="20">
        <v>0.82144675925925925</v>
      </c>
      <c r="C47" s="21">
        <v>50.091999999999999</v>
      </c>
    </row>
    <row r="48" spans="1:16" x14ac:dyDescent="0.25">
      <c r="A48" s="19">
        <v>45981</v>
      </c>
      <c r="B48" s="20">
        <v>0.82145833333333329</v>
      </c>
      <c r="C48" s="21">
        <v>50.091000000000001</v>
      </c>
    </row>
    <row r="49" spans="1:3" x14ac:dyDescent="0.25">
      <c r="A49" s="19">
        <v>45981</v>
      </c>
      <c r="B49" s="20">
        <v>0.82146990740740744</v>
      </c>
      <c r="C49" s="21">
        <v>50.091000000000001</v>
      </c>
    </row>
    <row r="50" spans="1:3" x14ac:dyDescent="0.25">
      <c r="A50" s="19">
        <v>45981</v>
      </c>
      <c r="B50" s="20">
        <v>0.82148148148148148</v>
      </c>
      <c r="C50" s="21">
        <v>50.082000000000001</v>
      </c>
    </row>
    <row r="51" spans="1:3" x14ac:dyDescent="0.25">
      <c r="A51" s="19">
        <v>45981</v>
      </c>
      <c r="B51" s="20">
        <v>0.82149305555555552</v>
      </c>
      <c r="C51" s="21">
        <v>50.084000000000003</v>
      </c>
    </row>
    <row r="52" spans="1:3" x14ac:dyDescent="0.25">
      <c r="A52" s="19">
        <v>45981</v>
      </c>
      <c r="B52" s="20">
        <v>0.82150462962962967</v>
      </c>
      <c r="C52" s="21">
        <v>50.087000000000003</v>
      </c>
    </row>
    <row r="53" spans="1:3" x14ac:dyDescent="0.25">
      <c r="A53" s="19">
        <v>45981</v>
      </c>
      <c r="B53" s="20">
        <v>0.82151620370370371</v>
      </c>
      <c r="C53" s="21">
        <v>50.082000000000001</v>
      </c>
    </row>
    <row r="54" spans="1:3" x14ac:dyDescent="0.25">
      <c r="A54" s="19">
        <v>45981</v>
      </c>
      <c r="B54" s="20">
        <v>0.82152777777777775</v>
      </c>
      <c r="C54" s="21">
        <v>50.075000000000003</v>
      </c>
    </row>
    <row r="55" spans="1:3" x14ac:dyDescent="0.25">
      <c r="A55" s="19">
        <v>45981</v>
      </c>
      <c r="B55" s="20">
        <v>0.8215393518518519</v>
      </c>
      <c r="C55" s="21">
        <v>50.08</v>
      </c>
    </row>
    <row r="56" spans="1:3" x14ac:dyDescent="0.25">
      <c r="A56" s="19">
        <v>45981</v>
      </c>
      <c r="B56" s="20">
        <v>0.82155092592592593</v>
      </c>
      <c r="C56" s="21">
        <v>50.08</v>
      </c>
    </row>
    <row r="57" spans="1:3" x14ac:dyDescent="0.25">
      <c r="A57" s="19">
        <v>45981</v>
      </c>
      <c r="B57" s="20">
        <v>0.82156249999999997</v>
      </c>
      <c r="C57" s="21">
        <v>50.081000000000003</v>
      </c>
    </row>
    <row r="58" spans="1:3" x14ac:dyDescent="0.25">
      <c r="A58" s="19">
        <v>45981</v>
      </c>
      <c r="B58" s="20">
        <v>0.82157407407407412</v>
      </c>
      <c r="C58" s="21">
        <v>50.073999999999998</v>
      </c>
    </row>
    <row r="59" spans="1:3" x14ac:dyDescent="0.25">
      <c r="A59" s="19">
        <v>45981</v>
      </c>
      <c r="B59" s="20">
        <v>0.82158564814814816</v>
      </c>
      <c r="C59" s="21">
        <v>50.076999999999998</v>
      </c>
    </row>
    <row r="60" spans="1:3" x14ac:dyDescent="0.25">
      <c r="A60" s="19">
        <v>45981</v>
      </c>
      <c r="B60" s="20">
        <v>0.8215972222222222</v>
      </c>
      <c r="C60" s="21">
        <v>50.076000000000001</v>
      </c>
    </row>
    <row r="61" spans="1:3" x14ac:dyDescent="0.25">
      <c r="A61" s="19">
        <v>45981</v>
      </c>
      <c r="B61" s="20">
        <v>0.82160879629629635</v>
      </c>
      <c r="C61" s="21">
        <v>50.079000000000001</v>
      </c>
    </row>
    <row r="62" spans="1:3" x14ac:dyDescent="0.25">
      <c r="A62" s="19">
        <v>45981</v>
      </c>
      <c r="B62" s="20">
        <v>0.82162037037037039</v>
      </c>
      <c r="C62" s="21">
        <v>50.069000000000003</v>
      </c>
    </row>
    <row r="63" spans="1:3" x14ac:dyDescent="0.25">
      <c r="A63" s="19">
        <v>45981</v>
      </c>
      <c r="B63" s="20">
        <v>0.82163194444444443</v>
      </c>
      <c r="C63" s="21">
        <v>50.070999999999998</v>
      </c>
    </row>
    <row r="64" spans="1:3" x14ac:dyDescent="0.25">
      <c r="A64" s="19">
        <v>45981</v>
      </c>
      <c r="B64" s="20">
        <v>0.82164351851851847</v>
      </c>
      <c r="C64" s="21">
        <v>50.066000000000003</v>
      </c>
    </row>
    <row r="65" spans="1:3" x14ac:dyDescent="0.25">
      <c r="A65" s="19">
        <v>45981</v>
      </c>
      <c r="B65" s="20">
        <v>0.82165509259259262</v>
      </c>
      <c r="C65" s="21">
        <v>50.061999999999998</v>
      </c>
    </row>
    <row r="66" spans="1:3" x14ac:dyDescent="0.25">
      <c r="A66" s="19">
        <v>45981</v>
      </c>
      <c r="B66" s="20">
        <v>0.82166666666666666</v>
      </c>
      <c r="C66" s="21">
        <v>50.045000000000002</v>
      </c>
    </row>
    <row r="67" spans="1:3" x14ac:dyDescent="0.25">
      <c r="A67" s="19">
        <v>45981</v>
      </c>
      <c r="B67" s="20">
        <v>0.8216782407407407</v>
      </c>
      <c r="C67" s="21">
        <v>50.046999999999997</v>
      </c>
    </row>
    <row r="68" spans="1:3" x14ac:dyDescent="0.25">
      <c r="A68" s="19">
        <v>45981</v>
      </c>
      <c r="B68" s="20">
        <v>0.82168981481481485</v>
      </c>
      <c r="C68" s="21">
        <v>50.043999999999997</v>
      </c>
    </row>
    <row r="69" spans="1:3" x14ac:dyDescent="0.25">
      <c r="A69" s="19">
        <v>45981</v>
      </c>
      <c r="B69" s="20">
        <v>0.82170138888888888</v>
      </c>
      <c r="C69" s="21">
        <v>50.045999999999999</v>
      </c>
    </row>
    <row r="70" spans="1:3" x14ac:dyDescent="0.25">
      <c r="A70" s="19">
        <v>45981</v>
      </c>
      <c r="B70" s="20">
        <v>0.82171296296296292</v>
      </c>
      <c r="C70" s="21">
        <v>50.039000000000001</v>
      </c>
    </row>
    <row r="71" spans="1:3" x14ac:dyDescent="0.25">
      <c r="A71" s="19">
        <v>45981</v>
      </c>
      <c r="B71" s="20">
        <v>0.82172453703703707</v>
      </c>
      <c r="C71" s="21">
        <v>50.042999999999999</v>
      </c>
    </row>
    <row r="72" spans="1:3" x14ac:dyDescent="0.25">
      <c r="A72" s="19">
        <v>45981</v>
      </c>
      <c r="B72" s="20">
        <v>0.82173611111111111</v>
      </c>
      <c r="C72" s="21">
        <v>50.045000000000002</v>
      </c>
    </row>
    <row r="73" spans="1:3" x14ac:dyDescent="0.25">
      <c r="A73" s="19">
        <v>45981</v>
      </c>
      <c r="B73" s="20">
        <v>0.82174768518518515</v>
      </c>
      <c r="C73" s="21">
        <v>50.040999999999997</v>
      </c>
    </row>
    <row r="74" spans="1:3" x14ac:dyDescent="0.25">
      <c r="A74" s="19">
        <v>45981</v>
      </c>
      <c r="B74" s="20">
        <v>0.8217592592592593</v>
      </c>
      <c r="C74" s="21">
        <v>50.033999999999999</v>
      </c>
    </row>
    <row r="75" spans="1:3" x14ac:dyDescent="0.25">
      <c r="A75" s="19">
        <v>45981</v>
      </c>
      <c r="B75" s="20">
        <v>0.82177083333333334</v>
      </c>
      <c r="C75" s="21">
        <v>50.036999999999999</v>
      </c>
    </row>
    <row r="76" spans="1:3" x14ac:dyDescent="0.25">
      <c r="A76" s="19">
        <v>45981</v>
      </c>
      <c r="B76" s="20">
        <v>0.82178240740740738</v>
      </c>
      <c r="C76" s="21">
        <v>50.042000000000002</v>
      </c>
    </row>
    <row r="77" spans="1:3" x14ac:dyDescent="0.25">
      <c r="A77" s="19">
        <v>45981</v>
      </c>
      <c r="B77" s="20">
        <v>0.82179398148148153</v>
      </c>
      <c r="C77" s="21">
        <v>50.039000000000001</v>
      </c>
    </row>
    <row r="78" spans="1:3" x14ac:dyDescent="0.25">
      <c r="A78" s="19">
        <v>45981</v>
      </c>
      <c r="B78" s="20">
        <v>0.82180555555555557</v>
      </c>
      <c r="C78" s="21">
        <v>50.031999999999996</v>
      </c>
    </row>
    <row r="79" spans="1:3" x14ac:dyDescent="0.25">
      <c r="A79" s="19">
        <v>45981</v>
      </c>
      <c r="B79" s="20">
        <v>0.82181712962962961</v>
      </c>
      <c r="C79" s="21">
        <v>50.036000000000001</v>
      </c>
    </row>
    <row r="80" spans="1:3" x14ac:dyDescent="0.25">
      <c r="A80" s="19">
        <v>45981</v>
      </c>
      <c r="B80" s="20">
        <v>0.82182870370370376</v>
      </c>
      <c r="C80" s="21">
        <v>50.039000000000001</v>
      </c>
    </row>
    <row r="81" spans="1:3" x14ac:dyDescent="0.25">
      <c r="A81" s="19">
        <v>45981</v>
      </c>
      <c r="B81" s="20">
        <v>0.82184027777777779</v>
      </c>
      <c r="C81" s="21">
        <v>50.036000000000001</v>
      </c>
    </row>
    <row r="82" spans="1:3" x14ac:dyDescent="0.25">
      <c r="A82" s="19">
        <v>45981</v>
      </c>
      <c r="B82" s="20">
        <v>0.82185185185185183</v>
      </c>
      <c r="C82" s="21">
        <v>50.031999999999996</v>
      </c>
    </row>
    <row r="83" spans="1:3" x14ac:dyDescent="0.25">
      <c r="A83" s="19">
        <v>45981</v>
      </c>
      <c r="B83" s="20">
        <v>0.82186342592592587</v>
      </c>
      <c r="C83" s="21">
        <v>50.036999999999999</v>
      </c>
    </row>
    <row r="84" spans="1:3" x14ac:dyDescent="0.25">
      <c r="A84" s="19">
        <v>45981</v>
      </c>
      <c r="B84" s="20">
        <v>0.82187500000000002</v>
      </c>
      <c r="C84" s="21">
        <v>50.042000000000002</v>
      </c>
    </row>
    <row r="85" spans="1:3" x14ac:dyDescent="0.25">
      <c r="A85" s="19">
        <v>45981</v>
      </c>
      <c r="B85" s="20">
        <v>0.82188657407407406</v>
      </c>
      <c r="C85" s="21">
        <v>50.039000000000001</v>
      </c>
    </row>
    <row r="86" spans="1:3" x14ac:dyDescent="0.25">
      <c r="A86" s="19">
        <v>45981</v>
      </c>
      <c r="B86" s="20">
        <v>0.8218981481481481</v>
      </c>
      <c r="C86" s="21">
        <v>50.037999999999997</v>
      </c>
    </row>
    <row r="87" spans="1:3" x14ac:dyDescent="0.25">
      <c r="A87" s="19">
        <v>45981</v>
      </c>
      <c r="B87" s="20">
        <v>0.82190972222222225</v>
      </c>
      <c r="C87" s="21">
        <v>50.036999999999999</v>
      </c>
    </row>
    <row r="88" spans="1:3" x14ac:dyDescent="0.25">
      <c r="A88" s="19">
        <v>45981</v>
      </c>
      <c r="B88" s="20">
        <v>0.82192129629629629</v>
      </c>
      <c r="C88" s="21">
        <v>50.042999999999999</v>
      </c>
    </row>
    <row r="89" spans="1:3" x14ac:dyDescent="0.25">
      <c r="A89" s="19">
        <v>45981</v>
      </c>
      <c r="B89" s="20">
        <v>0.82193287037037033</v>
      </c>
      <c r="C89" s="21">
        <v>50.033999999999999</v>
      </c>
    </row>
    <row r="90" spans="1:3" x14ac:dyDescent="0.25">
      <c r="A90" s="19">
        <v>45981</v>
      </c>
      <c r="B90" s="20">
        <v>0.82194444444444448</v>
      </c>
      <c r="C90" s="21">
        <v>50.037999999999997</v>
      </c>
    </row>
    <row r="91" spans="1:3" x14ac:dyDescent="0.25">
      <c r="A91" s="19">
        <v>45981</v>
      </c>
      <c r="B91" s="20">
        <v>0.82195601851851852</v>
      </c>
      <c r="C91" s="21">
        <v>50.037999999999997</v>
      </c>
    </row>
    <row r="92" spans="1:3" x14ac:dyDescent="0.25">
      <c r="A92" s="19">
        <v>45981</v>
      </c>
      <c r="B92" s="20">
        <v>0.82196759259259256</v>
      </c>
      <c r="C92" s="21">
        <v>50.042000000000002</v>
      </c>
    </row>
    <row r="93" spans="1:3" x14ac:dyDescent="0.25">
      <c r="A93" s="19">
        <v>45981</v>
      </c>
      <c r="B93" s="20">
        <v>0.82197916666666671</v>
      </c>
      <c r="C93" s="21">
        <v>50.04</v>
      </c>
    </row>
    <row r="94" spans="1:3" x14ac:dyDescent="0.25">
      <c r="A94" s="19">
        <v>45981</v>
      </c>
      <c r="B94" s="20">
        <v>0.82199074074074074</v>
      </c>
      <c r="C94" s="21">
        <v>50.034999999999997</v>
      </c>
    </row>
    <row r="95" spans="1:3" x14ac:dyDescent="0.25">
      <c r="A95" s="19">
        <v>45981</v>
      </c>
      <c r="B95" s="20">
        <v>0.82200231481481478</v>
      </c>
      <c r="C95" s="21">
        <v>50.040999999999997</v>
      </c>
    </row>
    <row r="96" spans="1:3" x14ac:dyDescent="0.25">
      <c r="A96" s="19">
        <v>45981</v>
      </c>
      <c r="B96" s="20">
        <v>0.82201388888888893</v>
      </c>
      <c r="C96" s="21">
        <v>50.042999999999999</v>
      </c>
    </row>
    <row r="97" spans="1:3" x14ac:dyDescent="0.25">
      <c r="A97" s="19">
        <v>45981</v>
      </c>
      <c r="B97" s="20">
        <v>0.82202546296296297</v>
      </c>
      <c r="C97" s="21">
        <v>50.043999999999997</v>
      </c>
    </row>
    <row r="98" spans="1:3" x14ac:dyDescent="0.25">
      <c r="A98" s="19">
        <v>45981</v>
      </c>
      <c r="B98" s="20">
        <v>0.82203703703703701</v>
      </c>
      <c r="C98" s="21">
        <v>50.037999999999997</v>
      </c>
    </row>
    <row r="99" spans="1:3" x14ac:dyDescent="0.25">
      <c r="A99" s="19">
        <v>45981</v>
      </c>
      <c r="B99" s="20">
        <v>0.82204861111111116</v>
      </c>
      <c r="C99" s="21">
        <v>50.042999999999999</v>
      </c>
    </row>
    <row r="100" spans="1:3" x14ac:dyDescent="0.25">
      <c r="A100" s="19">
        <v>45981</v>
      </c>
      <c r="B100" s="20">
        <v>0.8220601851851852</v>
      </c>
      <c r="C100" s="21">
        <v>50.042999999999999</v>
      </c>
    </row>
    <row r="101" spans="1:3" x14ac:dyDescent="0.25">
      <c r="A101" s="19">
        <v>45981</v>
      </c>
      <c r="B101" s="20">
        <v>0.82207175925925924</v>
      </c>
      <c r="C101" s="21">
        <v>50.046999999999997</v>
      </c>
    </row>
    <row r="102" spans="1:3" x14ac:dyDescent="0.25">
      <c r="A102" s="19">
        <v>45981</v>
      </c>
      <c r="B102" s="20">
        <v>0.82208333333333339</v>
      </c>
      <c r="C102" s="21">
        <v>50.036000000000001</v>
      </c>
    </row>
    <row r="103" spans="1:3" x14ac:dyDescent="0.25">
      <c r="A103" s="19">
        <v>45981</v>
      </c>
      <c r="B103" s="20">
        <v>0.82209490740740743</v>
      </c>
      <c r="C103" s="21">
        <v>50.042000000000002</v>
      </c>
    </row>
    <row r="104" spans="1:3" x14ac:dyDescent="0.25">
      <c r="A104" s="19">
        <v>45981</v>
      </c>
      <c r="B104" s="20">
        <v>0.82210648148148147</v>
      </c>
      <c r="C104" s="21">
        <v>50.040999999999997</v>
      </c>
    </row>
    <row r="105" spans="1:3" x14ac:dyDescent="0.25">
      <c r="A105" s="19">
        <v>45981</v>
      </c>
      <c r="B105" s="20">
        <v>0.8221180555555555</v>
      </c>
      <c r="C105" s="21">
        <v>50.040999999999997</v>
      </c>
    </row>
    <row r="106" spans="1:3" x14ac:dyDescent="0.25">
      <c r="A106" s="19">
        <v>45981</v>
      </c>
      <c r="B106" s="20">
        <v>0.82212962962962965</v>
      </c>
      <c r="C106" s="21">
        <v>50.033999999999999</v>
      </c>
    </row>
    <row r="107" spans="1:3" x14ac:dyDescent="0.25">
      <c r="A107" s="19">
        <v>45981</v>
      </c>
      <c r="B107" s="20">
        <v>0.82214120370370369</v>
      </c>
      <c r="C107" s="21">
        <v>50.037999999999997</v>
      </c>
    </row>
    <row r="108" spans="1:3" x14ac:dyDescent="0.25">
      <c r="A108" s="19">
        <v>45981</v>
      </c>
      <c r="B108" s="20">
        <v>0.82215277777777773</v>
      </c>
      <c r="C108" s="21">
        <v>50.040999999999997</v>
      </c>
    </row>
    <row r="109" spans="1:3" x14ac:dyDescent="0.25">
      <c r="A109" s="19">
        <v>45981</v>
      </c>
      <c r="B109" s="20">
        <v>0.82216435185185188</v>
      </c>
      <c r="C109" s="21">
        <v>50.036999999999999</v>
      </c>
    </row>
    <row r="110" spans="1:3" x14ac:dyDescent="0.25">
      <c r="A110" s="19">
        <v>45981</v>
      </c>
      <c r="B110" s="20">
        <v>0.82217592592592592</v>
      </c>
      <c r="C110" s="21">
        <v>50.030999999999999</v>
      </c>
    </row>
    <row r="111" spans="1:3" x14ac:dyDescent="0.25">
      <c r="A111" s="19">
        <v>45981</v>
      </c>
      <c r="B111" s="20">
        <v>0.82218749999999996</v>
      </c>
      <c r="C111" s="21">
        <v>50.037999999999997</v>
      </c>
    </row>
    <row r="112" spans="1:3" x14ac:dyDescent="0.25">
      <c r="A112" s="19">
        <v>45981</v>
      </c>
      <c r="B112" s="20">
        <v>0.82219907407407411</v>
      </c>
      <c r="C112" s="21">
        <v>50.036000000000001</v>
      </c>
    </row>
    <row r="113" spans="1:3" x14ac:dyDescent="0.25">
      <c r="A113" s="19">
        <v>45981</v>
      </c>
      <c r="B113" s="20">
        <v>0.82221064814814815</v>
      </c>
      <c r="C113" s="21">
        <v>50.040999999999997</v>
      </c>
    </row>
    <row r="114" spans="1:3" x14ac:dyDescent="0.25">
      <c r="A114" s="19">
        <v>45981</v>
      </c>
      <c r="B114" s="20">
        <v>0.82222222222222219</v>
      </c>
      <c r="C114" s="21">
        <v>50.033000000000001</v>
      </c>
    </row>
    <row r="115" spans="1:3" x14ac:dyDescent="0.25">
      <c r="A115" s="19">
        <v>45981</v>
      </c>
      <c r="B115" s="20">
        <v>0.82223379629629634</v>
      </c>
      <c r="C115" s="21">
        <v>50.036999999999999</v>
      </c>
    </row>
    <row r="116" spans="1:3" x14ac:dyDescent="0.25">
      <c r="A116" s="19">
        <v>45981</v>
      </c>
      <c r="B116" s="20">
        <v>0.82224537037037038</v>
      </c>
      <c r="C116" s="21">
        <v>50.036999999999999</v>
      </c>
    </row>
    <row r="117" spans="1:3" x14ac:dyDescent="0.25">
      <c r="A117" s="19">
        <v>45981</v>
      </c>
      <c r="B117" s="20">
        <v>0.82225694444444442</v>
      </c>
      <c r="C117" s="21">
        <v>50.039000000000001</v>
      </c>
    </row>
    <row r="118" spans="1:3" x14ac:dyDescent="0.25">
      <c r="A118" s="19">
        <v>45981</v>
      </c>
      <c r="B118" s="20">
        <v>0.82226851851851857</v>
      </c>
      <c r="C118" s="21">
        <v>50.027000000000001</v>
      </c>
    </row>
    <row r="119" spans="1:3" x14ac:dyDescent="0.25">
      <c r="A119" s="19">
        <v>45981</v>
      </c>
      <c r="B119" s="20">
        <v>0.8222800925925926</v>
      </c>
      <c r="C119" s="21">
        <v>50.03</v>
      </c>
    </row>
    <row r="120" spans="1:3" x14ac:dyDescent="0.25">
      <c r="A120" s="19">
        <v>45981</v>
      </c>
      <c r="B120" s="20">
        <v>0.82229166666666664</v>
      </c>
      <c r="C120" s="21">
        <v>50.026000000000003</v>
      </c>
    </row>
    <row r="121" spans="1:3" x14ac:dyDescent="0.25">
      <c r="A121" s="19">
        <v>45981</v>
      </c>
      <c r="B121" s="20">
        <v>0.82230324074074079</v>
      </c>
      <c r="C121" s="21">
        <v>50.027000000000001</v>
      </c>
    </row>
    <row r="122" spans="1:3" x14ac:dyDescent="0.25">
      <c r="A122" s="19">
        <v>45981</v>
      </c>
      <c r="B122" s="20">
        <v>0.82231481481481483</v>
      </c>
      <c r="C122" s="21">
        <v>50.015000000000001</v>
      </c>
    </row>
    <row r="123" spans="1:3" x14ac:dyDescent="0.25">
      <c r="A123" s="19">
        <v>45981</v>
      </c>
      <c r="B123" s="20">
        <v>0.82232638888888887</v>
      </c>
      <c r="C123" s="21">
        <v>50.012999999999998</v>
      </c>
    </row>
    <row r="124" spans="1:3" x14ac:dyDescent="0.25">
      <c r="A124" s="19">
        <v>45981</v>
      </c>
      <c r="B124" s="20">
        <v>0.82233796296296291</v>
      </c>
      <c r="C124" s="21">
        <v>50.006999999999998</v>
      </c>
    </row>
    <row r="125" spans="1:3" x14ac:dyDescent="0.25">
      <c r="A125" s="19">
        <v>45981</v>
      </c>
      <c r="B125" s="20">
        <v>0.82234953703703706</v>
      </c>
      <c r="C125" s="21">
        <v>50.01</v>
      </c>
    </row>
    <row r="126" spans="1:3" x14ac:dyDescent="0.25">
      <c r="A126" s="19">
        <v>45981</v>
      </c>
      <c r="B126" s="20">
        <v>0.8223611111111111</v>
      </c>
      <c r="C126" s="21">
        <v>49.999000000000002</v>
      </c>
    </row>
    <row r="127" spans="1:3" x14ac:dyDescent="0.25">
      <c r="A127" s="19">
        <v>45981</v>
      </c>
      <c r="B127" s="20">
        <v>0.82237268518518514</v>
      </c>
      <c r="C127" s="21">
        <v>49.994</v>
      </c>
    </row>
    <row r="128" spans="1:3" x14ac:dyDescent="0.25">
      <c r="A128" s="19">
        <v>45981</v>
      </c>
      <c r="B128" s="20">
        <v>0.82238425925925929</v>
      </c>
      <c r="C128" s="21">
        <v>49.985999999999997</v>
      </c>
    </row>
    <row r="129" spans="1:3" x14ac:dyDescent="0.25">
      <c r="A129" s="19">
        <v>45981</v>
      </c>
      <c r="B129" s="20">
        <v>0.82239583333333333</v>
      </c>
      <c r="C129" s="21">
        <v>49.985999999999997</v>
      </c>
    </row>
    <row r="130" spans="1:3" x14ac:dyDescent="0.25">
      <c r="A130" s="19">
        <v>45981</v>
      </c>
      <c r="B130" s="20">
        <v>0.82240740740740736</v>
      </c>
      <c r="C130" s="21">
        <v>49.976999999999997</v>
      </c>
    </row>
    <row r="131" spans="1:3" x14ac:dyDescent="0.25">
      <c r="A131" s="19">
        <v>45981</v>
      </c>
      <c r="B131" s="20">
        <v>0.82241898148148151</v>
      </c>
      <c r="C131" s="21">
        <v>49.972999999999999</v>
      </c>
    </row>
    <row r="132" spans="1:3" x14ac:dyDescent="0.25">
      <c r="A132" s="19">
        <v>45981</v>
      </c>
      <c r="B132" s="20">
        <v>0.82243055555555555</v>
      </c>
      <c r="C132" s="21">
        <v>49.972999999999999</v>
      </c>
    </row>
    <row r="133" spans="1:3" x14ac:dyDescent="0.25">
      <c r="A133" s="19">
        <v>45981</v>
      </c>
      <c r="B133" s="20">
        <v>0.82244212962962959</v>
      </c>
      <c r="C133" s="21">
        <v>49.978000000000002</v>
      </c>
    </row>
    <row r="134" spans="1:3" x14ac:dyDescent="0.25">
      <c r="A134" s="19">
        <v>45981</v>
      </c>
      <c r="B134" s="20">
        <v>0.82245370370370374</v>
      </c>
      <c r="C134" s="21">
        <v>49.975000000000001</v>
      </c>
    </row>
    <row r="135" spans="1:3" x14ac:dyDescent="0.25">
      <c r="A135" s="19">
        <v>45981</v>
      </c>
      <c r="B135" s="20">
        <v>0.82246527777777778</v>
      </c>
      <c r="C135" s="21">
        <v>49.972999999999999</v>
      </c>
    </row>
    <row r="136" spans="1:3" x14ac:dyDescent="0.25">
      <c r="A136" s="19">
        <v>45981</v>
      </c>
      <c r="B136" s="20">
        <v>0.82247685185185182</v>
      </c>
      <c r="C136" s="21">
        <v>49.976999999999997</v>
      </c>
    </row>
    <row r="137" spans="1:3" x14ac:dyDescent="0.25">
      <c r="A137" s="19">
        <v>45981</v>
      </c>
      <c r="B137" s="20">
        <v>0.82248842592592597</v>
      </c>
      <c r="C137" s="21">
        <v>49.98</v>
      </c>
    </row>
    <row r="138" spans="1:3" x14ac:dyDescent="0.25">
      <c r="A138" s="19">
        <v>45981</v>
      </c>
      <c r="B138" s="20">
        <v>0.82250000000000001</v>
      </c>
      <c r="C138" s="21">
        <v>49.975000000000001</v>
      </c>
    </row>
    <row r="139" spans="1:3" x14ac:dyDescent="0.25">
      <c r="A139" s="19">
        <v>45981</v>
      </c>
      <c r="B139" s="20">
        <v>0.82251157407407405</v>
      </c>
      <c r="C139" s="21">
        <v>49.975999999999999</v>
      </c>
    </row>
    <row r="140" spans="1:3" x14ac:dyDescent="0.25">
      <c r="A140" s="19">
        <v>45981</v>
      </c>
      <c r="B140" s="20">
        <v>0.8225231481481482</v>
      </c>
      <c r="C140" s="21">
        <v>49.976999999999997</v>
      </c>
    </row>
    <row r="141" spans="1:3" x14ac:dyDescent="0.25">
      <c r="A141" s="19">
        <v>45981</v>
      </c>
      <c r="B141" s="20">
        <v>0.82253472222222224</v>
      </c>
      <c r="C141" s="21">
        <v>49.981000000000002</v>
      </c>
    </row>
    <row r="142" spans="1:3" x14ac:dyDescent="0.25">
      <c r="A142" s="19">
        <v>45981</v>
      </c>
      <c r="B142" s="20">
        <v>0.82254629629629628</v>
      </c>
      <c r="C142" s="21">
        <v>49.976999999999997</v>
      </c>
    </row>
    <row r="143" spans="1:3" x14ac:dyDescent="0.25">
      <c r="A143" s="19">
        <v>45981</v>
      </c>
      <c r="B143" s="20">
        <v>0.82255787037037043</v>
      </c>
      <c r="C143" s="21">
        <v>49.978999999999999</v>
      </c>
    </row>
    <row r="144" spans="1:3" x14ac:dyDescent="0.25">
      <c r="A144" s="19">
        <v>45981</v>
      </c>
      <c r="B144" s="20">
        <v>0.82256944444444446</v>
      </c>
      <c r="C144" s="21">
        <v>49.98</v>
      </c>
    </row>
    <row r="145" spans="1:3" x14ac:dyDescent="0.25">
      <c r="A145" s="19">
        <v>45981</v>
      </c>
      <c r="B145" s="20">
        <v>0.8225810185185185</v>
      </c>
      <c r="C145" s="21">
        <v>49.985999999999997</v>
      </c>
    </row>
    <row r="146" spans="1:3" x14ac:dyDescent="0.25">
      <c r="A146" s="19">
        <v>45981</v>
      </c>
      <c r="B146" s="20">
        <v>0.82259259259259254</v>
      </c>
      <c r="C146" s="21">
        <v>49.975999999999999</v>
      </c>
    </row>
    <row r="147" spans="1:3" x14ac:dyDescent="0.25">
      <c r="A147" s="19">
        <v>45981</v>
      </c>
      <c r="B147" s="20">
        <v>0.82260416666666669</v>
      </c>
      <c r="C147" s="21">
        <v>49.978999999999999</v>
      </c>
    </row>
    <row r="148" spans="1:3" x14ac:dyDescent="0.25">
      <c r="A148" s="19">
        <v>45981</v>
      </c>
      <c r="B148" s="20">
        <v>0.82261574074074073</v>
      </c>
      <c r="C148" s="21">
        <v>49.976999999999997</v>
      </c>
    </row>
    <row r="149" spans="1:3" x14ac:dyDescent="0.25">
      <c r="A149" s="19">
        <v>45981</v>
      </c>
      <c r="B149" s="20">
        <v>0.82262731481481477</v>
      </c>
      <c r="C149" s="21">
        <v>49.981999999999999</v>
      </c>
    </row>
    <row r="150" spans="1:3" x14ac:dyDescent="0.25">
      <c r="A150" s="19">
        <v>45981</v>
      </c>
      <c r="B150" s="20">
        <v>0.82263888888888892</v>
      </c>
      <c r="C150" s="21">
        <v>49.972999999999999</v>
      </c>
    </row>
    <row r="151" spans="1:3" x14ac:dyDescent="0.25">
      <c r="A151" s="19">
        <v>45981</v>
      </c>
      <c r="B151" s="20">
        <v>0.82265046296296296</v>
      </c>
      <c r="C151" s="21">
        <v>49.97</v>
      </c>
    </row>
    <row r="152" spans="1:3" x14ac:dyDescent="0.25">
      <c r="A152" s="19">
        <v>45981</v>
      </c>
      <c r="B152" s="20">
        <v>0.822662037037037</v>
      </c>
      <c r="C152" s="21">
        <v>49.970999999999997</v>
      </c>
    </row>
    <row r="153" spans="1:3" x14ac:dyDescent="0.25">
      <c r="A153" s="19">
        <v>45981</v>
      </c>
      <c r="B153" s="20">
        <v>0.82267361111111115</v>
      </c>
      <c r="C153" s="21">
        <v>49.972999999999999</v>
      </c>
    </row>
    <row r="154" spans="1:3" x14ac:dyDescent="0.25">
      <c r="A154" s="19">
        <v>45981</v>
      </c>
      <c r="B154" s="20">
        <v>0.82268518518518519</v>
      </c>
      <c r="C154" s="21">
        <v>49.968000000000004</v>
      </c>
    </row>
    <row r="155" spans="1:3" x14ac:dyDescent="0.25">
      <c r="A155" s="19">
        <v>45981</v>
      </c>
      <c r="B155" s="20">
        <v>0.82269675925925922</v>
      </c>
      <c r="C155" s="21">
        <v>49.963999999999999</v>
      </c>
    </row>
    <row r="156" spans="1:3" x14ac:dyDescent="0.25">
      <c r="A156" s="19">
        <v>45981</v>
      </c>
      <c r="B156" s="20">
        <v>0.82270833333333337</v>
      </c>
      <c r="C156" s="21">
        <v>49.966000000000001</v>
      </c>
    </row>
    <row r="157" spans="1:3" x14ac:dyDescent="0.25">
      <c r="A157" s="19">
        <v>45981</v>
      </c>
      <c r="B157" s="20">
        <v>0.82271990740740741</v>
      </c>
      <c r="C157" s="21">
        <v>49.968000000000004</v>
      </c>
    </row>
    <row r="158" spans="1:3" x14ac:dyDescent="0.25">
      <c r="A158" s="19">
        <v>45981</v>
      </c>
      <c r="B158" s="20">
        <v>0.82273148148148145</v>
      </c>
      <c r="C158" s="21">
        <v>49.962000000000003</v>
      </c>
    </row>
    <row r="159" spans="1:3" x14ac:dyDescent="0.25">
      <c r="A159" s="19">
        <v>45981</v>
      </c>
      <c r="B159" s="20">
        <v>0.8227430555555556</v>
      </c>
      <c r="C159" s="21">
        <v>49.954000000000001</v>
      </c>
    </row>
    <row r="160" spans="1:3" x14ac:dyDescent="0.25">
      <c r="A160" s="19">
        <v>45981</v>
      </c>
      <c r="B160" s="20">
        <v>0.82275462962962964</v>
      </c>
      <c r="C160" s="21">
        <v>49.957000000000001</v>
      </c>
    </row>
    <row r="161" spans="1:3" x14ac:dyDescent="0.25">
      <c r="A161" s="19">
        <v>45981</v>
      </c>
      <c r="B161" s="20">
        <v>0.82276620370370368</v>
      </c>
      <c r="C161" s="21">
        <v>49.957999999999998</v>
      </c>
    </row>
    <row r="162" spans="1:3" x14ac:dyDescent="0.25">
      <c r="A162" s="19">
        <v>45981</v>
      </c>
      <c r="B162" s="20">
        <v>0.82277777777777783</v>
      </c>
      <c r="C162" s="21">
        <v>49.962000000000003</v>
      </c>
    </row>
    <row r="163" spans="1:3" x14ac:dyDescent="0.25">
      <c r="A163" s="19">
        <v>45981</v>
      </c>
      <c r="B163" s="20">
        <v>0.82278935185185187</v>
      </c>
      <c r="C163" s="21">
        <v>49.953000000000003</v>
      </c>
    </row>
    <row r="164" spans="1:3" x14ac:dyDescent="0.25">
      <c r="A164" s="19">
        <v>45981</v>
      </c>
      <c r="B164" s="20">
        <v>0.82280092592592591</v>
      </c>
      <c r="C164" s="21">
        <v>49.957999999999998</v>
      </c>
    </row>
    <row r="165" spans="1:3" x14ac:dyDescent="0.25">
      <c r="A165" s="19">
        <v>45981</v>
      </c>
      <c r="B165" s="20">
        <v>0.82281249999999995</v>
      </c>
      <c r="C165" s="21">
        <v>49.956000000000003</v>
      </c>
    </row>
    <row r="166" spans="1:3" x14ac:dyDescent="0.25">
      <c r="A166" s="19">
        <v>45981</v>
      </c>
      <c r="B166" s="20">
        <v>0.8228240740740741</v>
      </c>
      <c r="C166" s="21">
        <v>49.957000000000001</v>
      </c>
    </row>
    <row r="167" spans="1:3" x14ac:dyDescent="0.25">
      <c r="A167" s="19">
        <v>45981</v>
      </c>
      <c r="B167" s="20">
        <v>0.82283564814814814</v>
      </c>
      <c r="C167" s="21">
        <v>49.947000000000003</v>
      </c>
    </row>
    <row r="168" spans="1:3" x14ac:dyDescent="0.25">
      <c r="A168" s="19">
        <v>45981</v>
      </c>
      <c r="B168" s="20">
        <v>0.82284722222222217</v>
      </c>
      <c r="C168" s="21">
        <v>49.95</v>
      </c>
    </row>
    <row r="169" spans="1:3" x14ac:dyDescent="0.25">
      <c r="A169" s="19">
        <v>45981</v>
      </c>
      <c r="B169" s="20">
        <v>0.82285879629629632</v>
      </c>
      <c r="C169" s="21">
        <v>49.951999999999998</v>
      </c>
    </row>
    <row r="170" spans="1:3" x14ac:dyDescent="0.25">
      <c r="A170" s="19">
        <v>45981</v>
      </c>
      <c r="B170" s="20">
        <v>0.82287037037037036</v>
      </c>
      <c r="C170" s="21">
        <v>49.956000000000003</v>
      </c>
    </row>
    <row r="171" spans="1:3" x14ac:dyDescent="0.25">
      <c r="A171" s="19">
        <v>45981</v>
      </c>
      <c r="B171" s="20">
        <v>0.8228819444444444</v>
      </c>
      <c r="C171" s="21">
        <v>49.95</v>
      </c>
    </row>
    <row r="172" spans="1:3" x14ac:dyDescent="0.25">
      <c r="A172" s="19">
        <v>45981</v>
      </c>
      <c r="B172" s="20">
        <v>0.82289351851851855</v>
      </c>
      <c r="C172" s="21">
        <v>49.956000000000003</v>
      </c>
    </row>
    <row r="173" spans="1:3" x14ac:dyDescent="0.25">
      <c r="A173" s="19">
        <v>45981</v>
      </c>
      <c r="B173" s="20">
        <v>0.82290509259259259</v>
      </c>
      <c r="C173" s="21">
        <v>49.954999999999998</v>
      </c>
    </row>
    <row r="174" spans="1:3" x14ac:dyDescent="0.25">
      <c r="A174" s="19">
        <v>45981</v>
      </c>
      <c r="B174" s="20">
        <v>0.82291666666666663</v>
      </c>
      <c r="C174" s="21">
        <v>49.956000000000003</v>
      </c>
    </row>
    <row r="175" spans="1:3" x14ac:dyDescent="0.25">
      <c r="A175" s="19">
        <v>45981</v>
      </c>
      <c r="B175" s="20">
        <v>0.82292824074074078</v>
      </c>
      <c r="C175" s="21">
        <v>49.945999999999998</v>
      </c>
    </row>
    <row r="176" spans="1:3" x14ac:dyDescent="0.25">
      <c r="A176" s="19">
        <v>45981</v>
      </c>
      <c r="B176" s="20">
        <v>0.82293981481481482</v>
      </c>
      <c r="C176" s="21">
        <v>49.95</v>
      </c>
    </row>
    <row r="177" spans="1:3" x14ac:dyDescent="0.25">
      <c r="A177" s="19">
        <v>45981</v>
      </c>
      <c r="B177" s="20">
        <v>0.82295138888888886</v>
      </c>
      <c r="C177" s="21">
        <v>49.948999999999998</v>
      </c>
    </row>
    <row r="178" spans="1:3" x14ac:dyDescent="0.25">
      <c r="A178" s="19">
        <v>45981</v>
      </c>
      <c r="B178" s="20">
        <v>0.82296296296296301</v>
      </c>
      <c r="C178" s="21">
        <v>49.951000000000001</v>
      </c>
    </row>
    <row r="179" spans="1:3" x14ac:dyDescent="0.25">
      <c r="A179" s="19">
        <v>45981</v>
      </c>
      <c r="B179" s="20">
        <v>0.82297453703703705</v>
      </c>
      <c r="C179" s="21">
        <v>49.947000000000003</v>
      </c>
    </row>
    <row r="180" spans="1:3" x14ac:dyDescent="0.25">
      <c r="A180" s="19">
        <v>45981</v>
      </c>
      <c r="B180" s="20">
        <v>0.82298611111111108</v>
      </c>
      <c r="C180" s="21">
        <v>49.951999999999998</v>
      </c>
    </row>
    <row r="181" spans="1:3" x14ac:dyDescent="0.25">
      <c r="A181" s="19">
        <v>45981</v>
      </c>
      <c r="B181" s="20">
        <v>0.82299768518518523</v>
      </c>
      <c r="C181" s="21">
        <v>49.954999999999998</v>
      </c>
    </row>
    <row r="182" spans="1:3" x14ac:dyDescent="0.25">
      <c r="A182" s="19">
        <v>45981</v>
      </c>
      <c r="B182" s="20">
        <v>0.82300925925925927</v>
      </c>
      <c r="C182" s="21">
        <v>49.96</v>
      </c>
    </row>
    <row r="183" spans="1:3" x14ac:dyDescent="0.25">
      <c r="A183" s="19">
        <v>45981</v>
      </c>
      <c r="B183" s="20">
        <v>0.82302083333333331</v>
      </c>
      <c r="C183" s="21">
        <v>49.954000000000001</v>
      </c>
    </row>
    <row r="184" spans="1:3" x14ac:dyDescent="0.25">
      <c r="A184" s="19">
        <v>45981</v>
      </c>
      <c r="B184" s="20">
        <v>0.82303240740740746</v>
      </c>
      <c r="C184" s="21">
        <v>49.957000000000001</v>
      </c>
    </row>
    <row r="185" spans="1:3" x14ac:dyDescent="0.25">
      <c r="A185" s="19">
        <v>45981</v>
      </c>
      <c r="B185" s="20">
        <v>0.8230439814814815</v>
      </c>
      <c r="C185" s="21">
        <v>49.96</v>
      </c>
    </row>
    <row r="186" spans="1:3" x14ac:dyDescent="0.25">
      <c r="A186" s="19">
        <v>45981</v>
      </c>
      <c r="B186" s="20">
        <v>0.82305555555555554</v>
      </c>
      <c r="C186" s="21">
        <v>49.963000000000001</v>
      </c>
    </row>
    <row r="187" spans="1:3" x14ac:dyDescent="0.25">
      <c r="A187" s="19">
        <v>45981</v>
      </c>
      <c r="B187" s="20">
        <v>0.82306712962962958</v>
      </c>
      <c r="C187" s="21">
        <v>49.957000000000001</v>
      </c>
    </row>
    <row r="188" spans="1:3" x14ac:dyDescent="0.25">
      <c r="A188" s="19"/>
      <c r="B188" s="20"/>
      <c r="C188" s="21"/>
    </row>
    <row r="189" spans="1:3" x14ac:dyDescent="0.25">
      <c r="A189" s="19"/>
      <c r="B189" s="20"/>
      <c r="C189" s="21"/>
    </row>
    <row r="190" spans="1:3" x14ac:dyDescent="0.25">
      <c r="A190" s="19"/>
      <c r="B190" s="20"/>
      <c r="C190" s="21"/>
    </row>
    <row r="191" spans="1:3" x14ac:dyDescent="0.25">
      <c r="A191" s="19"/>
      <c r="B191" s="20"/>
      <c r="C191" s="21"/>
    </row>
    <row r="192" spans="1:3" x14ac:dyDescent="0.25">
      <c r="A192" s="19"/>
      <c r="B192" s="20"/>
      <c r="C192" s="21"/>
    </row>
    <row r="193" spans="1:3" x14ac:dyDescent="0.25">
      <c r="A193" s="19"/>
      <c r="B193" s="20"/>
      <c r="C193" s="21"/>
    </row>
    <row r="194" spans="1:3" x14ac:dyDescent="0.25">
      <c r="A194" s="19"/>
      <c r="B194" s="20"/>
      <c r="C194" s="21"/>
    </row>
    <row r="195" spans="1:3" x14ac:dyDescent="0.25">
      <c r="A195" s="19"/>
      <c r="B195" s="20"/>
      <c r="C195" s="21"/>
    </row>
    <row r="196" spans="1:3" x14ac:dyDescent="0.25">
      <c r="A196" s="19"/>
      <c r="B196" s="20"/>
      <c r="C196" s="21"/>
    </row>
    <row r="197" spans="1:3" x14ac:dyDescent="0.25">
      <c r="A197" s="19"/>
      <c r="B197" s="20"/>
      <c r="C197" s="21"/>
    </row>
    <row r="198" spans="1:3" x14ac:dyDescent="0.25">
      <c r="A198" s="19"/>
      <c r="B198" s="20"/>
      <c r="C198" s="21"/>
    </row>
    <row r="199" spans="1:3" x14ac:dyDescent="0.25">
      <c r="A199" s="19"/>
      <c r="B199" s="20"/>
      <c r="C199" s="21"/>
    </row>
    <row r="200" spans="1:3" x14ac:dyDescent="0.25">
      <c r="A200" s="19"/>
      <c r="B200" s="20"/>
      <c r="C200" s="21"/>
    </row>
    <row r="201" spans="1:3" x14ac:dyDescent="0.25">
      <c r="A201" s="19"/>
      <c r="B201" s="20"/>
      <c r="C201" s="21"/>
    </row>
    <row r="202" spans="1:3" x14ac:dyDescent="0.25">
      <c r="A202" s="19"/>
      <c r="B202" s="20"/>
      <c r="C202" s="21"/>
    </row>
    <row r="203" spans="1:3" x14ac:dyDescent="0.25">
      <c r="A203" s="19"/>
      <c r="B203" s="20"/>
      <c r="C203" s="21"/>
    </row>
    <row r="204" spans="1:3" x14ac:dyDescent="0.25">
      <c r="A204" s="19"/>
      <c r="B204" s="20"/>
      <c r="C204" s="21"/>
    </row>
    <row r="205" spans="1:3" x14ac:dyDescent="0.25">
      <c r="A205" s="19"/>
      <c r="B205" s="20"/>
      <c r="C205" s="21"/>
    </row>
    <row r="206" spans="1:3" x14ac:dyDescent="0.25">
      <c r="A206" s="19"/>
      <c r="B206" s="20"/>
      <c r="C206" s="21"/>
    </row>
    <row r="207" spans="1:3" x14ac:dyDescent="0.25">
      <c r="A207" s="19"/>
      <c r="B207" s="20"/>
      <c r="C207" s="21"/>
    </row>
    <row r="208" spans="1:3" x14ac:dyDescent="0.25">
      <c r="A208" s="19"/>
      <c r="B208" s="20"/>
      <c r="C208" s="21"/>
    </row>
    <row r="209" spans="1:3" x14ac:dyDescent="0.25">
      <c r="A209" s="19"/>
      <c r="B209" s="20"/>
      <c r="C209" s="21"/>
    </row>
    <row r="210" spans="1:3" x14ac:dyDescent="0.25">
      <c r="A210" s="19"/>
      <c r="B210" s="20"/>
      <c r="C210" s="21"/>
    </row>
    <row r="211" spans="1:3" x14ac:dyDescent="0.25">
      <c r="A211" s="19"/>
      <c r="B211" s="20"/>
      <c r="C211" s="21"/>
    </row>
    <row r="212" spans="1:3" x14ac:dyDescent="0.25">
      <c r="A212" s="19"/>
      <c r="B212" s="20"/>
      <c r="C212" s="21"/>
    </row>
    <row r="213" spans="1:3" x14ac:dyDescent="0.25">
      <c r="A213" s="19"/>
      <c r="B213" s="20"/>
      <c r="C213" s="21"/>
    </row>
    <row r="214" spans="1:3" x14ac:dyDescent="0.25">
      <c r="A214" s="19"/>
      <c r="B214" s="20"/>
      <c r="C214" s="21"/>
    </row>
    <row r="215" spans="1:3" x14ac:dyDescent="0.25">
      <c r="A215" s="19"/>
      <c r="B215" s="20"/>
      <c r="C215" s="21"/>
    </row>
    <row r="216" spans="1:3" x14ac:dyDescent="0.25">
      <c r="A216" s="19"/>
      <c r="B216" s="20"/>
      <c r="C216" s="21"/>
    </row>
    <row r="217" spans="1:3" x14ac:dyDescent="0.25">
      <c r="A217" s="19"/>
      <c r="B217" s="20"/>
      <c r="C217" s="21"/>
    </row>
    <row r="218" spans="1:3" x14ac:dyDescent="0.25">
      <c r="A218" s="19"/>
      <c r="B218" s="20"/>
      <c r="C218" s="21"/>
    </row>
    <row r="219" spans="1:3" x14ac:dyDescent="0.25">
      <c r="A219" s="19"/>
      <c r="B219" s="20"/>
      <c r="C219" s="21"/>
    </row>
    <row r="220" spans="1:3" x14ac:dyDescent="0.25">
      <c r="A220" s="19"/>
      <c r="B220" s="20"/>
      <c r="C220" s="21"/>
    </row>
    <row r="221" spans="1:3" x14ac:dyDescent="0.25">
      <c r="A221" s="19"/>
      <c r="B221" s="20"/>
      <c r="C221" s="21"/>
    </row>
    <row r="222" spans="1:3" x14ac:dyDescent="0.25">
      <c r="A222" s="19"/>
      <c r="B222" s="20"/>
      <c r="C222" s="21"/>
    </row>
    <row r="223" spans="1:3" x14ac:dyDescent="0.25">
      <c r="A223" s="19"/>
      <c r="B223" s="20"/>
      <c r="C223" s="21"/>
    </row>
    <row r="224" spans="1:3" x14ac:dyDescent="0.25">
      <c r="A224" s="19"/>
      <c r="B224" s="20"/>
      <c r="C224" s="21"/>
    </row>
    <row r="225" spans="1:3" x14ac:dyDescent="0.25">
      <c r="A225" s="19"/>
      <c r="B225" s="20"/>
      <c r="C225" s="21"/>
    </row>
    <row r="226" spans="1:3" x14ac:dyDescent="0.25">
      <c r="A226" s="19"/>
      <c r="B226" s="20"/>
      <c r="C226" s="21"/>
    </row>
    <row r="227" spans="1:3" x14ac:dyDescent="0.25">
      <c r="A227" s="19"/>
      <c r="B227" s="20"/>
      <c r="C227" s="21"/>
    </row>
    <row r="228" spans="1:3" x14ac:dyDescent="0.25">
      <c r="A228" s="19"/>
      <c r="B228" s="20"/>
      <c r="C228" s="21"/>
    </row>
    <row r="229" spans="1:3" x14ac:dyDescent="0.25">
      <c r="A229" s="19"/>
      <c r="B229" s="20"/>
      <c r="C229" s="21"/>
    </row>
    <row r="230" spans="1:3" x14ac:dyDescent="0.25">
      <c r="A230" s="19"/>
      <c r="B230" s="20"/>
      <c r="C230" s="21"/>
    </row>
    <row r="231" spans="1:3" x14ac:dyDescent="0.25">
      <c r="A231" s="19"/>
      <c r="B231" s="20"/>
      <c r="C231" s="21"/>
    </row>
    <row r="232" spans="1:3" x14ac:dyDescent="0.25">
      <c r="A232" s="19"/>
      <c r="B232" s="20"/>
      <c r="C232" s="21"/>
    </row>
    <row r="233" spans="1:3" x14ac:dyDescent="0.25">
      <c r="A233" s="19"/>
      <c r="B233" s="20"/>
      <c r="C233" s="21"/>
    </row>
    <row r="234" spans="1:3" x14ac:dyDescent="0.25">
      <c r="A234" s="19"/>
      <c r="B234" s="20"/>
      <c r="C234" s="21"/>
    </row>
    <row r="235" spans="1:3" x14ac:dyDescent="0.25">
      <c r="A235" s="19"/>
      <c r="B235" s="20"/>
      <c r="C235" s="21"/>
    </row>
    <row r="236" spans="1:3" x14ac:dyDescent="0.25">
      <c r="A236" s="19"/>
      <c r="B236" s="20"/>
      <c r="C236" s="21"/>
    </row>
    <row r="237" spans="1:3" x14ac:dyDescent="0.25">
      <c r="A237" s="19"/>
      <c r="B237" s="20"/>
      <c r="C237" s="21"/>
    </row>
    <row r="238" spans="1:3" x14ac:dyDescent="0.25">
      <c r="A238" s="19"/>
      <c r="B238" s="20"/>
      <c r="C238" s="21"/>
    </row>
    <row r="239" spans="1:3" x14ac:dyDescent="0.25">
      <c r="A239" s="19"/>
      <c r="B239" s="20"/>
      <c r="C239" s="21"/>
    </row>
    <row r="240" spans="1:3" x14ac:dyDescent="0.25">
      <c r="A240" s="19"/>
      <c r="B240" s="20"/>
      <c r="C240" s="21"/>
    </row>
    <row r="241" spans="1:3" x14ac:dyDescent="0.25">
      <c r="A241" s="19"/>
      <c r="B241" s="20"/>
      <c r="C241" s="21"/>
    </row>
    <row r="242" spans="1:3" x14ac:dyDescent="0.25">
      <c r="A242" s="19"/>
      <c r="B242" s="20"/>
      <c r="C242" s="21"/>
    </row>
    <row r="243" spans="1:3" x14ac:dyDescent="0.25">
      <c r="A243" s="19"/>
      <c r="B243" s="20"/>
      <c r="C243" s="21"/>
    </row>
    <row r="244" spans="1:3" x14ac:dyDescent="0.25">
      <c r="A244" s="19"/>
      <c r="B244" s="20"/>
      <c r="C244" s="21"/>
    </row>
    <row r="245" spans="1:3" x14ac:dyDescent="0.25">
      <c r="A245" s="19"/>
      <c r="B245" s="20"/>
      <c r="C245" s="21"/>
    </row>
    <row r="246" spans="1:3" x14ac:dyDescent="0.25">
      <c r="A246" s="19"/>
      <c r="B246" s="20"/>
      <c r="C246" s="21"/>
    </row>
    <row r="247" spans="1:3" x14ac:dyDescent="0.25">
      <c r="A247" s="19"/>
      <c r="B247" s="20"/>
      <c r="C247" s="21"/>
    </row>
    <row r="248" spans="1:3" x14ac:dyDescent="0.25">
      <c r="A248" s="19"/>
      <c r="B248" s="20"/>
      <c r="C248" s="21"/>
    </row>
    <row r="249" spans="1:3" x14ac:dyDescent="0.25">
      <c r="A249" s="19"/>
      <c r="B249" s="20"/>
      <c r="C249" s="21"/>
    </row>
    <row r="250" spans="1:3" x14ac:dyDescent="0.25">
      <c r="A250" s="19"/>
      <c r="B250" s="20"/>
      <c r="C250" s="21"/>
    </row>
    <row r="251" spans="1:3" x14ac:dyDescent="0.25">
      <c r="A251" s="19"/>
      <c r="B251" s="20"/>
      <c r="C251" s="21"/>
    </row>
    <row r="252" spans="1:3" x14ac:dyDescent="0.25">
      <c r="A252" s="19"/>
      <c r="B252" s="20"/>
      <c r="C252" s="21"/>
    </row>
    <row r="253" spans="1:3" x14ac:dyDescent="0.25">
      <c r="A253" s="19"/>
      <c r="B253" s="20"/>
      <c r="C253" s="21"/>
    </row>
    <row r="254" spans="1:3" x14ac:dyDescent="0.25">
      <c r="A254" s="19"/>
      <c r="B254" s="20"/>
      <c r="C254" s="21"/>
    </row>
    <row r="255" spans="1:3" x14ac:dyDescent="0.25">
      <c r="A255" s="19"/>
      <c r="B255" s="20"/>
      <c r="C255" s="21"/>
    </row>
    <row r="256" spans="1:3" x14ac:dyDescent="0.25">
      <c r="A256" s="19"/>
      <c r="B256" s="20"/>
      <c r="C256" s="21"/>
    </row>
    <row r="257" spans="1:3" x14ac:dyDescent="0.25">
      <c r="A257" s="19"/>
      <c r="B257" s="20"/>
      <c r="C257" s="21"/>
    </row>
    <row r="258" spans="1:3" x14ac:dyDescent="0.25">
      <c r="A258" s="19"/>
      <c r="B258" s="20"/>
      <c r="C258" s="21"/>
    </row>
    <row r="259" spans="1:3" x14ac:dyDescent="0.25">
      <c r="A259" s="19"/>
      <c r="B259" s="20"/>
      <c r="C259" s="21"/>
    </row>
    <row r="260" spans="1:3" x14ac:dyDescent="0.25">
      <c r="A260" s="19"/>
      <c r="B260" s="20"/>
      <c r="C260" s="21"/>
    </row>
    <row r="261" spans="1:3" x14ac:dyDescent="0.25">
      <c r="A261" s="19"/>
      <c r="B261" s="20"/>
      <c r="C261" s="21"/>
    </row>
    <row r="262" spans="1:3" x14ac:dyDescent="0.25">
      <c r="A262" s="19"/>
      <c r="B262" s="20"/>
      <c r="C262" s="21"/>
    </row>
    <row r="263" spans="1:3" x14ac:dyDescent="0.25">
      <c r="A263" s="19"/>
      <c r="B263" s="20"/>
      <c r="C263" s="21"/>
    </row>
    <row r="264" spans="1:3" x14ac:dyDescent="0.25">
      <c r="A264" s="19"/>
      <c r="B264" s="20"/>
      <c r="C264" s="21"/>
    </row>
    <row r="265" spans="1:3" x14ac:dyDescent="0.25">
      <c r="A265" s="19"/>
      <c r="B265" s="20"/>
      <c r="C265" s="21"/>
    </row>
    <row r="266" spans="1:3" x14ac:dyDescent="0.25">
      <c r="A266" s="19"/>
      <c r="B266" s="20"/>
      <c r="C266" s="21"/>
    </row>
    <row r="267" spans="1:3" x14ac:dyDescent="0.25">
      <c r="A267" s="19"/>
      <c r="B267" s="20"/>
      <c r="C267" s="21"/>
    </row>
    <row r="268" spans="1:3" x14ac:dyDescent="0.25">
      <c r="A268" s="19"/>
      <c r="B268" s="20"/>
      <c r="C268" s="21"/>
    </row>
    <row r="269" spans="1:3" x14ac:dyDescent="0.25">
      <c r="A269" s="19"/>
      <c r="B269" s="20"/>
      <c r="C269" s="21"/>
    </row>
    <row r="270" spans="1:3" x14ac:dyDescent="0.25">
      <c r="A270" s="19"/>
      <c r="B270" s="20"/>
      <c r="C270" s="21"/>
    </row>
    <row r="271" spans="1:3" x14ac:dyDescent="0.25">
      <c r="A271" s="19"/>
      <c r="B271" s="20"/>
      <c r="C271" s="21"/>
    </row>
    <row r="272" spans="1:3" x14ac:dyDescent="0.25">
      <c r="A272" s="19"/>
      <c r="B272" s="20"/>
      <c r="C272" s="21"/>
    </row>
    <row r="273" spans="1:3" x14ac:dyDescent="0.25">
      <c r="A273" s="19"/>
      <c r="B273" s="20"/>
      <c r="C273" s="21"/>
    </row>
    <row r="274" spans="1:3" x14ac:dyDescent="0.25">
      <c r="A274" s="19"/>
      <c r="B274" s="20"/>
      <c r="C274" s="21"/>
    </row>
    <row r="275" spans="1:3" x14ac:dyDescent="0.25">
      <c r="A275" s="19"/>
      <c r="B275" s="20"/>
      <c r="C275" s="21"/>
    </row>
    <row r="276" spans="1:3" x14ac:dyDescent="0.25">
      <c r="A276" s="19"/>
      <c r="B276" s="20"/>
      <c r="C276" s="21"/>
    </row>
    <row r="277" spans="1:3" x14ac:dyDescent="0.25">
      <c r="A277" s="19"/>
      <c r="B277" s="20"/>
      <c r="C277" s="21"/>
    </row>
    <row r="278" spans="1:3" x14ac:dyDescent="0.25">
      <c r="A278" s="19"/>
      <c r="B278" s="20"/>
      <c r="C278" s="21"/>
    </row>
    <row r="279" spans="1:3" x14ac:dyDescent="0.25">
      <c r="A279" s="19"/>
      <c r="B279" s="20"/>
      <c r="C279" s="21"/>
    </row>
    <row r="280" spans="1:3" x14ac:dyDescent="0.25">
      <c r="A280" s="19"/>
      <c r="B280" s="20"/>
      <c r="C280" s="21"/>
    </row>
    <row r="281" spans="1:3" x14ac:dyDescent="0.25">
      <c r="A281" s="19"/>
      <c r="B281" s="20"/>
      <c r="C281" s="21"/>
    </row>
    <row r="282" spans="1:3" x14ac:dyDescent="0.25">
      <c r="A282" s="19"/>
      <c r="B282" s="20"/>
      <c r="C282" s="21"/>
    </row>
    <row r="283" spans="1:3" x14ac:dyDescent="0.25">
      <c r="A283" s="19"/>
      <c r="B283" s="20"/>
      <c r="C283" s="21"/>
    </row>
    <row r="284" spans="1:3" x14ac:dyDescent="0.25">
      <c r="A284" s="19"/>
      <c r="B284" s="20"/>
      <c r="C284" s="21"/>
    </row>
    <row r="285" spans="1:3" x14ac:dyDescent="0.25">
      <c r="A285" s="19"/>
      <c r="B285" s="20"/>
      <c r="C285" s="21"/>
    </row>
    <row r="286" spans="1:3" x14ac:dyDescent="0.25">
      <c r="A286" s="19"/>
      <c r="B286" s="20"/>
      <c r="C286" s="21"/>
    </row>
    <row r="287" spans="1:3" x14ac:dyDescent="0.25">
      <c r="A287" s="19"/>
      <c r="B287" s="20"/>
      <c r="C287" s="21"/>
    </row>
    <row r="288" spans="1:3" x14ac:dyDescent="0.25">
      <c r="A288" s="19"/>
      <c r="B288" s="20"/>
      <c r="C288" s="21"/>
    </row>
    <row r="289" spans="1:3" x14ac:dyDescent="0.25">
      <c r="A289" s="19"/>
      <c r="B289" s="20"/>
      <c r="C289" s="21"/>
    </row>
    <row r="290" spans="1:3" x14ac:dyDescent="0.25">
      <c r="A290" s="19"/>
      <c r="B290" s="20"/>
      <c r="C290" s="21"/>
    </row>
    <row r="291" spans="1:3" x14ac:dyDescent="0.25">
      <c r="A291" s="19"/>
      <c r="B291" s="20"/>
      <c r="C291" s="21"/>
    </row>
    <row r="292" spans="1:3" x14ac:dyDescent="0.25">
      <c r="A292" s="19"/>
      <c r="B292" s="20"/>
      <c r="C292" s="21"/>
    </row>
    <row r="293" spans="1:3" x14ac:dyDescent="0.25">
      <c r="A293" s="19"/>
      <c r="B293" s="20"/>
      <c r="C293" s="21"/>
    </row>
    <row r="294" spans="1:3" x14ac:dyDescent="0.25">
      <c r="A294" s="19"/>
      <c r="B294" s="20"/>
      <c r="C294" s="21"/>
    </row>
    <row r="295" spans="1:3" x14ac:dyDescent="0.25">
      <c r="A295" s="19"/>
      <c r="B295" s="20"/>
      <c r="C295" s="21"/>
    </row>
    <row r="296" spans="1:3" x14ac:dyDescent="0.25">
      <c r="A296" s="19"/>
      <c r="B296" s="20"/>
      <c r="C296" s="21"/>
    </row>
    <row r="297" spans="1:3" x14ac:dyDescent="0.25">
      <c r="A297" s="19"/>
      <c r="B297" s="20"/>
      <c r="C297" s="21"/>
    </row>
    <row r="298" spans="1:3" x14ac:dyDescent="0.25">
      <c r="A298" s="19"/>
      <c r="B298" s="20"/>
      <c r="C298" s="21"/>
    </row>
    <row r="299" spans="1:3" x14ac:dyDescent="0.25">
      <c r="A299" s="19"/>
      <c r="B299" s="20"/>
      <c r="C299" s="21"/>
    </row>
    <row r="300" spans="1:3" x14ac:dyDescent="0.25">
      <c r="A300" s="19"/>
      <c r="B300" s="20"/>
      <c r="C300" s="21"/>
    </row>
    <row r="301" spans="1:3" x14ac:dyDescent="0.25">
      <c r="A301" s="19"/>
      <c r="B301" s="20"/>
      <c r="C301" s="21"/>
    </row>
    <row r="302" spans="1:3" x14ac:dyDescent="0.25">
      <c r="A302" s="19"/>
      <c r="B302" s="20"/>
      <c r="C302" s="21"/>
    </row>
    <row r="303" spans="1:3" x14ac:dyDescent="0.25">
      <c r="A303" s="19"/>
      <c r="B303" s="20"/>
      <c r="C303" s="21"/>
    </row>
    <row r="304" spans="1:3" x14ac:dyDescent="0.25">
      <c r="A304" s="19"/>
      <c r="B304" s="20"/>
      <c r="C304" s="21"/>
    </row>
    <row r="305" spans="1:3" x14ac:dyDescent="0.25">
      <c r="A305" s="19"/>
      <c r="B305" s="20"/>
      <c r="C305" s="21"/>
    </row>
    <row r="306" spans="1:3" x14ac:dyDescent="0.25">
      <c r="A306" s="19"/>
      <c r="B306" s="20"/>
      <c r="C306" s="21"/>
    </row>
    <row r="307" spans="1:3" x14ac:dyDescent="0.25">
      <c r="A307" s="19"/>
      <c r="B307" s="20"/>
      <c r="C307" s="21"/>
    </row>
    <row r="308" spans="1:3" x14ac:dyDescent="0.25">
      <c r="A308" s="19"/>
      <c r="B308" s="20"/>
      <c r="C308" s="21"/>
    </row>
    <row r="309" spans="1:3" x14ac:dyDescent="0.25">
      <c r="A309" s="19"/>
      <c r="B309" s="20"/>
      <c r="C309" s="21"/>
    </row>
    <row r="310" spans="1:3" x14ac:dyDescent="0.25">
      <c r="A310" s="19"/>
      <c r="B310" s="20"/>
      <c r="C310" s="21"/>
    </row>
    <row r="311" spans="1:3" x14ac:dyDescent="0.25">
      <c r="A311" s="19"/>
      <c r="B311" s="20"/>
      <c r="C311" s="21"/>
    </row>
    <row r="312" spans="1:3" x14ac:dyDescent="0.25">
      <c r="A312" s="19"/>
      <c r="B312" s="20"/>
      <c r="C312" s="21"/>
    </row>
    <row r="313" spans="1:3" x14ac:dyDescent="0.25">
      <c r="A313" s="19"/>
      <c r="B313" s="20"/>
      <c r="C313" s="21"/>
    </row>
    <row r="314" spans="1:3" x14ac:dyDescent="0.25">
      <c r="A314" s="19"/>
      <c r="B314" s="20"/>
      <c r="C314" s="21"/>
    </row>
    <row r="315" spans="1:3" x14ac:dyDescent="0.25">
      <c r="A315" s="19"/>
      <c r="B315" s="20"/>
      <c r="C315" s="21"/>
    </row>
    <row r="316" spans="1:3" x14ac:dyDescent="0.25">
      <c r="A316" s="19"/>
      <c r="B316" s="20"/>
      <c r="C316" s="21"/>
    </row>
    <row r="317" spans="1:3" x14ac:dyDescent="0.25">
      <c r="A317" s="19"/>
      <c r="B317" s="20"/>
      <c r="C317" s="21"/>
    </row>
    <row r="318" spans="1:3" x14ac:dyDescent="0.25">
      <c r="A318" s="19"/>
      <c r="B318" s="20"/>
      <c r="C318" s="21"/>
    </row>
    <row r="319" spans="1:3" x14ac:dyDescent="0.25">
      <c r="A319" s="19"/>
      <c r="B319" s="20"/>
      <c r="C319" s="21"/>
    </row>
    <row r="320" spans="1:3" x14ac:dyDescent="0.25">
      <c r="A320" s="19"/>
      <c r="B320" s="20"/>
      <c r="C320" s="21"/>
    </row>
    <row r="321" spans="1:3" x14ac:dyDescent="0.25">
      <c r="A321" s="19"/>
      <c r="B321" s="20"/>
      <c r="C321" s="21"/>
    </row>
    <row r="322" spans="1:3" x14ac:dyDescent="0.25">
      <c r="A322" s="19"/>
      <c r="B322" s="20"/>
      <c r="C322" s="21"/>
    </row>
    <row r="323" spans="1:3" x14ac:dyDescent="0.25">
      <c r="A323" s="19"/>
      <c r="B323" s="20"/>
      <c r="C323" s="21"/>
    </row>
    <row r="324" spans="1:3" x14ac:dyDescent="0.25">
      <c r="A324" s="19"/>
      <c r="B324" s="20"/>
      <c r="C324" s="21"/>
    </row>
    <row r="325" spans="1:3" x14ac:dyDescent="0.25">
      <c r="A325" s="19"/>
      <c r="B325" s="20"/>
      <c r="C325" s="21"/>
    </row>
    <row r="326" spans="1:3" x14ac:dyDescent="0.25">
      <c r="A326" s="19"/>
      <c r="B326" s="20"/>
      <c r="C326" s="21"/>
    </row>
    <row r="327" spans="1:3" x14ac:dyDescent="0.25">
      <c r="A327" s="19"/>
      <c r="B327" s="20"/>
      <c r="C327" s="21"/>
    </row>
    <row r="328" spans="1:3" x14ac:dyDescent="0.25">
      <c r="A328" s="19"/>
      <c r="B328" s="20"/>
      <c r="C328" s="21"/>
    </row>
    <row r="329" spans="1:3" x14ac:dyDescent="0.25">
      <c r="A329" s="19"/>
      <c r="B329" s="20"/>
      <c r="C329" s="21"/>
    </row>
    <row r="330" spans="1:3" x14ac:dyDescent="0.25">
      <c r="A330" s="19"/>
      <c r="B330" s="20"/>
      <c r="C330" s="21"/>
    </row>
    <row r="331" spans="1:3" x14ac:dyDescent="0.25">
      <c r="A331" s="19"/>
      <c r="B331" s="20"/>
      <c r="C331" s="21"/>
    </row>
    <row r="332" spans="1:3" x14ac:dyDescent="0.25">
      <c r="A332" s="19"/>
      <c r="B332" s="20"/>
      <c r="C332" s="21"/>
    </row>
    <row r="333" spans="1:3" x14ac:dyDescent="0.25">
      <c r="A333" s="19"/>
      <c r="B333" s="20"/>
      <c r="C333" s="21"/>
    </row>
    <row r="334" spans="1:3" x14ac:dyDescent="0.25">
      <c r="A334" s="19"/>
      <c r="B334" s="20"/>
      <c r="C334" s="21"/>
    </row>
    <row r="335" spans="1:3" x14ac:dyDescent="0.25">
      <c r="A335" s="19"/>
      <c r="B335" s="20"/>
      <c r="C335" s="21"/>
    </row>
    <row r="336" spans="1:3" x14ac:dyDescent="0.25">
      <c r="A336" s="19"/>
      <c r="B336" s="20"/>
      <c r="C336" s="21"/>
    </row>
    <row r="337" spans="1:3" x14ac:dyDescent="0.25">
      <c r="A337" s="19"/>
      <c r="B337" s="20"/>
      <c r="C337" s="21"/>
    </row>
    <row r="338" spans="1:3" x14ac:dyDescent="0.25">
      <c r="A338" s="19"/>
      <c r="B338" s="20"/>
      <c r="C338" s="21"/>
    </row>
    <row r="339" spans="1:3" x14ac:dyDescent="0.25">
      <c r="A339" s="19"/>
      <c r="B339" s="20"/>
      <c r="C339" s="21"/>
    </row>
    <row r="340" spans="1:3" x14ac:dyDescent="0.25">
      <c r="A340" s="19"/>
      <c r="B340" s="20"/>
      <c r="C340" s="21"/>
    </row>
    <row r="341" spans="1:3" x14ac:dyDescent="0.25">
      <c r="A341" s="19"/>
      <c r="B341" s="20"/>
      <c r="C341" s="21"/>
    </row>
    <row r="342" spans="1:3" x14ac:dyDescent="0.25">
      <c r="A342" s="19"/>
      <c r="B342" s="20"/>
      <c r="C342" s="21"/>
    </row>
    <row r="343" spans="1:3" x14ac:dyDescent="0.25">
      <c r="A343" s="19"/>
      <c r="B343" s="20"/>
      <c r="C343" s="21"/>
    </row>
    <row r="344" spans="1:3" x14ac:dyDescent="0.25">
      <c r="A344" s="19"/>
      <c r="B344" s="20"/>
      <c r="C344" s="21"/>
    </row>
    <row r="345" spans="1:3" x14ac:dyDescent="0.25">
      <c r="A345" s="19"/>
      <c r="B345" s="20"/>
      <c r="C345" s="21"/>
    </row>
    <row r="346" spans="1:3" x14ac:dyDescent="0.25">
      <c r="A346" s="19"/>
      <c r="B346" s="20"/>
      <c r="C346" s="21"/>
    </row>
    <row r="347" spans="1:3" x14ac:dyDescent="0.25">
      <c r="A347" s="19"/>
      <c r="B347" s="20"/>
      <c r="C347" s="21"/>
    </row>
    <row r="348" spans="1:3" x14ac:dyDescent="0.25">
      <c r="A348" s="19"/>
      <c r="B348" s="20"/>
      <c r="C348" s="21"/>
    </row>
    <row r="349" spans="1:3" x14ac:dyDescent="0.25">
      <c r="A349" s="19"/>
      <c r="B349" s="20"/>
      <c r="C349" s="21"/>
    </row>
    <row r="350" spans="1:3" x14ac:dyDescent="0.25">
      <c r="A350" s="19"/>
      <c r="B350" s="20"/>
      <c r="C350" s="21"/>
    </row>
    <row r="351" spans="1:3" x14ac:dyDescent="0.25">
      <c r="A351" s="19"/>
      <c r="B351" s="20"/>
      <c r="C351" s="21"/>
    </row>
    <row r="352" spans="1:3" x14ac:dyDescent="0.25">
      <c r="A352" s="19"/>
      <c r="B352" s="20"/>
      <c r="C352" s="21"/>
    </row>
    <row r="353" spans="1:3" x14ac:dyDescent="0.25">
      <c r="A353" s="19"/>
      <c r="B353" s="20"/>
      <c r="C353" s="21"/>
    </row>
    <row r="354" spans="1:3" x14ac:dyDescent="0.25">
      <c r="A354" s="19"/>
      <c r="B354" s="20"/>
      <c r="C354" s="21"/>
    </row>
    <row r="355" spans="1:3" x14ac:dyDescent="0.25">
      <c r="A355" s="19"/>
      <c r="B355" s="20"/>
      <c r="C355" s="21"/>
    </row>
    <row r="356" spans="1:3" x14ac:dyDescent="0.25">
      <c r="A356" s="19"/>
      <c r="B356" s="20"/>
      <c r="C356" s="21"/>
    </row>
    <row r="357" spans="1:3" x14ac:dyDescent="0.25">
      <c r="A357" s="19"/>
      <c r="B357" s="20"/>
      <c r="C357" s="21"/>
    </row>
    <row r="358" spans="1:3" x14ac:dyDescent="0.25">
      <c r="A358" s="19"/>
      <c r="B358" s="20"/>
      <c r="C358" s="21"/>
    </row>
    <row r="359" spans="1:3" x14ac:dyDescent="0.25">
      <c r="A359" s="19"/>
      <c r="B359" s="20"/>
      <c r="C359" s="21"/>
    </row>
    <row r="360" spans="1:3" x14ac:dyDescent="0.25">
      <c r="A360" s="19"/>
      <c r="B360" s="20"/>
      <c r="C360" s="21"/>
    </row>
    <row r="361" spans="1:3" x14ac:dyDescent="0.25">
      <c r="A361" s="19"/>
      <c r="B361" s="20"/>
      <c r="C361" s="21"/>
    </row>
    <row r="362" spans="1:3" x14ac:dyDescent="0.25">
      <c r="A362" s="19"/>
      <c r="B362" s="20"/>
      <c r="C362" s="21"/>
    </row>
    <row r="363" spans="1:3" x14ac:dyDescent="0.25">
      <c r="A363" s="19"/>
      <c r="B363" s="20"/>
      <c r="C363" s="21"/>
    </row>
    <row r="364" spans="1:3" x14ac:dyDescent="0.25">
      <c r="A364" s="19"/>
      <c r="B364" s="20"/>
      <c r="C364" s="21"/>
    </row>
    <row r="365" spans="1:3" x14ac:dyDescent="0.25">
      <c r="A365" s="19"/>
      <c r="B365" s="20"/>
      <c r="C365" s="21"/>
    </row>
    <row r="366" spans="1:3" x14ac:dyDescent="0.25">
      <c r="A366" s="19"/>
      <c r="B366" s="20"/>
      <c r="C366" s="21"/>
    </row>
    <row r="367" spans="1:3" x14ac:dyDescent="0.25">
      <c r="A367" s="19"/>
      <c r="B367" s="20"/>
      <c r="C367" s="21"/>
    </row>
    <row r="368" spans="1:3" x14ac:dyDescent="0.25">
      <c r="A368" s="19"/>
      <c r="B368" s="20"/>
      <c r="C368" s="21"/>
    </row>
    <row r="369" spans="1:3" x14ac:dyDescent="0.25">
      <c r="A369" s="19"/>
      <c r="B369" s="20"/>
      <c r="C369" s="21"/>
    </row>
    <row r="370" spans="1:3" x14ac:dyDescent="0.25">
      <c r="A370" s="19"/>
      <c r="B370" s="20"/>
      <c r="C370" s="21"/>
    </row>
    <row r="371" spans="1:3" x14ac:dyDescent="0.25">
      <c r="A371" s="19"/>
      <c r="B371" s="20"/>
      <c r="C371" s="21"/>
    </row>
    <row r="372" spans="1:3" x14ac:dyDescent="0.25">
      <c r="A372" s="19"/>
      <c r="B372" s="20"/>
      <c r="C372" s="21"/>
    </row>
    <row r="373" spans="1:3" x14ac:dyDescent="0.25">
      <c r="A373" s="19"/>
      <c r="B373" s="20"/>
      <c r="C373" s="21"/>
    </row>
    <row r="374" spans="1:3" x14ac:dyDescent="0.25">
      <c r="A374" s="19"/>
      <c r="B374" s="20"/>
      <c r="C374" s="21"/>
    </row>
    <row r="375" spans="1:3" x14ac:dyDescent="0.25">
      <c r="A375" s="19"/>
      <c r="B375" s="20"/>
      <c r="C375" s="21"/>
    </row>
    <row r="376" spans="1:3" x14ac:dyDescent="0.25">
      <c r="A376" s="19"/>
      <c r="B376" s="20"/>
      <c r="C376" s="21"/>
    </row>
    <row r="377" spans="1:3" x14ac:dyDescent="0.25">
      <c r="A377" s="19"/>
      <c r="B377" s="20"/>
      <c r="C377" s="21"/>
    </row>
    <row r="378" spans="1:3" x14ac:dyDescent="0.25">
      <c r="A378" s="19"/>
      <c r="B378" s="20"/>
      <c r="C378" s="21"/>
    </row>
    <row r="379" spans="1:3" x14ac:dyDescent="0.25">
      <c r="A379" s="19"/>
      <c r="B379" s="20"/>
      <c r="C379" s="21"/>
    </row>
    <row r="380" spans="1:3" x14ac:dyDescent="0.25">
      <c r="A380" s="19"/>
      <c r="B380" s="20"/>
      <c r="C380" s="21"/>
    </row>
    <row r="381" spans="1:3" x14ac:dyDescent="0.25">
      <c r="A381" s="19"/>
      <c r="B381" s="20"/>
      <c r="C381" s="21"/>
    </row>
    <row r="382" spans="1:3" x14ac:dyDescent="0.25">
      <c r="A382" s="19"/>
      <c r="B382" s="20"/>
      <c r="C382" s="21"/>
    </row>
    <row r="383" spans="1:3" x14ac:dyDescent="0.25">
      <c r="A383" s="19"/>
      <c r="B383" s="20"/>
      <c r="C383" s="21"/>
    </row>
    <row r="384" spans="1:3" x14ac:dyDescent="0.25">
      <c r="A384" s="19"/>
      <c r="B384" s="20"/>
      <c r="C384" s="21"/>
    </row>
    <row r="385" spans="1:3" x14ac:dyDescent="0.25">
      <c r="A385" s="19"/>
      <c r="B385" s="20"/>
      <c r="C385" s="21"/>
    </row>
    <row r="386" spans="1:3" x14ac:dyDescent="0.25">
      <c r="A386" s="19"/>
      <c r="B386" s="20"/>
      <c r="C386" s="21"/>
    </row>
    <row r="387" spans="1:3" x14ac:dyDescent="0.25">
      <c r="A387" s="19"/>
      <c r="B387" s="20"/>
      <c r="C387" s="21"/>
    </row>
    <row r="388" spans="1:3" x14ac:dyDescent="0.25">
      <c r="A388" s="19"/>
      <c r="B388" s="20"/>
      <c r="C388" s="21"/>
    </row>
    <row r="389" spans="1:3" x14ac:dyDescent="0.25">
      <c r="A389" s="19"/>
      <c r="B389" s="20"/>
      <c r="C389" s="21"/>
    </row>
    <row r="390" spans="1:3" x14ac:dyDescent="0.25">
      <c r="A390" s="19"/>
      <c r="B390" s="20"/>
      <c r="C390" s="21"/>
    </row>
    <row r="391" spans="1:3" x14ac:dyDescent="0.25">
      <c r="A391" s="19"/>
      <c r="B391" s="20"/>
      <c r="C391" s="21"/>
    </row>
    <row r="392" spans="1:3" x14ac:dyDescent="0.25">
      <c r="A392" s="19"/>
      <c r="B392" s="20"/>
      <c r="C392" s="21"/>
    </row>
    <row r="393" spans="1:3" x14ac:dyDescent="0.25">
      <c r="A393" s="19"/>
      <c r="B393" s="20"/>
      <c r="C393" s="21"/>
    </row>
    <row r="394" spans="1:3" x14ac:dyDescent="0.25">
      <c r="A394" s="19"/>
      <c r="B394" s="20"/>
      <c r="C394" s="21"/>
    </row>
    <row r="395" spans="1:3" x14ac:dyDescent="0.25">
      <c r="A395" s="19"/>
      <c r="B395" s="20"/>
      <c r="C395" s="21"/>
    </row>
    <row r="396" spans="1:3" x14ac:dyDescent="0.25">
      <c r="A396" s="19"/>
      <c r="B396" s="20"/>
      <c r="C396" s="21"/>
    </row>
    <row r="397" spans="1:3" x14ac:dyDescent="0.25">
      <c r="A397" s="19"/>
      <c r="B397" s="20"/>
      <c r="C397" s="21"/>
    </row>
    <row r="398" spans="1:3" x14ac:dyDescent="0.25">
      <c r="A398" s="19"/>
      <c r="B398" s="20"/>
      <c r="C398" s="21"/>
    </row>
    <row r="399" spans="1:3" x14ac:dyDescent="0.25">
      <c r="A399" s="19"/>
      <c r="B399" s="20"/>
      <c r="C399" s="21"/>
    </row>
    <row r="400" spans="1:3" x14ac:dyDescent="0.25">
      <c r="A400" s="19"/>
      <c r="B400" s="20"/>
      <c r="C400" s="21"/>
    </row>
    <row r="401" spans="1:3" x14ac:dyDescent="0.25">
      <c r="A401" s="19"/>
      <c r="B401" s="20"/>
      <c r="C401" s="21"/>
    </row>
    <row r="402" spans="1:3" x14ac:dyDescent="0.25">
      <c r="A402" s="19"/>
      <c r="B402" s="20"/>
      <c r="C402" s="21"/>
    </row>
    <row r="403" spans="1:3" x14ac:dyDescent="0.25">
      <c r="A403" s="19"/>
      <c r="B403" s="20"/>
      <c r="C403" s="21"/>
    </row>
    <row r="404" spans="1:3" x14ac:dyDescent="0.25">
      <c r="A404" s="19"/>
      <c r="B404" s="20"/>
      <c r="C404" s="21"/>
    </row>
    <row r="405" spans="1:3" x14ac:dyDescent="0.25">
      <c r="A405" s="19"/>
      <c r="B405" s="20"/>
      <c r="C405" s="21"/>
    </row>
    <row r="406" spans="1:3" x14ac:dyDescent="0.25">
      <c r="A406" s="19"/>
      <c r="B406" s="20"/>
      <c r="C406" s="21"/>
    </row>
    <row r="407" spans="1:3" x14ac:dyDescent="0.25">
      <c r="A407" s="19"/>
      <c r="B407" s="20"/>
      <c r="C407" s="21"/>
    </row>
    <row r="408" spans="1:3" x14ac:dyDescent="0.25">
      <c r="A408" s="19"/>
      <c r="B408" s="20"/>
      <c r="C408" s="21"/>
    </row>
    <row r="409" spans="1:3" x14ac:dyDescent="0.25">
      <c r="A409" s="19"/>
      <c r="B409" s="20"/>
      <c r="C409" s="21"/>
    </row>
    <row r="410" spans="1:3" x14ac:dyDescent="0.25">
      <c r="A410" s="19"/>
      <c r="B410" s="20"/>
      <c r="C410" s="21"/>
    </row>
    <row r="411" spans="1:3" x14ac:dyDescent="0.25">
      <c r="A411" s="19"/>
      <c r="B411" s="20"/>
      <c r="C411" s="21"/>
    </row>
    <row r="412" spans="1:3" x14ac:dyDescent="0.25">
      <c r="A412" s="19"/>
      <c r="B412" s="20"/>
      <c r="C412" s="21"/>
    </row>
    <row r="413" spans="1:3" x14ac:dyDescent="0.25">
      <c r="A413" s="19"/>
      <c r="B413" s="20"/>
      <c r="C413" s="21"/>
    </row>
    <row r="414" spans="1:3" x14ac:dyDescent="0.25">
      <c r="A414" s="19"/>
      <c r="B414" s="20"/>
      <c r="C414" s="21"/>
    </row>
    <row r="415" spans="1:3" x14ac:dyDescent="0.25">
      <c r="A415" s="19"/>
      <c r="B415" s="20"/>
      <c r="C415" s="21"/>
    </row>
    <row r="416" spans="1:3" x14ac:dyDescent="0.25">
      <c r="A416" s="19"/>
      <c r="B416" s="20"/>
      <c r="C416" s="21"/>
    </row>
    <row r="417" spans="1:3" x14ac:dyDescent="0.25">
      <c r="A417" s="19"/>
      <c r="B417" s="20"/>
      <c r="C417" s="21"/>
    </row>
    <row r="418" spans="1:3" x14ac:dyDescent="0.25">
      <c r="A418" s="19"/>
      <c r="B418" s="20"/>
      <c r="C418" s="21"/>
    </row>
    <row r="419" spans="1:3" x14ac:dyDescent="0.25">
      <c r="A419" s="19"/>
      <c r="B419" s="20"/>
      <c r="C419" s="21"/>
    </row>
    <row r="420" spans="1:3" x14ac:dyDescent="0.25">
      <c r="A420" s="19"/>
      <c r="B420" s="20"/>
      <c r="C420" s="21"/>
    </row>
    <row r="421" spans="1:3" x14ac:dyDescent="0.25">
      <c r="A421" s="19"/>
      <c r="B421" s="20"/>
      <c r="C421" s="21"/>
    </row>
    <row r="422" spans="1:3" x14ac:dyDescent="0.25">
      <c r="A422" s="19"/>
      <c r="B422" s="20"/>
      <c r="C422" s="21"/>
    </row>
    <row r="423" spans="1:3" x14ac:dyDescent="0.25">
      <c r="A423" s="19"/>
      <c r="B423" s="20"/>
      <c r="C423" s="21"/>
    </row>
    <row r="424" spans="1:3" x14ac:dyDescent="0.25">
      <c r="A424" s="19"/>
      <c r="B424" s="20"/>
      <c r="C424" s="21"/>
    </row>
    <row r="425" spans="1:3" x14ac:dyDescent="0.25">
      <c r="A425" s="19"/>
      <c r="B425" s="20"/>
      <c r="C425" s="21"/>
    </row>
    <row r="426" spans="1:3" x14ac:dyDescent="0.25">
      <c r="A426" s="19"/>
      <c r="B426" s="20"/>
      <c r="C426" s="21"/>
    </row>
    <row r="427" spans="1:3" x14ac:dyDescent="0.25">
      <c r="A427" s="19"/>
      <c r="B427" s="20"/>
      <c r="C427" s="21"/>
    </row>
    <row r="428" spans="1:3" x14ac:dyDescent="0.25">
      <c r="A428" s="19"/>
      <c r="B428" s="20"/>
      <c r="C428" s="21"/>
    </row>
    <row r="429" spans="1:3" x14ac:dyDescent="0.25">
      <c r="A429" s="19"/>
      <c r="B429" s="20"/>
      <c r="C429" s="21"/>
    </row>
    <row r="430" spans="1:3" x14ac:dyDescent="0.25">
      <c r="A430" s="19"/>
      <c r="B430" s="20"/>
      <c r="C430" s="21"/>
    </row>
    <row r="431" spans="1:3" x14ac:dyDescent="0.25">
      <c r="A431" s="19"/>
      <c r="B431" s="20"/>
      <c r="C431" s="21"/>
    </row>
    <row r="432" spans="1:3" x14ac:dyDescent="0.25">
      <c r="A432" s="19"/>
      <c r="B432" s="20"/>
      <c r="C432" s="21"/>
    </row>
    <row r="433" spans="1:3" x14ac:dyDescent="0.25">
      <c r="A433" s="19"/>
      <c r="B433" s="20"/>
      <c r="C433" s="21"/>
    </row>
    <row r="434" spans="1:3" x14ac:dyDescent="0.25">
      <c r="A434" s="19"/>
      <c r="B434" s="20"/>
      <c r="C434" s="21"/>
    </row>
    <row r="435" spans="1:3" x14ac:dyDescent="0.25">
      <c r="A435" s="19"/>
      <c r="B435" s="20"/>
      <c r="C435" s="21"/>
    </row>
    <row r="436" spans="1:3" x14ac:dyDescent="0.25">
      <c r="A436" s="19"/>
      <c r="B436" s="20"/>
      <c r="C436" s="21"/>
    </row>
    <row r="437" spans="1:3" x14ac:dyDescent="0.25">
      <c r="A437" s="19"/>
      <c r="B437" s="20"/>
      <c r="C437" s="21"/>
    </row>
    <row r="438" spans="1:3" x14ac:dyDescent="0.25">
      <c r="A438" s="19"/>
      <c r="B438" s="20"/>
      <c r="C438" s="21"/>
    </row>
    <row r="439" spans="1:3" x14ac:dyDescent="0.25">
      <c r="A439" s="19"/>
      <c r="B439" s="20"/>
      <c r="C439" s="21"/>
    </row>
    <row r="440" spans="1:3" x14ac:dyDescent="0.25">
      <c r="A440" s="19"/>
      <c r="B440" s="20"/>
      <c r="C440" s="21"/>
    </row>
    <row r="441" spans="1:3" x14ac:dyDescent="0.25">
      <c r="A441" s="19"/>
      <c r="B441" s="20"/>
      <c r="C441" s="21"/>
    </row>
    <row r="442" spans="1:3" x14ac:dyDescent="0.25">
      <c r="A442" s="19"/>
      <c r="B442" s="20"/>
      <c r="C442" s="21"/>
    </row>
    <row r="443" spans="1:3" x14ac:dyDescent="0.25">
      <c r="A443" s="19"/>
      <c r="B443" s="20"/>
      <c r="C443" s="21"/>
    </row>
    <row r="444" spans="1:3" x14ac:dyDescent="0.25">
      <c r="A444" s="19"/>
      <c r="B444" s="20"/>
      <c r="C444" s="21"/>
    </row>
    <row r="445" spans="1:3" x14ac:dyDescent="0.25">
      <c r="A445" s="19"/>
      <c r="B445" s="20"/>
      <c r="C445" s="21"/>
    </row>
    <row r="446" spans="1:3" x14ac:dyDescent="0.25">
      <c r="A446" s="19"/>
      <c r="B446" s="20"/>
      <c r="C446" s="21"/>
    </row>
    <row r="447" spans="1:3" x14ac:dyDescent="0.25">
      <c r="A447" s="19"/>
      <c r="B447" s="20"/>
      <c r="C447" s="21"/>
    </row>
    <row r="448" spans="1:3" x14ac:dyDescent="0.25">
      <c r="A448" s="19"/>
      <c r="B448" s="20"/>
      <c r="C448" s="21"/>
    </row>
    <row r="449" spans="1:3" x14ac:dyDescent="0.25">
      <c r="A449" s="19"/>
      <c r="B449" s="20"/>
      <c r="C449" s="21"/>
    </row>
    <row r="450" spans="1:3" x14ac:dyDescent="0.25">
      <c r="A450" s="19"/>
      <c r="B450" s="20"/>
      <c r="C450" s="21"/>
    </row>
    <row r="451" spans="1:3" x14ac:dyDescent="0.25">
      <c r="A451" s="19"/>
      <c r="B451" s="20"/>
      <c r="C451" s="21"/>
    </row>
    <row r="452" spans="1:3" x14ac:dyDescent="0.25">
      <c r="A452" s="19"/>
      <c r="B452" s="20"/>
      <c r="C452" s="21"/>
    </row>
    <row r="453" spans="1:3" x14ac:dyDescent="0.25">
      <c r="A453" s="19"/>
      <c r="B453" s="20"/>
      <c r="C453" s="21"/>
    </row>
    <row r="454" spans="1:3" x14ac:dyDescent="0.25">
      <c r="A454" s="19"/>
      <c r="B454" s="20"/>
      <c r="C454" s="21"/>
    </row>
    <row r="455" spans="1:3" x14ac:dyDescent="0.25">
      <c r="A455" s="19"/>
      <c r="B455" s="20"/>
      <c r="C455" s="21"/>
    </row>
    <row r="456" spans="1:3" x14ac:dyDescent="0.25">
      <c r="A456" s="19"/>
      <c r="B456" s="20"/>
      <c r="C456" s="21"/>
    </row>
    <row r="457" spans="1:3" x14ac:dyDescent="0.25">
      <c r="A457" s="19"/>
      <c r="B457" s="20"/>
      <c r="C457" s="21"/>
    </row>
    <row r="458" spans="1:3" x14ac:dyDescent="0.25">
      <c r="A458" s="19"/>
      <c r="B458" s="20"/>
      <c r="C458" s="21"/>
    </row>
    <row r="459" spans="1:3" x14ac:dyDescent="0.25">
      <c r="A459" s="19"/>
      <c r="B459" s="20"/>
      <c r="C459" s="21"/>
    </row>
    <row r="460" spans="1:3" x14ac:dyDescent="0.25">
      <c r="A460" s="19"/>
      <c r="B460" s="20"/>
      <c r="C460" s="21"/>
    </row>
    <row r="461" spans="1:3" x14ac:dyDescent="0.25">
      <c r="A461" s="19"/>
      <c r="B461" s="20"/>
      <c r="C461" s="21"/>
    </row>
    <row r="462" spans="1:3" x14ac:dyDescent="0.25">
      <c r="A462" s="19"/>
      <c r="B462" s="20"/>
      <c r="C462" s="21"/>
    </row>
    <row r="463" spans="1:3" x14ac:dyDescent="0.25">
      <c r="A463" s="19"/>
      <c r="B463" s="20"/>
      <c r="C463" s="21"/>
    </row>
    <row r="464" spans="1:3" x14ac:dyDescent="0.25">
      <c r="A464" s="19"/>
      <c r="B464" s="20"/>
      <c r="C464" s="21"/>
    </row>
    <row r="465" spans="1:3" x14ac:dyDescent="0.25">
      <c r="A465" s="19"/>
      <c r="B465" s="20"/>
      <c r="C465" s="21"/>
    </row>
    <row r="466" spans="1:3" x14ac:dyDescent="0.25">
      <c r="A466" s="19"/>
      <c r="B466" s="20"/>
      <c r="C466" s="21"/>
    </row>
    <row r="467" spans="1:3" x14ac:dyDescent="0.25">
      <c r="A467" s="19"/>
      <c r="B467" s="20"/>
      <c r="C467" s="21"/>
    </row>
    <row r="468" spans="1:3" x14ac:dyDescent="0.25">
      <c r="A468" s="19"/>
      <c r="B468" s="20"/>
      <c r="C468" s="21"/>
    </row>
    <row r="469" spans="1:3" x14ac:dyDescent="0.25">
      <c r="A469" s="19"/>
      <c r="B469" s="20"/>
      <c r="C469" s="21"/>
    </row>
    <row r="470" spans="1:3" x14ac:dyDescent="0.25">
      <c r="A470" s="19"/>
      <c r="B470" s="20"/>
      <c r="C470" s="21"/>
    </row>
    <row r="471" spans="1:3" x14ac:dyDescent="0.25">
      <c r="A471" s="19"/>
      <c r="B471" s="20"/>
      <c r="C471" s="21"/>
    </row>
    <row r="472" spans="1:3" x14ac:dyDescent="0.25">
      <c r="A472" s="19"/>
      <c r="B472" s="20"/>
      <c r="C472" s="21"/>
    </row>
    <row r="473" spans="1:3" x14ac:dyDescent="0.25">
      <c r="A473" s="19"/>
      <c r="B473" s="20"/>
      <c r="C473" s="21"/>
    </row>
    <row r="474" spans="1:3" x14ac:dyDescent="0.25">
      <c r="A474" s="19"/>
      <c r="B474" s="20"/>
      <c r="C474" s="21"/>
    </row>
    <row r="475" spans="1:3" x14ac:dyDescent="0.25">
      <c r="A475" s="19"/>
      <c r="B475" s="20"/>
      <c r="C475" s="21"/>
    </row>
    <row r="476" spans="1:3" x14ac:dyDescent="0.25">
      <c r="A476" s="19"/>
      <c r="B476" s="20"/>
      <c r="C476" s="21"/>
    </row>
    <row r="477" spans="1:3" x14ac:dyDescent="0.25">
      <c r="A477" s="19"/>
      <c r="B477" s="20"/>
      <c r="C477" s="21"/>
    </row>
    <row r="478" spans="1:3" x14ac:dyDescent="0.25">
      <c r="A478" s="19"/>
      <c r="B478" s="20"/>
      <c r="C478" s="21"/>
    </row>
    <row r="479" spans="1:3" x14ac:dyDescent="0.25">
      <c r="A479" s="19"/>
      <c r="B479" s="20"/>
      <c r="C479" s="21"/>
    </row>
    <row r="480" spans="1:3" x14ac:dyDescent="0.25">
      <c r="A480" s="19"/>
      <c r="B480" s="20"/>
      <c r="C480" s="21"/>
    </row>
    <row r="481" spans="1:3" x14ac:dyDescent="0.25">
      <c r="A481" s="19"/>
      <c r="B481" s="20"/>
      <c r="C481" s="21"/>
    </row>
    <row r="482" spans="1:3" x14ac:dyDescent="0.25">
      <c r="A482" s="19"/>
      <c r="B482" s="20"/>
      <c r="C482" s="21"/>
    </row>
    <row r="483" spans="1:3" x14ac:dyDescent="0.25">
      <c r="A483" s="19"/>
      <c r="B483" s="20"/>
      <c r="C483" s="21"/>
    </row>
    <row r="484" spans="1:3" x14ac:dyDescent="0.25">
      <c r="A484" s="19"/>
      <c r="B484" s="20"/>
      <c r="C484" s="21"/>
    </row>
    <row r="485" spans="1:3" x14ac:dyDescent="0.25">
      <c r="A485" s="19"/>
      <c r="B485" s="20"/>
      <c r="C485" s="21"/>
    </row>
    <row r="486" spans="1:3" x14ac:dyDescent="0.25">
      <c r="A486" s="19"/>
      <c r="B486" s="20"/>
      <c r="C486" s="21"/>
    </row>
    <row r="487" spans="1:3" x14ac:dyDescent="0.25">
      <c r="A487" s="19"/>
      <c r="B487" s="20"/>
      <c r="C487" s="21"/>
    </row>
    <row r="488" spans="1:3" x14ac:dyDescent="0.25">
      <c r="A488" s="19"/>
      <c r="B488" s="20"/>
      <c r="C488" s="21"/>
    </row>
    <row r="489" spans="1:3" x14ac:dyDescent="0.25">
      <c r="A489" s="19"/>
      <c r="B489" s="20"/>
      <c r="C489" s="21"/>
    </row>
    <row r="490" spans="1:3" x14ac:dyDescent="0.25">
      <c r="A490" s="19"/>
      <c r="B490" s="20"/>
      <c r="C490" s="21"/>
    </row>
    <row r="491" spans="1:3" x14ac:dyDescent="0.25">
      <c r="A491" s="19"/>
      <c r="B491" s="20"/>
      <c r="C491" s="21"/>
    </row>
    <row r="492" spans="1:3" x14ac:dyDescent="0.25">
      <c r="A492" s="19"/>
      <c r="B492" s="20"/>
      <c r="C492" s="21"/>
    </row>
    <row r="493" spans="1:3" x14ac:dyDescent="0.25">
      <c r="A493" s="19"/>
      <c r="B493" s="20"/>
      <c r="C493" s="21"/>
    </row>
    <row r="494" spans="1:3" x14ac:dyDescent="0.25">
      <c r="A494" s="19"/>
      <c r="B494" s="20"/>
      <c r="C494" s="21"/>
    </row>
    <row r="495" spans="1:3" x14ac:dyDescent="0.25">
      <c r="A495" s="19"/>
      <c r="B495" s="20"/>
      <c r="C495" s="21"/>
    </row>
    <row r="496" spans="1:3" x14ac:dyDescent="0.25">
      <c r="A496" s="19"/>
      <c r="B496" s="20"/>
      <c r="C496" s="21"/>
    </row>
    <row r="497" spans="1:3" x14ac:dyDescent="0.25">
      <c r="A497" s="19"/>
      <c r="B497" s="20"/>
      <c r="C497" s="21"/>
    </row>
    <row r="498" spans="1:3" x14ac:dyDescent="0.25">
      <c r="A498" s="19"/>
      <c r="B498" s="20"/>
      <c r="C498" s="21"/>
    </row>
    <row r="499" spans="1:3" x14ac:dyDescent="0.25">
      <c r="A499" s="19"/>
      <c r="B499" s="20"/>
      <c r="C499" s="21"/>
    </row>
    <row r="500" spans="1:3" x14ac:dyDescent="0.25">
      <c r="A500" s="19"/>
      <c r="B500" s="20"/>
      <c r="C500" s="21"/>
    </row>
    <row r="501" spans="1:3" x14ac:dyDescent="0.25">
      <c r="A501" s="19"/>
      <c r="B501" s="20"/>
      <c r="C501" s="21"/>
    </row>
    <row r="502" spans="1:3" x14ac:dyDescent="0.25">
      <c r="A502" s="19"/>
      <c r="B502" s="20"/>
      <c r="C502" s="21"/>
    </row>
    <row r="503" spans="1:3" x14ac:dyDescent="0.25">
      <c r="A503" s="19"/>
      <c r="B503" s="20"/>
      <c r="C503" s="21"/>
    </row>
    <row r="504" spans="1:3" x14ac:dyDescent="0.25">
      <c r="A504" s="19"/>
      <c r="B504" s="20"/>
      <c r="C504" s="21"/>
    </row>
    <row r="505" spans="1:3" x14ac:dyDescent="0.25">
      <c r="A505" s="19"/>
      <c r="B505" s="20"/>
      <c r="C505" s="21"/>
    </row>
    <row r="506" spans="1:3" x14ac:dyDescent="0.25">
      <c r="A506" s="19"/>
      <c r="B506" s="20"/>
      <c r="C506" s="21"/>
    </row>
    <row r="507" spans="1:3" x14ac:dyDescent="0.25">
      <c r="A507" s="19"/>
      <c r="B507" s="20"/>
      <c r="C507" s="21"/>
    </row>
    <row r="508" spans="1:3" x14ac:dyDescent="0.25">
      <c r="A508" s="19"/>
      <c r="B508" s="20"/>
      <c r="C508" s="21"/>
    </row>
    <row r="509" spans="1:3" x14ac:dyDescent="0.25">
      <c r="A509" s="19"/>
      <c r="B509" s="20"/>
      <c r="C509" s="21"/>
    </row>
    <row r="510" spans="1:3" x14ac:dyDescent="0.25">
      <c r="A510" s="19"/>
      <c r="B510" s="20"/>
      <c r="C510" s="21"/>
    </row>
    <row r="511" spans="1:3" x14ac:dyDescent="0.25">
      <c r="A511" s="19"/>
      <c r="B511" s="20"/>
      <c r="C511" s="21"/>
    </row>
    <row r="512" spans="1:3" x14ac:dyDescent="0.25">
      <c r="A512" s="19"/>
      <c r="B512" s="20"/>
      <c r="C512" s="21"/>
    </row>
    <row r="513" spans="1:3" x14ac:dyDescent="0.25">
      <c r="A513" s="19"/>
      <c r="B513" s="20"/>
      <c r="C513" s="21"/>
    </row>
    <row r="514" spans="1:3" x14ac:dyDescent="0.25">
      <c r="A514" s="19"/>
      <c r="B514" s="20"/>
      <c r="C514" s="21"/>
    </row>
    <row r="515" spans="1:3" x14ac:dyDescent="0.25">
      <c r="A515" s="19"/>
      <c r="B515" s="20"/>
      <c r="C515" s="21"/>
    </row>
    <row r="516" spans="1:3" x14ac:dyDescent="0.25">
      <c r="A516" s="19"/>
      <c r="B516" s="20"/>
      <c r="C516" s="21"/>
    </row>
    <row r="517" spans="1:3" x14ac:dyDescent="0.25">
      <c r="A517" s="19"/>
      <c r="B517" s="20"/>
      <c r="C517" s="21"/>
    </row>
    <row r="518" spans="1:3" x14ac:dyDescent="0.25">
      <c r="A518" s="19"/>
      <c r="B518" s="20"/>
      <c r="C518" s="21"/>
    </row>
    <row r="519" spans="1:3" x14ac:dyDescent="0.25">
      <c r="A519" s="19"/>
      <c r="B519" s="20"/>
      <c r="C519" s="21"/>
    </row>
    <row r="520" spans="1:3" x14ac:dyDescent="0.25">
      <c r="A520" s="19"/>
      <c r="B520" s="20"/>
      <c r="C520" s="21"/>
    </row>
    <row r="521" spans="1:3" x14ac:dyDescent="0.25">
      <c r="A521" s="19"/>
      <c r="B521" s="20"/>
      <c r="C521" s="21"/>
    </row>
    <row r="522" spans="1:3" x14ac:dyDescent="0.25">
      <c r="A522" s="19"/>
      <c r="B522" s="20"/>
      <c r="C522" s="21"/>
    </row>
    <row r="523" spans="1:3" x14ac:dyDescent="0.25">
      <c r="A523" s="19"/>
      <c r="B523" s="20"/>
      <c r="C523" s="21"/>
    </row>
    <row r="524" spans="1:3" x14ac:dyDescent="0.25">
      <c r="A524" s="19"/>
      <c r="B524" s="20"/>
      <c r="C524" s="21"/>
    </row>
    <row r="525" spans="1:3" x14ac:dyDescent="0.25">
      <c r="A525" s="19"/>
      <c r="B525" s="20"/>
      <c r="C525" s="21"/>
    </row>
    <row r="526" spans="1:3" x14ac:dyDescent="0.25">
      <c r="A526" s="19"/>
      <c r="B526" s="20"/>
      <c r="C526" s="21"/>
    </row>
    <row r="527" spans="1:3" x14ac:dyDescent="0.25">
      <c r="A527" s="19"/>
      <c r="B527" s="20"/>
      <c r="C527" s="21"/>
    </row>
    <row r="528" spans="1:3" x14ac:dyDescent="0.25">
      <c r="A528" s="19"/>
      <c r="B528" s="20"/>
      <c r="C528" s="21"/>
    </row>
    <row r="529" spans="1:3" x14ac:dyDescent="0.25">
      <c r="A529" s="19"/>
      <c r="B529" s="20"/>
      <c r="C529" s="21"/>
    </row>
    <row r="530" spans="1:3" x14ac:dyDescent="0.25">
      <c r="A530" s="19"/>
      <c r="B530" s="20"/>
      <c r="C530" s="21"/>
    </row>
    <row r="531" spans="1:3" x14ac:dyDescent="0.25">
      <c r="A531" s="19"/>
      <c r="B531" s="20"/>
      <c r="C531" s="21"/>
    </row>
    <row r="532" spans="1:3" x14ac:dyDescent="0.25">
      <c r="A532" s="19"/>
      <c r="B532" s="20"/>
      <c r="C532" s="21"/>
    </row>
    <row r="533" spans="1:3" x14ac:dyDescent="0.25">
      <c r="A533" s="19"/>
      <c r="B533" s="20"/>
      <c r="C533" s="21"/>
    </row>
    <row r="534" spans="1:3" x14ac:dyDescent="0.25">
      <c r="A534" s="19"/>
      <c r="B534" s="20"/>
      <c r="C534" s="21"/>
    </row>
    <row r="535" spans="1:3" x14ac:dyDescent="0.25">
      <c r="A535" s="19"/>
      <c r="B535" s="20"/>
      <c r="C535" s="21"/>
    </row>
    <row r="536" spans="1:3" x14ac:dyDescent="0.25">
      <c r="A536" s="19"/>
      <c r="B536" s="20"/>
      <c r="C536" s="21"/>
    </row>
    <row r="537" spans="1:3" x14ac:dyDescent="0.25">
      <c r="A537" s="19"/>
      <c r="B537" s="20"/>
      <c r="C537" s="21"/>
    </row>
    <row r="538" spans="1:3" x14ac:dyDescent="0.25">
      <c r="A538" s="19"/>
      <c r="B538" s="20"/>
      <c r="C538" s="21"/>
    </row>
    <row r="539" spans="1:3" x14ac:dyDescent="0.25">
      <c r="A539" s="19"/>
      <c r="B539" s="20"/>
      <c r="C539" s="21"/>
    </row>
    <row r="540" spans="1:3" x14ac:dyDescent="0.25">
      <c r="A540" s="19"/>
      <c r="B540" s="20"/>
      <c r="C540" s="21"/>
    </row>
    <row r="541" spans="1:3" x14ac:dyDescent="0.25">
      <c r="A541" s="19"/>
      <c r="B541" s="20"/>
      <c r="C541" s="21"/>
    </row>
    <row r="542" spans="1:3" x14ac:dyDescent="0.25">
      <c r="A542" s="19"/>
      <c r="B542" s="20"/>
      <c r="C542" s="21"/>
    </row>
    <row r="543" spans="1:3" x14ac:dyDescent="0.25">
      <c r="A543" s="19"/>
      <c r="B543" s="20"/>
      <c r="C543" s="21"/>
    </row>
    <row r="544" spans="1:3" x14ac:dyDescent="0.25">
      <c r="A544" s="19"/>
      <c r="B544" s="20"/>
      <c r="C544" s="21"/>
    </row>
    <row r="545" spans="1:3" x14ac:dyDescent="0.25">
      <c r="A545" s="19"/>
      <c r="B545" s="20"/>
      <c r="C545" s="21"/>
    </row>
    <row r="546" spans="1:3" x14ac:dyDescent="0.25">
      <c r="A546" s="19"/>
      <c r="B546" s="20"/>
      <c r="C546" s="21"/>
    </row>
    <row r="547" spans="1:3" x14ac:dyDescent="0.25">
      <c r="A547" s="19"/>
      <c r="B547" s="20"/>
      <c r="C547" s="21"/>
    </row>
    <row r="548" spans="1:3" x14ac:dyDescent="0.25">
      <c r="A548" s="19"/>
      <c r="B548" s="20"/>
      <c r="C548" s="21"/>
    </row>
    <row r="549" spans="1:3" x14ac:dyDescent="0.25">
      <c r="A549" s="19"/>
      <c r="B549" s="20"/>
      <c r="C549" s="21"/>
    </row>
    <row r="550" spans="1:3" x14ac:dyDescent="0.25">
      <c r="A550" s="19"/>
      <c r="B550" s="20"/>
      <c r="C550" s="21"/>
    </row>
    <row r="551" spans="1:3" x14ac:dyDescent="0.25">
      <c r="A551" s="19"/>
      <c r="B551" s="20"/>
      <c r="C551" s="21"/>
    </row>
    <row r="552" spans="1:3" x14ac:dyDescent="0.25">
      <c r="A552" s="19"/>
      <c r="B552" s="20"/>
      <c r="C552" s="21"/>
    </row>
    <row r="553" spans="1:3" x14ac:dyDescent="0.25">
      <c r="A553" s="19"/>
      <c r="B553" s="20"/>
      <c r="C553" s="21"/>
    </row>
    <row r="554" spans="1:3" x14ac:dyDescent="0.25">
      <c r="A554" s="19"/>
      <c r="B554" s="20"/>
      <c r="C554" s="21"/>
    </row>
    <row r="555" spans="1:3" x14ac:dyDescent="0.25">
      <c r="A555" s="19"/>
      <c r="B555" s="20"/>
      <c r="C555" s="21"/>
    </row>
    <row r="556" spans="1:3" x14ac:dyDescent="0.25">
      <c r="A556" s="19"/>
      <c r="B556" s="20"/>
      <c r="C556" s="21"/>
    </row>
    <row r="557" spans="1:3" x14ac:dyDescent="0.25">
      <c r="A557" s="19"/>
      <c r="B557" s="20"/>
      <c r="C557" s="21"/>
    </row>
    <row r="558" spans="1:3" x14ac:dyDescent="0.25">
      <c r="A558" s="19"/>
      <c r="B558" s="20"/>
      <c r="C558" s="21"/>
    </row>
    <row r="559" spans="1:3" x14ac:dyDescent="0.25">
      <c r="A559" s="19"/>
      <c r="B559" s="20"/>
      <c r="C559" s="21"/>
    </row>
    <row r="560" spans="1:3" x14ac:dyDescent="0.25">
      <c r="A560" s="19"/>
      <c r="B560" s="20"/>
      <c r="C560" s="21"/>
    </row>
    <row r="561" spans="1:3" x14ac:dyDescent="0.25">
      <c r="A561" s="19"/>
      <c r="B561" s="20"/>
      <c r="C561" s="21"/>
    </row>
    <row r="562" spans="1:3" x14ac:dyDescent="0.25">
      <c r="A562" s="19"/>
      <c r="B562" s="20"/>
      <c r="C562" s="21"/>
    </row>
    <row r="563" spans="1:3" x14ac:dyDescent="0.25">
      <c r="A563" s="19"/>
      <c r="B563" s="20"/>
      <c r="C563" s="21"/>
    </row>
    <row r="564" spans="1:3" x14ac:dyDescent="0.25">
      <c r="A564" s="19"/>
      <c r="B564" s="20"/>
      <c r="C564" s="21"/>
    </row>
    <row r="565" spans="1:3" x14ac:dyDescent="0.25">
      <c r="A565" s="19"/>
      <c r="B565" s="20"/>
      <c r="C565" s="21"/>
    </row>
    <row r="566" spans="1:3" x14ac:dyDescent="0.25">
      <c r="A566" s="19"/>
      <c r="B566" s="20"/>
      <c r="C566" s="21"/>
    </row>
    <row r="567" spans="1:3" x14ac:dyDescent="0.25">
      <c r="A567" s="19"/>
      <c r="B567" s="20"/>
      <c r="C567" s="21"/>
    </row>
    <row r="568" spans="1:3" x14ac:dyDescent="0.25">
      <c r="A568" s="19"/>
      <c r="B568" s="20"/>
      <c r="C568" s="21"/>
    </row>
    <row r="569" spans="1:3" x14ac:dyDescent="0.25">
      <c r="A569" s="19"/>
      <c r="B569" s="20"/>
      <c r="C569" s="21"/>
    </row>
    <row r="570" spans="1:3" x14ac:dyDescent="0.25">
      <c r="A570" s="19"/>
      <c r="B570" s="20"/>
      <c r="C570" s="21"/>
    </row>
    <row r="571" spans="1:3" x14ac:dyDescent="0.25">
      <c r="A571" s="19"/>
      <c r="B571" s="20"/>
      <c r="C571" s="21"/>
    </row>
    <row r="572" spans="1:3" x14ac:dyDescent="0.25">
      <c r="A572" s="19"/>
      <c r="B572" s="20"/>
      <c r="C572" s="21"/>
    </row>
    <row r="573" spans="1:3" x14ac:dyDescent="0.25">
      <c r="A573" s="19"/>
      <c r="B573" s="20"/>
      <c r="C573" s="21"/>
    </row>
    <row r="574" spans="1:3" x14ac:dyDescent="0.25">
      <c r="A574" s="19"/>
      <c r="B574" s="20"/>
      <c r="C574" s="21"/>
    </row>
    <row r="575" spans="1:3" x14ac:dyDescent="0.25">
      <c r="A575" s="19"/>
      <c r="B575" s="20"/>
      <c r="C575" s="21"/>
    </row>
    <row r="576" spans="1:3" x14ac:dyDescent="0.25">
      <c r="A576" s="19"/>
      <c r="B576" s="20"/>
      <c r="C576" s="21"/>
    </row>
    <row r="577" spans="1:3" x14ac:dyDescent="0.25">
      <c r="A577" s="19"/>
      <c r="B577" s="20"/>
      <c r="C577" s="21"/>
    </row>
    <row r="578" spans="1:3" x14ac:dyDescent="0.25">
      <c r="A578" s="19"/>
      <c r="B578" s="20"/>
      <c r="C578" s="21"/>
    </row>
    <row r="579" spans="1:3" x14ac:dyDescent="0.25">
      <c r="A579" s="19"/>
      <c r="B579" s="20"/>
      <c r="C579" s="21"/>
    </row>
    <row r="580" spans="1:3" x14ac:dyDescent="0.25">
      <c r="A580" s="19"/>
      <c r="B580" s="20"/>
      <c r="C580" s="21"/>
    </row>
    <row r="581" spans="1:3" x14ac:dyDescent="0.25">
      <c r="A581" s="19"/>
      <c r="B581" s="20"/>
      <c r="C581" s="21"/>
    </row>
    <row r="582" spans="1:3" x14ac:dyDescent="0.25">
      <c r="A582" s="19"/>
      <c r="B582" s="20"/>
      <c r="C582" s="21"/>
    </row>
    <row r="583" spans="1:3" x14ac:dyDescent="0.25">
      <c r="A583" s="19"/>
      <c r="B583" s="20"/>
      <c r="C583" s="21"/>
    </row>
    <row r="584" spans="1:3" x14ac:dyDescent="0.25">
      <c r="A584" s="19"/>
      <c r="B584" s="20"/>
      <c r="C584" s="21"/>
    </row>
    <row r="585" spans="1:3" x14ac:dyDescent="0.25">
      <c r="A585" s="19"/>
      <c r="B585" s="20"/>
      <c r="C585" s="21"/>
    </row>
    <row r="586" spans="1:3" x14ac:dyDescent="0.25">
      <c r="A586" s="19"/>
      <c r="B586" s="20"/>
      <c r="C586" s="21"/>
    </row>
    <row r="587" spans="1:3" x14ac:dyDescent="0.25">
      <c r="A587" s="19"/>
      <c r="B587" s="20"/>
      <c r="C587" s="21"/>
    </row>
    <row r="588" spans="1:3" x14ac:dyDescent="0.25">
      <c r="A588" s="19"/>
      <c r="B588" s="20"/>
      <c r="C588" s="21"/>
    </row>
    <row r="589" spans="1:3" x14ac:dyDescent="0.25">
      <c r="A589" s="19"/>
      <c r="B589" s="20"/>
      <c r="C589" s="21"/>
    </row>
    <row r="590" spans="1:3" x14ac:dyDescent="0.25">
      <c r="A590" s="19"/>
      <c r="B590" s="20"/>
      <c r="C590" s="21"/>
    </row>
    <row r="591" spans="1:3" x14ac:dyDescent="0.25">
      <c r="A591" s="19"/>
      <c r="B591" s="20"/>
      <c r="C591" s="21"/>
    </row>
    <row r="592" spans="1:3" x14ac:dyDescent="0.25">
      <c r="A592" s="19"/>
      <c r="B592" s="20"/>
      <c r="C592" s="21"/>
    </row>
    <row r="593" spans="1:3" x14ac:dyDescent="0.25">
      <c r="A593" s="19"/>
      <c r="B593" s="20"/>
      <c r="C593" s="21"/>
    </row>
    <row r="594" spans="1:3" x14ac:dyDescent="0.25">
      <c r="A594" s="19"/>
      <c r="B594" s="20"/>
      <c r="C594" s="21"/>
    </row>
    <row r="595" spans="1:3" x14ac:dyDescent="0.25">
      <c r="A595" s="19"/>
      <c r="B595" s="20"/>
      <c r="C595" s="21"/>
    </row>
    <row r="596" spans="1:3" x14ac:dyDescent="0.25">
      <c r="A596" s="19"/>
      <c r="B596" s="20"/>
      <c r="C596" s="21"/>
    </row>
    <row r="597" spans="1:3" x14ac:dyDescent="0.25">
      <c r="A597" s="19"/>
      <c r="B597" s="20"/>
      <c r="C597" s="21"/>
    </row>
    <row r="598" spans="1:3" x14ac:dyDescent="0.25">
      <c r="A598" s="19"/>
      <c r="B598" s="20"/>
      <c r="C598" s="21"/>
    </row>
    <row r="599" spans="1:3" x14ac:dyDescent="0.25">
      <c r="A599" s="19"/>
      <c r="B599" s="20"/>
      <c r="C599" s="21"/>
    </row>
    <row r="600" spans="1:3" x14ac:dyDescent="0.25">
      <c r="A600" s="19"/>
      <c r="B600" s="20"/>
      <c r="C600" s="21"/>
    </row>
    <row r="601" spans="1:3" x14ac:dyDescent="0.25">
      <c r="A601" s="19"/>
      <c r="B601" s="20"/>
      <c r="C601" s="21"/>
    </row>
    <row r="602" spans="1:3" x14ac:dyDescent="0.25">
      <c r="A602" s="19"/>
      <c r="B602" s="20"/>
      <c r="C602" s="21"/>
    </row>
    <row r="603" spans="1:3" x14ac:dyDescent="0.25">
      <c r="A603" s="19"/>
      <c r="B603" s="20"/>
      <c r="C603" s="21"/>
    </row>
    <row r="604" spans="1:3" x14ac:dyDescent="0.25">
      <c r="A604" s="19"/>
      <c r="B604" s="20"/>
      <c r="C604" s="21"/>
    </row>
    <row r="605" spans="1:3" x14ac:dyDescent="0.25">
      <c r="A605" s="19"/>
      <c r="B605" s="20"/>
      <c r="C605" s="21"/>
    </row>
    <row r="606" spans="1:3" x14ac:dyDescent="0.25">
      <c r="A606" s="19"/>
      <c r="B606" s="20"/>
      <c r="C606" s="21"/>
    </row>
    <row r="607" spans="1:3" x14ac:dyDescent="0.25">
      <c r="A607" s="19"/>
      <c r="B607" s="20"/>
      <c r="C607" s="21"/>
    </row>
    <row r="608" spans="1:3" x14ac:dyDescent="0.25">
      <c r="A608" s="19"/>
      <c r="B608" s="20"/>
      <c r="C608" s="21"/>
    </row>
    <row r="609" spans="1:3" x14ac:dyDescent="0.25">
      <c r="A609" s="19"/>
      <c r="B609" s="20"/>
      <c r="C609" s="21"/>
    </row>
    <row r="610" spans="1:3" x14ac:dyDescent="0.25">
      <c r="A610" s="19"/>
      <c r="B610" s="20"/>
      <c r="C610" s="21"/>
    </row>
    <row r="611" spans="1:3" x14ac:dyDescent="0.25">
      <c r="A611" s="19"/>
      <c r="B611" s="20"/>
      <c r="C611" s="21"/>
    </row>
    <row r="612" spans="1:3" x14ac:dyDescent="0.25">
      <c r="A612" s="19"/>
      <c r="B612" s="20"/>
      <c r="C612" s="21"/>
    </row>
    <row r="613" spans="1:3" x14ac:dyDescent="0.25">
      <c r="A613" s="19"/>
      <c r="B613" s="20"/>
      <c r="C613" s="21"/>
    </row>
    <row r="614" spans="1:3" x14ac:dyDescent="0.25">
      <c r="A614" s="19"/>
      <c r="B614" s="20"/>
      <c r="C614" s="21"/>
    </row>
    <row r="615" spans="1:3" x14ac:dyDescent="0.25">
      <c r="A615" s="19"/>
      <c r="B615" s="20"/>
      <c r="C615" s="21"/>
    </row>
    <row r="616" spans="1:3" x14ac:dyDescent="0.25">
      <c r="A616" s="19"/>
      <c r="B616" s="20"/>
      <c r="C616" s="21"/>
    </row>
    <row r="617" spans="1:3" x14ac:dyDescent="0.25">
      <c r="A617" s="19"/>
      <c r="B617" s="20"/>
      <c r="C617" s="21"/>
    </row>
    <row r="618" spans="1:3" x14ac:dyDescent="0.25">
      <c r="A618" s="19"/>
      <c r="B618" s="20"/>
      <c r="C618" s="21"/>
    </row>
    <row r="619" spans="1:3" x14ac:dyDescent="0.25">
      <c r="A619" s="19"/>
      <c r="B619" s="20"/>
      <c r="C619" s="21"/>
    </row>
    <row r="620" spans="1:3" x14ac:dyDescent="0.25">
      <c r="A620" s="19"/>
      <c r="B620" s="20"/>
      <c r="C620" s="21"/>
    </row>
    <row r="621" spans="1:3" x14ac:dyDescent="0.25">
      <c r="A621" s="19"/>
      <c r="B621" s="20"/>
      <c r="C621" s="21"/>
    </row>
    <row r="622" spans="1:3" x14ac:dyDescent="0.25">
      <c r="A622" s="19"/>
      <c r="B622" s="20"/>
      <c r="C622" s="21"/>
    </row>
    <row r="623" spans="1:3" x14ac:dyDescent="0.25">
      <c r="A623" s="19"/>
      <c r="B623" s="20"/>
      <c r="C623" s="21"/>
    </row>
    <row r="624" spans="1:3" x14ac:dyDescent="0.25">
      <c r="A624" s="19"/>
      <c r="B624" s="20"/>
      <c r="C624" s="21"/>
    </row>
    <row r="625" spans="1:3" x14ac:dyDescent="0.25">
      <c r="A625" s="19"/>
      <c r="B625" s="20"/>
      <c r="C625" s="21"/>
    </row>
    <row r="626" spans="1:3" x14ac:dyDescent="0.25">
      <c r="A626" s="19"/>
      <c r="B626" s="20"/>
      <c r="C626" s="21"/>
    </row>
    <row r="627" spans="1:3" x14ac:dyDescent="0.25">
      <c r="A627" s="19"/>
      <c r="B627" s="20"/>
      <c r="C627" s="21"/>
    </row>
    <row r="628" spans="1:3" x14ac:dyDescent="0.25">
      <c r="A628" s="19"/>
      <c r="B628" s="20"/>
      <c r="C628" s="21"/>
    </row>
    <row r="629" spans="1:3" x14ac:dyDescent="0.25">
      <c r="A629" s="19"/>
      <c r="B629" s="20"/>
      <c r="C629" s="21"/>
    </row>
    <row r="630" spans="1:3" x14ac:dyDescent="0.25">
      <c r="A630" s="19"/>
      <c r="B630" s="20"/>
      <c r="C630" s="21"/>
    </row>
    <row r="631" spans="1:3" x14ac:dyDescent="0.25">
      <c r="A631" s="19"/>
      <c r="B631" s="20"/>
      <c r="C631" s="21"/>
    </row>
    <row r="632" spans="1:3" x14ac:dyDescent="0.25">
      <c r="A632" s="19"/>
      <c r="B632" s="20"/>
      <c r="C632" s="21"/>
    </row>
    <row r="633" spans="1:3" x14ac:dyDescent="0.25">
      <c r="A633" s="19"/>
      <c r="B633" s="20"/>
      <c r="C633" s="21"/>
    </row>
    <row r="634" spans="1:3" x14ac:dyDescent="0.25">
      <c r="A634" s="19"/>
      <c r="B634" s="20"/>
      <c r="C634" s="21"/>
    </row>
    <row r="635" spans="1:3" x14ac:dyDescent="0.25">
      <c r="A635" s="19"/>
      <c r="B635" s="20"/>
      <c r="C635" s="21"/>
    </row>
    <row r="636" spans="1:3" x14ac:dyDescent="0.25">
      <c r="A636" s="19"/>
      <c r="B636" s="20"/>
      <c r="C636" s="21"/>
    </row>
    <row r="637" spans="1:3" x14ac:dyDescent="0.25">
      <c r="A637" s="19"/>
      <c r="B637" s="20"/>
      <c r="C637" s="21"/>
    </row>
    <row r="638" spans="1:3" x14ac:dyDescent="0.25">
      <c r="A638" s="19"/>
      <c r="B638" s="20"/>
      <c r="C638" s="21"/>
    </row>
    <row r="639" spans="1:3" x14ac:dyDescent="0.25">
      <c r="A639" s="19"/>
      <c r="B639" s="20"/>
      <c r="C639" s="21"/>
    </row>
    <row r="640" spans="1:3" x14ac:dyDescent="0.25">
      <c r="A640" s="19"/>
      <c r="B640" s="20"/>
      <c r="C640" s="21"/>
    </row>
    <row r="641" spans="1:3" x14ac:dyDescent="0.25">
      <c r="A641" s="19"/>
      <c r="B641" s="20"/>
      <c r="C641" s="21"/>
    </row>
    <row r="642" spans="1:3" x14ac:dyDescent="0.25">
      <c r="A642" s="19"/>
      <c r="B642" s="20"/>
      <c r="C642" s="21"/>
    </row>
    <row r="643" spans="1:3" x14ac:dyDescent="0.25">
      <c r="A643" s="19"/>
      <c r="B643" s="20"/>
      <c r="C643" s="21"/>
    </row>
    <row r="644" spans="1:3" x14ac:dyDescent="0.25">
      <c r="A644" s="19"/>
      <c r="B644" s="20"/>
      <c r="C644" s="21"/>
    </row>
    <row r="645" spans="1:3" x14ac:dyDescent="0.25">
      <c r="A645" s="19"/>
      <c r="B645" s="20"/>
      <c r="C645" s="21"/>
    </row>
    <row r="646" spans="1:3" x14ac:dyDescent="0.25">
      <c r="A646" s="19"/>
      <c r="B646" s="20"/>
      <c r="C646" s="21"/>
    </row>
    <row r="647" spans="1:3" x14ac:dyDescent="0.25">
      <c r="A647" s="19"/>
      <c r="B647" s="20"/>
      <c r="C647" s="21"/>
    </row>
    <row r="648" spans="1:3" x14ac:dyDescent="0.25">
      <c r="A648" s="19"/>
      <c r="B648" s="20"/>
      <c r="C648" s="21"/>
    </row>
    <row r="649" spans="1:3" x14ac:dyDescent="0.25">
      <c r="A649" s="19"/>
      <c r="B649" s="20"/>
      <c r="C649" s="21"/>
    </row>
    <row r="650" spans="1:3" x14ac:dyDescent="0.25">
      <c r="A650" s="19"/>
      <c r="B650" s="20"/>
      <c r="C650" s="21"/>
    </row>
    <row r="651" spans="1:3" x14ac:dyDescent="0.25">
      <c r="A651" s="19"/>
      <c r="B651" s="20"/>
      <c r="C651" s="21"/>
    </row>
    <row r="652" spans="1:3" x14ac:dyDescent="0.25">
      <c r="A652" s="19"/>
      <c r="B652" s="20"/>
      <c r="C652" s="21"/>
    </row>
    <row r="653" spans="1:3" x14ac:dyDescent="0.25">
      <c r="A653" s="19"/>
      <c r="B653" s="20"/>
      <c r="C653" s="21"/>
    </row>
    <row r="654" spans="1:3" x14ac:dyDescent="0.25">
      <c r="A654" s="19"/>
      <c r="B654" s="20"/>
      <c r="C654" s="21"/>
    </row>
    <row r="655" spans="1:3" x14ac:dyDescent="0.25">
      <c r="A655" s="19"/>
      <c r="B655" s="20"/>
      <c r="C655" s="21"/>
    </row>
    <row r="656" spans="1:3" x14ac:dyDescent="0.25">
      <c r="A656" s="19"/>
      <c r="B656" s="20"/>
      <c r="C656" s="21"/>
    </row>
    <row r="657" spans="1:3" x14ac:dyDescent="0.25">
      <c r="A657" s="19"/>
      <c r="B657" s="20"/>
      <c r="C657" s="21"/>
    </row>
    <row r="658" spans="1:3" x14ac:dyDescent="0.25">
      <c r="A658" s="19"/>
      <c r="B658" s="20"/>
      <c r="C658" s="21"/>
    </row>
    <row r="659" spans="1:3" x14ac:dyDescent="0.25">
      <c r="A659" s="19"/>
      <c r="B659" s="20"/>
      <c r="C659" s="21"/>
    </row>
    <row r="660" spans="1:3" x14ac:dyDescent="0.25">
      <c r="A660" s="19"/>
      <c r="B660" s="20"/>
      <c r="C660" s="21"/>
    </row>
    <row r="661" spans="1:3" x14ac:dyDescent="0.25">
      <c r="A661" s="19"/>
      <c r="B661" s="20"/>
      <c r="C661" s="21"/>
    </row>
    <row r="662" spans="1:3" x14ac:dyDescent="0.25">
      <c r="A662" s="19"/>
      <c r="B662" s="20"/>
      <c r="C662" s="21"/>
    </row>
    <row r="663" spans="1:3" x14ac:dyDescent="0.25">
      <c r="A663" s="19"/>
      <c r="B663" s="20"/>
      <c r="C663" s="21"/>
    </row>
    <row r="664" spans="1:3" x14ac:dyDescent="0.25">
      <c r="A664" s="19"/>
      <c r="B664" s="20"/>
      <c r="C664" s="21"/>
    </row>
    <row r="665" spans="1:3" x14ac:dyDescent="0.25">
      <c r="A665" s="19"/>
      <c r="B665" s="20"/>
      <c r="C665" s="21"/>
    </row>
    <row r="666" spans="1:3" x14ac:dyDescent="0.25">
      <c r="A666" s="19"/>
      <c r="B666" s="20"/>
      <c r="C666" s="21"/>
    </row>
    <row r="667" spans="1:3" x14ac:dyDescent="0.25">
      <c r="A667" s="19"/>
      <c r="B667" s="20"/>
      <c r="C667" s="21"/>
    </row>
    <row r="668" spans="1:3" x14ac:dyDescent="0.25">
      <c r="A668" s="19"/>
      <c r="B668" s="20"/>
      <c r="C668" s="21"/>
    </row>
    <row r="669" spans="1:3" x14ac:dyDescent="0.25">
      <c r="A669" s="19"/>
      <c r="B669" s="20"/>
      <c r="C669" s="21"/>
    </row>
    <row r="670" spans="1:3" x14ac:dyDescent="0.25">
      <c r="A670" s="19"/>
      <c r="B670" s="20"/>
      <c r="C670" s="21"/>
    </row>
    <row r="671" spans="1:3" x14ac:dyDescent="0.25">
      <c r="A671" s="19"/>
      <c r="B671" s="20"/>
      <c r="C671" s="21"/>
    </row>
    <row r="672" spans="1:3" x14ac:dyDescent="0.25">
      <c r="A672" s="19"/>
      <c r="B672" s="20"/>
      <c r="C672" s="21"/>
    </row>
    <row r="673" spans="1:3" x14ac:dyDescent="0.25">
      <c r="A673" s="19"/>
      <c r="B673" s="20"/>
      <c r="C673" s="21"/>
    </row>
    <row r="674" spans="1:3" x14ac:dyDescent="0.25">
      <c r="A674" s="19"/>
      <c r="B674" s="20"/>
      <c r="C674" s="21"/>
    </row>
    <row r="675" spans="1:3" x14ac:dyDescent="0.25">
      <c r="A675" s="19"/>
      <c r="B675" s="20"/>
      <c r="C675" s="21"/>
    </row>
    <row r="676" spans="1:3" x14ac:dyDescent="0.25">
      <c r="A676" s="19"/>
      <c r="B676" s="20"/>
      <c r="C676" s="21"/>
    </row>
    <row r="677" spans="1:3" x14ac:dyDescent="0.25">
      <c r="A677" s="19"/>
      <c r="B677" s="20"/>
      <c r="C677" s="21"/>
    </row>
    <row r="678" spans="1:3" x14ac:dyDescent="0.25">
      <c r="A678" s="19"/>
      <c r="B678" s="20"/>
      <c r="C678" s="21"/>
    </row>
    <row r="679" spans="1:3" x14ac:dyDescent="0.25">
      <c r="A679" s="19"/>
      <c r="B679" s="20"/>
      <c r="C679" s="21"/>
    </row>
    <row r="680" spans="1:3" x14ac:dyDescent="0.25">
      <c r="A680" s="19"/>
      <c r="B680" s="20"/>
      <c r="C680" s="21"/>
    </row>
    <row r="681" spans="1:3" x14ac:dyDescent="0.25">
      <c r="A681" s="19"/>
      <c r="B681" s="20"/>
      <c r="C681" s="21"/>
    </row>
    <row r="682" spans="1:3" x14ac:dyDescent="0.25">
      <c r="A682" s="19"/>
      <c r="B682" s="20"/>
      <c r="C682" s="21"/>
    </row>
    <row r="683" spans="1:3" x14ac:dyDescent="0.25">
      <c r="A683" s="19"/>
      <c r="B683" s="20"/>
      <c r="C683" s="21"/>
    </row>
    <row r="684" spans="1:3" x14ac:dyDescent="0.25">
      <c r="A684" s="19"/>
      <c r="B684" s="20"/>
      <c r="C684" s="21"/>
    </row>
    <row r="685" spans="1:3" x14ac:dyDescent="0.25">
      <c r="A685" s="19"/>
      <c r="B685" s="20"/>
      <c r="C685" s="21"/>
    </row>
    <row r="686" spans="1:3" x14ac:dyDescent="0.25">
      <c r="A686" s="19"/>
      <c r="B686" s="20"/>
      <c r="C686" s="21"/>
    </row>
    <row r="687" spans="1:3" x14ac:dyDescent="0.25">
      <c r="A687" s="19"/>
      <c r="B687" s="20"/>
      <c r="C687" s="21"/>
    </row>
    <row r="688" spans="1:3" x14ac:dyDescent="0.25">
      <c r="A688" s="19"/>
      <c r="B688" s="20"/>
      <c r="C688" s="21"/>
    </row>
    <row r="689" spans="1:3" x14ac:dyDescent="0.25">
      <c r="A689" s="19"/>
      <c r="B689" s="20"/>
      <c r="C689" s="21"/>
    </row>
    <row r="690" spans="1:3" x14ac:dyDescent="0.25">
      <c r="A690" s="19"/>
      <c r="B690" s="20"/>
      <c r="C690" s="21"/>
    </row>
    <row r="691" spans="1:3" x14ac:dyDescent="0.25">
      <c r="A691" s="19"/>
      <c r="B691" s="20"/>
      <c r="C691" s="21"/>
    </row>
    <row r="692" spans="1:3" x14ac:dyDescent="0.25">
      <c r="A692" s="19"/>
      <c r="B692" s="20"/>
      <c r="C692" s="21"/>
    </row>
    <row r="693" spans="1:3" x14ac:dyDescent="0.25">
      <c r="A693" s="19"/>
      <c r="B693" s="20"/>
      <c r="C693" s="21"/>
    </row>
    <row r="694" spans="1:3" x14ac:dyDescent="0.25">
      <c r="A694" s="19"/>
      <c r="B694" s="20"/>
      <c r="C694" s="21"/>
    </row>
    <row r="695" spans="1:3" x14ac:dyDescent="0.25">
      <c r="A695" s="19"/>
      <c r="B695" s="20"/>
      <c r="C695" s="21"/>
    </row>
    <row r="696" spans="1:3" x14ac:dyDescent="0.25">
      <c r="A696" s="19"/>
      <c r="B696" s="20"/>
      <c r="C696" s="21"/>
    </row>
    <row r="697" spans="1:3" x14ac:dyDescent="0.25">
      <c r="A697" s="19"/>
      <c r="B697" s="20"/>
      <c r="C697" s="21"/>
    </row>
    <row r="698" spans="1:3" x14ac:dyDescent="0.25">
      <c r="A698" s="19"/>
      <c r="B698" s="20"/>
      <c r="C698" s="21"/>
    </row>
    <row r="699" spans="1:3" x14ac:dyDescent="0.25">
      <c r="A699" s="19"/>
      <c r="B699" s="20"/>
      <c r="C699" s="21"/>
    </row>
    <row r="700" spans="1:3" x14ac:dyDescent="0.25">
      <c r="A700" s="19"/>
      <c r="B700" s="20"/>
      <c r="C700" s="21"/>
    </row>
    <row r="701" spans="1:3" x14ac:dyDescent="0.25">
      <c r="A701" s="19"/>
      <c r="B701" s="20"/>
      <c r="C701" s="21"/>
    </row>
    <row r="702" spans="1:3" x14ac:dyDescent="0.25">
      <c r="A702" s="19"/>
      <c r="B702" s="20"/>
      <c r="C702" s="21"/>
    </row>
    <row r="703" spans="1:3" x14ac:dyDescent="0.25">
      <c r="A703" s="19"/>
      <c r="B703" s="20"/>
      <c r="C703" s="21"/>
    </row>
    <row r="704" spans="1:3" x14ac:dyDescent="0.25">
      <c r="A704" s="19"/>
      <c r="B704" s="20"/>
      <c r="C704" s="21"/>
    </row>
    <row r="705" spans="1:3" x14ac:dyDescent="0.25">
      <c r="A705" s="19"/>
      <c r="B705" s="20"/>
      <c r="C705" s="21"/>
    </row>
    <row r="706" spans="1:3" x14ac:dyDescent="0.25">
      <c r="A706" s="19"/>
      <c r="B706" s="20"/>
      <c r="C706" s="21"/>
    </row>
    <row r="707" spans="1:3" x14ac:dyDescent="0.25">
      <c r="A707" s="19"/>
      <c r="B707" s="20"/>
      <c r="C707" s="21"/>
    </row>
    <row r="708" spans="1:3" x14ac:dyDescent="0.25">
      <c r="A708" s="19"/>
      <c r="B708" s="20"/>
      <c r="C708" s="21"/>
    </row>
    <row r="709" spans="1:3" x14ac:dyDescent="0.25">
      <c r="A709" s="19"/>
      <c r="B709" s="20"/>
      <c r="C709" s="21"/>
    </row>
    <row r="710" spans="1:3" x14ac:dyDescent="0.25">
      <c r="A710" s="19"/>
      <c r="B710" s="20"/>
      <c r="C710" s="21"/>
    </row>
    <row r="711" spans="1:3" x14ac:dyDescent="0.25">
      <c r="A711" s="19"/>
      <c r="B711" s="20"/>
      <c r="C711" s="21"/>
    </row>
    <row r="712" spans="1:3" x14ac:dyDescent="0.25">
      <c r="A712" s="19"/>
      <c r="B712" s="20"/>
      <c r="C712" s="21"/>
    </row>
    <row r="713" spans="1:3" x14ac:dyDescent="0.25">
      <c r="A713" s="19"/>
      <c r="B713" s="20"/>
      <c r="C713" s="21"/>
    </row>
    <row r="714" spans="1:3" x14ac:dyDescent="0.25">
      <c r="A714" s="19"/>
      <c r="B714" s="20"/>
      <c r="C714" s="21"/>
    </row>
    <row r="715" spans="1:3" x14ac:dyDescent="0.25">
      <c r="A715" s="19"/>
      <c r="B715" s="20"/>
      <c r="C715" s="21"/>
    </row>
    <row r="716" spans="1:3" x14ac:dyDescent="0.25">
      <c r="A716" s="19"/>
      <c r="B716" s="20"/>
      <c r="C716" s="21"/>
    </row>
    <row r="717" spans="1:3" x14ac:dyDescent="0.25">
      <c r="A717" s="19"/>
      <c r="B717" s="20"/>
      <c r="C717" s="21"/>
    </row>
    <row r="718" spans="1:3" x14ac:dyDescent="0.25">
      <c r="A718" s="19"/>
      <c r="B718" s="20"/>
      <c r="C718" s="21"/>
    </row>
    <row r="719" spans="1:3" x14ac:dyDescent="0.25">
      <c r="A719" s="19"/>
      <c r="B719" s="20"/>
      <c r="C719" s="21"/>
    </row>
    <row r="720" spans="1:3" x14ac:dyDescent="0.25">
      <c r="A720" s="19"/>
      <c r="B720" s="20"/>
      <c r="C720" s="21"/>
    </row>
    <row r="721" spans="1:3" x14ac:dyDescent="0.25">
      <c r="A721" s="19"/>
      <c r="B721" s="20"/>
      <c r="C721" s="21"/>
    </row>
    <row r="722" spans="1:3" x14ac:dyDescent="0.25">
      <c r="A722" s="19"/>
      <c r="B722" s="20"/>
      <c r="C722" s="21"/>
    </row>
    <row r="723" spans="1:3" x14ac:dyDescent="0.25">
      <c r="A723" s="19"/>
      <c r="B723" s="20"/>
      <c r="C723" s="21"/>
    </row>
    <row r="724" spans="1:3" x14ac:dyDescent="0.25">
      <c r="A724" s="19"/>
      <c r="B724" s="20"/>
      <c r="C724" s="21"/>
    </row>
    <row r="725" spans="1:3" x14ac:dyDescent="0.25">
      <c r="A725" s="19"/>
      <c r="B725" s="20"/>
      <c r="C725" s="21"/>
    </row>
    <row r="726" spans="1:3" x14ac:dyDescent="0.25">
      <c r="A726" s="19"/>
      <c r="B726" s="20"/>
      <c r="C726" s="21"/>
    </row>
    <row r="727" spans="1:3" x14ac:dyDescent="0.25">
      <c r="A727" s="19"/>
      <c r="B727" s="20"/>
      <c r="C727" s="21"/>
    </row>
    <row r="728" spans="1:3" x14ac:dyDescent="0.25">
      <c r="A728" s="19"/>
      <c r="B728" s="20"/>
      <c r="C728" s="21"/>
    </row>
    <row r="729" spans="1:3" x14ac:dyDescent="0.25">
      <c r="A729" s="19"/>
      <c r="B729" s="20"/>
      <c r="C729" s="21"/>
    </row>
    <row r="730" spans="1:3" x14ac:dyDescent="0.25">
      <c r="A730" s="19"/>
      <c r="B730" s="20"/>
      <c r="C730" s="21"/>
    </row>
    <row r="731" spans="1:3" x14ac:dyDescent="0.25">
      <c r="A731" s="19"/>
      <c r="B731" s="20"/>
      <c r="C731" s="21"/>
    </row>
    <row r="732" spans="1:3" x14ac:dyDescent="0.25">
      <c r="A732" s="19"/>
      <c r="B732" s="20"/>
      <c r="C732" s="21"/>
    </row>
    <row r="733" spans="1:3" x14ac:dyDescent="0.25">
      <c r="A733" s="19"/>
      <c r="B733" s="20"/>
      <c r="C733" s="21"/>
    </row>
    <row r="734" spans="1:3" x14ac:dyDescent="0.25">
      <c r="A734" s="19"/>
      <c r="B734" s="20"/>
      <c r="C734" s="21"/>
    </row>
    <row r="735" spans="1:3" x14ac:dyDescent="0.25">
      <c r="A735" s="19"/>
      <c r="B735" s="20"/>
      <c r="C735" s="21"/>
    </row>
    <row r="736" spans="1:3" x14ac:dyDescent="0.25">
      <c r="A736" s="19"/>
      <c r="B736" s="20"/>
      <c r="C736" s="21"/>
    </row>
    <row r="737" spans="1:3" x14ac:dyDescent="0.25">
      <c r="A737" s="19"/>
      <c r="B737" s="20"/>
      <c r="C737" s="21"/>
    </row>
    <row r="738" spans="1:3" x14ac:dyDescent="0.25">
      <c r="A738" s="19"/>
      <c r="B738" s="20"/>
      <c r="C738" s="21"/>
    </row>
    <row r="739" spans="1:3" x14ac:dyDescent="0.25">
      <c r="A739" s="19"/>
      <c r="B739" s="20"/>
      <c r="C739" s="21"/>
    </row>
    <row r="740" spans="1:3" x14ac:dyDescent="0.25">
      <c r="A740" s="19"/>
      <c r="B740" s="20"/>
      <c r="C740" s="21"/>
    </row>
    <row r="741" spans="1:3" x14ac:dyDescent="0.25">
      <c r="A741" s="19"/>
      <c r="B741" s="20"/>
      <c r="C741" s="21"/>
    </row>
    <row r="742" spans="1:3" x14ac:dyDescent="0.25">
      <c r="A742" s="19"/>
      <c r="B742" s="20"/>
      <c r="C742" s="21"/>
    </row>
    <row r="743" spans="1:3" x14ac:dyDescent="0.25">
      <c r="A743" s="19"/>
      <c r="B743" s="20"/>
      <c r="C743" s="21"/>
    </row>
    <row r="744" spans="1:3" x14ac:dyDescent="0.25">
      <c r="A744" s="19"/>
      <c r="B744" s="20"/>
      <c r="C744" s="21"/>
    </row>
    <row r="745" spans="1:3" x14ac:dyDescent="0.25">
      <c r="A745" s="19"/>
      <c r="B745" s="20"/>
      <c r="C745" s="21"/>
    </row>
    <row r="746" spans="1:3" x14ac:dyDescent="0.25">
      <c r="A746" s="19"/>
      <c r="B746" s="20"/>
      <c r="C746" s="21"/>
    </row>
    <row r="747" spans="1:3" x14ac:dyDescent="0.25">
      <c r="A747" s="19"/>
      <c r="B747" s="20"/>
      <c r="C747" s="21"/>
    </row>
    <row r="748" spans="1:3" x14ac:dyDescent="0.25">
      <c r="A748" s="19"/>
      <c r="B748" s="20"/>
      <c r="C748" s="21"/>
    </row>
    <row r="749" spans="1:3" x14ac:dyDescent="0.25">
      <c r="A749" s="19"/>
      <c r="B749" s="20"/>
      <c r="C749" s="21"/>
    </row>
    <row r="750" spans="1:3" x14ac:dyDescent="0.25">
      <c r="A750" s="19"/>
      <c r="B750" s="20"/>
      <c r="C750" s="21"/>
    </row>
    <row r="751" spans="1:3" x14ac:dyDescent="0.25">
      <c r="A751" s="19"/>
      <c r="B751" s="20"/>
      <c r="C751" s="21"/>
    </row>
    <row r="752" spans="1:3" x14ac:dyDescent="0.25">
      <c r="A752" s="19"/>
      <c r="B752" s="20"/>
      <c r="C752" s="21"/>
    </row>
    <row r="753" spans="1:3" x14ac:dyDescent="0.25">
      <c r="A753" s="19"/>
      <c r="B753" s="20"/>
      <c r="C753" s="21"/>
    </row>
    <row r="754" spans="1:3" x14ac:dyDescent="0.25">
      <c r="A754" s="19"/>
      <c r="B754" s="20"/>
      <c r="C754" s="21"/>
    </row>
    <row r="755" spans="1:3" x14ac:dyDescent="0.25">
      <c r="A755" s="19"/>
      <c r="B755" s="20"/>
      <c r="C755" s="21"/>
    </row>
    <row r="756" spans="1:3" x14ac:dyDescent="0.25">
      <c r="A756" s="19"/>
      <c r="B756" s="20"/>
      <c r="C756" s="21"/>
    </row>
    <row r="757" spans="1:3" x14ac:dyDescent="0.25">
      <c r="A757" s="19"/>
      <c r="B757" s="20"/>
      <c r="C757" s="21"/>
    </row>
    <row r="758" spans="1:3" x14ac:dyDescent="0.25">
      <c r="A758" s="19"/>
      <c r="B758" s="20"/>
      <c r="C758" s="21"/>
    </row>
    <row r="759" spans="1:3" x14ac:dyDescent="0.25">
      <c r="A759" s="19"/>
      <c r="B759" s="20"/>
      <c r="C759" s="21"/>
    </row>
    <row r="760" spans="1:3" x14ac:dyDescent="0.25">
      <c r="A760" s="19"/>
      <c r="B760" s="20"/>
      <c r="C760" s="21"/>
    </row>
    <row r="761" spans="1:3" x14ac:dyDescent="0.25">
      <c r="A761" s="19"/>
      <c r="B761" s="20"/>
      <c r="C761" s="21"/>
    </row>
    <row r="762" spans="1:3" x14ac:dyDescent="0.25">
      <c r="A762" s="19"/>
      <c r="B762" s="20"/>
      <c r="C762" s="21"/>
    </row>
    <row r="763" spans="1:3" x14ac:dyDescent="0.25">
      <c r="A763" s="19"/>
      <c r="B763" s="20"/>
      <c r="C763" s="21"/>
    </row>
    <row r="764" spans="1:3" x14ac:dyDescent="0.25">
      <c r="A764" s="19"/>
      <c r="B764" s="20"/>
      <c r="C764" s="21"/>
    </row>
    <row r="765" spans="1:3" x14ac:dyDescent="0.25">
      <c r="A765" s="19"/>
      <c r="B765" s="20"/>
      <c r="C765" s="21"/>
    </row>
    <row r="766" spans="1:3" x14ac:dyDescent="0.25">
      <c r="A766" s="19"/>
      <c r="B766" s="20"/>
      <c r="C766" s="21"/>
    </row>
    <row r="767" spans="1:3" x14ac:dyDescent="0.25">
      <c r="A767" s="19"/>
      <c r="B767" s="20"/>
      <c r="C767" s="21"/>
    </row>
    <row r="768" spans="1:3" x14ac:dyDescent="0.25">
      <c r="A768" s="19"/>
      <c r="B768" s="20"/>
      <c r="C768" s="21"/>
    </row>
    <row r="769" spans="1:3" x14ac:dyDescent="0.25">
      <c r="A769" s="19"/>
      <c r="B769" s="20"/>
      <c r="C769" s="21"/>
    </row>
    <row r="770" spans="1:3" x14ac:dyDescent="0.25">
      <c r="A770" s="19"/>
      <c r="B770" s="20"/>
      <c r="C770" s="21"/>
    </row>
    <row r="771" spans="1:3" x14ac:dyDescent="0.25">
      <c r="A771" s="19"/>
      <c r="B771" s="20"/>
      <c r="C771" s="21"/>
    </row>
    <row r="772" spans="1:3" x14ac:dyDescent="0.25">
      <c r="A772" s="19"/>
      <c r="B772" s="20"/>
      <c r="C772" s="21"/>
    </row>
    <row r="773" spans="1:3" x14ac:dyDescent="0.25">
      <c r="A773" s="19"/>
      <c r="B773" s="20"/>
      <c r="C773" s="21"/>
    </row>
    <row r="774" spans="1:3" x14ac:dyDescent="0.25">
      <c r="A774" s="19"/>
      <c r="B774" s="20"/>
      <c r="C774" s="21"/>
    </row>
    <row r="775" spans="1:3" x14ac:dyDescent="0.25">
      <c r="A775" s="19"/>
      <c r="B775" s="20"/>
      <c r="C775" s="21"/>
    </row>
    <row r="776" spans="1:3" x14ac:dyDescent="0.25">
      <c r="A776" s="19"/>
      <c r="B776" s="20"/>
      <c r="C776" s="21"/>
    </row>
    <row r="777" spans="1:3" x14ac:dyDescent="0.25">
      <c r="A777" s="19"/>
      <c r="B777" s="20"/>
      <c r="C777" s="21"/>
    </row>
    <row r="778" spans="1:3" x14ac:dyDescent="0.25">
      <c r="A778" s="19"/>
      <c r="B778" s="20"/>
      <c r="C778" s="21"/>
    </row>
    <row r="779" spans="1:3" x14ac:dyDescent="0.25">
      <c r="A779" s="19"/>
      <c r="B779" s="20"/>
      <c r="C779" s="21"/>
    </row>
    <row r="780" spans="1:3" x14ac:dyDescent="0.25">
      <c r="A780" s="19"/>
      <c r="B780" s="20"/>
      <c r="C780" s="21"/>
    </row>
    <row r="781" spans="1:3" x14ac:dyDescent="0.25">
      <c r="A781" s="19"/>
      <c r="B781" s="20"/>
      <c r="C781" s="21"/>
    </row>
    <row r="782" spans="1:3" x14ac:dyDescent="0.25">
      <c r="A782" s="19"/>
      <c r="B782" s="20"/>
      <c r="C782" s="21"/>
    </row>
    <row r="783" spans="1:3" x14ac:dyDescent="0.25">
      <c r="A783" s="19"/>
      <c r="B783" s="20"/>
      <c r="C783" s="21"/>
    </row>
    <row r="784" spans="1:3" x14ac:dyDescent="0.25">
      <c r="A784" s="19"/>
      <c r="B784" s="20"/>
      <c r="C784" s="21"/>
    </row>
    <row r="785" spans="1:3" x14ac:dyDescent="0.25">
      <c r="A785" s="19"/>
      <c r="B785" s="20"/>
      <c r="C785" s="21"/>
    </row>
    <row r="786" spans="1:3" x14ac:dyDescent="0.25">
      <c r="A786" s="19"/>
      <c r="B786" s="20"/>
      <c r="C786" s="21"/>
    </row>
    <row r="787" spans="1:3" x14ac:dyDescent="0.25">
      <c r="A787" s="19"/>
      <c r="B787" s="20"/>
      <c r="C787" s="21"/>
    </row>
    <row r="788" spans="1:3" x14ac:dyDescent="0.25">
      <c r="A788" s="19"/>
      <c r="B788" s="20"/>
      <c r="C788" s="21"/>
    </row>
    <row r="789" spans="1:3" x14ac:dyDescent="0.25">
      <c r="A789" s="19"/>
      <c r="B789" s="20"/>
      <c r="C789" s="21"/>
    </row>
    <row r="790" spans="1:3" x14ac:dyDescent="0.25">
      <c r="A790" s="19"/>
      <c r="B790" s="20"/>
      <c r="C790" s="21"/>
    </row>
    <row r="791" spans="1:3" x14ac:dyDescent="0.25">
      <c r="A791" s="19"/>
      <c r="B791" s="20"/>
      <c r="C791" s="21"/>
    </row>
    <row r="792" spans="1:3" x14ac:dyDescent="0.25">
      <c r="A792" s="19"/>
      <c r="B792" s="20"/>
      <c r="C792" s="21"/>
    </row>
    <row r="793" spans="1:3" x14ac:dyDescent="0.25">
      <c r="A793" s="19"/>
      <c r="B793" s="20"/>
      <c r="C793" s="21"/>
    </row>
    <row r="794" spans="1:3" x14ac:dyDescent="0.25">
      <c r="A794" s="19"/>
      <c r="B794" s="20"/>
      <c r="C794" s="21"/>
    </row>
    <row r="795" spans="1:3" x14ac:dyDescent="0.25">
      <c r="A795" s="19"/>
      <c r="B795" s="20"/>
      <c r="C795" s="21"/>
    </row>
    <row r="796" spans="1:3" x14ac:dyDescent="0.25">
      <c r="A796" s="19"/>
      <c r="B796" s="20"/>
      <c r="C796" s="21"/>
    </row>
    <row r="797" spans="1:3" x14ac:dyDescent="0.25">
      <c r="A797" s="19"/>
      <c r="B797" s="20"/>
      <c r="C797" s="21"/>
    </row>
    <row r="798" spans="1:3" x14ac:dyDescent="0.25">
      <c r="A798" s="19"/>
      <c r="B798" s="20"/>
      <c r="C798" s="21"/>
    </row>
    <row r="799" spans="1:3" x14ac:dyDescent="0.25">
      <c r="A799" s="19"/>
      <c r="B799" s="20"/>
      <c r="C799" s="21"/>
    </row>
    <row r="800" spans="1:3" x14ac:dyDescent="0.25">
      <c r="A800" s="19"/>
      <c r="B800" s="20"/>
      <c r="C800" s="21"/>
    </row>
    <row r="801" spans="1:3" x14ac:dyDescent="0.25">
      <c r="A801" s="19"/>
      <c r="B801" s="20"/>
      <c r="C801" s="21"/>
    </row>
    <row r="802" spans="1:3" x14ac:dyDescent="0.25">
      <c r="A802" s="19"/>
      <c r="B802" s="20"/>
      <c r="C802" s="21"/>
    </row>
    <row r="803" spans="1:3" x14ac:dyDescent="0.25">
      <c r="A803" s="19"/>
      <c r="B803" s="20"/>
      <c r="C803" s="21"/>
    </row>
    <row r="804" spans="1:3" x14ac:dyDescent="0.25">
      <c r="A804" s="19"/>
      <c r="B804" s="20"/>
      <c r="C804" s="21"/>
    </row>
    <row r="805" spans="1:3" x14ac:dyDescent="0.25">
      <c r="A805" s="19"/>
      <c r="B805" s="20"/>
      <c r="C805" s="21"/>
    </row>
    <row r="806" spans="1:3" x14ac:dyDescent="0.25">
      <c r="A806" s="19"/>
      <c r="B806" s="20"/>
      <c r="C806" s="21"/>
    </row>
    <row r="807" spans="1:3" x14ac:dyDescent="0.25">
      <c r="A807" s="19"/>
      <c r="B807" s="20"/>
      <c r="C807" s="21"/>
    </row>
    <row r="808" spans="1:3" x14ac:dyDescent="0.25">
      <c r="A808" s="19"/>
      <c r="B808" s="20"/>
      <c r="C808" s="21"/>
    </row>
    <row r="809" spans="1:3" x14ac:dyDescent="0.25">
      <c r="A809" s="19"/>
      <c r="B809" s="20"/>
      <c r="C809" s="21"/>
    </row>
    <row r="810" spans="1:3" x14ac:dyDescent="0.25">
      <c r="A810" s="19"/>
      <c r="B810" s="20"/>
      <c r="C810" s="21"/>
    </row>
    <row r="811" spans="1:3" x14ac:dyDescent="0.25">
      <c r="A811" s="19"/>
      <c r="B811" s="20"/>
      <c r="C811" s="21"/>
    </row>
    <row r="812" spans="1:3" x14ac:dyDescent="0.25">
      <c r="A812" s="19"/>
      <c r="B812" s="20"/>
      <c r="C812" s="21"/>
    </row>
    <row r="813" spans="1:3" x14ac:dyDescent="0.25">
      <c r="A813" s="19"/>
      <c r="B813" s="20"/>
      <c r="C813" s="21"/>
    </row>
    <row r="814" spans="1:3" x14ac:dyDescent="0.25">
      <c r="A814" s="19"/>
      <c r="B814" s="20"/>
      <c r="C814" s="21"/>
    </row>
    <row r="815" spans="1:3" x14ac:dyDescent="0.25">
      <c r="A815" s="19"/>
      <c r="B815" s="20"/>
      <c r="C815" s="21"/>
    </row>
    <row r="816" spans="1:3" x14ac:dyDescent="0.25">
      <c r="A816" s="19"/>
      <c r="B816" s="20"/>
      <c r="C816" s="21"/>
    </row>
    <row r="817" spans="1:3" x14ac:dyDescent="0.25">
      <c r="A817" s="19"/>
      <c r="B817" s="20"/>
      <c r="C817" s="21"/>
    </row>
    <row r="818" spans="1:3" x14ac:dyDescent="0.25">
      <c r="A818" s="19"/>
      <c r="B818" s="20"/>
      <c r="C818" s="21"/>
    </row>
    <row r="819" spans="1:3" x14ac:dyDescent="0.25">
      <c r="A819" s="19"/>
      <c r="B819" s="20"/>
      <c r="C819" s="21"/>
    </row>
    <row r="820" spans="1:3" x14ac:dyDescent="0.25">
      <c r="A820" s="19"/>
      <c r="B820" s="20"/>
      <c r="C820" s="21"/>
    </row>
    <row r="821" spans="1:3" x14ac:dyDescent="0.25">
      <c r="A821" s="19"/>
      <c r="B821" s="20"/>
      <c r="C821" s="21"/>
    </row>
    <row r="822" spans="1:3" x14ac:dyDescent="0.25">
      <c r="A822" s="19"/>
      <c r="B822" s="20"/>
      <c r="C822" s="21"/>
    </row>
    <row r="823" spans="1:3" x14ac:dyDescent="0.25">
      <c r="A823" s="19"/>
      <c r="B823" s="20"/>
      <c r="C823" s="21"/>
    </row>
    <row r="824" spans="1:3" x14ac:dyDescent="0.25">
      <c r="A824" s="19"/>
      <c r="B824" s="20"/>
      <c r="C824" s="21"/>
    </row>
    <row r="825" spans="1:3" x14ac:dyDescent="0.25">
      <c r="A825" s="19"/>
      <c r="B825" s="20"/>
      <c r="C825" s="21"/>
    </row>
    <row r="826" spans="1:3" x14ac:dyDescent="0.25">
      <c r="A826" s="19"/>
      <c r="B826" s="20"/>
      <c r="C826" s="21"/>
    </row>
    <row r="827" spans="1:3" x14ac:dyDescent="0.25">
      <c r="A827" s="19"/>
      <c r="B827" s="20"/>
      <c r="C827" s="21"/>
    </row>
    <row r="828" spans="1:3" x14ac:dyDescent="0.25">
      <c r="A828" s="19"/>
      <c r="B828" s="20"/>
      <c r="C828" s="21"/>
    </row>
    <row r="829" spans="1:3" x14ac:dyDescent="0.25">
      <c r="A829" s="19"/>
      <c r="B829" s="20"/>
      <c r="C829" s="21"/>
    </row>
    <row r="830" spans="1:3" x14ac:dyDescent="0.25">
      <c r="A830" s="19"/>
      <c r="B830" s="20"/>
      <c r="C830" s="21"/>
    </row>
    <row r="831" spans="1:3" x14ac:dyDescent="0.25">
      <c r="A831" s="19"/>
      <c r="B831" s="20"/>
      <c r="C831" s="21"/>
    </row>
    <row r="832" spans="1:3" x14ac:dyDescent="0.25">
      <c r="A832" s="19"/>
      <c r="B832" s="20"/>
      <c r="C832" s="21"/>
    </row>
    <row r="833" spans="1:3" x14ac:dyDescent="0.25">
      <c r="A833" s="19"/>
      <c r="B833" s="20"/>
      <c r="C833" s="21"/>
    </row>
    <row r="834" spans="1:3" x14ac:dyDescent="0.25">
      <c r="A834" s="19"/>
      <c r="B834" s="20"/>
      <c r="C834" s="21"/>
    </row>
    <row r="835" spans="1:3" x14ac:dyDescent="0.25">
      <c r="A835" s="19"/>
      <c r="B835" s="20"/>
      <c r="C835" s="21"/>
    </row>
    <row r="836" spans="1:3" x14ac:dyDescent="0.25">
      <c r="A836" s="19"/>
      <c r="B836" s="20"/>
      <c r="C836" s="21"/>
    </row>
    <row r="837" spans="1:3" x14ac:dyDescent="0.25">
      <c r="A837" s="19"/>
      <c r="B837" s="20"/>
      <c r="C837" s="21"/>
    </row>
    <row r="838" spans="1:3" x14ac:dyDescent="0.25">
      <c r="A838" s="19"/>
      <c r="B838" s="20"/>
      <c r="C838" s="21"/>
    </row>
    <row r="839" spans="1:3" x14ac:dyDescent="0.25">
      <c r="A839" s="19"/>
      <c r="B839" s="20"/>
      <c r="C839" s="21"/>
    </row>
    <row r="840" spans="1:3" x14ac:dyDescent="0.25">
      <c r="A840" s="19"/>
      <c r="B840" s="20"/>
      <c r="C840" s="21"/>
    </row>
    <row r="841" spans="1:3" x14ac:dyDescent="0.25">
      <c r="A841" s="19"/>
      <c r="B841" s="20"/>
      <c r="C841" s="21"/>
    </row>
    <row r="842" spans="1:3" x14ac:dyDescent="0.25">
      <c r="A842" s="19"/>
      <c r="B842" s="20"/>
      <c r="C842" s="21"/>
    </row>
    <row r="843" spans="1:3" x14ac:dyDescent="0.25">
      <c r="A843" s="19"/>
      <c r="B843" s="20"/>
      <c r="C843" s="21"/>
    </row>
    <row r="844" spans="1:3" x14ac:dyDescent="0.25">
      <c r="A844" s="19"/>
      <c r="B844" s="20"/>
      <c r="C844" s="21"/>
    </row>
    <row r="845" spans="1:3" x14ac:dyDescent="0.25">
      <c r="A845" s="19"/>
      <c r="B845" s="20"/>
      <c r="C845" s="21"/>
    </row>
    <row r="846" spans="1:3" x14ac:dyDescent="0.25">
      <c r="A846" s="19"/>
      <c r="B846" s="20"/>
      <c r="C846" s="21"/>
    </row>
    <row r="847" spans="1:3" x14ac:dyDescent="0.25">
      <c r="A847" s="19"/>
      <c r="B847" s="20"/>
      <c r="C847" s="21"/>
    </row>
    <row r="848" spans="1:3" x14ac:dyDescent="0.25">
      <c r="A848" s="19"/>
      <c r="B848" s="20"/>
      <c r="C848" s="21"/>
    </row>
    <row r="849" spans="1:3" x14ac:dyDescent="0.25">
      <c r="A849" s="19"/>
      <c r="B849" s="20"/>
      <c r="C849" s="21"/>
    </row>
    <row r="850" spans="1:3" x14ac:dyDescent="0.25">
      <c r="A850" s="19"/>
      <c r="B850" s="20"/>
      <c r="C850" s="21"/>
    </row>
    <row r="851" spans="1:3" x14ac:dyDescent="0.25">
      <c r="A851" s="19"/>
      <c r="B851" s="20"/>
      <c r="C851" s="21"/>
    </row>
    <row r="852" spans="1:3" x14ac:dyDescent="0.25">
      <c r="A852" s="19"/>
      <c r="B852" s="20"/>
      <c r="C852" s="21"/>
    </row>
    <row r="853" spans="1:3" x14ac:dyDescent="0.25">
      <c r="A853" s="19"/>
      <c r="B853" s="20"/>
      <c r="C853" s="21"/>
    </row>
    <row r="854" spans="1:3" x14ac:dyDescent="0.25">
      <c r="A854" s="19"/>
      <c r="B854" s="20"/>
      <c r="C854" s="21"/>
    </row>
    <row r="855" spans="1:3" x14ac:dyDescent="0.25">
      <c r="A855" s="19"/>
      <c r="B855" s="20"/>
      <c r="C855" s="21"/>
    </row>
    <row r="856" spans="1:3" x14ac:dyDescent="0.25">
      <c r="A856" s="19"/>
      <c r="B856" s="20"/>
      <c r="C856" s="21"/>
    </row>
    <row r="857" spans="1:3" x14ac:dyDescent="0.25">
      <c r="A857" s="19"/>
      <c r="B857" s="20"/>
      <c r="C857" s="21"/>
    </row>
    <row r="858" spans="1:3" x14ac:dyDescent="0.25">
      <c r="A858" s="19"/>
      <c r="B858" s="20"/>
      <c r="C858" s="21"/>
    </row>
    <row r="859" spans="1:3" x14ac:dyDescent="0.25">
      <c r="A859" s="19"/>
      <c r="B859" s="20"/>
      <c r="C859" s="21"/>
    </row>
    <row r="860" spans="1:3" x14ac:dyDescent="0.25">
      <c r="A860" s="19"/>
      <c r="B860" s="20"/>
      <c r="C860" s="21"/>
    </row>
    <row r="861" spans="1:3" x14ac:dyDescent="0.25">
      <c r="A861" s="19"/>
      <c r="B861" s="20"/>
      <c r="C861" s="21"/>
    </row>
    <row r="862" spans="1:3" x14ac:dyDescent="0.25">
      <c r="A862" s="19"/>
      <c r="B862" s="20"/>
      <c r="C862" s="21"/>
    </row>
    <row r="863" spans="1:3" x14ac:dyDescent="0.25">
      <c r="A863" s="19"/>
      <c r="B863" s="20"/>
      <c r="C863" s="21"/>
    </row>
    <row r="864" spans="1:3" x14ac:dyDescent="0.25">
      <c r="A864" s="19"/>
      <c r="B864" s="20"/>
      <c r="C864" s="21"/>
    </row>
    <row r="865" spans="1:3" x14ac:dyDescent="0.25">
      <c r="A865" s="19"/>
      <c r="B865" s="20"/>
      <c r="C865" s="21"/>
    </row>
    <row r="866" spans="1:3" x14ac:dyDescent="0.25">
      <c r="A866" s="19"/>
      <c r="B866" s="20"/>
      <c r="C866" s="21"/>
    </row>
    <row r="867" spans="1:3" x14ac:dyDescent="0.25">
      <c r="A867" s="19"/>
      <c r="B867" s="20"/>
      <c r="C867" s="21"/>
    </row>
    <row r="868" spans="1:3" x14ac:dyDescent="0.25">
      <c r="A868" s="19"/>
      <c r="B868" s="20"/>
      <c r="C868" s="21"/>
    </row>
    <row r="869" spans="1:3" x14ac:dyDescent="0.25">
      <c r="A869" s="19"/>
      <c r="B869" s="20"/>
      <c r="C869" s="21"/>
    </row>
    <row r="870" spans="1:3" x14ac:dyDescent="0.25">
      <c r="A870" s="19"/>
      <c r="B870" s="20"/>
      <c r="C870" s="21"/>
    </row>
    <row r="871" spans="1:3" x14ac:dyDescent="0.25">
      <c r="A871" s="19"/>
      <c r="B871" s="20"/>
      <c r="C871" s="21"/>
    </row>
    <row r="872" spans="1:3" x14ac:dyDescent="0.25">
      <c r="A872" s="19"/>
      <c r="B872" s="20"/>
      <c r="C872" s="21"/>
    </row>
    <row r="873" spans="1:3" x14ac:dyDescent="0.25">
      <c r="A873" s="19"/>
      <c r="B873" s="20"/>
      <c r="C873" s="21"/>
    </row>
    <row r="874" spans="1:3" x14ac:dyDescent="0.25">
      <c r="A874" s="19"/>
      <c r="B874" s="20"/>
      <c r="C874" s="21"/>
    </row>
    <row r="875" spans="1:3" x14ac:dyDescent="0.25">
      <c r="A875" s="19"/>
      <c r="B875" s="20"/>
      <c r="C875" s="21"/>
    </row>
    <row r="876" spans="1:3" x14ac:dyDescent="0.25">
      <c r="A876" s="19"/>
      <c r="B876" s="20"/>
      <c r="C876" s="21"/>
    </row>
    <row r="877" spans="1:3" x14ac:dyDescent="0.25">
      <c r="A877" s="19"/>
      <c r="B877" s="20"/>
      <c r="C877" s="21"/>
    </row>
    <row r="878" spans="1:3" x14ac:dyDescent="0.25">
      <c r="A878" s="19"/>
      <c r="B878" s="20"/>
      <c r="C878" s="21"/>
    </row>
    <row r="879" spans="1:3" x14ac:dyDescent="0.25">
      <c r="A879" s="19"/>
      <c r="B879" s="20"/>
      <c r="C879" s="21"/>
    </row>
    <row r="880" spans="1:3" x14ac:dyDescent="0.25">
      <c r="A880" s="19"/>
      <c r="B880" s="20"/>
      <c r="C880" s="21"/>
    </row>
    <row r="881" spans="1:3" x14ac:dyDescent="0.25">
      <c r="A881" s="19"/>
      <c r="B881" s="20"/>
      <c r="C881" s="21"/>
    </row>
    <row r="882" spans="1:3" x14ac:dyDescent="0.25">
      <c r="A882" s="19"/>
      <c r="B882" s="20"/>
      <c r="C882" s="21"/>
    </row>
    <row r="883" spans="1:3" x14ac:dyDescent="0.25">
      <c r="A883" s="19"/>
      <c r="B883" s="20"/>
      <c r="C883" s="21"/>
    </row>
    <row r="884" spans="1:3" x14ac:dyDescent="0.25">
      <c r="A884" s="19"/>
      <c r="B884" s="20"/>
      <c r="C884" s="21"/>
    </row>
    <row r="885" spans="1:3" x14ac:dyDescent="0.25">
      <c r="A885" s="19"/>
      <c r="B885" s="20"/>
      <c r="C885" s="21"/>
    </row>
    <row r="886" spans="1:3" x14ac:dyDescent="0.25">
      <c r="A886" s="19"/>
      <c r="B886" s="20"/>
      <c r="C886" s="21"/>
    </row>
    <row r="887" spans="1:3" x14ac:dyDescent="0.25">
      <c r="A887" s="19"/>
      <c r="B887" s="20"/>
      <c r="C887" s="21"/>
    </row>
    <row r="888" spans="1:3" x14ac:dyDescent="0.25">
      <c r="A888" s="19"/>
      <c r="B888" s="20"/>
      <c r="C888" s="21"/>
    </row>
    <row r="889" spans="1:3" x14ac:dyDescent="0.25">
      <c r="A889" s="19"/>
      <c r="B889" s="20"/>
      <c r="C889" s="21"/>
    </row>
    <row r="890" spans="1:3" x14ac:dyDescent="0.25">
      <c r="A890" s="19"/>
      <c r="B890" s="20"/>
      <c r="C890" s="21"/>
    </row>
    <row r="891" spans="1:3" x14ac:dyDescent="0.25">
      <c r="A891" s="19"/>
      <c r="B891" s="20"/>
      <c r="C891" s="21"/>
    </row>
    <row r="892" spans="1:3" x14ac:dyDescent="0.25">
      <c r="A892" s="19"/>
      <c r="B892" s="20"/>
      <c r="C892" s="21"/>
    </row>
    <row r="893" spans="1:3" x14ac:dyDescent="0.25">
      <c r="A893" s="19"/>
      <c r="B893" s="20"/>
      <c r="C893" s="21"/>
    </row>
    <row r="894" spans="1:3" x14ac:dyDescent="0.25">
      <c r="A894" s="19"/>
      <c r="B894" s="20"/>
      <c r="C894" s="21"/>
    </row>
    <row r="895" spans="1:3" x14ac:dyDescent="0.25">
      <c r="A895" s="19"/>
      <c r="B895" s="20"/>
      <c r="C895" s="21"/>
    </row>
    <row r="896" spans="1:3" x14ac:dyDescent="0.25">
      <c r="A896" s="19"/>
      <c r="B896" s="20"/>
      <c r="C896" s="21"/>
    </row>
    <row r="897" spans="1:3" x14ac:dyDescent="0.25">
      <c r="A897" s="19"/>
      <c r="B897" s="20"/>
      <c r="C897" s="21"/>
    </row>
    <row r="898" spans="1:3" x14ac:dyDescent="0.25">
      <c r="A898" s="19"/>
      <c r="B898" s="20"/>
      <c r="C898" s="21"/>
    </row>
    <row r="899" spans="1:3" x14ac:dyDescent="0.25">
      <c r="A899" s="19"/>
      <c r="B899" s="20"/>
      <c r="C899" s="21"/>
    </row>
    <row r="900" spans="1:3" x14ac:dyDescent="0.25">
      <c r="A900" s="19"/>
      <c r="B900" s="20"/>
      <c r="C900" s="21"/>
    </row>
    <row r="901" spans="1:3" x14ac:dyDescent="0.25">
      <c r="A901" s="19"/>
      <c r="B901" s="20"/>
      <c r="C901" s="21"/>
    </row>
    <row r="902" spans="1:3" x14ac:dyDescent="0.25">
      <c r="A902" s="19"/>
      <c r="B902" s="20"/>
      <c r="C902" s="21"/>
    </row>
    <row r="903" spans="1:3" x14ac:dyDescent="0.25">
      <c r="A903" s="19"/>
      <c r="B903" s="18"/>
    </row>
    <row r="904" spans="1:3" x14ac:dyDescent="0.25">
      <c r="A904" s="19"/>
      <c r="B904" s="18"/>
    </row>
    <row r="905" spans="1:3" x14ac:dyDescent="0.25">
      <c r="A905" s="19"/>
      <c r="B905" s="18"/>
    </row>
    <row r="906" spans="1:3" x14ac:dyDescent="0.25">
      <c r="A906" s="19"/>
      <c r="B906" s="18"/>
    </row>
    <row r="907" spans="1:3" x14ac:dyDescent="0.25">
      <c r="A907" s="19"/>
      <c r="B907" s="18"/>
    </row>
    <row r="908" spans="1:3" x14ac:dyDescent="0.25">
      <c r="A908" s="19"/>
      <c r="B908" s="18"/>
    </row>
    <row r="909" spans="1:3" x14ac:dyDescent="0.25">
      <c r="A909" s="19"/>
      <c r="B909" s="18"/>
    </row>
    <row r="910" spans="1:3" x14ac:dyDescent="0.25">
      <c r="A910" s="19"/>
      <c r="B910" s="18"/>
    </row>
    <row r="911" spans="1:3" x14ac:dyDescent="0.25">
      <c r="A911" s="19"/>
      <c r="B911" s="18"/>
    </row>
    <row r="912" spans="1:3" x14ac:dyDescent="0.25">
      <c r="A912" s="19"/>
      <c r="B912" s="20"/>
    </row>
    <row r="913" spans="1:18" s="16" customFormat="1" x14ac:dyDescent="0.25">
      <c r="A913" s="19"/>
      <c r="B913" s="18"/>
      <c r="D913"/>
      <c r="E913"/>
      <c r="F913"/>
      <c r="G913"/>
      <c r="H913"/>
      <c r="I913"/>
      <c r="J913"/>
      <c r="K913"/>
      <c r="L913"/>
      <c r="M913"/>
      <c r="N913"/>
      <c r="O913"/>
      <c r="P913"/>
      <c r="Q913"/>
      <c r="R913"/>
    </row>
    <row r="914" spans="1:18" s="16" customFormat="1" x14ac:dyDescent="0.25">
      <c r="A914" s="19"/>
      <c r="B914" s="18"/>
      <c r="D914"/>
      <c r="E914"/>
      <c r="F914"/>
      <c r="G914"/>
      <c r="H914"/>
      <c r="I914"/>
      <c r="J914"/>
      <c r="K914"/>
      <c r="L914"/>
      <c r="M914"/>
      <c r="N914"/>
      <c r="O914"/>
      <c r="P914"/>
      <c r="Q914"/>
      <c r="R914"/>
    </row>
    <row r="915" spans="1:18" s="16" customFormat="1" x14ac:dyDescent="0.25">
      <c r="A915" s="19"/>
      <c r="B915" s="18"/>
      <c r="D915"/>
      <c r="E915"/>
      <c r="F915"/>
      <c r="G915"/>
      <c r="H915"/>
      <c r="I915"/>
      <c r="J915"/>
      <c r="K915"/>
      <c r="L915"/>
      <c r="M915"/>
      <c r="N915"/>
      <c r="O915"/>
      <c r="P915"/>
      <c r="Q915"/>
      <c r="R915"/>
    </row>
    <row r="916" spans="1:18" s="16" customFormat="1" x14ac:dyDescent="0.25">
      <c r="A916" s="19"/>
      <c r="B916" s="18"/>
      <c r="D916"/>
      <c r="E916"/>
      <c r="F916"/>
      <c r="G916"/>
      <c r="H916"/>
      <c r="I916"/>
      <c r="J916"/>
      <c r="K916"/>
      <c r="L916"/>
      <c r="M916"/>
      <c r="N916"/>
      <c r="O916"/>
      <c r="P916"/>
      <c r="Q916"/>
      <c r="R916"/>
    </row>
    <row r="917" spans="1:18" s="16" customFormat="1" x14ac:dyDescent="0.25">
      <c r="A917" s="19"/>
      <c r="B917" s="18"/>
      <c r="D917"/>
      <c r="E917"/>
      <c r="F917"/>
      <c r="G917"/>
      <c r="H917"/>
      <c r="I917"/>
      <c r="J917"/>
      <c r="K917"/>
      <c r="L917"/>
      <c r="M917"/>
      <c r="N917"/>
      <c r="O917"/>
      <c r="P917"/>
      <c r="Q917"/>
      <c r="R917"/>
    </row>
    <row r="918" spans="1:18" s="16" customFormat="1" x14ac:dyDescent="0.25">
      <c r="A918" s="19"/>
      <c r="B918" s="18"/>
      <c r="D918"/>
      <c r="E918"/>
      <c r="F918"/>
      <c r="G918"/>
      <c r="H918"/>
      <c r="I918"/>
      <c r="J918"/>
      <c r="K918"/>
      <c r="L918"/>
      <c r="M918"/>
      <c r="N918"/>
      <c r="O918"/>
      <c r="P918"/>
      <c r="Q918"/>
      <c r="R918"/>
    </row>
    <row r="919" spans="1:18" s="16" customFormat="1" x14ac:dyDescent="0.25">
      <c r="A919" s="19"/>
      <c r="B919" s="18"/>
      <c r="D919"/>
      <c r="E919"/>
      <c r="F919"/>
      <c r="G919"/>
      <c r="H919"/>
      <c r="I919"/>
      <c r="J919"/>
      <c r="K919"/>
      <c r="L919"/>
      <c r="M919"/>
      <c r="N919"/>
      <c r="O919"/>
      <c r="P919"/>
      <c r="Q919"/>
      <c r="R919"/>
    </row>
    <row r="920" spans="1:18" s="16" customFormat="1" x14ac:dyDescent="0.25">
      <c r="A920" s="19"/>
      <c r="B920" s="18"/>
      <c r="D920"/>
      <c r="E920"/>
      <c r="F920"/>
      <c r="G920"/>
      <c r="H920"/>
      <c r="I920"/>
      <c r="J920"/>
      <c r="K920"/>
      <c r="L920"/>
      <c r="M920"/>
      <c r="N920"/>
      <c r="O920"/>
      <c r="P920"/>
      <c r="Q920"/>
      <c r="R920"/>
    </row>
    <row r="921" spans="1:18" s="16" customFormat="1" x14ac:dyDescent="0.25">
      <c r="A921" s="19"/>
      <c r="B921" s="18"/>
      <c r="D921"/>
      <c r="E921"/>
      <c r="F921"/>
      <c r="G921"/>
      <c r="H921"/>
      <c r="I921"/>
      <c r="J921"/>
      <c r="K921"/>
      <c r="L921"/>
      <c r="M921"/>
      <c r="N921"/>
      <c r="O921"/>
      <c r="P921"/>
      <c r="Q921"/>
      <c r="R921"/>
    </row>
    <row r="922" spans="1:18" s="16" customFormat="1" x14ac:dyDescent="0.25">
      <c r="A922" s="19"/>
      <c r="B922" s="18"/>
      <c r="D922"/>
      <c r="E922"/>
      <c r="F922"/>
      <c r="G922"/>
      <c r="H922"/>
      <c r="I922"/>
      <c r="J922"/>
      <c r="K922"/>
      <c r="L922"/>
      <c r="M922"/>
      <c r="N922"/>
      <c r="O922"/>
      <c r="P922"/>
      <c r="Q922"/>
      <c r="R922"/>
    </row>
    <row r="923" spans="1:18" s="16" customFormat="1" x14ac:dyDescent="0.25">
      <c r="A923" s="19"/>
      <c r="B923" s="18"/>
      <c r="D923"/>
      <c r="E923"/>
      <c r="F923"/>
      <c r="G923"/>
      <c r="H923"/>
      <c r="I923"/>
      <c r="J923"/>
      <c r="K923"/>
      <c r="L923"/>
      <c r="M923"/>
      <c r="N923"/>
      <c r="O923"/>
      <c r="P923"/>
      <c r="Q923"/>
      <c r="R923"/>
    </row>
    <row r="924" spans="1:18" s="16" customFormat="1" x14ac:dyDescent="0.25">
      <c r="A924" s="19"/>
      <c r="B924" s="18"/>
      <c r="D924"/>
      <c r="E924"/>
      <c r="F924"/>
      <c r="G924"/>
      <c r="H924"/>
      <c r="I924"/>
      <c r="J924"/>
      <c r="K924"/>
      <c r="L924"/>
      <c r="M924"/>
      <c r="N924"/>
      <c r="O924"/>
      <c r="P924"/>
      <c r="Q924"/>
      <c r="R924"/>
    </row>
    <row r="925" spans="1:18" s="16" customFormat="1" x14ac:dyDescent="0.25">
      <c r="A925" s="19"/>
      <c r="B925" s="18"/>
      <c r="D925"/>
      <c r="E925"/>
      <c r="F925"/>
      <c r="G925"/>
      <c r="H925"/>
      <c r="I925"/>
      <c r="J925"/>
      <c r="K925"/>
      <c r="L925"/>
      <c r="M925"/>
      <c r="N925"/>
      <c r="O925"/>
      <c r="P925"/>
      <c r="Q925"/>
      <c r="R925"/>
    </row>
    <row r="926" spans="1:18" s="16" customFormat="1" x14ac:dyDescent="0.25">
      <c r="A926" s="19"/>
      <c r="B926" s="18"/>
      <c r="D926"/>
      <c r="E926"/>
      <c r="F926"/>
      <c r="G926"/>
      <c r="H926"/>
      <c r="I926"/>
      <c r="J926"/>
      <c r="K926"/>
      <c r="L926"/>
      <c r="M926"/>
      <c r="N926"/>
      <c r="O926"/>
      <c r="P926"/>
      <c r="Q926"/>
      <c r="R926"/>
    </row>
    <row r="927" spans="1:18" s="16" customFormat="1" x14ac:dyDescent="0.25">
      <c r="A927" s="19"/>
      <c r="B927" s="18"/>
      <c r="D927"/>
      <c r="E927"/>
      <c r="F927"/>
      <c r="G927"/>
      <c r="H927"/>
      <c r="I927"/>
      <c r="J927"/>
      <c r="K927"/>
      <c r="L927"/>
      <c r="M927"/>
      <c r="N927"/>
      <c r="O927"/>
      <c r="P927"/>
      <c r="Q927"/>
      <c r="R927"/>
    </row>
    <row r="928" spans="1:18" s="16" customFormat="1" x14ac:dyDescent="0.25">
      <c r="A928" s="19"/>
      <c r="B928" s="18"/>
      <c r="D928"/>
      <c r="E928"/>
      <c r="F928"/>
      <c r="G928"/>
      <c r="H928"/>
      <c r="I928"/>
      <c r="J928"/>
      <c r="K928"/>
      <c r="L928"/>
      <c r="M928"/>
      <c r="N928"/>
      <c r="O928"/>
      <c r="P928"/>
      <c r="Q928"/>
      <c r="R928"/>
    </row>
    <row r="929" spans="1:18" s="16" customFormat="1" x14ac:dyDescent="0.25">
      <c r="A929" s="19"/>
      <c r="B929" s="18"/>
      <c r="D929"/>
      <c r="E929"/>
      <c r="F929"/>
      <c r="G929"/>
      <c r="H929"/>
      <c r="I929"/>
      <c r="J929"/>
      <c r="K929"/>
      <c r="L929"/>
      <c r="M929"/>
      <c r="N929"/>
      <c r="O929"/>
      <c r="P929"/>
      <c r="Q929"/>
      <c r="R929"/>
    </row>
    <row r="930" spans="1:18" s="16" customFormat="1" x14ac:dyDescent="0.25">
      <c r="A930" s="19"/>
      <c r="B930" s="18"/>
      <c r="D930"/>
      <c r="E930"/>
      <c r="F930"/>
      <c r="G930"/>
      <c r="H930"/>
      <c r="I930"/>
      <c r="J930"/>
      <c r="K930"/>
      <c r="L930"/>
      <c r="M930"/>
      <c r="N930"/>
      <c r="O930"/>
      <c r="P930"/>
      <c r="Q930"/>
      <c r="R930"/>
    </row>
    <row r="931" spans="1:18" s="16" customFormat="1" x14ac:dyDescent="0.25">
      <c r="A931" s="19"/>
      <c r="B931" s="18"/>
      <c r="D931"/>
      <c r="E931"/>
      <c r="F931"/>
      <c r="G931"/>
      <c r="H931"/>
      <c r="I931"/>
      <c r="J931"/>
      <c r="K931"/>
      <c r="L931"/>
      <c r="M931"/>
      <c r="N931"/>
      <c r="O931"/>
      <c r="P931"/>
      <c r="Q931"/>
      <c r="R931"/>
    </row>
    <row r="932" spans="1:18" s="16" customFormat="1" x14ac:dyDescent="0.25">
      <c r="A932" s="19"/>
      <c r="B932" s="18"/>
      <c r="D932"/>
      <c r="E932"/>
      <c r="F932"/>
      <c r="G932"/>
      <c r="H932"/>
      <c r="I932"/>
      <c r="J932"/>
      <c r="K932"/>
      <c r="L932"/>
      <c r="M932"/>
      <c r="N932"/>
      <c r="O932"/>
      <c r="P932"/>
      <c r="Q932"/>
      <c r="R932"/>
    </row>
    <row r="933" spans="1:18" s="16" customFormat="1" x14ac:dyDescent="0.25">
      <c r="A933" s="19"/>
      <c r="B933" s="18"/>
      <c r="D933"/>
      <c r="E933"/>
      <c r="F933"/>
      <c r="G933"/>
      <c r="H933"/>
      <c r="I933"/>
      <c r="J933"/>
      <c r="K933"/>
      <c r="L933"/>
      <c r="M933"/>
      <c r="N933"/>
      <c r="O933"/>
      <c r="P933"/>
      <c r="Q933"/>
      <c r="R933"/>
    </row>
    <row r="934" spans="1:18" s="16" customFormat="1" x14ac:dyDescent="0.25">
      <c r="A934" s="19"/>
      <c r="B934" s="18"/>
      <c r="D934"/>
      <c r="E934"/>
      <c r="F934"/>
      <c r="G934"/>
      <c r="H934"/>
      <c r="I934"/>
      <c r="J934"/>
      <c r="K934"/>
      <c r="L934"/>
      <c r="M934"/>
      <c r="N934"/>
      <c r="O934"/>
      <c r="P934"/>
      <c r="Q934"/>
      <c r="R934"/>
    </row>
    <row r="935" spans="1:18" s="16" customFormat="1" x14ac:dyDescent="0.25">
      <c r="A935" s="19"/>
      <c r="B935" s="18"/>
      <c r="D935"/>
      <c r="E935"/>
      <c r="F935"/>
      <c r="G935"/>
      <c r="H935"/>
      <c r="I935"/>
      <c r="J935"/>
      <c r="K935"/>
      <c r="L935"/>
      <c r="M935"/>
      <c r="N935"/>
      <c r="O935"/>
      <c r="P935"/>
      <c r="Q935"/>
      <c r="R935"/>
    </row>
    <row r="936" spans="1:18" s="16" customFormat="1" x14ac:dyDescent="0.25">
      <c r="A936" s="19"/>
      <c r="B936" s="18"/>
      <c r="D936"/>
      <c r="E936"/>
      <c r="F936"/>
      <c r="G936"/>
      <c r="H936"/>
      <c r="I936"/>
      <c r="J936"/>
      <c r="K936"/>
      <c r="L936"/>
      <c r="M936"/>
      <c r="N936"/>
      <c r="O936"/>
      <c r="P936"/>
      <c r="Q936"/>
      <c r="R936"/>
    </row>
    <row r="937" spans="1:18" s="16" customFormat="1" x14ac:dyDescent="0.25">
      <c r="A937" s="19"/>
      <c r="B937" s="18"/>
      <c r="D937"/>
      <c r="E937"/>
      <c r="F937"/>
      <c r="G937"/>
      <c r="H937"/>
      <c r="I937"/>
      <c r="J937"/>
      <c r="K937"/>
      <c r="L937"/>
      <c r="M937"/>
      <c r="N937"/>
      <c r="O937"/>
      <c r="P937"/>
      <c r="Q937"/>
      <c r="R937"/>
    </row>
    <row r="938" spans="1:18" s="16" customFormat="1" x14ac:dyDescent="0.25">
      <c r="A938" s="19"/>
      <c r="B938" s="18"/>
      <c r="D938"/>
      <c r="E938"/>
      <c r="F938"/>
      <c r="G938"/>
      <c r="H938"/>
      <c r="I938"/>
      <c r="J938"/>
      <c r="K938"/>
      <c r="L938"/>
      <c r="M938"/>
      <c r="N938"/>
      <c r="O938"/>
      <c r="P938"/>
      <c r="Q938"/>
      <c r="R938"/>
    </row>
    <row r="939" spans="1:18" s="16" customFormat="1" x14ac:dyDescent="0.25">
      <c r="A939" s="19"/>
      <c r="B939" s="18"/>
      <c r="D939"/>
      <c r="E939"/>
      <c r="F939"/>
      <c r="G939"/>
      <c r="H939"/>
      <c r="I939"/>
      <c r="J939"/>
      <c r="K939"/>
      <c r="L939"/>
      <c r="M939"/>
      <c r="N939"/>
      <c r="O939"/>
      <c r="P939"/>
      <c r="Q939"/>
      <c r="R939"/>
    </row>
    <row r="940" spans="1:18" s="16" customFormat="1" x14ac:dyDescent="0.25">
      <c r="A940" s="19"/>
      <c r="B940" s="18"/>
      <c r="D940"/>
      <c r="E940"/>
      <c r="F940"/>
      <c r="G940"/>
      <c r="H940"/>
      <c r="I940"/>
      <c r="J940"/>
      <c r="K940"/>
      <c r="L940"/>
      <c r="M940"/>
      <c r="N940"/>
      <c r="O940"/>
      <c r="P940"/>
      <c r="Q940"/>
      <c r="R940"/>
    </row>
    <row r="941" spans="1:18" s="16" customFormat="1" x14ac:dyDescent="0.25">
      <c r="A941" s="19"/>
      <c r="B941" s="18"/>
      <c r="D941"/>
      <c r="E941"/>
      <c r="F941"/>
      <c r="G941"/>
      <c r="H941"/>
      <c r="I941"/>
      <c r="J941"/>
      <c r="K941"/>
      <c r="L941"/>
      <c r="M941"/>
      <c r="N941"/>
      <c r="O941"/>
      <c r="P941"/>
      <c r="Q941"/>
      <c r="R941"/>
    </row>
    <row r="942" spans="1:18" s="16" customFormat="1" x14ac:dyDescent="0.25">
      <c r="A942" s="19"/>
      <c r="B942" s="18"/>
      <c r="D942"/>
      <c r="E942"/>
      <c r="F942"/>
      <c r="G942"/>
      <c r="H942"/>
      <c r="I942"/>
      <c r="J942"/>
      <c r="K942"/>
      <c r="L942"/>
      <c r="M942"/>
      <c r="N942"/>
      <c r="O942"/>
      <c r="P942"/>
      <c r="Q942"/>
      <c r="R942"/>
    </row>
    <row r="943" spans="1:18" s="16" customFormat="1" x14ac:dyDescent="0.25">
      <c r="A943" s="19"/>
      <c r="B943" s="18"/>
      <c r="D943"/>
      <c r="E943"/>
      <c r="F943"/>
      <c r="G943"/>
      <c r="H943"/>
      <c r="I943"/>
      <c r="J943"/>
      <c r="K943"/>
      <c r="L943"/>
      <c r="M943"/>
      <c r="N943"/>
      <c r="O943"/>
      <c r="P943"/>
      <c r="Q943"/>
      <c r="R943"/>
    </row>
    <row r="944" spans="1:18" s="16" customFormat="1" x14ac:dyDescent="0.25">
      <c r="A944" s="19"/>
      <c r="B944" s="18"/>
      <c r="D944"/>
      <c r="E944"/>
      <c r="F944"/>
      <c r="G944"/>
      <c r="H944"/>
      <c r="I944"/>
      <c r="J944"/>
      <c r="K944"/>
      <c r="L944"/>
      <c r="M944"/>
      <c r="N944"/>
      <c r="O944"/>
      <c r="P944"/>
      <c r="Q944"/>
      <c r="R944"/>
    </row>
    <row r="945" spans="1:18" s="16" customFormat="1" x14ac:dyDescent="0.25">
      <c r="A945" s="19"/>
      <c r="B945" s="18"/>
      <c r="D945"/>
      <c r="E945"/>
      <c r="F945"/>
      <c r="G945"/>
      <c r="H945"/>
      <c r="I945"/>
      <c r="J945"/>
      <c r="K945"/>
      <c r="L945"/>
      <c r="M945"/>
      <c r="N945"/>
      <c r="O945"/>
      <c r="P945"/>
      <c r="Q945"/>
      <c r="R945"/>
    </row>
    <row r="946" spans="1:18" s="16" customFormat="1" x14ac:dyDescent="0.25">
      <c r="A946" s="19"/>
      <c r="B946" s="18"/>
      <c r="D946"/>
      <c r="E946"/>
      <c r="F946"/>
      <c r="G946"/>
      <c r="H946"/>
      <c r="I946"/>
      <c r="J946"/>
      <c r="K946"/>
      <c r="L946"/>
      <c r="M946"/>
      <c r="N946"/>
      <c r="O946"/>
      <c r="P946"/>
      <c r="Q946"/>
      <c r="R946"/>
    </row>
    <row r="947" spans="1:18" s="16" customFormat="1" x14ac:dyDescent="0.25">
      <c r="A947" s="19"/>
      <c r="B947" s="18"/>
      <c r="D947"/>
      <c r="E947"/>
      <c r="F947"/>
      <c r="G947"/>
      <c r="H947"/>
      <c r="I947"/>
      <c r="J947"/>
      <c r="K947"/>
      <c r="L947"/>
      <c r="M947"/>
      <c r="N947"/>
      <c r="O947"/>
      <c r="P947"/>
      <c r="Q947"/>
      <c r="R947"/>
    </row>
    <row r="948" spans="1:18" s="16" customFormat="1" x14ac:dyDescent="0.25">
      <c r="A948" s="19"/>
      <c r="B948" s="18"/>
      <c r="D948"/>
      <c r="E948"/>
      <c r="F948"/>
      <c r="G948"/>
      <c r="H948"/>
      <c r="I948"/>
      <c r="J948"/>
      <c r="K948"/>
      <c r="L948"/>
      <c r="M948"/>
      <c r="N948"/>
      <c r="O948"/>
      <c r="P948"/>
      <c r="Q948"/>
      <c r="R948"/>
    </row>
    <row r="949" spans="1:18" s="16" customFormat="1" x14ac:dyDescent="0.25">
      <c r="A949" s="19"/>
      <c r="B949" s="18"/>
      <c r="D949"/>
      <c r="E949"/>
      <c r="F949"/>
      <c r="G949"/>
      <c r="H949"/>
      <c r="I949"/>
      <c r="J949"/>
      <c r="K949"/>
      <c r="L949"/>
      <c r="M949"/>
      <c r="N949"/>
      <c r="O949"/>
      <c r="P949"/>
      <c r="Q949"/>
      <c r="R949"/>
    </row>
    <row r="950" spans="1:18" s="16" customFormat="1" x14ac:dyDescent="0.25">
      <c r="A950" s="19"/>
      <c r="B950" s="18"/>
      <c r="D950"/>
      <c r="E950"/>
      <c r="F950"/>
      <c r="G950"/>
      <c r="H950"/>
      <c r="I950"/>
      <c r="J950"/>
      <c r="K950"/>
      <c r="L950"/>
      <c r="M950"/>
      <c r="N950"/>
      <c r="O950"/>
      <c r="P950"/>
      <c r="Q950"/>
      <c r="R950"/>
    </row>
    <row r="951" spans="1:18" s="16" customFormat="1" x14ac:dyDescent="0.25">
      <c r="A951" s="19"/>
      <c r="B951" s="18"/>
      <c r="D951"/>
      <c r="E951"/>
      <c r="F951"/>
      <c r="G951"/>
      <c r="H951"/>
      <c r="I951"/>
      <c r="J951"/>
      <c r="K951"/>
      <c r="L951"/>
      <c r="M951"/>
      <c r="N951"/>
      <c r="O951"/>
      <c r="P951"/>
      <c r="Q951"/>
      <c r="R951"/>
    </row>
    <row r="952" spans="1:18" s="16" customFormat="1" x14ac:dyDescent="0.25">
      <c r="A952" s="19"/>
      <c r="B952" s="18"/>
      <c r="D952"/>
      <c r="E952"/>
      <c r="F952"/>
      <c r="G952"/>
      <c r="H952"/>
      <c r="I952"/>
      <c r="J952"/>
      <c r="K952"/>
      <c r="L952"/>
      <c r="M952"/>
      <c r="N952"/>
      <c r="O952"/>
      <c r="P952"/>
      <c r="Q952"/>
      <c r="R952"/>
    </row>
    <row r="953" spans="1:18" s="16" customFormat="1" x14ac:dyDescent="0.25">
      <c r="A953" s="19"/>
      <c r="B953" s="18"/>
      <c r="D953"/>
      <c r="E953"/>
      <c r="F953"/>
      <c r="G953"/>
      <c r="H953"/>
      <c r="I953"/>
      <c r="J953"/>
      <c r="K953"/>
      <c r="L953"/>
      <c r="M953"/>
      <c r="N953"/>
      <c r="O953"/>
      <c r="P953"/>
      <c r="Q953"/>
      <c r="R953"/>
    </row>
    <row r="954" spans="1:18" s="16" customFormat="1" x14ac:dyDescent="0.25">
      <c r="A954" s="19"/>
      <c r="B954" s="18"/>
      <c r="D954"/>
      <c r="E954"/>
      <c r="F954"/>
      <c r="G954"/>
      <c r="H954"/>
      <c r="I954"/>
      <c r="J954"/>
      <c r="K954"/>
      <c r="L954"/>
      <c r="M954"/>
      <c r="N954"/>
      <c r="O954"/>
      <c r="P954"/>
      <c r="Q954"/>
      <c r="R954"/>
    </row>
    <row r="955" spans="1:18" s="16" customFormat="1" x14ac:dyDescent="0.25">
      <c r="A955" s="19"/>
      <c r="B955" s="18"/>
      <c r="D955"/>
      <c r="E955"/>
      <c r="F955"/>
      <c r="G955"/>
      <c r="H955"/>
      <c r="I955"/>
      <c r="J955"/>
      <c r="K955"/>
      <c r="L955"/>
      <c r="M955"/>
      <c r="N955"/>
      <c r="O955"/>
      <c r="P955"/>
      <c r="Q955"/>
      <c r="R955"/>
    </row>
    <row r="956" spans="1:18" s="16" customFormat="1" x14ac:dyDescent="0.25">
      <c r="A956" s="19"/>
      <c r="B956" s="18"/>
      <c r="D956"/>
      <c r="E956"/>
      <c r="F956"/>
      <c r="G956"/>
      <c r="H956"/>
      <c r="I956"/>
      <c r="J956"/>
      <c r="K956"/>
      <c r="L956"/>
      <c r="M956"/>
      <c r="N956"/>
      <c r="O956"/>
      <c r="P956"/>
      <c r="Q956"/>
      <c r="R956"/>
    </row>
    <row r="957" spans="1:18" s="16" customFormat="1" x14ac:dyDescent="0.25">
      <c r="A957" s="19"/>
      <c r="B957" s="18"/>
      <c r="D957"/>
      <c r="E957"/>
      <c r="F957"/>
      <c r="G957"/>
      <c r="H957"/>
      <c r="I957"/>
      <c r="J957"/>
      <c r="K957"/>
      <c r="L957"/>
      <c r="M957"/>
      <c r="N957"/>
      <c r="O957"/>
      <c r="P957"/>
      <c r="Q957"/>
      <c r="R957"/>
    </row>
    <row r="958" spans="1:18" s="16" customFormat="1" x14ac:dyDescent="0.25">
      <c r="A958" s="19"/>
      <c r="B958" s="18"/>
      <c r="D958"/>
      <c r="E958"/>
      <c r="F958"/>
      <c r="G958"/>
      <c r="H958"/>
      <c r="I958"/>
      <c r="J958"/>
      <c r="K958"/>
      <c r="L958"/>
      <c r="M958"/>
      <c r="N958"/>
      <c r="O958"/>
      <c r="P958"/>
      <c r="Q958"/>
      <c r="R958"/>
    </row>
    <row r="959" spans="1:18" s="16" customFormat="1" x14ac:dyDescent="0.25">
      <c r="A959" s="19"/>
      <c r="B959" s="18"/>
      <c r="D959"/>
      <c r="E959"/>
      <c r="F959"/>
      <c r="G959"/>
      <c r="H959"/>
      <c r="I959"/>
      <c r="J959"/>
      <c r="K959"/>
      <c r="L959"/>
      <c r="M959"/>
      <c r="N959"/>
      <c r="O959"/>
      <c r="P959"/>
      <c r="Q959"/>
      <c r="R959"/>
    </row>
    <row r="960" spans="1:18" s="16" customFormat="1" x14ac:dyDescent="0.25">
      <c r="A960" s="19"/>
      <c r="B960" s="18"/>
      <c r="D960"/>
      <c r="E960"/>
      <c r="F960"/>
      <c r="G960"/>
      <c r="H960"/>
      <c r="I960"/>
      <c r="J960"/>
      <c r="K960"/>
      <c r="L960"/>
      <c r="M960"/>
      <c r="N960"/>
      <c r="O960"/>
      <c r="P960"/>
      <c r="Q960"/>
      <c r="R960"/>
    </row>
    <row r="961" spans="1:18" s="16" customFormat="1" x14ac:dyDescent="0.25">
      <c r="A961" s="19"/>
      <c r="B961" s="18"/>
      <c r="D961"/>
      <c r="E961"/>
      <c r="F961"/>
      <c r="G961"/>
      <c r="H961"/>
      <c r="I961"/>
      <c r="J961"/>
      <c r="K961"/>
      <c r="L961"/>
      <c r="M961"/>
      <c r="N961"/>
      <c r="O961"/>
      <c r="P961"/>
      <c r="Q961"/>
      <c r="R961"/>
    </row>
    <row r="962" spans="1:18" s="16" customFormat="1" x14ac:dyDescent="0.25">
      <c r="A962" s="19"/>
      <c r="B962" s="20"/>
      <c r="D962"/>
      <c r="E962"/>
      <c r="F962"/>
      <c r="G962"/>
      <c r="H962"/>
      <c r="I962"/>
      <c r="J962"/>
      <c r="K962"/>
      <c r="L962"/>
      <c r="M962"/>
      <c r="N962"/>
      <c r="O962"/>
      <c r="P962"/>
      <c r="Q962"/>
      <c r="R962"/>
    </row>
    <row r="963" spans="1:18" s="16" customFormat="1" x14ac:dyDescent="0.25">
      <c r="A963" s="19"/>
      <c r="B963" s="18"/>
      <c r="D963"/>
      <c r="E963"/>
      <c r="F963"/>
      <c r="G963"/>
      <c r="H963"/>
      <c r="I963"/>
      <c r="J963"/>
      <c r="K963"/>
      <c r="L963"/>
      <c r="M963"/>
      <c r="N963"/>
      <c r="O963"/>
      <c r="P963"/>
      <c r="Q963"/>
      <c r="R963"/>
    </row>
    <row r="964" spans="1:18" s="16" customFormat="1" x14ac:dyDescent="0.25">
      <c r="A964" s="19"/>
      <c r="B964" s="18"/>
      <c r="D964"/>
      <c r="E964"/>
      <c r="F964"/>
      <c r="G964"/>
      <c r="H964"/>
      <c r="I964"/>
      <c r="J964"/>
      <c r="K964"/>
      <c r="L964"/>
      <c r="M964"/>
      <c r="N964"/>
      <c r="O964"/>
      <c r="P964"/>
      <c r="Q964"/>
      <c r="R964"/>
    </row>
    <row r="965" spans="1:18" s="16" customFormat="1" x14ac:dyDescent="0.25">
      <c r="A965" s="19"/>
      <c r="B965" s="18"/>
      <c r="D965"/>
      <c r="E965"/>
      <c r="F965"/>
      <c r="G965"/>
      <c r="H965"/>
      <c r="I965"/>
      <c r="J965"/>
      <c r="K965"/>
      <c r="L965"/>
      <c r="M965"/>
      <c r="N965"/>
      <c r="O965"/>
      <c r="P965"/>
      <c r="Q965"/>
      <c r="R965"/>
    </row>
    <row r="966" spans="1:18" s="16" customFormat="1" x14ac:dyDescent="0.25">
      <c r="A966" s="19"/>
      <c r="B966" s="18"/>
      <c r="D966"/>
      <c r="E966"/>
      <c r="F966"/>
      <c r="G966"/>
      <c r="H966"/>
      <c r="I966"/>
      <c r="J966"/>
      <c r="K966"/>
      <c r="L966"/>
      <c r="M966"/>
      <c r="N966"/>
      <c r="O966"/>
      <c r="P966"/>
      <c r="Q966"/>
      <c r="R966"/>
    </row>
    <row r="967" spans="1:18" s="16" customFormat="1" x14ac:dyDescent="0.25">
      <c r="A967" s="19"/>
      <c r="B967" s="18"/>
      <c r="D967"/>
      <c r="E967"/>
      <c r="F967"/>
      <c r="G967"/>
      <c r="H967"/>
      <c r="I967"/>
      <c r="J967"/>
      <c r="K967"/>
      <c r="L967"/>
      <c r="M967"/>
      <c r="N967"/>
      <c r="O967"/>
      <c r="P967"/>
      <c r="Q967"/>
      <c r="R967"/>
    </row>
    <row r="968" spans="1:18" s="16" customFormat="1" x14ac:dyDescent="0.25">
      <c r="A968" s="19"/>
      <c r="B968" s="18"/>
      <c r="D968"/>
      <c r="E968"/>
      <c r="F968"/>
      <c r="G968"/>
      <c r="H968"/>
      <c r="I968"/>
      <c r="J968"/>
      <c r="K968"/>
      <c r="L968"/>
      <c r="M968"/>
      <c r="N968"/>
      <c r="O968"/>
      <c r="P968"/>
      <c r="Q968"/>
      <c r="R968"/>
    </row>
    <row r="969" spans="1:18" s="16" customFormat="1" x14ac:dyDescent="0.25">
      <c r="A969" s="19"/>
      <c r="B969" s="18"/>
      <c r="D969"/>
      <c r="E969"/>
      <c r="F969"/>
      <c r="G969"/>
      <c r="H969"/>
      <c r="I969"/>
      <c r="J969"/>
      <c r="K969"/>
      <c r="L969"/>
      <c r="M969"/>
      <c r="N969"/>
      <c r="O969"/>
      <c r="P969"/>
      <c r="Q969"/>
      <c r="R969"/>
    </row>
    <row r="970" spans="1:18" s="16" customFormat="1" x14ac:dyDescent="0.25">
      <c r="A970" s="19"/>
      <c r="B970" s="18"/>
      <c r="D970"/>
      <c r="E970"/>
      <c r="F970"/>
      <c r="G970"/>
      <c r="H970"/>
      <c r="I970"/>
      <c r="J970"/>
      <c r="K970"/>
      <c r="L970"/>
      <c r="M970"/>
      <c r="N970"/>
      <c r="O970"/>
      <c r="P970"/>
      <c r="Q970"/>
      <c r="R970"/>
    </row>
    <row r="971" spans="1:18" s="16" customFormat="1" x14ac:dyDescent="0.25">
      <c r="A971" s="19"/>
      <c r="B971" s="18"/>
      <c r="D971"/>
      <c r="E971"/>
      <c r="F971"/>
      <c r="G971"/>
      <c r="H971"/>
      <c r="I971"/>
      <c r="J971"/>
      <c r="K971"/>
      <c r="L971"/>
      <c r="M971"/>
      <c r="N971"/>
      <c r="O971"/>
      <c r="P971"/>
      <c r="Q971"/>
      <c r="R971"/>
    </row>
    <row r="972" spans="1:18" s="16" customFormat="1" x14ac:dyDescent="0.25">
      <c r="A972" s="19"/>
      <c r="B972" s="18"/>
      <c r="D972"/>
      <c r="E972"/>
      <c r="F972"/>
      <c r="G972"/>
      <c r="H972"/>
      <c r="I972"/>
      <c r="J972"/>
      <c r="K972"/>
      <c r="L972"/>
      <c r="M972"/>
      <c r="N972"/>
      <c r="O972"/>
      <c r="P972"/>
      <c r="Q972"/>
      <c r="R972"/>
    </row>
    <row r="973" spans="1:18" s="16" customFormat="1" x14ac:dyDescent="0.25">
      <c r="A973" s="19"/>
      <c r="B973" s="18"/>
      <c r="D973"/>
      <c r="E973"/>
      <c r="F973"/>
      <c r="G973"/>
      <c r="H973"/>
      <c r="I973"/>
      <c r="J973"/>
      <c r="K973"/>
      <c r="L973"/>
      <c r="M973"/>
      <c r="N973"/>
      <c r="O973"/>
      <c r="P973"/>
      <c r="Q973"/>
      <c r="R973"/>
    </row>
    <row r="974" spans="1:18" s="16" customFormat="1" x14ac:dyDescent="0.25">
      <c r="A974" s="19"/>
      <c r="B974" s="18"/>
      <c r="D974"/>
      <c r="E974"/>
      <c r="F974"/>
      <c r="G974"/>
      <c r="H974"/>
      <c r="I974"/>
      <c r="J974"/>
      <c r="K974"/>
      <c r="L974"/>
      <c r="M974"/>
      <c r="N974"/>
      <c r="O974"/>
      <c r="P974"/>
      <c r="Q974"/>
      <c r="R974"/>
    </row>
    <row r="975" spans="1:18" s="16" customFormat="1" x14ac:dyDescent="0.25">
      <c r="A975" s="19"/>
      <c r="B975" s="18"/>
      <c r="D975"/>
      <c r="E975"/>
      <c r="F975"/>
      <c r="G975"/>
      <c r="H975"/>
      <c r="I975"/>
      <c r="J975"/>
      <c r="K975"/>
      <c r="L975"/>
      <c r="M975"/>
      <c r="N975"/>
      <c r="O975"/>
      <c r="P975"/>
      <c r="Q975"/>
      <c r="R975"/>
    </row>
    <row r="976" spans="1:18" s="16" customFormat="1" x14ac:dyDescent="0.25">
      <c r="A976" s="19"/>
      <c r="B976" s="18"/>
      <c r="D976"/>
      <c r="E976"/>
      <c r="F976"/>
      <c r="G976"/>
      <c r="H976"/>
      <c r="I976"/>
      <c r="J976"/>
      <c r="K976"/>
      <c r="L976"/>
      <c r="M976"/>
      <c r="N976"/>
      <c r="O976"/>
      <c r="P976"/>
      <c r="Q976"/>
      <c r="R976"/>
    </row>
    <row r="977" spans="1:18" s="16" customFormat="1" x14ac:dyDescent="0.25">
      <c r="A977" s="19"/>
      <c r="B977" s="18"/>
      <c r="D977"/>
      <c r="E977"/>
      <c r="F977"/>
      <c r="G977"/>
      <c r="H977"/>
      <c r="I977"/>
      <c r="J977"/>
      <c r="K977"/>
      <c r="L977"/>
      <c r="M977"/>
      <c r="N977"/>
      <c r="O977"/>
      <c r="P977"/>
      <c r="Q977"/>
      <c r="R977"/>
    </row>
    <row r="978" spans="1:18" s="16" customFormat="1" x14ac:dyDescent="0.25">
      <c r="A978" s="19"/>
      <c r="B978" s="18"/>
      <c r="D978"/>
      <c r="E978"/>
      <c r="F978"/>
      <c r="G978"/>
      <c r="H978"/>
      <c r="I978"/>
      <c r="J978"/>
      <c r="K978"/>
      <c r="L978"/>
      <c r="M978"/>
      <c r="N978"/>
      <c r="O978"/>
      <c r="P978"/>
      <c r="Q978"/>
      <c r="R978"/>
    </row>
    <row r="979" spans="1:18" s="16" customFormat="1" x14ac:dyDescent="0.25">
      <c r="A979" s="19"/>
      <c r="B979" s="18"/>
      <c r="D979"/>
      <c r="E979"/>
      <c r="F979"/>
      <c r="G979"/>
      <c r="H979"/>
      <c r="I979"/>
      <c r="J979"/>
      <c r="K979"/>
      <c r="L979"/>
      <c r="M979"/>
      <c r="N979"/>
      <c r="O979"/>
      <c r="P979"/>
      <c r="Q979"/>
      <c r="R979"/>
    </row>
    <row r="980" spans="1:18" s="16" customFormat="1" x14ac:dyDescent="0.25">
      <c r="A980" s="19"/>
      <c r="B980" s="18"/>
      <c r="D980"/>
      <c r="E980"/>
      <c r="F980"/>
      <c r="G980"/>
      <c r="H980"/>
      <c r="I980"/>
      <c r="J980"/>
      <c r="K980"/>
      <c r="L980"/>
      <c r="M980"/>
      <c r="N980"/>
      <c r="O980"/>
      <c r="P980"/>
      <c r="Q980"/>
      <c r="R980"/>
    </row>
    <row r="981" spans="1:18" s="16" customFormat="1" x14ac:dyDescent="0.25">
      <c r="A981" s="19"/>
      <c r="B981" s="18"/>
      <c r="D981"/>
      <c r="E981"/>
      <c r="F981"/>
      <c r="G981"/>
      <c r="H981"/>
      <c r="I981"/>
      <c r="J981"/>
      <c r="K981"/>
      <c r="L981"/>
      <c r="M981"/>
      <c r="N981"/>
      <c r="O981"/>
      <c r="P981"/>
      <c r="Q981"/>
      <c r="R981"/>
    </row>
    <row r="982" spans="1:18" s="16" customFormat="1" x14ac:dyDescent="0.25">
      <c r="A982" s="19"/>
      <c r="B982" s="18"/>
      <c r="D982"/>
      <c r="E982"/>
      <c r="F982"/>
      <c r="G982"/>
      <c r="H982"/>
      <c r="I982"/>
      <c r="J982"/>
      <c r="K982"/>
      <c r="L982"/>
      <c r="M982"/>
      <c r="N982"/>
      <c r="O982"/>
      <c r="P982"/>
      <c r="Q982"/>
      <c r="R982"/>
    </row>
    <row r="983" spans="1:18" s="16" customFormat="1" x14ac:dyDescent="0.25">
      <c r="A983" s="19"/>
      <c r="B983" s="18"/>
      <c r="D983"/>
      <c r="E983"/>
      <c r="F983"/>
      <c r="G983"/>
      <c r="H983"/>
      <c r="I983"/>
      <c r="J983"/>
      <c r="K983"/>
      <c r="L983"/>
      <c r="M983"/>
      <c r="N983"/>
      <c r="O983"/>
      <c r="P983"/>
      <c r="Q983"/>
      <c r="R983"/>
    </row>
    <row r="984" spans="1:18" s="16" customFormat="1" x14ac:dyDescent="0.25">
      <c r="A984" s="19"/>
      <c r="B984" s="18"/>
      <c r="D984"/>
      <c r="E984"/>
      <c r="F984"/>
      <c r="G984"/>
      <c r="H984"/>
      <c r="I984"/>
      <c r="J984"/>
      <c r="K984"/>
      <c r="L984"/>
      <c r="M984"/>
      <c r="N984"/>
      <c r="O984"/>
      <c r="P984"/>
      <c r="Q984"/>
      <c r="R984"/>
    </row>
    <row r="985" spans="1:18" s="16" customFormat="1" x14ac:dyDescent="0.25">
      <c r="A985" s="19"/>
      <c r="B985" s="18"/>
      <c r="D985"/>
      <c r="E985"/>
      <c r="F985"/>
      <c r="G985"/>
      <c r="H985"/>
      <c r="I985"/>
      <c r="J985"/>
      <c r="K985"/>
      <c r="L985"/>
      <c r="M985"/>
      <c r="N985"/>
      <c r="O985"/>
      <c r="P985"/>
      <c r="Q985"/>
      <c r="R985"/>
    </row>
    <row r="986" spans="1:18" s="16" customFormat="1" x14ac:dyDescent="0.25">
      <c r="A986" s="19"/>
      <c r="B986" s="18"/>
      <c r="D986"/>
      <c r="E986"/>
      <c r="F986"/>
      <c r="G986"/>
      <c r="H986"/>
      <c r="I986"/>
      <c r="J986"/>
      <c r="K986"/>
      <c r="L986"/>
      <c r="M986"/>
      <c r="N986"/>
      <c r="O986"/>
      <c r="P986"/>
      <c r="Q986"/>
      <c r="R986"/>
    </row>
    <row r="987" spans="1:18" s="16" customFormat="1" x14ac:dyDescent="0.25">
      <c r="A987" s="19"/>
      <c r="B987" s="18"/>
      <c r="D987"/>
      <c r="E987"/>
      <c r="F987"/>
      <c r="G987"/>
      <c r="H987"/>
      <c r="I987"/>
      <c r="J987"/>
      <c r="K987"/>
      <c r="L987"/>
      <c r="M987"/>
      <c r="N987"/>
      <c r="O987"/>
      <c r="P987"/>
      <c r="Q987"/>
      <c r="R987"/>
    </row>
    <row r="988" spans="1:18" s="16" customFormat="1" x14ac:dyDescent="0.25">
      <c r="A988" s="19"/>
      <c r="B988" s="18"/>
      <c r="D988"/>
      <c r="E988"/>
      <c r="F988"/>
      <c r="G988"/>
      <c r="H988"/>
      <c r="I988"/>
      <c r="J988"/>
      <c r="K988"/>
      <c r="L988"/>
      <c r="M988"/>
      <c r="N988"/>
      <c r="O988"/>
      <c r="P988"/>
      <c r="Q988"/>
      <c r="R988"/>
    </row>
    <row r="989" spans="1:18" s="16" customFormat="1" x14ac:dyDescent="0.25">
      <c r="A989" s="19"/>
      <c r="B989" s="18"/>
      <c r="D989"/>
      <c r="E989"/>
      <c r="F989"/>
      <c r="G989"/>
      <c r="H989"/>
      <c r="I989"/>
      <c r="J989"/>
      <c r="K989"/>
      <c r="L989"/>
      <c r="M989"/>
      <c r="N989"/>
      <c r="O989"/>
      <c r="P989"/>
      <c r="Q989"/>
      <c r="R989"/>
    </row>
    <row r="990" spans="1:18" s="16" customFormat="1" x14ac:dyDescent="0.25">
      <c r="A990" s="19"/>
      <c r="B990" s="18"/>
      <c r="D990"/>
      <c r="E990"/>
      <c r="F990"/>
      <c r="G990"/>
      <c r="H990"/>
      <c r="I990"/>
      <c r="J990"/>
      <c r="K990"/>
      <c r="L990"/>
      <c r="M990"/>
      <c r="N990"/>
      <c r="O990"/>
      <c r="P990"/>
      <c r="Q990"/>
      <c r="R990"/>
    </row>
    <row r="991" spans="1:18" s="16" customFormat="1" x14ac:dyDescent="0.25">
      <c r="A991" s="19"/>
      <c r="B991" s="18"/>
      <c r="D991"/>
      <c r="E991"/>
      <c r="F991"/>
      <c r="G991"/>
      <c r="H991"/>
      <c r="I991"/>
      <c r="J991"/>
      <c r="K991"/>
      <c r="L991"/>
      <c r="M991"/>
      <c r="N991"/>
      <c r="O991"/>
      <c r="P991"/>
      <c r="Q991"/>
      <c r="R991"/>
    </row>
    <row r="992" spans="1:18" s="16" customFormat="1" x14ac:dyDescent="0.25">
      <c r="A992" s="19"/>
      <c r="B992" s="18"/>
      <c r="D992"/>
      <c r="E992"/>
      <c r="F992"/>
      <c r="G992"/>
      <c r="H992"/>
      <c r="I992"/>
      <c r="J992"/>
      <c r="K992"/>
      <c r="L992"/>
      <c r="M992"/>
      <c r="N992"/>
      <c r="O992"/>
      <c r="P992"/>
      <c r="Q992"/>
      <c r="R992"/>
    </row>
    <row r="993" spans="1:18" s="16" customFormat="1" x14ac:dyDescent="0.25">
      <c r="A993" s="19"/>
      <c r="B993" s="18"/>
      <c r="D993"/>
      <c r="E993"/>
      <c r="F993"/>
      <c r="G993"/>
      <c r="H993"/>
      <c r="I993"/>
      <c r="J993"/>
      <c r="K993"/>
      <c r="L993"/>
      <c r="M993"/>
      <c r="N993"/>
      <c r="O993"/>
      <c r="P993"/>
      <c r="Q993"/>
      <c r="R993"/>
    </row>
    <row r="994" spans="1:18" s="16" customFormat="1" x14ac:dyDescent="0.25">
      <c r="A994" s="19"/>
      <c r="B994" s="18"/>
      <c r="D994"/>
      <c r="E994"/>
      <c r="F994"/>
      <c r="G994"/>
      <c r="H994"/>
      <c r="I994"/>
      <c r="J994"/>
      <c r="K994"/>
      <c r="L994"/>
      <c r="M994"/>
      <c r="N994"/>
      <c r="O994"/>
      <c r="P994"/>
      <c r="Q994"/>
      <c r="R994"/>
    </row>
    <row r="995" spans="1:18" s="16" customFormat="1" x14ac:dyDescent="0.25">
      <c r="A995" s="19"/>
      <c r="B995" s="18"/>
      <c r="D995"/>
      <c r="E995"/>
      <c r="F995"/>
      <c r="G995"/>
      <c r="H995"/>
      <c r="I995"/>
      <c r="J995"/>
      <c r="K995"/>
      <c r="L995"/>
      <c r="M995"/>
      <c r="N995"/>
      <c r="O995"/>
      <c r="P995"/>
      <c r="Q995"/>
      <c r="R995"/>
    </row>
    <row r="996" spans="1:18" s="16" customFormat="1" x14ac:dyDescent="0.25">
      <c r="A996" s="19"/>
      <c r="B996" s="18"/>
      <c r="D996"/>
      <c r="E996"/>
      <c r="F996"/>
      <c r="G996"/>
      <c r="H996"/>
      <c r="I996"/>
      <c r="J996"/>
      <c r="K996"/>
      <c r="L996"/>
      <c r="M996"/>
      <c r="N996"/>
      <c r="O996"/>
      <c r="P996"/>
      <c r="Q996"/>
      <c r="R996"/>
    </row>
    <row r="997" spans="1:18" s="16" customFormat="1" x14ac:dyDescent="0.25">
      <c r="A997" s="19"/>
      <c r="B997" s="18"/>
      <c r="D997"/>
      <c r="E997"/>
      <c r="F997"/>
      <c r="G997"/>
      <c r="H997"/>
      <c r="I997"/>
      <c r="J997"/>
      <c r="K997"/>
      <c r="L997"/>
      <c r="M997"/>
      <c r="N997"/>
      <c r="O997"/>
      <c r="P997"/>
      <c r="Q997"/>
      <c r="R997"/>
    </row>
    <row r="998" spans="1:18" s="16" customFormat="1" x14ac:dyDescent="0.25">
      <c r="A998" s="19"/>
      <c r="B998" s="18"/>
      <c r="D998"/>
      <c r="E998"/>
      <c r="F998"/>
      <c r="G998"/>
      <c r="H998"/>
      <c r="I998"/>
      <c r="J998"/>
      <c r="K998"/>
      <c r="L998"/>
      <c r="M998"/>
      <c r="N998"/>
      <c r="O998"/>
      <c r="P998"/>
      <c r="Q998"/>
      <c r="R998"/>
    </row>
    <row r="999" spans="1:18" s="16" customFormat="1" x14ac:dyDescent="0.25">
      <c r="A999" s="19"/>
      <c r="B999" s="18"/>
      <c r="D999"/>
      <c r="E999"/>
      <c r="F999"/>
      <c r="G999"/>
      <c r="H999"/>
      <c r="I999"/>
      <c r="J999"/>
      <c r="K999"/>
      <c r="L999"/>
      <c r="M999"/>
      <c r="N999"/>
      <c r="O999"/>
      <c r="P999"/>
      <c r="Q999"/>
      <c r="R999"/>
    </row>
    <row r="1000" spans="1:18" s="16" customFormat="1" x14ac:dyDescent="0.25">
      <c r="A1000" s="19"/>
      <c r="B1000" s="18"/>
      <c r="D1000"/>
      <c r="E1000"/>
      <c r="F1000"/>
      <c r="G1000"/>
      <c r="H1000"/>
      <c r="I1000"/>
      <c r="J1000"/>
      <c r="K1000"/>
      <c r="L1000"/>
      <c r="M1000"/>
      <c r="N1000"/>
      <c r="O1000"/>
      <c r="P1000"/>
      <c r="Q1000"/>
      <c r="R1000"/>
    </row>
    <row r="1001" spans="1:18" s="16" customFormat="1" x14ac:dyDescent="0.25">
      <c r="A1001" s="19"/>
      <c r="B1001" s="18"/>
      <c r="D1001"/>
      <c r="E1001"/>
      <c r="F1001"/>
      <c r="G1001"/>
      <c r="H1001"/>
      <c r="I1001"/>
      <c r="J1001"/>
      <c r="K1001"/>
      <c r="L1001"/>
      <c r="M1001"/>
      <c r="N1001"/>
      <c r="O1001"/>
      <c r="P1001"/>
      <c r="Q1001"/>
      <c r="R1001"/>
    </row>
    <row r="1002" spans="1:18" s="16" customFormat="1" x14ac:dyDescent="0.25">
      <c r="A1002" s="19"/>
      <c r="B1002" s="18"/>
      <c r="D1002"/>
      <c r="E1002"/>
      <c r="F1002"/>
      <c r="G1002"/>
      <c r="H1002"/>
      <c r="I1002"/>
      <c r="J1002"/>
      <c r="K1002"/>
      <c r="L1002"/>
      <c r="M1002"/>
      <c r="N1002"/>
      <c r="O1002"/>
      <c r="P1002"/>
      <c r="Q1002"/>
      <c r="R1002"/>
    </row>
    <row r="1003" spans="1:18" s="16" customFormat="1" x14ac:dyDescent="0.25">
      <c r="A1003" s="19"/>
      <c r="B1003" s="18"/>
      <c r="D1003"/>
      <c r="E1003"/>
      <c r="F1003"/>
      <c r="G1003"/>
      <c r="H1003"/>
      <c r="I1003"/>
      <c r="J1003"/>
      <c r="K1003"/>
      <c r="L1003"/>
      <c r="M1003"/>
      <c r="N1003"/>
      <c r="O1003"/>
      <c r="P1003"/>
      <c r="Q1003"/>
      <c r="R1003"/>
    </row>
    <row r="1004" spans="1:18" s="16" customFormat="1" x14ac:dyDescent="0.25">
      <c r="A1004" s="19"/>
      <c r="B1004" s="18"/>
      <c r="D1004"/>
      <c r="E1004"/>
      <c r="F1004"/>
      <c r="G1004"/>
      <c r="H1004"/>
      <c r="I1004"/>
      <c r="J1004"/>
      <c r="K1004"/>
      <c r="L1004"/>
      <c r="M1004"/>
      <c r="N1004"/>
      <c r="O1004"/>
      <c r="P1004"/>
      <c r="Q1004"/>
      <c r="R1004"/>
    </row>
    <row r="1005" spans="1:18" s="16" customFormat="1" x14ac:dyDescent="0.25">
      <c r="A1005" s="19"/>
      <c r="B1005" s="18"/>
      <c r="D1005"/>
      <c r="E1005"/>
      <c r="F1005"/>
      <c r="G1005"/>
      <c r="H1005"/>
      <c r="I1005"/>
      <c r="J1005"/>
      <c r="K1005"/>
      <c r="L1005"/>
      <c r="M1005"/>
      <c r="N1005"/>
      <c r="O1005"/>
      <c r="P1005"/>
      <c r="Q1005"/>
      <c r="R1005"/>
    </row>
    <row r="1006" spans="1:18" s="16" customFormat="1" x14ac:dyDescent="0.25">
      <c r="A1006" s="19"/>
      <c r="B1006" s="18"/>
      <c r="D1006"/>
      <c r="E1006"/>
      <c r="F1006"/>
      <c r="G1006"/>
      <c r="H1006"/>
      <c r="I1006"/>
      <c r="J1006"/>
      <c r="K1006"/>
      <c r="L1006"/>
      <c r="M1006"/>
      <c r="N1006"/>
      <c r="O1006"/>
      <c r="P1006"/>
      <c r="Q1006"/>
      <c r="R1006"/>
    </row>
    <row r="1007" spans="1:18" s="16" customFormat="1" x14ac:dyDescent="0.25">
      <c r="A1007" s="19"/>
      <c r="B1007" s="18"/>
      <c r="D1007"/>
      <c r="E1007"/>
      <c r="F1007"/>
      <c r="G1007"/>
      <c r="H1007"/>
      <c r="I1007"/>
      <c r="J1007"/>
      <c r="K1007"/>
      <c r="L1007"/>
      <c r="M1007"/>
      <c r="N1007"/>
      <c r="O1007"/>
      <c r="P1007"/>
      <c r="Q1007"/>
      <c r="R1007"/>
    </row>
    <row r="1008" spans="1:18" s="16" customFormat="1" x14ac:dyDescent="0.25">
      <c r="A1008" s="19"/>
      <c r="B1008" s="18"/>
      <c r="D1008"/>
      <c r="E1008"/>
      <c r="F1008"/>
      <c r="G1008"/>
      <c r="H1008"/>
      <c r="I1008"/>
      <c r="J1008"/>
      <c r="K1008"/>
      <c r="L1008"/>
      <c r="M1008"/>
      <c r="N1008"/>
      <c r="O1008"/>
      <c r="P1008"/>
      <c r="Q1008"/>
      <c r="R1008"/>
    </row>
    <row r="1009" spans="1:18" s="16" customFormat="1" x14ac:dyDescent="0.25">
      <c r="A1009" s="19"/>
      <c r="B1009" s="18"/>
      <c r="D1009"/>
      <c r="E1009"/>
      <c r="F1009"/>
      <c r="G1009"/>
      <c r="H1009"/>
      <c r="I1009"/>
      <c r="J1009"/>
      <c r="K1009"/>
      <c r="L1009"/>
      <c r="M1009"/>
      <c r="N1009"/>
      <c r="O1009"/>
      <c r="P1009"/>
      <c r="Q1009"/>
      <c r="R1009"/>
    </row>
    <row r="1010" spans="1:18" s="16" customFormat="1" x14ac:dyDescent="0.25">
      <c r="A1010" s="19"/>
      <c r="B1010" s="18"/>
      <c r="D1010"/>
      <c r="E1010"/>
      <c r="F1010"/>
      <c r="G1010"/>
      <c r="H1010"/>
      <c r="I1010"/>
      <c r="J1010"/>
      <c r="K1010"/>
      <c r="L1010"/>
      <c r="M1010"/>
      <c r="N1010"/>
      <c r="O1010"/>
      <c r="P1010"/>
      <c r="Q1010"/>
      <c r="R1010"/>
    </row>
    <row r="1011" spans="1:18" s="16" customFormat="1" x14ac:dyDescent="0.25">
      <c r="A1011" s="19"/>
      <c r="B1011" s="18"/>
      <c r="D1011"/>
      <c r="E1011"/>
      <c r="F1011"/>
      <c r="G1011"/>
      <c r="H1011"/>
      <c r="I1011"/>
      <c r="J1011"/>
      <c r="K1011"/>
      <c r="L1011"/>
      <c r="M1011"/>
      <c r="N1011"/>
      <c r="O1011"/>
      <c r="P1011"/>
      <c r="Q1011"/>
      <c r="R1011"/>
    </row>
    <row r="1012" spans="1:18" s="16" customFormat="1" x14ac:dyDescent="0.25">
      <c r="A1012" s="19"/>
      <c r="B1012" s="20"/>
      <c r="D1012"/>
      <c r="E1012"/>
      <c r="F1012"/>
      <c r="G1012"/>
      <c r="H1012"/>
      <c r="I1012"/>
      <c r="J1012"/>
      <c r="K1012"/>
      <c r="L1012"/>
      <c r="M1012"/>
      <c r="N1012"/>
      <c r="O1012"/>
      <c r="P1012"/>
      <c r="Q1012"/>
      <c r="R1012"/>
    </row>
    <row r="1013" spans="1:18" s="16" customFormat="1" x14ac:dyDescent="0.25">
      <c r="A1013" s="19"/>
      <c r="B1013" s="18"/>
      <c r="D1013"/>
      <c r="E1013"/>
      <c r="F1013"/>
      <c r="G1013"/>
      <c r="H1013"/>
      <c r="I1013"/>
      <c r="J1013"/>
      <c r="K1013"/>
      <c r="L1013"/>
      <c r="M1013"/>
      <c r="N1013"/>
      <c r="O1013"/>
      <c r="P1013"/>
      <c r="Q1013"/>
      <c r="R1013"/>
    </row>
    <row r="1014" spans="1:18" s="16" customFormat="1" x14ac:dyDescent="0.25">
      <c r="A1014" s="19"/>
      <c r="B1014" s="18"/>
      <c r="D1014"/>
      <c r="E1014"/>
      <c r="F1014"/>
      <c r="G1014"/>
      <c r="H1014"/>
      <c r="I1014"/>
      <c r="J1014"/>
      <c r="K1014"/>
      <c r="L1014"/>
      <c r="M1014"/>
      <c r="N1014"/>
      <c r="O1014"/>
      <c r="P1014"/>
      <c r="Q1014"/>
      <c r="R1014"/>
    </row>
    <row r="1015" spans="1:18" s="16" customFormat="1" x14ac:dyDescent="0.25">
      <c r="A1015" s="19"/>
      <c r="B1015" s="18"/>
      <c r="D1015"/>
      <c r="E1015"/>
      <c r="F1015"/>
      <c r="G1015"/>
      <c r="H1015"/>
      <c r="I1015"/>
      <c r="J1015"/>
      <c r="K1015"/>
      <c r="L1015"/>
      <c r="M1015"/>
      <c r="N1015"/>
      <c r="O1015"/>
      <c r="P1015"/>
      <c r="Q1015"/>
      <c r="R1015"/>
    </row>
    <row r="1016" spans="1:18" s="16" customFormat="1" x14ac:dyDescent="0.25">
      <c r="A1016" s="19"/>
      <c r="B1016" s="18"/>
      <c r="D1016"/>
      <c r="E1016"/>
      <c r="F1016"/>
      <c r="G1016"/>
      <c r="H1016"/>
      <c r="I1016"/>
      <c r="J1016"/>
      <c r="K1016"/>
      <c r="L1016"/>
      <c r="M1016"/>
      <c r="N1016"/>
      <c r="O1016"/>
      <c r="P1016"/>
      <c r="Q1016"/>
      <c r="R1016"/>
    </row>
    <row r="1017" spans="1:18" s="16" customFormat="1" x14ac:dyDescent="0.25">
      <c r="A1017" s="19"/>
      <c r="B1017" s="18"/>
      <c r="D1017"/>
      <c r="E1017"/>
      <c r="F1017"/>
      <c r="G1017"/>
      <c r="H1017"/>
      <c r="I1017"/>
      <c r="J1017"/>
      <c r="K1017"/>
      <c r="L1017"/>
      <c r="M1017"/>
      <c r="N1017"/>
      <c r="O1017"/>
      <c r="P1017"/>
      <c r="Q1017"/>
      <c r="R1017"/>
    </row>
    <row r="1018" spans="1:18" s="16" customFormat="1" x14ac:dyDescent="0.25">
      <c r="A1018" s="19"/>
      <c r="B1018" s="18"/>
      <c r="D1018"/>
      <c r="E1018"/>
      <c r="F1018"/>
      <c r="G1018"/>
      <c r="H1018"/>
      <c r="I1018"/>
      <c r="J1018"/>
      <c r="K1018"/>
      <c r="L1018"/>
      <c r="M1018"/>
      <c r="N1018"/>
      <c r="O1018"/>
      <c r="P1018"/>
      <c r="Q1018"/>
      <c r="R1018"/>
    </row>
    <row r="1019" spans="1:18" s="16" customFormat="1" x14ac:dyDescent="0.25">
      <c r="A1019" s="19"/>
      <c r="B1019" s="18"/>
      <c r="D1019"/>
      <c r="E1019"/>
      <c r="F1019"/>
      <c r="G1019"/>
      <c r="H1019"/>
      <c r="I1019"/>
      <c r="J1019"/>
      <c r="K1019"/>
      <c r="L1019"/>
      <c r="M1019"/>
      <c r="N1019"/>
      <c r="O1019"/>
      <c r="P1019"/>
      <c r="Q1019"/>
      <c r="R1019"/>
    </row>
    <row r="1020" spans="1:18" s="16" customFormat="1" x14ac:dyDescent="0.25">
      <c r="A1020" s="19"/>
      <c r="B1020" s="18"/>
      <c r="D1020"/>
      <c r="E1020"/>
      <c r="F1020"/>
      <c r="G1020"/>
      <c r="H1020"/>
      <c r="I1020"/>
      <c r="J1020"/>
      <c r="K1020"/>
      <c r="L1020"/>
      <c r="M1020"/>
      <c r="N1020"/>
      <c r="O1020"/>
      <c r="P1020"/>
      <c r="Q1020"/>
      <c r="R1020"/>
    </row>
    <row r="1021" spans="1:18" s="16" customFormat="1" x14ac:dyDescent="0.25">
      <c r="A1021" s="19"/>
      <c r="B1021" s="18"/>
      <c r="D1021"/>
      <c r="E1021"/>
      <c r="F1021"/>
      <c r="G1021"/>
      <c r="H1021"/>
      <c r="I1021"/>
      <c r="J1021"/>
      <c r="K1021"/>
      <c r="L1021"/>
      <c r="M1021"/>
      <c r="N1021"/>
      <c r="O1021"/>
      <c r="P1021"/>
      <c r="Q1021"/>
      <c r="R1021"/>
    </row>
    <row r="1022" spans="1:18" s="16" customFormat="1" x14ac:dyDescent="0.25">
      <c r="A1022" s="19"/>
      <c r="B1022" s="18"/>
      <c r="D1022"/>
      <c r="E1022"/>
      <c r="F1022"/>
      <c r="G1022"/>
      <c r="H1022"/>
      <c r="I1022"/>
      <c r="J1022"/>
      <c r="K1022"/>
      <c r="L1022"/>
      <c r="M1022"/>
      <c r="N1022"/>
      <c r="O1022"/>
      <c r="P1022"/>
      <c r="Q1022"/>
      <c r="R1022"/>
    </row>
    <row r="1023" spans="1:18" s="16" customFormat="1" x14ac:dyDescent="0.25">
      <c r="A1023" s="19"/>
      <c r="B1023" s="18"/>
      <c r="D1023"/>
      <c r="E1023"/>
      <c r="F1023"/>
      <c r="G1023"/>
      <c r="H1023"/>
      <c r="I1023"/>
      <c r="J1023"/>
      <c r="K1023"/>
      <c r="L1023"/>
      <c r="M1023"/>
      <c r="N1023"/>
      <c r="O1023"/>
      <c r="P1023"/>
      <c r="Q1023"/>
      <c r="R1023"/>
    </row>
    <row r="1024" spans="1:18" s="16" customFormat="1" x14ac:dyDescent="0.25">
      <c r="A1024" s="19"/>
      <c r="B1024" s="18"/>
      <c r="D1024"/>
      <c r="E1024"/>
      <c r="F1024"/>
      <c r="G1024"/>
      <c r="H1024"/>
      <c r="I1024"/>
      <c r="J1024"/>
      <c r="K1024"/>
      <c r="L1024"/>
      <c r="M1024"/>
      <c r="N1024"/>
      <c r="O1024"/>
      <c r="P1024"/>
      <c r="Q1024"/>
      <c r="R1024"/>
    </row>
    <row r="1025" spans="1:18" s="16" customFormat="1" x14ac:dyDescent="0.25">
      <c r="A1025" s="19"/>
      <c r="B1025" s="18"/>
      <c r="D1025"/>
      <c r="E1025"/>
      <c r="F1025"/>
      <c r="G1025"/>
      <c r="H1025"/>
      <c r="I1025"/>
      <c r="J1025"/>
      <c r="K1025"/>
      <c r="L1025"/>
      <c r="M1025"/>
      <c r="N1025"/>
      <c r="O1025"/>
      <c r="P1025"/>
      <c r="Q1025"/>
      <c r="R1025"/>
    </row>
    <row r="1026" spans="1:18" s="16" customFormat="1" x14ac:dyDescent="0.25">
      <c r="A1026" s="19"/>
      <c r="B1026" s="18"/>
      <c r="D1026"/>
      <c r="E1026"/>
      <c r="F1026"/>
      <c r="G1026"/>
      <c r="H1026"/>
      <c r="I1026"/>
      <c r="J1026"/>
      <c r="K1026"/>
      <c r="L1026"/>
      <c r="M1026"/>
      <c r="N1026"/>
      <c r="O1026"/>
      <c r="P1026"/>
      <c r="Q1026"/>
      <c r="R1026"/>
    </row>
    <row r="1027" spans="1:18" s="16" customFormat="1" x14ac:dyDescent="0.25">
      <c r="A1027" s="19"/>
      <c r="B1027" s="18"/>
      <c r="D1027"/>
      <c r="E1027"/>
      <c r="F1027"/>
      <c r="G1027"/>
      <c r="H1027"/>
      <c r="I1027"/>
      <c r="J1027"/>
      <c r="K1027"/>
      <c r="L1027"/>
      <c r="M1027"/>
      <c r="N1027"/>
      <c r="O1027"/>
      <c r="P1027"/>
      <c r="Q1027"/>
      <c r="R1027"/>
    </row>
    <row r="1028" spans="1:18" s="16" customFormat="1" x14ac:dyDescent="0.25">
      <c r="A1028" s="19"/>
      <c r="B1028" s="18"/>
      <c r="D1028"/>
      <c r="E1028"/>
      <c r="F1028"/>
      <c r="G1028"/>
      <c r="H1028"/>
      <c r="I1028"/>
      <c r="J1028"/>
      <c r="K1028"/>
      <c r="L1028"/>
      <c r="M1028"/>
      <c r="N1028"/>
      <c r="O1028"/>
      <c r="P1028"/>
      <c r="Q1028"/>
      <c r="R1028"/>
    </row>
    <row r="1029" spans="1:18" s="16" customFormat="1" x14ac:dyDescent="0.25">
      <c r="A1029" s="19"/>
      <c r="B1029" s="18"/>
      <c r="D1029"/>
      <c r="E1029"/>
      <c r="F1029"/>
      <c r="G1029"/>
      <c r="H1029"/>
      <c r="I1029"/>
      <c r="J1029"/>
      <c r="K1029"/>
      <c r="L1029"/>
      <c r="M1029"/>
      <c r="N1029"/>
      <c r="O1029"/>
      <c r="P1029"/>
      <c r="Q1029"/>
      <c r="R1029"/>
    </row>
    <row r="1030" spans="1:18" s="16" customFormat="1" x14ac:dyDescent="0.25">
      <c r="A1030" s="19"/>
      <c r="B1030" s="18"/>
      <c r="D1030"/>
      <c r="E1030"/>
      <c r="F1030"/>
      <c r="G1030"/>
      <c r="H1030"/>
      <c r="I1030"/>
      <c r="J1030"/>
      <c r="K1030"/>
      <c r="L1030"/>
      <c r="M1030"/>
      <c r="N1030"/>
      <c r="O1030"/>
      <c r="P1030"/>
      <c r="Q1030"/>
      <c r="R1030"/>
    </row>
    <row r="1031" spans="1:18" s="16" customFormat="1" x14ac:dyDescent="0.25">
      <c r="A1031" s="19"/>
      <c r="B1031" s="18"/>
      <c r="D1031"/>
      <c r="E1031"/>
      <c r="F1031"/>
      <c r="G1031"/>
      <c r="H1031"/>
      <c r="I1031"/>
      <c r="J1031"/>
      <c r="K1031"/>
      <c r="L1031"/>
      <c r="M1031"/>
      <c r="N1031"/>
      <c r="O1031"/>
      <c r="P1031"/>
      <c r="Q1031"/>
      <c r="R1031"/>
    </row>
    <row r="1032" spans="1:18" s="16" customFormat="1" x14ac:dyDescent="0.25">
      <c r="A1032" s="19"/>
      <c r="B1032" s="18"/>
      <c r="D1032"/>
      <c r="E1032"/>
      <c r="F1032"/>
      <c r="G1032"/>
      <c r="H1032"/>
      <c r="I1032"/>
      <c r="J1032"/>
      <c r="K1032"/>
      <c r="L1032"/>
      <c r="M1032"/>
      <c r="N1032"/>
      <c r="O1032"/>
      <c r="P1032"/>
      <c r="Q1032"/>
      <c r="R1032"/>
    </row>
    <row r="1033" spans="1:18" s="16" customFormat="1" x14ac:dyDescent="0.25">
      <c r="A1033" s="19"/>
      <c r="B1033" s="18"/>
      <c r="D1033"/>
      <c r="E1033"/>
      <c r="F1033"/>
      <c r="G1033"/>
      <c r="H1033"/>
      <c r="I1033"/>
      <c r="J1033"/>
      <c r="K1033"/>
      <c r="L1033"/>
      <c r="M1033"/>
      <c r="N1033"/>
      <c r="O1033"/>
      <c r="P1033"/>
      <c r="Q1033"/>
      <c r="R1033"/>
    </row>
    <row r="1034" spans="1:18" s="16" customFormat="1" x14ac:dyDescent="0.25">
      <c r="A1034" s="19"/>
      <c r="B1034" s="18"/>
      <c r="D1034"/>
      <c r="E1034"/>
      <c r="F1034"/>
      <c r="G1034"/>
      <c r="H1034"/>
      <c r="I1034"/>
      <c r="J1034"/>
      <c r="K1034"/>
      <c r="L1034"/>
      <c r="M1034"/>
      <c r="N1034"/>
      <c r="O1034"/>
      <c r="P1034"/>
      <c r="Q1034"/>
      <c r="R1034"/>
    </row>
    <row r="1035" spans="1:18" s="16" customFormat="1" x14ac:dyDescent="0.25">
      <c r="A1035" s="19"/>
      <c r="B1035" s="18"/>
      <c r="D1035"/>
      <c r="E1035"/>
      <c r="F1035"/>
      <c r="G1035"/>
      <c r="H1035"/>
      <c r="I1035"/>
      <c r="J1035"/>
      <c r="K1035"/>
      <c r="L1035"/>
      <c r="M1035"/>
      <c r="N1035"/>
      <c r="O1035"/>
      <c r="P1035"/>
      <c r="Q1035"/>
      <c r="R1035"/>
    </row>
    <row r="1036" spans="1:18" s="16" customFormat="1" x14ac:dyDescent="0.25">
      <c r="A1036" s="19"/>
      <c r="B1036" s="18"/>
      <c r="D1036"/>
      <c r="E1036"/>
      <c r="F1036"/>
      <c r="G1036"/>
      <c r="H1036"/>
      <c r="I1036"/>
      <c r="J1036"/>
      <c r="K1036"/>
      <c r="L1036"/>
      <c r="M1036"/>
      <c r="N1036"/>
      <c r="O1036"/>
      <c r="P1036"/>
      <c r="Q1036"/>
      <c r="R1036"/>
    </row>
    <row r="1037" spans="1:18" s="16" customFormat="1" x14ac:dyDescent="0.25">
      <c r="A1037" s="19"/>
      <c r="B1037" s="18"/>
      <c r="D1037"/>
      <c r="E1037"/>
      <c r="F1037"/>
      <c r="G1037"/>
      <c r="H1037"/>
      <c r="I1037"/>
      <c r="J1037"/>
      <c r="K1037"/>
      <c r="L1037"/>
      <c r="M1037"/>
      <c r="N1037"/>
      <c r="O1037"/>
      <c r="P1037"/>
      <c r="Q1037"/>
      <c r="R1037"/>
    </row>
    <row r="1038" spans="1:18" s="16" customFormat="1" x14ac:dyDescent="0.25">
      <c r="A1038" s="19"/>
      <c r="B1038" s="18"/>
      <c r="D1038"/>
      <c r="E1038"/>
      <c r="F1038"/>
      <c r="G1038"/>
      <c r="H1038"/>
      <c r="I1038"/>
      <c r="J1038"/>
      <c r="K1038"/>
      <c r="L1038"/>
      <c r="M1038"/>
      <c r="N1038"/>
      <c r="O1038"/>
      <c r="P1038"/>
      <c r="Q1038"/>
      <c r="R1038"/>
    </row>
    <row r="1039" spans="1:18" s="16" customFormat="1" x14ac:dyDescent="0.25">
      <c r="A1039" s="19"/>
      <c r="B1039" s="18"/>
      <c r="D1039"/>
      <c r="E1039"/>
      <c r="F1039"/>
      <c r="G1039"/>
      <c r="H1039"/>
      <c r="I1039"/>
      <c r="J1039"/>
      <c r="K1039"/>
      <c r="L1039"/>
      <c r="M1039"/>
      <c r="N1039"/>
      <c r="O1039"/>
      <c r="P1039"/>
      <c r="Q1039"/>
      <c r="R1039"/>
    </row>
    <row r="1040" spans="1:18" s="16" customFormat="1" x14ac:dyDescent="0.25">
      <c r="A1040" s="19"/>
      <c r="B1040" s="18"/>
      <c r="D1040"/>
      <c r="E1040"/>
      <c r="F1040"/>
      <c r="G1040"/>
      <c r="H1040"/>
      <c r="I1040"/>
      <c r="J1040"/>
      <c r="K1040"/>
      <c r="L1040"/>
      <c r="M1040"/>
      <c r="N1040"/>
      <c r="O1040"/>
      <c r="P1040"/>
      <c r="Q1040"/>
      <c r="R1040"/>
    </row>
    <row r="1041" spans="1:18" s="16" customFormat="1" x14ac:dyDescent="0.25">
      <c r="A1041" s="19"/>
      <c r="B1041" s="18"/>
      <c r="D1041"/>
      <c r="E1041"/>
      <c r="F1041"/>
      <c r="G1041"/>
      <c r="H1041"/>
      <c r="I1041"/>
      <c r="J1041"/>
      <c r="K1041"/>
      <c r="L1041"/>
      <c r="M1041"/>
      <c r="N1041"/>
      <c r="O1041"/>
      <c r="P1041"/>
      <c r="Q1041"/>
      <c r="R1041"/>
    </row>
    <row r="1042" spans="1:18" s="16" customFormat="1" x14ac:dyDescent="0.25">
      <c r="A1042" s="19"/>
      <c r="B1042" s="18"/>
      <c r="D1042"/>
      <c r="E1042"/>
      <c r="F1042"/>
      <c r="G1042"/>
      <c r="H1042"/>
      <c r="I1042"/>
      <c r="J1042"/>
      <c r="K1042"/>
      <c r="L1042"/>
      <c r="M1042"/>
      <c r="N1042"/>
      <c r="O1042"/>
      <c r="P1042"/>
      <c r="Q1042"/>
      <c r="R1042"/>
    </row>
    <row r="1043" spans="1:18" s="16" customFormat="1" x14ac:dyDescent="0.25">
      <c r="A1043" s="19"/>
      <c r="B1043" s="18"/>
      <c r="D1043"/>
      <c r="E1043"/>
      <c r="F1043"/>
      <c r="G1043"/>
      <c r="H1043"/>
      <c r="I1043"/>
      <c r="J1043"/>
      <c r="K1043"/>
      <c r="L1043"/>
      <c r="M1043"/>
      <c r="N1043"/>
      <c r="O1043"/>
      <c r="P1043"/>
      <c r="Q1043"/>
      <c r="R1043"/>
    </row>
    <row r="1044" spans="1:18" s="16" customFormat="1" x14ac:dyDescent="0.25">
      <c r="A1044" s="19"/>
      <c r="B1044" s="18"/>
      <c r="D1044"/>
      <c r="E1044"/>
      <c r="F1044"/>
      <c r="G1044"/>
      <c r="H1044"/>
      <c r="I1044"/>
      <c r="J1044"/>
      <c r="K1044"/>
      <c r="L1044"/>
      <c r="M1044"/>
      <c r="N1044"/>
      <c r="O1044"/>
      <c r="P1044"/>
      <c r="Q1044"/>
      <c r="R1044"/>
    </row>
    <row r="1045" spans="1:18" s="16" customFormat="1" x14ac:dyDescent="0.25">
      <c r="A1045" s="19"/>
      <c r="B1045" s="18"/>
      <c r="D1045"/>
      <c r="E1045"/>
      <c r="F1045"/>
      <c r="G1045"/>
      <c r="H1045"/>
      <c r="I1045"/>
      <c r="J1045"/>
      <c r="K1045"/>
      <c r="L1045"/>
      <c r="M1045"/>
      <c r="N1045"/>
      <c r="O1045"/>
      <c r="P1045"/>
      <c r="Q1045"/>
      <c r="R1045"/>
    </row>
    <row r="1046" spans="1:18" s="16" customFormat="1" x14ac:dyDescent="0.25">
      <c r="A1046" s="19"/>
      <c r="B1046" s="18"/>
      <c r="D1046"/>
      <c r="E1046"/>
      <c r="F1046"/>
      <c r="G1046"/>
      <c r="H1046"/>
      <c r="I1046"/>
      <c r="J1046"/>
      <c r="K1046"/>
      <c r="L1046"/>
      <c r="M1046"/>
      <c r="N1046"/>
      <c r="O1046"/>
      <c r="P1046"/>
      <c r="Q1046"/>
      <c r="R1046"/>
    </row>
    <row r="1047" spans="1:18" s="16" customFormat="1" x14ac:dyDescent="0.25">
      <c r="A1047" s="19"/>
      <c r="B1047" s="18"/>
      <c r="D1047"/>
      <c r="E1047"/>
      <c r="F1047"/>
      <c r="G1047"/>
      <c r="H1047"/>
      <c r="I1047"/>
      <c r="J1047"/>
      <c r="K1047"/>
      <c r="L1047"/>
      <c r="M1047"/>
      <c r="N1047"/>
      <c r="O1047"/>
      <c r="P1047"/>
      <c r="Q1047"/>
      <c r="R1047"/>
    </row>
    <row r="1048" spans="1:18" s="16" customFormat="1" x14ac:dyDescent="0.25">
      <c r="A1048" s="19"/>
      <c r="B1048" s="18"/>
      <c r="D1048"/>
      <c r="E1048"/>
      <c r="F1048"/>
      <c r="G1048"/>
      <c r="H1048"/>
      <c r="I1048"/>
      <c r="J1048"/>
      <c r="K1048"/>
      <c r="L1048"/>
      <c r="M1048"/>
      <c r="N1048"/>
      <c r="O1048"/>
      <c r="P1048"/>
      <c r="Q1048"/>
      <c r="R1048"/>
    </row>
    <row r="1049" spans="1:18" s="16" customFormat="1" x14ac:dyDescent="0.25">
      <c r="A1049" s="19"/>
      <c r="B1049" s="18"/>
      <c r="D1049"/>
      <c r="E1049"/>
      <c r="F1049"/>
      <c r="G1049"/>
      <c r="H1049"/>
      <c r="I1049"/>
      <c r="J1049"/>
      <c r="K1049"/>
      <c r="L1049"/>
      <c r="M1049"/>
      <c r="N1049"/>
      <c r="O1049"/>
      <c r="P1049"/>
      <c r="Q1049"/>
      <c r="R1049"/>
    </row>
    <row r="1050" spans="1:18" s="16" customFormat="1" x14ac:dyDescent="0.25">
      <c r="A1050" s="19"/>
      <c r="B1050" s="18"/>
      <c r="D1050"/>
      <c r="E1050"/>
      <c r="F1050"/>
      <c r="G1050"/>
      <c r="H1050"/>
      <c r="I1050"/>
      <c r="J1050"/>
      <c r="K1050"/>
      <c r="L1050"/>
      <c r="M1050"/>
      <c r="N1050"/>
      <c r="O1050"/>
      <c r="P1050"/>
      <c r="Q1050"/>
      <c r="R1050"/>
    </row>
    <row r="1051" spans="1:18" s="16" customFormat="1" x14ac:dyDescent="0.25">
      <c r="A1051" s="19"/>
      <c r="B1051" s="18"/>
      <c r="D1051"/>
      <c r="E1051"/>
      <c r="F1051"/>
      <c r="G1051"/>
      <c r="H1051"/>
      <c r="I1051"/>
      <c r="J1051"/>
      <c r="K1051"/>
      <c r="L1051"/>
      <c r="M1051"/>
      <c r="N1051"/>
      <c r="O1051"/>
      <c r="P1051"/>
      <c r="Q1051"/>
      <c r="R1051"/>
    </row>
    <row r="1052" spans="1:18" s="16" customFormat="1" x14ac:dyDescent="0.25">
      <c r="A1052" s="19"/>
      <c r="B1052" s="18"/>
      <c r="D1052"/>
      <c r="E1052"/>
      <c r="F1052"/>
      <c r="G1052"/>
      <c r="H1052"/>
      <c r="I1052"/>
      <c r="J1052"/>
      <c r="K1052"/>
      <c r="L1052"/>
      <c r="M1052"/>
      <c r="N1052"/>
      <c r="O1052"/>
      <c r="P1052"/>
      <c r="Q1052"/>
      <c r="R1052"/>
    </row>
    <row r="1053" spans="1:18" s="16" customFormat="1" x14ac:dyDescent="0.25">
      <c r="A1053" s="19"/>
      <c r="B1053" s="18"/>
      <c r="D1053"/>
      <c r="E1053"/>
      <c r="F1053"/>
      <c r="G1053"/>
      <c r="H1053"/>
      <c r="I1053"/>
      <c r="J1053"/>
      <c r="K1053"/>
      <c r="L1053"/>
      <c r="M1053"/>
      <c r="N1053"/>
      <c r="O1053"/>
      <c r="P1053"/>
      <c r="Q1053"/>
      <c r="R1053"/>
    </row>
    <row r="1054" spans="1:18" s="16" customFormat="1" x14ac:dyDescent="0.25">
      <c r="A1054" s="19"/>
      <c r="B1054" s="18"/>
      <c r="D1054"/>
      <c r="E1054"/>
      <c r="F1054"/>
      <c r="G1054"/>
      <c r="H1054"/>
      <c r="I1054"/>
      <c r="J1054"/>
      <c r="K1054"/>
      <c r="L1054"/>
      <c r="M1054"/>
      <c r="N1054"/>
      <c r="O1054"/>
      <c r="P1054"/>
      <c r="Q1054"/>
      <c r="R1054"/>
    </row>
    <row r="1055" spans="1:18" s="16" customFormat="1" x14ac:dyDescent="0.25">
      <c r="A1055" s="19"/>
      <c r="B1055" s="18"/>
      <c r="D1055"/>
      <c r="E1055"/>
      <c r="F1055"/>
      <c r="G1055"/>
      <c r="H1055"/>
      <c r="I1055"/>
      <c r="J1055"/>
      <c r="K1055"/>
      <c r="L1055"/>
      <c r="M1055"/>
      <c r="N1055"/>
      <c r="O1055"/>
      <c r="P1055"/>
      <c r="Q1055"/>
      <c r="R1055"/>
    </row>
    <row r="1056" spans="1:18" s="16" customFormat="1" x14ac:dyDescent="0.25">
      <c r="A1056" s="19"/>
      <c r="B1056" s="18"/>
      <c r="D1056"/>
      <c r="E1056"/>
      <c r="F1056"/>
      <c r="G1056"/>
      <c r="H1056"/>
      <c r="I1056"/>
      <c r="J1056"/>
      <c r="K1056"/>
      <c r="L1056"/>
      <c r="M1056"/>
      <c r="N1056"/>
      <c r="O1056"/>
      <c r="P1056"/>
      <c r="Q1056"/>
      <c r="R1056"/>
    </row>
    <row r="1057" spans="1:18" s="16" customFormat="1" x14ac:dyDescent="0.25">
      <c r="A1057" s="19"/>
      <c r="B1057" s="18"/>
      <c r="D1057"/>
      <c r="E1057"/>
      <c r="F1057"/>
      <c r="G1057"/>
      <c r="H1057"/>
      <c r="I1057"/>
      <c r="J1057"/>
      <c r="K1057"/>
      <c r="L1057"/>
      <c r="M1057"/>
      <c r="N1057"/>
      <c r="O1057"/>
      <c r="P1057"/>
      <c r="Q1057"/>
      <c r="R1057"/>
    </row>
    <row r="1058" spans="1:18" s="16" customFormat="1" x14ac:dyDescent="0.25">
      <c r="A1058" s="19"/>
      <c r="B1058" s="18"/>
      <c r="D1058"/>
      <c r="E1058"/>
      <c r="F1058"/>
      <c r="G1058"/>
      <c r="H1058"/>
      <c r="I1058"/>
      <c r="J1058"/>
      <c r="K1058"/>
      <c r="L1058"/>
      <c r="M1058"/>
      <c r="N1058"/>
      <c r="O1058"/>
      <c r="P1058"/>
      <c r="Q1058"/>
      <c r="R1058"/>
    </row>
    <row r="1059" spans="1:18" s="16" customFormat="1" x14ac:dyDescent="0.25">
      <c r="A1059" s="19"/>
      <c r="B1059" s="18"/>
      <c r="D1059"/>
      <c r="E1059"/>
      <c r="F1059"/>
      <c r="G1059"/>
      <c r="H1059"/>
      <c r="I1059"/>
      <c r="J1059"/>
      <c r="K1059"/>
      <c r="L1059"/>
      <c r="M1059"/>
      <c r="N1059"/>
      <c r="O1059"/>
      <c r="P1059"/>
      <c r="Q1059"/>
      <c r="R1059"/>
    </row>
    <row r="1060" spans="1:18" s="16" customFormat="1" x14ac:dyDescent="0.25">
      <c r="A1060" s="19"/>
      <c r="B1060" s="18"/>
      <c r="D1060"/>
      <c r="E1060"/>
      <c r="F1060"/>
      <c r="G1060"/>
      <c r="H1060"/>
      <c r="I1060"/>
      <c r="J1060"/>
      <c r="K1060"/>
      <c r="L1060"/>
      <c r="M1060"/>
      <c r="N1060"/>
      <c r="O1060"/>
      <c r="P1060"/>
      <c r="Q1060"/>
      <c r="R1060"/>
    </row>
    <row r="1061" spans="1:18" s="16" customFormat="1" x14ac:dyDescent="0.25">
      <c r="A1061" s="19"/>
      <c r="B1061" s="18"/>
      <c r="D1061"/>
      <c r="E1061"/>
      <c r="F1061"/>
      <c r="G1061"/>
      <c r="H1061"/>
      <c r="I1061"/>
      <c r="J1061"/>
      <c r="K1061"/>
      <c r="L1061"/>
      <c r="M1061"/>
      <c r="N1061"/>
      <c r="O1061"/>
      <c r="P1061"/>
      <c r="Q1061"/>
      <c r="R1061"/>
    </row>
    <row r="1062" spans="1:18" s="16" customFormat="1" x14ac:dyDescent="0.25">
      <c r="A1062" s="19"/>
      <c r="B1062" s="20"/>
      <c r="D1062"/>
      <c r="E1062"/>
      <c r="F1062"/>
      <c r="G1062"/>
      <c r="H1062"/>
      <c r="I1062"/>
      <c r="J1062"/>
      <c r="K1062"/>
      <c r="L1062"/>
      <c r="M1062"/>
      <c r="N1062"/>
      <c r="O1062"/>
      <c r="P1062"/>
      <c r="Q1062"/>
      <c r="R1062"/>
    </row>
    <row r="1063" spans="1:18" s="16" customFormat="1" x14ac:dyDescent="0.25">
      <c r="A1063" s="19"/>
      <c r="B1063" s="18"/>
      <c r="D1063"/>
      <c r="E1063"/>
      <c r="F1063"/>
      <c r="G1063"/>
      <c r="H1063"/>
      <c r="I1063"/>
      <c r="J1063"/>
      <c r="K1063"/>
      <c r="L1063"/>
      <c r="M1063"/>
      <c r="N1063"/>
      <c r="O1063"/>
      <c r="P1063"/>
      <c r="Q1063"/>
      <c r="R1063"/>
    </row>
    <row r="1064" spans="1:18" s="16" customFormat="1" x14ac:dyDescent="0.25">
      <c r="A1064" s="19"/>
      <c r="B1064" s="18"/>
      <c r="D1064"/>
      <c r="E1064"/>
      <c r="F1064"/>
      <c r="G1064"/>
      <c r="H1064"/>
      <c r="I1064"/>
      <c r="J1064"/>
      <c r="K1064"/>
      <c r="L1064"/>
      <c r="M1064"/>
      <c r="N1064"/>
      <c r="O1064"/>
      <c r="P1064"/>
      <c r="Q1064"/>
      <c r="R1064"/>
    </row>
    <row r="1065" spans="1:18" s="16" customFormat="1" x14ac:dyDescent="0.25">
      <c r="A1065" s="19"/>
      <c r="B1065" s="18"/>
      <c r="D1065"/>
      <c r="E1065"/>
      <c r="F1065"/>
      <c r="G1065"/>
      <c r="H1065"/>
      <c r="I1065"/>
      <c r="J1065"/>
      <c r="K1065"/>
      <c r="L1065"/>
      <c r="M1065"/>
      <c r="N1065"/>
      <c r="O1065"/>
      <c r="P1065"/>
      <c r="Q1065"/>
      <c r="R1065"/>
    </row>
    <row r="1066" spans="1:18" s="16" customFormat="1" x14ac:dyDescent="0.25">
      <c r="A1066" s="19"/>
      <c r="B1066" s="18"/>
      <c r="D1066"/>
      <c r="E1066"/>
      <c r="F1066"/>
      <c r="G1066"/>
      <c r="H1066"/>
      <c r="I1066"/>
      <c r="J1066"/>
      <c r="K1066"/>
      <c r="L1066"/>
      <c r="M1066"/>
      <c r="N1066"/>
      <c r="O1066"/>
      <c r="P1066"/>
      <c r="Q1066"/>
      <c r="R1066"/>
    </row>
    <row r="1067" spans="1:18" s="16" customFormat="1" x14ac:dyDescent="0.25">
      <c r="A1067" s="19"/>
      <c r="B1067" s="18"/>
      <c r="D1067"/>
      <c r="E1067"/>
      <c r="F1067"/>
      <c r="G1067"/>
      <c r="H1067"/>
      <c r="I1067"/>
      <c r="J1067"/>
      <c r="K1067"/>
      <c r="L1067"/>
      <c r="M1067"/>
      <c r="N1067"/>
      <c r="O1067"/>
      <c r="P1067"/>
      <c r="Q1067"/>
      <c r="R1067"/>
    </row>
    <row r="1068" spans="1:18" s="16" customFormat="1" x14ac:dyDescent="0.25">
      <c r="A1068" s="19"/>
      <c r="B1068" s="18"/>
      <c r="D1068"/>
      <c r="E1068"/>
      <c r="F1068"/>
      <c r="G1068"/>
      <c r="H1068"/>
      <c r="I1068"/>
      <c r="J1068"/>
      <c r="K1068"/>
      <c r="L1068"/>
      <c r="M1068"/>
      <c r="N1068"/>
      <c r="O1068"/>
      <c r="P1068"/>
      <c r="Q1068"/>
      <c r="R1068"/>
    </row>
    <row r="1069" spans="1:18" s="16" customFormat="1" x14ac:dyDescent="0.25">
      <c r="A1069" s="19"/>
      <c r="B1069" s="18"/>
      <c r="D1069"/>
      <c r="E1069"/>
      <c r="F1069"/>
      <c r="G1069"/>
      <c r="H1069"/>
      <c r="I1069"/>
      <c r="J1069"/>
      <c r="K1069"/>
      <c r="L1069"/>
      <c r="M1069"/>
      <c r="N1069"/>
      <c r="O1069"/>
      <c r="P1069"/>
      <c r="Q1069"/>
      <c r="R1069"/>
    </row>
    <row r="1070" spans="1:18" s="16" customFormat="1" x14ac:dyDescent="0.25">
      <c r="A1070" s="19"/>
      <c r="B1070" s="18"/>
      <c r="D1070"/>
      <c r="E1070"/>
      <c r="F1070"/>
      <c r="G1070"/>
      <c r="H1070"/>
      <c r="I1070"/>
      <c r="J1070"/>
      <c r="K1070"/>
      <c r="L1070"/>
      <c r="M1070"/>
      <c r="N1070"/>
      <c r="O1070"/>
      <c r="P1070"/>
      <c r="Q1070"/>
      <c r="R1070"/>
    </row>
    <row r="1071" spans="1:18" s="16" customFormat="1" x14ac:dyDescent="0.25">
      <c r="A1071" s="19"/>
      <c r="B1071" s="18"/>
      <c r="D1071"/>
      <c r="E1071"/>
      <c r="F1071"/>
      <c r="G1071"/>
      <c r="H1071"/>
      <c r="I1071"/>
      <c r="J1071"/>
      <c r="K1071"/>
      <c r="L1071"/>
      <c r="M1071"/>
      <c r="N1071"/>
      <c r="O1071"/>
      <c r="P1071"/>
      <c r="Q1071"/>
      <c r="R1071"/>
    </row>
    <row r="1072" spans="1:18" s="16" customFormat="1" x14ac:dyDescent="0.25">
      <c r="A1072" s="19"/>
      <c r="B1072" s="18"/>
      <c r="D1072"/>
      <c r="E1072"/>
      <c r="F1072"/>
      <c r="G1072"/>
      <c r="H1072"/>
      <c r="I1072"/>
      <c r="J1072"/>
      <c r="K1072"/>
      <c r="L1072"/>
      <c r="M1072"/>
      <c r="N1072"/>
      <c r="O1072"/>
      <c r="P1072"/>
      <c r="Q1072"/>
      <c r="R1072"/>
    </row>
    <row r="1073" spans="1:18" s="16" customFormat="1" x14ac:dyDescent="0.25">
      <c r="A1073" s="19"/>
      <c r="B1073" s="18"/>
      <c r="D1073"/>
      <c r="E1073"/>
      <c r="F1073"/>
      <c r="G1073"/>
      <c r="H1073"/>
      <c r="I1073"/>
      <c r="J1073"/>
      <c r="K1073"/>
      <c r="L1073"/>
      <c r="M1073"/>
      <c r="N1073"/>
      <c r="O1073"/>
      <c r="P1073"/>
      <c r="Q1073"/>
      <c r="R1073"/>
    </row>
    <row r="1074" spans="1:18" s="16" customFormat="1" x14ac:dyDescent="0.25">
      <c r="A1074" s="19"/>
      <c r="B1074" s="18"/>
      <c r="D1074"/>
      <c r="E1074"/>
      <c r="F1074"/>
      <c r="G1074"/>
      <c r="H1074"/>
      <c r="I1074"/>
      <c r="J1074"/>
      <c r="K1074"/>
      <c r="L1074"/>
      <c r="M1074"/>
      <c r="N1074"/>
      <c r="O1074"/>
      <c r="P1074"/>
      <c r="Q1074"/>
      <c r="R1074"/>
    </row>
    <row r="1075" spans="1:18" s="16" customFormat="1" x14ac:dyDescent="0.25">
      <c r="A1075" s="19"/>
      <c r="B1075" s="18"/>
      <c r="D1075"/>
      <c r="E1075"/>
      <c r="F1075"/>
      <c r="G1075"/>
      <c r="H1075"/>
      <c r="I1075"/>
      <c r="J1075"/>
      <c r="K1075"/>
      <c r="L1075"/>
      <c r="M1075"/>
      <c r="N1075"/>
      <c r="O1075"/>
      <c r="P1075"/>
      <c r="Q1075"/>
      <c r="R1075"/>
    </row>
    <row r="1076" spans="1:18" s="16" customFormat="1" x14ac:dyDescent="0.25">
      <c r="A1076" s="19"/>
      <c r="B1076" s="18"/>
      <c r="D1076"/>
      <c r="E1076"/>
      <c r="F1076"/>
      <c r="G1076"/>
      <c r="H1076"/>
      <c r="I1076"/>
      <c r="J1076"/>
      <c r="K1076"/>
      <c r="L1076"/>
      <c r="M1076"/>
      <c r="N1076"/>
      <c r="O1076"/>
      <c r="P1076"/>
      <c r="Q1076"/>
      <c r="R1076"/>
    </row>
    <row r="1077" spans="1:18" s="16" customFormat="1" x14ac:dyDescent="0.25">
      <c r="A1077" s="19"/>
      <c r="B1077" s="18"/>
      <c r="D1077"/>
      <c r="E1077"/>
      <c r="F1077"/>
      <c r="G1077"/>
      <c r="H1077"/>
      <c r="I1077"/>
      <c r="J1077"/>
      <c r="K1077"/>
      <c r="L1077"/>
      <c r="M1077"/>
      <c r="N1077"/>
      <c r="O1077"/>
      <c r="P1077"/>
      <c r="Q1077"/>
      <c r="R1077"/>
    </row>
    <row r="1078" spans="1:18" s="16" customFormat="1" x14ac:dyDescent="0.25">
      <c r="A1078" s="19"/>
      <c r="B1078" s="18"/>
      <c r="D1078"/>
      <c r="E1078"/>
      <c r="F1078"/>
      <c r="G1078"/>
      <c r="H1078"/>
      <c r="I1078"/>
      <c r="J1078"/>
      <c r="K1078"/>
      <c r="L1078"/>
      <c r="M1078"/>
      <c r="N1078"/>
      <c r="O1078"/>
      <c r="P1078"/>
      <c r="Q1078"/>
      <c r="R1078"/>
    </row>
    <row r="1079" spans="1:18" s="16" customFormat="1" x14ac:dyDescent="0.25">
      <c r="A1079" s="19"/>
      <c r="B1079" s="18"/>
      <c r="D1079"/>
      <c r="E1079"/>
      <c r="F1079"/>
      <c r="G1079"/>
      <c r="H1079"/>
      <c r="I1079"/>
      <c r="J1079"/>
      <c r="K1079"/>
      <c r="L1079"/>
      <c r="M1079"/>
      <c r="N1079"/>
      <c r="O1079"/>
      <c r="P1079"/>
      <c r="Q1079"/>
      <c r="R1079"/>
    </row>
    <row r="1080" spans="1:18" s="16" customFormat="1" x14ac:dyDescent="0.25">
      <c r="A1080" s="19"/>
      <c r="B1080" s="18"/>
      <c r="D1080"/>
      <c r="E1080"/>
      <c r="F1080"/>
      <c r="G1080"/>
      <c r="H1080"/>
      <c r="I1080"/>
      <c r="J1080"/>
      <c r="K1080"/>
      <c r="L1080"/>
      <c r="M1080"/>
      <c r="N1080"/>
      <c r="O1080"/>
      <c r="P1080"/>
      <c r="Q1080"/>
      <c r="R1080"/>
    </row>
    <row r="1081" spans="1:18" s="16" customFormat="1" x14ac:dyDescent="0.25">
      <c r="A1081" s="19"/>
      <c r="B1081" s="18"/>
      <c r="D1081"/>
      <c r="E1081"/>
      <c r="F1081"/>
      <c r="G1081"/>
      <c r="H1081"/>
      <c r="I1081"/>
      <c r="J1081"/>
      <c r="K1081"/>
      <c r="L1081"/>
      <c r="M1081"/>
      <c r="N1081"/>
      <c r="O1081"/>
      <c r="P1081"/>
      <c r="Q1081"/>
      <c r="R1081"/>
    </row>
    <row r="1082" spans="1:18" s="16" customFormat="1" x14ac:dyDescent="0.25">
      <c r="A1082" s="19"/>
      <c r="B1082" s="18"/>
      <c r="D1082"/>
      <c r="E1082"/>
      <c r="F1082"/>
      <c r="G1082"/>
      <c r="H1082"/>
      <c r="I1082"/>
      <c r="J1082"/>
      <c r="K1082"/>
      <c r="L1082"/>
      <c r="M1082"/>
      <c r="N1082"/>
      <c r="O1082"/>
      <c r="P1082"/>
      <c r="Q1082"/>
      <c r="R1082"/>
    </row>
    <row r="1083" spans="1:18" s="16" customFormat="1" x14ac:dyDescent="0.25">
      <c r="A1083" s="19"/>
      <c r="B1083" s="18"/>
      <c r="D1083"/>
      <c r="E1083"/>
      <c r="F1083"/>
      <c r="G1083"/>
      <c r="H1083"/>
      <c r="I1083"/>
      <c r="J1083"/>
      <c r="K1083"/>
      <c r="L1083"/>
      <c r="M1083"/>
      <c r="N1083"/>
      <c r="O1083"/>
      <c r="P1083"/>
      <c r="Q1083"/>
      <c r="R1083"/>
    </row>
    <row r="1084" spans="1:18" s="16" customFormat="1" x14ac:dyDescent="0.25">
      <c r="A1084" s="19"/>
      <c r="B1084" s="18"/>
      <c r="D1084"/>
      <c r="E1084"/>
      <c r="F1084"/>
      <c r="G1084"/>
      <c r="H1084"/>
      <c r="I1084"/>
      <c r="J1084"/>
      <c r="K1084"/>
      <c r="L1084"/>
      <c r="M1084"/>
      <c r="N1084"/>
      <c r="O1084"/>
      <c r="P1084"/>
      <c r="Q1084"/>
      <c r="R1084"/>
    </row>
    <row r="1085" spans="1:18" s="16" customFormat="1" x14ac:dyDescent="0.25">
      <c r="A1085" s="19"/>
      <c r="B1085" s="18"/>
      <c r="D1085"/>
      <c r="E1085"/>
      <c r="F1085"/>
      <c r="G1085"/>
      <c r="H1085"/>
      <c r="I1085"/>
      <c r="J1085"/>
      <c r="K1085"/>
      <c r="L1085"/>
      <c r="M1085"/>
      <c r="N1085"/>
      <c r="O1085"/>
      <c r="P1085"/>
      <c r="Q1085"/>
      <c r="R1085"/>
    </row>
    <row r="1086" spans="1:18" s="16" customFormat="1" x14ac:dyDescent="0.25">
      <c r="A1086" s="19"/>
      <c r="B1086" s="18"/>
      <c r="D1086"/>
      <c r="E1086"/>
      <c r="F1086"/>
      <c r="G1086"/>
      <c r="H1086"/>
      <c r="I1086"/>
      <c r="J1086"/>
      <c r="K1086"/>
      <c r="L1086"/>
      <c r="M1086"/>
      <c r="N1086"/>
      <c r="O1086"/>
      <c r="P1086"/>
      <c r="Q1086"/>
      <c r="R1086"/>
    </row>
    <row r="1087" spans="1:18" s="16" customFormat="1" x14ac:dyDescent="0.25">
      <c r="A1087" s="19"/>
      <c r="B1087" s="18"/>
      <c r="D1087"/>
      <c r="E1087"/>
      <c r="F1087"/>
      <c r="G1087"/>
      <c r="H1087"/>
      <c r="I1087"/>
      <c r="J1087"/>
      <c r="K1087"/>
      <c r="L1087"/>
      <c r="M1087"/>
      <c r="N1087"/>
      <c r="O1087"/>
      <c r="P1087"/>
      <c r="Q1087"/>
      <c r="R1087"/>
    </row>
    <row r="1088" spans="1:18" s="16" customFormat="1" x14ac:dyDescent="0.25">
      <c r="A1088" s="19"/>
      <c r="B1088" s="18"/>
      <c r="D1088"/>
      <c r="E1088"/>
      <c r="F1088"/>
      <c r="G1088"/>
      <c r="H1088"/>
      <c r="I1088"/>
      <c r="J1088"/>
      <c r="K1088"/>
      <c r="L1088"/>
      <c r="M1088"/>
      <c r="N1088"/>
      <c r="O1088"/>
      <c r="P1088"/>
      <c r="Q1088"/>
      <c r="R1088"/>
    </row>
    <row r="1089" spans="1:18" s="16" customFormat="1" x14ac:dyDescent="0.25">
      <c r="A1089" s="19"/>
      <c r="B1089" s="18"/>
      <c r="D1089"/>
      <c r="E1089"/>
      <c r="F1089"/>
      <c r="G1089"/>
      <c r="H1089"/>
      <c r="I1089"/>
      <c r="J1089"/>
      <c r="K1089"/>
      <c r="L1089"/>
      <c r="M1089"/>
      <c r="N1089"/>
      <c r="O1089"/>
      <c r="P1089"/>
      <c r="Q1089"/>
      <c r="R1089"/>
    </row>
    <row r="1090" spans="1:18" s="16" customFormat="1" x14ac:dyDescent="0.25">
      <c r="A1090" s="19"/>
      <c r="B1090" s="18"/>
      <c r="D1090"/>
      <c r="E1090"/>
      <c r="F1090"/>
      <c r="G1090"/>
      <c r="H1090"/>
      <c r="I1090"/>
      <c r="J1090"/>
      <c r="K1090"/>
      <c r="L1090"/>
      <c r="M1090"/>
      <c r="N1090"/>
      <c r="O1090"/>
      <c r="P1090"/>
      <c r="Q1090"/>
      <c r="R1090"/>
    </row>
    <row r="1091" spans="1:18" s="16" customFormat="1" x14ac:dyDescent="0.25">
      <c r="A1091" s="19"/>
      <c r="B1091" s="18"/>
      <c r="D1091"/>
      <c r="E1091"/>
      <c r="F1091"/>
      <c r="G1091"/>
      <c r="H1091"/>
      <c r="I1091"/>
      <c r="J1091"/>
      <c r="K1091"/>
      <c r="L1091"/>
      <c r="M1091"/>
      <c r="N1091"/>
      <c r="O1091"/>
      <c r="P1091"/>
      <c r="Q1091"/>
      <c r="R1091"/>
    </row>
    <row r="1092" spans="1:18" s="16" customFormat="1" x14ac:dyDescent="0.25">
      <c r="A1092" s="19"/>
      <c r="B1092" s="18"/>
      <c r="D1092"/>
      <c r="E1092"/>
      <c r="F1092"/>
      <c r="G1092"/>
      <c r="H1092"/>
      <c r="I1092"/>
      <c r="J1092"/>
      <c r="K1092"/>
      <c r="L1092"/>
      <c r="M1092"/>
      <c r="N1092"/>
      <c r="O1092"/>
      <c r="P1092"/>
      <c r="Q1092"/>
      <c r="R1092"/>
    </row>
    <row r="1093" spans="1:18" s="16" customFormat="1" x14ac:dyDescent="0.25">
      <c r="A1093" s="19"/>
      <c r="B1093" s="18"/>
      <c r="D1093"/>
      <c r="E1093"/>
      <c r="F1093"/>
      <c r="G1093"/>
      <c r="H1093"/>
      <c r="I1093"/>
      <c r="J1093"/>
      <c r="K1093"/>
      <c r="L1093"/>
      <c r="M1093"/>
      <c r="N1093"/>
      <c r="O1093"/>
      <c r="P1093"/>
      <c r="Q1093"/>
      <c r="R1093"/>
    </row>
    <row r="1094" spans="1:18" s="16" customFormat="1" x14ac:dyDescent="0.25">
      <c r="A1094" s="19"/>
      <c r="B1094" s="18"/>
      <c r="D1094"/>
      <c r="E1094"/>
      <c r="F1094"/>
      <c r="G1094"/>
      <c r="H1094"/>
      <c r="I1094"/>
      <c r="J1094"/>
      <c r="K1094"/>
      <c r="L1094"/>
      <c r="M1094"/>
      <c r="N1094"/>
      <c r="O1094"/>
      <c r="P1094"/>
      <c r="Q1094"/>
      <c r="R1094"/>
    </row>
    <row r="1095" spans="1:18" s="16" customFormat="1" x14ac:dyDescent="0.25">
      <c r="A1095" s="19"/>
      <c r="B1095" s="18"/>
      <c r="D1095"/>
      <c r="E1095"/>
      <c r="F1095"/>
      <c r="G1095"/>
      <c r="H1095"/>
      <c r="I1095"/>
      <c r="J1095"/>
      <c r="K1095"/>
      <c r="L1095"/>
      <c r="M1095"/>
      <c r="N1095"/>
      <c r="O1095"/>
      <c r="P1095"/>
      <c r="Q1095"/>
      <c r="R1095"/>
    </row>
    <row r="1096" spans="1:18" s="16" customFormat="1" x14ac:dyDescent="0.25">
      <c r="A1096" s="19"/>
      <c r="B1096" s="18"/>
      <c r="D1096"/>
      <c r="E1096"/>
      <c r="F1096"/>
      <c r="G1096"/>
      <c r="H1096"/>
      <c r="I1096"/>
      <c r="J1096"/>
      <c r="K1096"/>
      <c r="L1096"/>
      <c r="M1096"/>
      <c r="N1096"/>
      <c r="O1096"/>
      <c r="P1096"/>
      <c r="Q1096"/>
      <c r="R1096"/>
    </row>
    <row r="1097" spans="1:18" s="16" customFormat="1" x14ac:dyDescent="0.25">
      <c r="A1097" s="19"/>
      <c r="B1097" s="18"/>
      <c r="D1097"/>
      <c r="E1097"/>
      <c r="F1097"/>
      <c r="G1097"/>
      <c r="H1097"/>
      <c r="I1097"/>
      <c r="J1097"/>
      <c r="K1097"/>
      <c r="L1097"/>
      <c r="M1097"/>
      <c r="N1097"/>
      <c r="O1097"/>
      <c r="P1097"/>
      <c r="Q1097"/>
      <c r="R1097"/>
    </row>
    <row r="1098" spans="1:18" s="16" customFormat="1" x14ac:dyDescent="0.25">
      <c r="A1098" s="19"/>
      <c r="B1098" s="18"/>
      <c r="D1098"/>
      <c r="E1098"/>
      <c r="F1098"/>
      <c r="G1098"/>
      <c r="H1098"/>
      <c r="I1098"/>
      <c r="J1098"/>
      <c r="K1098"/>
      <c r="L1098"/>
      <c r="M1098"/>
      <c r="N1098"/>
      <c r="O1098"/>
      <c r="P1098"/>
      <c r="Q1098"/>
      <c r="R1098"/>
    </row>
    <row r="1099" spans="1:18" s="16" customFormat="1" x14ac:dyDescent="0.25">
      <c r="A1099" s="19"/>
      <c r="B1099" s="18"/>
      <c r="D1099"/>
      <c r="E1099"/>
      <c r="F1099"/>
      <c r="G1099"/>
      <c r="H1099"/>
      <c r="I1099"/>
      <c r="J1099"/>
      <c r="K1099"/>
      <c r="L1099"/>
      <c r="M1099"/>
      <c r="N1099"/>
      <c r="O1099"/>
      <c r="P1099"/>
      <c r="Q1099"/>
      <c r="R1099"/>
    </row>
    <row r="1100" spans="1:18" s="16" customFormat="1" x14ac:dyDescent="0.25">
      <c r="A1100" s="19"/>
      <c r="B1100" s="18"/>
      <c r="D1100"/>
      <c r="E1100"/>
      <c r="F1100"/>
      <c r="G1100"/>
      <c r="H1100"/>
      <c r="I1100"/>
      <c r="J1100"/>
      <c r="K1100"/>
      <c r="L1100"/>
      <c r="M1100"/>
      <c r="N1100"/>
      <c r="O1100"/>
      <c r="P1100"/>
      <c r="Q1100"/>
      <c r="R1100"/>
    </row>
    <row r="1101" spans="1:18" s="16" customFormat="1" x14ac:dyDescent="0.25">
      <c r="A1101" s="19"/>
      <c r="B1101" s="18"/>
      <c r="D1101"/>
      <c r="E1101"/>
      <c r="F1101"/>
      <c r="G1101"/>
      <c r="H1101"/>
      <c r="I1101"/>
      <c r="J1101"/>
      <c r="K1101"/>
      <c r="L1101"/>
      <c r="M1101"/>
      <c r="N1101"/>
      <c r="O1101"/>
      <c r="P1101"/>
      <c r="Q1101"/>
      <c r="R1101"/>
    </row>
    <row r="1102" spans="1:18" s="16" customFormat="1" x14ac:dyDescent="0.25">
      <c r="A1102" s="19"/>
      <c r="B1102" s="18"/>
      <c r="D1102"/>
      <c r="E1102"/>
      <c r="F1102"/>
      <c r="G1102"/>
      <c r="H1102"/>
      <c r="I1102"/>
      <c r="J1102"/>
      <c r="K1102"/>
      <c r="L1102"/>
      <c r="M1102"/>
      <c r="N1102"/>
      <c r="O1102"/>
      <c r="P1102"/>
      <c r="Q1102"/>
      <c r="R1102"/>
    </row>
    <row r="1103" spans="1:18" s="16" customFormat="1" x14ac:dyDescent="0.25">
      <c r="A1103" s="19"/>
      <c r="B1103" s="18"/>
      <c r="D1103"/>
      <c r="E1103"/>
      <c r="F1103"/>
      <c r="G1103"/>
      <c r="H1103"/>
      <c r="I1103"/>
      <c r="J1103"/>
      <c r="K1103"/>
      <c r="L1103"/>
      <c r="M1103"/>
      <c r="N1103"/>
      <c r="O1103"/>
      <c r="P1103"/>
      <c r="Q1103"/>
      <c r="R1103"/>
    </row>
    <row r="1104" spans="1:18" s="16" customFormat="1" x14ac:dyDescent="0.25">
      <c r="A1104" s="19"/>
      <c r="B1104" s="18"/>
      <c r="D1104"/>
      <c r="E1104"/>
      <c r="F1104"/>
      <c r="G1104"/>
      <c r="H1104"/>
      <c r="I1104"/>
      <c r="J1104"/>
      <c r="K1104"/>
      <c r="L1104"/>
      <c r="M1104"/>
      <c r="N1104"/>
      <c r="O1104"/>
      <c r="P1104"/>
      <c r="Q1104"/>
      <c r="R1104"/>
    </row>
    <row r="1105" spans="1:18" s="16" customFormat="1" x14ac:dyDescent="0.25">
      <c r="A1105" s="19"/>
      <c r="B1105" s="18"/>
      <c r="D1105"/>
      <c r="E1105"/>
      <c r="F1105"/>
      <c r="G1105"/>
      <c r="H1105"/>
      <c r="I1105"/>
      <c r="J1105"/>
      <c r="K1105"/>
      <c r="L1105"/>
      <c r="M1105"/>
      <c r="N1105"/>
      <c r="O1105"/>
      <c r="P1105"/>
      <c r="Q1105"/>
      <c r="R1105"/>
    </row>
    <row r="1106" spans="1:18" s="16" customFormat="1" x14ac:dyDescent="0.25">
      <c r="A1106" s="19"/>
      <c r="B1106" s="18"/>
      <c r="D1106"/>
      <c r="E1106"/>
      <c r="F1106"/>
      <c r="G1106"/>
      <c r="H1106"/>
      <c r="I1106"/>
      <c r="J1106"/>
      <c r="K1106"/>
      <c r="L1106"/>
      <c r="M1106"/>
      <c r="N1106"/>
      <c r="O1106"/>
      <c r="P1106"/>
      <c r="Q1106"/>
      <c r="R1106"/>
    </row>
    <row r="1107" spans="1:18" s="16" customFormat="1" x14ac:dyDescent="0.25">
      <c r="A1107" s="19"/>
      <c r="B1107" s="18"/>
      <c r="D1107"/>
      <c r="E1107"/>
      <c r="F1107"/>
      <c r="G1107"/>
      <c r="H1107"/>
      <c r="I1107"/>
      <c r="J1107"/>
      <c r="K1107"/>
      <c r="L1107"/>
      <c r="M1107"/>
      <c r="N1107"/>
      <c r="O1107"/>
      <c r="P1107"/>
      <c r="Q1107"/>
      <c r="R1107"/>
    </row>
    <row r="1108" spans="1:18" s="16" customFormat="1" x14ac:dyDescent="0.25">
      <c r="A1108" s="19"/>
      <c r="B1108" s="18"/>
      <c r="D1108"/>
      <c r="E1108"/>
      <c r="F1108"/>
      <c r="G1108"/>
      <c r="H1108"/>
      <c r="I1108"/>
      <c r="J1108"/>
      <c r="K1108"/>
      <c r="L1108"/>
      <c r="M1108"/>
      <c r="N1108"/>
      <c r="O1108"/>
      <c r="P1108"/>
      <c r="Q1108"/>
      <c r="R1108"/>
    </row>
    <row r="1109" spans="1:18" s="16" customFormat="1" x14ac:dyDescent="0.25">
      <c r="A1109" s="19"/>
      <c r="B1109" s="18"/>
      <c r="D1109"/>
      <c r="E1109"/>
      <c r="F1109"/>
      <c r="G1109"/>
      <c r="H1109"/>
      <c r="I1109"/>
      <c r="J1109"/>
      <c r="K1109"/>
      <c r="L1109"/>
      <c r="M1109"/>
      <c r="N1109"/>
      <c r="O1109"/>
      <c r="P1109"/>
      <c r="Q1109"/>
      <c r="R1109"/>
    </row>
    <row r="1110" spans="1:18" s="16" customFormat="1" x14ac:dyDescent="0.25">
      <c r="A1110" s="19"/>
      <c r="B1110" s="18"/>
      <c r="D1110"/>
      <c r="E1110"/>
      <c r="F1110"/>
      <c r="G1110"/>
      <c r="H1110"/>
      <c r="I1110"/>
      <c r="J1110"/>
      <c r="K1110"/>
      <c r="L1110"/>
      <c r="M1110"/>
      <c r="N1110"/>
      <c r="O1110"/>
      <c r="P1110"/>
      <c r="Q1110"/>
      <c r="R1110"/>
    </row>
    <row r="1111" spans="1:18" s="16" customFormat="1" x14ac:dyDescent="0.25">
      <c r="A1111" s="19"/>
      <c r="B1111" s="18"/>
      <c r="D1111"/>
      <c r="E1111"/>
      <c r="F1111"/>
      <c r="G1111"/>
      <c r="H1111"/>
      <c r="I1111"/>
      <c r="J1111"/>
      <c r="K1111"/>
      <c r="L1111"/>
      <c r="M1111"/>
      <c r="N1111"/>
      <c r="O1111"/>
      <c r="P1111"/>
      <c r="Q1111"/>
      <c r="R1111"/>
    </row>
    <row r="1112" spans="1:18" s="16" customFormat="1" x14ac:dyDescent="0.25">
      <c r="A1112" s="19"/>
      <c r="B1112" s="20"/>
      <c r="D1112"/>
      <c r="E1112"/>
      <c r="F1112"/>
      <c r="G1112"/>
      <c r="H1112"/>
      <c r="I1112"/>
      <c r="J1112"/>
      <c r="K1112"/>
      <c r="L1112"/>
      <c r="M1112"/>
      <c r="N1112"/>
      <c r="O1112"/>
      <c r="P1112"/>
      <c r="Q1112"/>
      <c r="R1112"/>
    </row>
    <row r="1113" spans="1:18" s="16" customFormat="1" x14ac:dyDescent="0.25">
      <c r="A1113" s="19"/>
      <c r="B1113" s="18"/>
      <c r="D1113"/>
      <c r="E1113"/>
      <c r="F1113"/>
      <c r="G1113"/>
      <c r="H1113"/>
      <c r="I1113"/>
      <c r="J1113"/>
      <c r="K1113"/>
      <c r="L1113"/>
      <c r="M1113"/>
      <c r="N1113"/>
      <c r="O1113"/>
      <c r="P1113"/>
      <c r="Q1113"/>
      <c r="R1113"/>
    </row>
    <row r="1114" spans="1:18" s="16" customFormat="1" x14ac:dyDescent="0.25">
      <c r="A1114" s="19"/>
      <c r="B1114" s="18"/>
      <c r="D1114"/>
      <c r="E1114"/>
      <c r="F1114"/>
      <c r="G1114"/>
      <c r="H1114"/>
      <c r="I1114"/>
      <c r="J1114"/>
      <c r="K1114"/>
      <c r="L1114"/>
      <c r="M1114"/>
      <c r="N1114"/>
      <c r="O1114"/>
      <c r="P1114"/>
      <c r="Q1114"/>
      <c r="R1114"/>
    </row>
    <row r="1115" spans="1:18" s="16" customFormat="1" x14ac:dyDescent="0.25">
      <c r="A1115" s="19"/>
      <c r="B1115" s="18"/>
      <c r="D1115"/>
      <c r="E1115"/>
      <c r="F1115"/>
      <c r="G1115"/>
      <c r="H1115"/>
      <c r="I1115"/>
      <c r="J1115"/>
      <c r="K1115"/>
      <c r="L1115"/>
      <c r="M1115"/>
      <c r="N1115"/>
      <c r="O1115"/>
      <c r="P1115"/>
      <c r="Q1115"/>
      <c r="R1115"/>
    </row>
    <row r="1116" spans="1:18" s="16" customFormat="1" x14ac:dyDescent="0.25">
      <c r="A1116" s="19"/>
      <c r="B1116" s="18"/>
      <c r="D1116"/>
      <c r="E1116"/>
      <c r="F1116"/>
      <c r="G1116"/>
      <c r="H1116"/>
      <c r="I1116"/>
      <c r="J1116"/>
      <c r="K1116"/>
      <c r="L1116"/>
      <c r="M1116"/>
      <c r="N1116"/>
      <c r="O1116"/>
      <c r="P1116"/>
      <c r="Q1116"/>
      <c r="R1116"/>
    </row>
    <row r="1117" spans="1:18" s="16" customFormat="1" x14ac:dyDescent="0.25">
      <c r="A1117" s="19"/>
      <c r="B1117" s="18"/>
      <c r="D1117"/>
      <c r="E1117"/>
      <c r="F1117"/>
      <c r="G1117"/>
      <c r="H1117"/>
      <c r="I1117"/>
      <c r="J1117"/>
      <c r="K1117"/>
      <c r="L1117"/>
      <c r="M1117"/>
      <c r="N1117"/>
      <c r="O1117"/>
      <c r="P1117"/>
      <c r="Q1117"/>
      <c r="R1117"/>
    </row>
    <row r="1118" spans="1:18" s="16" customFormat="1" x14ac:dyDescent="0.25">
      <c r="A1118" s="19"/>
      <c r="B1118" s="18"/>
      <c r="D1118"/>
      <c r="E1118"/>
      <c r="F1118"/>
      <c r="G1118"/>
      <c r="H1118"/>
      <c r="I1118"/>
      <c r="J1118"/>
      <c r="K1118"/>
      <c r="L1118"/>
      <c r="M1118"/>
      <c r="N1118"/>
      <c r="O1118"/>
      <c r="P1118"/>
      <c r="Q1118"/>
      <c r="R1118"/>
    </row>
    <row r="1119" spans="1:18" s="16" customFormat="1" x14ac:dyDescent="0.25">
      <c r="A1119" s="19"/>
      <c r="B1119" s="18"/>
      <c r="D1119"/>
      <c r="E1119"/>
      <c r="F1119"/>
      <c r="G1119"/>
      <c r="H1119"/>
      <c r="I1119"/>
      <c r="J1119"/>
      <c r="K1119"/>
      <c r="L1119"/>
      <c r="M1119"/>
      <c r="N1119"/>
      <c r="O1119"/>
      <c r="P1119"/>
      <c r="Q1119"/>
      <c r="R1119"/>
    </row>
    <row r="1120" spans="1:18" s="16" customFormat="1" x14ac:dyDescent="0.25">
      <c r="A1120" s="19"/>
      <c r="B1120" s="18"/>
      <c r="D1120"/>
      <c r="E1120"/>
      <c r="F1120"/>
      <c r="G1120"/>
      <c r="H1120"/>
      <c r="I1120"/>
      <c r="J1120"/>
      <c r="K1120"/>
      <c r="L1120"/>
      <c r="M1120"/>
      <c r="N1120"/>
      <c r="O1120"/>
      <c r="P1120"/>
      <c r="Q1120"/>
      <c r="R1120"/>
    </row>
    <row r="1121" spans="1:18" s="16" customFormat="1" x14ac:dyDescent="0.25">
      <c r="A1121" s="19"/>
      <c r="B1121" s="18"/>
      <c r="D1121"/>
      <c r="E1121"/>
      <c r="F1121"/>
      <c r="G1121"/>
      <c r="H1121"/>
      <c r="I1121"/>
      <c r="J1121"/>
      <c r="K1121"/>
      <c r="L1121"/>
      <c r="M1121"/>
      <c r="N1121"/>
      <c r="O1121"/>
      <c r="P1121"/>
      <c r="Q1121"/>
      <c r="R1121"/>
    </row>
    <row r="1122" spans="1:18" s="16" customFormat="1" x14ac:dyDescent="0.25">
      <c r="A1122" s="19"/>
      <c r="B1122" s="18"/>
      <c r="D1122"/>
      <c r="E1122"/>
      <c r="F1122"/>
      <c r="G1122"/>
      <c r="H1122"/>
      <c r="I1122"/>
      <c r="J1122"/>
      <c r="K1122"/>
      <c r="L1122"/>
      <c r="M1122"/>
      <c r="N1122"/>
      <c r="O1122"/>
      <c r="P1122"/>
      <c r="Q1122"/>
      <c r="R1122"/>
    </row>
    <row r="1123" spans="1:18" s="16" customFormat="1" x14ac:dyDescent="0.25">
      <c r="A1123" s="19"/>
      <c r="B1123" s="18"/>
      <c r="D1123"/>
      <c r="E1123"/>
      <c r="F1123"/>
      <c r="G1123"/>
      <c r="H1123"/>
      <c r="I1123"/>
      <c r="J1123"/>
      <c r="K1123"/>
      <c r="L1123"/>
      <c r="M1123"/>
      <c r="N1123"/>
      <c r="O1123"/>
      <c r="P1123"/>
      <c r="Q1123"/>
      <c r="R1123"/>
    </row>
    <row r="1124" spans="1:18" s="16" customFormat="1" x14ac:dyDescent="0.25">
      <c r="A1124" s="19"/>
      <c r="B1124" s="18"/>
      <c r="D1124"/>
      <c r="E1124"/>
      <c r="F1124"/>
      <c r="G1124"/>
      <c r="H1124"/>
      <c r="I1124"/>
      <c r="J1124"/>
      <c r="K1124"/>
      <c r="L1124"/>
      <c r="M1124"/>
      <c r="N1124"/>
      <c r="O1124"/>
      <c r="P1124"/>
      <c r="Q1124"/>
      <c r="R1124"/>
    </row>
    <row r="1125" spans="1:18" s="16" customFormat="1" x14ac:dyDescent="0.25">
      <c r="A1125" s="19"/>
      <c r="B1125" s="18"/>
      <c r="D1125"/>
      <c r="E1125"/>
      <c r="F1125"/>
      <c r="G1125"/>
      <c r="H1125"/>
      <c r="I1125"/>
      <c r="J1125"/>
      <c r="K1125"/>
      <c r="L1125"/>
      <c r="M1125"/>
      <c r="N1125"/>
      <c r="O1125"/>
      <c r="P1125"/>
      <c r="Q1125"/>
      <c r="R1125"/>
    </row>
    <row r="1126" spans="1:18" s="16" customFormat="1" x14ac:dyDescent="0.25">
      <c r="A1126" s="19"/>
      <c r="B1126" s="18"/>
      <c r="D1126"/>
      <c r="E1126"/>
      <c r="F1126"/>
      <c r="G1126"/>
      <c r="H1126"/>
      <c r="I1126"/>
      <c r="J1126"/>
      <c r="K1126"/>
      <c r="L1126"/>
      <c r="M1126"/>
      <c r="N1126"/>
      <c r="O1126"/>
      <c r="P1126"/>
      <c r="Q1126"/>
      <c r="R1126"/>
    </row>
    <row r="1127" spans="1:18" s="16" customFormat="1" x14ac:dyDescent="0.25">
      <c r="A1127" s="19"/>
      <c r="B1127" s="18"/>
      <c r="D1127"/>
      <c r="E1127"/>
      <c r="F1127"/>
      <c r="G1127"/>
      <c r="H1127"/>
      <c r="I1127"/>
      <c r="J1127"/>
      <c r="K1127"/>
      <c r="L1127"/>
      <c r="M1127"/>
      <c r="N1127"/>
      <c r="O1127"/>
      <c r="P1127"/>
      <c r="Q1127"/>
      <c r="R1127"/>
    </row>
    <row r="1128" spans="1:18" s="16" customFormat="1" x14ac:dyDescent="0.25">
      <c r="A1128" s="19"/>
      <c r="B1128" s="18"/>
      <c r="D1128"/>
      <c r="E1128"/>
      <c r="F1128"/>
      <c r="G1128"/>
      <c r="H1128"/>
      <c r="I1128"/>
      <c r="J1128"/>
      <c r="K1128"/>
      <c r="L1128"/>
      <c r="M1128"/>
      <c r="N1128"/>
      <c r="O1128"/>
      <c r="P1128"/>
      <c r="Q1128"/>
      <c r="R1128"/>
    </row>
    <row r="1129" spans="1:18" s="16" customFormat="1" x14ac:dyDescent="0.25">
      <c r="A1129" s="19"/>
      <c r="B1129" s="18"/>
      <c r="D1129"/>
      <c r="E1129"/>
      <c r="F1129"/>
      <c r="G1129"/>
      <c r="H1129"/>
      <c r="I1129"/>
      <c r="J1129"/>
      <c r="K1129"/>
      <c r="L1129"/>
      <c r="M1129"/>
      <c r="N1129"/>
      <c r="O1129"/>
      <c r="P1129"/>
      <c r="Q1129"/>
      <c r="R1129"/>
    </row>
    <row r="1130" spans="1:18" s="16" customFormat="1" x14ac:dyDescent="0.25">
      <c r="A1130" s="19"/>
      <c r="B1130" s="18"/>
      <c r="D1130"/>
      <c r="E1130"/>
      <c r="F1130"/>
      <c r="G1130"/>
      <c r="H1130"/>
      <c r="I1130"/>
      <c r="J1130"/>
      <c r="K1130"/>
      <c r="L1130"/>
      <c r="M1130"/>
      <c r="N1130"/>
      <c r="O1130"/>
      <c r="P1130"/>
      <c r="Q1130"/>
      <c r="R1130"/>
    </row>
    <row r="1131" spans="1:18" s="16" customFormat="1" x14ac:dyDescent="0.25">
      <c r="A1131" s="19"/>
      <c r="B1131" s="18"/>
      <c r="D1131"/>
      <c r="E1131"/>
      <c r="F1131"/>
      <c r="G1131"/>
      <c r="H1131"/>
      <c r="I1131"/>
      <c r="J1131"/>
      <c r="K1131"/>
      <c r="L1131"/>
      <c r="M1131"/>
      <c r="N1131"/>
      <c r="O1131"/>
      <c r="P1131"/>
      <c r="Q1131"/>
      <c r="R1131"/>
    </row>
    <row r="1132" spans="1:18" s="16" customFormat="1" x14ac:dyDescent="0.25">
      <c r="A1132" s="19"/>
      <c r="B1132" s="18"/>
      <c r="D1132"/>
      <c r="E1132"/>
      <c r="F1132"/>
      <c r="G1132"/>
      <c r="H1132"/>
      <c r="I1132"/>
      <c r="J1132"/>
      <c r="K1132"/>
      <c r="L1132"/>
      <c r="M1132"/>
      <c r="N1132"/>
      <c r="O1132"/>
      <c r="P1132"/>
      <c r="Q1132"/>
      <c r="R1132"/>
    </row>
    <row r="1133" spans="1:18" s="16" customFormat="1" x14ac:dyDescent="0.25">
      <c r="A1133" s="19"/>
      <c r="B1133" s="18"/>
      <c r="D1133"/>
      <c r="E1133"/>
      <c r="F1133"/>
      <c r="G1133"/>
      <c r="H1133"/>
      <c r="I1133"/>
      <c r="J1133"/>
      <c r="K1133"/>
      <c r="L1133"/>
      <c r="M1133"/>
      <c r="N1133"/>
      <c r="O1133"/>
      <c r="P1133"/>
      <c r="Q1133"/>
      <c r="R1133"/>
    </row>
    <row r="1134" spans="1:18" s="16" customFormat="1" x14ac:dyDescent="0.25">
      <c r="A1134" s="19"/>
      <c r="B1134" s="18"/>
      <c r="D1134"/>
      <c r="E1134"/>
      <c r="F1134"/>
      <c r="G1134"/>
      <c r="H1134"/>
      <c r="I1134"/>
      <c r="J1134"/>
      <c r="K1134"/>
      <c r="L1134"/>
      <c r="M1134"/>
      <c r="N1134"/>
      <c r="O1134"/>
      <c r="P1134"/>
      <c r="Q1134"/>
      <c r="R1134"/>
    </row>
    <row r="1135" spans="1:18" s="16" customFormat="1" x14ac:dyDescent="0.25">
      <c r="A1135" s="19"/>
      <c r="B1135" s="18"/>
      <c r="D1135"/>
      <c r="E1135"/>
      <c r="F1135"/>
      <c r="G1135"/>
      <c r="H1135"/>
      <c r="I1135"/>
      <c r="J1135"/>
      <c r="K1135"/>
      <c r="L1135"/>
      <c r="M1135"/>
      <c r="N1135"/>
      <c r="O1135"/>
      <c r="P1135"/>
      <c r="Q1135"/>
      <c r="R1135"/>
    </row>
    <row r="1136" spans="1:18" s="16" customFormat="1" x14ac:dyDescent="0.25">
      <c r="A1136" s="19"/>
      <c r="B1136" s="18"/>
      <c r="D1136"/>
      <c r="E1136"/>
      <c r="F1136"/>
      <c r="G1136"/>
      <c r="H1136"/>
      <c r="I1136"/>
      <c r="J1136"/>
      <c r="K1136"/>
      <c r="L1136"/>
      <c r="M1136"/>
      <c r="N1136"/>
      <c r="O1136"/>
      <c r="P1136"/>
      <c r="Q1136"/>
      <c r="R1136"/>
    </row>
    <row r="1137" spans="1:18" s="16" customFormat="1" x14ac:dyDescent="0.25">
      <c r="A1137" s="19"/>
      <c r="B1137" s="18"/>
      <c r="D1137"/>
      <c r="E1137"/>
      <c r="F1137"/>
      <c r="G1137"/>
      <c r="H1137"/>
      <c r="I1137"/>
      <c r="J1137"/>
      <c r="K1137"/>
      <c r="L1137"/>
      <c r="M1137"/>
      <c r="N1137"/>
      <c r="O1137"/>
      <c r="P1137"/>
      <c r="Q1137"/>
      <c r="R1137"/>
    </row>
    <row r="1138" spans="1:18" s="16" customFormat="1" x14ac:dyDescent="0.25">
      <c r="A1138" s="19"/>
      <c r="B1138" s="18"/>
      <c r="D1138"/>
      <c r="E1138"/>
      <c r="F1138"/>
      <c r="G1138"/>
      <c r="H1138"/>
      <c r="I1138"/>
      <c r="J1138"/>
      <c r="K1138"/>
      <c r="L1138"/>
      <c r="M1138"/>
      <c r="N1138"/>
      <c r="O1138"/>
      <c r="P1138"/>
      <c r="Q1138"/>
      <c r="R1138"/>
    </row>
    <row r="1139" spans="1:18" s="16" customFormat="1" x14ac:dyDescent="0.25">
      <c r="A1139" s="19"/>
      <c r="B1139" s="18"/>
      <c r="D1139"/>
      <c r="E1139"/>
      <c r="F1139"/>
      <c r="G1139"/>
      <c r="H1139"/>
      <c r="I1139"/>
      <c r="J1139"/>
      <c r="K1139"/>
      <c r="L1139"/>
      <c r="M1139"/>
      <c r="N1139"/>
      <c r="O1139"/>
      <c r="P1139"/>
      <c r="Q1139"/>
      <c r="R1139"/>
    </row>
    <row r="1140" spans="1:18" s="16" customFormat="1" x14ac:dyDescent="0.25">
      <c r="A1140" s="19"/>
      <c r="B1140" s="18"/>
      <c r="D1140"/>
      <c r="E1140"/>
      <c r="F1140"/>
      <c r="G1140"/>
      <c r="H1140"/>
      <c r="I1140"/>
      <c r="J1140"/>
      <c r="K1140"/>
      <c r="L1140"/>
      <c r="M1140"/>
      <c r="N1140"/>
      <c r="O1140"/>
      <c r="P1140"/>
      <c r="Q1140"/>
      <c r="R1140"/>
    </row>
    <row r="1141" spans="1:18" s="16" customFormat="1" x14ac:dyDescent="0.25">
      <c r="A1141" s="19"/>
      <c r="B1141" s="18"/>
      <c r="D1141"/>
      <c r="E1141"/>
      <c r="F1141"/>
      <c r="G1141"/>
      <c r="H1141"/>
      <c r="I1141"/>
      <c r="J1141"/>
      <c r="K1141"/>
      <c r="L1141"/>
      <c r="M1141"/>
      <c r="N1141"/>
      <c r="O1141"/>
      <c r="P1141"/>
      <c r="Q1141"/>
      <c r="R1141"/>
    </row>
    <row r="1142" spans="1:18" s="16" customFormat="1" x14ac:dyDescent="0.25">
      <c r="A1142" s="19"/>
      <c r="B1142" s="18"/>
      <c r="D1142"/>
      <c r="E1142"/>
      <c r="F1142"/>
      <c r="G1142"/>
      <c r="H1142"/>
      <c r="I1142"/>
      <c r="J1142"/>
      <c r="K1142"/>
      <c r="L1142"/>
      <c r="M1142"/>
      <c r="N1142"/>
      <c r="O1142"/>
      <c r="P1142"/>
      <c r="Q1142"/>
      <c r="R1142"/>
    </row>
    <row r="1143" spans="1:18" s="16" customFormat="1" x14ac:dyDescent="0.25">
      <c r="A1143" s="19"/>
      <c r="B1143" s="18"/>
      <c r="D1143"/>
      <c r="E1143"/>
      <c r="F1143"/>
      <c r="G1143"/>
      <c r="H1143"/>
      <c r="I1143"/>
      <c r="J1143"/>
      <c r="K1143"/>
      <c r="L1143"/>
      <c r="M1143"/>
      <c r="N1143"/>
      <c r="O1143"/>
      <c r="P1143"/>
      <c r="Q1143"/>
      <c r="R1143"/>
    </row>
    <row r="1144" spans="1:18" s="16" customFormat="1" x14ac:dyDescent="0.25">
      <c r="A1144" s="19"/>
      <c r="B1144" s="18"/>
      <c r="D1144"/>
      <c r="E1144"/>
      <c r="F1144"/>
      <c r="G1144"/>
      <c r="H1144"/>
      <c r="I1144"/>
      <c r="J1144"/>
      <c r="K1144"/>
      <c r="L1144"/>
      <c r="M1144"/>
      <c r="N1144"/>
      <c r="O1144"/>
      <c r="P1144"/>
      <c r="Q1144"/>
      <c r="R1144"/>
    </row>
    <row r="1145" spans="1:18" s="16" customFormat="1" x14ac:dyDescent="0.25">
      <c r="A1145" s="19"/>
      <c r="B1145" s="18"/>
      <c r="D1145"/>
      <c r="E1145"/>
      <c r="F1145"/>
      <c r="G1145"/>
      <c r="H1145"/>
      <c r="I1145"/>
      <c r="J1145"/>
      <c r="K1145"/>
      <c r="L1145"/>
      <c r="M1145"/>
      <c r="N1145"/>
      <c r="O1145"/>
      <c r="P1145"/>
      <c r="Q1145"/>
      <c r="R1145"/>
    </row>
    <row r="1146" spans="1:18" s="16" customFormat="1" x14ac:dyDescent="0.25">
      <c r="A1146" s="19"/>
      <c r="B1146" s="18"/>
      <c r="D1146"/>
      <c r="E1146"/>
      <c r="F1146"/>
      <c r="G1146"/>
      <c r="H1146"/>
      <c r="I1146"/>
      <c r="J1146"/>
      <c r="K1146"/>
      <c r="L1146"/>
      <c r="M1146"/>
      <c r="N1146"/>
      <c r="O1146"/>
      <c r="P1146"/>
      <c r="Q1146"/>
      <c r="R1146"/>
    </row>
    <row r="1147" spans="1:18" s="16" customFormat="1" x14ac:dyDescent="0.25">
      <c r="A1147" s="19"/>
      <c r="B1147" s="18"/>
      <c r="D1147"/>
      <c r="E1147"/>
      <c r="F1147"/>
      <c r="G1147"/>
      <c r="H1147"/>
      <c r="I1147"/>
      <c r="J1147"/>
      <c r="K1147"/>
      <c r="L1147"/>
      <c r="M1147"/>
      <c r="N1147"/>
      <c r="O1147"/>
      <c r="P1147"/>
      <c r="Q1147"/>
      <c r="R1147"/>
    </row>
    <row r="1148" spans="1:18" s="16" customFormat="1" x14ac:dyDescent="0.25">
      <c r="A1148" s="19"/>
      <c r="B1148" s="18"/>
      <c r="D1148"/>
      <c r="E1148"/>
      <c r="F1148"/>
      <c r="G1148"/>
      <c r="H1148"/>
      <c r="I1148"/>
      <c r="J1148"/>
      <c r="K1148"/>
      <c r="L1148"/>
      <c r="M1148"/>
      <c r="N1148"/>
      <c r="O1148"/>
      <c r="P1148"/>
      <c r="Q1148"/>
      <c r="R1148"/>
    </row>
    <row r="1149" spans="1:18" s="16" customFormat="1" x14ac:dyDescent="0.25">
      <c r="A1149" s="19"/>
      <c r="B1149" s="18"/>
      <c r="D1149"/>
      <c r="E1149"/>
      <c r="F1149"/>
      <c r="G1149"/>
      <c r="H1149"/>
      <c r="I1149"/>
      <c r="J1149"/>
      <c r="K1149"/>
      <c r="L1149"/>
      <c r="M1149"/>
      <c r="N1149"/>
      <c r="O1149"/>
      <c r="P1149"/>
      <c r="Q1149"/>
      <c r="R1149"/>
    </row>
    <row r="1150" spans="1:18" s="16" customFormat="1" x14ac:dyDescent="0.25">
      <c r="A1150" s="19"/>
      <c r="B1150" s="18"/>
      <c r="D1150"/>
      <c r="E1150"/>
      <c r="F1150"/>
      <c r="G1150"/>
      <c r="H1150"/>
      <c r="I1150"/>
      <c r="J1150"/>
      <c r="K1150"/>
      <c r="L1150"/>
      <c r="M1150"/>
      <c r="N1150"/>
      <c r="O1150"/>
      <c r="P1150"/>
      <c r="Q1150"/>
      <c r="R1150"/>
    </row>
    <row r="1151" spans="1:18" s="16" customFormat="1" x14ac:dyDescent="0.25">
      <c r="A1151" s="19"/>
      <c r="B1151" s="18"/>
      <c r="D1151"/>
      <c r="E1151"/>
      <c r="F1151"/>
      <c r="G1151"/>
      <c r="H1151"/>
      <c r="I1151"/>
      <c r="J1151"/>
      <c r="K1151"/>
      <c r="L1151"/>
      <c r="M1151"/>
      <c r="N1151"/>
      <c r="O1151"/>
      <c r="P1151"/>
      <c r="Q1151"/>
      <c r="R1151"/>
    </row>
    <row r="1152" spans="1:18" s="16" customFormat="1" x14ac:dyDescent="0.25">
      <c r="A1152" s="19"/>
      <c r="B1152" s="18"/>
      <c r="D1152"/>
      <c r="E1152"/>
      <c r="F1152"/>
      <c r="G1152"/>
      <c r="H1152"/>
      <c r="I1152"/>
      <c r="J1152"/>
      <c r="K1152"/>
      <c r="L1152"/>
      <c r="M1152"/>
      <c r="N1152"/>
      <c r="O1152"/>
      <c r="P1152"/>
      <c r="Q1152"/>
      <c r="R1152"/>
    </row>
    <row r="1153" spans="1:18" s="16" customFormat="1" x14ac:dyDescent="0.25">
      <c r="A1153" s="19"/>
      <c r="B1153" s="18"/>
      <c r="D1153"/>
      <c r="E1153"/>
      <c r="F1153"/>
      <c r="G1153"/>
      <c r="H1153"/>
      <c r="I1153"/>
      <c r="J1153"/>
      <c r="K1153"/>
      <c r="L1153"/>
      <c r="M1153"/>
      <c r="N1153"/>
      <c r="O1153"/>
      <c r="P1153"/>
      <c r="Q1153"/>
      <c r="R1153"/>
    </row>
    <row r="1154" spans="1:18" s="16" customFormat="1" x14ac:dyDescent="0.25">
      <c r="A1154" s="19"/>
      <c r="B1154" s="18"/>
      <c r="D1154"/>
      <c r="E1154"/>
      <c r="F1154"/>
      <c r="G1154"/>
      <c r="H1154"/>
      <c r="I1154"/>
      <c r="J1154"/>
      <c r="K1154"/>
      <c r="L1154"/>
      <c r="M1154"/>
      <c r="N1154"/>
      <c r="O1154"/>
      <c r="P1154"/>
      <c r="Q1154"/>
      <c r="R1154"/>
    </row>
    <row r="1155" spans="1:18" s="16" customFormat="1" x14ac:dyDescent="0.25">
      <c r="A1155" s="19"/>
      <c r="B1155" s="18"/>
      <c r="D1155"/>
      <c r="E1155"/>
      <c r="F1155"/>
      <c r="G1155"/>
      <c r="H1155"/>
      <c r="I1155"/>
      <c r="J1155"/>
      <c r="K1155"/>
      <c r="L1155"/>
      <c r="M1155"/>
      <c r="N1155"/>
      <c r="O1155"/>
      <c r="P1155"/>
      <c r="Q1155"/>
      <c r="R1155"/>
    </row>
    <row r="1156" spans="1:18" s="16" customFormat="1" x14ac:dyDescent="0.25">
      <c r="A1156" s="19"/>
      <c r="B1156" s="18"/>
      <c r="D1156"/>
      <c r="E1156"/>
      <c r="F1156"/>
      <c r="G1156"/>
      <c r="H1156"/>
      <c r="I1156"/>
      <c r="J1156"/>
      <c r="K1156"/>
      <c r="L1156"/>
      <c r="M1156"/>
      <c r="N1156"/>
      <c r="O1156"/>
      <c r="P1156"/>
      <c r="Q1156"/>
      <c r="R1156"/>
    </row>
    <row r="1157" spans="1:18" s="16" customFormat="1" x14ac:dyDescent="0.25">
      <c r="A1157" s="19"/>
      <c r="B1157" s="18"/>
      <c r="D1157"/>
      <c r="E1157"/>
      <c r="F1157"/>
      <c r="G1157"/>
      <c r="H1157"/>
      <c r="I1157"/>
      <c r="J1157"/>
      <c r="K1157"/>
      <c r="L1157"/>
      <c r="M1157"/>
      <c r="N1157"/>
      <c r="O1157"/>
      <c r="P1157"/>
      <c r="Q1157"/>
      <c r="R1157"/>
    </row>
    <row r="1158" spans="1:18" s="16" customFormat="1" x14ac:dyDescent="0.25">
      <c r="A1158" s="19"/>
      <c r="B1158" s="18"/>
      <c r="D1158"/>
      <c r="E1158"/>
      <c r="F1158"/>
      <c r="G1158"/>
      <c r="H1158"/>
      <c r="I1158"/>
      <c r="J1158"/>
      <c r="K1158"/>
      <c r="L1158"/>
      <c r="M1158"/>
      <c r="N1158"/>
      <c r="O1158"/>
      <c r="P1158"/>
      <c r="Q1158"/>
      <c r="R1158"/>
    </row>
    <row r="1159" spans="1:18" s="16" customFormat="1" x14ac:dyDescent="0.25">
      <c r="A1159" s="19"/>
      <c r="B1159" s="18"/>
      <c r="D1159"/>
      <c r="E1159"/>
      <c r="F1159"/>
      <c r="G1159"/>
      <c r="H1159"/>
      <c r="I1159"/>
      <c r="J1159"/>
      <c r="K1159"/>
      <c r="L1159"/>
      <c r="M1159"/>
      <c r="N1159"/>
      <c r="O1159"/>
      <c r="P1159"/>
      <c r="Q1159"/>
      <c r="R1159"/>
    </row>
    <row r="1160" spans="1:18" s="16" customFormat="1" x14ac:dyDescent="0.25">
      <c r="A1160" s="19"/>
      <c r="B1160" s="18"/>
      <c r="D1160"/>
      <c r="E1160"/>
      <c r="F1160"/>
      <c r="G1160"/>
      <c r="H1160"/>
      <c r="I1160"/>
      <c r="J1160"/>
      <c r="K1160"/>
      <c r="L1160"/>
      <c r="M1160"/>
      <c r="N1160"/>
      <c r="O1160"/>
      <c r="P1160"/>
      <c r="Q1160"/>
      <c r="R1160"/>
    </row>
    <row r="1161" spans="1:18" s="16" customFormat="1" x14ac:dyDescent="0.25">
      <c r="A1161" s="19"/>
      <c r="B1161" s="18"/>
      <c r="D1161"/>
      <c r="E1161"/>
      <c r="F1161"/>
      <c r="G1161"/>
      <c r="H1161"/>
      <c r="I1161"/>
      <c r="J1161"/>
      <c r="K1161"/>
      <c r="L1161"/>
      <c r="M1161"/>
      <c r="N1161"/>
      <c r="O1161"/>
      <c r="P1161"/>
      <c r="Q1161"/>
      <c r="R1161"/>
    </row>
    <row r="1162" spans="1:18" s="16" customFormat="1" x14ac:dyDescent="0.25">
      <c r="A1162" s="19"/>
      <c r="B1162" s="20"/>
      <c r="D1162"/>
      <c r="E1162"/>
      <c r="F1162"/>
      <c r="G1162"/>
      <c r="H1162"/>
      <c r="I1162"/>
      <c r="J1162"/>
      <c r="K1162"/>
      <c r="L1162"/>
      <c r="M1162"/>
      <c r="N1162"/>
      <c r="O1162"/>
      <c r="P1162"/>
      <c r="Q1162"/>
      <c r="R1162"/>
    </row>
    <row r="1163" spans="1:18" s="16" customFormat="1" x14ac:dyDescent="0.25">
      <c r="A1163" s="19"/>
      <c r="B1163" s="18"/>
      <c r="D1163"/>
      <c r="E1163"/>
      <c r="F1163"/>
      <c r="G1163"/>
      <c r="H1163"/>
      <c r="I1163"/>
      <c r="J1163"/>
      <c r="K1163"/>
      <c r="L1163"/>
      <c r="M1163"/>
      <c r="N1163"/>
      <c r="O1163"/>
      <c r="P1163"/>
      <c r="Q1163"/>
      <c r="R1163"/>
    </row>
    <row r="1164" spans="1:18" s="16" customFormat="1" x14ac:dyDescent="0.25">
      <c r="A1164" s="19"/>
      <c r="B1164" s="18"/>
      <c r="D1164"/>
      <c r="E1164"/>
      <c r="F1164"/>
      <c r="G1164"/>
      <c r="H1164"/>
      <c r="I1164"/>
      <c r="J1164"/>
      <c r="K1164"/>
      <c r="L1164"/>
      <c r="M1164"/>
      <c r="N1164"/>
      <c r="O1164"/>
      <c r="P1164"/>
      <c r="Q1164"/>
      <c r="R1164"/>
    </row>
    <row r="1165" spans="1:18" s="16" customFormat="1" x14ac:dyDescent="0.25">
      <c r="A1165" s="19"/>
      <c r="B1165" s="18"/>
      <c r="D1165"/>
      <c r="E1165"/>
      <c r="F1165"/>
      <c r="G1165"/>
      <c r="H1165"/>
      <c r="I1165"/>
      <c r="J1165"/>
      <c r="K1165"/>
      <c r="L1165"/>
      <c r="M1165"/>
      <c r="N1165"/>
      <c r="O1165"/>
      <c r="P1165"/>
      <c r="Q1165"/>
      <c r="R1165"/>
    </row>
    <row r="1166" spans="1:18" s="16" customFormat="1" x14ac:dyDescent="0.25">
      <c r="A1166" s="19"/>
      <c r="B1166" s="18"/>
      <c r="D1166"/>
      <c r="E1166"/>
      <c r="F1166"/>
      <c r="G1166"/>
      <c r="H1166"/>
      <c r="I1166"/>
      <c r="J1166"/>
      <c r="K1166"/>
      <c r="L1166"/>
      <c r="M1166"/>
      <c r="N1166"/>
      <c r="O1166"/>
      <c r="P1166"/>
      <c r="Q1166"/>
      <c r="R1166"/>
    </row>
    <row r="1167" spans="1:18" s="16" customFormat="1" x14ac:dyDescent="0.25">
      <c r="A1167" s="19"/>
      <c r="B1167" s="18"/>
      <c r="D1167"/>
      <c r="E1167"/>
      <c r="F1167"/>
      <c r="G1167"/>
      <c r="H1167"/>
      <c r="I1167"/>
      <c r="J1167"/>
      <c r="K1167"/>
      <c r="L1167"/>
      <c r="M1167"/>
      <c r="N1167"/>
      <c r="O1167"/>
      <c r="P1167"/>
      <c r="Q1167"/>
      <c r="R1167"/>
    </row>
    <row r="1168" spans="1:18" s="16" customFormat="1" x14ac:dyDescent="0.25">
      <c r="A1168" s="19"/>
      <c r="B1168" s="18"/>
      <c r="D1168"/>
      <c r="E1168"/>
      <c r="F1168"/>
      <c r="G1168"/>
      <c r="H1168"/>
      <c r="I1168"/>
      <c r="J1168"/>
      <c r="K1168"/>
      <c r="L1168"/>
      <c r="M1168"/>
      <c r="N1168"/>
      <c r="O1168"/>
      <c r="P1168"/>
      <c r="Q1168"/>
      <c r="R1168"/>
    </row>
    <row r="1169" spans="1:18" s="16" customFormat="1" x14ac:dyDescent="0.25">
      <c r="A1169" s="19"/>
      <c r="B1169" s="18"/>
      <c r="D1169"/>
      <c r="E1169"/>
      <c r="F1169"/>
      <c r="G1169"/>
      <c r="H1169"/>
      <c r="I1169"/>
      <c r="J1169"/>
      <c r="K1169"/>
      <c r="L1169"/>
      <c r="M1169"/>
      <c r="N1169"/>
      <c r="O1169"/>
      <c r="P1169"/>
      <c r="Q1169"/>
      <c r="R1169"/>
    </row>
    <row r="1170" spans="1:18" s="16" customFormat="1" x14ac:dyDescent="0.25">
      <c r="A1170" s="19"/>
      <c r="B1170" s="18"/>
      <c r="D1170"/>
      <c r="E1170"/>
      <c r="F1170"/>
      <c r="G1170"/>
      <c r="H1170"/>
      <c r="I1170"/>
      <c r="J1170"/>
      <c r="K1170"/>
      <c r="L1170"/>
      <c r="M1170"/>
      <c r="N1170"/>
      <c r="O1170"/>
      <c r="P1170"/>
      <c r="Q1170"/>
      <c r="R1170"/>
    </row>
    <row r="1171" spans="1:18" s="16" customFormat="1" x14ac:dyDescent="0.25">
      <c r="A1171" s="19"/>
      <c r="B1171" s="18"/>
      <c r="D1171"/>
      <c r="E1171"/>
      <c r="F1171"/>
      <c r="G1171"/>
      <c r="H1171"/>
      <c r="I1171"/>
      <c r="J1171"/>
      <c r="K1171"/>
      <c r="L1171"/>
      <c r="M1171"/>
      <c r="N1171"/>
      <c r="O1171"/>
      <c r="P1171"/>
      <c r="Q1171"/>
      <c r="R1171"/>
    </row>
    <row r="1172" spans="1:18" s="16" customFormat="1" x14ac:dyDescent="0.25">
      <c r="A1172" s="19"/>
      <c r="B1172" s="18"/>
      <c r="D1172"/>
      <c r="E1172"/>
      <c r="F1172"/>
      <c r="G1172"/>
      <c r="H1172"/>
      <c r="I1172"/>
      <c r="J1172"/>
      <c r="K1172"/>
      <c r="L1172"/>
      <c r="M1172"/>
      <c r="N1172"/>
      <c r="O1172"/>
      <c r="P1172"/>
      <c r="Q1172"/>
      <c r="R1172"/>
    </row>
    <row r="1173" spans="1:18" s="16" customFormat="1" x14ac:dyDescent="0.25">
      <c r="A1173" s="19"/>
      <c r="B1173" s="18"/>
      <c r="D1173"/>
      <c r="E1173"/>
      <c r="F1173"/>
      <c r="G1173"/>
      <c r="H1173"/>
      <c r="I1173"/>
      <c r="J1173"/>
      <c r="K1173"/>
      <c r="L1173"/>
      <c r="M1173"/>
      <c r="N1173"/>
      <c r="O1173"/>
      <c r="P1173"/>
      <c r="Q1173"/>
      <c r="R1173"/>
    </row>
    <row r="1174" spans="1:18" s="16" customFormat="1" x14ac:dyDescent="0.25">
      <c r="A1174" s="19"/>
      <c r="B1174" s="18"/>
      <c r="D1174"/>
      <c r="E1174"/>
      <c r="F1174"/>
      <c r="G1174"/>
      <c r="H1174"/>
      <c r="I1174"/>
      <c r="J1174"/>
      <c r="K1174"/>
      <c r="L1174"/>
      <c r="M1174"/>
      <c r="N1174"/>
      <c r="O1174"/>
      <c r="P1174"/>
      <c r="Q1174"/>
      <c r="R1174"/>
    </row>
    <row r="1175" spans="1:18" s="16" customFormat="1" x14ac:dyDescent="0.25">
      <c r="A1175" s="19"/>
      <c r="B1175" s="18"/>
      <c r="D1175"/>
      <c r="E1175"/>
      <c r="F1175"/>
      <c r="G1175"/>
      <c r="H1175"/>
      <c r="I1175"/>
      <c r="J1175"/>
      <c r="K1175"/>
      <c r="L1175"/>
      <c r="M1175"/>
      <c r="N1175"/>
      <c r="O1175"/>
      <c r="P1175"/>
      <c r="Q1175"/>
      <c r="R1175"/>
    </row>
    <row r="1176" spans="1:18" s="16" customFormat="1" x14ac:dyDescent="0.25">
      <c r="A1176" s="19"/>
      <c r="B1176" s="18"/>
      <c r="D1176"/>
      <c r="E1176"/>
      <c r="F1176"/>
      <c r="G1176"/>
      <c r="H1176"/>
      <c r="I1176"/>
      <c r="J1176"/>
      <c r="K1176"/>
      <c r="L1176"/>
      <c r="M1176"/>
      <c r="N1176"/>
      <c r="O1176"/>
      <c r="P1176"/>
      <c r="Q1176"/>
      <c r="R1176"/>
    </row>
    <row r="1177" spans="1:18" s="16" customFormat="1" x14ac:dyDescent="0.25">
      <c r="A1177" s="19"/>
      <c r="B1177" s="18"/>
      <c r="D1177"/>
      <c r="E1177"/>
      <c r="F1177"/>
      <c r="G1177"/>
      <c r="H1177"/>
      <c r="I1177"/>
      <c r="J1177"/>
      <c r="K1177"/>
      <c r="L1177"/>
      <c r="M1177"/>
      <c r="N1177"/>
      <c r="O1177"/>
      <c r="P1177"/>
      <c r="Q1177"/>
      <c r="R1177"/>
    </row>
    <row r="1178" spans="1:18" s="16" customFormat="1" x14ac:dyDescent="0.25">
      <c r="A1178" s="19"/>
      <c r="B1178" s="18"/>
      <c r="D1178"/>
      <c r="E1178"/>
      <c r="F1178"/>
      <c r="G1178"/>
      <c r="H1178"/>
      <c r="I1178"/>
      <c r="J1178"/>
      <c r="K1178"/>
      <c r="L1178"/>
      <c r="M1178"/>
      <c r="N1178"/>
      <c r="O1178"/>
      <c r="P1178"/>
      <c r="Q1178"/>
      <c r="R1178"/>
    </row>
    <row r="1179" spans="1:18" s="16" customFormat="1" x14ac:dyDescent="0.25">
      <c r="A1179" s="19"/>
      <c r="B1179" s="18"/>
      <c r="D1179"/>
      <c r="E1179"/>
      <c r="F1179"/>
      <c r="G1179"/>
      <c r="H1179"/>
      <c r="I1179"/>
      <c r="J1179"/>
      <c r="K1179"/>
      <c r="L1179"/>
      <c r="M1179"/>
      <c r="N1179"/>
      <c r="O1179"/>
      <c r="P1179"/>
      <c r="Q1179"/>
      <c r="R1179"/>
    </row>
    <row r="1180" spans="1:18" s="16" customFormat="1" x14ac:dyDescent="0.25">
      <c r="A1180" s="19"/>
      <c r="B1180" s="18"/>
      <c r="D1180"/>
      <c r="E1180"/>
      <c r="F1180"/>
      <c r="G1180"/>
      <c r="H1180"/>
      <c r="I1180"/>
      <c r="J1180"/>
      <c r="K1180"/>
      <c r="L1180"/>
      <c r="M1180"/>
      <c r="N1180"/>
      <c r="O1180"/>
      <c r="P1180"/>
      <c r="Q1180"/>
      <c r="R1180"/>
    </row>
    <row r="1181" spans="1:18" s="16" customFormat="1" x14ac:dyDescent="0.25">
      <c r="A1181" s="19"/>
      <c r="B1181" s="18"/>
      <c r="D1181"/>
      <c r="E1181"/>
      <c r="F1181"/>
      <c r="G1181"/>
      <c r="H1181"/>
      <c r="I1181"/>
      <c r="J1181"/>
      <c r="K1181"/>
      <c r="L1181"/>
      <c r="M1181"/>
      <c r="N1181"/>
      <c r="O1181"/>
      <c r="P1181"/>
      <c r="Q1181"/>
      <c r="R1181"/>
    </row>
    <row r="1182" spans="1:18" s="16" customFormat="1" x14ac:dyDescent="0.25">
      <c r="A1182" s="19"/>
      <c r="B1182" s="18"/>
      <c r="D1182"/>
      <c r="E1182"/>
      <c r="F1182"/>
      <c r="G1182"/>
      <c r="H1182"/>
      <c r="I1182"/>
      <c r="J1182"/>
      <c r="K1182"/>
      <c r="L1182"/>
      <c r="M1182"/>
      <c r="N1182"/>
      <c r="O1182"/>
      <c r="P1182"/>
      <c r="Q1182"/>
      <c r="R1182"/>
    </row>
    <row r="1183" spans="1:18" s="16" customFormat="1" x14ac:dyDescent="0.25">
      <c r="A1183" s="19"/>
      <c r="B1183" s="18"/>
      <c r="D1183"/>
      <c r="E1183"/>
      <c r="F1183"/>
      <c r="G1183"/>
      <c r="H1183"/>
      <c r="I1183"/>
      <c r="J1183"/>
      <c r="K1183"/>
      <c r="L1183"/>
      <c r="M1183"/>
      <c r="N1183"/>
      <c r="O1183"/>
      <c r="P1183"/>
      <c r="Q1183"/>
      <c r="R1183"/>
    </row>
    <row r="1184" spans="1:18" s="16" customFormat="1" x14ac:dyDescent="0.25">
      <c r="A1184" s="19"/>
      <c r="B1184" s="18"/>
      <c r="D1184"/>
      <c r="E1184"/>
      <c r="F1184"/>
      <c r="G1184"/>
      <c r="H1184"/>
      <c r="I1184"/>
      <c r="J1184"/>
      <c r="K1184"/>
      <c r="L1184"/>
      <c r="M1184"/>
      <c r="N1184"/>
      <c r="O1184"/>
      <c r="P1184"/>
      <c r="Q1184"/>
      <c r="R1184"/>
    </row>
    <row r="1185" spans="1:18" s="16" customFormat="1" x14ac:dyDescent="0.25">
      <c r="A1185" s="19"/>
      <c r="B1185" s="18"/>
      <c r="D1185"/>
      <c r="E1185"/>
      <c r="F1185"/>
      <c r="G1185"/>
      <c r="H1185"/>
      <c r="I1185"/>
      <c r="J1185"/>
      <c r="K1185"/>
      <c r="L1185"/>
      <c r="M1185"/>
      <c r="N1185"/>
      <c r="O1185"/>
      <c r="P1185"/>
      <c r="Q1185"/>
      <c r="R1185"/>
    </row>
    <row r="1186" spans="1:18" s="16" customFormat="1" x14ac:dyDescent="0.25">
      <c r="A1186" s="19"/>
      <c r="B1186" s="18"/>
      <c r="D1186"/>
      <c r="E1186"/>
      <c r="F1186"/>
      <c r="G1186"/>
      <c r="H1186"/>
      <c r="I1186"/>
      <c r="J1186"/>
      <c r="K1186"/>
      <c r="L1186"/>
      <c r="M1186"/>
      <c r="N1186"/>
      <c r="O1186"/>
      <c r="P1186"/>
      <c r="Q1186"/>
      <c r="R1186"/>
    </row>
    <row r="1187" spans="1:18" s="16" customFormat="1" x14ac:dyDescent="0.25">
      <c r="A1187" s="19"/>
      <c r="B1187" s="18"/>
      <c r="D1187"/>
      <c r="E1187"/>
      <c r="F1187"/>
      <c r="G1187"/>
      <c r="H1187"/>
      <c r="I1187"/>
      <c r="J1187"/>
      <c r="K1187"/>
      <c r="L1187"/>
      <c r="M1187"/>
      <c r="N1187"/>
      <c r="O1187"/>
      <c r="P1187"/>
      <c r="Q1187"/>
      <c r="R1187"/>
    </row>
    <row r="1188" spans="1:18" s="16" customFormat="1" x14ac:dyDescent="0.25">
      <c r="A1188" s="19"/>
      <c r="B1188" s="18"/>
      <c r="D1188"/>
      <c r="E1188"/>
      <c r="F1188"/>
      <c r="G1188"/>
      <c r="H1188"/>
      <c r="I1188"/>
      <c r="J1188"/>
      <c r="K1188"/>
      <c r="L1188"/>
      <c r="M1188"/>
      <c r="N1188"/>
      <c r="O1188"/>
      <c r="P1188"/>
      <c r="Q1188"/>
      <c r="R1188"/>
    </row>
    <row r="1189" spans="1:18" s="16" customFormat="1" x14ac:dyDescent="0.25">
      <c r="A1189" s="19"/>
      <c r="B1189" s="18"/>
      <c r="D1189"/>
      <c r="E1189"/>
      <c r="F1189"/>
      <c r="G1189"/>
      <c r="H1189"/>
      <c r="I1189"/>
      <c r="J1189"/>
      <c r="K1189"/>
      <c r="L1189"/>
      <c r="M1189"/>
      <c r="N1189"/>
      <c r="O1189"/>
      <c r="P1189"/>
      <c r="Q1189"/>
      <c r="R1189"/>
    </row>
    <row r="1190" spans="1:18" s="16" customFormat="1" x14ac:dyDescent="0.25">
      <c r="A1190" s="19"/>
      <c r="B1190" s="18"/>
      <c r="D1190"/>
      <c r="E1190"/>
      <c r="F1190"/>
      <c r="G1190"/>
      <c r="H1190"/>
      <c r="I1190"/>
      <c r="J1190"/>
      <c r="K1190"/>
      <c r="L1190"/>
      <c r="M1190"/>
      <c r="N1190"/>
      <c r="O1190"/>
      <c r="P1190"/>
      <c r="Q1190"/>
      <c r="R1190"/>
    </row>
    <row r="1191" spans="1:18" s="16" customFormat="1" x14ac:dyDescent="0.25">
      <c r="A1191" s="19"/>
      <c r="B1191" s="18"/>
      <c r="D1191"/>
      <c r="E1191"/>
      <c r="F1191"/>
      <c r="G1191"/>
      <c r="H1191"/>
      <c r="I1191"/>
      <c r="J1191"/>
      <c r="K1191"/>
      <c r="L1191"/>
      <c r="M1191"/>
      <c r="N1191"/>
      <c r="O1191"/>
      <c r="P1191"/>
      <c r="Q1191"/>
      <c r="R1191"/>
    </row>
    <row r="1192" spans="1:18" s="16" customFormat="1" x14ac:dyDescent="0.25">
      <c r="A1192" s="19"/>
      <c r="B1192" s="18"/>
      <c r="D1192"/>
      <c r="E1192"/>
      <c r="F1192"/>
      <c r="G1192"/>
      <c r="H1192"/>
      <c r="I1192"/>
      <c r="J1192"/>
      <c r="K1192"/>
      <c r="L1192"/>
      <c r="M1192"/>
      <c r="N1192"/>
      <c r="O1192"/>
      <c r="P1192"/>
      <c r="Q1192"/>
      <c r="R1192"/>
    </row>
    <row r="1193" spans="1:18" s="16" customFormat="1" x14ac:dyDescent="0.25">
      <c r="A1193" s="19"/>
      <c r="B1193" s="18"/>
      <c r="D1193"/>
      <c r="E1193"/>
      <c r="F1193"/>
      <c r="G1193"/>
      <c r="H1193"/>
      <c r="I1193"/>
      <c r="J1193"/>
      <c r="K1193"/>
      <c r="L1193"/>
      <c r="M1193"/>
      <c r="N1193"/>
      <c r="O1193"/>
      <c r="P1193"/>
      <c r="Q1193"/>
      <c r="R1193"/>
    </row>
    <row r="1194" spans="1:18" s="16" customFormat="1" x14ac:dyDescent="0.25">
      <c r="A1194" s="19"/>
      <c r="B1194" s="18"/>
      <c r="D1194"/>
      <c r="E1194"/>
      <c r="F1194"/>
      <c r="G1194"/>
      <c r="H1194"/>
      <c r="I1194"/>
      <c r="J1194"/>
      <c r="K1194"/>
      <c r="L1194"/>
      <c r="M1194"/>
      <c r="N1194"/>
      <c r="O1194"/>
      <c r="P1194"/>
      <c r="Q1194"/>
      <c r="R1194"/>
    </row>
    <row r="1195" spans="1:18" s="16" customFormat="1" x14ac:dyDescent="0.25">
      <c r="A1195" s="19"/>
      <c r="B1195" s="18"/>
      <c r="D1195"/>
      <c r="E1195"/>
      <c r="F1195"/>
      <c r="G1195"/>
      <c r="H1195"/>
      <c r="I1195"/>
      <c r="J1195"/>
      <c r="K1195"/>
      <c r="L1195"/>
      <c r="M1195"/>
      <c r="N1195"/>
      <c r="O1195"/>
      <c r="P1195"/>
      <c r="Q1195"/>
      <c r="R1195"/>
    </row>
    <row r="1196" spans="1:18" s="16" customFormat="1" x14ac:dyDescent="0.25">
      <c r="A1196" s="19"/>
      <c r="B1196" s="18"/>
      <c r="D1196"/>
      <c r="E1196"/>
      <c r="F1196"/>
      <c r="G1196"/>
      <c r="H1196"/>
      <c r="I1196"/>
      <c r="J1196"/>
      <c r="K1196"/>
      <c r="L1196"/>
      <c r="M1196"/>
      <c r="N1196"/>
      <c r="O1196"/>
      <c r="P1196"/>
      <c r="Q1196"/>
      <c r="R1196"/>
    </row>
    <row r="1197" spans="1:18" s="16" customFormat="1" x14ac:dyDescent="0.25">
      <c r="A1197" s="19"/>
      <c r="B1197" s="18"/>
      <c r="D1197"/>
      <c r="E1197"/>
      <c r="F1197"/>
      <c r="G1197"/>
      <c r="H1197"/>
      <c r="I1197"/>
      <c r="J1197"/>
      <c r="K1197"/>
      <c r="L1197"/>
      <c r="M1197"/>
      <c r="N1197"/>
      <c r="O1197"/>
      <c r="P1197"/>
      <c r="Q1197"/>
      <c r="R1197"/>
    </row>
    <row r="1198" spans="1:18" s="16" customFormat="1" x14ac:dyDescent="0.25">
      <c r="A1198" s="19"/>
      <c r="B1198" s="18"/>
      <c r="D1198"/>
      <c r="E1198"/>
      <c r="F1198"/>
      <c r="G1198"/>
      <c r="H1198"/>
      <c r="I1198"/>
      <c r="J1198"/>
      <c r="K1198"/>
      <c r="L1198"/>
      <c r="M1198"/>
      <c r="N1198"/>
      <c r="O1198"/>
      <c r="P1198"/>
      <c r="Q1198"/>
      <c r="R1198"/>
    </row>
    <row r="1199" spans="1:18" s="16" customFormat="1" x14ac:dyDescent="0.25">
      <c r="A1199" s="19"/>
      <c r="B1199" s="18"/>
      <c r="D1199"/>
      <c r="E1199"/>
      <c r="F1199"/>
      <c r="G1199"/>
      <c r="H1199"/>
      <c r="I1199"/>
      <c r="J1199"/>
      <c r="K1199"/>
      <c r="L1199"/>
      <c r="M1199"/>
      <c r="N1199"/>
      <c r="O1199"/>
      <c r="P1199"/>
      <c r="Q1199"/>
      <c r="R1199"/>
    </row>
    <row r="1200" spans="1:18" s="16" customFormat="1" x14ac:dyDescent="0.25">
      <c r="A1200" s="19"/>
      <c r="B1200" s="18"/>
      <c r="D1200"/>
      <c r="E1200"/>
      <c r="F1200"/>
      <c r="G1200"/>
      <c r="H1200"/>
      <c r="I1200"/>
      <c r="J1200"/>
      <c r="K1200"/>
      <c r="L1200"/>
      <c r="M1200"/>
      <c r="N1200"/>
      <c r="O1200"/>
      <c r="P1200"/>
      <c r="Q1200"/>
      <c r="R1200"/>
    </row>
    <row r="1201" spans="1:18" s="16" customFormat="1" x14ac:dyDescent="0.25">
      <c r="A1201" s="19"/>
      <c r="B1201" s="18"/>
      <c r="D1201"/>
      <c r="E1201"/>
      <c r="F1201"/>
      <c r="G1201"/>
      <c r="H1201"/>
      <c r="I1201"/>
      <c r="J1201"/>
      <c r="K1201"/>
      <c r="L1201"/>
      <c r="M1201"/>
      <c r="N1201"/>
      <c r="O1201"/>
      <c r="P1201"/>
      <c r="Q1201"/>
      <c r="R1201"/>
    </row>
    <row r="1202" spans="1:18" s="16" customFormat="1" x14ac:dyDescent="0.25">
      <c r="A1202" s="19"/>
      <c r="B1202" s="18"/>
      <c r="D1202"/>
      <c r="E1202"/>
      <c r="F1202"/>
      <c r="G1202"/>
      <c r="H1202"/>
      <c r="I1202"/>
      <c r="J1202"/>
      <c r="K1202"/>
      <c r="L1202"/>
      <c r="M1202"/>
      <c r="N1202"/>
      <c r="O1202"/>
      <c r="P1202"/>
      <c r="Q1202"/>
      <c r="R1202"/>
    </row>
    <row r="1203" spans="1:18" s="16" customFormat="1" x14ac:dyDescent="0.25">
      <c r="A1203" s="19"/>
      <c r="B1203" s="18"/>
      <c r="D1203"/>
      <c r="E1203"/>
      <c r="F1203"/>
      <c r="G1203"/>
      <c r="H1203"/>
      <c r="I1203"/>
      <c r="J1203"/>
      <c r="K1203"/>
      <c r="L1203"/>
      <c r="M1203"/>
      <c r="N1203"/>
      <c r="O1203"/>
      <c r="P1203"/>
      <c r="Q1203"/>
      <c r="R1203"/>
    </row>
    <row r="1204" spans="1:18" s="16" customFormat="1" x14ac:dyDescent="0.25">
      <c r="A1204" s="19"/>
      <c r="B1204" s="18"/>
      <c r="D1204"/>
      <c r="E1204"/>
      <c r="F1204"/>
      <c r="G1204"/>
      <c r="H1204"/>
      <c r="I1204"/>
      <c r="J1204"/>
      <c r="K1204"/>
      <c r="L1204"/>
      <c r="M1204"/>
      <c r="N1204"/>
      <c r="O1204"/>
      <c r="P1204"/>
      <c r="Q1204"/>
      <c r="R1204"/>
    </row>
    <row r="1205" spans="1:18" s="16" customFormat="1" x14ac:dyDescent="0.25">
      <c r="A1205" s="19"/>
      <c r="B1205" s="18"/>
      <c r="D1205"/>
      <c r="E1205"/>
      <c r="F1205"/>
      <c r="G1205"/>
      <c r="H1205"/>
      <c r="I1205"/>
      <c r="J1205"/>
      <c r="K1205"/>
      <c r="L1205"/>
      <c r="M1205"/>
      <c r="N1205"/>
      <c r="O1205"/>
      <c r="P1205"/>
      <c r="Q1205"/>
      <c r="R1205"/>
    </row>
    <row r="1206" spans="1:18" s="16" customFormat="1" x14ac:dyDescent="0.25">
      <c r="A1206" s="19"/>
      <c r="B1206" s="18"/>
      <c r="D1206"/>
      <c r="E1206"/>
      <c r="F1206"/>
      <c r="G1206"/>
      <c r="H1206"/>
      <c r="I1206"/>
      <c r="J1206"/>
      <c r="K1206"/>
      <c r="L1206"/>
      <c r="M1206"/>
      <c r="N1206"/>
      <c r="O1206"/>
      <c r="P1206"/>
      <c r="Q1206"/>
      <c r="R1206"/>
    </row>
    <row r="1207" spans="1:18" s="16" customFormat="1" x14ac:dyDescent="0.25">
      <c r="A1207" s="19"/>
      <c r="B1207" s="18"/>
      <c r="D1207"/>
      <c r="E1207"/>
      <c r="F1207"/>
      <c r="G1207"/>
      <c r="H1207"/>
      <c r="I1207"/>
      <c r="J1207"/>
      <c r="K1207"/>
      <c r="L1207"/>
      <c r="M1207"/>
      <c r="N1207"/>
      <c r="O1207"/>
      <c r="P1207"/>
      <c r="Q1207"/>
      <c r="R1207"/>
    </row>
    <row r="1208" spans="1:18" s="16" customFormat="1" x14ac:dyDescent="0.25">
      <c r="A1208" s="19"/>
      <c r="B1208" s="18"/>
      <c r="D1208"/>
      <c r="E1208"/>
      <c r="F1208"/>
      <c r="G1208"/>
      <c r="H1208"/>
      <c r="I1208"/>
      <c r="J1208"/>
      <c r="K1208"/>
      <c r="L1208"/>
      <c r="M1208"/>
      <c r="N1208"/>
      <c r="O1208"/>
      <c r="P1208"/>
      <c r="Q1208"/>
      <c r="R1208"/>
    </row>
    <row r="1209" spans="1:18" s="16" customFormat="1" x14ac:dyDescent="0.25">
      <c r="A1209" s="19"/>
      <c r="B1209" s="18"/>
      <c r="D1209"/>
      <c r="E1209"/>
      <c r="F1209"/>
      <c r="G1209"/>
      <c r="H1209"/>
      <c r="I1209"/>
      <c r="J1209"/>
      <c r="K1209"/>
      <c r="L1209"/>
      <c r="M1209"/>
      <c r="N1209"/>
      <c r="O1209"/>
      <c r="P1209"/>
      <c r="Q1209"/>
      <c r="R1209"/>
    </row>
    <row r="1210" spans="1:18" s="16" customFormat="1" x14ac:dyDescent="0.25">
      <c r="A1210" s="19"/>
      <c r="B1210" s="18"/>
      <c r="D1210"/>
      <c r="E1210"/>
      <c r="F1210"/>
      <c r="G1210"/>
      <c r="H1210"/>
      <c r="I1210"/>
      <c r="J1210"/>
      <c r="K1210"/>
      <c r="L1210"/>
      <c r="M1210"/>
      <c r="N1210"/>
      <c r="O1210"/>
      <c r="P1210"/>
      <c r="Q1210"/>
      <c r="R1210"/>
    </row>
    <row r="1211" spans="1:18" s="16" customFormat="1" x14ac:dyDescent="0.25">
      <c r="A1211" s="19"/>
      <c r="B1211" s="18"/>
      <c r="D1211"/>
      <c r="E1211"/>
      <c r="F1211"/>
      <c r="G1211"/>
      <c r="H1211"/>
      <c r="I1211"/>
      <c r="J1211"/>
      <c r="K1211"/>
      <c r="L1211"/>
      <c r="M1211"/>
      <c r="N1211"/>
      <c r="O1211"/>
      <c r="P1211"/>
      <c r="Q1211"/>
      <c r="R1211"/>
    </row>
    <row r="1212" spans="1:18" s="16" customFormat="1" x14ac:dyDescent="0.25">
      <c r="A1212" s="19"/>
      <c r="B1212" s="20"/>
      <c r="D1212"/>
      <c r="E1212"/>
      <c r="F1212"/>
      <c r="G1212"/>
      <c r="H1212"/>
      <c r="I1212"/>
      <c r="J1212"/>
      <c r="K1212"/>
      <c r="L1212"/>
      <c r="M1212"/>
      <c r="N1212"/>
      <c r="O1212"/>
      <c r="P1212"/>
      <c r="Q1212"/>
      <c r="R1212"/>
    </row>
    <row r="1213" spans="1:18" s="16" customFormat="1" x14ac:dyDescent="0.25">
      <c r="A1213" s="19"/>
      <c r="B1213" s="18"/>
      <c r="D1213"/>
      <c r="E1213"/>
      <c r="F1213"/>
      <c r="G1213"/>
      <c r="H1213"/>
      <c r="I1213"/>
      <c r="J1213"/>
      <c r="K1213"/>
      <c r="L1213"/>
      <c r="M1213"/>
      <c r="N1213"/>
      <c r="O1213"/>
      <c r="P1213"/>
      <c r="Q1213"/>
      <c r="R1213"/>
    </row>
    <row r="1214" spans="1:18" s="16" customFormat="1" x14ac:dyDescent="0.25">
      <c r="A1214" s="19"/>
      <c r="B1214" s="18"/>
      <c r="D1214"/>
      <c r="E1214"/>
      <c r="F1214"/>
      <c r="G1214"/>
      <c r="H1214"/>
      <c r="I1214"/>
      <c r="J1214"/>
      <c r="K1214"/>
      <c r="L1214"/>
      <c r="M1214"/>
      <c r="N1214"/>
      <c r="O1214"/>
      <c r="P1214"/>
      <c r="Q1214"/>
      <c r="R1214"/>
    </row>
    <row r="1215" spans="1:18" s="16" customFormat="1" x14ac:dyDescent="0.25">
      <c r="A1215" s="19"/>
      <c r="B1215" s="18"/>
      <c r="D1215"/>
      <c r="E1215"/>
      <c r="F1215"/>
      <c r="G1215"/>
      <c r="H1215"/>
      <c r="I1215"/>
      <c r="J1215"/>
      <c r="K1215"/>
      <c r="L1215"/>
      <c r="M1215"/>
      <c r="N1215"/>
      <c r="O1215"/>
      <c r="P1215"/>
      <c r="Q1215"/>
      <c r="R1215"/>
    </row>
    <row r="1216" spans="1:18" s="16" customFormat="1" x14ac:dyDescent="0.25">
      <c r="A1216" s="19"/>
      <c r="B1216" s="18"/>
      <c r="D1216"/>
      <c r="E1216"/>
      <c r="F1216"/>
      <c r="G1216"/>
      <c r="H1216"/>
      <c r="I1216"/>
      <c r="J1216"/>
      <c r="K1216"/>
      <c r="L1216"/>
      <c r="M1216"/>
      <c r="N1216"/>
      <c r="O1216"/>
      <c r="P1216"/>
      <c r="Q1216"/>
      <c r="R1216"/>
    </row>
    <row r="1217" spans="1:18" s="16" customFormat="1" x14ac:dyDescent="0.25">
      <c r="A1217" s="19"/>
      <c r="B1217" s="18"/>
      <c r="D1217"/>
      <c r="E1217"/>
      <c r="F1217"/>
      <c r="G1217"/>
      <c r="H1217"/>
      <c r="I1217"/>
      <c r="J1217"/>
      <c r="K1217"/>
      <c r="L1217"/>
      <c r="M1217"/>
      <c r="N1217"/>
      <c r="O1217"/>
      <c r="P1217"/>
      <c r="Q1217"/>
      <c r="R1217"/>
    </row>
    <row r="1218" spans="1:18" s="16" customFormat="1" x14ac:dyDescent="0.25">
      <c r="A1218" s="19"/>
      <c r="B1218" s="18"/>
      <c r="D1218"/>
      <c r="E1218"/>
      <c r="F1218"/>
      <c r="G1218"/>
      <c r="H1218"/>
      <c r="I1218"/>
      <c r="J1218"/>
      <c r="K1218"/>
      <c r="L1218"/>
      <c r="M1218"/>
      <c r="N1218"/>
      <c r="O1218"/>
      <c r="P1218"/>
      <c r="Q1218"/>
      <c r="R1218"/>
    </row>
    <row r="1219" spans="1:18" s="16" customFormat="1" x14ac:dyDescent="0.25">
      <c r="A1219" s="19"/>
      <c r="B1219" s="18"/>
      <c r="D1219"/>
      <c r="E1219"/>
      <c r="F1219"/>
      <c r="G1219"/>
      <c r="H1219"/>
      <c r="I1219"/>
      <c r="J1219"/>
      <c r="K1219"/>
      <c r="L1219"/>
      <c r="M1219"/>
      <c r="N1219"/>
      <c r="O1219"/>
      <c r="P1219"/>
      <c r="Q1219"/>
      <c r="R1219"/>
    </row>
    <row r="1220" spans="1:18" s="16" customFormat="1" x14ac:dyDescent="0.25">
      <c r="A1220" s="19"/>
      <c r="B1220" s="18"/>
      <c r="D1220"/>
      <c r="E1220"/>
      <c r="F1220"/>
      <c r="G1220"/>
      <c r="H1220"/>
      <c r="I1220"/>
      <c r="J1220"/>
      <c r="K1220"/>
      <c r="L1220"/>
      <c r="M1220"/>
      <c r="N1220"/>
      <c r="O1220"/>
      <c r="P1220"/>
      <c r="Q1220"/>
      <c r="R1220"/>
    </row>
    <row r="1221" spans="1:18" s="16" customFormat="1" x14ac:dyDescent="0.25">
      <c r="A1221" s="19"/>
      <c r="B1221" s="18"/>
      <c r="D1221"/>
      <c r="E1221"/>
      <c r="F1221"/>
      <c r="G1221"/>
      <c r="H1221"/>
      <c r="I1221"/>
      <c r="J1221"/>
      <c r="K1221"/>
      <c r="L1221"/>
      <c r="M1221"/>
      <c r="N1221"/>
      <c r="O1221"/>
      <c r="P1221"/>
      <c r="Q1221"/>
      <c r="R1221"/>
    </row>
    <row r="1222" spans="1:18" s="16" customFormat="1" x14ac:dyDescent="0.25">
      <c r="A1222" s="19"/>
      <c r="B1222" s="18"/>
      <c r="D1222"/>
      <c r="E1222"/>
      <c r="F1222"/>
      <c r="G1222"/>
      <c r="H1222"/>
      <c r="I1222"/>
      <c r="J1222"/>
      <c r="K1222"/>
      <c r="L1222"/>
      <c r="M1222"/>
      <c r="N1222"/>
      <c r="O1222"/>
      <c r="P1222"/>
      <c r="Q1222"/>
      <c r="R1222"/>
    </row>
    <row r="1223" spans="1:18" s="16" customFormat="1" x14ac:dyDescent="0.25">
      <c r="A1223" s="19"/>
      <c r="B1223" s="18"/>
      <c r="D1223"/>
      <c r="E1223"/>
      <c r="F1223"/>
      <c r="G1223"/>
      <c r="H1223"/>
      <c r="I1223"/>
      <c r="J1223"/>
      <c r="K1223"/>
      <c r="L1223"/>
      <c r="M1223"/>
      <c r="N1223"/>
      <c r="O1223"/>
      <c r="P1223"/>
      <c r="Q1223"/>
      <c r="R1223"/>
    </row>
    <row r="1224" spans="1:18" s="16" customFormat="1" x14ac:dyDescent="0.25">
      <c r="A1224" s="19"/>
      <c r="B1224" s="18"/>
      <c r="D1224"/>
      <c r="E1224"/>
      <c r="F1224"/>
      <c r="G1224"/>
      <c r="H1224"/>
      <c r="I1224"/>
      <c r="J1224"/>
      <c r="K1224"/>
      <c r="L1224"/>
      <c r="M1224"/>
      <c r="N1224"/>
      <c r="O1224"/>
      <c r="P1224"/>
      <c r="Q1224"/>
      <c r="R1224"/>
    </row>
    <row r="1225" spans="1:18" s="16" customFormat="1" x14ac:dyDescent="0.25">
      <c r="A1225" s="19"/>
      <c r="B1225" s="18"/>
      <c r="D1225"/>
      <c r="E1225"/>
      <c r="F1225"/>
      <c r="G1225"/>
      <c r="H1225"/>
      <c r="I1225"/>
      <c r="J1225"/>
      <c r="K1225"/>
      <c r="L1225"/>
      <c r="M1225"/>
      <c r="N1225"/>
      <c r="O1225"/>
      <c r="P1225"/>
      <c r="Q1225"/>
      <c r="R1225"/>
    </row>
    <row r="1226" spans="1:18" s="16" customFormat="1" x14ac:dyDescent="0.25">
      <c r="A1226" s="19"/>
      <c r="B1226" s="18"/>
      <c r="D1226"/>
      <c r="E1226"/>
      <c r="F1226"/>
      <c r="G1226"/>
      <c r="H1226"/>
      <c r="I1226"/>
      <c r="J1226"/>
      <c r="K1226"/>
      <c r="L1226"/>
      <c r="M1226"/>
      <c r="N1226"/>
      <c r="O1226"/>
      <c r="P1226"/>
      <c r="Q1226"/>
      <c r="R1226"/>
    </row>
    <row r="1227" spans="1:18" s="16" customFormat="1" x14ac:dyDescent="0.25">
      <c r="A1227" s="19"/>
      <c r="B1227" s="18"/>
      <c r="D1227"/>
      <c r="E1227"/>
      <c r="F1227"/>
      <c r="G1227"/>
      <c r="H1227"/>
      <c r="I1227"/>
      <c r="J1227"/>
      <c r="K1227"/>
      <c r="L1227"/>
      <c r="M1227"/>
      <c r="N1227"/>
      <c r="O1227"/>
      <c r="P1227"/>
      <c r="Q1227"/>
      <c r="R1227"/>
    </row>
    <row r="1228" spans="1:18" s="16" customFormat="1" x14ac:dyDescent="0.25">
      <c r="A1228" s="19"/>
      <c r="B1228" s="18"/>
      <c r="D1228"/>
      <c r="E1228"/>
      <c r="F1228"/>
      <c r="G1228"/>
      <c r="H1228"/>
      <c r="I1228"/>
      <c r="J1228"/>
      <c r="K1228"/>
      <c r="L1228"/>
      <c r="M1228"/>
      <c r="N1228"/>
      <c r="O1228"/>
      <c r="P1228"/>
      <c r="Q1228"/>
      <c r="R1228"/>
    </row>
    <row r="1229" spans="1:18" s="16" customFormat="1" x14ac:dyDescent="0.25">
      <c r="A1229" s="19"/>
      <c r="B1229" s="18"/>
      <c r="D1229"/>
      <c r="E1229"/>
      <c r="F1229"/>
      <c r="G1229"/>
      <c r="H1229"/>
      <c r="I1229"/>
      <c r="J1229"/>
      <c r="K1229"/>
      <c r="L1229"/>
      <c r="M1229"/>
      <c r="N1229"/>
      <c r="O1229"/>
      <c r="P1229"/>
      <c r="Q1229"/>
      <c r="R1229"/>
    </row>
    <row r="1230" spans="1:18" s="16" customFormat="1" x14ac:dyDescent="0.25">
      <c r="A1230" s="19"/>
      <c r="B1230" s="18"/>
      <c r="D1230"/>
      <c r="E1230"/>
      <c r="F1230"/>
      <c r="G1230"/>
      <c r="H1230"/>
      <c r="I1230"/>
      <c r="J1230"/>
      <c r="K1230"/>
      <c r="L1230"/>
      <c r="M1230"/>
      <c r="N1230"/>
      <c r="O1230"/>
      <c r="P1230"/>
      <c r="Q1230"/>
      <c r="R1230"/>
    </row>
    <row r="1231" spans="1:18" s="16" customFormat="1" x14ac:dyDescent="0.25">
      <c r="A1231" s="19"/>
      <c r="B1231" s="18"/>
      <c r="D1231"/>
      <c r="E1231"/>
      <c r="F1231"/>
      <c r="G1231"/>
      <c r="H1231"/>
      <c r="I1231"/>
      <c r="J1231"/>
      <c r="K1231"/>
      <c r="L1231"/>
      <c r="M1231"/>
      <c r="N1231"/>
      <c r="O1231"/>
      <c r="P1231"/>
      <c r="Q1231"/>
      <c r="R1231"/>
    </row>
    <row r="1232" spans="1:18" s="16" customFormat="1" x14ac:dyDescent="0.25">
      <c r="A1232" s="19"/>
      <c r="B1232" s="18"/>
      <c r="D1232"/>
      <c r="E1232"/>
      <c r="F1232"/>
      <c r="G1232"/>
      <c r="H1232"/>
      <c r="I1232"/>
      <c r="J1232"/>
      <c r="K1232"/>
      <c r="L1232"/>
      <c r="M1232"/>
      <c r="N1232"/>
      <c r="O1232"/>
      <c r="P1232"/>
      <c r="Q1232"/>
      <c r="R1232"/>
    </row>
    <row r="1233" spans="1:18" s="16" customFormat="1" x14ac:dyDescent="0.25">
      <c r="A1233" s="19"/>
      <c r="B1233" s="18"/>
      <c r="D1233"/>
      <c r="E1233"/>
      <c r="F1233"/>
      <c r="G1233"/>
      <c r="H1233"/>
      <c r="I1233"/>
      <c r="J1233"/>
      <c r="K1233"/>
      <c r="L1233"/>
      <c r="M1233"/>
      <c r="N1233"/>
      <c r="O1233"/>
      <c r="P1233"/>
      <c r="Q1233"/>
      <c r="R1233"/>
    </row>
    <row r="1234" spans="1:18" s="16" customFormat="1" x14ac:dyDescent="0.25">
      <c r="A1234" s="19"/>
      <c r="B1234" s="18"/>
      <c r="D1234"/>
      <c r="E1234"/>
      <c r="F1234"/>
      <c r="G1234"/>
      <c r="H1234"/>
      <c r="I1234"/>
      <c r="J1234"/>
      <c r="K1234"/>
      <c r="L1234"/>
      <c r="M1234"/>
      <c r="N1234"/>
      <c r="O1234"/>
      <c r="P1234"/>
      <c r="Q1234"/>
      <c r="R1234"/>
    </row>
    <row r="1235" spans="1:18" s="16" customFormat="1" x14ac:dyDescent="0.25">
      <c r="A1235" s="19"/>
      <c r="B1235" s="18"/>
      <c r="D1235"/>
      <c r="E1235"/>
      <c r="F1235"/>
      <c r="G1235"/>
      <c r="H1235"/>
      <c r="I1235"/>
      <c r="J1235"/>
      <c r="K1235"/>
      <c r="L1235"/>
      <c r="M1235"/>
      <c r="N1235"/>
      <c r="O1235"/>
      <c r="P1235"/>
      <c r="Q1235"/>
      <c r="R1235"/>
    </row>
    <row r="1236" spans="1:18" s="16" customFormat="1" x14ac:dyDescent="0.25">
      <c r="A1236" s="19"/>
      <c r="B1236" s="18"/>
      <c r="D1236"/>
      <c r="E1236"/>
      <c r="F1236"/>
      <c r="G1236"/>
      <c r="H1236"/>
      <c r="I1236"/>
      <c r="J1236"/>
      <c r="K1236"/>
      <c r="L1236"/>
      <c r="M1236"/>
      <c r="N1236"/>
      <c r="O1236"/>
      <c r="P1236"/>
      <c r="Q1236"/>
      <c r="R1236"/>
    </row>
    <row r="1237" spans="1:18" s="16" customFormat="1" x14ac:dyDescent="0.25">
      <c r="A1237" s="19"/>
      <c r="B1237" s="18"/>
      <c r="D1237"/>
      <c r="E1237"/>
      <c r="F1237"/>
      <c r="G1237"/>
      <c r="H1237"/>
      <c r="I1237"/>
      <c r="J1237"/>
      <c r="K1237"/>
      <c r="L1237"/>
      <c r="M1237"/>
      <c r="N1237"/>
      <c r="O1237"/>
      <c r="P1237"/>
      <c r="Q1237"/>
      <c r="R1237"/>
    </row>
    <row r="1238" spans="1:18" s="16" customFormat="1" x14ac:dyDescent="0.25">
      <c r="A1238" s="19"/>
      <c r="B1238" s="18"/>
      <c r="D1238"/>
      <c r="E1238"/>
      <c r="F1238"/>
      <c r="G1238"/>
      <c r="H1238"/>
      <c r="I1238"/>
      <c r="J1238"/>
      <c r="K1238"/>
      <c r="L1238"/>
      <c r="M1238"/>
      <c r="N1238"/>
      <c r="O1238"/>
      <c r="P1238"/>
      <c r="Q1238"/>
      <c r="R1238"/>
    </row>
    <row r="1239" spans="1:18" s="16" customFormat="1" x14ac:dyDescent="0.25">
      <c r="A1239" s="19"/>
      <c r="B1239" s="18"/>
      <c r="D1239"/>
      <c r="E1239"/>
      <c r="F1239"/>
      <c r="G1239"/>
      <c r="H1239"/>
      <c r="I1239"/>
      <c r="J1239"/>
      <c r="K1239"/>
      <c r="L1239"/>
      <c r="M1239"/>
      <c r="N1239"/>
      <c r="O1239"/>
      <c r="P1239"/>
      <c r="Q1239"/>
      <c r="R1239"/>
    </row>
    <row r="1240" spans="1:18" s="16" customFormat="1" x14ac:dyDescent="0.25">
      <c r="A1240" s="19"/>
      <c r="B1240" s="18"/>
      <c r="D1240"/>
      <c r="E1240"/>
      <c r="F1240"/>
      <c r="G1240"/>
      <c r="H1240"/>
      <c r="I1240"/>
      <c r="J1240"/>
      <c r="K1240"/>
      <c r="L1240"/>
      <c r="M1240"/>
      <c r="N1240"/>
      <c r="O1240"/>
      <c r="P1240"/>
      <c r="Q1240"/>
      <c r="R1240"/>
    </row>
    <row r="1241" spans="1:18" s="16" customFormat="1" x14ac:dyDescent="0.25">
      <c r="A1241" s="19"/>
      <c r="B1241" s="18"/>
      <c r="D1241"/>
      <c r="E1241"/>
      <c r="F1241"/>
      <c r="G1241"/>
      <c r="H1241"/>
      <c r="I1241"/>
      <c r="J1241"/>
      <c r="K1241"/>
      <c r="L1241"/>
      <c r="M1241"/>
      <c r="N1241"/>
      <c r="O1241"/>
      <c r="P1241"/>
      <c r="Q1241"/>
      <c r="R1241"/>
    </row>
    <row r="1242" spans="1:18" s="16" customFormat="1" x14ac:dyDescent="0.25">
      <c r="A1242" s="19"/>
      <c r="B1242" s="18"/>
      <c r="D1242"/>
      <c r="E1242"/>
      <c r="F1242"/>
      <c r="G1242"/>
      <c r="H1242"/>
      <c r="I1242"/>
      <c r="J1242"/>
      <c r="K1242"/>
      <c r="L1242"/>
      <c r="M1242"/>
      <c r="N1242"/>
      <c r="O1242"/>
      <c r="P1242"/>
      <c r="Q1242"/>
      <c r="R1242"/>
    </row>
    <row r="1243" spans="1:18" s="16" customFormat="1" x14ac:dyDescent="0.25">
      <c r="A1243" s="19"/>
      <c r="B1243" s="18"/>
      <c r="D1243"/>
      <c r="E1243"/>
      <c r="F1243"/>
      <c r="G1243"/>
      <c r="H1243"/>
      <c r="I1243"/>
      <c r="J1243"/>
      <c r="K1243"/>
      <c r="L1243"/>
      <c r="M1243"/>
      <c r="N1243"/>
      <c r="O1243"/>
      <c r="P1243"/>
      <c r="Q1243"/>
      <c r="R1243"/>
    </row>
    <row r="1244" spans="1:18" s="16" customFormat="1" x14ac:dyDescent="0.25">
      <c r="A1244" s="19"/>
      <c r="B1244" s="18"/>
      <c r="D1244"/>
      <c r="E1244"/>
      <c r="F1244"/>
      <c r="G1244"/>
      <c r="H1244"/>
      <c r="I1244"/>
      <c r="J1244"/>
      <c r="K1244"/>
      <c r="L1244"/>
      <c r="M1244"/>
      <c r="N1244"/>
      <c r="O1244"/>
      <c r="P1244"/>
      <c r="Q1244"/>
      <c r="R1244"/>
    </row>
    <row r="1245" spans="1:18" s="16" customFormat="1" x14ac:dyDescent="0.25">
      <c r="A1245" s="19"/>
      <c r="B1245" s="18"/>
      <c r="D1245"/>
      <c r="E1245"/>
      <c r="F1245"/>
      <c r="G1245"/>
      <c r="H1245"/>
      <c r="I1245"/>
      <c r="J1245"/>
      <c r="K1245"/>
      <c r="L1245"/>
      <c r="M1245"/>
      <c r="N1245"/>
      <c r="O1245"/>
      <c r="P1245"/>
      <c r="Q1245"/>
      <c r="R1245"/>
    </row>
    <row r="1246" spans="1:18" s="16" customFormat="1" x14ac:dyDescent="0.25">
      <c r="A1246" s="19"/>
      <c r="B1246" s="18"/>
      <c r="D1246"/>
      <c r="E1246"/>
      <c r="F1246"/>
      <c r="G1246"/>
      <c r="H1246"/>
      <c r="I1246"/>
      <c r="J1246"/>
      <c r="K1246"/>
      <c r="L1246"/>
      <c r="M1246"/>
      <c r="N1246"/>
      <c r="O1246"/>
      <c r="P1246"/>
      <c r="Q1246"/>
      <c r="R1246"/>
    </row>
    <row r="1247" spans="1:18" s="16" customFormat="1" x14ac:dyDescent="0.25">
      <c r="A1247" s="19"/>
      <c r="B1247" s="18"/>
      <c r="D1247"/>
      <c r="E1247"/>
      <c r="F1247"/>
      <c r="G1247"/>
      <c r="H1247"/>
      <c r="I1247"/>
      <c r="J1247"/>
      <c r="K1247"/>
      <c r="L1247"/>
      <c r="M1247"/>
      <c r="N1247"/>
      <c r="O1247"/>
      <c r="P1247"/>
      <c r="Q1247"/>
      <c r="R1247"/>
    </row>
    <row r="1248" spans="1:18" s="16" customFormat="1" x14ac:dyDescent="0.25">
      <c r="A1248" s="19"/>
      <c r="B1248" s="18"/>
      <c r="D1248"/>
      <c r="E1248"/>
      <c r="F1248"/>
      <c r="G1248"/>
      <c r="H1248"/>
      <c r="I1248"/>
      <c r="J1248"/>
      <c r="K1248"/>
      <c r="L1248"/>
      <c r="M1248"/>
      <c r="N1248"/>
      <c r="O1248"/>
      <c r="P1248"/>
      <c r="Q1248"/>
      <c r="R1248"/>
    </row>
    <row r="1249" spans="1:18" s="16" customFormat="1" x14ac:dyDescent="0.25">
      <c r="A1249" s="19"/>
      <c r="B1249" s="18"/>
      <c r="D1249"/>
      <c r="E1249"/>
      <c r="F1249"/>
      <c r="G1249"/>
      <c r="H1249"/>
      <c r="I1249"/>
      <c r="J1249"/>
      <c r="K1249"/>
      <c r="L1249"/>
      <c r="M1249"/>
      <c r="N1249"/>
      <c r="O1249"/>
      <c r="P1249"/>
      <c r="Q1249"/>
      <c r="R1249"/>
    </row>
    <row r="1250" spans="1:18" s="16" customFormat="1" x14ac:dyDescent="0.25">
      <c r="A1250" s="19"/>
      <c r="B1250" s="18"/>
      <c r="D1250"/>
      <c r="E1250"/>
      <c r="F1250"/>
      <c r="G1250"/>
      <c r="H1250"/>
      <c r="I1250"/>
      <c r="J1250"/>
      <c r="K1250"/>
      <c r="L1250"/>
      <c r="M1250"/>
      <c r="N1250"/>
      <c r="O1250"/>
      <c r="P1250"/>
      <c r="Q1250"/>
      <c r="R1250"/>
    </row>
    <row r="1251" spans="1:18" s="16" customFormat="1" x14ac:dyDescent="0.25">
      <c r="A1251" s="19"/>
      <c r="B1251" s="18"/>
      <c r="D1251"/>
      <c r="E1251"/>
      <c r="F1251"/>
      <c r="G1251"/>
      <c r="H1251"/>
      <c r="I1251"/>
      <c r="J1251"/>
      <c r="K1251"/>
      <c r="L1251"/>
      <c r="M1251"/>
      <c r="N1251"/>
      <c r="O1251"/>
      <c r="P1251"/>
      <c r="Q1251"/>
      <c r="R1251"/>
    </row>
    <row r="1252" spans="1:18" s="16" customFormat="1" x14ac:dyDescent="0.25">
      <c r="A1252" s="19"/>
      <c r="B1252" s="18"/>
      <c r="D1252"/>
      <c r="E1252"/>
      <c r="F1252"/>
      <c r="G1252"/>
      <c r="H1252"/>
      <c r="I1252"/>
      <c r="J1252"/>
      <c r="K1252"/>
      <c r="L1252"/>
      <c r="M1252"/>
      <c r="N1252"/>
      <c r="O1252"/>
      <c r="P1252"/>
      <c r="Q1252"/>
      <c r="R1252"/>
    </row>
    <row r="1253" spans="1:18" s="16" customFormat="1" x14ac:dyDescent="0.25">
      <c r="A1253" s="19"/>
      <c r="B1253" s="18"/>
      <c r="D1253"/>
      <c r="E1253"/>
      <c r="F1253"/>
      <c r="G1253"/>
      <c r="H1253"/>
      <c r="I1253"/>
      <c r="J1253"/>
      <c r="K1253"/>
      <c r="L1253"/>
      <c r="M1253"/>
      <c r="N1253"/>
      <c r="O1253"/>
      <c r="P1253"/>
      <c r="Q1253"/>
      <c r="R1253"/>
    </row>
    <row r="1254" spans="1:18" s="16" customFormat="1" x14ac:dyDescent="0.25">
      <c r="A1254" s="19"/>
      <c r="B1254" s="18"/>
      <c r="D1254"/>
      <c r="E1254"/>
      <c r="F1254"/>
      <c r="G1254"/>
      <c r="H1254"/>
      <c r="I1254"/>
      <c r="J1254"/>
      <c r="K1254"/>
      <c r="L1254"/>
      <c r="M1254"/>
      <c r="N1254"/>
      <c r="O1254"/>
      <c r="P1254"/>
      <c r="Q1254"/>
      <c r="R1254"/>
    </row>
    <row r="1255" spans="1:18" s="16" customFormat="1" x14ac:dyDescent="0.25">
      <c r="A1255" s="19"/>
      <c r="B1255" s="18"/>
      <c r="D1255"/>
      <c r="E1255"/>
      <c r="F1255"/>
      <c r="G1255"/>
      <c r="H1255"/>
      <c r="I1255"/>
      <c r="J1255"/>
      <c r="K1255"/>
      <c r="L1255"/>
      <c r="M1255"/>
      <c r="N1255"/>
      <c r="O1255"/>
      <c r="P1255"/>
      <c r="Q1255"/>
      <c r="R1255"/>
    </row>
    <row r="1256" spans="1:18" s="16" customFormat="1" x14ac:dyDescent="0.25">
      <c r="A1256" s="19"/>
      <c r="B1256" s="18"/>
      <c r="D1256"/>
      <c r="E1256"/>
      <c r="F1256"/>
      <c r="G1256"/>
      <c r="H1256"/>
      <c r="I1256"/>
      <c r="J1256"/>
      <c r="K1256"/>
      <c r="L1256"/>
      <c r="M1256"/>
      <c r="N1256"/>
      <c r="O1256"/>
      <c r="P1256"/>
      <c r="Q1256"/>
      <c r="R1256"/>
    </row>
    <row r="1257" spans="1:18" s="16" customFormat="1" x14ac:dyDescent="0.25">
      <c r="A1257" s="19"/>
      <c r="B1257" s="18"/>
      <c r="D1257"/>
      <c r="E1257"/>
      <c r="F1257"/>
      <c r="G1257"/>
      <c r="H1257"/>
      <c r="I1257"/>
      <c r="J1257"/>
      <c r="K1257"/>
      <c r="L1257"/>
      <c r="M1257"/>
      <c r="N1257"/>
      <c r="O1257"/>
      <c r="P1257"/>
      <c r="Q1257"/>
      <c r="R1257"/>
    </row>
    <row r="1258" spans="1:18" s="16" customFormat="1" x14ac:dyDescent="0.25">
      <c r="A1258" s="19"/>
      <c r="B1258" s="18"/>
      <c r="D1258"/>
      <c r="E1258"/>
      <c r="F1258"/>
      <c r="G1258"/>
      <c r="H1258"/>
      <c r="I1258"/>
      <c r="J1258"/>
      <c r="K1258"/>
      <c r="L1258"/>
      <c r="M1258"/>
      <c r="N1258"/>
      <c r="O1258"/>
      <c r="P1258"/>
      <c r="Q1258"/>
      <c r="R1258"/>
    </row>
    <row r="1259" spans="1:18" s="16" customFormat="1" x14ac:dyDescent="0.25">
      <c r="A1259" s="19"/>
      <c r="B1259" s="18"/>
      <c r="D1259"/>
      <c r="E1259"/>
      <c r="F1259"/>
      <c r="G1259"/>
      <c r="H1259"/>
      <c r="I1259"/>
      <c r="J1259"/>
      <c r="K1259"/>
      <c r="L1259"/>
      <c r="M1259"/>
      <c r="N1259"/>
      <c r="O1259"/>
      <c r="P1259"/>
      <c r="Q1259"/>
      <c r="R1259"/>
    </row>
    <row r="1260" spans="1:18" s="16" customFormat="1" x14ac:dyDescent="0.25">
      <c r="A1260" s="19"/>
      <c r="B1260" s="18"/>
      <c r="D1260"/>
      <c r="E1260"/>
      <c r="F1260"/>
      <c r="G1260"/>
      <c r="H1260"/>
      <c r="I1260"/>
      <c r="J1260"/>
      <c r="K1260"/>
      <c r="L1260"/>
      <c r="M1260"/>
      <c r="N1260"/>
      <c r="O1260"/>
      <c r="P1260"/>
      <c r="Q1260"/>
      <c r="R1260"/>
    </row>
    <row r="1261" spans="1:18" s="16" customFormat="1" x14ac:dyDescent="0.25">
      <c r="A1261" s="19"/>
      <c r="B1261" s="18"/>
      <c r="D1261"/>
      <c r="E1261"/>
      <c r="F1261"/>
      <c r="G1261"/>
      <c r="H1261"/>
      <c r="I1261"/>
      <c r="J1261"/>
      <c r="K1261"/>
      <c r="L1261"/>
      <c r="M1261"/>
      <c r="N1261"/>
      <c r="O1261"/>
      <c r="P1261"/>
      <c r="Q1261"/>
      <c r="R1261"/>
    </row>
    <row r="1262" spans="1:18" s="16" customFormat="1" x14ac:dyDescent="0.25">
      <c r="A1262" s="19"/>
      <c r="B1262" s="20"/>
      <c r="D1262"/>
      <c r="E1262"/>
      <c r="F1262"/>
      <c r="G1262"/>
      <c r="H1262"/>
      <c r="I1262"/>
      <c r="J1262"/>
      <c r="K1262"/>
      <c r="L1262"/>
      <c r="M1262"/>
      <c r="N1262"/>
      <c r="O1262"/>
      <c r="P1262"/>
      <c r="Q1262"/>
      <c r="R1262"/>
    </row>
    <row r="1263" spans="1:18" s="16" customFormat="1" x14ac:dyDescent="0.25">
      <c r="A1263" s="19"/>
      <c r="B1263" s="18"/>
      <c r="D1263"/>
      <c r="E1263"/>
      <c r="F1263"/>
      <c r="G1263"/>
      <c r="H1263"/>
      <c r="I1263"/>
      <c r="J1263"/>
      <c r="K1263"/>
      <c r="L1263"/>
      <c r="M1263"/>
      <c r="N1263"/>
      <c r="O1263"/>
      <c r="P1263"/>
      <c r="Q1263"/>
      <c r="R1263"/>
    </row>
    <row r="1264" spans="1:18" s="16" customFormat="1" x14ac:dyDescent="0.25">
      <c r="A1264" s="19"/>
      <c r="B1264" s="18"/>
      <c r="D1264"/>
      <c r="E1264"/>
      <c r="F1264"/>
      <c r="G1264"/>
      <c r="H1264"/>
      <c r="I1264"/>
      <c r="J1264"/>
      <c r="K1264"/>
      <c r="L1264"/>
      <c r="M1264"/>
      <c r="N1264"/>
      <c r="O1264"/>
      <c r="P1264"/>
      <c r="Q1264"/>
      <c r="R1264"/>
    </row>
    <row r="1265" spans="1:18" s="16" customFormat="1" x14ac:dyDescent="0.25">
      <c r="A1265" s="19"/>
      <c r="B1265" s="18"/>
      <c r="D1265"/>
      <c r="E1265"/>
      <c r="F1265"/>
      <c r="G1265"/>
      <c r="H1265"/>
      <c r="I1265"/>
      <c r="J1265"/>
      <c r="K1265"/>
      <c r="L1265"/>
      <c r="M1265"/>
      <c r="N1265"/>
      <c r="O1265"/>
      <c r="P1265"/>
      <c r="Q1265"/>
      <c r="R1265"/>
    </row>
    <row r="1266" spans="1:18" s="16" customFormat="1" x14ac:dyDescent="0.25">
      <c r="A1266" s="19"/>
      <c r="B1266" s="18"/>
      <c r="D1266"/>
      <c r="E1266"/>
      <c r="F1266"/>
      <c r="G1266"/>
      <c r="H1266"/>
      <c r="I1266"/>
      <c r="J1266"/>
      <c r="K1266"/>
      <c r="L1266"/>
      <c r="M1266"/>
      <c r="N1266"/>
      <c r="O1266"/>
      <c r="P1266"/>
      <c r="Q1266"/>
      <c r="R1266"/>
    </row>
    <row r="1267" spans="1:18" s="16" customFormat="1" x14ac:dyDescent="0.25">
      <c r="A1267" s="19"/>
      <c r="B1267" s="18"/>
      <c r="D1267"/>
      <c r="E1267"/>
      <c r="F1267"/>
      <c r="G1267"/>
      <c r="H1267"/>
      <c r="I1267"/>
      <c r="J1267"/>
      <c r="K1267"/>
      <c r="L1267"/>
      <c r="M1267"/>
      <c r="N1267"/>
      <c r="O1267"/>
      <c r="P1267"/>
      <c r="Q1267"/>
      <c r="R1267"/>
    </row>
    <row r="1268" spans="1:18" s="16" customFormat="1" x14ac:dyDescent="0.25">
      <c r="A1268" s="19"/>
      <c r="B1268" s="18"/>
      <c r="D1268"/>
      <c r="E1268"/>
      <c r="F1268"/>
      <c r="G1268"/>
      <c r="H1268"/>
      <c r="I1268"/>
      <c r="J1268"/>
      <c r="K1268"/>
      <c r="L1268"/>
      <c r="M1268"/>
      <c r="N1268"/>
      <c r="O1268"/>
      <c r="P1268"/>
      <c r="Q1268"/>
      <c r="R1268"/>
    </row>
    <row r="1269" spans="1:18" s="16" customFormat="1" x14ac:dyDescent="0.25">
      <c r="A1269" s="19"/>
      <c r="B1269" s="18"/>
      <c r="D1269"/>
      <c r="E1269"/>
      <c r="F1269"/>
      <c r="G1269"/>
      <c r="H1269"/>
      <c r="I1269"/>
      <c r="J1269"/>
      <c r="K1269"/>
      <c r="L1269"/>
      <c r="M1269"/>
      <c r="N1269"/>
      <c r="O1269"/>
      <c r="P1269"/>
      <c r="Q1269"/>
      <c r="R1269"/>
    </row>
    <row r="1270" spans="1:18" s="16" customFormat="1" x14ac:dyDescent="0.25">
      <c r="A1270" s="19"/>
      <c r="B1270" s="18"/>
      <c r="D1270"/>
      <c r="E1270"/>
      <c r="F1270"/>
      <c r="G1270"/>
      <c r="H1270"/>
      <c r="I1270"/>
      <c r="J1270"/>
      <c r="K1270"/>
      <c r="L1270"/>
      <c r="M1270"/>
      <c r="N1270"/>
      <c r="O1270"/>
      <c r="P1270"/>
      <c r="Q1270"/>
      <c r="R1270"/>
    </row>
    <row r="1271" spans="1:18" s="16" customFormat="1" x14ac:dyDescent="0.25">
      <c r="A1271" s="19"/>
      <c r="B1271" s="18"/>
      <c r="D1271"/>
      <c r="E1271"/>
      <c r="F1271"/>
      <c r="G1271"/>
      <c r="H1271"/>
      <c r="I1271"/>
      <c r="J1271"/>
      <c r="K1271"/>
      <c r="L1271"/>
      <c r="M1271"/>
      <c r="N1271"/>
      <c r="O1271"/>
      <c r="P1271"/>
      <c r="Q1271"/>
      <c r="R1271"/>
    </row>
    <row r="1272" spans="1:18" s="16" customFormat="1" x14ac:dyDescent="0.25">
      <c r="A1272" s="19"/>
      <c r="B1272" s="18"/>
      <c r="D1272"/>
      <c r="E1272"/>
      <c r="F1272"/>
      <c r="G1272"/>
      <c r="H1272"/>
      <c r="I1272"/>
      <c r="J1272"/>
      <c r="K1272"/>
      <c r="L1272"/>
      <c r="M1272"/>
      <c r="N1272"/>
      <c r="O1272"/>
      <c r="P1272"/>
      <c r="Q1272"/>
      <c r="R1272"/>
    </row>
    <row r="1273" spans="1:18" s="16" customFormat="1" x14ac:dyDescent="0.25">
      <c r="A1273" s="19"/>
      <c r="B1273" s="18"/>
      <c r="D1273"/>
      <c r="E1273"/>
      <c r="F1273"/>
      <c r="G1273"/>
      <c r="H1273"/>
      <c r="I1273"/>
      <c r="J1273"/>
      <c r="K1273"/>
      <c r="L1273"/>
      <c r="M1273"/>
      <c r="N1273"/>
      <c r="O1273"/>
      <c r="P1273"/>
      <c r="Q1273"/>
      <c r="R1273"/>
    </row>
    <row r="1274" spans="1:18" s="16" customFormat="1" x14ac:dyDescent="0.25">
      <c r="A1274" s="19"/>
      <c r="B1274" s="18"/>
      <c r="D1274"/>
      <c r="E1274"/>
      <c r="F1274"/>
      <c r="G1274"/>
      <c r="H1274"/>
      <c r="I1274"/>
      <c r="J1274"/>
      <c r="K1274"/>
      <c r="L1274"/>
      <c r="M1274"/>
      <c r="N1274"/>
      <c r="O1274"/>
      <c r="P1274"/>
      <c r="Q1274"/>
      <c r="R1274"/>
    </row>
    <row r="1275" spans="1:18" s="16" customFormat="1" x14ac:dyDescent="0.25">
      <c r="A1275" s="19"/>
      <c r="B1275" s="18"/>
      <c r="D1275"/>
      <c r="E1275"/>
      <c r="F1275"/>
      <c r="G1275"/>
      <c r="H1275"/>
      <c r="I1275"/>
      <c r="J1275"/>
      <c r="K1275"/>
      <c r="L1275"/>
      <c r="M1275"/>
      <c r="N1275"/>
      <c r="O1275"/>
      <c r="P1275"/>
      <c r="Q1275"/>
      <c r="R1275"/>
    </row>
    <row r="1276" spans="1:18" s="16" customFormat="1" x14ac:dyDescent="0.25">
      <c r="A1276" s="19"/>
      <c r="B1276" s="18"/>
      <c r="D1276"/>
      <c r="E1276"/>
      <c r="F1276"/>
      <c r="G1276"/>
      <c r="H1276"/>
      <c r="I1276"/>
      <c r="J1276"/>
      <c r="K1276"/>
      <c r="L1276"/>
      <c r="M1276"/>
      <c r="N1276"/>
      <c r="O1276"/>
      <c r="P1276"/>
      <c r="Q1276"/>
      <c r="R1276"/>
    </row>
    <row r="1277" spans="1:18" s="16" customFormat="1" x14ac:dyDescent="0.25">
      <c r="A1277" s="19"/>
      <c r="B1277" s="18"/>
      <c r="D1277"/>
      <c r="E1277"/>
      <c r="F1277"/>
      <c r="G1277"/>
      <c r="H1277"/>
      <c r="I1277"/>
      <c r="J1277"/>
      <c r="K1277"/>
      <c r="L1277"/>
      <c r="M1277"/>
      <c r="N1277"/>
      <c r="O1277"/>
      <c r="P1277"/>
      <c r="Q1277"/>
      <c r="R1277"/>
    </row>
    <row r="1278" spans="1:18" s="16" customFormat="1" x14ac:dyDescent="0.25">
      <c r="A1278" s="19"/>
      <c r="B1278" s="18"/>
      <c r="D1278"/>
      <c r="E1278"/>
      <c r="F1278"/>
      <c r="G1278"/>
      <c r="H1278"/>
      <c r="I1278"/>
      <c r="J1278"/>
      <c r="K1278"/>
      <c r="L1278"/>
      <c r="M1278"/>
      <c r="N1278"/>
      <c r="O1278"/>
      <c r="P1278"/>
      <c r="Q1278"/>
      <c r="R1278"/>
    </row>
    <row r="1279" spans="1:18" s="16" customFormat="1" x14ac:dyDescent="0.25">
      <c r="A1279" s="19"/>
      <c r="B1279" s="18"/>
      <c r="D1279"/>
      <c r="E1279"/>
      <c r="F1279"/>
      <c r="G1279"/>
      <c r="H1279"/>
      <c r="I1279"/>
      <c r="J1279"/>
      <c r="K1279"/>
      <c r="L1279"/>
      <c r="M1279"/>
      <c r="N1279"/>
      <c r="O1279"/>
      <c r="P1279"/>
      <c r="Q1279"/>
      <c r="R1279"/>
    </row>
    <row r="1280" spans="1:18" s="16" customFormat="1" x14ac:dyDescent="0.25">
      <c r="A1280" s="19"/>
      <c r="B1280" s="18"/>
      <c r="D1280"/>
      <c r="E1280"/>
      <c r="F1280"/>
      <c r="G1280"/>
      <c r="H1280"/>
      <c r="I1280"/>
      <c r="J1280"/>
      <c r="K1280"/>
      <c r="L1280"/>
      <c r="M1280"/>
      <c r="N1280"/>
      <c r="O1280"/>
      <c r="P1280"/>
      <c r="Q1280"/>
      <c r="R1280"/>
    </row>
    <row r="1281" spans="1:18" s="16" customFormat="1" x14ac:dyDescent="0.25">
      <c r="A1281" s="19"/>
      <c r="B1281" s="18"/>
      <c r="D1281"/>
      <c r="E1281"/>
      <c r="F1281"/>
      <c r="G1281"/>
      <c r="H1281"/>
      <c r="I1281"/>
      <c r="J1281"/>
      <c r="K1281"/>
      <c r="L1281"/>
      <c r="M1281"/>
      <c r="N1281"/>
      <c r="O1281"/>
      <c r="P1281"/>
      <c r="Q1281"/>
      <c r="R1281"/>
    </row>
    <row r="1282" spans="1:18" s="16" customFormat="1" x14ac:dyDescent="0.25">
      <c r="A1282" s="19"/>
      <c r="B1282" s="18"/>
      <c r="D1282"/>
      <c r="E1282"/>
      <c r="F1282"/>
      <c r="G1282"/>
      <c r="H1282"/>
      <c r="I1282"/>
      <c r="J1282"/>
      <c r="K1282"/>
      <c r="L1282"/>
      <c r="M1282"/>
      <c r="N1282"/>
      <c r="O1282"/>
      <c r="P1282"/>
      <c r="Q1282"/>
      <c r="R1282"/>
    </row>
    <row r="1283" spans="1:18" s="16" customFormat="1" x14ac:dyDescent="0.25">
      <c r="A1283" s="19"/>
      <c r="B1283" s="18"/>
      <c r="D1283"/>
      <c r="E1283"/>
      <c r="F1283"/>
      <c r="G1283"/>
      <c r="H1283"/>
      <c r="I1283"/>
      <c r="J1283"/>
      <c r="K1283"/>
      <c r="L1283"/>
      <c r="M1283"/>
      <c r="N1283"/>
      <c r="O1283"/>
      <c r="P1283"/>
      <c r="Q1283"/>
      <c r="R1283"/>
    </row>
    <row r="1284" spans="1:18" s="16" customFormat="1" x14ac:dyDescent="0.25">
      <c r="A1284" s="19"/>
      <c r="B1284" s="18"/>
      <c r="D1284"/>
      <c r="E1284"/>
      <c r="F1284"/>
      <c r="G1284"/>
      <c r="H1284"/>
      <c r="I1284"/>
      <c r="J1284"/>
      <c r="K1284"/>
      <c r="L1284"/>
      <c r="M1284"/>
      <c r="N1284"/>
      <c r="O1284"/>
      <c r="P1284"/>
      <c r="Q1284"/>
      <c r="R1284"/>
    </row>
    <row r="1285" spans="1:18" s="16" customFormat="1" x14ac:dyDescent="0.25">
      <c r="A1285" s="19"/>
      <c r="B1285" s="18"/>
      <c r="D1285"/>
      <c r="E1285"/>
      <c r="F1285"/>
      <c r="G1285"/>
      <c r="H1285"/>
      <c r="I1285"/>
      <c r="J1285"/>
      <c r="K1285"/>
      <c r="L1285"/>
      <c r="M1285"/>
      <c r="N1285"/>
      <c r="O1285"/>
      <c r="P1285"/>
      <c r="Q1285"/>
      <c r="R1285"/>
    </row>
    <row r="1286" spans="1:18" s="16" customFormat="1" x14ac:dyDescent="0.25">
      <c r="A1286" s="19"/>
      <c r="B1286" s="18"/>
      <c r="D1286"/>
      <c r="E1286"/>
      <c r="F1286"/>
      <c r="G1286"/>
      <c r="H1286"/>
      <c r="I1286"/>
      <c r="J1286"/>
      <c r="K1286"/>
      <c r="L1286"/>
      <c r="M1286"/>
      <c r="N1286"/>
      <c r="O1286"/>
      <c r="P1286"/>
      <c r="Q1286"/>
      <c r="R1286"/>
    </row>
    <row r="1287" spans="1:18" s="16" customFormat="1" x14ac:dyDescent="0.25">
      <c r="A1287" s="19"/>
      <c r="B1287" s="18"/>
      <c r="D1287"/>
      <c r="E1287"/>
      <c r="F1287"/>
      <c r="G1287"/>
      <c r="H1287"/>
      <c r="I1287"/>
      <c r="J1287"/>
      <c r="K1287"/>
      <c r="L1287"/>
      <c r="M1287"/>
      <c r="N1287"/>
      <c r="O1287"/>
      <c r="P1287"/>
      <c r="Q1287"/>
      <c r="R1287"/>
    </row>
    <row r="1288" spans="1:18" s="16" customFormat="1" x14ac:dyDescent="0.25">
      <c r="A1288" s="19"/>
      <c r="B1288" s="18"/>
      <c r="D1288"/>
      <c r="E1288"/>
      <c r="F1288"/>
      <c r="G1288"/>
      <c r="H1288"/>
      <c r="I1288"/>
      <c r="J1288"/>
      <c r="K1288"/>
      <c r="L1288"/>
      <c r="M1288"/>
      <c r="N1288"/>
      <c r="O1288"/>
      <c r="P1288"/>
      <c r="Q1288"/>
      <c r="R1288"/>
    </row>
    <row r="1289" spans="1:18" s="16" customFormat="1" x14ac:dyDescent="0.25">
      <c r="A1289" s="19"/>
      <c r="B1289" s="18"/>
      <c r="D1289"/>
      <c r="E1289"/>
      <c r="F1289"/>
      <c r="G1289"/>
      <c r="H1289"/>
      <c r="I1289"/>
      <c r="J1289"/>
      <c r="K1289"/>
      <c r="L1289"/>
      <c r="M1289"/>
      <c r="N1289"/>
      <c r="O1289"/>
      <c r="P1289"/>
      <c r="Q1289"/>
      <c r="R1289"/>
    </row>
    <row r="1290" spans="1:18" s="16" customFormat="1" x14ac:dyDescent="0.25">
      <c r="A1290" s="19"/>
      <c r="B1290" s="18"/>
      <c r="D1290"/>
      <c r="E1290"/>
      <c r="F1290"/>
      <c r="G1290"/>
      <c r="H1290"/>
      <c r="I1290"/>
      <c r="J1290"/>
      <c r="K1290"/>
      <c r="L1290"/>
      <c r="M1290"/>
      <c r="N1290"/>
      <c r="O1290"/>
      <c r="P1290"/>
      <c r="Q1290"/>
      <c r="R1290"/>
    </row>
    <row r="1291" spans="1:18" s="16" customFormat="1" x14ac:dyDescent="0.25">
      <c r="A1291" s="19"/>
      <c r="B1291" s="18"/>
      <c r="D1291"/>
      <c r="E1291"/>
      <c r="F1291"/>
      <c r="G1291"/>
      <c r="H1291"/>
      <c r="I1291"/>
      <c r="J1291"/>
      <c r="K1291"/>
      <c r="L1291"/>
      <c r="M1291"/>
      <c r="N1291"/>
      <c r="O1291"/>
      <c r="P1291"/>
      <c r="Q1291"/>
      <c r="R1291"/>
    </row>
    <row r="1292" spans="1:18" s="16" customFormat="1" x14ac:dyDescent="0.25">
      <c r="A1292" s="19"/>
      <c r="B1292" s="18"/>
      <c r="D1292"/>
      <c r="E1292"/>
      <c r="F1292"/>
      <c r="G1292"/>
      <c r="H1292"/>
      <c r="I1292"/>
      <c r="J1292"/>
      <c r="K1292"/>
      <c r="L1292"/>
      <c r="M1292"/>
      <c r="N1292"/>
      <c r="O1292"/>
      <c r="P1292"/>
      <c r="Q1292"/>
      <c r="R1292"/>
    </row>
    <row r="1293" spans="1:18" s="16" customFormat="1" x14ac:dyDescent="0.25">
      <c r="A1293" s="19"/>
      <c r="B1293" s="18"/>
      <c r="D1293"/>
      <c r="E1293"/>
      <c r="F1293"/>
      <c r="G1293"/>
      <c r="H1293"/>
      <c r="I1293"/>
      <c r="J1293"/>
      <c r="K1293"/>
      <c r="L1293"/>
      <c r="M1293"/>
      <c r="N1293"/>
      <c r="O1293"/>
      <c r="P1293"/>
      <c r="Q1293"/>
      <c r="R1293"/>
    </row>
    <row r="1294" spans="1:18" s="16" customFormat="1" x14ac:dyDescent="0.25">
      <c r="A1294" s="19"/>
      <c r="B1294" s="18"/>
      <c r="D1294"/>
      <c r="E1294"/>
      <c r="F1294"/>
      <c r="G1294"/>
      <c r="H1294"/>
      <c r="I1294"/>
      <c r="J1294"/>
      <c r="K1294"/>
      <c r="L1294"/>
      <c r="M1294"/>
      <c r="N1294"/>
      <c r="O1294"/>
      <c r="P1294"/>
      <c r="Q1294"/>
      <c r="R1294"/>
    </row>
    <row r="1295" spans="1:18" s="16" customFormat="1" x14ac:dyDescent="0.25">
      <c r="A1295" s="19"/>
      <c r="B1295" s="18"/>
      <c r="D1295"/>
      <c r="E1295"/>
      <c r="F1295"/>
      <c r="G1295"/>
      <c r="H1295"/>
      <c r="I1295"/>
      <c r="J1295"/>
      <c r="K1295"/>
      <c r="L1295"/>
      <c r="M1295"/>
      <c r="N1295"/>
      <c r="O1295"/>
      <c r="P1295"/>
      <c r="Q1295"/>
      <c r="R1295"/>
    </row>
    <row r="1296" spans="1:18" s="16" customFormat="1" x14ac:dyDescent="0.25">
      <c r="A1296" s="19"/>
      <c r="B1296" s="18"/>
      <c r="D1296"/>
      <c r="E1296"/>
      <c r="F1296"/>
      <c r="G1296"/>
      <c r="H1296"/>
      <c r="I1296"/>
      <c r="J1296"/>
      <c r="K1296"/>
      <c r="L1296"/>
      <c r="M1296"/>
      <c r="N1296"/>
      <c r="O1296"/>
      <c r="P1296"/>
      <c r="Q1296"/>
      <c r="R1296"/>
    </row>
    <row r="1297" spans="1:18" s="16" customFormat="1" x14ac:dyDescent="0.25">
      <c r="A1297" s="19"/>
      <c r="B1297" s="18"/>
      <c r="D1297"/>
      <c r="E1297"/>
      <c r="F1297"/>
      <c r="G1297"/>
      <c r="H1297"/>
      <c r="I1297"/>
      <c r="J1297"/>
      <c r="K1297"/>
      <c r="L1297"/>
      <c r="M1297"/>
      <c r="N1297"/>
      <c r="O1297"/>
      <c r="P1297"/>
      <c r="Q1297"/>
      <c r="R1297"/>
    </row>
    <row r="1298" spans="1:18" s="16" customFormat="1" x14ac:dyDescent="0.25">
      <c r="A1298" s="19"/>
      <c r="B1298" s="18"/>
      <c r="D1298"/>
      <c r="E1298"/>
      <c r="F1298"/>
      <c r="G1298"/>
      <c r="H1298"/>
      <c r="I1298"/>
      <c r="J1298"/>
      <c r="K1298"/>
      <c r="L1298"/>
      <c r="M1298"/>
      <c r="N1298"/>
      <c r="O1298"/>
      <c r="P1298"/>
      <c r="Q1298"/>
      <c r="R1298"/>
    </row>
    <row r="1299" spans="1:18" s="16" customFormat="1" x14ac:dyDescent="0.25">
      <c r="A1299" s="19"/>
      <c r="B1299" s="18"/>
      <c r="D1299"/>
      <c r="E1299"/>
      <c r="F1299"/>
      <c r="G1299"/>
      <c r="H1299"/>
      <c r="I1299"/>
      <c r="J1299"/>
      <c r="K1299"/>
      <c r="L1299"/>
      <c r="M1299"/>
      <c r="N1299"/>
      <c r="O1299"/>
      <c r="P1299"/>
      <c r="Q1299"/>
      <c r="R1299"/>
    </row>
    <row r="1300" spans="1:18" s="16" customFormat="1" x14ac:dyDescent="0.25">
      <c r="A1300" s="19"/>
      <c r="B1300" s="18"/>
      <c r="D1300"/>
      <c r="E1300"/>
      <c r="F1300"/>
      <c r="G1300"/>
      <c r="H1300"/>
      <c r="I1300"/>
      <c r="J1300"/>
      <c r="K1300"/>
      <c r="L1300"/>
      <c r="M1300"/>
      <c r="N1300"/>
      <c r="O1300"/>
      <c r="P1300"/>
      <c r="Q1300"/>
      <c r="R1300"/>
    </row>
    <row r="1301" spans="1:18" s="16" customFormat="1" x14ac:dyDescent="0.25">
      <c r="A1301" s="19"/>
      <c r="B1301" s="18"/>
      <c r="D1301"/>
      <c r="E1301"/>
      <c r="F1301"/>
      <c r="G1301"/>
      <c r="H1301"/>
      <c r="I1301"/>
      <c r="J1301"/>
      <c r="K1301"/>
      <c r="L1301"/>
      <c r="M1301"/>
      <c r="N1301"/>
      <c r="O1301"/>
      <c r="P1301"/>
      <c r="Q1301"/>
      <c r="R1301"/>
    </row>
    <row r="1302" spans="1:18" s="16" customFormat="1" x14ac:dyDescent="0.25">
      <c r="A1302" s="19"/>
      <c r="B1302" s="18"/>
      <c r="D1302"/>
      <c r="E1302"/>
      <c r="F1302"/>
      <c r="G1302"/>
      <c r="H1302"/>
      <c r="I1302"/>
      <c r="J1302"/>
      <c r="K1302"/>
      <c r="L1302"/>
      <c r="M1302"/>
      <c r="N1302"/>
      <c r="O1302"/>
      <c r="P1302"/>
      <c r="Q1302"/>
      <c r="R1302"/>
    </row>
    <row r="1303" spans="1:18" s="16" customFormat="1" x14ac:dyDescent="0.25">
      <c r="A1303" s="19"/>
      <c r="B1303" s="18"/>
      <c r="D1303"/>
      <c r="E1303"/>
      <c r="F1303"/>
      <c r="G1303"/>
      <c r="H1303"/>
      <c r="I1303"/>
      <c r="J1303"/>
      <c r="K1303"/>
      <c r="L1303"/>
      <c r="M1303"/>
      <c r="N1303"/>
      <c r="O1303"/>
      <c r="P1303"/>
      <c r="Q1303"/>
      <c r="R1303"/>
    </row>
    <row r="1304" spans="1:18" s="16" customFormat="1" x14ac:dyDescent="0.25">
      <c r="A1304" s="19"/>
      <c r="B1304" s="18"/>
      <c r="D1304"/>
      <c r="E1304"/>
      <c r="F1304"/>
      <c r="G1304"/>
      <c r="H1304"/>
      <c r="I1304"/>
      <c r="J1304"/>
      <c r="K1304"/>
      <c r="L1304"/>
      <c r="M1304"/>
      <c r="N1304"/>
      <c r="O1304"/>
      <c r="P1304"/>
      <c r="Q1304"/>
      <c r="R1304"/>
    </row>
    <row r="1305" spans="1:18" s="16" customFormat="1" x14ac:dyDescent="0.25">
      <c r="A1305" s="19"/>
      <c r="B1305" s="18"/>
      <c r="D1305"/>
      <c r="E1305"/>
      <c r="F1305"/>
      <c r="G1305"/>
      <c r="H1305"/>
      <c r="I1305"/>
      <c r="J1305"/>
      <c r="K1305"/>
      <c r="L1305"/>
      <c r="M1305"/>
      <c r="N1305"/>
      <c r="O1305"/>
      <c r="P1305"/>
      <c r="Q1305"/>
      <c r="R1305"/>
    </row>
    <row r="1306" spans="1:18" s="16" customFormat="1" x14ac:dyDescent="0.25">
      <c r="A1306" s="19"/>
      <c r="B1306" s="18"/>
      <c r="D1306"/>
      <c r="E1306"/>
      <c r="F1306"/>
      <c r="G1306"/>
      <c r="H1306"/>
      <c r="I1306"/>
      <c r="J1306"/>
      <c r="K1306"/>
      <c r="L1306"/>
      <c r="M1306"/>
      <c r="N1306"/>
      <c r="O1306"/>
      <c r="P1306"/>
      <c r="Q1306"/>
      <c r="R1306"/>
    </row>
    <row r="1307" spans="1:18" s="16" customFormat="1" x14ac:dyDescent="0.25">
      <c r="A1307" s="19"/>
      <c r="B1307" s="18"/>
      <c r="D1307"/>
      <c r="E1307"/>
      <c r="F1307"/>
      <c r="G1307"/>
      <c r="H1307"/>
      <c r="I1307"/>
      <c r="J1307"/>
      <c r="K1307"/>
      <c r="L1307"/>
      <c r="M1307"/>
      <c r="N1307"/>
      <c r="O1307"/>
      <c r="P1307"/>
      <c r="Q1307"/>
      <c r="R1307"/>
    </row>
    <row r="1308" spans="1:18" s="16" customFormat="1" x14ac:dyDescent="0.25">
      <c r="A1308" s="19"/>
      <c r="B1308" s="18"/>
      <c r="D1308"/>
      <c r="E1308"/>
      <c r="F1308"/>
      <c r="G1308"/>
      <c r="H1308"/>
      <c r="I1308"/>
      <c r="J1308"/>
      <c r="K1308"/>
      <c r="L1308"/>
      <c r="M1308"/>
      <c r="N1308"/>
      <c r="O1308"/>
      <c r="P1308"/>
      <c r="Q1308"/>
      <c r="R1308"/>
    </row>
    <row r="1309" spans="1:18" s="16" customFormat="1" x14ac:dyDescent="0.25">
      <c r="A1309" s="19"/>
      <c r="B1309" s="18"/>
      <c r="D1309"/>
      <c r="E1309"/>
      <c r="F1309"/>
      <c r="G1309"/>
      <c r="H1309"/>
      <c r="I1309"/>
      <c r="J1309"/>
      <c r="K1309"/>
      <c r="L1309"/>
      <c r="M1309"/>
      <c r="N1309"/>
      <c r="O1309"/>
      <c r="P1309"/>
      <c r="Q1309"/>
      <c r="R1309"/>
    </row>
    <row r="1310" spans="1:18" s="16" customFormat="1" x14ac:dyDescent="0.25">
      <c r="A1310" s="19"/>
      <c r="B1310" s="18"/>
      <c r="D1310"/>
      <c r="E1310"/>
      <c r="F1310"/>
      <c r="G1310"/>
      <c r="H1310"/>
      <c r="I1310"/>
      <c r="J1310"/>
      <c r="K1310"/>
      <c r="L1310"/>
      <c r="M1310"/>
      <c r="N1310"/>
      <c r="O1310"/>
      <c r="P1310"/>
      <c r="Q1310"/>
      <c r="R1310"/>
    </row>
    <row r="1311" spans="1:18" s="16" customFormat="1" x14ac:dyDescent="0.25">
      <c r="A1311" s="19"/>
      <c r="B1311" s="18"/>
      <c r="D1311"/>
      <c r="E1311"/>
      <c r="F1311"/>
      <c r="G1311"/>
      <c r="H1311"/>
      <c r="I1311"/>
      <c r="J1311"/>
      <c r="K1311"/>
      <c r="L1311"/>
      <c r="M1311"/>
      <c r="N1311"/>
      <c r="O1311"/>
      <c r="P1311"/>
      <c r="Q1311"/>
      <c r="R1311"/>
    </row>
    <row r="1312" spans="1:18" s="16" customFormat="1" x14ac:dyDescent="0.25">
      <c r="A1312" s="19"/>
      <c r="B1312" s="20"/>
      <c r="D1312"/>
      <c r="E1312"/>
      <c r="F1312"/>
      <c r="G1312"/>
      <c r="H1312"/>
      <c r="I1312"/>
      <c r="J1312"/>
      <c r="K1312"/>
      <c r="L1312"/>
      <c r="M1312"/>
      <c r="N1312"/>
      <c r="O1312"/>
      <c r="P1312"/>
      <c r="Q1312"/>
      <c r="R1312"/>
    </row>
    <row r="1313" spans="1:18" s="16" customFormat="1" x14ac:dyDescent="0.25">
      <c r="A1313" s="19"/>
      <c r="B1313" s="18"/>
      <c r="D1313"/>
      <c r="E1313"/>
      <c r="F1313"/>
      <c r="G1313"/>
      <c r="H1313"/>
      <c r="I1313"/>
      <c r="J1313"/>
      <c r="K1313"/>
      <c r="L1313"/>
      <c r="M1313"/>
      <c r="N1313"/>
      <c r="O1313"/>
      <c r="P1313"/>
      <c r="Q1313"/>
      <c r="R1313"/>
    </row>
    <row r="1314" spans="1:18" s="16" customFormat="1" x14ac:dyDescent="0.25">
      <c r="A1314" s="19"/>
      <c r="B1314" s="18"/>
      <c r="D1314"/>
      <c r="E1314"/>
      <c r="F1314"/>
      <c r="G1314"/>
      <c r="H1314"/>
      <c r="I1314"/>
      <c r="J1314"/>
      <c r="K1314"/>
      <c r="L1314"/>
      <c r="M1314"/>
      <c r="N1314"/>
      <c r="O1314"/>
      <c r="P1314"/>
      <c r="Q1314"/>
      <c r="R1314"/>
    </row>
    <row r="1315" spans="1:18" s="16" customFormat="1" x14ac:dyDescent="0.25">
      <c r="A1315" s="19"/>
      <c r="B1315" s="18"/>
      <c r="D1315"/>
      <c r="E1315"/>
      <c r="F1315"/>
      <c r="G1315"/>
      <c r="H1315"/>
      <c r="I1315"/>
      <c r="J1315"/>
      <c r="K1315"/>
      <c r="L1315"/>
      <c r="M1315"/>
      <c r="N1315"/>
      <c r="O1315"/>
      <c r="P1315"/>
      <c r="Q1315"/>
      <c r="R1315"/>
    </row>
    <row r="1316" spans="1:18" s="16" customFormat="1" x14ac:dyDescent="0.25">
      <c r="A1316" s="19"/>
      <c r="B1316" s="18"/>
      <c r="D1316"/>
      <c r="E1316"/>
      <c r="F1316"/>
      <c r="G1316"/>
      <c r="H1316"/>
      <c r="I1316"/>
      <c r="J1316"/>
      <c r="K1316"/>
      <c r="L1316"/>
      <c r="M1316"/>
      <c r="N1316"/>
      <c r="O1316"/>
      <c r="P1316"/>
      <c r="Q1316"/>
      <c r="R1316"/>
    </row>
    <row r="1317" spans="1:18" s="16" customFormat="1" x14ac:dyDescent="0.25">
      <c r="A1317" s="19"/>
      <c r="B1317" s="18"/>
      <c r="D1317"/>
      <c r="E1317"/>
      <c r="F1317"/>
      <c r="G1317"/>
      <c r="H1317"/>
      <c r="I1317"/>
      <c r="J1317"/>
      <c r="K1317"/>
      <c r="L1317"/>
      <c r="M1317"/>
      <c r="N1317"/>
      <c r="O1317"/>
      <c r="P1317"/>
      <c r="Q1317"/>
      <c r="R1317"/>
    </row>
    <row r="1318" spans="1:18" s="16" customFormat="1" x14ac:dyDescent="0.25">
      <c r="A1318" s="19"/>
      <c r="B1318" s="18"/>
      <c r="D1318"/>
      <c r="E1318"/>
      <c r="F1318"/>
      <c r="G1318"/>
      <c r="H1318"/>
      <c r="I1318"/>
      <c r="J1318"/>
      <c r="K1318"/>
      <c r="L1318"/>
      <c r="M1318"/>
      <c r="N1318"/>
      <c r="O1318"/>
      <c r="P1318"/>
      <c r="Q1318"/>
      <c r="R1318"/>
    </row>
    <row r="1319" spans="1:18" s="16" customFormat="1" x14ac:dyDescent="0.25">
      <c r="A1319" s="19"/>
      <c r="B1319" s="18"/>
      <c r="D1319"/>
      <c r="E1319"/>
      <c r="F1319"/>
      <c r="G1319"/>
      <c r="H1319"/>
      <c r="I1319"/>
      <c r="J1319"/>
      <c r="K1319"/>
      <c r="L1319"/>
      <c r="M1319"/>
      <c r="N1319"/>
      <c r="O1319"/>
      <c r="P1319"/>
      <c r="Q1319"/>
      <c r="R1319"/>
    </row>
    <row r="1320" spans="1:18" s="16" customFormat="1" x14ac:dyDescent="0.25">
      <c r="A1320" s="19"/>
      <c r="B1320" s="18"/>
      <c r="D1320"/>
      <c r="E1320"/>
      <c r="F1320"/>
      <c r="G1320"/>
      <c r="H1320"/>
      <c r="I1320"/>
      <c r="J1320"/>
      <c r="K1320"/>
      <c r="L1320"/>
      <c r="M1320"/>
      <c r="N1320"/>
      <c r="O1320"/>
      <c r="P1320"/>
      <c r="Q1320"/>
      <c r="R1320"/>
    </row>
    <row r="1321" spans="1:18" s="16" customFormat="1" x14ac:dyDescent="0.25">
      <c r="A1321" s="19"/>
      <c r="B1321" s="18"/>
      <c r="D1321"/>
      <c r="E1321"/>
      <c r="F1321"/>
      <c r="G1321"/>
      <c r="H1321"/>
      <c r="I1321"/>
      <c r="J1321"/>
      <c r="K1321"/>
      <c r="L1321"/>
      <c r="M1321"/>
      <c r="N1321"/>
      <c r="O1321"/>
      <c r="P1321"/>
      <c r="Q1321"/>
      <c r="R1321"/>
    </row>
    <row r="1322" spans="1:18" s="16" customFormat="1" x14ac:dyDescent="0.25">
      <c r="A1322" s="19"/>
      <c r="B1322" s="18"/>
      <c r="D1322"/>
      <c r="E1322"/>
      <c r="F1322"/>
      <c r="G1322"/>
      <c r="H1322"/>
      <c r="I1322"/>
      <c r="J1322"/>
      <c r="K1322"/>
      <c r="L1322"/>
      <c r="M1322"/>
      <c r="N1322"/>
      <c r="O1322"/>
      <c r="P1322"/>
      <c r="Q1322"/>
      <c r="R1322"/>
    </row>
    <row r="1323" spans="1:18" s="16" customFormat="1" x14ac:dyDescent="0.25">
      <c r="A1323" s="19"/>
      <c r="B1323" s="18"/>
      <c r="D1323"/>
      <c r="E1323"/>
      <c r="F1323"/>
      <c r="G1323"/>
      <c r="H1323"/>
      <c r="I1323"/>
      <c r="J1323"/>
      <c r="K1323"/>
      <c r="L1323"/>
      <c r="M1323"/>
      <c r="N1323"/>
      <c r="O1323"/>
      <c r="P1323"/>
      <c r="Q1323"/>
      <c r="R1323"/>
    </row>
    <row r="1324" spans="1:18" s="16" customFormat="1" x14ac:dyDescent="0.25">
      <c r="A1324" s="19"/>
      <c r="B1324" s="18"/>
      <c r="D1324"/>
      <c r="E1324"/>
      <c r="F1324"/>
      <c r="G1324"/>
      <c r="H1324"/>
      <c r="I1324"/>
      <c r="J1324"/>
      <c r="K1324"/>
      <c r="L1324"/>
      <c r="M1324"/>
      <c r="N1324"/>
      <c r="O1324"/>
      <c r="P1324"/>
      <c r="Q1324"/>
      <c r="R1324"/>
    </row>
    <row r="1325" spans="1:18" s="16" customFormat="1" x14ac:dyDescent="0.25">
      <c r="A1325" s="19"/>
      <c r="B1325" s="18"/>
      <c r="D1325"/>
      <c r="E1325"/>
      <c r="F1325"/>
      <c r="G1325"/>
      <c r="H1325"/>
      <c r="I1325"/>
      <c r="J1325"/>
      <c r="K1325"/>
      <c r="L1325"/>
      <c r="M1325"/>
      <c r="N1325"/>
      <c r="O1325"/>
      <c r="P1325"/>
      <c r="Q1325"/>
      <c r="R1325"/>
    </row>
    <row r="1326" spans="1:18" s="16" customFormat="1" x14ac:dyDescent="0.25">
      <c r="A1326" s="19"/>
      <c r="B1326" s="18"/>
      <c r="D1326"/>
      <c r="E1326"/>
      <c r="F1326"/>
      <c r="G1326"/>
      <c r="H1326"/>
      <c r="I1326"/>
      <c r="J1326"/>
      <c r="K1326"/>
      <c r="L1326"/>
      <c r="M1326"/>
      <c r="N1326"/>
      <c r="O1326"/>
      <c r="P1326"/>
      <c r="Q1326"/>
      <c r="R1326"/>
    </row>
    <row r="1327" spans="1:18" s="16" customFormat="1" x14ac:dyDescent="0.25">
      <c r="A1327" s="19"/>
      <c r="B1327" s="18"/>
      <c r="D1327"/>
      <c r="E1327"/>
      <c r="F1327"/>
      <c r="G1327"/>
      <c r="H1327"/>
      <c r="I1327"/>
      <c r="J1327"/>
      <c r="K1327"/>
      <c r="L1327"/>
      <c r="M1327"/>
      <c r="N1327"/>
      <c r="O1327"/>
      <c r="P1327"/>
      <c r="Q1327"/>
      <c r="R1327"/>
    </row>
    <row r="1328" spans="1:18" s="16" customFormat="1" x14ac:dyDescent="0.25">
      <c r="A1328" s="19"/>
      <c r="B1328" s="18"/>
      <c r="D1328"/>
      <c r="E1328"/>
      <c r="F1328"/>
      <c r="G1328"/>
      <c r="H1328"/>
      <c r="I1328"/>
      <c r="J1328"/>
      <c r="K1328"/>
      <c r="L1328"/>
      <c r="M1328"/>
      <c r="N1328"/>
      <c r="O1328"/>
      <c r="P1328"/>
      <c r="Q1328"/>
      <c r="R1328"/>
    </row>
    <row r="1329" spans="1:18" s="16" customFormat="1" x14ac:dyDescent="0.25">
      <c r="A1329" s="19"/>
      <c r="B1329" s="18"/>
      <c r="D1329"/>
      <c r="E1329"/>
      <c r="F1329"/>
      <c r="G1329"/>
      <c r="H1329"/>
      <c r="I1329"/>
      <c r="J1329"/>
      <c r="K1329"/>
      <c r="L1329"/>
      <c r="M1329"/>
      <c r="N1329"/>
      <c r="O1329"/>
      <c r="P1329"/>
      <c r="Q1329"/>
      <c r="R1329"/>
    </row>
    <row r="1330" spans="1:18" s="16" customFormat="1" x14ac:dyDescent="0.25">
      <c r="A1330" s="19"/>
      <c r="B1330" s="18"/>
      <c r="D1330"/>
      <c r="E1330"/>
      <c r="F1330"/>
      <c r="G1330"/>
      <c r="H1330"/>
      <c r="I1330"/>
      <c r="J1330"/>
      <c r="K1330"/>
      <c r="L1330"/>
      <c r="M1330"/>
      <c r="N1330"/>
      <c r="O1330"/>
      <c r="P1330"/>
      <c r="Q1330"/>
      <c r="R1330"/>
    </row>
    <row r="1331" spans="1:18" s="16" customFormat="1" x14ac:dyDescent="0.25">
      <c r="A1331" s="19"/>
      <c r="B1331" s="18"/>
      <c r="D1331"/>
      <c r="E1331"/>
      <c r="F1331"/>
      <c r="G1331"/>
      <c r="H1331"/>
      <c r="I1331"/>
      <c r="J1331"/>
      <c r="K1331"/>
      <c r="L1331"/>
      <c r="M1331"/>
      <c r="N1331"/>
      <c r="O1331"/>
      <c r="P1331"/>
      <c r="Q1331"/>
      <c r="R1331"/>
    </row>
    <row r="1332" spans="1:18" s="16" customFormat="1" x14ac:dyDescent="0.25">
      <c r="A1332" s="19"/>
      <c r="B1332" s="18"/>
      <c r="D1332"/>
      <c r="E1332"/>
      <c r="F1332"/>
      <c r="G1332"/>
      <c r="H1332"/>
      <c r="I1332"/>
      <c r="J1332"/>
      <c r="K1332"/>
      <c r="L1332"/>
      <c r="M1332"/>
      <c r="N1332"/>
      <c r="O1332"/>
      <c r="P1332"/>
      <c r="Q1332"/>
      <c r="R1332"/>
    </row>
    <row r="1333" spans="1:18" s="16" customFormat="1" x14ac:dyDescent="0.25">
      <c r="A1333" s="19"/>
      <c r="B1333" s="18"/>
      <c r="D1333"/>
      <c r="E1333"/>
      <c r="F1333"/>
      <c r="G1333"/>
      <c r="H1333"/>
      <c r="I1333"/>
      <c r="J1333"/>
      <c r="K1333"/>
      <c r="L1333"/>
      <c r="M1333"/>
      <c r="N1333"/>
      <c r="O1333"/>
      <c r="P1333"/>
      <c r="Q1333"/>
      <c r="R1333"/>
    </row>
    <row r="1334" spans="1:18" s="16" customFormat="1" x14ac:dyDescent="0.25">
      <c r="A1334" s="19"/>
      <c r="B1334" s="18"/>
      <c r="D1334"/>
      <c r="E1334"/>
      <c r="F1334"/>
      <c r="G1334"/>
      <c r="H1334"/>
      <c r="I1334"/>
      <c r="J1334"/>
      <c r="K1334"/>
      <c r="L1334"/>
      <c r="M1334"/>
      <c r="N1334"/>
      <c r="O1334"/>
      <c r="P1334"/>
      <c r="Q1334"/>
      <c r="R1334"/>
    </row>
    <row r="1335" spans="1:18" s="16" customFormat="1" x14ac:dyDescent="0.25">
      <c r="A1335" s="19"/>
      <c r="B1335" s="18"/>
      <c r="D1335"/>
      <c r="E1335"/>
      <c r="F1335"/>
      <c r="G1335"/>
      <c r="H1335"/>
      <c r="I1335"/>
      <c r="J1335"/>
      <c r="K1335"/>
      <c r="L1335"/>
      <c r="M1335"/>
      <c r="N1335"/>
      <c r="O1335"/>
      <c r="P1335"/>
      <c r="Q1335"/>
      <c r="R1335"/>
    </row>
    <row r="1336" spans="1:18" s="16" customFormat="1" x14ac:dyDescent="0.25">
      <c r="A1336" s="19"/>
      <c r="B1336" s="18"/>
      <c r="D1336"/>
      <c r="E1336"/>
      <c r="F1336"/>
      <c r="G1336"/>
      <c r="H1336"/>
      <c r="I1336"/>
      <c r="J1336"/>
      <c r="K1336"/>
      <c r="L1336"/>
      <c r="M1336"/>
      <c r="N1336"/>
      <c r="O1336"/>
      <c r="P1336"/>
      <c r="Q1336"/>
      <c r="R1336"/>
    </row>
    <row r="1337" spans="1:18" s="16" customFormat="1" x14ac:dyDescent="0.25">
      <c r="A1337" s="19"/>
      <c r="B1337" s="18"/>
      <c r="D1337"/>
      <c r="E1337"/>
      <c r="F1337"/>
      <c r="G1337"/>
      <c r="H1337"/>
      <c r="I1337"/>
      <c r="J1337"/>
      <c r="K1337"/>
      <c r="L1337"/>
      <c r="M1337"/>
      <c r="N1337"/>
      <c r="O1337"/>
      <c r="P1337"/>
      <c r="Q1337"/>
      <c r="R1337"/>
    </row>
    <row r="1338" spans="1:18" s="16" customFormat="1" x14ac:dyDescent="0.25">
      <c r="A1338" s="19"/>
      <c r="B1338" s="18"/>
      <c r="D1338"/>
      <c r="E1338"/>
      <c r="F1338"/>
      <c r="G1338"/>
      <c r="H1338"/>
      <c r="I1338"/>
      <c r="J1338"/>
      <c r="K1338"/>
      <c r="L1338"/>
      <c r="M1338"/>
      <c r="N1338"/>
      <c r="O1338"/>
      <c r="P1338"/>
      <c r="Q1338"/>
      <c r="R1338"/>
    </row>
    <row r="1339" spans="1:18" s="16" customFormat="1" x14ac:dyDescent="0.25">
      <c r="A1339" s="19"/>
      <c r="B1339" s="18"/>
      <c r="D1339"/>
      <c r="E1339"/>
      <c r="F1339"/>
      <c r="G1339"/>
      <c r="H1339"/>
      <c r="I1339"/>
      <c r="J1339"/>
      <c r="K1339"/>
      <c r="L1339"/>
      <c r="M1339"/>
      <c r="N1339"/>
      <c r="O1339"/>
      <c r="P1339"/>
      <c r="Q1339"/>
      <c r="R1339"/>
    </row>
    <row r="1340" spans="1:18" s="16" customFormat="1" x14ac:dyDescent="0.25">
      <c r="A1340" s="19"/>
      <c r="B1340" s="18"/>
      <c r="D1340"/>
      <c r="E1340"/>
      <c r="F1340"/>
      <c r="G1340"/>
      <c r="H1340"/>
      <c r="I1340"/>
      <c r="J1340"/>
      <c r="K1340"/>
      <c r="L1340"/>
      <c r="M1340"/>
      <c r="N1340"/>
      <c r="O1340"/>
      <c r="P1340"/>
      <c r="Q1340"/>
      <c r="R1340"/>
    </row>
    <row r="1341" spans="1:18" s="16" customFormat="1" x14ac:dyDescent="0.25">
      <c r="A1341" s="19"/>
      <c r="B1341" s="18"/>
      <c r="D1341"/>
      <c r="E1341"/>
      <c r="F1341"/>
      <c r="G1341"/>
      <c r="H1341"/>
      <c r="I1341"/>
      <c r="J1341"/>
      <c r="K1341"/>
      <c r="L1341"/>
      <c r="M1341"/>
      <c r="N1341"/>
      <c r="O1341"/>
      <c r="P1341"/>
      <c r="Q1341"/>
      <c r="R1341"/>
    </row>
    <row r="1342" spans="1:18" s="16" customFormat="1" x14ac:dyDescent="0.25">
      <c r="A1342" s="19"/>
      <c r="B1342" s="18"/>
      <c r="D1342"/>
      <c r="E1342"/>
      <c r="F1342"/>
      <c r="G1342"/>
      <c r="H1342"/>
      <c r="I1342"/>
      <c r="J1342"/>
      <c r="K1342"/>
      <c r="L1342"/>
      <c r="M1342"/>
      <c r="N1342"/>
      <c r="O1342"/>
      <c r="P1342"/>
      <c r="Q1342"/>
      <c r="R1342"/>
    </row>
    <row r="1343" spans="1:18" s="16" customFormat="1" x14ac:dyDescent="0.25">
      <c r="A1343" s="19"/>
      <c r="B1343" s="18"/>
      <c r="D1343"/>
      <c r="E1343"/>
      <c r="F1343"/>
      <c r="G1343"/>
      <c r="H1343"/>
      <c r="I1343"/>
      <c r="J1343"/>
      <c r="K1343"/>
      <c r="L1343"/>
      <c r="M1343"/>
      <c r="N1343"/>
      <c r="O1343"/>
      <c r="P1343"/>
      <c r="Q1343"/>
      <c r="R1343"/>
    </row>
    <row r="1344" spans="1:18" s="16" customFormat="1" x14ac:dyDescent="0.25">
      <c r="A1344" s="19"/>
      <c r="B1344" s="18"/>
      <c r="D1344"/>
      <c r="E1344"/>
      <c r="F1344"/>
      <c r="G1344"/>
      <c r="H1344"/>
      <c r="I1344"/>
      <c r="J1344"/>
      <c r="K1344"/>
      <c r="L1344"/>
      <c r="M1344"/>
      <c r="N1344"/>
      <c r="O1344"/>
      <c r="P1344"/>
      <c r="Q1344"/>
      <c r="R1344"/>
    </row>
    <row r="1345" spans="1:18" s="16" customFormat="1" x14ac:dyDescent="0.25">
      <c r="A1345" s="19"/>
      <c r="B1345" s="18"/>
      <c r="D1345"/>
      <c r="E1345"/>
      <c r="F1345"/>
      <c r="G1345"/>
      <c r="H1345"/>
      <c r="I1345"/>
      <c r="J1345"/>
      <c r="K1345"/>
      <c r="L1345"/>
      <c r="M1345"/>
      <c r="N1345"/>
      <c r="O1345"/>
      <c r="P1345"/>
      <c r="Q1345"/>
      <c r="R1345"/>
    </row>
    <row r="1346" spans="1:18" s="16" customFormat="1" x14ac:dyDescent="0.25">
      <c r="A1346" s="19"/>
      <c r="B1346" s="18"/>
      <c r="D1346"/>
      <c r="E1346"/>
      <c r="F1346"/>
      <c r="G1346"/>
      <c r="H1346"/>
      <c r="I1346"/>
      <c r="J1346"/>
      <c r="K1346"/>
      <c r="L1346"/>
      <c r="M1346"/>
      <c r="N1346"/>
      <c r="O1346"/>
      <c r="P1346"/>
      <c r="Q1346"/>
      <c r="R1346"/>
    </row>
    <row r="1347" spans="1:18" s="16" customFormat="1" x14ac:dyDescent="0.25">
      <c r="A1347" s="19"/>
      <c r="B1347" s="18"/>
      <c r="D1347"/>
      <c r="E1347"/>
      <c r="F1347"/>
      <c r="G1347"/>
      <c r="H1347"/>
      <c r="I1347"/>
      <c r="J1347"/>
      <c r="K1347"/>
      <c r="L1347"/>
      <c r="M1347"/>
      <c r="N1347"/>
      <c r="O1347"/>
      <c r="P1347"/>
      <c r="Q1347"/>
      <c r="R1347"/>
    </row>
    <row r="1348" spans="1:18" s="16" customFormat="1" x14ac:dyDescent="0.25">
      <c r="A1348" s="19"/>
      <c r="B1348" s="18"/>
      <c r="D1348"/>
      <c r="E1348"/>
      <c r="F1348"/>
      <c r="G1348"/>
      <c r="H1348"/>
      <c r="I1348"/>
      <c r="J1348"/>
      <c r="K1348"/>
      <c r="L1348"/>
      <c r="M1348"/>
      <c r="N1348"/>
      <c r="O1348"/>
      <c r="P1348"/>
      <c r="Q1348"/>
      <c r="R1348"/>
    </row>
    <row r="1349" spans="1:18" s="16" customFormat="1" x14ac:dyDescent="0.25">
      <c r="A1349" s="19"/>
      <c r="B1349" s="18"/>
      <c r="D1349"/>
      <c r="E1349"/>
      <c r="F1349"/>
      <c r="G1349"/>
      <c r="H1349"/>
      <c r="I1349"/>
      <c r="J1349"/>
      <c r="K1349"/>
      <c r="L1349"/>
      <c r="M1349"/>
      <c r="N1349"/>
      <c r="O1349"/>
      <c r="P1349"/>
      <c r="Q1349"/>
      <c r="R1349"/>
    </row>
    <row r="1350" spans="1:18" s="16" customFormat="1" x14ac:dyDescent="0.25">
      <c r="A1350" s="19"/>
      <c r="B1350" s="18"/>
      <c r="D1350"/>
      <c r="E1350"/>
      <c r="F1350"/>
      <c r="G1350"/>
      <c r="H1350"/>
      <c r="I1350"/>
      <c r="J1350"/>
      <c r="K1350"/>
      <c r="L1350"/>
      <c r="M1350"/>
      <c r="N1350"/>
      <c r="O1350"/>
      <c r="P1350"/>
      <c r="Q1350"/>
      <c r="R1350"/>
    </row>
    <row r="1351" spans="1:18" s="16" customFormat="1" x14ac:dyDescent="0.25">
      <c r="A1351" s="19"/>
      <c r="B1351" s="18"/>
      <c r="D1351"/>
      <c r="E1351"/>
      <c r="F1351"/>
      <c r="G1351"/>
      <c r="H1351"/>
      <c r="I1351"/>
      <c r="J1351"/>
      <c r="K1351"/>
      <c r="L1351"/>
      <c r="M1351"/>
      <c r="N1351"/>
      <c r="O1351"/>
      <c r="P1351"/>
      <c r="Q1351"/>
      <c r="R1351"/>
    </row>
    <row r="1352" spans="1:18" s="16" customFormat="1" x14ac:dyDescent="0.25">
      <c r="A1352" s="19"/>
      <c r="B1352" s="18"/>
      <c r="D1352"/>
      <c r="E1352"/>
      <c r="F1352"/>
      <c r="G1352"/>
      <c r="H1352"/>
      <c r="I1352"/>
      <c r="J1352"/>
      <c r="K1352"/>
      <c r="L1352"/>
      <c r="M1352"/>
      <c r="N1352"/>
      <c r="O1352"/>
      <c r="P1352"/>
      <c r="Q1352"/>
      <c r="R1352"/>
    </row>
    <row r="1353" spans="1:18" s="16" customFormat="1" x14ac:dyDescent="0.25">
      <c r="A1353" s="19"/>
      <c r="B1353" s="18"/>
      <c r="D1353"/>
      <c r="E1353"/>
      <c r="F1353"/>
      <c r="G1353"/>
      <c r="H1353"/>
      <c r="I1353"/>
      <c r="J1353"/>
      <c r="K1353"/>
      <c r="L1353"/>
      <c r="M1353"/>
      <c r="N1353"/>
      <c r="O1353"/>
      <c r="P1353"/>
      <c r="Q1353"/>
      <c r="R1353"/>
    </row>
    <row r="1354" spans="1:18" s="16" customFormat="1" x14ac:dyDescent="0.25">
      <c r="A1354" s="19"/>
      <c r="B1354" s="18"/>
      <c r="D1354"/>
      <c r="E1354"/>
      <c r="F1354"/>
      <c r="G1354"/>
      <c r="H1354"/>
      <c r="I1354"/>
      <c r="J1354"/>
      <c r="K1354"/>
      <c r="L1354"/>
      <c r="M1354"/>
      <c r="N1354"/>
      <c r="O1354"/>
      <c r="P1354"/>
      <c r="Q1354"/>
      <c r="R1354"/>
    </row>
    <row r="1355" spans="1:18" s="16" customFormat="1" x14ac:dyDescent="0.25">
      <c r="A1355" s="19"/>
      <c r="B1355" s="18"/>
      <c r="D1355"/>
      <c r="E1355"/>
      <c r="F1355"/>
      <c r="G1355"/>
      <c r="H1355"/>
      <c r="I1355"/>
      <c r="J1355"/>
      <c r="K1355"/>
      <c r="L1355"/>
      <c r="M1355"/>
      <c r="N1355"/>
      <c r="O1355"/>
      <c r="P1355"/>
      <c r="Q1355"/>
      <c r="R1355"/>
    </row>
    <row r="1356" spans="1:18" s="16" customFormat="1" x14ac:dyDescent="0.25">
      <c r="A1356" s="19"/>
      <c r="B1356" s="18"/>
      <c r="D1356"/>
      <c r="E1356"/>
      <c r="F1356"/>
      <c r="G1356"/>
      <c r="H1356"/>
      <c r="I1356"/>
      <c r="J1356"/>
      <c r="K1356"/>
      <c r="L1356"/>
      <c r="M1356"/>
      <c r="N1356"/>
      <c r="O1356"/>
      <c r="P1356"/>
      <c r="Q1356"/>
      <c r="R1356"/>
    </row>
    <row r="1357" spans="1:18" s="16" customFormat="1" x14ac:dyDescent="0.25">
      <c r="A1357" s="19"/>
      <c r="B1357" s="18"/>
      <c r="D1357"/>
      <c r="E1357"/>
      <c r="F1357"/>
      <c r="G1357"/>
      <c r="H1357"/>
      <c r="I1357"/>
      <c r="J1357"/>
      <c r="K1357"/>
      <c r="L1357"/>
      <c r="M1357"/>
      <c r="N1357"/>
      <c r="O1357"/>
      <c r="P1357"/>
      <c r="Q1357"/>
      <c r="R1357"/>
    </row>
    <row r="1358" spans="1:18" s="16" customFormat="1" x14ac:dyDescent="0.25">
      <c r="A1358" s="19"/>
      <c r="B1358" s="18"/>
      <c r="D1358"/>
      <c r="E1358"/>
      <c r="F1358"/>
      <c r="G1358"/>
      <c r="H1358"/>
      <c r="I1358"/>
      <c r="J1358"/>
      <c r="K1358"/>
      <c r="L1358"/>
      <c r="M1358"/>
      <c r="N1358"/>
      <c r="O1358"/>
      <c r="P1358"/>
      <c r="Q1358"/>
      <c r="R1358"/>
    </row>
    <row r="1359" spans="1:18" s="16" customFormat="1" x14ac:dyDescent="0.25">
      <c r="A1359" s="19"/>
      <c r="B1359" s="18"/>
      <c r="D1359"/>
      <c r="E1359"/>
      <c r="F1359"/>
      <c r="G1359"/>
      <c r="H1359"/>
      <c r="I1359"/>
      <c r="J1359"/>
      <c r="K1359"/>
      <c r="L1359"/>
      <c r="M1359"/>
      <c r="N1359"/>
      <c r="O1359"/>
      <c r="P1359"/>
      <c r="Q1359"/>
      <c r="R1359"/>
    </row>
    <row r="1360" spans="1:18" s="16" customFormat="1" x14ac:dyDescent="0.25">
      <c r="A1360" s="19"/>
      <c r="B1360" s="18"/>
      <c r="D1360"/>
      <c r="E1360"/>
      <c r="F1360"/>
      <c r="G1360"/>
      <c r="H1360"/>
      <c r="I1360"/>
      <c r="J1360"/>
      <c r="K1360"/>
      <c r="L1360"/>
      <c r="M1360"/>
      <c r="N1360"/>
      <c r="O1360"/>
      <c r="P1360"/>
      <c r="Q1360"/>
      <c r="R1360"/>
    </row>
    <row r="1361" spans="1:18" s="16" customFormat="1" x14ac:dyDescent="0.25">
      <c r="A1361" s="19"/>
      <c r="B1361" s="18"/>
      <c r="D1361"/>
      <c r="E1361"/>
      <c r="F1361"/>
      <c r="G1361"/>
      <c r="H1361"/>
      <c r="I1361"/>
      <c r="J1361"/>
      <c r="K1361"/>
      <c r="L1361"/>
      <c r="M1361"/>
      <c r="N1361"/>
      <c r="O1361"/>
      <c r="P1361"/>
      <c r="Q1361"/>
      <c r="R1361"/>
    </row>
    <row r="1362" spans="1:18" s="16" customFormat="1" x14ac:dyDescent="0.25">
      <c r="A1362" s="19"/>
      <c r="B1362" s="20"/>
      <c r="D1362"/>
      <c r="E1362"/>
      <c r="F1362"/>
      <c r="G1362"/>
      <c r="H1362"/>
      <c r="I1362"/>
      <c r="J1362"/>
      <c r="K1362"/>
      <c r="L1362"/>
      <c r="M1362"/>
      <c r="N1362"/>
      <c r="O1362"/>
      <c r="P1362"/>
      <c r="Q1362"/>
      <c r="R1362"/>
    </row>
    <row r="1363" spans="1:18" s="16" customFormat="1" x14ac:dyDescent="0.25">
      <c r="A1363" s="19"/>
      <c r="B1363" s="18"/>
      <c r="D1363"/>
      <c r="E1363"/>
      <c r="F1363"/>
      <c r="G1363"/>
      <c r="H1363"/>
      <c r="I1363"/>
      <c r="J1363"/>
      <c r="K1363"/>
      <c r="L1363"/>
      <c r="M1363"/>
      <c r="N1363"/>
      <c r="O1363"/>
      <c r="P1363"/>
      <c r="Q1363"/>
      <c r="R1363"/>
    </row>
    <row r="1364" spans="1:18" s="16" customFormat="1" x14ac:dyDescent="0.25">
      <c r="A1364" s="19"/>
      <c r="B1364" s="18"/>
      <c r="D1364"/>
      <c r="E1364"/>
      <c r="F1364"/>
      <c r="G1364"/>
      <c r="H1364"/>
      <c r="I1364"/>
      <c r="J1364"/>
      <c r="K1364"/>
      <c r="L1364"/>
      <c r="M1364"/>
      <c r="N1364"/>
      <c r="O1364"/>
      <c r="P1364"/>
      <c r="Q1364"/>
      <c r="R1364"/>
    </row>
    <row r="1365" spans="1:18" s="16" customFormat="1" x14ac:dyDescent="0.25">
      <c r="A1365" s="19"/>
      <c r="B1365" s="18"/>
      <c r="D1365"/>
      <c r="E1365"/>
      <c r="F1365"/>
      <c r="G1365"/>
      <c r="H1365"/>
      <c r="I1365"/>
      <c r="J1365"/>
      <c r="K1365"/>
      <c r="L1365"/>
      <c r="M1365"/>
      <c r="N1365"/>
      <c r="O1365"/>
      <c r="P1365"/>
      <c r="Q1365"/>
      <c r="R1365"/>
    </row>
    <row r="1366" spans="1:18" s="16" customFormat="1" x14ac:dyDescent="0.25">
      <c r="A1366" s="19"/>
      <c r="B1366" s="18"/>
      <c r="D1366"/>
      <c r="E1366"/>
      <c r="F1366"/>
      <c r="G1366"/>
      <c r="H1366"/>
      <c r="I1366"/>
      <c r="J1366"/>
      <c r="K1366"/>
      <c r="L1366"/>
      <c r="M1366"/>
      <c r="N1366"/>
      <c r="O1366"/>
      <c r="P1366"/>
      <c r="Q1366"/>
      <c r="R1366"/>
    </row>
    <row r="1367" spans="1:18" s="16" customFormat="1" x14ac:dyDescent="0.25">
      <c r="A1367" s="19"/>
      <c r="B1367" s="18"/>
      <c r="D1367"/>
      <c r="E1367"/>
      <c r="F1367"/>
      <c r="G1367"/>
      <c r="H1367"/>
      <c r="I1367"/>
      <c r="J1367"/>
      <c r="K1367"/>
      <c r="L1367"/>
      <c r="M1367"/>
      <c r="N1367"/>
      <c r="O1367"/>
      <c r="P1367"/>
      <c r="Q1367"/>
      <c r="R1367"/>
    </row>
    <row r="1368" spans="1:18" s="16" customFormat="1" x14ac:dyDescent="0.25">
      <c r="A1368" s="19"/>
      <c r="B1368" s="18"/>
      <c r="D1368"/>
      <c r="E1368"/>
      <c r="F1368"/>
      <c r="G1368"/>
      <c r="H1368"/>
      <c r="I1368"/>
      <c r="J1368"/>
      <c r="K1368"/>
      <c r="L1368"/>
      <c r="M1368"/>
      <c r="N1368"/>
      <c r="O1368"/>
      <c r="P1368"/>
      <c r="Q1368"/>
      <c r="R1368"/>
    </row>
    <row r="1369" spans="1:18" s="16" customFormat="1" x14ac:dyDescent="0.25">
      <c r="A1369" s="19"/>
      <c r="B1369" s="18"/>
      <c r="D1369"/>
      <c r="E1369"/>
      <c r="F1369"/>
      <c r="G1369"/>
      <c r="H1369"/>
      <c r="I1369"/>
      <c r="J1369"/>
      <c r="K1369"/>
      <c r="L1369"/>
      <c r="M1369"/>
      <c r="N1369"/>
      <c r="O1369"/>
      <c r="P1369"/>
      <c r="Q1369"/>
      <c r="R1369"/>
    </row>
    <row r="1370" spans="1:18" s="16" customFormat="1" x14ac:dyDescent="0.25">
      <c r="A1370" s="19"/>
      <c r="B1370" s="18"/>
      <c r="D1370"/>
      <c r="E1370"/>
      <c r="F1370"/>
      <c r="G1370"/>
      <c r="H1370"/>
      <c r="I1370"/>
      <c r="J1370"/>
      <c r="K1370"/>
      <c r="L1370"/>
      <c r="M1370"/>
      <c r="N1370"/>
      <c r="O1370"/>
      <c r="P1370"/>
      <c r="Q1370"/>
      <c r="R1370"/>
    </row>
    <row r="1371" spans="1:18" s="16" customFormat="1" x14ac:dyDescent="0.25">
      <c r="A1371" s="19"/>
      <c r="B1371" s="18"/>
      <c r="D1371"/>
      <c r="E1371"/>
      <c r="F1371"/>
      <c r="G1371"/>
      <c r="H1371"/>
      <c r="I1371"/>
      <c r="J1371"/>
      <c r="K1371"/>
      <c r="L1371"/>
      <c r="M1371"/>
      <c r="N1371"/>
      <c r="O1371"/>
      <c r="P1371"/>
      <c r="Q1371"/>
      <c r="R1371"/>
    </row>
    <row r="1372" spans="1:18" s="16" customFormat="1" x14ac:dyDescent="0.25">
      <c r="A1372" s="19"/>
      <c r="B1372" s="18"/>
      <c r="D1372"/>
      <c r="E1372"/>
      <c r="F1372"/>
      <c r="G1372"/>
      <c r="H1372"/>
      <c r="I1372"/>
      <c r="J1372"/>
      <c r="K1372"/>
      <c r="L1372"/>
      <c r="M1372"/>
      <c r="N1372"/>
      <c r="O1372"/>
      <c r="P1372"/>
      <c r="Q1372"/>
      <c r="R1372"/>
    </row>
    <row r="1373" spans="1:18" s="16" customFormat="1" x14ac:dyDescent="0.25">
      <c r="A1373" s="19"/>
      <c r="B1373" s="18"/>
      <c r="D1373"/>
      <c r="E1373"/>
      <c r="F1373"/>
      <c r="G1373"/>
      <c r="H1373"/>
      <c r="I1373"/>
      <c r="J1373"/>
      <c r="K1373"/>
      <c r="L1373"/>
      <c r="M1373"/>
      <c r="N1373"/>
      <c r="O1373"/>
      <c r="P1373"/>
      <c r="Q1373"/>
      <c r="R1373"/>
    </row>
    <row r="1374" spans="1:18" s="16" customFormat="1" x14ac:dyDescent="0.25">
      <c r="A1374" s="19"/>
      <c r="B1374" s="18"/>
      <c r="D1374"/>
      <c r="E1374"/>
      <c r="F1374"/>
      <c r="G1374"/>
      <c r="H1374"/>
      <c r="I1374"/>
      <c r="J1374"/>
      <c r="K1374"/>
      <c r="L1374"/>
      <c r="M1374"/>
      <c r="N1374"/>
      <c r="O1374"/>
      <c r="P1374"/>
      <c r="Q1374"/>
      <c r="R1374"/>
    </row>
    <row r="1375" spans="1:18" s="16" customFormat="1" x14ac:dyDescent="0.25">
      <c r="A1375" s="19"/>
      <c r="B1375" s="18"/>
      <c r="D1375"/>
      <c r="E1375"/>
      <c r="F1375"/>
      <c r="G1375"/>
      <c r="H1375"/>
      <c r="I1375"/>
      <c r="J1375"/>
      <c r="K1375"/>
      <c r="L1375"/>
      <c r="M1375"/>
      <c r="N1375"/>
      <c r="O1375"/>
      <c r="P1375"/>
      <c r="Q1375"/>
      <c r="R1375"/>
    </row>
    <row r="1376" spans="1:18" s="16" customFormat="1" x14ac:dyDescent="0.25">
      <c r="A1376" s="19"/>
      <c r="B1376" s="18"/>
      <c r="D1376"/>
      <c r="E1376"/>
      <c r="F1376"/>
      <c r="G1376"/>
      <c r="H1376"/>
      <c r="I1376"/>
      <c r="J1376"/>
      <c r="K1376"/>
      <c r="L1376"/>
      <c r="M1376"/>
      <c r="N1376"/>
      <c r="O1376"/>
      <c r="P1376"/>
      <c r="Q1376"/>
      <c r="R1376"/>
    </row>
    <row r="1377" spans="1:18" s="16" customFormat="1" x14ac:dyDescent="0.25">
      <c r="A1377" s="19"/>
      <c r="B1377" s="18"/>
      <c r="D1377"/>
      <c r="E1377"/>
      <c r="F1377"/>
      <c r="G1377"/>
      <c r="H1377"/>
      <c r="I1377"/>
      <c r="J1377"/>
      <c r="K1377"/>
      <c r="L1377"/>
      <c r="M1377"/>
      <c r="N1377"/>
      <c r="O1377"/>
      <c r="P1377"/>
      <c r="Q1377"/>
      <c r="R1377"/>
    </row>
    <row r="1378" spans="1:18" s="16" customFormat="1" x14ac:dyDescent="0.25">
      <c r="A1378" s="19"/>
      <c r="B1378" s="18"/>
      <c r="D1378"/>
      <c r="E1378"/>
      <c r="F1378"/>
      <c r="G1378"/>
      <c r="H1378"/>
      <c r="I1378"/>
      <c r="J1378"/>
      <c r="K1378"/>
      <c r="L1378"/>
      <c r="M1378"/>
      <c r="N1378"/>
      <c r="O1378"/>
      <c r="P1378"/>
      <c r="Q1378"/>
      <c r="R1378"/>
    </row>
    <row r="1379" spans="1:18" s="16" customFormat="1" x14ac:dyDescent="0.25">
      <c r="A1379" s="19"/>
      <c r="B1379" s="18"/>
      <c r="D1379"/>
      <c r="E1379"/>
      <c r="F1379"/>
      <c r="G1379"/>
      <c r="H1379"/>
      <c r="I1379"/>
      <c r="J1379"/>
      <c r="K1379"/>
      <c r="L1379"/>
      <c r="M1379"/>
      <c r="N1379"/>
      <c r="O1379"/>
      <c r="P1379"/>
      <c r="Q1379"/>
      <c r="R1379"/>
    </row>
    <row r="1380" spans="1:18" s="16" customFormat="1" x14ac:dyDescent="0.25">
      <c r="A1380" s="19"/>
      <c r="B1380" s="18"/>
      <c r="D1380"/>
      <c r="E1380"/>
      <c r="F1380"/>
      <c r="G1380"/>
      <c r="H1380"/>
      <c r="I1380"/>
      <c r="J1380"/>
      <c r="K1380"/>
      <c r="L1380"/>
      <c r="M1380"/>
      <c r="N1380"/>
      <c r="O1380"/>
      <c r="P1380"/>
      <c r="Q1380"/>
      <c r="R1380"/>
    </row>
    <row r="1381" spans="1:18" s="16" customFormat="1" x14ac:dyDescent="0.25">
      <c r="A1381" s="19"/>
      <c r="B1381" s="18"/>
      <c r="D1381"/>
      <c r="E1381"/>
      <c r="F1381"/>
      <c r="G1381"/>
      <c r="H1381"/>
      <c r="I1381"/>
      <c r="J1381"/>
      <c r="K1381"/>
      <c r="L1381"/>
      <c r="M1381"/>
      <c r="N1381"/>
      <c r="O1381"/>
      <c r="P1381"/>
      <c r="Q1381"/>
      <c r="R1381"/>
    </row>
    <row r="1382" spans="1:18" s="16" customFormat="1" x14ac:dyDescent="0.25">
      <c r="A1382" s="19"/>
      <c r="B1382" s="18"/>
      <c r="D1382"/>
      <c r="E1382"/>
      <c r="F1382"/>
      <c r="G1382"/>
      <c r="H1382"/>
      <c r="I1382"/>
      <c r="J1382"/>
      <c r="K1382"/>
      <c r="L1382"/>
      <c r="M1382"/>
      <c r="N1382"/>
      <c r="O1382"/>
      <c r="P1382"/>
      <c r="Q1382"/>
      <c r="R1382"/>
    </row>
    <row r="1383" spans="1:18" s="16" customFormat="1" x14ac:dyDescent="0.25">
      <c r="A1383" s="19"/>
      <c r="B1383" s="18"/>
      <c r="D1383"/>
      <c r="E1383"/>
      <c r="F1383"/>
      <c r="G1383"/>
      <c r="H1383"/>
      <c r="I1383"/>
      <c r="J1383"/>
      <c r="K1383"/>
      <c r="L1383"/>
      <c r="M1383"/>
      <c r="N1383"/>
      <c r="O1383"/>
      <c r="P1383"/>
      <c r="Q1383"/>
      <c r="R1383"/>
    </row>
    <row r="1384" spans="1:18" s="16" customFormat="1" x14ac:dyDescent="0.25">
      <c r="A1384" s="19"/>
      <c r="B1384" s="18"/>
      <c r="D1384"/>
      <c r="E1384"/>
      <c r="F1384"/>
      <c r="G1384"/>
      <c r="H1384"/>
      <c r="I1384"/>
      <c r="J1384"/>
      <c r="K1384"/>
      <c r="L1384"/>
      <c r="M1384"/>
      <c r="N1384"/>
      <c r="O1384"/>
      <c r="P1384"/>
      <c r="Q1384"/>
      <c r="R1384"/>
    </row>
    <row r="1385" spans="1:18" s="16" customFormat="1" x14ac:dyDescent="0.25">
      <c r="A1385" s="19"/>
      <c r="B1385" s="18"/>
      <c r="D1385"/>
      <c r="E1385"/>
      <c r="F1385"/>
      <c r="G1385"/>
      <c r="H1385"/>
      <c r="I1385"/>
      <c r="J1385"/>
      <c r="K1385"/>
      <c r="L1385"/>
      <c r="M1385"/>
      <c r="N1385"/>
      <c r="O1385"/>
      <c r="P1385"/>
      <c r="Q1385"/>
      <c r="R1385"/>
    </row>
    <row r="1386" spans="1:18" s="16" customFormat="1" x14ac:dyDescent="0.25">
      <c r="A1386" s="19"/>
      <c r="B1386" s="18"/>
      <c r="D1386"/>
      <c r="E1386"/>
      <c r="F1386"/>
      <c r="G1386"/>
      <c r="H1386"/>
      <c r="I1386"/>
      <c r="J1386"/>
      <c r="K1386"/>
      <c r="L1386"/>
      <c r="M1386"/>
      <c r="N1386"/>
      <c r="O1386"/>
      <c r="P1386"/>
      <c r="Q1386"/>
      <c r="R1386"/>
    </row>
    <row r="1387" spans="1:18" s="16" customFormat="1" x14ac:dyDescent="0.25">
      <c r="A1387" s="19"/>
      <c r="B1387" s="18"/>
      <c r="D1387"/>
      <c r="E1387"/>
      <c r="F1387"/>
      <c r="G1387"/>
      <c r="H1387"/>
      <c r="I1387"/>
      <c r="J1387"/>
      <c r="K1387"/>
      <c r="L1387"/>
      <c r="M1387"/>
      <c r="N1387"/>
      <c r="O1387"/>
      <c r="P1387"/>
      <c r="Q1387"/>
      <c r="R1387"/>
    </row>
    <row r="1388" spans="1:18" s="16" customFormat="1" x14ac:dyDescent="0.25">
      <c r="A1388" s="19"/>
      <c r="B1388" s="18"/>
      <c r="D1388"/>
      <c r="E1388"/>
      <c r="F1388"/>
      <c r="G1388"/>
      <c r="H1388"/>
      <c r="I1388"/>
      <c r="J1388"/>
      <c r="K1388"/>
      <c r="L1388"/>
      <c r="M1388"/>
      <c r="N1388"/>
      <c r="O1388"/>
      <c r="P1388"/>
      <c r="Q1388"/>
      <c r="R1388"/>
    </row>
    <row r="1389" spans="1:18" s="16" customFormat="1" x14ac:dyDescent="0.25">
      <c r="A1389" s="19"/>
      <c r="B1389" s="18"/>
      <c r="D1389"/>
      <c r="E1389"/>
      <c r="F1389"/>
      <c r="G1389"/>
      <c r="H1389"/>
      <c r="I1389"/>
      <c r="J1389"/>
      <c r="K1389"/>
      <c r="L1389"/>
      <c r="M1389"/>
      <c r="N1389"/>
      <c r="O1389"/>
      <c r="P1389"/>
      <c r="Q1389"/>
      <c r="R1389"/>
    </row>
    <row r="1390" spans="1:18" s="16" customFormat="1" x14ac:dyDescent="0.25">
      <c r="A1390" s="19"/>
      <c r="B1390" s="18"/>
      <c r="D1390"/>
      <c r="E1390"/>
      <c r="F1390"/>
      <c r="G1390"/>
      <c r="H1390"/>
      <c r="I1390"/>
      <c r="J1390"/>
      <c r="K1390"/>
      <c r="L1390"/>
      <c r="M1390"/>
      <c r="N1390"/>
      <c r="O1390"/>
      <c r="P1390"/>
      <c r="Q1390"/>
      <c r="R1390"/>
    </row>
    <row r="1391" spans="1:18" s="16" customFormat="1" x14ac:dyDescent="0.25">
      <c r="A1391" s="19"/>
      <c r="B1391" s="18"/>
      <c r="D1391"/>
      <c r="E1391"/>
      <c r="F1391"/>
      <c r="G1391"/>
      <c r="H1391"/>
      <c r="I1391"/>
      <c r="J1391"/>
      <c r="K1391"/>
      <c r="L1391"/>
      <c r="M1391"/>
      <c r="N1391"/>
      <c r="O1391"/>
      <c r="P1391"/>
      <c r="Q1391"/>
      <c r="R1391"/>
    </row>
    <row r="1392" spans="1:18" s="16" customFormat="1" x14ac:dyDescent="0.25">
      <c r="A1392" s="19"/>
      <c r="B1392" s="18"/>
      <c r="D1392"/>
      <c r="E1392"/>
      <c r="F1392"/>
      <c r="G1392"/>
      <c r="H1392"/>
      <c r="I1392"/>
      <c r="J1392"/>
      <c r="K1392"/>
      <c r="L1392"/>
      <c r="M1392"/>
      <c r="N1392"/>
      <c r="O1392"/>
      <c r="P1392"/>
      <c r="Q1392"/>
      <c r="R1392"/>
    </row>
    <row r="1393" spans="1:18" s="16" customFormat="1" x14ac:dyDescent="0.25">
      <c r="A1393" s="19"/>
      <c r="B1393" s="18"/>
      <c r="D1393"/>
      <c r="E1393"/>
      <c r="F1393"/>
      <c r="G1393"/>
      <c r="H1393"/>
      <c r="I1393"/>
      <c r="J1393"/>
      <c r="K1393"/>
      <c r="L1393"/>
      <c r="M1393"/>
      <c r="N1393"/>
      <c r="O1393"/>
      <c r="P1393"/>
      <c r="Q1393"/>
      <c r="R1393"/>
    </row>
    <row r="1394" spans="1:18" s="16" customFormat="1" x14ac:dyDescent="0.25">
      <c r="A1394" s="19"/>
      <c r="B1394" s="18"/>
      <c r="D1394"/>
      <c r="E1394"/>
      <c r="F1394"/>
      <c r="G1394"/>
      <c r="H1394"/>
      <c r="I1394"/>
      <c r="J1394"/>
      <c r="K1394"/>
      <c r="L1394"/>
      <c r="M1394"/>
      <c r="N1394"/>
      <c r="O1394"/>
      <c r="P1394"/>
      <c r="Q1394"/>
      <c r="R1394"/>
    </row>
    <row r="1395" spans="1:18" s="16" customFormat="1" x14ac:dyDescent="0.25">
      <c r="A1395" s="19"/>
      <c r="B1395" s="18"/>
      <c r="D1395"/>
      <c r="E1395"/>
      <c r="F1395"/>
      <c r="G1395"/>
      <c r="H1395"/>
      <c r="I1395"/>
      <c r="J1395"/>
      <c r="K1395"/>
      <c r="L1395"/>
      <c r="M1395"/>
      <c r="N1395"/>
      <c r="O1395"/>
      <c r="P1395"/>
      <c r="Q1395"/>
      <c r="R1395"/>
    </row>
    <row r="1396" spans="1:18" s="16" customFormat="1" x14ac:dyDescent="0.25">
      <c r="A1396" s="19"/>
      <c r="B1396" s="18"/>
      <c r="D1396"/>
      <c r="E1396"/>
      <c r="F1396"/>
      <c r="G1396"/>
      <c r="H1396"/>
      <c r="I1396"/>
      <c r="J1396"/>
      <c r="K1396"/>
      <c r="L1396"/>
      <c r="M1396"/>
      <c r="N1396"/>
      <c r="O1396"/>
      <c r="P1396"/>
      <c r="Q1396"/>
      <c r="R1396"/>
    </row>
    <row r="1397" spans="1:18" s="16" customFormat="1" x14ac:dyDescent="0.25">
      <c r="A1397" s="19"/>
      <c r="B1397" s="18"/>
      <c r="D1397"/>
      <c r="E1397"/>
      <c r="F1397"/>
      <c r="G1397"/>
      <c r="H1397"/>
      <c r="I1397"/>
      <c r="J1397"/>
      <c r="K1397"/>
      <c r="L1397"/>
      <c r="M1397"/>
      <c r="N1397"/>
      <c r="O1397"/>
      <c r="P1397"/>
      <c r="Q1397"/>
      <c r="R1397"/>
    </row>
    <row r="1398" spans="1:18" s="16" customFormat="1" x14ac:dyDescent="0.25">
      <c r="A1398" s="19"/>
      <c r="B1398" s="18"/>
      <c r="D1398"/>
      <c r="E1398"/>
      <c r="F1398"/>
      <c r="G1398"/>
      <c r="H1398"/>
      <c r="I1398"/>
      <c r="J1398"/>
      <c r="K1398"/>
      <c r="L1398"/>
      <c r="M1398"/>
      <c r="N1398"/>
      <c r="O1398"/>
      <c r="P1398"/>
      <c r="Q1398"/>
      <c r="R1398"/>
    </row>
    <row r="1399" spans="1:18" s="16" customFormat="1" x14ac:dyDescent="0.25">
      <c r="A1399" s="19"/>
      <c r="B1399" s="18"/>
      <c r="D1399"/>
      <c r="E1399"/>
      <c r="F1399"/>
      <c r="G1399"/>
      <c r="H1399"/>
      <c r="I1399"/>
      <c r="J1399"/>
      <c r="K1399"/>
      <c r="L1399"/>
      <c r="M1399"/>
      <c r="N1399"/>
      <c r="O1399"/>
      <c r="P1399"/>
      <c r="Q1399"/>
      <c r="R1399"/>
    </row>
    <row r="1400" spans="1:18" s="16" customFormat="1" x14ac:dyDescent="0.25">
      <c r="A1400" s="19"/>
      <c r="B1400" s="18"/>
      <c r="D1400"/>
      <c r="E1400"/>
      <c r="F1400"/>
      <c r="G1400"/>
      <c r="H1400"/>
      <c r="I1400"/>
      <c r="J1400"/>
      <c r="K1400"/>
      <c r="L1400"/>
      <c r="M1400"/>
      <c r="N1400"/>
      <c r="O1400"/>
      <c r="P1400"/>
      <c r="Q1400"/>
      <c r="R1400"/>
    </row>
    <row r="1401" spans="1:18" s="16" customFormat="1" x14ac:dyDescent="0.25">
      <c r="A1401" s="19"/>
      <c r="B1401" s="18"/>
      <c r="D1401"/>
      <c r="E1401"/>
      <c r="F1401"/>
      <c r="G1401"/>
      <c r="H1401"/>
      <c r="I1401"/>
      <c r="J1401"/>
      <c r="K1401"/>
      <c r="L1401"/>
      <c r="M1401"/>
      <c r="N1401"/>
      <c r="O1401"/>
      <c r="P1401"/>
      <c r="Q1401"/>
      <c r="R1401"/>
    </row>
    <row r="1402" spans="1:18" s="16" customFormat="1" x14ac:dyDescent="0.25">
      <c r="A1402" s="19"/>
      <c r="B1402" s="18"/>
      <c r="D1402"/>
      <c r="E1402"/>
      <c r="F1402"/>
      <c r="G1402"/>
      <c r="H1402"/>
      <c r="I1402"/>
      <c r="J1402"/>
      <c r="K1402"/>
      <c r="L1402"/>
      <c r="M1402"/>
      <c r="N1402"/>
      <c r="O1402"/>
      <c r="P1402"/>
      <c r="Q1402"/>
      <c r="R1402"/>
    </row>
    <row r="1403" spans="1:18" s="16" customFormat="1" x14ac:dyDescent="0.25">
      <c r="A1403" s="19"/>
      <c r="B1403" s="18"/>
      <c r="D1403"/>
      <c r="E1403"/>
      <c r="F1403"/>
      <c r="G1403"/>
      <c r="H1403"/>
      <c r="I1403"/>
      <c r="J1403"/>
      <c r="K1403"/>
      <c r="L1403"/>
      <c r="M1403"/>
      <c r="N1403"/>
      <c r="O1403"/>
      <c r="P1403"/>
      <c r="Q1403"/>
      <c r="R1403"/>
    </row>
    <row r="1404" spans="1:18" s="16" customFormat="1" x14ac:dyDescent="0.25">
      <c r="A1404" s="19"/>
      <c r="B1404" s="18"/>
      <c r="D1404"/>
      <c r="E1404"/>
      <c r="F1404"/>
      <c r="G1404"/>
      <c r="H1404"/>
      <c r="I1404"/>
      <c r="J1404"/>
      <c r="K1404"/>
      <c r="L1404"/>
      <c r="M1404"/>
      <c r="N1404"/>
      <c r="O1404"/>
      <c r="P1404"/>
      <c r="Q1404"/>
      <c r="R1404"/>
    </row>
    <row r="1405" spans="1:18" s="16" customFormat="1" x14ac:dyDescent="0.25">
      <c r="A1405" s="19"/>
      <c r="B1405" s="18"/>
      <c r="D1405"/>
      <c r="E1405"/>
      <c r="F1405"/>
      <c r="G1405"/>
      <c r="H1405"/>
      <c r="I1405"/>
      <c r="J1405"/>
      <c r="K1405"/>
      <c r="L1405"/>
      <c r="M1405"/>
      <c r="N1405"/>
      <c r="O1405"/>
      <c r="P1405"/>
      <c r="Q1405"/>
      <c r="R1405"/>
    </row>
    <row r="1406" spans="1:18" s="16" customFormat="1" x14ac:dyDescent="0.25">
      <c r="A1406" s="19"/>
      <c r="B1406" s="18"/>
      <c r="D1406"/>
      <c r="E1406"/>
      <c r="F1406"/>
      <c r="G1406"/>
      <c r="H1406"/>
      <c r="I1406"/>
      <c r="J1406"/>
      <c r="K1406"/>
      <c r="L1406"/>
      <c r="M1406"/>
      <c r="N1406"/>
      <c r="O1406"/>
      <c r="P1406"/>
      <c r="Q1406"/>
      <c r="R1406"/>
    </row>
    <row r="1407" spans="1:18" s="16" customFormat="1" x14ac:dyDescent="0.25">
      <c r="A1407" s="19"/>
      <c r="B1407" s="18"/>
      <c r="D1407"/>
      <c r="E1407"/>
      <c r="F1407"/>
      <c r="G1407"/>
      <c r="H1407"/>
      <c r="I1407"/>
      <c r="J1407"/>
      <c r="K1407"/>
      <c r="L1407"/>
      <c r="M1407"/>
      <c r="N1407"/>
      <c r="O1407"/>
      <c r="P1407"/>
      <c r="Q1407"/>
      <c r="R1407"/>
    </row>
    <row r="1408" spans="1:18" s="16" customFormat="1" x14ac:dyDescent="0.25">
      <c r="A1408" s="19"/>
      <c r="B1408" s="18"/>
      <c r="D1408"/>
      <c r="E1408"/>
      <c r="F1408"/>
      <c r="G1408"/>
      <c r="H1408"/>
      <c r="I1408"/>
      <c r="J1408"/>
      <c r="K1408"/>
      <c r="L1408"/>
      <c r="M1408"/>
      <c r="N1408"/>
      <c r="O1408"/>
      <c r="P1408"/>
      <c r="Q1408"/>
      <c r="R1408"/>
    </row>
    <row r="1409" spans="1:18" s="16" customFormat="1" x14ac:dyDescent="0.25">
      <c r="A1409" s="19"/>
      <c r="B1409" s="18"/>
      <c r="D1409"/>
      <c r="E1409"/>
      <c r="F1409"/>
      <c r="G1409"/>
      <c r="H1409"/>
      <c r="I1409"/>
      <c r="J1409"/>
      <c r="K1409"/>
      <c r="L1409"/>
      <c r="M1409"/>
      <c r="N1409"/>
      <c r="O1409"/>
      <c r="P1409"/>
      <c r="Q1409"/>
      <c r="R1409"/>
    </row>
    <row r="1410" spans="1:18" s="16" customFormat="1" x14ac:dyDescent="0.25">
      <c r="A1410" s="19"/>
      <c r="B1410" s="18"/>
      <c r="D1410"/>
      <c r="E1410"/>
      <c r="F1410"/>
      <c r="G1410"/>
      <c r="H1410"/>
      <c r="I1410"/>
      <c r="J1410"/>
      <c r="K1410"/>
      <c r="L1410"/>
      <c r="M1410"/>
      <c r="N1410"/>
      <c r="O1410"/>
      <c r="P1410"/>
      <c r="Q1410"/>
      <c r="R1410"/>
    </row>
    <row r="1411" spans="1:18" s="16" customFormat="1" x14ac:dyDescent="0.25">
      <c r="A1411" s="19"/>
      <c r="B1411" s="18"/>
      <c r="D1411"/>
      <c r="E1411"/>
      <c r="F1411"/>
      <c r="G1411"/>
      <c r="H1411"/>
      <c r="I1411"/>
      <c r="J1411"/>
      <c r="K1411"/>
      <c r="L1411"/>
      <c r="M1411"/>
      <c r="N1411"/>
      <c r="O1411"/>
      <c r="P1411"/>
      <c r="Q1411"/>
      <c r="R1411"/>
    </row>
    <row r="1412" spans="1:18" s="16" customFormat="1" x14ac:dyDescent="0.25">
      <c r="A1412" s="19"/>
      <c r="B1412" s="20"/>
      <c r="D1412"/>
      <c r="E1412"/>
      <c r="F1412"/>
      <c r="G1412"/>
      <c r="H1412"/>
      <c r="I1412"/>
      <c r="J1412"/>
      <c r="K1412"/>
      <c r="L1412"/>
      <c r="M1412"/>
      <c r="N1412"/>
      <c r="O1412"/>
      <c r="P1412"/>
      <c r="Q1412"/>
      <c r="R1412"/>
    </row>
    <row r="1413" spans="1:18" s="16" customFormat="1" x14ac:dyDescent="0.25">
      <c r="A1413" s="19"/>
      <c r="B1413" s="18"/>
      <c r="D1413"/>
      <c r="E1413"/>
      <c r="F1413"/>
      <c r="G1413"/>
      <c r="H1413"/>
      <c r="I1413"/>
      <c r="J1413"/>
      <c r="K1413"/>
      <c r="L1413"/>
      <c r="M1413"/>
      <c r="N1413"/>
      <c r="O1413"/>
      <c r="P1413"/>
      <c r="Q1413"/>
      <c r="R1413"/>
    </row>
    <row r="1414" spans="1:18" s="16" customFormat="1" x14ac:dyDescent="0.25">
      <c r="A1414" s="19"/>
      <c r="B1414" s="18"/>
      <c r="D1414"/>
      <c r="E1414"/>
      <c r="F1414"/>
      <c r="G1414"/>
      <c r="H1414"/>
      <c r="I1414"/>
      <c r="J1414"/>
      <c r="K1414"/>
      <c r="L1414"/>
      <c r="M1414"/>
      <c r="N1414"/>
      <c r="O1414"/>
      <c r="P1414"/>
      <c r="Q1414"/>
      <c r="R1414"/>
    </row>
    <row r="1415" spans="1:18" s="16" customFormat="1" x14ac:dyDescent="0.25">
      <c r="A1415" s="19"/>
      <c r="B1415" s="18"/>
      <c r="D1415"/>
      <c r="E1415"/>
      <c r="F1415"/>
      <c r="G1415"/>
      <c r="H1415"/>
      <c r="I1415"/>
      <c r="J1415"/>
      <c r="K1415"/>
      <c r="L1415"/>
      <c r="M1415"/>
      <c r="N1415"/>
      <c r="O1415"/>
      <c r="P1415"/>
      <c r="Q1415"/>
      <c r="R1415"/>
    </row>
    <row r="1416" spans="1:18" s="16" customFormat="1" x14ac:dyDescent="0.25">
      <c r="A1416" s="19"/>
      <c r="B1416" s="18"/>
      <c r="D1416"/>
      <c r="E1416"/>
      <c r="F1416"/>
      <c r="G1416"/>
      <c r="H1416"/>
      <c r="I1416"/>
      <c r="J1416"/>
      <c r="K1416"/>
      <c r="L1416"/>
      <c r="M1416"/>
      <c r="N1416"/>
      <c r="O1416"/>
      <c r="P1416"/>
      <c r="Q1416"/>
      <c r="R1416"/>
    </row>
    <row r="1417" spans="1:18" s="16" customFormat="1" x14ac:dyDescent="0.25">
      <c r="A1417" s="19"/>
      <c r="B1417" s="18"/>
      <c r="D1417"/>
      <c r="E1417"/>
      <c r="F1417"/>
      <c r="G1417"/>
      <c r="H1417"/>
      <c r="I1417"/>
      <c r="J1417"/>
      <c r="K1417"/>
      <c r="L1417"/>
      <c r="M1417"/>
      <c r="N1417"/>
      <c r="O1417"/>
      <c r="P1417"/>
      <c r="Q1417"/>
      <c r="R1417"/>
    </row>
    <row r="1418" spans="1:18" s="16" customFormat="1" x14ac:dyDescent="0.25">
      <c r="A1418" s="19"/>
      <c r="B1418" s="18"/>
      <c r="D1418"/>
      <c r="E1418"/>
      <c r="F1418"/>
      <c r="G1418"/>
      <c r="H1418"/>
      <c r="I1418"/>
      <c r="J1418"/>
      <c r="K1418"/>
      <c r="L1418"/>
      <c r="M1418"/>
      <c r="N1418"/>
      <c r="O1418"/>
      <c r="P1418"/>
      <c r="Q1418"/>
      <c r="R1418"/>
    </row>
    <row r="1419" spans="1:18" s="16" customFormat="1" x14ac:dyDescent="0.25">
      <c r="A1419" s="19"/>
      <c r="B1419" s="18"/>
      <c r="D1419"/>
      <c r="E1419"/>
      <c r="F1419"/>
      <c r="G1419"/>
      <c r="H1419"/>
      <c r="I1419"/>
      <c r="J1419"/>
      <c r="K1419"/>
      <c r="L1419"/>
      <c r="M1419"/>
      <c r="N1419"/>
      <c r="O1419"/>
      <c r="P1419"/>
      <c r="Q1419"/>
      <c r="R1419"/>
    </row>
    <row r="1420" spans="1:18" s="16" customFormat="1" x14ac:dyDescent="0.25">
      <c r="A1420" s="19"/>
      <c r="B1420" s="18"/>
      <c r="D1420"/>
      <c r="E1420"/>
      <c r="F1420"/>
      <c r="G1420"/>
      <c r="H1420"/>
      <c r="I1420"/>
      <c r="J1420"/>
      <c r="K1420"/>
      <c r="L1420"/>
      <c r="M1420"/>
      <c r="N1420"/>
      <c r="O1420"/>
      <c r="P1420"/>
      <c r="Q1420"/>
      <c r="R1420"/>
    </row>
    <row r="1421" spans="1:18" s="16" customFormat="1" x14ac:dyDescent="0.25">
      <c r="A1421" s="19"/>
      <c r="B1421" s="18"/>
      <c r="D1421"/>
      <c r="E1421"/>
      <c r="F1421"/>
      <c r="G1421"/>
      <c r="H1421"/>
      <c r="I1421"/>
      <c r="J1421"/>
      <c r="K1421"/>
      <c r="L1421"/>
      <c r="M1421"/>
      <c r="N1421"/>
      <c r="O1421"/>
      <c r="P1421"/>
      <c r="Q1421"/>
      <c r="R1421"/>
    </row>
    <row r="1422" spans="1:18" s="16" customFormat="1" x14ac:dyDescent="0.25">
      <c r="A1422" s="19"/>
      <c r="B1422" s="18"/>
      <c r="D1422"/>
      <c r="E1422"/>
      <c r="F1422"/>
      <c r="G1422"/>
      <c r="H1422"/>
      <c r="I1422"/>
      <c r="J1422"/>
      <c r="K1422"/>
      <c r="L1422"/>
      <c r="M1422"/>
      <c r="N1422"/>
      <c r="O1422"/>
      <c r="P1422"/>
      <c r="Q1422"/>
      <c r="R1422"/>
    </row>
    <row r="1423" spans="1:18" s="16" customFormat="1" x14ac:dyDescent="0.25">
      <c r="A1423" s="19"/>
      <c r="B1423" s="18"/>
      <c r="D1423"/>
      <c r="E1423"/>
      <c r="F1423"/>
      <c r="G1423"/>
      <c r="H1423"/>
      <c r="I1423"/>
      <c r="J1423"/>
      <c r="K1423"/>
      <c r="L1423"/>
      <c r="M1423"/>
      <c r="N1423"/>
      <c r="O1423"/>
      <c r="P1423"/>
      <c r="Q1423"/>
      <c r="R1423"/>
    </row>
    <row r="1424" spans="1:18" s="16" customFormat="1" x14ac:dyDescent="0.25">
      <c r="A1424" s="19"/>
      <c r="B1424" s="18"/>
      <c r="D1424"/>
      <c r="E1424"/>
      <c r="F1424"/>
      <c r="G1424"/>
      <c r="H1424"/>
      <c r="I1424"/>
      <c r="J1424"/>
      <c r="K1424"/>
      <c r="L1424"/>
      <c r="M1424"/>
      <c r="N1424"/>
      <c r="O1424"/>
      <c r="P1424"/>
      <c r="Q1424"/>
      <c r="R1424"/>
    </row>
    <row r="1425" spans="1:18" s="16" customFormat="1" x14ac:dyDescent="0.25">
      <c r="A1425" s="19"/>
      <c r="B1425" s="18"/>
      <c r="D1425"/>
      <c r="E1425"/>
      <c r="F1425"/>
      <c r="G1425"/>
      <c r="H1425"/>
      <c r="I1425"/>
      <c r="J1425"/>
      <c r="K1425"/>
      <c r="L1425"/>
      <c r="M1425"/>
      <c r="N1425"/>
      <c r="O1425"/>
      <c r="P1425"/>
      <c r="Q1425"/>
      <c r="R1425"/>
    </row>
    <row r="1426" spans="1:18" s="16" customFormat="1" x14ac:dyDescent="0.25">
      <c r="A1426" s="19"/>
      <c r="B1426" s="18"/>
      <c r="D1426"/>
      <c r="E1426"/>
      <c r="F1426"/>
      <c r="G1426"/>
      <c r="H1426"/>
      <c r="I1426"/>
      <c r="J1426"/>
      <c r="K1426"/>
      <c r="L1426"/>
      <c r="M1426"/>
      <c r="N1426"/>
      <c r="O1426"/>
      <c r="P1426"/>
      <c r="Q1426"/>
      <c r="R1426"/>
    </row>
    <row r="1427" spans="1:18" s="16" customFormat="1" x14ac:dyDescent="0.25">
      <c r="A1427" s="19"/>
      <c r="B1427" s="18"/>
      <c r="D1427"/>
      <c r="E1427"/>
      <c r="F1427"/>
      <c r="G1427"/>
      <c r="H1427"/>
      <c r="I1427"/>
      <c r="J1427"/>
      <c r="K1427"/>
      <c r="L1427"/>
      <c r="M1427"/>
      <c r="N1427"/>
      <c r="O1427"/>
      <c r="P1427"/>
      <c r="Q1427"/>
      <c r="R1427"/>
    </row>
    <row r="1428" spans="1:18" s="16" customFormat="1" x14ac:dyDescent="0.25">
      <c r="A1428" s="19"/>
      <c r="B1428" s="18"/>
      <c r="D1428"/>
      <c r="E1428"/>
      <c r="F1428"/>
      <c r="G1428"/>
      <c r="H1428"/>
      <c r="I1428"/>
      <c r="J1428"/>
      <c r="K1428"/>
      <c r="L1428"/>
      <c r="M1428"/>
      <c r="N1428"/>
      <c r="O1428"/>
      <c r="P1428"/>
      <c r="Q1428"/>
      <c r="R1428"/>
    </row>
    <row r="1429" spans="1:18" s="16" customFormat="1" x14ac:dyDescent="0.25">
      <c r="A1429" s="19"/>
      <c r="B1429" s="18"/>
      <c r="D1429"/>
      <c r="E1429"/>
      <c r="F1429"/>
      <c r="G1429"/>
      <c r="H1429"/>
      <c r="I1429"/>
      <c r="J1429"/>
      <c r="K1429"/>
      <c r="L1429"/>
      <c r="M1429"/>
      <c r="N1429"/>
      <c r="O1429"/>
      <c r="P1429"/>
      <c r="Q1429"/>
      <c r="R1429"/>
    </row>
    <row r="1430" spans="1:18" s="16" customFormat="1" x14ac:dyDescent="0.25">
      <c r="A1430" s="19"/>
      <c r="B1430" s="18"/>
      <c r="D1430"/>
      <c r="E1430"/>
      <c r="F1430"/>
      <c r="G1430"/>
      <c r="H1430"/>
      <c r="I1430"/>
      <c r="J1430"/>
      <c r="K1430"/>
      <c r="L1430"/>
      <c r="M1430"/>
      <c r="N1430"/>
      <c r="O1430"/>
      <c r="P1430"/>
      <c r="Q1430"/>
      <c r="R1430"/>
    </row>
    <row r="1431" spans="1:18" s="16" customFormat="1" x14ac:dyDescent="0.25">
      <c r="A1431" s="19"/>
      <c r="B1431" s="18"/>
      <c r="D1431"/>
      <c r="E1431"/>
      <c r="F1431"/>
      <c r="G1431"/>
      <c r="H1431"/>
      <c r="I1431"/>
      <c r="J1431"/>
      <c r="K1431"/>
      <c r="L1431"/>
      <c r="M1431"/>
      <c r="N1431"/>
      <c r="O1431"/>
      <c r="P1431"/>
      <c r="Q1431"/>
      <c r="R1431"/>
    </row>
    <row r="1432" spans="1:18" s="16" customFormat="1" x14ac:dyDescent="0.25">
      <c r="A1432" s="19"/>
      <c r="B1432" s="18"/>
      <c r="D1432"/>
      <c r="E1432"/>
      <c r="F1432"/>
      <c r="G1432"/>
      <c r="H1432"/>
      <c r="I1432"/>
      <c r="J1432"/>
      <c r="K1432"/>
      <c r="L1432"/>
      <c r="M1432"/>
      <c r="N1432"/>
      <c r="O1432"/>
      <c r="P1432"/>
      <c r="Q1432"/>
      <c r="R1432"/>
    </row>
    <row r="1433" spans="1:18" s="16" customFormat="1" x14ac:dyDescent="0.25">
      <c r="A1433" s="19"/>
      <c r="B1433" s="18"/>
      <c r="D1433"/>
      <c r="E1433"/>
      <c r="F1433"/>
      <c r="G1433"/>
      <c r="H1433"/>
      <c r="I1433"/>
      <c r="J1433"/>
      <c r="K1433"/>
      <c r="L1433"/>
      <c r="M1433"/>
      <c r="N1433"/>
      <c r="O1433"/>
      <c r="P1433"/>
      <c r="Q1433"/>
      <c r="R1433"/>
    </row>
    <row r="1434" spans="1:18" s="16" customFormat="1" x14ac:dyDescent="0.25">
      <c r="A1434" s="19"/>
      <c r="B1434" s="18"/>
      <c r="D1434"/>
      <c r="E1434"/>
      <c r="F1434"/>
      <c r="G1434"/>
      <c r="H1434"/>
      <c r="I1434"/>
      <c r="J1434"/>
      <c r="K1434"/>
      <c r="L1434"/>
      <c r="M1434"/>
      <c r="N1434"/>
      <c r="O1434"/>
      <c r="P1434"/>
      <c r="Q1434"/>
      <c r="R1434"/>
    </row>
    <row r="1435" spans="1:18" s="16" customFormat="1" x14ac:dyDescent="0.25">
      <c r="A1435" s="19"/>
      <c r="B1435" s="18"/>
      <c r="D1435"/>
      <c r="E1435"/>
      <c r="F1435"/>
      <c r="G1435"/>
      <c r="H1435"/>
      <c r="I1435"/>
      <c r="J1435"/>
      <c r="K1435"/>
      <c r="L1435"/>
      <c r="M1435"/>
      <c r="N1435"/>
      <c r="O1435"/>
      <c r="P1435"/>
      <c r="Q1435"/>
      <c r="R1435"/>
    </row>
    <row r="1436" spans="1:18" s="16" customFormat="1" x14ac:dyDescent="0.25">
      <c r="A1436" s="19"/>
      <c r="B1436" s="18"/>
      <c r="D1436"/>
      <c r="E1436"/>
      <c r="F1436"/>
      <c r="G1436"/>
      <c r="H1436"/>
      <c r="I1436"/>
      <c r="J1436"/>
      <c r="K1436"/>
      <c r="L1436"/>
      <c r="M1436"/>
      <c r="N1436"/>
      <c r="O1436"/>
      <c r="P1436"/>
      <c r="Q1436"/>
      <c r="R1436"/>
    </row>
    <row r="1437" spans="1:18" s="16" customFormat="1" x14ac:dyDescent="0.25">
      <c r="A1437" s="19"/>
      <c r="B1437" s="18"/>
      <c r="D1437"/>
      <c r="E1437"/>
      <c r="F1437"/>
      <c r="G1437"/>
      <c r="H1437"/>
      <c r="I1437"/>
      <c r="J1437"/>
      <c r="K1437"/>
      <c r="L1437"/>
      <c r="M1437"/>
      <c r="N1437"/>
      <c r="O1437"/>
      <c r="P1437"/>
      <c r="Q1437"/>
      <c r="R1437"/>
    </row>
    <row r="1438" spans="1:18" s="16" customFormat="1" x14ac:dyDescent="0.25">
      <c r="A1438" s="19"/>
      <c r="B1438" s="18"/>
      <c r="D1438"/>
      <c r="E1438"/>
      <c r="F1438"/>
      <c r="G1438"/>
      <c r="H1438"/>
      <c r="I1438"/>
      <c r="J1438"/>
      <c r="K1438"/>
      <c r="L1438"/>
      <c r="M1438"/>
      <c r="N1438"/>
      <c r="O1438"/>
      <c r="P1438"/>
      <c r="Q1438"/>
      <c r="R1438"/>
    </row>
    <row r="1439" spans="1:18" s="16" customFormat="1" x14ac:dyDescent="0.25">
      <c r="A1439" s="19"/>
      <c r="B1439" s="18"/>
      <c r="D1439"/>
      <c r="E1439"/>
      <c r="F1439"/>
      <c r="G1439"/>
      <c r="H1439"/>
      <c r="I1439"/>
      <c r="J1439"/>
      <c r="K1439"/>
      <c r="L1439"/>
      <c r="M1439"/>
      <c r="N1439"/>
      <c r="O1439"/>
      <c r="P1439"/>
      <c r="Q1439"/>
      <c r="R1439"/>
    </row>
    <row r="1440" spans="1:18" s="16" customFormat="1" x14ac:dyDescent="0.25">
      <c r="A1440" s="19"/>
      <c r="B1440" s="18"/>
      <c r="D1440"/>
      <c r="E1440"/>
      <c r="F1440"/>
      <c r="G1440"/>
      <c r="H1440"/>
      <c r="I1440"/>
      <c r="J1440"/>
      <c r="K1440"/>
      <c r="L1440"/>
      <c r="M1440"/>
      <c r="N1440"/>
      <c r="O1440"/>
      <c r="P1440"/>
      <c r="Q1440"/>
      <c r="R1440"/>
    </row>
    <row r="1441" spans="1:18" s="16" customFormat="1" x14ac:dyDescent="0.25">
      <c r="A1441" s="19"/>
      <c r="B1441" s="18"/>
      <c r="D1441"/>
      <c r="E1441"/>
      <c r="F1441"/>
      <c r="G1441"/>
      <c r="H1441"/>
      <c r="I1441"/>
      <c r="J1441"/>
      <c r="K1441"/>
      <c r="L1441"/>
      <c r="M1441"/>
      <c r="N1441"/>
      <c r="O1441"/>
      <c r="P1441"/>
      <c r="Q1441"/>
      <c r="R1441"/>
    </row>
    <row r="1442" spans="1:18" s="16" customFormat="1" x14ac:dyDescent="0.25">
      <c r="A1442" s="19"/>
      <c r="B1442" s="18"/>
      <c r="D1442"/>
      <c r="E1442"/>
      <c r="F1442"/>
      <c r="G1442"/>
      <c r="H1442"/>
      <c r="I1442"/>
      <c r="J1442"/>
      <c r="K1442"/>
      <c r="L1442"/>
      <c r="M1442"/>
      <c r="N1442"/>
      <c r="O1442"/>
      <c r="P1442"/>
      <c r="Q1442"/>
      <c r="R1442"/>
    </row>
    <row r="1443" spans="1:18" s="16" customFormat="1" x14ac:dyDescent="0.25">
      <c r="A1443" s="19"/>
      <c r="B1443" s="18"/>
      <c r="D1443"/>
      <c r="E1443"/>
      <c r="F1443"/>
      <c r="G1443"/>
      <c r="H1443"/>
      <c r="I1443"/>
      <c r="J1443"/>
      <c r="K1443"/>
      <c r="L1443"/>
      <c r="M1443"/>
      <c r="N1443"/>
      <c r="O1443"/>
      <c r="P1443"/>
      <c r="Q1443"/>
      <c r="R1443"/>
    </row>
    <row r="1444" spans="1:18" s="16" customFormat="1" x14ac:dyDescent="0.25">
      <c r="A1444" s="19"/>
      <c r="B1444" s="18"/>
      <c r="D1444"/>
      <c r="E1444"/>
      <c r="F1444"/>
      <c r="G1444"/>
      <c r="H1444"/>
      <c r="I1444"/>
      <c r="J1444"/>
      <c r="K1444"/>
      <c r="L1444"/>
      <c r="M1444"/>
      <c r="N1444"/>
      <c r="O1444"/>
      <c r="P1444"/>
      <c r="Q1444"/>
      <c r="R1444"/>
    </row>
    <row r="1445" spans="1:18" s="16" customFormat="1" x14ac:dyDescent="0.25">
      <c r="A1445" s="19"/>
      <c r="B1445" s="18"/>
      <c r="D1445"/>
      <c r="E1445"/>
      <c r="F1445"/>
      <c r="G1445"/>
      <c r="H1445"/>
      <c r="I1445"/>
      <c r="J1445"/>
      <c r="K1445"/>
      <c r="L1445"/>
      <c r="M1445"/>
      <c r="N1445"/>
      <c r="O1445"/>
      <c r="P1445"/>
      <c r="Q1445"/>
      <c r="R1445"/>
    </row>
    <row r="1446" spans="1:18" s="16" customFormat="1" x14ac:dyDescent="0.25">
      <c r="A1446" s="19"/>
      <c r="B1446" s="18"/>
      <c r="D1446"/>
      <c r="E1446"/>
      <c r="F1446"/>
      <c r="G1446"/>
      <c r="H1446"/>
      <c r="I1446"/>
      <c r="J1446"/>
      <c r="K1446"/>
      <c r="L1446"/>
      <c r="M1446"/>
      <c r="N1446"/>
      <c r="O1446"/>
      <c r="P1446"/>
      <c r="Q1446"/>
      <c r="R1446"/>
    </row>
    <row r="1447" spans="1:18" s="16" customFormat="1" x14ac:dyDescent="0.25">
      <c r="A1447" s="19"/>
      <c r="B1447" s="18"/>
      <c r="D1447"/>
      <c r="E1447"/>
      <c r="F1447"/>
      <c r="G1447"/>
      <c r="H1447"/>
      <c r="I1447"/>
      <c r="J1447"/>
      <c r="K1447"/>
      <c r="L1447"/>
      <c r="M1447"/>
      <c r="N1447"/>
      <c r="O1447"/>
      <c r="P1447"/>
      <c r="Q1447"/>
      <c r="R1447"/>
    </row>
    <row r="1448" spans="1:18" s="16" customFormat="1" x14ac:dyDescent="0.25">
      <c r="A1448" s="19"/>
      <c r="B1448" s="18"/>
      <c r="D1448"/>
      <c r="E1448"/>
      <c r="F1448"/>
      <c r="G1448"/>
      <c r="H1448"/>
      <c r="I1448"/>
      <c r="J1448"/>
      <c r="K1448"/>
      <c r="L1448"/>
      <c r="M1448"/>
      <c r="N1448"/>
      <c r="O1448"/>
      <c r="P1448"/>
      <c r="Q1448"/>
      <c r="R1448"/>
    </row>
    <row r="1449" spans="1:18" s="16" customFormat="1" x14ac:dyDescent="0.25">
      <c r="A1449" s="19"/>
      <c r="B1449" s="18"/>
      <c r="D1449"/>
      <c r="E1449"/>
      <c r="F1449"/>
      <c r="G1449"/>
      <c r="H1449"/>
      <c r="I1449"/>
      <c r="J1449"/>
      <c r="K1449"/>
      <c r="L1449"/>
      <c r="M1449"/>
      <c r="N1449"/>
      <c r="O1449"/>
      <c r="P1449"/>
      <c r="Q1449"/>
      <c r="R1449"/>
    </row>
    <row r="1450" spans="1:18" s="16" customFormat="1" x14ac:dyDescent="0.25">
      <c r="A1450" s="19"/>
      <c r="B1450" s="18"/>
      <c r="D1450"/>
      <c r="E1450"/>
      <c r="F1450"/>
      <c r="G1450"/>
      <c r="H1450"/>
      <c r="I1450"/>
      <c r="J1450"/>
      <c r="K1450"/>
      <c r="L1450"/>
      <c r="M1450"/>
      <c r="N1450"/>
      <c r="O1450"/>
      <c r="P1450"/>
      <c r="Q1450"/>
      <c r="R1450"/>
    </row>
    <row r="1451" spans="1:18" s="16" customFormat="1" x14ac:dyDescent="0.25">
      <c r="A1451" s="19"/>
      <c r="B1451" s="18"/>
      <c r="D1451"/>
      <c r="E1451"/>
      <c r="F1451"/>
      <c r="G1451"/>
      <c r="H1451"/>
      <c r="I1451"/>
      <c r="J1451"/>
      <c r="K1451"/>
      <c r="L1451"/>
      <c r="M1451"/>
      <c r="N1451"/>
      <c r="O1451"/>
      <c r="P1451"/>
      <c r="Q1451"/>
      <c r="R1451"/>
    </row>
    <row r="1452" spans="1:18" s="16" customFormat="1" x14ac:dyDescent="0.25">
      <c r="A1452" s="19"/>
      <c r="B1452" s="18"/>
      <c r="D1452"/>
      <c r="E1452"/>
      <c r="F1452"/>
      <c r="G1452"/>
      <c r="H1452"/>
      <c r="I1452"/>
      <c r="J1452"/>
      <c r="K1452"/>
      <c r="L1452"/>
      <c r="M1452"/>
      <c r="N1452"/>
      <c r="O1452"/>
      <c r="P1452"/>
      <c r="Q1452"/>
      <c r="R1452"/>
    </row>
    <row r="1453" spans="1:18" s="16" customFormat="1" x14ac:dyDescent="0.25">
      <c r="A1453" s="19"/>
      <c r="B1453" s="18"/>
      <c r="D1453"/>
      <c r="E1453"/>
      <c r="F1453"/>
      <c r="G1453"/>
      <c r="H1453"/>
      <c r="I1453"/>
      <c r="J1453"/>
      <c r="K1453"/>
      <c r="L1453"/>
      <c r="M1453"/>
      <c r="N1453"/>
      <c r="O1453"/>
      <c r="P1453"/>
      <c r="Q1453"/>
      <c r="R1453"/>
    </row>
    <row r="1454" spans="1:18" s="16" customFormat="1" x14ac:dyDescent="0.25">
      <c r="A1454" s="19"/>
      <c r="B1454" s="18"/>
      <c r="D1454"/>
      <c r="E1454"/>
      <c r="F1454"/>
      <c r="G1454"/>
      <c r="H1454"/>
      <c r="I1454"/>
      <c r="J1454"/>
      <c r="K1454"/>
      <c r="L1454"/>
      <c r="M1454"/>
      <c r="N1454"/>
      <c r="O1454"/>
      <c r="P1454"/>
      <c r="Q1454"/>
      <c r="R1454"/>
    </row>
    <row r="1455" spans="1:18" s="16" customFormat="1" x14ac:dyDescent="0.25">
      <c r="A1455" s="19"/>
      <c r="B1455" s="18"/>
      <c r="D1455"/>
      <c r="E1455"/>
      <c r="F1455"/>
      <c r="G1455"/>
      <c r="H1455"/>
      <c r="I1455"/>
      <c r="J1455"/>
      <c r="K1455"/>
      <c r="L1455"/>
      <c r="M1455"/>
      <c r="N1455"/>
      <c r="O1455"/>
      <c r="P1455"/>
      <c r="Q1455"/>
      <c r="R1455"/>
    </row>
    <row r="1456" spans="1:18" s="16" customFormat="1" x14ac:dyDescent="0.25">
      <c r="A1456" s="19"/>
      <c r="B1456" s="18"/>
      <c r="D1456"/>
      <c r="E1456"/>
      <c r="F1456"/>
      <c r="G1456"/>
      <c r="H1456"/>
      <c r="I1456"/>
      <c r="J1456"/>
      <c r="K1456"/>
      <c r="L1456"/>
      <c r="M1456"/>
      <c r="N1456"/>
      <c r="O1456"/>
      <c r="P1456"/>
      <c r="Q1456"/>
      <c r="R1456"/>
    </row>
    <row r="1457" spans="1:18" s="16" customFormat="1" x14ac:dyDescent="0.25">
      <c r="A1457" s="19"/>
      <c r="B1457" s="18"/>
      <c r="D1457"/>
      <c r="E1457"/>
      <c r="F1457"/>
      <c r="G1457"/>
      <c r="H1457"/>
      <c r="I1457"/>
      <c r="J1457"/>
      <c r="K1457"/>
      <c r="L1457"/>
      <c r="M1457"/>
      <c r="N1457"/>
      <c r="O1457"/>
      <c r="P1457"/>
      <c r="Q1457"/>
      <c r="R1457"/>
    </row>
    <row r="1458" spans="1:18" s="16" customFormat="1" x14ac:dyDescent="0.25">
      <c r="A1458" s="19"/>
      <c r="B1458" s="18"/>
      <c r="D1458"/>
      <c r="E1458"/>
      <c r="F1458"/>
      <c r="G1458"/>
      <c r="H1458"/>
      <c r="I1458"/>
      <c r="J1458"/>
      <c r="K1458"/>
      <c r="L1458"/>
      <c r="M1458"/>
      <c r="N1458"/>
      <c r="O1458"/>
      <c r="P1458"/>
      <c r="Q1458"/>
      <c r="R1458"/>
    </row>
    <row r="1459" spans="1:18" s="16" customFormat="1" x14ac:dyDescent="0.25">
      <c r="A1459" s="19"/>
      <c r="B1459" s="18"/>
      <c r="D1459"/>
      <c r="E1459"/>
      <c r="F1459"/>
      <c r="G1459"/>
      <c r="H1459"/>
      <c r="I1459"/>
      <c r="J1459"/>
      <c r="K1459"/>
      <c r="L1459"/>
      <c r="M1459"/>
      <c r="N1459"/>
      <c r="O1459"/>
      <c r="P1459"/>
      <c r="Q1459"/>
      <c r="R1459"/>
    </row>
    <row r="1460" spans="1:18" s="16" customFormat="1" x14ac:dyDescent="0.25">
      <c r="A1460" s="19"/>
      <c r="B1460" s="18"/>
      <c r="D1460"/>
      <c r="E1460"/>
      <c r="F1460"/>
      <c r="G1460"/>
      <c r="H1460"/>
      <c r="I1460"/>
      <c r="J1460"/>
      <c r="K1460"/>
      <c r="L1460"/>
      <c r="M1460"/>
      <c r="N1460"/>
      <c r="O1460"/>
      <c r="P1460"/>
      <c r="Q1460"/>
      <c r="R1460"/>
    </row>
    <row r="1461" spans="1:18" s="16" customFormat="1" x14ac:dyDescent="0.25">
      <c r="A1461" s="19"/>
      <c r="B1461" s="18"/>
      <c r="D1461"/>
      <c r="E1461"/>
      <c r="F1461"/>
      <c r="G1461"/>
      <c r="H1461"/>
      <c r="I1461"/>
      <c r="J1461"/>
      <c r="K1461"/>
      <c r="L1461"/>
      <c r="M1461"/>
      <c r="N1461"/>
      <c r="O1461"/>
      <c r="P1461"/>
      <c r="Q1461"/>
      <c r="R1461"/>
    </row>
    <row r="1462" spans="1:18" s="16" customFormat="1" x14ac:dyDescent="0.25">
      <c r="A1462" s="19"/>
      <c r="B1462" s="20"/>
      <c r="D1462"/>
      <c r="E1462"/>
      <c r="F1462"/>
      <c r="G1462"/>
      <c r="H1462"/>
      <c r="I1462"/>
      <c r="J1462"/>
      <c r="K1462"/>
      <c r="L1462"/>
      <c r="M1462"/>
      <c r="N1462"/>
      <c r="O1462"/>
      <c r="P1462"/>
      <c r="Q1462"/>
      <c r="R1462"/>
    </row>
    <row r="1463" spans="1:18" s="16" customFormat="1" x14ac:dyDescent="0.25">
      <c r="A1463" s="19"/>
      <c r="B1463" s="18"/>
      <c r="D1463"/>
      <c r="E1463"/>
      <c r="F1463"/>
      <c r="G1463"/>
      <c r="H1463"/>
      <c r="I1463"/>
      <c r="J1463"/>
      <c r="K1463"/>
      <c r="L1463"/>
      <c r="M1463"/>
      <c r="N1463"/>
      <c r="O1463"/>
      <c r="P1463"/>
      <c r="Q1463"/>
      <c r="R1463"/>
    </row>
    <row r="1464" spans="1:18" s="16" customFormat="1" x14ac:dyDescent="0.25">
      <c r="A1464" s="19"/>
      <c r="B1464" s="18"/>
      <c r="D1464"/>
      <c r="E1464"/>
      <c r="F1464"/>
      <c r="G1464"/>
      <c r="H1464"/>
      <c r="I1464"/>
      <c r="J1464"/>
      <c r="K1464"/>
      <c r="L1464"/>
      <c r="M1464"/>
      <c r="N1464"/>
      <c r="O1464"/>
      <c r="P1464"/>
      <c r="Q1464"/>
      <c r="R1464"/>
    </row>
    <row r="1465" spans="1:18" s="16" customFormat="1" x14ac:dyDescent="0.25">
      <c r="A1465" s="19"/>
      <c r="B1465" s="18"/>
      <c r="D1465"/>
      <c r="E1465"/>
      <c r="F1465"/>
      <c r="G1465"/>
      <c r="H1465"/>
      <c r="I1465"/>
      <c r="J1465"/>
      <c r="K1465"/>
      <c r="L1465"/>
      <c r="M1465"/>
      <c r="N1465"/>
      <c r="O1465"/>
      <c r="P1465"/>
      <c r="Q1465"/>
      <c r="R1465"/>
    </row>
    <row r="1466" spans="1:18" s="16" customFormat="1" x14ac:dyDescent="0.25">
      <c r="A1466" s="19"/>
      <c r="B1466" s="18"/>
      <c r="D1466"/>
      <c r="E1466"/>
      <c r="F1466"/>
      <c r="G1466"/>
      <c r="H1466"/>
      <c r="I1466"/>
      <c r="J1466"/>
      <c r="K1466"/>
      <c r="L1466"/>
      <c r="M1466"/>
      <c r="N1466"/>
      <c r="O1466"/>
      <c r="P1466"/>
      <c r="Q1466"/>
      <c r="R1466"/>
    </row>
    <row r="1467" spans="1:18" s="16" customFormat="1" x14ac:dyDescent="0.25">
      <c r="A1467" s="19"/>
      <c r="B1467" s="18"/>
      <c r="D1467"/>
      <c r="E1467"/>
      <c r="F1467"/>
      <c r="G1467"/>
      <c r="H1467"/>
      <c r="I1467"/>
      <c r="J1467"/>
      <c r="K1467"/>
      <c r="L1467"/>
      <c r="M1467"/>
      <c r="N1467"/>
      <c r="O1467"/>
      <c r="P1467"/>
      <c r="Q1467"/>
      <c r="R1467"/>
    </row>
    <row r="1468" spans="1:18" s="16" customFormat="1" x14ac:dyDescent="0.25">
      <c r="A1468" s="19"/>
      <c r="B1468" s="18"/>
      <c r="D1468"/>
      <c r="E1468"/>
      <c r="F1468"/>
      <c r="G1468"/>
      <c r="H1468"/>
      <c r="I1468"/>
      <c r="J1468"/>
      <c r="K1468"/>
      <c r="L1468"/>
      <c r="M1468"/>
      <c r="N1468"/>
      <c r="O1468"/>
      <c r="P1468"/>
      <c r="Q1468"/>
      <c r="R1468"/>
    </row>
    <row r="1469" spans="1:18" s="16" customFormat="1" x14ac:dyDescent="0.25">
      <c r="A1469" s="19"/>
      <c r="B1469" s="18"/>
      <c r="D1469"/>
      <c r="E1469"/>
      <c r="F1469"/>
      <c r="G1469"/>
      <c r="H1469"/>
      <c r="I1469"/>
      <c r="J1469"/>
      <c r="K1469"/>
      <c r="L1469"/>
      <c r="M1469"/>
      <c r="N1469"/>
      <c r="O1469"/>
      <c r="P1469"/>
      <c r="Q1469"/>
      <c r="R1469"/>
    </row>
    <row r="1470" spans="1:18" s="16" customFormat="1" x14ac:dyDescent="0.25">
      <c r="A1470" s="19"/>
      <c r="B1470" s="18"/>
      <c r="D1470"/>
      <c r="E1470"/>
      <c r="F1470"/>
      <c r="G1470"/>
      <c r="H1470"/>
      <c r="I1470"/>
      <c r="J1470"/>
      <c r="K1470"/>
      <c r="L1470"/>
      <c r="M1470"/>
      <c r="N1470"/>
      <c r="O1470"/>
      <c r="P1470"/>
      <c r="Q1470"/>
      <c r="R1470"/>
    </row>
    <row r="1471" spans="1:18" s="16" customFormat="1" x14ac:dyDescent="0.25">
      <c r="A1471" s="19"/>
      <c r="B1471" s="18"/>
      <c r="D1471"/>
      <c r="E1471"/>
      <c r="F1471"/>
      <c r="G1471"/>
      <c r="H1471"/>
      <c r="I1471"/>
      <c r="J1471"/>
      <c r="K1471"/>
      <c r="L1471"/>
      <c r="M1471"/>
      <c r="N1471"/>
      <c r="O1471"/>
      <c r="P1471"/>
      <c r="Q1471"/>
      <c r="R1471"/>
    </row>
    <row r="1472" spans="1:18" s="16" customFormat="1" x14ac:dyDescent="0.25">
      <c r="A1472" s="19"/>
      <c r="B1472" s="18"/>
      <c r="D1472"/>
      <c r="E1472"/>
      <c r="F1472"/>
      <c r="G1472"/>
      <c r="H1472"/>
      <c r="I1472"/>
      <c r="J1472"/>
      <c r="K1472"/>
      <c r="L1472"/>
      <c r="M1472"/>
      <c r="N1472"/>
      <c r="O1472"/>
      <c r="P1472"/>
      <c r="Q1472"/>
      <c r="R1472"/>
    </row>
    <row r="1473" spans="1:18" s="16" customFormat="1" x14ac:dyDescent="0.25">
      <c r="A1473" s="19"/>
      <c r="B1473" s="18"/>
      <c r="D1473"/>
      <c r="E1473"/>
      <c r="F1473"/>
      <c r="G1473"/>
      <c r="H1473"/>
      <c r="I1473"/>
      <c r="J1473"/>
      <c r="K1473"/>
      <c r="L1473"/>
      <c r="M1473"/>
      <c r="N1473"/>
      <c r="O1473"/>
      <c r="P1473"/>
      <c r="Q1473"/>
      <c r="R1473"/>
    </row>
    <row r="1474" spans="1:18" s="16" customFormat="1" x14ac:dyDescent="0.25">
      <c r="A1474" s="19"/>
      <c r="B1474" s="18"/>
      <c r="D1474"/>
      <c r="E1474"/>
      <c r="F1474"/>
      <c r="G1474"/>
      <c r="H1474"/>
      <c r="I1474"/>
      <c r="J1474"/>
      <c r="K1474"/>
      <c r="L1474"/>
      <c r="M1474"/>
      <c r="N1474"/>
      <c r="O1474"/>
      <c r="P1474"/>
      <c r="Q1474"/>
      <c r="R1474"/>
    </row>
    <row r="1475" spans="1:18" s="16" customFormat="1" x14ac:dyDescent="0.25">
      <c r="A1475" s="19"/>
      <c r="B1475" s="18"/>
      <c r="D1475"/>
      <c r="E1475"/>
      <c r="F1475"/>
      <c r="G1475"/>
      <c r="H1475"/>
      <c r="I1475"/>
      <c r="J1475"/>
      <c r="K1475"/>
      <c r="L1475"/>
      <c r="M1475"/>
      <c r="N1475"/>
      <c r="O1475"/>
      <c r="P1475"/>
      <c r="Q1475"/>
      <c r="R1475"/>
    </row>
    <row r="1476" spans="1:18" s="16" customFormat="1" x14ac:dyDescent="0.25">
      <c r="A1476" s="19"/>
      <c r="B1476" s="18"/>
      <c r="D1476"/>
      <c r="E1476"/>
      <c r="F1476"/>
      <c r="G1476"/>
      <c r="H1476"/>
      <c r="I1476"/>
      <c r="J1476"/>
      <c r="K1476"/>
      <c r="L1476"/>
      <c r="M1476"/>
      <c r="N1476"/>
      <c r="O1476"/>
      <c r="P1476"/>
      <c r="Q1476"/>
      <c r="R1476"/>
    </row>
    <row r="1477" spans="1:18" s="16" customFormat="1" x14ac:dyDescent="0.25">
      <c r="A1477" s="19"/>
      <c r="B1477" s="18"/>
      <c r="D1477"/>
      <c r="E1477"/>
      <c r="F1477"/>
      <c r="G1477"/>
      <c r="H1477"/>
      <c r="I1477"/>
      <c r="J1477"/>
      <c r="K1477"/>
      <c r="L1477"/>
      <c r="M1477"/>
      <c r="N1477"/>
      <c r="O1477"/>
      <c r="P1477"/>
      <c r="Q1477"/>
      <c r="R1477"/>
    </row>
    <row r="1478" spans="1:18" s="16" customFormat="1" x14ac:dyDescent="0.25">
      <c r="A1478" s="19"/>
      <c r="B1478" s="18"/>
      <c r="D1478"/>
      <c r="E1478"/>
      <c r="F1478"/>
      <c r="G1478"/>
      <c r="H1478"/>
      <c r="I1478"/>
      <c r="J1478"/>
      <c r="K1478"/>
      <c r="L1478"/>
      <c r="M1478"/>
      <c r="N1478"/>
      <c r="O1478"/>
      <c r="P1478"/>
      <c r="Q1478"/>
      <c r="R1478"/>
    </row>
    <row r="1479" spans="1:18" s="16" customFormat="1" x14ac:dyDescent="0.25">
      <c r="A1479" s="19"/>
      <c r="B1479" s="18"/>
      <c r="D1479"/>
      <c r="E1479"/>
      <c r="F1479"/>
      <c r="G1479"/>
      <c r="H1479"/>
      <c r="I1479"/>
      <c r="J1479"/>
      <c r="K1479"/>
      <c r="L1479"/>
      <c r="M1479"/>
      <c r="N1479"/>
      <c r="O1479"/>
      <c r="P1479"/>
      <c r="Q1479"/>
      <c r="R1479"/>
    </row>
    <row r="1480" spans="1:18" s="16" customFormat="1" x14ac:dyDescent="0.25">
      <c r="A1480" s="19"/>
      <c r="B1480" s="18"/>
      <c r="D1480"/>
      <c r="E1480"/>
      <c r="F1480"/>
      <c r="G1480"/>
      <c r="H1480"/>
      <c r="I1480"/>
      <c r="J1480"/>
      <c r="K1480"/>
      <c r="L1480"/>
      <c r="M1480"/>
      <c r="N1480"/>
      <c r="O1480"/>
      <c r="P1480"/>
      <c r="Q1480"/>
      <c r="R1480"/>
    </row>
    <row r="1481" spans="1:18" s="16" customFormat="1" x14ac:dyDescent="0.25">
      <c r="A1481" s="19"/>
      <c r="B1481" s="18"/>
      <c r="D1481"/>
      <c r="E1481"/>
      <c r="F1481"/>
      <c r="G1481"/>
      <c r="H1481"/>
      <c r="I1481"/>
      <c r="J1481"/>
      <c r="K1481"/>
      <c r="L1481"/>
      <c r="M1481"/>
      <c r="N1481"/>
      <c r="O1481"/>
      <c r="P1481"/>
      <c r="Q1481"/>
      <c r="R1481"/>
    </row>
    <row r="1482" spans="1:18" s="16" customFormat="1" x14ac:dyDescent="0.25">
      <c r="A1482" s="19"/>
      <c r="B1482" s="18"/>
      <c r="D1482"/>
      <c r="E1482"/>
      <c r="F1482"/>
      <c r="G1482"/>
      <c r="H1482"/>
      <c r="I1482"/>
      <c r="J1482"/>
      <c r="K1482"/>
      <c r="L1482"/>
      <c r="M1482"/>
      <c r="N1482"/>
      <c r="O1482"/>
      <c r="P1482"/>
      <c r="Q1482"/>
      <c r="R1482"/>
    </row>
    <row r="1483" spans="1:18" s="16" customFormat="1" x14ac:dyDescent="0.25">
      <c r="A1483" s="19"/>
      <c r="B1483" s="18"/>
      <c r="D1483"/>
      <c r="E1483"/>
      <c r="F1483"/>
      <c r="G1483"/>
      <c r="H1483"/>
      <c r="I1483"/>
      <c r="J1483"/>
      <c r="K1483"/>
      <c r="L1483"/>
      <c r="M1483"/>
      <c r="N1483"/>
      <c r="O1483"/>
      <c r="P1483"/>
      <c r="Q1483"/>
      <c r="R1483"/>
    </row>
    <row r="1484" spans="1:18" s="16" customFormat="1" x14ac:dyDescent="0.25">
      <c r="A1484" s="19"/>
      <c r="B1484" s="18"/>
      <c r="D1484"/>
      <c r="E1484"/>
      <c r="F1484"/>
      <c r="G1484"/>
      <c r="H1484"/>
      <c r="I1484"/>
      <c r="J1484"/>
      <c r="K1484"/>
      <c r="L1484"/>
      <c r="M1484"/>
      <c r="N1484"/>
      <c r="O1484"/>
      <c r="P1484"/>
      <c r="Q1484"/>
      <c r="R1484"/>
    </row>
    <row r="1485" spans="1:18" s="16" customFormat="1" x14ac:dyDescent="0.25">
      <c r="A1485" s="19"/>
      <c r="B1485" s="18"/>
      <c r="D1485"/>
      <c r="E1485"/>
      <c r="F1485"/>
      <c r="G1485"/>
      <c r="H1485"/>
      <c r="I1485"/>
      <c r="J1485"/>
      <c r="K1485"/>
      <c r="L1485"/>
      <c r="M1485"/>
      <c r="N1485"/>
      <c r="O1485"/>
      <c r="P1485"/>
      <c r="Q1485"/>
      <c r="R1485"/>
    </row>
    <row r="1486" spans="1:18" s="16" customFormat="1" x14ac:dyDescent="0.25">
      <c r="A1486" s="19"/>
      <c r="B1486" s="18"/>
      <c r="D1486"/>
      <c r="E1486"/>
      <c r="F1486"/>
      <c r="G1486"/>
      <c r="H1486"/>
      <c r="I1486"/>
      <c r="J1486"/>
      <c r="K1486"/>
      <c r="L1486"/>
      <c r="M1486"/>
      <c r="N1486"/>
      <c r="O1486"/>
      <c r="P1486"/>
      <c r="Q1486"/>
      <c r="R1486"/>
    </row>
    <row r="1487" spans="1:18" s="16" customFormat="1" x14ac:dyDescent="0.25">
      <c r="A1487" s="19"/>
      <c r="B1487" s="18"/>
      <c r="D1487"/>
      <c r="E1487"/>
      <c r="F1487"/>
      <c r="G1487"/>
      <c r="H1487"/>
      <c r="I1487"/>
      <c r="J1487"/>
      <c r="K1487"/>
      <c r="L1487"/>
      <c r="M1487"/>
      <c r="N1487"/>
      <c r="O1487"/>
      <c r="P1487"/>
      <c r="Q1487"/>
      <c r="R1487"/>
    </row>
    <row r="1488" spans="1:18" s="16" customFormat="1" x14ac:dyDescent="0.25">
      <c r="A1488" s="19"/>
      <c r="B1488" s="18"/>
      <c r="D1488"/>
      <c r="E1488"/>
      <c r="F1488"/>
      <c r="G1488"/>
      <c r="H1488"/>
      <c r="I1488"/>
      <c r="J1488"/>
      <c r="K1488"/>
      <c r="L1488"/>
      <c r="M1488"/>
      <c r="N1488"/>
      <c r="O1488"/>
      <c r="P1488"/>
      <c r="Q1488"/>
      <c r="R1488"/>
    </row>
    <row r="1489" spans="1:18" s="16" customFormat="1" x14ac:dyDescent="0.25">
      <c r="A1489" s="19"/>
      <c r="B1489" s="18"/>
      <c r="D1489"/>
      <c r="E1489"/>
      <c r="F1489"/>
      <c r="G1489"/>
      <c r="H1489"/>
      <c r="I1489"/>
      <c r="J1489"/>
      <c r="K1489"/>
      <c r="L1489"/>
      <c r="M1489"/>
      <c r="N1489"/>
      <c r="O1489"/>
      <c r="P1489"/>
      <c r="Q1489"/>
      <c r="R1489"/>
    </row>
    <row r="1490" spans="1:18" s="16" customFormat="1" x14ac:dyDescent="0.25">
      <c r="A1490" s="19"/>
      <c r="B1490" s="18"/>
      <c r="D1490"/>
      <c r="E1490"/>
      <c r="F1490"/>
      <c r="G1490"/>
      <c r="H1490"/>
      <c r="I1490"/>
      <c r="J1490"/>
      <c r="K1490"/>
      <c r="L1490"/>
      <c r="M1490"/>
      <c r="N1490"/>
      <c r="O1490"/>
      <c r="P1490"/>
      <c r="Q1490"/>
      <c r="R1490"/>
    </row>
    <row r="1491" spans="1:18" s="16" customFormat="1" x14ac:dyDescent="0.25">
      <c r="A1491" s="19"/>
      <c r="B1491" s="18"/>
      <c r="D1491"/>
      <c r="E1491"/>
      <c r="F1491"/>
      <c r="G1491"/>
      <c r="H1491"/>
      <c r="I1491"/>
      <c r="J1491"/>
      <c r="K1491"/>
      <c r="L1491"/>
      <c r="M1491"/>
      <c r="N1491"/>
      <c r="O1491"/>
      <c r="P1491"/>
      <c r="Q1491"/>
      <c r="R1491"/>
    </row>
    <row r="1492" spans="1:18" s="16" customFormat="1" x14ac:dyDescent="0.25">
      <c r="A1492" s="19"/>
      <c r="B1492" s="18"/>
      <c r="D1492"/>
      <c r="E1492"/>
      <c r="F1492"/>
      <c r="G1492"/>
      <c r="H1492"/>
      <c r="I1492"/>
      <c r="J1492"/>
      <c r="K1492"/>
      <c r="L1492"/>
      <c r="M1492"/>
      <c r="N1492"/>
      <c r="O1492"/>
      <c r="P1492"/>
      <c r="Q1492"/>
      <c r="R1492"/>
    </row>
    <row r="1493" spans="1:18" s="16" customFormat="1" x14ac:dyDescent="0.25">
      <c r="A1493" s="19"/>
      <c r="B1493" s="18"/>
      <c r="D1493"/>
      <c r="E1493"/>
      <c r="F1493"/>
      <c r="G1493"/>
      <c r="H1493"/>
      <c r="I1493"/>
      <c r="J1493"/>
      <c r="K1493"/>
      <c r="L1493"/>
      <c r="M1493"/>
      <c r="N1493"/>
      <c r="O1493"/>
      <c r="P1493"/>
      <c r="Q1493"/>
      <c r="R1493"/>
    </row>
    <row r="1494" spans="1:18" s="16" customFormat="1" x14ac:dyDescent="0.25">
      <c r="A1494" s="19"/>
      <c r="B1494" s="18"/>
      <c r="D1494"/>
      <c r="E1494"/>
      <c r="F1494"/>
      <c r="G1494"/>
      <c r="H1494"/>
      <c r="I1494"/>
      <c r="J1494"/>
      <c r="K1494"/>
      <c r="L1494"/>
      <c r="M1494"/>
      <c r="N1494"/>
      <c r="O1494"/>
      <c r="P1494"/>
      <c r="Q1494"/>
      <c r="R1494"/>
    </row>
    <row r="1495" spans="1:18" s="16" customFormat="1" x14ac:dyDescent="0.25">
      <c r="A1495" s="19"/>
      <c r="B1495" s="18"/>
      <c r="D1495"/>
      <c r="E1495"/>
      <c r="F1495"/>
      <c r="G1495"/>
      <c r="H1495"/>
      <c r="I1495"/>
      <c r="J1495"/>
      <c r="K1495"/>
      <c r="L1495"/>
      <c r="M1495"/>
      <c r="N1495"/>
      <c r="O1495"/>
      <c r="P1495"/>
      <c r="Q1495"/>
      <c r="R1495"/>
    </row>
    <row r="1496" spans="1:18" s="16" customFormat="1" x14ac:dyDescent="0.25">
      <c r="A1496" s="19"/>
      <c r="B1496" s="18"/>
      <c r="D1496"/>
      <c r="E1496"/>
      <c r="F1496"/>
      <c r="G1496"/>
      <c r="H1496"/>
      <c r="I1496"/>
      <c r="J1496"/>
      <c r="K1496"/>
      <c r="L1496"/>
      <c r="M1496"/>
      <c r="N1496"/>
      <c r="O1496"/>
      <c r="P1496"/>
      <c r="Q1496"/>
      <c r="R1496"/>
    </row>
    <row r="1497" spans="1:18" s="16" customFormat="1" x14ac:dyDescent="0.25">
      <c r="A1497" s="19"/>
      <c r="B1497" s="18"/>
      <c r="D1497"/>
      <c r="E1497"/>
      <c r="F1497"/>
      <c r="G1497"/>
      <c r="H1497"/>
      <c r="I1497"/>
      <c r="J1497"/>
      <c r="K1497"/>
      <c r="L1497"/>
      <c r="M1497"/>
      <c r="N1497"/>
      <c r="O1497"/>
      <c r="P1497"/>
      <c r="Q1497"/>
      <c r="R1497"/>
    </row>
    <row r="1498" spans="1:18" s="16" customFormat="1" x14ac:dyDescent="0.25">
      <c r="A1498" s="19"/>
      <c r="B1498" s="18"/>
      <c r="D1498"/>
      <c r="E1498"/>
      <c r="F1498"/>
      <c r="G1498"/>
      <c r="H1498"/>
      <c r="I1498"/>
      <c r="J1498"/>
      <c r="K1498"/>
      <c r="L1498"/>
      <c r="M1498"/>
      <c r="N1498"/>
      <c r="O1498"/>
      <c r="P1498"/>
      <c r="Q1498"/>
      <c r="R1498"/>
    </row>
    <row r="1499" spans="1:18" s="16" customFormat="1" x14ac:dyDescent="0.25">
      <c r="A1499" s="19"/>
      <c r="B1499" s="18"/>
      <c r="D1499"/>
      <c r="E1499"/>
      <c r="F1499"/>
      <c r="G1499"/>
      <c r="H1499"/>
      <c r="I1499"/>
      <c r="J1499"/>
      <c r="K1499"/>
      <c r="L1499"/>
      <c r="M1499"/>
      <c r="N1499"/>
      <c r="O1499"/>
      <c r="P1499"/>
      <c r="Q1499"/>
      <c r="R1499"/>
    </row>
    <row r="1500" spans="1:18" s="16" customFormat="1" x14ac:dyDescent="0.25">
      <c r="A1500" s="19"/>
      <c r="B1500" s="18"/>
      <c r="D1500"/>
      <c r="E1500"/>
      <c r="F1500"/>
      <c r="G1500"/>
      <c r="H1500"/>
      <c r="I1500"/>
      <c r="J1500"/>
      <c r="K1500"/>
      <c r="L1500"/>
      <c r="M1500"/>
      <c r="N1500"/>
      <c r="O1500"/>
      <c r="P1500"/>
      <c r="Q1500"/>
      <c r="R1500"/>
    </row>
    <row r="1501" spans="1:18" s="16" customFormat="1" x14ac:dyDescent="0.25">
      <c r="A1501" s="19"/>
      <c r="B1501" s="18"/>
      <c r="D1501"/>
      <c r="E1501"/>
      <c r="F1501"/>
      <c r="G1501"/>
      <c r="H1501"/>
      <c r="I1501"/>
      <c r="J1501"/>
      <c r="K1501"/>
      <c r="L1501"/>
      <c r="M1501"/>
      <c r="N1501"/>
      <c r="O1501"/>
      <c r="P1501"/>
      <c r="Q1501"/>
      <c r="R1501"/>
    </row>
    <row r="1502" spans="1:18" s="16" customFormat="1" x14ac:dyDescent="0.25">
      <c r="A1502" s="19"/>
      <c r="B1502" s="18"/>
      <c r="D1502"/>
      <c r="E1502"/>
      <c r="F1502"/>
      <c r="G1502"/>
      <c r="H1502"/>
      <c r="I1502"/>
      <c r="J1502"/>
      <c r="K1502"/>
      <c r="L1502"/>
      <c r="M1502"/>
      <c r="N1502"/>
      <c r="O1502"/>
      <c r="P1502"/>
      <c r="Q1502"/>
      <c r="R1502"/>
    </row>
    <row r="1503" spans="1:18" s="16" customFormat="1" x14ac:dyDescent="0.25">
      <c r="A1503" s="19"/>
      <c r="B1503" s="18"/>
      <c r="D1503"/>
      <c r="E1503"/>
      <c r="F1503"/>
      <c r="G1503"/>
      <c r="H1503"/>
      <c r="I1503"/>
      <c r="J1503"/>
      <c r="K1503"/>
      <c r="L1503"/>
      <c r="M1503"/>
      <c r="N1503"/>
      <c r="O1503"/>
      <c r="P1503"/>
      <c r="Q1503"/>
      <c r="R1503"/>
    </row>
    <row r="1504" spans="1:18" s="16" customFormat="1" x14ac:dyDescent="0.25">
      <c r="A1504" s="19"/>
      <c r="B1504" s="18"/>
      <c r="D1504"/>
      <c r="E1504"/>
      <c r="F1504"/>
      <c r="G1504"/>
      <c r="H1504"/>
      <c r="I1504"/>
      <c r="J1504"/>
      <c r="K1504"/>
      <c r="L1504"/>
      <c r="M1504"/>
      <c r="N1504"/>
      <c r="O1504"/>
      <c r="P1504"/>
      <c r="Q1504"/>
      <c r="R1504"/>
    </row>
    <row r="1505" spans="1:18" s="16" customFormat="1" x14ac:dyDescent="0.25">
      <c r="A1505" s="19"/>
      <c r="B1505" s="18"/>
      <c r="D1505"/>
      <c r="E1505"/>
      <c r="F1505"/>
      <c r="G1505"/>
      <c r="H1505"/>
      <c r="I1505"/>
      <c r="J1505"/>
      <c r="K1505"/>
      <c r="L1505"/>
      <c r="M1505"/>
      <c r="N1505"/>
      <c r="O1505"/>
      <c r="P1505"/>
      <c r="Q1505"/>
      <c r="R1505"/>
    </row>
    <row r="1506" spans="1:18" s="16" customFormat="1" x14ac:dyDescent="0.25">
      <c r="A1506" s="19"/>
      <c r="B1506" s="18"/>
      <c r="D1506"/>
      <c r="E1506"/>
      <c r="F1506"/>
      <c r="G1506"/>
      <c r="H1506"/>
      <c r="I1506"/>
      <c r="J1506"/>
      <c r="K1506"/>
      <c r="L1506"/>
      <c r="M1506"/>
      <c r="N1506"/>
      <c r="O1506"/>
      <c r="P1506"/>
      <c r="Q1506"/>
      <c r="R1506"/>
    </row>
    <row r="1507" spans="1:18" s="16" customFormat="1" x14ac:dyDescent="0.25">
      <c r="A1507" s="19"/>
      <c r="B1507" s="18"/>
      <c r="D1507"/>
      <c r="E1507"/>
      <c r="F1507"/>
      <c r="G1507"/>
      <c r="H1507"/>
      <c r="I1507"/>
      <c r="J1507"/>
      <c r="K1507"/>
      <c r="L1507"/>
      <c r="M1507"/>
      <c r="N1507"/>
      <c r="O1507"/>
      <c r="P1507"/>
      <c r="Q1507"/>
      <c r="R1507"/>
    </row>
    <row r="1508" spans="1:18" s="16" customFormat="1" x14ac:dyDescent="0.25">
      <c r="A1508" s="19"/>
      <c r="B1508" s="18"/>
      <c r="D1508"/>
      <c r="E1508"/>
      <c r="F1508"/>
      <c r="G1508"/>
      <c r="H1508"/>
      <c r="I1508"/>
      <c r="J1508"/>
      <c r="K1508"/>
      <c r="L1508"/>
      <c r="M1508"/>
      <c r="N1508"/>
      <c r="O1508"/>
      <c r="P1508"/>
      <c r="Q1508"/>
      <c r="R1508"/>
    </row>
    <row r="1509" spans="1:18" s="16" customFormat="1" x14ac:dyDescent="0.25">
      <c r="A1509" s="19"/>
      <c r="B1509" s="18"/>
      <c r="D1509"/>
      <c r="E1509"/>
      <c r="F1509"/>
      <c r="G1509"/>
      <c r="H1509"/>
      <c r="I1509"/>
      <c r="J1509"/>
      <c r="K1509"/>
      <c r="L1509"/>
      <c r="M1509"/>
      <c r="N1509"/>
      <c r="O1509"/>
      <c r="P1509"/>
      <c r="Q1509"/>
      <c r="R1509"/>
    </row>
    <row r="1510" spans="1:18" s="16" customFormat="1" x14ac:dyDescent="0.25">
      <c r="A1510" s="19"/>
      <c r="B1510" s="18"/>
      <c r="D1510"/>
      <c r="E1510"/>
      <c r="F1510"/>
      <c r="G1510"/>
      <c r="H1510"/>
      <c r="I1510"/>
      <c r="J1510"/>
      <c r="K1510"/>
      <c r="L1510"/>
      <c r="M1510"/>
      <c r="N1510"/>
      <c r="O1510"/>
      <c r="P1510"/>
      <c r="Q1510"/>
      <c r="R1510"/>
    </row>
    <row r="1511" spans="1:18" s="16" customFormat="1" x14ac:dyDescent="0.25">
      <c r="A1511" s="19"/>
      <c r="B1511" s="18"/>
      <c r="D1511"/>
      <c r="E1511"/>
      <c r="F1511"/>
      <c r="G1511"/>
      <c r="H1511"/>
      <c r="I1511"/>
      <c r="J1511"/>
      <c r="K1511"/>
      <c r="L1511"/>
      <c r="M1511"/>
      <c r="N1511"/>
      <c r="O1511"/>
      <c r="P1511"/>
      <c r="Q1511"/>
      <c r="R1511"/>
    </row>
    <row r="1512" spans="1:18" s="16" customFormat="1" x14ac:dyDescent="0.25">
      <c r="A1512" s="19"/>
      <c r="B1512" s="20"/>
      <c r="D1512"/>
      <c r="E1512"/>
      <c r="F1512"/>
      <c r="G1512"/>
      <c r="H1512"/>
      <c r="I1512"/>
      <c r="J1512"/>
      <c r="K1512"/>
      <c r="L1512"/>
      <c r="M1512"/>
      <c r="N1512"/>
      <c r="O1512"/>
      <c r="P1512"/>
      <c r="Q1512"/>
      <c r="R1512"/>
    </row>
    <row r="1513" spans="1:18" s="16" customFormat="1" x14ac:dyDescent="0.25">
      <c r="A1513" s="19"/>
      <c r="B1513" s="18"/>
      <c r="D1513"/>
      <c r="E1513"/>
      <c r="F1513"/>
      <c r="G1513"/>
      <c r="H1513"/>
      <c r="I1513"/>
      <c r="J1513"/>
      <c r="K1513"/>
      <c r="L1513"/>
      <c r="M1513"/>
      <c r="N1513"/>
      <c r="O1513"/>
      <c r="P1513"/>
      <c r="Q1513"/>
      <c r="R1513"/>
    </row>
    <row r="1514" spans="1:18" s="16" customFormat="1" x14ac:dyDescent="0.25">
      <c r="A1514" s="19"/>
      <c r="B1514" s="18"/>
      <c r="D1514"/>
      <c r="E1514"/>
      <c r="F1514"/>
      <c r="G1514"/>
      <c r="H1514"/>
      <c r="I1514"/>
      <c r="J1514"/>
      <c r="K1514"/>
      <c r="L1514"/>
      <c r="M1514"/>
      <c r="N1514"/>
      <c r="O1514"/>
      <c r="P1514"/>
      <c r="Q1514"/>
      <c r="R1514"/>
    </row>
    <row r="1515" spans="1:18" s="16" customFormat="1" x14ac:dyDescent="0.25">
      <c r="A1515" s="19"/>
      <c r="B1515" s="18"/>
      <c r="D1515"/>
      <c r="E1515"/>
      <c r="F1515"/>
      <c r="G1515"/>
      <c r="H1515"/>
      <c r="I1515"/>
      <c r="J1515"/>
      <c r="K1515"/>
      <c r="L1515"/>
      <c r="M1515"/>
      <c r="N1515"/>
      <c r="O1515"/>
      <c r="P1515"/>
      <c r="Q1515"/>
      <c r="R1515"/>
    </row>
    <row r="1516" spans="1:18" s="16" customFormat="1" x14ac:dyDescent="0.25">
      <c r="A1516" s="19"/>
      <c r="B1516" s="18"/>
      <c r="D1516"/>
      <c r="E1516"/>
      <c r="F1516"/>
      <c r="G1516"/>
      <c r="H1516"/>
      <c r="I1516"/>
      <c r="J1516"/>
      <c r="K1516"/>
      <c r="L1516"/>
      <c r="M1516"/>
      <c r="N1516"/>
      <c r="O1516"/>
      <c r="P1516"/>
      <c r="Q1516"/>
      <c r="R1516"/>
    </row>
    <row r="1517" spans="1:18" s="16" customFormat="1" x14ac:dyDescent="0.25">
      <c r="A1517" s="19"/>
      <c r="B1517" s="18"/>
      <c r="D1517"/>
      <c r="E1517"/>
      <c r="F1517"/>
      <c r="G1517"/>
      <c r="H1517"/>
      <c r="I1517"/>
      <c r="J1517"/>
      <c r="K1517"/>
      <c r="L1517"/>
      <c r="M1517"/>
      <c r="N1517"/>
      <c r="O1517"/>
      <c r="P1517"/>
      <c r="Q1517"/>
      <c r="R1517"/>
    </row>
    <row r="1518" spans="1:18" s="16" customFormat="1" x14ac:dyDescent="0.25">
      <c r="A1518" s="19"/>
      <c r="B1518" s="18"/>
      <c r="D1518"/>
      <c r="E1518"/>
      <c r="F1518"/>
      <c r="G1518"/>
      <c r="H1518"/>
      <c r="I1518"/>
      <c r="J1518"/>
      <c r="K1518"/>
      <c r="L1518"/>
      <c r="M1518"/>
      <c r="N1518"/>
      <c r="O1518"/>
      <c r="P1518"/>
      <c r="Q1518"/>
      <c r="R1518"/>
    </row>
    <row r="1519" spans="1:18" s="16" customFormat="1" x14ac:dyDescent="0.25">
      <c r="A1519" s="19"/>
      <c r="B1519" s="18"/>
      <c r="D1519"/>
      <c r="E1519"/>
      <c r="F1519"/>
      <c r="G1519"/>
      <c r="H1519"/>
      <c r="I1519"/>
      <c r="J1519"/>
      <c r="K1519"/>
      <c r="L1519"/>
      <c r="M1519"/>
      <c r="N1519"/>
      <c r="O1519"/>
      <c r="P1519"/>
      <c r="Q1519"/>
      <c r="R1519"/>
    </row>
    <row r="1520" spans="1:18" s="16" customFormat="1" x14ac:dyDescent="0.25">
      <c r="A1520" s="19"/>
      <c r="B1520" s="18"/>
      <c r="D1520"/>
      <c r="E1520"/>
      <c r="F1520"/>
      <c r="G1520"/>
      <c r="H1520"/>
      <c r="I1520"/>
      <c r="J1520"/>
      <c r="K1520"/>
      <c r="L1520"/>
      <c r="M1520"/>
      <c r="N1520"/>
      <c r="O1520"/>
      <c r="P1520"/>
      <c r="Q1520"/>
      <c r="R1520"/>
    </row>
    <row r="1521" spans="1:18" s="16" customFormat="1" x14ac:dyDescent="0.25">
      <c r="A1521" s="19"/>
      <c r="B1521" s="18"/>
      <c r="D1521"/>
      <c r="E1521"/>
      <c r="F1521"/>
      <c r="G1521"/>
      <c r="H1521"/>
      <c r="I1521"/>
      <c r="J1521"/>
      <c r="K1521"/>
      <c r="L1521"/>
      <c r="M1521"/>
      <c r="N1521"/>
      <c r="O1521"/>
      <c r="P1521"/>
      <c r="Q1521"/>
      <c r="R1521"/>
    </row>
    <row r="1522" spans="1:18" s="16" customFormat="1" x14ac:dyDescent="0.25">
      <c r="A1522" s="19"/>
      <c r="B1522" s="18"/>
      <c r="D1522"/>
      <c r="E1522"/>
      <c r="F1522"/>
      <c r="G1522"/>
      <c r="H1522"/>
      <c r="I1522"/>
      <c r="J1522"/>
      <c r="K1522"/>
      <c r="L1522"/>
      <c r="M1522"/>
      <c r="N1522"/>
      <c r="O1522"/>
      <c r="P1522"/>
      <c r="Q1522"/>
      <c r="R1522"/>
    </row>
    <row r="1523" spans="1:18" s="16" customFormat="1" x14ac:dyDescent="0.25">
      <c r="A1523" s="19"/>
      <c r="B1523" s="18"/>
      <c r="D1523"/>
      <c r="E1523"/>
      <c r="F1523"/>
      <c r="G1523"/>
      <c r="H1523"/>
      <c r="I1523"/>
      <c r="J1523"/>
      <c r="K1523"/>
      <c r="L1523"/>
      <c r="M1523"/>
      <c r="N1523"/>
      <c r="O1523"/>
      <c r="P1523"/>
      <c r="Q1523"/>
      <c r="R1523"/>
    </row>
    <row r="1524" spans="1:18" s="16" customFormat="1" x14ac:dyDescent="0.25">
      <c r="A1524" s="19"/>
      <c r="B1524" s="18"/>
      <c r="D1524"/>
      <c r="E1524"/>
      <c r="F1524"/>
      <c r="G1524"/>
      <c r="H1524"/>
      <c r="I1524"/>
      <c r="J1524"/>
      <c r="K1524"/>
      <c r="L1524"/>
      <c r="M1524"/>
      <c r="N1524"/>
      <c r="O1524"/>
      <c r="P1524"/>
      <c r="Q1524"/>
      <c r="R1524"/>
    </row>
    <row r="1525" spans="1:18" s="16" customFormat="1" x14ac:dyDescent="0.25">
      <c r="A1525" s="19"/>
      <c r="B1525" s="18"/>
      <c r="D1525"/>
      <c r="E1525"/>
      <c r="F1525"/>
      <c r="G1525"/>
      <c r="H1525"/>
      <c r="I1525"/>
      <c r="J1525"/>
      <c r="K1525"/>
      <c r="L1525"/>
      <c r="M1525"/>
      <c r="N1525"/>
      <c r="O1525"/>
      <c r="P1525"/>
      <c r="Q1525"/>
      <c r="R1525"/>
    </row>
    <row r="1526" spans="1:18" s="16" customFormat="1" x14ac:dyDescent="0.25">
      <c r="A1526" s="19"/>
      <c r="B1526" s="18"/>
      <c r="D1526"/>
      <c r="E1526"/>
      <c r="F1526"/>
      <c r="G1526"/>
      <c r="H1526"/>
      <c r="I1526"/>
      <c r="J1526"/>
      <c r="K1526"/>
      <c r="L1526"/>
      <c r="M1526"/>
      <c r="N1526"/>
      <c r="O1526"/>
      <c r="P1526"/>
      <c r="Q1526"/>
      <c r="R1526"/>
    </row>
    <row r="1527" spans="1:18" s="16" customFormat="1" x14ac:dyDescent="0.25">
      <c r="A1527" s="19"/>
      <c r="B1527" s="18"/>
      <c r="D1527"/>
      <c r="E1527"/>
      <c r="F1527"/>
      <c r="G1527"/>
      <c r="H1527"/>
      <c r="I1527"/>
      <c r="J1527"/>
      <c r="K1527"/>
      <c r="L1527"/>
      <c r="M1527"/>
      <c r="N1527"/>
      <c r="O1527"/>
      <c r="P1527"/>
      <c r="Q1527"/>
      <c r="R1527"/>
    </row>
    <row r="1528" spans="1:18" s="16" customFormat="1" x14ac:dyDescent="0.25">
      <c r="A1528" s="19"/>
      <c r="B1528" s="18"/>
      <c r="D1528"/>
      <c r="E1528"/>
      <c r="F1528"/>
      <c r="G1528"/>
      <c r="H1528"/>
      <c r="I1528"/>
      <c r="J1528"/>
      <c r="K1528"/>
      <c r="L1528"/>
      <c r="M1528"/>
      <c r="N1528"/>
      <c r="O1528"/>
      <c r="P1528"/>
      <c r="Q1528"/>
      <c r="R1528"/>
    </row>
    <row r="1529" spans="1:18" s="16" customFormat="1" x14ac:dyDescent="0.25">
      <c r="A1529" s="19"/>
      <c r="B1529" s="18"/>
      <c r="D1529"/>
      <c r="E1529"/>
      <c r="F1529"/>
      <c r="G1529"/>
      <c r="H1529"/>
      <c r="I1529"/>
      <c r="J1529"/>
      <c r="K1529"/>
      <c r="L1529"/>
      <c r="M1529"/>
      <c r="N1529"/>
      <c r="O1529"/>
      <c r="P1529"/>
      <c r="Q1529"/>
      <c r="R1529"/>
    </row>
    <row r="1530" spans="1:18" s="16" customFormat="1" x14ac:dyDescent="0.25">
      <c r="A1530" s="19"/>
      <c r="B1530" s="18"/>
      <c r="D1530"/>
      <c r="E1530"/>
      <c r="F1530"/>
      <c r="G1530"/>
      <c r="H1530"/>
      <c r="I1530"/>
      <c r="J1530"/>
      <c r="K1530"/>
      <c r="L1530"/>
      <c r="M1530"/>
      <c r="N1530"/>
      <c r="O1530"/>
      <c r="P1530"/>
      <c r="Q1530"/>
      <c r="R1530"/>
    </row>
    <row r="1531" spans="1:18" s="16" customFormat="1" x14ac:dyDescent="0.25">
      <c r="A1531" s="19"/>
      <c r="B1531" s="18"/>
      <c r="D1531"/>
      <c r="E1531"/>
      <c r="F1531"/>
      <c r="G1531"/>
      <c r="H1531"/>
      <c r="I1531"/>
      <c r="J1531"/>
      <c r="K1531"/>
      <c r="L1531"/>
      <c r="M1531"/>
      <c r="N1531"/>
      <c r="O1531"/>
      <c r="P1531"/>
      <c r="Q1531"/>
      <c r="R1531"/>
    </row>
    <row r="1532" spans="1:18" s="16" customFormat="1" x14ac:dyDescent="0.25">
      <c r="A1532" s="19"/>
      <c r="B1532" s="18"/>
      <c r="D1532"/>
      <c r="E1532"/>
      <c r="F1532"/>
      <c r="G1532"/>
      <c r="H1532"/>
      <c r="I1532"/>
      <c r="J1532"/>
      <c r="K1532"/>
      <c r="L1532"/>
      <c r="M1532"/>
      <c r="N1532"/>
      <c r="O1532"/>
      <c r="P1532"/>
      <c r="Q1532"/>
      <c r="R1532"/>
    </row>
    <row r="1533" spans="1:18" s="16" customFormat="1" x14ac:dyDescent="0.25">
      <c r="A1533" s="19"/>
      <c r="B1533" s="18"/>
      <c r="D1533"/>
      <c r="E1533"/>
      <c r="F1533"/>
      <c r="G1533"/>
      <c r="H1533"/>
      <c r="I1533"/>
      <c r="J1533"/>
      <c r="K1533"/>
      <c r="L1533"/>
      <c r="M1533"/>
      <c r="N1533"/>
      <c r="O1533"/>
      <c r="P1533"/>
      <c r="Q1533"/>
      <c r="R1533"/>
    </row>
    <row r="1534" spans="1:18" s="16" customFormat="1" x14ac:dyDescent="0.25">
      <c r="A1534" s="19"/>
      <c r="B1534" s="18"/>
      <c r="D1534"/>
      <c r="E1534"/>
      <c r="F1534"/>
      <c r="G1534"/>
      <c r="H1534"/>
      <c r="I1534"/>
      <c r="J1534"/>
      <c r="K1534"/>
      <c r="L1534"/>
      <c r="M1534"/>
      <c r="N1534"/>
      <c r="O1534"/>
      <c r="P1534"/>
      <c r="Q1534"/>
      <c r="R1534"/>
    </row>
    <row r="1535" spans="1:18" s="16" customFormat="1" x14ac:dyDescent="0.25">
      <c r="A1535" s="19"/>
      <c r="B1535" s="18"/>
      <c r="D1535"/>
      <c r="E1535"/>
      <c r="F1535"/>
      <c r="G1535"/>
      <c r="H1535"/>
      <c r="I1535"/>
      <c r="J1535"/>
      <c r="K1535"/>
      <c r="L1535"/>
      <c r="M1535"/>
      <c r="N1535"/>
      <c r="O1535"/>
      <c r="P1535"/>
      <c r="Q1535"/>
      <c r="R1535"/>
    </row>
    <row r="1536" spans="1:18"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c r="B2532" s="18"/>
      <c r="D2532"/>
      <c r="E2532"/>
      <c r="F2532"/>
      <c r="G2532"/>
      <c r="H2532"/>
      <c r="I2532"/>
      <c r="J2532"/>
      <c r="K2532"/>
      <c r="L2532"/>
      <c r="M2532"/>
      <c r="N2532"/>
      <c r="O2532"/>
      <c r="P2532"/>
      <c r="Q2532"/>
      <c r="R2532"/>
    </row>
    <row r="2533" spans="1:18" s="16" customFormat="1" x14ac:dyDescent="0.25">
      <c r="A2533"/>
      <c r="B2533" s="18"/>
      <c r="D2533"/>
      <c r="E2533"/>
      <c r="F2533"/>
      <c r="G2533"/>
      <c r="H2533"/>
      <c r="I2533"/>
      <c r="J2533"/>
      <c r="K2533"/>
      <c r="L2533"/>
      <c r="M2533"/>
      <c r="N2533"/>
      <c r="O2533"/>
      <c r="P2533"/>
      <c r="Q2533"/>
      <c r="R2533"/>
    </row>
    <row r="2534" spans="1:18" s="16" customFormat="1" x14ac:dyDescent="0.25">
      <c r="A2534"/>
      <c r="B2534" s="18"/>
      <c r="D2534"/>
      <c r="E2534"/>
      <c r="F2534"/>
      <c r="G2534"/>
      <c r="H2534"/>
      <c r="I2534"/>
      <c r="J2534"/>
      <c r="K2534"/>
      <c r="L2534"/>
      <c r="M2534"/>
      <c r="N2534"/>
      <c r="O2534"/>
      <c r="P2534"/>
      <c r="Q2534"/>
      <c r="R2534"/>
    </row>
    <row r="2535" spans="1:18" s="16" customFormat="1" x14ac:dyDescent="0.25">
      <c r="A2535"/>
      <c r="B2535" s="18"/>
      <c r="D2535"/>
      <c r="E2535"/>
      <c r="F2535"/>
      <c r="G2535"/>
      <c r="H2535"/>
      <c r="I2535"/>
      <c r="J2535"/>
      <c r="K2535"/>
      <c r="L2535"/>
      <c r="M2535"/>
      <c r="N2535"/>
      <c r="O2535"/>
      <c r="P2535"/>
      <c r="Q2535"/>
      <c r="R2535"/>
    </row>
    <row r="2536" spans="1:18" s="16" customFormat="1" x14ac:dyDescent="0.25">
      <c r="A2536"/>
      <c r="B2536" s="18"/>
      <c r="D2536"/>
      <c r="E2536"/>
      <c r="F2536"/>
      <c r="G2536"/>
      <c r="H2536"/>
      <c r="I2536"/>
      <c r="J2536"/>
      <c r="K2536"/>
      <c r="L2536"/>
      <c r="M2536"/>
      <c r="N2536"/>
      <c r="O2536"/>
      <c r="P2536"/>
      <c r="Q2536"/>
      <c r="R2536"/>
    </row>
    <row r="2537" spans="1:18" s="16" customFormat="1" x14ac:dyDescent="0.25">
      <c r="A2537"/>
      <c r="B2537" s="18"/>
      <c r="D2537"/>
      <c r="E2537"/>
      <c r="F2537"/>
      <c r="G2537"/>
      <c r="H2537"/>
      <c r="I2537"/>
      <c r="J2537"/>
      <c r="K2537"/>
      <c r="L2537"/>
      <c r="M2537"/>
      <c r="N2537"/>
      <c r="O2537"/>
      <c r="P2537"/>
      <c r="Q2537"/>
      <c r="R2537"/>
    </row>
    <row r="2538" spans="1:18" s="16" customFormat="1" x14ac:dyDescent="0.25">
      <c r="A2538"/>
      <c r="B2538" s="18"/>
      <c r="D2538"/>
      <c r="E2538"/>
      <c r="F2538"/>
      <c r="G2538"/>
      <c r="H2538"/>
      <c r="I2538"/>
      <c r="J2538"/>
      <c r="K2538"/>
      <c r="L2538"/>
      <c r="M2538"/>
      <c r="N2538"/>
      <c r="O2538"/>
      <c r="P2538"/>
      <c r="Q2538"/>
      <c r="R2538"/>
    </row>
    <row r="2539" spans="1:18" s="16" customFormat="1" x14ac:dyDescent="0.25">
      <c r="A2539"/>
      <c r="B2539" s="18"/>
      <c r="D2539"/>
      <c r="E2539"/>
      <c r="F2539"/>
      <c r="G2539"/>
      <c r="H2539"/>
      <c r="I2539"/>
      <c r="J2539"/>
      <c r="K2539"/>
      <c r="L2539"/>
      <c r="M2539"/>
      <c r="N2539"/>
      <c r="O2539"/>
      <c r="P2539"/>
      <c r="Q2539"/>
      <c r="R2539"/>
    </row>
    <row r="2540" spans="1:18" s="16" customFormat="1" x14ac:dyDescent="0.25">
      <c r="A2540"/>
      <c r="B2540" s="18"/>
      <c r="D2540"/>
      <c r="E2540"/>
      <c r="F2540"/>
      <c r="G2540"/>
      <c r="H2540"/>
      <c r="I2540"/>
      <c r="J2540"/>
      <c r="K2540"/>
      <c r="L2540"/>
      <c r="M2540"/>
      <c r="N2540"/>
      <c r="O2540"/>
      <c r="P2540"/>
      <c r="Q2540"/>
      <c r="R2540"/>
    </row>
    <row r="2541" spans="1:18" s="16" customFormat="1" x14ac:dyDescent="0.25">
      <c r="A2541"/>
      <c r="B2541" s="18"/>
      <c r="D2541"/>
      <c r="E2541"/>
      <c r="F2541"/>
      <c r="G2541"/>
      <c r="H2541"/>
      <c r="I2541"/>
      <c r="J2541"/>
      <c r="K2541"/>
      <c r="L2541"/>
      <c r="M2541"/>
      <c r="N2541"/>
      <c r="O2541"/>
      <c r="P2541"/>
      <c r="Q2541"/>
      <c r="R2541"/>
    </row>
    <row r="2542" spans="1:18" s="16" customFormat="1" x14ac:dyDescent="0.25">
      <c r="A2542"/>
      <c r="B2542" s="18"/>
      <c r="D2542"/>
      <c r="E2542"/>
      <c r="F2542"/>
      <c r="G2542"/>
      <c r="H2542"/>
      <c r="I2542"/>
      <c r="J2542"/>
      <c r="K2542"/>
      <c r="L2542"/>
      <c r="M2542"/>
      <c r="N2542"/>
      <c r="O2542"/>
      <c r="P2542"/>
      <c r="Q2542"/>
      <c r="R2542"/>
    </row>
    <row r="2543" spans="1:18" s="16" customFormat="1" x14ac:dyDescent="0.25">
      <c r="A2543"/>
      <c r="B2543" s="18"/>
      <c r="D2543"/>
      <c r="E2543"/>
      <c r="F2543"/>
      <c r="G2543"/>
      <c r="H2543"/>
      <c r="I2543"/>
      <c r="J2543"/>
      <c r="K2543"/>
      <c r="L2543"/>
      <c r="M2543"/>
      <c r="N2543"/>
      <c r="O2543"/>
      <c r="P2543"/>
      <c r="Q2543"/>
      <c r="R2543"/>
    </row>
    <row r="2544" spans="1:18" s="16" customFormat="1" x14ac:dyDescent="0.25">
      <c r="A2544"/>
      <c r="B2544" s="18"/>
      <c r="D2544"/>
      <c r="E2544"/>
      <c r="F2544"/>
      <c r="G2544"/>
      <c r="H2544"/>
      <c r="I2544"/>
      <c r="J2544"/>
      <c r="K2544"/>
      <c r="L2544"/>
      <c r="M2544"/>
      <c r="N2544"/>
      <c r="O2544"/>
      <c r="P2544"/>
      <c r="Q2544"/>
      <c r="R2544"/>
    </row>
    <row r="2545" spans="1:18" s="16" customFormat="1" x14ac:dyDescent="0.25">
      <c r="A2545"/>
      <c r="B2545" s="18"/>
      <c r="D2545"/>
      <c r="E2545"/>
      <c r="F2545"/>
      <c r="G2545"/>
      <c r="H2545"/>
      <c r="I2545"/>
      <c r="J2545"/>
      <c r="K2545"/>
      <c r="L2545"/>
      <c r="M2545"/>
      <c r="N2545"/>
      <c r="O2545"/>
      <c r="P2545"/>
      <c r="Q2545"/>
      <c r="R2545"/>
    </row>
    <row r="2546" spans="1:18" s="16" customFormat="1" x14ac:dyDescent="0.25">
      <c r="A2546"/>
      <c r="B2546" s="18"/>
      <c r="D2546"/>
      <c r="E2546"/>
      <c r="F2546"/>
      <c r="G2546"/>
      <c r="H2546"/>
      <c r="I2546"/>
      <c r="J2546"/>
      <c r="K2546"/>
      <c r="L2546"/>
      <c r="M2546"/>
      <c r="N2546"/>
      <c r="O2546"/>
      <c r="P2546"/>
      <c r="Q2546"/>
      <c r="R2546"/>
    </row>
    <row r="2547" spans="1:18" s="16" customFormat="1" x14ac:dyDescent="0.25">
      <c r="A2547"/>
      <c r="B2547" s="18"/>
      <c r="D2547"/>
      <c r="E2547"/>
      <c r="F2547"/>
      <c r="G2547"/>
      <c r="H2547"/>
      <c r="I2547"/>
      <c r="J2547"/>
      <c r="K2547"/>
      <c r="L2547"/>
      <c r="M2547"/>
      <c r="N2547"/>
      <c r="O2547"/>
      <c r="P2547"/>
      <c r="Q2547"/>
      <c r="R2547"/>
    </row>
    <row r="2548" spans="1:18" s="16" customFormat="1" x14ac:dyDescent="0.25">
      <c r="A2548"/>
      <c r="B2548" s="18"/>
      <c r="D2548"/>
      <c r="E2548"/>
      <c r="F2548"/>
      <c r="G2548"/>
      <c r="H2548"/>
      <c r="I2548"/>
      <c r="J2548"/>
      <c r="K2548"/>
      <c r="L2548"/>
      <c r="M2548"/>
      <c r="N2548"/>
      <c r="O2548"/>
      <c r="P2548"/>
      <c r="Q2548"/>
      <c r="R2548"/>
    </row>
    <row r="2549" spans="1:18" s="16" customFormat="1" x14ac:dyDescent="0.25">
      <c r="A2549"/>
      <c r="B2549" s="18"/>
      <c r="D2549"/>
      <c r="E2549"/>
      <c r="F2549"/>
      <c r="G2549"/>
      <c r="H2549"/>
      <c r="I2549"/>
      <c r="J2549"/>
      <c r="K2549"/>
      <c r="L2549"/>
      <c r="M2549"/>
      <c r="N2549"/>
      <c r="O2549"/>
      <c r="P2549"/>
      <c r="Q2549"/>
      <c r="R2549"/>
    </row>
    <row r="2550" spans="1:18" s="16" customFormat="1" x14ac:dyDescent="0.25">
      <c r="A2550"/>
      <c r="B2550" s="18"/>
      <c r="D2550"/>
      <c r="E2550"/>
      <c r="F2550"/>
      <c r="G2550"/>
      <c r="H2550"/>
      <c r="I2550"/>
      <c r="J2550"/>
      <c r="K2550"/>
      <c r="L2550"/>
      <c r="M2550"/>
      <c r="N2550"/>
      <c r="O2550"/>
      <c r="P2550"/>
      <c r="Q2550"/>
      <c r="R2550"/>
    </row>
    <row r="2551" spans="1:18" s="16" customFormat="1" x14ac:dyDescent="0.25">
      <c r="A2551"/>
      <c r="B2551" s="18"/>
      <c r="D2551"/>
      <c r="E2551"/>
      <c r="F2551"/>
      <c r="G2551"/>
      <c r="H2551"/>
      <c r="I2551"/>
      <c r="J2551"/>
      <c r="K2551"/>
      <c r="L2551"/>
      <c r="M2551"/>
      <c r="N2551"/>
      <c r="O2551"/>
      <c r="P2551"/>
      <c r="Q2551"/>
      <c r="R2551"/>
    </row>
    <row r="2552" spans="1:18" s="16" customFormat="1" x14ac:dyDescent="0.25">
      <c r="A2552"/>
      <c r="B2552" s="18"/>
      <c r="D2552"/>
      <c r="E2552"/>
      <c r="F2552"/>
      <c r="G2552"/>
      <c r="H2552"/>
      <c r="I2552"/>
      <c r="J2552"/>
      <c r="K2552"/>
      <c r="L2552"/>
      <c r="M2552"/>
      <c r="N2552"/>
      <c r="O2552"/>
      <c r="P2552"/>
      <c r="Q2552"/>
      <c r="R2552"/>
    </row>
    <row r="2553" spans="1:18" s="16" customFormat="1" x14ac:dyDescent="0.25">
      <c r="A2553"/>
      <c r="B2553" s="18"/>
      <c r="D2553"/>
      <c r="E2553"/>
      <c r="F2553"/>
      <c r="G2553"/>
      <c r="H2553"/>
      <c r="I2553"/>
      <c r="J2553"/>
      <c r="K2553"/>
      <c r="L2553"/>
      <c r="M2553"/>
      <c r="N2553"/>
      <c r="O2553"/>
      <c r="P2553"/>
      <c r="Q2553"/>
      <c r="R2553"/>
    </row>
    <row r="2554" spans="1:18" s="16" customFormat="1" x14ac:dyDescent="0.25">
      <c r="A2554"/>
      <c r="B2554" s="18"/>
      <c r="D2554"/>
      <c r="E2554"/>
      <c r="F2554"/>
      <c r="G2554"/>
      <c r="H2554"/>
      <c r="I2554"/>
      <c r="J2554"/>
      <c r="K2554"/>
      <c r="L2554"/>
      <c r="M2554"/>
      <c r="N2554"/>
      <c r="O2554"/>
      <c r="P2554"/>
      <c r="Q2554"/>
      <c r="R2554"/>
    </row>
    <row r="2555" spans="1:18" s="16" customFormat="1" x14ac:dyDescent="0.25">
      <c r="A2555"/>
      <c r="B2555" s="18"/>
      <c r="D2555"/>
      <c r="E2555"/>
      <c r="F2555"/>
      <c r="G2555"/>
      <c r="H2555"/>
      <c r="I2555"/>
      <c r="J2555"/>
      <c r="K2555"/>
      <c r="L2555"/>
      <c r="M2555"/>
      <c r="N2555"/>
      <c r="O2555"/>
      <c r="P2555"/>
      <c r="Q2555"/>
      <c r="R2555"/>
    </row>
    <row r="2556" spans="1:18" s="16" customFormat="1" x14ac:dyDescent="0.25">
      <c r="A2556"/>
      <c r="B2556" s="18"/>
      <c r="D2556"/>
      <c r="E2556"/>
      <c r="F2556"/>
      <c r="G2556"/>
      <c r="H2556"/>
      <c r="I2556"/>
      <c r="J2556"/>
      <c r="K2556"/>
      <c r="L2556"/>
      <c r="M2556"/>
      <c r="N2556"/>
      <c r="O2556"/>
      <c r="P2556"/>
      <c r="Q2556"/>
      <c r="R2556"/>
    </row>
    <row r="2557" spans="1:18" s="16" customFormat="1" x14ac:dyDescent="0.25">
      <c r="A2557"/>
      <c r="B2557" s="18"/>
      <c r="D2557"/>
      <c r="E2557"/>
      <c r="F2557"/>
      <c r="G2557"/>
      <c r="H2557"/>
      <c r="I2557"/>
      <c r="J2557"/>
      <c r="K2557"/>
      <c r="L2557"/>
      <c r="M2557"/>
      <c r="N2557"/>
      <c r="O2557"/>
      <c r="P2557"/>
      <c r="Q2557"/>
      <c r="R2557"/>
    </row>
    <row r="2558" spans="1:18" s="16" customFormat="1" x14ac:dyDescent="0.25">
      <c r="A2558"/>
      <c r="B2558" s="18"/>
      <c r="D2558"/>
      <c r="E2558"/>
      <c r="F2558"/>
      <c r="G2558"/>
      <c r="H2558"/>
      <c r="I2558"/>
      <c r="J2558"/>
      <c r="K2558"/>
      <c r="L2558"/>
      <c r="M2558"/>
      <c r="N2558"/>
      <c r="O2558"/>
      <c r="P2558"/>
      <c r="Q2558"/>
      <c r="R2558"/>
    </row>
    <row r="2559" spans="1:18" s="16" customFormat="1" x14ac:dyDescent="0.25">
      <c r="A2559"/>
      <c r="B2559" s="18"/>
      <c r="D2559"/>
      <c r="E2559"/>
      <c r="F2559"/>
      <c r="G2559"/>
      <c r="H2559"/>
      <c r="I2559"/>
      <c r="J2559"/>
      <c r="K2559"/>
      <c r="L2559"/>
      <c r="M2559"/>
      <c r="N2559"/>
      <c r="O2559"/>
      <c r="P2559"/>
      <c r="Q2559"/>
      <c r="R2559"/>
    </row>
    <row r="2560" spans="1:18" s="16" customFormat="1" x14ac:dyDescent="0.25">
      <c r="A2560"/>
      <c r="B2560" s="18"/>
      <c r="D2560"/>
      <c r="E2560"/>
      <c r="F2560"/>
      <c r="G2560"/>
      <c r="H2560"/>
      <c r="I2560"/>
      <c r="J2560"/>
      <c r="K2560"/>
      <c r="L2560"/>
      <c r="M2560"/>
      <c r="N2560"/>
      <c r="O2560"/>
      <c r="P2560"/>
      <c r="Q2560"/>
      <c r="R2560"/>
    </row>
    <row r="2561" spans="1:18" s="16" customFormat="1" x14ac:dyDescent="0.25">
      <c r="A2561"/>
      <c r="B2561" s="18"/>
      <c r="D2561"/>
      <c r="E2561"/>
      <c r="F2561"/>
      <c r="G2561"/>
      <c r="H2561"/>
      <c r="I2561"/>
      <c r="J2561"/>
      <c r="K2561"/>
      <c r="L2561"/>
      <c r="M2561"/>
      <c r="N2561"/>
      <c r="O2561"/>
      <c r="P2561"/>
      <c r="Q2561"/>
      <c r="R2561"/>
    </row>
    <row r="2562" spans="1:18" s="16" customFormat="1" x14ac:dyDescent="0.25">
      <c r="A2562"/>
      <c r="B2562" s="17"/>
      <c r="D2562"/>
      <c r="E2562"/>
      <c r="F2562"/>
      <c r="G2562"/>
      <c r="H2562"/>
      <c r="I2562"/>
      <c r="J2562"/>
      <c r="K2562"/>
      <c r="L2562"/>
      <c r="M2562"/>
      <c r="N2562"/>
      <c r="O2562"/>
      <c r="P2562"/>
      <c r="Q2562"/>
      <c r="R2562"/>
    </row>
    <row r="2563" spans="1:18" s="16" customFormat="1" x14ac:dyDescent="0.25">
      <c r="A2563"/>
      <c r="B2563" s="18"/>
      <c r="D2563"/>
      <c r="E2563"/>
      <c r="F2563"/>
      <c r="G2563"/>
      <c r="H2563"/>
      <c r="I2563"/>
      <c r="J2563"/>
      <c r="K2563"/>
      <c r="L2563"/>
      <c r="M2563"/>
      <c r="N2563"/>
      <c r="O2563"/>
      <c r="P2563"/>
      <c r="Q2563"/>
      <c r="R2563"/>
    </row>
    <row r="2564" spans="1:18" s="16" customFormat="1" x14ac:dyDescent="0.25">
      <c r="A2564"/>
      <c r="B2564" s="18"/>
      <c r="D2564"/>
      <c r="E2564"/>
      <c r="F2564"/>
      <c r="G2564"/>
      <c r="H2564"/>
      <c r="I2564"/>
      <c r="J2564"/>
      <c r="K2564"/>
      <c r="L2564"/>
      <c r="M2564"/>
      <c r="N2564"/>
      <c r="O2564"/>
      <c r="P2564"/>
      <c r="Q2564"/>
      <c r="R2564"/>
    </row>
    <row r="2565" spans="1:18" s="16" customFormat="1" x14ac:dyDescent="0.25">
      <c r="A2565"/>
      <c r="B2565" s="18"/>
      <c r="D2565"/>
      <c r="E2565"/>
      <c r="F2565"/>
      <c r="G2565"/>
      <c r="H2565"/>
      <c r="I2565"/>
      <c r="J2565"/>
      <c r="K2565"/>
      <c r="L2565"/>
      <c r="M2565"/>
      <c r="N2565"/>
      <c r="O2565"/>
      <c r="P2565"/>
      <c r="Q2565"/>
      <c r="R2565"/>
    </row>
    <row r="2566" spans="1:18" s="16" customFormat="1" x14ac:dyDescent="0.25">
      <c r="A2566"/>
      <c r="B2566" s="18"/>
      <c r="D2566"/>
      <c r="E2566"/>
      <c r="F2566"/>
      <c r="G2566"/>
      <c r="H2566"/>
      <c r="I2566"/>
      <c r="J2566"/>
      <c r="K2566"/>
      <c r="L2566"/>
      <c r="M2566"/>
      <c r="N2566"/>
      <c r="O2566"/>
      <c r="P2566"/>
      <c r="Q2566"/>
      <c r="R2566"/>
    </row>
    <row r="2567" spans="1:18" s="16" customFormat="1" x14ac:dyDescent="0.25">
      <c r="A2567"/>
      <c r="B2567" s="18"/>
      <c r="D2567"/>
      <c r="E2567"/>
      <c r="F2567"/>
      <c r="G2567"/>
      <c r="H2567"/>
      <c r="I2567"/>
      <c r="J2567"/>
      <c r="K2567"/>
      <c r="L2567"/>
      <c r="M2567"/>
      <c r="N2567"/>
      <c r="O2567"/>
      <c r="P2567"/>
      <c r="Q2567"/>
      <c r="R2567"/>
    </row>
    <row r="2568" spans="1:18" s="16" customFormat="1" x14ac:dyDescent="0.25">
      <c r="A2568"/>
      <c r="B2568" s="18"/>
      <c r="D2568"/>
      <c r="E2568"/>
      <c r="F2568"/>
      <c r="G2568"/>
      <c r="H2568"/>
      <c r="I2568"/>
      <c r="J2568"/>
      <c r="K2568"/>
      <c r="L2568"/>
      <c r="M2568"/>
      <c r="N2568"/>
      <c r="O2568"/>
      <c r="P2568"/>
      <c r="Q2568"/>
      <c r="R2568"/>
    </row>
    <row r="2569" spans="1:18" s="16" customFormat="1" x14ac:dyDescent="0.25">
      <c r="A2569"/>
      <c r="B2569" s="18"/>
      <c r="D2569"/>
      <c r="E2569"/>
      <c r="F2569"/>
      <c r="G2569"/>
      <c r="H2569"/>
      <c r="I2569"/>
      <c r="J2569"/>
      <c r="K2569"/>
      <c r="L2569"/>
      <c r="M2569"/>
      <c r="N2569"/>
      <c r="O2569"/>
      <c r="P2569"/>
      <c r="Q2569"/>
      <c r="R2569"/>
    </row>
    <row r="2570" spans="1:18" s="16" customFormat="1" x14ac:dyDescent="0.25">
      <c r="A2570"/>
      <c r="B2570" s="18"/>
      <c r="D2570"/>
      <c r="E2570"/>
      <c r="F2570"/>
      <c r="G2570"/>
      <c r="H2570"/>
      <c r="I2570"/>
      <c r="J2570"/>
      <c r="K2570"/>
      <c r="L2570"/>
      <c r="M2570"/>
      <c r="N2570"/>
      <c r="O2570"/>
      <c r="P2570"/>
      <c r="Q2570"/>
      <c r="R2570"/>
    </row>
    <row r="2571" spans="1:18" s="16" customFormat="1" x14ac:dyDescent="0.25">
      <c r="A2571"/>
      <c r="B2571" s="18"/>
      <c r="D2571"/>
      <c r="E2571"/>
      <c r="F2571"/>
      <c r="G2571"/>
      <c r="H2571"/>
      <c r="I2571"/>
      <c r="J2571"/>
      <c r="K2571"/>
      <c r="L2571"/>
      <c r="M2571"/>
      <c r="N2571"/>
      <c r="O2571"/>
      <c r="P2571"/>
      <c r="Q2571"/>
      <c r="R2571"/>
    </row>
    <row r="2572" spans="1:18" s="16" customFormat="1" x14ac:dyDescent="0.25">
      <c r="A2572"/>
      <c r="B2572" s="18"/>
      <c r="D2572"/>
      <c r="E2572"/>
      <c r="F2572"/>
      <c r="G2572"/>
      <c r="H2572"/>
      <c r="I2572"/>
      <c r="J2572"/>
      <c r="K2572"/>
      <c r="L2572"/>
      <c r="M2572"/>
      <c r="N2572"/>
      <c r="O2572"/>
      <c r="P2572"/>
      <c r="Q2572"/>
      <c r="R2572"/>
    </row>
    <row r="2573" spans="1:18" s="16" customFormat="1" x14ac:dyDescent="0.25">
      <c r="A2573"/>
      <c r="B2573" s="18"/>
      <c r="D2573"/>
      <c r="E2573"/>
      <c r="F2573"/>
      <c r="G2573"/>
      <c r="H2573"/>
      <c r="I2573"/>
      <c r="J2573"/>
      <c r="K2573"/>
      <c r="L2573"/>
      <c r="M2573"/>
      <c r="N2573"/>
      <c r="O2573"/>
      <c r="P2573"/>
      <c r="Q2573"/>
      <c r="R2573"/>
    </row>
    <row r="2574" spans="1:18" s="16" customFormat="1" x14ac:dyDescent="0.25">
      <c r="A2574"/>
      <c r="B2574" s="18"/>
      <c r="D2574"/>
      <c r="E2574"/>
      <c r="F2574"/>
      <c r="G2574"/>
      <c r="H2574"/>
      <c r="I2574"/>
      <c r="J2574"/>
      <c r="K2574"/>
      <c r="L2574"/>
      <c r="M2574"/>
      <c r="N2574"/>
      <c r="O2574"/>
      <c r="P2574"/>
      <c r="Q2574"/>
      <c r="R2574"/>
    </row>
    <row r="2575" spans="1:18" s="16" customFormat="1" x14ac:dyDescent="0.25">
      <c r="A2575"/>
      <c r="B2575" s="18"/>
      <c r="D2575"/>
      <c r="E2575"/>
      <c r="F2575"/>
      <c r="G2575"/>
      <c r="H2575"/>
      <c r="I2575"/>
      <c r="J2575"/>
      <c r="K2575"/>
      <c r="L2575"/>
      <c r="M2575"/>
      <c r="N2575"/>
      <c r="O2575"/>
      <c r="P2575"/>
      <c r="Q2575"/>
      <c r="R2575"/>
    </row>
    <row r="2576" spans="1:18" s="16" customFormat="1" x14ac:dyDescent="0.25">
      <c r="A2576"/>
      <c r="B2576" s="18"/>
      <c r="D2576"/>
      <c r="E2576"/>
      <c r="F2576"/>
      <c r="G2576"/>
      <c r="H2576"/>
      <c r="I2576"/>
      <c r="J2576"/>
      <c r="K2576"/>
      <c r="L2576"/>
      <c r="M2576"/>
      <c r="N2576"/>
      <c r="O2576"/>
      <c r="P2576"/>
      <c r="Q2576"/>
      <c r="R2576"/>
    </row>
    <row r="2577" spans="1:18" s="16" customFormat="1" x14ac:dyDescent="0.25">
      <c r="A2577"/>
      <c r="B2577" s="18"/>
      <c r="D2577"/>
      <c r="E2577"/>
      <c r="F2577"/>
      <c r="G2577"/>
      <c r="H2577"/>
      <c r="I2577"/>
      <c r="J2577"/>
      <c r="K2577"/>
      <c r="L2577"/>
      <c r="M2577"/>
      <c r="N2577"/>
      <c r="O2577"/>
      <c r="P2577"/>
      <c r="Q2577"/>
      <c r="R2577"/>
    </row>
    <row r="2578" spans="1:18" s="16" customFormat="1" x14ac:dyDescent="0.25">
      <c r="A2578"/>
      <c r="B2578" s="18"/>
      <c r="D2578"/>
      <c r="E2578"/>
      <c r="F2578"/>
      <c r="G2578"/>
      <c r="H2578"/>
      <c r="I2578"/>
      <c r="J2578"/>
      <c r="K2578"/>
      <c r="L2578"/>
      <c r="M2578"/>
      <c r="N2578"/>
      <c r="O2578"/>
      <c r="P2578"/>
      <c r="Q2578"/>
      <c r="R2578"/>
    </row>
    <row r="2579" spans="1:18" s="16" customFormat="1" x14ac:dyDescent="0.25">
      <c r="A2579"/>
      <c r="B2579" s="18"/>
      <c r="D2579"/>
      <c r="E2579"/>
      <c r="F2579"/>
      <c r="G2579"/>
      <c r="H2579"/>
      <c r="I2579"/>
      <c r="J2579"/>
      <c r="K2579"/>
      <c r="L2579"/>
      <c r="M2579"/>
      <c r="N2579"/>
      <c r="O2579"/>
      <c r="P2579"/>
      <c r="Q2579"/>
      <c r="R2579"/>
    </row>
    <row r="2580" spans="1:18" s="16" customFormat="1" x14ac:dyDescent="0.25">
      <c r="A2580"/>
      <c r="B2580" s="18"/>
      <c r="D2580"/>
      <c r="E2580"/>
      <c r="F2580"/>
      <c r="G2580"/>
      <c r="H2580"/>
      <c r="I2580"/>
      <c r="J2580"/>
      <c r="K2580"/>
      <c r="L2580"/>
      <c r="M2580"/>
      <c r="N2580"/>
      <c r="O2580"/>
      <c r="P2580"/>
      <c r="Q2580"/>
      <c r="R2580"/>
    </row>
    <row r="2581" spans="1:18" s="16" customFormat="1" x14ac:dyDescent="0.25">
      <c r="A2581"/>
      <c r="B2581" s="18"/>
      <c r="D2581"/>
      <c r="E2581"/>
      <c r="F2581"/>
      <c r="G2581"/>
      <c r="H2581"/>
      <c r="I2581"/>
      <c r="J2581"/>
      <c r="K2581"/>
      <c r="L2581"/>
      <c r="M2581"/>
      <c r="N2581"/>
      <c r="O2581"/>
      <c r="P2581"/>
      <c r="Q2581"/>
      <c r="R2581"/>
    </row>
    <row r="2582" spans="1:18" s="16" customFormat="1" x14ac:dyDescent="0.25">
      <c r="A2582"/>
      <c r="B2582" s="18"/>
      <c r="D2582"/>
      <c r="E2582"/>
      <c r="F2582"/>
      <c r="G2582"/>
      <c r="H2582"/>
      <c r="I2582"/>
      <c r="J2582"/>
      <c r="K2582"/>
      <c r="L2582"/>
      <c r="M2582"/>
      <c r="N2582"/>
      <c r="O2582"/>
      <c r="P2582"/>
      <c r="Q2582"/>
      <c r="R2582"/>
    </row>
    <row r="2583" spans="1:18" s="16" customFormat="1" x14ac:dyDescent="0.25">
      <c r="A2583"/>
      <c r="B2583" s="18"/>
      <c r="D2583"/>
      <c r="E2583"/>
      <c r="F2583"/>
      <c r="G2583"/>
      <c r="H2583"/>
      <c r="I2583"/>
      <c r="J2583"/>
      <c r="K2583"/>
      <c r="L2583"/>
      <c r="M2583"/>
      <c r="N2583"/>
      <c r="O2583"/>
      <c r="P2583"/>
      <c r="Q2583"/>
      <c r="R2583"/>
    </row>
    <row r="2584" spans="1:18" s="16" customFormat="1" x14ac:dyDescent="0.25">
      <c r="A2584"/>
      <c r="B2584" s="18"/>
      <c r="D2584"/>
      <c r="E2584"/>
      <c r="F2584"/>
      <c r="G2584"/>
      <c r="H2584"/>
      <c r="I2584"/>
      <c r="J2584"/>
      <c r="K2584"/>
      <c r="L2584"/>
      <c r="M2584"/>
      <c r="N2584"/>
      <c r="O2584"/>
      <c r="P2584"/>
      <c r="Q2584"/>
      <c r="R2584"/>
    </row>
    <row r="2585" spans="1:18" s="16" customFormat="1" x14ac:dyDescent="0.25">
      <c r="A2585"/>
      <c r="B2585" s="18"/>
      <c r="D2585"/>
      <c r="E2585"/>
      <c r="F2585"/>
      <c r="G2585"/>
      <c r="H2585"/>
      <c r="I2585"/>
      <c r="J2585"/>
      <c r="K2585"/>
      <c r="L2585"/>
      <c r="M2585"/>
      <c r="N2585"/>
      <c r="O2585"/>
      <c r="P2585"/>
      <c r="Q2585"/>
      <c r="R2585"/>
    </row>
    <row r="2586" spans="1:18" s="16" customFormat="1" x14ac:dyDescent="0.25">
      <c r="A2586"/>
      <c r="B2586" s="18"/>
      <c r="D2586"/>
      <c r="E2586"/>
      <c r="F2586"/>
      <c r="G2586"/>
      <c r="H2586"/>
      <c r="I2586"/>
      <c r="J2586"/>
      <c r="K2586"/>
      <c r="L2586"/>
      <c r="M2586"/>
      <c r="N2586"/>
      <c r="O2586"/>
      <c r="P2586"/>
      <c r="Q2586"/>
      <c r="R2586"/>
    </row>
    <row r="2587" spans="1:18" s="16" customFormat="1" x14ac:dyDescent="0.25">
      <c r="A2587"/>
      <c r="B2587" s="18"/>
      <c r="D2587"/>
      <c r="E2587"/>
      <c r="F2587"/>
      <c r="G2587"/>
      <c r="H2587"/>
      <c r="I2587"/>
      <c r="J2587"/>
      <c r="K2587"/>
      <c r="L2587"/>
      <c r="M2587"/>
      <c r="N2587"/>
      <c r="O2587"/>
      <c r="P2587"/>
      <c r="Q2587"/>
      <c r="R2587"/>
    </row>
    <row r="2588" spans="1:18" s="16" customFormat="1" x14ac:dyDescent="0.25">
      <c r="A2588"/>
      <c r="B2588" s="18"/>
      <c r="D2588"/>
      <c r="E2588"/>
      <c r="F2588"/>
      <c r="G2588"/>
      <c r="H2588"/>
      <c r="I2588"/>
      <c r="J2588"/>
      <c r="K2588"/>
      <c r="L2588"/>
      <c r="M2588"/>
      <c r="N2588"/>
      <c r="O2588"/>
      <c r="P2588"/>
      <c r="Q2588"/>
      <c r="R2588"/>
    </row>
    <row r="2589" spans="1:18" s="16" customFormat="1" x14ac:dyDescent="0.25">
      <c r="A2589"/>
      <c r="B2589" s="18"/>
      <c r="D2589"/>
      <c r="E2589"/>
      <c r="F2589"/>
      <c r="G2589"/>
      <c r="H2589"/>
      <c r="I2589"/>
      <c r="J2589"/>
      <c r="K2589"/>
      <c r="L2589"/>
      <c r="M2589"/>
      <c r="N2589"/>
      <c r="O2589"/>
      <c r="P2589"/>
      <c r="Q2589"/>
      <c r="R2589"/>
    </row>
    <row r="2590" spans="1:18" s="16" customFormat="1" x14ac:dyDescent="0.25">
      <c r="A2590"/>
      <c r="B2590" s="18"/>
      <c r="D2590"/>
      <c r="E2590"/>
      <c r="F2590"/>
      <c r="G2590"/>
      <c r="H2590"/>
      <c r="I2590"/>
      <c r="J2590"/>
      <c r="K2590"/>
      <c r="L2590"/>
      <c r="M2590"/>
      <c r="N2590"/>
      <c r="O2590"/>
      <c r="P2590"/>
      <c r="Q2590"/>
      <c r="R2590"/>
    </row>
    <row r="2591" spans="1:18" s="16" customFormat="1" x14ac:dyDescent="0.25">
      <c r="A2591"/>
      <c r="B2591" s="18"/>
      <c r="D2591"/>
      <c r="E2591"/>
      <c r="F2591"/>
      <c r="G2591"/>
      <c r="H2591"/>
      <c r="I2591"/>
      <c r="J2591"/>
      <c r="K2591"/>
      <c r="L2591"/>
      <c r="M2591"/>
      <c r="N2591"/>
      <c r="O2591"/>
      <c r="P2591"/>
      <c r="Q2591"/>
      <c r="R2591"/>
    </row>
    <row r="2592" spans="1:18" s="16" customFormat="1" x14ac:dyDescent="0.25">
      <c r="A2592"/>
      <c r="B2592" s="18"/>
      <c r="D2592"/>
      <c r="E2592"/>
      <c r="F2592"/>
      <c r="G2592"/>
      <c r="H2592"/>
      <c r="I2592"/>
      <c r="J2592"/>
      <c r="K2592"/>
      <c r="L2592"/>
      <c r="M2592"/>
      <c r="N2592"/>
      <c r="O2592"/>
      <c r="P2592"/>
      <c r="Q2592"/>
      <c r="R2592"/>
    </row>
    <row r="2593" spans="1:18" s="16" customFormat="1" x14ac:dyDescent="0.25">
      <c r="A2593"/>
      <c r="B2593" s="18"/>
      <c r="D2593"/>
      <c r="E2593"/>
      <c r="F2593"/>
      <c r="G2593"/>
      <c r="H2593"/>
      <c r="I2593"/>
      <c r="J2593"/>
      <c r="K2593"/>
      <c r="L2593"/>
      <c r="M2593"/>
      <c r="N2593"/>
      <c r="O2593"/>
      <c r="P2593"/>
      <c r="Q2593"/>
      <c r="R2593"/>
    </row>
    <row r="2594" spans="1:18" s="16" customFormat="1" x14ac:dyDescent="0.25">
      <c r="A2594"/>
      <c r="B2594" s="18"/>
      <c r="D2594"/>
      <c r="E2594"/>
      <c r="F2594"/>
      <c r="G2594"/>
      <c r="H2594"/>
      <c r="I2594"/>
      <c r="J2594"/>
      <c r="K2594"/>
      <c r="L2594"/>
      <c r="M2594"/>
      <c r="N2594"/>
      <c r="O2594"/>
      <c r="P2594"/>
      <c r="Q2594"/>
      <c r="R2594"/>
    </row>
    <row r="2595" spans="1:18" s="16" customFormat="1" x14ac:dyDescent="0.25">
      <c r="A2595"/>
      <c r="B2595" s="18"/>
      <c r="D2595"/>
      <c r="E2595"/>
      <c r="F2595"/>
      <c r="G2595"/>
      <c r="H2595"/>
      <c r="I2595"/>
      <c r="J2595"/>
      <c r="K2595"/>
      <c r="L2595"/>
      <c r="M2595"/>
      <c r="N2595"/>
      <c r="O2595"/>
      <c r="P2595"/>
      <c r="Q2595"/>
      <c r="R2595"/>
    </row>
    <row r="2596" spans="1:18" s="16" customFormat="1" x14ac:dyDescent="0.25">
      <c r="A2596"/>
      <c r="B2596" s="18"/>
      <c r="D2596"/>
      <c r="E2596"/>
      <c r="F2596"/>
      <c r="G2596"/>
      <c r="H2596"/>
      <c r="I2596"/>
      <c r="J2596"/>
      <c r="K2596"/>
      <c r="L2596"/>
      <c r="M2596"/>
      <c r="N2596"/>
      <c r="O2596"/>
      <c r="P2596"/>
      <c r="Q2596"/>
      <c r="R2596"/>
    </row>
    <row r="2597" spans="1:18" s="16" customFormat="1" x14ac:dyDescent="0.25">
      <c r="A2597"/>
      <c r="B2597" s="18"/>
      <c r="D2597"/>
      <c r="E2597"/>
      <c r="F2597"/>
      <c r="G2597"/>
      <c r="H2597"/>
      <c r="I2597"/>
      <c r="J2597"/>
      <c r="K2597"/>
      <c r="L2597"/>
      <c r="M2597"/>
      <c r="N2597"/>
      <c r="O2597"/>
      <c r="P2597"/>
      <c r="Q2597"/>
      <c r="R2597"/>
    </row>
    <row r="2598" spans="1:18" s="16" customFormat="1" x14ac:dyDescent="0.25">
      <c r="A2598"/>
      <c r="B2598" s="18"/>
      <c r="D2598"/>
      <c r="E2598"/>
      <c r="F2598"/>
      <c r="G2598"/>
      <c r="H2598"/>
      <c r="I2598"/>
      <c r="J2598"/>
      <c r="K2598"/>
      <c r="L2598"/>
      <c r="M2598"/>
      <c r="N2598"/>
      <c r="O2598"/>
      <c r="P2598"/>
      <c r="Q2598"/>
      <c r="R2598"/>
    </row>
    <row r="2599" spans="1:18" s="16" customFormat="1" x14ac:dyDescent="0.25">
      <c r="A2599"/>
      <c r="B2599" s="18"/>
      <c r="D2599"/>
      <c r="E2599"/>
      <c r="F2599"/>
      <c r="G2599"/>
      <c r="H2599"/>
      <c r="I2599"/>
      <c r="J2599"/>
      <c r="K2599"/>
      <c r="L2599"/>
      <c r="M2599"/>
      <c r="N2599"/>
      <c r="O2599"/>
      <c r="P2599"/>
      <c r="Q2599"/>
      <c r="R2599"/>
    </row>
    <row r="2600" spans="1:18" s="16" customFormat="1" x14ac:dyDescent="0.25">
      <c r="A2600"/>
      <c r="B2600" s="18"/>
      <c r="D2600"/>
      <c r="E2600"/>
      <c r="F2600"/>
      <c r="G2600"/>
      <c r="H2600"/>
      <c r="I2600"/>
      <c r="J2600"/>
      <c r="K2600"/>
      <c r="L2600"/>
      <c r="M2600"/>
      <c r="N2600"/>
      <c r="O2600"/>
      <c r="P2600"/>
      <c r="Q2600"/>
      <c r="R2600"/>
    </row>
    <row r="2601" spans="1:18" s="16" customFormat="1" x14ac:dyDescent="0.25">
      <c r="A2601"/>
      <c r="B2601" s="18"/>
      <c r="D2601"/>
      <c r="E2601"/>
      <c r="F2601"/>
      <c r="G2601"/>
      <c r="H2601"/>
      <c r="I2601"/>
      <c r="J2601"/>
      <c r="K2601"/>
      <c r="L2601"/>
      <c r="M2601"/>
      <c r="N2601"/>
      <c r="O2601"/>
      <c r="P2601"/>
      <c r="Q2601"/>
      <c r="R2601"/>
    </row>
    <row r="2602" spans="1:18" s="16" customFormat="1" x14ac:dyDescent="0.25">
      <c r="A2602"/>
      <c r="B2602" s="18"/>
      <c r="D2602"/>
      <c r="E2602"/>
      <c r="F2602"/>
      <c r="G2602"/>
      <c r="H2602"/>
      <c r="I2602"/>
      <c r="J2602"/>
      <c r="K2602"/>
      <c r="L2602"/>
      <c r="M2602"/>
      <c r="N2602"/>
      <c r="O2602"/>
      <c r="P2602"/>
      <c r="Q2602"/>
      <c r="R2602"/>
    </row>
    <row r="2603" spans="1:18" s="16" customFormat="1" x14ac:dyDescent="0.25">
      <c r="A2603"/>
      <c r="B2603" s="18"/>
      <c r="D2603"/>
      <c r="E2603"/>
      <c r="F2603"/>
      <c r="G2603"/>
      <c r="H2603"/>
      <c r="I2603"/>
      <c r="J2603"/>
      <c r="K2603"/>
      <c r="L2603"/>
      <c r="M2603"/>
      <c r="N2603"/>
      <c r="O2603"/>
      <c r="P2603"/>
      <c r="Q2603"/>
      <c r="R2603"/>
    </row>
    <row r="2604" spans="1:18" s="16" customFormat="1" x14ac:dyDescent="0.25">
      <c r="A2604"/>
      <c r="B2604" s="18"/>
      <c r="D2604"/>
      <c r="E2604"/>
      <c r="F2604"/>
      <c r="G2604"/>
      <c r="H2604"/>
      <c r="I2604"/>
      <c r="J2604"/>
      <c r="K2604"/>
      <c r="L2604"/>
      <c r="M2604"/>
      <c r="N2604"/>
      <c r="O2604"/>
      <c r="P2604"/>
      <c r="Q2604"/>
      <c r="R2604"/>
    </row>
    <row r="2605" spans="1:18" s="16" customFormat="1" x14ac:dyDescent="0.25">
      <c r="A2605"/>
      <c r="B2605" s="18"/>
      <c r="D2605"/>
      <c r="E2605"/>
      <c r="F2605"/>
      <c r="G2605"/>
      <c r="H2605"/>
      <c r="I2605"/>
      <c r="J2605"/>
      <c r="K2605"/>
      <c r="L2605"/>
      <c r="M2605"/>
      <c r="N2605"/>
      <c r="O2605"/>
      <c r="P2605"/>
      <c r="Q2605"/>
      <c r="R2605"/>
    </row>
    <row r="2606" spans="1:18" s="16" customFormat="1" x14ac:dyDescent="0.25">
      <c r="A2606"/>
      <c r="B2606" s="18"/>
      <c r="D2606"/>
      <c r="E2606"/>
      <c r="F2606"/>
      <c r="G2606"/>
      <c r="H2606"/>
      <c r="I2606"/>
      <c r="J2606"/>
      <c r="K2606"/>
      <c r="L2606"/>
      <c r="M2606"/>
      <c r="N2606"/>
      <c r="O2606"/>
      <c r="P2606"/>
      <c r="Q2606"/>
      <c r="R2606"/>
    </row>
    <row r="2607" spans="1:18" s="16" customFormat="1" x14ac:dyDescent="0.25">
      <c r="A2607"/>
      <c r="B2607" s="18"/>
      <c r="D2607"/>
      <c r="E2607"/>
      <c r="F2607"/>
      <c r="G2607"/>
      <c r="H2607"/>
      <c r="I2607"/>
      <c r="J2607"/>
      <c r="K2607"/>
      <c r="L2607"/>
      <c r="M2607"/>
      <c r="N2607"/>
      <c r="O2607"/>
      <c r="P2607"/>
      <c r="Q2607"/>
      <c r="R2607"/>
    </row>
    <row r="2608" spans="1:18" s="16" customFormat="1" x14ac:dyDescent="0.25">
      <c r="A2608"/>
      <c r="B2608" s="18"/>
      <c r="D2608"/>
      <c r="E2608"/>
      <c r="F2608"/>
      <c r="G2608"/>
      <c r="H2608"/>
      <c r="I2608"/>
      <c r="J2608"/>
      <c r="K2608"/>
      <c r="L2608"/>
      <c r="M2608"/>
      <c r="N2608"/>
      <c r="O2608"/>
      <c r="P2608"/>
      <c r="Q2608"/>
      <c r="R2608"/>
    </row>
    <row r="2609" spans="1:18" s="16" customFormat="1" x14ac:dyDescent="0.25">
      <c r="A2609"/>
      <c r="B2609" s="18"/>
      <c r="D2609"/>
      <c r="E2609"/>
      <c r="F2609"/>
      <c r="G2609"/>
      <c r="H2609"/>
      <c r="I2609"/>
      <c r="J2609"/>
      <c r="K2609"/>
      <c r="L2609"/>
      <c r="M2609"/>
      <c r="N2609"/>
      <c r="O2609"/>
      <c r="P2609"/>
      <c r="Q2609"/>
      <c r="R2609"/>
    </row>
    <row r="2610" spans="1:18" s="16" customFormat="1" x14ac:dyDescent="0.25">
      <c r="A2610"/>
      <c r="B2610" s="18"/>
      <c r="D2610"/>
      <c r="E2610"/>
      <c r="F2610"/>
      <c r="G2610"/>
      <c r="H2610"/>
      <c r="I2610"/>
      <c r="J2610"/>
      <c r="K2610"/>
      <c r="L2610"/>
      <c r="M2610"/>
      <c r="N2610"/>
      <c r="O2610"/>
      <c r="P2610"/>
      <c r="Q2610"/>
      <c r="R2610"/>
    </row>
    <row r="2611" spans="1:18" s="16" customFormat="1" x14ac:dyDescent="0.25">
      <c r="A2611"/>
      <c r="B2611" s="18"/>
      <c r="D2611"/>
      <c r="E2611"/>
      <c r="F2611"/>
      <c r="G2611"/>
      <c r="H2611"/>
      <c r="I2611"/>
      <c r="J2611"/>
      <c r="K2611"/>
      <c r="L2611"/>
      <c r="M2611"/>
      <c r="N2611"/>
      <c r="O2611"/>
      <c r="P2611"/>
      <c r="Q2611"/>
      <c r="R2611"/>
    </row>
    <row r="2612" spans="1:18" s="16" customFormat="1" x14ac:dyDescent="0.25">
      <c r="A2612"/>
      <c r="B2612" s="17"/>
      <c r="D2612"/>
      <c r="E2612"/>
      <c r="F2612"/>
      <c r="G2612"/>
      <c r="H2612"/>
      <c r="I2612"/>
      <c r="J2612"/>
      <c r="K2612"/>
      <c r="L2612"/>
      <c r="M2612"/>
      <c r="N2612"/>
      <c r="O2612"/>
      <c r="P2612"/>
      <c r="Q2612"/>
      <c r="R2612"/>
    </row>
    <row r="2613" spans="1:18" s="16" customFormat="1" x14ac:dyDescent="0.25">
      <c r="A2613"/>
      <c r="B2613" s="18"/>
      <c r="D2613"/>
      <c r="E2613"/>
      <c r="F2613"/>
      <c r="G2613"/>
      <c r="H2613"/>
      <c r="I2613"/>
      <c r="J2613"/>
      <c r="K2613"/>
      <c r="L2613"/>
      <c r="M2613"/>
      <c r="N2613"/>
      <c r="O2613"/>
      <c r="P2613"/>
      <c r="Q2613"/>
      <c r="R2613"/>
    </row>
    <row r="2614" spans="1:18" s="16" customFormat="1" x14ac:dyDescent="0.25">
      <c r="A2614"/>
      <c r="B2614" s="18"/>
      <c r="D2614"/>
      <c r="E2614"/>
      <c r="F2614"/>
      <c r="G2614"/>
      <c r="H2614"/>
      <c r="I2614"/>
      <c r="J2614"/>
      <c r="K2614"/>
      <c r="L2614"/>
      <c r="M2614"/>
      <c r="N2614"/>
      <c r="O2614"/>
      <c r="P2614"/>
      <c r="Q2614"/>
      <c r="R2614"/>
    </row>
    <row r="2615" spans="1:18" s="16" customFormat="1" x14ac:dyDescent="0.25">
      <c r="A2615"/>
      <c r="B2615" s="18"/>
      <c r="D2615"/>
      <c r="E2615"/>
      <c r="F2615"/>
      <c r="G2615"/>
      <c r="H2615"/>
      <c r="I2615"/>
      <c r="J2615"/>
      <c r="K2615"/>
      <c r="L2615"/>
      <c r="M2615"/>
      <c r="N2615"/>
      <c r="O2615"/>
      <c r="P2615"/>
      <c r="Q2615"/>
      <c r="R2615"/>
    </row>
    <row r="2616" spans="1:18" s="16" customFormat="1" x14ac:dyDescent="0.25">
      <c r="A2616"/>
      <c r="B2616" s="18"/>
      <c r="D2616"/>
      <c r="E2616"/>
      <c r="F2616"/>
      <c r="G2616"/>
      <c r="H2616"/>
      <c r="I2616"/>
      <c r="J2616"/>
      <c r="K2616"/>
      <c r="L2616"/>
      <c r="M2616"/>
      <c r="N2616"/>
      <c r="O2616"/>
      <c r="P2616"/>
      <c r="Q2616"/>
      <c r="R2616"/>
    </row>
    <row r="2617" spans="1:18" s="16" customFormat="1" x14ac:dyDescent="0.25">
      <c r="A2617"/>
      <c r="B2617" s="18"/>
      <c r="D2617"/>
      <c r="E2617"/>
      <c r="F2617"/>
      <c r="G2617"/>
      <c r="H2617"/>
      <c r="I2617"/>
      <c r="J2617"/>
      <c r="K2617"/>
      <c r="L2617"/>
      <c r="M2617"/>
      <c r="N2617"/>
      <c r="O2617"/>
      <c r="P2617"/>
      <c r="Q2617"/>
      <c r="R2617"/>
    </row>
    <row r="2618" spans="1:18" s="16" customFormat="1" x14ac:dyDescent="0.25">
      <c r="A2618"/>
      <c r="B2618" s="18"/>
      <c r="D2618"/>
      <c r="E2618"/>
      <c r="F2618"/>
      <c r="G2618"/>
      <c r="H2618"/>
      <c r="I2618"/>
      <c r="J2618"/>
      <c r="K2618"/>
      <c r="L2618"/>
      <c r="M2618"/>
      <c r="N2618"/>
      <c r="O2618"/>
      <c r="P2618"/>
      <c r="Q2618"/>
      <c r="R2618"/>
    </row>
    <row r="2619" spans="1:18" s="16" customFormat="1" x14ac:dyDescent="0.25">
      <c r="A2619"/>
      <c r="B2619" s="18"/>
      <c r="D2619"/>
      <c r="E2619"/>
      <c r="F2619"/>
      <c r="G2619"/>
      <c r="H2619"/>
      <c r="I2619"/>
      <c r="J2619"/>
      <c r="K2619"/>
      <c r="L2619"/>
      <c r="M2619"/>
      <c r="N2619"/>
      <c r="O2619"/>
      <c r="P2619"/>
      <c r="Q2619"/>
      <c r="R2619"/>
    </row>
    <row r="2620" spans="1:18" s="16" customFormat="1" x14ac:dyDescent="0.25">
      <c r="A2620"/>
      <c r="B2620" s="18"/>
      <c r="D2620"/>
      <c r="E2620"/>
      <c r="F2620"/>
      <c r="G2620"/>
      <c r="H2620"/>
      <c r="I2620"/>
      <c r="J2620"/>
      <c r="K2620"/>
      <c r="L2620"/>
      <c r="M2620"/>
      <c r="N2620"/>
      <c r="O2620"/>
      <c r="P2620"/>
      <c r="Q2620"/>
      <c r="R2620"/>
    </row>
    <row r="2621" spans="1:18" s="16" customFormat="1" x14ac:dyDescent="0.25">
      <c r="A2621"/>
      <c r="B2621" s="18"/>
      <c r="D2621"/>
      <c r="E2621"/>
      <c r="F2621"/>
      <c r="G2621"/>
      <c r="H2621"/>
      <c r="I2621"/>
      <c r="J2621"/>
      <c r="K2621"/>
      <c r="L2621"/>
      <c r="M2621"/>
      <c r="N2621"/>
      <c r="O2621"/>
      <c r="P2621"/>
      <c r="Q2621"/>
      <c r="R2621"/>
    </row>
    <row r="2622" spans="1:18" s="16" customFormat="1" x14ac:dyDescent="0.25">
      <c r="A2622"/>
      <c r="B2622" s="18"/>
      <c r="D2622"/>
      <c r="E2622"/>
      <c r="F2622"/>
      <c r="G2622"/>
      <c r="H2622"/>
      <c r="I2622"/>
      <c r="J2622"/>
      <c r="K2622"/>
      <c r="L2622"/>
      <c r="M2622"/>
      <c r="N2622"/>
      <c r="O2622"/>
      <c r="P2622"/>
      <c r="Q2622"/>
      <c r="R2622"/>
    </row>
    <row r="2623" spans="1:18" s="16" customFormat="1" x14ac:dyDescent="0.25">
      <c r="A2623"/>
      <c r="B2623" s="18"/>
      <c r="D2623"/>
      <c r="E2623"/>
      <c r="F2623"/>
      <c r="G2623"/>
      <c r="H2623"/>
      <c r="I2623"/>
      <c r="J2623"/>
      <c r="K2623"/>
      <c r="L2623"/>
      <c r="M2623"/>
      <c r="N2623"/>
      <c r="O2623"/>
      <c r="P2623"/>
      <c r="Q2623"/>
      <c r="R2623"/>
    </row>
    <row r="2624" spans="1:18" s="16" customFormat="1" x14ac:dyDescent="0.25">
      <c r="A2624"/>
      <c r="B2624" s="18"/>
      <c r="D2624"/>
      <c r="E2624"/>
      <c r="F2624"/>
      <c r="G2624"/>
      <c r="H2624"/>
      <c r="I2624"/>
      <c r="J2624"/>
      <c r="K2624"/>
      <c r="L2624"/>
      <c r="M2624"/>
      <c r="N2624"/>
      <c r="O2624"/>
      <c r="P2624"/>
      <c r="Q2624"/>
      <c r="R2624"/>
    </row>
    <row r="2625" spans="1:18" s="16" customFormat="1" x14ac:dyDescent="0.25">
      <c r="A2625"/>
      <c r="B2625" s="18"/>
      <c r="D2625"/>
      <c r="E2625"/>
      <c r="F2625"/>
      <c r="G2625"/>
      <c r="H2625"/>
      <c r="I2625"/>
      <c r="J2625"/>
      <c r="K2625"/>
      <c r="L2625"/>
      <c r="M2625"/>
      <c r="N2625"/>
      <c r="O2625"/>
      <c r="P2625"/>
      <c r="Q2625"/>
      <c r="R2625"/>
    </row>
    <row r="2626" spans="1:18" s="16" customFormat="1" x14ac:dyDescent="0.25">
      <c r="A2626"/>
      <c r="B2626" s="18"/>
      <c r="D2626"/>
      <c r="E2626"/>
      <c r="F2626"/>
      <c r="G2626"/>
      <c r="H2626"/>
      <c r="I2626"/>
      <c r="J2626"/>
      <c r="K2626"/>
      <c r="L2626"/>
      <c r="M2626"/>
      <c r="N2626"/>
      <c r="O2626"/>
      <c r="P2626"/>
      <c r="Q2626"/>
      <c r="R2626"/>
    </row>
    <row r="2627" spans="1:18" s="16" customFormat="1" x14ac:dyDescent="0.25">
      <c r="A2627"/>
      <c r="B2627" s="18"/>
      <c r="D2627"/>
      <c r="E2627"/>
      <c r="F2627"/>
      <c r="G2627"/>
      <c r="H2627"/>
      <c r="I2627"/>
      <c r="J2627"/>
      <c r="K2627"/>
      <c r="L2627"/>
      <c r="M2627"/>
      <c r="N2627"/>
      <c r="O2627"/>
      <c r="P2627"/>
      <c r="Q2627"/>
      <c r="R2627"/>
    </row>
    <row r="2628" spans="1:18" s="16" customFormat="1" x14ac:dyDescent="0.25">
      <c r="A2628"/>
      <c r="B2628" s="18"/>
      <c r="D2628"/>
      <c r="E2628"/>
      <c r="F2628"/>
      <c r="G2628"/>
      <c r="H2628"/>
      <c r="I2628"/>
      <c r="J2628"/>
      <c r="K2628"/>
      <c r="L2628"/>
      <c r="M2628"/>
      <c r="N2628"/>
      <c r="O2628"/>
      <c r="P2628"/>
      <c r="Q2628"/>
      <c r="R2628"/>
    </row>
    <row r="2629" spans="1:18" s="16" customFormat="1" x14ac:dyDescent="0.25">
      <c r="A2629"/>
      <c r="B2629" s="18"/>
      <c r="D2629"/>
      <c r="E2629"/>
      <c r="F2629"/>
      <c r="G2629"/>
      <c r="H2629"/>
      <c r="I2629"/>
      <c r="J2629"/>
      <c r="K2629"/>
      <c r="L2629"/>
      <c r="M2629"/>
      <c r="N2629"/>
      <c r="O2629"/>
      <c r="P2629"/>
      <c r="Q2629"/>
      <c r="R2629"/>
    </row>
    <row r="2630" spans="1:18" s="16" customFormat="1" x14ac:dyDescent="0.25">
      <c r="A2630"/>
      <c r="B2630" s="18"/>
      <c r="D2630"/>
      <c r="E2630"/>
      <c r="F2630"/>
      <c r="G2630"/>
      <c r="H2630"/>
      <c r="I2630"/>
      <c r="J2630"/>
      <c r="K2630"/>
      <c r="L2630"/>
      <c r="M2630"/>
      <c r="N2630"/>
      <c r="O2630"/>
      <c r="P2630"/>
      <c r="Q2630"/>
      <c r="R2630"/>
    </row>
    <row r="2631" spans="1:18" s="16" customFormat="1" x14ac:dyDescent="0.25">
      <c r="A2631"/>
      <c r="B2631" s="18"/>
      <c r="D2631"/>
      <c r="E2631"/>
      <c r="F2631"/>
      <c r="G2631"/>
      <c r="H2631"/>
      <c r="I2631"/>
      <c r="J2631"/>
      <c r="K2631"/>
      <c r="L2631"/>
      <c r="M2631"/>
      <c r="N2631"/>
      <c r="O2631"/>
      <c r="P2631"/>
      <c r="Q2631"/>
      <c r="R2631"/>
    </row>
    <row r="2632" spans="1:18" s="16" customFormat="1" x14ac:dyDescent="0.25">
      <c r="A2632"/>
      <c r="B2632" s="18"/>
      <c r="D2632"/>
      <c r="E2632"/>
      <c r="F2632"/>
      <c r="G2632"/>
      <c r="H2632"/>
      <c r="I2632"/>
      <c r="J2632"/>
      <c r="K2632"/>
      <c r="L2632"/>
      <c r="M2632"/>
      <c r="N2632"/>
      <c r="O2632"/>
      <c r="P2632"/>
      <c r="Q2632"/>
      <c r="R2632"/>
    </row>
    <row r="2633" spans="1:18" s="16" customFormat="1" x14ac:dyDescent="0.25">
      <c r="A2633"/>
      <c r="B2633" s="18"/>
      <c r="D2633"/>
      <c r="E2633"/>
      <c r="F2633"/>
      <c r="G2633"/>
      <c r="H2633"/>
      <c r="I2633"/>
      <c r="J2633"/>
      <c r="K2633"/>
      <c r="L2633"/>
      <c r="M2633"/>
      <c r="N2633"/>
      <c r="O2633"/>
      <c r="P2633"/>
      <c r="Q2633"/>
      <c r="R2633"/>
    </row>
    <row r="2634" spans="1:18" s="16" customFormat="1" x14ac:dyDescent="0.25">
      <c r="A2634"/>
      <c r="B2634" s="18"/>
      <c r="D2634"/>
      <c r="E2634"/>
      <c r="F2634"/>
      <c r="G2634"/>
      <c r="H2634"/>
      <c r="I2634"/>
      <c r="J2634"/>
      <c r="K2634"/>
      <c r="L2634"/>
      <c r="M2634"/>
      <c r="N2634"/>
      <c r="O2634"/>
      <c r="P2634"/>
      <c r="Q2634"/>
      <c r="R2634"/>
    </row>
    <row r="2635" spans="1:18" s="16" customFormat="1" x14ac:dyDescent="0.25">
      <c r="A2635"/>
      <c r="B2635" s="18"/>
      <c r="D2635"/>
      <c r="E2635"/>
      <c r="F2635"/>
      <c r="G2635"/>
      <c r="H2635"/>
      <c r="I2635"/>
      <c r="J2635"/>
      <c r="K2635"/>
      <c r="L2635"/>
      <c r="M2635"/>
      <c r="N2635"/>
      <c r="O2635"/>
      <c r="P2635"/>
      <c r="Q2635"/>
      <c r="R2635"/>
    </row>
    <row r="2636" spans="1:18" s="16" customFormat="1" x14ac:dyDescent="0.25">
      <c r="A2636"/>
      <c r="B2636" s="18"/>
      <c r="D2636"/>
      <c r="E2636"/>
      <c r="F2636"/>
      <c r="G2636"/>
      <c r="H2636"/>
      <c r="I2636"/>
      <c r="J2636"/>
      <c r="K2636"/>
      <c r="L2636"/>
      <c r="M2636"/>
      <c r="N2636"/>
      <c r="O2636"/>
      <c r="P2636"/>
      <c r="Q2636"/>
      <c r="R2636"/>
    </row>
    <row r="2637" spans="1:18" s="16" customFormat="1" x14ac:dyDescent="0.25">
      <c r="A2637"/>
      <c r="B2637" s="18"/>
      <c r="D2637"/>
      <c r="E2637"/>
      <c r="F2637"/>
      <c r="G2637"/>
      <c r="H2637"/>
      <c r="I2637"/>
      <c r="J2637"/>
      <c r="K2637"/>
      <c r="L2637"/>
      <c r="M2637"/>
      <c r="N2637"/>
      <c r="O2637"/>
      <c r="P2637"/>
      <c r="Q2637"/>
      <c r="R2637"/>
    </row>
    <row r="2638" spans="1:18" s="16" customFormat="1" x14ac:dyDescent="0.25">
      <c r="A2638"/>
      <c r="B2638" s="18"/>
      <c r="D2638"/>
      <c r="E2638"/>
      <c r="F2638"/>
      <c r="G2638"/>
      <c r="H2638"/>
      <c r="I2638"/>
      <c r="J2638"/>
      <c r="K2638"/>
      <c r="L2638"/>
      <c r="M2638"/>
      <c r="N2638"/>
      <c r="O2638"/>
      <c r="P2638"/>
      <c r="Q2638"/>
      <c r="R2638"/>
    </row>
    <row r="2639" spans="1:18" s="16" customFormat="1" x14ac:dyDescent="0.25">
      <c r="A2639"/>
      <c r="B2639" s="18"/>
      <c r="D2639"/>
      <c r="E2639"/>
      <c r="F2639"/>
      <c r="G2639"/>
      <c r="H2639"/>
      <c r="I2639"/>
      <c r="J2639"/>
      <c r="K2639"/>
      <c r="L2639"/>
      <c r="M2639"/>
      <c r="N2639"/>
      <c r="O2639"/>
      <c r="P2639"/>
      <c r="Q2639"/>
      <c r="R2639"/>
    </row>
    <row r="2640" spans="1:18" s="16" customFormat="1" x14ac:dyDescent="0.25">
      <c r="A2640"/>
      <c r="B2640" s="18"/>
      <c r="D2640"/>
      <c r="E2640"/>
      <c r="F2640"/>
      <c r="G2640"/>
      <c r="H2640"/>
      <c r="I2640"/>
      <c r="J2640"/>
      <c r="K2640"/>
      <c r="L2640"/>
      <c r="M2640"/>
      <c r="N2640"/>
      <c r="O2640"/>
      <c r="P2640"/>
      <c r="Q2640"/>
      <c r="R2640"/>
    </row>
    <row r="2641" spans="1:18" s="16" customFormat="1" x14ac:dyDescent="0.25">
      <c r="A2641"/>
      <c r="B2641" s="18"/>
      <c r="D2641"/>
      <c r="E2641"/>
      <c r="F2641"/>
      <c r="G2641"/>
      <c r="H2641"/>
      <c r="I2641"/>
      <c r="J2641"/>
      <c r="K2641"/>
      <c r="L2641"/>
      <c r="M2641"/>
      <c r="N2641"/>
      <c r="O2641"/>
      <c r="P2641"/>
      <c r="Q2641"/>
      <c r="R2641"/>
    </row>
    <row r="2642" spans="1:18" s="16" customFormat="1" x14ac:dyDescent="0.25">
      <c r="A2642"/>
      <c r="B2642" s="18"/>
      <c r="D2642"/>
      <c r="E2642"/>
      <c r="F2642"/>
      <c r="G2642"/>
      <c r="H2642"/>
      <c r="I2642"/>
      <c r="J2642"/>
      <c r="K2642"/>
      <c r="L2642"/>
      <c r="M2642"/>
      <c r="N2642"/>
      <c r="O2642"/>
      <c r="P2642"/>
      <c r="Q2642"/>
      <c r="R2642"/>
    </row>
    <row r="2643" spans="1:18" s="16" customFormat="1" x14ac:dyDescent="0.25">
      <c r="A2643"/>
      <c r="B2643" s="18"/>
      <c r="D2643"/>
      <c r="E2643"/>
      <c r="F2643"/>
      <c r="G2643"/>
      <c r="H2643"/>
      <c r="I2643"/>
      <c r="J2643"/>
      <c r="K2643"/>
      <c r="L2643"/>
      <c r="M2643"/>
      <c r="N2643"/>
      <c r="O2643"/>
      <c r="P2643"/>
      <c r="Q2643"/>
      <c r="R2643"/>
    </row>
    <row r="2644" spans="1:18" s="16" customFormat="1" x14ac:dyDescent="0.25">
      <c r="A2644"/>
      <c r="B2644" s="18"/>
      <c r="D2644"/>
      <c r="E2644"/>
      <c r="F2644"/>
      <c r="G2644"/>
      <c r="H2644"/>
      <c r="I2644"/>
      <c r="J2644"/>
      <c r="K2644"/>
      <c r="L2644"/>
      <c r="M2644"/>
      <c r="N2644"/>
      <c r="O2644"/>
      <c r="P2644"/>
      <c r="Q2644"/>
      <c r="R2644"/>
    </row>
    <row r="2645" spans="1:18" s="16" customFormat="1" x14ac:dyDescent="0.25">
      <c r="A2645"/>
      <c r="B2645" s="18"/>
      <c r="D2645"/>
      <c r="E2645"/>
      <c r="F2645"/>
      <c r="G2645"/>
      <c r="H2645"/>
      <c r="I2645"/>
      <c r="J2645"/>
      <c r="K2645"/>
      <c r="L2645"/>
      <c r="M2645"/>
      <c r="N2645"/>
      <c r="O2645"/>
      <c r="P2645"/>
      <c r="Q2645"/>
      <c r="R2645"/>
    </row>
    <row r="2646" spans="1:18" s="16" customFormat="1" x14ac:dyDescent="0.25">
      <c r="A2646"/>
      <c r="B2646" s="18"/>
      <c r="D2646"/>
      <c r="E2646"/>
      <c r="F2646"/>
      <c r="G2646"/>
      <c r="H2646"/>
      <c r="I2646"/>
      <c r="J2646"/>
      <c r="K2646"/>
      <c r="L2646"/>
      <c r="M2646"/>
      <c r="N2646"/>
      <c r="O2646"/>
      <c r="P2646"/>
      <c r="Q2646"/>
      <c r="R2646"/>
    </row>
    <row r="2647" spans="1:18" s="16" customFormat="1" x14ac:dyDescent="0.25">
      <c r="A2647"/>
      <c r="B2647" s="18"/>
      <c r="D2647"/>
      <c r="E2647"/>
      <c r="F2647"/>
      <c r="G2647"/>
      <c r="H2647"/>
      <c r="I2647"/>
      <c r="J2647"/>
      <c r="K2647"/>
      <c r="L2647"/>
      <c r="M2647"/>
      <c r="N2647"/>
      <c r="O2647"/>
      <c r="P2647"/>
      <c r="Q2647"/>
      <c r="R2647"/>
    </row>
    <row r="2648" spans="1:18" s="16" customFormat="1" x14ac:dyDescent="0.25">
      <c r="A2648"/>
      <c r="B2648" s="18"/>
      <c r="D2648"/>
      <c r="E2648"/>
      <c r="F2648"/>
      <c r="G2648"/>
      <c r="H2648"/>
      <c r="I2648"/>
      <c r="J2648"/>
      <c r="K2648"/>
      <c r="L2648"/>
      <c r="M2648"/>
      <c r="N2648"/>
      <c r="O2648"/>
      <c r="P2648"/>
      <c r="Q2648"/>
      <c r="R2648"/>
    </row>
    <row r="2649" spans="1:18" s="16" customFormat="1" x14ac:dyDescent="0.25">
      <c r="A2649"/>
      <c r="B2649" s="18"/>
      <c r="D2649"/>
      <c r="E2649"/>
      <c r="F2649"/>
      <c r="G2649"/>
      <c r="H2649"/>
      <c r="I2649"/>
      <c r="J2649"/>
      <c r="K2649"/>
      <c r="L2649"/>
      <c r="M2649"/>
      <c r="N2649"/>
      <c r="O2649"/>
      <c r="P2649"/>
      <c r="Q2649"/>
      <c r="R2649"/>
    </row>
    <row r="2650" spans="1:18" s="16" customFormat="1" x14ac:dyDescent="0.25">
      <c r="A2650"/>
      <c r="B2650" s="18"/>
      <c r="D2650"/>
      <c r="E2650"/>
      <c r="F2650"/>
      <c r="G2650"/>
      <c r="H2650"/>
      <c r="I2650"/>
      <c r="J2650"/>
      <c r="K2650"/>
      <c r="L2650"/>
      <c r="M2650"/>
      <c r="N2650"/>
      <c r="O2650"/>
      <c r="P2650"/>
      <c r="Q2650"/>
      <c r="R2650"/>
    </row>
    <row r="2651" spans="1:18" s="16" customFormat="1" x14ac:dyDescent="0.25">
      <c r="A2651"/>
      <c r="B2651" s="18"/>
      <c r="D2651"/>
      <c r="E2651"/>
      <c r="F2651"/>
      <c r="G2651"/>
      <c r="H2651"/>
      <c r="I2651"/>
      <c r="J2651"/>
      <c r="K2651"/>
      <c r="L2651"/>
      <c r="M2651"/>
      <c r="N2651"/>
      <c r="O2651"/>
      <c r="P2651"/>
      <c r="Q2651"/>
      <c r="R2651"/>
    </row>
    <row r="2652" spans="1:18" s="16" customFormat="1" x14ac:dyDescent="0.25">
      <c r="A2652"/>
      <c r="B2652" s="18"/>
      <c r="D2652"/>
      <c r="E2652"/>
      <c r="F2652"/>
      <c r="G2652"/>
      <c r="H2652"/>
      <c r="I2652"/>
      <c r="J2652"/>
      <c r="K2652"/>
      <c r="L2652"/>
      <c r="M2652"/>
      <c r="N2652"/>
      <c r="O2652"/>
      <c r="P2652"/>
      <c r="Q2652"/>
      <c r="R2652"/>
    </row>
    <row r="2653" spans="1:18" s="16" customFormat="1" x14ac:dyDescent="0.25">
      <c r="A2653"/>
      <c r="B2653" s="18"/>
      <c r="D2653"/>
      <c r="E2653"/>
      <c r="F2653"/>
      <c r="G2653"/>
      <c r="H2653"/>
      <c r="I2653"/>
      <c r="J2653"/>
      <c r="K2653"/>
      <c r="L2653"/>
      <c r="M2653"/>
      <c r="N2653"/>
      <c r="O2653"/>
      <c r="P2653"/>
      <c r="Q2653"/>
      <c r="R2653"/>
    </row>
    <row r="2654" spans="1:18" s="16" customFormat="1" x14ac:dyDescent="0.25">
      <c r="A2654"/>
      <c r="B2654" s="18"/>
      <c r="D2654"/>
      <c r="E2654"/>
      <c r="F2654"/>
      <c r="G2654"/>
      <c r="H2654"/>
      <c r="I2654"/>
      <c r="J2654"/>
      <c r="K2654"/>
      <c r="L2654"/>
      <c r="M2654"/>
      <c r="N2654"/>
      <c r="O2654"/>
      <c r="P2654"/>
      <c r="Q2654"/>
      <c r="R2654"/>
    </row>
    <row r="2655" spans="1:18" s="16" customFormat="1" x14ac:dyDescent="0.25">
      <c r="A2655"/>
      <c r="B2655" s="18"/>
      <c r="D2655"/>
      <c r="E2655"/>
      <c r="F2655"/>
      <c r="G2655"/>
      <c r="H2655"/>
      <c r="I2655"/>
      <c r="J2655"/>
      <c r="K2655"/>
      <c r="L2655"/>
      <c r="M2655"/>
      <c r="N2655"/>
      <c r="O2655"/>
      <c r="P2655"/>
      <c r="Q2655"/>
      <c r="R2655"/>
    </row>
    <row r="2656" spans="1:18" s="16" customFormat="1" x14ac:dyDescent="0.25">
      <c r="A2656"/>
      <c r="B2656" s="18"/>
      <c r="D2656"/>
      <c r="E2656"/>
      <c r="F2656"/>
      <c r="G2656"/>
      <c r="H2656"/>
      <c r="I2656"/>
      <c r="J2656"/>
      <c r="K2656"/>
      <c r="L2656"/>
      <c r="M2656"/>
      <c r="N2656"/>
      <c r="O2656"/>
      <c r="P2656"/>
      <c r="Q2656"/>
      <c r="R2656"/>
    </row>
    <row r="2657" spans="1:18" s="16" customFormat="1" x14ac:dyDescent="0.25">
      <c r="A2657"/>
      <c r="B2657" s="18"/>
      <c r="D2657"/>
      <c r="E2657"/>
      <c r="F2657"/>
      <c r="G2657"/>
      <c r="H2657"/>
      <c r="I2657"/>
      <c r="J2657"/>
      <c r="K2657"/>
      <c r="L2657"/>
      <c r="M2657"/>
      <c r="N2657"/>
      <c r="O2657"/>
      <c r="P2657"/>
      <c r="Q2657"/>
      <c r="R2657"/>
    </row>
    <row r="2658" spans="1:18" s="16" customFormat="1" x14ac:dyDescent="0.25">
      <c r="A2658"/>
      <c r="B2658" s="18"/>
      <c r="D2658"/>
      <c r="E2658"/>
      <c r="F2658"/>
      <c r="G2658"/>
      <c r="H2658"/>
      <c r="I2658"/>
      <c r="J2658"/>
      <c r="K2658"/>
      <c r="L2658"/>
      <c r="M2658"/>
      <c r="N2658"/>
      <c r="O2658"/>
      <c r="P2658"/>
      <c r="Q2658"/>
      <c r="R2658"/>
    </row>
    <row r="2659" spans="1:18" s="16" customFormat="1" x14ac:dyDescent="0.25">
      <c r="A2659"/>
      <c r="B2659" s="18"/>
      <c r="D2659"/>
      <c r="E2659"/>
      <c r="F2659"/>
      <c r="G2659"/>
      <c r="H2659"/>
      <c r="I2659"/>
      <c r="J2659"/>
      <c r="K2659"/>
      <c r="L2659"/>
      <c r="M2659"/>
      <c r="N2659"/>
      <c r="O2659"/>
      <c r="P2659"/>
      <c r="Q2659"/>
      <c r="R2659"/>
    </row>
    <row r="2660" spans="1:18" s="16" customFormat="1" x14ac:dyDescent="0.25">
      <c r="A2660"/>
      <c r="B2660" s="18"/>
      <c r="D2660"/>
      <c r="E2660"/>
      <c r="F2660"/>
      <c r="G2660"/>
      <c r="H2660"/>
      <c r="I2660"/>
      <c r="J2660"/>
      <c r="K2660"/>
      <c r="L2660"/>
      <c r="M2660"/>
      <c r="N2660"/>
      <c r="O2660"/>
      <c r="P2660"/>
      <c r="Q2660"/>
      <c r="R2660"/>
    </row>
    <row r="2661" spans="1:18" s="16" customFormat="1" x14ac:dyDescent="0.25">
      <c r="A2661"/>
      <c r="B2661" s="18"/>
      <c r="D2661"/>
      <c r="E2661"/>
      <c r="F2661"/>
      <c r="G2661"/>
      <c r="H2661"/>
      <c r="I2661"/>
      <c r="J2661"/>
      <c r="K2661"/>
      <c r="L2661"/>
      <c r="M2661"/>
      <c r="N2661"/>
      <c r="O2661"/>
      <c r="P2661"/>
      <c r="Q2661"/>
      <c r="R2661"/>
    </row>
    <row r="2662" spans="1:18" s="16" customFormat="1" x14ac:dyDescent="0.25">
      <c r="A2662"/>
      <c r="B2662" s="17"/>
      <c r="D2662"/>
      <c r="E2662"/>
      <c r="F2662"/>
      <c r="G2662"/>
      <c r="H2662"/>
      <c r="I2662"/>
      <c r="J2662"/>
      <c r="K2662"/>
      <c r="L2662"/>
      <c r="M2662"/>
      <c r="N2662"/>
      <c r="O2662"/>
      <c r="P2662"/>
      <c r="Q2662"/>
      <c r="R2662"/>
    </row>
    <row r="2663" spans="1:18" s="16" customFormat="1" x14ac:dyDescent="0.25">
      <c r="A2663"/>
      <c r="B2663" s="18"/>
      <c r="D2663"/>
      <c r="E2663"/>
      <c r="F2663"/>
      <c r="G2663"/>
      <c r="H2663"/>
      <c r="I2663"/>
      <c r="J2663"/>
      <c r="K2663"/>
      <c r="L2663"/>
      <c r="M2663"/>
      <c r="N2663"/>
      <c r="O2663"/>
      <c r="P2663"/>
      <c r="Q2663"/>
      <c r="R2663"/>
    </row>
    <row r="2664" spans="1:18" s="16" customFormat="1" x14ac:dyDescent="0.25">
      <c r="A2664"/>
      <c r="B2664" s="18"/>
      <c r="D2664"/>
      <c r="E2664"/>
      <c r="F2664"/>
      <c r="G2664"/>
      <c r="H2664"/>
      <c r="I2664"/>
      <c r="J2664"/>
      <c r="K2664"/>
      <c r="L2664"/>
      <c r="M2664"/>
      <c r="N2664"/>
      <c r="O2664"/>
      <c r="P2664"/>
      <c r="Q2664"/>
      <c r="R2664"/>
    </row>
    <row r="2665" spans="1:18" s="16" customFormat="1" x14ac:dyDescent="0.25">
      <c r="A2665"/>
      <c r="B2665" s="18"/>
      <c r="D2665"/>
      <c r="E2665"/>
      <c r="F2665"/>
      <c r="G2665"/>
      <c r="H2665"/>
      <c r="I2665"/>
      <c r="J2665"/>
      <c r="K2665"/>
      <c r="L2665"/>
      <c r="M2665"/>
      <c r="N2665"/>
      <c r="O2665"/>
      <c r="P2665"/>
      <c r="Q2665"/>
      <c r="R2665"/>
    </row>
    <row r="2666" spans="1:18" s="16" customFormat="1" x14ac:dyDescent="0.25">
      <c r="A2666"/>
      <c r="B2666" s="18"/>
      <c r="D2666"/>
      <c r="E2666"/>
      <c r="F2666"/>
      <c r="G2666"/>
      <c r="H2666"/>
      <c r="I2666"/>
      <c r="J2666"/>
      <c r="K2666"/>
      <c r="L2666"/>
      <c r="M2666"/>
      <c r="N2666"/>
      <c r="O2666"/>
      <c r="P2666"/>
      <c r="Q2666"/>
      <c r="R2666"/>
    </row>
    <row r="2667" spans="1:18" s="16" customFormat="1" x14ac:dyDescent="0.25">
      <c r="A2667"/>
      <c r="B2667" s="18"/>
      <c r="D2667"/>
      <c r="E2667"/>
      <c r="F2667"/>
      <c r="G2667"/>
      <c r="H2667"/>
      <c r="I2667"/>
      <c r="J2667"/>
      <c r="K2667"/>
      <c r="L2667"/>
      <c r="M2667"/>
      <c r="N2667"/>
      <c r="O2667"/>
      <c r="P2667"/>
      <c r="Q2667"/>
      <c r="R2667"/>
    </row>
    <row r="2668" spans="1:18" s="16" customFormat="1" x14ac:dyDescent="0.25">
      <c r="A2668"/>
      <c r="B2668" s="18"/>
      <c r="D2668"/>
      <c r="E2668"/>
      <c r="F2668"/>
      <c r="G2668"/>
      <c r="H2668"/>
      <c r="I2668"/>
      <c r="J2668"/>
      <c r="K2668"/>
      <c r="L2668"/>
      <c r="M2668"/>
      <c r="N2668"/>
      <c r="O2668"/>
      <c r="P2668"/>
      <c r="Q2668"/>
      <c r="R2668"/>
    </row>
    <row r="2669" spans="1:18" s="16" customFormat="1" x14ac:dyDescent="0.25">
      <c r="A2669"/>
      <c r="B2669" s="18"/>
      <c r="D2669"/>
      <c r="E2669"/>
      <c r="F2669"/>
      <c r="G2669"/>
      <c r="H2669"/>
      <c r="I2669"/>
      <c r="J2669"/>
      <c r="K2669"/>
      <c r="L2669"/>
      <c r="M2669"/>
      <c r="N2669"/>
      <c r="O2669"/>
      <c r="P2669"/>
      <c r="Q2669"/>
      <c r="R2669"/>
    </row>
    <row r="2670" spans="1:18" s="16" customFormat="1" x14ac:dyDescent="0.25">
      <c r="A2670"/>
      <c r="B2670" s="18"/>
      <c r="D2670"/>
      <c r="E2670"/>
      <c r="F2670"/>
      <c r="G2670"/>
      <c r="H2670"/>
      <c r="I2670"/>
      <c r="J2670"/>
      <c r="K2670"/>
      <c r="L2670"/>
      <c r="M2670"/>
      <c r="N2670"/>
      <c r="O2670"/>
      <c r="P2670"/>
      <c r="Q2670"/>
      <c r="R2670"/>
    </row>
    <row r="2671" spans="1:18" s="16" customFormat="1" x14ac:dyDescent="0.25">
      <c r="A2671"/>
      <c r="B2671" s="18"/>
      <c r="D2671"/>
      <c r="E2671"/>
      <c r="F2671"/>
      <c r="G2671"/>
      <c r="H2671"/>
      <c r="I2671"/>
      <c r="J2671"/>
      <c r="K2671"/>
      <c r="L2671"/>
      <c r="M2671"/>
      <c r="N2671"/>
      <c r="O2671"/>
      <c r="P2671"/>
      <c r="Q2671"/>
      <c r="R2671"/>
    </row>
    <row r="2672" spans="1:18" s="16" customFormat="1" x14ac:dyDescent="0.25">
      <c r="A2672"/>
      <c r="B2672" s="18"/>
      <c r="D2672"/>
      <c r="E2672"/>
      <c r="F2672"/>
      <c r="G2672"/>
      <c r="H2672"/>
      <c r="I2672"/>
      <c r="J2672"/>
      <c r="K2672"/>
      <c r="L2672"/>
      <c r="M2672"/>
      <c r="N2672"/>
      <c r="O2672"/>
      <c r="P2672"/>
      <c r="Q2672"/>
      <c r="R2672"/>
    </row>
    <row r="2673" spans="1:18" s="16" customFormat="1" x14ac:dyDescent="0.25">
      <c r="A2673"/>
      <c r="B2673" s="18"/>
      <c r="D2673"/>
      <c r="E2673"/>
      <c r="F2673"/>
      <c r="G2673"/>
      <c r="H2673"/>
      <c r="I2673"/>
      <c r="J2673"/>
      <c r="K2673"/>
      <c r="L2673"/>
      <c r="M2673"/>
      <c r="N2673"/>
      <c r="O2673"/>
      <c r="P2673"/>
      <c r="Q2673"/>
      <c r="R2673"/>
    </row>
    <row r="2674" spans="1:18" s="16" customFormat="1" x14ac:dyDescent="0.25">
      <c r="A2674"/>
      <c r="B2674" s="18"/>
      <c r="D2674"/>
      <c r="E2674"/>
      <c r="F2674"/>
      <c r="G2674"/>
      <c r="H2674"/>
      <c r="I2674"/>
      <c r="J2674"/>
      <c r="K2674"/>
      <c r="L2674"/>
      <c r="M2674"/>
      <c r="N2674"/>
      <c r="O2674"/>
      <c r="P2674"/>
      <c r="Q2674"/>
      <c r="R2674"/>
    </row>
    <row r="2675" spans="1:18" s="16" customFormat="1" x14ac:dyDescent="0.25">
      <c r="A2675"/>
      <c r="B2675" s="18"/>
      <c r="D2675"/>
      <c r="E2675"/>
      <c r="F2675"/>
      <c r="G2675"/>
      <c r="H2675"/>
      <c r="I2675"/>
      <c r="J2675"/>
      <c r="K2675"/>
      <c r="L2675"/>
      <c r="M2675"/>
      <c r="N2675"/>
      <c r="O2675"/>
      <c r="P2675"/>
      <c r="Q2675"/>
      <c r="R2675"/>
    </row>
    <row r="2676" spans="1:18" s="16" customFormat="1" x14ac:dyDescent="0.25">
      <c r="A2676"/>
      <c r="B2676" s="18"/>
      <c r="D2676"/>
      <c r="E2676"/>
      <c r="F2676"/>
      <c r="G2676"/>
      <c r="H2676"/>
      <c r="I2676"/>
      <c r="J2676"/>
      <c r="K2676"/>
      <c r="L2676"/>
      <c r="M2676"/>
      <c r="N2676"/>
      <c r="O2676"/>
      <c r="P2676"/>
      <c r="Q2676"/>
      <c r="R2676"/>
    </row>
    <row r="2677" spans="1:18" s="16" customFormat="1" x14ac:dyDescent="0.25">
      <c r="A2677"/>
      <c r="B2677" s="18"/>
      <c r="D2677"/>
      <c r="E2677"/>
      <c r="F2677"/>
      <c r="G2677"/>
      <c r="H2677"/>
      <c r="I2677"/>
      <c r="J2677"/>
      <c r="K2677"/>
      <c r="L2677"/>
      <c r="M2677"/>
      <c r="N2677"/>
      <c r="O2677"/>
      <c r="P2677"/>
      <c r="Q2677"/>
      <c r="R2677"/>
    </row>
    <row r="2678" spans="1:18" s="16" customFormat="1" x14ac:dyDescent="0.25">
      <c r="A2678"/>
      <c r="B2678" s="18"/>
      <c r="D2678"/>
      <c r="E2678"/>
      <c r="F2678"/>
      <c r="G2678"/>
      <c r="H2678"/>
      <c r="I2678"/>
      <c r="J2678"/>
      <c r="K2678"/>
      <c r="L2678"/>
      <c r="M2678"/>
      <c r="N2678"/>
      <c r="O2678"/>
      <c r="P2678"/>
      <c r="Q2678"/>
      <c r="R2678"/>
    </row>
    <row r="2679" spans="1:18" s="16" customFormat="1" x14ac:dyDescent="0.25">
      <c r="A2679"/>
      <c r="B2679" s="18"/>
      <c r="D2679"/>
      <c r="E2679"/>
      <c r="F2679"/>
      <c r="G2679"/>
      <c r="H2679"/>
      <c r="I2679"/>
      <c r="J2679"/>
      <c r="K2679"/>
      <c r="L2679"/>
      <c r="M2679"/>
      <c r="N2679"/>
      <c r="O2679"/>
      <c r="P2679"/>
      <c r="Q2679"/>
      <c r="R2679"/>
    </row>
    <row r="2680" spans="1:18" s="16" customFormat="1" x14ac:dyDescent="0.25">
      <c r="A2680"/>
      <c r="B2680" s="18"/>
      <c r="D2680"/>
      <c r="E2680"/>
      <c r="F2680"/>
      <c r="G2680"/>
      <c r="H2680"/>
      <c r="I2680"/>
      <c r="J2680"/>
      <c r="K2680"/>
      <c r="L2680"/>
      <c r="M2680"/>
      <c r="N2680"/>
      <c r="O2680"/>
      <c r="P2680"/>
      <c r="Q2680"/>
      <c r="R2680"/>
    </row>
    <row r="2681" spans="1:18" s="16" customFormat="1" x14ac:dyDescent="0.25">
      <c r="A2681"/>
      <c r="B2681" s="18"/>
      <c r="D2681"/>
      <c r="E2681"/>
      <c r="F2681"/>
      <c r="G2681"/>
      <c r="H2681"/>
      <c r="I2681"/>
      <c r="J2681"/>
      <c r="K2681"/>
      <c r="L2681"/>
      <c r="M2681"/>
      <c r="N2681"/>
      <c r="O2681"/>
      <c r="P2681"/>
      <c r="Q2681"/>
      <c r="R2681"/>
    </row>
    <row r="2682" spans="1:18" s="16" customFormat="1" x14ac:dyDescent="0.25">
      <c r="A2682"/>
      <c r="B2682" s="18"/>
      <c r="D2682"/>
      <c r="E2682"/>
      <c r="F2682"/>
      <c r="G2682"/>
      <c r="H2682"/>
      <c r="I2682"/>
      <c r="J2682"/>
      <c r="K2682"/>
      <c r="L2682"/>
      <c r="M2682"/>
      <c r="N2682"/>
      <c r="O2682"/>
      <c r="P2682"/>
      <c r="Q2682"/>
      <c r="R2682"/>
    </row>
    <row r="2683" spans="1:18" s="16" customFormat="1" x14ac:dyDescent="0.25">
      <c r="A2683"/>
      <c r="B2683" s="18"/>
      <c r="D2683"/>
      <c r="E2683"/>
      <c r="F2683"/>
      <c r="G2683"/>
      <c r="H2683"/>
      <c r="I2683"/>
      <c r="J2683"/>
      <c r="K2683"/>
      <c r="L2683"/>
      <c r="M2683"/>
      <c r="N2683"/>
      <c r="O2683"/>
      <c r="P2683"/>
      <c r="Q2683"/>
      <c r="R2683"/>
    </row>
    <row r="2684" spans="1:18" s="16" customFormat="1" x14ac:dyDescent="0.25">
      <c r="A2684"/>
      <c r="B2684" s="18"/>
      <c r="D2684"/>
      <c r="E2684"/>
      <c r="F2684"/>
      <c r="G2684"/>
      <c r="H2684"/>
      <c r="I2684"/>
      <c r="J2684"/>
      <c r="K2684"/>
      <c r="L2684"/>
      <c r="M2684"/>
      <c r="N2684"/>
      <c r="O2684"/>
      <c r="P2684"/>
      <c r="Q2684"/>
      <c r="R2684"/>
    </row>
    <row r="2685" spans="1:18" s="16" customFormat="1" x14ac:dyDescent="0.25">
      <c r="A2685"/>
      <c r="B2685" s="18"/>
      <c r="D2685"/>
      <c r="E2685"/>
      <c r="F2685"/>
      <c r="G2685"/>
      <c r="H2685"/>
      <c r="I2685"/>
      <c r="J2685"/>
      <c r="K2685"/>
      <c r="L2685"/>
      <c r="M2685"/>
      <c r="N2685"/>
      <c r="O2685"/>
      <c r="P2685"/>
      <c r="Q2685"/>
      <c r="R2685"/>
    </row>
    <row r="2686" spans="1:18" s="16" customFormat="1" x14ac:dyDescent="0.25">
      <c r="A2686"/>
      <c r="B2686" s="18"/>
      <c r="D2686"/>
      <c r="E2686"/>
      <c r="F2686"/>
      <c r="G2686"/>
      <c r="H2686"/>
      <c r="I2686"/>
      <c r="J2686"/>
      <c r="K2686"/>
      <c r="L2686"/>
      <c r="M2686"/>
      <c r="N2686"/>
      <c r="O2686"/>
      <c r="P2686"/>
      <c r="Q2686"/>
      <c r="R2686"/>
    </row>
    <row r="2687" spans="1:18" s="16" customFormat="1" x14ac:dyDescent="0.25">
      <c r="A2687"/>
      <c r="B2687" s="18"/>
      <c r="D2687"/>
      <c r="E2687"/>
      <c r="F2687"/>
      <c r="G2687"/>
      <c r="H2687"/>
      <c r="I2687"/>
      <c r="J2687"/>
      <c r="K2687"/>
      <c r="L2687"/>
      <c r="M2687"/>
      <c r="N2687"/>
      <c r="O2687"/>
      <c r="P2687"/>
      <c r="Q2687"/>
      <c r="R2687"/>
    </row>
    <row r="2688" spans="1:18" s="16" customFormat="1" x14ac:dyDescent="0.25">
      <c r="A2688"/>
      <c r="B2688" s="18"/>
      <c r="D2688"/>
      <c r="E2688"/>
      <c r="F2688"/>
      <c r="G2688"/>
      <c r="H2688"/>
      <c r="I2688"/>
      <c r="J2688"/>
      <c r="K2688"/>
      <c r="L2688"/>
      <c r="M2688"/>
      <c r="N2688"/>
      <c r="O2688"/>
      <c r="P2688"/>
      <c r="Q2688"/>
      <c r="R2688"/>
    </row>
    <row r="2689" spans="1:18" s="16" customFormat="1" x14ac:dyDescent="0.25">
      <c r="A2689"/>
      <c r="B2689" s="18"/>
      <c r="D2689"/>
      <c r="E2689"/>
      <c r="F2689"/>
      <c r="G2689"/>
      <c r="H2689"/>
      <c r="I2689"/>
      <c r="J2689"/>
      <c r="K2689"/>
      <c r="L2689"/>
      <c r="M2689"/>
      <c r="N2689"/>
      <c r="O2689"/>
      <c r="P2689"/>
      <c r="Q2689"/>
      <c r="R2689"/>
    </row>
    <row r="2690" spans="1:18" s="16" customFormat="1" x14ac:dyDescent="0.25">
      <c r="A2690"/>
      <c r="B2690" s="18"/>
      <c r="D2690"/>
      <c r="E2690"/>
      <c r="F2690"/>
      <c r="G2690"/>
      <c r="H2690"/>
      <c r="I2690"/>
      <c r="J2690"/>
      <c r="K2690"/>
      <c r="L2690"/>
      <c r="M2690"/>
      <c r="N2690"/>
      <c r="O2690"/>
      <c r="P2690"/>
      <c r="Q2690"/>
      <c r="R2690"/>
    </row>
    <row r="2691" spans="1:18" s="16" customFormat="1" x14ac:dyDescent="0.25">
      <c r="A2691"/>
      <c r="B2691" s="18"/>
      <c r="D2691"/>
      <c r="E2691"/>
      <c r="F2691"/>
      <c r="G2691"/>
      <c r="H2691"/>
      <c r="I2691"/>
      <c r="J2691"/>
      <c r="K2691"/>
      <c r="L2691"/>
      <c r="M2691"/>
      <c r="N2691"/>
      <c r="O2691"/>
      <c r="P2691"/>
      <c r="Q2691"/>
      <c r="R2691"/>
    </row>
    <row r="2692" spans="1:18" s="16" customFormat="1" x14ac:dyDescent="0.25">
      <c r="A2692"/>
      <c r="B2692" s="18"/>
      <c r="D2692"/>
      <c r="E2692"/>
      <c r="F2692"/>
      <c r="G2692"/>
      <c r="H2692"/>
      <c r="I2692"/>
      <c r="J2692"/>
      <c r="K2692"/>
      <c r="L2692"/>
      <c r="M2692"/>
      <c r="N2692"/>
      <c r="O2692"/>
      <c r="P2692"/>
      <c r="Q2692"/>
      <c r="R2692"/>
    </row>
    <row r="2693" spans="1:18" s="16" customFormat="1" x14ac:dyDescent="0.25">
      <c r="A2693"/>
      <c r="B2693" s="18"/>
      <c r="D2693"/>
      <c r="E2693"/>
      <c r="F2693"/>
      <c r="G2693"/>
      <c r="H2693"/>
      <c r="I2693"/>
      <c r="J2693"/>
      <c r="K2693"/>
      <c r="L2693"/>
      <c r="M2693"/>
      <c r="N2693"/>
      <c r="O2693"/>
      <c r="P2693"/>
      <c r="Q2693"/>
      <c r="R2693"/>
    </row>
    <row r="2694" spans="1:18" s="16" customFormat="1" x14ac:dyDescent="0.25">
      <c r="A2694"/>
      <c r="B2694" s="18"/>
      <c r="D2694"/>
      <c r="E2694"/>
      <c r="F2694"/>
      <c r="G2694"/>
      <c r="H2694"/>
      <c r="I2694"/>
      <c r="J2694"/>
      <c r="K2694"/>
      <c r="L2694"/>
      <c r="M2694"/>
      <c r="N2694"/>
      <c r="O2694"/>
      <c r="P2694"/>
      <c r="Q2694"/>
      <c r="R2694"/>
    </row>
    <row r="2695" spans="1:18" s="16" customFormat="1" x14ac:dyDescent="0.25">
      <c r="A2695"/>
      <c r="B2695" s="18"/>
      <c r="D2695"/>
      <c r="E2695"/>
      <c r="F2695"/>
      <c r="G2695"/>
      <c r="H2695"/>
      <c r="I2695"/>
      <c r="J2695"/>
      <c r="K2695"/>
      <c r="L2695"/>
      <c r="M2695"/>
      <c r="N2695"/>
      <c r="O2695"/>
      <c r="P2695"/>
      <c r="Q2695"/>
      <c r="R2695"/>
    </row>
    <row r="2696" spans="1:18" s="16" customFormat="1" x14ac:dyDescent="0.25">
      <c r="A2696"/>
      <c r="B2696" s="18"/>
      <c r="D2696"/>
      <c r="E2696"/>
      <c r="F2696"/>
      <c r="G2696"/>
      <c r="H2696"/>
      <c r="I2696"/>
      <c r="J2696"/>
      <c r="K2696"/>
      <c r="L2696"/>
      <c r="M2696"/>
      <c r="N2696"/>
      <c r="O2696"/>
      <c r="P2696"/>
      <c r="Q2696"/>
      <c r="R2696"/>
    </row>
    <row r="2697" spans="1:18" s="16" customFormat="1" x14ac:dyDescent="0.25">
      <c r="A2697"/>
      <c r="B2697" s="18"/>
      <c r="D2697"/>
      <c r="E2697"/>
      <c r="F2697"/>
      <c r="G2697"/>
      <c r="H2697"/>
      <c r="I2697"/>
      <c r="J2697"/>
      <c r="K2697"/>
      <c r="L2697"/>
      <c r="M2697"/>
      <c r="N2697"/>
      <c r="O2697"/>
      <c r="P2697"/>
      <c r="Q2697"/>
      <c r="R2697"/>
    </row>
    <row r="2698" spans="1:18" s="16" customFormat="1" x14ac:dyDescent="0.25">
      <c r="A2698"/>
      <c r="B2698" s="18"/>
      <c r="D2698"/>
      <c r="E2698"/>
      <c r="F2698"/>
      <c r="G2698"/>
      <c r="H2698"/>
      <c r="I2698"/>
      <c r="J2698"/>
      <c r="K2698"/>
      <c r="L2698"/>
      <c r="M2698"/>
      <c r="N2698"/>
      <c r="O2698"/>
      <c r="P2698"/>
      <c r="Q2698"/>
      <c r="R2698"/>
    </row>
    <row r="2699" spans="1:18" s="16" customFormat="1" x14ac:dyDescent="0.25">
      <c r="A2699"/>
      <c r="B2699" s="18"/>
      <c r="D2699"/>
      <c r="E2699"/>
      <c r="F2699"/>
      <c r="G2699"/>
      <c r="H2699"/>
      <c r="I2699"/>
      <c r="J2699"/>
      <c r="K2699"/>
      <c r="L2699"/>
      <c r="M2699"/>
      <c r="N2699"/>
      <c r="O2699"/>
      <c r="P2699"/>
      <c r="Q2699"/>
      <c r="R2699"/>
    </row>
    <row r="2700" spans="1:18" s="16" customFormat="1" x14ac:dyDescent="0.25">
      <c r="A2700"/>
      <c r="B2700" s="18"/>
      <c r="D2700"/>
      <c r="E2700"/>
      <c r="F2700"/>
      <c r="G2700"/>
      <c r="H2700"/>
      <c r="I2700"/>
      <c r="J2700"/>
      <c r="K2700"/>
      <c r="L2700"/>
      <c r="M2700"/>
      <c r="N2700"/>
      <c r="O2700"/>
      <c r="P2700"/>
      <c r="Q2700"/>
      <c r="R2700"/>
    </row>
    <row r="2701" spans="1:18" s="16" customFormat="1" x14ac:dyDescent="0.25">
      <c r="A2701"/>
      <c r="B2701" s="18"/>
      <c r="D2701"/>
      <c r="E2701"/>
      <c r="F2701"/>
      <c r="G2701"/>
      <c r="H2701"/>
      <c r="I2701"/>
      <c r="J2701"/>
      <c r="K2701"/>
      <c r="L2701"/>
      <c r="M2701"/>
      <c r="N2701"/>
      <c r="O2701"/>
      <c r="P2701"/>
      <c r="Q2701"/>
      <c r="R2701"/>
    </row>
    <row r="2702" spans="1:18" s="16" customFormat="1" x14ac:dyDescent="0.25">
      <c r="A2702"/>
      <c r="B2702" s="18"/>
      <c r="D2702"/>
      <c r="E2702"/>
      <c r="F2702"/>
      <c r="G2702"/>
      <c r="H2702"/>
      <c r="I2702"/>
      <c r="J2702"/>
      <c r="K2702"/>
      <c r="L2702"/>
      <c r="M2702"/>
      <c r="N2702"/>
      <c r="O2702"/>
      <c r="P2702"/>
      <c r="Q2702"/>
      <c r="R2702"/>
    </row>
    <row r="2703" spans="1:18" s="16" customFormat="1" x14ac:dyDescent="0.25">
      <c r="A2703"/>
      <c r="B2703" s="18"/>
      <c r="D2703"/>
      <c r="E2703"/>
      <c r="F2703"/>
      <c r="G2703"/>
      <c r="H2703"/>
      <c r="I2703"/>
      <c r="J2703"/>
      <c r="K2703"/>
      <c r="L2703"/>
      <c r="M2703"/>
      <c r="N2703"/>
      <c r="O2703"/>
      <c r="P2703"/>
      <c r="Q2703"/>
      <c r="R2703"/>
    </row>
    <row r="2704" spans="1:18" s="16" customFormat="1" x14ac:dyDescent="0.25">
      <c r="A2704"/>
      <c r="B2704" s="18"/>
      <c r="D2704"/>
      <c r="E2704"/>
      <c r="F2704"/>
      <c r="G2704"/>
      <c r="H2704"/>
      <c r="I2704"/>
      <c r="J2704"/>
      <c r="K2704"/>
      <c r="L2704"/>
      <c r="M2704"/>
      <c r="N2704"/>
      <c r="O2704"/>
      <c r="P2704"/>
      <c r="Q2704"/>
      <c r="R2704"/>
    </row>
    <row r="2705" spans="1:18" s="16" customFormat="1" x14ac:dyDescent="0.25">
      <c r="A2705"/>
      <c r="B2705" s="18"/>
      <c r="D2705"/>
      <c r="E2705"/>
      <c r="F2705"/>
      <c r="G2705"/>
      <c r="H2705"/>
      <c r="I2705"/>
      <c r="J2705"/>
      <c r="K2705"/>
      <c r="L2705"/>
      <c r="M2705"/>
      <c r="N2705"/>
      <c r="O2705"/>
      <c r="P2705"/>
      <c r="Q2705"/>
      <c r="R2705"/>
    </row>
    <row r="2706" spans="1:18" s="16" customFormat="1" x14ac:dyDescent="0.25">
      <c r="A2706"/>
      <c r="B2706" s="18"/>
      <c r="D2706"/>
      <c r="E2706"/>
      <c r="F2706"/>
      <c r="G2706"/>
      <c r="H2706"/>
      <c r="I2706"/>
      <c r="J2706"/>
      <c r="K2706"/>
      <c r="L2706"/>
      <c r="M2706"/>
      <c r="N2706"/>
      <c r="O2706"/>
      <c r="P2706"/>
      <c r="Q2706"/>
      <c r="R2706"/>
    </row>
    <row r="2707" spans="1:18" s="16" customFormat="1" x14ac:dyDescent="0.25">
      <c r="A2707"/>
      <c r="B2707" s="18"/>
      <c r="D2707"/>
      <c r="E2707"/>
      <c r="F2707"/>
      <c r="G2707"/>
      <c r="H2707"/>
      <c r="I2707"/>
      <c r="J2707"/>
      <c r="K2707"/>
      <c r="L2707"/>
      <c r="M2707"/>
      <c r="N2707"/>
      <c r="O2707"/>
      <c r="P2707"/>
      <c r="Q2707"/>
      <c r="R2707"/>
    </row>
    <row r="2708" spans="1:18" s="16" customFormat="1" x14ac:dyDescent="0.25">
      <c r="A2708"/>
      <c r="B2708" s="18"/>
      <c r="D2708"/>
      <c r="E2708"/>
      <c r="F2708"/>
      <c r="G2708"/>
      <c r="H2708"/>
      <c r="I2708"/>
      <c r="J2708"/>
      <c r="K2708"/>
      <c r="L2708"/>
      <c r="M2708"/>
      <c r="N2708"/>
      <c r="O2708"/>
      <c r="P2708"/>
      <c r="Q2708"/>
      <c r="R2708"/>
    </row>
    <row r="2709" spans="1:18" s="16" customFormat="1" x14ac:dyDescent="0.25">
      <c r="A2709"/>
      <c r="B2709" s="18"/>
      <c r="D2709"/>
      <c r="E2709"/>
      <c r="F2709"/>
      <c r="G2709"/>
      <c r="H2709"/>
      <c r="I2709"/>
      <c r="J2709"/>
      <c r="K2709"/>
      <c r="L2709"/>
      <c r="M2709"/>
      <c r="N2709"/>
      <c r="O2709"/>
      <c r="P2709"/>
      <c r="Q2709"/>
      <c r="R2709"/>
    </row>
    <row r="2710" spans="1:18" s="16" customFormat="1" x14ac:dyDescent="0.25">
      <c r="A2710"/>
      <c r="B2710" s="18"/>
      <c r="D2710"/>
      <c r="E2710"/>
      <c r="F2710"/>
      <c r="G2710"/>
      <c r="H2710"/>
      <c r="I2710"/>
      <c r="J2710"/>
      <c r="K2710"/>
      <c r="L2710"/>
      <c r="M2710"/>
      <c r="N2710"/>
      <c r="O2710"/>
      <c r="P2710"/>
      <c r="Q2710"/>
      <c r="R2710"/>
    </row>
    <row r="2711" spans="1:18" s="16" customFormat="1" x14ac:dyDescent="0.25">
      <c r="A2711"/>
      <c r="B2711" s="18"/>
      <c r="D2711"/>
      <c r="E2711"/>
      <c r="F2711"/>
      <c r="G2711"/>
      <c r="H2711"/>
      <c r="I2711"/>
      <c r="J2711"/>
      <c r="K2711"/>
      <c r="L2711"/>
      <c r="M2711"/>
      <c r="N2711"/>
      <c r="O2711"/>
      <c r="P2711"/>
      <c r="Q2711"/>
      <c r="R2711"/>
    </row>
    <row r="2712" spans="1:18" s="16" customFormat="1" x14ac:dyDescent="0.25">
      <c r="A2712"/>
      <c r="B2712" s="17"/>
      <c r="D2712"/>
      <c r="E2712"/>
      <c r="F2712"/>
      <c r="G2712"/>
      <c r="H2712"/>
      <c r="I2712"/>
      <c r="J2712"/>
      <c r="K2712"/>
      <c r="L2712"/>
      <c r="M2712"/>
      <c r="N2712"/>
      <c r="O2712"/>
      <c r="P2712"/>
      <c r="Q2712"/>
      <c r="R2712"/>
    </row>
    <row r="2713" spans="1:18" s="16" customFormat="1" x14ac:dyDescent="0.25">
      <c r="A2713"/>
      <c r="B2713" s="18"/>
      <c r="D2713"/>
      <c r="E2713"/>
      <c r="F2713"/>
      <c r="G2713"/>
      <c r="H2713"/>
      <c r="I2713"/>
      <c r="J2713"/>
      <c r="K2713"/>
      <c r="L2713"/>
      <c r="M2713"/>
      <c r="N2713"/>
      <c r="O2713"/>
      <c r="P2713"/>
      <c r="Q2713"/>
      <c r="R2713"/>
    </row>
    <row r="2714" spans="1:18" s="16" customFormat="1" x14ac:dyDescent="0.25">
      <c r="A2714"/>
      <c r="B2714" s="18"/>
      <c r="D2714"/>
      <c r="E2714"/>
      <c r="F2714"/>
      <c r="G2714"/>
      <c r="H2714"/>
      <c r="I2714"/>
      <c r="J2714"/>
      <c r="K2714"/>
      <c r="L2714"/>
      <c r="M2714"/>
      <c r="N2714"/>
      <c r="O2714"/>
      <c r="P2714"/>
      <c r="Q2714"/>
      <c r="R2714"/>
    </row>
    <row r="2715" spans="1:18" s="16" customFormat="1" x14ac:dyDescent="0.25">
      <c r="A2715"/>
      <c r="B2715" s="18"/>
      <c r="D2715"/>
      <c r="E2715"/>
      <c r="F2715"/>
      <c r="G2715"/>
      <c r="H2715"/>
      <c r="I2715"/>
      <c r="J2715"/>
      <c r="K2715"/>
      <c r="L2715"/>
      <c r="M2715"/>
      <c r="N2715"/>
      <c r="O2715"/>
      <c r="P2715"/>
      <c r="Q2715"/>
      <c r="R2715"/>
    </row>
    <row r="2716" spans="1:18" s="16" customFormat="1" x14ac:dyDescent="0.25">
      <c r="A2716"/>
      <c r="B2716" s="18"/>
      <c r="D2716"/>
      <c r="E2716"/>
      <c r="F2716"/>
      <c r="G2716"/>
      <c r="H2716"/>
      <c r="I2716"/>
      <c r="J2716"/>
      <c r="K2716"/>
      <c r="L2716"/>
      <c r="M2716"/>
      <c r="N2716"/>
      <c r="O2716"/>
      <c r="P2716"/>
      <c r="Q2716"/>
      <c r="R2716"/>
    </row>
    <row r="2717" spans="1:18" s="16" customFormat="1" x14ac:dyDescent="0.25">
      <c r="A2717"/>
      <c r="B2717" s="18"/>
      <c r="D2717"/>
      <c r="E2717"/>
      <c r="F2717"/>
      <c r="G2717"/>
      <c r="H2717"/>
      <c r="I2717"/>
      <c r="J2717"/>
      <c r="K2717"/>
      <c r="L2717"/>
      <c r="M2717"/>
      <c r="N2717"/>
      <c r="O2717"/>
      <c r="P2717"/>
      <c r="Q2717"/>
      <c r="R2717"/>
    </row>
    <row r="2718" spans="1:18" s="16" customFormat="1" x14ac:dyDescent="0.25">
      <c r="A2718"/>
      <c r="B2718" s="18"/>
      <c r="D2718"/>
      <c r="E2718"/>
      <c r="F2718"/>
      <c r="G2718"/>
      <c r="H2718"/>
      <c r="I2718"/>
      <c r="J2718"/>
      <c r="K2718"/>
      <c r="L2718"/>
      <c r="M2718"/>
      <c r="N2718"/>
      <c r="O2718"/>
      <c r="P2718"/>
      <c r="Q2718"/>
      <c r="R2718"/>
    </row>
    <row r="2719" spans="1:18" s="16" customFormat="1" x14ac:dyDescent="0.25">
      <c r="A2719"/>
      <c r="B2719" s="18"/>
      <c r="D2719"/>
      <c r="E2719"/>
      <c r="F2719"/>
      <c r="G2719"/>
      <c r="H2719"/>
      <c r="I2719"/>
      <c r="J2719"/>
      <c r="K2719"/>
      <c r="L2719"/>
      <c r="M2719"/>
      <c r="N2719"/>
      <c r="O2719"/>
      <c r="P2719"/>
      <c r="Q2719"/>
      <c r="R2719"/>
    </row>
    <row r="2720" spans="1:18" s="16" customFormat="1" x14ac:dyDescent="0.25">
      <c r="A2720"/>
      <c r="B2720" s="18"/>
      <c r="D2720"/>
      <c r="E2720"/>
      <c r="F2720"/>
      <c r="G2720"/>
      <c r="H2720"/>
      <c r="I2720"/>
      <c r="J2720"/>
      <c r="K2720"/>
      <c r="L2720"/>
      <c r="M2720"/>
      <c r="N2720"/>
      <c r="O2720"/>
      <c r="P2720"/>
      <c r="Q2720"/>
      <c r="R2720"/>
    </row>
    <row r="2721" spans="1:18" s="16" customFormat="1" x14ac:dyDescent="0.25">
      <c r="A2721"/>
      <c r="B2721" s="18"/>
      <c r="D2721"/>
      <c r="E2721"/>
      <c r="F2721"/>
      <c r="G2721"/>
      <c r="H2721"/>
      <c r="I2721"/>
      <c r="J2721"/>
      <c r="K2721"/>
      <c r="L2721"/>
      <c r="M2721"/>
      <c r="N2721"/>
      <c r="O2721"/>
      <c r="P2721"/>
      <c r="Q2721"/>
      <c r="R2721"/>
    </row>
    <row r="2722" spans="1:18" s="16" customFormat="1" x14ac:dyDescent="0.25">
      <c r="A2722"/>
      <c r="B2722" s="18"/>
      <c r="D2722"/>
      <c r="E2722"/>
      <c r="F2722"/>
      <c r="G2722"/>
      <c r="H2722"/>
      <c r="I2722"/>
      <c r="J2722"/>
      <c r="K2722"/>
      <c r="L2722"/>
      <c r="M2722"/>
      <c r="N2722"/>
      <c r="O2722"/>
      <c r="P2722"/>
      <c r="Q2722"/>
      <c r="R2722"/>
    </row>
    <row r="2723" spans="1:18" s="16" customFormat="1" x14ac:dyDescent="0.25">
      <c r="A2723"/>
      <c r="B2723" s="18"/>
      <c r="D2723"/>
      <c r="E2723"/>
      <c r="F2723"/>
      <c r="G2723"/>
      <c r="H2723"/>
      <c r="I2723"/>
      <c r="J2723"/>
      <c r="K2723"/>
      <c r="L2723"/>
      <c r="M2723"/>
      <c r="N2723"/>
      <c r="O2723"/>
      <c r="P2723"/>
      <c r="Q2723"/>
      <c r="R2723"/>
    </row>
    <row r="2724" spans="1:18" s="16" customFormat="1" x14ac:dyDescent="0.25">
      <c r="A2724"/>
      <c r="B2724" s="18"/>
      <c r="D2724"/>
      <c r="E2724"/>
      <c r="F2724"/>
      <c r="G2724"/>
      <c r="H2724"/>
      <c r="I2724"/>
      <c r="J2724"/>
      <c r="K2724"/>
      <c r="L2724"/>
      <c r="M2724"/>
      <c r="N2724"/>
      <c r="O2724"/>
      <c r="P2724"/>
      <c r="Q2724"/>
      <c r="R2724"/>
    </row>
    <row r="2725" spans="1:18" s="16" customFormat="1" x14ac:dyDescent="0.25">
      <c r="A2725"/>
      <c r="B2725" s="18"/>
      <c r="D2725"/>
      <c r="E2725"/>
      <c r="F2725"/>
      <c r="G2725"/>
      <c r="H2725"/>
      <c r="I2725"/>
      <c r="J2725"/>
      <c r="K2725"/>
      <c r="L2725"/>
      <c r="M2725"/>
      <c r="N2725"/>
      <c r="O2725"/>
      <c r="P2725"/>
      <c r="Q2725"/>
      <c r="R2725"/>
    </row>
    <row r="2726" spans="1:18" s="16" customFormat="1" x14ac:dyDescent="0.25">
      <c r="A2726"/>
      <c r="B2726" s="18"/>
      <c r="D2726"/>
      <c r="E2726"/>
      <c r="F2726"/>
      <c r="G2726"/>
      <c r="H2726"/>
      <c r="I2726"/>
      <c r="J2726"/>
      <c r="K2726"/>
      <c r="L2726"/>
      <c r="M2726"/>
      <c r="N2726"/>
      <c r="O2726"/>
      <c r="P2726"/>
      <c r="Q2726"/>
      <c r="R2726"/>
    </row>
    <row r="2727" spans="1:18" s="16" customFormat="1" x14ac:dyDescent="0.25">
      <c r="A2727"/>
      <c r="B2727" s="18"/>
      <c r="D2727"/>
      <c r="E2727"/>
      <c r="F2727"/>
      <c r="G2727"/>
      <c r="H2727"/>
      <c r="I2727"/>
      <c r="J2727"/>
      <c r="K2727"/>
      <c r="L2727"/>
      <c r="M2727"/>
      <c r="N2727"/>
      <c r="O2727"/>
      <c r="P2727"/>
      <c r="Q2727"/>
      <c r="R2727"/>
    </row>
    <row r="2728" spans="1:18" s="16" customFormat="1" x14ac:dyDescent="0.25">
      <c r="A2728"/>
      <c r="B2728" s="18"/>
      <c r="D2728"/>
      <c r="E2728"/>
      <c r="F2728"/>
      <c r="G2728"/>
      <c r="H2728"/>
      <c r="I2728"/>
      <c r="J2728"/>
      <c r="K2728"/>
      <c r="L2728"/>
      <c r="M2728"/>
      <c r="N2728"/>
      <c r="O2728"/>
      <c r="P2728"/>
      <c r="Q2728"/>
      <c r="R2728"/>
    </row>
    <row r="2729" spans="1:18" s="16" customFormat="1" x14ac:dyDescent="0.25">
      <c r="A2729"/>
      <c r="B2729" s="18"/>
      <c r="D2729"/>
      <c r="E2729"/>
      <c r="F2729"/>
      <c r="G2729"/>
      <c r="H2729"/>
      <c r="I2729"/>
      <c r="J2729"/>
      <c r="K2729"/>
      <c r="L2729"/>
      <c r="M2729"/>
      <c r="N2729"/>
      <c r="O2729"/>
      <c r="P2729"/>
      <c r="Q2729"/>
      <c r="R2729"/>
    </row>
    <row r="2730" spans="1:18" s="16" customFormat="1" x14ac:dyDescent="0.25">
      <c r="A2730"/>
      <c r="B2730" s="18"/>
      <c r="D2730"/>
      <c r="E2730"/>
      <c r="F2730"/>
      <c r="G2730"/>
      <c r="H2730"/>
      <c r="I2730"/>
      <c r="J2730"/>
      <c r="K2730"/>
      <c r="L2730"/>
      <c r="M2730"/>
      <c r="N2730"/>
      <c r="O2730"/>
      <c r="P2730"/>
      <c r="Q2730"/>
      <c r="R2730"/>
    </row>
    <row r="2731" spans="1:18" s="16" customFormat="1" x14ac:dyDescent="0.25">
      <c r="A2731"/>
      <c r="B2731" s="18"/>
      <c r="D2731"/>
      <c r="E2731"/>
      <c r="F2731"/>
      <c r="G2731"/>
      <c r="H2731"/>
      <c r="I2731"/>
      <c r="J2731"/>
      <c r="K2731"/>
      <c r="L2731"/>
      <c r="M2731"/>
      <c r="N2731"/>
      <c r="O2731"/>
      <c r="P2731"/>
      <c r="Q2731"/>
      <c r="R2731"/>
    </row>
    <row r="2732" spans="1:18" s="16" customFormat="1" x14ac:dyDescent="0.25">
      <c r="A2732"/>
      <c r="B2732" s="18"/>
      <c r="D2732"/>
      <c r="E2732"/>
      <c r="F2732"/>
      <c r="G2732"/>
      <c r="H2732"/>
      <c r="I2732"/>
      <c r="J2732"/>
      <c r="K2732"/>
      <c r="L2732"/>
      <c r="M2732"/>
      <c r="N2732"/>
      <c r="O2732"/>
      <c r="P2732"/>
      <c r="Q2732"/>
      <c r="R2732"/>
    </row>
    <row r="2733" spans="1:18" s="16" customFormat="1" x14ac:dyDescent="0.25">
      <c r="A2733"/>
      <c r="B2733" s="18"/>
      <c r="D2733"/>
      <c r="E2733"/>
      <c r="F2733"/>
      <c r="G2733"/>
      <c r="H2733"/>
      <c r="I2733"/>
      <c r="J2733"/>
      <c r="K2733"/>
      <c r="L2733"/>
      <c r="M2733"/>
      <c r="N2733"/>
      <c r="O2733"/>
      <c r="P2733"/>
      <c r="Q2733"/>
      <c r="R2733"/>
    </row>
    <row r="2734" spans="1:18" s="16" customFormat="1" x14ac:dyDescent="0.25">
      <c r="A2734"/>
      <c r="B2734" s="18"/>
      <c r="D2734"/>
      <c r="E2734"/>
      <c r="F2734"/>
      <c r="G2734"/>
      <c r="H2734"/>
      <c r="I2734"/>
      <c r="J2734"/>
      <c r="K2734"/>
      <c r="L2734"/>
      <c r="M2734"/>
      <c r="N2734"/>
      <c r="O2734"/>
      <c r="P2734"/>
      <c r="Q2734"/>
      <c r="R2734"/>
    </row>
    <row r="2735" spans="1:18" s="16" customFormat="1" x14ac:dyDescent="0.25">
      <c r="A2735"/>
      <c r="B2735" s="18"/>
      <c r="D2735"/>
      <c r="E2735"/>
      <c r="F2735"/>
      <c r="G2735"/>
      <c r="H2735"/>
      <c r="I2735"/>
      <c r="J2735"/>
      <c r="K2735"/>
      <c r="L2735"/>
      <c r="M2735"/>
      <c r="N2735"/>
      <c r="O2735"/>
      <c r="P2735"/>
      <c r="Q2735"/>
      <c r="R2735"/>
    </row>
    <row r="2736" spans="1:18" s="16" customFormat="1" x14ac:dyDescent="0.25">
      <c r="A2736"/>
      <c r="B2736" s="18"/>
      <c r="D2736"/>
      <c r="E2736"/>
      <c r="F2736"/>
      <c r="G2736"/>
      <c r="H2736"/>
      <c r="I2736"/>
      <c r="J2736"/>
      <c r="K2736"/>
      <c r="L2736"/>
      <c r="M2736"/>
      <c r="N2736"/>
      <c r="O2736"/>
      <c r="P2736"/>
      <c r="Q2736"/>
      <c r="R2736"/>
    </row>
    <row r="2737" spans="1:18" s="16" customFormat="1" x14ac:dyDescent="0.25">
      <c r="A2737"/>
      <c r="B2737" s="18"/>
      <c r="D2737"/>
      <c r="E2737"/>
      <c r="F2737"/>
      <c r="G2737"/>
      <c r="H2737"/>
      <c r="I2737"/>
      <c r="J2737"/>
      <c r="K2737"/>
      <c r="L2737"/>
      <c r="M2737"/>
      <c r="N2737"/>
      <c r="O2737"/>
      <c r="P2737"/>
      <c r="Q2737"/>
      <c r="R2737"/>
    </row>
    <row r="2738" spans="1:18" s="16" customFormat="1" x14ac:dyDescent="0.25">
      <c r="A2738"/>
      <c r="B2738" s="18"/>
      <c r="D2738"/>
      <c r="E2738"/>
      <c r="F2738"/>
      <c r="G2738"/>
      <c r="H2738"/>
      <c r="I2738"/>
      <c r="J2738"/>
      <c r="K2738"/>
      <c r="L2738"/>
      <c r="M2738"/>
      <c r="N2738"/>
      <c r="O2738"/>
      <c r="P2738"/>
      <c r="Q2738"/>
      <c r="R2738"/>
    </row>
    <row r="2739" spans="1:18" s="16" customFormat="1" x14ac:dyDescent="0.25">
      <c r="A2739"/>
      <c r="B2739" s="18"/>
      <c r="D2739"/>
      <c r="E2739"/>
      <c r="F2739"/>
      <c r="G2739"/>
      <c r="H2739"/>
      <c r="I2739"/>
      <c r="J2739"/>
      <c r="K2739"/>
      <c r="L2739"/>
      <c r="M2739"/>
      <c r="N2739"/>
      <c r="O2739"/>
      <c r="P2739"/>
      <c r="Q2739"/>
      <c r="R2739"/>
    </row>
    <row r="2740" spans="1:18" s="16" customFormat="1" x14ac:dyDescent="0.25">
      <c r="A2740"/>
      <c r="B2740" s="18"/>
      <c r="D2740"/>
      <c r="E2740"/>
      <c r="F2740"/>
      <c r="G2740"/>
      <c r="H2740"/>
      <c r="I2740"/>
      <c r="J2740"/>
      <c r="K2740"/>
      <c r="L2740"/>
      <c r="M2740"/>
      <c r="N2740"/>
      <c r="O2740"/>
      <c r="P2740"/>
      <c r="Q2740"/>
      <c r="R2740"/>
    </row>
    <row r="2741" spans="1:18" s="16" customFormat="1" x14ac:dyDescent="0.25">
      <c r="A2741"/>
      <c r="B2741" s="18"/>
      <c r="D2741"/>
      <c r="E2741"/>
      <c r="F2741"/>
      <c r="G2741"/>
      <c r="H2741"/>
      <c r="I2741"/>
      <c r="J2741"/>
      <c r="K2741"/>
      <c r="L2741"/>
      <c r="M2741"/>
      <c r="N2741"/>
      <c r="O2741"/>
      <c r="P2741"/>
      <c r="Q2741"/>
      <c r="R2741"/>
    </row>
    <row r="2742" spans="1:18" s="16" customFormat="1" x14ac:dyDescent="0.25">
      <c r="A2742"/>
      <c r="B2742" s="18"/>
      <c r="D2742"/>
      <c r="E2742"/>
      <c r="F2742"/>
      <c r="G2742"/>
      <c r="H2742"/>
      <c r="I2742"/>
      <c r="J2742"/>
      <c r="K2742"/>
      <c r="L2742"/>
      <c r="M2742"/>
      <c r="N2742"/>
      <c r="O2742"/>
      <c r="P2742"/>
      <c r="Q2742"/>
      <c r="R2742"/>
    </row>
    <row r="2743" spans="1:18" s="16" customFormat="1" x14ac:dyDescent="0.25">
      <c r="A2743"/>
      <c r="B2743" s="18"/>
      <c r="D2743"/>
      <c r="E2743"/>
      <c r="F2743"/>
      <c r="G2743"/>
      <c r="H2743"/>
      <c r="I2743"/>
      <c r="J2743"/>
      <c r="K2743"/>
      <c r="L2743"/>
      <c r="M2743"/>
      <c r="N2743"/>
      <c r="O2743"/>
      <c r="P2743"/>
      <c r="Q2743"/>
      <c r="R2743"/>
    </row>
    <row r="2744" spans="1:18" s="16" customFormat="1" x14ac:dyDescent="0.25">
      <c r="A2744"/>
      <c r="B2744" s="18"/>
      <c r="D2744"/>
      <c r="E2744"/>
      <c r="F2744"/>
      <c r="G2744"/>
      <c r="H2744"/>
      <c r="I2744"/>
      <c r="J2744"/>
      <c r="K2744"/>
      <c r="L2744"/>
      <c r="M2744"/>
      <c r="N2744"/>
      <c r="O2744"/>
      <c r="P2744"/>
      <c r="Q2744"/>
      <c r="R2744"/>
    </row>
    <row r="2745" spans="1:18" s="16" customFormat="1" x14ac:dyDescent="0.25">
      <c r="A2745"/>
      <c r="B2745" s="18"/>
      <c r="D2745"/>
      <c r="E2745"/>
      <c r="F2745"/>
      <c r="G2745"/>
      <c r="H2745"/>
      <c r="I2745"/>
      <c r="J2745"/>
      <c r="K2745"/>
      <c r="L2745"/>
      <c r="M2745"/>
      <c r="N2745"/>
      <c r="O2745"/>
      <c r="P2745"/>
      <c r="Q2745"/>
      <c r="R2745"/>
    </row>
    <row r="2746" spans="1:18" s="16" customFormat="1" x14ac:dyDescent="0.25">
      <c r="A2746"/>
      <c r="B2746" s="18"/>
      <c r="D2746"/>
      <c r="E2746"/>
      <c r="F2746"/>
      <c r="G2746"/>
      <c r="H2746"/>
      <c r="I2746"/>
      <c r="J2746"/>
      <c r="K2746"/>
      <c r="L2746"/>
      <c r="M2746"/>
      <c r="N2746"/>
      <c r="O2746"/>
      <c r="P2746"/>
      <c r="Q2746"/>
      <c r="R2746"/>
    </row>
    <row r="2747" spans="1:18" s="16" customFormat="1" x14ac:dyDescent="0.25">
      <c r="A2747"/>
      <c r="B2747" s="18"/>
      <c r="D2747"/>
      <c r="E2747"/>
      <c r="F2747"/>
      <c r="G2747"/>
      <c r="H2747"/>
      <c r="I2747"/>
      <c r="J2747"/>
      <c r="K2747"/>
      <c r="L2747"/>
      <c r="M2747"/>
      <c r="N2747"/>
      <c r="O2747"/>
      <c r="P2747"/>
      <c r="Q2747"/>
      <c r="R2747"/>
    </row>
    <row r="2748" spans="1:18" s="16" customFormat="1" x14ac:dyDescent="0.25">
      <c r="A2748"/>
      <c r="B2748" s="18"/>
      <c r="D2748"/>
      <c r="E2748"/>
      <c r="F2748"/>
      <c r="G2748"/>
      <c r="H2748"/>
      <c r="I2748"/>
      <c r="J2748"/>
      <c r="K2748"/>
      <c r="L2748"/>
      <c r="M2748"/>
      <c r="N2748"/>
      <c r="O2748"/>
      <c r="P2748"/>
      <c r="Q2748"/>
      <c r="R2748"/>
    </row>
    <row r="2749" spans="1:18" s="16" customFormat="1" x14ac:dyDescent="0.25">
      <c r="A2749"/>
      <c r="B2749" s="18"/>
      <c r="D2749"/>
      <c r="E2749"/>
      <c r="F2749"/>
      <c r="G2749"/>
      <c r="H2749"/>
      <c r="I2749"/>
      <c r="J2749"/>
      <c r="K2749"/>
      <c r="L2749"/>
      <c r="M2749"/>
      <c r="N2749"/>
      <c r="O2749"/>
      <c r="P2749"/>
      <c r="Q2749"/>
      <c r="R2749"/>
    </row>
    <row r="2750" spans="1:18" s="16" customFormat="1" x14ac:dyDescent="0.25">
      <c r="A2750"/>
      <c r="B2750" s="18"/>
      <c r="D2750"/>
      <c r="E2750"/>
      <c r="F2750"/>
      <c r="G2750"/>
      <c r="H2750"/>
      <c r="I2750"/>
      <c r="J2750"/>
      <c r="K2750"/>
      <c r="L2750"/>
      <c r="M2750"/>
      <c r="N2750"/>
      <c r="O2750"/>
      <c r="P2750"/>
      <c r="Q2750"/>
      <c r="R2750"/>
    </row>
    <row r="2751" spans="1:18" s="16" customFormat="1" x14ac:dyDescent="0.25">
      <c r="A2751"/>
      <c r="B2751" s="18"/>
      <c r="D2751"/>
      <c r="E2751"/>
      <c r="F2751"/>
      <c r="G2751"/>
      <c r="H2751"/>
      <c r="I2751"/>
      <c r="J2751"/>
      <c r="K2751"/>
      <c r="L2751"/>
      <c r="M2751"/>
      <c r="N2751"/>
      <c r="O2751"/>
      <c r="P2751"/>
      <c r="Q2751"/>
      <c r="R2751"/>
    </row>
    <row r="2752" spans="1:18" s="16" customFormat="1" x14ac:dyDescent="0.25">
      <c r="A2752"/>
      <c r="B2752" s="18"/>
      <c r="D2752"/>
      <c r="E2752"/>
      <c r="F2752"/>
      <c r="G2752"/>
      <c r="H2752"/>
      <c r="I2752"/>
      <c r="J2752"/>
      <c r="K2752"/>
      <c r="L2752"/>
      <c r="M2752"/>
      <c r="N2752"/>
      <c r="O2752"/>
      <c r="P2752"/>
      <c r="Q2752"/>
      <c r="R2752"/>
    </row>
    <row r="2753" spans="1:18" s="16" customFormat="1" x14ac:dyDescent="0.25">
      <c r="A2753"/>
      <c r="B2753" s="18"/>
      <c r="D2753"/>
      <c r="E2753"/>
      <c r="F2753"/>
      <c r="G2753"/>
      <c r="H2753"/>
      <c r="I2753"/>
      <c r="J2753"/>
      <c r="K2753"/>
      <c r="L2753"/>
      <c r="M2753"/>
      <c r="N2753"/>
      <c r="O2753"/>
      <c r="P2753"/>
      <c r="Q2753"/>
      <c r="R2753"/>
    </row>
    <row r="2754" spans="1:18" s="16" customFormat="1" x14ac:dyDescent="0.25">
      <c r="A2754"/>
      <c r="B2754" s="18"/>
      <c r="D2754"/>
      <c r="E2754"/>
      <c r="F2754"/>
      <c r="G2754"/>
      <c r="H2754"/>
      <c r="I2754"/>
      <c r="J2754"/>
      <c r="K2754"/>
      <c r="L2754"/>
      <c r="M2754"/>
      <c r="N2754"/>
      <c r="O2754"/>
      <c r="P2754"/>
      <c r="Q2754"/>
      <c r="R2754"/>
    </row>
    <row r="2755" spans="1:18" s="16" customFormat="1" x14ac:dyDescent="0.25">
      <c r="A2755"/>
      <c r="B2755" s="18"/>
      <c r="D2755"/>
      <c r="E2755"/>
      <c r="F2755"/>
      <c r="G2755"/>
      <c r="H2755"/>
      <c r="I2755"/>
      <c r="J2755"/>
      <c r="K2755"/>
      <c r="L2755"/>
      <c r="M2755"/>
      <c r="N2755"/>
      <c r="O2755"/>
      <c r="P2755"/>
      <c r="Q2755"/>
      <c r="R2755"/>
    </row>
    <row r="2756" spans="1:18" s="16" customFormat="1" x14ac:dyDescent="0.25">
      <c r="A2756"/>
      <c r="B2756" s="18"/>
      <c r="D2756"/>
      <c r="E2756"/>
      <c r="F2756"/>
      <c r="G2756"/>
      <c r="H2756"/>
      <c r="I2756"/>
      <c r="J2756"/>
      <c r="K2756"/>
      <c r="L2756"/>
      <c r="M2756"/>
      <c r="N2756"/>
      <c r="O2756"/>
      <c r="P2756"/>
      <c r="Q2756"/>
      <c r="R2756"/>
    </row>
    <row r="2757" spans="1:18" s="16" customFormat="1" x14ac:dyDescent="0.25">
      <c r="A2757"/>
      <c r="B2757" s="18"/>
      <c r="D2757"/>
      <c r="E2757"/>
      <c r="F2757"/>
      <c r="G2757"/>
      <c r="H2757"/>
      <c r="I2757"/>
      <c r="J2757"/>
      <c r="K2757"/>
      <c r="L2757"/>
      <c r="M2757"/>
      <c r="N2757"/>
      <c r="O2757"/>
      <c r="P2757"/>
      <c r="Q2757"/>
      <c r="R2757"/>
    </row>
    <row r="2758" spans="1:18" s="16" customFormat="1" x14ac:dyDescent="0.25">
      <c r="A2758"/>
      <c r="B2758" s="18"/>
      <c r="D2758"/>
      <c r="E2758"/>
      <c r="F2758"/>
      <c r="G2758"/>
      <c r="H2758"/>
      <c r="I2758"/>
      <c r="J2758"/>
      <c r="K2758"/>
      <c r="L2758"/>
      <c r="M2758"/>
      <c r="N2758"/>
      <c r="O2758"/>
      <c r="P2758"/>
      <c r="Q2758"/>
      <c r="R2758"/>
    </row>
    <row r="2759" spans="1:18" s="16" customFormat="1" x14ac:dyDescent="0.25">
      <c r="A2759"/>
      <c r="B2759" s="18"/>
      <c r="D2759"/>
      <c r="E2759"/>
      <c r="F2759"/>
      <c r="G2759"/>
      <c r="H2759"/>
      <c r="I2759"/>
      <c r="J2759"/>
      <c r="K2759"/>
      <c r="L2759"/>
      <c r="M2759"/>
      <c r="N2759"/>
      <c r="O2759"/>
      <c r="P2759"/>
      <c r="Q2759"/>
      <c r="R2759"/>
    </row>
    <row r="2760" spans="1:18" s="16" customFormat="1" x14ac:dyDescent="0.25">
      <c r="A2760"/>
      <c r="B2760" s="18"/>
      <c r="D2760"/>
      <c r="E2760"/>
      <c r="F2760"/>
      <c r="G2760"/>
      <c r="H2760"/>
      <c r="I2760"/>
      <c r="J2760"/>
      <c r="K2760"/>
      <c r="L2760"/>
      <c r="M2760"/>
      <c r="N2760"/>
      <c r="O2760"/>
      <c r="P2760"/>
      <c r="Q2760"/>
      <c r="R2760"/>
    </row>
    <row r="2761" spans="1:18" s="16" customFormat="1" x14ac:dyDescent="0.25">
      <c r="A2761"/>
      <c r="B2761" s="18"/>
      <c r="D2761"/>
      <c r="E2761"/>
      <c r="F2761"/>
      <c r="G2761"/>
      <c r="H2761"/>
      <c r="I2761"/>
      <c r="J2761"/>
      <c r="K2761"/>
      <c r="L2761"/>
      <c r="M2761"/>
      <c r="N2761"/>
      <c r="O2761"/>
      <c r="P2761"/>
      <c r="Q2761"/>
      <c r="R2761"/>
    </row>
    <row r="2762" spans="1:18" s="16" customFormat="1" x14ac:dyDescent="0.25">
      <c r="A2762"/>
      <c r="B2762" s="17"/>
      <c r="D2762"/>
      <c r="E2762"/>
      <c r="F2762"/>
      <c r="G2762"/>
      <c r="H2762"/>
      <c r="I2762"/>
      <c r="J2762"/>
      <c r="K2762"/>
      <c r="L2762"/>
      <c r="M2762"/>
      <c r="N2762"/>
      <c r="O2762"/>
      <c r="P2762"/>
      <c r="Q2762"/>
      <c r="R2762"/>
    </row>
    <row r="2763" spans="1:18" s="16" customFormat="1" x14ac:dyDescent="0.25">
      <c r="A2763"/>
      <c r="B2763" s="18"/>
      <c r="D2763"/>
      <c r="E2763"/>
      <c r="F2763"/>
      <c r="G2763"/>
      <c r="H2763"/>
      <c r="I2763"/>
      <c r="J2763"/>
      <c r="K2763"/>
      <c r="L2763"/>
      <c r="M2763"/>
      <c r="N2763"/>
      <c r="O2763"/>
      <c r="P2763"/>
      <c r="Q2763"/>
      <c r="R2763"/>
    </row>
    <row r="2764" spans="1:18" s="16" customFormat="1" x14ac:dyDescent="0.25">
      <c r="A2764"/>
      <c r="B2764" s="18"/>
      <c r="D2764"/>
      <c r="E2764"/>
      <c r="F2764"/>
      <c r="G2764"/>
      <c r="H2764"/>
      <c r="I2764"/>
      <c r="J2764"/>
      <c r="K2764"/>
      <c r="L2764"/>
      <c r="M2764"/>
      <c r="N2764"/>
      <c r="O2764"/>
      <c r="P2764"/>
      <c r="Q2764"/>
      <c r="R2764"/>
    </row>
    <row r="2765" spans="1:18" s="16" customFormat="1" x14ac:dyDescent="0.25">
      <c r="A2765"/>
      <c r="B2765" s="18"/>
      <c r="D2765"/>
      <c r="E2765"/>
      <c r="F2765"/>
      <c r="G2765"/>
      <c r="H2765"/>
      <c r="I2765"/>
      <c r="J2765"/>
      <c r="K2765"/>
      <c r="L2765"/>
      <c r="M2765"/>
      <c r="N2765"/>
      <c r="O2765"/>
      <c r="P2765"/>
      <c r="Q2765"/>
      <c r="R2765"/>
    </row>
    <row r="2766" spans="1:18" s="16" customFormat="1" x14ac:dyDescent="0.25">
      <c r="A2766"/>
      <c r="B2766" s="18"/>
      <c r="D2766"/>
      <c r="E2766"/>
      <c r="F2766"/>
      <c r="G2766"/>
      <c r="H2766"/>
      <c r="I2766"/>
      <c r="J2766"/>
      <c r="K2766"/>
      <c r="L2766"/>
      <c r="M2766"/>
      <c r="N2766"/>
      <c r="O2766"/>
      <c r="P2766"/>
      <c r="Q2766"/>
      <c r="R2766"/>
    </row>
    <row r="2767" spans="1:18" s="16" customFormat="1" x14ac:dyDescent="0.25">
      <c r="A2767"/>
      <c r="B2767" s="18"/>
      <c r="D2767"/>
      <c r="E2767"/>
      <c r="F2767"/>
      <c r="G2767"/>
      <c r="H2767"/>
      <c r="I2767"/>
      <c r="J2767"/>
      <c r="K2767"/>
      <c r="L2767"/>
      <c r="M2767"/>
      <c r="N2767"/>
      <c r="O2767"/>
      <c r="P2767"/>
      <c r="Q2767"/>
      <c r="R2767"/>
    </row>
    <row r="2768" spans="1:18" s="16" customFormat="1" x14ac:dyDescent="0.25">
      <c r="A2768"/>
      <c r="B2768" s="18"/>
      <c r="D2768"/>
      <c r="E2768"/>
      <c r="F2768"/>
      <c r="G2768"/>
      <c r="H2768"/>
      <c r="I2768"/>
      <c r="J2768"/>
      <c r="K2768"/>
      <c r="L2768"/>
      <c r="M2768"/>
      <c r="N2768"/>
      <c r="O2768"/>
      <c r="P2768"/>
      <c r="Q2768"/>
      <c r="R2768"/>
    </row>
    <row r="2769" spans="1:18" s="16" customFormat="1" x14ac:dyDescent="0.25">
      <c r="A2769"/>
      <c r="B2769" s="18"/>
      <c r="D2769"/>
      <c r="E2769"/>
      <c r="F2769"/>
      <c r="G2769"/>
      <c r="H2769"/>
      <c r="I2769"/>
      <c r="J2769"/>
      <c r="K2769"/>
      <c r="L2769"/>
      <c r="M2769"/>
      <c r="N2769"/>
      <c r="O2769"/>
      <c r="P2769"/>
      <c r="Q2769"/>
      <c r="R2769"/>
    </row>
    <row r="2770" spans="1:18" s="16" customFormat="1" x14ac:dyDescent="0.25">
      <c r="A2770"/>
      <c r="B2770" s="18"/>
      <c r="D2770"/>
      <c r="E2770"/>
      <c r="F2770"/>
      <c r="G2770"/>
      <c r="H2770"/>
      <c r="I2770"/>
      <c r="J2770"/>
      <c r="K2770"/>
      <c r="L2770"/>
      <c r="M2770"/>
      <c r="N2770"/>
      <c r="O2770"/>
      <c r="P2770"/>
      <c r="Q2770"/>
      <c r="R2770"/>
    </row>
    <row r="2771" spans="1:18" s="16" customFormat="1" x14ac:dyDescent="0.25">
      <c r="A2771"/>
      <c r="B2771" s="18"/>
      <c r="D2771"/>
      <c r="E2771"/>
      <c r="F2771"/>
      <c r="G2771"/>
      <c r="H2771"/>
      <c r="I2771"/>
      <c r="J2771"/>
      <c r="K2771"/>
      <c r="L2771"/>
      <c r="M2771"/>
      <c r="N2771"/>
      <c r="O2771"/>
      <c r="P2771"/>
      <c r="Q2771"/>
      <c r="R2771"/>
    </row>
    <row r="2772" spans="1:18" s="16" customFormat="1" x14ac:dyDescent="0.25">
      <c r="A2772"/>
      <c r="B2772" s="18"/>
      <c r="D2772"/>
      <c r="E2772"/>
      <c r="F2772"/>
      <c r="G2772"/>
      <c r="H2772"/>
      <c r="I2772"/>
      <c r="J2772"/>
      <c r="K2772"/>
      <c r="L2772"/>
      <c r="M2772"/>
      <c r="N2772"/>
      <c r="O2772"/>
      <c r="P2772"/>
      <c r="Q2772"/>
      <c r="R2772"/>
    </row>
    <row r="2773" spans="1:18" s="16" customFormat="1" x14ac:dyDescent="0.25">
      <c r="A2773"/>
      <c r="B2773" s="18"/>
      <c r="D2773"/>
      <c r="E2773"/>
      <c r="F2773"/>
      <c r="G2773"/>
      <c r="H2773"/>
      <c r="I2773"/>
      <c r="J2773"/>
      <c r="K2773"/>
      <c r="L2773"/>
      <c r="M2773"/>
      <c r="N2773"/>
      <c r="O2773"/>
      <c r="P2773"/>
      <c r="Q2773"/>
      <c r="R2773"/>
    </row>
    <row r="2774" spans="1:18" s="16" customFormat="1" x14ac:dyDescent="0.25">
      <c r="A2774"/>
      <c r="B2774" s="18"/>
      <c r="D2774"/>
      <c r="E2774"/>
      <c r="F2774"/>
      <c r="G2774"/>
      <c r="H2774"/>
      <c r="I2774"/>
      <c r="J2774"/>
      <c r="K2774"/>
      <c r="L2774"/>
      <c r="M2774"/>
      <c r="N2774"/>
      <c r="O2774"/>
      <c r="P2774"/>
      <c r="Q2774"/>
      <c r="R2774"/>
    </row>
    <row r="2775" spans="1:18" s="16" customFormat="1" x14ac:dyDescent="0.25">
      <c r="A2775"/>
      <c r="B2775" s="18"/>
      <c r="D2775"/>
      <c r="E2775"/>
      <c r="F2775"/>
      <c r="G2775"/>
      <c r="H2775"/>
      <c r="I2775"/>
      <c r="J2775"/>
      <c r="K2775"/>
      <c r="L2775"/>
      <c r="M2775"/>
      <c r="N2775"/>
      <c r="O2775"/>
      <c r="P2775"/>
      <c r="Q2775"/>
      <c r="R2775"/>
    </row>
    <row r="2776" spans="1:18" s="16" customFormat="1" x14ac:dyDescent="0.25">
      <c r="A2776"/>
      <c r="B2776" s="18"/>
      <c r="D2776"/>
      <c r="E2776"/>
      <c r="F2776"/>
      <c r="G2776"/>
      <c r="H2776"/>
      <c r="I2776"/>
      <c r="J2776"/>
      <c r="K2776"/>
      <c r="L2776"/>
      <c r="M2776"/>
      <c r="N2776"/>
      <c r="O2776"/>
      <c r="P2776"/>
      <c r="Q2776"/>
      <c r="R2776"/>
    </row>
    <row r="2777" spans="1:18" s="16" customFormat="1" x14ac:dyDescent="0.25">
      <c r="A2777"/>
      <c r="B2777" s="18"/>
      <c r="D2777"/>
      <c r="E2777"/>
      <c r="F2777"/>
      <c r="G2777"/>
      <c r="H2777"/>
      <c r="I2777"/>
      <c r="J2777"/>
      <c r="K2777"/>
      <c r="L2777"/>
      <c r="M2777"/>
      <c r="N2777"/>
      <c r="O2777"/>
      <c r="P2777"/>
      <c r="Q2777"/>
      <c r="R2777"/>
    </row>
    <row r="2778" spans="1:18" s="16" customFormat="1" x14ac:dyDescent="0.25">
      <c r="A2778"/>
      <c r="B2778" s="18"/>
      <c r="D2778"/>
      <c r="E2778"/>
      <c r="F2778"/>
      <c r="G2778"/>
      <c r="H2778"/>
      <c r="I2778"/>
      <c r="J2778"/>
      <c r="K2778"/>
      <c r="L2778"/>
      <c r="M2778"/>
      <c r="N2778"/>
      <c r="O2778"/>
      <c r="P2778"/>
      <c r="Q2778"/>
      <c r="R2778"/>
    </row>
    <row r="2779" spans="1:18" s="16" customFormat="1" x14ac:dyDescent="0.25">
      <c r="A2779"/>
      <c r="B2779" s="18"/>
      <c r="D2779"/>
      <c r="E2779"/>
      <c r="F2779"/>
      <c r="G2779"/>
      <c r="H2779"/>
      <c r="I2779"/>
      <c r="J2779"/>
      <c r="K2779"/>
      <c r="L2779"/>
      <c r="M2779"/>
      <c r="N2779"/>
      <c r="O2779"/>
      <c r="P2779"/>
      <c r="Q2779"/>
      <c r="R2779"/>
    </row>
    <row r="2780" spans="1:18" s="16" customFormat="1" x14ac:dyDescent="0.25">
      <c r="A2780"/>
      <c r="B2780" s="18"/>
      <c r="D2780"/>
      <c r="E2780"/>
      <c r="F2780"/>
      <c r="G2780"/>
      <c r="H2780"/>
      <c r="I2780"/>
      <c r="J2780"/>
      <c r="K2780"/>
      <c r="L2780"/>
      <c r="M2780"/>
      <c r="N2780"/>
      <c r="O2780"/>
      <c r="P2780"/>
      <c r="Q2780"/>
      <c r="R2780"/>
    </row>
    <row r="2781" spans="1:18" s="16" customFormat="1" x14ac:dyDescent="0.25">
      <c r="A2781"/>
      <c r="B2781" s="18"/>
      <c r="D2781"/>
      <c r="E2781"/>
      <c r="F2781"/>
      <c r="G2781"/>
      <c r="H2781"/>
      <c r="I2781"/>
      <c r="J2781"/>
      <c r="K2781"/>
      <c r="L2781"/>
      <c r="M2781"/>
      <c r="N2781"/>
      <c r="O2781"/>
      <c r="P2781"/>
      <c r="Q2781"/>
      <c r="R2781"/>
    </row>
    <row r="2782" spans="1:18" s="16" customFormat="1" x14ac:dyDescent="0.25">
      <c r="A2782"/>
      <c r="B2782" s="18"/>
      <c r="D2782"/>
      <c r="E2782"/>
      <c r="F2782"/>
      <c r="G2782"/>
      <c r="H2782"/>
      <c r="I2782"/>
      <c r="J2782"/>
      <c r="K2782"/>
      <c r="L2782"/>
      <c r="M2782"/>
      <c r="N2782"/>
      <c r="O2782"/>
      <c r="P2782"/>
      <c r="Q2782"/>
      <c r="R2782"/>
    </row>
    <row r="2783" spans="1:18" s="16" customFormat="1" x14ac:dyDescent="0.25">
      <c r="A2783"/>
      <c r="B2783" s="18"/>
      <c r="D2783"/>
      <c r="E2783"/>
      <c r="F2783"/>
      <c r="G2783"/>
      <c r="H2783"/>
      <c r="I2783"/>
      <c r="J2783"/>
      <c r="K2783"/>
      <c r="L2783"/>
      <c r="M2783"/>
      <c r="N2783"/>
      <c r="O2783"/>
      <c r="P2783"/>
      <c r="Q2783"/>
      <c r="R2783"/>
    </row>
    <row r="2784" spans="1:18" s="16" customFormat="1" x14ac:dyDescent="0.25">
      <c r="A2784"/>
      <c r="B2784" s="18"/>
      <c r="D2784"/>
      <c r="E2784"/>
      <c r="F2784"/>
      <c r="G2784"/>
      <c r="H2784"/>
      <c r="I2784"/>
      <c r="J2784"/>
      <c r="K2784"/>
      <c r="L2784"/>
      <c r="M2784"/>
      <c r="N2784"/>
      <c r="O2784"/>
      <c r="P2784"/>
      <c r="Q2784"/>
      <c r="R2784"/>
    </row>
    <row r="2785" spans="1:18" s="16" customFormat="1" x14ac:dyDescent="0.25">
      <c r="A2785"/>
      <c r="B2785" s="18"/>
      <c r="D2785"/>
      <c r="E2785"/>
      <c r="F2785"/>
      <c r="G2785"/>
      <c r="H2785"/>
      <c r="I2785"/>
      <c r="J2785"/>
      <c r="K2785"/>
      <c r="L2785"/>
      <c r="M2785"/>
      <c r="N2785"/>
      <c r="O2785"/>
      <c r="P2785"/>
      <c r="Q2785"/>
      <c r="R2785"/>
    </row>
    <row r="2786" spans="1:18" s="16" customFormat="1" x14ac:dyDescent="0.25">
      <c r="A2786"/>
      <c r="B2786" s="18"/>
      <c r="D2786"/>
      <c r="E2786"/>
      <c r="F2786"/>
      <c r="G2786"/>
      <c r="H2786"/>
      <c r="I2786"/>
      <c r="J2786"/>
      <c r="K2786"/>
      <c r="L2786"/>
      <c r="M2786"/>
      <c r="N2786"/>
      <c r="O2786"/>
      <c r="P2786"/>
      <c r="Q2786"/>
      <c r="R2786"/>
    </row>
    <row r="2787" spans="1:18" s="16" customFormat="1" x14ac:dyDescent="0.25">
      <c r="A2787"/>
      <c r="B2787" s="18"/>
      <c r="D2787"/>
      <c r="E2787"/>
      <c r="F2787"/>
      <c r="G2787"/>
      <c r="H2787"/>
      <c r="I2787"/>
      <c r="J2787"/>
      <c r="K2787"/>
      <c r="L2787"/>
      <c r="M2787"/>
      <c r="N2787"/>
      <c r="O2787"/>
      <c r="P2787"/>
      <c r="Q2787"/>
      <c r="R2787"/>
    </row>
    <row r="2788" spans="1:18" s="16" customFormat="1" x14ac:dyDescent="0.25">
      <c r="A2788"/>
      <c r="B2788" s="18"/>
      <c r="D2788"/>
      <c r="E2788"/>
      <c r="F2788"/>
      <c r="G2788"/>
      <c r="H2788"/>
      <c r="I2788"/>
      <c r="J2788"/>
      <c r="K2788"/>
      <c r="L2788"/>
      <c r="M2788"/>
      <c r="N2788"/>
      <c r="O2788"/>
      <c r="P2788"/>
      <c r="Q2788"/>
      <c r="R2788"/>
    </row>
    <row r="2789" spans="1:18" s="16" customFormat="1" x14ac:dyDescent="0.25">
      <c r="A2789"/>
      <c r="B2789" s="18"/>
      <c r="D2789"/>
      <c r="E2789"/>
      <c r="F2789"/>
      <c r="G2789"/>
      <c r="H2789"/>
      <c r="I2789"/>
      <c r="J2789"/>
      <c r="K2789"/>
      <c r="L2789"/>
      <c r="M2789"/>
      <c r="N2789"/>
      <c r="O2789"/>
      <c r="P2789"/>
      <c r="Q2789"/>
      <c r="R2789"/>
    </row>
    <row r="2790" spans="1:18" s="16" customFormat="1" x14ac:dyDescent="0.25">
      <c r="A2790"/>
      <c r="B2790" s="18"/>
      <c r="D2790"/>
      <c r="E2790"/>
      <c r="F2790"/>
      <c r="G2790"/>
      <c r="H2790"/>
      <c r="I2790"/>
      <c r="J2790"/>
      <c r="K2790"/>
      <c r="L2790"/>
      <c r="M2790"/>
      <c r="N2790"/>
      <c r="O2790"/>
      <c r="P2790"/>
      <c r="Q2790"/>
      <c r="R2790"/>
    </row>
    <row r="2791" spans="1:18" s="16" customFormat="1" x14ac:dyDescent="0.25">
      <c r="A2791"/>
      <c r="B2791" s="18"/>
      <c r="D2791"/>
      <c r="E2791"/>
      <c r="F2791"/>
      <c r="G2791"/>
      <c r="H2791"/>
      <c r="I2791"/>
      <c r="J2791"/>
      <c r="K2791"/>
      <c r="L2791"/>
      <c r="M2791"/>
      <c r="N2791"/>
      <c r="O2791"/>
      <c r="P2791"/>
      <c r="Q2791"/>
      <c r="R2791"/>
    </row>
    <row r="2792" spans="1:18" s="16" customFormat="1" x14ac:dyDescent="0.25">
      <c r="A2792"/>
      <c r="B2792" s="18"/>
      <c r="D2792"/>
      <c r="E2792"/>
      <c r="F2792"/>
      <c r="G2792"/>
      <c r="H2792"/>
      <c r="I2792"/>
      <c r="J2792"/>
      <c r="K2792"/>
      <c r="L2792"/>
      <c r="M2792"/>
      <c r="N2792"/>
      <c r="O2792"/>
      <c r="P2792"/>
      <c r="Q2792"/>
      <c r="R2792"/>
    </row>
    <row r="2793" spans="1:18" s="16" customFormat="1" x14ac:dyDescent="0.25">
      <c r="A2793"/>
      <c r="B2793" s="18"/>
      <c r="D2793"/>
      <c r="E2793"/>
      <c r="F2793"/>
      <c r="G2793"/>
      <c r="H2793"/>
      <c r="I2793"/>
      <c r="J2793"/>
      <c r="K2793"/>
      <c r="L2793"/>
      <c r="M2793"/>
      <c r="N2793"/>
      <c r="O2793"/>
      <c r="P2793"/>
      <c r="Q2793"/>
      <c r="R2793"/>
    </row>
    <row r="2794" spans="1:18" s="16" customFormat="1" x14ac:dyDescent="0.25">
      <c r="A2794"/>
      <c r="B2794" s="18"/>
      <c r="D2794"/>
      <c r="E2794"/>
      <c r="F2794"/>
      <c r="G2794"/>
      <c r="H2794"/>
      <c r="I2794"/>
      <c r="J2794"/>
      <c r="K2794"/>
      <c r="L2794"/>
      <c r="M2794"/>
      <c r="N2794"/>
      <c r="O2794"/>
      <c r="P2794"/>
      <c r="Q2794"/>
      <c r="R2794"/>
    </row>
    <row r="2795" spans="1:18" s="16" customFormat="1" x14ac:dyDescent="0.25">
      <c r="A2795"/>
      <c r="B2795" s="18"/>
      <c r="D2795"/>
      <c r="E2795"/>
      <c r="F2795"/>
      <c r="G2795"/>
      <c r="H2795"/>
      <c r="I2795"/>
      <c r="J2795"/>
      <c r="K2795"/>
      <c r="L2795"/>
      <c r="M2795"/>
      <c r="N2795"/>
      <c r="O2795"/>
      <c r="P2795"/>
      <c r="Q2795"/>
      <c r="R2795"/>
    </row>
    <row r="2796" spans="1:18" s="16" customFormat="1" x14ac:dyDescent="0.25">
      <c r="A2796"/>
      <c r="B2796" s="18"/>
      <c r="D2796"/>
      <c r="E2796"/>
      <c r="F2796"/>
      <c r="G2796"/>
      <c r="H2796"/>
      <c r="I2796"/>
      <c r="J2796"/>
      <c r="K2796"/>
      <c r="L2796"/>
      <c r="M2796"/>
      <c r="N2796"/>
      <c r="O2796"/>
      <c r="P2796"/>
      <c r="Q2796"/>
      <c r="R2796"/>
    </row>
    <row r="2797" spans="1:18" s="16" customFormat="1" x14ac:dyDescent="0.25">
      <c r="A2797"/>
      <c r="B2797" s="18"/>
      <c r="D2797"/>
      <c r="E2797"/>
      <c r="F2797"/>
      <c r="G2797"/>
      <c r="H2797"/>
      <c r="I2797"/>
      <c r="J2797"/>
      <c r="K2797"/>
      <c r="L2797"/>
      <c r="M2797"/>
      <c r="N2797"/>
      <c r="O2797"/>
      <c r="P2797"/>
      <c r="Q2797"/>
      <c r="R2797"/>
    </row>
    <row r="2798" spans="1:18" s="16" customFormat="1" x14ac:dyDescent="0.25">
      <c r="A2798"/>
      <c r="B2798" s="18"/>
      <c r="D2798"/>
      <c r="E2798"/>
      <c r="F2798"/>
      <c r="G2798"/>
      <c r="H2798"/>
      <c r="I2798"/>
      <c r="J2798"/>
      <c r="K2798"/>
      <c r="L2798"/>
      <c r="M2798"/>
      <c r="N2798"/>
      <c r="O2798"/>
      <c r="P2798"/>
      <c r="Q2798"/>
      <c r="R2798"/>
    </row>
    <row r="2799" spans="1:18" s="16" customFormat="1" x14ac:dyDescent="0.25">
      <c r="A2799"/>
      <c r="B2799" s="18"/>
      <c r="D2799"/>
      <c r="E2799"/>
      <c r="F2799"/>
      <c r="G2799"/>
      <c r="H2799"/>
      <c r="I2799"/>
      <c r="J2799"/>
      <c r="K2799"/>
      <c r="L2799"/>
      <c r="M2799"/>
      <c r="N2799"/>
      <c r="O2799"/>
      <c r="P2799"/>
      <c r="Q2799"/>
      <c r="R2799"/>
    </row>
    <row r="2800" spans="1:18" s="16" customFormat="1" x14ac:dyDescent="0.25">
      <c r="A2800"/>
      <c r="B2800" s="18"/>
      <c r="D2800"/>
      <c r="E2800"/>
      <c r="F2800"/>
      <c r="G2800"/>
      <c r="H2800"/>
      <c r="I2800"/>
      <c r="J2800"/>
      <c r="K2800"/>
      <c r="L2800"/>
      <c r="M2800"/>
      <c r="N2800"/>
      <c r="O2800"/>
      <c r="P2800"/>
      <c r="Q2800"/>
      <c r="R2800"/>
    </row>
    <row r="2801" spans="1:18" s="16" customFormat="1" x14ac:dyDescent="0.25">
      <c r="A2801"/>
      <c r="B2801" s="18"/>
      <c r="D2801"/>
      <c r="E2801"/>
      <c r="F2801"/>
      <c r="G2801"/>
      <c r="H2801"/>
      <c r="I2801"/>
      <c r="J2801"/>
      <c r="K2801"/>
      <c r="L2801"/>
      <c r="M2801"/>
      <c r="N2801"/>
      <c r="O2801"/>
      <c r="P2801"/>
      <c r="Q2801"/>
      <c r="R2801"/>
    </row>
    <row r="2802" spans="1:18" s="16" customFormat="1" x14ac:dyDescent="0.25">
      <c r="A2802"/>
      <c r="B2802" s="18"/>
      <c r="D2802"/>
      <c r="E2802"/>
      <c r="F2802"/>
      <c r="G2802"/>
      <c r="H2802"/>
      <c r="I2802"/>
      <c r="J2802"/>
      <c r="K2802"/>
      <c r="L2802"/>
      <c r="M2802"/>
      <c r="N2802"/>
      <c r="O2802"/>
      <c r="P2802"/>
      <c r="Q2802"/>
      <c r="R2802"/>
    </row>
    <row r="2803" spans="1:18" s="16" customFormat="1" x14ac:dyDescent="0.25">
      <c r="A2803"/>
      <c r="B2803" s="18"/>
      <c r="D2803"/>
      <c r="E2803"/>
      <c r="F2803"/>
      <c r="G2803"/>
      <c r="H2803"/>
      <c r="I2803"/>
      <c r="J2803"/>
      <c r="K2803"/>
      <c r="L2803"/>
      <c r="M2803"/>
      <c r="N2803"/>
      <c r="O2803"/>
      <c r="P2803"/>
      <c r="Q2803"/>
      <c r="R2803"/>
    </row>
    <row r="2804" spans="1:18" s="16" customFormat="1" x14ac:dyDescent="0.25">
      <c r="A2804"/>
      <c r="B2804" s="18"/>
      <c r="D2804"/>
      <c r="E2804"/>
      <c r="F2804"/>
      <c r="G2804"/>
      <c r="H2804"/>
      <c r="I2804"/>
      <c r="J2804"/>
      <c r="K2804"/>
      <c r="L2804"/>
      <c r="M2804"/>
      <c r="N2804"/>
      <c r="O2804"/>
      <c r="P2804"/>
      <c r="Q2804"/>
      <c r="R2804"/>
    </row>
    <row r="2805" spans="1:18" s="16" customFormat="1" x14ac:dyDescent="0.25">
      <c r="A2805"/>
      <c r="B2805" s="18"/>
      <c r="D2805"/>
      <c r="E2805"/>
      <c r="F2805"/>
      <c r="G2805"/>
      <c r="H2805"/>
      <c r="I2805"/>
      <c r="J2805"/>
      <c r="K2805"/>
      <c r="L2805"/>
      <c r="M2805"/>
      <c r="N2805"/>
      <c r="O2805"/>
      <c r="P2805"/>
      <c r="Q2805"/>
      <c r="R2805"/>
    </row>
    <row r="2806" spans="1:18" s="16" customFormat="1" x14ac:dyDescent="0.25">
      <c r="A2806"/>
      <c r="B2806" s="18"/>
      <c r="D2806"/>
      <c r="E2806"/>
      <c r="F2806"/>
      <c r="G2806"/>
      <c r="H2806"/>
      <c r="I2806"/>
      <c r="J2806"/>
      <c r="K2806"/>
      <c r="L2806"/>
      <c r="M2806"/>
      <c r="N2806"/>
      <c r="O2806"/>
      <c r="P2806"/>
      <c r="Q2806"/>
      <c r="R2806"/>
    </row>
    <row r="2807" spans="1:18" s="16" customFormat="1" x14ac:dyDescent="0.25">
      <c r="A2807"/>
      <c r="B2807" s="18"/>
      <c r="D2807"/>
      <c r="E2807"/>
      <c r="F2807"/>
      <c r="G2807"/>
      <c r="H2807"/>
      <c r="I2807"/>
      <c r="J2807"/>
      <c r="K2807"/>
      <c r="L2807"/>
      <c r="M2807"/>
      <c r="N2807"/>
      <c r="O2807"/>
      <c r="P2807"/>
      <c r="Q2807"/>
      <c r="R2807"/>
    </row>
    <row r="2808" spans="1:18" s="16" customFormat="1" x14ac:dyDescent="0.25">
      <c r="A2808"/>
      <c r="B2808" s="18"/>
      <c r="D2808"/>
      <c r="E2808"/>
      <c r="F2808"/>
      <c r="G2808"/>
      <c r="H2808"/>
      <c r="I2808"/>
      <c r="J2808"/>
      <c r="K2808"/>
      <c r="L2808"/>
      <c r="M2808"/>
      <c r="N2808"/>
      <c r="O2808"/>
      <c r="P2808"/>
      <c r="Q2808"/>
      <c r="R2808"/>
    </row>
    <row r="2809" spans="1:18" s="16" customFormat="1" x14ac:dyDescent="0.25">
      <c r="A2809"/>
      <c r="B2809" s="18"/>
      <c r="D2809"/>
      <c r="E2809"/>
      <c r="F2809"/>
      <c r="G2809"/>
      <c r="H2809"/>
      <c r="I2809"/>
      <c r="J2809"/>
      <c r="K2809"/>
      <c r="L2809"/>
      <c r="M2809"/>
      <c r="N2809"/>
      <c r="O2809"/>
      <c r="P2809"/>
      <c r="Q2809"/>
      <c r="R2809"/>
    </row>
    <row r="2810" spans="1:18" s="16" customFormat="1" x14ac:dyDescent="0.25">
      <c r="A2810"/>
      <c r="B2810" s="18"/>
      <c r="D2810"/>
      <c r="E2810"/>
      <c r="F2810"/>
      <c r="G2810"/>
      <c r="H2810"/>
      <c r="I2810"/>
      <c r="J2810"/>
      <c r="K2810"/>
      <c r="L2810"/>
      <c r="M2810"/>
      <c r="N2810"/>
      <c r="O2810"/>
      <c r="P2810"/>
      <c r="Q2810"/>
      <c r="R2810"/>
    </row>
    <row r="2811" spans="1:18" s="16" customFormat="1" x14ac:dyDescent="0.25">
      <c r="A2811"/>
      <c r="B2811" s="18"/>
      <c r="D2811"/>
      <c r="E2811"/>
      <c r="F2811"/>
      <c r="G2811"/>
      <c r="H2811"/>
      <c r="I2811"/>
      <c r="J2811"/>
      <c r="K2811"/>
      <c r="L2811"/>
      <c r="M2811"/>
      <c r="N2811"/>
      <c r="O2811"/>
      <c r="P2811"/>
      <c r="Q2811"/>
      <c r="R2811"/>
    </row>
    <row r="2812" spans="1:18" s="16" customFormat="1" x14ac:dyDescent="0.25">
      <c r="A2812"/>
      <c r="B2812" s="17"/>
      <c r="D2812"/>
      <c r="E2812"/>
      <c r="F2812"/>
      <c r="G2812"/>
      <c r="H2812"/>
      <c r="I2812"/>
      <c r="J2812"/>
      <c r="K2812"/>
      <c r="L2812"/>
      <c r="M2812"/>
      <c r="N2812"/>
      <c r="O2812"/>
      <c r="P2812"/>
      <c r="Q2812"/>
      <c r="R2812"/>
    </row>
    <row r="2813" spans="1:18" s="16" customFormat="1" x14ac:dyDescent="0.25">
      <c r="A2813"/>
      <c r="B2813" s="18"/>
      <c r="D2813"/>
      <c r="E2813"/>
      <c r="F2813"/>
      <c r="G2813"/>
      <c r="H2813"/>
      <c r="I2813"/>
      <c r="J2813"/>
      <c r="K2813"/>
      <c r="L2813"/>
      <c r="M2813"/>
      <c r="N2813"/>
      <c r="O2813"/>
      <c r="P2813"/>
      <c r="Q2813"/>
      <c r="R2813"/>
    </row>
    <row r="2814" spans="1:18" s="16" customFormat="1" x14ac:dyDescent="0.25">
      <c r="A2814"/>
      <c r="B2814" s="18"/>
      <c r="D2814"/>
      <c r="E2814"/>
      <c r="F2814"/>
      <c r="G2814"/>
      <c r="H2814"/>
      <c r="I2814"/>
      <c r="J2814"/>
      <c r="K2814"/>
      <c r="L2814"/>
      <c r="M2814"/>
      <c r="N2814"/>
      <c r="O2814"/>
      <c r="P2814"/>
      <c r="Q2814"/>
      <c r="R2814"/>
    </row>
    <row r="2815" spans="1:18" s="16" customFormat="1" x14ac:dyDescent="0.25">
      <c r="A2815"/>
      <c r="B2815" s="18"/>
      <c r="D2815"/>
      <c r="E2815"/>
      <c r="F2815"/>
      <c r="G2815"/>
      <c r="H2815"/>
      <c r="I2815"/>
      <c r="J2815"/>
      <c r="K2815"/>
      <c r="L2815"/>
      <c r="M2815"/>
      <c r="N2815"/>
      <c r="O2815"/>
      <c r="P2815"/>
      <c r="Q2815"/>
      <c r="R2815"/>
    </row>
    <row r="2816" spans="1:18" s="16" customFormat="1" x14ac:dyDescent="0.25">
      <c r="A2816"/>
      <c r="B2816" s="18"/>
      <c r="D2816"/>
      <c r="E2816"/>
      <c r="F2816"/>
      <c r="G2816"/>
      <c r="H2816"/>
      <c r="I2816"/>
      <c r="J2816"/>
      <c r="K2816"/>
      <c r="L2816"/>
      <c r="M2816"/>
      <c r="N2816"/>
      <c r="O2816"/>
      <c r="P2816"/>
      <c r="Q2816"/>
      <c r="R2816"/>
    </row>
    <row r="2817" spans="1:18" s="16" customFormat="1" x14ac:dyDescent="0.25">
      <c r="A2817"/>
      <c r="B2817" s="18"/>
      <c r="D2817"/>
      <c r="E2817"/>
      <c r="F2817"/>
      <c r="G2817"/>
      <c r="H2817"/>
      <c r="I2817"/>
      <c r="J2817"/>
      <c r="K2817"/>
      <c r="L2817"/>
      <c r="M2817"/>
      <c r="N2817"/>
      <c r="O2817"/>
      <c r="P2817"/>
      <c r="Q2817"/>
      <c r="R2817"/>
    </row>
    <row r="2818" spans="1:18" s="16" customFormat="1" x14ac:dyDescent="0.25">
      <c r="A2818"/>
      <c r="B2818" s="18"/>
      <c r="D2818"/>
      <c r="E2818"/>
      <c r="F2818"/>
      <c r="G2818"/>
      <c r="H2818"/>
      <c r="I2818"/>
      <c r="J2818"/>
      <c r="K2818"/>
      <c r="L2818"/>
      <c r="M2818"/>
      <c r="N2818"/>
      <c r="O2818"/>
      <c r="P2818"/>
      <c r="Q2818"/>
      <c r="R2818"/>
    </row>
    <row r="2819" spans="1:18" s="16" customFormat="1" x14ac:dyDescent="0.25">
      <c r="A2819"/>
      <c r="B2819" s="18"/>
      <c r="D2819"/>
      <c r="E2819"/>
      <c r="F2819"/>
      <c r="G2819"/>
      <c r="H2819"/>
      <c r="I2819"/>
      <c r="J2819"/>
      <c r="K2819"/>
      <c r="L2819"/>
      <c r="M2819"/>
      <c r="N2819"/>
      <c r="O2819"/>
      <c r="P2819"/>
      <c r="Q2819"/>
      <c r="R2819"/>
    </row>
    <row r="2820" spans="1:18" s="16" customFormat="1" x14ac:dyDescent="0.25">
      <c r="A2820"/>
      <c r="B2820" s="18"/>
      <c r="D2820"/>
      <c r="E2820"/>
      <c r="F2820"/>
      <c r="G2820"/>
      <c r="H2820"/>
      <c r="I2820"/>
      <c r="J2820"/>
      <c r="K2820"/>
      <c r="L2820"/>
      <c r="M2820"/>
      <c r="N2820"/>
      <c r="O2820"/>
      <c r="P2820"/>
      <c r="Q2820"/>
      <c r="R2820"/>
    </row>
    <row r="2821" spans="1:18" s="16" customFormat="1" x14ac:dyDescent="0.25">
      <c r="A2821"/>
      <c r="B2821" s="18"/>
      <c r="D2821"/>
      <c r="E2821"/>
      <c r="F2821"/>
      <c r="G2821"/>
      <c r="H2821"/>
      <c r="I2821"/>
      <c r="J2821"/>
      <c r="K2821"/>
      <c r="L2821"/>
      <c r="M2821"/>
      <c r="N2821"/>
      <c r="O2821"/>
      <c r="P2821"/>
      <c r="Q2821"/>
      <c r="R2821"/>
    </row>
    <row r="2822" spans="1:18" s="16" customFormat="1" x14ac:dyDescent="0.25">
      <c r="A2822"/>
      <c r="B2822" s="18"/>
      <c r="D2822"/>
      <c r="E2822"/>
      <c r="F2822"/>
      <c r="G2822"/>
      <c r="H2822"/>
      <c r="I2822"/>
      <c r="J2822"/>
      <c r="K2822"/>
      <c r="L2822"/>
      <c r="M2822"/>
      <c r="N2822"/>
      <c r="O2822"/>
      <c r="P2822"/>
      <c r="Q2822"/>
      <c r="R2822"/>
    </row>
    <row r="2823" spans="1:18" s="16" customFormat="1" x14ac:dyDescent="0.25">
      <c r="A2823"/>
      <c r="B2823" s="18"/>
      <c r="D2823"/>
      <c r="E2823"/>
      <c r="F2823"/>
      <c r="G2823"/>
      <c r="H2823"/>
      <c r="I2823"/>
      <c r="J2823"/>
      <c r="K2823"/>
      <c r="L2823"/>
      <c r="M2823"/>
      <c r="N2823"/>
      <c r="O2823"/>
      <c r="P2823"/>
      <c r="Q2823"/>
      <c r="R2823"/>
    </row>
    <row r="2824" spans="1:18" s="16" customFormat="1" x14ac:dyDescent="0.25">
      <c r="A2824"/>
      <c r="B2824" s="18"/>
      <c r="D2824"/>
      <c r="E2824"/>
      <c r="F2824"/>
      <c r="G2824"/>
      <c r="H2824"/>
      <c r="I2824"/>
      <c r="J2824"/>
      <c r="K2824"/>
      <c r="L2824"/>
      <c r="M2824"/>
      <c r="N2824"/>
      <c r="O2824"/>
      <c r="P2824"/>
      <c r="Q2824"/>
      <c r="R2824"/>
    </row>
    <row r="2825" spans="1:18" s="16" customFormat="1" x14ac:dyDescent="0.25">
      <c r="A2825"/>
      <c r="B2825" s="18"/>
      <c r="D2825"/>
      <c r="E2825"/>
      <c r="F2825"/>
      <c r="G2825"/>
      <c r="H2825"/>
      <c r="I2825"/>
      <c r="J2825"/>
      <c r="K2825"/>
      <c r="L2825"/>
      <c r="M2825"/>
      <c r="N2825"/>
      <c r="O2825"/>
      <c r="P2825"/>
      <c r="Q2825"/>
      <c r="R2825"/>
    </row>
    <row r="2826" spans="1:18" s="16" customFormat="1" x14ac:dyDescent="0.25">
      <c r="A2826"/>
      <c r="B2826" s="18"/>
      <c r="D2826"/>
      <c r="E2826"/>
      <c r="F2826"/>
      <c r="G2826"/>
      <c r="H2826"/>
      <c r="I2826"/>
      <c r="J2826"/>
      <c r="K2826"/>
      <c r="L2826"/>
      <c r="M2826"/>
      <c r="N2826"/>
      <c r="O2826"/>
      <c r="P2826"/>
      <c r="Q2826"/>
      <c r="R2826"/>
    </row>
    <row r="2827" spans="1:18" s="16" customFormat="1" x14ac:dyDescent="0.25">
      <c r="A2827"/>
      <c r="B2827" s="18"/>
      <c r="D2827"/>
      <c r="E2827"/>
      <c r="F2827"/>
      <c r="G2827"/>
      <c r="H2827"/>
      <c r="I2827"/>
      <c r="J2827"/>
      <c r="K2827"/>
      <c r="L2827"/>
      <c r="M2827"/>
      <c r="N2827"/>
      <c r="O2827"/>
      <c r="P2827"/>
      <c r="Q2827"/>
      <c r="R2827"/>
    </row>
    <row r="2828" spans="1:18" s="16" customFormat="1" x14ac:dyDescent="0.25">
      <c r="A2828"/>
      <c r="B2828" s="18"/>
      <c r="D2828"/>
      <c r="E2828"/>
      <c r="F2828"/>
      <c r="G2828"/>
      <c r="H2828"/>
      <c r="I2828"/>
      <c r="J2828"/>
      <c r="K2828"/>
      <c r="L2828"/>
      <c r="M2828"/>
      <c r="N2828"/>
      <c r="O2828"/>
      <c r="P2828"/>
      <c r="Q2828"/>
      <c r="R2828"/>
    </row>
    <row r="2829" spans="1:18" s="16" customFormat="1" x14ac:dyDescent="0.25">
      <c r="A2829"/>
      <c r="B2829" s="18"/>
      <c r="D2829"/>
      <c r="E2829"/>
      <c r="F2829"/>
      <c r="G2829"/>
      <c r="H2829"/>
      <c r="I2829"/>
      <c r="J2829"/>
      <c r="K2829"/>
      <c r="L2829"/>
      <c r="M2829"/>
      <c r="N2829"/>
      <c r="O2829"/>
      <c r="P2829"/>
      <c r="Q2829"/>
      <c r="R2829"/>
    </row>
    <row r="2830" spans="1:18" s="16" customFormat="1" x14ac:dyDescent="0.25">
      <c r="A2830"/>
      <c r="B2830" s="18"/>
      <c r="D2830"/>
      <c r="E2830"/>
      <c r="F2830"/>
      <c r="G2830"/>
      <c r="H2830"/>
      <c r="I2830"/>
      <c r="J2830"/>
      <c r="K2830"/>
      <c r="L2830"/>
      <c r="M2830"/>
      <c r="N2830"/>
      <c r="O2830"/>
      <c r="P2830"/>
      <c r="Q2830"/>
      <c r="R2830"/>
    </row>
    <row r="2831" spans="1:18" s="16" customFormat="1" x14ac:dyDescent="0.25">
      <c r="A2831"/>
      <c r="B2831" s="18"/>
      <c r="D2831"/>
      <c r="E2831"/>
      <c r="F2831"/>
      <c r="G2831"/>
      <c r="H2831"/>
      <c r="I2831"/>
      <c r="J2831"/>
      <c r="K2831"/>
      <c r="L2831"/>
      <c r="M2831"/>
      <c r="N2831"/>
      <c r="O2831"/>
      <c r="P2831"/>
      <c r="Q2831"/>
      <c r="R2831"/>
    </row>
    <row r="2832" spans="1:18" s="16" customFormat="1" x14ac:dyDescent="0.25">
      <c r="A2832"/>
      <c r="B2832" s="18"/>
      <c r="D2832"/>
      <c r="E2832"/>
      <c r="F2832"/>
      <c r="G2832"/>
      <c r="H2832"/>
      <c r="I2832"/>
      <c r="J2832"/>
      <c r="K2832"/>
      <c r="L2832"/>
      <c r="M2832"/>
      <c r="N2832"/>
      <c r="O2832"/>
      <c r="P2832"/>
      <c r="Q2832"/>
      <c r="R2832"/>
    </row>
    <row r="2833" spans="1:18" s="16" customFormat="1" x14ac:dyDescent="0.25">
      <c r="A2833"/>
      <c r="B2833" s="18"/>
      <c r="D2833"/>
      <c r="E2833"/>
      <c r="F2833"/>
      <c r="G2833"/>
      <c r="H2833"/>
      <c r="I2833"/>
      <c r="J2833"/>
      <c r="K2833"/>
      <c r="L2833"/>
      <c r="M2833"/>
      <c r="N2833"/>
      <c r="O2833"/>
      <c r="P2833"/>
      <c r="Q2833"/>
      <c r="R2833"/>
    </row>
    <row r="2834" spans="1:18" s="16" customFormat="1" x14ac:dyDescent="0.25">
      <c r="A2834"/>
      <c r="B2834" s="18"/>
      <c r="D2834"/>
      <c r="E2834"/>
      <c r="F2834"/>
      <c r="G2834"/>
      <c r="H2834"/>
      <c r="I2834"/>
      <c r="J2834"/>
      <c r="K2834"/>
      <c r="L2834"/>
      <c r="M2834"/>
      <c r="N2834"/>
      <c r="O2834"/>
      <c r="P2834"/>
      <c r="Q2834"/>
      <c r="R2834"/>
    </row>
    <row r="2835" spans="1:18" s="16" customFormat="1" x14ac:dyDescent="0.25">
      <c r="A2835"/>
      <c r="B2835" s="18"/>
      <c r="D2835"/>
      <c r="E2835"/>
      <c r="F2835"/>
      <c r="G2835"/>
      <c r="H2835"/>
      <c r="I2835"/>
      <c r="J2835"/>
      <c r="K2835"/>
      <c r="L2835"/>
      <c r="M2835"/>
      <c r="N2835"/>
      <c r="O2835"/>
      <c r="P2835"/>
      <c r="Q2835"/>
      <c r="R2835"/>
    </row>
    <row r="2836" spans="1:18" s="16" customFormat="1" x14ac:dyDescent="0.25">
      <c r="A2836"/>
      <c r="B2836" s="18"/>
      <c r="D2836"/>
      <c r="E2836"/>
      <c r="F2836"/>
      <c r="G2836"/>
      <c r="H2836"/>
      <c r="I2836"/>
      <c r="J2836"/>
      <c r="K2836"/>
      <c r="L2836"/>
      <c r="M2836"/>
      <c r="N2836"/>
      <c r="O2836"/>
      <c r="P2836"/>
      <c r="Q2836"/>
      <c r="R2836"/>
    </row>
    <row r="2837" spans="1:18" s="16" customFormat="1" x14ac:dyDescent="0.25">
      <c r="A2837"/>
      <c r="B2837" s="18"/>
      <c r="D2837"/>
      <c r="E2837"/>
      <c r="F2837"/>
      <c r="G2837"/>
      <c r="H2837"/>
      <c r="I2837"/>
      <c r="J2837"/>
      <c r="K2837"/>
      <c r="L2837"/>
      <c r="M2837"/>
      <c r="N2837"/>
      <c r="O2837"/>
      <c r="P2837"/>
      <c r="Q2837"/>
      <c r="R2837"/>
    </row>
    <row r="2838" spans="1:18" s="16" customFormat="1" x14ac:dyDescent="0.25">
      <c r="A2838"/>
      <c r="B2838" s="18"/>
      <c r="D2838"/>
      <c r="E2838"/>
      <c r="F2838"/>
      <c r="G2838"/>
      <c r="H2838"/>
      <c r="I2838"/>
      <c r="J2838"/>
      <c r="K2838"/>
      <c r="L2838"/>
      <c r="M2838"/>
      <c r="N2838"/>
      <c r="O2838"/>
      <c r="P2838"/>
      <c r="Q2838"/>
      <c r="R2838"/>
    </row>
    <row r="2839" spans="1:18" s="16" customFormat="1" x14ac:dyDescent="0.25">
      <c r="A2839"/>
      <c r="B2839" s="18"/>
      <c r="D2839"/>
      <c r="E2839"/>
      <c r="F2839"/>
      <c r="G2839"/>
      <c r="H2839"/>
      <c r="I2839"/>
      <c r="J2839"/>
      <c r="K2839"/>
      <c r="L2839"/>
      <c r="M2839"/>
      <c r="N2839"/>
      <c r="O2839"/>
      <c r="P2839"/>
      <c r="Q2839"/>
      <c r="R2839"/>
    </row>
    <row r="2840" spans="1:18" s="16" customFormat="1" x14ac:dyDescent="0.25">
      <c r="A2840"/>
      <c r="B2840" s="18"/>
      <c r="D2840"/>
      <c r="E2840"/>
      <c r="F2840"/>
      <c r="G2840"/>
      <c r="H2840"/>
      <c r="I2840"/>
      <c r="J2840"/>
      <c r="K2840"/>
      <c r="L2840"/>
      <c r="M2840"/>
      <c r="N2840"/>
      <c r="O2840"/>
      <c r="P2840"/>
      <c r="Q2840"/>
      <c r="R2840"/>
    </row>
    <row r="2841" spans="1:18" s="16" customFormat="1" x14ac:dyDescent="0.25">
      <c r="A2841"/>
      <c r="B2841" s="18"/>
      <c r="D2841"/>
      <c r="E2841"/>
      <c r="F2841"/>
      <c r="G2841"/>
      <c r="H2841"/>
      <c r="I2841"/>
      <c r="J2841"/>
      <c r="K2841"/>
      <c r="L2841"/>
      <c r="M2841"/>
      <c r="N2841"/>
      <c r="O2841"/>
      <c r="P2841"/>
      <c r="Q2841"/>
      <c r="R2841"/>
    </row>
    <row r="2842" spans="1:18" s="16" customFormat="1" x14ac:dyDescent="0.25">
      <c r="A2842"/>
      <c r="B2842" s="18"/>
      <c r="D2842"/>
      <c r="E2842"/>
      <c r="F2842"/>
      <c r="G2842"/>
      <c r="H2842"/>
      <c r="I2842"/>
      <c r="J2842"/>
      <c r="K2842"/>
      <c r="L2842"/>
      <c r="M2842"/>
      <c r="N2842"/>
      <c r="O2842"/>
      <c r="P2842"/>
      <c r="Q2842"/>
      <c r="R2842"/>
    </row>
    <row r="2843" spans="1:18" s="16" customFormat="1" x14ac:dyDescent="0.25">
      <c r="A2843"/>
      <c r="B2843" s="18"/>
      <c r="D2843"/>
      <c r="E2843"/>
      <c r="F2843"/>
      <c r="G2843"/>
      <c r="H2843"/>
      <c r="I2843"/>
      <c r="J2843"/>
      <c r="K2843"/>
      <c r="L2843"/>
      <c r="M2843"/>
      <c r="N2843"/>
      <c r="O2843"/>
      <c r="P2843"/>
      <c r="Q2843"/>
      <c r="R2843"/>
    </row>
    <row r="2844" spans="1:18" s="16" customFormat="1" x14ac:dyDescent="0.25">
      <c r="A2844"/>
      <c r="B2844" s="18"/>
      <c r="D2844"/>
      <c r="E2844"/>
      <c r="F2844"/>
      <c r="G2844"/>
      <c r="H2844"/>
      <c r="I2844"/>
      <c r="J2844"/>
      <c r="K2844"/>
      <c r="L2844"/>
      <c r="M2844"/>
      <c r="N2844"/>
      <c r="O2844"/>
      <c r="P2844"/>
      <c r="Q2844"/>
      <c r="R2844"/>
    </row>
    <row r="2845" spans="1:18" s="16" customFormat="1" x14ac:dyDescent="0.25">
      <c r="A2845"/>
      <c r="B2845" s="18"/>
      <c r="D2845"/>
      <c r="E2845"/>
      <c r="F2845"/>
      <c r="G2845"/>
      <c r="H2845"/>
      <c r="I2845"/>
      <c r="J2845"/>
      <c r="K2845"/>
      <c r="L2845"/>
      <c r="M2845"/>
      <c r="N2845"/>
      <c r="O2845"/>
      <c r="P2845"/>
      <c r="Q2845"/>
      <c r="R2845"/>
    </row>
    <row r="2846" spans="1:18" s="16" customFormat="1" x14ac:dyDescent="0.25">
      <c r="A2846"/>
      <c r="B2846" s="18"/>
      <c r="D2846"/>
      <c r="E2846"/>
      <c r="F2846"/>
      <c r="G2846"/>
      <c r="H2846"/>
      <c r="I2846"/>
      <c r="J2846"/>
      <c r="K2846"/>
      <c r="L2846"/>
      <c r="M2846"/>
      <c r="N2846"/>
      <c r="O2846"/>
      <c r="P2846"/>
      <c r="Q2846"/>
      <c r="R2846"/>
    </row>
    <row r="2847" spans="1:18" s="16" customFormat="1" x14ac:dyDescent="0.25">
      <c r="A2847"/>
      <c r="B2847" s="18"/>
      <c r="D2847"/>
      <c r="E2847"/>
      <c r="F2847"/>
      <c r="G2847"/>
      <c r="H2847"/>
      <c r="I2847"/>
      <c r="J2847"/>
      <c r="K2847"/>
      <c r="L2847"/>
      <c r="M2847"/>
      <c r="N2847"/>
      <c r="O2847"/>
      <c r="P2847"/>
      <c r="Q2847"/>
      <c r="R2847"/>
    </row>
    <row r="2848" spans="1:18" s="16" customFormat="1" x14ac:dyDescent="0.25">
      <c r="A2848"/>
      <c r="B2848" s="18"/>
      <c r="D2848"/>
      <c r="E2848"/>
      <c r="F2848"/>
      <c r="G2848"/>
      <c r="H2848"/>
      <c r="I2848"/>
      <c r="J2848"/>
      <c r="K2848"/>
      <c r="L2848"/>
      <c r="M2848"/>
      <c r="N2848"/>
      <c r="O2848"/>
      <c r="P2848"/>
      <c r="Q2848"/>
      <c r="R2848"/>
    </row>
    <row r="2849" spans="1:18" s="16" customFormat="1" x14ac:dyDescent="0.25">
      <c r="A2849"/>
      <c r="B2849" s="18"/>
      <c r="D2849"/>
      <c r="E2849"/>
      <c r="F2849"/>
      <c r="G2849"/>
      <c r="H2849"/>
      <c r="I2849"/>
      <c r="J2849"/>
      <c r="K2849"/>
      <c r="L2849"/>
      <c r="M2849"/>
      <c r="N2849"/>
      <c r="O2849"/>
      <c r="P2849"/>
      <c r="Q2849"/>
      <c r="R2849"/>
    </row>
    <row r="2850" spans="1:18" s="16" customFormat="1" x14ac:dyDescent="0.25">
      <c r="A2850"/>
      <c r="B2850" s="18"/>
      <c r="D2850"/>
      <c r="E2850"/>
      <c r="F2850"/>
      <c r="G2850"/>
      <c r="H2850"/>
      <c r="I2850"/>
      <c r="J2850"/>
      <c r="K2850"/>
      <c r="L2850"/>
      <c r="M2850"/>
      <c r="N2850"/>
      <c r="O2850"/>
      <c r="P2850"/>
      <c r="Q2850"/>
      <c r="R2850"/>
    </row>
    <row r="2851" spans="1:18" s="16" customFormat="1" x14ac:dyDescent="0.25">
      <c r="A2851"/>
      <c r="B2851" s="18"/>
      <c r="D2851"/>
      <c r="E2851"/>
      <c r="F2851"/>
      <c r="G2851"/>
      <c r="H2851"/>
      <c r="I2851"/>
      <c r="J2851"/>
      <c r="K2851"/>
      <c r="L2851"/>
      <c r="M2851"/>
      <c r="N2851"/>
      <c r="O2851"/>
      <c r="P2851"/>
      <c r="Q2851"/>
      <c r="R2851"/>
    </row>
    <row r="2852" spans="1:18" s="16" customFormat="1" x14ac:dyDescent="0.25">
      <c r="A2852"/>
      <c r="B2852" s="18"/>
      <c r="D2852"/>
      <c r="E2852"/>
      <c r="F2852"/>
      <c r="G2852"/>
      <c r="H2852"/>
      <c r="I2852"/>
      <c r="J2852"/>
      <c r="K2852"/>
      <c r="L2852"/>
      <c r="M2852"/>
      <c r="N2852"/>
      <c r="O2852"/>
      <c r="P2852"/>
      <c r="Q2852"/>
      <c r="R2852"/>
    </row>
    <row r="2853" spans="1:18" s="16" customFormat="1" x14ac:dyDescent="0.25">
      <c r="A2853"/>
      <c r="B2853" s="18"/>
      <c r="D2853"/>
      <c r="E2853"/>
      <c r="F2853"/>
      <c r="G2853"/>
      <c r="H2853"/>
      <c r="I2853"/>
      <c r="J2853"/>
      <c r="K2853"/>
      <c r="L2853"/>
      <c r="M2853"/>
      <c r="N2853"/>
      <c r="O2853"/>
      <c r="P2853"/>
      <c r="Q2853"/>
      <c r="R2853"/>
    </row>
    <row r="2854" spans="1:18" s="16" customFormat="1" x14ac:dyDescent="0.25">
      <c r="A2854"/>
      <c r="B2854" s="18"/>
      <c r="D2854"/>
      <c r="E2854"/>
      <c r="F2854"/>
      <c r="G2854"/>
      <c r="H2854"/>
      <c r="I2854"/>
      <c r="J2854"/>
      <c r="K2854"/>
      <c r="L2854"/>
      <c r="M2854"/>
      <c r="N2854"/>
      <c r="O2854"/>
      <c r="P2854"/>
      <c r="Q2854"/>
      <c r="R2854"/>
    </row>
    <row r="2855" spans="1:18" s="16" customFormat="1" x14ac:dyDescent="0.25">
      <c r="A2855"/>
      <c r="B2855" s="18"/>
      <c r="D2855"/>
      <c r="E2855"/>
      <c r="F2855"/>
      <c r="G2855"/>
      <c r="H2855"/>
      <c r="I2855"/>
      <c r="J2855"/>
      <c r="K2855"/>
      <c r="L2855"/>
      <c r="M2855"/>
      <c r="N2855"/>
      <c r="O2855"/>
      <c r="P2855"/>
      <c r="Q2855"/>
      <c r="R2855"/>
    </row>
    <row r="2856" spans="1:18" s="16" customFormat="1" x14ac:dyDescent="0.25">
      <c r="A2856"/>
      <c r="B2856" s="18"/>
      <c r="D2856"/>
      <c r="E2856"/>
      <c r="F2856"/>
      <c r="G2856"/>
      <c r="H2856"/>
      <c r="I2856"/>
      <c r="J2856"/>
      <c r="K2856"/>
      <c r="L2856"/>
      <c r="M2856"/>
      <c r="N2856"/>
      <c r="O2856"/>
      <c r="P2856"/>
      <c r="Q2856"/>
      <c r="R2856"/>
    </row>
    <row r="2857" spans="1:18" s="16" customFormat="1" x14ac:dyDescent="0.25">
      <c r="A2857"/>
      <c r="B2857" s="18"/>
      <c r="D2857"/>
      <c r="E2857"/>
      <c r="F2857"/>
      <c r="G2857"/>
      <c r="H2857"/>
      <c r="I2857"/>
      <c r="J2857"/>
      <c r="K2857"/>
      <c r="L2857"/>
      <c r="M2857"/>
      <c r="N2857"/>
      <c r="O2857"/>
      <c r="P2857"/>
      <c r="Q2857"/>
      <c r="R2857"/>
    </row>
    <row r="2858" spans="1:18" s="16" customFormat="1" x14ac:dyDescent="0.25">
      <c r="A2858"/>
      <c r="B2858" s="18"/>
      <c r="D2858"/>
      <c r="E2858"/>
      <c r="F2858"/>
      <c r="G2858"/>
      <c r="H2858"/>
      <c r="I2858"/>
      <c r="J2858"/>
      <c r="K2858"/>
      <c r="L2858"/>
      <c r="M2858"/>
      <c r="N2858"/>
      <c r="O2858"/>
      <c r="P2858"/>
      <c r="Q2858"/>
      <c r="R2858"/>
    </row>
    <row r="2859" spans="1:18" s="16" customFormat="1" x14ac:dyDescent="0.25">
      <c r="A2859"/>
      <c r="B2859" s="18"/>
      <c r="D2859"/>
      <c r="E2859"/>
      <c r="F2859"/>
      <c r="G2859"/>
      <c r="H2859"/>
      <c r="I2859"/>
      <c r="J2859"/>
      <c r="K2859"/>
      <c r="L2859"/>
      <c r="M2859"/>
      <c r="N2859"/>
      <c r="O2859"/>
      <c r="P2859"/>
      <c r="Q2859"/>
      <c r="R2859"/>
    </row>
    <row r="2860" spans="1:18" s="16" customFormat="1" x14ac:dyDescent="0.25">
      <c r="A2860"/>
      <c r="B2860" s="18"/>
      <c r="D2860"/>
      <c r="E2860"/>
      <c r="F2860"/>
      <c r="G2860"/>
      <c r="H2860"/>
      <c r="I2860"/>
      <c r="J2860"/>
      <c r="K2860"/>
      <c r="L2860"/>
      <c r="M2860"/>
      <c r="N2860"/>
      <c r="O2860"/>
      <c r="P2860"/>
      <c r="Q2860"/>
      <c r="R2860"/>
    </row>
    <row r="2861" spans="1:18" s="16" customFormat="1" x14ac:dyDescent="0.25">
      <c r="A2861"/>
      <c r="B2861" s="18"/>
      <c r="D2861"/>
      <c r="E2861"/>
      <c r="F2861"/>
      <c r="G2861"/>
      <c r="H2861"/>
      <c r="I2861"/>
      <c r="J2861"/>
      <c r="K2861"/>
      <c r="L2861"/>
      <c r="M2861"/>
      <c r="N2861"/>
      <c r="O2861"/>
      <c r="P2861"/>
      <c r="Q2861"/>
      <c r="R2861"/>
    </row>
    <row r="2862" spans="1:18" s="16" customFormat="1" x14ac:dyDescent="0.25">
      <c r="A2862"/>
      <c r="B2862" s="17"/>
      <c r="D2862"/>
      <c r="E2862"/>
      <c r="F2862"/>
      <c r="G2862"/>
      <c r="H2862"/>
      <c r="I2862"/>
      <c r="J2862"/>
      <c r="K2862"/>
      <c r="L2862"/>
      <c r="M2862"/>
      <c r="N2862"/>
      <c r="O2862"/>
      <c r="P2862"/>
      <c r="Q2862"/>
      <c r="R2862"/>
    </row>
    <row r="2863" spans="1:18" s="16" customFormat="1" x14ac:dyDescent="0.25">
      <c r="A2863"/>
      <c r="B2863" s="18"/>
      <c r="D2863"/>
      <c r="E2863"/>
      <c r="F2863"/>
      <c r="G2863"/>
      <c r="H2863"/>
      <c r="I2863"/>
      <c r="J2863"/>
      <c r="K2863"/>
      <c r="L2863"/>
      <c r="M2863"/>
      <c r="N2863"/>
      <c r="O2863"/>
      <c r="P2863"/>
      <c r="Q2863"/>
      <c r="R2863"/>
    </row>
    <row r="2864" spans="1:18" s="16" customFormat="1" x14ac:dyDescent="0.25">
      <c r="A2864"/>
      <c r="B2864" s="18"/>
      <c r="D2864"/>
      <c r="E2864"/>
      <c r="F2864"/>
      <c r="G2864"/>
      <c r="H2864"/>
      <c r="I2864"/>
      <c r="J2864"/>
      <c r="K2864"/>
      <c r="L2864"/>
      <c r="M2864"/>
      <c r="N2864"/>
      <c r="O2864"/>
      <c r="P2864"/>
      <c r="Q2864"/>
      <c r="R2864"/>
    </row>
    <row r="2865" spans="1:18" s="16" customFormat="1" x14ac:dyDescent="0.25">
      <c r="A2865"/>
      <c r="B2865" s="18"/>
      <c r="D2865"/>
      <c r="E2865"/>
      <c r="F2865"/>
      <c r="G2865"/>
      <c r="H2865"/>
      <c r="I2865"/>
      <c r="J2865"/>
      <c r="K2865"/>
      <c r="L2865"/>
      <c r="M2865"/>
      <c r="N2865"/>
      <c r="O2865"/>
      <c r="P2865"/>
      <c r="Q2865"/>
      <c r="R2865"/>
    </row>
    <row r="2866" spans="1:18" s="16" customFormat="1" x14ac:dyDescent="0.25">
      <c r="A2866"/>
      <c r="B2866" s="18"/>
      <c r="D2866"/>
      <c r="E2866"/>
      <c r="F2866"/>
      <c r="G2866"/>
      <c r="H2866"/>
      <c r="I2866"/>
      <c r="J2866"/>
      <c r="K2866"/>
      <c r="L2866"/>
      <c r="M2866"/>
      <c r="N2866"/>
      <c r="O2866"/>
      <c r="P2866"/>
      <c r="Q2866"/>
      <c r="R2866"/>
    </row>
    <row r="2867" spans="1:18" s="16" customFormat="1" x14ac:dyDescent="0.25">
      <c r="A2867"/>
      <c r="B2867" s="18"/>
      <c r="D2867"/>
      <c r="E2867"/>
      <c r="F2867"/>
      <c r="G2867"/>
      <c r="H2867"/>
      <c r="I2867"/>
      <c r="J2867"/>
      <c r="K2867"/>
      <c r="L2867"/>
      <c r="M2867"/>
      <c r="N2867"/>
      <c r="O2867"/>
      <c r="P2867"/>
      <c r="Q2867"/>
      <c r="R2867"/>
    </row>
    <row r="2868" spans="1:18" s="16" customFormat="1" x14ac:dyDescent="0.25">
      <c r="A2868"/>
      <c r="B2868" s="18"/>
      <c r="D2868"/>
      <c r="E2868"/>
      <c r="F2868"/>
      <c r="G2868"/>
      <c r="H2868"/>
      <c r="I2868"/>
      <c r="J2868"/>
      <c r="K2868"/>
      <c r="L2868"/>
      <c r="M2868"/>
      <c r="N2868"/>
      <c r="O2868"/>
      <c r="P2868"/>
      <c r="Q2868"/>
      <c r="R2868"/>
    </row>
    <row r="2869" spans="1:18" s="16" customFormat="1" x14ac:dyDescent="0.25">
      <c r="A2869"/>
      <c r="B2869" s="18"/>
      <c r="D2869"/>
      <c r="E2869"/>
      <c r="F2869"/>
      <c r="G2869"/>
      <c r="H2869"/>
      <c r="I2869"/>
      <c r="J2869"/>
      <c r="K2869"/>
      <c r="L2869"/>
      <c r="M2869"/>
      <c r="N2869"/>
      <c r="O2869"/>
      <c r="P2869"/>
      <c r="Q2869"/>
      <c r="R2869"/>
    </row>
    <row r="2870" spans="1:18" s="16" customFormat="1" x14ac:dyDescent="0.25">
      <c r="A2870"/>
      <c r="B2870" s="18"/>
      <c r="D2870"/>
      <c r="E2870"/>
      <c r="F2870"/>
      <c r="G2870"/>
      <c r="H2870"/>
      <c r="I2870"/>
      <c r="J2870"/>
      <c r="K2870"/>
      <c r="L2870"/>
      <c r="M2870"/>
      <c r="N2870"/>
      <c r="O2870"/>
      <c r="P2870"/>
      <c r="Q2870"/>
      <c r="R2870"/>
    </row>
    <row r="2871" spans="1:18" s="16" customFormat="1" x14ac:dyDescent="0.25">
      <c r="A2871"/>
      <c r="B2871" s="18"/>
      <c r="D2871"/>
      <c r="E2871"/>
      <c r="F2871"/>
      <c r="G2871"/>
      <c r="H2871"/>
      <c r="I2871"/>
      <c r="J2871"/>
      <c r="K2871"/>
      <c r="L2871"/>
      <c r="M2871"/>
      <c r="N2871"/>
      <c r="O2871"/>
      <c r="P2871"/>
      <c r="Q2871"/>
      <c r="R2871"/>
    </row>
    <row r="2872" spans="1:18" s="16" customFormat="1" x14ac:dyDescent="0.25">
      <c r="A2872"/>
      <c r="B2872" s="18"/>
      <c r="D2872"/>
      <c r="E2872"/>
      <c r="F2872"/>
      <c r="G2872"/>
      <c r="H2872"/>
      <c r="I2872"/>
      <c r="J2872"/>
      <c r="K2872"/>
      <c r="L2872"/>
      <c r="M2872"/>
      <c r="N2872"/>
      <c r="O2872"/>
      <c r="P2872"/>
      <c r="Q2872"/>
      <c r="R2872"/>
    </row>
    <row r="2873" spans="1:18" s="16" customFormat="1" x14ac:dyDescent="0.25">
      <c r="A2873"/>
      <c r="B2873" s="18"/>
      <c r="D2873"/>
      <c r="E2873"/>
      <c r="F2873"/>
      <c r="G2873"/>
      <c r="H2873"/>
      <c r="I2873"/>
      <c r="J2873"/>
      <c r="K2873"/>
      <c r="L2873"/>
      <c r="M2873"/>
      <c r="N2873"/>
      <c r="O2873"/>
      <c r="P2873"/>
      <c r="Q2873"/>
      <c r="R2873"/>
    </row>
    <row r="2874" spans="1:18" s="16" customFormat="1" x14ac:dyDescent="0.25">
      <c r="A2874"/>
      <c r="B2874" s="18"/>
      <c r="D2874"/>
      <c r="E2874"/>
      <c r="F2874"/>
      <c r="G2874"/>
      <c r="H2874"/>
      <c r="I2874"/>
      <c r="J2874"/>
      <c r="K2874"/>
      <c r="L2874"/>
      <c r="M2874"/>
      <c r="N2874"/>
      <c r="O2874"/>
      <c r="P2874"/>
      <c r="Q2874"/>
      <c r="R2874"/>
    </row>
    <row r="2875" spans="1:18" s="16" customFormat="1" x14ac:dyDescent="0.25">
      <c r="A2875"/>
      <c r="B2875" s="18"/>
      <c r="D2875"/>
      <c r="E2875"/>
      <c r="F2875"/>
      <c r="G2875"/>
      <c r="H2875"/>
      <c r="I2875"/>
      <c r="J2875"/>
      <c r="K2875"/>
      <c r="L2875"/>
      <c r="M2875"/>
      <c r="N2875"/>
      <c r="O2875"/>
      <c r="P2875"/>
      <c r="Q2875"/>
      <c r="R2875"/>
    </row>
    <row r="2876" spans="1:18" s="16" customFormat="1" x14ac:dyDescent="0.25">
      <c r="A2876"/>
      <c r="B2876" s="18"/>
      <c r="D2876"/>
      <c r="E2876"/>
      <c r="F2876"/>
      <c r="G2876"/>
      <c r="H2876"/>
      <c r="I2876"/>
      <c r="J2876"/>
      <c r="K2876"/>
      <c r="L2876"/>
      <c r="M2876"/>
      <c r="N2876"/>
      <c r="O2876"/>
      <c r="P2876"/>
      <c r="Q2876"/>
      <c r="R2876"/>
    </row>
    <row r="2877" spans="1:18" s="16" customFormat="1" x14ac:dyDescent="0.25">
      <c r="A2877"/>
      <c r="B2877" s="18"/>
      <c r="D2877"/>
      <c r="E2877"/>
      <c r="F2877"/>
      <c r="G2877"/>
      <c r="H2877"/>
      <c r="I2877"/>
      <c r="J2877"/>
      <c r="K2877"/>
      <c r="L2877"/>
      <c r="M2877"/>
      <c r="N2877"/>
      <c r="O2877"/>
      <c r="P2877"/>
      <c r="Q2877"/>
      <c r="R2877"/>
    </row>
    <row r="2878" spans="1:18" s="16" customFormat="1" x14ac:dyDescent="0.25">
      <c r="A2878"/>
      <c r="B2878" s="18"/>
      <c r="D2878"/>
      <c r="E2878"/>
      <c r="F2878"/>
      <c r="G2878"/>
      <c r="H2878"/>
      <c r="I2878"/>
      <c r="J2878"/>
      <c r="K2878"/>
      <c r="L2878"/>
      <c r="M2878"/>
      <c r="N2878"/>
      <c r="O2878"/>
      <c r="P2878"/>
      <c r="Q2878"/>
      <c r="R2878"/>
    </row>
    <row r="2879" spans="1:18" s="16" customFormat="1" x14ac:dyDescent="0.25">
      <c r="A2879"/>
      <c r="B2879" s="18"/>
      <c r="D2879"/>
      <c r="E2879"/>
      <c r="F2879"/>
      <c r="G2879"/>
      <c r="H2879"/>
      <c r="I2879"/>
      <c r="J2879"/>
      <c r="K2879"/>
      <c r="L2879"/>
      <c r="M2879"/>
      <c r="N2879"/>
      <c r="O2879"/>
      <c r="P2879"/>
      <c r="Q2879"/>
      <c r="R2879"/>
    </row>
    <row r="2880" spans="1:18" s="16" customFormat="1" x14ac:dyDescent="0.25">
      <c r="A2880"/>
      <c r="B2880" s="18"/>
      <c r="D2880"/>
      <c r="E2880"/>
      <c r="F2880"/>
      <c r="G2880"/>
      <c r="H2880"/>
      <c r="I2880"/>
      <c r="J2880"/>
      <c r="K2880"/>
      <c r="L2880"/>
      <c r="M2880"/>
      <c r="N2880"/>
      <c r="O2880"/>
      <c r="P2880"/>
      <c r="Q2880"/>
      <c r="R2880"/>
    </row>
    <row r="2881" spans="1:18" s="16" customFormat="1" x14ac:dyDescent="0.25">
      <c r="A2881"/>
      <c r="B2881" s="18"/>
      <c r="D2881"/>
      <c r="E2881"/>
      <c r="F2881"/>
      <c r="G2881"/>
      <c r="H2881"/>
      <c r="I2881"/>
      <c r="J2881"/>
      <c r="K2881"/>
      <c r="L2881"/>
      <c r="M2881"/>
      <c r="N2881"/>
      <c r="O2881"/>
      <c r="P2881"/>
      <c r="Q2881"/>
      <c r="R2881"/>
    </row>
    <row r="2882" spans="1:18" s="16" customFormat="1" x14ac:dyDescent="0.25">
      <c r="A2882"/>
      <c r="B2882" s="18"/>
      <c r="D2882"/>
      <c r="E2882"/>
      <c r="F2882"/>
      <c r="G2882"/>
      <c r="H2882"/>
      <c r="I2882"/>
      <c r="J2882"/>
      <c r="K2882"/>
      <c r="L2882"/>
      <c r="M2882"/>
      <c r="N2882"/>
      <c r="O2882"/>
      <c r="P2882"/>
      <c r="Q2882"/>
      <c r="R2882"/>
    </row>
    <row r="2883" spans="1:18" s="16" customFormat="1" x14ac:dyDescent="0.25">
      <c r="A2883"/>
      <c r="B2883" s="18"/>
      <c r="D2883"/>
      <c r="E2883"/>
      <c r="F2883"/>
      <c r="G2883"/>
      <c r="H2883"/>
      <c r="I2883"/>
      <c r="J2883"/>
      <c r="K2883"/>
      <c r="L2883"/>
      <c r="M2883"/>
      <c r="N2883"/>
      <c r="O2883"/>
      <c r="P2883"/>
      <c r="Q2883"/>
      <c r="R2883"/>
    </row>
    <row r="2884" spans="1:18" s="16" customFormat="1" x14ac:dyDescent="0.25">
      <c r="A2884"/>
      <c r="B2884" s="18"/>
      <c r="D2884"/>
      <c r="E2884"/>
      <c r="F2884"/>
      <c r="G2884"/>
      <c r="H2884"/>
      <c r="I2884"/>
      <c r="J2884"/>
      <c r="K2884"/>
      <c r="L2884"/>
      <c r="M2884"/>
      <c r="N2884"/>
      <c r="O2884"/>
      <c r="P2884"/>
      <c r="Q2884"/>
      <c r="R2884"/>
    </row>
    <row r="2885" spans="1:18" s="16" customFormat="1" x14ac:dyDescent="0.25">
      <c r="A2885"/>
      <c r="B2885" s="18"/>
      <c r="D2885"/>
      <c r="E2885"/>
      <c r="F2885"/>
      <c r="G2885"/>
      <c r="H2885"/>
      <c r="I2885"/>
      <c r="J2885"/>
      <c r="K2885"/>
      <c r="L2885"/>
      <c r="M2885"/>
      <c r="N2885"/>
      <c r="O2885"/>
      <c r="P2885"/>
      <c r="Q2885"/>
      <c r="R2885"/>
    </row>
    <row r="2886" spans="1:18" s="16" customFormat="1" x14ac:dyDescent="0.25">
      <c r="A2886"/>
      <c r="B2886" s="18"/>
      <c r="D2886"/>
      <c r="E2886"/>
      <c r="F2886"/>
      <c r="G2886"/>
      <c r="H2886"/>
      <c r="I2886"/>
      <c r="J2886"/>
      <c r="K2886"/>
      <c r="L2886"/>
      <c r="M2886"/>
      <c r="N2886"/>
      <c r="O2886"/>
      <c r="P2886"/>
      <c r="Q2886"/>
      <c r="R2886"/>
    </row>
    <row r="2887" spans="1:18" s="16" customFormat="1" x14ac:dyDescent="0.25">
      <c r="A2887"/>
      <c r="B2887" s="18"/>
      <c r="D2887"/>
      <c r="E2887"/>
      <c r="F2887"/>
      <c r="G2887"/>
      <c r="H2887"/>
      <c r="I2887"/>
      <c r="J2887"/>
      <c r="K2887"/>
      <c r="L2887"/>
      <c r="M2887"/>
      <c r="N2887"/>
      <c r="O2887"/>
      <c r="P2887"/>
      <c r="Q2887"/>
      <c r="R2887"/>
    </row>
    <row r="2888" spans="1:18" s="16" customFormat="1" x14ac:dyDescent="0.25">
      <c r="A2888"/>
      <c r="B2888" s="18"/>
      <c r="D2888"/>
      <c r="E2888"/>
      <c r="F2888"/>
      <c r="G2888"/>
      <c r="H2888"/>
      <c r="I2888"/>
      <c r="J2888"/>
      <c r="K2888"/>
      <c r="L2888"/>
      <c r="M2888"/>
      <c r="N2888"/>
      <c r="O2888"/>
      <c r="P2888"/>
      <c r="Q2888"/>
      <c r="R2888"/>
    </row>
    <row r="2889" spans="1:18" s="16" customFormat="1" x14ac:dyDescent="0.25">
      <c r="A2889"/>
      <c r="B2889" s="18"/>
      <c r="D2889"/>
      <c r="E2889"/>
      <c r="F2889"/>
      <c r="G2889"/>
      <c r="H2889"/>
      <c r="I2889"/>
      <c r="J2889"/>
      <c r="K2889"/>
      <c r="L2889"/>
      <c r="M2889"/>
      <c r="N2889"/>
      <c r="O2889"/>
      <c r="P2889"/>
      <c r="Q2889"/>
      <c r="R2889"/>
    </row>
    <row r="2890" spans="1:18" s="16" customFormat="1" x14ac:dyDescent="0.25">
      <c r="A2890"/>
      <c r="B2890" s="18"/>
      <c r="D2890"/>
      <c r="E2890"/>
      <c r="F2890"/>
      <c r="G2890"/>
      <c r="H2890"/>
      <c r="I2890"/>
      <c r="J2890"/>
      <c r="K2890"/>
      <c r="L2890"/>
      <c r="M2890"/>
      <c r="N2890"/>
      <c r="O2890"/>
      <c r="P2890"/>
      <c r="Q2890"/>
      <c r="R2890"/>
    </row>
    <row r="2891" spans="1:18" s="16" customFormat="1" x14ac:dyDescent="0.25">
      <c r="A2891"/>
      <c r="B2891" s="18"/>
      <c r="D2891"/>
      <c r="E2891"/>
      <c r="F2891"/>
      <c r="G2891"/>
      <c r="H2891"/>
      <c r="I2891"/>
      <c r="J2891"/>
      <c r="K2891"/>
      <c r="L2891"/>
      <c r="M2891"/>
      <c r="N2891"/>
      <c r="O2891"/>
      <c r="P2891"/>
      <c r="Q2891"/>
      <c r="R2891"/>
    </row>
    <row r="2892" spans="1:18" s="16" customFormat="1" x14ac:dyDescent="0.25">
      <c r="A2892"/>
      <c r="B2892" s="18"/>
      <c r="D2892"/>
      <c r="E2892"/>
      <c r="F2892"/>
      <c r="G2892"/>
      <c r="H2892"/>
      <c r="I2892"/>
      <c r="J2892"/>
      <c r="K2892"/>
      <c r="L2892"/>
      <c r="M2892"/>
      <c r="N2892"/>
      <c r="O2892"/>
      <c r="P2892"/>
      <c r="Q2892"/>
      <c r="R2892"/>
    </row>
    <row r="2893" spans="1:18" s="16" customFormat="1" x14ac:dyDescent="0.25">
      <c r="A2893"/>
      <c r="B2893" s="18"/>
      <c r="D2893"/>
      <c r="E2893"/>
      <c r="F2893"/>
      <c r="G2893"/>
      <c r="H2893"/>
      <c r="I2893"/>
      <c r="J2893"/>
      <c r="K2893"/>
      <c r="L2893"/>
      <c r="M2893"/>
      <c r="N2893"/>
      <c r="O2893"/>
      <c r="P2893"/>
      <c r="Q2893"/>
      <c r="R2893"/>
    </row>
    <row r="2894" spans="1:18" s="16" customFormat="1" x14ac:dyDescent="0.25">
      <c r="A2894"/>
      <c r="B2894" s="18"/>
      <c r="D2894"/>
      <c r="E2894"/>
      <c r="F2894"/>
      <c r="G2894"/>
      <c r="H2894"/>
      <c r="I2894"/>
      <c r="J2894"/>
      <c r="K2894"/>
      <c r="L2894"/>
      <c r="M2894"/>
      <c r="N2894"/>
      <c r="O2894"/>
      <c r="P2894"/>
      <c r="Q2894"/>
      <c r="R2894"/>
    </row>
    <row r="2895" spans="1:18" s="16" customFormat="1" x14ac:dyDescent="0.25">
      <c r="A2895"/>
      <c r="B2895" s="18"/>
      <c r="D2895"/>
      <c r="E2895"/>
      <c r="F2895"/>
      <c r="G2895"/>
      <c r="H2895"/>
      <c r="I2895"/>
      <c r="J2895"/>
      <c r="K2895"/>
      <c r="L2895"/>
      <c r="M2895"/>
      <c r="N2895"/>
      <c r="O2895"/>
      <c r="P2895"/>
      <c r="Q2895"/>
      <c r="R2895"/>
    </row>
    <row r="2896" spans="1:18" s="16" customFormat="1" x14ac:dyDescent="0.25">
      <c r="A2896"/>
      <c r="B2896" s="18"/>
      <c r="D2896"/>
      <c r="E2896"/>
      <c r="F2896"/>
      <c r="G2896"/>
      <c r="H2896"/>
      <c r="I2896"/>
      <c r="J2896"/>
      <c r="K2896"/>
      <c r="L2896"/>
      <c r="M2896"/>
      <c r="N2896"/>
      <c r="O2896"/>
      <c r="P2896"/>
      <c r="Q2896"/>
      <c r="R2896"/>
    </row>
    <row r="2897" spans="1:18" s="16" customFormat="1" x14ac:dyDescent="0.25">
      <c r="A2897"/>
      <c r="B2897" s="18"/>
      <c r="D2897"/>
      <c r="E2897"/>
      <c r="F2897"/>
      <c r="G2897"/>
      <c r="H2897"/>
      <c r="I2897"/>
      <c r="J2897"/>
      <c r="K2897"/>
      <c r="L2897"/>
      <c r="M2897"/>
      <c r="N2897"/>
      <c r="O2897"/>
      <c r="P2897"/>
      <c r="Q2897"/>
      <c r="R2897"/>
    </row>
    <row r="2898" spans="1:18" s="16" customFormat="1" x14ac:dyDescent="0.25">
      <c r="A2898"/>
      <c r="B2898" s="18"/>
      <c r="D2898"/>
      <c r="E2898"/>
      <c r="F2898"/>
      <c r="G2898"/>
      <c r="H2898"/>
      <c r="I2898"/>
      <c r="J2898"/>
      <c r="K2898"/>
      <c r="L2898"/>
      <c r="M2898"/>
      <c r="N2898"/>
      <c r="O2898"/>
      <c r="P2898"/>
      <c r="Q2898"/>
      <c r="R2898"/>
    </row>
    <row r="2899" spans="1:18" s="16" customFormat="1" x14ac:dyDescent="0.25">
      <c r="A2899"/>
      <c r="B2899" s="18"/>
      <c r="D2899"/>
      <c r="E2899"/>
      <c r="F2899"/>
      <c r="G2899"/>
      <c r="H2899"/>
      <c r="I2899"/>
      <c r="J2899"/>
      <c r="K2899"/>
      <c r="L2899"/>
      <c r="M2899"/>
      <c r="N2899"/>
      <c r="O2899"/>
      <c r="P2899"/>
      <c r="Q2899"/>
      <c r="R2899"/>
    </row>
    <row r="2900" spans="1:18" s="16" customFormat="1" x14ac:dyDescent="0.25">
      <c r="A2900"/>
      <c r="B2900" s="18"/>
      <c r="D2900"/>
      <c r="E2900"/>
      <c r="F2900"/>
      <c r="G2900"/>
      <c r="H2900"/>
      <c r="I2900"/>
      <c r="J2900"/>
      <c r="K2900"/>
      <c r="L2900"/>
      <c r="M2900"/>
      <c r="N2900"/>
      <c r="O2900"/>
      <c r="P2900"/>
      <c r="Q2900"/>
      <c r="R2900"/>
    </row>
    <row r="2901" spans="1:18" s="16" customFormat="1" x14ac:dyDescent="0.25">
      <c r="A2901"/>
      <c r="B2901" s="18"/>
      <c r="D2901"/>
      <c r="E2901"/>
      <c r="F2901"/>
      <c r="G2901"/>
      <c r="H2901"/>
      <c r="I2901"/>
      <c r="J2901"/>
      <c r="K2901"/>
      <c r="L2901"/>
      <c r="M2901"/>
      <c r="N2901"/>
      <c r="O2901"/>
      <c r="P2901"/>
      <c r="Q2901"/>
      <c r="R2901"/>
    </row>
    <row r="2902" spans="1:18" s="16" customFormat="1" x14ac:dyDescent="0.25">
      <c r="A2902"/>
      <c r="B2902" s="18"/>
      <c r="D2902"/>
      <c r="E2902"/>
      <c r="F2902"/>
      <c r="G2902"/>
      <c r="H2902"/>
      <c r="I2902"/>
      <c r="J2902"/>
      <c r="K2902"/>
      <c r="L2902"/>
      <c r="M2902"/>
      <c r="N2902"/>
      <c r="O2902"/>
      <c r="P2902"/>
      <c r="Q2902"/>
      <c r="R2902"/>
    </row>
    <row r="2903" spans="1:18" s="16" customFormat="1" x14ac:dyDescent="0.25">
      <c r="A2903"/>
      <c r="B2903" s="18"/>
      <c r="D2903"/>
      <c r="E2903"/>
      <c r="F2903"/>
      <c r="G2903"/>
      <c r="H2903"/>
      <c r="I2903"/>
      <c r="J2903"/>
      <c r="K2903"/>
      <c r="L2903"/>
      <c r="M2903"/>
      <c r="N2903"/>
      <c r="O2903"/>
      <c r="P2903"/>
      <c r="Q2903"/>
      <c r="R2903"/>
    </row>
    <row r="2904" spans="1:18" s="16" customFormat="1" x14ac:dyDescent="0.25">
      <c r="A2904"/>
      <c r="B2904" s="18"/>
      <c r="D2904"/>
      <c r="E2904"/>
      <c r="F2904"/>
      <c r="G2904"/>
      <c r="H2904"/>
      <c r="I2904"/>
      <c r="J2904"/>
      <c r="K2904"/>
      <c r="L2904"/>
      <c r="M2904"/>
      <c r="N2904"/>
      <c r="O2904"/>
      <c r="P2904"/>
      <c r="Q2904"/>
      <c r="R2904"/>
    </row>
    <row r="2905" spans="1:18" s="16" customFormat="1" x14ac:dyDescent="0.25">
      <c r="A2905"/>
      <c r="B2905" s="18"/>
      <c r="D2905"/>
      <c r="E2905"/>
      <c r="F2905"/>
      <c r="G2905"/>
      <c r="H2905"/>
      <c r="I2905"/>
      <c r="J2905"/>
      <c r="K2905"/>
      <c r="L2905"/>
      <c r="M2905"/>
      <c r="N2905"/>
      <c r="O2905"/>
      <c r="P2905"/>
      <c r="Q2905"/>
      <c r="R2905"/>
    </row>
    <row r="2906" spans="1:18" s="16" customFormat="1" x14ac:dyDescent="0.25">
      <c r="A2906"/>
      <c r="B2906" s="18"/>
      <c r="D2906"/>
      <c r="E2906"/>
      <c r="F2906"/>
      <c r="G2906"/>
      <c r="H2906"/>
      <c r="I2906"/>
      <c r="J2906"/>
      <c r="K2906"/>
      <c r="L2906"/>
      <c r="M2906"/>
      <c r="N2906"/>
      <c r="O2906"/>
      <c r="P2906"/>
      <c r="Q2906"/>
      <c r="R2906"/>
    </row>
    <row r="2907" spans="1:18" s="16" customFormat="1" x14ac:dyDescent="0.25">
      <c r="A2907"/>
      <c r="B2907" s="18"/>
      <c r="D2907"/>
      <c r="E2907"/>
      <c r="F2907"/>
      <c r="G2907"/>
      <c r="H2907"/>
      <c r="I2907"/>
      <c r="J2907"/>
      <c r="K2907"/>
      <c r="L2907"/>
      <c r="M2907"/>
      <c r="N2907"/>
      <c r="O2907"/>
      <c r="P2907"/>
      <c r="Q2907"/>
      <c r="R2907"/>
    </row>
    <row r="2908" spans="1:18" s="16" customFormat="1" x14ac:dyDescent="0.25">
      <c r="A2908"/>
      <c r="B2908" s="18"/>
      <c r="D2908"/>
      <c r="E2908"/>
      <c r="F2908"/>
      <c r="G2908"/>
      <c r="H2908"/>
      <c r="I2908"/>
      <c r="J2908"/>
      <c r="K2908"/>
      <c r="L2908"/>
      <c r="M2908"/>
      <c r="N2908"/>
      <c r="O2908"/>
      <c r="P2908"/>
      <c r="Q2908"/>
      <c r="R2908"/>
    </row>
    <row r="2909" spans="1:18" s="16" customFormat="1" x14ac:dyDescent="0.25">
      <c r="A2909"/>
      <c r="B2909" s="18"/>
      <c r="D2909"/>
      <c r="E2909"/>
      <c r="F2909"/>
      <c r="G2909"/>
      <c r="H2909"/>
      <c r="I2909"/>
      <c r="J2909"/>
      <c r="K2909"/>
      <c r="L2909"/>
      <c r="M2909"/>
      <c r="N2909"/>
      <c r="O2909"/>
      <c r="P2909"/>
      <c r="Q2909"/>
      <c r="R2909"/>
    </row>
    <row r="2910" spans="1:18" s="16" customFormat="1" x14ac:dyDescent="0.25">
      <c r="A2910"/>
      <c r="B2910" s="18"/>
      <c r="D2910"/>
      <c r="E2910"/>
      <c r="F2910"/>
      <c r="G2910"/>
      <c r="H2910"/>
      <c r="I2910"/>
      <c r="J2910"/>
      <c r="K2910"/>
      <c r="L2910"/>
      <c r="M2910"/>
      <c r="N2910"/>
      <c r="O2910"/>
      <c r="P2910"/>
      <c r="Q2910"/>
      <c r="R2910"/>
    </row>
    <row r="2911" spans="1:18" s="16" customFormat="1" x14ac:dyDescent="0.25">
      <c r="A2911"/>
      <c r="B2911" s="18"/>
      <c r="D2911"/>
      <c r="E2911"/>
      <c r="F2911"/>
      <c r="G2911"/>
      <c r="H2911"/>
      <c r="I2911"/>
      <c r="J2911"/>
      <c r="K2911"/>
      <c r="L2911"/>
      <c r="M2911"/>
      <c r="N2911"/>
      <c r="O2911"/>
      <c r="P2911"/>
      <c r="Q2911"/>
      <c r="R2911"/>
    </row>
    <row r="2912" spans="1:18" s="16" customFormat="1" x14ac:dyDescent="0.25">
      <c r="A2912"/>
      <c r="B2912" s="17"/>
      <c r="D2912"/>
      <c r="E2912"/>
      <c r="F2912"/>
      <c r="G2912"/>
      <c r="H2912"/>
      <c r="I2912"/>
      <c r="J2912"/>
      <c r="K2912"/>
      <c r="L2912"/>
      <c r="M2912"/>
      <c r="N2912"/>
      <c r="O2912"/>
      <c r="P2912"/>
      <c r="Q2912"/>
      <c r="R2912"/>
    </row>
    <row r="2913" spans="1:18" s="16" customFormat="1" x14ac:dyDescent="0.25">
      <c r="A2913"/>
      <c r="B2913" s="18"/>
      <c r="D2913"/>
      <c r="E2913"/>
      <c r="F2913"/>
      <c r="G2913"/>
      <c r="H2913"/>
      <c r="I2913"/>
      <c r="J2913"/>
      <c r="K2913"/>
      <c r="L2913"/>
      <c r="M2913"/>
      <c r="N2913"/>
      <c r="O2913"/>
      <c r="P2913"/>
      <c r="Q2913"/>
      <c r="R2913"/>
    </row>
    <row r="2914" spans="1:18" s="16" customFormat="1" x14ac:dyDescent="0.25">
      <c r="A2914"/>
      <c r="B2914" s="18"/>
      <c r="D2914"/>
      <c r="E2914"/>
      <c r="F2914"/>
      <c r="G2914"/>
      <c r="H2914"/>
      <c r="I2914"/>
      <c r="J2914"/>
      <c r="K2914"/>
      <c r="L2914"/>
      <c r="M2914"/>
      <c r="N2914"/>
      <c r="O2914"/>
      <c r="P2914"/>
      <c r="Q2914"/>
      <c r="R2914"/>
    </row>
    <row r="2915" spans="1:18" s="16" customFormat="1" x14ac:dyDescent="0.25">
      <c r="A2915"/>
      <c r="B2915" s="18"/>
      <c r="D2915"/>
      <c r="E2915"/>
      <c r="F2915"/>
      <c r="G2915"/>
      <c r="H2915"/>
      <c r="I2915"/>
      <c r="J2915"/>
      <c r="K2915"/>
      <c r="L2915"/>
      <c r="M2915"/>
      <c r="N2915"/>
      <c r="O2915"/>
      <c r="P2915"/>
      <c r="Q2915"/>
      <c r="R2915"/>
    </row>
    <row r="2916" spans="1:18" s="16" customFormat="1" x14ac:dyDescent="0.25">
      <c r="A2916"/>
      <c r="B2916" s="18"/>
      <c r="D2916"/>
      <c r="E2916"/>
      <c r="F2916"/>
      <c r="G2916"/>
      <c r="H2916"/>
      <c r="I2916"/>
      <c r="J2916"/>
      <c r="K2916"/>
      <c r="L2916"/>
      <c r="M2916"/>
      <c r="N2916"/>
      <c r="O2916"/>
      <c r="P2916"/>
      <c r="Q2916"/>
      <c r="R2916"/>
    </row>
    <row r="2917" spans="1:18" s="16" customFormat="1" x14ac:dyDescent="0.25">
      <c r="A2917"/>
      <c r="B2917" s="18"/>
      <c r="D2917"/>
      <c r="E2917"/>
      <c r="F2917"/>
      <c r="G2917"/>
      <c r="H2917"/>
      <c r="I2917"/>
      <c r="J2917"/>
      <c r="K2917"/>
      <c r="L2917"/>
      <c r="M2917"/>
      <c r="N2917"/>
      <c r="O2917"/>
      <c r="P2917"/>
      <c r="Q2917"/>
      <c r="R2917"/>
    </row>
    <row r="2918" spans="1:18" s="16" customFormat="1" x14ac:dyDescent="0.25">
      <c r="A2918"/>
      <c r="B2918" s="18"/>
      <c r="D2918"/>
      <c r="E2918"/>
      <c r="F2918"/>
      <c r="G2918"/>
      <c r="H2918"/>
      <c r="I2918"/>
      <c r="J2918"/>
      <c r="K2918"/>
      <c r="L2918"/>
      <c r="M2918"/>
      <c r="N2918"/>
      <c r="O2918"/>
      <c r="P2918"/>
      <c r="Q2918"/>
      <c r="R2918"/>
    </row>
    <row r="2919" spans="1:18" s="16" customFormat="1" x14ac:dyDescent="0.25">
      <c r="A2919"/>
      <c r="B2919" s="18"/>
      <c r="D2919"/>
      <c r="E2919"/>
      <c r="F2919"/>
      <c r="G2919"/>
      <c r="H2919"/>
      <c r="I2919"/>
      <c r="J2919"/>
      <c r="K2919"/>
      <c r="L2919"/>
      <c r="M2919"/>
      <c r="N2919"/>
      <c r="O2919"/>
      <c r="P2919"/>
      <c r="Q2919"/>
      <c r="R2919"/>
    </row>
    <row r="2920" spans="1:18" s="16" customFormat="1" x14ac:dyDescent="0.25">
      <c r="A2920"/>
      <c r="B2920" s="18"/>
      <c r="D2920"/>
      <c r="E2920"/>
      <c r="F2920"/>
      <c r="G2920"/>
      <c r="H2920"/>
      <c r="I2920"/>
      <c r="J2920"/>
      <c r="K2920"/>
      <c r="L2920"/>
      <c r="M2920"/>
      <c r="N2920"/>
      <c r="O2920"/>
      <c r="P2920"/>
      <c r="Q2920"/>
      <c r="R2920"/>
    </row>
    <row r="2921" spans="1:18" s="16" customFormat="1" x14ac:dyDescent="0.25">
      <c r="A2921"/>
      <c r="B2921" s="18"/>
      <c r="D2921"/>
      <c r="E2921"/>
      <c r="F2921"/>
      <c r="G2921"/>
      <c r="H2921"/>
      <c r="I2921"/>
      <c r="J2921"/>
      <c r="K2921"/>
      <c r="L2921"/>
      <c r="M2921"/>
      <c r="N2921"/>
      <c r="O2921"/>
      <c r="P2921"/>
      <c r="Q2921"/>
      <c r="R2921"/>
    </row>
    <row r="2922" spans="1:18" s="16" customFormat="1" x14ac:dyDescent="0.25">
      <c r="A2922"/>
      <c r="B2922" s="18"/>
      <c r="D2922"/>
      <c r="E2922"/>
      <c r="F2922"/>
      <c r="G2922"/>
      <c r="H2922"/>
      <c r="I2922"/>
      <c r="J2922"/>
      <c r="K2922"/>
      <c r="L2922"/>
      <c r="M2922"/>
      <c r="N2922"/>
      <c r="O2922"/>
      <c r="P2922"/>
      <c r="Q2922"/>
      <c r="R2922"/>
    </row>
    <row r="2923" spans="1:18" s="16" customFormat="1" x14ac:dyDescent="0.25">
      <c r="A2923"/>
      <c r="B2923" s="18"/>
      <c r="D2923"/>
      <c r="E2923"/>
      <c r="F2923"/>
      <c r="G2923"/>
      <c r="H2923"/>
      <c r="I2923"/>
      <c r="J2923"/>
      <c r="K2923"/>
      <c r="L2923"/>
      <c r="M2923"/>
      <c r="N2923"/>
      <c r="O2923"/>
      <c r="P2923"/>
      <c r="Q2923"/>
      <c r="R2923"/>
    </row>
    <row r="2924" spans="1:18" s="16" customFormat="1" x14ac:dyDescent="0.25">
      <c r="A2924"/>
      <c r="B2924" s="18"/>
      <c r="D2924"/>
      <c r="E2924"/>
      <c r="F2924"/>
      <c r="G2924"/>
      <c r="H2924"/>
      <c r="I2924"/>
      <c r="J2924"/>
      <c r="K2924"/>
      <c r="L2924"/>
      <c r="M2924"/>
      <c r="N2924"/>
      <c r="O2924"/>
      <c r="P2924"/>
      <c r="Q2924"/>
      <c r="R2924"/>
    </row>
    <row r="2925" spans="1:18" s="16" customFormat="1" x14ac:dyDescent="0.25">
      <c r="A2925"/>
      <c r="B2925" s="18"/>
      <c r="D2925"/>
      <c r="E2925"/>
      <c r="F2925"/>
      <c r="G2925"/>
      <c r="H2925"/>
      <c r="I2925"/>
      <c r="J2925"/>
      <c r="K2925"/>
      <c r="L2925"/>
      <c r="M2925"/>
      <c r="N2925"/>
      <c r="O2925"/>
      <c r="P2925"/>
      <c r="Q2925"/>
      <c r="R2925"/>
    </row>
    <row r="2926" spans="1:18" s="16" customFormat="1" x14ac:dyDescent="0.25">
      <c r="A2926"/>
      <c r="B2926" s="18"/>
      <c r="D2926"/>
      <c r="E2926"/>
      <c r="F2926"/>
      <c r="G2926"/>
      <c r="H2926"/>
      <c r="I2926"/>
      <c r="J2926"/>
      <c r="K2926"/>
      <c r="L2926"/>
      <c r="M2926"/>
      <c r="N2926"/>
      <c r="O2926"/>
      <c r="P2926"/>
      <c r="Q2926"/>
      <c r="R2926"/>
    </row>
    <row r="2927" spans="1:18" s="16" customFormat="1" x14ac:dyDescent="0.25">
      <c r="A2927"/>
      <c r="B2927" s="18"/>
      <c r="D2927"/>
      <c r="E2927"/>
      <c r="F2927"/>
      <c r="G2927"/>
      <c r="H2927"/>
      <c r="I2927"/>
      <c r="J2927"/>
      <c r="K2927"/>
      <c r="L2927"/>
      <c r="M2927"/>
      <c r="N2927"/>
      <c r="O2927"/>
      <c r="P2927"/>
      <c r="Q2927"/>
      <c r="R2927"/>
    </row>
    <row r="2928" spans="1:18" s="16" customFormat="1" x14ac:dyDescent="0.25">
      <c r="A2928"/>
      <c r="B2928" s="18"/>
      <c r="D2928"/>
      <c r="E2928"/>
      <c r="F2928"/>
      <c r="G2928"/>
      <c r="H2928"/>
      <c r="I2928"/>
      <c r="J2928"/>
      <c r="K2928"/>
      <c r="L2928"/>
      <c r="M2928"/>
      <c r="N2928"/>
      <c r="O2928"/>
      <c r="P2928"/>
      <c r="Q2928"/>
      <c r="R2928"/>
    </row>
    <row r="2929" spans="1:18" s="16" customFormat="1" x14ac:dyDescent="0.25">
      <c r="A2929"/>
      <c r="B2929" s="18"/>
      <c r="D2929"/>
      <c r="E2929"/>
      <c r="F2929"/>
      <c r="G2929"/>
      <c r="H2929"/>
      <c r="I2929"/>
      <c r="J2929"/>
      <c r="K2929"/>
      <c r="L2929"/>
      <c r="M2929"/>
      <c r="N2929"/>
      <c r="O2929"/>
      <c r="P2929"/>
      <c r="Q2929"/>
      <c r="R2929"/>
    </row>
    <row r="2930" spans="1:18" s="16" customFormat="1" x14ac:dyDescent="0.25">
      <c r="A2930"/>
      <c r="B2930" s="18"/>
      <c r="D2930"/>
      <c r="E2930"/>
      <c r="F2930"/>
      <c r="G2930"/>
      <c r="H2930"/>
      <c r="I2930"/>
      <c r="J2930"/>
      <c r="K2930"/>
      <c r="L2930"/>
      <c r="M2930"/>
      <c r="N2930"/>
      <c r="O2930"/>
      <c r="P2930"/>
      <c r="Q2930"/>
      <c r="R2930"/>
    </row>
    <row r="2931" spans="1:18" s="16" customFormat="1" x14ac:dyDescent="0.25">
      <c r="A2931"/>
      <c r="B2931" s="18"/>
      <c r="D2931"/>
      <c r="E2931"/>
      <c r="F2931"/>
      <c r="G2931"/>
      <c r="H2931"/>
      <c r="I2931"/>
      <c r="J2931"/>
      <c r="K2931"/>
      <c r="L2931"/>
      <c r="M2931"/>
      <c r="N2931"/>
      <c r="O2931"/>
      <c r="P2931"/>
      <c r="Q2931"/>
      <c r="R2931"/>
    </row>
    <row r="2932" spans="1:18" s="16" customFormat="1" x14ac:dyDescent="0.25">
      <c r="A2932"/>
      <c r="B2932" s="18"/>
      <c r="D2932"/>
      <c r="E2932"/>
      <c r="F2932"/>
      <c r="G2932"/>
      <c r="H2932"/>
      <c r="I2932"/>
      <c r="J2932"/>
      <c r="K2932"/>
      <c r="L2932"/>
      <c r="M2932"/>
      <c r="N2932"/>
      <c r="O2932"/>
      <c r="P2932"/>
      <c r="Q2932"/>
      <c r="R2932"/>
    </row>
    <row r="2933" spans="1:18" s="16" customFormat="1" x14ac:dyDescent="0.25">
      <c r="A2933"/>
      <c r="B2933" s="18"/>
      <c r="D2933"/>
      <c r="E2933"/>
      <c r="F2933"/>
      <c r="G2933"/>
      <c r="H2933"/>
      <c r="I2933"/>
      <c r="J2933"/>
      <c r="K2933"/>
      <c r="L2933"/>
      <c r="M2933"/>
      <c r="N2933"/>
      <c r="O2933"/>
      <c r="P2933"/>
      <c r="Q2933"/>
      <c r="R2933"/>
    </row>
    <row r="2934" spans="1:18" s="16" customFormat="1" x14ac:dyDescent="0.25">
      <c r="A2934"/>
      <c r="B2934" s="18"/>
      <c r="D2934"/>
      <c r="E2934"/>
      <c r="F2934"/>
      <c r="G2934"/>
      <c r="H2934"/>
      <c r="I2934"/>
      <c r="J2934"/>
      <c r="K2934"/>
      <c r="L2934"/>
      <c r="M2934"/>
      <c r="N2934"/>
      <c r="O2934"/>
      <c r="P2934"/>
      <c r="Q2934"/>
      <c r="R2934"/>
    </row>
    <row r="2935" spans="1:18" s="16" customFormat="1" x14ac:dyDescent="0.25">
      <c r="A2935"/>
      <c r="B2935" s="18"/>
      <c r="D2935"/>
      <c r="E2935"/>
      <c r="F2935"/>
      <c r="G2935"/>
      <c r="H2935"/>
      <c r="I2935"/>
      <c r="J2935"/>
      <c r="K2935"/>
      <c r="L2935"/>
      <c r="M2935"/>
      <c r="N2935"/>
      <c r="O2935"/>
      <c r="P2935"/>
      <c r="Q2935"/>
      <c r="R2935"/>
    </row>
    <row r="2936" spans="1:18" s="16" customFormat="1" x14ac:dyDescent="0.25">
      <c r="A2936"/>
      <c r="B2936" s="18"/>
      <c r="D2936"/>
      <c r="E2936"/>
      <c r="F2936"/>
      <c r="G2936"/>
      <c r="H2936"/>
      <c r="I2936"/>
      <c r="J2936"/>
      <c r="K2936"/>
      <c r="L2936"/>
      <c r="M2936"/>
      <c r="N2936"/>
      <c r="O2936"/>
      <c r="P2936"/>
      <c r="Q2936"/>
      <c r="R2936"/>
    </row>
    <row r="2937" spans="1:18" s="16" customFormat="1" x14ac:dyDescent="0.25">
      <c r="A2937"/>
      <c r="B2937" s="18"/>
      <c r="D2937"/>
      <c r="E2937"/>
      <c r="F2937"/>
      <c r="G2937"/>
      <c r="H2937"/>
      <c r="I2937"/>
      <c r="J2937"/>
      <c r="K2937"/>
      <c r="L2937"/>
      <c r="M2937"/>
      <c r="N2937"/>
      <c r="O2937"/>
      <c r="P2937"/>
      <c r="Q2937"/>
      <c r="R2937"/>
    </row>
    <row r="2938" spans="1:18" s="16" customFormat="1" x14ac:dyDescent="0.25">
      <c r="A2938"/>
      <c r="B2938" s="18"/>
      <c r="D2938"/>
      <c r="E2938"/>
      <c r="F2938"/>
      <c r="G2938"/>
      <c r="H2938"/>
      <c r="I2938"/>
      <c r="J2938"/>
      <c r="K2938"/>
      <c r="L2938"/>
      <c r="M2938"/>
      <c r="N2938"/>
      <c r="O2938"/>
      <c r="P2938"/>
      <c r="Q2938"/>
      <c r="R2938"/>
    </row>
    <row r="2939" spans="1:18" s="16" customFormat="1" x14ac:dyDescent="0.25">
      <c r="A2939"/>
      <c r="B2939" s="18"/>
      <c r="D2939"/>
      <c r="E2939"/>
      <c r="F2939"/>
      <c r="G2939"/>
      <c r="H2939"/>
      <c r="I2939"/>
      <c r="J2939"/>
      <c r="K2939"/>
      <c r="L2939"/>
      <c r="M2939"/>
      <c r="N2939"/>
      <c r="O2939"/>
      <c r="P2939"/>
      <c r="Q2939"/>
      <c r="R2939"/>
    </row>
    <row r="2940" spans="1:18" s="16" customFormat="1" x14ac:dyDescent="0.25">
      <c r="A2940"/>
      <c r="B2940" s="18"/>
      <c r="D2940"/>
      <c r="E2940"/>
      <c r="F2940"/>
      <c r="G2940"/>
      <c r="H2940"/>
      <c r="I2940"/>
      <c r="J2940"/>
      <c r="K2940"/>
      <c r="L2940"/>
      <c r="M2940"/>
      <c r="N2940"/>
      <c r="O2940"/>
      <c r="P2940"/>
      <c r="Q2940"/>
      <c r="R2940"/>
    </row>
    <row r="2941" spans="1:18" s="16" customFormat="1" x14ac:dyDescent="0.25">
      <c r="A2941"/>
      <c r="B2941" s="18"/>
      <c r="D2941"/>
      <c r="E2941"/>
      <c r="F2941"/>
      <c r="G2941"/>
      <c r="H2941"/>
      <c r="I2941"/>
      <c r="J2941"/>
      <c r="K2941"/>
      <c r="L2941"/>
      <c r="M2941"/>
      <c r="N2941"/>
      <c r="O2941"/>
      <c r="P2941"/>
      <c r="Q2941"/>
      <c r="R2941"/>
    </row>
    <row r="2942" spans="1:18" s="16" customFormat="1" x14ac:dyDescent="0.25">
      <c r="A2942"/>
      <c r="B2942" s="18"/>
      <c r="D2942"/>
      <c r="E2942"/>
      <c r="F2942"/>
      <c r="G2942"/>
      <c r="H2942"/>
      <c r="I2942"/>
      <c r="J2942"/>
      <c r="K2942"/>
      <c r="L2942"/>
      <c r="M2942"/>
      <c r="N2942"/>
      <c r="O2942"/>
      <c r="P2942"/>
      <c r="Q2942"/>
      <c r="R2942"/>
    </row>
    <row r="2943" spans="1:18" s="16" customFormat="1" x14ac:dyDescent="0.25">
      <c r="A2943"/>
      <c r="B2943" s="18"/>
      <c r="D2943"/>
      <c r="E2943"/>
      <c r="F2943"/>
      <c r="G2943"/>
      <c r="H2943"/>
      <c r="I2943"/>
      <c r="J2943"/>
      <c r="K2943"/>
      <c r="L2943"/>
      <c r="M2943"/>
      <c r="N2943"/>
      <c r="O2943"/>
      <c r="P2943"/>
      <c r="Q2943"/>
      <c r="R2943"/>
    </row>
    <row r="2944" spans="1:18" s="16" customFormat="1" x14ac:dyDescent="0.25">
      <c r="A2944"/>
      <c r="B2944" s="18"/>
      <c r="D2944"/>
      <c r="E2944"/>
      <c r="F2944"/>
      <c r="G2944"/>
      <c r="H2944"/>
      <c r="I2944"/>
      <c r="J2944"/>
      <c r="K2944"/>
      <c r="L2944"/>
      <c r="M2944"/>
      <c r="N2944"/>
      <c r="O2944"/>
      <c r="P2944"/>
      <c r="Q2944"/>
      <c r="R2944"/>
    </row>
    <row r="2945" spans="1:18" s="16" customFormat="1" x14ac:dyDescent="0.25">
      <c r="A2945"/>
      <c r="B2945" s="18"/>
      <c r="D2945"/>
      <c r="E2945"/>
      <c r="F2945"/>
      <c r="G2945"/>
      <c r="H2945"/>
      <c r="I2945"/>
      <c r="J2945"/>
      <c r="K2945"/>
      <c r="L2945"/>
      <c r="M2945"/>
      <c r="N2945"/>
      <c r="O2945"/>
      <c r="P2945"/>
      <c r="Q2945"/>
      <c r="R2945"/>
    </row>
    <row r="2946" spans="1:18" s="16" customFormat="1" x14ac:dyDescent="0.25">
      <c r="A2946"/>
      <c r="B2946" s="18"/>
      <c r="D2946"/>
      <c r="E2946"/>
      <c r="F2946"/>
      <c r="G2946"/>
      <c r="H2946"/>
      <c r="I2946"/>
      <c r="J2946"/>
      <c r="K2946"/>
      <c r="L2946"/>
      <c r="M2946"/>
      <c r="N2946"/>
      <c r="O2946"/>
      <c r="P2946"/>
      <c r="Q2946"/>
      <c r="R2946"/>
    </row>
    <row r="2947" spans="1:18" s="16" customFormat="1" x14ac:dyDescent="0.25">
      <c r="A2947"/>
      <c r="B2947" s="18"/>
      <c r="D2947"/>
      <c r="E2947"/>
      <c r="F2947"/>
      <c r="G2947"/>
      <c r="H2947"/>
      <c r="I2947"/>
      <c r="J2947"/>
      <c r="K2947"/>
      <c r="L2947"/>
      <c r="M2947"/>
      <c r="N2947"/>
      <c r="O2947"/>
      <c r="P2947"/>
      <c r="Q2947"/>
      <c r="R2947"/>
    </row>
    <row r="2948" spans="1:18" s="16" customFormat="1" x14ac:dyDescent="0.25">
      <c r="A2948"/>
      <c r="B2948" s="18"/>
      <c r="D2948"/>
      <c r="E2948"/>
      <c r="F2948"/>
      <c r="G2948"/>
      <c r="H2948"/>
      <c r="I2948"/>
      <c r="J2948"/>
      <c r="K2948"/>
      <c r="L2948"/>
      <c r="M2948"/>
      <c r="N2948"/>
      <c r="O2948"/>
      <c r="P2948"/>
      <c r="Q2948"/>
      <c r="R2948"/>
    </row>
    <row r="2949" spans="1:18" s="16" customFormat="1" x14ac:dyDescent="0.25">
      <c r="A2949"/>
      <c r="B2949" s="18"/>
      <c r="D2949"/>
      <c r="E2949"/>
      <c r="F2949"/>
      <c r="G2949"/>
      <c r="H2949"/>
      <c r="I2949"/>
      <c r="J2949"/>
      <c r="K2949"/>
      <c r="L2949"/>
      <c r="M2949"/>
      <c r="N2949"/>
      <c r="O2949"/>
      <c r="P2949"/>
      <c r="Q2949"/>
      <c r="R2949"/>
    </row>
    <row r="2950" spans="1:18" s="16" customFormat="1" x14ac:dyDescent="0.25">
      <c r="A2950"/>
      <c r="B2950" s="18"/>
      <c r="D2950"/>
      <c r="E2950"/>
      <c r="F2950"/>
      <c r="G2950"/>
      <c r="H2950"/>
      <c r="I2950"/>
      <c r="J2950"/>
      <c r="K2950"/>
      <c r="L2950"/>
      <c r="M2950"/>
      <c r="N2950"/>
      <c r="O2950"/>
      <c r="P2950"/>
      <c r="Q2950"/>
      <c r="R2950"/>
    </row>
    <row r="2951" spans="1:18" s="16" customFormat="1" x14ac:dyDescent="0.25">
      <c r="A2951"/>
      <c r="B2951" s="18"/>
      <c r="D2951"/>
      <c r="E2951"/>
      <c r="F2951"/>
      <c r="G2951"/>
      <c r="H2951"/>
      <c r="I2951"/>
      <c r="J2951"/>
      <c r="K2951"/>
      <c r="L2951"/>
      <c r="M2951"/>
      <c r="N2951"/>
      <c r="O2951"/>
      <c r="P2951"/>
      <c r="Q2951"/>
      <c r="R2951"/>
    </row>
    <row r="2952" spans="1:18" s="16" customFormat="1" x14ac:dyDescent="0.25">
      <c r="A2952"/>
      <c r="B2952" s="18"/>
      <c r="D2952"/>
      <c r="E2952"/>
      <c r="F2952"/>
      <c r="G2952"/>
      <c r="H2952"/>
      <c r="I2952"/>
      <c r="J2952"/>
      <c r="K2952"/>
      <c r="L2952"/>
      <c r="M2952"/>
      <c r="N2952"/>
      <c r="O2952"/>
      <c r="P2952"/>
      <c r="Q2952"/>
      <c r="R2952"/>
    </row>
    <row r="2953" spans="1:18" s="16" customFormat="1" x14ac:dyDescent="0.25">
      <c r="A2953"/>
      <c r="B2953" s="18"/>
      <c r="D2953"/>
      <c r="E2953"/>
      <c r="F2953"/>
      <c r="G2953"/>
      <c r="H2953"/>
      <c r="I2953"/>
      <c r="J2953"/>
      <c r="K2953"/>
      <c r="L2953"/>
      <c r="M2953"/>
      <c r="N2953"/>
      <c r="O2953"/>
      <c r="P2953"/>
      <c r="Q2953"/>
      <c r="R2953"/>
    </row>
    <row r="2954" spans="1:18" s="16" customFormat="1" x14ac:dyDescent="0.25">
      <c r="A2954"/>
      <c r="B2954" s="18"/>
      <c r="D2954"/>
      <c r="E2954"/>
      <c r="F2954"/>
      <c r="G2954"/>
      <c r="H2954"/>
      <c r="I2954"/>
      <c r="J2954"/>
      <c r="K2954"/>
      <c r="L2954"/>
      <c r="M2954"/>
      <c r="N2954"/>
      <c r="O2954"/>
      <c r="P2954"/>
      <c r="Q2954"/>
      <c r="R2954"/>
    </row>
    <row r="2955" spans="1:18" s="16" customFormat="1" x14ac:dyDescent="0.25">
      <c r="A2955"/>
      <c r="B2955" s="18"/>
      <c r="D2955"/>
      <c r="E2955"/>
      <c r="F2955"/>
      <c r="G2955"/>
      <c r="H2955"/>
      <c r="I2955"/>
      <c r="J2955"/>
      <c r="K2955"/>
      <c r="L2955"/>
      <c r="M2955"/>
      <c r="N2955"/>
      <c r="O2955"/>
      <c r="P2955"/>
      <c r="Q2955"/>
      <c r="R2955"/>
    </row>
    <row r="2956" spans="1:18" s="16" customFormat="1" x14ac:dyDescent="0.25">
      <c r="A2956"/>
      <c r="B2956" s="18"/>
      <c r="D2956"/>
      <c r="E2956"/>
      <c r="F2956"/>
      <c r="G2956"/>
      <c r="H2956"/>
      <c r="I2956"/>
      <c r="J2956"/>
      <c r="K2956"/>
      <c r="L2956"/>
      <c r="M2956"/>
      <c r="N2956"/>
      <c r="O2956"/>
      <c r="P2956"/>
      <c r="Q2956"/>
      <c r="R2956"/>
    </row>
    <row r="2957" spans="1:18" s="16" customFormat="1" x14ac:dyDescent="0.25">
      <c r="A2957"/>
      <c r="B2957" s="18"/>
      <c r="D2957"/>
      <c r="E2957"/>
      <c r="F2957"/>
      <c r="G2957"/>
      <c r="H2957"/>
      <c r="I2957"/>
      <c r="J2957"/>
      <c r="K2957"/>
      <c r="L2957"/>
      <c r="M2957"/>
      <c r="N2957"/>
      <c r="O2957"/>
      <c r="P2957"/>
      <c r="Q2957"/>
      <c r="R2957"/>
    </row>
    <row r="2958" spans="1:18" s="16" customFormat="1" x14ac:dyDescent="0.25">
      <c r="A2958"/>
      <c r="B2958" s="18"/>
      <c r="D2958"/>
      <c r="E2958"/>
      <c r="F2958"/>
      <c r="G2958"/>
      <c r="H2958"/>
      <c r="I2958"/>
      <c r="J2958"/>
      <c r="K2958"/>
      <c r="L2958"/>
      <c r="M2958"/>
      <c r="N2958"/>
      <c r="O2958"/>
      <c r="P2958"/>
      <c r="Q2958"/>
      <c r="R2958"/>
    </row>
    <row r="2959" spans="1:18" s="16" customFormat="1" x14ac:dyDescent="0.25">
      <c r="A2959"/>
      <c r="B2959" s="18"/>
      <c r="D2959"/>
      <c r="E2959"/>
      <c r="F2959"/>
      <c r="G2959"/>
      <c r="H2959"/>
      <c r="I2959"/>
      <c r="J2959"/>
      <c r="K2959"/>
      <c r="L2959"/>
      <c r="M2959"/>
      <c r="N2959"/>
      <c r="O2959"/>
      <c r="P2959"/>
      <c r="Q2959"/>
      <c r="R2959"/>
    </row>
    <row r="2960" spans="1:18" s="16" customFormat="1" x14ac:dyDescent="0.25">
      <c r="A2960"/>
      <c r="B2960" s="18"/>
      <c r="D2960"/>
      <c r="E2960"/>
      <c r="F2960"/>
      <c r="G2960"/>
      <c r="H2960"/>
      <c r="I2960"/>
      <c r="J2960"/>
      <c r="K2960"/>
      <c r="L2960"/>
      <c r="M2960"/>
      <c r="N2960"/>
      <c r="O2960"/>
      <c r="P2960"/>
      <c r="Q2960"/>
      <c r="R2960"/>
    </row>
    <row r="2961" spans="1:18" s="16" customFormat="1" x14ac:dyDescent="0.25">
      <c r="A2961"/>
      <c r="B2961" s="18"/>
      <c r="D2961"/>
      <c r="E2961"/>
      <c r="F2961"/>
      <c r="G2961"/>
      <c r="H2961"/>
      <c r="I2961"/>
      <c r="J2961"/>
      <c r="K2961"/>
      <c r="L2961"/>
      <c r="M2961"/>
      <c r="N2961"/>
      <c r="O2961"/>
      <c r="P2961"/>
      <c r="Q2961"/>
      <c r="R2961"/>
    </row>
    <row r="2962" spans="1:18" s="16" customFormat="1" x14ac:dyDescent="0.25">
      <c r="A2962"/>
      <c r="B2962" s="17"/>
      <c r="D2962"/>
      <c r="E2962"/>
      <c r="F2962"/>
      <c r="G2962"/>
      <c r="H2962"/>
      <c r="I2962"/>
      <c r="J2962"/>
      <c r="K2962"/>
      <c r="L2962"/>
      <c r="M2962"/>
      <c r="N2962"/>
      <c r="O2962"/>
      <c r="P2962"/>
      <c r="Q2962"/>
      <c r="R2962"/>
    </row>
    <row r="2963" spans="1:18" s="16" customFormat="1" x14ac:dyDescent="0.25">
      <c r="A2963"/>
      <c r="B2963" s="18"/>
      <c r="D2963"/>
      <c r="E2963"/>
      <c r="F2963"/>
      <c r="G2963"/>
      <c r="H2963"/>
      <c r="I2963"/>
      <c r="J2963"/>
      <c r="K2963"/>
      <c r="L2963"/>
      <c r="M2963"/>
      <c r="N2963"/>
      <c r="O2963"/>
      <c r="P2963"/>
      <c r="Q2963"/>
      <c r="R2963"/>
    </row>
    <row r="2964" spans="1:18" s="16" customFormat="1" x14ac:dyDescent="0.25">
      <c r="A2964"/>
      <c r="B2964" s="18"/>
      <c r="D2964"/>
      <c r="E2964"/>
      <c r="F2964"/>
      <c r="G2964"/>
      <c r="H2964"/>
      <c r="I2964"/>
      <c r="J2964"/>
      <c r="K2964"/>
      <c r="L2964"/>
      <c r="M2964"/>
      <c r="N2964"/>
      <c r="O2964"/>
      <c r="P2964"/>
      <c r="Q2964"/>
      <c r="R2964"/>
    </row>
    <row r="2965" spans="1:18" s="16" customFormat="1" x14ac:dyDescent="0.25">
      <c r="A2965"/>
      <c r="B2965" s="18"/>
      <c r="D2965"/>
      <c r="E2965"/>
      <c r="F2965"/>
      <c r="G2965"/>
      <c r="H2965"/>
      <c r="I2965"/>
      <c r="J2965"/>
      <c r="K2965"/>
      <c r="L2965"/>
      <c r="M2965"/>
      <c r="N2965"/>
      <c r="O2965"/>
      <c r="P2965"/>
      <c r="Q2965"/>
      <c r="R2965"/>
    </row>
    <row r="2966" spans="1:18" s="16" customFormat="1" x14ac:dyDescent="0.25">
      <c r="A2966"/>
      <c r="B2966" s="18"/>
      <c r="D2966"/>
      <c r="E2966"/>
      <c r="F2966"/>
      <c r="G2966"/>
      <c r="H2966"/>
      <c r="I2966"/>
      <c r="J2966"/>
      <c r="K2966"/>
      <c r="L2966"/>
      <c r="M2966"/>
      <c r="N2966"/>
      <c r="O2966"/>
      <c r="P2966"/>
      <c r="Q2966"/>
      <c r="R2966"/>
    </row>
    <row r="2967" spans="1:18" s="16" customFormat="1" x14ac:dyDescent="0.25">
      <c r="A2967"/>
      <c r="B2967" s="18"/>
      <c r="D2967"/>
      <c r="E2967"/>
      <c r="F2967"/>
      <c r="G2967"/>
      <c r="H2967"/>
      <c r="I2967"/>
      <c r="J2967"/>
      <c r="K2967"/>
      <c r="L2967"/>
      <c r="M2967"/>
      <c r="N2967"/>
      <c r="O2967"/>
      <c r="P2967"/>
      <c r="Q2967"/>
      <c r="R2967"/>
    </row>
    <row r="2968" spans="1:18" s="16" customFormat="1" x14ac:dyDescent="0.25">
      <c r="A2968"/>
      <c r="B2968" s="18"/>
      <c r="D2968"/>
      <c r="E2968"/>
      <c r="F2968"/>
      <c r="G2968"/>
      <c r="H2968"/>
      <c r="I2968"/>
      <c r="J2968"/>
      <c r="K2968"/>
      <c r="L2968"/>
      <c r="M2968"/>
      <c r="N2968"/>
      <c r="O2968"/>
      <c r="P2968"/>
      <c r="Q2968"/>
      <c r="R2968"/>
    </row>
    <row r="2969" spans="1:18" s="16" customFormat="1" x14ac:dyDescent="0.25">
      <c r="A2969"/>
      <c r="B2969" s="18"/>
      <c r="D2969"/>
      <c r="E2969"/>
      <c r="F2969"/>
      <c r="G2969"/>
      <c r="H2969"/>
      <c r="I2969"/>
      <c r="J2969"/>
      <c r="K2969"/>
      <c r="L2969"/>
      <c r="M2969"/>
      <c r="N2969"/>
      <c r="O2969"/>
      <c r="P2969"/>
      <c r="Q2969"/>
      <c r="R2969"/>
    </row>
    <row r="2970" spans="1:18" s="16" customFormat="1" x14ac:dyDescent="0.25">
      <c r="A2970"/>
      <c r="B2970" s="18"/>
      <c r="D2970"/>
      <c r="E2970"/>
      <c r="F2970"/>
      <c r="G2970"/>
      <c r="H2970"/>
      <c r="I2970"/>
      <c r="J2970"/>
      <c r="K2970"/>
      <c r="L2970"/>
      <c r="M2970"/>
      <c r="N2970"/>
      <c r="O2970"/>
      <c r="P2970"/>
      <c r="Q2970"/>
      <c r="R2970"/>
    </row>
    <row r="2971" spans="1:18" s="16" customFormat="1" x14ac:dyDescent="0.25">
      <c r="A2971"/>
      <c r="B2971" s="18"/>
      <c r="D2971"/>
      <c r="E2971"/>
      <c r="F2971"/>
      <c r="G2971"/>
      <c r="H2971"/>
      <c r="I2971"/>
      <c r="J2971"/>
      <c r="K2971"/>
      <c r="L2971"/>
      <c r="M2971"/>
      <c r="N2971"/>
      <c r="O2971"/>
      <c r="P2971"/>
      <c r="Q2971"/>
      <c r="R2971"/>
    </row>
    <row r="2972" spans="1:18" s="16" customFormat="1" x14ac:dyDescent="0.25">
      <c r="A2972"/>
      <c r="B2972" s="18"/>
      <c r="D2972"/>
      <c r="E2972"/>
      <c r="F2972"/>
      <c r="G2972"/>
      <c r="H2972"/>
      <c r="I2972"/>
      <c r="J2972"/>
      <c r="K2972"/>
      <c r="L2972"/>
      <c r="M2972"/>
      <c r="N2972"/>
      <c r="O2972"/>
      <c r="P2972"/>
      <c r="Q2972"/>
      <c r="R2972"/>
    </row>
    <row r="2973" spans="1:18" s="16" customFormat="1" x14ac:dyDescent="0.25">
      <c r="A2973"/>
      <c r="B2973" s="18"/>
      <c r="D2973"/>
      <c r="E2973"/>
      <c r="F2973"/>
      <c r="G2973"/>
      <c r="H2973"/>
      <c r="I2973"/>
      <c r="J2973"/>
      <c r="K2973"/>
      <c r="L2973"/>
      <c r="M2973"/>
      <c r="N2973"/>
      <c r="O2973"/>
      <c r="P2973"/>
      <c r="Q2973"/>
      <c r="R2973"/>
    </row>
    <row r="2974" spans="1:18" s="16" customFormat="1" x14ac:dyDescent="0.25">
      <c r="A2974"/>
      <c r="B2974" s="18"/>
      <c r="D2974"/>
      <c r="E2974"/>
      <c r="F2974"/>
      <c r="G2974"/>
      <c r="H2974"/>
      <c r="I2974"/>
      <c r="J2974"/>
      <c r="K2974"/>
      <c r="L2974"/>
      <c r="M2974"/>
      <c r="N2974"/>
      <c r="O2974"/>
      <c r="P2974"/>
      <c r="Q2974"/>
      <c r="R2974"/>
    </row>
    <row r="2975" spans="1:18" s="16" customFormat="1" x14ac:dyDescent="0.25">
      <c r="A2975"/>
      <c r="B2975" s="18"/>
      <c r="D2975"/>
      <c r="E2975"/>
      <c r="F2975"/>
      <c r="G2975"/>
      <c r="H2975"/>
      <c r="I2975"/>
      <c r="J2975"/>
      <c r="K2975"/>
      <c r="L2975"/>
      <c r="M2975"/>
      <c r="N2975"/>
      <c r="O2975"/>
      <c r="P2975"/>
      <c r="Q2975"/>
      <c r="R2975"/>
    </row>
    <row r="2976" spans="1:18" s="16" customFormat="1" x14ac:dyDescent="0.25">
      <c r="A2976"/>
      <c r="B2976" s="18"/>
      <c r="D2976"/>
      <c r="E2976"/>
      <c r="F2976"/>
      <c r="G2976"/>
      <c r="H2976"/>
      <c r="I2976"/>
      <c r="J2976"/>
      <c r="K2976"/>
      <c r="L2976"/>
      <c r="M2976"/>
      <c r="N2976"/>
      <c r="O2976"/>
      <c r="P2976"/>
      <c r="Q2976"/>
      <c r="R2976"/>
    </row>
    <row r="2977" spans="1:18" s="16" customFormat="1" x14ac:dyDescent="0.25">
      <c r="A2977"/>
      <c r="B2977" s="18"/>
      <c r="D2977"/>
      <c r="E2977"/>
      <c r="F2977"/>
      <c r="G2977"/>
      <c r="H2977"/>
      <c r="I2977"/>
      <c r="J2977"/>
      <c r="K2977"/>
      <c r="L2977"/>
      <c r="M2977"/>
      <c r="N2977"/>
      <c r="O2977"/>
      <c r="P2977"/>
      <c r="Q2977"/>
      <c r="R2977"/>
    </row>
    <row r="2978" spans="1:18" s="16" customFormat="1" x14ac:dyDescent="0.25">
      <c r="A2978"/>
      <c r="B2978" s="18"/>
      <c r="D2978"/>
      <c r="E2978"/>
      <c r="F2978"/>
      <c r="G2978"/>
      <c r="H2978"/>
      <c r="I2978"/>
      <c r="J2978"/>
      <c r="K2978"/>
      <c r="L2978"/>
      <c r="M2978"/>
      <c r="N2978"/>
      <c r="O2978"/>
      <c r="P2978"/>
      <c r="Q2978"/>
      <c r="R2978"/>
    </row>
    <row r="2979" spans="1:18" s="16" customFormat="1" x14ac:dyDescent="0.25">
      <c r="A2979"/>
      <c r="B2979" s="18"/>
      <c r="D2979"/>
      <c r="E2979"/>
      <c r="F2979"/>
      <c r="G2979"/>
      <c r="H2979"/>
      <c r="I2979"/>
      <c r="J2979"/>
      <c r="K2979"/>
      <c r="L2979"/>
      <c r="M2979"/>
      <c r="N2979"/>
      <c r="O2979"/>
      <c r="P2979"/>
      <c r="Q2979"/>
      <c r="R2979"/>
    </row>
    <row r="2980" spans="1:18" s="16" customFormat="1" x14ac:dyDescent="0.25">
      <c r="A2980"/>
      <c r="B2980" s="18"/>
      <c r="D2980"/>
      <c r="E2980"/>
      <c r="F2980"/>
      <c r="G2980"/>
      <c r="H2980"/>
      <c r="I2980"/>
      <c r="J2980"/>
      <c r="K2980"/>
      <c r="L2980"/>
      <c r="M2980"/>
      <c r="N2980"/>
      <c r="O2980"/>
      <c r="P2980"/>
      <c r="Q2980"/>
      <c r="R2980"/>
    </row>
    <row r="2981" spans="1:18" s="16" customFormat="1" x14ac:dyDescent="0.25">
      <c r="A2981"/>
      <c r="B2981" s="18"/>
      <c r="D2981"/>
      <c r="E2981"/>
      <c r="F2981"/>
      <c r="G2981"/>
      <c r="H2981"/>
      <c r="I2981"/>
      <c r="J2981"/>
      <c r="K2981"/>
      <c r="L2981"/>
      <c r="M2981"/>
      <c r="N2981"/>
      <c r="O2981"/>
      <c r="P2981"/>
      <c r="Q2981"/>
      <c r="R2981"/>
    </row>
    <row r="2982" spans="1:18" s="16" customFormat="1" x14ac:dyDescent="0.25">
      <c r="A2982"/>
      <c r="B2982" s="18"/>
      <c r="D2982"/>
      <c r="E2982"/>
      <c r="F2982"/>
      <c r="G2982"/>
      <c r="H2982"/>
      <c r="I2982"/>
      <c r="J2982"/>
      <c r="K2982"/>
      <c r="L2982"/>
      <c r="M2982"/>
      <c r="N2982"/>
      <c r="O2982"/>
      <c r="P2982"/>
      <c r="Q2982"/>
      <c r="R2982"/>
    </row>
    <row r="2983" spans="1:18" s="16" customFormat="1" x14ac:dyDescent="0.25">
      <c r="A2983"/>
      <c r="B2983" s="18"/>
      <c r="D2983"/>
      <c r="E2983"/>
      <c r="F2983"/>
      <c r="G2983"/>
      <c r="H2983"/>
      <c r="I2983"/>
      <c r="J2983"/>
      <c r="K2983"/>
      <c r="L2983"/>
      <c r="M2983"/>
      <c r="N2983"/>
      <c r="O2983"/>
      <c r="P2983"/>
      <c r="Q2983"/>
      <c r="R2983"/>
    </row>
    <row r="2984" spans="1:18" s="16" customFormat="1" x14ac:dyDescent="0.25">
      <c r="A2984"/>
      <c r="B2984" s="18"/>
      <c r="D2984"/>
      <c r="E2984"/>
      <c r="F2984"/>
      <c r="G2984"/>
      <c r="H2984"/>
      <c r="I2984"/>
      <c r="J2984"/>
      <c r="K2984"/>
      <c r="L2984"/>
      <c r="M2984"/>
      <c r="N2984"/>
      <c r="O2984"/>
      <c r="P2984"/>
      <c r="Q2984"/>
      <c r="R2984"/>
    </row>
    <row r="2985" spans="1:18" s="16" customFormat="1" x14ac:dyDescent="0.25">
      <c r="A2985"/>
      <c r="B2985" s="18"/>
      <c r="D2985"/>
      <c r="E2985"/>
      <c r="F2985"/>
      <c r="G2985"/>
      <c r="H2985"/>
      <c r="I2985"/>
      <c r="J2985"/>
      <c r="K2985"/>
      <c r="L2985"/>
      <c r="M2985"/>
      <c r="N2985"/>
      <c r="O2985"/>
      <c r="P2985"/>
      <c r="Q2985"/>
      <c r="R2985"/>
    </row>
    <row r="2986" spans="1:18" s="16" customFormat="1" x14ac:dyDescent="0.25">
      <c r="A2986"/>
      <c r="B2986" s="18"/>
      <c r="D2986"/>
      <c r="E2986"/>
      <c r="F2986"/>
      <c r="G2986"/>
      <c r="H2986"/>
      <c r="I2986"/>
      <c r="J2986"/>
      <c r="K2986"/>
      <c r="L2986"/>
      <c r="M2986"/>
      <c r="N2986"/>
      <c r="O2986"/>
      <c r="P2986"/>
      <c r="Q2986"/>
      <c r="R2986"/>
    </row>
    <row r="2987" spans="1:18" s="16" customFormat="1" x14ac:dyDescent="0.25">
      <c r="A2987"/>
      <c r="B2987" s="18"/>
      <c r="D2987"/>
      <c r="E2987"/>
      <c r="F2987"/>
      <c r="G2987"/>
      <c r="H2987"/>
      <c r="I2987"/>
      <c r="J2987"/>
      <c r="K2987"/>
      <c r="L2987"/>
      <c r="M2987"/>
      <c r="N2987"/>
      <c r="O2987"/>
      <c r="P2987"/>
      <c r="Q2987"/>
      <c r="R2987"/>
    </row>
    <row r="2988" spans="1:18" s="16" customFormat="1" x14ac:dyDescent="0.25">
      <c r="A2988"/>
      <c r="B2988" s="18"/>
      <c r="D2988"/>
      <c r="E2988"/>
      <c r="F2988"/>
      <c r="G2988"/>
      <c r="H2988"/>
      <c r="I2988"/>
      <c r="J2988"/>
      <c r="K2988"/>
      <c r="L2988"/>
      <c r="M2988"/>
      <c r="N2988"/>
      <c r="O2988"/>
      <c r="P2988"/>
      <c r="Q2988"/>
      <c r="R2988"/>
    </row>
    <row r="2989" spans="1:18" s="16" customFormat="1" x14ac:dyDescent="0.25">
      <c r="A2989"/>
      <c r="B2989" s="18"/>
      <c r="D2989"/>
      <c r="E2989"/>
      <c r="F2989"/>
      <c r="G2989"/>
      <c r="H2989"/>
      <c r="I2989"/>
      <c r="J2989"/>
      <c r="K2989"/>
      <c r="L2989"/>
      <c r="M2989"/>
      <c r="N2989"/>
      <c r="O2989"/>
      <c r="P2989"/>
      <c r="Q2989"/>
      <c r="R2989"/>
    </row>
    <row r="2990" spans="1:18" s="16" customFormat="1" x14ac:dyDescent="0.25">
      <c r="A2990"/>
      <c r="B2990" s="18"/>
      <c r="D2990"/>
      <c r="E2990"/>
      <c r="F2990"/>
      <c r="G2990"/>
      <c r="H2990"/>
      <c r="I2990"/>
      <c r="J2990"/>
      <c r="K2990"/>
      <c r="L2990"/>
      <c r="M2990"/>
      <c r="N2990"/>
      <c r="O2990"/>
      <c r="P2990"/>
      <c r="Q2990"/>
      <c r="R2990"/>
    </row>
    <row r="2991" spans="1:18" s="16" customFormat="1" x14ac:dyDescent="0.25">
      <c r="A2991"/>
      <c r="B2991" s="18"/>
      <c r="D2991"/>
      <c r="E2991"/>
      <c r="F2991"/>
      <c r="G2991"/>
      <c r="H2991"/>
      <c r="I2991"/>
      <c r="J2991"/>
      <c r="K2991"/>
      <c r="L2991"/>
      <c r="M2991"/>
      <c r="N2991"/>
      <c r="O2991"/>
      <c r="P2991"/>
      <c r="Q2991"/>
      <c r="R2991"/>
    </row>
    <row r="2992" spans="1:18" s="16" customFormat="1" x14ac:dyDescent="0.25">
      <c r="A2992"/>
      <c r="B2992" s="18"/>
      <c r="D2992"/>
      <c r="E2992"/>
      <c r="F2992"/>
      <c r="G2992"/>
      <c r="H2992"/>
      <c r="I2992"/>
      <c r="J2992"/>
      <c r="K2992"/>
      <c r="L2992"/>
      <c r="M2992"/>
      <c r="N2992"/>
      <c r="O2992"/>
      <c r="P2992"/>
      <c r="Q2992"/>
      <c r="R2992"/>
    </row>
    <row r="2993" spans="1:18" s="16" customFormat="1" x14ac:dyDescent="0.25">
      <c r="A2993"/>
      <c r="B2993" s="18"/>
      <c r="D2993"/>
      <c r="E2993"/>
      <c r="F2993"/>
      <c r="G2993"/>
      <c r="H2993"/>
      <c r="I2993"/>
      <c r="J2993"/>
      <c r="K2993"/>
      <c r="L2993"/>
      <c r="M2993"/>
      <c r="N2993"/>
      <c r="O2993"/>
      <c r="P2993"/>
      <c r="Q2993"/>
      <c r="R2993"/>
    </row>
    <row r="2994" spans="1:18" s="16" customFormat="1" x14ac:dyDescent="0.25">
      <c r="A2994"/>
      <c r="B2994" s="18"/>
      <c r="D2994"/>
      <c r="E2994"/>
      <c r="F2994"/>
      <c r="G2994"/>
      <c r="H2994"/>
      <c r="I2994"/>
      <c r="J2994"/>
      <c r="K2994"/>
      <c r="L2994"/>
      <c r="M2994"/>
      <c r="N2994"/>
      <c r="O2994"/>
      <c r="P2994"/>
      <c r="Q2994"/>
      <c r="R2994"/>
    </row>
    <row r="2995" spans="1:18" s="16" customFormat="1" x14ac:dyDescent="0.25">
      <c r="A2995"/>
      <c r="B2995" s="18"/>
      <c r="D2995"/>
      <c r="E2995"/>
      <c r="F2995"/>
      <c r="G2995"/>
      <c r="H2995"/>
      <c r="I2995"/>
      <c r="J2995"/>
      <c r="K2995"/>
      <c r="L2995"/>
      <c r="M2995"/>
      <c r="N2995"/>
      <c r="O2995"/>
      <c r="P2995"/>
      <c r="Q2995"/>
      <c r="R2995"/>
    </row>
    <row r="2996" spans="1:18" s="16" customFormat="1" x14ac:dyDescent="0.25">
      <c r="A2996"/>
      <c r="B2996" s="18"/>
      <c r="D2996"/>
      <c r="E2996"/>
      <c r="F2996"/>
      <c r="G2996"/>
      <c r="H2996"/>
      <c r="I2996"/>
      <c r="J2996"/>
      <c r="K2996"/>
      <c r="L2996"/>
      <c r="M2996"/>
      <c r="N2996"/>
      <c r="O2996"/>
      <c r="P2996"/>
      <c r="Q2996"/>
      <c r="R2996"/>
    </row>
    <row r="2997" spans="1:18" s="16" customFormat="1" x14ac:dyDescent="0.25">
      <c r="A2997"/>
      <c r="B2997" s="18"/>
      <c r="D2997"/>
      <c r="E2997"/>
      <c r="F2997"/>
      <c r="G2997"/>
      <c r="H2997"/>
      <c r="I2997"/>
      <c r="J2997"/>
      <c r="K2997"/>
      <c r="L2997"/>
      <c r="M2997"/>
      <c r="N2997"/>
      <c r="O2997"/>
      <c r="P2997"/>
      <c r="Q2997"/>
      <c r="R2997"/>
    </row>
    <row r="2998" spans="1:18" s="16" customFormat="1" x14ac:dyDescent="0.25">
      <c r="A2998"/>
      <c r="B2998" s="18"/>
      <c r="D2998"/>
      <c r="E2998"/>
      <c r="F2998"/>
      <c r="G2998"/>
      <c r="H2998"/>
      <c r="I2998"/>
      <c r="J2998"/>
      <c r="K2998"/>
      <c r="L2998"/>
      <c r="M2998"/>
      <c r="N2998"/>
      <c r="O2998"/>
      <c r="P2998"/>
      <c r="Q2998"/>
      <c r="R2998"/>
    </row>
    <row r="2999" spans="1:18" s="16" customFormat="1" x14ac:dyDescent="0.25">
      <c r="A2999"/>
      <c r="B2999" s="18"/>
      <c r="D2999"/>
      <c r="E2999"/>
      <c r="F2999"/>
      <c r="G2999"/>
      <c r="H2999"/>
      <c r="I2999"/>
      <c r="J2999"/>
      <c r="K2999"/>
      <c r="L2999"/>
      <c r="M2999"/>
      <c r="N2999"/>
      <c r="O2999"/>
      <c r="P2999"/>
      <c r="Q2999"/>
      <c r="R2999"/>
    </row>
    <row r="3000" spans="1:18" s="16" customFormat="1" x14ac:dyDescent="0.25">
      <c r="A3000"/>
      <c r="B3000" s="18"/>
      <c r="D3000"/>
      <c r="E3000"/>
      <c r="F3000"/>
      <c r="G3000"/>
      <c r="H3000"/>
      <c r="I3000"/>
      <c r="J3000"/>
      <c r="K3000"/>
      <c r="L3000"/>
      <c r="M3000"/>
      <c r="N3000"/>
      <c r="O3000"/>
      <c r="P3000"/>
      <c r="Q3000"/>
      <c r="R3000"/>
    </row>
    <row r="3001" spans="1:18" s="16" customFormat="1" x14ac:dyDescent="0.25">
      <c r="A3001"/>
      <c r="B3001" s="18"/>
      <c r="D3001"/>
      <c r="E3001"/>
      <c r="F3001"/>
      <c r="G3001"/>
      <c r="H3001"/>
      <c r="I3001"/>
      <c r="J3001"/>
      <c r="K3001"/>
      <c r="L3001"/>
      <c r="M3001"/>
      <c r="N3001"/>
      <c r="O3001"/>
      <c r="P3001"/>
      <c r="Q3001"/>
      <c r="R3001"/>
    </row>
    <row r="3002" spans="1:18" s="16" customFormat="1" x14ac:dyDescent="0.25">
      <c r="A3002"/>
      <c r="B3002" s="18"/>
      <c r="D3002"/>
      <c r="E3002"/>
      <c r="F3002"/>
      <c r="G3002"/>
      <c r="H3002"/>
      <c r="I3002"/>
      <c r="J3002"/>
      <c r="K3002"/>
      <c r="L3002"/>
      <c r="M3002"/>
      <c r="N3002"/>
      <c r="O3002"/>
      <c r="P3002"/>
      <c r="Q3002"/>
      <c r="R3002"/>
    </row>
    <row r="3003" spans="1:18" s="16" customFormat="1" x14ac:dyDescent="0.25">
      <c r="A3003"/>
      <c r="B3003" s="18"/>
      <c r="D3003"/>
      <c r="E3003"/>
      <c r="F3003"/>
      <c r="G3003"/>
      <c r="H3003"/>
      <c r="I3003"/>
      <c r="J3003"/>
      <c r="K3003"/>
      <c r="L3003"/>
      <c r="M3003"/>
      <c r="N3003"/>
      <c r="O3003"/>
      <c r="P3003"/>
      <c r="Q3003"/>
      <c r="R3003"/>
    </row>
    <row r="3004" spans="1:18" s="16" customFormat="1" x14ac:dyDescent="0.25">
      <c r="A3004"/>
      <c r="B3004" s="18"/>
      <c r="D3004"/>
      <c r="E3004"/>
      <c r="F3004"/>
      <c r="G3004"/>
      <c r="H3004"/>
      <c r="I3004"/>
      <c r="J3004"/>
      <c r="K3004"/>
      <c r="L3004"/>
      <c r="M3004"/>
      <c r="N3004"/>
      <c r="O3004"/>
      <c r="P3004"/>
      <c r="Q3004"/>
      <c r="R3004"/>
    </row>
    <row r="3005" spans="1:18" s="16" customFormat="1" x14ac:dyDescent="0.25">
      <c r="A3005"/>
      <c r="B3005" s="18"/>
      <c r="D3005"/>
      <c r="E3005"/>
      <c r="F3005"/>
      <c r="G3005"/>
      <c r="H3005"/>
      <c r="I3005"/>
      <c r="J3005"/>
      <c r="K3005"/>
      <c r="L3005"/>
      <c r="M3005"/>
      <c r="N3005"/>
      <c r="O3005"/>
      <c r="P3005"/>
      <c r="Q3005"/>
      <c r="R3005"/>
    </row>
    <row r="3006" spans="1:18" s="16" customFormat="1" x14ac:dyDescent="0.25">
      <c r="A3006"/>
      <c r="B3006" s="18"/>
      <c r="D3006"/>
      <c r="E3006"/>
      <c r="F3006"/>
      <c r="G3006"/>
      <c r="H3006"/>
      <c r="I3006"/>
      <c r="J3006"/>
      <c r="K3006"/>
      <c r="L3006"/>
      <c r="M3006"/>
      <c r="N3006"/>
      <c r="O3006"/>
      <c r="P3006"/>
      <c r="Q3006"/>
      <c r="R3006"/>
    </row>
    <row r="3007" spans="1:18" s="16" customFormat="1" x14ac:dyDescent="0.25">
      <c r="A3007"/>
      <c r="B3007" s="18"/>
      <c r="D3007"/>
      <c r="E3007"/>
      <c r="F3007"/>
      <c r="G3007"/>
      <c r="H3007"/>
      <c r="I3007"/>
      <c r="J3007"/>
      <c r="K3007"/>
      <c r="L3007"/>
      <c r="M3007"/>
      <c r="N3007"/>
      <c r="O3007"/>
      <c r="P3007"/>
      <c r="Q3007"/>
      <c r="R3007"/>
    </row>
    <row r="3008" spans="1:18" s="16" customFormat="1" x14ac:dyDescent="0.25">
      <c r="A3008"/>
      <c r="B3008" s="18"/>
      <c r="D3008"/>
      <c r="E3008"/>
      <c r="F3008"/>
      <c r="G3008"/>
      <c r="H3008"/>
      <c r="I3008"/>
      <c r="J3008"/>
      <c r="K3008"/>
      <c r="L3008"/>
      <c r="M3008"/>
      <c r="N3008"/>
      <c r="O3008"/>
      <c r="P3008"/>
      <c r="Q3008"/>
      <c r="R3008"/>
    </row>
    <row r="3009" spans="1:18" s="16" customFormat="1" x14ac:dyDescent="0.25">
      <c r="A3009"/>
      <c r="B3009" s="18"/>
      <c r="D3009"/>
      <c r="E3009"/>
      <c r="F3009"/>
      <c r="G3009"/>
      <c r="H3009"/>
      <c r="I3009"/>
      <c r="J3009"/>
      <c r="K3009"/>
      <c r="L3009"/>
      <c r="M3009"/>
      <c r="N3009"/>
      <c r="O3009"/>
      <c r="P3009"/>
      <c r="Q3009"/>
      <c r="R3009"/>
    </row>
    <row r="3010" spans="1:18" s="16" customFormat="1" x14ac:dyDescent="0.25">
      <c r="A3010"/>
      <c r="B3010" s="18"/>
      <c r="D3010"/>
      <c r="E3010"/>
      <c r="F3010"/>
      <c r="G3010"/>
      <c r="H3010"/>
      <c r="I3010"/>
      <c r="J3010"/>
      <c r="K3010"/>
      <c r="L3010"/>
      <c r="M3010"/>
      <c r="N3010"/>
      <c r="O3010"/>
      <c r="P3010"/>
      <c r="Q3010"/>
      <c r="R3010"/>
    </row>
    <row r="3011" spans="1:18" s="16" customFormat="1" x14ac:dyDescent="0.25">
      <c r="A3011"/>
      <c r="B3011" s="18"/>
      <c r="D3011"/>
      <c r="E3011"/>
      <c r="F3011"/>
      <c r="G3011"/>
      <c r="H3011"/>
      <c r="I3011"/>
      <c r="J3011"/>
      <c r="K3011"/>
      <c r="L3011"/>
      <c r="M3011"/>
      <c r="N3011"/>
      <c r="O3011"/>
      <c r="P3011"/>
      <c r="Q3011"/>
      <c r="R3011"/>
    </row>
    <row r="3012" spans="1:18" s="16" customFormat="1" x14ac:dyDescent="0.25">
      <c r="A3012"/>
      <c r="B3012" s="17"/>
      <c r="D3012"/>
      <c r="E3012"/>
      <c r="F3012"/>
      <c r="G3012"/>
      <c r="H3012"/>
      <c r="I3012"/>
      <c r="J3012"/>
      <c r="K3012"/>
      <c r="L3012"/>
      <c r="M3012"/>
      <c r="N3012"/>
      <c r="O3012"/>
      <c r="P3012"/>
      <c r="Q3012"/>
      <c r="R3012"/>
    </row>
    <row r="3013" spans="1:18" s="16" customFormat="1" x14ac:dyDescent="0.25">
      <c r="A3013"/>
      <c r="B3013" s="18"/>
      <c r="D3013"/>
      <c r="E3013"/>
      <c r="F3013"/>
      <c r="G3013"/>
      <c r="H3013"/>
      <c r="I3013"/>
      <c r="J3013"/>
      <c r="K3013"/>
      <c r="L3013"/>
      <c r="M3013"/>
      <c r="N3013"/>
      <c r="O3013"/>
      <c r="P3013"/>
      <c r="Q3013"/>
      <c r="R3013"/>
    </row>
    <row r="3014" spans="1:18" s="16" customFormat="1" x14ac:dyDescent="0.25">
      <c r="A3014"/>
      <c r="B3014" s="18"/>
      <c r="D3014"/>
      <c r="E3014"/>
      <c r="F3014"/>
      <c r="G3014"/>
      <c r="H3014"/>
      <c r="I3014"/>
      <c r="J3014"/>
      <c r="K3014"/>
      <c r="L3014"/>
      <c r="M3014"/>
      <c r="N3014"/>
      <c r="O3014"/>
      <c r="P3014"/>
      <c r="Q3014"/>
      <c r="R3014"/>
    </row>
    <row r="3015" spans="1:18" s="16" customFormat="1" x14ac:dyDescent="0.25">
      <c r="A3015"/>
      <c r="B3015" s="18"/>
      <c r="D3015"/>
      <c r="E3015"/>
      <c r="F3015"/>
      <c r="G3015"/>
      <c r="H3015"/>
      <c r="I3015"/>
      <c r="J3015"/>
      <c r="K3015"/>
      <c r="L3015"/>
      <c r="M3015"/>
      <c r="N3015"/>
      <c r="O3015"/>
      <c r="P3015"/>
      <c r="Q3015"/>
      <c r="R3015"/>
    </row>
    <row r="3016" spans="1:18" s="16" customFormat="1" x14ac:dyDescent="0.25">
      <c r="A3016"/>
      <c r="B3016" s="18"/>
      <c r="D3016"/>
      <c r="E3016"/>
      <c r="F3016"/>
      <c r="G3016"/>
      <c r="H3016"/>
      <c r="I3016"/>
      <c r="J3016"/>
      <c r="K3016"/>
      <c r="L3016"/>
      <c r="M3016"/>
      <c r="N3016"/>
      <c r="O3016"/>
      <c r="P3016"/>
      <c r="Q3016"/>
      <c r="R3016"/>
    </row>
    <row r="3017" spans="1:18" s="16" customFormat="1" x14ac:dyDescent="0.25">
      <c r="A3017"/>
      <c r="B3017" s="18"/>
      <c r="D3017"/>
      <c r="E3017"/>
      <c r="F3017"/>
      <c r="G3017"/>
      <c r="H3017"/>
      <c r="I3017"/>
      <c r="J3017"/>
      <c r="K3017"/>
      <c r="L3017"/>
      <c r="M3017"/>
      <c r="N3017"/>
      <c r="O3017"/>
      <c r="P3017"/>
      <c r="Q3017"/>
      <c r="R3017"/>
    </row>
    <row r="3018" spans="1:18" s="16" customFormat="1" x14ac:dyDescent="0.25">
      <c r="A3018"/>
      <c r="B3018" s="18"/>
      <c r="D3018"/>
      <c r="E3018"/>
      <c r="F3018"/>
      <c r="G3018"/>
      <c r="H3018"/>
      <c r="I3018"/>
      <c r="J3018"/>
      <c r="K3018"/>
      <c r="L3018"/>
      <c r="M3018"/>
      <c r="N3018"/>
      <c r="O3018"/>
      <c r="P3018"/>
      <c r="Q3018"/>
      <c r="R3018"/>
    </row>
    <row r="3019" spans="1:18" s="16" customFormat="1" x14ac:dyDescent="0.25">
      <c r="A3019"/>
      <c r="B3019" s="18"/>
      <c r="D3019"/>
      <c r="E3019"/>
      <c r="F3019"/>
      <c r="G3019"/>
      <c r="H3019"/>
      <c r="I3019"/>
      <c r="J3019"/>
      <c r="K3019"/>
      <c r="L3019"/>
      <c r="M3019"/>
      <c r="N3019"/>
      <c r="O3019"/>
      <c r="P3019"/>
      <c r="Q3019"/>
      <c r="R3019"/>
    </row>
    <row r="3020" spans="1:18" s="16" customFormat="1" x14ac:dyDescent="0.25">
      <c r="A3020"/>
      <c r="B3020" s="18"/>
      <c r="D3020"/>
      <c r="E3020"/>
      <c r="F3020"/>
      <c r="G3020"/>
      <c r="H3020"/>
      <c r="I3020"/>
      <c r="J3020"/>
      <c r="K3020"/>
      <c r="L3020"/>
      <c r="M3020"/>
      <c r="N3020"/>
      <c r="O3020"/>
      <c r="P3020"/>
      <c r="Q3020"/>
      <c r="R3020"/>
    </row>
    <row r="3021" spans="1:18" s="16" customFormat="1" x14ac:dyDescent="0.25">
      <c r="A3021"/>
      <c r="B3021" s="18"/>
      <c r="D3021"/>
      <c r="E3021"/>
      <c r="F3021"/>
      <c r="G3021"/>
      <c r="H3021"/>
      <c r="I3021"/>
      <c r="J3021"/>
      <c r="K3021"/>
      <c r="L3021"/>
      <c r="M3021"/>
      <c r="N3021"/>
      <c r="O3021"/>
      <c r="P3021"/>
      <c r="Q3021"/>
      <c r="R3021"/>
    </row>
    <row r="3022" spans="1:18" s="16" customFormat="1" x14ac:dyDescent="0.25">
      <c r="A3022"/>
      <c r="B3022" s="18"/>
      <c r="D3022"/>
      <c r="E3022"/>
      <c r="F3022"/>
      <c r="G3022"/>
      <c r="H3022"/>
      <c r="I3022"/>
      <c r="J3022"/>
      <c r="K3022"/>
      <c r="L3022"/>
      <c r="M3022"/>
      <c r="N3022"/>
      <c r="O3022"/>
      <c r="P3022"/>
      <c r="Q3022"/>
      <c r="R3022"/>
    </row>
    <row r="3023" spans="1:18" s="16" customFormat="1" x14ac:dyDescent="0.25">
      <c r="A3023"/>
      <c r="B3023" s="18"/>
      <c r="D3023"/>
      <c r="E3023"/>
      <c r="F3023"/>
      <c r="G3023"/>
      <c r="H3023"/>
      <c r="I3023"/>
      <c r="J3023"/>
      <c r="K3023"/>
      <c r="L3023"/>
      <c r="M3023"/>
      <c r="N3023"/>
      <c r="O3023"/>
      <c r="P3023"/>
      <c r="Q3023"/>
      <c r="R3023"/>
    </row>
    <row r="3024" spans="1:18" s="16" customFormat="1" x14ac:dyDescent="0.25">
      <c r="A3024"/>
      <c r="B3024" s="18"/>
      <c r="D3024"/>
      <c r="E3024"/>
      <c r="F3024"/>
      <c r="G3024"/>
      <c r="H3024"/>
      <c r="I3024"/>
      <c r="J3024"/>
      <c r="K3024"/>
      <c r="L3024"/>
      <c r="M3024"/>
      <c r="N3024"/>
      <c r="O3024"/>
      <c r="P3024"/>
      <c r="Q3024"/>
      <c r="R3024"/>
    </row>
    <row r="3025" spans="1:18" s="16" customFormat="1" x14ac:dyDescent="0.25">
      <c r="A3025"/>
      <c r="B3025" s="18"/>
      <c r="D3025"/>
      <c r="E3025"/>
      <c r="F3025"/>
      <c r="G3025"/>
      <c r="H3025"/>
      <c r="I3025"/>
      <c r="J3025"/>
      <c r="K3025"/>
      <c r="L3025"/>
      <c r="M3025"/>
      <c r="N3025"/>
      <c r="O3025"/>
      <c r="P3025"/>
      <c r="Q3025"/>
      <c r="R3025"/>
    </row>
    <row r="3026" spans="1:18" s="16" customFormat="1" x14ac:dyDescent="0.25">
      <c r="A3026"/>
      <c r="B3026" s="18"/>
      <c r="D3026"/>
      <c r="E3026"/>
      <c r="F3026"/>
      <c r="G3026"/>
      <c r="H3026"/>
      <c r="I3026"/>
      <c r="J3026"/>
      <c r="K3026"/>
      <c r="L3026"/>
      <c r="M3026"/>
      <c r="N3026"/>
      <c r="O3026"/>
      <c r="P3026"/>
      <c r="Q3026"/>
      <c r="R3026"/>
    </row>
    <row r="3027" spans="1:18" s="16" customFormat="1" x14ac:dyDescent="0.25">
      <c r="A3027"/>
      <c r="B3027" s="18"/>
      <c r="D3027"/>
      <c r="E3027"/>
      <c r="F3027"/>
      <c r="G3027"/>
      <c r="H3027"/>
      <c r="I3027"/>
      <c r="J3027"/>
      <c r="K3027"/>
      <c r="L3027"/>
      <c r="M3027"/>
      <c r="N3027"/>
      <c r="O3027"/>
      <c r="P3027"/>
      <c r="Q3027"/>
      <c r="R3027"/>
    </row>
    <row r="3028" spans="1:18" s="16" customFormat="1" x14ac:dyDescent="0.25">
      <c r="A3028"/>
      <c r="B3028" s="18"/>
      <c r="D3028"/>
      <c r="E3028"/>
      <c r="F3028"/>
      <c r="G3028"/>
      <c r="H3028"/>
      <c r="I3028"/>
      <c r="J3028"/>
      <c r="K3028"/>
      <c r="L3028"/>
      <c r="M3028"/>
      <c r="N3028"/>
      <c r="O3028"/>
      <c r="P3028"/>
      <c r="Q3028"/>
      <c r="R3028"/>
    </row>
    <row r="3029" spans="1:18" s="16" customFormat="1" x14ac:dyDescent="0.25">
      <c r="A3029"/>
      <c r="B3029" s="18"/>
      <c r="D3029"/>
      <c r="E3029"/>
      <c r="F3029"/>
      <c r="G3029"/>
      <c r="H3029"/>
      <c r="I3029"/>
      <c r="J3029"/>
      <c r="K3029"/>
      <c r="L3029"/>
      <c r="M3029"/>
      <c r="N3029"/>
      <c r="O3029"/>
      <c r="P3029"/>
      <c r="Q3029"/>
      <c r="R3029"/>
    </row>
    <row r="3030" spans="1:18" s="16" customFormat="1" x14ac:dyDescent="0.25">
      <c r="A3030"/>
      <c r="B3030" s="18"/>
      <c r="D3030"/>
      <c r="E3030"/>
      <c r="F3030"/>
      <c r="G3030"/>
      <c r="H3030"/>
      <c r="I3030"/>
      <c r="J3030"/>
      <c r="K3030"/>
      <c r="L3030"/>
      <c r="M3030"/>
      <c r="N3030"/>
      <c r="O3030"/>
      <c r="P3030"/>
      <c r="Q3030"/>
      <c r="R3030"/>
    </row>
    <row r="3031" spans="1:18" s="16" customFormat="1" x14ac:dyDescent="0.25">
      <c r="A3031"/>
      <c r="B3031" s="18"/>
      <c r="D3031"/>
      <c r="E3031"/>
      <c r="F3031"/>
      <c r="G3031"/>
      <c r="H3031"/>
      <c r="I3031"/>
      <c r="J3031"/>
      <c r="K3031"/>
      <c r="L3031"/>
      <c r="M3031"/>
      <c r="N3031"/>
      <c r="O3031"/>
      <c r="P3031"/>
      <c r="Q3031"/>
      <c r="R3031"/>
    </row>
    <row r="3032" spans="1:18" s="16" customFormat="1" x14ac:dyDescent="0.25">
      <c r="A3032"/>
      <c r="B3032" s="18"/>
      <c r="D3032"/>
      <c r="E3032"/>
      <c r="F3032"/>
      <c r="G3032"/>
      <c r="H3032"/>
      <c r="I3032"/>
      <c r="J3032"/>
      <c r="K3032"/>
      <c r="L3032"/>
      <c r="M3032"/>
      <c r="N3032"/>
      <c r="O3032"/>
      <c r="P3032"/>
      <c r="Q3032"/>
      <c r="R3032"/>
    </row>
    <row r="3033" spans="1:18" s="16" customFormat="1" x14ac:dyDescent="0.25">
      <c r="A3033"/>
      <c r="B3033" s="18"/>
      <c r="D3033"/>
      <c r="E3033"/>
      <c r="F3033"/>
      <c r="G3033"/>
      <c r="H3033"/>
      <c r="I3033"/>
      <c r="J3033"/>
      <c r="K3033"/>
      <c r="L3033"/>
      <c r="M3033"/>
      <c r="N3033"/>
      <c r="O3033"/>
      <c r="P3033"/>
      <c r="Q3033"/>
      <c r="R3033"/>
    </row>
    <row r="3034" spans="1:18" s="16" customFormat="1" x14ac:dyDescent="0.25">
      <c r="A3034"/>
      <c r="B3034" s="18"/>
      <c r="D3034"/>
      <c r="E3034"/>
      <c r="F3034"/>
      <c r="G3034"/>
      <c r="H3034"/>
      <c r="I3034"/>
      <c r="J3034"/>
      <c r="K3034"/>
      <c r="L3034"/>
      <c r="M3034"/>
      <c r="N3034"/>
      <c r="O3034"/>
      <c r="P3034"/>
      <c r="Q3034"/>
      <c r="R3034"/>
    </row>
    <row r="3035" spans="1:18" s="16" customFormat="1" x14ac:dyDescent="0.25">
      <c r="A3035"/>
      <c r="B3035" s="18"/>
      <c r="D3035"/>
      <c r="E3035"/>
      <c r="F3035"/>
      <c r="G3035"/>
      <c r="H3035"/>
      <c r="I3035"/>
      <c r="J3035"/>
      <c r="K3035"/>
      <c r="L3035"/>
      <c r="M3035"/>
      <c r="N3035"/>
      <c r="O3035"/>
      <c r="P3035"/>
      <c r="Q3035"/>
      <c r="R3035"/>
    </row>
    <row r="3036" spans="1:18" s="16" customFormat="1" x14ac:dyDescent="0.25">
      <c r="A3036"/>
      <c r="B3036" s="18"/>
      <c r="D3036"/>
      <c r="E3036"/>
      <c r="F3036"/>
      <c r="G3036"/>
      <c r="H3036"/>
      <c r="I3036"/>
      <c r="J3036"/>
      <c r="K3036"/>
      <c r="L3036"/>
      <c r="M3036"/>
      <c r="N3036"/>
      <c r="O3036"/>
      <c r="P3036"/>
      <c r="Q3036"/>
      <c r="R3036"/>
    </row>
    <row r="3037" spans="1:18" s="16" customFormat="1" x14ac:dyDescent="0.25">
      <c r="A3037"/>
      <c r="B3037" s="18"/>
      <c r="D3037"/>
      <c r="E3037"/>
      <c r="F3037"/>
      <c r="G3037"/>
      <c r="H3037"/>
      <c r="I3037"/>
      <c r="J3037"/>
      <c r="K3037"/>
      <c r="L3037"/>
      <c r="M3037"/>
      <c r="N3037"/>
      <c r="O3037"/>
      <c r="P3037"/>
      <c r="Q3037"/>
      <c r="R3037"/>
    </row>
    <row r="3038" spans="1:18" s="16" customFormat="1" x14ac:dyDescent="0.25">
      <c r="A3038"/>
      <c r="B3038" s="18"/>
      <c r="D3038"/>
      <c r="E3038"/>
      <c r="F3038"/>
      <c r="G3038"/>
      <c r="H3038"/>
      <c r="I3038"/>
      <c r="J3038"/>
      <c r="K3038"/>
      <c r="L3038"/>
      <c r="M3038"/>
      <c r="N3038"/>
      <c r="O3038"/>
      <c r="P3038"/>
      <c r="Q3038"/>
      <c r="R3038"/>
    </row>
    <row r="3039" spans="1:18" s="16" customFormat="1" x14ac:dyDescent="0.25">
      <c r="A3039"/>
      <c r="B3039" s="18"/>
      <c r="D3039"/>
      <c r="E3039"/>
      <c r="F3039"/>
      <c r="G3039"/>
      <c r="H3039"/>
      <c r="I3039"/>
      <c r="J3039"/>
      <c r="K3039"/>
      <c r="L3039"/>
      <c r="M3039"/>
      <c r="N3039"/>
      <c r="O3039"/>
      <c r="P3039"/>
      <c r="Q3039"/>
      <c r="R3039"/>
    </row>
    <row r="3040" spans="1:18" s="16" customFormat="1" x14ac:dyDescent="0.25">
      <c r="A3040"/>
      <c r="B3040" s="18"/>
      <c r="D3040"/>
      <c r="E3040"/>
      <c r="F3040"/>
      <c r="G3040"/>
      <c r="H3040"/>
      <c r="I3040"/>
      <c r="J3040"/>
      <c r="K3040"/>
      <c r="L3040"/>
      <c r="M3040"/>
      <c r="N3040"/>
      <c r="O3040"/>
      <c r="P3040"/>
      <c r="Q3040"/>
      <c r="R3040"/>
    </row>
    <row r="3041" spans="1:18" s="16" customFormat="1" x14ac:dyDescent="0.25">
      <c r="A3041"/>
      <c r="B3041" s="18"/>
      <c r="D3041"/>
      <c r="E3041"/>
      <c r="F3041"/>
      <c r="G3041"/>
      <c r="H3041"/>
      <c r="I3041"/>
      <c r="J3041"/>
      <c r="K3041"/>
      <c r="L3041"/>
      <c r="M3041"/>
      <c r="N3041"/>
      <c r="O3041"/>
      <c r="P3041"/>
      <c r="Q3041"/>
      <c r="R3041"/>
    </row>
    <row r="3042" spans="1:18" s="16" customFormat="1" x14ac:dyDescent="0.25">
      <c r="A3042"/>
      <c r="B3042" s="18"/>
      <c r="D3042"/>
      <c r="E3042"/>
      <c r="F3042"/>
      <c r="G3042"/>
      <c r="H3042"/>
      <c r="I3042"/>
      <c r="J3042"/>
      <c r="K3042"/>
      <c r="L3042"/>
      <c r="M3042"/>
      <c r="N3042"/>
      <c r="O3042"/>
      <c r="P3042"/>
      <c r="Q3042"/>
      <c r="R3042"/>
    </row>
    <row r="3043" spans="1:18" s="16" customFormat="1" x14ac:dyDescent="0.25">
      <c r="A3043"/>
      <c r="B3043" s="18"/>
      <c r="D3043"/>
      <c r="E3043"/>
      <c r="F3043"/>
      <c r="G3043"/>
      <c r="H3043"/>
      <c r="I3043"/>
      <c r="J3043"/>
      <c r="K3043"/>
      <c r="L3043"/>
      <c r="M3043"/>
      <c r="N3043"/>
      <c r="O3043"/>
      <c r="P3043"/>
      <c r="Q3043"/>
      <c r="R3043"/>
    </row>
    <row r="3044" spans="1:18" s="16" customFormat="1" x14ac:dyDescent="0.25">
      <c r="A3044"/>
      <c r="B3044" s="18"/>
      <c r="D3044"/>
      <c r="E3044"/>
      <c r="F3044"/>
      <c r="G3044"/>
      <c r="H3044"/>
      <c r="I3044"/>
      <c r="J3044"/>
      <c r="K3044"/>
      <c r="L3044"/>
      <c r="M3044"/>
      <c r="N3044"/>
      <c r="O3044"/>
      <c r="P3044"/>
      <c r="Q3044"/>
      <c r="R3044"/>
    </row>
    <row r="3045" spans="1:18" s="16" customFormat="1" x14ac:dyDescent="0.25">
      <c r="A3045"/>
      <c r="B3045" s="18"/>
      <c r="D3045"/>
      <c r="E3045"/>
      <c r="F3045"/>
      <c r="G3045"/>
      <c r="H3045"/>
      <c r="I3045"/>
      <c r="J3045"/>
      <c r="K3045"/>
      <c r="L3045"/>
      <c r="M3045"/>
      <c r="N3045"/>
      <c r="O3045"/>
      <c r="P3045"/>
      <c r="Q3045"/>
      <c r="R3045"/>
    </row>
    <row r="3046" spans="1:18" s="16" customFormat="1" x14ac:dyDescent="0.25">
      <c r="A3046"/>
      <c r="B3046" s="18"/>
      <c r="D3046"/>
      <c r="E3046"/>
      <c r="F3046"/>
      <c r="G3046"/>
      <c r="H3046"/>
      <c r="I3046"/>
      <c r="J3046"/>
      <c r="K3046"/>
      <c r="L3046"/>
      <c r="M3046"/>
      <c r="N3046"/>
      <c r="O3046"/>
      <c r="P3046"/>
      <c r="Q3046"/>
      <c r="R3046"/>
    </row>
    <row r="3047" spans="1:18" s="16" customFormat="1" x14ac:dyDescent="0.25">
      <c r="A3047"/>
      <c r="B3047" s="18"/>
      <c r="D3047"/>
      <c r="E3047"/>
      <c r="F3047"/>
      <c r="G3047"/>
      <c r="H3047"/>
      <c r="I3047"/>
      <c r="J3047"/>
      <c r="K3047"/>
      <c r="L3047"/>
      <c r="M3047"/>
      <c r="N3047"/>
      <c r="O3047"/>
      <c r="P3047"/>
      <c r="Q3047"/>
      <c r="R3047"/>
    </row>
    <row r="3048" spans="1:18" s="16" customFormat="1" x14ac:dyDescent="0.25">
      <c r="A3048"/>
      <c r="B3048" s="18"/>
      <c r="D3048"/>
      <c r="E3048"/>
      <c r="F3048"/>
      <c r="G3048"/>
      <c r="H3048"/>
      <c r="I3048"/>
      <c r="J3048"/>
      <c r="K3048"/>
      <c r="L3048"/>
      <c r="M3048"/>
      <c r="N3048"/>
      <c r="O3048"/>
      <c r="P3048"/>
      <c r="Q3048"/>
      <c r="R3048"/>
    </row>
    <row r="3049" spans="1:18" s="16" customFormat="1" x14ac:dyDescent="0.25">
      <c r="A3049"/>
      <c r="B3049" s="18"/>
      <c r="D3049"/>
      <c r="E3049"/>
      <c r="F3049"/>
      <c r="G3049"/>
      <c r="H3049"/>
      <c r="I3049"/>
      <c r="J3049"/>
      <c r="K3049"/>
      <c r="L3049"/>
      <c r="M3049"/>
      <c r="N3049"/>
      <c r="O3049"/>
      <c r="P3049"/>
      <c r="Q3049"/>
      <c r="R3049"/>
    </row>
    <row r="3050" spans="1:18" s="16" customFormat="1" x14ac:dyDescent="0.25">
      <c r="A3050"/>
      <c r="B3050" s="18"/>
      <c r="D3050"/>
      <c r="E3050"/>
      <c r="F3050"/>
      <c r="G3050"/>
      <c r="H3050"/>
      <c r="I3050"/>
      <c r="J3050"/>
      <c r="K3050"/>
      <c r="L3050"/>
      <c r="M3050"/>
      <c r="N3050"/>
      <c r="O3050"/>
      <c r="P3050"/>
      <c r="Q3050"/>
      <c r="R3050"/>
    </row>
    <row r="3051" spans="1:18" s="16" customFormat="1" x14ac:dyDescent="0.25">
      <c r="A3051"/>
      <c r="B3051" s="18"/>
      <c r="D3051"/>
      <c r="E3051"/>
      <c r="F3051"/>
      <c r="G3051"/>
      <c r="H3051"/>
      <c r="I3051"/>
      <c r="J3051"/>
      <c r="K3051"/>
      <c r="L3051"/>
      <c r="M3051"/>
      <c r="N3051"/>
      <c r="O3051"/>
      <c r="P3051"/>
      <c r="Q3051"/>
      <c r="R3051"/>
    </row>
    <row r="3052" spans="1:18" s="16" customFormat="1" x14ac:dyDescent="0.25">
      <c r="A3052"/>
      <c r="B3052" s="18"/>
      <c r="D3052"/>
      <c r="E3052"/>
      <c r="F3052"/>
      <c r="G3052"/>
      <c r="H3052"/>
      <c r="I3052"/>
      <c r="J3052"/>
      <c r="K3052"/>
      <c r="L3052"/>
      <c r="M3052"/>
      <c r="N3052"/>
      <c r="O3052"/>
      <c r="P3052"/>
      <c r="Q3052"/>
      <c r="R3052"/>
    </row>
    <row r="3053" spans="1:18" s="16" customFormat="1" x14ac:dyDescent="0.25">
      <c r="A3053"/>
      <c r="B3053" s="18"/>
      <c r="D3053"/>
      <c r="E3053"/>
      <c r="F3053"/>
      <c r="G3053"/>
      <c r="H3053"/>
      <c r="I3053"/>
      <c r="J3053"/>
      <c r="K3053"/>
      <c r="L3053"/>
      <c r="M3053"/>
      <c r="N3053"/>
      <c r="O3053"/>
      <c r="P3053"/>
      <c r="Q3053"/>
      <c r="R3053"/>
    </row>
    <row r="3054" spans="1:18" s="16" customFormat="1" x14ac:dyDescent="0.25">
      <c r="A3054"/>
      <c r="B3054" s="18"/>
      <c r="D3054"/>
      <c r="E3054"/>
      <c r="F3054"/>
      <c r="G3054"/>
      <c r="H3054"/>
      <c r="I3054"/>
      <c r="J3054"/>
      <c r="K3054"/>
      <c r="L3054"/>
      <c r="M3054"/>
      <c r="N3054"/>
      <c r="O3054"/>
      <c r="P3054"/>
      <c r="Q3054"/>
      <c r="R3054"/>
    </row>
    <row r="3055" spans="1:18" s="16" customFormat="1" x14ac:dyDescent="0.25">
      <c r="A3055"/>
      <c r="B3055" s="18"/>
      <c r="D3055"/>
      <c r="E3055"/>
      <c r="F3055"/>
      <c r="G3055"/>
      <c r="H3055"/>
      <c r="I3055"/>
      <c r="J3055"/>
      <c r="K3055"/>
      <c r="L3055"/>
      <c r="M3055"/>
      <c r="N3055"/>
      <c r="O3055"/>
      <c r="P3055"/>
      <c r="Q3055"/>
      <c r="R3055"/>
    </row>
    <row r="3056" spans="1:18" s="16" customFormat="1" x14ac:dyDescent="0.25">
      <c r="A3056"/>
      <c r="B3056" s="18"/>
      <c r="D3056"/>
      <c r="E3056"/>
      <c r="F3056"/>
      <c r="G3056"/>
      <c r="H3056"/>
      <c r="I3056"/>
      <c r="J3056"/>
      <c r="K3056"/>
      <c r="L3056"/>
      <c r="M3056"/>
      <c r="N3056"/>
      <c r="O3056"/>
      <c r="P3056"/>
      <c r="Q3056"/>
      <c r="R3056"/>
    </row>
    <row r="3057" spans="1:18" s="16" customFormat="1" x14ac:dyDescent="0.25">
      <c r="A3057"/>
      <c r="B3057" s="18"/>
      <c r="D3057"/>
      <c r="E3057"/>
      <c r="F3057"/>
      <c r="G3057"/>
      <c r="H3057"/>
      <c r="I3057"/>
      <c r="J3057"/>
      <c r="K3057"/>
      <c r="L3057"/>
      <c r="M3057"/>
      <c r="N3057"/>
      <c r="O3057"/>
      <c r="P3057"/>
      <c r="Q3057"/>
      <c r="R3057"/>
    </row>
    <row r="3058" spans="1:18" s="16" customFormat="1" x14ac:dyDescent="0.25">
      <c r="A3058"/>
      <c r="B3058" s="18"/>
      <c r="D3058"/>
      <c r="E3058"/>
      <c r="F3058"/>
      <c r="G3058"/>
      <c r="H3058"/>
      <c r="I3058"/>
      <c r="J3058"/>
      <c r="K3058"/>
      <c r="L3058"/>
      <c r="M3058"/>
      <c r="N3058"/>
      <c r="O3058"/>
      <c r="P3058"/>
      <c r="Q3058"/>
      <c r="R3058"/>
    </row>
    <row r="3059" spans="1:18" s="16" customFormat="1" x14ac:dyDescent="0.25">
      <c r="A3059"/>
      <c r="B3059" s="18"/>
      <c r="D3059"/>
      <c r="E3059"/>
      <c r="F3059"/>
      <c r="G3059"/>
      <c r="H3059"/>
      <c r="I3059"/>
      <c r="J3059"/>
      <c r="K3059"/>
      <c r="L3059"/>
      <c r="M3059"/>
      <c r="N3059"/>
      <c r="O3059"/>
      <c r="P3059"/>
      <c r="Q3059"/>
      <c r="R3059"/>
    </row>
    <row r="3060" spans="1:18" s="16" customFormat="1" x14ac:dyDescent="0.25">
      <c r="A3060"/>
      <c r="B3060" s="18"/>
      <c r="D3060"/>
      <c r="E3060"/>
      <c r="F3060"/>
      <c r="G3060"/>
      <c r="H3060"/>
      <c r="I3060"/>
      <c r="J3060"/>
      <c r="K3060"/>
      <c r="L3060"/>
      <c r="M3060"/>
      <c r="N3060"/>
      <c r="O3060"/>
      <c r="P3060"/>
      <c r="Q3060"/>
      <c r="R3060"/>
    </row>
    <row r="3061" spans="1:18" s="16" customFormat="1" x14ac:dyDescent="0.25">
      <c r="A3061"/>
      <c r="B3061" s="18"/>
      <c r="D3061"/>
      <c r="E3061"/>
      <c r="F3061"/>
      <c r="G3061"/>
      <c r="H3061"/>
      <c r="I3061"/>
      <c r="J3061"/>
      <c r="K3061"/>
      <c r="L3061"/>
      <c r="M3061"/>
      <c r="N3061"/>
      <c r="O3061"/>
      <c r="P3061"/>
      <c r="Q3061"/>
      <c r="R3061"/>
    </row>
    <row r="3062" spans="1:18" s="16" customFormat="1" x14ac:dyDescent="0.25">
      <c r="A3062"/>
      <c r="B3062" s="17"/>
      <c r="D3062"/>
      <c r="E3062"/>
      <c r="F3062"/>
      <c r="G3062"/>
      <c r="H3062"/>
      <c r="I3062"/>
      <c r="J3062"/>
      <c r="K3062"/>
      <c r="L3062"/>
      <c r="M3062"/>
      <c r="N3062"/>
      <c r="O3062"/>
      <c r="P3062"/>
      <c r="Q3062"/>
      <c r="R3062"/>
    </row>
    <row r="3063" spans="1:18" s="16" customFormat="1" x14ac:dyDescent="0.25">
      <c r="A3063"/>
      <c r="B3063" s="18"/>
      <c r="D3063"/>
      <c r="E3063"/>
      <c r="F3063"/>
      <c r="G3063"/>
      <c r="H3063"/>
      <c r="I3063"/>
      <c r="J3063"/>
      <c r="K3063"/>
      <c r="L3063"/>
      <c r="M3063"/>
      <c r="N3063"/>
      <c r="O3063"/>
      <c r="P3063"/>
      <c r="Q3063"/>
      <c r="R3063"/>
    </row>
    <row r="3064" spans="1:18" s="16" customFormat="1" x14ac:dyDescent="0.25">
      <c r="A3064"/>
      <c r="B3064" s="18"/>
      <c r="D3064"/>
      <c r="E3064"/>
      <c r="F3064"/>
      <c r="G3064"/>
      <c r="H3064"/>
      <c r="I3064"/>
      <c r="J3064"/>
      <c r="K3064"/>
      <c r="L3064"/>
      <c r="M3064"/>
      <c r="N3064"/>
      <c r="O3064"/>
      <c r="P3064"/>
      <c r="Q3064"/>
      <c r="R3064"/>
    </row>
    <row r="3065" spans="1:18" s="16" customFormat="1" x14ac:dyDescent="0.25">
      <c r="A3065"/>
      <c r="B3065" s="18"/>
      <c r="D3065"/>
      <c r="E3065"/>
      <c r="F3065"/>
      <c r="G3065"/>
      <c r="H3065"/>
      <c r="I3065"/>
      <c r="J3065"/>
      <c r="K3065"/>
      <c r="L3065"/>
      <c r="M3065"/>
      <c r="N3065"/>
      <c r="O3065"/>
      <c r="P3065"/>
      <c r="Q3065"/>
      <c r="R3065"/>
    </row>
    <row r="3066" spans="1:18" s="16" customFormat="1" x14ac:dyDescent="0.25">
      <c r="A3066"/>
      <c r="B3066" s="18"/>
      <c r="D3066"/>
      <c r="E3066"/>
      <c r="F3066"/>
      <c r="G3066"/>
      <c r="H3066"/>
      <c r="I3066"/>
      <c r="J3066"/>
      <c r="K3066"/>
      <c r="L3066"/>
      <c r="M3066"/>
      <c r="N3066"/>
      <c r="O3066"/>
      <c r="P3066"/>
      <c r="Q3066"/>
      <c r="R3066"/>
    </row>
    <row r="3067" spans="1:18" s="16" customFormat="1" x14ac:dyDescent="0.25">
      <c r="A3067"/>
      <c r="B3067" s="18"/>
      <c r="D3067"/>
      <c r="E3067"/>
      <c r="F3067"/>
      <c r="G3067"/>
      <c r="H3067"/>
      <c r="I3067"/>
      <c r="J3067"/>
      <c r="K3067"/>
      <c r="L3067"/>
      <c r="M3067"/>
      <c r="N3067"/>
      <c r="O3067"/>
      <c r="P3067"/>
      <c r="Q3067"/>
      <c r="R3067"/>
    </row>
    <row r="3068" spans="1:18" s="16" customFormat="1" x14ac:dyDescent="0.25">
      <c r="A3068"/>
      <c r="B3068" s="18"/>
      <c r="D3068"/>
      <c r="E3068"/>
      <c r="F3068"/>
      <c r="G3068"/>
      <c r="H3068"/>
      <c r="I3068"/>
      <c r="J3068"/>
      <c r="K3068"/>
      <c r="L3068"/>
      <c r="M3068"/>
      <c r="N3068"/>
      <c r="O3068"/>
      <c r="P3068"/>
      <c r="Q3068"/>
      <c r="R3068"/>
    </row>
    <row r="3069" spans="1:18" s="16" customFormat="1" x14ac:dyDescent="0.25">
      <c r="A3069"/>
      <c r="B3069" s="18"/>
      <c r="D3069"/>
      <c r="E3069"/>
      <c r="F3069"/>
      <c r="G3069"/>
      <c r="H3069"/>
      <c r="I3069"/>
      <c r="J3069"/>
      <c r="K3069"/>
      <c r="L3069"/>
      <c r="M3069"/>
      <c r="N3069"/>
      <c r="O3069"/>
      <c r="P3069"/>
      <c r="Q3069"/>
      <c r="R3069"/>
    </row>
    <row r="3070" spans="1:18" s="16" customFormat="1" x14ac:dyDescent="0.25">
      <c r="A3070"/>
      <c r="B3070" s="18"/>
      <c r="D3070"/>
      <c r="E3070"/>
      <c r="F3070"/>
      <c r="G3070"/>
      <c r="H3070"/>
      <c r="I3070"/>
      <c r="J3070"/>
      <c r="K3070"/>
      <c r="L3070"/>
      <c r="M3070"/>
      <c r="N3070"/>
      <c r="O3070"/>
      <c r="P3070"/>
      <c r="Q3070"/>
      <c r="R3070"/>
    </row>
    <row r="3071" spans="1:18" s="16" customFormat="1" x14ac:dyDescent="0.25">
      <c r="A3071"/>
      <c r="B3071" s="18"/>
      <c r="D3071"/>
      <c r="E3071"/>
      <c r="F3071"/>
      <c r="G3071"/>
      <c r="H3071"/>
      <c r="I3071"/>
      <c r="J3071"/>
      <c r="K3071"/>
      <c r="L3071"/>
      <c r="M3071"/>
      <c r="N3071"/>
      <c r="O3071"/>
      <c r="P3071"/>
      <c r="Q3071"/>
      <c r="R3071"/>
    </row>
    <row r="3072" spans="1:18" s="16" customFormat="1" x14ac:dyDescent="0.25">
      <c r="A3072"/>
      <c r="B3072" s="18"/>
      <c r="D3072"/>
      <c r="E3072"/>
      <c r="F3072"/>
      <c r="G3072"/>
      <c r="H3072"/>
      <c r="I3072"/>
      <c r="J3072"/>
      <c r="K3072"/>
      <c r="L3072"/>
      <c r="M3072"/>
      <c r="N3072"/>
      <c r="O3072"/>
      <c r="P3072"/>
      <c r="Q3072"/>
      <c r="R3072"/>
    </row>
    <row r="3073" spans="1:18" s="16" customFormat="1" x14ac:dyDescent="0.25">
      <c r="A3073"/>
      <c r="B3073" s="18"/>
      <c r="D3073"/>
      <c r="E3073"/>
      <c r="F3073"/>
      <c r="G3073"/>
      <c r="H3073"/>
      <c r="I3073"/>
      <c r="J3073"/>
      <c r="K3073"/>
      <c r="L3073"/>
      <c r="M3073"/>
      <c r="N3073"/>
      <c r="O3073"/>
      <c r="P3073"/>
      <c r="Q3073"/>
      <c r="R3073"/>
    </row>
    <row r="3074" spans="1:18" s="16" customFormat="1" x14ac:dyDescent="0.25">
      <c r="A3074"/>
      <c r="B3074" s="18"/>
      <c r="D3074"/>
      <c r="E3074"/>
      <c r="F3074"/>
      <c r="G3074"/>
      <c r="H3074"/>
      <c r="I3074"/>
      <c r="J3074"/>
      <c r="K3074"/>
      <c r="L3074"/>
      <c r="M3074"/>
      <c r="N3074"/>
      <c r="O3074"/>
      <c r="P3074"/>
      <c r="Q3074"/>
      <c r="R3074"/>
    </row>
    <row r="3075" spans="1:18" s="16" customFormat="1" x14ac:dyDescent="0.25">
      <c r="A3075"/>
      <c r="B3075" s="18"/>
      <c r="D3075"/>
      <c r="E3075"/>
      <c r="F3075"/>
      <c r="G3075"/>
      <c r="H3075"/>
      <c r="I3075"/>
      <c r="J3075"/>
      <c r="K3075"/>
      <c r="L3075"/>
      <c r="M3075"/>
      <c r="N3075"/>
      <c r="O3075"/>
      <c r="P3075"/>
      <c r="Q3075"/>
      <c r="R3075"/>
    </row>
    <row r="3076" spans="1:18" s="16" customFormat="1" x14ac:dyDescent="0.25">
      <c r="A3076"/>
      <c r="B3076" s="18"/>
      <c r="D3076"/>
      <c r="E3076"/>
      <c r="F3076"/>
      <c r="G3076"/>
      <c r="H3076"/>
      <c r="I3076"/>
      <c r="J3076"/>
      <c r="K3076"/>
      <c r="L3076"/>
      <c r="M3076"/>
      <c r="N3076"/>
      <c r="O3076"/>
      <c r="P3076"/>
      <c r="Q3076"/>
      <c r="R3076"/>
    </row>
    <row r="3077" spans="1:18" s="16" customFormat="1" x14ac:dyDescent="0.25">
      <c r="A3077"/>
      <c r="B3077" s="18"/>
      <c r="D3077"/>
      <c r="E3077"/>
      <c r="F3077"/>
      <c r="G3077"/>
      <c r="H3077"/>
      <c r="I3077"/>
      <c r="J3077"/>
      <c r="K3077"/>
      <c r="L3077"/>
      <c r="M3077"/>
      <c r="N3077"/>
      <c r="O3077"/>
      <c r="P3077"/>
      <c r="Q3077"/>
      <c r="R3077"/>
    </row>
    <row r="3078" spans="1:18" s="16" customFormat="1" x14ac:dyDescent="0.25">
      <c r="A3078"/>
      <c r="B3078" s="18"/>
      <c r="D3078"/>
      <c r="E3078"/>
      <c r="F3078"/>
      <c r="G3078"/>
      <c r="H3078"/>
      <c r="I3078"/>
      <c r="J3078"/>
      <c r="K3078"/>
      <c r="L3078"/>
      <c r="M3078"/>
      <c r="N3078"/>
      <c r="O3078"/>
      <c r="P3078"/>
      <c r="Q3078"/>
      <c r="R3078"/>
    </row>
    <row r="3079" spans="1:18" s="16" customFormat="1" x14ac:dyDescent="0.25">
      <c r="A3079"/>
      <c r="B3079" s="18"/>
      <c r="D3079"/>
      <c r="E3079"/>
      <c r="F3079"/>
      <c r="G3079"/>
      <c r="H3079"/>
      <c r="I3079"/>
      <c r="J3079"/>
      <c r="K3079"/>
      <c r="L3079"/>
      <c r="M3079"/>
      <c r="N3079"/>
      <c r="O3079"/>
      <c r="P3079"/>
      <c r="Q3079"/>
      <c r="R3079"/>
    </row>
    <row r="3080" spans="1:18" s="16" customFormat="1" x14ac:dyDescent="0.25">
      <c r="A3080"/>
      <c r="B3080" s="18"/>
      <c r="D3080"/>
      <c r="E3080"/>
      <c r="F3080"/>
      <c r="G3080"/>
      <c r="H3080"/>
      <c r="I3080"/>
      <c r="J3080"/>
      <c r="K3080"/>
      <c r="L3080"/>
      <c r="M3080"/>
      <c r="N3080"/>
      <c r="O3080"/>
      <c r="P3080"/>
      <c r="Q3080"/>
      <c r="R3080"/>
    </row>
    <row r="3081" spans="1:18" s="16" customFormat="1" x14ac:dyDescent="0.25">
      <c r="A3081"/>
      <c r="B3081" s="18"/>
      <c r="D3081"/>
      <c r="E3081"/>
      <c r="F3081"/>
      <c r="G3081"/>
      <c r="H3081"/>
      <c r="I3081"/>
      <c r="J3081"/>
      <c r="K3081"/>
      <c r="L3081"/>
      <c r="M3081"/>
      <c r="N3081"/>
      <c r="O3081"/>
      <c r="P3081"/>
      <c r="Q3081"/>
      <c r="R3081"/>
    </row>
    <row r="3082" spans="1:18" s="16" customFormat="1" x14ac:dyDescent="0.25">
      <c r="A3082"/>
      <c r="B3082" s="18"/>
      <c r="D3082"/>
      <c r="E3082"/>
      <c r="F3082"/>
      <c r="G3082"/>
      <c r="H3082"/>
      <c r="I3082"/>
      <c r="J3082"/>
      <c r="K3082"/>
      <c r="L3082"/>
      <c r="M3082"/>
      <c r="N3082"/>
      <c r="O3082"/>
      <c r="P3082"/>
      <c r="Q3082"/>
      <c r="R3082"/>
    </row>
    <row r="3083" spans="1:18" s="16" customFormat="1" x14ac:dyDescent="0.25">
      <c r="A3083"/>
      <c r="B3083" s="18"/>
      <c r="D3083"/>
      <c r="E3083"/>
      <c r="F3083"/>
      <c r="G3083"/>
      <c r="H3083"/>
      <c r="I3083"/>
      <c r="J3083"/>
      <c r="K3083"/>
      <c r="L3083"/>
      <c r="M3083"/>
      <c r="N3083"/>
      <c r="O3083"/>
      <c r="P3083"/>
      <c r="Q3083"/>
      <c r="R3083"/>
    </row>
    <row r="3084" spans="1:18" s="16" customFormat="1" x14ac:dyDescent="0.25">
      <c r="A3084"/>
      <c r="B3084" s="18"/>
      <c r="D3084"/>
      <c r="E3084"/>
      <c r="F3084"/>
      <c r="G3084"/>
      <c r="H3084"/>
      <c r="I3084"/>
      <c r="J3084"/>
      <c r="K3084"/>
      <c r="L3084"/>
      <c r="M3084"/>
      <c r="N3084"/>
      <c r="O3084"/>
      <c r="P3084"/>
      <c r="Q3084"/>
      <c r="R3084"/>
    </row>
    <row r="3085" spans="1:18" s="16" customFormat="1" x14ac:dyDescent="0.25">
      <c r="A3085"/>
      <c r="B3085" s="18"/>
      <c r="D3085"/>
      <c r="E3085"/>
      <c r="F3085"/>
      <c r="G3085"/>
      <c r="H3085"/>
      <c r="I3085"/>
      <c r="J3085"/>
      <c r="K3085"/>
      <c r="L3085"/>
      <c r="M3085"/>
      <c r="N3085"/>
      <c r="O3085"/>
      <c r="P3085"/>
      <c r="Q3085"/>
      <c r="R3085"/>
    </row>
    <row r="3086" spans="1:18" s="16" customFormat="1" x14ac:dyDescent="0.25">
      <c r="A3086"/>
      <c r="B3086" s="18"/>
      <c r="D3086"/>
      <c r="E3086"/>
      <c r="F3086"/>
      <c r="G3086"/>
      <c r="H3086"/>
      <c r="I3086"/>
      <c r="J3086"/>
      <c r="K3086"/>
      <c r="L3086"/>
      <c r="M3086"/>
      <c r="N3086"/>
      <c r="O3086"/>
      <c r="P3086"/>
      <c r="Q3086"/>
      <c r="R3086"/>
    </row>
    <row r="3087" spans="1:18" s="16" customFormat="1" x14ac:dyDescent="0.25">
      <c r="A3087"/>
      <c r="B3087" s="18"/>
      <c r="D3087"/>
      <c r="E3087"/>
      <c r="F3087"/>
      <c r="G3087"/>
      <c r="H3087"/>
      <c r="I3087"/>
      <c r="J3087"/>
      <c r="K3087"/>
      <c r="L3087"/>
      <c r="M3087"/>
      <c r="N3087"/>
      <c r="O3087"/>
      <c r="P3087"/>
      <c r="Q3087"/>
      <c r="R3087"/>
    </row>
    <row r="3088" spans="1:18" s="16" customFormat="1" x14ac:dyDescent="0.25">
      <c r="A3088"/>
      <c r="B3088" s="18"/>
      <c r="D3088"/>
      <c r="E3088"/>
      <c r="F3088"/>
      <c r="G3088"/>
      <c r="H3088"/>
      <c r="I3088"/>
      <c r="J3088"/>
      <c r="K3088"/>
      <c r="L3088"/>
      <c r="M3088"/>
      <c r="N3088"/>
      <c r="O3088"/>
      <c r="P3088"/>
      <c r="Q3088"/>
      <c r="R3088"/>
    </row>
    <row r="3089" spans="1:18" s="16" customFormat="1" x14ac:dyDescent="0.25">
      <c r="A3089"/>
      <c r="B3089" s="18"/>
      <c r="D3089"/>
      <c r="E3089"/>
      <c r="F3089"/>
      <c r="G3089"/>
      <c r="H3089"/>
      <c r="I3089"/>
      <c r="J3089"/>
      <c r="K3089"/>
      <c r="L3089"/>
      <c r="M3089"/>
      <c r="N3089"/>
      <c r="O3089"/>
      <c r="P3089"/>
      <c r="Q3089"/>
      <c r="R3089"/>
    </row>
    <row r="3090" spans="1:18" s="16" customFormat="1" x14ac:dyDescent="0.25">
      <c r="A3090"/>
      <c r="B3090" s="18"/>
      <c r="D3090"/>
      <c r="E3090"/>
      <c r="F3090"/>
      <c r="G3090"/>
      <c r="H3090"/>
      <c r="I3090"/>
      <c r="J3090"/>
      <c r="K3090"/>
      <c r="L3090"/>
      <c r="M3090"/>
      <c r="N3090"/>
      <c r="O3090"/>
      <c r="P3090"/>
      <c r="Q3090"/>
      <c r="R3090"/>
    </row>
    <row r="3091" spans="1:18" s="16" customFormat="1" x14ac:dyDescent="0.25">
      <c r="A3091"/>
      <c r="B3091" s="18"/>
      <c r="D3091"/>
      <c r="E3091"/>
      <c r="F3091"/>
      <c r="G3091"/>
      <c r="H3091"/>
      <c r="I3091"/>
      <c r="J3091"/>
      <c r="K3091"/>
      <c r="L3091"/>
      <c r="M3091"/>
      <c r="N3091"/>
      <c r="O3091"/>
      <c r="P3091"/>
      <c r="Q3091"/>
      <c r="R3091"/>
    </row>
    <row r="3092" spans="1:18" s="16" customFormat="1" x14ac:dyDescent="0.25">
      <c r="A3092"/>
      <c r="B3092" s="18"/>
      <c r="D3092"/>
      <c r="E3092"/>
      <c r="F3092"/>
      <c r="G3092"/>
      <c r="H3092"/>
      <c r="I3092"/>
      <c r="J3092"/>
      <c r="K3092"/>
      <c r="L3092"/>
      <c r="M3092"/>
      <c r="N3092"/>
      <c r="O3092"/>
      <c r="P3092"/>
      <c r="Q3092"/>
      <c r="R3092"/>
    </row>
    <row r="3093" spans="1:18" s="16" customFormat="1" x14ac:dyDescent="0.25">
      <c r="A3093"/>
      <c r="B3093" s="18"/>
      <c r="D3093"/>
      <c r="E3093"/>
      <c r="F3093"/>
      <c r="G3093"/>
      <c r="H3093"/>
      <c r="I3093"/>
      <c r="J3093"/>
      <c r="K3093"/>
      <c r="L3093"/>
      <c r="M3093"/>
      <c r="N3093"/>
      <c r="O3093"/>
      <c r="P3093"/>
      <c r="Q3093"/>
      <c r="R3093"/>
    </row>
    <row r="3094" spans="1:18" s="16" customFormat="1" x14ac:dyDescent="0.25">
      <c r="A3094"/>
      <c r="B3094" s="18"/>
      <c r="D3094"/>
      <c r="E3094"/>
      <c r="F3094"/>
      <c r="G3094"/>
      <c r="H3094"/>
      <c r="I3094"/>
      <c r="J3094"/>
      <c r="K3094"/>
      <c r="L3094"/>
      <c r="M3094"/>
      <c r="N3094"/>
      <c r="O3094"/>
      <c r="P3094"/>
      <c r="Q3094"/>
      <c r="R3094"/>
    </row>
    <row r="3095" spans="1:18" s="16" customFormat="1" x14ac:dyDescent="0.25">
      <c r="A3095"/>
      <c r="B3095" s="18"/>
      <c r="D3095"/>
      <c r="E3095"/>
      <c r="F3095"/>
      <c r="G3095"/>
      <c r="H3095"/>
      <c r="I3095"/>
      <c r="J3095"/>
      <c r="K3095"/>
      <c r="L3095"/>
      <c r="M3095"/>
      <c r="N3095"/>
      <c r="O3095"/>
      <c r="P3095"/>
      <c r="Q3095"/>
      <c r="R3095"/>
    </row>
    <row r="3096" spans="1:18" s="16" customFormat="1" x14ac:dyDescent="0.25">
      <c r="A3096"/>
      <c r="B3096" s="18"/>
      <c r="D3096"/>
      <c r="E3096"/>
      <c r="F3096"/>
      <c r="G3096"/>
      <c r="H3096"/>
      <c r="I3096"/>
      <c r="J3096"/>
      <c r="K3096"/>
      <c r="L3096"/>
      <c r="M3096"/>
      <c r="N3096"/>
      <c r="O3096"/>
      <c r="P3096"/>
      <c r="Q3096"/>
      <c r="R3096"/>
    </row>
    <row r="3097" spans="1:18" s="16" customFormat="1" x14ac:dyDescent="0.25">
      <c r="A3097"/>
      <c r="B3097" s="18"/>
      <c r="D3097"/>
      <c r="E3097"/>
      <c r="F3097"/>
      <c r="G3097"/>
      <c r="H3097"/>
      <c r="I3097"/>
      <c r="J3097"/>
      <c r="K3097"/>
      <c r="L3097"/>
      <c r="M3097"/>
      <c r="N3097"/>
      <c r="O3097"/>
      <c r="P3097"/>
      <c r="Q3097"/>
      <c r="R3097"/>
    </row>
    <row r="3098" spans="1:18" s="16" customFormat="1" x14ac:dyDescent="0.25">
      <c r="A3098"/>
      <c r="B3098" s="18"/>
      <c r="D3098"/>
      <c r="E3098"/>
      <c r="F3098"/>
      <c r="G3098"/>
      <c r="H3098"/>
      <c r="I3098"/>
      <c r="J3098"/>
      <c r="K3098"/>
      <c r="L3098"/>
      <c r="M3098"/>
      <c r="N3098"/>
      <c r="O3098"/>
      <c r="P3098"/>
      <c r="Q3098"/>
      <c r="R3098"/>
    </row>
    <row r="3099" spans="1:18" s="16" customFormat="1" x14ac:dyDescent="0.25">
      <c r="A3099"/>
      <c r="B3099" s="18"/>
      <c r="D3099"/>
      <c r="E3099"/>
      <c r="F3099"/>
      <c r="G3099"/>
      <c r="H3099"/>
      <c r="I3099"/>
      <c r="J3099"/>
      <c r="K3099"/>
      <c r="L3099"/>
      <c r="M3099"/>
      <c r="N3099"/>
      <c r="O3099"/>
      <c r="P3099"/>
      <c r="Q3099"/>
      <c r="R3099"/>
    </row>
    <row r="3100" spans="1:18" s="16" customFormat="1" x14ac:dyDescent="0.25">
      <c r="A3100"/>
      <c r="B3100" s="18"/>
      <c r="D3100"/>
      <c r="E3100"/>
      <c r="F3100"/>
      <c r="G3100"/>
      <c r="H3100"/>
      <c r="I3100"/>
      <c r="J3100"/>
      <c r="K3100"/>
      <c r="L3100"/>
      <c r="M3100"/>
      <c r="N3100"/>
      <c r="O3100"/>
      <c r="P3100"/>
      <c r="Q3100"/>
      <c r="R3100"/>
    </row>
    <row r="3101" spans="1:18" s="16" customFormat="1" x14ac:dyDescent="0.25">
      <c r="A3101"/>
      <c r="B3101" s="18"/>
      <c r="D3101"/>
      <c r="E3101"/>
      <c r="F3101"/>
      <c r="G3101"/>
      <c r="H3101"/>
      <c r="I3101"/>
      <c r="J3101"/>
      <c r="K3101"/>
      <c r="L3101"/>
      <c r="M3101"/>
      <c r="N3101"/>
      <c r="O3101"/>
      <c r="P3101"/>
      <c r="Q3101"/>
      <c r="R3101"/>
    </row>
    <row r="3102" spans="1:18" s="16" customFormat="1" x14ac:dyDescent="0.25">
      <c r="A3102"/>
      <c r="B3102" s="18"/>
      <c r="D3102"/>
      <c r="E3102"/>
      <c r="F3102"/>
      <c r="G3102"/>
      <c r="H3102"/>
      <c r="I3102"/>
      <c r="J3102"/>
      <c r="K3102"/>
      <c r="L3102"/>
      <c r="M3102"/>
      <c r="N3102"/>
      <c r="O3102"/>
      <c r="P3102"/>
      <c r="Q3102"/>
      <c r="R3102"/>
    </row>
    <row r="3103" spans="1:18" s="16" customFormat="1" x14ac:dyDescent="0.25">
      <c r="A3103"/>
      <c r="B3103" s="18"/>
      <c r="D3103"/>
      <c r="E3103"/>
      <c r="F3103"/>
      <c r="G3103"/>
      <c r="H3103"/>
      <c r="I3103"/>
      <c r="J3103"/>
      <c r="K3103"/>
      <c r="L3103"/>
      <c r="M3103"/>
      <c r="N3103"/>
      <c r="O3103"/>
      <c r="P3103"/>
      <c r="Q3103"/>
      <c r="R3103"/>
    </row>
    <row r="3104" spans="1:18" s="16" customFormat="1" x14ac:dyDescent="0.25">
      <c r="A3104"/>
      <c r="B3104" s="18"/>
      <c r="D3104"/>
      <c r="E3104"/>
      <c r="F3104"/>
      <c r="G3104"/>
      <c r="H3104"/>
      <c r="I3104"/>
      <c r="J3104"/>
      <c r="K3104"/>
      <c r="L3104"/>
      <c r="M3104"/>
      <c r="N3104"/>
      <c r="O3104"/>
      <c r="P3104"/>
      <c r="Q3104"/>
      <c r="R3104"/>
    </row>
    <row r="3105" spans="1:18" s="16" customFormat="1" x14ac:dyDescent="0.25">
      <c r="A3105"/>
      <c r="B3105" s="18"/>
      <c r="D3105"/>
      <c r="E3105"/>
      <c r="F3105"/>
      <c r="G3105"/>
      <c r="H3105"/>
      <c r="I3105"/>
      <c r="J3105"/>
      <c r="K3105"/>
      <c r="L3105"/>
      <c r="M3105"/>
      <c r="N3105"/>
      <c r="O3105"/>
      <c r="P3105"/>
      <c r="Q3105"/>
      <c r="R3105"/>
    </row>
    <row r="3106" spans="1:18" s="16" customFormat="1" x14ac:dyDescent="0.25">
      <c r="A3106"/>
      <c r="B3106" s="18"/>
      <c r="D3106"/>
      <c r="E3106"/>
      <c r="F3106"/>
      <c r="G3106"/>
      <c r="H3106"/>
      <c r="I3106"/>
      <c r="J3106"/>
      <c r="K3106"/>
      <c r="L3106"/>
      <c r="M3106"/>
      <c r="N3106"/>
      <c r="O3106"/>
      <c r="P3106"/>
      <c r="Q3106"/>
      <c r="R3106"/>
    </row>
    <row r="3107" spans="1:18" s="16" customFormat="1" x14ac:dyDescent="0.25">
      <c r="A3107"/>
      <c r="B3107" s="18"/>
      <c r="D3107"/>
      <c r="E3107"/>
      <c r="F3107"/>
      <c r="G3107"/>
      <c r="H3107"/>
      <c r="I3107"/>
      <c r="J3107"/>
      <c r="K3107"/>
      <c r="L3107"/>
      <c r="M3107"/>
      <c r="N3107"/>
      <c r="O3107"/>
      <c r="P3107"/>
      <c r="Q3107"/>
      <c r="R3107"/>
    </row>
    <row r="3108" spans="1:18" s="16" customFormat="1" x14ac:dyDescent="0.25">
      <c r="A3108"/>
      <c r="B3108" s="18"/>
      <c r="D3108"/>
      <c r="E3108"/>
      <c r="F3108"/>
      <c r="G3108"/>
      <c r="H3108"/>
      <c r="I3108"/>
      <c r="J3108"/>
      <c r="K3108"/>
      <c r="L3108"/>
      <c r="M3108"/>
      <c r="N3108"/>
      <c r="O3108"/>
      <c r="P3108"/>
      <c r="Q3108"/>
      <c r="R3108"/>
    </row>
    <row r="3109" spans="1:18" s="16" customFormat="1" x14ac:dyDescent="0.25">
      <c r="A3109"/>
      <c r="B3109" s="18"/>
      <c r="D3109"/>
      <c r="E3109"/>
      <c r="F3109"/>
      <c r="G3109"/>
      <c r="H3109"/>
      <c r="I3109"/>
      <c r="J3109"/>
      <c r="K3109"/>
      <c r="L3109"/>
      <c r="M3109"/>
      <c r="N3109"/>
      <c r="O3109"/>
      <c r="P3109"/>
      <c r="Q3109"/>
      <c r="R3109"/>
    </row>
    <row r="3110" spans="1:18" s="16" customFormat="1" x14ac:dyDescent="0.25">
      <c r="A3110"/>
      <c r="B3110" s="18"/>
      <c r="D3110"/>
      <c r="E3110"/>
      <c r="F3110"/>
      <c r="G3110"/>
      <c r="H3110"/>
      <c r="I3110"/>
      <c r="J3110"/>
      <c r="K3110"/>
      <c r="L3110"/>
      <c r="M3110"/>
      <c r="N3110"/>
      <c r="O3110"/>
      <c r="P3110"/>
      <c r="Q3110"/>
      <c r="R3110"/>
    </row>
    <row r="3111" spans="1:18" s="16" customFormat="1" x14ac:dyDescent="0.25">
      <c r="A3111"/>
      <c r="B3111" s="18"/>
      <c r="D3111"/>
      <c r="E3111"/>
      <c r="F3111"/>
      <c r="G3111"/>
      <c r="H3111"/>
      <c r="I3111"/>
      <c r="J3111"/>
      <c r="K3111"/>
      <c r="L3111"/>
      <c r="M3111"/>
      <c r="N3111"/>
      <c r="O3111"/>
      <c r="P3111"/>
      <c r="Q3111"/>
      <c r="R3111"/>
    </row>
    <row r="3112" spans="1:18" s="16" customFormat="1" x14ac:dyDescent="0.25">
      <c r="A3112"/>
      <c r="B3112" s="17"/>
      <c r="D3112"/>
      <c r="E3112"/>
      <c r="F3112"/>
      <c r="G3112"/>
      <c r="H3112"/>
      <c r="I3112"/>
      <c r="J3112"/>
      <c r="K3112"/>
      <c r="L3112"/>
      <c r="M3112"/>
      <c r="N3112"/>
      <c r="O3112"/>
      <c r="P3112"/>
      <c r="Q3112"/>
      <c r="R3112"/>
    </row>
    <row r="3113" spans="1:18" s="16" customFormat="1" x14ac:dyDescent="0.25">
      <c r="A3113"/>
      <c r="B3113" s="18"/>
      <c r="D3113"/>
      <c r="E3113"/>
      <c r="F3113"/>
      <c r="G3113"/>
      <c r="H3113"/>
      <c r="I3113"/>
      <c r="J3113"/>
      <c r="K3113"/>
      <c r="L3113"/>
      <c r="M3113"/>
      <c r="N3113"/>
      <c r="O3113"/>
      <c r="P3113"/>
      <c r="Q3113"/>
      <c r="R3113"/>
    </row>
    <row r="3114" spans="1:18" s="16" customFormat="1" x14ac:dyDescent="0.25">
      <c r="A3114"/>
      <c r="B3114" s="18"/>
      <c r="D3114"/>
      <c r="E3114"/>
      <c r="F3114"/>
      <c r="G3114"/>
      <c r="H3114"/>
      <c r="I3114"/>
      <c r="J3114"/>
      <c r="K3114"/>
      <c r="L3114"/>
      <c r="M3114"/>
      <c r="N3114"/>
      <c r="O3114"/>
      <c r="P3114"/>
      <c r="Q3114"/>
      <c r="R3114"/>
    </row>
    <row r="3115" spans="1:18" s="16" customFormat="1" x14ac:dyDescent="0.25">
      <c r="A3115"/>
      <c r="B3115" s="18"/>
      <c r="D3115"/>
      <c r="E3115"/>
      <c r="F3115"/>
      <c r="G3115"/>
      <c r="H3115"/>
      <c r="I3115"/>
      <c r="J3115"/>
      <c r="K3115"/>
      <c r="L3115"/>
      <c r="M3115"/>
      <c r="N3115"/>
      <c r="O3115"/>
      <c r="P3115"/>
      <c r="Q3115"/>
      <c r="R3115"/>
    </row>
    <row r="3116" spans="1:18" s="16" customFormat="1" x14ac:dyDescent="0.25">
      <c r="A3116"/>
      <c r="B3116" s="18"/>
      <c r="D3116"/>
      <c r="E3116"/>
      <c r="F3116"/>
      <c r="G3116"/>
      <c r="H3116"/>
      <c r="I3116"/>
      <c r="J3116"/>
      <c r="K3116"/>
      <c r="L3116"/>
      <c r="M3116"/>
      <c r="N3116"/>
      <c r="O3116"/>
      <c r="P3116"/>
      <c r="Q3116"/>
      <c r="R3116"/>
    </row>
    <row r="3117" spans="1:18" s="16" customFormat="1" x14ac:dyDescent="0.25">
      <c r="A3117"/>
      <c r="B3117" s="18"/>
      <c r="D3117"/>
      <c r="E3117"/>
      <c r="F3117"/>
      <c r="G3117"/>
      <c r="H3117"/>
      <c r="I3117"/>
      <c r="J3117"/>
      <c r="K3117"/>
      <c r="L3117"/>
      <c r="M3117"/>
      <c r="N3117"/>
      <c r="O3117"/>
      <c r="P3117"/>
      <c r="Q3117"/>
      <c r="R3117"/>
    </row>
    <row r="3118" spans="1:18" s="16" customFormat="1" x14ac:dyDescent="0.25">
      <c r="A3118"/>
      <c r="B3118" s="18"/>
      <c r="D3118"/>
      <c r="E3118"/>
      <c r="F3118"/>
      <c r="G3118"/>
      <c r="H3118"/>
      <c r="I3118"/>
      <c r="J3118"/>
      <c r="K3118"/>
      <c r="L3118"/>
      <c r="M3118"/>
      <c r="N3118"/>
      <c r="O3118"/>
      <c r="P3118"/>
      <c r="Q3118"/>
      <c r="R3118"/>
    </row>
    <row r="3119" spans="1:18" s="16" customFormat="1" x14ac:dyDescent="0.25">
      <c r="A3119"/>
      <c r="B3119" s="18"/>
      <c r="D3119"/>
      <c r="E3119"/>
      <c r="F3119"/>
      <c r="G3119"/>
      <c r="H3119"/>
      <c r="I3119"/>
      <c r="J3119"/>
      <c r="K3119"/>
      <c r="L3119"/>
      <c r="M3119"/>
      <c r="N3119"/>
      <c r="O3119"/>
      <c r="P3119"/>
      <c r="Q3119"/>
      <c r="R3119"/>
    </row>
    <row r="3120" spans="1:18" s="16" customFormat="1" x14ac:dyDescent="0.25">
      <c r="A3120"/>
      <c r="B3120" s="18"/>
      <c r="D3120"/>
      <c r="E3120"/>
      <c r="F3120"/>
      <c r="G3120"/>
      <c r="H3120"/>
      <c r="I3120"/>
      <c r="J3120"/>
      <c r="K3120"/>
      <c r="L3120"/>
      <c r="M3120"/>
      <c r="N3120"/>
      <c r="O3120"/>
      <c r="P3120"/>
      <c r="Q3120"/>
      <c r="R3120"/>
    </row>
    <row r="3121" spans="1:18" s="16" customFormat="1" x14ac:dyDescent="0.25">
      <c r="A3121"/>
      <c r="B3121" s="18"/>
      <c r="D3121"/>
      <c r="E3121"/>
      <c r="F3121"/>
      <c r="G3121"/>
      <c r="H3121"/>
      <c r="I3121"/>
      <c r="J3121"/>
      <c r="K3121"/>
      <c r="L3121"/>
      <c r="M3121"/>
      <c r="N3121"/>
      <c r="O3121"/>
      <c r="P3121"/>
      <c r="Q3121"/>
      <c r="R3121"/>
    </row>
    <row r="3122" spans="1:18" s="16" customFormat="1" x14ac:dyDescent="0.25">
      <c r="A3122"/>
      <c r="B3122" s="18"/>
      <c r="D3122"/>
      <c r="E3122"/>
      <c r="F3122"/>
      <c r="G3122"/>
      <c r="H3122"/>
      <c r="I3122"/>
      <c r="J3122"/>
      <c r="K3122"/>
      <c r="L3122"/>
      <c r="M3122"/>
      <c r="N3122"/>
      <c r="O3122"/>
      <c r="P3122"/>
      <c r="Q3122"/>
      <c r="R3122"/>
    </row>
    <row r="3123" spans="1:18" s="16" customFormat="1" x14ac:dyDescent="0.25">
      <c r="A3123"/>
      <c r="B3123" s="18"/>
      <c r="D3123"/>
      <c r="E3123"/>
      <c r="F3123"/>
      <c r="G3123"/>
      <c r="H3123"/>
      <c r="I3123"/>
      <c r="J3123"/>
      <c r="K3123"/>
      <c r="L3123"/>
      <c r="M3123"/>
      <c r="N3123"/>
      <c r="O3123"/>
      <c r="P3123"/>
      <c r="Q3123"/>
      <c r="R3123"/>
    </row>
    <row r="3124" spans="1:18" s="16" customFormat="1" x14ac:dyDescent="0.25">
      <c r="A3124"/>
      <c r="B3124" s="18"/>
      <c r="D3124"/>
      <c r="E3124"/>
      <c r="F3124"/>
      <c r="G3124"/>
      <c r="H3124"/>
      <c r="I3124"/>
      <c r="J3124"/>
      <c r="K3124"/>
      <c r="L3124"/>
      <c r="M3124"/>
      <c r="N3124"/>
      <c r="O3124"/>
      <c r="P3124"/>
      <c r="Q3124"/>
      <c r="R3124"/>
    </row>
    <row r="3125" spans="1:18" s="16" customFormat="1" x14ac:dyDescent="0.25">
      <c r="A3125"/>
      <c r="B3125" s="18"/>
      <c r="D3125"/>
      <c r="E3125"/>
      <c r="F3125"/>
      <c r="G3125"/>
      <c r="H3125"/>
      <c r="I3125"/>
      <c r="J3125"/>
      <c r="K3125"/>
      <c r="L3125"/>
      <c r="M3125"/>
      <c r="N3125"/>
      <c r="O3125"/>
      <c r="P3125"/>
      <c r="Q3125"/>
      <c r="R3125"/>
    </row>
    <row r="3126" spans="1:18" s="16" customFormat="1" x14ac:dyDescent="0.25">
      <c r="A3126"/>
      <c r="B3126" s="18"/>
      <c r="D3126"/>
      <c r="E3126"/>
      <c r="F3126"/>
      <c r="G3126"/>
      <c r="H3126"/>
      <c r="I3126"/>
      <c r="J3126"/>
      <c r="K3126"/>
      <c r="L3126"/>
      <c r="M3126"/>
      <c r="N3126"/>
      <c r="O3126"/>
      <c r="P3126"/>
      <c r="Q3126"/>
      <c r="R3126"/>
    </row>
    <row r="3127" spans="1:18" s="16" customFormat="1" x14ac:dyDescent="0.25">
      <c r="A3127"/>
      <c r="B3127" s="18"/>
      <c r="D3127"/>
      <c r="E3127"/>
      <c r="F3127"/>
      <c r="G3127"/>
      <c r="H3127"/>
      <c r="I3127"/>
      <c r="J3127"/>
      <c r="K3127"/>
      <c r="L3127"/>
      <c r="M3127"/>
      <c r="N3127"/>
      <c r="O3127"/>
      <c r="P3127"/>
      <c r="Q3127"/>
      <c r="R3127"/>
    </row>
    <row r="3128" spans="1:18" s="16" customFormat="1" x14ac:dyDescent="0.25">
      <c r="A3128"/>
      <c r="B3128" s="18"/>
      <c r="D3128"/>
      <c r="E3128"/>
      <c r="F3128"/>
      <c r="G3128"/>
      <c r="H3128"/>
      <c r="I3128"/>
      <c r="J3128"/>
      <c r="K3128"/>
      <c r="L3128"/>
      <c r="M3128"/>
      <c r="N3128"/>
      <c r="O3128"/>
      <c r="P3128"/>
      <c r="Q3128"/>
      <c r="R3128"/>
    </row>
    <row r="3129" spans="1:18" s="16" customFormat="1" x14ac:dyDescent="0.25">
      <c r="A3129"/>
      <c r="B3129" s="18"/>
      <c r="D3129"/>
      <c r="E3129"/>
      <c r="F3129"/>
      <c r="G3129"/>
      <c r="H3129"/>
      <c r="I3129"/>
      <c r="J3129"/>
      <c r="K3129"/>
      <c r="L3129"/>
      <c r="M3129"/>
      <c r="N3129"/>
      <c r="O3129"/>
      <c r="P3129"/>
      <c r="Q3129"/>
      <c r="R3129"/>
    </row>
    <row r="3130" spans="1:18" s="16" customFormat="1" x14ac:dyDescent="0.25">
      <c r="A3130"/>
      <c r="B3130" s="18"/>
      <c r="D3130"/>
      <c r="E3130"/>
      <c r="F3130"/>
      <c r="G3130"/>
      <c r="H3130"/>
      <c r="I3130"/>
      <c r="J3130"/>
      <c r="K3130"/>
      <c r="L3130"/>
      <c r="M3130"/>
      <c r="N3130"/>
      <c r="O3130"/>
      <c r="P3130"/>
      <c r="Q3130"/>
      <c r="R3130"/>
    </row>
    <row r="3131" spans="1:18" s="16" customFormat="1" x14ac:dyDescent="0.25">
      <c r="A3131"/>
      <c r="B3131" s="18"/>
      <c r="D3131"/>
      <c r="E3131"/>
      <c r="F3131"/>
      <c r="G3131"/>
      <c r="H3131"/>
      <c r="I3131"/>
      <c r="J3131"/>
      <c r="K3131"/>
      <c r="L3131"/>
      <c r="M3131"/>
      <c r="N3131"/>
      <c r="O3131"/>
      <c r="P3131"/>
      <c r="Q3131"/>
      <c r="R3131"/>
    </row>
    <row r="3132" spans="1:18" s="16" customFormat="1" x14ac:dyDescent="0.25">
      <c r="A3132"/>
      <c r="B3132" s="18"/>
      <c r="D3132"/>
      <c r="E3132"/>
      <c r="F3132"/>
      <c r="G3132"/>
      <c r="H3132"/>
      <c r="I3132"/>
      <c r="J3132"/>
      <c r="K3132"/>
      <c r="L3132"/>
      <c r="M3132"/>
      <c r="N3132"/>
      <c r="O3132"/>
      <c r="P3132"/>
      <c r="Q3132"/>
      <c r="R3132"/>
    </row>
    <row r="3133" spans="1:18" s="16" customFormat="1" x14ac:dyDescent="0.25">
      <c r="A3133"/>
      <c r="B3133" s="18"/>
      <c r="D3133"/>
      <c r="E3133"/>
      <c r="F3133"/>
      <c r="G3133"/>
      <c r="H3133"/>
      <c r="I3133"/>
      <c r="J3133"/>
      <c r="K3133"/>
      <c r="L3133"/>
      <c r="M3133"/>
      <c r="N3133"/>
      <c r="O3133"/>
      <c r="P3133"/>
      <c r="Q3133"/>
      <c r="R3133"/>
    </row>
    <row r="3134" spans="1:18" s="16" customFormat="1" x14ac:dyDescent="0.25">
      <c r="A3134"/>
      <c r="B3134" s="18"/>
      <c r="D3134"/>
      <c r="E3134"/>
      <c r="F3134"/>
      <c r="G3134"/>
      <c r="H3134"/>
      <c r="I3134"/>
      <c r="J3134"/>
      <c r="K3134"/>
      <c r="L3134"/>
      <c r="M3134"/>
      <c r="N3134"/>
      <c r="O3134"/>
      <c r="P3134"/>
      <c r="Q3134"/>
      <c r="R3134"/>
    </row>
    <row r="3135" spans="1:18" s="16" customFormat="1" x14ac:dyDescent="0.25">
      <c r="A3135"/>
      <c r="B3135" s="18"/>
      <c r="D3135"/>
      <c r="E3135"/>
      <c r="F3135"/>
      <c r="G3135"/>
      <c r="H3135"/>
      <c r="I3135"/>
      <c r="J3135"/>
      <c r="K3135"/>
      <c r="L3135"/>
      <c r="M3135"/>
      <c r="N3135"/>
      <c r="O3135"/>
      <c r="P3135"/>
      <c r="Q3135"/>
      <c r="R3135"/>
    </row>
    <row r="3136" spans="1:18" s="16" customFormat="1" x14ac:dyDescent="0.25">
      <c r="A3136"/>
      <c r="B3136" s="18"/>
      <c r="D3136"/>
      <c r="E3136"/>
      <c r="F3136"/>
      <c r="G3136"/>
      <c r="H3136"/>
      <c r="I3136"/>
      <c r="J3136"/>
      <c r="K3136"/>
      <c r="L3136"/>
      <c r="M3136"/>
      <c r="N3136"/>
      <c r="O3136"/>
      <c r="P3136"/>
      <c r="Q3136"/>
      <c r="R3136"/>
    </row>
    <row r="3137" spans="1:18" s="16" customFormat="1" x14ac:dyDescent="0.25">
      <c r="A3137"/>
      <c r="B3137" s="18"/>
      <c r="D3137"/>
      <c r="E3137"/>
      <c r="F3137"/>
      <c r="G3137"/>
      <c r="H3137"/>
      <c r="I3137"/>
      <c r="J3137"/>
      <c r="K3137"/>
      <c r="L3137"/>
      <c r="M3137"/>
      <c r="N3137"/>
      <c r="O3137"/>
      <c r="P3137"/>
      <c r="Q3137"/>
      <c r="R3137"/>
    </row>
    <row r="3138" spans="1:18" s="16" customFormat="1" x14ac:dyDescent="0.25">
      <c r="A3138"/>
      <c r="B3138" s="18"/>
      <c r="D3138"/>
      <c r="E3138"/>
      <c r="F3138"/>
      <c r="G3138"/>
      <c r="H3138"/>
      <c r="I3138"/>
      <c r="J3138"/>
      <c r="K3138"/>
      <c r="L3138"/>
      <c r="M3138"/>
      <c r="N3138"/>
      <c r="O3138"/>
      <c r="P3138"/>
      <c r="Q3138"/>
      <c r="R3138"/>
    </row>
    <row r="3139" spans="1:18" s="16" customFormat="1" x14ac:dyDescent="0.25">
      <c r="A3139"/>
      <c r="B3139" s="18"/>
      <c r="D3139"/>
      <c r="E3139"/>
      <c r="F3139"/>
      <c r="G3139"/>
      <c r="H3139"/>
      <c r="I3139"/>
      <c r="J3139"/>
      <c r="K3139"/>
      <c r="L3139"/>
      <c r="M3139"/>
      <c r="N3139"/>
      <c r="O3139"/>
      <c r="P3139"/>
      <c r="Q3139"/>
      <c r="R3139"/>
    </row>
    <row r="3140" spans="1:18" s="16" customFormat="1" x14ac:dyDescent="0.25">
      <c r="A3140"/>
      <c r="B3140" s="18"/>
      <c r="D3140"/>
      <c r="E3140"/>
      <c r="F3140"/>
      <c r="G3140"/>
      <c r="H3140"/>
      <c r="I3140"/>
      <c r="J3140"/>
      <c r="K3140"/>
      <c r="L3140"/>
      <c r="M3140"/>
      <c r="N3140"/>
      <c r="O3140"/>
      <c r="P3140"/>
      <c r="Q3140"/>
      <c r="R3140"/>
    </row>
    <row r="3141" spans="1:18" s="16" customFormat="1" x14ac:dyDescent="0.25">
      <c r="A3141"/>
      <c r="B3141" s="18"/>
      <c r="D3141"/>
      <c r="E3141"/>
      <c r="F3141"/>
      <c r="G3141"/>
      <c r="H3141"/>
      <c r="I3141"/>
      <c r="J3141"/>
      <c r="K3141"/>
      <c r="L3141"/>
      <c r="M3141"/>
      <c r="N3141"/>
      <c r="O3141"/>
      <c r="P3141"/>
      <c r="Q3141"/>
      <c r="R3141"/>
    </row>
    <row r="3142" spans="1:18" s="16" customFormat="1" x14ac:dyDescent="0.25">
      <c r="A3142"/>
      <c r="B3142" s="18"/>
      <c r="D3142"/>
      <c r="E3142"/>
      <c r="F3142"/>
      <c r="G3142"/>
      <c r="H3142"/>
      <c r="I3142"/>
      <c r="J3142"/>
      <c r="K3142"/>
      <c r="L3142"/>
      <c r="M3142"/>
      <c r="N3142"/>
      <c r="O3142"/>
      <c r="P3142"/>
      <c r="Q3142"/>
      <c r="R3142"/>
    </row>
    <row r="3143" spans="1:18" s="16" customFormat="1" x14ac:dyDescent="0.25">
      <c r="A3143"/>
      <c r="B3143" s="18"/>
      <c r="D3143"/>
      <c r="E3143"/>
      <c r="F3143"/>
      <c r="G3143"/>
      <c r="H3143"/>
      <c r="I3143"/>
      <c r="J3143"/>
      <c r="K3143"/>
      <c r="L3143"/>
      <c r="M3143"/>
      <c r="N3143"/>
      <c r="O3143"/>
      <c r="P3143"/>
      <c r="Q3143"/>
      <c r="R3143"/>
    </row>
    <row r="3144" spans="1:18" s="16" customFormat="1" x14ac:dyDescent="0.25">
      <c r="A3144"/>
      <c r="B3144" s="18"/>
      <c r="D3144"/>
      <c r="E3144"/>
      <c r="F3144"/>
      <c r="G3144"/>
      <c r="H3144"/>
      <c r="I3144"/>
      <c r="J3144"/>
      <c r="K3144"/>
      <c r="L3144"/>
      <c r="M3144"/>
      <c r="N3144"/>
      <c r="O3144"/>
      <c r="P3144"/>
      <c r="Q3144"/>
      <c r="R3144"/>
    </row>
    <row r="3145" spans="1:18" s="16" customFormat="1" x14ac:dyDescent="0.25">
      <c r="A3145"/>
      <c r="B3145" s="18"/>
      <c r="D3145"/>
      <c r="E3145"/>
      <c r="F3145"/>
      <c r="G3145"/>
      <c r="H3145"/>
      <c r="I3145"/>
      <c r="J3145"/>
      <c r="K3145"/>
      <c r="L3145"/>
      <c r="M3145"/>
      <c r="N3145"/>
      <c r="O3145"/>
      <c r="P3145"/>
      <c r="Q3145"/>
      <c r="R3145"/>
    </row>
    <row r="3146" spans="1:18" s="16" customFormat="1" x14ac:dyDescent="0.25">
      <c r="A3146"/>
      <c r="B3146" s="18"/>
      <c r="D3146"/>
      <c r="E3146"/>
      <c r="F3146"/>
      <c r="G3146"/>
      <c r="H3146"/>
      <c r="I3146"/>
      <c r="J3146"/>
      <c r="K3146"/>
      <c r="L3146"/>
      <c r="M3146"/>
      <c r="N3146"/>
      <c r="O3146"/>
      <c r="P3146"/>
      <c r="Q3146"/>
      <c r="R3146"/>
    </row>
    <row r="3147" spans="1:18" s="16" customFormat="1" x14ac:dyDescent="0.25">
      <c r="A3147"/>
      <c r="B3147" s="18"/>
      <c r="D3147"/>
      <c r="E3147"/>
      <c r="F3147"/>
      <c r="G3147"/>
      <c r="H3147"/>
      <c r="I3147"/>
      <c r="J3147"/>
      <c r="K3147"/>
      <c r="L3147"/>
      <c r="M3147"/>
      <c r="N3147"/>
      <c r="O3147"/>
      <c r="P3147"/>
      <c r="Q3147"/>
      <c r="R3147"/>
    </row>
    <row r="3148" spans="1:18" s="16" customFormat="1" x14ac:dyDescent="0.25">
      <c r="A3148"/>
      <c r="B3148" s="18"/>
      <c r="D3148"/>
      <c r="E3148"/>
      <c r="F3148"/>
      <c r="G3148"/>
      <c r="H3148"/>
      <c r="I3148"/>
      <c r="J3148"/>
      <c r="K3148"/>
      <c r="L3148"/>
      <c r="M3148"/>
      <c r="N3148"/>
      <c r="O3148"/>
      <c r="P3148"/>
      <c r="Q3148"/>
      <c r="R3148"/>
    </row>
    <row r="3149" spans="1:18" s="16" customFormat="1" x14ac:dyDescent="0.25">
      <c r="A3149"/>
      <c r="B3149" s="18"/>
      <c r="D3149"/>
      <c r="E3149"/>
      <c r="F3149"/>
      <c r="G3149"/>
      <c r="H3149"/>
      <c r="I3149"/>
      <c r="J3149"/>
      <c r="K3149"/>
      <c r="L3149"/>
      <c r="M3149"/>
      <c r="N3149"/>
      <c r="O3149"/>
      <c r="P3149"/>
      <c r="Q3149"/>
      <c r="R3149"/>
    </row>
    <row r="3150" spans="1:18" s="16" customFormat="1" x14ac:dyDescent="0.25">
      <c r="A3150"/>
      <c r="B3150" s="18"/>
      <c r="D3150"/>
      <c r="E3150"/>
      <c r="F3150"/>
      <c r="G3150"/>
      <c r="H3150"/>
      <c r="I3150"/>
      <c r="J3150"/>
      <c r="K3150"/>
      <c r="L3150"/>
      <c r="M3150"/>
      <c r="N3150"/>
      <c r="O3150"/>
      <c r="P3150"/>
      <c r="Q3150"/>
      <c r="R3150"/>
    </row>
    <row r="3151" spans="1:18" s="16" customFormat="1" x14ac:dyDescent="0.25">
      <c r="A3151"/>
      <c r="B3151" s="18"/>
      <c r="D3151"/>
      <c r="E3151"/>
      <c r="F3151"/>
      <c r="G3151"/>
      <c r="H3151"/>
      <c r="I3151"/>
      <c r="J3151"/>
      <c r="K3151"/>
      <c r="L3151"/>
      <c r="M3151"/>
      <c r="N3151"/>
      <c r="O3151"/>
      <c r="P3151"/>
      <c r="Q3151"/>
      <c r="R3151"/>
    </row>
    <row r="3152" spans="1:18" s="16" customFormat="1" x14ac:dyDescent="0.25">
      <c r="A3152"/>
      <c r="B3152" s="18"/>
      <c r="D3152"/>
      <c r="E3152"/>
      <c r="F3152"/>
      <c r="G3152"/>
      <c r="H3152"/>
      <c r="I3152"/>
      <c r="J3152"/>
      <c r="K3152"/>
      <c r="L3152"/>
      <c r="M3152"/>
      <c r="N3152"/>
      <c r="O3152"/>
      <c r="P3152"/>
      <c r="Q3152"/>
      <c r="R3152"/>
    </row>
    <row r="3153" spans="1:18" s="16" customFormat="1" x14ac:dyDescent="0.25">
      <c r="A3153"/>
      <c r="B3153" s="18"/>
      <c r="D3153"/>
      <c r="E3153"/>
      <c r="F3153"/>
      <c r="G3153"/>
      <c r="H3153"/>
      <c r="I3153"/>
      <c r="J3153"/>
      <c r="K3153"/>
      <c r="L3153"/>
      <c r="M3153"/>
      <c r="N3153"/>
      <c r="O3153"/>
      <c r="P3153"/>
      <c r="Q3153"/>
      <c r="R3153"/>
    </row>
    <row r="3154" spans="1:18" s="16" customFormat="1" x14ac:dyDescent="0.25">
      <c r="A3154"/>
      <c r="B3154" s="18"/>
      <c r="D3154"/>
      <c r="E3154"/>
      <c r="F3154"/>
      <c r="G3154"/>
      <c r="H3154"/>
      <c r="I3154"/>
      <c r="J3154"/>
      <c r="K3154"/>
      <c r="L3154"/>
      <c r="M3154"/>
      <c r="N3154"/>
      <c r="O3154"/>
      <c r="P3154"/>
      <c r="Q3154"/>
      <c r="R3154"/>
    </row>
    <row r="3155" spans="1:18" s="16" customFormat="1" x14ac:dyDescent="0.25">
      <c r="A3155"/>
      <c r="B3155" s="18"/>
      <c r="D3155"/>
      <c r="E3155"/>
      <c r="F3155"/>
      <c r="G3155"/>
      <c r="H3155"/>
      <c r="I3155"/>
      <c r="J3155"/>
      <c r="K3155"/>
      <c r="L3155"/>
      <c r="M3155"/>
      <c r="N3155"/>
      <c r="O3155"/>
      <c r="P3155"/>
      <c r="Q3155"/>
      <c r="R3155"/>
    </row>
    <row r="3156" spans="1:18" s="16" customFormat="1" x14ac:dyDescent="0.25">
      <c r="A3156"/>
      <c r="B3156" s="18"/>
      <c r="D3156"/>
      <c r="E3156"/>
      <c r="F3156"/>
      <c r="G3156"/>
      <c r="H3156"/>
      <c r="I3156"/>
      <c r="J3156"/>
      <c r="K3156"/>
      <c r="L3156"/>
      <c r="M3156"/>
      <c r="N3156"/>
      <c r="O3156"/>
      <c r="P3156"/>
      <c r="Q3156"/>
      <c r="R3156"/>
    </row>
    <row r="3157" spans="1:18" s="16" customFormat="1" x14ac:dyDescent="0.25">
      <c r="A3157"/>
      <c r="B3157" s="18"/>
      <c r="D3157"/>
      <c r="E3157"/>
      <c r="F3157"/>
      <c r="G3157"/>
      <c r="H3157"/>
      <c r="I3157"/>
      <c r="J3157"/>
      <c r="K3157"/>
      <c r="L3157"/>
      <c r="M3157"/>
      <c r="N3157"/>
      <c r="O3157"/>
      <c r="P3157"/>
      <c r="Q3157"/>
      <c r="R3157"/>
    </row>
    <row r="3158" spans="1:18" s="16" customFormat="1" x14ac:dyDescent="0.25">
      <c r="A3158"/>
      <c r="B3158" s="18"/>
      <c r="D3158"/>
      <c r="E3158"/>
      <c r="F3158"/>
      <c r="G3158"/>
      <c r="H3158"/>
      <c r="I3158"/>
      <c r="J3158"/>
      <c r="K3158"/>
      <c r="L3158"/>
      <c r="M3158"/>
      <c r="N3158"/>
      <c r="O3158"/>
      <c r="P3158"/>
      <c r="Q3158"/>
      <c r="R3158"/>
    </row>
    <row r="3159" spans="1:18" s="16" customFormat="1" x14ac:dyDescent="0.25">
      <c r="A3159"/>
      <c r="B3159" s="18"/>
      <c r="D3159"/>
      <c r="E3159"/>
      <c r="F3159"/>
      <c r="G3159"/>
      <c r="H3159"/>
      <c r="I3159"/>
      <c r="J3159"/>
      <c r="K3159"/>
      <c r="L3159"/>
      <c r="M3159"/>
      <c r="N3159"/>
      <c r="O3159"/>
      <c r="P3159"/>
      <c r="Q3159"/>
      <c r="R3159"/>
    </row>
    <row r="3160" spans="1:18" s="16" customFormat="1" x14ac:dyDescent="0.25">
      <c r="A3160"/>
      <c r="B3160" s="18"/>
      <c r="D3160"/>
      <c r="E3160"/>
      <c r="F3160"/>
      <c r="G3160"/>
      <c r="H3160"/>
      <c r="I3160"/>
      <c r="J3160"/>
      <c r="K3160"/>
      <c r="L3160"/>
      <c r="M3160"/>
      <c r="N3160"/>
      <c r="O3160"/>
      <c r="P3160"/>
      <c r="Q3160"/>
      <c r="R3160"/>
    </row>
    <row r="3161" spans="1:18" s="16" customFormat="1" x14ac:dyDescent="0.25">
      <c r="A3161"/>
      <c r="B3161" s="18"/>
      <c r="D3161"/>
      <c r="E3161"/>
      <c r="F3161"/>
      <c r="G3161"/>
      <c r="H3161"/>
      <c r="I3161"/>
      <c r="J3161"/>
      <c r="K3161"/>
      <c r="L3161"/>
      <c r="M3161"/>
      <c r="N3161"/>
      <c r="O3161"/>
      <c r="P3161"/>
      <c r="Q3161"/>
      <c r="R3161"/>
    </row>
    <row r="3162" spans="1:18" s="16" customFormat="1" x14ac:dyDescent="0.25">
      <c r="A3162"/>
      <c r="B3162" s="17"/>
      <c r="D3162"/>
      <c r="E3162"/>
      <c r="F3162"/>
      <c r="G3162"/>
      <c r="H3162"/>
      <c r="I3162"/>
      <c r="J3162"/>
      <c r="K3162"/>
      <c r="L3162"/>
      <c r="M3162"/>
      <c r="N3162"/>
      <c r="O3162"/>
      <c r="P3162"/>
      <c r="Q3162"/>
      <c r="R3162"/>
    </row>
    <row r="3163" spans="1:18" s="16" customFormat="1" x14ac:dyDescent="0.25">
      <c r="A3163"/>
      <c r="B3163" s="18"/>
      <c r="D3163"/>
      <c r="E3163"/>
      <c r="F3163"/>
      <c r="G3163"/>
      <c r="H3163"/>
      <c r="I3163"/>
      <c r="J3163"/>
      <c r="K3163"/>
      <c r="L3163"/>
      <c r="M3163"/>
      <c r="N3163"/>
      <c r="O3163"/>
      <c r="P3163"/>
      <c r="Q3163"/>
      <c r="R3163"/>
    </row>
    <row r="3164" spans="1:18" s="16" customFormat="1" x14ac:dyDescent="0.25">
      <c r="A3164"/>
      <c r="B3164" s="18"/>
      <c r="D3164"/>
      <c r="E3164"/>
      <c r="F3164"/>
      <c r="G3164"/>
      <c r="H3164"/>
      <c r="I3164"/>
      <c r="J3164"/>
      <c r="K3164"/>
      <c r="L3164"/>
      <c r="M3164"/>
      <c r="N3164"/>
      <c r="O3164"/>
      <c r="P3164"/>
      <c r="Q3164"/>
      <c r="R3164"/>
    </row>
    <row r="3165" spans="1:18" s="16" customFormat="1" x14ac:dyDescent="0.25">
      <c r="A3165"/>
      <c r="B3165" s="18"/>
      <c r="D3165"/>
      <c r="E3165"/>
      <c r="F3165"/>
      <c r="G3165"/>
      <c r="H3165"/>
      <c r="I3165"/>
      <c r="J3165"/>
      <c r="K3165"/>
      <c r="L3165"/>
      <c r="M3165"/>
      <c r="N3165"/>
      <c r="O3165"/>
      <c r="P3165"/>
      <c r="Q3165"/>
      <c r="R3165"/>
    </row>
    <row r="3166" spans="1:18" s="16" customFormat="1" x14ac:dyDescent="0.25">
      <c r="A3166"/>
      <c r="B3166" s="18"/>
      <c r="D3166"/>
      <c r="E3166"/>
      <c r="F3166"/>
      <c r="G3166"/>
      <c r="H3166"/>
      <c r="I3166"/>
      <c r="J3166"/>
      <c r="K3166"/>
      <c r="L3166"/>
      <c r="M3166"/>
      <c r="N3166"/>
      <c r="O3166"/>
      <c r="P3166"/>
      <c r="Q3166"/>
      <c r="R3166"/>
    </row>
    <row r="3167" spans="1:18" s="16" customFormat="1" x14ac:dyDescent="0.25">
      <c r="A3167"/>
      <c r="B3167" s="18"/>
      <c r="D3167"/>
      <c r="E3167"/>
      <c r="F3167"/>
      <c r="G3167"/>
      <c r="H3167"/>
      <c r="I3167"/>
      <c r="J3167"/>
      <c r="K3167"/>
      <c r="L3167"/>
      <c r="M3167"/>
      <c r="N3167"/>
      <c r="O3167"/>
      <c r="P3167"/>
      <c r="Q3167"/>
      <c r="R3167"/>
    </row>
    <row r="3168" spans="1:18" s="16" customFormat="1" x14ac:dyDescent="0.25">
      <c r="A3168"/>
      <c r="B3168" s="18"/>
      <c r="D3168"/>
      <c r="E3168"/>
      <c r="F3168"/>
      <c r="G3168"/>
      <c r="H3168"/>
      <c r="I3168"/>
      <c r="J3168"/>
      <c r="K3168"/>
      <c r="L3168"/>
      <c r="M3168"/>
      <c r="N3168"/>
      <c r="O3168"/>
      <c r="P3168"/>
      <c r="Q3168"/>
      <c r="R3168"/>
    </row>
    <row r="3169" spans="1:18" s="16" customFormat="1" x14ac:dyDescent="0.25">
      <c r="A3169"/>
      <c r="B3169" s="18"/>
      <c r="D3169"/>
      <c r="E3169"/>
      <c r="F3169"/>
      <c r="G3169"/>
      <c r="H3169"/>
      <c r="I3169"/>
      <c r="J3169"/>
      <c r="K3169"/>
      <c r="L3169"/>
      <c r="M3169"/>
      <c r="N3169"/>
      <c r="O3169"/>
      <c r="P3169"/>
      <c r="Q3169"/>
      <c r="R3169"/>
    </row>
    <row r="3170" spans="1:18" s="16" customFormat="1" x14ac:dyDescent="0.25">
      <c r="A3170"/>
      <c r="B3170" s="18"/>
      <c r="D3170"/>
      <c r="E3170"/>
      <c r="F3170"/>
      <c r="G3170"/>
      <c r="H3170"/>
      <c r="I3170"/>
      <c r="J3170"/>
      <c r="K3170"/>
      <c r="L3170"/>
      <c r="M3170"/>
      <c r="N3170"/>
      <c r="O3170"/>
      <c r="P3170"/>
      <c r="Q3170"/>
      <c r="R3170"/>
    </row>
    <row r="3171" spans="1:18" s="16" customFormat="1" x14ac:dyDescent="0.25">
      <c r="A3171"/>
      <c r="B3171" s="18"/>
      <c r="D3171"/>
      <c r="E3171"/>
      <c r="F3171"/>
      <c r="G3171"/>
      <c r="H3171"/>
      <c r="I3171"/>
      <c r="J3171"/>
      <c r="K3171"/>
      <c r="L3171"/>
      <c r="M3171"/>
      <c r="N3171"/>
      <c r="O3171"/>
      <c r="P3171"/>
      <c r="Q3171"/>
      <c r="R3171"/>
    </row>
    <row r="3172" spans="1:18" s="16" customFormat="1" x14ac:dyDescent="0.25">
      <c r="A3172"/>
      <c r="B3172" s="18"/>
      <c r="D3172"/>
      <c r="E3172"/>
      <c r="F3172"/>
      <c r="G3172"/>
      <c r="H3172"/>
      <c r="I3172"/>
      <c r="J3172"/>
      <c r="K3172"/>
      <c r="L3172"/>
      <c r="M3172"/>
      <c r="N3172"/>
      <c r="O3172"/>
      <c r="P3172"/>
      <c r="Q3172"/>
      <c r="R3172"/>
    </row>
    <row r="3173" spans="1:18" s="16" customFormat="1" x14ac:dyDescent="0.25">
      <c r="A3173"/>
      <c r="B3173" s="18"/>
      <c r="D3173"/>
      <c r="E3173"/>
      <c r="F3173"/>
      <c r="G3173"/>
      <c r="H3173"/>
      <c r="I3173"/>
      <c r="J3173"/>
      <c r="K3173"/>
      <c r="L3173"/>
      <c r="M3173"/>
      <c r="N3173"/>
      <c r="O3173"/>
      <c r="P3173"/>
      <c r="Q3173"/>
      <c r="R3173"/>
    </row>
    <row r="3174" spans="1:18" s="16" customFormat="1" x14ac:dyDescent="0.25">
      <c r="A3174"/>
      <c r="B3174" s="18"/>
      <c r="D3174"/>
      <c r="E3174"/>
      <c r="F3174"/>
      <c r="G3174"/>
      <c r="H3174"/>
      <c r="I3174"/>
      <c r="J3174"/>
      <c r="K3174"/>
      <c r="L3174"/>
      <c r="M3174"/>
      <c r="N3174"/>
      <c r="O3174"/>
      <c r="P3174"/>
      <c r="Q3174"/>
      <c r="R3174"/>
    </row>
    <row r="3175" spans="1:18" s="16" customFormat="1" x14ac:dyDescent="0.25">
      <c r="A3175"/>
      <c r="B3175" s="18"/>
      <c r="D3175"/>
      <c r="E3175"/>
      <c r="F3175"/>
      <c r="G3175"/>
      <c r="H3175"/>
      <c r="I3175"/>
      <c r="J3175"/>
      <c r="K3175"/>
      <c r="L3175"/>
      <c r="M3175"/>
      <c r="N3175"/>
      <c r="O3175"/>
      <c r="P3175"/>
      <c r="Q3175"/>
      <c r="R3175"/>
    </row>
    <row r="3176" spans="1:18" s="16" customFormat="1" x14ac:dyDescent="0.25">
      <c r="A3176"/>
      <c r="B3176" s="18"/>
      <c r="D3176"/>
      <c r="E3176"/>
      <c r="F3176"/>
      <c r="G3176"/>
      <c r="H3176"/>
      <c r="I3176"/>
      <c r="J3176"/>
      <c r="K3176"/>
      <c r="L3176"/>
      <c r="M3176"/>
      <c r="N3176"/>
      <c r="O3176"/>
      <c r="P3176"/>
      <c r="Q3176"/>
      <c r="R3176"/>
    </row>
    <row r="3177" spans="1:18" s="16" customFormat="1" x14ac:dyDescent="0.25">
      <c r="A3177"/>
      <c r="B3177" s="18"/>
      <c r="D3177"/>
      <c r="E3177"/>
      <c r="F3177"/>
      <c r="G3177"/>
      <c r="H3177"/>
      <c r="I3177"/>
      <c r="J3177"/>
      <c r="K3177"/>
      <c r="L3177"/>
      <c r="M3177"/>
      <c r="N3177"/>
      <c r="O3177"/>
      <c r="P3177"/>
      <c r="Q3177"/>
      <c r="R3177"/>
    </row>
    <row r="3178" spans="1:18" s="16" customFormat="1" x14ac:dyDescent="0.25">
      <c r="A3178"/>
      <c r="B3178" s="18"/>
      <c r="D3178"/>
      <c r="E3178"/>
      <c r="F3178"/>
      <c r="G3178"/>
      <c r="H3178"/>
      <c r="I3178"/>
      <c r="J3178"/>
      <c r="K3178"/>
      <c r="L3178"/>
      <c r="M3178"/>
      <c r="N3178"/>
      <c r="O3178"/>
      <c r="P3178"/>
      <c r="Q3178"/>
      <c r="R3178"/>
    </row>
    <row r="3179" spans="1:18" s="16" customFormat="1" x14ac:dyDescent="0.25">
      <c r="A3179"/>
      <c r="B3179" s="18"/>
      <c r="D3179"/>
      <c r="E3179"/>
      <c r="F3179"/>
      <c r="G3179"/>
      <c r="H3179"/>
      <c r="I3179"/>
      <c r="J3179"/>
      <c r="K3179"/>
      <c r="L3179"/>
      <c r="M3179"/>
      <c r="N3179"/>
      <c r="O3179"/>
      <c r="P3179"/>
      <c r="Q3179"/>
      <c r="R3179"/>
    </row>
    <row r="3180" spans="1:18" s="16" customFormat="1" x14ac:dyDescent="0.25">
      <c r="A3180"/>
      <c r="B3180" s="18"/>
      <c r="D3180"/>
      <c r="E3180"/>
      <c r="F3180"/>
      <c r="G3180"/>
      <c r="H3180"/>
      <c r="I3180"/>
      <c r="J3180"/>
      <c r="K3180"/>
      <c r="L3180"/>
      <c r="M3180"/>
      <c r="N3180"/>
      <c r="O3180"/>
      <c r="P3180"/>
      <c r="Q3180"/>
      <c r="R3180"/>
    </row>
    <row r="3181" spans="1:18" s="16" customFormat="1" x14ac:dyDescent="0.25">
      <c r="A3181"/>
      <c r="B3181" s="18"/>
      <c r="D3181"/>
      <c r="E3181"/>
      <c r="F3181"/>
      <c r="G3181"/>
      <c r="H3181"/>
      <c r="I3181"/>
      <c r="J3181"/>
      <c r="K3181"/>
      <c r="L3181"/>
      <c r="M3181"/>
      <c r="N3181"/>
      <c r="O3181"/>
      <c r="P3181"/>
      <c r="Q3181"/>
      <c r="R3181"/>
    </row>
    <row r="3182" spans="1:18" s="16" customFormat="1" x14ac:dyDescent="0.25">
      <c r="A3182"/>
      <c r="B3182" s="18"/>
      <c r="D3182"/>
      <c r="E3182"/>
      <c r="F3182"/>
      <c r="G3182"/>
      <c r="H3182"/>
      <c r="I3182"/>
      <c r="J3182"/>
      <c r="K3182"/>
      <c r="L3182"/>
      <c r="M3182"/>
      <c r="N3182"/>
      <c r="O3182"/>
      <c r="P3182"/>
      <c r="Q3182"/>
      <c r="R3182"/>
    </row>
    <row r="3183" spans="1:18" s="16" customFormat="1" x14ac:dyDescent="0.25">
      <c r="A3183"/>
      <c r="B3183" s="18"/>
      <c r="D3183"/>
      <c r="E3183"/>
      <c r="F3183"/>
      <c r="G3183"/>
      <c r="H3183"/>
      <c r="I3183"/>
      <c r="J3183"/>
      <c r="K3183"/>
      <c r="L3183"/>
      <c r="M3183"/>
      <c r="N3183"/>
      <c r="O3183"/>
      <c r="P3183"/>
      <c r="Q3183"/>
      <c r="R3183"/>
    </row>
    <row r="3184" spans="1:18" s="16" customFormat="1" x14ac:dyDescent="0.25">
      <c r="A3184"/>
      <c r="B3184" s="18"/>
      <c r="D3184"/>
      <c r="E3184"/>
      <c r="F3184"/>
      <c r="G3184"/>
      <c r="H3184"/>
      <c r="I3184"/>
      <c r="J3184"/>
      <c r="K3184"/>
      <c r="L3184"/>
      <c r="M3184"/>
      <c r="N3184"/>
      <c r="O3184"/>
      <c r="P3184"/>
      <c r="Q3184"/>
      <c r="R3184"/>
    </row>
    <row r="3185" spans="1:18" s="16" customFormat="1" x14ac:dyDescent="0.25">
      <c r="A3185"/>
      <c r="B3185" s="18"/>
      <c r="D3185"/>
      <c r="E3185"/>
      <c r="F3185"/>
      <c r="G3185"/>
      <c r="H3185"/>
      <c r="I3185"/>
      <c r="J3185"/>
      <c r="K3185"/>
      <c r="L3185"/>
      <c r="M3185"/>
      <c r="N3185"/>
      <c r="O3185"/>
      <c r="P3185"/>
      <c r="Q3185"/>
      <c r="R3185"/>
    </row>
    <row r="3186" spans="1:18" s="16" customFormat="1" x14ac:dyDescent="0.25">
      <c r="A3186"/>
      <c r="B3186" s="18"/>
      <c r="D3186"/>
      <c r="E3186"/>
      <c r="F3186"/>
      <c r="G3186"/>
      <c r="H3186"/>
      <c r="I3186"/>
      <c r="J3186"/>
      <c r="K3186"/>
      <c r="L3186"/>
      <c r="M3186"/>
      <c r="N3186"/>
      <c r="O3186"/>
      <c r="P3186"/>
      <c r="Q3186"/>
      <c r="R3186"/>
    </row>
    <row r="3187" spans="1:18" s="16" customFormat="1" x14ac:dyDescent="0.25">
      <c r="A3187"/>
      <c r="B3187" s="18"/>
      <c r="D3187"/>
      <c r="E3187"/>
      <c r="F3187"/>
      <c r="G3187"/>
      <c r="H3187"/>
      <c r="I3187"/>
      <c r="J3187"/>
      <c r="K3187"/>
      <c r="L3187"/>
      <c r="M3187"/>
      <c r="N3187"/>
      <c r="O3187"/>
      <c r="P3187"/>
      <c r="Q3187"/>
      <c r="R3187"/>
    </row>
    <row r="3188" spans="1:18" s="16" customFormat="1" x14ac:dyDescent="0.25">
      <c r="A3188"/>
      <c r="B3188" s="18"/>
      <c r="D3188"/>
      <c r="E3188"/>
      <c r="F3188"/>
      <c r="G3188"/>
      <c r="H3188"/>
      <c r="I3188"/>
      <c r="J3188"/>
      <c r="K3188"/>
      <c r="L3188"/>
      <c r="M3188"/>
      <c r="N3188"/>
      <c r="O3188"/>
      <c r="P3188"/>
      <c r="Q3188"/>
      <c r="R3188"/>
    </row>
    <row r="3189" spans="1:18" s="16" customFormat="1" x14ac:dyDescent="0.25">
      <c r="A3189"/>
      <c r="B3189" s="18"/>
      <c r="D3189"/>
      <c r="E3189"/>
      <c r="F3189"/>
      <c r="G3189"/>
      <c r="H3189"/>
      <c r="I3189"/>
      <c r="J3189"/>
      <c r="K3189"/>
      <c r="L3189"/>
      <c r="M3189"/>
      <c r="N3189"/>
      <c r="O3189"/>
      <c r="P3189"/>
      <c r="Q3189"/>
      <c r="R3189"/>
    </row>
    <row r="3190" spans="1:18" s="16" customFormat="1" x14ac:dyDescent="0.25">
      <c r="A3190"/>
      <c r="B3190" s="18"/>
      <c r="D3190"/>
      <c r="E3190"/>
      <c r="F3190"/>
      <c r="G3190"/>
      <c r="H3190"/>
      <c r="I3190"/>
      <c r="J3190"/>
      <c r="K3190"/>
      <c r="L3190"/>
      <c r="M3190"/>
      <c r="N3190"/>
      <c r="O3190"/>
      <c r="P3190"/>
      <c r="Q3190"/>
      <c r="R3190"/>
    </row>
    <row r="3191" spans="1:18" s="16" customFormat="1" x14ac:dyDescent="0.25">
      <c r="A3191"/>
      <c r="B3191" s="18"/>
      <c r="D3191"/>
      <c r="E3191"/>
      <c r="F3191"/>
      <c r="G3191"/>
      <c r="H3191"/>
      <c r="I3191"/>
      <c r="J3191"/>
      <c r="K3191"/>
      <c r="L3191"/>
      <c r="M3191"/>
      <c r="N3191"/>
      <c r="O3191"/>
      <c r="P3191"/>
      <c r="Q3191"/>
      <c r="R3191"/>
    </row>
    <row r="3192" spans="1:18" s="16" customFormat="1" x14ac:dyDescent="0.25">
      <c r="A3192"/>
      <c r="B3192" s="18"/>
      <c r="D3192"/>
      <c r="E3192"/>
      <c r="F3192"/>
      <c r="G3192"/>
      <c r="H3192"/>
      <c r="I3192"/>
      <c r="J3192"/>
      <c r="K3192"/>
      <c r="L3192"/>
      <c r="M3192"/>
      <c r="N3192"/>
      <c r="O3192"/>
      <c r="P3192"/>
      <c r="Q3192"/>
      <c r="R3192"/>
    </row>
    <row r="3193" spans="1:18" s="16" customFormat="1" x14ac:dyDescent="0.25">
      <c r="A3193"/>
      <c r="B3193" s="18"/>
      <c r="D3193"/>
      <c r="E3193"/>
      <c r="F3193"/>
      <c r="G3193"/>
      <c r="H3193"/>
      <c r="I3193"/>
      <c r="J3193"/>
      <c r="K3193"/>
      <c r="L3193"/>
      <c r="M3193"/>
      <c r="N3193"/>
      <c r="O3193"/>
      <c r="P3193"/>
      <c r="Q3193"/>
      <c r="R3193"/>
    </row>
    <row r="3194" spans="1:18" s="16" customFormat="1" x14ac:dyDescent="0.25">
      <c r="A3194"/>
      <c r="B3194" s="18"/>
      <c r="D3194"/>
      <c r="E3194"/>
      <c r="F3194"/>
      <c r="G3194"/>
      <c r="H3194"/>
      <c r="I3194"/>
      <c r="J3194"/>
      <c r="K3194"/>
      <c r="L3194"/>
      <c r="M3194"/>
      <c r="N3194"/>
      <c r="O3194"/>
      <c r="P3194"/>
      <c r="Q3194"/>
      <c r="R3194"/>
    </row>
    <row r="3195" spans="1:18" s="16" customFormat="1" x14ac:dyDescent="0.25">
      <c r="A3195"/>
      <c r="B3195" s="18"/>
      <c r="D3195"/>
      <c r="E3195"/>
      <c r="F3195"/>
      <c r="G3195"/>
      <c r="H3195"/>
      <c r="I3195"/>
      <c r="J3195"/>
      <c r="K3195"/>
      <c r="L3195"/>
      <c r="M3195"/>
      <c r="N3195"/>
      <c r="O3195"/>
      <c r="P3195"/>
      <c r="Q3195"/>
      <c r="R3195"/>
    </row>
    <row r="3196" spans="1:18" s="16" customFormat="1" x14ac:dyDescent="0.25">
      <c r="A3196"/>
      <c r="B3196" s="18"/>
      <c r="D3196"/>
      <c r="E3196"/>
      <c r="F3196"/>
      <c r="G3196"/>
      <c r="H3196"/>
      <c r="I3196"/>
      <c r="J3196"/>
      <c r="K3196"/>
      <c r="L3196"/>
      <c r="M3196"/>
      <c r="N3196"/>
      <c r="O3196"/>
      <c r="P3196"/>
      <c r="Q3196"/>
      <c r="R3196"/>
    </row>
    <row r="3197" spans="1:18" s="16" customFormat="1" x14ac:dyDescent="0.25">
      <c r="A3197"/>
      <c r="B3197" s="18"/>
      <c r="D3197"/>
      <c r="E3197"/>
      <c r="F3197"/>
      <c r="G3197"/>
      <c r="H3197"/>
      <c r="I3197"/>
      <c r="J3197"/>
      <c r="K3197"/>
      <c r="L3197"/>
      <c r="M3197"/>
      <c r="N3197"/>
      <c r="O3197"/>
      <c r="P3197"/>
      <c r="Q3197"/>
      <c r="R3197"/>
    </row>
    <row r="3198" spans="1:18" s="16" customFormat="1" x14ac:dyDescent="0.25">
      <c r="A3198"/>
      <c r="B3198" s="18"/>
      <c r="D3198"/>
      <c r="E3198"/>
      <c r="F3198"/>
      <c r="G3198"/>
      <c r="H3198"/>
      <c r="I3198"/>
      <c r="J3198"/>
      <c r="K3198"/>
      <c r="L3198"/>
      <c r="M3198"/>
      <c r="N3198"/>
      <c r="O3198"/>
      <c r="P3198"/>
      <c r="Q3198"/>
      <c r="R3198"/>
    </row>
    <row r="3199" spans="1:18" s="16" customFormat="1" x14ac:dyDescent="0.25">
      <c r="A3199"/>
      <c r="B3199" s="18"/>
      <c r="D3199"/>
      <c r="E3199"/>
      <c r="F3199"/>
      <c r="G3199"/>
      <c r="H3199"/>
      <c r="I3199"/>
      <c r="J3199"/>
      <c r="K3199"/>
      <c r="L3199"/>
      <c r="M3199"/>
      <c r="N3199"/>
      <c r="O3199"/>
      <c r="P3199"/>
      <c r="Q3199"/>
      <c r="R3199"/>
    </row>
    <row r="3200" spans="1:18" s="16" customFormat="1" x14ac:dyDescent="0.25">
      <c r="A3200"/>
      <c r="B3200" s="18"/>
      <c r="D3200"/>
      <c r="E3200"/>
      <c r="F3200"/>
      <c r="G3200"/>
      <c r="H3200"/>
      <c r="I3200"/>
      <c r="J3200"/>
      <c r="K3200"/>
      <c r="L3200"/>
      <c r="M3200"/>
      <c r="N3200"/>
      <c r="O3200"/>
      <c r="P3200"/>
      <c r="Q3200"/>
      <c r="R3200"/>
    </row>
    <row r="3201" spans="1:18" s="16" customFormat="1" x14ac:dyDescent="0.25">
      <c r="A3201"/>
      <c r="B3201" s="18"/>
      <c r="D3201"/>
      <c r="E3201"/>
      <c r="F3201"/>
      <c r="G3201"/>
      <c r="H3201"/>
      <c r="I3201"/>
      <c r="J3201"/>
      <c r="K3201"/>
      <c r="L3201"/>
      <c r="M3201"/>
      <c r="N3201"/>
      <c r="O3201"/>
      <c r="P3201"/>
      <c r="Q3201"/>
      <c r="R3201"/>
    </row>
    <row r="3202" spans="1:18" s="16" customFormat="1" x14ac:dyDescent="0.25">
      <c r="A3202"/>
      <c r="B3202" s="18"/>
      <c r="D3202"/>
      <c r="E3202"/>
      <c r="F3202"/>
      <c r="G3202"/>
      <c r="H3202"/>
      <c r="I3202"/>
      <c r="J3202"/>
      <c r="K3202"/>
      <c r="L3202"/>
      <c r="M3202"/>
      <c r="N3202"/>
      <c r="O3202"/>
      <c r="P3202"/>
      <c r="Q3202"/>
      <c r="R3202"/>
    </row>
    <row r="3203" spans="1:18" s="16" customFormat="1" x14ac:dyDescent="0.25">
      <c r="A3203"/>
      <c r="B3203" s="18"/>
      <c r="D3203"/>
      <c r="E3203"/>
      <c r="F3203"/>
      <c r="G3203"/>
      <c r="H3203"/>
      <c r="I3203"/>
      <c r="J3203"/>
      <c r="K3203"/>
      <c r="L3203"/>
      <c r="M3203"/>
      <c r="N3203"/>
      <c r="O3203"/>
      <c r="P3203"/>
      <c r="Q3203"/>
      <c r="R3203"/>
    </row>
    <row r="3204" spans="1:18" s="16" customFormat="1" x14ac:dyDescent="0.25">
      <c r="A3204"/>
      <c r="B3204" s="18"/>
      <c r="D3204"/>
      <c r="E3204"/>
      <c r="F3204"/>
      <c r="G3204"/>
      <c r="H3204"/>
      <c r="I3204"/>
      <c r="J3204"/>
      <c r="K3204"/>
      <c r="L3204"/>
      <c r="M3204"/>
      <c r="N3204"/>
      <c r="O3204"/>
      <c r="P3204"/>
      <c r="Q3204"/>
      <c r="R3204"/>
    </row>
    <row r="3205" spans="1:18" s="16" customFormat="1" x14ac:dyDescent="0.25">
      <c r="A3205"/>
      <c r="B3205" s="18"/>
      <c r="D3205"/>
      <c r="E3205"/>
      <c r="F3205"/>
      <c r="G3205"/>
      <c r="H3205"/>
      <c r="I3205"/>
      <c r="J3205"/>
      <c r="K3205"/>
      <c r="L3205"/>
      <c r="M3205"/>
      <c r="N3205"/>
      <c r="O3205"/>
      <c r="P3205"/>
      <c r="Q3205"/>
      <c r="R3205"/>
    </row>
    <row r="3206" spans="1:18" s="16" customFormat="1" x14ac:dyDescent="0.25">
      <c r="A3206"/>
      <c r="B3206" s="18"/>
      <c r="D3206"/>
      <c r="E3206"/>
      <c r="F3206"/>
      <c r="G3206"/>
      <c r="H3206"/>
      <c r="I3206"/>
      <c r="J3206"/>
      <c r="K3206"/>
      <c r="L3206"/>
      <c r="M3206"/>
      <c r="N3206"/>
      <c r="O3206"/>
      <c r="P3206"/>
      <c r="Q3206"/>
      <c r="R3206"/>
    </row>
    <row r="3207" spans="1:18" s="16" customFormat="1" x14ac:dyDescent="0.25">
      <c r="A3207"/>
      <c r="B3207" s="18"/>
      <c r="D3207"/>
      <c r="E3207"/>
      <c r="F3207"/>
      <c r="G3207"/>
      <c r="H3207"/>
      <c r="I3207"/>
      <c r="J3207"/>
      <c r="K3207"/>
      <c r="L3207"/>
      <c r="M3207"/>
      <c r="N3207"/>
      <c r="O3207"/>
      <c r="P3207"/>
      <c r="Q3207"/>
      <c r="R3207"/>
    </row>
    <row r="3208" spans="1:18" s="16" customFormat="1" x14ac:dyDescent="0.25">
      <c r="A3208"/>
      <c r="B3208" s="18"/>
      <c r="D3208"/>
      <c r="E3208"/>
      <c r="F3208"/>
      <c r="G3208"/>
      <c r="H3208"/>
      <c r="I3208"/>
      <c r="J3208"/>
      <c r="K3208"/>
      <c r="L3208"/>
      <c r="M3208"/>
      <c r="N3208"/>
      <c r="O3208"/>
      <c r="P3208"/>
      <c r="Q3208"/>
      <c r="R3208"/>
    </row>
    <row r="3209" spans="1:18" s="16" customFormat="1" x14ac:dyDescent="0.25">
      <c r="A3209"/>
      <c r="B3209" s="18"/>
      <c r="D3209"/>
      <c r="E3209"/>
      <c r="F3209"/>
      <c r="G3209"/>
      <c r="H3209"/>
      <c r="I3209"/>
      <c r="J3209"/>
      <c r="K3209"/>
      <c r="L3209"/>
      <c r="M3209"/>
      <c r="N3209"/>
      <c r="O3209"/>
      <c r="P3209"/>
      <c r="Q3209"/>
      <c r="R3209"/>
    </row>
    <row r="3210" spans="1:18" s="16" customFormat="1" x14ac:dyDescent="0.25">
      <c r="A3210"/>
      <c r="B3210" s="18"/>
      <c r="D3210"/>
      <c r="E3210"/>
      <c r="F3210"/>
      <c r="G3210"/>
      <c r="H3210"/>
      <c r="I3210"/>
      <c r="J3210"/>
      <c r="K3210"/>
      <c r="L3210"/>
      <c r="M3210"/>
      <c r="N3210"/>
      <c r="O3210"/>
      <c r="P3210"/>
      <c r="Q3210"/>
      <c r="R3210"/>
    </row>
    <row r="3211" spans="1:18" s="16" customFormat="1" x14ac:dyDescent="0.25">
      <c r="A3211"/>
      <c r="B3211" s="18"/>
      <c r="D3211"/>
      <c r="E3211"/>
      <c r="F3211"/>
      <c r="G3211"/>
      <c r="H3211"/>
      <c r="I3211"/>
      <c r="J3211"/>
      <c r="K3211"/>
      <c r="L3211"/>
      <c r="M3211"/>
      <c r="N3211"/>
      <c r="O3211"/>
      <c r="P3211"/>
      <c r="Q3211"/>
      <c r="R3211"/>
    </row>
    <row r="3212" spans="1:18" s="16" customFormat="1" x14ac:dyDescent="0.25">
      <c r="A3212"/>
      <c r="B3212" s="17"/>
      <c r="D3212"/>
      <c r="E3212"/>
      <c r="F3212"/>
      <c r="G3212"/>
      <c r="H3212"/>
      <c r="I3212"/>
      <c r="J3212"/>
      <c r="K3212"/>
      <c r="L3212"/>
      <c r="M3212"/>
      <c r="N3212"/>
      <c r="O3212"/>
      <c r="P3212"/>
      <c r="Q3212"/>
      <c r="R3212"/>
    </row>
    <row r="3213" spans="1:18" s="16" customFormat="1" x14ac:dyDescent="0.25">
      <c r="A3213"/>
      <c r="B3213" s="18"/>
      <c r="D3213"/>
      <c r="E3213"/>
      <c r="F3213"/>
      <c r="G3213"/>
      <c r="H3213"/>
      <c r="I3213"/>
      <c r="J3213"/>
      <c r="K3213"/>
      <c r="L3213"/>
      <c r="M3213"/>
      <c r="N3213"/>
      <c r="O3213"/>
      <c r="P3213"/>
      <c r="Q3213"/>
      <c r="R3213"/>
    </row>
    <row r="3214" spans="1:18" s="16" customFormat="1" x14ac:dyDescent="0.25">
      <c r="A3214"/>
      <c r="B3214" s="18"/>
      <c r="D3214"/>
      <c r="E3214"/>
      <c r="F3214"/>
      <c r="G3214"/>
      <c r="H3214"/>
      <c r="I3214"/>
      <c r="J3214"/>
      <c r="K3214"/>
      <c r="L3214"/>
      <c r="M3214"/>
      <c r="N3214"/>
      <c r="O3214"/>
      <c r="P3214"/>
      <c r="Q3214"/>
      <c r="R3214"/>
    </row>
    <row r="3215" spans="1:18" s="16" customFormat="1" x14ac:dyDescent="0.25">
      <c r="A3215"/>
      <c r="B3215" s="18"/>
      <c r="D3215"/>
      <c r="E3215"/>
      <c r="F3215"/>
      <c r="G3215"/>
      <c r="H3215"/>
      <c r="I3215"/>
      <c r="J3215"/>
      <c r="K3215"/>
      <c r="L3215"/>
      <c r="M3215"/>
      <c r="N3215"/>
      <c r="O3215"/>
      <c r="P3215"/>
      <c r="Q3215"/>
      <c r="R3215"/>
    </row>
    <row r="3216" spans="1:18" s="16" customFormat="1" x14ac:dyDescent="0.25">
      <c r="A3216"/>
      <c r="B3216" s="18"/>
      <c r="D3216"/>
      <c r="E3216"/>
      <c r="F3216"/>
      <c r="G3216"/>
      <c r="H3216"/>
      <c r="I3216"/>
      <c r="J3216"/>
      <c r="K3216"/>
      <c r="L3216"/>
      <c r="M3216"/>
      <c r="N3216"/>
      <c r="O3216"/>
      <c r="P3216"/>
      <c r="Q3216"/>
      <c r="R3216"/>
    </row>
    <row r="3217" spans="1:18" s="16" customFormat="1" x14ac:dyDescent="0.25">
      <c r="A3217"/>
      <c r="B3217" s="18"/>
      <c r="D3217"/>
      <c r="E3217"/>
      <c r="F3217"/>
      <c r="G3217"/>
      <c r="H3217"/>
      <c r="I3217"/>
      <c r="J3217"/>
      <c r="K3217"/>
      <c r="L3217"/>
      <c r="M3217"/>
      <c r="N3217"/>
      <c r="O3217"/>
      <c r="P3217"/>
      <c r="Q3217"/>
      <c r="R3217"/>
    </row>
    <row r="3218" spans="1:18" s="16" customFormat="1" x14ac:dyDescent="0.25">
      <c r="A3218"/>
      <c r="B3218" s="18"/>
      <c r="D3218"/>
      <c r="E3218"/>
      <c r="F3218"/>
      <c r="G3218"/>
      <c r="H3218"/>
      <c r="I3218"/>
      <c r="J3218"/>
      <c r="K3218"/>
      <c r="L3218"/>
      <c r="M3218"/>
      <c r="N3218"/>
      <c r="O3218"/>
      <c r="P3218"/>
      <c r="Q3218"/>
      <c r="R3218"/>
    </row>
    <row r="3219" spans="1:18" s="16" customFormat="1" x14ac:dyDescent="0.25">
      <c r="A3219"/>
      <c r="B3219" s="18"/>
      <c r="D3219"/>
      <c r="E3219"/>
      <c r="F3219"/>
      <c r="G3219"/>
      <c r="H3219"/>
      <c r="I3219"/>
      <c r="J3219"/>
      <c r="K3219"/>
      <c r="L3219"/>
      <c r="M3219"/>
      <c r="N3219"/>
      <c r="O3219"/>
      <c r="P3219"/>
      <c r="Q3219"/>
      <c r="R3219"/>
    </row>
    <row r="3220" spans="1:18" s="16" customFormat="1" x14ac:dyDescent="0.25">
      <c r="A3220"/>
      <c r="B3220" s="18"/>
      <c r="D3220"/>
      <c r="E3220"/>
      <c r="F3220"/>
      <c r="G3220"/>
      <c r="H3220"/>
      <c r="I3220"/>
      <c r="J3220"/>
      <c r="K3220"/>
      <c r="L3220"/>
      <c r="M3220"/>
      <c r="N3220"/>
      <c r="O3220"/>
      <c r="P3220"/>
      <c r="Q3220"/>
      <c r="R3220"/>
    </row>
    <row r="3221" spans="1:18" s="16" customFormat="1" x14ac:dyDescent="0.25">
      <c r="A3221"/>
      <c r="B3221" s="18"/>
      <c r="D3221"/>
      <c r="E3221"/>
      <c r="F3221"/>
      <c r="G3221"/>
      <c r="H3221"/>
      <c r="I3221"/>
      <c r="J3221"/>
      <c r="K3221"/>
      <c r="L3221"/>
      <c r="M3221"/>
      <c r="N3221"/>
      <c r="O3221"/>
      <c r="P3221"/>
      <c r="Q3221"/>
      <c r="R3221"/>
    </row>
    <row r="3222" spans="1:18" s="16" customFormat="1" x14ac:dyDescent="0.25">
      <c r="A3222"/>
      <c r="B3222" s="18"/>
      <c r="D3222"/>
      <c r="E3222"/>
      <c r="F3222"/>
      <c r="G3222"/>
      <c r="H3222"/>
      <c r="I3222"/>
      <c r="J3222"/>
      <c r="K3222"/>
      <c r="L3222"/>
      <c r="M3222"/>
      <c r="N3222"/>
      <c r="O3222"/>
      <c r="P3222"/>
      <c r="Q3222"/>
      <c r="R3222"/>
    </row>
    <row r="3223" spans="1:18" s="16" customFormat="1" x14ac:dyDescent="0.25">
      <c r="A3223"/>
      <c r="B3223" s="18"/>
      <c r="D3223"/>
      <c r="E3223"/>
      <c r="F3223"/>
      <c r="G3223"/>
      <c r="H3223"/>
      <c r="I3223"/>
      <c r="J3223"/>
      <c r="K3223"/>
      <c r="L3223"/>
      <c r="M3223"/>
      <c r="N3223"/>
      <c r="O3223"/>
      <c r="P3223"/>
      <c r="Q3223"/>
      <c r="R3223"/>
    </row>
    <row r="3224" spans="1:18" s="16" customFormat="1" x14ac:dyDescent="0.25">
      <c r="A3224"/>
      <c r="B3224" s="18"/>
      <c r="D3224"/>
      <c r="E3224"/>
      <c r="F3224"/>
      <c r="G3224"/>
      <c r="H3224"/>
      <c r="I3224"/>
      <c r="J3224"/>
      <c r="K3224"/>
      <c r="L3224"/>
      <c r="M3224"/>
      <c r="N3224"/>
      <c r="O3224"/>
      <c r="P3224"/>
      <c r="Q3224"/>
      <c r="R3224"/>
    </row>
    <row r="3225" spans="1:18" s="16" customFormat="1" x14ac:dyDescent="0.25">
      <c r="A3225"/>
      <c r="B3225" s="18"/>
      <c r="D3225"/>
      <c r="E3225"/>
      <c r="F3225"/>
      <c r="G3225"/>
      <c r="H3225"/>
      <c r="I3225"/>
      <c r="J3225"/>
      <c r="K3225"/>
      <c r="L3225"/>
      <c r="M3225"/>
      <c r="N3225"/>
      <c r="O3225"/>
      <c r="P3225"/>
      <c r="Q3225"/>
      <c r="R3225"/>
    </row>
    <row r="3226" spans="1:18" s="16" customFormat="1" x14ac:dyDescent="0.25">
      <c r="A3226"/>
      <c r="B3226" s="18"/>
      <c r="D3226"/>
      <c r="E3226"/>
      <c r="F3226"/>
      <c r="G3226"/>
      <c r="H3226"/>
      <c r="I3226"/>
      <c r="J3226"/>
      <c r="K3226"/>
      <c r="L3226"/>
      <c r="M3226"/>
      <c r="N3226"/>
      <c r="O3226"/>
      <c r="P3226"/>
      <c r="Q3226"/>
      <c r="R3226"/>
    </row>
    <row r="3227" spans="1:18" s="16" customFormat="1" x14ac:dyDescent="0.25">
      <c r="A3227"/>
      <c r="B3227" s="18"/>
      <c r="D3227"/>
      <c r="E3227"/>
      <c r="F3227"/>
      <c r="G3227"/>
      <c r="H3227"/>
      <c r="I3227"/>
      <c r="J3227"/>
      <c r="K3227"/>
      <c r="L3227"/>
      <c r="M3227"/>
      <c r="N3227"/>
      <c r="O3227"/>
      <c r="P3227"/>
      <c r="Q3227"/>
      <c r="R3227"/>
    </row>
    <row r="3228" spans="1:18" s="16" customFormat="1" x14ac:dyDescent="0.25">
      <c r="A3228"/>
      <c r="B3228" s="18"/>
      <c r="D3228"/>
      <c r="E3228"/>
      <c r="F3228"/>
      <c r="G3228"/>
      <c r="H3228"/>
      <c r="I3228"/>
      <c r="J3228"/>
      <c r="K3228"/>
      <c r="L3228"/>
      <c r="M3228"/>
      <c r="N3228"/>
      <c r="O3228"/>
      <c r="P3228"/>
      <c r="Q3228"/>
      <c r="R3228"/>
    </row>
    <row r="3229" spans="1:18" s="16" customFormat="1" x14ac:dyDescent="0.25">
      <c r="A3229"/>
      <c r="B3229" s="18"/>
      <c r="D3229"/>
      <c r="E3229"/>
      <c r="F3229"/>
      <c r="G3229"/>
      <c r="H3229"/>
      <c r="I3229"/>
      <c r="J3229"/>
      <c r="K3229"/>
      <c r="L3229"/>
      <c r="M3229"/>
      <c r="N3229"/>
      <c r="O3229"/>
      <c r="P3229"/>
      <c r="Q3229"/>
      <c r="R3229"/>
    </row>
    <row r="3230" spans="1:18" s="16" customFormat="1" x14ac:dyDescent="0.25">
      <c r="A3230"/>
      <c r="B3230" s="18"/>
      <c r="D3230"/>
      <c r="E3230"/>
      <c r="F3230"/>
      <c r="G3230"/>
      <c r="H3230"/>
      <c r="I3230"/>
      <c r="J3230"/>
      <c r="K3230"/>
      <c r="L3230"/>
      <c r="M3230"/>
      <c r="N3230"/>
      <c r="O3230"/>
      <c r="P3230"/>
      <c r="Q3230"/>
      <c r="R3230"/>
    </row>
    <row r="3231" spans="1:18" s="16" customFormat="1" x14ac:dyDescent="0.25">
      <c r="A3231"/>
      <c r="B3231" s="18"/>
      <c r="D3231"/>
      <c r="E3231"/>
      <c r="F3231"/>
      <c r="G3231"/>
      <c r="H3231"/>
      <c r="I3231"/>
      <c r="J3231"/>
      <c r="K3231"/>
      <c r="L3231"/>
      <c r="M3231"/>
      <c r="N3231"/>
      <c r="O3231"/>
      <c r="P3231"/>
      <c r="Q3231"/>
      <c r="R3231"/>
    </row>
    <row r="3232" spans="1:18" s="16" customFormat="1" x14ac:dyDescent="0.25">
      <c r="A3232"/>
      <c r="B3232" s="18"/>
      <c r="D3232"/>
      <c r="E3232"/>
      <c r="F3232"/>
      <c r="G3232"/>
      <c r="H3232"/>
      <c r="I3232"/>
      <c r="J3232"/>
      <c r="K3232"/>
      <c r="L3232"/>
      <c r="M3232"/>
      <c r="N3232"/>
      <c r="O3232"/>
      <c r="P3232"/>
      <c r="Q3232"/>
      <c r="R3232"/>
    </row>
    <row r="3233" spans="1:18" s="16" customFormat="1" x14ac:dyDescent="0.25">
      <c r="A3233"/>
      <c r="B3233" s="18"/>
      <c r="D3233"/>
      <c r="E3233"/>
      <c r="F3233"/>
      <c r="G3233"/>
      <c r="H3233"/>
      <c r="I3233"/>
      <c r="J3233"/>
      <c r="K3233"/>
      <c r="L3233"/>
      <c r="M3233"/>
      <c r="N3233"/>
      <c r="O3233"/>
      <c r="P3233"/>
      <c r="Q3233"/>
      <c r="R3233"/>
    </row>
    <row r="3234" spans="1:18" s="16" customFormat="1" x14ac:dyDescent="0.25">
      <c r="A3234"/>
      <c r="B3234" s="18"/>
      <c r="D3234"/>
      <c r="E3234"/>
      <c r="F3234"/>
      <c r="G3234"/>
      <c r="H3234"/>
      <c r="I3234"/>
      <c r="J3234"/>
      <c r="K3234"/>
      <c r="L3234"/>
      <c r="M3234"/>
      <c r="N3234"/>
      <c r="O3234"/>
      <c r="P3234"/>
      <c r="Q3234"/>
      <c r="R3234"/>
    </row>
    <row r="3235" spans="1:18" s="16" customFormat="1" x14ac:dyDescent="0.25">
      <c r="A3235"/>
      <c r="B3235" s="18"/>
      <c r="D3235"/>
      <c r="E3235"/>
      <c r="F3235"/>
      <c r="G3235"/>
      <c r="H3235"/>
      <c r="I3235"/>
      <c r="J3235"/>
      <c r="K3235"/>
      <c r="L3235"/>
      <c r="M3235"/>
      <c r="N3235"/>
      <c r="O3235"/>
      <c r="P3235"/>
      <c r="Q3235"/>
      <c r="R3235"/>
    </row>
    <row r="3236" spans="1:18" s="16" customFormat="1" x14ac:dyDescent="0.25">
      <c r="A3236"/>
      <c r="B3236" s="18"/>
      <c r="D3236"/>
      <c r="E3236"/>
      <c r="F3236"/>
      <c r="G3236"/>
      <c r="H3236"/>
      <c r="I3236"/>
      <c r="J3236"/>
      <c r="K3236"/>
      <c r="L3236"/>
      <c r="M3236"/>
      <c r="N3236"/>
      <c r="O3236"/>
      <c r="P3236"/>
      <c r="Q3236"/>
      <c r="R3236"/>
    </row>
    <row r="3237" spans="1:18" s="16" customFormat="1" x14ac:dyDescent="0.25">
      <c r="A3237"/>
      <c r="B3237" s="18"/>
      <c r="D3237"/>
      <c r="E3237"/>
      <c r="F3237"/>
      <c r="G3237"/>
      <c r="H3237"/>
      <c r="I3237"/>
      <c r="J3237"/>
      <c r="K3237"/>
      <c r="L3237"/>
      <c r="M3237"/>
      <c r="N3237"/>
      <c r="O3237"/>
      <c r="P3237"/>
      <c r="Q3237"/>
      <c r="R3237"/>
    </row>
    <row r="3238" spans="1:18" s="16" customFormat="1" x14ac:dyDescent="0.25">
      <c r="A3238"/>
      <c r="B3238" s="18"/>
      <c r="D3238"/>
      <c r="E3238"/>
      <c r="F3238"/>
      <c r="G3238"/>
      <c r="H3238"/>
      <c r="I3238"/>
      <c r="J3238"/>
      <c r="K3238"/>
      <c r="L3238"/>
      <c r="M3238"/>
      <c r="N3238"/>
      <c r="O3238"/>
      <c r="P3238"/>
      <c r="Q3238"/>
      <c r="R3238"/>
    </row>
    <row r="3239" spans="1:18" s="16" customFormat="1" x14ac:dyDescent="0.25">
      <c r="A3239"/>
      <c r="B3239" s="18"/>
      <c r="D3239"/>
      <c r="E3239"/>
      <c r="F3239"/>
      <c r="G3239"/>
      <c r="H3239"/>
      <c r="I3239"/>
      <c r="J3239"/>
      <c r="K3239"/>
      <c r="L3239"/>
      <c r="M3239"/>
      <c r="N3239"/>
      <c r="O3239"/>
      <c r="P3239"/>
      <c r="Q3239"/>
      <c r="R3239"/>
    </row>
    <row r="3240" spans="1:18" s="16" customFormat="1" x14ac:dyDescent="0.25">
      <c r="A3240"/>
      <c r="B3240" s="18"/>
      <c r="D3240"/>
      <c r="E3240"/>
      <c r="F3240"/>
      <c r="G3240"/>
      <c r="H3240"/>
      <c r="I3240"/>
      <c r="J3240"/>
      <c r="K3240"/>
      <c r="L3240"/>
      <c r="M3240"/>
      <c r="N3240"/>
      <c r="O3240"/>
      <c r="P3240"/>
      <c r="Q3240"/>
      <c r="R3240"/>
    </row>
    <row r="3241" spans="1:18" s="16" customFormat="1" x14ac:dyDescent="0.25">
      <c r="A3241"/>
      <c r="B3241" s="18"/>
      <c r="D3241"/>
      <c r="E3241"/>
      <c r="F3241"/>
      <c r="G3241"/>
      <c r="H3241"/>
      <c r="I3241"/>
      <c r="J3241"/>
      <c r="K3241"/>
      <c r="L3241"/>
      <c r="M3241"/>
      <c r="N3241"/>
      <c r="O3241"/>
      <c r="P3241"/>
      <c r="Q3241"/>
      <c r="R3241"/>
    </row>
    <row r="3242" spans="1:18" s="16" customFormat="1" x14ac:dyDescent="0.25">
      <c r="A3242"/>
      <c r="B3242" s="18"/>
      <c r="D3242"/>
      <c r="E3242"/>
      <c r="F3242"/>
      <c r="G3242"/>
      <c r="H3242"/>
      <c r="I3242"/>
      <c r="J3242"/>
      <c r="K3242"/>
      <c r="L3242"/>
      <c r="M3242"/>
      <c r="N3242"/>
      <c r="O3242"/>
      <c r="P3242"/>
      <c r="Q3242"/>
      <c r="R3242"/>
    </row>
    <row r="3243" spans="1:18" s="16" customFormat="1" x14ac:dyDescent="0.25">
      <c r="A3243"/>
      <c r="B3243" s="18"/>
      <c r="D3243"/>
      <c r="E3243"/>
      <c r="F3243"/>
      <c r="G3243"/>
      <c r="H3243"/>
      <c r="I3243"/>
      <c r="J3243"/>
      <c r="K3243"/>
      <c r="L3243"/>
      <c r="M3243"/>
      <c r="N3243"/>
      <c r="O3243"/>
      <c r="P3243"/>
      <c r="Q3243"/>
      <c r="R3243"/>
    </row>
    <row r="3244" spans="1:18" s="16" customFormat="1" x14ac:dyDescent="0.25">
      <c r="A3244"/>
      <c r="B3244" s="18"/>
      <c r="D3244"/>
      <c r="E3244"/>
      <c r="F3244"/>
      <c r="G3244"/>
      <c r="H3244"/>
      <c r="I3244"/>
      <c r="J3244"/>
      <c r="K3244"/>
      <c r="L3244"/>
      <c r="M3244"/>
      <c r="N3244"/>
      <c r="O3244"/>
      <c r="P3244"/>
      <c r="Q3244"/>
      <c r="R3244"/>
    </row>
    <row r="3245" spans="1:18" s="16" customFormat="1" x14ac:dyDescent="0.25">
      <c r="A3245"/>
      <c r="B3245" s="18"/>
      <c r="D3245"/>
      <c r="E3245"/>
      <c r="F3245"/>
      <c r="G3245"/>
      <c r="H3245"/>
      <c r="I3245"/>
      <c r="J3245"/>
      <c r="K3245"/>
      <c r="L3245"/>
      <c r="M3245"/>
      <c r="N3245"/>
      <c r="O3245"/>
      <c r="P3245"/>
      <c r="Q3245"/>
      <c r="R3245"/>
    </row>
    <row r="3246" spans="1:18" s="16" customFormat="1" x14ac:dyDescent="0.25">
      <c r="A3246"/>
      <c r="B3246" s="18"/>
      <c r="D3246"/>
      <c r="E3246"/>
      <c r="F3246"/>
      <c r="G3246"/>
      <c r="H3246"/>
      <c r="I3246"/>
      <c r="J3246"/>
      <c r="K3246"/>
      <c r="L3246"/>
      <c r="M3246"/>
      <c r="N3246"/>
      <c r="O3246"/>
      <c r="P3246"/>
      <c r="Q3246"/>
      <c r="R3246"/>
    </row>
    <row r="3247" spans="1:18" s="16" customFormat="1" x14ac:dyDescent="0.25">
      <c r="A3247"/>
      <c r="B3247" s="18"/>
      <c r="D3247"/>
      <c r="E3247"/>
      <c r="F3247"/>
      <c r="G3247"/>
      <c r="H3247"/>
      <c r="I3247"/>
      <c r="J3247"/>
      <c r="K3247"/>
      <c r="L3247"/>
      <c r="M3247"/>
      <c r="N3247"/>
      <c r="O3247"/>
      <c r="P3247"/>
      <c r="Q3247"/>
      <c r="R3247"/>
    </row>
    <row r="3248" spans="1:18" s="16" customFormat="1" x14ac:dyDescent="0.25">
      <c r="A3248"/>
      <c r="B3248" s="18"/>
      <c r="D3248"/>
      <c r="E3248"/>
      <c r="F3248"/>
      <c r="G3248"/>
      <c r="H3248"/>
      <c r="I3248"/>
      <c r="J3248"/>
      <c r="K3248"/>
      <c r="L3248"/>
      <c r="M3248"/>
      <c r="N3248"/>
      <c r="O3248"/>
      <c r="P3248"/>
      <c r="Q3248"/>
      <c r="R3248"/>
    </row>
    <row r="3249" spans="1:18" s="16" customFormat="1" x14ac:dyDescent="0.25">
      <c r="A3249"/>
      <c r="B3249" s="18"/>
      <c r="D3249"/>
      <c r="E3249"/>
      <c r="F3249"/>
      <c r="G3249"/>
      <c r="H3249"/>
      <c r="I3249"/>
      <c r="J3249"/>
      <c r="K3249"/>
      <c r="L3249"/>
      <c r="M3249"/>
      <c r="N3249"/>
      <c r="O3249"/>
      <c r="P3249"/>
      <c r="Q3249"/>
      <c r="R3249"/>
    </row>
    <row r="3250" spans="1:18" s="16" customFormat="1" x14ac:dyDescent="0.25">
      <c r="A3250"/>
      <c r="B3250" s="18"/>
      <c r="D3250"/>
      <c r="E3250"/>
      <c r="F3250"/>
      <c r="G3250"/>
      <c r="H3250"/>
      <c r="I3250"/>
      <c r="J3250"/>
      <c r="K3250"/>
      <c r="L3250"/>
      <c r="M3250"/>
      <c r="N3250"/>
      <c r="O3250"/>
      <c r="P3250"/>
      <c r="Q3250"/>
      <c r="R3250"/>
    </row>
    <row r="3251" spans="1:18" s="16" customFormat="1" x14ac:dyDescent="0.25">
      <c r="A3251"/>
      <c r="B3251" s="18"/>
      <c r="D3251"/>
      <c r="E3251"/>
      <c r="F3251"/>
      <c r="G3251"/>
      <c r="H3251"/>
      <c r="I3251"/>
      <c r="J3251"/>
      <c r="K3251"/>
      <c r="L3251"/>
      <c r="M3251"/>
      <c r="N3251"/>
      <c r="O3251"/>
      <c r="P3251"/>
      <c r="Q3251"/>
      <c r="R3251"/>
    </row>
    <row r="3252" spans="1:18" s="16" customFormat="1" x14ac:dyDescent="0.25">
      <c r="A3252"/>
      <c r="B3252" s="18"/>
      <c r="D3252"/>
      <c r="E3252"/>
      <c r="F3252"/>
      <c r="G3252"/>
      <c r="H3252"/>
      <c r="I3252"/>
      <c r="J3252"/>
      <c r="K3252"/>
      <c r="L3252"/>
      <c r="M3252"/>
      <c r="N3252"/>
      <c r="O3252"/>
      <c r="P3252"/>
      <c r="Q3252"/>
      <c r="R3252"/>
    </row>
    <row r="3253" spans="1:18" s="16" customFormat="1" x14ac:dyDescent="0.25">
      <c r="A3253"/>
      <c r="B3253" s="18"/>
      <c r="D3253"/>
      <c r="E3253"/>
      <c r="F3253"/>
      <c r="G3253"/>
      <c r="H3253"/>
      <c r="I3253"/>
      <c r="J3253"/>
      <c r="K3253"/>
      <c r="L3253"/>
      <c r="M3253"/>
      <c r="N3253"/>
      <c r="O3253"/>
      <c r="P3253"/>
      <c r="Q3253"/>
      <c r="R3253"/>
    </row>
    <row r="3254" spans="1:18" s="16" customFormat="1" x14ac:dyDescent="0.25">
      <c r="A3254"/>
      <c r="B3254" s="18"/>
      <c r="D3254"/>
      <c r="E3254"/>
      <c r="F3254"/>
      <c r="G3254"/>
      <c r="H3254"/>
      <c r="I3254"/>
      <c r="J3254"/>
      <c r="K3254"/>
      <c r="L3254"/>
      <c r="M3254"/>
      <c r="N3254"/>
      <c r="O3254"/>
      <c r="P3254"/>
      <c r="Q3254"/>
      <c r="R3254"/>
    </row>
    <row r="3255" spans="1:18" s="16" customFormat="1" x14ac:dyDescent="0.25">
      <c r="A3255"/>
      <c r="B3255" s="18"/>
      <c r="D3255"/>
      <c r="E3255"/>
      <c r="F3255"/>
      <c r="G3255"/>
      <c r="H3255"/>
      <c r="I3255"/>
      <c r="J3255"/>
      <c r="K3255"/>
      <c r="L3255"/>
      <c r="M3255"/>
      <c r="N3255"/>
      <c r="O3255"/>
      <c r="P3255"/>
      <c r="Q3255"/>
      <c r="R3255"/>
    </row>
    <row r="3256" spans="1:18" s="16" customFormat="1" x14ac:dyDescent="0.25">
      <c r="A3256"/>
      <c r="B3256" s="18"/>
      <c r="D3256"/>
      <c r="E3256"/>
      <c r="F3256"/>
      <c r="G3256"/>
      <c r="H3256"/>
      <c r="I3256"/>
      <c r="J3256"/>
      <c r="K3256"/>
      <c r="L3256"/>
      <c r="M3256"/>
      <c r="N3256"/>
      <c r="O3256"/>
      <c r="P3256"/>
      <c r="Q3256"/>
      <c r="R3256"/>
    </row>
    <row r="3257" spans="1:18" s="16" customFormat="1" x14ac:dyDescent="0.25">
      <c r="A3257"/>
      <c r="B3257" s="18"/>
      <c r="D3257"/>
      <c r="E3257"/>
      <c r="F3257"/>
      <c r="G3257"/>
      <c r="H3257"/>
      <c r="I3257"/>
      <c r="J3257"/>
      <c r="K3257"/>
      <c r="L3257"/>
      <c r="M3257"/>
      <c r="N3257"/>
      <c r="O3257"/>
      <c r="P3257"/>
      <c r="Q3257"/>
      <c r="R3257"/>
    </row>
    <row r="3258" spans="1:18" s="16" customFormat="1" x14ac:dyDescent="0.25">
      <c r="A3258"/>
      <c r="B3258" s="18"/>
      <c r="D3258"/>
      <c r="E3258"/>
      <c r="F3258"/>
      <c r="G3258"/>
      <c r="H3258"/>
      <c r="I3258"/>
      <c r="J3258"/>
      <c r="K3258"/>
      <c r="L3258"/>
      <c r="M3258"/>
      <c r="N3258"/>
      <c r="O3258"/>
      <c r="P3258"/>
      <c r="Q3258"/>
      <c r="R3258"/>
    </row>
    <row r="3259" spans="1:18" s="16" customFormat="1" x14ac:dyDescent="0.25">
      <c r="A3259"/>
      <c r="B3259" s="18"/>
      <c r="D3259"/>
      <c r="E3259"/>
      <c r="F3259"/>
      <c r="G3259"/>
      <c r="H3259"/>
      <c r="I3259"/>
      <c r="J3259"/>
      <c r="K3259"/>
      <c r="L3259"/>
      <c r="M3259"/>
      <c r="N3259"/>
      <c r="O3259"/>
      <c r="P3259"/>
      <c r="Q3259"/>
      <c r="R3259"/>
    </row>
    <row r="3260" spans="1:18" s="16" customFormat="1" x14ac:dyDescent="0.25">
      <c r="A3260"/>
      <c r="B3260" s="18"/>
      <c r="D3260"/>
      <c r="E3260"/>
      <c r="F3260"/>
      <c r="G3260"/>
      <c r="H3260"/>
      <c r="I3260"/>
      <c r="J3260"/>
      <c r="K3260"/>
      <c r="L3260"/>
      <c r="M3260"/>
      <c r="N3260"/>
      <c r="O3260"/>
      <c r="P3260"/>
      <c r="Q3260"/>
      <c r="R3260"/>
    </row>
    <row r="3261" spans="1:18" s="16" customFormat="1" x14ac:dyDescent="0.25">
      <c r="A3261"/>
      <c r="B3261" s="18"/>
      <c r="D3261"/>
      <c r="E3261"/>
      <c r="F3261"/>
      <c r="G3261"/>
      <c r="H3261"/>
      <c r="I3261"/>
      <c r="J3261"/>
      <c r="K3261"/>
      <c r="L3261"/>
      <c r="M3261"/>
      <c r="N3261"/>
      <c r="O3261"/>
      <c r="P3261"/>
      <c r="Q3261"/>
      <c r="R3261"/>
    </row>
    <row r="3262" spans="1:18" s="16" customFormat="1" x14ac:dyDescent="0.25">
      <c r="A3262"/>
      <c r="B3262" s="17"/>
      <c r="D3262"/>
      <c r="E3262"/>
      <c r="F3262"/>
      <c r="G3262"/>
      <c r="H3262"/>
      <c r="I3262"/>
      <c r="J3262"/>
      <c r="K3262"/>
      <c r="L3262"/>
      <c r="M3262"/>
      <c r="N3262"/>
      <c r="O3262"/>
      <c r="P3262"/>
      <c r="Q3262"/>
      <c r="R3262"/>
    </row>
    <row r="3263" spans="1:18" s="16" customFormat="1" x14ac:dyDescent="0.25">
      <c r="A3263"/>
      <c r="B3263" s="18"/>
      <c r="D3263"/>
      <c r="E3263"/>
      <c r="F3263"/>
      <c r="G3263"/>
      <c r="H3263"/>
      <c r="I3263"/>
      <c r="J3263"/>
      <c r="K3263"/>
      <c r="L3263"/>
      <c r="M3263"/>
      <c r="N3263"/>
      <c r="O3263"/>
      <c r="P3263"/>
      <c r="Q3263"/>
      <c r="R3263"/>
    </row>
    <row r="3264" spans="1:18" s="16" customFormat="1" x14ac:dyDescent="0.25">
      <c r="A3264"/>
      <c r="B3264" s="18"/>
      <c r="D3264"/>
      <c r="E3264"/>
      <c r="F3264"/>
      <c r="G3264"/>
      <c r="H3264"/>
      <c r="I3264"/>
      <c r="J3264"/>
      <c r="K3264"/>
      <c r="L3264"/>
      <c r="M3264"/>
      <c r="N3264"/>
      <c r="O3264"/>
      <c r="P3264"/>
      <c r="Q3264"/>
      <c r="R3264"/>
    </row>
    <row r="3265" spans="1:18" s="16" customFormat="1" x14ac:dyDescent="0.25">
      <c r="A3265"/>
      <c r="B3265" s="18"/>
      <c r="D3265"/>
      <c r="E3265"/>
      <c r="F3265"/>
      <c r="G3265"/>
      <c r="H3265"/>
      <c r="I3265"/>
      <c r="J3265"/>
      <c r="K3265"/>
      <c r="L3265"/>
      <c r="M3265"/>
      <c r="N3265"/>
      <c r="O3265"/>
      <c r="P3265"/>
      <c r="Q3265"/>
      <c r="R3265"/>
    </row>
    <row r="3266" spans="1:18" s="16" customFormat="1" x14ac:dyDescent="0.25">
      <c r="A3266"/>
      <c r="B3266" s="18"/>
      <c r="D3266"/>
      <c r="E3266"/>
      <c r="F3266"/>
      <c r="G3266"/>
      <c r="H3266"/>
      <c r="I3266"/>
      <c r="J3266"/>
      <c r="K3266"/>
      <c r="L3266"/>
      <c r="M3266"/>
      <c r="N3266"/>
      <c r="O3266"/>
      <c r="P3266"/>
      <c r="Q3266"/>
      <c r="R3266"/>
    </row>
    <row r="3267" spans="1:18" s="16" customFormat="1" x14ac:dyDescent="0.25">
      <c r="A3267"/>
      <c r="B3267" s="18"/>
      <c r="D3267"/>
      <c r="E3267"/>
      <c r="F3267"/>
      <c r="G3267"/>
      <c r="H3267"/>
      <c r="I3267"/>
      <c r="J3267"/>
      <c r="K3267"/>
      <c r="L3267"/>
      <c r="M3267"/>
      <c r="N3267"/>
      <c r="O3267"/>
      <c r="P3267"/>
      <c r="Q3267"/>
      <c r="R3267"/>
    </row>
    <row r="3268" spans="1:18" s="16" customFormat="1" x14ac:dyDescent="0.25">
      <c r="A3268"/>
      <c r="B3268" s="18"/>
      <c r="D3268"/>
      <c r="E3268"/>
      <c r="F3268"/>
      <c r="G3268"/>
      <c r="H3268"/>
      <c r="I3268"/>
      <c r="J3268"/>
      <c r="K3268"/>
      <c r="L3268"/>
      <c r="M3268"/>
      <c r="N3268"/>
      <c r="O3268"/>
      <c r="P3268"/>
      <c r="Q3268"/>
      <c r="R3268"/>
    </row>
    <row r="3269" spans="1:18" s="16" customFormat="1" x14ac:dyDescent="0.25">
      <c r="A3269"/>
      <c r="B3269" s="18"/>
      <c r="D3269"/>
      <c r="E3269"/>
      <c r="F3269"/>
      <c r="G3269"/>
      <c r="H3269"/>
      <c r="I3269"/>
      <c r="J3269"/>
      <c r="K3269"/>
      <c r="L3269"/>
      <c r="M3269"/>
      <c r="N3269"/>
      <c r="O3269"/>
      <c r="P3269"/>
      <c r="Q3269"/>
      <c r="R3269"/>
    </row>
    <row r="3270" spans="1:18" s="16" customFormat="1" x14ac:dyDescent="0.25">
      <c r="A3270"/>
      <c r="B3270" s="18"/>
      <c r="D3270"/>
      <c r="E3270"/>
      <c r="F3270"/>
      <c r="G3270"/>
      <c r="H3270"/>
      <c r="I3270"/>
      <c r="J3270"/>
      <c r="K3270"/>
      <c r="L3270"/>
      <c r="M3270"/>
      <c r="N3270"/>
      <c r="O3270"/>
      <c r="P3270"/>
      <c r="Q3270"/>
      <c r="R3270"/>
    </row>
    <row r="3271" spans="1:18" s="16" customFormat="1" x14ac:dyDescent="0.25">
      <c r="A3271"/>
      <c r="B3271" s="18"/>
      <c r="D3271"/>
      <c r="E3271"/>
      <c r="F3271"/>
      <c r="G3271"/>
      <c r="H3271"/>
      <c r="I3271"/>
      <c r="J3271"/>
      <c r="K3271"/>
      <c r="L3271"/>
      <c r="M3271"/>
      <c r="N3271"/>
      <c r="O3271"/>
      <c r="P3271"/>
      <c r="Q3271"/>
      <c r="R3271"/>
    </row>
    <row r="3272" spans="1:18" s="16" customFormat="1" x14ac:dyDescent="0.25">
      <c r="A3272"/>
      <c r="B3272" s="18"/>
      <c r="D3272"/>
      <c r="E3272"/>
      <c r="F3272"/>
      <c r="G3272"/>
      <c r="H3272"/>
      <c r="I3272"/>
      <c r="J3272"/>
      <c r="K3272"/>
      <c r="L3272"/>
      <c r="M3272"/>
      <c r="N3272"/>
      <c r="O3272"/>
      <c r="P3272"/>
      <c r="Q3272"/>
      <c r="R3272"/>
    </row>
    <row r="3273" spans="1:18" s="16" customFormat="1" x14ac:dyDescent="0.25">
      <c r="A3273"/>
      <c r="B3273" s="18"/>
      <c r="D3273"/>
      <c r="E3273"/>
      <c r="F3273"/>
      <c r="G3273"/>
      <c r="H3273"/>
      <c r="I3273"/>
      <c r="J3273"/>
      <c r="K3273"/>
      <c r="L3273"/>
      <c r="M3273"/>
      <c r="N3273"/>
      <c r="O3273"/>
      <c r="P3273"/>
      <c r="Q3273"/>
      <c r="R3273"/>
    </row>
    <row r="3274" spans="1:18" s="16" customFormat="1" x14ac:dyDescent="0.25">
      <c r="A3274"/>
      <c r="B3274" s="18"/>
      <c r="D3274"/>
      <c r="E3274"/>
      <c r="F3274"/>
      <c r="G3274"/>
      <c r="H3274"/>
      <c r="I3274"/>
      <c r="J3274"/>
      <c r="K3274"/>
      <c r="L3274"/>
      <c r="M3274"/>
      <c r="N3274"/>
      <c r="O3274"/>
      <c r="P3274"/>
      <c r="Q3274"/>
      <c r="R3274"/>
    </row>
    <row r="3275" spans="1:18" s="16" customFormat="1" x14ac:dyDescent="0.25">
      <c r="A3275"/>
      <c r="B3275" s="18"/>
      <c r="D3275"/>
      <c r="E3275"/>
      <c r="F3275"/>
      <c r="G3275"/>
      <c r="H3275"/>
      <c r="I3275"/>
      <c r="J3275"/>
      <c r="K3275"/>
      <c r="L3275"/>
      <c r="M3275"/>
      <c r="N3275"/>
      <c r="O3275"/>
      <c r="P3275"/>
      <c r="Q3275"/>
      <c r="R3275"/>
    </row>
    <row r="3276" spans="1:18" s="16" customFormat="1" x14ac:dyDescent="0.25">
      <c r="A3276"/>
      <c r="B3276" s="18"/>
      <c r="D3276"/>
      <c r="E3276"/>
      <c r="F3276"/>
      <c r="G3276"/>
      <c r="H3276"/>
      <c r="I3276"/>
      <c r="J3276"/>
      <c r="K3276"/>
      <c r="L3276"/>
      <c r="M3276"/>
      <c r="N3276"/>
      <c r="O3276"/>
      <c r="P3276"/>
      <c r="Q3276"/>
      <c r="R3276"/>
    </row>
    <row r="3277" spans="1:18" s="16" customFormat="1" x14ac:dyDescent="0.25">
      <c r="A3277"/>
      <c r="B3277" s="18"/>
      <c r="D3277"/>
      <c r="E3277"/>
      <c r="F3277"/>
      <c r="G3277"/>
      <c r="H3277"/>
      <c r="I3277"/>
      <c r="J3277"/>
      <c r="K3277"/>
      <c r="L3277"/>
      <c r="M3277"/>
      <c r="N3277"/>
      <c r="O3277"/>
      <c r="P3277"/>
      <c r="Q3277"/>
      <c r="R3277"/>
    </row>
    <row r="3278" spans="1:18" s="16" customFormat="1" x14ac:dyDescent="0.25">
      <c r="A3278"/>
      <c r="B3278" s="18"/>
      <c r="D3278"/>
      <c r="E3278"/>
      <c r="F3278"/>
      <c r="G3278"/>
      <c r="H3278"/>
      <c r="I3278"/>
      <c r="J3278"/>
      <c r="K3278"/>
      <c r="L3278"/>
      <c r="M3278"/>
      <c r="N3278"/>
      <c r="O3278"/>
      <c r="P3278"/>
      <c r="Q3278"/>
      <c r="R3278"/>
    </row>
    <row r="3279" spans="1:18" s="16" customFormat="1" x14ac:dyDescent="0.25">
      <c r="A3279"/>
      <c r="B3279" s="18"/>
      <c r="D3279"/>
      <c r="E3279"/>
      <c r="F3279"/>
      <c r="G3279"/>
      <c r="H3279"/>
      <c r="I3279"/>
      <c r="J3279"/>
      <c r="K3279"/>
      <c r="L3279"/>
      <c r="M3279"/>
      <c r="N3279"/>
      <c r="O3279"/>
      <c r="P3279"/>
      <c r="Q3279"/>
      <c r="R3279"/>
    </row>
    <row r="3280" spans="1:18" s="16" customFormat="1" x14ac:dyDescent="0.25">
      <c r="A3280"/>
      <c r="B3280" s="18"/>
      <c r="D3280"/>
      <c r="E3280"/>
      <c r="F3280"/>
      <c r="G3280"/>
      <c r="H3280"/>
      <c r="I3280"/>
      <c r="J3280"/>
      <c r="K3280"/>
      <c r="L3280"/>
      <c r="M3280"/>
      <c r="N3280"/>
      <c r="O3280"/>
      <c r="P3280"/>
      <c r="Q3280"/>
      <c r="R3280"/>
    </row>
    <row r="3281" spans="1:18" s="16" customFormat="1" x14ac:dyDescent="0.25">
      <c r="A3281"/>
      <c r="B3281" s="18"/>
      <c r="D3281"/>
      <c r="E3281"/>
      <c r="F3281"/>
      <c r="G3281"/>
      <c r="H3281"/>
      <c r="I3281"/>
      <c r="J3281"/>
      <c r="K3281"/>
      <c r="L3281"/>
      <c r="M3281"/>
      <c r="N3281"/>
      <c r="O3281"/>
      <c r="P3281"/>
      <c r="Q3281"/>
      <c r="R3281"/>
    </row>
    <row r="3282" spans="1:18" s="16" customFormat="1" x14ac:dyDescent="0.25">
      <c r="A3282"/>
      <c r="B3282" s="18"/>
      <c r="D3282"/>
      <c r="E3282"/>
      <c r="F3282"/>
      <c r="G3282"/>
      <c r="H3282"/>
      <c r="I3282"/>
      <c r="J3282"/>
      <c r="K3282"/>
      <c r="L3282"/>
      <c r="M3282"/>
      <c r="N3282"/>
      <c r="O3282"/>
      <c r="P3282"/>
      <c r="Q3282"/>
      <c r="R3282"/>
    </row>
    <row r="3283" spans="1:18" s="16" customFormat="1" x14ac:dyDescent="0.25">
      <c r="A3283"/>
      <c r="B3283" s="18"/>
      <c r="D3283"/>
      <c r="E3283"/>
      <c r="F3283"/>
      <c r="G3283"/>
      <c r="H3283"/>
      <c r="I3283"/>
      <c r="J3283"/>
      <c r="K3283"/>
      <c r="L3283"/>
      <c r="M3283"/>
      <c r="N3283"/>
      <c r="O3283"/>
      <c r="P3283"/>
      <c r="Q3283"/>
      <c r="R3283"/>
    </row>
    <row r="3284" spans="1:18" s="16" customFormat="1" x14ac:dyDescent="0.25">
      <c r="A3284"/>
      <c r="B3284" s="18"/>
      <c r="D3284"/>
      <c r="E3284"/>
      <c r="F3284"/>
      <c r="G3284"/>
      <c r="H3284"/>
      <c r="I3284"/>
      <c r="J3284"/>
      <c r="K3284"/>
      <c r="L3284"/>
      <c r="M3284"/>
      <c r="N3284"/>
      <c r="O3284"/>
      <c r="P3284"/>
      <c r="Q3284"/>
      <c r="R3284"/>
    </row>
    <row r="3285" spans="1:18" s="16" customFormat="1" x14ac:dyDescent="0.25">
      <c r="A3285"/>
      <c r="B3285" s="18"/>
      <c r="D3285"/>
      <c r="E3285"/>
      <c r="F3285"/>
      <c r="G3285"/>
      <c r="H3285"/>
      <c r="I3285"/>
      <c r="J3285"/>
      <c r="K3285"/>
      <c r="L3285"/>
      <c r="M3285"/>
      <c r="N3285"/>
      <c r="O3285"/>
      <c r="P3285"/>
      <c r="Q3285"/>
      <c r="R3285"/>
    </row>
    <row r="3286" spans="1:18" s="16" customFormat="1" x14ac:dyDescent="0.25">
      <c r="A3286"/>
      <c r="B3286" s="18"/>
      <c r="D3286"/>
      <c r="E3286"/>
      <c r="F3286"/>
      <c r="G3286"/>
      <c r="H3286"/>
      <c r="I3286"/>
      <c r="J3286"/>
      <c r="K3286"/>
      <c r="L3286"/>
      <c r="M3286"/>
      <c r="N3286"/>
      <c r="O3286"/>
      <c r="P3286"/>
      <c r="Q3286"/>
      <c r="R3286"/>
    </row>
    <row r="3287" spans="1:18" s="16" customFormat="1" x14ac:dyDescent="0.25">
      <c r="A3287"/>
      <c r="B3287" s="18"/>
      <c r="D3287"/>
      <c r="E3287"/>
      <c r="F3287"/>
      <c r="G3287"/>
      <c r="H3287"/>
      <c r="I3287"/>
      <c r="J3287"/>
      <c r="K3287"/>
      <c r="L3287"/>
      <c r="M3287"/>
      <c r="N3287"/>
      <c r="O3287"/>
      <c r="P3287"/>
      <c r="Q3287"/>
      <c r="R3287"/>
    </row>
    <row r="3288" spans="1:18" s="16" customFormat="1" x14ac:dyDescent="0.25">
      <c r="A3288"/>
      <c r="B3288" s="18"/>
      <c r="D3288"/>
      <c r="E3288"/>
      <c r="F3288"/>
      <c r="G3288"/>
      <c r="H3288"/>
      <c r="I3288"/>
      <c r="J3288"/>
      <c r="K3288"/>
      <c r="L3288"/>
      <c r="M3288"/>
      <c r="N3288"/>
      <c r="O3288"/>
      <c r="P3288"/>
      <c r="Q3288"/>
      <c r="R3288"/>
    </row>
    <row r="3289" spans="1:18" s="16" customFormat="1" x14ac:dyDescent="0.25">
      <c r="A3289"/>
      <c r="B3289" s="18"/>
      <c r="D3289"/>
      <c r="E3289"/>
      <c r="F3289"/>
      <c r="G3289"/>
      <c r="H3289"/>
      <c r="I3289"/>
      <c r="J3289"/>
      <c r="K3289"/>
      <c r="L3289"/>
      <c r="M3289"/>
      <c r="N3289"/>
      <c r="O3289"/>
      <c r="P3289"/>
      <c r="Q3289"/>
      <c r="R3289"/>
    </row>
    <row r="3290" spans="1:18" s="16" customFormat="1" x14ac:dyDescent="0.25">
      <c r="A3290"/>
      <c r="B3290" s="18"/>
      <c r="D3290"/>
      <c r="E3290"/>
      <c r="F3290"/>
      <c r="G3290"/>
      <c r="H3290"/>
      <c r="I3290"/>
      <c r="J3290"/>
      <c r="K3290"/>
      <c r="L3290"/>
      <c r="M3290"/>
      <c r="N3290"/>
      <c r="O3290"/>
      <c r="P3290"/>
      <c r="Q3290"/>
      <c r="R3290"/>
    </row>
    <row r="3291" spans="1:18" s="16" customFormat="1" x14ac:dyDescent="0.25">
      <c r="A3291"/>
      <c r="B3291" s="18"/>
      <c r="D3291"/>
      <c r="E3291"/>
      <c r="F3291"/>
      <c r="G3291"/>
      <c r="H3291"/>
      <c r="I3291"/>
      <c r="J3291"/>
      <c r="K3291"/>
      <c r="L3291"/>
      <c r="M3291"/>
      <c r="N3291"/>
      <c r="O3291"/>
      <c r="P3291"/>
      <c r="Q3291"/>
      <c r="R3291"/>
    </row>
    <row r="3292" spans="1:18" s="16" customFormat="1" x14ac:dyDescent="0.25">
      <c r="A3292"/>
      <c r="B3292" s="18"/>
      <c r="D3292"/>
      <c r="E3292"/>
      <c r="F3292"/>
      <c r="G3292"/>
      <c r="H3292"/>
      <c r="I3292"/>
      <c r="J3292"/>
      <c r="K3292"/>
      <c r="L3292"/>
      <c r="M3292"/>
      <c r="N3292"/>
      <c r="O3292"/>
      <c r="P3292"/>
      <c r="Q3292"/>
      <c r="R3292"/>
    </row>
    <row r="3293" spans="1:18" s="16" customFormat="1" x14ac:dyDescent="0.25">
      <c r="A3293"/>
      <c r="B3293" s="18"/>
      <c r="D3293"/>
      <c r="E3293"/>
      <c r="F3293"/>
      <c r="G3293"/>
      <c r="H3293"/>
      <c r="I3293"/>
      <c r="J3293"/>
      <c r="K3293"/>
      <c r="L3293"/>
      <c r="M3293"/>
      <c r="N3293"/>
      <c r="O3293"/>
      <c r="P3293"/>
      <c r="Q3293"/>
      <c r="R3293"/>
    </row>
    <row r="3294" spans="1:18" s="16" customFormat="1" x14ac:dyDescent="0.25">
      <c r="A3294"/>
      <c r="B3294" s="18"/>
      <c r="D3294"/>
      <c r="E3294"/>
      <c r="F3294"/>
      <c r="G3294"/>
      <c r="H3294"/>
      <c r="I3294"/>
      <c r="J3294"/>
      <c r="K3294"/>
      <c r="L3294"/>
      <c r="M3294"/>
      <c r="N3294"/>
      <c r="O3294"/>
      <c r="P3294"/>
      <c r="Q3294"/>
      <c r="R3294"/>
    </row>
    <row r="3295" spans="1:18" s="16" customFormat="1" x14ac:dyDescent="0.25">
      <c r="A3295"/>
      <c r="B3295" s="18"/>
      <c r="D3295"/>
      <c r="E3295"/>
      <c r="F3295"/>
      <c r="G3295"/>
      <c r="H3295"/>
      <c r="I3295"/>
      <c r="J3295"/>
      <c r="K3295"/>
      <c r="L3295"/>
      <c r="M3295"/>
      <c r="N3295"/>
      <c r="O3295"/>
      <c r="P3295"/>
      <c r="Q3295"/>
      <c r="R3295"/>
    </row>
    <row r="3296" spans="1:18" s="16" customFormat="1" x14ac:dyDescent="0.25">
      <c r="A3296"/>
      <c r="B3296" s="18"/>
      <c r="D3296"/>
      <c r="E3296"/>
      <c r="F3296"/>
      <c r="G3296"/>
      <c r="H3296"/>
      <c r="I3296"/>
      <c r="J3296"/>
      <c r="K3296"/>
      <c r="L3296"/>
      <c r="M3296"/>
      <c r="N3296"/>
      <c r="O3296"/>
      <c r="P3296"/>
      <c r="Q3296"/>
      <c r="R3296"/>
    </row>
    <row r="3297" spans="1:18" s="16" customFormat="1" x14ac:dyDescent="0.25">
      <c r="A3297"/>
      <c r="B3297" s="18"/>
      <c r="D3297"/>
      <c r="E3297"/>
      <c r="F3297"/>
      <c r="G3297"/>
      <c r="H3297"/>
      <c r="I3297"/>
      <c r="J3297"/>
      <c r="K3297"/>
      <c r="L3297"/>
      <c r="M3297"/>
      <c r="N3297"/>
      <c r="O3297"/>
      <c r="P3297"/>
      <c r="Q3297"/>
      <c r="R3297"/>
    </row>
    <row r="3298" spans="1:18" s="16" customFormat="1" x14ac:dyDescent="0.25">
      <c r="A3298"/>
      <c r="B3298" s="18"/>
      <c r="D3298"/>
      <c r="E3298"/>
      <c r="F3298"/>
      <c r="G3298"/>
      <c r="H3298"/>
      <c r="I3298"/>
      <c r="J3298"/>
      <c r="K3298"/>
      <c r="L3298"/>
      <c r="M3298"/>
      <c r="N3298"/>
      <c r="O3298"/>
      <c r="P3298"/>
      <c r="Q3298"/>
      <c r="R3298"/>
    </row>
    <row r="3299" spans="1:18" s="16" customFormat="1" x14ac:dyDescent="0.25">
      <c r="A3299"/>
      <c r="B3299" s="18"/>
      <c r="D3299"/>
      <c r="E3299"/>
      <c r="F3299"/>
      <c r="G3299"/>
      <c r="H3299"/>
      <c r="I3299"/>
      <c r="J3299"/>
      <c r="K3299"/>
      <c r="L3299"/>
      <c r="M3299"/>
      <c r="N3299"/>
      <c r="O3299"/>
      <c r="P3299"/>
      <c r="Q3299"/>
      <c r="R3299"/>
    </row>
    <row r="3300" spans="1:18" s="16" customFormat="1" x14ac:dyDescent="0.25">
      <c r="A3300"/>
      <c r="B3300" s="18"/>
      <c r="D3300"/>
      <c r="E3300"/>
      <c r="F3300"/>
      <c r="G3300"/>
      <c r="H3300"/>
      <c r="I3300"/>
      <c r="J3300"/>
      <c r="K3300"/>
      <c r="L3300"/>
      <c r="M3300"/>
      <c r="N3300"/>
      <c r="O3300"/>
      <c r="P3300"/>
      <c r="Q3300"/>
      <c r="R3300"/>
    </row>
    <row r="3301" spans="1:18" s="16" customFormat="1" x14ac:dyDescent="0.25">
      <c r="A3301"/>
      <c r="B3301" s="18"/>
      <c r="D3301"/>
      <c r="E3301"/>
      <c r="F3301"/>
      <c r="G3301"/>
      <c r="H3301"/>
      <c r="I3301"/>
      <c r="J3301"/>
      <c r="K3301"/>
      <c r="L3301"/>
      <c r="M3301"/>
      <c r="N3301"/>
      <c r="O3301"/>
      <c r="P3301"/>
      <c r="Q3301"/>
      <c r="R3301"/>
    </row>
    <row r="3302" spans="1:18" s="16" customFormat="1" x14ac:dyDescent="0.25">
      <c r="A3302"/>
      <c r="B3302" s="18"/>
      <c r="D3302"/>
      <c r="E3302"/>
      <c r="F3302"/>
      <c r="G3302"/>
      <c r="H3302"/>
      <c r="I3302"/>
      <c r="J3302"/>
      <c r="K3302"/>
      <c r="L3302"/>
      <c r="M3302"/>
      <c r="N3302"/>
      <c r="O3302"/>
      <c r="P3302"/>
      <c r="Q3302"/>
      <c r="R3302"/>
    </row>
    <row r="3303" spans="1:18" s="16" customFormat="1" x14ac:dyDescent="0.25">
      <c r="A3303"/>
      <c r="B3303" s="18"/>
      <c r="D3303"/>
      <c r="E3303"/>
      <c r="F3303"/>
      <c r="G3303"/>
      <c r="H3303"/>
      <c r="I3303"/>
      <c r="J3303"/>
      <c r="K3303"/>
      <c r="L3303"/>
      <c r="M3303"/>
      <c r="N3303"/>
      <c r="O3303"/>
      <c r="P3303"/>
      <c r="Q3303"/>
      <c r="R3303"/>
    </row>
    <row r="3304" spans="1:18" s="16" customFormat="1" x14ac:dyDescent="0.25">
      <c r="A3304"/>
      <c r="B3304" s="18"/>
      <c r="D3304"/>
      <c r="E3304"/>
      <c r="F3304"/>
      <c r="G3304"/>
      <c r="H3304"/>
      <c r="I3304"/>
      <c r="J3304"/>
      <c r="K3304"/>
      <c r="L3304"/>
      <c r="M3304"/>
      <c r="N3304"/>
      <c r="O3304"/>
      <c r="P3304"/>
      <c r="Q3304"/>
      <c r="R3304"/>
    </row>
    <row r="3305" spans="1:18" s="16" customFormat="1" x14ac:dyDescent="0.25">
      <c r="A3305"/>
      <c r="B3305" s="18"/>
      <c r="D3305"/>
      <c r="E3305"/>
      <c r="F3305"/>
      <c r="G3305"/>
      <c r="H3305"/>
      <c r="I3305"/>
      <c r="J3305"/>
      <c r="K3305"/>
      <c r="L3305"/>
      <c r="M3305"/>
      <c r="N3305"/>
      <c r="O3305"/>
      <c r="P3305"/>
      <c r="Q3305"/>
      <c r="R3305"/>
    </row>
    <row r="3306" spans="1:18" s="16" customFormat="1" x14ac:dyDescent="0.25">
      <c r="A3306"/>
      <c r="B3306" s="18"/>
      <c r="D3306"/>
      <c r="E3306"/>
      <c r="F3306"/>
      <c r="G3306"/>
      <c r="H3306"/>
      <c r="I3306"/>
      <c r="J3306"/>
      <c r="K3306"/>
      <c r="L3306"/>
      <c r="M3306"/>
      <c r="N3306"/>
      <c r="O3306"/>
      <c r="P3306"/>
      <c r="Q3306"/>
      <c r="R3306"/>
    </row>
    <row r="3307" spans="1:18" s="16" customFormat="1" x14ac:dyDescent="0.25">
      <c r="A3307"/>
      <c r="B3307" s="18"/>
      <c r="D3307"/>
      <c r="E3307"/>
      <c r="F3307"/>
      <c r="G3307"/>
      <c r="H3307"/>
      <c r="I3307"/>
      <c r="J3307"/>
      <c r="K3307"/>
      <c r="L3307"/>
      <c r="M3307"/>
      <c r="N3307"/>
      <c r="O3307"/>
      <c r="P3307"/>
      <c r="Q3307"/>
      <c r="R3307"/>
    </row>
    <row r="3308" spans="1:18" s="16" customFormat="1" x14ac:dyDescent="0.25">
      <c r="A3308"/>
      <c r="B3308" s="18"/>
      <c r="D3308"/>
      <c r="E3308"/>
      <c r="F3308"/>
      <c r="G3308"/>
      <c r="H3308"/>
      <c r="I3308"/>
      <c r="J3308"/>
      <c r="K3308"/>
      <c r="L3308"/>
      <c r="M3308"/>
      <c r="N3308"/>
      <c r="O3308"/>
      <c r="P3308"/>
      <c r="Q3308"/>
      <c r="R3308"/>
    </row>
    <row r="3309" spans="1:18" s="16" customFormat="1" x14ac:dyDescent="0.25">
      <c r="A3309"/>
      <c r="B3309" s="18"/>
      <c r="D3309"/>
      <c r="E3309"/>
      <c r="F3309"/>
      <c r="G3309"/>
      <c r="H3309"/>
      <c r="I3309"/>
      <c r="J3309"/>
      <c r="K3309"/>
      <c r="L3309"/>
      <c r="M3309"/>
      <c r="N3309"/>
      <c r="O3309"/>
      <c r="P3309"/>
      <c r="Q3309"/>
      <c r="R3309"/>
    </row>
    <row r="3310" spans="1:18" s="16" customFormat="1" x14ac:dyDescent="0.25">
      <c r="A3310"/>
      <c r="B3310" s="18"/>
      <c r="D3310"/>
      <c r="E3310"/>
      <c r="F3310"/>
      <c r="G3310"/>
      <c r="H3310"/>
      <c r="I3310"/>
      <c r="J3310"/>
      <c r="K3310"/>
      <c r="L3310"/>
      <c r="M3310"/>
      <c r="N3310"/>
      <c r="O3310"/>
      <c r="P3310"/>
      <c r="Q3310"/>
      <c r="R3310"/>
    </row>
    <row r="3311" spans="1:18" s="16" customFormat="1" x14ac:dyDescent="0.25">
      <c r="A3311"/>
      <c r="B3311" s="18"/>
      <c r="D3311"/>
      <c r="E3311"/>
      <c r="F3311"/>
      <c r="G3311"/>
      <c r="H3311"/>
      <c r="I3311"/>
      <c r="J3311"/>
      <c r="K3311"/>
      <c r="L3311"/>
      <c r="M3311"/>
      <c r="N3311"/>
      <c r="O3311"/>
      <c r="P3311"/>
      <c r="Q3311"/>
      <c r="R3311"/>
    </row>
    <row r="3312" spans="1:18" s="16" customFormat="1" x14ac:dyDescent="0.25">
      <c r="A3312"/>
      <c r="B3312" s="17"/>
      <c r="D3312"/>
      <c r="E3312"/>
      <c r="F3312"/>
      <c r="G3312"/>
      <c r="H3312"/>
      <c r="I3312"/>
      <c r="J3312"/>
      <c r="K3312"/>
      <c r="L3312"/>
      <c r="M3312"/>
      <c r="N3312"/>
      <c r="O3312"/>
      <c r="P3312"/>
      <c r="Q3312"/>
      <c r="R3312"/>
    </row>
    <row r="3313" spans="1:18" s="16" customFormat="1" x14ac:dyDescent="0.25">
      <c r="A3313"/>
      <c r="B3313" s="18"/>
      <c r="D3313"/>
      <c r="E3313"/>
      <c r="F3313"/>
      <c r="G3313"/>
      <c r="H3313"/>
      <c r="I3313"/>
      <c r="J3313"/>
      <c r="K3313"/>
      <c r="L3313"/>
      <c r="M3313"/>
      <c r="N3313"/>
      <c r="O3313"/>
      <c r="P3313"/>
      <c r="Q3313"/>
      <c r="R3313"/>
    </row>
    <row r="3314" spans="1:18" s="16" customFormat="1" x14ac:dyDescent="0.25">
      <c r="A3314"/>
      <c r="B3314" s="18"/>
      <c r="D3314"/>
      <c r="E3314"/>
      <c r="F3314"/>
      <c r="G3314"/>
      <c r="H3314"/>
      <c r="I3314"/>
      <c r="J3314"/>
      <c r="K3314"/>
      <c r="L3314"/>
      <c r="M3314"/>
      <c r="N3314"/>
      <c r="O3314"/>
      <c r="P3314"/>
      <c r="Q3314"/>
      <c r="R3314"/>
    </row>
    <row r="3315" spans="1:18" s="16" customFormat="1" x14ac:dyDescent="0.25">
      <c r="A3315"/>
      <c r="B3315" s="18"/>
      <c r="D3315"/>
      <c r="E3315"/>
      <c r="F3315"/>
      <c r="G3315"/>
      <c r="H3315"/>
      <c r="I3315"/>
      <c r="J3315"/>
      <c r="K3315"/>
      <c r="L3315"/>
      <c r="M3315"/>
      <c r="N3315"/>
      <c r="O3315"/>
      <c r="P3315"/>
      <c r="Q3315"/>
      <c r="R3315"/>
    </row>
    <row r="3316" spans="1:18" s="16" customFormat="1" x14ac:dyDescent="0.25">
      <c r="A3316"/>
      <c r="B3316" s="18"/>
      <c r="D3316"/>
      <c r="E3316"/>
      <c r="F3316"/>
      <c r="G3316"/>
      <c r="H3316"/>
      <c r="I3316"/>
      <c r="J3316"/>
      <c r="K3316"/>
      <c r="L3316"/>
      <c r="M3316"/>
      <c r="N3316"/>
      <c r="O3316"/>
      <c r="P3316"/>
      <c r="Q3316"/>
      <c r="R3316"/>
    </row>
    <row r="3317" spans="1:18" s="16" customFormat="1" x14ac:dyDescent="0.25">
      <c r="A3317"/>
      <c r="B3317" s="18"/>
      <c r="D3317"/>
      <c r="E3317"/>
      <c r="F3317"/>
      <c r="G3317"/>
      <c r="H3317"/>
      <c r="I3317"/>
      <c r="J3317"/>
      <c r="K3317"/>
      <c r="L3317"/>
      <c r="M3317"/>
      <c r="N3317"/>
      <c r="O3317"/>
      <c r="P3317"/>
      <c r="Q3317"/>
      <c r="R3317"/>
    </row>
    <row r="3318" spans="1:18" s="16" customFormat="1" x14ac:dyDescent="0.25">
      <c r="A3318"/>
      <c r="B3318" s="18"/>
      <c r="D3318"/>
      <c r="E3318"/>
      <c r="F3318"/>
      <c r="G3318"/>
      <c r="H3318"/>
      <c r="I3318"/>
      <c r="J3318"/>
      <c r="K3318"/>
      <c r="L3318"/>
      <c r="M3318"/>
      <c r="N3318"/>
      <c r="O3318"/>
      <c r="P3318"/>
      <c r="Q3318"/>
      <c r="R3318"/>
    </row>
    <row r="3319" spans="1:18" s="16" customFormat="1" x14ac:dyDescent="0.25">
      <c r="A3319"/>
      <c r="B3319" s="18"/>
      <c r="D3319"/>
      <c r="E3319"/>
      <c r="F3319"/>
      <c r="G3319"/>
      <c r="H3319"/>
      <c r="I3319"/>
      <c r="J3319"/>
      <c r="K3319"/>
      <c r="L3319"/>
      <c r="M3319"/>
      <c r="N3319"/>
      <c r="O3319"/>
      <c r="P3319"/>
      <c r="Q3319"/>
      <c r="R3319"/>
    </row>
    <row r="3320" spans="1:18" s="16" customFormat="1" x14ac:dyDescent="0.25">
      <c r="A3320"/>
      <c r="B3320" s="18"/>
      <c r="D3320"/>
      <c r="E3320"/>
      <c r="F3320"/>
      <c r="G3320"/>
      <c r="H3320"/>
      <c r="I3320"/>
      <c r="J3320"/>
      <c r="K3320"/>
      <c r="L3320"/>
      <c r="M3320"/>
      <c r="N3320"/>
      <c r="O3320"/>
      <c r="P3320"/>
      <c r="Q3320"/>
      <c r="R3320"/>
    </row>
    <row r="3321" spans="1:18" s="16" customFormat="1" x14ac:dyDescent="0.25">
      <c r="A3321"/>
      <c r="B3321" s="18"/>
      <c r="D3321"/>
      <c r="E3321"/>
      <c r="F3321"/>
      <c r="G3321"/>
      <c r="H3321"/>
      <c r="I3321"/>
      <c r="J3321"/>
      <c r="K3321"/>
      <c r="L3321"/>
      <c r="M3321"/>
      <c r="N3321"/>
      <c r="O3321"/>
      <c r="P3321"/>
      <c r="Q3321"/>
      <c r="R3321"/>
    </row>
    <row r="3322" spans="1:18" s="16" customFormat="1" x14ac:dyDescent="0.25">
      <c r="A3322"/>
      <c r="B3322" s="18"/>
      <c r="D3322"/>
      <c r="E3322"/>
      <c r="F3322"/>
      <c r="G3322"/>
      <c r="H3322"/>
      <c r="I3322"/>
      <c r="J3322"/>
      <c r="K3322"/>
      <c r="L3322"/>
      <c r="M3322"/>
      <c r="N3322"/>
      <c r="O3322"/>
      <c r="P3322"/>
      <c r="Q3322"/>
      <c r="R3322"/>
    </row>
    <row r="3323" spans="1:18" s="16" customFormat="1" x14ac:dyDescent="0.25">
      <c r="A3323"/>
      <c r="B3323" s="18"/>
      <c r="D3323"/>
      <c r="E3323"/>
      <c r="F3323"/>
      <c r="G3323"/>
      <c r="H3323"/>
      <c r="I3323"/>
      <c r="J3323"/>
      <c r="K3323"/>
      <c r="L3323"/>
      <c r="M3323"/>
      <c r="N3323"/>
      <c r="O3323"/>
      <c r="P3323"/>
      <c r="Q3323"/>
      <c r="R3323"/>
    </row>
    <row r="3324" spans="1:18" s="16" customFormat="1" x14ac:dyDescent="0.25">
      <c r="A3324"/>
      <c r="B3324" s="18"/>
      <c r="D3324"/>
      <c r="E3324"/>
      <c r="F3324"/>
      <c r="G3324"/>
      <c r="H3324"/>
      <c r="I3324"/>
      <c r="J3324"/>
      <c r="K3324"/>
      <c r="L3324"/>
      <c r="M3324"/>
      <c r="N3324"/>
      <c r="O3324"/>
      <c r="P3324"/>
      <c r="Q3324"/>
      <c r="R3324"/>
    </row>
    <row r="3325" spans="1:18" s="16" customFormat="1" x14ac:dyDescent="0.25">
      <c r="A3325"/>
      <c r="B3325" s="18"/>
      <c r="D3325"/>
      <c r="E3325"/>
      <c r="F3325"/>
      <c r="G3325"/>
      <c r="H3325"/>
      <c r="I3325"/>
      <c r="J3325"/>
      <c r="K3325"/>
      <c r="L3325"/>
      <c r="M3325"/>
      <c r="N3325"/>
      <c r="O3325"/>
      <c r="P3325"/>
      <c r="Q3325"/>
      <c r="R3325"/>
    </row>
    <row r="3326" spans="1:18" s="16" customFormat="1" x14ac:dyDescent="0.25">
      <c r="A3326"/>
      <c r="B3326" s="18"/>
      <c r="D3326"/>
      <c r="E3326"/>
      <c r="F3326"/>
      <c r="G3326"/>
      <c r="H3326"/>
      <c r="I3326"/>
      <c r="J3326"/>
      <c r="K3326"/>
      <c r="L3326"/>
      <c r="M3326"/>
      <c r="N3326"/>
      <c r="O3326"/>
      <c r="P3326"/>
      <c r="Q3326"/>
      <c r="R3326"/>
    </row>
    <row r="3327" spans="1:18" s="16" customFormat="1" x14ac:dyDescent="0.25">
      <c r="A3327"/>
      <c r="B3327" s="18"/>
      <c r="D3327"/>
      <c r="E3327"/>
      <c r="F3327"/>
      <c r="G3327"/>
      <c r="H3327"/>
      <c r="I3327"/>
      <c r="J3327"/>
      <c r="K3327"/>
      <c r="L3327"/>
      <c r="M3327"/>
      <c r="N3327"/>
      <c r="O3327"/>
      <c r="P3327"/>
      <c r="Q3327"/>
      <c r="R3327"/>
    </row>
    <row r="3328" spans="1:18" s="16" customFormat="1" x14ac:dyDescent="0.25">
      <c r="A3328"/>
      <c r="B3328" s="18"/>
      <c r="D3328"/>
      <c r="E3328"/>
      <c r="F3328"/>
      <c r="G3328"/>
      <c r="H3328"/>
      <c r="I3328"/>
      <c r="J3328"/>
      <c r="K3328"/>
      <c r="L3328"/>
      <c r="M3328"/>
      <c r="N3328"/>
      <c r="O3328"/>
      <c r="P3328"/>
      <c r="Q3328"/>
      <c r="R3328"/>
    </row>
    <row r="3329" spans="1:18" s="16" customFormat="1" x14ac:dyDescent="0.25">
      <c r="A3329"/>
      <c r="B3329" s="18"/>
      <c r="D3329"/>
      <c r="E3329"/>
      <c r="F3329"/>
      <c r="G3329"/>
      <c r="H3329"/>
      <c r="I3329"/>
      <c r="J3329"/>
      <c r="K3329"/>
      <c r="L3329"/>
      <c r="M3329"/>
      <c r="N3329"/>
      <c r="O3329"/>
      <c r="P3329"/>
      <c r="Q3329"/>
      <c r="R3329"/>
    </row>
    <row r="3330" spans="1:18" s="16" customFormat="1" x14ac:dyDescent="0.25">
      <c r="A3330"/>
      <c r="B3330" s="18"/>
      <c r="D3330"/>
      <c r="E3330"/>
      <c r="F3330"/>
      <c r="G3330"/>
      <c r="H3330"/>
      <c r="I3330"/>
      <c r="J3330"/>
      <c r="K3330"/>
      <c r="L3330"/>
      <c r="M3330"/>
      <c r="N3330"/>
      <c r="O3330"/>
      <c r="P3330"/>
      <c r="Q3330"/>
      <c r="R3330"/>
    </row>
    <row r="3331" spans="1:18" s="16" customFormat="1" x14ac:dyDescent="0.25">
      <c r="A3331"/>
      <c r="B3331" s="18"/>
      <c r="D3331"/>
      <c r="E3331"/>
      <c r="F3331"/>
      <c r="G3331"/>
      <c r="H3331"/>
      <c r="I3331"/>
      <c r="J3331"/>
      <c r="K3331"/>
      <c r="L3331"/>
      <c r="M3331"/>
      <c r="N3331"/>
      <c r="O3331"/>
      <c r="P3331"/>
      <c r="Q3331"/>
      <c r="R3331"/>
    </row>
    <row r="3332" spans="1:18" s="16" customFormat="1" x14ac:dyDescent="0.25">
      <c r="A3332"/>
      <c r="B3332" s="18"/>
      <c r="D3332"/>
      <c r="E3332"/>
      <c r="F3332"/>
      <c r="G3332"/>
      <c r="H3332"/>
      <c r="I3332"/>
      <c r="J3332"/>
      <c r="K3332"/>
      <c r="L3332"/>
      <c r="M3332"/>
      <c r="N3332"/>
      <c r="O3332"/>
      <c r="P3332"/>
      <c r="Q3332"/>
      <c r="R3332"/>
    </row>
    <row r="3333" spans="1:18" s="16" customFormat="1" x14ac:dyDescent="0.25">
      <c r="A3333"/>
      <c r="B3333" s="18"/>
      <c r="D3333"/>
      <c r="E3333"/>
      <c r="F3333"/>
      <c r="G3333"/>
      <c r="H3333"/>
      <c r="I3333"/>
      <c r="J3333"/>
      <c r="K3333"/>
      <c r="L3333"/>
      <c r="M3333"/>
      <c r="N3333"/>
      <c r="O3333"/>
      <c r="P3333"/>
      <c r="Q3333"/>
      <c r="R3333"/>
    </row>
    <row r="3334" spans="1:18" s="16" customFormat="1" x14ac:dyDescent="0.25">
      <c r="A3334"/>
      <c r="B3334" s="18"/>
      <c r="D3334"/>
      <c r="E3334"/>
      <c r="F3334"/>
      <c r="G3334"/>
      <c r="H3334"/>
      <c r="I3334"/>
      <c r="J3334"/>
      <c r="K3334"/>
      <c r="L3334"/>
      <c r="M3334"/>
      <c r="N3334"/>
      <c r="O3334"/>
      <c r="P3334"/>
      <c r="Q3334"/>
      <c r="R3334"/>
    </row>
    <row r="3335" spans="1:18" s="16" customFormat="1" x14ac:dyDescent="0.25">
      <c r="A3335"/>
      <c r="B3335" s="18"/>
      <c r="D3335"/>
      <c r="E3335"/>
      <c r="F3335"/>
      <c r="G3335"/>
      <c r="H3335"/>
      <c r="I3335"/>
      <c r="J3335"/>
      <c r="K3335"/>
      <c r="L3335"/>
      <c r="M3335"/>
      <c r="N3335"/>
      <c r="O3335"/>
      <c r="P3335"/>
      <c r="Q3335"/>
      <c r="R3335"/>
    </row>
    <row r="3336" spans="1:18" s="16" customFormat="1" x14ac:dyDescent="0.25">
      <c r="A3336"/>
      <c r="B3336" s="18"/>
      <c r="D3336"/>
      <c r="E3336"/>
      <c r="F3336"/>
      <c r="G3336"/>
      <c r="H3336"/>
      <c r="I3336"/>
      <c r="J3336"/>
      <c r="K3336"/>
      <c r="L3336"/>
      <c r="M3336"/>
      <c r="N3336"/>
      <c r="O3336"/>
      <c r="P3336"/>
      <c r="Q3336"/>
      <c r="R3336"/>
    </row>
    <row r="3337" spans="1:18" s="16" customFormat="1" x14ac:dyDescent="0.25">
      <c r="A3337"/>
      <c r="B3337" s="18"/>
      <c r="D3337"/>
      <c r="E3337"/>
      <c r="F3337"/>
      <c r="G3337"/>
      <c r="H3337"/>
      <c r="I3337"/>
      <c r="J3337"/>
      <c r="K3337"/>
      <c r="L3337"/>
      <c r="M3337"/>
      <c r="N3337"/>
      <c r="O3337"/>
      <c r="P3337"/>
      <c r="Q3337"/>
      <c r="R3337"/>
    </row>
    <row r="3338" spans="1:18" s="16" customFormat="1" x14ac:dyDescent="0.25">
      <c r="A3338"/>
      <c r="B3338" s="18"/>
      <c r="D3338"/>
      <c r="E3338"/>
      <c r="F3338"/>
      <c r="G3338"/>
      <c r="H3338"/>
      <c r="I3338"/>
      <c r="J3338"/>
      <c r="K3338"/>
      <c r="L3338"/>
      <c r="M3338"/>
      <c r="N3338"/>
      <c r="O3338"/>
      <c r="P3338"/>
      <c r="Q3338"/>
      <c r="R3338"/>
    </row>
    <row r="3339" spans="1:18" s="16" customFormat="1" x14ac:dyDescent="0.25">
      <c r="A3339"/>
      <c r="B3339" s="18"/>
      <c r="D3339"/>
      <c r="E3339"/>
      <c r="F3339"/>
      <c r="G3339"/>
      <c r="H3339"/>
      <c r="I3339"/>
      <c r="J3339"/>
      <c r="K3339"/>
      <c r="L3339"/>
      <c r="M3339"/>
      <c r="N3339"/>
      <c r="O3339"/>
      <c r="P3339"/>
      <c r="Q3339"/>
      <c r="R3339"/>
    </row>
    <row r="3340" spans="1:18" s="16" customFormat="1" x14ac:dyDescent="0.25">
      <c r="A3340"/>
      <c r="B3340" s="18"/>
      <c r="D3340"/>
      <c r="E3340"/>
      <c r="F3340"/>
      <c r="G3340"/>
      <c r="H3340"/>
      <c r="I3340"/>
      <c r="J3340"/>
      <c r="K3340"/>
      <c r="L3340"/>
      <c r="M3340"/>
      <c r="N3340"/>
      <c r="O3340"/>
      <c r="P3340"/>
      <c r="Q3340"/>
      <c r="R3340"/>
    </row>
    <row r="3341" spans="1:18" s="16" customFormat="1" x14ac:dyDescent="0.25">
      <c r="A3341"/>
      <c r="B3341" s="18"/>
      <c r="D3341"/>
      <c r="E3341"/>
      <c r="F3341"/>
      <c r="G3341"/>
      <c r="H3341"/>
      <c r="I3341"/>
      <c r="J3341"/>
      <c r="K3341"/>
      <c r="L3341"/>
      <c r="M3341"/>
      <c r="N3341"/>
      <c r="O3341"/>
      <c r="P3341"/>
      <c r="Q3341"/>
      <c r="R3341"/>
    </row>
    <row r="3342" spans="1:18" s="16" customFormat="1" x14ac:dyDescent="0.25">
      <c r="A3342"/>
      <c r="B3342" s="18"/>
      <c r="D3342"/>
      <c r="E3342"/>
      <c r="F3342"/>
      <c r="G3342"/>
      <c r="H3342"/>
      <c r="I3342"/>
      <c r="J3342"/>
      <c r="K3342"/>
      <c r="L3342"/>
      <c r="M3342"/>
      <c r="N3342"/>
      <c r="O3342"/>
      <c r="P3342"/>
      <c r="Q3342"/>
      <c r="R3342"/>
    </row>
    <row r="3343" spans="1:18" s="16" customFormat="1" x14ac:dyDescent="0.25">
      <c r="A3343"/>
      <c r="B3343" s="18"/>
      <c r="D3343"/>
      <c r="E3343"/>
      <c r="F3343"/>
      <c r="G3343"/>
      <c r="H3343"/>
      <c r="I3343"/>
      <c r="J3343"/>
      <c r="K3343"/>
      <c r="L3343"/>
      <c r="M3343"/>
      <c r="N3343"/>
      <c r="O3343"/>
      <c r="P3343"/>
      <c r="Q3343"/>
      <c r="R3343"/>
    </row>
    <row r="3344" spans="1:18" s="16" customFormat="1" x14ac:dyDescent="0.25">
      <c r="A3344"/>
      <c r="B3344" s="18"/>
      <c r="D3344"/>
      <c r="E3344"/>
      <c r="F3344"/>
      <c r="G3344"/>
      <c r="H3344"/>
      <c r="I3344"/>
      <c r="J3344"/>
      <c r="K3344"/>
      <c r="L3344"/>
      <c r="M3344"/>
      <c r="N3344"/>
      <c r="O3344"/>
      <c r="P3344"/>
      <c r="Q3344"/>
      <c r="R3344"/>
    </row>
    <row r="3345" spans="1:18" s="16" customFormat="1" x14ac:dyDescent="0.25">
      <c r="A3345"/>
      <c r="B3345" s="18"/>
      <c r="D3345"/>
      <c r="E3345"/>
      <c r="F3345"/>
      <c r="G3345"/>
      <c r="H3345"/>
      <c r="I3345"/>
      <c r="J3345"/>
      <c r="K3345"/>
      <c r="L3345"/>
      <c r="M3345"/>
      <c r="N3345"/>
      <c r="O3345"/>
      <c r="P3345"/>
      <c r="Q3345"/>
      <c r="R3345"/>
    </row>
    <row r="3346" spans="1:18" s="16" customFormat="1" x14ac:dyDescent="0.25">
      <c r="A3346"/>
      <c r="B3346" s="18"/>
      <c r="D3346"/>
      <c r="E3346"/>
      <c r="F3346"/>
      <c r="G3346"/>
      <c r="H3346"/>
      <c r="I3346"/>
      <c r="J3346"/>
      <c r="K3346"/>
      <c r="L3346"/>
      <c r="M3346"/>
      <c r="N3346"/>
      <c r="O3346"/>
      <c r="P3346"/>
      <c r="Q3346"/>
      <c r="R3346"/>
    </row>
    <row r="3347" spans="1:18" s="16" customFormat="1" x14ac:dyDescent="0.25">
      <c r="A3347"/>
      <c r="B3347" s="18"/>
      <c r="D3347"/>
      <c r="E3347"/>
      <c r="F3347"/>
      <c r="G3347"/>
      <c r="H3347"/>
      <c r="I3347"/>
      <c r="J3347"/>
      <c r="K3347"/>
      <c r="L3347"/>
      <c r="M3347"/>
      <c r="N3347"/>
      <c r="O3347"/>
      <c r="P3347"/>
      <c r="Q3347"/>
      <c r="R3347"/>
    </row>
    <row r="3348" spans="1:18" s="16" customFormat="1" x14ac:dyDescent="0.25">
      <c r="A3348"/>
      <c r="B3348" s="18"/>
      <c r="D3348"/>
      <c r="E3348"/>
      <c r="F3348"/>
      <c r="G3348"/>
      <c r="H3348"/>
      <c r="I3348"/>
      <c r="J3348"/>
      <c r="K3348"/>
      <c r="L3348"/>
      <c r="M3348"/>
      <c r="N3348"/>
      <c r="O3348"/>
      <c r="P3348"/>
      <c r="Q3348"/>
      <c r="R3348"/>
    </row>
    <row r="3349" spans="1:18" s="16" customFormat="1" x14ac:dyDescent="0.25">
      <c r="A3349"/>
      <c r="B3349" s="18"/>
      <c r="D3349"/>
      <c r="E3349"/>
      <c r="F3349"/>
      <c r="G3349"/>
      <c r="H3349"/>
      <c r="I3349"/>
      <c r="J3349"/>
      <c r="K3349"/>
      <c r="L3349"/>
      <c r="M3349"/>
      <c r="N3349"/>
      <c r="O3349"/>
      <c r="P3349"/>
      <c r="Q3349"/>
      <c r="R3349"/>
    </row>
    <row r="3350" spans="1:18" s="16" customFormat="1" x14ac:dyDescent="0.25">
      <c r="A3350"/>
      <c r="B3350" s="18"/>
      <c r="D3350"/>
      <c r="E3350"/>
      <c r="F3350"/>
      <c r="G3350"/>
      <c r="H3350"/>
      <c r="I3350"/>
      <c r="J3350"/>
      <c r="K3350"/>
      <c r="L3350"/>
      <c r="M3350"/>
      <c r="N3350"/>
      <c r="O3350"/>
      <c r="P3350"/>
      <c r="Q3350"/>
      <c r="R3350"/>
    </row>
    <row r="3351" spans="1:18" s="16" customFormat="1" x14ac:dyDescent="0.25">
      <c r="A3351"/>
      <c r="B3351" s="18"/>
      <c r="D3351"/>
      <c r="E3351"/>
      <c r="F3351"/>
      <c r="G3351"/>
      <c r="H3351"/>
      <c r="I3351"/>
      <c r="J3351"/>
      <c r="K3351"/>
      <c r="L3351"/>
      <c r="M3351"/>
      <c r="N3351"/>
      <c r="O3351"/>
      <c r="P3351"/>
      <c r="Q3351"/>
      <c r="R3351"/>
    </row>
    <row r="3352" spans="1:18" s="16" customFormat="1" x14ac:dyDescent="0.25">
      <c r="A3352"/>
      <c r="B3352" s="18"/>
      <c r="D3352"/>
      <c r="E3352"/>
      <c r="F3352"/>
      <c r="G3352"/>
      <c r="H3352"/>
      <c r="I3352"/>
      <c r="J3352"/>
      <c r="K3352"/>
      <c r="L3352"/>
      <c r="M3352"/>
      <c r="N3352"/>
      <c r="O3352"/>
      <c r="P3352"/>
      <c r="Q3352"/>
      <c r="R3352"/>
    </row>
    <row r="3353" spans="1:18" s="16" customFormat="1" x14ac:dyDescent="0.25">
      <c r="A3353"/>
      <c r="B3353" s="18"/>
      <c r="D3353"/>
      <c r="E3353"/>
      <c r="F3353"/>
      <c r="G3353"/>
      <c r="H3353"/>
      <c r="I3353"/>
      <c r="J3353"/>
      <c r="K3353"/>
      <c r="L3353"/>
      <c r="M3353"/>
      <c r="N3353"/>
      <c r="O3353"/>
      <c r="P3353"/>
      <c r="Q3353"/>
      <c r="R3353"/>
    </row>
    <row r="3354" spans="1:18" s="16" customFormat="1" x14ac:dyDescent="0.25">
      <c r="A3354"/>
      <c r="B3354" s="18"/>
      <c r="D3354"/>
      <c r="E3354"/>
      <c r="F3354"/>
      <c r="G3354"/>
      <c r="H3354"/>
      <c r="I3354"/>
      <c r="J3354"/>
      <c r="K3354"/>
      <c r="L3354"/>
      <c r="M3354"/>
      <c r="N3354"/>
      <c r="O3354"/>
      <c r="P3354"/>
      <c r="Q3354"/>
      <c r="R3354"/>
    </row>
    <row r="3355" spans="1:18" s="16" customFormat="1" x14ac:dyDescent="0.25">
      <c r="A3355"/>
      <c r="B3355" s="18"/>
      <c r="D3355"/>
      <c r="E3355"/>
      <c r="F3355"/>
      <c r="G3355"/>
      <c r="H3355"/>
      <c r="I3355"/>
      <c r="J3355"/>
      <c r="K3355"/>
      <c r="L3355"/>
      <c r="M3355"/>
      <c r="N3355"/>
      <c r="O3355"/>
      <c r="P3355"/>
      <c r="Q3355"/>
      <c r="R3355"/>
    </row>
    <row r="3356" spans="1:18" s="16" customFormat="1" x14ac:dyDescent="0.25">
      <c r="A3356"/>
      <c r="B3356" s="18"/>
      <c r="D3356"/>
      <c r="E3356"/>
      <c r="F3356"/>
      <c r="G3356"/>
      <c r="H3356"/>
      <c r="I3356"/>
      <c r="J3356"/>
      <c r="K3356"/>
      <c r="L3356"/>
      <c r="M3356"/>
      <c r="N3356"/>
      <c r="O3356"/>
      <c r="P3356"/>
      <c r="Q3356"/>
      <c r="R3356"/>
    </row>
    <row r="3357" spans="1:18" s="16" customFormat="1" x14ac:dyDescent="0.25">
      <c r="A3357"/>
      <c r="B3357" s="18"/>
      <c r="D3357"/>
      <c r="E3357"/>
      <c r="F3357"/>
      <c r="G3357"/>
      <c r="H3357"/>
      <c r="I3357"/>
      <c r="J3357"/>
      <c r="K3357"/>
      <c r="L3357"/>
      <c r="M3357"/>
      <c r="N3357"/>
      <c r="O3357"/>
      <c r="P3357"/>
      <c r="Q3357"/>
      <c r="R3357"/>
    </row>
    <row r="3358" spans="1:18" s="16" customFormat="1" x14ac:dyDescent="0.25">
      <c r="A3358"/>
      <c r="B3358" s="18"/>
      <c r="D3358"/>
      <c r="E3358"/>
      <c r="F3358"/>
      <c r="G3358"/>
      <c r="H3358"/>
      <c r="I3358"/>
      <c r="J3358"/>
      <c r="K3358"/>
      <c r="L3358"/>
      <c r="M3358"/>
      <c r="N3358"/>
      <c r="O3358"/>
      <c r="P3358"/>
      <c r="Q3358"/>
      <c r="R3358"/>
    </row>
    <row r="3359" spans="1:18" s="16" customFormat="1" x14ac:dyDescent="0.25">
      <c r="A3359"/>
      <c r="B3359" s="18"/>
      <c r="D3359"/>
      <c r="E3359"/>
      <c r="F3359"/>
      <c r="G3359"/>
      <c r="H3359"/>
      <c r="I3359"/>
      <c r="J3359"/>
      <c r="K3359"/>
      <c r="L3359"/>
      <c r="M3359"/>
      <c r="N3359"/>
      <c r="O3359"/>
      <c r="P3359"/>
      <c r="Q3359"/>
      <c r="R3359"/>
    </row>
    <row r="3360" spans="1:18" s="16" customFormat="1" x14ac:dyDescent="0.25">
      <c r="A3360"/>
      <c r="B3360" s="18"/>
      <c r="D3360"/>
      <c r="E3360"/>
      <c r="F3360"/>
      <c r="G3360"/>
      <c r="H3360"/>
      <c r="I3360"/>
      <c r="J3360"/>
      <c r="K3360"/>
      <c r="L3360"/>
      <c r="M3360"/>
      <c r="N3360"/>
      <c r="O3360"/>
      <c r="P3360"/>
      <c r="Q3360"/>
      <c r="R3360"/>
    </row>
    <row r="3361" spans="1:18" s="16" customFormat="1" x14ac:dyDescent="0.25">
      <c r="A3361"/>
      <c r="B3361" s="18"/>
      <c r="D3361"/>
      <c r="E3361"/>
      <c r="F3361"/>
      <c r="G3361"/>
      <c r="H3361"/>
      <c r="I3361"/>
      <c r="J3361"/>
      <c r="K3361"/>
      <c r="L3361"/>
      <c r="M3361"/>
      <c r="N3361"/>
      <c r="O3361"/>
      <c r="P3361"/>
      <c r="Q3361"/>
      <c r="R3361"/>
    </row>
    <row r="3362" spans="1:18" s="16" customFormat="1" x14ac:dyDescent="0.25">
      <c r="A3362"/>
      <c r="B3362" s="17"/>
      <c r="D3362"/>
      <c r="E3362"/>
      <c r="F3362"/>
      <c r="G3362"/>
      <c r="H3362"/>
      <c r="I3362"/>
      <c r="J3362"/>
      <c r="K3362"/>
      <c r="L3362"/>
      <c r="M3362"/>
      <c r="N3362"/>
      <c r="O3362"/>
      <c r="P3362"/>
      <c r="Q3362"/>
      <c r="R3362"/>
    </row>
    <row r="3363" spans="1:18" s="16" customFormat="1" x14ac:dyDescent="0.25">
      <c r="A3363"/>
      <c r="B3363" s="18"/>
      <c r="D3363"/>
      <c r="E3363"/>
      <c r="F3363"/>
      <c r="G3363"/>
      <c r="H3363"/>
      <c r="I3363"/>
      <c r="J3363"/>
      <c r="K3363"/>
      <c r="L3363"/>
      <c r="M3363"/>
      <c r="N3363"/>
      <c r="O3363"/>
      <c r="P3363"/>
      <c r="Q3363"/>
      <c r="R3363"/>
    </row>
    <row r="3364" spans="1:18" s="16" customFormat="1" x14ac:dyDescent="0.25">
      <c r="A3364"/>
      <c r="B3364" s="18"/>
      <c r="D3364"/>
      <c r="E3364"/>
      <c r="F3364"/>
      <c r="G3364"/>
      <c r="H3364"/>
      <c r="I3364"/>
      <c r="J3364"/>
      <c r="K3364"/>
      <c r="L3364"/>
      <c r="M3364"/>
      <c r="N3364"/>
      <c r="O3364"/>
      <c r="P3364"/>
      <c r="Q3364"/>
      <c r="R3364"/>
    </row>
    <row r="3365" spans="1:18" s="16" customFormat="1" x14ac:dyDescent="0.25">
      <c r="A3365"/>
      <c r="B3365" s="18"/>
      <c r="D3365"/>
      <c r="E3365"/>
      <c r="F3365"/>
      <c r="G3365"/>
      <c r="H3365"/>
      <c r="I3365"/>
      <c r="J3365"/>
      <c r="K3365"/>
      <c r="L3365"/>
      <c r="M3365"/>
      <c r="N3365"/>
      <c r="O3365"/>
      <c r="P3365"/>
      <c r="Q3365"/>
      <c r="R3365"/>
    </row>
    <row r="3366" spans="1:18" s="16" customFormat="1" x14ac:dyDescent="0.25">
      <c r="A3366"/>
      <c r="B3366" s="18"/>
      <c r="D3366"/>
      <c r="E3366"/>
      <c r="F3366"/>
      <c r="G3366"/>
      <c r="H3366"/>
      <c r="I3366"/>
      <c r="J3366"/>
      <c r="K3366"/>
      <c r="L3366"/>
      <c r="M3366"/>
      <c r="N3366"/>
      <c r="O3366"/>
      <c r="P3366"/>
      <c r="Q3366"/>
      <c r="R3366"/>
    </row>
    <row r="3367" spans="1:18" s="16" customFormat="1" x14ac:dyDescent="0.25">
      <c r="A3367"/>
      <c r="B3367" s="18"/>
      <c r="D3367"/>
      <c r="E3367"/>
      <c r="F3367"/>
      <c r="G3367"/>
      <c r="H3367"/>
      <c r="I3367"/>
      <c r="J3367"/>
      <c r="K3367"/>
      <c r="L3367"/>
      <c r="M3367"/>
      <c r="N3367"/>
      <c r="O3367"/>
      <c r="P3367"/>
      <c r="Q3367"/>
      <c r="R3367"/>
    </row>
    <row r="3368" spans="1:18" s="16" customFormat="1" x14ac:dyDescent="0.25">
      <c r="A3368"/>
      <c r="B3368" s="18"/>
      <c r="D3368"/>
      <c r="E3368"/>
      <c r="F3368"/>
      <c r="G3368"/>
      <c r="H3368"/>
      <c r="I3368"/>
      <c r="J3368"/>
      <c r="K3368"/>
      <c r="L3368"/>
      <c r="M3368"/>
      <c r="N3368"/>
      <c r="O3368"/>
      <c r="P3368"/>
      <c r="Q3368"/>
      <c r="R3368"/>
    </row>
    <row r="3369" spans="1:18" s="16" customFormat="1" x14ac:dyDescent="0.25">
      <c r="A3369"/>
      <c r="B3369" s="18"/>
      <c r="D3369"/>
      <c r="E3369"/>
      <c r="F3369"/>
      <c r="G3369"/>
      <c r="H3369"/>
      <c r="I3369"/>
      <c r="J3369"/>
      <c r="K3369"/>
      <c r="L3369"/>
      <c r="M3369"/>
      <c r="N3369"/>
      <c r="O3369"/>
      <c r="P3369"/>
      <c r="Q3369"/>
      <c r="R3369"/>
    </row>
    <row r="3370" spans="1:18" s="16" customFormat="1" x14ac:dyDescent="0.25">
      <c r="A3370"/>
      <c r="B3370" s="18"/>
      <c r="D3370"/>
      <c r="E3370"/>
      <c r="F3370"/>
      <c r="G3370"/>
      <c r="H3370"/>
      <c r="I3370"/>
      <c r="J3370"/>
      <c r="K3370"/>
      <c r="L3370"/>
      <c r="M3370"/>
      <c r="N3370"/>
      <c r="O3370"/>
      <c r="P3370"/>
      <c r="Q3370"/>
      <c r="R3370"/>
    </row>
    <row r="3371" spans="1:18" s="16" customFormat="1" x14ac:dyDescent="0.25">
      <c r="A3371"/>
      <c r="B3371" s="18"/>
      <c r="D3371"/>
      <c r="E3371"/>
      <c r="F3371"/>
      <c r="G3371"/>
      <c r="H3371"/>
      <c r="I3371"/>
      <c r="J3371"/>
      <c r="K3371"/>
      <c r="L3371"/>
      <c r="M3371"/>
      <c r="N3371"/>
      <c r="O3371"/>
      <c r="P3371"/>
      <c r="Q3371"/>
      <c r="R3371"/>
    </row>
    <row r="3372" spans="1:18" s="16" customFormat="1" x14ac:dyDescent="0.25">
      <c r="A3372"/>
      <c r="B3372" s="18"/>
      <c r="D3372"/>
      <c r="E3372"/>
      <c r="F3372"/>
      <c r="G3372"/>
      <c r="H3372"/>
      <c r="I3372"/>
      <c r="J3372"/>
      <c r="K3372"/>
      <c r="L3372"/>
      <c r="M3372"/>
      <c r="N3372"/>
      <c r="O3372"/>
      <c r="P3372"/>
      <c r="Q3372"/>
      <c r="R3372"/>
    </row>
    <row r="3373" spans="1:18" s="16" customFormat="1" x14ac:dyDescent="0.25">
      <c r="A3373"/>
      <c r="B3373" s="18"/>
      <c r="D3373"/>
      <c r="E3373"/>
      <c r="F3373"/>
      <c r="G3373"/>
      <c r="H3373"/>
      <c r="I3373"/>
      <c r="J3373"/>
      <c r="K3373"/>
      <c r="L3373"/>
      <c r="M3373"/>
      <c r="N3373"/>
      <c r="O3373"/>
      <c r="P3373"/>
      <c r="Q3373"/>
      <c r="R3373"/>
    </row>
    <row r="3374" spans="1:18" s="16" customFormat="1" x14ac:dyDescent="0.25">
      <c r="A3374"/>
      <c r="B3374" s="18"/>
      <c r="D3374"/>
      <c r="E3374"/>
      <c r="F3374"/>
      <c r="G3374"/>
      <c r="H3374"/>
      <c r="I3374"/>
      <c r="J3374"/>
      <c r="K3374"/>
      <c r="L3374"/>
      <c r="M3374"/>
      <c r="N3374"/>
      <c r="O3374"/>
      <c r="P3374"/>
      <c r="Q3374"/>
      <c r="R3374"/>
    </row>
    <row r="3375" spans="1:18" s="16" customFormat="1" x14ac:dyDescent="0.25">
      <c r="A3375"/>
      <c r="B3375" s="18"/>
      <c r="D3375"/>
      <c r="E3375"/>
      <c r="F3375"/>
      <c r="G3375"/>
      <c r="H3375"/>
      <c r="I3375"/>
      <c r="J3375"/>
      <c r="K3375"/>
      <c r="L3375"/>
      <c r="M3375"/>
      <c r="N3375"/>
      <c r="O3375"/>
      <c r="P3375"/>
      <c r="Q3375"/>
      <c r="R3375"/>
    </row>
    <row r="3376" spans="1:18" s="16" customFormat="1" x14ac:dyDescent="0.25">
      <c r="A3376"/>
      <c r="B3376" s="18"/>
      <c r="D3376"/>
      <c r="E3376"/>
      <c r="F3376"/>
      <c r="G3376"/>
      <c r="H3376"/>
      <c r="I3376"/>
      <c r="J3376"/>
      <c r="K3376"/>
      <c r="L3376"/>
      <c r="M3376"/>
      <c r="N3376"/>
      <c r="O3376"/>
      <c r="P3376"/>
      <c r="Q3376"/>
      <c r="R3376"/>
    </row>
    <row r="3377" spans="1:18" s="16" customFormat="1" x14ac:dyDescent="0.25">
      <c r="A3377"/>
      <c r="B3377" s="18"/>
      <c r="D3377"/>
      <c r="E3377"/>
      <c r="F3377"/>
      <c r="G3377"/>
      <c r="H3377"/>
      <c r="I3377"/>
      <c r="J3377"/>
      <c r="K3377"/>
      <c r="L3377"/>
      <c r="M3377"/>
      <c r="N3377"/>
      <c r="O3377"/>
      <c r="P3377"/>
      <c r="Q3377"/>
      <c r="R3377"/>
    </row>
    <row r="3378" spans="1:18" s="16" customFormat="1" x14ac:dyDescent="0.25">
      <c r="A3378"/>
      <c r="B3378" s="18"/>
      <c r="D3378"/>
      <c r="E3378"/>
      <c r="F3378"/>
      <c r="G3378"/>
      <c r="H3378"/>
      <c r="I3378"/>
      <c r="J3378"/>
      <c r="K3378"/>
      <c r="L3378"/>
      <c r="M3378"/>
      <c r="N3378"/>
      <c r="O3378"/>
      <c r="P3378"/>
      <c r="Q3378"/>
      <c r="R3378"/>
    </row>
    <row r="3379" spans="1:18" s="16" customFormat="1" x14ac:dyDescent="0.25">
      <c r="A3379"/>
      <c r="B3379" s="18"/>
      <c r="D3379"/>
      <c r="E3379"/>
      <c r="F3379"/>
      <c r="G3379"/>
      <c r="H3379"/>
      <c r="I3379"/>
      <c r="J3379"/>
      <c r="K3379"/>
      <c r="L3379"/>
      <c r="M3379"/>
      <c r="N3379"/>
      <c r="O3379"/>
      <c r="P3379"/>
      <c r="Q3379"/>
      <c r="R3379"/>
    </row>
    <row r="3380" spans="1:18" s="16" customFormat="1" x14ac:dyDescent="0.25">
      <c r="A3380"/>
      <c r="B3380" s="18"/>
      <c r="D3380"/>
      <c r="E3380"/>
      <c r="F3380"/>
      <c r="G3380"/>
      <c r="H3380"/>
      <c r="I3380"/>
      <c r="J3380"/>
      <c r="K3380"/>
      <c r="L3380"/>
      <c r="M3380"/>
      <c r="N3380"/>
      <c r="O3380"/>
      <c r="P3380"/>
      <c r="Q3380"/>
      <c r="R3380"/>
    </row>
    <row r="3381" spans="1:18" s="16" customFormat="1" x14ac:dyDescent="0.25">
      <c r="A3381"/>
      <c r="B3381" s="18"/>
      <c r="D3381"/>
      <c r="E3381"/>
      <c r="F3381"/>
      <c r="G3381"/>
      <c r="H3381"/>
      <c r="I3381"/>
      <c r="J3381"/>
      <c r="K3381"/>
      <c r="L3381"/>
      <c r="M3381"/>
      <c r="N3381"/>
      <c r="O3381"/>
      <c r="P3381"/>
      <c r="Q3381"/>
      <c r="R3381"/>
    </row>
    <row r="3382" spans="1:18" s="16" customFormat="1" x14ac:dyDescent="0.25">
      <c r="A3382"/>
      <c r="B3382" s="18"/>
      <c r="D3382"/>
      <c r="E3382"/>
      <c r="F3382"/>
      <c r="G3382"/>
      <c r="H3382"/>
      <c r="I3382"/>
      <c r="J3382"/>
      <c r="K3382"/>
      <c r="L3382"/>
      <c r="M3382"/>
      <c r="N3382"/>
      <c r="O3382"/>
      <c r="P3382"/>
      <c r="Q3382"/>
      <c r="R3382"/>
    </row>
    <row r="3383" spans="1:18" s="16" customFormat="1" x14ac:dyDescent="0.25">
      <c r="A3383"/>
      <c r="B3383" s="18"/>
      <c r="D3383"/>
      <c r="E3383"/>
      <c r="F3383"/>
      <c r="G3383"/>
      <c r="H3383"/>
      <c r="I3383"/>
      <c r="J3383"/>
      <c r="K3383"/>
      <c r="L3383"/>
      <c r="M3383"/>
      <c r="N3383"/>
      <c r="O3383"/>
      <c r="P3383"/>
      <c r="Q3383"/>
      <c r="R3383"/>
    </row>
    <row r="3384" spans="1:18" s="16" customFormat="1" x14ac:dyDescent="0.25">
      <c r="A3384"/>
      <c r="B3384" s="18"/>
      <c r="D3384"/>
      <c r="E3384"/>
      <c r="F3384"/>
      <c r="G3384"/>
      <c r="H3384"/>
      <c r="I3384"/>
      <c r="J3384"/>
      <c r="K3384"/>
      <c r="L3384"/>
      <c r="M3384"/>
      <c r="N3384"/>
      <c r="O3384"/>
      <c r="P3384"/>
      <c r="Q3384"/>
      <c r="R3384"/>
    </row>
    <row r="3385" spans="1:18" s="16" customFormat="1" x14ac:dyDescent="0.25">
      <c r="A3385"/>
      <c r="B3385" s="18"/>
      <c r="D3385"/>
      <c r="E3385"/>
      <c r="F3385"/>
      <c r="G3385"/>
      <c r="H3385"/>
      <c r="I3385"/>
      <c r="J3385"/>
      <c r="K3385"/>
      <c r="L3385"/>
      <c r="M3385"/>
      <c r="N3385"/>
      <c r="O3385"/>
      <c r="P3385"/>
      <c r="Q3385"/>
      <c r="R3385"/>
    </row>
    <row r="3386" spans="1:18" s="16" customFormat="1" x14ac:dyDescent="0.25">
      <c r="A3386"/>
      <c r="B3386" s="18"/>
      <c r="D3386"/>
      <c r="E3386"/>
      <c r="F3386"/>
      <c r="G3386"/>
      <c r="H3386"/>
      <c r="I3386"/>
      <c r="J3386"/>
      <c r="K3386"/>
      <c r="L3386"/>
      <c r="M3386"/>
      <c r="N3386"/>
      <c r="O3386"/>
      <c r="P3386"/>
      <c r="Q3386"/>
      <c r="R3386"/>
    </row>
    <row r="3387" spans="1:18" s="16" customFormat="1" x14ac:dyDescent="0.25">
      <c r="A3387"/>
      <c r="B3387" s="18"/>
      <c r="D3387"/>
      <c r="E3387"/>
      <c r="F3387"/>
      <c r="G3387"/>
      <c r="H3387"/>
      <c r="I3387"/>
      <c r="J3387"/>
      <c r="K3387"/>
      <c r="L3387"/>
      <c r="M3387"/>
      <c r="N3387"/>
      <c r="O3387"/>
      <c r="P3387"/>
      <c r="Q3387"/>
      <c r="R3387"/>
    </row>
    <row r="3388" spans="1:18" s="16" customFormat="1" x14ac:dyDescent="0.25">
      <c r="A3388"/>
      <c r="B3388" s="18"/>
      <c r="D3388"/>
      <c r="E3388"/>
      <c r="F3388"/>
      <c r="G3388"/>
      <c r="H3388"/>
      <c r="I3388"/>
      <c r="J3388"/>
      <c r="K3388"/>
      <c r="L3388"/>
      <c r="M3388"/>
      <c r="N3388"/>
      <c r="O3388"/>
      <c r="P3388"/>
      <c r="Q3388"/>
      <c r="R3388"/>
    </row>
    <row r="3389" spans="1:18" s="16" customFormat="1" x14ac:dyDescent="0.25">
      <c r="A3389"/>
      <c r="B3389" s="18"/>
      <c r="D3389"/>
      <c r="E3389"/>
      <c r="F3389"/>
      <c r="G3389"/>
      <c r="H3389"/>
      <c r="I3389"/>
      <c r="J3389"/>
      <c r="K3389"/>
      <c r="L3389"/>
      <c r="M3389"/>
      <c r="N3389"/>
      <c r="O3389"/>
      <c r="P3389"/>
      <c r="Q3389"/>
      <c r="R3389"/>
    </row>
    <row r="3390" spans="1:18" s="16" customFormat="1" x14ac:dyDescent="0.25">
      <c r="A3390"/>
      <c r="B3390" s="18"/>
      <c r="D3390"/>
      <c r="E3390"/>
      <c r="F3390"/>
      <c r="G3390"/>
      <c r="H3390"/>
      <c r="I3390"/>
      <c r="J3390"/>
      <c r="K3390"/>
      <c r="L3390"/>
      <c r="M3390"/>
      <c r="N3390"/>
      <c r="O3390"/>
      <c r="P3390"/>
      <c r="Q3390"/>
      <c r="R3390"/>
    </row>
    <row r="3391" spans="1:18" s="16" customFormat="1" x14ac:dyDescent="0.25">
      <c r="A3391"/>
      <c r="B3391" s="18"/>
      <c r="D3391"/>
      <c r="E3391"/>
      <c r="F3391"/>
      <c r="G3391"/>
      <c r="H3391"/>
      <c r="I3391"/>
      <c r="J3391"/>
      <c r="K3391"/>
      <c r="L3391"/>
      <c r="M3391"/>
      <c r="N3391"/>
      <c r="O3391"/>
      <c r="P3391"/>
      <c r="Q3391"/>
      <c r="R3391"/>
    </row>
    <row r="3392" spans="1:18" s="16" customFormat="1" x14ac:dyDescent="0.25">
      <c r="A3392"/>
      <c r="B3392" s="18"/>
      <c r="D3392"/>
      <c r="E3392"/>
      <c r="F3392"/>
      <c r="G3392"/>
      <c r="H3392"/>
      <c r="I3392"/>
      <c r="J3392"/>
      <c r="K3392"/>
      <c r="L3392"/>
      <c r="M3392"/>
      <c r="N3392"/>
      <c r="O3392"/>
      <c r="P3392"/>
      <c r="Q3392"/>
      <c r="R3392"/>
    </row>
    <row r="3393" spans="1:18" s="16" customFormat="1" x14ac:dyDescent="0.25">
      <c r="A3393"/>
      <c r="B3393" s="18"/>
      <c r="D3393"/>
      <c r="E3393"/>
      <c r="F3393"/>
      <c r="G3393"/>
      <c r="H3393"/>
      <c r="I3393"/>
      <c r="J3393"/>
      <c r="K3393"/>
      <c r="L3393"/>
      <c r="M3393"/>
      <c r="N3393"/>
      <c r="O3393"/>
      <c r="P3393"/>
      <c r="Q3393"/>
      <c r="R3393"/>
    </row>
    <row r="3394" spans="1:18" s="16" customFormat="1" x14ac:dyDescent="0.25">
      <c r="A3394"/>
      <c r="B3394" s="18"/>
      <c r="D3394"/>
      <c r="E3394"/>
      <c r="F3394"/>
      <c r="G3394"/>
      <c r="H3394"/>
      <c r="I3394"/>
      <c r="J3394"/>
      <c r="K3394"/>
      <c r="L3394"/>
      <c r="M3394"/>
      <c r="N3394"/>
      <c r="O3394"/>
      <c r="P3394"/>
      <c r="Q3394"/>
      <c r="R3394"/>
    </row>
    <row r="3395" spans="1:18" s="16" customFormat="1" x14ac:dyDescent="0.25">
      <c r="A3395"/>
      <c r="B3395" s="18"/>
      <c r="D3395"/>
      <c r="E3395"/>
      <c r="F3395"/>
      <c r="G3395"/>
      <c r="H3395"/>
      <c r="I3395"/>
      <c r="J3395"/>
      <c r="K3395"/>
      <c r="L3395"/>
      <c r="M3395"/>
      <c r="N3395"/>
      <c r="O3395"/>
      <c r="P3395"/>
      <c r="Q3395"/>
      <c r="R3395"/>
    </row>
    <row r="3396" spans="1:18" s="16" customFormat="1" x14ac:dyDescent="0.25">
      <c r="A3396"/>
      <c r="B3396" s="18"/>
      <c r="D3396"/>
      <c r="E3396"/>
      <c r="F3396"/>
      <c r="G3396"/>
      <c r="H3396"/>
      <c r="I3396"/>
      <c r="J3396"/>
      <c r="K3396"/>
      <c r="L3396"/>
      <c r="M3396"/>
      <c r="N3396"/>
      <c r="O3396"/>
      <c r="P3396"/>
      <c r="Q3396"/>
      <c r="R3396"/>
    </row>
    <row r="3397" spans="1:18" s="16" customFormat="1" x14ac:dyDescent="0.25">
      <c r="A3397"/>
      <c r="B3397" s="18"/>
      <c r="D3397"/>
      <c r="E3397"/>
      <c r="F3397"/>
      <c r="G3397"/>
      <c r="H3397"/>
      <c r="I3397"/>
      <c r="J3397"/>
      <c r="K3397"/>
      <c r="L3397"/>
      <c r="M3397"/>
      <c r="N3397"/>
      <c r="O3397"/>
      <c r="P3397"/>
      <c r="Q3397"/>
      <c r="R3397"/>
    </row>
    <row r="3398" spans="1:18" s="16" customFormat="1" x14ac:dyDescent="0.25">
      <c r="A3398"/>
      <c r="B3398" s="18"/>
      <c r="D3398"/>
      <c r="E3398"/>
      <c r="F3398"/>
      <c r="G3398"/>
      <c r="H3398"/>
      <c r="I3398"/>
      <c r="J3398"/>
      <c r="K3398"/>
      <c r="L3398"/>
      <c r="M3398"/>
      <c r="N3398"/>
      <c r="O3398"/>
      <c r="P3398"/>
      <c r="Q3398"/>
      <c r="R3398"/>
    </row>
    <row r="3399" spans="1:18" s="16" customFormat="1" x14ac:dyDescent="0.25">
      <c r="A3399"/>
      <c r="B3399" s="18"/>
      <c r="D3399"/>
      <c r="E3399"/>
      <c r="F3399"/>
      <c r="G3399"/>
      <c r="H3399"/>
      <c r="I3399"/>
      <c r="J3399"/>
      <c r="K3399"/>
      <c r="L3399"/>
      <c r="M3399"/>
      <c r="N3399"/>
      <c r="O3399"/>
      <c r="P3399"/>
      <c r="Q3399"/>
      <c r="R3399"/>
    </row>
    <row r="3400" spans="1:18" s="16" customFormat="1" x14ac:dyDescent="0.25">
      <c r="A3400"/>
      <c r="B3400" s="18"/>
      <c r="D3400"/>
      <c r="E3400"/>
      <c r="F3400"/>
      <c r="G3400"/>
      <c r="H3400"/>
      <c r="I3400"/>
      <c r="J3400"/>
      <c r="K3400"/>
      <c r="L3400"/>
      <c r="M3400"/>
      <c r="N3400"/>
      <c r="O3400"/>
      <c r="P3400"/>
      <c r="Q3400"/>
      <c r="R3400"/>
    </row>
    <row r="3401" spans="1:18" s="16" customFormat="1" x14ac:dyDescent="0.25">
      <c r="A3401"/>
      <c r="B3401" s="18"/>
      <c r="D3401"/>
      <c r="E3401"/>
      <c r="F3401"/>
      <c r="G3401"/>
      <c r="H3401"/>
      <c r="I3401"/>
      <c r="J3401"/>
      <c r="K3401"/>
      <c r="L3401"/>
      <c r="M3401"/>
      <c r="N3401"/>
      <c r="O3401"/>
      <c r="P3401"/>
      <c r="Q3401"/>
      <c r="R3401"/>
    </row>
    <row r="3402" spans="1:18" s="16" customFormat="1" x14ac:dyDescent="0.25">
      <c r="A3402"/>
      <c r="B3402" s="18"/>
      <c r="D3402"/>
      <c r="E3402"/>
      <c r="F3402"/>
      <c r="G3402"/>
      <c r="H3402"/>
      <c r="I3402"/>
      <c r="J3402"/>
      <c r="K3402"/>
      <c r="L3402"/>
      <c r="M3402"/>
      <c r="N3402"/>
      <c r="O3402"/>
      <c r="P3402"/>
      <c r="Q3402"/>
      <c r="R3402"/>
    </row>
    <row r="3403" spans="1:18" s="16" customFormat="1" x14ac:dyDescent="0.25">
      <c r="A3403"/>
      <c r="B3403" s="18"/>
      <c r="D3403"/>
      <c r="E3403"/>
      <c r="F3403"/>
      <c r="G3403"/>
      <c r="H3403"/>
      <c r="I3403"/>
      <c r="J3403"/>
      <c r="K3403"/>
      <c r="L3403"/>
      <c r="M3403"/>
      <c r="N3403"/>
      <c r="O3403"/>
      <c r="P3403"/>
      <c r="Q3403"/>
      <c r="R3403"/>
    </row>
    <row r="3404" spans="1:18" s="16" customFormat="1" x14ac:dyDescent="0.25">
      <c r="A3404"/>
      <c r="B3404" s="18"/>
      <c r="D3404"/>
      <c r="E3404"/>
      <c r="F3404"/>
      <c r="G3404"/>
      <c r="H3404"/>
      <c r="I3404"/>
      <c r="J3404"/>
      <c r="K3404"/>
      <c r="L3404"/>
      <c r="M3404"/>
      <c r="N3404"/>
      <c r="O3404"/>
      <c r="P3404"/>
      <c r="Q3404"/>
      <c r="R3404"/>
    </row>
    <row r="3405" spans="1:18" s="16" customFormat="1" x14ac:dyDescent="0.25">
      <c r="A3405"/>
      <c r="B3405" s="18"/>
      <c r="D3405"/>
      <c r="E3405"/>
      <c r="F3405"/>
      <c r="G3405"/>
      <c r="H3405"/>
      <c r="I3405"/>
      <c r="J3405"/>
      <c r="K3405"/>
      <c r="L3405"/>
      <c r="M3405"/>
      <c r="N3405"/>
      <c r="O3405"/>
      <c r="P3405"/>
      <c r="Q3405"/>
      <c r="R3405"/>
    </row>
    <row r="3406" spans="1:18" s="16" customFormat="1" x14ac:dyDescent="0.25">
      <c r="A3406"/>
      <c r="B3406" s="18"/>
      <c r="D3406"/>
      <c r="E3406"/>
      <c r="F3406"/>
      <c r="G3406"/>
      <c r="H3406"/>
      <c r="I3406"/>
      <c r="J3406"/>
      <c r="K3406"/>
      <c r="L3406"/>
      <c r="M3406"/>
      <c r="N3406"/>
      <c r="O3406"/>
      <c r="P3406"/>
      <c r="Q3406"/>
      <c r="R3406"/>
    </row>
    <row r="3407" spans="1:18" s="16" customFormat="1" x14ac:dyDescent="0.25">
      <c r="A3407"/>
      <c r="B3407" s="18"/>
      <c r="D3407"/>
      <c r="E3407"/>
      <c r="F3407"/>
      <c r="G3407"/>
      <c r="H3407"/>
      <c r="I3407"/>
      <c r="J3407"/>
      <c r="K3407"/>
      <c r="L3407"/>
      <c r="M3407"/>
      <c r="N3407"/>
      <c r="O3407"/>
      <c r="P3407"/>
      <c r="Q3407"/>
      <c r="R3407"/>
    </row>
    <row r="3408" spans="1:18" s="16" customFormat="1" x14ac:dyDescent="0.25">
      <c r="A3408"/>
      <c r="B3408" s="18"/>
      <c r="D3408"/>
      <c r="E3408"/>
      <c r="F3408"/>
      <c r="G3408"/>
      <c r="H3408"/>
      <c r="I3408"/>
      <c r="J3408"/>
      <c r="K3408"/>
      <c r="L3408"/>
      <c r="M3408"/>
      <c r="N3408"/>
      <c r="O3408"/>
      <c r="P3408"/>
      <c r="Q3408"/>
      <c r="R3408"/>
    </row>
    <row r="3409" spans="1:18" s="16" customFormat="1" x14ac:dyDescent="0.25">
      <c r="A3409"/>
      <c r="B3409" s="18"/>
      <c r="D3409"/>
      <c r="E3409"/>
      <c r="F3409"/>
      <c r="G3409"/>
      <c r="H3409"/>
      <c r="I3409"/>
      <c r="J3409"/>
      <c r="K3409"/>
      <c r="L3409"/>
      <c r="M3409"/>
      <c r="N3409"/>
      <c r="O3409"/>
      <c r="P3409"/>
      <c r="Q3409"/>
      <c r="R3409"/>
    </row>
    <row r="3410" spans="1:18" s="16" customFormat="1" x14ac:dyDescent="0.25">
      <c r="A3410"/>
      <c r="B3410" s="18"/>
      <c r="D3410"/>
      <c r="E3410"/>
      <c r="F3410"/>
      <c r="G3410"/>
      <c r="H3410"/>
      <c r="I3410"/>
      <c r="J3410"/>
      <c r="K3410"/>
      <c r="L3410"/>
      <c r="M3410"/>
      <c r="N3410"/>
      <c r="O3410"/>
      <c r="P3410"/>
      <c r="Q3410"/>
      <c r="R3410"/>
    </row>
    <row r="3411" spans="1:18" s="16" customFormat="1" x14ac:dyDescent="0.25">
      <c r="A3411"/>
      <c r="B3411" s="18"/>
      <c r="D3411"/>
      <c r="E3411"/>
      <c r="F3411"/>
      <c r="G3411"/>
      <c r="H3411"/>
      <c r="I3411"/>
      <c r="J3411"/>
      <c r="K3411"/>
      <c r="L3411"/>
      <c r="M3411"/>
      <c r="N3411"/>
      <c r="O3411"/>
      <c r="P3411"/>
      <c r="Q3411"/>
      <c r="R3411"/>
    </row>
    <row r="3412" spans="1:18" s="16" customFormat="1" x14ac:dyDescent="0.25">
      <c r="A3412"/>
      <c r="B3412" s="17"/>
      <c r="D3412"/>
      <c r="E3412"/>
      <c r="F3412"/>
      <c r="G3412"/>
      <c r="H3412"/>
      <c r="I3412"/>
      <c r="J3412"/>
      <c r="K3412"/>
      <c r="L3412"/>
      <c r="M3412"/>
      <c r="N3412"/>
      <c r="O3412"/>
      <c r="P3412"/>
      <c r="Q3412"/>
      <c r="R3412"/>
    </row>
    <row r="3413" spans="1:18" s="16" customFormat="1" x14ac:dyDescent="0.25">
      <c r="A3413"/>
      <c r="B3413" s="18"/>
      <c r="D3413"/>
      <c r="E3413"/>
      <c r="F3413"/>
      <c r="G3413"/>
      <c r="H3413"/>
      <c r="I3413"/>
      <c r="J3413"/>
      <c r="K3413"/>
      <c r="L3413"/>
      <c r="M3413"/>
      <c r="N3413"/>
      <c r="O3413"/>
      <c r="P3413"/>
      <c r="Q3413"/>
      <c r="R3413"/>
    </row>
    <row r="3414" spans="1:18" s="16" customFormat="1" x14ac:dyDescent="0.25">
      <c r="A3414"/>
      <c r="B3414" s="18"/>
      <c r="D3414"/>
      <c r="E3414"/>
      <c r="F3414"/>
      <c r="G3414"/>
      <c r="H3414"/>
      <c r="I3414"/>
      <c r="J3414"/>
      <c r="K3414"/>
      <c r="L3414"/>
      <c r="M3414"/>
      <c r="N3414"/>
      <c r="O3414"/>
      <c r="P3414"/>
      <c r="Q3414"/>
      <c r="R3414"/>
    </row>
    <row r="3415" spans="1:18" s="16" customFormat="1" x14ac:dyDescent="0.25">
      <c r="A3415"/>
      <c r="B3415" s="18"/>
      <c r="D3415"/>
      <c r="E3415"/>
      <c r="F3415"/>
      <c r="G3415"/>
      <c r="H3415"/>
      <c r="I3415"/>
      <c r="J3415"/>
      <c r="K3415"/>
      <c r="L3415"/>
      <c r="M3415"/>
      <c r="N3415"/>
      <c r="O3415"/>
      <c r="P3415"/>
      <c r="Q3415"/>
      <c r="R3415"/>
    </row>
    <row r="3416" spans="1:18" s="16" customFormat="1" x14ac:dyDescent="0.25">
      <c r="A3416"/>
      <c r="B3416" s="18"/>
      <c r="D3416"/>
      <c r="E3416"/>
      <c r="F3416"/>
      <c r="G3416"/>
      <c r="H3416"/>
      <c r="I3416"/>
      <c r="J3416"/>
      <c r="K3416"/>
      <c r="L3416"/>
      <c r="M3416"/>
      <c r="N3416"/>
      <c r="O3416"/>
      <c r="P3416"/>
      <c r="Q3416"/>
      <c r="R3416"/>
    </row>
    <row r="3417" spans="1:18" s="16" customFormat="1" x14ac:dyDescent="0.25">
      <c r="A3417"/>
      <c r="B3417" s="18"/>
      <c r="D3417"/>
      <c r="E3417"/>
      <c r="F3417"/>
      <c r="G3417"/>
      <c r="H3417"/>
      <c r="I3417"/>
      <c r="J3417"/>
      <c r="K3417"/>
      <c r="L3417"/>
      <c r="M3417"/>
      <c r="N3417"/>
      <c r="O3417"/>
      <c r="P3417"/>
      <c r="Q3417"/>
      <c r="R3417"/>
    </row>
    <row r="3418" spans="1:18" s="16" customFormat="1" x14ac:dyDescent="0.25">
      <c r="A3418"/>
      <c r="B3418" s="18"/>
      <c r="D3418"/>
      <c r="E3418"/>
      <c r="F3418"/>
      <c r="G3418"/>
      <c r="H3418"/>
      <c r="I3418"/>
      <c r="J3418"/>
      <c r="K3418"/>
      <c r="L3418"/>
      <c r="M3418"/>
      <c r="N3418"/>
      <c r="O3418"/>
      <c r="P3418"/>
      <c r="Q3418"/>
      <c r="R3418"/>
    </row>
    <row r="3419" spans="1:18" s="16" customFormat="1" x14ac:dyDescent="0.25">
      <c r="A3419"/>
      <c r="B3419" s="18"/>
      <c r="D3419"/>
      <c r="E3419"/>
      <c r="F3419"/>
      <c r="G3419"/>
      <c r="H3419"/>
      <c r="I3419"/>
      <c r="J3419"/>
      <c r="K3419"/>
      <c r="L3419"/>
      <c r="M3419"/>
      <c r="N3419"/>
      <c r="O3419"/>
      <c r="P3419"/>
      <c r="Q3419"/>
      <c r="R3419"/>
    </row>
    <row r="3420" spans="1:18" s="16" customFormat="1" x14ac:dyDescent="0.25">
      <c r="A3420"/>
      <c r="B3420" s="18"/>
      <c r="D3420"/>
      <c r="E3420"/>
      <c r="F3420"/>
      <c r="G3420"/>
      <c r="H3420"/>
      <c r="I3420"/>
      <c r="J3420"/>
      <c r="K3420"/>
      <c r="L3420"/>
      <c r="M3420"/>
      <c r="N3420"/>
      <c r="O3420"/>
      <c r="P3420"/>
      <c r="Q3420"/>
      <c r="R3420"/>
    </row>
    <row r="3421" spans="1:18" s="16" customFormat="1" x14ac:dyDescent="0.25">
      <c r="A3421"/>
      <c r="B3421" s="18"/>
      <c r="D3421"/>
      <c r="E3421"/>
      <c r="F3421"/>
      <c r="G3421"/>
      <c r="H3421"/>
      <c r="I3421"/>
      <c r="J3421"/>
      <c r="K3421"/>
      <c r="L3421"/>
      <c r="M3421"/>
      <c r="N3421"/>
      <c r="O3421"/>
      <c r="P3421"/>
      <c r="Q3421"/>
      <c r="R3421"/>
    </row>
    <row r="3422" spans="1:18" s="16" customFormat="1" x14ac:dyDescent="0.25">
      <c r="A3422"/>
      <c r="B3422" s="18"/>
      <c r="D3422"/>
      <c r="E3422"/>
      <c r="F3422"/>
      <c r="G3422"/>
      <c r="H3422"/>
      <c r="I3422"/>
      <c r="J3422"/>
      <c r="K3422"/>
      <c r="L3422"/>
      <c r="M3422"/>
      <c r="N3422"/>
      <c r="O3422"/>
      <c r="P3422"/>
      <c r="Q3422"/>
      <c r="R3422"/>
    </row>
    <row r="3423" spans="1:18" s="16" customFormat="1" x14ac:dyDescent="0.25">
      <c r="A3423"/>
      <c r="B3423" s="18"/>
      <c r="D3423"/>
      <c r="E3423"/>
      <c r="F3423"/>
      <c r="G3423"/>
      <c r="H3423"/>
      <c r="I3423"/>
      <c r="J3423"/>
      <c r="K3423"/>
      <c r="L3423"/>
      <c r="M3423"/>
      <c r="N3423"/>
      <c r="O3423"/>
      <c r="P3423"/>
      <c r="Q3423"/>
      <c r="R3423"/>
    </row>
    <row r="3424" spans="1:18" s="16" customFormat="1" x14ac:dyDescent="0.25">
      <c r="A3424"/>
      <c r="B3424" s="18"/>
      <c r="D3424"/>
      <c r="E3424"/>
      <c r="F3424"/>
      <c r="G3424"/>
      <c r="H3424"/>
      <c r="I3424"/>
      <c r="J3424"/>
      <c r="K3424"/>
      <c r="L3424"/>
      <c r="M3424"/>
      <c r="N3424"/>
      <c r="O3424"/>
      <c r="P3424"/>
      <c r="Q3424"/>
      <c r="R3424"/>
    </row>
    <row r="3425" spans="1:18" s="16" customFormat="1" x14ac:dyDescent="0.25">
      <c r="A3425"/>
      <c r="B3425" s="18"/>
      <c r="D3425"/>
      <c r="E3425"/>
      <c r="F3425"/>
      <c r="G3425"/>
      <c r="H3425"/>
      <c r="I3425"/>
      <c r="J3425"/>
      <c r="K3425"/>
      <c r="L3425"/>
      <c r="M3425"/>
      <c r="N3425"/>
      <c r="O3425"/>
      <c r="P3425"/>
      <c r="Q3425"/>
      <c r="R3425"/>
    </row>
    <row r="3426" spans="1:18" s="16" customFormat="1" x14ac:dyDescent="0.25">
      <c r="A3426"/>
      <c r="B3426" s="18"/>
      <c r="D3426"/>
      <c r="E3426"/>
      <c r="F3426"/>
      <c r="G3426"/>
      <c r="H3426"/>
      <c r="I3426"/>
      <c r="J3426"/>
      <c r="K3426"/>
      <c r="L3426"/>
      <c r="M3426"/>
      <c r="N3426"/>
      <c r="O3426"/>
      <c r="P3426"/>
      <c r="Q3426"/>
      <c r="R3426"/>
    </row>
    <row r="3427" spans="1:18" s="16" customFormat="1" x14ac:dyDescent="0.25">
      <c r="A3427"/>
      <c r="B3427" s="18"/>
      <c r="D3427"/>
      <c r="E3427"/>
      <c r="F3427"/>
      <c r="G3427"/>
      <c r="H3427"/>
      <c r="I3427"/>
      <c r="J3427"/>
      <c r="K3427"/>
      <c r="L3427"/>
      <c r="M3427"/>
      <c r="N3427"/>
      <c r="O3427"/>
      <c r="P3427"/>
      <c r="Q3427"/>
      <c r="R3427"/>
    </row>
    <row r="3428" spans="1:18" s="16" customFormat="1" x14ac:dyDescent="0.25">
      <c r="A3428"/>
      <c r="B3428" s="18"/>
      <c r="D3428"/>
      <c r="E3428"/>
      <c r="F3428"/>
      <c r="G3428"/>
      <c r="H3428"/>
      <c r="I3428"/>
      <c r="J3428"/>
      <c r="K3428"/>
      <c r="L3428"/>
      <c r="M3428"/>
      <c r="N3428"/>
      <c r="O3428"/>
      <c r="P3428"/>
      <c r="Q3428"/>
      <c r="R3428"/>
    </row>
    <row r="3429" spans="1:18" s="16" customFormat="1" x14ac:dyDescent="0.25">
      <c r="A3429"/>
      <c r="B3429" s="18"/>
      <c r="D3429"/>
      <c r="E3429"/>
      <c r="F3429"/>
      <c r="G3429"/>
      <c r="H3429"/>
      <c r="I3429"/>
      <c r="J3429"/>
      <c r="K3429"/>
      <c r="L3429"/>
      <c r="M3429"/>
      <c r="N3429"/>
      <c r="O3429"/>
      <c r="P3429"/>
      <c r="Q3429"/>
      <c r="R3429"/>
    </row>
    <row r="3430" spans="1:18" s="16" customFormat="1" x14ac:dyDescent="0.25">
      <c r="A3430"/>
      <c r="B3430" s="18"/>
      <c r="D3430"/>
      <c r="E3430"/>
      <c r="F3430"/>
      <c r="G3430"/>
      <c r="H3430"/>
      <c r="I3430"/>
      <c r="J3430"/>
      <c r="K3430"/>
      <c r="L3430"/>
      <c r="M3430"/>
      <c r="N3430"/>
      <c r="O3430"/>
      <c r="P3430"/>
      <c r="Q3430"/>
      <c r="R3430"/>
    </row>
    <row r="3431" spans="1:18" s="16" customFormat="1" x14ac:dyDescent="0.25">
      <c r="A3431"/>
      <c r="B3431" s="18"/>
      <c r="D3431"/>
      <c r="E3431"/>
      <c r="F3431"/>
      <c r="G3431"/>
      <c r="H3431"/>
      <c r="I3431"/>
      <c r="J3431"/>
      <c r="K3431"/>
      <c r="L3431"/>
      <c r="M3431"/>
      <c r="N3431"/>
      <c r="O3431"/>
      <c r="P3431"/>
      <c r="Q3431"/>
      <c r="R3431"/>
    </row>
    <row r="3432" spans="1:18" s="16" customFormat="1" x14ac:dyDescent="0.25">
      <c r="A3432"/>
      <c r="B3432" s="18"/>
      <c r="D3432"/>
      <c r="E3432"/>
      <c r="F3432"/>
      <c r="G3432"/>
      <c r="H3432"/>
      <c r="I3432"/>
      <c r="J3432"/>
      <c r="K3432"/>
      <c r="L3432"/>
      <c r="M3432"/>
      <c r="N3432"/>
      <c r="O3432"/>
      <c r="P3432"/>
      <c r="Q3432"/>
      <c r="R3432"/>
    </row>
    <row r="3433" spans="1:18" s="16" customFormat="1" x14ac:dyDescent="0.25">
      <c r="A3433"/>
      <c r="B3433" s="18"/>
      <c r="D3433"/>
      <c r="E3433"/>
      <c r="F3433"/>
      <c r="G3433"/>
      <c r="H3433"/>
      <c r="I3433"/>
      <c r="J3433"/>
      <c r="K3433"/>
      <c r="L3433"/>
      <c r="M3433"/>
      <c r="N3433"/>
      <c r="O3433"/>
      <c r="P3433"/>
      <c r="Q3433"/>
      <c r="R3433"/>
    </row>
    <row r="3434" spans="1:18" s="16" customFormat="1" x14ac:dyDescent="0.25">
      <c r="A3434"/>
      <c r="B3434" s="18"/>
      <c r="D3434"/>
      <c r="E3434"/>
      <c r="F3434"/>
      <c r="G3434"/>
      <c r="H3434"/>
      <c r="I3434"/>
      <c r="J3434"/>
      <c r="K3434"/>
      <c r="L3434"/>
      <c r="M3434"/>
      <c r="N3434"/>
      <c r="O3434"/>
      <c r="P3434"/>
      <c r="Q3434"/>
      <c r="R3434"/>
    </row>
    <row r="3435" spans="1:18" s="16" customFormat="1" x14ac:dyDescent="0.25">
      <c r="A3435"/>
      <c r="B3435" s="18"/>
      <c r="D3435"/>
      <c r="E3435"/>
      <c r="F3435"/>
      <c r="G3435"/>
      <c r="H3435"/>
      <c r="I3435"/>
      <c r="J3435"/>
      <c r="K3435"/>
      <c r="L3435"/>
      <c r="M3435"/>
      <c r="N3435"/>
      <c r="O3435"/>
      <c r="P3435"/>
      <c r="Q3435"/>
      <c r="R3435"/>
    </row>
    <row r="3436" spans="1:18" s="16" customFormat="1" x14ac:dyDescent="0.25">
      <c r="A3436"/>
      <c r="B3436" s="18"/>
      <c r="D3436"/>
      <c r="E3436"/>
      <c r="F3436"/>
      <c r="G3436"/>
      <c r="H3436"/>
      <c r="I3436"/>
      <c r="J3436"/>
      <c r="K3436"/>
      <c r="L3436"/>
      <c r="M3436"/>
      <c r="N3436"/>
      <c r="O3436"/>
      <c r="P3436"/>
      <c r="Q3436"/>
      <c r="R3436"/>
    </row>
    <row r="3437" spans="1:18" s="16" customFormat="1" x14ac:dyDescent="0.25">
      <c r="A3437"/>
      <c r="B3437" s="18"/>
      <c r="D3437"/>
      <c r="E3437"/>
      <c r="F3437"/>
      <c r="G3437"/>
      <c r="H3437"/>
      <c r="I3437"/>
      <c r="J3437"/>
      <c r="K3437"/>
      <c r="L3437"/>
      <c r="M3437"/>
      <c r="N3437"/>
      <c r="O3437"/>
      <c r="P3437"/>
      <c r="Q3437"/>
      <c r="R3437"/>
    </row>
    <row r="3438" spans="1:18" s="16" customFormat="1" x14ac:dyDescent="0.25">
      <c r="A3438"/>
      <c r="B3438" s="18"/>
      <c r="D3438"/>
      <c r="E3438"/>
      <c r="F3438"/>
      <c r="G3438"/>
      <c r="H3438"/>
      <c r="I3438"/>
      <c r="J3438"/>
      <c r="K3438"/>
      <c r="L3438"/>
      <c r="M3438"/>
      <c r="N3438"/>
      <c r="O3438"/>
      <c r="P3438"/>
      <c r="Q3438"/>
      <c r="R3438"/>
    </row>
    <row r="3439" spans="1:18" s="16" customFormat="1" x14ac:dyDescent="0.25">
      <c r="A3439"/>
      <c r="B3439" s="18"/>
      <c r="D3439"/>
      <c r="E3439"/>
      <c r="F3439"/>
      <c r="G3439"/>
      <c r="H3439"/>
      <c r="I3439"/>
      <c r="J3439"/>
      <c r="K3439"/>
      <c r="L3439"/>
      <c r="M3439"/>
      <c r="N3439"/>
      <c r="O3439"/>
      <c r="P3439"/>
      <c r="Q3439"/>
      <c r="R3439"/>
    </row>
    <row r="3440" spans="1:18" s="16" customFormat="1" x14ac:dyDescent="0.25">
      <c r="A3440"/>
      <c r="B3440" s="18"/>
      <c r="D3440"/>
      <c r="E3440"/>
      <c r="F3440"/>
      <c r="G3440"/>
      <c r="H3440"/>
      <c r="I3440"/>
      <c r="J3440"/>
      <c r="K3440"/>
      <c r="L3440"/>
      <c r="M3440"/>
      <c r="N3440"/>
      <c r="O3440"/>
      <c r="P3440"/>
      <c r="Q3440"/>
      <c r="R3440"/>
    </row>
    <row r="3441" spans="1:18" s="16" customFormat="1" x14ac:dyDescent="0.25">
      <c r="A3441"/>
      <c r="B3441" s="18"/>
      <c r="D3441"/>
      <c r="E3441"/>
      <c r="F3441"/>
      <c r="G3441"/>
      <c r="H3441"/>
      <c r="I3441"/>
      <c r="J3441"/>
      <c r="K3441"/>
      <c r="L3441"/>
      <c r="M3441"/>
      <c r="N3441"/>
      <c r="O3441"/>
      <c r="P3441"/>
      <c r="Q3441"/>
      <c r="R3441"/>
    </row>
    <row r="3442" spans="1:18" s="16" customFormat="1" x14ac:dyDescent="0.25">
      <c r="A3442"/>
      <c r="B3442" s="18"/>
      <c r="D3442"/>
      <c r="E3442"/>
      <c r="F3442"/>
      <c r="G3442"/>
      <c r="H3442"/>
      <c r="I3442"/>
      <c r="J3442"/>
      <c r="K3442"/>
      <c r="L3442"/>
      <c r="M3442"/>
      <c r="N3442"/>
      <c r="O3442"/>
      <c r="P3442"/>
      <c r="Q3442"/>
      <c r="R3442"/>
    </row>
    <row r="3443" spans="1:18" s="16" customFormat="1" x14ac:dyDescent="0.25">
      <c r="A3443"/>
      <c r="B3443" s="18"/>
      <c r="D3443"/>
      <c r="E3443"/>
      <c r="F3443"/>
      <c r="G3443"/>
      <c r="H3443"/>
      <c r="I3443"/>
      <c r="J3443"/>
      <c r="K3443"/>
      <c r="L3443"/>
      <c r="M3443"/>
      <c r="N3443"/>
      <c r="O3443"/>
      <c r="P3443"/>
      <c r="Q3443"/>
      <c r="R3443"/>
    </row>
    <row r="3444" spans="1:18" s="16" customFormat="1" x14ac:dyDescent="0.25">
      <c r="A3444"/>
      <c r="B3444" s="18"/>
      <c r="D3444"/>
      <c r="E3444"/>
      <c r="F3444"/>
      <c r="G3444"/>
      <c r="H3444"/>
      <c r="I3444"/>
      <c r="J3444"/>
      <c r="K3444"/>
      <c r="L3444"/>
      <c r="M3444"/>
      <c r="N3444"/>
      <c r="O3444"/>
      <c r="P3444"/>
      <c r="Q3444"/>
      <c r="R3444"/>
    </row>
    <row r="3445" spans="1:18" s="16" customFormat="1" x14ac:dyDescent="0.25">
      <c r="A3445"/>
      <c r="B3445" s="18"/>
      <c r="D3445"/>
      <c r="E3445"/>
      <c r="F3445"/>
      <c r="G3445"/>
      <c r="H3445"/>
      <c r="I3445"/>
      <c r="J3445"/>
      <c r="K3445"/>
      <c r="L3445"/>
      <c r="M3445"/>
      <c r="N3445"/>
      <c r="O3445"/>
      <c r="P3445"/>
      <c r="Q3445"/>
      <c r="R3445"/>
    </row>
    <row r="3446" spans="1:18" s="16" customFormat="1" x14ac:dyDescent="0.25">
      <c r="A3446"/>
      <c r="B3446" s="18"/>
      <c r="D3446"/>
      <c r="E3446"/>
      <c r="F3446"/>
      <c r="G3446"/>
      <c r="H3446"/>
      <c r="I3446"/>
      <c r="J3446"/>
      <c r="K3446"/>
      <c r="L3446"/>
      <c r="M3446"/>
      <c r="N3446"/>
      <c r="O3446"/>
      <c r="P3446"/>
      <c r="Q3446"/>
      <c r="R3446"/>
    </row>
    <row r="3447" spans="1:18" s="16" customFormat="1" x14ac:dyDescent="0.25">
      <c r="A3447"/>
      <c r="B3447" s="18"/>
      <c r="D3447"/>
      <c r="E3447"/>
      <c r="F3447"/>
      <c r="G3447"/>
      <c r="H3447"/>
      <c r="I3447"/>
      <c r="J3447"/>
      <c r="K3447"/>
      <c r="L3447"/>
      <c r="M3447"/>
      <c r="N3447"/>
      <c r="O3447"/>
      <c r="P3447"/>
      <c r="Q3447"/>
      <c r="R3447"/>
    </row>
    <row r="3448" spans="1:18" s="16" customFormat="1" x14ac:dyDescent="0.25">
      <c r="A3448"/>
      <c r="B3448" s="18"/>
      <c r="D3448"/>
      <c r="E3448"/>
      <c r="F3448"/>
      <c r="G3448"/>
      <c r="H3448"/>
      <c r="I3448"/>
      <c r="J3448"/>
      <c r="K3448"/>
      <c r="L3448"/>
      <c r="M3448"/>
      <c r="N3448"/>
      <c r="O3448"/>
      <c r="P3448"/>
      <c r="Q3448"/>
      <c r="R3448"/>
    </row>
    <row r="3449" spans="1:18" s="16" customFormat="1" x14ac:dyDescent="0.25">
      <c r="A3449"/>
      <c r="B3449" s="18"/>
      <c r="D3449"/>
      <c r="E3449"/>
      <c r="F3449"/>
      <c r="G3449"/>
      <c r="H3449"/>
      <c r="I3449"/>
      <c r="J3449"/>
      <c r="K3449"/>
      <c r="L3449"/>
      <c r="M3449"/>
      <c r="N3449"/>
      <c r="O3449"/>
      <c r="P3449"/>
      <c r="Q3449"/>
      <c r="R3449"/>
    </row>
    <row r="3450" spans="1:18" s="16" customFormat="1" x14ac:dyDescent="0.25">
      <c r="A3450"/>
      <c r="B3450" s="18"/>
      <c r="D3450"/>
      <c r="E3450"/>
      <c r="F3450"/>
      <c r="G3450"/>
      <c r="H3450"/>
      <c r="I3450"/>
      <c r="J3450"/>
      <c r="K3450"/>
      <c r="L3450"/>
      <c r="M3450"/>
      <c r="N3450"/>
      <c r="O3450"/>
      <c r="P3450"/>
      <c r="Q3450"/>
      <c r="R3450"/>
    </row>
    <row r="3451" spans="1:18" s="16" customFormat="1" x14ac:dyDescent="0.25">
      <c r="A3451"/>
      <c r="B3451" s="18"/>
      <c r="D3451"/>
      <c r="E3451"/>
      <c r="F3451"/>
      <c r="G3451"/>
      <c r="H3451"/>
      <c r="I3451"/>
      <c r="J3451"/>
      <c r="K3451"/>
      <c r="L3451"/>
      <c r="M3451"/>
      <c r="N3451"/>
      <c r="O3451"/>
      <c r="P3451"/>
      <c r="Q3451"/>
      <c r="R3451"/>
    </row>
    <row r="3452" spans="1:18" s="16" customFormat="1" x14ac:dyDescent="0.25">
      <c r="A3452"/>
      <c r="B3452" s="18"/>
      <c r="D3452"/>
      <c r="E3452"/>
      <c r="F3452"/>
      <c r="G3452"/>
      <c r="H3452"/>
      <c r="I3452"/>
      <c r="J3452"/>
      <c r="K3452"/>
      <c r="L3452"/>
      <c r="M3452"/>
      <c r="N3452"/>
      <c r="O3452"/>
      <c r="P3452"/>
      <c r="Q3452"/>
      <c r="R3452"/>
    </row>
    <row r="3453" spans="1:18" s="16" customFormat="1" x14ac:dyDescent="0.25">
      <c r="A3453"/>
      <c r="B3453" s="18"/>
      <c r="D3453"/>
      <c r="E3453"/>
      <c r="F3453"/>
      <c r="G3453"/>
      <c r="H3453"/>
      <c r="I3453"/>
      <c r="J3453"/>
      <c r="K3453"/>
      <c r="L3453"/>
      <c r="M3453"/>
      <c r="N3453"/>
      <c r="O3453"/>
      <c r="P3453"/>
      <c r="Q3453"/>
      <c r="R3453"/>
    </row>
    <row r="3454" spans="1:18" s="16" customFormat="1" x14ac:dyDescent="0.25">
      <c r="A3454"/>
      <c r="B3454" s="18"/>
      <c r="D3454"/>
      <c r="E3454"/>
      <c r="F3454"/>
      <c r="G3454"/>
      <c r="H3454"/>
      <c r="I3454"/>
      <c r="J3454"/>
      <c r="K3454"/>
      <c r="L3454"/>
      <c r="M3454"/>
      <c r="N3454"/>
      <c r="O3454"/>
      <c r="P3454"/>
      <c r="Q3454"/>
      <c r="R3454"/>
    </row>
    <row r="3455" spans="1:18" s="16" customFormat="1" x14ac:dyDescent="0.25">
      <c r="A3455"/>
      <c r="B3455" s="18"/>
      <c r="D3455"/>
      <c r="E3455"/>
      <c r="F3455"/>
      <c r="G3455"/>
      <c r="H3455"/>
      <c r="I3455"/>
      <c r="J3455"/>
      <c r="K3455"/>
      <c r="L3455"/>
      <c r="M3455"/>
      <c r="N3455"/>
      <c r="O3455"/>
      <c r="P3455"/>
      <c r="Q3455"/>
      <c r="R3455"/>
    </row>
    <row r="3456" spans="1:18" s="16" customFormat="1" x14ac:dyDescent="0.25">
      <c r="A3456"/>
      <c r="B3456" s="18"/>
      <c r="D3456"/>
      <c r="E3456"/>
      <c r="F3456"/>
      <c r="G3456"/>
      <c r="H3456"/>
      <c r="I3456"/>
      <c r="J3456"/>
      <c r="K3456"/>
      <c r="L3456"/>
      <c r="M3456"/>
      <c r="N3456"/>
      <c r="O3456"/>
      <c r="P3456"/>
      <c r="Q3456"/>
      <c r="R3456"/>
    </row>
    <row r="3457" spans="1:18" s="16" customFormat="1" x14ac:dyDescent="0.25">
      <c r="A3457"/>
      <c r="B3457" s="18"/>
      <c r="D3457"/>
      <c r="E3457"/>
      <c r="F3457"/>
      <c r="G3457"/>
      <c r="H3457"/>
      <c r="I3457"/>
      <c r="J3457"/>
      <c r="K3457"/>
      <c r="L3457"/>
      <c r="M3457"/>
      <c r="N3457"/>
      <c r="O3457"/>
      <c r="P3457"/>
      <c r="Q3457"/>
      <c r="R3457"/>
    </row>
    <row r="3458" spans="1:18" s="16" customFormat="1" x14ac:dyDescent="0.25">
      <c r="A3458"/>
      <c r="B3458" s="18"/>
      <c r="D3458"/>
      <c r="E3458"/>
      <c r="F3458"/>
      <c r="G3458"/>
      <c r="H3458"/>
      <c r="I3458"/>
      <c r="J3458"/>
      <c r="K3458"/>
      <c r="L3458"/>
      <c r="M3458"/>
      <c r="N3458"/>
      <c r="O3458"/>
      <c r="P3458"/>
      <c r="Q3458"/>
      <c r="R3458"/>
    </row>
    <row r="3459" spans="1:18" s="16" customFormat="1" x14ac:dyDescent="0.25">
      <c r="A3459"/>
      <c r="B3459" s="18"/>
      <c r="D3459"/>
      <c r="E3459"/>
      <c r="F3459"/>
      <c r="G3459"/>
      <c r="H3459"/>
      <c r="I3459"/>
      <c r="J3459"/>
      <c r="K3459"/>
      <c r="L3459"/>
      <c r="M3459"/>
      <c r="N3459"/>
      <c r="O3459"/>
      <c r="P3459"/>
      <c r="Q3459"/>
      <c r="R3459"/>
    </row>
    <row r="3460" spans="1:18" s="16" customFormat="1" x14ac:dyDescent="0.25">
      <c r="A3460"/>
      <c r="B3460" s="18"/>
      <c r="D3460"/>
      <c r="E3460"/>
      <c r="F3460"/>
      <c r="G3460"/>
      <c r="H3460"/>
      <c r="I3460"/>
      <c r="J3460"/>
      <c r="K3460"/>
      <c r="L3460"/>
      <c r="M3460"/>
      <c r="N3460"/>
      <c r="O3460"/>
      <c r="P3460"/>
      <c r="Q3460"/>
      <c r="R3460"/>
    </row>
    <row r="3461" spans="1:18" s="16" customFormat="1" x14ac:dyDescent="0.25">
      <c r="A3461"/>
      <c r="B3461" s="18"/>
      <c r="D3461"/>
      <c r="E3461"/>
      <c r="F3461"/>
      <c r="G3461"/>
      <c r="H3461"/>
      <c r="I3461"/>
      <c r="J3461"/>
      <c r="K3461"/>
      <c r="L3461"/>
      <c r="M3461"/>
      <c r="N3461"/>
      <c r="O3461"/>
      <c r="P3461"/>
      <c r="Q3461"/>
      <c r="R3461"/>
    </row>
    <row r="3462" spans="1:18" s="16" customFormat="1" x14ac:dyDescent="0.25">
      <c r="A3462"/>
      <c r="B3462" s="17"/>
      <c r="D3462"/>
      <c r="E3462"/>
      <c r="F3462"/>
      <c r="G3462"/>
      <c r="H3462"/>
      <c r="I3462"/>
      <c r="J3462"/>
      <c r="K3462"/>
      <c r="L3462"/>
      <c r="M3462"/>
      <c r="N3462"/>
      <c r="O3462"/>
      <c r="P3462"/>
      <c r="Q3462"/>
      <c r="R3462"/>
    </row>
    <row r="3463" spans="1:18" s="16" customFormat="1" x14ac:dyDescent="0.25">
      <c r="A3463"/>
      <c r="B3463" s="18"/>
      <c r="D3463"/>
      <c r="E3463"/>
      <c r="F3463"/>
      <c r="G3463"/>
      <c r="H3463"/>
      <c r="I3463"/>
      <c r="J3463"/>
      <c r="K3463"/>
      <c r="L3463"/>
      <c r="M3463"/>
      <c r="N3463"/>
      <c r="O3463"/>
      <c r="P3463"/>
      <c r="Q3463"/>
      <c r="R3463"/>
    </row>
    <row r="3464" spans="1:18" s="16" customFormat="1" x14ac:dyDescent="0.25">
      <c r="A3464"/>
      <c r="B3464" s="18"/>
      <c r="D3464"/>
      <c r="E3464"/>
      <c r="F3464"/>
      <c r="G3464"/>
      <c r="H3464"/>
      <c r="I3464"/>
      <c r="J3464"/>
      <c r="K3464"/>
      <c r="L3464"/>
      <c r="M3464"/>
      <c r="N3464"/>
      <c r="O3464"/>
      <c r="P3464"/>
      <c r="Q3464"/>
      <c r="R3464"/>
    </row>
    <row r="3465" spans="1:18" s="16" customFormat="1" x14ac:dyDescent="0.25">
      <c r="A3465"/>
      <c r="B3465" s="18"/>
      <c r="D3465"/>
      <c r="E3465"/>
      <c r="F3465"/>
      <c r="G3465"/>
      <c r="H3465"/>
      <c r="I3465"/>
      <c r="J3465"/>
      <c r="K3465"/>
      <c r="L3465"/>
      <c r="M3465"/>
      <c r="N3465"/>
      <c r="O3465"/>
      <c r="P3465"/>
      <c r="Q3465"/>
      <c r="R3465"/>
    </row>
    <row r="3466" spans="1:18" s="16" customFormat="1" x14ac:dyDescent="0.25">
      <c r="A3466"/>
      <c r="B3466" s="18"/>
      <c r="D3466"/>
      <c r="E3466"/>
      <c r="F3466"/>
      <c r="G3466"/>
      <c r="H3466"/>
      <c r="I3466"/>
      <c r="J3466"/>
      <c r="K3466"/>
      <c r="L3466"/>
      <c r="M3466"/>
      <c r="N3466"/>
      <c r="O3466"/>
      <c r="P3466"/>
      <c r="Q3466"/>
      <c r="R3466"/>
    </row>
    <row r="3467" spans="1:18" s="16" customFormat="1" x14ac:dyDescent="0.25">
      <c r="A3467"/>
      <c r="B3467" s="18"/>
      <c r="D3467"/>
      <c r="E3467"/>
      <c r="F3467"/>
      <c r="G3467"/>
      <c r="H3467"/>
      <c r="I3467"/>
      <c r="J3467"/>
      <c r="K3467"/>
      <c r="L3467"/>
      <c r="M3467"/>
      <c r="N3467"/>
      <c r="O3467"/>
      <c r="P3467"/>
      <c r="Q3467"/>
      <c r="R3467"/>
    </row>
    <row r="3468" spans="1:18" s="16" customFormat="1" x14ac:dyDescent="0.25">
      <c r="A3468"/>
      <c r="B3468" s="18"/>
      <c r="D3468"/>
      <c r="E3468"/>
      <c r="F3468"/>
      <c r="G3468"/>
      <c r="H3468"/>
      <c r="I3468"/>
      <c r="J3468"/>
      <c r="K3468"/>
      <c r="L3468"/>
      <c r="M3468"/>
      <c r="N3468"/>
      <c r="O3468"/>
      <c r="P3468"/>
      <c r="Q3468"/>
      <c r="R3468"/>
    </row>
    <row r="3469" spans="1:18" s="16" customFormat="1" x14ac:dyDescent="0.25">
      <c r="A3469"/>
      <c r="B3469" s="18"/>
      <c r="D3469"/>
      <c r="E3469"/>
      <c r="F3469"/>
      <c r="G3469"/>
      <c r="H3469"/>
      <c r="I3469"/>
      <c r="J3469"/>
      <c r="K3469"/>
      <c r="L3469"/>
      <c r="M3469"/>
      <c r="N3469"/>
      <c r="O3469"/>
      <c r="P3469"/>
      <c r="Q3469"/>
      <c r="R3469"/>
    </row>
    <row r="3470" spans="1:18" s="16" customFormat="1" x14ac:dyDescent="0.25">
      <c r="A3470"/>
      <c r="B3470" s="18"/>
      <c r="D3470"/>
      <c r="E3470"/>
      <c r="F3470"/>
      <c r="G3470"/>
      <c r="H3470"/>
      <c r="I3470"/>
      <c r="J3470"/>
      <c r="K3470"/>
      <c r="L3470"/>
      <c r="M3470"/>
      <c r="N3470"/>
      <c r="O3470"/>
      <c r="P3470"/>
      <c r="Q3470"/>
      <c r="R3470"/>
    </row>
    <row r="3471" spans="1:18" s="16" customFormat="1" x14ac:dyDescent="0.25">
      <c r="A3471"/>
      <c r="B3471" s="18"/>
      <c r="D3471"/>
      <c r="E3471"/>
      <c r="F3471"/>
      <c r="G3471"/>
      <c r="H3471"/>
      <c r="I3471"/>
      <c r="J3471"/>
      <c r="K3471"/>
      <c r="L3471"/>
      <c r="M3471"/>
      <c r="N3471"/>
      <c r="O3471"/>
      <c r="P3471"/>
      <c r="Q3471"/>
      <c r="R3471"/>
    </row>
    <row r="3472" spans="1:18" s="16" customFormat="1" x14ac:dyDescent="0.25">
      <c r="A3472"/>
      <c r="B3472" s="18"/>
      <c r="D3472"/>
      <c r="E3472"/>
      <c r="F3472"/>
      <c r="G3472"/>
      <c r="H3472"/>
      <c r="I3472"/>
      <c r="J3472"/>
      <c r="K3472"/>
      <c r="L3472"/>
      <c r="M3472"/>
      <c r="N3472"/>
      <c r="O3472"/>
      <c r="P3472"/>
      <c r="Q3472"/>
      <c r="R3472"/>
    </row>
    <row r="3473" spans="1:18" s="16" customFormat="1" x14ac:dyDescent="0.25">
      <c r="A3473"/>
      <c r="B3473" s="18"/>
      <c r="D3473"/>
      <c r="E3473"/>
      <c r="F3473"/>
      <c r="G3473"/>
      <c r="H3473"/>
      <c r="I3473"/>
      <c r="J3473"/>
      <c r="K3473"/>
      <c r="L3473"/>
      <c r="M3473"/>
      <c r="N3473"/>
      <c r="O3473"/>
      <c r="P3473"/>
      <c r="Q3473"/>
      <c r="R3473"/>
    </row>
    <row r="3474" spans="1:18" s="16" customFormat="1" x14ac:dyDescent="0.25">
      <c r="A3474"/>
      <c r="B3474" s="18"/>
      <c r="D3474"/>
      <c r="E3474"/>
      <c r="F3474"/>
      <c r="G3474"/>
      <c r="H3474"/>
      <c r="I3474"/>
      <c r="J3474"/>
      <c r="K3474"/>
      <c r="L3474"/>
      <c r="M3474"/>
      <c r="N3474"/>
      <c r="O3474"/>
      <c r="P3474"/>
      <c r="Q3474"/>
      <c r="R3474"/>
    </row>
    <row r="3475" spans="1:18" s="16" customFormat="1" x14ac:dyDescent="0.25">
      <c r="A3475"/>
      <c r="B3475" s="18"/>
      <c r="D3475"/>
      <c r="E3475"/>
      <c r="F3475"/>
      <c r="G3475"/>
      <c r="H3475"/>
      <c r="I3475"/>
      <c r="J3475"/>
      <c r="K3475"/>
      <c r="L3475"/>
      <c r="M3475"/>
      <c r="N3475"/>
      <c r="O3475"/>
      <c r="P3475"/>
      <c r="Q3475"/>
      <c r="R3475"/>
    </row>
    <row r="3476" spans="1:18" s="16" customFormat="1" x14ac:dyDescent="0.25">
      <c r="A3476"/>
      <c r="B3476" s="18"/>
      <c r="D3476"/>
      <c r="E3476"/>
      <c r="F3476"/>
      <c r="G3476"/>
      <c r="H3476"/>
      <c r="I3476"/>
      <c r="J3476"/>
      <c r="K3476"/>
      <c r="L3476"/>
      <c r="M3476"/>
      <c r="N3476"/>
      <c r="O3476"/>
      <c r="P3476"/>
      <c r="Q3476"/>
      <c r="R3476"/>
    </row>
    <row r="3477" spans="1:18" s="16" customFormat="1" x14ac:dyDescent="0.25">
      <c r="A3477"/>
      <c r="B3477" s="18"/>
      <c r="D3477"/>
      <c r="E3477"/>
      <c r="F3477"/>
      <c r="G3477"/>
      <c r="H3477"/>
      <c r="I3477"/>
      <c r="J3477"/>
      <c r="K3477"/>
      <c r="L3477"/>
      <c r="M3477"/>
      <c r="N3477"/>
      <c r="O3477"/>
      <c r="P3477"/>
      <c r="Q3477"/>
      <c r="R3477"/>
    </row>
    <row r="3478" spans="1:18" s="16" customFormat="1" x14ac:dyDescent="0.25">
      <c r="A3478"/>
      <c r="B3478" s="18"/>
      <c r="D3478"/>
      <c r="E3478"/>
      <c r="F3478"/>
      <c r="G3478"/>
      <c r="H3478"/>
      <c r="I3478"/>
      <c r="J3478"/>
      <c r="K3478"/>
      <c r="L3478"/>
      <c r="M3478"/>
      <c r="N3478"/>
      <c r="O3478"/>
      <c r="P3478"/>
      <c r="Q3478"/>
      <c r="R3478"/>
    </row>
    <row r="3479" spans="1:18" s="16" customFormat="1" x14ac:dyDescent="0.25">
      <c r="A3479"/>
      <c r="B3479" s="18"/>
      <c r="D3479"/>
      <c r="E3479"/>
      <c r="F3479"/>
      <c r="G3479"/>
      <c r="H3479"/>
      <c r="I3479"/>
      <c r="J3479"/>
      <c r="K3479"/>
      <c r="L3479"/>
      <c r="M3479"/>
      <c r="N3479"/>
      <c r="O3479"/>
      <c r="P3479"/>
      <c r="Q3479"/>
      <c r="R3479"/>
    </row>
    <row r="3480" spans="1:18" s="16" customFormat="1" x14ac:dyDescent="0.25">
      <c r="A3480"/>
      <c r="B3480" s="18"/>
      <c r="D3480"/>
      <c r="E3480"/>
      <c r="F3480"/>
      <c r="G3480"/>
      <c r="H3480"/>
      <c r="I3480"/>
      <c r="J3480"/>
      <c r="K3480"/>
      <c r="L3480"/>
      <c r="M3480"/>
      <c r="N3480"/>
      <c r="O3480"/>
      <c r="P3480"/>
      <c r="Q3480"/>
      <c r="R3480"/>
    </row>
    <row r="3481" spans="1:18" s="16" customFormat="1" x14ac:dyDescent="0.25">
      <c r="A3481"/>
      <c r="B3481" s="18"/>
      <c r="D3481"/>
      <c r="E3481"/>
      <c r="F3481"/>
      <c r="G3481"/>
      <c r="H3481"/>
      <c r="I3481"/>
      <c r="J3481"/>
      <c r="K3481"/>
      <c r="L3481"/>
      <c r="M3481"/>
      <c r="N3481"/>
      <c r="O3481"/>
      <c r="P3481"/>
      <c r="Q3481"/>
      <c r="R3481"/>
    </row>
    <row r="3482" spans="1:18" s="16" customFormat="1" x14ac:dyDescent="0.25">
      <c r="A3482"/>
      <c r="B3482" s="18"/>
      <c r="D3482"/>
      <c r="E3482"/>
      <c r="F3482"/>
      <c r="G3482"/>
      <c r="H3482"/>
      <c r="I3482"/>
      <c r="J3482"/>
      <c r="K3482"/>
      <c r="L3482"/>
      <c r="M3482"/>
      <c r="N3482"/>
      <c r="O3482"/>
      <c r="P3482"/>
      <c r="Q3482"/>
      <c r="R3482"/>
    </row>
    <row r="3483" spans="1:18" s="16" customFormat="1" x14ac:dyDescent="0.25">
      <c r="A3483"/>
      <c r="B3483" s="18"/>
      <c r="D3483"/>
      <c r="E3483"/>
      <c r="F3483"/>
      <c r="G3483"/>
      <c r="H3483"/>
      <c r="I3483"/>
      <c r="J3483"/>
      <c r="K3483"/>
      <c r="L3483"/>
      <c r="M3483"/>
      <c r="N3483"/>
      <c r="O3483"/>
      <c r="P3483"/>
      <c r="Q3483"/>
      <c r="R3483"/>
    </row>
    <row r="3484" spans="1:18" s="16" customFormat="1" x14ac:dyDescent="0.25">
      <c r="A3484"/>
      <c r="B3484" s="18"/>
      <c r="D3484"/>
      <c r="E3484"/>
      <c r="F3484"/>
      <c r="G3484"/>
      <c r="H3484"/>
      <c r="I3484"/>
      <c r="J3484"/>
      <c r="K3484"/>
      <c r="L3484"/>
      <c r="M3484"/>
      <c r="N3484"/>
      <c r="O3484"/>
      <c r="P3484"/>
      <c r="Q3484"/>
      <c r="R3484"/>
    </row>
    <row r="3485" spans="1:18" s="16" customFormat="1" x14ac:dyDescent="0.25">
      <c r="A3485"/>
      <c r="B3485" s="18"/>
      <c r="D3485"/>
      <c r="E3485"/>
      <c r="F3485"/>
      <c r="G3485"/>
      <c r="H3485"/>
      <c r="I3485"/>
      <c r="J3485"/>
      <c r="K3485"/>
      <c r="L3485"/>
      <c r="M3485"/>
      <c r="N3485"/>
      <c r="O3485"/>
      <c r="P3485"/>
      <c r="Q3485"/>
      <c r="R3485"/>
    </row>
    <row r="3486" spans="1:18" s="16" customFormat="1" x14ac:dyDescent="0.25">
      <c r="A3486"/>
      <c r="B3486" s="18"/>
      <c r="D3486"/>
      <c r="E3486"/>
      <c r="F3486"/>
      <c r="G3486"/>
      <c r="H3486"/>
      <c r="I3486"/>
      <c r="J3486"/>
      <c r="K3486"/>
      <c r="L3486"/>
      <c r="M3486"/>
      <c r="N3486"/>
      <c r="O3486"/>
      <c r="P3486"/>
      <c r="Q3486"/>
      <c r="R3486"/>
    </row>
    <row r="3487" spans="1:18" s="16" customFormat="1" x14ac:dyDescent="0.25">
      <c r="A3487"/>
      <c r="B3487" s="18"/>
      <c r="D3487"/>
      <c r="E3487"/>
      <c r="F3487"/>
      <c r="G3487"/>
      <c r="H3487"/>
      <c r="I3487"/>
      <c r="J3487"/>
      <c r="K3487"/>
      <c r="L3487"/>
      <c r="M3487"/>
      <c r="N3487"/>
      <c r="O3487"/>
      <c r="P3487"/>
      <c r="Q3487"/>
      <c r="R3487"/>
    </row>
    <row r="3488" spans="1:18" s="16" customFormat="1" x14ac:dyDescent="0.25">
      <c r="A3488"/>
      <c r="B3488" s="18"/>
      <c r="D3488"/>
      <c r="E3488"/>
      <c r="F3488"/>
      <c r="G3488"/>
      <c r="H3488"/>
      <c r="I3488"/>
      <c r="J3488"/>
      <c r="K3488"/>
      <c r="L3488"/>
      <c r="M3488"/>
      <c r="N3488"/>
      <c r="O3488"/>
      <c r="P3488"/>
      <c r="Q3488"/>
      <c r="R3488"/>
    </row>
    <row r="3489" spans="1:18" s="16" customFormat="1" x14ac:dyDescent="0.25">
      <c r="A3489"/>
      <c r="B3489" s="18"/>
      <c r="D3489"/>
      <c r="E3489"/>
      <c r="F3489"/>
      <c r="G3489"/>
      <c r="H3489"/>
      <c r="I3489"/>
      <c r="J3489"/>
      <c r="K3489"/>
      <c r="L3489"/>
      <c r="M3489"/>
      <c r="N3489"/>
      <c r="O3489"/>
      <c r="P3489"/>
      <c r="Q3489"/>
      <c r="R3489"/>
    </row>
    <row r="3490" spans="1:18" s="16" customFormat="1" x14ac:dyDescent="0.25">
      <c r="A3490"/>
      <c r="B3490" s="18"/>
      <c r="D3490"/>
      <c r="E3490"/>
      <c r="F3490"/>
      <c r="G3490"/>
      <c r="H3490"/>
      <c r="I3490"/>
      <c r="J3490"/>
      <c r="K3490"/>
      <c r="L3490"/>
      <c r="M3490"/>
      <c r="N3490"/>
      <c r="O3490"/>
      <c r="P3490"/>
      <c r="Q3490"/>
      <c r="R3490"/>
    </row>
    <row r="3491" spans="1:18" s="16" customFormat="1" x14ac:dyDescent="0.25">
      <c r="A3491"/>
      <c r="B3491" s="18"/>
      <c r="D3491"/>
      <c r="E3491"/>
      <c r="F3491"/>
      <c r="G3491"/>
      <c r="H3491"/>
      <c r="I3491"/>
      <c r="J3491"/>
      <c r="K3491"/>
      <c r="L3491"/>
      <c r="M3491"/>
      <c r="N3491"/>
      <c r="O3491"/>
      <c r="P3491"/>
      <c r="Q3491"/>
      <c r="R3491"/>
    </row>
    <row r="3492" spans="1:18" s="16" customFormat="1" x14ac:dyDescent="0.25">
      <c r="A3492"/>
      <c r="B3492" s="18"/>
      <c r="D3492"/>
      <c r="E3492"/>
      <c r="F3492"/>
      <c r="G3492"/>
      <c r="H3492"/>
      <c r="I3492"/>
      <c r="J3492"/>
      <c r="K3492"/>
      <c r="L3492"/>
      <c r="M3492"/>
      <c r="N3492"/>
      <c r="O3492"/>
      <c r="P3492"/>
      <c r="Q3492"/>
      <c r="R3492"/>
    </row>
    <row r="3493" spans="1:18" s="16" customFormat="1" x14ac:dyDescent="0.25">
      <c r="A3493"/>
      <c r="B3493" s="18"/>
      <c r="D3493"/>
      <c r="E3493"/>
      <c r="F3493"/>
      <c r="G3493"/>
      <c r="H3493"/>
      <c r="I3493"/>
      <c r="J3493"/>
      <c r="K3493"/>
      <c r="L3493"/>
      <c r="M3493"/>
      <c r="N3493"/>
      <c r="O3493"/>
      <c r="P3493"/>
      <c r="Q3493"/>
      <c r="R3493"/>
    </row>
    <row r="3494" spans="1:18" s="16" customFormat="1" x14ac:dyDescent="0.25">
      <c r="A3494"/>
      <c r="B3494" s="18"/>
      <c r="D3494"/>
      <c r="E3494"/>
      <c r="F3494"/>
      <c r="G3494"/>
      <c r="H3494"/>
      <c r="I3494"/>
      <c r="J3494"/>
      <c r="K3494"/>
      <c r="L3494"/>
      <c r="M3494"/>
      <c r="N3494"/>
      <c r="O3494"/>
      <c r="P3494"/>
      <c r="Q3494"/>
      <c r="R3494"/>
    </row>
    <row r="3495" spans="1:18" s="16" customFormat="1" x14ac:dyDescent="0.25">
      <c r="A3495"/>
      <c r="B3495" s="18"/>
      <c r="D3495"/>
      <c r="E3495"/>
      <c r="F3495"/>
      <c r="G3495"/>
      <c r="H3495"/>
      <c r="I3495"/>
      <c r="J3495"/>
      <c r="K3495"/>
      <c r="L3495"/>
      <c r="M3495"/>
      <c r="N3495"/>
      <c r="O3495"/>
      <c r="P3495"/>
      <c r="Q3495"/>
      <c r="R3495"/>
    </row>
    <row r="3496" spans="1:18" s="16" customFormat="1" x14ac:dyDescent="0.25">
      <c r="A3496"/>
      <c r="B3496" s="18"/>
      <c r="D3496"/>
      <c r="E3496"/>
      <c r="F3496"/>
      <c r="G3496"/>
      <c r="H3496"/>
      <c r="I3496"/>
      <c r="J3496"/>
      <c r="K3496"/>
      <c r="L3496"/>
      <c r="M3496"/>
      <c r="N3496"/>
      <c r="O3496"/>
      <c r="P3496"/>
      <c r="Q3496"/>
      <c r="R3496"/>
    </row>
    <row r="3497" spans="1:18" s="16" customFormat="1" x14ac:dyDescent="0.25">
      <c r="A3497"/>
      <c r="B3497" s="18"/>
      <c r="D3497"/>
      <c r="E3497"/>
      <c r="F3497"/>
      <c r="G3497"/>
      <c r="H3497"/>
      <c r="I3497"/>
      <c r="J3497"/>
      <c r="K3497"/>
      <c r="L3497"/>
      <c r="M3497"/>
      <c r="N3497"/>
      <c r="O3497"/>
      <c r="P3497"/>
      <c r="Q3497"/>
      <c r="R3497"/>
    </row>
    <row r="3498" spans="1:18" s="16" customFormat="1" x14ac:dyDescent="0.25">
      <c r="A3498"/>
      <c r="B3498" s="18"/>
      <c r="D3498"/>
      <c r="E3498"/>
      <c r="F3498"/>
      <c r="G3498"/>
      <c r="H3498"/>
      <c r="I3498"/>
      <c r="J3498"/>
      <c r="K3498"/>
      <c r="L3498"/>
      <c r="M3498"/>
      <c r="N3498"/>
      <c r="O3498"/>
      <c r="P3498"/>
      <c r="Q3498"/>
      <c r="R3498"/>
    </row>
    <row r="3499" spans="1:18" s="16" customFormat="1" x14ac:dyDescent="0.25">
      <c r="A3499"/>
      <c r="B3499" s="18"/>
      <c r="D3499"/>
      <c r="E3499"/>
      <c r="F3499"/>
      <c r="G3499"/>
      <c r="H3499"/>
      <c r="I3499"/>
      <c r="J3499"/>
      <c r="K3499"/>
      <c r="L3499"/>
      <c r="M3499"/>
      <c r="N3499"/>
      <c r="O3499"/>
      <c r="P3499"/>
      <c r="Q3499"/>
      <c r="R3499"/>
    </row>
    <row r="3500" spans="1:18" s="16" customFormat="1" x14ac:dyDescent="0.25">
      <c r="A3500"/>
      <c r="B3500" s="18"/>
      <c r="D3500"/>
      <c r="E3500"/>
      <c r="F3500"/>
      <c r="G3500"/>
      <c r="H3500"/>
      <c r="I3500"/>
      <c r="J3500"/>
      <c r="K3500"/>
      <c r="L3500"/>
      <c r="M3500"/>
      <c r="N3500"/>
      <c r="O3500"/>
      <c r="P3500"/>
      <c r="Q3500"/>
      <c r="R3500"/>
    </row>
    <row r="3501" spans="1:18" s="16" customFormat="1" x14ac:dyDescent="0.25">
      <c r="A3501"/>
      <c r="B3501" s="18"/>
      <c r="D3501"/>
      <c r="E3501"/>
      <c r="F3501"/>
      <c r="G3501"/>
      <c r="H3501"/>
      <c r="I3501"/>
      <c r="J3501"/>
      <c r="K3501"/>
      <c r="L3501"/>
      <c r="M3501"/>
      <c r="N3501"/>
      <c r="O3501"/>
      <c r="P3501"/>
      <c r="Q3501"/>
      <c r="R3501"/>
    </row>
    <row r="3502" spans="1:18" s="16" customFormat="1" x14ac:dyDescent="0.25">
      <c r="A3502"/>
      <c r="B3502" s="18"/>
      <c r="D3502"/>
      <c r="E3502"/>
      <c r="F3502"/>
      <c r="G3502"/>
      <c r="H3502"/>
      <c r="I3502"/>
      <c r="J3502"/>
      <c r="K3502"/>
      <c r="L3502"/>
      <c r="M3502"/>
      <c r="N3502"/>
      <c r="O3502"/>
      <c r="P3502"/>
      <c r="Q3502"/>
      <c r="R3502"/>
    </row>
    <row r="3503" spans="1:18" s="16" customFormat="1" x14ac:dyDescent="0.25">
      <c r="A3503"/>
      <c r="B3503" s="18"/>
      <c r="D3503"/>
      <c r="E3503"/>
      <c r="F3503"/>
      <c r="G3503"/>
      <c r="H3503"/>
      <c r="I3503"/>
      <c r="J3503"/>
      <c r="K3503"/>
      <c r="L3503"/>
      <c r="M3503"/>
      <c r="N3503"/>
      <c r="O3503"/>
      <c r="P3503"/>
      <c r="Q3503"/>
      <c r="R3503"/>
    </row>
    <row r="3504" spans="1:18" s="16" customFormat="1" x14ac:dyDescent="0.25">
      <c r="A3504"/>
      <c r="B3504" s="18"/>
      <c r="D3504"/>
      <c r="E3504"/>
      <c r="F3504"/>
      <c r="G3504"/>
      <c r="H3504"/>
      <c r="I3504"/>
      <c r="J3504"/>
      <c r="K3504"/>
      <c r="L3504"/>
      <c r="M3504"/>
      <c r="N3504"/>
      <c r="O3504"/>
      <c r="P3504"/>
      <c r="Q3504"/>
      <c r="R3504"/>
    </row>
    <row r="3505" spans="1:18" s="16" customFormat="1" x14ac:dyDescent="0.25">
      <c r="A3505"/>
      <c r="B3505" s="18"/>
      <c r="D3505"/>
      <c r="E3505"/>
      <c r="F3505"/>
      <c r="G3505"/>
      <c r="H3505"/>
      <c r="I3505"/>
      <c r="J3505"/>
      <c r="K3505"/>
      <c r="L3505"/>
      <c r="M3505"/>
      <c r="N3505"/>
      <c r="O3505"/>
      <c r="P3505"/>
      <c r="Q3505"/>
      <c r="R3505"/>
    </row>
    <row r="3506" spans="1:18" s="16" customFormat="1" x14ac:dyDescent="0.25">
      <c r="A3506"/>
      <c r="B3506" s="18"/>
      <c r="D3506"/>
      <c r="E3506"/>
      <c r="F3506"/>
      <c r="G3506"/>
      <c r="H3506"/>
      <c r="I3506"/>
      <c r="J3506"/>
      <c r="K3506"/>
      <c r="L3506"/>
      <c r="M3506"/>
      <c r="N3506"/>
      <c r="O3506"/>
      <c r="P3506"/>
      <c r="Q3506"/>
      <c r="R3506"/>
    </row>
    <row r="3507" spans="1:18" s="16" customFormat="1" x14ac:dyDescent="0.25">
      <c r="A3507"/>
      <c r="B3507" s="18"/>
      <c r="D3507"/>
      <c r="E3507"/>
      <c r="F3507"/>
      <c r="G3507"/>
      <c r="H3507"/>
      <c r="I3507"/>
      <c r="J3507"/>
      <c r="K3507"/>
      <c r="L3507"/>
      <c r="M3507"/>
      <c r="N3507"/>
      <c r="O3507"/>
      <c r="P3507"/>
      <c r="Q3507"/>
      <c r="R3507"/>
    </row>
    <row r="3508" spans="1:18" s="16" customFormat="1" x14ac:dyDescent="0.25">
      <c r="A3508"/>
      <c r="B3508" s="18"/>
      <c r="D3508"/>
      <c r="E3508"/>
      <c r="F3508"/>
      <c r="G3508"/>
      <c r="H3508"/>
      <c r="I3508"/>
      <c r="J3508"/>
      <c r="K3508"/>
      <c r="L3508"/>
      <c r="M3508"/>
      <c r="N3508"/>
      <c r="O3508"/>
      <c r="P3508"/>
      <c r="Q3508"/>
      <c r="R3508"/>
    </row>
    <row r="3509" spans="1:18" s="16" customFormat="1" x14ac:dyDescent="0.25">
      <c r="A3509"/>
      <c r="B3509" s="18"/>
      <c r="D3509"/>
      <c r="E3509"/>
      <c r="F3509"/>
      <c r="G3509"/>
      <c r="H3509"/>
      <c r="I3509"/>
      <c r="J3509"/>
      <c r="K3509"/>
      <c r="L3509"/>
      <c r="M3509"/>
      <c r="N3509"/>
      <c r="O3509"/>
      <c r="P3509"/>
      <c r="Q3509"/>
      <c r="R3509"/>
    </row>
    <row r="3510" spans="1:18" s="16" customFormat="1" x14ac:dyDescent="0.25">
      <c r="A3510"/>
      <c r="B3510" s="18"/>
      <c r="D3510"/>
      <c r="E3510"/>
      <c r="F3510"/>
      <c r="G3510"/>
      <c r="H3510"/>
      <c r="I3510"/>
      <c r="J3510"/>
      <c r="K3510"/>
      <c r="L3510"/>
      <c r="M3510"/>
      <c r="N3510"/>
      <c r="O3510"/>
      <c r="P3510"/>
      <c r="Q3510"/>
      <c r="R3510"/>
    </row>
    <row r="3511" spans="1:18" s="16" customFormat="1" x14ac:dyDescent="0.25">
      <c r="A3511"/>
      <c r="B3511" s="18"/>
      <c r="D3511"/>
      <c r="E3511"/>
      <c r="F3511"/>
      <c r="G3511"/>
      <c r="H3511"/>
      <c r="I3511"/>
      <c r="J3511"/>
      <c r="K3511"/>
      <c r="L3511"/>
      <c r="M3511"/>
      <c r="N3511"/>
      <c r="O3511"/>
      <c r="P3511"/>
      <c r="Q3511"/>
      <c r="R3511"/>
    </row>
    <row r="3512" spans="1:18" s="16" customFormat="1" x14ac:dyDescent="0.25">
      <c r="A3512"/>
      <c r="B3512" s="17"/>
      <c r="D3512"/>
      <c r="E3512"/>
      <c r="F3512"/>
      <c r="G3512"/>
      <c r="H3512"/>
      <c r="I3512"/>
      <c r="J3512"/>
      <c r="K3512"/>
      <c r="L3512"/>
      <c r="M3512"/>
      <c r="N3512"/>
      <c r="O3512"/>
      <c r="P3512"/>
      <c r="Q3512"/>
      <c r="R3512"/>
    </row>
    <row r="3513" spans="1:18" s="16" customFormat="1" x14ac:dyDescent="0.25">
      <c r="A3513"/>
      <c r="B3513" s="18"/>
      <c r="D3513"/>
      <c r="E3513"/>
      <c r="F3513"/>
      <c r="G3513"/>
      <c r="H3513"/>
      <c r="I3513"/>
      <c r="J3513"/>
      <c r="K3513"/>
      <c r="L3513"/>
      <c r="M3513"/>
      <c r="N3513"/>
      <c r="O3513"/>
      <c r="P3513"/>
      <c r="Q3513"/>
      <c r="R3513"/>
    </row>
    <row r="3514" spans="1:18" s="16" customFormat="1" x14ac:dyDescent="0.25">
      <c r="A3514"/>
      <c r="B3514" s="18"/>
      <c r="D3514"/>
      <c r="E3514"/>
      <c r="F3514"/>
      <c r="G3514"/>
      <c r="H3514"/>
      <c r="I3514"/>
      <c r="J3514"/>
      <c r="K3514"/>
      <c r="L3514"/>
      <c r="M3514"/>
      <c r="N3514"/>
      <c r="O3514"/>
      <c r="P3514"/>
      <c r="Q3514"/>
      <c r="R3514"/>
    </row>
    <row r="3515" spans="1:18" s="16" customFormat="1" x14ac:dyDescent="0.25">
      <c r="A3515"/>
      <c r="B3515" s="18"/>
      <c r="D3515"/>
      <c r="E3515"/>
      <c r="F3515"/>
      <c r="G3515"/>
      <c r="H3515"/>
      <c r="I3515"/>
      <c r="J3515"/>
      <c r="K3515"/>
      <c r="L3515"/>
      <c r="M3515"/>
      <c r="N3515"/>
      <c r="O3515"/>
      <c r="P3515"/>
      <c r="Q3515"/>
      <c r="R3515"/>
    </row>
    <row r="3516" spans="1:18" s="16" customFormat="1" x14ac:dyDescent="0.25">
      <c r="A3516"/>
      <c r="B3516" s="18"/>
      <c r="D3516"/>
      <c r="E3516"/>
      <c r="F3516"/>
      <c r="G3516"/>
      <c r="H3516"/>
      <c r="I3516"/>
      <c r="J3516"/>
      <c r="K3516"/>
      <c r="L3516"/>
      <c r="M3516"/>
      <c r="N3516"/>
      <c r="O3516"/>
      <c r="P3516"/>
      <c r="Q3516"/>
      <c r="R3516"/>
    </row>
    <row r="3517" spans="1:18" s="16" customFormat="1" x14ac:dyDescent="0.25">
      <c r="A3517"/>
      <c r="B3517" s="18"/>
      <c r="D3517"/>
      <c r="E3517"/>
      <c r="F3517"/>
      <c r="G3517"/>
      <c r="H3517"/>
      <c r="I3517"/>
      <c r="J3517"/>
      <c r="K3517"/>
      <c r="L3517"/>
      <c r="M3517"/>
      <c r="N3517"/>
      <c r="O3517"/>
      <c r="P3517"/>
      <c r="Q3517"/>
      <c r="R3517"/>
    </row>
    <row r="3518" spans="1:18" s="16" customFormat="1" x14ac:dyDescent="0.25">
      <c r="A3518"/>
      <c r="B3518" s="18"/>
      <c r="D3518"/>
      <c r="E3518"/>
      <c r="F3518"/>
      <c r="G3518"/>
      <c r="H3518"/>
      <c r="I3518"/>
      <c r="J3518"/>
      <c r="K3518"/>
      <c r="L3518"/>
      <c r="M3518"/>
      <c r="N3518"/>
      <c r="O3518"/>
      <c r="P3518"/>
      <c r="Q3518"/>
      <c r="R3518"/>
    </row>
    <row r="3519" spans="1:18" s="16" customFormat="1" x14ac:dyDescent="0.25">
      <c r="A3519"/>
      <c r="B3519" s="18"/>
      <c r="D3519"/>
      <c r="E3519"/>
      <c r="F3519"/>
      <c r="G3519"/>
      <c r="H3519"/>
      <c r="I3519"/>
      <c r="J3519"/>
      <c r="K3519"/>
      <c r="L3519"/>
      <c r="M3519"/>
      <c r="N3519"/>
      <c r="O3519"/>
      <c r="P3519"/>
      <c r="Q3519"/>
      <c r="R3519"/>
    </row>
    <row r="3520" spans="1:18" s="16" customFormat="1" x14ac:dyDescent="0.25">
      <c r="A3520"/>
      <c r="B3520" s="18"/>
      <c r="D3520"/>
      <c r="E3520"/>
      <c r="F3520"/>
      <c r="G3520"/>
      <c r="H3520"/>
      <c r="I3520"/>
      <c r="J3520"/>
      <c r="K3520"/>
      <c r="L3520"/>
      <c r="M3520"/>
      <c r="N3520"/>
      <c r="O3520"/>
      <c r="P3520"/>
      <c r="Q3520"/>
      <c r="R3520"/>
    </row>
    <row r="3521" spans="1:18" s="16" customFormat="1" x14ac:dyDescent="0.25">
      <c r="A3521"/>
      <c r="B3521" s="18"/>
      <c r="D3521"/>
      <c r="E3521"/>
      <c r="F3521"/>
      <c r="G3521"/>
      <c r="H3521"/>
      <c r="I3521"/>
      <c r="J3521"/>
      <c r="K3521"/>
      <c r="L3521"/>
      <c r="M3521"/>
      <c r="N3521"/>
      <c r="O3521"/>
      <c r="P3521"/>
      <c r="Q3521"/>
      <c r="R3521"/>
    </row>
    <row r="3522" spans="1:18" s="16" customFormat="1" x14ac:dyDescent="0.25">
      <c r="A3522"/>
      <c r="B3522" s="18"/>
      <c r="D3522"/>
      <c r="E3522"/>
      <c r="F3522"/>
      <c r="G3522"/>
      <c r="H3522"/>
      <c r="I3522"/>
      <c r="J3522"/>
      <c r="K3522"/>
      <c r="L3522"/>
      <c r="M3522"/>
      <c r="N3522"/>
      <c r="O3522"/>
      <c r="P3522"/>
      <c r="Q3522"/>
      <c r="R3522"/>
    </row>
    <row r="3523" spans="1:18" s="16" customFormat="1" x14ac:dyDescent="0.25">
      <c r="A3523"/>
      <c r="B3523" s="18"/>
      <c r="D3523"/>
      <c r="E3523"/>
      <c r="F3523"/>
      <c r="G3523"/>
      <c r="H3523"/>
      <c r="I3523"/>
      <c r="J3523"/>
      <c r="K3523"/>
      <c r="L3523"/>
      <c r="M3523"/>
      <c r="N3523"/>
      <c r="O3523"/>
      <c r="P3523"/>
      <c r="Q3523"/>
      <c r="R3523"/>
    </row>
    <row r="3524" spans="1:18" s="16" customFormat="1" x14ac:dyDescent="0.25">
      <c r="A3524"/>
      <c r="B3524" s="18"/>
      <c r="D3524"/>
      <c r="E3524"/>
      <c r="F3524"/>
      <c r="G3524"/>
      <c r="H3524"/>
      <c r="I3524"/>
      <c r="J3524"/>
      <c r="K3524"/>
      <c r="L3524"/>
      <c r="M3524"/>
      <c r="N3524"/>
      <c r="O3524"/>
      <c r="P3524"/>
      <c r="Q3524"/>
      <c r="R3524"/>
    </row>
    <row r="3525" spans="1:18" s="16" customFormat="1" x14ac:dyDescent="0.25">
      <c r="A3525"/>
      <c r="B3525" s="18"/>
      <c r="D3525"/>
      <c r="E3525"/>
      <c r="F3525"/>
      <c r="G3525"/>
      <c r="H3525"/>
      <c r="I3525"/>
      <c r="J3525"/>
      <c r="K3525"/>
      <c r="L3525"/>
      <c r="M3525"/>
      <c r="N3525"/>
      <c r="O3525"/>
      <c r="P3525"/>
      <c r="Q3525"/>
      <c r="R3525"/>
    </row>
    <row r="3526" spans="1:18" s="16" customFormat="1" x14ac:dyDescent="0.25">
      <c r="A3526"/>
      <c r="B3526" s="18"/>
      <c r="D3526"/>
      <c r="E3526"/>
      <c r="F3526"/>
      <c r="G3526"/>
      <c r="H3526"/>
      <c r="I3526"/>
      <c r="J3526"/>
      <c r="K3526"/>
      <c r="L3526"/>
      <c r="M3526"/>
      <c r="N3526"/>
      <c r="O3526"/>
      <c r="P3526"/>
      <c r="Q3526"/>
      <c r="R3526"/>
    </row>
    <row r="3527" spans="1:18" s="16" customFormat="1" x14ac:dyDescent="0.25">
      <c r="A3527"/>
      <c r="B3527" s="18"/>
      <c r="D3527"/>
      <c r="E3527"/>
      <c r="F3527"/>
      <c r="G3527"/>
      <c r="H3527"/>
      <c r="I3527"/>
      <c r="J3527"/>
      <c r="K3527"/>
      <c r="L3527"/>
      <c r="M3527"/>
      <c r="N3527"/>
      <c r="O3527"/>
      <c r="P3527"/>
      <c r="Q3527"/>
      <c r="R3527"/>
    </row>
    <row r="3528" spans="1:18" s="16" customFormat="1" x14ac:dyDescent="0.25">
      <c r="A3528"/>
      <c r="B3528" s="18"/>
      <c r="D3528"/>
      <c r="E3528"/>
      <c r="F3528"/>
      <c r="G3528"/>
      <c r="H3528"/>
      <c r="I3528"/>
      <c r="J3528"/>
      <c r="K3528"/>
      <c r="L3528"/>
      <c r="M3528"/>
      <c r="N3528"/>
      <c r="O3528"/>
      <c r="P3528"/>
      <c r="Q3528"/>
      <c r="R3528"/>
    </row>
    <row r="3529" spans="1:18" s="16" customFormat="1" x14ac:dyDescent="0.25">
      <c r="A3529"/>
      <c r="B3529" s="18"/>
      <c r="D3529"/>
      <c r="E3529"/>
      <c r="F3529"/>
      <c r="G3529"/>
      <c r="H3529"/>
      <c r="I3529"/>
      <c r="J3529"/>
      <c r="K3529"/>
      <c r="L3529"/>
      <c r="M3529"/>
      <c r="N3529"/>
      <c r="O3529"/>
      <c r="P3529"/>
      <c r="Q3529"/>
      <c r="R3529"/>
    </row>
    <row r="3530" spans="1:18" s="16" customFormat="1" x14ac:dyDescent="0.25">
      <c r="A3530"/>
      <c r="B3530" s="18"/>
      <c r="D3530"/>
      <c r="E3530"/>
      <c r="F3530"/>
      <c r="G3530"/>
      <c r="H3530"/>
      <c r="I3530"/>
      <c r="J3530"/>
      <c r="K3530"/>
      <c r="L3530"/>
      <c r="M3530"/>
      <c r="N3530"/>
      <c r="O3530"/>
      <c r="P3530"/>
      <c r="Q3530"/>
      <c r="R3530"/>
    </row>
    <row r="3531" spans="1:18" s="16" customFormat="1" x14ac:dyDescent="0.25">
      <c r="A3531"/>
      <c r="B3531" s="18"/>
      <c r="D3531"/>
      <c r="E3531"/>
      <c r="F3531"/>
      <c r="G3531"/>
      <c r="H3531"/>
      <c r="I3531"/>
      <c r="J3531"/>
      <c r="K3531"/>
      <c r="L3531"/>
      <c r="M3531"/>
      <c r="N3531"/>
      <c r="O3531"/>
      <c r="P3531"/>
      <c r="Q3531"/>
      <c r="R3531"/>
    </row>
    <row r="3532" spans="1:18" s="16" customFormat="1" x14ac:dyDescent="0.25">
      <c r="A3532"/>
      <c r="B3532" s="18"/>
      <c r="D3532"/>
      <c r="E3532"/>
      <c r="F3532"/>
      <c r="G3532"/>
      <c r="H3532"/>
      <c r="I3532"/>
      <c r="J3532"/>
      <c r="K3532"/>
      <c r="L3532"/>
      <c r="M3532"/>
      <c r="N3532"/>
      <c r="O3532"/>
      <c r="P3532"/>
      <c r="Q3532"/>
      <c r="R3532"/>
    </row>
    <row r="3533" spans="1:18" s="16" customFormat="1" x14ac:dyDescent="0.25">
      <c r="A3533"/>
      <c r="B3533" s="18"/>
      <c r="D3533"/>
      <c r="E3533"/>
      <c r="F3533"/>
      <c r="G3533"/>
      <c r="H3533"/>
      <c r="I3533"/>
      <c r="J3533"/>
      <c r="K3533"/>
      <c r="L3533"/>
      <c r="M3533"/>
      <c r="N3533"/>
      <c r="O3533"/>
      <c r="P3533"/>
      <c r="Q3533"/>
      <c r="R3533"/>
    </row>
    <row r="3534" spans="1:18" s="16" customFormat="1" x14ac:dyDescent="0.25">
      <c r="A3534"/>
      <c r="B3534" s="18"/>
      <c r="D3534"/>
      <c r="E3534"/>
      <c r="F3534"/>
      <c r="G3534"/>
      <c r="H3534"/>
      <c r="I3534"/>
      <c r="J3534"/>
      <c r="K3534"/>
      <c r="L3534"/>
      <c r="M3534"/>
      <c r="N3534"/>
      <c r="O3534"/>
      <c r="P3534"/>
      <c r="Q3534"/>
      <c r="R3534"/>
    </row>
    <row r="3535" spans="1:18" s="16" customFormat="1" x14ac:dyDescent="0.25">
      <c r="A3535"/>
      <c r="B3535" s="18"/>
      <c r="D3535"/>
      <c r="E3535"/>
      <c r="F3535"/>
      <c r="G3535"/>
      <c r="H3535"/>
      <c r="I3535"/>
      <c r="J3535"/>
      <c r="K3535"/>
      <c r="L3535"/>
      <c r="M3535"/>
      <c r="N3535"/>
      <c r="O3535"/>
      <c r="P3535"/>
      <c r="Q3535"/>
      <c r="R3535"/>
    </row>
    <row r="3536" spans="1:18" s="16" customFormat="1" x14ac:dyDescent="0.25">
      <c r="A3536"/>
      <c r="B3536" s="18"/>
      <c r="D3536"/>
      <c r="E3536"/>
      <c r="F3536"/>
      <c r="G3536"/>
      <c r="H3536"/>
      <c r="I3536"/>
      <c r="J3536"/>
      <c r="K3536"/>
      <c r="L3536"/>
      <c r="M3536"/>
      <c r="N3536"/>
      <c r="O3536"/>
      <c r="P3536"/>
      <c r="Q3536"/>
      <c r="R3536"/>
    </row>
    <row r="3537" spans="1:18" s="16" customFormat="1" x14ac:dyDescent="0.25">
      <c r="A3537"/>
      <c r="B3537" s="18"/>
      <c r="D3537"/>
      <c r="E3537"/>
      <c r="F3537"/>
      <c r="G3537"/>
      <c r="H3537"/>
      <c r="I3537"/>
      <c r="J3537"/>
      <c r="K3537"/>
      <c r="L3537"/>
      <c r="M3537"/>
      <c r="N3537"/>
      <c r="O3537"/>
      <c r="P3537"/>
      <c r="Q3537"/>
      <c r="R3537"/>
    </row>
    <row r="3538" spans="1:18" s="16" customFormat="1" x14ac:dyDescent="0.25">
      <c r="A3538"/>
      <c r="B3538" s="18"/>
      <c r="D3538"/>
      <c r="E3538"/>
      <c r="F3538"/>
      <c r="G3538"/>
      <c r="H3538"/>
      <c r="I3538"/>
      <c r="J3538"/>
      <c r="K3538"/>
      <c r="L3538"/>
      <c r="M3538"/>
      <c r="N3538"/>
      <c r="O3538"/>
      <c r="P3538"/>
      <c r="Q3538"/>
      <c r="R3538"/>
    </row>
    <row r="3539" spans="1:18" s="16" customFormat="1" x14ac:dyDescent="0.25">
      <c r="A3539"/>
      <c r="B3539" s="18"/>
      <c r="D3539"/>
      <c r="E3539"/>
      <c r="F3539"/>
      <c r="G3539"/>
      <c r="H3539"/>
      <c r="I3539"/>
      <c r="J3539"/>
      <c r="K3539"/>
      <c r="L3539"/>
      <c r="M3539"/>
      <c r="N3539"/>
      <c r="O3539"/>
      <c r="P3539"/>
      <c r="Q3539"/>
      <c r="R3539"/>
    </row>
    <row r="3540" spans="1:18" s="16" customFormat="1" x14ac:dyDescent="0.25">
      <c r="A3540"/>
      <c r="B3540" s="18"/>
      <c r="D3540"/>
      <c r="E3540"/>
      <c r="F3540"/>
      <c r="G3540"/>
      <c r="H3540"/>
      <c r="I3540"/>
      <c r="J3540"/>
      <c r="K3540"/>
      <c r="L3540"/>
      <c r="M3540"/>
      <c r="N3540"/>
      <c r="O3540"/>
      <c r="P3540"/>
      <c r="Q3540"/>
      <c r="R3540"/>
    </row>
    <row r="3541" spans="1:18" s="16" customFormat="1" x14ac:dyDescent="0.25">
      <c r="A3541"/>
      <c r="B3541" s="18"/>
      <c r="D3541"/>
      <c r="E3541"/>
      <c r="F3541"/>
      <c r="G3541"/>
      <c r="H3541"/>
      <c r="I3541"/>
      <c r="J3541"/>
      <c r="K3541"/>
      <c r="L3541"/>
      <c r="M3541"/>
      <c r="N3541"/>
      <c r="O3541"/>
      <c r="P3541"/>
      <c r="Q3541"/>
      <c r="R3541"/>
    </row>
    <row r="3542" spans="1:18" s="16" customFormat="1" x14ac:dyDescent="0.25">
      <c r="A3542"/>
      <c r="B3542" s="18"/>
      <c r="D3542"/>
      <c r="E3542"/>
      <c r="F3542"/>
      <c r="G3542"/>
      <c r="H3542"/>
      <c r="I3542"/>
      <c r="J3542"/>
      <c r="K3542"/>
      <c r="L3542"/>
      <c r="M3542"/>
      <c r="N3542"/>
      <c r="O3542"/>
      <c r="P3542"/>
      <c r="Q3542"/>
      <c r="R3542"/>
    </row>
    <row r="3543" spans="1:18" s="16" customFormat="1" x14ac:dyDescent="0.25">
      <c r="A3543"/>
      <c r="B3543" s="18"/>
      <c r="D3543"/>
      <c r="E3543"/>
      <c r="F3543"/>
      <c r="G3543"/>
      <c r="H3543"/>
      <c r="I3543"/>
      <c r="J3543"/>
      <c r="K3543"/>
      <c r="L3543"/>
      <c r="M3543"/>
      <c r="N3543"/>
      <c r="O3543"/>
      <c r="P3543"/>
      <c r="Q3543"/>
      <c r="R3543"/>
    </row>
    <row r="3544" spans="1:18" s="16" customFormat="1" x14ac:dyDescent="0.25">
      <c r="A3544"/>
      <c r="B3544" s="18"/>
      <c r="D3544"/>
      <c r="E3544"/>
      <c r="F3544"/>
      <c r="G3544"/>
      <c r="H3544"/>
      <c r="I3544"/>
      <c r="J3544"/>
      <c r="K3544"/>
      <c r="L3544"/>
      <c r="M3544"/>
      <c r="N3544"/>
      <c r="O3544"/>
      <c r="P3544"/>
      <c r="Q3544"/>
      <c r="R3544"/>
    </row>
    <row r="3545" spans="1:18" s="16" customFormat="1" x14ac:dyDescent="0.25">
      <c r="A3545"/>
      <c r="B3545" s="18"/>
      <c r="D3545"/>
      <c r="E3545"/>
      <c r="F3545"/>
      <c r="G3545"/>
      <c r="H3545"/>
      <c r="I3545"/>
      <c r="J3545"/>
      <c r="K3545"/>
      <c r="L3545"/>
      <c r="M3545"/>
      <c r="N3545"/>
      <c r="O3545"/>
      <c r="P3545"/>
      <c r="Q3545"/>
      <c r="R3545"/>
    </row>
    <row r="3546" spans="1:18" s="16" customFormat="1" x14ac:dyDescent="0.25">
      <c r="A3546"/>
      <c r="B3546" s="18"/>
      <c r="D3546"/>
      <c r="E3546"/>
      <c r="F3546"/>
      <c r="G3546"/>
      <c r="H3546"/>
      <c r="I3546"/>
      <c r="J3546"/>
      <c r="K3546"/>
      <c r="L3546"/>
      <c r="M3546"/>
      <c r="N3546"/>
      <c r="O3546"/>
      <c r="P3546"/>
      <c r="Q3546"/>
      <c r="R3546"/>
    </row>
    <row r="3547" spans="1:18" s="16" customFormat="1" x14ac:dyDescent="0.25">
      <c r="A3547"/>
      <c r="B3547" s="18"/>
      <c r="D3547"/>
      <c r="E3547"/>
      <c r="F3547"/>
      <c r="G3547"/>
      <c r="H3547"/>
      <c r="I3547"/>
      <c r="J3547"/>
      <c r="K3547"/>
      <c r="L3547"/>
      <c r="M3547"/>
      <c r="N3547"/>
      <c r="O3547"/>
      <c r="P3547"/>
      <c r="Q3547"/>
      <c r="R3547"/>
    </row>
    <row r="3548" spans="1:18" s="16" customFormat="1" x14ac:dyDescent="0.25">
      <c r="A3548"/>
      <c r="B3548" s="18"/>
      <c r="D3548"/>
      <c r="E3548"/>
      <c r="F3548"/>
      <c r="G3548"/>
      <c r="H3548"/>
      <c r="I3548"/>
      <c r="J3548"/>
      <c r="K3548"/>
      <c r="L3548"/>
      <c r="M3548"/>
      <c r="N3548"/>
      <c r="O3548"/>
      <c r="P3548"/>
      <c r="Q3548"/>
      <c r="R3548"/>
    </row>
    <row r="3549" spans="1:18" s="16" customFormat="1" x14ac:dyDescent="0.25">
      <c r="A3549"/>
      <c r="B3549" s="18"/>
      <c r="D3549"/>
      <c r="E3549"/>
      <c r="F3549"/>
      <c r="G3549"/>
      <c r="H3549"/>
      <c r="I3549"/>
      <c r="J3549"/>
      <c r="K3549"/>
      <c r="L3549"/>
      <c r="M3549"/>
      <c r="N3549"/>
      <c r="O3549"/>
      <c r="P3549"/>
      <c r="Q3549"/>
      <c r="R3549"/>
    </row>
    <row r="3550" spans="1:18" s="16" customFormat="1" x14ac:dyDescent="0.25">
      <c r="A3550"/>
      <c r="B3550" s="18"/>
      <c r="D3550"/>
      <c r="E3550"/>
      <c r="F3550"/>
      <c r="G3550"/>
      <c r="H3550"/>
      <c r="I3550"/>
      <c r="J3550"/>
      <c r="K3550"/>
      <c r="L3550"/>
      <c r="M3550"/>
      <c r="N3550"/>
      <c r="O3550"/>
      <c r="P3550"/>
      <c r="Q3550"/>
      <c r="R3550"/>
    </row>
    <row r="3551" spans="1:18" s="16" customFormat="1" x14ac:dyDescent="0.25">
      <c r="A3551"/>
      <c r="B3551" s="18"/>
      <c r="D3551"/>
      <c r="E3551"/>
      <c r="F3551"/>
      <c r="G3551"/>
      <c r="H3551"/>
      <c r="I3551"/>
      <c r="J3551"/>
      <c r="K3551"/>
      <c r="L3551"/>
      <c r="M3551"/>
      <c r="N3551"/>
      <c r="O3551"/>
      <c r="P3551"/>
      <c r="Q3551"/>
      <c r="R3551"/>
    </row>
    <row r="3552" spans="1:18" s="16" customFormat="1" x14ac:dyDescent="0.25">
      <c r="A3552"/>
      <c r="B3552" s="18"/>
      <c r="D3552"/>
      <c r="E3552"/>
      <c r="F3552"/>
      <c r="G3552"/>
      <c r="H3552"/>
      <c r="I3552"/>
      <c r="J3552"/>
      <c r="K3552"/>
      <c r="L3552"/>
      <c r="M3552"/>
      <c r="N3552"/>
      <c r="O3552"/>
      <c r="P3552"/>
      <c r="Q3552"/>
      <c r="R3552"/>
    </row>
    <row r="3553" spans="1:18" s="16" customFormat="1" x14ac:dyDescent="0.25">
      <c r="A3553"/>
      <c r="B3553" s="18"/>
      <c r="D3553"/>
      <c r="E3553"/>
      <c r="F3553"/>
      <c r="G3553"/>
      <c r="H3553"/>
      <c r="I3553"/>
      <c r="J3553"/>
      <c r="K3553"/>
      <c r="L3553"/>
      <c r="M3553"/>
      <c r="N3553"/>
      <c r="O3553"/>
      <c r="P3553"/>
      <c r="Q3553"/>
      <c r="R3553"/>
    </row>
    <row r="3554" spans="1:18" s="16" customFormat="1" x14ac:dyDescent="0.25">
      <c r="A3554"/>
      <c r="B3554" s="18"/>
      <c r="D3554"/>
      <c r="E3554"/>
      <c r="F3554"/>
      <c r="G3554"/>
      <c r="H3554"/>
      <c r="I3554"/>
      <c r="J3554"/>
      <c r="K3554"/>
      <c r="L3554"/>
      <c r="M3554"/>
      <c r="N3554"/>
      <c r="O3554"/>
      <c r="P3554"/>
      <c r="Q3554"/>
      <c r="R3554"/>
    </row>
    <row r="3555" spans="1:18" s="16" customFormat="1" x14ac:dyDescent="0.25">
      <c r="A3555"/>
      <c r="B3555" s="18"/>
      <c r="D3555"/>
      <c r="E3555"/>
      <c r="F3555"/>
      <c r="G3555"/>
      <c r="H3555"/>
      <c r="I3555"/>
      <c r="J3555"/>
      <c r="K3555"/>
      <c r="L3555"/>
      <c r="M3555"/>
      <c r="N3555"/>
      <c r="O3555"/>
      <c r="P3555"/>
      <c r="Q3555"/>
      <c r="R3555"/>
    </row>
    <row r="3556" spans="1:18" s="16" customFormat="1" x14ac:dyDescent="0.25">
      <c r="A3556"/>
      <c r="B3556" s="18"/>
      <c r="D3556"/>
      <c r="E3556"/>
      <c r="F3556"/>
      <c r="G3556"/>
      <c r="H3556"/>
      <c r="I3556"/>
      <c r="J3556"/>
      <c r="K3556"/>
      <c r="L3556"/>
      <c r="M3556"/>
      <c r="N3556"/>
      <c r="O3556"/>
      <c r="P3556"/>
      <c r="Q3556"/>
      <c r="R3556"/>
    </row>
    <row r="3557" spans="1:18" s="16" customFormat="1" x14ac:dyDescent="0.25">
      <c r="A3557"/>
      <c r="B3557" s="18"/>
      <c r="D3557"/>
      <c r="E3557"/>
      <c r="F3557"/>
      <c r="G3557"/>
      <c r="H3557"/>
      <c r="I3557"/>
      <c r="J3557"/>
      <c r="K3557"/>
      <c r="L3557"/>
      <c r="M3557"/>
      <c r="N3557"/>
      <c r="O3557"/>
      <c r="P3557"/>
      <c r="Q3557"/>
      <c r="R3557"/>
    </row>
    <row r="3558" spans="1:18" s="16" customFormat="1" x14ac:dyDescent="0.25">
      <c r="A3558"/>
      <c r="B3558" s="18"/>
      <c r="D3558"/>
      <c r="E3558"/>
      <c r="F3558"/>
      <c r="G3558"/>
      <c r="H3558"/>
      <c r="I3558"/>
      <c r="J3558"/>
      <c r="K3558"/>
      <c r="L3558"/>
      <c r="M3558"/>
      <c r="N3558"/>
      <c r="O3558"/>
      <c r="P3558"/>
      <c r="Q3558"/>
      <c r="R3558"/>
    </row>
    <row r="3559" spans="1:18" s="16" customFormat="1" x14ac:dyDescent="0.25">
      <c r="A3559"/>
      <c r="B3559" s="18"/>
      <c r="D3559"/>
      <c r="E3559"/>
      <c r="F3559"/>
      <c r="G3559"/>
      <c r="H3559"/>
      <c r="I3559"/>
      <c r="J3559"/>
      <c r="K3559"/>
      <c r="L3559"/>
      <c r="M3559"/>
      <c r="N3559"/>
      <c r="O3559"/>
      <c r="P3559"/>
      <c r="Q3559"/>
      <c r="R3559"/>
    </row>
    <row r="3560" spans="1:18" s="16" customFormat="1" x14ac:dyDescent="0.25">
      <c r="A3560"/>
      <c r="B3560" s="18"/>
      <c r="D3560"/>
      <c r="E3560"/>
      <c r="F3560"/>
      <c r="G3560"/>
      <c r="H3560"/>
      <c r="I3560"/>
      <c r="J3560"/>
      <c r="K3560"/>
      <c r="L3560"/>
      <c r="M3560"/>
      <c r="N3560"/>
      <c r="O3560"/>
      <c r="P3560"/>
      <c r="Q3560"/>
      <c r="R3560"/>
    </row>
    <row r="3561" spans="1:18" s="16" customFormat="1" x14ac:dyDescent="0.25">
      <c r="A3561"/>
      <c r="B3561" s="18"/>
      <c r="D3561"/>
      <c r="E3561"/>
      <c r="F3561"/>
      <c r="G3561"/>
      <c r="H3561"/>
      <c r="I3561"/>
      <c r="J3561"/>
      <c r="K3561"/>
      <c r="L3561"/>
      <c r="M3561"/>
      <c r="N3561"/>
      <c r="O3561"/>
      <c r="P3561"/>
      <c r="Q3561"/>
      <c r="R3561"/>
    </row>
    <row r="3562" spans="1:18" s="16" customFormat="1" x14ac:dyDescent="0.25">
      <c r="A3562"/>
      <c r="B3562" s="17"/>
      <c r="D3562"/>
      <c r="E3562"/>
      <c r="F3562"/>
      <c r="G3562"/>
      <c r="H3562"/>
      <c r="I3562"/>
      <c r="J3562"/>
      <c r="K3562"/>
      <c r="L3562"/>
      <c r="M3562"/>
      <c r="N3562"/>
      <c r="O3562"/>
      <c r="P3562"/>
      <c r="Q3562"/>
      <c r="R3562"/>
    </row>
    <row r="3563" spans="1:18" s="16" customFormat="1" x14ac:dyDescent="0.25">
      <c r="A3563"/>
      <c r="B3563" s="18"/>
      <c r="D3563"/>
      <c r="E3563"/>
      <c r="F3563"/>
      <c r="G3563"/>
      <c r="H3563"/>
      <c r="I3563"/>
      <c r="J3563"/>
      <c r="K3563"/>
      <c r="L3563"/>
      <c r="M3563"/>
      <c r="N3563"/>
      <c r="O3563"/>
      <c r="P3563"/>
      <c r="Q3563"/>
      <c r="R3563"/>
    </row>
    <row r="3564" spans="1:18" s="16" customFormat="1" x14ac:dyDescent="0.25">
      <c r="A3564"/>
      <c r="B3564" s="18"/>
      <c r="D3564"/>
      <c r="E3564"/>
      <c r="F3564"/>
      <c r="G3564"/>
      <c r="H3564"/>
      <c r="I3564"/>
      <c r="J3564"/>
      <c r="K3564"/>
      <c r="L3564"/>
      <c r="M3564"/>
      <c r="N3564"/>
      <c r="O3564"/>
      <c r="P3564"/>
      <c r="Q3564"/>
      <c r="R3564"/>
    </row>
    <row r="3565" spans="1:18" s="16" customFormat="1" x14ac:dyDescent="0.25">
      <c r="A3565"/>
      <c r="B3565" s="18"/>
      <c r="D3565"/>
      <c r="E3565"/>
      <c r="F3565"/>
      <c r="G3565"/>
      <c r="H3565"/>
      <c r="I3565"/>
      <c r="J3565"/>
      <c r="K3565"/>
      <c r="L3565"/>
      <c r="M3565"/>
      <c r="N3565"/>
      <c r="O3565"/>
      <c r="P3565"/>
      <c r="Q3565"/>
      <c r="R3565"/>
    </row>
    <row r="3566" spans="1:18" s="16" customFormat="1" x14ac:dyDescent="0.25">
      <c r="A3566"/>
      <c r="B3566" s="18"/>
      <c r="D3566"/>
      <c r="E3566"/>
      <c r="F3566"/>
      <c r="G3566"/>
      <c r="H3566"/>
      <c r="I3566"/>
      <c r="J3566"/>
      <c r="K3566"/>
      <c r="L3566"/>
      <c r="M3566"/>
      <c r="N3566"/>
      <c r="O3566"/>
      <c r="P3566"/>
      <c r="Q3566"/>
      <c r="R3566"/>
    </row>
    <row r="3567" spans="1:18" s="16" customFormat="1" x14ac:dyDescent="0.25">
      <c r="A3567"/>
      <c r="B3567" s="18"/>
      <c r="D3567"/>
      <c r="E3567"/>
      <c r="F3567"/>
      <c r="G3567"/>
      <c r="H3567"/>
      <c r="I3567"/>
      <c r="J3567"/>
      <c r="K3567"/>
      <c r="L3567"/>
      <c r="M3567"/>
      <c r="N3567"/>
      <c r="O3567"/>
      <c r="P3567"/>
      <c r="Q3567"/>
      <c r="R3567"/>
    </row>
    <row r="3568" spans="1:18" s="16" customFormat="1" x14ac:dyDescent="0.25">
      <c r="A3568"/>
      <c r="B3568" s="18"/>
      <c r="D3568"/>
      <c r="E3568"/>
      <c r="F3568"/>
      <c r="G3568"/>
      <c r="H3568"/>
      <c r="I3568"/>
      <c r="J3568"/>
      <c r="K3568"/>
      <c r="L3568"/>
      <c r="M3568"/>
      <c r="N3568"/>
      <c r="O3568"/>
      <c r="P3568"/>
      <c r="Q3568"/>
      <c r="R3568"/>
    </row>
    <row r="3569" spans="1:18" s="16" customFormat="1" x14ac:dyDescent="0.25">
      <c r="A3569"/>
      <c r="B3569" s="18"/>
      <c r="D3569"/>
      <c r="E3569"/>
      <c r="F3569"/>
      <c r="G3569"/>
      <c r="H3569"/>
      <c r="I3569"/>
      <c r="J3569"/>
      <c r="K3569"/>
      <c r="L3569"/>
      <c r="M3569"/>
      <c r="N3569"/>
      <c r="O3569"/>
      <c r="P3569"/>
      <c r="Q3569"/>
      <c r="R3569"/>
    </row>
    <row r="3570" spans="1:18" s="16" customFormat="1" x14ac:dyDescent="0.25">
      <c r="A3570"/>
      <c r="B3570" s="18"/>
      <c r="D3570"/>
      <c r="E3570"/>
      <c r="F3570"/>
      <c r="G3570"/>
      <c r="H3570"/>
      <c r="I3570"/>
      <c r="J3570"/>
      <c r="K3570"/>
      <c r="L3570"/>
      <c r="M3570"/>
      <c r="N3570"/>
      <c r="O3570"/>
      <c r="P3570"/>
      <c r="Q3570"/>
      <c r="R3570"/>
    </row>
    <row r="3571" spans="1:18" s="16" customFormat="1" x14ac:dyDescent="0.25">
      <c r="A3571"/>
      <c r="B3571" s="18"/>
      <c r="D3571"/>
      <c r="E3571"/>
      <c r="F3571"/>
      <c r="G3571"/>
      <c r="H3571"/>
      <c r="I3571"/>
      <c r="J3571"/>
      <c r="K3571"/>
      <c r="L3571"/>
      <c r="M3571"/>
      <c r="N3571"/>
      <c r="O3571"/>
      <c r="P3571"/>
      <c r="Q3571"/>
      <c r="R3571"/>
    </row>
    <row r="3572" spans="1:18" s="16" customFormat="1" x14ac:dyDescent="0.25">
      <c r="A3572"/>
      <c r="B3572" s="18"/>
      <c r="D3572"/>
      <c r="E3572"/>
      <c r="F3572"/>
      <c r="G3572"/>
      <c r="H3572"/>
      <c r="I3572"/>
      <c r="J3572"/>
      <c r="K3572"/>
      <c r="L3572"/>
      <c r="M3572"/>
      <c r="N3572"/>
      <c r="O3572"/>
      <c r="P3572"/>
      <c r="Q3572"/>
      <c r="R3572"/>
    </row>
    <row r="3573" spans="1:18" s="16" customFormat="1" x14ac:dyDescent="0.25">
      <c r="A3573"/>
      <c r="B3573" s="18"/>
      <c r="D3573"/>
      <c r="E3573"/>
      <c r="F3573"/>
      <c r="G3573"/>
      <c r="H3573"/>
      <c r="I3573"/>
      <c r="J3573"/>
      <c r="K3573"/>
      <c r="L3573"/>
      <c r="M3573"/>
      <c r="N3573"/>
      <c r="O3573"/>
      <c r="P3573"/>
      <c r="Q3573"/>
      <c r="R3573"/>
    </row>
    <row r="3574" spans="1:18" s="16" customFormat="1" x14ac:dyDescent="0.25">
      <c r="A3574"/>
      <c r="B3574" s="18"/>
      <c r="D3574"/>
      <c r="E3574"/>
      <c r="F3574"/>
      <c r="G3574"/>
      <c r="H3574"/>
      <c r="I3574"/>
      <c r="J3574"/>
      <c r="K3574"/>
      <c r="L3574"/>
      <c r="M3574"/>
      <c r="N3574"/>
      <c r="O3574"/>
      <c r="P3574"/>
      <c r="Q3574"/>
      <c r="R3574"/>
    </row>
    <row r="3575" spans="1:18" s="16" customFormat="1" x14ac:dyDescent="0.25">
      <c r="A3575"/>
      <c r="B3575" s="18"/>
      <c r="D3575"/>
      <c r="E3575"/>
      <c r="F3575"/>
      <c r="G3575"/>
      <c r="H3575"/>
      <c r="I3575"/>
      <c r="J3575"/>
      <c r="K3575"/>
      <c r="L3575"/>
      <c r="M3575"/>
      <c r="N3575"/>
      <c r="O3575"/>
      <c r="P3575"/>
      <c r="Q3575"/>
      <c r="R3575"/>
    </row>
    <row r="3576" spans="1:18" s="16" customFormat="1" x14ac:dyDescent="0.25">
      <c r="A3576"/>
      <c r="B3576" s="18"/>
      <c r="D3576"/>
      <c r="E3576"/>
      <c r="F3576"/>
      <c r="G3576"/>
      <c r="H3576"/>
      <c r="I3576"/>
      <c r="J3576"/>
      <c r="K3576"/>
      <c r="L3576"/>
      <c r="M3576"/>
      <c r="N3576"/>
      <c r="O3576"/>
      <c r="P3576"/>
      <c r="Q3576"/>
      <c r="R3576"/>
    </row>
    <row r="3577" spans="1:18" s="16" customFormat="1" x14ac:dyDescent="0.25">
      <c r="A3577"/>
      <c r="B3577" s="18"/>
      <c r="D3577"/>
      <c r="E3577"/>
      <c r="F3577"/>
      <c r="G3577"/>
      <c r="H3577"/>
      <c r="I3577"/>
      <c r="J3577"/>
      <c r="K3577"/>
      <c r="L3577"/>
      <c r="M3577"/>
      <c r="N3577"/>
      <c r="O3577"/>
      <c r="P3577"/>
      <c r="Q3577"/>
      <c r="R3577"/>
    </row>
    <row r="3578" spans="1:18" s="16" customFormat="1" x14ac:dyDescent="0.25">
      <c r="A3578"/>
      <c r="B3578" s="18"/>
      <c r="D3578"/>
      <c r="E3578"/>
      <c r="F3578"/>
      <c r="G3578"/>
      <c r="H3578"/>
      <c r="I3578"/>
      <c r="J3578"/>
      <c r="K3578"/>
      <c r="L3578"/>
      <c r="M3578"/>
      <c r="N3578"/>
      <c r="O3578"/>
      <c r="P3578"/>
      <c r="Q3578"/>
      <c r="R3578"/>
    </row>
    <row r="3579" spans="1:18" s="16" customFormat="1" x14ac:dyDescent="0.25">
      <c r="A3579"/>
      <c r="B3579" s="18"/>
      <c r="D3579"/>
      <c r="E3579"/>
      <c r="F3579"/>
      <c r="G3579"/>
      <c r="H3579"/>
      <c r="I3579"/>
      <c r="J3579"/>
      <c r="K3579"/>
      <c r="L3579"/>
      <c r="M3579"/>
      <c r="N3579"/>
      <c r="O3579"/>
      <c r="P3579"/>
      <c r="Q3579"/>
      <c r="R3579"/>
    </row>
    <row r="3580" spans="1:18" s="16" customFormat="1" x14ac:dyDescent="0.25">
      <c r="A3580"/>
      <c r="B3580" s="18"/>
      <c r="D3580"/>
      <c r="E3580"/>
      <c r="F3580"/>
      <c r="G3580"/>
      <c r="H3580"/>
      <c r="I3580"/>
      <c r="J3580"/>
      <c r="K3580"/>
      <c r="L3580"/>
      <c r="M3580"/>
      <c r="N3580"/>
      <c r="O3580"/>
      <c r="P3580"/>
      <c r="Q3580"/>
      <c r="R3580"/>
    </row>
    <row r="3581" spans="1:18" s="16" customFormat="1" x14ac:dyDescent="0.25">
      <c r="A3581"/>
      <c r="B3581" s="18"/>
      <c r="D3581"/>
      <c r="E3581"/>
      <c r="F3581"/>
      <c r="G3581"/>
      <c r="H3581"/>
      <c r="I3581"/>
      <c r="J3581"/>
      <c r="K3581"/>
      <c r="L3581"/>
      <c r="M3581"/>
      <c r="N3581"/>
      <c r="O3581"/>
      <c r="P3581"/>
      <c r="Q3581"/>
      <c r="R3581"/>
    </row>
    <row r="3582" spans="1:18" s="16" customFormat="1" x14ac:dyDescent="0.25">
      <c r="A3582"/>
      <c r="B3582" s="18"/>
      <c r="D3582"/>
      <c r="E3582"/>
      <c r="F3582"/>
      <c r="G3582"/>
      <c r="H3582"/>
      <c r="I3582"/>
      <c r="J3582"/>
      <c r="K3582"/>
      <c r="L3582"/>
      <c r="M3582"/>
      <c r="N3582"/>
      <c r="O3582"/>
      <c r="P3582"/>
      <c r="Q3582"/>
      <c r="R3582"/>
    </row>
    <row r="3583" spans="1:18" s="16" customFormat="1" x14ac:dyDescent="0.25">
      <c r="A3583"/>
      <c r="B3583" s="18"/>
      <c r="D3583"/>
      <c r="E3583"/>
      <c r="F3583"/>
      <c r="G3583"/>
      <c r="H3583"/>
      <c r="I3583"/>
      <c r="J3583"/>
      <c r="K3583"/>
      <c r="L3583"/>
      <c r="M3583"/>
      <c r="N3583"/>
      <c r="O3583"/>
      <c r="P3583"/>
      <c r="Q3583"/>
      <c r="R3583"/>
    </row>
    <row r="3584" spans="1:18" s="16" customFormat="1" x14ac:dyDescent="0.25">
      <c r="A3584"/>
      <c r="B3584" s="18"/>
      <c r="D3584"/>
      <c r="E3584"/>
      <c r="F3584"/>
      <c r="G3584"/>
      <c r="H3584"/>
      <c r="I3584"/>
      <c r="J3584"/>
      <c r="K3584"/>
      <c r="L3584"/>
      <c r="M3584"/>
      <c r="N3584"/>
      <c r="O3584"/>
      <c r="P3584"/>
      <c r="Q3584"/>
      <c r="R3584"/>
    </row>
    <row r="3585" spans="1:18" s="16" customFormat="1" x14ac:dyDescent="0.25">
      <c r="A3585"/>
      <c r="B3585" s="18"/>
      <c r="D3585"/>
      <c r="E3585"/>
      <c r="F3585"/>
      <c r="G3585"/>
      <c r="H3585"/>
      <c r="I3585"/>
      <c r="J3585"/>
      <c r="K3585"/>
      <c r="L3585"/>
      <c r="M3585"/>
      <c r="N3585"/>
      <c r="O3585"/>
      <c r="P3585"/>
      <c r="Q3585"/>
      <c r="R3585"/>
    </row>
    <row r="3586" spans="1:18" s="16" customFormat="1" x14ac:dyDescent="0.25">
      <c r="A3586"/>
      <c r="B3586" s="18"/>
      <c r="D3586"/>
      <c r="E3586"/>
      <c r="F3586"/>
      <c r="G3586"/>
      <c r="H3586"/>
      <c r="I3586"/>
      <c r="J3586"/>
      <c r="K3586"/>
      <c r="L3586"/>
      <c r="M3586"/>
      <c r="N3586"/>
      <c r="O3586"/>
      <c r="P3586"/>
      <c r="Q3586"/>
      <c r="R3586"/>
    </row>
    <row r="3587" spans="1:18" s="16" customFormat="1" x14ac:dyDescent="0.25">
      <c r="A3587"/>
      <c r="B3587" s="18"/>
      <c r="D3587"/>
      <c r="E3587"/>
      <c r="F3587"/>
      <c r="G3587"/>
      <c r="H3587"/>
      <c r="I3587"/>
      <c r="J3587"/>
      <c r="K3587"/>
      <c r="L3587"/>
      <c r="M3587"/>
      <c r="N3587"/>
      <c r="O3587"/>
      <c r="P3587"/>
      <c r="Q3587"/>
      <c r="R3587"/>
    </row>
    <row r="3588" spans="1:18" s="16" customFormat="1" x14ac:dyDescent="0.25">
      <c r="A3588"/>
      <c r="B3588" s="18"/>
      <c r="D3588"/>
      <c r="E3588"/>
      <c r="F3588"/>
      <c r="G3588"/>
      <c r="H3588"/>
      <c r="I3588"/>
      <c r="J3588"/>
      <c r="K3588"/>
      <c r="L3588"/>
      <c r="M3588"/>
      <c r="N3588"/>
      <c r="O3588"/>
      <c r="P3588"/>
      <c r="Q3588"/>
      <c r="R3588"/>
    </row>
    <row r="3589" spans="1:18" s="16" customFormat="1" x14ac:dyDescent="0.25">
      <c r="A3589"/>
      <c r="B3589" s="18"/>
      <c r="D3589"/>
      <c r="E3589"/>
      <c r="F3589"/>
      <c r="G3589"/>
      <c r="H3589"/>
      <c r="I3589"/>
      <c r="J3589"/>
      <c r="K3589"/>
      <c r="L3589"/>
      <c r="M3589"/>
      <c r="N3589"/>
      <c r="O3589"/>
      <c r="P3589"/>
      <c r="Q3589"/>
      <c r="R3589"/>
    </row>
    <row r="3590" spans="1:18" s="16" customFormat="1" x14ac:dyDescent="0.25">
      <c r="A3590"/>
      <c r="B3590" s="18"/>
      <c r="D3590"/>
      <c r="E3590"/>
      <c r="F3590"/>
      <c r="G3590"/>
      <c r="H3590"/>
      <c r="I3590"/>
      <c r="J3590"/>
      <c r="K3590"/>
      <c r="L3590"/>
      <c r="M3590"/>
      <c r="N3590"/>
      <c r="O3590"/>
      <c r="P3590"/>
      <c r="Q3590"/>
      <c r="R3590"/>
    </row>
    <row r="3591" spans="1:18" s="16" customFormat="1" x14ac:dyDescent="0.25">
      <c r="A3591"/>
      <c r="B3591" s="18"/>
      <c r="D3591"/>
      <c r="E3591"/>
      <c r="F3591"/>
      <c r="G3591"/>
      <c r="H3591"/>
      <c r="I3591"/>
      <c r="J3591"/>
      <c r="K3591"/>
      <c r="L3591"/>
      <c r="M3591"/>
      <c r="N3591"/>
      <c r="O3591"/>
      <c r="P3591"/>
      <c r="Q3591"/>
      <c r="R3591"/>
    </row>
    <row r="3592" spans="1:18" s="16" customFormat="1" x14ac:dyDescent="0.25">
      <c r="A3592"/>
      <c r="B3592" s="18"/>
      <c r="D3592"/>
      <c r="E3592"/>
      <c r="F3592"/>
      <c r="G3592"/>
      <c r="H3592"/>
      <c r="I3592"/>
      <c r="J3592"/>
      <c r="K3592"/>
      <c r="L3592"/>
      <c r="M3592"/>
      <c r="N3592"/>
      <c r="O3592"/>
      <c r="P3592"/>
      <c r="Q3592"/>
      <c r="R3592"/>
    </row>
    <row r="3593" spans="1:18" s="16" customFormat="1" x14ac:dyDescent="0.25">
      <c r="A3593"/>
      <c r="B3593" s="18"/>
      <c r="D3593"/>
      <c r="E3593"/>
      <c r="F3593"/>
      <c r="G3593"/>
      <c r="H3593"/>
      <c r="I3593"/>
      <c r="J3593"/>
      <c r="K3593"/>
      <c r="L3593"/>
      <c r="M3593"/>
      <c r="N3593"/>
      <c r="O3593"/>
      <c r="P3593"/>
      <c r="Q3593"/>
      <c r="R3593"/>
    </row>
    <row r="3594" spans="1:18" s="16" customFormat="1" x14ac:dyDescent="0.25">
      <c r="A3594"/>
      <c r="B3594" s="18"/>
      <c r="D3594"/>
      <c r="E3594"/>
      <c r="F3594"/>
      <c r="G3594"/>
      <c r="H3594"/>
      <c r="I3594"/>
      <c r="J3594"/>
      <c r="K3594"/>
      <c r="L3594"/>
      <c r="M3594"/>
      <c r="N3594"/>
      <c r="O3594"/>
      <c r="P3594"/>
      <c r="Q3594"/>
      <c r="R3594"/>
    </row>
    <row r="3595" spans="1:18" s="16" customFormat="1" x14ac:dyDescent="0.25">
      <c r="A3595"/>
      <c r="B3595" s="18"/>
      <c r="D3595"/>
      <c r="E3595"/>
      <c r="F3595"/>
      <c r="G3595"/>
      <c r="H3595"/>
      <c r="I3595"/>
      <c r="J3595"/>
      <c r="K3595"/>
      <c r="L3595"/>
      <c r="M3595"/>
      <c r="N3595"/>
      <c r="O3595"/>
      <c r="P3595"/>
      <c r="Q3595"/>
      <c r="R3595"/>
    </row>
    <row r="3596" spans="1:18" s="16" customFormat="1" x14ac:dyDescent="0.25">
      <c r="A3596"/>
      <c r="B3596" s="18"/>
      <c r="D3596"/>
      <c r="E3596"/>
      <c r="F3596"/>
      <c r="G3596"/>
      <c r="H3596"/>
      <c r="I3596"/>
      <c r="J3596"/>
      <c r="K3596"/>
      <c r="L3596"/>
      <c r="M3596"/>
      <c r="N3596"/>
      <c r="O3596"/>
      <c r="P3596"/>
      <c r="Q3596"/>
      <c r="R3596"/>
    </row>
    <row r="3597" spans="1:18" s="16" customFormat="1" x14ac:dyDescent="0.25">
      <c r="A3597"/>
      <c r="B3597" s="18"/>
      <c r="D3597"/>
      <c r="E3597"/>
      <c r="F3597"/>
      <c r="G3597"/>
      <c r="H3597"/>
      <c r="I3597"/>
      <c r="J3597"/>
      <c r="K3597"/>
      <c r="L3597"/>
      <c r="M3597"/>
      <c r="N3597"/>
      <c r="O3597"/>
      <c r="P3597"/>
      <c r="Q3597"/>
      <c r="R3597"/>
    </row>
    <row r="3598" spans="1:18" s="16" customFormat="1" x14ac:dyDescent="0.25">
      <c r="A3598"/>
      <c r="B3598" s="18"/>
      <c r="D3598"/>
      <c r="E3598"/>
      <c r="F3598"/>
      <c r="G3598"/>
      <c r="H3598"/>
      <c r="I3598"/>
      <c r="J3598"/>
      <c r="K3598"/>
      <c r="L3598"/>
      <c r="M3598"/>
      <c r="N3598"/>
      <c r="O3598"/>
      <c r="P3598"/>
      <c r="Q3598"/>
      <c r="R3598"/>
    </row>
    <row r="3599" spans="1:18" s="16" customFormat="1" x14ac:dyDescent="0.25">
      <c r="A3599"/>
      <c r="B3599" s="18"/>
      <c r="D3599"/>
      <c r="E3599"/>
      <c r="F3599"/>
      <c r="G3599"/>
      <c r="H3599"/>
      <c r="I3599"/>
      <c r="J3599"/>
      <c r="K3599"/>
      <c r="L3599"/>
      <c r="M3599"/>
      <c r="N3599"/>
      <c r="O3599"/>
      <c r="P3599"/>
      <c r="Q3599"/>
      <c r="R3599"/>
    </row>
    <row r="3600" spans="1:18" s="16" customFormat="1" x14ac:dyDescent="0.25">
      <c r="A3600"/>
      <c r="B3600" s="18"/>
      <c r="D3600"/>
      <c r="E3600"/>
      <c r="F3600"/>
      <c r="G3600"/>
      <c r="H3600"/>
      <c r="I3600"/>
      <c r="J3600"/>
      <c r="K3600"/>
      <c r="L3600"/>
      <c r="M3600"/>
      <c r="N3600"/>
      <c r="O3600"/>
      <c r="P3600"/>
      <c r="Q3600"/>
      <c r="R3600"/>
    </row>
    <row r="3601" spans="1:18" s="16" customFormat="1" x14ac:dyDescent="0.25">
      <c r="A3601"/>
      <c r="B3601" s="18"/>
      <c r="D3601"/>
      <c r="E3601"/>
      <c r="F3601"/>
      <c r="G3601"/>
      <c r="H3601"/>
      <c r="I3601"/>
      <c r="J3601"/>
      <c r="K3601"/>
      <c r="L3601"/>
      <c r="M3601"/>
      <c r="N3601"/>
      <c r="O3601"/>
      <c r="P3601"/>
      <c r="Q3601"/>
      <c r="R3601"/>
    </row>
    <row r="3602" spans="1:18" s="16" customFormat="1" x14ac:dyDescent="0.25">
      <c r="A3602"/>
      <c r="B3602" s="18"/>
      <c r="D3602"/>
      <c r="E3602"/>
      <c r="F3602"/>
      <c r="G3602"/>
      <c r="H3602"/>
      <c r="I3602"/>
      <c r="J3602"/>
      <c r="K3602"/>
      <c r="L3602"/>
      <c r="M3602"/>
      <c r="N3602"/>
      <c r="O3602"/>
      <c r="P3602"/>
      <c r="Q3602"/>
      <c r="R3602"/>
    </row>
    <row r="3603" spans="1:18" s="16" customFormat="1" x14ac:dyDescent="0.25">
      <c r="A3603"/>
      <c r="B3603" s="18"/>
      <c r="D3603"/>
      <c r="E3603"/>
      <c r="F3603"/>
      <c r="G3603"/>
      <c r="H3603"/>
      <c r="I3603"/>
      <c r="J3603"/>
      <c r="K3603"/>
      <c r="L3603"/>
      <c r="M3603"/>
      <c r="N3603"/>
      <c r="O3603"/>
      <c r="P3603"/>
      <c r="Q3603"/>
      <c r="R3603"/>
    </row>
    <row r="3604" spans="1:18" s="16" customFormat="1" x14ac:dyDescent="0.25">
      <c r="A3604"/>
      <c r="B3604" s="18"/>
      <c r="D3604"/>
      <c r="E3604"/>
      <c r="F3604"/>
      <c r="G3604"/>
      <c r="H3604"/>
      <c r="I3604"/>
      <c r="J3604"/>
      <c r="K3604"/>
      <c r="L3604"/>
      <c r="M3604"/>
      <c r="N3604"/>
      <c r="O3604"/>
      <c r="P3604"/>
      <c r="Q3604"/>
      <c r="R3604"/>
    </row>
    <row r="3605" spans="1:18" s="16" customFormat="1" x14ac:dyDescent="0.25">
      <c r="A3605"/>
      <c r="B3605" s="18"/>
      <c r="D3605"/>
      <c r="E3605"/>
      <c r="F3605"/>
      <c r="G3605"/>
      <c r="H3605"/>
      <c r="I3605"/>
      <c r="J3605"/>
      <c r="K3605"/>
      <c r="L3605"/>
      <c r="M3605"/>
      <c r="N3605"/>
      <c r="O3605"/>
      <c r="P3605"/>
      <c r="Q3605"/>
      <c r="R3605"/>
    </row>
    <row r="3606" spans="1:18" s="16" customFormat="1" x14ac:dyDescent="0.25">
      <c r="A3606"/>
      <c r="B3606" s="18"/>
      <c r="D3606"/>
      <c r="E3606"/>
      <c r="F3606"/>
      <c r="G3606"/>
      <c r="H3606"/>
      <c r="I3606"/>
      <c r="J3606"/>
      <c r="K3606"/>
      <c r="L3606"/>
      <c r="M3606"/>
      <c r="N3606"/>
      <c r="O3606"/>
      <c r="P3606"/>
      <c r="Q3606"/>
      <c r="R3606"/>
    </row>
    <row r="3607" spans="1:18" s="16" customFormat="1" x14ac:dyDescent="0.25">
      <c r="A3607"/>
      <c r="B3607" s="18"/>
      <c r="D3607"/>
      <c r="E3607"/>
      <c r="F3607"/>
      <c r="G3607"/>
      <c r="H3607"/>
      <c r="I3607"/>
      <c r="J3607"/>
      <c r="K3607"/>
      <c r="L3607"/>
      <c r="M3607"/>
      <c r="N3607"/>
      <c r="O3607"/>
      <c r="P3607"/>
      <c r="Q3607"/>
      <c r="R3607"/>
    </row>
    <row r="3608" spans="1:18" s="16" customFormat="1" x14ac:dyDescent="0.25">
      <c r="A3608"/>
      <c r="B3608" s="18"/>
      <c r="D3608"/>
      <c r="E3608"/>
      <c r="F3608"/>
      <c r="G3608"/>
      <c r="H3608"/>
      <c r="I3608"/>
      <c r="J3608"/>
      <c r="K3608"/>
      <c r="L3608"/>
      <c r="M3608"/>
      <c r="N3608"/>
      <c r="O3608"/>
      <c r="P3608"/>
      <c r="Q3608"/>
      <c r="R3608"/>
    </row>
    <row r="3609" spans="1:18" s="16" customFormat="1" x14ac:dyDescent="0.25">
      <c r="A3609"/>
      <c r="B3609" s="18"/>
      <c r="D3609"/>
      <c r="E3609"/>
      <c r="F3609"/>
      <c r="G3609"/>
      <c r="H3609"/>
      <c r="I3609"/>
      <c r="J3609"/>
      <c r="K3609"/>
      <c r="L3609"/>
      <c r="M3609"/>
      <c r="N3609"/>
      <c r="O3609"/>
      <c r="P3609"/>
      <c r="Q3609"/>
      <c r="R3609"/>
    </row>
    <row r="3610" spans="1:18" s="16" customFormat="1" x14ac:dyDescent="0.25">
      <c r="A3610"/>
      <c r="B3610" s="18"/>
      <c r="D3610"/>
      <c r="E3610"/>
      <c r="F3610"/>
      <c r="G3610"/>
      <c r="H3610"/>
      <c r="I3610"/>
      <c r="J3610"/>
      <c r="K3610"/>
      <c r="L3610"/>
      <c r="M3610"/>
      <c r="N3610"/>
      <c r="O3610"/>
      <c r="P3610"/>
      <c r="Q3610"/>
      <c r="R3610"/>
    </row>
    <row r="3611" spans="1:18" s="16" customFormat="1" x14ac:dyDescent="0.25">
      <c r="A3611"/>
      <c r="B3611" s="18"/>
      <c r="D3611"/>
      <c r="E3611"/>
      <c r="F3611"/>
      <c r="G3611"/>
      <c r="H3611"/>
      <c r="I3611"/>
      <c r="J3611"/>
      <c r="K3611"/>
      <c r="L3611"/>
      <c r="M3611"/>
      <c r="N3611"/>
      <c r="O3611"/>
      <c r="P3611"/>
      <c r="Q3611"/>
      <c r="R3611"/>
    </row>
    <row r="3612" spans="1:18" s="16" customFormat="1" x14ac:dyDescent="0.25">
      <c r="A3612"/>
      <c r="B3612" s="17"/>
      <c r="D3612"/>
      <c r="E3612"/>
      <c r="F3612"/>
      <c r="G3612"/>
      <c r="H3612"/>
      <c r="I3612"/>
      <c r="J3612"/>
      <c r="K3612"/>
      <c r="L3612"/>
      <c r="M3612"/>
      <c r="N3612"/>
      <c r="O3612"/>
      <c r="P3612"/>
      <c r="Q3612"/>
      <c r="R3612"/>
    </row>
    <row r="3613" spans="1:18" s="16" customFormat="1" x14ac:dyDescent="0.25">
      <c r="A3613"/>
      <c r="B3613" s="18"/>
      <c r="D3613"/>
      <c r="E3613"/>
      <c r="F3613"/>
      <c r="G3613"/>
      <c r="H3613"/>
      <c r="I3613"/>
      <c r="J3613"/>
      <c r="K3613"/>
      <c r="L3613"/>
      <c r="M3613"/>
      <c r="N3613"/>
      <c r="O3613"/>
      <c r="P3613"/>
      <c r="Q3613"/>
      <c r="R3613"/>
    </row>
    <row r="3614" spans="1:18" s="16" customFormat="1" x14ac:dyDescent="0.25">
      <c r="A3614"/>
      <c r="B3614" s="18"/>
      <c r="D3614"/>
      <c r="E3614"/>
      <c r="F3614"/>
      <c r="G3614"/>
      <c r="H3614"/>
      <c r="I3614"/>
      <c r="J3614"/>
      <c r="K3614"/>
      <c r="L3614"/>
      <c r="M3614"/>
      <c r="N3614"/>
      <c r="O3614"/>
      <c r="P3614"/>
      <c r="Q3614"/>
      <c r="R3614"/>
    </row>
    <row r="3615" spans="1:18" s="16" customFormat="1" x14ac:dyDescent="0.25">
      <c r="A3615"/>
      <c r="B3615" s="18"/>
      <c r="D3615"/>
      <c r="E3615"/>
      <c r="F3615"/>
      <c r="G3615"/>
      <c r="H3615"/>
      <c r="I3615"/>
      <c r="J3615"/>
      <c r="K3615"/>
      <c r="L3615"/>
      <c r="M3615"/>
      <c r="N3615"/>
      <c r="O3615"/>
      <c r="P3615"/>
      <c r="Q3615"/>
      <c r="R3615"/>
    </row>
    <row r="3616" spans="1:18" s="16" customFormat="1" x14ac:dyDescent="0.25">
      <c r="A3616"/>
      <c r="B3616" s="18"/>
      <c r="D3616"/>
      <c r="E3616"/>
      <c r="F3616"/>
      <c r="G3616"/>
      <c r="H3616"/>
      <c r="I3616"/>
      <c r="J3616"/>
      <c r="K3616"/>
      <c r="L3616"/>
      <c r="M3616"/>
      <c r="N3616"/>
      <c r="O3616"/>
      <c r="P3616"/>
      <c r="Q3616"/>
      <c r="R3616"/>
    </row>
    <row r="3617" spans="1:18" s="16" customFormat="1" x14ac:dyDescent="0.25">
      <c r="A3617"/>
      <c r="B3617" s="18"/>
      <c r="D3617"/>
      <c r="E3617"/>
      <c r="F3617"/>
      <c r="G3617"/>
      <c r="H3617"/>
      <c r="I3617"/>
      <c r="J3617"/>
      <c r="K3617"/>
      <c r="L3617"/>
      <c r="M3617"/>
      <c r="N3617"/>
      <c r="O3617"/>
      <c r="P3617"/>
      <c r="Q3617"/>
      <c r="R3617"/>
    </row>
    <row r="3618" spans="1:18" s="16" customFormat="1" x14ac:dyDescent="0.25">
      <c r="A3618"/>
      <c r="B3618" s="18"/>
      <c r="D3618"/>
      <c r="E3618"/>
      <c r="F3618"/>
      <c r="G3618"/>
      <c r="H3618"/>
      <c r="I3618"/>
      <c r="J3618"/>
      <c r="K3618"/>
      <c r="L3618"/>
      <c r="M3618"/>
      <c r="N3618"/>
      <c r="O3618"/>
      <c r="P3618"/>
      <c r="Q3618"/>
      <c r="R3618"/>
    </row>
    <row r="3619" spans="1:18" s="16" customFormat="1" x14ac:dyDescent="0.25">
      <c r="A3619"/>
      <c r="B3619" s="18"/>
      <c r="D3619"/>
      <c r="E3619"/>
      <c r="F3619"/>
      <c r="G3619"/>
      <c r="H3619"/>
      <c r="I3619"/>
      <c r="J3619"/>
      <c r="K3619"/>
      <c r="L3619"/>
      <c r="M3619"/>
      <c r="N3619"/>
      <c r="O3619"/>
      <c r="P3619"/>
      <c r="Q3619"/>
      <c r="R3619"/>
    </row>
    <row r="3620" spans="1:18" s="16" customFormat="1" x14ac:dyDescent="0.25">
      <c r="A3620"/>
      <c r="B3620" s="18"/>
      <c r="D3620"/>
      <c r="E3620"/>
      <c r="F3620"/>
      <c r="G3620"/>
      <c r="H3620"/>
      <c r="I3620"/>
      <c r="J3620"/>
      <c r="K3620"/>
      <c r="L3620"/>
      <c r="M3620"/>
      <c r="N3620"/>
      <c r="O3620"/>
      <c r="P3620"/>
      <c r="Q3620"/>
      <c r="R3620"/>
    </row>
    <row r="3621" spans="1:18" s="16" customFormat="1" x14ac:dyDescent="0.25">
      <c r="A3621"/>
      <c r="B3621" s="18"/>
      <c r="D3621"/>
      <c r="E3621"/>
      <c r="F3621"/>
      <c r="G3621"/>
      <c r="H3621"/>
      <c r="I3621"/>
      <c r="J3621"/>
      <c r="K3621"/>
      <c r="L3621"/>
      <c r="M3621"/>
      <c r="N3621"/>
      <c r="O3621"/>
      <c r="P3621"/>
      <c r="Q3621"/>
      <c r="R3621"/>
    </row>
    <row r="3622" spans="1:18" s="16" customFormat="1" x14ac:dyDescent="0.25">
      <c r="A3622"/>
      <c r="B3622" s="18"/>
      <c r="D3622"/>
      <c r="E3622"/>
      <c r="F3622"/>
      <c r="G3622"/>
      <c r="H3622"/>
      <c r="I3622"/>
      <c r="J3622"/>
      <c r="K3622"/>
      <c r="L3622"/>
      <c r="M3622"/>
      <c r="N3622"/>
      <c r="O3622"/>
      <c r="P3622"/>
      <c r="Q3622"/>
      <c r="R3622"/>
    </row>
    <row r="3623" spans="1:18" s="16" customFormat="1" x14ac:dyDescent="0.25">
      <c r="A3623"/>
      <c r="B3623" s="18"/>
      <c r="D3623"/>
      <c r="E3623"/>
      <c r="F3623"/>
      <c r="G3623"/>
      <c r="H3623"/>
      <c r="I3623"/>
      <c r="J3623"/>
      <c r="K3623"/>
      <c r="L3623"/>
      <c r="M3623"/>
      <c r="N3623"/>
      <c r="O3623"/>
      <c r="P3623"/>
      <c r="Q3623"/>
      <c r="R3623"/>
    </row>
    <row r="3624" spans="1:18" s="16" customFormat="1" x14ac:dyDescent="0.25">
      <c r="A3624"/>
      <c r="B3624" s="18"/>
      <c r="D3624"/>
      <c r="E3624"/>
      <c r="F3624"/>
      <c r="G3624"/>
      <c r="H3624"/>
      <c r="I3624"/>
      <c r="J3624"/>
      <c r="K3624"/>
      <c r="L3624"/>
      <c r="M3624"/>
      <c r="N3624"/>
      <c r="O3624"/>
      <c r="P3624"/>
      <c r="Q3624"/>
      <c r="R3624"/>
    </row>
    <row r="3625" spans="1:18" s="16" customFormat="1" x14ac:dyDescent="0.25">
      <c r="A3625"/>
      <c r="B3625" s="18"/>
      <c r="D3625"/>
      <c r="E3625"/>
      <c r="F3625"/>
      <c r="G3625"/>
      <c r="H3625"/>
      <c r="I3625"/>
      <c r="J3625"/>
      <c r="K3625"/>
      <c r="L3625"/>
      <c r="M3625"/>
      <c r="N3625"/>
      <c r="O3625"/>
      <c r="P3625"/>
      <c r="Q3625"/>
      <c r="R3625"/>
    </row>
    <row r="3626" spans="1:18" s="16" customFormat="1" x14ac:dyDescent="0.25">
      <c r="A3626"/>
      <c r="B3626" s="18"/>
      <c r="D3626"/>
      <c r="E3626"/>
      <c r="F3626"/>
      <c r="G3626"/>
      <c r="H3626"/>
      <c r="I3626"/>
      <c r="J3626"/>
      <c r="K3626"/>
      <c r="L3626"/>
      <c r="M3626"/>
      <c r="N3626"/>
      <c r="O3626"/>
      <c r="P3626"/>
      <c r="Q3626"/>
      <c r="R3626"/>
    </row>
    <row r="3627" spans="1:18" s="16" customFormat="1" x14ac:dyDescent="0.25">
      <c r="A3627"/>
      <c r="B3627" s="18"/>
      <c r="D3627"/>
      <c r="E3627"/>
      <c r="F3627"/>
      <c r="G3627"/>
      <c r="H3627"/>
      <c r="I3627"/>
      <c r="J3627"/>
      <c r="K3627"/>
      <c r="L3627"/>
      <c r="M3627"/>
      <c r="N3627"/>
      <c r="O3627"/>
      <c r="P3627"/>
      <c r="Q3627"/>
      <c r="R3627"/>
    </row>
    <row r="3628" spans="1:18" s="16" customFormat="1" x14ac:dyDescent="0.25">
      <c r="A3628"/>
      <c r="B3628" s="18"/>
      <c r="D3628"/>
      <c r="E3628"/>
      <c r="F3628"/>
      <c r="G3628"/>
      <c r="H3628"/>
      <c r="I3628"/>
      <c r="J3628"/>
      <c r="K3628"/>
      <c r="L3628"/>
      <c r="M3628"/>
      <c r="N3628"/>
      <c r="O3628"/>
      <c r="P3628"/>
      <c r="Q3628"/>
      <c r="R3628"/>
    </row>
    <row r="3629" spans="1:18" s="16" customFormat="1" x14ac:dyDescent="0.25">
      <c r="A3629"/>
      <c r="B3629" s="18"/>
      <c r="D3629"/>
      <c r="E3629"/>
      <c r="F3629"/>
      <c r="G3629"/>
      <c r="H3629"/>
      <c r="I3629"/>
      <c r="J3629"/>
      <c r="K3629"/>
      <c r="L3629"/>
      <c r="M3629"/>
      <c r="N3629"/>
      <c r="O3629"/>
      <c r="P3629"/>
      <c r="Q3629"/>
      <c r="R3629"/>
    </row>
    <row r="3630" spans="1:18" s="16" customFormat="1" x14ac:dyDescent="0.25">
      <c r="A3630"/>
      <c r="B3630" s="18"/>
      <c r="D3630"/>
      <c r="E3630"/>
      <c r="F3630"/>
      <c r="G3630"/>
      <c r="H3630"/>
      <c r="I3630"/>
      <c r="J3630"/>
      <c r="K3630"/>
      <c r="L3630"/>
      <c r="M3630"/>
      <c r="N3630"/>
      <c r="O3630"/>
      <c r="P3630"/>
      <c r="Q3630"/>
      <c r="R3630"/>
    </row>
    <row r="3631" spans="1:18" s="16" customFormat="1" x14ac:dyDescent="0.25">
      <c r="A3631"/>
      <c r="B3631" s="18"/>
      <c r="D3631"/>
      <c r="E3631"/>
      <c r="F3631"/>
      <c r="G3631"/>
      <c r="H3631"/>
      <c r="I3631"/>
      <c r="J3631"/>
      <c r="K3631"/>
      <c r="L3631"/>
      <c r="M3631"/>
      <c r="N3631"/>
      <c r="O3631"/>
      <c r="P3631"/>
      <c r="Q3631"/>
      <c r="R3631"/>
    </row>
    <row r="3632" spans="1:18" s="16" customFormat="1" x14ac:dyDescent="0.25">
      <c r="A3632"/>
      <c r="B3632" s="18"/>
      <c r="D3632"/>
      <c r="E3632"/>
      <c r="F3632"/>
      <c r="G3632"/>
      <c r="H3632"/>
      <c r="I3632"/>
      <c r="J3632"/>
      <c r="K3632"/>
      <c r="L3632"/>
      <c r="M3632"/>
      <c r="N3632"/>
      <c r="O3632"/>
      <c r="P3632"/>
      <c r="Q3632"/>
      <c r="R3632"/>
    </row>
    <row r="3633" spans="1:18" s="16" customFormat="1" x14ac:dyDescent="0.25">
      <c r="A3633"/>
      <c r="B3633" s="18"/>
      <c r="D3633"/>
      <c r="E3633"/>
      <c r="F3633"/>
      <c r="G3633"/>
      <c r="H3633"/>
      <c r="I3633"/>
      <c r="J3633"/>
      <c r="K3633"/>
      <c r="L3633"/>
      <c r="M3633"/>
      <c r="N3633"/>
      <c r="O3633"/>
      <c r="P3633"/>
      <c r="Q3633"/>
      <c r="R3633"/>
    </row>
    <row r="3634" spans="1:18" s="16" customFormat="1" x14ac:dyDescent="0.25">
      <c r="A3634"/>
      <c r="B3634" s="18"/>
      <c r="D3634"/>
      <c r="E3634"/>
      <c r="F3634"/>
      <c r="G3634"/>
      <c r="H3634"/>
      <c r="I3634"/>
      <c r="J3634"/>
      <c r="K3634"/>
      <c r="L3634"/>
      <c r="M3634"/>
      <c r="N3634"/>
      <c r="O3634"/>
      <c r="P3634"/>
      <c r="Q3634"/>
      <c r="R3634"/>
    </row>
    <row r="3635" spans="1:18" s="16" customFormat="1" x14ac:dyDescent="0.25">
      <c r="A3635"/>
      <c r="B3635" s="18"/>
      <c r="D3635"/>
      <c r="E3635"/>
      <c r="F3635"/>
      <c r="G3635"/>
      <c r="H3635"/>
      <c r="I3635"/>
      <c r="J3635"/>
      <c r="K3635"/>
      <c r="L3635"/>
      <c r="M3635"/>
      <c r="N3635"/>
      <c r="O3635"/>
      <c r="P3635"/>
      <c r="Q3635"/>
      <c r="R3635"/>
    </row>
    <row r="3636" spans="1:18" s="16" customFormat="1" x14ac:dyDescent="0.25">
      <c r="A3636"/>
      <c r="B3636" s="18"/>
      <c r="D3636"/>
      <c r="E3636"/>
      <c r="F3636"/>
      <c r="G3636"/>
      <c r="H3636"/>
      <c r="I3636"/>
      <c r="J3636"/>
      <c r="K3636"/>
      <c r="L3636"/>
      <c r="M3636"/>
      <c r="N3636"/>
      <c r="O3636"/>
      <c r="P3636"/>
      <c r="Q3636"/>
      <c r="R3636"/>
    </row>
    <row r="3637" spans="1:18" s="16" customFormat="1" x14ac:dyDescent="0.25">
      <c r="A3637"/>
      <c r="B3637" s="18"/>
      <c r="D3637"/>
      <c r="E3637"/>
      <c r="F3637"/>
      <c r="G3637"/>
      <c r="H3637"/>
      <c r="I3637"/>
      <c r="J3637"/>
      <c r="K3637"/>
      <c r="L3637"/>
      <c r="M3637"/>
      <c r="N3637"/>
      <c r="O3637"/>
      <c r="P3637"/>
      <c r="Q3637"/>
      <c r="R3637"/>
    </row>
    <row r="3638" spans="1:18" s="16" customFormat="1" x14ac:dyDescent="0.25">
      <c r="A3638"/>
      <c r="B3638" s="18"/>
      <c r="D3638"/>
      <c r="E3638"/>
      <c r="F3638"/>
      <c r="G3638"/>
      <c r="H3638"/>
      <c r="I3638"/>
      <c r="J3638"/>
      <c r="K3638"/>
      <c r="L3638"/>
      <c r="M3638"/>
      <c r="N3638"/>
      <c r="O3638"/>
      <c r="P3638"/>
      <c r="Q3638"/>
      <c r="R3638"/>
    </row>
    <row r="3639" spans="1:18" s="16" customFormat="1" x14ac:dyDescent="0.25">
      <c r="A3639"/>
      <c r="B3639" s="18"/>
      <c r="D3639"/>
      <c r="E3639"/>
      <c r="F3639"/>
      <c r="G3639"/>
      <c r="H3639"/>
      <c r="I3639"/>
      <c r="J3639"/>
      <c r="K3639"/>
      <c r="L3639"/>
      <c r="M3639"/>
      <c r="N3639"/>
      <c r="O3639"/>
      <c r="P3639"/>
      <c r="Q3639"/>
      <c r="R3639"/>
    </row>
    <row r="3640" spans="1:18" s="16" customFormat="1" x14ac:dyDescent="0.25">
      <c r="A3640"/>
      <c r="B3640" s="18"/>
      <c r="D3640"/>
      <c r="E3640"/>
      <c r="F3640"/>
      <c r="G3640"/>
      <c r="H3640"/>
      <c r="I3640"/>
      <c r="J3640"/>
      <c r="K3640"/>
      <c r="L3640"/>
      <c r="M3640"/>
      <c r="N3640"/>
      <c r="O3640"/>
      <c r="P3640"/>
      <c r="Q3640"/>
      <c r="R3640"/>
    </row>
    <row r="3641" spans="1:18" s="16" customFormat="1" x14ac:dyDescent="0.25">
      <c r="A3641"/>
      <c r="B3641" s="18"/>
      <c r="D3641"/>
      <c r="E3641"/>
      <c r="F3641"/>
      <c r="G3641"/>
      <c r="H3641"/>
      <c r="I3641"/>
      <c r="J3641"/>
      <c r="K3641"/>
      <c r="L3641"/>
      <c r="M3641"/>
      <c r="N3641"/>
      <c r="O3641"/>
      <c r="P3641"/>
      <c r="Q3641"/>
      <c r="R3641"/>
    </row>
    <row r="3642" spans="1:18" s="16" customFormat="1" x14ac:dyDescent="0.25">
      <c r="A3642"/>
      <c r="B3642" s="18"/>
      <c r="D3642"/>
      <c r="E3642"/>
      <c r="F3642"/>
      <c r="G3642"/>
      <c r="H3642"/>
      <c r="I3642"/>
      <c r="J3642"/>
      <c r="K3642"/>
      <c r="L3642"/>
      <c r="M3642"/>
      <c r="N3642"/>
      <c r="O3642"/>
      <c r="P3642"/>
      <c r="Q3642"/>
      <c r="R3642"/>
    </row>
    <row r="3643" spans="1:18" s="16" customFormat="1" x14ac:dyDescent="0.25">
      <c r="A3643"/>
      <c r="B3643" s="18"/>
      <c r="D3643"/>
      <c r="E3643"/>
      <c r="F3643"/>
      <c r="G3643"/>
      <c r="H3643"/>
      <c r="I3643"/>
      <c r="J3643"/>
      <c r="K3643"/>
      <c r="L3643"/>
      <c r="M3643"/>
      <c r="N3643"/>
      <c r="O3643"/>
      <c r="P3643"/>
      <c r="Q3643"/>
      <c r="R3643"/>
    </row>
    <row r="3644" spans="1:18" s="16" customFormat="1" x14ac:dyDescent="0.25">
      <c r="A3644"/>
      <c r="B3644" s="18"/>
      <c r="D3644"/>
      <c r="E3644"/>
      <c r="F3644"/>
      <c r="G3644"/>
      <c r="H3644"/>
      <c r="I3644"/>
      <c r="J3644"/>
      <c r="K3644"/>
      <c r="L3644"/>
      <c r="M3644"/>
      <c r="N3644"/>
      <c r="O3644"/>
      <c r="P3644"/>
      <c r="Q3644"/>
      <c r="R3644"/>
    </row>
    <row r="3645" spans="1:18" s="16" customFormat="1" x14ac:dyDescent="0.25">
      <c r="A3645"/>
      <c r="B3645" s="18"/>
      <c r="D3645"/>
      <c r="E3645"/>
      <c r="F3645"/>
      <c r="G3645"/>
      <c r="H3645"/>
      <c r="I3645"/>
      <c r="J3645"/>
      <c r="K3645"/>
      <c r="L3645"/>
      <c r="M3645"/>
      <c r="N3645"/>
      <c r="O3645"/>
      <c r="P3645"/>
      <c r="Q3645"/>
      <c r="R3645"/>
    </row>
    <row r="3646" spans="1:18" s="16" customFormat="1" x14ac:dyDescent="0.25">
      <c r="A3646"/>
      <c r="B3646" s="18"/>
      <c r="D3646"/>
      <c r="E3646"/>
      <c r="F3646"/>
      <c r="G3646"/>
      <c r="H3646"/>
      <c r="I3646"/>
      <c r="J3646"/>
      <c r="K3646"/>
      <c r="L3646"/>
      <c r="M3646"/>
      <c r="N3646"/>
      <c r="O3646"/>
      <c r="P3646"/>
      <c r="Q3646"/>
      <c r="R3646"/>
    </row>
    <row r="3647" spans="1:18" s="16" customFormat="1" x14ac:dyDescent="0.25">
      <c r="A3647"/>
      <c r="B3647" s="18"/>
      <c r="D3647"/>
      <c r="E3647"/>
      <c r="F3647"/>
      <c r="G3647"/>
      <c r="H3647"/>
      <c r="I3647"/>
      <c r="J3647"/>
      <c r="K3647"/>
      <c r="L3647"/>
      <c r="M3647"/>
      <c r="N3647"/>
      <c r="O3647"/>
      <c r="P3647"/>
      <c r="Q3647"/>
      <c r="R3647"/>
    </row>
    <row r="3648" spans="1:18" s="16" customFormat="1" x14ac:dyDescent="0.25">
      <c r="A3648"/>
      <c r="B3648" s="18"/>
      <c r="D3648"/>
      <c r="E3648"/>
      <c r="F3648"/>
      <c r="G3648"/>
      <c r="H3648"/>
      <c r="I3648"/>
      <c r="J3648"/>
      <c r="K3648"/>
      <c r="L3648"/>
      <c r="M3648"/>
      <c r="N3648"/>
      <c r="O3648"/>
      <c r="P3648"/>
      <c r="Q3648"/>
      <c r="R3648"/>
    </row>
    <row r="3649" spans="1:18" s="16" customFormat="1" x14ac:dyDescent="0.25">
      <c r="A3649"/>
      <c r="B3649" s="18"/>
      <c r="D3649"/>
      <c r="E3649"/>
      <c r="F3649"/>
      <c r="G3649"/>
      <c r="H3649"/>
      <c r="I3649"/>
      <c r="J3649"/>
      <c r="K3649"/>
      <c r="L3649"/>
      <c r="M3649"/>
      <c r="N3649"/>
      <c r="O3649"/>
      <c r="P3649"/>
      <c r="Q3649"/>
      <c r="R3649"/>
    </row>
    <row r="3650" spans="1:18" s="16" customFormat="1" x14ac:dyDescent="0.25">
      <c r="A3650"/>
      <c r="B3650" s="18"/>
      <c r="D3650"/>
      <c r="E3650"/>
      <c r="F3650"/>
      <c r="G3650"/>
      <c r="H3650"/>
      <c r="I3650"/>
      <c r="J3650"/>
      <c r="K3650"/>
      <c r="L3650"/>
      <c r="M3650"/>
      <c r="N3650"/>
      <c r="O3650"/>
      <c r="P3650"/>
      <c r="Q3650"/>
      <c r="R3650"/>
    </row>
    <row r="3651" spans="1:18" s="16" customFormat="1" x14ac:dyDescent="0.25">
      <c r="A3651"/>
      <c r="B3651" s="18"/>
      <c r="D3651"/>
      <c r="E3651"/>
      <c r="F3651"/>
      <c r="G3651"/>
      <c r="H3651"/>
      <c r="I3651"/>
      <c r="J3651"/>
      <c r="K3651"/>
      <c r="L3651"/>
      <c r="M3651"/>
      <c r="N3651"/>
      <c r="O3651"/>
      <c r="P3651"/>
      <c r="Q3651"/>
      <c r="R3651"/>
    </row>
    <row r="3652" spans="1:18" s="16" customFormat="1" x14ac:dyDescent="0.25">
      <c r="A3652"/>
      <c r="B3652" s="18"/>
      <c r="D3652"/>
      <c r="E3652"/>
      <c r="F3652"/>
      <c r="G3652"/>
      <c r="H3652"/>
      <c r="I3652"/>
      <c r="J3652"/>
      <c r="K3652"/>
      <c r="L3652"/>
      <c r="M3652"/>
      <c r="N3652"/>
      <c r="O3652"/>
      <c r="P3652"/>
      <c r="Q3652"/>
      <c r="R3652"/>
    </row>
    <row r="3653" spans="1:18" s="16" customFormat="1" x14ac:dyDescent="0.25">
      <c r="A3653"/>
      <c r="B3653" s="18"/>
      <c r="D3653"/>
      <c r="E3653"/>
      <c r="F3653"/>
      <c r="G3653"/>
      <c r="H3653"/>
      <c r="I3653"/>
      <c r="J3653"/>
      <c r="K3653"/>
      <c r="L3653"/>
      <c r="M3653"/>
      <c r="N3653"/>
      <c r="O3653"/>
      <c r="P3653"/>
      <c r="Q3653"/>
      <c r="R3653"/>
    </row>
    <row r="3654" spans="1:18" s="16" customFormat="1" x14ac:dyDescent="0.25">
      <c r="A3654"/>
      <c r="B3654" s="18"/>
      <c r="D3654"/>
      <c r="E3654"/>
      <c r="F3654"/>
      <c r="G3654"/>
      <c r="H3654"/>
      <c r="I3654"/>
      <c r="J3654"/>
      <c r="K3654"/>
      <c r="L3654"/>
      <c r="M3654"/>
      <c r="N3654"/>
      <c r="O3654"/>
      <c r="P3654"/>
      <c r="Q3654"/>
      <c r="R3654"/>
    </row>
    <row r="3655" spans="1:18" s="16" customFormat="1" x14ac:dyDescent="0.25">
      <c r="A3655"/>
      <c r="B3655" s="18"/>
      <c r="D3655"/>
      <c r="E3655"/>
      <c r="F3655"/>
      <c r="G3655"/>
      <c r="H3655"/>
      <c r="I3655"/>
      <c r="J3655"/>
      <c r="K3655"/>
      <c r="L3655"/>
      <c r="M3655"/>
      <c r="N3655"/>
      <c r="O3655"/>
      <c r="P3655"/>
      <c r="Q3655"/>
      <c r="R3655"/>
    </row>
    <row r="3656" spans="1:18" s="16" customFormat="1" x14ac:dyDescent="0.25">
      <c r="A3656"/>
      <c r="B3656" s="18"/>
      <c r="D3656"/>
      <c r="E3656"/>
      <c r="F3656"/>
      <c r="G3656"/>
      <c r="H3656"/>
      <c r="I3656"/>
      <c r="J3656"/>
      <c r="K3656"/>
      <c r="L3656"/>
      <c r="M3656"/>
      <c r="N3656"/>
      <c r="O3656"/>
      <c r="P3656"/>
      <c r="Q3656"/>
      <c r="R3656"/>
    </row>
    <row r="3657" spans="1:18" s="16" customFormat="1" x14ac:dyDescent="0.25">
      <c r="A3657"/>
      <c r="B3657" s="18"/>
      <c r="D3657"/>
      <c r="E3657"/>
      <c r="F3657"/>
      <c r="G3657"/>
      <c r="H3657"/>
      <c r="I3657"/>
      <c r="J3657"/>
      <c r="K3657"/>
      <c r="L3657"/>
      <c r="M3657"/>
      <c r="N3657"/>
      <c r="O3657"/>
      <c r="P3657"/>
      <c r="Q3657"/>
      <c r="R3657"/>
    </row>
    <row r="3658" spans="1:18" s="16" customFormat="1" x14ac:dyDescent="0.25">
      <c r="A3658"/>
      <c r="B3658" s="18"/>
      <c r="D3658"/>
      <c r="E3658"/>
      <c r="F3658"/>
      <c r="G3658"/>
      <c r="H3658"/>
      <c r="I3658"/>
      <c r="J3658"/>
      <c r="K3658"/>
      <c r="L3658"/>
      <c r="M3658"/>
      <c r="N3658"/>
      <c r="O3658"/>
      <c r="P3658"/>
      <c r="Q3658"/>
      <c r="R3658"/>
    </row>
    <row r="3659" spans="1:18" s="16" customFormat="1" x14ac:dyDescent="0.25">
      <c r="A3659"/>
      <c r="B3659" s="18"/>
      <c r="D3659"/>
      <c r="E3659"/>
      <c r="F3659"/>
      <c r="G3659"/>
      <c r="H3659"/>
      <c r="I3659"/>
      <c r="J3659"/>
      <c r="K3659"/>
      <c r="L3659"/>
      <c r="M3659"/>
      <c r="N3659"/>
      <c r="O3659"/>
      <c r="P3659"/>
      <c r="Q3659"/>
      <c r="R3659"/>
    </row>
    <row r="3660" spans="1:18" s="16" customFormat="1" x14ac:dyDescent="0.25">
      <c r="A3660"/>
      <c r="B3660" s="18"/>
      <c r="D3660"/>
      <c r="E3660"/>
      <c r="F3660"/>
      <c r="G3660"/>
      <c r="H3660"/>
      <c r="I3660"/>
      <c r="J3660"/>
      <c r="K3660"/>
      <c r="L3660"/>
      <c r="M3660"/>
      <c r="N3660"/>
      <c r="O3660"/>
      <c r="P3660"/>
      <c r="Q3660"/>
      <c r="R3660"/>
    </row>
    <row r="3661" spans="1:18" s="16" customFormat="1" x14ac:dyDescent="0.25">
      <c r="A3661"/>
      <c r="B3661" s="18"/>
      <c r="D3661"/>
      <c r="E3661"/>
      <c r="F3661"/>
      <c r="G3661"/>
      <c r="H3661"/>
      <c r="I3661"/>
      <c r="J3661"/>
      <c r="K3661"/>
      <c r="L3661"/>
      <c r="M3661"/>
      <c r="N3661"/>
      <c r="O3661"/>
      <c r="P3661"/>
      <c r="Q3661"/>
      <c r="R3661"/>
    </row>
    <row r="3662" spans="1:18" s="16" customFormat="1" x14ac:dyDescent="0.25">
      <c r="A3662"/>
      <c r="B3662" s="17"/>
      <c r="D3662"/>
      <c r="E3662"/>
      <c r="F3662"/>
      <c r="G3662"/>
      <c r="H3662"/>
      <c r="I3662"/>
      <c r="J3662"/>
      <c r="K3662"/>
      <c r="L3662"/>
      <c r="M3662"/>
      <c r="N3662"/>
      <c r="O3662"/>
      <c r="P3662"/>
      <c r="Q3662"/>
      <c r="R3662"/>
    </row>
    <row r="3663" spans="1:18" s="16" customFormat="1" x14ac:dyDescent="0.25">
      <c r="A3663"/>
      <c r="B3663" s="18"/>
      <c r="D3663"/>
      <c r="E3663"/>
      <c r="F3663"/>
      <c r="G3663"/>
      <c r="H3663"/>
      <c r="I3663"/>
      <c r="J3663"/>
      <c r="K3663"/>
      <c r="L3663"/>
      <c r="M3663"/>
      <c r="N3663"/>
      <c r="O3663"/>
      <c r="P3663"/>
      <c r="Q3663"/>
      <c r="R3663"/>
    </row>
    <row r="3664" spans="1:18" s="16" customFormat="1" x14ac:dyDescent="0.25">
      <c r="A3664"/>
      <c r="B3664" s="18"/>
      <c r="D3664"/>
      <c r="E3664"/>
      <c r="F3664"/>
      <c r="G3664"/>
      <c r="H3664"/>
      <c r="I3664"/>
      <c r="J3664"/>
      <c r="K3664"/>
      <c r="L3664"/>
      <c r="M3664"/>
      <c r="N3664"/>
      <c r="O3664"/>
      <c r="P3664"/>
      <c r="Q3664"/>
      <c r="R3664"/>
    </row>
    <row r="3665" spans="1:18" s="16" customFormat="1" x14ac:dyDescent="0.25">
      <c r="A3665"/>
      <c r="B3665" s="18"/>
      <c r="D3665"/>
      <c r="E3665"/>
      <c r="F3665"/>
      <c r="G3665"/>
      <c r="H3665"/>
      <c r="I3665"/>
      <c r="J3665"/>
      <c r="K3665"/>
      <c r="L3665"/>
      <c r="M3665"/>
      <c r="N3665"/>
      <c r="O3665"/>
      <c r="P3665"/>
      <c r="Q3665"/>
      <c r="R3665"/>
    </row>
    <row r="3666" spans="1:18" s="16" customFormat="1" x14ac:dyDescent="0.25">
      <c r="A3666"/>
      <c r="B3666" s="18"/>
      <c r="D3666"/>
      <c r="E3666"/>
      <c r="F3666"/>
      <c r="G3666"/>
      <c r="H3666"/>
      <c r="I3666"/>
      <c r="J3666"/>
      <c r="K3666"/>
      <c r="L3666"/>
      <c r="M3666"/>
      <c r="N3666"/>
      <c r="O3666"/>
      <c r="P3666"/>
      <c r="Q3666"/>
      <c r="R3666"/>
    </row>
    <row r="3667" spans="1:18" s="16" customFormat="1" x14ac:dyDescent="0.25">
      <c r="A3667"/>
      <c r="B3667" s="18"/>
      <c r="D3667"/>
      <c r="E3667"/>
      <c r="F3667"/>
      <c r="G3667"/>
      <c r="H3667"/>
      <c r="I3667"/>
      <c r="J3667"/>
      <c r="K3667"/>
      <c r="L3667"/>
      <c r="M3667"/>
      <c r="N3667"/>
      <c r="O3667"/>
      <c r="P3667"/>
      <c r="Q3667"/>
      <c r="R3667"/>
    </row>
    <row r="3668" spans="1:18" s="16" customFormat="1" x14ac:dyDescent="0.25">
      <c r="A3668"/>
      <c r="B3668" s="18"/>
      <c r="D3668"/>
      <c r="E3668"/>
      <c r="F3668"/>
      <c r="G3668"/>
      <c r="H3668"/>
      <c r="I3668"/>
      <c r="J3668"/>
      <c r="K3668"/>
      <c r="L3668"/>
      <c r="M3668"/>
      <c r="N3668"/>
      <c r="O3668"/>
      <c r="P3668"/>
      <c r="Q3668"/>
      <c r="R3668"/>
    </row>
    <row r="3669" spans="1:18" s="16" customFormat="1" x14ac:dyDescent="0.25">
      <c r="A3669"/>
      <c r="B3669" s="18"/>
      <c r="D3669"/>
      <c r="E3669"/>
      <c r="F3669"/>
      <c r="G3669"/>
      <c r="H3669"/>
      <c r="I3669"/>
      <c r="J3669"/>
      <c r="K3669"/>
      <c r="L3669"/>
      <c r="M3669"/>
      <c r="N3669"/>
      <c r="O3669"/>
      <c r="P3669"/>
      <c r="Q3669"/>
      <c r="R3669"/>
    </row>
    <row r="3670" spans="1:18" s="16" customFormat="1" x14ac:dyDescent="0.25">
      <c r="A3670"/>
      <c r="B3670" s="18"/>
      <c r="D3670"/>
      <c r="E3670"/>
      <c r="F3670"/>
      <c r="G3670"/>
      <c r="H3670"/>
      <c r="I3670"/>
      <c r="J3670"/>
      <c r="K3670"/>
      <c r="L3670"/>
      <c r="M3670"/>
      <c r="N3670"/>
      <c r="O3670"/>
      <c r="P3670"/>
      <c r="Q3670"/>
      <c r="R3670"/>
    </row>
    <row r="3671" spans="1:18" s="16" customFormat="1" x14ac:dyDescent="0.25">
      <c r="A3671"/>
      <c r="B3671" s="18"/>
      <c r="D3671"/>
      <c r="E3671"/>
      <c r="F3671"/>
      <c r="G3671"/>
      <c r="H3671"/>
      <c r="I3671"/>
      <c r="J3671"/>
      <c r="K3671"/>
      <c r="L3671"/>
      <c r="M3671"/>
      <c r="N3671"/>
      <c r="O3671"/>
      <c r="P3671"/>
      <c r="Q3671"/>
      <c r="R3671"/>
    </row>
    <row r="3672" spans="1:18" s="16" customFormat="1" x14ac:dyDescent="0.25">
      <c r="A3672"/>
      <c r="B3672" s="18"/>
      <c r="D3672"/>
      <c r="E3672"/>
      <c r="F3672"/>
      <c r="G3672"/>
      <c r="H3672"/>
      <c r="I3672"/>
      <c r="J3672"/>
      <c r="K3672"/>
      <c r="L3672"/>
      <c r="M3672"/>
      <c r="N3672"/>
      <c r="O3672"/>
      <c r="P3672"/>
      <c r="Q3672"/>
      <c r="R3672"/>
    </row>
    <row r="3673" spans="1:18" s="16" customFormat="1" x14ac:dyDescent="0.25">
      <c r="A3673"/>
      <c r="B3673" s="18"/>
      <c r="D3673"/>
      <c r="E3673"/>
      <c r="F3673"/>
      <c r="G3673"/>
      <c r="H3673"/>
      <c r="I3673"/>
      <c r="J3673"/>
      <c r="K3673"/>
      <c r="L3673"/>
      <c r="M3673"/>
      <c r="N3673"/>
      <c r="O3673"/>
      <c r="P3673"/>
      <c r="Q3673"/>
      <c r="R3673"/>
    </row>
    <row r="3674" spans="1:18" s="16" customFormat="1" x14ac:dyDescent="0.25">
      <c r="A3674"/>
      <c r="B3674" s="18"/>
      <c r="D3674"/>
      <c r="E3674"/>
      <c r="F3674"/>
      <c r="G3674"/>
      <c r="H3674"/>
      <c r="I3674"/>
      <c r="J3674"/>
      <c r="K3674"/>
      <c r="L3674"/>
      <c r="M3674"/>
      <c r="N3674"/>
      <c r="O3674"/>
      <c r="P3674"/>
      <c r="Q3674"/>
      <c r="R3674"/>
    </row>
    <row r="3675" spans="1:18" s="16" customFormat="1" x14ac:dyDescent="0.25">
      <c r="A3675"/>
      <c r="B3675" s="18"/>
      <c r="D3675"/>
      <c r="E3675"/>
      <c r="F3675"/>
      <c r="G3675"/>
      <c r="H3675"/>
      <c r="I3675"/>
      <c r="J3675"/>
      <c r="K3675"/>
      <c r="L3675"/>
      <c r="M3675"/>
      <c r="N3675"/>
      <c r="O3675"/>
      <c r="P3675"/>
      <c r="Q3675"/>
      <c r="R3675"/>
    </row>
    <row r="3676" spans="1:18" s="16" customFormat="1" x14ac:dyDescent="0.25">
      <c r="A3676"/>
      <c r="B3676" s="18"/>
      <c r="D3676"/>
      <c r="E3676"/>
      <c r="F3676"/>
      <c r="G3676"/>
      <c r="H3676"/>
      <c r="I3676"/>
      <c r="J3676"/>
      <c r="K3676"/>
      <c r="L3676"/>
      <c r="M3676"/>
      <c r="N3676"/>
      <c r="O3676"/>
      <c r="P3676"/>
      <c r="Q3676"/>
      <c r="R3676"/>
    </row>
    <row r="3677" spans="1:18" s="16" customFormat="1" x14ac:dyDescent="0.25">
      <c r="A3677"/>
      <c r="B3677" s="18"/>
      <c r="D3677"/>
      <c r="E3677"/>
      <c r="F3677"/>
      <c r="G3677"/>
      <c r="H3677"/>
      <c r="I3677"/>
      <c r="J3677"/>
      <c r="K3677"/>
      <c r="L3677"/>
      <c r="M3677"/>
      <c r="N3677"/>
      <c r="O3677"/>
      <c r="P3677"/>
      <c r="Q3677"/>
      <c r="R3677"/>
    </row>
    <row r="3678" spans="1:18" s="16" customFormat="1" x14ac:dyDescent="0.25">
      <c r="A3678"/>
      <c r="B3678" s="18"/>
      <c r="D3678"/>
      <c r="E3678"/>
      <c r="F3678"/>
      <c r="G3678"/>
      <c r="H3678"/>
      <c r="I3678"/>
      <c r="J3678"/>
      <c r="K3678"/>
      <c r="L3678"/>
      <c r="M3678"/>
      <c r="N3678"/>
      <c r="O3678"/>
      <c r="P3678"/>
      <c r="Q3678"/>
      <c r="R3678"/>
    </row>
    <row r="3679" spans="1:18" s="16" customFormat="1" x14ac:dyDescent="0.25">
      <c r="A3679"/>
      <c r="B3679" s="18"/>
      <c r="D3679"/>
      <c r="E3679"/>
      <c r="F3679"/>
      <c r="G3679"/>
      <c r="H3679"/>
      <c r="I3679"/>
      <c r="J3679"/>
      <c r="K3679"/>
      <c r="L3679"/>
      <c r="M3679"/>
      <c r="N3679"/>
      <c r="O3679"/>
      <c r="P3679"/>
      <c r="Q3679"/>
      <c r="R3679"/>
    </row>
    <row r="3680" spans="1:18" s="16" customFormat="1" x14ac:dyDescent="0.25">
      <c r="A3680"/>
      <c r="B3680" s="18"/>
      <c r="D3680"/>
      <c r="E3680"/>
      <c r="F3680"/>
      <c r="G3680"/>
      <c r="H3680"/>
      <c r="I3680"/>
      <c r="J3680"/>
      <c r="K3680"/>
      <c r="L3680"/>
      <c r="M3680"/>
      <c r="N3680"/>
      <c r="O3680"/>
      <c r="P3680"/>
      <c r="Q3680"/>
      <c r="R3680"/>
    </row>
    <row r="3681" spans="1:18" s="16" customFormat="1" x14ac:dyDescent="0.25">
      <c r="A3681"/>
      <c r="B3681" s="18"/>
      <c r="D3681"/>
      <c r="E3681"/>
      <c r="F3681"/>
      <c r="G3681"/>
      <c r="H3681"/>
      <c r="I3681"/>
      <c r="J3681"/>
      <c r="K3681"/>
      <c r="L3681"/>
      <c r="M3681"/>
      <c r="N3681"/>
      <c r="O3681"/>
      <c r="P3681"/>
      <c r="Q3681"/>
      <c r="R3681"/>
    </row>
    <row r="3682" spans="1:18" s="16" customFormat="1" x14ac:dyDescent="0.25">
      <c r="A3682"/>
      <c r="B3682" s="18"/>
      <c r="D3682"/>
      <c r="E3682"/>
      <c r="F3682"/>
      <c r="G3682"/>
      <c r="H3682"/>
      <c r="I3682"/>
      <c r="J3682"/>
      <c r="K3682"/>
      <c r="L3682"/>
      <c r="M3682"/>
      <c r="N3682"/>
      <c r="O3682"/>
      <c r="P3682"/>
      <c r="Q3682"/>
      <c r="R3682"/>
    </row>
    <row r="3683" spans="1:18" s="16" customFormat="1" x14ac:dyDescent="0.25">
      <c r="A3683"/>
      <c r="B3683" s="18"/>
      <c r="D3683"/>
      <c r="E3683"/>
      <c r="F3683"/>
      <c r="G3683"/>
      <c r="H3683"/>
      <c r="I3683"/>
      <c r="J3683"/>
      <c r="K3683"/>
      <c r="L3683"/>
      <c r="M3683"/>
      <c r="N3683"/>
      <c r="O3683"/>
      <c r="P3683"/>
      <c r="Q3683"/>
      <c r="R3683"/>
    </row>
    <row r="3684" spans="1:18" s="16" customFormat="1" x14ac:dyDescent="0.25">
      <c r="A3684"/>
      <c r="B3684" s="18"/>
      <c r="D3684"/>
      <c r="E3684"/>
      <c r="F3684"/>
      <c r="G3684"/>
      <c r="H3684"/>
      <c r="I3684"/>
      <c r="J3684"/>
      <c r="K3684"/>
      <c r="L3684"/>
      <c r="M3684"/>
      <c r="N3684"/>
      <c r="O3684"/>
      <c r="P3684"/>
      <c r="Q3684"/>
      <c r="R3684"/>
    </row>
    <row r="3685" spans="1:18" s="16" customFormat="1" x14ac:dyDescent="0.25">
      <c r="A3685"/>
      <c r="B3685" s="18"/>
      <c r="D3685"/>
      <c r="E3685"/>
      <c r="F3685"/>
      <c r="G3685"/>
      <c r="H3685"/>
      <c r="I3685"/>
      <c r="J3685"/>
      <c r="K3685"/>
      <c r="L3685"/>
      <c r="M3685"/>
      <c r="N3685"/>
      <c r="O3685"/>
      <c r="P3685"/>
      <c r="Q3685"/>
      <c r="R3685"/>
    </row>
    <row r="3686" spans="1:18" s="16" customFormat="1" x14ac:dyDescent="0.25">
      <c r="A3686"/>
      <c r="B3686" s="18"/>
      <c r="D3686"/>
      <c r="E3686"/>
      <c r="F3686"/>
      <c r="G3686"/>
      <c r="H3686"/>
      <c r="I3686"/>
      <c r="J3686"/>
      <c r="K3686"/>
      <c r="L3686"/>
      <c r="M3686"/>
      <c r="N3686"/>
      <c r="O3686"/>
      <c r="P3686"/>
      <c r="Q3686"/>
      <c r="R3686"/>
    </row>
    <row r="3687" spans="1:18" s="16" customFormat="1" x14ac:dyDescent="0.25">
      <c r="A3687"/>
      <c r="B3687" s="18"/>
      <c r="D3687"/>
      <c r="E3687"/>
      <c r="F3687"/>
      <c r="G3687"/>
      <c r="H3687"/>
      <c r="I3687"/>
      <c r="J3687"/>
      <c r="K3687"/>
      <c r="L3687"/>
      <c r="M3687"/>
      <c r="N3687"/>
      <c r="O3687"/>
      <c r="P3687"/>
      <c r="Q3687"/>
      <c r="R3687"/>
    </row>
    <row r="3688" spans="1:18" s="16" customFormat="1" x14ac:dyDescent="0.25">
      <c r="A3688"/>
      <c r="B3688" s="18"/>
      <c r="D3688"/>
      <c r="E3688"/>
      <c r="F3688"/>
      <c r="G3688"/>
      <c r="H3688"/>
      <c r="I3688"/>
      <c r="J3688"/>
      <c r="K3688"/>
      <c r="L3688"/>
      <c r="M3688"/>
      <c r="N3688"/>
      <c r="O3688"/>
      <c r="P3688"/>
      <c r="Q3688"/>
      <c r="R3688"/>
    </row>
    <row r="3689" spans="1:18" s="16" customFormat="1" x14ac:dyDescent="0.25">
      <c r="A3689"/>
      <c r="B3689" s="18"/>
      <c r="D3689"/>
      <c r="E3689"/>
      <c r="F3689"/>
      <c r="G3689"/>
      <c r="H3689"/>
      <c r="I3689"/>
      <c r="J3689"/>
      <c r="K3689"/>
      <c r="L3689"/>
      <c r="M3689"/>
      <c r="N3689"/>
      <c r="O3689"/>
      <c r="P3689"/>
      <c r="Q3689"/>
      <c r="R3689"/>
    </row>
    <row r="3690" spans="1:18" s="16" customFormat="1" x14ac:dyDescent="0.25">
      <c r="A3690"/>
      <c r="B3690" s="18"/>
      <c r="D3690"/>
      <c r="E3690"/>
      <c r="F3690"/>
      <c r="G3690"/>
      <c r="H3690"/>
      <c r="I3690"/>
      <c r="J3690"/>
      <c r="K3690"/>
      <c r="L3690"/>
      <c r="M3690"/>
      <c r="N3690"/>
      <c r="O3690"/>
      <c r="P3690"/>
      <c r="Q3690"/>
      <c r="R3690"/>
    </row>
    <row r="3691" spans="1:18" s="16" customFormat="1" x14ac:dyDescent="0.25">
      <c r="A3691"/>
      <c r="B3691" s="18"/>
      <c r="D3691"/>
      <c r="E3691"/>
      <c r="F3691"/>
      <c r="G3691"/>
      <c r="H3691"/>
      <c r="I3691"/>
      <c r="J3691"/>
      <c r="K3691"/>
      <c r="L3691"/>
      <c r="M3691"/>
      <c r="N3691"/>
      <c r="O3691"/>
      <c r="P3691"/>
      <c r="Q3691"/>
      <c r="R3691"/>
    </row>
    <row r="3692" spans="1:18" s="16" customFormat="1" x14ac:dyDescent="0.25">
      <c r="A3692"/>
      <c r="B3692" s="18"/>
      <c r="D3692"/>
      <c r="E3692"/>
      <c r="F3692"/>
      <c r="G3692"/>
      <c r="H3692"/>
      <c r="I3692"/>
      <c r="J3692"/>
      <c r="K3692"/>
      <c r="L3692"/>
      <c r="M3692"/>
      <c r="N3692"/>
      <c r="O3692"/>
      <c r="P3692"/>
      <c r="Q3692"/>
      <c r="R3692"/>
    </row>
    <row r="3693" spans="1:18" s="16" customFormat="1" x14ac:dyDescent="0.25">
      <c r="A3693"/>
      <c r="B3693" s="18"/>
      <c r="D3693"/>
      <c r="E3693"/>
      <c r="F3693"/>
      <c r="G3693"/>
      <c r="H3693"/>
      <c r="I3693"/>
      <c r="J3693"/>
      <c r="K3693"/>
      <c r="L3693"/>
      <c r="M3693"/>
      <c r="N3693"/>
      <c r="O3693"/>
      <c r="P3693"/>
      <c r="Q3693"/>
      <c r="R3693"/>
    </row>
    <row r="3694" spans="1:18" s="16" customFormat="1" x14ac:dyDescent="0.25">
      <c r="A3694"/>
      <c r="B3694" s="18"/>
      <c r="D3694"/>
      <c r="E3694"/>
      <c r="F3694"/>
      <c r="G3694"/>
      <c r="H3694"/>
      <c r="I3694"/>
      <c r="J3694"/>
      <c r="K3694"/>
      <c r="L3694"/>
      <c r="M3694"/>
      <c r="N3694"/>
      <c r="O3694"/>
      <c r="P3694"/>
      <c r="Q3694"/>
      <c r="R3694"/>
    </row>
    <row r="3695" spans="1:18" s="16" customFormat="1" x14ac:dyDescent="0.25">
      <c r="A3695"/>
      <c r="B3695" s="18"/>
      <c r="D3695"/>
      <c r="E3695"/>
      <c r="F3695"/>
      <c r="G3695"/>
      <c r="H3695"/>
      <c r="I3695"/>
      <c r="J3695"/>
      <c r="K3695"/>
      <c r="L3695"/>
      <c r="M3695"/>
      <c r="N3695"/>
      <c r="O3695"/>
      <c r="P3695"/>
      <c r="Q3695"/>
      <c r="R3695"/>
    </row>
    <row r="3696" spans="1:18" s="16" customFormat="1" x14ac:dyDescent="0.25">
      <c r="A3696"/>
      <c r="B3696" s="18"/>
      <c r="D3696"/>
      <c r="E3696"/>
      <c r="F3696"/>
      <c r="G3696"/>
      <c r="H3696"/>
      <c r="I3696"/>
      <c r="J3696"/>
      <c r="K3696"/>
      <c r="L3696"/>
      <c r="M3696"/>
      <c r="N3696"/>
      <c r="O3696"/>
      <c r="P3696"/>
      <c r="Q3696"/>
      <c r="R3696"/>
    </row>
    <row r="3697" spans="1:18" s="16" customFormat="1" x14ac:dyDescent="0.25">
      <c r="A3697"/>
      <c r="B3697" s="18"/>
      <c r="D3697"/>
      <c r="E3697"/>
      <c r="F3697"/>
      <c r="G3697"/>
      <c r="H3697"/>
      <c r="I3697"/>
      <c r="J3697"/>
      <c r="K3697"/>
      <c r="L3697"/>
      <c r="M3697"/>
      <c r="N3697"/>
      <c r="O3697"/>
      <c r="P3697"/>
      <c r="Q3697"/>
      <c r="R3697"/>
    </row>
    <row r="3698" spans="1:18" s="16" customFormat="1" x14ac:dyDescent="0.25">
      <c r="A3698"/>
      <c r="B3698" s="18"/>
      <c r="D3698"/>
      <c r="E3698"/>
      <c r="F3698"/>
      <c r="G3698"/>
      <c r="H3698"/>
      <c r="I3698"/>
      <c r="J3698"/>
      <c r="K3698"/>
      <c r="L3698"/>
      <c r="M3698"/>
      <c r="N3698"/>
      <c r="O3698"/>
      <c r="P3698"/>
      <c r="Q3698"/>
      <c r="R3698"/>
    </row>
    <row r="3699" spans="1:18" s="16" customFormat="1" x14ac:dyDescent="0.25">
      <c r="A3699"/>
      <c r="B3699" s="18"/>
      <c r="D3699"/>
      <c r="E3699"/>
      <c r="F3699"/>
      <c r="G3699"/>
      <c r="H3699"/>
      <c r="I3699"/>
      <c r="J3699"/>
      <c r="K3699"/>
      <c r="L3699"/>
      <c r="M3699"/>
      <c r="N3699"/>
      <c r="O3699"/>
      <c r="P3699"/>
      <c r="Q3699"/>
      <c r="R3699"/>
    </row>
    <row r="3700" spans="1:18" s="16" customFormat="1" x14ac:dyDescent="0.25">
      <c r="A3700"/>
      <c r="B3700" s="18"/>
      <c r="D3700"/>
      <c r="E3700"/>
      <c r="F3700"/>
      <c r="G3700"/>
      <c r="H3700"/>
      <c r="I3700"/>
      <c r="J3700"/>
      <c r="K3700"/>
      <c r="L3700"/>
      <c r="M3700"/>
      <c r="N3700"/>
      <c r="O3700"/>
      <c r="P3700"/>
      <c r="Q3700"/>
      <c r="R3700"/>
    </row>
    <row r="3701" spans="1:18" s="16" customFormat="1" x14ac:dyDescent="0.25">
      <c r="A3701"/>
      <c r="B3701" s="18"/>
      <c r="D3701"/>
      <c r="E3701"/>
      <c r="F3701"/>
      <c r="G3701"/>
      <c r="H3701"/>
      <c r="I3701"/>
      <c r="J3701"/>
      <c r="K3701"/>
      <c r="L3701"/>
      <c r="M3701"/>
      <c r="N3701"/>
      <c r="O3701"/>
      <c r="P3701"/>
      <c r="Q3701"/>
      <c r="R3701"/>
    </row>
    <row r="3702" spans="1:18" s="16" customFormat="1" x14ac:dyDescent="0.25">
      <c r="A3702"/>
      <c r="B3702" s="18"/>
      <c r="D3702"/>
      <c r="E3702"/>
      <c r="F3702"/>
      <c r="G3702"/>
      <c r="H3702"/>
      <c r="I3702"/>
      <c r="J3702"/>
      <c r="K3702"/>
      <c r="L3702"/>
      <c r="M3702"/>
      <c r="N3702"/>
      <c r="O3702"/>
      <c r="P3702"/>
      <c r="Q3702"/>
      <c r="R3702"/>
    </row>
    <row r="3703" spans="1:18" s="16" customFormat="1" x14ac:dyDescent="0.25">
      <c r="A3703"/>
      <c r="B3703" s="18"/>
      <c r="D3703"/>
      <c r="E3703"/>
      <c r="F3703"/>
      <c r="G3703"/>
      <c r="H3703"/>
      <c r="I3703"/>
      <c r="J3703"/>
      <c r="K3703"/>
      <c r="L3703"/>
      <c r="M3703"/>
      <c r="N3703"/>
      <c r="O3703"/>
      <c r="P3703"/>
      <c r="Q3703"/>
      <c r="R3703"/>
    </row>
    <row r="3704" spans="1:18" s="16" customFormat="1" x14ac:dyDescent="0.25">
      <c r="A3704"/>
      <c r="B3704" s="18"/>
      <c r="D3704"/>
      <c r="E3704"/>
      <c r="F3704"/>
      <c r="G3704"/>
      <c r="H3704"/>
      <c r="I3704"/>
      <c r="J3704"/>
      <c r="K3704"/>
      <c r="L3704"/>
      <c r="M3704"/>
      <c r="N3704"/>
      <c r="O3704"/>
      <c r="P3704"/>
      <c r="Q3704"/>
      <c r="R3704"/>
    </row>
    <row r="3705" spans="1:18" s="16" customFormat="1" x14ac:dyDescent="0.25">
      <c r="A3705"/>
      <c r="B3705" s="18"/>
      <c r="D3705"/>
      <c r="E3705"/>
      <c r="F3705"/>
      <c r="G3705"/>
      <c r="H3705"/>
      <c r="I3705"/>
      <c r="J3705"/>
      <c r="K3705"/>
      <c r="L3705"/>
      <c r="M3705"/>
      <c r="N3705"/>
      <c r="O3705"/>
      <c r="P3705"/>
      <c r="Q3705"/>
      <c r="R3705"/>
    </row>
    <row r="3706" spans="1:18" s="16" customFormat="1" x14ac:dyDescent="0.25">
      <c r="A3706"/>
      <c r="B3706" s="18"/>
      <c r="D3706"/>
      <c r="E3706"/>
      <c r="F3706"/>
      <c r="G3706"/>
      <c r="H3706"/>
      <c r="I3706"/>
      <c r="J3706"/>
      <c r="K3706"/>
      <c r="L3706"/>
      <c r="M3706"/>
      <c r="N3706"/>
      <c r="O3706"/>
      <c r="P3706"/>
      <c r="Q3706"/>
      <c r="R3706"/>
    </row>
    <row r="3707" spans="1:18" s="16" customFormat="1" x14ac:dyDescent="0.25">
      <c r="A3707"/>
      <c r="B3707" s="18"/>
      <c r="D3707"/>
      <c r="E3707"/>
      <c r="F3707"/>
      <c r="G3707"/>
      <c r="H3707"/>
      <c r="I3707"/>
      <c r="J3707"/>
      <c r="K3707"/>
      <c r="L3707"/>
      <c r="M3707"/>
      <c r="N3707"/>
      <c r="O3707"/>
      <c r="P3707"/>
      <c r="Q3707"/>
      <c r="R3707"/>
    </row>
    <row r="3708" spans="1:18" s="16" customFormat="1" x14ac:dyDescent="0.25">
      <c r="A3708"/>
      <c r="B3708" s="18"/>
      <c r="D3708"/>
      <c r="E3708"/>
      <c r="F3708"/>
      <c r="G3708"/>
      <c r="H3708"/>
      <c r="I3708"/>
      <c r="J3708"/>
      <c r="K3708"/>
      <c r="L3708"/>
      <c r="M3708"/>
      <c r="N3708"/>
      <c r="O3708"/>
      <c r="P3708"/>
      <c r="Q3708"/>
      <c r="R3708"/>
    </row>
    <row r="3709" spans="1:18" s="16" customFormat="1" x14ac:dyDescent="0.25">
      <c r="A3709"/>
      <c r="B3709" s="18"/>
      <c r="D3709"/>
      <c r="E3709"/>
      <c r="F3709"/>
      <c r="G3709"/>
      <c r="H3709"/>
      <c r="I3709"/>
      <c r="J3709"/>
      <c r="K3709"/>
      <c r="L3709"/>
      <c r="M3709"/>
      <c r="N3709"/>
      <c r="O3709"/>
      <c r="P3709"/>
      <c r="Q3709"/>
      <c r="R3709"/>
    </row>
    <row r="3710" spans="1:18" s="16" customFormat="1" x14ac:dyDescent="0.25">
      <c r="A3710"/>
      <c r="B3710" s="18"/>
      <c r="D3710"/>
      <c r="E3710"/>
      <c r="F3710"/>
      <c r="G3710"/>
      <c r="H3710"/>
      <c r="I3710"/>
      <c r="J3710"/>
      <c r="K3710"/>
      <c r="L3710"/>
      <c r="M3710"/>
      <c r="N3710"/>
      <c r="O3710"/>
      <c r="P3710"/>
      <c r="Q3710"/>
      <c r="R3710"/>
    </row>
    <row r="3711" spans="1:18" s="16" customFormat="1" x14ac:dyDescent="0.25">
      <c r="A3711"/>
      <c r="B3711" s="18"/>
      <c r="D3711"/>
      <c r="E3711"/>
      <c r="F3711"/>
      <c r="G3711"/>
      <c r="H3711"/>
      <c r="I3711"/>
      <c r="J3711"/>
      <c r="K3711"/>
      <c r="L3711"/>
      <c r="M3711"/>
      <c r="N3711"/>
      <c r="O3711"/>
      <c r="P3711"/>
      <c r="Q3711"/>
      <c r="R3711"/>
    </row>
    <row r="3712" spans="1:18" s="16" customFormat="1" x14ac:dyDescent="0.25">
      <c r="A3712"/>
      <c r="B3712" s="17"/>
      <c r="D3712"/>
      <c r="E3712"/>
      <c r="F3712"/>
      <c r="G3712"/>
      <c r="H3712"/>
      <c r="I3712"/>
      <c r="J3712"/>
      <c r="K3712"/>
      <c r="L3712"/>
      <c r="M3712"/>
      <c r="N3712"/>
      <c r="O3712"/>
      <c r="P3712"/>
      <c r="Q3712"/>
      <c r="R3712"/>
    </row>
    <row r="3713" spans="1:18" s="16" customFormat="1" x14ac:dyDescent="0.25">
      <c r="A3713"/>
      <c r="B3713" s="18"/>
      <c r="D3713"/>
      <c r="E3713"/>
      <c r="F3713"/>
      <c r="G3713"/>
      <c r="H3713"/>
      <c r="I3713"/>
      <c r="J3713"/>
      <c r="K3713"/>
      <c r="L3713"/>
      <c r="M3713"/>
      <c r="N3713"/>
      <c r="O3713"/>
      <c r="P3713"/>
      <c r="Q3713"/>
      <c r="R3713"/>
    </row>
    <row r="3714" spans="1:18" s="16" customFormat="1" x14ac:dyDescent="0.25">
      <c r="A3714"/>
      <c r="B3714" s="18"/>
      <c r="D3714"/>
      <c r="E3714"/>
      <c r="F3714"/>
      <c r="G3714"/>
      <c r="H3714"/>
      <c r="I3714"/>
      <c r="J3714"/>
      <c r="K3714"/>
      <c r="L3714"/>
      <c r="M3714"/>
      <c r="N3714"/>
      <c r="O3714"/>
      <c r="P3714"/>
      <c r="Q3714"/>
      <c r="R3714"/>
    </row>
    <row r="3715" spans="1:18" s="16" customFormat="1" x14ac:dyDescent="0.25">
      <c r="A3715"/>
      <c r="B3715" s="18"/>
      <c r="D3715"/>
      <c r="E3715"/>
      <c r="F3715"/>
      <c r="G3715"/>
      <c r="H3715"/>
      <c r="I3715"/>
      <c r="J3715"/>
      <c r="K3715"/>
      <c r="L3715"/>
      <c r="M3715"/>
      <c r="N3715"/>
      <c r="O3715"/>
      <c r="P3715"/>
      <c r="Q3715"/>
      <c r="R3715"/>
    </row>
    <row r="3716" spans="1:18" s="16" customFormat="1" x14ac:dyDescent="0.25">
      <c r="A3716"/>
      <c r="B3716" s="18"/>
      <c r="D3716"/>
      <c r="E3716"/>
      <c r="F3716"/>
      <c r="G3716"/>
      <c r="H3716"/>
      <c r="I3716"/>
      <c r="J3716"/>
      <c r="K3716"/>
      <c r="L3716"/>
      <c r="M3716"/>
      <c r="N3716"/>
      <c r="O3716"/>
      <c r="P3716"/>
      <c r="Q3716"/>
      <c r="R3716"/>
    </row>
    <row r="3717" spans="1:18" s="16" customFormat="1" x14ac:dyDescent="0.25">
      <c r="A3717"/>
      <c r="B3717" s="18"/>
      <c r="D3717"/>
      <c r="E3717"/>
      <c r="F3717"/>
      <c r="G3717"/>
      <c r="H3717"/>
      <c r="I3717"/>
      <c r="J3717"/>
      <c r="K3717"/>
      <c r="L3717"/>
      <c r="M3717"/>
      <c r="N3717"/>
      <c r="O3717"/>
      <c r="P3717"/>
      <c r="Q3717"/>
      <c r="R3717"/>
    </row>
    <row r="3718" spans="1:18" s="16" customFormat="1" x14ac:dyDescent="0.25">
      <c r="A3718"/>
      <c r="B3718" s="18"/>
      <c r="D3718"/>
      <c r="E3718"/>
      <c r="F3718"/>
      <c r="G3718"/>
      <c r="H3718"/>
      <c r="I3718"/>
      <c r="J3718"/>
      <c r="K3718"/>
      <c r="L3718"/>
      <c r="M3718"/>
      <c r="N3718"/>
      <c r="O3718"/>
      <c r="P3718"/>
      <c r="Q3718"/>
      <c r="R3718"/>
    </row>
    <row r="3719" spans="1:18" s="16" customFormat="1" x14ac:dyDescent="0.25">
      <c r="A3719"/>
      <c r="B3719" s="18"/>
      <c r="D3719"/>
      <c r="E3719"/>
      <c r="F3719"/>
      <c r="G3719"/>
      <c r="H3719"/>
      <c r="I3719"/>
      <c r="J3719"/>
      <c r="K3719"/>
      <c r="L3719"/>
      <c r="M3719"/>
      <c r="N3719"/>
      <c r="O3719"/>
      <c r="P3719"/>
      <c r="Q3719"/>
      <c r="R3719"/>
    </row>
    <row r="3720" spans="1:18" s="16" customFormat="1" x14ac:dyDescent="0.25">
      <c r="A3720"/>
      <c r="B3720" s="18"/>
      <c r="D3720"/>
      <c r="E3720"/>
      <c r="F3720"/>
      <c r="G3720"/>
      <c r="H3720"/>
      <c r="I3720"/>
      <c r="J3720"/>
      <c r="K3720"/>
      <c r="L3720"/>
      <c r="M3720"/>
      <c r="N3720"/>
      <c r="O3720"/>
      <c r="P3720"/>
      <c r="Q3720"/>
      <c r="R3720"/>
    </row>
    <row r="3721" spans="1:18" s="16" customFormat="1" x14ac:dyDescent="0.25">
      <c r="A3721"/>
      <c r="B3721" s="18"/>
      <c r="D3721"/>
      <c r="E3721"/>
      <c r="F3721"/>
      <c r="G3721"/>
      <c r="H3721"/>
      <c r="I3721"/>
      <c r="J3721"/>
      <c r="K3721"/>
      <c r="L3721"/>
      <c r="M3721"/>
      <c r="N3721"/>
      <c r="O3721"/>
      <c r="P3721"/>
      <c r="Q3721"/>
      <c r="R3721"/>
    </row>
    <row r="3722" spans="1:18" s="16" customFormat="1" x14ac:dyDescent="0.25">
      <c r="A3722"/>
      <c r="B3722" s="18"/>
      <c r="D3722"/>
      <c r="E3722"/>
      <c r="F3722"/>
      <c r="G3722"/>
      <c r="H3722"/>
      <c r="I3722"/>
      <c r="J3722"/>
      <c r="K3722"/>
      <c r="L3722"/>
      <c r="M3722"/>
      <c r="N3722"/>
      <c r="O3722"/>
      <c r="P3722"/>
      <c r="Q3722"/>
      <c r="R3722"/>
    </row>
    <row r="3723" spans="1:18" s="16" customFormat="1" x14ac:dyDescent="0.25">
      <c r="A3723"/>
      <c r="B3723" s="18"/>
      <c r="D3723"/>
      <c r="E3723"/>
      <c r="F3723"/>
      <c r="G3723"/>
      <c r="H3723"/>
      <c r="I3723"/>
      <c r="J3723"/>
      <c r="K3723"/>
      <c r="L3723"/>
      <c r="M3723"/>
      <c r="N3723"/>
      <c r="O3723"/>
      <c r="P3723"/>
      <c r="Q3723"/>
      <c r="R3723"/>
    </row>
    <row r="3724" spans="1:18" s="16" customFormat="1" x14ac:dyDescent="0.25">
      <c r="A3724"/>
      <c r="B3724" s="18"/>
      <c r="D3724"/>
      <c r="E3724"/>
      <c r="F3724"/>
      <c r="G3724"/>
      <c r="H3724"/>
      <c r="I3724"/>
      <c r="J3724"/>
      <c r="K3724"/>
      <c r="L3724"/>
      <c r="M3724"/>
      <c r="N3724"/>
      <c r="O3724"/>
      <c r="P3724"/>
      <c r="Q3724"/>
      <c r="R3724"/>
    </row>
    <row r="3725" spans="1:18" s="16" customFormat="1" x14ac:dyDescent="0.25">
      <c r="A3725"/>
      <c r="B3725" s="18"/>
      <c r="D3725"/>
      <c r="E3725"/>
      <c r="F3725"/>
      <c r="G3725"/>
      <c r="H3725"/>
      <c r="I3725"/>
      <c r="J3725"/>
      <c r="K3725"/>
      <c r="L3725"/>
      <c r="M3725"/>
      <c r="N3725"/>
      <c r="O3725"/>
      <c r="P3725"/>
      <c r="Q3725"/>
      <c r="R3725"/>
    </row>
    <row r="3726" spans="1:18" s="16" customFormat="1" x14ac:dyDescent="0.25">
      <c r="A3726"/>
      <c r="B3726" s="18"/>
      <c r="D3726"/>
      <c r="E3726"/>
      <c r="F3726"/>
      <c r="G3726"/>
      <c r="H3726"/>
      <c r="I3726"/>
      <c r="J3726"/>
      <c r="K3726"/>
      <c r="L3726"/>
      <c r="M3726"/>
      <c r="N3726"/>
      <c r="O3726"/>
      <c r="P3726"/>
      <c r="Q3726"/>
      <c r="R3726"/>
    </row>
    <row r="3727" spans="1:18" s="16" customFormat="1" x14ac:dyDescent="0.25">
      <c r="A3727"/>
      <c r="B3727" s="18"/>
      <c r="D3727"/>
      <c r="E3727"/>
      <c r="F3727"/>
      <c r="G3727"/>
      <c r="H3727"/>
      <c r="I3727"/>
      <c r="J3727"/>
      <c r="K3727"/>
      <c r="L3727"/>
      <c r="M3727"/>
      <c r="N3727"/>
      <c r="O3727"/>
      <c r="P3727"/>
      <c r="Q3727"/>
      <c r="R3727"/>
    </row>
    <row r="3728" spans="1:18" s="16" customFormat="1" x14ac:dyDescent="0.25">
      <c r="A3728"/>
      <c r="B3728" s="18"/>
      <c r="D3728"/>
      <c r="E3728"/>
      <c r="F3728"/>
      <c r="G3728"/>
      <c r="H3728"/>
      <c r="I3728"/>
      <c r="J3728"/>
      <c r="K3728"/>
      <c r="L3728"/>
      <c r="M3728"/>
      <c r="N3728"/>
      <c r="O3728"/>
      <c r="P3728"/>
      <c r="Q3728"/>
      <c r="R3728"/>
    </row>
    <row r="3729" spans="1:18" s="16" customFormat="1" x14ac:dyDescent="0.25">
      <c r="A3729"/>
      <c r="B3729" s="18"/>
      <c r="D3729"/>
      <c r="E3729"/>
      <c r="F3729"/>
      <c r="G3729"/>
      <c r="H3729"/>
      <c r="I3729"/>
      <c r="J3729"/>
      <c r="K3729"/>
      <c r="L3729"/>
      <c r="M3729"/>
      <c r="N3729"/>
      <c r="O3729"/>
      <c r="P3729"/>
      <c r="Q3729"/>
      <c r="R3729"/>
    </row>
    <row r="3730" spans="1:18" s="16" customFormat="1" x14ac:dyDescent="0.25">
      <c r="A3730"/>
      <c r="B3730" s="18"/>
      <c r="D3730"/>
      <c r="E3730"/>
      <c r="F3730"/>
      <c r="G3730"/>
      <c r="H3730"/>
      <c r="I3730"/>
      <c r="J3730"/>
      <c r="K3730"/>
      <c r="L3730"/>
      <c r="M3730"/>
      <c r="N3730"/>
      <c r="O3730"/>
      <c r="P3730"/>
      <c r="Q3730"/>
      <c r="R3730"/>
    </row>
    <row r="3731" spans="1:18" s="16" customFormat="1" x14ac:dyDescent="0.25">
      <c r="A3731"/>
      <c r="B3731" s="18"/>
      <c r="D3731"/>
      <c r="E3731"/>
      <c r="F3731"/>
      <c r="G3731"/>
      <c r="H3731"/>
      <c r="I3731"/>
      <c r="J3731"/>
      <c r="K3731"/>
      <c r="L3731"/>
      <c r="M3731"/>
      <c r="N3731"/>
      <c r="O3731"/>
      <c r="P3731"/>
      <c r="Q3731"/>
      <c r="R3731"/>
    </row>
    <row r="3732" spans="1:18" s="16" customFormat="1" x14ac:dyDescent="0.25">
      <c r="A3732"/>
      <c r="B3732" s="18"/>
      <c r="D3732"/>
      <c r="E3732"/>
      <c r="F3732"/>
      <c r="G3732"/>
      <c r="H3732"/>
      <c r="I3732"/>
      <c r="J3732"/>
      <c r="K3732"/>
      <c r="L3732"/>
      <c r="M3732"/>
      <c r="N3732"/>
      <c r="O3732"/>
      <c r="P3732"/>
      <c r="Q3732"/>
      <c r="R3732"/>
    </row>
    <row r="3733" spans="1:18" s="16" customFormat="1" x14ac:dyDescent="0.25">
      <c r="A3733"/>
      <c r="B3733" s="18"/>
      <c r="D3733"/>
      <c r="E3733"/>
      <c r="F3733"/>
      <c r="G3733"/>
      <c r="H3733"/>
      <c r="I3733"/>
      <c r="J3733"/>
      <c r="K3733"/>
      <c r="L3733"/>
      <c r="M3733"/>
      <c r="N3733"/>
      <c r="O3733"/>
      <c r="P3733"/>
      <c r="Q3733"/>
      <c r="R3733"/>
    </row>
    <row r="3734" spans="1:18" s="16" customFormat="1" x14ac:dyDescent="0.25">
      <c r="A3734"/>
      <c r="B3734" s="18"/>
      <c r="D3734"/>
      <c r="E3734"/>
      <c r="F3734"/>
      <c r="G3734"/>
      <c r="H3734"/>
      <c r="I3734"/>
      <c r="J3734"/>
      <c r="K3734"/>
      <c r="L3734"/>
      <c r="M3734"/>
      <c r="N3734"/>
      <c r="O3734"/>
      <c r="P3734"/>
      <c r="Q3734"/>
      <c r="R3734"/>
    </row>
    <row r="3735" spans="1:18" s="16" customFormat="1" x14ac:dyDescent="0.25">
      <c r="A3735"/>
      <c r="B3735" s="18"/>
      <c r="D3735"/>
      <c r="E3735"/>
      <c r="F3735"/>
      <c r="G3735"/>
      <c r="H3735"/>
      <c r="I3735"/>
      <c r="J3735"/>
      <c r="K3735"/>
      <c r="L3735"/>
      <c r="M3735"/>
      <c r="N3735"/>
      <c r="O3735"/>
      <c r="P3735"/>
      <c r="Q3735"/>
      <c r="R3735"/>
    </row>
    <row r="3736" spans="1:18" s="16" customFormat="1" x14ac:dyDescent="0.25">
      <c r="A3736"/>
      <c r="B3736" s="18"/>
      <c r="D3736"/>
      <c r="E3736"/>
      <c r="F3736"/>
      <c r="G3736"/>
      <c r="H3736"/>
      <c r="I3736"/>
      <c r="J3736"/>
      <c r="K3736"/>
      <c r="L3736"/>
      <c r="M3736"/>
      <c r="N3736"/>
      <c r="O3736"/>
      <c r="P3736"/>
      <c r="Q3736"/>
      <c r="R3736"/>
    </row>
    <row r="3737" spans="1:18" s="16" customFormat="1" x14ac:dyDescent="0.25">
      <c r="A3737"/>
      <c r="B3737" s="18"/>
      <c r="D3737"/>
      <c r="E3737"/>
      <c r="F3737"/>
      <c r="G3737"/>
      <c r="H3737"/>
      <c r="I3737"/>
      <c r="J3737"/>
      <c r="K3737"/>
      <c r="L3737"/>
      <c r="M3737"/>
      <c r="N3737"/>
      <c r="O3737"/>
      <c r="P3737"/>
      <c r="Q3737"/>
      <c r="R3737"/>
    </row>
    <row r="3738" spans="1:18" s="16" customFormat="1" x14ac:dyDescent="0.25">
      <c r="A3738"/>
      <c r="B3738" s="18"/>
      <c r="D3738"/>
      <c r="E3738"/>
      <c r="F3738"/>
      <c r="G3738"/>
      <c r="H3738"/>
      <c r="I3738"/>
      <c r="J3738"/>
      <c r="K3738"/>
      <c r="L3738"/>
      <c r="M3738"/>
      <c r="N3738"/>
      <c r="O3738"/>
      <c r="P3738"/>
      <c r="Q3738"/>
      <c r="R3738"/>
    </row>
    <row r="3739" spans="1:18" s="16" customFormat="1" x14ac:dyDescent="0.25">
      <c r="A3739"/>
      <c r="B3739" s="18"/>
      <c r="D3739"/>
      <c r="E3739"/>
      <c r="F3739"/>
      <c r="G3739"/>
      <c r="H3739"/>
      <c r="I3739"/>
      <c r="J3739"/>
      <c r="K3739"/>
      <c r="L3739"/>
      <c r="M3739"/>
      <c r="N3739"/>
      <c r="O3739"/>
      <c r="P3739"/>
      <c r="Q3739"/>
      <c r="R3739"/>
    </row>
    <row r="3740" spans="1:18" s="16" customFormat="1" x14ac:dyDescent="0.25">
      <c r="A3740"/>
      <c r="B3740" s="18"/>
      <c r="D3740"/>
      <c r="E3740"/>
      <c r="F3740"/>
      <c r="G3740"/>
      <c r="H3740"/>
      <c r="I3740"/>
      <c r="J3740"/>
      <c r="K3740"/>
      <c r="L3740"/>
      <c r="M3740"/>
      <c r="N3740"/>
      <c r="O3740"/>
      <c r="P3740"/>
      <c r="Q3740"/>
      <c r="R3740"/>
    </row>
    <row r="3741" spans="1:18" s="16" customFormat="1" x14ac:dyDescent="0.25">
      <c r="A3741"/>
      <c r="B3741" s="18"/>
      <c r="D3741"/>
      <c r="E3741"/>
      <c r="F3741"/>
      <c r="G3741"/>
      <c r="H3741"/>
      <c r="I3741"/>
      <c r="J3741"/>
      <c r="K3741"/>
      <c r="L3741"/>
      <c r="M3741"/>
      <c r="N3741"/>
      <c r="O3741"/>
      <c r="P3741"/>
      <c r="Q3741"/>
      <c r="R3741"/>
    </row>
    <row r="3742" spans="1:18" s="16" customFormat="1" x14ac:dyDescent="0.25">
      <c r="A3742"/>
      <c r="B3742" s="18"/>
      <c r="D3742"/>
      <c r="E3742"/>
      <c r="F3742"/>
      <c r="G3742"/>
      <c r="H3742"/>
      <c r="I3742"/>
      <c r="J3742"/>
      <c r="K3742"/>
      <c r="L3742"/>
      <c r="M3742"/>
      <c r="N3742"/>
      <c r="O3742"/>
      <c r="P3742"/>
      <c r="Q3742"/>
      <c r="R3742"/>
    </row>
    <row r="3743" spans="1:18" s="16" customFormat="1" x14ac:dyDescent="0.25">
      <c r="A3743"/>
      <c r="B3743" s="18"/>
      <c r="D3743"/>
      <c r="E3743"/>
      <c r="F3743"/>
      <c r="G3743"/>
      <c r="H3743"/>
      <c r="I3743"/>
      <c r="J3743"/>
      <c r="K3743"/>
      <c r="L3743"/>
      <c r="M3743"/>
      <c r="N3743"/>
      <c r="O3743"/>
      <c r="P3743"/>
      <c r="Q3743"/>
      <c r="R3743"/>
    </row>
    <row r="3744" spans="1:18" s="16" customFormat="1" x14ac:dyDescent="0.25">
      <c r="A3744"/>
      <c r="B3744" s="18"/>
      <c r="D3744"/>
      <c r="E3744"/>
      <c r="F3744"/>
      <c r="G3744"/>
      <c r="H3744"/>
      <c r="I3744"/>
      <c r="J3744"/>
      <c r="K3744"/>
      <c r="L3744"/>
      <c r="M3744"/>
      <c r="N3744"/>
      <c r="O3744"/>
      <c r="P3744"/>
      <c r="Q3744"/>
      <c r="R3744"/>
    </row>
    <row r="3745" spans="1:18" s="16" customFormat="1" x14ac:dyDescent="0.25">
      <c r="A3745"/>
      <c r="B3745" s="18"/>
      <c r="D3745"/>
      <c r="E3745"/>
      <c r="F3745"/>
      <c r="G3745"/>
      <c r="H3745"/>
      <c r="I3745"/>
      <c r="J3745"/>
      <c r="K3745"/>
      <c r="L3745"/>
      <c r="M3745"/>
      <c r="N3745"/>
      <c r="O3745"/>
      <c r="P3745"/>
      <c r="Q3745"/>
      <c r="R3745"/>
    </row>
    <row r="3746" spans="1:18" s="16" customFormat="1" x14ac:dyDescent="0.25">
      <c r="A3746"/>
      <c r="B3746" s="18"/>
      <c r="D3746"/>
      <c r="E3746"/>
      <c r="F3746"/>
      <c r="G3746"/>
      <c r="H3746"/>
      <c r="I3746"/>
      <c r="J3746"/>
      <c r="K3746"/>
      <c r="L3746"/>
      <c r="M3746"/>
      <c r="N3746"/>
      <c r="O3746"/>
      <c r="P3746"/>
      <c r="Q3746"/>
      <c r="R3746"/>
    </row>
    <row r="3747" spans="1:18" s="16" customFormat="1" x14ac:dyDescent="0.25">
      <c r="A3747"/>
      <c r="B3747" s="18"/>
      <c r="D3747"/>
      <c r="E3747"/>
      <c r="F3747"/>
      <c r="G3747"/>
      <c r="H3747"/>
      <c r="I3747"/>
      <c r="J3747"/>
      <c r="K3747"/>
      <c r="L3747"/>
      <c r="M3747"/>
      <c r="N3747"/>
      <c r="O3747"/>
      <c r="P3747"/>
      <c r="Q3747"/>
      <c r="R3747"/>
    </row>
    <row r="3748" spans="1:18" s="16" customFormat="1" x14ac:dyDescent="0.25">
      <c r="A3748"/>
      <c r="B3748" s="18"/>
      <c r="D3748"/>
      <c r="E3748"/>
      <c r="F3748"/>
      <c r="G3748"/>
      <c r="H3748"/>
      <c r="I3748"/>
      <c r="J3748"/>
      <c r="K3748"/>
      <c r="L3748"/>
      <c r="M3748"/>
      <c r="N3748"/>
      <c r="O3748"/>
      <c r="P3748"/>
      <c r="Q3748"/>
      <c r="R3748"/>
    </row>
    <row r="3749" spans="1:18" s="16" customFormat="1" x14ac:dyDescent="0.25">
      <c r="A3749"/>
      <c r="B3749" s="18"/>
      <c r="D3749"/>
      <c r="E3749"/>
      <c r="F3749"/>
      <c r="G3749"/>
      <c r="H3749"/>
      <c r="I3749"/>
      <c r="J3749"/>
      <c r="K3749"/>
      <c r="L3749"/>
      <c r="M3749"/>
      <c r="N3749"/>
      <c r="O3749"/>
      <c r="P3749"/>
      <c r="Q3749"/>
      <c r="R3749"/>
    </row>
    <row r="3750" spans="1:18" s="16" customFormat="1" x14ac:dyDescent="0.25">
      <c r="A3750"/>
      <c r="B3750" s="18"/>
      <c r="D3750"/>
      <c r="E3750"/>
      <c r="F3750"/>
      <c r="G3750"/>
      <c r="H3750"/>
      <c r="I3750"/>
      <c r="J3750"/>
      <c r="K3750"/>
      <c r="L3750"/>
      <c r="M3750"/>
      <c r="N3750"/>
      <c r="O3750"/>
      <c r="P3750"/>
      <c r="Q3750"/>
      <c r="R3750"/>
    </row>
    <row r="3751" spans="1:18" s="16" customFormat="1" x14ac:dyDescent="0.25">
      <c r="A3751"/>
      <c r="B3751" s="18"/>
      <c r="D3751"/>
      <c r="E3751"/>
      <c r="F3751"/>
      <c r="G3751"/>
      <c r="H3751"/>
      <c r="I3751"/>
      <c r="J3751"/>
      <c r="K3751"/>
      <c r="L3751"/>
      <c r="M3751"/>
      <c r="N3751"/>
      <c r="O3751"/>
      <c r="P3751"/>
      <c r="Q3751"/>
      <c r="R3751"/>
    </row>
    <row r="3752" spans="1:18" s="16" customFormat="1" x14ac:dyDescent="0.25">
      <c r="A3752"/>
      <c r="B3752" s="18"/>
      <c r="D3752"/>
      <c r="E3752"/>
      <c r="F3752"/>
      <c r="G3752"/>
      <c r="H3752"/>
      <c r="I3752"/>
      <c r="J3752"/>
      <c r="K3752"/>
      <c r="L3752"/>
      <c r="M3752"/>
      <c r="N3752"/>
      <c r="O3752"/>
      <c r="P3752"/>
      <c r="Q3752"/>
      <c r="R3752"/>
    </row>
    <row r="3753" spans="1:18" s="16" customFormat="1" x14ac:dyDescent="0.25">
      <c r="A3753"/>
      <c r="B3753" s="18"/>
      <c r="D3753"/>
      <c r="E3753"/>
      <c r="F3753"/>
      <c r="G3753"/>
      <c r="H3753"/>
      <c r="I3753"/>
      <c r="J3753"/>
      <c r="K3753"/>
      <c r="L3753"/>
      <c r="M3753"/>
      <c r="N3753"/>
      <c r="O3753"/>
      <c r="P3753"/>
      <c r="Q3753"/>
      <c r="R3753"/>
    </row>
    <row r="3754" spans="1:18" s="16" customFormat="1" x14ac:dyDescent="0.25">
      <c r="A3754"/>
      <c r="B3754" s="18"/>
      <c r="D3754"/>
      <c r="E3754"/>
      <c r="F3754"/>
      <c r="G3754"/>
      <c r="H3754"/>
      <c r="I3754"/>
      <c r="J3754"/>
      <c r="K3754"/>
      <c r="L3754"/>
      <c r="M3754"/>
      <c r="N3754"/>
      <c r="O3754"/>
      <c r="P3754"/>
      <c r="Q3754"/>
      <c r="R3754"/>
    </row>
    <row r="3755" spans="1:18" s="16" customFormat="1" x14ac:dyDescent="0.25">
      <c r="A3755"/>
      <c r="B3755" s="18"/>
      <c r="D3755"/>
      <c r="E3755"/>
      <c r="F3755"/>
      <c r="G3755"/>
      <c r="H3755"/>
      <c r="I3755"/>
      <c r="J3755"/>
      <c r="K3755"/>
      <c r="L3755"/>
      <c r="M3755"/>
      <c r="N3755"/>
      <c r="O3755"/>
      <c r="P3755"/>
      <c r="Q3755"/>
      <c r="R3755"/>
    </row>
    <row r="3756" spans="1:18" s="16" customFormat="1" x14ac:dyDescent="0.25">
      <c r="A3756"/>
      <c r="B3756" s="18"/>
      <c r="D3756"/>
      <c r="E3756"/>
      <c r="F3756"/>
      <c r="G3756"/>
      <c r="H3756"/>
      <c r="I3756"/>
      <c r="J3756"/>
      <c r="K3756"/>
      <c r="L3756"/>
      <c r="M3756"/>
      <c r="N3756"/>
      <c r="O3756"/>
      <c r="P3756"/>
      <c r="Q3756"/>
      <c r="R3756"/>
    </row>
    <row r="3757" spans="1:18" s="16" customFormat="1" x14ac:dyDescent="0.25">
      <c r="A3757"/>
      <c r="B3757" s="18"/>
      <c r="D3757"/>
      <c r="E3757"/>
      <c r="F3757"/>
      <c r="G3757"/>
      <c r="H3757"/>
      <c r="I3757"/>
      <c r="J3757"/>
      <c r="K3757"/>
      <c r="L3757"/>
      <c r="M3757"/>
      <c r="N3757"/>
      <c r="O3757"/>
      <c r="P3757"/>
      <c r="Q3757"/>
      <c r="R3757"/>
    </row>
    <row r="3758" spans="1:18" s="16" customFormat="1" x14ac:dyDescent="0.25">
      <c r="A3758"/>
      <c r="B3758" s="18"/>
      <c r="D3758"/>
      <c r="E3758"/>
      <c r="F3758"/>
      <c r="G3758"/>
      <c r="H3758"/>
      <c r="I3758"/>
      <c r="J3758"/>
      <c r="K3758"/>
      <c r="L3758"/>
      <c r="M3758"/>
      <c r="N3758"/>
      <c r="O3758"/>
      <c r="P3758"/>
      <c r="Q3758"/>
      <c r="R3758"/>
    </row>
    <row r="3759" spans="1:18" s="16" customFormat="1" x14ac:dyDescent="0.25">
      <c r="A3759"/>
      <c r="B3759" s="18"/>
      <c r="D3759"/>
      <c r="E3759"/>
      <c r="F3759"/>
      <c r="G3759"/>
      <c r="H3759"/>
      <c r="I3759"/>
      <c r="J3759"/>
      <c r="K3759"/>
      <c r="L3759"/>
      <c r="M3759"/>
      <c r="N3759"/>
      <c r="O3759"/>
      <c r="P3759"/>
      <c r="Q3759"/>
      <c r="R3759"/>
    </row>
    <row r="3760" spans="1:18" s="16" customFormat="1" x14ac:dyDescent="0.25">
      <c r="A3760"/>
      <c r="B3760" s="18"/>
      <c r="D3760"/>
      <c r="E3760"/>
      <c r="F3760"/>
      <c r="G3760"/>
      <c r="H3760"/>
      <c r="I3760"/>
      <c r="J3760"/>
      <c r="K3760"/>
      <c r="L3760"/>
      <c r="M3760"/>
      <c r="N3760"/>
      <c r="O3760"/>
      <c r="P3760"/>
      <c r="Q3760"/>
      <c r="R3760"/>
    </row>
    <row r="3761" spans="1:18" s="16" customFormat="1" x14ac:dyDescent="0.25">
      <c r="A3761"/>
      <c r="B3761" s="18"/>
      <c r="D3761"/>
      <c r="E3761"/>
      <c r="F3761"/>
      <c r="G3761"/>
      <c r="H3761"/>
      <c r="I3761"/>
      <c r="J3761"/>
      <c r="K3761"/>
      <c r="L3761"/>
      <c r="M3761"/>
      <c r="N3761"/>
      <c r="O3761"/>
      <c r="P3761"/>
      <c r="Q3761"/>
      <c r="R3761"/>
    </row>
    <row r="3762" spans="1:18" s="16" customFormat="1" x14ac:dyDescent="0.25">
      <c r="A3762"/>
      <c r="B3762" s="17"/>
      <c r="D3762"/>
      <c r="E3762"/>
      <c r="F3762"/>
      <c r="G3762"/>
      <c r="H3762"/>
      <c r="I3762"/>
      <c r="J3762"/>
      <c r="K3762"/>
      <c r="L3762"/>
      <c r="M3762"/>
      <c r="N3762"/>
      <c r="O3762"/>
      <c r="P3762"/>
      <c r="Q3762"/>
      <c r="R3762"/>
    </row>
    <row r="3763" spans="1:18" s="16" customFormat="1" x14ac:dyDescent="0.25">
      <c r="A3763"/>
      <c r="B3763" s="18"/>
      <c r="D3763"/>
      <c r="E3763"/>
      <c r="F3763"/>
      <c r="G3763"/>
      <c r="H3763"/>
      <c r="I3763"/>
      <c r="J3763"/>
      <c r="K3763"/>
      <c r="L3763"/>
      <c r="M3763"/>
      <c r="N3763"/>
      <c r="O3763"/>
      <c r="P3763"/>
      <c r="Q3763"/>
      <c r="R3763"/>
    </row>
    <row r="3764" spans="1:18" s="16" customFormat="1" x14ac:dyDescent="0.25">
      <c r="A3764"/>
      <c r="B3764" s="18"/>
      <c r="D3764"/>
      <c r="E3764"/>
      <c r="F3764"/>
      <c r="G3764"/>
      <c r="H3764"/>
      <c r="I3764"/>
      <c r="J3764"/>
      <c r="K3764"/>
      <c r="L3764"/>
      <c r="M3764"/>
      <c r="N3764"/>
      <c r="O3764"/>
      <c r="P3764"/>
      <c r="Q3764"/>
      <c r="R3764"/>
    </row>
    <row r="3765" spans="1:18" s="16" customFormat="1" x14ac:dyDescent="0.25">
      <c r="A3765"/>
      <c r="B3765" s="18"/>
      <c r="D3765"/>
      <c r="E3765"/>
      <c r="F3765"/>
      <c r="G3765"/>
      <c r="H3765"/>
      <c r="I3765"/>
      <c r="J3765"/>
      <c r="K3765"/>
      <c r="L3765"/>
      <c r="M3765"/>
      <c r="N3765"/>
      <c r="O3765"/>
      <c r="P3765"/>
      <c r="Q3765"/>
      <c r="R3765"/>
    </row>
    <row r="3766" spans="1:18" s="16" customFormat="1" x14ac:dyDescent="0.25">
      <c r="A3766"/>
      <c r="B3766" s="18"/>
      <c r="D3766"/>
      <c r="E3766"/>
      <c r="F3766"/>
      <c r="G3766"/>
      <c r="H3766"/>
      <c r="I3766"/>
      <c r="J3766"/>
      <c r="K3766"/>
      <c r="L3766"/>
      <c r="M3766"/>
      <c r="N3766"/>
      <c r="O3766"/>
      <c r="P3766"/>
      <c r="Q3766"/>
      <c r="R3766"/>
    </row>
    <row r="3767" spans="1:18" s="16" customFormat="1" x14ac:dyDescent="0.25">
      <c r="A3767"/>
      <c r="B3767" s="18"/>
      <c r="D3767"/>
      <c r="E3767"/>
      <c r="F3767"/>
      <c r="G3767"/>
      <c r="H3767"/>
      <c r="I3767"/>
      <c r="J3767"/>
      <c r="K3767"/>
      <c r="L3767"/>
      <c r="M3767"/>
      <c r="N3767"/>
      <c r="O3767"/>
      <c r="P3767"/>
      <c r="Q3767"/>
      <c r="R3767"/>
    </row>
    <row r="3768" spans="1:18" s="16" customFormat="1" x14ac:dyDescent="0.25">
      <c r="A3768"/>
      <c r="B3768" s="18"/>
      <c r="D3768"/>
      <c r="E3768"/>
      <c r="F3768"/>
      <c r="G3768"/>
      <c r="H3768"/>
      <c r="I3768"/>
      <c r="J3768"/>
      <c r="K3768"/>
      <c r="L3768"/>
      <c r="M3768"/>
      <c r="N3768"/>
      <c r="O3768"/>
      <c r="P3768"/>
      <c r="Q3768"/>
      <c r="R3768"/>
    </row>
    <row r="3769" spans="1:18" s="16" customFormat="1" x14ac:dyDescent="0.25">
      <c r="A3769"/>
      <c r="B3769" s="18"/>
      <c r="D3769"/>
      <c r="E3769"/>
      <c r="F3769"/>
      <c r="G3769"/>
      <c r="H3769"/>
      <c r="I3769"/>
      <c r="J3769"/>
      <c r="K3769"/>
      <c r="L3769"/>
      <c r="M3769"/>
      <c r="N3769"/>
      <c r="O3769"/>
      <c r="P3769"/>
      <c r="Q3769"/>
      <c r="R3769"/>
    </row>
    <row r="3770" spans="1:18" s="16" customFormat="1" x14ac:dyDescent="0.25">
      <c r="A3770"/>
      <c r="B3770" s="18"/>
      <c r="D3770"/>
      <c r="E3770"/>
      <c r="F3770"/>
      <c r="G3770"/>
      <c r="H3770"/>
      <c r="I3770"/>
      <c r="J3770"/>
      <c r="K3770"/>
      <c r="L3770"/>
      <c r="M3770"/>
      <c r="N3770"/>
      <c r="O3770"/>
      <c r="P3770"/>
      <c r="Q3770"/>
      <c r="R3770"/>
    </row>
    <row r="3771" spans="1:18" s="16" customFormat="1" x14ac:dyDescent="0.25">
      <c r="A3771"/>
      <c r="B3771" s="18"/>
      <c r="D3771"/>
      <c r="E3771"/>
      <c r="F3771"/>
      <c r="G3771"/>
      <c r="H3771"/>
      <c r="I3771"/>
      <c r="J3771"/>
      <c r="K3771"/>
      <c r="L3771"/>
      <c r="M3771"/>
      <c r="N3771"/>
      <c r="O3771"/>
      <c r="P3771"/>
      <c r="Q3771"/>
      <c r="R3771"/>
    </row>
    <row r="3772" spans="1:18" s="16" customFormat="1" x14ac:dyDescent="0.25">
      <c r="A3772"/>
      <c r="B3772" s="18"/>
      <c r="D3772"/>
      <c r="E3772"/>
      <c r="F3772"/>
      <c r="G3772"/>
      <c r="H3772"/>
      <c r="I3772"/>
      <c r="J3772"/>
      <c r="K3772"/>
      <c r="L3772"/>
      <c r="M3772"/>
      <c r="N3772"/>
      <c r="O3772"/>
      <c r="P3772"/>
      <c r="Q3772"/>
      <c r="R3772"/>
    </row>
    <row r="3773" spans="1:18" s="16" customFormat="1" x14ac:dyDescent="0.25">
      <c r="A3773"/>
      <c r="B3773" s="18"/>
      <c r="D3773"/>
      <c r="E3773"/>
      <c r="F3773"/>
      <c r="G3773"/>
      <c r="H3773"/>
      <c r="I3773"/>
      <c r="J3773"/>
      <c r="K3773"/>
      <c r="L3773"/>
      <c r="M3773"/>
      <c r="N3773"/>
      <c r="O3773"/>
      <c r="P3773"/>
      <c r="Q3773"/>
      <c r="R3773"/>
    </row>
    <row r="3774" spans="1:18" s="16" customFormat="1" x14ac:dyDescent="0.25">
      <c r="A3774"/>
      <c r="B3774" s="18"/>
      <c r="D3774"/>
      <c r="E3774"/>
      <c r="F3774"/>
      <c r="G3774"/>
      <c r="H3774"/>
      <c r="I3774"/>
      <c r="J3774"/>
      <c r="K3774"/>
      <c r="L3774"/>
      <c r="M3774"/>
      <c r="N3774"/>
      <c r="O3774"/>
      <c r="P3774"/>
      <c r="Q3774"/>
      <c r="R3774"/>
    </row>
    <row r="3775" spans="1:18" s="16" customFormat="1" x14ac:dyDescent="0.25">
      <c r="A3775"/>
      <c r="B3775" s="18"/>
      <c r="D3775"/>
      <c r="E3775"/>
      <c r="F3775"/>
      <c r="G3775"/>
      <c r="H3775"/>
      <c r="I3775"/>
      <c r="J3775"/>
      <c r="K3775"/>
      <c r="L3775"/>
      <c r="M3775"/>
      <c r="N3775"/>
      <c r="O3775"/>
      <c r="P3775"/>
      <c r="Q3775"/>
      <c r="R3775"/>
    </row>
    <row r="3776" spans="1:18" s="16" customFormat="1" x14ac:dyDescent="0.25">
      <c r="A3776"/>
      <c r="B3776" s="18"/>
      <c r="D3776"/>
      <c r="E3776"/>
      <c r="F3776"/>
      <c r="G3776"/>
      <c r="H3776"/>
      <c r="I3776"/>
      <c r="J3776"/>
      <c r="K3776"/>
      <c r="L3776"/>
      <c r="M3776"/>
      <c r="N3776"/>
      <c r="O3776"/>
      <c r="P3776"/>
      <c r="Q3776"/>
      <c r="R3776"/>
    </row>
    <row r="3777" spans="1:18" s="16" customFormat="1" x14ac:dyDescent="0.25">
      <c r="A3777"/>
      <c r="B3777" s="18"/>
      <c r="D3777"/>
      <c r="E3777"/>
      <c r="F3777"/>
      <c r="G3777"/>
      <c r="H3777"/>
      <c r="I3777"/>
      <c r="J3777"/>
      <c r="K3777"/>
      <c r="L3777"/>
      <c r="M3777"/>
      <c r="N3777"/>
      <c r="O3777"/>
      <c r="P3777"/>
      <c r="Q3777"/>
      <c r="R3777"/>
    </row>
    <row r="3778" spans="1:18" s="16" customFormat="1" x14ac:dyDescent="0.25">
      <c r="A3778"/>
      <c r="B3778" s="18"/>
      <c r="D3778"/>
      <c r="E3778"/>
      <c r="F3778"/>
      <c r="G3778"/>
      <c r="H3778"/>
      <c r="I3778"/>
      <c r="J3778"/>
      <c r="K3778"/>
      <c r="L3778"/>
      <c r="M3778"/>
      <c r="N3778"/>
      <c r="O3778"/>
      <c r="P3778"/>
      <c r="Q3778"/>
      <c r="R3778"/>
    </row>
    <row r="3779" spans="1:18" s="16" customFormat="1" x14ac:dyDescent="0.25">
      <c r="A3779"/>
      <c r="B3779" s="18"/>
      <c r="D3779"/>
      <c r="E3779"/>
      <c r="F3779"/>
      <c r="G3779"/>
      <c r="H3779"/>
      <c r="I3779"/>
      <c r="J3779"/>
      <c r="K3779"/>
      <c r="L3779"/>
      <c r="M3779"/>
      <c r="N3779"/>
      <c r="O3779"/>
      <c r="P3779"/>
      <c r="Q3779"/>
      <c r="R3779"/>
    </row>
    <row r="3780" spans="1:18" s="16" customFormat="1" x14ac:dyDescent="0.25">
      <c r="A3780"/>
      <c r="B3780" s="18"/>
      <c r="D3780"/>
      <c r="E3780"/>
      <c r="F3780"/>
      <c r="G3780"/>
      <c r="H3780"/>
      <c r="I3780"/>
      <c r="J3780"/>
      <c r="K3780"/>
      <c r="L3780"/>
      <c r="M3780"/>
      <c r="N3780"/>
      <c r="O3780"/>
      <c r="P3780"/>
      <c r="Q3780"/>
      <c r="R3780"/>
    </row>
    <row r="3781" spans="1:18" s="16" customFormat="1" x14ac:dyDescent="0.25">
      <c r="A3781"/>
      <c r="B3781" s="18"/>
      <c r="D3781"/>
      <c r="E3781"/>
      <c r="F3781"/>
      <c r="G3781"/>
      <c r="H3781"/>
      <c r="I3781"/>
      <c r="J3781"/>
      <c r="K3781"/>
      <c r="L3781"/>
      <c r="M3781"/>
      <c r="N3781"/>
      <c r="O3781"/>
      <c r="P3781"/>
      <c r="Q3781"/>
      <c r="R3781"/>
    </row>
    <row r="3782" spans="1:18" s="16" customFormat="1" x14ac:dyDescent="0.25">
      <c r="A3782"/>
      <c r="B3782" s="18"/>
      <c r="D3782"/>
      <c r="E3782"/>
      <c r="F3782"/>
      <c r="G3782"/>
      <c r="H3782"/>
      <c r="I3782"/>
      <c r="J3782"/>
      <c r="K3782"/>
      <c r="L3782"/>
      <c r="M3782"/>
      <c r="N3782"/>
      <c r="O3782"/>
      <c r="P3782"/>
      <c r="Q3782"/>
      <c r="R3782"/>
    </row>
    <row r="3783" spans="1:18" s="16" customFormat="1" x14ac:dyDescent="0.25">
      <c r="A3783"/>
      <c r="B3783" s="18"/>
      <c r="D3783"/>
      <c r="E3783"/>
      <c r="F3783"/>
      <c r="G3783"/>
      <c r="H3783"/>
      <c r="I3783"/>
      <c r="J3783"/>
      <c r="K3783"/>
      <c r="L3783"/>
      <c r="M3783"/>
      <c r="N3783"/>
      <c r="O3783"/>
      <c r="P3783"/>
      <c r="Q3783"/>
      <c r="R3783"/>
    </row>
    <row r="3784" spans="1:18" s="16" customFormat="1" x14ac:dyDescent="0.25">
      <c r="A3784"/>
      <c r="B3784" s="18"/>
      <c r="D3784"/>
      <c r="E3784"/>
      <c r="F3784"/>
      <c r="G3784"/>
      <c r="H3784"/>
      <c r="I3784"/>
      <c r="J3784"/>
      <c r="K3784"/>
      <c r="L3784"/>
      <c r="M3784"/>
      <c r="N3784"/>
      <c r="O3784"/>
      <c r="P3784"/>
      <c r="Q3784"/>
      <c r="R3784"/>
    </row>
    <row r="3785" spans="1:18" s="16" customFormat="1" x14ac:dyDescent="0.25">
      <c r="A3785"/>
      <c r="B3785" s="18"/>
      <c r="D3785"/>
      <c r="E3785"/>
      <c r="F3785"/>
      <c r="G3785"/>
      <c r="H3785"/>
      <c r="I3785"/>
      <c r="J3785"/>
      <c r="K3785"/>
      <c r="L3785"/>
      <c r="M3785"/>
      <c r="N3785"/>
      <c r="O3785"/>
      <c r="P3785"/>
      <c r="Q3785"/>
      <c r="R3785"/>
    </row>
    <row r="3786" spans="1:18" s="16" customFormat="1" x14ac:dyDescent="0.25">
      <c r="A3786"/>
      <c r="B3786" s="18"/>
      <c r="D3786"/>
      <c r="E3786"/>
      <c r="F3786"/>
      <c r="G3786"/>
      <c r="H3786"/>
      <c r="I3786"/>
      <c r="J3786"/>
      <c r="K3786"/>
      <c r="L3786"/>
      <c r="M3786"/>
      <c r="N3786"/>
      <c r="O3786"/>
      <c r="P3786"/>
      <c r="Q3786"/>
      <c r="R3786"/>
    </row>
    <row r="3787" spans="1:18" s="16" customFormat="1" x14ac:dyDescent="0.25">
      <c r="A3787"/>
      <c r="B3787" s="18"/>
      <c r="D3787"/>
      <c r="E3787"/>
      <c r="F3787"/>
      <c r="G3787"/>
      <c r="H3787"/>
      <c r="I3787"/>
      <c r="J3787"/>
      <c r="K3787"/>
      <c r="L3787"/>
      <c r="M3787"/>
      <c r="N3787"/>
      <c r="O3787"/>
      <c r="P3787"/>
      <c r="Q3787"/>
      <c r="R3787"/>
    </row>
    <row r="3788" spans="1:18" s="16" customFormat="1" x14ac:dyDescent="0.25">
      <c r="A3788"/>
      <c r="B3788" s="18"/>
      <c r="D3788"/>
      <c r="E3788"/>
      <c r="F3788"/>
      <c r="G3788"/>
      <c r="H3788"/>
      <c r="I3788"/>
      <c r="J3788"/>
      <c r="K3788"/>
      <c r="L3788"/>
      <c r="M3788"/>
      <c r="N3788"/>
      <c r="O3788"/>
      <c r="P3788"/>
      <c r="Q3788"/>
      <c r="R3788"/>
    </row>
    <row r="3789" spans="1:18" s="16" customFormat="1" x14ac:dyDescent="0.25">
      <c r="A3789"/>
      <c r="B3789" s="18"/>
      <c r="D3789"/>
      <c r="E3789"/>
      <c r="F3789"/>
      <c r="G3789"/>
      <c r="H3789"/>
      <c r="I3789"/>
      <c r="J3789"/>
      <c r="K3789"/>
      <c r="L3789"/>
      <c r="M3789"/>
      <c r="N3789"/>
      <c r="O3789"/>
      <c r="P3789"/>
      <c r="Q3789"/>
      <c r="R3789"/>
    </row>
    <row r="3790" spans="1:18" s="16" customFormat="1" x14ac:dyDescent="0.25">
      <c r="A3790"/>
      <c r="B3790" s="18"/>
      <c r="D3790"/>
      <c r="E3790"/>
      <c r="F3790"/>
      <c r="G3790"/>
      <c r="H3790"/>
      <c r="I3790"/>
      <c r="J3790"/>
      <c r="K3790"/>
      <c r="L3790"/>
      <c r="M3790"/>
      <c r="N3790"/>
      <c r="O3790"/>
      <c r="P3790"/>
      <c r="Q3790"/>
      <c r="R3790"/>
    </row>
    <row r="3791" spans="1:18" s="16" customFormat="1" x14ac:dyDescent="0.25">
      <c r="A3791"/>
      <c r="B3791" s="18"/>
      <c r="D3791"/>
      <c r="E3791"/>
      <c r="F3791"/>
      <c r="G3791"/>
      <c r="H3791"/>
      <c r="I3791"/>
      <c r="J3791"/>
      <c r="K3791"/>
      <c r="L3791"/>
      <c r="M3791"/>
      <c r="N3791"/>
      <c r="O3791"/>
      <c r="P3791"/>
      <c r="Q3791"/>
      <c r="R3791"/>
    </row>
    <row r="3792" spans="1:18" s="16" customFormat="1" x14ac:dyDescent="0.25">
      <c r="A3792"/>
      <c r="B3792" s="18"/>
      <c r="D3792"/>
      <c r="E3792"/>
      <c r="F3792"/>
      <c r="G3792"/>
      <c r="H3792"/>
      <c r="I3792"/>
      <c r="J3792"/>
      <c r="K3792"/>
      <c r="L3792"/>
      <c r="M3792"/>
      <c r="N3792"/>
      <c r="O3792"/>
      <c r="P3792"/>
      <c r="Q3792"/>
      <c r="R3792"/>
    </row>
    <row r="3793" spans="1:18" s="16" customFormat="1" x14ac:dyDescent="0.25">
      <c r="A3793"/>
      <c r="B3793" s="18"/>
      <c r="D3793"/>
      <c r="E3793"/>
      <c r="F3793"/>
      <c r="G3793"/>
      <c r="H3793"/>
      <c r="I3793"/>
      <c r="J3793"/>
      <c r="K3793"/>
      <c r="L3793"/>
      <c r="M3793"/>
      <c r="N3793"/>
      <c r="O3793"/>
      <c r="P3793"/>
      <c r="Q3793"/>
      <c r="R3793"/>
    </row>
    <row r="3794" spans="1:18" s="16" customFormat="1" x14ac:dyDescent="0.25">
      <c r="A3794"/>
      <c r="B3794" s="18"/>
      <c r="D3794"/>
      <c r="E3794"/>
      <c r="F3794"/>
      <c r="G3794"/>
      <c r="H3794"/>
      <c r="I3794"/>
      <c r="J3794"/>
      <c r="K3794"/>
      <c r="L3794"/>
      <c r="M3794"/>
      <c r="N3794"/>
      <c r="O3794"/>
      <c r="P3794"/>
      <c r="Q3794"/>
      <c r="R3794"/>
    </row>
    <row r="3795" spans="1:18" s="16" customFormat="1" x14ac:dyDescent="0.25">
      <c r="A3795"/>
      <c r="B3795" s="18"/>
      <c r="D3795"/>
      <c r="E3795"/>
      <c r="F3795"/>
      <c r="G3795"/>
      <c r="H3795"/>
      <c r="I3795"/>
      <c r="J3795"/>
      <c r="K3795"/>
      <c r="L3795"/>
      <c r="M3795"/>
      <c r="N3795"/>
      <c r="O3795"/>
      <c r="P3795"/>
      <c r="Q3795"/>
      <c r="R3795"/>
    </row>
    <row r="3796" spans="1:18" s="16" customFormat="1" x14ac:dyDescent="0.25">
      <c r="A3796"/>
      <c r="B3796" s="18"/>
      <c r="D3796"/>
      <c r="E3796"/>
      <c r="F3796"/>
      <c r="G3796"/>
      <c r="H3796"/>
      <c r="I3796"/>
      <c r="J3796"/>
      <c r="K3796"/>
      <c r="L3796"/>
      <c r="M3796"/>
      <c r="N3796"/>
      <c r="O3796"/>
      <c r="P3796"/>
      <c r="Q3796"/>
      <c r="R3796"/>
    </row>
    <row r="3797" spans="1:18" s="16" customFormat="1" x14ac:dyDescent="0.25">
      <c r="A3797"/>
      <c r="B3797" s="18"/>
      <c r="D3797"/>
      <c r="E3797"/>
      <c r="F3797"/>
      <c r="G3797"/>
      <c r="H3797"/>
      <c r="I3797"/>
      <c r="J3797"/>
      <c r="K3797"/>
      <c r="L3797"/>
      <c r="M3797"/>
      <c r="N3797"/>
      <c r="O3797"/>
      <c r="P3797"/>
      <c r="Q3797"/>
      <c r="R3797"/>
    </row>
    <row r="3798" spans="1:18" s="16" customFormat="1" x14ac:dyDescent="0.25">
      <c r="A3798"/>
      <c r="B3798" s="18"/>
      <c r="D3798"/>
      <c r="E3798"/>
      <c r="F3798"/>
      <c r="G3798"/>
      <c r="H3798"/>
      <c r="I3798"/>
      <c r="J3798"/>
      <c r="K3798"/>
      <c r="L3798"/>
      <c r="M3798"/>
      <c r="N3798"/>
      <c r="O3798"/>
      <c r="P3798"/>
      <c r="Q3798"/>
      <c r="R3798"/>
    </row>
    <row r="3799" spans="1:18" s="16" customFormat="1" x14ac:dyDescent="0.25">
      <c r="A3799"/>
      <c r="B3799" s="18"/>
      <c r="D3799"/>
      <c r="E3799"/>
      <c r="F3799"/>
      <c r="G3799"/>
      <c r="H3799"/>
      <c r="I3799"/>
      <c r="J3799"/>
      <c r="K3799"/>
      <c r="L3799"/>
      <c r="M3799"/>
      <c r="N3799"/>
      <c r="O3799"/>
      <c r="P3799"/>
      <c r="Q3799"/>
      <c r="R3799"/>
    </row>
    <row r="3800" spans="1:18" s="16" customFormat="1" x14ac:dyDescent="0.25">
      <c r="A3800"/>
      <c r="B3800" s="18"/>
      <c r="D3800"/>
      <c r="E3800"/>
      <c r="F3800"/>
      <c r="G3800"/>
      <c r="H3800"/>
      <c r="I3800"/>
      <c r="J3800"/>
      <c r="K3800"/>
      <c r="L3800"/>
      <c r="M3800"/>
      <c r="N3800"/>
      <c r="O3800"/>
      <c r="P3800"/>
      <c r="Q3800"/>
      <c r="R3800"/>
    </row>
    <row r="3801" spans="1:18" s="16" customFormat="1" x14ac:dyDescent="0.25">
      <c r="A3801"/>
      <c r="B3801" s="18"/>
      <c r="D3801"/>
      <c r="E3801"/>
      <c r="F3801"/>
      <c r="G3801"/>
      <c r="H3801"/>
      <c r="I3801"/>
      <c r="J3801"/>
      <c r="K3801"/>
      <c r="L3801"/>
      <c r="M3801"/>
      <c r="N3801"/>
      <c r="O3801"/>
      <c r="P3801"/>
      <c r="Q3801"/>
      <c r="R3801"/>
    </row>
    <row r="3802" spans="1:18" s="16" customFormat="1" x14ac:dyDescent="0.25">
      <c r="A3802"/>
      <c r="B3802" s="18"/>
      <c r="D3802"/>
      <c r="E3802"/>
      <c r="F3802"/>
      <c r="G3802"/>
      <c r="H3802"/>
      <c r="I3802"/>
      <c r="J3802"/>
      <c r="K3802"/>
      <c r="L3802"/>
      <c r="M3802"/>
      <c r="N3802"/>
      <c r="O3802"/>
      <c r="P3802"/>
      <c r="Q3802"/>
      <c r="R3802"/>
    </row>
    <row r="3803" spans="1:18" s="16" customFormat="1" x14ac:dyDescent="0.25">
      <c r="A3803"/>
      <c r="B3803" s="18"/>
      <c r="D3803"/>
      <c r="E3803"/>
      <c r="F3803"/>
      <c r="G3803"/>
      <c r="H3803"/>
      <c r="I3803"/>
      <c r="J3803"/>
      <c r="K3803"/>
      <c r="L3803"/>
      <c r="M3803"/>
      <c r="N3803"/>
      <c r="O3803"/>
      <c r="P3803"/>
      <c r="Q3803"/>
      <c r="R3803"/>
    </row>
    <row r="3804" spans="1:18" s="16" customFormat="1" x14ac:dyDescent="0.25">
      <c r="A3804"/>
      <c r="B3804" s="18"/>
      <c r="D3804"/>
      <c r="E3804"/>
      <c r="F3804"/>
      <c r="G3804"/>
      <c r="H3804"/>
      <c r="I3804"/>
      <c r="J3804"/>
      <c r="K3804"/>
      <c r="L3804"/>
      <c r="M3804"/>
      <c r="N3804"/>
      <c r="O3804"/>
      <c r="P3804"/>
      <c r="Q3804"/>
      <c r="R3804"/>
    </row>
    <row r="3805" spans="1:18" s="16" customFormat="1" x14ac:dyDescent="0.25">
      <c r="A3805"/>
      <c r="B3805" s="18"/>
      <c r="D3805"/>
      <c r="E3805"/>
      <c r="F3805"/>
      <c r="G3805"/>
      <c r="H3805"/>
      <c r="I3805"/>
      <c r="J3805"/>
      <c r="K3805"/>
      <c r="L3805"/>
      <c r="M3805"/>
      <c r="N3805"/>
      <c r="O3805"/>
      <c r="P3805"/>
      <c r="Q3805"/>
      <c r="R3805"/>
    </row>
    <row r="3806" spans="1:18" s="16" customFormat="1" x14ac:dyDescent="0.25">
      <c r="A3806"/>
      <c r="B3806" s="18"/>
      <c r="D3806"/>
      <c r="E3806"/>
      <c r="F3806"/>
      <c r="G3806"/>
      <c r="H3806"/>
      <c r="I3806"/>
      <c r="J3806"/>
      <c r="K3806"/>
      <c r="L3806"/>
      <c r="M3806"/>
      <c r="N3806"/>
      <c r="O3806"/>
      <c r="P3806"/>
      <c r="Q3806"/>
      <c r="R3806"/>
    </row>
    <row r="3807" spans="1:18" s="16" customFormat="1" x14ac:dyDescent="0.25">
      <c r="A3807"/>
      <c r="B3807" s="18"/>
      <c r="D3807"/>
      <c r="E3807"/>
      <c r="F3807"/>
      <c r="G3807"/>
      <c r="H3807"/>
      <c r="I3807"/>
      <c r="J3807"/>
      <c r="K3807"/>
      <c r="L3807"/>
      <c r="M3807"/>
      <c r="N3807"/>
      <c r="O3807"/>
      <c r="P3807"/>
      <c r="Q3807"/>
      <c r="R3807"/>
    </row>
    <row r="3808" spans="1:18" s="16" customFormat="1" x14ac:dyDescent="0.25">
      <c r="A3808"/>
      <c r="B3808" s="18"/>
      <c r="D3808"/>
      <c r="E3808"/>
      <c r="F3808"/>
      <c r="G3808"/>
      <c r="H3808"/>
      <c r="I3808"/>
      <c r="J3808"/>
      <c r="K3808"/>
      <c r="L3808"/>
      <c r="M3808"/>
      <c r="N3808"/>
      <c r="O3808"/>
      <c r="P3808"/>
      <c r="Q3808"/>
      <c r="R3808"/>
    </row>
    <row r="3809" spans="1:18" s="16" customFormat="1" x14ac:dyDescent="0.25">
      <c r="A3809"/>
      <c r="B3809" s="18"/>
      <c r="D3809"/>
      <c r="E3809"/>
      <c r="F3809"/>
      <c r="G3809"/>
      <c r="H3809"/>
      <c r="I3809"/>
      <c r="J3809"/>
      <c r="K3809"/>
      <c r="L3809"/>
      <c r="M3809"/>
      <c r="N3809"/>
      <c r="O3809"/>
      <c r="P3809"/>
      <c r="Q3809"/>
      <c r="R3809"/>
    </row>
    <row r="3810" spans="1:18" s="16" customFormat="1" x14ac:dyDescent="0.25">
      <c r="A3810"/>
      <c r="B3810" s="18"/>
      <c r="D3810"/>
      <c r="E3810"/>
      <c r="F3810"/>
      <c r="G3810"/>
      <c r="H3810"/>
      <c r="I3810"/>
      <c r="J3810"/>
      <c r="K3810"/>
      <c r="L3810"/>
      <c r="M3810"/>
      <c r="N3810"/>
      <c r="O3810"/>
      <c r="P3810"/>
      <c r="Q3810"/>
      <c r="R3810"/>
    </row>
    <row r="3811" spans="1:18" s="16" customFormat="1" x14ac:dyDescent="0.25">
      <c r="A3811"/>
      <c r="B3811" s="18"/>
      <c r="D3811"/>
      <c r="E3811"/>
      <c r="F3811"/>
      <c r="G3811"/>
      <c r="H3811"/>
      <c r="I3811"/>
      <c r="J3811"/>
      <c r="K3811"/>
      <c r="L3811"/>
      <c r="M3811"/>
      <c r="N3811"/>
      <c r="O3811"/>
      <c r="P3811"/>
      <c r="Q3811"/>
      <c r="R3811"/>
    </row>
    <row r="3812" spans="1:18" s="16" customFormat="1" x14ac:dyDescent="0.25">
      <c r="A3812"/>
      <c r="B3812" s="17"/>
      <c r="D3812"/>
      <c r="E3812"/>
      <c r="F3812"/>
      <c r="G3812"/>
      <c r="H3812"/>
      <c r="I3812"/>
      <c r="J3812"/>
      <c r="K3812"/>
      <c r="L3812"/>
      <c r="M3812"/>
      <c r="N3812"/>
      <c r="O3812"/>
      <c r="P3812"/>
      <c r="Q3812"/>
      <c r="R3812"/>
    </row>
    <row r="3813" spans="1:18" s="16" customFormat="1" x14ac:dyDescent="0.25">
      <c r="A3813"/>
      <c r="B3813" s="18"/>
      <c r="D3813"/>
      <c r="E3813"/>
      <c r="F3813"/>
      <c r="G3813"/>
      <c r="H3813"/>
      <c r="I3813"/>
      <c r="J3813"/>
      <c r="K3813"/>
      <c r="L3813"/>
      <c r="M3813"/>
      <c r="N3813"/>
      <c r="O3813"/>
      <c r="P3813"/>
      <c r="Q3813"/>
      <c r="R3813"/>
    </row>
    <row r="3814" spans="1:18" s="16" customFormat="1" x14ac:dyDescent="0.25">
      <c r="A3814"/>
      <c r="B3814" s="18"/>
      <c r="D3814"/>
      <c r="E3814"/>
      <c r="F3814"/>
      <c r="G3814"/>
      <c r="H3814"/>
      <c r="I3814"/>
      <c r="J3814"/>
      <c r="K3814"/>
      <c r="L3814"/>
      <c r="M3814"/>
      <c r="N3814"/>
      <c r="O3814"/>
      <c r="P3814"/>
      <c r="Q3814"/>
      <c r="R3814"/>
    </row>
    <row r="3815" spans="1:18" s="16" customFormat="1" x14ac:dyDescent="0.25">
      <c r="A3815"/>
      <c r="B3815" s="18"/>
      <c r="D3815"/>
      <c r="E3815"/>
      <c r="F3815"/>
      <c r="G3815"/>
      <c r="H3815"/>
      <c r="I3815"/>
      <c r="J3815"/>
      <c r="K3815"/>
      <c r="L3815"/>
      <c r="M3815"/>
      <c r="N3815"/>
      <c r="O3815"/>
      <c r="P3815"/>
      <c r="Q3815"/>
      <c r="R3815"/>
    </row>
    <row r="3816" spans="1:18" s="16" customFormat="1" x14ac:dyDescent="0.25">
      <c r="A3816"/>
      <c r="B3816" s="18"/>
      <c r="D3816"/>
      <c r="E3816"/>
      <c r="F3816"/>
      <c r="G3816"/>
      <c r="H3816"/>
      <c r="I3816"/>
      <c r="J3816"/>
      <c r="K3816"/>
      <c r="L3816"/>
      <c r="M3816"/>
      <c r="N3816"/>
      <c r="O3816"/>
      <c r="P3816"/>
      <c r="Q3816"/>
      <c r="R3816"/>
    </row>
    <row r="3817" spans="1:18" s="16" customFormat="1" x14ac:dyDescent="0.25">
      <c r="A3817"/>
      <c r="B3817" s="18"/>
      <c r="D3817"/>
      <c r="E3817"/>
      <c r="F3817"/>
      <c r="G3817"/>
      <c r="H3817"/>
      <c r="I3817"/>
      <c r="J3817"/>
      <c r="K3817"/>
      <c r="L3817"/>
      <c r="M3817"/>
      <c r="N3817"/>
      <c r="O3817"/>
      <c r="P3817"/>
      <c r="Q3817"/>
      <c r="R3817"/>
    </row>
    <row r="3818" spans="1:18" s="16" customFormat="1" x14ac:dyDescent="0.25">
      <c r="A3818"/>
      <c r="B3818" s="18"/>
      <c r="D3818"/>
      <c r="E3818"/>
      <c r="F3818"/>
      <c r="G3818"/>
      <c r="H3818"/>
      <c r="I3818"/>
      <c r="J3818"/>
      <c r="K3818"/>
      <c r="L3818"/>
      <c r="M3818"/>
      <c r="N3818"/>
      <c r="O3818"/>
      <c r="P3818"/>
      <c r="Q3818"/>
      <c r="R3818"/>
    </row>
    <row r="3819" spans="1:18" s="16" customFormat="1" x14ac:dyDescent="0.25">
      <c r="A3819"/>
      <c r="B3819" s="18"/>
      <c r="D3819"/>
      <c r="E3819"/>
      <c r="F3819"/>
      <c r="G3819"/>
      <c r="H3819"/>
      <c r="I3819"/>
      <c r="J3819"/>
      <c r="K3819"/>
      <c r="L3819"/>
      <c r="M3819"/>
      <c r="N3819"/>
      <c r="O3819"/>
      <c r="P3819"/>
      <c r="Q3819"/>
      <c r="R3819"/>
    </row>
    <row r="3820" spans="1:18" s="16" customFormat="1" x14ac:dyDescent="0.25">
      <c r="A3820"/>
      <c r="B3820" s="18"/>
      <c r="D3820"/>
      <c r="E3820"/>
      <c r="F3820"/>
      <c r="G3820"/>
      <c r="H3820"/>
      <c r="I3820"/>
      <c r="J3820"/>
      <c r="K3820"/>
      <c r="L3820"/>
      <c r="M3820"/>
      <c r="N3820"/>
      <c r="O3820"/>
      <c r="P3820"/>
      <c r="Q3820"/>
      <c r="R3820"/>
    </row>
    <row r="3821" spans="1:18" s="16" customFormat="1" x14ac:dyDescent="0.25">
      <c r="A3821"/>
      <c r="B3821" s="18"/>
      <c r="D3821"/>
      <c r="E3821"/>
      <c r="F3821"/>
      <c r="G3821"/>
      <c r="H3821"/>
      <c r="I3821"/>
      <c r="J3821"/>
      <c r="K3821"/>
      <c r="L3821"/>
      <c r="M3821"/>
      <c r="N3821"/>
      <c r="O3821"/>
      <c r="P3821"/>
      <c r="Q3821"/>
      <c r="R3821"/>
    </row>
    <row r="3822" spans="1:18" s="16" customFormat="1" x14ac:dyDescent="0.25">
      <c r="A3822"/>
      <c r="B3822" s="18"/>
      <c r="D3822"/>
      <c r="E3822"/>
      <c r="F3822"/>
      <c r="G3822"/>
      <c r="H3822"/>
      <c r="I3822"/>
      <c r="J3822"/>
      <c r="K3822"/>
      <c r="L3822"/>
      <c r="M3822"/>
      <c r="N3822"/>
      <c r="O3822"/>
      <c r="P3822"/>
      <c r="Q3822"/>
      <c r="R3822"/>
    </row>
    <row r="3823" spans="1:18" s="16" customFormat="1" x14ac:dyDescent="0.25">
      <c r="A3823"/>
      <c r="B3823" s="18"/>
      <c r="D3823"/>
      <c r="E3823"/>
      <c r="F3823"/>
      <c r="G3823"/>
      <c r="H3823"/>
      <c r="I3823"/>
      <c r="J3823"/>
      <c r="K3823"/>
      <c r="L3823"/>
      <c r="M3823"/>
      <c r="N3823"/>
      <c r="O3823"/>
      <c r="P3823"/>
      <c r="Q3823"/>
      <c r="R3823"/>
    </row>
    <row r="3824" spans="1:18" s="16" customFormat="1" x14ac:dyDescent="0.25">
      <c r="A3824"/>
      <c r="B3824" s="18"/>
      <c r="D3824"/>
      <c r="E3824"/>
      <c r="F3824"/>
      <c r="G3824"/>
      <c r="H3824"/>
      <c r="I3824"/>
      <c r="J3824"/>
      <c r="K3824"/>
      <c r="L3824"/>
      <c r="M3824"/>
      <c r="N3824"/>
      <c r="O3824"/>
      <c r="P3824"/>
      <c r="Q3824"/>
      <c r="R3824"/>
    </row>
    <row r="3825" spans="1:18" s="16" customFormat="1" x14ac:dyDescent="0.25">
      <c r="A3825"/>
      <c r="B3825" s="18"/>
      <c r="D3825"/>
      <c r="E3825"/>
      <c r="F3825"/>
      <c r="G3825"/>
      <c r="H3825"/>
      <c r="I3825"/>
      <c r="J3825"/>
      <c r="K3825"/>
      <c r="L3825"/>
      <c r="M3825"/>
      <c r="N3825"/>
      <c r="O3825"/>
      <c r="P3825"/>
      <c r="Q3825"/>
      <c r="R3825"/>
    </row>
    <row r="3826" spans="1:18" s="16" customFormat="1" x14ac:dyDescent="0.25">
      <c r="A3826"/>
      <c r="B3826" s="18"/>
      <c r="D3826"/>
      <c r="E3826"/>
      <c r="F3826"/>
      <c r="G3826"/>
      <c r="H3826"/>
      <c r="I3826"/>
      <c r="J3826"/>
      <c r="K3826"/>
      <c r="L3826"/>
      <c r="M3826"/>
      <c r="N3826"/>
      <c r="O3826"/>
      <c r="P3826"/>
      <c r="Q3826"/>
      <c r="R3826"/>
    </row>
    <row r="3827" spans="1:18" s="16" customFormat="1" x14ac:dyDescent="0.25">
      <c r="A3827"/>
      <c r="B3827" s="18"/>
      <c r="D3827"/>
      <c r="E3827"/>
      <c r="F3827"/>
      <c r="G3827"/>
      <c r="H3827"/>
      <c r="I3827"/>
      <c r="J3827"/>
      <c r="K3827"/>
      <c r="L3827"/>
      <c r="M3827"/>
      <c r="N3827"/>
      <c r="O3827"/>
      <c r="P3827"/>
      <c r="Q3827"/>
      <c r="R3827"/>
    </row>
    <row r="3828" spans="1:18" s="16" customFormat="1" x14ac:dyDescent="0.25">
      <c r="A3828"/>
      <c r="B3828" s="18"/>
      <c r="D3828"/>
      <c r="E3828"/>
      <c r="F3828"/>
      <c r="G3828"/>
      <c r="H3828"/>
      <c r="I3828"/>
      <c r="J3828"/>
      <c r="K3828"/>
      <c r="L3828"/>
      <c r="M3828"/>
      <c r="N3828"/>
      <c r="O3828"/>
      <c r="P3828"/>
      <c r="Q3828"/>
      <c r="R3828"/>
    </row>
    <row r="3829" spans="1:18" s="16" customFormat="1" x14ac:dyDescent="0.25">
      <c r="A3829"/>
      <c r="B3829" s="18"/>
      <c r="D3829"/>
      <c r="E3829"/>
      <c r="F3829"/>
      <c r="G3829"/>
      <c r="H3829"/>
      <c r="I3829"/>
      <c r="J3829"/>
      <c r="K3829"/>
      <c r="L3829"/>
      <c r="M3829"/>
      <c r="N3829"/>
      <c r="O3829"/>
      <c r="P3829"/>
      <c r="Q3829"/>
      <c r="R3829"/>
    </row>
    <row r="3830" spans="1:18" s="16" customFormat="1" x14ac:dyDescent="0.25">
      <c r="A3830"/>
      <c r="B3830" s="18"/>
      <c r="D3830"/>
      <c r="E3830"/>
      <c r="F3830"/>
      <c r="G3830"/>
      <c r="H3830"/>
      <c r="I3830"/>
      <c r="J3830"/>
      <c r="K3830"/>
      <c r="L3830"/>
      <c r="M3830"/>
      <c r="N3830"/>
      <c r="O3830"/>
      <c r="P3830"/>
      <c r="Q3830"/>
      <c r="R3830"/>
    </row>
    <row r="3831" spans="1:18" s="16" customFormat="1" x14ac:dyDescent="0.25">
      <c r="A3831"/>
      <c r="B3831" s="18"/>
      <c r="D3831"/>
      <c r="E3831"/>
      <c r="F3831"/>
      <c r="G3831"/>
      <c r="H3831"/>
      <c r="I3831"/>
      <c r="J3831"/>
      <c r="K3831"/>
      <c r="L3831"/>
      <c r="M3831"/>
      <c r="N3831"/>
      <c r="O3831"/>
      <c r="P3831"/>
      <c r="Q3831"/>
      <c r="R3831"/>
    </row>
    <row r="3832" spans="1:18" s="16" customFormat="1" x14ac:dyDescent="0.25">
      <c r="A3832"/>
      <c r="B3832" s="18"/>
      <c r="D3832"/>
      <c r="E3832"/>
      <c r="F3832"/>
      <c r="G3832"/>
      <c r="H3832"/>
      <c r="I3832"/>
      <c r="J3832"/>
      <c r="K3832"/>
      <c r="L3832"/>
      <c r="M3832"/>
      <c r="N3832"/>
      <c r="O3832"/>
      <c r="P3832"/>
      <c r="Q3832"/>
      <c r="R3832"/>
    </row>
    <row r="3833" spans="1:18" s="16" customFormat="1" x14ac:dyDescent="0.25">
      <c r="A3833"/>
      <c r="B3833" s="18"/>
      <c r="D3833"/>
      <c r="E3833"/>
      <c r="F3833"/>
      <c r="G3833"/>
      <c r="H3833"/>
      <c r="I3833"/>
      <c r="J3833"/>
      <c r="K3833"/>
      <c r="L3833"/>
      <c r="M3833"/>
      <c r="N3833"/>
      <c r="O3833"/>
      <c r="P3833"/>
      <c r="Q3833"/>
      <c r="R3833"/>
    </row>
    <row r="3834" spans="1:18" s="16" customFormat="1" x14ac:dyDescent="0.25">
      <c r="A3834"/>
      <c r="B3834" s="18"/>
      <c r="D3834"/>
      <c r="E3834"/>
      <c r="F3834"/>
      <c r="G3834"/>
      <c r="H3834"/>
      <c r="I3834"/>
      <c r="J3834"/>
      <c r="K3834"/>
      <c r="L3834"/>
      <c r="M3834"/>
      <c r="N3834"/>
      <c r="O3834"/>
      <c r="P3834"/>
      <c r="Q3834"/>
      <c r="R3834"/>
    </row>
    <row r="3835" spans="1:18" s="16" customFormat="1" x14ac:dyDescent="0.25">
      <c r="A3835"/>
      <c r="B3835" s="18"/>
      <c r="D3835"/>
      <c r="E3835"/>
      <c r="F3835"/>
      <c r="G3835"/>
      <c r="H3835"/>
      <c r="I3835"/>
      <c r="J3835"/>
      <c r="K3835"/>
      <c r="L3835"/>
      <c r="M3835"/>
      <c r="N3835"/>
      <c r="O3835"/>
      <c r="P3835"/>
      <c r="Q3835"/>
      <c r="R3835"/>
    </row>
    <row r="3836" spans="1:18" s="16" customFormat="1" x14ac:dyDescent="0.25">
      <c r="A3836"/>
      <c r="B3836" s="18"/>
      <c r="D3836"/>
      <c r="E3836"/>
      <c r="F3836"/>
      <c r="G3836"/>
      <c r="H3836"/>
      <c r="I3836"/>
      <c r="J3836"/>
      <c r="K3836"/>
      <c r="L3836"/>
      <c r="M3836"/>
      <c r="N3836"/>
      <c r="O3836"/>
      <c r="P3836"/>
      <c r="Q3836"/>
      <c r="R3836"/>
    </row>
    <row r="3837" spans="1:18" s="16" customFormat="1" x14ac:dyDescent="0.25">
      <c r="A3837"/>
      <c r="B3837" s="18"/>
      <c r="D3837"/>
      <c r="E3837"/>
      <c r="F3837"/>
      <c r="G3837"/>
      <c r="H3837"/>
      <c r="I3837"/>
      <c r="J3837"/>
      <c r="K3837"/>
      <c r="L3837"/>
      <c r="M3837"/>
      <c r="N3837"/>
      <c r="O3837"/>
      <c r="P3837"/>
      <c r="Q3837"/>
      <c r="R3837"/>
    </row>
    <row r="3838" spans="1:18" s="16" customFormat="1" x14ac:dyDescent="0.25">
      <c r="A3838"/>
      <c r="B3838" s="18"/>
      <c r="D3838"/>
      <c r="E3838"/>
      <c r="F3838"/>
      <c r="G3838"/>
      <c r="H3838"/>
      <c r="I3838"/>
      <c r="J3838"/>
      <c r="K3838"/>
      <c r="L3838"/>
      <c r="M3838"/>
      <c r="N3838"/>
      <c r="O3838"/>
      <c r="P3838"/>
      <c r="Q3838"/>
      <c r="R3838"/>
    </row>
    <row r="3839" spans="1:18" s="16" customFormat="1" x14ac:dyDescent="0.25">
      <c r="A3839"/>
      <c r="B3839" s="18"/>
      <c r="D3839"/>
      <c r="E3839"/>
      <c r="F3839"/>
      <c r="G3839"/>
      <c r="H3839"/>
      <c r="I3839"/>
      <c r="J3839"/>
      <c r="K3839"/>
      <c r="L3839"/>
      <c r="M3839"/>
      <c r="N3839"/>
      <c r="O3839"/>
      <c r="P3839"/>
      <c r="Q3839"/>
      <c r="R3839"/>
    </row>
    <row r="3840" spans="1:18" s="16" customFormat="1" x14ac:dyDescent="0.25">
      <c r="A3840"/>
      <c r="B3840" s="18"/>
      <c r="D3840"/>
      <c r="E3840"/>
      <c r="F3840"/>
      <c r="G3840"/>
      <c r="H3840"/>
      <c r="I3840"/>
      <c r="J3840"/>
      <c r="K3840"/>
      <c r="L3840"/>
      <c r="M3840"/>
      <c r="N3840"/>
      <c r="O3840"/>
      <c r="P3840"/>
      <c r="Q3840"/>
      <c r="R3840"/>
    </row>
    <row r="3841" spans="1:18" s="16" customFormat="1" x14ac:dyDescent="0.25">
      <c r="A3841"/>
      <c r="B3841" s="18"/>
      <c r="D3841"/>
      <c r="E3841"/>
      <c r="F3841"/>
      <c r="G3841"/>
      <c r="H3841"/>
      <c r="I3841"/>
      <c r="J3841"/>
      <c r="K3841"/>
      <c r="L3841"/>
      <c r="M3841"/>
      <c r="N3841"/>
      <c r="O3841"/>
      <c r="P3841"/>
      <c r="Q3841"/>
      <c r="R3841"/>
    </row>
    <row r="3842" spans="1:18" s="16" customFormat="1" x14ac:dyDescent="0.25">
      <c r="A3842"/>
      <c r="B3842" s="18"/>
      <c r="D3842"/>
      <c r="E3842"/>
      <c r="F3842"/>
      <c r="G3842"/>
      <c r="H3842"/>
      <c r="I3842"/>
      <c r="J3842"/>
      <c r="K3842"/>
      <c r="L3842"/>
      <c r="M3842"/>
      <c r="N3842"/>
      <c r="O3842"/>
      <c r="P3842"/>
      <c r="Q3842"/>
      <c r="R3842"/>
    </row>
    <row r="3843" spans="1:18" s="16" customFormat="1" x14ac:dyDescent="0.25">
      <c r="A3843"/>
      <c r="B3843" s="18"/>
      <c r="D3843"/>
      <c r="E3843"/>
      <c r="F3843"/>
      <c r="G3843"/>
      <c r="H3843"/>
      <c r="I3843"/>
      <c r="J3843"/>
      <c r="K3843"/>
      <c r="L3843"/>
      <c r="M3843"/>
      <c r="N3843"/>
      <c r="O3843"/>
      <c r="P3843"/>
      <c r="Q3843"/>
      <c r="R3843"/>
    </row>
    <row r="3844" spans="1:18" s="16" customFormat="1" x14ac:dyDescent="0.25">
      <c r="A3844"/>
      <c r="B3844" s="18"/>
      <c r="D3844"/>
      <c r="E3844"/>
      <c r="F3844"/>
      <c r="G3844"/>
      <c r="H3844"/>
      <c r="I3844"/>
      <c r="J3844"/>
      <c r="K3844"/>
      <c r="L3844"/>
      <c r="M3844"/>
      <c r="N3844"/>
      <c r="O3844"/>
      <c r="P3844"/>
      <c r="Q3844"/>
      <c r="R3844"/>
    </row>
    <row r="3845" spans="1:18" s="16" customFormat="1" x14ac:dyDescent="0.25">
      <c r="A3845"/>
      <c r="B3845" s="18"/>
      <c r="D3845"/>
      <c r="E3845"/>
      <c r="F3845"/>
      <c r="G3845"/>
      <c r="H3845"/>
      <c r="I3845"/>
      <c r="J3845"/>
      <c r="K3845"/>
      <c r="L3845"/>
      <c r="M3845"/>
      <c r="N3845"/>
      <c r="O3845"/>
      <c r="P3845"/>
      <c r="Q3845"/>
      <c r="R3845"/>
    </row>
    <row r="3846" spans="1:18" s="16" customFormat="1" x14ac:dyDescent="0.25">
      <c r="A3846"/>
      <c r="B3846" s="18"/>
      <c r="D3846"/>
      <c r="E3846"/>
      <c r="F3846"/>
      <c r="G3846"/>
      <c r="H3846"/>
      <c r="I3846"/>
      <c r="J3846"/>
      <c r="K3846"/>
      <c r="L3846"/>
      <c r="M3846"/>
      <c r="N3846"/>
      <c r="O3846"/>
      <c r="P3846"/>
      <c r="Q3846"/>
      <c r="R3846"/>
    </row>
    <row r="3847" spans="1:18" s="16" customFormat="1" x14ac:dyDescent="0.25">
      <c r="A3847"/>
      <c r="B3847" s="18"/>
      <c r="D3847"/>
      <c r="E3847"/>
      <c r="F3847"/>
      <c r="G3847"/>
      <c r="H3847"/>
      <c r="I3847"/>
      <c r="J3847"/>
      <c r="K3847"/>
      <c r="L3847"/>
      <c r="M3847"/>
      <c r="N3847"/>
      <c r="O3847"/>
      <c r="P3847"/>
      <c r="Q3847"/>
      <c r="R3847"/>
    </row>
    <row r="3848" spans="1:18" s="16" customFormat="1" x14ac:dyDescent="0.25">
      <c r="A3848"/>
      <c r="B3848" s="18"/>
      <c r="D3848"/>
      <c r="E3848"/>
      <c r="F3848"/>
      <c r="G3848"/>
      <c r="H3848"/>
      <c r="I3848"/>
      <c r="J3848"/>
      <c r="K3848"/>
      <c r="L3848"/>
      <c r="M3848"/>
      <c r="N3848"/>
      <c r="O3848"/>
      <c r="P3848"/>
      <c r="Q3848"/>
      <c r="R3848"/>
    </row>
    <row r="3849" spans="1:18" s="16" customFormat="1" x14ac:dyDescent="0.25">
      <c r="A3849"/>
      <c r="B3849" s="18"/>
      <c r="D3849"/>
      <c r="E3849"/>
      <c r="F3849"/>
      <c r="G3849"/>
      <c r="H3849"/>
      <c r="I3849"/>
      <c r="J3849"/>
      <c r="K3849"/>
      <c r="L3849"/>
      <c r="M3849"/>
      <c r="N3849"/>
      <c r="O3849"/>
      <c r="P3849"/>
      <c r="Q3849"/>
      <c r="R3849"/>
    </row>
    <row r="3850" spans="1:18" s="16" customFormat="1" x14ac:dyDescent="0.25">
      <c r="A3850"/>
      <c r="B3850" s="18"/>
      <c r="D3850"/>
      <c r="E3850"/>
      <c r="F3850"/>
      <c r="G3850"/>
      <c r="H3850"/>
      <c r="I3850"/>
      <c r="J3850"/>
      <c r="K3850"/>
      <c r="L3850"/>
      <c r="M3850"/>
      <c r="N3850"/>
      <c r="O3850"/>
      <c r="P3850"/>
      <c r="Q3850"/>
      <c r="R3850"/>
    </row>
    <row r="3851" spans="1:18" s="16" customFormat="1" x14ac:dyDescent="0.25">
      <c r="A3851"/>
      <c r="B3851" s="18"/>
      <c r="D3851"/>
      <c r="E3851"/>
      <c r="F3851"/>
      <c r="G3851"/>
      <c r="H3851"/>
      <c r="I3851"/>
      <c r="J3851"/>
      <c r="K3851"/>
      <c r="L3851"/>
      <c r="M3851"/>
      <c r="N3851"/>
      <c r="O3851"/>
      <c r="P3851"/>
      <c r="Q3851"/>
      <c r="R3851"/>
    </row>
    <row r="3852" spans="1:18" s="16" customFormat="1" x14ac:dyDescent="0.25">
      <c r="A3852"/>
      <c r="B3852" s="18"/>
      <c r="D3852"/>
      <c r="E3852"/>
      <c r="F3852"/>
      <c r="G3852"/>
      <c r="H3852"/>
      <c r="I3852"/>
      <c r="J3852"/>
      <c r="K3852"/>
      <c r="L3852"/>
      <c r="M3852"/>
      <c r="N3852"/>
      <c r="O3852"/>
      <c r="P3852"/>
      <c r="Q3852"/>
      <c r="R3852"/>
    </row>
    <row r="3853" spans="1:18" s="16" customFormat="1" x14ac:dyDescent="0.25">
      <c r="A3853"/>
      <c r="B3853" s="18"/>
      <c r="D3853"/>
      <c r="E3853"/>
      <c r="F3853"/>
      <c r="G3853"/>
      <c r="H3853"/>
      <c r="I3853"/>
      <c r="J3853"/>
      <c r="K3853"/>
      <c r="L3853"/>
      <c r="M3853"/>
      <c r="N3853"/>
      <c r="O3853"/>
      <c r="P3853"/>
      <c r="Q3853"/>
      <c r="R3853"/>
    </row>
    <row r="3854" spans="1:18" s="16" customFormat="1" x14ac:dyDescent="0.25">
      <c r="A3854"/>
      <c r="B3854" s="18"/>
      <c r="D3854"/>
      <c r="E3854"/>
      <c r="F3854"/>
      <c r="G3854"/>
      <c r="H3854"/>
      <c r="I3854"/>
      <c r="J3854"/>
      <c r="K3854"/>
      <c r="L3854"/>
      <c r="M3854"/>
      <c r="N3854"/>
      <c r="O3854"/>
      <c r="P3854"/>
      <c r="Q3854"/>
      <c r="R3854"/>
    </row>
    <row r="3855" spans="1:18" s="16" customFormat="1" x14ac:dyDescent="0.25">
      <c r="A3855"/>
      <c r="B3855" s="18"/>
      <c r="D3855"/>
      <c r="E3855"/>
      <c r="F3855"/>
      <c r="G3855"/>
      <c r="H3855"/>
      <c r="I3855"/>
      <c r="J3855"/>
      <c r="K3855"/>
      <c r="L3855"/>
      <c r="M3855"/>
      <c r="N3855"/>
      <c r="O3855"/>
      <c r="P3855"/>
      <c r="Q3855"/>
      <c r="R3855"/>
    </row>
    <row r="3856" spans="1:18" s="16" customFormat="1" x14ac:dyDescent="0.25">
      <c r="A3856"/>
      <c r="B3856" s="18"/>
      <c r="D3856"/>
      <c r="E3856"/>
      <c r="F3856"/>
      <c r="G3856"/>
      <c r="H3856"/>
      <c r="I3856"/>
      <c r="J3856"/>
      <c r="K3856"/>
      <c r="L3856"/>
      <c r="M3856"/>
      <c r="N3856"/>
      <c r="O3856"/>
      <c r="P3856"/>
      <c r="Q3856"/>
      <c r="R3856"/>
    </row>
    <row r="3857" spans="1:18" s="16" customFormat="1" x14ac:dyDescent="0.25">
      <c r="A3857"/>
      <c r="B3857" s="18"/>
      <c r="D3857"/>
      <c r="E3857"/>
      <c r="F3857"/>
      <c r="G3857"/>
      <c r="H3857"/>
      <c r="I3857"/>
      <c r="J3857"/>
      <c r="K3857"/>
      <c r="L3857"/>
      <c r="M3857"/>
      <c r="N3857"/>
      <c r="O3857"/>
      <c r="P3857"/>
      <c r="Q3857"/>
      <c r="R3857"/>
    </row>
    <row r="3858" spans="1:18" s="16" customFormat="1" x14ac:dyDescent="0.25">
      <c r="A3858"/>
      <c r="B3858" s="18"/>
      <c r="D3858"/>
      <c r="E3858"/>
      <c r="F3858"/>
      <c r="G3858"/>
      <c r="H3858"/>
      <c r="I3858"/>
      <c r="J3858"/>
      <c r="K3858"/>
      <c r="L3858"/>
      <c r="M3858"/>
      <c r="N3858"/>
      <c r="O3858"/>
      <c r="P3858"/>
      <c r="Q3858"/>
      <c r="R3858"/>
    </row>
    <row r="3859" spans="1:18" s="16" customFormat="1" x14ac:dyDescent="0.25">
      <c r="A3859"/>
      <c r="B3859" s="18"/>
      <c r="D3859"/>
      <c r="E3859"/>
      <c r="F3859"/>
      <c r="G3859"/>
      <c r="H3859"/>
      <c r="I3859"/>
      <c r="J3859"/>
      <c r="K3859"/>
      <c r="L3859"/>
      <c r="M3859"/>
      <c r="N3859"/>
      <c r="O3859"/>
      <c r="P3859"/>
      <c r="Q3859"/>
      <c r="R3859"/>
    </row>
    <row r="3860" spans="1:18" s="16" customFormat="1" x14ac:dyDescent="0.25">
      <c r="A3860"/>
      <c r="B3860" s="18"/>
      <c r="D3860"/>
      <c r="E3860"/>
      <c r="F3860"/>
      <c r="G3860"/>
      <c r="H3860"/>
      <c r="I3860"/>
      <c r="J3860"/>
      <c r="K3860"/>
      <c r="L3860"/>
      <c r="M3860"/>
      <c r="N3860"/>
      <c r="O3860"/>
      <c r="P3860"/>
      <c r="Q3860"/>
      <c r="R3860"/>
    </row>
    <row r="3861" spans="1:18" s="16" customFormat="1" x14ac:dyDescent="0.25">
      <c r="A3861"/>
      <c r="B3861" s="18"/>
      <c r="D3861"/>
      <c r="E3861"/>
      <c r="F3861"/>
      <c r="G3861"/>
      <c r="H3861"/>
      <c r="I3861"/>
      <c r="J3861"/>
      <c r="K3861"/>
      <c r="L3861"/>
      <c r="M3861"/>
      <c r="N3861"/>
      <c r="O3861"/>
      <c r="P3861"/>
      <c r="Q3861"/>
      <c r="R3861"/>
    </row>
    <row r="3862" spans="1:18" s="16" customFormat="1" x14ac:dyDescent="0.25">
      <c r="A3862"/>
      <c r="B3862" s="17"/>
      <c r="D3862"/>
      <c r="E3862"/>
      <c r="F3862"/>
      <c r="G3862"/>
      <c r="H3862"/>
      <c r="I3862"/>
      <c r="J3862"/>
      <c r="K3862"/>
      <c r="L3862"/>
      <c r="M3862"/>
      <c r="N3862"/>
      <c r="O3862"/>
      <c r="P3862"/>
      <c r="Q3862"/>
      <c r="R3862"/>
    </row>
    <row r="3863" spans="1:18" s="16" customFormat="1" x14ac:dyDescent="0.25">
      <c r="A3863"/>
      <c r="B3863" s="18"/>
      <c r="D3863"/>
      <c r="E3863"/>
      <c r="F3863"/>
      <c r="G3863"/>
      <c r="H3863"/>
      <c r="I3863"/>
      <c r="J3863"/>
      <c r="K3863"/>
      <c r="L3863"/>
      <c r="M3863"/>
      <c r="N3863"/>
      <c r="O3863"/>
      <c r="P3863"/>
      <c r="Q3863"/>
      <c r="R3863"/>
    </row>
    <row r="3864" spans="1:18" s="16" customFormat="1" x14ac:dyDescent="0.25">
      <c r="A3864"/>
      <c r="B3864" s="18"/>
      <c r="D3864"/>
      <c r="E3864"/>
      <c r="F3864"/>
      <c r="G3864"/>
      <c r="H3864"/>
      <c r="I3864"/>
      <c r="J3864"/>
      <c r="K3864"/>
      <c r="L3864"/>
      <c r="M3864"/>
      <c r="N3864"/>
      <c r="O3864"/>
      <c r="P3864"/>
      <c r="Q3864"/>
      <c r="R3864"/>
    </row>
    <row r="3865" spans="1:18" s="16" customFormat="1" x14ac:dyDescent="0.25">
      <c r="A3865"/>
      <c r="B3865" s="18"/>
      <c r="D3865"/>
      <c r="E3865"/>
      <c r="F3865"/>
      <c r="G3865"/>
      <c r="H3865"/>
      <c r="I3865"/>
      <c r="J3865"/>
      <c r="K3865"/>
      <c r="L3865"/>
      <c r="M3865"/>
      <c r="N3865"/>
      <c r="O3865"/>
      <c r="P3865"/>
      <c r="Q3865"/>
      <c r="R3865"/>
    </row>
    <row r="3866" spans="1:18" s="16" customFormat="1" x14ac:dyDescent="0.25">
      <c r="A3866"/>
      <c r="B3866" s="18"/>
      <c r="D3866"/>
      <c r="E3866"/>
      <c r="F3866"/>
      <c r="G3866"/>
      <c r="H3866"/>
      <c r="I3866"/>
      <c r="J3866"/>
      <c r="K3866"/>
      <c r="L3866"/>
      <c r="M3866"/>
      <c r="N3866"/>
      <c r="O3866"/>
      <c r="P3866"/>
      <c r="Q3866"/>
      <c r="R3866"/>
    </row>
    <row r="3867" spans="1:18" s="16" customFormat="1" x14ac:dyDescent="0.25">
      <c r="A3867"/>
      <c r="B3867" s="18"/>
      <c r="D3867"/>
      <c r="E3867"/>
      <c r="F3867"/>
      <c r="G3867"/>
      <c r="H3867"/>
      <c r="I3867"/>
      <c r="J3867"/>
      <c r="K3867"/>
      <c r="L3867"/>
      <c r="M3867"/>
      <c r="N3867"/>
      <c r="O3867"/>
      <c r="P3867"/>
      <c r="Q3867"/>
      <c r="R3867"/>
    </row>
    <row r="3868" spans="1:18" s="16" customFormat="1" x14ac:dyDescent="0.25">
      <c r="A3868"/>
      <c r="B3868" s="18"/>
      <c r="D3868"/>
      <c r="E3868"/>
      <c r="F3868"/>
      <c r="G3868"/>
      <c r="H3868"/>
      <c r="I3868"/>
      <c r="J3868"/>
      <c r="K3868"/>
      <c r="L3868"/>
      <c r="M3868"/>
      <c r="N3868"/>
      <c r="O3868"/>
      <c r="P3868"/>
      <c r="Q3868"/>
      <c r="R3868"/>
    </row>
    <row r="3869" spans="1:18" s="16" customFormat="1" x14ac:dyDescent="0.25">
      <c r="A3869"/>
      <c r="B3869" s="18"/>
      <c r="D3869"/>
      <c r="E3869"/>
      <c r="F3869"/>
      <c r="G3869"/>
      <c r="H3869"/>
      <c r="I3869"/>
      <c r="J3869"/>
      <c r="K3869"/>
      <c r="L3869"/>
      <c r="M3869"/>
      <c r="N3869"/>
      <c r="O3869"/>
      <c r="P3869"/>
      <c r="Q3869"/>
      <c r="R3869"/>
    </row>
    <row r="3870" spans="1:18" s="16" customFormat="1" x14ac:dyDescent="0.25">
      <c r="A3870"/>
      <c r="B3870" s="18"/>
      <c r="D3870"/>
      <c r="E3870"/>
      <c r="F3870"/>
      <c r="G3870"/>
      <c r="H3870"/>
      <c r="I3870"/>
      <c r="J3870"/>
      <c r="K3870"/>
      <c r="L3870"/>
      <c r="M3870"/>
      <c r="N3870"/>
      <c r="O3870"/>
      <c r="P3870"/>
      <c r="Q3870"/>
      <c r="R3870"/>
    </row>
    <row r="3871" spans="1:18" s="16" customFormat="1" x14ac:dyDescent="0.25">
      <c r="A3871"/>
      <c r="B3871" s="18"/>
      <c r="D3871"/>
      <c r="E3871"/>
      <c r="F3871"/>
      <c r="G3871"/>
      <c r="H3871"/>
      <c r="I3871"/>
      <c r="J3871"/>
      <c r="K3871"/>
      <c r="L3871"/>
      <c r="M3871"/>
      <c r="N3871"/>
      <c r="O3871"/>
      <c r="P3871"/>
      <c r="Q3871"/>
      <c r="R3871"/>
    </row>
    <row r="3872" spans="1:18" s="16" customFormat="1" x14ac:dyDescent="0.25">
      <c r="A3872"/>
      <c r="B3872" s="18"/>
      <c r="D3872"/>
      <c r="E3872"/>
      <c r="F3872"/>
      <c r="G3872"/>
      <c r="H3872"/>
      <c r="I3872"/>
      <c r="J3872"/>
      <c r="K3872"/>
      <c r="L3872"/>
      <c r="M3872"/>
      <c r="N3872"/>
      <c r="O3872"/>
      <c r="P3872"/>
      <c r="Q3872"/>
      <c r="R3872"/>
    </row>
    <row r="3873" spans="1:18" s="16" customFormat="1" x14ac:dyDescent="0.25">
      <c r="A3873"/>
      <c r="B3873" s="18"/>
      <c r="D3873"/>
      <c r="E3873"/>
      <c r="F3873"/>
      <c r="G3873"/>
      <c r="H3873"/>
      <c r="I3873"/>
      <c r="J3873"/>
      <c r="K3873"/>
      <c r="L3873"/>
      <c r="M3873"/>
      <c r="N3873"/>
      <c r="O3873"/>
      <c r="P3873"/>
      <c r="Q3873"/>
      <c r="R3873"/>
    </row>
    <row r="3874" spans="1:18" s="16" customFormat="1" x14ac:dyDescent="0.25">
      <c r="A3874"/>
      <c r="B3874" s="18"/>
      <c r="D3874"/>
      <c r="E3874"/>
      <c r="F3874"/>
      <c r="G3874"/>
      <c r="H3874"/>
      <c r="I3874"/>
      <c r="J3874"/>
      <c r="K3874"/>
      <c r="L3874"/>
      <c r="M3874"/>
      <c r="N3874"/>
      <c r="O3874"/>
      <c r="P3874"/>
      <c r="Q3874"/>
      <c r="R3874"/>
    </row>
    <row r="3875" spans="1:18" s="16" customFormat="1" x14ac:dyDescent="0.25">
      <c r="A3875"/>
      <c r="B3875" s="18"/>
      <c r="D3875"/>
      <c r="E3875"/>
      <c r="F3875"/>
      <c r="G3875"/>
      <c r="H3875"/>
      <c r="I3875"/>
      <c r="J3875"/>
      <c r="K3875"/>
      <c r="L3875"/>
      <c r="M3875"/>
      <c r="N3875"/>
      <c r="O3875"/>
      <c r="P3875"/>
      <c r="Q3875"/>
      <c r="R3875"/>
    </row>
    <row r="3876" spans="1:18" s="16" customFormat="1" x14ac:dyDescent="0.25">
      <c r="A3876"/>
      <c r="B3876" s="18"/>
      <c r="D3876"/>
      <c r="E3876"/>
      <c r="F3876"/>
      <c r="G3876"/>
      <c r="H3876"/>
      <c r="I3876"/>
      <c r="J3876"/>
      <c r="K3876"/>
      <c r="L3876"/>
      <c r="M3876"/>
      <c r="N3876"/>
      <c r="O3876"/>
      <c r="P3876"/>
      <c r="Q3876"/>
      <c r="R3876"/>
    </row>
    <row r="3877" spans="1:18" s="16" customFormat="1" x14ac:dyDescent="0.25">
      <c r="A3877"/>
      <c r="B3877" s="18"/>
      <c r="D3877"/>
      <c r="E3877"/>
      <c r="F3877"/>
      <c r="G3877"/>
      <c r="H3877"/>
      <c r="I3877"/>
      <c r="J3877"/>
      <c r="K3877"/>
      <c r="L3877"/>
      <c r="M3877"/>
      <c r="N3877"/>
      <c r="O3877"/>
      <c r="P3877"/>
      <c r="Q3877"/>
      <c r="R3877"/>
    </row>
    <row r="3878" spans="1:18" s="16" customFormat="1" x14ac:dyDescent="0.25">
      <c r="A3878"/>
      <c r="B3878" s="18"/>
      <c r="D3878"/>
      <c r="E3878"/>
      <c r="F3878"/>
      <c r="G3878"/>
      <c r="H3878"/>
      <c r="I3878"/>
      <c r="J3878"/>
      <c r="K3878"/>
      <c r="L3878"/>
      <c r="M3878"/>
      <c r="N3878"/>
      <c r="O3878"/>
      <c r="P3878"/>
      <c r="Q3878"/>
      <c r="R3878"/>
    </row>
    <row r="3879" spans="1:18" s="16" customFormat="1" x14ac:dyDescent="0.25">
      <c r="A3879"/>
      <c r="B3879" s="18"/>
      <c r="D3879"/>
      <c r="E3879"/>
      <c r="F3879"/>
      <c r="G3879"/>
      <c r="H3879"/>
      <c r="I3879"/>
      <c r="J3879"/>
      <c r="K3879"/>
      <c r="L3879"/>
      <c r="M3879"/>
      <c r="N3879"/>
      <c r="O3879"/>
      <c r="P3879"/>
      <c r="Q3879"/>
      <c r="R3879"/>
    </row>
    <row r="3880" spans="1:18" s="16" customFormat="1" x14ac:dyDescent="0.25">
      <c r="A3880"/>
      <c r="B3880" s="18"/>
      <c r="D3880"/>
      <c r="E3880"/>
      <c r="F3880"/>
      <c r="G3880"/>
      <c r="H3880"/>
      <c r="I3880"/>
      <c r="J3880"/>
      <c r="K3880"/>
      <c r="L3880"/>
      <c r="M3880"/>
      <c r="N3880"/>
      <c r="O3880"/>
      <c r="P3880"/>
      <c r="Q3880"/>
      <c r="R3880"/>
    </row>
    <row r="3881" spans="1:18" s="16" customFormat="1" x14ac:dyDescent="0.25">
      <c r="A3881"/>
      <c r="B3881" s="18"/>
      <c r="D3881"/>
      <c r="E3881"/>
      <c r="F3881"/>
      <c r="G3881"/>
      <c r="H3881"/>
      <c r="I3881"/>
      <c r="J3881"/>
      <c r="K3881"/>
      <c r="L3881"/>
      <c r="M3881"/>
      <c r="N3881"/>
      <c r="O3881"/>
      <c r="P3881"/>
      <c r="Q3881"/>
      <c r="R3881"/>
    </row>
    <row r="3882" spans="1:18" s="16" customFormat="1" x14ac:dyDescent="0.25">
      <c r="A3882"/>
      <c r="B3882" s="18"/>
      <c r="D3882"/>
      <c r="E3882"/>
      <c r="F3882"/>
      <c r="G3882"/>
      <c r="H3882"/>
      <c r="I3882"/>
      <c r="J3882"/>
      <c r="K3882"/>
      <c r="L3882"/>
      <c r="M3882"/>
      <c r="N3882"/>
      <c r="O3882"/>
      <c r="P3882"/>
      <c r="Q3882"/>
      <c r="R3882"/>
    </row>
    <row r="3883" spans="1:18" s="16" customFormat="1" x14ac:dyDescent="0.25">
      <c r="A3883"/>
      <c r="B3883" s="18"/>
      <c r="D3883"/>
      <c r="E3883"/>
      <c r="F3883"/>
      <c r="G3883"/>
      <c r="H3883"/>
      <c r="I3883"/>
      <c r="J3883"/>
      <c r="K3883"/>
      <c r="L3883"/>
      <c r="M3883"/>
      <c r="N3883"/>
      <c r="O3883"/>
      <c r="P3883"/>
      <c r="Q3883"/>
      <c r="R3883"/>
    </row>
    <row r="3884" spans="1:18" s="16" customFormat="1" x14ac:dyDescent="0.25">
      <c r="A3884"/>
      <c r="B3884" s="18"/>
      <c r="D3884"/>
      <c r="E3884"/>
      <c r="F3884"/>
      <c r="G3884"/>
      <c r="H3884"/>
      <c r="I3884"/>
      <c r="J3884"/>
      <c r="K3884"/>
      <c r="L3884"/>
      <c r="M3884"/>
      <c r="N3884"/>
      <c r="O3884"/>
      <c r="P3884"/>
      <c r="Q3884"/>
      <c r="R3884"/>
    </row>
    <row r="3885" spans="1:18" s="16" customFormat="1" x14ac:dyDescent="0.25">
      <c r="A3885"/>
      <c r="B3885" s="18"/>
      <c r="D3885"/>
      <c r="E3885"/>
      <c r="F3885"/>
      <c r="G3885"/>
      <c r="H3885"/>
      <c r="I3885"/>
      <c r="J3885"/>
      <c r="K3885"/>
      <c r="L3885"/>
      <c r="M3885"/>
      <c r="N3885"/>
      <c r="O3885"/>
      <c r="P3885"/>
      <c r="Q3885"/>
      <c r="R3885"/>
    </row>
    <row r="3886" spans="1:18" s="16" customFormat="1" x14ac:dyDescent="0.25">
      <c r="A3886"/>
      <c r="B3886" s="18"/>
      <c r="D3886"/>
      <c r="E3886"/>
      <c r="F3886"/>
      <c r="G3886"/>
      <c r="H3886"/>
      <c r="I3886"/>
      <c r="J3886"/>
      <c r="K3886"/>
      <c r="L3886"/>
      <c r="M3886"/>
      <c r="N3886"/>
      <c r="O3886"/>
      <c r="P3886"/>
      <c r="Q3886"/>
      <c r="R3886"/>
    </row>
    <row r="3887" spans="1:18" s="16" customFormat="1" x14ac:dyDescent="0.25">
      <c r="A3887"/>
      <c r="B3887" s="18"/>
      <c r="D3887"/>
      <c r="E3887"/>
      <c r="F3887"/>
      <c r="G3887"/>
      <c r="H3887"/>
      <c r="I3887"/>
      <c r="J3887"/>
      <c r="K3887"/>
      <c r="L3887"/>
      <c r="M3887"/>
      <c r="N3887"/>
      <c r="O3887"/>
      <c r="P3887"/>
      <c r="Q3887"/>
      <c r="R3887"/>
    </row>
    <row r="3888" spans="1:18" s="16" customFormat="1" x14ac:dyDescent="0.25">
      <c r="A3888"/>
      <c r="B3888" s="18"/>
      <c r="D3888"/>
      <c r="E3888"/>
      <c r="F3888"/>
      <c r="G3888"/>
      <c r="H3888"/>
      <c r="I3888"/>
      <c r="J3888"/>
      <c r="K3888"/>
      <c r="L3888"/>
      <c r="M3888"/>
      <c r="N3888"/>
      <c r="O3888"/>
      <c r="P3888"/>
      <c r="Q3888"/>
      <c r="R3888"/>
    </row>
    <row r="3889" spans="1:18" s="16" customFormat="1" x14ac:dyDescent="0.25">
      <c r="A3889"/>
      <c r="B3889" s="18"/>
      <c r="D3889"/>
      <c r="E3889"/>
      <c r="F3889"/>
      <c r="G3889"/>
      <c r="H3889"/>
      <c r="I3889"/>
      <c r="J3889"/>
      <c r="K3889"/>
      <c r="L3889"/>
      <c r="M3889"/>
      <c r="N3889"/>
      <c r="O3889"/>
      <c r="P3889"/>
      <c r="Q3889"/>
      <c r="R3889"/>
    </row>
    <row r="3890" spans="1:18" s="16" customFormat="1" x14ac:dyDescent="0.25">
      <c r="A3890"/>
      <c r="B3890" s="18"/>
      <c r="D3890"/>
      <c r="E3890"/>
      <c r="F3890"/>
      <c r="G3890"/>
      <c r="H3890"/>
      <c r="I3890"/>
      <c r="J3890"/>
      <c r="K3890"/>
      <c r="L3890"/>
      <c r="M3890"/>
      <c r="N3890"/>
      <c r="O3890"/>
      <c r="P3890"/>
      <c r="Q3890"/>
      <c r="R3890"/>
    </row>
    <row r="3891" spans="1:18" s="16" customFormat="1" x14ac:dyDescent="0.25">
      <c r="A3891"/>
      <c r="B3891" s="18"/>
      <c r="D3891"/>
      <c r="E3891"/>
      <c r="F3891"/>
      <c r="G3891"/>
      <c r="H3891"/>
      <c r="I3891"/>
      <c r="J3891"/>
      <c r="K3891"/>
      <c r="L3891"/>
      <c r="M3891"/>
      <c r="N3891"/>
      <c r="O3891"/>
      <c r="P3891"/>
      <c r="Q3891"/>
      <c r="R3891"/>
    </row>
    <row r="3892" spans="1:18" s="16" customFormat="1" x14ac:dyDescent="0.25">
      <c r="A3892"/>
      <c r="B3892" s="18"/>
      <c r="D3892"/>
      <c r="E3892"/>
      <c r="F3892"/>
      <c r="G3892"/>
      <c r="H3892"/>
      <c r="I3892"/>
      <c r="J3892"/>
      <c r="K3892"/>
      <c r="L3892"/>
      <c r="M3892"/>
      <c r="N3892"/>
      <c r="O3892"/>
      <c r="P3892"/>
      <c r="Q3892"/>
      <c r="R3892"/>
    </row>
    <row r="3893" spans="1:18" s="16" customFormat="1" x14ac:dyDescent="0.25">
      <c r="A3893"/>
      <c r="B3893" s="18"/>
      <c r="D3893"/>
      <c r="E3893"/>
      <c r="F3893"/>
      <c r="G3893"/>
      <c r="H3893"/>
      <c r="I3893"/>
      <c r="J3893"/>
      <c r="K3893"/>
      <c r="L3893"/>
      <c r="M3893"/>
      <c r="N3893"/>
      <c r="O3893"/>
      <c r="P3893"/>
      <c r="Q3893"/>
      <c r="R3893"/>
    </row>
    <row r="3894" spans="1:18" s="16" customFormat="1" x14ac:dyDescent="0.25">
      <c r="A3894"/>
      <c r="B3894" s="18"/>
      <c r="D3894"/>
      <c r="E3894"/>
      <c r="F3894"/>
      <c r="G3894"/>
      <c r="H3894"/>
      <c r="I3894"/>
      <c r="J3894"/>
      <c r="K3894"/>
      <c r="L3894"/>
      <c r="M3894"/>
      <c r="N3894"/>
      <c r="O3894"/>
      <c r="P3894"/>
      <c r="Q3894"/>
      <c r="R3894"/>
    </row>
    <row r="3895" spans="1:18" s="16" customFormat="1" x14ac:dyDescent="0.25">
      <c r="A3895"/>
      <c r="B3895" s="18"/>
      <c r="D3895"/>
      <c r="E3895"/>
      <c r="F3895"/>
      <c r="G3895"/>
      <c r="H3895"/>
      <c r="I3895"/>
      <c r="J3895"/>
      <c r="K3895"/>
      <c r="L3895"/>
      <c r="M3895"/>
      <c r="N3895"/>
      <c r="O3895"/>
      <c r="P3895"/>
      <c r="Q3895"/>
      <c r="R3895"/>
    </row>
    <row r="3896" spans="1:18" s="16" customFormat="1" x14ac:dyDescent="0.25">
      <c r="A3896"/>
      <c r="B3896" s="18"/>
      <c r="D3896"/>
      <c r="E3896"/>
      <c r="F3896"/>
      <c r="G3896"/>
      <c r="H3896"/>
      <c r="I3896"/>
      <c r="J3896"/>
      <c r="K3896"/>
      <c r="L3896"/>
      <c r="M3896"/>
      <c r="N3896"/>
      <c r="O3896"/>
      <c r="P3896"/>
      <c r="Q3896"/>
      <c r="R3896"/>
    </row>
    <row r="3897" spans="1:18" s="16" customFormat="1" x14ac:dyDescent="0.25">
      <c r="A3897"/>
      <c r="B3897" s="18"/>
      <c r="D3897"/>
      <c r="E3897"/>
      <c r="F3897"/>
      <c r="G3897"/>
      <c r="H3897"/>
      <c r="I3897"/>
      <c r="J3897"/>
      <c r="K3897"/>
      <c r="L3897"/>
      <c r="M3897"/>
      <c r="N3897"/>
      <c r="O3897"/>
      <c r="P3897"/>
      <c r="Q3897"/>
      <c r="R3897"/>
    </row>
    <row r="3898" spans="1:18" s="16" customFormat="1" x14ac:dyDescent="0.25">
      <c r="A3898"/>
      <c r="B3898" s="18"/>
      <c r="D3898"/>
      <c r="E3898"/>
      <c r="F3898"/>
      <c r="G3898"/>
      <c r="H3898"/>
      <c r="I3898"/>
      <c r="J3898"/>
      <c r="K3898"/>
      <c r="L3898"/>
      <c r="M3898"/>
      <c r="N3898"/>
      <c r="O3898"/>
      <c r="P3898"/>
      <c r="Q3898"/>
      <c r="R3898"/>
    </row>
    <row r="3899" spans="1:18" s="16" customFormat="1" x14ac:dyDescent="0.25">
      <c r="A3899"/>
      <c r="B3899" s="18"/>
      <c r="D3899"/>
      <c r="E3899"/>
      <c r="F3899"/>
      <c r="G3899"/>
      <c r="H3899"/>
      <c r="I3899"/>
      <c r="J3899"/>
      <c r="K3899"/>
      <c r="L3899"/>
      <c r="M3899"/>
      <c r="N3899"/>
      <c r="O3899"/>
      <c r="P3899"/>
      <c r="Q3899"/>
      <c r="R3899"/>
    </row>
    <row r="3900" spans="1:18" s="16" customFormat="1" x14ac:dyDescent="0.25">
      <c r="A3900"/>
      <c r="B3900" s="18"/>
      <c r="D3900"/>
      <c r="E3900"/>
      <c r="F3900"/>
      <c r="G3900"/>
      <c r="H3900"/>
      <c r="I3900"/>
      <c r="J3900"/>
      <c r="K3900"/>
      <c r="L3900"/>
      <c r="M3900"/>
      <c r="N3900"/>
      <c r="O3900"/>
      <c r="P3900"/>
      <c r="Q3900"/>
      <c r="R3900"/>
    </row>
    <row r="3901" spans="1:18" s="16" customFormat="1" x14ac:dyDescent="0.25">
      <c r="A3901"/>
      <c r="B3901" s="18"/>
      <c r="D3901"/>
      <c r="E3901"/>
      <c r="F3901"/>
      <c r="G3901"/>
      <c r="H3901"/>
      <c r="I3901"/>
      <c r="J3901"/>
      <c r="K3901"/>
      <c r="L3901"/>
      <c r="M3901"/>
      <c r="N3901"/>
      <c r="O3901"/>
      <c r="P3901"/>
      <c r="Q3901"/>
      <c r="R3901"/>
    </row>
    <row r="3902" spans="1:18" s="16" customFormat="1" x14ac:dyDescent="0.25">
      <c r="A3902"/>
      <c r="B3902" s="18"/>
      <c r="D3902"/>
      <c r="E3902"/>
      <c r="F3902"/>
      <c r="G3902"/>
      <c r="H3902"/>
      <c r="I3902"/>
      <c r="J3902"/>
      <c r="K3902"/>
      <c r="L3902"/>
      <c r="M3902"/>
      <c r="N3902"/>
      <c r="O3902"/>
      <c r="P3902"/>
      <c r="Q3902"/>
      <c r="R3902"/>
    </row>
    <row r="3903" spans="1:18" s="16" customFormat="1" x14ac:dyDescent="0.25">
      <c r="A3903"/>
      <c r="B3903" s="18"/>
      <c r="D3903"/>
      <c r="E3903"/>
      <c r="F3903"/>
      <c r="G3903"/>
      <c r="H3903"/>
      <c r="I3903"/>
      <c r="J3903"/>
      <c r="K3903"/>
      <c r="L3903"/>
      <c r="M3903"/>
      <c r="N3903"/>
      <c r="O3903"/>
      <c r="P3903"/>
      <c r="Q3903"/>
      <c r="R3903"/>
    </row>
    <row r="3904" spans="1:18" s="16" customFormat="1" x14ac:dyDescent="0.25">
      <c r="A3904"/>
      <c r="B3904" s="18"/>
      <c r="D3904"/>
      <c r="E3904"/>
      <c r="F3904"/>
      <c r="G3904"/>
      <c r="H3904"/>
      <c r="I3904"/>
      <c r="J3904"/>
      <c r="K3904"/>
      <c r="L3904"/>
      <c r="M3904"/>
      <c r="N3904"/>
      <c r="O3904"/>
      <c r="P3904"/>
      <c r="Q3904"/>
      <c r="R3904"/>
    </row>
    <row r="3905" spans="1:18" s="16" customFormat="1" x14ac:dyDescent="0.25">
      <c r="A3905"/>
      <c r="B3905" s="18"/>
      <c r="D3905"/>
      <c r="E3905"/>
      <c r="F3905"/>
      <c r="G3905"/>
      <c r="H3905"/>
      <c r="I3905"/>
      <c r="J3905"/>
      <c r="K3905"/>
      <c r="L3905"/>
      <c r="M3905"/>
      <c r="N3905"/>
      <c r="O3905"/>
      <c r="P3905"/>
      <c r="Q3905"/>
      <c r="R3905"/>
    </row>
    <row r="3906" spans="1:18" s="16" customFormat="1" x14ac:dyDescent="0.25">
      <c r="A3906"/>
      <c r="B3906" s="18"/>
      <c r="D3906"/>
      <c r="E3906"/>
      <c r="F3906"/>
      <c r="G3906"/>
      <c r="H3906"/>
      <c r="I3906"/>
      <c r="J3906"/>
      <c r="K3906"/>
      <c r="L3906"/>
      <c r="M3906"/>
      <c r="N3906"/>
      <c r="O3906"/>
      <c r="P3906"/>
      <c r="Q3906"/>
      <c r="R3906"/>
    </row>
    <row r="3907" spans="1:18" s="16" customFormat="1" x14ac:dyDescent="0.25">
      <c r="A3907"/>
      <c r="B3907" s="18"/>
      <c r="D3907"/>
      <c r="E3907"/>
      <c r="F3907"/>
      <c r="G3907"/>
      <c r="H3907"/>
      <c r="I3907"/>
      <c r="J3907"/>
      <c r="K3907"/>
      <c r="L3907"/>
      <c r="M3907"/>
      <c r="N3907"/>
      <c r="O3907"/>
      <c r="P3907"/>
      <c r="Q3907"/>
      <c r="R3907"/>
    </row>
    <row r="3908" spans="1:18" s="16" customFormat="1" x14ac:dyDescent="0.25">
      <c r="A3908"/>
      <c r="B3908" s="18"/>
      <c r="D3908"/>
      <c r="E3908"/>
      <c r="F3908"/>
      <c r="G3908"/>
      <c r="H3908"/>
      <c r="I3908"/>
      <c r="J3908"/>
      <c r="K3908"/>
      <c r="L3908"/>
      <c r="M3908"/>
      <c r="N3908"/>
      <c r="O3908"/>
      <c r="P3908"/>
      <c r="Q3908"/>
      <c r="R3908"/>
    </row>
    <row r="3909" spans="1:18" s="16" customFormat="1" x14ac:dyDescent="0.25">
      <c r="A3909"/>
      <c r="B3909" s="18"/>
      <c r="D3909"/>
      <c r="E3909"/>
      <c r="F3909"/>
      <c r="G3909"/>
      <c r="H3909"/>
      <c r="I3909"/>
      <c r="J3909"/>
      <c r="K3909"/>
      <c r="L3909"/>
      <c r="M3909"/>
      <c r="N3909"/>
      <c r="O3909"/>
      <c r="P3909"/>
      <c r="Q3909"/>
      <c r="R3909"/>
    </row>
    <row r="3910" spans="1:18" s="16" customFormat="1" x14ac:dyDescent="0.25">
      <c r="A3910"/>
      <c r="B3910" s="18"/>
      <c r="D3910"/>
      <c r="E3910"/>
      <c r="F3910"/>
      <c r="G3910"/>
      <c r="H3910"/>
      <c r="I3910"/>
      <c r="J3910"/>
      <c r="K3910"/>
      <c r="L3910"/>
      <c r="M3910"/>
      <c r="N3910"/>
      <c r="O3910"/>
      <c r="P3910"/>
      <c r="Q3910"/>
      <c r="R3910"/>
    </row>
    <row r="3911" spans="1:18" s="16" customFormat="1" x14ac:dyDescent="0.25">
      <c r="A3911"/>
      <c r="B3911" s="18"/>
      <c r="D3911"/>
      <c r="E3911"/>
      <c r="F3911"/>
      <c r="G3911"/>
      <c r="H3911"/>
      <c r="I3911"/>
      <c r="J3911"/>
      <c r="K3911"/>
      <c r="L3911"/>
      <c r="M3911"/>
      <c r="N3911"/>
      <c r="O3911"/>
      <c r="P3911"/>
      <c r="Q3911"/>
      <c r="R3911"/>
    </row>
    <row r="3912" spans="1:18" s="16" customFormat="1" x14ac:dyDescent="0.25">
      <c r="A3912"/>
      <c r="B3912" s="17"/>
      <c r="D3912"/>
      <c r="E3912"/>
      <c r="F3912"/>
      <c r="G3912"/>
      <c r="H3912"/>
      <c r="I3912"/>
      <c r="J3912"/>
      <c r="K3912"/>
      <c r="L3912"/>
      <c r="M3912"/>
      <c r="N3912"/>
      <c r="O3912"/>
      <c r="P3912"/>
      <c r="Q3912"/>
      <c r="R3912"/>
    </row>
    <row r="3913" spans="1:18" s="16" customFormat="1" x14ac:dyDescent="0.25">
      <c r="A3913"/>
      <c r="B3913" s="18"/>
      <c r="D3913"/>
      <c r="E3913"/>
      <c r="F3913"/>
      <c r="G3913"/>
      <c r="H3913"/>
      <c r="I3913"/>
      <c r="J3913"/>
      <c r="K3913"/>
      <c r="L3913"/>
      <c r="M3913"/>
      <c r="N3913"/>
      <c r="O3913"/>
      <c r="P3913"/>
      <c r="Q3913"/>
      <c r="R3913"/>
    </row>
    <row r="3914" spans="1:18" s="16" customFormat="1" x14ac:dyDescent="0.25">
      <c r="A3914"/>
      <c r="B3914" s="18"/>
      <c r="D3914"/>
      <c r="E3914"/>
      <c r="F3914"/>
      <c r="G3914"/>
      <c r="H3914"/>
      <c r="I3914"/>
      <c r="J3914"/>
      <c r="K3914"/>
      <c r="L3914"/>
      <c r="M3914"/>
      <c r="N3914"/>
      <c r="O3914"/>
      <c r="P3914"/>
      <c r="Q3914"/>
      <c r="R3914"/>
    </row>
    <row r="3915" spans="1:18" s="16" customFormat="1" x14ac:dyDescent="0.25">
      <c r="A3915"/>
      <c r="B3915" s="18"/>
      <c r="D3915"/>
      <c r="E3915"/>
      <c r="F3915"/>
      <c r="G3915"/>
      <c r="H3915"/>
      <c r="I3915"/>
      <c r="J3915"/>
      <c r="K3915"/>
      <c r="L3915"/>
      <c r="M3915"/>
      <c r="N3915"/>
      <c r="O3915"/>
      <c r="P3915"/>
      <c r="Q3915"/>
      <c r="R3915"/>
    </row>
    <row r="3916" spans="1:18" s="16" customFormat="1" x14ac:dyDescent="0.25">
      <c r="A3916"/>
      <c r="B3916" s="18"/>
      <c r="D3916"/>
      <c r="E3916"/>
      <c r="F3916"/>
      <c r="G3916"/>
      <c r="H3916"/>
      <c r="I3916"/>
      <c r="J3916"/>
      <c r="K3916"/>
      <c r="L3916"/>
      <c r="M3916"/>
      <c r="N3916"/>
      <c r="O3916"/>
      <c r="P3916"/>
      <c r="Q3916"/>
      <c r="R3916"/>
    </row>
    <row r="3917" spans="1:18" s="16" customFormat="1" x14ac:dyDescent="0.25">
      <c r="A3917"/>
      <c r="B3917" s="18"/>
      <c r="D3917"/>
      <c r="E3917"/>
      <c r="F3917"/>
      <c r="G3917"/>
      <c r="H3917"/>
      <c r="I3917"/>
      <c r="J3917"/>
      <c r="K3917"/>
      <c r="L3917"/>
      <c r="M3917"/>
      <c r="N3917"/>
      <c r="O3917"/>
      <c r="P3917"/>
      <c r="Q3917"/>
      <c r="R3917"/>
    </row>
    <row r="3918" spans="1:18" s="16" customFormat="1" x14ac:dyDescent="0.25">
      <c r="A3918"/>
      <c r="B3918" s="18"/>
      <c r="D3918"/>
      <c r="E3918"/>
      <c r="F3918"/>
      <c r="G3918"/>
      <c r="H3918"/>
      <c r="I3918"/>
      <c r="J3918"/>
      <c r="K3918"/>
      <c r="L3918"/>
      <c r="M3918"/>
      <c r="N3918"/>
      <c r="O3918"/>
      <c r="P3918"/>
      <c r="Q3918"/>
      <c r="R3918"/>
    </row>
    <row r="3919" spans="1:18" s="16" customFormat="1" x14ac:dyDescent="0.25">
      <c r="A3919"/>
      <c r="B3919" s="18"/>
      <c r="D3919"/>
      <c r="E3919"/>
      <c r="F3919"/>
      <c r="G3919"/>
      <c r="H3919"/>
      <c r="I3919"/>
      <c r="J3919"/>
      <c r="K3919"/>
      <c r="L3919"/>
      <c r="M3919"/>
      <c r="N3919"/>
      <c r="O3919"/>
      <c r="P3919"/>
      <c r="Q3919"/>
      <c r="R3919"/>
    </row>
    <row r="3920" spans="1:18" s="16" customFormat="1" x14ac:dyDescent="0.25">
      <c r="A3920"/>
      <c r="B3920" s="18"/>
      <c r="D3920"/>
      <c r="E3920"/>
      <c r="F3920"/>
      <c r="G3920"/>
      <c r="H3920"/>
      <c r="I3920"/>
      <c r="J3920"/>
      <c r="K3920"/>
      <c r="L3920"/>
      <c r="M3920"/>
      <c r="N3920"/>
      <c r="O3920"/>
      <c r="P3920"/>
      <c r="Q3920"/>
      <c r="R3920"/>
    </row>
    <row r="3921" spans="1:18" s="16" customFormat="1" x14ac:dyDescent="0.25">
      <c r="A3921"/>
      <c r="B3921" s="18"/>
      <c r="D3921"/>
      <c r="E3921"/>
      <c r="F3921"/>
      <c r="G3921"/>
      <c r="H3921"/>
      <c r="I3921"/>
      <c r="J3921"/>
      <c r="K3921"/>
      <c r="L3921"/>
      <c r="M3921"/>
      <c r="N3921"/>
      <c r="O3921"/>
      <c r="P3921"/>
      <c r="Q3921"/>
      <c r="R3921"/>
    </row>
    <row r="3922" spans="1:18" s="16" customFormat="1" x14ac:dyDescent="0.25">
      <c r="A3922"/>
      <c r="B3922" s="18"/>
      <c r="D3922"/>
      <c r="E3922"/>
      <c r="F3922"/>
      <c r="G3922"/>
      <c r="H3922"/>
      <c r="I3922"/>
      <c r="J3922"/>
      <c r="K3922"/>
      <c r="L3922"/>
      <c r="M3922"/>
      <c r="N3922"/>
      <c r="O3922"/>
      <c r="P3922"/>
      <c r="Q3922"/>
      <c r="R3922"/>
    </row>
    <row r="3923" spans="1:18" s="16" customFormat="1" x14ac:dyDescent="0.25">
      <c r="A3923"/>
      <c r="B3923" s="18"/>
      <c r="D3923"/>
      <c r="E3923"/>
      <c r="F3923"/>
      <c r="G3923"/>
      <c r="H3923"/>
      <c r="I3923"/>
      <c r="J3923"/>
      <c r="K3923"/>
      <c r="L3923"/>
      <c r="M3923"/>
      <c r="N3923"/>
      <c r="O3923"/>
      <c r="P3923"/>
      <c r="Q3923"/>
      <c r="R3923"/>
    </row>
    <row r="3924" spans="1:18" s="16" customFormat="1" x14ac:dyDescent="0.25">
      <c r="A3924"/>
      <c r="B3924" s="18"/>
      <c r="D3924"/>
      <c r="E3924"/>
      <c r="F3924"/>
      <c r="G3924"/>
      <c r="H3924"/>
      <c r="I3924"/>
      <c r="J3924"/>
      <c r="K3924"/>
      <c r="L3924"/>
      <c r="M3924"/>
      <c r="N3924"/>
      <c r="O3924"/>
      <c r="P3924"/>
      <c r="Q3924"/>
      <c r="R3924"/>
    </row>
    <row r="3925" spans="1:18" s="16" customFormat="1" x14ac:dyDescent="0.25">
      <c r="A3925"/>
      <c r="B3925" s="18"/>
      <c r="D3925"/>
      <c r="E3925"/>
      <c r="F3925"/>
      <c r="G3925"/>
      <c r="H3925"/>
      <c r="I3925"/>
      <c r="J3925"/>
      <c r="K3925"/>
      <c r="L3925"/>
      <c r="M3925"/>
      <c r="N3925"/>
      <c r="O3925"/>
      <c r="P3925"/>
      <c r="Q3925"/>
      <c r="R3925"/>
    </row>
    <row r="3926" spans="1:18" s="16" customFormat="1" x14ac:dyDescent="0.25">
      <c r="A3926"/>
      <c r="B3926" s="18"/>
      <c r="D3926"/>
      <c r="E3926"/>
      <c r="F3926"/>
      <c r="G3926"/>
      <c r="H3926"/>
      <c r="I3926"/>
      <c r="J3926"/>
      <c r="K3926"/>
      <c r="L3926"/>
      <c r="M3926"/>
      <c r="N3926"/>
      <c r="O3926"/>
      <c r="P3926"/>
      <c r="Q3926"/>
      <c r="R3926"/>
    </row>
    <row r="3927" spans="1:18" s="16" customFormat="1" x14ac:dyDescent="0.25">
      <c r="A3927"/>
      <c r="B3927" s="18"/>
      <c r="D3927"/>
      <c r="E3927"/>
      <c r="F3927"/>
      <c r="G3927"/>
      <c r="H3927"/>
      <c r="I3927"/>
      <c r="J3927"/>
      <c r="K3927"/>
      <c r="L3927"/>
      <c r="M3927"/>
      <c r="N3927"/>
      <c r="O3927"/>
      <c r="P3927"/>
      <c r="Q3927"/>
      <c r="R3927"/>
    </row>
    <row r="3928" spans="1:18" s="16" customFormat="1" x14ac:dyDescent="0.25">
      <c r="A3928"/>
      <c r="B3928" s="18"/>
      <c r="D3928"/>
      <c r="E3928"/>
      <c r="F3928"/>
      <c r="G3928"/>
      <c r="H3928"/>
      <c r="I3928"/>
      <c r="J3928"/>
      <c r="K3928"/>
      <c r="L3928"/>
      <c r="M3928"/>
      <c r="N3928"/>
      <c r="O3928"/>
      <c r="P3928"/>
      <c r="Q3928"/>
      <c r="R3928"/>
    </row>
    <row r="3929" spans="1:18" s="16" customFormat="1" x14ac:dyDescent="0.25">
      <c r="A3929"/>
      <c r="B3929" s="18"/>
      <c r="D3929"/>
      <c r="E3929"/>
      <c r="F3929"/>
      <c r="G3929"/>
      <c r="H3929"/>
      <c r="I3929"/>
      <c r="J3929"/>
      <c r="K3929"/>
      <c r="L3929"/>
      <c r="M3929"/>
      <c r="N3929"/>
      <c r="O3929"/>
      <c r="P3929"/>
      <c r="Q3929"/>
      <c r="R3929"/>
    </row>
    <row r="3930" spans="1:18" s="16" customFormat="1" x14ac:dyDescent="0.25">
      <c r="A3930"/>
      <c r="B3930" s="18"/>
      <c r="D3930"/>
      <c r="E3930"/>
      <c r="F3930"/>
      <c r="G3930"/>
      <c r="H3930"/>
      <c r="I3930"/>
      <c r="J3930"/>
      <c r="K3930"/>
      <c r="L3930"/>
      <c r="M3930"/>
      <c r="N3930"/>
      <c r="O3930"/>
      <c r="P3930"/>
      <c r="Q3930"/>
      <c r="R3930"/>
    </row>
    <row r="3931" spans="1:18" s="16" customFormat="1" x14ac:dyDescent="0.25">
      <c r="A3931"/>
      <c r="B3931" s="18"/>
      <c r="D3931"/>
      <c r="E3931"/>
      <c r="F3931"/>
      <c r="G3931"/>
      <c r="H3931"/>
      <c r="I3931"/>
      <c r="J3931"/>
      <c r="K3931"/>
      <c r="L3931"/>
      <c r="M3931"/>
      <c r="N3931"/>
      <c r="O3931"/>
      <c r="P3931"/>
      <c r="Q3931"/>
      <c r="R3931"/>
    </row>
    <row r="3932" spans="1:18" s="16" customFormat="1" x14ac:dyDescent="0.25">
      <c r="A3932"/>
      <c r="B3932" s="18"/>
      <c r="D3932"/>
      <c r="E3932"/>
      <c r="F3932"/>
      <c r="G3932"/>
      <c r="H3932"/>
      <c r="I3932"/>
      <c r="J3932"/>
      <c r="K3932"/>
      <c r="L3932"/>
      <c r="M3932"/>
      <c r="N3932"/>
      <c r="O3932"/>
      <c r="P3932"/>
      <c r="Q3932"/>
      <c r="R3932"/>
    </row>
    <row r="3933" spans="1:18" s="16" customFormat="1" x14ac:dyDescent="0.25">
      <c r="A3933"/>
      <c r="B3933" s="18"/>
      <c r="D3933"/>
      <c r="E3933"/>
      <c r="F3933"/>
      <c r="G3933"/>
      <c r="H3933"/>
      <c r="I3933"/>
      <c r="J3933"/>
      <c r="K3933"/>
      <c r="L3933"/>
      <c r="M3933"/>
      <c r="N3933"/>
      <c r="O3933"/>
      <c r="P3933"/>
      <c r="Q3933"/>
      <c r="R3933"/>
    </row>
    <row r="3934" spans="1:18" s="16" customFormat="1" x14ac:dyDescent="0.25">
      <c r="A3934"/>
      <c r="B3934" s="18"/>
      <c r="D3934"/>
      <c r="E3934"/>
      <c r="F3934"/>
      <c r="G3934"/>
      <c r="H3934"/>
      <c r="I3934"/>
      <c r="J3934"/>
      <c r="K3934"/>
      <c r="L3934"/>
      <c r="M3934"/>
      <c r="N3934"/>
      <c r="O3934"/>
      <c r="P3934"/>
      <c r="Q3934"/>
      <c r="R3934"/>
    </row>
    <row r="3935" spans="1:18" s="16" customFormat="1" x14ac:dyDescent="0.25">
      <c r="A3935"/>
      <c r="B3935" s="18"/>
      <c r="D3935"/>
      <c r="E3935"/>
      <c r="F3935"/>
      <c r="G3935"/>
      <c r="H3935"/>
      <c r="I3935"/>
      <c r="J3935"/>
      <c r="K3935"/>
      <c r="L3935"/>
      <c r="M3935"/>
      <c r="N3935"/>
      <c r="O3935"/>
      <c r="P3935"/>
      <c r="Q3935"/>
      <c r="R3935"/>
    </row>
    <row r="3936" spans="1:18" s="16" customFormat="1" x14ac:dyDescent="0.25">
      <c r="A3936"/>
      <c r="B3936" s="18"/>
      <c r="D3936"/>
      <c r="E3936"/>
      <c r="F3936"/>
      <c r="G3936"/>
      <c r="H3936"/>
      <c r="I3936"/>
      <c r="J3936"/>
      <c r="K3936"/>
      <c r="L3936"/>
      <c r="M3936"/>
      <c r="N3936"/>
      <c r="O3936"/>
      <c r="P3936"/>
      <c r="Q3936"/>
      <c r="R3936"/>
    </row>
    <row r="3937" spans="1:18" s="16" customFormat="1" x14ac:dyDescent="0.25">
      <c r="A3937"/>
      <c r="B3937" s="18"/>
      <c r="D3937"/>
      <c r="E3937"/>
      <c r="F3937"/>
      <c r="G3937"/>
      <c r="H3937"/>
      <c r="I3937"/>
      <c r="J3937"/>
      <c r="K3937"/>
      <c r="L3937"/>
      <c r="M3937"/>
      <c r="N3937"/>
      <c r="O3937"/>
      <c r="P3937"/>
      <c r="Q3937"/>
      <c r="R3937"/>
    </row>
    <row r="3938" spans="1:18" s="16" customFormat="1" x14ac:dyDescent="0.25">
      <c r="A3938"/>
      <c r="B3938" s="18"/>
      <c r="D3938"/>
      <c r="E3938"/>
      <c r="F3938"/>
      <c r="G3938"/>
      <c r="H3938"/>
      <c r="I3938"/>
      <c r="J3938"/>
      <c r="K3938"/>
      <c r="L3938"/>
      <c r="M3938"/>
      <c r="N3938"/>
      <c r="O3938"/>
      <c r="P3938"/>
      <c r="Q3938"/>
      <c r="R3938"/>
    </row>
    <row r="3939" spans="1:18" s="16" customFormat="1" x14ac:dyDescent="0.25">
      <c r="A3939"/>
      <c r="B3939" s="18"/>
      <c r="D3939"/>
      <c r="E3939"/>
      <c r="F3939"/>
      <c r="G3939"/>
      <c r="H3939"/>
      <c r="I3939"/>
      <c r="J3939"/>
      <c r="K3939"/>
      <c r="L3939"/>
      <c r="M3939"/>
      <c r="N3939"/>
      <c r="O3939"/>
      <c r="P3939"/>
      <c r="Q3939"/>
      <c r="R3939"/>
    </row>
    <row r="3940" spans="1:18" s="16" customFormat="1" x14ac:dyDescent="0.25">
      <c r="A3940"/>
      <c r="B3940" s="18"/>
      <c r="D3940"/>
      <c r="E3940"/>
      <c r="F3940"/>
      <c r="G3940"/>
      <c r="H3940"/>
      <c r="I3940"/>
      <c r="J3940"/>
      <c r="K3940"/>
      <c r="L3940"/>
      <c r="M3940"/>
      <c r="N3940"/>
      <c r="O3940"/>
      <c r="P3940"/>
      <c r="Q3940"/>
      <c r="R3940"/>
    </row>
    <row r="3941" spans="1:18" s="16" customFormat="1" x14ac:dyDescent="0.25">
      <c r="A3941"/>
      <c r="B3941" s="18"/>
      <c r="D3941"/>
      <c r="E3941"/>
      <c r="F3941"/>
      <c r="G3941"/>
      <c r="H3941"/>
      <c r="I3941"/>
      <c r="J3941"/>
      <c r="K3941"/>
      <c r="L3941"/>
      <c r="M3941"/>
      <c r="N3941"/>
      <c r="O3941"/>
      <c r="P3941"/>
      <c r="Q3941"/>
      <c r="R3941"/>
    </row>
    <row r="3942" spans="1:18" s="16" customFormat="1" x14ac:dyDescent="0.25">
      <c r="A3942"/>
      <c r="B3942" s="18"/>
      <c r="D3942"/>
      <c r="E3942"/>
      <c r="F3942"/>
      <c r="G3942"/>
      <c r="H3942"/>
      <c r="I3942"/>
      <c r="J3942"/>
      <c r="K3942"/>
      <c r="L3942"/>
      <c r="M3942"/>
      <c r="N3942"/>
      <c r="O3942"/>
      <c r="P3942"/>
      <c r="Q3942"/>
      <c r="R3942"/>
    </row>
    <row r="3943" spans="1:18" s="16" customFormat="1" x14ac:dyDescent="0.25">
      <c r="A3943"/>
      <c r="B3943" s="18"/>
      <c r="D3943"/>
      <c r="E3943"/>
      <c r="F3943"/>
      <c r="G3943"/>
      <c r="H3943"/>
      <c r="I3943"/>
      <c r="J3943"/>
      <c r="K3943"/>
      <c r="L3943"/>
      <c r="M3943"/>
      <c r="N3943"/>
      <c r="O3943"/>
      <c r="P3943"/>
      <c r="Q3943"/>
      <c r="R3943"/>
    </row>
    <row r="3944" spans="1:18" s="16" customFormat="1" x14ac:dyDescent="0.25">
      <c r="A3944"/>
      <c r="B3944" s="18"/>
      <c r="D3944"/>
      <c r="E3944"/>
      <c r="F3944"/>
      <c r="G3944"/>
      <c r="H3944"/>
      <c r="I3944"/>
      <c r="J3944"/>
      <c r="K3944"/>
      <c r="L3944"/>
      <c r="M3944"/>
      <c r="N3944"/>
      <c r="O3944"/>
      <c r="P3944"/>
      <c r="Q3944"/>
      <c r="R3944"/>
    </row>
    <row r="3945" spans="1:18" s="16" customFormat="1" x14ac:dyDescent="0.25">
      <c r="A3945"/>
      <c r="B3945" s="18"/>
      <c r="D3945"/>
      <c r="E3945"/>
      <c r="F3945"/>
      <c r="G3945"/>
      <c r="H3945"/>
      <c r="I3945"/>
      <c r="J3945"/>
      <c r="K3945"/>
      <c r="L3945"/>
      <c r="M3945"/>
      <c r="N3945"/>
      <c r="O3945"/>
      <c r="P3945"/>
      <c r="Q3945"/>
      <c r="R3945"/>
    </row>
    <row r="3946" spans="1:18" s="16" customFormat="1" x14ac:dyDescent="0.25">
      <c r="A3946"/>
      <c r="B3946" s="18"/>
      <c r="D3946"/>
      <c r="E3946"/>
      <c r="F3946"/>
      <c r="G3946"/>
      <c r="H3946"/>
      <c r="I3946"/>
      <c r="J3946"/>
      <c r="K3946"/>
      <c r="L3946"/>
      <c r="M3946"/>
      <c r="N3946"/>
      <c r="O3946"/>
      <c r="P3946"/>
      <c r="Q3946"/>
      <c r="R3946"/>
    </row>
    <row r="3947" spans="1:18" s="16" customFormat="1" x14ac:dyDescent="0.25">
      <c r="A3947"/>
      <c r="B3947" s="18"/>
      <c r="D3947"/>
      <c r="E3947"/>
      <c r="F3947"/>
      <c r="G3947"/>
      <c r="H3947"/>
      <c r="I3947"/>
      <c r="J3947"/>
      <c r="K3947"/>
      <c r="L3947"/>
      <c r="M3947"/>
      <c r="N3947"/>
      <c r="O3947"/>
      <c r="P3947"/>
      <c r="Q3947"/>
      <c r="R3947"/>
    </row>
    <row r="3948" spans="1:18" s="16" customFormat="1" x14ac:dyDescent="0.25">
      <c r="A3948"/>
      <c r="B3948" s="18"/>
      <c r="D3948"/>
      <c r="E3948"/>
      <c r="F3948"/>
      <c r="G3948"/>
      <c r="H3948"/>
      <c r="I3948"/>
      <c r="J3948"/>
      <c r="K3948"/>
      <c r="L3948"/>
      <c r="M3948"/>
      <c r="N3948"/>
      <c r="O3948"/>
      <c r="P3948"/>
      <c r="Q3948"/>
      <c r="R3948"/>
    </row>
    <row r="3949" spans="1:18" s="16" customFormat="1" x14ac:dyDescent="0.25">
      <c r="A3949"/>
      <c r="B3949" s="18"/>
      <c r="D3949"/>
      <c r="E3949"/>
      <c r="F3949"/>
      <c r="G3949"/>
      <c r="H3949"/>
      <c r="I3949"/>
      <c r="J3949"/>
      <c r="K3949"/>
      <c r="L3949"/>
      <c r="M3949"/>
      <c r="N3949"/>
      <c r="O3949"/>
      <c r="P3949"/>
      <c r="Q3949"/>
      <c r="R3949"/>
    </row>
    <row r="3950" spans="1:18" s="16" customFormat="1" x14ac:dyDescent="0.25">
      <c r="A3950"/>
      <c r="B3950" s="18"/>
      <c r="D3950"/>
      <c r="E3950"/>
      <c r="F3950"/>
      <c r="G3950"/>
      <c r="H3950"/>
      <c r="I3950"/>
      <c r="J3950"/>
      <c r="K3950"/>
      <c r="L3950"/>
      <c r="M3950"/>
      <c r="N3950"/>
      <c r="O3950"/>
      <c r="P3950"/>
      <c r="Q3950"/>
      <c r="R3950"/>
    </row>
    <row r="3951" spans="1:18" s="16" customFormat="1" x14ac:dyDescent="0.25">
      <c r="A3951"/>
      <c r="B3951" s="18"/>
      <c r="D3951"/>
      <c r="E3951"/>
      <c r="F3951"/>
      <c r="G3951"/>
      <c r="H3951"/>
      <c r="I3951"/>
      <c r="J3951"/>
      <c r="K3951"/>
      <c r="L3951"/>
      <c r="M3951"/>
      <c r="N3951"/>
      <c r="O3951"/>
      <c r="P3951"/>
      <c r="Q3951"/>
      <c r="R3951"/>
    </row>
    <row r="3952" spans="1:18" s="16" customFormat="1" x14ac:dyDescent="0.25">
      <c r="A3952"/>
      <c r="B3952" s="18"/>
      <c r="D3952"/>
      <c r="E3952"/>
      <c r="F3952"/>
      <c r="G3952"/>
      <c r="H3952"/>
      <c r="I3952"/>
      <c r="J3952"/>
      <c r="K3952"/>
      <c r="L3952"/>
      <c r="M3952"/>
      <c r="N3952"/>
      <c r="O3952"/>
      <c r="P3952"/>
      <c r="Q3952"/>
      <c r="R3952"/>
    </row>
    <row r="3953" spans="1:18" s="16" customFormat="1" x14ac:dyDescent="0.25">
      <c r="A3953"/>
      <c r="B3953" s="18"/>
      <c r="D3953"/>
      <c r="E3953"/>
      <c r="F3953"/>
      <c r="G3953"/>
      <c r="H3953"/>
      <c r="I3953"/>
      <c r="J3953"/>
      <c r="K3953"/>
      <c r="L3953"/>
      <c r="M3953"/>
      <c r="N3953"/>
      <c r="O3953"/>
      <c r="P3953"/>
      <c r="Q3953"/>
      <c r="R3953"/>
    </row>
    <row r="3954" spans="1:18" s="16" customFormat="1" x14ac:dyDescent="0.25">
      <c r="A3954"/>
      <c r="B3954" s="18"/>
      <c r="D3954"/>
      <c r="E3954"/>
      <c r="F3954"/>
      <c r="G3954"/>
      <c r="H3954"/>
      <c r="I3954"/>
      <c r="J3954"/>
      <c r="K3954"/>
      <c r="L3954"/>
      <c r="M3954"/>
      <c r="N3954"/>
      <c r="O3954"/>
      <c r="P3954"/>
      <c r="Q3954"/>
      <c r="R3954"/>
    </row>
    <row r="3955" spans="1:18" s="16" customFormat="1" x14ac:dyDescent="0.25">
      <c r="A3955"/>
      <c r="B3955" s="18"/>
      <c r="D3955"/>
      <c r="E3955"/>
      <c r="F3955"/>
      <c r="G3955"/>
      <c r="H3955"/>
      <c r="I3955"/>
      <c r="J3955"/>
      <c r="K3955"/>
      <c r="L3955"/>
      <c r="M3955"/>
      <c r="N3955"/>
      <c r="O3955"/>
      <c r="P3955"/>
      <c r="Q3955"/>
      <c r="R3955"/>
    </row>
    <row r="3956" spans="1:18" s="16" customFormat="1" x14ac:dyDescent="0.25">
      <c r="A3956"/>
      <c r="B3956" s="18"/>
      <c r="D3956"/>
      <c r="E3956"/>
      <c r="F3956"/>
      <c r="G3956"/>
      <c r="H3956"/>
      <c r="I3956"/>
      <c r="J3956"/>
      <c r="K3956"/>
      <c r="L3956"/>
      <c r="M3956"/>
      <c r="N3956"/>
      <c r="O3956"/>
      <c r="P3956"/>
      <c r="Q3956"/>
      <c r="R3956"/>
    </row>
    <row r="3957" spans="1:18" s="16" customFormat="1" x14ac:dyDescent="0.25">
      <c r="A3957"/>
      <c r="B3957" s="18"/>
      <c r="D3957"/>
      <c r="E3957"/>
      <c r="F3957"/>
      <c r="G3957"/>
      <c r="H3957"/>
      <c r="I3957"/>
      <c r="J3957"/>
      <c r="K3957"/>
      <c r="L3957"/>
      <c r="M3957"/>
      <c r="N3957"/>
      <c r="O3957"/>
      <c r="P3957"/>
      <c r="Q3957"/>
      <c r="R3957"/>
    </row>
    <row r="3958" spans="1:18" s="16" customFormat="1" x14ac:dyDescent="0.25">
      <c r="A3958"/>
      <c r="B3958" s="18"/>
      <c r="D3958"/>
      <c r="E3958"/>
      <c r="F3958"/>
      <c r="G3958"/>
      <c r="H3958"/>
      <c r="I3958"/>
      <c r="J3958"/>
      <c r="K3958"/>
      <c r="L3958"/>
      <c r="M3958"/>
      <c r="N3958"/>
      <c r="O3958"/>
      <c r="P3958"/>
      <c r="Q3958"/>
      <c r="R3958"/>
    </row>
    <row r="3959" spans="1:18" s="16" customFormat="1" x14ac:dyDescent="0.25">
      <c r="A3959"/>
      <c r="B3959" s="18"/>
      <c r="D3959"/>
      <c r="E3959"/>
      <c r="F3959"/>
      <c r="G3959"/>
      <c r="H3959"/>
      <c r="I3959"/>
      <c r="J3959"/>
      <c r="K3959"/>
      <c r="L3959"/>
      <c r="M3959"/>
      <c r="N3959"/>
      <c r="O3959"/>
      <c r="P3959"/>
      <c r="Q3959"/>
      <c r="R3959"/>
    </row>
    <row r="3960" spans="1:18" s="16" customFormat="1" x14ac:dyDescent="0.25">
      <c r="A3960"/>
      <c r="B3960" s="18"/>
      <c r="D3960"/>
      <c r="E3960"/>
      <c r="F3960"/>
      <c r="G3960"/>
      <c r="H3960"/>
      <c r="I3960"/>
      <c r="J3960"/>
      <c r="K3960"/>
      <c r="L3960"/>
      <c r="M3960"/>
      <c r="N3960"/>
      <c r="O3960"/>
      <c r="P3960"/>
      <c r="Q3960"/>
      <c r="R3960"/>
    </row>
    <row r="3961" spans="1:18" s="16" customFormat="1" x14ac:dyDescent="0.25">
      <c r="A3961"/>
      <c r="B3961" s="18"/>
      <c r="D3961"/>
      <c r="E3961"/>
      <c r="F3961"/>
      <c r="G3961"/>
      <c r="H3961"/>
      <c r="I3961"/>
      <c r="J3961"/>
      <c r="K3961"/>
      <c r="L3961"/>
      <c r="M3961"/>
      <c r="N3961"/>
      <c r="O3961"/>
      <c r="P3961"/>
      <c r="Q3961"/>
      <c r="R3961"/>
    </row>
    <row r="3962" spans="1:18" s="16" customFormat="1" x14ac:dyDescent="0.25">
      <c r="A3962"/>
      <c r="B3962" s="17"/>
      <c r="D3962"/>
      <c r="E3962"/>
      <c r="F3962"/>
      <c r="G3962"/>
      <c r="H3962"/>
      <c r="I3962"/>
      <c r="J3962"/>
      <c r="K3962"/>
      <c r="L3962"/>
      <c r="M3962"/>
      <c r="N3962"/>
      <c r="O3962"/>
      <c r="P3962"/>
      <c r="Q3962"/>
      <c r="R3962"/>
    </row>
    <row r="3963" spans="1:18" s="16" customFormat="1" x14ac:dyDescent="0.25">
      <c r="A3963"/>
      <c r="B3963" s="18"/>
      <c r="D3963"/>
      <c r="E3963"/>
      <c r="F3963"/>
      <c r="G3963"/>
      <c r="H3963"/>
      <c r="I3963"/>
      <c r="J3963"/>
      <c r="K3963"/>
      <c r="L3963"/>
      <c r="M3963"/>
      <c r="N3963"/>
      <c r="O3963"/>
      <c r="P3963"/>
      <c r="Q3963"/>
      <c r="R3963"/>
    </row>
    <row r="3964" spans="1:18" s="16" customFormat="1" x14ac:dyDescent="0.25">
      <c r="A3964"/>
      <c r="B3964" s="18"/>
      <c r="D3964"/>
      <c r="E3964"/>
      <c r="F3964"/>
      <c r="G3964"/>
      <c r="H3964"/>
      <c r="I3964"/>
      <c r="J3964"/>
      <c r="K3964"/>
      <c r="L3964"/>
      <c r="M3964"/>
      <c r="N3964"/>
      <c r="O3964"/>
      <c r="P3964"/>
      <c r="Q3964"/>
      <c r="R3964"/>
    </row>
    <row r="3965" spans="1:18" s="16" customFormat="1" x14ac:dyDescent="0.25">
      <c r="A3965"/>
      <c r="B3965" s="18"/>
      <c r="D3965"/>
      <c r="E3965"/>
      <c r="F3965"/>
      <c r="G3965"/>
      <c r="H3965"/>
      <c r="I3965"/>
      <c r="J3965"/>
      <c r="K3965"/>
      <c r="L3965"/>
      <c r="M3965"/>
      <c r="N3965"/>
      <c r="O3965"/>
      <c r="P3965"/>
      <c r="Q3965"/>
      <c r="R3965"/>
    </row>
    <row r="3966" spans="1:18" s="16" customFormat="1" x14ac:dyDescent="0.25">
      <c r="A3966"/>
      <c r="B3966" s="18"/>
      <c r="D3966"/>
      <c r="E3966"/>
      <c r="F3966"/>
      <c r="G3966"/>
      <c r="H3966"/>
      <c r="I3966"/>
      <c r="J3966"/>
      <c r="K3966"/>
      <c r="L3966"/>
      <c r="M3966"/>
      <c r="N3966"/>
      <c r="O3966"/>
      <c r="P3966"/>
      <c r="Q3966"/>
      <c r="R3966"/>
    </row>
    <row r="3967" spans="1:18" s="16" customFormat="1" x14ac:dyDescent="0.25">
      <c r="A3967"/>
      <c r="B3967" s="18"/>
      <c r="D3967"/>
      <c r="E3967"/>
      <c r="F3967"/>
      <c r="G3967"/>
      <c r="H3967"/>
      <c r="I3967"/>
      <c r="J3967"/>
      <c r="K3967"/>
      <c r="L3967"/>
      <c r="M3967"/>
      <c r="N3967"/>
      <c r="O3967"/>
      <c r="P3967"/>
      <c r="Q3967"/>
      <c r="R3967"/>
    </row>
    <row r="3968" spans="1:18" s="16" customFormat="1" x14ac:dyDescent="0.25">
      <c r="A3968"/>
      <c r="B3968" s="18"/>
      <c r="D3968"/>
      <c r="E3968"/>
      <c r="F3968"/>
      <c r="G3968"/>
      <c r="H3968"/>
      <c r="I3968"/>
      <c r="J3968"/>
      <c r="K3968"/>
      <c r="L3968"/>
      <c r="M3968"/>
      <c r="N3968"/>
      <c r="O3968"/>
      <c r="P3968"/>
      <c r="Q3968"/>
      <c r="R3968"/>
    </row>
    <row r="3969" spans="1:18" s="16" customFormat="1" x14ac:dyDescent="0.25">
      <c r="A3969"/>
      <c r="B3969" s="18"/>
      <c r="D3969"/>
      <c r="E3969"/>
      <c r="F3969"/>
      <c r="G3969"/>
      <c r="H3969"/>
      <c r="I3969"/>
      <c r="J3969"/>
      <c r="K3969"/>
      <c r="L3969"/>
      <c r="M3969"/>
      <c r="N3969"/>
      <c r="O3969"/>
      <c r="P3969"/>
      <c r="Q3969"/>
      <c r="R3969"/>
    </row>
    <row r="3970" spans="1:18" s="16" customFormat="1" x14ac:dyDescent="0.25">
      <c r="A3970"/>
      <c r="B3970" s="18"/>
      <c r="D3970"/>
      <c r="E3970"/>
      <c r="F3970"/>
      <c r="G3970"/>
      <c r="H3970"/>
      <c r="I3970"/>
      <c r="J3970"/>
      <c r="K3970"/>
      <c r="L3970"/>
      <c r="M3970"/>
      <c r="N3970"/>
      <c r="O3970"/>
      <c r="P3970"/>
      <c r="Q3970"/>
      <c r="R3970"/>
    </row>
    <row r="3971" spans="1:18" s="16" customFormat="1" x14ac:dyDescent="0.25">
      <c r="A3971"/>
      <c r="B3971" s="18"/>
      <c r="D3971"/>
      <c r="E3971"/>
      <c r="F3971"/>
      <c r="G3971"/>
      <c r="H3971"/>
      <c r="I3971"/>
      <c r="J3971"/>
      <c r="K3971"/>
      <c r="L3971"/>
      <c r="M3971"/>
      <c r="N3971"/>
      <c r="O3971"/>
      <c r="P3971"/>
      <c r="Q3971"/>
      <c r="R3971"/>
    </row>
    <row r="3972" spans="1:18" s="16" customFormat="1" x14ac:dyDescent="0.25">
      <c r="A3972"/>
      <c r="B3972" s="18"/>
      <c r="D3972"/>
      <c r="E3972"/>
      <c r="F3972"/>
      <c r="G3972"/>
      <c r="H3972"/>
      <c r="I3972"/>
      <c r="J3972"/>
      <c r="K3972"/>
      <c r="L3972"/>
      <c r="M3972"/>
      <c r="N3972"/>
      <c r="O3972"/>
      <c r="P3972"/>
      <c r="Q3972"/>
      <c r="R3972"/>
    </row>
    <row r="3973" spans="1:18" s="16" customFormat="1" x14ac:dyDescent="0.25">
      <c r="A3973"/>
      <c r="B3973" s="18"/>
      <c r="D3973"/>
      <c r="E3973"/>
      <c r="F3973"/>
      <c r="G3973"/>
      <c r="H3973"/>
      <c r="I3973"/>
      <c r="J3973"/>
      <c r="K3973"/>
      <c r="L3973"/>
      <c r="M3973"/>
      <c r="N3973"/>
      <c r="O3973"/>
      <c r="P3973"/>
      <c r="Q3973"/>
      <c r="R3973"/>
    </row>
    <row r="3974" spans="1:18" s="16" customFormat="1" x14ac:dyDescent="0.25">
      <c r="A3974"/>
      <c r="B3974" s="18"/>
      <c r="D3974"/>
      <c r="E3974"/>
      <c r="F3974"/>
      <c r="G3974"/>
      <c r="H3974"/>
      <c r="I3974"/>
      <c r="J3974"/>
      <c r="K3974"/>
      <c r="L3974"/>
      <c r="M3974"/>
      <c r="N3974"/>
      <c r="O3974"/>
      <c r="P3974"/>
      <c r="Q3974"/>
      <c r="R3974"/>
    </row>
    <row r="3975" spans="1:18" s="16" customFormat="1" x14ac:dyDescent="0.25">
      <c r="A3975"/>
      <c r="B3975" s="18"/>
      <c r="D3975"/>
      <c r="E3975"/>
      <c r="F3975"/>
      <c r="G3975"/>
      <c r="H3975"/>
      <c r="I3975"/>
      <c r="J3975"/>
      <c r="K3975"/>
      <c r="L3975"/>
      <c r="M3975"/>
      <c r="N3975"/>
      <c r="O3975"/>
      <c r="P3975"/>
      <c r="Q3975"/>
      <c r="R3975"/>
    </row>
    <row r="3976" spans="1:18" s="16" customFormat="1" x14ac:dyDescent="0.25">
      <c r="A3976"/>
      <c r="B3976" s="18"/>
      <c r="D3976"/>
      <c r="E3976"/>
      <c r="F3976"/>
      <c r="G3976"/>
      <c r="H3976"/>
      <c r="I3976"/>
      <c r="J3976"/>
      <c r="K3976"/>
      <c r="L3976"/>
      <c r="M3976"/>
      <c r="N3976"/>
      <c r="O3976"/>
      <c r="P3976"/>
      <c r="Q3976"/>
      <c r="R3976"/>
    </row>
    <row r="3977" spans="1:18" s="16" customFormat="1" x14ac:dyDescent="0.25">
      <c r="A3977"/>
      <c r="B3977" s="18"/>
      <c r="D3977"/>
      <c r="E3977"/>
      <c r="F3977"/>
      <c r="G3977"/>
      <c r="H3977"/>
      <c r="I3977"/>
      <c r="J3977"/>
      <c r="K3977"/>
      <c r="L3977"/>
      <c r="M3977"/>
      <c r="N3977"/>
      <c r="O3977"/>
      <c r="P3977"/>
      <c r="Q3977"/>
      <c r="R3977"/>
    </row>
    <row r="3978" spans="1:18" s="16" customFormat="1" x14ac:dyDescent="0.25">
      <c r="A3978"/>
      <c r="B3978" s="18"/>
      <c r="D3978"/>
      <c r="E3978"/>
      <c r="F3978"/>
      <c r="G3978"/>
      <c r="H3978"/>
      <c r="I3978"/>
      <c r="J3978"/>
      <c r="K3978"/>
      <c r="L3978"/>
      <c r="M3978"/>
      <c r="N3978"/>
      <c r="O3978"/>
      <c r="P3978"/>
      <c r="Q3978"/>
      <c r="R3978"/>
    </row>
    <row r="3979" spans="1:18" s="16" customFormat="1" x14ac:dyDescent="0.25">
      <c r="A3979"/>
      <c r="B3979" s="18"/>
      <c r="D3979"/>
      <c r="E3979"/>
      <c r="F3979"/>
      <c r="G3979"/>
      <c r="H3979"/>
      <c r="I3979"/>
      <c r="J3979"/>
      <c r="K3979"/>
      <c r="L3979"/>
      <c r="M3979"/>
      <c r="N3979"/>
      <c r="O3979"/>
      <c r="P3979"/>
      <c r="Q3979"/>
      <c r="R3979"/>
    </row>
    <row r="3980" spans="1:18" s="16" customFormat="1" x14ac:dyDescent="0.25">
      <c r="A3980"/>
      <c r="B3980" s="18"/>
      <c r="D3980"/>
      <c r="E3980"/>
      <c r="F3980"/>
      <c r="G3980"/>
      <c r="H3980"/>
      <c r="I3980"/>
      <c r="J3980"/>
      <c r="K3980"/>
      <c r="L3980"/>
      <c r="M3980"/>
      <c r="N3980"/>
      <c r="O3980"/>
      <c r="P3980"/>
      <c r="Q3980"/>
      <c r="R3980"/>
    </row>
    <row r="3981" spans="1:18" s="16" customFormat="1" x14ac:dyDescent="0.25">
      <c r="A3981"/>
      <c r="B3981" s="18"/>
      <c r="D3981"/>
      <c r="E3981"/>
      <c r="F3981"/>
      <c r="G3981"/>
      <c r="H3981"/>
      <c r="I3981"/>
      <c r="J3981"/>
      <c r="K3981"/>
      <c r="L3981"/>
      <c r="M3981"/>
      <c r="N3981"/>
      <c r="O3981"/>
      <c r="P3981"/>
      <c r="Q3981"/>
      <c r="R3981"/>
    </row>
    <row r="3982" spans="1:18" s="16" customFormat="1" x14ac:dyDescent="0.25">
      <c r="A3982"/>
      <c r="B3982" s="18"/>
      <c r="D3982"/>
      <c r="E3982"/>
      <c r="F3982"/>
      <c r="G3982"/>
      <c r="H3982"/>
      <c r="I3982"/>
      <c r="J3982"/>
      <c r="K3982"/>
      <c r="L3982"/>
      <c r="M3982"/>
      <c r="N3982"/>
      <c r="O3982"/>
      <c r="P3982"/>
      <c r="Q3982"/>
      <c r="R3982"/>
    </row>
    <row r="3983" spans="1:18" s="16" customFormat="1" x14ac:dyDescent="0.25">
      <c r="A3983"/>
      <c r="B3983" s="18"/>
      <c r="D3983"/>
      <c r="E3983"/>
      <c r="F3983"/>
      <c r="G3983"/>
      <c r="H3983"/>
      <c r="I3983"/>
      <c r="J3983"/>
      <c r="K3983"/>
      <c r="L3983"/>
      <c r="M3983"/>
      <c r="N3983"/>
      <c r="O3983"/>
      <c r="P3983"/>
      <c r="Q3983"/>
      <c r="R3983"/>
    </row>
    <row r="3984" spans="1:18" s="16" customFormat="1" x14ac:dyDescent="0.25">
      <c r="A3984"/>
      <c r="B3984" s="18"/>
      <c r="D3984"/>
      <c r="E3984"/>
      <c r="F3984"/>
      <c r="G3984"/>
      <c r="H3984"/>
      <c r="I3984"/>
      <c r="J3984"/>
      <c r="K3984"/>
      <c r="L3984"/>
      <c r="M3984"/>
      <c r="N3984"/>
      <c r="O3984"/>
      <c r="P3984"/>
      <c r="Q3984"/>
      <c r="R3984"/>
    </row>
    <row r="3985" spans="1:18" s="16" customFormat="1" x14ac:dyDescent="0.25">
      <c r="A3985"/>
      <c r="B3985" s="18"/>
      <c r="D3985"/>
      <c r="E3985"/>
      <c r="F3985"/>
      <c r="G3985"/>
      <c r="H3985"/>
      <c r="I3985"/>
      <c r="J3985"/>
      <c r="K3985"/>
      <c r="L3985"/>
      <c r="M3985"/>
      <c r="N3985"/>
      <c r="O3985"/>
      <c r="P3985"/>
      <c r="Q3985"/>
      <c r="R3985"/>
    </row>
    <row r="3986" spans="1:18" s="16" customFormat="1" x14ac:dyDescent="0.25">
      <c r="A3986"/>
      <c r="B3986" s="18"/>
      <c r="D3986"/>
      <c r="E3986"/>
      <c r="F3986"/>
      <c r="G3986"/>
      <c r="H3986"/>
      <c r="I3986"/>
      <c r="J3986"/>
      <c r="K3986"/>
      <c r="L3986"/>
      <c r="M3986"/>
      <c r="N3986"/>
      <c r="O3986"/>
      <c r="P3986"/>
      <c r="Q3986"/>
      <c r="R3986"/>
    </row>
    <row r="3987" spans="1:18" s="16" customFormat="1" x14ac:dyDescent="0.25">
      <c r="A3987"/>
      <c r="B3987" s="18"/>
      <c r="D3987"/>
      <c r="E3987"/>
      <c r="F3987"/>
      <c r="G3987"/>
      <c r="H3987"/>
      <c r="I3987"/>
      <c r="J3987"/>
      <c r="K3987"/>
      <c r="L3987"/>
      <c r="M3987"/>
      <c r="N3987"/>
      <c r="O3987"/>
      <c r="P3987"/>
      <c r="Q3987"/>
      <c r="R3987"/>
    </row>
    <row r="3988" spans="1:18" s="16" customFormat="1" x14ac:dyDescent="0.25">
      <c r="A3988"/>
      <c r="B3988" s="18"/>
      <c r="D3988"/>
      <c r="E3988"/>
      <c r="F3988"/>
      <c r="G3988"/>
      <c r="H3988"/>
      <c r="I3988"/>
      <c r="J3988"/>
      <c r="K3988"/>
      <c r="L3988"/>
      <c r="M3988"/>
      <c r="N3988"/>
      <c r="O3988"/>
      <c r="P3988"/>
      <c r="Q3988"/>
      <c r="R3988"/>
    </row>
    <row r="3989" spans="1:18" s="16" customFormat="1" x14ac:dyDescent="0.25">
      <c r="A3989"/>
      <c r="B3989" s="18"/>
      <c r="D3989"/>
      <c r="E3989"/>
      <c r="F3989"/>
      <c r="G3989"/>
      <c r="H3989"/>
      <c r="I3989"/>
      <c r="J3989"/>
      <c r="K3989"/>
      <c r="L3989"/>
      <c r="M3989"/>
      <c r="N3989"/>
      <c r="O3989"/>
      <c r="P3989"/>
      <c r="Q3989"/>
      <c r="R3989"/>
    </row>
    <row r="3990" spans="1:18" s="16" customFormat="1" x14ac:dyDescent="0.25">
      <c r="A3990"/>
      <c r="B3990" s="18"/>
      <c r="D3990"/>
      <c r="E3990"/>
      <c r="F3990"/>
      <c r="G3990"/>
      <c r="H3990"/>
      <c r="I3990"/>
      <c r="J3990"/>
      <c r="K3990"/>
      <c r="L3990"/>
      <c r="M3990"/>
      <c r="N3990"/>
      <c r="O3990"/>
      <c r="P3990"/>
      <c r="Q3990"/>
      <c r="R3990"/>
    </row>
    <row r="3991" spans="1:18" s="16" customFormat="1" x14ac:dyDescent="0.25">
      <c r="A3991"/>
      <c r="B3991" s="18"/>
      <c r="D3991"/>
      <c r="E3991"/>
      <c r="F3991"/>
      <c r="G3991"/>
      <c r="H3991"/>
      <c r="I3991"/>
      <c r="J3991"/>
      <c r="K3991"/>
      <c r="L3991"/>
      <c r="M3991"/>
      <c r="N3991"/>
      <c r="O3991"/>
      <c r="P3991"/>
      <c r="Q3991"/>
      <c r="R3991"/>
    </row>
    <row r="3992" spans="1:18" s="16" customFormat="1" x14ac:dyDescent="0.25">
      <c r="A3992"/>
      <c r="B3992" s="18"/>
      <c r="D3992"/>
      <c r="E3992"/>
      <c r="F3992"/>
      <c r="G3992"/>
      <c r="H3992"/>
      <c r="I3992"/>
      <c r="J3992"/>
      <c r="K3992"/>
      <c r="L3992"/>
      <c r="M3992"/>
      <c r="N3992"/>
      <c r="O3992"/>
      <c r="P3992"/>
      <c r="Q3992"/>
      <c r="R3992"/>
    </row>
    <row r="3993" spans="1:18" s="16" customFormat="1" x14ac:dyDescent="0.25">
      <c r="A3993"/>
      <c r="B3993" s="18"/>
      <c r="D3993"/>
      <c r="E3993"/>
      <c r="F3993"/>
      <c r="G3993"/>
      <c r="H3993"/>
      <c r="I3993"/>
      <c r="J3993"/>
      <c r="K3993"/>
      <c r="L3993"/>
      <c r="M3993"/>
      <c r="N3993"/>
      <c r="O3993"/>
      <c r="P3993"/>
      <c r="Q3993"/>
      <c r="R3993"/>
    </row>
    <row r="3994" spans="1:18" s="16" customFormat="1" x14ac:dyDescent="0.25">
      <c r="A3994"/>
      <c r="B3994" s="18"/>
      <c r="D3994"/>
      <c r="E3994"/>
      <c r="F3994"/>
      <c r="G3994"/>
      <c r="H3994"/>
      <c r="I3994"/>
      <c r="J3994"/>
      <c r="K3994"/>
      <c r="L3994"/>
      <c r="M3994"/>
      <c r="N3994"/>
      <c r="O3994"/>
      <c r="P3994"/>
      <c r="Q3994"/>
      <c r="R3994"/>
    </row>
    <row r="3995" spans="1:18" s="16" customFormat="1" x14ac:dyDescent="0.25">
      <c r="A3995"/>
      <c r="B3995" s="18"/>
      <c r="D3995"/>
      <c r="E3995"/>
      <c r="F3995"/>
      <c r="G3995"/>
      <c r="H3995"/>
      <c r="I3995"/>
      <c r="J3995"/>
      <c r="K3995"/>
      <c r="L3995"/>
      <c r="M3995"/>
      <c r="N3995"/>
      <c r="O3995"/>
      <c r="P3995"/>
      <c r="Q3995"/>
      <c r="R3995"/>
    </row>
    <row r="3996" spans="1:18" s="16" customFormat="1" x14ac:dyDescent="0.25">
      <c r="A3996"/>
      <c r="B3996" s="18"/>
      <c r="D3996"/>
      <c r="E3996"/>
      <c r="F3996"/>
      <c r="G3996"/>
      <c r="H3996"/>
      <c r="I3996"/>
      <c r="J3996"/>
      <c r="K3996"/>
      <c r="L3996"/>
      <c r="M3996"/>
      <c r="N3996"/>
      <c r="O3996"/>
      <c r="P3996"/>
      <c r="Q3996"/>
      <c r="R3996"/>
    </row>
    <row r="3997" spans="1:18" s="16" customFormat="1" x14ac:dyDescent="0.25">
      <c r="A3997"/>
      <c r="B3997" s="18"/>
      <c r="D3997"/>
      <c r="E3997"/>
      <c r="F3997"/>
      <c r="G3997"/>
      <c r="H3997"/>
      <c r="I3997"/>
      <c r="J3997"/>
      <c r="K3997"/>
      <c r="L3997"/>
      <c r="M3997"/>
      <c r="N3997"/>
      <c r="O3997"/>
      <c r="P3997"/>
      <c r="Q3997"/>
      <c r="R3997"/>
    </row>
    <row r="3998" spans="1:18" s="16" customFormat="1" x14ac:dyDescent="0.25">
      <c r="A3998"/>
      <c r="B3998" s="18"/>
      <c r="D3998"/>
      <c r="E3998"/>
      <c r="F3998"/>
      <c r="G3998"/>
      <c r="H3998"/>
      <c r="I3998"/>
      <c r="J3998"/>
      <c r="K3998"/>
      <c r="L3998"/>
      <c r="M3998"/>
      <c r="N3998"/>
      <c r="O3998"/>
      <c r="P3998"/>
      <c r="Q3998"/>
      <c r="R3998"/>
    </row>
    <row r="3999" spans="1:18" s="16" customFormat="1" x14ac:dyDescent="0.25">
      <c r="A3999"/>
      <c r="B3999" s="18"/>
      <c r="D3999"/>
      <c r="E3999"/>
      <c r="F3999"/>
      <c r="G3999"/>
      <c r="H3999"/>
      <c r="I3999"/>
      <c r="J3999"/>
      <c r="K3999"/>
      <c r="L3999"/>
      <c r="M3999"/>
      <c r="N3999"/>
      <c r="O3999"/>
      <c r="P3999"/>
      <c r="Q3999"/>
      <c r="R3999"/>
    </row>
    <row r="4000" spans="1:18" s="16" customFormat="1" x14ac:dyDescent="0.25">
      <c r="A4000"/>
      <c r="B4000" s="18"/>
      <c r="D4000"/>
      <c r="E4000"/>
      <c r="F4000"/>
      <c r="G4000"/>
      <c r="H4000"/>
      <c r="I4000"/>
      <c r="J4000"/>
      <c r="K4000"/>
      <c r="L4000"/>
      <c r="M4000"/>
      <c r="N4000"/>
      <c r="O4000"/>
      <c r="P4000"/>
      <c r="Q4000"/>
      <c r="R4000"/>
    </row>
    <row r="4001" spans="1:18" s="16" customFormat="1" x14ac:dyDescent="0.25">
      <c r="A4001"/>
      <c r="B4001" s="18"/>
      <c r="D4001"/>
      <c r="E4001"/>
      <c r="F4001"/>
      <c r="G4001"/>
      <c r="H4001"/>
      <c r="I4001"/>
      <c r="J4001"/>
      <c r="K4001"/>
      <c r="L4001"/>
      <c r="M4001"/>
      <c r="N4001"/>
      <c r="O4001"/>
      <c r="P4001"/>
      <c r="Q4001"/>
      <c r="R4001"/>
    </row>
    <row r="4002" spans="1:18" s="16" customFormat="1" x14ac:dyDescent="0.25">
      <c r="A4002"/>
      <c r="B4002" s="18"/>
      <c r="D4002"/>
      <c r="E4002"/>
      <c r="F4002"/>
      <c r="G4002"/>
      <c r="H4002"/>
      <c r="I4002"/>
      <c r="J4002"/>
      <c r="K4002"/>
      <c r="L4002"/>
      <c r="M4002"/>
      <c r="N4002"/>
      <c r="O4002"/>
      <c r="P4002"/>
      <c r="Q4002"/>
      <c r="R4002"/>
    </row>
    <row r="4003" spans="1:18" s="16" customFormat="1" x14ac:dyDescent="0.25">
      <c r="A4003"/>
      <c r="B4003" s="18"/>
      <c r="D4003"/>
      <c r="E4003"/>
      <c r="F4003"/>
      <c r="G4003"/>
      <c r="H4003"/>
      <c r="I4003"/>
      <c r="J4003"/>
      <c r="K4003"/>
      <c r="L4003"/>
      <c r="M4003"/>
      <c r="N4003"/>
      <c r="O4003"/>
      <c r="P4003"/>
      <c r="Q4003"/>
      <c r="R4003"/>
    </row>
    <row r="4004" spans="1:18" s="16" customFormat="1" x14ac:dyDescent="0.25">
      <c r="A4004"/>
      <c r="B4004" s="18"/>
      <c r="D4004"/>
      <c r="E4004"/>
      <c r="F4004"/>
      <c r="G4004"/>
      <c r="H4004"/>
      <c r="I4004"/>
      <c r="J4004"/>
      <c r="K4004"/>
      <c r="L4004"/>
      <c r="M4004"/>
      <c r="N4004"/>
      <c r="O4004"/>
      <c r="P4004"/>
      <c r="Q4004"/>
      <c r="R4004"/>
    </row>
    <row r="4005" spans="1:18" s="16" customFormat="1" x14ac:dyDescent="0.25">
      <c r="A4005"/>
      <c r="B4005" s="18"/>
      <c r="D4005"/>
      <c r="E4005"/>
      <c r="F4005"/>
      <c r="G4005"/>
      <c r="H4005"/>
      <c r="I4005"/>
      <c r="J4005"/>
      <c r="K4005"/>
      <c r="L4005"/>
      <c r="M4005"/>
      <c r="N4005"/>
      <c r="O4005"/>
      <c r="P4005"/>
      <c r="Q4005"/>
      <c r="R4005"/>
    </row>
    <row r="4006" spans="1:18" s="16" customFormat="1" x14ac:dyDescent="0.25">
      <c r="A4006"/>
      <c r="B4006" s="18"/>
      <c r="D4006"/>
      <c r="E4006"/>
      <c r="F4006"/>
      <c r="G4006"/>
      <c r="H4006"/>
      <c r="I4006"/>
      <c r="J4006"/>
      <c r="K4006"/>
      <c r="L4006"/>
      <c r="M4006"/>
      <c r="N4006"/>
      <c r="O4006"/>
      <c r="P4006"/>
      <c r="Q4006"/>
      <c r="R4006"/>
    </row>
    <row r="4007" spans="1:18" s="16" customFormat="1" x14ac:dyDescent="0.25">
      <c r="A4007"/>
      <c r="B4007" s="18"/>
      <c r="D4007"/>
      <c r="E4007"/>
      <c r="F4007"/>
      <c r="G4007"/>
      <c r="H4007"/>
      <c r="I4007"/>
      <c r="J4007"/>
      <c r="K4007"/>
      <c r="L4007"/>
      <c r="M4007"/>
      <c r="N4007"/>
      <c r="O4007"/>
      <c r="P4007"/>
      <c r="Q4007"/>
      <c r="R4007"/>
    </row>
    <row r="4008" spans="1:18" s="16" customFormat="1" x14ac:dyDescent="0.25">
      <c r="A4008"/>
      <c r="B4008" s="18"/>
      <c r="D4008"/>
      <c r="E4008"/>
      <c r="F4008"/>
      <c r="G4008"/>
      <c r="H4008"/>
      <c r="I4008"/>
      <c r="J4008"/>
      <c r="K4008"/>
      <c r="L4008"/>
      <c r="M4008"/>
      <c r="N4008"/>
      <c r="O4008"/>
      <c r="P4008"/>
      <c r="Q4008"/>
      <c r="R4008"/>
    </row>
    <row r="4009" spans="1:18" s="16" customFormat="1" x14ac:dyDescent="0.25">
      <c r="A4009"/>
      <c r="B4009" s="18"/>
      <c r="D4009"/>
      <c r="E4009"/>
      <c r="F4009"/>
      <c r="G4009"/>
      <c r="H4009"/>
      <c r="I4009"/>
      <c r="J4009"/>
      <c r="K4009"/>
      <c r="L4009"/>
      <c r="M4009"/>
      <c r="N4009"/>
      <c r="O4009"/>
      <c r="P4009"/>
      <c r="Q4009"/>
      <c r="R4009"/>
    </row>
    <row r="4010" spans="1:18" s="16" customFormat="1" x14ac:dyDescent="0.25">
      <c r="A4010"/>
      <c r="B4010" s="18"/>
      <c r="D4010"/>
      <c r="E4010"/>
      <c r="F4010"/>
      <c r="G4010"/>
      <c r="H4010"/>
      <c r="I4010"/>
      <c r="J4010"/>
      <c r="K4010"/>
      <c r="L4010"/>
      <c r="M4010"/>
      <c r="N4010"/>
      <c r="O4010"/>
      <c r="P4010"/>
      <c r="Q4010"/>
      <c r="R4010"/>
    </row>
    <row r="4011" spans="1:18" s="16" customFormat="1" x14ac:dyDescent="0.25">
      <c r="A4011"/>
      <c r="B4011" s="18"/>
      <c r="D4011"/>
      <c r="E4011"/>
      <c r="F4011"/>
      <c r="G4011"/>
      <c r="H4011"/>
      <c r="I4011"/>
      <c r="J4011"/>
      <c r="K4011"/>
      <c r="L4011"/>
      <c r="M4011"/>
      <c r="N4011"/>
      <c r="O4011"/>
      <c r="P4011"/>
      <c r="Q4011"/>
      <c r="R4011"/>
    </row>
    <row r="4012" spans="1:18" s="16" customFormat="1" x14ac:dyDescent="0.25">
      <c r="A4012"/>
      <c r="B4012" s="17"/>
      <c r="D4012"/>
      <c r="E4012"/>
      <c r="F4012"/>
      <c r="G4012"/>
      <c r="H4012"/>
      <c r="I4012"/>
      <c r="J4012"/>
      <c r="K4012"/>
      <c r="L4012"/>
      <c r="M4012"/>
      <c r="N4012"/>
      <c r="O4012"/>
      <c r="P4012"/>
      <c r="Q4012"/>
      <c r="R4012"/>
    </row>
    <row r="4013" spans="1:18" s="16" customFormat="1" x14ac:dyDescent="0.25">
      <c r="A4013"/>
      <c r="B4013" s="18"/>
      <c r="D4013"/>
      <c r="E4013"/>
      <c r="F4013"/>
      <c r="G4013"/>
      <c r="H4013"/>
      <c r="I4013"/>
      <c r="J4013"/>
      <c r="K4013"/>
      <c r="L4013"/>
      <c r="M4013"/>
      <c r="N4013"/>
      <c r="O4013"/>
      <c r="P4013"/>
      <c r="Q4013"/>
      <c r="R4013"/>
    </row>
    <row r="4014" spans="1:18" s="16" customFormat="1" x14ac:dyDescent="0.25">
      <c r="A4014"/>
      <c r="B4014" s="18"/>
      <c r="D4014"/>
      <c r="E4014"/>
      <c r="F4014"/>
      <c r="G4014"/>
      <c r="H4014"/>
      <c r="I4014"/>
      <c r="J4014"/>
      <c r="K4014"/>
      <c r="L4014"/>
      <c r="M4014"/>
      <c r="N4014"/>
      <c r="O4014"/>
      <c r="P4014"/>
      <c r="Q4014"/>
      <c r="R4014"/>
    </row>
    <row r="4015" spans="1:18" s="16" customFormat="1" x14ac:dyDescent="0.25">
      <c r="A4015"/>
      <c r="B4015" s="18"/>
      <c r="D4015"/>
      <c r="E4015"/>
      <c r="F4015"/>
      <c r="G4015"/>
      <c r="H4015"/>
      <c r="I4015"/>
      <c r="J4015"/>
      <c r="K4015"/>
      <c r="L4015"/>
      <c r="M4015"/>
      <c r="N4015"/>
      <c r="O4015"/>
      <c r="P4015"/>
      <c r="Q4015"/>
      <c r="R4015"/>
    </row>
    <row r="4016" spans="1:18" s="16" customFormat="1" x14ac:dyDescent="0.25">
      <c r="A4016"/>
      <c r="B4016" s="18"/>
      <c r="D4016"/>
      <c r="E4016"/>
      <c r="F4016"/>
      <c r="G4016"/>
      <c r="H4016"/>
      <c r="I4016"/>
      <c r="J4016"/>
      <c r="K4016"/>
      <c r="L4016"/>
      <c r="M4016"/>
      <c r="N4016"/>
      <c r="O4016"/>
      <c r="P4016"/>
      <c r="Q4016"/>
      <c r="R4016"/>
    </row>
    <row r="4017" spans="1:18" s="16" customFormat="1" x14ac:dyDescent="0.25">
      <c r="A4017"/>
      <c r="B4017" s="18"/>
      <c r="D4017"/>
      <c r="E4017"/>
      <c r="F4017"/>
      <c r="G4017"/>
      <c r="H4017"/>
      <c r="I4017"/>
      <c r="J4017"/>
      <c r="K4017"/>
      <c r="L4017"/>
      <c r="M4017"/>
      <c r="N4017"/>
      <c r="O4017"/>
      <c r="P4017"/>
      <c r="Q4017"/>
      <c r="R4017"/>
    </row>
    <row r="4018" spans="1:18" s="16" customFormat="1" x14ac:dyDescent="0.25">
      <c r="A4018"/>
      <c r="B4018" s="18"/>
      <c r="D4018"/>
      <c r="E4018"/>
      <c r="F4018"/>
      <c r="G4018"/>
      <c r="H4018"/>
      <c r="I4018"/>
      <c r="J4018"/>
      <c r="K4018"/>
      <c r="L4018"/>
      <c r="M4018"/>
      <c r="N4018"/>
      <c r="O4018"/>
      <c r="P4018"/>
      <c r="Q4018"/>
      <c r="R4018"/>
    </row>
    <row r="4019" spans="1:18" s="16" customFormat="1" x14ac:dyDescent="0.25">
      <c r="A4019"/>
      <c r="B4019" s="18"/>
      <c r="D4019"/>
      <c r="E4019"/>
      <c r="F4019"/>
      <c r="G4019"/>
      <c r="H4019"/>
      <c r="I4019"/>
      <c r="J4019"/>
      <c r="K4019"/>
      <c r="L4019"/>
      <c r="M4019"/>
      <c r="N4019"/>
      <c r="O4019"/>
      <c r="P4019"/>
      <c r="Q4019"/>
      <c r="R4019"/>
    </row>
    <row r="4020" spans="1:18" s="16" customFormat="1" x14ac:dyDescent="0.25">
      <c r="A4020"/>
      <c r="B4020" s="18"/>
      <c r="D4020"/>
      <c r="E4020"/>
      <c r="F4020"/>
      <c r="G4020"/>
      <c r="H4020"/>
      <c r="I4020"/>
      <c r="J4020"/>
      <c r="K4020"/>
      <c r="L4020"/>
      <c r="M4020"/>
      <c r="N4020"/>
      <c r="O4020"/>
      <c r="P4020"/>
      <c r="Q4020"/>
      <c r="R4020"/>
    </row>
    <row r="4021" spans="1:18" s="16" customFormat="1" x14ac:dyDescent="0.25">
      <c r="A4021"/>
      <c r="B4021" s="18"/>
      <c r="D4021"/>
      <c r="E4021"/>
      <c r="F4021"/>
      <c r="G4021"/>
      <c r="H4021"/>
      <c r="I4021"/>
      <c r="J4021"/>
      <c r="K4021"/>
      <c r="L4021"/>
      <c r="M4021"/>
      <c r="N4021"/>
      <c r="O4021"/>
      <c r="P4021"/>
      <c r="Q4021"/>
      <c r="R4021"/>
    </row>
    <row r="4022" spans="1:18" s="16" customFormat="1" x14ac:dyDescent="0.25">
      <c r="A4022"/>
      <c r="B4022" s="18"/>
      <c r="D4022"/>
      <c r="E4022"/>
      <c r="F4022"/>
      <c r="G4022"/>
      <c r="H4022"/>
      <c r="I4022"/>
      <c r="J4022"/>
      <c r="K4022"/>
      <c r="L4022"/>
      <c r="M4022"/>
      <c r="N4022"/>
      <c r="O4022"/>
      <c r="P4022"/>
      <c r="Q4022"/>
      <c r="R4022"/>
    </row>
    <row r="4023" spans="1:18" s="16" customFormat="1" x14ac:dyDescent="0.25">
      <c r="A4023"/>
      <c r="B4023" s="18"/>
      <c r="D4023"/>
      <c r="E4023"/>
      <c r="F4023"/>
      <c r="G4023"/>
      <c r="H4023"/>
      <c r="I4023"/>
      <c r="J4023"/>
      <c r="K4023"/>
      <c r="L4023"/>
      <c r="M4023"/>
      <c r="N4023"/>
      <c r="O4023"/>
      <c r="P4023"/>
      <c r="Q4023"/>
      <c r="R4023"/>
    </row>
    <row r="4024" spans="1:18" s="16" customFormat="1" x14ac:dyDescent="0.25">
      <c r="A4024"/>
      <c r="B4024" s="18"/>
      <c r="D4024"/>
      <c r="E4024"/>
      <c r="F4024"/>
      <c r="G4024"/>
      <c r="H4024"/>
      <c r="I4024"/>
      <c r="J4024"/>
      <c r="K4024"/>
      <c r="L4024"/>
      <c r="M4024"/>
      <c r="N4024"/>
      <c r="O4024"/>
      <c r="P4024"/>
      <c r="Q4024"/>
      <c r="R4024"/>
    </row>
    <row r="4025" spans="1:18" s="16" customFormat="1" x14ac:dyDescent="0.25">
      <c r="A4025"/>
      <c r="B4025" s="18"/>
      <c r="D4025"/>
      <c r="E4025"/>
      <c r="F4025"/>
      <c r="G4025"/>
      <c r="H4025"/>
      <c r="I4025"/>
      <c r="J4025"/>
      <c r="K4025"/>
      <c r="L4025"/>
      <c r="M4025"/>
      <c r="N4025"/>
      <c r="O4025"/>
      <c r="P4025"/>
      <c r="Q4025"/>
      <c r="R4025"/>
    </row>
    <row r="4026" spans="1:18" s="16" customFormat="1" x14ac:dyDescent="0.25">
      <c r="A4026"/>
      <c r="B4026" s="18"/>
      <c r="D4026"/>
      <c r="E4026"/>
      <c r="F4026"/>
      <c r="G4026"/>
      <c r="H4026"/>
      <c r="I4026"/>
      <c r="J4026"/>
      <c r="K4026"/>
      <c r="L4026"/>
      <c r="M4026"/>
      <c r="N4026"/>
      <c r="O4026"/>
      <c r="P4026"/>
      <c r="Q4026"/>
      <c r="R4026"/>
    </row>
    <row r="4027" spans="1:18" s="16" customFormat="1" x14ac:dyDescent="0.25">
      <c r="A4027"/>
      <c r="B4027" s="18"/>
      <c r="D4027"/>
      <c r="E4027"/>
      <c r="F4027"/>
      <c r="G4027"/>
      <c r="H4027"/>
      <c r="I4027"/>
      <c r="J4027"/>
      <c r="K4027"/>
      <c r="L4027"/>
      <c r="M4027"/>
      <c r="N4027"/>
      <c r="O4027"/>
      <c r="P4027"/>
      <c r="Q4027"/>
      <c r="R4027"/>
    </row>
    <row r="4028" spans="1:18" s="16" customFormat="1" x14ac:dyDescent="0.25">
      <c r="A4028"/>
      <c r="B4028" s="18"/>
      <c r="D4028"/>
      <c r="E4028"/>
      <c r="F4028"/>
      <c r="G4028"/>
      <c r="H4028"/>
      <c r="I4028"/>
      <c r="J4028"/>
      <c r="K4028"/>
      <c r="L4028"/>
      <c r="M4028"/>
      <c r="N4028"/>
      <c r="O4028"/>
      <c r="P4028"/>
      <c r="Q4028"/>
      <c r="R4028"/>
    </row>
    <row r="4029" spans="1:18" s="16" customFormat="1" x14ac:dyDescent="0.25">
      <c r="A4029"/>
      <c r="B4029" s="18"/>
      <c r="D4029"/>
      <c r="E4029"/>
      <c r="F4029"/>
      <c r="G4029"/>
      <c r="H4029"/>
      <c r="I4029"/>
      <c r="J4029"/>
      <c r="K4029"/>
      <c r="L4029"/>
      <c r="M4029"/>
      <c r="N4029"/>
      <c r="O4029"/>
      <c r="P4029"/>
      <c r="Q4029"/>
      <c r="R4029"/>
    </row>
    <row r="4030" spans="1:18" s="16" customFormat="1" x14ac:dyDescent="0.25">
      <c r="A4030"/>
      <c r="B4030" s="18"/>
      <c r="D4030"/>
      <c r="E4030"/>
      <c r="F4030"/>
      <c r="G4030"/>
      <c r="H4030"/>
      <c r="I4030"/>
      <c r="J4030"/>
      <c r="K4030"/>
      <c r="L4030"/>
      <c r="M4030"/>
      <c r="N4030"/>
      <c r="O4030"/>
      <c r="P4030"/>
      <c r="Q4030"/>
      <c r="R4030"/>
    </row>
    <row r="4031" spans="1:18" s="16" customFormat="1" x14ac:dyDescent="0.25">
      <c r="A4031"/>
      <c r="B4031" s="18"/>
      <c r="D4031"/>
      <c r="E4031"/>
      <c r="F4031"/>
      <c r="G4031"/>
      <c r="H4031"/>
      <c r="I4031"/>
      <c r="J4031"/>
      <c r="K4031"/>
      <c r="L4031"/>
      <c r="M4031"/>
      <c r="N4031"/>
      <c r="O4031"/>
      <c r="P4031"/>
      <c r="Q4031"/>
      <c r="R4031"/>
    </row>
    <row r="4032" spans="1:18" s="16" customFormat="1" x14ac:dyDescent="0.25">
      <c r="A4032"/>
      <c r="B4032" s="18"/>
      <c r="D4032"/>
      <c r="E4032"/>
      <c r="F4032"/>
      <c r="G4032"/>
      <c r="H4032"/>
      <c r="I4032"/>
      <c r="J4032"/>
      <c r="K4032"/>
      <c r="L4032"/>
      <c r="M4032"/>
      <c r="N4032"/>
      <c r="O4032"/>
      <c r="P4032"/>
      <c r="Q4032"/>
      <c r="R4032"/>
    </row>
    <row r="4033" spans="1:18" s="16" customFormat="1" x14ac:dyDescent="0.25">
      <c r="A4033"/>
      <c r="B4033" s="18"/>
      <c r="D4033"/>
      <c r="E4033"/>
      <c r="F4033"/>
      <c r="G4033"/>
      <c r="H4033"/>
      <c r="I4033"/>
      <c r="J4033"/>
      <c r="K4033"/>
      <c r="L4033"/>
      <c r="M4033"/>
      <c r="N4033"/>
      <c r="O4033"/>
      <c r="P4033"/>
      <c r="Q4033"/>
      <c r="R4033"/>
    </row>
    <row r="4034" spans="1:18" s="16" customFormat="1" x14ac:dyDescent="0.25">
      <c r="A4034"/>
      <c r="B4034" s="18"/>
      <c r="D4034"/>
      <c r="E4034"/>
      <c r="F4034"/>
      <c r="G4034"/>
      <c r="H4034"/>
      <c r="I4034"/>
      <c r="J4034"/>
      <c r="K4034"/>
      <c r="L4034"/>
      <c r="M4034"/>
      <c r="N4034"/>
      <c r="O4034"/>
      <c r="P4034"/>
      <c r="Q4034"/>
      <c r="R4034"/>
    </row>
    <row r="4035" spans="1:18" s="16" customFormat="1" x14ac:dyDescent="0.25">
      <c r="A4035"/>
      <c r="B4035" s="18"/>
      <c r="D4035"/>
      <c r="E4035"/>
      <c r="F4035"/>
      <c r="G4035"/>
      <c r="H4035"/>
      <c r="I4035"/>
      <c r="J4035"/>
      <c r="K4035"/>
      <c r="L4035"/>
      <c r="M4035"/>
      <c r="N4035"/>
      <c r="O4035"/>
      <c r="P4035"/>
      <c r="Q4035"/>
      <c r="R4035"/>
    </row>
    <row r="4036" spans="1:18" s="16" customFormat="1" x14ac:dyDescent="0.25">
      <c r="A4036"/>
      <c r="B4036" s="18"/>
      <c r="D4036"/>
      <c r="E4036"/>
      <c r="F4036"/>
      <c r="G4036"/>
      <c r="H4036"/>
      <c r="I4036"/>
      <c r="J4036"/>
      <c r="K4036"/>
      <c r="L4036"/>
      <c r="M4036"/>
      <c r="N4036"/>
      <c r="O4036"/>
      <c r="P4036"/>
      <c r="Q4036"/>
      <c r="R4036"/>
    </row>
    <row r="4037" spans="1:18" s="16" customFormat="1" x14ac:dyDescent="0.25">
      <c r="A4037"/>
      <c r="B4037" s="18"/>
      <c r="D4037"/>
      <c r="E4037"/>
      <c r="F4037"/>
      <c r="G4037"/>
      <c r="H4037"/>
      <c r="I4037"/>
      <c r="J4037"/>
      <c r="K4037"/>
      <c r="L4037"/>
      <c r="M4037"/>
      <c r="N4037"/>
      <c r="O4037"/>
      <c r="P4037"/>
      <c r="Q4037"/>
      <c r="R4037"/>
    </row>
    <row r="4038" spans="1:18" s="16" customFormat="1" x14ac:dyDescent="0.25">
      <c r="A4038"/>
      <c r="B4038" s="18"/>
      <c r="D4038"/>
      <c r="E4038"/>
      <c r="F4038"/>
      <c r="G4038"/>
      <c r="H4038"/>
      <c r="I4038"/>
      <c r="J4038"/>
      <c r="K4038"/>
      <c r="L4038"/>
      <c r="M4038"/>
      <c r="N4038"/>
      <c r="O4038"/>
      <c r="P4038"/>
      <c r="Q4038"/>
      <c r="R4038"/>
    </row>
    <row r="4039" spans="1:18" s="16" customFormat="1" x14ac:dyDescent="0.25">
      <c r="A4039"/>
      <c r="B4039" s="18"/>
      <c r="D4039"/>
      <c r="E4039"/>
      <c r="F4039"/>
      <c r="G4039"/>
      <c r="H4039"/>
      <c r="I4039"/>
      <c r="J4039"/>
      <c r="K4039"/>
      <c r="L4039"/>
      <c r="M4039"/>
      <c r="N4039"/>
      <c r="O4039"/>
      <c r="P4039"/>
      <c r="Q4039"/>
      <c r="R4039"/>
    </row>
    <row r="4040" spans="1:18" s="16" customFormat="1" x14ac:dyDescent="0.25">
      <c r="A4040"/>
      <c r="B4040" s="18"/>
      <c r="D4040"/>
      <c r="E4040"/>
      <c r="F4040"/>
      <c r="G4040"/>
      <c r="H4040"/>
      <c r="I4040"/>
      <c r="J4040"/>
      <c r="K4040"/>
      <c r="L4040"/>
      <c r="M4040"/>
      <c r="N4040"/>
      <c r="O4040"/>
      <c r="P4040"/>
      <c r="Q4040"/>
      <c r="R4040"/>
    </row>
    <row r="4041" spans="1:18" s="16" customFormat="1" x14ac:dyDescent="0.25">
      <c r="A4041"/>
      <c r="B4041" s="18"/>
      <c r="D4041"/>
      <c r="E4041"/>
      <c r="F4041"/>
      <c r="G4041"/>
      <c r="H4041"/>
      <c r="I4041"/>
      <c r="J4041"/>
      <c r="K4041"/>
      <c r="L4041"/>
      <c r="M4041"/>
      <c r="N4041"/>
      <c r="O4041"/>
      <c r="P4041"/>
      <c r="Q4041"/>
      <c r="R4041"/>
    </row>
    <row r="4042" spans="1:18" s="16" customFormat="1" x14ac:dyDescent="0.25">
      <c r="A4042"/>
      <c r="B4042" s="18"/>
      <c r="D4042"/>
      <c r="E4042"/>
      <c r="F4042"/>
      <c r="G4042"/>
      <c r="H4042"/>
      <c r="I4042"/>
      <c r="J4042"/>
      <c r="K4042"/>
      <c r="L4042"/>
      <c r="M4042"/>
      <c r="N4042"/>
      <c r="O4042"/>
      <c r="P4042"/>
      <c r="Q4042"/>
      <c r="R4042"/>
    </row>
    <row r="4043" spans="1:18" s="16" customFormat="1" x14ac:dyDescent="0.25">
      <c r="A4043"/>
      <c r="B4043" s="18"/>
      <c r="D4043"/>
      <c r="E4043"/>
      <c r="F4043"/>
      <c r="G4043"/>
      <c r="H4043"/>
      <c r="I4043"/>
      <c r="J4043"/>
      <c r="K4043"/>
      <c r="L4043"/>
      <c r="M4043"/>
      <c r="N4043"/>
      <c r="O4043"/>
      <c r="P4043"/>
      <c r="Q4043"/>
      <c r="R4043"/>
    </row>
    <row r="4044" spans="1:18" s="16" customFormat="1" x14ac:dyDescent="0.25">
      <c r="A4044"/>
      <c r="B4044" s="18"/>
      <c r="D4044"/>
      <c r="E4044"/>
      <c r="F4044"/>
      <c r="G4044"/>
      <c r="H4044"/>
      <c r="I4044"/>
      <c r="J4044"/>
      <c r="K4044"/>
      <c r="L4044"/>
      <c r="M4044"/>
      <c r="N4044"/>
      <c r="O4044"/>
      <c r="P4044"/>
      <c r="Q4044"/>
      <c r="R4044"/>
    </row>
    <row r="4045" spans="1:18" s="16" customFormat="1" x14ac:dyDescent="0.25">
      <c r="A4045"/>
      <c r="B4045" s="18"/>
      <c r="D4045"/>
      <c r="E4045"/>
      <c r="F4045"/>
      <c r="G4045"/>
      <c r="H4045"/>
      <c r="I4045"/>
      <c r="J4045"/>
      <c r="K4045"/>
      <c r="L4045"/>
      <c r="M4045"/>
      <c r="N4045"/>
      <c r="O4045"/>
      <c r="P4045"/>
      <c r="Q4045"/>
      <c r="R4045"/>
    </row>
    <row r="4046" spans="1:18" s="16" customFormat="1" x14ac:dyDescent="0.25">
      <c r="A4046"/>
      <c r="B4046" s="18"/>
      <c r="D4046"/>
      <c r="E4046"/>
      <c r="F4046"/>
      <c r="G4046"/>
      <c r="H4046"/>
      <c r="I4046"/>
      <c r="J4046"/>
      <c r="K4046"/>
      <c r="L4046"/>
      <c r="M4046"/>
      <c r="N4046"/>
      <c r="O4046"/>
      <c r="P4046"/>
      <c r="Q4046"/>
      <c r="R4046"/>
    </row>
    <row r="4047" spans="1:18" s="16" customFormat="1" x14ac:dyDescent="0.25">
      <c r="A4047"/>
      <c r="B4047" s="18"/>
      <c r="D4047"/>
      <c r="E4047"/>
      <c r="F4047"/>
      <c r="G4047"/>
      <c r="H4047"/>
      <c r="I4047"/>
      <c r="J4047"/>
      <c r="K4047"/>
      <c r="L4047"/>
      <c r="M4047"/>
      <c r="N4047"/>
      <c r="O4047"/>
      <c r="P4047"/>
      <c r="Q4047"/>
      <c r="R4047"/>
    </row>
    <row r="4048" spans="1:18" s="16" customFormat="1" x14ac:dyDescent="0.25">
      <c r="A4048"/>
      <c r="B4048" s="18"/>
      <c r="D4048"/>
      <c r="E4048"/>
      <c r="F4048"/>
      <c r="G4048"/>
      <c r="H4048"/>
      <c r="I4048"/>
      <c r="J4048"/>
      <c r="K4048"/>
      <c r="L4048"/>
      <c r="M4048"/>
      <c r="N4048"/>
      <c r="O4048"/>
      <c r="P4048"/>
      <c r="Q4048"/>
      <c r="R4048"/>
    </row>
    <row r="4049" spans="1:18" s="16" customFormat="1" x14ac:dyDescent="0.25">
      <c r="A4049"/>
      <c r="B4049" s="18"/>
      <c r="D4049"/>
      <c r="E4049"/>
      <c r="F4049"/>
      <c r="G4049"/>
      <c r="H4049"/>
      <c r="I4049"/>
      <c r="J4049"/>
      <c r="K4049"/>
      <c r="L4049"/>
      <c r="M4049"/>
      <c r="N4049"/>
      <c r="O4049"/>
      <c r="P4049"/>
      <c r="Q4049"/>
      <c r="R4049"/>
    </row>
    <row r="4050" spans="1:18" s="16" customFormat="1" x14ac:dyDescent="0.25">
      <c r="A4050"/>
      <c r="B4050" s="18"/>
      <c r="D4050"/>
      <c r="E4050"/>
      <c r="F4050"/>
      <c r="G4050"/>
      <c r="H4050"/>
      <c r="I4050"/>
      <c r="J4050"/>
      <c r="K4050"/>
      <c r="L4050"/>
      <c r="M4050"/>
      <c r="N4050"/>
      <c r="O4050"/>
      <c r="P4050"/>
      <c r="Q4050"/>
      <c r="R4050"/>
    </row>
    <row r="4051" spans="1:18" s="16" customFormat="1" x14ac:dyDescent="0.25">
      <c r="A4051"/>
      <c r="B4051" s="18"/>
      <c r="D4051"/>
      <c r="E4051"/>
      <c r="F4051"/>
      <c r="G4051"/>
      <c r="H4051"/>
      <c r="I4051"/>
      <c r="J4051"/>
      <c r="K4051"/>
      <c r="L4051"/>
      <c r="M4051"/>
      <c r="N4051"/>
      <c r="O4051"/>
      <c r="P4051"/>
      <c r="Q4051"/>
      <c r="R4051"/>
    </row>
    <row r="4052" spans="1:18" s="16" customFormat="1" x14ac:dyDescent="0.25">
      <c r="A4052"/>
      <c r="B4052" s="18"/>
      <c r="D4052"/>
      <c r="E4052"/>
      <c r="F4052"/>
      <c r="G4052"/>
      <c r="H4052"/>
      <c r="I4052"/>
      <c r="J4052"/>
      <c r="K4052"/>
      <c r="L4052"/>
      <c r="M4052"/>
      <c r="N4052"/>
      <c r="O4052"/>
      <c r="P4052"/>
      <c r="Q4052"/>
      <c r="R4052"/>
    </row>
    <row r="4053" spans="1:18" s="16" customFormat="1" x14ac:dyDescent="0.25">
      <c r="A4053"/>
      <c r="B4053" s="18"/>
      <c r="D4053"/>
      <c r="E4053"/>
      <c r="F4053"/>
      <c r="G4053"/>
      <c r="H4053"/>
      <c r="I4053"/>
      <c r="J4053"/>
      <c r="K4053"/>
      <c r="L4053"/>
      <c r="M4053"/>
      <c r="N4053"/>
      <c r="O4053"/>
      <c r="P4053"/>
      <c r="Q4053"/>
      <c r="R4053"/>
    </row>
    <row r="4054" spans="1:18" s="16" customFormat="1" x14ac:dyDescent="0.25">
      <c r="A4054"/>
      <c r="B4054" s="18"/>
      <c r="D4054"/>
      <c r="E4054"/>
      <c r="F4054"/>
      <c r="G4054"/>
      <c r="H4054"/>
      <c r="I4054"/>
      <c r="J4054"/>
      <c r="K4054"/>
      <c r="L4054"/>
      <c r="M4054"/>
      <c r="N4054"/>
      <c r="O4054"/>
      <c r="P4054"/>
      <c r="Q4054"/>
      <c r="R4054"/>
    </row>
    <row r="4055" spans="1:18" s="16" customFormat="1" x14ac:dyDescent="0.25">
      <c r="A4055"/>
      <c r="B4055" s="18"/>
      <c r="D4055"/>
      <c r="E4055"/>
      <c r="F4055"/>
      <c r="G4055"/>
      <c r="H4055"/>
      <c r="I4055"/>
      <c r="J4055"/>
      <c r="K4055"/>
      <c r="L4055"/>
      <c r="M4055"/>
      <c r="N4055"/>
      <c r="O4055"/>
      <c r="P4055"/>
      <c r="Q4055"/>
      <c r="R4055"/>
    </row>
    <row r="4056" spans="1:18" s="16" customFormat="1" x14ac:dyDescent="0.25">
      <c r="A4056"/>
      <c r="B4056" s="18"/>
      <c r="D4056"/>
      <c r="E4056"/>
      <c r="F4056"/>
      <c r="G4056"/>
      <c r="H4056"/>
      <c r="I4056"/>
      <c r="J4056"/>
      <c r="K4056"/>
      <c r="L4056"/>
      <c r="M4056"/>
      <c r="N4056"/>
      <c r="O4056"/>
      <c r="P4056"/>
      <c r="Q4056"/>
      <c r="R4056"/>
    </row>
    <row r="4057" spans="1:18" s="16" customFormat="1" x14ac:dyDescent="0.25">
      <c r="A4057"/>
      <c r="B4057" s="18"/>
      <c r="D4057"/>
      <c r="E4057"/>
      <c r="F4057"/>
      <c r="G4057"/>
      <c r="H4057"/>
      <c r="I4057"/>
      <c r="J4057"/>
      <c r="K4057"/>
      <c r="L4057"/>
      <c r="M4057"/>
      <c r="N4057"/>
      <c r="O4057"/>
      <c r="P4057"/>
      <c r="Q4057"/>
      <c r="R4057"/>
    </row>
    <row r="4058" spans="1:18" s="16" customFormat="1" x14ac:dyDescent="0.25">
      <c r="A4058"/>
      <c r="B4058" s="18"/>
      <c r="D4058"/>
      <c r="E4058"/>
      <c r="F4058"/>
      <c r="G4058"/>
      <c r="H4058"/>
      <c r="I4058"/>
      <c r="J4058"/>
      <c r="K4058"/>
      <c r="L4058"/>
      <c r="M4058"/>
      <c r="N4058"/>
      <c r="O4058"/>
      <c r="P4058"/>
      <c r="Q4058"/>
      <c r="R4058"/>
    </row>
    <row r="4059" spans="1:18" s="16" customFormat="1" x14ac:dyDescent="0.25">
      <c r="A4059"/>
      <c r="B4059" s="18"/>
      <c r="D4059"/>
      <c r="E4059"/>
      <c r="F4059"/>
      <c r="G4059"/>
      <c r="H4059"/>
      <c r="I4059"/>
      <c r="J4059"/>
      <c r="K4059"/>
      <c r="L4059"/>
      <c r="M4059"/>
      <c r="N4059"/>
      <c r="O4059"/>
      <c r="P4059"/>
      <c r="Q4059"/>
      <c r="R4059"/>
    </row>
    <row r="4060" spans="1:18" s="16" customFormat="1" x14ac:dyDescent="0.25">
      <c r="A4060"/>
      <c r="B4060" s="18"/>
      <c r="D4060"/>
      <c r="E4060"/>
      <c r="F4060"/>
      <c r="G4060"/>
      <c r="H4060"/>
      <c r="I4060"/>
      <c r="J4060"/>
      <c r="K4060"/>
      <c r="L4060"/>
      <c r="M4060"/>
      <c r="N4060"/>
      <c r="O4060"/>
      <c r="P4060"/>
      <c r="Q4060"/>
      <c r="R4060"/>
    </row>
    <row r="4061" spans="1:18" s="16" customFormat="1" x14ac:dyDescent="0.25">
      <c r="A4061"/>
      <c r="B4061" s="18"/>
      <c r="D4061"/>
      <c r="E4061"/>
      <c r="F4061"/>
      <c r="G4061"/>
      <c r="H4061"/>
      <c r="I4061"/>
      <c r="J4061"/>
      <c r="K4061"/>
      <c r="L4061"/>
      <c r="M4061"/>
      <c r="N4061"/>
      <c r="O4061"/>
      <c r="P4061"/>
      <c r="Q4061"/>
      <c r="R4061"/>
    </row>
    <row r="4062" spans="1:18" s="16" customFormat="1" x14ac:dyDescent="0.25">
      <c r="A4062"/>
      <c r="B4062" s="17"/>
      <c r="D4062"/>
      <c r="E4062"/>
      <c r="F4062"/>
      <c r="G4062"/>
      <c r="H4062"/>
      <c r="I4062"/>
      <c r="J4062"/>
      <c r="K4062"/>
      <c r="L4062"/>
      <c r="M4062"/>
      <c r="N4062"/>
      <c r="O4062"/>
      <c r="P4062"/>
      <c r="Q4062"/>
      <c r="R4062"/>
    </row>
    <row r="4063" spans="1:18" s="16" customFormat="1" x14ac:dyDescent="0.25">
      <c r="A4063"/>
      <c r="B4063" s="18"/>
      <c r="D4063"/>
      <c r="E4063"/>
      <c r="F4063"/>
      <c r="G4063"/>
      <c r="H4063"/>
      <c r="I4063"/>
      <c r="J4063"/>
      <c r="K4063"/>
      <c r="L4063"/>
      <c r="M4063"/>
      <c r="N4063"/>
      <c r="O4063"/>
      <c r="P4063"/>
      <c r="Q4063"/>
      <c r="R4063"/>
    </row>
    <row r="4064" spans="1:18" s="16" customFormat="1" x14ac:dyDescent="0.25">
      <c r="A4064"/>
      <c r="B4064" s="18"/>
      <c r="D4064"/>
      <c r="E4064"/>
      <c r="F4064"/>
      <c r="G4064"/>
      <c r="H4064"/>
      <c r="I4064"/>
      <c r="J4064"/>
      <c r="K4064"/>
      <c r="L4064"/>
      <c r="M4064"/>
      <c r="N4064"/>
      <c r="O4064"/>
      <c r="P4064"/>
      <c r="Q4064"/>
      <c r="R4064"/>
    </row>
    <row r="4065" spans="1:18" s="16" customFormat="1" x14ac:dyDescent="0.25">
      <c r="A4065"/>
      <c r="B4065" s="18"/>
      <c r="D4065"/>
      <c r="E4065"/>
      <c r="F4065"/>
      <c r="G4065"/>
      <c r="H4065"/>
      <c r="I4065"/>
      <c r="J4065"/>
      <c r="K4065"/>
      <c r="L4065"/>
      <c r="M4065"/>
      <c r="N4065"/>
      <c r="O4065"/>
      <c r="P4065"/>
      <c r="Q4065"/>
      <c r="R4065"/>
    </row>
    <row r="4066" spans="1:18" s="16" customFormat="1" x14ac:dyDescent="0.25">
      <c r="A4066"/>
      <c r="B4066" s="18"/>
      <c r="D4066"/>
      <c r="E4066"/>
      <c r="F4066"/>
      <c r="G4066"/>
      <c r="H4066"/>
      <c r="I4066"/>
      <c r="J4066"/>
      <c r="K4066"/>
      <c r="L4066"/>
      <c r="M4066"/>
      <c r="N4066"/>
      <c r="O4066"/>
      <c r="P4066"/>
      <c r="Q4066"/>
      <c r="R4066"/>
    </row>
    <row r="4067" spans="1:18" s="16" customFormat="1" x14ac:dyDescent="0.25">
      <c r="A4067"/>
      <c r="B4067" s="18"/>
      <c r="D4067"/>
      <c r="E4067"/>
      <c r="F4067"/>
      <c r="G4067"/>
      <c r="H4067"/>
      <c r="I4067"/>
      <c r="J4067"/>
      <c r="K4067"/>
      <c r="L4067"/>
      <c r="M4067"/>
      <c r="N4067"/>
      <c r="O4067"/>
      <c r="P4067"/>
      <c r="Q4067"/>
      <c r="R4067"/>
    </row>
    <row r="4068" spans="1:18" s="16" customFormat="1" x14ac:dyDescent="0.25">
      <c r="A4068"/>
      <c r="B4068" s="18"/>
      <c r="D4068"/>
      <c r="E4068"/>
      <c r="F4068"/>
      <c r="G4068"/>
      <c r="H4068"/>
      <c r="I4068"/>
      <c r="J4068"/>
      <c r="K4068"/>
      <c r="L4068"/>
      <c r="M4068"/>
      <c r="N4068"/>
      <c r="O4068"/>
      <c r="P4068"/>
      <c r="Q4068"/>
      <c r="R4068"/>
    </row>
    <row r="4069" spans="1:18" s="16" customFormat="1" x14ac:dyDescent="0.25">
      <c r="A4069"/>
      <c r="B4069" s="18"/>
      <c r="D4069"/>
      <c r="E4069"/>
      <c r="F4069"/>
      <c r="G4069"/>
      <c r="H4069"/>
      <c r="I4069"/>
      <c r="J4069"/>
      <c r="K4069"/>
      <c r="L4069"/>
      <c r="M4069"/>
      <c r="N4069"/>
      <c r="O4069"/>
      <c r="P4069"/>
      <c r="Q4069"/>
      <c r="R4069"/>
    </row>
    <row r="4070" spans="1:18" s="16" customFormat="1" x14ac:dyDescent="0.25">
      <c r="A4070"/>
      <c r="B4070" s="18"/>
      <c r="D4070"/>
      <c r="E4070"/>
      <c r="F4070"/>
      <c r="G4070"/>
      <c r="H4070"/>
      <c r="I4070"/>
      <c r="J4070"/>
      <c r="K4070"/>
      <c r="L4070"/>
      <c r="M4070"/>
      <c r="N4070"/>
      <c r="O4070"/>
      <c r="P4070"/>
      <c r="Q4070"/>
      <c r="R4070"/>
    </row>
    <row r="4071" spans="1:18" s="16" customFormat="1" x14ac:dyDescent="0.25">
      <c r="A4071"/>
      <c r="B4071" s="18"/>
      <c r="D4071"/>
      <c r="E4071"/>
      <c r="F4071"/>
      <c r="G4071"/>
      <c r="H4071"/>
      <c r="I4071"/>
      <c r="J4071"/>
      <c r="K4071"/>
      <c r="L4071"/>
      <c r="M4071"/>
      <c r="N4071"/>
      <c r="O4071"/>
      <c r="P4071"/>
      <c r="Q4071"/>
      <c r="R4071"/>
    </row>
    <row r="4072" spans="1:18" s="16" customFormat="1" x14ac:dyDescent="0.25">
      <c r="A4072"/>
      <c r="B4072" s="18"/>
      <c r="D4072"/>
      <c r="E4072"/>
      <c r="F4072"/>
      <c r="G4072"/>
      <c r="H4072"/>
      <c r="I4072"/>
      <c r="J4072"/>
      <c r="K4072"/>
      <c r="L4072"/>
      <c r="M4072"/>
      <c r="N4072"/>
      <c r="O4072"/>
      <c r="P4072"/>
      <c r="Q4072"/>
      <c r="R4072"/>
    </row>
    <row r="4073" spans="1:18" s="16" customFormat="1" x14ac:dyDescent="0.25">
      <c r="A4073"/>
      <c r="B4073" s="18"/>
      <c r="D4073"/>
      <c r="E4073"/>
      <c r="F4073"/>
      <c r="G4073"/>
      <c r="H4073"/>
      <c r="I4073"/>
      <c r="J4073"/>
      <c r="K4073"/>
      <c r="L4073"/>
      <c r="M4073"/>
      <c r="N4073"/>
      <c r="O4073"/>
      <c r="P4073"/>
      <c r="Q4073"/>
      <c r="R4073"/>
    </row>
    <row r="4074" spans="1:18" s="16" customFormat="1" x14ac:dyDescent="0.25">
      <c r="A4074"/>
      <c r="B4074" s="18"/>
      <c r="D4074"/>
      <c r="E4074"/>
      <c r="F4074"/>
      <c r="G4074"/>
      <c r="H4074"/>
      <c r="I4074"/>
      <c r="J4074"/>
      <c r="K4074"/>
      <c r="L4074"/>
      <c r="M4074"/>
      <c r="N4074"/>
      <c r="O4074"/>
      <c r="P4074"/>
      <c r="Q4074"/>
      <c r="R4074"/>
    </row>
    <row r="4075" spans="1:18" s="16" customFormat="1" x14ac:dyDescent="0.25">
      <c r="A4075"/>
      <c r="B4075" s="18"/>
      <c r="D4075"/>
      <c r="E4075"/>
      <c r="F4075"/>
      <c r="G4075"/>
      <c r="H4075"/>
      <c r="I4075"/>
      <c r="J4075"/>
      <c r="K4075"/>
      <c r="L4075"/>
      <c r="M4075"/>
      <c r="N4075"/>
      <c r="O4075"/>
      <c r="P4075"/>
      <c r="Q4075"/>
      <c r="R4075"/>
    </row>
    <row r="4076" spans="1:18" s="16" customFormat="1" x14ac:dyDescent="0.25">
      <c r="A4076"/>
      <c r="B4076" s="18"/>
      <c r="D4076"/>
      <c r="E4076"/>
      <c r="F4076"/>
      <c r="G4076"/>
      <c r="H4076"/>
      <c r="I4076"/>
      <c r="J4076"/>
      <c r="K4076"/>
      <c r="L4076"/>
      <c r="M4076"/>
      <c r="N4076"/>
      <c r="O4076"/>
      <c r="P4076"/>
      <c r="Q4076"/>
      <c r="R4076"/>
    </row>
    <row r="4077" spans="1:18" s="16" customFormat="1" x14ac:dyDescent="0.25">
      <c r="A4077"/>
      <c r="B4077" s="18"/>
      <c r="D4077"/>
      <c r="E4077"/>
      <c r="F4077"/>
      <c r="G4077"/>
      <c r="H4077"/>
      <c r="I4077"/>
      <c r="J4077"/>
      <c r="K4077"/>
      <c r="L4077"/>
      <c r="M4077"/>
      <c r="N4077"/>
      <c r="O4077"/>
      <c r="P4077"/>
      <c r="Q4077"/>
      <c r="R4077"/>
    </row>
    <row r="4078" spans="1:18" s="16" customFormat="1" x14ac:dyDescent="0.25">
      <c r="A4078"/>
      <c r="B4078" s="18"/>
      <c r="D4078"/>
      <c r="E4078"/>
      <c r="F4078"/>
      <c r="G4078"/>
      <c r="H4078"/>
      <c r="I4078"/>
      <c r="J4078"/>
      <c r="K4078"/>
      <c r="L4078"/>
      <c r="M4078"/>
      <c r="N4078"/>
      <c r="O4078"/>
      <c r="P4078"/>
      <c r="Q4078"/>
      <c r="R4078"/>
    </row>
    <row r="4079" spans="1:18" s="16" customFormat="1" x14ac:dyDescent="0.25">
      <c r="A4079"/>
      <c r="B4079" s="18"/>
      <c r="D4079"/>
      <c r="E4079"/>
      <c r="F4079"/>
      <c r="G4079"/>
      <c r="H4079"/>
      <c r="I4079"/>
      <c r="J4079"/>
      <c r="K4079"/>
      <c r="L4079"/>
      <c r="M4079"/>
      <c r="N4079"/>
      <c r="O4079"/>
      <c r="P4079"/>
      <c r="Q4079"/>
      <c r="R4079"/>
    </row>
    <row r="4080" spans="1:18" s="16" customFormat="1" x14ac:dyDescent="0.25">
      <c r="A4080"/>
      <c r="B4080" s="18"/>
      <c r="D4080"/>
      <c r="E4080"/>
      <c r="F4080"/>
      <c r="G4080"/>
      <c r="H4080"/>
      <c r="I4080"/>
      <c r="J4080"/>
      <c r="K4080"/>
      <c r="L4080"/>
      <c r="M4080"/>
      <c r="N4080"/>
      <c r="O4080"/>
      <c r="P4080"/>
      <c r="Q4080"/>
      <c r="R4080"/>
    </row>
    <row r="4081" spans="1:18" s="16" customFormat="1" x14ac:dyDescent="0.25">
      <c r="A4081"/>
      <c r="B4081" s="18"/>
      <c r="D4081"/>
      <c r="E4081"/>
      <c r="F4081"/>
      <c r="G4081"/>
      <c r="H4081"/>
      <c r="I4081"/>
      <c r="J4081"/>
      <c r="K4081"/>
      <c r="L4081"/>
      <c r="M4081"/>
      <c r="N4081"/>
      <c r="O4081"/>
      <c r="P4081"/>
      <c r="Q4081"/>
      <c r="R4081"/>
    </row>
    <row r="4082" spans="1:18" s="16" customFormat="1" x14ac:dyDescent="0.25">
      <c r="A4082"/>
      <c r="B4082" s="18"/>
      <c r="D4082"/>
      <c r="E4082"/>
      <c r="F4082"/>
      <c r="G4082"/>
      <c r="H4082"/>
      <c r="I4082"/>
      <c r="J4082"/>
      <c r="K4082"/>
      <c r="L4082"/>
      <c r="M4082"/>
      <c r="N4082"/>
      <c r="O4082"/>
      <c r="P4082"/>
      <c r="Q4082"/>
      <c r="R4082"/>
    </row>
    <row r="4083" spans="1:18" s="16" customFormat="1" x14ac:dyDescent="0.25">
      <c r="A4083"/>
      <c r="B4083" s="18"/>
      <c r="D4083"/>
      <c r="E4083"/>
      <c r="F4083"/>
      <c r="G4083"/>
      <c r="H4083"/>
      <c r="I4083"/>
      <c r="J4083"/>
      <c r="K4083"/>
      <c r="L4083"/>
      <c r="M4083"/>
      <c r="N4083"/>
      <c r="O4083"/>
      <c r="P4083"/>
      <c r="Q4083"/>
      <c r="R4083"/>
    </row>
    <row r="4084" spans="1:18" s="16" customFormat="1" x14ac:dyDescent="0.25">
      <c r="A4084"/>
      <c r="B4084" s="18"/>
      <c r="D4084"/>
      <c r="E4084"/>
      <c r="F4084"/>
      <c r="G4084"/>
      <c r="H4084"/>
      <c r="I4084"/>
      <c r="J4084"/>
      <c r="K4084"/>
      <c r="L4084"/>
      <c r="M4084"/>
      <c r="N4084"/>
      <c r="O4084"/>
      <c r="P4084"/>
      <c r="Q4084"/>
      <c r="R4084"/>
    </row>
    <row r="4085" spans="1:18" s="16" customFormat="1" x14ac:dyDescent="0.25">
      <c r="A4085"/>
      <c r="B4085" s="18"/>
      <c r="D4085"/>
      <c r="E4085"/>
      <c r="F4085"/>
      <c r="G4085"/>
      <c r="H4085"/>
      <c r="I4085"/>
      <c r="J4085"/>
      <c r="K4085"/>
      <c r="L4085"/>
      <c r="M4085"/>
      <c r="N4085"/>
      <c r="O4085"/>
      <c r="P4085"/>
      <c r="Q4085"/>
      <c r="R4085"/>
    </row>
    <row r="4086" spans="1:18" s="16" customFormat="1" x14ac:dyDescent="0.25">
      <c r="A4086"/>
      <c r="B4086" s="18"/>
      <c r="D4086"/>
      <c r="E4086"/>
      <c r="F4086"/>
      <c r="G4086"/>
      <c r="H4086"/>
      <c r="I4086"/>
      <c r="J4086"/>
      <c r="K4086"/>
      <c r="L4086"/>
      <c r="M4086"/>
      <c r="N4086"/>
      <c r="O4086"/>
      <c r="P4086"/>
      <c r="Q4086"/>
      <c r="R4086"/>
    </row>
    <row r="4087" spans="1:18" s="16" customFormat="1" x14ac:dyDescent="0.25">
      <c r="A4087"/>
      <c r="B4087" s="18"/>
      <c r="D4087"/>
      <c r="E4087"/>
      <c r="F4087"/>
      <c r="G4087"/>
      <c r="H4087"/>
      <c r="I4087"/>
      <c r="J4087"/>
      <c r="K4087"/>
      <c r="L4087"/>
      <c r="M4087"/>
      <c r="N4087"/>
      <c r="O4087"/>
      <c r="P4087"/>
      <c r="Q4087"/>
      <c r="R4087"/>
    </row>
    <row r="4088" spans="1:18" s="16" customFormat="1" x14ac:dyDescent="0.25">
      <c r="A4088"/>
      <c r="B4088" s="18"/>
      <c r="D4088"/>
      <c r="E4088"/>
      <c r="F4088"/>
      <c r="G4088"/>
      <c r="H4088"/>
      <c r="I4088"/>
      <c r="J4088"/>
      <c r="K4088"/>
      <c r="L4088"/>
      <c r="M4088"/>
      <c r="N4088"/>
      <c r="O4088"/>
      <c r="P4088"/>
      <c r="Q4088"/>
      <c r="R4088"/>
    </row>
    <row r="4089" spans="1:18" s="16" customFormat="1" x14ac:dyDescent="0.25">
      <c r="A4089"/>
      <c r="B4089" s="18"/>
      <c r="D4089"/>
      <c r="E4089"/>
      <c r="F4089"/>
      <c r="G4089"/>
      <c r="H4089"/>
      <c r="I4089"/>
      <c r="J4089"/>
      <c r="K4089"/>
      <c r="L4089"/>
      <c r="M4089"/>
      <c r="N4089"/>
      <c r="O4089"/>
      <c r="P4089"/>
      <c r="Q4089"/>
      <c r="R4089"/>
    </row>
    <row r="4090" spans="1:18" s="16" customFormat="1" x14ac:dyDescent="0.25">
      <c r="A4090"/>
      <c r="B4090" s="18"/>
      <c r="D4090"/>
      <c r="E4090"/>
      <c r="F4090"/>
      <c r="G4090"/>
      <c r="H4090"/>
      <c r="I4090"/>
      <c r="J4090"/>
      <c r="K4090"/>
      <c r="L4090"/>
      <c r="M4090"/>
      <c r="N4090"/>
      <c r="O4090"/>
      <c r="P4090"/>
      <c r="Q4090"/>
      <c r="R4090"/>
    </row>
    <row r="4091" spans="1:18" s="16" customFormat="1" x14ac:dyDescent="0.25">
      <c r="A4091"/>
      <c r="B4091" s="18"/>
      <c r="D4091"/>
      <c r="E4091"/>
      <c r="F4091"/>
      <c r="G4091"/>
      <c r="H4091"/>
      <c r="I4091"/>
      <c r="J4091"/>
      <c r="K4091"/>
      <c r="L4091"/>
      <c r="M4091"/>
      <c r="N4091"/>
      <c r="O4091"/>
      <c r="P4091"/>
      <c r="Q4091"/>
      <c r="R4091"/>
    </row>
    <row r="4092" spans="1:18" s="16" customFormat="1" x14ac:dyDescent="0.25">
      <c r="A4092"/>
      <c r="B4092" s="18"/>
      <c r="D4092"/>
      <c r="E4092"/>
      <c r="F4092"/>
      <c r="G4092"/>
      <c r="H4092"/>
      <c r="I4092"/>
      <c r="J4092"/>
      <c r="K4092"/>
      <c r="L4092"/>
      <c r="M4092"/>
      <c r="N4092"/>
      <c r="O4092"/>
      <c r="P4092"/>
      <c r="Q4092"/>
      <c r="R4092"/>
    </row>
    <row r="4093" spans="1:18" s="16" customFormat="1" x14ac:dyDescent="0.25">
      <c r="A4093"/>
      <c r="B4093" s="18"/>
      <c r="D4093"/>
      <c r="E4093"/>
      <c r="F4093"/>
      <c r="G4093"/>
      <c r="H4093"/>
      <c r="I4093"/>
      <c r="J4093"/>
      <c r="K4093"/>
      <c r="L4093"/>
      <c r="M4093"/>
      <c r="N4093"/>
      <c r="O4093"/>
      <c r="P4093"/>
      <c r="Q4093"/>
      <c r="R4093"/>
    </row>
    <row r="4094" spans="1:18" s="16" customFormat="1" x14ac:dyDescent="0.25">
      <c r="A4094"/>
      <c r="B4094" s="18"/>
      <c r="D4094"/>
      <c r="E4094"/>
      <c r="F4094"/>
      <c r="G4094"/>
      <c r="H4094"/>
      <c r="I4094"/>
      <c r="J4094"/>
      <c r="K4094"/>
      <c r="L4094"/>
      <c r="M4094"/>
      <c r="N4094"/>
      <c r="O4094"/>
      <c r="P4094"/>
      <c r="Q4094"/>
      <c r="R4094"/>
    </row>
    <row r="4095" spans="1:18" s="16" customFormat="1" x14ac:dyDescent="0.25">
      <c r="A4095"/>
      <c r="B4095" s="18"/>
      <c r="D4095"/>
      <c r="E4095"/>
      <c r="F4095"/>
      <c r="G4095"/>
      <c r="H4095"/>
      <c r="I4095"/>
      <c r="J4095"/>
      <c r="K4095"/>
      <c r="L4095"/>
      <c r="M4095"/>
      <c r="N4095"/>
      <c r="O4095"/>
      <c r="P4095"/>
      <c r="Q4095"/>
      <c r="R4095"/>
    </row>
    <row r="4096" spans="1:18" s="16" customFormat="1" x14ac:dyDescent="0.25">
      <c r="A4096"/>
      <c r="B4096" s="18"/>
      <c r="D4096"/>
      <c r="E4096"/>
      <c r="F4096"/>
      <c r="G4096"/>
      <c r="H4096"/>
      <c r="I4096"/>
      <c r="J4096"/>
      <c r="K4096"/>
      <c r="L4096"/>
      <c r="M4096"/>
      <c r="N4096"/>
      <c r="O4096"/>
      <c r="P4096"/>
      <c r="Q4096"/>
      <c r="R4096"/>
    </row>
    <row r="4097" spans="1:18" s="16" customFormat="1" x14ac:dyDescent="0.25">
      <c r="A4097"/>
      <c r="B4097" s="18"/>
      <c r="D4097"/>
      <c r="E4097"/>
      <c r="F4097"/>
      <c r="G4097"/>
      <c r="H4097"/>
      <c r="I4097"/>
      <c r="J4097"/>
      <c r="K4097"/>
      <c r="L4097"/>
      <c r="M4097"/>
      <c r="N4097"/>
      <c r="O4097"/>
      <c r="P4097"/>
      <c r="Q4097"/>
      <c r="R4097"/>
    </row>
    <row r="4098" spans="1:18" s="16" customFormat="1" x14ac:dyDescent="0.25">
      <c r="A4098"/>
      <c r="B4098" s="18"/>
      <c r="D4098"/>
      <c r="E4098"/>
      <c r="F4098"/>
      <c r="G4098"/>
      <c r="H4098"/>
      <c r="I4098"/>
      <c r="J4098"/>
      <c r="K4098"/>
      <c r="L4098"/>
      <c r="M4098"/>
      <c r="N4098"/>
      <c r="O4098"/>
      <c r="P4098"/>
      <c r="Q4098"/>
      <c r="R4098"/>
    </row>
    <row r="4099" spans="1:18" s="16" customFormat="1" x14ac:dyDescent="0.25">
      <c r="A4099"/>
      <c r="B4099" s="18"/>
      <c r="D4099"/>
      <c r="E4099"/>
      <c r="F4099"/>
      <c r="G4099"/>
      <c r="H4099"/>
      <c r="I4099"/>
      <c r="J4099"/>
      <c r="K4099"/>
      <c r="L4099"/>
      <c r="M4099"/>
      <c r="N4099"/>
      <c r="O4099"/>
      <c r="P4099"/>
      <c r="Q4099"/>
      <c r="R4099"/>
    </row>
    <row r="4100" spans="1:18" s="16" customFormat="1" x14ac:dyDescent="0.25">
      <c r="A4100"/>
      <c r="B4100" s="18"/>
      <c r="D4100"/>
      <c r="E4100"/>
      <c r="F4100"/>
      <c r="G4100"/>
      <c r="H4100"/>
      <c r="I4100"/>
      <c r="J4100"/>
      <c r="K4100"/>
      <c r="L4100"/>
      <c r="M4100"/>
      <c r="N4100"/>
      <c r="O4100"/>
      <c r="P4100"/>
      <c r="Q4100"/>
      <c r="R4100"/>
    </row>
    <row r="4101" spans="1:18" s="16" customFormat="1" x14ac:dyDescent="0.25">
      <c r="A4101"/>
      <c r="B4101" s="18"/>
      <c r="D4101"/>
      <c r="E4101"/>
      <c r="F4101"/>
      <c r="G4101"/>
      <c r="H4101"/>
      <c r="I4101"/>
      <c r="J4101"/>
      <c r="K4101"/>
      <c r="L4101"/>
      <c r="M4101"/>
      <c r="N4101"/>
      <c r="O4101"/>
      <c r="P4101"/>
      <c r="Q4101"/>
      <c r="R4101"/>
    </row>
    <row r="4102" spans="1:18" s="16" customFormat="1" x14ac:dyDescent="0.25">
      <c r="A4102"/>
      <c r="B4102" s="18"/>
      <c r="D4102"/>
      <c r="E4102"/>
      <c r="F4102"/>
      <c r="G4102"/>
      <c r="H4102"/>
      <c r="I4102"/>
      <c r="J4102"/>
      <c r="K4102"/>
      <c r="L4102"/>
      <c r="M4102"/>
      <c r="N4102"/>
      <c r="O4102"/>
      <c r="P4102"/>
      <c r="Q4102"/>
      <c r="R4102"/>
    </row>
    <row r="4103" spans="1:18" s="16" customFormat="1" x14ac:dyDescent="0.25">
      <c r="A4103"/>
      <c r="B4103" s="18"/>
      <c r="D4103"/>
      <c r="E4103"/>
      <c r="F4103"/>
      <c r="G4103"/>
      <c r="H4103"/>
      <c r="I4103"/>
      <c r="J4103"/>
      <c r="K4103"/>
      <c r="L4103"/>
      <c r="M4103"/>
      <c r="N4103"/>
      <c r="O4103"/>
      <c r="P4103"/>
      <c r="Q4103"/>
      <c r="R4103"/>
    </row>
    <row r="4104" spans="1:18" s="16" customFormat="1" x14ac:dyDescent="0.25">
      <c r="A4104"/>
      <c r="B4104" s="18"/>
      <c r="D4104"/>
      <c r="E4104"/>
      <c r="F4104"/>
      <c r="G4104"/>
      <c r="H4104"/>
      <c r="I4104"/>
      <c r="J4104"/>
      <c r="K4104"/>
      <c r="L4104"/>
      <c r="M4104"/>
      <c r="N4104"/>
      <c r="O4104"/>
      <c r="P4104"/>
      <c r="Q4104"/>
      <c r="R4104"/>
    </row>
    <row r="4105" spans="1:18" s="16" customFormat="1" x14ac:dyDescent="0.25">
      <c r="A4105"/>
      <c r="B4105" s="18"/>
      <c r="D4105"/>
      <c r="E4105"/>
      <c r="F4105"/>
      <c r="G4105"/>
      <c r="H4105"/>
      <c r="I4105"/>
      <c r="J4105"/>
      <c r="K4105"/>
      <c r="L4105"/>
      <c r="M4105"/>
      <c r="N4105"/>
      <c r="O4105"/>
      <c r="P4105"/>
      <c r="Q4105"/>
      <c r="R4105"/>
    </row>
    <row r="4106" spans="1:18" s="16" customFormat="1" x14ac:dyDescent="0.25">
      <c r="A4106"/>
      <c r="B4106" s="18"/>
      <c r="D4106"/>
      <c r="E4106"/>
      <c r="F4106"/>
      <c r="G4106"/>
      <c r="H4106"/>
      <c r="I4106"/>
      <c r="J4106"/>
      <c r="K4106"/>
      <c r="L4106"/>
      <c r="M4106"/>
      <c r="N4106"/>
      <c r="O4106"/>
      <c r="P4106"/>
      <c r="Q4106"/>
      <c r="R4106"/>
    </row>
    <row r="4107" spans="1:18" s="16" customFormat="1" x14ac:dyDescent="0.25">
      <c r="A4107"/>
      <c r="B4107" s="18"/>
      <c r="D4107"/>
      <c r="E4107"/>
      <c r="F4107"/>
      <c r="G4107"/>
      <c r="H4107"/>
      <c r="I4107"/>
      <c r="J4107"/>
      <c r="K4107"/>
      <c r="L4107"/>
      <c r="M4107"/>
      <c r="N4107"/>
      <c r="O4107"/>
      <c r="P4107"/>
      <c r="Q4107"/>
      <c r="R4107"/>
    </row>
    <row r="4108" spans="1:18" s="16" customFormat="1" x14ac:dyDescent="0.25">
      <c r="A4108"/>
      <c r="B4108" s="18"/>
      <c r="D4108"/>
      <c r="E4108"/>
      <c r="F4108"/>
      <c r="G4108"/>
      <c r="H4108"/>
      <c r="I4108"/>
      <c r="J4108"/>
      <c r="K4108"/>
      <c r="L4108"/>
      <c r="M4108"/>
      <c r="N4108"/>
      <c r="O4108"/>
      <c r="P4108"/>
      <c r="Q4108"/>
      <c r="R4108"/>
    </row>
    <row r="4109" spans="1:18" s="16" customFormat="1" x14ac:dyDescent="0.25">
      <c r="A4109"/>
      <c r="B4109" s="18"/>
      <c r="D4109"/>
      <c r="E4109"/>
      <c r="F4109"/>
      <c r="G4109"/>
      <c r="H4109"/>
      <c r="I4109"/>
      <c r="J4109"/>
      <c r="K4109"/>
      <c r="L4109"/>
      <c r="M4109"/>
      <c r="N4109"/>
      <c r="O4109"/>
      <c r="P4109"/>
      <c r="Q4109"/>
      <c r="R4109"/>
    </row>
    <row r="4110" spans="1:18" s="16" customFormat="1" x14ac:dyDescent="0.25">
      <c r="A4110"/>
      <c r="B4110" s="18"/>
      <c r="D4110"/>
      <c r="E4110"/>
      <c r="F4110"/>
      <c r="G4110"/>
      <c r="H4110"/>
      <c r="I4110"/>
      <c r="J4110"/>
      <c r="K4110"/>
      <c r="L4110"/>
      <c r="M4110"/>
      <c r="N4110"/>
      <c r="O4110"/>
      <c r="P4110"/>
      <c r="Q4110"/>
      <c r="R4110"/>
    </row>
    <row r="4111" spans="1:18" s="16" customFormat="1" x14ac:dyDescent="0.25">
      <c r="A4111"/>
      <c r="B4111" s="18"/>
      <c r="D4111"/>
      <c r="E4111"/>
      <c r="F4111"/>
      <c r="G4111"/>
      <c r="H4111"/>
      <c r="I4111"/>
      <c r="J4111"/>
      <c r="K4111"/>
      <c r="L4111"/>
      <c r="M4111"/>
      <c r="N4111"/>
      <c r="O4111"/>
      <c r="P4111"/>
      <c r="Q4111"/>
      <c r="R4111"/>
    </row>
    <row r="4112" spans="1:18" s="16" customFormat="1" x14ac:dyDescent="0.25">
      <c r="A4112"/>
      <c r="B4112" s="17"/>
      <c r="D4112"/>
      <c r="E4112"/>
      <c r="F4112"/>
      <c r="G4112"/>
      <c r="H4112"/>
      <c r="I4112"/>
      <c r="J4112"/>
      <c r="K4112"/>
      <c r="L4112"/>
      <c r="M4112"/>
      <c r="N4112"/>
      <c r="O4112"/>
      <c r="P4112"/>
      <c r="Q4112"/>
      <c r="R4112"/>
    </row>
    <row r="4113" spans="1:18" s="16" customFormat="1" x14ac:dyDescent="0.25">
      <c r="A4113"/>
      <c r="B4113" s="18"/>
      <c r="D4113"/>
      <c r="E4113"/>
      <c r="F4113"/>
      <c r="G4113"/>
      <c r="H4113"/>
      <c r="I4113"/>
      <c r="J4113"/>
      <c r="K4113"/>
      <c r="L4113"/>
      <c r="M4113"/>
      <c r="N4113"/>
      <c r="O4113"/>
      <c r="P4113"/>
      <c r="Q4113"/>
      <c r="R4113"/>
    </row>
    <row r="4114" spans="1:18" s="16" customFormat="1" x14ac:dyDescent="0.25">
      <c r="A4114"/>
      <c r="B4114" s="18"/>
      <c r="D4114"/>
      <c r="E4114"/>
      <c r="F4114"/>
      <c r="G4114"/>
      <c r="H4114"/>
      <c r="I4114"/>
      <c r="J4114"/>
      <c r="K4114"/>
      <c r="L4114"/>
      <c r="M4114"/>
      <c r="N4114"/>
      <c r="O4114"/>
      <c r="P4114"/>
      <c r="Q4114"/>
      <c r="R4114"/>
    </row>
    <row r="4115" spans="1:18" s="16" customFormat="1" x14ac:dyDescent="0.25">
      <c r="A4115"/>
      <c r="B4115" s="18"/>
      <c r="D4115"/>
      <c r="E4115"/>
      <c r="F4115"/>
      <c r="G4115"/>
      <c r="H4115"/>
      <c r="I4115"/>
      <c r="J4115"/>
      <c r="K4115"/>
      <c r="L4115"/>
      <c r="M4115"/>
      <c r="N4115"/>
      <c r="O4115"/>
      <c r="P4115"/>
      <c r="Q4115"/>
      <c r="R4115"/>
    </row>
    <row r="4116" spans="1:18" s="16" customFormat="1" x14ac:dyDescent="0.25">
      <c r="A4116"/>
      <c r="B4116" s="18"/>
      <c r="D4116"/>
      <c r="E4116"/>
      <c r="F4116"/>
      <c r="G4116"/>
      <c r="H4116"/>
      <c r="I4116"/>
      <c r="J4116"/>
      <c r="K4116"/>
      <c r="L4116"/>
      <c r="M4116"/>
      <c r="N4116"/>
      <c r="O4116"/>
      <c r="P4116"/>
      <c r="Q4116"/>
      <c r="R4116"/>
    </row>
    <row r="4117" spans="1:18" s="16" customFormat="1" x14ac:dyDescent="0.25">
      <c r="A4117"/>
      <c r="B4117" s="18"/>
      <c r="D4117"/>
      <c r="E4117"/>
      <c r="F4117"/>
      <c r="G4117"/>
      <c r="H4117"/>
      <c r="I4117"/>
      <c r="J4117"/>
      <c r="K4117"/>
      <c r="L4117"/>
      <c r="M4117"/>
      <c r="N4117"/>
      <c r="O4117"/>
      <c r="P4117"/>
      <c r="Q4117"/>
      <c r="R4117"/>
    </row>
    <row r="4118" spans="1:18" s="16" customFormat="1" x14ac:dyDescent="0.25">
      <c r="A4118"/>
      <c r="B4118" s="18"/>
      <c r="D4118"/>
      <c r="E4118"/>
      <c r="F4118"/>
      <c r="G4118"/>
      <c r="H4118"/>
      <c r="I4118"/>
      <c r="J4118"/>
      <c r="K4118"/>
      <c r="L4118"/>
      <c r="M4118"/>
      <c r="N4118"/>
      <c r="O4118"/>
      <c r="P4118"/>
      <c r="Q4118"/>
      <c r="R4118"/>
    </row>
    <row r="4119" spans="1:18" s="16" customFormat="1" x14ac:dyDescent="0.25">
      <c r="A4119"/>
      <c r="B4119" s="18"/>
      <c r="D4119"/>
      <c r="E4119"/>
      <c r="F4119"/>
      <c r="G4119"/>
      <c r="H4119"/>
      <c r="I4119"/>
      <c r="J4119"/>
      <c r="K4119"/>
      <c r="L4119"/>
      <c r="M4119"/>
      <c r="N4119"/>
      <c r="O4119"/>
      <c r="P4119"/>
      <c r="Q4119"/>
      <c r="R4119"/>
    </row>
    <row r="4120" spans="1:18" s="16" customFormat="1" x14ac:dyDescent="0.25">
      <c r="A4120"/>
      <c r="B4120" s="18"/>
      <c r="D4120"/>
      <c r="E4120"/>
      <c r="F4120"/>
      <c r="G4120"/>
      <c r="H4120"/>
      <c r="I4120"/>
      <c r="J4120"/>
      <c r="K4120"/>
      <c r="L4120"/>
      <c r="M4120"/>
      <c r="N4120"/>
      <c r="O4120"/>
      <c r="P4120"/>
      <c r="Q4120"/>
      <c r="R4120"/>
    </row>
    <row r="4121" spans="1:18" s="16" customFormat="1" x14ac:dyDescent="0.25">
      <c r="A4121"/>
      <c r="B4121" s="18"/>
      <c r="D4121"/>
      <c r="E4121"/>
      <c r="F4121"/>
      <c r="G4121"/>
      <c r="H4121"/>
      <c r="I4121"/>
      <c r="J4121"/>
      <c r="K4121"/>
      <c r="L4121"/>
      <c r="M4121"/>
      <c r="N4121"/>
      <c r="O4121"/>
      <c r="P4121"/>
      <c r="Q4121"/>
      <c r="R4121"/>
    </row>
    <row r="4122" spans="1:18" s="16" customFormat="1" x14ac:dyDescent="0.25">
      <c r="A4122"/>
      <c r="B4122" s="18"/>
      <c r="D4122"/>
      <c r="E4122"/>
      <c r="F4122"/>
      <c r="G4122"/>
      <c r="H4122"/>
      <c r="I4122"/>
      <c r="J4122"/>
      <c r="K4122"/>
      <c r="L4122"/>
      <c r="M4122"/>
      <c r="N4122"/>
      <c r="O4122"/>
      <c r="P4122"/>
      <c r="Q4122"/>
      <c r="R4122"/>
    </row>
    <row r="4123" spans="1:18" s="16" customFormat="1" x14ac:dyDescent="0.25">
      <c r="A4123"/>
      <c r="B4123" s="18"/>
      <c r="D4123"/>
      <c r="E4123"/>
      <c r="F4123"/>
      <c r="G4123"/>
      <c r="H4123"/>
      <c r="I4123"/>
      <c r="J4123"/>
      <c r="K4123"/>
      <c r="L4123"/>
      <c r="M4123"/>
      <c r="N4123"/>
      <c r="O4123"/>
      <c r="P4123"/>
      <c r="Q4123"/>
      <c r="R4123"/>
    </row>
    <row r="4124" spans="1:18" s="16" customFormat="1" x14ac:dyDescent="0.25">
      <c r="A4124"/>
      <c r="B4124" s="18"/>
      <c r="D4124"/>
      <c r="E4124"/>
      <c r="F4124"/>
      <c r="G4124"/>
      <c r="H4124"/>
      <c r="I4124"/>
      <c r="J4124"/>
      <c r="K4124"/>
      <c r="L4124"/>
      <c r="M4124"/>
      <c r="N4124"/>
      <c r="O4124"/>
      <c r="P4124"/>
      <c r="Q4124"/>
      <c r="R4124"/>
    </row>
    <row r="4125" spans="1:18" s="16" customFormat="1" x14ac:dyDescent="0.25">
      <c r="A4125"/>
      <c r="B4125" s="18"/>
      <c r="D4125"/>
      <c r="E4125"/>
      <c r="F4125"/>
      <c r="G4125"/>
      <c r="H4125"/>
      <c r="I4125"/>
      <c r="J4125"/>
      <c r="K4125"/>
      <c r="L4125"/>
      <c r="M4125"/>
      <c r="N4125"/>
      <c r="O4125"/>
      <c r="P4125"/>
      <c r="Q4125"/>
      <c r="R4125"/>
    </row>
    <row r="4126" spans="1:18" s="16" customFormat="1" x14ac:dyDescent="0.25">
      <c r="A4126"/>
      <c r="B4126" s="18"/>
      <c r="D4126"/>
      <c r="E4126"/>
      <c r="F4126"/>
      <c r="G4126"/>
      <c r="H4126"/>
      <c r="I4126"/>
      <c r="J4126"/>
      <c r="K4126"/>
      <c r="L4126"/>
      <c r="M4126"/>
      <c r="N4126"/>
      <c r="O4126"/>
      <c r="P4126"/>
      <c r="Q4126"/>
      <c r="R4126"/>
    </row>
    <row r="4127" spans="1:18" s="16" customFormat="1" x14ac:dyDescent="0.25">
      <c r="A4127"/>
      <c r="B4127" s="18"/>
      <c r="D4127"/>
      <c r="E4127"/>
      <c r="F4127"/>
      <c r="G4127"/>
      <c r="H4127"/>
      <c r="I4127"/>
      <c r="J4127"/>
      <c r="K4127"/>
      <c r="L4127"/>
      <c r="M4127"/>
      <c r="N4127"/>
      <c r="O4127"/>
      <c r="P4127"/>
      <c r="Q4127"/>
      <c r="R4127"/>
    </row>
    <row r="4128" spans="1:18" s="16" customFormat="1" x14ac:dyDescent="0.25">
      <c r="A4128"/>
      <c r="B4128" s="18"/>
      <c r="D4128"/>
      <c r="E4128"/>
      <c r="F4128"/>
      <c r="G4128"/>
      <c r="H4128"/>
      <c r="I4128"/>
      <c r="J4128"/>
      <c r="K4128"/>
      <c r="L4128"/>
      <c r="M4128"/>
      <c r="N4128"/>
      <c r="O4128"/>
      <c r="P4128"/>
      <c r="Q4128"/>
      <c r="R4128"/>
    </row>
    <row r="4129" spans="1:18" s="16" customFormat="1" x14ac:dyDescent="0.25">
      <c r="A4129"/>
      <c r="B4129" s="18"/>
      <c r="D4129"/>
      <c r="E4129"/>
      <c r="F4129"/>
      <c r="G4129"/>
      <c r="H4129"/>
      <c r="I4129"/>
      <c r="J4129"/>
      <c r="K4129"/>
      <c r="L4129"/>
      <c r="M4129"/>
      <c r="N4129"/>
      <c r="O4129"/>
      <c r="P4129"/>
      <c r="Q4129"/>
      <c r="R4129"/>
    </row>
    <row r="4130" spans="1:18" s="16" customFormat="1" x14ac:dyDescent="0.25">
      <c r="A4130"/>
      <c r="B4130" s="18"/>
      <c r="D4130"/>
      <c r="E4130"/>
      <c r="F4130"/>
      <c r="G4130"/>
      <c r="H4130"/>
      <c r="I4130"/>
      <c r="J4130"/>
      <c r="K4130"/>
      <c r="L4130"/>
      <c r="M4130"/>
      <c r="N4130"/>
      <c r="O4130"/>
      <c r="P4130"/>
      <c r="Q4130"/>
      <c r="R4130"/>
    </row>
    <row r="4131" spans="1:18" s="16" customFormat="1" x14ac:dyDescent="0.25">
      <c r="A4131"/>
      <c r="B4131" s="18"/>
      <c r="D4131"/>
      <c r="E4131"/>
      <c r="F4131"/>
      <c r="G4131"/>
      <c r="H4131"/>
      <c r="I4131"/>
      <c r="J4131"/>
      <c r="K4131"/>
      <c r="L4131"/>
      <c r="M4131"/>
      <c r="N4131"/>
      <c r="O4131"/>
      <c r="P4131"/>
      <c r="Q4131"/>
      <c r="R4131"/>
    </row>
    <row r="4132" spans="1:18" s="16" customFormat="1" x14ac:dyDescent="0.25">
      <c r="A4132"/>
      <c r="B4132" s="18"/>
      <c r="D4132"/>
      <c r="E4132"/>
      <c r="F4132"/>
      <c r="G4132"/>
      <c r="H4132"/>
      <c r="I4132"/>
      <c r="J4132"/>
      <c r="K4132"/>
      <c r="L4132"/>
      <c r="M4132"/>
      <c r="N4132"/>
      <c r="O4132"/>
      <c r="P4132"/>
      <c r="Q4132"/>
      <c r="R4132"/>
    </row>
    <row r="4133" spans="1:18" s="16" customFormat="1" x14ac:dyDescent="0.25">
      <c r="A4133"/>
      <c r="B4133" s="18"/>
      <c r="D4133"/>
      <c r="E4133"/>
      <c r="F4133"/>
      <c r="G4133"/>
      <c r="H4133"/>
      <c r="I4133"/>
      <c r="J4133"/>
      <c r="K4133"/>
      <c r="L4133"/>
      <c r="M4133"/>
      <c r="N4133"/>
      <c r="O4133"/>
      <c r="P4133"/>
      <c r="Q4133"/>
      <c r="R4133"/>
    </row>
    <row r="4134" spans="1:18" s="16" customFormat="1" x14ac:dyDescent="0.25">
      <c r="A4134"/>
      <c r="B4134" s="18"/>
      <c r="D4134"/>
      <c r="E4134"/>
      <c r="F4134"/>
      <c r="G4134"/>
      <c r="H4134"/>
      <c r="I4134"/>
      <c r="J4134"/>
      <c r="K4134"/>
      <c r="L4134"/>
      <c r="M4134"/>
      <c r="N4134"/>
      <c r="O4134"/>
      <c r="P4134"/>
      <c r="Q4134"/>
      <c r="R4134"/>
    </row>
    <row r="4135" spans="1:18" s="16" customFormat="1" x14ac:dyDescent="0.25">
      <c r="A4135"/>
      <c r="B4135" s="18"/>
      <c r="D4135"/>
      <c r="E4135"/>
      <c r="F4135"/>
      <c r="G4135"/>
      <c r="H4135"/>
      <c r="I4135"/>
      <c r="J4135"/>
      <c r="K4135"/>
      <c r="L4135"/>
      <c r="M4135"/>
      <c r="N4135"/>
      <c r="O4135"/>
      <c r="P4135"/>
      <c r="Q4135"/>
      <c r="R4135"/>
    </row>
    <row r="4136" spans="1:18" s="16" customFormat="1" x14ac:dyDescent="0.25">
      <c r="A4136"/>
      <c r="B4136" s="18"/>
      <c r="D4136"/>
      <c r="E4136"/>
      <c r="F4136"/>
      <c r="G4136"/>
      <c r="H4136"/>
      <c r="I4136"/>
      <c r="J4136"/>
      <c r="K4136"/>
      <c r="L4136"/>
      <c r="M4136"/>
      <c r="N4136"/>
      <c r="O4136"/>
      <c r="P4136"/>
      <c r="Q4136"/>
      <c r="R4136"/>
    </row>
    <row r="4137" spans="1:18" s="16" customFormat="1" x14ac:dyDescent="0.25">
      <c r="A4137"/>
      <c r="B4137" s="18"/>
      <c r="D4137"/>
      <c r="E4137"/>
      <c r="F4137"/>
      <c r="G4137"/>
      <c r="H4137"/>
      <c r="I4137"/>
      <c r="J4137"/>
      <c r="K4137"/>
      <c r="L4137"/>
      <c r="M4137"/>
      <c r="N4137"/>
      <c r="O4137"/>
      <c r="P4137"/>
      <c r="Q4137"/>
      <c r="R4137"/>
    </row>
    <row r="4138" spans="1:18" s="16" customFormat="1" x14ac:dyDescent="0.25">
      <c r="A4138"/>
      <c r="B4138" s="18"/>
      <c r="D4138"/>
      <c r="E4138"/>
      <c r="F4138"/>
      <c r="G4138"/>
      <c r="H4138"/>
      <c r="I4138"/>
      <c r="J4138"/>
      <c r="K4138"/>
      <c r="L4138"/>
      <c r="M4138"/>
      <c r="N4138"/>
      <c r="O4138"/>
      <c r="P4138"/>
      <c r="Q4138"/>
      <c r="R4138"/>
    </row>
    <row r="4139" spans="1:18" s="16" customFormat="1" x14ac:dyDescent="0.25">
      <c r="A4139"/>
      <c r="B4139" s="18"/>
      <c r="D4139"/>
      <c r="E4139"/>
      <c r="F4139"/>
      <c r="G4139"/>
      <c r="H4139"/>
      <c r="I4139"/>
      <c r="J4139"/>
      <c r="K4139"/>
      <c r="L4139"/>
      <c r="M4139"/>
      <c r="N4139"/>
      <c r="O4139"/>
      <c r="P4139"/>
      <c r="Q4139"/>
      <c r="R4139"/>
    </row>
    <row r="4140" spans="1:18" s="16" customFormat="1" x14ac:dyDescent="0.25">
      <c r="A4140"/>
      <c r="B4140" s="18"/>
      <c r="D4140"/>
      <c r="E4140"/>
      <c r="F4140"/>
      <c r="G4140"/>
      <c r="H4140"/>
      <c r="I4140"/>
      <c r="J4140"/>
      <c r="K4140"/>
      <c r="L4140"/>
      <c r="M4140"/>
      <c r="N4140"/>
      <c r="O4140"/>
      <c r="P4140"/>
      <c r="Q4140"/>
      <c r="R4140"/>
    </row>
    <row r="4141" spans="1:18" s="16" customFormat="1" x14ac:dyDescent="0.25">
      <c r="A4141"/>
      <c r="B4141" s="18"/>
      <c r="D4141"/>
      <c r="E4141"/>
      <c r="F4141"/>
      <c r="G4141"/>
      <c r="H4141"/>
      <c r="I4141"/>
      <c r="J4141"/>
      <c r="K4141"/>
      <c r="L4141"/>
      <c r="M4141"/>
      <c r="N4141"/>
      <c r="O4141"/>
      <c r="P4141"/>
      <c r="Q4141"/>
      <c r="R4141"/>
    </row>
    <row r="4142" spans="1:18" s="16" customFormat="1" x14ac:dyDescent="0.25">
      <c r="A4142"/>
      <c r="B4142" s="18"/>
      <c r="D4142"/>
      <c r="E4142"/>
      <c r="F4142"/>
      <c r="G4142"/>
      <c r="H4142"/>
      <c r="I4142"/>
      <c r="J4142"/>
      <c r="K4142"/>
      <c r="L4142"/>
      <c r="M4142"/>
      <c r="N4142"/>
      <c r="O4142"/>
      <c r="P4142"/>
      <c r="Q4142"/>
      <c r="R4142"/>
    </row>
    <row r="4143" spans="1:18" s="16" customFormat="1" x14ac:dyDescent="0.25">
      <c r="A4143"/>
      <c r="B4143" s="18"/>
      <c r="D4143"/>
      <c r="E4143"/>
      <c r="F4143"/>
      <c r="G4143"/>
      <c r="H4143"/>
      <c r="I4143"/>
      <c r="J4143"/>
      <c r="K4143"/>
      <c r="L4143"/>
      <c r="M4143"/>
      <c r="N4143"/>
      <c r="O4143"/>
      <c r="P4143"/>
      <c r="Q4143"/>
      <c r="R4143"/>
    </row>
    <row r="4144" spans="1:18" s="16" customFormat="1" x14ac:dyDescent="0.25">
      <c r="A4144"/>
      <c r="B4144" s="18"/>
      <c r="D4144"/>
      <c r="E4144"/>
      <c r="F4144"/>
      <c r="G4144"/>
      <c r="H4144"/>
      <c r="I4144"/>
      <c r="J4144"/>
      <c r="K4144"/>
      <c r="L4144"/>
      <c r="M4144"/>
      <c r="N4144"/>
      <c r="O4144"/>
      <c r="P4144"/>
      <c r="Q4144"/>
      <c r="R4144"/>
    </row>
    <row r="4145" spans="1:18" s="16" customFormat="1" x14ac:dyDescent="0.25">
      <c r="A4145"/>
      <c r="B4145" s="18"/>
      <c r="D4145"/>
      <c r="E4145"/>
      <c r="F4145"/>
      <c r="G4145"/>
      <c r="H4145"/>
      <c r="I4145"/>
      <c r="J4145"/>
      <c r="K4145"/>
      <c r="L4145"/>
      <c r="M4145"/>
      <c r="N4145"/>
      <c r="O4145"/>
      <c r="P4145"/>
      <c r="Q4145"/>
      <c r="R4145"/>
    </row>
    <row r="4146" spans="1:18" s="16" customFormat="1" x14ac:dyDescent="0.25">
      <c r="A4146"/>
      <c r="B4146" s="18"/>
      <c r="D4146"/>
      <c r="E4146"/>
      <c r="F4146"/>
      <c r="G4146"/>
      <c r="H4146"/>
      <c r="I4146"/>
      <c r="J4146"/>
      <c r="K4146"/>
      <c r="L4146"/>
      <c r="M4146"/>
      <c r="N4146"/>
      <c r="O4146"/>
      <c r="P4146"/>
      <c r="Q4146"/>
      <c r="R4146"/>
    </row>
    <row r="4147" spans="1:18" s="16" customFormat="1" x14ac:dyDescent="0.25">
      <c r="A4147"/>
      <c r="B4147" s="18"/>
      <c r="D4147"/>
      <c r="E4147"/>
      <c r="F4147"/>
      <c r="G4147"/>
      <c r="H4147"/>
      <c r="I4147"/>
      <c r="J4147"/>
      <c r="K4147"/>
      <c r="L4147"/>
      <c r="M4147"/>
      <c r="N4147"/>
      <c r="O4147"/>
      <c r="P4147"/>
      <c r="Q4147"/>
      <c r="R4147"/>
    </row>
    <row r="4148" spans="1:18" s="16" customFormat="1" x14ac:dyDescent="0.25">
      <c r="A4148"/>
      <c r="B4148" s="18"/>
      <c r="D4148"/>
      <c r="E4148"/>
      <c r="F4148"/>
      <c r="G4148"/>
      <c r="H4148"/>
      <c r="I4148"/>
      <c r="J4148"/>
      <c r="K4148"/>
      <c r="L4148"/>
      <c r="M4148"/>
      <c r="N4148"/>
      <c r="O4148"/>
      <c r="P4148"/>
      <c r="Q4148"/>
      <c r="R4148"/>
    </row>
    <row r="4149" spans="1:18" s="16" customFormat="1" x14ac:dyDescent="0.25">
      <c r="A4149"/>
      <c r="B4149" s="18"/>
      <c r="D4149"/>
      <c r="E4149"/>
      <c r="F4149"/>
      <c r="G4149"/>
      <c r="H4149"/>
      <c r="I4149"/>
      <c r="J4149"/>
      <c r="K4149"/>
      <c r="L4149"/>
      <c r="M4149"/>
      <c r="N4149"/>
      <c r="O4149"/>
      <c r="P4149"/>
      <c r="Q4149"/>
      <c r="R4149"/>
    </row>
    <row r="4150" spans="1:18" s="16" customFormat="1" x14ac:dyDescent="0.25">
      <c r="A4150"/>
      <c r="B4150" s="18"/>
      <c r="D4150"/>
      <c r="E4150"/>
      <c r="F4150"/>
      <c r="G4150"/>
      <c r="H4150"/>
      <c r="I4150"/>
      <c r="J4150"/>
      <c r="K4150"/>
      <c r="L4150"/>
      <c r="M4150"/>
      <c r="N4150"/>
      <c r="O4150"/>
      <c r="P4150"/>
      <c r="Q4150"/>
      <c r="R4150"/>
    </row>
    <row r="4151" spans="1:18" s="16" customFormat="1" x14ac:dyDescent="0.25">
      <c r="A4151"/>
      <c r="B4151" s="18"/>
      <c r="D4151"/>
      <c r="E4151"/>
      <c r="F4151"/>
      <c r="G4151"/>
      <c r="H4151"/>
      <c r="I4151"/>
      <c r="J4151"/>
      <c r="K4151"/>
      <c r="L4151"/>
      <c r="M4151"/>
      <c r="N4151"/>
      <c r="O4151"/>
      <c r="P4151"/>
      <c r="Q4151"/>
      <c r="R4151"/>
    </row>
    <row r="4152" spans="1:18" s="16" customFormat="1" x14ac:dyDescent="0.25">
      <c r="A4152"/>
      <c r="B4152" s="18"/>
      <c r="D4152"/>
      <c r="E4152"/>
      <c r="F4152"/>
      <c r="G4152"/>
      <c r="H4152"/>
      <c r="I4152"/>
      <c r="J4152"/>
      <c r="K4152"/>
      <c r="L4152"/>
      <c r="M4152"/>
      <c r="N4152"/>
      <c r="O4152"/>
      <c r="P4152"/>
      <c r="Q4152"/>
      <c r="R4152"/>
    </row>
    <row r="4153" spans="1:18" s="16" customFormat="1" x14ac:dyDescent="0.25">
      <c r="A4153"/>
      <c r="B4153" s="18"/>
      <c r="D4153"/>
      <c r="E4153"/>
      <c r="F4153"/>
      <c r="G4153"/>
      <c r="H4153"/>
      <c r="I4153"/>
      <c r="J4153"/>
      <c r="K4153"/>
      <c r="L4153"/>
      <c r="M4153"/>
      <c r="N4153"/>
      <c r="O4153"/>
      <c r="P4153"/>
      <c r="Q4153"/>
      <c r="R4153"/>
    </row>
    <row r="4154" spans="1:18" s="16" customFormat="1" x14ac:dyDescent="0.25">
      <c r="A4154"/>
      <c r="B4154" s="18"/>
      <c r="D4154"/>
      <c r="E4154"/>
      <c r="F4154"/>
      <c r="G4154"/>
      <c r="H4154"/>
      <c r="I4154"/>
      <c r="J4154"/>
      <c r="K4154"/>
      <c r="L4154"/>
      <c r="M4154"/>
      <c r="N4154"/>
      <c r="O4154"/>
      <c r="P4154"/>
      <c r="Q4154"/>
      <c r="R4154"/>
    </row>
    <row r="4155" spans="1:18" s="16" customFormat="1" x14ac:dyDescent="0.25">
      <c r="A4155"/>
      <c r="B4155" s="18"/>
      <c r="D4155"/>
      <c r="E4155"/>
      <c r="F4155"/>
      <c r="G4155"/>
      <c r="H4155"/>
      <c r="I4155"/>
      <c r="J4155"/>
      <c r="K4155"/>
      <c r="L4155"/>
      <c r="M4155"/>
      <c r="N4155"/>
      <c r="O4155"/>
      <c r="P4155"/>
      <c r="Q4155"/>
      <c r="R4155"/>
    </row>
    <row r="4156" spans="1:18" s="16" customFormat="1" x14ac:dyDescent="0.25">
      <c r="A4156"/>
      <c r="B4156" s="18"/>
      <c r="D4156"/>
      <c r="E4156"/>
      <c r="F4156"/>
      <c r="G4156"/>
      <c r="H4156"/>
      <c r="I4156"/>
      <c r="J4156"/>
      <c r="K4156"/>
      <c r="L4156"/>
      <c r="M4156"/>
      <c r="N4156"/>
      <c r="O4156"/>
      <c r="P4156"/>
      <c r="Q4156"/>
      <c r="R4156"/>
    </row>
    <row r="4157" spans="1:18" s="16" customFormat="1" x14ac:dyDescent="0.25">
      <c r="A4157"/>
      <c r="B4157" s="18"/>
      <c r="D4157"/>
      <c r="E4157"/>
      <c r="F4157"/>
      <c r="G4157"/>
      <c r="H4157"/>
      <c r="I4157"/>
      <c r="J4157"/>
      <c r="K4157"/>
      <c r="L4157"/>
      <c r="M4157"/>
      <c r="N4157"/>
      <c r="O4157"/>
      <c r="P4157"/>
      <c r="Q4157"/>
      <c r="R4157"/>
    </row>
    <row r="4158" spans="1:18" s="16" customFormat="1" x14ac:dyDescent="0.25">
      <c r="A4158"/>
      <c r="B4158" s="18"/>
      <c r="D4158"/>
      <c r="E4158"/>
      <c r="F4158"/>
      <c r="G4158"/>
      <c r="H4158"/>
      <c r="I4158"/>
      <c r="J4158"/>
      <c r="K4158"/>
      <c r="L4158"/>
      <c r="M4158"/>
      <c r="N4158"/>
      <c r="O4158"/>
      <c r="P4158"/>
      <c r="Q4158"/>
      <c r="R4158"/>
    </row>
    <row r="4159" spans="1:18" s="16" customFormat="1" x14ac:dyDescent="0.25">
      <c r="A4159"/>
      <c r="B4159" s="18"/>
      <c r="D4159"/>
      <c r="E4159"/>
      <c r="F4159"/>
      <c r="G4159"/>
      <c r="H4159"/>
      <c r="I4159"/>
      <c r="J4159"/>
      <c r="K4159"/>
      <c r="L4159"/>
      <c r="M4159"/>
      <c r="N4159"/>
      <c r="O4159"/>
      <c r="P4159"/>
      <c r="Q4159"/>
      <c r="R4159"/>
    </row>
    <row r="4160" spans="1:18" s="16" customFormat="1" x14ac:dyDescent="0.25">
      <c r="A4160"/>
      <c r="B4160" s="18"/>
      <c r="D4160"/>
      <c r="E4160"/>
      <c r="F4160"/>
      <c r="G4160"/>
      <c r="H4160"/>
      <c r="I4160"/>
      <c r="J4160"/>
      <c r="K4160"/>
      <c r="L4160"/>
      <c r="M4160"/>
      <c r="N4160"/>
      <c r="O4160"/>
      <c r="P4160"/>
      <c r="Q4160"/>
      <c r="R4160"/>
    </row>
    <row r="4161" spans="1:18" s="16" customFormat="1" x14ac:dyDescent="0.25">
      <c r="A4161"/>
      <c r="B4161" s="18"/>
      <c r="D4161"/>
      <c r="E4161"/>
      <c r="F4161"/>
      <c r="G4161"/>
      <c r="H4161"/>
      <c r="I4161"/>
      <c r="J4161"/>
      <c r="K4161"/>
      <c r="L4161"/>
      <c r="M4161"/>
      <c r="N4161"/>
      <c r="O4161"/>
      <c r="P4161"/>
      <c r="Q4161"/>
      <c r="R4161"/>
    </row>
    <row r="4162" spans="1:18" s="16" customFormat="1" x14ac:dyDescent="0.25">
      <c r="A4162"/>
      <c r="B4162" s="17"/>
      <c r="D4162"/>
      <c r="E4162"/>
      <c r="F4162"/>
      <c r="G4162"/>
      <c r="H4162"/>
      <c r="I4162"/>
      <c r="J4162"/>
      <c r="K4162"/>
      <c r="L4162"/>
      <c r="M4162"/>
      <c r="N4162"/>
      <c r="O4162"/>
      <c r="P4162"/>
      <c r="Q4162"/>
      <c r="R4162"/>
    </row>
    <row r="4163" spans="1:18" s="16" customFormat="1" x14ac:dyDescent="0.25">
      <c r="A4163"/>
      <c r="B4163" s="18"/>
      <c r="D4163"/>
      <c r="E4163"/>
      <c r="F4163"/>
      <c r="G4163"/>
      <c r="H4163"/>
      <c r="I4163"/>
      <c r="J4163"/>
      <c r="K4163"/>
      <c r="L4163"/>
      <c r="M4163"/>
      <c r="N4163"/>
      <c r="O4163"/>
      <c r="P4163"/>
      <c r="Q4163"/>
      <c r="R4163"/>
    </row>
    <row r="4164" spans="1:18" s="16" customFormat="1" x14ac:dyDescent="0.25">
      <c r="A4164"/>
      <c r="B4164" s="18"/>
      <c r="D4164"/>
      <c r="E4164"/>
      <c r="F4164"/>
      <c r="G4164"/>
      <c r="H4164"/>
      <c r="I4164"/>
      <c r="J4164"/>
      <c r="K4164"/>
      <c r="L4164"/>
      <c r="M4164"/>
      <c r="N4164"/>
      <c r="O4164"/>
      <c r="P4164"/>
      <c r="Q4164"/>
      <c r="R4164"/>
    </row>
    <row r="4165" spans="1:18" s="16" customFormat="1" x14ac:dyDescent="0.25">
      <c r="A4165"/>
      <c r="B4165" s="18"/>
      <c r="D4165"/>
      <c r="E4165"/>
      <c r="F4165"/>
      <c r="G4165"/>
      <c r="H4165"/>
      <c r="I4165"/>
      <c r="J4165"/>
      <c r="K4165"/>
      <c r="L4165"/>
      <c r="M4165"/>
      <c r="N4165"/>
      <c r="O4165"/>
      <c r="P4165"/>
      <c r="Q4165"/>
      <c r="R4165"/>
    </row>
    <row r="4166" spans="1:18" s="16" customFormat="1" x14ac:dyDescent="0.25">
      <c r="A4166"/>
      <c r="B4166" s="18"/>
      <c r="D4166"/>
      <c r="E4166"/>
      <c r="F4166"/>
      <c r="G4166"/>
      <c r="H4166"/>
      <c r="I4166"/>
      <c r="J4166"/>
      <c r="K4166"/>
      <c r="L4166"/>
      <c r="M4166"/>
      <c r="N4166"/>
      <c r="O4166"/>
      <c r="P4166"/>
      <c r="Q4166"/>
      <c r="R4166"/>
    </row>
    <row r="4167" spans="1:18" s="16" customFormat="1" x14ac:dyDescent="0.25">
      <c r="A4167"/>
      <c r="B4167" s="18"/>
      <c r="D4167"/>
      <c r="E4167"/>
      <c r="F4167"/>
      <c r="G4167"/>
      <c r="H4167"/>
      <c r="I4167"/>
      <c r="J4167"/>
      <c r="K4167"/>
      <c r="L4167"/>
      <c r="M4167"/>
      <c r="N4167"/>
      <c r="O4167"/>
      <c r="P4167"/>
      <c r="Q4167"/>
      <c r="R4167"/>
    </row>
    <row r="4168" spans="1:18" s="16" customFormat="1" x14ac:dyDescent="0.25">
      <c r="A4168"/>
      <c r="B4168" s="18"/>
      <c r="D4168"/>
      <c r="E4168"/>
      <c r="F4168"/>
      <c r="G4168"/>
      <c r="H4168"/>
      <c r="I4168"/>
      <c r="J4168"/>
      <c r="K4168"/>
      <c r="L4168"/>
      <c r="M4168"/>
      <c r="N4168"/>
      <c r="O4168"/>
      <c r="P4168"/>
      <c r="Q4168"/>
      <c r="R4168"/>
    </row>
    <row r="4169" spans="1:18" s="16" customFormat="1" x14ac:dyDescent="0.25">
      <c r="A4169"/>
      <c r="B4169" s="18"/>
      <c r="D4169"/>
      <c r="E4169"/>
      <c r="F4169"/>
      <c r="G4169"/>
      <c r="H4169"/>
      <c r="I4169"/>
      <c r="J4169"/>
      <c r="K4169"/>
      <c r="L4169"/>
      <c r="M4169"/>
      <c r="N4169"/>
      <c r="O4169"/>
      <c r="P4169"/>
      <c r="Q4169"/>
      <c r="R4169"/>
    </row>
    <row r="4170" spans="1:18" s="16" customFormat="1" x14ac:dyDescent="0.25">
      <c r="A4170"/>
      <c r="B4170" s="18"/>
      <c r="D4170"/>
      <c r="E4170"/>
      <c r="F4170"/>
      <c r="G4170"/>
      <c r="H4170"/>
      <c r="I4170"/>
      <c r="J4170"/>
      <c r="K4170"/>
      <c r="L4170"/>
      <c r="M4170"/>
      <c r="N4170"/>
      <c r="O4170"/>
      <c r="P4170"/>
      <c r="Q4170"/>
      <c r="R4170"/>
    </row>
    <row r="4171" spans="1:18" s="16" customFormat="1" x14ac:dyDescent="0.25">
      <c r="A4171"/>
      <c r="B4171" s="18"/>
      <c r="D4171"/>
      <c r="E4171"/>
      <c r="F4171"/>
      <c r="G4171"/>
      <c r="H4171"/>
      <c r="I4171"/>
      <c r="J4171"/>
      <c r="K4171"/>
      <c r="L4171"/>
      <c r="M4171"/>
      <c r="N4171"/>
      <c r="O4171"/>
      <c r="P4171"/>
      <c r="Q4171"/>
      <c r="R4171"/>
    </row>
    <row r="4172" spans="1:18" s="16" customFormat="1" x14ac:dyDescent="0.25">
      <c r="A4172"/>
      <c r="B4172" s="18"/>
      <c r="D4172"/>
      <c r="E4172"/>
      <c r="F4172"/>
      <c r="G4172"/>
      <c r="H4172"/>
      <c r="I4172"/>
      <c r="J4172"/>
      <c r="K4172"/>
      <c r="L4172"/>
      <c r="M4172"/>
      <c r="N4172"/>
      <c r="O4172"/>
      <c r="P4172"/>
      <c r="Q4172"/>
      <c r="R4172"/>
    </row>
    <row r="4173" spans="1:18" s="16" customFormat="1" x14ac:dyDescent="0.25">
      <c r="A4173"/>
      <c r="B4173" s="18"/>
      <c r="D4173"/>
      <c r="E4173"/>
      <c r="F4173"/>
      <c r="G4173"/>
      <c r="H4173"/>
      <c r="I4173"/>
      <c r="J4173"/>
      <c r="K4173"/>
      <c r="L4173"/>
      <c r="M4173"/>
      <c r="N4173"/>
      <c r="O4173"/>
      <c r="P4173"/>
      <c r="Q4173"/>
      <c r="R4173"/>
    </row>
    <row r="4174" spans="1:18" s="16" customFormat="1" x14ac:dyDescent="0.25">
      <c r="A4174"/>
      <c r="B4174" s="18"/>
      <c r="D4174"/>
      <c r="E4174"/>
      <c r="F4174"/>
      <c r="G4174"/>
      <c r="H4174"/>
      <c r="I4174"/>
      <c r="J4174"/>
      <c r="K4174"/>
      <c r="L4174"/>
      <c r="M4174"/>
      <c r="N4174"/>
      <c r="O4174"/>
      <c r="P4174"/>
      <c r="Q4174"/>
      <c r="R4174"/>
    </row>
    <row r="4175" spans="1:18" s="16" customFormat="1" x14ac:dyDescent="0.25">
      <c r="A4175"/>
      <c r="B4175" s="18"/>
      <c r="D4175"/>
      <c r="E4175"/>
      <c r="F4175"/>
      <c r="G4175"/>
      <c r="H4175"/>
      <c r="I4175"/>
      <c r="J4175"/>
      <c r="K4175"/>
      <c r="L4175"/>
      <c r="M4175"/>
      <c r="N4175"/>
      <c r="O4175"/>
      <c r="P4175"/>
      <c r="Q4175"/>
      <c r="R4175"/>
    </row>
    <row r="4176" spans="1:18" s="16" customFormat="1" x14ac:dyDescent="0.25">
      <c r="A4176"/>
      <c r="B4176" s="18"/>
      <c r="D4176"/>
      <c r="E4176"/>
      <c r="F4176"/>
      <c r="G4176"/>
      <c r="H4176"/>
      <c r="I4176"/>
      <c r="J4176"/>
      <c r="K4176"/>
      <c r="L4176"/>
      <c r="M4176"/>
      <c r="N4176"/>
      <c r="O4176"/>
      <c r="P4176"/>
      <c r="Q4176"/>
      <c r="R4176"/>
    </row>
    <row r="4177" spans="1:18" s="16" customFormat="1" x14ac:dyDescent="0.25">
      <c r="A4177"/>
      <c r="B4177" s="18"/>
      <c r="D4177"/>
      <c r="E4177"/>
      <c r="F4177"/>
      <c r="G4177"/>
      <c r="H4177"/>
      <c r="I4177"/>
      <c r="J4177"/>
      <c r="K4177"/>
      <c r="L4177"/>
      <c r="M4177"/>
      <c r="N4177"/>
      <c r="O4177"/>
      <c r="P4177"/>
      <c r="Q4177"/>
      <c r="R4177"/>
    </row>
    <row r="4178" spans="1:18" s="16" customFormat="1" x14ac:dyDescent="0.25">
      <c r="A4178"/>
      <c r="B4178" s="18"/>
      <c r="D4178"/>
      <c r="E4178"/>
      <c r="F4178"/>
      <c r="G4178"/>
      <c r="H4178"/>
      <c r="I4178"/>
      <c r="J4178"/>
      <c r="K4178"/>
      <c r="L4178"/>
      <c r="M4178"/>
      <c r="N4178"/>
      <c r="O4178"/>
      <c r="P4178"/>
      <c r="Q4178"/>
      <c r="R4178"/>
    </row>
    <row r="4179" spans="1:18" s="16" customFormat="1" x14ac:dyDescent="0.25">
      <c r="A4179"/>
      <c r="B4179" s="18"/>
      <c r="D4179"/>
      <c r="E4179"/>
      <c r="F4179"/>
      <c r="G4179"/>
      <c r="H4179"/>
      <c r="I4179"/>
      <c r="J4179"/>
      <c r="K4179"/>
      <c r="L4179"/>
      <c r="M4179"/>
      <c r="N4179"/>
      <c r="O4179"/>
      <c r="P4179"/>
      <c r="Q4179"/>
      <c r="R4179"/>
    </row>
    <row r="4180" spans="1:18" s="16" customFormat="1" x14ac:dyDescent="0.25">
      <c r="A4180"/>
      <c r="B4180" s="18"/>
      <c r="D4180"/>
      <c r="E4180"/>
      <c r="F4180"/>
      <c r="G4180"/>
      <c r="H4180"/>
      <c r="I4180"/>
      <c r="J4180"/>
      <c r="K4180"/>
      <c r="L4180"/>
      <c r="M4180"/>
      <c r="N4180"/>
      <c r="O4180"/>
      <c r="P4180"/>
      <c r="Q4180"/>
      <c r="R4180"/>
    </row>
    <row r="4181" spans="1:18" s="16" customFormat="1" x14ac:dyDescent="0.25">
      <c r="A4181"/>
      <c r="B4181" s="18"/>
      <c r="D4181"/>
      <c r="E4181"/>
      <c r="F4181"/>
      <c r="G4181"/>
      <c r="H4181"/>
      <c r="I4181"/>
      <c r="J4181"/>
      <c r="K4181"/>
      <c r="L4181"/>
      <c r="M4181"/>
      <c r="N4181"/>
      <c r="O4181"/>
      <c r="P4181"/>
      <c r="Q4181"/>
      <c r="R4181"/>
    </row>
    <row r="4182" spans="1:18" s="16" customFormat="1" x14ac:dyDescent="0.25">
      <c r="A4182"/>
      <c r="B4182" s="18"/>
      <c r="D4182"/>
      <c r="E4182"/>
      <c r="F4182"/>
      <c r="G4182"/>
      <c r="H4182"/>
      <c r="I4182"/>
      <c r="J4182"/>
      <c r="K4182"/>
      <c r="L4182"/>
      <c r="M4182"/>
      <c r="N4182"/>
      <c r="O4182"/>
      <c r="P4182"/>
      <c r="Q4182"/>
      <c r="R4182"/>
    </row>
    <row r="4183" spans="1:18" s="16" customFormat="1" x14ac:dyDescent="0.25">
      <c r="A4183"/>
      <c r="B4183" s="18"/>
      <c r="D4183"/>
      <c r="E4183"/>
      <c r="F4183"/>
      <c r="G4183"/>
      <c r="H4183"/>
      <c r="I4183"/>
      <c r="J4183"/>
      <c r="K4183"/>
      <c r="L4183"/>
      <c r="M4183"/>
      <c r="N4183"/>
      <c r="O4183"/>
      <c r="P4183"/>
      <c r="Q4183"/>
      <c r="R4183"/>
    </row>
    <row r="4184" spans="1:18" s="16" customFormat="1" x14ac:dyDescent="0.25">
      <c r="A4184"/>
      <c r="B4184" s="18"/>
      <c r="D4184"/>
      <c r="E4184"/>
      <c r="F4184"/>
      <c r="G4184"/>
      <c r="H4184"/>
      <c r="I4184"/>
      <c r="J4184"/>
      <c r="K4184"/>
      <c r="L4184"/>
      <c r="M4184"/>
      <c r="N4184"/>
      <c r="O4184"/>
      <c r="P4184"/>
      <c r="Q4184"/>
      <c r="R4184"/>
    </row>
    <row r="4185" spans="1:18" s="16" customFormat="1" x14ac:dyDescent="0.25">
      <c r="A4185"/>
      <c r="B4185" s="18"/>
      <c r="D4185"/>
      <c r="E4185"/>
      <c r="F4185"/>
      <c r="G4185"/>
      <c r="H4185"/>
      <c r="I4185"/>
      <c r="J4185"/>
      <c r="K4185"/>
      <c r="L4185"/>
      <c r="M4185"/>
      <c r="N4185"/>
      <c r="O4185"/>
      <c r="P4185"/>
      <c r="Q4185"/>
      <c r="R4185"/>
    </row>
    <row r="4186" spans="1:18" s="16" customFormat="1" x14ac:dyDescent="0.25">
      <c r="A4186"/>
      <c r="B4186" s="18"/>
      <c r="D4186"/>
      <c r="E4186"/>
      <c r="F4186"/>
      <c r="G4186"/>
      <c r="H4186"/>
      <c r="I4186"/>
      <c r="J4186"/>
      <c r="K4186"/>
      <c r="L4186"/>
      <c r="M4186"/>
      <c r="N4186"/>
      <c r="O4186"/>
      <c r="P4186"/>
      <c r="Q4186"/>
      <c r="R4186"/>
    </row>
    <row r="4187" spans="1:18" s="16" customFormat="1" x14ac:dyDescent="0.25">
      <c r="A4187"/>
      <c r="B4187" s="18"/>
      <c r="D4187"/>
      <c r="E4187"/>
      <c r="F4187"/>
      <c r="G4187"/>
      <c r="H4187"/>
      <c r="I4187"/>
      <c r="J4187"/>
      <c r="K4187"/>
      <c r="L4187"/>
      <c r="M4187"/>
      <c r="N4187"/>
      <c r="O4187"/>
      <c r="P4187"/>
      <c r="Q4187"/>
      <c r="R4187"/>
    </row>
    <row r="4188" spans="1:18" s="16" customFormat="1" x14ac:dyDescent="0.25">
      <c r="A4188"/>
      <c r="B4188" s="18"/>
      <c r="D4188"/>
      <c r="E4188"/>
      <c r="F4188"/>
      <c r="G4188"/>
      <c r="H4188"/>
      <c r="I4188"/>
      <c r="J4188"/>
      <c r="K4188"/>
      <c r="L4188"/>
      <c r="M4188"/>
      <c r="N4188"/>
      <c r="O4188"/>
      <c r="P4188"/>
      <c r="Q4188"/>
      <c r="R4188"/>
    </row>
    <row r="4189" spans="1:18" s="16" customFormat="1" x14ac:dyDescent="0.25">
      <c r="A4189"/>
      <c r="B4189" s="18"/>
      <c r="D4189"/>
      <c r="E4189"/>
      <c r="F4189"/>
      <c r="G4189"/>
      <c r="H4189"/>
      <c r="I4189"/>
      <c r="J4189"/>
      <c r="K4189"/>
      <c r="L4189"/>
      <c r="M4189"/>
      <c r="N4189"/>
      <c r="O4189"/>
      <c r="P4189"/>
      <c r="Q4189"/>
      <c r="R4189"/>
    </row>
    <row r="4190" spans="1:18" s="16" customFormat="1" x14ac:dyDescent="0.25">
      <c r="A4190"/>
      <c r="B4190" s="18"/>
      <c r="D4190"/>
      <c r="E4190"/>
      <c r="F4190"/>
      <c r="G4190"/>
      <c r="H4190"/>
      <c r="I4190"/>
      <c r="J4190"/>
      <c r="K4190"/>
      <c r="L4190"/>
      <c r="M4190"/>
      <c r="N4190"/>
      <c r="O4190"/>
      <c r="P4190"/>
      <c r="Q4190"/>
      <c r="R4190"/>
    </row>
    <row r="4191" spans="1:18" s="16" customFormat="1" x14ac:dyDescent="0.25">
      <c r="A4191"/>
      <c r="B4191" s="18"/>
      <c r="D4191"/>
      <c r="E4191"/>
      <c r="F4191"/>
      <c r="G4191"/>
      <c r="H4191"/>
      <c r="I4191"/>
      <c r="J4191"/>
      <c r="K4191"/>
      <c r="L4191"/>
      <c r="M4191"/>
      <c r="N4191"/>
      <c r="O4191"/>
      <c r="P4191"/>
      <c r="Q4191"/>
      <c r="R4191"/>
    </row>
    <row r="4192" spans="1:18" s="16" customFormat="1" x14ac:dyDescent="0.25">
      <c r="A4192"/>
      <c r="B4192" s="18"/>
      <c r="D4192"/>
      <c r="E4192"/>
      <c r="F4192"/>
      <c r="G4192"/>
      <c r="H4192"/>
      <c r="I4192"/>
      <c r="J4192"/>
      <c r="K4192"/>
      <c r="L4192"/>
      <c r="M4192"/>
      <c r="N4192"/>
      <c r="O4192"/>
      <c r="P4192"/>
      <c r="Q4192"/>
      <c r="R4192"/>
    </row>
    <row r="4193" spans="1:18" s="16" customFormat="1" x14ac:dyDescent="0.25">
      <c r="A4193"/>
      <c r="B4193" s="18"/>
      <c r="D4193"/>
      <c r="E4193"/>
      <c r="F4193"/>
      <c r="G4193"/>
      <c r="H4193"/>
      <c r="I4193"/>
      <c r="J4193"/>
      <c r="K4193"/>
      <c r="L4193"/>
      <c r="M4193"/>
      <c r="N4193"/>
      <c r="O4193"/>
      <c r="P4193"/>
      <c r="Q4193"/>
      <c r="R4193"/>
    </row>
    <row r="4194" spans="1:18" s="16" customFormat="1" x14ac:dyDescent="0.25">
      <c r="A4194"/>
      <c r="B4194" s="18"/>
      <c r="D4194"/>
      <c r="E4194"/>
      <c r="F4194"/>
      <c r="G4194"/>
      <c r="H4194"/>
      <c r="I4194"/>
      <c r="J4194"/>
      <c r="K4194"/>
      <c r="L4194"/>
      <c r="M4194"/>
      <c r="N4194"/>
      <c r="O4194"/>
      <c r="P4194"/>
      <c r="Q4194"/>
      <c r="R4194"/>
    </row>
    <row r="4195" spans="1:18" s="16" customFormat="1" x14ac:dyDescent="0.25">
      <c r="A4195"/>
      <c r="B4195" s="18"/>
      <c r="D4195"/>
      <c r="E4195"/>
      <c r="F4195"/>
      <c r="G4195"/>
      <c r="H4195"/>
      <c r="I4195"/>
      <c r="J4195"/>
      <c r="K4195"/>
      <c r="L4195"/>
      <c r="M4195"/>
      <c r="N4195"/>
      <c r="O4195"/>
      <c r="P4195"/>
      <c r="Q4195"/>
      <c r="R4195"/>
    </row>
    <row r="4196" spans="1:18" s="16" customFormat="1" x14ac:dyDescent="0.25">
      <c r="A4196"/>
      <c r="B4196" s="18"/>
      <c r="D4196"/>
      <c r="E4196"/>
      <c r="F4196"/>
      <c r="G4196"/>
      <c r="H4196"/>
      <c r="I4196"/>
      <c r="J4196"/>
      <c r="K4196"/>
      <c r="L4196"/>
      <c r="M4196"/>
      <c r="N4196"/>
      <c r="O4196"/>
      <c r="P4196"/>
      <c r="Q4196"/>
      <c r="R4196"/>
    </row>
    <row r="4197" spans="1:18" s="16" customFormat="1" x14ac:dyDescent="0.25">
      <c r="A4197"/>
      <c r="B4197" s="18"/>
      <c r="D4197"/>
      <c r="E4197"/>
      <c r="F4197"/>
      <c r="G4197"/>
      <c r="H4197"/>
      <c r="I4197"/>
      <c r="J4197"/>
      <c r="K4197"/>
      <c r="L4197"/>
      <c r="M4197"/>
      <c r="N4197"/>
      <c r="O4197"/>
      <c r="P4197"/>
      <c r="Q4197"/>
      <c r="R4197"/>
    </row>
    <row r="4198" spans="1:18" s="16" customFormat="1" x14ac:dyDescent="0.25">
      <c r="A4198"/>
      <c r="B4198" s="18"/>
      <c r="D4198"/>
      <c r="E4198"/>
      <c r="F4198"/>
      <c r="G4198"/>
      <c r="H4198"/>
      <c r="I4198"/>
      <c r="J4198"/>
      <c r="K4198"/>
      <c r="L4198"/>
      <c r="M4198"/>
      <c r="N4198"/>
      <c r="O4198"/>
      <c r="P4198"/>
      <c r="Q4198"/>
      <c r="R4198"/>
    </row>
    <row r="4199" spans="1:18" s="16" customFormat="1" x14ac:dyDescent="0.25">
      <c r="A4199"/>
      <c r="B4199" s="18"/>
      <c r="D4199"/>
      <c r="E4199"/>
      <c r="F4199"/>
      <c r="G4199"/>
      <c r="H4199"/>
      <c r="I4199"/>
      <c r="J4199"/>
      <c r="K4199"/>
      <c r="L4199"/>
      <c r="M4199"/>
      <c r="N4199"/>
      <c r="O4199"/>
      <c r="P4199"/>
      <c r="Q4199"/>
      <c r="R4199"/>
    </row>
    <row r="4200" spans="1:18" s="16" customFormat="1" x14ac:dyDescent="0.25">
      <c r="A4200"/>
      <c r="B4200" s="18"/>
      <c r="D4200"/>
      <c r="E4200"/>
      <c r="F4200"/>
      <c r="G4200"/>
      <c r="H4200"/>
      <c r="I4200"/>
      <c r="J4200"/>
      <c r="K4200"/>
      <c r="L4200"/>
      <c r="M4200"/>
      <c r="N4200"/>
      <c r="O4200"/>
      <c r="P4200"/>
      <c r="Q4200"/>
      <c r="R4200"/>
    </row>
    <row r="4201" spans="1:18" s="16" customFormat="1" x14ac:dyDescent="0.25">
      <c r="A4201"/>
      <c r="B4201" s="18"/>
      <c r="D4201"/>
      <c r="E4201"/>
      <c r="F4201"/>
      <c r="G4201"/>
      <c r="H4201"/>
      <c r="I4201"/>
      <c r="J4201"/>
      <c r="K4201"/>
      <c r="L4201"/>
      <c r="M4201"/>
      <c r="N4201"/>
      <c r="O4201"/>
      <c r="P4201"/>
      <c r="Q4201"/>
      <c r="R4201"/>
    </row>
    <row r="4202" spans="1:18" s="16" customFormat="1" x14ac:dyDescent="0.25">
      <c r="A4202"/>
      <c r="B4202" s="18"/>
      <c r="D4202"/>
      <c r="E4202"/>
      <c r="F4202"/>
      <c r="G4202"/>
      <c r="H4202"/>
      <c r="I4202"/>
      <c r="J4202"/>
      <c r="K4202"/>
      <c r="L4202"/>
      <c r="M4202"/>
      <c r="N4202"/>
      <c r="O4202"/>
      <c r="P4202"/>
      <c r="Q4202"/>
      <c r="R4202"/>
    </row>
    <row r="4203" spans="1:18" s="16" customFormat="1" x14ac:dyDescent="0.25">
      <c r="A4203"/>
      <c r="B4203" s="18"/>
      <c r="D4203"/>
      <c r="E4203"/>
      <c r="F4203"/>
      <c r="G4203"/>
      <c r="H4203"/>
      <c r="I4203"/>
      <c r="J4203"/>
      <c r="K4203"/>
      <c r="L4203"/>
      <c r="M4203"/>
      <c r="N4203"/>
      <c r="O4203"/>
      <c r="P4203"/>
      <c r="Q4203"/>
      <c r="R4203"/>
    </row>
    <row r="4204" spans="1:18" s="16" customFormat="1" x14ac:dyDescent="0.25">
      <c r="A4204"/>
      <c r="B4204" s="18"/>
      <c r="D4204"/>
      <c r="E4204"/>
      <c r="F4204"/>
      <c r="G4204"/>
      <c r="H4204"/>
      <c r="I4204"/>
      <c r="J4204"/>
      <c r="K4204"/>
      <c r="L4204"/>
      <c r="M4204"/>
      <c r="N4204"/>
      <c r="O4204"/>
      <c r="P4204"/>
      <c r="Q4204"/>
      <c r="R4204"/>
    </row>
    <row r="4205" spans="1:18" s="16" customFormat="1" x14ac:dyDescent="0.25">
      <c r="A4205"/>
      <c r="B4205" s="18"/>
      <c r="D4205"/>
      <c r="E4205"/>
      <c r="F4205"/>
      <c r="G4205"/>
      <c r="H4205"/>
      <c r="I4205"/>
      <c r="J4205"/>
      <c r="K4205"/>
      <c r="L4205"/>
      <c r="M4205"/>
      <c r="N4205"/>
      <c r="O4205"/>
      <c r="P4205"/>
      <c r="Q4205"/>
      <c r="R4205"/>
    </row>
    <row r="4206" spans="1:18" s="16" customFormat="1" x14ac:dyDescent="0.25">
      <c r="A4206"/>
      <c r="B4206" s="18"/>
      <c r="D4206"/>
      <c r="E4206"/>
      <c r="F4206"/>
      <c r="G4206"/>
      <c r="H4206"/>
      <c r="I4206"/>
      <c r="J4206"/>
      <c r="K4206"/>
      <c r="L4206"/>
      <c r="M4206"/>
      <c r="N4206"/>
      <c r="O4206"/>
      <c r="P4206"/>
      <c r="Q4206"/>
      <c r="R4206"/>
    </row>
    <row r="4207" spans="1:18" s="16" customFormat="1" x14ac:dyDescent="0.25">
      <c r="A4207"/>
      <c r="B4207" s="18"/>
      <c r="D4207"/>
      <c r="E4207"/>
      <c r="F4207"/>
      <c r="G4207"/>
      <c r="H4207"/>
      <c r="I4207"/>
      <c r="J4207"/>
      <c r="K4207"/>
      <c r="L4207"/>
      <c r="M4207"/>
      <c r="N4207"/>
      <c r="O4207"/>
      <c r="P4207"/>
      <c r="Q4207"/>
      <c r="R4207"/>
    </row>
    <row r="4208" spans="1:18" s="16" customFormat="1" x14ac:dyDescent="0.25">
      <c r="A4208"/>
      <c r="B4208" s="18"/>
      <c r="D4208"/>
      <c r="E4208"/>
      <c r="F4208"/>
      <c r="G4208"/>
      <c r="H4208"/>
      <c r="I4208"/>
      <c r="J4208"/>
      <c r="K4208"/>
      <c r="L4208"/>
      <c r="M4208"/>
      <c r="N4208"/>
      <c r="O4208"/>
      <c r="P4208"/>
      <c r="Q4208"/>
      <c r="R4208"/>
    </row>
    <row r="4209" spans="1:18" s="16" customFormat="1" x14ac:dyDescent="0.25">
      <c r="A4209"/>
      <c r="B4209" s="18"/>
      <c r="D4209"/>
      <c r="E4209"/>
      <c r="F4209"/>
      <c r="G4209"/>
      <c r="H4209"/>
      <c r="I4209"/>
      <c r="J4209"/>
      <c r="K4209"/>
      <c r="L4209"/>
      <c r="M4209"/>
      <c r="N4209"/>
      <c r="O4209"/>
      <c r="P4209"/>
      <c r="Q4209"/>
      <c r="R4209"/>
    </row>
    <row r="4210" spans="1:18" s="16" customFormat="1" x14ac:dyDescent="0.25">
      <c r="A4210"/>
      <c r="B4210" s="18"/>
      <c r="D4210"/>
      <c r="E4210"/>
      <c r="F4210"/>
      <c r="G4210"/>
      <c r="H4210"/>
      <c r="I4210"/>
      <c r="J4210"/>
      <c r="K4210"/>
      <c r="L4210"/>
      <c r="M4210"/>
      <c r="N4210"/>
      <c r="O4210"/>
      <c r="P4210"/>
      <c r="Q4210"/>
      <c r="R4210"/>
    </row>
    <row r="4211" spans="1:18" s="16" customFormat="1" x14ac:dyDescent="0.25">
      <c r="A4211"/>
      <c r="B4211" s="18"/>
      <c r="D4211"/>
      <c r="E4211"/>
      <c r="F4211"/>
      <c r="G4211"/>
      <c r="H4211"/>
      <c r="I4211"/>
      <c r="J4211"/>
      <c r="K4211"/>
      <c r="L4211"/>
      <c r="M4211"/>
      <c r="N4211"/>
      <c r="O4211"/>
      <c r="P4211"/>
      <c r="Q4211"/>
      <c r="R4211"/>
    </row>
    <row r="4212" spans="1:18" s="16" customFormat="1" x14ac:dyDescent="0.25">
      <c r="A4212"/>
      <c r="B4212" s="17"/>
      <c r="D4212"/>
      <c r="E4212"/>
      <c r="F4212"/>
      <c r="G4212"/>
      <c r="H4212"/>
      <c r="I4212"/>
      <c r="J4212"/>
      <c r="K4212"/>
      <c r="L4212"/>
      <c r="M4212"/>
      <c r="N4212"/>
      <c r="O4212"/>
      <c r="P4212"/>
      <c r="Q4212"/>
      <c r="R4212"/>
    </row>
    <row r="4213" spans="1:18" s="16" customFormat="1" x14ac:dyDescent="0.25">
      <c r="A4213"/>
      <c r="B4213" s="18"/>
      <c r="D4213"/>
      <c r="E4213"/>
      <c r="F4213"/>
      <c r="G4213"/>
      <c r="H4213"/>
      <c r="I4213"/>
      <c r="J4213"/>
      <c r="K4213"/>
      <c r="L4213"/>
      <c r="M4213"/>
      <c r="N4213"/>
      <c r="O4213"/>
      <c r="P4213"/>
      <c r="Q4213"/>
      <c r="R4213"/>
    </row>
    <row r="4214" spans="1:18" s="16" customFormat="1" x14ac:dyDescent="0.25">
      <c r="A4214"/>
      <c r="B4214" s="18"/>
      <c r="D4214"/>
      <c r="E4214"/>
      <c r="F4214"/>
      <c r="G4214"/>
      <c r="H4214"/>
      <c r="I4214"/>
      <c r="J4214"/>
      <c r="K4214"/>
      <c r="L4214"/>
      <c r="M4214"/>
      <c r="N4214"/>
      <c r="O4214"/>
      <c r="P4214"/>
      <c r="Q4214"/>
      <c r="R4214"/>
    </row>
    <row r="4215" spans="1:18" s="16" customFormat="1" x14ac:dyDescent="0.25">
      <c r="A4215"/>
      <c r="B4215" s="18"/>
      <c r="D4215"/>
      <c r="E4215"/>
      <c r="F4215"/>
      <c r="G4215"/>
      <c r="H4215"/>
      <c r="I4215"/>
      <c r="J4215"/>
      <c r="K4215"/>
      <c r="L4215"/>
      <c r="M4215"/>
      <c r="N4215"/>
      <c r="O4215"/>
      <c r="P4215"/>
      <c r="Q4215"/>
      <c r="R4215"/>
    </row>
    <row r="4216" spans="1:18" s="16" customFormat="1" x14ac:dyDescent="0.25">
      <c r="A4216"/>
      <c r="B4216" s="18"/>
      <c r="D4216"/>
      <c r="E4216"/>
      <c r="F4216"/>
      <c r="G4216"/>
      <c r="H4216"/>
      <c r="I4216"/>
      <c r="J4216"/>
      <c r="K4216"/>
      <c r="L4216"/>
      <c r="M4216"/>
      <c r="N4216"/>
      <c r="O4216"/>
      <c r="P4216"/>
      <c r="Q4216"/>
      <c r="R4216"/>
    </row>
    <row r="4217" spans="1:18" s="16" customFormat="1" x14ac:dyDescent="0.25">
      <c r="A4217"/>
      <c r="B4217" s="18"/>
      <c r="D4217"/>
      <c r="E4217"/>
      <c r="F4217"/>
      <c r="G4217"/>
      <c r="H4217"/>
      <c r="I4217"/>
      <c r="J4217"/>
      <c r="K4217"/>
      <c r="L4217"/>
      <c r="M4217"/>
      <c r="N4217"/>
      <c r="O4217"/>
      <c r="P4217"/>
      <c r="Q4217"/>
      <c r="R4217"/>
    </row>
    <row r="4218" spans="1:18" s="16" customFormat="1" x14ac:dyDescent="0.25">
      <c r="A4218"/>
      <c r="B4218" s="18"/>
      <c r="D4218"/>
      <c r="E4218"/>
      <c r="F4218"/>
      <c r="G4218"/>
      <c r="H4218"/>
      <c r="I4218"/>
      <c r="J4218"/>
      <c r="K4218"/>
      <c r="L4218"/>
      <c r="M4218"/>
      <c r="N4218"/>
      <c r="O4218"/>
      <c r="P4218"/>
      <c r="Q4218"/>
      <c r="R4218"/>
    </row>
    <row r="4219" spans="1:18" s="16" customFormat="1" x14ac:dyDescent="0.25">
      <c r="A4219"/>
      <c r="B4219" s="18"/>
      <c r="D4219"/>
      <c r="E4219"/>
      <c r="F4219"/>
      <c r="G4219"/>
      <c r="H4219"/>
      <c r="I4219"/>
      <c r="J4219"/>
      <c r="K4219"/>
      <c r="L4219"/>
      <c r="M4219"/>
      <c r="N4219"/>
      <c r="O4219"/>
      <c r="P4219"/>
      <c r="Q4219"/>
      <c r="R4219"/>
    </row>
    <row r="4220" spans="1:18" s="16" customFormat="1" x14ac:dyDescent="0.25">
      <c r="A4220"/>
      <c r="B4220" s="18"/>
      <c r="D4220"/>
      <c r="E4220"/>
      <c r="F4220"/>
      <c r="G4220"/>
      <c r="H4220"/>
      <c r="I4220"/>
      <c r="J4220"/>
      <c r="K4220"/>
      <c r="L4220"/>
      <c r="M4220"/>
      <c r="N4220"/>
      <c r="O4220"/>
      <c r="P4220"/>
      <c r="Q4220"/>
      <c r="R4220"/>
    </row>
    <row r="4221" spans="1:18" s="16" customFormat="1" x14ac:dyDescent="0.25">
      <c r="A4221"/>
      <c r="B4221" s="18"/>
      <c r="D4221"/>
      <c r="E4221"/>
      <c r="F4221"/>
      <c r="G4221"/>
      <c r="H4221"/>
      <c r="I4221"/>
      <c r="J4221"/>
      <c r="K4221"/>
      <c r="L4221"/>
      <c r="M4221"/>
      <c r="N4221"/>
      <c r="O4221"/>
      <c r="P4221"/>
      <c r="Q4221"/>
      <c r="R4221"/>
    </row>
    <row r="4222" spans="1:18" s="16" customFormat="1" x14ac:dyDescent="0.25">
      <c r="A4222"/>
      <c r="B4222" s="18"/>
      <c r="D4222"/>
      <c r="E4222"/>
      <c r="F4222"/>
      <c r="G4222"/>
      <c r="H4222"/>
      <c r="I4222"/>
      <c r="J4222"/>
      <c r="K4222"/>
      <c r="L4222"/>
      <c r="M4222"/>
      <c r="N4222"/>
      <c r="O4222"/>
      <c r="P4222"/>
      <c r="Q4222"/>
      <c r="R4222"/>
    </row>
    <row r="4223" spans="1:18" s="16" customFormat="1" x14ac:dyDescent="0.25">
      <c r="A4223"/>
      <c r="B4223" s="18"/>
      <c r="D4223"/>
      <c r="E4223"/>
      <c r="F4223"/>
      <c r="G4223"/>
      <c r="H4223"/>
      <c r="I4223"/>
      <c r="J4223"/>
      <c r="K4223"/>
      <c r="L4223"/>
      <c r="M4223"/>
      <c r="N4223"/>
      <c r="O4223"/>
      <c r="P4223"/>
      <c r="Q4223"/>
      <c r="R4223"/>
    </row>
    <row r="4224" spans="1:18" s="16" customFormat="1" x14ac:dyDescent="0.25">
      <c r="A4224"/>
      <c r="B4224" s="18"/>
      <c r="D4224"/>
      <c r="E4224"/>
      <c r="F4224"/>
      <c r="G4224"/>
      <c r="H4224"/>
      <c r="I4224"/>
      <c r="J4224"/>
      <c r="K4224"/>
      <c r="L4224"/>
      <c r="M4224"/>
      <c r="N4224"/>
      <c r="O4224"/>
      <c r="P4224"/>
      <c r="Q4224"/>
      <c r="R4224"/>
    </row>
    <row r="4225" spans="1:18" s="16" customFormat="1" x14ac:dyDescent="0.25">
      <c r="A4225"/>
      <c r="B4225" s="18"/>
      <c r="D4225"/>
      <c r="E4225"/>
      <c r="F4225"/>
      <c r="G4225"/>
      <c r="H4225"/>
      <c r="I4225"/>
      <c r="J4225"/>
      <c r="K4225"/>
      <c r="L4225"/>
      <c r="M4225"/>
      <c r="N4225"/>
      <c r="O4225"/>
      <c r="P4225"/>
      <c r="Q4225"/>
      <c r="R4225"/>
    </row>
    <row r="4226" spans="1:18" s="16" customFormat="1" x14ac:dyDescent="0.25">
      <c r="A4226"/>
      <c r="B4226" s="18"/>
      <c r="D4226"/>
      <c r="E4226"/>
      <c r="F4226"/>
      <c r="G4226"/>
      <c r="H4226"/>
      <c r="I4226"/>
      <c r="J4226"/>
      <c r="K4226"/>
      <c r="L4226"/>
      <c r="M4226"/>
      <c r="N4226"/>
      <c r="O4226"/>
      <c r="P4226"/>
      <c r="Q4226"/>
      <c r="R4226"/>
    </row>
    <row r="4227" spans="1:18" s="16" customFormat="1" x14ac:dyDescent="0.25">
      <c r="A4227"/>
      <c r="B4227" s="18"/>
      <c r="D4227"/>
      <c r="E4227"/>
      <c r="F4227"/>
      <c r="G4227"/>
      <c r="H4227"/>
      <c r="I4227"/>
      <c r="J4227"/>
      <c r="K4227"/>
      <c r="L4227"/>
      <c r="M4227"/>
      <c r="N4227"/>
      <c r="O4227"/>
      <c r="P4227"/>
      <c r="Q4227"/>
      <c r="R4227"/>
    </row>
    <row r="4228" spans="1:18" s="16" customFormat="1" x14ac:dyDescent="0.25">
      <c r="A4228"/>
      <c r="B4228" s="18"/>
      <c r="D4228"/>
      <c r="E4228"/>
      <c r="F4228"/>
      <c r="G4228"/>
      <c r="H4228"/>
      <c r="I4228"/>
      <c r="J4228"/>
      <c r="K4228"/>
      <c r="L4228"/>
      <c r="M4228"/>
      <c r="N4228"/>
      <c r="O4228"/>
      <c r="P4228"/>
      <c r="Q4228"/>
      <c r="R4228"/>
    </row>
    <row r="4229" spans="1:18" s="16" customFormat="1" x14ac:dyDescent="0.25">
      <c r="A4229"/>
      <c r="B4229" s="18"/>
      <c r="D4229"/>
      <c r="E4229"/>
      <c r="F4229"/>
      <c r="G4229"/>
      <c r="H4229"/>
      <c r="I4229"/>
      <c r="J4229"/>
      <c r="K4229"/>
      <c r="L4229"/>
      <c r="M4229"/>
      <c r="N4229"/>
      <c r="O4229"/>
      <c r="P4229"/>
      <c r="Q4229"/>
      <c r="R4229"/>
    </row>
    <row r="4230" spans="1:18" s="16" customFormat="1" x14ac:dyDescent="0.25">
      <c r="A4230"/>
      <c r="B4230" s="18"/>
      <c r="D4230"/>
      <c r="E4230"/>
      <c r="F4230"/>
      <c r="G4230"/>
      <c r="H4230"/>
      <c r="I4230"/>
      <c r="J4230"/>
      <c r="K4230"/>
      <c r="L4230"/>
      <c r="M4230"/>
      <c r="N4230"/>
      <c r="O4230"/>
      <c r="P4230"/>
      <c r="Q4230"/>
      <c r="R4230"/>
    </row>
    <row r="4231" spans="1:18" s="16" customFormat="1" x14ac:dyDescent="0.25">
      <c r="A4231"/>
      <c r="B4231" s="18"/>
      <c r="D4231"/>
      <c r="E4231"/>
      <c r="F4231"/>
      <c r="G4231"/>
      <c r="H4231"/>
      <c r="I4231"/>
      <c r="J4231"/>
      <c r="K4231"/>
      <c r="L4231"/>
      <c r="M4231"/>
      <c r="N4231"/>
      <c r="O4231"/>
      <c r="P4231"/>
      <c r="Q4231"/>
      <c r="R4231"/>
    </row>
    <row r="4232" spans="1:18" s="16" customFormat="1" x14ac:dyDescent="0.25">
      <c r="A4232"/>
      <c r="B4232" s="18"/>
      <c r="D4232"/>
      <c r="E4232"/>
      <c r="F4232"/>
      <c r="G4232"/>
      <c r="H4232"/>
      <c r="I4232"/>
      <c r="J4232"/>
      <c r="K4232"/>
      <c r="L4232"/>
      <c r="M4232"/>
      <c r="N4232"/>
      <c r="O4232"/>
      <c r="P4232"/>
      <c r="Q4232"/>
      <c r="R4232"/>
    </row>
    <row r="4233" spans="1:18" s="16" customFormat="1" x14ac:dyDescent="0.25">
      <c r="A4233"/>
      <c r="B4233" s="18"/>
      <c r="D4233"/>
      <c r="E4233"/>
      <c r="F4233"/>
      <c r="G4233"/>
      <c r="H4233"/>
      <c r="I4233"/>
      <c r="J4233"/>
      <c r="K4233"/>
      <c r="L4233"/>
      <c r="M4233"/>
      <c r="N4233"/>
      <c r="O4233"/>
      <c r="P4233"/>
      <c r="Q4233"/>
      <c r="R4233"/>
    </row>
    <row r="4234" spans="1:18" s="16" customFormat="1" x14ac:dyDescent="0.25">
      <c r="A4234"/>
      <c r="B4234" s="18"/>
      <c r="D4234"/>
      <c r="E4234"/>
      <c r="F4234"/>
      <c r="G4234"/>
      <c r="H4234"/>
      <c r="I4234"/>
      <c r="J4234"/>
      <c r="K4234"/>
      <c r="L4234"/>
      <c r="M4234"/>
      <c r="N4234"/>
      <c r="O4234"/>
      <c r="P4234"/>
      <c r="Q4234"/>
      <c r="R4234"/>
    </row>
    <row r="4235" spans="1:18" s="16" customFormat="1" x14ac:dyDescent="0.25">
      <c r="A4235"/>
      <c r="B4235" s="18"/>
      <c r="D4235"/>
      <c r="E4235"/>
      <c r="F4235"/>
      <c r="G4235"/>
      <c r="H4235"/>
      <c r="I4235"/>
      <c r="J4235"/>
      <c r="K4235"/>
      <c r="L4235"/>
      <c r="M4235"/>
      <c r="N4235"/>
      <c r="O4235"/>
      <c r="P4235"/>
      <c r="Q4235"/>
      <c r="R4235"/>
    </row>
    <row r="4236" spans="1:18" s="16" customFormat="1" x14ac:dyDescent="0.25">
      <c r="A4236"/>
      <c r="B4236" s="18"/>
      <c r="D4236"/>
      <c r="E4236"/>
      <c r="F4236"/>
      <c r="G4236"/>
      <c r="H4236"/>
      <c r="I4236"/>
      <c r="J4236"/>
      <c r="K4236"/>
      <c r="L4236"/>
      <c r="M4236"/>
      <c r="N4236"/>
      <c r="O4236"/>
      <c r="P4236"/>
      <c r="Q4236"/>
      <c r="R4236"/>
    </row>
    <row r="4237" spans="1:18" s="16" customFormat="1" x14ac:dyDescent="0.25">
      <c r="A4237"/>
      <c r="B4237" s="18"/>
      <c r="D4237"/>
      <c r="E4237"/>
      <c r="F4237"/>
      <c r="G4237"/>
      <c r="H4237"/>
      <c r="I4237"/>
      <c r="J4237"/>
      <c r="K4237"/>
      <c r="L4237"/>
      <c r="M4237"/>
      <c r="N4237"/>
      <c r="O4237"/>
      <c r="P4237"/>
      <c r="Q4237"/>
      <c r="R4237"/>
    </row>
    <row r="4238" spans="1:18" s="16" customFormat="1" x14ac:dyDescent="0.25">
      <c r="A4238"/>
      <c r="B4238" s="18"/>
      <c r="D4238"/>
      <c r="E4238"/>
      <c r="F4238"/>
      <c r="G4238"/>
      <c r="H4238"/>
      <c r="I4238"/>
      <c r="J4238"/>
      <c r="K4238"/>
      <c r="L4238"/>
      <c r="M4238"/>
      <c r="N4238"/>
      <c r="O4238"/>
      <c r="P4238"/>
      <c r="Q4238"/>
      <c r="R4238"/>
    </row>
    <row r="4239" spans="1:18" s="16" customFormat="1" x14ac:dyDescent="0.25">
      <c r="A4239"/>
      <c r="B4239" s="18"/>
      <c r="D4239"/>
      <c r="E4239"/>
      <c r="F4239"/>
      <c r="G4239"/>
      <c r="H4239"/>
      <c r="I4239"/>
      <c r="J4239"/>
      <c r="K4239"/>
      <c r="L4239"/>
      <c r="M4239"/>
      <c r="N4239"/>
      <c r="O4239"/>
      <c r="P4239"/>
      <c r="Q4239"/>
      <c r="R4239"/>
    </row>
    <row r="4240" spans="1:18" s="16" customFormat="1" x14ac:dyDescent="0.25">
      <c r="A4240"/>
      <c r="B4240" s="18"/>
      <c r="D4240"/>
      <c r="E4240"/>
      <c r="F4240"/>
      <c r="G4240"/>
      <c r="H4240"/>
      <c r="I4240"/>
      <c r="J4240"/>
      <c r="K4240"/>
      <c r="L4240"/>
      <c r="M4240"/>
      <c r="N4240"/>
      <c r="O4240"/>
      <c r="P4240"/>
      <c r="Q4240"/>
      <c r="R4240"/>
    </row>
    <row r="4241" spans="1:18" s="16" customFormat="1" x14ac:dyDescent="0.25">
      <c r="A4241"/>
      <c r="B4241" s="18"/>
      <c r="D4241"/>
      <c r="E4241"/>
      <c r="F4241"/>
      <c r="G4241"/>
      <c r="H4241"/>
      <c r="I4241"/>
      <c r="J4241"/>
      <c r="K4241"/>
      <c r="L4241"/>
      <c r="M4241"/>
      <c r="N4241"/>
      <c r="O4241"/>
      <c r="P4241"/>
      <c r="Q4241"/>
      <c r="R4241"/>
    </row>
    <row r="4242" spans="1:18" s="16" customFormat="1" x14ac:dyDescent="0.25">
      <c r="A4242"/>
      <c r="B4242" s="18"/>
      <c r="D4242"/>
      <c r="E4242"/>
      <c r="F4242"/>
      <c r="G4242"/>
      <c r="H4242"/>
      <c r="I4242"/>
      <c r="J4242"/>
      <c r="K4242"/>
      <c r="L4242"/>
      <c r="M4242"/>
      <c r="N4242"/>
      <c r="O4242"/>
      <c r="P4242"/>
      <c r="Q4242"/>
      <c r="R4242"/>
    </row>
    <row r="4243" spans="1:18" s="16" customFormat="1" x14ac:dyDescent="0.25">
      <c r="A4243"/>
      <c r="B4243" s="18"/>
      <c r="D4243"/>
      <c r="E4243"/>
      <c r="F4243"/>
      <c r="G4243"/>
      <c r="H4243"/>
      <c r="I4243"/>
      <c r="J4243"/>
      <c r="K4243"/>
      <c r="L4243"/>
      <c r="M4243"/>
      <c r="N4243"/>
      <c r="O4243"/>
      <c r="P4243"/>
      <c r="Q4243"/>
      <c r="R4243"/>
    </row>
    <row r="4244" spans="1:18" s="16" customFormat="1" x14ac:dyDescent="0.25">
      <c r="A4244"/>
      <c r="B4244" s="18"/>
      <c r="D4244"/>
      <c r="E4244"/>
      <c r="F4244"/>
      <c r="G4244"/>
      <c r="H4244"/>
      <c r="I4244"/>
      <c r="J4244"/>
      <c r="K4244"/>
      <c r="L4244"/>
      <c r="M4244"/>
      <c r="N4244"/>
      <c r="O4244"/>
      <c r="P4244"/>
      <c r="Q4244"/>
      <c r="R4244"/>
    </row>
    <row r="4245" spans="1:18" s="16" customFormat="1" x14ac:dyDescent="0.25">
      <c r="A4245"/>
      <c r="B4245" s="18"/>
      <c r="D4245"/>
      <c r="E4245"/>
      <c r="F4245"/>
      <c r="G4245"/>
      <c r="H4245"/>
      <c r="I4245"/>
      <c r="J4245"/>
      <c r="K4245"/>
      <c r="L4245"/>
      <c r="M4245"/>
      <c r="N4245"/>
      <c r="O4245"/>
      <c r="P4245"/>
      <c r="Q4245"/>
      <c r="R4245"/>
    </row>
    <row r="4246" spans="1:18" s="16" customFormat="1" x14ac:dyDescent="0.25">
      <c r="A4246"/>
      <c r="B4246" s="18"/>
      <c r="D4246"/>
      <c r="E4246"/>
      <c r="F4246"/>
      <c r="G4246"/>
      <c r="H4246"/>
      <c r="I4246"/>
      <c r="J4246"/>
      <c r="K4246"/>
      <c r="L4246"/>
      <c r="M4246"/>
      <c r="N4246"/>
      <c r="O4246"/>
      <c r="P4246"/>
      <c r="Q4246"/>
      <c r="R4246"/>
    </row>
    <row r="4247" spans="1:18" s="16" customFormat="1" x14ac:dyDescent="0.25">
      <c r="A4247"/>
      <c r="B4247" s="18"/>
      <c r="D4247"/>
      <c r="E4247"/>
      <c r="F4247"/>
      <c r="G4247"/>
      <c r="H4247"/>
      <c r="I4247"/>
      <c r="J4247"/>
      <c r="K4247"/>
      <c r="L4247"/>
      <c r="M4247"/>
      <c r="N4247"/>
      <c r="O4247"/>
      <c r="P4247"/>
      <c r="Q4247"/>
      <c r="R4247"/>
    </row>
    <row r="4248" spans="1:18" s="16" customFormat="1" x14ac:dyDescent="0.25">
      <c r="A4248"/>
      <c r="B4248" s="18"/>
      <c r="D4248"/>
      <c r="E4248"/>
      <c r="F4248"/>
      <c r="G4248"/>
      <c r="H4248"/>
      <c r="I4248"/>
      <c r="J4248"/>
      <c r="K4248"/>
      <c r="L4248"/>
      <c r="M4248"/>
      <c r="N4248"/>
      <c r="O4248"/>
      <c r="P4248"/>
      <c r="Q4248"/>
      <c r="R4248"/>
    </row>
    <row r="4249" spans="1:18" s="16" customFormat="1" x14ac:dyDescent="0.25">
      <c r="A4249"/>
      <c r="B4249" s="18"/>
      <c r="D4249"/>
      <c r="E4249"/>
      <c r="F4249"/>
      <c r="G4249"/>
      <c r="H4249"/>
      <c r="I4249"/>
      <c r="J4249"/>
      <c r="K4249"/>
      <c r="L4249"/>
      <c r="M4249"/>
      <c r="N4249"/>
      <c r="O4249"/>
      <c r="P4249"/>
      <c r="Q4249"/>
      <c r="R4249"/>
    </row>
    <row r="4250" spans="1:18" s="16" customFormat="1" x14ac:dyDescent="0.25">
      <c r="A4250"/>
      <c r="B4250" s="18"/>
      <c r="D4250"/>
      <c r="E4250"/>
      <c r="F4250"/>
      <c r="G4250"/>
      <c r="H4250"/>
      <c r="I4250"/>
      <c r="J4250"/>
      <c r="K4250"/>
      <c r="L4250"/>
      <c r="M4250"/>
      <c r="N4250"/>
      <c r="O4250"/>
      <c r="P4250"/>
      <c r="Q4250"/>
      <c r="R4250"/>
    </row>
    <row r="4251" spans="1:18" s="16" customFormat="1" x14ac:dyDescent="0.25">
      <c r="A4251"/>
      <c r="B4251" s="18"/>
      <c r="D4251"/>
      <c r="E4251"/>
      <c r="F4251"/>
      <c r="G4251"/>
      <c r="H4251"/>
      <c r="I4251"/>
      <c r="J4251"/>
      <c r="K4251"/>
      <c r="L4251"/>
      <c r="M4251"/>
      <c r="N4251"/>
      <c r="O4251"/>
      <c r="P4251"/>
      <c r="Q4251"/>
      <c r="R4251"/>
    </row>
    <row r="4252" spans="1:18" s="16" customFormat="1" x14ac:dyDescent="0.25">
      <c r="A4252"/>
      <c r="B4252" s="18"/>
      <c r="D4252"/>
      <c r="E4252"/>
      <c r="F4252"/>
      <c r="G4252"/>
      <c r="H4252"/>
      <c r="I4252"/>
      <c r="J4252"/>
      <c r="K4252"/>
      <c r="L4252"/>
      <c r="M4252"/>
      <c r="N4252"/>
      <c r="O4252"/>
      <c r="P4252"/>
      <c r="Q4252"/>
      <c r="R4252"/>
    </row>
    <row r="4253" spans="1:18" s="16" customFormat="1" x14ac:dyDescent="0.25">
      <c r="A4253"/>
      <c r="B4253" s="18"/>
      <c r="D4253"/>
      <c r="E4253"/>
      <c r="F4253"/>
      <c r="G4253"/>
      <c r="H4253"/>
      <c r="I4253"/>
      <c r="J4253"/>
      <c r="K4253"/>
      <c r="L4253"/>
      <c r="M4253"/>
      <c r="N4253"/>
      <c r="O4253"/>
      <c r="P4253"/>
      <c r="Q4253"/>
      <c r="R4253"/>
    </row>
    <row r="4254" spans="1:18" s="16" customFormat="1" x14ac:dyDescent="0.25">
      <c r="A4254"/>
      <c r="B4254" s="18"/>
      <c r="D4254"/>
      <c r="E4254"/>
      <c r="F4254"/>
      <c r="G4254"/>
      <c r="H4254"/>
      <c r="I4254"/>
      <c r="J4254"/>
      <c r="K4254"/>
      <c r="L4254"/>
      <c r="M4254"/>
      <c r="N4254"/>
      <c r="O4254"/>
      <c r="P4254"/>
      <c r="Q4254"/>
      <c r="R4254"/>
    </row>
    <row r="4255" spans="1:18" s="16" customFormat="1" x14ac:dyDescent="0.25">
      <c r="A4255"/>
      <c r="B4255" s="18"/>
      <c r="D4255"/>
      <c r="E4255"/>
      <c r="F4255"/>
      <c r="G4255"/>
      <c r="H4255"/>
      <c r="I4255"/>
      <c r="J4255"/>
      <c r="K4255"/>
      <c r="L4255"/>
      <c r="M4255"/>
      <c r="N4255"/>
      <c r="O4255"/>
      <c r="P4255"/>
      <c r="Q4255"/>
      <c r="R4255"/>
    </row>
    <row r="4256" spans="1:18" s="16" customFormat="1" x14ac:dyDescent="0.25">
      <c r="A4256"/>
      <c r="B4256" s="18"/>
      <c r="D4256"/>
      <c r="E4256"/>
      <c r="F4256"/>
      <c r="G4256"/>
      <c r="H4256"/>
      <c r="I4256"/>
      <c r="J4256"/>
      <c r="K4256"/>
      <c r="L4256"/>
      <c r="M4256"/>
      <c r="N4256"/>
      <c r="O4256"/>
      <c r="P4256"/>
      <c r="Q4256"/>
      <c r="R4256"/>
    </row>
    <row r="4257" spans="1:18" s="16" customFormat="1" x14ac:dyDescent="0.25">
      <c r="A4257"/>
      <c r="B4257" s="18"/>
      <c r="D4257"/>
      <c r="E4257"/>
      <c r="F4257"/>
      <c r="G4257"/>
      <c r="H4257"/>
      <c r="I4257"/>
      <c r="J4257"/>
      <c r="K4257"/>
      <c r="L4257"/>
      <c r="M4257"/>
      <c r="N4257"/>
      <c r="O4257"/>
      <c r="P4257"/>
      <c r="Q4257"/>
      <c r="R4257"/>
    </row>
    <row r="4258" spans="1:18" s="16" customFormat="1" x14ac:dyDescent="0.25">
      <c r="A4258"/>
      <c r="B4258" s="18"/>
      <c r="D4258"/>
      <c r="E4258"/>
      <c r="F4258"/>
      <c r="G4258"/>
      <c r="H4258"/>
      <c r="I4258"/>
      <c r="J4258"/>
      <c r="K4258"/>
      <c r="L4258"/>
      <c r="M4258"/>
      <c r="N4258"/>
      <c r="O4258"/>
      <c r="P4258"/>
      <c r="Q4258"/>
      <c r="R4258"/>
    </row>
    <row r="4259" spans="1:18" s="16" customFormat="1" x14ac:dyDescent="0.25">
      <c r="A4259"/>
      <c r="B4259" s="18"/>
      <c r="D4259"/>
      <c r="E4259"/>
      <c r="F4259"/>
      <c r="G4259"/>
      <c r="H4259"/>
      <c r="I4259"/>
      <c r="J4259"/>
      <c r="K4259"/>
      <c r="L4259"/>
      <c r="M4259"/>
      <c r="N4259"/>
      <c r="O4259"/>
      <c r="P4259"/>
      <c r="Q4259"/>
      <c r="R4259"/>
    </row>
    <row r="4260" spans="1:18" s="16" customFormat="1" x14ac:dyDescent="0.25">
      <c r="A4260"/>
      <c r="B4260" s="18"/>
      <c r="D4260"/>
      <c r="E4260"/>
      <c r="F4260"/>
      <c r="G4260"/>
      <c r="H4260"/>
      <c r="I4260"/>
      <c r="J4260"/>
      <c r="K4260"/>
      <c r="L4260"/>
      <c r="M4260"/>
      <c r="N4260"/>
      <c r="O4260"/>
      <c r="P4260"/>
      <c r="Q4260"/>
      <c r="R4260"/>
    </row>
    <row r="4261" spans="1:18" s="16" customFormat="1" x14ac:dyDescent="0.25">
      <c r="A4261"/>
      <c r="B4261" s="18"/>
      <c r="D4261"/>
      <c r="E4261"/>
      <c r="F4261"/>
      <c r="G4261"/>
      <c r="H4261"/>
      <c r="I4261"/>
      <c r="J4261"/>
      <c r="K4261"/>
      <c r="L4261"/>
      <c r="M4261"/>
      <c r="N4261"/>
      <c r="O4261"/>
      <c r="P4261"/>
      <c r="Q4261"/>
      <c r="R4261"/>
    </row>
    <row r="4262" spans="1:18" s="16" customFormat="1" x14ac:dyDescent="0.25">
      <c r="A4262"/>
      <c r="B4262" s="17"/>
      <c r="D4262"/>
      <c r="E4262"/>
      <c r="F4262"/>
      <c r="G4262"/>
      <c r="H4262"/>
      <c r="I4262"/>
      <c r="J4262"/>
      <c r="K4262"/>
      <c r="L4262"/>
      <c r="M4262"/>
      <c r="N4262"/>
      <c r="O4262"/>
      <c r="P4262"/>
      <c r="Q4262"/>
      <c r="R4262"/>
    </row>
    <row r="4263" spans="1:18" s="16" customFormat="1" x14ac:dyDescent="0.25">
      <c r="A4263"/>
      <c r="B4263" s="18"/>
      <c r="D4263"/>
      <c r="E4263"/>
      <c r="F4263"/>
      <c r="G4263"/>
      <c r="H4263"/>
      <c r="I4263"/>
      <c r="J4263"/>
      <c r="K4263"/>
      <c r="L4263"/>
      <c r="M4263"/>
      <c r="N4263"/>
      <c r="O4263"/>
      <c r="P4263"/>
      <c r="Q4263"/>
      <c r="R4263"/>
    </row>
    <row r="4264" spans="1:18" s="16" customFormat="1" x14ac:dyDescent="0.25">
      <c r="A4264"/>
      <c r="B4264" s="18"/>
      <c r="D4264"/>
      <c r="E4264"/>
      <c r="F4264"/>
      <c r="G4264"/>
      <c r="H4264"/>
      <c r="I4264"/>
      <c r="J4264"/>
      <c r="K4264"/>
      <c r="L4264"/>
      <c r="M4264"/>
      <c r="N4264"/>
      <c r="O4264"/>
      <c r="P4264"/>
      <c r="Q4264"/>
      <c r="R4264"/>
    </row>
    <row r="4265" spans="1:18" s="16" customFormat="1" x14ac:dyDescent="0.25">
      <c r="A4265"/>
      <c r="B4265" s="18"/>
      <c r="D4265"/>
      <c r="E4265"/>
      <c r="F4265"/>
      <c r="G4265"/>
      <c r="H4265"/>
      <c r="I4265"/>
      <c r="J4265"/>
      <c r="K4265"/>
      <c r="L4265"/>
      <c r="M4265"/>
      <c r="N4265"/>
      <c r="O4265"/>
      <c r="P4265"/>
      <c r="Q4265"/>
      <c r="R4265"/>
    </row>
    <row r="4266" spans="1:18" s="16" customFormat="1" x14ac:dyDescent="0.25">
      <c r="A4266"/>
      <c r="B4266" s="18"/>
      <c r="D4266"/>
      <c r="E4266"/>
      <c r="F4266"/>
      <c r="G4266"/>
      <c r="H4266"/>
      <c r="I4266"/>
      <c r="J4266"/>
      <c r="K4266"/>
      <c r="L4266"/>
      <c r="M4266"/>
      <c r="N4266"/>
      <c r="O4266"/>
      <c r="P4266"/>
      <c r="Q4266"/>
      <c r="R4266"/>
    </row>
    <row r="4267" spans="1:18" s="16" customFormat="1" x14ac:dyDescent="0.25">
      <c r="A4267"/>
      <c r="B4267" s="18"/>
      <c r="D4267"/>
      <c r="E4267"/>
      <c r="F4267"/>
      <c r="G4267"/>
      <c r="H4267"/>
      <c r="I4267"/>
      <c r="J4267"/>
      <c r="K4267"/>
      <c r="L4267"/>
      <c r="M4267"/>
      <c r="N4267"/>
      <c r="O4267"/>
      <c r="P4267"/>
      <c r="Q4267"/>
      <c r="R4267"/>
    </row>
    <row r="4268" spans="1:18" s="16" customFormat="1" x14ac:dyDescent="0.25">
      <c r="A4268"/>
      <c r="B4268" s="18"/>
      <c r="D4268"/>
      <c r="E4268"/>
      <c r="F4268"/>
      <c r="G4268"/>
      <c r="H4268"/>
      <c r="I4268"/>
      <c r="J4268"/>
      <c r="K4268"/>
      <c r="L4268"/>
      <c r="M4268"/>
      <c r="N4268"/>
      <c r="O4268"/>
      <c r="P4268"/>
      <c r="Q4268"/>
      <c r="R4268"/>
    </row>
    <row r="4269" spans="1:18" s="16" customFormat="1" x14ac:dyDescent="0.25">
      <c r="A4269"/>
      <c r="B4269" s="18"/>
      <c r="D4269"/>
      <c r="E4269"/>
      <c r="F4269"/>
      <c r="G4269"/>
      <c r="H4269"/>
      <c r="I4269"/>
      <c r="J4269"/>
      <c r="K4269"/>
      <c r="L4269"/>
      <c r="M4269"/>
      <c r="N4269"/>
      <c r="O4269"/>
      <c r="P4269"/>
      <c r="Q4269"/>
      <c r="R4269"/>
    </row>
    <row r="4270" spans="1:18" s="16" customFormat="1" x14ac:dyDescent="0.25">
      <c r="A4270"/>
      <c r="B4270" s="18"/>
      <c r="D4270"/>
      <c r="E4270"/>
      <c r="F4270"/>
      <c r="G4270"/>
      <c r="H4270"/>
      <c r="I4270"/>
      <c r="J4270"/>
      <c r="K4270"/>
      <c r="L4270"/>
      <c r="M4270"/>
      <c r="N4270"/>
      <c r="O4270"/>
      <c r="P4270"/>
      <c r="Q4270"/>
      <c r="R4270"/>
    </row>
    <row r="4271" spans="1:18" s="16" customFormat="1" x14ac:dyDescent="0.25">
      <c r="A4271"/>
      <c r="B4271" s="18"/>
      <c r="D4271"/>
      <c r="E4271"/>
      <c r="F4271"/>
      <c r="G4271"/>
      <c r="H4271"/>
      <c r="I4271"/>
      <c r="J4271"/>
      <c r="K4271"/>
      <c r="L4271"/>
      <c r="M4271"/>
      <c r="N4271"/>
      <c r="O4271"/>
      <c r="P4271"/>
      <c r="Q4271"/>
      <c r="R4271"/>
    </row>
    <row r="4272" spans="1:18" s="16" customFormat="1" x14ac:dyDescent="0.25">
      <c r="A4272"/>
      <c r="B4272" s="18"/>
      <c r="D4272"/>
      <c r="E4272"/>
      <c r="F4272"/>
      <c r="G4272"/>
      <c r="H4272"/>
      <c r="I4272"/>
      <c r="J4272"/>
      <c r="K4272"/>
      <c r="L4272"/>
      <c r="M4272"/>
      <c r="N4272"/>
      <c r="O4272"/>
      <c r="P4272"/>
      <c r="Q4272"/>
      <c r="R4272"/>
    </row>
    <row r="4273" spans="1:18" s="16" customFormat="1" x14ac:dyDescent="0.25">
      <c r="A4273"/>
      <c r="B4273" s="18"/>
      <c r="D4273"/>
      <c r="E4273"/>
      <c r="F4273"/>
      <c r="G4273"/>
      <c r="H4273"/>
      <c r="I4273"/>
      <c r="J4273"/>
      <c r="K4273"/>
      <c r="L4273"/>
      <c r="M4273"/>
      <c r="N4273"/>
      <c r="O4273"/>
      <c r="P4273"/>
      <c r="Q4273"/>
      <c r="R4273"/>
    </row>
    <row r="4274" spans="1:18" s="16" customFormat="1" x14ac:dyDescent="0.25">
      <c r="A4274"/>
      <c r="B4274" s="18"/>
      <c r="D4274"/>
      <c r="E4274"/>
      <c r="F4274"/>
      <c r="G4274"/>
      <c r="H4274"/>
      <c r="I4274"/>
      <c r="J4274"/>
      <c r="K4274"/>
      <c r="L4274"/>
      <c r="M4274"/>
      <c r="N4274"/>
      <c r="O4274"/>
      <c r="P4274"/>
      <c r="Q4274"/>
      <c r="R4274"/>
    </row>
    <row r="4275" spans="1:18" s="16" customFormat="1" x14ac:dyDescent="0.25">
      <c r="A4275"/>
      <c r="B4275" s="18"/>
      <c r="D4275"/>
      <c r="E4275"/>
      <c r="F4275"/>
      <c r="G4275"/>
      <c r="H4275"/>
      <c r="I4275"/>
      <c r="J4275"/>
      <c r="K4275"/>
      <c r="L4275"/>
      <c r="M4275"/>
      <c r="N4275"/>
      <c r="O4275"/>
      <c r="P4275"/>
      <c r="Q4275"/>
      <c r="R4275"/>
    </row>
    <row r="4276" spans="1:18" s="16" customFormat="1" x14ac:dyDescent="0.25">
      <c r="A4276"/>
      <c r="B4276" s="18"/>
      <c r="D4276"/>
      <c r="E4276"/>
      <c r="F4276"/>
      <c r="G4276"/>
      <c r="H4276"/>
      <c r="I4276"/>
      <c r="J4276"/>
      <c r="K4276"/>
      <c r="L4276"/>
      <c r="M4276"/>
      <c r="N4276"/>
      <c r="O4276"/>
      <c r="P4276"/>
      <c r="Q4276"/>
      <c r="R4276"/>
    </row>
    <row r="4277" spans="1:18" s="16" customFormat="1" x14ac:dyDescent="0.25">
      <c r="A4277"/>
      <c r="B4277" s="18"/>
      <c r="D4277"/>
      <c r="E4277"/>
      <c r="F4277"/>
      <c r="G4277"/>
      <c r="H4277"/>
      <c r="I4277"/>
      <c r="J4277"/>
      <c r="K4277"/>
      <c r="L4277"/>
      <c r="M4277"/>
      <c r="N4277"/>
      <c r="O4277"/>
      <c r="P4277"/>
      <c r="Q4277"/>
      <c r="R4277"/>
    </row>
    <row r="4278" spans="1:18" s="16" customFormat="1" x14ac:dyDescent="0.25">
      <c r="A4278"/>
      <c r="B4278" s="18"/>
      <c r="D4278"/>
      <c r="E4278"/>
      <c r="F4278"/>
      <c r="G4278"/>
      <c r="H4278"/>
      <c r="I4278"/>
      <c r="J4278"/>
      <c r="K4278"/>
      <c r="L4278"/>
      <c r="M4278"/>
      <c r="N4278"/>
      <c r="O4278"/>
      <c r="P4278"/>
      <c r="Q4278"/>
      <c r="R4278"/>
    </row>
    <row r="4279" spans="1:18" s="16" customFormat="1" x14ac:dyDescent="0.25">
      <c r="A4279"/>
      <c r="B4279" s="18"/>
      <c r="D4279"/>
      <c r="E4279"/>
      <c r="F4279"/>
      <c r="G4279"/>
      <c r="H4279"/>
      <c r="I4279"/>
      <c r="J4279"/>
      <c r="K4279"/>
      <c r="L4279"/>
      <c r="M4279"/>
      <c r="N4279"/>
      <c r="O4279"/>
      <c r="P4279"/>
      <c r="Q4279"/>
      <c r="R4279"/>
    </row>
    <row r="4280" spans="1:18" s="16" customFormat="1" x14ac:dyDescent="0.25">
      <c r="A4280"/>
      <c r="B4280" s="18"/>
      <c r="D4280"/>
      <c r="E4280"/>
      <c r="F4280"/>
      <c r="G4280"/>
      <c r="H4280"/>
      <c r="I4280"/>
      <c r="J4280"/>
      <c r="K4280"/>
      <c r="L4280"/>
      <c r="M4280"/>
      <c r="N4280"/>
      <c r="O4280"/>
      <c r="P4280"/>
      <c r="Q4280"/>
      <c r="R4280"/>
    </row>
    <row r="4281" spans="1:18" s="16" customFormat="1" x14ac:dyDescent="0.25">
      <c r="A4281"/>
      <c r="B4281" s="18"/>
      <c r="D4281"/>
      <c r="E4281"/>
      <c r="F4281"/>
      <c r="G4281"/>
      <c r="H4281"/>
      <c r="I4281"/>
      <c r="J4281"/>
      <c r="K4281"/>
      <c r="L4281"/>
      <c r="M4281"/>
      <c r="N4281"/>
      <c r="O4281"/>
      <c r="P4281"/>
      <c r="Q4281"/>
      <c r="R4281"/>
    </row>
    <row r="4282" spans="1:18" s="16" customFormat="1" x14ac:dyDescent="0.25">
      <c r="A4282"/>
      <c r="B4282" s="18"/>
      <c r="D4282"/>
      <c r="E4282"/>
      <c r="F4282"/>
      <c r="G4282"/>
      <c r="H4282"/>
      <c r="I4282"/>
      <c r="J4282"/>
      <c r="K4282"/>
      <c r="L4282"/>
      <c r="M4282"/>
      <c r="N4282"/>
      <c r="O4282"/>
      <c r="P4282"/>
      <c r="Q4282"/>
      <c r="R4282"/>
    </row>
    <row r="4283" spans="1:18" s="16" customFormat="1" x14ac:dyDescent="0.25">
      <c r="A4283"/>
      <c r="B4283" s="18"/>
      <c r="D4283"/>
      <c r="E4283"/>
      <c r="F4283"/>
      <c r="G4283"/>
      <c r="H4283"/>
      <c r="I4283"/>
      <c r="J4283"/>
      <c r="K4283"/>
      <c r="L4283"/>
      <c r="M4283"/>
      <c r="N4283"/>
      <c r="O4283"/>
      <c r="P4283"/>
      <c r="Q4283"/>
      <c r="R4283"/>
    </row>
    <row r="4284" spans="1:18" s="16" customFormat="1" x14ac:dyDescent="0.25">
      <c r="A4284"/>
      <c r="B4284" s="18"/>
      <c r="D4284"/>
      <c r="E4284"/>
      <c r="F4284"/>
      <c r="G4284"/>
      <c r="H4284"/>
      <c r="I4284"/>
      <c r="J4284"/>
      <c r="K4284"/>
      <c r="L4284"/>
      <c r="M4284"/>
      <c r="N4284"/>
      <c r="O4284"/>
      <c r="P4284"/>
      <c r="Q4284"/>
      <c r="R4284"/>
    </row>
    <row r="4285" spans="1:18" s="16" customFormat="1" x14ac:dyDescent="0.25">
      <c r="A4285"/>
      <c r="B4285" s="18"/>
      <c r="D4285"/>
      <c r="E4285"/>
      <c r="F4285"/>
      <c r="G4285"/>
      <c r="H4285"/>
      <c r="I4285"/>
      <c r="J4285"/>
      <c r="K4285"/>
      <c r="L4285"/>
      <c r="M4285"/>
      <c r="N4285"/>
      <c r="O4285"/>
      <c r="P4285"/>
      <c r="Q4285"/>
      <c r="R4285"/>
    </row>
    <row r="4286" spans="1:18" s="16" customFormat="1" x14ac:dyDescent="0.25">
      <c r="A4286"/>
      <c r="B4286" s="18"/>
      <c r="D4286"/>
      <c r="E4286"/>
      <c r="F4286"/>
      <c r="G4286"/>
      <c r="H4286"/>
      <c r="I4286"/>
      <c r="J4286"/>
      <c r="K4286"/>
      <c r="L4286"/>
      <c r="M4286"/>
      <c r="N4286"/>
      <c r="O4286"/>
      <c r="P4286"/>
      <c r="Q4286"/>
      <c r="R4286"/>
    </row>
    <row r="4287" spans="1:18" s="16" customFormat="1" x14ac:dyDescent="0.25">
      <c r="A4287"/>
      <c r="B4287" s="18"/>
      <c r="D4287"/>
      <c r="E4287"/>
      <c r="F4287"/>
      <c r="G4287"/>
      <c r="H4287"/>
      <c r="I4287"/>
      <c r="J4287"/>
      <c r="K4287"/>
      <c r="L4287"/>
      <c r="M4287"/>
      <c r="N4287"/>
      <c r="O4287"/>
      <c r="P4287"/>
      <c r="Q4287"/>
      <c r="R4287"/>
    </row>
    <row r="4288" spans="1:18" s="16" customFormat="1" x14ac:dyDescent="0.25">
      <c r="A4288"/>
      <c r="B4288" s="18"/>
      <c r="D4288"/>
      <c r="E4288"/>
      <c r="F4288"/>
      <c r="G4288"/>
      <c r="H4288"/>
      <c r="I4288"/>
      <c r="J4288"/>
      <c r="K4288"/>
      <c r="L4288"/>
      <c r="M4288"/>
      <c r="N4288"/>
      <c r="O4288"/>
      <c r="P4288"/>
      <c r="Q4288"/>
      <c r="R4288"/>
    </row>
    <row r="4289" spans="1:18" s="16" customFormat="1" x14ac:dyDescent="0.25">
      <c r="A4289"/>
      <c r="B4289" s="18"/>
      <c r="D4289"/>
      <c r="E4289"/>
      <c r="F4289"/>
      <c r="G4289"/>
      <c r="H4289"/>
      <c r="I4289"/>
      <c r="J4289"/>
      <c r="K4289"/>
      <c r="L4289"/>
      <c r="M4289"/>
      <c r="N4289"/>
      <c r="O4289"/>
      <c r="P4289"/>
      <c r="Q4289"/>
      <c r="R4289"/>
    </row>
    <row r="4290" spans="1:18" s="16" customFormat="1" x14ac:dyDescent="0.25">
      <c r="A4290"/>
      <c r="B4290" s="18"/>
      <c r="D4290"/>
      <c r="E4290"/>
      <c r="F4290"/>
      <c r="G4290"/>
      <c r="H4290"/>
      <c r="I4290"/>
      <c r="J4290"/>
      <c r="K4290"/>
      <c r="L4290"/>
      <c r="M4290"/>
      <c r="N4290"/>
      <c r="O4290"/>
      <c r="P4290"/>
      <c r="Q4290"/>
      <c r="R4290"/>
    </row>
    <row r="4291" spans="1:18" s="16" customFormat="1" x14ac:dyDescent="0.25">
      <c r="A4291"/>
      <c r="B4291" s="18"/>
      <c r="D4291"/>
      <c r="E4291"/>
      <c r="F4291"/>
      <c r="G4291"/>
      <c r="H4291"/>
      <c r="I4291"/>
      <c r="J4291"/>
      <c r="K4291"/>
      <c r="L4291"/>
      <c r="M4291"/>
      <c r="N4291"/>
      <c r="O4291"/>
      <c r="P4291"/>
      <c r="Q4291"/>
      <c r="R4291"/>
    </row>
    <row r="4292" spans="1:18" s="16" customFormat="1" x14ac:dyDescent="0.25">
      <c r="A4292"/>
      <c r="B4292" s="18"/>
      <c r="D4292"/>
      <c r="E4292"/>
      <c r="F4292"/>
      <c r="G4292"/>
      <c r="H4292"/>
      <c r="I4292"/>
      <c r="J4292"/>
      <c r="K4292"/>
      <c r="L4292"/>
      <c r="M4292"/>
      <c r="N4292"/>
      <c r="O4292"/>
      <c r="P4292"/>
      <c r="Q4292"/>
      <c r="R4292"/>
    </row>
    <row r="4293" spans="1:18" s="16" customFormat="1" x14ac:dyDescent="0.25">
      <c r="A4293"/>
      <c r="B4293" s="18"/>
      <c r="D4293"/>
      <c r="E4293"/>
      <c r="F4293"/>
      <c r="G4293"/>
      <c r="H4293"/>
      <c r="I4293"/>
      <c r="J4293"/>
      <c r="K4293"/>
      <c r="L4293"/>
      <c r="M4293"/>
      <c r="N4293"/>
      <c r="O4293"/>
      <c r="P4293"/>
      <c r="Q4293"/>
      <c r="R4293"/>
    </row>
    <row r="4294" spans="1:18" s="16" customFormat="1" x14ac:dyDescent="0.25">
      <c r="A4294"/>
      <c r="B4294" s="18"/>
      <c r="D4294"/>
      <c r="E4294"/>
      <c r="F4294"/>
      <c r="G4294"/>
      <c r="H4294"/>
      <c r="I4294"/>
      <c r="J4294"/>
      <c r="K4294"/>
      <c r="L4294"/>
      <c r="M4294"/>
      <c r="N4294"/>
      <c r="O4294"/>
      <c r="P4294"/>
      <c r="Q4294"/>
      <c r="R4294"/>
    </row>
    <row r="4295" spans="1:18" s="16" customFormat="1" x14ac:dyDescent="0.25">
      <c r="A4295"/>
      <c r="B4295" s="18"/>
      <c r="D4295"/>
      <c r="E4295"/>
      <c r="F4295"/>
      <c r="G4295"/>
      <c r="H4295"/>
      <c r="I4295"/>
      <c r="J4295"/>
      <c r="K4295"/>
      <c r="L4295"/>
      <c r="M4295"/>
      <c r="N4295"/>
      <c r="O4295"/>
      <c r="P4295"/>
      <c r="Q4295"/>
      <c r="R4295"/>
    </row>
    <row r="4296" spans="1:18" s="16" customFormat="1" x14ac:dyDescent="0.25">
      <c r="A4296"/>
      <c r="B4296" s="18"/>
      <c r="D4296"/>
      <c r="E4296"/>
      <c r="F4296"/>
      <c r="G4296"/>
      <c r="H4296"/>
      <c r="I4296"/>
      <c r="J4296"/>
      <c r="K4296"/>
      <c r="L4296"/>
      <c r="M4296"/>
      <c r="N4296"/>
      <c r="O4296"/>
      <c r="P4296"/>
      <c r="Q4296"/>
      <c r="R4296"/>
    </row>
    <row r="4297" spans="1:18" s="16" customFormat="1" x14ac:dyDescent="0.25">
      <c r="A4297"/>
      <c r="B4297" s="18"/>
      <c r="D4297"/>
      <c r="E4297"/>
      <c r="F4297"/>
      <c r="G4297"/>
      <c r="H4297"/>
      <c r="I4297"/>
      <c r="J4297"/>
      <c r="K4297"/>
      <c r="L4297"/>
      <c r="M4297"/>
      <c r="N4297"/>
      <c r="O4297"/>
      <c r="P4297"/>
      <c r="Q4297"/>
      <c r="R4297"/>
    </row>
    <row r="4298" spans="1:18" s="16" customFormat="1" x14ac:dyDescent="0.25">
      <c r="A4298"/>
      <c r="B4298" s="18"/>
      <c r="D4298"/>
      <c r="E4298"/>
      <c r="F4298"/>
      <c r="G4298"/>
      <c r="H4298"/>
      <c r="I4298"/>
      <c r="J4298"/>
      <c r="K4298"/>
      <c r="L4298"/>
      <c r="M4298"/>
      <c r="N4298"/>
      <c r="O4298"/>
      <c r="P4298"/>
      <c r="Q4298"/>
      <c r="R4298"/>
    </row>
    <row r="4299" spans="1:18" s="16" customFormat="1" x14ac:dyDescent="0.25">
      <c r="A4299"/>
      <c r="B4299" s="18"/>
      <c r="D4299"/>
      <c r="E4299"/>
      <c r="F4299"/>
      <c r="G4299"/>
      <c r="H4299"/>
      <c r="I4299"/>
      <c r="J4299"/>
      <c r="K4299"/>
      <c r="L4299"/>
      <c r="M4299"/>
      <c r="N4299"/>
      <c r="O4299"/>
      <c r="P4299"/>
      <c r="Q4299"/>
      <c r="R4299"/>
    </row>
    <row r="4300" spans="1:18" s="16" customFormat="1" x14ac:dyDescent="0.25">
      <c r="A4300"/>
      <c r="B4300" s="18"/>
      <c r="D4300"/>
      <c r="E4300"/>
      <c r="F4300"/>
      <c r="G4300"/>
      <c r="H4300"/>
      <c r="I4300"/>
      <c r="J4300"/>
      <c r="K4300"/>
      <c r="L4300"/>
      <c r="M4300"/>
      <c r="N4300"/>
      <c r="O4300"/>
      <c r="P4300"/>
      <c r="Q4300"/>
      <c r="R4300"/>
    </row>
    <row r="4301" spans="1:18" s="16" customFormat="1" x14ac:dyDescent="0.25">
      <c r="A4301"/>
      <c r="B4301" s="18"/>
      <c r="D4301"/>
      <c r="E4301"/>
      <c r="F4301"/>
      <c r="G4301"/>
      <c r="H4301"/>
      <c r="I4301"/>
      <c r="J4301"/>
      <c r="K4301"/>
      <c r="L4301"/>
      <c r="M4301"/>
      <c r="N4301"/>
      <c r="O4301"/>
      <c r="P4301"/>
      <c r="Q4301"/>
      <c r="R4301"/>
    </row>
    <row r="4302" spans="1:18" s="16" customFormat="1" x14ac:dyDescent="0.25">
      <c r="A4302"/>
      <c r="B4302" s="18"/>
      <c r="D4302"/>
      <c r="E4302"/>
      <c r="F4302"/>
      <c r="G4302"/>
      <c r="H4302"/>
      <c r="I4302"/>
      <c r="J4302"/>
      <c r="K4302"/>
      <c r="L4302"/>
      <c r="M4302"/>
      <c r="N4302"/>
      <c r="O4302"/>
      <c r="P4302"/>
      <c r="Q4302"/>
      <c r="R4302"/>
    </row>
    <row r="4303" spans="1:18" s="16" customFormat="1" x14ac:dyDescent="0.25">
      <c r="A4303"/>
      <c r="B4303" s="18"/>
      <c r="D4303"/>
      <c r="E4303"/>
      <c r="F4303"/>
      <c r="G4303"/>
      <c r="H4303"/>
      <c r="I4303"/>
      <c r="J4303"/>
      <c r="K4303"/>
      <c r="L4303"/>
      <c r="M4303"/>
      <c r="N4303"/>
      <c r="O4303"/>
      <c r="P4303"/>
      <c r="Q4303"/>
      <c r="R4303"/>
    </row>
    <row r="4304" spans="1:18" s="16" customFormat="1" x14ac:dyDescent="0.25">
      <c r="A4304"/>
      <c r="B4304" s="18"/>
      <c r="D4304"/>
      <c r="E4304"/>
      <c r="F4304"/>
      <c r="G4304"/>
      <c r="H4304"/>
      <c r="I4304"/>
      <c r="J4304"/>
      <c r="K4304"/>
      <c r="L4304"/>
      <c r="M4304"/>
      <c r="N4304"/>
      <c r="O4304"/>
      <c r="P4304"/>
      <c r="Q4304"/>
      <c r="R4304"/>
    </row>
    <row r="4305" spans="1:18" s="16" customFormat="1" x14ac:dyDescent="0.25">
      <c r="A4305"/>
      <c r="B4305" s="18"/>
      <c r="D4305"/>
      <c r="E4305"/>
      <c r="F4305"/>
      <c r="G4305"/>
      <c r="H4305"/>
      <c r="I4305"/>
      <c r="J4305"/>
      <c r="K4305"/>
      <c r="L4305"/>
      <c r="M4305"/>
      <c r="N4305"/>
      <c r="O4305"/>
      <c r="P4305"/>
      <c r="Q4305"/>
      <c r="R4305"/>
    </row>
    <row r="4306" spans="1:18" s="16" customFormat="1" x14ac:dyDescent="0.25">
      <c r="A4306"/>
      <c r="B4306" s="18"/>
      <c r="D4306"/>
      <c r="E4306"/>
      <c r="F4306"/>
      <c r="G4306"/>
      <c r="H4306"/>
      <c r="I4306"/>
      <c r="J4306"/>
      <c r="K4306"/>
      <c r="L4306"/>
      <c r="M4306"/>
      <c r="N4306"/>
      <c r="O4306"/>
      <c r="P4306"/>
      <c r="Q4306"/>
      <c r="R4306"/>
    </row>
    <row r="4307" spans="1:18" s="16" customFormat="1" x14ac:dyDescent="0.25">
      <c r="A4307"/>
      <c r="B4307" s="18"/>
      <c r="D4307"/>
      <c r="E4307"/>
      <c r="F4307"/>
      <c r="G4307"/>
      <c r="H4307"/>
      <c r="I4307"/>
      <c r="J4307"/>
      <c r="K4307"/>
      <c r="L4307"/>
      <c r="M4307"/>
      <c r="N4307"/>
      <c r="O4307"/>
      <c r="P4307"/>
      <c r="Q4307"/>
      <c r="R4307"/>
    </row>
    <row r="4308" spans="1:18" s="16" customFormat="1" x14ac:dyDescent="0.25">
      <c r="A4308"/>
      <c r="B4308" s="18"/>
      <c r="D4308"/>
      <c r="E4308"/>
      <c r="F4308"/>
      <c r="G4308"/>
      <c r="H4308"/>
      <c r="I4308"/>
      <c r="J4308"/>
      <c r="K4308"/>
      <c r="L4308"/>
      <c r="M4308"/>
      <c r="N4308"/>
      <c r="O4308"/>
      <c r="P4308"/>
      <c r="Q4308"/>
      <c r="R4308"/>
    </row>
    <row r="4309" spans="1:18" s="16" customFormat="1" x14ac:dyDescent="0.25">
      <c r="A4309"/>
      <c r="B4309" s="18"/>
      <c r="D4309"/>
      <c r="E4309"/>
      <c r="F4309"/>
      <c r="G4309"/>
      <c r="H4309"/>
      <c r="I4309"/>
      <c r="J4309"/>
      <c r="K4309"/>
      <c r="L4309"/>
      <c r="M4309"/>
      <c r="N4309"/>
      <c r="O4309"/>
      <c r="P4309"/>
      <c r="Q4309"/>
      <c r="R4309"/>
    </row>
    <row r="4310" spans="1:18" s="16" customFormat="1" x14ac:dyDescent="0.25">
      <c r="A4310"/>
      <c r="B4310" s="18"/>
      <c r="D4310"/>
      <c r="E4310"/>
      <c r="F4310"/>
      <c r="G4310"/>
      <c r="H4310"/>
      <c r="I4310"/>
      <c r="J4310"/>
      <c r="K4310"/>
      <c r="L4310"/>
      <c r="M4310"/>
      <c r="N4310"/>
      <c r="O4310"/>
      <c r="P4310"/>
      <c r="Q4310"/>
      <c r="R4310"/>
    </row>
    <row r="4311" spans="1:18" s="16" customFormat="1" x14ac:dyDescent="0.25">
      <c r="A4311"/>
      <c r="B4311" s="18"/>
      <c r="D4311"/>
      <c r="E4311"/>
      <c r="F4311"/>
      <c r="G4311"/>
      <c r="H4311"/>
      <c r="I4311"/>
      <c r="J4311"/>
      <c r="K4311"/>
      <c r="L4311"/>
      <c r="M4311"/>
      <c r="N4311"/>
      <c r="O4311"/>
      <c r="P4311"/>
      <c r="Q4311"/>
      <c r="R4311"/>
    </row>
    <row r="4312" spans="1:18" s="16" customFormat="1" x14ac:dyDescent="0.25">
      <c r="A4312"/>
      <c r="B4312" s="17"/>
      <c r="D4312"/>
      <c r="E4312"/>
      <c r="F4312"/>
      <c r="G4312"/>
      <c r="H4312"/>
      <c r="I4312"/>
      <c r="J4312"/>
      <c r="K4312"/>
      <c r="L4312"/>
      <c r="M4312"/>
      <c r="N4312"/>
      <c r="O4312"/>
      <c r="P4312"/>
      <c r="Q4312"/>
      <c r="R4312"/>
    </row>
    <row r="4313" spans="1:18" s="16" customFormat="1" x14ac:dyDescent="0.25">
      <c r="A4313"/>
      <c r="B4313" s="18"/>
      <c r="D4313"/>
      <c r="E4313"/>
      <c r="F4313"/>
      <c r="G4313"/>
      <c r="H4313"/>
      <c r="I4313"/>
      <c r="J4313"/>
      <c r="K4313"/>
      <c r="L4313"/>
      <c r="M4313"/>
      <c r="N4313"/>
      <c r="O4313"/>
      <c r="P4313"/>
      <c r="Q4313"/>
      <c r="R4313"/>
    </row>
    <row r="4314" spans="1:18" s="16" customFormat="1" x14ac:dyDescent="0.25">
      <c r="A4314"/>
      <c r="B4314" s="18"/>
      <c r="D4314"/>
      <c r="E4314"/>
      <c r="F4314"/>
      <c r="G4314"/>
      <c r="H4314"/>
      <c r="I4314"/>
      <c r="J4314"/>
      <c r="K4314"/>
      <c r="L4314"/>
      <c r="M4314"/>
      <c r="N4314"/>
      <c r="O4314"/>
      <c r="P4314"/>
      <c r="Q4314"/>
      <c r="R4314"/>
    </row>
    <row r="4315" spans="1:18" s="16" customFormat="1" x14ac:dyDescent="0.25">
      <c r="A4315"/>
      <c r="B4315" s="18"/>
      <c r="D4315"/>
      <c r="E4315"/>
      <c r="F4315"/>
      <c r="G4315"/>
      <c r="H4315"/>
      <c r="I4315"/>
      <c r="J4315"/>
      <c r="K4315"/>
      <c r="L4315"/>
      <c r="M4315"/>
      <c r="N4315"/>
      <c r="O4315"/>
      <c r="P4315"/>
      <c r="Q4315"/>
      <c r="R4315"/>
    </row>
    <row r="4316" spans="1:18" s="16" customFormat="1" x14ac:dyDescent="0.25">
      <c r="A4316"/>
      <c r="B4316" s="18"/>
      <c r="D4316"/>
      <c r="E4316"/>
      <c r="F4316"/>
      <c r="G4316"/>
      <c r="H4316"/>
      <c r="I4316"/>
      <c r="J4316"/>
      <c r="K4316"/>
      <c r="L4316"/>
      <c r="M4316"/>
      <c r="N4316"/>
      <c r="O4316"/>
      <c r="P4316"/>
      <c r="Q4316"/>
      <c r="R4316"/>
    </row>
    <row r="4317" spans="1:18" s="16" customFormat="1" x14ac:dyDescent="0.25">
      <c r="A4317"/>
      <c r="B4317" s="18"/>
      <c r="D4317"/>
      <c r="E4317"/>
      <c r="F4317"/>
      <c r="G4317"/>
      <c r="H4317"/>
      <c r="I4317"/>
      <c r="J4317"/>
      <c r="K4317"/>
      <c r="L4317"/>
      <c r="M4317"/>
      <c r="N4317"/>
      <c r="O4317"/>
      <c r="P4317"/>
      <c r="Q4317"/>
      <c r="R4317"/>
    </row>
    <row r="4318" spans="1:18" s="16" customFormat="1" x14ac:dyDescent="0.25">
      <c r="A4318"/>
      <c r="B4318" s="18"/>
      <c r="D4318"/>
      <c r="E4318"/>
      <c r="F4318"/>
      <c r="G4318"/>
      <c r="H4318"/>
      <c r="I4318"/>
      <c r="J4318"/>
      <c r="K4318"/>
      <c r="L4318"/>
      <c r="M4318"/>
      <c r="N4318"/>
      <c r="O4318"/>
      <c r="P4318"/>
      <c r="Q4318"/>
      <c r="R4318"/>
    </row>
    <row r="4319" spans="1:18" s="16" customFormat="1" x14ac:dyDescent="0.25">
      <c r="A4319"/>
      <c r="B4319" s="18"/>
      <c r="D4319"/>
      <c r="E4319"/>
      <c r="F4319"/>
      <c r="G4319"/>
      <c r="H4319"/>
      <c r="I4319"/>
      <c r="J4319"/>
      <c r="K4319"/>
      <c r="L4319"/>
      <c r="M4319"/>
      <c r="N4319"/>
      <c r="O4319"/>
      <c r="P4319"/>
      <c r="Q4319"/>
      <c r="R4319"/>
    </row>
    <row r="4320" spans="1:18" s="16" customFormat="1" x14ac:dyDescent="0.25">
      <c r="A4320"/>
      <c r="B4320" s="18"/>
      <c r="D4320"/>
      <c r="E4320"/>
      <c r="F4320"/>
      <c r="G4320"/>
      <c r="H4320"/>
      <c r="I4320"/>
      <c r="J4320"/>
      <c r="K4320"/>
      <c r="L4320"/>
      <c r="M4320"/>
      <c r="N4320"/>
      <c r="O4320"/>
      <c r="P4320"/>
      <c r="Q4320"/>
      <c r="R4320"/>
    </row>
    <row r="4321" spans="1:18" s="16" customFormat="1" x14ac:dyDescent="0.25">
      <c r="A4321"/>
      <c r="B4321" s="18"/>
      <c r="D4321"/>
      <c r="E4321"/>
      <c r="F4321"/>
      <c r="G4321"/>
      <c r="H4321"/>
      <c r="I4321"/>
      <c r="J4321"/>
      <c r="K4321"/>
      <c r="L4321"/>
      <c r="M4321"/>
      <c r="N4321"/>
      <c r="O4321"/>
      <c r="P4321"/>
      <c r="Q4321"/>
      <c r="R4321"/>
    </row>
    <row r="4322" spans="1:18" s="16" customFormat="1" x14ac:dyDescent="0.25">
      <c r="A4322"/>
      <c r="B4322" s="18"/>
      <c r="D4322"/>
      <c r="E4322"/>
      <c r="F4322"/>
      <c r="G4322"/>
      <c r="H4322"/>
      <c r="I4322"/>
      <c r="J4322"/>
      <c r="K4322"/>
      <c r="L4322"/>
      <c r="M4322"/>
      <c r="N4322"/>
      <c r="O4322"/>
      <c r="P4322"/>
      <c r="Q4322"/>
      <c r="R4322"/>
    </row>
    <row r="4323" spans="1:18" s="16" customFormat="1" x14ac:dyDescent="0.25">
      <c r="A4323"/>
      <c r="B4323" s="18"/>
      <c r="D4323"/>
      <c r="E4323"/>
      <c r="F4323"/>
      <c r="G4323"/>
      <c r="H4323"/>
      <c r="I4323"/>
      <c r="J4323"/>
      <c r="K4323"/>
      <c r="L4323"/>
      <c r="M4323"/>
      <c r="N4323"/>
      <c r="O4323"/>
      <c r="P4323"/>
      <c r="Q4323"/>
      <c r="R4323"/>
    </row>
    <row r="4324" spans="1:18" s="16" customFormat="1" x14ac:dyDescent="0.25">
      <c r="A4324"/>
      <c r="B4324" s="18"/>
      <c r="D4324"/>
      <c r="E4324"/>
      <c r="F4324"/>
      <c r="G4324"/>
      <c r="H4324"/>
      <c r="I4324"/>
      <c r="J4324"/>
      <c r="K4324"/>
      <c r="L4324"/>
      <c r="M4324"/>
      <c r="N4324"/>
      <c r="O4324"/>
      <c r="P4324"/>
      <c r="Q4324"/>
      <c r="R4324"/>
    </row>
    <row r="4325" spans="1:18" s="16" customFormat="1" x14ac:dyDescent="0.25">
      <c r="A4325"/>
      <c r="B4325" s="18"/>
      <c r="D4325"/>
      <c r="E4325"/>
      <c r="F4325"/>
      <c r="G4325"/>
      <c r="H4325"/>
      <c r="I4325"/>
      <c r="J4325"/>
      <c r="K4325"/>
      <c r="L4325"/>
      <c r="M4325"/>
      <c r="N4325"/>
      <c r="O4325"/>
      <c r="P4325"/>
      <c r="Q4325"/>
      <c r="R4325"/>
    </row>
    <row r="4326" spans="1:18" s="16" customFormat="1" x14ac:dyDescent="0.25">
      <c r="A4326"/>
      <c r="B4326" s="18"/>
      <c r="D4326"/>
      <c r="E4326"/>
      <c r="F4326"/>
      <c r="G4326"/>
      <c r="H4326"/>
      <c r="I4326"/>
      <c r="J4326"/>
      <c r="K4326"/>
      <c r="L4326"/>
      <c r="M4326"/>
      <c r="N4326"/>
      <c r="O4326"/>
      <c r="P4326"/>
      <c r="Q4326"/>
      <c r="R4326"/>
    </row>
    <row r="4327" spans="1:18" s="16" customFormat="1" x14ac:dyDescent="0.25">
      <c r="A4327"/>
      <c r="B4327" s="18"/>
      <c r="D4327"/>
      <c r="E4327"/>
      <c r="F4327"/>
      <c r="G4327"/>
      <c r="H4327"/>
      <c r="I4327"/>
      <c r="J4327"/>
      <c r="K4327"/>
      <c r="L4327"/>
      <c r="M4327"/>
      <c r="N4327"/>
      <c r="O4327"/>
      <c r="P4327"/>
      <c r="Q4327"/>
      <c r="R4327"/>
    </row>
    <row r="4328" spans="1:18" s="16" customFormat="1" x14ac:dyDescent="0.25">
      <c r="A4328"/>
      <c r="B4328" s="18"/>
      <c r="D4328"/>
      <c r="E4328"/>
      <c r="F4328"/>
      <c r="G4328"/>
      <c r="H4328"/>
      <c r="I4328"/>
      <c r="J4328"/>
      <c r="K4328"/>
      <c r="L4328"/>
      <c r="M4328"/>
      <c r="N4328"/>
      <c r="O4328"/>
      <c r="P4328"/>
      <c r="Q4328"/>
      <c r="R4328"/>
    </row>
    <row r="4329" spans="1:18" s="16" customFormat="1" x14ac:dyDescent="0.25">
      <c r="A4329"/>
      <c r="B4329" s="18"/>
      <c r="D4329"/>
      <c r="E4329"/>
      <c r="F4329"/>
      <c r="G4329"/>
      <c r="H4329"/>
      <c r="I4329"/>
      <c r="J4329"/>
      <c r="K4329"/>
      <c r="L4329"/>
      <c r="M4329"/>
      <c r="N4329"/>
      <c r="O4329"/>
      <c r="P4329"/>
      <c r="Q4329"/>
      <c r="R4329"/>
    </row>
    <row r="4330" spans="1:18" s="16" customFormat="1" x14ac:dyDescent="0.25">
      <c r="A4330"/>
      <c r="B4330" s="18"/>
      <c r="D4330"/>
      <c r="E4330"/>
      <c r="F4330"/>
      <c r="G4330"/>
      <c r="H4330"/>
      <c r="I4330"/>
      <c r="J4330"/>
      <c r="K4330"/>
      <c r="L4330"/>
      <c r="M4330"/>
      <c r="N4330"/>
      <c r="O4330"/>
      <c r="P4330"/>
      <c r="Q4330"/>
      <c r="R4330"/>
    </row>
    <row r="4331" spans="1:18" s="16" customFormat="1" x14ac:dyDescent="0.25">
      <c r="A4331"/>
      <c r="B4331" s="18"/>
      <c r="D4331"/>
      <c r="E4331"/>
      <c r="F4331"/>
      <c r="G4331"/>
      <c r="H4331"/>
      <c r="I4331"/>
      <c r="J4331"/>
      <c r="K4331"/>
      <c r="L4331"/>
      <c r="M4331"/>
      <c r="N4331"/>
      <c r="O4331"/>
      <c r="P4331"/>
      <c r="Q4331"/>
      <c r="R4331"/>
    </row>
    <row r="4332" spans="1:18" s="16" customFormat="1" x14ac:dyDescent="0.25">
      <c r="A4332"/>
      <c r="B4332" s="18"/>
      <c r="D4332"/>
      <c r="E4332"/>
      <c r="F4332"/>
      <c r="G4332"/>
      <c r="H4332"/>
      <c r="I4332"/>
      <c r="J4332"/>
      <c r="K4332"/>
      <c r="L4332"/>
      <c r="M4332"/>
      <c r="N4332"/>
      <c r="O4332"/>
      <c r="P4332"/>
      <c r="Q4332"/>
      <c r="R4332"/>
    </row>
    <row r="4333" spans="1:18" s="16" customFormat="1" x14ac:dyDescent="0.25">
      <c r="A4333"/>
      <c r="B4333" s="18"/>
      <c r="D4333"/>
      <c r="E4333"/>
      <c r="F4333"/>
      <c r="G4333"/>
      <c r="H4333"/>
      <c r="I4333"/>
      <c r="J4333"/>
      <c r="K4333"/>
      <c r="L4333"/>
      <c r="M4333"/>
      <c r="N4333"/>
      <c r="O4333"/>
      <c r="P4333"/>
      <c r="Q4333"/>
      <c r="R4333"/>
    </row>
    <row r="4334" spans="1:18" s="16" customFormat="1" x14ac:dyDescent="0.25">
      <c r="A4334"/>
      <c r="B4334" s="18"/>
      <c r="D4334"/>
      <c r="E4334"/>
      <c r="F4334"/>
      <c r="G4334"/>
      <c r="H4334"/>
      <c r="I4334"/>
      <c r="J4334"/>
      <c r="K4334"/>
      <c r="L4334"/>
      <c r="M4334"/>
      <c r="N4334"/>
      <c r="O4334"/>
      <c r="P4334"/>
      <c r="Q4334"/>
      <c r="R4334"/>
    </row>
    <row r="4335" spans="1:18" s="16" customFormat="1" x14ac:dyDescent="0.25">
      <c r="A4335"/>
      <c r="B4335" s="18"/>
      <c r="D4335"/>
      <c r="E4335"/>
      <c r="F4335"/>
      <c r="G4335"/>
      <c r="H4335"/>
      <c r="I4335"/>
      <c r="J4335"/>
      <c r="K4335"/>
      <c r="L4335"/>
      <c r="M4335"/>
      <c r="N4335"/>
      <c r="O4335"/>
      <c r="P4335"/>
      <c r="Q4335"/>
      <c r="R4335"/>
    </row>
    <row r="4336" spans="1:18" s="16" customFormat="1" x14ac:dyDescent="0.25">
      <c r="A4336"/>
      <c r="B4336" s="18"/>
      <c r="D4336"/>
      <c r="E4336"/>
      <c r="F4336"/>
      <c r="G4336"/>
      <c r="H4336"/>
      <c r="I4336"/>
      <c r="J4336"/>
      <c r="K4336"/>
      <c r="L4336"/>
      <c r="M4336"/>
      <c r="N4336"/>
      <c r="O4336"/>
      <c r="P4336"/>
      <c r="Q4336"/>
      <c r="R4336"/>
    </row>
    <row r="4337" spans="1:18" s="16" customFormat="1" x14ac:dyDescent="0.25">
      <c r="A4337"/>
      <c r="B4337" s="18"/>
      <c r="D4337"/>
      <c r="E4337"/>
      <c r="F4337"/>
      <c r="G4337"/>
      <c r="H4337"/>
      <c r="I4337"/>
      <c r="J4337"/>
      <c r="K4337"/>
      <c r="L4337"/>
      <c r="M4337"/>
      <c r="N4337"/>
      <c r="O4337"/>
      <c r="P4337"/>
      <c r="Q4337"/>
      <c r="R4337"/>
    </row>
    <row r="4338" spans="1:18" s="16" customFormat="1" x14ac:dyDescent="0.25">
      <c r="A4338"/>
      <c r="B4338" s="18"/>
      <c r="D4338"/>
      <c r="E4338"/>
      <c r="F4338"/>
      <c r="G4338"/>
      <c r="H4338"/>
      <c r="I4338"/>
      <c r="J4338"/>
      <c r="K4338"/>
      <c r="L4338"/>
      <c r="M4338"/>
      <c r="N4338"/>
      <c r="O4338"/>
      <c r="P4338"/>
      <c r="Q4338"/>
      <c r="R4338"/>
    </row>
    <row r="4339" spans="1:18" s="16" customFormat="1" x14ac:dyDescent="0.25">
      <c r="A4339"/>
      <c r="B4339" s="18"/>
      <c r="D4339"/>
      <c r="E4339"/>
      <c r="F4339"/>
      <c r="G4339"/>
      <c r="H4339"/>
      <c r="I4339"/>
      <c r="J4339"/>
      <c r="K4339"/>
      <c r="L4339"/>
      <c r="M4339"/>
      <c r="N4339"/>
      <c r="O4339"/>
      <c r="P4339"/>
      <c r="Q4339"/>
      <c r="R4339"/>
    </row>
    <row r="4340" spans="1:18" s="16" customFormat="1" x14ac:dyDescent="0.25">
      <c r="A4340"/>
      <c r="B4340" s="18"/>
      <c r="D4340"/>
      <c r="E4340"/>
      <c r="F4340"/>
      <c r="G4340"/>
      <c r="H4340"/>
      <c r="I4340"/>
      <c r="J4340"/>
      <c r="K4340"/>
      <c r="L4340"/>
      <c r="M4340"/>
      <c r="N4340"/>
      <c r="O4340"/>
      <c r="P4340"/>
      <c r="Q4340"/>
      <c r="R4340"/>
    </row>
    <row r="4341" spans="1:18" s="16" customFormat="1" x14ac:dyDescent="0.25">
      <c r="A4341"/>
      <c r="B4341" s="18"/>
      <c r="D4341"/>
      <c r="E4341"/>
      <c r="F4341"/>
      <c r="G4341"/>
      <c r="H4341"/>
      <c r="I4341"/>
      <c r="J4341"/>
      <c r="K4341"/>
      <c r="L4341"/>
      <c r="M4341"/>
      <c r="N4341"/>
      <c r="O4341"/>
      <c r="P4341"/>
      <c r="Q4341"/>
      <c r="R4341"/>
    </row>
    <row r="4342" spans="1:18" s="16" customFormat="1" x14ac:dyDescent="0.25">
      <c r="A4342"/>
      <c r="B4342" s="18"/>
      <c r="D4342"/>
      <c r="E4342"/>
      <c r="F4342"/>
      <c r="G4342"/>
      <c r="H4342"/>
      <c r="I4342"/>
      <c r="J4342"/>
      <c r="K4342"/>
      <c r="L4342"/>
      <c r="M4342"/>
      <c r="N4342"/>
      <c r="O4342"/>
      <c r="P4342"/>
      <c r="Q4342"/>
      <c r="R4342"/>
    </row>
    <row r="4343" spans="1:18" s="16" customFormat="1" x14ac:dyDescent="0.25">
      <c r="A4343"/>
      <c r="B4343" s="18"/>
      <c r="D4343"/>
      <c r="E4343"/>
      <c r="F4343"/>
      <c r="G4343"/>
      <c r="H4343"/>
      <c r="I4343"/>
      <c r="J4343"/>
      <c r="K4343"/>
      <c r="L4343"/>
      <c r="M4343"/>
      <c r="N4343"/>
      <c r="O4343"/>
      <c r="P4343"/>
      <c r="Q4343"/>
      <c r="R4343"/>
    </row>
    <row r="4344" spans="1:18" s="16" customFormat="1" x14ac:dyDescent="0.25">
      <c r="A4344"/>
      <c r="B4344" s="18"/>
      <c r="D4344"/>
      <c r="E4344"/>
      <c r="F4344"/>
      <c r="G4344"/>
      <c r="H4344"/>
      <c r="I4344"/>
      <c r="J4344"/>
      <c r="K4344"/>
      <c r="L4344"/>
      <c r="M4344"/>
      <c r="N4344"/>
      <c r="O4344"/>
      <c r="P4344"/>
      <c r="Q4344"/>
      <c r="R4344"/>
    </row>
    <row r="4345" spans="1:18" s="16" customFormat="1" x14ac:dyDescent="0.25">
      <c r="A4345"/>
      <c r="B4345" s="18"/>
      <c r="D4345"/>
      <c r="E4345"/>
      <c r="F4345"/>
      <c r="G4345"/>
      <c r="H4345"/>
      <c r="I4345"/>
      <c r="J4345"/>
      <c r="K4345"/>
      <c r="L4345"/>
      <c r="M4345"/>
      <c r="N4345"/>
      <c r="O4345"/>
      <c r="P4345"/>
      <c r="Q4345"/>
      <c r="R4345"/>
    </row>
    <row r="4346" spans="1:18" s="16" customFormat="1" x14ac:dyDescent="0.25">
      <c r="A4346"/>
      <c r="B4346" s="18"/>
      <c r="D4346"/>
      <c r="E4346"/>
      <c r="F4346"/>
      <c r="G4346"/>
      <c r="H4346"/>
      <c r="I4346"/>
      <c r="J4346"/>
      <c r="K4346"/>
      <c r="L4346"/>
      <c r="M4346"/>
      <c r="N4346"/>
      <c r="O4346"/>
      <c r="P4346"/>
      <c r="Q4346"/>
      <c r="R4346"/>
    </row>
    <row r="4347" spans="1:18" s="16" customFormat="1" x14ac:dyDescent="0.25">
      <c r="A4347"/>
      <c r="B4347" s="18"/>
      <c r="D4347"/>
      <c r="E4347"/>
      <c r="F4347"/>
      <c r="G4347"/>
      <c r="H4347"/>
      <c r="I4347"/>
      <c r="J4347"/>
      <c r="K4347"/>
      <c r="L4347"/>
      <c r="M4347"/>
      <c r="N4347"/>
      <c r="O4347"/>
      <c r="P4347"/>
      <c r="Q4347"/>
      <c r="R4347"/>
    </row>
    <row r="4348" spans="1:18" s="16" customFormat="1" x14ac:dyDescent="0.25">
      <c r="A4348"/>
      <c r="B4348" s="18"/>
      <c r="D4348"/>
      <c r="E4348"/>
      <c r="F4348"/>
      <c r="G4348"/>
      <c r="H4348"/>
      <c r="I4348"/>
      <c r="J4348"/>
      <c r="K4348"/>
      <c r="L4348"/>
      <c r="M4348"/>
      <c r="N4348"/>
      <c r="O4348"/>
      <c r="P4348"/>
      <c r="Q4348"/>
      <c r="R4348"/>
    </row>
    <row r="4349" spans="1:18" s="16" customFormat="1" x14ac:dyDescent="0.25">
      <c r="A4349"/>
      <c r="B4349" s="18"/>
      <c r="D4349"/>
      <c r="E4349"/>
      <c r="F4349"/>
      <c r="G4349"/>
      <c r="H4349"/>
      <c r="I4349"/>
      <c r="J4349"/>
      <c r="K4349"/>
      <c r="L4349"/>
      <c r="M4349"/>
      <c r="N4349"/>
      <c r="O4349"/>
      <c r="P4349"/>
      <c r="Q4349"/>
      <c r="R4349"/>
    </row>
    <row r="4350" spans="1:18" s="16" customFormat="1" x14ac:dyDescent="0.25">
      <c r="A4350"/>
      <c r="B4350" s="18"/>
      <c r="D4350"/>
      <c r="E4350"/>
      <c r="F4350"/>
      <c r="G4350"/>
      <c r="H4350"/>
      <c r="I4350"/>
      <c r="J4350"/>
      <c r="K4350"/>
      <c r="L4350"/>
      <c r="M4350"/>
      <c r="N4350"/>
      <c r="O4350"/>
      <c r="P4350"/>
      <c r="Q4350"/>
      <c r="R4350"/>
    </row>
    <row r="4351" spans="1:18" s="16" customFormat="1" x14ac:dyDescent="0.25">
      <c r="A4351"/>
      <c r="B4351" s="18"/>
      <c r="D4351"/>
      <c r="E4351"/>
      <c r="F4351"/>
      <c r="G4351"/>
      <c r="H4351"/>
      <c r="I4351"/>
      <c r="J4351"/>
      <c r="K4351"/>
      <c r="L4351"/>
      <c r="M4351"/>
      <c r="N4351"/>
      <c r="O4351"/>
      <c r="P4351"/>
      <c r="Q4351"/>
      <c r="R4351"/>
    </row>
    <row r="4352" spans="1:18" s="16" customFormat="1" x14ac:dyDescent="0.25">
      <c r="A4352"/>
      <c r="B4352" s="18"/>
      <c r="D4352"/>
      <c r="E4352"/>
      <c r="F4352"/>
      <c r="G4352"/>
      <c r="H4352"/>
      <c r="I4352"/>
      <c r="J4352"/>
      <c r="K4352"/>
      <c r="L4352"/>
      <c r="M4352"/>
      <c r="N4352"/>
      <c r="O4352"/>
      <c r="P4352"/>
      <c r="Q4352"/>
      <c r="R4352"/>
    </row>
    <row r="4353" spans="1:18" s="16" customFormat="1" x14ac:dyDescent="0.25">
      <c r="A4353"/>
      <c r="B4353" s="18"/>
      <c r="D4353"/>
      <c r="E4353"/>
      <c r="F4353"/>
      <c r="G4353"/>
      <c r="H4353"/>
      <c r="I4353"/>
      <c r="J4353"/>
      <c r="K4353"/>
      <c r="L4353"/>
      <c r="M4353"/>
      <c r="N4353"/>
      <c r="O4353"/>
      <c r="P4353"/>
      <c r="Q4353"/>
      <c r="R4353"/>
    </row>
    <row r="4354" spans="1:18" s="16" customFormat="1" x14ac:dyDescent="0.25">
      <c r="A4354"/>
      <c r="B4354" s="18"/>
      <c r="D4354"/>
      <c r="E4354"/>
      <c r="F4354"/>
      <c r="G4354"/>
      <c r="H4354"/>
      <c r="I4354"/>
      <c r="J4354"/>
      <c r="K4354"/>
      <c r="L4354"/>
      <c r="M4354"/>
      <c r="N4354"/>
      <c r="O4354"/>
      <c r="P4354"/>
      <c r="Q4354"/>
      <c r="R4354"/>
    </row>
    <row r="4355" spans="1:18" s="16" customFormat="1" x14ac:dyDescent="0.25">
      <c r="A4355"/>
      <c r="B4355" s="18"/>
      <c r="D4355"/>
      <c r="E4355"/>
      <c r="F4355"/>
      <c r="G4355"/>
      <c r="H4355"/>
      <c r="I4355"/>
      <c r="J4355"/>
      <c r="K4355"/>
      <c r="L4355"/>
      <c r="M4355"/>
      <c r="N4355"/>
      <c r="O4355"/>
      <c r="P4355"/>
      <c r="Q4355"/>
      <c r="R4355"/>
    </row>
    <row r="4356" spans="1:18" s="16" customFormat="1" x14ac:dyDescent="0.25">
      <c r="A4356"/>
      <c r="B4356" s="18"/>
      <c r="D4356"/>
      <c r="E4356"/>
      <c r="F4356"/>
      <c r="G4356"/>
      <c r="H4356"/>
      <c r="I4356"/>
      <c r="J4356"/>
      <c r="K4356"/>
      <c r="L4356"/>
      <c r="M4356"/>
      <c r="N4356"/>
      <c r="O4356"/>
      <c r="P4356"/>
      <c r="Q4356"/>
      <c r="R4356"/>
    </row>
    <row r="4357" spans="1:18" s="16" customFormat="1" x14ac:dyDescent="0.25">
      <c r="A4357"/>
      <c r="B4357" s="18"/>
      <c r="D4357"/>
      <c r="E4357"/>
      <c r="F4357"/>
      <c r="G4357"/>
      <c r="H4357"/>
      <c r="I4357"/>
      <c r="J4357"/>
      <c r="K4357"/>
      <c r="L4357"/>
      <c r="M4357"/>
      <c r="N4357"/>
      <c r="O4357"/>
      <c r="P4357"/>
      <c r="Q4357"/>
      <c r="R4357"/>
    </row>
    <row r="4358" spans="1:18" s="16" customFormat="1" x14ac:dyDescent="0.25">
      <c r="A4358"/>
      <c r="B4358" s="18"/>
      <c r="D4358"/>
      <c r="E4358"/>
      <c r="F4358"/>
      <c r="G4358"/>
      <c r="H4358"/>
      <c r="I4358"/>
      <c r="J4358"/>
      <c r="K4358"/>
      <c r="L4358"/>
      <c r="M4358"/>
      <c r="N4358"/>
      <c r="O4358"/>
      <c r="P4358"/>
      <c r="Q4358"/>
      <c r="R4358"/>
    </row>
    <row r="4359" spans="1:18" s="16" customFormat="1" x14ac:dyDescent="0.25">
      <c r="A4359"/>
      <c r="B4359" s="18"/>
      <c r="D4359"/>
      <c r="E4359"/>
      <c r="F4359"/>
      <c r="G4359"/>
      <c r="H4359"/>
      <c r="I4359"/>
      <c r="J4359"/>
      <c r="K4359"/>
      <c r="L4359"/>
      <c r="M4359"/>
      <c r="N4359"/>
      <c r="O4359"/>
      <c r="P4359"/>
      <c r="Q4359"/>
      <c r="R4359"/>
    </row>
    <row r="4360" spans="1:18" s="16" customFormat="1" x14ac:dyDescent="0.25">
      <c r="A4360"/>
      <c r="B4360" s="18"/>
      <c r="D4360"/>
      <c r="E4360"/>
      <c r="F4360"/>
      <c r="G4360"/>
      <c r="H4360"/>
      <c r="I4360"/>
      <c r="J4360"/>
      <c r="K4360"/>
      <c r="L4360"/>
      <c r="M4360"/>
      <c r="N4360"/>
      <c r="O4360"/>
      <c r="P4360"/>
      <c r="Q4360"/>
      <c r="R4360"/>
    </row>
    <row r="4361" spans="1:18" s="16" customFormat="1" x14ac:dyDescent="0.25">
      <c r="A4361"/>
      <c r="B4361" s="18"/>
      <c r="D4361"/>
      <c r="E4361"/>
      <c r="F4361"/>
      <c r="G4361"/>
      <c r="H4361"/>
      <c r="I4361"/>
      <c r="J4361"/>
      <c r="K4361"/>
      <c r="L4361"/>
      <c r="M4361"/>
      <c r="N4361"/>
      <c r="O4361"/>
      <c r="P4361"/>
      <c r="Q4361"/>
      <c r="R4361"/>
    </row>
    <row r="4362" spans="1:18" s="16" customFormat="1" x14ac:dyDescent="0.25">
      <c r="A4362"/>
      <c r="B4362" s="17"/>
      <c r="D4362"/>
      <c r="E4362"/>
      <c r="F4362"/>
      <c r="G4362"/>
      <c r="H4362"/>
      <c r="I4362"/>
      <c r="J4362"/>
      <c r="K4362"/>
      <c r="L4362"/>
      <c r="M4362"/>
      <c r="N4362"/>
      <c r="O4362"/>
      <c r="P4362"/>
      <c r="Q4362"/>
      <c r="R4362"/>
    </row>
    <row r="4363" spans="1:18" s="16" customFormat="1" x14ac:dyDescent="0.25">
      <c r="A4363"/>
      <c r="B4363" s="18"/>
      <c r="D4363"/>
      <c r="E4363"/>
      <c r="F4363"/>
      <c r="G4363"/>
      <c r="H4363"/>
      <c r="I4363"/>
      <c r="J4363"/>
      <c r="K4363"/>
      <c r="L4363"/>
      <c r="M4363"/>
      <c r="N4363"/>
      <c r="O4363"/>
      <c r="P4363"/>
      <c r="Q4363"/>
      <c r="R4363"/>
    </row>
    <row r="4364" spans="1:18" s="16" customFormat="1" x14ac:dyDescent="0.25">
      <c r="A4364"/>
      <c r="B4364" s="18"/>
      <c r="D4364"/>
      <c r="E4364"/>
      <c r="F4364"/>
      <c r="G4364"/>
      <c r="H4364"/>
      <c r="I4364"/>
      <c r="J4364"/>
      <c r="K4364"/>
      <c r="L4364"/>
      <c r="M4364"/>
      <c r="N4364"/>
      <c r="O4364"/>
      <c r="P4364"/>
      <c r="Q4364"/>
      <c r="R4364"/>
    </row>
    <row r="4365" spans="1:18" s="16" customFormat="1" x14ac:dyDescent="0.25">
      <c r="A4365"/>
      <c r="B4365" s="18"/>
      <c r="D4365"/>
      <c r="E4365"/>
      <c r="F4365"/>
      <c r="G4365"/>
      <c r="H4365"/>
      <c r="I4365"/>
      <c r="J4365"/>
      <c r="K4365"/>
      <c r="L4365"/>
      <c r="M4365"/>
      <c r="N4365"/>
      <c r="O4365"/>
      <c r="P4365"/>
      <c r="Q4365"/>
      <c r="R4365"/>
    </row>
    <row r="4366" spans="1:18" s="16" customFormat="1" x14ac:dyDescent="0.25">
      <c r="A4366"/>
      <c r="B4366" s="18"/>
      <c r="D4366"/>
      <c r="E4366"/>
      <c r="F4366"/>
      <c r="G4366"/>
      <c r="H4366"/>
      <c r="I4366"/>
      <c r="J4366"/>
      <c r="K4366"/>
      <c r="L4366"/>
      <c r="M4366"/>
      <c r="N4366"/>
      <c r="O4366"/>
      <c r="P4366"/>
      <c r="Q4366"/>
      <c r="R4366"/>
    </row>
    <row r="4367" spans="1:18" s="16" customFormat="1" x14ac:dyDescent="0.25">
      <c r="A4367"/>
      <c r="B4367" s="18"/>
      <c r="D4367"/>
      <c r="E4367"/>
      <c r="F4367"/>
      <c r="G4367"/>
      <c r="H4367"/>
      <c r="I4367"/>
      <c r="J4367"/>
      <c r="K4367"/>
      <c r="L4367"/>
      <c r="M4367"/>
      <c r="N4367"/>
      <c r="O4367"/>
      <c r="P4367"/>
      <c r="Q4367"/>
      <c r="R4367"/>
    </row>
    <row r="4368" spans="1:18" s="16" customFormat="1" x14ac:dyDescent="0.25">
      <c r="A4368"/>
      <c r="B4368" s="18"/>
      <c r="D4368"/>
      <c r="E4368"/>
      <c r="F4368"/>
      <c r="G4368"/>
      <c r="H4368"/>
      <c r="I4368"/>
      <c r="J4368"/>
      <c r="K4368"/>
      <c r="L4368"/>
      <c r="M4368"/>
      <c r="N4368"/>
      <c r="O4368"/>
      <c r="P4368"/>
      <c r="Q4368"/>
      <c r="R4368"/>
    </row>
    <row r="4369" spans="1:18" s="16" customFormat="1" x14ac:dyDescent="0.25">
      <c r="A4369"/>
      <c r="B4369" s="18"/>
      <c r="D4369"/>
      <c r="E4369"/>
      <c r="F4369"/>
      <c r="G4369"/>
      <c r="H4369"/>
      <c r="I4369"/>
      <c r="J4369"/>
      <c r="K4369"/>
      <c r="L4369"/>
      <c r="M4369"/>
      <c r="N4369"/>
      <c r="O4369"/>
      <c r="P4369"/>
      <c r="Q4369"/>
      <c r="R4369"/>
    </row>
    <row r="4370" spans="1:18" s="16" customFormat="1" x14ac:dyDescent="0.25">
      <c r="A4370"/>
      <c r="B4370" s="18"/>
      <c r="D4370"/>
      <c r="E4370"/>
      <c r="F4370"/>
      <c r="G4370"/>
      <c r="H4370"/>
      <c r="I4370"/>
      <c r="J4370"/>
      <c r="K4370"/>
      <c r="L4370"/>
      <c r="M4370"/>
      <c r="N4370"/>
      <c r="O4370"/>
      <c r="P4370"/>
      <c r="Q4370"/>
      <c r="R4370"/>
    </row>
    <row r="4371" spans="1:18" s="16" customFormat="1" x14ac:dyDescent="0.25">
      <c r="A4371"/>
      <c r="B4371" s="18"/>
      <c r="D4371"/>
      <c r="E4371"/>
      <c r="F4371"/>
      <c r="G4371"/>
      <c r="H4371"/>
      <c r="I4371"/>
      <c r="J4371"/>
      <c r="K4371"/>
      <c r="L4371"/>
      <c r="M4371"/>
      <c r="N4371"/>
      <c r="O4371"/>
      <c r="P4371"/>
      <c r="Q4371"/>
      <c r="R4371"/>
    </row>
    <row r="4372" spans="1:18" s="16" customFormat="1" x14ac:dyDescent="0.25">
      <c r="A4372"/>
      <c r="B4372" s="18"/>
      <c r="D4372"/>
      <c r="E4372"/>
      <c r="F4372"/>
      <c r="G4372"/>
      <c r="H4372"/>
      <c r="I4372"/>
      <c r="J4372"/>
      <c r="K4372"/>
      <c r="L4372"/>
      <c r="M4372"/>
      <c r="N4372"/>
      <c r="O4372"/>
      <c r="P4372"/>
      <c r="Q4372"/>
      <c r="R4372"/>
    </row>
    <row r="4373" spans="1:18" s="16" customFormat="1" x14ac:dyDescent="0.25">
      <c r="A4373"/>
      <c r="B4373" s="18"/>
      <c r="D4373"/>
      <c r="E4373"/>
      <c r="F4373"/>
      <c r="G4373"/>
      <c r="H4373"/>
      <c r="I4373"/>
      <c r="J4373"/>
      <c r="K4373"/>
      <c r="L4373"/>
      <c r="M4373"/>
      <c r="N4373"/>
      <c r="O4373"/>
      <c r="P4373"/>
      <c r="Q4373"/>
      <c r="R4373"/>
    </row>
    <row r="4374" spans="1:18" s="16" customFormat="1" x14ac:dyDescent="0.25">
      <c r="A4374"/>
      <c r="B4374" s="18"/>
      <c r="D4374"/>
      <c r="E4374"/>
      <c r="F4374"/>
      <c r="G4374"/>
      <c r="H4374"/>
      <c r="I4374"/>
      <c r="J4374"/>
      <c r="K4374"/>
      <c r="L4374"/>
      <c r="M4374"/>
      <c r="N4374"/>
      <c r="O4374"/>
      <c r="P4374"/>
      <c r="Q4374"/>
      <c r="R4374"/>
    </row>
    <row r="4375" spans="1:18" s="16" customFormat="1" x14ac:dyDescent="0.25">
      <c r="A4375"/>
      <c r="B4375" s="18"/>
      <c r="D4375"/>
      <c r="E4375"/>
      <c r="F4375"/>
      <c r="G4375"/>
      <c r="H4375"/>
      <c r="I4375"/>
      <c r="J4375"/>
      <c r="K4375"/>
      <c r="L4375"/>
      <c r="M4375"/>
      <c r="N4375"/>
      <c r="O4375"/>
      <c r="P4375"/>
      <c r="Q4375"/>
      <c r="R4375"/>
    </row>
    <row r="4376" spans="1:18" s="16" customFormat="1" x14ac:dyDescent="0.25">
      <c r="A4376"/>
      <c r="B4376" s="18"/>
      <c r="D4376"/>
      <c r="E4376"/>
      <c r="F4376"/>
      <c r="G4376"/>
      <c r="H4376"/>
      <c r="I4376"/>
      <c r="J4376"/>
      <c r="K4376"/>
      <c r="L4376"/>
      <c r="M4376"/>
      <c r="N4376"/>
      <c r="O4376"/>
      <c r="P4376"/>
      <c r="Q4376"/>
      <c r="R4376"/>
    </row>
    <row r="4377" spans="1:18" s="16" customFormat="1" x14ac:dyDescent="0.25">
      <c r="A4377"/>
      <c r="B4377" s="18"/>
      <c r="D4377"/>
      <c r="E4377"/>
      <c r="F4377"/>
      <c r="G4377"/>
      <c r="H4377"/>
      <c r="I4377"/>
      <c r="J4377"/>
      <c r="K4377"/>
      <c r="L4377"/>
      <c r="M4377"/>
      <c r="N4377"/>
      <c r="O4377"/>
      <c r="P4377"/>
      <c r="Q4377"/>
      <c r="R4377"/>
    </row>
    <row r="4378" spans="1:18" s="16" customFormat="1" x14ac:dyDescent="0.25">
      <c r="A4378"/>
      <c r="B4378" s="18"/>
      <c r="D4378"/>
      <c r="E4378"/>
      <c r="F4378"/>
      <c r="G4378"/>
      <c r="H4378"/>
      <c r="I4378"/>
      <c r="J4378"/>
      <c r="K4378"/>
      <c r="L4378"/>
      <c r="M4378"/>
      <c r="N4378"/>
      <c r="O4378"/>
      <c r="P4378"/>
      <c r="Q4378"/>
      <c r="R4378"/>
    </row>
    <row r="4379" spans="1:18" s="16" customFormat="1" x14ac:dyDescent="0.25">
      <c r="A4379"/>
      <c r="B4379" s="18"/>
      <c r="D4379"/>
      <c r="E4379"/>
      <c r="F4379"/>
      <c r="G4379"/>
      <c r="H4379"/>
      <c r="I4379"/>
      <c r="J4379"/>
      <c r="K4379"/>
      <c r="L4379"/>
      <c r="M4379"/>
      <c r="N4379"/>
      <c r="O4379"/>
      <c r="P4379"/>
      <c r="Q4379"/>
      <c r="R4379"/>
    </row>
    <row r="4380" spans="1:18" s="16" customFormat="1" x14ac:dyDescent="0.25">
      <c r="A4380"/>
      <c r="B4380" s="18"/>
      <c r="D4380"/>
      <c r="E4380"/>
      <c r="F4380"/>
      <c r="G4380"/>
      <c r="H4380"/>
      <c r="I4380"/>
      <c r="J4380"/>
      <c r="K4380"/>
      <c r="L4380"/>
      <c r="M4380"/>
      <c r="N4380"/>
      <c r="O4380"/>
      <c r="P4380"/>
      <c r="Q4380"/>
      <c r="R4380"/>
    </row>
    <row r="4381" spans="1:18" s="16" customFormat="1" x14ac:dyDescent="0.25">
      <c r="A4381"/>
      <c r="B4381" s="18"/>
      <c r="D4381"/>
      <c r="E4381"/>
      <c r="F4381"/>
      <c r="G4381"/>
      <c r="H4381"/>
      <c r="I4381"/>
      <c r="J4381"/>
      <c r="K4381"/>
      <c r="L4381"/>
      <c r="M4381"/>
      <c r="N4381"/>
      <c r="O4381"/>
      <c r="P4381"/>
      <c r="Q4381"/>
      <c r="R4381"/>
    </row>
    <row r="4382" spans="1:18" s="16" customFormat="1" x14ac:dyDescent="0.25">
      <c r="A4382"/>
      <c r="B4382" s="18"/>
      <c r="D4382"/>
      <c r="E4382"/>
      <c r="F4382"/>
      <c r="G4382"/>
      <c r="H4382"/>
      <c r="I4382"/>
      <c r="J4382"/>
      <c r="K4382"/>
      <c r="L4382"/>
      <c r="M4382"/>
      <c r="N4382"/>
      <c r="O4382"/>
      <c r="P4382"/>
      <c r="Q4382"/>
      <c r="R4382"/>
    </row>
    <row r="4383" spans="1:18" s="16" customFormat="1" x14ac:dyDescent="0.25">
      <c r="A4383"/>
      <c r="B4383" s="18"/>
      <c r="D4383"/>
      <c r="E4383"/>
      <c r="F4383"/>
      <c r="G4383"/>
      <c r="H4383"/>
      <c r="I4383"/>
      <c r="J4383"/>
      <c r="K4383"/>
      <c r="L4383"/>
      <c r="M4383"/>
      <c r="N4383"/>
      <c r="O4383"/>
      <c r="P4383"/>
      <c r="Q4383"/>
      <c r="R4383"/>
    </row>
    <row r="4384" spans="1:18" s="16" customFormat="1" x14ac:dyDescent="0.25">
      <c r="A4384"/>
      <c r="B4384" s="18"/>
      <c r="D4384"/>
      <c r="E4384"/>
      <c r="F4384"/>
      <c r="G4384"/>
      <c r="H4384"/>
      <c r="I4384"/>
      <c r="J4384"/>
      <c r="K4384"/>
      <c r="L4384"/>
      <c r="M4384"/>
      <c r="N4384"/>
      <c r="O4384"/>
      <c r="P4384"/>
      <c r="Q4384"/>
      <c r="R4384"/>
    </row>
    <row r="4385" spans="1:18" s="16" customFormat="1" x14ac:dyDescent="0.25">
      <c r="A4385"/>
      <c r="B4385" s="18"/>
      <c r="D4385"/>
      <c r="E4385"/>
      <c r="F4385"/>
      <c r="G4385"/>
      <c r="H4385"/>
      <c r="I4385"/>
      <c r="J4385"/>
      <c r="K4385"/>
      <c r="L4385"/>
      <c r="M4385"/>
      <c r="N4385"/>
      <c r="O4385"/>
      <c r="P4385"/>
      <c r="Q4385"/>
      <c r="R4385"/>
    </row>
    <row r="4386" spans="1:18" s="16" customFormat="1" x14ac:dyDescent="0.25">
      <c r="A4386"/>
      <c r="B4386" s="18"/>
      <c r="D4386"/>
      <c r="E4386"/>
      <c r="F4386"/>
      <c r="G4386"/>
      <c r="H4386"/>
      <c r="I4386"/>
      <c r="J4386"/>
      <c r="K4386"/>
      <c r="L4386"/>
      <c r="M4386"/>
      <c r="N4386"/>
      <c r="O4386"/>
      <c r="P4386"/>
      <c r="Q4386"/>
      <c r="R4386"/>
    </row>
    <row r="4387" spans="1:18" s="16" customFormat="1" x14ac:dyDescent="0.25">
      <c r="A4387"/>
      <c r="B4387" s="18"/>
      <c r="D4387"/>
      <c r="E4387"/>
      <c r="F4387"/>
      <c r="G4387"/>
      <c r="H4387"/>
      <c r="I4387"/>
      <c r="J4387"/>
      <c r="K4387"/>
      <c r="L4387"/>
      <c r="M4387"/>
      <c r="N4387"/>
      <c r="O4387"/>
      <c r="P4387"/>
      <c r="Q4387"/>
      <c r="R4387"/>
    </row>
    <row r="4388" spans="1:18" s="16" customFormat="1" x14ac:dyDescent="0.25">
      <c r="A4388"/>
      <c r="B4388" s="18"/>
      <c r="D4388"/>
      <c r="E4388"/>
      <c r="F4388"/>
      <c r="G4388"/>
      <c r="H4388"/>
      <c r="I4388"/>
      <c r="J4388"/>
      <c r="K4388"/>
      <c r="L4388"/>
      <c r="M4388"/>
      <c r="N4388"/>
      <c r="O4388"/>
      <c r="P4388"/>
      <c r="Q4388"/>
      <c r="R4388"/>
    </row>
    <row r="4389" spans="1:18" s="16" customFormat="1" x14ac:dyDescent="0.25">
      <c r="A4389"/>
      <c r="B4389" s="18"/>
      <c r="D4389"/>
      <c r="E4389"/>
      <c r="F4389"/>
      <c r="G4389"/>
      <c r="H4389"/>
      <c r="I4389"/>
      <c r="J4389"/>
      <c r="K4389"/>
      <c r="L4389"/>
      <c r="M4389"/>
      <c r="N4389"/>
      <c r="O4389"/>
      <c r="P4389"/>
      <c r="Q4389"/>
      <c r="R4389"/>
    </row>
    <row r="4390" spans="1:18" s="16" customFormat="1" x14ac:dyDescent="0.25">
      <c r="A4390"/>
      <c r="B4390" s="18"/>
      <c r="D4390"/>
      <c r="E4390"/>
      <c r="F4390"/>
      <c r="G4390"/>
      <c r="H4390"/>
      <c r="I4390"/>
      <c r="J4390"/>
      <c r="K4390"/>
      <c r="L4390"/>
      <c r="M4390"/>
      <c r="N4390"/>
      <c r="O4390"/>
      <c r="P4390"/>
      <c r="Q4390"/>
      <c r="R4390"/>
    </row>
    <row r="4391" spans="1:18" s="16" customFormat="1" x14ac:dyDescent="0.25">
      <c r="A4391"/>
      <c r="B4391" s="18"/>
      <c r="D4391"/>
      <c r="E4391"/>
      <c r="F4391"/>
      <c r="G4391"/>
      <c r="H4391"/>
      <c r="I4391"/>
      <c r="J4391"/>
      <c r="K4391"/>
      <c r="L4391"/>
      <c r="M4391"/>
      <c r="N4391"/>
      <c r="O4391"/>
      <c r="P4391"/>
      <c r="Q4391"/>
      <c r="R4391"/>
    </row>
    <row r="4392" spans="1:18" s="16" customFormat="1" x14ac:dyDescent="0.25">
      <c r="A4392"/>
      <c r="B4392" s="18"/>
      <c r="D4392"/>
      <c r="E4392"/>
      <c r="F4392"/>
      <c r="G4392"/>
      <c r="H4392"/>
      <c r="I4392"/>
      <c r="J4392"/>
      <c r="K4392"/>
      <c r="L4392"/>
      <c r="M4392"/>
      <c r="N4392"/>
      <c r="O4392"/>
      <c r="P4392"/>
      <c r="Q4392"/>
      <c r="R4392"/>
    </row>
    <row r="4393" spans="1:18" s="16" customFormat="1" x14ac:dyDescent="0.25">
      <c r="A4393"/>
      <c r="B4393" s="18"/>
      <c r="D4393"/>
      <c r="E4393"/>
      <c r="F4393"/>
      <c r="G4393"/>
      <c r="H4393"/>
      <c r="I4393"/>
      <c r="J4393"/>
      <c r="K4393"/>
      <c r="L4393"/>
      <c r="M4393"/>
      <c r="N4393"/>
      <c r="O4393"/>
      <c r="P4393"/>
      <c r="Q4393"/>
      <c r="R4393"/>
    </row>
    <row r="4394" spans="1:18" s="16" customFormat="1" x14ac:dyDescent="0.25">
      <c r="A4394"/>
      <c r="B4394" s="18"/>
      <c r="D4394"/>
      <c r="E4394"/>
      <c r="F4394"/>
      <c r="G4394"/>
      <c r="H4394"/>
      <c r="I4394"/>
      <c r="J4394"/>
      <c r="K4394"/>
      <c r="L4394"/>
      <c r="M4394"/>
      <c r="N4394"/>
      <c r="O4394"/>
      <c r="P4394"/>
      <c r="Q4394"/>
      <c r="R4394"/>
    </row>
    <row r="4395" spans="1:18" s="16" customFormat="1" x14ac:dyDescent="0.25">
      <c r="A4395"/>
      <c r="B4395" s="18"/>
      <c r="D4395"/>
      <c r="E4395"/>
      <c r="F4395"/>
      <c r="G4395"/>
      <c r="H4395"/>
      <c r="I4395"/>
      <c r="J4395"/>
      <c r="K4395"/>
      <c r="L4395"/>
      <c r="M4395"/>
      <c r="N4395"/>
      <c r="O4395"/>
      <c r="P4395"/>
      <c r="Q4395"/>
      <c r="R4395"/>
    </row>
    <row r="4396" spans="1:18" s="16" customFormat="1" x14ac:dyDescent="0.25">
      <c r="A4396"/>
      <c r="B4396" s="18"/>
      <c r="D4396"/>
      <c r="E4396"/>
      <c r="F4396"/>
      <c r="G4396"/>
      <c r="H4396"/>
      <c r="I4396"/>
      <c r="J4396"/>
      <c r="K4396"/>
      <c r="L4396"/>
      <c r="M4396"/>
      <c r="N4396"/>
      <c r="O4396"/>
      <c r="P4396"/>
      <c r="Q4396"/>
      <c r="R4396"/>
    </row>
    <row r="4397" spans="1:18" s="16" customFormat="1" x14ac:dyDescent="0.25">
      <c r="A4397"/>
      <c r="B4397" s="18"/>
      <c r="D4397"/>
      <c r="E4397"/>
      <c r="F4397"/>
      <c r="G4397"/>
      <c r="H4397"/>
      <c r="I4397"/>
      <c r="J4397"/>
      <c r="K4397"/>
      <c r="L4397"/>
      <c r="M4397"/>
      <c r="N4397"/>
      <c r="O4397"/>
      <c r="P4397"/>
      <c r="Q4397"/>
      <c r="R4397"/>
    </row>
    <row r="4398" spans="1:18" s="16" customFormat="1" x14ac:dyDescent="0.25">
      <c r="A4398"/>
      <c r="B4398" s="18"/>
      <c r="D4398"/>
      <c r="E4398"/>
      <c r="F4398"/>
      <c r="G4398"/>
      <c r="H4398"/>
      <c r="I4398"/>
      <c r="J4398"/>
      <c r="K4398"/>
      <c r="L4398"/>
      <c r="M4398"/>
      <c r="N4398"/>
      <c r="O4398"/>
      <c r="P4398"/>
      <c r="Q4398"/>
      <c r="R4398"/>
    </row>
    <row r="4399" spans="1:18" s="16" customFormat="1" x14ac:dyDescent="0.25">
      <c r="A4399"/>
      <c r="B4399" s="18"/>
      <c r="D4399"/>
      <c r="E4399"/>
      <c r="F4399"/>
      <c r="G4399"/>
      <c r="H4399"/>
      <c r="I4399"/>
      <c r="J4399"/>
      <c r="K4399"/>
      <c r="L4399"/>
      <c r="M4399"/>
      <c r="N4399"/>
      <c r="O4399"/>
      <c r="P4399"/>
      <c r="Q4399"/>
      <c r="R4399"/>
    </row>
    <row r="4400" spans="1:18" s="16" customFormat="1" x14ac:dyDescent="0.25">
      <c r="A4400"/>
      <c r="B4400" s="18"/>
      <c r="D4400"/>
      <c r="E4400"/>
      <c r="F4400"/>
      <c r="G4400"/>
      <c r="H4400"/>
      <c r="I4400"/>
      <c r="J4400"/>
      <c r="K4400"/>
      <c r="L4400"/>
      <c r="M4400"/>
      <c r="N4400"/>
      <c r="O4400"/>
      <c r="P4400"/>
      <c r="Q4400"/>
      <c r="R4400"/>
    </row>
    <row r="4401" spans="1:18" s="16" customFormat="1" x14ac:dyDescent="0.25">
      <c r="A4401"/>
      <c r="B4401" s="18"/>
      <c r="D4401"/>
      <c r="E4401"/>
      <c r="F4401"/>
      <c r="G4401"/>
      <c r="H4401"/>
      <c r="I4401"/>
      <c r="J4401"/>
      <c r="K4401"/>
      <c r="L4401"/>
      <c r="M4401"/>
      <c r="N4401"/>
      <c r="O4401"/>
      <c r="P4401"/>
      <c r="Q4401"/>
      <c r="R4401"/>
    </row>
    <row r="4402" spans="1:18" s="16" customFormat="1" x14ac:dyDescent="0.25">
      <c r="A4402"/>
      <c r="B4402" s="18"/>
      <c r="D4402"/>
      <c r="E4402"/>
      <c r="F4402"/>
      <c r="G4402"/>
      <c r="H4402"/>
      <c r="I4402"/>
      <c r="J4402"/>
      <c r="K4402"/>
      <c r="L4402"/>
      <c r="M4402"/>
      <c r="N4402"/>
      <c r="O4402"/>
      <c r="P4402"/>
      <c r="Q4402"/>
      <c r="R4402"/>
    </row>
    <row r="4403" spans="1:18" s="16" customFormat="1" x14ac:dyDescent="0.25">
      <c r="A4403"/>
      <c r="B4403" s="18"/>
      <c r="D4403"/>
      <c r="E4403"/>
      <c r="F4403"/>
      <c r="G4403"/>
      <c r="H4403"/>
      <c r="I4403"/>
      <c r="J4403"/>
      <c r="K4403"/>
      <c r="L4403"/>
      <c r="M4403"/>
      <c r="N4403"/>
      <c r="O4403"/>
      <c r="P4403"/>
      <c r="Q4403"/>
      <c r="R4403"/>
    </row>
    <row r="4404" spans="1:18" s="16" customFormat="1" x14ac:dyDescent="0.25">
      <c r="A4404"/>
      <c r="B4404" s="18"/>
      <c r="D4404"/>
      <c r="E4404"/>
      <c r="F4404"/>
      <c r="G4404"/>
      <c r="H4404"/>
      <c r="I4404"/>
      <c r="J4404"/>
      <c r="K4404"/>
      <c r="L4404"/>
      <c r="M4404"/>
      <c r="N4404"/>
      <c r="O4404"/>
      <c r="P4404"/>
      <c r="Q4404"/>
      <c r="R4404"/>
    </row>
    <row r="4405" spans="1:18" s="16" customFormat="1" x14ac:dyDescent="0.25">
      <c r="A4405"/>
      <c r="B4405" s="18"/>
      <c r="D4405"/>
      <c r="E4405"/>
      <c r="F4405"/>
      <c r="G4405"/>
      <c r="H4405"/>
      <c r="I4405"/>
      <c r="J4405"/>
      <c r="K4405"/>
      <c r="L4405"/>
      <c r="M4405"/>
      <c r="N4405"/>
      <c r="O4405"/>
      <c r="P4405"/>
      <c r="Q4405"/>
      <c r="R4405"/>
    </row>
    <row r="4406" spans="1:18" s="16" customFormat="1" x14ac:dyDescent="0.25">
      <c r="A4406"/>
      <c r="B4406" s="18"/>
      <c r="D4406"/>
      <c r="E4406"/>
      <c r="F4406"/>
      <c r="G4406"/>
      <c r="H4406"/>
      <c r="I4406"/>
      <c r="J4406"/>
      <c r="K4406"/>
      <c r="L4406"/>
      <c r="M4406"/>
      <c r="N4406"/>
      <c r="O4406"/>
      <c r="P4406"/>
      <c r="Q4406"/>
      <c r="R4406"/>
    </row>
    <row r="4407" spans="1:18" s="16" customFormat="1" x14ac:dyDescent="0.25">
      <c r="A4407"/>
      <c r="B4407" s="18"/>
      <c r="D4407"/>
      <c r="E4407"/>
      <c r="F4407"/>
      <c r="G4407"/>
      <c r="H4407"/>
      <c r="I4407"/>
      <c r="J4407"/>
      <c r="K4407"/>
      <c r="L4407"/>
      <c r="M4407"/>
      <c r="N4407"/>
      <c r="O4407"/>
      <c r="P4407"/>
      <c r="Q4407"/>
      <c r="R4407"/>
    </row>
    <row r="4408" spans="1:18" s="16" customFormat="1" x14ac:dyDescent="0.25">
      <c r="A4408"/>
      <c r="B4408" s="18"/>
      <c r="D4408"/>
      <c r="E4408"/>
      <c r="F4408"/>
      <c r="G4408"/>
      <c r="H4408"/>
      <c r="I4408"/>
      <c r="J4408"/>
      <c r="K4408"/>
      <c r="L4408"/>
      <c r="M4408"/>
      <c r="N4408"/>
      <c r="O4408"/>
      <c r="P4408"/>
      <c r="Q4408"/>
      <c r="R4408"/>
    </row>
    <row r="4409" spans="1:18" s="16" customFormat="1" x14ac:dyDescent="0.25">
      <c r="A4409"/>
      <c r="B4409" s="18"/>
      <c r="D4409"/>
      <c r="E4409"/>
      <c r="F4409"/>
      <c r="G4409"/>
      <c r="H4409"/>
      <c r="I4409"/>
      <c r="J4409"/>
      <c r="K4409"/>
      <c r="L4409"/>
      <c r="M4409"/>
      <c r="N4409"/>
      <c r="O4409"/>
      <c r="P4409"/>
      <c r="Q4409"/>
      <c r="R4409"/>
    </row>
    <row r="4410" spans="1:18" s="16" customFormat="1" x14ac:dyDescent="0.25">
      <c r="A4410"/>
      <c r="B4410" s="18"/>
      <c r="D4410"/>
      <c r="E4410"/>
      <c r="F4410"/>
      <c r="G4410"/>
      <c r="H4410"/>
      <c r="I4410"/>
      <c r="J4410"/>
      <c r="K4410"/>
      <c r="L4410"/>
      <c r="M4410"/>
      <c r="N4410"/>
      <c r="O4410"/>
      <c r="P4410"/>
      <c r="Q4410"/>
      <c r="R4410"/>
    </row>
    <row r="4411" spans="1:18" s="16" customFormat="1" x14ac:dyDescent="0.25">
      <c r="A4411"/>
      <c r="B4411" s="18"/>
      <c r="D4411"/>
      <c r="E4411"/>
      <c r="F4411"/>
      <c r="G4411"/>
      <c r="H4411"/>
      <c r="I4411"/>
      <c r="J4411"/>
      <c r="K4411"/>
      <c r="L4411"/>
      <c r="M4411"/>
      <c r="N4411"/>
      <c r="O4411"/>
      <c r="P4411"/>
      <c r="Q4411"/>
      <c r="R4411"/>
    </row>
    <row r="4412" spans="1:18" s="16" customFormat="1" x14ac:dyDescent="0.25">
      <c r="A4412"/>
      <c r="B4412" s="17"/>
      <c r="D4412"/>
      <c r="E4412"/>
      <c r="F4412"/>
      <c r="G4412"/>
      <c r="H4412"/>
      <c r="I4412"/>
      <c r="J4412"/>
      <c r="K4412"/>
      <c r="L4412"/>
      <c r="M4412"/>
      <c r="N4412"/>
      <c r="O4412"/>
      <c r="P4412"/>
      <c r="Q4412"/>
      <c r="R4412"/>
    </row>
    <row r="4413" spans="1:18" s="16" customFormat="1" x14ac:dyDescent="0.25">
      <c r="A4413"/>
      <c r="B4413" s="18"/>
      <c r="D4413"/>
      <c r="E4413"/>
      <c r="F4413"/>
      <c r="G4413"/>
      <c r="H4413"/>
      <c r="I4413"/>
      <c r="J4413"/>
      <c r="K4413"/>
      <c r="L4413"/>
      <c r="M4413"/>
      <c r="N4413"/>
      <c r="O4413"/>
      <c r="P4413"/>
      <c r="Q4413"/>
      <c r="R4413"/>
    </row>
    <row r="4414" spans="1:18" s="16" customFormat="1" x14ac:dyDescent="0.25">
      <c r="A4414"/>
      <c r="B4414" s="18"/>
      <c r="D4414"/>
      <c r="E4414"/>
      <c r="F4414"/>
      <c r="G4414"/>
      <c r="H4414"/>
      <c r="I4414"/>
      <c r="J4414"/>
      <c r="K4414"/>
      <c r="L4414"/>
      <c r="M4414"/>
      <c r="N4414"/>
      <c r="O4414"/>
      <c r="P4414"/>
      <c r="Q4414"/>
      <c r="R4414"/>
    </row>
    <row r="4415" spans="1:18" s="16" customFormat="1" x14ac:dyDescent="0.25">
      <c r="A4415"/>
      <c r="B4415" s="18"/>
      <c r="D4415"/>
      <c r="E4415"/>
      <c r="F4415"/>
      <c r="G4415"/>
      <c r="H4415"/>
      <c r="I4415"/>
      <c r="J4415"/>
      <c r="K4415"/>
      <c r="L4415"/>
      <c r="M4415"/>
      <c r="N4415"/>
      <c r="O4415"/>
      <c r="P4415"/>
      <c r="Q4415"/>
      <c r="R4415"/>
    </row>
    <row r="4416" spans="1:18" s="16" customFormat="1" x14ac:dyDescent="0.25">
      <c r="A4416"/>
      <c r="B4416" s="18"/>
      <c r="D4416"/>
      <c r="E4416"/>
      <c r="F4416"/>
      <c r="G4416"/>
      <c r="H4416"/>
      <c r="I4416"/>
      <c r="J4416"/>
      <c r="K4416"/>
      <c r="L4416"/>
      <c r="M4416"/>
      <c r="N4416"/>
      <c r="O4416"/>
      <c r="P4416"/>
      <c r="Q4416"/>
      <c r="R4416"/>
    </row>
    <row r="4417" spans="1:18" s="16" customFormat="1" x14ac:dyDescent="0.25">
      <c r="A4417"/>
      <c r="B4417" s="18"/>
      <c r="D4417"/>
      <c r="E4417"/>
      <c r="F4417"/>
      <c r="G4417"/>
      <c r="H4417"/>
      <c r="I4417"/>
      <c r="J4417"/>
      <c r="K4417"/>
      <c r="L4417"/>
      <c r="M4417"/>
      <c r="N4417"/>
      <c r="O4417"/>
      <c r="P4417"/>
      <c r="Q4417"/>
      <c r="R4417"/>
    </row>
    <row r="4418" spans="1:18" s="16" customFormat="1" x14ac:dyDescent="0.25">
      <c r="A4418"/>
      <c r="B4418" s="18"/>
      <c r="D4418"/>
      <c r="E4418"/>
      <c r="F4418"/>
      <c r="G4418"/>
      <c r="H4418"/>
      <c r="I4418"/>
      <c r="J4418"/>
      <c r="K4418"/>
      <c r="L4418"/>
      <c r="M4418"/>
      <c r="N4418"/>
      <c r="O4418"/>
      <c r="P4418"/>
      <c r="Q4418"/>
      <c r="R4418"/>
    </row>
    <row r="4419" spans="1:18" s="16" customFormat="1" x14ac:dyDescent="0.25">
      <c r="A4419"/>
      <c r="B4419" s="18"/>
      <c r="D4419"/>
      <c r="E4419"/>
      <c r="F4419"/>
      <c r="G4419"/>
      <c r="H4419"/>
      <c r="I4419"/>
      <c r="J4419"/>
      <c r="K4419"/>
      <c r="L4419"/>
      <c r="M4419"/>
      <c r="N4419"/>
      <c r="O4419"/>
      <c r="P4419"/>
      <c r="Q4419"/>
      <c r="R4419"/>
    </row>
    <row r="4420" spans="1:18" s="16" customFormat="1" x14ac:dyDescent="0.25">
      <c r="A4420"/>
      <c r="B4420" s="18"/>
      <c r="D4420"/>
      <c r="E4420"/>
      <c r="F4420"/>
      <c r="G4420"/>
      <c r="H4420"/>
      <c r="I4420"/>
      <c r="J4420"/>
      <c r="K4420"/>
      <c r="L4420"/>
      <c r="M4420"/>
      <c r="N4420"/>
      <c r="O4420"/>
      <c r="P4420"/>
      <c r="Q4420"/>
      <c r="R4420"/>
    </row>
    <row r="4421" spans="1:18" s="16" customFormat="1" x14ac:dyDescent="0.25">
      <c r="A4421"/>
      <c r="B4421" s="18"/>
      <c r="D4421"/>
      <c r="E4421"/>
      <c r="F4421"/>
      <c r="G4421"/>
      <c r="H4421"/>
      <c r="I4421"/>
      <c r="J4421"/>
      <c r="K4421"/>
      <c r="L4421"/>
      <c r="M4421"/>
      <c r="N4421"/>
      <c r="O4421"/>
      <c r="P4421"/>
      <c r="Q4421"/>
      <c r="R4421"/>
    </row>
    <row r="4422" spans="1:18" s="16" customFormat="1" x14ac:dyDescent="0.25">
      <c r="A4422"/>
      <c r="B4422" s="18"/>
      <c r="D4422"/>
      <c r="E4422"/>
      <c r="F4422"/>
      <c r="G4422"/>
      <c r="H4422"/>
      <c r="I4422"/>
      <c r="J4422"/>
      <c r="K4422"/>
      <c r="L4422"/>
      <c r="M4422"/>
      <c r="N4422"/>
      <c r="O4422"/>
      <c r="P4422"/>
      <c r="Q4422"/>
      <c r="R4422"/>
    </row>
    <row r="4423" spans="1:18" s="16" customFormat="1" x14ac:dyDescent="0.25">
      <c r="A4423"/>
      <c r="B4423" s="18"/>
      <c r="D4423"/>
      <c r="E4423"/>
      <c r="F4423"/>
      <c r="G4423"/>
      <c r="H4423"/>
      <c r="I4423"/>
      <c r="J4423"/>
      <c r="K4423"/>
      <c r="L4423"/>
      <c r="M4423"/>
      <c r="N4423"/>
      <c r="O4423"/>
      <c r="P4423"/>
      <c r="Q4423"/>
      <c r="R4423"/>
    </row>
    <row r="4424" spans="1:18" s="16" customFormat="1" x14ac:dyDescent="0.25">
      <c r="A4424"/>
      <c r="B4424" s="18"/>
      <c r="D4424"/>
      <c r="E4424"/>
      <c r="F4424"/>
      <c r="G4424"/>
      <c r="H4424"/>
      <c r="I4424"/>
      <c r="J4424"/>
      <c r="K4424"/>
      <c r="L4424"/>
      <c r="M4424"/>
      <c r="N4424"/>
      <c r="O4424"/>
      <c r="P4424"/>
      <c r="Q4424"/>
      <c r="R4424"/>
    </row>
    <row r="4425" spans="1:18" s="16" customFormat="1" x14ac:dyDescent="0.25">
      <c r="A4425"/>
      <c r="B4425" s="18"/>
      <c r="D4425"/>
      <c r="E4425"/>
      <c r="F4425"/>
      <c r="G4425"/>
      <c r="H4425"/>
      <c r="I4425"/>
      <c r="J4425"/>
      <c r="K4425"/>
      <c r="L4425"/>
      <c r="M4425"/>
      <c r="N4425"/>
      <c r="O4425"/>
      <c r="P4425"/>
      <c r="Q4425"/>
      <c r="R4425"/>
    </row>
    <row r="4426" spans="1:18" s="16" customFormat="1" x14ac:dyDescent="0.25">
      <c r="A4426"/>
      <c r="B4426" s="18"/>
      <c r="D4426"/>
      <c r="E4426"/>
      <c r="F4426"/>
      <c r="G4426"/>
      <c r="H4426"/>
      <c r="I4426"/>
      <c r="J4426"/>
      <c r="K4426"/>
      <c r="L4426"/>
      <c r="M4426"/>
      <c r="N4426"/>
      <c r="O4426"/>
      <c r="P4426"/>
      <c r="Q4426"/>
      <c r="R4426"/>
    </row>
    <row r="4427" spans="1:18" s="16" customFormat="1" x14ac:dyDescent="0.25">
      <c r="A4427"/>
      <c r="B4427" s="18"/>
      <c r="D4427"/>
      <c r="E4427"/>
      <c r="F4427"/>
      <c r="G4427"/>
      <c r="H4427"/>
      <c r="I4427"/>
      <c r="J4427"/>
      <c r="K4427"/>
      <c r="L4427"/>
      <c r="M4427"/>
      <c r="N4427"/>
      <c r="O4427"/>
      <c r="P4427"/>
      <c r="Q4427"/>
      <c r="R4427"/>
    </row>
    <row r="4428" spans="1:18" s="16" customFormat="1" x14ac:dyDescent="0.25">
      <c r="A4428"/>
      <c r="B4428" s="18"/>
      <c r="D4428"/>
      <c r="E4428"/>
      <c r="F4428"/>
      <c r="G4428"/>
      <c r="H4428"/>
      <c r="I4428"/>
      <c r="J4428"/>
      <c r="K4428"/>
      <c r="L4428"/>
      <c r="M4428"/>
      <c r="N4428"/>
      <c r="O4428"/>
      <c r="P4428"/>
      <c r="Q4428"/>
      <c r="R4428"/>
    </row>
    <row r="4429" spans="1:18" s="16" customFormat="1" x14ac:dyDescent="0.25">
      <c r="A4429"/>
      <c r="B4429" s="18"/>
      <c r="D4429"/>
      <c r="E4429"/>
      <c r="F4429"/>
      <c r="G4429"/>
      <c r="H4429"/>
      <c r="I4429"/>
      <c r="J4429"/>
      <c r="K4429"/>
      <c r="L4429"/>
      <c r="M4429"/>
      <c r="N4429"/>
      <c r="O4429"/>
      <c r="P4429"/>
      <c r="Q4429"/>
      <c r="R4429"/>
    </row>
    <row r="4430" spans="1:18" s="16" customFormat="1" x14ac:dyDescent="0.25">
      <c r="A4430"/>
      <c r="B4430" s="18"/>
      <c r="D4430"/>
      <c r="E4430"/>
      <c r="F4430"/>
      <c r="G4430"/>
      <c r="H4430"/>
      <c r="I4430"/>
      <c r="J4430"/>
      <c r="K4430"/>
      <c r="L4430"/>
      <c r="M4430"/>
      <c r="N4430"/>
      <c r="O4430"/>
      <c r="P4430"/>
      <c r="Q4430"/>
      <c r="R4430"/>
    </row>
    <row r="4431" spans="1:18" s="16" customFormat="1" x14ac:dyDescent="0.25">
      <c r="A4431"/>
      <c r="B4431" s="18"/>
      <c r="D4431"/>
      <c r="E4431"/>
      <c r="F4431"/>
      <c r="G4431"/>
      <c r="H4431"/>
      <c r="I4431"/>
      <c r="J4431"/>
      <c r="K4431"/>
      <c r="L4431"/>
      <c r="M4431"/>
      <c r="N4431"/>
      <c r="O4431"/>
      <c r="P4431"/>
      <c r="Q4431"/>
      <c r="R4431"/>
    </row>
    <row r="4432" spans="1:18" s="16" customFormat="1" x14ac:dyDescent="0.25">
      <c r="A4432"/>
      <c r="B4432" s="18"/>
      <c r="D4432"/>
      <c r="E4432"/>
      <c r="F4432"/>
      <c r="G4432"/>
      <c r="H4432"/>
      <c r="I4432"/>
      <c r="J4432"/>
      <c r="K4432"/>
      <c r="L4432"/>
      <c r="M4432"/>
      <c r="N4432"/>
      <c r="O4432"/>
      <c r="P4432"/>
      <c r="Q4432"/>
      <c r="R4432"/>
    </row>
    <row r="4433" spans="1:18" s="16" customFormat="1" x14ac:dyDescent="0.25">
      <c r="A4433"/>
      <c r="B4433" s="18"/>
      <c r="D4433"/>
      <c r="E4433"/>
      <c r="F4433"/>
      <c r="G4433"/>
      <c r="H4433"/>
      <c r="I4433"/>
      <c r="J4433"/>
      <c r="K4433"/>
      <c r="L4433"/>
      <c r="M4433"/>
      <c r="N4433"/>
      <c r="O4433"/>
      <c r="P4433"/>
      <c r="Q4433"/>
      <c r="R4433"/>
    </row>
    <row r="4434" spans="1:18" s="16" customFormat="1" x14ac:dyDescent="0.25">
      <c r="A4434"/>
      <c r="B4434" s="18"/>
      <c r="D4434"/>
      <c r="E4434"/>
      <c r="F4434"/>
      <c r="G4434"/>
      <c r="H4434"/>
      <c r="I4434"/>
      <c r="J4434"/>
      <c r="K4434"/>
      <c r="L4434"/>
      <c r="M4434"/>
      <c r="N4434"/>
      <c r="O4434"/>
      <c r="P4434"/>
      <c r="Q4434"/>
      <c r="R4434"/>
    </row>
    <row r="4435" spans="1:18" s="16" customFormat="1" x14ac:dyDescent="0.25">
      <c r="A4435"/>
      <c r="B4435" s="18"/>
      <c r="D4435"/>
      <c r="E4435"/>
      <c r="F4435"/>
      <c r="G4435"/>
      <c r="H4435"/>
      <c r="I4435"/>
      <c r="J4435"/>
      <c r="K4435"/>
      <c r="L4435"/>
      <c r="M4435"/>
      <c r="N4435"/>
      <c r="O4435"/>
      <c r="P4435"/>
      <c r="Q4435"/>
      <c r="R4435"/>
    </row>
    <row r="4436" spans="1:18" s="16" customFormat="1" x14ac:dyDescent="0.25">
      <c r="A4436"/>
      <c r="B4436" s="18"/>
      <c r="D4436"/>
      <c r="E4436"/>
      <c r="F4436"/>
      <c r="G4436"/>
      <c r="H4436"/>
      <c r="I4436"/>
      <c r="J4436"/>
      <c r="K4436"/>
      <c r="L4436"/>
      <c r="M4436"/>
      <c r="N4436"/>
      <c r="O4436"/>
      <c r="P4436"/>
      <c r="Q4436"/>
      <c r="R4436"/>
    </row>
    <row r="4437" spans="1:18" s="16" customFormat="1" x14ac:dyDescent="0.25">
      <c r="A4437"/>
      <c r="B4437" s="18"/>
      <c r="D4437"/>
      <c r="E4437"/>
      <c r="F4437"/>
      <c r="G4437"/>
      <c r="H4437"/>
      <c r="I4437"/>
      <c r="J4437"/>
      <c r="K4437"/>
      <c r="L4437"/>
      <c r="M4437"/>
      <c r="N4437"/>
      <c r="O4437"/>
      <c r="P4437"/>
      <c r="Q4437"/>
      <c r="R4437"/>
    </row>
    <row r="4438" spans="1:18" s="16" customFormat="1" x14ac:dyDescent="0.25">
      <c r="A4438"/>
      <c r="B4438" s="18"/>
      <c r="D4438"/>
      <c r="E4438"/>
      <c r="F4438"/>
      <c r="G4438"/>
      <c r="H4438"/>
      <c r="I4438"/>
      <c r="J4438"/>
      <c r="K4438"/>
      <c r="L4438"/>
      <c r="M4438"/>
      <c r="N4438"/>
      <c r="O4438"/>
      <c r="P4438"/>
      <c r="Q4438"/>
      <c r="R4438"/>
    </row>
    <row r="4439" spans="1:18" s="16" customFormat="1" x14ac:dyDescent="0.25">
      <c r="A4439"/>
      <c r="B4439" s="18"/>
      <c r="D4439"/>
      <c r="E4439"/>
      <c r="F4439"/>
      <c r="G4439"/>
      <c r="H4439"/>
      <c r="I4439"/>
      <c r="J4439"/>
      <c r="K4439"/>
      <c r="L4439"/>
      <c r="M4439"/>
      <c r="N4439"/>
      <c r="O4439"/>
      <c r="P4439"/>
      <c r="Q4439"/>
      <c r="R4439"/>
    </row>
    <row r="4440" spans="1:18" s="16" customFormat="1" x14ac:dyDescent="0.25">
      <c r="A4440"/>
      <c r="B4440" s="18"/>
      <c r="D4440"/>
      <c r="E4440"/>
      <c r="F4440"/>
      <c r="G4440"/>
      <c r="H4440"/>
      <c r="I4440"/>
      <c r="J4440"/>
      <c r="K4440"/>
      <c r="L4440"/>
      <c r="M4440"/>
      <c r="N4440"/>
      <c r="O4440"/>
      <c r="P4440"/>
      <c r="Q4440"/>
      <c r="R4440"/>
    </row>
    <row r="4441" spans="1:18" s="16" customFormat="1" x14ac:dyDescent="0.25">
      <c r="A4441"/>
      <c r="B4441" s="18"/>
      <c r="D4441"/>
      <c r="E4441"/>
      <c r="F4441"/>
      <c r="G4441"/>
      <c r="H4441"/>
      <c r="I4441"/>
      <c r="J4441"/>
      <c r="K4441"/>
      <c r="L4441"/>
      <c r="M4441"/>
      <c r="N4441"/>
      <c r="O4441"/>
      <c r="P4441"/>
      <c r="Q4441"/>
      <c r="R4441"/>
    </row>
    <row r="4442" spans="1:18" s="16" customFormat="1" x14ac:dyDescent="0.25">
      <c r="A4442"/>
      <c r="B4442" s="18"/>
      <c r="D4442"/>
      <c r="E4442"/>
      <c r="F4442"/>
      <c r="G4442"/>
      <c r="H4442"/>
      <c r="I4442"/>
      <c r="J4442"/>
      <c r="K4442"/>
      <c r="L4442"/>
      <c r="M4442"/>
      <c r="N4442"/>
      <c r="O4442"/>
      <c r="P4442"/>
      <c r="Q4442"/>
      <c r="R4442"/>
    </row>
    <row r="4443" spans="1:18" s="16" customFormat="1" x14ac:dyDescent="0.25">
      <c r="A4443"/>
      <c r="B4443" s="18"/>
      <c r="D4443"/>
      <c r="E4443"/>
      <c r="F4443"/>
      <c r="G4443"/>
      <c r="H4443"/>
      <c r="I4443"/>
      <c r="J4443"/>
      <c r="K4443"/>
      <c r="L4443"/>
      <c r="M4443"/>
      <c r="N4443"/>
      <c r="O4443"/>
      <c r="P4443"/>
      <c r="Q4443"/>
      <c r="R4443"/>
    </row>
    <row r="4444" spans="1:18" s="16" customFormat="1" x14ac:dyDescent="0.25">
      <c r="A4444"/>
      <c r="B4444" s="18"/>
      <c r="D4444"/>
      <c r="E4444"/>
      <c r="F4444"/>
      <c r="G4444"/>
      <c r="H4444"/>
      <c r="I4444"/>
      <c r="J4444"/>
      <c r="K4444"/>
      <c r="L4444"/>
      <c r="M4444"/>
      <c r="N4444"/>
      <c r="O4444"/>
      <c r="P4444"/>
      <c r="Q4444"/>
      <c r="R4444"/>
    </row>
    <row r="4445" spans="1:18" s="16" customFormat="1" x14ac:dyDescent="0.25">
      <c r="A4445"/>
      <c r="B4445" s="18"/>
      <c r="D4445"/>
      <c r="E4445"/>
      <c r="F4445"/>
      <c r="G4445"/>
      <c r="H4445"/>
      <c r="I4445"/>
      <c r="J4445"/>
      <c r="K4445"/>
      <c r="L4445"/>
      <c r="M4445"/>
      <c r="N4445"/>
      <c r="O4445"/>
      <c r="P4445"/>
      <c r="Q4445"/>
      <c r="R4445"/>
    </row>
    <row r="4446" spans="1:18" s="16" customFormat="1" x14ac:dyDescent="0.25">
      <c r="A4446"/>
      <c r="B4446" s="18"/>
      <c r="D4446"/>
      <c r="E4446"/>
      <c r="F4446"/>
      <c r="G4446"/>
      <c r="H4446"/>
      <c r="I4446"/>
      <c r="J4446"/>
      <c r="K4446"/>
      <c r="L4446"/>
      <c r="M4446"/>
      <c r="N4446"/>
      <c r="O4446"/>
      <c r="P4446"/>
      <c r="Q4446"/>
      <c r="R4446"/>
    </row>
    <row r="4447" spans="1:18" s="16" customFormat="1" x14ac:dyDescent="0.25">
      <c r="A4447"/>
      <c r="B4447" s="18"/>
      <c r="D4447"/>
      <c r="E4447"/>
      <c r="F4447"/>
      <c r="G4447"/>
      <c r="H4447"/>
      <c r="I4447"/>
      <c r="J4447"/>
      <c r="K4447"/>
      <c r="L4447"/>
      <c r="M4447"/>
      <c r="N4447"/>
      <c r="O4447"/>
      <c r="P4447"/>
      <c r="Q4447"/>
      <c r="R4447"/>
    </row>
    <row r="4448" spans="1:18" s="16" customFormat="1" x14ac:dyDescent="0.25">
      <c r="A4448"/>
      <c r="B4448" s="18"/>
      <c r="D4448"/>
      <c r="E4448"/>
      <c r="F4448"/>
      <c r="G4448"/>
      <c r="H4448"/>
      <c r="I4448"/>
      <c r="J4448"/>
      <c r="K4448"/>
      <c r="L4448"/>
      <c r="M4448"/>
      <c r="N4448"/>
      <c r="O4448"/>
      <c r="P4448"/>
      <c r="Q4448"/>
      <c r="R4448"/>
    </row>
    <row r="4449" spans="1:18" s="16" customFormat="1" x14ac:dyDescent="0.25">
      <c r="A4449"/>
      <c r="B4449" s="18"/>
      <c r="D4449"/>
      <c r="E4449"/>
      <c r="F4449"/>
      <c r="G4449"/>
      <c r="H4449"/>
      <c r="I4449"/>
      <c r="J4449"/>
      <c r="K4449"/>
      <c r="L4449"/>
      <c r="M4449"/>
      <c r="N4449"/>
      <c r="O4449"/>
      <c r="P4449"/>
      <c r="Q4449"/>
      <c r="R4449"/>
    </row>
    <row r="4450" spans="1:18" s="16" customFormat="1" x14ac:dyDescent="0.25">
      <c r="A4450"/>
      <c r="B4450" s="18"/>
      <c r="D4450"/>
      <c r="E4450"/>
      <c r="F4450"/>
      <c r="G4450"/>
      <c r="H4450"/>
      <c r="I4450"/>
      <c r="J4450"/>
      <c r="K4450"/>
      <c r="L4450"/>
      <c r="M4450"/>
      <c r="N4450"/>
      <c r="O4450"/>
      <c r="P4450"/>
      <c r="Q4450"/>
      <c r="R4450"/>
    </row>
    <row r="4451" spans="1:18" s="16" customFormat="1" x14ac:dyDescent="0.25">
      <c r="A4451"/>
      <c r="B4451" s="18"/>
      <c r="D4451"/>
      <c r="E4451"/>
      <c r="F4451"/>
      <c r="G4451"/>
      <c r="H4451"/>
      <c r="I4451"/>
      <c r="J4451"/>
      <c r="K4451"/>
      <c r="L4451"/>
      <c r="M4451"/>
      <c r="N4451"/>
      <c r="O4451"/>
      <c r="P4451"/>
      <c r="Q4451"/>
      <c r="R4451"/>
    </row>
    <row r="4452" spans="1:18" s="16" customFormat="1" x14ac:dyDescent="0.25">
      <c r="A4452"/>
      <c r="B4452" s="18"/>
      <c r="D4452"/>
      <c r="E4452"/>
      <c r="F4452"/>
      <c r="G4452"/>
      <c r="H4452"/>
      <c r="I4452"/>
      <c r="J4452"/>
      <c r="K4452"/>
      <c r="L4452"/>
      <c r="M4452"/>
      <c r="N4452"/>
      <c r="O4452"/>
      <c r="P4452"/>
      <c r="Q4452"/>
      <c r="R4452"/>
    </row>
    <row r="4453" spans="1:18" s="16" customFormat="1" x14ac:dyDescent="0.25">
      <c r="A4453"/>
      <c r="B4453" s="18"/>
      <c r="D4453"/>
      <c r="E4453"/>
      <c r="F4453"/>
      <c r="G4453"/>
      <c r="H4453"/>
      <c r="I4453"/>
      <c r="J4453"/>
      <c r="K4453"/>
      <c r="L4453"/>
      <c r="M4453"/>
      <c r="N4453"/>
      <c r="O4453"/>
      <c r="P4453"/>
      <c r="Q4453"/>
      <c r="R4453"/>
    </row>
    <row r="4454" spans="1:18" s="16" customFormat="1" x14ac:dyDescent="0.25">
      <c r="A4454"/>
      <c r="B4454" s="18"/>
      <c r="D4454"/>
      <c r="E4454"/>
      <c r="F4454"/>
      <c r="G4454"/>
      <c r="H4454"/>
      <c r="I4454"/>
      <c r="J4454"/>
      <c r="K4454"/>
      <c r="L4454"/>
      <c r="M4454"/>
      <c r="N4454"/>
      <c r="O4454"/>
      <c r="P4454"/>
      <c r="Q4454"/>
      <c r="R4454"/>
    </row>
    <row r="4455" spans="1:18" s="16" customFormat="1" x14ac:dyDescent="0.25">
      <c r="A4455"/>
      <c r="B4455" s="18"/>
      <c r="D4455"/>
      <c r="E4455"/>
      <c r="F4455"/>
      <c r="G4455"/>
      <c r="H4455"/>
      <c r="I4455"/>
      <c r="J4455"/>
      <c r="K4455"/>
      <c r="L4455"/>
      <c r="M4455"/>
      <c r="N4455"/>
      <c r="O4455"/>
      <c r="P4455"/>
      <c r="Q4455"/>
      <c r="R4455"/>
    </row>
    <row r="4456" spans="1:18" s="16" customFormat="1" x14ac:dyDescent="0.25">
      <c r="A4456"/>
      <c r="B4456" s="18"/>
      <c r="D4456"/>
      <c r="E4456"/>
      <c r="F4456"/>
      <c r="G4456"/>
      <c r="H4456"/>
      <c r="I4456"/>
      <c r="J4456"/>
      <c r="K4456"/>
      <c r="L4456"/>
      <c r="M4456"/>
      <c r="N4456"/>
      <c r="O4456"/>
      <c r="P4456"/>
      <c r="Q4456"/>
      <c r="R4456"/>
    </row>
    <row r="4457" spans="1:18" s="16" customFormat="1" x14ac:dyDescent="0.25">
      <c r="A4457"/>
      <c r="B4457" s="18"/>
      <c r="D4457"/>
      <c r="E4457"/>
      <c r="F4457"/>
      <c r="G4457"/>
      <c r="H4457"/>
      <c r="I4457"/>
      <c r="J4457"/>
      <c r="K4457"/>
      <c r="L4457"/>
      <c r="M4457"/>
      <c r="N4457"/>
      <c r="O4457"/>
      <c r="P4457"/>
      <c r="Q4457"/>
      <c r="R4457"/>
    </row>
    <row r="4458" spans="1:18" s="16" customFormat="1" x14ac:dyDescent="0.25">
      <c r="A4458"/>
      <c r="B4458" s="18"/>
      <c r="D4458"/>
      <c r="E4458"/>
      <c r="F4458"/>
      <c r="G4458"/>
      <c r="H4458"/>
      <c r="I4458"/>
      <c r="J4458"/>
      <c r="K4458"/>
      <c r="L4458"/>
      <c r="M4458"/>
      <c r="N4458"/>
      <c r="O4458"/>
      <c r="P4458"/>
      <c r="Q4458"/>
      <c r="R4458"/>
    </row>
    <row r="4459" spans="1:18" s="16" customFormat="1" x14ac:dyDescent="0.25">
      <c r="A4459"/>
      <c r="B4459" s="18"/>
      <c r="D4459"/>
      <c r="E4459"/>
      <c r="F4459"/>
      <c r="G4459"/>
      <c r="H4459"/>
      <c r="I4459"/>
      <c r="J4459"/>
      <c r="K4459"/>
      <c r="L4459"/>
      <c r="M4459"/>
      <c r="N4459"/>
      <c r="O4459"/>
      <c r="P4459"/>
      <c r="Q4459"/>
      <c r="R4459"/>
    </row>
    <row r="4460" spans="1:18" s="16" customFormat="1" x14ac:dyDescent="0.25">
      <c r="A4460"/>
      <c r="B4460" s="18"/>
      <c r="D4460"/>
      <c r="E4460"/>
      <c r="F4460"/>
      <c r="G4460"/>
      <c r="H4460"/>
      <c r="I4460"/>
      <c r="J4460"/>
      <c r="K4460"/>
      <c r="L4460"/>
      <c r="M4460"/>
      <c r="N4460"/>
      <c r="O4460"/>
      <c r="P4460"/>
      <c r="Q4460"/>
      <c r="R4460"/>
    </row>
    <row r="4461" spans="1:18" s="16" customFormat="1" x14ac:dyDescent="0.25">
      <c r="A4461"/>
      <c r="B4461" s="18"/>
      <c r="D4461"/>
      <c r="E4461"/>
      <c r="F4461"/>
      <c r="G4461"/>
      <c r="H4461"/>
      <c r="I4461"/>
      <c r="J4461"/>
      <c r="K4461"/>
      <c r="L4461"/>
      <c r="M4461"/>
      <c r="N4461"/>
      <c r="O4461"/>
      <c r="P4461"/>
      <c r="Q4461"/>
      <c r="R4461"/>
    </row>
    <row r="4462" spans="1:18" s="16" customFormat="1" x14ac:dyDescent="0.25">
      <c r="A4462"/>
      <c r="B4462" s="17"/>
      <c r="D4462"/>
      <c r="E4462"/>
      <c r="F4462"/>
      <c r="G4462"/>
      <c r="H4462"/>
      <c r="I4462"/>
      <c r="J4462"/>
      <c r="K4462"/>
      <c r="L4462"/>
      <c r="M4462"/>
      <c r="N4462"/>
      <c r="O4462"/>
      <c r="P4462"/>
      <c r="Q4462"/>
      <c r="R4462"/>
    </row>
    <row r="4463" spans="1:18" s="16" customFormat="1" x14ac:dyDescent="0.25">
      <c r="A4463"/>
      <c r="B4463" s="18"/>
      <c r="D4463"/>
      <c r="E4463"/>
      <c r="F4463"/>
      <c r="G4463"/>
      <c r="H4463"/>
      <c r="I4463"/>
      <c r="J4463"/>
      <c r="K4463"/>
      <c r="L4463"/>
      <c r="M4463"/>
      <c r="N4463"/>
      <c r="O4463"/>
      <c r="P4463"/>
      <c r="Q4463"/>
      <c r="R4463"/>
    </row>
    <row r="4464" spans="1:18" s="16" customFormat="1" x14ac:dyDescent="0.25">
      <c r="A4464"/>
      <c r="B4464" s="18"/>
      <c r="D4464"/>
      <c r="E4464"/>
      <c r="F4464"/>
      <c r="G4464"/>
      <c r="H4464"/>
      <c r="I4464"/>
      <c r="J4464"/>
      <c r="K4464"/>
      <c r="L4464"/>
      <c r="M4464"/>
      <c r="N4464"/>
      <c r="O4464"/>
      <c r="P4464"/>
      <c r="Q4464"/>
      <c r="R4464"/>
    </row>
    <row r="4465" spans="1:18" s="16" customFormat="1" x14ac:dyDescent="0.25">
      <c r="A4465"/>
      <c r="B4465" s="18"/>
      <c r="D4465"/>
      <c r="E4465"/>
      <c r="F4465"/>
      <c r="G4465"/>
      <c r="H4465"/>
      <c r="I4465"/>
      <c r="J4465"/>
      <c r="K4465"/>
      <c r="L4465"/>
      <c r="M4465"/>
      <c r="N4465"/>
      <c r="O4465"/>
      <c r="P4465"/>
      <c r="Q4465"/>
      <c r="R4465"/>
    </row>
    <row r="4466" spans="1:18" s="16" customFormat="1" x14ac:dyDescent="0.25">
      <c r="A4466"/>
      <c r="B4466" s="18"/>
      <c r="D4466"/>
      <c r="E4466"/>
      <c r="F4466"/>
      <c r="G4466"/>
      <c r="H4466"/>
      <c r="I4466"/>
      <c r="J4466"/>
      <c r="K4466"/>
      <c r="L4466"/>
      <c r="M4466"/>
      <c r="N4466"/>
      <c r="O4466"/>
      <c r="P4466"/>
      <c r="Q4466"/>
      <c r="R4466"/>
    </row>
    <row r="4467" spans="1:18" s="16" customFormat="1" x14ac:dyDescent="0.25">
      <c r="A4467"/>
      <c r="B4467" s="18"/>
      <c r="D4467"/>
      <c r="E4467"/>
      <c r="F4467"/>
      <c r="G4467"/>
      <c r="H4467"/>
      <c r="I4467"/>
      <c r="J4467"/>
      <c r="K4467"/>
      <c r="L4467"/>
      <c r="M4467"/>
      <c r="N4467"/>
      <c r="O4467"/>
      <c r="P4467"/>
      <c r="Q4467"/>
      <c r="R4467"/>
    </row>
    <row r="4468" spans="1:18" s="16" customFormat="1" x14ac:dyDescent="0.25">
      <c r="A4468"/>
      <c r="B4468" s="18"/>
      <c r="D4468"/>
      <c r="E4468"/>
      <c r="F4468"/>
      <c r="G4468"/>
      <c r="H4468"/>
      <c r="I4468"/>
      <c r="J4468"/>
      <c r="K4468"/>
      <c r="L4468"/>
      <c r="M4468"/>
      <c r="N4468"/>
      <c r="O4468"/>
      <c r="P4468"/>
      <c r="Q4468"/>
      <c r="R4468"/>
    </row>
    <row r="4469" spans="1:18" s="16" customFormat="1" x14ac:dyDescent="0.25">
      <c r="A4469"/>
      <c r="B4469" s="18"/>
      <c r="D4469"/>
      <c r="E4469"/>
      <c r="F4469"/>
      <c r="G4469"/>
      <c r="H4469"/>
      <c r="I4469"/>
      <c r="J4469"/>
      <c r="K4469"/>
      <c r="L4469"/>
      <c r="M4469"/>
      <c r="N4469"/>
      <c r="O4469"/>
      <c r="P4469"/>
      <c r="Q4469"/>
      <c r="R4469"/>
    </row>
    <row r="4470" spans="1:18" s="16" customFormat="1" x14ac:dyDescent="0.25">
      <c r="A4470"/>
      <c r="B4470" s="18"/>
      <c r="D4470"/>
      <c r="E4470"/>
      <c r="F4470"/>
      <c r="G4470"/>
      <c r="H4470"/>
      <c r="I4470"/>
      <c r="J4470"/>
      <c r="K4470"/>
      <c r="L4470"/>
      <c r="M4470"/>
      <c r="N4470"/>
      <c r="O4470"/>
      <c r="P4470"/>
      <c r="Q4470"/>
      <c r="R4470"/>
    </row>
    <row r="4471" spans="1:18" s="16" customFormat="1" x14ac:dyDescent="0.25">
      <c r="A4471"/>
      <c r="B4471" s="18"/>
      <c r="D4471"/>
      <c r="E4471"/>
      <c r="F4471"/>
      <c r="G4471"/>
      <c r="H4471"/>
      <c r="I4471"/>
      <c r="J4471"/>
      <c r="K4471"/>
      <c r="L4471"/>
      <c r="M4471"/>
      <c r="N4471"/>
      <c r="O4471"/>
      <c r="P4471"/>
      <c r="Q4471"/>
      <c r="R4471"/>
    </row>
    <row r="4472" spans="1:18" s="16" customFormat="1" x14ac:dyDescent="0.25">
      <c r="A4472"/>
      <c r="B4472" s="18"/>
      <c r="D4472"/>
      <c r="E4472"/>
      <c r="F4472"/>
      <c r="G4472"/>
      <c r="H4472"/>
      <c r="I4472"/>
      <c r="J4472"/>
      <c r="K4472"/>
      <c r="L4472"/>
      <c r="M4472"/>
      <c r="N4472"/>
      <c r="O4472"/>
      <c r="P4472"/>
      <c r="Q4472"/>
      <c r="R4472"/>
    </row>
    <row r="4473" spans="1:18" s="16" customFormat="1" x14ac:dyDescent="0.25">
      <c r="A4473"/>
      <c r="B4473" s="18"/>
      <c r="D4473"/>
      <c r="E4473"/>
      <c r="F4473"/>
      <c r="G4473"/>
      <c r="H4473"/>
      <c r="I4473"/>
      <c r="J4473"/>
      <c r="K4473"/>
      <c r="L4473"/>
      <c r="M4473"/>
      <c r="N4473"/>
      <c r="O4473"/>
      <c r="P4473"/>
      <c r="Q4473"/>
      <c r="R4473"/>
    </row>
    <row r="4474" spans="1:18" s="16" customFormat="1" x14ac:dyDescent="0.25">
      <c r="A4474"/>
      <c r="B4474" s="18"/>
      <c r="D4474"/>
      <c r="E4474"/>
      <c r="F4474"/>
      <c r="G4474"/>
      <c r="H4474"/>
      <c r="I4474"/>
      <c r="J4474"/>
      <c r="K4474"/>
      <c r="L4474"/>
      <c r="M4474"/>
      <c r="N4474"/>
      <c r="O4474"/>
      <c r="P4474"/>
      <c r="Q4474"/>
      <c r="R4474"/>
    </row>
    <row r="4475" spans="1:18" s="16" customFormat="1" x14ac:dyDescent="0.25">
      <c r="A4475"/>
      <c r="B4475" s="18"/>
      <c r="D4475"/>
      <c r="E4475"/>
      <c r="F4475"/>
      <c r="G4475"/>
      <c r="H4475"/>
      <c r="I4475"/>
      <c r="J4475"/>
      <c r="K4475"/>
      <c r="L4475"/>
      <c r="M4475"/>
      <c r="N4475"/>
      <c r="O4475"/>
      <c r="P4475"/>
      <c r="Q4475"/>
      <c r="R4475"/>
    </row>
    <row r="4476" spans="1:18" s="16" customFormat="1" x14ac:dyDescent="0.25">
      <c r="A4476"/>
      <c r="B4476" s="18"/>
      <c r="D4476"/>
      <c r="E4476"/>
      <c r="F4476"/>
      <c r="G4476"/>
      <c r="H4476"/>
      <c r="I4476"/>
      <c r="J4476"/>
      <c r="K4476"/>
      <c r="L4476"/>
      <c r="M4476"/>
      <c r="N4476"/>
      <c r="O4476"/>
      <c r="P4476"/>
      <c r="Q4476"/>
      <c r="R4476"/>
    </row>
    <row r="4477" spans="1:18" s="16" customFormat="1" x14ac:dyDescent="0.25">
      <c r="A4477"/>
      <c r="B4477" s="18"/>
      <c r="D4477"/>
      <c r="E4477"/>
      <c r="F4477"/>
      <c r="G4477"/>
      <c r="H4477"/>
      <c r="I4477"/>
      <c r="J4477"/>
      <c r="K4477"/>
      <c r="L4477"/>
      <c r="M4477"/>
      <c r="N4477"/>
      <c r="O4477"/>
      <c r="P4477"/>
      <c r="Q4477"/>
      <c r="R4477"/>
    </row>
    <row r="4478" spans="1:18" s="16" customFormat="1" x14ac:dyDescent="0.25">
      <c r="A4478"/>
      <c r="B4478" s="18"/>
      <c r="D4478"/>
      <c r="E4478"/>
      <c r="F4478"/>
      <c r="G4478"/>
      <c r="H4478"/>
      <c r="I4478"/>
      <c r="J4478"/>
      <c r="K4478"/>
      <c r="L4478"/>
      <c r="M4478"/>
      <c r="N4478"/>
      <c r="O4478"/>
      <c r="P4478"/>
      <c r="Q4478"/>
      <c r="R4478"/>
    </row>
    <row r="4479" spans="1:18" s="16" customFormat="1" x14ac:dyDescent="0.25">
      <c r="A4479"/>
      <c r="B4479" s="18"/>
      <c r="D4479"/>
      <c r="E4479"/>
      <c r="F4479"/>
      <c r="G4479"/>
      <c r="H4479"/>
      <c r="I4479"/>
      <c r="J4479"/>
      <c r="K4479"/>
      <c r="L4479"/>
      <c r="M4479"/>
      <c r="N4479"/>
      <c r="O4479"/>
      <c r="P4479"/>
      <c r="Q4479"/>
      <c r="R4479"/>
    </row>
    <row r="4480" spans="1:18" s="16" customFormat="1" x14ac:dyDescent="0.25">
      <c r="A4480"/>
      <c r="B4480" s="18"/>
      <c r="D4480"/>
      <c r="E4480"/>
      <c r="F4480"/>
      <c r="G4480"/>
      <c r="H4480"/>
      <c r="I4480"/>
      <c r="J4480"/>
      <c r="K4480"/>
      <c r="L4480"/>
      <c r="M4480"/>
      <c r="N4480"/>
      <c r="O4480"/>
      <c r="P4480"/>
      <c r="Q4480"/>
      <c r="R4480"/>
    </row>
    <row r="4481" spans="1:18" s="16" customFormat="1" x14ac:dyDescent="0.25">
      <c r="A4481"/>
      <c r="B4481" s="18"/>
      <c r="D4481"/>
      <c r="E4481"/>
      <c r="F4481"/>
      <c r="G4481"/>
      <c r="H4481"/>
      <c r="I4481"/>
      <c r="J4481"/>
      <c r="K4481"/>
      <c r="L4481"/>
      <c r="M4481"/>
      <c r="N4481"/>
      <c r="O4481"/>
      <c r="P4481"/>
      <c r="Q4481"/>
      <c r="R4481"/>
    </row>
    <row r="4482" spans="1:18" s="16" customFormat="1" x14ac:dyDescent="0.25">
      <c r="A4482"/>
      <c r="B4482" s="18"/>
      <c r="D4482"/>
      <c r="E4482"/>
      <c r="F4482"/>
      <c r="G4482"/>
      <c r="H4482"/>
      <c r="I4482"/>
      <c r="J4482"/>
      <c r="K4482"/>
      <c r="L4482"/>
      <c r="M4482"/>
      <c r="N4482"/>
      <c r="O4482"/>
      <c r="P4482"/>
      <c r="Q4482"/>
      <c r="R4482"/>
    </row>
    <row r="4483" spans="1:18" s="16" customFormat="1" x14ac:dyDescent="0.25">
      <c r="A4483"/>
      <c r="B4483" s="18"/>
      <c r="D4483"/>
      <c r="E4483"/>
      <c r="F4483"/>
      <c r="G4483"/>
      <c r="H4483"/>
      <c r="I4483"/>
      <c r="J4483"/>
      <c r="K4483"/>
      <c r="L4483"/>
      <c r="M4483"/>
      <c r="N4483"/>
      <c r="O4483"/>
      <c r="P4483"/>
      <c r="Q4483"/>
      <c r="R4483"/>
    </row>
    <row r="4484" spans="1:18" s="16" customFormat="1" x14ac:dyDescent="0.25">
      <c r="A4484"/>
      <c r="B4484" s="18"/>
      <c r="D4484"/>
      <c r="E4484"/>
      <c r="F4484"/>
      <c r="G4484"/>
      <c r="H4484"/>
      <c r="I4484"/>
      <c r="J4484"/>
      <c r="K4484"/>
      <c r="L4484"/>
      <c r="M4484"/>
      <c r="N4484"/>
      <c r="O4484"/>
      <c r="P4484"/>
      <c r="Q4484"/>
      <c r="R4484"/>
    </row>
    <row r="4485" spans="1:18" s="16" customFormat="1" x14ac:dyDescent="0.25">
      <c r="A4485"/>
      <c r="B4485" s="18"/>
      <c r="D4485"/>
      <c r="E4485"/>
      <c r="F4485"/>
      <c r="G4485"/>
      <c r="H4485"/>
      <c r="I4485"/>
      <c r="J4485"/>
      <c r="K4485"/>
      <c r="L4485"/>
      <c r="M4485"/>
      <c r="N4485"/>
      <c r="O4485"/>
      <c r="P4485"/>
      <c r="Q4485"/>
      <c r="R4485"/>
    </row>
    <row r="4486" spans="1:18" s="16" customFormat="1" x14ac:dyDescent="0.25">
      <c r="A4486"/>
      <c r="B4486" s="18"/>
      <c r="D4486"/>
      <c r="E4486"/>
      <c r="F4486"/>
      <c r="G4486"/>
      <c r="H4486"/>
      <c r="I4486"/>
      <c r="J4486"/>
      <c r="K4486"/>
      <c r="L4486"/>
      <c r="M4486"/>
      <c r="N4486"/>
      <c r="O4486"/>
      <c r="P4486"/>
      <c r="Q4486"/>
      <c r="R4486"/>
    </row>
    <row r="4487" spans="1:18" s="16" customFormat="1" x14ac:dyDescent="0.25">
      <c r="A4487"/>
      <c r="B4487" s="18"/>
      <c r="D4487"/>
      <c r="E4487"/>
      <c r="F4487"/>
      <c r="G4487"/>
      <c r="H4487"/>
      <c r="I4487"/>
      <c r="J4487"/>
      <c r="K4487"/>
      <c r="L4487"/>
      <c r="M4487"/>
      <c r="N4487"/>
      <c r="O4487"/>
      <c r="P4487"/>
      <c r="Q4487"/>
      <c r="R4487"/>
    </row>
    <row r="4488" spans="1:18" s="16" customFormat="1" x14ac:dyDescent="0.25">
      <c r="A4488"/>
      <c r="B4488" s="18"/>
      <c r="D4488"/>
      <c r="E4488"/>
      <c r="F4488"/>
      <c r="G4488"/>
      <c r="H4488"/>
      <c r="I4488"/>
      <c r="J4488"/>
      <c r="K4488"/>
      <c r="L4488"/>
      <c r="M4488"/>
      <c r="N4488"/>
      <c r="O4488"/>
      <c r="P4488"/>
      <c r="Q4488"/>
      <c r="R4488"/>
    </row>
    <row r="4489" spans="1:18" s="16" customFormat="1" x14ac:dyDescent="0.25">
      <c r="A4489"/>
      <c r="B4489" s="18"/>
      <c r="D4489"/>
      <c r="E4489"/>
      <c r="F4489"/>
      <c r="G4489"/>
      <c r="H4489"/>
      <c r="I4489"/>
      <c r="J4489"/>
      <c r="K4489"/>
      <c r="L4489"/>
      <c r="M4489"/>
      <c r="N4489"/>
      <c r="O4489"/>
      <c r="P4489"/>
      <c r="Q4489"/>
      <c r="R4489"/>
    </row>
    <row r="4490" spans="1:18" s="16" customFormat="1" x14ac:dyDescent="0.25">
      <c r="A4490"/>
      <c r="B4490" s="18"/>
      <c r="D4490"/>
      <c r="E4490"/>
      <c r="F4490"/>
      <c r="G4490"/>
      <c r="H4490"/>
      <c r="I4490"/>
      <c r="J4490"/>
      <c r="K4490"/>
      <c r="L4490"/>
      <c r="M4490"/>
      <c r="N4490"/>
      <c r="O4490"/>
      <c r="P4490"/>
      <c r="Q4490"/>
      <c r="R4490"/>
    </row>
    <row r="4491" spans="1:18" s="16" customFormat="1" x14ac:dyDescent="0.25">
      <c r="A4491"/>
      <c r="B4491" s="18"/>
      <c r="D4491"/>
      <c r="E4491"/>
      <c r="F4491"/>
      <c r="G4491"/>
      <c r="H4491"/>
      <c r="I4491"/>
      <c r="J4491"/>
      <c r="K4491"/>
      <c r="L4491"/>
      <c r="M4491"/>
      <c r="N4491"/>
      <c r="O4491"/>
      <c r="P4491"/>
      <c r="Q4491"/>
      <c r="R4491"/>
    </row>
    <row r="4492" spans="1:18" s="16" customFormat="1" x14ac:dyDescent="0.25">
      <c r="A4492"/>
      <c r="B4492" s="18"/>
      <c r="D4492"/>
      <c r="E4492"/>
      <c r="F4492"/>
      <c r="G4492"/>
      <c r="H4492"/>
      <c r="I4492"/>
      <c r="J4492"/>
      <c r="K4492"/>
      <c r="L4492"/>
      <c r="M4492"/>
      <c r="N4492"/>
      <c r="O4492"/>
      <c r="P4492"/>
      <c r="Q4492"/>
      <c r="R4492"/>
    </row>
    <row r="4493" spans="1:18" s="16" customFormat="1" x14ac:dyDescent="0.25">
      <c r="A4493"/>
      <c r="B4493" s="18"/>
      <c r="D4493"/>
      <c r="E4493"/>
      <c r="F4493"/>
      <c r="G4493"/>
      <c r="H4493"/>
      <c r="I4493"/>
      <c r="J4493"/>
      <c r="K4493"/>
      <c r="L4493"/>
      <c r="M4493"/>
      <c r="N4493"/>
      <c r="O4493"/>
      <c r="P4493"/>
      <c r="Q4493"/>
      <c r="R4493"/>
    </row>
    <row r="4494" spans="1:18" s="16" customFormat="1" x14ac:dyDescent="0.25">
      <c r="A4494"/>
      <c r="B4494" s="18"/>
      <c r="D4494"/>
      <c r="E4494"/>
      <c r="F4494"/>
      <c r="G4494"/>
      <c r="H4494"/>
      <c r="I4494"/>
      <c r="J4494"/>
      <c r="K4494"/>
      <c r="L4494"/>
      <c r="M4494"/>
      <c r="N4494"/>
      <c r="O4494"/>
      <c r="P4494"/>
      <c r="Q4494"/>
      <c r="R4494"/>
    </row>
    <row r="4495" spans="1:18" s="16" customFormat="1" x14ac:dyDescent="0.25">
      <c r="A4495"/>
      <c r="B4495" s="18"/>
      <c r="D4495"/>
      <c r="E4495"/>
      <c r="F4495"/>
      <c r="G4495"/>
      <c r="H4495"/>
      <c r="I4495"/>
      <c r="J4495"/>
      <c r="K4495"/>
      <c r="L4495"/>
      <c r="M4495"/>
      <c r="N4495"/>
      <c r="O4495"/>
      <c r="P4495"/>
      <c r="Q4495"/>
      <c r="R4495"/>
    </row>
    <row r="4496" spans="1:18" s="16" customFormat="1" x14ac:dyDescent="0.25">
      <c r="A4496"/>
      <c r="B4496" s="18"/>
      <c r="D4496"/>
      <c r="E4496"/>
      <c r="F4496"/>
      <c r="G4496"/>
      <c r="H4496"/>
      <c r="I4496"/>
      <c r="J4496"/>
      <c r="K4496"/>
      <c r="L4496"/>
      <c r="M4496"/>
      <c r="N4496"/>
      <c r="O4496"/>
      <c r="P4496"/>
      <c r="Q4496"/>
      <c r="R4496"/>
    </row>
    <row r="4497" spans="1:18" s="16" customFormat="1" x14ac:dyDescent="0.25">
      <c r="A4497"/>
      <c r="B4497" s="18"/>
      <c r="D4497"/>
      <c r="E4497"/>
      <c r="F4497"/>
      <c r="G4497"/>
      <c r="H4497"/>
      <c r="I4497"/>
      <c r="J4497"/>
      <c r="K4497"/>
      <c r="L4497"/>
      <c r="M4497"/>
      <c r="N4497"/>
      <c r="O4497"/>
      <c r="P4497"/>
      <c r="Q4497"/>
      <c r="R4497"/>
    </row>
    <row r="4498" spans="1:18" s="16" customFormat="1" x14ac:dyDescent="0.25">
      <c r="A4498"/>
      <c r="B4498" s="18"/>
      <c r="D4498"/>
      <c r="E4498"/>
      <c r="F4498"/>
      <c r="G4498"/>
      <c r="H4498"/>
      <c r="I4498"/>
      <c r="J4498"/>
      <c r="K4498"/>
      <c r="L4498"/>
      <c r="M4498"/>
      <c r="N4498"/>
      <c r="O4498"/>
      <c r="P4498"/>
      <c r="Q4498"/>
      <c r="R4498"/>
    </row>
    <row r="4499" spans="1:18" s="16" customFormat="1" x14ac:dyDescent="0.25">
      <c r="A4499"/>
      <c r="B4499" s="18"/>
      <c r="D4499"/>
      <c r="E4499"/>
      <c r="F4499"/>
      <c r="G4499"/>
      <c r="H4499"/>
      <c r="I4499"/>
      <c r="J4499"/>
      <c r="K4499"/>
      <c r="L4499"/>
      <c r="M4499"/>
      <c r="N4499"/>
      <c r="O4499"/>
      <c r="P4499"/>
      <c r="Q4499"/>
      <c r="R4499"/>
    </row>
    <row r="4500" spans="1:18" s="16" customFormat="1" x14ac:dyDescent="0.25">
      <c r="A4500"/>
      <c r="B4500" s="18"/>
      <c r="D4500"/>
      <c r="E4500"/>
      <c r="F4500"/>
      <c r="G4500"/>
      <c r="H4500"/>
      <c r="I4500"/>
      <c r="J4500"/>
      <c r="K4500"/>
      <c r="L4500"/>
      <c r="M4500"/>
      <c r="N4500"/>
      <c r="O4500"/>
      <c r="P4500"/>
      <c r="Q4500"/>
      <c r="R4500"/>
    </row>
    <row r="4501" spans="1:18" s="16" customFormat="1" x14ac:dyDescent="0.25">
      <c r="A4501"/>
      <c r="B4501" s="18"/>
      <c r="D4501"/>
      <c r="E4501"/>
      <c r="F4501"/>
      <c r="G4501"/>
      <c r="H4501"/>
      <c r="I4501"/>
      <c r="J4501"/>
      <c r="K4501"/>
      <c r="L4501"/>
      <c r="M4501"/>
      <c r="N4501"/>
      <c r="O4501"/>
      <c r="P4501"/>
      <c r="Q4501"/>
      <c r="R4501"/>
    </row>
    <row r="4502" spans="1:18" s="16" customFormat="1" x14ac:dyDescent="0.25">
      <c r="A4502"/>
      <c r="B4502" s="18"/>
      <c r="D4502"/>
      <c r="E4502"/>
      <c r="F4502"/>
      <c r="G4502"/>
      <c r="H4502"/>
      <c r="I4502"/>
      <c r="J4502"/>
      <c r="K4502"/>
      <c r="L4502"/>
      <c r="M4502"/>
      <c r="N4502"/>
      <c r="O4502"/>
      <c r="P4502"/>
      <c r="Q4502"/>
      <c r="R4502"/>
    </row>
    <row r="4503" spans="1:18" s="16" customFormat="1" x14ac:dyDescent="0.25">
      <c r="A4503"/>
      <c r="B4503" s="18"/>
      <c r="D4503"/>
      <c r="E4503"/>
      <c r="F4503"/>
      <c r="G4503"/>
      <c r="H4503"/>
      <c r="I4503"/>
      <c r="J4503"/>
      <c r="K4503"/>
      <c r="L4503"/>
      <c r="M4503"/>
      <c r="N4503"/>
      <c r="O4503"/>
      <c r="P4503"/>
      <c r="Q4503"/>
      <c r="R4503"/>
    </row>
    <row r="4504" spans="1:18" s="16" customFormat="1" x14ac:dyDescent="0.25">
      <c r="A4504"/>
      <c r="B4504" s="18"/>
      <c r="D4504"/>
      <c r="E4504"/>
      <c r="F4504"/>
      <c r="G4504"/>
      <c r="H4504"/>
      <c r="I4504"/>
      <c r="J4504"/>
      <c r="K4504"/>
      <c r="L4504"/>
      <c r="M4504"/>
      <c r="N4504"/>
      <c r="O4504"/>
      <c r="P4504"/>
      <c r="Q4504"/>
      <c r="R4504"/>
    </row>
    <row r="4505" spans="1:18" s="16" customFormat="1" x14ac:dyDescent="0.25">
      <c r="A4505"/>
      <c r="B4505" s="18"/>
      <c r="D4505"/>
      <c r="E4505"/>
      <c r="F4505"/>
      <c r="G4505"/>
      <c r="H4505"/>
      <c r="I4505"/>
      <c r="J4505"/>
      <c r="K4505"/>
      <c r="L4505"/>
      <c r="M4505"/>
      <c r="N4505"/>
      <c r="O4505"/>
      <c r="P4505"/>
      <c r="Q4505"/>
      <c r="R4505"/>
    </row>
    <row r="4506" spans="1:18" s="16" customFormat="1" x14ac:dyDescent="0.25">
      <c r="A4506"/>
      <c r="B4506" s="18"/>
      <c r="D4506"/>
      <c r="E4506"/>
      <c r="F4506"/>
      <c r="G4506"/>
      <c r="H4506"/>
      <c r="I4506"/>
      <c r="J4506"/>
      <c r="K4506"/>
      <c r="L4506"/>
      <c r="M4506"/>
      <c r="N4506"/>
      <c r="O4506"/>
      <c r="P4506"/>
      <c r="Q4506"/>
      <c r="R4506"/>
    </row>
    <row r="4507" spans="1:18" s="16" customFormat="1" x14ac:dyDescent="0.25">
      <c r="A4507"/>
      <c r="B4507" s="18"/>
      <c r="D4507"/>
      <c r="E4507"/>
      <c r="F4507"/>
      <c r="G4507"/>
      <c r="H4507"/>
      <c r="I4507"/>
      <c r="J4507"/>
      <c r="K4507"/>
      <c r="L4507"/>
      <c r="M4507"/>
      <c r="N4507"/>
      <c r="O4507"/>
      <c r="P4507"/>
      <c r="Q4507"/>
      <c r="R4507"/>
    </row>
    <row r="4508" spans="1:18" s="16" customFormat="1" x14ac:dyDescent="0.25">
      <c r="A4508"/>
      <c r="B4508" s="18"/>
      <c r="D4508"/>
      <c r="E4508"/>
      <c r="F4508"/>
      <c r="G4508"/>
      <c r="H4508"/>
      <c r="I4508"/>
      <c r="J4508"/>
      <c r="K4508"/>
      <c r="L4508"/>
      <c r="M4508"/>
      <c r="N4508"/>
      <c r="O4508"/>
      <c r="P4508"/>
      <c r="Q4508"/>
      <c r="R4508"/>
    </row>
    <row r="4509" spans="1:18" s="16" customFormat="1" x14ac:dyDescent="0.25">
      <c r="A4509"/>
      <c r="B4509" s="18"/>
      <c r="D4509"/>
      <c r="E4509"/>
      <c r="F4509"/>
      <c r="G4509"/>
      <c r="H4509"/>
      <c r="I4509"/>
      <c r="J4509"/>
      <c r="K4509"/>
      <c r="L4509"/>
      <c r="M4509"/>
      <c r="N4509"/>
      <c r="O4509"/>
      <c r="P4509"/>
      <c r="Q4509"/>
      <c r="R4509"/>
    </row>
    <row r="4510" spans="1:18" s="16" customFormat="1" x14ac:dyDescent="0.25">
      <c r="A4510"/>
      <c r="B4510" s="18"/>
      <c r="D4510"/>
      <c r="E4510"/>
      <c r="F4510"/>
      <c r="G4510"/>
      <c r="H4510"/>
      <c r="I4510"/>
      <c r="J4510"/>
      <c r="K4510"/>
      <c r="L4510"/>
      <c r="M4510"/>
      <c r="N4510"/>
      <c r="O4510"/>
      <c r="P4510"/>
      <c r="Q4510"/>
      <c r="R4510"/>
    </row>
    <row r="4511" spans="1:18" s="16" customFormat="1" x14ac:dyDescent="0.25">
      <c r="A4511"/>
      <c r="B4511" s="18"/>
      <c r="D4511"/>
      <c r="E4511"/>
      <c r="F4511"/>
      <c r="G4511"/>
      <c r="H4511"/>
      <c r="I4511"/>
      <c r="J4511"/>
      <c r="K4511"/>
      <c r="L4511"/>
      <c r="M4511"/>
      <c r="N4511"/>
      <c r="O4511"/>
      <c r="P4511"/>
      <c r="Q4511"/>
      <c r="R4511"/>
    </row>
    <row r="4512" spans="1:18" s="16" customFormat="1" x14ac:dyDescent="0.25">
      <c r="A4512"/>
      <c r="B4512" s="17"/>
      <c r="D4512"/>
      <c r="E4512"/>
      <c r="F4512"/>
      <c r="G4512"/>
      <c r="H4512"/>
      <c r="I4512"/>
      <c r="J4512"/>
      <c r="K4512"/>
      <c r="L4512"/>
      <c r="M4512"/>
      <c r="N4512"/>
      <c r="O4512"/>
      <c r="P4512"/>
      <c r="Q4512"/>
      <c r="R4512"/>
    </row>
    <row r="4513" spans="1:18" s="16" customFormat="1" x14ac:dyDescent="0.25">
      <c r="A4513"/>
      <c r="B4513" s="18"/>
      <c r="D4513"/>
      <c r="E4513"/>
      <c r="F4513"/>
      <c r="G4513"/>
      <c r="H4513"/>
      <c r="I4513"/>
      <c r="J4513"/>
      <c r="K4513"/>
      <c r="L4513"/>
      <c r="M4513"/>
      <c r="N4513"/>
      <c r="O4513"/>
      <c r="P4513"/>
      <c r="Q4513"/>
      <c r="R4513"/>
    </row>
    <row r="4514" spans="1:18" s="16" customFormat="1" x14ac:dyDescent="0.25">
      <c r="A4514"/>
      <c r="B4514" s="18"/>
      <c r="D4514"/>
      <c r="E4514"/>
      <c r="F4514"/>
      <c r="G4514"/>
      <c r="H4514"/>
      <c r="I4514"/>
      <c r="J4514"/>
      <c r="K4514"/>
      <c r="L4514"/>
      <c r="M4514"/>
      <c r="N4514"/>
      <c r="O4514"/>
      <c r="P4514"/>
      <c r="Q4514"/>
      <c r="R4514"/>
    </row>
    <row r="4515" spans="1:18" s="16" customFormat="1" x14ac:dyDescent="0.25">
      <c r="A4515"/>
      <c r="B4515" s="18"/>
      <c r="D4515"/>
      <c r="E4515"/>
      <c r="F4515"/>
      <c r="G4515"/>
      <c r="H4515"/>
      <c r="I4515"/>
      <c r="J4515"/>
      <c r="K4515"/>
      <c r="L4515"/>
      <c r="M4515"/>
      <c r="N4515"/>
      <c r="O4515"/>
      <c r="P4515"/>
      <c r="Q4515"/>
      <c r="R4515"/>
    </row>
    <row r="4516" spans="1:18" s="16" customFormat="1" x14ac:dyDescent="0.25">
      <c r="A4516"/>
      <c r="B4516" s="18"/>
      <c r="D4516"/>
      <c r="E4516"/>
      <c r="F4516"/>
      <c r="G4516"/>
      <c r="H4516"/>
      <c r="I4516"/>
      <c r="J4516"/>
      <c r="K4516"/>
      <c r="L4516"/>
      <c r="M4516"/>
      <c r="N4516"/>
      <c r="O4516"/>
      <c r="P4516"/>
      <c r="Q4516"/>
      <c r="R4516"/>
    </row>
    <row r="4517" spans="1:18" s="16" customFormat="1" x14ac:dyDescent="0.25">
      <c r="A4517"/>
      <c r="B4517" s="18"/>
      <c r="D4517"/>
      <c r="E4517"/>
      <c r="F4517"/>
      <c r="G4517"/>
      <c r="H4517"/>
      <c r="I4517"/>
      <c r="J4517"/>
      <c r="K4517"/>
      <c r="L4517"/>
      <c r="M4517"/>
      <c r="N4517"/>
      <c r="O4517"/>
      <c r="P4517"/>
      <c r="Q4517"/>
      <c r="R4517"/>
    </row>
    <row r="4518" spans="1:18" s="16" customFormat="1" x14ac:dyDescent="0.25">
      <c r="A4518"/>
      <c r="B4518" s="18"/>
      <c r="D4518"/>
      <c r="E4518"/>
      <c r="F4518"/>
      <c r="G4518"/>
      <c r="H4518"/>
      <c r="I4518"/>
      <c r="J4518"/>
      <c r="K4518"/>
      <c r="L4518"/>
      <c r="M4518"/>
      <c r="N4518"/>
      <c r="O4518"/>
      <c r="P4518"/>
      <c r="Q4518"/>
      <c r="R4518"/>
    </row>
    <row r="4519" spans="1:18" s="16" customFormat="1" x14ac:dyDescent="0.25">
      <c r="A4519"/>
      <c r="B4519" s="18"/>
      <c r="D4519"/>
      <c r="E4519"/>
      <c r="F4519"/>
      <c r="G4519"/>
      <c r="H4519"/>
      <c r="I4519"/>
      <c r="J4519"/>
      <c r="K4519"/>
      <c r="L4519"/>
      <c r="M4519"/>
      <c r="N4519"/>
      <c r="O4519"/>
      <c r="P4519"/>
      <c r="Q4519"/>
      <c r="R4519"/>
    </row>
    <row r="4520" spans="1:18" s="16" customFormat="1" x14ac:dyDescent="0.25">
      <c r="A4520"/>
      <c r="B4520" s="18"/>
      <c r="D4520"/>
      <c r="E4520"/>
      <c r="F4520"/>
      <c r="G4520"/>
      <c r="H4520"/>
      <c r="I4520"/>
      <c r="J4520"/>
      <c r="K4520"/>
      <c r="L4520"/>
      <c r="M4520"/>
      <c r="N4520"/>
      <c r="O4520"/>
      <c r="P4520"/>
      <c r="Q4520"/>
      <c r="R4520"/>
    </row>
    <row r="4521" spans="1:18" s="16" customFormat="1" x14ac:dyDescent="0.25">
      <c r="A4521"/>
      <c r="B4521" s="18"/>
      <c r="D4521"/>
      <c r="E4521"/>
      <c r="F4521"/>
      <c r="G4521"/>
      <c r="H4521"/>
      <c r="I4521"/>
      <c r="J4521"/>
      <c r="K4521"/>
      <c r="L4521"/>
      <c r="M4521"/>
      <c r="N4521"/>
      <c r="O4521"/>
      <c r="P4521"/>
      <c r="Q4521"/>
      <c r="R4521"/>
    </row>
    <row r="4522" spans="1:18" s="16" customFormat="1" x14ac:dyDescent="0.25">
      <c r="A4522"/>
      <c r="B4522" s="18"/>
      <c r="D4522"/>
      <c r="E4522"/>
      <c r="F4522"/>
      <c r="G4522"/>
      <c r="H4522"/>
      <c r="I4522"/>
      <c r="J4522"/>
      <c r="K4522"/>
      <c r="L4522"/>
      <c r="M4522"/>
      <c r="N4522"/>
      <c r="O4522"/>
      <c r="P4522"/>
      <c r="Q4522"/>
      <c r="R4522"/>
    </row>
    <row r="4523" spans="1:18" s="16" customFormat="1" x14ac:dyDescent="0.25">
      <c r="A4523"/>
      <c r="B4523" s="18"/>
      <c r="D4523"/>
      <c r="E4523"/>
      <c r="F4523"/>
      <c r="G4523"/>
      <c r="H4523"/>
      <c r="I4523"/>
      <c r="J4523"/>
      <c r="K4523"/>
      <c r="L4523"/>
      <c r="M4523"/>
      <c r="N4523"/>
      <c r="O4523"/>
      <c r="P4523"/>
      <c r="Q4523"/>
      <c r="R4523"/>
    </row>
    <row r="4524" spans="1:18" s="16" customFormat="1" x14ac:dyDescent="0.25">
      <c r="A4524"/>
      <c r="B4524" s="18"/>
      <c r="D4524"/>
      <c r="E4524"/>
      <c r="F4524"/>
      <c r="G4524"/>
      <c r="H4524"/>
      <c r="I4524"/>
      <c r="J4524"/>
      <c r="K4524"/>
      <c r="L4524"/>
      <c r="M4524"/>
      <c r="N4524"/>
      <c r="O4524"/>
      <c r="P4524"/>
      <c r="Q4524"/>
      <c r="R4524"/>
    </row>
    <row r="4525" spans="1:18" s="16" customFormat="1" x14ac:dyDescent="0.25">
      <c r="A4525"/>
      <c r="B4525" s="18"/>
      <c r="D4525"/>
      <c r="E4525"/>
      <c r="F4525"/>
      <c r="G4525"/>
      <c r="H4525"/>
      <c r="I4525"/>
      <c r="J4525"/>
      <c r="K4525"/>
      <c r="L4525"/>
      <c r="M4525"/>
      <c r="N4525"/>
      <c r="O4525"/>
      <c r="P4525"/>
      <c r="Q4525"/>
      <c r="R4525"/>
    </row>
    <row r="4526" spans="1:18" s="16" customFormat="1" x14ac:dyDescent="0.25">
      <c r="A4526"/>
      <c r="B4526" s="18"/>
      <c r="D4526"/>
      <c r="E4526"/>
      <c r="F4526"/>
      <c r="G4526"/>
      <c r="H4526"/>
      <c r="I4526"/>
      <c r="J4526"/>
      <c r="K4526"/>
      <c r="L4526"/>
      <c r="M4526"/>
      <c r="N4526"/>
      <c r="O4526"/>
      <c r="P4526"/>
      <c r="Q4526"/>
      <c r="R4526"/>
    </row>
    <row r="4527" spans="1:18" s="16" customFormat="1" x14ac:dyDescent="0.25">
      <c r="A4527"/>
      <c r="B4527" s="18"/>
      <c r="D4527"/>
      <c r="E4527"/>
      <c r="F4527"/>
      <c r="G4527"/>
      <c r="H4527"/>
      <c r="I4527"/>
      <c r="J4527"/>
      <c r="K4527"/>
      <c r="L4527"/>
      <c r="M4527"/>
      <c r="N4527"/>
      <c r="O4527"/>
      <c r="P4527"/>
      <c r="Q4527"/>
      <c r="R4527"/>
    </row>
    <row r="4528" spans="1:18" s="16" customFormat="1" x14ac:dyDescent="0.25">
      <c r="A4528"/>
      <c r="B4528" s="18"/>
      <c r="D4528"/>
      <c r="E4528"/>
      <c r="F4528"/>
      <c r="G4528"/>
      <c r="H4528"/>
      <c r="I4528"/>
      <c r="J4528"/>
      <c r="K4528"/>
      <c r="L4528"/>
      <c r="M4528"/>
      <c r="N4528"/>
      <c r="O4528"/>
      <c r="P4528"/>
      <c r="Q4528"/>
      <c r="R4528"/>
    </row>
    <row r="4529" spans="1:18" s="16" customFormat="1" x14ac:dyDescent="0.25">
      <c r="A4529"/>
      <c r="B4529" s="18"/>
      <c r="D4529"/>
      <c r="E4529"/>
      <c r="F4529"/>
      <c r="G4529"/>
      <c r="H4529"/>
      <c r="I4529"/>
      <c r="J4529"/>
      <c r="K4529"/>
      <c r="L4529"/>
      <c r="M4529"/>
      <c r="N4529"/>
      <c r="O4529"/>
      <c r="P4529"/>
      <c r="Q4529"/>
      <c r="R4529"/>
    </row>
    <row r="4530" spans="1:18" s="16" customFormat="1" x14ac:dyDescent="0.25">
      <c r="A4530"/>
      <c r="B4530" s="18"/>
      <c r="D4530"/>
      <c r="E4530"/>
      <c r="F4530"/>
      <c r="G4530"/>
      <c r="H4530"/>
      <c r="I4530"/>
      <c r="J4530"/>
      <c r="K4530"/>
      <c r="L4530"/>
      <c r="M4530"/>
      <c r="N4530"/>
      <c r="O4530"/>
      <c r="P4530"/>
      <c r="Q4530"/>
      <c r="R4530"/>
    </row>
    <row r="4531" spans="1:18" s="16" customFormat="1" x14ac:dyDescent="0.25">
      <c r="A4531"/>
      <c r="B4531" s="18"/>
      <c r="D4531"/>
      <c r="E4531"/>
      <c r="F4531"/>
      <c r="G4531"/>
      <c r="H4531"/>
      <c r="I4531"/>
      <c r="J4531"/>
      <c r="K4531"/>
      <c r="L4531"/>
      <c r="M4531"/>
      <c r="N4531"/>
      <c r="O4531"/>
      <c r="P4531"/>
      <c r="Q4531"/>
      <c r="R4531"/>
    </row>
    <row r="4532" spans="1:18" s="16" customFormat="1" x14ac:dyDescent="0.25">
      <c r="A4532"/>
      <c r="B4532" s="18"/>
      <c r="D4532"/>
      <c r="E4532"/>
      <c r="F4532"/>
      <c r="G4532"/>
      <c r="H4532"/>
      <c r="I4532"/>
      <c r="J4532"/>
      <c r="K4532"/>
      <c r="L4532"/>
      <c r="M4532"/>
      <c r="N4532"/>
      <c r="O4532"/>
      <c r="P4532"/>
      <c r="Q4532"/>
      <c r="R4532"/>
    </row>
    <row r="4533" spans="1:18" s="16" customFormat="1" x14ac:dyDescent="0.25">
      <c r="A4533"/>
      <c r="B4533" s="18"/>
      <c r="D4533"/>
      <c r="E4533"/>
      <c r="F4533"/>
      <c r="G4533"/>
      <c r="H4533"/>
      <c r="I4533"/>
      <c r="J4533"/>
      <c r="K4533"/>
      <c r="L4533"/>
      <c r="M4533"/>
      <c r="N4533"/>
      <c r="O4533"/>
      <c r="P4533"/>
      <c r="Q4533"/>
      <c r="R4533"/>
    </row>
    <row r="4534" spans="1:18" s="16" customFormat="1" x14ac:dyDescent="0.25">
      <c r="A4534"/>
      <c r="B4534" s="18"/>
      <c r="D4534"/>
      <c r="E4534"/>
      <c r="F4534"/>
      <c r="G4534"/>
      <c r="H4534"/>
      <c r="I4534"/>
      <c r="J4534"/>
      <c r="K4534"/>
      <c r="L4534"/>
      <c r="M4534"/>
      <c r="N4534"/>
      <c r="O4534"/>
      <c r="P4534"/>
      <c r="Q4534"/>
      <c r="R4534"/>
    </row>
    <row r="4535" spans="1:18" s="16" customFormat="1" x14ac:dyDescent="0.25">
      <c r="A4535"/>
      <c r="B4535" s="18"/>
      <c r="D4535"/>
      <c r="E4535"/>
      <c r="F4535"/>
      <c r="G4535"/>
      <c r="H4535"/>
      <c r="I4535"/>
      <c r="J4535"/>
      <c r="K4535"/>
      <c r="L4535"/>
      <c r="M4535"/>
      <c r="N4535"/>
      <c r="O4535"/>
      <c r="P4535"/>
      <c r="Q4535"/>
      <c r="R4535"/>
    </row>
    <row r="4536" spans="1:18" s="16" customFormat="1" x14ac:dyDescent="0.25">
      <c r="A4536"/>
      <c r="B4536" s="18"/>
      <c r="D4536"/>
      <c r="E4536"/>
      <c r="F4536"/>
      <c r="G4536"/>
      <c r="H4536"/>
      <c r="I4536"/>
      <c r="J4536"/>
      <c r="K4536"/>
      <c r="L4536"/>
      <c r="M4536"/>
      <c r="N4536"/>
      <c r="O4536"/>
      <c r="P4536"/>
      <c r="Q4536"/>
      <c r="R4536"/>
    </row>
    <row r="4537" spans="1:18" s="16" customFormat="1" x14ac:dyDescent="0.25">
      <c r="A4537"/>
      <c r="B4537" s="18"/>
      <c r="D4537"/>
      <c r="E4537"/>
      <c r="F4537"/>
      <c r="G4537"/>
      <c r="H4537"/>
      <c r="I4537"/>
      <c r="J4537"/>
      <c r="K4537"/>
      <c r="L4537"/>
      <c r="M4537"/>
      <c r="N4537"/>
      <c r="O4537"/>
      <c r="P4537"/>
      <c r="Q4537"/>
      <c r="R4537"/>
    </row>
    <row r="4538" spans="1:18" s="16" customFormat="1" x14ac:dyDescent="0.25">
      <c r="A4538"/>
      <c r="B4538" s="18"/>
      <c r="D4538"/>
      <c r="E4538"/>
      <c r="F4538"/>
      <c r="G4538"/>
      <c r="H4538"/>
      <c r="I4538"/>
      <c r="J4538"/>
      <c r="K4538"/>
      <c r="L4538"/>
      <c r="M4538"/>
      <c r="N4538"/>
      <c r="O4538"/>
      <c r="P4538"/>
      <c r="Q4538"/>
      <c r="R4538"/>
    </row>
    <row r="4539" spans="1:18" s="16" customFormat="1" x14ac:dyDescent="0.25">
      <c r="A4539"/>
      <c r="B4539" s="18"/>
      <c r="D4539"/>
      <c r="E4539"/>
      <c r="F4539"/>
      <c r="G4539"/>
      <c r="H4539"/>
      <c r="I4539"/>
      <c r="J4539"/>
      <c r="K4539"/>
      <c r="L4539"/>
      <c r="M4539"/>
      <c r="N4539"/>
      <c r="O4539"/>
      <c r="P4539"/>
      <c r="Q4539"/>
      <c r="R4539"/>
    </row>
    <row r="4540" spans="1:18" s="16" customFormat="1" x14ac:dyDescent="0.25">
      <c r="A4540"/>
      <c r="B4540" s="18"/>
      <c r="D4540"/>
      <c r="E4540"/>
      <c r="F4540"/>
      <c r="G4540"/>
      <c r="H4540"/>
      <c r="I4540"/>
      <c r="J4540"/>
      <c r="K4540"/>
      <c r="L4540"/>
      <c r="M4540"/>
      <c r="N4540"/>
      <c r="O4540"/>
      <c r="P4540"/>
      <c r="Q4540"/>
      <c r="R4540"/>
    </row>
    <row r="4541" spans="1:18" s="16" customFormat="1" x14ac:dyDescent="0.25">
      <c r="A4541"/>
      <c r="B4541" s="18"/>
      <c r="D4541"/>
      <c r="E4541"/>
      <c r="F4541"/>
      <c r="G4541"/>
      <c r="H4541"/>
      <c r="I4541"/>
      <c r="J4541"/>
      <c r="K4541"/>
      <c r="L4541"/>
      <c r="M4541"/>
      <c r="N4541"/>
      <c r="O4541"/>
      <c r="P4541"/>
      <c r="Q4541"/>
      <c r="R4541"/>
    </row>
    <row r="4542" spans="1:18" s="16" customFormat="1" x14ac:dyDescent="0.25">
      <c r="A4542"/>
      <c r="B4542" s="18"/>
      <c r="D4542"/>
      <c r="E4542"/>
      <c r="F4542"/>
      <c r="G4542"/>
      <c r="H4542"/>
      <c r="I4542"/>
      <c r="J4542"/>
      <c r="K4542"/>
      <c r="L4542"/>
      <c r="M4542"/>
      <c r="N4542"/>
      <c r="O4542"/>
      <c r="P4542"/>
      <c r="Q4542"/>
      <c r="R4542"/>
    </row>
    <row r="4543" spans="1:18" s="16" customFormat="1" x14ac:dyDescent="0.25">
      <c r="A4543"/>
      <c r="B4543" s="18"/>
      <c r="D4543"/>
      <c r="E4543"/>
      <c r="F4543"/>
      <c r="G4543"/>
      <c r="H4543"/>
      <c r="I4543"/>
      <c r="J4543"/>
      <c r="K4543"/>
      <c r="L4543"/>
      <c r="M4543"/>
      <c r="N4543"/>
      <c r="O4543"/>
      <c r="P4543"/>
      <c r="Q4543"/>
      <c r="R4543"/>
    </row>
    <row r="4544" spans="1:18" s="16" customFormat="1" x14ac:dyDescent="0.25">
      <c r="A4544"/>
      <c r="B4544" s="18"/>
      <c r="D4544"/>
      <c r="E4544"/>
      <c r="F4544"/>
      <c r="G4544"/>
      <c r="H4544"/>
      <c r="I4544"/>
      <c r="J4544"/>
      <c r="K4544"/>
      <c r="L4544"/>
      <c r="M4544"/>
      <c r="N4544"/>
      <c r="O4544"/>
      <c r="P4544"/>
      <c r="Q4544"/>
      <c r="R4544"/>
    </row>
    <row r="4545" spans="1:18" s="16" customFormat="1" x14ac:dyDescent="0.25">
      <c r="A4545"/>
      <c r="B4545" s="18"/>
      <c r="D4545"/>
      <c r="E4545"/>
      <c r="F4545"/>
      <c r="G4545"/>
      <c r="H4545"/>
      <c r="I4545"/>
      <c r="J4545"/>
      <c r="K4545"/>
      <c r="L4545"/>
      <c r="M4545"/>
      <c r="N4545"/>
      <c r="O4545"/>
      <c r="P4545"/>
      <c r="Q4545"/>
      <c r="R4545"/>
    </row>
    <row r="4546" spans="1:18" s="16" customFormat="1" x14ac:dyDescent="0.25">
      <c r="A4546"/>
      <c r="B4546" s="18"/>
      <c r="D4546"/>
      <c r="E4546"/>
      <c r="F4546"/>
      <c r="G4546"/>
      <c r="H4546"/>
      <c r="I4546"/>
      <c r="J4546"/>
      <c r="K4546"/>
      <c r="L4546"/>
      <c r="M4546"/>
      <c r="N4546"/>
      <c r="O4546"/>
      <c r="P4546"/>
      <c r="Q4546"/>
      <c r="R4546"/>
    </row>
    <row r="4547" spans="1:18" s="16" customFormat="1" x14ac:dyDescent="0.25">
      <c r="A4547"/>
      <c r="B4547" s="18"/>
      <c r="D4547"/>
      <c r="E4547"/>
      <c r="F4547"/>
      <c r="G4547"/>
      <c r="H4547"/>
      <c r="I4547"/>
      <c r="J4547"/>
      <c r="K4547"/>
      <c r="L4547"/>
      <c r="M4547"/>
      <c r="N4547"/>
      <c r="O4547"/>
      <c r="P4547"/>
      <c r="Q4547"/>
      <c r="R4547"/>
    </row>
    <row r="4548" spans="1:18" s="16" customFormat="1" x14ac:dyDescent="0.25">
      <c r="A4548"/>
      <c r="B4548" s="18"/>
      <c r="D4548"/>
      <c r="E4548"/>
      <c r="F4548"/>
      <c r="G4548"/>
      <c r="H4548"/>
      <c r="I4548"/>
      <c r="J4548"/>
      <c r="K4548"/>
      <c r="L4548"/>
      <c r="M4548"/>
      <c r="N4548"/>
      <c r="O4548"/>
      <c r="P4548"/>
      <c r="Q4548"/>
      <c r="R4548"/>
    </row>
    <row r="4549" spans="1:18" s="16" customFormat="1" x14ac:dyDescent="0.25">
      <c r="A4549"/>
      <c r="B4549" s="18"/>
      <c r="D4549"/>
      <c r="E4549"/>
      <c r="F4549"/>
      <c r="G4549"/>
      <c r="H4549"/>
      <c r="I4549"/>
      <c r="J4549"/>
      <c r="K4549"/>
      <c r="L4549"/>
      <c r="M4549"/>
      <c r="N4549"/>
      <c r="O4549"/>
      <c r="P4549"/>
      <c r="Q4549"/>
      <c r="R4549"/>
    </row>
    <row r="4550" spans="1:18" s="16" customFormat="1" x14ac:dyDescent="0.25">
      <c r="A4550"/>
      <c r="B4550" s="18"/>
      <c r="D4550"/>
      <c r="E4550"/>
      <c r="F4550"/>
      <c r="G4550"/>
      <c r="H4550"/>
      <c r="I4550"/>
      <c r="J4550"/>
      <c r="K4550"/>
      <c r="L4550"/>
      <c r="M4550"/>
      <c r="N4550"/>
      <c r="O4550"/>
      <c r="P4550"/>
      <c r="Q4550"/>
      <c r="R4550"/>
    </row>
    <row r="4551" spans="1:18" s="16" customFormat="1" x14ac:dyDescent="0.25">
      <c r="A4551"/>
      <c r="B4551" s="18"/>
      <c r="D4551"/>
      <c r="E4551"/>
      <c r="F4551"/>
      <c r="G4551"/>
      <c r="H4551"/>
      <c r="I4551"/>
      <c r="J4551"/>
      <c r="K4551"/>
      <c r="L4551"/>
      <c r="M4551"/>
      <c r="N4551"/>
      <c r="O4551"/>
      <c r="P4551"/>
      <c r="Q4551"/>
      <c r="R4551"/>
    </row>
    <row r="4552" spans="1:18" s="16" customFormat="1" x14ac:dyDescent="0.25">
      <c r="A4552"/>
      <c r="B4552" s="18"/>
      <c r="D4552"/>
      <c r="E4552"/>
      <c r="F4552"/>
      <c r="G4552"/>
      <c r="H4552"/>
      <c r="I4552"/>
      <c r="J4552"/>
      <c r="K4552"/>
      <c r="L4552"/>
      <c r="M4552"/>
      <c r="N4552"/>
      <c r="O4552"/>
      <c r="P4552"/>
      <c r="Q4552"/>
      <c r="R4552"/>
    </row>
    <row r="4553" spans="1:18" s="16" customFormat="1" x14ac:dyDescent="0.25">
      <c r="A4553"/>
      <c r="B4553" s="18"/>
      <c r="D4553"/>
      <c r="E4553"/>
      <c r="F4553"/>
      <c r="G4553"/>
      <c r="H4553"/>
      <c r="I4553"/>
      <c r="J4553"/>
      <c r="K4553"/>
      <c r="L4553"/>
      <c r="M4553"/>
      <c r="N4553"/>
      <c r="O4553"/>
      <c r="P4553"/>
      <c r="Q4553"/>
      <c r="R4553"/>
    </row>
    <row r="4554" spans="1:18" s="16" customFormat="1" x14ac:dyDescent="0.25">
      <c r="A4554"/>
      <c r="B4554" s="18"/>
      <c r="D4554"/>
      <c r="E4554"/>
      <c r="F4554"/>
      <c r="G4554"/>
      <c r="H4554"/>
      <c r="I4554"/>
      <c r="J4554"/>
      <c r="K4554"/>
      <c r="L4554"/>
      <c r="M4554"/>
      <c r="N4554"/>
      <c r="O4554"/>
      <c r="P4554"/>
      <c r="Q4554"/>
      <c r="R4554"/>
    </row>
    <row r="4555" spans="1:18" s="16" customFormat="1" x14ac:dyDescent="0.25">
      <c r="A4555"/>
      <c r="B4555" s="18"/>
      <c r="D4555"/>
      <c r="E4555"/>
      <c r="F4555"/>
      <c r="G4555"/>
      <c r="H4555"/>
      <c r="I4555"/>
      <c r="J4555"/>
      <c r="K4555"/>
      <c r="L4555"/>
      <c r="M4555"/>
      <c r="N4555"/>
      <c r="O4555"/>
      <c r="P4555"/>
      <c r="Q4555"/>
      <c r="R4555"/>
    </row>
    <row r="4556" spans="1:18" s="16" customFormat="1" x14ac:dyDescent="0.25">
      <c r="A4556"/>
      <c r="B4556" s="18"/>
      <c r="D4556"/>
      <c r="E4556"/>
      <c r="F4556"/>
      <c r="G4556"/>
      <c r="H4556"/>
      <c r="I4556"/>
      <c r="J4556"/>
      <c r="K4556"/>
      <c r="L4556"/>
      <c r="M4556"/>
      <c r="N4556"/>
      <c r="O4556"/>
      <c r="P4556"/>
      <c r="Q4556"/>
      <c r="R4556"/>
    </row>
    <row r="4557" spans="1:18" s="16" customFormat="1" x14ac:dyDescent="0.25">
      <c r="A4557"/>
      <c r="B4557" s="18"/>
      <c r="D4557"/>
      <c r="E4557"/>
      <c r="F4557"/>
      <c r="G4557"/>
      <c r="H4557"/>
      <c r="I4557"/>
      <c r="J4557"/>
      <c r="K4557"/>
      <c r="L4557"/>
      <c r="M4557"/>
      <c r="N4557"/>
      <c r="O4557"/>
      <c r="P4557"/>
      <c r="Q4557"/>
      <c r="R4557"/>
    </row>
    <row r="4558" spans="1:18" s="16" customFormat="1" x14ac:dyDescent="0.25">
      <c r="A4558"/>
      <c r="B4558" s="18"/>
      <c r="D4558"/>
      <c r="E4558"/>
      <c r="F4558"/>
      <c r="G4558"/>
      <c r="H4558"/>
      <c r="I4558"/>
      <c r="J4558"/>
      <c r="K4558"/>
      <c r="L4558"/>
      <c r="M4558"/>
      <c r="N4558"/>
      <c r="O4558"/>
      <c r="P4558"/>
      <c r="Q4558"/>
      <c r="R4558"/>
    </row>
    <row r="4559" spans="1:18" s="16" customFormat="1" x14ac:dyDescent="0.25">
      <c r="A4559"/>
      <c r="B4559" s="18"/>
      <c r="D4559"/>
      <c r="E4559"/>
      <c r="F4559"/>
      <c r="G4559"/>
      <c r="H4559"/>
      <c r="I4559"/>
      <c r="J4559"/>
      <c r="K4559"/>
      <c r="L4559"/>
      <c r="M4559"/>
      <c r="N4559"/>
      <c r="O4559"/>
      <c r="P4559"/>
      <c r="Q4559"/>
      <c r="R4559"/>
    </row>
    <row r="4560" spans="1:18" s="16" customFormat="1" x14ac:dyDescent="0.25">
      <c r="A4560"/>
      <c r="B4560" s="18"/>
      <c r="D4560"/>
      <c r="E4560"/>
      <c r="F4560"/>
      <c r="G4560"/>
      <c r="H4560"/>
      <c r="I4560"/>
      <c r="J4560"/>
      <c r="K4560"/>
      <c r="L4560"/>
      <c r="M4560"/>
      <c r="N4560"/>
      <c r="O4560"/>
      <c r="P4560"/>
      <c r="Q4560"/>
      <c r="R4560"/>
    </row>
    <row r="4561" spans="1:18" s="16" customFormat="1" x14ac:dyDescent="0.25">
      <c r="A4561"/>
      <c r="B4561" s="18"/>
      <c r="D4561"/>
      <c r="E4561"/>
      <c r="F4561"/>
      <c r="G4561"/>
      <c r="H4561"/>
      <c r="I4561"/>
      <c r="J4561"/>
      <c r="K4561"/>
      <c r="L4561"/>
      <c r="M4561"/>
      <c r="N4561"/>
      <c r="O4561"/>
      <c r="P4561"/>
      <c r="Q4561"/>
      <c r="R4561"/>
    </row>
    <row r="4562" spans="1:18" s="16" customFormat="1" x14ac:dyDescent="0.25">
      <c r="A4562"/>
      <c r="B4562" s="17"/>
      <c r="D4562"/>
      <c r="E4562"/>
      <c r="F4562"/>
      <c r="G4562"/>
      <c r="H4562"/>
      <c r="I4562"/>
      <c r="J4562"/>
      <c r="K4562"/>
      <c r="L4562"/>
      <c r="M4562"/>
      <c r="N4562"/>
      <c r="O4562"/>
      <c r="P4562"/>
      <c r="Q4562"/>
      <c r="R4562"/>
    </row>
    <row r="4563" spans="1:18" s="16" customFormat="1" x14ac:dyDescent="0.25">
      <c r="A4563"/>
      <c r="B4563" s="18"/>
      <c r="D4563"/>
      <c r="E4563"/>
      <c r="F4563"/>
      <c r="G4563"/>
      <c r="H4563"/>
      <c r="I4563"/>
      <c r="J4563"/>
      <c r="K4563"/>
      <c r="L4563"/>
      <c r="M4563"/>
      <c r="N4563"/>
      <c r="O4563"/>
      <c r="P4563"/>
      <c r="Q4563"/>
      <c r="R4563"/>
    </row>
    <row r="4564" spans="1:18" s="16" customFormat="1" x14ac:dyDescent="0.25">
      <c r="A4564"/>
      <c r="B4564" s="18"/>
      <c r="D4564"/>
      <c r="E4564"/>
      <c r="F4564"/>
      <c r="G4564"/>
      <c r="H4564"/>
      <c r="I4564"/>
      <c r="J4564"/>
      <c r="K4564"/>
      <c r="L4564"/>
      <c r="M4564"/>
      <c r="N4564"/>
      <c r="O4564"/>
      <c r="P4564"/>
      <c r="Q4564"/>
      <c r="R4564"/>
    </row>
    <row r="4565" spans="1:18" s="16" customFormat="1" x14ac:dyDescent="0.25">
      <c r="A4565"/>
      <c r="B4565" s="18"/>
      <c r="D4565"/>
      <c r="E4565"/>
      <c r="F4565"/>
      <c r="G4565"/>
      <c r="H4565"/>
      <c r="I4565"/>
      <c r="J4565"/>
      <c r="K4565"/>
      <c r="L4565"/>
      <c r="M4565"/>
      <c r="N4565"/>
      <c r="O4565"/>
      <c r="P4565"/>
      <c r="Q4565"/>
      <c r="R4565"/>
    </row>
    <row r="4566" spans="1:18" s="16" customFormat="1" x14ac:dyDescent="0.25">
      <c r="A4566"/>
      <c r="B4566" s="18"/>
      <c r="D4566"/>
      <c r="E4566"/>
      <c r="F4566"/>
      <c r="G4566"/>
      <c r="H4566"/>
      <c r="I4566"/>
      <c r="J4566"/>
      <c r="K4566"/>
      <c r="L4566"/>
      <c r="M4566"/>
      <c r="N4566"/>
      <c r="O4566"/>
      <c r="P4566"/>
      <c r="Q4566"/>
      <c r="R4566"/>
    </row>
    <row r="4567" spans="1:18" s="16" customFormat="1" x14ac:dyDescent="0.25">
      <c r="A4567"/>
      <c r="B4567" s="18"/>
      <c r="D4567"/>
      <c r="E4567"/>
      <c r="F4567"/>
      <c r="G4567"/>
      <c r="H4567"/>
      <c r="I4567"/>
      <c r="J4567"/>
      <c r="K4567"/>
      <c r="L4567"/>
      <c r="M4567"/>
      <c r="N4567"/>
      <c r="O4567"/>
      <c r="P4567"/>
      <c r="Q4567"/>
      <c r="R4567"/>
    </row>
    <row r="4568" spans="1:18" s="16" customFormat="1" x14ac:dyDescent="0.25">
      <c r="A4568"/>
      <c r="B4568" s="18"/>
      <c r="D4568"/>
      <c r="E4568"/>
      <c r="F4568"/>
      <c r="G4568"/>
      <c r="H4568"/>
      <c r="I4568"/>
      <c r="J4568"/>
      <c r="K4568"/>
      <c r="L4568"/>
      <c r="M4568"/>
      <c r="N4568"/>
      <c r="O4568"/>
      <c r="P4568"/>
      <c r="Q4568"/>
      <c r="R4568"/>
    </row>
    <row r="4569" spans="1:18" s="16" customFormat="1" x14ac:dyDescent="0.25">
      <c r="A4569"/>
      <c r="B4569" s="18"/>
      <c r="D4569"/>
      <c r="E4569"/>
      <c r="F4569"/>
      <c r="G4569"/>
      <c r="H4569"/>
      <c r="I4569"/>
      <c r="J4569"/>
      <c r="K4569"/>
      <c r="L4569"/>
      <c r="M4569"/>
      <c r="N4569"/>
      <c r="O4569"/>
      <c r="P4569"/>
      <c r="Q4569"/>
      <c r="R4569"/>
    </row>
    <row r="4570" spans="1:18" s="16" customFormat="1" x14ac:dyDescent="0.25">
      <c r="A4570"/>
      <c r="B4570" s="18"/>
      <c r="D4570"/>
      <c r="E4570"/>
      <c r="F4570"/>
      <c r="G4570"/>
      <c r="H4570"/>
      <c r="I4570"/>
      <c r="J4570"/>
      <c r="K4570"/>
      <c r="L4570"/>
      <c r="M4570"/>
      <c r="N4570"/>
      <c r="O4570"/>
      <c r="P4570"/>
      <c r="Q4570"/>
      <c r="R4570"/>
    </row>
    <row r="4571" spans="1:18" s="16" customFormat="1" x14ac:dyDescent="0.25">
      <c r="A4571"/>
      <c r="B4571" s="18"/>
      <c r="D4571"/>
      <c r="E4571"/>
      <c r="F4571"/>
      <c r="G4571"/>
      <c r="H4571"/>
      <c r="I4571"/>
      <c r="J4571"/>
      <c r="K4571"/>
      <c r="L4571"/>
      <c r="M4571"/>
      <c r="N4571"/>
      <c r="O4571"/>
      <c r="P4571"/>
      <c r="Q4571"/>
      <c r="R4571"/>
    </row>
    <row r="4572" spans="1:18" s="16" customFormat="1" x14ac:dyDescent="0.25">
      <c r="A4572"/>
      <c r="B4572" s="18"/>
      <c r="D4572"/>
      <c r="E4572"/>
      <c r="F4572"/>
      <c r="G4572"/>
      <c r="H4572"/>
      <c r="I4572"/>
      <c r="J4572"/>
      <c r="K4572"/>
      <c r="L4572"/>
      <c r="M4572"/>
      <c r="N4572"/>
      <c r="O4572"/>
      <c r="P4572"/>
      <c r="Q4572"/>
      <c r="R4572"/>
    </row>
    <row r="4573" spans="1:18" s="16" customFormat="1" x14ac:dyDescent="0.25">
      <c r="A4573"/>
      <c r="B4573" s="18"/>
      <c r="D4573"/>
      <c r="E4573"/>
      <c r="F4573"/>
      <c r="G4573"/>
      <c r="H4573"/>
      <c r="I4573"/>
      <c r="J4573"/>
      <c r="K4573"/>
      <c r="L4573"/>
      <c r="M4573"/>
      <c r="N4573"/>
      <c r="O4573"/>
      <c r="P4573"/>
      <c r="Q4573"/>
      <c r="R4573"/>
    </row>
    <row r="4574" spans="1:18" s="16" customFormat="1" x14ac:dyDescent="0.25">
      <c r="A4574"/>
      <c r="B4574" s="18"/>
      <c r="D4574"/>
      <c r="E4574"/>
      <c r="F4574"/>
      <c r="G4574"/>
      <c r="H4574"/>
      <c r="I4574"/>
      <c r="J4574"/>
      <c r="K4574"/>
      <c r="L4574"/>
      <c r="M4574"/>
      <c r="N4574"/>
      <c r="O4574"/>
      <c r="P4574"/>
      <c r="Q4574"/>
      <c r="R4574"/>
    </row>
    <row r="4575" spans="1:18" s="16" customFormat="1" x14ac:dyDescent="0.25">
      <c r="A4575"/>
      <c r="B4575" s="18"/>
      <c r="D4575"/>
      <c r="E4575"/>
      <c r="F4575"/>
      <c r="G4575"/>
      <c r="H4575"/>
      <c r="I4575"/>
      <c r="J4575"/>
      <c r="K4575"/>
      <c r="L4575"/>
      <c r="M4575"/>
      <c r="N4575"/>
      <c r="O4575"/>
      <c r="P4575"/>
      <c r="Q4575"/>
      <c r="R4575"/>
    </row>
    <row r="4576" spans="1:18" s="16" customFormat="1" x14ac:dyDescent="0.25">
      <c r="A4576"/>
      <c r="B4576" s="18"/>
      <c r="D4576"/>
      <c r="E4576"/>
      <c r="F4576"/>
      <c r="G4576"/>
      <c r="H4576"/>
      <c r="I4576"/>
      <c r="J4576"/>
      <c r="K4576"/>
      <c r="L4576"/>
      <c r="M4576"/>
      <c r="N4576"/>
      <c r="O4576"/>
      <c r="P4576"/>
      <c r="Q4576"/>
      <c r="R4576"/>
    </row>
    <row r="4577" spans="1:18" s="16" customFormat="1" x14ac:dyDescent="0.25">
      <c r="A4577"/>
      <c r="B4577" s="18"/>
      <c r="D4577"/>
      <c r="E4577"/>
      <c r="F4577"/>
      <c r="G4577"/>
      <c r="H4577"/>
      <c r="I4577"/>
      <c r="J4577"/>
      <c r="K4577"/>
      <c r="L4577"/>
      <c r="M4577"/>
      <c r="N4577"/>
      <c r="O4577"/>
      <c r="P4577"/>
      <c r="Q4577"/>
      <c r="R4577"/>
    </row>
    <row r="4578" spans="1:18" s="16" customFormat="1" x14ac:dyDescent="0.25">
      <c r="A4578"/>
      <c r="B4578" s="18"/>
      <c r="D4578"/>
      <c r="E4578"/>
      <c r="F4578"/>
      <c r="G4578"/>
      <c r="H4578"/>
      <c r="I4578"/>
      <c r="J4578"/>
      <c r="K4578"/>
      <c r="L4578"/>
      <c r="M4578"/>
      <c r="N4578"/>
      <c r="O4578"/>
      <c r="P4578"/>
      <c r="Q4578"/>
      <c r="R4578"/>
    </row>
    <row r="4579" spans="1:18" s="16" customFormat="1" x14ac:dyDescent="0.25">
      <c r="A4579"/>
      <c r="B4579" s="18"/>
      <c r="D4579"/>
      <c r="E4579"/>
      <c r="F4579"/>
      <c r="G4579"/>
      <c r="H4579"/>
      <c r="I4579"/>
      <c r="J4579"/>
      <c r="K4579"/>
      <c r="L4579"/>
      <c r="M4579"/>
      <c r="N4579"/>
      <c r="O4579"/>
      <c r="P4579"/>
      <c r="Q4579"/>
      <c r="R4579"/>
    </row>
    <row r="4580" spans="1:18" s="16" customFormat="1" x14ac:dyDescent="0.25">
      <c r="A4580"/>
      <c r="B4580" s="18"/>
      <c r="D4580"/>
      <c r="E4580"/>
      <c r="F4580"/>
      <c r="G4580"/>
      <c r="H4580"/>
      <c r="I4580"/>
      <c r="J4580"/>
      <c r="K4580"/>
      <c r="L4580"/>
      <c r="M4580"/>
      <c r="N4580"/>
      <c r="O4580"/>
      <c r="P4580"/>
      <c r="Q4580"/>
      <c r="R4580"/>
    </row>
    <row r="4581" spans="1:18" s="16" customFormat="1" x14ac:dyDescent="0.25">
      <c r="A4581"/>
      <c r="B4581" s="18"/>
      <c r="D4581"/>
      <c r="E4581"/>
      <c r="F4581"/>
      <c r="G4581"/>
      <c r="H4581"/>
      <c r="I4581"/>
      <c r="J4581"/>
      <c r="K4581"/>
      <c r="L4581"/>
      <c r="M4581"/>
      <c r="N4581"/>
      <c r="O4581"/>
      <c r="P4581"/>
      <c r="Q4581"/>
      <c r="R4581"/>
    </row>
    <row r="4582" spans="1:18" s="16" customFormat="1" x14ac:dyDescent="0.25">
      <c r="A4582"/>
      <c r="B4582" s="18"/>
      <c r="D4582"/>
      <c r="E4582"/>
      <c r="F4582"/>
      <c r="G4582"/>
      <c r="H4582"/>
      <c r="I4582"/>
      <c r="J4582"/>
      <c r="K4582"/>
      <c r="L4582"/>
      <c r="M4582"/>
      <c r="N4582"/>
      <c r="O4582"/>
      <c r="P4582"/>
      <c r="Q4582"/>
      <c r="R4582"/>
    </row>
    <row r="4583" spans="1:18" s="16" customFormat="1" x14ac:dyDescent="0.25">
      <c r="A4583"/>
      <c r="B4583" s="18"/>
      <c r="D4583"/>
      <c r="E4583"/>
      <c r="F4583"/>
      <c r="G4583"/>
      <c r="H4583"/>
      <c r="I4583"/>
      <c r="J4583"/>
      <c r="K4583"/>
      <c r="L4583"/>
      <c r="M4583"/>
      <c r="N4583"/>
      <c r="O4583"/>
      <c r="P4583"/>
      <c r="Q4583"/>
      <c r="R4583"/>
    </row>
    <row r="4584" spans="1:18" s="16" customFormat="1" x14ac:dyDescent="0.25">
      <c r="A4584"/>
      <c r="B4584" s="18"/>
      <c r="D4584"/>
      <c r="E4584"/>
      <c r="F4584"/>
      <c r="G4584"/>
      <c r="H4584"/>
      <c r="I4584"/>
      <c r="J4584"/>
      <c r="K4584"/>
      <c r="L4584"/>
      <c r="M4584"/>
      <c r="N4584"/>
      <c r="O4584"/>
      <c r="P4584"/>
      <c r="Q4584"/>
      <c r="R4584"/>
    </row>
    <row r="4585" spans="1:18" s="16" customFormat="1" x14ac:dyDescent="0.25">
      <c r="A4585"/>
      <c r="B4585" s="18"/>
      <c r="D4585"/>
      <c r="E4585"/>
      <c r="F4585"/>
      <c r="G4585"/>
      <c r="H4585"/>
      <c r="I4585"/>
      <c r="J4585"/>
      <c r="K4585"/>
      <c r="L4585"/>
      <c r="M4585"/>
      <c r="N4585"/>
      <c r="O4585"/>
      <c r="P4585"/>
      <c r="Q4585"/>
      <c r="R4585"/>
    </row>
    <row r="4586" spans="1:18" s="16" customFormat="1" x14ac:dyDescent="0.25">
      <c r="A4586"/>
      <c r="B4586" s="18"/>
      <c r="D4586"/>
      <c r="E4586"/>
      <c r="F4586"/>
      <c r="G4586"/>
      <c r="H4586"/>
      <c r="I4586"/>
      <c r="J4586"/>
      <c r="K4586"/>
      <c r="L4586"/>
      <c r="M4586"/>
      <c r="N4586"/>
      <c r="O4586"/>
      <c r="P4586"/>
      <c r="Q4586"/>
      <c r="R4586"/>
    </row>
    <row r="4587" spans="1:18" s="16" customFormat="1" x14ac:dyDescent="0.25">
      <c r="A4587"/>
      <c r="B4587" s="18"/>
      <c r="D4587"/>
      <c r="E4587"/>
      <c r="F4587"/>
      <c r="G4587"/>
      <c r="H4587"/>
      <c r="I4587"/>
      <c r="J4587"/>
      <c r="K4587"/>
      <c r="L4587"/>
      <c r="M4587"/>
      <c r="N4587"/>
      <c r="O4587"/>
      <c r="P4587"/>
      <c r="Q4587"/>
      <c r="R4587"/>
    </row>
    <row r="4588" spans="1:18" s="16" customFormat="1" x14ac:dyDescent="0.25">
      <c r="A4588"/>
      <c r="B4588" s="18"/>
      <c r="D4588"/>
      <c r="E4588"/>
      <c r="F4588"/>
      <c r="G4588"/>
      <c r="H4588"/>
      <c r="I4588"/>
      <c r="J4588"/>
      <c r="K4588"/>
      <c r="L4588"/>
      <c r="M4588"/>
      <c r="N4588"/>
      <c r="O4588"/>
      <c r="P4588"/>
      <c r="Q4588"/>
      <c r="R4588"/>
    </row>
    <row r="4589" spans="1:18" s="16" customFormat="1" x14ac:dyDescent="0.25">
      <c r="A4589"/>
      <c r="B4589" s="18"/>
      <c r="D4589"/>
      <c r="E4589"/>
      <c r="F4589"/>
      <c r="G4589"/>
      <c r="H4589"/>
      <c r="I4589"/>
      <c r="J4589"/>
      <c r="K4589"/>
      <c r="L4589"/>
      <c r="M4589"/>
      <c r="N4589"/>
      <c r="O4589"/>
      <c r="P4589"/>
      <c r="Q4589"/>
      <c r="R4589"/>
    </row>
    <row r="4590" spans="1:18" s="16" customFormat="1" x14ac:dyDescent="0.25">
      <c r="A4590"/>
      <c r="B4590" s="18"/>
      <c r="D4590"/>
      <c r="E4590"/>
      <c r="F4590"/>
      <c r="G4590"/>
      <c r="H4590"/>
      <c r="I4590"/>
      <c r="J4590"/>
      <c r="K4590"/>
      <c r="L4590"/>
      <c r="M4590"/>
      <c r="N4590"/>
      <c r="O4590"/>
      <c r="P4590"/>
      <c r="Q4590"/>
      <c r="R4590"/>
    </row>
    <row r="4591" spans="1:18" s="16" customFormat="1" x14ac:dyDescent="0.25">
      <c r="A4591"/>
      <c r="B4591" s="18"/>
      <c r="D4591"/>
      <c r="E4591"/>
      <c r="F4591"/>
      <c r="G4591"/>
      <c r="H4591"/>
      <c r="I4591"/>
      <c r="J4591"/>
      <c r="K4591"/>
      <c r="L4591"/>
      <c r="M4591"/>
      <c r="N4591"/>
      <c r="O4591"/>
      <c r="P4591"/>
      <c r="Q4591"/>
      <c r="R4591"/>
    </row>
    <row r="4592" spans="1:18" s="16" customFormat="1" x14ac:dyDescent="0.25">
      <c r="A4592"/>
      <c r="B4592" s="18"/>
      <c r="D4592"/>
      <c r="E4592"/>
      <c r="F4592"/>
      <c r="G4592"/>
      <c r="H4592"/>
      <c r="I4592"/>
      <c r="J4592"/>
      <c r="K4592"/>
      <c r="L4592"/>
      <c r="M4592"/>
      <c r="N4592"/>
      <c r="O4592"/>
      <c r="P4592"/>
      <c r="Q4592"/>
      <c r="R4592"/>
    </row>
    <row r="4593" spans="1:18" s="16" customFormat="1" x14ac:dyDescent="0.25">
      <c r="A4593"/>
      <c r="B4593" s="18"/>
      <c r="D4593"/>
      <c r="E4593"/>
      <c r="F4593"/>
      <c r="G4593"/>
      <c r="H4593"/>
      <c r="I4593"/>
      <c r="J4593"/>
      <c r="K4593"/>
      <c r="L4593"/>
      <c r="M4593"/>
      <c r="N4593"/>
      <c r="O4593"/>
      <c r="P4593"/>
      <c r="Q4593"/>
      <c r="R4593"/>
    </row>
    <row r="4594" spans="1:18" s="16" customFormat="1" x14ac:dyDescent="0.25">
      <c r="A4594"/>
      <c r="B4594" s="18"/>
      <c r="D4594"/>
      <c r="E4594"/>
      <c r="F4594"/>
      <c r="G4594"/>
      <c r="H4594"/>
      <c r="I4594"/>
      <c r="J4594"/>
      <c r="K4594"/>
      <c r="L4594"/>
      <c r="M4594"/>
      <c r="N4594"/>
      <c r="O4594"/>
      <c r="P4594"/>
      <c r="Q4594"/>
      <c r="R4594"/>
    </row>
    <row r="4595" spans="1:18" s="16" customFormat="1" x14ac:dyDescent="0.25">
      <c r="A4595"/>
      <c r="B4595" s="18"/>
      <c r="D4595"/>
      <c r="E4595"/>
      <c r="F4595"/>
      <c r="G4595"/>
      <c r="H4595"/>
      <c r="I4595"/>
      <c r="J4595"/>
      <c r="K4595"/>
      <c r="L4595"/>
      <c r="M4595"/>
      <c r="N4595"/>
      <c r="O4595"/>
      <c r="P4595"/>
      <c r="Q4595"/>
      <c r="R4595"/>
    </row>
    <row r="4596" spans="1:18" s="16" customFormat="1" x14ac:dyDescent="0.25">
      <c r="A4596"/>
      <c r="B4596" s="18"/>
      <c r="D4596"/>
      <c r="E4596"/>
      <c r="F4596"/>
      <c r="G4596"/>
      <c r="H4596"/>
      <c r="I4596"/>
      <c r="J4596"/>
      <c r="K4596"/>
      <c r="L4596"/>
      <c r="M4596"/>
      <c r="N4596"/>
      <c r="O4596"/>
      <c r="P4596"/>
      <c r="Q4596"/>
      <c r="R4596"/>
    </row>
    <row r="4597" spans="1:18" s="16" customFormat="1" x14ac:dyDescent="0.25">
      <c r="A4597"/>
      <c r="B4597" s="18"/>
      <c r="D4597"/>
      <c r="E4597"/>
      <c r="F4597"/>
      <c r="G4597"/>
      <c r="H4597"/>
      <c r="I4597"/>
      <c r="J4597"/>
      <c r="K4597"/>
      <c r="L4597"/>
      <c r="M4597"/>
      <c r="N4597"/>
      <c r="O4597"/>
      <c r="P4597"/>
      <c r="Q4597"/>
      <c r="R4597"/>
    </row>
    <row r="4598" spans="1:18" s="16" customFormat="1" x14ac:dyDescent="0.25">
      <c r="A4598"/>
      <c r="B4598" s="18"/>
      <c r="D4598"/>
      <c r="E4598"/>
      <c r="F4598"/>
      <c r="G4598"/>
      <c r="H4598"/>
      <c r="I4598"/>
      <c r="J4598"/>
      <c r="K4598"/>
      <c r="L4598"/>
      <c r="M4598"/>
      <c r="N4598"/>
      <c r="O4598"/>
      <c r="P4598"/>
      <c r="Q4598"/>
      <c r="R4598"/>
    </row>
    <row r="4599" spans="1:18" s="16" customFormat="1" x14ac:dyDescent="0.25">
      <c r="A4599"/>
      <c r="B4599" s="18"/>
      <c r="D4599"/>
      <c r="E4599"/>
      <c r="F4599"/>
      <c r="G4599"/>
      <c r="H4599"/>
      <c r="I4599"/>
      <c r="J4599"/>
      <c r="K4599"/>
      <c r="L4599"/>
      <c r="M4599"/>
      <c r="N4599"/>
      <c r="O4599"/>
      <c r="P4599"/>
      <c r="Q4599"/>
      <c r="R4599"/>
    </row>
    <row r="4600" spans="1:18" s="16" customFormat="1" x14ac:dyDescent="0.25">
      <c r="A4600"/>
      <c r="B4600" s="18"/>
      <c r="D4600"/>
      <c r="E4600"/>
      <c r="F4600"/>
      <c r="G4600"/>
      <c r="H4600"/>
      <c r="I4600"/>
      <c r="J4600"/>
      <c r="K4600"/>
      <c r="L4600"/>
      <c r="M4600"/>
      <c r="N4600"/>
      <c r="O4600"/>
      <c r="P4600"/>
      <c r="Q4600"/>
      <c r="R4600"/>
    </row>
    <row r="4601" spans="1:18" s="16" customFormat="1" x14ac:dyDescent="0.25">
      <c r="A4601"/>
      <c r="B4601" s="18"/>
      <c r="D4601"/>
      <c r="E4601"/>
      <c r="F4601"/>
      <c r="G4601"/>
      <c r="H4601"/>
      <c r="I4601"/>
      <c r="J4601"/>
      <c r="K4601"/>
      <c r="L4601"/>
      <c r="M4601"/>
      <c r="N4601"/>
      <c r="O4601"/>
      <c r="P4601"/>
      <c r="Q4601"/>
      <c r="R4601"/>
    </row>
    <row r="4602" spans="1:18" s="16" customFormat="1" x14ac:dyDescent="0.25">
      <c r="A4602"/>
      <c r="B4602" s="18"/>
      <c r="D4602"/>
      <c r="E4602"/>
      <c r="F4602"/>
      <c r="G4602"/>
      <c r="H4602"/>
      <c r="I4602"/>
      <c r="J4602"/>
      <c r="K4602"/>
      <c r="L4602"/>
      <c r="M4602"/>
      <c r="N4602"/>
      <c r="O4602"/>
      <c r="P4602"/>
      <c r="Q4602"/>
      <c r="R4602"/>
    </row>
    <row r="4603" spans="1:18" s="16" customFormat="1" x14ac:dyDescent="0.25">
      <c r="A4603"/>
      <c r="B4603" s="18"/>
      <c r="D4603"/>
      <c r="E4603"/>
      <c r="F4603"/>
      <c r="G4603"/>
      <c r="H4603"/>
      <c r="I4603"/>
      <c r="J4603"/>
      <c r="K4603"/>
      <c r="L4603"/>
      <c r="M4603"/>
      <c r="N4603"/>
      <c r="O4603"/>
      <c r="P4603"/>
      <c r="Q4603"/>
      <c r="R4603"/>
    </row>
    <row r="4604" spans="1:18" s="16" customFormat="1" x14ac:dyDescent="0.25">
      <c r="A4604"/>
      <c r="B4604" s="18"/>
      <c r="D4604"/>
      <c r="E4604"/>
      <c r="F4604"/>
      <c r="G4604"/>
      <c r="H4604"/>
      <c r="I4604"/>
      <c r="J4604"/>
      <c r="K4604"/>
      <c r="L4604"/>
      <c r="M4604"/>
      <c r="N4604"/>
      <c r="O4604"/>
      <c r="P4604"/>
      <c r="Q4604"/>
      <c r="R4604"/>
    </row>
    <row r="4605" spans="1:18" s="16" customFormat="1" x14ac:dyDescent="0.25">
      <c r="A4605"/>
      <c r="B4605" s="18"/>
      <c r="D4605"/>
      <c r="E4605"/>
      <c r="F4605"/>
      <c r="G4605"/>
      <c r="H4605"/>
      <c r="I4605"/>
      <c r="J4605"/>
      <c r="K4605"/>
      <c r="L4605"/>
      <c r="M4605"/>
      <c r="N4605"/>
      <c r="O4605"/>
      <c r="P4605"/>
      <c r="Q4605"/>
      <c r="R4605"/>
    </row>
    <row r="4606" spans="1:18" s="16" customFormat="1" x14ac:dyDescent="0.25">
      <c r="A4606"/>
      <c r="B4606" s="18"/>
      <c r="D4606"/>
      <c r="E4606"/>
      <c r="F4606"/>
      <c r="G4606"/>
      <c r="H4606"/>
      <c r="I4606"/>
      <c r="J4606"/>
      <c r="K4606"/>
      <c r="L4606"/>
      <c r="M4606"/>
      <c r="N4606"/>
      <c r="O4606"/>
      <c r="P4606"/>
      <c r="Q4606"/>
      <c r="R4606"/>
    </row>
    <row r="4607" spans="1:18" s="16" customFormat="1" x14ac:dyDescent="0.25">
      <c r="A4607"/>
      <c r="B4607" s="18"/>
      <c r="D4607"/>
      <c r="E4607"/>
      <c r="F4607"/>
      <c r="G4607"/>
      <c r="H4607"/>
      <c r="I4607"/>
      <c r="J4607"/>
      <c r="K4607"/>
      <c r="L4607"/>
      <c r="M4607"/>
      <c r="N4607"/>
      <c r="O4607"/>
      <c r="P4607"/>
      <c r="Q4607"/>
      <c r="R4607"/>
    </row>
    <row r="4608" spans="1:18" s="16" customFormat="1" x14ac:dyDescent="0.25">
      <c r="A4608"/>
      <c r="B4608" s="18"/>
      <c r="D4608"/>
      <c r="E4608"/>
      <c r="F4608"/>
      <c r="G4608"/>
      <c r="H4608"/>
      <c r="I4608"/>
      <c r="J4608"/>
      <c r="K4608"/>
      <c r="L4608"/>
      <c r="M4608"/>
      <c r="N4608"/>
      <c r="O4608"/>
      <c r="P4608"/>
      <c r="Q4608"/>
      <c r="R4608"/>
    </row>
    <row r="4609" spans="1:18" s="16" customFormat="1" x14ac:dyDescent="0.25">
      <c r="A4609"/>
      <c r="B4609" s="18"/>
      <c r="D4609"/>
      <c r="E4609"/>
      <c r="F4609"/>
      <c r="G4609"/>
      <c r="H4609"/>
      <c r="I4609"/>
      <c r="J4609"/>
      <c r="K4609"/>
      <c r="L4609"/>
      <c r="M4609"/>
      <c r="N4609"/>
      <c r="O4609"/>
      <c r="P4609"/>
      <c r="Q4609"/>
      <c r="R4609"/>
    </row>
    <row r="4610" spans="1:18" s="16" customFormat="1" x14ac:dyDescent="0.25">
      <c r="A4610"/>
      <c r="B4610" s="18"/>
      <c r="D4610"/>
      <c r="E4610"/>
      <c r="F4610"/>
      <c r="G4610"/>
      <c r="H4610"/>
      <c r="I4610"/>
      <c r="J4610"/>
      <c r="K4610"/>
      <c r="L4610"/>
      <c r="M4610"/>
      <c r="N4610"/>
      <c r="O4610"/>
      <c r="P4610"/>
      <c r="Q4610"/>
      <c r="R4610"/>
    </row>
    <row r="4611" spans="1:18" s="16" customFormat="1" x14ac:dyDescent="0.25">
      <c r="A4611"/>
      <c r="B4611" s="18"/>
      <c r="D4611"/>
      <c r="E4611"/>
      <c r="F4611"/>
      <c r="G4611"/>
      <c r="H4611"/>
      <c r="I4611"/>
      <c r="J4611"/>
      <c r="K4611"/>
      <c r="L4611"/>
      <c r="M4611"/>
      <c r="N4611"/>
      <c r="O4611"/>
      <c r="P4611"/>
      <c r="Q4611"/>
      <c r="R4611"/>
    </row>
    <row r="4612" spans="1:18" s="16" customFormat="1" x14ac:dyDescent="0.25">
      <c r="A4612"/>
      <c r="B4612" s="17"/>
      <c r="D4612"/>
      <c r="E4612"/>
      <c r="F4612"/>
      <c r="G4612"/>
      <c r="H4612"/>
      <c r="I4612"/>
      <c r="J4612"/>
      <c r="K4612"/>
      <c r="L4612"/>
      <c r="M4612"/>
      <c r="N4612"/>
      <c r="O4612"/>
      <c r="P4612"/>
      <c r="Q4612"/>
      <c r="R4612"/>
    </row>
    <row r="4613" spans="1:18" s="16" customFormat="1" x14ac:dyDescent="0.25">
      <c r="A4613"/>
      <c r="B4613" s="18"/>
      <c r="D4613"/>
      <c r="E4613"/>
      <c r="F4613"/>
      <c r="G4613"/>
      <c r="H4613"/>
      <c r="I4613"/>
      <c r="J4613"/>
      <c r="K4613"/>
      <c r="L4613"/>
      <c r="M4613"/>
      <c r="N4613"/>
      <c r="O4613"/>
      <c r="P4613"/>
      <c r="Q4613"/>
      <c r="R4613"/>
    </row>
    <row r="4614" spans="1:18" s="16" customFormat="1" x14ac:dyDescent="0.25">
      <c r="A4614"/>
      <c r="B4614" s="18"/>
      <c r="D4614"/>
      <c r="E4614"/>
      <c r="F4614"/>
      <c r="G4614"/>
      <c r="H4614"/>
      <c r="I4614"/>
      <c r="J4614"/>
      <c r="K4614"/>
      <c r="L4614"/>
      <c r="M4614"/>
      <c r="N4614"/>
      <c r="O4614"/>
      <c r="P4614"/>
      <c r="Q4614"/>
      <c r="R4614"/>
    </row>
    <row r="4615" spans="1:18" s="16" customFormat="1" x14ac:dyDescent="0.25">
      <c r="A4615"/>
      <c r="B4615" s="18"/>
      <c r="D4615"/>
      <c r="E4615"/>
      <c r="F4615"/>
      <c r="G4615"/>
      <c r="H4615"/>
      <c r="I4615"/>
      <c r="J4615"/>
      <c r="K4615"/>
      <c r="L4615"/>
      <c r="M4615"/>
      <c r="N4615"/>
      <c r="O4615"/>
      <c r="P4615"/>
      <c r="Q4615"/>
      <c r="R4615"/>
    </row>
    <row r="4616" spans="1:18" s="16" customFormat="1" x14ac:dyDescent="0.25">
      <c r="A4616"/>
      <c r="B4616" s="18"/>
      <c r="D4616"/>
      <c r="E4616"/>
      <c r="F4616"/>
      <c r="G4616"/>
      <c r="H4616"/>
      <c r="I4616"/>
      <c r="J4616"/>
      <c r="K4616"/>
      <c r="L4616"/>
      <c r="M4616"/>
      <c r="N4616"/>
      <c r="O4616"/>
      <c r="P4616"/>
      <c r="Q4616"/>
      <c r="R4616"/>
    </row>
    <row r="4617" spans="1:18" s="16" customFormat="1" x14ac:dyDescent="0.25">
      <c r="A4617"/>
      <c r="B4617" s="18"/>
      <c r="D4617"/>
      <c r="E4617"/>
      <c r="F4617"/>
      <c r="G4617"/>
      <c r="H4617"/>
      <c r="I4617"/>
      <c r="J4617"/>
      <c r="K4617"/>
      <c r="L4617"/>
      <c r="M4617"/>
      <c r="N4617"/>
      <c r="O4617"/>
      <c r="P4617"/>
      <c r="Q4617"/>
      <c r="R4617"/>
    </row>
    <row r="4618" spans="1:18" s="16" customFormat="1" x14ac:dyDescent="0.25">
      <c r="A4618"/>
      <c r="B4618" s="18"/>
      <c r="D4618"/>
      <c r="E4618"/>
      <c r="F4618"/>
      <c r="G4618"/>
      <c r="H4618"/>
      <c r="I4618"/>
      <c r="J4618"/>
      <c r="K4618"/>
      <c r="L4618"/>
      <c r="M4618"/>
      <c r="N4618"/>
      <c r="O4618"/>
      <c r="P4618"/>
      <c r="Q4618"/>
      <c r="R4618"/>
    </row>
    <row r="4619" spans="1:18" s="16" customFormat="1" x14ac:dyDescent="0.25">
      <c r="A4619"/>
      <c r="B4619" s="18"/>
      <c r="D4619"/>
      <c r="E4619"/>
      <c r="F4619"/>
      <c r="G4619"/>
      <c r="H4619"/>
      <c r="I4619"/>
      <c r="J4619"/>
      <c r="K4619"/>
      <c r="L4619"/>
      <c r="M4619"/>
      <c r="N4619"/>
      <c r="O4619"/>
      <c r="P4619"/>
      <c r="Q4619"/>
      <c r="R4619"/>
    </row>
    <row r="4620" spans="1:18" s="16" customFormat="1" x14ac:dyDescent="0.25">
      <c r="A4620"/>
      <c r="B4620" s="18"/>
      <c r="D4620"/>
      <c r="E4620"/>
      <c r="F4620"/>
      <c r="G4620"/>
      <c r="H4620"/>
      <c r="I4620"/>
      <c r="J4620"/>
      <c r="K4620"/>
      <c r="L4620"/>
      <c r="M4620"/>
      <c r="N4620"/>
      <c r="O4620"/>
      <c r="P4620"/>
      <c r="Q4620"/>
      <c r="R4620"/>
    </row>
    <row r="4621" spans="1:18" s="16" customFormat="1" x14ac:dyDescent="0.25">
      <c r="A4621"/>
      <c r="B4621" s="18"/>
      <c r="D4621"/>
      <c r="E4621"/>
      <c r="F4621"/>
      <c r="G4621"/>
      <c r="H4621"/>
      <c r="I4621"/>
      <c r="J4621"/>
      <c r="K4621"/>
      <c r="L4621"/>
      <c r="M4621"/>
      <c r="N4621"/>
      <c r="O4621"/>
      <c r="P4621"/>
      <c r="Q4621"/>
      <c r="R4621"/>
    </row>
    <row r="4622" spans="1:18" s="16" customFormat="1" x14ac:dyDescent="0.25">
      <c r="A4622"/>
      <c r="B4622" s="18"/>
      <c r="D4622"/>
      <c r="E4622"/>
      <c r="F4622"/>
      <c r="G4622"/>
      <c r="H4622"/>
      <c r="I4622"/>
      <c r="J4622"/>
      <c r="K4622"/>
      <c r="L4622"/>
      <c r="M4622"/>
      <c r="N4622"/>
      <c r="O4622"/>
      <c r="P4622"/>
      <c r="Q4622"/>
      <c r="R4622"/>
    </row>
    <row r="4623" spans="1:18" s="16" customFormat="1" x14ac:dyDescent="0.25">
      <c r="A4623"/>
      <c r="B4623" s="18"/>
      <c r="D4623"/>
      <c r="E4623"/>
      <c r="F4623"/>
      <c r="G4623"/>
      <c r="H4623"/>
      <c r="I4623"/>
      <c r="J4623"/>
      <c r="K4623"/>
      <c r="L4623"/>
      <c r="M4623"/>
      <c r="N4623"/>
      <c r="O4623"/>
      <c r="P4623"/>
      <c r="Q4623"/>
      <c r="R4623"/>
    </row>
    <row r="4624" spans="1:18" s="16" customFormat="1" x14ac:dyDescent="0.25">
      <c r="A4624"/>
      <c r="B4624" s="18"/>
      <c r="D4624"/>
      <c r="E4624"/>
      <c r="F4624"/>
      <c r="G4624"/>
      <c r="H4624"/>
      <c r="I4624"/>
      <c r="J4624"/>
      <c r="K4624"/>
      <c r="L4624"/>
      <c r="M4624"/>
      <c r="N4624"/>
      <c r="O4624"/>
      <c r="P4624"/>
      <c r="Q4624"/>
      <c r="R4624"/>
    </row>
    <row r="4625" spans="1:18" s="16" customFormat="1" x14ac:dyDescent="0.25">
      <c r="A4625"/>
      <c r="B4625" s="18"/>
      <c r="D4625"/>
      <c r="E4625"/>
      <c r="F4625"/>
      <c r="G4625"/>
      <c r="H4625"/>
      <c r="I4625"/>
      <c r="J4625"/>
      <c r="K4625"/>
      <c r="L4625"/>
      <c r="M4625"/>
      <c r="N4625"/>
      <c r="O4625"/>
      <c r="P4625"/>
      <c r="Q4625"/>
      <c r="R4625"/>
    </row>
    <row r="4626" spans="1:18" s="16" customFormat="1" x14ac:dyDescent="0.25">
      <c r="A4626"/>
      <c r="B4626" s="18"/>
      <c r="D4626"/>
      <c r="E4626"/>
      <c r="F4626"/>
      <c r="G4626"/>
      <c r="H4626"/>
      <c r="I4626"/>
      <c r="J4626"/>
      <c r="K4626"/>
      <c r="L4626"/>
      <c r="M4626"/>
      <c r="N4626"/>
      <c r="O4626"/>
      <c r="P4626"/>
      <c r="Q4626"/>
      <c r="R4626"/>
    </row>
    <row r="4627" spans="1:18" s="16" customFormat="1" x14ac:dyDescent="0.25">
      <c r="A4627"/>
      <c r="B4627" s="18"/>
      <c r="D4627"/>
      <c r="E4627"/>
      <c r="F4627"/>
      <c r="G4627"/>
      <c r="H4627"/>
      <c r="I4627"/>
      <c r="J4627"/>
      <c r="K4627"/>
      <c r="L4627"/>
      <c r="M4627"/>
      <c r="N4627"/>
      <c r="O4627"/>
      <c r="P4627"/>
      <c r="Q4627"/>
      <c r="R4627"/>
    </row>
    <row r="4628" spans="1:18" s="16" customFormat="1" x14ac:dyDescent="0.25">
      <c r="A4628"/>
      <c r="B4628" s="18"/>
      <c r="D4628"/>
      <c r="E4628"/>
      <c r="F4628"/>
      <c r="G4628"/>
      <c r="H4628"/>
      <c r="I4628"/>
      <c r="J4628"/>
      <c r="K4628"/>
      <c r="L4628"/>
      <c r="M4628"/>
      <c r="N4628"/>
      <c r="O4628"/>
      <c r="P4628"/>
      <c r="Q4628"/>
      <c r="R4628"/>
    </row>
    <row r="4629" spans="1:18" s="16" customFormat="1" x14ac:dyDescent="0.25">
      <c r="A4629"/>
      <c r="B4629" s="18"/>
      <c r="D4629"/>
      <c r="E4629"/>
      <c r="F4629"/>
      <c r="G4629"/>
      <c r="H4629"/>
      <c r="I4629"/>
      <c r="J4629"/>
      <c r="K4629"/>
      <c r="L4629"/>
      <c r="M4629"/>
      <c r="N4629"/>
      <c r="O4629"/>
      <c r="P4629"/>
      <c r="Q4629"/>
      <c r="R4629"/>
    </row>
    <row r="4630" spans="1:18" s="16" customFormat="1" x14ac:dyDescent="0.25">
      <c r="A4630"/>
      <c r="B4630" s="18"/>
      <c r="D4630"/>
      <c r="E4630"/>
      <c r="F4630"/>
      <c r="G4630"/>
      <c r="H4630"/>
      <c r="I4630"/>
      <c r="J4630"/>
      <c r="K4630"/>
      <c r="L4630"/>
      <c r="M4630"/>
      <c r="N4630"/>
      <c r="O4630"/>
      <c r="P4630"/>
      <c r="Q4630"/>
      <c r="R4630"/>
    </row>
    <row r="4631" spans="1:18" s="16" customFormat="1" x14ac:dyDescent="0.25">
      <c r="A4631"/>
      <c r="B4631" s="18"/>
      <c r="D4631"/>
      <c r="E4631"/>
      <c r="F4631"/>
      <c r="G4631"/>
      <c r="H4631"/>
      <c r="I4631"/>
      <c r="J4631"/>
      <c r="K4631"/>
      <c r="L4631"/>
      <c r="M4631"/>
      <c r="N4631"/>
      <c r="O4631"/>
      <c r="P4631"/>
      <c r="Q4631"/>
      <c r="R4631"/>
    </row>
    <row r="4632" spans="1:18" s="16" customFormat="1" x14ac:dyDescent="0.25">
      <c r="A4632"/>
      <c r="B4632" s="18"/>
      <c r="D4632"/>
      <c r="E4632"/>
      <c r="F4632"/>
      <c r="G4632"/>
      <c r="H4632"/>
      <c r="I4632"/>
      <c r="J4632"/>
      <c r="K4632"/>
      <c r="L4632"/>
      <c r="M4632"/>
      <c r="N4632"/>
      <c r="O4632"/>
      <c r="P4632"/>
      <c r="Q4632"/>
      <c r="R4632"/>
    </row>
    <row r="4633" spans="1:18" s="16" customFormat="1" x14ac:dyDescent="0.25">
      <c r="A4633"/>
      <c r="B4633" s="18"/>
      <c r="D4633"/>
      <c r="E4633"/>
      <c r="F4633"/>
      <c r="G4633"/>
      <c r="H4633"/>
      <c r="I4633"/>
      <c r="J4633"/>
      <c r="K4633"/>
      <c r="L4633"/>
      <c r="M4633"/>
      <c r="N4633"/>
      <c r="O4633"/>
      <c r="P4633"/>
      <c r="Q4633"/>
      <c r="R4633"/>
    </row>
    <row r="4634" spans="1:18" s="16" customFormat="1" x14ac:dyDescent="0.25">
      <c r="A4634"/>
      <c r="B4634" s="18"/>
      <c r="D4634"/>
      <c r="E4634"/>
      <c r="F4634"/>
      <c r="G4634"/>
      <c r="H4634"/>
      <c r="I4634"/>
      <c r="J4634"/>
      <c r="K4634"/>
      <c r="L4634"/>
      <c r="M4634"/>
      <c r="N4634"/>
      <c r="O4634"/>
      <c r="P4634"/>
      <c r="Q4634"/>
      <c r="R4634"/>
    </row>
    <row r="4635" spans="1:18" s="16" customFormat="1" x14ac:dyDescent="0.25">
      <c r="A4635"/>
      <c r="B4635" s="18"/>
      <c r="D4635"/>
      <c r="E4635"/>
      <c r="F4635"/>
      <c r="G4635"/>
      <c r="H4635"/>
      <c r="I4635"/>
      <c r="J4635"/>
      <c r="K4635"/>
      <c r="L4635"/>
      <c r="M4635"/>
      <c r="N4635"/>
      <c r="O4635"/>
      <c r="P4635"/>
      <c r="Q4635"/>
      <c r="R4635"/>
    </row>
    <row r="4636" spans="1:18" s="16" customFormat="1" x14ac:dyDescent="0.25">
      <c r="A4636"/>
      <c r="B4636" s="18"/>
      <c r="D4636"/>
      <c r="E4636"/>
      <c r="F4636"/>
      <c r="G4636"/>
      <c r="H4636"/>
      <c r="I4636"/>
      <c r="J4636"/>
      <c r="K4636"/>
      <c r="L4636"/>
      <c r="M4636"/>
      <c r="N4636"/>
      <c r="O4636"/>
      <c r="P4636"/>
      <c r="Q4636"/>
      <c r="R4636"/>
    </row>
    <row r="4637" spans="1:18" s="16" customFormat="1" x14ac:dyDescent="0.25">
      <c r="A4637"/>
      <c r="B4637" s="18"/>
      <c r="D4637"/>
      <c r="E4637"/>
      <c r="F4637"/>
      <c r="G4637"/>
      <c r="H4637"/>
      <c r="I4637"/>
      <c r="J4637"/>
      <c r="K4637"/>
      <c r="L4637"/>
      <c r="M4637"/>
      <c r="N4637"/>
      <c r="O4637"/>
      <c r="P4637"/>
      <c r="Q4637"/>
      <c r="R4637"/>
    </row>
    <row r="4638" spans="1:18" s="16" customFormat="1" x14ac:dyDescent="0.25">
      <c r="A4638"/>
      <c r="B4638" s="18"/>
      <c r="D4638"/>
      <c r="E4638"/>
      <c r="F4638"/>
      <c r="G4638"/>
      <c r="H4638"/>
      <c r="I4638"/>
      <c r="J4638"/>
      <c r="K4638"/>
      <c r="L4638"/>
      <c r="M4638"/>
      <c r="N4638"/>
      <c r="O4638"/>
      <c r="P4638"/>
      <c r="Q4638"/>
      <c r="R4638"/>
    </row>
    <row r="4639" spans="1:18" s="16" customFormat="1" x14ac:dyDescent="0.25">
      <c r="A4639"/>
      <c r="B4639" s="18"/>
      <c r="D4639"/>
      <c r="E4639"/>
      <c r="F4639"/>
      <c r="G4639"/>
      <c r="H4639"/>
      <c r="I4639"/>
      <c r="J4639"/>
      <c r="K4639"/>
      <c r="L4639"/>
      <c r="M4639"/>
      <c r="N4639"/>
      <c r="O4639"/>
      <c r="P4639"/>
      <c r="Q4639"/>
      <c r="R4639"/>
    </row>
    <row r="4640" spans="1:18" s="16" customFormat="1" x14ac:dyDescent="0.25">
      <c r="A4640"/>
      <c r="B4640" s="18"/>
      <c r="D4640"/>
      <c r="E4640"/>
      <c r="F4640"/>
      <c r="G4640"/>
      <c r="H4640"/>
      <c r="I4640"/>
      <c r="J4640"/>
      <c r="K4640"/>
      <c r="L4640"/>
      <c r="M4640"/>
      <c r="N4640"/>
      <c r="O4640"/>
      <c r="P4640"/>
      <c r="Q4640"/>
      <c r="R4640"/>
    </row>
    <row r="4641" spans="1:18" s="16" customFormat="1" x14ac:dyDescent="0.25">
      <c r="A4641"/>
      <c r="B4641" s="18"/>
      <c r="D4641"/>
      <c r="E4641"/>
      <c r="F4641"/>
      <c r="G4641"/>
      <c r="H4641"/>
      <c r="I4641"/>
      <c r="J4641"/>
      <c r="K4641"/>
      <c r="L4641"/>
      <c r="M4641"/>
      <c r="N4641"/>
      <c r="O4641"/>
      <c r="P4641"/>
      <c r="Q4641"/>
      <c r="R4641"/>
    </row>
    <row r="4642" spans="1:18" s="16" customFormat="1" x14ac:dyDescent="0.25">
      <c r="A4642"/>
      <c r="B4642" s="18"/>
      <c r="D4642"/>
      <c r="E4642"/>
      <c r="F4642"/>
      <c r="G4642"/>
      <c r="H4642"/>
      <c r="I4642"/>
      <c r="J4642"/>
      <c r="K4642"/>
      <c r="L4642"/>
      <c r="M4642"/>
      <c r="N4642"/>
      <c r="O4642"/>
      <c r="P4642"/>
      <c r="Q4642"/>
      <c r="R4642"/>
    </row>
    <row r="4643" spans="1:18" s="16" customFormat="1" x14ac:dyDescent="0.25">
      <c r="A4643"/>
      <c r="B4643" s="18"/>
      <c r="D4643"/>
      <c r="E4643"/>
      <c r="F4643"/>
      <c r="G4643"/>
      <c r="H4643"/>
      <c r="I4643"/>
      <c r="J4643"/>
      <c r="K4643"/>
      <c r="L4643"/>
      <c r="M4643"/>
      <c r="N4643"/>
      <c r="O4643"/>
      <c r="P4643"/>
      <c r="Q4643"/>
      <c r="R4643"/>
    </row>
    <row r="4644" spans="1:18" s="16" customFormat="1" x14ac:dyDescent="0.25">
      <c r="A4644"/>
      <c r="B4644" s="18"/>
      <c r="D4644"/>
      <c r="E4644"/>
      <c r="F4644"/>
      <c r="G4644"/>
      <c r="H4644"/>
      <c r="I4644"/>
      <c r="J4644"/>
      <c r="K4644"/>
      <c r="L4644"/>
      <c r="M4644"/>
      <c r="N4644"/>
      <c r="O4644"/>
      <c r="P4644"/>
      <c r="Q4644"/>
      <c r="R4644"/>
    </row>
    <row r="4645" spans="1:18" s="16" customFormat="1" x14ac:dyDescent="0.25">
      <c r="A4645"/>
      <c r="B4645" s="18"/>
      <c r="D4645"/>
      <c r="E4645"/>
      <c r="F4645"/>
      <c r="G4645"/>
      <c r="H4645"/>
      <c r="I4645"/>
      <c r="J4645"/>
      <c r="K4645"/>
      <c r="L4645"/>
      <c r="M4645"/>
      <c r="N4645"/>
      <c r="O4645"/>
      <c r="P4645"/>
      <c r="Q4645"/>
      <c r="R4645"/>
    </row>
    <row r="4646" spans="1:18" s="16" customFormat="1" x14ac:dyDescent="0.25">
      <c r="A4646"/>
      <c r="B4646" s="18"/>
      <c r="D4646"/>
      <c r="E4646"/>
      <c r="F4646"/>
      <c r="G4646"/>
      <c r="H4646"/>
      <c r="I4646"/>
      <c r="J4646"/>
      <c r="K4646"/>
      <c r="L4646"/>
      <c r="M4646"/>
      <c r="N4646"/>
      <c r="O4646"/>
      <c r="P4646"/>
      <c r="Q4646"/>
      <c r="R4646"/>
    </row>
    <row r="4647" spans="1:18" s="16" customFormat="1" x14ac:dyDescent="0.25">
      <c r="A4647"/>
      <c r="B4647" s="18"/>
      <c r="D4647"/>
      <c r="E4647"/>
      <c r="F4647"/>
      <c r="G4647"/>
      <c r="H4647"/>
      <c r="I4647"/>
      <c r="J4647"/>
      <c r="K4647"/>
      <c r="L4647"/>
      <c r="M4647"/>
      <c r="N4647"/>
      <c r="O4647"/>
      <c r="P4647"/>
      <c r="Q4647"/>
      <c r="R4647"/>
    </row>
    <row r="4648" spans="1:18" s="16" customFormat="1" x14ac:dyDescent="0.25">
      <c r="A4648"/>
      <c r="B4648" s="18"/>
      <c r="D4648"/>
      <c r="E4648"/>
      <c r="F4648"/>
      <c r="G4648"/>
      <c r="H4648"/>
      <c r="I4648"/>
      <c r="J4648"/>
      <c r="K4648"/>
      <c r="L4648"/>
      <c r="M4648"/>
      <c r="N4648"/>
      <c r="O4648"/>
      <c r="P4648"/>
      <c r="Q4648"/>
      <c r="R4648"/>
    </row>
    <row r="4649" spans="1:18" s="16" customFormat="1" x14ac:dyDescent="0.25">
      <c r="A4649"/>
      <c r="B4649" s="18"/>
      <c r="D4649"/>
      <c r="E4649"/>
      <c r="F4649"/>
      <c r="G4649"/>
      <c r="H4649"/>
      <c r="I4649"/>
      <c r="J4649"/>
      <c r="K4649"/>
      <c r="L4649"/>
      <c r="M4649"/>
      <c r="N4649"/>
      <c r="O4649"/>
      <c r="P4649"/>
      <c r="Q4649"/>
      <c r="R4649"/>
    </row>
    <row r="4650" spans="1:18" s="16" customFormat="1" x14ac:dyDescent="0.25">
      <c r="A4650"/>
      <c r="B4650" s="18"/>
      <c r="D4650"/>
      <c r="E4650"/>
      <c r="F4650"/>
      <c r="G4650"/>
      <c r="H4650"/>
      <c r="I4650"/>
      <c r="J4650"/>
      <c r="K4650"/>
      <c r="L4650"/>
      <c r="M4650"/>
      <c r="N4650"/>
      <c r="O4650"/>
      <c r="P4650"/>
      <c r="Q4650"/>
      <c r="R4650"/>
    </row>
    <row r="4651" spans="1:18" s="16" customFormat="1" x14ac:dyDescent="0.25">
      <c r="A4651"/>
      <c r="B4651" s="18"/>
      <c r="D4651"/>
      <c r="E4651"/>
      <c r="F4651"/>
      <c r="G4651"/>
      <c r="H4651"/>
      <c r="I4651"/>
      <c r="J4651"/>
      <c r="K4651"/>
      <c r="L4651"/>
      <c r="M4651"/>
      <c r="N4651"/>
      <c r="O4651"/>
      <c r="P4651"/>
      <c r="Q4651"/>
      <c r="R4651"/>
    </row>
    <row r="4652" spans="1:18" s="16" customFormat="1" x14ac:dyDescent="0.25">
      <c r="A4652"/>
      <c r="B4652" s="18"/>
      <c r="D4652"/>
      <c r="E4652"/>
      <c r="F4652"/>
      <c r="G4652"/>
      <c r="H4652"/>
      <c r="I4652"/>
      <c r="J4652"/>
      <c r="K4652"/>
      <c r="L4652"/>
      <c r="M4652"/>
      <c r="N4652"/>
      <c r="O4652"/>
      <c r="P4652"/>
      <c r="Q4652"/>
      <c r="R4652"/>
    </row>
    <row r="4653" spans="1:18" s="16" customFormat="1" x14ac:dyDescent="0.25">
      <c r="A4653"/>
      <c r="B4653" s="18"/>
      <c r="D4653"/>
      <c r="E4653"/>
      <c r="F4653"/>
      <c r="G4653"/>
      <c r="H4653"/>
      <c r="I4653"/>
      <c r="J4653"/>
      <c r="K4653"/>
      <c r="L4653"/>
      <c r="M4653"/>
      <c r="N4653"/>
      <c r="O4653"/>
      <c r="P4653"/>
      <c r="Q4653"/>
      <c r="R4653"/>
    </row>
    <row r="4654" spans="1:18" s="16" customFormat="1" x14ac:dyDescent="0.25">
      <c r="A4654"/>
      <c r="B4654" s="18"/>
      <c r="D4654"/>
      <c r="E4654"/>
      <c r="F4654"/>
      <c r="G4654"/>
      <c r="H4654"/>
      <c r="I4654"/>
      <c r="J4654"/>
      <c r="K4654"/>
      <c r="L4654"/>
      <c r="M4654"/>
      <c r="N4654"/>
      <c r="O4654"/>
      <c r="P4654"/>
      <c r="Q4654"/>
      <c r="R4654"/>
    </row>
    <row r="4655" spans="1:18" s="16" customFormat="1" x14ac:dyDescent="0.25">
      <c r="A4655"/>
      <c r="B4655" s="18"/>
      <c r="D4655"/>
      <c r="E4655"/>
      <c r="F4655"/>
      <c r="G4655"/>
      <c r="H4655"/>
      <c r="I4655"/>
      <c r="J4655"/>
      <c r="K4655"/>
      <c r="L4655"/>
      <c r="M4655"/>
      <c r="N4655"/>
      <c r="O4655"/>
      <c r="P4655"/>
      <c r="Q4655"/>
      <c r="R4655"/>
    </row>
    <row r="4656" spans="1:18" s="16" customFormat="1" x14ac:dyDescent="0.25">
      <c r="A4656"/>
      <c r="B4656" s="18"/>
      <c r="D4656"/>
      <c r="E4656"/>
      <c r="F4656"/>
      <c r="G4656"/>
      <c r="H4656"/>
      <c r="I4656"/>
      <c r="J4656"/>
      <c r="K4656"/>
      <c r="L4656"/>
      <c r="M4656"/>
      <c r="N4656"/>
      <c r="O4656"/>
      <c r="P4656"/>
      <c r="Q4656"/>
      <c r="R4656"/>
    </row>
    <row r="4657" spans="1:18" s="16" customFormat="1" x14ac:dyDescent="0.25">
      <c r="A4657"/>
      <c r="B4657" s="18"/>
      <c r="D4657"/>
      <c r="E4657"/>
      <c r="F4657"/>
      <c r="G4657"/>
      <c r="H4657"/>
      <c r="I4657"/>
      <c r="J4657"/>
      <c r="K4657"/>
      <c r="L4657"/>
      <c r="M4657"/>
      <c r="N4657"/>
      <c r="O4657"/>
      <c r="P4657"/>
      <c r="Q4657"/>
      <c r="R4657"/>
    </row>
    <row r="4658" spans="1:18" s="16" customFormat="1" x14ac:dyDescent="0.25">
      <c r="A4658"/>
      <c r="B4658" s="18"/>
      <c r="D4658"/>
      <c r="E4658"/>
      <c r="F4658"/>
      <c r="G4658"/>
      <c r="H4658"/>
      <c r="I4658"/>
      <c r="J4658"/>
      <c r="K4658"/>
      <c r="L4658"/>
      <c r="M4658"/>
      <c r="N4658"/>
      <c r="O4658"/>
      <c r="P4658"/>
      <c r="Q4658"/>
      <c r="R4658"/>
    </row>
    <row r="4659" spans="1:18" s="16" customFormat="1" x14ac:dyDescent="0.25">
      <c r="A4659"/>
      <c r="B4659" s="18"/>
      <c r="D4659"/>
      <c r="E4659"/>
      <c r="F4659"/>
      <c r="G4659"/>
      <c r="H4659"/>
      <c r="I4659"/>
      <c r="J4659"/>
      <c r="K4659"/>
      <c r="L4659"/>
      <c r="M4659"/>
      <c r="N4659"/>
      <c r="O4659"/>
      <c r="P4659"/>
      <c r="Q4659"/>
      <c r="R4659"/>
    </row>
    <row r="4660" spans="1:18" s="16" customFormat="1" x14ac:dyDescent="0.25">
      <c r="A4660"/>
      <c r="B4660" s="18"/>
      <c r="D4660"/>
      <c r="E4660"/>
      <c r="F4660"/>
      <c r="G4660"/>
      <c r="H4660"/>
      <c r="I4660"/>
      <c r="J4660"/>
      <c r="K4660"/>
      <c r="L4660"/>
      <c r="M4660"/>
      <c r="N4660"/>
      <c r="O4660"/>
      <c r="P4660"/>
      <c r="Q4660"/>
      <c r="R4660"/>
    </row>
    <row r="4661" spans="1:18" s="16" customFormat="1" x14ac:dyDescent="0.25">
      <c r="A4661"/>
      <c r="B4661" s="18"/>
      <c r="D4661"/>
      <c r="E4661"/>
      <c r="F4661"/>
      <c r="G4661"/>
      <c r="H4661"/>
      <c r="I4661"/>
      <c r="J4661"/>
      <c r="K4661"/>
      <c r="L4661"/>
      <c r="M4661"/>
      <c r="N4661"/>
      <c r="O4661"/>
      <c r="P4661"/>
      <c r="Q4661"/>
      <c r="R4661"/>
    </row>
    <row r="4662" spans="1:18" s="16" customFormat="1" x14ac:dyDescent="0.25">
      <c r="A4662"/>
      <c r="B4662" s="17"/>
      <c r="D4662"/>
      <c r="E4662"/>
      <c r="F4662"/>
      <c r="G4662"/>
      <c r="H4662"/>
      <c r="I4662"/>
      <c r="J4662"/>
      <c r="K4662"/>
      <c r="L4662"/>
      <c r="M4662"/>
      <c r="N4662"/>
      <c r="O4662"/>
      <c r="P4662"/>
      <c r="Q4662"/>
      <c r="R4662"/>
    </row>
    <row r="4663" spans="1:18" s="16" customFormat="1" x14ac:dyDescent="0.25">
      <c r="A4663"/>
      <c r="B4663" s="18"/>
      <c r="D4663"/>
      <c r="E4663"/>
      <c r="F4663"/>
      <c r="G4663"/>
      <c r="H4663"/>
      <c r="I4663"/>
      <c r="J4663"/>
      <c r="K4663"/>
      <c r="L4663"/>
      <c r="M4663"/>
      <c r="N4663"/>
      <c r="O4663"/>
      <c r="P4663"/>
      <c r="Q4663"/>
      <c r="R4663"/>
    </row>
    <row r="4664" spans="1:18" s="16" customFormat="1" x14ac:dyDescent="0.25">
      <c r="A4664"/>
      <c r="B4664" s="18"/>
      <c r="D4664"/>
      <c r="E4664"/>
      <c r="F4664"/>
      <c r="G4664"/>
      <c r="H4664"/>
      <c r="I4664"/>
      <c r="J4664"/>
      <c r="K4664"/>
      <c r="L4664"/>
      <c r="M4664"/>
      <c r="N4664"/>
      <c r="O4664"/>
      <c r="P4664"/>
      <c r="Q4664"/>
      <c r="R4664"/>
    </row>
    <row r="4665" spans="1:18" s="16" customFormat="1" x14ac:dyDescent="0.25">
      <c r="A4665"/>
      <c r="B4665" s="18"/>
      <c r="D4665"/>
      <c r="E4665"/>
      <c r="F4665"/>
      <c r="G4665"/>
      <c r="H4665"/>
      <c r="I4665"/>
      <c r="J4665"/>
      <c r="K4665"/>
      <c r="L4665"/>
      <c r="M4665"/>
      <c r="N4665"/>
      <c r="O4665"/>
      <c r="P4665"/>
      <c r="Q4665"/>
      <c r="R4665"/>
    </row>
    <row r="4666" spans="1:18" s="16" customFormat="1" x14ac:dyDescent="0.25">
      <c r="A4666"/>
      <c r="B4666" s="18"/>
      <c r="D4666"/>
      <c r="E4666"/>
      <c r="F4666"/>
      <c r="G4666"/>
      <c r="H4666"/>
      <c r="I4666"/>
      <c r="J4666"/>
      <c r="K4666"/>
      <c r="L4666"/>
      <c r="M4666"/>
      <c r="N4666"/>
      <c r="O4666"/>
      <c r="P4666"/>
      <c r="Q4666"/>
      <c r="R4666"/>
    </row>
    <row r="4667" spans="1:18" s="16" customFormat="1" x14ac:dyDescent="0.25">
      <c r="A4667"/>
      <c r="B4667" s="18"/>
      <c r="D4667"/>
      <c r="E4667"/>
      <c r="F4667"/>
      <c r="G4667"/>
      <c r="H4667"/>
      <c r="I4667"/>
      <c r="J4667"/>
      <c r="K4667"/>
      <c r="L4667"/>
      <c r="M4667"/>
      <c r="N4667"/>
      <c r="O4667"/>
      <c r="P4667"/>
      <c r="Q4667"/>
      <c r="R4667"/>
    </row>
    <row r="4668" spans="1:18" s="16" customFormat="1" x14ac:dyDescent="0.25">
      <c r="A4668"/>
      <c r="B4668" s="18"/>
      <c r="D4668"/>
      <c r="E4668"/>
      <c r="F4668"/>
      <c r="G4668"/>
      <c r="H4668"/>
      <c r="I4668"/>
      <c r="J4668"/>
      <c r="K4668"/>
      <c r="L4668"/>
      <c r="M4668"/>
      <c r="N4668"/>
      <c r="O4668"/>
      <c r="P4668"/>
      <c r="Q4668"/>
      <c r="R4668"/>
    </row>
    <row r="4669" spans="1:18" s="16" customFormat="1" x14ac:dyDescent="0.25">
      <c r="A4669"/>
      <c r="B4669" s="18"/>
      <c r="D4669"/>
      <c r="E4669"/>
      <c r="F4669"/>
      <c r="G4669"/>
      <c r="H4669"/>
      <c r="I4669"/>
      <c r="J4669"/>
      <c r="K4669"/>
      <c r="L4669"/>
      <c r="M4669"/>
      <c r="N4669"/>
      <c r="O4669"/>
      <c r="P4669"/>
      <c r="Q4669"/>
      <c r="R4669"/>
    </row>
    <row r="4670" spans="1:18" s="16" customFormat="1" x14ac:dyDescent="0.25">
      <c r="A4670"/>
      <c r="B4670" s="18"/>
      <c r="D4670"/>
      <c r="E4670"/>
      <c r="F4670"/>
      <c r="G4670"/>
      <c r="H4670"/>
      <c r="I4670"/>
      <c r="J4670"/>
      <c r="K4670"/>
      <c r="L4670"/>
      <c r="M4670"/>
      <c r="N4670"/>
      <c r="O4670"/>
      <c r="P4670"/>
      <c r="Q4670"/>
      <c r="R4670"/>
    </row>
    <row r="4671" spans="1:18" s="16" customFormat="1" x14ac:dyDescent="0.25">
      <c r="A4671"/>
      <c r="B4671" s="18"/>
      <c r="D4671"/>
      <c r="E4671"/>
      <c r="F4671"/>
      <c r="G4671"/>
      <c r="H4671"/>
      <c r="I4671"/>
      <c r="J4671"/>
      <c r="K4671"/>
      <c r="L4671"/>
      <c r="M4671"/>
      <c r="N4671"/>
      <c r="O4671"/>
      <c r="P4671"/>
      <c r="Q4671"/>
      <c r="R4671"/>
    </row>
    <row r="4672" spans="1:18" s="16" customFormat="1" x14ac:dyDescent="0.25">
      <c r="A4672"/>
      <c r="B4672" s="18"/>
      <c r="D4672"/>
      <c r="E4672"/>
      <c r="F4672"/>
      <c r="G4672"/>
      <c r="H4672"/>
      <c r="I4672"/>
      <c r="J4672"/>
      <c r="K4672"/>
      <c r="L4672"/>
      <c r="M4672"/>
      <c r="N4672"/>
      <c r="O4672"/>
      <c r="P4672"/>
      <c r="Q4672"/>
      <c r="R4672"/>
    </row>
    <row r="4673" spans="1:18" s="16" customFormat="1" x14ac:dyDescent="0.25">
      <c r="A4673"/>
      <c r="B4673" s="18"/>
      <c r="D4673"/>
      <c r="E4673"/>
      <c r="F4673"/>
      <c r="G4673"/>
      <c r="H4673"/>
      <c r="I4673"/>
      <c r="J4673"/>
      <c r="K4673"/>
      <c r="L4673"/>
      <c r="M4673"/>
      <c r="N4673"/>
      <c r="O4673"/>
      <c r="P4673"/>
      <c r="Q4673"/>
      <c r="R4673"/>
    </row>
    <row r="4674" spans="1:18" s="16" customFormat="1" x14ac:dyDescent="0.25">
      <c r="A4674"/>
      <c r="B4674" s="18"/>
      <c r="D4674"/>
      <c r="E4674"/>
      <c r="F4674"/>
      <c r="G4674"/>
      <c r="H4674"/>
      <c r="I4674"/>
      <c r="J4674"/>
      <c r="K4674"/>
      <c r="L4674"/>
      <c r="M4674"/>
      <c r="N4674"/>
      <c r="O4674"/>
      <c r="P4674"/>
      <c r="Q4674"/>
      <c r="R4674"/>
    </row>
    <row r="4675" spans="1:18" s="16" customFormat="1" x14ac:dyDescent="0.25">
      <c r="A4675"/>
      <c r="B4675" s="18"/>
      <c r="D4675"/>
      <c r="E4675"/>
      <c r="F4675"/>
      <c r="G4675"/>
      <c r="H4675"/>
      <c r="I4675"/>
      <c r="J4675"/>
      <c r="K4675"/>
      <c r="L4675"/>
      <c r="M4675"/>
      <c r="N4675"/>
      <c r="O4675"/>
      <c r="P4675"/>
      <c r="Q4675"/>
      <c r="R4675"/>
    </row>
    <row r="4676" spans="1:18" s="16" customFormat="1" x14ac:dyDescent="0.25">
      <c r="A4676"/>
      <c r="B4676" s="18"/>
      <c r="D4676"/>
      <c r="E4676"/>
      <c r="F4676"/>
      <c r="G4676"/>
      <c r="H4676"/>
      <c r="I4676"/>
      <c r="J4676"/>
      <c r="K4676"/>
      <c r="L4676"/>
      <c r="M4676"/>
      <c r="N4676"/>
      <c r="O4676"/>
      <c r="P4676"/>
      <c r="Q4676"/>
      <c r="R4676"/>
    </row>
    <row r="4677" spans="1:18" s="16" customFormat="1" x14ac:dyDescent="0.25">
      <c r="A4677"/>
      <c r="B4677" s="18"/>
      <c r="D4677"/>
      <c r="E4677"/>
      <c r="F4677"/>
      <c r="G4677"/>
      <c r="H4677"/>
      <c r="I4677"/>
      <c r="J4677"/>
      <c r="K4677"/>
      <c r="L4677"/>
      <c r="M4677"/>
      <c r="N4677"/>
      <c r="O4677"/>
      <c r="P4677"/>
      <c r="Q4677"/>
      <c r="R4677"/>
    </row>
    <row r="4678" spans="1:18" s="16" customFormat="1" x14ac:dyDescent="0.25">
      <c r="A4678"/>
      <c r="B4678" s="18"/>
      <c r="D4678"/>
      <c r="E4678"/>
      <c r="F4678"/>
      <c r="G4678"/>
      <c r="H4678"/>
      <c r="I4678"/>
      <c r="J4678"/>
      <c r="K4678"/>
      <c r="L4678"/>
      <c r="M4678"/>
      <c r="N4678"/>
      <c r="O4678"/>
      <c r="P4678"/>
      <c r="Q4678"/>
      <c r="R4678"/>
    </row>
    <row r="4679" spans="1:18" s="16" customFormat="1" x14ac:dyDescent="0.25">
      <c r="A4679"/>
      <c r="B4679" s="18"/>
      <c r="D4679"/>
      <c r="E4679"/>
      <c r="F4679"/>
      <c r="G4679"/>
      <c r="H4679"/>
      <c r="I4679"/>
      <c r="J4679"/>
      <c r="K4679"/>
      <c r="L4679"/>
      <c r="M4679"/>
      <c r="N4679"/>
      <c r="O4679"/>
      <c r="P4679"/>
      <c r="Q4679"/>
      <c r="R4679"/>
    </row>
    <row r="4680" spans="1:18" s="16" customFormat="1" x14ac:dyDescent="0.25">
      <c r="A4680"/>
      <c r="B4680" s="18"/>
      <c r="D4680"/>
      <c r="E4680"/>
      <c r="F4680"/>
      <c r="G4680"/>
      <c r="H4680"/>
      <c r="I4680"/>
      <c r="J4680"/>
      <c r="K4680"/>
      <c r="L4680"/>
      <c r="M4680"/>
      <c r="N4680"/>
      <c r="O4680"/>
      <c r="P4680"/>
      <c r="Q4680"/>
      <c r="R4680"/>
    </row>
    <row r="4681" spans="1:18" s="16" customFormat="1" x14ac:dyDescent="0.25">
      <c r="A4681"/>
      <c r="B4681" s="18"/>
      <c r="D4681"/>
      <c r="E4681"/>
      <c r="F4681"/>
      <c r="G4681"/>
      <c r="H4681"/>
      <c r="I4681"/>
      <c r="J4681"/>
      <c r="K4681"/>
      <c r="L4681"/>
      <c r="M4681"/>
      <c r="N4681"/>
      <c r="O4681"/>
      <c r="P4681"/>
      <c r="Q4681"/>
      <c r="R4681"/>
    </row>
    <row r="4682" spans="1:18" s="16" customFormat="1" x14ac:dyDescent="0.25">
      <c r="A4682"/>
      <c r="B4682" s="18"/>
      <c r="D4682"/>
      <c r="E4682"/>
      <c r="F4682"/>
      <c r="G4682"/>
      <c r="H4682"/>
      <c r="I4682"/>
      <c r="J4682"/>
      <c r="K4682"/>
      <c r="L4682"/>
      <c r="M4682"/>
      <c r="N4682"/>
      <c r="O4682"/>
      <c r="P4682"/>
      <c r="Q4682"/>
      <c r="R4682"/>
    </row>
    <row r="4683" spans="1:18" s="16" customFormat="1" x14ac:dyDescent="0.25">
      <c r="A4683"/>
      <c r="B4683" s="18"/>
      <c r="D4683"/>
      <c r="E4683"/>
      <c r="F4683"/>
      <c r="G4683"/>
      <c r="H4683"/>
      <c r="I4683"/>
      <c r="J4683"/>
      <c r="K4683"/>
      <c r="L4683"/>
      <c r="M4683"/>
      <c r="N4683"/>
      <c r="O4683"/>
      <c r="P4683"/>
      <c r="Q4683"/>
      <c r="R4683"/>
    </row>
    <row r="4684" spans="1:18" s="16" customFormat="1" x14ac:dyDescent="0.25">
      <c r="A4684"/>
      <c r="B4684" s="18"/>
      <c r="D4684"/>
      <c r="E4684"/>
      <c r="F4684"/>
      <c r="G4684"/>
      <c r="H4684"/>
      <c r="I4684"/>
      <c r="J4684"/>
      <c r="K4684"/>
      <c r="L4684"/>
      <c r="M4684"/>
      <c r="N4684"/>
      <c r="O4684"/>
      <c r="P4684"/>
      <c r="Q4684"/>
      <c r="R4684"/>
    </row>
    <row r="4685" spans="1:18" s="16" customFormat="1" x14ac:dyDescent="0.25">
      <c r="A4685"/>
      <c r="B4685" s="18"/>
      <c r="D4685"/>
      <c r="E4685"/>
      <c r="F4685"/>
      <c r="G4685"/>
      <c r="H4685"/>
      <c r="I4685"/>
      <c r="J4685"/>
      <c r="K4685"/>
      <c r="L4685"/>
      <c r="M4685"/>
      <c r="N4685"/>
      <c r="O4685"/>
      <c r="P4685"/>
      <c r="Q4685"/>
      <c r="R4685"/>
    </row>
    <row r="4686" spans="1:18" s="16" customFormat="1" x14ac:dyDescent="0.25">
      <c r="A4686"/>
      <c r="B4686" s="18"/>
      <c r="D4686"/>
      <c r="E4686"/>
      <c r="F4686"/>
      <c r="G4686"/>
      <c r="H4686"/>
      <c r="I4686"/>
      <c r="J4686"/>
      <c r="K4686"/>
      <c r="L4686"/>
      <c r="M4686"/>
      <c r="N4686"/>
      <c r="O4686"/>
      <c r="P4686"/>
      <c r="Q4686"/>
      <c r="R4686"/>
    </row>
    <row r="4687" spans="1:18" s="16" customFormat="1" x14ac:dyDescent="0.25">
      <c r="A4687"/>
      <c r="B4687" s="18"/>
      <c r="D4687"/>
      <c r="E4687"/>
      <c r="F4687"/>
      <c r="G4687"/>
      <c r="H4687"/>
      <c r="I4687"/>
      <c r="J4687"/>
      <c r="K4687"/>
      <c r="L4687"/>
      <c r="M4687"/>
      <c r="N4687"/>
      <c r="O4687"/>
      <c r="P4687"/>
      <c r="Q4687"/>
      <c r="R4687"/>
    </row>
    <row r="4688" spans="1:18" s="16" customFormat="1" x14ac:dyDescent="0.25">
      <c r="A4688"/>
      <c r="B4688" s="18"/>
      <c r="D4688"/>
      <c r="E4688"/>
      <c r="F4688"/>
      <c r="G4688"/>
      <c r="H4688"/>
      <c r="I4688"/>
      <c r="J4688"/>
      <c r="K4688"/>
      <c r="L4688"/>
      <c r="M4688"/>
      <c r="N4688"/>
      <c r="O4688"/>
      <c r="P4688"/>
      <c r="Q4688"/>
      <c r="R4688"/>
    </row>
    <row r="4689" spans="1:18" s="16" customFormat="1" x14ac:dyDescent="0.25">
      <c r="A4689"/>
      <c r="B4689" s="18"/>
      <c r="D4689"/>
      <c r="E4689"/>
      <c r="F4689"/>
      <c r="G4689"/>
      <c r="H4689"/>
      <c r="I4689"/>
      <c r="J4689"/>
      <c r="K4689"/>
      <c r="L4689"/>
      <c r="M4689"/>
      <c r="N4689"/>
      <c r="O4689"/>
      <c r="P4689"/>
      <c r="Q4689"/>
      <c r="R4689"/>
    </row>
    <row r="4690" spans="1:18" s="16" customFormat="1" x14ac:dyDescent="0.25">
      <c r="A4690"/>
      <c r="B4690" s="18"/>
      <c r="D4690"/>
      <c r="E4690"/>
      <c r="F4690"/>
      <c r="G4690"/>
      <c r="H4690"/>
      <c r="I4690"/>
      <c r="J4690"/>
      <c r="K4690"/>
      <c r="L4690"/>
      <c r="M4690"/>
      <c r="N4690"/>
      <c r="O4690"/>
      <c r="P4690"/>
      <c r="Q4690"/>
      <c r="R4690"/>
    </row>
    <row r="4691" spans="1:18" s="16" customFormat="1" x14ac:dyDescent="0.25">
      <c r="A4691"/>
      <c r="B4691" s="18"/>
      <c r="D4691"/>
      <c r="E4691"/>
      <c r="F4691"/>
      <c r="G4691"/>
      <c r="H4691"/>
      <c r="I4691"/>
      <c r="J4691"/>
      <c r="K4691"/>
      <c r="L4691"/>
      <c r="M4691"/>
      <c r="N4691"/>
      <c r="O4691"/>
      <c r="P4691"/>
      <c r="Q4691"/>
      <c r="R4691"/>
    </row>
    <row r="4692" spans="1:18" s="16" customFormat="1" x14ac:dyDescent="0.25">
      <c r="A4692"/>
      <c r="B4692" s="18"/>
      <c r="D4692"/>
      <c r="E4692"/>
      <c r="F4692"/>
      <c r="G4692"/>
      <c r="H4692"/>
      <c r="I4692"/>
      <c r="J4692"/>
      <c r="K4692"/>
      <c r="L4692"/>
      <c r="M4692"/>
      <c r="N4692"/>
      <c r="O4692"/>
      <c r="P4692"/>
      <c r="Q4692"/>
      <c r="R4692"/>
    </row>
    <row r="4693" spans="1:18" s="16" customFormat="1" x14ac:dyDescent="0.25">
      <c r="A4693"/>
      <c r="B4693" s="18"/>
      <c r="D4693"/>
      <c r="E4693"/>
      <c r="F4693"/>
      <c r="G4693"/>
      <c r="H4693"/>
      <c r="I4693"/>
      <c r="J4693"/>
      <c r="K4693"/>
      <c r="L4693"/>
      <c r="M4693"/>
      <c r="N4693"/>
      <c r="O4693"/>
      <c r="P4693"/>
      <c r="Q4693"/>
      <c r="R4693"/>
    </row>
    <row r="4694" spans="1:18" s="16" customFormat="1" x14ac:dyDescent="0.25">
      <c r="A4694"/>
      <c r="B4694" s="18"/>
      <c r="D4694"/>
      <c r="E4694"/>
      <c r="F4694"/>
      <c r="G4694"/>
      <c r="H4694"/>
      <c r="I4694"/>
      <c r="J4694"/>
      <c r="K4694"/>
      <c r="L4694"/>
      <c r="M4694"/>
      <c r="N4694"/>
      <c r="O4694"/>
      <c r="P4694"/>
      <c r="Q4694"/>
      <c r="R4694"/>
    </row>
    <row r="4695" spans="1:18" s="16" customFormat="1" x14ac:dyDescent="0.25">
      <c r="A4695"/>
      <c r="B4695" s="18"/>
      <c r="D4695"/>
      <c r="E4695"/>
      <c r="F4695"/>
      <c r="G4695"/>
      <c r="H4695"/>
      <c r="I4695"/>
      <c r="J4695"/>
      <c r="K4695"/>
      <c r="L4695"/>
      <c r="M4695"/>
      <c r="N4695"/>
      <c r="O4695"/>
      <c r="P4695"/>
      <c r="Q4695"/>
      <c r="R4695"/>
    </row>
    <row r="4696" spans="1:18" s="16" customFormat="1" x14ac:dyDescent="0.25">
      <c r="A4696"/>
      <c r="B4696" s="18"/>
      <c r="D4696"/>
      <c r="E4696"/>
      <c r="F4696"/>
      <c r="G4696"/>
      <c r="H4696"/>
      <c r="I4696"/>
      <c r="J4696"/>
      <c r="K4696"/>
      <c r="L4696"/>
      <c r="M4696"/>
      <c r="N4696"/>
      <c r="O4696"/>
      <c r="P4696"/>
      <c r="Q4696"/>
      <c r="R4696"/>
    </row>
    <row r="4697" spans="1:18" s="16" customFormat="1" x14ac:dyDescent="0.25">
      <c r="A4697"/>
      <c r="B4697" s="18"/>
      <c r="D4697"/>
      <c r="E4697"/>
      <c r="F4697"/>
      <c r="G4697"/>
      <c r="H4697"/>
      <c r="I4697"/>
      <c r="J4697"/>
      <c r="K4697"/>
      <c r="L4697"/>
      <c r="M4697"/>
      <c r="N4697"/>
      <c r="O4697"/>
      <c r="P4697"/>
      <c r="Q4697"/>
      <c r="R4697"/>
    </row>
    <row r="4698" spans="1:18" s="16" customFormat="1" x14ac:dyDescent="0.25">
      <c r="A4698"/>
      <c r="B4698" s="18"/>
      <c r="D4698"/>
      <c r="E4698"/>
      <c r="F4698"/>
      <c r="G4698"/>
      <c r="H4698"/>
      <c r="I4698"/>
      <c r="J4698"/>
      <c r="K4698"/>
      <c r="L4698"/>
      <c r="M4698"/>
      <c r="N4698"/>
      <c r="O4698"/>
      <c r="P4698"/>
      <c r="Q4698"/>
      <c r="R4698"/>
    </row>
    <row r="4699" spans="1:18" s="16" customFormat="1" x14ac:dyDescent="0.25">
      <c r="A4699"/>
      <c r="B4699" s="18"/>
      <c r="D4699"/>
      <c r="E4699"/>
      <c r="F4699"/>
      <c r="G4699"/>
      <c r="H4699"/>
      <c r="I4699"/>
      <c r="J4699"/>
      <c r="K4699"/>
      <c r="L4699"/>
      <c r="M4699"/>
      <c r="N4699"/>
      <c r="O4699"/>
      <c r="P4699"/>
      <c r="Q4699"/>
      <c r="R4699"/>
    </row>
    <row r="4700" spans="1:18" s="16" customFormat="1" x14ac:dyDescent="0.25">
      <c r="A4700"/>
      <c r="B4700" s="18"/>
      <c r="D4700"/>
      <c r="E4700"/>
      <c r="F4700"/>
      <c r="G4700"/>
      <c r="H4700"/>
      <c r="I4700"/>
      <c r="J4700"/>
      <c r="K4700"/>
      <c r="L4700"/>
      <c r="M4700"/>
      <c r="N4700"/>
      <c r="O4700"/>
      <c r="P4700"/>
      <c r="Q4700"/>
      <c r="R4700"/>
    </row>
    <row r="4701" spans="1:18" s="16" customFormat="1" x14ac:dyDescent="0.25">
      <c r="A4701"/>
      <c r="B4701" s="18"/>
      <c r="D4701"/>
      <c r="E4701"/>
      <c r="F4701"/>
      <c r="G4701"/>
      <c r="H4701"/>
      <c r="I4701"/>
      <c r="J4701"/>
      <c r="K4701"/>
      <c r="L4701"/>
      <c r="M4701"/>
      <c r="N4701"/>
      <c r="O4701"/>
      <c r="P4701"/>
      <c r="Q4701"/>
      <c r="R4701"/>
    </row>
    <row r="4702" spans="1:18" s="16" customFormat="1" x14ac:dyDescent="0.25">
      <c r="A4702"/>
      <c r="B4702" s="18"/>
      <c r="D4702"/>
      <c r="E4702"/>
      <c r="F4702"/>
      <c r="G4702"/>
      <c r="H4702"/>
      <c r="I4702"/>
      <c r="J4702"/>
      <c r="K4702"/>
      <c r="L4702"/>
      <c r="M4702"/>
      <c r="N4702"/>
      <c r="O4702"/>
      <c r="P4702"/>
      <c r="Q4702"/>
      <c r="R4702"/>
    </row>
    <row r="4703" spans="1:18" s="16" customFormat="1" x14ac:dyDescent="0.25">
      <c r="A4703"/>
      <c r="B4703" s="18"/>
      <c r="D4703"/>
      <c r="E4703"/>
      <c r="F4703"/>
      <c r="G4703"/>
      <c r="H4703"/>
      <c r="I4703"/>
      <c r="J4703"/>
      <c r="K4703"/>
      <c r="L4703"/>
      <c r="M4703"/>
      <c r="N4703"/>
      <c r="O4703"/>
      <c r="P4703"/>
      <c r="Q4703"/>
      <c r="R4703"/>
    </row>
    <row r="4704" spans="1:18" s="16" customFormat="1" x14ac:dyDescent="0.25">
      <c r="A4704"/>
      <c r="B4704" s="18"/>
      <c r="D4704"/>
      <c r="E4704"/>
      <c r="F4704"/>
      <c r="G4704"/>
      <c r="H4704"/>
      <c r="I4704"/>
      <c r="J4704"/>
      <c r="K4704"/>
      <c r="L4704"/>
      <c r="M4704"/>
      <c r="N4704"/>
      <c r="O4704"/>
      <c r="P4704"/>
      <c r="Q4704"/>
      <c r="R4704"/>
    </row>
    <row r="4705" spans="1:18" s="16" customFormat="1" x14ac:dyDescent="0.25">
      <c r="A4705"/>
      <c r="B4705" s="18"/>
      <c r="D4705"/>
      <c r="E4705"/>
      <c r="F4705"/>
      <c r="G4705"/>
      <c r="H4705"/>
      <c r="I4705"/>
      <c r="J4705"/>
      <c r="K4705"/>
      <c r="L4705"/>
      <c r="M4705"/>
      <c r="N4705"/>
      <c r="O4705"/>
      <c r="P4705"/>
      <c r="Q4705"/>
      <c r="R4705"/>
    </row>
    <row r="4706" spans="1:18" s="16" customFormat="1" x14ac:dyDescent="0.25">
      <c r="A4706"/>
      <c r="B4706" s="18"/>
      <c r="D4706"/>
      <c r="E4706"/>
      <c r="F4706"/>
      <c r="G4706"/>
      <c r="H4706"/>
      <c r="I4706"/>
      <c r="J4706"/>
      <c r="K4706"/>
      <c r="L4706"/>
      <c r="M4706"/>
      <c r="N4706"/>
      <c r="O4706"/>
      <c r="P4706"/>
      <c r="Q4706"/>
      <c r="R4706"/>
    </row>
    <row r="4707" spans="1:18" s="16" customFormat="1" x14ac:dyDescent="0.25">
      <c r="A4707"/>
      <c r="B4707" s="18"/>
      <c r="D4707"/>
      <c r="E4707"/>
      <c r="F4707"/>
      <c r="G4707"/>
      <c r="H4707"/>
      <c r="I4707"/>
      <c r="J4707"/>
      <c r="K4707"/>
      <c r="L4707"/>
      <c r="M4707"/>
      <c r="N4707"/>
      <c r="O4707"/>
      <c r="P4707"/>
      <c r="Q4707"/>
      <c r="R4707"/>
    </row>
    <row r="4708" spans="1:18" s="16" customFormat="1" x14ac:dyDescent="0.25">
      <c r="A4708"/>
      <c r="B4708" s="18"/>
      <c r="D4708"/>
      <c r="E4708"/>
      <c r="F4708"/>
      <c r="G4708"/>
      <c r="H4708"/>
      <c r="I4708"/>
      <c r="J4708"/>
      <c r="K4708"/>
      <c r="L4708"/>
      <c r="M4708"/>
      <c r="N4708"/>
      <c r="O4708"/>
      <c r="P4708"/>
      <c r="Q4708"/>
      <c r="R4708"/>
    </row>
    <row r="4709" spans="1:18" s="16" customFormat="1" x14ac:dyDescent="0.25">
      <c r="A4709"/>
      <c r="B4709" s="18"/>
      <c r="D4709"/>
      <c r="E4709"/>
      <c r="F4709"/>
      <c r="G4709"/>
      <c r="H4709"/>
      <c r="I4709"/>
      <c r="J4709"/>
      <c r="K4709"/>
      <c r="L4709"/>
      <c r="M4709"/>
      <c r="N4709"/>
      <c r="O4709"/>
      <c r="P4709"/>
      <c r="Q4709"/>
      <c r="R4709"/>
    </row>
    <row r="4710" spans="1:18" s="16" customFormat="1" x14ac:dyDescent="0.25">
      <c r="A4710"/>
      <c r="B4710" s="18"/>
      <c r="D4710"/>
      <c r="E4710"/>
      <c r="F4710"/>
      <c r="G4710"/>
      <c r="H4710"/>
      <c r="I4710"/>
      <c r="J4710"/>
      <c r="K4710"/>
      <c r="L4710"/>
      <c r="M4710"/>
      <c r="N4710"/>
      <c r="O4710"/>
      <c r="P4710"/>
      <c r="Q4710"/>
      <c r="R4710"/>
    </row>
    <row r="4711" spans="1:18" s="16" customFormat="1" x14ac:dyDescent="0.25">
      <c r="A4711"/>
      <c r="B4711" s="18"/>
      <c r="D4711"/>
      <c r="E4711"/>
      <c r="F4711"/>
      <c r="G4711"/>
      <c r="H4711"/>
      <c r="I4711"/>
      <c r="J4711"/>
      <c r="K4711"/>
      <c r="L4711"/>
      <c r="M4711"/>
      <c r="N4711"/>
      <c r="O4711"/>
      <c r="P4711"/>
      <c r="Q4711"/>
      <c r="R4711"/>
    </row>
    <row r="4712" spans="1:18" s="16" customFormat="1" x14ac:dyDescent="0.25">
      <c r="A4712"/>
      <c r="B4712" s="17"/>
      <c r="D4712"/>
      <c r="E4712"/>
      <c r="F4712"/>
      <c r="G4712"/>
      <c r="H4712"/>
      <c r="I4712"/>
      <c r="J4712"/>
      <c r="K4712"/>
      <c r="L4712"/>
      <c r="M4712"/>
      <c r="N4712"/>
      <c r="O4712"/>
      <c r="P4712"/>
      <c r="Q4712"/>
      <c r="R4712"/>
    </row>
    <row r="4713" spans="1:18" s="16" customFormat="1" x14ac:dyDescent="0.25">
      <c r="A4713"/>
      <c r="B4713" s="18"/>
      <c r="D4713"/>
      <c r="E4713"/>
      <c r="F4713"/>
      <c r="G4713"/>
      <c r="H4713"/>
      <c r="I4713"/>
      <c r="J4713"/>
      <c r="K4713"/>
      <c r="L4713"/>
      <c r="M4713"/>
      <c r="N4713"/>
      <c r="O4713"/>
      <c r="P4713"/>
      <c r="Q4713"/>
      <c r="R4713"/>
    </row>
    <row r="4714" spans="1:18" s="16" customFormat="1" x14ac:dyDescent="0.25">
      <c r="A4714"/>
      <c r="B4714" s="18"/>
      <c r="D4714"/>
      <c r="E4714"/>
      <c r="F4714"/>
      <c r="G4714"/>
      <c r="H4714"/>
      <c r="I4714"/>
      <c r="J4714"/>
      <c r="K4714"/>
      <c r="L4714"/>
      <c r="M4714"/>
      <c r="N4714"/>
      <c r="O4714"/>
      <c r="P4714"/>
      <c r="Q4714"/>
      <c r="R4714"/>
    </row>
    <row r="4715" spans="1:18" s="16" customFormat="1" x14ac:dyDescent="0.25">
      <c r="A4715"/>
      <c r="B4715" s="18"/>
      <c r="D4715"/>
      <c r="E4715"/>
      <c r="F4715"/>
      <c r="G4715"/>
      <c r="H4715"/>
      <c r="I4715"/>
      <c r="J4715"/>
      <c r="K4715"/>
      <c r="L4715"/>
      <c r="M4715"/>
      <c r="N4715"/>
      <c r="O4715"/>
      <c r="P4715"/>
      <c r="Q4715"/>
      <c r="R4715"/>
    </row>
    <row r="4716" spans="1:18" s="16" customFormat="1" x14ac:dyDescent="0.25">
      <c r="A4716"/>
      <c r="B4716" s="18"/>
      <c r="D4716"/>
      <c r="E4716"/>
      <c r="F4716"/>
      <c r="G4716"/>
      <c r="H4716"/>
      <c r="I4716"/>
      <c r="J4716"/>
      <c r="K4716"/>
      <c r="L4716"/>
      <c r="M4716"/>
      <c r="N4716"/>
      <c r="O4716"/>
      <c r="P4716"/>
      <c r="Q4716"/>
      <c r="R4716"/>
    </row>
    <row r="4717" spans="1:18" s="16" customFormat="1" x14ac:dyDescent="0.25">
      <c r="A4717"/>
      <c r="B4717" s="18"/>
      <c r="D4717"/>
      <c r="E4717"/>
      <c r="F4717"/>
      <c r="G4717"/>
      <c r="H4717"/>
      <c r="I4717"/>
      <c r="J4717"/>
      <c r="K4717"/>
      <c r="L4717"/>
      <c r="M4717"/>
      <c r="N4717"/>
      <c r="O4717"/>
      <c r="P4717"/>
      <c r="Q4717"/>
      <c r="R4717"/>
    </row>
    <row r="4718" spans="1:18" s="16" customFormat="1" x14ac:dyDescent="0.25">
      <c r="A4718"/>
      <c r="B4718" s="18"/>
      <c r="D4718"/>
      <c r="E4718"/>
      <c r="F4718"/>
      <c r="G4718"/>
      <c r="H4718"/>
      <c r="I4718"/>
      <c r="J4718"/>
      <c r="K4718"/>
      <c r="L4718"/>
      <c r="M4718"/>
      <c r="N4718"/>
      <c r="O4718"/>
      <c r="P4718"/>
      <c r="Q4718"/>
      <c r="R4718"/>
    </row>
    <row r="4719" spans="1:18" s="16" customFormat="1" x14ac:dyDescent="0.25">
      <c r="A4719"/>
      <c r="B4719" s="18"/>
      <c r="D4719"/>
      <c r="E4719"/>
      <c r="F4719"/>
      <c r="G4719"/>
      <c r="H4719"/>
      <c r="I4719"/>
      <c r="J4719"/>
      <c r="K4719"/>
      <c r="L4719"/>
      <c r="M4719"/>
      <c r="N4719"/>
      <c r="O4719"/>
      <c r="P4719"/>
      <c r="Q4719"/>
      <c r="R4719"/>
    </row>
    <row r="4720" spans="1:18" s="16" customFormat="1" x14ac:dyDescent="0.25">
      <c r="A4720"/>
      <c r="B4720" s="18"/>
      <c r="D4720"/>
      <c r="E4720"/>
      <c r="F4720"/>
      <c r="G4720"/>
      <c r="H4720"/>
      <c r="I4720"/>
      <c r="J4720"/>
      <c r="K4720"/>
      <c r="L4720"/>
      <c r="M4720"/>
      <c r="N4720"/>
      <c r="O4720"/>
      <c r="P4720"/>
      <c r="Q4720"/>
      <c r="R4720"/>
    </row>
    <row r="4721" spans="1:18" s="16" customFormat="1" x14ac:dyDescent="0.25">
      <c r="A4721"/>
      <c r="B4721" s="18"/>
      <c r="D4721"/>
      <c r="E4721"/>
      <c r="F4721"/>
      <c r="G4721"/>
      <c r="H4721"/>
      <c r="I4721"/>
      <c r="J4721"/>
      <c r="K4721"/>
      <c r="L4721"/>
      <c r="M4721"/>
      <c r="N4721"/>
      <c r="O4721"/>
      <c r="P4721"/>
      <c r="Q4721"/>
      <c r="R4721"/>
    </row>
    <row r="4722" spans="1:18" s="16" customFormat="1" x14ac:dyDescent="0.25">
      <c r="A4722"/>
      <c r="B4722" s="18"/>
      <c r="D4722"/>
      <c r="E4722"/>
      <c r="F4722"/>
      <c r="G4722"/>
      <c r="H4722"/>
      <c r="I4722"/>
      <c r="J4722"/>
      <c r="K4722"/>
      <c r="L4722"/>
      <c r="M4722"/>
      <c r="N4722"/>
      <c r="O4722"/>
      <c r="P4722"/>
      <c r="Q4722"/>
      <c r="R4722"/>
    </row>
    <row r="4723" spans="1:18" s="16" customFormat="1" x14ac:dyDescent="0.25">
      <c r="A4723"/>
      <c r="B4723" s="18"/>
      <c r="D4723"/>
      <c r="E4723"/>
      <c r="F4723"/>
      <c r="G4723"/>
      <c r="H4723"/>
      <c r="I4723"/>
      <c r="J4723"/>
      <c r="K4723"/>
      <c r="L4723"/>
      <c r="M4723"/>
      <c r="N4723"/>
      <c r="O4723"/>
      <c r="P4723"/>
      <c r="Q4723"/>
      <c r="R4723"/>
    </row>
    <row r="4724" spans="1:18" s="16" customFormat="1" x14ac:dyDescent="0.25">
      <c r="A4724"/>
      <c r="B4724" s="18"/>
      <c r="D4724"/>
      <c r="E4724"/>
      <c r="F4724"/>
      <c r="G4724"/>
      <c r="H4724"/>
      <c r="I4724"/>
      <c r="J4724"/>
      <c r="K4724"/>
      <c r="L4724"/>
      <c r="M4724"/>
      <c r="N4724"/>
      <c r="O4724"/>
      <c r="P4724"/>
      <c r="Q4724"/>
      <c r="R4724"/>
    </row>
    <row r="4725" spans="1:18" s="16" customFormat="1" x14ac:dyDescent="0.25">
      <c r="A4725"/>
      <c r="B4725" s="18"/>
      <c r="D4725"/>
      <c r="E4725"/>
      <c r="F4725"/>
      <c r="G4725"/>
      <c r="H4725"/>
      <c r="I4725"/>
      <c r="J4725"/>
      <c r="K4725"/>
      <c r="L4725"/>
      <c r="M4725"/>
      <c r="N4725"/>
      <c r="O4725"/>
      <c r="P4725"/>
      <c r="Q4725"/>
      <c r="R4725"/>
    </row>
    <row r="4726" spans="1:18" s="16" customFormat="1" x14ac:dyDescent="0.25">
      <c r="A4726"/>
      <c r="B4726" s="18"/>
      <c r="D4726"/>
      <c r="E4726"/>
      <c r="F4726"/>
      <c r="G4726"/>
      <c r="H4726"/>
      <c r="I4726"/>
      <c r="J4726"/>
      <c r="K4726"/>
      <c r="L4726"/>
      <c r="M4726"/>
      <c r="N4726"/>
      <c r="O4726"/>
      <c r="P4726"/>
      <c r="Q4726"/>
      <c r="R4726"/>
    </row>
    <row r="4727" spans="1:18" s="16" customFormat="1" x14ac:dyDescent="0.25">
      <c r="A4727"/>
      <c r="B4727" s="18"/>
      <c r="D4727"/>
      <c r="E4727"/>
      <c r="F4727"/>
      <c r="G4727"/>
      <c r="H4727"/>
      <c r="I4727"/>
      <c r="J4727"/>
      <c r="K4727"/>
      <c r="L4727"/>
      <c r="M4727"/>
      <c r="N4727"/>
      <c r="O4727"/>
      <c r="P4727"/>
      <c r="Q4727"/>
      <c r="R4727"/>
    </row>
    <row r="4728" spans="1:18" s="16" customFormat="1" x14ac:dyDescent="0.25">
      <c r="A4728"/>
      <c r="B4728" s="18"/>
      <c r="D4728"/>
      <c r="E4728"/>
      <c r="F4728"/>
      <c r="G4728"/>
      <c r="H4728"/>
      <c r="I4728"/>
      <c r="J4728"/>
      <c r="K4728"/>
      <c r="L4728"/>
      <c r="M4728"/>
      <c r="N4728"/>
      <c r="O4728"/>
      <c r="P4728"/>
      <c r="Q4728"/>
      <c r="R4728"/>
    </row>
    <row r="4729" spans="1:18" s="16" customFormat="1" x14ac:dyDescent="0.25">
      <c r="A4729"/>
      <c r="B4729" s="18"/>
      <c r="D4729"/>
      <c r="E4729"/>
      <c r="F4729"/>
      <c r="G4729"/>
      <c r="H4729"/>
      <c r="I4729"/>
      <c r="J4729"/>
      <c r="K4729"/>
      <c r="L4729"/>
      <c r="M4729"/>
      <c r="N4729"/>
      <c r="O4729"/>
      <c r="P4729"/>
      <c r="Q4729"/>
      <c r="R4729"/>
    </row>
    <row r="4730" spans="1:18" s="16" customFormat="1" x14ac:dyDescent="0.25">
      <c r="A4730"/>
      <c r="B4730" s="18"/>
      <c r="D4730"/>
      <c r="E4730"/>
      <c r="F4730"/>
      <c r="G4730"/>
      <c r="H4730"/>
      <c r="I4730"/>
      <c r="J4730"/>
      <c r="K4730"/>
      <c r="L4730"/>
      <c r="M4730"/>
      <c r="N4730"/>
      <c r="O4730"/>
      <c r="P4730"/>
      <c r="Q4730"/>
      <c r="R4730"/>
    </row>
    <row r="4731" spans="1:18" s="16" customFormat="1" x14ac:dyDescent="0.25">
      <c r="A4731"/>
      <c r="B4731" s="18"/>
      <c r="D4731"/>
      <c r="E4731"/>
      <c r="F4731"/>
      <c r="G4731"/>
      <c r="H4731"/>
      <c r="I4731"/>
      <c r="J4731"/>
      <c r="K4731"/>
      <c r="L4731"/>
      <c r="M4731"/>
      <c r="N4731"/>
      <c r="O4731"/>
      <c r="P4731"/>
      <c r="Q4731"/>
      <c r="R4731"/>
    </row>
    <row r="4732" spans="1:18" s="16" customFormat="1" x14ac:dyDescent="0.25">
      <c r="A4732"/>
      <c r="B4732" s="18"/>
      <c r="D4732"/>
      <c r="E4732"/>
      <c r="F4732"/>
      <c r="G4732"/>
      <c r="H4732"/>
      <c r="I4732"/>
      <c r="J4732"/>
      <c r="K4732"/>
      <c r="L4732"/>
      <c r="M4732"/>
      <c r="N4732"/>
      <c r="O4732"/>
      <c r="P4732"/>
      <c r="Q4732"/>
      <c r="R4732"/>
    </row>
    <row r="4733" spans="1:18" s="16" customFormat="1" x14ac:dyDescent="0.25">
      <c r="A4733"/>
      <c r="B4733" s="18"/>
      <c r="D4733"/>
      <c r="E4733"/>
      <c r="F4733"/>
      <c r="G4733"/>
      <c r="H4733"/>
      <c r="I4733"/>
      <c r="J4733"/>
      <c r="K4733"/>
      <c r="L4733"/>
      <c r="M4733"/>
      <c r="N4733"/>
      <c r="O4733"/>
      <c r="P4733"/>
      <c r="Q4733"/>
      <c r="R4733"/>
    </row>
    <row r="4734" spans="1:18" s="16" customFormat="1" x14ac:dyDescent="0.25">
      <c r="A4734"/>
      <c r="B4734" s="18"/>
      <c r="D4734"/>
      <c r="E4734"/>
      <c r="F4734"/>
      <c r="G4734"/>
      <c r="H4734"/>
      <c r="I4734"/>
      <c r="J4734"/>
      <c r="K4734"/>
      <c r="L4734"/>
      <c r="M4734"/>
      <c r="N4734"/>
      <c r="O4734"/>
      <c r="P4734"/>
      <c r="Q4734"/>
      <c r="R4734"/>
    </row>
    <row r="4735" spans="1:18" s="16" customFormat="1" x14ac:dyDescent="0.25">
      <c r="A4735"/>
      <c r="B4735" s="18"/>
      <c r="D4735"/>
      <c r="E4735"/>
      <c r="F4735"/>
      <c r="G4735"/>
      <c r="H4735"/>
      <c r="I4735"/>
      <c r="J4735"/>
      <c r="K4735"/>
      <c r="L4735"/>
      <c r="M4735"/>
      <c r="N4735"/>
      <c r="O4735"/>
      <c r="P4735"/>
      <c r="Q4735"/>
      <c r="R4735"/>
    </row>
    <row r="4736" spans="1:18" s="16" customFormat="1" x14ac:dyDescent="0.25">
      <c r="A4736"/>
      <c r="B4736" s="18"/>
      <c r="D4736"/>
      <c r="E4736"/>
      <c r="F4736"/>
      <c r="G4736"/>
      <c r="H4736"/>
      <c r="I4736"/>
      <c r="J4736"/>
      <c r="K4736"/>
      <c r="L4736"/>
      <c r="M4736"/>
      <c r="N4736"/>
      <c r="O4736"/>
      <c r="P4736"/>
      <c r="Q4736"/>
      <c r="R4736"/>
    </row>
    <row r="4737" spans="1:18" s="16" customFormat="1" x14ac:dyDescent="0.25">
      <c r="A4737"/>
      <c r="B4737" s="18"/>
      <c r="D4737"/>
      <c r="E4737"/>
      <c r="F4737"/>
      <c r="G4737"/>
      <c r="H4737"/>
      <c r="I4737"/>
      <c r="J4737"/>
      <c r="K4737"/>
      <c r="L4737"/>
      <c r="M4737"/>
      <c r="N4737"/>
      <c r="O4737"/>
      <c r="P4737"/>
      <c r="Q4737"/>
      <c r="R4737"/>
    </row>
    <row r="4738" spans="1:18" s="16" customFormat="1" x14ac:dyDescent="0.25">
      <c r="A4738"/>
      <c r="B4738" s="18"/>
      <c r="D4738"/>
      <c r="E4738"/>
      <c r="F4738"/>
      <c r="G4738"/>
      <c r="H4738"/>
      <c r="I4738"/>
      <c r="J4738"/>
      <c r="K4738"/>
      <c r="L4738"/>
      <c r="M4738"/>
      <c r="N4738"/>
      <c r="O4738"/>
      <c r="P4738"/>
      <c r="Q4738"/>
      <c r="R4738"/>
    </row>
    <row r="4739" spans="1:18" s="16" customFormat="1" x14ac:dyDescent="0.25">
      <c r="A4739"/>
      <c r="B4739" s="18"/>
      <c r="D4739"/>
      <c r="E4739"/>
      <c r="F4739"/>
      <c r="G4739"/>
      <c r="H4739"/>
      <c r="I4739"/>
      <c r="J4739"/>
      <c r="K4739"/>
      <c r="L4739"/>
      <c r="M4739"/>
      <c r="N4739"/>
      <c r="O4739"/>
      <c r="P4739"/>
      <c r="Q4739"/>
      <c r="R4739"/>
    </row>
    <row r="4740" spans="1:18" s="16" customFormat="1" x14ac:dyDescent="0.25">
      <c r="A4740"/>
      <c r="B4740" s="18"/>
      <c r="D4740"/>
      <c r="E4740"/>
      <c r="F4740"/>
      <c r="G4740"/>
      <c r="H4740"/>
      <c r="I4740"/>
      <c r="J4740"/>
      <c r="K4740"/>
      <c r="L4740"/>
      <c r="M4740"/>
      <c r="N4740"/>
      <c r="O4740"/>
      <c r="P4740"/>
      <c r="Q4740"/>
      <c r="R4740"/>
    </row>
    <row r="4741" spans="1:18" s="16" customFormat="1" x14ac:dyDescent="0.25">
      <c r="A4741"/>
      <c r="B4741" s="18"/>
      <c r="D4741"/>
      <c r="E4741"/>
      <c r="F4741"/>
      <c r="G4741"/>
      <c r="H4741"/>
      <c r="I4741"/>
      <c r="J4741"/>
      <c r="K4741"/>
      <c r="L4741"/>
      <c r="M4741"/>
      <c r="N4741"/>
      <c r="O4741"/>
      <c r="P4741"/>
      <c r="Q4741"/>
      <c r="R4741"/>
    </row>
    <row r="4742" spans="1:18" s="16" customFormat="1" x14ac:dyDescent="0.25">
      <c r="A4742"/>
      <c r="B4742" s="18"/>
      <c r="D4742"/>
      <c r="E4742"/>
      <c r="F4742"/>
      <c r="G4742"/>
      <c r="H4742"/>
      <c r="I4742"/>
      <c r="J4742"/>
      <c r="K4742"/>
      <c r="L4742"/>
      <c r="M4742"/>
      <c r="N4742"/>
      <c r="O4742"/>
      <c r="P4742"/>
      <c r="Q4742"/>
      <c r="R4742"/>
    </row>
    <row r="4743" spans="1:18" s="16" customFormat="1" x14ac:dyDescent="0.25">
      <c r="A4743"/>
      <c r="B4743" s="18"/>
      <c r="D4743"/>
      <c r="E4743"/>
      <c r="F4743"/>
      <c r="G4743"/>
      <c r="H4743"/>
      <c r="I4743"/>
      <c r="J4743"/>
      <c r="K4743"/>
      <c r="L4743"/>
      <c r="M4743"/>
      <c r="N4743"/>
      <c r="O4743"/>
      <c r="P4743"/>
      <c r="Q4743"/>
      <c r="R4743"/>
    </row>
    <row r="4744" spans="1:18" s="16" customFormat="1" x14ac:dyDescent="0.25">
      <c r="A4744"/>
      <c r="B4744" s="18"/>
      <c r="D4744"/>
      <c r="E4744"/>
      <c r="F4744"/>
      <c r="G4744"/>
      <c r="H4744"/>
      <c r="I4744"/>
      <c r="J4744"/>
      <c r="K4744"/>
      <c r="L4744"/>
      <c r="M4744"/>
      <c r="N4744"/>
      <c r="O4744"/>
      <c r="P4744"/>
      <c r="Q4744"/>
      <c r="R4744"/>
    </row>
    <row r="4745" spans="1:18" s="16" customFormat="1" x14ac:dyDescent="0.25">
      <c r="A4745"/>
      <c r="B4745" s="18"/>
      <c r="D4745"/>
      <c r="E4745"/>
      <c r="F4745"/>
      <c r="G4745"/>
      <c r="H4745"/>
      <c r="I4745"/>
      <c r="J4745"/>
      <c r="K4745"/>
      <c r="L4745"/>
      <c r="M4745"/>
      <c r="N4745"/>
      <c r="O4745"/>
      <c r="P4745"/>
      <c r="Q4745"/>
      <c r="R4745"/>
    </row>
    <row r="4746" spans="1:18" s="16" customFormat="1" x14ac:dyDescent="0.25">
      <c r="A4746"/>
      <c r="B4746" s="18"/>
      <c r="D4746"/>
      <c r="E4746"/>
      <c r="F4746"/>
      <c r="G4746"/>
      <c r="H4746"/>
      <c r="I4746"/>
      <c r="J4746"/>
      <c r="K4746"/>
      <c r="L4746"/>
      <c r="M4746"/>
      <c r="N4746"/>
      <c r="O4746"/>
      <c r="P4746"/>
      <c r="Q4746"/>
      <c r="R4746"/>
    </row>
    <row r="4747" spans="1:18" s="16" customFormat="1" x14ac:dyDescent="0.25">
      <c r="A4747"/>
      <c r="B4747" s="18"/>
      <c r="D4747"/>
      <c r="E4747"/>
      <c r="F4747"/>
      <c r="G4747"/>
      <c r="H4747"/>
      <c r="I4747"/>
      <c r="J4747"/>
      <c r="K4747"/>
      <c r="L4747"/>
      <c r="M4747"/>
      <c r="N4747"/>
      <c r="O4747"/>
      <c r="P4747"/>
      <c r="Q4747"/>
      <c r="R4747"/>
    </row>
    <row r="4748" spans="1:18" s="16" customFormat="1" x14ac:dyDescent="0.25">
      <c r="A4748"/>
      <c r="B4748" s="18"/>
      <c r="D4748"/>
      <c r="E4748"/>
      <c r="F4748"/>
      <c r="G4748"/>
      <c r="H4748"/>
      <c r="I4748"/>
      <c r="J4748"/>
      <c r="K4748"/>
      <c r="L4748"/>
      <c r="M4748"/>
      <c r="N4748"/>
      <c r="O4748"/>
      <c r="P4748"/>
      <c r="Q4748"/>
      <c r="R4748"/>
    </row>
    <row r="4749" spans="1:18" s="16" customFormat="1" x14ac:dyDescent="0.25">
      <c r="A4749"/>
      <c r="B4749" s="18"/>
      <c r="D4749"/>
      <c r="E4749"/>
      <c r="F4749"/>
      <c r="G4749"/>
      <c r="H4749"/>
      <c r="I4749"/>
      <c r="J4749"/>
      <c r="K4749"/>
      <c r="L4749"/>
      <c r="M4749"/>
      <c r="N4749"/>
      <c r="O4749"/>
      <c r="P4749"/>
      <c r="Q4749"/>
      <c r="R4749"/>
    </row>
    <row r="4750" spans="1:18" s="16" customFormat="1" x14ac:dyDescent="0.25">
      <c r="A4750"/>
      <c r="B4750" s="18"/>
      <c r="D4750"/>
      <c r="E4750"/>
      <c r="F4750"/>
      <c r="G4750"/>
      <c r="H4750"/>
      <c r="I4750"/>
      <c r="J4750"/>
      <c r="K4750"/>
      <c r="L4750"/>
      <c r="M4750"/>
      <c r="N4750"/>
      <c r="O4750"/>
      <c r="P4750"/>
      <c r="Q4750"/>
      <c r="R4750"/>
    </row>
    <row r="4751" spans="1:18" s="16" customFormat="1" x14ac:dyDescent="0.25">
      <c r="A4751"/>
      <c r="B4751" s="18"/>
      <c r="D4751"/>
      <c r="E4751"/>
      <c r="F4751"/>
      <c r="G4751"/>
      <c r="H4751"/>
      <c r="I4751"/>
      <c r="J4751"/>
      <c r="K4751"/>
      <c r="L4751"/>
      <c r="M4751"/>
      <c r="N4751"/>
      <c r="O4751"/>
      <c r="P4751"/>
      <c r="Q4751"/>
      <c r="R4751"/>
    </row>
    <row r="4752" spans="1:18" s="16" customFormat="1" x14ac:dyDescent="0.25">
      <c r="A4752"/>
      <c r="B4752" s="18"/>
      <c r="D4752"/>
      <c r="E4752"/>
      <c r="F4752"/>
      <c r="G4752"/>
      <c r="H4752"/>
      <c r="I4752"/>
      <c r="J4752"/>
      <c r="K4752"/>
      <c r="L4752"/>
      <c r="M4752"/>
      <c r="N4752"/>
      <c r="O4752"/>
      <c r="P4752"/>
      <c r="Q4752"/>
      <c r="R4752"/>
    </row>
    <row r="4753" spans="1:18" s="16" customFormat="1" x14ac:dyDescent="0.25">
      <c r="A4753"/>
      <c r="B4753" s="18"/>
      <c r="D4753"/>
      <c r="E4753"/>
      <c r="F4753"/>
      <c r="G4753"/>
      <c r="H4753"/>
      <c r="I4753"/>
      <c r="J4753"/>
      <c r="K4753"/>
      <c r="L4753"/>
      <c r="M4753"/>
      <c r="N4753"/>
      <c r="O4753"/>
      <c r="P4753"/>
      <c r="Q4753"/>
      <c r="R4753"/>
    </row>
    <row r="4754" spans="1:18" s="16" customFormat="1" x14ac:dyDescent="0.25">
      <c r="A4754"/>
      <c r="B4754" s="18"/>
      <c r="D4754"/>
      <c r="E4754"/>
      <c r="F4754"/>
      <c r="G4754"/>
      <c r="H4754"/>
      <c r="I4754"/>
      <c r="J4754"/>
      <c r="K4754"/>
      <c r="L4754"/>
      <c r="M4754"/>
      <c r="N4754"/>
      <c r="O4754"/>
      <c r="P4754"/>
      <c r="Q4754"/>
      <c r="R4754"/>
    </row>
    <row r="4755" spans="1:18" s="16" customFormat="1" x14ac:dyDescent="0.25">
      <c r="A4755"/>
      <c r="B4755" s="18"/>
      <c r="D4755"/>
      <c r="E4755"/>
      <c r="F4755"/>
      <c r="G4755"/>
      <c r="H4755"/>
      <c r="I4755"/>
      <c r="J4755"/>
      <c r="K4755"/>
      <c r="L4755"/>
      <c r="M4755"/>
      <c r="N4755"/>
      <c r="O4755"/>
      <c r="P4755"/>
      <c r="Q4755"/>
      <c r="R4755"/>
    </row>
    <row r="4756" spans="1:18" s="16" customFormat="1" x14ac:dyDescent="0.25">
      <c r="A4756"/>
      <c r="B4756" s="18"/>
      <c r="D4756"/>
      <c r="E4756"/>
      <c r="F4756"/>
      <c r="G4756"/>
      <c r="H4756"/>
      <c r="I4756"/>
      <c r="J4756"/>
      <c r="K4756"/>
      <c r="L4756"/>
      <c r="M4756"/>
      <c r="N4756"/>
      <c r="O4756"/>
      <c r="P4756"/>
      <c r="Q4756"/>
      <c r="R4756"/>
    </row>
    <row r="4757" spans="1:18" s="16" customFormat="1" x14ac:dyDescent="0.25">
      <c r="A4757"/>
      <c r="B4757" s="18"/>
      <c r="D4757"/>
      <c r="E4757"/>
      <c r="F4757"/>
      <c r="G4757"/>
      <c r="H4757"/>
      <c r="I4757"/>
      <c r="J4757"/>
      <c r="K4757"/>
      <c r="L4757"/>
      <c r="M4757"/>
      <c r="N4757"/>
      <c r="O4757"/>
      <c r="P4757"/>
      <c r="Q4757"/>
      <c r="R4757"/>
    </row>
    <row r="4758" spans="1:18" s="16" customFormat="1" x14ac:dyDescent="0.25">
      <c r="A4758"/>
      <c r="B4758" s="18"/>
      <c r="D4758"/>
      <c r="E4758"/>
      <c r="F4758"/>
      <c r="G4758"/>
      <c r="H4758"/>
      <c r="I4758"/>
      <c r="J4758"/>
      <c r="K4758"/>
      <c r="L4758"/>
      <c r="M4758"/>
      <c r="N4758"/>
      <c r="O4758"/>
      <c r="P4758"/>
      <c r="Q4758"/>
      <c r="R4758"/>
    </row>
    <row r="4759" spans="1:18" s="16" customFormat="1" x14ac:dyDescent="0.25">
      <c r="A4759"/>
      <c r="B4759" s="18"/>
      <c r="D4759"/>
      <c r="E4759"/>
      <c r="F4759"/>
      <c r="G4759"/>
      <c r="H4759"/>
      <c r="I4759"/>
      <c r="J4759"/>
      <c r="K4759"/>
      <c r="L4759"/>
      <c r="M4759"/>
      <c r="N4759"/>
      <c r="O4759"/>
      <c r="P4759"/>
      <c r="Q4759"/>
      <c r="R4759"/>
    </row>
    <row r="4760" spans="1:18" s="16" customFormat="1" x14ac:dyDescent="0.25">
      <c r="A4760"/>
      <c r="B4760" s="18"/>
      <c r="D4760"/>
      <c r="E4760"/>
      <c r="F4760"/>
      <c r="G4760"/>
      <c r="H4760"/>
      <c r="I4760"/>
      <c r="J4760"/>
      <c r="K4760"/>
      <c r="L4760"/>
      <c r="M4760"/>
      <c r="N4760"/>
      <c r="O4760"/>
      <c r="P4760"/>
      <c r="Q4760"/>
      <c r="R4760"/>
    </row>
    <row r="4761" spans="1:18" s="16" customFormat="1" x14ac:dyDescent="0.25">
      <c r="A4761"/>
      <c r="B4761" s="18"/>
      <c r="D4761"/>
      <c r="E4761"/>
      <c r="F4761"/>
      <c r="G4761"/>
      <c r="H4761"/>
      <c r="I4761"/>
      <c r="J4761"/>
      <c r="K4761"/>
      <c r="L4761"/>
      <c r="M4761"/>
      <c r="N4761"/>
      <c r="O4761"/>
      <c r="P4761"/>
      <c r="Q4761"/>
      <c r="R4761"/>
    </row>
    <row r="4762" spans="1:18" s="16" customFormat="1" x14ac:dyDescent="0.25">
      <c r="A4762"/>
      <c r="B4762" s="17"/>
      <c r="D4762"/>
      <c r="E4762"/>
      <c r="F4762"/>
      <c r="G4762"/>
      <c r="H4762"/>
      <c r="I4762"/>
      <c r="J4762"/>
      <c r="K4762"/>
      <c r="L4762"/>
      <c r="M4762"/>
      <c r="N4762"/>
      <c r="O4762"/>
      <c r="P4762"/>
      <c r="Q4762"/>
      <c r="R4762"/>
    </row>
    <row r="4763" spans="1:18" s="16" customFormat="1" x14ac:dyDescent="0.25">
      <c r="A4763"/>
      <c r="B4763" s="18"/>
      <c r="D4763"/>
      <c r="E4763"/>
      <c r="F4763"/>
      <c r="G4763"/>
      <c r="H4763"/>
      <c r="I4763"/>
      <c r="J4763"/>
      <c r="K4763"/>
      <c r="L4763"/>
      <c r="M4763"/>
      <c r="N4763"/>
      <c r="O4763"/>
      <c r="P4763"/>
      <c r="Q4763"/>
      <c r="R4763"/>
    </row>
    <row r="4764" spans="1:18" s="16" customFormat="1" x14ac:dyDescent="0.25">
      <c r="A4764"/>
      <c r="B4764" s="18"/>
      <c r="D4764"/>
      <c r="E4764"/>
      <c r="F4764"/>
      <c r="G4764"/>
      <c r="H4764"/>
      <c r="I4764"/>
      <c r="J4764"/>
      <c r="K4764"/>
      <c r="L4764"/>
      <c r="M4764"/>
      <c r="N4764"/>
      <c r="O4764"/>
      <c r="P4764"/>
      <c r="Q4764"/>
      <c r="R4764"/>
    </row>
    <row r="4765" spans="1:18" s="16" customFormat="1" x14ac:dyDescent="0.25">
      <c r="A4765"/>
      <c r="B4765" s="18"/>
      <c r="D4765"/>
      <c r="E4765"/>
      <c r="F4765"/>
      <c r="G4765"/>
      <c r="H4765"/>
      <c r="I4765"/>
      <c r="J4765"/>
      <c r="K4765"/>
      <c r="L4765"/>
      <c r="M4765"/>
      <c r="N4765"/>
      <c r="O4765"/>
      <c r="P4765"/>
      <c r="Q4765"/>
      <c r="R4765"/>
    </row>
    <row r="4766" spans="1:18" s="16" customFormat="1" x14ac:dyDescent="0.25">
      <c r="A4766"/>
      <c r="B4766" s="18"/>
      <c r="D4766"/>
      <c r="E4766"/>
      <c r="F4766"/>
      <c r="G4766"/>
      <c r="H4766"/>
      <c r="I4766"/>
      <c r="J4766"/>
      <c r="K4766"/>
      <c r="L4766"/>
      <c r="M4766"/>
      <c r="N4766"/>
      <c r="O4766"/>
      <c r="P4766"/>
      <c r="Q4766"/>
      <c r="R4766"/>
    </row>
    <row r="4767" spans="1:18" s="16" customFormat="1" x14ac:dyDescent="0.25">
      <c r="A4767"/>
      <c r="B4767" s="18"/>
      <c r="D4767"/>
      <c r="E4767"/>
      <c r="F4767"/>
      <c r="G4767"/>
      <c r="H4767"/>
      <c r="I4767"/>
      <c r="J4767"/>
      <c r="K4767"/>
      <c r="L4767"/>
      <c r="M4767"/>
      <c r="N4767"/>
      <c r="O4767"/>
      <c r="P4767"/>
      <c r="Q4767"/>
      <c r="R4767"/>
    </row>
    <row r="4768" spans="1:18" s="16" customFormat="1" x14ac:dyDescent="0.25">
      <c r="A4768"/>
      <c r="B4768" s="18"/>
      <c r="D4768"/>
      <c r="E4768"/>
      <c r="F4768"/>
      <c r="G4768"/>
      <c r="H4768"/>
      <c r="I4768"/>
      <c r="J4768"/>
      <c r="K4768"/>
      <c r="L4768"/>
      <c r="M4768"/>
      <c r="N4768"/>
      <c r="O4768"/>
      <c r="P4768"/>
      <c r="Q4768"/>
      <c r="R4768"/>
    </row>
    <row r="4769" spans="1:18" s="16" customFormat="1" x14ac:dyDescent="0.25">
      <c r="A4769"/>
      <c r="B4769" s="18"/>
      <c r="D4769"/>
      <c r="E4769"/>
      <c r="F4769"/>
      <c r="G4769"/>
      <c r="H4769"/>
      <c r="I4769"/>
      <c r="J4769"/>
      <c r="K4769"/>
      <c r="L4769"/>
      <c r="M4769"/>
      <c r="N4769"/>
      <c r="O4769"/>
      <c r="P4769"/>
      <c r="Q4769"/>
      <c r="R4769"/>
    </row>
    <row r="4770" spans="1:18" s="16" customFormat="1" x14ac:dyDescent="0.25">
      <c r="A4770"/>
      <c r="B4770" s="18"/>
      <c r="D4770"/>
      <c r="E4770"/>
      <c r="F4770"/>
      <c r="G4770"/>
      <c r="H4770"/>
      <c r="I4770"/>
      <c r="J4770"/>
      <c r="K4770"/>
      <c r="L4770"/>
      <c r="M4770"/>
      <c r="N4770"/>
      <c r="O4770"/>
      <c r="P4770"/>
      <c r="Q4770"/>
      <c r="R4770"/>
    </row>
    <row r="4771" spans="1:18" s="16" customFormat="1" x14ac:dyDescent="0.25">
      <c r="A4771"/>
      <c r="B4771" s="18"/>
      <c r="D4771"/>
      <c r="E4771"/>
      <c r="F4771"/>
      <c r="G4771"/>
      <c r="H4771"/>
      <c r="I4771"/>
      <c r="J4771"/>
      <c r="K4771"/>
      <c r="L4771"/>
      <c r="M4771"/>
      <c r="N4771"/>
      <c r="O4771"/>
      <c r="P4771"/>
      <c r="Q4771"/>
      <c r="R4771"/>
    </row>
    <row r="4772" spans="1:18" s="16" customFormat="1" x14ac:dyDescent="0.25">
      <c r="A4772"/>
      <c r="B4772" s="18"/>
      <c r="D4772"/>
      <c r="E4772"/>
      <c r="F4772"/>
      <c r="G4772"/>
      <c r="H4772"/>
      <c r="I4772"/>
      <c r="J4772"/>
      <c r="K4772"/>
      <c r="L4772"/>
      <c r="M4772"/>
      <c r="N4772"/>
      <c r="O4772"/>
      <c r="P4772"/>
      <c r="Q4772"/>
      <c r="R4772"/>
    </row>
    <row r="4773" spans="1:18" s="16" customFormat="1" x14ac:dyDescent="0.25">
      <c r="A4773"/>
      <c r="B4773" s="18"/>
      <c r="D4773"/>
      <c r="E4773"/>
      <c r="F4773"/>
      <c r="G4773"/>
      <c r="H4773"/>
      <c r="I4773"/>
      <c r="J4773"/>
      <c r="K4773"/>
      <c r="L4773"/>
      <c r="M4773"/>
      <c r="N4773"/>
      <c r="O4773"/>
      <c r="P4773"/>
      <c r="Q4773"/>
      <c r="R4773"/>
    </row>
    <row r="4774" spans="1:18" s="16" customFormat="1" x14ac:dyDescent="0.25">
      <c r="A4774"/>
      <c r="B4774" s="18"/>
      <c r="D4774"/>
      <c r="E4774"/>
      <c r="F4774"/>
      <c r="G4774"/>
      <c r="H4774"/>
      <c r="I4774"/>
      <c r="J4774"/>
      <c r="K4774"/>
      <c r="L4774"/>
      <c r="M4774"/>
      <c r="N4774"/>
      <c r="O4774"/>
      <c r="P4774"/>
      <c r="Q4774"/>
      <c r="R4774"/>
    </row>
    <row r="4775" spans="1:18" s="16" customFormat="1" x14ac:dyDescent="0.25">
      <c r="A4775"/>
      <c r="B4775" s="18"/>
      <c r="D4775"/>
      <c r="E4775"/>
      <c r="F4775"/>
      <c r="G4775"/>
      <c r="H4775"/>
      <c r="I4775"/>
      <c r="J4775"/>
      <c r="K4775"/>
      <c r="L4775"/>
      <c r="M4775"/>
      <c r="N4775"/>
      <c r="O4775"/>
      <c r="P4775"/>
      <c r="Q4775"/>
      <c r="R4775"/>
    </row>
    <row r="4776" spans="1:18" s="16" customFormat="1" x14ac:dyDescent="0.25">
      <c r="A4776"/>
      <c r="B4776" s="18"/>
      <c r="D4776"/>
      <c r="E4776"/>
      <c r="F4776"/>
      <c r="G4776"/>
      <c r="H4776"/>
      <c r="I4776"/>
      <c r="J4776"/>
      <c r="K4776"/>
      <c r="L4776"/>
      <c r="M4776"/>
      <c r="N4776"/>
      <c r="O4776"/>
      <c r="P4776"/>
      <c r="Q4776"/>
      <c r="R4776"/>
    </row>
    <row r="4777" spans="1:18" s="16" customFormat="1" x14ac:dyDescent="0.25">
      <c r="A4777"/>
      <c r="B4777" s="18"/>
      <c r="D4777"/>
      <c r="E4777"/>
      <c r="F4777"/>
      <c r="G4777"/>
      <c r="H4777"/>
      <c r="I4777"/>
      <c r="J4777"/>
      <c r="K4777"/>
      <c r="L4777"/>
      <c r="M4777"/>
      <c r="N4777"/>
      <c r="O4777"/>
      <c r="P4777"/>
      <c r="Q4777"/>
      <c r="R4777"/>
    </row>
    <row r="4778" spans="1:18" s="16" customFormat="1" x14ac:dyDescent="0.25">
      <c r="A4778"/>
      <c r="B4778" s="18"/>
      <c r="D4778"/>
      <c r="E4778"/>
      <c r="F4778"/>
      <c r="G4778"/>
      <c r="H4778"/>
      <c r="I4778"/>
      <c r="J4778"/>
      <c r="K4778"/>
      <c r="L4778"/>
      <c r="M4778"/>
      <c r="N4778"/>
      <c r="O4778"/>
      <c r="P4778"/>
      <c r="Q4778"/>
      <c r="R4778"/>
    </row>
    <row r="4779" spans="1:18" s="16" customFormat="1" x14ac:dyDescent="0.25">
      <c r="A4779"/>
      <c r="B4779" s="18"/>
      <c r="D4779"/>
      <c r="E4779"/>
      <c r="F4779"/>
      <c r="G4779"/>
      <c r="H4779"/>
      <c r="I4779"/>
      <c r="J4779"/>
      <c r="K4779"/>
      <c r="L4779"/>
      <c r="M4779"/>
      <c r="N4779"/>
      <c r="O4779"/>
      <c r="P4779"/>
      <c r="Q4779"/>
      <c r="R4779"/>
    </row>
    <row r="4780" spans="1:18" s="16" customFormat="1" x14ac:dyDescent="0.25">
      <c r="A4780"/>
      <c r="B4780" s="18"/>
      <c r="D4780"/>
      <c r="E4780"/>
      <c r="F4780"/>
      <c r="G4780"/>
      <c r="H4780"/>
      <c r="I4780"/>
      <c r="J4780"/>
      <c r="K4780"/>
      <c r="L4780"/>
      <c r="M4780"/>
      <c r="N4780"/>
      <c r="O4780"/>
      <c r="P4780"/>
      <c r="Q4780"/>
      <c r="R4780"/>
    </row>
    <row r="4781" spans="1:18" s="16" customFormat="1" x14ac:dyDescent="0.25">
      <c r="A4781"/>
      <c r="B4781" s="18"/>
      <c r="D4781"/>
      <c r="E4781"/>
      <c r="F4781"/>
      <c r="G4781"/>
      <c r="H4781"/>
      <c r="I4781"/>
      <c r="J4781"/>
      <c r="K4781"/>
      <c r="L4781"/>
      <c r="M4781"/>
      <c r="N4781"/>
      <c r="O4781"/>
      <c r="P4781"/>
      <c r="Q4781"/>
      <c r="R4781"/>
    </row>
    <row r="4782" spans="1:18" s="16" customFormat="1" x14ac:dyDescent="0.25">
      <c r="A4782"/>
      <c r="B4782" s="18"/>
      <c r="D4782"/>
      <c r="E4782"/>
      <c r="F4782"/>
      <c r="G4782"/>
      <c r="H4782"/>
      <c r="I4782"/>
      <c r="J4782"/>
      <c r="K4782"/>
      <c r="L4782"/>
      <c r="M4782"/>
      <c r="N4782"/>
      <c r="O4782"/>
      <c r="P4782"/>
      <c r="Q4782"/>
      <c r="R4782"/>
    </row>
    <row r="4783" spans="1:18" s="16" customFormat="1" x14ac:dyDescent="0.25">
      <c r="A4783"/>
      <c r="B4783" s="18"/>
      <c r="D4783"/>
      <c r="E4783"/>
      <c r="F4783"/>
      <c r="G4783"/>
      <c r="H4783"/>
      <c r="I4783"/>
      <c r="J4783"/>
      <c r="K4783"/>
      <c r="L4783"/>
      <c r="M4783"/>
      <c r="N4783"/>
      <c r="O4783"/>
      <c r="P4783"/>
      <c r="Q4783"/>
      <c r="R4783"/>
    </row>
    <row r="4784" spans="1:18" s="16" customFormat="1" x14ac:dyDescent="0.25">
      <c r="A4784"/>
      <c r="B4784" s="18"/>
      <c r="D4784"/>
      <c r="E4784"/>
      <c r="F4784"/>
      <c r="G4784"/>
      <c r="H4784"/>
      <c r="I4784"/>
      <c r="J4784"/>
      <c r="K4784"/>
      <c r="L4784"/>
      <c r="M4784"/>
      <c r="N4784"/>
      <c r="O4784"/>
      <c r="P4784"/>
      <c r="Q4784"/>
      <c r="R4784"/>
    </row>
    <row r="4785" spans="1:18" s="16" customFormat="1" x14ac:dyDescent="0.25">
      <c r="A4785"/>
      <c r="B4785" s="18"/>
      <c r="D4785"/>
      <c r="E4785"/>
      <c r="F4785"/>
      <c r="G4785"/>
      <c r="H4785"/>
      <c r="I4785"/>
      <c r="J4785"/>
      <c r="K4785"/>
      <c r="L4785"/>
      <c r="M4785"/>
      <c r="N4785"/>
      <c r="O4785"/>
      <c r="P4785"/>
      <c r="Q4785"/>
      <c r="R4785"/>
    </row>
    <row r="4786" spans="1:18" s="16" customFormat="1" x14ac:dyDescent="0.25">
      <c r="A4786"/>
      <c r="B4786" s="18"/>
      <c r="D4786"/>
      <c r="E4786"/>
      <c r="F4786"/>
      <c r="G4786"/>
      <c r="H4786"/>
      <c r="I4786"/>
      <c r="J4786"/>
      <c r="K4786"/>
      <c r="L4786"/>
      <c r="M4786"/>
      <c r="N4786"/>
      <c r="O4786"/>
      <c r="P4786"/>
      <c r="Q4786"/>
      <c r="R4786"/>
    </row>
    <row r="4787" spans="1:18" s="16" customFormat="1" x14ac:dyDescent="0.25">
      <c r="A4787"/>
      <c r="B4787" s="18"/>
      <c r="D4787"/>
      <c r="E4787"/>
      <c r="F4787"/>
      <c r="G4787"/>
      <c r="H4787"/>
      <c r="I4787"/>
      <c r="J4787"/>
      <c r="K4787"/>
      <c r="L4787"/>
      <c r="M4787"/>
      <c r="N4787"/>
      <c r="O4787"/>
      <c r="P4787"/>
      <c r="Q4787"/>
      <c r="R4787"/>
    </row>
    <row r="4788" spans="1:18" s="16" customFormat="1" x14ac:dyDescent="0.25">
      <c r="A4788"/>
      <c r="B4788" s="18"/>
      <c r="D4788"/>
      <c r="E4788"/>
      <c r="F4788"/>
      <c r="G4788"/>
      <c r="H4788"/>
      <c r="I4788"/>
      <c r="J4788"/>
      <c r="K4788"/>
      <c r="L4788"/>
      <c r="M4788"/>
      <c r="N4788"/>
      <c r="O4788"/>
      <c r="P4788"/>
      <c r="Q4788"/>
      <c r="R4788"/>
    </row>
    <row r="4789" spans="1:18" s="16" customFormat="1" x14ac:dyDescent="0.25">
      <c r="A4789"/>
      <c r="B4789" s="18"/>
      <c r="D4789"/>
      <c r="E4789"/>
      <c r="F4789"/>
      <c r="G4789"/>
      <c r="H4789"/>
      <c r="I4789"/>
      <c r="J4789"/>
      <c r="K4789"/>
      <c r="L4789"/>
      <c r="M4789"/>
      <c r="N4789"/>
      <c r="O4789"/>
      <c r="P4789"/>
      <c r="Q4789"/>
      <c r="R4789"/>
    </row>
    <row r="4790" spans="1:18" s="16" customFormat="1" x14ac:dyDescent="0.25">
      <c r="A4790"/>
      <c r="B4790" s="18"/>
      <c r="D4790"/>
      <c r="E4790"/>
      <c r="F4790"/>
      <c r="G4790"/>
      <c r="H4790"/>
      <c r="I4790"/>
      <c r="J4790"/>
      <c r="K4790"/>
      <c r="L4790"/>
      <c r="M4790"/>
      <c r="N4790"/>
      <c r="O4790"/>
      <c r="P4790"/>
      <c r="Q4790"/>
      <c r="R4790"/>
    </row>
    <row r="4791" spans="1:18" s="16" customFormat="1" x14ac:dyDescent="0.25">
      <c r="A4791"/>
      <c r="B4791" s="18"/>
      <c r="D4791"/>
      <c r="E4791"/>
      <c r="F4791"/>
      <c r="G4791"/>
      <c r="H4791"/>
      <c r="I4791"/>
      <c r="J4791"/>
      <c r="K4791"/>
      <c r="L4791"/>
      <c r="M4791"/>
      <c r="N4791"/>
      <c r="O4791"/>
      <c r="P4791"/>
      <c r="Q4791"/>
      <c r="R4791"/>
    </row>
    <row r="4792" spans="1:18" s="16" customFormat="1" x14ac:dyDescent="0.25">
      <c r="A4792"/>
      <c r="B4792" s="18"/>
      <c r="D4792"/>
      <c r="E4792"/>
      <c r="F4792"/>
      <c r="G4792"/>
      <c r="H4792"/>
      <c r="I4792"/>
      <c r="J4792"/>
      <c r="K4792"/>
      <c r="L4792"/>
      <c r="M4792"/>
      <c r="N4792"/>
      <c r="O4792"/>
      <c r="P4792"/>
      <c r="Q4792"/>
      <c r="R4792"/>
    </row>
    <row r="4793" spans="1:18" s="16" customFormat="1" x14ac:dyDescent="0.25">
      <c r="A4793"/>
      <c r="B4793" s="18"/>
      <c r="D4793"/>
      <c r="E4793"/>
      <c r="F4793"/>
      <c r="G4793"/>
      <c r="H4793"/>
      <c r="I4793"/>
      <c r="J4793"/>
      <c r="K4793"/>
      <c r="L4793"/>
      <c r="M4793"/>
      <c r="N4793"/>
      <c r="O4793"/>
      <c r="P4793"/>
      <c r="Q4793"/>
      <c r="R4793"/>
    </row>
    <row r="4794" spans="1:18" s="16" customFormat="1" x14ac:dyDescent="0.25">
      <c r="A4794"/>
      <c r="B4794" s="18"/>
      <c r="D4794"/>
      <c r="E4794"/>
      <c r="F4794"/>
      <c r="G4794"/>
      <c r="H4794"/>
      <c r="I4794"/>
      <c r="J4794"/>
      <c r="K4794"/>
      <c r="L4794"/>
      <c r="M4794"/>
      <c r="N4794"/>
      <c r="O4794"/>
      <c r="P4794"/>
      <c r="Q4794"/>
      <c r="R4794"/>
    </row>
    <row r="4795" spans="1:18" s="16" customFormat="1" x14ac:dyDescent="0.25">
      <c r="A4795"/>
      <c r="B4795" s="18"/>
      <c r="D4795"/>
      <c r="E4795"/>
      <c r="F4795"/>
      <c r="G4795"/>
      <c r="H4795"/>
      <c r="I4795"/>
      <c r="J4795"/>
      <c r="K4795"/>
      <c r="L4795"/>
      <c r="M4795"/>
      <c r="N4795"/>
      <c r="O4795"/>
      <c r="P4795"/>
      <c r="Q4795"/>
      <c r="R4795"/>
    </row>
    <row r="4796" spans="1:18" s="16" customFormat="1" x14ac:dyDescent="0.25">
      <c r="A4796"/>
      <c r="B4796" s="18"/>
      <c r="D4796"/>
      <c r="E4796"/>
      <c r="F4796"/>
      <c r="G4796"/>
      <c r="H4796"/>
      <c r="I4796"/>
      <c r="J4796"/>
      <c r="K4796"/>
      <c r="L4796"/>
      <c r="M4796"/>
      <c r="N4796"/>
      <c r="O4796"/>
      <c r="P4796"/>
      <c r="Q4796"/>
      <c r="R4796"/>
    </row>
    <row r="4797" spans="1:18" s="16" customFormat="1" x14ac:dyDescent="0.25">
      <c r="A4797"/>
      <c r="B4797" s="18"/>
      <c r="D4797"/>
      <c r="E4797"/>
      <c r="F4797"/>
      <c r="G4797"/>
      <c r="H4797"/>
      <c r="I4797"/>
      <c r="J4797"/>
      <c r="K4797"/>
      <c r="L4797"/>
      <c r="M4797"/>
      <c r="N4797"/>
      <c r="O4797"/>
      <c r="P4797"/>
      <c r="Q4797"/>
      <c r="R4797"/>
    </row>
    <row r="4798" spans="1:18" s="16" customFormat="1" x14ac:dyDescent="0.25">
      <c r="A4798"/>
      <c r="B4798" s="18"/>
      <c r="D4798"/>
      <c r="E4798"/>
      <c r="F4798"/>
      <c r="G4798"/>
      <c r="H4798"/>
      <c r="I4798"/>
      <c r="J4798"/>
      <c r="K4798"/>
      <c r="L4798"/>
      <c r="M4798"/>
      <c r="N4798"/>
      <c r="O4798"/>
      <c r="P4798"/>
      <c r="Q4798"/>
      <c r="R4798"/>
    </row>
    <row r="4799" spans="1:18" s="16" customFormat="1" x14ac:dyDescent="0.25">
      <c r="A4799"/>
      <c r="B4799" s="18"/>
      <c r="D4799"/>
      <c r="E4799"/>
      <c r="F4799"/>
      <c r="G4799"/>
      <c r="H4799"/>
      <c r="I4799"/>
      <c r="J4799"/>
      <c r="K4799"/>
      <c r="L4799"/>
      <c r="M4799"/>
      <c r="N4799"/>
      <c r="O4799"/>
      <c r="P4799"/>
      <c r="Q4799"/>
      <c r="R4799"/>
    </row>
    <row r="4800" spans="1:18" s="16" customFormat="1" x14ac:dyDescent="0.25">
      <c r="A4800"/>
      <c r="B4800" s="18"/>
      <c r="D4800"/>
      <c r="E4800"/>
      <c r="F4800"/>
      <c r="G4800"/>
      <c r="H4800"/>
      <c r="I4800"/>
      <c r="J4800"/>
      <c r="K4800"/>
      <c r="L4800"/>
      <c r="M4800"/>
      <c r="N4800"/>
      <c r="O4800"/>
      <c r="P4800"/>
      <c r="Q4800"/>
      <c r="R4800"/>
    </row>
    <row r="4801" spans="1:18" s="16" customFormat="1" x14ac:dyDescent="0.25">
      <c r="A4801"/>
      <c r="B4801" s="18"/>
      <c r="D4801"/>
      <c r="E4801"/>
      <c r="F4801"/>
      <c r="G4801"/>
      <c r="H4801"/>
      <c r="I4801"/>
      <c r="J4801"/>
      <c r="K4801"/>
      <c r="L4801"/>
      <c r="M4801"/>
      <c r="N4801"/>
      <c r="O4801"/>
      <c r="P4801"/>
      <c r="Q4801"/>
      <c r="R4801"/>
    </row>
    <row r="4802" spans="1:18" s="16" customFormat="1" x14ac:dyDescent="0.25">
      <c r="A4802"/>
      <c r="B4802" s="18"/>
      <c r="D4802"/>
      <c r="E4802"/>
      <c r="F4802"/>
      <c r="G4802"/>
      <c r="H4802"/>
      <c r="I4802"/>
      <c r="J4802"/>
      <c r="K4802"/>
      <c r="L4802"/>
      <c r="M4802"/>
      <c r="N4802"/>
      <c r="O4802"/>
      <c r="P4802"/>
      <c r="Q4802"/>
      <c r="R4802"/>
    </row>
    <row r="4803" spans="1:18" s="16" customFormat="1" x14ac:dyDescent="0.25">
      <c r="A4803"/>
      <c r="B4803" s="18"/>
      <c r="D4803"/>
      <c r="E4803"/>
      <c r="F4803"/>
      <c r="G4803"/>
      <c r="H4803"/>
      <c r="I4803"/>
      <c r="J4803"/>
      <c r="K4803"/>
      <c r="L4803"/>
      <c r="M4803"/>
      <c r="N4803"/>
      <c r="O4803"/>
      <c r="P4803"/>
      <c r="Q4803"/>
      <c r="R4803"/>
    </row>
    <row r="4804" spans="1:18" s="16" customFormat="1" x14ac:dyDescent="0.25">
      <c r="A4804"/>
      <c r="B4804" s="18"/>
      <c r="D4804"/>
      <c r="E4804"/>
      <c r="F4804"/>
      <c r="G4804"/>
      <c r="H4804"/>
      <c r="I4804"/>
      <c r="J4804"/>
      <c r="K4804"/>
      <c r="L4804"/>
      <c r="M4804"/>
      <c r="N4804"/>
      <c r="O4804"/>
      <c r="P4804"/>
      <c r="Q4804"/>
      <c r="R4804"/>
    </row>
    <row r="4805" spans="1:18" s="16" customFormat="1" x14ac:dyDescent="0.25">
      <c r="A4805"/>
      <c r="B4805" s="18"/>
      <c r="D4805"/>
      <c r="E4805"/>
      <c r="F4805"/>
      <c r="G4805"/>
      <c r="H4805"/>
      <c r="I4805"/>
      <c r="J4805"/>
      <c r="K4805"/>
      <c r="L4805"/>
      <c r="M4805"/>
      <c r="N4805"/>
      <c r="O4805"/>
      <c r="P4805"/>
      <c r="Q4805"/>
      <c r="R4805"/>
    </row>
    <row r="4806" spans="1:18" s="16" customFormat="1" x14ac:dyDescent="0.25">
      <c r="A4806"/>
      <c r="B4806" s="18"/>
      <c r="D4806"/>
      <c r="E4806"/>
      <c r="F4806"/>
      <c r="G4806"/>
      <c r="H4806"/>
      <c r="I4806"/>
      <c r="J4806"/>
      <c r="K4806"/>
      <c r="L4806"/>
      <c r="M4806"/>
      <c r="N4806"/>
      <c r="O4806"/>
      <c r="P4806"/>
      <c r="Q4806"/>
      <c r="R4806"/>
    </row>
    <row r="4807" spans="1:18" s="16" customFormat="1" x14ac:dyDescent="0.25">
      <c r="A4807"/>
      <c r="B4807" s="18"/>
      <c r="D4807"/>
      <c r="E4807"/>
      <c r="F4807"/>
      <c r="G4807"/>
      <c r="H4807"/>
      <c r="I4807"/>
      <c r="J4807"/>
      <c r="K4807"/>
      <c r="L4807"/>
      <c r="M4807"/>
      <c r="N4807"/>
      <c r="O4807"/>
      <c r="P4807"/>
      <c r="Q4807"/>
      <c r="R4807"/>
    </row>
    <row r="4808" spans="1:18" s="16" customFormat="1" x14ac:dyDescent="0.25">
      <c r="A4808"/>
      <c r="B4808" s="18"/>
      <c r="D4808"/>
      <c r="E4808"/>
      <c r="F4808"/>
      <c r="G4808"/>
      <c r="H4808"/>
      <c r="I4808"/>
      <c r="J4808"/>
      <c r="K4808"/>
      <c r="L4808"/>
      <c r="M4808"/>
      <c r="N4808"/>
      <c r="O4808"/>
      <c r="P4808"/>
      <c r="Q4808"/>
      <c r="R4808"/>
    </row>
    <row r="4809" spans="1:18" s="16" customFormat="1" x14ac:dyDescent="0.25">
      <c r="A4809"/>
      <c r="B4809" s="18"/>
      <c r="D4809"/>
      <c r="E4809"/>
      <c r="F4809"/>
      <c r="G4809"/>
      <c r="H4809"/>
      <c r="I4809"/>
      <c r="J4809"/>
      <c r="K4809"/>
      <c r="L4809"/>
      <c r="M4809"/>
      <c r="N4809"/>
      <c r="O4809"/>
      <c r="P4809"/>
      <c r="Q4809"/>
      <c r="R4809"/>
    </row>
    <row r="4810" spans="1:18" s="16" customFormat="1" x14ac:dyDescent="0.25">
      <c r="A4810"/>
      <c r="B4810" s="18"/>
      <c r="D4810"/>
      <c r="E4810"/>
      <c r="F4810"/>
      <c r="G4810"/>
      <c r="H4810"/>
      <c r="I4810"/>
      <c r="J4810"/>
      <c r="K4810"/>
      <c r="L4810"/>
      <c r="M4810"/>
      <c r="N4810"/>
      <c r="O4810"/>
      <c r="P4810"/>
      <c r="Q4810"/>
      <c r="R4810"/>
    </row>
    <row r="4811" spans="1:18" s="16" customFormat="1" x14ac:dyDescent="0.25">
      <c r="A4811"/>
      <c r="B4811" s="18"/>
      <c r="D4811"/>
      <c r="E4811"/>
      <c r="F4811"/>
      <c r="G4811"/>
      <c r="H4811"/>
      <c r="I4811"/>
      <c r="J4811"/>
      <c r="K4811"/>
      <c r="L4811"/>
      <c r="M4811"/>
      <c r="N4811"/>
      <c r="O4811"/>
      <c r="P4811"/>
      <c r="Q4811"/>
      <c r="R4811"/>
    </row>
    <row r="4812" spans="1:18" s="16" customFormat="1" x14ac:dyDescent="0.25">
      <c r="A4812"/>
      <c r="B4812" s="17"/>
      <c r="D4812"/>
      <c r="E4812"/>
      <c r="F4812"/>
      <c r="G4812"/>
      <c r="H4812"/>
      <c r="I4812"/>
      <c r="J4812"/>
      <c r="K4812"/>
      <c r="L4812"/>
      <c r="M4812"/>
      <c r="N4812"/>
      <c r="O4812"/>
      <c r="P4812"/>
      <c r="Q4812"/>
      <c r="R4812"/>
    </row>
    <row r="4813" spans="1:18" s="16" customFormat="1" x14ac:dyDescent="0.25">
      <c r="A4813"/>
      <c r="B4813" s="18"/>
      <c r="D4813"/>
      <c r="E4813"/>
      <c r="F4813"/>
      <c r="G4813"/>
      <c r="H4813"/>
      <c r="I4813"/>
      <c r="J4813"/>
      <c r="K4813"/>
      <c r="L4813"/>
      <c r="M4813"/>
      <c r="N4813"/>
      <c r="O4813"/>
      <c r="P4813"/>
      <c r="Q4813"/>
      <c r="R4813"/>
    </row>
    <row r="4814" spans="1:18" s="16" customFormat="1" x14ac:dyDescent="0.25">
      <c r="A4814"/>
      <c r="B4814" s="18"/>
      <c r="D4814"/>
      <c r="E4814"/>
      <c r="F4814"/>
      <c r="G4814"/>
      <c r="H4814"/>
      <c r="I4814"/>
      <c r="J4814"/>
      <c r="K4814"/>
      <c r="L4814"/>
      <c r="M4814"/>
      <c r="N4814"/>
      <c r="O4814"/>
      <c r="P4814"/>
      <c r="Q4814"/>
      <c r="R4814"/>
    </row>
    <row r="4815" spans="1:18" s="16" customFormat="1" x14ac:dyDescent="0.25">
      <c r="A4815"/>
      <c r="B4815" s="18"/>
      <c r="D4815"/>
      <c r="E4815"/>
      <c r="F4815"/>
      <c r="G4815"/>
      <c r="H4815"/>
      <c r="I4815"/>
      <c r="J4815"/>
      <c r="K4815"/>
      <c r="L4815"/>
      <c r="M4815"/>
      <c r="N4815"/>
      <c r="O4815"/>
      <c r="P4815"/>
      <c r="Q4815"/>
      <c r="R4815"/>
    </row>
    <row r="4816" spans="1:18" s="16" customFormat="1" x14ac:dyDescent="0.25">
      <c r="A4816"/>
      <c r="B4816" s="18"/>
      <c r="D4816"/>
      <c r="E4816"/>
      <c r="F4816"/>
      <c r="G4816"/>
      <c r="H4816"/>
      <c r="I4816"/>
      <c r="J4816"/>
      <c r="K4816"/>
      <c r="L4816"/>
      <c r="M4816"/>
      <c r="N4816"/>
      <c r="O4816"/>
      <c r="P4816"/>
      <c r="Q4816"/>
      <c r="R4816"/>
    </row>
    <row r="4817" spans="1:18" s="16" customFormat="1" x14ac:dyDescent="0.25">
      <c r="A4817"/>
      <c r="B4817" s="18"/>
      <c r="D4817"/>
      <c r="E4817"/>
      <c r="F4817"/>
      <c r="G4817"/>
      <c r="H4817"/>
      <c r="I4817"/>
      <c r="J4817"/>
      <c r="K4817"/>
      <c r="L4817"/>
      <c r="M4817"/>
      <c r="N4817"/>
      <c r="O4817"/>
      <c r="P4817"/>
      <c r="Q4817"/>
      <c r="R4817"/>
    </row>
    <row r="4818" spans="1:18" s="16" customFormat="1" x14ac:dyDescent="0.25">
      <c r="A4818"/>
      <c r="B4818" s="18"/>
      <c r="D4818"/>
      <c r="E4818"/>
      <c r="F4818"/>
      <c r="G4818"/>
      <c r="H4818"/>
      <c r="I4818"/>
      <c r="J4818"/>
      <c r="K4818"/>
      <c r="L4818"/>
      <c r="M4818"/>
      <c r="N4818"/>
      <c r="O4818"/>
      <c r="P4818"/>
      <c r="Q4818"/>
      <c r="R4818"/>
    </row>
    <row r="4819" spans="1:18" s="16" customFormat="1" x14ac:dyDescent="0.25">
      <c r="A4819"/>
      <c r="B4819" s="18"/>
      <c r="D4819"/>
      <c r="E4819"/>
      <c r="F4819"/>
      <c r="G4819"/>
      <c r="H4819"/>
      <c r="I4819"/>
      <c r="J4819"/>
      <c r="K4819"/>
      <c r="L4819"/>
      <c r="M4819"/>
      <c r="N4819"/>
      <c r="O4819"/>
      <c r="P4819"/>
      <c r="Q4819"/>
      <c r="R4819"/>
    </row>
    <row r="4820" spans="1:18" s="16" customFormat="1" x14ac:dyDescent="0.25">
      <c r="A4820"/>
      <c r="B4820" s="18"/>
      <c r="D4820"/>
      <c r="E4820"/>
      <c r="F4820"/>
      <c r="G4820"/>
      <c r="H4820"/>
      <c r="I4820"/>
      <c r="J4820"/>
      <c r="K4820"/>
      <c r="L4820"/>
      <c r="M4820"/>
      <c r="N4820"/>
      <c r="O4820"/>
      <c r="P4820"/>
      <c r="Q4820"/>
      <c r="R4820"/>
    </row>
    <row r="4821" spans="1:18" s="16" customFormat="1" x14ac:dyDescent="0.25">
      <c r="A4821"/>
      <c r="B4821" s="18"/>
      <c r="D4821"/>
      <c r="E4821"/>
      <c r="F4821"/>
      <c r="G4821"/>
      <c r="H4821"/>
      <c r="I4821"/>
      <c r="J4821"/>
      <c r="K4821"/>
      <c r="L4821"/>
      <c r="M4821"/>
      <c r="N4821"/>
      <c r="O4821"/>
      <c r="P4821"/>
      <c r="Q4821"/>
      <c r="R4821"/>
    </row>
    <row r="4822" spans="1:18" s="16" customFormat="1" x14ac:dyDescent="0.25">
      <c r="A4822"/>
      <c r="B4822" s="18"/>
      <c r="D4822"/>
      <c r="E4822"/>
      <c r="F4822"/>
      <c r="G4822"/>
      <c r="H4822"/>
      <c r="I4822"/>
      <c r="J4822"/>
      <c r="K4822"/>
      <c r="L4822"/>
      <c r="M4822"/>
      <c r="N4822"/>
      <c r="O4822"/>
      <c r="P4822"/>
      <c r="Q4822"/>
      <c r="R4822"/>
    </row>
    <row r="4823" spans="1:18" s="16" customFormat="1" x14ac:dyDescent="0.25">
      <c r="A4823"/>
      <c r="B4823" s="18"/>
      <c r="D4823"/>
      <c r="E4823"/>
      <c r="F4823"/>
      <c r="G4823"/>
      <c r="H4823"/>
      <c r="I4823"/>
      <c r="J4823"/>
      <c r="K4823"/>
      <c r="L4823"/>
      <c r="M4823"/>
      <c r="N4823"/>
      <c r="O4823"/>
      <c r="P4823"/>
      <c r="Q4823"/>
      <c r="R4823"/>
    </row>
    <row r="4824" spans="1:18" s="16" customFormat="1" x14ac:dyDescent="0.25">
      <c r="A4824"/>
      <c r="B4824" s="18"/>
      <c r="D4824"/>
      <c r="E4824"/>
      <c r="F4824"/>
      <c r="G4824"/>
      <c r="H4824"/>
      <c r="I4824"/>
      <c r="J4824"/>
      <c r="K4824"/>
      <c r="L4824"/>
      <c r="M4824"/>
      <c r="N4824"/>
      <c r="O4824"/>
      <c r="P4824"/>
      <c r="Q4824"/>
      <c r="R4824"/>
    </row>
    <row r="4825" spans="1:18" s="16" customFormat="1" x14ac:dyDescent="0.25">
      <c r="A4825"/>
      <c r="B4825" s="18"/>
      <c r="D4825"/>
      <c r="E4825"/>
      <c r="F4825"/>
      <c r="G4825"/>
      <c r="H4825"/>
      <c r="I4825"/>
      <c r="J4825"/>
      <c r="K4825"/>
      <c r="L4825"/>
      <c r="M4825"/>
      <c r="N4825"/>
      <c r="O4825"/>
      <c r="P4825"/>
      <c r="Q4825"/>
      <c r="R4825"/>
    </row>
    <row r="4826" spans="1:18" s="16" customFormat="1" x14ac:dyDescent="0.25">
      <c r="A4826"/>
      <c r="B4826" s="18"/>
      <c r="D4826"/>
      <c r="E4826"/>
      <c r="F4826"/>
      <c r="G4826"/>
      <c r="H4826"/>
      <c r="I4826"/>
      <c r="J4826"/>
      <c r="K4826"/>
      <c r="L4826"/>
      <c r="M4826"/>
      <c r="N4826"/>
      <c r="O4826"/>
      <c r="P4826"/>
      <c r="Q4826"/>
      <c r="R4826"/>
    </row>
    <row r="4827" spans="1:18" s="16" customFormat="1" x14ac:dyDescent="0.25">
      <c r="A4827"/>
      <c r="B4827" s="18"/>
      <c r="D4827"/>
      <c r="E4827"/>
      <c r="F4827"/>
      <c r="G4827"/>
      <c r="H4827"/>
      <c r="I4827"/>
      <c r="J4827"/>
      <c r="K4827"/>
      <c r="L4827"/>
      <c r="M4827"/>
      <c r="N4827"/>
      <c r="O4827"/>
      <c r="P4827"/>
      <c r="Q4827"/>
      <c r="R4827"/>
    </row>
    <row r="4828" spans="1:18" s="16" customFormat="1" x14ac:dyDescent="0.25">
      <c r="A4828"/>
      <c r="B4828" s="18"/>
      <c r="D4828"/>
      <c r="E4828"/>
      <c r="F4828"/>
      <c r="G4828"/>
      <c r="H4828"/>
      <c r="I4828"/>
      <c r="J4828"/>
      <c r="K4828"/>
      <c r="L4828"/>
      <c r="M4828"/>
      <c r="N4828"/>
      <c r="O4828"/>
      <c r="P4828"/>
      <c r="Q4828"/>
      <c r="R4828"/>
    </row>
    <row r="4829" spans="1:18" s="16" customFormat="1" x14ac:dyDescent="0.25">
      <c r="A4829"/>
      <c r="B4829" s="18"/>
      <c r="D4829"/>
      <c r="E4829"/>
      <c r="F4829"/>
      <c r="G4829"/>
      <c r="H4829"/>
      <c r="I4829"/>
      <c r="J4829"/>
      <c r="K4829"/>
      <c r="L4829"/>
      <c r="M4829"/>
      <c r="N4829"/>
      <c r="O4829"/>
      <c r="P4829"/>
      <c r="Q4829"/>
      <c r="R4829"/>
    </row>
    <row r="4830" spans="1:18" s="16" customFormat="1" x14ac:dyDescent="0.25">
      <c r="A4830"/>
      <c r="B4830" s="18"/>
      <c r="D4830"/>
      <c r="E4830"/>
      <c r="F4830"/>
      <c r="G4830"/>
      <c r="H4830"/>
      <c r="I4830"/>
      <c r="J4830"/>
      <c r="K4830"/>
      <c r="L4830"/>
      <c r="M4830"/>
      <c r="N4830"/>
      <c r="O4830"/>
      <c r="P4830"/>
      <c r="Q4830"/>
      <c r="R4830"/>
    </row>
    <row r="4831" spans="1:18" s="16" customFormat="1" x14ac:dyDescent="0.25">
      <c r="A4831"/>
      <c r="B4831" s="18"/>
      <c r="D4831"/>
      <c r="E4831"/>
      <c r="F4831"/>
      <c r="G4831"/>
      <c r="H4831"/>
      <c r="I4831"/>
      <c r="J4831"/>
      <c r="K4831"/>
      <c r="L4831"/>
      <c r="M4831"/>
      <c r="N4831"/>
      <c r="O4831"/>
      <c r="P4831"/>
      <c r="Q4831"/>
      <c r="R4831"/>
    </row>
    <row r="4832" spans="1:18" s="16" customFormat="1" x14ac:dyDescent="0.25">
      <c r="A4832"/>
      <c r="B4832" s="18"/>
      <c r="D4832"/>
      <c r="E4832"/>
      <c r="F4832"/>
      <c r="G4832"/>
      <c r="H4832"/>
      <c r="I4832"/>
      <c r="J4832"/>
      <c r="K4832"/>
      <c r="L4832"/>
      <c r="M4832"/>
      <c r="N4832"/>
      <c r="O4832"/>
      <c r="P4832"/>
      <c r="Q4832"/>
      <c r="R4832"/>
    </row>
    <row r="4833" spans="1:18" s="16" customFormat="1" x14ac:dyDescent="0.25">
      <c r="A4833"/>
      <c r="B4833" s="18"/>
      <c r="D4833"/>
      <c r="E4833"/>
      <c r="F4833"/>
      <c r="G4833"/>
      <c r="H4833"/>
      <c r="I4833"/>
      <c r="J4833"/>
      <c r="K4833"/>
      <c r="L4833"/>
      <c r="M4833"/>
      <c r="N4833"/>
      <c r="O4833"/>
      <c r="P4833"/>
      <c r="Q4833"/>
      <c r="R4833"/>
    </row>
    <row r="4834" spans="1:18" s="16" customFormat="1" x14ac:dyDescent="0.25">
      <c r="A4834"/>
      <c r="B4834" s="18"/>
      <c r="D4834"/>
      <c r="E4834"/>
      <c r="F4834"/>
      <c r="G4834"/>
      <c r="H4834"/>
      <c r="I4834"/>
      <c r="J4834"/>
      <c r="K4834"/>
      <c r="L4834"/>
      <c r="M4834"/>
      <c r="N4834"/>
      <c r="O4834"/>
      <c r="P4834"/>
      <c r="Q4834"/>
      <c r="R4834"/>
    </row>
    <row r="4835" spans="1:18" s="16" customFormat="1" x14ac:dyDescent="0.25">
      <c r="A4835"/>
      <c r="B4835" s="18"/>
      <c r="D4835"/>
      <c r="E4835"/>
      <c r="F4835"/>
      <c r="G4835"/>
      <c r="H4835"/>
      <c r="I4835"/>
      <c r="J4835"/>
      <c r="K4835"/>
      <c r="L4835"/>
      <c r="M4835"/>
      <c r="N4835"/>
      <c r="O4835"/>
      <c r="P4835"/>
      <c r="Q4835"/>
      <c r="R4835"/>
    </row>
    <row r="4836" spans="1:18" s="16" customFormat="1" x14ac:dyDescent="0.25">
      <c r="A4836"/>
      <c r="B4836" s="18"/>
      <c r="D4836"/>
      <c r="E4836"/>
      <c r="F4836"/>
      <c r="G4836"/>
      <c r="H4836"/>
      <c r="I4836"/>
      <c r="J4836"/>
      <c r="K4836"/>
      <c r="L4836"/>
      <c r="M4836"/>
      <c r="N4836"/>
      <c r="O4836"/>
      <c r="P4836"/>
      <c r="Q4836"/>
      <c r="R4836"/>
    </row>
    <row r="4837" spans="1:18" s="16" customFormat="1" x14ac:dyDescent="0.25">
      <c r="A4837"/>
      <c r="B4837" s="18"/>
      <c r="D4837"/>
      <c r="E4837"/>
      <c r="F4837"/>
      <c r="G4837"/>
      <c r="H4837"/>
      <c r="I4837"/>
      <c r="J4837"/>
      <c r="K4837"/>
      <c r="L4837"/>
      <c r="M4837"/>
      <c r="N4837"/>
      <c r="O4837"/>
      <c r="P4837"/>
      <c r="Q4837"/>
      <c r="R4837"/>
    </row>
    <row r="4838" spans="1:18" s="16" customFormat="1" x14ac:dyDescent="0.25">
      <c r="A4838"/>
      <c r="B4838" s="18"/>
      <c r="D4838"/>
      <c r="E4838"/>
      <c r="F4838"/>
      <c r="G4838"/>
      <c r="H4838"/>
      <c r="I4838"/>
      <c r="J4838"/>
      <c r="K4838"/>
      <c r="L4838"/>
      <c r="M4838"/>
      <c r="N4838"/>
      <c r="O4838"/>
      <c r="P4838"/>
      <c r="Q4838"/>
      <c r="R4838"/>
    </row>
    <row r="4839" spans="1:18" s="16" customFormat="1" x14ac:dyDescent="0.25">
      <c r="A4839"/>
      <c r="B4839" s="18"/>
      <c r="D4839"/>
      <c r="E4839"/>
      <c r="F4839"/>
      <c r="G4839"/>
      <c r="H4839"/>
      <c r="I4839"/>
      <c r="J4839"/>
      <c r="K4839"/>
      <c r="L4839"/>
      <c r="M4839"/>
      <c r="N4839"/>
      <c r="O4839"/>
      <c r="P4839"/>
      <c r="Q4839"/>
      <c r="R4839"/>
    </row>
    <row r="4840" spans="1:18" s="16" customFormat="1" x14ac:dyDescent="0.25">
      <c r="A4840"/>
      <c r="B4840" s="18"/>
      <c r="D4840"/>
      <c r="E4840"/>
      <c r="F4840"/>
      <c r="G4840"/>
      <c r="H4840"/>
      <c r="I4840"/>
      <c r="J4840"/>
      <c r="K4840"/>
      <c r="L4840"/>
      <c r="M4840"/>
      <c r="N4840"/>
      <c r="O4840"/>
      <c r="P4840"/>
      <c r="Q4840"/>
      <c r="R4840"/>
    </row>
    <row r="4841" spans="1:18" s="16" customFormat="1" x14ac:dyDescent="0.25">
      <c r="A4841"/>
      <c r="B4841" s="18"/>
      <c r="D4841"/>
      <c r="E4841"/>
      <c r="F4841"/>
      <c r="G4841"/>
      <c r="H4841"/>
      <c r="I4841"/>
      <c r="J4841"/>
      <c r="K4841"/>
      <c r="L4841"/>
      <c r="M4841"/>
      <c r="N4841"/>
      <c r="O4841"/>
      <c r="P4841"/>
      <c r="Q4841"/>
      <c r="R4841"/>
    </row>
    <row r="4842" spans="1:18" s="16" customFormat="1" x14ac:dyDescent="0.25">
      <c r="A4842"/>
      <c r="B4842" s="18"/>
      <c r="D4842"/>
      <c r="E4842"/>
      <c r="F4842"/>
      <c r="G4842"/>
      <c r="H4842"/>
      <c r="I4842"/>
      <c r="J4842"/>
      <c r="K4842"/>
      <c r="L4842"/>
      <c r="M4842"/>
      <c r="N4842"/>
      <c r="O4842"/>
      <c r="P4842"/>
      <c r="Q4842"/>
      <c r="R4842"/>
    </row>
    <row r="4843" spans="1:18" s="16" customFormat="1" x14ac:dyDescent="0.25">
      <c r="A4843"/>
      <c r="B4843" s="18"/>
      <c r="D4843"/>
      <c r="E4843"/>
      <c r="F4843"/>
      <c r="G4843"/>
      <c r="H4843"/>
      <c r="I4843"/>
      <c r="J4843"/>
      <c r="K4843"/>
      <c r="L4843"/>
      <c r="M4843"/>
      <c r="N4843"/>
      <c r="O4843"/>
      <c r="P4843"/>
      <c r="Q4843"/>
      <c r="R4843"/>
    </row>
    <row r="4844" spans="1:18" s="16" customFormat="1" x14ac:dyDescent="0.25">
      <c r="A4844"/>
      <c r="B4844" s="18"/>
      <c r="D4844"/>
      <c r="E4844"/>
      <c r="F4844"/>
      <c r="G4844"/>
      <c r="H4844"/>
      <c r="I4844"/>
      <c r="J4844"/>
      <c r="K4844"/>
      <c r="L4844"/>
      <c r="M4844"/>
      <c r="N4844"/>
      <c r="O4844"/>
      <c r="P4844"/>
      <c r="Q4844"/>
      <c r="R4844"/>
    </row>
    <row r="4845" spans="1:18" s="16" customFormat="1" x14ac:dyDescent="0.25">
      <c r="A4845"/>
      <c r="B4845" s="18"/>
      <c r="D4845"/>
      <c r="E4845"/>
      <c r="F4845"/>
      <c r="G4845"/>
      <c r="H4845"/>
      <c r="I4845"/>
      <c r="J4845"/>
      <c r="K4845"/>
      <c r="L4845"/>
      <c r="M4845"/>
      <c r="N4845"/>
      <c r="O4845"/>
      <c r="P4845"/>
      <c r="Q4845"/>
      <c r="R4845"/>
    </row>
    <row r="4846" spans="1:18" s="16" customFormat="1" x14ac:dyDescent="0.25">
      <c r="A4846"/>
      <c r="B4846" s="18"/>
      <c r="D4846"/>
      <c r="E4846"/>
      <c r="F4846"/>
      <c r="G4846"/>
      <c r="H4846"/>
      <c r="I4846"/>
      <c r="J4846"/>
      <c r="K4846"/>
      <c r="L4846"/>
      <c r="M4846"/>
      <c r="N4846"/>
      <c r="O4846"/>
      <c r="P4846"/>
      <c r="Q4846"/>
      <c r="R4846"/>
    </row>
    <row r="4847" spans="1:18" s="16" customFormat="1" x14ac:dyDescent="0.25">
      <c r="A4847"/>
      <c r="B4847" s="18"/>
      <c r="D4847"/>
      <c r="E4847"/>
      <c r="F4847"/>
      <c r="G4847"/>
      <c r="H4847"/>
      <c r="I4847"/>
      <c r="J4847"/>
      <c r="K4847"/>
      <c r="L4847"/>
      <c r="M4847"/>
      <c r="N4847"/>
      <c r="O4847"/>
      <c r="P4847"/>
      <c r="Q4847"/>
      <c r="R4847"/>
    </row>
    <row r="4848" spans="1:18" s="16" customFormat="1" x14ac:dyDescent="0.25">
      <c r="A4848"/>
      <c r="B4848" s="18"/>
      <c r="D4848"/>
      <c r="E4848"/>
      <c r="F4848"/>
      <c r="G4848"/>
      <c r="H4848"/>
      <c r="I4848"/>
      <c r="J4848"/>
      <c r="K4848"/>
      <c r="L4848"/>
      <c r="M4848"/>
      <c r="N4848"/>
      <c r="O4848"/>
      <c r="P4848"/>
      <c r="Q4848"/>
      <c r="R4848"/>
    </row>
    <row r="4849" spans="1:18" s="16" customFormat="1" x14ac:dyDescent="0.25">
      <c r="A4849"/>
      <c r="B4849" s="18"/>
      <c r="D4849"/>
      <c r="E4849"/>
      <c r="F4849"/>
      <c r="G4849"/>
      <c r="H4849"/>
      <c r="I4849"/>
      <c r="J4849"/>
      <c r="K4849"/>
      <c r="L4849"/>
      <c r="M4849"/>
      <c r="N4849"/>
      <c r="O4849"/>
      <c r="P4849"/>
      <c r="Q4849"/>
      <c r="R4849"/>
    </row>
    <row r="4850" spans="1:18" s="16" customFormat="1" x14ac:dyDescent="0.25">
      <c r="A4850"/>
      <c r="B4850" s="18"/>
      <c r="D4850"/>
      <c r="E4850"/>
      <c r="F4850"/>
      <c r="G4850"/>
      <c r="H4850"/>
      <c r="I4850"/>
      <c r="J4850"/>
      <c r="K4850"/>
      <c r="L4850"/>
      <c r="M4850"/>
      <c r="N4850"/>
      <c r="O4850"/>
      <c r="P4850"/>
      <c r="Q4850"/>
      <c r="R4850"/>
    </row>
    <row r="4851" spans="1:18" s="16" customFormat="1" x14ac:dyDescent="0.25">
      <c r="A4851"/>
      <c r="B4851" s="18"/>
      <c r="D4851"/>
      <c r="E4851"/>
      <c r="F4851"/>
      <c r="G4851"/>
      <c r="H4851"/>
      <c r="I4851"/>
      <c r="J4851"/>
      <c r="K4851"/>
      <c r="L4851"/>
      <c r="M4851"/>
      <c r="N4851"/>
      <c r="O4851"/>
      <c r="P4851"/>
      <c r="Q4851"/>
      <c r="R4851"/>
    </row>
    <row r="4852" spans="1:18" s="16" customFormat="1" x14ac:dyDescent="0.25">
      <c r="A4852"/>
      <c r="B4852" s="18"/>
      <c r="D4852"/>
      <c r="E4852"/>
      <c r="F4852"/>
      <c r="G4852"/>
      <c r="H4852"/>
      <c r="I4852"/>
      <c r="J4852"/>
      <c r="K4852"/>
      <c r="L4852"/>
      <c r="M4852"/>
      <c r="N4852"/>
      <c r="O4852"/>
      <c r="P4852"/>
      <c r="Q4852"/>
      <c r="R4852"/>
    </row>
    <row r="4853" spans="1:18" s="16" customFormat="1" x14ac:dyDescent="0.25">
      <c r="A4853"/>
      <c r="B4853" s="18"/>
      <c r="D4853"/>
      <c r="E4853"/>
      <c r="F4853"/>
      <c r="G4853"/>
      <c r="H4853"/>
      <c r="I4853"/>
      <c r="J4853"/>
      <c r="K4853"/>
      <c r="L4853"/>
      <c r="M4853"/>
      <c r="N4853"/>
      <c r="O4853"/>
      <c r="P4853"/>
      <c r="Q4853"/>
      <c r="R4853"/>
    </row>
    <row r="4854" spans="1:18" s="16" customFormat="1" x14ac:dyDescent="0.25">
      <c r="A4854"/>
      <c r="B4854" s="18"/>
      <c r="D4854"/>
      <c r="E4854"/>
      <c r="F4854"/>
      <c r="G4854"/>
      <c r="H4854"/>
      <c r="I4854"/>
      <c r="J4854"/>
      <c r="K4854"/>
      <c r="L4854"/>
      <c r="M4854"/>
      <c r="N4854"/>
      <c r="O4854"/>
      <c r="P4854"/>
      <c r="Q4854"/>
      <c r="R4854"/>
    </row>
    <row r="4855" spans="1:18" s="16" customFormat="1" x14ac:dyDescent="0.25">
      <c r="A4855"/>
      <c r="B4855" s="18"/>
      <c r="D4855"/>
      <c r="E4855"/>
      <c r="F4855"/>
      <c r="G4855"/>
      <c r="H4855"/>
      <c r="I4855"/>
      <c r="J4855"/>
      <c r="K4855"/>
      <c r="L4855"/>
      <c r="M4855"/>
      <c r="N4855"/>
      <c r="O4855"/>
      <c r="P4855"/>
      <c r="Q4855"/>
      <c r="R4855"/>
    </row>
    <row r="4856" spans="1:18" s="16" customFormat="1" x14ac:dyDescent="0.25">
      <c r="A4856"/>
      <c r="B4856" s="18"/>
      <c r="D4856"/>
      <c r="E4856"/>
      <c r="F4856"/>
      <c r="G4856"/>
      <c r="H4856"/>
      <c r="I4856"/>
      <c r="J4856"/>
      <c r="K4856"/>
      <c r="L4856"/>
      <c r="M4856"/>
      <c r="N4856"/>
      <c r="O4856"/>
      <c r="P4856"/>
      <c r="Q4856"/>
      <c r="R4856"/>
    </row>
    <row r="4857" spans="1:18" s="16" customFormat="1" x14ac:dyDescent="0.25">
      <c r="A4857"/>
      <c r="B4857" s="18"/>
      <c r="D4857"/>
      <c r="E4857"/>
      <c r="F4857"/>
      <c r="G4857"/>
      <c r="H4857"/>
      <c r="I4857"/>
      <c r="J4857"/>
      <c r="K4857"/>
      <c r="L4857"/>
      <c r="M4857"/>
      <c r="N4857"/>
      <c r="O4857"/>
      <c r="P4857"/>
      <c r="Q4857"/>
      <c r="R4857"/>
    </row>
    <row r="4858" spans="1:18" s="16" customFormat="1" x14ac:dyDescent="0.25">
      <c r="A4858"/>
      <c r="B4858" s="18"/>
      <c r="D4858"/>
      <c r="E4858"/>
      <c r="F4858"/>
      <c r="G4858"/>
      <c r="H4858"/>
      <c r="I4858"/>
      <c r="J4858"/>
      <c r="K4858"/>
      <c r="L4858"/>
      <c r="M4858"/>
      <c r="N4858"/>
      <c r="O4858"/>
      <c r="P4858"/>
      <c r="Q4858"/>
      <c r="R4858"/>
    </row>
    <row r="4859" spans="1:18" s="16" customFormat="1" x14ac:dyDescent="0.25">
      <c r="A4859"/>
      <c r="B4859" s="18"/>
      <c r="D4859"/>
      <c r="E4859"/>
      <c r="F4859"/>
      <c r="G4859"/>
      <c r="H4859"/>
      <c r="I4859"/>
      <c r="J4859"/>
      <c r="K4859"/>
      <c r="L4859"/>
      <c r="M4859"/>
      <c r="N4859"/>
      <c r="O4859"/>
      <c r="P4859"/>
      <c r="Q4859"/>
      <c r="R4859"/>
    </row>
    <row r="4860" spans="1:18" s="16" customFormat="1" x14ac:dyDescent="0.25">
      <c r="A4860"/>
      <c r="B4860" s="18"/>
      <c r="D4860"/>
      <c r="E4860"/>
      <c r="F4860"/>
      <c r="G4860"/>
      <c r="H4860"/>
      <c r="I4860"/>
      <c r="J4860"/>
      <c r="K4860"/>
      <c r="L4860"/>
      <c r="M4860"/>
      <c r="N4860"/>
      <c r="O4860"/>
      <c r="P4860"/>
      <c r="Q4860"/>
      <c r="R4860"/>
    </row>
    <row r="4861" spans="1:18" s="16" customFormat="1" x14ac:dyDescent="0.25">
      <c r="A4861"/>
      <c r="B4861" s="18"/>
      <c r="D4861"/>
      <c r="E4861"/>
      <c r="F4861"/>
      <c r="G4861"/>
      <c r="H4861"/>
      <c r="I4861"/>
      <c r="J4861"/>
      <c r="K4861"/>
      <c r="L4861"/>
      <c r="M4861"/>
      <c r="N4861"/>
      <c r="O4861"/>
      <c r="P4861"/>
      <c r="Q4861"/>
      <c r="R4861"/>
    </row>
    <row r="4862" spans="1:18" s="16" customFormat="1" x14ac:dyDescent="0.25">
      <c r="A4862"/>
      <c r="B4862" s="17"/>
      <c r="D4862"/>
      <c r="E4862"/>
      <c r="F4862"/>
      <c r="G4862"/>
      <c r="H4862"/>
      <c r="I4862"/>
      <c r="J4862"/>
      <c r="K4862"/>
      <c r="L4862"/>
      <c r="M4862"/>
      <c r="N4862"/>
      <c r="O4862"/>
      <c r="P4862"/>
      <c r="Q4862"/>
      <c r="R4862"/>
    </row>
    <row r="4863" spans="1:18" s="16" customFormat="1" x14ac:dyDescent="0.25">
      <c r="A4863"/>
      <c r="B4863" s="18"/>
      <c r="D4863"/>
      <c r="E4863"/>
      <c r="F4863"/>
      <c r="G4863"/>
      <c r="H4863"/>
      <c r="I4863"/>
      <c r="J4863"/>
      <c r="K4863"/>
      <c r="L4863"/>
      <c r="M4863"/>
      <c r="N4863"/>
      <c r="O4863"/>
      <c r="P4863"/>
      <c r="Q4863"/>
      <c r="R4863"/>
    </row>
    <row r="4864" spans="1:18" s="16" customFormat="1" x14ac:dyDescent="0.25">
      <c r="A4864"/>
      <c r="B4864" s="18"/>
      <c r="D4864"/>
      <c r="E4864"/>
      <c r="F4864"/>
      <c r="G4864"/>
      <c r="H4864"/>
      <c r="I4864"/>
      <c r="J4864"/>
      <c r="K4864"/>
      <c r="L4864"/>
      <c r="M4864"/>
      <c r="N4864"/>
      <c r="O4864"/>
      <c r="P4864"/>
      <c r="Q4864"/>
      <c r="R4864"/>
    </row>
    <row r="4865" spans="1:18" s="16" customFormat="1" x14ac:dyDescent="0.25">
      <c r="A4865"/>
      <c r="B4865" s="18"/>
      <c r="D4865"/>
      <c r="E4865"/>
      <c r="F4865"/>
      <c r="G4865"/>
      <c r="H4865"/>
      <c r="I4865"/>
      <c r="J4865"/>
      <c r="K4865"/>
      <c r="L4865"/>
      <c r="M4865"/>
      <c r="N4865"/>
      <c r="O4865"/>
      <c r="P4865"/>
      <c r="Q4865"/>
      <c r="R4865"/>
    </row>
    <row r="4866" spans="1:18" s="16" customFormat="1" x14ac:dyDescent="0.25">
      <c r="A4866"/>
      <c r="B4866" s="18"/>
      <c r="D4866"/>
      <c r="E4866"/>
      <c r="F4866"/>
      <c r="G4866"/>
      <c r="H4866"/>
      <c r="I4866"/>
      <c r="J4866"/>
      <c r="K4866"/>
      <c r="L4866"/>
      <c r="M4866"/>
      <c r="N4866"/>
      <c r="O4866"/>
      <c r="P4866"/>
      <c r="Q4866"/>
      <c r="R4866"/>
    </row>
    <row r="4867" spans="1:18" s="16" customFormat="1" x14ac:dyDescent="0.25">
      <c r="A4867"/>
      <c r="B4867" s="18"/>
      <c r="D4867"/>
      <c r="E4867"/>
      <c r="F4867"/>
      <c r="G4867"/>
      <c r="H4867"/>
      <c r="I4867"/>
      <c r="J4867"/>
      <c r="K4867"/>
      <c r="L4867"/>
      <c r="M4867"/>
      <c r="N4867"/>
      <c r="O4867"/>
      <c r="P4867"/>
      <c r="Q4867"/>
      <c r="R4867"/>
    </row>
    <row r="4868" spans="1:18" s="16" customFormat="1" x14ac:dyDescent="0.25">
      <c r="A4868"/>
      <c r="B4868" s="18"/>
      <c r="D4868"/>
      <c r="E4868"/>
      <c r="F4868"/>
      <c r="G4868"/>
      <c r="H4868"/>
      <c r="I4868"/>
      <c r="J4868"/>
      <c r="K4868"/>
      <c r="L4868"/>
      <c r="M4868"/>
      <c r="N4868"/>
      <c r="O4868"/>
      <c r="P4868"/>
      <c r="Q4868"/>
      <c r="R4868"/>
    </row>
    <row r="4869" spans="1:18" s="16" customFormat="1" x14ac:dyDescent="0.25">
      <c r="A4869"/>
      <c r="B4869" s="18"/>
      <c r="D4869"/>
      <c r="E4869"/>
      <c r="F4869"/>
      <c r="G4869"/>
      <c r="H4869"/>
      <c r="I4869"/>
      <c r="J4869"/>
      <c r="K4869"/>
      <c r="L4869"/>
      <c r="M4869"/>
      <c r="N4869"/>
      <c r="O4869"/>
      <c r="P4869"/>
      <c r="Q4869"/>
      <c r="R4869"/>
    </row>
    <row r="4870" spans="1:18" s="16" customFormat="1" x14ac:dyDescent="0.25">
      <c r="A4870"/>
      <c r="B4870" s="18"/>
      <c r="D4870"/>
      <c r="E4870"/>
      <c r="F4870"/>
      <c r="G4870"/>
      <c r="H4870"/>
      <c r="I4870"/>
      <c r="J4870"/>
      <c r="K4870"/>
      <c r="L4870"/>
      <c r="M4870"/>
      <c r="N4870"/>
      <c r="O4870"/>
      <c r="P4870"/>
      <c r="Q4870"/>
      <c r="R4870"/>
    </row>
    <row r="4871" spans="1:18" s="16" customFormat="1" x14ac:dyDescent="0.25">
      <c r="A4871"/>
      <c r="B4871" s="18"/>
      <c r="D4871"/>
      <c r="E4871"/>
      <c r="F4871"/>
      <c r="G4871"/>
      <c r="H4871"/>
      <c r="I4871"/>
      <c r="J4871"/>
      <c r="K4871"/>
      <c r="L4871"/>
      <c r="M4871"/>
      <c r="N4871"/>
      <c r="O4871"/>
      <c r="P4871"/>
      <c r="Q4871"/>
      <c r="R4871"/>
    </row>
    <row r="4872" spans="1:18" s="16" customFormat="1" x14ac:dyDescent="0.25">
      <c r="A4872"/>
      <c r="B4872" s="18"/>
      <c r="D4872"/>
      <c r="E4872"/>
      <c r="F4872"/>
      <c r="G4872"/>
      <c r="H4872"/>
      <c r="I4872"/>
      <c r="J4872"/>
      <c r="K4872"/>
      <c r="L4872"/>
      <c r="M4872"/>
      <c r="N4872"/>
      <c r="O4872"/>
      <c r="P4872"/>
      <c r="Q4872"/>
      <c r="R4872"/>
    </row>
    <row r="4873" spans="1:18" s="16" customFormat="1" x14ac:dyDescent="0.25">
      <c r="A4873"/>
      <c r="B4873" s="18"/>
      <c r="D4873"/>
      <c r="E4873"/>
      <c r="F4873"/>
      <c r="G4873"/>
      <c r="H4873"/>
      <c r="I4873"/>
      <c r="J4873"/>
      <c r="K4873"/>
      <c r="L4873"/>
      <c r="M4873"/>
      <c r="N4873"/>
      <c r="O4873"/>
      <c r="P4873"/>
      <c r="Q4873"/>
      <c r="R4873"/>
    </row>
    <row r="4874" spans="1:18" s="16" customFormat="1" x14ac:dyDescent="0.25">
      <c r="A4874"/>
      <c r="B4874" s="18"/>
      <c r="D4874"/>
      <c r="E4874"/>
      <c r="F4874"/>
      <c r="G4874"/>
      <c r="H4874"/>
      <c r="I4874"/>
      <c r="J4874"/>
      <c r="K4874"/>
      <c r="L4874"/>
      <c r="M4874"/>
      <c r="N4874"/>
      <c r="O4874"/>
      <c r="P4874"/>
      <c r="Q4874"/>
      <c r="R4874"/>
    </row>
    <row r="4875" spans="1:18" s="16" customFormat="1" x14ac:dyDescent="0.25">
      <c r="A4875"/>
      <c r="B4875" s="18"/>
      <c r="D4875"/>
      <c r="E4875"/>
      <c r="F4875"/>
      <c r="G4875"/>
      <c r="H4875"/>
      <c r="I4875"/>
      <c r="J4875"/>
      <c r="K4875"/>
      <c r="L4875"/>
      <c r="M4875"/>
      <c r="N4875"/>
      <c r="O4875"/>
      <c r="P4875"/>
      <c r="Q4875"/>
      <c r="R4875"/>
    </row>
    <row r="4876" spans="1:18" s="16" customFormat="1" x14ac:dyDescent="0.25">
      <c r="A4876"/>
      <c r="B4876" s="18"/>
      <c r="D4876"/>
      <c r="E4876"/>
      <c r="F4876"/>
      <c r="G4876"/>
      <c r="H4876"/>
      <c r="I4876"/>
      <c r="J4876"/>
      <c r="K4876"/>
      <c r="L4876"/>
      <c r="M4876"/>
      <c r="N4876"/>
      <c r="O4876"/>
      <c r="P4876"/>
      <c r="Q4876"/>
      <c r="R4876"/>
    </row>
    <row r="4877" spans="1:18" s="16" customFormat="1" x14ac:dyDescent="0.25">
      <c r="A4877"/>
      <c r="B4877" s="18"/>
      <c r="D4877"/>
      <c r="E4877"/>
      <c r="F4877"/>
      <c r="G4877"/>
      <c r="H4877"/>
      <c r="I4877"/>
      <c r="J4877"/>
      <c r="K4877"/>
      <c r="L4877"/>
      <c r="M4877"/>
      <c r="N4877"/>
      <c r="O4877"/>
      <c r="P4877"/>
      <c r="Q4877"/>
      <c r="R4877"/>
    </row>
    <row r="4878" spans="1:18" s="16" customFormat="1" x14ac:dyDescent="0.25">
      <c r="A4878"/>
      <c r="B4878" s="18"/>
      <c r="D4878"/>
      <c r="E4878"/>
      <c r="F4878"/>
      <c r="G4878"/>
      <c r="H4878"/>
      <c r="I4878"/>
      <c r="J4878"/>
      <c r="K4878"/>
      <c r="L4878"/>
      <c r="M4878"/>
      <c r="N4878"/>
      <c r="O4878"/>
      <c r="P4878"/>
      <c r="Q4878"/>
      <c r="R4878"/>
    </row>
    <row r="4879" spans="1:18" s="16" customFormat="1" x14ac:dyDescent="0.25">
      <c r="A4879"/>
      <c r="B4879" s="18"/>
      <c r="D4879"/>
      <c r="E4879"/>
      <c r="F4879"/>
      <c r="G4879"/>
      <c r="H4879"/>
      <c r="I4879"/>
      <c r="J4879"/>
      <c r="K4879"/>
      <c r="L4879"/>
      <c r="M4879"/>
      <c r="N4879"/>
      <c r="O4879"/>
      <c r="P4879"/>
      <c r="Q4879"/>
      <c r="R4879"/>
    </row>
    <row r="4880" spans="1:18" s="16" customFormat="1" x14ac:dyDescent="0.25">
      <c r="A4880"/>
      <c r="B4880" s="18"/>
      <c r="D4880"/>
      <c r="E4880"/>
      <c r="F4880"/>
      <c r="G4880"/>
      <c r="H4880"/>
      <c r="I4880"/>
      <c r="J4880"/>
      <c r="K4880"/>
      <c r="L4880"/>
      <c r="M4880"/>
      <c r="N4880"/>
      <c r="O4880"/>
      <c r="P4880"/>
      <c r="Q4880"/>
      <c r="R4880"/>
    </row>
    <row r="4881" spans="1:18" s="16" customFormat="1" x14ac:dyDescent="0.25">
      <c r="A4881"/>
      <c r="B4881" s="18"/>
      <c r="D4881"/>
      <c r="E4881"/>
      <c r="F4881"/>
      <c r="G4881"/>
      <c r="H4881"/>
      <c r="I4881"/>
      <c r="J4881"/>
      <c r="K4881"/>
      <c r="L4881"/>
      <c r="M4881"/>
      <c r="N4881"/>
      <c r="O4881"/>
      <c r="P4881"/>
      <c r="Q4881"/>
      <c r="R4881"/>
    </row>
    <row r="4882" spans="1:18" s="16" customFormat="1" x14ac:dyDescent="0.25">
      <c r="A4882"/>
      <c r="B4882" s="18"/>
      <c r="D4882"/>
      <c r="E4882"/>
      <c r="F4882"/>
      <c r="G4882"/>
      <c r="H4882"/>
      <c r="I4882"/>
      <c r="J4882"/>
      <c r="K4882"/>
      <c r="L4882"/>
      <c r="M4882"/>
      <c r="N4882"/>
      <c r="O4882"/>
      <c r="P4882"/>
      <c r="Q4882"/>
      <c r="R4882"/>
    </row>
    <row r="4883" spans="1:18" s="16" customFormat="1" x14ac:dyDescent="0.25">
      <c r="A4883"/>
      <c r="B4883" s="18"/>
      <c r="D4883"/>
      <c r="E4883"/>
      <c r="F4883"/>
      <c r="G4883"/>
      <c r="H4883"/>
      <c r="I4883"/>
      <c r="J4883"/>
      <c r="K4883"/>
      <c r="L4883"/>
      <c r="M4883"/>
      <c r="N4883"/>
      <c r="O4883"/>
      <c r="P4883"/>
      <c r="Q4883"/>
      <c r="R4883"/>
    </row>
    <row r="4884" spans="1:18" s="16" customFormat="1" x14ac:dyDescent="0.25">
      <c r="A4884"/>
      <c r="B4884" s="18"/>
      <c r="D4884"/>
      <c r="E4884"/>
      <c r="F4884"/>
      <c r="G4884"/>
      <c r="H4884"/>
      <c r="I4884"/>
      <c r="J4884"/>
      <c r="K4884"/>
      <c r="L4884"/>
      <c r="M4884"/>
      <c r="N4884"/>
      <c r="O4884"/>
      <c r="P4884"/>
      <c r="Q4884"/>
      <c r="R4884"/>
    </row>
    <row r="4885" spans="1:18" s="16" customFormat="1" x14ac:dyDescent="0.25">
      <c r="A4885"/>
      <c r="B4885" s="18"/>
      <c r="D4885"/>
      <c r="E4885"/>
      <c r="F4885"/>
      <c r="G4885"/>
      <c r="H4885"/>
      <c r="I4885"/>
      <c r="J4885"/>
      <c r="K4885"/>
      <c r="L4885"/>
      <c r="M4885"/>
      <c r="N4885"/>
      <c r="O4885"/>
      <c r="P4885"/>
      <c r="Q4885"/>
      <c r="R4885"/>
    </row>
    <row r="4886" spans="1:18" s="16" customFormat="1" x14ac:dyDescent="0.25">
      <c r="A4886"/>
      <c r="B4886" s="18"/>
      <c r="D4886"/>
      <c r="E4886"/>
      <c r="F4886"/>
      <c r="G4886"/>
      <c r="H4886"/>
      <c r="I4886"/>
      <c r="J4886"/>
      <c r="K4886"/>
      <c r="L4886"/>
      <c r="M4886"/>
      <c r="N4886"/>
      <c r="O4886"/>
      <c r="P4886"/>
      <c r="Q4886"/>
      <c r="R4886"/>
    </row>
    <row r="4887" spans="1:18" s="16" customFormat="1" x14ac:dyDescent="0.25">
      <c r="A4887"/>
      <c r="B4887" s="18"/>
      <c r="D4887"/>
      <c r="E4887"/>
      <c r="F4887"/>
      <c r="G4887"/>
      <c r="H4887"/>
      <c r="I4887"/>
      <c r="J4887"/>
      <c r="K4887"/>
      <c r="L4887"/>
      <c r="M4887"/>
      <c r="N4887"/>
      <c r="O4887"/>
      <c r="P4887"/>
      <c r="Q4887"/>
      <c r="R4887"/>
    </row>
    <row r="4888" spans="1:18" s="16" customFormat="1" x14ac:dyDescent="0.25">
      <c r="A4888"/>
      <c r="B4888" s="18"/>
      <c r="D4888"/>
      <c r="E4888"/>
      <c r="F4888"/>
      <c r="G4888"/>
      <c r="H4888"/>
      <c r="I4888"/>
      <c r="J4888"/>
      <c r="K4888"/>
      <c r="L4888"/>
      <c r="M4888"/>
      <c r="N4888"/>
      <c r="O4888"/>
      <c r="P4888"/>
      <c r="Q4888"/>
      <c r="R4888"/>
    </row>
    <row r="4889" spans="1:18" s="16" customFormat="1" x14ac:dyDescent="0.25">
      <c r="A4889"/>
      <c r="B4889" s="18"/>
      <c r="D4889"/>
      <c r="E4889"/>
      <c r="F4889"/>
      <c r="G4889"/>
      <c r="H4889"/>
      <c r="I4889"/>
      <c r="J4889"/>
      <c r="K4889"/>
      <c r="L4889"/>
      <c r="M4889"/>
      <c r="N4889"/>
      <c r="O4889"/>
      <c r="P4889"/>
      <c r="Q4889"/>
      <c r="R4889"/>
    </row>
    <row r="4890" spans="1:18" s="16" customFormat="1" x14ac:dyDescent="0.25">
      <c r="A4890"/>
      <c r="B4890" s="18"/>
      <c r="D4890"/>
      <c r="E4890"/>
      <c r="F4890"/>
      <c r="G4890"/>
      <c r="H4890"/>
      <c r="I4890"/>
      <c r="J4890"/>
      <c r="K4890"/>
      <c r="L4890"/>
      <c r="M4890"/>
      <c r="N4890"/>
      <c r="O4890"/>
      <c r="P4890"/>
      <c r="Q4890"/>
      <c r="R4890"/>
    </row>
    <row r="4891" spans="1:18" s="16" customFormat="1" x14ac:dyDescent="0.25">
      <c r="A4891"/>
      <c r="B4891" s="18"/>
      <c r="D4891"/>
      <c r="E4891"/>
      <c r="F4891"/>
      <c r="G4891"/>
      <c r="H4891"/>
      <c r="I4891"/>
      <c r="J4891"/>
      <c r="K4891"/>
      <c r="L4891"/>
      <c r="M4891"/>
      <c r="N4891"/>
      <c r="O4891"/>
      <c r="P4891"/>
      <c r="Q4891"/>
      <c r="R4891"/>
    </row>
    <row r="4892" spans="1:18" s="16" customFormat="1" x14ac:dyDescent="0.25">
      <c r="A4892"/>
      <c r="B4892" s="18"/>
      <c r="D4892"/>
      <c r="E4892"/>
      <c r="F4892"/>
      <c r="G4892"/>
      <c r="H4892"/>
      <c r="I4892"/>
      <c r="J4892"/>
      <c r="K4892"/>
      <c r="L4892"/>
      <c r="M4892"/>
      <c r="N4892"/>
      <c r="O4892"/>
      <c r="P4892"/>
      <c r="Q4892"/>
      <c r="R4892"/>
    </row>
    <row r="4893" spans="1:18" s="16" customFormat="1" x14ac:dyDescent="0.25">
      <c r="A4893"/>
      <c r="B4893" s="18"/>
      <c r="D4893"/>
      <c r="E4893"/>
      <c r="F4893"/>
      <c r="G4893"/>
      <c r="H4893"/>
      <c r="I4893"/>
      <c r="J4893"/>
      <c r="K4893"/>
      <c r="L4893"/>
      <c r="M4893"/>
      <c r="N4893"/>
      <c r="O4893"/>
      <c r="P4893"/>
      <c r="Q4893"/>
      <c r="R4893"/>
    </row>
    <row r="4894" spans="1:18" s="16" customFormat="1" x14ac:dyDescent="0.25">
      <c r="A4894"/>
      <c r="B4894" s="18"/>
      <c r="D4894"/>
      <c r="E4894"/>
      <c r="F4894"/>
      <c r="G4894"/>
      <c r="H4894"/>
      <c r="I4894"/>
      <c r="J4894"/>
      <c r="K4894"/>
      <c r="L4894"/>
      <c r="M4894"/>
      <c r="N4894"/>
      <c r="O4894"/>
      <c r="P4894"/>
      <c r="Q4894"/>
      <c r="R4894"/>
    </row>
    <row r="4895" spans="1:18" s="16" customFormat="1" x14ac:dyDescent="0.25">
      <c r="A4895"/>
      <c r="B4895" s="18"/>
      <c r="D4895"/>
      <c r="E4895"/>
      <c r="F4895"/>
      <c r="G4895"/>
      <c r="H4895"/>
      <c r="I4895"/>
      <c r="J4895"/>
      <c r="K4895"/>
      <c r="L4895"/>
      <c r="M4895"/>
      <c r="N4895"/>
      <c r="O4895"/>
      <c r="P4895"/>
      <c r="Q4895"/>
      <c r="R4895"/>
    </row>
    <row r="4896" spans="1:18" s="16" customFormat="1" x14ac:dyDescent="0.25">
      <c r="A4896"/>
      <c r="B4896" s="18"/>
      <c r="D4896"/>
      <c r="E4896"/>
      <c r="F4896"/>
      <c r="G4896"/>
      <c r="H4896"/>
      <c r="I4896"/>
      <c r="J4896"/>
      <c r="K4896"/>
      <c r="L4896"/>
      <c r="M4896"/>
      <c r="N4896"/>
      <c r="O4896"/>
      <c r="P4896"/>
      <c r="Q4896"/>
      <c r="R4896"/>
    </row>
    <row r="4897" spans="1:18" s="16" customFormat="1" x14ac:dyDescent="0.25">
      <c r="A4897"/>
      <c r="B4897" s="18"/>
      <c r="D4897"/>
      <c r="E4897"/>
      <c r="F4897"/>
      <c r="G4897"/>
      <c r="H4897"/>
      <c r="I4897"/>
      <c r="J4897"/>
      <c r="K4897"/>
      <c r="L4897"/>
      <c r="M4897"/>
      <c r="N4897"/>
      <c r="O4897"/>
      <c r="P4897"/>
      <c r="Q4897"/>
      <c r="R4897"/>
    </row>
    <row r="4898" spans="1:18" s="16" customFormat="1" x14ac:dyDescent="0.25">
      <c r="A4898"/>
      <c r="B4898" s="18"/>
      <c r="D4898"/>
      <c r="E4898"/>
      <c r="F4898"/>
      <c r="G4898"/>
      <c r="H4898"/>
      <c r="I4898"/>
      <c r="J4898"/>
      <c r="K4898"/>
      <c r="L4898"/>
      <c r="M4898"/>
      <c r="N4898"/>
      <c r="O4898"/>
      <c r="P4898"/>
      <c r="Q4898"/>
      <c r="R4898"/>
    </row>
    <row r="4899" spans="1:18" s="16" customFormat="1" x14ac:dyDescent="0.25">
      <c r="A4899"/>
      <c r="B4899" s="18"/>
      <c r="D4899"/>
      <c r="E4899"/>
      <c r="F4899"/>
      <c r="G4899"/>
      <c r="H4899"/>
      <c r="I4899"/>
      <c r="J4899"/>
      <c r="K4899"/>
      <c r="L4899"/>
      <c r="M4899"/>
      <c r="N4899"/>
      <c r="O4899"/>
      <c r="P4899"/>
      <c r="Q4899"/>
      <c r="R4899"/>
    </row>
    <row r="4900" spans="1:18" s="16" customFormat="1" x14ac:dyDescent="0.25">
      <c r="A4900"/>
      <c r="B4900" s="18"/>
      <c r="D4900"/>
      <c r="E4900"/>
      <c r="F4900"/>
      <c r="G4900"/>
      <c r="H4900"/>
      <c r="I4900"/>
      <c r="J4900"/>
      <c r="K4900"/>
      <c r="L4900"/>
      <c r="M4900"/>
      <c r="N4900"/>
      <c r="O4900"/>
      <c r="P4900"/>
      <c r="Q4900"/>
      <c r="R4900"/>
    </row>
    <row r="4901" spans="1:18" s="16" customFormat="1" x14ac:dyDescent="0.25">
      <c r="A4901"/>
      <c r="B4901" s="18"/>
      <c r="D4901"/>
      <c r="E4901"/>
      <c r="F4901"/>
      <c r="G4901"/>
      <c r="H4901"/>
      <c r="I4901"/>
      <c r="J4901"/>
      <c r="K4901"/>
      <c r="L4901"/>
      <c r="M4901"/>
      <c r="N4901"/>
      <c r="O4901"/>
      <c r="P4901"/>
      <c r="Q4901"/>
      <c r="R4901"/>
    </row>
    <row r="4902" spans="1:18" s="16" customFormat="1" x14ac:dyDescent="0.25">
      <c r="A4902"/>
      <c r="B4902" s="18"/>
      <c r="D4902"/>
      <c r="E4902"/>
      <c r="F4902"/>
      <c r="G4902"/>
      <c r="H4902"/>
      <c r="I4902"/>
      <c r="J4902"/>
      <c r="K4902"/>
      <c r="L4902"/>
      <c r="M4902"/>
      <c r="N4902"/>
      <c r="O4902"/>
      <c r="P4902"/>
      <c r="Q4902"/>
      <c r="R4902"/>
    </row>
    <row r="4903" spans="1:18" s="16" customFormat="1" x14ac:dyDescent="0.25">
      <c r="A4903"/>
      <c r="B4903" s="18"/>
      <c r="D4903"/>
      <c r="E4903"/>
      <c r="F4903"/>
      <c r="G4903"/>
      <c r="H4903"/>
      <c r="I4903"/>
      <c r="J4903"/>
      <c r="K4903"/>
      <c r="L4903"/>
      <c r="M4903"/>
      <c r="N4903"/>
      <c r="O4903"/>
      <c r="P4903"/>
      <c r="Q4903"/>
      <c r="R4903"/>
    </row>
    <row r="4904" spans="1:18" s="16" customFormat="1" x14ac:dyDescent="0.25">
      <c r="A4904"/>
      <c r="B4904" s="18"/>
      <c r="D4904"/>
      <c r="E4904"/>
      <c r="F4904"/>
      <c r="G4904"/>
      <c r="H4904"/>
      <c r="I4904"/>
      <c r="J4904"/>
      <c r="K4904"/>
      <c r="L4904"/>
      <c r="M4904"/>
      <c r="N4904"/>
      <c r="O4904"/>
      <c r="P4904"/>
      <c r="Q4904"/>
      <c r="R4904"/>
    </row>
    <row r="4905" spans="1:18" s="16" customFormat="1" x14ac:dyDescent="0.25">
      <c r="A4905"/>
      <c r="B4905" s="18"/>
      <c r="D4905"/>
      <c r="E4905"/>
      <c r="F4905"/>
      <c r="G4905"/>
      <c r="H4905"/>
      <c r="I4905"/>
      <c r="J4905"/>
      <c r="K4905"/>
      <c r="L4905"/>
      <c r="M4905"/>
      <c r="N4905"/>
      <c r="O4905"/>
      <c r="P4905"/>
      <c r="Q4905"/>
      <c r="R4905"/>
    </row>
    <row r="4906" spans="1:18" s="16" customFormat="1" x14ac:dyDescent="0.25">
      <c r="A4906"/>
      <c r="B4906" s="18"/>
      <c r="D4906"/>
      <c r="E4906"/>
      <c r="F4906"/>
      <c r="G4906"/>
      <c r="H4906"/>
      <c r="I4906"/>
      <c r="J4906"/>
      <c r="K4906"/>
      <c r="L4906"/>
      <c r="M4906"/>
      <c r="N4906"/>
      <c r="O4906"/>
      <c r="P4906"/>
      <c r="Q4906"/>
      <c r="R4906"/>
    </row>
    <row r="4907" spans="1:18" s="16" customFormat="1" x14ac:dyDescent="0.25">
      <c r="A4907"/>
      <c r="B4907" s="18"/>
      <c r="D4907"/>
      <c r="E4907"/>
      <c r="F4907"/>
      <c r="G4907"/>
      <c r="H4907"/>
      <c r="I4907"/>
      <c r="J4907"/>
      <c r="K4907"/>
      <c r="L4907"/>
      <c r="M4907"/>
      <c r="N4907"/>
      <c r="O4907"/>
      <c r="P4907"/>
      <c r="Q4907"/>
      <c r="R4907"/>
    </row>
    <row r="4908" spans="1:18" s="16" customFormat="1" x14ac:dyDescent="0.25">
      <c r="A4908"/>
      <c r="B4908" s="18"/>
      <c r="D4908"/>
      <c r="E4908"/>
      <c r="F4908"/>
      <c r="G4908"/>
      <c r="H4908"/>
      <c r="I4908"/>
      <c r="J4908"/>
      <c r="K4908"/>
      <c r="L4908"/>
      <c r="M4908"/>
      <c r="N4908"/>
      <c r="O4908"/>
      <c r="P4908"/>
      <c r="Q4908"/>
      <c r="R4908"/>
    </row>
    <row r="4909" spans="1:18" s="16" customFormat="1" x14ac:dyDescent="0.25">
      <c r="A4909"/>
      <c r="B4909" s="18"/>
      <c r="D4909"/>
      <c r="E4909"/>
      <c r="F4909"/>
      <c r="G4909"/>
      <c r="H4909"/>
      <c r="I4909"/>
      <c r="J4909"/>
      <c r="K4909"/>
      <c r="L4909"/>
      <c r="M4909"/>
      <c r="N4909"/>
      <c r="O4909"/>
      <c r="P4909"/>
      <c r="Q4909"/>
      <c r="R4909"/>
    </row>
    <row r="4910" spans="1:18" s="16" customFormat="1" x14ac:dyDescent="0.25">
      <c r="A4910"/>
      <c r="B4910" s="18"/>
      <c r="D4910"/>
      <c r="E4910"/>
      <c r="F4910"/>
      <c r="G4910"/>
      <c r="H4910"/>
      <c r="I4910"/>
      <c r="J4910"/>
      <c r="K4910"/>
      <c r="L4910"/>
      <c r="M4910"/>
      <c r="N4910"/>
      <c r="O4910"/>
      <c r="P4910"/>
      <c r="Q4910"/>
      <c r="R4910"/>
    </row>
    <row r="4911" spans="1:18" s="16" customFormat="1" x14ac:dyDescent="0.25">
      <c r="A4911"/>
      <c r="B4911" s="18"/>
      <c r="D4911"/>
      <c r="E4911"/>
      <c r="F4911"/>
      <c r="G4911"/>
      <c r="H4911"/>
      <c r="I4911"/>
      <c r="J4911"/>
      <c r="K4911"/>
      <c r="L4911"/>
      <c r="M4911"/>
      <c r="N4911"/>
      <c r="O4911"/>
      <c r="P4911"/>
      <c r="Q4911"/>
      <c r="R4911"/>
    </row>
    <row r="4912" spans="1:18" s="16" customFormat="1" x14ac:dyDescent="0.25">
      <c r="A4912"/>
      <c r="B4912" s="17"/>
      <c r="D4912"/>
      <c r="E4912"/>
      <c r="F4912"/>
      <c r="G4912"/>
      <c r="H4912"/>
      <c r="I4912"/>
      <c r="J4912"/>
      <c r="K4912"/>
      <c r="L4912"/>
      <c r="M4912"/>
      <c r="N4912"/>
      <c r="O4912"/>
      <c r="P4912"/>
      <c r="Q4912"/>
      <c r="R4912"/>
    </row>
    <row r="4913" spans="1:18" s="16" customFormat="1" x14ac:dyDescent="0.25">
      <c r="A4913"/>
      <c r="B4913" s="18"/>
      <c r="D4913"/>
      <c r="E4913"/>
      <c r="F4913"/>
      <c r="G4913"/>
      <c r="H4913"/>
      <c r="I4913"/>
      <c r="J4913"/>
      <c r="K4913"/>
      <c r="L4913"/>
      <c r="M4913"/>
      <c r="N4913"/>
      <c r="O4913"/>
      <c r="P4913"/>
      <c r="Q4913"/>
      <c r="R4913"/>
    </row>
    <row r="4914" spans="1:18" s="16" customFormat="1" x14ac:dyDescent="0.25">
      <c r="A4914"/>
      <c r="B4914" s="18"/>
      <c r="D4914"/>
      <c r="E4914"/>
      <c r="F4914"/>
      <c r="G4914"/>
      <c r="H4914"/>
      <c r="I4914"/>
      <c r="J4914"/>
      <c r="K4914"/>
      <c r="L4914"/>
      <c r="M4914"/>
      <c r="N4914"/>
      <c r="O4914"/>
      <c r="P4914"/>
      <c r="Q4914"/>
      <c r="R4914"/>
    </row>
    <row r="4915" spans="1:18" s="16" customFormat="1" x14ac:dyDescent="0.25">
      <c r="A4915"/>
      <c r="B4915" s="18"/>
      <c r="D4915"/>
      <c r="E4915"/>
      <c r="F4915"/>
      <c r="G4915"/>
      <c r="H4915"/>
      <c r="I4915"/>
      <c r="J4915"/>
      <c r="K4915"/>
      <c r="L4915"/>
      <c r="M4915"/>
      <c r="N4915"/>
      <c r="O4915"/>
      <c r="P4915"/>
      <c r="Q4915"/>
      <c r="R4915"/>
    </row>
    <row r="4916" spans="1:18" s="16" customFormat="1" x14ac:dyDescent="0.25">
      <c r="A4916"/>
      <c r="B4916" s="18"/>
      <c r="D4916"/>
      <c r="E4916"/>
      <c r="F4916"/>
      <c r="G4916"/>
      <c r="H4916"/>
      <c r="I4916"/>
      <c r="J4916"/>
      <c r="K4916"/>
      <c r="L4916"/>
      <c r="M4916"/>
      <c r="N4916"/>
      <c r="O4916"/>
      <c r="P4916"/>
      <c r="Q4916"/>
      <c r="R4916"/>
    </row>
    <row r="4917" spans="1:18" s="16" customFormat="1" x14ac:dyDescent="0.25">
      <c r="A4917"/>
      <c r="B4917" s="18"/>
      <c r="D4917"/>
      <c r="E4917"/>
      <c r="F4917"/>
      <c r="G4917"/>
      <c r="H4917"/>
      <c r="I4917"/>
      <c r="J4917"/>
      <c r="K4917"/>
      <c r="L4917"/>
      <c r="M4917"/>
      <c r="N4917"/>
      <c r="O4917"/>
      <c r="P4917"/>
      <c r="Q4917"/>
      <c r="R4917"/>
    </row>
    <row r="4918" spans="1:18" s="16" customFormat="1" x14ac:dyDescent="0.25">
      <c r="A4918"/>
      <c r="B4918" s="18"/>
      <c r="D4918"/>
      <c r="E4918"/>
      <c r="F4918"/>
      <c r="G4918"/>
      <c r="H4918"/>
      <c r="I4918"/>
      <c r="J4918"/>
      <c r="K4918"/>
      <c r="L4918"/>
      <c r="M4918"/>
      <c r="N4918"/>
      <c r="O4918"/>
      <c r="P4918"/>
      <c r="Q4918"/>
      <c r="R4918"/>
    </row>
    <row r="4919" spans="1:18" s="16" customFormat="1" x14ac:dyDescent="0.25">
      <c r="A4919"/>
      <c r="B4919" s="18"/>
      <c r="D4919"/>
      <c r="E4919"/>
      <c r="F4919"/>
      <c r="G4919"/>
      <c r="H4919"/>
      <c r="I4919"/>
      <c r="J4919"/>
      <c r="K4919"/>
      <c r="L4919"/>
      <c r="M4919"/>
      <c r="N4919"/>
      <c r="O4919"/>
      <c r="P4919"/>
      <c r="Q4919"/>
      <c r="R4919"/>
    </row>
    <row r="4920" spans="1:18" s="16" customFormat="1" x14ac:dyDescent="0.25">
      <c r="A4920"/>
      <c r="B4920" s="18"/>
      <c r="D4920"/>
      <c r="E4920"/>
      <c r="F4920"/>
      <c r="G4920"/>
      <c r="H4920"/>
      <c r="I4920"/>
      <c r="J4920"/>
      <c r="K4920"/>
      <c r="L4920"/>
      <c r="M4920"/>
      <c r="N4920"/>
      <c r="O4920"/>
      <c r="P4920"/>
      <c r="Q4920"/>
      <c r="R4920"/>
    </row>
    <row r="4921" spans="1:18" s="16" customFormat="1" x14ac:dyDescent="0.25">
      <c r="A4921"/>
      <c r="B4921" s="18"/>
      <c r="D4921"/>
      <c r="E4921"/>
      <c r="F4921"/>
      <c r="G4921"/>
      <c r="H4921"/>
      <c r="I4921"/>
      <c r="J4921"/>
      <c r="K4921"/>
      <c r="L4921"/>
      <c r="M4921"/>
      <c r="N4921"/>
      <c r="O4921"/>
      <c r="P4921"/>
      <c r="Q4921"/>
      <c r="R4921"/>
    </row>
    <row r="4922" spans="1:18" s="16" customFormat="1" x14ac:dyDescent="0.25">
      <c r="A4922"/>
      <c r="B4922" s="18"/>
      <c r="D4922"/>
      <c r="E4922"/>
      <c r="F4922"/>
      <c r="G4922"/>
      <c r="H4922"/>
      <c r="I4922"/>
      <c r="J4922"/>
      <c r="K4922"/>
      <c r="L4922"/>
      <c r="M4922"/>
      <c r="N4922"/>
      <c r="O4922"/>
      <c r="P4922"/>
      <c r="Q4922"/>
      <c r="R4922"/>
    </row>
    <row r="4923" spans="1:18" s="16" customFormat="1" x14ac:dyDescent="0.25">
      <c r="A4923"/>
      <c r="B4923" s="18"/>
      <c r="D4923"/>
      <c r="E4923"/>
      <c r="F4923"/>
      <c r="G4923"/>
      <c r="H4923"/>
      <c r="I4923"/>
      <c r="J4923"/>
      <c r="K4923"/>
      <c r="L4923"/>
      <c r="M4923"/>
      <c r="N4923"/>
      <c r="O4923"/>
      <c r="P4923"/>
      <c r="Q4923"/>
      <c r="R4923"/>
    </row>
    <row r="4924" spans="1:18" s="16" customFormat="1" x14ac:dyDescent="0.25">
      <c r="A4924"/>
      <c r="B4924" s="18"/>
      <c r="D4924"/>
      <c r="E4924"/>
      <c r="F4924"/>
      <c r="G4924"/>
      <c r="H4924"/>
      <c r="I4924"/>
      <c r="J4924"/>
      <c r="K4924"/>
      <c r="L4924"/>
      <c r="M4924"/>
      <c r="N4924"/>
      <c r="O4924"/>
      <c r="P4924"/>
      <c r="Q4924"/>
      <c r="R4924"/>
    </row>
    <row r="4925" spans="1:18" s="16" customFormat="1" x14ac:dyDescent="0.25">
      <c r="A4925"/>
      <c r="B4925" s="18"/>
      <c r="D4925"/>
      <c r="E4925"/>
      <c r="F4925"/>
      <c r="G4925"/>
      <c r="H4925"/>
      <c r="I4925"/>
      <c r="J4925"/>
      <c r="K4925"/>
      <c r="L4925"/>
      <c r="M4925"/>
      <c r="N4925"/>
      <c r="O4925"/>
      <c r="P4925"/>
      <c r="Q4925"/>
      <c r="R4925"/>
    </row>
    <row r="4926" spans="1:18" s="16" customFormat="1" x14ac:dyDescent="0.25">
      <c r="A4926"/>
      <c r="B4926" s="18"/>
      <c r="D4926"/>
      <c r="E4926"/>
      <c r="F4926"/>
      <c r="G4926"/>
      <c r="H4926"/>
      <c r="I4926"/>
      <c r="J4926"/>
      <c r="K4926"/>
      <c r="L4926"/>
      <c r="M4926"/>
      <c r="N4926"/>
      <c r="O4926"/>
      <c r="P4926"/>
      <c r="Q4926"/>
      <c r="R4926"/>
    </row>
    <row r="4927" spans="1:18" s="16" customFormat="1" x14ac:dyDescent="0.25">
      <c r="A4927"/>
      <c r="B4927" s="18"/>
      <c r="D4927"/>
      <c r="E4927"/>
      <c r="F4927"/>
      <c r="G4927"/>
      <c r="H4927"/>
      <c r="I4927"/>
      <c r="J4927"/>
      <c r="K4927"/>
      <c r="L4927"/>
      <c r="M4927"/>
      <c r="N4927"/>
      <c r="O4927"/>
      <c r="P4927"/>
      <c r="Q4927"/>
      <c r="R4927"/>
    </row>
    <row r="4928" spans="1:18" s="16" customFormat="1" x14ac:dyDescent="0.25">
      <c r="A4928"/>
      <c r="B4928" s="18"/>
      <c r="D4928"/>
      <c r="E4928"/>
      <c r="F4928"/>
      <c r="G4928"/>
      <c r="H4928"/>
      <c r="I4928"/>
      <c r="J4928"/>
      <c r="K4928"/>
      <c r="L4928"/>
      <c r="M4928"/>
      <c r="N4928"/>
      <c r="O4928"/>
      <c r="P4928"/>
      <c r="Q4928"/>
      <c r="R4928"/>
    </row>
    <row r="4929" spans="1:18" s="16" customFormat="1" x14ac:dyDescent="0.25">
      <c r="A4929"/>
      <c r="B4929" s="18"/>
      <c r="D4929"/>
      <c r="E4929"/>
      <c r="F4929"/>
      <c r="G4929"/>
      <c r="H4929"/>
      <c r="I4929"/>
      <c r="J4929"/>
      <c r="K4929"/>
      <c r="L4929"/>
      <c r="M4929"/>
      <c r="N4929"/>
      <c r="O4929"/>
      <c r="P4929"/>
      <c r="Q4929"/>
      <c r="R4929"/>
    </row>
    <row r="4930" spans="1:18" s="16" customFormat="1" x14ac:dyDescent="0.25">
      <c r="A4930"/>
      <c r="B4930" s="18"/>
      <c r="D4930"/>
      <c r="E4930"/>
      <c r="F4930"/>
      <c r="G4930"/>
      <c r="H4930"/>
      <c r="I4930"/>
      <c r="J4930"/>
      <c r="K4930"/>
      <c r="L4930"/>
      <c r="M4930"/>
      <c r="N4930"/>
      <c r="O4930"/>
      <c r="P4930"/>
      <c r="Q4930"/>
      <c r="R4930"/>
    </row>
    <row r="4931" spans="1:18" s="16" customFormat="1" x14ac:dyDescent="0.25">
      <c r="A4931"/>
      <c r="B4931" s="18"/>
      <c r="D4931"/>
      <c r="E4931"/>
      <c r="F4931"/>
      <c r="G4931"/>
      <c r="H4931"/>
      <c r="I4931"/>
      <c r="J4931"/>
      <c r="K4931"/>
      <c r="L4931"/>
      <c r="M4931"/>
      <c r="N4931"/>
      <c r="O4931"/>
      <c r="P4931"/>
      <c r="Q4931"/>
      <c r="R4931"/>
    </row>
    <row r="4932" spans="1:18" s="16" customFormat="1" x14ac:dyDescent="0.25">
      <c r="A4932"/>
      <c r="B4932" s="18"/>
      <c r="D4932"/>
      <c r="E4932"/>
      <c r="F4932"/>
      <c r="G4932"/>
      <c r="H4932"/>
      <c r="I4932"/>
      <c r="J4932"/>
      <c r="K4932"/>
      <c r="L4932"/>
      <c r="M4932"/>
      <c r="N4932"/>
      <c r="O4932"/>
      <c r="P4932"/>
      <c r="Q4932"/>
      <c r="R4932"/>
    </row>
    <row r="4933" spans="1:18" s="16" customFormat="1" x14ac:dyDescent="0.25">
      <c r="A4933"/>
      <c r="B4933" s="18"/>
      <c r="D4933"/>
      <c r="E4933"/>
      <c r="F4933"/>
      <c r="G4933"/>
      <c r="H4933"/>
      <c r="I4933"/>
      <c r="J4933"/>
      <c r="K4933"/>
      <c r="L4933"/>
      <c r="M4933"/>
      <c r="N4933"/>
      <c r="O4933"/>
      <c r="P4933"/>
      <c r="Q4933"/>
      <c r="R4933"/>
    </row>
    <row r="4934" spans="1:18" s="16" customFormat="1" x14ac:dyDescent="0.25">
      <c r="A4934"/>
      <c r="B4934" s="18"/>
      <c r="D4934"/>
      <c r="E4934"/>
      <c r="F4934"/>
      <c r="G4934"/>
      <c r="H4934"/>
      <c r="I4934"/>
      <c r="J4934"/>
      <c r="K4934"/>
      <c r="L4934"/>
      <c r="M4934"/>
      <c r="N4934"/>
      <c r="O4934"/>
      <c r="P4934"/>
      <c r="Q4934"/>
      <c r="R4934"/>
    </row>
    <row r="4935" spans="1:18" s="16" customFormat="1" x14ac:dyDescent="0.25">
      <c r="A4935"/>
      <c r="B4935" s="18"/>
      <c r="D4935"/>
      <c r="E4935"/>
      <c r="F4935"/>
      <c r="G4935"/>
      <c r="H4935"/>
      <c r="I4935"/>
      <c r="J4935"/>
      <c r="K4935"/>
      <c r="L4935"/>
      <c r="M4935"/>
      <c r="N4935"/>
      <c r="O4935"/>
      <c r="P4935"/>
      <c r="Q4935"/>
      <c r="R4935"/>
    </row>
    <row r="4936" spans="1:18" s="16" customFormat="1" x14ac:dyDescent="0.25">
      <c r="A4936"/>
      <c r="B4936" s="18"/>
      <c r="D4936"/>
      <c r="E4936"/>
      <c r="F4936"/>
      <c r="G4936"/>
      <c r="H4936"/>
      <c r="I4936"/>
      <c r="J4936"/>
      <c r="K4936"/>
      <c r="L4936"/>
      <c r="M4936"/>
      <c r="N4936"/>
      <c r="O4936"/>
      <c r="P4936"/>
      <c r="Q4936"/>
      <c r="R4936"/>
    </row>
    <row r="4937" spans="1:18" s="16" customFormat="1" x14ac:dyDescent="0.25">
      <c r="A4937"/>
      <c r="B4937" s="18"/>
      <c r="D4937"/>
      <c r="E4937"/>
      <c r="F4937"/>
      <c r="G4937"/>
      <c r="H4937"/>
      <c r="I4937"/>
      <c r="J4937"/>
      <c r="K4937"/>
      <c r="L4937"/>
      <c r="M4937"/>
      <c r="N4937"/>
      <c r="O4937"/>
      <c r="P4937"/>
      <c r="Q4937"/>
      <c r="R4937"/>
    </row>
    <row r="4938" spans="1:18" s="16" customFormat="1" x14ac:dyDescent="0.25">
      <c r="A4938"/>
      <c r="B4938" s="18"/>
      <c r="D4938"/>
      <c r="E4938"/>
      <c r="F4938"/>
      <c r="G4938"/>
      <c r="H4938"/>
      <c r="I4938"/>
      <c r="J4938"/>
      <c r="K4938"/>
      <c r="L4938"/>
      <c r="M4938"/>
      <c r="N4938"/>
      <c r="O4938"/>
      <c r="P4938"/>
      <c r="Q4938"/>
      <c r="R4938"/>
    </row>
    <row r="4939" spans="1:18" s="16" customFormat="1" x14ac:dyDescent="0.25">
      <c r="A4939"/>
      <c r="B4939" s="18"/>
      <c r="D4939"/>
      <c r="E4939"/>
      <c r="F4939"/>
      <c r="G4939"/>
      <c r="H4939"/>
      <c r="I4939"/>
      <c r="J4939"/>
      <c r="K4939"/>
      <c r="L4939"/>
      <c r="M4939"/>
      <c r="N4939"/>
      <c r="O4939"/>
      <c r="P4939"/>
      <c r="Q4939"/>
      <c r="R4939"/>
    </row>
    <row r="4940" spans="1:18" s="16" customFormat="1" x14ac:dyDescent="0.25">
      <c r="A4940"/>
      <c r="B4940" s="18"/>
      <c r="D4940"/>
      <c r="E4940"/>
      <c r="F4940"/>
      <c r="G4940"/>
      <c r="H4940"/>
      <c r="I4940"/>
      <c r="J4940"/>
      <c r="K4940"/>
      <c r="L4940"/>
      <c r="M4940"/>
      <c r="N4940"/>
      <c r="O4940"/>
      <c r="P4940"/>
      <c r="Q4940"/>
      <c r="R4940"/>
    </row>
    <row r="4941" spans="1:18" s="16" customFormat="1" x14ac:dyDescent="0.25">
      <c r="A4941"/>
      <c r="B4941" s="18"/>
      <c r="D4941"/>
      <c r="E4941"/>
      <c r="F4941"/>
      <c r="G4941"/>
      <c r="H4941"/>
      <c r="I4941"/>
      <c r="J4941"/>
      <c r="K4941"/>
      <c r="L4941"/>
      <c r="M4941"/>
      <c r="N4941"/>
      <c r="O4941"/>
      <c r="P4941"/>
      <c r="Q4941"/>
      <c r="R4941"/>
    </row>
    <row r="4942" spans="1:18" s="16" customFormat="1" x14ac:dyDescent="0.25">
      <c r="A4942"/>
      <c r="B4942" s="18"/>
      <c r="D4942"/>
      <c r="E4942"/>
      <c r="F4942"/>
      <c r="G4942"/>
      <c r="H4942"/>
      <c r="I4942"/>
      <c r="J4942"/>
      <c r="K4942"/>
      <c r="L4942"/>
      <c r="M4942"/>
      <c r="N4942"/>
      <c r="O4942"/>
      <c r="P4942"/>
      <c r="Q4942"/>
      <c r="R4942"/>
    </row>
    <row r="4943" spans="1:18" s="16" customFormat="1" x14ac:dyDescent="0.25">
      <c r="A4943"/>
      <c r="B4943" s="18"/>
      <c r="D4943"/>
      <c r="E4943"/>
      <c r="F4943"/>
      <c r="G4943"/>
      <c r="H4943"/>
      <c r="I4943"/>
      <c r="J4943"/>
      <c r="K4943"/>
      <c r="L4943"/>
      <c r="M4943"/>
      <c r="N4943"/>
      <c r="O4943"/>
      <c r="P4943"/>
      <c r="Q4943"/>
      <c r="R4943"/>
    </row>
    <row r="4944" spans="1:18" s="16" customFormat="1" x14ac:dyDescent="0.25">
      <c r="A4944"/>
      <c r="B4944" s="18"/>
      <c r="D4944"/>
      <c r="E4944"/>
      <c r="F4944"/>
      <c r="G4944"/>
      <c r="H4944"/>
      <c r="I4944"/>
      <c r="J4944"/>
      <c r="K4944"/>
      <c r="L4944"/>
      <c r="M4944"/>
      <c r="N4944"/>
      <c r="O4944"/>
      <c r="P4944"/>
      <c r="Q4944"/>
      <c r="R4944"/>
    </row>
    <row r="4945" spans="1:18" s="16" customFormat="1" x14ac:dyDescent="0.25">
      <c r="A4945"/>
      <c r="B4945" s="18"/>
      <c r="D4945"/>
      <c r="E4945"/>
      <c r="F4945"/>
      <c r="G4945"/>
      <c r="H4945"/>
      <c r="I4945"/>
      <c r="J4945"/>
      <c r="K4945"/>
      <c r="L4945"/>
      <c r="M4945"/>
      <c r="N4945"/>
      <c r="O4945"/>
      <c r="P4945"/>
      <c r="Q4945"/>
      <c r="R4945"/>
    </row>
    <row r="4946" spans="1:18" s="16" customFormat="1" x14ac:dyDescent="0.25">
      <c r="A4946"/>
      <c r="B4946" s="18"/>
      <c r="D4946"/>
      <c r="E4946"/>
      <c r="F4946"/>
      <c r="G4946"/>
      <c r="H4946"/>
      <c r="I4946"/>
      <c r="J4946"/>
      <c r="K4946"/>
      <c r="L4946"/>
      <c r="M4946"/>
      <c r="N4946"/>
      <c r="O4946"/>
      <c r="P4946"/>
      <c r="Q4946"/>
      <c r="R4946"/>
    </row>
    <row r="4947" spans="1:18" s="16" customFormat="1" x14ac:dyDescent="0.25">
      <c r="A4947"/>
      <c r="B4947" s="18"/>
      <c r="D4947"/>
      <c r="E4947"/>
      <c r="F4947"/>
      <c r="G4947"/>
      <c r="H4947"/>
      <c r="I4947"/>
      <c r="J4947"/>
      <c r="K4947"/>
      <c r="L4947"/>
      <c r="M4947"/>
      <c r="N4947"/>
      <c r="O4947"/>
      <c r="P4947"/>
      <c r="Q4947"/>
      <c r="R4947"/>
    </row>
    <row r="4948" spans="1:18" s="16" customFormat="1" x14ac:dyDescent="0.25">
      <c r="A4948"/>
      <c r="B4948" s="18"/>
      <c r="D4948"/>
      <c r="E4948"/>
      <c r="F4948"/>
      <c r="G4948"/>
      <c r="H4948"/>
      <c r="I4948"/>
      <c r="J4948"/>
      <c r="K4948"/>
      <c r="L4948"/>
      <c r="M4948"/>
      <c r="N4948"/>
      <c r="O4948"/>
      <c r="P4948"/>
      <c r="Q4948"/>
      <c r="R4948"/>
    </row>
    <row r="4949" spans="1:18" s="16" customFormat="1" x14ac:dyDescent="0.25">
      <c r="A4949"/>
      <c r="B4949" s="18"/>
      <c r="D4949"/>
      <c r="E4949"/>
      <c r="F4949"/>
      <c r="G4949"/>
      <c r="H4949"/>
      <c r="I4949"/>
      <c r="J4949"/>
      <c r="K4949"/>
      <c r="L4949"/>
      <c r="M4949"/>
      <c r="N4949"/>
      <c r="O4949"/>
      <c r="P4949"/>
      <c r="Q4949"/>
      <c r="R4949"/>
    </row>
    <row r="4950" spans="1:18" s="16" customFormat="1" x14ac:dyDescent="0.25">
      <c r="A4950"/>
      <c r="B4950" s="18"/>
      <c r="D4950"/>
      <c r="E4950"/>
      <c r="F4950"/>
      <c r="G4950"/>
      <c r="H4950"/>
      <c r="I4950"/>
      <c r="J4950"/>
      <c r="K4950"/>
      <c r="L4950"/>
      <c r="M4950"/>
      <c r="N4950"/>
      <c r="O4950"/>
      <c r="P4950"/>
      <c r="Q4950"/>
      <c r="R4950"/>
    </row>
    <row r="4951" spans="1:18" s="16" customFormat="1" x14ac:dyDescent="0.25">
      <c r="A4951"/>
      <c r="B4951" s="18"/>
      <c r="D4951"/>
      <c r="E4951"/>
      <c r="F4951"/>
      <c r="G4951"/>
      <c r="H4951"/>
      <c r="I4951"/>
      <c r="J4951"/>
      <c r="K4951"/>
      <c r="L4951"/>
      <c r="M4951"/>
      <c r="N4951"/>
      <c r="O4951"/>
      <c r="P4951"/>
      <c r="Q4951"/>
      <c r="R4951"/>
    </row>
    <row r="4952" spans="1:18" s="16" customFormat="1" x14ac:dyDescent="0.25">
      <c r="A4952"/>
      <c r="B4952" s="18"/>
      <c r="D4952"/>
      <c r="E4952"/>
      <c r="F4952"/>
      <c r="G4952"/>
      <c r="H4952"/>
      <c r="I4952"/>
      <c r="J4952"/>
      <c r="K4952"/>
      <c r="L4952"/>
      <c r="M4952"/>
      <c r="N4952"/>
      <c r="O4952"/>
      <c r="P4952"/>
      <c r="Q4952"/>
      <c r="R4952"/>
    </row>
    <row r="4953" spans="1:18" s="16" customFormat="1" x14ac:dyDescent="0.25">
      <c r="A4953"/>
      <c r="B4953" s="18"/>
      <c r="D4953"/>
      <c r="E4953"/>
      <c r="F4953"/>
      <c r="G4953"/>
      <c r="H4953"/>
      <c r="I4953"/>
      <c r="J4953"/>
      <c r="K4953"/>
      <c r="L4953"/>
      <c r="M4953"/>
      <c r="N4953"/>
      <c r="O4953"/>
      <c r="P4953"/>
      <c r="Q4953"/>
      <c r="R4953"/>
    </row>
    <row r="4954" spans="1:18" s="16" customFormat="1" x14ac:dyDescent="0.25">
      <c r="A4954"/>
      <c r="B4954" s="18"/>
      <c r="D4954"/>
      <c r="E4954"/>
      <c r="F4954"/>
      <c r="G4954"/>
      <c r="H4954"/>
      <c r="I4954"/>
      <c r="J4954"/>
      <c r="K4954"/>
      <c r="L4954"/>
      <c r="M4954"/>
      <c r="N4954"/>
      <c r="O4954"/>
      <c r="P4954"/>
      <c r="Q4954"/>
      <c r="R4954"/>
    </row>
    <row r="4955" spans="1:18" s="16" customFormat="1" x14ac:dyDescent="0.25">
      <c r="A4955"/>
      <c r="B4955" s="18"/>
      <c r="D4955"/>
      <c r="E4955"/>
      <c r="F4955"/>
      <c r="G4955"/>
      <c r="H4955"/>
      <c r="I4955"/>
      <c r="J4955"/>
      <c r="K4955"/>
      <c r="L4955"/>
      <c r="M4955"/>
      <c r="N4955"/>
      <c r="O4955"/>
      <c r="P4955"/>
      <c r="Q4955"/>
      <c r="R4955"/>
    </row>
    <row r="4956" spans="1:18" s="16" customFormat="1" x14ac:dyDescent="0.25">
      <c r="A4956"/>
      <c r="B4956" s="18"/>
      <c r="D4956"/>
      <c r="E4956"/>
      <c r="F4956"/>
      <c r="G4956"/>
      <c r="H4956"/>
      <c r="I4956"/>
      <c r="J4956"/>
      <c r="K4956"/>
      <c r="L4956"/>
      <c r="M4956"/>
      <c r="N4956"/>
      <c r="O4956"/>
      <c r="P4956"/>
      <c r="Q4956"/>
      <c r="R4956"/>
    </row>
    <row r="4957" spans="1:18" s="16" customFormat="1" x14ac:dyDescent="0.25">
      <c r="A4957"/>
      <c r="B4957" s="18"/>
      <c r="D4957"/>
      <c r="E4957"/>
      <c r="F4957"/>
      <c r="G4957"/>
      <c r="H4957"/>
      <c r="I4957"/>
      <c r="J4957"/>
      <c r="K4957"/>
      <c r="L4957"/>
      <c r="M4957"/>
      <c r="N4957"/>
      <c r="O4957"/>
      <c r="P4957"/>
      <c r="Q4957"/>
      <c r="R4957"/>
    </row>
    <row r="4958" spans="1:18" s="16" customFormat="1" x14ac:dyDescent="0.25">
      <c r="A4958"/>
      <c r="B4958" s="18"/>
      <c r="D4958"/>
      <c r="E4958"/>
      <c r="F4958"/>
      <c r="G4958"/>
      <c r="H4958"/>
      <c r="I4958"/>
      <c r="J4958"/>
      <c r="K4958"/>
      <c r="L4958"/>
      <c r="M4958"/>
      <c r="N4958"/>
      <c r="O4958"/>
      <c r="P4958"/>
      <c r="Q4958"/>
      <c r="R4958"/>
    </row>
    <row r="4959" spans="1:18" s="16" customFormat="1" x14ac:dyDescent="0.25">
      <c r="A4959"/>
      <c r="B4959" s="18"/>
      <c r="D4959"/>
      <c r="E4959"/>
      <c r="F4959"/>
      <c r="G4959"/>
      <c r="H4959"/>
      <c r="I4959"/>
      <c r="J4959"/>
      <c r="K4959"/>
      <c r="L4959"/>
      <c r="M4959"/>
      <c r="N4959"/>
      <c r="O4959"/>
      <c r="P4959"/>
      <c r="Q4959"/>
      <c r="R4959"/>
    </row>
    <row r="4960" spans="1:18" s="16" customFormat="1" x14ac:dyDescent="0.25">
      <c r="A4960"/>
      <c r="B4960" s="18"/>
      <c r="D4960"/>
      <c r="E4960"/>
      <c r="F4960"/>
      <c r="G4960"/>
      <c r="H4960"/>
      <c r="I4960"/>
      <c r="J4960"/>
      <c r="K4960"/>
      <c r="L4960"/>
      <c r="M4960"/>
      <c r="N4960"/>
      <c r="O4960"/>
      <c r="P4960"/>
      <c r="Q4960"/>
      <c r="R4960"/>
    </row>
    <row r="4961" spans="1:18" s="16" customFormat="1" x14ac:dyDescent="0.25">
      <c r="A4961"/>
      <c r="B4961" s="18"/>
      <c r="D4961"/>
      <c r="E4961"/>
      <c r="F4961"/>
      <c r="G4961"/>
      <c r="H4961"/>
      <c r="I4961"/>
      <c r="J4961"/>
      <c r="K4961"/>
      <c r="L4961"/>
      <c r="M4961"/>
      <c r="N4961"/>
      <c r="O4961"/>
      <c r="P4961"/>
      <c r="Q4961"/>
      <c r="R4961"/>
    </row>
    <row r="4962" spans="1:18" s="16" customFormat="1" x14ac:dyDescent="0.25">
      <c r="A4962"/>
      <c r="B4962" s="17"/>
      <c r="D4962"/>
      <c r="E4962"/>
      <c r="F4962"/>
      <c r="G4962"/>
      <c r="H4962"/>
      <c r="I4962"/>
      <c r="J4962"/>
      <c r="K4962"/>
      <c r="L4962"/>
      <c r="M4962"/>
      <c r="N4962"/>
      <c r="O4962"/>
      <c r="P4962"/>
      <c r="Q4962"/>
      <c r="R4962"/>
    </row>
    <row r="4963" spans="1:18" s="16" customFormat="1" x14ac:dyDescent="0.25">
      <c r="A4963"/>
      <c r="B4963" s="18"/>
      <c r="D4963"/>
      <c r="E4963"/>
      <c r="F4963"/>
      <c r="G4963"/>
      <c r="H4963"/>
      <c r="I4963"/>
      <c r="J4963"/>
      <c r="K4963"/>
      <c r="L4963"/>
      <c r="M4963"/>
      <c r="N4963"/>
      <c r="O4963"/>
      <c r="P4963"/>
      <c r="Q4963"/>
      <c r="R4963"/>
    </row>
    <row r="4964" spans="1:18" s="16" customFormat="1" x14ac:dyDescent="0.25">
      <c r="A4964"/>
      <c r="B4964" s="18"/>
      <c r="D4964"/>
      <c r="E4964"/>
      <c r="F4964"/>
      <c r="G4964"/>
      <c r="H4964"/>
      <c r="I4964"/>
      <c r="J4964"/>
      <c r="K4964"/>
      <c r="L4964"/>
      <c r="M4964"/>
      <c r="N4964"/>
      <c r="O4964"/>
      <c r="P4964"/>
      <c r="Q4964"/>
      <c r="R4964"/>
    </row>
    <row r="4965" spans="1:18" s="16" customFormat="1" x14ac:dyDescent="0.25">
      <c r="A4965"/>
      <c r="B4965" s="18"/>
      <c r="D4965"/>
      <c r="E4965"/>
      <c r="F4965"/>
      <c r="G4965"/>
      <c r="H4965"/>
      <c r="I4965"/>
      <c r="J4965"/>
      <c r="K4965"/>
      <c r="L4965"/>
      <c r="M4965"/>
      <c r="N4965"/>
      <c r="O4965"/>
      <c r="P4965"/>
      <c r="Q4965"/>
      <c r="R4965"/>
    </row>
    <row r="4966" spans="1:18" s="16" customFormat="1" x14ac:dyDescent="0.25">
      <c r="A4966"/>
      <c r="B4966" s="18"/>
      <c r="D4966"/>
      <c r="E4966"/>
      <c r="F4966"/>
      <c r="G4966"/>
      <c r="H4966"/>
      <c r="I4966"/>
      <c r="J4966"/>
      <c r="K4966"/>
      <c r="L4966"/>
      <c r="M4966"/>
      <c r="N4966"/>
      <c r="O4966"/>
      <c r="P4966"/>
      <c r="Q4966"/>
      <c r="R4966"/>
    </row>
    <row r="4967" spans="1:18" s="16" customFormat="1" x14ac:dyDescent="0.25">
      <c r="A4967"/>
      <c r="B4967" s="18"/>
      <c r="D4967"/>
      <c r="E4967"/>
      <c r="F4967"/>
      <c r="G4967"/>
      <c r="H4967"/>
      <c r="I4967"/>
      <c r="J4967"/>
      <c r="K4967"/>
      <c r="L4967"/>
      <c r="M4967"/>
      <c r="N4967"/>
      <c r="O4967"/>
      <c r="P4967"/>
      <c r="Q4967"/>
      <c r="R4967"/>
    </row>
    <row r="4968" spans="1:18" s="16" customFormat="1" x14ac:dyDescent="0.25">
      <c r="A4968"/>
      <c r="B4968" s="18"/>
      <c r="D4968"/>
      <c r="E4968"/>
      <c r="F4968"/>
      <c r="G4968"/>
      <c r="H4968"/>
      <c r="I4968"/>
      <c r="J4968"/>
      <c r="K4968"/>
      <c r="L4968"/>
      <c r="M4968"/>
      <c r="N4968"/>
      <c r="O4968"/>
      <c r="P4968"/>
      <c r="Q4968"/>
      <c r="R4968"/>
    </row>
    <row r="4969" spans="1:18" s="16" customFormat="1" x14ac:dyDescent="0.25">
      <c r="A4969"/>
      <c r="B4969" s="18"/>
      <c r="D4969"/>
      <c r="E4969"/>
      <c r="F4969"/>
      <c r="G4969"/>
      <c r="H4969"/>
      <c r="I4969"/>
      <c r="J4969"/>
      <c r="K4969"/>
      <c r="L4969"/>
      <c r="M4969"/>
      <c r="N4969"/>
      <c r="O4969"/>
      <c r="P4969"/>
      <c r="Q4969"/>
      <c r="R4969"/>
    </row>
    <row r="4970" spans="1:18" s="16" customFormat="1" x14ac:dyDescent="0.25">
      <c r="A4970"/>
      <c r="B4970" s="18"/>
      <c r="D4970"/>
      <c r="E4970"/>
      <c r="F4970"/>
      <c r="G4970"/>
      <c r="H4970"/>
      <c r="I4970"/>
      <c r="J4970"/>
      <c r="K4970"/>
      <c r="L4970"/>
      <c r="M4970"/>
      <c r="N4970"/>
      <c r="O4970"/>
      <c r="P4970"/>
      <c r="Q4970"/>
      <c r="R4970"/>
    </row>
    <row r="4971" spans="1:18" s="16" customFormat="1" x14ac:dyDescent="0.25">
      <c r="A4971"/>
      <c r="B4971" s="18"/>
      <c r="D4971"/>
      <c r="E4971"/>
      <c r="F4971"/>
      <c r="G4971"/>
      <c r="H4971"/>
      <c r="I4971"/>
      <c r="J4971"/>
      <c r="K4971"/>
      <c r="L4971"/>
      <c r="M4971"/>
      <c r="N4971"/>
      <c r="O4971"/>
      <c r="P4971"/>
      <c r="Q4971"/>
      <c r="R4971"/>
    </row>
    <row r="4972" spans="1:18" s="16" customFormat="1" x14ac:dyDescent="0.25">
      <c r="A4972"/>
      <c r="B4972" s="18"/>
      <c r="D4972"/>
      <c r="E4972"/>
      <c r="F4972"/>
      <c r="G4972"/>
      <c r="H4972"/>
      <c r="I4972"/>
      <c r="J4972"/>
      <c r="K4972"/>
      <c r="L4972"/>
      <c r="M4972"/>
      <c r="N4972"/>
      <c r="O4972"/>
      <c r="P4972"/>
      <c r="Q4972"/>
      <c r="R4972"/>
    </row>
    <row r="4973" spans="1:18" s="16" customFormat="1" x14ac:dyDescent="0.25">
      <c r="A4973"/>
      <c r="B4973" s="18"/>
      <c r="D4973"/>
      <c r="E4973"/>
      <c r="F4973"/>
      <c r="G4973"/>
      <c r="H4973"/>
      <c r="I4973"/>
      <c r="J4973"/>
      <c r="K4973"/>
      <c r="L4973"/>
      <c r="M4973"/>
      <c r="N4973"/>
      <c r="O4973"/>
      <c r="P4973"/>
      <c r="Q4973"/>
      <c r="R4973"/>
    </row>
    <row r="4974" spans="1:18" s="16" customFormat="1" x14ac:dyDescent="0.25">
      <c r="A4974"/>
      <c r="B4974" s="18"/>
      <c r="D4974"/>
      <c r="E4974"/>
      <c r="F4974"/>
      <c r="G4974"/>
      <c r="H4974"/>
      <c r="I4974"/>
      <c r="J4974"/>
      <c r="K4974"/>
      <c r="L4974"/>
      <c r="M4974"/>
      <c r="N4974"/>
      <c r="O4974"/>
      <c r="P4974"/>
      <c r="Q4974"/>
      <c r="R4974"/>
    </row>
    <row r="4975" spans="1:18" s="16" customFormat="1" x14ac:dyDescent="0.25">
      <c r="A4975"/>
      <c r="B4975" s="18"/>
      <c r="D4975"/>
      <c r="E4975"/>
      <c r="F4975"/>
      <c r="G4975"/>
      <c r="H4975"/>
      <c r="I4975"/>
      <c r="J4975"/>
      <c r="K4975"/>
      <c r="L4975"/>
      <c r="M4975"/>
      <c r="N4975"/>
      <c r="O4975"/>
      <c r="P4975"/>
      <c r="Q4975"/>
      <c r="R4975"/>
    </row>
    <row r="4976" spans="1:18" s="16" customFormat="1" x14ac:dyDescent="0.25">
      <c r="A4976"/>
      <c r="B4976" s="18"/>
      <c r="D4976"/>
      <c r="E4976"/>
      <c r="F4976"/>
      <c r="G4976"/>
      <c r="H4976"/>
      <c r="I4976"/>
      <c r="J4976"/>
      <c r="K4976"/>
      <c r="L4976"/>
      <c r="M4976"/>
      <c r="N4976"/>
      <c r="O4976"/>
      <c r="P4976"/>
      <c r="Q4976"/>
      <c r="R4976"/>
    </row>
    <row r="4977" spans="1:18" s="16" customFormat="1" x14ac:dyDescent="0.25">
      <c r="A4977"/>
      <c r="B4977" s="18"/>
      <c r="D4977"/>
      <c r="E4977"/>
      <c r="F4977"/>
      <c r="G4977"/>
      <c r="H4977"/>
      <c r="I4977"/>
      <c r="J4977"/>
      <c r="K4977"/>
      <c r="L4977"/>
      <c r="M4977"/>
      <c r="N4977"/>
      <c r="O4977"/>
      <c r="P4977"/>
      <c r="Q4977"/>
      <c r="R4977"/>
    </row>
    <row r="4978" spans="1:18" s="16" customFormat="1" x14ac:dyDescent="0.25">
      <c r="A4978"/>
      <c r="B4978" s="18"/>
      <c r="D4978"/>
      <c r="E4978"/>
      <c r="F4978"/>
      <c r="G4978"/>
      <c r="H4978"/>
      <c r="I4978"/>
      <c r="J4978"/>
      <c r="K4978"/>
      <c r="L4978"/>
      <c r="M4978"/>
      <c r="N4978"/>
      <c r="O4978"/>
      <c r="P4978"/>
      <c r="Q4978"/>
      <c r="R4978"/>
    </row>
    <row r="4979" spans="1:18" s="16" customFormat="1" x14ac:dyDescent="0.25">
      <c r="A4979"/>
      <c r="B4979" s="18"/>
      <c r="D4979"/>
      <c r="E4979"/>
      <c r="F4979"/>
      <c r="G4979"/>
      <c r="H4979"/>
      <c r="I4979"/>
      <c r="J4979"/>
      <c r="K4979"/>
      <c r="L4979"/>
      <c r="M4979"/>
      <c r="N4979"/>
      <c r="O4979"/>
      <c r="P4979"/>
      <c r="Q4979"/>
      <c r="R4979"/>
    </row>
    <row r="4980" spans="1:18" s="16" customFormat="1" x14ac:dyDescent="0.25">
      <c r="A4980"/>
      <c r="B4980" s="18"/>
      <c r="D4980"/>
      <c r="E4980"/>
      <c r="F4980"/>
      <c r="G4980"/>
      <c r="H4980"/>
      <c r="I4980"/>
      <c r="J4980"/>
      <c r="K4980"/>
      <c r="L4980"/>
      <c r="M4980"/>
      <c r="N4980"/>
      <c r="O4980"/>
      <c r="P4980"/>
      <c r="Q4980"/>
      <c r="R4980"/>
    </row>
    <row r="4981" spans="1:18" s="16" customFormat="1" x14ac:dyDescent="0.25">
      <c r="A4981"/>
      <c r="B4981" s="18"/>
      <c r="D4981"/>
      <c r="E4981"/>
      <c r="F4981"/>
      <c r="G4981"/>
      <c r="H4981"/>
      <c r="I4981"/>
      <c r="J4981"/>
      <c r="K4981"/>
      <c r="L4981"/>
      <c r="M4981"/>
      <c r="N4981"/>
      <c r="O4981"/>
      <c r="P4981"/>
      <c r="Q4981"/>
      <c r="R4981"/>
    </row>
    <row r="4982" spans="1:18" s="16" customFormat="1" x14ac:dyDescent="0.25">
      <c r="A4982"/>
      <c r="B4982" s="18"/>
      <c r="D4982"/>
      <c r="E4982"/>
      <c r="F4982"/>
      <c r="G4982"/>
      <c r="H4982"/>
      <c r="I4982"/>
      <c r="J4982"/>
      <c r="K4982"/>
      <c r="L4982"/>
      <c r="M4982"/>
      <c r="N4982"/>
      <c r="O4982"/>
      <c r="P4982"/>
      <c r="Q4982"/>
      <c r="R4982"/>
    </row>
    <row r="4983" spans="1:18" s="16" customFormat="1" x14ac:dyDescent="0.25">
      <c r="A4983"/>
      <c r="B4983" s="18"/>
      <c r="D4983"/>
      <c r="E4983"/>
      <c r="F4983"/>
      <c r="G4983"/>
      <c r="H4983"/>
      <c r="I4983"/>
      <c r="J4983"/>
      <c r="K4983"/>
      <c r="L4983"/>
      <c r="M4983"/>
      <c r="N4983"/>
      <c r="O4983"/>
      <c r="P4983"/>
      <c r="Q4983"/>
      <c r="R4983"/>
    </row>
    <row r="4984" spans="1:18" s="16" customFormat="1" x14ac:dyDescent="0.25">
      <c r="A4984"/>
      <c r="B4984" s="18"/>
      <c r="D4984"/>
      <c r="E4984"/>
      <c r="F4984"/>
      <c r="G4984"/>
      <c r="H4984"/>
      <c r="I4984"/>
      <c r="J4984"/>
      <c r="K4984"/>
      <c r="L4984"/>
      <c r="M4984"/>
      <c r="N4984"/>
      <c r="O4984"/>
      <c r="P4984"/>
      <c r="Q4984"/>
      <c r="R4984"/>
    </row>
    <row r="4985" spans="1:18" s="16" customFormat="1" x14ac:dyDescent="0.25">
      <c r="A4985"/>
      <c r="B4985" s="18"/>
      <c r="D4985"/>
      <c r="E4985"/>
      <c r="F4985"/>
      <c r="G4985"/>
      <c r="H4985"/>
      <c r="I4985"/>
      <c r="J4985"/>
      <c r="K4985"/>
      <c r="L4985"/>
      <c r="M4985"/>
      <c r="N4985"/>
      <c r="O4985"/>
      <c r="P4985"/>
      <c r="Q4985"/>
      <c r="R4985"/>
    </row>
    <row r="4986" spans="1:18" s="16" customFormat="1" x14ac:dyDescent="0.25">
      <c r="A4986"/>
      <c r="B4986" s="18"/>
      <c r="D4986"/>
      <c r="E4986"/>
      <c r="F4986"/>
      <c r="G4986"/>
      <c r="H4986"/>
      <c r="I4986"/>
      <c r="J4986"/>
      <c r="K4986"/>
      <c r="L4986"/>
      <c r="M4986"/>
      <c r="N4986"/>
      <c r="O4986"/>
      <c r="P4986"/>
      <c r="Q4986"/>
      <c r="R4986"/>
    </row>
    <row r="4987" spans="1:18" s="16" customFormat="1" x14ac:dyDescent="0.25">
      <c r="A4987"/>
      <c r="B4987" s="18"/>
      <c r="D4987"/>
      <c r="E4987"/>
      <c r="F4987"/>
      <c r="G4987"/>
      <c r="H4987"/>
      <c r="I4987"/>
      <c r="J4987"/>
      <c r="K4987"/>
      <c r="L4987"/>
      <c r="M4987"/>
      <c r="N4987"/>
      <c r="O4987"/>
      <c r="P4987"/>
      <c r="Q4987"/>
      <c r="R4987"/>
    </row>
    <row r="4988" spans="1:18" s="16" customFormat="1" x14ac:dyDescent="0.25">
      <c r="A4988"/>
      <c r="B4988" s="18"/>
      <c r="D4988"/>
      <c r="E4988"/>
      <c r="F4988"/>
      <c r="G4988"/>
      <c r="H4988"/>
      <c r="I4988"/>
      <c r="J4988"/>
      <c r="K4988"/>
      <c r="L4988"/>
      <c r="M4988"/>
      <c r="N4988"/>
      <c r="O4988"/>
      <c r="P4988"/>
      <c r="Q4988"/>
      <c r="R4988"/>
    </row>
    <row r="4989" spans="1:18" s="16" customFormat="1" x14ac:dyDescent="0.25">
      <c r="A4989"/>
      <c r="B4989" s="18"/>
      <c r="D4989"/>
      <c r="E4989"/>
      <c r="F4989"/>
      <c r="G4989"/>
      <c r="H4989"/>
      <c r="I4989"/>
      <c r="J4989"/>
      <c r="K4989"/>
      <c r="L4989"/>
      <c r="M4989"/>
      <c r="N4989"/>
      <c r="O4989"/>
      <c r="P4989"/>
      <c r="Q4989"/>
      <c r="R4989"/>
    </row>
    <row r="4990" spans="1:18" s="16" customFormat="1" x14ac:dyDescent="0.25">
      <c r="A4990"/>
      <c r="B4990" s="18"/>
      <c r="D4990"/>
      <c r="E4990"/>
      <c r="F4990"/>
      <c r="G4990"/>
      <c r="H4990"/>
      <c r="I4990"/>
      <c r="J4990"/>
      <c r="K4990"/>
      <c r="L4990"/>
      <c r="M4990"/>
      <c r="N4990"/>
      <c r="O4990"/>
      <c r="P4990"/>
      <c r="Q4990"/>
      <c r="R4990"/>
    </row>
    <row r="4991" spans="1:18" s="16" customFormat="1" x14ac:dyDescent="0.25">
      <c r="A4991"/>
      <c r="B4991" s="18"/>
      <c r="D4991"/>
      <c r="E4991"/>
      <c r="F4991"/>
      <c r="G4991"/>
      <c r="H4991"/>
      <c r="I4991"/>
      <c r="J4991"/>
      <c r="K4991"/>
      <c r="L4991"/>
      <c r="M4991"/>
      <c r="N4991"/>
      <c r="O4991"/>
      <c r="P4991"/>
      <c r="Q4991"/>
      <c r="R4991"/>
    </row>
    <row r="4992" spans="1:18" s="16" customFormat="1" x14ac:dyDescent="0.25">
      <c r="A4992"/>
      <c r="B4992" s="18"/>
      <c r="D4992"/>
      <c r="E4992"/>
      <c r="F4992"/>
      <c r="G4992"/>
      <c r="H4992"/>
      <c r="I4992"/>
      <c r="J4992"/>
      <c r="K4992"/>
      <c r="L4992"/>
      <c r="M4992"/>
      <c r="N4992"/>
      <c r="O4992"/>
      <c r="P4992"/>
      <c r="Q4992"/>
      <c r="R4992"/>
    </row>
    <row r="4993" spans="1:18" s="16" customFormat="1" x14ac:dyDescent="0.25">
      <c r="A4993"/>
      <c r="B4993" s="18"/>
      <c r="D4993"/>
      <c r="E4993"/>
      <c r="F4993"/>
      <c r="G4993"/>
      <c r="H4993"/>
      <c r="I4993"/>
      <c r="J4993"/>
      <c r="K4993"/>
      <c r="L4993"/>
      <c r="M4993"/>
      <c r="N4993"/>
      <c r="O4993"/>
      <c r="P4993"/>
      <c r="Q4993"/>
      <c r="R4993"/>
    </row>
    <row r="4994" spans="1:18" s="16" customFormat="1" x14ac:dyDescent="0.25">
      <c r="A4994"/>
      <c r="B4994" s="18"/>
      <c r="D4994"/>
      <c r="E4994"/>
      <c r="F4994"/>
      <c r="G4994"/>
      <c r="H4994"/>
      <c r="I4994"/>
      <c r="J4994"/>
      <c r="K4994"/>
      <c r="L4994"/>
      <c r="M4994"/>
      <c r="N4994"/>
      <c r="O4994"/>
      <c r="P4994"/>
      <c r="Q4994"/>
      <c r="R4994"/>
    </row>
    <row r="4995" spans="1:18" s="16" customFormat="1" x14ac:dyDescent="0.25">
      <c r="A4995"/>
      <c r="B4995" s="18"/>
      <c r="D4995"/>
      <c r="E4995"/>
      <c r="F4995"/>
      <c r="G4995"/>
      <c r="H4995"/>
      <c r="I4995"/>
      <c r="J4995"/>
      <c r="K4995"/>
      <c r="L4995"/>
      <c r="M4995"/>
      <c r="N4995"/>
      <c r="O4995"/>
      <c r="P4995"/>
      <c r="Q4995"/>
      <c r="R4995"/>
    </row>
    <row r="4996" spans="1:18" s="16" customFormat="1" x14ac:dyDescent="0.25">
      <c r="A4996"/>
      <c r="B4996" s="18"/>
      <c r="D4996"/>
      <c r="E4996"/>
      <c r="F4996"/>
      <c r="G4996"/>
      <c r="H4996"/>
      <c r="I4996"/>
      <c r="J4996"/>
      <c r="K4996"/>
      <c r="L4996"/>
      <c r="M4996"/>
      <c r="N4996"/>
      <c r="O4996"/>
      <c r="P4996"/>
      <c r="Q4996"/>
      <c r="R4996"/>
    </row>
    <row r="4997" spans="1:18" s="16" customFormat="1" x14ac:dyDescent="0.25">
      <c r="A4997"/>
      <c r="B4997" s="18"/>
      <c r="D4997"/>
      <c r="E4997"/>
      <c r="F4997"/>
      <c r="G4997"/>
      <c r="H4997"/>
      <c r="I4997"/>
      <c r="J4997"/>
      <c r="K4997"/>
      <c r="L4997"/>
      <c r="M4997"/>
      <c r="N4997"/>
      <c r="O4997"/>
      <c r="P4997"/>
      <c r="Q4997"/>
      <c r="R4997"/>
    </row>
    <row r="4998" spans="1:18" s="16" customFormat="1" x14ac:dyDescent="0.25">
      <c r="A4998"/>
      <c r="B4998" s="18"/>
      <c r="D4998"/>
      <c r="E4998"/>
      <c r="F4998"/>
      <c r="G4998"/>
      <c r="H4998"/>
      <c r="I4998"/>
      <c r="J4998"/>
      <c r="K4998"/>
      <c r="L4998"/>
      <c r="M4998"/>
      <c r="N4998"/>
      <c r="O4998"/>
      <c r="P4998"/>
      <c r="Q4998"/>
      <c r="R4998"/>
    </row>
    <row r="4999" spans="1:18" s="16" customFormat="1" x14ac:dyDescent="0.25">
      <c r="A4999"/>
      <c r="B4999" s="18"/>
      <c r="D4999"/>
      <c r="E4999"/>
      <c r="F4999"/>
      <c r="G4999"/>
      <c r="H4999"/>
      <c r="I4999"/>
      <c r="J4999"/>
      <c r="K4999"/>
      <c r="L4999"/>
      <c r="M4999"/>
      <c r="N4999"/>
      <c r="O4999"/>
      <c r="P4999"/>
      <c r="Q4999"/>
      <c r="R4999"/>
    </row>
    <row r="5000" spans="1:18" s="16" customFormat="1" x14ac:dyDescent="0.25">
      <c r="A5000"/>
      <c r="B5000" s="18"/>
      <c r="D5000"/>
      <c r="E5000"/>
      <c r="F5000"/>
      <c r="G5000"/>
      <c r="H5000"/>
      <c r="I5000"/>
      <c r="J5000"/>
      <c r="K5000"/>
      <c r="L5000"/>
      <c r="M5000"/>
      <c r="N5000"/>
      <c r="O5000"/>
      <c r="P5000"/>
      <c r="Q5000"/>
      <c r="R5000"/>
    </row>
    <row r="5001" spans="1:18" s="16" customFormat="1" x14ac:dyDescent="0.25">
      <c r="A5001"/>
      <c r="B5001" s="18"/>
      <c r="D5001"/>
      <c r="E5001"/>
      <c r="F5001"/>
      <c r="G5001"/>
      <c r="H5001"/>
      <c r="I5001"/>
      <c r="J5001"/>
      <c r="K5001"/>
      <c r="L5001"/>
      <c r="M5001"/>
      <c r="N5001"/>
      <c r="O5001"/>
      <c r="P5001"/>
      <c r="Q5001"/>
      <c r="R5001"/>
    </row>
    <row r="5002" spans="1:18" s="16" customFormat="1" x14ac:dyDescent="0.25">
      <c r="A5002"/>
      <c r="B5002" s="18"/>
      <c r="D5002"/>
      <c r="E5002"/>
      <c r="F5002"/>
      <c r="G5002"/>
      <c r="H5002"/>
      <c r="I5002"/>
      <c r="J5002"/>
      <c r="K5002"/>
      <c r="L5002"/>
      <c r="M5002"/>
      <c r="N5002"/>
      <c r="O5002"/>
      <c r="P5002"/>
      <c r="Q5002"/>
      <c r="R5002"/>
    </row>
    <row r="5003" spans="1:18" s="16" customFormat="1" x14ac:dyDescent="0.25">
      <c r="A5003"/>
      <c r="B5003" s="18"/>
      <c r="D5003"/>
      <c r="E5003"/>
      <c r="F5003"/>
      <c r="G5003"/>
      <c r="H5003"/>
      <c r="I5003"/>
      <c r="J5003"/>
      <c r="K5003"/>
      <c r="L5003"/>
      <c r="M5003"/>
      <c r="N5003"/>
      <c r="O5003"/>
      <c r="P5003"/>
      <c r="Q5003"/>
      <c r="R5003"/>
    </row>
    <row r="5004" spans="1:18" s="16" customFormat="1" x14ac:dyDescent="0.25">
      <c r="A5004"/>
      <c r="B5004" s="18"/>
      <c r="D5004"/>
      <c r="E5004"/>
      <c r="F5004"/>
      <c r="G5004"/>
      <c r="H5004"/>
      <c r="I5004"/>
      <c r="J5004"/>
      <c r="K5004"/>
      <c r="L5004"/>
      <c r="M5004"/>
      <c r="N5004"/>
      <c r="O5004"/>
      <c r="P5004"/>
      <c r="Q5004"/>
      <c r="R5004"/>
    </row>
    <row r="5005" spans="1:18" s="16" customFormat="1" x14ac:dyDescent="0.25">
      <c r="A5005"/>
      <c r="B5005" s="18"/>
      <c r="D5005"/>
      <c r="E5005"/>
      <c r="F5005"/>
      <c r="G5005"/>
      <c r="H5005"/>
      <c r="I5005"/>
      <c r="J5005"/>
      <c r="K5005"/>
      <c r="L5005"/>
      <c r="M5005"/>
      <c r="N5005"/>
      <c r="O5005"/>
      <c r="P5005"/>
      <c r="Q5005"/>
      <c r="R5005"/>
    </row>
    <row r="5006" spans="1:18" s="16" customFormat="1" x14ac:dyDescent="0.25">
      <c r="A5006"/>
      <c r="B5006" s="18"/>
      <c r="D5006"/>
      <c r="E5006"/>
      <c r="F5006"/>
      <c r="G5006"/>
      <c r="H5006"/>
      <c r="I5006"/>
      <c r="J5006"/>
      <c r="K5006"/>
      <c r="L5006"/>
      <c r="M5006"/>
      <c r="N5006"/>
      <c r="O5006"/>
      <c r="P5006"/>
      <c r="Q5006"/>
      <c r="R5006"/>
    </row>
    <row r="5007" spans="1:18" s="16" customFormat="1" x14ac:dyDescent="0.25">
      <c r="A5007"/>
      <c r="B5007" s="18"/>
      <c r="D5007"/>
      <c r="E5007"/>
      <c r="F5007"/>
      <c r="G5007"/>
      <c r="H5007"/>
      <c r="I5007"/>
      <c r="J5007"/>
      <c r="K5007"/>
      <c r="L5007"/>
      <c r="M5007"/>
      <c r="N5007"/>
      <c r="O5007"/>
      <c r="P5007"/>
      <c r="Q5007"/>
      <c r="R5007"/>
    </row>
    <row r="5008" spans="1:18" s="16" customFormat="1" x14ac:dyDescent="0.25">
      <c r="A5008"/>
      <c r="B5008" s="18"/>
      <c r="D5008"/>
      <c r="E5008"/>
      <c r="F5008"/>
      <c r="G5008"/>
      <c r="H5008"/>
      <c r="I5008"/>
      <c r="J5008"/>
      <c r="K5008"/>
      <c r="L5008"/>
      <c r="M5008"/>
      <c r="N5008"/>
      <c r="O5008"/>
      <c r="P5008"/>
      <c r="Q5008"/>
      <c r="R5008"/>
    </row>
    <row r="5009" spans="1:18" s="16" customFormat="1" x14ac:dyDescent="0.25">
      <c r="A5009"/>
      <c r="B5009" s="18"/>
      <c r="D5009"/>
      <c r="E5009"/>
      <c r="F5009"/>
      <c r="G5009"/>
      <c r="H5009"/>
      <c r="I5009"/>
      <c r="J5009"/>
      <c r="K5009"/>
      <c r="L5009"/>
      <c r="M5009"/>
      <c r="N5009"/>
      <c r="O5009"/>
      <c r="P5009"/>
      <c r="Q5009"/>
      <c r="R5009"/>
    </row>
    <row r="5010" spans="1:18" s="16" customFormat="1" x14ac:dyDescent="0.25">
      <c r="A5010"/>
      <c r="B5010" s="18"/>
      <c r="D5010"/>
      <c r="E5010"/>
      <c r="F5010"/>
      <c r="G5010"/>
      <c r="H5010"/>
      <c r="I5010"/>
      <c r="J5010"/>
      <c r="K5010"/>
      <c r="L5010"/>
      <c r="M5010"/>
      <c r="N5010"/>
      <c r="O5010"/>
      <c r="P5010"/>
      <c r="Q5010"/>
      <c r="R5010"/>
    </row>
    <row r="5011" spans="1:18" s="16" customFormat="1" x14ac:dyDescent="0.25">
      <c r="A5011"/>
      <c r="B5011" s="18"/>
      <c r="D5011"/>
      <c r="E5011"/>
      <c r="F5011"/>
      <c r="G5011"/>
      <c r="H5011"/>
      <c r="I5011"/>
      <c r="J5011"/>
      <c r="K5011"/>
      <c r="L5011"/>
      <c r="M5011"/>
      <c r="N5011"/>
      <c r="O5011"/>
      <c r="P5011"/>
      <c r="Q5011"/>
      <c r="R5011"/>
    </row>
    <row r="5012" spans="1:18" s="16" customFormat="1" x14ac:dyDescent="0.25">
      <c r="A5012"/>
      <c r="B5012" s="17"/>
      <c r="D5012"/>
      <c r="E5012"/>
      <c r="F5012"/>
      <c r="G5012"/>
      <c r="H5012"/>
      <c r="I5012"/>
      <c r="J5012"/>
      <c r="K5012"/>
      <c r="L5012"/>
      <c r="M5012"/>
      <c r="N5012"/>
      <c r="O5012"/>
      <c r="P5012"/>
      <c r="Q5012"/>
      <c r="R5012"/>
    </row>
    <row r="5013" spans="1:18" s="16" customFormat="1" x14ac:dyDescent="0.25">
      <c r="A5013"/>
      <c r="B5013" s="18"/>
      <c r="D5013"/>
      <c r="E5013"/>
      <c r="F5013"/>
      <c r="G5013"/>
      <c r="H5013"/>
      <c r="I5013"/>
      <c r="J5013"/>
      <c r="K5013"/>
      <c r="L5013"/>
      <c r="M5013"/>
      <c r="N5013"/>
      <c r="O5013"/>
      <c r="P5013"/>
      <c r="Q5013"/>
      <c r="R5013"/>
    </row>
    <row r="5014" spans="1:18" s="16" customFormat="1" x14ac:dyDescent="0.25">
      <c r="A5014"/>
      <c r="B5014" s="18"/>
      <c r="D5014"/>
      <c r="E5014"/>
      <c r="F5014"/>
      <c r="G5014"/>
      <c r="H5014"/>
      <c r="I5014"/>
      <c r="J5014"/>
      <c r="K5014"/>
      <c r="L5014"/>
      <c r="M5014"/>
      <c r="N5014"/>
      <c r="O5014"/>
      <c r="P5014"/>
      <c r="Q5014"/>
      <c r="R5014"/>
    </row>
    <row r="5015" spans="1:18" s="16" customFormat="1" x14ac:dyDescent="0.25">
      <c r="A5015"/>
      <c r="B5015" s="18"/>
      <c r="D5015"/>
      <c r="E5015"/>
      <c r="F5015"/>
      <c r="G5015"/>
      <c r="H5015"/>
      <c r="I5015"/>
      <c r="J5015"/>
      <c r="K5015"/>
      <c r="L5015"/>
      <c r="M5015"/>
      <c r="N5015"/>
      <c r="O5015"/>
      <c r="P5015"/>
      <c r="Q5015"/>
      <c r="R5015"/>
    </row>
    <row r="5016" spans="1:18" s="16" customFormat="1" x14ac:dyDescent="0.25">
      <c r="A5016"/>
      <c r="B5016" s="18"/>
      <c r="D5016"/>
      <c r="E5016"/>
      <c r="F5016"/>
      <c r="G5016"/>
      <c r="H5016"/>
      <c r="I5016"/>
      <c r="J5016"/>
      <c r="K5016"/>
      <c r="L5016"/>
      <c r="M5016"/>
      <c r="N5016"/>
      <c r="O5016"/>
      <c r="P5016"/>
      <c r="Q5016"/>
      <c r="R5016"/>
    </row>
    <row r="5017" spans="1:18" s="16" customFormat="1" x14ac:dyDescent="0.25">
      <c r="A5017"/>
      <c r="B5017" s="18"/>
      <c r="D5017"/>
      <c r="E5017"/>
      <c r="F5017"/>
      <c r="G5017"/>
      <c r="H5017"/>
      <c r="I5017"/>
      <c r="J5017"/>
      <c r="K5017"/>
      <c r="L5017"/>
      <c r="M5017"/>
      <c r="N5017"/>
      <c r="O5017"/>
      <c r="P5017"/>
      <c r="Q5017"/>
      <c r="R5017"/>
    </row>
    <row r="5018" spans="1:18" s="16" customFormat="1" x14ac:dyDescent="0.25">
      <c r="A5018"/>
      <c r="B5018" s="18"/>
      <c r="D5018"/>
      <c r="E5018"/>
      <c r="F5018"/>
      <c r="G5018"/>
      <c r="H5018"/>
      <c r="I5018"/>
      <c r="J5018"/>
      <c r="K5018"/>
      <c r="L5018"/>
      <c r="M5018"/>
      <c r="N5018"/>
      <c r="O5018"/>
      <c r="P5018"/>
      <c r="Q5018"/>
      <c r="R5018"/>
    </row>
    <row r="5019" spans="1:18" s="16" customFormat="1" x14ac:dyDescent="0.25">
      <c r="A5019"/>
      <c r="B5019" s="18"/>
      <c r="D5019"/>
      <c r="E5019"/>
      <c r="F5019"/>
      <c r="G5019"/>
      <c r="H5019"/>
      <c r="I5019"/>
      <c r="J5019"/>
      <c r="K5019"/>
      <c r="L5019"/>
      <c r="M5019"/>
      <c r="N5019"/>
      <c r="O5019"/>
      <c r="P5019"/>
      <c r="Q5019"/>
      <c r="R5019"/>
    </row>
    <row r="5020" spans="1:18" s="16" customFormat="1" x14ac:dyDescent="0.25">
      <c r="A5020"/>
      <c r="B5020" s="18"/>
      <c r="D5020"/>
      <c r="E5020"/>
      <c r="F5020"/>
      <c r="G5020"/>
      <c r="H5020"/>
      <c r="I5020"/>
      <c r="J5020"/>
      <c r="K5020"/>
      <c r="L5020"/>
      <c r="M5020"/>
      <c r="N5020"/>
      <c r="O5020"/>
      <c r="P5020"/>
      <c r="Q5020"/>
      <c r="R5020"/>
    </row>
    <row r="5021" spans="1:18" s="16" customFormat="1" x14ac:dyDescent="0.25">
      <c r="A5021"/>
      <c r="B5021" s="18"/>
      <c r="D5021"/>
      <c r="E5021"/>
      <c r="F5021"/>
      <c r="G5021"/>
      <c r="H5021"/>
      <c r="I5021"/>
      <c r="J5021"/>
      <c r="K5021"/>
      <c r="L5021"/>
      <c r="M5021"/>
      <c r="N5021"/>
      <c r="O5021"/>
      <c r="P5021"/>
      <c r="Q5021"/>
      <c r="R5021"/>
    </row>
    <row r="5022" spans="1:18" s="16" customFormat="1" x14ac:dyDescent="0.25">
      <c r="A5022"/>
      <c r="B5022" s="18"/>
      <c r="D5022"/>
      <c r="E5022"/>
      <c r="F5022"/>
      <c r="G5022"/>
      <c r="H5022"/>
      <c r="I5022"/>
      <c r="J5022"/>
      <c r="K5022"/>
      <c r="L5022"/>
      <c r="M5022"/>
      <c r="N5022"/>
      <c r="O5022"/>
      <c r="P5022"/>
      <c r="Q5022"/>
      <c r="R5022"/>
    </row>
    <row r="5023" spans="1:18" s="16" customFormat="1" x14ac:dyDescent="0.25">
      <c r="A5023"/>
      <c r="B5023" s="18"/>
      <c r="D5023"/>
      <c r="E5023"/>
      <c r="F5023"/>
      <c r="G5023"/>
      <c r="H5023"/>
      <c r="I5023"/>
      <c r="J5023"/>
      <c r="K5023"/>
      <c r="L5023"/>
      <c r="M5023"/>
      <c r="N5023"/>
      <c r="O5023"/>
      <c r="P5023"/>
      <c r="Q5023"/>
      <c r="R5023"/>
    </row>
    <row r="5024" spans="1:18" s="16" customFormat="1" x14ac:dyDescent="0.25">
      <c r="A5024"/>
      <c r="B5024" s="18"/>
      <c r="D5024"/>
      <c r="E5024"/>
      <c r="F5024"/>
      <c r="G5024"/>
      <c r="H5024"/>
      <c r="I5024"/>
      <c r="J5024"/>
      <c r="K5024"/>
      <c r="L5024"/>
      <c r="M5024"/>
      <c r="N5024"/>
      <c r="O5024"/>
      <c r="P5024"/>
      <c r="Q5024"/>
      <c r="R5024"/>
    </row>
    <row r="5025" spans="1:18" s="16" customFormat="1" x14ac:dyDescent="0.25">
      <c r="A5025"/>
      <c r="B5025" s="18"/>
      <c r="D5025"/>
      <c r="E5025"/>
      <c r="F5025"/>
      <c r="G5025"/>
      <c r="H5025"/>
      <c r="I5025"/>
      <c r="J5025"/>
      <c r="K5025"/>
      <c r="L5025"/>
      <c r="M5025"/>
      <c r="N5025"/>
      <c r="O5025"/>
      <c r="P5025"/>
      <c r="Q5025"/>
      <c r="R5025"/>
    </row>
    <row r="5026" spans="1:18" s="16" customFormat="1" x14ac:dyDescent="0.25">
      <c r="A5026"/>
      <c r="B5026" s="18"/>
      <c r="D5026"/>
      <c r="E5026"/>
      <c r="F5026"/>
      <c r="G5026"/>
      <c r="H5026"/>
      <c r="I5026"/>
      <c r="J5026"/>
      <c r="K5026"/>
      <c r="L5026"/>
      <c r="M5026"/>
      <c r="N5026"/>
      <c r="O5026"/>
      <c r="P5026"/>
      <c r="Q5026"/>
      <c r="R5026"/>
    </row>
    <row r="5027" spans="1:18" s="16" customFormat="1" x14ac:dyDescent="0.25">
      <c r="A5027"/>
      <c r="B5027" s="18"/>
      <c r="D5027"/>
      <c r="E5027"/>
      <c r="F5027"/>
      <c r="G5027"/>
      <c r="H5027"/>
      <c r="I5027"/>
      <c r="J5027"/>
      <c r="K5027"/>
      <c r="L5027"/>
      <c r="M5027"/>
      <c r="N5027"/>
      <c r="O5027"/>
      <c r="P5027"/>
      <c r="Q5027"/>
      <c r="R5027"/>
    </row>
    <row r="5028" spans="1:18" s="16" customFormat="1" x14ac:dyDescent="0.25">
      <c r="A5028"/>
      <c r="B5028" s="18"/>
      <c r="D5028"/>
      <c r="E5028"/>
      <c r="F5028"/>
      <c r="G5028"/>
      <c r="H5028"/>
      <c r="I5028"/>
      <c r="J5028"/>
      <c r="K5028"/>
      <c r="L5028"/>
      <c r="M5028"/>
      <c r="N5028"/>
      <c r="O5028"/>
      <c r="P5028"/>
      <c r="Q5028"/>
      <c r="R5028"/>
    </row>
    <row r="5029" spans="1:18" s="16" customFormat="1" x14ac:dyDescent="0.25">
      <c r="A5029"/>
      <c r="B5029" s="18"/>
      <c r="D5029"/>
      <c r="E5029"/>
      <c r="F5029"/>
      <c r="G5029"/>
      <c r="H5029"/>
      <c r="I5029"/>
      <c r="J5029"/>
      <c r="K5029"/>
      <c r="L5029"/>
      <c r="M5029"/>
      <c r="N5029"/>
      <c r="O5029"/>
      <c r="P5029"/>
      <c r="Q5029"/>
      <c r="R5029"/>
    </row>
    <row r="5030" spans="1:18" s="16" customFormat="1" x14ac:dyDescent="0.25">
      <c r="A5030"/>
      <c r="B5030" s="18"/>
      <c r="D5030"/>
      <c r="E5030"/>
      <c r="F5030"/>
      <c r="G5030"/>
      <c r="H5030"/>
      <c r="I5030"/>
      <c r="J5030"/>
      <c r="K5030"/>
      <c r="L5030"/>
      <c r="M5030"/>
      <c r="N5030"/>
      <c r="O5030"/>
      <c r="P5030"/>
      <c r="Q5030"/>
      <c r="R5030"/>
    </row>
    <row r="5031" spans="1:18" s="16" customFormat="1" x14ac:dyDescent="0.25">
      <c r="A5031"/>
      <c r="B5031" s="18"/>
      <c r="D5031"/>
      <c r="E5031"/>
      <c r="F5031"/>
      <c r="G5031"/>
      <c r="H5031"/>
      <c r="I5031"/>
      <c r="J5031"/>
      <c r="K5031"/>
      <c r="L5031"/>
      <c r="M5031"/>
      <c r="N5031"/>
      <c r="O5031"/>
      <c r="P5031"/>
      <c r="Q5031"/>
      <c r="R5031"/>
    </row>
    <row r="5032" spans="1:18" s="16" customFormat="1" x14ac:dyDescent="0.25">
      <c r="A5032"/>
      <c r="B5032" s="18"/>
      <c r="D5032"/>
      <c r="E5032"/>
      <c r="F5032"/>
      <c r="G5032"/>
      <c r="H5032"/>
      <c r="I5032"/>
      <c r="J5032"/>
      <c r="K5032"/>
      <c r="L5032"/>
      <c r="M5032"/>
      <c r="N5032"/>
      <c r="O5032"/>
      <c r="P5032"/>
      <c r="Q5032"/>
      <c r="R5032"/>
    </row>
    <row r="5033" spans="1:18" s="16" customFormat="1" x14ac:dyDescent="0.25">
      <c r="A5033"/>
      <c r="B5033" s="18"/>
      <c r="D5033"/>
      <c r="E5033"/>
      <c r="F5033"/>
      <c r="G5033"/>
      <c r="H5033"/>
      <c r="I5033"/>
      <c r="J5033"/>
      <c r="K5033"/>
      <c r="L5033"/>
      <c r="M5033"/>
      <c r="N5033"/>
      <c r="O5033"/>
      <c r="P5033"/>
      <c r="Q5033"/>
      <c r="R5033"/>
    </row>
    <row r="5034" spans="1:18" s="16" customFormat="1" x14ac:dyDescent="0.25">
      <c r="A5034"/>
      <c r="B5034" s="18"/>
      <c r="D5034"/>
      <c r="E5034"/>
      <c r="F5034"/>
      <c r="G5034"/>
      <c r="H5034"/>
      <c r="I5034"/>
      <c r="J5034"/>
      <c r="K5034"/>
      <c r="L5034"/>
      <c r="M5034"/>
      <c r="N5034"/>
      <c r="O5034"/>
      <c r="P5034"/>
      <c r="Q5034"/>
      <c r="R5034"/>
    </row>
    <row r="5035" spans="1:18" s="16" customFormat="1" x14ac:dyDescent="0.25">
      <c r="A5035"/>
      <c r="B5035" s="18"/>
      <c r="D5035"/>
      <c r="E5035"/>
      <c r="F5035"/>
      <c r="G5035"/>
      <c r="H5035"/>
      <c r="I5035"/>
      <c r="J5035"/>
      <c r="K5035"/>
      <c r="L5035"/>
      <c r="M5035"/>
      <c r="N5035"/>
      <c r="O5035"/>
      <c r="P5035"/>
      <c r="Q5035"/>
      <c r="R5035"/>
    </row>
    <row r="5036" spans="1:18" s="16" customFormat="1" x14ac:dyDescent="0.25">
      <c r="A5036"/>
      <c r="B5036" s="18"/>
      <c r="D5036"/>
      <c r="E5036"/>
      <c r="F5036"/>
      <c r="G5036"/>
      <c r="H5036"/>
      <c r="I5036"/>
      <c r="J5036"/>
      <c r="K5036"/>
      <c r="L5036"/>
      <c r="M5036"/>
      <c r="N5036"/>
      <c r="O5036"/>
      <c r="P5036"/>
      <c r="Q5036"/>
      <c r="R5036"/>
    </row>
    <row r="5037" spans="1:18" s="16" customFormat="1" x14ac:dyDescent="0.25">
      <c r="A5037"/>
      <c r="B5037" s="18"/>
      <c r="D5037"/>
      <c r="E5037"/>
      <c r="F5037"/>
      <c r="G5037"/>
      <c r="H5037"/>
      <c r="I5037"/>
      <c r="J5037"/>
      <c r="K5037"/>
      <c r="L5037"/>
      <c r="M5037"/>
      <c r="N5037"/>
      <c r="O5037"/>
      <c r="P5037"/>
      <c r="Q5037"/>
      <c r="R5037"/>
    </row>
    <row r="5038" spans="1:18" s="16" customFormat="1" x14ac:dyDescent="0.25">
      <c r="A5038"/>
      <c r="B5038" s="18"/>
      <c r="D5038"/>
      <c r="E5038"/>
      <c r="F5038"/>
      <c r="G5038"/>
      <c r="H5038"/>
      <c r="I5038"/>
      <c r="J5038"/>
      <c r="K5038"/>
      <c r="L5038"/>
      <c r="M5038"/>
      <c r="N5038"/>
      <c r="O5038"/>
      <c r="P5038"/>
      <c r="Q5038"/>
      <c r="R5038"/>
    </row>
    <row r="5039" spans="1:18" s="16" customFormat="1" x14ac:dyDescent="0.25">
      <c r="A5039"/>
      <c r="B5039" s="18"/>
      <c r="D5039"/>
      <c r="E5039"/>
      <c r="F5039"/>
      <c r="G5039"/>
      <c r="H5039"/>
      <c r="I5039"/>
      <c r="J5039"/>
      <c r="K5039"/>
      <c r="L5039"/>
      <c r="M5039"/>
      <c r="N5039"/>
      <c r="O5039"/>
      <c r="P5039"/>
      <c r="Q5039"/>
      <c r="R5039"/>
    </row>
    <row r="5040" spans="1:18" s="16" customFormat="1" x14ac:dyDescent="0.25">
      <c r="A5040"/>
      <c r="B5040" s="18"/>
      <c r="D5040"/>
      <c r="E5040"/>
      <c r="F5040"/>
      <c r="G5040"/>
      <c r="H5040"/>
      <c r="I5040"/>
      <c r="J5040"/>
      <c r="K5040"/>
      <c r="L5040"/>
      <c r="M5040"/>
      <c r="N5040"/>
      <c r="O5040"/>
      <c r="P5040"/>
      <c r="Q5040"/>
      <c r="R5040"/>
    </row>
    <row r="5041" spans="1:18" s="16" customFormat="1" x14ac:dyDescent="0.25">
      <c r="A5041"/>
      <c r="B5041" s="18"/>
      <c r="D5041"/>
      <c r="E5041"/>
      <c r="F5041"/>
      <c r="G5041"/>
      <c r="H5041"/>
      <c r="I5041"/>
      <c r="J5041"/>
      <c r="K5041"/>
      <c r="L5041"/>
      <c r="M5041"/>
      <c r="N5041"/>
      <c r="O5041"/>
      <c r="P5041"/>
      <c r="Q5041"/>
      <c r="R5041"/>
    </row>
    <row r="5042" spans="1:18" s="16" customFormat="1" x14ac:dyDescent="0.25">
      <c r="A5042"/>
      <c r="B5042" s="18"/>
      <c r="D5042"/>
      <c r="E5042"/>
      <c r="F5042"/>
      <c r="G5042"/>
      <c r="H5042"/>
      <c r="I5042"/>
      <c r="J5042"/>
      <c r="K5042"/>
      <c r="L5042"/>
      <c r="M5042"/>
      <c r="N5042"/>
      <c r="O5042"/>
      <c r="P5042"/>
      <c r="Q5042"/>
      <c r="R5042"/>
    </row>
    <row r="5043" spans="1:18" s="16" customFormat="1" x14ac:dyDescent="0.25">
      <c r="A5043"/>
      <c r="B5043" s="18"/>
      <c r="D5043"/>
      <c r="E5043"/>
      <c r="F5043"/>
      <c r="G5043"/>
      <c r="H5043"/>
      <c r="I5043"/>
      <c r="J5043"/>
      <c r="K5043"/>
      <c r="L5043"/>
      <c r="M5043"/>
      <c r="N5043"/>
      <c r="O5043"/>
      <c r="P5043"/>
      <c r="Q5043"/>
      <c r="R5043"/>
    </row>
    <row r="5044" spans="1:18" s="16" customFormat="1" x14ac:dyDescent="0.25">
      <c r="A5044"/>
      <c r="B5044" s="18"/>
      <c r="D5044"/>
      <c r="E5044"/>
      <c r="F5044"/>
      <c r="G5044"/>
      <c r="H5044"/>
      <c r="I5044"/>
      <c r="J5044"/>
      <c r="K5044"/>
      <c r="L5044"/>
      <c r="M5044"/>
      <c r="N5044"/>
      <c r="O5044"/>
      <c r="P5044"/>
      <c r="Q5044"/>
      <c r="R5044"/>
    </row>
    <row r="5045" spans="1:18" s="16" customFormat="1" x14ac:dyDescent="0.25">
      <c r="A5045"/>
      <c r="B5045" s="18"/>
      <c r="D5045"/>
      <c r="E5045"/>
      <c r="F5045"/>
      <c r="G5045"/>
      <c r="H5045"/>
      <c r="I5045"/>
      <c r="J5045"/>
      <c r="K5045"/>
      <c r="L5045"/>
      <c r="M5045"/>
      <c r="N5045"/>
      <c r="O5045"/>
      <c r="P5045"/>
      <c r="Q5045"/>
      <c r="R5045"/>
    </row>
    <row r="5046" spans="1:18" s="16" customFormat="1" x14ac:dyDescent="0.25">
      <c r="A5046"/>
      <c r="B5046" s="18"/>
      <c r="D5046"/>
      <c r="E5046"/>
      <c r="F5046"/>
      <c r="G5046"/>
      <c r="H5046"/>
      <c r="I5046"/>
      <c r="J5046"/>
      <c r="K5046"/>
      <c r="L5046"/>
      <c r="M5046"/>
      <c r="N5046"/>
      <c r="O5046"/>
      <c r="P5046"/>
      <c r="Q5046"/>
      <c r="R5046"/>
    </row>
    <row r="5047" spans="1:18" s="16" customFormat="1" x14ac:dyDescent="0.25">
      <c r="A5047"/>
      <c r="B5047" s="18"/>
      <c r="D5047"/>
      <c r="E5047"/>
      <c r="F5047"/>
      <c r="G5047"/>
      <c r="H5047"/>
      <c r="I5047"/>
      <c r="J5047"/>
      <c r="K5047"/>
      <c r="L5047"/>
      <c r="M5047"/>
      <c r="N5047"/>
      <c r="O5047"/>
      <c r="P5047"/>
      <c r="Q5047"/>
      <c r="R5047"/>
    </row>
    <row r="5048" spans="1:18" s="16" customFormat="1" x14ac:dyDescent="0.25">
      <c r="A5048"/>
      <c r="B5048" s="18"/>
      <c r="D5048"/>
      <c r="E5048"/>
      <c r="F5048"/>
      <c r="G5048"/>
      <c r="H5048"/>
      <c r="I5048"/>
      <c r="J5048"/>
      <c r="K5048"/>
      <c r="L5048"/>
      <c r="M5048"/>
      <c r="N5048"/>
      <c r="O5048"/>
      <c r="P5048"/>
      <c r="Q5048"/>
      <c r="R5048"/>
    </row>
    <row r="5049" spans="1:18" s="16" customFormat="1" x14ac:dyDescent="0.25">
      <c r="A5049"/>
      <c r="B5049" s="18"/>
      <c r="D5049"/>
      <c r="E5049"/>
      <c r="F5049"/>
      <c r="G5049"/>
      <c r="H5049"/>
      <c r="I5049"/>
      <c r="J5049"/>
      <c r="K5049"/>
      <c r="L5049"/>
      <c r="M5049"/>
      <c r="N5049"/>
      <c r="O5049"/>
      <c r="P5049"/>
      <c r="Q5049"/>
      <c r="R5049"/>
    </row>
    <row r="5050" spans="1:18" s="16" customFormat="1" x14ac:dyDescent="0.25">
      <c r="A5050"/>
      <c r="B5050" s="18"/>
      <c r="D5050"/>
      <c r="E5050"/>
      <c r="F5050"/>
      <c r="G5050"/>
      <c r="H5050"/>
      <c r="I5050"/>
      <c r="J5050"/>
      <c r="K5050"/>
      <c r="L5050"/>
      <c r="M5050"/>
      <c r="N5050"/>
      <c r="O5050"/>
      <c r="P5050"/>
      <c r="Q5050"/>
      <c r="R5050"/>
    </row>
    <row r="5051" spans="1:18" s="16" customFormat="1" x14ac:dyDescent="0.25">
      <c r="A5051"/>
      <c r="B5051" s="18"/>
      <c r="D5051"/>
      <c r="E5051"/>
      <c r="F5051"/>
      <c r="G5051"/>
      <c r="H5051"/>
      <c r="I5051"/>
      <c r="J5051"/>
      <c r="K5051"/>
      <c r="L5051"/>
      <c r="M5051"/>
      <c r="N5051"/>
      <c r="O5051"/>
      <c r="P5051"/>
      <c r="Q5051"/>
      <c r="R5051"/>
    </row>
    <row r="5052" spans="1:18" s="16" customFormat="1" x14ac:dyDescent="0.25">
      <c r="A5052"/>
      <c r="B5052" s="18"/>
      <c r="D5052"/>
      <c r="E5052"/>
      <c r="F5052"/>
      <c r="G5052"/>
      <c r="H5052"/>
      <c r="I5052"/>
      <c r="J5052"/>
      <c r="K5052"/>
      <c r="L5052"/>
      <c r="M5052"/>
      <c r="N5052"/>
      <c r="O5052"/>
      <c r="P5052"/>
      <c r="Q5052"/>
      <c r="R5052"/>
    </row>
    <row r="5053" spans="1:18" s="16" customFormat="1" x14ac:dyDescent="0.25">
      <c r="A5053"/>
      <c r="B5053" s="18"/>
      <c r="D5053"/>
      <c r="E5053"/>
      <c r="F5053"/>
      <c r="G5053"/>
      <c r="H5053"/>
      <c r="I5053"/>
      <c r="J5053"/>
      <c r="K5053"/>
      <c r="L5053"/>
      <c r="M5053"/>
      <c r="N5053"/>
      <c r="O5053"/>
      <c r="P5053"/>
      <c r="Q5053"/>
      <c r="R5053"/>
    </row>
    <row r="5054" spans="1:18" s="16" customFormat="1" x14ac:dyDescent="0.25">
      <c r="A5054"/>
      <c r="B5054" s="18"/>
      <c r="D5054"/>
      <c r="E5054"/>
      <c r="F5054"/>
      <c r="G5054"/>
      <c r="H5054"/>
      <c r="I5054"/>
      <c r="J5054"/>
      <c r="K5054"/>
      <c r="L5054"/>
      <c r="M5054"/>
      <c r="N5054"/>
      <c r="O5054"/>
      <c r="P5054"/>
      <c r="Q5054"/>
      <c r="R5054"/>
    </row>
    <row r="5055" spans="1:18" s="16" customFormat="1" x14ac:dyDescent="0.25">
      <c r="A5055"/>
      <c r="B5055" s="18"/>
      <c r="D5055"/>
      <c r="E5055"/>
      <c r="F5055"/>
      <c r="G5055"/>
      <c r="H5055"/>
      <c r="I5055"/>
      <c r="J5055"/>
      <c r="K5055"/>
      <c r="L5055"/>
      <c r="M5055"/>
      <c r="N5055"/>
      <c r="O5055"/>
      <c r="P5055"/>
      <c r="Q5055"/>
      <c r="R5055"/>
    </row>
    <row r="5056" spans="1:18" s="16" customFormat="1" x14ac:dyDescent="0.25">
      <c r="A5056"/>
      <c r="B5056" s="18"/>
      <c r="D5056"/>
      <c r="E5056"/>
      <c r="F5056"/>
      <c r="G5056"/>
      <c r="H5056"/>
      <c r="I5056"/>
      <c r="J5056"/>
      <c r="K5056"/>
      <c r="L5056"/>
      <c r="M5056"/>
      <c r="N5056"/>
      <c r="O5056"/>
      <c r="P5056"/>
      <c r="Q5056"/>
      <c r="R5056"/>
    </row>
    <row r="5057" spans="1:18" s="16" customFormat="1" x14ac:dyDescent="0.25">
      <c r="A5057"/>
      <c r="B5057" s="18"/>
      <c r="D5057"/>
      <c r="E5057"/>
      <c r="F5057"/>
      <c r="G5057"/>
      <c r="H5057"/>
      <c r="I5057"/>
      <c r="J5057"/>
      <c r="K5057"/>
      <c r="L5057"/>
      <c r="M5057"/>
      <c r="N5057"/>
      <c r="O5057"/>
      <c r="P5057"/>
      <c r="Q5057"/>
      <c r="R5057"/>
    </row>
    <row r="5058" spans="1:18" s="16" customFormat="1" x14ac:dyDescent="0.25">
      <c r="A5058"/>
      <c r="B5058" s="18"/>
      <c r="D5058"/>
      <c r="E5058"/>
      <c r="F5058"/>
      <c r="G5058"/>
      <c r="H5058"/>
      <c r="I5058"/>
      <c r="J5058"/>
      <c r="K5058"/>
      <c r="L5058"/>
      <c r="M5058"/>
      <c r="N5058"/>
      <c r="O5058"/>
      <c r="P5058"/>
      <c r="Q5058"/>
      <c r="R5058"/>
    </row>
    <row r="5059" spans="1:18" s="16" customFormat="1" x14ac:dyDescent="0.25">
      <c r="A5059"/>
      <c r="B5059" s="18"/>
      <c r="D5059"/>
      <c r="E5059"/>
      <c r="F5059"/>
      <c r="G5059"/>
      <c r="H5059"/>
      <c r="I5059"/>
      <c r="J5059"/>
      <c r="K5059"/>
      <c r="L5059"/>
      <c r="M5059"/>
      <c r="N5059"/>
      <c r="O5059"/>
      <c r="P5059"/>
      <c r="Q5059"/>
      <c r="R5059"/>
    </row>
    <row r="5060" spans="1:18" s="16" customFormat="1" x14ac:dyDescent="0.25">
      <c r="A5060"/>
      <c r="B5060" s="18"/>
      <c r="D5060"/>
      <c r="E5060"/>
      <c r="F5060"/>
      <c r="G5060"/>
      <c r="H5060"/>
      <c r="I5060"/>
      <c r="J5060"/>
      <c r="K5060"/>
      <c r="L5060"/>
      <c r="M5060"/>
      <c r="N5060"/>
      <c r="O5060"/>
      <c r="P5060"/>
      <c r="Q5060"/>
      <c r="R5060"/>
    </row>
    <row r="5061" spans="1:18" s="16" customFormat="1" x14ac:dyDescent="0.25">
      <c r="A5061"/>
      <c r="B5061" s="18"/>
      <c r="D5061"/>
      <c r="E5061"/>
      <c r="F5061"/>
      <c r="G5061"/>
      <c r="H5061"/>
      <c r="I5061"/>
      <c r="J5061"/>
      <c r="K5061"/>
      <c r="L5061"/>
      <c r="M5061"/>
      <c r="N5061"/>
      <c r="O5061"/>
      <c r="P5061"/>
      <c r="Q5061"/>
      <c r="R5061"/>
    </row>
    <row r="5062" spans="1:18" s="16" customFormat="1" x14ac:dyDescent="0.25">
      <c r="A5062"/>
      <c r="B5062" s="17"/>
      <c r="D5062"/>
      <c r="E5062"/>
      <c r="F5062"/>
      <c r="G5062"/>
      <c r="H5062"/>
      <c r="I5062"/>
      <c r="J5062"/>
      <c r="K5062"/>
      <c r="L5062"/>
      <c r="M5062"/>
      <c r="N5062"/>
      <c r="O5062"/>
      <c r="P5062"/>
      <c r="Q5062"/>
      <c r="R5062"/>
    </row>
    <row r="5063" spans="1:18" s="16" customFormat="1" x14ac:dyDescent="0.25">
      <c r="A5063"/>
      <c r="B5063" s="18"/>
      <c r="D5063"/>
      <c r="E5063"/>
      <c r="F5063"/>
      <c r="G5063"/>
      <c r="H5063"/>
      <c r="I5063"/>
      <c r="J5063"/>
      <c r="K5063"/>
      <c r="L5063"/>
      <c r="M5063"/>
      <c r="N5063"/>
      <c r="O5063"/>
      <c r="P5063"/>
      <c r="Q5063"/>
      <c r="R5063"/>
    </row>
    <row r="5064" spans="1:18" s="16" customFormat="1" x14ac:dyDescent="0.25">
      <c r="A5064"/>
      <c r="B5064" s="18"/>
      <c r="D5064"/>
      <c r="E5064"/>
      <c r="F5064"/>
      <c r="G5064"/>
      <c r="H5064"/>
      <c r="I5064"/>
      <c r="J5064"/>
      <c r="K5064"/>
      <c r="L5064"/>
      <c r="M5064"/>
      <c r="N5064"/>
      <c r="O5064"/>
      <c r="P5064"/>
      <c r="Q5064"/>
      <c r="R5064"/>
    </row>
    <row r="5065" spans="1:18" s="16" customFormat="1" x14ac:dyDescent="0.25">
      <c r="A5065"/>
      <c r="B5065" s="18"/>
      <c r="D5065"/>
      <c r="E5065"/>
      <c r="F5065"/>
      <c r="G5065"/>
      <c r="H5065"/>
      <c r="I5065"/>
      <c r="J5065"/>
      <c r="K5065"/>
      <c r="L5065"/>
      <c r="M5065"/>
      <c r="N5065"/>
      <c r="O5065"/>
      <c r="P5065"/>
      <c r="Q5065"/>
      <c r="R5065"/>
    </row>
    <row r="5066" spans="1:18" s="16" customFormat="1" x14ac:dyDescent="0.25">
      <c r="A5066"/>
      <c r="B5066" s="18"/>
      <c r="D5066"/>
      <c r="E5066"/>
      <c r="F5066"/>
      <c r="G5066"/>
      <c r="H5066"/>
      <c r="I5066"/>
      <c r="J5066"/>
      <c r="K5066"/>
      <c r="L5066"/>
      <c r="M5066"/>
      <c r="N5066"/>
      <c r="O5066"/>
      <c r="P5066"/>
      <c r="Q5066"/>
      <c r="R5066"/>
    </row>
    <row r="5067" spans="1:18" s="16" customFormat="1" x14ac:dyDescent="0.25">
      <c r="A5067"/>
      <c r="B5067" s="18"/>
      <c r="D5067"/>
      <c r="E5067"/>
      <c r="F5067"/>
      <c r="G5067"/>
      <c r="H5067"/>
      <c r="I5067"/>
      <c r="J5067"/>
      <c r="K5067"/>
      <c r="L5067"/>
      <c r="M5067"/>
      <c r="N5067"/>
      <c r="O5067"/>
      <c r="P5067"/>
      <c r="Q5067"/>
      <c r="R5067"/>
    </row>
    <row r="5068" spans="1:18" s="16" customFormat="1" x14ac:dyDescent="0.25">
      <c r="A5068"/>
      <c r="B5068" s="18"/>
      <c r="D5068"/>
      <c r="E5068"/>
      <c r="F5068"/>
      <c r="G5068"/>
      <c r="H5068"/>
      <c r="I5068"/>
      <c r="J5068"/>
      <c r="K5068"/>
      <c r="L5068"/>
      <c r="M5068"/>
      <c r="N5068"/>
      <c r="O5068"/>
      <c r="P5068"/>
      <c r="Q5068"/>
      <c r="R5068"/>
    </row>
    <row r="5069" spans="1:18" s="16" customFormat="1" x14ac:dyDescent="0.25">
      <c r="A5069"/>
      <c r="B5069" s="18"/>
      <c r="D5069"/>
      <c r="E5069"/>
      <c r="F5069"/>
      <c r="G5069"/>
      <c r="H5069"/>
      <c r="I5069"/>
      <c r="J5069"/>
      <c r="K5069"/>
      <c r="L5069"/>
      <c r="M5069"/>
      <c r="N5069"/>
      <c r="O5069"/>
      <c r="P5069"/>
      <c r="Q5069"/>
      <c r="R5069"/>
    </row>
    <row r="5070" spans="1:18" s="16" customFormat="1" x14ac:dyDescent="0.25">
      <c r="A5070"/>
      <c r="B5070" s="18"/>
      <c r="D5070"/>
      <c r="E5070"/>
      <c r="F5070"/>
      <c r="G5070"/>
      <c r="H5070"/>
      <c r="I5070"/>
      <c r="J5070"/>
      <c r="K5070"/>
      <c r="L5070"/>
      <c r="M5070"/>
      <c r="N5070"/>
      <c r="O5070"/>
      <c r="P5070"/>
      <c r="Q5070"/>
      <c r="R5070"/>
    </row>
    <row r="5071" spans="1:18" s="16" customFormat="1" x14ac:dyDescent="0.25">
      <c r="A5071"/>
      <c r="B5071" s="18"/>
      <c r="D5071"/>
      <c r="E5071"/>
      <c r="F5071"/>
      <c r="G5071"/>
      <c r="H5071"/>
      <c r="I5071"/>
      <c r="J5071"/>
      <c r="K5071"/>
      <c r="L5071"/>
      <c r="M5071"/>
      <c r="N5071"/>
      <c r="O5071"/>
      <c r="P5071"/>
      <c r="Q5071"/>
      <c r="R5071"/>
    </row>
    <row r="5072" spans="1:18" s="16" customFormat="1" x14ac:dyDescent="0.25">
      <c r="A5072"/>
      <c r="B5072" s="18"/>
      <c r="D5072"/>
      <c r="E5072"/>
      <c r="F5072"/>
      <c r="G5072"/>
      <c r="H5072"/>
      <c r="I5072"/>
      <c r="J5072"/>
      <c r="K5072"/>
      <c r="L5072"/>
      <c r="M5072"/>
      <c r="N5072"/>
      <c r="O5072"/>
      <c r="P5072"/>
      <c r="Q5072"/>
      <c r="R5072"/>
    </row>
    <row r="5073" spans="1:18" s="16" customFormat="1" x14ac:dyDescent="0.25">
      <c r="A5073"/>
      <c r="B5073" s="18"/>
      <c r="D5073"/>
      <c r="E5073"/>
      <c r="F5073"/>
      <c r="G5073"/>
      <c r="H5073"/>
      <c r="I5073"/>
      <c r="J5073"/>
      <c r="K5073"/>
      <c r="L5073"/>
      <c r="M5073"/>
      <c r="N5073"/>
      <c r="O5073"/>
      <c r="P5073"/>
      <c r="Q5073"/>
      <c r="R5073"/>
    </row>
    <row r="5074" spans="1:18" s="16" customFormat="1" x14ac:dyDescent="0.25">
      <c r="A5074"/>
      <c r="B5074" s="18"/>
      <c r="D5074"/>
      <c r="E5074"/>
      <c r="F5074"/>
      <c r="G5074"/>
      <c r="H5074"/>
      <c r="I5074"/>
      <c r="J5074"/>
      <c r="K5074"/>
      <c r="L5074"/>
      <c r="M5074"/>
      <c r="N5074"/>
      <c r="O5074"/>
      <c r="P5074"/>
      <c r="Q5074"/>
      <c r="R5074"/>
    </row>
    <row r="5075" spans="1:18" s="16" customFormat="1" x14ac:dyDescent="0.25">
      <c r="A5075"/>
      <c r="B5075" s="18"/>
      <c r="D5075"/>
      <c r="E5075"/>
      <c r="F5075"/>
      <c r="G5075"/>
      <c r="H5075"/>
      <c r="I5075"/>
      <c r="J5075"/>
      <c r="K5075"/>
      <c r="L5075"/>
      <c r="M5075"/>
      <c r="N5075"/>
      <c r="O5075"/>
      <c r="P5075"/>
      <c r="Q5075"/>
      <c r="R5075"/>
    </row>
    <row r="5076" spans="1:18" s="16" customFormat="1" x14ac:dyDescent="0.25">
      <c r="A5076"/>
      <c r="B5076" s="18"/>
      <c r="D5076"/>
      <c r="E5076"/>
      <c r="F5076"/>
      <c r="G5076"/>
      <c r="H5076"/>
      <c r="I5076"/>
      <c r="J5076"/>
      <c r="K5076"/>
      <c r="L5076"/>
      <c r="M5076"/>
      <c r="N5076"/>
      <c r="O5076"/>
      <c r="P5076"/>
      <c r="Q5076"/>
      <c r="R5076"/>
    </row>
    <row r="5077" spans="1:18" s="16" customFormat="1" x14ac:dyDescent="0.25">
      <c r="A5077"/>
      <c r="B5077" s="18"/>
      <c r="D5077"/>
      <c r="E5077"/>
      <c r="F5077"/>
      <c r="G5077"/>
      <c r="H5077"/>
      <c r="I5077"/>
      <c r="J5077"/>
      <c r="K5077"/>
      <c r="L5077"/>
      <c r="M5077"/>
      <c r="N5077"/>
      <c r="O5077"/>
      <c r="P5077"/>
      <c r="Q5077"/>
      <c r="R5077"/>
    </row>
    <row r="5078" spans="1:18" s="16" customFormat="1" x14ac:dyDescent="0.25">
      <c r="A5078"/>
      <c r="B5078" s="18"/>
      <c r="D5078"/>
      <c r="E5078"/>
      <c r="F5078"/>
      <c r="G5078"/>
      <c r="H5078"/>
      <c r="I5078"/>
      <c r="J5078"/>
      <c r="K5078"/>
      <c r="L5078"/>
      <c r="M5078"/>
      <c r="N5078"/>
      <c r="O5078"/>
      <c r="P5078"/>
      <c r="Q5078"/>
      <c r="R5078"/>
    </row>
    <row r="5079" spans="1:18" s="16" customFormat="1" x14ac:dyDescent="0.25">
      <c r="A5079"/>
      <c r="B5079" s="18"/>
      <c r="D5079"/>
      <c r="E5079"/>
      <c r="F5079"/>
      <c r="G5079"/>
      <c r="H5079"/>
      <c r="I5079"/>
      <c r="J5079"/>
      <c r="K5079"/>
      <c r="L5079"/>
      <c r="M5079"/>
      <c r="N5079"/>
      <c r="O5079"/>
      <c r="P5079"/>
      <c r="Q5079"/>
      <c r="R5079"/>
    </row>
    <row r="5080" spans="1:18" s="16" customFormat="1" x14ac:dyDescent="0.25">
      <c r="A5080"/>
      <c r="B5080" s="18"/>
      <c r="D5080"/>
      <c r="E5080"/>
      <c r="F5080"/>
      <c r="G5080"/>
      <c r="H5080"/>
      <c r="I5080"/>
      <c r="J5080"/>
      <c r="K5080"/>
      <c r="L5080"/>
      <c r="M5080"/>
      <c r="N5080"/>
      <c r="O5080"/>
      <c r="P5080"/>
      <c r="Q5080"/>
      <c r="R5080"/>
    </row>
    <row r="5081" spans="1:18" s="16" customFormat="1" x14ac:dyDescent="0.25">
      <c r="A5081"/>
      <c r="B5081" s="18"/>
      <c r="D5081"/>
      <c r="E5081"/>
      <c r="F5081"/>
      <c r="G5081"/>
      <c r="H5081"/>
      <c r="I5081"/>
      <c r="J5081"/>
      <c r="K5081"/>
      <c r="L5081"/>
      <c r="M5081"/>
      <c r="N5081"/>
      <c r="O5081"/>
      <c r="P5081"/>
      <c r="Q5081"/>
      <c r="R5081"/>
    </row>
    <row r="5082" spans="1:18" s="16" customFormat="1" x14ac:dyDescent="0.25">
      <c r="A5082"/>
      <c r="B5082" s="18"/>
      <c r="D5082"/>
      <c r="E5082"/>
      <c r="F5082"/>
      <c r="G5082"/>
      <c r="H5082"/>
      <c r="I5082"/>
      <c r="J5082"/>
      <c r="K5082"/>
      <c r="L5082"/>
      <c r="M5082"/>
      <c r="N5082"/>
      <c r="O5082"/>
      <c r="P5082"/>
      <c r="Q5082"/>
      <c r="R5082"/>
    </row>
    <row r="5083" spans="1:18" s="16" customFormat="1" x14ac:dyDescent="0.25">
      <c r="A5083"/>
      <c r="B5083" s="18"/>
      <c r="D5083"/>
      <c r="E5083"/>
      <c r="F5083"/>
      <c r="G5083"/>
      <c r="H5083"/>
      <c r="I5083"/>
      <c r="J5083"/>
      <c r="K5083"/>
      <c r="L5083"/>
      <c r="M5083"/>
      <c r="N5083"/>
      <c r="O5083"/>
      <c r="P5083"/>
      <c r="Q5083"/>
      <c r="R5083"/>
    </row>
    <row r="5084" spans="1:18" s="16" customFormat="1" x14ac:dyDescent="0.25">
      <c r="A5084"/>
      <c r="B5084" s="18"/>
      <c r="D5084"/>
      <c r="E5084"/>
      <c r="F5084"/>
      <c r="G5084"/>
      <c r="H5084"/>
      <c r="I5084"/>
      <c r="J5084"/>
      <c r="K5084"/>
      <c r="L5084"/>
      <c r="M5084"/>
      <c r="N5084"/>
      <c r="O5084"/>
      <c r="P5084"/>
      <c r="Q5084"/>
      <c r="R5084"/>
    </row>
    <row r="5085" spans="1:18" s="16" customFormat="1" x14ac:dyDescent="0.25">
      <c r="A5085"/>
      <c r="B5085" s="18"/>
      <c r="D5085"/>
      <c r="E5085"/>
      <c r="F5085"/>
      <c r="G5085"/>
      <c r="H5085"/>
      <c r="I5085"/>
      <c r="J5085"/>
      <c r="K5085"/>
      <c r="L5085"/>
      <c r="M5085"/>
      <c r="N5085"/>
      <c r="O5085"/>
      <c r="P5085"/>
      <c r="Q5085"/>
      <c r="R5085"/>
    </row>
    <row r="5086" spans="1:18" s="16" customFormat="1" x14ac:dyDescent="0.25">
      <c r="A5086"/>
      <c r="B5086" s="18"/>
      <c r="D5086"/>
      <c r="E5086"/>
      <c r="F5086"/>
      <c r="G5086"/>
      <c r="H5086"/>
      <c r="I5086"/>
      <c r="J5086"/>
      <c r="K5086"/>
      <c r="L5086"/>
      <c r="M5086"/>
      <c r="N5086"/>
      <c r="O5086"/>
      <c r="P5086"/>
      <c r="Q5086"/>
      <c r="R5086"/>
    </row>
    <row r="5087" spans="1:18" s="16" customFormat="1" x14ac:dyDescent="0.25">
      <c r="A5087"/>
      <c r="B5087" s="18"/>
      <c r="D5087"/>
      <c r="E5087"/>
      <c r="F5087"/>
      <c r="G5087"/>
      <c r="H5087"/>
      <c r="I5087"/>
      <c r="J5087"/>
      <c r="K5087"/>
      <c r="L5087"/>
      <c r="M5087"/>
      <c r="N5087"/>
      <c r="O5087"/>
      <c r="P5087"/>
      <c r="Q5087"/>
      <c r="R5087"/>
    </row>
    <row r="5088" spans="1:18" s="16" customFormat="1" x14ac:dyDescent="0.25">
      <c r="A5088"/>
      <c r="B5088" s="18"/>
      <c r="D5088"/>
      <c r="E5088"/>
      <c r="F5088"/>
      <c r="G5088"/>
      <c r="H5088"/>
      <c r="I5088"/>
      <c r="J5088"/>
      <c r="K5088"/>
      <c r="L5088"/>
      <c r="M5088"/>
      <c r="N5088"/>
      <c r="O5088"/>
      <c r="P5088"/>
      <c r="Q5088"/>
      <c r="R5088"/>
    </row>
    <row r="5089" spans="1:18" s="16" customFormat="1" x14ac:dyDescent="0.25">
      <c r="A5089"/>
      <c r="B5089" s="18"/>
      <c r="D5089"/>
      <c r="E5089"/>
      <c r="F5089"/>
      <c r="G5089"/>
      <c r="H5089"/>
      <c r="I5089"/>
      <c r="J5089"/>
      <c r="K5089"/>
      <c r="L5089"/>
      <c r="M5089"/>
      <c r="N5089"/>
      <c r="O5089"/>
      <c r="P5089"/>
      <c r="Q5089"/>
      <c r="R5089"/>
    </row>
    <row r="5090" spans="1:18" s="16" customFormat="1" x14ac:dyDescent="0.25">
      <c r="A5090"/>
      <c r="B5090" s="18"/>
      <c r="D5090"/>
      <c r="E5090"/>
      <c r="F5090"/>
      <c r="G5090"/>
      <c r="H5090"/>
      <c r="I5090"/>
      <c r="J5090"/>
      <c r="K5090"/>
      <c r="L5090"/>
      <c r="M5090"/>
      <c r="N5090"/>
      <c r="O5090"/>
      <c r="P5090"/>
      <c r="Q5090"/>
      <c r="R5090"/>
    </row>
    <row r="5091" spans="1:18" s="16" customFormat="1" x14ac:dyDescent="0.25">
      <c r="A5091"/>
      <c r="B5091" s="18"/>
      <c r="D5091"/>
      <c r="E5091"/>
      <c r="F5091"/>
      <c r="G5091"/>
      <c r="H5091"/>
      <c r="I5091"/>
      <c r="J5091"/>
      <c r="K5091"/>
      <c r="L5091"/>
      <c r="M5091"/>
      <c r="N5091"/>
      <c r="O5091"/>
      <c r="P5091"/>
      <c r="Q5091"/>
      <c r="R5091"/>
    </row>
    <row r="5092" spans="1:18" s="16" customFormat="1" x14ac:dyDescent="0.25">
      <c r="A5092"/>
      <c r="B5092" s="18"/>
      <c r="D5092"/>
      <c r="E5092"/>
      <c r="F5092"/>
      <c r="G5092"/>
      <c r="H5092"/>
      <c r="I5092"/>
      <c r="J5092"/>
      <c r="K5092"/>
      <c r="L5092"/>
      <c r="M5092"/>
      <c r="N5092"/>
      <c r="O5092"/>
      <c r="P5092"/>
      <c r="Q5092"/>
      <c r="R5092"/>
    </row>
    <row r="5093" spans="1:18" s="16" customFormat="1" x14ac:dyDescent="0.25">
      <c r="A5093"/>
      <c r="B5093" s="18"/>
      <c r="D5093"/>
      <c r="E5093"/>
      <c r="F5093"/>
      <c r="G5093"/>
      <c r="H5093"/>
      <c r="I5093"/>
      <c r="J5093"/>
      <c r="K5093"/>
      <c r="L5093"/>
      <c r="M5093"/>
      <c r="N5093"/>
      <c r="O5093"/>
      <c r="P5093"/>
      <c r="Q5093"/>
      <c r="R5093"/>
    </row>
    <row r="5094" spans="1:18" s="16" customFormat="1" x14ac:dyDescent="0.25">
      <c r="A5094"/>
      <c r="B5094" s="18"/>
      <c r="D5094"/>
      <c r="E5094"/>
      <c r="F5094"/>
      <c r="G5094"/>
      <c r="H5094"/>
      <c r="I5094"/>
      <c r="J5094"/>
      <c r="K5094"/>
      <c r="L5094"/>
      <c r="M5094"/>
      <c r="N5094"/>
      <c r="O5094"/>
      <c r="P5094"/>
      <c r="Q5094"/>
      <c r="R5094"/>
    </row>
    <row r="5095" spans="1:18" s="16" customFormat="1" x14ac:dyDescent="0.25">
      <c r="A5095"/>
      <c r="B5095" s="18"/>
      <c r="D5095"/>
      <c r="E5095"/>
      <c r="F5095"/>
      <c r="G5095"/>
      <c r="H5095"/>
      <c r="I5095"/>
      <c r="J5095"/>
      <c r="K5095"/>
      <c r="L5095"/>
      <c r="M5095"/>
      <c r="N5095"/>
      <c r="O5095"/>
      <c r="P5095"/>
      <c r="Q5095"/>
      <c r="R5095"/>
    </row>
    <row r="5096" spans="1:18" s="16" customFormat="1" x14ac:dyDescent="0.25">
      <c r="A5096"/>
      <c r="B5096" s="18"/>
      <c r="D5096"/>
      <c r="E5096"/>
      <c r="F5096"/>
      <c r="G5096"/>
      <c r="H5096"/>
      <c r="I5096"/>
      <c r="J5096"/>
      <c r="K5096"/>
      <c r="L5096"/>
      <c r="M5096"/>
      <c r="N5096"/>
      <c r="O5096"/>
      <c r="P5096"/>
      <c r="Q5096"/>
      <c r="R5096"/>
    </row>
    <row r="5097" spans="1:18" s="16" customFormat="1" x14ac:dyDescent="0.25">
      <c r="A5097"/>
      <c r="B5097" s="18"/>
      <c r="D5097"/>
      <c r="E5097"/>
      <c r="F5097"/>
      <c r="G5097"/>
      <c r="H5097"/>
      <c r="I5097"/>
      <c r="J5097"/>
      <c r="K5097"/>
      <c r="L5097"/>
      <c r="M5097"/>
      <c r="N5097"/>
      <c r="O5097"/>
      <c r="P5097"/>
      <c r="Q5097"/>
      <c r="R5097"/>
    </row>
    <row r="5098" spans="1:18" s="16" customFormat="1" x14ac:dyDescent="0.25">
      <c r="A5098"/>
      <c r="B5098" s="18"/>
      <c r="D5098"/>
      <c r="E5098"/>
      <c r="F5098"/>
      <c r="G5098"/>
      <c r="H5098"/>
      <c r="I5098"/>
      <c r="J5098"/>
      <c r="K5098"/>
      <c r="L5098"/>
      <c r="M5098"/>
      <c r="N5098"/>
      <c r="O5098"/>
      <c r="P5098"/>
      <c r="Q5098"/>
      <c r="R5098"/>
    </row>
    <row r="5099" spans="1:18" s="16" customFormat="1" x14ac:dyDescent="0.25">
      <c r="A5099"/>
      <c r="B5099" s="18"/>
      <c r="D5099"/>
      <c r="E5099"/>
      <c r="F5099"/>
      <c r="G5099"/>
      <c r="H5099"/>
      <c r="I5099"/>
      <c r="J5099"/>
      <c r="K5099"/>
      <c r="L5099"/>
      <c r="M5099"/>
      <c r="N5099"/>
      <c r="O5099"/>
      <c r="P5099"/>
      <c r="Q5099"/>
      <c r="R5099"/>
    </row>
    <row r="5100" spans="1:18" s="16" customFormat="1" x14ac:dyDescent="0.25">
      <c r="A5100"/>
      <c r="B5100" s="18"/>
      <c r="D5100"/>
      <c r="E5100"/>
      <c r="F5100"/>
      <c r="G5100"/>
      <c r="H5100"/>
      <c r="I5100"/>
      <c r="J5100"/>
      <c r="K5100"/>
      <c r="L5100"/>
      <c r="M5100"/>
      <c r="N5100"/>
      <c r="O5100"/>
      <c r="P5100"/>
      <c r="Q5100"/>
      <c r="R5100"/>
    </row>
    <row r="5101" spans="1:18" s="16" customFormat="1" x14ac:dyDescent="0.25">
      <c r="A5101"/>
      <c r="B5101" s="18"/>
      <c r="D5101"/>
      <c r="E5101"/>
      <c r="F5101"/>
      <c r="G5101"/>
      <c r="H5101"/>
      <c r="I5101"/>
      <c r="J5101"/>
      <c r="K5101"/>
      <c r="L5101"/>
      <c r="M5101"/>
      <c r="N5101"/>
      <c r="O5101"/>
      <c r="P5101"/>
      <c r="Q5101"/>
      <c r="R5101"/>
    </row>
    <row r="5102" spans="1:18" s="16" customFormat="1" x14ac:dyDescent="0.25">
      <c r="A5102"/>
      <c r="B5102" s="18"/>
      <c r="D5102"/>
      <c r="E5102"/>
      <c r="F5102"/>
      <c r="G5102"/>
      <c r="H5102"/>
      <c r="I5102"/>
      <c r="J5102"/>
      <c r="K5102"/>
      <c r="L5102"/>
      <c r="M5102"/>
      <c r="N5102"/>
      <c r="O5102"/>
      <c r="P5102"/>
      <c r="Q5102"/>
      <c r="R5102"/>
    </row>
    <row r="5103" spans="1:18" s="16" customFormat="1" x14ac:dyDescent="0.25">
      <c r="A5103"/>
      <c r="B5103" s="18"/>
      <c r="D5103"/>
      <c r="E5103"/>
      <c r="F5103"/>
      <c r="G5103"/>
      <c r="H5103"/>
      <c r="I5103"/>
      <c r="J5103"/>
      <c r="K5103"/>
      <c r="L5103"/>
      <c r="M5103"/>
      <c r="N5103"/>
      <c r="O5103"/>
      <c r="P5103"/>
      <c r="Q5103"/>
      <c r="R5103"/>
    </row>
    <row r="5104" spans="1:18" s="16" customFormat="1" x14ac:dyDescent="0.25">
      <c r="A5104"/>
      <c r="B5104" s="18"/>
      <c r="D5104"/>
      <c r="E5104"/>
      <c r="F5104"/>
      <c r="G5104"/>
      <c r="H5104"/>
      <c r="I5104"/>
      <c r="J5104"/>
      <c r="K5104"/>
      <c r="L5104"/>
      <c r="M5104"/>
      <c r="N5104"/>
      <c r="O5104"/>
      <c r="P5104"/>
      <c r="Q5104"/>
      <c r="R5104"/>
    </row>
    <row r="5105" spans="1:18" s="16" customFormat="1" x14ac:dyDescent="0.25">
      <c r="A5105"/>
      <c r="B5105" s="18"/>
      <c r="D5105"/>
      <c r="E5105"/>
      <c r="F5105"/>
      <c r="G5105"/>
      <c r="H5105"/>
      <c r="I5105"/>
      <c r="J5105"/>
      <c r="K5105"/>
      <c r="L5105"/>
      <c r="M5105"/>
      <c r="N5105"/>
      <c r="O5105"/>
      <c r="P5105"/>
      <c r="Q5105"/>
      <c r="R5105"/>
    </row>
    <row r="5106" spans="1:18" s="16" customFormat="1" x14ac:dyDescent="0.25">
      <c r="A5106"/>
      <c r="B5106" s="18"/>
      <c r="D5106"/>
      <c r="E5106"/>
      <c r="F5106"/>
      <c r="G5106"/>
      <c r="H5106"/>
      <c r="I5106"/>
      <c r="J5106"/>
      <c r="K5106"/>
      <c r="L5106"/>
      <c r="M5106"/>
      <c r="N5106"/>
      <c r="O5106"/>
      <c r="P5106"/>
      <c r="Q5106"/>
      <c r="R5106"/>
    </row>
    <row r="5107" spans="1:18" s="16" customFormat="1" x14ac:dyDescent="0.25">
      <c r="A5107"/>
      <c r="B5107" s="18"/>
      <c r="D5107"/>
      <c r="E5107"/>
      <c r="F5107"/>
      <c r="G5107"/>
      <c r="H5107"/>
      <c r="I5107"/>
      <c r="J5107"/>
      <c r="K5107"/>
      <c r="L5107"/>
      <c r="M5107"/>
      <c r="N5107"/>
      <c r="O5107"/>
      <c r="P5107"/>
      <c r="Q5107"/>
      <c r="R5107"/>
    </row>
    <row r="5108" spans="1:18" s="16" customFormat="1" x14ac:dyDescent="0.25">
      <c r="A5108"/>
      <c r="B5108" s="18"/>
      <c r="D5108"/>
      <c r="E5108"/>
      <c r="F5108"/>
      <c r="G5108"/>
      <c r="H5108"/>
      <c r="I5108"/>
      <c r="J5108"/>
      <c r="K5108"/>
      <c r="L5108"/>
      <c r="M5108"/>
      <c r="N5108"/>
      <c r="O5108"/>
      <c r="P5108"/>
      <c r="Q5108"/>
      <c r="R5108"/>
    </row>
    <row r="5109" spans="1:18" s="16" customFormat="1" x14ac:dyDescent="0.25">
      <c r="A5109"/>
      <c r="B5109" s="18"/>
      <c r="D5109"/>
      <c r="E5109"/>
      <c r="F5109"/>
      <c r="G5109"/>
      <c r="H5109"/>
      <c r="I5109"/>
      <c r="J5109"/>
      <c r="K5109"/>
      <c r="L5109"/>
      <c r="M5109"/>
      <c r="N5109"/>
      <c r="O5109"/>
      <c r="P5109"/>
      <c r="Q5109"/>
      <c r="R5109"/>
    </row>
    <row r="5110" spans="1:18" s="16" customFormat="1" x14ac:dyDescent="0.25">
      <c r="A5110"/>
      <c r="B5110" s="18"/>
      <c r="D5110"/>
      <c r="E5110"/>
      <c r="F5110"/>
      <c r="G5110"/>
      <c r="H5110"/>
      <c r="I5110"/>
      <c r="J5110"/>
      <c r="K5110"/>
      <c r="L5110"/>
      <c r="M5110"/>
      <c r="N5110"/>
      <c r="O5110"/>
      <c r="P5110"/>
      <c r="Q5110"/>
      <c r="R5110"/>
    </row>
    <row r="5111" spans="1:18" s="16" customFormat="1" x14ac:dyDescent="0.25">
      <c r="A5111"/>
      <c r="B5111" s="18"/>
      <c r="D5111"/>
      <c r="E5111"/>
      <c r="F5111"/>
      <c r="G5111"/>
      <c r="H5111"/>
      <c r="I5111"/>
      <c r="J5111"/>
      <c r="K5111"/>
      <c r="L5111"/>
      <c r="M5111"/>
      <c r="N5111"/>
      <c r="O5111"/>
      <c r="P5111"/>
      <c r="Q5111"/>
      <c r="R5111"/>
    </row>
    <row r="5112" spans="1:18" s="16" customFormat="1" x14ac:dyDescent="0.25">
      <c r="A5112"/>
      <c r="B5112" s="17"/>
      <c r="D5112"/>
      <c r="E5112"/>
      <c r="F5112"/>
      <c r="G5112"/>
      <c r="H5112"/>
      <c r="I5112"/>
      <c r="J5112"/>
      <c r="K5112"/>
      <c r="L5112"/>
      <c r="M5112"/>
      <c r="N5112"/>
      <c r="O5112"/>
      <c r="P5112"/>
      <c r="Q5112"/>
      <c r="R5112"/>
    </row>
    <row r="5113" spans="1:18" s="16" customFormat="1" x14ac:dyDescent="0.25">
      <c r="A5113"/>
      <c r="B5113" s="18"/>
      <c r="D5113"/>
      <c r="E5113"/>
      <c r="F5113"/>
      <c r="G5113"/>
      <c r="H5113"/>
      <c r="I5113"/>
      <c r="J5113"/>
      <c r="K5113"/>
      <c r="L5113"/>
      <c r="M5113"/>
      <c r="N5113"/>
      <c r="O5113"/>
      <c r="P5113"/>
      <c r="Q5113"/>
      <c r="R5113"/>
    </row>
    <row r="5114" spans="1:18" s="16" customFormat="1" x14ac:dyDescent="0.25">
      <c r="A5114"/>
      <c r="B5114" s="18"/>
      <c r="D5114"/>
      <c r="E5114"/>
      <c r="F5114"/>
      <c r="G5114"/>
      <c r="H5114"/>
      <c r="I5114"/>
      <c r="J5114"/>
      <c r="K5114"/>
      <c r="L5114"/>
      <c r="M5114"/>
      <c r="N5114"/>
      <c r="O5114"/>
      <c r="P5114"/>
      <c r="Q5114"/>
      <c r="R5114"/>
    </row>
    <row r="5115" spans="1:18" s="16" customFormat="1" x14ac:dyDescent="0.25">
      <c r="A5115"/>
      <c r="B5115" s="18"/>
      <c r="D5115"/>
      <c r="E5115"/>
      <c r="F5115"/>
      <c r="G5115"/>
      <c r="H5115"/>
      <c r="I5115"/>
      <c r="J5115"/>
      <c r="K5115"/>
      <c r="L5115"/>
      <c r="M5115"/>
      <c r="N5115"/>
      <c r="O5115"/>
      <c r="P5115"/>
      <c r="Q5115"/>
      <c r="R5115"/>
    </row>
    <row r="5116" spans="1:18" s="16" customFormat="1" x14ac:dyDescent="0.25">
      <c r="A5116"/>
      <c r="B5116" s="18"/>
      <c r="D5116"/>
      <c r="E5116"/>
      <c r="F5116"/>
      <c r="G5116"/>
      <c r="H5116"/>
      <c r="I5116"/>
      <c r="J5116"/>
      <c r="K5116"/>
      <c r="L5116"/>
      <c r="M5116"/>
      <c r="N5116"/>
      <c r="O5116"/>
      <c r="P5116"/>
      <c r="Q5116"/>
      <c r="R5116"/>
    </row>
    <row r="5117" spans="1:18" s="16" customFormat="1" x14ac:dyDescent="0.25">
      <c r="A5117"/>
      <c r="B5117" s="18"/>
      <c r="D5117"/>
      <c r="E5117"/>
      <c r="F5117"/>
      <c r="G5117"/>
      <c r="H5117"/>
      <c r="I5117"/>
      <c r="J5117"/>
      <c r="K5117"/>
      <c r="L5117"/>
      <c r="M5117"/>
      <c r="N5117"/>
      <c r="O5117"/>
      <c r="P5117"/>
      <c r="Q5117"/>
      <c r="R5117"/>
    </row>
    <row r="5118" spans="1:18" s="16" customFormat="1" x14ac:dyDescent="0.25">
      <c r="A5118"/>
      <c r="B5118" s="18"/>
      <c r="D5118"/>
      <c r="E5118"/>
      <c r="F5118"/>
      <c r="G5118"/>
      <c r="H5118"/>
      <c r="I5118"/>
      <c r="J5118"/>
      <c r="K5118"/>
      <c r="L5118"/>
      <c r="M5118"/>
      <c r="N5118"/>
      <c r="O5118"/>
      <c r="P5118"/>
      <c r="Q5118"/>
      <c r="R5118"/>
    </row>
    <row r="5119" spans="1:18" s="16" customFormat="1" x14ac:dyDescent="0.25">
      <c r="A5119"/>
      <c r="B5119" s="18"/>
      <c r="D5119"/>
      <c r="E5119"/>
      <c r="F5119"/>
      <c r="G5119"/>
      <c r="H5119"/>
      <c r="I5119"/>
      <c r="J5119"/>
      <c r="K5119"/>
      <c r="L5119"/>
      <c r="M5119"/>
      <c r="N5119"/>
      <c r="O5119"/>
      <c r="P5119"/>
      <c r="Q5119"/>
      <c r="R5119"/>
    </row>
    <row r="5120" spans="1:18" s="16" customFormat="1" x14ac:dyDescent="0.25">
      <c r="A5120"/>
      <c r="B5120" s="18"/>
      <c r="D5120"/>
      <c r="E5120"/>
      <c r="F5120"/>
      <c r="G5120"/>
      <c r="H5120"/>
      <c r="I5120"/>
      <c r="J5120"/>
      <c r="K5120"/>
      <c r="L5120"/>
      <c r="M5120"/>
      <c r="N5120"/>
      <c r="O5120"/>
      <c r="P5120"/>
      <c r="Q5120"/>
      <c r="R5120"/>
    </row>
    <row r="5121" spans="1:18" s="16" customFormat="1" x14ac:dyDescent="0.25">
      <c r="A5121"/>
      <c r="B5121" s="18"/>
      <c r="D5121"/>
      <c r="E5121"/>
      <c r="F5121"/>
      <c r="G5121"/>
      <c r="H5121"/>
      <c r="I5121"/>
      <c r="J5121"/>
      <c r="K5121"/>
      <c r="L5121"/>
      <c r="M5121"/>
      <c r="N5121"/>
      <c r="O5121"/>
      <c r="P5121"/>
      <c r="Q5121"/>
      <c r="R5121"/>
    </row>
    <row r="5122" spans="1:18" s="16" customFormat="1" x14ac:dyDescent="0.25">
      <c r="A5122"/>
      <c r="B5122" s="18"/>
      <c r="D5122"/>
      <c r="E5122"/>
      <c r="F5122"/>
      <c r="G5122"/>
      <c r="H5122"/>
      <c r="I5122"/>
      <c r="J5122"/>
      <c r="K5122"/>
      <c r="L5122"/>
      <c r="M5122"/>
      <c r="N5122"/>
      <c r="O5122"/>
      <c r="P5122"/>
      <c r="Q5122"/>
      <c r="R5122"/>
    </row>
    <row r="5123" spans="1:18" s="16" customFormat="1" x14ac:dyDescent="0.25">
      <c r="A5123"/>
      <c r="B5123" s="18"/>
      <c r="D5123"/>
      <c r="E5123"/>
      <c r="F5123"/>
      <c r="G5123"/>
      <c r="H5123"/>
      <c r="I5123"/>
      <c r="J5123"/>
      <c r="K5123"/>
      <c r="L5123"/>
      <c r="M5123"/>
      <c r="N5123"/>
      <c r="O5123"/>
      <c r="P5123"/>
      <c r="Q5123"/>
      <c r="R5123"/>
    </row>
    <row r="5124" spans="1:18" s="16" customFormat="1" x14ac:dyDescent="0.25">
      <c r="A5124"/>
      <c r="B5124" s="18"/>
      <c r="D5124"/>
      <c r="E5124"/>
      <c r="F5124"/>
      <c r="G5124"/>
      <c r="H5124"/>
      <c r="I5124"/>
      <c r="J5124"/>
      <c r="K5124"/>
      <c r="L5124"/>
      <c r="M5124"/>
      <c r="N5124"/>
      <c r="O5124"/>
      <c r="P5124"/>
      <c r="Q5124"/>
      <c r="R5124"/>
    </row>
    <row r="5125" spans="1:18" s="16" customFormat="1" x14ac:dyDescent="0.25">
      <c r="A5125"/>
      <c r="B5125" s="18"/>
      <c r="D5125"/>
      <c r="E5125"/>
      <c r="F5125"/>
      <c r="G5125"/>
      <c r="H5125"/>
      <c r="I5125"/>
      <c r="J5125"/>
      <c r="K5125"/>
      <c r="L5125"/>
      <c r="M5125"/>
      <c r="N5125"/>
      <c r="O5125"/>
      <c r="P5125"/>
      <c r="Q5125"/>
      <c r="R5125"/>
    </row>
    <row r="5126" spans="1:18" s="16" customFormat="1" x14ac:dyDescent="0.25">
      <c r="A5126"/>
      <c r="B5126" s="18"/>
      <c r="D5126"/>
      <c r="E5126"/>
      <c r="F5126"/>
      <c r="G5126"/>
      <c r="H5126"/>
      <c r="I5126"/>
      <c r="J5126"/>
      <c r="K5126"/>
      <c r="L5126"/>
      <c r="M5126"/>
      <c r="N5126"/>
      <c r="O5126"/>
      <c r="P5126"/>
      <c r="Q5126"/>
      <c r="R5126"/>
    </row>
    <row r="5127" spans="1:18" s="16" customFormat="1" x14ac:dyDescent="0.25">
      <c r="A5127"/>
      <c r="B5127" s="18"/>
      <c r="D5127"/>
      <c r="E5127"/>
      <c r="F5127"/>
      <c r="G5127"/>
      <c r="H5127"/>
      <c r="I5127"/>
      <c r="J5127"/>
      <c r="K5127"/>
      <c r="L5127"/>
      <c r="M5127"/>
      <c r="N5127"/>
      <c r="O5127"/>
      <c r="P5127"/>
      <c r="Q5127"/>
      <c r="R5127"/>
    </row>
    <row r="5128" spans="1:18" s="16" customFormat="1" x14ac:dyDescent="0.25">
      <c r="A5128"/>
      <c r="B5128" s="18"/>
      <c r="D5128"/>
      <c r="E5128"/>
      <c r="F5128"/>
      <c r="G5128"/>
      <c r="H5128"/>
      <c r="I5128"/>
      <c r="J5128"/>
      <c r="K5128"/>
      <c r="L5128"/>
      <c r="M5128"/>
      <c r="N5128"/>
      <c r="O5128"/>
      <c r="P5128"/>
      <c r="Q5128"/>
      <c r="R5128"/>
    </row>
    <row r="5129" spans="1:18" s="16" customFormat="1" x14ac:dyDescent="0.25">
      <c r="A5129"/>
      <c r="B5129" s="18"/>
      <c r="D5129"/>
      <c r="E5129"/>
      <c r="F5129"/>
      <c r="G5129"/>
      <c r="H5129"/>
      <c r="I5129"/>
      <c r="J5129"/>
      <c r="K5129"/>
      <c r="L5129"/>
      <c r="M5129"/>
      <c r="N5129"/>
      <c r="O5129"/>
      <c r="P5129"/>
      <c r="Q5129"/>
      <c r="R5129"/>
    </row>
    <row r="5130" spans="1:18" s="16" customFormat="1" x14ac:dyDescent="0.25">
      <c r="A5130"/>
      <c r="B5130" s="18"/>
      <c r="D5130"/>
      <c r="E5130"/>
      <c r="F5130"/>
      <c r="G5130"/>
      <c r="H5130"/>
      <c r="I5130"/>
      <c r="J5130"/>
      <c r="K5130"/>
      <c r="L5130"/>
      <c r="M5130"/>
      <c r="N5130"/>
      <c r="O5130"/>
      <c r="P5130"/>
      <c r="Q5130"/>
      <c r="R5130"/>
    </row>
    <row r="5131" spans="1:18" s="16" customFormat="1" x14ac:dyDescent="0.25">
      <c r="A5131"/>
      <c r="B5131" s="18"/>
      <c r="D5131"/>
      <c r="E5131"/>
      <c r="F5131"/>
      <c r="G5131"/>
      <c r="H5131"/>
      <c r="I5131"/>
      <c r="J5131"/>
      <c r="K5131"/>
      <c r="L5131"/>
      <c r="M5131"/>
      <c r="N5131"/>
      <c r="O5131"/>
      <c r="P5131"/>
      <c r="Q5131"/>
      <c r="R5131"/>
    </row>
    <row r="5132" spans="1:18" s="16" customFormat="1" x14ac:dyDescent="0.25">
      <c r="A5132"/>
      <c r="B5132" s="18"/>
      <c r="D5132"/>
      <c r="E5132"/>
      <c r="F5132"/>
      <c r="G5132"/>
      <c r="H5132"/>
      <c r="I5132"/>
      <c r="J5132"/>
      <c r="K5132"/>
      <c r="L5132"/>
      <c r="M5132"/>
      <c r="N5132"/>
      <c r="O5132"/>
      <c r="P5132"/>
      <c r="Q5132"/>
      <c r="R5132"/>
    </row>
    <row r="5133" spans="1:18" s="16" customFormat="1" x14ac:dyDescent="0.25">
      <c r="A5133"/>
      <c r="B5133" s="18"/>
      <c r="D5133"/>
      <c r="E5133"/>
      <c r="F5133"/>
      <c r="G5133"/>
      <c r="H5133"/>
      <c r="I5133"/>
      <c r="J5133"/>
      <c r="K5133"/>
      <c r="L5133"/>
      <c r="M5133"/>
      <c r="N5133"/>
      <c r="O5133"/>
      <c r="P5133"/>
      <c r="Q5133"/>
      <c r="R5133"/>
    </row>
    <row r="5134" spans="1:18" s="16" customFormat="1" x14ac:dyDescent="0.25">
      <c r="A5134"/>
      <c r="B5134" s="18"/>
      <c r="D5134"/>
      <c r="E5134"/>
      <c r="F5134"/>
      <c r="G5134"/>
      <c r="H5134"/>
      <c r="I5134"/>
      <c r="J5134"/>
      <c r="K5134"/>
      <c r="L5134"/>
      <c r="M5134"/>
      <c r="N5134"/>
      <c r="O5134"/>
      <c r="P5134"/>
      <c r="Q5134"/>
      <c r="R5134"/>
    </row>
    <row r="5135" spans="1:18" s="16" customFormat="1" x14ac:dyDescent="0.25">
      <c r="A5135"/>
      <c r="B5135" s="18"/>
      <c r="D5135"/>
      <c r="E5135"/>
      <c r="F5135"/>
      <c r="G5135"/>
      <c r="H5135"/>
      <c r="I5135"/>
      <c r="J5135"/>
      <c r="K5135"/>
      <c r="L5135"/>
      <c r="M5135"/>
      <c r="N5135"/>
      <c r="O5135"/>
      <c r="P5135"/>
      <c r="Q5135"/>
      <c r="R5135"/>
    </row>
    <row r="5136" spans="1:18" s="16" customFormat="1" x14ac:dyDescent="0.25">
      <c r="A5136"/>
      <c r="B5136" s="18"/>
      <c r="D5136"/>
      <c r="E5136"/>
      <c r="F5136"/>
      <c r="G5136"/>
      <c r="H5136"/>
      <c r="I5136"/>
      <c r="J5136"/>
      <c r="K5136"/>
      <c r="L5136"/>
      <c r="M5136"/>
      <c r="N5136"/>
      <c r="O5136"/>
      <c r="P5136"/>
      <c r="Q5136"/>
      <c r="R5136"/>
    </row>
    <row r="5137" spans="1:18" s="16" customFormat="1" x14ac:dyDescent="0.25">
      <c r="A5137"/>
      <c r="B5137" s="18"/>
      <c r="D5137"/>
      <c r="E5137"/>
      <c r="F5137"/>
      <c r="G5137"/>
      <c r="H5137"/>
      <c r="I5137"/>
      <c r="J5137"/>
      <c r="K5137"/>
      <c r="L5137"/>
      <c r="M5137"/>
      <c r="N5137"/>
      <c r="O5137"/>
      <c r="P5137"/>
      <c r="Q5137"/>
      <c r="R5137"/>
    </row>
    <row r="5138" spans="1:18" s="16" customFormat="1" x14ac:dyDescent="0.25">
      <c r="A5138"/>
      <c r="B5138" s="18"/>
      <c r="D5138"/>
      <c r="E5138"/>
      <c r="F5138"/>
      <c r="G5138"/>
      <c r="H5138"/>
      <c r="I5138"/>
      <c r="J5138"/>
      <c r="K5138"/>
      <c r="L5138"/>
      <c r="M5138"/>
      <c r="N5138"/>
      <c r="O5138"/>
      <c r="P5138"/>
      <c r="Q5138"/>
      <c r="R5138"/>
    </row>
    <row r="5139" spans="1:18" s="16" customFormat="1" x14ac:dyDescent="0.25">
      <c r="A5139"/>
      <c r="B5139" s="18"/>
      <c r="D5139"/>
      <c r="E5139"/>
      <c r="F5139"/>
      <c r="G5139"/>
      <c r="H5139"/>
      <c r="I5139"/>
      <c r="J5139"/>
      <c r="K5139"/>
      <c r="L5139"/>
      <c r="M5139"/>
      <c r="N5139"/>
      <c r="O5139"/>
      <c r="P5139"/>
      <c r="Q5139"/>
      <c r="R5139"/>
    </row>
    <row r="5140" spans="1:18" s="16" customFormat="1" x14ac:dyDescent="0.25">
      <c r="A5140"/>
      <c r="B5140" s="18"/>
      <c r="D5140"/>
      <c r="E5140"/>
      <c r="F5140"/>
      <c r="G5140"/>
      <c r="H5140"/>
      <c r="I5140"/>
      <c r="J5140"/>
      <c r="K5140"/>
      <c r="L5140"/>
      <c r="M5140"/>
      <c r="N5140"/>
      <c r="O5140"/>
      <c r="P5140"/>
      <c r="Q5140"/>
      <c r="R5140"/>
    </row>
    <row r="5141" spans="1:18" s="16" customFormat="1" x14ac:dyDescent="0.25">
      <c r="A5141"/>
      <c r="B5141" s="18"/>
      <c r="D5141"/>
      <c r="E5141"/>
      <c r="F5141"/>
      <c r="G5141"/>
      <c r="H5141"/>
      <c r="I5141"/>
      <c r="J5141"/>
      <c r="K5141"/>
      <c r="L5141"/>
      <c r="M5141"/>
      <c r="N5141"/>
      <c r="O5141"/>
      <c r="P5141"/>
      <c r="Q5141"/>
      <c r="R5141"/>
    </row>
    <row r="5142" spans="1:18" s="16" customFormat="1" x14ac:dyDescent="0.25">
      <c r="A5142"/>
      <c r="B5142" s="18"/>
      <c r="D5142"/>
      <c r="E5142"/>
      <c r="F5142"/>
      <c r="G5142"/>
      <c r="H5142"/>
      <c r="I5142"/>
      <c r="J5142"/>
      <c r="K5142"/>
      <c r="L5142"/>
      <c r="M5142"/>
      <c r="N5142"/>
      <c r="O5142"/>
      <c r="P5142"/>
      <c r="Q5142"/>
      <c r="R5142"/>
    </row>
    <row r="5143" spans="1:18" s="16" customFormat="1" x14ac:dyDescent="0.25">
      <c r="A5143"/>
      <c r="B5143" s="18"/>
      <c r="D5143"/>
      <c r="E5143"/>
      <c r="F5143"/>
      <c r="G5143"/>
      <c r="H5143"/>
      <c r="I5143"/>
      <c r="J5143"/>
      <c r="K5143"/>
      <c r="L5143"/>
      <c r="M5143"/>
      <c r="N5143"/>
      <c r="O5143"/>
      <c r="P5143"/>
      <c r="Q5143"/>
      <c r="R5143"/>
    </row>
    <row r="5144" spans="1:18" s="16" customFormat="1" x14ac:dyDescent="0.25">
      <c r="A5144"/>
      <c r="B5144" s="18"/>
      <c r="D5144"/>
      <c r="E5144"/>
      <c r="F5144"/>
      <c r="G5144"/>
      <c r="H5144"/>
      <c r="I5144"/>
      <c r="J5144"/>
      <c r="K5144"/>
      <c r="L5144"/>
      <c r="M5144"/>
      <c r="N5144"/>
      <c r="O5144"/>
      <c r="P5144"/>
      <c r="Q5144"/>
      <c r="R5144"/>
    </row>
    <row r="5145" spans="1:18" s="16" customFormat="1" x14ac:dyDescent="0.25">
      <c r="A5145"/>
      <c r="B5145" s="18"/>
      <c r="D5145"/>
      <c r="E5145"/>
      <c r="F5145"/>
      <c r="G5145"/>
      <c r="H5145"/>
      <c r="I5145"/>
      <c r="J5145"/>
      <c r="K5145"/>
      <c r="L5145"/>
      <c r="M5145"/>
      <c r="N5145"/>
      <c r="O5145"/>
      <c r="P5145"/>
      <c r="Q5145"/>
      <c r="R5145"/>
    </row>
    <row r="5146" spans="1:18" s="16" customFormat="1" x14ac:dyDescent="0.25">
      <c r="A5146"/>
      <c r="B5146" s="18"/>
      <c r="D5146"/>
      <c r="E5146"/>
      <c r="F5146"/>
      <c r="G5146"/>
      <c r="H5146"/>
      <c r="I5146"/>
      <c r="J5146"/>
      <c r="K5146"/>
      <c r="L5146"/>
      <c r="M5146"/>
      <c r="N5146"/>
      <c r="O5146"/>
      <c r="P5146"/>
      <c r="Q5146"/>
      <c r="R5146"/>
    </row>
    <row r="5147" spans="1:18" s="16" customFormat="1" x14ac:dyDescent="0.25">
      <c r="A5147"/>
      <c r="B5147" s="18"/>
      <c r="D5147"/>
      <c r="E5147"/>
      <c r="F5147"/>
      <c r="G5147"/>
      <c r="H5147"/>
      <c r="I5147"/>
      <c r="J5147"/>
      <c r="K5147"/>
      <c r="L5147"/>
      <c r="M5147"/>
      <c r="N5147"/>
      <c r="O5147"/>
      <c r="P5147"/>
      <c r="Q5147"/>
      <c r="R5147"/>
    </row>
    <row r="5148" spans="1:18" s="16" customFormat="1" x14ac:dyDescent="0.25">
      <c r="A5148"/>
      <c r="B5148" s="18"/>
      <c r="D5148"/>
      <c r="E5148"/>
      <c r="F5148"/>
      <c r="G5148"/>
      <c r="H5148"/>
      <c r="I5148"/>
      <c r="J5148"/>
      <c r="K5148"/>
      <c r="L5148"/>
      <c r="M5148"/>
      <c r="N5148"/>
      <c r="O5148"/>
      <c r="P5148"/>
      <c r="Q5148"/>
      <c r="R5148"/>
    </row>
    <row r="5149" spans="1:18" s="16" customFormat="1" x14ac:dyDescent="0.25">
      <c r="A5149"/>
      <c r="B5149" s="18"/>
      <c r="D5149"/>
      <c r="E5149"/>
      <c r="F5149"/>
      <c r="G5149"/>
      <c r="H5149"/>
      <c r="I5149"/>
      <c r="J5149"/>
      <c r="K5149"/>
      <c r="L5149"/>
      <c r="M5149"/>
      <c r="N5149"/>
      <c r="O5149"/>
      <c r="P5149"/>
      <c r="Q5149"/>
      <c r="R5149"/>
    </row>
    <row r="5150" spans="1:18" s="16" customFormat="1" x14ac:dyDescent="0.25">
      <c r="A5150"/>
      <c r="B5150" s="18"/>
      <c r="D5150"/>
      <c r="E5150"/>
      <c r="F5150"/>
      <c r="G5150"/>
      <c r="H5150"/>
      <c r="I5150"/>
      <c r="J5150"/>
      <c r="K5150"/>
      <c r="L5150"/>
      <c r="M5150"/>
      <c r="N5150"/>
      <c r="O5150"/>
      <c r="P5150"/>
      <c r="Q5150"/>
      <c r="R5150"/>
    </row>
    <row r="5151" spans="1:18" s="16" customFormat="1" x14ac:dyDescent="0.25">
      <c r="A5151"/>
      <c r="B5151" s="18"/>
      <c r="D5151"/>
      <c r="E5151"/>
      <c r="F5151"/>
      <c r="G5151"/>
      <c r="H5151"/>
      <c r="I5151"/>
      <c r="J5151"/>
      <c r="K5151"/>
      <c r="L5151"/>
      <c r="M5151"/>
      <c r="N5151"/>
      <c r="O5151"/>
      <c r="P5151"/>
      <c r="Q5151"/>
      <c r="R5151"/>
    </row>
    <row r="5152" spans="1:18" s="16" customFormat="1" x14ac:dyDescent="0.25">
      <c r="A5152"/>
      <c r="B5152" s="18"/>
      <c r="D5152"/>
      <c r="E5152"/>
      <c r="F5152"/>
      <c r="G5152"/>
      <c r="H5152"/>
      <c r="I5152"/>
      <c r="J5152"/>
      <c r="K5152"/>
      <c r="L5152"/>
      <c r="M5152"/>
      <c r="N5152"/>
      <c r="O5152"/>
      <c r="P5152"/>
      <c r="Q5152"/>
      <c r="R5152"/>
    </row>
    <row r="5153" spans="1:18" s="16" customFormat="1" x14ac:dyDescent="0.25">
      <c r="A5153"/>
      <c r="B5153" s="18"/>
      <c r="D5153"/>
      <c r="E5153"/>
      <c r="F5153"/>
      <c r="G5153"/>
      <c r="H5153"/>
      <c r="I5153"/>
      <c r="J5153"/>
      <c r="K5153"/>
      <c r="L5153"/>
      <c r="M5153"/>
      <c r="N5153"/>
      <c r="O5153"/>
      <c r="P5153"/>
      <c r="Q5153"/>
      <c r="R5153"/>
    </row>
    <row r="5154" spans="1:18" s="16" customFormat="1" x14ac:dyDescent="0.25">
      <c r="A5154"/>
      <c r="B5154" s="18"/>
      <c r="D5154"/>
      <c r="E5154"/>
      <c r="F5154"/>
      <c r="G5154"/>
      <c r="H5154"/>
      <c r="I5154"/>
      <c r="J5154"/>
      <c r="K5154"/>
      <c r="L5154"/>
      <c r="M5154"/>
      <c r="N5154"/>
      <c r="O5154"/>
      <c r="P5154"/>
      <c r="Q5154"/>
      <c r="R5154"/>
    </row>
    <row r="5155" spans="1:18" s="16" customFormat="1" x14ac:dyDescent="0.25">
      <c r="A5155"/>
      <c r="B5155" s="18"/>
      <c r="D5155"/>
      <c r="E5155"/>
      <c r="F5155"/>
      <c r="G5155"/>
      <c r="H5155"/>
      <c r="I5155"/>
      <c r="J5155"/>
      <c r="K5155"/>
      <c r="L5155"/>
      <c r="M5155"/>
      <c r="N5155"/>
      <c r="O5155"/>
      <c r="P5155"/>
      <c r="Q5155"/>
      <c r="R5155"/>
    </row>
    <row r="5156" spans="1:18" s="16" customFormat="1" x14ac:dyDescent="0.25">
      <c r="A5156"/>
      <c r="B5156" s="18"/>
      <c r="D5156"/>
      <c r="E5156"/>
      <c r="F5156"/>
      <c r="G5156"/>
      <c r="H5156"/>
      <c r="I5156"/>
      <c r="J5156"/>
      <c r="K5156"/>
      <c r="L5156"/>
      <c r="M5156"/>
      <c r="N5156"/>
      <c r="O5156"/>
      <c r="P5156"/>
      <c r="Q5156"/>
      <c r="R5156"/>
    </row>
    <row r="5157" spans="1:18" s="16" customFormat="1" x14ac:dyDescent="0.25">
      <c r="A5157"/>
      <c r="B5157" s="18"/>
      <c r="D5157"/>
      <c r="E5157"/>
      <c r="F5157"/>
      <c r="G5157"/>
      <c r="H5157"/>
      <c r="I5157"/>
      <c r="J5157"/>
      <c r="K5157"/>
      <c r="L5157"/>
      <c r="M5157"/>
      <c r="N5157"/>
      <c r="O5157"/>
      <c r="P5157"/>
      <c r="Q5157"/>
      <c r="R5157"/>
    </row>
    <row r="5158" spans="1:18" s="16" customFormat="1" x14ac:dyDescent="0.25">
      <c r="A5158"/>
      <c r="B5158" s="18"/>
      <c r="D5158"/>
      <c r="E5158"/>
      <c r="F5158"/>
      <c r="G5158"/>
      <c r="H5158"/>
      <c r="I5158"/>
      <c r="J5158"/>
      <c r="K5158"/>
      <c r="L5158"/>
      <c r="M5158"/>
      <c r="N5158"/>
      <c r="O5158"/>
      <c r="P5158"/>
      <c r="Q5158"/>
      <c r="R5158"/>
    </row>
    <row r="5159" spans="1:18" s="16" customFormat="1" x14ac:dyDescent="0.25">
      <c r="A5159"/>
      <c r="B5159" s="18"/>
      <c r="D5159"/>
      <c r="E5159"/>
      <c r="F5159"/>
      <c r="G5159"/>
      <c r="H5159"/>
      <c r="I5159"/>
      <c r="J5159"/>
      <c r="K5159"/>
      <c r="L5159"/>
      <c r="M5159"/>
      <c r="N5159"/>
      <c r="O5159"/>
      <c r="P5159"/>
      <c r="Q5159"/>
      <c r="R5159"/>
    </row>
    <row r="5160" spans="1:18" s="16" customFormat="1" x14ac:dyDescent="0.25">
      <c r="A5160"/>
      <c r="B5160" s="18"/>
      <c r="D5160"/>
      <c r="E5160"/>
      <c r="F5160"/>
      <c r="G5160"/>
      <c r="H5160"/>
      <c r="I5160"/>
      <c r="J5160"/>
      <c r="K5160"/>
      <c r="L5160"/>
      <c r="M5160"/>
      <c r="N5160"/>
      <c r="O5160"/>
      <c r="P5160"/>
      <c r="Q5160"/>
      <c r="R5160"/>
    </row>
    <row r="5161" spans="1:18" s="16" customFormat="1" x14ac:dyDescent="0.25">
      <c r="A5161"/>
      <c r="B5161" s="18"/>
      <c r="D5161"/>
      <c r="E5161"/>
      <c r="F5161"/>
      <c r="G5161"/>
      <c r="H5161"/>
      <c r="I5161"/>
      <c r="J5161"/>
      <c r="K5161"/>
      <c r="L5161"/>
      <c r="M5161"/>
      <c r="N5161"/>
      <c r="O5161"/>
      <c r="P5161"/>
      <c r="Q5161"/>
      <c r="R5161"/>
    </row>
    <row r="5162" spans="1:18" s="16" customFormat="1" x14ac:dyDescent="0.25">
      <c r="A5162"/>
      <c r="B5162" s="17"/>
      <c r="D5162"/>
      <c r="E5162"/>
      <c r="F5162"/>
      <c r="G5162"/>
      <c r="H5162"/>
      <c r="I5162"/>
      <c r="J5162"/>
      <c r="K5162"/>
      <c r="L5162"/>
      <c r="M5162"/>
      <c r="N5162"/>
      <c r="O5162"/>
      <c r="P5162"/>
      <c r="Q5162"/>
      <c r="R5162"/>
    </row>
    <row r="5163" spans="1:18" s="16" customFormat="1" x14ac:dyDescent="0.25">
      <c r="A5163"/>
      <c r="B5163" s="18"/>
      <c r="D5163"/>
      <c r="E5163"/>
      <c r="F5163"/>
      <c r="G5163"/>
      <c r="H5163"/>
      <c r="I5163"/>
      <c r="J5163"/>
      <c r="K5163"/>
      <c r="L5163"/>
      <c r="M5163"/>
      <c r="N5163"/>
      <c r="O5163"/>
      <c r="P5163"/>
      <c r="Q5163"/>
      <c r="R5163"/>
    </row>
    <row r="5164" spans="1:18" s="16" customFormat="1" x14ac:dyDescent="0.25">
      <c r="A5164"/>
      <c r="B5164" s="18"/>
      <c r="D5164"/>
      <c r="E5164"/>
      <c r="F5164"/>
      <c r="G5164"/>
      <c r="H5164"/>
      <c r="I5164"/>
      <c r="J5164"/>
      <c r="K5164"/>
      <c r="L5164"/>
      <c r="M5164"/>
      <c r="N5164"/>
      <c r="O5164"/>
      <c r="P5164"/>
      <c r="Q5164"/>
      <c r="R5164"/>
    </row>
    <row r="5165" spans="1:18" s="16" customFormat="1" x14ac:dyDescent="0.25">
      <c r="A5165"/>
      <c r="B5165" s="18"/>
      <c r="D5165"/>
      <c r="E5165"/>
      <c r="F5165"/>
      <c r="G5165"/>
      <c r="H5165"/>
      <c r="I5165"/>
      <c r="J5165"/>
      <c r="K5165"/>
      <c r="L5165"/>
      <c r="M5165"/>
      <c r="N5165"/>
      <c r="O5165"/>
      <c r="P5165"/>
      <c r="Q5165"/>
      <c r="R5165"/>
    </row>
    <row r="5166" spans="1:18" s="16" customFormat="1" x14ac:dyDescent="0.25">
      <c r="A5166"/>
      <c r="B5166" s="18"/>
      <c r="D5166"/>
      <c r="E5166"/>
      <c r="F5166"/>
      <c r="G5166"/>
      <c r="H5166"/>
      <c r="I5166"/>
      <c r="J5166"/>
      <c r="K5166"/>
      <c r="L5166"/>
      <c r="M5166"/>
      <c r="N5166"/>
      <c r="O5166"/>
      <c r="P5166"/>
      <c r="Q5166"/>
      <c r="R5166"/>
    </row>
    <row r="5167" spans="1:18" s="16" customFormat="1" x14ac:dyDescent="0.25">
      <c r="A5167"/>
      <c r="B5167" s="18"/>
      <c r="D5167"/>
      <c r="E5167"/>
      <c r="F5167"/>
      <c r="G5167"/>
      <c r="H5167"/>
      <c r="I5167"/>
      <c r="J5167"/>
      <c r="K5167"/>
      <c r="L5167"/>
      <c r="M5167"/>
      <c r="N5167"/>
      <c r="O5167"/>
      <c r="P5167"/>
      <c r="Q5167"/>
      <c r="R5167"/>
    </row>
    <row r="5168" spans="1:18" s="16" customFormat="1" x14ac:dyDescent="0.25">
      <c r="A5168"/>
      <c r="B5168" s="18"/>
      <c r="D5168"/>
      <c r="E5168"/>
      <c r="F5168"/>
      <c r="G5168"/>
      <c r="H5168"/>
      <c r="I5168"/>
      <c r="J5168"/>
      <c r="K5168"/>
      <c r="L5168"/>
      <c r="M5168"/>
      <c r="N5168"/>
      <c r="O5168"/>
      <c r="P5168"/>
      <c r="Q5168"/>
      <c r="R5168"/>
    </row>
    <row r="5169" spans="1:18" s="16" customFormat="1" x14ac:dyDescent="0.25">
      <c r="A5169"/>
      <c r="B5169" s="18"/>
      <c r="D5169"/>
      <c r="E5169"/>
      <c r="F5169"/>
      <c r="G5169"/>
      <c r="H5169"/>
      <c r="I5169"/>
      <c r="J5169"/>
      <c r="K5169"/>
      <c r="L5169"/>
      <c r="M5169"/>
      <c r="N5169"/>
      <c r="O5169"/>
      <c r="P5169"/>
      <c r="Q5169"/>
      <c r="R5169"/>
    </row>
    <row r="5170" spans="1:18" s="16" customFormat="1" x14ac:dyDescent="0.25">
      <c r="A5170"/>
      <c r="B5170" s="18"/>
      <c r="D5170"/>
      <c r="E5170"/>
      <c r="F5170"/>
      <c r="G5170"/>
      <c r="H5170"/>
      <c r="I5170"/>
      <c r="J5170"/>
      <c r="K5170"/>
      <c r="L5170"/>
      <c r="M5170"/>
      <c r="N5170"/>
      <c r="O5170"/>
      <c r="P5170"/>
      <c r="Q5170"/>
      <c r="R5170"/>
    </row>
    <row r="5171" spans="1:18" s="16" customFormat="1" x14ac:dyDescent="0.25">
      <c r="A5171"/>
      <c r="B5171" s="18"/>
      <c r="D5171"/>
      <c r="E5171"/>
      <c r="F5171"/>
      <c r="G5171"/>
      <c r="H5171"/>
      <c r="I5171"/>
      <c r="J5171"/>
      <c r="K5171"/>
      <c r="L5171"/>
      <c r="M5171"/>
      <c r="N5171"/>
      <c r="O5171"/>
      <c r="P5171"/>
      <c r="Q5171"/>
      <c r="R5171"/>
    </row>
    <row r="5172" spans="1:18" s="16" customFormat="1" x14ac:dyDescent="0.25">
      <c r="A5172"/>
      <c r="B5172" s="18"/>
      <c r="D5172"/>
      <c r="E5172"/>
      <c r="F5172"/>
      <c r="G5172"/>
      <c r="H5172"/>
      <c r="I5172"/>
      <c r="J5172"/>
      <c r="K5172"/>
      <c r="L5172"/>
      <c r="M5172"/>
      <c r="N5172"/>
      <c r="O5172"/>
      <c r="P5172"/>
      <c r="Q5172"/>
      <c r="R5172"/>
    </row>
    <row r="5173" spans="1:18" s="16" customFormat="1" x14ac:dyDescent="0.25">
      <c r="A5173"/>
      <c r="B5173" s="18"/>
      <c r="D5173"/>
      <c r="E5173"/>
      <c r="F5173"/>
      <c r="G5173"/>
      <c r="H5173"/>
      <c r="I5173"/>
      <c r="J5173"/>
      <c r="K5173"/>
      <c r="L5173"/>
      <c r="M5173"/>
      <c r="N5173"/>
      <c r="O5173"/>
      <c r="P5173"/>
      <c r="Q5173"/>
      <c r="R5173"/>
    </row>
    <row r="5174" spans="1:18" s="16" customFormat="1" x14ac:dyDescent="0.25">
      <c r="A5174"/>
      <c r="B5174" s="18"/>
      <c r="D5174"/>
      <c r="E5174"/>
      <c r="F5174"/>
      <c r="G5174"/>
      <c r="H5174"/>
      <c r="I5174"/>
      <c r="J5174"/>
      <c r="K5174"/>
      <c r="L5174"/>
      <c r="M5174"/>
      <c r="N5174"/>
      <c r="O5174"/>
      <c r="P5174"/>
      <c r="Q5174"/>
      <c r="R5174"/>
    </row>
    <row r="5175" spans="1:18" s="16" customFormat="1" x14ac:dyDescent="0.25">
      <c r="A5175"/>
      <c r="B5175" s="18"/>
      <c r="D5175"/>
      <c r="E5175"/>
      <c r="F5175"/>
      <c r="G5175"/>
      <c r="H5175"/>
      <c r="I5175"/>
      <c r="J5175"/>
      <c r="K5175"/>
      <c r="L5175"/>
      <c r="M5175"/>
      <c r="N5175"/>
      <c r="O5175"/>
      <c r="P5175"/>
      <c r="Q5175"/>
      <c r="R5175"/>
    </row>
    <row r="5176" spans="1:18" s="16" customFormat="1" x14ac:dyDescent="0.25">
      <c r="A5176"/>
      <c r="B5176" s="18"/>
      <c r="D5176"/>
      <c r="E5176"/>
      <c r="F5176"/>
      <c r="G5176"/>
      <c r="H5176"/>
      <c r="I5176"/>
      <c r="J5176"/>
      <c r="K5176"/>
      <c r="L5176"/>
      <c r="M5176"/>
      <c r="N5176"/>
      <c r="O5176"/>
      <c r="P5176"/>
      <c r="Q5176"/>
      <c r="R5176"/>
    </row>
    <row r="5177" spans="1:18" s="16" customFormat="1" x14ac:dyDescent="0.25">
      <c r="A5177"/>
      <c r="B5177" s="18"/>
      <c r="D5177"/>
      <c r="E5177"/>
      <c r="F5177"/>
      <c r="G5177"/>
      <c r="H5177"/>
      <c r="I5177"/>
      <c r="J5177"/>
      <c r="K5177"/>
      <c r="L5177"/>
      <c r="M5177"/>
      <c r="N5177"/>
      <c r="O5177"/>
      <c r="P5177"/>
      <c r="Q5177"/>
      <c r="R5177"/>
    </row>
    <row r="5178" spans="1:18" s="16" customFormat="1" x14ac:dyDescent="0.25">
      <c r="A5178"/>
      <c r="B5178" s="18"/>
      <c r="D5178"/>
      <c r="E5178"/>
      <c r="F5178"/>
      <c r="G5178"/>
      <c r="H5178"/>
      <c r="I5178"/>
      <c r="J5178"/>
      <c r="K5178"/>
      <c r="L5178"/>
      <c r="M5178"/>
      <c r="N5178"/>
      <c r="O5178"/>
      <c r="P5178"/>
      <c r="Q5178"/>
      <c r="R5178"/>
    </row>
    <row r="5179" spans="1:18" s="16" customFormat="1" x14ac:dyDescent="0.25">
      <c r="A5179"/>
      <c r="B5179" s="18"/>
      <c r="D5179"/>
      <c r="E5179"/>
      <c r="F5179"/>
      <c r="G5179"/>
      <c r="H5179"/>
      <c r="I5179"/>
      <c r="J5179"/>
      <c r="K5179"/>
      <c r="L5179"/>
      <c r="M5179"/>
      <c r="N5179"/>
      <c r="O5179"/>
      <c r="P5179"/>
      <c r="Q5179"/>
      <c r="R5179"/>
    </row>
    <row r="5180" spans="1:18" s="16" customFormat="1" x14ac:dyDescent="0.25">
      <c r="A5180"/>
      <c r="B5180" s="18"/>
      <c r="D5180"/>
      <c r="E5180"/>
      <c r="F5180"/>
      <c r="G5180"/>
      <c r="H5180"/>
      <c r="I5180"/>
      <c r="J5180"/>
      <c r="K5180"/>
      <c r="L5180"/>
      <c r="M5180"/>
      <c r="N5180"/>
      <c r="O5180"/>
      <c r="P5180"/>
      <c r="Q5180"/>
      <c r="R5180"/>
    </row>
    <row r="5181" spans="1:18" s="16" customFormat="1" x14ac:dyDescent="0.25">
      <c r="A5181"/>
      <c r="B5181" s="18"/>
      <c r="D5181"/>
      <c r="E5181"/>
      <c r="F5181"/>
      <c r="G5181"/>
      <c r="H5181"/>
      <c r="I5181"/>
      <c r="J5181"/>
      <c r="K5181"/>
      <c r="L5181"/>
      <c r="M5181"/>
      <c r="N5181"/>
      <c r="O5181"/>
      <c r="P5181"/>
      <c r="Q5181"/>
      <c r="R5181"/>
    </row>
    <row r="5182" spans="1:18" s="16" customFormat="1" x14ac:dyDescent="0.25">
      <c r="A5182"/>
      <c r="B5182" s="18"/>
      <c r="D5182"/>
      <c r="E5182"/>
      <c r="F5182"/>
      <c r="G5182"/>
      <c r="H5182"/>
      <c r="I5182"/>
      <c r="J5182"/>
      <c r="K5182"/>
      <c r="L5182"/>
      <c r="M5182"/>
      <c r="N5182"/>
      <c r="O5182"/>
      <c r="P5182"/>
      <c r="Q5182"/>
      <c r="R5182"/>
    </row>
    <row r="5183" spans="1:18" s="16" customFormat="1" x14ac:dyDescent="0.25">
      <c r="A5183"/>
      <c r="B5183" s="18"/>
      <c r="D5183"/>
      <c r="E5183"/>
      <c r="F5183"/>
      <c r="G5183"/>
      <c r="H5183"/>
      <c r="I5183"/>
      <c r="J5183"/>
      <c r="K5183"/>
      <c r="L5183"/>
      <c r="M5183"/>
      <c r="N5183"/>
      <c r="O5183"/>
      <c r="P5183"/>
      <c r="Q5183"/>
      <c r="R5183"/>
    </row>
    <row r="5184" spans="1:18" s="16" customFormat="1" x14ac:dyDescent="0.25">
      <c r="A5184"/>
      <c r="B5184" s="18"/>
      <c r="D5184"/>
      <c r="E5184"/>
      <c r="F5184"/>
      <c r="G5184"/>
      <c r="H5184"/>
      <c r="I5184"/>
      <c r="J5184"/>
      <c r="K5184"/>
      <c r="L5184"/>
      <c r="M5184"/>
      <c r="N5184"/>
      <c r="O5184"/>
      <c r="P5184"/>
      <c r="Q5184"/>
      <c r="R5184"/>
    </row>
    <row r="5185" spans="1:18" s="16" customFormat="1" x14ac:dyDescent="0.25">
      <c r="A5185"/>
      <c r="B5185" s="18"/>
      <c r="D5185"/>
      <c r="E5185"/>
      <c r="F5185"/>
      <c r="G5185"/>
      <c r="H5185"/>
      <c r="I5185"/>
      <c r="J5185"/>
      <c r="K5185"/>
      <c r="L5185"/>
      <c r="M5185"/>
      <c r="N5185"/>
      <c r="O5185"/>
      <c r="P5185"/>
      <c r="Q5185"/>
      <c r="R5185"/>
    </row>
    <row r="5186" spans="1:18" s="16" customFormat="1" x14ac:dyDescent="0.25">
      <c r="A5186"/>
      <c r="B5186" s="18"/>
      <c r="D5186"/>
      <c r="E5186"/>
      <c r="F5186"/>
      <c r="G5186"/>
      <c r="H5186"/>
      <c r="I5186"/>
      <c r="J5186"/>
      <c r="K5186"/>
      <c r="L5186"/>
      <c r="M5186"/>
      <c r="N5186"/>
      <c r="O5186"/>
      <c r="P5186"/>
      <c r="Q5186"/>
      <c r="R5186"/>
    </row>
    <row r="5187" spans="1:18" s="16" customFormat="1" x14ac:dyDescent="0.25">
      <c r="A5187"/>
      <c r="B5187" s="18"/>
      <c r="D5187"/>
      <c r="E5187"/>
      <c r="F5187"/>
      <c r="G5187"/>
      <c r="H5187"/>
      <c r="I5187"/>
      <c r="J5187"/>
      <c r="K5187"/>
      <c r="L5187"/>
      <c r="M5187"/>
      <c r="N5187"/>
      <c r="O5187"/>
      <c r="P5187"/>
      <c r="Q5187"/>
      <c r="R5187"/>
    </row>
    <row r="5188" spans="1:18" s="16" customFormat="1" x14ac:dyDescent="0.25">
      <c r="A5188"/>
      <c r="B5188" s="18"/>
      <c r="D5188"/>
      <c r="E5188"/>
      <c r="F5188"/>
      <c r="G5188"/>
      <c r="H5188"/>
      <c r="I5188"/>
      <c r="J5188"/>
      <c r="K5188"/>
      <c r="L5188"/>
      <c r="M5188"/>
      <c r="N5188"/>
      <c r="O5188"/>
      <c r="P5188"/>
      <c r="Q5188"/>
      <c r="R5188"/>
    </row>
    <row r="5189" spans="1:18" s="16" customFormat="1" x14ac:dyDescent="0.25">
      <c r="A5189"/>
      <c r="B5189" s="18"/>
      <c r="D5189"/>
      <c r="E5189"/>
      <c r="F5189"/>
      <c r="G5189"/>
      <c r="H5189"/>
      <c r="I5189"/>
      <c r="J5189"/>
      <c r="K5189"/>
      <c r="L5189"/>
      <c r="M5189"/>
      <c r="N5189"/>
      <c r="O5189"/>
      <c r="P5189"/>
      <c r="Q5189"/>
      <c r="R5189"/>
    </row>
    <row r="5190" spans="1:18" s="16" customFormat="1" x14ac:dyDescent="0.25">
      <c r="A5190"/>
      <c r="B5190" s="18"/>
      <c r="D5190"/>
      <c r="E5190"/>
      <c r="F5190"/>
      <c r="G5190"/>
      <c r="H5190"/>
      <c r="I5190"/>
      <c r="J5190"/>
      <c r="K5190"/>
      <c r="L5190"/>
      <c r="M5190"/>
      <c r="N5190"/>
      <c r="O5190"/>
      <c r="P5190"/>
      <c r="Q5190"/>
      <c r="R5190"/>
    </row>
    <row r="5191" spans="1:18" s="16" customFormat="1" x14ac:dyDescent="0.25">
      <c r="A5191"/>
      <c r="B5191" s="18"/>
      <c r="D5191"/>
      <c r="E5191"/>
      <c r="F5191"/>
      <c r="G5191"/>
      <c r="H5191"/>
      <c r="I5191"/>
      <c r="J5191"/>
      <c r="K5191"/>
      <c r="L5191"/>
      <c r="M5191"/>
      <c r="N5191"/>
      <c r="O5191"/>
      <c r="P5191"/>
      <c r="Q5191"/>
      <c r="R5191"/>
    </row>
    <row r="5192" spans="1:18" s="16" customFormat="1" x14ac:dyDescent="0.25">
      <c r="A5192"/>
      <c r="B5192" s="18"/>
      <c r="D5192"/>
      <c r="E5192"/>
      <c r="F5192"/>
      <c r="G5192"/>
      <c r="H5192"/>
      <c r="I5192"/>
      <c r="J5192"/>
      <c r="K5192"/>
      <c r="L5192"/>
      <c r="M5192"/>
      <c r="N5192"/>
      <c r="O5192"/>
      <c r="P5192"/>
      <c r="Q5192"/>
      <c r="R5192"/>
    </row>
    <row r="5193" spans="1:18" s="16" customFormat="1" x14ac:dyDescent="0.25">
      <c r="A5193"/>
      <c r="B5193" s="18"/>
      <c r="D5193"/>
      <c r="E5193"/>
      <c r="F5193"/>
      <c r="G5193"/>
      <c r="H5193"/>
      <c r="I5193"/>
      <c r="J5193"/>
      <c r="K5193"/>
      <c r="L5193"/>
      <c r="M5193"/>
      <c r="N5193"/>
      <c r="O5193"/>
      <c r="P5193"/>
      <c r="Q5193"/>
      <c r="R5193"/>
    </row>
    <row r="5194" spans="1:18" s="16" customFormat="1" x14ac:dyDescent="0.25">
      <c r="A5194"/>
      <c r="B5194" s="18"/>
      <c r="D5194"/>
      <c r="E5194"/>
      <c r="F5194"/>
      <c r="G5194"/>
      <c r="H5194"/>
      <c r="I5194"/>
      <c r="J5194"/>
      <c r="K5194"/>
      <c r="L5194"/>
      <c r="M5194"/>
      <c r="N5194"/>
      <c r="O5194"/>
      <c r="P5194"/>
      <c r="Q5194"/>
      <c r="R5194"/>
    </row>
    <row r="5195" spans="1:18" s="16" customFormat="1" x14ac:dyDescent="0.25">
      <c r="A5195"/>
      <c r="B5195" s="18"/>
      <c r="D5195"/>
      <c r="E5195"/>
      <c r="F5195"/>
      <c r="G5195"/>
      <c r="H5195"/>
      <c r="I5195"/>
      <c r="J5195"/>
      <c r="K5195"/>
      <c r="L5195"/>
      <c r="M5195"/>
      <c r="N5195"/>
      <c r="O5195"/>
      <c r="P5195"/>
      <c r="Q5195"/>
      <c r="R5195"/>
    </row>
    <row r="5196" spans="1:18" s="16" customFormat="1" x14ac:dyDescent="0.25">
      <c r="A5196"/>
      <c r="B5196" s="18"/>
      <c r="D5196"/>
      <c r="E5196"/>
      <c r="F5196"/>
      <c r="G5196"/>
      <c r="H5196"/>
      <c r="I5196"/>
      <c r="J5196"/>
      <c r="K5196"/>
      <c r="L5196"/>
      <c r="M5196"/>
      <c r="N5196"/>
      <c r="O5196"/>
      <c r="P5196"/>
      <c r="Q5196"/>
      <c r="R5196"/>
    </row>
    <row r="5197" spans="1:18" s="16" customFormat="1" x14ac:dyDescent="0.25">
      <c r="A5197"/>
      <c r="B5197" s="18"/>
      <c r="D5197"/>
      <c r="E5197"/>
      <c r="F5197"/>
      <c r="G5197"/>
      <c r="H5197"/>
      <c r="I5197"/>
      <c r="J5197"/>
      <c r="K5197"/>
      <c r="L5197"/>
      <c r="M5197"/>
      <c r="N5197"/>
      <c r="O5197"/>
      <c r="P5197"/>
      <c r="Q5197"/>
      <c r="R5197"/>
    </row>
    <row r="5198" spans="1:18" s="16" customFormat="1" x14ac:dyDescent="0.25">
      <c r="A5198"/>
      <c r="B5198" s="18"/>
      <c r="D5198"/>
      <c r="E5198"/>
      <c r="F5198"/>
      <c r="G5198"/>
      <c r="H5198"/>
      <c r="I5198"/>
      <c r="J5198"/>
      <c r="K5198"/>
      <c r="L5198"/>
      <c r="M5198"/>
      <c r="N5198"/>
      <c r="O5198"/>
      <c r="P5198"/>
      <c r="Q5198"/>
      <c r="R5198"/>
    </row>
    <row r="5199" spans="1:18" s="16" customFormat="1" x14ac:dyDescent="0.25">
      <c r="A5199"/>
      <c r="B5199" s="18"/>
      <c r="D5199"/>
      <c r="E5199"/>
      <c r="F5199"/>
      <c r="G5199"/>
      <c r="H5199"/>
      <c r="I5199"/>
      <c r="J5199"/>
      <c r="K5199"/>
      <c r="L5199"/>
      <c r="M5199"/>
      <c r="N5199"/>
      <c r="O5199"/>
      <c r="P5199"/>
      <c r="Q5199"/>
      <c r="R5199"/>
    </row>
    <row r="5200" spans="1:18" s="16" customFormat="1" x14ac:dyDescent="0.25">
      <c r="A5200"/>
      <c r="B5200" s="18"/>
      <c r="D5200"/>
      <c r="E5200"/>
      <c r="F5200"/>
      <c r="G5200"/>
      <c r="H5200"/>
      <c r="I5200"/>
      <c r="J5200"/>
      <c r="K5200"/>
      <c r="L5200"/>
      <c r="M5200"/>
      <c r="N5200"/>
      <c r="O5200"/>
      <c r="P5200"/>
      <c r="Q5200"/>
      <c r="R5200"/>
    </row>
    <row r="5201" spans="1:18" s="16" customFormat="1" x14ac:dyDescent="0.25">
      <c r="A5201"/>
      <c r="B5201" s="18"/>
      <c r="D5201"/>
      <c r="E5201"/>
      <c r="F5201"/>
      <c r="G5201"/>
      <c r="H5201"/>
      <c r="I5201"/>
      <c r="J5201"/>
      <c r="K5201"/>
      <c r="L5201"/>
      <c r="M5201"/>
      <c r="N5201"/>
      <c r="O5201"/>
      <c r="P5201"/>
      <c r="Q5201"/>
      <c r="R5201"/>
    </row>
    <row r="5202" spans="1:18" s="16" customFormat="1" x14ac:dyDescent="0.25">
      <c r="A5202"/>
      <c r="B5202" s="18"/>
      <c r="D5202"/>
      <c r="E5202"/>
      <c r="F5202"/>
      <c r="G5202"/>
      <c r="H5202"/>
      <c r="I5202"/>
      <c r="J5202"/>
      <c r="K5202"/>
      <c r="L5202"/>
      <c r="M5202"/>
      <c r="N5202"/>
      <c r="O5202"/>
      <c r="P5202"/>
      <c r="Q5202"/>
      <c r="R5202"/>
    </row>
    <row r="5203" spans="1:18" s="16" customFormat="1" x14ac:dyDescent="0.25">
      <c r="A5203"/>
      <c r="B5203" s="18"/>
      <c r="D5203"/>
      <c r="E5203"/>
      <c r="F5203"/>
      <c r="G5203"/>
      <c r="H5203"/>
      <c r="I5203"/>
      <c r="J5203"/>
      <c r="K5203"/>
      <c r="L5203"/>
      <c r="M5203"/>
      <c r="N5203"/>
      <c r="O5203"/>
      <c r="P5203"/>
      <c r="Q5203"/>
      <c r="R5203"/>
    </row>
    <row r="5204" spans="1:18" s="16" customFormat="1" x14ac:dyDescent="0.25">
      <c r="A5204"/>
      <c r="B5204" s="18"/>
      <c r="D5204"/>
      <c r="E5204"/>
      <c r="F5204"/>
      <c r="G5204"/>
      <c r="H5204"/>
      <c r="I5204"/>
      <c r="J5204"/>
      <c r="K5204"/>
      <c r="L5204"/>
      <c r="M5204"/>
      <c r="N5204"/>
      <c r="O5204"/>
      <c r="P5204"/>
      <c r="Q5204"/>
      <c r="R5204"/>
    </row>
    <row r="5205" spans="1:18" s="16" customFormat="1" x14ac:dyDescent="0.25">
      <c r="A5205"/>
      <c r="B5205" s="18"/>
      <c r="D5205"/>
      <c r="E5205"/>
      <c r="F5205"/>
      <c r="G5205"/>
      <c r="H5205"/>
      <c r="I5205"/>
      <c r="J5205"/>
      <c r="K5205"/>
      <c r="L5205"/>
      <c r="M5205"/>
      <c r="N5205"/>
      <c r="O5205"/>
      <c r="P5205"/>
      <c r="Q5205"/>
      <c r="R5205"/>
    </row>
    <row r="5206" spans="1:18" s="16" customFormat="1" x14ac:dyDescent="0.25">
      <c r="A5206"/>
      <c r="B5206" s="18"/>
      <c r="D5206"/>
      <c r="E5206"/>
      <c r="F5206"/>
      <c r="G5206"/>
      <c r="H5206"/>
      <c r="I5206"/>
      <c r="J5206"/>
      <c r="K5206"/>
      <c r="L5206"/>
      <c r="M5206"/>
      <c r="N5206"/>
      <c r="O5206"/>
      <c r="P5206"/>
      <c r="Q5206"/>
      <c r="R5206"/>
    </row>
    <row r="5207" spans="1:18" s="16" customFormat="1" x14ac:dyDescent="0.25">
      <c r="A5207"/>
      <c r="B5207" s="18"/>
      <c r="D5207"/>
      <c r="E5207"/>
      <c r="F5207"/>
      <c r="G5207"/>
      <c r="H5207"/>
      <c r="I5207"/>
      <c r="J5207"/>
      <c r="K5207"/>
      <c r="L5207"/>
      <c r="M5207"/>
      <c r="N5207"/>
      <c r="O5207"/>
      <c r="P5207"/>
      <c r="Q5207"/>
      <c r="R5207"/>
    </row>
    <row r="5208" spans="1:18" s="16" customFormat="1" x14ac:dyDescent="0.25">
      <c r="A5208"/>
      <c r="B5208" s="18"/>
      <c r="D5208"/>
      <c r="E5208"/>
      <c r="F5208"/>
      <c r="G5208"/>
      <c r="H5208"/>
      <c r="I5208"/>
      <c r="J5208"/>
      <c r="K5208"/>
      <c r="L5208"/>
      <c r="M5208"/>
      <c r="N5208"/>
      <c r="O5208"/>
      <c r="P5208"/>
      <c r="Q5208"/>
      <c r="R5208"/>
    </row>
    <row r="5209" spans="1:18" s="16" customFormat="1" x14ac:dyDescent="0.25">
      <c r="A5209"/>
      <c r="B5209" s="18"/>
      <c r="D5209"/>
      <c r="E5209"/>
      <c r="F5209"/>
      <c r="G5209"/>
      <c r="H5209"/>
      <c r="I5209"/>
      <c r="J5209"/>
      <c r="K5209"/>
      <c r="L5209"/>
      <c r="M5209"/>
      <c r="N5209"/>
      <c r="O5209"/>
      <c r="P5209"/>
      <c r="Q5209"/>
      <c r="R5209"/>
    </row>
    <row r="5210" spans="1:18" s="16" customFormat="1" x14ac:dyDescent="0.25">
      <c r="A5210"/>
      <c r="B5210" s="18"/>
      <c r="D5210"/>
      <c r="E5210"/>
      <c r="F5210"/>
      <c r="G5210"/>
      <c r="H5210"/>
      <c r="I5210"/>
      <c r="J5210"/>
      <c r="K5210"/>
      <c r="L5210"/>
      <c r="M5210"/>
      <c r="N5210"/>
      <c r="O5210"/>
      <c r="P5210"/>
      <c r="Q5210"/>
      <c r="R5210"/>
    </row>
    <row r="5211" spans="1:18" s="16" customFormat="1" x14ac:dyDescent="0.25">
      <c r="A5211"/>
      <c r="B5211" s="18"/>
      <c r="D5211"/>
      <c r="E5211"/>
      <c r="F5211"/>
      <c r="G5211"/>
      <c r="H5211"/>
      <c r="I5211"/>
      <c r="J5211"/>
      <c r="K5211"/>
      <c r="L5211"/>
      <c r="M5211"/>
      <c r="N5211"/>
      <c r="O5211"/>
      <c r="P5211"/>
      <c r="Q5211"/>
      <c r="R5211"/>
    </row>
    <row r="5212" spans="1:18" s="16" customFormat="1" x14ac:dyDescent="0.25">
      <c r="A5212"/>
      <c r="B5212" s="17"/>
      <c r="D5212"/>
      <c r="E5212"/>
      <c r="F5212"/>
      <c r="G5212"/>
      <c r="H5212"/>
      <c r="I5212"/>
      <c r="J5212"/>
      <c r="K5212"/>
      <c r="L5212"/>
      <c r="M5212"/>
      <c r="N5212"/>
      <c r="O5212"/>
      <c r="P5212"/>
      <c r="Q5212"/>
      <c r="R5212"/>
    </row>
    <row r="5213" spans="1:18" s="16" customFormat="1" x14ac:dyDescent="0.25">
      <c r="A5213"/>
      <c r="B5213" s="18"/>
      <c r="D5213"/>
      <c r="E5213"/>
      <c r="F5213"/>
      <c r="G5213"/>
      <c r="H5213"/>
      <c r="I5213"/>
      <c r="J5213"/>
      <c r="K5213"/>
      <c r="L5213"/>
      <c r="M5213"/>
      <c r="N5213"/>
      <c r="O5213"/>
      <c r="P5213"/>
      <c r="Q5213"/>
      <c r="R5213"/>
    </row>
    <row r="5214" spans="1:18" s="16" customFormat="1" x14ac:dyDescent="0.25">
      <c r="A5214"/>
      <c r="B5214" s="18"/>
      <c r="D5214"/>
      <c r="E5214"/>
      <c r="F5214"/>
      <c r="G5214"/>
      <c r="H5214"/>
      <c r="I5214"/>
      <c r="J5214"/>
      <c r="K5214"/>
      <c r="L5214"/>
      <c r="M5214"/>
      <c r="N5214"/>
      <c r="O5214"/>
      <c r="P5214"/>
      <c r="Q5214"/>
      <c r="R5214"/>
    </row>
    <row r="5215" spans="1:18" s="16" customFormat="1" x14ac:dyDescent="0.25">
      <c r="A5215"/>
      <c r="B5215" s="18"/>
      <c r="D5215"/>
      <c r="E5215"/>
      <c r="F5215"/>
      <c r="G5215"/>
      <c r="H5215"/>
      <c r="I5215"/>
      <c r="J5215"/>
      <c r="K5215"/>
      <c r="L5215"/>
      <c r="M5215"/>
      <c r="N5215"/>
      <c r="O5215"/>
      <c r="P5215"/>
      <c r="Q5215"/>
      <c r="R5215"/>
    </row>
    <row r="5216" spans="1:18" s="16" customFormat="1" x14ac:dyDescent="0.25">
      <c r="A5216"/>
      <c r="B5216" s="18"/>
      <c r="D5216"/>
      <c r="E5216"/>
      <c r="F5216"/>
      <c r="G5216"/>
      <c r="H5216"/>
      <c r="I5216"/>
      <c r="J5216"/>
      <c r="K5216"/>
      <c r="L5216"/>
      <c r="M5216"/>
      <c r="N5216"/>
      <c r="O5216"/>
      <c r="P5216"/>
      <c r="Q5216"/>
      <c r="R5216"/>
    </row>
    <row r="5217" spans="1:18" s="16" customFormat="1" x14ac:dyDescent="0.25">
      <c r="A5217"/>
      <c r="B5217" s="18"/>
      <c r="D5217"/>
      <c r="E5217"/>
      <c r="F5217"/>
      <c r="G5217"/>
      <c r="H5217"/>
      <c r="I5217"/>
      <c r="J5217"/>
      <c r="K5217"/>
      <c r="L5217"/>
      <c r="M5217"/>
      <c r="N5217"/>
      <c r="O5217"/>
      <c r="P5217"/>
      <c r="Q5217"/>
      <c r="R5217"/>
    </row>
    <row r="5218" spans="1:18" s="16" customFormat="1" x14ac:dyDescent="0.25">
      <c r="A5218"/>
      <c r="B5218" s="18"/>
      <c r="D5218"/>
      <c r="E5218"/>
      <c r="F5218"/>
      <c r="G5218"/>
      <c r="H5218"/>
      <c r="I5218"/>
      <c r="J5218"/>
      <c r="K5218"/>
      <c r="L5218"/>
      <c r="M5218"/>
      <c r="N5218"/>
      <c r="O5218"/>
      <c r="P5218"/>
      <c r="Q5218"/>
      <c r="R5218"/>
    </row>
    <row r="5219" spans="1:18" s="16" customFormat="1" x14ac:dyDescent="0.25">
      <c r="A5219"/>
      <c r="B5219" s="18"/>
      <c r="D5219"/>
      <c r="E5219"/>
      <c r="F5219"/>
      <c r="G5219"/>
      <c r="H5219"/>
      <c r="I5219"/>
      <c r="J5219"/>
      <c r="K5219"/>
      <c r="L5219"/>
      <c r="M5219"/>
      <c r="N5219"/>
      <c r="O5219"/>
      <c r="P5219"/>
      <c r="Q5219"/>
      <c r="R5219"/>
    </row>
    <row r="5220" spans="1:18" s="16" customFormat="1" x14ac:dyDescent="0.25">
      <c r="A5220"/>
      <c r="B5220" s="18"/>
      <c r="D5220"/>
      <c r="E5220"/>
      <c r="F5220"/>
      <c r="G5220"/>
      <c r="H5220"/>
      <c r="I5220"/>
      <c r="J5220"/>
      <c r="K5220"/>
      <c r="L5220"/>
      <c r="M5220"/>
      <c r="N5220"/>
      <c r="O5220"/>
      <c r="P5220"/>
      <c r="Q5220"/>
      <c r="R5220"/>
    </row>
    <row r="5221" spans="1:18" s="16" customFormat="1" x14ac:dyDescent="0.25">
      <c r="A5221"/>
      <c r="B5221" s="18"/>
      <c r="D5221"/>
      <c r="E5221"/>
      <c r="F5221"/>
      <c r="G5221"/>
      <c r="H5221"/>
      <c r="I5221"/>
      <c r="J5221"/>
      <c r="K5221"/>
      <c r="L5221"/>
      <c r="M5221"/>
      <c r="N5221"/>
      <c r="O5221"/>
      <c r="P5221"/>
      <c r="Q5221"/>
      <c r="R5221"/>
    </row>
    <row r="5222" spans="1:18" s="16" customFormat="1" x14ac:dyDescent="0.25">
      <c r="A5222"/>
      <c r="B5222" s="18"/>
      <c r="D5222"/>
      <c r="E5222"/>
      <c r="F5222"/>
      <c r="G5222"/>
      <c r="H5222"/>
      <c r="I5222"/>
      <c r="J5222"/>
      <c r="K5222"/>
      <c r="L5222"/>
      <c r="M5222"/>
      <c r="N5222"/>
      <c r="O5222"/>
      <c r="P5222"/>
      <c r="Q5222"/>
      <c r="R5222"/>
    </row>
    <row r="5223" spans="1:18" s="16" customFormat="1" x14ac:dyDescent="0.25">
      <c r="A5223"/>
      <c r="B5223" s="18"/>
      <c r="D5223"/>
      <c r="E5223"/>
      <c r="F5223"/>
      <c r="G5223"/>
      <c r="H5223"/>
      <c r="I5223"/>
      <c r="J5223"/>
      <c r="K5223"/>
      <c r="L5223"/>
      <c r="M5223"/>
      <c r="N5223"/>
      <c r="O5223"/>
      <c r="P5223"/>
      <c r="Q5223"/>
      <c r="R5223"/>
    </row>
    <row r="5224" spans="1:18" s="16" customFormat="1" x14ac:dyDescent="0.25">
      <c r="A5224"/>
      <c r="B5224" s="18"/>
      <c r="D5224"/>
      <c r="E5224"/>
      <c r="F5224"/>
      <c r="G5224"/>
      <c r="H5224"/>
      <c r="I5224"/>
      <c r="J5224"/>
      <c r="K5224"/>
      <c r="L5224"/>
      <c r="M5224"/>
      <c r="N5224"/>
      <c r="O5224"/>
      <c r="P5224"/>
      <c r="Q5224"/>
      <c r="R5224"/>
    </row>
    <row r="5225" spans="1:18" s="16" customFormat="1" x14ac:dyDescent="0.25">
      <c r="A5225"/>
      <c r="B5225" s="18"/>
      <c r="D5225"/>
      <c r="E5225"/>
      <c r="F5225"/>
      <c r="G5225"/>
      <c r="H5225"/>
      <c r="I5225"/>
      <c r="J5225"/>
      <c r="K5225"/>
      <c r="L5225"/>
      <c r="M5225"/>
      <c r="N5225"/>
      <c r="O5225"/>
      <c r="P5225"/>
      <c r="Q5225"/>
      <c r="R5225"/>
    </row>
    <row r="5226" spans="1:18" s="16" customFormat="1" x14ac:dyDescent="0.25">
      <c r="A5226"/>
      <c r="B5226" s="18"/>
      <c r="D5226"/>
      <c r="E5226"/>
      <c r="F5226"/>
      <c r="G5226"/>
      <c r="H5226"/>
      <c r="I5226"/>
      <c r="J5226"/>
      <c r="K5226"/>
      <c r="L5226"/>
      <c r="M5226"/>
      <c r="N5226"/>
      <c r="O5226"/>
      <c r="P5226"/>
      <c r="Q5226"/>
      <c r="R5226"/>
    </row>
    <row r="5227" spans="1:18" s="16" customFormat="1" x14ac:dyDescent="0.25">
      <c r="A5227"/>
      <c r="B5227" s="18"/>
      <c r="D5227"/>
      <c r="E5227"/>
      <c r="F5227"/>
      <c r="G5227"/>
      <c r="H5227"/>
      <c r="I5227"/>
      <c r="J5227"/>
      <c r="K5227"/>
      <c r="L5227"/>
      <c r="M5227"/>
      <c r="N5227"/>
      <c r="O5227"/>
      <c r="P5227"/>
      <c r="Q5227"/>
      <c r="R5227"/>
    </row>
    <row r="5228" spans="1:18" s="16" customFormat="1" x14ac:dyDescent="0.25">
      <c r="A5228"/>
      <c r="B5228" s="18"/>
      <c r="D5228"/>
      <c r="E5228"/>
      <c r="F5228"/>
      <c r="G5228"/>
      <c r="H5228"/>
      <c r="I5228"/>
      <c r="J5228"/>
      <c r="K5228"/>
      <c r="L5228"/>
      <c r="M5228"/>
      <c r="N5228"/>
      <c r="O5228"/>
      <c r="P5228"/>
      <c r="Q5228"/>
      <c r="R5228"/>
    </row>
    <row r="5229" spans="1:18" s="16" customFormat="1" x14ac:dyDescent="0.25">
      <c r="A5229"/>
      <c r="B5229" s="18"/>
      <c r="D5229"/>
      <c r="E5229"/>
      <c r="F5229"/>
      <c r="G5229"/>
      <c r="H5229"/>
      <c r="I5229"/>
      <c r="J5229"/>
      <c r="K5229"/>
      <c r="L5229"/>
      <c r="M5229"/>
      <c r="N5229"/>
      <c r="O5229"/>
      <c r="P5229"/>
      <c r="Q5229"/>
      <c r="R5229"/>
    </row>
    <row r="5230" spans="1:18" s="16" customFormat="1" x14ac:dyDescent="0.25">
      <c r="A5230"/>
      <c r="B5230" s="18"/>
      <c r="D5230"/>
      <c r="E5230"/>
      <c r="F5230"/>
      <c r="G5230"/>
      <c r="H5230"/>
      <c r="I5230"/>
      <c r="J5230"/>
      <c r="K5230"/>
      <c r="L5230"/>
      <c r="M5230"/>
      <c r="N5230"/>
      <c r="O5230"/>
      <c r="P5230"/>
      <c r="Q5230"/>
      <c r="R5230"/>
    </row>
    <row r="5231" spans="1:18" s="16" customFormat="1" x14ac:dyDescent="0.25">
      <c r="A5231"/>
      <c r="B5231" s="18"/>
      <c r="D5231"/>
      <c r="E5231"/>
      <c r="F5231"/>
      <c r="G5231"/>
      <c r="H5231"/>
      <c r="I5231"/>
      <c r="J5231"/>
      <c r="K5231"/>
      <c r="L5231"/>
      <c r="M5231"/>
      <c r="N5231"/>
      <c r="O5231"/>
      <c r="P5231"/>
      <c r="Q5231"/>
      <c r="R5231"/>
    </row>
    <row r="5232" spans="1:18" s="16" customFormat="1" x14ac:dyDescent="0.25">
      <c r="A5232"/>
      <c r="B5232" s="18"/>
      <c r="D5232"/>
      <c r="E5232"/>
      <c r="F5232"/>
      <c r="G5232"/>
      <c r="H5232"/>
      <c r="I5232"/>
      <c r="J5232"/>
      <c r="K5232"/>
      <c r="L5232"/>
      <c r="M5232"/>
      <c r="N5232"/>
      <c r="O5232"/>
      <c r="P5232"/>
      <c r="Q5232"/>
      <c r="R5232"/>
    </row>
    <row r="5233" spans="1:18" s="16" customFormat="1" x14ac:dyDescent="0.25">
      <c r="A5233"/>
      <c r="B5233" s="18"/>
      <c r="D5233"/>
      <c r="E5233"/>
      <c r="F5233"/>
      <c r="G5233"/>
      <c r="H5233"/>
      <c r="I5233"/>
      <c r="J5233"/>
      <c r="K5233"/>
      <c r="L5233"/>
      <c r="M5233"/>
      <c r="N5233"/>
      <c r="O5233"/>
      <c r="P5233"/>
      <c r="Q5233"/>
      <c r="R5233"/>
    </row>
    <row r="5234" spans="1:18" s="16" customFormat="1" x14ac:dyDescent="0.25">
      <c r="A5234"/>
      <c r="B5234" s="18"/>
      <c r="D5234"/>
      <c r="E5234"/>
      <c r="F5234"/>
      <c r="G5234"/>
      <c r="H5234"/>
      <c r="I5234"/>
      <c r="J5234"/>
      <c r="K5234"/>
      <c r="L5234"/>
      <c r="M5234"/>
      <c r="N5234"/>
      <c r="O5234"/>
      <c r="P5234"/>
      <c r="Q5234"/>
      <c r="R5234"/>
    </row>
    <row r="5235" spans="1:18" s="16" customFormat="1" x14ac:dyDescent="0.25">
      <c r="A5235"/>
      <c r="B5235" s="18"/>
      <c r="D5235"/>
      <c r="E5235"/>
      <c r="F5235"/>
      <c r="G5235"/>
      <c r="H5235"/>
      <c r="I5235"/>
      <c r="J5235"/>
      <c r="K5235"/>
      <c r="L5235"/>
      <c r="M5235"/>
      <c r="N5235"/>
      <c r="O5235"/>
      <c r="P5235"/>
      <c r="Q5235"/>
      <c r="R5235"/>
    </row>
    <row r="5236" spans="1:18" s="16" customFormat="1" x14ac:dyDescent="0.25">
      <c r="A5236"/>
      <c r="B5236" s="18"/>
      <c r="D5236"/>
      <c r="E5236"/>
      <c r="F5236"/>
      <c r="G5236"/>
      <c r="H5236"/>
      <c r="I5236"/>
      <c r="J5236"/>
      <c r="K5236"/>
      <c r="L5236"/>
      <c r="M5236"/>
      <c r="N5236"/>
      <c r="O5236"/>
      <c r="P5236"/>
      <c r="Q5236"/>
      <c r="R5236"/>
    </row>
    <row r="5237" spans="1:18" s="16" customFormat="1" x14ac:dyDescent="0.25">
      <c r="A5237"/>
      <c r="B5237" s="18"/>
      <c r="D5237"/>
      <c r="E5237"/>
      <c r="F5237"/>
      <c r="G5237"/>
      <c r="H5237"/>
      <c r="I5237"/>
      <c r="J5237"/>
      <c r="K5237"/>
      <c r="L5237"/>
      <c r="M5237"/>
      <c r="N5237"/>
      <c r="O5237"/>
      <c r="P5237"/>
      <c r="Q5237"/>
      <c r="R5237"/>
    </row>
    <row r="5238" spans="1:18" s="16" customFormat="1" x14ac:dyDescent="0.25">
      <c r="A5238"/>
      <c r="B5238" s="18"/>
      <c r="D5238"/>
      <c r="E5238"/>
      <c r="F5238"/>
      <c r="G5238"/>
      <c r="H5238"/>
      <c r="I5238"/>
      <c r="J5238"/>
      <c r="K5238"/>
      <c r="L5238"/>
      <c r="M5238"/>
      <c r="N5238"/>
      <c r="O5238"/>
      <c r="P5238"/>
      <c r="Q5238"/>
      <c r="R5238"/>
    </row>
    <row r="5239" spans="1:18" s="16" customFormat="1" x14ac:dyDescent="0.25">
      <c r="A5239"/>
      <c r="B5239" s="18"/>
      <c r="D5239"/>
      <c r="E5239"/>
      <c r="F5239"/>
      <c r="G5239"/>
      <c r="H5239"/>
      <c r="I5239"/>
      <c r="J5239"/>
      <c r="K5239"/>
      <c r="L5239"/>
      <c r="M5239"/>
      <c r="N5239"/>
      <c r="O5239"/>
      <c r="P5239"/>
      <c r="Q5239"/>
      <c r="R5239"/>
    </row>
    <row r="5240" spans="1:18" s="16" customFormat="1" x14ac:dyDescent="0.25">
      <c r="A5240"/>
      <c r="B5240" s="18"/>
      <c r="D5240"/>
      <c r="E5240"/>
      <c r="F5240"/>
      <c r="G5240"/>
      <c r="H5240"/>
      <c r="I5240"/>
      <c r="J5240"/>
      <c r="K5240"/>
      <c r="L5240"/>
      <c r="M5240"/>
      <c r="N5240"/>
      <c r="O5240"/>
      <c r="P5240"/>
      <c r="Q5240"/>
      <c r="R5240"/>
    </row>
    <row r="5241" spans="1:18" s="16" customFormat="1" x14ac:dyDescent="0.25">
      <c r="A5241"/>
      <c r="B5241" s="18"/>
      <c r="D5241"/>
      <c r="E5241"/>
      <c r="F5241"/>
      <c r="G5241"/>
      <c r="H5241"/>
      <c r="I5241"/>
      <c r="J5241"/>
      <c r="K5241"/>
      <c r="L5241"/>
      <c r="M5241"/>
      <c r="N5241"/>
      <c r="O5241"/>
      <c r="P5241"/>
      <c r="Q5241"/>
      <c r="R5241"/>
    </row>
    <row r="5242" spans="1:18" s="16" customFormat="1" x14ac:dyDescent="0.25">
      <c r="A5242"/>
      <c r="B5242" s="18"/>
      <c r="D5242"/>
      <c r="E5242"/>
      <c r="F5242"/>
      <c r="G5242"/>
      <c r="H5242"/>
      <c r="I5242"/>
      <c r="J5242"/>
      <c r="K5242"/>
      <c r="L5242"/>
      <c r="M5242"/>
      <c r="N5242"/>
      <c r="O5242"/>
      <c r="P5242"/>
      <c r="Q5242"/>
      <c r="R5242"/>
    </row>
    <row r="5243" spans="1:18" s="16" customFormat="1" x14ac:dyDescent="0.25">
      <c r="A5243"/>
      <c r="B5243" s="18"/>
      <c r="D5243"/>
      <c r="E5243"/>
      <c r="F5243"/>
      <c r="G5243"/>
      <c r="H5243"/>
      <c r="I5243"/>
      <c r="J5243"/>
      <c r="K5243"/>
      <c r="L5243"/>
      <c r="M5243"/>
      <c r="N5243"/>
      <c r="O5243"/>
      <c r="P5243"/>
      <c r="Q5243"/>
      <c r="R5243"/>
    </row>
    <row r="5244" spans="1:18" s="16" customFormat="1" x14ac:dyDescent="0.25">
      <c r="A5244"/>
      <c r="B5244" s="18"/>
      <c r="D5244"/>
      <c r="E5244"/>
      <c r="F5244"/>
      <c r="G5244"/>
      <c r="H5244"/>
      <c r="I5244"/>
      <c r="J5244"/>
      <c r="K5244"/>
      <c r="L5244"/>
      <c r="M5244"/>
      <c r="N5244"/>
      <c r="O5244"/>
      <c r="P5244"/>
      <c r="Q5244"/>
      <c r="R5244"/>
    </row>
    <row r="5245" spans="1:18" s="16" customFormat="1" x14ac:dyDescent="0.25">
      <c r="A5245"/>
      <c r="B5245" s="18"/>
      <c r="D5245"/>
      <c r="E5245"/>
      <c r="F5245"/>
      <c r="G5245"/>
      <c r="H5245"/>
      <c r="I5245"/>
      <c r="J5245"/>
      <c r="K5245"/>
      <c r="L5245"/>
      <c r="M5245"/>
      <c r="N5245"/>
      <c r="O5245"/>
      <c r="P5245"/>
      <c r="Q5245"/>
      <c r="R5245"/>
    </row>
    <row r="5246" spans="1:18" s="16" customFormat="1" x14ac:dyDescent="0.25">
      <c r="A5246"/>
      <c r="B5246" s="18"/>
      <c r="D5246"/>
      <c r="E5246"/>
      <c r="F5246"/>
      <c r="G5246"/>
      <c r="H5246"/>
      <c r="I5246"/>
      <c r="J5246"/>
      <c r="K5246"/>
      <c r="L5246"/>
      <c r="M5246"/>
      <c r="N5246"/>
      <c r="O5246"/>
      <c r="P5246"/>
      <c r="Q5246"/>
      <c r="R5246"/>
    </row>
    <row r="5247" spans="1:18" s="16" customFormat="1" x14ac:dyDescent="0.25">
      <c r="A5247"/>
      <c r="B5247" s="18"/>
      <c r="D5247"/>
      <c r="E5247"/>
      <c r="F5247"/>
      <c r="G5247"/>
      <c r="H5247"/>
      <c r="I5247"/>
      <c r="J5247"/>
      <c r="K5247"/>
      <c r="L5247"/>
      <c r="M5247"/>
      <c r="N5247"/>
      <c r="O5247"/>
      <c r="P5247"/>
      <c r="Q5247"/>
      <c r="R5247"/>
    </row>
    <row r="5248" spans="1:18" s="16" customFormat="1" x14ac:dyDescent="0.25">
      <c r="A5248"/>
      <c r="B5248" s="18"/>
      <c r="D5248"/>
      <c r="E5248"/>
      <c r="F5248"/>
      <c r="G5248"/>
      <c r="H5248"/>
      <c r="I5248"/>
      <c r="J5248"/>
      <c r="K5248"/>
      <c r="L5248"/>
      <c r="M5248"/>
      <c r="N5248"/>
      <c r="O5248"/>
      <c r="P5248"/>
      <c r="Q5248"/>
      <c r="R5248"/>
    </row>
    <row r="5249" spans="1:18" s="16" customFormat="1" x14ac:dyDescent="0.25">
      <c r="A5249"/>
      <c r="B5249" s="18"/>
      <c r="D5249"/>
      <c r="E5249"/>
      <c r="F5249"/>
      <c r="G5249"/>
      <c r="H5249"/>
      <c r="I5249"/>
      <c r="J5249"/>
      <c r="K5249"/>
      <c r="L5249"/>
      <c r="M5249"/>
      <c r="N5249"/>
      <c r="O5249"/>
      <c r="P5249"/>
      <c r="Q5249"/>
      <c r="R5249"/>
    </row>
    <row r="5250" spans="1:18" s="16" customFormat="1" x14ac:dyDescent="0.25">
      <c r="A5250"/>
      <c r="B5250" s="18"/>
      <c r="D5250"/>
      <c r="E5250"/>
      <c r="F5250"/>
      <c r="G5250"/>
      <c r="H5250"/>
      <c r="I5250"/>
      <c r="J5250"/>
      <c r="K5250"/>
      <c r="L5250"/>
      <c r="M5250"/>
      <c r="N5250"/>
      <c r="O5250"/>
      <c r="P5250"/>
      <c r="Q5250"/>
      <c r="R5250"/>
    </row>
    <row r="5251" spans="1:18" s="16" customFormat="1" x14ac:dyDescent="0.25">
      <c r="A5251"/>
      <c r="B5251" s="18"/>
      <c r="D5251"/>
      <c r="E5251"/>
      <c r="F5251"/>
      <c r="G5251"/>
      <c r="H5251"/>
      <c r="I5251"/>
      <c r="J5251"/>
      <c r="K5251"/>
      <c r="L5251"/>
      <c r="M5251"/>
      <c r="N5251"/>
      <c r="O5251"/>
      <c r="P5251"/>
      <c r="Q5251"/>
      <c r="R5251"/>
    </row>
    <row r="5252" spans="1:18" s="16" customFormat="1" x14ac:dyDescent="0.25">
      <c r="A5252"/>
      <c r="B5252" s="18"/>
      <c r="D5252"/>
      <c r="E5252"/>
      <c r="F5252"/>
      <c r="G5252"/>
      <c r="H5252"/>
      <c r="I5252"/>
      <c r="J5252"/>
      <c r="K5252"/>
      <c r="L5252"/>
      <c r="M5252"/>
      <c r="N5252"/>
      <c r="O5252"/>
      <c r="P5252"/>
      <c r="Q5252"/>
      <c r="R5252"/>
    </row>
    <row r="5253" spans="1:18" s="16" customFormat="1" x14ac:dyDescent="0.25">
      <c r="A5253"/>
      <c r="B5253" s="18"/>
      <c r="D5253"/>
      <c r="E5253"/>
      <c r="F5253"/>
      <c r="G5253"/>
      <c r="H5253"/>
      <c r="I5253"/>
      <c r="J5253"/>
      <c r="K5253"/>
      <c r="L5253"/>
      <c r="M5253"/>
      <c r="N5253"/>
      <c r="O5253"/>
      <c r="P5253"/>
      <c r="Q5253"/>
      <c r="R5253"/>
    </row>
    <row r="5254" spans="1:18" s="16" customFormat="1" x14ac:dyDescent="0.25">
      <c r="A5254"/>
      <c r="B5254" s="18"/>
      <c r="D5254"/>
      <c r="E5254"/>
      <c r="F5254"/>
      <c r="G5254"/>
      <c r="H5254"/>
      <c r="I5254"/>
      <c r="J5254"/>
      <c r="K5254"/>
      <c r="L5254"/>
      <c r="M5254"/>
      <c r="N5254"/>
      <c r="O5254"/>
      <c r="P5254"/>
      <c r="Q5254"/>
      <c r="R5254"/>
    </row>
    <row r="5255" spans="1:18" s="16" customFormat="1" x14ac:dyDescent="0.25">
      <c r="A5255"/>
      <c r="B5255" s="18"/>
      <c r="D5255"/>
      <c r="E5255"/>
      <c r="F5255"/>
      <c r="G5255"/>
      <c r="H5255"/>
      <c r="I5255"/>
      <c r="J5255"/>
      <c r="K5255"/>
      <c r="L5255"/>
      <c r="M5255"/>
      <c r="N5255"/>
      <c r="O5255"/>
      <c r="P5255"/>
      <c r="Q5255"/>
      <c r="R5255"/>
    </row>
    <row r="5256" spans="1:18" s="16" customFormat="1" x14ac:dyDescent="0.25">
      <c r="A5256"/>
      <c r="B5256" s="18"/>
      <c r="D5256"/>
      <c r="E5256"/>
      <c r="F5256"/>
      <c r="G5256"/>
      <c r="H5256"/>
      <c r="I5256"/>
      <c r="J5256"/>
      <c r="K5256"/>
      <c r="L5256"/>
      <c r="M5256"/>
      <c r="N5256"/>
      <c r="O5256"/>
      <c r="P5256"/>
      <c r="Q5256"/>
      <c r="R5256"/>
    </row>
    <row r="5257" spans="1:18" s="16" customFormat="1" x14ac:dyDescent="0.25">
      <c r="A5257"/>
      <c r="B5257" s="18"/>
      <c r="D5257"/>
      <c r="E5257"/>
      <c r="F5257"/>
      <c r="G5257"/>
      <c r="H5257"/>
      <c r="I5257"/>
      <c r="J5257"/>
      <c r="K5257"/>
      <c r="L5257"/>
      <c r="M5257"/>
      <c r="N5257"/>
      <c r="O5257"/>
      <c r="P5257"/>
      <c r="Q5257"/>
      <c r="R5257"/>
    </row>
    <row r="5258" spans="1:18" s="16" customFormat="1" x14ac:dyDescent="0.25">
      <c r="A5258"/>
      <c r="B5258" s="18"/>
      <c r="D5258"/>
      <c r="E5258"/>
      <c r="F5258"/>
      <c r="G5258"/>
      <c r="H5258"/>
      <c r="I5258"/>
      <c r="J5258"/>
      <c r="K5258"/>
      <c r="L5258"/>
      <c r="M5258"/>
      <c r="N5258"/>
      <c r="O5258"/>
      <c r="P5258"/>
      <c r="Q5258"/>
      <c r="R5258"/>
    </row>
    <row r="5259" spans="1:18" s="16" customFormat="1" x14ac:dyDescent="0.25">
      <c r="A5259"/>
      <c r="B5259" s="18"/>
      <c r="D5259"/>
      <c r="E5259"/>
      <c r="F5259"/>
      <c r="G5259"/>
      <c r="H5259"/>
      <c r="I5259"/>
      <c r="J5259"/>
      <c r="K5259"/>
      <c r="L5259"/>
      <c r="M5259"/>
      <c r="N5259"/>
      <c r="O5259"/>
      <c r="P5259"/>
      <c r="Q5259"/>
      <c r="R5259"/>
    </row>
    <row r="5260" spans="1:18" s="16" customFormat="1" x14ac:dyDescent="0.25">
      <c r="A5260"/>
      <c r="B5260" s="18"/>
      <c r="D5260"/>
      <c r="E5260"/>
      <c r="F5260"/>
      <c r="G5260"/>
      <c r="H5260"/>
      <c r="I5260"/>
      <c r="J5260"/>
      <c r="K5260"/>
      <c r="L5260"/>
      <c r="M5260"/>
      <c r="N5260"/>
      <c r="O5260"/>
      <c r="P5260"/>
      <c r="Q5260"/>
      <c r="R5260"/>
    </row>
    <row r="5261" spans="1:18" s="16" customFormat="1" x14ac:dyDescent="0.25">
      <c r="A5261"/>
      <c r="B5261" s="18"/>
      <c r="D5261"/>
      <c r="E5261"/>
      <c r="F5261"/>
      <c r="G5261"/>
      <c r="H5261"/>
      <c r="I5261"/>
      <c r="J5261"/>
      <c r="K5261"/>
      <c r="L5261"/>
      <c r="M5261"/>
      <c r="N5261"/>
      <c r="O5261"/>
      <c r="P5261"/>
      <c r="Q5261"/>
      <c r="R5261"/>
    </row>
    <row r="5262" spans="1:18" s="16" customFormat="1" x14ac:dyDescent="0.25">
      <c r="A5262"/>
      <c r="B5262" s="17"/>
      <c r="D5262"/>
      <c r="E5262"/>
      <c r="F5262"/>
      <c r="G5262"/>
      <c r="H5262"/>
      <c r="I5262"/>
      <c r="J5262"/>
      <c r="K5262"/>
      <c r="L5262"/>
      <c r="M5262"/>
      <c r="N5262"/>
      <c r="O5262"/>
      <c r="P5262"/>
      <c r="Q5262"/>
      <c r="R5262"/>
    </row>
    <row r="5263" spans="1:18" s="16" customFormat="1" x14ac:dyDescent="0.25">
      <c r="A5263"/>
      <c r="B5263" s="18"/>
      <c r="D5263"/>
      <c r="E5263"/>
      <c r="F5263"/>
      <c r="G5263"/>
      <c r="H5263"/>
      <c r="I5263"/>
      <c r="J5263"/>
      <c r="K5263"/>
      <c r="L5263"/>
      <c r="M5263"/>
      <c r="N5263"/>
      <c r="O5263"/>
      <c r="P5263"/>
      <c r="Q5263"/>
      <c r="R5263"/>
    </row>
    <row r="5264" spans="1:18" s="16" customFormat="1" x14ac:dyDescent="0.25">
      <c r="A5264"/>
      <c r="B5264" s="18"/>
      <c r="D5264"/>
      <c r="E5264"/>
      <c r="F5264"/>
      <c r="G5264"/>
      <c r="H5264"/>
      <c r="I5264"/>
      <c r="J5264"/>
      <c r="K5264"/>
      <c r="L5264"/>
      <c r="M5264"/>
      <c r="N5264"/>
      <c r="O5264"/>
      <c r="P5264"/>
      <c r="Q5264"/>
      <c r="R5264"/>
    </row>
    <row r="5265" spans="1:18" s="16" customFormat="1" x14ac:dyDescent="0.25">
      <c r="A5265"/>
      <c r="B5265" s="18"/>
      <c r="D5265"/>
      <c r="E5265"/>
      <c r="F5265"/>
      <c r="G5265"/>
      <c r="H5265"/>
      <c r="I5265"/>
      <c r="J5265"/>
      <c r="K5265"/>
      <c r="L5265"/>
      <c r="M5265"/>
      <c r="N5265"/>
      <c r="O5265"/>
      <c r="P5265"/>
      <c r="Q5265"/>
      <c r="R5265"/>
    </row>
    <row r="5266" spans="1:18" s="16" customFormat="1" x14ac:dyDescent="0.25">
      <c r="A5266"/>
      <c r="B5266" s="18"/>
      <c r="D5266"/>
      <c r="E5266"/>
      <c r="F5266"/>
      <c r="G5266"/>
      <c r="H5266"/>
      <c r="I5266"/>
      <c r="J5266"/>
      <c r="K5266"/>
      <c r="L5266"/>
      <c r="M5266"/>
      <c r="N5266"/>
      <c r="O5266"/>
      <c r="P5266"/>
      <c r="Q5266"/>
      <c r="R5266"/>
    </row>
    <row r="5267" spans="1:18" s="16" customFormat="1" x14ac:dyDescent="0.25">
      <c r="A5267"/>
      <c r="B5267" s="18"/>
      <c r="D5267"/>
      <c r="E5267"/>
      <c r="F5267"/>
      <c r="G5267"/>
      <c r="H5267"/>
      <c r="I5267"/>
      <c r="J5267"/>
      <c r="K5267"/>
      <c r="L5267"/>
      <c r="M5267"/>
      <c r="N5267"/>
      <c r="O5267"/>
      <c r="P5267"/>
      <c r="Q5267"/>
      <c r="R5267"/>
    </row>
    <row r="5268" spans="1:18" s="16" customFormat="1" x14ac:dyDescent="0.25">
      <c r="A5268"/>
      <c r="B5268" s="18"/>
      <c r="D5268"/>
      <c r="E5268"/>
      <c r="F5268"/>
      <c r="G5268"/>
      <c r="H5268"/>
      <c r="I5268"/>
      <c r="J5268"/>
      <c r="K5268"/>
      <c r="L5268"/>
      <c r="M5268"/>
      <c r="N5268"/>
      <c r="O5268"/>
      <c r="P5268"/>
      <c r="Q5268"/>
      <c r="R5268"/>
    </row>
    <row r="5269" spans="1:18" s="16" customFormat="1" x14ac:dyDescent="0.25">
      <c r="A5269"/>
      <c r="B5269" s="18"/>
      <c r="D5269"/>
      <c r="E5269"/>
      <c r="F5269"/>
      <c r="G5269"/>
      <c r="H5269"/>
      <c r="I5269"/>
      <c r="J5269"/>
      <c r="K5269"/>
      <c r="L5269"/>
      <c r="M5269"/>
      <c r="N5269"/>
      <c r="O5269"/>
      <c r="P5269"/>
      <c r="Q5269"/>
      <c r="R5269"/>
    </row>
    <row r="5270" spans="1:18" s="16" customFormat="1" x14ac:dyDescent="0.25">
      <c r="A5270"/>
      <c r="B5270" s="18"/>
      <c r="D5270"/>
      <c r="E5270"/>
      <c r="F5270"/>
      <c r="G5270"/>
      <c r="H5270"/>
      <c r="I5270"/>
      <c r="J5270"/>
      <c r="K5270"/>
      <c r="L5270"/>
      <c r="M5270"/>
      <c r="N5270"/>
      <c r="O5270"/>
      <c r="P5270"/>
      <c r="Q5270"/>
      <c r="R5270"/>
    </row>
    <row r="5271" spans="1:18" s="16" customFormat="1" x14ac:dyDescent="0.25">
      <c r="A5271"/>
      <c r="B5271" s="18"/>
      <c r="D5271"/>
      <c r="E5271"/>
      <c r="F5271"/>
      <c r="G5271"/>
      <c r="H5271"/>
      <c r="I5271"/>
      <c r="J5271"/>
      <c r="K5271"/>
      <c r="L5271"/>
      <c r="M5271"/>
      <c r="N5271"/>
      <c r="O5271"/>
      <c r="P5271"/>
      <c r="Q5271"/>
      <c r="R5271"/>
    </row>
    <row r="5272" spans="1:18" s="16" customFormat="1" x14ac:dyDescent="0.25">
      <c r="A5272"/>
      <c r="B5272" s="18"/>
      <c r="D5272"/>
      <c r="E5272"/>
      <c r="F5272"/>
      <c r="G5272"/>
      <c r="H5272"/>
      <c r="I5272"/>
      <c r="J5272"/>
      <c r="K5272"/>
      <c r="L5272"/>
      <c r="M5272"/>
      <c r="N5272"/>
      <c r="O5272"/>
      <c r="P5272"/>
      <c r="Q5272"/>
      <c r="R5272"/>
    </row>
    <row r="5273" spans="1:18" s="16" customFormat="1" x14ac:dyDescent="0.25">
      <c r="A5273"/>
      <c r="B5273" s="18"/>
      <c r="D5273"/>
      <c r="E5273"/>
      <c r="F5273"/>
      <c r="G5273"/>
      <c r="H5273"/>
      <c r="I5273"/>
      <c r="J5273"/>
      <c r="K5273"/>
      <c r="L5273"/>
      <c r="M5273"/>
      <c r="N5273"/>
      <c r="O5273"/>
      <c r="P5273"/>
      <c r="Q5273"/>
      <c r="R5273"/>
    </row>
    <row r="5274" spans="1:18" s="16" customFormat="1" x14ac:dyDescent="0.25">
      <c r="A5274"/>
      <c r="B5274" s="18"/>
      <c r="D5274"/>
      <c r="E5274"/>
      <c r="F5274"/>
      <c r="G5274"/>
      <c r="H5274"/>
      <c r="I5274"/>
      <c r="J5274"/>
      <c r="K5274"/>
      <c r="L5274"/>
      <c r="M5274"/>
      <c r="N5274"/>
      <c r="O5274"/>
      <c r="P5274"/>
      <c r="Q5274"/>
      <c r="R5274"/>
    </row>
    <row r="5275" spans="1:18" s="16" customFormat="1" x14ac:dyDescent="0.25">
      <c r="A5275"/>
      <c r="B5275" s="18"/>
      <c r="D5275"/>
      <c r="E5275"/>
      <c r="F5275"/>
      <c r="G5275"/>
      <c r="H5275"/>
      <c r="I5275"/>
      <c r="J5275"/>
      <c r="K5275"/>
      <c r="L5275"/>
      <c r="M5275"/>
      <c r="N5275"/>
      <c r="O5275"/>
      <c r="P5275"/>
      <c r="Q5275"/>
      <c r="R5275"/>
    </row>
    <row r="5276" spans="1:18" s="16" customFormat="1" x14ac:dyDescent="0.25">
      <c r="A5276"/>
      <c r="B5276" s="18"/>
      <c r="D5276"/>
      <c r="E5276"/>
      <c r="F5276"/>
      <c r="G5276"/>
      <c r="H5276"/>
      <c r="I5276"/>
      <c r="J5276"/>
      <c r="K5276"/>
      <c r="L5276"/>
      <c r="M5276"/>
      <c r="N5276"/>
      <c r="O5276"/>
      <c r="P5276"/>
      <c r="Q5276"/>
      <c r="R5276"/>
    </row>
    <row r="5277" spans="1:18" s="16" customFormat="1" x14ac:dyDescent="0.25">
      <c r="A5277"/>
      <c r="B5277" s="18"/>
      <c r="D5277"/>
      <c r="E5277"/>
      <c r="F5277"/>
      <c r="G5277"/>
      <c r="H5277"/>
      <c r="I5277"/>
      <c r="J5277"/>
      <c r="K5277"/>
      <c r="L5277"/>
      <c r="M5277"/>
      <c r="N5277"/>
      <c r="O5277"/>
      <c r="P5277"/>
      <c r="Q5277"/>
      <c r="R5277"/>
    </row>
    <row r="5278" spans="1:18" s="16" customFormat="1" x14ac:dyDescent="0.25">
      <c r="A5278"/>
      <c r="B5278" s="18"/>
      <c r="D5278"/>
      <c r="E5278"/>
      <c r="F5278"/>
      <c r="G5278"/>
      <c r="H5278"/>
      <c r="I5278"/>
      <c r="J5278"/>
      <c r="K5278"/>
      <c r="L5278"/>
      <c r="M5278"/>
      <c r="N5278"/>
      <c r="O5278"/>
      <c r="P5278"/>
      <c r="Q5278"/>
      <c r="R5278"/>
    </row>
    <row r="5279" spans="1:18" s="16" customFormat="1" x14ac:dyDescent="0.25">
      <c r="A5279"/>
      <c r="B5279" s="18"/>
      <c r="D5279"/>
      <c r="E5279"/>
      <c r="F5279"/>
      <c r="G5279"/>
      <c r="H5279"/>
      <c r="I5279"/>
      <c r="J5279"/>
      <c r="K5279"/>
      <c r="L5279"/>
      <c r="M5279"/>
      <c r="N5279"/>
      <c r="O5279"/>
      <c r="P5279"/>
      <c r="Q5279"/>
      <c r="R5279"/>
    </row>
    <row r="5280" spans="1:18" s="16" customFormat="1" x14ac:dyDescent="0.25">
      <c r="A5280"/>
      <c r="B5280" s="18"/>
      <c r="D5280"/>
      <c r="E5280"/>
      <c r="F5280"/>
      <c r="G5280"/>
      <c r="H5280"/>
      <c r="I5280"/>
      <c r="J5280"/>
      <c r="K5280"/>
      <c r="L5280"/>
      <c r="M5280"/>
      <c r="N5280"/>
      <c r="O5280"/>
      <c r="P5280"/>
      <c r="Q5280"/>
      <c r="R5280"/>
    </row>
    <row r="5281" spans="1:18" s="16" customFormat="1" x14ac:dyDescent="0.25">
      <c r="A5281"/>
      <c r="B5281" s="18"/>
      <c r="D5281"/>
      <c r="E5281"/>
      <c r="F5281"/>
      <c r="G5281"/>
      <c r="H5281"/>
      <c r="I5281"/>
      <c r="J5281"/>
      <c r="K5281"/>
      <c r="L5281"/>
      <c r="M5281"/>
      <c r="N5281"/>
      <c r="O5281"/>
      <c r="P5281"/>
      <c r="Q5281"/>
      <c r="R5281"/>
    </row>
    <row r="5282" spans="1:18" s="16" customFormat="1" x14ac:dyDescent="0.25">
      <c r="A5282"/>
      <c r="B5282" s="18"/>
      <c r="D5282"/>
      <c r="E5282"/>
      <c r="F5282"/>
      <c r="G5282"/>
      <c r="H5282"/>
      <c r="I5282"/>
      <c r="J5282"/>
      <c r="K5282"/>
      <c r="L5282"/>
      <c r="M5282"/>
      <c r="N5282"/>
      <c r="O5282"/>
      <c r="P5282"/>
      <c r="Q5282"/>
      <c r="R5282"/>
    </row>
    <row r="5283" spans="1:18" s="16" customFormat="1" x14ac:dyDescent="0.25">
      <c r="A5283"/>
      <c r="B5283" s="18"/>
      <c r="D5283"/>
      <c r="E5283"/>
      <c r="F5283"/>
      <c r="G5283"/>
      <c r="H5283"/>
      <c r="I5283"/>
      <c r="J5283"/>
      <c r="K5283"/>
      <c r="L5283"/>
      <c r="M5283"/>
      <c r="N5283"/>
      <c r="O5283"/>
      <c r="P5283"/>
      <c r="Q5283"/>
      <c r="R5283"/>
    </row>
    <row r="5284" spans="1:18" s="16" customFormat="1" x14ac:dyDescent="0.25">
      <c r="A5284"/>
      <c r="B5284" s="18"/>
      <c r="D5284"/>
      <c r="E5284"/>
      <c r="F5284"/>
      <c r="G5284"/>
      <c r="H5284"/>
      <c r="I5284"/>
      <c r="J5284"/>
      <c r="K5284"/>
      <c r="L5284"/>
      <c r="M5284"/>
      <c r="N5284"/>
      <c r="O5284"/>
      <c r="P5284"/>
      <c r="Q5284"/>
      <c r="R5284"/>
    </row>
    <row r="5285" spans="1:18" s="16" customFormat="1" x14ac:dyDescent="0.25">
      <c r="A5285"/>
      <c r="B5285" s="18"/>
      <c r="D5285"/>
      <c r="E5285"/>
      <c r="F5285"/>
      <c r="G5285"/>
      <c r="H5285"/>
      <c r="I5285"/>
      <c r="J5285"/>
      <c r="K5285"/>
      <c r="L5285"/>
      <c r="M5285"/>
      <c r="N5285"/>
      <c r="O5285"/>
      <c r="P5285"/>
      <c r="Q5285"/>
      <c r="R5285"/>
    </row>
    <row r="5286" spans="1:18" s="16" customFormat="1" x14ac:dyDescent="0.25">
      <c r="A5286"/>
      <c r="B5286" s="18"/>
      <c r="D5286"/>
      <c r="E5286"/>
      <c r="F5286"/>
      <c r="G5286"/>
      <c r="H5286"/>
      <c r="I5286"/>
      <c r="J5286"/>
      <c r="K5286"/>
      <c r="L5286"/>
      <c r="M5286"/>
      <c r="N5286"/>
      <c r="O5286"/>
      <c r="P5286"/>
      <c r="Q5286"/>
      <c r="R5286"/>
    </row>
    <row r="5287" spans="1:18" s="16" customFormat="1" x14ac:dyDescent="0.25">
      <c r="A5287"/>
      <c r="B5287" s="18"/>
      <c r="D5287"/>
      <c r="E5287"/>
      <c r="F5287"/>
      <c r="G5287"/>
      <c r="H5287"/>
      <c r="I5287"/>
      <c r="J5287"/>
      <c r="K5287"/>
      <c r="L5287"/>
      <c r="M5287"/>
      <c r="N5287"/>
      <c r="O5287"/>
      <c r="P5287"/>
      <c r="Q5287"/>
      <c r="R5287"/>
    </row>
    <row r="5288" spans="1:18" s="16" customFormat="1" x14ac:dyDescent="0.25">
      <c r="A5288"/>
      <c r="B5288" s="18"/>
      <c r="D5288"/>
      <c r="E5288"/>
      <c r="F5288"/>
      <c r="G5288"/>
      <c r="H5288"/>
      <c r="I5288"/>
      <c r="J5288"/>
      <c r="K5288"/>
      <c r="L5288"/>
      <c r="M5288"/>
      <c r="N5288"/>
      <c r="O5288"/>
      <c r="P5288"/>
      <c r="Q5288"/>
      <c r="R5288"/>
    </row>
    <row r="5289" spans="1:18" s="16" customFormat="1" x14ac:dyDescent="0.25">
      <c r="A5289"/>
      <c r="B5289" s="18"/>
      <c r="D5289"/>
      <c r="E5289"/>
      <c r="F5289"/>
      <c r="G5289"/>
      <c r="H5289"/>
      <c r="I5289"/>
      <c r="J5289"/>
      <c r="K5289"/>
      <c r="L5289"/>
      <c r="M5289"/>
      <c r="N5289"/>
      <c r="O5289"/>
      <c r="P5289"/>
      <c r="Q5289"/>
      <c r="R5289"/>
    </row>
    <row r="5290" spans="1:18" s="16" customFormat="1" x14ac:dyDescent="0.25">
      <c r="A5290"/>
      <c r="B5290" s="18"/>
      <c r="D5290"/>
      <c r="E5290"/>
      <c r="F5290"/>
      <c r="G5290"/>
      <c r="H5290"/>
      <c r="I5290"/>
      <c r="J5290"/>
      <c r="K5290"/>
      <c r="L5290"/>
      <c r="M5290"/>
      <c r="N5290"/>
      <c r="O5290"/>
      <c r="P5290"/>
      <c r="Q5290"/>
      <c r="R5290"/>
    </row>
    <row r="5291" spans="1:18" s="16" customFormat="1" x14ac:dyDescent="0.25">
      <c r="A5291"/>
      <c r="B5291" s="18"/>
      <c r="D5291"/>
      <c r="E5291"/>
      <c r="F5291"/>
      <c r="G5291"/>
      <c r="H5291"/>
      <c r="I5291"/>
      <c r="J5291"/>
      <c r="K5291"/>
      <c r="L5291"/>
      <c r="M5291"/>
      <c r="N5291"/>
      <c r="O5291"/>
      <c r="P5291"/>
      <c r="Q5291"/>
      <c r="R5291"/>
    </row>
    <row r="5292" spans="1:18" s="16" customFormat="1" x14ac:dyDescent="0.25">
      <c r="A5292"/>
      <c r="B5292" s="18"/>
      <c r="D5292"/>
      <c r="E5292"/>
      <c r="F5292"/>
      <c r="G5292"/>
      <c r="H5292"/>
      <c r="I5292"/>
      <c r="J5292"/>
      <c r="K5292"/>
      <c r="L5292"/>
      <c r="M5292"/>
      <c r="N5292"/>
      <c r="O5292"/>
      <c r="P5292"/>
      <c r="Q5292"/>
      <c r="R5292"/>
    </row>
    <row r="5293" spans="1:18" s="16" customFormat="1" x14ac:dyDescent="0.25">
      <c r="A5293"/>
      <c r="B5293" s="18"/>
      <c r="D5293"/>
      <c r="E5293"/>
      <c r="F5293"/>
      <c r="G5293"/>
      <c r="H5293"/>
      <c r="I5293"/>
      <c r="J5293"/>
      <c r="K5293"/>
      <c r="L5293"/>
      <c r="M5293"/>
      <c r="N5293"/>
      <c r="O5293"/>
      <c r="P5293"/>
      <c r="Q5293"/>
      <c r="R5293"/>
    </row>
    <row r="5294" spans="1:18" s="16" customFormat="1" x14ac:dyDescent="0.25">
      <c r="A5294"/>
      <c r="B5294" s="18"/>
      <c r="D5294"/>
      <c r="E5294"/>
      <c r="F5294"/>
      <c r="G5294"/>
      <c r="H5294"/>
      <c r="I5294"/>
      <c r="J5294"/>
      <c r="K5294"/>
      <c r="L5294"/>
      <c r="M5294"/>
      <c r="N5294"/>
      <c r="O5294"/>
      <c r="P5294"/>
      <c r="Q5294"/>
      <c r="R5294"/>
    </row>
    <row r="5295" spans="1:18" s="16" customFormat="1" x14ac:dyDescent="0.25">
      <c r="A5295"/>
      <c r="B5295" s="18"/>
      <c r="D5295"/>
      <c r="E5295"/>
      <c r="F5295"/>
      <c r="G5295"/>
      <c r="H5295"/>
      <c r="I5295"/>
      <c r="J5295"/>
      <c r="K5295"/>
      <c r="L5295"/>
      <c r="M5295"/>
      <c r="N5295"/>
      <c r="O5295"/>
      <c r="P5295"/>
      <c r="Q5295"/>
      <c r="R5295"/>
    </row>
    <row r="5296" spans="1:18" s="16" customFormat="1" x14ac:dyDescent="0.25">
      <c r="A5296"/>
      <c r="B5296" s="18"/>
      <c r="D5296"/>
      <c r="E5296"/>
      <c r="F5296"/>
      <c r="G5296"/>
      <c r="H5296"/>
      <c r="I5296"/>
      <c r="J5296"/>
      <c r="K5296"/>
      <c r="L5296"/>
      <c r="M5296"/>
      <c r="N5296"/>
      <c r="O5296"/>
      <c r="P5296"/>
      <c r="Q5296"/>
      <c r="R5296"/>
    </row>
    <row r="5297" spans="1:18" s="16" customFormat="1" x14ac:dyDescent="0.25">
      <c r="A5297"/>
      <c r="B5297" s="18"/>
      <c r="D5297"/>
      <c r="E5297"/>
      <c r="F5297"/>
      <c r="G5297"/>
      <c r="H5297"/>
      <c r="I5297"/>
      <c r="J5297"/>
      <c r="K5297"/>
      <c r="L5297"/>
      <c r="M5297"/>
      <c r="N5297"/>
      <c r="O5297"/>
      <c r="P5297"/>
      <c r="Q5297"/>
      <c r="R5297"/>
    </row>
    <row r="5298" spans="1:18" s="16" customFormat="1" x14ac:dyDescent="0.25">
      <c r="A5298"/>
      <c r="B5298" s="18"/>
      <c r="D5298"/>
      <c r="E5298"/>
      <c r="F5298"/>
      <c r="G5298"/>
      <c r="H5298"/>
      <c r="I5298"/>
      <c r="J5298"/>
      <c r="K5298"/>
      <c r="L5298"/>
      <c r="M5298"/>
      <c r="N5298"/>
      <c r="O5298"/>
      <c r="P5298"/>
      <c r="Q5298"/>
      <c r="R5298"/>
    </row>
    <row r="5299" spans="1:18" s="16" customFormat="1" x14ac:dyDescent="0.25">
      <c r="A5299"/>
      <c r="B5299" s="18"/>
      <c r="D5299"/>
      <c r="E5299"/>
      <c r="F5299"/>
      <c r="G5299"/>
      <c r="H5299"/>
      <c r="I5299"/>
      <c r="J5299"/>
      <c r="K5299"/>
      <c r="L5299"/>
      <c r="M5299"/>
      <c r="N5299"/>
      <c r="O5299"/>
      <c r="P5299"/>
      <c r="Q5299"/>
      <c r="R5299"/>
    </row>
    <row r="5300" spans="1:18" s="16" customFormat="1" x14ac:dyDescent="0.25">
      <c r="A5300"/>
      <c r="B5300" s="18"/>
      <c r="D5300"/>
      <c r="E5300"/>
      <c r="F5300"/>
      <c r="G5300"/>
      <c r="H5300"/>
      <c r="I5300"/>
      <c r="J5300"/>
      <c r="K5300"/>
      <c r="L5300"/>
      <c r="M5300"/>
      <c r="N5300"/>
      <c r="O5300"/>
      <c r="P5300"/>
      <c r="Q5300"/>
      <c r="R5300"/>
    </row>
    <row r="5301" spans="1:18" s="16" customFormat="1" x14ac:dyDescent="0.25">
      <c r="A5301"/>
      <c r="B5301" s="18"/>
      <c r="D5301"/>
      <c r="E5301"/>
      <c r="F5301"/>
      <c r="G5301"/>
      <c r="H5301"/>
      <c r="I5301"/>
      <c r="J5301"/>
      <c r="K5301"/>
      <c r="L5301"/>
      <c r="M5301"/>
      <c r="N5301"/>
      <c r="O5301"/>
      <c r="P5301"/>
      <c r="Q5301"/>
      <c r="R5301"/>
    </row>
    <row r="5302" spans="1:18" s="16" customFormat="1" x14ac:dyDescent="0.25">
      <c r="A5302"/>
      <c r="B5302" s="18"/>
      <c r="D5302"/>
      <c r="E5302"/>
      <c r="F5302"/>
      <c r="G5302"/>
      <c r="H5302"/>
      <c r="I5302"/>
      <c r="J5302"/>
      <c r="K5302"/>
      <c r="L5302"/>
      <c r="M5302"/>
      <c r="N5302"/>
      <c r="O5302"/>
      <c r="P5302"/>
      <c r="Q5302"/>
      <c r="R5302"/>
    </row>
    <row r="5303" spans="1:18" s="16" customFormat="1" x14ac:dyDescent="0.25">
      <c r="A5303"/>
      <c r="B5303" s="18"/>
      <c r="D5303"/>
      <c r="E5303"/>
      <c r="F5303"/>
      <c r="G5303"/>
      <c r="H5303"/>
      <c r="I5303"/>
      <c r="J5303"/>
      <c r="K5303"/>
      <c r="L5303"/>
      <c r="M5303"/>
      <c r="N5303"/>
      <c r="O5303"/>
      <c r="P5303"/>
      <c r="Q5303"/>
      <c r="R5303"/>
    </row>
    <row r="5304" spans="1:18" s="16" customFormat="1" x14ac:dyDescent="0.25">
      <c r="A5304"/>
      <c r="B5304" s="18"/>
      <c r="D5304"/>
      <c r="E5304"/>
      <c r="F5304"/>
      <c r="G5304"/>
      <c r="H5304"/>
      <c r="I5304"/>
      <c r="J5304"/>
      <c r="K5304"/>
      <c r="L5304"/>
      <c r="M5304"/>
      <c r="N5304"/>
      <c r="O5304"/>
      <c r="P5304"/>
      <c r="Q5304"/>
      <c r="R5304"/>
    </row>
    <row r="5305" spans="1:18" s="16" customFormat="1" x14ac:dyDescent="0.25">
      <c r="A5305"/>
      <c r="B5305" s="18"/>
      <c r="D5305"/>
      <c r="E5305"/>
      <c r="F5305"/>
      <c r="G5305"/>
      <c r="H5305"/>
      <c r="I5305"/>
      <c r="J5305"/>
      <c r="K5305"/>
      <c r="L5305"/>
      <c r="M5305"/>
      <c r="N5305"/>
      <c r="O5305"/>
      <c r="P5305"/>
      <c r="Q5305"/>
      <c r="R5305"/>
    </row>
    <row r="5306" spans="1:18" s="16" customFormat="1" x14ac:dyDescent="0.25">
      <c r="A5306"/>
      <c r="B5306" s="18"/>
      <c r="D5306"/>
      <c r="E5306"/>
      <c r="F5306"/>
      <c r="G5306"/>
      <c r="H5306"/>
      <c r="I5306"/>
      <c r="J5306"/>
      <c r="K5306"/>
      <c r="L5306"/>
      <c r="M5306"/>
      <c r="N5306"/>
      <c r="O5306"/>
      <c r="P5306"/>
      <c r="Q5306"/>
      <c r="R5306"/>
    </row>
    <row r="5307" spans="1:18" s="16" customFormat="1" x14ac:dyDescent="0.25">
      <c r="A5307"/>
      <c r="B5307" s="18"/>
      <c r="D5307"/>
      <c r="E5307"/>
      <c r="F5307"/>
      <c r="G5307"/>
      <c r="H5307"/>
      <c r="I5307"/>
      <c r="J5307"/>
      <c r="K5307"/>
      <c r="L5307"/>
      <c r="M5307"/>
      <c r="N5307"/>
      <c r="O5307"/>
      <c r="P5307"/>
      <c r="Q5307"/>
      <c r="R5307"/>
    </row>
    <row r="5308" spans="1:18" s="16" customFormat="1" x14ac:dyDescent="0.25">
      <c r="A5308"/>
      <c r="B5308" s="18"/>
      <c r="D5308"/>
      <c r="E5308"/>
      <c r="F5308"/>
      <c r="G5308"/>
      <c r="H5308"/>
      <c r="I5308"/>
      <c r="J5308"/>
      <c r="K5308"/>
      <c r="L5308"/>
      <c r="M5308"/>
      <c r="N5308"/>
      <c r="O5308"/>
      <c r="P5308"/>
      <c r="Q5308"/>
      <c r="R5308"/>
    </row>
    <row r="5309" spans="1:18" s="16" customFormat="1" x14ac:dyDescent="0.25">
      <c r="A5309"/>
      <c r="B5309" s="18"/>
      <c r="D5309"/>
      <c r="E5309"/>
      <c r="F5309"/>
      <c r="G5309"/>
      <c r="H5309"/>
      <c r="I5309"/>
      <c r="J5309"/>
      <c r="K5309"/>
      <c r="L5309"/>
      <c r="M5309"/>
      <c r="N5309"/>
      <c r="O5309"/>
      <c r="P5309"/>
      <c r="Q5309"/>
      <c r="R5309"/>
    </row>
    <row r="5310" spans="1:18" s="16" customFormat="1" x14ac:dyDescent="0.25">
      <c r="A5310"/>
      <c r="B5310" s="18"/>
      <c r="D5310"/>
      <c r="E5310"/>
      <c r="F5310"/>
      <c r="G5310"/>
      <c r="H5310"/>
      <c r="I5310"/>
      <c r="J5310"/>
      <c r="K5310"/>
      <c r="L5310"/>
      <c r="M5310"/>
      <c r="N5310"/>
      <c r="O5310"/>
      <c r="P5310"/>
      <c r="Q5310"/>
      <c r="R5310"/>
    </row>
    <row r="5311" spans="1:18" s="16" customFormat="1" x14ac:dyDescent="0.25">
      <c r="A5311"/>
      <c r="B5311" s="18"/>
      <c r="D5311"/>
      <c r="E5311"/>
      <c r="F5311"/>
      <c r="G5311"/>
      <c r="H5311"/>
      <c r="I5311"/>
      <c r="J5311"/>
      <c r="K5311"/>
      <c r="L5311"/>
      <c r="M5311"/>
      <c r="N5311"/>
      <c r="O5311"/>
      <c r="P5311"/>
      <c r="Q5311"/>
      <c r="R5311"/>
    </row>
    <row r="5312" spans="1:18" s="16" customFormat="1" x14ac:dyDescent="0.25">
      <c r="A5312"/>
      <c r="B5312" s="17"/>
      <c r="D5312"/>
      <c r="E5312"/>
      <c r="F5312"/>
      <c r="G5312"/>
      <c r="H5312"/>
      <c r="I5312"/>
      <c r="J5312"/>
      <c r="K5312"/>
      <c r="L5312"/>
      <c r="M5312"/>
      <c r="N5312"/>
      <c r="O5312"/>
      <c r="P5312"/>
      <c r="Q5312"/>
      <c r="R5312"/>
    </row>
    <row r="5313" spans="1:18" s="16" customFormat="1" x14ac:dyDescent="0.25">
      <c r="A5313"/>
      <c r="B5313" s="18"/>
      <c r="D5313"/>
      <c r="E5313"/>
      <c r="F5313"/>
      <c r="G5313"/>
      <c r="H5313"/>
      <c r="I5313"/>
      <c r="J5313"/>
      <c r="K5313"/>
      <c r="L5313"/>
      <c r="M5313"/>
      <c r="N5313"/>
      <c r="O5313"/>
      <c r="P5313"/>
      <c r="Q5313"/>
      <c r="R5313"/>
    </row>
    <row r="5314" spans="1:18" s="16" customFormat="1" x14ac:dyDescent="0.25">
      <c r="A5314"/>
      <c r="B5314" s="18"/>
      <c r="D5314"/>
      <c r="E5314"/>
      <c r="F5314"/>
      <c r="G5314"/>
      <c r="H5314"/>
      <c r="I5314"/>
      <c r="J5314"/>
      <c r="K5314"/>
      <c r="L5314"/>
      <c r="M5314"/>
      <c r="N5314"/>
      <c r="O5314"/>
      <c r="P5314"/>
      <c r="Q5314"/>
      <c r="R5314"/>
    </row>
    <row r="5315" spans="1:18" s="16" customFormat="1" x14ac:dyDescent="0.25">
      <c r="A5315"/>
      <c r="B5315" s="18"/>
      <c r="D5315"/>
      <c r="E5315"/>
      <c r="F5315"/>
      <c r="G5315"/>
      <c r="H5315"/>
      <c r="I5315"/>
      <c r="J5315"/>
      <c r="K5315"/>
      <c r="L5315"/>
      <c r="M5315"/>
      <c r="N5315"/>
      <c r="O5315"/>
      <c r="P5315"/>
      <c r="Q5315"/>
      <c r="R5315"/>
    </row>
    <row r="5316" spans="1:18" s="16" customFormat="1" x14ac:dyDescent="0.25">
      <c r="A5316"/>
      <c r="B5316" s="18"/>
      <c r="D5316"/>
      <c r="E5316"/>
      <c r="F5316"/>
      <c r="G5316"/>
      <c r="H5316"/>
      <c r="I5316"/>
      <c r="J5316"/>
      <c r="K5316"/>
      <c r="L5316"/>
      <c r="M5316"/>
      <c r="N5316"/>
      <c r="O5316"/>
      <c r="P5316"/>
      <c r="Q5316"/>
      <c r="R5316"/>
    </row>
    <row r="5317" spans="1:18" s="16" customFormat="1" x14ac:dyDescent="0.25">
      <c r="A5317"/>
      <c r="B5317" s="18"/>
      <c r="D5317"/>
      <c r="E5317"/>
      <c r="F5317"/>
      <c r="G5317"/>
      <c r="H5317"/>
      <c r="I5317"/>
      <c r="J5317"/>
      <c r="K5317"/>
      <c r="L5317"/>
      <c r="M5317"/>
      <c r="N5317"/>
      <c r="O5317"/>
      <c r="P5317"/>
      <c r="Q5317"/>
      <c r="R5317"/>
    </row>
    <row r="5318" spans="1:18" s="16" customFormat="1" x14ac:dyDescent="0.25">
      <c r="A5318"/>
      <c r="B5318" s="18"/>
      <c r="D5318"/>
      <c r="E5318"/>
      <c r="F5318"/>
      <c r="G5318"/>
      <c r="H5318"/>
      <c r="I5318"/>
      <c r="J5318"/>
      <c r="K5318"/>
      <c r="L5318"/>
      <c r="M5318"/>
      <c r="N5318"/>
      <c r="O5318"/>
      <c r="P5318"/>
      <c r="Q5318"/>
      <c r="R5318"/>
    </row>
    <row r="5319" spans="1:18" s="16" customFormat="1" x14ac:dyDescent="0.25">
      <c r="A5319"/>
      <c r="B5319" s="18"/>
      <c r="D5319"/>
      <c r="E5319"/>
      <c r="F5319"/>
      <c r="G5319"/>
      <c r="H5319"/>
      <c r="I5319"/>
      <c r="J5319"/>
      <c r="K5319"/>
      <c r="L5319"/>
      <c r="M5319"/>
      <c r="N5319"/>
      <c r="O5319"/>
      <c r="P5319"/>
      <c r="Q5319"/>
      <c r="R5319"/>
    </row>
    <row r="5320" spans="1:18" s="16" customFormat="1" x14ac:dyDescent="0.25">
      <c r="A5320"/>
      <c r="B5320" s="18"/>
      <c r="D5320"/>
      <c r="E5320"/>
      <c r="F5320"/>
      <c r="G5320"/>
      <c r="H5320"/>
      <c r="I5320"/>
      <c r="J5320"/>
      <c r="K5320"/>
      <c r="L5320"/>
      <c r="M5320"/>
      <c r="N5320"/>
      <c r="O5320"/>
      <c r="P5320"/>
      <c r="Q5320"/>
      <c r="R5320"/>
    </row>
    <row r="5321" spans="1:18" s="16" customFormat="1" x14ac:dyDescent="0.25">
      <c r="A5321"/>
      <c r="B5321" s="18"/>
      <c r="D5321"/>
      <c r="E5321"/>
      <c r="F5321"/>
      <c r="G5321"/>
      <c r="H5321"/>
      <c r="I5321"/>
      <c r="J5321"/>
      <c r="K5321"/>
      <c r="L5321"/>
      <c r="M5321"/>
      <c r="N5321"/>
      <c r="O5321"/>
      <c r="P5321"/>
      <c r="Q5321"/>
      <c r="R5321"/>
    </row>
    <row r="5322" spans="1:18" s="16" customFormat="1" x14ac:dyDescent="0.25">
      <c r="A5322"/>
      <c r="B5322" s="18"/>
      <c r="D5322"/>
      <c r="E5322"/>
      <c r="F5322"/>
      <c r="G5322"/>
      <c r="H5322"/>
      <c r="I5322"/>
      <c r="J5322"/>
      <c r="K5322"/>
      <c r="L5322"/>
      <c r="M5322"/>
      <c r="N5322"/>
      <c r="O5322"/>
      <c r="P5322"/>
      <c r="Q5322"/>
      <c r="R5322"/>
    </row>
    <row r="5323" spans="1:18" s="16" customFormat="1" x14ac:dyDescent="0.25">
      <c r="A5323"/>
      <c r="B5323" s="18"/>
      <c r="D5323"/>
      <c r="E5323"/>
      <c r="F5323"/>
      <c r="G5323"/>
      <c r="H5323"/>
      <c r="I5323"/>
      <c r="J5323"/>
      <c r="K5323"/>
      <c r="L5323"/>
      <c r="M5323"/>
      <c r="N5323"/>
      <c r="O5323"/>
      <c r="P5323"/>
      <c r="Q5323"/>
      <c r="R5323"/>
    </row>
    <row r="5324" spans="1:18" s="16" customFormat="1" x14ac:dyDescent="0.25">
      <c r="A5324"/>
      <c r="B5324" s="18"/>
      <c r="D5324"/>
      <c r="E5324"/>
      <c r="F5324"/>
      <c r="G5324"/>
      <c r="H5324"/>
      <c r="I5324"/>
      <c r="J5324"/>
      <c r="K5324"/>
      <c r="L5324"/>
      <c r="M5324"/>
      <c r="N5324"/>
      <c r="O5324"/>
      <c r="P5324"/>
      <c r="Q5324"/>
      <c r="R5324"/>
    </row>
    <row r="5325" spans="1:18" s="16" customFormat="1" x14ac:dyDescent="0.25">
      <c r="A5325"/>
      <c r="B5325" s="18"/>
      <c r="D5325"/>
      <c r="E5325"/>
      <c r="F5325"/>
      <c r="G5325"/>
      <c r="H5325"/>
      <c r="I5325"/>
      <c r="J5325"/>
      <c r="K5325"/>
      <c r="L5325"/>
      <c r="M5325"/>
      <c r="N5325"/>
      <c r="O5325"/>
      <c r="P5325"/>
      <c r="Q5325"/>
      <c r="R5325"/>
    </row>
    <row r="5326" spans="1:18" s="16" customFormat="1" x14ac:dyDescent="0.25">
      <c r="A5326"/>
      <c r="B5326" s="18"/>
      <c r="D5326"/>
      <c r="E5326"/>
      <c r="F5326"/>
      <c r="G5326"/>
      <c r="H5326"/>
      <c r="I5326"/>
      <c r="J5326"/>
      <c r="K5326"/>
      <c r="L5326"/>
      <c r="M5326"/>
      <c r="N5326"/>
      <c r="O5326"/>
      <c r="P5326"/>
      <c r="Q5326"/>
      <c r="R5326"/>
    </row>
    <row r="5327" spans="1:18" s="16" customFormat="1" x14ac:dyDescent="0.25">
      <c r="A5327"/>
      <c r="B5327" s="18"/>
      <c r="D5327"/>
      <c r="E5327"/>
      <c r="F5327"/>
      <c r="G5327"/>
      <c r="H5327"/>
      <c r="I5327"/>
      <c r="J5327"/>
      <c r="K5327"/>
      <c r="L5327"/>
      <c r="M5327"/>
      <c r="N5327"/>
      <c r="O5327"/>
      <c r="P5327"/>
      <c r="Q5327"/>
      <c r="R5327"/>
    </row>
    <row r="5328" spans="1:18" s="16" customFormat="1" x14ac:dyDescent="0.25">
      <c r="A5328"/>
      <c r="B5328" s="18"/>
      <c r="D5328"/>
      <c r="E5328"/>
      <c r="F5328"/>
      <c r="G5328"/>
      <c r="H5328"/>
      <c r="I5328"/>
      <c r="J5328"/>
      <c r="K5328"/>
      <c r="L5328"/>
      <c r="M5328"/>
      <c r="N5328"/>
      <c r="O5328"/>
      <c r="P5328"/>
      <c r="Q5328"/>
      <c r="R5328"/>
    </row>
    <row r="5329" spans="1:18" s="16" customFormat="1" x14ac:dyDescent="0.25">
      <c r="A5329"/>
      <c r="B5329" s="18"/>
      <c r="D5329"/>
      <c r="E5329"/>
      <c r="F5329"/>
      <c r="G5329"/>
      <c r="H5329"/>
      <c r="I5329"/>
      <c r="J5329"/>
      <c r="K5329"/>
      <c r="L5329"/>
      <c r="M5329"/>
      <c r="N5329"/>
      <c r="O5329"/>
      <c r="P5329"/>
      <c r="Q5329"/>
      <c r="R5329"/>
    </row>
    <row r="5330" spans="1:18" s="16" customFormat="1" x14ac:dyDescent="0.25">
      <c r="A5330"/>
      <c r="B5330" s="18"/>
      <c r="D5330"/>
      <c r="E5330"/>
      <c r="F5330"/>
      <c r="G5330"/>
      <c r="H5330"/>
      <c r="I5330"/>
      <c r="J5330"/>
      <c r="K5330"/>
      <c r="L5330"/>
      <c r="M5330"/>
      <c r="N5330"/>
      <c r="O5330"/>
      <c r="P5330"/>
      <c r="Q5330"/>
      <c r="R5330"/>
    </row>
    <row r="5331" spans="1:18" s="16" customFormat="1" x14ac:dyDescent="0.25">
      <c r="A5331"/>
      <c r="B5331" s="18"/>
      <c r="D5331"/>
      <c r="E5331"/>
      <c r="F5331"/>
      <c r="G5331"/>
      <c r="H5331"/>
      <c r="I5331"/>
      <c r="J5331"/>
      <c r="K5331"/>
      <c r="L5331"/>
      <c r="M5331"/>
      <c r="N5331"/>
      <c r="O5331"/>
      <c r="P5331"/>
      <c r="Q5331"/>
      <c r="R5331"/>
    </row>
    <row r="5332" spans="1:18" s="16" customFormat="1" x14ac:dyDescent="0.25">
      <c r="A5332"/>
      <c r="B5332" s="18"/>
      <c r="D5332"/>
      <c r="E5332"/>
      <c r="F5332"/>
      <c r="G5332"/>
      <c r="H5332"/>
      <c r="I5332"/>
      <c r="J5332"/>
      <c r="K5332"/>
      <c r="L5332"/>
      <c r="M5332"/>
      <c r="N5332"/>
      <c r="O5332"/>
      <c r="P5332"/>
      <c r="Q5332"/>
      <c r="R5332"/>
    </row>
    <row r="5333" spans="1:18" s="16" customFormat="1" x14ac:dyDescent="0.25">
      <c r="A5333"/>
      <c r="B5333" s="18"/>
      <c r="D5333"/>
      <c r="E5333"/>
      <c r="F5333"/>
      <c r="G5333"/>
      <c r="H5333"/>
      <c r="I5333"/>
      <c r="J5333"/>
      <c r="K5333"/>
      <c r="L5333"/>
      <c r="M5333"/>
      <c r="N5333"/>
      <c r="O5333"/>
      <c r="P5333"/>
      <c r="Q5333"/>
      <c r="R5333"/>
    </row>
    <row r="5334" spans="1:18" s="16" customFormat="1" x14ac:dyDescent="0.25">
      <c r="A5334"/>
      <c r="B5334" s="18"/>
      <c r="D5334"/>
      <c r="E5334"/>
      <c r="F5334"/>
      <c r="G5334"/>
      <c r="H5334"/>
      <c r="I5334"/>
      <c r="J5334"/>
      <c r="K5334"/>
      <c r="L5334"/>
      <c r="M5334"/>
      <c r="N5334"/>
      <c r="O5334"/>
      <c r="P5334"/>
      <c r="Q5334"/>
      <c r="R5334"/>
    </row>
    <row r="5335" spans="1:18" s="16" customFormat="1" x14ac:dyDescent="0.25">
      <c r="A5335"/>
      <c r="B5335" s="18"/>
      <c r="D5335"/>
      <c r="E5335"/>
      <c r="F5335"/>
      <c r="G5335"/>
      <c r="H5335"/>
      <c r="I5335"/>
      <c r="J5335"/>
      <c r="K5335"/>
      <c r="L5335"/>
      <c r="M5335"/>
      <c r="N5335"/>
      <c r="O5335"/>
      <c r="P5335"/>
      <c r="Q5335"/>
      <c r="R5335"/>
    </row>
    <row r="5336" spans="1:18" s="16" customFormat="1" x14ac:dyDescent="0.25">
      <c r="A5336"/>
      <c r="B5336" s="18"/>
      <c r="D5336"/>
      <c r="E5336"/>
      <c r="F5336"/>
      <c r="G5336"/>
      <c r="H5336"/>
      <c r="I5336"/>
      <c r="J5336"/>
      <c r="K5336"/>
      <c r="L5336"/>
      <c r="M5336"/>
      <c r="N5336"/>
      <c r="O5336"/>
      <c r="P5336"/>
      <c r="Q5336"/>
      <c r="R5336"/>
    </row>
    <row r="5337" spans="1:18" s="16" customFormat="1" x14ac:dyDescent="0.25">
      <c r="A5337"/>
      <c r="B5337" s="18"/>
      <c r="D5337"/>
      <c r="E5337"/>
      <c r="F5337"/>
      <c r="G5337"/>
      <c r="H5337"/>
      <c r="I5337"/>
      <c r="J5337"/>
      <c r="K5337"/>
      <c r="L5337"/>
      <c r="M5337"/>
      <c r="N5337"/>
      <c r="O5337"/>
      <c r="P5337"/>
      <c r="Q5337"/>
      <c r="R5337"/>
    </row>
    <row r="5338" spans="1:18" s="16" customFormat="1" x14ac:dyDescent="0.25">
      <c r="A5338"/>
      <c r="B5338" s="18"/>
      <c r="D5338"/>
      <c r="E5338"/>
      <c r="F5338"/>
      <c r="G5338"/>
      <c r="H5338"/>
      <c r="I5338"/>
      <c r="J5338"/>
      <c r="K5338"/>
      <c r="L5338"/>
      <c r="M5338"/>
      <c r="N5338"/>
      <c r="O5338"/>
      <c r="P5338"/>
      <c r="Q5338"/>
      <c r="R5338"/>
    </row>
    <row r="5339" spans="1:18" s="16" customFormat="1" x14ac:dyDescent="0.25">
      <c r="A5339"/>
      <c r="B5339" s="18"/>
      <c r="D5339"/>
      <c r="E5339"/>
      <c r="F5339"/>
      <c r="G5339"/>
      <c r="H5339"/>
      <c r="I5339"/>
      <c r="J5339"/>
      <c r="K5339"/>
      <c r="L5339"/>
      <c r="M5339"/>
      <c r="N5339"/>
      <c r="O5339"/>
      <c r="P5339"/>
      <c r="Q5339"/>
      <c r="R5339"/>
    </row>
    <row r="5340" spans="1:18" s="16" customFormat="1" x14ac:dyDescent="0.25">
      <c r="A5340"/>
      <c r="B5340" s="18"/>
      <c r="D5340"/>
      <c r="E5340"/>
      <c r="F5340"/>
      <c r="G5340"/>
      <c r="H5340"/>
      <c r="I5340"/>
      <c r="J5340"/>
      <c r="K5340"/>
      <c r="L5340"/>
      <c r="M5340"/>
      <c r="N5340"/>
      <c r="O5340"/>
      <c r="P5340"/>
      <c r="Q5340"/>
      <c r="R5340"/>
    </row>
    <row r="5341" spans="1:18" s="16" customFormat="1" x14ac:dyDescent="0.25">
      <c r="A5341"/>
      <c r="B5341" s="18"/>
      <c r="D5341"/>
      <c r="E5341"/>
      <c r="F5341"/>
      <c r="G5341"/>
      <c r="H5341"/>
      <c r="I5341"/>
      <c r="J5341"/>
      <c r="K5341"/>
      <c r="L5341"/>
      <c r="M5341"/>
      <c r="N5341"/>
      <c r="O5341"/>
      <c r="P5341"/>
      <c r="Q5341"/>
      <c r="R5341"/>
    </row>
    <row r="5342" spans="1:18" s="16" customFormat="1" x14ac:dyDescent="0.25">
      <c r="A5342"/>
      <c r="B5342" s="18"/>
      <c r="D5342"/>
      <c r="E5342"/>
      <c r="F5342"/>
      <c r="G5342"/>
      <c r="H5342"/>
      <c r="I5342"/>
      <c r="J5342"/>
      <c r="K5342"/>
      <c r="L5342"/>
      <c r="M5342"/>
      <c r="N5342"/>
      <c r="O5342"/>
      <c r="P5342"/>
      <c r="Q5342"/>
      <c r="R5342"/>
    </row>
    <row r="5343" spans="1:18" s="16" customFormat="1" x14ac:dyDescent="0.25">
      <c r="A5343"/>
      <c r="B5343" s="18"/>
      <c r="D5343"/>
      <c r="E5343"/>
      <c r="F5343"/>
      <c r="G5343"/>
      <c r="H5343"/>
      <c r="I5343"/>
      <c r="J5343"/>
      <c r="K5343"/>
      <c r="L5343"/>
      <c r="M5343"/>
      <c r="N5343"/>
      <c r="O5343"/>
      <c r="P5343"/>
      <c r="Q5343"/>
      <c r="R5343"/>
    </row>
    <row r="5344" spans="1:18" s="16" customFormat="1" x14ac:dyDescent="0.25">
      <c r="A5344"/>
      <c r="B5344" s="18"/>
      <c r="D5344"/>
      <c r="E5344"/>
      <c r="F5344"/>
      <c r="G5344"/>
      <c r="H5344"/>
      <c r="I5344"/>
      <c r="J5344"/>
      <c r="K5344"/>
      <c r="L5344"/>
      <c r="M5344"/>
      <c r="N5344"/>
      <c r="O5344"/>
      <c r="P5344"/>
      <c r="Q5344"/>
      <c r="R5344"/>
    </row>
    <row r="5345" spans="1:18" s="16" customFormat="1" x14ac:dyDescent="0.25">
      <c r="A5345"/>
      <c r="B5345" s="18"/>
      <c r="D5345"/>
      <c r="E5345"/>
      <c r="F5345"/>
      <c r="G5345"/>
      <c r="H5345"/>
      <c r="I5345"/>
      <c r="J5345"/>
      <c r="K5345"/>
      <c r="L5345"/>
      <c r="M5345"/>
      <c r="N5345"/>
      <c r="O5345"/>
      <c r="P5345"/>
      <c r="Q5345"/>
      <c r="R5345"/>
    </row>
    <row r="5346" spans="1:18" s="16" customFormat="1" x14ac:dyDescent="0.25">
      <c r="A5346"/>
      <c r="B5346" s="18"/>
      <c r="D5346"/>
      <c r="E5346"/>
      <c r="F5346"/>
      <c r="G5346"/>
      <c r="H5346"/>
      <c r="I5346"/>
      <c r="J5346"/>
      <c r="K5346"/>
      <c r="L5346"/>
      <c r="M5346"/>
      <c r="N5346"/>
      <c r="O5346"/>
      <c r="P5346"/>
      <c r="Q5346"/>
      <c r="R5346"/>
    </row>
    <row r="5347" spans="1:18" s="16" customFormat="1" x14ac:dyDescent="0.25">
      <c r="A5347"/>
      <c r="B5347" s="18"/>
      <c r="D5347"/>
      <c r="E5347"/>
      <c r="F5347"/>
      <c r="G5347"/>
      <c r="H5347"/>
      <c r="I5347"/>
      <c r="J5347"/>
      <c r="K5347"/>
      <c r="L5347"/>
      <c r="M5347"/>
      <c r="N5347"/>
      <c r="O5347"/>
      <c r="P5347"/>
      <c r="Q5347"/>
      <c r="R5347"/>
    </row>
    <row r="5348" spans="1:18" s="16" customFormat="1" x14ac:dyDescent="0.25">
      <c r="A5348"/>
      <c r="B5348" s="18"/>
      <c r="D5348"/>
      <c r="E5348"/>
      <c r="F5348"/>
      <c r="G5348"/>
      <c r="H5348"/>
      <c r="I5348"/>
      <c r="J5348"/>
      <c r="K5348"/>
      <c r="L5348"/>
      <c r="M5348"/>
      <c r="N5348"/>
      <c r="O5348"/>
      <c r="P5348"/>
      <c r="Q5348"/>
      <c r="R5348"/>
    </row>
    <row r="5349" spans="1:18" s="16" customFormat="1" x14ac:dyDescent="0.25">
      <c r="A5349"/>
      <c r="B5349" s="18"/>
      <c r="D5349"/>
      <c r="E5349"/>
      <c r="F5349"/>
      <c r="G5349"/>
      <c r="H5349"/>
      <c r="I5349"/>
      <c r="J5349"/>
      <c r="K5349"/>
      <c r="L5349"/>
      <c r="M5349"/>
      <c r="N5349"/>
      <c r="O5349"/>
      <c r="P5349"/>
      <c r="Q5349"/>
      <c r="R5349"/>
    </row>
    <row r="5350" spans="1:18" s="16" customFormat="1" x14ac:dyDescent="0.25">
      <c r="A5350"/>
      <c r="B5350" s="18"/>
      <c r="D5350"/>
      <c r="E5350"/>
      <c r="F5350"/>
      <c r="G5350"/>
      <c r="H5350"/>
      <c r="I5350"/>
      <c r="J5350"/>
      <c r="K5350"/>
      <c r="L5350"/>
      <c r="M5350"/>
      <c r="N5350"/>
      <c r="O5350"/>
      <c r="P5350"/>
      <c r="Q5350"/>
      <c r="R5350"/>
    </row>
    <row r="5351" spans="1:18" s="16" customFormat="1" x14ac:dyDescent="0.25">
      <c r="A5351"/>
      <c r="B5351" s="18"/>
      <c r="D5351"/>
      <c r="E5351"/>
      <c r="F5351"/>
      <c r="G5351"/>
      <c r="H5351"/>
      <c r="I5351"/>
      <c r="J5351"/>
      <c r="K5351"/>
      <c r="L5351"/>
      <c r="M5351"/>
      <c r="N5351"/>
      <c r="O5351"/>
      <c r="P5351"/>
      <c r="Q5351"/>
      <c r="R5351"/>
    </row>
    <row r="5352" spans="1:18" s="16" customFormat="1" x14ac:dyDescent="0.25">
      <c r="A5352"/>
      <c r="B5352" s="18"/>
      <c r="D5352"/>
      <c r="E5352"/>
      <c r="F5352"/>
      <c r="G5352"/>
      <c r="H5352"/>
      <c r="I5352"/>
      <c r="J5352"/>
      <c r="K5352"/>
      <c r="L5352"/>
      <c r="M5352"/>
      <c r="N5352"/>
      <c r="O5352"/>
      <c r="P5352"/>
      <c r="Q5352"/>
      <c r="R5352"/>
    </row>
    <row r="5353" spans="1:18" s="16" customFormat="1" x14ac:dyDescent="0.25">
      <c r="A5353"/>
      <c r="B5353" s="18"/>
      <c r="D5353"/>
      <c r="E5353"/>
      <c r="F5353"/>
      <c r="G5353"/>
      <c r="H5353"/>
      <c r="I5353"/>
      <c r="J5353"/>
      <c r="K5353"/>
      <c r="L5353"/>
      <c r="M5353"/>
      <c r="N5353"/>
      <c r="O5353"/>
      <c r="P5353"/>
      <c r="Q5353"/>
      <c r="R5353"/>
    </row>
    <row r="5354" spans="1:18" s="16" customFormat="1" x14ac:dyDescent="0.25">
      <c r="A5354"/>
      <c r="B5354" s="18"/>
      <c r="D5354"/>
      <c r="E5354"/>
      <c r="F5354"/>
      <c r="G5354"/>
      <c r="H5354"/>
      <c r="I5354"/>
      <c r="J5354"/>
      <c r="K5354"/>
      <c r="L5354"/>
      <c r="M5354"/>
      <c r="N5354"/>
      <c r="O5354"/>
      <c r="P5354"/>
      <c r="Q5354"/>
      <c r="R5354"/>
    </row>
    <row r="5355" spans="1:18" s="16" customFormat="1" x14ac:dyDescent="0.25">
      <c r="A5355"/>
      <c r="B5355" s="18"/>
      <c r="D5355"/>
      <c r="E5355"/>
      <c r="F5355"/>
      <c r="G5355"/>
      <c r="H5355"/>
      <c r="I5355"/>
      <c r="J5355"/>
      <c r="K5355"/>
      <c r="L5355"/>
      <c r="M5355"/>
      <c r="N5355"/>
      <c r="O5355"/>
      <c r="P5355"/>
      <c r="Q5355"/>
      <c r="R5355"/>
    </row>
    <row r="5356" spans="1:18" s="16" customFormat="1" x14ac:dyDescent="0.25">
      <c r="A5356"/>
      <c r="B5356" s="18"/>
      <c r="D5356"/>
      <c r="E5356"/>
      <c r="F5356"/>
      <c r="G5356"/>
      <c r="H5356"/>
      <c r="I5356"/>
      <c r="J5356"/>
      <c r="K5356"/>
      <c r="L5356"/>
      <c r="M5356"/>
      <c r="N5356"/>
      <c r="O5356"/>
      <c r="P5356"/>
      <c r="Q5356"/>
      <c r="R5356"/>
    </row>
    <row r="5357" spans="1:18" s="16" customFormat="1" x14ac:dyDescent="0.25">
      <c r="A5357"/>
      <c r="B5357" s="18"/>
      <c r="D5357"/>
      <c r="E5357"/>
      <c r="F5357"/>
      <c r="G5357"/>
      <c r="H5357"/>
      <c r="I5357"/>
      <c r="J5357"/>
      <c r="K5357"/>
      <c r="L5357"/>
      <c r="M5357"/>
      <c r="N5357"/>
      <c r="O5357"/>
      <c r="P5357"/>
      <c r="Q5357"/>
      <c r="R5357"/>
    </row>
    <row r="5358" spans="1:18" s="16" customFormat="1" x14ac:dyDescent="0.25">
      <c r="A5358"/>
      <c r="B5358" s="18"/>
      <c r="D5358"/>
      <c r="E5358"/>
      <c r="F5358"/>
      <c r="G5358"/>
      <c r="H5358"/>
      <c r="I5358"/>
      <c r="J5358"/>
      <c r="K5358"/>
      <c r="L5358"/>
      <c r="M5358"/>
      <c r="N5358"/>
      <c r="O5358"/>
      <c r="P5358"/>
      <c r="Q5358"/>
      <c r="R5358"/>
    </row>
    <row r="5359" spans="1:18" s="16" customFormat="1" x14ac:dyDescent="0.25">
      <c r="A5359"/>
      <c r="B5359" s="18"/>
      <c r="D5359"/>
      <c r="E5359"/>
      <c r="F5359"/>
      <c r="G5359"/>
      <c r="H5359"/>
      <c r="I5359"/>
      <c r="J5359"/>
      <c r="K5359"/>
      <c r="L5359"/>
      <c r="M5359"/>
      <c r="N5359"/>
      <c r="O5359"/>
      <c r="P5359"/>
      <c r="Q5359"/>
      <c r="R5359"/>
    </row>
    <row r="5360" spans="1:18" s="16" customFormat="1" x14ac:dyDescent="0.25">
      <c r="A5360"/>
      <c r="B5360" s="18"/>
      <c r="D5360"/>
      <c r="E5360"/>
      <c r="F5360"/>
      <c r="G5360"/>
      <c r="H5360"/>
      <c r="I5360"/>
      <c r="J5360"/>
      <c r="K5360"/>
      <c r="L5360"/>
      <c r="M5360"/>
      <c r="N5360"/>
      <c r="O5360"/>
      <c r="P5360"/>
      <c r="Q5360"/>
      <c r="R5360"/>
    </row>
    <row r="5361" spans="1:18" s="16" customFormat="1" x14ac:dyDescent="0.25">
      <c r="A5361"/>
      <c r="B5361" s="18"/>
      <c r="D5361"/>
      <c r="E5361"/>
      <c r="F5361"/>
      <c r="G5361"/>
      <c r="H5361"/>
      <c r="I5361"/>
      <c r="J5361"/>
      <c r="K5361"/>
      <c r="L5361"/>
      <c r="M5361"/>
      <c r="N5361"/>
      <c r="O5361"/>
      <c r="P5361"/>
      <c r="Q5361"/>
      <c r="R5361"/>
    </row>
    <row r="5362" spans="1:18" s="16" customFormat="1" x14ac:dyDescent="0.25">
      <c r="A5362"/>
      <c r="B5362" s="17"/>
      <c r="D5362"/>
      <c r="E5362"/>
      <c r="F5362"/>
      <c r="G5362"/>
      <c r="H5362"/>
      <c r="I5362"/>
      <c r="J5362"/>
      <c r="K5362"/>
      <c r="L5362"/>
      <c r="M5362"/>
      <c r="N5362"/>
      <c r="O5362"/>
      <c r="P5362"/>
      <c r="Q5362"/>
      <c r="R5362"/>
    </row>
    <row r="5363" spans="1:18" s="16" customFormat="1" x14ac:dyDescent="0.25">
      <c r="A5363"/>
      <c r="B5363" s="18"/>
      <c r="D5363"/>
      <c r="E5363"/>
      <c r="F5363"/>
      <c r="G5363"/>
      <c r="H5363"/>
      <c r="I5363"/>
      <c r="J5363"/>
      <c r="K5363"/>
      <c r="L5363"/>
      <c r="M5363"/>
      <c r="N5363"/>
      <c r="O5363"/>
      <c r="P5363"/>
      <c r="Q5363"/>
      <c r="R5363"/>
    </row>
    <row r="5364" spans="1:18" s="16" customFormat="1" x14ac:dyDescent="0.25">
      <c r="A5364"/>
      <c r="B5364" s="18"/>
      <c r="D5364"/>
      <c r="E5364"/>
      <c r="F5364"/>
      <c r="G5364"/>
      <c r="H5364"/>
      <c r="I5364"/>
      <c r="J5364"/>
      <c r="K5364"/>
      <c r="L5364"/>
      <c r="M5364"/>
      <c r="N5364"/>
      <c r="O5364"/>
      <c r="P5364"/>
      <c r="Q5364"/>
      <c r="R5364"/>
    </row>
    <row r="5365" spans="1:18" s="16" customFormat="1" x14ac:dyDescent="0.25">
      <c r="A5365"/>
      <c r="B5365" s="18"/>
      <c r="D5365"/>
      <c r="E5365"/>
      <c r="F5365"/>
      <c r="G5365"/>
      <c r="H5365"/>
      <c r="I5365"/>
      <c r="J5365"/>
      <c r="K5365"/>
      <c r="L5365"/>
      <c r="M5365"/>
      <c r="N5365"/>
      <c r="O5365"/>
      <c r="P5365"/>
      <c r="Q5365"/>
      <c r="R5365"/>
    </row>
    <row r="5366" spans="1:18" s="16" customFormat="1" x14ac:dyDescent="0.25">
      <c r="A5366"/>
      <c r="B5366" s="18"/>
      <c r="D5366"/>
      <c r="E5366"/>
      <c r="F5366"/>
      <c r="G5366"/>
      <c r="H5366"/>
      <c r="I5366"/>
      <c r="J5366"/>
      <c r="K5366"/>
      <c r="L5366"/>
      <c r="M5366"/>
      <c r="N5366"/>
      <c r="O5366"/>
      <c r="P5366"/>
      <c r="Q5366"/>
      <c r="R5366"/>
    </row>
    <row r="5367" spans="1:18" s="16" customFormat="1" x14ac:dyDescent="0.25">
      <c r="A5367"/>
      <c r="B5367" s="18"/>
      <c r="D5367"/>
      <c r="E5367"/>
      <c r="F5367"/>
      <c r="G5367"/>
      <c r="H5367"/>
      <c r="I5367"/>
      <c r="J5367"/>
      <c r="K5367"/>
      <c r="L5367"/>
      <c r="M5367"/>
      <c r="N5367"/>
      <c r="O5367"/>
      <c r="P5367"/>
      <c r="Q5367"/>
      <c r="R5367"/>
    </row>
    <row r="5368" spans="1:18" s="16" customFormat="1" x14ac:dyDescent="0.25">
      <c r="A5368"/>
      <c r="B5368" s="18"/>
      <c r="D5368"/>
      <c r="E5368"/>
      <c r="F5368"/>
      <c r="G5368"/>
      <c r="H5368"/>
      <c r="I5368"/>
      <c r="J5368"/>
      <c r="K5368"/>
      <c r="L5368"/>
      <c r="M5368"/>
      <c r="N5368"/>
      <c r="O5368"/>
      <c r="P5368"/>
      <c r="Q5368"/>
      <c r="R5368"/>
    </row>
    <row r="5369" spans="1:18" s="16" customFormat="1" x14ac:dyDescent="0.25">
      <c r="A5369"/>
      <c r="B5369" s="18"/>
      <c r="D5369"/>
      <c r="E5369"/>
      <c r="F5369"/>
      <c r="G5369"/>
      <c r="H5369"/>
      <c r="I5369"/>
      <c r="J5369"/>
      <c r="K5369"/>
      <c r="L5369"/>
      <c r="M5369"/>
      <c r="N5369"/>
      <c r="O5369"/>
      <c r="P5369"/>
      <c r="Q5369"/>
      <c r="R5369"/>
    </row>
    <row r="5370" spans="1:18" s="16" customFormat="1" x14ac:dyDescent="0.25">
      <c r="A5370"/>
      <c r="B5370" s="18"/>
      <c r="D5370"/>
      <c r="E5370"/>
      <c r="F5370"/>
      <c r="G5370"/>
      <c r="H5370"/>
      <c r="I5370"/>
      <c r="J5370"/>
      <c r="K5370"/>
      <c r="L5370"/>
      <c r="M5370"/>
      <c r="N5370"/>
      <c r="O5370"/>
      <c r="P5370"/>
      <c r="Q5370"/>
      <c r="R5370"/>
    </row>
    <row r="5371" spans="1:18" s="16" customFormat="1" x14ac:dyDescent="0.25">
      <c r="A5371"/>
      <c r="B5371" s="18"/>
      <c r="D5371"/>
      <c r="E5371"/>
      <c r="F5371"/>
      <c r="G5371"/>
      <c r="H5371"/>
      <c r="I5371"/>
      <c r="J5371"/>
      <c r="K5371"/>
      <c r="L5371"/>
      <c r="M5371"/>
      <c r="N5371"/>
      <c r="O5371"/>
      <c r="P5371"/>
      <c r="Q5371"/>
      <c r="R5371"/>
    </row>
    <row r="5372" spans="1:18" s="16" customFormat="1" x14ac:dyDescent="0.25">
      <c r="A5372"/>
      <c r="B5372" s="18"/>
      <c r="D5372"/>
      <c r="E5372"/>
      <c r="F5372"/>
      <c r="G5372"/>
      <c r="H5372"/>
      <c r="I5372"/>
      <c r="J5372"/>
      <c r="K5372"/>
      <c r="L5372"/>
      <c r="M5372"/>
      <c r="N5372"/>
      <c r="O5372"/>
      <c r="P5372"/>
      <c r="Q5372"/>
      <c r="R5372"/>
    </row>
    <row r="5373" spans="1:18" s="16" customFormat="1" x14ac:dyDescent="0.25">
      <c r="A5373"/>
      <c r="B5373" s="18"/>
      <c r="D5373"/>
      <c r="E5373"/>
      <c r="F5373"/>
      <c r="G5373"/>
      <c r="H5373"/>
      <c r="I5373"/>
      <c r="J5373"/>
      <c r="K5373"/>
      <c r="L5373"/>
      <c r="M5373"/>
      <c r="N5373"/>
      <c r="O5373"/>
      <c r="P5373"/>
      <c r="Q5373"/>
      <c r="R5373"/>
    </row>
    <row r="5374" spans="1:18" s="16" customFormat="1" x14ac:dyDescent="0.25">
      <c r="A5374"/>
      <c r="B5374" s="18"/>
      <c r="D5374"/>
      <c r="E5374"/>
      <c r="F5374"/>
      <c r="G5374"/>
      <c r="H5374"/>
      <c r="I5374"/>
      <c r="J5374"/>
      <c r="K5374"/>
      <c r="L5374"/>
      <c r="M5374"/>
      <c r="N5374"/>
      <c r="O5374"/>
      <c r="P5374"/>
      <c r="Q5374"/>
      <c r="R5374"/>
    </row>
    <row r="5375" spans="1:18" s="16" customFormat="1" x14ac:dyDescent="0.25">
      <c r="A5375"/>
      <c r="B5375" s="18"/>
      <c r="D5375"/>
      <c r="E5375"/>
      <c r="F5375"/>
      <c r="G5375"/>
      <c r="H5375"/>
      <c r="I5375"/>
      <c r="J5375"/>
      <c r="K5375"/>
      <c r="L5375"/>
      <c r="M5375"/>
      <c r="N5375"/>
      <c r="O5375"/>
      <c r="P5375"/>
      <c r="Q5375"/>
      <c r="R5375"/>
    </row>
    <row r="5376" spans="1:18" s="16" customFormat="1" x14ac:dyDescent="0.25">
      <c r="A5376"/>
      <c r="B5376" s="18"/>
      <c r="D5376"/>
      <c r="E5376"/>
      <c r="F5376"/>
      <c r="G5376"/>
      <c r="H5376"/>
      <c r="I5376"/>
      <c r="J5376"/>
      <c r="K5376"/>
      <c r="L5376"/>
      <c r="M5376"/>
      <c r="N5376"/>
      <c r="O5376"/>
      <c r="P5376"/>
      <c r="Q5376"/>
      <c r="R5376"/>
    </row>
    <row r="5377" spans="1:18" s="16" customFormat="1" x14ac:dyDescent="0.25">
      <c r="A5377"/>
      <c r="B5377" s="18"/>
      <c r="D5377"/>
      <c r="E5377"/>
      <c r="F5377"/>
      <c r="G5377"/>
      <c r="H5377"/>
      <c r="I5377"/>
      <c r="J5377"/>
      <c r="K5377"/>
      <c r="L5377"/>
      <c r="M5377"/>
      <c r="N5377"/>
      <c r="O5377"/>
      <c r="P5377"/>
      <c r="Q5377"/>
      <c r="R5377"/>
    </row>
    <row r="5378" spans="1:18" s="16" customFormat="1" x14ac:dyDescent="0.25">
      <c r="A5378"/>
      <c r="B5378" s="18"/>
      <c r="D5378"/>
      <c r="E5378"/>
      <c r="F5378"/>
      <c r="G5378"/>
      <c r="H5378"/>
      <c r="I5378"/>
      <c r="J5378"/>
      <c r="K5378"/>
      <c r="L5378"/>
      <c r="M5378"/>
      <c r="N5378"/>
      <c r="O5378"/>
      <c r="P5378"/>
      <c r="Q5378"/>
      <c r="R5378"/>
    </row>
    <row r="5379" spans="1:18" s="16" customFormat="1" x14ac:dyDescent="0.25">
      <c r="A5379"/>
      <c r="B5379" s="18"/>
      <c r="D5379"/>
      <c r="E5379"/>
      <c r="F5379"/>
      <c r="G5379"/>
      <c r="H5379"/>
      <c r="I5379"/>
      <c r="J5379"/>
      <c r="K5379"/>
      <c r="L5379"/>
      <c r="M5379"/>
      <c r="N5379"/>
      <c r="O5379"/>
      <c r="P5379"/>
      <c r="Q5379"/>
      <c r="R5379"/>
    </row>
    <row r="5380" spans="1:18" s="16" customFormat="1" x14ac:dyDescent="0.25">
      <c r="A5380"/>
      <c r="B5380" s="18"/>
      <c r="D5380"/>
      <c r="E5380"/>
      <c r="F5380"/>
      <c r="G5380"/>
      <c r="H5380"/>
      <c r="I5380"/>
      <c r="J5380"/>
      <c r="K5380"/>
      <c r="L5380"/>
      <c r="M5380"/>
      <c r="N5380"/>
      <c r="O5380"/>
      <c r="P5380"/>
      <c r="Q5380"/>
      <c r="R5380"/>
    </row>
    <row r="5381" spans="1:18" s="16" customFormat="1" x14ac:dyDescent="0.25">
      <c r="A5381"/>
      <c r="B5381" s="18"/>
      <c r="D5381"/>
      <c r="E5381"/>
      <c r="F5381"/>
      <c r="G5381"/>
      <c r="H5381"/>
      <c r="I5381"/>
      <c r="J5381"/>
      <c r="K5381"/>
      <c r="L5381"/>
      <c r="M5381"/>
      <c r="N5381"/>
      <c r="O5381"/>
      <c r="P5381"/>
      <c r="Q5381"/>
      <c r="R5381"/>
    </row>
    <row r="5382" spans="1:18" s="16" customFormat="1" x14ac:dyDescent="0.25">
      <c r="A5382"/>
      <c r="B5382" s="18"/>
      <c r="D5382"/>
      <c r="E5382"/>
      <c r="F5382"/>
      <c r="G5382"/>
      <c r="H5382"/>
      <c r="I5382"/>
      <c r="J5382"/>
      <c r="K5382"/>
      <c r="L5382"/>
      <c r="M5382"/>
      <c r="N5382"/>
      <c r="O5382"/>
      <c r="P5382"/>
      <c r="Q5382"/>
      <c r="R5382"/>
    </row>
    <row r="5383" spans="1:18" s="16" customFormat="1" x14ac:dyDescent="0.25">
      <c r="A5383"/>
      <c r="B5383" s="18"/>
      <c r="D5383"/>
      <c r="E5383"/>
      <c r="F5383"/>
      <c r="G5383"/>
      <c r="H5383"/>
      <c r="I5383"/>
      <c r="J5383"/>
      <c r="K5383"/>
      <c r="L5383"/>
      <c r="M5383"/>
      <c r="N5383"/>
      <c r="O5383"/>
      <c r="P5383"/>
      <c r="Q5383"/>
      <c r="R5383"/>
    </row>
    <row r="5384" spans="1:18" s="16" customFormat="1" x14ac:dyDescent="0.25">
      <c r="A5384"/>
      <c r="B5384" s="18"/>
      <c r="D5384"/>
      <c r="E5384"/>
      <c r="F5384"/>
      <c r="G5384"/>
      <c r="H5384"/>
      <c r="I5384"/>
      <c r="J5384"/>
      <c r="K5384"/>
      <c r="L5384"/>
      <c r="M5384"/>
      <c r="N5384"/>
      <c r="O5384"/>
      <c r="P5384"/>
      <c r="Q5384"/>
      <c r="R5384"/>
    </row>
    <row r="5385" spans="1:18" s="16" customFormat="1" x14ac:dyDescent="0.25">
      <c r="A5385"/>
      <c r="B5385" s="18"/>
      <c r="D5385"/>
      <c r="E5385"/>
      <c r="F5385"/>
      <c r="G5385"/>
      <c r="H5385"/>
      <c r="I5385"/>
      <c r="J5385"/>
      <c r="K5385"/>
      <c r="L5385"/>
      <c r="M5385"/>
      <c r="N5385"/>
      <c r="O5385"/>
      <c r="P5385"/>
      <c r="Q5385"/>
      <c r="R5385"/>
    </row>
    <row r="5386" spans="1:18" s="16" customFormat="1" x14ac:dyDescent="0.25">
      <c r="A5386"/>
      <c r="B5386" s="18"/>
      <c r="D5386"/>
      <c r="E5386"/>
      <c r="F5386"/>
      <c r="G5386"/>
      <c r="H5386"/>
      <c r="I5386"/>
      <c r="J5386"/>
      <c r="K5386"/>
      <c r="L5386"/>
      <c r="M5386"/>
      <c r="N5386"/>
      <c r="O5386"/>
      <c r="P5386"/>
      <c r="Q5386"/>
      <c r="R5386"/>
    </row>
    <row r="5387" spans="1:18" s="16" customFormat="1" x14ac:dyDescent="0.25">
      <c r="A5387"/>
      <c r="B5387" s="18"/>
      <c r="D5387"/>
      <c r="E5387"/>
      <c r="F5387"/>
      <c r="G5387"/>
      <c r="H5387"/>
      <c r="I5387"/>
      <c r="J5387"/>
      <c r="K5387"/>
      <c r="L5387"/>
      <c r="M5387"/>
      <c r="N5387"/>
      <c r="O5387"/>
      <c r="P5387"/>
      <c r="Q5387"/>
      <c r="R5387"/>
    </row>
    <row r="5388" spans="1:18" s="16" customFormat="1" x14ac:dyDescent="0.25">
      <c r="A5388"/>
      <c r="B5388" s="18"/>
      <c r="D5388"/>
      <c r="E5388"/>
      <c r="F5388"/>
      <c r="G5388"/>
      <c r="H5388"/>
      <c r="I5388"/>
      <c r="J5388"/>
      <c r="K5388"/>
      <c r="L5388"/>
      <c r="M5388"/>
      <c r="N5388"/>
      <c r="O5388"/>
      <c r="P5388"/>
      <c r="Q5388"/>
      <c r="R5388"/>
    </row>
    <row r="5389" spans="1:18" s="16" customFormat="1" x14ac:dyDescent="0.25">
      <c r="A5389"/>
      <c r="B5389" s="18"/>
      <c r="D5389"/>
      <c r="E5389"/>
      <c r="F5389"/>
      <c r="G5389"/>
      <c r="H5389"/>
      <c r="I5389"/>
      <c r="J5389"/>
      <c r="K5389"/>
      <c r="L5389"/>
      <c r="M5389"/>
      <c r="N5389"/>
      <c r="O5389"/>
      <c r="P5389"/>
      <c r="Q5389"/>
      <c r="R5389"/>
    </row>
    <row r="5390" spans="1:18" s="16" customFormat="1" x14ac:dyDescent="0.25">
      <c r="A5390"/>
      <c r="B5390" s="18"/>
      <c r="D5390"/>
      <c r="E5390"/>
      <c r="F5390"/>
      <c r="G5390"/>
      <c r="H5390"/>
      <c r="I5390"/>
      <c r="J5390"/>
      <c r="K5390"/>
      <c r="L5390"/>
      <c r="M5390"/>
      <c r="N5390"/>
      <c r="O5390"/>
      <c r="P5390"/>
      <c r="Q5390"/>
      <c r="R5390"/>
    </row>
    <row r="5391" spans="1:18" s="16" customFormat="1" x14ac:dyDescent="0.25">
      <c r="A5391"/>
      <c r="B5391" s="18"/>
      <c r="D5391"/>
      <c r="E5391"/>
      <c r="F5391"/>
      <c r="G5391"/>
      <c r="H5391"/>
      <c r="I5391"/>
      <c r="J5391"/>
      <c r="K5391"/>
      <c r="L5391"/>
      <c r="M5391"/>
      <c r="N5391"/>
      <c r="O5391"/>
      <c r="P5391"/>
      <c r="Q5391"/>
      <c r="R5391"/>
    </row>
    <row r="5392" spans="1:18" s="16" customFormat="1" x14ac:dyDescent="0.25">
      <c r="A5392"/>
      <c r="B5392" s="18"/>
      <c r="D5392"/>
      <c r="E5392"/>
      <c r="F5392"/>
      <c r="G5392"/>
      <c r="H5392"/>
      <c r="I5392"/>
      <c r="J5392"/>
      <c r="K5392"/>
      <c r="L5392"/>
      <c r="M5392"/>
      <c r="N5392"/>
      <c r="O5392"/>
      <c r="P5392"/>
      <c r="Q5392"/>
      <c r="R5392"/>
    </row>
    <row r="5393" spans="1:18" s="16" customFormat="1" x14ac:dyDescent="0.25">
      <c r="A5393"/>
      <c r="B5393" s="18"/>
      <c r="D5393"/>
      <c r="E5393"/>
      <c r="F5393"/>
      <c r="G5393"/>
      <c r="H5393"/>
      <c r="I5393"/>
      <c r="J5393"/>
      <c r="K5393"/>
      <c r="L5393"/>
      <c r="M5393"/>
      <c r="N5393"/>
      <c r="O5393"/>
      <c r="P5393"/>
      <c r="Q5393"/>
      <c r="R5393"/>
    </row>
    <row r="5394" spans="1:18" s="16" customFormat="1" x14ac:dyDescent="0.25">
      <c r="A5394"/>
      <c r="B5394" s="18"/>
      <c r="D5394"/>
      <c r="E5394"/>
      <c r="F5394"/>
      <c r="G5394"/>
      <c r="H5394"/>
      <c r="I5394"/>
      <c r="J5394"/>
      <c r="K5394"/>
      <c r="L5394"/>
      <c r="M5394"/>
      <c r="N5394"/>
      <c r="O5394"/>
      <c r="P5394"/>
      <c r="Q5394"/>
      <c r="R5394"/>
    </row>
    <row r="5395" spans="1:18" s="16" customFormat="1" x14ac:dyDescent="0.25">
      <c r="A5395"/>
      <c r="B5395" s="18"/>
      <c r="D5395"/>
      <c r="E5395"/>
      <c r="F5395"/>
      <c r="G5395"/>
      <c r="H5395"/>
      <c r="I5395"/>
      <c r="J5395"/>
      <c r="K5395"/>
      <c r="L5395"/>
      <c r="M5395"/>
      <c r="N5395"/>
      <c r="O5395"/>
      <c r="P5395"/>
      <c r="Q5395"/>
      <c r="R5395"/>
    </row>
    <row r="5396" spans="1:18" s="16" customFormat="1" x14ac:dyDescent="0.25">
      <c r="A5396"/>
      <c r="B5396" s="18"/>
      <c r="D5396"/>
      <c r="E5396"/>
      <c r="F5396"/>
      <c r="G5396"/>
      <c r="H5396"/>
      <c r="I5396"/>
      <c r="J5396"/>
      <c r="K5396"/>
      <c r="L5396"/>
      <c r="M5396"/>
      <c r="N5396"/>
      <c r="O5396"/>
      <c r="P5396"/>
      <c r="Q5396"/>
      <c r="R5396"/>
    </row>
    <row r="5397" spans="1:18" s="16" customFormat="1" x14ac:dyDescent="0.25">
      <c r="A5397"/>
      <c r="B5397" s="18"/>
      <c r="D5397"/>
      <c r="E5397"/>
      <c r="F5397"/>
      <c r="G5397"/>
      <c r="H5397"/>
      <c r="I5397"/>
      <c r="J5397"/>
      <c r="K5397"/>
      <c r="L5397"/>
      <c r="M5397"/>
      <c r="N5397"/>
      <c r="O5397"/>
      <c r="P5397"/>
      <c r="Q5397"/>
      <c r="R5397"/>
    </row>
    <row r="5398" spans="1:18" s="16" customFormat="1" x14ac:dyDescent="0.25">
      <c r="A5398"/>
      <c r="B5398" s="18"/>
      <c r="D5398"/>
      <c r="E5398"/>
      <c r="F5398"/>
      <c r="G5398"/>
      <c r="H5398"/>
      <c r="I5398"/>
      <c r="J5398"/>
      <c r="K5398"/>
      <c r="L5398"/>
      <c r="M5398"/>
      <c r="N5398"/>
      <c r="O5398"/>
      <c r="P5398"/>
      <c r="Q5398"/>
      <c r="R5398"/>
    </row>
    <row r="5399" spans="1:18" s="16" customFormat="1" x14ac:dyDescent="0.25">
      <c r="A5399"/>
      <c r="B5399" s="18"/>
      <c r="D5399"/>
      <c r="E5399"/>
      <c r="F5399"/>
      <c r="G5399"/>
      <c r="H5399"/>
      <c r="I5399"/>
      <c r="J5399"/>
      <c r="K5399"/>
      <c r="L5399"/>
      <c r="M5399"/>
      <c r="N5399"/>
      <c r="O5399"/>
      <c r="P5399"/>
      <c r="Q5399"/>
      <c r="R5399"/>
    </row>
    <row r="5400" spans="1:18" s="16" customFormat="1" x14ac:dyDescent="0.25">
      <c r="A5400"/>
      <c r="B5400" s="18"/>
      <c r="D5400"/>
      <c r="E5400"/>
      <c r="F5400"/>
      <c r="G5400"/>
      <c r="H5400"/>
      <c r="I5400"/>
      <c r="J5400"/>
      <c r="K5400"/>
      <c r="L5400"/>
      <c r="M5400"/>
      <c r="N5400"/>
      <c r="O5400"/>
      <c r="P5400"/>
      <c r="Q5400"/>
      <c r="R5400"/>
    </row>
    <row r="5401" spans="1:18" s="16" customFormat="1" x14ac:dyDescent="0.25">
      <c r="A5401"/>
      <c r="B5401" s="18"/>
      <c r="D5401"/>
      <c r="E5401"/>
      <c r="F5401"/>
      <c r="G5401"/>
      <c r="H5401"/>
      <c r="I5401"/>
      <c r="J5401"/>
      <c r="K5401"/>
      <c r="L5401"/>
      <c r="M5401"/>
      <c r="N5401"/>
      <c r="O5401"/>
      <c r="P5401"/>
      <c r="Q5401"/>
      <c r="R5401"/>
    </row>
    <row r="5402" spans="1:18" s="16" customFormat="1" x14ac:dyDescent="0.25">
      <c r="A5402"/>
      <c r="B5402" s="18"/>
      <c r="D5402"/>
      <c r="E5402"/>
      <c r="F5402"/>
      <c r="G5402"/>
      <c r="H5402"/>
      <c r="I5402"/>
      <c r="J5402"/>
      <c r="K5402"/>
      <c r="L5402"/>
      <c r="M5402"/>
      <c r="N5402"/>
      <c r="O5402"/>
      <c r="P5402"/>
      <c r="Q5402"/>
      <c r="R5402"/>
    </row>
    <row r="5403" spans="1:18" s="16" customFormat="1" x14ac:dyDescent="0.25">
      <c r="A5403"/>
      <c r="B5403" s="18"/>
      <c r="D5403"/>
      <c r="E5403"/>
      <c r="F5403"/>
      <c r="G5403"/>
      <c r="H5403"/>
      <c r="I5403"/>
      <c r="J5403"/>
      <c r="K5403"/>
      <c r="L5403"/>
      <c r="M5403"/>
      <c r="N5403"/>
      <c r="O5403"/>
      <c r="P5403"/>
      <c r="Q5403"/>
      <c r="R5403"/>
    </row>
    <row r="5404" spans="1:18" s="16" customFormat="1" x14ac:dyDescent="0.25">
      <c r="A5404"/>
      <c r="B5404" s="18"/>
      <c r="D5404"/>
      <c r="E5404"/>
      <c r="F5404"/>
      <c r="G5404"/>
      <c r="H5404"/>
      <c r="I5404"/>
      <c r="J5404"/>
      <c r="K5404"/>
      <c r="L5404"/>
      <c r="M5404"/>
      <c r="N5404"/>
      <c r="O5404"/>
      <c r="P5404"/>
      <c r="Q5404"/>
      <c r="R5404"/>
    </row>
    <row r="5405" spans="1:18" s="16" customFormat="1" x14ac:dyDescent="0.25">
      <c r="A5405"/>
      <c r="B5405" s="18"/>
      <c r="D5405"/>
      <c r="E5405"/>
      <c r="F5405"/>
      <c r="G5405"/>
      <c r="H5405"/>
      <c r="I5405"/>
      <c r="J5405"/>
      <c r="K5405"/>
      <c r="L5405"/>
      <c r="M5405"/>
      <c r="N5405"/>
      <c r="O5405"/>
      <c r="P5405"/>
      <c r="Q5405"/>
      <c r="R5405"/>
    </row>
    <row r="5406" spans="1:18" s="16" customFormat="1" x14ac:dyDescent="0.25">
      <c r="A5406"/>
      <c r="B5406" s="18"/>
      <c r="D5406"/>
      <c r="E5406"/>
      <c r="F5406"/>
      <c r="G5406"/>
      <c r="H5406"/>
      <c r="I5406"/>
      <c r="J5406"/>
      <c r="K5406"/>
      <c r="L5406"/>
      <c r="M5406"/>
      <c r="N5406"/>
      <c r="O5406"/>
      <c r="P5406"/>
      <c r="Q5406"/>
      <c r="R5406"/>
    </row>
    <row r="5407" spans="1:18" s="16" customFormat="1" x14ac:dyDescent="0.25">
      <c r="A5407"/>
      <c r="B5407" s="18"/>
      <c r="D5407"/>
      <c r="E5407"/>
      <c r="F5407"/>
      <c r="G5407"/>
      <c r="H5407"/>
      <c r="I5407"/>
      <c r="J5407"/>
      <c r="K5407"/>
      <c r="L5407"/>
      <c r="M5407"/>
      <c r="N5407"/>
      <c r="O5407"/>
      <c r="P5407"/>
      <c r="Q5407"/>
      <c r="R5407"/>
    </row>
    <row r="5408" spans="1:18" s="16" customFormat="1" x14ac:dyDescent="0.25">
      <c r="A5408"/>
      <c r="B5408" s="18"/>
      <c r="D5408"/>
      <c r="E5408"/>
      <c r="F5408"/>
      <c r="G5408"/>
      <c r="H5408"/>
      <c r="I5408"/>
      <c r="J5408"/>
      <c r="K5408"/>
      <c r="L5408"/>
      <c r="M5408"/>
      <c r="N5408"/>
      <c r="O5408"/>
      <c r="P5408"/>
      <c r="Q5408"/>
      <c r="R5408"/>
    </row>
    <row r="5409" spans="1:18" s="16" customFormat="1" x14ac:dyDescent="0.25">
      <c r="A5409"/>
      <c r="B5409" s="18"/>
      <c r="D5409"/>
      <c r="E5409"/>
      <c r="F5409"/>
      <c r="G5409"/>
      <c r="H5409"/>
      <c r="I5409"/>
      <c r="J5409"/>
      <c r="K5409"/>
      <c r="L5409"/>
      <c r="M5409"/>
      <c r="N5409"/>
      <c r="O5409"/>
      <c r="P5409"/>
      <c r="Q5409"/>
      <c r="R5409"/>
    </row>
    <row r="5410" spans="1:18" s="16" customFormat="1" x14ac:dyDescent="0.25">
      <c r="A5410"/>
      <c r="B5410" s="18"/>
      <c r="D5410"/>
      <c r="E5410"/>
      <c r="F5410"/>
      <c r="G5410"/>
      <c r="H5410"/>
      <c r="I5410"/>
      <c r="J5410"/>
      <c r="K5410"/>
      <c r="L5410"/>
      <c r="M5410"/>
      <c r="N5410"/>
      <c r="O5410"/>
      <c r="P5410"/>
      <c r="Q5410"/>
      <c r="R5410"/>
    </row>
    <row r="5411" spans="1:18" s="16" customFormat="1" x14ac:dyDescent="0.25">
      <c r="A5411"/>
      <c r="B5411" s="18"/>
      <c r="D5411"/>
      <c r="E5411"/>
      <c r="F5411"/>
      <c r="G5411"/>
      <c r="H5411"/>
      <c r="I5411"/>
      <c r="J5411"/>
      <c r="K5411"/>
      <c r="L5411"/>
      <c r="M5411"/>
      <c r="N5411"/>
      <c r="O5411"/>
      <c r="P5411"/>
      <c r="Q5411"/>
      <c r="R5411"/>
    </row>
    <row r="5412" spans="1:18" s="16" customFormat="1" x14ac:dyDescent="0.25">
      <c r="A5412"/>
      <c r="B5412" s="17"/>
      <c r="D5412"/>
      <c r="E5412"/>
      <c r="F5412"/>
      <c r="G5412"/>
      <c r="H5412"/>
      <c r="I5412"/>
      <c r="J5412"/>
      <c r="K5412"/>
      <c r="L5412"/>
      <c r="M5412"/>
      <c r="N5412"/>
      <c r="O5412"/>
      <c r="P5412"/>
      <c r="Q5412"/>
      <c r="R5412"/>
    </row>
    <row r="5413" spans="1:18" s="16" customFormat="1" x14ac:dyDescent="0.25">
      <c r="A5413"/>
      <c r="B5413" s="18"/>
      <c r="D5413"/>
      <c r="E5413"/>
      <c r="F5413"/>
      <c r="G5413"/>
      <c r="H5413"/>
      <c r="I5413"/>
      <c r="J5413"/>
      <c r="K5413"/>
      <c r="L5413"/>
      <c r="M5413"/>
      <c r="N5413"/>
      <c r="O5413"/>
      <c r="P5413"/>
      <c r="Q5413"/>
      <c r="R5413"/>
    </row>
    <row r="5414" spans="1:18" s="16" customFormat="1" x14ac:dyDescent="0.25">
      <c r="A5414"/>
      <c r="B5414" s="18"/>
      <c r="D5414"/>
      <c r="E5414"/>
      <c r="F5414"/>
      <c r="G5414"/>
      <c r="H5414"/>
      <c r="I5414"/>
      <c r="J5414"/>
      <c r="K5414"/>
      <c r="L5414"/>
      <c r="M5414"/>
      <c r="N5414"/>
      <c r="O5414"/>
      <c r="P5414"/>
      <c r="Q5414"/>
      <c r="R5414"/>
    </row>
    <row r="5415" spans="1:18" s="16" customFormat="1" x14ac:dyDescent="0.25">
      <c r="A5415"/>
      <c r="B5415" s="18"/>
      <c r="D5415"/>
      <c r="E5415"/>
      <c r="F5415"/>
      <c r="G5415"/>
      <c r="H5415"/>
      <c r="I5415"/>
      <c r="J5415"/>
      <c r="K5415"/>
      <c r="L5415"/>
      <c r="M5415"/>
      <c r="N5415"/>
      <c r="O5415"/>
      <c r="P5415"/>
      <c r="Q5415"/>
      <c r="R5415"/>
    </row>
    <row r="5416" spans="1:18" s="16" customFormat="1" x14ac:dyDescent="0.25">
      <c r="A5416"/>
      <c r="B5416" s="18"/>
      <c r="D5416"/>
      <c r="E5416"/>
      <c r="F5416"/>
      <c r="G5416"/>
      <c r="H5416"/>
      <c r="I5416"/>
      <c r="J5416"/>
      <c r="K5416"/>
      <c r="L5416"/>
      <c r="M5416"/>
      <c r="N5416"/>
      <c r="O5416"/>
      <c r="P5416"/>
      <c r="Q5416"/>
      <c r="R5416"/>
    </row>
    <row r="5417" spans="1:18" s="16" customFormat="1" x14ac:dyDescent="0.25">
      <c r="A5417"/>
      <c r="B5417" s="18"/>
      <c r="D5417"/>
      <c r="E5417"/>
      <c r="F5417"/>
      <c r="G5417"/>
      <c r="H5417"/>
      <c r="I5417"/>
      <c r="J5417"/>
      <c r="K5417"/>
      <c r="L5417"/>
      <c r="M5417"/>
      <c r="N5417"/>
      <c r="O5417"/>
      <c r="P5417"/>
      <c r="Q5417"/>
      <c r="R5417"/>
    </row>
    <row r="5418" spans="1:18" s="16" customFormat="1" x14ac:dyDescent="0.25">
      <c r="A5418"/>
      <c r="B5418" s="18"/>
      <c r="D5418"/>
      <c r="E5418"/>
      <c r="F5418"/>
      <c r="G5418"/>
      <c r="H5418"/>
      <c r="I5418"/>
      <c r="J5418"/>
      <c r="K5418"/>
      <c r="L5418"/>
      <c r="M5418"/>
      <c r="N5418"/>
      <c r="O5418"/>
      <c r="P5418"/>
      <c r="Q5418"/>
      <c r="R5418"/>
    </row>
    <row r="5419" spans="1:18" s="16" customFormat="1" x14ac:dyDescent="0.25">
      <c r="A5419"/>
      <c r="B5419" s="18"/>
      <c r="D5419"/>
      <c r="E5419"/>
      <c r="F5419"/>
      <c r="G5419"/>
      <c r="H5419"/>
      <c r="I5419"/>
      <c r="J5419"/>
      <c r="K5419"/>
      <c r="L5419"/>
      <c r="M5419"/>
      <c r="N5419"/>
      <c r="O5419"/>
      <c r="P5419"/>
      <c r="Q5419"/>
      <c r="R5419"/>
    </row>
    <row r="5420" spans="1:18" s="16" customFormat="1" x14ac:dyDescent="0.25">
      <c r="A5420"/>
      <c r="B5420" s="18"/>
      <c r="D5420"/>
      <c r="E5420"/>
      <c r="F5420"/>
      <c r="G5420"/>
      <c r="H5420"/>
      <c r="I5420"/>
      <c r="J5420"/>
      <c r="K5420"/>
      <c r="L5420"/>
      <c r="M5420"/>
      <c r="N5420"/>
      <c r="O5420"/>
      <c r="P5420"/>
      <c r="Q5420"/>
      <c r="R5420"/>
    </row>
    <row r="5421" spans="1:18" s="16" customFormat="1" x14ac:dyDescent="0.25">
      <c r="A5421"/>
      <c r="B5421" s="18"/>
      <c r="D5421"/>
      <c r="E5421"/>
      <c r="F5421"/>
      <c r="G5421"/>
      <c r="H5421"/>
      <c r="I5421"/>
      <c r="J5421"/>
      <c r="K5421"/>
      <c r="L5421"/>
      <c r="M5421"/>
      <c r="N5421"/>
      <c r="O5421"/>
      <c r="P5421"/>
      <c r="Q5421"/>
      <c r="R5421"/>
    </row>
    <row r="5422" spans="1:18" s="16" customFormat="1" x14ac:dyDescent="0.25">
      <c r="A5422"/>
      <c r="B5422" s="18"/>
      <c r="D5422"/>
      <c r="E5422"/>
      <c r="F5422"/>
      <c r="G5422"/>
      <c r="H5422"/>
      <c r="I5422"/>
      <c r="J5422"/>
      <c r="K5422"/>
      <c r="L5422"/>
      <c r="M5422"/>
      <c r="N5422"/>
      <c r="O5422"/>
      <c r="P5422"/>
      <c r="Q5422"/>
      <c r="R5422"/>
    </row>
    <row r="5423" spans="1:18" s="16" customFormat="1" x14ac:dyDescent="0.25">
      <c r="A5423"/>
      <c r="B5423" s="18"/>
      <c r="D5423"/>
      <c r="E5423"/>
      <c r="F5423"/>
      <c r="G5423"/>
      <c r="H5423"/>
      <c r="I5423"/>
      <c r="J5423"/>
      <c r="K5423"/>
      <c r="L5423"/>
      <c r="M5423"/>
      <c r="N5423"/>
      <c r="O5423"/>
      <c r="P5423"/>
      <c r="Q5423"/>
      <c r="R5423"/>
    </row>
    <row r="5424" spans="1:18" s="16" customFormat="1" x14ac:dyDescent="0.25">
      <c r="A5424"/>
      <c r="B5424" s="18"/>
      <c r="D5424"/>
      <c r="E5424"/>
      <c r="F5424"/>
      <c r="G5424"/>
      <c r="H5424"/>
      <c r="I5424"/>
      <c r="J5424"/>
      <c r="K5424"/>
      <c r="L5424"/>
      <c r="M5424"/>
      <c r="N5424"/>
      <c r="O5424"/>
      <c r="P5424"/>
      <c r="Q5424"/>
      <c r="R5424"/>
    </row>
    <row r="5425" spans="1:18" s="16" customFormat="1" x14ac:dyDescent="0.25">
      <c r="A5425"/>
      <c r="B5425" s="18"/>
      <c r="D5425"/>
      <c r="E5425"/>
      <c r="F5425"/>
      <c r="G5425"/>
      <c r="H5425"/>
      <c r="I5425"/>
      <c r="J5425"/>
      <c r="K5425"/>
      <c r="L5425"/>
      <c r="M5425"/>
      <c r="N5425"/>
      <c r="O5425"/>
      <c r="P5425"/>
      <c r="Q5425"/>
      <c r="R5425"/>
    </row>
    <row r="5426" spans="1:18" s="16" customFormat="1" x14ac:dyDescent="0.25">
      <c r="A5426"/>
      <c r="B5426" s="18"/>
      <c r="D5426"/>
      <c r="E5426"/>
      <c r="F5426"/>
      <c r="G5426"/>
      <c r="H5426"/>
      <c r="I5426"/>
      <c r="J5426"/>
      <c r="K5426"/>
      <c r="L5426"/>
      <c r="M5426"/>
      <c r="N5426"/>
      <c r="O5426"/>
      <c r="P5426"/>
      <c r="Q5426"/>
      <c r="R5426"/>
    </row>
    <row r="5427" spans="1:18" s="16" customFormat="1" x14ac:dyDescent="0.25">
      <c r="A5427"/>
      <c r="B5427" s="18"/>
      <c r="D5427"/>
      <c r="E5427"/>
      <c r="F5427"/>
      <c r="G5427"/>
      <c r="H5427"/>
      <c r="I5427"/>
      <c r="J5427"/>
      <c r="K5427"/>
      <c r="L5427"/>
      <c r="M5427"/>
      <c r="N5427"/>
      <c r="O5427"/>
      <c r="P5427"/>
      <c r="Q5427"/>
      <c r="R5427"/>
    </row>
    <row r="5428" spans="1:18" s="16" customFormat="1" x14ac:dyDescent="0.25">
      <c r="A5428"/>
      <c r="B5428" s="18"/>
      <c r="D5428"/>
      <c r="E5428"/>
      <c r="F5428"/>
      <c r="G5428"/>
      <c r="H5428"/>
      <c r="I5428"/>
      <c r="J5428"/>
      <c r="K5428"/>
      <c r="L5428"/>
      <c r="M5428"/>
      <c r="N5428"/>
      <c r="O5428"/>
      <c r="P5428"/>
      <c r="Q5428"/>
      <c r="R5428"/>
    </row>
    <row r="5429" spans="1:18" s="16" customFormat="1" x14ac:dyDescent="0.25">
      <c r="A5429"/>
      <c r="B5429" s="18"/>
      <c r="D5429"/>
      <c r="E5429"/>
      <c r="F5429"/>
      <c r="G5429"/>
      <c r="H5429"/>
      <c r="I5429"/>
      <c r="J5429"/>
      <c r="K5429"/>
      <c r="L5429"/>
      <c r="M5429"/>
      <c r="N5429"/>
      <c r="O5429"/>
      <c r="P5429"/>
      <c r="Q5429"/>
      <c r="R5429"/>
    </row>
    <row r="5430" spans="1:18" s="16" customFormat="1" x14ac:dyDescent="0.25">
      <c r="A5430"/>
      <c r="B5430" s="18"/>
      <c r="D5430"/>
      <c r="E5430"/>
      <c r="F5430"/>
      <c r="G5430"/>
      <c r="H5430"/>
      <c r="I5430"/>
      <c r="J5430"/>
      <c r="K5430"/>
      <c r="L5430"/>
      <c r="M5430"/>
      <c r="N5430"/>
      <c r="O5430"/>
      <c r="P5430"/>
      <c r="Q5430"/>
      <c r="R5430"/>
    </row>
    <row r="5431" spans="1:18" s="16" customFormat="1" x14ac:dyDescent="0.25">
      <c r="A5431"/>
      <c r="B5431" s="18"/>
      <c r="D5431"/>
      <c r="E5431"/>
      <c r="F5431"/>
      <c r="G5431"/>
      <c r="H5431"/>
      <c r="I5431"/>
      <c r="J5431"/>
      <c r="K5431"/>
      <c r="L5431"/>
      <c r="M5431"/>
      <c r="N5431"/>
      <c r="O5431"/>
      <c r="P5431"/>
      <c r="Q5431"/>
      <c r="R5431"/>
    </row>
    <row r="5432" spans="1:18" s="16" customFormat="1" x14ac:dyDescent="0.25">
      <c r="A5432"/>
      <c r="B5432" s="18"/>
      <c r="D5432"/>
      <c r="E5432"/>
      <c r="F5432"/>
      <c r="G5432"/>
      <c r="H5432"/>
      <c r="I5432"/>
      <c r="J5432"/>
      <c r="K5432"/>
      <c r="L5432"/>
      <c r="M5432"/>
      <c r="N5432"/>
      <c r="O5432"/>
      <c r="P5432"/>
      <c r="Q5432"/>
      <c r="R5432"/>
    </row>
    <row r="5433" spans="1:18" s="16" customFormat="1" x14ac:dyDescent="0.25">
      <c r="A5433"/>
      <c r="B5433" s="18"/>
      <c r="D5433"/>
      <c r="E5433"/>
      <c r="F5433"/>
      <c r="G5433"/>
      <c r="H5433"/>
      <c r="I5433"/>
      <c r="J5433"/>
      <c r="K5433"/>
      <c r="L5433"/>
      <c r="M5433"/>
      <c r="N5433"/>
      <c r="O5433"/>
      <c r="P5433"/>
      <c r="Q5433"/>
      <c r="R5433"/>
    </row>
    <row r="5434" spans="1:18" s="16" customFormat="1" x14ac:dyDescent="0.25">
      <c r="A5434"/>
      <c r="B5434" s="18"/>
      <c r="D5434"/>
      <c r="E5434"/>
      <c r="F5434"/>
      <c r="G5434"/>
      <c r="H5434"/>
      <c r="I5434"/>
      <c r="J5434"/>
      <c r="K5434"/>
      <c r="L5434"/>
      <c r="M5434"/>
      <c r="N5434"/>
      <c r="O5434"/>
      <c r="P5434"/>
      <c r="Q5434"/>
      <c r="R5434"/>
    </row>
    <row r="5435" spans="1:18" s="16" customFormat="1" x14ac:dyDescent="0.25">
      <c r="A5435"/>
      <c r="B5435" s="18"/>
      <c r="D5435"/>
      <c r="E5435"/>
      <c r="F5435"/>
      <c r="G5435"/>
      <c r="H5435"/>
      <c r="I5435"/>
      <c r="J5435"/>
      <c r="K5435"/>
      <c r="L5435"/>
      <c r="M5435"/>
      <c r="N5435"/>
      <c r="O5435"/>
      <c r="P5435"/>
      <c r="Q5435"/>
      <c r="R5435"/>
    </row>
    <row r="5436" spans="1:18" s="16" customFormat="1" x14ac:dyDescent="0.25">
      <c r="A5436"/>
      <c r="B5436" s="18"/>
      <c r="D5436"/>
      <c r="E5436"/>
      <c r="F5436"/>
      <c r="G5436"/>
      <c r="H5436"/>
      <c r="I5436"/>
      <c r="J5436"/>
      <c r="K5436"/>
      <c r="L5436"/>
      <c r="M5436"/>
      <c r="N5436"/>
      <c r="O5436"/>
      <c r="P5436"/>
      <c r="Q5436"/>
      <c r="R5436"/>
    </row>
    <row r="5437" spans="1:18" s="16" customFormat="1" x14ac:dyDescent="0.25">
      <c r="A5437"/>
      <c r="B5437" s="18"/>
      <c r="D5437"/>
      <c r="E5437"/>
      <c r="F5437"/>
      <c r="G5437"/>
      <c r="H5437"/>
      <c r="I5437"/>
      <c r="J5437"/>
      <c r="K5437"/>
      <c r="L5437"/>
      <c r="M5437"/>
      <c r="N5437"/>
      <c r="O5437"/>
      <c r="P5437"/>
      <c r="Q5437"/>
      <c r="R5437"/>
    </row>
    <row r="5438" spans="1:18" s="16" customFormat="1" x14ac:dyDescent="0.25">
      <c r="A5438"/>
      <c r="B5438" s="18"/>
      <c r="D5438"/>
      <c r="E5438"/>
      <c r="F5438"/>
      <c r="G5438"/>
      <c r="H5438"/>
      <c r="I5438"/>
      <c r="J5438"/>
      <c r="K5438"/>
      <c r="L5438"/>
      <c r="M5438"/>
      <c r="N5438"/>
      <c r="O5438"/>
      <c r="P5438"/>
      <c r="Q5438"/>
      <c r="R5438"/>
    </row>
    <row r="5439" spans="1:18" s="16" customFormat="1" x14ac:dyDescent="0.25">
      <c r="A5439"/>
      <c r="B5439" s="18"/>
      <c r="D5439"/>
      <c r="E5439"/>
      <c r="F5439"/>
      <c r="G5439"/>
      <c r="H5439"/>
      <c r="I5439"/>
      <c r="J5439"/>
      <c r="K5439"/>
      <c r="L5439"/>
      <c r="M5439"/>
      <c r="N5439"/>
      <c r="O5439"/>
      <c r="P5439"/>
      <c r="Q5439"/>
      <c r="R5439"/>
    </row>
    <row r="5440" spans="1:18" s="16" customFormat="1" x14ac:dyDescent="0.25">
      <c r="A5440"/>
      <c r="B5440" s="18"/>
      <c r="D5440"/>
      <c r="E5440"/>
      <c r="F5440"/>
      <c r="G5440"/>
      <c r="H5440"/>
      <c r="I5440"/>
      <c r="J5440"/>
      <c r="K5440"/>
      <c r="L5440"/>
      <c r="M5440"/>
      <c r="N5440"/>
      <c r="O5440"/>
      <c r="P5440"/>
      <c r="Q5440"/>
      <c r="R5440"/>
    </row>
    <row r="5441" spans="1:18" s="16" customFormat="1" x14ac:dyDescent="0.25">
      <c r="A5441"/>
      <c r="B5441" s="18"/>
      <c r="D5441"/>
      <c r="E5441"/>
      <c r="F5441"/>
      <c r="G5441"/>
      <c r="H5441"/>
      <c r="I5441"/>
      <c r="J5441"/>
      <c r="K5441"/>
      <c r="L5441"/>
      <c r="M5441"/>
      <c r="N5441"/>
      <c r="O5441"/>
      <c r="P5441"/>
      <c r="Q5441"/>
      <c r="R5441"/>
    </row>
    <row r="5442" spans="1:18" s="16" customFormat="1" x14ac:dyDescent="0.25">
      <c r="A5442"/>
      <c r="B5442" s="18"/>
      <c r="D5442"/>
      <c r="E5442"/>
      <c r="F5442"/>
      <c r="G5442"/>
      <c r="H5442"/>
      <c r="I5442"/>
      <c r="J5442"/>
      <c r="K5442"/>
      <c r="L5442"/>
      <c r="M5442"/>
      <c r="N5442"/>
      <c r="O5442"/>
      <c r="P5442"/>
      <c r="Q5442"/>
      <c r="R5442"/>
    </row>
    <row r="5443" spans="1:18" s="16" customFormat="1" x14ac:dyDescent="0.25">
      <c r="A5443"/>
      <c r="B5443" s="18"/>
      <c r="D5443"/>
      <c r="E5443"/>
      <c r="F5443"/>
      <c r="G5443"/>
      <c r="H5443"/>
      <c r="I5443"/>
      <c r="J5443"/>
      <c r="K5443"/>
      <c r="L5443"/>
      <c r="M5443"/>
      <c r="N5443"/>
      <c r="O5443"/>
      <c r="P5443"/>
      <c r="Q5443"/>
      <c r="R5443"/>
    </row>
    <row r="5444" spans="1:18" s="16" customFormat="1" x14ac:dyDescent="0.25">
      <c r="A5444"/>
      <c r="B5444" s="18"/>
      <c r="D5444"/>
      <c r="E5444"/>
      <c r="F5444"/>
      <c r="G5444"/>
      <c r="H5444"/>
      <c r="I5444"/>
      <c r="J5444"/>
      <c r="K5444"/>
      <c r="L5444"/>
      <c r="M5444"/>
      <c r="N5444"/>
      <c r="O5444"/>
      <c r="P5444"/>
      <c r="Q5444"/>
      <c r="R5444"/>
    </row>
    <row r="5445" spans="1:18" s="16" customFormat="1" x14ac:dyDescent="0.25">
      <c r="A5445"/>
      <c r="B5445" s="18"/>
      <c r="D5445"/>
      <c r="E5445"/>
      <c r="F5445"/>
      <c r="G5445"/>
      <c r="H5445"/>
      <c r="I5445"/>
      <c r="J5445"/>
      <c r="K5445"/>
      <c r="L5445"/>
      <c r="M5445"/>
      <c r="N5445"/>
      <c r="O5445"/>
      <c r="P5445"/>
      <c r="Q5445"/>
      <c r="R5445"/>
    </row>
    <row r="5446" spans="1:18" s="16" customFormat="1" x14ac:dyDescent="0.25">
      <c r="A5446"/>
      <c r="B5446" s="18"/>
      <c r="D5446"/>
      <c r="E5446"/>
      <c r="F5446"/>
      <c r="G5446"/>
      <c r="H5446"/>
      <c r="I5446"/>
      <c r="J5446"/>
      <c r="K5446"/>
      <c r="L5446"/>
      <c r="M5446"/>
      <c r="N5446"/>
      <c r="O5446"/>
      <c r="P5446"/>
      <c r="Q5446"/>
      <c r="R5446"/>
    </row>
    <row r="5447" spans="1:18" s="16" customFormat="1" x14ac:dyDescent="0.25">
      <c r="A5447"/>
      <c r="B5447" s="18"/>
      <c r="D5447"/>
      <c r="E5447"/>
      <c r="F5447"/>
      <c r="G5447"/>
      <c r="H5447"/>
      <c r="I5447"/>
      <c r="J5447"/>
      <c r="K5447"/>
      <c r="L5447"/>
      <c r="M5447"/>
      <c r="N5447"/>
      <c r="O5447"/>
      <c r="P5447"/>
      <c r="Q5447"/>
      <c r="R5447"/>
    </row>
    <row r="5448" spans="1:18" s="16" customFormat="1" x14ac:dyDescent="0.25">
      <c r="A5448"/>
      <c r="B5448" s="18"/>
      <c r="D5448"/>
      <c r="E5448"/>
      <c r="F5448"/>
      <c r="G5448"/>
      <c r="H5448"/>
      <c r="I5448"/>
      <c r="J5448"/>
      <c r="K5448"/>
      <c r="L5448"/>
      <c r="M5448"/>
      <c r="N5448"/>
      <c r="O5448"/>
      <c r="P5448"/>
      <c r="Q5448"/>
      <c r="R5448"/>
    </row>
    <row r="5449" spans="1:18" s="16" customFormat="1" x14ac:dyDescent="0.25">
      <c r="A5449"/>
      <c r="B5449" s="18"/>
      <c r="D5449"/>
      <c r="E5449"/>
      <c r="F5449"/>
      <c r="G5449"/>
      <c r="H5449"/>
      <c r="I5449"/>
      <c r="J5449"/>
      <c r="K5449"/>
      <c r="L5449"/>
      <c r="M5449"/>
      <c r="N5449"/>
      <c r="O5449"/>
      <c r="P5449"/>
      <c r="Q5449"/>
      <c r="R5449"/>
    </row>
    <row r="5450" spans="1:18" s="16" customFormat="1" x14ac:dyDescent="0.25">
      <c r="A5450"/>
      <c r="B5450" s="18"/>
      <c r="D5450"/>
      <c r="E5450"/>
      <c r="F5450"/>
      <c r="G5450"/>
      <c r="H5450"/>
      <c r="I5450"/>
      <c r="J5450"/>
      <c r="K5450"/>
      <c r="L5450"/>
      <c r="M5450"/>
      <c r="N5450"/>
      <c r="O5450"/>
      <c r="P5450"/>
      <c r="Q5450"/>
      <c r="R5450"/>
    </row>
    <row r="5451" spans="1:18" s="16" customFormat="1" x14ac:dyDescent="0.25">
      <c r="A5451"/>
      <c r="B5451" s="18"/>
      <c r="D5451"/>
      <c r="E5451"/>
      <c r="F5451"/>
      <c r="G5451"/>
      <c r="H5451"/>
      <c r="I5451"/>
      <c r="J5451"/>
      <c r="K5451"/>
      <c r="L5451"/>
      <c r="M5451"/>
      <c r="N5451"/>
      <c r="O5451"/>
      <c r="P5451"/>
      <c r="Q5451"/>
      <c r="R5451"/>
    </row>
    <row r="5452" spans="1:18" s="16" customFormat="1" x14ac:dyDescent="0.25">
      <c r="A5452"/>
      <c r="B5452" s="18"/>
      <c r="D5452"/>
      <c r="E5452"/>
      <c r="F5452"/>
      <c r="G5452"/>
      <c r="H5452"/>
      <c r="I5452"/>
      <c r="J5452"/>
      <c r="K5452"/>
      <c r="L5452"/>
      <c r="M5452"/>
      <c r="N5452"/>
      <c r="O5452"/>
      <c r="P5452"/>
      <c r="Q5452"/>
      <c r="R5452"/>
    </row>
    <row r="5453" spans="1:18" s="16" customFormat="1" x14ac:dyDescent="0.25">
      <c r="A5453"/>
      <c r="B5453" s="18"/>
      <c r="D5453"/>
      <c r="E5453"/>
      <c r="F5453"/>
      <c r="G5453"/>
      <c r="H5453"/>
      <c r="I5453"/>
      <c r="J5453"/>
      <c r="K5453"/>
      <c r="L5453"/>
      <c r="M5453"/>
      <c r="N5453"/>
      <c r="O5453"/>
      <c r="P5453"/>
      <c r="Q5453"/>
      <c r="R5453"/>
    </row>
    <row r="5454" spans="1:18" s="16" customFormat="1" x14ac:dyDescent="0.25">
      <c r="A5454"/>
      <c r="B5454" s="18"/>
      <c r="D5454"/>
      <c r="E5454"/>
      <c r="F5454"/>
      <c r="G5454"/>
      <c r="H5454"/>
      <c r="I5454"/>
      <c r="J5454"/>
      <c r="K5454"/>
      <c r="L5454"/>
      <c r="M5454"/>
      <c r="N5454"/>
      <c r="O5454"/>
      <c r="P5454"/>
      <c r="Q5454"/>
      <c r="R5454"/>
    </row>
    <row r="5455" spans="1:18" s="16" customFormat="1" x14ac:dyDescent="0.25">
      <c r="A5455"/>
      <c r="B5455" s="18"/>
      <c r="D5455"/>
      <c r="E5455"/>
      <c r="F5455"/>
      <c r="G5455"/>
      <c r="H5455"/>
      <c r="I5455"/>
      <c r="J5455"/>
      <c r="K5455"/>
      <c r="L5455"/>
      <c r="M5455"/>
      <c r="N5455"/>
      <c r="O5455"/>
      <c r="P5455"/>
      <c r="Q5455"/>
      <c r="R5455"/>
    </row>
    <row r="5456" spans="1:18" s="16" customFormat="1" x14ac:dyDescent="0.25">
      <c r="A5456"/>
      <c r="B5456" s="18"/>
      <c r="D5456"/>
      <c r="E5456"/>
      <c r="F5456"/>
      <c r="G5456"/>
      <c r="H5456"/>
      <c r="I5456"/>
      <c r="J5456"/>
      <c r="K5456"/>
      <c r="L5456"/>
      <c r="M5456"/>
      <c r="N5456"/>
      <c r="O5456"/>
      <c r="P5456"/>
      <c r="Q5456"/>
      <c r="R5456"/>
    </row>
    <row r="5457" spans="1:18" s="16" customFormat="1" x14ac:dyDescent="0.25">
      <c r="A5457"/>
      <c r="B5457" s="18"/>
      <c r="D5457"/>
      <c r="E5457"/>
      <c r="F5457"/>
      <c r="G5457"/>
      <c r="H5457"/>
      <c r="I5457"/>
      <c r="J5457"/>
      <c r="K5457"/>
      <c r="L5457"/>
      <c r="M5457"/>
      <c r="N5457"/>
      <c r="O5457"/>
      <c r="P5457"/>
      <c r="Q5457"/>
      <c r="R5457"/>
    </row>
    <row r="5458" spans="1:18" s="16" customFormat="1" x14ac:dyDescent="0.25">
      <c r="A5458"/>
      <c r="B5458" s="18"/>
      <c r="D5458"/>
      <c r="E5458"/>
      <c r="F5458"/>
      <c r="G5458"/>
      <c r="H5458"/>
      <c r="I5458"/>
      <c r="J5458"/>
      <c r="K5458"/>
      <c r="L5458"/>
      <c r="M5458"/>
      <c r="N5458"/>
      <c r="O5458"/>
      <c r="P5458"/>
      <c r="Q5458"/>
      <c r="R5458"/>
    </row>
    <row r="5459" spans="1:18" s="16" customFormat="1" x14ac:dyDescent="0.25">
      <c r="A5459"/>
      <c r="B5459" s="18"/>
      <c r="D5459"/>
      <c r="E5459"/>
      <c r="F5459"/>
      <c r="G5459"/>
      <c r="H5459"/>
      <c r="I5459"/>
      <c r="J5459"/>
      <c r="K5459"/>
      <c r="L5459"/>
      <c r="M5459"/>
      <c r="N5459"/>
      <c r="O5459"/>
      <c r="P5459"/>
      <c r="Q5459"/>
      <c r="R5459"/>
    </row>
    <row r="5460" spans="1:18" s="16" customFormat="1" x14ac:dyDescent="0.25">
      <c r="A5460"/>
      <c r="B5460" s="18"/>
      <c r="D5460"/>
      <c r="E5460"/>
      <c r="F5460"/>
      <c r="G5460"/>
      <c r="H5460"/>
      <c r="I5460"/>
      <c r="J5460"/>
      <c r="K5460"/>
      <c r="L5460"/>
      <c r="M5460"/>
      <c r="N5460"/>
      <c r="O5460"/>
      <c r="P5460"/>
      <c r="Q5460"/>
      <c r="R5460"/>
    </row>
    <row r="5461" spans="1:18" s="16" customFormat="1" x14ac:dyDescent="0.25">
      <c r="A5461"/>
      <c r="B5461" s="18"/>
      <c r="D5461"/>
      <c r="E5461"/>
      <c r="F5461"/>
      <c r="G5461"/>
      <c r="H5461"/>
      <c r="I5461"/>
      <c r="J5461"/>
      <c r="K5461"/>
      <c r="L5461"/>
      <c r="M5461"/>
      <c r="N5461"/>
      <c r="O5461"/>
      <c r="P5461"/>
      <c r="Q5461"/>
      <c r="R5461"/>
    </row>
    <row r="5462" spans="1:18" s="16" customFormat="1" x14ac:dyDescent="0.25">
      <c r="A5462"/>
      <c r="B5462" s="17"/>
      <c r="D5462"/>
      <c r="E5462"/>
      <c r="F5462"/>
      <c r="G5462"/>
      <c r="H5462"/>
      <c r="I5462"/>
      <c r="J5462"/>
      <c r="K5462"/>
      <c r="L5462"/>
      <c r="M5462"/>
      <c r="N5462"/>
      <c r="O5462"/>
      <c r="P5462"/>
      <c r="Q5462"/>
      <c r="R5462"/>
    </row>
    <row r="5463" spans="1:18" s="16" customFormat="1" x14ac:dyDescent="0.25">
      <c r="A5463"/>
      <c r="B5463" s="18"/>
      <c r="D5463"/>
      <c r="E5463"/>
      <c r="F5463"/>
      <c r="G5463"/>
      <c r="H5463"/>
      <c r="I5463"/>
      <c r="J5463"/>
      <c r="K5463"/>
      <c r="L5463"/>
      <c r="M5463"/>
      <c r="N5463"/>
      <c r="O5463"/>
      <c r="P5463"/>
      <c r="Q5463"/>
      <c r="R5463"/>
    </row>
    <row r="5464" spans="1:18" s="16" customFormat="1" x14ac:dyDescent="0.25">
      <c r="A5464"/>
      <c r="B5464" s="18"/>
      <c r="D5464"/>
      <c r="E5464"/>
      <c r="F5464"/>
      <c r="G5464"/>
      <c r="H5464"/>
      <c r="I5464"/>
      <c r="J5464"/>
      <c r="K5464"/>
      <c r="L5464"/>
      <c r="M5464"/>
      <c r="N5464"/>
      <c r="O5464"/>
      <c r="P5464"/>
      <c r="Q5464"/>
      <c r="R5464"/>
    </row>
    <row r="5465" spans="1:18" s="16" customFormat="1" x14ac:dyDescent="0.25">
      <c r="A5465"/>
      <c r="B5465" s="18"/>
      <c r="D5465"/>
      <c r="E5465"/>
      <c r="F5465"/>
      <c r="G5465"/>
      <c r="H5465"/>
      <c r="I5465"/>
      <c r="J5465"/>
      <c r="K5465"/>
      <c r="L5465"/>
      <c r="M5465"/>
      <c r="N5465"/>
      <c r="O5465"/>
      <c r="P5465"/>
      <c r="Q5465"/>
      <c r="R5465"/>
    </row>
    <row r="5466" spans="1:18" s="16" customFormat="1" x14ac:dyDescent="0.25">
      <c r="A5466"/>
      <c r="B5466" s="18"/>
      <c r="D5466"/>
      <c r="E5466"/>
      <c r="F5466"/>
      <c r="G5466"/>
      <c r="H5466"/>
      <c r="I5466"/>
      <c r="J5466"/>
      <c r="K5466"/>
      <c r="L5466"/>
      <c r="M5466"/>
      <c r="N5466"/>
      <c r="O5466"/>
      <c r="P5466"/>
      <c r="Q5466"/>
      <c r="R5466"/>
    </row>
    <row r="5467" spans="1:18" s="16" customFormat="1" x14ac:dyDescent="0.25">
      <c r="A5467"/>
      <c r="B5467" s="18"/>
      <c r="D5467"/>
      <c r="E5467"/>
      <c r="F5467"/>
      <c r="G5467"/>
      <c r="H5467"/>
      <c r="I5467"/>
      <c r="J5467"/>
      <c r="K5467"/>
      <c r="L5467"/>
      <c r="M5467"/>
      <c r="N5467"/>
      <c r="O5467"/>
      <c r="P5467"/>
      <c r="Q5467"/>
      <c r="R5467"/>
    </row>
    <row r="5468" spans="1:18" s="16" customFormat="1" x14ac:dyDescent="0.25">
      <c r="A5468"/>
      <c r="B5468" s="18"/>
      <c r="D5468"/>
      <c r="E5468"/>
      <c r="F5468"/>
      <c r="G5468"/>
      <c r="H5468"/>
      <c r="I5468"/>
      <c r="J5468"/>
      <c r="K5468"/>
      <c r="L5468"/>
      <c r="M5468"/>
      <c r="N5468"/>
      <c r="O5468"/>
      <c r="P5468"/>
      <c r="Q5468"/>
      <c r="R5468"/>
    </row>
    <row r="5469" spans="1:18" s="16" customFormat="1" x14ac:dyDescent="0.25">
      <c r="A5469"/>
      <c r="B5469" s="18"/>
      <c r="D5469"/>
      <c r="E5469"/>
      <c r="F5469"/>
      <c r="G5469"/>
      <c r="H5469"/>
      <c r="I5469"/>
      <c r="J5469"/>
      <c r="K5469"/>
      <c r="L5469"/>
      <c r="M5469"/>
      <c r="N5469"/>
      <c r="O5469"/>
      <c r="P5469"/>
      <c r="Q5469"/>
      <c r="R5469"/>
    </row>
    <row r="5470" spans="1:18" s="16" customFormat="1" x14ac:dyDescent="0.25">
      <c r="A5470"/>
      <c r="B5470" s="18"/>
      <c r="D5470"/>
      <c r="E5470"/>
      <c r="F5470"/>
      <c r="G5470"/>
      <c r="H5470"/>
      <c r="I5470"/>
      <c r="J5470"/>
      <c r="K5470"/>
      <c r="L5470"/>
      <c r="M5470"/>
      <c r="N5470"/>
      <c r="O5470"/>
      <c r="P5470"/>
      <c r="Q5470"/>
      <c r="R5470"/>
    </row>
    <row r="5471" spans="1:18" s="16" customFormat="1" x14ac:dyDescent="0.25">
      <c r="A5471"/>
      <c r="B5471" s="18"/>
      <c r="D5471"/>
      <c r="E5471"/>
      <c r="F5471"/>
      <c r="G5471"/>
      <c r="H5471"/>
      <c r="I5471"/>
      <c r="J5471"/>
      <c r="K5471"/>
      <c r="L5471"/>
      <c r="M5471"/>
      <c r="N5471"/>
      <c r="O5471"/>
      <c r="P5471"/>
      <c r="Q5471"/>
      <c r="R5471"/>
    </row>
    <row r="5472" spans="1:18" s="16" customFormat="1" x14ac:dyDescent="0.25">
      <c r="A5472"/>
      <c r="B5472" s="18"/>
      <c r="D5472"/>
      <c r="E5472"/>
      <c r="F5472"/>
      <c r="G5472"/>
      <c r="H5472"/>
      <c r="I5472"/>
      <c r="J5472"/>
      <c r="K5472"/>
      <c r="L5472"/>
      <c r="M5472"/>
      <c r="N5472"/>
      <c r="O5472"/>
      <c r="P5472"/>
      <c r="Q5472"/>
      <c r="R5472"/>
    </row>
    <row r="5473" spans="1:18" s="16" customFormat="1" x14ac:dyDescent="0.25">
      <c r="A5473"/>
      <c r="B5473" s="18"/>
      <c r="D5473"/>
      <c r="E5473"/>
      <c r="F5473"/>
      <c r="G5473"/>
      <c r="H5473"/>
      <c r="I5473"/>
      <c r="J5473"/>
      <c r="K5473"/>
      <c r="L5473"/>
      <c r="M5473"/>
      <c r="N5473"/>
      <c r="O5473"/>
      <c r="P5473"/>
      <c r="Q5473"/>
      <c r="R5473"/>
    </row>
    <row r="5474" spans="1:18" s="16" customFormat="1" x14ac:dyDescent="0.25">
      <c r="A5474"/>
      <c r="B5474" s="18"/>
      <c r="D5474"/>
      <c r="E5474"/>
      <c r="F5474"/>
      <c r="G5474"/>
      <c r="H5474"/>
      <c r="I5474"/>
      <c r="J5474"/>
      <c r="K5474"/>
      <c r="L5474"/>
      <c r="M5474"/>
      <c r="N5474"/>
      <c r="O5474"/>
      <c r="P5474"/>
      <c r="Q5474"/>
      <c r="R5474"/>
    </row>
    <row r="5475" spans="1:18" s="16" customFormat="1" x14ac:dyDescent="0.25">
      <c r="A5475"/>
      <c r="B5475" s="18"/>
      <c r="D5475"/>
      <c r="E5475"/>
      <c r="F5475"/>
      <c r="G5475"/>
      <c r="H5475"/>
      <c r="I5475"/>
      <c r="J5475"/>
      <c r="K5475"/>
      <c r="L5475"/>
      <c r="M5475"/>
      <c r="N5475"/>
      <c r="O5475"/>
      <c r="P5475"/>
      <c r="Q5475"/>
      <c r="R5475"/>
    </row>
    <row r="5476" spans="1:18" s="16" customFormat="1" x14ac:dyDescent="0.25">
      <c r="A5476"/>
      <c r="B5476" s="18"/>
      <c r="D5476"/>
      <c r="E5476"/>
      <c r="F5476"/>
      <c r="G5476"/>
      <c r="H5476"/>
      <c r="I5476"/>
      <c r="J5476"/>
      <c r="K5476"/>
      <c r="L5476"/>
      <c r="M5476"/>
      <c r="N5476"/>
      <c r="O5476"/>
      <c r="P5476"/>
      <c r="Q5476"/>
      <c r="R5476"/>
    </row>
    <row r="5477" spans="1:18" s="16" customFormat="1" x14ac:dyDescent="0.25">
      <c r="A5477"/>
      <c r="B5477" s="18"/>
      <c r="D5477"/>
      <c r="E5477"/>
      <c r="F5477"/>
      <c r="G5477"/>
      <c r="H5477"/>
      <c r="I5477"/>
      <c r="J5477"/>
      <c r="K5477"/>
      <c r="L5477"/>
      <c r="M5477"/>
      <c r="N5477"/>
      <c r="O5477"/>
      <c r="P5477"/>
      <c r="Q5477"/>
      <c r="R5477"/>
    </row>
    <row r="5478" spans="1:18" s="16" customFormat="1" x14ac:dyDescent="0.25">
      <c r="A5478"/>
      <c r="B5478" s="18"/>
      <c r="D5478"/>
      <c r="E5478"/>
      <c r="F5478"/>
      <c r="G5478"/>
      <c r="H5478"/>
      <c r="I5478"/>
      <c r="J5478"/>
      <c r="K5478"/>
      <c r="L5478"/>
      <c r="M5478"/>
      <c r="N5478"/>
      <c r="O5478"/>
      <c r="P5478"/>
      <c r="Q5478"/>
      <c r="R5478"/>
    </row>
    <row r="5479" spans="1:18" s="16" customFormat="1" x14ac:dyDescent="0.25">
      <c r="A5479"/>
      <c r="B5479" s="18"/>
      <c r="D5479"/>
      <c r="E5479"/>
      <c r="F5479"/>
      <c r="G5479"/>
      <c r="H5479"/>
      <c r="I5479"/>
      <c r="J5479"/>
      <c r="K5479"/>
      <c r="L5479"/>
      <c r="M5479"/>
      <c r="N5479"/>
      <c r="O5479"/>
      <c r="P5479"/>
      <c r="Q5479"/>
      <c r="R5479"/>
    </row>
    <row r="5480" spans="1:18" s="16" customFormat="1" x14ac:dyDescent="0.25">
      <c r="A5480"/>
      <c r="B5480" s="18"/>
      <c r="D5480"/>
      <c r="E5480"/>
      <c r="F5480"/>
      <c r="G5480"/>
      <c r="H5480"/>
      <c r="I5480"/>
      <c r="J5480"/>
      <c r="K5480"/>
      <c r="L5480"/>
      <c r="M5480"/>
      <c r="N5480"/>
      <c r="O5480"/>
      <c r="P5480"/>
      <c r="Q5480"/>
      <c r="R5480"/>
    </row>
    <row r="5481" spans="1:18" s="16" customFormat="1" x14ac:dyDescent="0.25">
      <c r="A5481"/>
      <c r="B5481" s="18"/>
      <c r="D5481"/>
      <c r="E5481"/>
      <c r="F5481"/>
      <c r="G5481"/>
      <c r="H5481"/>
      <c r="I5481"/>
      <c r="J5481"/>
      <c r="K5481"/>
      <c r="L5481"/>
      <c r="M5481"/>
      <c r="N5481"/>
      <c r="O5481"/>
      <c r="P5481"/>
      <c r="Q5481"/>
      <c r="R5481"/>
    </row>
    <row r="5482" spans="1:18" s="16" customFormat="1" x14ac:dyDescent="0.25">
      <c r="A5482"/>
      <c r="B5482" s="18"/>
      <c r="D5482"/>
      <c r="E5482"/>
      <c r="F5482"/>
      <c r="G5482"/>
      <c r="H5482"/>
      <c r="I5482"/>
      <c r="J5482"/>
      <c r="K5482"/>
      <c r="L5482"/>
      <c r="M5482"/>
      <c r="N5482"/>
      <c r="O5482"/>
      <c r="P5482"/>
      <c r="Q5482"/>
      <c r="R5482"/>
    </row>
    <row r="5483" spans="1:18" s="16" customFormat="1" x14ac:dyDescent="0.25">
      <c r="A5483"/>
      <c r="B5483" s="18"/>
      <c r="D5483"/>
      <c r="E5483"/>
      <c r="F5483"/>
      <c r="G5483"/>
      <c r="H5483"/>
      <c r="I5483"/>
      <c r="J5483"/>
      <c r="K5483"/>
      <c r="L5483"/>
      <c r="M5483"/>
      <c r="N5483"/>
      <c r="O5483"/>
      <c r="P5483"/>
      <c r="Q5483"/>
      <c r="R5483"/>
    </row>
    <row r="5484" spans="1:18" s="16" customFormat="1" x14ac:dyDescent="0.25">
      <c r="A5484"/>
      <c r="B5484" s="18"/>
      <c r="D5484"/>
      <c r="E5484"/>
      <c r="F5484"/>
      <c r="G5484"/>
      <c r="H5484"/>
      <c r="I5484"/>
      <c r="J5484"/>
      <c r="K5484"/>
      <c r="L5484"/>
      <c r="M5484"/>
      <c r="N5484"/>
      <c r="O5484"/>
      <c r="P5484"/>
      <c r="Q5484"/>
      <c r="R5484"/>
    </row>
    <row r="5485" spans="1:18" s="16" customFormat="1" x14ac:dyDescent="0.25">
      <c r="A5485"/>
      <c r="B5485" s="18"/>
      <c r="D5485"/>
      <c r="E5485"/>
      <c r="F5485"/>
      <c r="G5485"/>
      <c r="H5485"/>
      <c r="I5485"/>
      <c r="J5485"/>
      <c r="K5485"/>
      <c r="L5485"/>
      <c r="M5485"/>
      <c r="N5485"/>
      <c r="O5485"/>
      <c r="P5485"/>
      <c r="Q5485"/>
      <c r="R5485"/>
    </row>
    <row r="5486" spans="1:18" s="16" customFormat="1" x14ac:dyDescent="0.25">
      <c r="A5486"/>
      <c r="B5486" s="18"/>
      <c r="D5486"/>
      <c r="E5486"/>
      <c r="F5486"/>
      <c r="G5486"/>
      <c r="H5486"/>
      <c r="I5486"/>
      <c r="J5486"/>
      <c r="K5486"/>
      <c r="L5486"/>
      <c r="M5486"/>
      <c r="N5486"/>
      <c r="O5486"/>
      <c r="P5486"/>
      <c r="Q5486"/>
      <c r="R5486"/>
    </row>
    <row r="5487" spans="1:18" s="16" customFormat="1" x14ac:dyDescent="0.25">
      <c r="A5487"/>
      <c r="B5487" s="18"/>
      <c r="D5487"/>
      <c r="E5487"/>
      <c r="F5487"/>
      <c r="G5487"/>
      <c r="H5487"/>
      <c r="I5487"/>
      <c r="J5487"/>
      <c r="K5487"/>
      <c r="L5487"/>
      <c r="M5487"/>
      <c r="N5487"/>
      <c r="O5487"/>
      <c r="P5487"/>
      <c r="Q5487"/>
      <c r="R5487"/>
    </row>
    <row r="5488" spans="1:18" s="16" customFormat="1" x14ac:dyDescent="0.25">
      <c r="A5488"/>
      <c r="B5488" s="18"/>
      <c r="D5488"/>
      <c r="E5488"/>
      <c r="F5488"/>
      <c r="G5488"/>
      <c r="H5488"/>
      <c r="I5488"/>
      <c r="J5488"/>
      <c r="K5488"/>
      <c r="L5488"/>
      <c r="M5488"/>
      <c r="N5488"/>
      <c r="O5488"/>
      <c r="P5488"/>
      <c r="Q5488"/>
      <c r="R5488"/>
    </row>
    <row r="5489" spans="1:18" s="16" customFormat="1" x14ac:dyDescent="0.25">
      <c r="A5489"/>
      <c r="B5489" s="18"/>
      <c r="D5489"/>
      <c r="E5489"/>
      <c r="F5489"/>
      <c r="G5489"/>
      <c r="H5489"/>
      <c r="I5489"/>
      <c r="J5489"/>
      <c r="K5489"/>
      <c r="L5489"/>
      <c r="M5489"/>
      <c r="N5489"/>
      <c r="O5489"/>
      <c r="P5489"/>
      <c r="Q5489"/>
      <c r="R5489"/>
    </row>
    <row r="5490" spans="1:18" s="16" customFormat="1" x14ac:dyDescent="0.25">
      <c r="A5490"/>
      <c r="B5490" s="18"/>
      <c r="D5490"/>
      <c r="E5490"/>
      <c r="F5490"/>
      <c r="G5490"/>
      <c r="H5490"/>
      <c r="I5490"/>
      <c r="J5490"/>
      <c r="K5490"/>
      <c r="L5490"/>
      <c r="M5490"/>
      <c r="N5490"/>
      <c r="O5490"/>
      <c r="P5490"/>
      <c r="Q5490"/>
      <c r="R5490"/>
    </row>
    <row r="5491" spans="1:18" s="16" customFormat="1" x14ac:dyDescent="0.25">
      <c r="A5491"/>
      <c r="B5491" s="18"/>
      <c r="D5491"/>
      <c r="E5491"/>
      <c r="F5491"/>
      <c r="G5491"/>
      <c r="H5491"/>
      <c r="I5491"/>
      <c r="J5491"/>
      <c r="K5491"/>
      <c r="L5491"/>
      <c r="M5491"/>
      <c r="N5491"/>
      <c r="O5491"/>
      <c r="P5491"/>
      <c r="Q5491"/>
      <c r="R5491"/>
    </row>
    <row r="5492" spans="1:18" s="16" customFormat="1" x14ac:dyDescent="0.25">
      <c r="A5492"/>
      <c r="B5492" s="18"/>
      <c r="D5492"/>
      <c r="E5492"/>
      <c r="F5492"/>
      <c r="G5492"/>
      <c r="H5492"/>
      <c r="I5492"/>
      <c r="J5492"/>
      <c r="K5492"/>
      <c r="L5492"/>
      <c r="M5492"/>
      <c r="N5492"/>
      <c r="O5492"/>
      <c r="P5492"/>
      <c r="Q5492"/>
      <c r="R5492"/>
    </row>
    <row r="5493" spans="1:18" s="16" customFormat="1" x14ac:dyDescent="0.25">
      <c r="A5493"/>
      <c r="B5493" s="18"/>
      <c r="D5493"/>
      <c r="E5493"/>
      <c r="F5493"/>
      <c r="G5493"/>
      <c r="H5493"/>
      <c r="I5493"/>
      <c r="J5493"/>
      <c r="K5493"/>
      <c r="L5493"/>
      <c r="M5493"/>
      <c r="N5493"/>
      <c r="O5493"/>
      <c r="P5493"/>
      <c r="Q5493"/>
      <c r="R5493"/>
    </row>
    <row r="5494" spans="1:18" s="16" customFormat="1" x14ac:dyDescent="0.25">
      <c r="A5494"/>
      <c r="B5494" s="18"/>
      <c r="D5494"/>
      <c r="E5494"/>
      <c r="F5494"/>
      <c r="G5494"/>
      <c r="H5494"/>
      <c r="I5494"/>
      <c r="J5494"/>
      <c r="K5494"/>
      <c r="L5494"/>
      <c r="M5494"/>
      <c r="N5494"/>
      <c r="O5494"/>
      <c r="P5494"/>
      <c r="Q5494"/>
      <c r="R5494"/>
    </row>
    <row r="5495" spans="1:18" s="16" customFormat="1" x14ac:dyDescent="0.25">
      <c r="A5495"/>
      <c r="B5495" s="18"/>
      <c r="D5495"/>
      <c r="E5495"/>
      <c r="F5495"/>
      <c r="G5495"/>
      <c r="H5495"/>
      <c r="I5495"/>
      <c r="J5495"/>
      <c r="K5495"/>
      <c r="L5495"/>
      <c r="M5495"/>
      <c r="N5495"/>
      <c r="O5495"/>
      <c r="P5495"/>
      <c r="Q5495"/>
      <c r="R5495"/>
    </row>
    <row r="5496" spans="1:18" s="16" customFormat="1" x14ac:dyDescent="0.25">
      <c r="A5496"/>
      <c r="B5496" s="18"/>
      <c r="D5496"/>
      <c r="E5496"/>
      <c r="F5496"/>
      <c r="G5496"/>
      <c r="H5496"/>
      <c r="I5496"/>
      <c r="J5496"/>
      <c r="K5496"/>
      <c r="L5496"/>
      <c r="M5496"/>
      <c r="N5496"/>
      <c r="O5496"/>
      <c r="P5496"/>
      <c r="Q5496"/>
      <c r="R5496"/>
    </row>
    <row r="5497" spans="1:18" s="16" customFormat="1" x14ac:dyDescent="0.25">
      <c r="A5497"/>
      <c r="B5497" s="18"/>
      <c r="D5497"/>
      <c r="E5497"/>
      <c r="F5497"/>
      <c r="G5497"/>
      <c r="H5497"/>
      <c r="I5497"/>
      <c r="J5497"/>
      <c r="K5497"/>
      <c r="L5497"/>
      <c r="M5497"/>
      <c r="N5497"/>
      <c r="O5497"/>
      <c r="P5497"/>
      <c r="Q5497"/>
      <c r="R5497"/>
    </row>
    <row r="5498" spans="1:18" s="16" customFormat="1" x14ac:dyDescent="0.25">
      <c r="A5498"/>
      <c r="B5498" s="18"/>
      <c r="D5498"/>
      <c r="E5498"/>
      <c r="F5498"/>
      <c r="G5498"/>
      <c r="H5498"/>
      <c r="I5498"/>
      <c r="J5498"/>
      <c r="K5498"/>
      <c r="L5498"/>
      <c r="M5498"/>
      <c r="N5498"/>
      <c r="O5498"/>
      <c r="P5498"/>
      <c r="Q5498"/>
      <c r="R5498"/>
    </row>
    <row r="5499" spans="1:18" s="16" customFormat="1" x14ac:dyDescent="0.25">
      <c r="A5499"/>
      <c r="B5499" s="18"/>
      <c r="D5499"/>
      <c r="E5499"/>
      <c r="F5499"/>
      <c r="G5499"/>
      <c r="H5499"/>
      <c r="I5499"/>
      <c r="J5499"/>
      <c r="K5499"/>
      <c r="L5499"/>
      <c r="M5499"/>
      <c r="N5499"/>
      <c r="O5499"/>
      <c r="P5499"/>
      <c r="Q5499"/>
      <c r="R5499"/>
    </row>
    <row r="5500" spans="1:18" s="16" customFormat="1" x14ac:dyDescent="0.25">
      <c r="A5500"/>
      <c r="B5500" s="18"/>
      <c r="D5500"/>
      <c r="E5500"/>
      <c r="F5500"/>
      <c r="G5500"/>
      <c r="H5500"/>
      <c r="I5500"/>
      <c r="J5500"/>
      <c r="K5500"/>
      <c r="L5500"/>
      <c r="M5500"/>
      <c r="N5500"/>
      <c r="O5500"/>
      <c r="P5500"/>
      <c r="Q5500"/>
      <c r="R5500"/>
    </row>
    <row r="5501" spans="1:18" s="16" customFormat="1" x14ac:dyDescent="0.25">
      <c r="A5501"/>
      <c r="B5501" s="18"/>
      <c r="D5501"/>
      <c r="E5501"/>
      <c r="F5501"/>
      <c r="G5501"/>
      <c r="H5501"/>
      <c r="I5501"/>
      <c r="J5501"/>
      <c r="K5501"/>
      <c r="L5501"/>
      <c r="M5501"/>
      <c r="N5501"/>
      <c r="O5501"/>
      <c r="P5501"/>
      <c r="Q5501"/>
      <c r="R5501"/>
    </row>
    <row r="5502" spans="1:18" s="16" customFormat="1" x14ac:dyDescent="0.25">
      <c r="A5502"/>
      <c r="B5502" s="18"/>
      <c r="D5502"/>
      <c r="E5502"/>
      <c r="F5502"/>
      <c r="G5502"/>
      <c r="H5502"/>
      <c r="I5502"/>
      <c r="J5502"/>
      <c r="K5502"/>
      <c r="L5502"/>
      <c r="M5502"/>
      <c r="N5502"/>
      <c r="O5502"/>
      <c r="P5502"/>
      <c r="Q5502"/>
      <c r="R5502"/>
    </row>
    <row r="5503" spans="1:18" s="16" customFormat="1" x14ac:dyDescent="0.25">
      <c r="A5503"/>
      <c r="B5503" s="18"/>
      <c r="D5503"/>
      <c r="E5503"/>
      <c r="F5503"/>
      <c r="G5503"/>
      <c r="H5503"/>
      <c r="I5503"/>
      <c r="J5503"/>
      <c r="K5503"/>
      <c r="L5503"/>
      <c r="M5503"/>
      <c r="N5503"/>
      <c r="O5503"/>
      <c r="P5503"/>
      <c r="Q5503"/>
      <c r="R5503"/>
    </row>
    <row r="5504" spans="1:18" s="16" customFormat="1" x14ac:dyDescent="0.25">
      <c r="A5504"/>
      <c r="B5504" s="18"/>
      <c r="D5504"/>
      <c r="E5504"/>
      <c r="F5504"/>
      <c r="G5504"/>
      <c r="H5504"/>
      <c r="I5504"/>
      <c r="J5504"/>
      <c r="K5504"/>
      <c r="L5504"/>
      <c r="M5504"/>
      <c r="N5504"/>
      <c r="O5504"/>
      <c r="P5504"/>
      <c r="Q5504"/>
      <c r="R5504"/>
    </row>
    <row r="5505" spans="1:18" s="16" customFormat="1" x14ac:dyDescent="0.25">
      <c r="A5505"/>
      <c r="B5505" s="18"/>
      <c r="D5505"/>
      <c r="E5505"/>
      <c r="F5505"/>
      <c r="G5505"/>
      <c r="H5505"/>
      <c r="I5505"/>
      <c r="J5505"/>
      <c r="K5505"/>
      <c r="L5505"/>
      <c r="M5505"/>
      <c r="N5505"/>
      <c r="O5505"/>
      <c r="P5505"/>
      <c r="Q5505"/>
      <c r="R5505"/>
    </row>
    <row r="5506" spans="1:18" s="16" customFormat="1" x14ac:dyDescent="0.25">
      <c r="A5506"/>
      <c r="B5506" s="18"/>
      <c r="D5506"/>
      <c r="E5506"/>
      <c r="F5506"/>
      <c r="G5506"/>
      <c r="H5506"/>
      <c r="I5506"/>
      <c r="J5506"/>
      <c r="K5506"/>
      <c r="L5506"/>
      <c r="M5506"/>
      <c r="N5506"/>
      <c r="O5506"/>
      <c r="P5506"/>
      <c r="Q5506"/>
      <c r="R5506"/>
    </row>
    <row r="5507" spans="1:18" s="16" customFormat="1" x14ac:dyDescent="0.25">
      <c r="A5507"/>
      <c r="B5507" s="18"/>
      <c r="D5507"/>
      <c r="E5507"/>
      <c r="F5507"/>
      <c r="G5507"/>
      <c r="H5507"/>
      <c r="I5507"/>
      <c r="J5507"/>
      <c r="K5507"/>
      <c r="L5507"/>
      <c r="M5507"/>
      <c r="N5507"/>
      <c r="O5507"/>
      <c r="P5507"/>
      <c r="Q5507"/>
      <c r="R5507"/>
    </row>
    <row r="5508" spans="1:18" s="16" customFormat="1" x14ac:dyDescent="0.25">
      <c r="A5508"/>
      <c r="B5508" s="18"/>
      <c r="D5508"/>
      <c r="E5508"/>
      <c r="F5508"/>
      <c r="G5508"/>
      <c r="H5508"/>
      <c r="I5508"/>
      <c r="J5508"/>
      <c r="K5508"/>
      <c r="L5508"/>
      <c r="M5508"/>
      <c r="N5508"/>
      <c r="O5508"/>
      <c r="P5508"/>
      <c r="Q5508"/>
      <c r="R5508"/>
    </row>
    <row r="5509" spans="1:18" s="16" customFormat="1" x14ac:dyDescent="0.25">
      <c r="A5509"/>
      <c r="B5509" s="18"/>
      <c r="D5509"/>
      <c r="E5509"/>
      <c r="F5509"/>
      <c r="G5509"/>
      <c r="H5509"/>
      <c r="I5509"/>
      <c r="J5509"/>
      <c r="K5509"/>
      <c r="L5509"/>
      <c r="M5509"/>
      <c r="N5509"/>
      <c r="O5509"/>
      <c r="P5509"/>
      <c r="Q5509"/>
      <c r="R5509"/>
    </row>
    <row r="5510" spans="1:18" s="16" customFormat="1" x14ac:dyDescent="0.25">
      <c r="A5510"/>
      <c r="B5510" s="18"/>
      <c r="D5510"/>
      <c r="E5510"/>
      <c r="F5510"/>
      <c r="G5510"/>
      <c r="H5510"/>
      <c r="I5510"/>
      <c r="J5510"/>
      <c r="K5510"/>
      <c r="L5510"/>
      <c r="M5510"/>
      <c r="N5510"/>
      <c r="O5510"/>
      <c r="P5510"/>
      <c r="Q5510"/>
      <c r="R5510"/>
    </row>
    <row r="5511" spans="1:18" s="16" customFormat="1" x14ac:dyDescent="0.25">
      <c r="A5511"/>
      <c r="B5511" s="18"/>
      <c r="D5511"/>
      <c r="E5511"/>
      <c r="F5511"/>
      <c r="G5511"/>
      <c r="H5511"/>
      <c r="I5511"/>
      <c r="J5511"/>
      <c r="K5511"/>
      <c r="L5511"/>
      <c r="M5511"/>
      <c r="N5511"/>
      <c r="O5511"/>
      <c r="P5511"/>
      <c r="Q5511"/>
      <c r="R5511"/>
    </row>
    <row r="5512" spans="1:18" s="16" customFormat="1" x14ac:dyDescent="0.25">
      <c r="A5512"/>
      <c r="B5512" s="17"/>
      <c r="D5512"/>
      <c r="E5512"/>
      <c r="F5512"/>
      <c r="G5512"/>
      <c r="H5512"/>
      <c r="I5512"/>
      <c r="J5512"/>
      <c r="K5512"/>
      <c r="L5512"/>
      <c r="M5512"/>
      <c r="N5512"/>
      <c r="O5512"/>
      <c r="P5512"/>
      <c r="Q5512"/>
      <c r="R5512"/>
    </row>
    <row r="5513" spans="1:18" s="16" customFormat="1" x14ac:dyDescent="0.25">
      <c r="A5513"/>
      <c r="B5513" s="18"/>
      <c r="D5513"/>
      <c r="E5513"/>
      <c r="F5513"/>
      <c r="G5513"/>
      <c r="H5513"/>
      <c r="I5513"/>
      <c r="J5513"/>
      <c r="K5513"/>
      <c r="L5513"/>
      <c r="M5513"/>
      <c r="N5513"/>
      <c r="O5513"/>
      <c r="P5513"/>
      <c r="Q5513"/>
      <c r="R5513"/>
    </row>
    <row r="5514" spans="1:18" s="16" customFormat="1" x14ac:dyDescent="0.25">
      <c r="A5514"/>
      <c r="B5514" s="18"/>
      <c r="D5514"/>
      <c r="E5514"/>
      <c r="F5514"/>
      <c r="G5514"/>
      <c r="H5514"/>
      <c r="I5514"/>
      <c r="J5514"/>
      <c r="K5514"/>
      <c r="L5514"/>
      <c r="M5514"/>
      <c r="N5514"/>
      <c r="O5514"/>
      <c r="P5514"/>
      <c r="Q5514"/>
      <c r="R5514"/>
    </row>
    <row r="5515" spans="1:18" s="16" customFormat="1" x14ac:dyDescent="0.25">
      <c r="A5515"/>
      <c r="B5515" s="18"/>
      <c r="D5515"/>
      <c r="E5515"/>
      <c r="F5515"/>
      <c r="G5515"/>
      <c r="H5515"/>
      <c r="I5515"/>
      <c r="J5515"/>
      <c r="K5515"/>
      <c r="L5515"/>
      <c r="M5515"/>
      <c r="N5515"/>
      <c r="O5515"/>
      <c r="P5515"/>
      <c r="Q5515"/>
      <c r="R5515"/>
    </row>
    <row r="5516" spans="1:18" s="16" customFormat="1" x14ac:dyDescent="0.25">
      <c r="A5516"/>
      <c r="B5516" s="18"/>
      <c r="D5516"/>
      <c r="E5516"/>
      <c r="F5516"/>
      <c r="G5516"/>
      <c r="H5516"/>
      <c r="I5516"/>
      <c r="J5516"/>
      <c r="K5516"/>
      <c r="L5516"/>
      <c r="M5516"/>
      <c r="N5516"/>
      <c r="O5516"/>
      <c r="P5516"/>
      <c r="Q5516"/>
      <c r="R5516"/>
    </row>
    <row r="5517" spans="1:18" s="16" customFormat="1" x14ac:dyDescent="0.25">
      <c r="A5517"/>
      <c r="B5517" s="18"/>
      <c r="D5517"/>
      <c r="E5517"/>
      <c r="F5517"/>
      <c r="G5517"/>
      <c r="H5517"/>
      <c r="I5517"/>
      <c r="J5517"/>
      <c r="K5517"/>
      <c r="L5517"/>
      <c r="M5517"/>
      <c r="N5517"/>
      <c r="O5517"/>
      <c r="P5517"/>
      <c r="Q5517"/>
      <c r="R5517"/>
    </row>
    <row r="5518" spans="1:18" s="16" customFormat="1" x14ac:dyDescent="0.25">
      <c r="A5518"/>
      <c r="B5518" s="18"/>
      <c r="D5518"/>
      <c r="E5518"/>
      <c r="F5518"/>
      <c r="G5518"/>
      <c r="H5518"/>
      <c r="I5518"/>
      <c r="J5518"/>
      <c r="K5518"/>
      <c r="L5518"/>
      <c r="M5518"/>
      <c r="N5518"/>
      <c r="O5518"/>
      <c r="P5518"/>
      <c r="Q5518"/>
      <c r="R5518"/>
    </row>
    <row r="5519" spans="1:18" s="16" customFormat="1" x14ac:dyDescent="0.25">
      <c r="A5519"/>
      <c r="B5519" s="18"/>
      <c r="D5519"/>
      <c r="E5519"/>
      <c r="F5519"/>
      <c r="G5519"/>
      <c r="H5519"/>
      <c r="I5519"/>
      <c r="J5519"/>
      <c r="K5519"/>
      <c r="L5519"/>
      <c r="M5519"/>
      <c r="N5519"/>
      <c r="O5519"/>
      <c r="P5519"/>
      <c r="Q5519"/>
      <c r="R5519"/>
    </row>
    <row r="5520" spans="1:18" s="16" customFormat="1" x14ac:dyDescent="0.25">
      <c r="A5520"/>
      <c r="B5520" s="18"/>
      <c r="D5520"/>
      <c r="E5520"/>
      <c r="F5520"/>
      <c r="G5520"/>
      <c r="H5520"/>
      <c r="I5520"/>
      <c r="J5520"/>
      <c r="K5520"/>
      <c r="L5520"/>
      <c r="M5520"/>
      <c r="N5520"/>
      <c r="O5520"/>
      <c r="P5520"/>
      <c r="Q5520"/>
      <c r="R5520"/>
    </row>
    <row r="5521" spans="1:18" s="16" customFormat="1" x14ac:dyDescent="0.25">
      <c r="A5521"/>
      <c r="B5521" s="18"/>
      <c r="D5521"/>
      <c r="E5521"/>
      <c r="F5521"/>
      <c r="G5521"/>
      <c r="H5521"/>
      <c r="I5521"/>
      <c r="J5521"/>
      <c r="K5521"/>
      <c r="L5521"/>
      <c r="M5521"/>
      <c r="N5521"/>
      <c r="O5521"/>
      <c r="P5521"/>
      <c r="Q5521"/>
      <c r="R5521"/>
    </row>
    <row r="5522" spans="1:18" s="16" customFormat="1" x14ac:dyDescent="0.25">
      <c r="A5522"/>
      <c r="B5522" s="18"/>
      <c r="D5522"/>
      <c r="E5522"/>
      <c r="F5522"/>
      <c r="G5522"/>
      <c r="H5522"/>
      <c r="I5522"/>
      <c r="J5522"/>
      <c r="K5522"/>
      <c r="L5522"/>
      <c r="M5522"/>
      <c r="N5522"/>
      <c r="O5522"/>
      <c r="P5522"/>
      <c r="Q5522"/>
      <c r="R5522"/>
    </row>
    <row r="5523" spans="1:18" s="16" customFormat="1" x14ac:dyDescent="0.25">
      <c r="A5523"/>
      <c r="B5523" s="18"/>
      <c r="D5523"/>
      <c r="E5523"/>
      <c r="F5523"/>
      <c r="G5523"/>
      <c r="H5523"/>
      <c r="I5523"/>
      <c r="J5523"/>
      <c r="K5523"/>
      <c r="L5523"/>
      <c r="M5523"/>
      <c r="N5523"/>
      <c r="O5523"/>
      <c r="P5523"/>
      <c r="Q5523"/>
      <c r="R5523"/>
    </row>
    <row r="5524" spans="1:18" s="16" customFormat="1" x14ac:dyDescent="0.25">
      <c r="A5524"/>
      <c r="B5524" s="18"/>
      <c r="D5524"/>
      <c r="E5524"/>
      <c r="F5524"/>
      <c r="G5524"/>
      <c r="H5524"/>
      <c r="I5524"/>
      <c r="J5524"/>
      <c r="K5524"/>
      <c r="L5524"/>
      <c r="M5524"/>
      <c r="N5524"/>
      <c r="O5524"/>
      <c r="P5524"/>
      <c r="Q5524"/>
      <c r="R5524"/>
    </row>
    <row r="5525" spans="1:18" s="16" customFormat="1" x14ac:dyDescent="0.25">
      <c r="A5525"/>
      <c r="B5525" s="18"/>
      <c r="D5525"/>
      <c r="E5525"/>
      <c r="F5525"/>
      <c r="G5525"/>
      <c r="H5525"/>
      <c r="I5525"/>
      <c r="J5525"/>
      <c r="K5525"/>
      <c r="L5525"/>
      <c r="M5525"/>
      <c r="N5525"/>
      <c r="O5525"/>
      <c r="P5525"/>
      <c r="Q5525"/>
      <c r="R5525"/>
    </row>
    <row r="5526" spans="1:18" s="16" customFormat="1" x14ac:dyDescent="0.25">
      <c r="A5526"/>
      <c r="B5526" s="18"/>
      <c r="D5526"/>
      <c r="E5526"/>
      <c r="F5526"/>
      <c r="G5526"/>
      <c r="H5526"/>
      <c r="I5526"/>
      <c r="J5526"/>
      <c r="K5526"/>
      <c r="L5526"/>
      <c r="M5526"/>
      <c r="N5526"/>
      <c r="O5526"/>
      <c r="P5526"/>
      <c r="Q5526"/>
      <c r="R5526"/>
    </row>
    <row r="5527" spans="1:18" s="16" customFormat="1" x14ac:dyDescent="0.25">
      <c r="A5527"/>
      <c r="B5527" s="18"/>
      <c r="D5527"/>
      <c r="E5527"/>
      <c r="F5527"/>
      <c r="G5527"/>
      <c r="H5527"/>
      <c r="I5527"/>
      <c r="J5527"/>
      <c r="K5527"/>
      <c r="L5527"/>
      <c r="M5527"/>
      <c r="N5527"/>
      <c r="O5527"/>
      <c r="P5527"/>
      <c r="Q5527"/>
      <c r="R5527"/>
    </row>
    <row r="5528" spans="1:18" s="16" customFormat="1" x14ac:dyDescent="0.25">
      <c r="A5528"/>
      <c r="B5528" s="18"/>
      <c r="D5528"/>
      <c r="E5528"/>
      <c r="F5528"/>
      <c r="G5528"/>
      <c r="H5528"/>
      <c r="I5528"/>
      <c r="J5528"/>
      <c r="K5528"/>
      <c r="L5528"/>
      <c r="M5528"/>
      <c r="N5528"/>
      <c r="O5528"/>
      <c r="P5528"/>
      <c r="Q5528"/>
      <c r="R5528"/>
    </row>
    <row r="5529" spans="1:18" s="16" customFormat="1" x14ac:dyDescent="0.25">
      <c r="A5529"/>
      <c r="B5529" s="18"/>
      <c r="D5529"/>
      <c r="E5529"/>
      <c r="F5529"/>
      <c r="G5529"/>
      <c r="H5529"/>
      <c r="I5529"/>
      <c r="J5529"/>
      <c r="K5529"/>
      <c r="L5529"/>
      <c r="M5529"/>
      <c r="N5529"/>
      <c r="O5529"/>
      <c r="P5529"/>
      <c r="Q5529"/>
      <c r="R5529"/>
    </row>
    <row r="5530" spans="1:18" s="16" customFormat="1" x14ac:dyDescent="0.25">
      <c r="A5530"/>
      <c r="B5530" s="18"/>
      <c r="D5530"/>
      <c r="E5530"/>
      <c r="F5530"/>
      <c r="G5530"/>
      <c r="H5530"/>
      <c r="I5530"/>
      <c r="J5530"/>
      <c r="K5530"/>
      <c r="L5530"/>
      <c r="M5530"/>
      <c r="N5530"/>
      <c r="O5530"/>
      <c r="P5530"/>
      <c r="Q5530"/>
      <c r="R5530"/>
    </row>
    <row r="5531" spans="1:18" s="16" customFormat="1" x14ac:dyDescent="0.25">
      <c r="A5531"/>
      <c r="B5531" s="18"/>
      <c r="D5531"/>
      <c r="E5531"/>
      <c r="F5531"/>
      <c r="G5531"/>
      <c r="H5531"/>
      <c r="I5531"/>
      <c r="J5531"/>
      <c r="K5531"/>
      <c r="L5531"/>
      <c r="M5531"/>
      <c r="N5531"/>
      <c r="O5531"/>
      <c r="P5531"/>
      <c r="Q5531"/>
      <c r="R5531"/>
    </row>
    <row r="5532" spans="1:18" s="16" customFormat="1" x14ac:dyDescent="0.25">
      <c r="A5532"/>
      <c r="B5532" s="18"/>
      <c r="D5532"/>
      <c r="E5532"/>
      <c r="F5532"/>
      <c r="G5532"/>
      <c r="H5532"/>
      <c r="I5532"/>
      <c r="J5532"/>
      <c r="K5532"/>
      <c r="L5532"/>
      <c r="M5532"/>
      <c r="N5532"/>
      <c r="O5532"/>
      <c r="P5532"/>
      <c r="Q5532"/>
      <c r="R5532"/>
    </row>
    <row r="5533" spans="1:18" s="16" customFormat="1" x14ac:dyDescent="0.25">
      <c r="A5533"/>
      <c r="B5533" s="18"/>
      <c r="D5533"/>
      <c r="E5533"/>
      <c r="F5533"/>
      <c r="G5533"/>
      <c r="H5533"/>
      <c r="I5533"/>
      <c r="J5533"/>
      <c r="K5533"/>
      <c r="L5533"/>
      <c r="M5533"/>
      <c r="N5533"/>
      <c r="O5533"/>
      <c r="P5533"/>
      <c r="Q5533"/>
      <c r="R5533"/>
    </row>
    <row r="5534" spans="1:18" s="16" customFormat="1" x14ac:dyDescent="0.25">
      <c r="A5534"/>
      <c r="B5534" s="18"/>
      <c r="D5534"/>
      <c r="E5534"/>
      <c r="F5534"/>
      <c r="G5534"/>
      <c r="H5534"/>
      <c r="I5534"/>
      <c r="J5534"/>
      <c r="K5534"/>
      <c r="L5534"/>
      <c r="M5534"/>
      <c r="N5534"/>
      <c r="O5534"/>
      <c r="P5534"/>
      <c r="Q5534"/>
      <c r="R5534"/>
    </row>
    <row r="5535" spans="1:18" s="16" customFormat="1" x14ac:dyDescent="0.25">
      <c r="A5535"/>
      <c r="B5535" s="18"/>
      <c r="D5535"/>
      <c r="E5535"/>
      <c r="F5535"/>
      <c r="G5535"/>
      <c r="H5535"/>
      <c r="I5535"/>
      <c r="J5535"/>
      <c r="K5535"/>
      <c r="L5535"/>
      <c r="M5535"/>
      <c r="N5535"/>
      <c r="O5535"/>
      <c r="P5535"/>
      <c r="Q5535"/>
      <c r="R5535"/>
    </row>
    <row r="5536" spans="1:18" s="16" customFormat="1" x14ac:dyDescent="0.25">
      <c r="A5536"/>
      <c r="B5536" s="18"/>
      <c r="D5536"/>
      <c r="E5536"/>
      <c r="F5536"/>
      <c r="G5536"/>
      <c r="H5536"/>
      <c r="I5536"/>
      <c r="J5536"/>
      <c r="K5536"/>
      <c r="L5536"/>
      <c r="M5536"/>
      <c r="N5536"/>
      <c r="O5536"/>
      <c r="P5536"/>
      <c r="Q5536"/>
      <c r="R5536"/>
    </row>
    <row r="5537" spans="1:18" s="16" customFormat="1" x14ac:dyDescent="0.25">
      <c r="A5537"/>
      <c r="B5537" s="18"/>
      <c r="D5537"/>
      <c r="E5537"/>
      <c r="F5537"/>
      <c r="G5537"/>
      <c r="H5537"/>
      <c r="I5537"/>
      <c r="J5537"/>
      <c r="K5537"/>
      <c r="L5537"/>
      <c r="M5537"/>
      <c r="N5537"/>
      <c r="O5537"/>
      <c r="P5537"/>
      <c r="Q5537"/>
      <c r="R5537"/>
    </row>
    <row r="5538" spans="1:18" s="16" customFormat="1" x14ac:dyDescent="0.25">
      <c r="A5538"/>
      <c r="B5538" s="18"/>
      <c r="D5538"/>
      <c r="E5538"/>
      <c r="F5538"/>
      <c r="G5538"/>
      <c r="H5538"/>
      <c r="I5538"/>
      <c r="J5538"/>
      <c r="K5538"/>
      <c r="L5538"/>
      <c r="M5538"/>
      <c r="N5538"/>
      <c r="O5538"/>
      <c r="P5538"/>
      <c r="Q5538"/>
      <c r="R5538"/>
    </row>
    <row r="5539" spans="1:18" s="16" customFormat="1" x14ac:dyDescent="0.25">
      <c r="A5539"/>
      <c r="B5539" s="18"/>
      <c r="D5539"/>
      <c r="E5539"/>
      <c r="F5539"/>
      <c r="G5539"/>
      <c r="H5539"/>
      <c r="I5539"/>
      <c r="J5539"/>
      <c r="K5539"/>
      <c r="L5539"/>
      <c r="M5539"/>
      <c r="N5539"/>
      <c r="O5539"/>
      <c r="P5539"/>
      <c r="Q5539"/>
      <c r="R5539"/>
    </row>
    <row r="5540" spans="1:18" s="16" customFormat="1" x14ac:dyDescent="0.25">
      <c r="A5540"/>
      <c r="B5540" s="18"/>
      <c r="D5540"/>
      <c r="E5540"/>
      <c r="F5540"/>
      <c r="G5540"/>
      <c r="H5540"/>
      <c r="I5540"/>
      <c r="J5540"/>
      <c r="K5540"/>
      <c r="L5540"/>
      <c r="M5540"/>
      <c r="N5540"/>
      <c r="O5540"/>
      <c r="P5540"/>
      <c r="Q5540"/>
      <c r="R5540"/>
    </row>
    <row r="5541" spans="1:18" s="16" customFormat="1" x14ac:dyDescent="0.25">
      <c r="A5541"/>
      <c r="B5541" s="18"/>
      <c r="D5541"/>
      <c r="E5541"/>
      <c r="F5541"/>
      <c r="G5541"/>
      <c r="H5541"/>
      <c r="I5541"/>
      <c r="J5541"/>
      <c r="K5541"/>
      <c r="L5541"/>
      <c r="M5541"/>
      <c r="N5541"/>
      <c r="O5541"/>
      <c r="P5541"/>
      <c r="Q5541"/>
      <c r="R5541"/>
    </row>
    <row r="5542" spans="1:18" s="16" customFormat="1" x14ac:dyDescent="0.25">
      <c r="A5542"/>
      <c r="B5542" s="18"/>
      <c r="D5542"/>
      <c r="E5542"/>
      <c r="F5542"/>
      <c r="G5542"/>
      <c r="H5542"/>
      <c r="I5542"/>
      <c r="J5542"/>
      <c r="K5542"/>
      <c r="L5542"/>
      <c r="M5542"/>
      <c r="N5542"/>
      <c r="O5542"/>
      <c r="P5542"/>
      <c r="Q5542"/>
      <c r="R5542"/>
    </row>
    <row r="5543" spans="1:18" s="16" customFormat="1" x14ac:dyDescent="0.25">
      <c r="A5543"/>
      <c r="B5543" s="18"/>
      <c r="D5543"/>
      <c r="E5543"/>
      <c r="F5543"/>
      <c r="G5543"/>
      <c r="H5543"/>
      <c r="I5543"/>
      <c r="J5543"/>
      <c r="K5543"/>
      <c r="L5543"/>
      <c r="M5543"/>
      <c r="N5543"/>
      <c r="O5543"/>
      <c r="P5543"/>
      <c r="Q5543"/>
      <c r="R5543"/>
    </row>
    <row r="5544" spans="1:18" s="16" customFormat="1" x14ac:dyDescent="0.25">
      <c r="A5544"/>
      <c r="B5544" s="18"/>
      <c r="D5544"/>
      <c r="E5544"/>
      <c r="F5544"/>
      <c r="G5544"/>
      <c r="H5544"/>
      <c r="I5544"/>
      <c r="J5544"/>
      <c r="K5544"/>
      <c r="L5544"/>
      <c r="M5544"/>
      <c r="N5544"/>
      <c r="O5544"/>
      <c r="P5544"/>
      <c r="Q5544"/>
      <c r="R5544"/>
    </row>
    <row r="5545" spans="1:18" s="16" customFormat="1" x14ac:dyDescent="0.25">
      <c r="A5545"/>
      <c r="B5545" s="18"/>
      <c r="D5545"/>
      <c r="E5545"/>
      <c r="F5545"/>
      <c r="G5545"/>
      <c r="H5545"/>
      <c r="I5545"/>
      <c r="J5545"/>
      <c r="K5545"/>
      <c r="L5545"/>
      <c r="M5545"/>
      <c r="N5545"/>
      <c r="O5545"/>
      <c r="P5545"/>
      <c r="Q5545"/>
      <c r="R5545"/>
    </row>
    <row r="5546" spans="1:18" s="16" customFormat="1" x14ac:dyDescent="0.25">
      <c r="A5546"/>
      <c r="B5546" s="18"/>
      <c r="D5546"/>
      <c r="E5546"/>
      <c r="F5546"/>
      <c r="G5546"/>
      <c r="H5546"/>
      <c r="I5546"/>
      <c r="J5546"/>
      <c r="K5546"/>
      <c r="L5546"/>
      <c r="M5546"/>
      <c r="N5546"/>
      <c r="O5546"/>
      <c r="P5546"/>
      <c r="Q5546"/>
      <c r="R5546"/>
    </row>
    <row r="5547" spans="1:18" s="16" customFormat="1" x14ac:dyDescent="0.25">
      <c r="A5547"/>
      <c r="B5547" s="18"/>
      <c r="D5547"/>
      <c r="E5547"/>
      <c r="F5547"/>
      <c r="G5547"/>
      <c r="H5547"/>
      <c r="I5547"/>
      <c r="J5547"/>
      <c r="K5547"/>
      <c r="L5547"/>
      <c r="M5547"/>
      <c r="N5547"/>
      <c r="O5547"/>
      <c r="P5547"/>
      <c r="Q5547"/>
      <c r="R5547"/>
    </row>
    <row r="5548" spans="1:18" s="16" customFormat="1" x14ac:dyDescent="0.25">
      <c r="A5548"/>
      <c r="B5548" s="18"/>
      <c r="D5548"/>
      <c r="E5548"/>
      <c r="F5548"/>
      <c r="G5548"/>
      <c r="H5548"/>
      <c r="I5548"/>
      <c r="J5548"/>
      <c r="K5548"/>
      <c r="L5548"/>
      <c r="M5548"/>
      <c r="N5548"/>
      <c r="O5548"/>
      <c r="P5548"/>
      <c r="Q5548"/>
      <c r="R5548"/>
    </row>
    <row r="5549" spans="1:18" s="16" customFormat="1" x14ac:dyDescent="0.25">
      <c r="A5549"/>
      <c r="B5549" s="18"/>
      <c r="D5549"/>
      <c r="E5549"/>
      <c r="F5549"/>
      <c r="G5549"/>
      <c r="H5549"/>
      <c r="I5549"/>
      <c r="J5549"/>
      <c r="K5549"/>
      <c r="L5549"/>
      <c r="M5549"/>
      <c r="N5549"/>
      <c r="O5549"/>
      <c r="P5549"/>
      <c r="Q5549"/>
      <c r="R5549"/>
    </row>
    <row r="5550" spans="1:18" s="16" customFormat="1" x14ac:dyDescent="0.25">
      <c r="A5550"/>
      <c r="B5550" s="18"/>
      <c r="D5550"/>
      <c r="E5550"/>
      <c r="F5550"/>
      <c r="G5550"/>
      <c r="H5550"/>
      <c r="I5550"/>
      <c r="J5550"/>
      <c r="K5550"/>
      <c r="L5550"/>
      <c r="M5550"/>
      <c r="N5550"/>
      <c r="O5550"/>
      <c r="P5550"/>
      <c r="Q5550"/>
      <c r="R5550"/>
    </row>
    <row r="5551" spans="1:18" s="16" customFormat="1" x14ac:dyDescent="0.25">
      <c r="A5551"/>
      <c r="B5551" s="18"/>
      <c r="D5551"/>
      <c r="E5551"/>
      <c r="F5551"/>
      <c r="G5551"/>
      <c r="H5551"/>
      <c r="I5551"/>
      <c r="J5551"/>
      <c r="K5551"/>
      <c r="L5551"/>
      <c r="M5551"/>
      <c r="N5551"/>
      <c r="O5551"/>
      <c r="P5551"/>
      <c r="Q5551"/>
      <c r="R5551"/>
    </row>
    <row r="5552" spans="1:18" s="16" customFormat="1" x14ac:dyDescent="0.25">
      <c r="A5552"/>
      <c r="B5552" s="18"/>
      <c r="D5552"/>
      <c r="E5552"/>
      <c r="F5552"/>
      <c r="G5552"/>
      <c r="H5552"/>
      <c r="I5552"/>
      <c r="J5552"/>
      <c r="K5552"/>
      <c r="L5552"/>
      <c r="M5552"/>
      <c r="N5552"/>
      <c r="O5552"/>
      <c r="P5552"/>
      <c r="Q5552"/>
      <c r="R5552"/>
    </row>
    <row r="5553" spans="1:18" s="16" customFormat="1" x14ac:dyDescent="0.25">
      <c r="A5553"/>
      <c r="B5553" s="18"/>
      <c r="D5553"/>
      <c r="E5553"/>
      <c r="F5553"/>
      <c r="G5553"/>
      <c r="H5553"/>
      <c r="I5553"/>
      <c r="J5553"/>
      <c r="K5553"/>
      <c r="L5553"/>
      <c r="M5553"/>
      <c r="N5553"/>
      <c r="O5553"/>
      <c r="P5553"/>
      <c r="Q5553"/>
      <c r="R5553"/>
    </row>
    <row r="5554" spans="1:18" s="16" customFormat="1" x14ac:dyDescent="0.25">
      <c r="A5554"/>
      <c r="B5554" s="18"/>
      <c r="D5554"/>
      <c r="E5554"/>
      <c r="F5554"/>
      <c r="G5554"/>
      <c r="H5554"/>
      <c r="I5554"/>
      <c r="J5554"/>
      <c r="K5554"/>
      <c r="L5554"/>
      <c r="M5554"/>
      <c r="N5554"/>
      <c r="O5554"/>
      <c r="P5554"/>
      <c r="Q5554"/>
      <c r="R5554"/>
    </row>
    <row r="5555" spans="1:18" s="16" customFormat="1" x14ac:dyDescent="0.25">
      <c r="A5555"/>
      <c r="B5555" s="18"/>
      <c r="D5555"/>
      <c r="E5555"/>
      <c r="F5555"/>
      <c r="G5555"/>
      <c r="H5555"/>
      <c r="I5555"/>
      <c r="J5555"/>
      <c r="K5555"/>
      <c r="L5555"/>
      <c r="M5555"/>
      <c r="N5555"/>
      <c r="O5555"/>
      <c r="P5555"/>
      <c r="Q5555"/>
      <c r="R5555"/>
    </row>
    <row r="5556" spans="1:18" s="16" customFormat="1" x14ac:dyDescent="0.25">
      <c r="A5556"/>
      <c r="B5556" s="18"/>
      <c r="D5556"/>
      <c r="E5556"/>
      <c r="F5556"/>
      <c r="G5556"/>
      <c r="H5556"/>
      <c r="I5556"/>
      <c r="J5556"/>
      <c r="K5556"/>
      <c r="L5556"/>
      <c r="M5556"/>
      <c r="N5556"/>
      <c r="O5556"/>
      <c r="P5556"/>
      <c r="Q5556"/>
      <c r="R5556"/>
    </row>
    <row r="5557" spans="1:18" s="16" customFormat="1" x14ac:dyDescent="0.25">
      <c r="A5557"/>
      <c r="B5557" s="18"/>
      <c r="D5557"/>
      <c r="E5557"/>
      <c r="F5557"/>
      <c r="G5557"/>
      <c r="H5557"/>
      <c r="I5557"/>
      <c r="J5557"/>
      <c r="K5557"/>
      <c r="L5557"/>
      <c r="M5557"/>
      <c r="N5557"/>
      <c r="O5557"/>
      <c r="P5557"/>
      <c r="Q5557"/>
      <c r="R5557"/>
    </row>
    <row r="5558" spans="1:18" s="16" customFormat="1" x14ac:dyDescent="0.25">
      <c r="A5558"/>
      <c r="B5558" s="18"/>
      <c r="D5558"/>
      <c r="E5558"/>
      <c r="F5558"/>
      <c r="G5558"/>
      <c r="H5558"/>
      <c r="I5558"/>
      <c r="J5558"/>
      <c r="K5558"/>
      <c r="L5558"/>
      <c r="M5558"/>
      <c r="N5558"/>
      <c r="O5558"/>
      <c r="P5558"/>
      <c r="Q5558"/>
      <c r="R5558"/>
    </row>
    <row r="5559" spans="1:18" s="16" customFormat="1" x14ac:dyDescent="0.25">
      <c r="A5559"/>
      <c r="B5559" s="18"/>
      <c r="D5559"/>
      <c r="E5559"/>
      <c r="F5559"/>
      <c r="G5559"/>
      <c r="H5559"/>
      <c r="I5559"/>
      <c r="J5559"/>
      <c r="K5559"/>
      <c r="L5559"/>
      <c r="M5559"/>
      <c r="N5559"/>
      <c r="O5559"/>
      <c r="P5559"/>
      <c r="Q5559"/>
      <c r="R5559"/>
    </row>
    <row r="5560" spans="1:18" s="16" customFormat="1" x14ac:dyDescent="0.25">
      <c r="A5560"/>
      <c r="B5560" s="18"/>
      <c r="D5560"/>
      <c r="E5560"/>
      <c r="F5560"/>
      <c r="G5560"/>
      <c r="H5560"/>
      <c r="I5560"/>
      <c r="J5560"/>
      <c r="K5560"/>
      <c r="L5560"/>
      <c r="M5560"/>
      <c r="N5560"/>
      <c r="O5560"/>
      <c r="P5560"/>
      <c r="Q5560"/>
      <c r="R5560"/>
    </row>
    <row r="5561" spans="1:18" s="16" customFormat="1" x14ac:dyDescent="0.25">
      <c r="A5561"/>
      <c r="B5561" s="18"/>
      <c r="D5561"/>
      <c r="E5561"/>
      <c r="F5561"/>
      <c r="G5561"/>
      <c r="H5561"/>
      <c r="I5561"/>
      <c r="J5561"/>
      <c r="K5561"/>
      <c r="L5561"/>
      <c r="M5561"/>
      <c r="N5561"/>
      <c r="O5561"/>
      <c r="P5561"/>
      <c r="Q5561"/>
      <c r="R5561"/>
    </row>
    <row r="5562" spans="1:18" s="16" customFormat="1" x14ac:dyDescent="0.25">
      <c r="A5562"/>
      <c r="B5562" s="17"/>
      <c r="D5562"/>
      <c r="E5562"/>
      <c r="F5562"/>
      <c r="G5562"/>
      <c r="H5562"/>
      <c r="I5562"/>
      <c r="J5562"/>
      <c r="K5562"/>
      <c r="L5562"/>
      <c r="M5562"/>
      <c r="N5562"/>
      <c r="O5562"/>
      <c r="P5562"/>
      <c r="Q5562"/>
      <c r="R5562"/>
    </row>
    <row r="5563" spans="1:18" s="16" customFormat="1" x14ac:dyDescent="0.25">
      <c r="A5563"/>
      <c r="B5563" s="18"/>
      <c r="D5563"/>
      <c r="E5563"/>
      <c r="F5563"/>
      <c r="G5563"/>
      <c r="H5563"/>
      <c r="I5563"/>
      <c r="J5563"/>
      <c r="K5563"/>
      <c r="L5563"/>
      <c r="M5563"/>
      <c r="N5563"/>
      <c r="O5563"/>
      <c r="P5563"/>
      <c r="Q5563"/>
      <c r="R5563"/>
    </row>
    <row r="5564" spans="1:18" s="16" customFormat="1" x14ac:dyDescent="0.25">
      <c r="A5564"/>
      <c r="B5564" s="18"/>
      <c r="D5564"/>
      <c r="E5564"/>
      <c r="F5564"/>
      <c r="G5564"/>
      <c r="H5564"/>
      <c r="I5564"/>
      <c r="J5564"/>
      <c r="K5564"/>
      <c r="L5564"/>
      <c r="M5564"/>
      <c r="N5564"/>
      <c r="O5564"/>
      <c r="P5564"/>
      <c r="Q5564"/>
      <c r="R5564"/>
    </row>
    <row r="5565" spans="1:18" s="16" customFormat="1" x14ac:dyDescent="0.25">
      <c r="A5565"/>
      <c r="B5565" s="18"/>
      <c r="D5565"/>
      <c r="E5565"/>
      <c r="F5565"/>
      <c r="G5565"/>
      <c r="H5565"/>
      <c r="I5565"/>
      <c r="J5565"/>
      <c r="K5565"/>
      <c r="L5565"/>
      <c r="M5565"/>
      <c r="N5565"/>
      <c r="O5565"/>
      <c r="P5565"/>
      <c r="Q5565"/>
      <c r="R5565"/>
    </row>
    <row r="5566" spans="1:18" s="16" customFormat="1" x14ac:dyDescent="0.25">
      <c r="A5566"/>
      <c r="B5566" s="18"/>
      <c r="D5566"/>
      <c r="E5566"/>
      <c r="F5566"/>
      <c r="G5566"/>
      <c r="H5566"/>
      <c r="I5566"/>
      <c r="J5566"/>
      <c r="K5566"/>
      <c r="L5566"/>
      <c r="M5566"/>
      <c r="N5566"/>
      <c r="O5566"/>
      <c r="P5566"/>
      <c r="Q5566"/>
      <c r="R5566"/>
    </row>
    <row r="5567" spans="1:18" s="16" customFormat="1" x14ac:dyDescent="0.25">
      <c r="A5567"/>
      <c r="B5567" s="18"/>
      <c r="D5567"/>
      <c r="E5567"/>
      <c r="F5567"/>
      <c r="G5567"/>
      <c r="H5567"/>
      <c r="I5567"/>
      <c r="J5567"/>
      <c r="K5567"/>
      <c r="L5567"/>
      <c r="M5567"/>
      <c r="N5567"/>
      <c r="O5567"/>
      <c r="P5567"/>
      <c r="Q5567"/>
      <c r="R5567"/>
    </row>
    <row r="5568" spans="1:18" s="16" customFormat="1" x14ac:dyDescent="0.25">
      <c r="A5568"/>
      <c r="B5568" s="18"/>
      <c r="D5568"/>
      <c r="E5568"/>
      <c r="F5568"/>
      <c r="G5568"/>
      <c r="H5568"/>
      <c r="I5568"/>
      <c r="J5568"/>
      <c r="K5568"/>
      <c r="L5568"/>
      <c r="M5568"/>
      <c r="N5568"/>
      <c r="O5568"/>
      <c r="P5568"/>
      <c r="Q5568"/>
      <c r="R5568"/>
    </row>
    <row r="5569" spans="1:18" s="16" customFormat="1" x14ac:dyDescent="0.25">
      <c r="A5569"/>
      <c r="B5569" s="18"/>
      <c r="D5569"/>
      <c r="E5569"/>
      <c r="F5569"/>
      <c r="G5569"/>
      <c r="H5569"/>
      <c r="I5569"/>
      <c r="J5569"/>
      <c r="K5569"/>
      <c r="L5569"/>
      <c r="M5569"/>
      <c r="N5569"/>
      <c r="O5569"/>
      <c r="P5569"/>
      <c r="Q5569"/>
      <c r="R5569"/>
    </row>
    <row r="5570" spans="1:18" s="16" customFormat="1" x14ac:dyDescent="0.25">
      <c r="A5570"/>
      <c r="B5570" s="18"/>
      <c r="D5570"/>
      <c r="E5570"/>
      <c r="F5570"/>
      <c r="G5570"/>
      <c r="H5570"/>
      <c r="I5570"/>
      <c r="J5570"/>
      <c r="K5570"/>
      <c r="L5570"/>
      <c r="M5570"/>
      <c r="N5570"/>
      <c r="O5570"/>
      <c r="P5570"/>
      <c r="Q5570"/>
      <c r="R5570"/>
    </row>
    <row r="5571" spans="1:18" s="16" customFormat="1" x14ac:dyDescent="0.25">
      <c r="A5571"/>
      <c r="B5571" s="18"/>
      <c r="D5571"/>
      <c r="E5571"/>
      <c r="F5571"/>
      <c r="G5571"/>
      <c r="H5571"/>
      <c r="I5571"/>
      <c r="J5571"/>
      <c r="K5571"/>
      <c r="L5571"/>
      <c r="M5571"/>
      <c r="N5571"/>
      <c r="O5571"/>
      <c r="P5571"/>
      <c r="Q5571"/>
      <c r="R5571"/>
    </row>
    <row r="5572" spans="1:18" s="16" customFormat="1" x14ac:dyDescent="0.25">
      <c r="A5572"/>
      <c r="B5572" s="18"/>
      <c r="D5572"/>
      <c r="E5572"/>
      <c r="F5572"/>
      <c r="G5572"/>
      <c r="H5572"/>
      <c r="I5572"/>
      <c r="J5572"/>
      <c r="K5572"/>
      <c r="L5572"/>
      <c r="M5572"/>
      <c r="N5572"/>
      <c r="O5572"/>
      <c r="P5572"/>
      <c r="Q5572"/>
      <c r="R5572"/>
    </row>
    <row r="5573" spans="1:18" s="16" customFormat="1" x14ac:dyDescent="0.25">
      <c r="A5573"/>
      <c r="B5573" s="18"/>
      <c r="D5573"/>
      <c r="E5573"/>
      <c r="F5573"/>
      <c r="G5573"/>
      <c r="H5573"/>
      <c r="I5573"/>
      <c r="J5573"/>
      <c r="K5573"/>
      <c r="L5573"/>
      <c r="M5573"/>
      <c r="N5573"/>
      <c r="O5573"/>
      <c r="P5573"/>
      <c r="Q5573"/>
      <c r="R5573"/>
    </row>
    <row r="5574" spans="1:18" s="16" customFormat="1" x14ac:dyDescent="0.25">
      <c r="A5574"/>
      <c r="B5574" s="18"/>
      <c r="D5574"/>
      <c r="E5574"/>
      <c r="F5574"/>
      <c r="G5574"/>
      <c r="H5574"/>
      <c r="I5574"/>
      <c r="J5574"/>
      <c r="K5574"/>
      <c r="L5574"/>
      <c r="M5574"/>
      <c r="N5574"/>
      <c r="O5574"/>
      <c r="P5574"/>
      <c r="Q5574"/>
      <c r="R5574"/>
    </row>
    <row r="5575" spans="1:18" s="16" customFormat="1" x14ac:dyDescent="0.25">
      <c r="A5575"/>
      <c r="B5575" s="18"/>
      <c r="D5575"/>
      <c r="E5575"/>
      <c r="F5575"/>
      <c r="G5575"/>
      <c r="H5575"/>
      <c r="I5575"/>
      <c r="J5575"/>
      <c r="K5575"/>
      <c r="L5575"/>
      <c r="M5575"/>
      <c r="N5575"/>
      <c r="O5575"/>
      <c r="P5575"/>
      <c r="Q5575"/>
      <c r="R5575"/>
    </row>
    <row r="5576" spans="1:18" s="16" customFormat="1" x14ac:dyDescent="0.25">
      <c r="A5576"/>
      <c r="B5576" s="18"/>
      <c r="D5576"/>
      <c r="E5576"/>
      <c r="F5576"/>
      <c r="G5576"/>
      <c r="H5576"/>
      <c r="I5576"/>
      <c r="J5576"/>
      <c r="K5576"/>
      <c r="L5576"/>
      <c r="M5576"/>
      <c r="N5576"/>
      <c r="O5576"/>
      <c r="P5576"/>
      <c r="Q5576"/>
      <c r="R5576"/>
    </row>
    <row r="5577" spans="1:18" s="16" customFormat="1" x14ac:dyDescent="0.25">
      <c r="A5577"/>
      <c r="B5577" s="18"/>
      <c r="D5577"/>
      <c r="E5577"/>
      <c r="F5577"/>
      <c r="G5577"/>
      <c r="H5577"/>
      <c r="I5577"/>
      <c r="J5577"/>
      <c r="K5577"/>
      <c r="L5577"/>
      <c r="M5577"/>
      <c r="N5577"/>
      <c r="O5577"/>
      <c r="P5577"/>
      <c r="Q5577"/>
      <c r="R5577"/>
    </row>
    <row r="5578" spans="1:18" s="16" customFormat="1" x14ac:dyDescent="0.25">
      <c r="A5578"/>
      <c r="B5578" s="18"/>
      <c r="D5578"/>
      <c r="E5578"/>
      <c r="F5578"/>
      <c r="G5578"/>
      <c r="H5578"/>
      <c r="I5578"/>
      <c r="J5578"/>
      <c r="K5578"/>
      <c r="L5578"/>
      <c r="M5578"/>
      <c r="N5578"/>
      <c r="O5578"/>
      <c r="P5578"/>
      <c r="Q5578"/>
      <c r="R5578"/>
    </row>
    <row r="5579" spans="1:18" s="16" customFormat="1" x14ac:dyDescent="0.25">
      <c r="A5579"/>
      <c r="B5579" s="18"/>
      <c r="D5579"/>
      <c r="E5579"/>
      <c r="F5579"/>
      <c r="G5579"/>
      <c r="H5579"/>
      <c r="I5579"/>
      <c r="J5579"/>
      <c r="K5579"/>
      <c r="L5579"/>
      <c r="M5579"/>
      <c r="N5579"/>
      <c r="O5579"/>
      <c r="P5579"/>
      <c r="Q5579"/>
      <c r="R5579"/>
    </row>
    <row r="5580" spans="1:18" s="16" customFormat="1" x14ac:dyDescent="0.25">
      <c r="A5580"/>
      <c r="B5580" s="18"/>
      <c r="D5580"/>
      <c r="E5580"/>
      <c r="F5580"/>
      <c r="G5580"/>
      <c r="H5580"/>
      <c r="I5580"/>
      <c r="J5580"/>
      <c r="K5580"/>
      <c r="L5580"/>
      <c r="M5580"/>
      <c r="N5580"/>
      <c r="O5580"/>
      <c r="P5580"/>
      <c r="Q5580"/>
      <c r="R5580"/>
    </row>
    <row r="5581" spans="1:18" s="16" customFormat="1" x14ac:dyDescent="0.25">
      <c r="A5581"/>
      <c r="B5581" s="18"/>
      <c r="D5581"/>
      <c r="E5581"/>
      <c r="F5581"/>
      <c r="G5581"/>
      <c r="H5581"/>
      <c r="I5581"/>
      <c r="J5581"/>
      <c r="K5581"/>
      <c r="L5581"/>
      <c r="M5581"/>
      <c r="N5581"/>
      <c r="O5581"/>
      <c r="P5581"/>
      <c r="Q5581"/>
      <c r="R5581"/>
    </row>
    <row r="5582" spans="1:18" s="16" customFormat="1" x14ac:dyDescent="0.25">
      <c r="A5582"/>
      <c r="B5582" s="18"/>
      <c r="D5582"/>
      <c r="E5582"/>
      <c r="F5582"/>
      <c r="G5582"/>
      <c r="H5582"/>
      <c r="I5582"/>
      <c r="J5582"/>
      <c r="K5582"/>
      <c r="L5582"/>
      <c r="M5582"/>
      <c r="N5582"/>
      <c r="O5582"/>
      <c r="P5582"/>
      <c r="Q5582"/>
      <c r="R5582"/>
    </row>
    <row r="5583" spans="1:18" s="16" customFormat="1" x14ac:dyDescent="0.25">
      <c r="A5583"/>
      <c r="B5583" s="18"/>
      <c r="D5583"/>
      <c r="E5583"/>
      <c r="F5583"/>
      <c r="G5583"/>
      <c r="H5583"/>
      <c r="I5583"/>
      <c r="J5583"/>
      <c r="K5583"/>
      <c r="L5583"/>
      <c r="M5583"/>
      <c r="N5583"/>
      <c r="O5583"/>
      <c r="P5583"/>
      <c r="Q5583"/>
      <c r="R5583"/>
    </row>
    <row r="5584" spans="1:18" s="16" customFormat="1" x14ac:dyDescent="0.25">
      <c r="A5584"/>
      <c r="B5584" s="18"/>
      <c r="D5584"/>
      <c r="E5584"/>
      <c r="F5584"/>
      <c r="G5584"/>
      <c r="H5584"/>
      <c r="I5584"/>
      <c r="J5584"/>
      <c r="K5584"/>
      <c r="L5584"/>
      <c r="M5584"/>
      <c r="N5584"/>
      <c r="O5584"/>
      <c r="P5584"/>
      <c r="Q5584"/>
      <c r="R5584"/>
    </row>
    <row r="5585" spans="1:18" s="16" customFormat="1" x14ac:dyDescent="0.25">
      <c r="A5585"/>
      <c r="B5585" s="18"/>
      <c r="D5585"/>
      <c r="E5585"/>
      <c r="F5585"/>
      <c r="G5585"/>
      <c r="H5585"/>
      <c r="I5585"/>
      <c r="J5585"/>
      <c r="K5585"/>
      <c r="L5585"/>
      <c r="M5585"/>
      <c r="N5585"/>
      <c r="O5585"/>
      <c r="P5585"/>
      <c r="Q5585"/>
      <c r="R5585"/>
    </row>
    <row r="5586" spans="1:18" s="16" customFormat="1" x14ac:dyDescent="0.25">
      <c r="A5586"/>
      <c r="B5586" s="18"/>
      <c r="D5586"/>
      <c r="E5586"/>
      <c r="F5586"/>
      <c r="G5586"/>
      <c r="H5586"/>
      <c r="I5586"/>
      <c r="J5586"/>
      <c r="K5586"/>
      <c r="L5586"/>
      <c r="M5586"/>
      <c r="N5586"/>
      <c r="O5586"/>
      <c r="P5586"/>
      <c r="Q5586"/>
      <c r="R5586"/>
    </row>
    <row r="5587" spans="1:18" s="16" customFormat="1" x14ac:dyDescent="0.25">
      <c r="A5587"/>
      <c r="B5587" s="18"/>
      <c r="D5587"/>
      <c r="E5587"/>
      <c r="F5587"/>
      <c r="G5587"/>
      <c r="H5587"/>
      <c r="I5587"/>
      <c r="J5587"/>
      <c r="K5587"/>
      <c r="L5587"/>
      <c r="M5587"/>
      <c r="N5587"/>
      <c r="O5587"/>
      <c r="P5587"/>
      <c r="Q5587"/>
      <c r="R5587"/>
    </row>
    <row r="5588" spans="1:18" s="16" customFormat="1" x14ac:dyDescent="0.25">
      <c r="A5588"/>
      <c r="B5588" s="18"/>
      <c r="D5588"/>
      <c r="E5588"/>
      <c r="F5588"/>
      <c r="G5588"/>
      <c r="H5588"/>
      <c r="I5588"/>
      <c r="J5588"/>
      <c r="K5588"/>
      <c r="L5588"/>
      <c r="M5588"/>
      <c r="N5588"/>
      <c r="O5588"/>
      <c r="P5588"/>
      <c r="Q5588"/>
      <c r="R5588"/>
    </row>
    <row r="5589" spans="1:18" s="16" customFormat="1" x14ac:dyDescent="0.25">
      <c r="A5589"/>
      <c r="B5589" s="18"/>
      <c r="D5589"/>
      <c r="E5589"/>
      <c r="F5589"/>
      <c r="G5589"/>
      <c r="H5589"/>
      <c r="I5589"/>
      <c r="J5589"/>
      <c r="K5589"/>
      <c r="L5589"/>
      <c r="M5589"/>
      <c r="N5589"/>
      <c r="O5589"/>
      <c r="P5589"/>
      <c r="Q5589"/>
      <c r="R5589"/>
    </row>
    <row r="5590" spans="1:18" s="16" customFormat="1" x14ac:dyDescent="0.25">
      <c r="A5590"/>
      <c r="B5590" s="18"/>
      <c r="D5590"/>
      <c r="E5590"/>
      <c r="F5590"/>
      <c r="G5590"/>
      <c r="H5590"/>
      <c r="I5590"/>
      <c r="J5590"/>
      <c r="K5590"/>
      <c r="L5590"/>
      <c r="M5590"/>
      <c r="N5590"/>
      <c r="O5590"/>
      <c r="P5590"/>
      <c r="Q5590"/>
      <c r="R5590"/>
    </row>
    <row r="5591" spans="1:18" s="16" customFormat="1" x14ac:dyDescent="0.25">
      <c r="A5591"/>
      <c r="B5591" s="18"/>
      <c r="D5591"/>
      <c r="E5591"/>
      <c r="F5591"/>
      <c r="G5591"/>
      <c r="H5591"/>
      <c r="I5591"/>
      <c r="J5591"/>
      <c r="K5591"/>
      <c r="L5591"/>
      <c r="M5591"/>
      <c r="N5591"/>
      <c r="O5591"/>
      <c r="P5591"/>
      <c r="Q5591"/>
      <c r="R5591"/>
    </row>
    <row r="5592" spans="1:18" s="16" customFormat="1" x14ac:dyDescent="0.25">
      <c r="A5592"/>
      <c r="B5592" s="18"/>
      <c r="D5592"/>
      <c r="E5592"/>
      <c r="F5592"/>
      <c r="G5592"/>
      <c r="H5592"/>
      <c r="I5592"/>
      <c r="J5592"/>
      <c r="K5592"/>
      <c r="L5592"/>
      <c r="M5592"/>
      <c r="N5592"/>
      <c r="O5592"/>
      <c r="P5592"/>
      <c r="Q5592"/>
      <c r="R5592"/>
    </row>
    <row r="5593" spans="1:18" s="16" customFormat="1" x14ac:dyDescent="0.25">
      <c r="A5593"/>
      <c r="B5593" s="18"/>
      <c r="D5593"/>
      <c r="E5593"/>
      <c r="F5593"/>
      <c r="G5593"/>
      <c r="H5593"/>
      <c r="I5593"/>
      <c r="J5593"/>
      <c r="K5593"/>
      <c r="L5593"/>
      <c r="M5593"/>
      <c r="N5593"/>
      <c r="O5593"/>
      <c r="P5593"/>
      <c r="Q5593"/>
      <c r="R5593"/>
    </row>
    <row r="5594" spans="1:18" s="16" customFormat="1" x14ac:dyDescent="0.25">
      <c r="A5594"/>
      <c r="B5594" s="18"/>
      <c r="D5594"/>
      <c r="E5594"/>
      <c r="F5594"/>
      <c r="G5594"/>
      <c r="H5594"/>
      <c r="I5594"/>
      <c r="J5594"/>
      <c r="K5594"/>
      <c r="L5594"/>
      <c r="M5594"/>
      <c r="N5594"/>
      <c r="O5594"/>
      <c r="P5594"/>
      <c r="Q5594"/>
      <c r="R5594"/>
    </row>
    <row r="5595" spans="1:18" s="16" customFormat="1" x14ac:dyDescent="0.25">
      <c r="A5595"/>
      <c r="B5595" s="18"/>
      <c r="D5595"/>
      <c r="E5595"/>
      <c r="F5595"/>
      <c r="G5595"/>
      <c r="H5595"/>
      <c r="I5595"/>
      <c r="J5595"/>
      <c r="K5595"/>
      <c r="L5595"/>
      <c r="M5595"/>
      <c r="N5595"/>
      <c r="O5595"/>
      <c r="P5595"/>
      <c r="Q5595"/>
      <c r="R5595"/>
    </row>
    <row r="5596" spans="1:18" s="16" customFormat="1" x14ac:dyDescent="0.25">
      <c r="A5596"/>
      <c r="B5596" s="18"/>
      <c r="D5596"/>
      <c r="E5596"/>
      <c r="F5596"/>
      <c r="G5596"/>
      <c r="H5596"/>
      <c r="I5596"/>
      <c r="J5596"/>
      <c r="K5596"/>
      <c r="L5596"/>
      <c r="M5596"/>
      <c r="N5596"/>
      <c r="O5596"/>
      <c r="P5596"/>
      <c r="Q5596"/>
      <c r="R5596"/>
    </row>
    <row r="5597" spans="1:18" s="16" customFormat="1" x14ac:dyDescent="0.25">
      <c r="A5597"/>
      <c r="B5597" s="18"/>
      <c r="D5597"/>
      <c r="E5597"/>
      <c r="F5597"/>
      <c r="G5597"/>
      <c r="H5597"/>
      <c r="I5597"/>
      <c r="J5597"/>
      <c r="K5597"/>
      <c r="L5597"/>
      <c r="M5597"/>
      <c r="N5597"/>
      <c r="O5597"/>
      <c r="P5597"/>
      <c r="Q5597"/>
      <c r="R5597"/>
    </row>
    <row r="5598" spans="1:18" s="16" customFormat="1" x14ac:dyDescent="0.25">
      <c r="A5598"/>
      <c r="B5598" s="18"/>
      <c r="D5598"/>
      <c r="E5598"/>
      <c r="F5598"/>
      <c r="G5598"/>
      <c r="H5598"/>
      <c r="I5598"/>
      <c r="J5598"/>
      <c r="K5598"/>
      <c r="L5598"/>
      <c r="M5598"/>
      <c r="N5598"/>
      <c r="O5598"/>
      <c r="P5598"/>
      <c r="Q5598"/>
      <c r="R5598"/>
    </row>
    <row r="5599" spans="1:18" s="16" customFormat="1" x14ac:dyDescent="0.25">
      <c r="A5599"/>
      <c r="B5599" s="18"/>
      <c r="D5599"/>
      <c r="E5599"/>
      <c r="F5599"/>
      <c r="G5599"/>
      <c r="H5599"/>
      <c r="I5599"/>
      <c r="J5599"/>
      <c r="K5599"/>
      <c r="L5599"/>
      <c r="M5599"/>
      <c r="N5599"/>
      <c r="O5599"/>
      <c r="P5599"/>
      <c r="Q5599"/>
      <c r="R5599"/>
    </row>
    <row r="5600" spans="1:18" s="16" customFormat="1" x14ac:dyDescent="0.25">
      <c r="A5600"/>
      <c r="B5600" s="18"/>
      <c r="D5600"/>
      <c r="E5600"/>
      <c r="F5600"/>
      <c r="G5600"/>
      <c r="H5600"/>
      <c r="I5600"/>
      <c r="J5600"/>
      <c r="K5600"/>
      <c r="L5600"/>
      <c r="M5600"/>
      <c r="N5600"/>
      <c r="O5600"/>
      <c r="P5600"/>
      <c r="Q5600"/>
      <c r="R5600"/>
    </row>
    <row r="5601" spans="1:18" s="16" customFormat="1" x14ac:dyDescent="0.25">
      <c r="A5601"/>
      <c r="B5601" s="18"/>
      <c r="D5601"/>
      <c r="E5601"/>
      <c r="F5601"/>
      <c r="G5601"/>
      <c r="H5601"/>
      <c r="I5601"/>
      <c r="J5601"/>
      <c r="K5601"/>
      <c r="L5601"/>
      <c r="M5601"/>
      <c r="N5601"/>
      <c r="O5601"/>
      <c r="P5601"/>
      <c r="Q5601"/>
      <c r="R5601"/>
    </row>
    <row r="5602" spans="1:18" s="16" customFormat="1" x14ac:dyDescent="0.25">
      <c r="A5602"/>
      <c r="B5602" s="18"/>
      <c r="D5602"/>
      <c r="E5602"/>
      <c r="F5602"/>
      <c r="G5602"/>
      <c r="H5602"/>
      <c r="I5602"/>
      <c r="J5602"/>
      <c r="K5602"/>
      <c r="L5602"/>
      <c r="M5602"/>
      <c r="N5602"/>
      <c r="O5602"/>
      <c r="P5602"/>
      <c r="Q5602"/>
      <c r="R5602"/>
    </row>
    <row r="5603" spans="1:18" s="16" customFormat="1" x14ac:dyDescent="0.25">
      <c r="A5603"/>
      <c r="B5603" s="18"/>
      <c r="D5603"/>
      <c r="E5603"/>
      <c r="F5603"/>
      <c r="G5603"/>
      <c r="H5603"/>
      <c r="I5603"/>
      <c r="J5603"/>
      <c r="K5603"/>
      <c r="L5603"/>
      <c r="M5603"/>
      <c r="N5603"/>
      <c r="O5603"/>
      <c r="P5603"/>
      <c r="Q5603"/>
      <c r="R5603"/>
    </row>
    <row r="5604" spans="1:18" s="16" customFormat="1" x14ac:dyDescent="0.25">
      <c r="A5604"/>
      <c r="B5604" s="18"/>
      <c r="D5604"/>
      <c r="E5604"/>
      <c r="F5604"/>
      <c r="G5604"/>
      <c r="H5604"/>
      <c r="I5604"/>
      <c r="J5604"/>
      <c r="K5604"/>
      <c r="L5604"/>
      <c r="M5604"/>
      <c r="N5604"/>
      <c r="O5604"/>
      <c r="P5604"/>
      <c r="Q5604"/>
      <c r="R5604"/>
    </row>
    <row r="5605" spans="1:18" s="16" customFormat="1" x14ac:dyDescent="0.25">
      <c r="A5605"/>
      <c r="B5605" s="18"/>
      <c r="D5605"/>
      <c r="E5605"/>
      <c r="F5605"/>
      <c r="G5605"/>
      <c r="H5605"/>
      <c r="I5605"/>
      <c r="J5605"/>
      <c r="K5605"/>
      <c r="L5605"/>
      <c r="M5605"/>
      <c r="N5605"/>
      <c r="O5605"/>
      <c r="P5605"/>
      <c r="Q5605"/>
      <c r="R5605"/>
    </row>
    <row r="5606" spans="1:18" s="16" customFormat="1" x14ac:dyDescent="0.25">
      <c r="A5606"/>
      <c r="B5606" s="18"/>
      <c r="D5606"/>
      <c r="E5606"/>
      <c r="F5606"/>
      <c r="G5606"/>
      <c r="H5606"/>
      <c r="I5606"/>
      <c r="J5606"/>
      <c r="K5606"/>
      <c r="L5606"/>
      <c r="M5606"/>
      <c r="N5606"/>
      <c r="O5606"/>
      <c r="P5606"/>
      <c r="Q5606"/>
      <c r="R5606"/>
    </row>
    <row r="5607" spans="1:18" s="16" customFormat="1" x14ac:dyDescent="0.25">
      <c r="A5607"/>
      <c r="B5607" s="18"/>
      <c r="D5607"/>
      <c r="E5607"/>
      <c r="F5607"/>
      <c r="G5607"/>
      <c r="H5607"/>
      <c r="I5607"/>
      <c r="J5607"/>
      <c r="K5607"/>
      <c r="L5607"/>
      <c r="M5607"/>
      <c r="N5607"/>
      <c r="O5607"/>
      <c r="P5607"/>
      <c r="Q5607"/>
      <c r="R5607"/>
    </row>
    <row r="5608" spans="1:18" s="16" customFormat="1" x14ac:dyDescent="0.25">
      <c r="A5608"/>
      <c r="B5608" s="18"/>
      <c r="D5608"/>
      <c r="E5608"/>
      <c r="F5608"/>
      <c r="G5608"/>
      <c r="H5608"/>
      <c r="I5608"/>
      <c r="J5608"/>
      <c r="K5608"/>
      <c r="L5608"/>
      <c r="M5608"/>
      <c r="N5608"/>
      <c r="O5608"/>
      <c r="P5608"/>
      <c r="Q5608"/>
      <c r="R5608"/>
    </row>
    <row r="5609" spans="1:18" s="16" customFormat="1" x14ac:dyDescent="0.25">
      <c r="A5609"/>
      <c r="B5609" s="18"/>
      <c r="D5609"/>
      <c r="E5609"/>
      <c r="F5609"/>
      <c r="G5609"/>
      <c r="H5609"/>
      <c r="I5609"/>
      <c r="J5609"/>
      <c r="K5609"/>
      <c r="L5609"/>
      <c r="M5609"/>
      <c r="N5609"/>
      <c r="O5609"/>
      <c r="P5609"/>
      <c r="Q5609"/>
      <c r="R5609"/>
    </row>
    <row r="5610" spans="1:18" s="16" customFormat="1" x14ac:dyDescent="0.25">
      <c r="A5610"/>
      <c r="B5610" s="18"/>
      <c r="D5610"/>
      <c r="E5610"/>
      <c r="F5610"/>
      <c r="G5610"/>
      <c r="H5610"/>
      <c r="I5610"/>
      <c r="J5610"/>
      <c r="K5610"/>
      <c r="L5610"/>
      <c r="M5610"/>
      <c r="N5610"/>
      <c r="O5610"/>
      <c r="P5610"/>
      <c r="Q5610"/>
      <c r="R5610"/>
    </row>
    <row r="5611" spans="1:18" s="16" customFormat="1" x14ac:dyDescent="0.25">
      <c r="A5611"/>
      <c r="B5611" s="18"/>
      <c r="D5611"/>
      <c r="E5611"/>
      <c r="F5611"/>
      <c r="G5611"/>
      <c r="H5611"/>
      <c r="I5611"/>
      <c r="J5611"/>
      <c r="K5611"/>
      <c r="L5611"/>
      <c r="M5611"/>
      <c r="N5611"/>
      <c r="O5611"/>
      <c r="P5611"/>
      <c r="Q5611"/>
      <c r="R5611"/>
    </row>
    <row r="5612" spans="1:18" s="16" customFormat="1" x14ac:dyDescent="0.25">
      <c r="A5612"/>
      <c r="B5612" s="17"/>
      <c r="D5612"/>
      <c r="E5612"/>
      <c r="F5612"/>
      <c r="G5612"/>
      <c r="H5612"/>
      <c r="I5612"/>
      <c r="J5612"/>
      <c r="K5612"/>
      <c r="L5612"/>
      <c r="M5612"/>
      <c r="N5612"/>
      <c r="O5612"/>
      <c r="P5612"/>
      <c r="Q5612"/>
      <c r="R5612"/>
    </row>
    <row r="5613" spans="1:18" s="16" customFormat="1" x14ac:dyDescent="0.25">
      <c r="A5613"/>
      <c r="B5613" s="18"/>
      <c r="D5613"/>
      <c r="E5613"/>
      <c r="F5613"/>
      <c r="G5613"/>
      <c r="H5613"/>
      <c r="I5613"/>
      <c r="J5613"/>
      <c r="K5613"/>
      <c r="L5613"/>
      <c r="M5613"/>
      <c r="N5613"/>
      <c r="O5613"/>
      <c r="P5613"/>
      <c r="Q5613"/>
      <c r="R5613"/>
    </row>
    <row r="5614" spans="1:18" s="16" customFormat="1" x14ac:dyDescent="0.25">
      <c r="A5614"/>
      <c r="B5614" s="18"/>
      <c r="D5614"/>
      <c r="E5614"/>
      <c r="F5614"/>
      <c r="G5614"/>
      <c r="H5614"/>
      <c r="I5614"/>
      <c r="J5614"/>
      <c r="K5614"/>
      <c r="L5614"/>
      <c r="M5614"/>
      <c r="N5614"/>
      <c r="O5614"/>
      <c r="P5614"/>
      <c r="Q5614"/>
      <c r="R5614"/>
    </row>
    <row r="5615" spans="1:18" s="16" customFormat="1" x14ac:dyDescent="0.25">
      <c r="A5615"/>
      <c r="B5615" s="18"/>
      <c r="D5615"/>
      <c r="E5615"/>
      <c r="F5615"/>
      <c r="G5615"/>
      <c r="H5615"/>
      <c r="I5615"/>
      <c r="J5615"/>
      <c r="K5615"/>
      <c r="L5615"/>
      <c r="M5615"/>
      <c r="N5615"/>
      <c r="O5615"/>
      <c r="P5615"/>
      <c r="Q5615"/>
      <c r="R5615"/>
    </row>
    <row r="5616" spans="1:18" s="16" customFormat="1" x14ac:dyDescent="0.25">
      <c r="A5616"/>
      <c r="B5616" s="18"/>
      <c r="D5616"/>
      <c r="E5616"/>
      <c r="F5616"/>
      <c r="G5616"/>
      <c r="H5616"/>
      <c r="I5616"/>
      <c r="J5616"/>
      <c r="K5616"/>
      <c r="L5616"/>
      <c r="M5616"/>
      <c r="N5616"/>
      <c r="O5616"/>
      <c r="P5616"/>
      <c r="Q5616"/>
      <c r="R5616"/>
    </row>
    <row r="5617" spans="1:18" s="16" customFormat="1" x14ac:dyDescent="0.25">
      <c r="A5617"/>
      <c r="B5617" s="18"/>
      <c r="D5617"/>
      <c r="E5617"/>
      <c r="F5617"/>
      <c r="G5617"/>
      <c r="H5617"/>
      <c r="I5617"/>
      <c r="J5617"/>
      <c r="K5617"/>
      <c r="L5617"/>
      <c r="M5617"/>
      <c r="N5617"/>
      <c r="O5617"/>
      <c r="P5617"/>
      <c r="Q5617"/>
      <c r="R5617"/>
    </row>
    <row r="5618" spans="1:18" s="16" customFormat="1" x14ac:dyDescent="0.25">
      <c r="A5618"/>
      <c r="B5618" s="18"/>
      <c r="D5618"/>
      <c r="E5618"/>
      <c r="F5618"/>
      <c r="G5618"/>
      <c r="H5618"/>
      <c r="I5618"/>
      <c r="J5618"/>
      <c r="K5618"/>
      <c r="L5618"/>
      <c r="M5618"/>
      <c r="N5618"/>
      <c r="O5618"/>
      <c r="P5618"/>
      <c r="Q5618"/>
      <c r="R5618"/>
    </row>
    <row r="5619" spans="1:18" s="16" customFormat="1" x14ac:dyDescent="0.25">
      <c r="A5619"/>
      <c r="B5619" s="18"/>
      <c r="D5619"/>
      <c r="E5619"/>
      <c r="F5619"/>
      <c r="G5619"/>
      <c r="H5619"/>
      <c r="I5619"/>
      <c r="J5619"/>
      <c r="K5619"/>
      <c r="L5619"/>
      <c r="M5619"/>
      <c r="N5619"/>
      <c r="O5619"/>
      <c r="P5619"/>
      <c r="Q5619"/>
      <c r="R5619"/>
    </row>
    <row r="5620" spans="1:18" s="16" customFormat="1" x14ac:dyDescent="0.25">
      <c r="A5620"/>
      <c r="B5620" s="18"/>
      <c r="D5620"/>
      <c r="E5620"/>
      <c r="F5620"/>
      <c r="G5620"/>
      <c r="H5620"/>
      <c r="I5620"/>
      <c r="J5620"/>
      <c r="K5620"/>
      <c r="L5620"/>
      <c r="M5620"/>
      <c r="N5620"/>
      <c r="O5620"/>
      <c r="P5620"/>
      <c r="Q5620"/>
      <c r="R5620"/>
    </row>
    <row r="5621" spans="1:18" s="16" customFormat="1" x14ac:dyDescent="0.25">
      <c r="A5621"/>
      <c r="B5621" s="18"/>
      <c r="D5621"/>
      <c r="E5621"/>
      <c r="F5621"/>
      <c r="G5621"/>
      <c r="H5621"/>
      <c r="I5621"/>
      <c r="J5621"/>
      <c r="K5621"/>
      <c r="L5621"/>
      <c r="M5621"/>
      <c r="N5621"/>
      <c r="O5621"/>
      <c r="P5621"/>
      <c r="Q5621"/>
      <c r="R5621"/>
    </row>
    <row r="5622" spans="1:18" s="16" customFormat="1" x14ac:dyDescent="0.25">
      <c r="A5622"/>
      <c r="B5622" s="18"/>
      <c r="D5622"/>
      <c r="E5622"/>
      <c r="F5622"/>
      <c r="G5622"/>
      <c r="H5622"/>
      <c r="I5622"/>
      <c r="J5622"/>
      <c r="K5622"/>
      <c r="L5622"/>
      <c r="M5622"/>
      <c r="N5622"/>
      <c r="O5622"/>
      <c r="P5622"/>
      <c r="Q5622"/>
      <c r="R5622"/>
    </row>
    <row r="5623" spans="1:18" s="16" customFormat="1" x14ac:dyDescent="0.25">
      <c r="A5623"/>
      <c r="B5623" s="18"/>
      <c r="D5623"/>
      <c r="E5623"/>
      <c r="F5623"/>
      <c r="G5623"/>
      <c r="H5623"/>
      <c r="I5623"/>
      <c r="J5623"/>
      <c r="K5623"/>
      <c r="L5623"/>
      <c r="M5623"/>
      <c r="N5623"/>
      <c r="O5623"/>
      <c r="P5623"/>
      <c r="Q5623"/>
      <c r="R5623"/>
    </row>
    <row r="5624" spans="1:18" s="16" customFormat="1" x14ac:dyDescent="0.25">
      <c r="A5624"/>
      <c r="B5624" s="18"/>
      <c r="D5624"/>
      <c r="E5624"/>
      <c r="F5624"/>
      <c r="G5624"/>
      <c r="H5624"/>
      <c r="I5624"/>
      <c r="J5624"/>
      <c r="K5624"/>
      <c r="L5624"/>
      <c r="M5624"/>
      <c r="N5624"/>
      <c r="O5624"/>
      <c r="P5624"/>
      <c r="Q5624"/>
      <c r="R5624"/>
    </row>
    <row r="5625" spans="1:18" s="16" customFormat="1" x14ac:dyDescent="0.25">
      <c r="A5625"/>
      <c r="B5625" s="18"/>
      <c r="D5625"/>
      <c r="E5625"/>
      <c r="F5625"/>
      <c r="G5625"/>
      <c r="H5625"/>
      <c r="I5625"/>
      <c r="J5625"/>
      <c r="K5625"/>
      <c r="L5625"/>
      <c r="M5625"/>
      <c r="N5625"/>
      <c r="O5625"/>
      <c r="P5625"/>
      <c r="Q5625"/>
      <c r="R5625"/>
    </row>
    <row r="5626" spans="1:18" s="16" customFormat="1" x14ac:dyDescent="0.25">
      <c r="A5626"/>
      <c r="B5626" s="18"/>
      <c r="D5626"/>
      <c r="E5626"/>
      <c r="F5626"/>
      <c r="G5626"/>
      <c r="H5626"/>
      <c r="I5626"/>
      <c r="J5626"/>
      <c r="K5626"/>
      <c r="L5626"/>
      <c r="M5626"/>
      <c r="N5626"/>
      <c r="O5626"/>
      <c r="P5626"/>
      <c r="Q5626"/>
      <c r="R5626"/>
    </row>
    <row r="5627" spans="1:18" s="16" customFormat="1" x14ac:dyDescent="0.25">
      <c r="A5627"/>
      <c r="B5627" s="18"/>
      <c r="D5627"/>
      <c r="E5627"/>
      <c r="F5627"/>
      <c r="G5627"/>
      <c r="H5627"/>
      <c r="I5627"/>
      <c r="J5627"/>
      <c r="K5627"/>
      <c r="L5627"/>
      <c r="M5627"/>
      <c r="N5627"/>
      <c r="O5627"/>
      <c r="P5627"/>
      <c r="Q5627"/>
      <c r="R5627"/>
    </row>
    <row r="5628" spans="1:18" s="16" customFormat="1" x14ac:dyDescent="0.25">
      <c r="A5628"/>
      <c r="B5628" s="18"/>
      <c r="D5628"/>
      <c r="E5628"/>
      <c r="F5628"/>
      <c r="G5628"/>
      <c r="H5628"/>
      <c r="I5628"/>
      <c r="J5628"/>
      <c r="K5628"/>
      <c r="L5628"/>
      <c r="M5628"/>
      <c r="N5628"/>
      <c r="O5628"/>
      <c r="P5628"/>
      <c r="Q5628"/>
      <c r="R5628"/>
    </row>
    <row r="5629" spans="1:18" s="16" customFormat="1" x14ac:dyDescent="0.25">
      <c r="A5629"/>
      <c r="B5629" s="18"/>
      <c r="D5629"/>
      <c r="E5629"/>
      <c r="F5629"/>
      <c r="G5629"/>
      <c r="H5629"/>
      <c r="I5629"/>
      <c r="J5629"/>
      <c r="K5629"/>
      <c r="L5629"/>
      <c r="M5629"/>
      <c r="N5629"/>
      <c r="O5629"/>
      <c r="P5629"/>
      <c r="Q5629"/>
      <c r="R5629"/>
    </row>
    <row r="5630" spans="1:18" s="16" customFormat="1" x14ac:dyDescent="0.25">
      <c r="A5630"/>
      <c r="B5630" s="18"/>
      <c r="D5630"/>
      <c r="E5630"/>
      <c r="F5630"/>
      <c r="G5630"/>
      <c r="H5630"/>
      <c r="I5630"/>
      <c r="J5630"/>
      <c r="K5630"/>
      <c r="L5630"/>
      <c r="M5630"/>
      <c r="N5630"/>
      <c r="O5630"/>
      <c r="P5630"/>
      <c r="Q5630"/>
      <c r="R5630"/>
    </row>
    <row r="5631" spans="1:18" s="16" customFormat="1" x14ac:dyDescent="0.25">
      <c r="A5631"/>
      <c r="B5631" s="18"/>
      <c r="D5631"/>
      <c r="E5631"/>
      <c r="F5631"/>
      <c r="G5631"/>
      <c r="H5631"/>
      <c r="I5631"/>
      <c r="J5631"/>
      <c r="K5631"/>
      <c r="L5631"/>
      <c r="M5631"/>
      <c r="N5631"/>
      <c r="O5631"/>
      <c r="P5631"/>
      <c r="Q5631"/>
      <c r="R5631"/>
    </row>
    <row r="5632" spans="1:18" s="16" customFormat="1" x14ac:dyDescent="0.25">
      <c r="A5632"/>
      <c r="B5632" s="18"/>
      <c r="D5632"/>
      <c r="E5632"/>
      <c r="F5632"/>
      <c r="G5632"/>
      <c r="H5632"/>
      <c r="I5632"/>
      <c r="J5632"/>
      <c r="K5632"/>
      <c r="L5632"/>
      <c r="M5632"/>
      <c r="N5632"/>
      <c r="O5632"/>
      <c r="P5632"/>
      <c r="Q5632"/>
      <c r="R5632"/>
    </row>
    <row r="5633" spans="1:18" s="16" customFormat="1" x14ac:dyDescent="0.25">
      <c r="A5633"/>
      <c r="B5633" s="18"/>
      <c r="D5633"/>
      <c r="E5633"/>
      <c r="F5633"/>
      <c r="G5633"/>
      <c r="H5633"/>
      <c r="I5633"/>
      <c r="J5633"/>
      <c r="K5633"/>
      <c r="L5633"/>
      <c r="M5633"/>
      <c r="N5633"/>
      <c r="O5633"/>
      <c r="P5633"/>
      <c r="Q5633"/>
      <c r="R5633"/>
    </row>
    <row r="5634" spans="1:18" s="16" customFormat="1" x14ac:dyDescent="0.25">
      <c r="A5634"/>
      <c r="B5634" s="18"/>
      <c r="D5634"/>
      <c r="E5634"/>
      <c r="F5634"/>
      <c r="G5634"/>
      <c r="H5634"/>
      <c r="I5634"/>
      <c r="J5634"/>
      <c r="K5634"/>
      <c r="L5634"/>
      <c r="M5634"/>
      <c r="N5634"/>
      <c r="O5634"/>
      <c r="P5634"/>
      <c r="Q5634"/>
      <c r="R5634"/>
    </row>
    <row r="5635" spans="1:18" s="16" customFormat="1" x14ac:dyDescent="0.25">
      <c r="A5635"/>
      <c r="B5635" s="18"/>
      <c r="D5635"/>
      <c r="E5635"/>
      <c r="F5635"/>
      <c r="G5635"/>
      <c r="H5635"/>
      <c r="I5635"/>
      <c r="J5635"/>
      <c r="K5635"/>
      <c r="L5635"/>
      <c r="M5635"/>
      <c r="N5635"/>
      <c r="O5635"/>
      <c r="P5635"/>
      <c r="Q5635"/>
      <c r="R5635"/>
    </row>
    <row r="5636" spans="1:18" s="16" customFormat="1" x14ac:dyDescent="0.25">
      <c r="A5636"/>
      <c r="B5636" s="18"/>
      <c r="D5636"/>
      <c r="E5636"/>
      <c r="F5636"/>
      <c r="G5636"/>
      <c r="H5636"/>
      <c r="I5636"/>
      <c r="J5636"/>
      <c r="K5636"/>
      <c r="L5636"/>
      <c r="M5636"/>
      <c r="N5636"/>
      <c r="O5636"/>
      <c r="P5636"/>
      <c r="Q5636"/>
      <c r="R5636"/>
    </row>
    <row r="5637" spans="1:18" s="16" customFormat="1" x14ac:dyDescent="0.25">
      <c r="A5637"/>
      <c r="B5637" s="18"/>
      <c r="D5637"/>
      <c r="E5637"/>
      <c r="F5637"/>
      <c r="G5637"/>
      <c r="H5637"/>
      <c r="I5637"/>
      <c r="J5637"/>
      <c r="K5637"/>
      <c r="L5637"/>
      <c r="M5637"/>
      <c r="N5637"/>
      <c r="O5637"/>
      <c r="P5637"/>
      <c r="Q5637"/>
      <c r="R5637"/>
    </row>
    <row r="5638" spans="1:18" s="16" customFormat="1" x14ac:dyDescent="0.25">
      <c r="A5638"/>
      <c r="B5638" s="18"/>
      <c r="D5638"/>
      <c r="E5638"/>
      <c r="F5638"/>
      <c r="G5638"/>
      <c r="H5638"/>
      <c r="I5638"/>
      <c r="J5638"/>
      <c r="K5638"/>
      <c r="L5638"/>
      <c r="M5638"/>
      <c r="N5638"/>
      <c r="O5638"/>
      <c r="P5638"/>
      <c r="Q5638"/>
      <c r="R5638"/>
    </row>
    <row r="5639" spans="1:18" s="16" customFormat="1" x14ac:dyDescent="0.25">
      <c r="A5639"/>
      <c r="B5639" s="18"/>
      <c r="D5639"/>
      <c r="E5639"/>
      <c r="F5639"/>
      <c r="G5639"/>
      <c r="H5639"/>
      <c r="I5639"/>
      <c r="J5639"/>
      <c r="K5639"/>
      <c r="L5639"/>
      <c r="M5639"/>
      <c r="N5639"/>
      <c r="O5639"/>
      <c r="P5639"/>
      <c r="Q5639"/>
      <c r="R5639"/>
    </row>
    <row r="5640" spans="1:18" s="16" customFormat="1" x14ac:dyDescent="0.25">
      <c r="A5640"/>
      <c r="B5640" s="18"/>
      <c r="D5640"/>
      <c r="E5640"/>
      <c r="F5640"/>
      <c r="G5640"/>
      <c r="H5640"/>
      <c r="I5640"/>
      <c r="J5640"/>
      <c r="K5640"/>
      <c r="L5640"/>
      <c r="M5640"/>
      <c r="N5640"/>
      <c r="O5640"/>
      <c r="P5640"/>
      <c r="Q5640"/>
      <c r="R5640"/>
    </row>
    <row r="5641" spans="1:18" s="16" customFormat="1" x14ac:dyDescent="0.25">
      <c r="A5641"/>
      <c r="B5641" s="18"/>
      <c r="D5641"/>
      <c r="E5641"/>
      <c r="F5641"/>
      <c r="G5641"/>
      <c r="H5641"/>
      <c r="I5641"/>
      <c r="J5641"/>
      <c r="K5641"/>
      <c r="L5641"/>
      <c r="M5641"/>
      <c r="N5641"/>
      <c r="O5641"/>
      <c r="P5641"/>
      <c r="Q5641"/>
      <c r="R5641"/>
    </row>
    <row r="5642" spans="1:18" s="16" customFormat="1" x14ac:dyDescent="0.25">
      <c r="A5642"/>
      <c r="B5642" s="18"/>
      <c r="D5642"/>
      <c r="E5642"/>
      <c r="F5642"/>
      <c r="G5642"/>
      <c r="H5642"/>
      <c r="I5642"/>
      <c r="J5642"/>
      <c r="K5642"/>
      <c r="L5642"/>
      <c r="M5642"/>
      <c r="N5642"/>
      <c r="O5642"/>
      <c r="P5642"/>
      <c r="Q5642"/>
      <c r="R5642"/>
    </row>
    <row r="5643" spans="1:18" s="16" customFormat="1" x14ac:dyDescent="0.25">
      <c r="A5643"/>
      <c r="B5643" s="18"/>
      <c r="D5643"/>
      <c r="E5643"/>
      <c r="F5643"/>
      <c r="G5643"/>
      <c r="H5643"/>
      <c r="I5643"/>
      <c r="J5643"/>
      <c r="K5643"/>
      <c r="L5643"/>
      <c r="M5643"/>
      <c r="N5643"/>
      <c r="O5643"/>
      <c r="P5643"/>
      <c r="Q5643"/>
      <c r="R5643"/>
    </row>
    <row r="5644" spans="1:18" s="16" customFormat="1" x14ac:dyDescent="0.25">
      <c r="A5644"/>
      <c r="B5644" s="18"/>
      <c r="D5644"/>
      <c r="E5644"/>
      <c r="F5644"/>
      <c r="G5644"/>
      <c r="H5644"/>
      <c r="I5644"/>
      <c r="J5644"/>
      <c r="K5644"/>
      <c r="L5644"/>
      <c r="M5644"/>
      <c r="N5644"/>
      <c r="O5644"/>
      <c r="P5644"/>
      <c r="Q5644"/>
      <c r="R5644"/>
    </row>
    <row r="5645" spans="1:18" s="16" customFormat="1" x14ac:dyDescent="0.25">
      <c r="A5645"/>
      <c r="B5645" s="18"/>
      <c r="D5645"/>
      <c r="E5645"/>
      <c r="F5645"/>
      <c r="G5645"/>
      <c r="H5645"/>
      <c r="I5645"/>
      <c r="J5645"/>
      <c r="K5645"/>
      <c r="L5645"/>
      <c r="M5645"/>
      <c r="N5645"/>
      <c r="O5645"/>
      <c r="P5645"/>
      <c r="Q5645"/>
      <c r="R5645"/>
    </row>
    <row r="5646" spans="1:18" s="16" customFormat="1" x14ac:dyDescent="0.25">
      <c r="A5646"/>
      <c r="B5646" s="18"/>
      <c r="D5646"/>
      <c r="E5646"/>
      <c r="F5646"/>
      <c r="G5646"/>
      <c r="H5646"/>
      <c r="I5646"/>
      <c r="J5646"/>
      <c r="K5646"/>
      <c r="L5646"/>
      <c r="M5646"/>
      <c r="N5646"/>
      <c r="O5646"/>
      <c r="P5646"/>
      <c r="Q5646"/>
      <c r="R5646"/>
    </row>
    <row r="5647" spans="1:18" s="16" customFormat="1" x14ac:dyDescent="0.25">
      <c r="A5647"/>
      <c r="B5647" s="18"/>
      <c r="D5647"/>
      <c r="E5647"/>
      <c r="F5647"/>
      <c r="G5647"/>
      <c r="H5647"/>
      <c r="I5647"/>
      <c r="J5647"/>
      <c r="K5647"/>
      <c r="L5647"/>
      <c r="M5647"/>
      <c r="N5647"/>
      <c r="O5647"/>
      <c r="P5647"/>
      <c r="Q5647"/>
      <c r="R5647"/>
    </row>
    <row r="5648" spans="1:18" s="16" customFormat="1" x14ac:dyDescent="0.25">
      <c r="A5648"/>
      <c r="B5648" s="18"/>
      <c r="D5648"/>
      <c r="E5648"/>
      <c r="F5648"/>
      <c r="G5648"/>
      <c r="H5648"/>
      <c r="I5648"/>
      <c r="J5648"/>
      <c r="K5648"/>
      <c r="L5648"/>
      <c r="M5648"/>
      <c r="N5648"/>
      <c r="O5648"/>
      <c r="P5648"/>
      <c r="Q5648"/>
      <c r="R5648"/>
    </row>
    <row r="5649" spans="1:18" s="16" customFormat="1" x14ac:dyDescent="0.25">
      <c r="A5649"/>
      <c r="B5649" s="18"/>
      <c r="D5649"/>
      <c r="E5649"/>
      <c r="F5649"/>
      <c r="G5649"/>
      <c r="H5649"/>
      <c r="I5649"/>
      <c r="J5649"/>
      <c r="K5649"/>
      <c r="L5649"/>
      <c r="M5649"/>
      <c r="N5649"/>
      <c r="O5649"/>
      <c r="P5649"/>
      <c r="Q5649"/>
      <c r="R5649"/>
    </row>
    <row r="5650" spans="1:18" s="16" customFormat="1" x14ac:dyDescent="0.25">
      <c r="A5650"/>
      <c r="B5650" s="18"/>
      <c r="D5650"/>
      <c r="E5650"/>
      <c r="F5650"/>
      <c r="G5650"/>
      <c r="H5650"/>
      <c r="I5650"/>
      <c r="J5650"/>
      <c r="K5650"/>
      <c r="L5650"/>
      <c r="M5650"/>
      <c r="N5650"/>
      <c r="O5650"/>
      <c r="P5650"/>
      <c r="Q5650"/>
      <c r="R5650"/>
    </row>
    <row r="5651" spans="1:18" s="16" customFormat="1" x14ac:dyDescent="0.25">
      <c r="A5651"/>
      <c r="B5651" s="18"/>
      <c r="D5651"/>
      <c r="E5651"/>
      <c r="F5651"/>
      <c r="G5651"/>
      <c r="H5651"/>
      <c r="I5651"/>
      <c r="J5651"/>
      <c r="K5651"/>
      <c r="L5651"/>
      <c r="M5651"/>
      <c r="N5651"/>
      <c r="O5651"/>
      <c r="P5651"/>
      <c r="Q5651"/>
      <c r="R5651"/>
    </row>
    <row r="5652" spans="1:18" s="16" customFormat="1" x14ac:dyDescent="0.25">
      <c r="A5652"/>
      <c r="B5652" s="18"/>
      <c r="D5652"/>
      <c r="E5652"/>
      <c r="F5652"/>
      <c r="G5652"/>
      <c r="H5652"/>
      <c r="I5652"/>
      <c r="J5652"/>
      <c r="K5652"/>
      <c r="L5652"/>
      <c r="M5652"/>
      <c r="N5652"/>
      <c r="O5652"/>
      <c r="P5652"/>
      <c r="Q5652"/>
      <c r="R5652"/>
    </row>
    <row r="5653" spans="1:18" s="16" customFormat="1" x14ac:dyDescent="0.25">
      <c r="A5653"/>
      <c r="B5653" s="18"/>
      <c r="D5653"/>
      <c r="E5653"/>
      <c r="F5653"/>
      <c r="G5653"/>
      <c r="H5653"/>
      <c r="I5653"/>
      <c r="J5653"/>
      <c r="K5653"/>
      <c r="L5653"/>
      <c r="M5653"/>
      <c r="N5653"/>
      <c r="O5653"/>
      <c r="P5653"/>
      <c r="Q5653"/>
      <c r="R5653"/>
    </row>
    <row r="5654" spans="1:18" s="16" customFormat="1" x14ac:dyDescent="0.25">
      <c r="A5654"/>
      <c r="B5654" s="18"/>
      <c r="D5654"/>
      <c r="E5654"/>
      <c r="F5654"/>
      <c r="G5654"/>
      <c r="H5654"/>
      <c r="I5654"/>
      <c r="J5654"/>
      <c r="K5654"/>
      <c r="L5654"/>
      <c r="M5654"/>
      <c r="N5654"/>
      <c r="O5654"/>
      <c r="P5654"/>
      <c r="Q5654"/>
      <c r="R5654"/>
    </row>
    <row r="5655" spans="1:18" s="16" customFormat="1" x14ac:dyDescent="0.25">
      <c r="A5655"/>
      <c r="B5655" s="18"/>
      <c r="D5655"/>
      <c r="E5655"/>
      <c r="F5655"/>
      <c r="G5655"/>
      <c r="H5655"/>
      <c r="I5655"/>
      <c r="J5655"/>
      <c r="K5655"/>
      <c r="L5655"/>
      <c r="M5655"/>
      <c r="N5655"/>
      <c r="O5655"/>
      <c r="P5655"/>
      <c r="Q5655"/>
      <c r="R5655"/>
    </row>
    <row r="5656" spans="1:18" s="16" customFormat="1" x14ac:dyDescent="0.25">
      <c r="A5656"/>
      <c r="B5656" s="18"/>
      <c r="D5656"/>
      <c r="E5656"/>
      <c r="F5656"/>
      <c r="G5656"/>
      <c r="H5656"/>
      <c r="I5656"/>
      <c r="J5656"/>
      <c r="K5656"/>
      <c r="L5656"/>
      <c r="M5656"/>
      <c r="N5656"/>
      <c r="O5656"/>
      <c r="P5656"/>
      <c r="Q5656"/>
      <c r="R5656"/>
    </row>
    <row r="5657" spans="1:18" s="16" customFormat="1" x14ac:dyDescent="0.25">
      <c r="A5657"/>
      <c r="B5657" s="18"/>
      <c r="D5657"/>
      <c r="E5657"/>
      <c r="F5657"/>
      <c r="G5657"/>
      <c r="H5657"/>
      <c r="I5657"/>
      <c r="J5657"/>
      <c r="K5657"/>
      <c r="L5657"/>
      <c r="M5657"/>
      <c r="N5657"/>
      <c r="O5657"/>
      <c r="P5657"/>
      <c r="Q5657"/>
      <c r="R5657"/>
    </row>
    <row r="5658" spans="1:18" s="16" customFormat="1" x14ac:dyDescent="0.25">
      <c r="A5658"/>
      <c r="B5658" s="18"/>
      <c r="D5658"/>
      <c r="E5658"/>
      <c r="F5658"/>
      <c r="G5658"/>
      <c r="H5658"/>
      <c r="I5658"/>
      <c r="J5658"/>
      <c r="K5658"/>
      <c r="L5658"/>
      <c r="M5658"/>
      <c r="N5658"/>
      <c r="O5658"/>
      <c r="P5658"/>
      <c r="Q5658"/>
      <c r="R5658"/>
    </row>
    <row r="5659" spans="1:18" s="16" customFormat="1" x14ac:dyDescent="0.25">
      <c r="A5659"/>
      <c r="B5659" s="18"/>
      <c r="D5659"/>
      <c r="E5659"/>
      <c r="F5659"/>
      <c r="G5659"/>
      <c r="H5659"/>
      <c r="I5659"/>
      <c r="J5659"/>
      <c r="K5659"/>
      <c r="L5659"/>
      <c r="M5659"/>
      <c r="N5659"/>
      <c r="O5659"/>
      <c r="P5659"/>
      <c r="Q5659"/>
      <c r="R5659"/>
    </row>
    <row r="5660" spans="1:18" s="16" customFormat="1" x14ac:dyDescent="0.25">
      <c r="A5660"/>
      <c r="B5660" s="18"/>
      <c r="D5660"/>
      <c r="E5660"/>
      <c r="F5660"/>
      <c r="G5660"/>
      <c r="H5660"/>
      <c r="I5660"/>
      <c r="J5660"/>
      <c r="K5660"/>
      <c r="L5660"/>
      <c r="M5660"/>
      <c r="N5660"/>
      <c r="O5660"/>
      <c r="P5660"/>
      <c r="Q5660"/>
      <c r="R5660"/>
    </row>
    <row r="5661" spans="1:18" s="16" customFormat="1" x14ac:dyDescent="0.25">
      <c r="A5661"/>
      <c r="B5661" s="18"/>
      <c r="D5661"/>
      <c r="E5661"/>
      <c r="F5661"/>
      <c r="G5661"/>
      <c r="H5661"/>
      <c r="I5661"/>
      <c r="J5661"/>
      <c r="K5661"/>
      <c r="L5661"/>
      <c r="M5661"/>
      <c r="N5661"/>
      <c r="O5661"/>
      <c r="P5661"/>
      <c r="Q5661"/>
      <c r="R5661"/>
    </row>
    <row r="5662" spans="1:18" s="16" customFormat="1" x14ac:dyDescent="0.25">
      <c r="A5662"/>
      <c r="B5662" s="17"/>
      <c r="D5662"/>
      <c r="E5662"/>
      <c r="F5662"/>
      <c r="G5662"/>
      <c r="H5662"/>
      <c r="I5662"/>
      <c r="J5662"/>
      <c r="K5662"/>
      <c r="L5662"/>
      <c r="M5662"/>
      <c r="N5662"/>
      <c r="O5662"/>
      <c r="P5662"/>
      <c r="Q5662"/>
      <c r="R5662"/>
    </row>
    <row r="5663" spans="1:18" s="16" customFormat="1" x14ac:dyDescent="0.25">
      <c r="A5663"/>
      <c r="B5663" s="18"/>
      <c r="D5663"/>
      <c r="E5663"/>
      <c r="F5663"/>
      <c r="G5663"/>
      <c r="H5663"/>
      <c r="I5663"/>
      <c r="J5663"/>
      <c r="K5663"/>
      <c r="L5663"/>
      <c r="M5663"/>
      <c r="N5663"/>
      <c r="O5663"/>
      <c r="P5663"/>
      <c r="Q5663"/>
      <c r="R5663"/>
    </row>
    <row r="5664" spans="1:18" s="16" customFormat="1" x14ac:dyDescent="0.25">
      <c r="A5664"/>
      <c r="B5664" s="18"/>
      <c r="D5664"/>
      <c r="E5664"/>
      <c r="F5664"/>
      <c r="G5664"/>
      <c r="H5664"/>
      <c r="I5664"/>
      <c r="J5664"/>
      <c r="K5664"/>
      <c r="L5664"/>
      <c r="M5664"/>
      <c r="N5664"/>
      <c r="O5664"/>
      <c r="P5664"/>
      <c r="Q5664"/>
      <c r="R5664"/>
    </row>
    <row r="5665" spans="1:18" s="16" customFormat="1" x14ac:dyDescent="0.25">
      <c r="A5665"/>
      <c r="B5665" s="18"/>
      <c r="D5665"/>
      <c r="E5665"/>
      <c r="F5665"/>
      <c r="G5665"/>
      <c r="H5665"/>
      <c r="I5665"/>
      <c r="J5665"/>
      <c r="K5665"/>
      <c r="L5665"/>
      <c r="M5665"/>
      <c r="N5665"/>
      <c r="O5665"/>
      <c r="P5665"/>
      <c r="Q5665"/>
      <c r="R5665"/>
    </row>
    <row r="5666" spans="1:18" s="16" customFormat="1" x14ac:dyDescent="0.25">
      <c r="A5666"/>
      <c r="B5666" s="18"/>
      <c r="D5666"/>
      <c r="E5666"/>
      <c r="F5666"/>
      <c r="G5666"/>
      <c r="H5666"/>
      <c r="I5666"/>
      <c r="J5666"/>
      <c r="K5666"/>
      <c r="L5666"/>
      <c r="M5666"/>
      <c r="N5666"/>
      <c r="O5666"/>
      <c r="P5666"/>
      <c r="Q5666"/>
      <c r="R5666"/>
    </row>
    <row r="5667" spans="1:18" s="16" customFormat="1" x14ac:dyDescent="0.25">
      <c r="A5667"/>
      <c r="B5667" s="18"/>
      <c r="D5667"/>
      <c r="E5667"/>
      <c r="F5667"/>
      <c r="G5667"/>
      <c r="H5667"/>
      <c r="I5667"/>
      <c r="J5667"/>
      <c r="K5667"/>
      <c r="L5667"/>
      <c r="M5667"/>
      <c r="N5667"/>
      <c r="O5667"/>
      <c r="P5667"/>
      <c r="Q5667"/>
      <c r="R5667"/>
    </row>
    <row r="5668" spans="1:18" s="16" customFormat="1" x14ac:dyDescent="0.25">
      <c r="A5668"/>
      <c r="B5668" s="18"/>
      <c r="D5668"/>
      <c r="E5668"/>
      <c r="F5668"/>
      <c r="G5668"/>
      <c r="H5668"/>
      <c r="I5668"/>
      <c r="J5668"/>
      <c r="K5668"/>
      <c r="L5668"/>
      <c r="M5668"/>
      <c r="N5668"/>
      <c r="O5668"/>
      <c r="P5668"/>
      <c r="Q5668"/>
      <c r="R5668"/>
    </row>
    <row r="5669" spans="1:18" s="16" customFormat="1" x14ac:dyDescent="0.25">
      <c r="A5669"/>
      <c r="B5669" s="18"/>
      <c r="D5669"/>
      <c r="E5669"/>
      <c r="F5669"/>
      <c r="G5669"/>
      <c r="H5669"/>
      <c r="I5669"/>
      <c r="J5669"/>
      <c r="K5669"/>
      <c r="L5669"/>
      <c r="M5669"/>
      <c r="N5669"/>
      <c r="O5669"/>
      <c r="P5669"/>
      <c r="Q5669"/>
      <c r="R5669"/>
    </row>
    <row r="5670" spans="1:18" s="16" customFormat="1" x14ac:dyDescent="0.25">
      <c r="A5670"/>
      <c r="B5670" s="18"/>
      <c r="D5670"/>
      <c r="E5670"/>
      <c r="F5670"/>
      <c r="G5670"/>
      <c r="H5670"/>
      <c r="I5670"/>
      <c r="J5670"/>
      <c r="K5670"/>
      <c r="L5670"/>
      <c r="M5670"/>
      <c r="N5670"/>
      <c r="O5670"/>
      <c r="P5670"/>
      <c r="Q5670"/>
      <c r="R5670"/>
    </row>
    <row r="5671" spans="1:18" s="16" customFormat="1" x14ac:dyDescent="0.25">
      <c r="A5671"/>
      <c r="B5671" s="18"/>
      <c r="D5671"/>
      <c r="E5671"/>
      <c r="F5671"/>
      <c r="G5671"/>
      <c r="H5671"/>
      <c r="I5671"/>
      <c r="J5671"/>
      <c r="K5671"/>
      <c r="L5671"/>
      <c r="M5671"/>
      <c r="N5671"/>
      <c r="O5671"/>
      <c r="P5671"/>
      <c r="Q5671"/>
      <c r="R5671"/>
    </row>
    <row r="5672" spans="1:18" s="16" customFormat="1" x14ac:dyDescent="0.25">
      <c r="A5672"/>
      <c r="B5672" s="18"/>
      <c r="D5672"/>
      <c r="E5672"/>
      <c r="F5672"/>
      <c r="G5672"/>
      <c r="H5672"/>
      <c r="I5672"/>
      <c r="J5672"/>
      <c r="K5672"/>
      <c r="L5672"/>
      <c r="M5672"/>
      <c r="N5672"/>
      <c r="O5672"/>
      <c r="P5672"/>
      <c r="Q5672"/>
      <c r="R5672"/>
    </row>
    <row r="5673" spans="1:18" s="16" customFormat="1" x14ac:dyDescent="0.25">
      <c r="A5673"/>
      <c r="B5673" s="18"/>
      <c r="D5673"/>
      <c r="E5673"/>
      <c r="F5673"/>
      <c r="G5673"/>
      <c r="H5673"/>
      <c r="I5673"/>
      <c r="J5673"/>
      <c r="K5673"/>
      <c r="L5673"/>
      <c r="M5673"/>
      <c r="N5673"/>
      <c r="O5673"/>
      <c r="P5673"/>
      <c r="Q5673"/>
      <c r="R5673"/>
    </row>
    <row r="5674" spans="1:18" s="16" customFormat="1" x14ac:dyDescent="0.25">
      <c r="A5674"/>
      <c r="B5674" s="18"/>
      <c r="D5674"/>
      <c r="E5674"/>
      <c r="F5674"/>
      <c r="G5674"/>
      <c r="H5674"/>
      <c r="I5674"/>
      <c r="J5674"/>
      <c r="K5674"/>
      <c r="L5674"/>
      <c r="M5674"/>
      <c r="N5674"/>
      <c r="O5674"/>
      <c r="P5674"/>
      <c r="Q5674"/>
      <c r="R5674"/>
    </row>
    <row r="5675" spans="1:18" s="16" customFormat="1" x14ac:dyDescent="0.25">
      <c r="A5675"/>
      <c r="B5675" s="18"/>
      <c r="D5675"/>
      <c r="E5675"/>
      <c r="F5675"/>
      <c r="G5675"/>
      <c r="H5675"/>
      <c r="I5675"/>
      <c r="J5675"/>
      <c r="K5675"/>
      <c r="L5675"/>
      <c r="M5675"/>
      <c r="N5675"/>
      <c r="O5675"/>
      <c r="P5675"/>
      <c r="Q5675"/>
      <c r="R5675"/>
    </row>
    <row r="5676" spans="1:18" s="16" customFormat="1" x14ac:dyDescent="0.25">
      <c r="A5676"/>
      <c r="B5676" s="18"/>
      <c r="D5676"/>
      <c r="E5676"/>
      <c r="F5676"/>
      <c r="G5676"/>
      <c r="H5676"/>
      <c r="I5676"/>
      <c r="J5676"/>
      <c r="K5676"/>
      <c r="L5676"/>
      <c r="M5676"/>
      <c r="N5676"/>
      <c r="O5676"/>
      <c r="P5676"/>
      <c r="Q5676"/>
      <c r="R5676"/>
    </row>
    <row r="5677" spans="1:18" s="16" customFormat="1" x14ac:dyDescent="0.25">
      <c r="A5677"/>
      <c r="B5677" s="18"/>
      <c r="D5677"/>
      <c r="E5677"/>
      <c r="F5677"/>
      <c r="G5677"/>
      <c r="H5677"/>
      <c r="I5677"/>
      <c r="J5677"/>
      <c r="K5677"/>
      <c r="L5677"/>
      <c r="M5677"/>
      <c r="N5677"/>
      <c r="O5677"/>
      <c r="P5677"/>
      <c r="Q5677"/>
      <c r="R5677"/>
    </row>
    <row r="5678" spans="1:18" s="16" customFormat="1" x14ac:dyDescent="0.25">
      <c r="A5678"/>
      <c r="B5678" s="18"/>
      <c r="D5678"/>
      <c r="E5678"/>
      <c r="F5678"/>
      <c r="G5678"/>
      <c r="H5678"/>
      <c r="I5678"/>
      <c r="J5678"/>
      <c r="K5678"/>
      <c r="L5678"/>
      <c r="M5678"/>
      <c r="N5678"/>
      <c r="O5678"/>
      <c r="P5678"/>
      <c r="Q5678"/>
      <c r="R5678"/>
    </row>
    <row r="5679" spans="1:18" s="16" customFormat="1" x14ac:dyDescent="0.25">
      <c r="A5679"/>
      <c r="B5679" s="18"/>
      <c r="D5679"/>
      <c r="E5679"/>
      <c r="F5679"/>
      <c r="G5679"/>
      <c r="H5679"/>
      <c r="I5679"/>
      <c r="J5679"/>
      <c r="K5679"/>
      <c r="L5679"/>
      <c r="M5679"/>
      <c r="N5679"/>
      <c r="O5679"/>
      <c r="P5679"/>
      <c r="Q5679"/>
      <c r="R5679"/>
    </row>
    <row r="5680" spans="1:18" s="16" customFormat="1" x14ac:dyDescent="0.25">
      <c r="A5680"/>
      <c r="B5680" s="18"/>
      <c r="D5680"/>
      <c r="E5680"/>
      <c r="F5680"/>
      <c r="G5680"/>
      <c r="H5680"/>
      <c r="I5680"/>
      <c r="J5680"/>
      <c r="K5680"/>
      <c r="L5680"/>
      <c r="M5680"/>
      <c r="N5680"/>
      <c r="O5680"/>
      <c r="P5680"/>
      <c r="Q5680"/>
      <c r="R5680"/>
    </row>
    <row r="5681" spans="1:18" s="16" customFormat="1" x14ac:dyDescent="0.25">
      <c r="A5681"/>
      <c r="B5681" s="18"/>
      <c r="D5681"/>
      <c r="E5681"/>
      <c r="F5681"/>
      <c r="G5681"/>
      <c r="H5681"/>
      <c r="I5681"/>
      <c r="J5681"/>
      <c r="K5681"/>
      <c r="L5681"/>
      <c r="M5681"/>
      <c r="N5681"/>
      <c r="O5681"/>
      <c r="P5681"/>
      <c r="Q5681"/>
      <c r="R5681"/>
    </row>
    <row r="5682" spans="1:18" s="16" customFormat="1" x14ac:dyDescent="0.25">
      <c r="A5682"/>
      <c r="B5682" s="18"/>
      <c r="D5682"/>
      <c r="E5682"/>
      <c r="F5682"/>
      <c r="G5682"/>
      <c r="H5682"/>
      <c r="I5682"/>
      <c r="J5682"/>
      <c r="K5682"/>
      <c r="L5682"/>
      <c r="M5682"/>
      <c r="N5682"/>
      <c r="O5682"/>
      <c r="P5682"/>
      <c r="Q5682"/>
      <c r="R5682"/>
    </row>
    <row r="5683" spans="1:18" s="16" customFormat="1" x14ac:dyDescent="0.25">
      <c r="A5683"/>
      <c r="B5683" s="18"/>
      <c r="D5683"/>
      <c r="E5683"/>
      <c r="F5683"/>
      <c r="G5683"/>
      <c r="H5683"/>
      <c r="I5683"/>
      <c r="J5683"/>
      <c r="K5683"/>
      <c r="L5683"/>
      <c r="M5683"/>
      <c r="N5683"/>
      <c r="O5683"/>
      <c r="P5683"/>
      <c r="Q5683"/>
      <c r="R5683"/>
    </row>
    <row r="5684" spans="1:18" s="16" customFormat="1" x14ac:dyDescent="0.25">
      <c r="A5684"/>
      <c r="B5684" s="18"/>
      <c r="D5684"/>
      <c r="E5684"/>
      <c r="F5684"/>
      <c r="G5684"/>
      <c r="H5684"/>
      <c r="I5684"/>
      <c r="J5684"/>
      <c r="K5684"/>
      <c r="L5684"/>
      <c r="M5684"/>
      <c r="N5684"/>
      <c r="O5684"/>
      <c r="P5684"/>
      <c r="Q5684"/>
      <c r="R5684"/>
    </row>
    <row r="5685" spans="1:18" s="16" customFormat="1" x14ac:dyDescent="0.25">
      <c r="A5685"/>
      <c r="B5685" s="18"/>
      <c r="D5685"/>
      <c r="E5685"/>
      <c r="F5685"/>
      <c r="G5685"/>
      <c r="H5685"/>
      <c r="I5685"/>
      <c r="J5685"/>
      <c r="K5685"/>
      <c r="L5685"/>
      <c r="M5685"/>
      <c r="N5685"/>
      <c r="O5685"/>
      <c r="P5685"/>
      <c r="Q5685"/>
      <c r="R5685"/>
    </row>
    <row r="5686" spans="1:18" s="16" customFormat="1" x14ac:dyDescent="0.25">
      <c r="A5686"/>
      <c r="B5686" s="18"/>
      <c r="D5686"/>
      <c r="E5686"/>
      <c r="F5686"/>
      <c r="G5686"/>
      <c r="H5686"/>
      <c r="I5686"/>
      <c r="J5686"/>
      <c r="K5686"/>
      <c r="L5686"/>
      <c r="M5686"/>
      <c r="N5686"/>
      <c r="O5686"/>
      <c r="P5686"/>
      <c r="Q5686"/>
      <c r="R5686"/>
    </row>
    <row r="5687" spans="1:18" s="16" customFormat="1" x14ac:dyDescent="0.25">
      <c r="A5687"/>
      <c r="B5687" s="18"/>
      <c r="D5687"/>
      <c r="E5687"/>
      <c r="F5687"/>
      <c r="G5687"/>
      <c r="H5687"/>
      <c r="I5687"/>
      <c r="J5687"/>
      <c r="K5687"/>
      <c r="L5687"/>
      <c r="M5687"/>
      <c r="N5687"/>
      <c r="O5687"/>
      <c r="P5687"/>
      <c r="Q5687"/>
      <c r="R5687"/>
    </row>
    <row r="5688" spans="1:18" s="16" customFormat="1" x14ac:dyDescent="0.25">
      <c r="A5688"/>
      <c r="B5688" s="18"/>
      <c r="D5688"/>
      <c r="E5688"/>
      <c r="F5688"/>
      <c r="G5688"/>
      <c r="H5688"/>
      <c r="I5688"/>
      <c r="J5688"/>
      <c r="K5688"/>
      <c r="L5688"/>
      <c r="M5688"/>
      <c r="N5688"/>
      <c r="O5688"/>
      <c r="P5688"/>
      <c r="Q5688"/>
      <c r="R5688"/>
    </row>
    <row r="5689" spans="1:18" s="16" customFormat="1" x14ac:dyDescent="0.25">
      <c r="A5689"/>
      <c r="B5689" s="18"/>
      <c r="D5689"/>
      <c r="E5689"/>
      <c r="F5689"/>
      <c r="G5689"/>
      <c r="H5689"/>
      <c r="I5689"/>
      <c r="J5689"/>
      <c r="K5689"/>
      <c r="L5689"/>
      <c r="M5689"/>
      <c r="N5689"/>
      <c r="O5689"/>
      <c r="P5689"/>
      <c r="Q5689"/>
      <c r="R5689"/>
    </row>
    <row r="5690" spans="1:18" s="16" customFormat="1" x14ac:dyDescent="0.25">
      <c r="A5690"/>
      <c r="B5690" s="18"/>
      <c r="D5690"/>
      <c r="E5690"/>
      <c r="F5690"/>
      <c r="G5690"/>
      <c r="H5690"/>
      <c r="I5690"/>
      <c r="J5690"/>
      <c r="K5690"/>
      <c r="L5690"/>
      <c r="M5690"/>
      <c r="N5690"/>
      <c r="O5690"/>
      <c r="P5690"/>
      <c r="Q5690"/>
      <c r="R5690"/>
    </row>
    <row r="5691" spans="1:18" s="16" customFormat="1" x14ac:dyDescent="0.25">
      <c r="A5691"/>
      <c r="B5691" s="18"/>
      <c r="D5691"/>
      <c r="E5691"/>
      <c r="F5691"/>
      <c r="G5691"/>
      <c r="H5691"/>
      <c r="I5691"/>
      <c r="J5691"/>
      <c r="K5691"/>
      <c r="L5691"/>
      <c r="M5691"/>
      <c r="N5691"/>
      <c r="O5691"/>
      <c r="P5691"/>
      <c r="Q5691"/>
      <c r="R5691"/>
    </row>
    <row r="5692" spans="1:18" s="16" customFormat="1" x14ac:dyDescent="0.25">
      <c r="A5692"/>
      <c r="B5692" s="18"/>
      <c r="D5692"/>
      <c r="E5692"/>
      <c r="F5692"/>
      <c r="G5692"/>
      <c r="H5692"/>
      <c r="I5692"/>
      <c r="J5692"/>
      <c r="K5692"/>
      <c r="L5692"/>
      <c r="M5692"/>
      <c r="N5692"/>
      <c r="O5692"/>
      <c r="P5692"/>
      <c r="Q5692"/>
      <c r="R5692"/>
    </row>
    <row r="5693" spans="1:18" s="16" customFormat="1" x14ac:dyDescent="0.25">
      <c r="A5693"/>
      <c r="B5693" s="18"/>
      <c r="D5693"/>
      <c r="E5693"/>
      <c r="F5693"/>
      <c r="G5693"/>
      <c r="H5693"/>
      <c r="I5693"/>
      <c r="J5693"/>
      <c r="K5693"/>
      <c r="L5693"/>
      <c r="M5693"/>
      <c r="N5693"/>
      <c r="O5693"/>
      <c r="P5693"/>
      <c r="Q5693"/>
      <c r="R5693"/>
    </row>
    <row r="5694" spans="1:18" s="16" customFormat="1" x14ac:dyDescent="0.25">
      <c r="A5694"/>
      <c r="B5694" s="18"/>
      <c r="D5694"/>
      <c r="E5694"/>
      <c r="F5694"/>
      <c r="G5694"/>
      <c r="H5694"/>
      <c r="I5694"/>
      <c r="J5694"/>
      <c r="K5694"/>
      <c r="L5694"/>
      <c r="M5694"/>
      <c r="N5694"/>
      <c r="O5694"/>
      <c r="P5694"/>
      <c r="Q5694"/>
      <c r="R5694"/>
    </row>
    <row r="5695" spans="1:18" s="16" customFormat="1" x14ac:dyDescent="0.25">
      <c r="A5695"/>
      <c r="B5695" s="18"/>
      <c r="D5695"/>
      <c r="E5695"/>
      <c r="F5695"/>
      <c r="G5695"/>
      <c r="H5695"/>
      <c r="I5695"/>
      <c r="J5695"/>
      <c r="K5695"/>
      <c r="L5695"/>
      <c r="M5695"/>
      <c r="N5695"/>
      <c r="O5695"/>
      <c r="P5695"/>
      <c r="Q5695"/>
      <c r="R5695"/>
    </row>
    <row r="5696" spans="1:18" s="16" customFormat="1" x14ac:dyDescent="0.25">
      <c r="A5696"/>
      <c r="B5696" s="18"/>
      <c r="D5696"/>
      <c r="E5696"/>
      <c r="F5696"/>
      <c r="G5696"/>
      <c r="H5696"/>
      <c r="I5696"/>
      <c r="J5696"/>
      <c r="K5696"/>
      <c r="L5696"/>
      <c r="M5696"/>
      <c r="N5696"/>
      <c r="O5696"/>
      <c r="P5696"/>
      <c r="Q5696"/>
      <c r="R5696"/>
    </row>
    <row r="5697" spans="1:18" s="16" customFormat="1" x14ac:dyDescent="0.25">
      <c r="A5697"/>
      <c r="B5697" s="18"/>
      <c r="D5697"/>
      <c r="E5697"/>
      <c r="F5697"/>
      <c r="G5697"/>
      <c r="H5697"/>
      <c r="I5697"/>
      <c r="J5697"/>
      <c r="K5697"/>
      <c r="L5697"/>
      <c r="M5697"/>
      <c r="N5697"/>
      <c r="O5697"/>
      <c r="P5697"/>
      <c r="Q5697"/>
      <c r="R5697"/>
    </row>
    <row r="5698" spans="1:18" s="16" customFormat="1" x14ac:dyDescent="0.25">
      <c r="A5698"/>
      <c r="B5698" s="18"/>
      <c r="D5698"/>
      <c r="E5698"/>
      <c r="F5698"/>
      <c r="G5698"/>
      <c r="H5698"/>
      <c r="I5698"/>
      <c r="J5698"/>
      <c r="K5698"/>
      <c r="L5698"/>
      <c r="M5698"/>
      <c r="N5698"/>
      <c r="O5698"/>
      <c r="P5698"/>
      <c r="Q5698"/>
      <c r="R5698"/>
    </row>
    <row r="5699" spans="1:18" s="16" customFormat="1" x14ac:dyDescent="0.25">
      <c r="A5699"/>
      <c r="B5699" s="18"/>
      <c r="D5699"/>
      <c r="E5699"/>
      <c r="F5699"/>
      <c r="G5699"/>
      <c r="H5699"/>
      <c r="I5699"/>
      <c r="J5699"/>
      <c r="K5699"/>
      <c r="L5699"/>
      <c r="M5699"/>
      <c r="N5699"/>
      <c r="O5699"/>
      <c r="P5699"/>
      <c r="Q5699"/>
      <c r="R5699"/>
    </row>
    <row r="5700" spans="1:18" s="16" customFormat="1" x14ac:dyDescent="0.25">
      <c r="A5700"/>
      <c r="B5700" s="18"/>
      <c r="D5700"/>
      <c r="E5700"/>
      <c r="F5700"/>
      <c r="G5700"/>
      <c r="H5700"/>
      <c r="I5700"/>
      <c r="J5700"/>
      <c r="K5700"/>
      <c r="L5700"/>
      <c r="M5700"/>
      <c r="N5700"/>
      <c r="O5700"/>
      <c r="P5700"/>
      <c r="Q5700"/>
      <c r="R5700"/>
    </row>
    <row r="5701" spans="1:18" s="16" customFormat="1" x14ac:dyDescent="0.25">
      <c r="A5701"/>
      <c r="B5701" s="18"/>
      <c r="D5701"/>
      <c r="E5701"/>
      <c r="F5701"/>
      <c r="G5701"/>
      <c r="H5701"/>
      <c r="I5701"/>
      <c r="J5701"/>
      <c r="K5701"/>
      <c r="L5701"/>
      <c r="M5701"/>
      <c r="N5701"/>
      <c r="O5701"/>
      <c r="P5701"/>
      <c r="Q5701"/>
      <c r="R5701"/>
    </row>
    <row r="5702" spans="1:18" s="16" customFormat="1" x14ac:dyDescent="0.25">
      <c r="A5702"/>
      <c r="B5702" s="18"/>
      <c r="D5702"/>
      <c r="E5702"/>
      <c r="F5702"/>
      <c r="G5702"/>
      <c r="H5702"/>
      <c r="I5702"/>
      <c r="J5702"/>
      <c r="K5702"/>
      <c r="L5702"/>
      <c r="M5702"/>
      <c r="N5702"/>
      <c r="O5702"/>
      <c r="P5702"/>
      <c r="Q5702"/>
      <c r="R5702"/>
    </row>
    <row r="5703" spans="1:18" s="16" customFormat="1" x14ac:dyDescent="0.25">
      <c r="A5703"/>
      <c r="B5703" s="18"/>
      <c r="D5703"/>
      <c r="E5703"/>
      <c r="F5703"/>
      <c r="G5703"/>
      <c r="H5703"/>
      <c r="I5703"/>
      <c r="J5703"/>
      <c r="K5703"/>
      <c r="L5703"/>
      <c r="M5703"/>
      <c r="N5703"/>
      <c r="O5703"/>
      <c r="P5703"/>
      <c r="Q5703"/>
      <c r="R5703"/>
    </row>
    <row r="5704" spans="1:18" s="16" customFormat="1" x14ac:dyDescent="0.25">
      <c r="A5704"/>
      <c r="B5704" s="18"/>
      <c r="D5704"/>
      <c r="E5704"/>
      <c r="F5704"/>
      <c r="G5704"/>
      <c r="H5704"/>
      <c r="I5704"/>
      <c r="J5704"/>
      <c r="K5704"/>
      <c r="L5704"/>
      <c r="M5704"/>
      <c r="N5704"/>
      <c r="O5704"/>
      <c r="P5704"/>
      <c r="Q5704"/>
      <c r="R5704"/>
    </row>
    <row r="5705" spans="1:18" s="16" customFormat="1" x14ac:dyDescent="0.25">
      <c r="A5705"/>
      <c r="B5705" s="18"/>
      <c r="D5705"/>
      <c r="E5705"/>
      <c r="F5705"/>
      <c r="G5705"/>
      <c r="H5705"/>
      <c r="I5705"/>
      <c r="J5705"/>
      <c r="K5705"/>
      <c r="L5705"/>
      <c r="M5705"/>
      <c r="N5705"/>
      <c r="O5705"/>
      <c r="P5705"/>
      <c r="Q5705"/>
      <c r="R5705"/>
    </row>
    <row r="5706" spans="1:18" s="16" customFormat="1" x14ac:dyDescent="0.25">
      <c r="A5706"/>
      <c r="B5706" s="18"/>
      <c r="D5706"/>
      <c r="E5706"/>
      <c r="F5706"/>
      <c r="G5706"/>
      <c r="H5706"/>
      <c r="I5706"/>
      <c r="J5706"/>
      <c r="K5706"/>
      <c r="L5706"/>
      <c r="M5706"/>
      <c r="N5706"/>
      <c r="O5706"/>
      <c r="P5706"/>
      <c r="Q5706"/>
      <c r="R5706"/>
    </row>
    <row r="5707" spans="1:18" s="16" customFormat="1" x14ac:dyDescent="0.25">
      <c r="A5707"/>
      <c r="B5707" s="18"/>
      <c r="D5707"/>
      <c r="E5707"/>
      <c r="F5707"/>
      <c r="G5707"/>
      <c r="H5707"/>
      <c r="I5707"/>
      <c r="J5707"/>
      <c r="K5707"/>
      <c r="L5707"/>
      <c r="M5707"/>
      <c r="N5707"/>
      <c r="O5707"/>
      <c r="P5707"/>
      <c r="Q5707"/>
      <c r="R5707"/>
    </row>
    <row r="5708" spans="1:18" s="16" customFormat="1" x14ac:dyDescent="0.25">
      <c r="A5708"/>
      <c r="B5708" s="18"/>
      <c r="D5708"/>
      <c r="E5708"/>
      <c r="F5708"/>
      <c r="G5708"/>
      <c r="H5708"/>
      <c r="I5708"/>
      <c r="J5708"/>
      <c r="K5708"/>
      <c r="L5708"/>
      <c r="M5708"/>
      <c r="N5708"/>
      <c r="O5708"/>
      <c r="P5708"/>
      <c r="Q5708"/>
      <c r="R5708"/>
    </row>
    <row r="5709" spans="1:18" s="16" customFormat="1" x14ac:dyDescent="0.25">
      <c r="A5709"/>
      <c r="B5709" s="18"/>
      <c r="D5709"/>
      <c r="E5709"/>
      <c r="F5709"/>
      <c r="G5709"/>
      <c r="H5709"/>
      <c r="I5709"/>
      <c r="J5709"/>
      <c r="K5709"/>
      <c r="L5709"/>
      <c r="M5709"/>
      <c r="N5709"/>
      <c r="O5709"/>
      <c r="P5709"/>
      <c r="Q5709"/>
      <c r="R5709"/>
    </row>
    <row r="5710" spans="1:18" s="16" customFormat="1" x14ac:dyDescent="0.25">
      <c r="A5710"/>
      <c r="B5710" s="18"/>
      <c r="D5710"/>
      <c r="E5710"/>
      <c r="F5710"/>
      <c r="G5710"/>
      <c r="H5710"/>
      <c r="I5710"/>
      <c r="J5710"/>
      <c r="K5710"/>
      <c r="L5710"/>
      <c r="M5710"/>
      <c r="N5710"/>
      <c r="O5710"/>
      <c r="P5710"/>
      <c r="Q5710"/>
      <c r="R5710"/>
    </row>
    <row r="5711" spans="1:18" s="16" customFormat="1" x14ac:dyDescent="0.25">
      <c r="A5711"/>
      <c r="B5711" s="18"/>
      <c r="D5711"/>
      <c r="E5711"/>
      <c r="F5711"/>
      <c r="G5711"/>
      <c r="H5711"/>
      <c r="I5711"/>
      <c r="J5711"/>
      <c r="K5711"/>
      <c r="L5711"/>
      <c r="M5711"/>
      <c r="N5711"/>
      <c r="O5711"/>
      <c r="P5711"/>
      <c r="Q5711"/>
      <c r="R5711"/>
    </row>
    <row r="5712" spans="1:18" s="16" customFormat="1" x14ac:dyDescent="0.25">
      <c r="A5712"/>
      <c r="B5712" s="17"/>
      <c r="D5712"/>
      <c r="E5712"/>
      <c r="F5712"/>
      <c r="G5712"/>
      <c r="H5712"/>
      <c r="I5712"/>
      <c r="J5712"/>
      <c r="K5712"/>
      <c r="L5712"/>
      <c r="M5712"/>
      <c r="N5712"/>
      <c r="O5712"/>
      <c r="P5712"/>
      <c r="Q5712"/>
      <c r="R5712"/>
    </row>
    <row r="5713" spans="1:18" s="16" customFormat="1" x14ac:dyDescent="0.25">
      <c r="A5713"/>
      <c r="B5713" s="18"/>
      <c r="D5713"/>
      <c r="E5713"/>
      <c r="F5713"/>
      <c r="G5713"/>
      <c r="H5713"/>
      <c r="I5713"/>
      <c r="J5713"/>
      <c r="K5713"/>
      <c r="L5713"/>
      <c r="M5713"/>
      <c r="N5713"/>
      <c r="O5713"/>
      <c r="P5713"/>
      <c r="Q5713"/>
      <c r="R5713"/>
    </row>
    <row r="5714" spans="1:18" s="16" customFormat="1" x14ac:dyDescent="0.25">
      <c r="A5714"/>
      <c r="B5714" s="18"/>
      <c r="D5714"/>
      <c r="E5714"/>
      <c r="F5714"/>
      <c r="G5714"/>
      <c r="H5714"/>
      <c r="I5714"/>
      <c r="J5714"/>
      <c r="K5714"/>
      <c r="L5714"/>
      <c r="M5714"/>
      <c r="N5714"/>
      <c r="O5714"/>
      <c r="P5714"/>
      <c r="Q5714"/>
      <c r="R5714"/>
    </row>
    <row r="5715" spans="1:18" s="16" customFormat="1" x14ac:dyDescent="0.25">
      <c r="A5715"/>
      <c r="B5715" s="18"/>
      <c r="D5715"/>
      <c r="E5715"/>
      <c r="F5715"/>
      <c r="G5715"/>
      <c r="H5715"/>
      <c r="I5715"/>
      <c r="J5715"/>
      <c r="K5715"/>
      <c r="L5715"/>
      <c r="M5715"/>
      <c r="N5715"/>
      <c r="O5715"/>
      <c r="P5715"/>
      <c r="Q5715"/>
      <c r="R5715"/>
    </row>
    <row r="5716" spans="1:18" s="16" customFormat="1" x14ac:dyDescent="0.25">
      <c r="A5716"/>
      <c r="B5716" s="18"/>
      <c r="D5716"/>
      <c r="E5716"/>
      <c r="F5716"/>
      <c r="G5716"/>
      <c r="H5716"/>
      <c r="I5716"/>
      <c r="J5716"/>
      <c r="K5716"/>
      <c r="L5716"/>
      <c r="M5716"/>
      <c r="N5716"/>
      <c r="O5716"/>
      <c r="P5716"/>
      <c r="Q5716"/>
      <c r="R5716"/>
    </row>
    <row r="5717" spans="1:18" s="16" customFormat="1" x14ac:dyDescent="0.25">
      <c r="A5717"/>
      <c r="B5717" s="18"/>
      <c r="D5717"/>
      <c r="E5717"/>
      <c r="F5717"/>
      <c r="G5717"/>
      <c r="H5717"/>
      <c r="I5717"/>
      <c r="J5717"/>
      <c r="K5717"/>
      <c r="L5717"/>
      <c r="M5717"/>
      <c r="N5717"/>
      <c r="O5717"/>
      <c r="P5717"/>
      <c r="Q5717"/>
      <c r="R5717"/>
    </row>
    <row r="5718" spans="1:18" s="16" customFormat="1" x14ac:dyDescent="0.25">
      <c r="A5718"/>
      <c r="B5718" s="18"/>
      <c r="D5718"/>
      <c r="E5718"/>
      <c r="F5718"/>
      <c r="G5718"/>
      <c r="H5718"/>
      <c r="I5718"/>
      <c r="J5718"/>
      <c r="K5718"/>
      <c r="L5718"/>
      <c r="M5718"/>
      <c r="N5718"/>
      <c r="O5718"/>
      <c r="P5718"/>
      <c r="Q5718"/>
      <c r="R5718"/>
    </row>
    <row r="5719" spans="1:18" s="16" customFormat="1" x14ac:dyDescent="0.25">
      <c r="A5719"/>
      <c r="B5719" s="18"/>
      <c r="D5719"/>
      <c r="E5719"/>
      <c r="F5719"/>
      <c r="G5719"/>
      <c r="H5719"/>
      <c r="I5719"/>
      <c r="J5719"/>
      <c r="K5719"/>
      <c r="L5719"/>
      <c r="M5719"/>
      <c r="N5719"/>
      <c r="O5719"/>
      <c r="P5719"/>
      <c r="Q5719"/>
      <c r="R5719"/>
    </row>
    <row r="5720" spans="1:18" s="16" customFormat="1" x14ac:dyDescent="0.25">
      <c r="A5720"/>
      <c r="B5720" s="18"/>
      <c r="D5720"/>
      <c r="E5720"/>
      <c r="F5720"/>
      <c r="G5720"/>
      <c r="H5720"/>
      <c r="I5720"/>
      <c r="J5720"/>
      <c r="K5720"/>
      <c r="L5720"/>
      <c r="M5720"/>
      <c r="N5720"/>
      <c r="O5720"/>
      <c r="P5720"/>
      <c r="Q5720"/>
      <c r="R5720"/>
    </row>
    <row r="5721" spans="1:18" s="16" customFormat="1" x14ac:dyDescent="0.25">
      <c r="A5721"/>
      <c r="B5721" s="18"/>
      <c r="D5721"/>
      <c r="E5721"/>
      <c r="F5721"/>
      <c r="G5721"/>
      <c r="H5721"/>
      <c r="I5721"/>
      <c r="J5721"/>
      <c r="K5721"/>
      <c r="L5721"/>
      <c r="M5721"/>
      <c r="N5721"/>
      <c r="O5721"/>
      <c r="P5721"/>
      <c r="Q5721"/>
      <c r="R5721"/>
    </row>
    <row r="5722" spans="1:18" s="16" customFormat="1" x14ac:dyDescent="0.25">
      <c r="A5722"/>
      <c r="B5722" s="18"/>
      <c r="D5722"/>
      <c r="E5722"/>
      <c r="F5722"/>
      <c r="G5722"/>
      <c r="H5722"/>
      <c r="I5722"/>
      <c r="J5722"/>
      <c r="K5722"/>
      <c r="L5722"/>
      <c r="M5722"/>
      <c r="N5722"/>
      <c r="O5722"/>
      <c r="P5722"/>
      <c r="Q5722"/>
      <c r="R5722"/>
    </row>
    <row r="5723" spans="1:18" s="16" customFormat="1" x14ac:dyDescent="0.25">
      <c r="A5723"/>
      <c r="B5723" s="18"/>
      <c r="D5723"/>
      <c r="E5723"/>
      <c r="F5723"/>
      <c r="G5723"/>
      <c r="H5723"/>
      <c r="I5723"/>
      <c r="J5723"/>
      <c r="K5723"/>
      <c r="L5723"/>
      <c r="M5723"/>
      <c r="N5723"/>
      <c r="O5723"/>
      <c r="P5723"/>
      <c r="Q5723"/>
      <c r="R5723"/>
    </row>
    <row r="5724" spans="1:18" s="16" customFormat="1" x14ac:dyDescent="0.25">
      <c r="A5724"/>
      <c r="B5724" s="18"/>
      <c r="D5724"/>
      <c r="E5724"/>
      <c r="F5724"/>
      <c r="G5724"/>
      <c r="H5724"/>
      <c r="I5724"/>
      <c r="J5724"/>
      <c r="K5724"/>
      <c r="L5724"/>
      <c r="M5724"/>
      <c r="N5724"/>
      <c r="O5724"/>
      <c r="P5724"/>
      <c r="Q5724"/>
      <c r="R5724"/>
    </row>
    <row r="5725" spans="1:18" s="16" customFormat="1" x14ac:dyDescent="0.25">
      <c r="A5725"/>
      <c r="B5725" s="18"/>
      <c r="D5725"/>
      <c r="E5725"/>
      <c r="F5725"/>
      <c r="G5725"/>
      <c r="H5725"/>
      <c r="I5725"/>
      <c r="J5725"/>
      <c r="K5725"/>
      <c r="L5725"/>
      <c r="M5725"/>
      <c r="N5725"/>
      <c r="O5725"/>
      <c r="P5725"/>
      <c r="Q5725"/>
      <c r="R5725"/>
    </row>
    <row r="5726" spans="1:18" s="16" customFormat="1" x14ac:dyDescent="0.25">
      <c r="A5726"/>
      <c r="B5726" s="18"/>
      <c r="D5726"/>
      <c r="E5726"/>
      <c r="F5726"/>
      <c r="G5726"/>
      <c r="H5726"/>
      <c r="I5726"/>
      <c r="J5726"/>
      <c r="K5726"/>
      <c r="L5726"/>
      <c r="M5726"/>
      <c r="N5726"/>
      <c r="O5726"/>
      <c r="P5726"/>
      <c r="Q5726"/>
      <c r="R5726"/>
    </row>
    <row r="5727" spans="1:18" s="16" customFormat="1" x14ac:dyDescent="0.25">
      <c r="A5727"/>
      <c r="B5727" s="18"/>
      <c r="D5727"/>
      <c r="E5727"/>
      <c r="F5727"/>
      <c r="G5727"/>
      <c r="H5727"/>
      <c r="I5727"/>
      <c r="J5727"/>
      <c r="K5727"/>
      <c r="L5727"/>
      <c r="M5727"/>
      <c r="N5727"/>
      <c r="O5727"/>
      <c r="P5727"/>
      <c r="Q5727"/>
      <c r="R5727"/>
    </row>
    <row r="5728" spans="1:18" s="16" customFormat="1" x14ac:dyDescent="0.25">
      <c r="A5728"/>
      <c r="B5728" s="18"/>
      <c r="D5728"/>
      <c r="E5728"/>
      <c r="F5728"/>
      <c r="G5728"/>
      <c r="H5728"/>
      <c r="I5728"/>
      <c r="J5728"/>
      <c r="K5728"/>
      <c r="L5728"/>
      <c r="M5728"/>
      <c r="N5728"/>
      <c r="O5728"/>
      <c r="P5728"/>
      <c r="Q5728"/>
      <c r="R5728"/>
    </row>
    <row r="5729" spans="1:18" s="16" customFormat="1" x14ac:dyDescent="0.25">
      <c r="A5729"/>
      <c r="B5729" s="18"/>
      <c r="D5729"/>
      <c r="E5729"/>
      <c r="F5729"/>
      <c r="G5729"/>
      <c r="H5729"/>
      <c r="I5729"/>
      <c r="J5729"/>
      <c r="K5729"/>
      <c r="L5729"/>
      <c r="M5729"/>
      <c r="N5729"/>
      <c r="O5729"/>
      <c r="P5729"/>
      <c r="Q5729"/>
      <c r="R5729"/>
    </row>
    <row r="5730" spans="1:18" s="16" customFormat="1" x14ac:dyDescent="0.25">
      <c r="A5730"/>
      <c r="B5730" s="18"/>
      <c r="D5730"/>
      <c r="E5730"/>
      <c r="F5730"/>
      <c r="G5730"/>
      <c r="H5730"/>
      <c r="I5730"/>
      <c r="J5730"/>
      <c r="K5730"/>
      <c r="L5730"/>
      <c r="M5730"/>
      <c r="N5730"/>
      <c r="O5730"/>
      <c r="P5730"/>
      <c r="Q5730"/>
      <c r="R5730"/>
    </row>
    <row r="5731" spans="1:18" s="16" customFormat="1" x14ac:dyDescent="0.25">
      <c r="A5731"/>
      <c r="B5731" s="18"/>
      <c r="D5731"/>
      <c r="E5731"/>
      <c r="F5731"/>
      <c r="G5731"/>
      <c r="H5731"/>
      <c r="I5731"/>
      <c r="J5731"/>
      <c r="K5731"/>
      <c r="L5731"/>
      <c r="M5731"/>
      <c r="N5731"/>
      <c r="O5731"/>
      <c r="P5731"/>
      <c r="Q5731"/>
      <c r="R5731"/>
    </row>
    <row r="5732" spans="1:18" s="16" customFormat="1" x14ac:dyDescent="0.25">
      <c r="A5732"/>
      <c r="B5732" s="18"/>
      <c r="D5732"/>
      <c r="E5732"/>
      <c r="F5732"/>
      <c r="G5732"/>
      <c r="H5732"/>
      <c r="I5732"/>
      <c r="J5732"/>
      <c r="K5732"/>
      <c r="L5732"/>
      <c r="M5732"/>
      <c r="N5732"/>
      <c r="O5732"/>
      <c r="P5732"/>
      <c r="Q5732"/>
      <c r="R5732"/>
    </row>
    <row r="5733" spans="1:18" s="16" customFormat="1" x14ac:dyDescent="0.25">
      <c r="A5733"/>
      <c r="B5733" s="18"/>
      <c r="D5733"/>
      <c r="E5733"/>
      <c r="F5733"/>
      <c r="G5733"/>
      <c r="H5733"/>
      <c r="I5733"/>
      <c r="J5733"/>
      <c r="K5733"/>
      <c r="L5733"/>
      <c r="M5733"/>
      <c r="N5733"/>
      <c r="O5733"/>
      <c r="P5733"/>
      <c r="Q5733"/>
      <c r="R5733"/>
    </row>
    <row r="5734" spans="1:18" s="16" customFormat="1" x14ac:dyDescent="0.25">
      <c r="A5734"/>
      <c r="B5734" s="18"/>
      <c r="D5734"/>
      <c r="E5734"/>
      <c r="F5734"/>
      <c r="G5734"/>
      <c r="H5734"/>
      <c r="I5734"/>
      <c r="J5734"/>
      <c r="K5734"/>
      <c r="L5734"/>
      <c r="M5734"/>
      <c r="N5734"/>
      <c r="O5734"/>
      <c r="P5734"/>
      <c r="Q5734"/>
      <c r="R5734"/>
    </row>
    <row r="5735" spans="1:18" s="16" customFormat="1" x14ac:dyDescent="0.25">
      <c r="A5735"/>
      <c r="B5735" s="18"/>
      <c r="D5735"/>
      <c r="E5735"/>
      <c r="F5735"/>
      <c r="G5735"/>
      <c r="H5735"/>
      <c r="I5735"/>
      <c r="J5735"/>
      <c r="K5735"/>
      <c r="L5735"/>
      <c r="M5735"/>
      <c r="N5735"/>
      <c r="O5735"/>
      <c r="P5735"/>
      <c r="Q5735"/>
      <c r="R5735"/>
    </row>
    <row r="5736" spans="1:18" s="16" customFormat="1" x14ac:dyDescent="0.25">
      <c r="A5736"/>
      <c r="B5736" s="18"/>
      <c r="D5736"/>
      <c r="E5736"/>
      <c r="F5736"/>
      <c r="G5736"/>
      <c r="H5736"/>
      <c r="I5736"/>
      <c r="J5736"/>
      <c r="K5736"/>
      <c r="L5736"/>
      <c r="M5736"/>
      <c r="N5736"/>
      <c r="O5736"/>
      <c r="P5736"/>
      <c r="Q5736"/>
      <c r="R5736"/>
    </row>
    <row r="5737" spans="1:18" s="16" customFormat="1" x14ac:dyDescent="0.25">
      <c r="A5737"/>
      <c r="B5737" s="18"/>
      <c r="D5737"/>
      <c r="E5737"/>
      <c r="F5737"/>
      <c r="G5737"/>
      <c r="H5737"/>
      <c r="I5737"/>
      <c r="J5737"/>
      <c r="K5737"/>
      <c r="L5737"/>
      <c r="M5737"/>
      <c r="N5737"/>
      <c r="O5737"/>
      <c r="P5737"/>
      <c r="Q5737"/>
      <c r="R5737"/>
    </row>
    <row r="5738" spans="1:18" s="16" customFormat="1" x14ac:dyDescent="0.25">
      <c r="A5738"/>
      <c r="B5738" s="18"/>
      <c r="D5738"/>
      <c r="E5738"/>
      <c r="F5738"/>
      <c r="G5738"/>
      <c r="H5738"/>
      <c r="I5738"/>
      <c r="J5738"/>
      <c r="K5738"/>
      <c r="L5738"/>
      <c r="M5738"/>
      <c r="N5738"/>
      <c r="O5738"/>
      <c r="P5738"/>
      <c r="Q5738"/>
      <c r="R5738"/>
    </row>
    <row r="5739" spans="1:18" s="16" customFormat="1" x14ac:dyDescent="0.25">
      <c r="A5739"/>
      <c r="B5739" s="18"/>
      <c r="D5739"/>
      <c r="E5739"/>
      <c r="F5739"/>
      <c r="G5739"/>
      <c r="H5739"/>
      <c r="I5739"/>
      <c r="J5739"/>
      <c r="K5739"/>
      <c r="L5739"/>
      <c r="M5739"/>
      <c r="N5739"/>
      <c r="O5739"/>
      <c r="P5739"/>
      <c r="Q5739"/>
      <c r="R5739"/>
    </row>
    <row r="5740" spans="1:18" s="16" customFormat="1" x14ac:dyDescent="0.25">
      <c r="A5740"/>
      <c r="B5740" s="18"/>
      <c r="D5740"/>
      <c r="E5740"/>
      <c r="F5740"/>
      <c r="G5740"/>
      <c r="H5740"/>
      <c r="I5740"/>
      <c r="J5740"/>
      <c r="K5740"/>
      <c r="L5740"/>
      <c r="M5740"/>
      <c r="N5740"/>
      <c r="O5740"/>
      <c r="P5740"/>
      <c r="Q5740"/>
      <c r="R5740"/>
    </row>
    <row r="5741" spans="1:18" s="16" customFormat="1" x14ac:dyDescent="0.25">
      <c r="A5741"/>
      <c r="B5741" s="18"/>
      <c r="D5741"/>
      <c r="E5741"/>
      <c r="F5741"/>
      <c r="G5741"/>
      <c r="H5741"/>
      <c r="I5741"/>
      <c r="J5741"/>
      <c r="K5741"/>
      <c r="L5741"/>
      <c r="M5741"/>
      <c r="N5741"/>
      <c r="O5741"/>
      <c r="P5741"/>
      <c r="Q5741"/>
      <c r="R5741"/>
    </row>
    <row r="5742" spans="1:18" s="16" customFormat="1" x14ac:dyDescent="0.25">
      <c r="A5742"/>
      <c r="B5742" s="18"/>
      <c r="D5742"/>
      <c r="E5742"/>
      <c r="F5742"/>
      <c r="G5742"/>
      <c r="H5742"/>
      <c r="I5742"/>
      <c r="J5742"/>
      <c r="K5742"/>
      <c r="L5742"/>
      <c r="M5742"/>
      <c r="N5742"/>
      <c r="O5742"/>
      <c r="P5742"/>
      <c r="Q5742"/>
      <c r="R5742"/>
    </row>
    <row r="5743" spans="1:18" s="16" customFormat="1" x14ac:dyDescent="0.25">
      <c r="A5743"/>
      <c r="B5743" s="18"/>
      <c r="D5743"/>
      <c r="E5743"/>
      <c r="F5743"/>
      <c r="G5743"/>
      <c r="H5743"/>
      <c r="I5743"/>
      <c r="J5743"/>
      <c r="K5743"/>
      <c r="L5743"/>
      <c r="M5743"/>
      <c r="N5743"/>
      <c r="O5743"/>
      <c r="P5743"/>
      <c r="Q5743"/>
      <c r="R5743"/>
    </row>
    <row r="5744" spans="1:18" s="16" customFormat="1" x14ac:dyDescent="0.25">
      <c r="A5744"/>
      <c r="B5744" s="18"/>
      <c r="D5744"/>
      <c r="E5744"/>
      <c r="F5744"/>
      <c r="G5744"/>
      <c r="H5744"/>
      <c r="I5744"/>
      <c r="J5744"/>
      <c r="K5744"/>
      <c r="L5744"/>
      <c r="M5744"/>
      <c r="N5744"/>
      <c r="O5744"/>
      <c r="P5744"/>
      <c r="Q5744"/>
      <c r="R5744"/>
    </row>
    <row r="5745" spans="1:18" s="16" customFormat="1" x14ac:dyDescent="0.25">
      <c r="A5745"/>
      <c r="B5745" s="18"/>
      <c r="D5745"/>
      <c r="E5745"/>
      <c r="F5745"/>
      <c r="G5745"/>
      <c r="H5745"/>
      <c r="I5745"/>
      <c r="J5745"/>
      <c r="K5745"/>
      <c r="L5745"/>
      <c r="M5745"/>
      <c r="N5745"/>
      <c r="O5745"/>
      <c r="P5745"/>
      <c r="Q5745"/>
      <c r="R5745"/>
    </row>
    <row r="5746" spans="1:18" s="16" customFormat="1" x14ac:dyDescent="0.25">
      <c r="A5746"/>
      <c r="B5746" s="18"/>
      <c r="D5746"/>
      <c r="E5746"/>
      <c r="F5746"/>
      <c r="G5746"/>
      <c r="H5746"/>
      <c r="I5746"/>
      <c r="J5746"/>
      <c r="K5746"/>
      <c r="L5746"/>
      <c r="M5746"/>
      <c r="N5746"/>
      <c r="O5746"/>
      <c r="P5746"/>
      <c r="Q5746"/>
      <c r="R5746"/>
    </row>
    <row r="5747" spans="1:18" s="16" customFormat="1" x14ac:dyDescent="0.25">
      <c r="A5747"/>
      <c r="B5747" s="18"/>
      <c r="D5747"/>
      <c r="E5747"/>
      <c r="F5747"/>
      <c r="G5747"/>
      <c r="H5747"/>
      <c r="I5747"/>
      <c r="J5747"/>
      <c r="K5747"/>
      <c r="L5747"/>
      <c r="M5747"/>
      <c r="N5747"/>
      <c r="O5747"/>
      <c r="P5747"/>
      <c r="Q5747"/>
      <c r="R5747"/>
    </row>
    <row r="5748" spans="1:18" s="16" customFormat="1" x14ac:dyDescent="0.25">
      <c r="A5748"/>
      <c r="B5748" s="18"/>
      <c r="D5748"/>
      <c r="E5748"/>
      <c r="F5748"/>
      <c r="G5748"/>
      <c r="H5748"/>
      <c r="I5748"/>
      <c r="J5748"/>
      <c r="K5748"/>
      <c r="L5748"/>
      <c r="M5748"/>
      <c r="N5748"/>
      <c r="O5748"/>
      <c r="P5748"/>
      <c r="Q5748"/>
      <c r="R5748"/>
    </row>
    <row r="5749" spans="1:18" s="16" customFormat="1" x14ac:dyDescent="0.25">
      <c r="A5749"/>
      <c r="B5749" s="18"/>
      <c r="D5749"/>
      <c r="E5749"/>
      <c r="F5749"/>
      <c r="G5749"/>
      <c r="H5749"/>
      <c r="I5749"/>
      <c r="J5749"/>
      <c r="K5749"/>
      <c r="L5749"/>
      <c r="M5749"/>
      <c r="N5749"/>
      <c r="O5749"/>
      <c r="P5749"/>
      <c r="Q5749"/>
      <c r="R5749"/>
    </row>
    <row r="5750" spans="1:18" s="16" customFormat="1" x14ac:dyDescent="0.25">
      <c r="A5750"/>
      <c r="B5750" s="18"/>
      <c r="D5750"/>
      <c r="E5750"/>
      <c r="F5750"/>
      <c r="G5750"/>
      <c r="H5750"/>
      <c r="I5750"/>
      <c r="J5750"/>
      <c r="K5750"/>
      <c r="L5750"/>
      <c r="M5750"/>
      <c r="N5750"/>
      <c r="O5750"/>
      <c r="P5750"/>
      <c r="Q5750"/>
      <c r="R5750"/>
    </row>
    <row r="5751" spans="1:18" s="16" customFormat="1" x14ac:dyDescent="0.25">
      <c r="A5751"/>
      <c r="B5751" s="18"/>
      <c r="D5751"/>
      <c r="E5751"/>
      <c r="F5751"/>
      <c r="G5751"/>
      <c r="H5751"/>
      <c r="I5751"/>
      <c r="J5751"/>
      <c r="K5751"/>
      <c r="L5751"/>
      <c r="M5751"/>
      <c r="N5751"/>
      <c r="O5751"/>
      <c r="P5751"/>
      <c r="Q5751"/>
      <c r="R5751"/>
    </row>
    <row r="5752" spans="1:18" s="16" customFormat="1" x14ac:dyDescent="0.25">
      <c r="A5752"/>
      <c r="B5752" s="18"/>
      <c r="D5752"/>
      <c r="E5752"/>
      <c r="F5752"/>
      <c r="G5752"/>
      <c r="H5752"/>
      <c r="I5752"/>
      <c r="J5752"/>
      <c r="K5752"/>
      <c r="L5752"/>
      <c r="M5752"/>
      <c r="N5752"/>
      <c r="O5752"/>
      <c r="P5752"/>
      <c r="Q5752"/>
      <c r="R5752"/>
    </row>
    <row r="5753" spans="1:18" s="16" customFormat="1" x14ac:dyDescent="0.25">
      <c r="A5753"/>
      <c r="B5753" s="18"/>
      <c r="D5753"/>
      <c r="E5753"/>
      <c r="F5753"/>
      <c r="G5753"/>
      <c r="H5753"/>
      <c r="I5753"/>
      <c r="J5753"/>
      <c r="K5753"/>
      <c r="L5753"/>
      <c r="M5753"/>
      <c r="N5753"/>
      <c r="O5753"/>
      <c r="P5753"/>
      <c r="Q5753"/>
      <c r="R5753"/>
    </row>
    <row r="5754" spans="1:18" s="16" customFormat="1" x14ac:dyDescent="0.25">
      <c r="A5754"/>
      <c r="B5754" s="18"/>
      <c r="D5754"/>
      <c r="E5754"/>
      <c r="F5754"/>
      <c r="G5754"/>
      <c r="H5754"/>
      <c r="I5754"/>
      <c r="J5754"/>
      <c r="K5754"/>
      <c r="L5754"/>
      <c r="M5754"/>
      <c r="N5754"/>
      <c r="O5754"/>
      <c r="P5754"/>
      <c r="Q5754"/>
      <c r="R5754"/>
    </row>
    <row r="5755" spans="1:18" s="16" customFormat="1" x14ac:dyDescent="0.25">
      <c r="A5755"/>
      <c r="B5755" s="18"/>
      <c r="D5755"/>
      <c r="E5755"/>
      <c r="F5755"/>
      <c r="G5755"/>
      <c r="H5755"/>
      <c r="I5755"/>
      <c r="J5755"/>
      <c r="K5755"/>
      <c r="L5755"/>
      <c r="M5755"/>
      <c r="N5755"/>
      <c r="O5755"/>
      <c r="P5755"/>
      <c r="Q5755"/>
      <c r="R5755"/>
    </row>
    <row r="5756" spans="1:18" s="16" customFormat="1" x14ac:dyDescent="0.25">
      <c r="A5756"/>
      <c r="B5756" s="18"/>
      <c r="D5756"/>
      <c r="E5756"/>
      <c r="F5756"/>
      <c r="G5756"/>
      <c r="H5756"/>
      <c r="I5756"/>
      <c r="J5756"/>
      <c r="K5756"/>
      <c r="L5756"/>
      <c r="M5756"/>
      <c r="N5756"/>
      <c r="O5756"/>
      <c r="P5756"/>
      <c r="Q5756"/>
      <c r="R5756"/>
    </row>
    <row r="5757" spans="1:18" s="16" customFormat="1" x14ac:dyDescent="0.25">
      <c r="A5757"/>
      <c r="B5757" s="18"/>
      <c r="D5757"/>
      <c r="E5757"/>
      <c r="F5757"/>
      <c r="G5757"/>
      <c r="H5757"/>
      <c r="I5757"/>
      <c r="J5757"/>
      <c r="K5757"/>
      <c r="L5757"/>
      <c r="M5757"/>
      <c r="N5757"/>
      <c r="O5757"/>
      <c r="P5757"/>
      <c r="Q5757"/>
      <c r="R5757"/>
    </row>
    <row r="5758" spans="1:18" s="16" customFormat="1" x14ac:dyDescent="0.25">
      <c r="A5758"/>
      <c r="B5758" s="18"/>
      <c r="D5758"/>
      <c r="E5758"/>
      <c r="F5758"/>
      <c r="G5758"/>
      <c r="H5758"/>
      <c r="I5758"/>
      <c r="J5758"/>
      <c r="K5758"/>
      <c r="L5758"/>
      <c r="M5758"/>
      <c r="N5758"/>
      <c r="O5758"/>
      <c r="P5758"/>
      <c r="Q5758"/>
      <c r="R5758"/>
    </row>
    <row r="5759" spans="1:18" s="16" customFormat="1" x14ac:dyDescent="0.25">
      <c r="A5759"/>
      <c r="B5759" s="18"/>
      <c r="D5759"/>
      <c r="E5759"/>
      <c r="F5759"/>
      <c r="G5759"/>
      <c r="H5759"/>
      <c r="I5759"/>
      <c r="J5759"/>
      <c r="K5759"/>
      <c r="L5759"/>
      <c r="M5759"/>
      <c r="N5759"/>
      <c r="O5759"/>
      <c r="P5759"/>
      <c r="Q5759"/>
      <c r="R5759"/>
    </row>
    <row r="5760" spans="1:18" s="16" customFormat="1" x14ac:dyDescent="0.25">
      <c r="A5760"/>
      <c r="B5760" s="18"/>
      <c r="D5760"/>
      <c r="E5760"/>
      <c r="F5760"/>
      <c r="G5760"/>
      <c r="H5760"/>
      <c r="I5760"/>
      <c r="J5760"/>
      <c r="K5760"/>
      <c r="L5760"/>
      <c r="M5760"/>
      <c r="N5760"/>
      <c r="O5760"/>
      <c r="P5760"/>
      <c r="Q5760"/>
      <c r="R5760"/>
    </row>
    <row r="5761" spans="1:18" s="16" customFormat="1" x14ac:dyDescent="0.25">
      <c r="A5761"/>
      <c r="B5761" s="18"/>
      <c r="D5761"/>
      <c r="E5761"/>
      <c r="F5761"/>
      <c r="G5761"/>
      <c r="H5761"/>
      <c r="I5761"/>
      <c r="J5761"/>
      <c r="K5761"/>
      <c r="L5761"/>
      <c r="M5761"/>
      <c r="N5761"/>
      <c r="O5761"/>
      <c r="P5761"/>
      <c r="Q5761"/>
      <c r="R5761"/>
    </row>
    <row r="5762" spans="1:18" s="16" customFormat="1" x14ac:dyDescent="0.25">
      <c r="A5762"/>
      <c r="B5762" s="17"/>
      <c r="D5762"/>
      <c r="E5762"/>
      <c r="F5762"/>
      <c r="G5762"/>
      <c r="H5762"/>
      <c r="I5762"/>
      <c r="J5762"/>
      <c r="K5762"/>
      <c r="L5762"/>
      <c r="M5762"/>
      <c r="N5762"/>
      <c r="O5762"/>
      <c r="P5762"/>
      <c r="Q5762"/>
      <c r="R5762"/>
    </row>
    <row r="5763" spans="1:18" s="16" customFormat="1" x14ac:dyDescent="0.25">
      <c r="A5763"/>
      <c r="B5763" s="18"/>
      <c r="D5763"/>
      <c r="E5763"/>
      <c r="F5763"/>
      <c r="G5763"/>
      <c r="H5763"/>
      <c r="I5763"/>
      <c r="J5763"/>
      <c r="K5763"/>
      <c r="L5763"/>
      <c r="M5763"/>
      <c r="N5763"/>
      <c r="O5763"/>
      <c r="P5763"/>
      <c r="Q5763"/>
      <c r="R5763"/>
    </row>
    <row r="5764" spans="1:18" s="16" customFormat="1" x14ac:dyDescent="0.25">
      <c r="A5764"/>
      <c r="B5764" s="18"/>
      <c r="D5764"/>
      <c r="E5764"/>
      <c r="F5764"/>
      <c r="G5764"/>
      <c r="H5764"/>
      <c r="I5764"/>
      <c r="J5764"/>
      <c r="K5764"/>
      <c r="L5764"/>
      <c r="M5764"/>
      <c r="N5764"/>
      <c r="O5764"/>
      <c r="P5764"/>
      <c r="Q5764"/>
      <c r="R5764"/>
    </row>
    <row r="5765" spans="1:18" s="16" customFormat="1" x14ac:dyDescent="0.25">
      <c r="A5765"/>
      <c r="B5765" s="18"/>
      <c r="D5765"/>
      <c r="E5765"/>
      <c r="F5765"/>
      <c r="G5765"/>
      <c r="H5765"/>
      <c r="I5765"/>
      <c r="J5765"/>
      <c r="K5765"/>
      <c r="L5765"/>
      <c r="M5765"/>
      <c r="N5765"/>
      <c r="O5765"/>
      <c r="P5765"/>
      <c r="Q5765"/>
      <c r="R5765"/>
    </row>
    <row r="5766" spans="1:18" s="16" customFormat="1" x14ac:dyDescent="0.25">
      <c r="A5766"/>
      <c r="B5766" s="18"/>
      <c r="D5766"/>
      <c r="E5766"/>
      <c r="F5766"/>
      <c r="G5766"/>
      <c r="H5766"/>
      <c r="I5766"/>
      <c r="J5766"/>
      <c r="K5766"/>
      <c r="L5766"/>
      <c r="M5766"/>
      <c r="N5766"/>
      <c r="O5766"/>
      <c r="P5766"/>
      <c r="Q5766"/>
      <c r="R5766"/>
    </row>
    <row r="5767" spans="1:18" s="16" customFormat="1" x14ac:dyDescent="0.25">
      <c r="A5767"/>
      <c r="B5767" s="18"/>
      <c r="D5767"/>
      <c r="E5767"/>
      <c r="F5767"/>
      <c r="G5767"/>
      <c r="H5767"/>
      <c r="I5767"/>
      <c r="J5767"/>
      <c r="K5767"/>
      <c r="L5767"/>
      <c r="M5767"/>
      <c r="N5767"/>
      <c r="O5767"/>
      <c r="P5767"/>
      <c r="Q5767"/>
      <c r="R5767"/>
    </row>
    <row r="5768" spans="1:18" s="16" customFormat="1" x14ac:dyDescent="0.25">
      <c r="A5768"/>
      <c r="B5768" s="18"/>
      <c r="D5768"/>
      <c r="E5768"/>
      <c r="F5768"/>
      <c r="G5768"/>
      <c r="H5768"/>
      <c r="I5768"/>
      <c r="J5768"/>
      <c r="K5768"/>
      <c r="L5768"/>
      <c r="M5768"/>
      <c r="N5768"/>
      <c r="O5768"/>
      <c r="P5768"/>
      <c r="Q5768"/>
      <c r="R5768"/>
    </row>
    <row r="5769" spans="1:18" s="16" customFormat="1" x14ac:dyDescent="0.25">
      <c r="A5769"/>
      <c r="B5769" s="18"/>
      <c r="D5769"/>
      <c r="E5769"/>
      <c r="F5769"/>
      <c r="G5769"/>
      <c r="H5769"/>
      <c r="I5769"/>
      <c r="J5769"/>
      <c r="K5769"/>
      <c r="L5769"/>
      <c r="M5769"/>
      <c r="N5769"/>
      <c r="O5769"/>
      <c r="P5769"/>
      <c r="Q5769"/>
      <c r="R5769"/>
    </row>
    <row r="5770" spans="1:18" s="16" customFormat="1" x14ac:dyDescent="0.25">
      <c r="A5770"/>
      <c r="B5770" s="18"/>
      <c r="D5770"/>
      <c r="E5770"/>
      <c r="F5770"/>
      <c r="G5770"/>
      <c r="H5770"/>
      <c r="I5770"/>
      <c r="J5770"/>
      <c r="K5770"/>
      <c r="L5770"/>
      <c r="M5770"/>
      <c r="N5770"/>
      <c r="O5770"/>
      <c r="P5770"/>
      <c r="Q5770"/>
      <c r="R5770"/>
    </row>
    <row r="5771" spans="1:18" s="16" customFormat="1" x14ac:dyDescent="0.25">
      <c r="A5771"/>
      <c r="B5771" s="18"/>
      <c r="D5771"/>
      <c r="E5771"/>
      <c r="F5771"/>
      <c r="G5771"/>
      <c r="H5771"/>
      <c r="I5771"/>
      <c r="J5771"/>
      <c r="K5771"/>
      <c r="L5771"/>
      <c r="M5771"/>
      <c r="N5771"/>
      <c r="O5771"/>
      <c r="P5771"/>
      <c r="Q5771"/>
      <c r="R5771"/>
    </row>
    <row r="5772" spans="1:18" s="16" customFormat="1" x14ac:dyDescent="0.25">
      <c r="A5772"/>
      <c r="B5772" s="18"/>
      <c r="D5772"/>
      <c r="E5772"/>
      <c r="F5772"/>
      <c r="G5772"/>
      <c r="H5772"/>
      <c r="I5772"/>
      <c r="J5772"/>
      <c r="K5772"/>
      <c r="L5772"/>
      <c r="M5772"/>
      <c r="N5772"/>
      <c r="O5772"/>
      <c r="P5772"/>
      <c r="Q5772"/>
      <c r="R5772"/>
    </row>
    <row r="5773" spans="1:18" s="16" customFormat="1" x14ac:dyDescent="0.25">
      <c r="A5773"/>
      <c r="B5773" s="18"/>
      <c r="D5773"/>
      <c r="E5773"/>
      <c r="F5773"/>
      <c r="G5773"/>
      <c r="H5773"/>
      <c r="I5773"/>
      <c r="J5773"/>
      <c r="K5773"/>
      <c r="L5773"/>
      <c r="M5773"/>
      <c r="N5773"/>
      <c r="O5773"/>
      <c r="P5773"/>
      <c r="Q5773"/>
      <c r="R5773"/>
    </row>
    <row r="5774" spans="1:18" s="16" customFormat="1" x14ac:dyDescent="0.25">
      <c r="A5774"/>
      <c r="B5774" s="18"/>
      <c r="D5774"/>
      <c r="E5774"/>
      <c r="F5774"/>
      <c r="G5774"/>
      <c r="H5774"/>
      <c r="I5774"/>
      <c r="J5774"/>
      <c r="K5774"/>
      <c r="L5774"/>
      <c r="M5774"/>
      <c r="N5774"/>
      <c r="O5774"/>
      <c r="P5774"/>
      <c r="Q5774"/>
      <c r="R5774"/>
    </row>
    <row r="5775" spans="1:18" s="16" customFormat="1" x14ac:dyDescent="0.25">
      <c r="A5775"/>
      <c r="B5775" s="18"/>
      <c r="D5775"/>
      <c r="E5775"/>
      <c r="F5775"/>
      <c r="G5775"/>
      <c r="H5775"/>
      <c r="I5775"/>
      <c r="J5775"/>
      <c r="K5775"/>
      <c r="L5775"/>
      <c r="M5775"/>
      <c r="N5775"/>
      <c r="O5775"/>
      <c r="P5775"/>
      <c r="Q5775"/>
      <c r="R5775"/>
    </row>
    <row r="5776" spans="1:18" s="16" customFormat="1" x14ac:dyDescent="0.25">
      <c r="A5776"/>
      <c r="B5776" s="18"/>
      <c r="D5776"/>
      <c r="E5776"/>
      <c r="F5776"/>
      <c r="G5776"/>
      <c r="H5776"/>
      <c r="I5776"/>
      <c r="J5776"/>
      <c r="K5776"/>
      <c r="L5776"/>
      <c r="M5776"/>
      <c r="N5776"/>
      <c r="O5776"/>
      <c r="P5776"/>
      <c r="Q5776"/>
      <c r="R5776"/>
    </row>
    <row r="5777" spans="1:18" s="16" customFormat="1" x14ac:dyDescent="0.25">
      <c r="A5777"/>
      <c r="B5777" s="18"/>
      <c r="D5777"/>
      <c r="E5777"/>
      <c r="F5777"/>
      <c r="G5777"/>
      <c r="H5777"/>
      <c r="I5777"/>
      <c r="J5777"/>
      <c r="K5777"/>
      <c r="L5777"/>
      <c r="M5777"/>
      <c r="N5777"/>
      <c r="O5777"/>
      <c r="P5777"/>
      <c r="Q5777"/>
      <c r="R5777"/>
    </row>
    <row r="5778" spans="1:18" s="16" customFormat="1" x14ac:dyDescent="0.25">
      <c r="A5778"/>
      <c r="B5778" s="18"/>
      <c r="D5778"/>
      <c r="E5778"/>
      <c r="F5778"/>
      <c r="G5778"/>
      <c r="H5778"/>
      <c r="I5778"/>
      <c r="J5778"/>
      <c r="K5778"/>
      <c r="L5778"/>
      <c r="M5778"/>
      <c r="N5778"/>
      <c r="O5778"/>
      <c r="P5778"/>
      <c r="Q5778"/>
      <c r="R5778"/>
    </row>
    <row r="5779" spans="1:18" s="16" customFormat="1" x14ac:dyDescent="0.25">
      <c r="A5779"/>
      <c r="B5779" s="18"/>
      <c r="D5779"/>
      <c r="E5779"/>
      <c r="F5779"/>
      <c r="G5779"/>
      <c r="H5779"/>
      <c r="I5779"/>
      <c r="J5779"/>
      <c r="K5779"/>
      <c r="L5779"/>
      <c r="M5779"/>
      <c r="N5779"/>
      <c r="O5779"/>
      <c r="P5779"/>
      <c r="Q5779"/>
      <c r="R5779"/>
    </row>
    <row r="5780" spans="1:18" s="16" customFormat="1" x14ac:dyDescent="0.25">
      <c r="A5780"/>
      <c r="B5780" s="18"/>
      <c r="D5780"/>
      <c r="E5780"/>
      <c r="F5780"/>
      <c r="G5780"/>
      <c r="H5780"/>
      <c r="I5780"/>
      <c r="J5780"/>
      <c r="K5780"/>
      <c r="L5780"/>
      <c r="M5780"/>
      <c r="N5780"/>
      <c r="O5780"/>
      <c r="P5780"/>
      <c r="Q5780"/>
      <c r="R5780"/>
    </row>
    <row r="5781" spans="1:18" s="16" customFormat="1" x14ac:dyDescent="0.25">
      <c r="A5781"/>
      <c r="B5781" s="18"/>
      <c r="D5781"/>
      <c r="E5781"/>
      <c r="F5781"/>
      <c r="G5781"/>
      <c r="H5781"/>
      <c r="I5781"/>
      <c r="J5781"/>
      <c r="K5781"/>
      <c r="L5781"/>
      <c r="M5781"/>
      <c r="N5781"/>
      <c r="O5781"/>
      <c r="P5781"/>
      <c r="Q5781"/>
      <c r="R5781"/>
    </row>
    <row r="5782" spans="1:18" s="16" customFormat="1" x14ac:dyDescent="0.25">
      <c r="A5782"/>
      <c r="B5782" s="18"/>
      <c r="D5782"/>
      <c r="E5782"/>
      <c r="F5782"/>
      <c r="G5782"/>
      <c r="H5782"/>
      <c r="I5782"/>
      <c r="J5782"/>
      <c r="K5782"/>
      <c r="L5782"/>
      <c r="M5782"/>
      <c r="N5782"/>
      <c r="O5782"/>
      <c r="P5782"/>
      <c r="Q5782"/>
      <c r="R5782"/>
    </row>
    <row r="5783" spans="1:18" s="16" customFormat="1" x14ac:dyDescent="0.25">
      <c r="A5783"/>
      <c r="B5783" s="18"/>
      <c r="D5783"/>
      <c r="E5783"/>
      <c r="F5783"/>
      <c r="G5783"/>
      <c r="H5783"/>
      <c r="I5783"/>
      <c r="J5783"/>
      <c r="K5783"/>
      <c r="L5783"/>
      <c r="M5783"/>
      <c r="N5783"/>
      <c r="O5783"/>
      <c r="P5783"/>
      <c r="Q5783"/>
      <c r="R5783"/>
    </row>
    <row r="5784" spans="1:18" s="16" customFormat="1" x14ac:dyDescent="0.25">
      <c r="A5784"/>
      <c r="B5784" s="18"/>
      <c r="D5784"/>
      <c r="E5784"/>
      <c r="F5784"/>
      <c r="G5784"/>
      <c r="H5784"/>
      <c r="I5784"/>
      <c r="J5784"/>
      <c r="K5784"/>
      <c r="L5784"/>
      <c r="M5784"/>
      <c r="N5784"/>
      <c r="O5784"/>
      <c r="P5784"/>
      <c r="Q5784"/>
      <c r="R5784"/>
    </row>
    <row r="5785" spans="1:18" s="16" customFormat="1" x14ac:dyDescent="0.25">
      <c r="A5785"/>
      <c r="B5785" s="18"/>
      <c r="D5785"/>
      <c r="E5785"/>
      <c r="F5785"/>
      <c r="G5785"/>
      <c r="H5785"/>
      <c r="I5785"/>
      <c r="J5785"/>
      <c r="K5785"/>
      <c r="L5785"/>
      <c r="M5785"/>
      <c r="N5785"/>
      <c r="O5785"/>
      <c r="P5785"/>
      <c r="Q5785"/>
      <c r="R5785"/>
    </row>
    <row r="5786" spans="1:18" s="16" customFormat="1" x14ac:dyDescent="0.25">
      <c r="A5786"/>
      <c r="B5786" s="18"/>
      <c r="D5786"/>
      <c r="E5786"/>
      <c r="F5786"/>
      <c r="G5786"/>
      <c r="H5786"/>
      <c r="I5786"/>
      <c r="J5786"/>
      <c r="K5786"/>
      <c r="L5786"/>
      <c r="M5786"/>
      <c r="N5786"/>
      <c r="O5786"/>
      <c r="P5786"/>
      <c r="Q5786"/>
      <c r="R5786"/>
    </row>
    <row r="5787" spans="1:18" s="16" customFormat="1" x14ac:dyDescent="0.25">
      <c r="A5787"/>
      <c r="B5787" s="18"/>
      <c r="D5787"/>
      <c r="E5787"/>
      <c r="F5787"/>
      <c r="G5787"/>
      <c r="H5787"/>
      <c r="I5787"/>
      <c r="J5787"/>
      <c r="K5787"/>
      <c r="L5787"/>
      <c r="M5787"/>
      <c r="N5787"/>
      <c r="O5787"/>
      <c r="P5787"/>
      <c r="Q5787"/>
      <c r="R5787"/>
    </row>
    <row r="5788" spans="1:18" s="16" customFormat="1" x14ac:dyDescent="0.25">
      <c r="A5788"/>
      <c r="B5788" s="18"/>
      <c r="D5788"/>
      <c r="E5788"/>
      <c r="F5788"/>
      <c r="G5788"/>
      <c r="H5788"/>
      <c r="I5788"/>
      <c r="J5788"/>
      <c r="K5788"/>
      <c r="L5788"/>
      <c r="M5788"/>
      <c r="N5788"/>
      <c r="O5788"/>
      <c r="P5788"/>
      <c r="Q5788"/>
      <c r="R5788"/>
    </row>
    <row r="5789" spans="1:18" s="16" customFormat="1" x14ac:dyDescent="0.25">
      <c r="A5789"/>
      <c r="B5789" s="18"/>
      <c r="D5789"/>
      <c r="E5789"/>
      <c r="F5789"/>
      <c r="G5789"/>
      <c r="H5789"/>
      <c r="I5789"/>
      <c r="J5789"/>
      <c r="K5789"/>
      <c r="L5789"/>
      <c r="M5789"/>
      <c r="N5789"/>
      <c r="O5789"/>
      <c r="P5789"/>
      <c r="Q5789"/>
      <c r="R5789"/>
    </row>
    <row r="5790" spans="1:18" s="16" customFormat="1" x14ac:dyDescent="0.25">
      <c r="A5790"/>
      <c r="B5790" s="18"/>
      <c r="D5790"/>
      <c r="E5790"/>
      <c r="F5790"/>
      <c r="G5790"/>
      <c r="H5790"/>
      <c r="I5790"/>
      <c r="J5790"/>
      <c r="K5790"/>
      <c r="L5790"/>
      <c r="M5790"/>
      <c r="N5790"/>
      <c r="O5790"/>
      <c r="P5790"/>
      <c r="Q5790"/>
      <c r="R5790"/>
    </row>
    <row r="5791" spans="1:18" s="16" customFormat="1" x14ac:dyDescent="0.25">
      <c r="A5791"/>
      <c r="B5791" s="18"/>
      <c r="D5791"/>
      <c r="E5791"/>
      <c r="F5791"/>
      <c r="G5791"/>
      <c r="H5791"/>
      <c r="I5791"/>
      <c r="J5791"/>
      <c r="K5791"/>
      <c r="L5791"/>
      <c r="M5791"/>
      <c r="N5791"/>
      <c r="O5791"/>
      <c r="P5791"/>
      <c r="Q5791"/>
      <c r="R5791"/>
    </row>
    <row r="5792" spans="1:18" s="16" customFormat="1" x14ac:dyDescent="0.25">
      <c r="A5792"/>
      <c r="B5792" s="18"/>
      <c r="D5792"/>
      <c r="E5792"/>
      <c r="F5792"/>
      <c r="G5792"/>
      <c r="H5792"/>
      <c r="I5792"/>
      <c r="J5792"/>
      <c r="K5792"/>
      <c r="L5792"/>
      <c r="M5792"/>
      <c r="N5792"/>
      <c r="O5792"/>
      <c r="P5792"/>
      <c r="Q5792"/>
      <c r="R5792"/>
    </row>
    <row r="5793" spans="1:18" s="16" customFormat="1" x14ac:dyDescent="0.25">
      <c r="A5793"/>
      <c r="B5793" s="18"/>
      <c r="D5793"/>
      <c r="E5793"/>
      <c r="F5793"/>
      <c r="G5793"/>
      <c r="H5793"/>
      <c r="I5793"/>
      <c r="J5793"/>
      <c r="K5793"/>
      <c r="L5793"/>
      <c r="M5793"/>
      <c r="N5793"/>
      <c r="O5793"/>
      <c r="P5793"/>
      <c r="Q5793"/>
      <c r="R5793"/>
    </row>
    <row r="5794" spans="1:18" s="16" customFormat="1" x14ac:dyDescent="0.25">
      <c r="A5794"/>
      <c r="B5794" s="18"/>
      <c r="D5794"/>
      <c r="E5794"/>
      <c r="F5794"/>
      <c r="G5794"/>
      <c r="H5794"/>
      <c r="I5794"/>
      <c r="J5794"/>
      <c r="K5794"/>
      <c r="L5794"/>
      <c r="M5794"/>
      <c r="N5794"/>
      <c r="O5794"/>
      <c r="P5794"/>
      <c r="Q5794"/>
      <c r="R5794"/>
    </row>
    <row r="5795" spans="1:18" s="16" customFormat="1" x14ac:dyDescent="0.25">
      <c r="A5795"/>
      <c r="B5795" s="18"/>
      <c r="D5795"/>
      <c r="E5795"/>
      <c r="F5795"/>
      <c r="G5795"/>
      <c r="H5795"/>
      <c r="I5795"/>
      <c r="J5795"/>
      <c r="K5795"/>
      <c r="L5795"/>
      <c r="M5795"/>
      <c r="N5795"/>
      <c r="O5795"/>
      <c r="P5795"/>
      <c r="Q5795"/>
      <c r="R5795"/>
    </row>
    <row r="5796" spans="1:18" s="16" customFormat="1" x14ac:dyDescent="0.25">
      <c r="A5796"/>
      <c r="B5796" s="18"/>
      <c r="D5796"/>
      <c r="E5796"/>
      <c r="F5796"/>
      <c r="G5796"/>
      <c r="H5796"/>
      <c r="I5796"/>
      <c r="J5796"/>
      <c r="K5796"/>
      <c r="L5796"/>
      <c r="M5796"/>
      <c r="N5796"/>
      <c r="O5796"/>
      <c r="P5796"/>
      <c r="Q5796"/>
      <c r="R5796"/>
    </row>
    <row r="5797" spans="1:18" s="16" customFormat="1" x14ac:dyDescent="0.25">
      <c r="A5797"/>
      <c r="B5797" s="18"/>
      <c r="D5797"/>
      <c r="E5797"/>
      <c r="F5797"/>
      <c r="G5797"/>
      <c r="H5797"/>
      <c r="I5797"/>
      <c r="J5797"/>
      <c r="K5797"/>
      <c r="L5797"/>
      <c r="M5797"/>
      <c r="N5797"/>
      <c r="O5797"/>
      <c r="P5797"/>
      <c r="Q5797"/>
      <c r="R5797"/>
    </row>
    <row r="5798" spans="1:18" s="16" customFormat="1" x14ac:dyDescent="0.25">
      <c r="A5798"/>
      <c r="B5798" s="18"/>
      <c r="D5798"/>
      <c r="E5798"/>
      <c r="F5798"/>
      <c r="G5798"/>
      <c r="H5798"/>
      <c r="I5798"/>
      <c r="J5798"/>
      <c r="K5798"/>
      <c r="L5798"/>
      <c r="M5798"/>
      <c r="N5798"/>
      <c r="O5798"/>
      <c r="P5798"/>
      <c r="Q5798"/>
      <c r="R5798"/>
    </row>
    <row r="5799" spans="1:18" s="16" customFormat="1" x14ac:dyDescent="0.25">
      <c r="A5799"/>
      <c r="B5799" s="18"/>
      <c r="D5799"/>
      <c r="E5799"/>
      <c r="F5799"/>
      <c r="G5799"/>
      <c r="H5799"/>
      <c r="I5799"/>
      <c r="J5799"/>
      <c r="K5799"/>
      <c r="L5799"/>
      <c r="M5799"/>
      <c r="N5799"/>
      <c r="O5799"/>
      <c r="P5799"/>
      <c r="Q5799"/>
      <c r="R5799"/>
    </row>
    <row r="5800" spans="1:18" s="16" customFormat="1" x14ac:dyDescent="0.25">
      <c r="A5800"/>
      <c r="B5800" s="18"/>
      <c r="D5800"/>
      <c r="E5800"/>
      <c r="F5800"/>
      <c r="G5800"/>
      <c r="H5800"/>
      <c r="I5800"/>
      <c r="J5800"/>
      <c r="K5800"/>
      <c r="L5800"/>
      <c r="M5800"/>
      <c r="N5800"/>
      <c r="O5800"/>
      <c r="P5800"/>
      <c r="Q5800"/>
      <c r="R5800"/>
    </row>
    <row r="5801" spans="1:18" s="16" customFormat="1" x14ac:dyDescent="0.25">
      <c r="A5801"/>
      <c r="B5801" s="18"/>
      <c r="D5801"/>
      <c r="E5801"/>
      <c r="F5801"/>
      <c r="G5801"/>
      <c r="H5801"/>
      <c r="I5801"/>
      <c r="J5801"/>
      <c r="K5801"/>
      <c r="L5801"/>
      <c r="M5801"/>
      <c r="N5801"/>
      <c r="O5801"/>
      <c r="P5801"/>
      <c r="Q5801"/>
      <c r="R5801"/>
    </row>
    <row r="5802" spans="1:18" s="16" customFormat="1" x14ac:dyDescent="0.25">
      <c r="A5802"/>
      <c r="B5802" s="18"/>
      <c r="D5802"/>
      <c r="E5802"/>
      <c r="F5802"/>
      <c r="G5802"/>
      <c r="H5802"/>
      <c r="I5802"/>
      <c r="J5802"/>
      <c r="K5802"/>
      <c r="L5802"/>
      <c r="M5802"/>
      <c r="N5802"/>
      <c r="O5802"/>
      <c r="P5802"/>
      <c r="Q5802"/>
      <c r="R5802"/>
    </row>
    <row r="5803" spans="1:18" s="16" customFormat="1" x14ac:dyDescent="0.25">
      <c r="A5803"/>
      <c r="B5803" s="18"/>
      <c r="D5803"/>
      <c r="E5803"/>
      <c r="F5803"/>
      <c r="G5803"/>
      <c r="H5803"/>
      <c r="I5803"/>
      <c r="J5803"/>
      <c r="K5803"/>
      <c r="L5803"/>
      <c r="M5803"/>
      <c r="N5803"/>
      <c r="O5803"/>
      <c r="P5803"/>
      <c r="Q5803"/>
      <c r="R5803"/>
    </row>
    <row r="5804" spans="1:18" s="16" customFormat="1" x14ac:dyDescent="0.25">
      <c r="A5804"/>
      <c r="B5804" s="18"/>
      <c r="D5804"/>
      <c r="E5804"/>
      <c r="F5804"/>
      <c r="G5804"/>
      <c r="H5804"/>
      <c r="I5804"/>
      <c r="J5804"/>
      <c r="K5804"/>
      <c r="L5804"/>
      <c r="M5804"/>
      <c r="N5804"/>
      <c r="O5804"/>
      <c r="P5804"/>
      <c r="Q5804"/>
      <c r="R5804"/>
    </row>
    <row r="5805" spans="1:18" s="16" customFormat="1" x14ac:dyDescent="0.25">
      <c r="A5805"/>
      <c r="B5805" s="18"/>
      <c r="D5805"/>
      <c r="E5805"/>
      <c r="F5805"/>
      <c r="G5805"/>
      <c r="H5805"/>
      <c r="I5805"/>
      <c r="J5805"/>
      <c r="K5805"/>
      <c r="L5805"/>
      <c r="M5805"/>
      <c r="N5805"/>
      <c r="O5805"/>
      <c r="P5805"/>
      <c r="Q5805"/>
      <c r="R5805"/>
    </row>
    <row r="5806" spans="1:18" s="16" customFormat="1" x14ac:dyDescent="0.25">
      <c r="A5806"/>
      <c r="B5806" s="18"/>
      <c r="D5806"/>
      <c r="E5806"/>
      <c r="F5806"/>
      <c r="G5806"/>
      <c r="H5806"/>
      <c r="I5806"/>
      <c r="J5806"/>
      <c r="K5806"/>
      <c r="L5806"/>
      <c r="M5806"/>
      <c r="N5806"/>
      <c r="O5806"/>
      <c r="P5806"/>
      <c r="Q5806"/>
      <c r="R5806"/>
    </row>
    <row r="5807" spans="1:18" s="16" customFormat="1" x14ac:dyDescent="0.25">
      <c r="A5807"/>
      <c r="B5807" s="18"/>
      <c r="D5807"/>
      <c r="E5807"/>
      <c r="F5807"/>
      <c r="G5807"/>
      <c r="H5807"/>
      <c r="I5807"/>
      <c r="J5807"/>
      <c r="K5807"/>
      <c r="L5807"/>
      <c r="M5807"/>
      <c r="N5807"/>
      <c r="O5807"/>
      <c r="P5807"/>
      <c r="Q5807"/>
      <c r="R5807"/>
    </row>
    <row r="5808" spans="1:18" s="16" customFormat="1" x14ac:dyDescent="0.25">
      <c r="A5808"/>
      <c r="B5808" s="18"/>
      <c r="D5808"/>
      <c r="E5808"/>
      <c r="F5808"/>
      <c r="G5808"/>
      <c r="H5808"/>
      <c r="I5808"/>
      <c r="J5808"/>
      <c r="K5808"/>
      <c r="L5808"/>
      <c r="M5808"/>
      <c r="N5808"/>
      <c r="O5808"/>
      <c r="P5808"/>
      <c r="Q5808"/>
      <c r="R5808"/>
    </row>
    <row r="5809" spans="1:18" s="16" customFormat="1" x14ac:dyDescent="0.25">
      <c r="A5809"/>
      <c r="B5809" s="18"/>
      <c r="D5809"/>
      <c r="E5809"/>
      <c r="F5809"/>
      <c r="G5809"/>
      <c r="H5809"/>
      <c r="I5809"/>
      <c r="J5809"/>
      <c r="K5809"/>
      <c r="L5809"/>
      <c r="M5809"/>
      <c r="N5809"/>
      <c r="O5809"/>
      <c r="P5809"/>
      <c r="Q5809"/>
      <c r="R5809"/>
    </row>
    <row r="5810" spans="1:18" s="16" customFormat="1" x14ac:dyDescent="0.25">
      <c r="A5810"/>
      <c r="B5810" s="18"/>
      <c r="D5810"/>
      <c r="E5810"/>
      <c r="F5810"/>
      <c r="G5810"/>
      <c r="H5810"/>
      <c r="I5810"/>
      <c r="J5810"/>
      <c r="K5810"/>
      <c r="L5810"/>
      <c r="M5810"/>
      <c r="N5810"/>
      <c r="O5810"/>
      <c r="P5810"/>
      <c r="Q5810"/>
      <c r="R5810"/>
    </row>
    <row r="5811" spans="1:18" s="16" customFormat="1" x14ac:dyDescent="0.25">
      <c r="A5811"/>
      <c r="B5811" s="18"/>
      <c r="D5811"/>
      <c r="E5811"/>
      <c r="F5811"/>
      <c r="G5811"/>
      <c r="H5811"/>
      <c r="I5811"/>
      <c r="J5811"/>
      <c r="K5811"/>
      <c r="L5811"/>
      <c r="M5811"/>
      <c r="N5811"/>
      <c r="O5811"/>
      <c r="P5811"/>
      <c r="Q5811"/>
      <c r="R5811"/>
    </row>
    <row r="5812" spans="1:18" s="16" customFormat="1" x14ac:dyDescent="0.25">
      <c r="A5812"/>
      <c r="B5812" s="17"/>
      <c r="D5812"/>
      <c r="E5812"/>
      <c r="F5812"/>
      <c r="G5812"/>
      <c r="H5812"/>
      <c r="I5812"/>
      <c r="J5812"/>
      <c r="K5812"/>
      <c r="L5812"/>
      <c r="M5812"/>
      <c r="N5812"/>
      <c r="O5812"/>
      <c r="P5812"/>
      <c r="Q5812"/>
      <c r="R5812"/>
    </row>
    <row r="5813" spans="1:18" s="16" customFormat="1" x14ac:dyDescent="0.25">
      <c r="A5813"/>
      <c r="B5813" s="18"/>
      <c r="D5813"/>
      <c r="E5813"/>
      <c r="F5813"/>
      <c r="G5813"/>
      <c r="H5813"/>
      <c r="I5813"/>
      <c r="J5813"/>
      <c r="K5813"/>
      <c r="L5813"/>
      <c r="M5813"/>
      <c r="N5813"/>
      <c r="O5813"/>
      <c r="P5813"/>
      <c r="Q5813"/>
      <c r="R5813"/>
    </row>
    <row r="5814" spans="1:18" s="16" customFormat="1" x14ac:dyDescent="0.25">
      <c r="A5814"/>
      <c r="B5814" s="18"/>
      <c r="D5814"/>
      <c r="E5814"/>
      <c r="F5814"/>
      <c r="G5814"/>
      <c r="H5814"/>
      <c r="I5814"/>
      <c r="J5814"/>
      <c r="K5814"/>
      <c r="L5814"/>
      <c r="M5814"/>
      <c r="N5814"/>
      <c r="O5814"/>
      <c r="P5814"/>
      <c r="Q5814"/>
      <c r="R5814"/>
    </row>
    <row r="5815" spans="1:18" s="16" customFormat="1" x14ac:dyDescent="0.25">
      <c r="A5815"/>
      <c r="B5815" s="18"/>
      <c r="D5815"/>
      <c r="E5815"/>
      <c r="F5815"/>
      <c r="G5815"/>
      <c r="H5815"/>
      <c r="I5815"/>
      <c r="J5815"/>
      <c r="K5815"/>
      <c r="L5815"/>
      <c r="M5815"/>
      <c r="N5815"/>
      <c r="O5815"/>
      <c r="P5815"/>
      <c r="Q5815"/>
      <c r="R5815"/>
    </row>
    <row r="5816" spans="1:18" s="16" customFormat="1" x14ac:dyDescent="0.25">
      <c r="A5816"/>
      <c r="B5816" s="18"/>
      <c r="D5816"/>
      <c r="E5816"/>
      <c r="F5816"/>
      <c r="G5816"/>
      <c r="H5816"/>
      <c r="I5816"/>
      <c r="J5816"/>
      <c r="K5816"/>
      <c r="L5816"/>
      <c r="M5816"/>
      <c r="N5816"/>
      <c r="O5816"/>
      <c r="P5816"/>
      <c r="Q5816"/>
      <c r="R5816"/>
    </row>
    <row r="5817" spans="1:18" s="16" customFormat="1" x14ac:dyDescent="0.25">
      <c r="A5817"/>
      <c r="B5817" s="18"/>
      <c r="D5817"/>
      <c r="E5817"/>
      <c r="F5817"/>
      <c r="G5817"/>
      <c r="H5817"/>
      <c r="I5817"/>
      <c r="J5817"/>
      <c r="K5817"/>
      <c r="L5817"/>
      <c r="M5817"/>
      <c r="N5817"/>
      <c r="O5817"/>
      <c r="P5817"/>
      <c r="Q5817"/>
      <c r="R5817"/>
    </row>
    <row r="5818" spans="1:18" s="16" customFormat="1" x14ac:dyDescent="0.25">
      <c r="A5818"/>
      <c r="B5818" s="18"/>
      <c r="D5818"/>
      <c r="E5818"/>
      <c r="F5818"/>
      <c r="G5818"/>
      <c r="H5818"/>
      <c r="I5818"/>
      <c r="J5818"/>
      <c r="K5818"/>
      <c r="L5818"/>
      <c r="M5818"/>
      <c r="N5818"/>
      <c r="O5818"/>
      <c r="P5818"/>
      <c r="Q5818"/>
      <c r="R5818"/>
    </row>
    <row r="5819" spans="1:18" s="16" customFormat="1" x14ac:dyDescent="0.25">
      <c r="A5819"/>
      <c r="B5819" s="18"/>
      <c r="D5819"/>
      <c r="E5819"/>
      <c r="F5819"/>
      <c r="G5819"/>
      <c r="H5819"/>
      <c r="I5819"/>
      <c r="J5819"/>
      <c r="K5819"/>
      <c r="L5819"/>
      <c r="M5819"/>
      <c r="N5819"/>
      <c r="O5819"/>
      <c r="P5819"/>
      <c r="Q5819"/>
      <c r="R5819"/>
    </row>
    <row r="5820" spans="1:18" s="16" customFormat="1" x14ac:dyDescent="0.25">
      <c r="A5820"/>
      <c r="B5820" s="18"/>
      <c r="D5820"/>
      <c r="E5820"/>
      <c r="F5820"/>
      <c r="G5820"/>
      <c r="H5820"/>
      <c r="I5820"/>
      <c r="J5820"/>
      <c r="K5820"/>
      <c r="L5820"/>
      <c r="M5820"/>
      <c r="N5820"/>
      <c r="O5820"/>
      <c r="P5820"/>
      <c r="Q5820"/>
      <c r="R5820"/>
    </row>
    <row r="5821" spans="1:18" s="16" customFormat="1" x14ac:dyDescent="0.25">
      <c r="A5821"/>
      <c r="B5821" s="18"/>
      <c r="D5821"/>
      <c r="E5821"/>
      <c r="F5821"/>
      <c r="G5821"/>
      <c r="H5821"/>
      <c r="I5821"/>
      <c r="J5821"/>
      <c r="K5821"/>
      <c r="L5821"/>
      <c r="M5821"/>
      <c r="N5821"/>
      <c r="O5821"/>
      <c r="P5821"/>
      <c r="Q5821"/>
      <c r="R5821"/>
    </row>
    <row r="5822" spans="1:18" s="16" customFormat="1" x14ac:dyDescent="0.25">
      <c r="A5822"/>
      <c r="B5822" s="18"/>
      <c r="D5822"/>
      <c r="E5822"/>
      <c r="F5822"/>
      <c r="G5822"/>
      <c r="H5822"/>
      <c r="I5822"/>
      <c r="J5822"/>
      <c r="K5822"/>
      <c r="L5822"/>
      <c r="M5822"/>
      <c r="N5822"/>
      <c r="O5822"/>
      <c r="P5822"/>
      <c r="Q5822"/>
      <c r="R5822"/>
    </row>
    <row r="5823" spans="1:18" s="16" customFormat="1" x14ac:dyDescent="0.25">
      <c r="A5823"/>
      <c r="B5823" s="18"/>
      <c r="D5823"/>
      <c r="E5823"/>
      <c r="F5823"/>
      <c r="G5823"/>
      <c r="H5823"/>
      <c r="I5823"/>
      <c r="J5823"/>
      <c r="K5823"/>
      <c r="L5823"/>
      <c r="M5823"/>
      <c r="N5823"/>
      <c r="O5823"/>
      <c r="P5823"/>
      <c r="Q5823"/>
      <c r="R5823"/>
    </row>
    <row r="5824" spans="1:18" s="16" customFormat="1" x14ac:dyDescent="0.25">
      <c r="A5824"/>
      <c r="B5824" s="18"/>
      <c r="D5824"/>
      <c r="E5824"/>
      <c r="F5824"/>
      <c r="G5824"/>
      <c r="H5824"/>
      <c r="I5824"/>
      <c r="J5824"/>
      <c r="K5824"/>
      <c r="L5824"/>
      <c r="M5824"/>
      <c r="N5824"/>
      <c r="O5824"/>
      <c r="P5824"/>
      <c r="Q5824"/>
      <c r="R5824"/>
    </row>
    <row r="5825" spans="1:18" s="16" customFormat="1" x14ac:dyDescent="0.25">
      <c r="A5825"/>
      <c r="B5825" s="18"/>
      <c r="D5825"/>
      <c r="E5825"/>
      <c r="F5825"/>
      <c r="G5825"/>
      <c r="H5825"/>
      <c r="I5825"/>
      <c r="J5825"/>
      <c r="K5825"/>
      <c r="L5825"/>
      <c r="M5825"/>
      <c r="N5825"/>
      <c r="O5825"/>
      <c r="P5825"/>
      <c r="Q5825"/>
      <c r="R5825"/>
    </row>
    <row r="5826" spans="1:18" s="16" customFormat="1" x14ac:dyDescent="0.25">
      <c r="A5826"/>
      <c r="B5826" s="18"/>
      <c r="D5826"/>
      <c r="E5826"/>
      <c r="F5826"/>
      <c r="G5826"/>
      <c r="H5826"/>
      <c r="I5826"/>
      <c r="J5826"/>
      <c r="K5826"/>
      <c r="L5826"/>
      <c r="M5826"/>
      <c r="N5826"/>
      <c r="O5826"/>
      <c r="P5826"/>
      <c r="Q5826"/>
      <c r="R5826"/>
    </row>
    <row r="5827" spans="1:18" s="16" customFormat="1" x14ac:dyDescent="0.25">
      <c r="A5827"/>
      <c r="B5827" s="18"/>
      <c r="D5827"/>
      <c r="E5827"/>
      <c r="F5827"/>
      <c r="G5827"/>
      <c r="H5827"/>
      <c r="I5827"/>
      <c r="J5827"/>
      <c r="K5827"/>
      <c r="L5827"/>
      <c r="M5827"/>
      <c r="N5827"/>
      <c r="O5827"/>
      <c r="P5827"/>
      <c r="Q5827"/>
      <c r="R5827"/>
    </row>
    <row r="5828" spans="1:18" s="16" customFormat="1" x14ac:dyDescent="0.25">
      <c r="A5828"/>
      <c r="B5828" s="18"/>
      <c r="D5828"/>
      <c r="E5828"/>
      <c r="F5828"/>
      <c r="G5828"/>
      <c r="H5828"/>
      <c r="I5828"/>
      <c r="J5828"/>
      <c r="K5828"/>
      <c r="L5828"/>
      <c r="M5828"/>
      <c r="N5828"/>
      <c r="O5828"/>
      <c r="P5828"/>
      <c r="Q5828"/>
      <c r="R5828"/>
    </row>
    <row r="5829" spans="1:18" s="16" customFormat="1" x14ac:dyDescent="0.25">
      <c r="A5829"/>
      <c r="B5829" s="18"/>
      <c r="D5829"/>
      <c r="E5829"/>
      <c r="F5829"/>
      <c r="G5829"/>
      <c r="H5829"/>
      <c r="I5829"/>
      <c r="J5829"/>
      <c r="K5829"/>
      <c r="L5829"/>
      <c r="M5829"/>
      <c r="N5829"/>
      <c r="O5829"/>
      <c r="P5829"/>
      <c r="Q5829"/>
      <c r="R5829"/>
    </row>
    <row r="5830" spans="1:18" s="16" customFormat="1" x14ac:dyDescent="0.25">
      <c r="A5830"/>
      <c r="B5830" s="18"/>
      <c r="D5830"/>
      <c r="E5830"/>
      <c r="F5830"/>
      <c r="G5830"/>
      <c r="H5830"/>
      <c r="I5830"/>
      <c r="J5830"/>
      <c r="K5830"/>
      <c r="L5830"/>
      <c r="M5830"/>
      <c r="N5830"/>
      <c r="O5830"/>
      <c r="P5830"/>
      <c r="Q5830"/>
      <c r="R5830"/>
    </row>
    <row r="5831" spans="1:18" s="16" customFormat="1" x14ac:dyDescent="0.25">
      <c r="A5831"/>
      <c r="B5831" s="18"/>
      <c r="D5831"/>
      <c r="E5831"/>
      <c r="F5831"/>
      <c r="G5831"/>
      <c r="H5831"/>
      <c r="I5831"/>
      <c r="J5831"/>
      <c r="K5831"/>
      <c r="L5831"/>
      <c r="M5831"/>
      <c r="N5831"/>
      <c r="O5831"/>
      <c r="P5831"/>
      <c r="Q5831"/>
      <c r="R5831"/>
    </row>
    <row r="5832" spans="1:18" s="16" customFormat="1" x14ac:dyDescent="0.25">
      <c r="A5832"/>
      <c r="B5832" s="18"/>
      <c r="D5832"/>
      <c r="E5832"/>
      <c r="F5832"/>
      <c r="G5832"/>
      <c r="H5832"/>
      <c r="I5832"/>
      <c r="J5832"/>
      <c r="K5832"/>
      <c r="L5832"/>
      <c r="M5832"/>
      <c r="N5832"/>
      <c r="O5832"/>
      <c r="P5832"/>
      <c r="Q5832"/>
      <c r="R5832"/>
    </row>
    <row r="5833" spans="1:18" s="16" customFormat="1" x14ac:dyDescent="0.25">
      <c r="A5833"/>
      <c r="B5833" s="18"/>
      <c r="D5833"/>
      <c r="E5833"/>
      <c r="F5833"/>
      <c r="G5833"/>
      <c r="H5833"/>
      <c r="I5833"/>
      <c r="J5833"/>
      <c r="K5833"/>
      <c r="L5833"/>
      <c r="M5833"/>
      <c r="N5833"/>
      <c r="O5833"/>
      <c r="P5833"/>
      <c r="Q5833"/>
      <c r="R5833"/>
    </row>
    <row r="5834" spans="1:18" s="16" customFormat="1" x14ac:dyDescent="0.25">
      <c r="A5834"/>
      <c r="B5834" s="18"/>
      <c r="D5834"/>
      <c r="E5834"/>
      <c r="F5834"/>
      <c r="G5834"/>
      <c r="H5834"/>
      <c r="I5834"/>
      <c r="J5834"/>
      <c r="K5834"/>
      <c r="L5834"/>
      <c r="M5834"/>
      <c r="N5834"/>
      <c r="O5834"/>
      <c r="P5834"/>
      <c r="Q5834"/>
      <c r="R5834"/>
    </row>
    <row r="5835" spans="1:18" s="16" customFormat="1" x14ac:dyDescent="0.25">
      <c r="A5835"/>
      <c r="B5835" s="18"/>
      <c r="D5835"/>
      <c r="E5835"/>
      <c r="F5835"/>
      <c r="G5835"/>
      <c r="H5835"/>
      <c r="I5835"/>
      <c r="J5835"/>
      <c r="K5835"/>
      <c r="L5835"/>
      <c r="M5835"/>
      <c r="N5835"/>
      <c r="O5835"/>
      <c r="P5835"/>
      <c r="Q5835"/>
      <c r="R5835"/>
    </row>
    <row r="5836" spans="1:18" s="16" customFormat="1" x14ac:dyDescent="0.25">
      <c r="A5836"/>
      <c r="B5836" s="18"/>
      <c r="D5836"/>
      <c r="E5836"/>
      <c r="F5836"/>
      <c r="G5836"/>
      <c r="H5836"/>
      <c r="I5836"/>
      <c r="J5836"/>
      <c r="K5836"/>
      <c r="L5836"/>
      <c r="M5836"/>
      <c r="N5836"/>
      <c r="O5836"/>
      <c r="P5836"/>
      <c r="Q5836"/>
      <c r="R5836"/>
    </row>
    <row r="5837" spans="1:18" s="16" customFormat="1" x14ac:dyDescent="0.25">
      <c r="A5837"/>
      <c r="B5837" s="18"/>
      <c r="D5837"/>
      <c r="E5837"/>
      <c r="F5837"/>
      <c r="G5837"/>
      <c r="H5837"/>
      <c r="I5837"/>
      <c r="J5837"/>
      <c r="K5837"/>
      <c r="L5837"/>
      <c r="M5837"/>
      <c r="N5837"/>
      <c r="O5837"/>
      <c r="P5837"/>
      <c r="Q5837"/>
      <c r="R5837"/>
    </row>
    <row r="5838" spans="1:18" s="16" customFormat="1" x14ac:dyDescent="0.25">
      <c r="A5838"/>
      <c r="B5838" s="18"/>
      <c r="D5838"/>
      <c r="E5838"/>
      <c r="F5838"/>
      <c r="G5838"/>
      <c r="H5838"/>
      <c r="I5838"/>
      <c r="J5838"/>
      <c r="K5838"/>
      <c r="L5838"/>
      <c r="M5838"/>
      <c r="N5838"/>
      <c r="O5838"/>
      <c r="P5838"/>
      <c r="Q5838"/>
      <c r="R5838"/>
    </row>
    <row r="5839" spans="1:18" s="16" customFormat="1" x14ac:dyDescent="0.25">
      <c r="A5839"/>
      <c r="B5839" s="18"/>
      <c r="D5839"/>
      <c r="E5839"/>
      <c r="F5839"/>
      <c r="G5839"/>
      <c r="H5839"/>
      <c r="I5839"/>
      <c r="J5839"/>
      <c r="K5839"/>
      <c r="L5839"/>
      <c r="M5839"/>
      <c r="N5839"/>
      <c r="O5839"/>
      <c r="P5839"/>
      <c r="Q5839"/>
      <c r="R5839"/>
    </row>
    <row r="5840" spans="1:18" s="16" customFormat="1" x14ac:dyDescent="0.25">
      <c r="A5840"/>
      <c r="B5840" s="18"/>
      <c r="D5840"/>
      <c r="E5840"/>
      <c r="F5840"/>
      <c r="G5840"/>
      <c r="H5840"/>
      <c r="I5840"/>
      <c r="J5840"/>
      <c r="K5840"/>
      <c r="L5840"/>
      <c r="M5840"/>
      <c r="N5840"/>
      <c r="O5840"/>
      <c r="P5840"/>
      <c r="Q5840"/>
      <c r="R5840"/>
    </row>
    <row r="5841" spans="1:18" s="16" customFormat="1" x14ac:dyDescent="0.25">
      <c r="A5841"/>
      <c r="B5841" s="18"/>
      <c r="D5841"/>
      <c r="E5841"/>
      <c r="F5841"/>
      <c r="G5841"/>
      <c r="H5841"/>
      <c r="I5841"/>
      <c r="J5841"/>
      <c r="K5841"/>
      <c r="L5841"/>
      <c r="M5841"/>
      <c r="N5841"/>
      <c r="O5841"/>
      <c r="P5841"/>
      <c r="Q5841"/>
      <c r="R5841"/>
    </row>
    <row r="5842" spans="1:18" s="16" customFormat="1" x14ac:dyDescent="0.25">
      <c r="A5842"/>
      <c r="B5842" s="18"/>
      <c r="D5842"/>
      <c r="E5842"/>
      <c r="F5842"/>
      <c r="G5842"/>
      <c r="H5842"/>
      <c r="I5842"/>
      <c r="J5842"/>
      <c r="K5842"/>
      <c r="L5842"/>
      <c r="M5842"/>
      <c r="N5842"/>
      <c r="O5842"/>
      <c r="P5842"/>
      <c r="Q5842"/>
      <c r="R5842"/>
    </row>
    <row r="5843" spans="1:18" s="16" customFormat="1" x14ac:dyDescent="0.25">
      <c r="A5843"/>
      <c r="B5843" s="18"/>
      <c r="D5843"/>
      <c r="E5843"/>
      <c r="F5843"/>
      <c r="G5843"/>
      <c r="H5843"/>
      <c r="I5843"/>
      <c r="J5843"/>
      <c r="K5843"/>
      <c r="L5843"/>
      <c r="M5843"/>
      <c r="N5843"/>
      <c r="O5843"/>
      <c r="P5843"/>
      <c r="Q5843"/>
      <c r="R5843"/>
    </row>
    <row r="5844" spans="1:18" s="16" customFormat="1" x14ac:dyDescent="0.25">
      <c r="A5844"/>
      <c r="B5844" s="18"/>
      <c r="D5844"/>
      <c r="E5844"/>
      <c r="F5844"/>
      <c r="G5844"/>
      <c r="H5844"/>
      <c r="I5844"/>
      <c r="J5844"/>
      <c r="K5844"/>
      <c r="L5844"/>
      <c r="M5844"/>
      <c r="N5844"/>
      <c r="O5844"/>
      <c r="P5844"/>
      <c r="Q5844"/>
      <c r="R5844"/>
    </row>
    <row r="5845" spans="1:18" s="16" customFormat="1" x14ac:dyDescent="0.25">
      <c r="A5845"/>
      <c r="B5845" s="18"/>
      <c r="D5845"/>
      <c r="E5845"/>
      <c r="F5845"/>
      <c r="G5845"/>
      <c r="H5845"/>
      <c r="I5845"/>
      <c r="J5845"/>
      <c r="K5845"/>
      <c r="L5845"/>
      <c r="M5845"/>
      <c r="N5845"/>
      <c r="O5845"/>
      <c r="P5845"/>
      <c r="Q5845"/>
      <c r="R5845"/>
    </row>
    <row r="5846" spans="1:18" s="16" customFormat="1" x14ac:dyDescent="0.25">
      <c r="A5846"/>
      <c r="B5846" s="18"/>
      <c r="D5846"/>
      <c r="E5846"/>
      <c r="F5846"/>
      <c r="G5846"/>
      <c r="H5846"/>
      <c r="I5846"/>
      <c r="J5846"/>
      <c r="K5846"/>
      <c r="L5846"/>
      <c r="M5846"/>
      <c r="N5846"/>
      <c r="O5846"/>
      <c r="P5846"/>
      <c r="Q5846"/>
      <c r="R5846"/>
    </row>
    <row r="5847" spans="1:18" s="16" customFormat="1" x14ac:dyDescent="0.25">
      <c r="A5847"/>
      <c r="B5847" s="18"/>
      <c r="D5847"/>
      <c r="E5847"/>
      <c r="F5847"/>
      <c r="G5847"/>
      <c r="H5847"/>
      <c r="I5847"/>
      <c r="J5847"/>
      <c r="K5847"/>
      <c r="L5847"/>
      <c r="M5847"/>
      <c r="N5847"/>
      <c r="O5847"/>
      <c r="P5847"/>
      <c r="Q5847"/>
      <c r="R5847"/>
    </row>
    <row r="5848" spans="1:18" s="16" customFormat="1" x14ac:dyDescent="0.25">
      <c r="A5848"/>
      <c r="B5848" s="18"/>
      <c r="D5848"/>
      <c r="E5848"/>
      <c r="F5848"/>
      <c r="G5848"/>
      <c r="H5848"/>
      <c r="I5848"/>
      <c r="J5848"/>
      <c r="K5848"/>
      <c r="L5848"/>
      <c r="M5848"/>
      <c r="N5848"/>
      <c r="O5848"/>
      <c r="P5848"/>
      <c r="Q5848"/>
      <c r="R5848"/>
    </row>
    <row r="5849" spans="1:18" s="16" customFormat="1" x14ac:dyDescent="0.25">
      <c r="A5849"/>
      <c r="B5849" s="18"/>
      <c r="D5849"/>
      <c r="E5849"/>
      <c r="F5849"/>
      <c r="G5849"/>
      <c r="H5849"/>
      <c r="I5849"/>
      <c r="J5849"/>
      <c r="K5849"/>
      <c r="L5849"/>
      <c r="M5849"/>
      <c r="N5849"/>
      <c r="O5849"/>
      <c r="P5849"/>
      <c r="Q5849"/>
      <c r="R5849"/>
    </row>
    <row r="5850" spans="1:18" s="16" customFormat="1" x14ac:dyDescent="0.25">
      <c r="A5850"/>
      <c r="B5850" s="18"/>
      <c r="D5850"/>
      <c r="E5850"/>
      <c r="F5850"/>
      <c r="G5850"/>
      <c r="H5850"/>
      <c r="I5850"/>
      <c r="J5850"/>
      <c r="K5850"/>
      <c r="L5850"/>
      <c r="M5850"/>
      <c r="N5850"/>
      <c r="O5850"/>
      <c r="P5850"/>
      <c r="Q5850"/>
      <c r="R5850"/>
    </row>
    <row r="5851" spans="1:18" s="16" customFormat="1" x14ac:dyDescent="0.25">
      <c r="A5851"/>
      <c r="B5851" s="18"/>
      <c r="D5851"/>
      <c r="E5851"/>
      <c r="F5851"/>
      <c r="G5851"/>
      <c r="H5851"/>
      <c r="I5851"/>
      <c r="J5851"/>
      <c r="K5851"/>
      <c r="L5851"/>
      <c r="M5851"/>
      <c r="N5851"/>
      <c r="O5851"/>
      <c r="P5851"/>
      <c r="Q5851"/>
      <c r="R5851"/>
    </row>
    <row r="5852" spans="1:18" s="16" customFormat="1" x14ac:dyDescent="0.25">
      <c r="A5852"/>
      <c r="B5852" s="18"/>
      <c r="D5852"/>
      <c r="E5852"/>
      <c r="F5852"/>
      <c r="G5852"/>
      <c r="H5852"/>
      <c r="I5852"/>
      <c r="J5852"/>
      <c r="K5852"/>
      <c r="L5852"/>
      <c r="M5852"/>
      <c r="N5852"/>
      <c r="O5852"/>
      <c r="P5852"/>
      <c r="Q5852"/>
      <c r="R5852"/>
    </row>
    <row r="5853" spans="1:18" s="16" customFormat="1" x14ac:dyDescent="0.25">
      <c r="A5853"/>
      <c r="B5853" s="18"/>
      <c r="D5853"/>
      <c r="E5853"/>
      <c r="F5853"/>
      <c r="G5853"/>
      <c r="H5853"/>
      <c r="I5853"/>
      <c r="J5853"/>
      <c r="K5853"/>
      <c r="L5853"/>
      <c r="M5853"/>
      <c r="N5853"/>
      <c r="O5853"/>
      <c r="P5853"/>
      <c r="Q5853"/>
      <c r="R5853"/>
    </row>
    <row r="5854" spans="1:18" s="16" customFormat="1" x14ac:dyDescent="0.25">
      <c r="A5854"/>
      <c r="B5854" s="18"/>
      <c r="D5854"/>
      <c r="E5854"/>
      <c r="F5854"/>
      <c r="G5854"/>
      <c r="H5854"/>
      <c r="I5854"/>
      <c r="J5854"/>
      <c r="K5854"/>
      <c r="L5854"/>
      <c r="M5854"/>
      <c r="N5854"/>
      <c r="O5854"/>
      <c r="P5854"/>
      <c r="Q5854"/>
      <c r="R5854"/>
    </row>
    <row r="5855" spans="1:18" s="16" customFormat="1" x14ac:dyDescent="0.25">
      <c r="A5855"/>
      <c r="B5855" s="18"/>
      <c r="D5855"/>
      <c r="E5855"/>
      <c r="F5855"/>
      <c r="G5855"/>
      <c r="H5855"/>
      <c r="I5855"/>
      <c r="J5855"/>
      <c r="K5855"/>
      <c r="L5855"/>
      <c r="M5855"/>
      <c r="N5855"/>
      <c r="O5855"/>
      <c r="P5855"/>
      <c r="Q5855"/>
      <c r="R5855"/>
    </row>
    <row r="5856" spans="1:18" s="16" customFormat="1" x14ac:dyDescent="0.25">
      <c r="A5856"/>
      <c r="B5856" s="18"/>
      <c r="D5856"/>
      <c r="E5856"/>
      <c r="F5856"/>
      <c r="G5856"/>
      <c r="H5856"/>
      <c r="I5856"/>
      <c r="J5856"/>
      <c r="K5856"/>
      <c r="L5856"/>
      <c r="M5856"/>
      <c r="N5856"/>
      <c r="O5856"/>
      <c r="P5856"/>
      <c r="Q5856"/>
      <c r="R5856"/>
    </row>
    <row r="5857" spans="1:18" s="16" customFormat="1" x14ac:dyDescent="0.25">
      <c r="A5857"/>
      <c r="B5857" s="18"/>
      <c r="D5857"/>
      <c r="E5857"/>
      <c r="F5857"/>
      <c r="G5857"/>
      <c r="H5857"/>
      <c r="I5857"/>
      <c r="J5857"/>
      <c r="K5857"/>
      <c r="L5857"/>
      <c r="M5857"/>
      <c r="N5857"/>
      <c r="O5857"/>
      <c r="P5857"/>
      <c r="Q5857"/>
      <c r="R5857"/>
    </row>
    <row r="5858" spans="1:18" s="16" customFormat="1" x14ac:dyDescent="0.25">
      <c r="A5858"/>
      <c r="B5858" s="18"/>
      <c r="D5858"/>
      <c r="E5858"/>
      <c r="F5858"/>
      <c r="G5858"/>
      <c r="H5858"/>
      <c r="I5858"/>
      <c r="J5858"/>
      <c r="K5858"/>
      <c r="L5858"/>
      <c r="M5858"/>
      <c r="N5858"/>
      <c r="O5858"/>
      <c r="P5858"/>
      <c r="Q5858"/>
      <c r="R5858"/>
    </row>
    <row r="5859" spans="1:18" s="16" customFormat="1" x14ac:dyDescent="0.25">
      <c r="A5859"/>
      <c r="B5859" s="18"/>
      <c r="D5859"/>
      <c r="E5859"/>
      <c r="F5859"/>
      <c r="G5859"/>
      <c r="H5859"/>
      <c r="I5859"/>
      <c r="J5859"/>
      <c r="K5859"/>
      <c r="L5859"/>
      <c r="M5859"/>
      <c r="N5859"/>
      <c r="O5859"/>
      <c r="P5859"/>
      <c r="Q5859"/>
      <c r="R5859"/>
    </row>
    <row r="5860" spans="1:18" s="16" customFormat="1" x14ac:dyDescent="0.25">
      <c r="A5860"/>
      <c r="B5860" s="18"/>
      <c r="D5860"/>
      <c r="E5860"/>
      <c r="F5860"/>
      <c r="G5860"/>
      <c r="H5860"/>
      <c r="I5860"/>
      <c r="J5860"/>
      <c r="K5860"/>
      <c r="L5860"/>
      <c r="M5860"/>
      <c r="N5860"/>
      <c r="O5860"/>
      <c r="P5860"/>
      <c r="Q5860"/>
      <c r="R5860"/>
    </row>
    <row r="5861" spans="1:18" s="16" customFormat="1" x14ac:dyDescent="0.25">
      <c r="A5861"/>
      <c r="B5861" s="18"/>
      <c r="D5861"/>
      <c r="E5861"/>
      <c r="F5861"/>
      <c r="G5861"/>
      <c r="H5861"/>
      <c r="I5861"/>
      <c r="J5861"/>
      <c r="K5861"/>
      <c r="L5861"/>
      <c r="M5861"/>
      <c r="N5861"/>
      <c r="O5861"/>
      <c r="P5861"/>
      <c r="Q5861"/>
      <c r="R5861"/>
    </row>
    <row r="5862" spans="1:18" s="16" customFormat="1" x14ac:dyDescent="0.25">
      <c r="A5862"/>
      <c r="B5862" s="17"/>
      <c r="D5862"/>
      <c r="E5862"/>
      <c r="F5862"/>
      <c r="G5862"/>
      <c r="H5862"/>
      <c r="I5862"/>
      <c r="J5862"/>
      <c r="K5862"/>
      <c r="L5862"/>
      <c r="M5862"/>
      <c r="N5862"/>
      <c r="O5862"/>
      <c r="P5862"/>
      <c r="Q5862"/>
      <c r="R5862"/>
    </row>
    <row r="5863" spans="1:18" s="16" customFormat="1" x14ac:dyDescent="0.25">
      <c r="A5863"/>
      <c r="B5863" s="18"/>
      <c r="D5863"/>
      <c r="E5863"/>
      <c r="F5863"/>
      <c r="G5863"/>
      <c r="H5863"/>
      <c r="I5863"/>
      <c r="J5863"/>
      <c r="K5863"/>
      <c r="L5863"/>
      <c r="M5863"/>
      <c r="N5863"/>
      <c r="O5863"/>
      <c r="P5863"/>
      <c r="Q5863"/>
      <c r="R5863"/>
    </row>
    <row r="5864" spans="1:18" s="16" customFormat="1" x14ac:dyDescent="0.25">
      <c r="A5864"/>
      <c r="B5864" s="18"/>
      <c r="D5864"/>
      <c r="E5864"/>
      <c r="F5864"/>
      <c r="G5864"/>
      <c r="H5864"/>
      <c r="I5864"/>
      <c r="J5864"/>
      <c r="K5864"/>
      <c r="L5864"/>
      <c r="M5864"/>
      <c r="N5864"/>
      <c r="O5864"/>
      <c r="P5864"/>
      <c r="Q5864"/>
      <c r="R5864"/>
    </row>
    <row r="5865" spans="1:18" s="16" customFormat="1" x14ac:dyDescent="0.25">
      <c r="A5865"/>
      <c r="B5865" s="18"/>
      <c r="D5865"/>
      <c r="E5865"/>
      <c r="F5865"/>
      <c r="G5865"/>
      <c r="H5865"/>
      <c r="I5865"/>
      <c r="J5865"/>
      <c r="K5865"/>
      <c r="L5865"/>
      <c r="M5865"/>
      <c r="N5865"/>
      <c r="O5865"/>
      <c r="P5865"/>
      <c r="Q5865"/>
      <c r="R5865"/>
    </row>
    <row r="5866" spans="1:18" s="16" customFormat="1" x14ac:dyDescent="0.25">
      <c r="A5866"/>
      <c r="B5866" s="18"/>
      <c r="D5866"/>
      <c r="E5866"/>
      <c r="F5866"/>
      <c r="G5866"/>
      <c r="H5866"/>
      <c r="I5866"/>
      <c r="J5866"/>
      <c r="K5866"/>
      <c r="L5866"/>
      <c r="M5866"/>
      <c r="N5866"/>
      <c r="O5866"/>
      <c r="P5866"/>
      <c r="Q5866"/>
      <c r="R5866"/>
    </row>
    <row r="5867" spans="1:18" s="16" customFormat="1" x14ac:dyDescent="0.25">
      <c r="A5867"/>
      <c r="B5867" s="18"/>
      <c r="D5867"/>
      <c r="E5867"/>
      <c r="F5867"/>
      <c r="G5867"/>
      <c r="H5867"/>
      <c r="I5867"/>
      <c r="J5867"/>
      <c r="K5867"/>
      <c r="L5867"/>
      <c r="M5867"/>
      <c r="N5867"/>
      <c r="O5867"/>
      <c r="P5867"/>
      <c r="Q5867"/>
      <c r="R5867"/>
    </row>
    <row r="5868" spans="1:18" s="16" customFormat="1" x14ac:dyDescent="0.25">
      <c r="A5868"/>
      <c r="B5868" s="18"/>
      <c r="D5868"/>
      <c r="E5868"/>
      <c r="F5868"/>
      <c r="G5868"/>
      <c r="H5868"/>
      <c r="I5868"/>
      <c r="J5868"/>
      <c r="K5868"/>
      <c r="L5868"/>
      <c r="M5868"/>
      <c r="N5868"/>
      <c r="O5868"/>
      <c r="P5868"/>
      <c r="Q5868"/>
      <c r="R5868"/>
    </row>
    <row r="5869" spans="1:18" s="16" customFormat="1" x14ac:dyDescent="0.25">
      <c r="A5869"/>
      <c r="B5869" s="18"/>
      <c r="D5869"/>
      <c r="E5869"/>
      <c r="F5869"/>
      <c r="G5869"/>
      <c r="H5869"/>
      <c r="I5869"/>
      <c r="J5869"/>
      <c r="K5869"/>
      <c r="L5869"/>
      <c r="M5869"/>
      <c r="N5869"/>
      <c r="O5869"/>
      <c r="P5869"/>
      <c r="Q5869"/>
      <c r="R5869"/>
    </row>
    <row r="5870" spans="1:18" s="16" customFormat="1" x14ac:dyDescent="0.25">
      <c r="A5870"/>
      <c r="B5870" s="18"/>
      <c r="D5870"/>
      <c r="E5870"/>
      <c r="F5870"/>
      <c r="G5870"/>
      <c r="H5870"/>
      <c r="I5870"/>
      <c r="J5870"/>
      <c r="K5870"/>
      <c r="L5870"/>
      <c r="M5870"/>
      <c r="N5870"/>
      <c r="O5870"/>
      <c r="P5870"/>
      <c r="Q5870"/>
      <c r="R5870"/>
    </row>
    <row r="5871" spans="1:18" s="16" customFormat="1" x14ac:dyDescent="0.25">
      <c r="A5871"/>
      <c r="B5871" s="18"/>
      <c r="D5871"/>
      <c r="E5871"/>
      <c r="F5871"/>
      <c r="G5871"/>
      <c r="H5871"/>
      <c r="I5871"/>
      <c r="J5871"/>
      <c r="K5871"/>
      <c r="L5871"/>
      <c r="M5871"/>
      <c r="N5871"/>
      <c r="O5871"/>
      <c r="P5871"/>
      <c r="Q5871"/>
      <c r="R5871"/>
    </row>
    <row r="5872" spans="1:18" s="16" customFormat="1" x14ac:dyDescent="0.25">
      <c r="A5872"/>
      <c r="B5872" s="18"/>
      <c r="D5872"/>
      <c r="E5872"/>
      <c r="F5872"/>
      <c r="G5872"/>
      <c r="H5872"/>
      <c r="I5872"/>
      <c r="J5872"/>
      <c r="K5872"/>
      <c r="L5872"/>
      <c r="M5872"/>
      <c r="N5872"/>
      <c r="O5872"/>
      <c r="P5872"/>
      <c r="Q5872"/>
      <c r="R5872"/>
    </row>
    <row r="5873" spans="1:18" s="16" customFormat="1" x14ac:dyDescent="0.25">
      <c r="A5873"/>
      <c r="B5873" s="18"/>
      <c r="D5873"/>
      <c r="E5873"/>
      <c r="F5873"/>
      <c r="G5873"/>
      <c r="H5873"/>
      <c r="I5873"/>
      <c r="J5873"/>
      <c r="K5873"/>
      <c r="L5873"/>
      <c r="M5873"/>
      <c r="N5873"/>
      <c r="O5873"/>
      <c r="P5873"/>
      <c r="Q5873"/>
      <c r="R5873"/>
    </row>
    <row r="5874" spans="1:18" s="16" customFormat="1" x14ac:dyDescent="0.25">
      <c r="A5874"/>
      <c r="B5874" s="18"/>
      <c r="D5874"/>
      <c r="E5874"/>
      <c r="F5874"/>
      <c r="G5874"/>
      <c r="H5874"/>
      <c r="I5874"/>
      <c r="J5874"/>
      <c r="K5874"/>
      <c r="L5874"/>
      <c r="M5874"/>
      <c r="N5874"/>
      <c r="O5874"/>
      <c r="P5874"/>
      <c r="Q5874"/>
      <c r="R5874"/>
    </row>
    <row r="5875" spans="1:18" s="16" customFormat="1" x14ac:dyDescent="0.25">
      <c r="A5875"/>
      <c r="B5875" s="18"/>
      <c r="D5875"/>
      <c r="E5875"/>
      <c r="F5875"/>
      <c r="G5875"/>
      <c r="H5875"/>
      <c r="I5875"/>
      <c r="J5875"/>
      <c r="K5875"/>
      <c r="L5875"/>
      <c r="M5875"/>
      <c r="N5875"/>
      <c r="O5875"/>
      <c r="P5875"/>
      <c r="Q5875"/>
      <c r="R5875"/>
    </row>
    <row r="5876" spans="1:18" s="16" customFormat="1" x14ac:dyDescent="0.25">
      <c r="A5876"/>
      <c r="B5876" s="18"/>
      <c r="D5876"/>
      <c r="E5876"/>
      <c r="F5876"/>
      <c r="G5876"/>
      <c r="H5876"/>
      <c r="I5876"/>
      <c r="J5876"/>
      <c r="K5876"/>
      <c r="L5876"/>
      <c r="M5876"/>
      <c r="N5876"/>
      <c r="O5876"/>
      <c r="P5876"/>
      <c r="Q5876"/>
      <c r="R5876"/>
    </row>
    <row r="5877" spans="1:18" s="16" customFormat="1" x14ac:dyDescent="0.25">
      <c r="A5877"/>
      <c r="B5877" s="18"/>
      <c r="D5877"/>
      <c r="E5877"/>
      <c r="F5877"/>
      <c r="G5877"/>
      <c r="H5877"/>
      <c r="I5877"/>
      <c r="J5877"/>
      <c r="K5877"/>
      <c r="L5877"/>
      <c r="M5877"/>
      <c r="N5877"/>
      <c r="O5877"/>
      <c r="P5877"/>
      <c r="Q5877"/>
      <c r="R5877"/>
    </row>
    <row r="5878" spans="1:18" s="16" customFormat="1" x14ac:dyDescent="0.25">
      <c r="A5878"/>
      <c r="B5878" s="18"/>
      <c r="D5878"/>
      <c r="E5878"/>
      <c r="F5878"/>
      <c r="G5878"/>
      <c r="H5878"/>
      <c r="I5878"/>
      <c r="J5878"/>
      <c r="K5878"/>
      <c r="L5878"/>
      <c r="M5878"/>
      <c r="N5878"/>
      <c r="O5878"/>
      <c r="P5878"/>
      <c r="Q5878"/>
      <c r="R5878"/>
    </row>
    <row r="5879" spans="1:18" s="16" customFormat="1" x14ac:dyDescent="0.25">
      <c r="A5879"/>
      <c r="B5879" s="18"/>
      <c r="D5879"/>
      <c r="E5879"/>
      <c r="F5879"/>
      <c r="G5879"/>
      <c r="H5879"/>
      <c r="I5879"/>
      <c r="J5879"/>
      <c r="K5879"/>
      <c r="L5879"/>
      <c r="M5879"/>
      <c r="N5879"/>
      <c r="O5879"/>
      <c r="P5879"/>
      <c r="Q5879"/>
      <c r="R5879"/>
    </row>
    <row r="5880" spans="1:18" s="16" customFormat="1" x14ac:dyDescent="0.25">
      <c r="A5880"/>
      <c r="B5880" s="18"/>
      <c r="D5880"/>
      <c r="E5880"/>
      <c r="F5880"/>
      <c r="G5880"/>
      <c r="H5880"/>
      <c r="I5880"/>
      <c r="J5880"/>
      <c r="K5880"/>
      <c r="L5880"/>
      <c r="M5880"/>
      <c r="N5880"/>
      <c r="O5880"/>
      <c r="P5880"/>
      <c r="Q5880"/>
      <c r="R5880"/>
    </row>
    <row r="5881" spans="1:18" s="16" customFormat="1" x14ac:dyDescent="0.25">
      <c r="A5881"/>
      <c r="B5881" s="18"/>
      <c r="D5881"/>
      <c r="E5881"/>
      <c r="F5881"/>
      <c r="G5881"/>
      <c r="H5881"/>
      <c r="I5881"/>
      <c r="J5881"/>
      <c r="K5881"/>
      <c r="L5881"/>
      <c r="M5881"/>
      <c r="N5881"/>
      <c r="O5881"/>
      <c r="P5881"/>
      <c r="Q5881"/>
      <c r="R5881"/>
    </row>
    <row r="5882" spans="1:18" s="16" customFormat="1" x14ac:dyDescent="0.25">
      <c r="A5882"/>
      <c r="B5882" s="18"/>
      <c r="D5882"/>
      <c r="E5882"/>
      <c r="F5882"/>
      <c r="G5882"/>
      <c r="H5882"/>
      <c r="I5882"/>
      <c r="J5882"/>
      <c r="K5882"/>
      <c r="L5882"/>
      <c r="M5882"/>
      <c r="N5882"/>
      <c r="O5882"/>
      <c r="P5882"/>
      <c r="Q5882"/>
      <c r="R5882"/>
    </row>
    <row r="5883" spans="1:18" s="16" customFormat="1" x14ac:dyDescent="0.25">
      <c r="A5883"/>
      <c r="B5883" s="18"/>
      <c r="D5883"/>
      <c r="E5883"/>
      <c r="F5883"/>
      <c r="G5883"/>
      <c r="H5883"/>
      <c r="I5883"/>
      <c r="J5883"/>
      <c r="K5883"/>
      <c r="L5883"/>
      <c r="M5883"/>
      <c r="N5883"/>
      <c r="O5883"/>
      <c r="P5883"/>
      <c r="Q5883"/>
      <c r="R5883"/>
    </row>
    <row r="5884" spans="1:18" s="16" customFormat="1" x14ac:dyDescent="0.25">
      <c r="A5884"/>
      <c r="B5884" s="18"/>
      <c r="D5884"/>
      <c r="E5884"/>
      <c r="F5884"/>
      <c r="G5884"/>
      <c r="H5884"/>
      <c r="I5884"/>
      <c r="J5884"/>
      <c r="K5884"/>
      <c r="L5884"/>
      <c r="M5884"/>
      <c r="N5884"/>
      <c r="O5884"/>
      <c r="P5884"/>
      <c r="Q5884"/>
      <c r="R5884"/>
    </row>
    <row r="5885" spans="1:18" s="16" customFormat="1" x14ac:dyDescent="0.25">
      <c r="A5885"/>
      <c r="B5885" s="18"/>
      <c r="D5885"/>
      <c r="E5885"/>
      <c r="F5885"/>
      <c r="G5885"/>
      <c r="H5885"/>
      <c r="I5885"/>
      <c r="J5885"/>
      <c r="K5885"/>
      <c r="L5885"/>
      <c r="M5885"/>
      <c r="N5885"/>
      <c r="O5885"/>
      <c r="P5885"/>
      <c r="Q5885"/>
      <c r="R5885"/>
    </row>
    <row r="5886" spans="1:18" s="16" customFormat="1" x14ac:dyDescent="0.25">
      <c r="A5886"/>
      <c r="B5886" s="18"/>
      <c r="D5886"/>
      <c r="E5886"/>
      <c r="F5886"/>
      <c r="G5886"/>
      <c r="H5886"/>
      <c r="I5886"/>
      <c r="J5886"/>
      <c r="K5886"/>
      <c r="L5886"/>
      <c r="M5886"/>
      <c r="N5886"/>
      <c r="O5886"/>
      <c r="P5886"/>
      <c r="Q5886"/>
      <c r="R5886"/>
    </row>
    <row r="5887" spans="1:18" s="16" customFormat="1" x14ac:dyDescent="0.25">
      <c r="A5887"/>
      <c r="B5887" s="18"/>
      <c r="D5887"/>
      <c r="E5887"/>
      <c r="F5887"/>
      <c r="G5887"/>
      <c r="H5887"/>
      <c r="I5887"/>
      <c r="J5887"/>
      <c r="K5887"/>
      <c r="L5887"/>
      <c r="M5887"/>
      <c r="N5887"/>
      <c r="O5887"/>
      <c r="P5887"/>
      <c r="Q5887"/>
      <c r="R5887"/>
    </row>
    <row r="5888" spans="1:18" s="16" customFormat="1" x14ac:dyDescent="0.25">
      <c r="A5888"/>
      <c r="B5888" s="18"/>
      <c r="D5888"/>
      <c r="E5888"/>
      <c r="F5888"/>
      <c r="G5888"/>
      <c r="H5888"/>
      <c r="I5888"/>
      <c r="J5888"/>
      <c r="K5888"/>
      <c r="L5888"/>
      <c r="M5888"/>
      <c r="N5888"/>
      <c r="O5888"/>
      <c r="P5888"/>
      <c r="Q5888"/>
      <c r="R5888"/>
    </row>
    <row r="5889" spans="1:18" s="16" customFormat="1" x14ac:dyDescent="0.25">
      <c r="A5889"/>
      <c r="B5889" s="18"/>
      <c r="D5889"/>
      <c r="E5889"/>
      <c r="F5889"/>
      <c r="G5889"/>
      <c r="H5889"/>
      <c r="I5889"/>
      <c r="J5889"/>
      <c r="K5889"/>
      <c r="L5889"/>
      <c r="M5889"/>
      <c r="N5889"/>
      <c r="O5889"/>
      <c r="P5889"/>
      <c r="Q5889"/>
      <c r="R5889"/>
    </row>
    <row r="5890" spans="1:18" s="16" customFormat="1" x14ac:dyDescent="0.25">
      <c r="A5890"/>
      <c r="B5890" s="18"/>
      <c r="D5890"/>
      <c r="E5890"/>
      <c r="F5890"/>
      <c r="G5890"/>
      <c r="H5890"/>
      <c r="I5890"/>
      <c r="J5890"/>
      <c r="K5890"/>
      <c r="L5890"/>
      <c r="M5890"/>
      <c r="N5890"/>
      <c r="O5890"/>
      <c r="P5890"/>
      <c r="Q5890"/>
      <c r="R5890"/>
    </row>
    <row r="5891" spans="1:18" s="16" customFormat="1" x14ac:dyDescent="0.25">
      <c r="A5891"/>
      <c r="B5891" s="18"/>
      <c r="D5891"/>
      <c r="E5891"/>
      <c r="F5891"/>
      <c r="G5891"/>
      <c r="H5891"/>
      <c r="I5891"/>
      <c r="J5891"/>
      <c r="K5891"/>
      <c r="L5891"/>
      <c r="M5891"/>
      <c r="N5891"/>
      <c r="O5891"/>
      <c r="P5891"/>
      <c r="Q5891"/>
      <c r="R5891"/>
    </row>
    <row r="5892" spans="1:18" s="16" customFormat="1" x14ac:dyDescent="0.25">
      <c r="A5892"/>
      <c r="B5892" s="18"/>
      <c r="D5892"/>
      <c r="E5892"/>
      <c r="F5892"/>
      <c r="G5892"/>
      <c r="H5892"/>
      <c r="I5892"/>
      <c r="J5892"/>
      <c r="K5892"/>
      <c r="L5892"/>
      <c r="M5892"/>
      <c r="N5892"/>
      <c r="O5892"/>
      <c r="P5892"/>
      <c r="Q5892"/>
      <c r="R5892"/>
    </row>
    <row r="5893" spans="1:18" s="16" customFormat="1" x14ac:dyDescent="0.25">
      <c r="A5893"/>
      <c r="B5893" s="18"/>
      <c r="D5893"/>
      <c r="E5893"/>
      <c r="F5893"/>
      <c r="G5893"/>
      <c r="H5893"/>
      <c r="I5893"/>
      <c r="J5893"/>
      <c r="K5893"/>
      <c r="L5893"/>
      <c r="M5893"/>
      <c r="N5893"/>
      <c r="O5893"/>
      <c r="P5893"/>
      <c r="Q5893"/>
      <c r="R5893"/>
    </row>
    <row r="5894" spans="1:18" s="16" customFormat="1" x14ac:dyDescent="0.25">
      <c r="A5894"/>
      <c r="B5894" s="18"/>
      <c r="D5894"/>
      <c r="E5894"/>
      <c r="F5894"/>
      <c r="G5894"/>
      <c r="H5894"/>
      <c r="I5894"/>
      <c r="J5894"/>
      <c r="K5894"/>
      <c r="L5894"/>
      <c r="M5894"/>
      <c r="N5894"/>
      <c r="O5894"/>
      <c r="P5894"/>
      <c r="Q5894"/>
      <c r="R5894"/>
    </row>
    <row r="5895" spans="1:18" s="16" customFormat="1" x14ac:dyDescent="0.25">
      <c r="A5895"/>
      <c r="B5895" s="18"/>
      <c r="D5895"/>
      <c r="E5895"/>
      <c r="F5895"/>
      <c r="G5895"/>
      <c r="H5895"/>
      <c r="I5895"/>
      <c r="J5895"/>
      <c r="K5895"/>
      <c r="L5895"/>
      <c r="M5895"/>
      <c r="N5895"/>
      <c r="O5895"/>
      <c r="P5895"/>
      <c r="Q5895"/>
      <c r="R5895"/>
    </row>
    <row r="5896" spans="1:18" s="16" customFormat="1" x14ac:dyDescent="0.25">
      <c r="A5896"/>
      <c r="B5896" s="18"/>
      <c r="D5896"/>
      <c r="E5896"/>
      <c r="F5896"/>
      <c r="G5896"/>
      <c r="H5896"/>
      <c r="I5896"/>
      <c r="J5896"/>
      <c r="K5896"/>
      <c r="L5896"/>
      <c r="M5896"/>
      <c r="N5896"/>
      <c r="O5896"/>
      <c r="P5896"/>
      <c r="Q5896"/>
      <c r="R5896"/>
    </row>
    <row r="5897" spans="1:18" s="16" customFormat="1" x14ac:dyDescent="0.25">
      <c r="A5897"/>
      <c r="B5897" s="18"/>
      <c r="D5897"/>
      <c r="E5897"/>
      <c r="F5897"/>
      <c r="G5897"/>
      <c r="H5897"/>
      <c r="I5897"/>
      <c r="J5897"/>
      <c r="K5897"/>
      <c r="L5897"/>
      <c r="M5897"/>
      <c r="N5897"/>
      <c r="O5897"/>
      <c r="P5897"/>
      <c r="Q5897"/>
      <c r="R5897"/>
    </row>
    <row r="5898" spans="1:18" s="16" customFormat="1" x14ac:dyDescent="0.25">
      <c r="A5898"/>
      <c r="B5898" s="18"/>
      <c r="D5898"/>
      <c r="E5898"/>
      <c r="F5898"/>
      <c r="G5898"/>
      <c r="H5898"/>
      <c r="I5898"/>
      <c r="J5898"/>
      <c r="K5898"/>
      <c r="L5898"/>
      <c r="M5898"/>
      <c r="N5898"/>
      <c r="O5898"/>
      <c r="P5898"/>
      <c r="Q5898"/>
      <c r="R5898"/>
    </row>
    <row r="5899" spans="1:18" s="16" customFormat="1" x14ac:dyDescent="0.25">
      <c r="A5899"/>
      <c r="B5899" s="18"/>
      <c r="D5899"/>
      <c r="E5899"/>
      <c r="F5899"/>
      <c r="G5899"/>
      <c r="H5899"/>
      <c r="I5899"/>
      <c r="J5899"/>
      <c r="K5899"/>
      <c r="L5899"/>
      <c r="M5899"/>
      <c r="N5899"/>
      <c r="O5899"/>
      <c r="P5899"/>
      <c r="Q5899"/>
      <c r="R5899"/>
    </row>
    <row r="5900" spans="1:18" s="16" customFormat="1" x14ac:dyDescent="0.25">
      <c r="A5900"/>
      <c r="B5900" s="18"/>
      <c r="D5900"/>
      <c r="E5900"/>
      <c r="F5900"/>
      <c r="G5900"/>
      <c r="H5900"/>
      <c r="I5900"/>
      <c r="J5900"/>
      <c r="K5900"/>
      <c r="L5900"/>
      <c r="M5900"/>
      <c r="N5900"/>
      <c r="O5900"/>
      <c r="P5900"/>
      <c r="Q5900"/>
      <c r="R5900"/>
    </row>
    <row r="5901" spans="1:18" s="16" customFormat="1" x14ac:dyDescent="0.25">
      <c r="A5901"/>
      <c r="B5901" s="18"/>
      <c r="D5901"/>
      <c r="E5901"/>
      <c r="F5901"/>
      <c r="G5901"/>
      <c r="H5901"/>
      <c r="I5901"/>
      <c r="J5901"/>
      <c r="K5901"/>
      <c r="L5901"/>
      <c r="M5901"/>
      <c r="N5901"/>
      <c r="O5901"/>
      <c r="P5901"/>
      <c r="Q5901"/>
      <c r="R5901"/>
    </row>
    <row r="5902" spans="1:18" s="16" customFormat="1" x14ac:dyDescent="0.25">
      <c r="A5902"/>
      <c r="B5902" s="18"/>
      <c r="D5902"/>
      <c r="E5902"/>
      <c r="F5902"/>
      <c r="G5902"/>
      <c r="H5902"/>
      <c r="I5902"/>
      <c r="J5902"/>
      <c r="K5902"/>
      <c r="L5902"/>
      <c r="M5902"/>
      <c r="N5902"/>
      <c r="O5902"/>
      <c r="P5902"/>
      <c r="Q5902"/>
      <c r="R5902"/>
    </row>
    <row r="5903" spans="1:18" s="16" customFormat="1" x14ac:dyDescent="0.25">
      <c r="A5903"/>
      <c r="B5903" s="18"/>
      <c r="D5903"/>
      <c r="E5903"/>
      <c r="F5903"/>
      <c r="G5903"/>
      <c r="H5903"/>
      <c r="I5903"/>
      <c r="J5903"/>
      <c r="K5903"/>
      <c r="L5903"/>
      <c r="M5903"/>
      <c r="N5903"/>
      <c r="O5903"/>
      <c r="P5903"/>
      <c r="Q5903"/>
      <c r="R5903"/>
    </row>
    <row r="5904" spans="1:18" s="16" customFormat="1" x14ac:dyDescent="0.25">
      <c r="A5904"/>
      <c r="B5904" s="18"/>
      <c r="D5904"/>
      <c r="E5904"/>
      <c r="F5904"/>
      <c r="G5904"/>
      <c r="H5904"/>
      <c r="I5904"/>
      <c r="J5904"/>
      <c r="K5904"/>
      <c r="L5904"/>
      <c r="M5904"/>
      <c r="N5904"/>
      <c r="O5904"/>
      <c r="P5904"/>
      <c r="Q5904"/>
      <c r="R5904"/>
    </row>
    <row r="5905" spans="1:18" s="16" customFormat="1" x14ac:dyDescent="0.25">
      <c r="A5905"/>
      <c r="B5905" s="18"/>
      <c r="D5905"/>
      <c r="E5905"/>
      <c r="F5905"/>
      <c r="G5905"/>
      <c r="H5905"/>
      <c r="I5905"/>
      <c r="J5905"/>
      <c r="K5905"/>
      <c r="L5905"/>
      <c r="M5905"/>
      <c r="N5905"/>
      <c r="O5905"/>
      <c r="P5905"/>
      <c r="Q5905"/>
      <c r="R5905"/>
    </row>
    <row r="5906" spans="1:18" s="16" customFormat="1" x14ac:dyDescent="0.25">
      <c r="A5906"/>
      <c r="B5906" s="18"/>
      <c r="D5906"/>
      <c r="E5906"/>
      <c r="F5906"/>
      <c r="G5906"/>
      <c r="H5906"/>
      <c r="I5906"/>
      <c r="J5906"/>
      <c r="K5906"/>
      <c r="L5906"/>
      <c r="M5906"/>
      <c r="N5906"/>
      <c r="O5906"/>
      <c r="P5906"/>
      <c r="Q5906"/>
      <c r="R5906"/>
    </row>
    <row r="5907" spans="1:18" s="16" customFormat="1" x14ac:dyDescent="0.25">
      <c r="A5907"/>
      <c r="B5907" s="18"/>
      <c r="D5907"/>
      <c r="E5907"/>
      <c r="F5907"/>
      <c r="G5907"/>
      <c r="H5907"/>
      <c r="I5907"/>
      <c r="J5907"/>
      <c r="K5907"/>
      <c r="L5907"/>
      <c r="M5907"/>
      <c r="N5907"/>
      <c r="O5907"/>
      <c r="P5907"/>
      <c r="Q5907"/>
      <c r="R5907"/>
    </row>
    <row r="5908" spans="1:18" s="16" customFormat="1" x14ac:dyDescent="0.25">
      <c r="A5908"/>
      <c r="B5908" s="18"/>
      <c r="D5908"/>
      <c r="E5908"/>
      <c r="F5908"/>
      <c r="G5908"/>
      <c r="H5908"/>
      <c r="I5908"/>
      <c r="J5908"/>
      <c r="K5908"/>
      <c r="L5908"/>
      <c r="M5908"/>
      <c r="N5908"/>
      <c r="O5908"/>
      <c r="P5908"/>
      <c r="Q5908"/>
      <c r="R5908"/>
    </row>
    <row r="5909" spans="1:18" s="16" customFormat="1" x14ac:dyDescent="0.25">
      <c r="A5909"/>
      <c r="B5909" s="18"/>
      <c r="D5909"/>
      <c r="E5909"/>
      <c r="F5909"/>
      <c r="G5909"/>
      <c r="H5909"/>
      <c r="I5909"/>
      <c r="J5909"/>
      <c r="K5909"/>
      <c r="L5909"/>
      <c r="M5909"/>
      <c r="N5909"/>
      <c r="O5909"/>
      <c r="P5909"/>
      <c r="Q5909"/>
      <c r="R5909"/>
    </row>
    <row r="5910" spans="1:18" s="16" customFormat="1" x14ac:dyDescent="0.25">
      <c r="A5910"/>
      <c r="B5910" s="18"/>
      <c r="D5910"/>
      <c r="E5910"/>
      <c r="F5910"/>
      <c r="G5910"/>
      <c r="H5910"/>
      <c r="I5910"/>
      <c r="J5910"/>
      <c r="K5910"/>
      <c r="L5910"/>
      <c r="M5910"/>
      <c r="N5910"/>
      <c r="O5910"/>
      <c r="P5910"/>
      <c r="Q5910"/>
      <c r="R5910"/>
    </row>
    <row r="5911" spans="1:18" s="16" customFormat="1" x14ac:dyDescent="0.25">
      <c r="A5911"/>
      <c r="B5911" s="18"/>
      <c r="D5911"/>
      <c r="E5911"/>
      <c r="F5911"/>
      <c r="G5911"/>
      <c r="H5911"/>
      <c r="I5911"/>
      <c r="J5911"/>
      <c r="K5911"/>
      <c r="L5911"/>
      <c r="M5911"/>
      <c r="N5911"/>
      <c r="O5911"/>
      <c r="P5911"/>
      <c r="Q5911"/>
      <c r="R5911"/>
    </row>
    <row r="5912" spans="1:18" s="16" customFormat="1" x14ac:dyDescent="0.25">
      <c r="A5912"/>
      <c r="B5912" s="17"/>
      <c r="D5912"/>
      <c r="E5912"/>
      <c r="F5912"/>
      <c r="G5912"/>
      <c r="H5912"/>
      <c r="I5912"/>
      <c r="J5912"/>
      <c r="K5912"/>
      <c r="L5912"/>
      <c r="M5912"/>
      <c r="N5912"/>
      <c r="O5912"/>
      <c r="P5912"/>
      <c r="Q5912"/>
      <c r="R5912"/>
    </row>
    <row r="5913" spans="1:18" s="16" customFormat="1" x14ac:dyDescent="0.25">
      <c r="A5913"/>
      <c r="B5913" s="18"/>
      <c r="D5913"/>
      <c r="E5913"/>
      <c r="F5913"/>
      <c r="G5913"/>
      <c r="H5913"/>
      <c r="I5913"/>
      <c r="J5913"/>
      <c r="K5913"/>
      <c r="L5913"/>
      <c r="M5913"/>
      <c r="N5913"/>
      <c r="O5913"/>
      <c r="P5913"/>
      <c r="Q5913"/>
      <c r="R5913"/>
    </row>
    <row r="5914" spans="1:18" s="16" customFormat="1" x14ac:dyDescent="0.25">
      <c r="A5914"/>
      <c r="B5914" s="18"/>
      <c r="D5914"/>
      <c r="E5914"/>
      <c r="F5914"/>
      <c r="G5914"/>
      <c r="H5914"/>
      <c r="I5914"/>
      <c r="J5914"/>
      <c r="K5914"/>
      <c r="L5914"/>
      <c r="M5914"/>
      <c r="N5914"/>
      <c r="O5914"/>
      <c r="P5914"/>
      <c r="Q5914"/>
      <c r="R5914"/>
    </row>
    <row r="5915" spans="1:18" s="16" customFormat="1" x14ac:dyDescent="0.25">
      <c r="A5915"/>
      <c r="B5915" s="18"/>
      <c r="D5915"/>
      <c r="E5915"/>
      <c r="F5915"/>
      <c r="G5915"/>
      <c r="H5915"/>
      <c r="I5915"/>
      <c r="J5915"/>
      <c r="K5915"/>
      <c r="L5915"/>
      <c r="M5915"/>
      <c r="N5915"/>
      <c r="O5915"/>
      <c r="P5915"/>
      <c r="Q5915"/>
      <c r="R5915"/>
    </row>
    <row r="5916" spans="1:18" s="16" customFormat="1" x14ac:dyDescent="0.25">
      <c r="A5916"/>
      <c r="B5916" s="18"/>
      <c r="D5916"/>
      <c r="E5916"/>
      <c r="F5916"/>
      <c r="G5916"/>
      <c r="H5916"/>
      <c r="I5916"/>
      <c r="J5916"/>
      <c r="K5916"/>
      <c r="L5916"/>
      <c r="M5916"/>
      <c r="N5916"/>
      <c r="O5916"/>
      <c r="P5916"/>
      <c r="Q5916"/>
      <c r="R5916"/>
    </row>
    <row r="5917" spans="1:18" s="16" customFormat="1" x14ac:dyDescent="0.25">
      <c r="A5917"/>
      <c r="B5917" s="18"/>
      <c r="D5917"/>
      <c r="E5917"/>
      <c r="F5917"/>
      <c r="G5917"/>
      <c r="H5917"/>
      <c r="I5917"/>
      <c r="J5917"/>
      <c r="K5917"/>
      <c r="L5917"/>
      <c r="M5917"/>
      <c r="N5917"/>
      <c r="O5917"/>
      <c r="P5917"/>
      <c r="Q5917"/>
      <c r="R5917"/>
    </row>
    <row r="5918" spans="1:18" s="16" customFormat="1" x14ac:dyDescent="0.25">
      <c r="A5918"/>
      <c r="B5918" s="18"/>
      <c r="D5918"/>
      <c r="E5918"/>
      <c r="F5918"/>
      <c r="G5918"/>
      <c r="H5918"/>
      <c r="I5918"/>
      <c r="J5918"/>
      <c r="K5918"/>
      <c r="L5918"/>
      <c r="M5918"/>
      <c r="N5918"/>
      <c r="O5918"/>
      <c r="P5918"/>
      <c r="Q5918"/>
      <c r="R5918"/>
    </row>
    <row r="5919" spans="1:18" s="16" customFormat="1" x14ac:dyDescent="0.25">
      <c r="A5919"/>
      <c r="B5919" s="18"/>
      <c r="D5919"/>
      <c r="E5919"/>
      <c r="F5919"/>
      <c r="G5919"/>
      <c r="H5919"/>
      <c r="I5919"/>
      <c r="J5919"/>
      <c r="K5919"/>
      <c r="L5919"/>
      <c r="M5919"/>
      <c r="N5919"/>
      <c r="O5919"/>
      <c r="P5919"/>
      <c r="Q5919"/>
      <c r="R5919"/>
    </row>
    <row r="5920" spans="1:18" s="16" customFormat="1" x14ac:dyDescent="0.25">
      <c r="A5920"/>
      <c r="B5920" s="18"/>
      <c r="D5920"/>
      <c r="E5920"/>
      <c r="F5920"/>
      <c r="G5920"/>
      <c r="H5920"/>
      <c r="I5920"/>
      <c r="J5920"/>
      <c r="K5920"/>
      <c r="L5920"/>
      <c r="M5920"/>
      <c r="N5920"/>
      <c r="O5920"/>
      <c r="P5920"/>
      <c r="Q5920"/>
      <c r="R5920"/>
    </row>
    <row r="5921" spans="1:18" s="16" customFormat="1" x14ac:dyDescent="0.25">
      <c r="A5921"/>
      <c r="B5921" s="18"/>
      <c r="D5921"/>
      <c r="E5921"/>
      <c r="F5921"/>
      <c r="G5921"/>
      <c r="H5921"/>
      <c r="I5921"/>
      <c r="J5921"/>
      <c r="K5921"/>
      <c r="L5921"/>
      <c r="M5921"/>
      <c r="N5921"/>
      <c r="O5921"/>
      <c r="P5921"/>
      <c r="Q5921"/>
      <c r="R5921"/>
    </row>
    <row r="5922" spans="1:18" s="16" customFormat="1" x14ac:dyDescent="0.25">
      <c r="A5922"/>
      <c r="B5922" s="18"/>
      <c r="D5922"/>
      <c r="E5922"/>
      <c r="F5922"/>
      <c r="G5922"/>
      <c r="H5922"/>
      <c r="I5922"/>
      <c r="J5922"/>
      <c r="K5922"/>
      <c r="L5922"/>
      <c r="M5922"/>
      <c r="N5922"/>
      <c r="O5922"/>
      <c r="P5922"/>
      <c r="Q5922"/>
      <c r="R5922"/>
    </row>
    <row r="5923" spans="1:18" s="16" customFormat="1" x14ac:dyDescent="0.25">
      <c r="A5923"/>
      <c r="B5923" s="18"/>
      <c r="D5923"/>
      <c r="E5923"/>
      <c r="F5923"/>
      <c r="G5923"/>
      <c r="H5923"/>
      <c r="I5923"/>
      <c r="J5923"/>
      <c r="K5923"/>
      <c r="L5923"/>
      <c r="M5923"/>
      <c r="N5923"/>
      <c r="O5923"/>
      <c r="P5923"/>
      <c r="Q5923"/>
      <c r="R5923"/>
    </row>
    <row r="5924" spans="1:18" s="16" customFormat="1" x14ac:dyDescent="0.25">
      <c r="A5924"/>
      <c r="B5924" s="18"/>
      <c r="D5924"/>
      <c r="E5924"/>
      <c r="F5924"/>
      <c r="G5924"/>
      <c r="H5924"/>
      <c r="I5924"/>
      <c r="J5924"/>
      <c r="K5924"/>
      <c r="L5924"/>
      <c r="M5924"/>
      <c r="N5924"/>
      <c r="O5924"/>
      <c r="P5924"/>
      <c r="Q5924"/>
      <c r="R5924"/>
    </row>
    <row r="5925" spans="1:18" s="16" customFormat="1" x14ac:dyDescent="0.25">
      <c r="A5925"/>
      <c r="B5925" s="18"/>
      <c r="D5925"/>
      <c r="E5925"/>
      <c r="F5925"/>
      <c r="G5925"/>
      <c r="H5925"/>
      <c r="I5925"/>
      <c r="J5925"/>
      <c r="K5925"/>
      <c r="L5925"/>
      <c r="M5925"/>
      <c r="N5925"/>
      <c r="O5925"/>
      <c r="P5925"/>
      <c r="Q5925"/>
      <c r="R5925"/>
    </row>
    <row r="5926" spans="1:18" s="16" customFormat="1" x14ac:dyDescent="0.25">
      <c r="A5926"/>
      <c r="B5926" s="18"/>
      <c r="D5926"/>
      <c r="E5926"/>
      <c r="F5926"/>
      <c r="G5926"/>
      <c r="H5926"/>
      <c r="I5926"/>
      <c r="J5926"/>
      <c r="K5926"/>
      <c r="L5926"/>
      <c r="M5926"/>
      <c r="N5926"/>
      <c r="O5926"/>
      <c r="P5926"/>
      <c r="Q5926"/>
      <c r="R5926"/>
    </row>
    <row r="5927" spans="1:18" s="16" customFormat="1" x14ac:dyDescent="0.25">
      <c r="A5927"/>
      <c r="B5927" s="18"/>
      <c r="D5927"/>
      <c r="E5927"/>
      <c r="F5927"/>
      <c r="G5927"/>
      <c r="H5927"/>
      <c r="I5927"/>
      <c r="J5927"/>
      <c r="K5927"/>
      <c r="L5927"/>
      <c r="M5927"/>
      <c r="N5927"/>
      <c r="O5927"/>
      <c r="P5927"/>
      <c r="Q5927"/>
      <c r="R5927"/>
    </row>
    <row r="5928" spans="1:18" s="16" customFormat="1" x14ac:dyDescent="0.25">
      <c r="A5928"/>
      <c r="B5928" s="18"/>
      <c r="D5928"/>
      <c r="E5928"/>
      <c r="F5928"/>
      <c r="G5928"/>
      <c r="H5928"/>
      <c r="I5928"/>
      <c r="J5928"/>
      <c r="K5928"/>
      <c r="L5928"/>
      <c r="M5928"/>
      <c r="N5928"/>
      <c r="O5928"/>
      <c r="P5928"/>
      <c r="Q5928"/>
      <c r="R5928"/>
    </row>
    <row r="5929" spans="1:18" s="16" customFormat="1" x14ac:dyDescent="0.25">
      <c r="A5929"/>
      <c r="B5929" s="18"/>
      <c r="D5929"/>
      <c r="E5929"/>
      <c r="F5929"/>
      <c r="G5929"/>
      <c r="H5929"/>
      <c r="I5929"/>
      <c r="J5929"/>
      <c r="K5929"/>
      <c r="L5929"/>
      <c r="M5929"/>
      <c r="N5929"/>
      <c r="O5929"/>
      <c r="P5929"/>
      <c r="Q5929"/>
      <c r="R5929"/>
    </row>
    <row r="5930" spans="1:18" s="16" customFormat="1" x14ac:dyDescent="0.25">
      <c r="A5930"/>
      <c r="B5930" s="18"/>
      <c r="D5930"/>
      <c r="E5930"/>
      <c r="F5930"/>
      <c r="G5930"/>
      <c r="H5930"/>
      <c r="I5930"/>
      <c r="J5930"/>
      <c r="K5930"/>
      <c r="L5930"/>
      <c r="M5930"/>
      <c r="N5930"/>
      <c r="O5930"/>
      <c r="P5930"/>
      <c r="Q5930"/>
      <c r="R5930"/>
    </row>
    <row r="5931" spans="1:18" s="16" customFormat="1" x14ac:dyDescent="0.25">
      <c r="A5931"/>
      <c r="B5931" s="18"/>
      <c r="D5931"/>
      <c r="E5931"/>
      <c r="F5931"/>
      <c r="G5931"/>
      <c r="H5931"/>
      <c r="I5931"/>
      <c r="J5931"/>
      <c r="K5931"/>
      <c r="L5931"/>
      <c r="M5931"/>
      <c r="N5931"/>
      <c r="O5931"/>
      <c r="P5931"/>
      <c r="Q5931"/>
      <c r="R5931"/>
    </row>
    <row r="5932" spans="1:18" s="16" customFormat="1" x14ac:dyDescent="0.25">
      <c r="A5932"/>
      <c r="B5932" s="18"/>
      <c r="D5932"/>
      <c r="E5932"/>
      <c r="F5932"/>
      <c r="G5932"/>
      <c r="H5932"/>
      <c r="I5932"/>
      <c r="J5932"/>
      <c r="K5932"/>
      <c r="L5932"/>
      <c r="M5932"/>
      <c r="N5932"/>
      <c r="O5932"/>
      <c r="P5932"/>
      <c r="Q5932"/>
      <c r="R5932"/>
    </row>
    <row r="5933" spans="1:18" s="16" customFormat="1" x14ac:dyDescent="0.25">
      <c r="A5933"/>
      <c r="B5933" s="18"/>
      <c r="D5933"/>
      <c r="E5933"/>
      <c r="F5933"/>
      <c r="G5933"/>
      <c r="H5933"/>
      <c r="I5933"/>
      <c r="J5933"/>
      <c r="K5933"/>
      <c r="L5933"/>
      <c r="M5933"/>
      <c r="N5933"/>
      <c r="O5933"/>
      <c r="P5933"/>
      <c r="Q5933"/>
      <c r="R5933"/>
    </row>
    <row r="5934" spans="1:18" s="16" customFormat="1" x14ac:dyDescent="0.25">
      <c r="A5934"/>
      <c r="B5934" s="18"/>
      <c r="D5934"/>
      <c r="E5934"/>
      <c r="F5934"/>
      <c r="G5934"/>
      <c r="H5934"/>
      <c r="I5934"/>
      <c r="J5934"/>
      <c r="K5934"/>
      <c r="L5934"/>
      <c r="M5934"/>
      <c r="N5934"/>
      <c r="O5934"/>
      <c r="P5934"/>
      <c r="Q5934"/>
      <c r="R5934"/>
    </row>
    <row r="5935" spans="1:18" s="16" customFormat="1" x14ac:dyDescent="0.25">
      <c r="A5935"/>
      <c r="B5935" s="18"/>
      <c r="D5935"/>
      <c r="E5935"/>
      <c r="F5935"/>
      <c r="G5935"/>
      <c r="H5935"/>
      <c r="I5935"/>
      <c r="J5935"/>
      <c r="K5935"/>
      <c r="L5935"/>
      <c r="M5935"/>
      <c r="N5935"/>
      <c r="O5935"/>
      <c r="P5935"/>
      <c r="Q5935"/>
      <c r="R5935"/>
    </row>
    <row r="5936" spans="1:18" s="16" customFormat="1" x14ac:dyDescent="0.25">
      <c r="A5936"/>
      <c r="B5936" s="18"/>
      <c r="D5936"/>
      <c r="E5936"/>
      <c r="F5936"/>
      <c r="G5936"/>
      <c r="H5936"/>
      <c r="I5936"/>
      <c r="J5936"/>
      <c r="K5936"/>
      <c r="L5936"/>
      <c r="M5936"/>
      <c r="N5936"/>
      <c r="O5936"/>
      <c r="P5936"/>
      <c r="Q5936"/>
      <c r="R5936"/>
    </row>
    <row r="5937" spans="1:18" s="16" customFormat="1" x14ac:dyDescent="0.25">
      <c r="A5937"/>
      <c r="B5937" s="18"/>
      <c r="D5937"/>
      <c r="E5937"/>
      <c r="F5937"/>
      <c r="G5937"/>
      <c r="H5937"/>
      <c r="I5937"/>
      <c r="J5937"/>
      <c r="K5937"/>
      <c r="L5937"/>
      <c r="M5937"/>
      <c r="N5937"/>
      <c r="O5937"/>
      <c r="P5937"/>
      <c r="Q5937"/>
      <c r="R5937"/>
    </row>
    <row r="5938" spans="1:18" s="16" customFormat="1" x14ac:dyDescent="0.25">
      <c r="A5938"/>
      <c r="B5938" s="18"/>
      <c r="D5938"/>
      <c r="E5938"/>
      <c r="F5938"/>
      <c r="G5938"/>
      <c r="H5938"/>
      <c r="I5938"/>
      <c r="J5938"/>
      <c r="K5938"/>
      <c r="L5938"/>
      <c r="M5938"/>
      <c r="N5938"/>
      <c r="O5938"/>
      <c r="P5938"/>
      <c r="Q5938"/>
      <c r="R5938"/>
    </row>
    <row r="5939" spans="1:18" s="16" customFormat="1" x14ac:dyDescent="0.25">
      <c r="A5939"/>
      <c r="B5939" s="18"/>
      <c r="D5939"/>
      <c r="E5939"/>
      <c r="F5939"/>
      <c r="G5939"/>
      <c r="H5939"/>
      <c r="I5939"/>
      <c r="J5939"/>
      <c r="K5939"/>
      <c r="L5939"/>
      <c r="M5939"/>
      <c r="N5939"/>
      <c r="O5939"/>
      <c r="P5939"/>
      <c r="Q5939"/>
      <c r="R5939"/>
    </row>
    <row r="5940" spans="1:18" s="16" customFormat="1" x14ac:dyDescent="0.25">
      <c r="A5940"/>
      <c r="B5940" s="18"/>
      <c r="D5940"/>
      <c r="E5940"/>
      <c r="F5940"/>
      <c r="G5940"/>
      <c r="H5940"/>
      <c r="I5940"/>
      <c r="J5940"/>
      <c r="K5940"/>
      <c r="L5940"/>
      <c r="M5940"/>
      <c r="N5940"/>
      <c r="O5940"/>
      <c r="P5940"/>
      <c r="Q5940"/>
      <c r="R5940"/>
    </row>
    <row r="5941" spans="1:18" s="16" customFormat="1" x14ac:dyDescent="0.25">
      <c r="A5941"/>
      <c r="B5941" s="18"/>
      <c r="D5941"/>
      <c r="E5941"/>
      <c r="F5941"/>
      <c r="G5941"/>
      <c r="H5941"/>
      <c r="I5941"/>
      <c r="J5941"/>
      <c r="K5941"/>
      <c r="L5941"/>
      <c r="M5941"/>
      <c r="N5941"/>
      <c r="O5941"/>
      <c r="P5941"/>
      <c r="Q5941"/>
      <c r="R5941"/>
    </row>
    <row r="5942" spans="1:18" s="16" customFormat="1" x14ac:dyDescent="0.25">
      <c r="A5942"/>
      <c r="B5942" s="18"/>
      <c r="D5942"/>
      <c r="E5942"/>
      <c r="F5942"/>
      <c r="G5942"/>
      <c r="H5942"/>
      <c r="I5942"/>
      <c r="J5942"/>
      <c r="K5942"/>
      <c r="L5942"/>
      <c r="M5942"/>
      <c r="N5942"/>
      <c r="O5942"/>
      <c r="P5942"/>
      <c r="Q5942"/>
      <c r="R5942"/>
    </row>
    <row r="5943" spans="1:18" s="16" customFormat="1" x14ac:dyDescent="0.25">
      <c r="A5943"/>
      <c r="B5943" s="18"/>
      <c r="D5943"/>
      <c r="E5943"/>
      <c r="F5943"/>
      <c r="G5943"/>
      <c r="H5943"/>
      <c r="I5943"/>
      <c r="J5943"/>
      <c r="K5943"/>
      <c r="L5943"/>
      <c r="M5943"/>
      <c r="N5943"/>
      <c r="O5943"/>
      <c r="P5943"/>
      <c r="Q5943"/>
      <c r="R5943"/>
    </row>
    <row r="5944" spans="1:18" s="16" customFormat="1" x14ac:dyDescent="0.25">
      <c r="A5944"/>
      <c r="B5944" s="18"/>
      <c r="D5944"/>
      <c r="E5944"/>
      <c r="F5944"/>
      <c r="G5944"/>
      <c r="H5944"/>
      <c r="I5944"/>
      <c r="J5944"/>
      <c r="K5944"/>
      <c r="L5944"/>
      <c r="M5944"/>
      <c r="N5944"/>
      <c r="O5944"/>
      <c r="P5944"/>
      <c r="Q5944"/>
      <c r="R5944"/>
    </row>
    <row r="5945" spans="1:18" s="16" customFormat="1" x14ac:dyDescent="0.25">
      <c r="A5945"/>
      <c r="B5945" s="18"/>
      <c r="D5945"/>
      <c r="E5945"/>
      <c r="F5945"/>
      <c r="G5945"/>
      <c r="H5945"/>
      <c r="I5945"/>
      <c r="J5945"/>
      <c r="K5945"/>
      <c r="L5945"/>
      <c r="M5945"/>
      <c r="N5945"/>
      <c r="O5945"/>
      <c r="P5945"/>
      <c r="Q5945"/>
      <c r="R5945"/>
    </row>
    <row r="5946" spans="1:18" s="16" customFormat="1" x14ac:dyDescent="0.25">
      <c r="A5946"/>
      <c r="B5946" s="18"/>
      <c r="D5946"/>
      <c r="E5946"/>
      <c r="F5946"/>
      <c r="G5946"/>
      <c r="H5946"/>
      <c r="I5946"/>
      <c r="J5946"/>
      <c r="K5946"/>
      <c r="L5946"/>
      <c r="M5946"/>
      <c r="N5946"/>
      <c r="O5946"/>
      <c r="P5946"/>
      <c r="Q5946"/>
      <c r="R5946"/>
    </row>
    <row r="5947" spans="1:18" s="16" customFormat="1" x14ac:dyDescent="0.25">
      <c r="A5947"/>
      <c r="B5947" s="18"/>
      <c r="D5947"/>
      <c r="E5947"/>
      <c r="F5947"/>
      <c r="G5947"/>
      <c r="H5947"/>
      <c r="I5947"/>
      <c r="J5947"/>
      <c r="K5947"/>
      <c r="L5947"/>
      <c r="M5947"/>
      <c r="N5947"/>
      <c r="O5947"/>
      <c r="P5947"/>
      <c r="Q5947"/>
      <c r="R5947"/>
    </row>
    <row r="5948" spans="1:18" s="16" customFormat="1" x14ac:dyDescent="0.25">
      <c r="A5948"/>
      <c r="B5948" s="18"/>
      <c r="D5948"/>
      <c r="E5948"/>
      <c r="F5948"/>
      <c r="G5948"/>
      <c r="H5948"/>
      <c r="I5948"/>
      <c r="J5948"/>
      <c r="K5948"/>
      <c r="L5948"/>
      <c r="M5948"/>
      <c r="N5948"/>
      <c r="O5948"/>
      <c r="P5948"/>
      <c r="Q5948"/>
      <c r="R5948"/>
    </row>
    <row r="5949" spans="1:18" s="16" customFormat="1" x14ac:dyDescent="0.25">
      <c r="A5949"/>
      <c r="B5949" s="18"/>
      <c r="D5949"/>
      <c r="E5949"/>
      <c r="F5949"/>
      <c r="G5949"/>
      <c r="H5949"/>
      <c r="I5949"/>
      <c r="J5949"/>
      <c r="K5949"/>
      <c r="L5949"/>
      <c r="M5949"/>
      <c r="N5949"/>
      <c r="O5949"/>
      <c r="P5949"/>
      <c r="Q5949"/>
      <c r="R5949"/>
    </row>
    <row r="5950" spans="1:18" s="16" customFormat="1" x14ac:dyDescent="0.25">
      <c r="A5950"/>
      <c r="B5950" s="18"/>
      <c r="D5950"/>
      <c r="E5950"/>
      <c r="F5950"/>
      <c r="G5950"/>
      <c r="H5950"/>
      <c r="I5950"/>
      <c r="J5950"/>
      <c r="K5950"/>
      <c r="L5950"/>
      <c r="M5950"/>
      <c r="N5950"/>
      <c r="O5950"/>
      <c r="P5950"/>
      <c r="Q5950"/>
      <c r="R5950"/>
    </row>
    <row r="5951" spans="1:18" s="16" customFormat="1" x14ac:dyDescent="0.25">
      <c r="A5951"/>
      <c r="B5951" s="18"/>
      <c r="D5951"/>
      <c r="E5951"/>
      <c r="F5951"/>
      <c r="G5951"/>
      <c r="H5951"/>
      <c r="I5951"/>
      <c r="J5951"/>
      <c r="K5951"/>
      <c r="L5951"/>
      <c r="M5951"/>
      <c r="N5951"/>
      <c r="O5951"/>
      <c r="P5951"/>
      <c r="Q5951"/>
      <c r="R5951"/>
    </row>
    <row r="5952" spans="1:18" s="16" customFormat="1" x14ac:dyDescent="0.25">
      <c r="A5952"/>
      <c r="B5952" s="18"/>
      <c r="D5952"/>
      <c r="E5952"/>
      <c r="F5952"/>
      <c r="G5952"/>
      <c r="H5952"/>
      <c r="I5952"/>
      <c r="J5952"/>
      <c r="K5952"/>
      <c r="L5952"/>
      <c r="M5952"/>
      <c r="N5952"/>
      <c r="O5952"/>
      <c r="P5952"/>
      <c r="Q5952"/>
      <c r="R5952"/>
    </row>
    <row r="5953" spans="1:18" s="16" customFormat="1" x14ac:dyDescent="0.25">
      <c r="A5953"/>
      <c r="B5953" s="18"/>
      <c r="D5953"/>
      <c r="E5953"/>
      <c r="F5953"/>
      <c r="G5953"/>
      <c r="H5953"/>
      <c r="I5953"/>
      <c r="J5953"/>
      <c r="K5953"/>
      <c r="L5953"/>
      <c r="M5953"/>
      <c r="N5953"/>
      <c r="O5953"/>
      <c r="P5953"/>
      <c r="Q5953"/>
      <c r="R5953"/>
    </row>
    <row r="5954" spans="1:18" s="16" customFormat="1" x14ac:dyDescent="0.25">
      <c r="A5954"/>
      <c r="B5954" s="18"/>
      <c r="D5954"/>
      <c r="E5954"/>
      <c r="F5954"/>
      <c r="G5954"/>
      <c r="H5954"/>
      <c r="I5954"/>
      <c r="J5954"/>
      <c r="K5954"/>
      <c r="L5954"/>
      <c r="M5954"/>
      <c r="N5954"/>
      <c r="O5954"/>
      <c r="P5954"/>
      <c r="Q5954"/>
      <c r="R5954"/>
    </row>
    <row r="5955" spans="1:18" s="16" customFormat="1" x14ac:dyDescent="0.25">
      <c r="A5955"/>
      <c r="B5955" s="18"/>
      <c r="D5955"/>
      <c r="E5955"/>
      <c r="F5955"/>
      <c r="G5955"/>
      <c r="H5955"/>
      <c r="I5955"/>
      <c r="J5955"/>
      <c r="K5955"/>
      <c r="L5955"/>
      <c r="M5955"/>
      <c r="N5955"/>
      <c r="O5955"/>
      <c r="P5955"/>
      <c r="Q5955"/>
      <c r="R5955"/>
    </row>
    <row r="5956" spans="1:18" s="16" customFormat="1" x14ac:dyDescent="0.25">
      <c r="A5956"/>
      <c r="B5956" s="18"/>
      <c r="D5956"/>
      <c r="E5956"/>
      <c r="F5956"/>
      <c r="G5956"/>
      <c r="H5956"/>
      <c r="I5956"/>
      <c r="J5956"/>
      <c r="K5956"/>
      <c r="L5956"/>
      <c r="M5956"/>
      <c r="N5956"/>
      <c r="O5956"/>
      <c r="P5956"/>
      <c r="Q5956"/>
      <c r="R5956"/>
    </row>
    <row r="5957" spans="1:18" s="16" customFormat="1" x14ac:dyDescent="0.25">
      <c r="A5957"/>
      <c r="B5957" s="18"/>
      <c r="D5957"/>
      <c r="E5957"/>
      <c r="F5957"/>
      <c r="G5957"/>
      <c r="H5957"/>
      <c r="I5957"/>
      <c r="J5957"/>
      <c r="K5957"/>
      <c r="L5957"/>
      <c r="M5957"/>
      <c r="N5957"/>
      <c r="O5957"/>
      <c r="P5957"/>
      <c r="Q5957"/>
      <c r="R5957"/>
    </row>
    <row r="5958" spans="1:18" s="16" customFormat="1" x14ac:dyDescent="0.25">
      <c r="A5958"/>
      <c r="B5958" s="18"/>
      <c r="D5958"/>
      <c r="E5958"/>
      <c r="F5958"/>
      <c r="G5958"/>
      <c r="H5958"/>
      <c r="I5958"/>
      <c r="J5958"/>
      <c r="K5958"/>
      <c r="L5958"/>
      <c r="M5958"/>
      <c r="N5958"/>
      <c r="O5958"/>
      <c r="P5958"/>
      <c r="Q5958"/>
      <c r="R5958"/>
    </row>
    <row r="5959" spans="1:18" s="16" customFormat="1" x14ac:dyDescent="0.25">
      <c r="A5959"/>
      <c r="B5959" s="18"/>
      <c r="D5959"/>
      <c r="E5959"/>
      <c r="F5959"/>
      <c r="G5959"/>
      <c r="H5959"/>
      <c r="I5959"/>
      <c r="J5959"/>
      <c r="K5959"/>
      <c r="L5959"/>
      <c r="M5959"/>
      <c r="N5959"/>
      <c r="O5959"/>
      <c r="P5959"/>
      <c r="Q5959"/>
      <c r="R5959"/>
    </row>
    <row r="5960" spans="1:18" s="16" customFormat="1" x14ac:dyDescent="0.25">
      <c r="A5960"/>
      <c r="B5960" s="18"/>
      <c r="D5960"/>
      <c r="E5960"/>
      <c r="F5960"/>
      <c r="G5960"/>
      <c r="H5960"/>
      <c r="I5960"/>
      <c r="J5960"/>
      <c r="K5960"/>
      <c r="L5960"/>
      <c r="M5960"/>
      <c r="N5960"/>
      <c r="O5960"/>
      <c r="P5960"/>
      <c r="Q5960"/>
      <c r="R5960"/>
    </row>
    <row r="5961" spans="1:18" s="16" customFormat="1" x14ac:dyDescent="0.25">
      <c r="A5961"/>
      <c r="B5961" s="18"/>
      <c r="D5961"/>
      <c r="E5961"/>
      <c r="F5961"/>
      <c r="G5961"/>
      <c r="H5961"/>
      <c r="I5961"/>
      <c r="J5961"/>
      <c r="K5961"/>
      <c r="L5961"/>
      <c r="M5961"/>
      <c r="N5961"/>
      <c r="O5961"/>
      <c r="P5961"/>
      <c r="Q5961"/>
      <c r="R5961"/>
    </row>
    <row r="5962" spans="1:18" s="16" customFormat="1" x14ac:dyDescent="0.25">
      <c r="A5962"/>
      <c r="B5962" s="17"/>
      <c r="D5962"/>
      <c r="E5962"/>
      <c r="F5962"/>
      <c r="G5962"/>
      <c r="H5962"/>
      <c r="I5962"/>
      <c r="J5962"/>
      <c r="K5962"/>
      <c r="L5962"/>
      <c r="M5962"/>
      <c r="N5962"/>
      <c r="O5962"/>
      <c r="P5962"/>
      <c r="Q5962"/>
      <c r="R5962"/>
    </row>
    <row r="5963" spans="1:18" s="16" customFormat="1" x14ac:dyDescent="0.25">
      <c r="A5963"/>
      <c r="B5963" s="18"/>
      <c r="D5963"/>
      <c r="E5963"/>
      <c r="F5963"/>
      <c r="G5963"/>
      <c r="H5963"/>
      <c r="I5963"/>
      <c r="J5963"/>
      <c r="K5963"/>
      <c r="L5963"/>
      <c r="M5963"/>
      <c r="N5963"/>
      <c r="O5963"/>
      <c r="P5963"/>
      <c r="Q5963"/>
      <c r="R5963"/>
    </row>
    <row r="5964" spans="1:18" s="16" customFormat="1" x14ac:dyDescent="0.25">
      <c r="A5964"/>
      <c r="B5964" s="18"/>
      <c r="D5964"/>
      <c r="E5964"/>
      <c r="F5964"/>
      <c r="G5964"/>
      <c r="H5964"/>
      <c r="I5964"/>
      <c r="J5964"/>
      <c r="K5964"/>
      <c r="L5964"/>
      <c r="M5964"/>
      <c r="N5964"/>
      <c r="O5964"/>
      <c r="P5964"/>
      <c r="Q5964"/>
      <c r="R5964"/>
    </row>
    <row r="5965" spans="1:18" s="16" customFormat="1" x14ac:dyDescent="0.25">
      <c r="A5965"/>
      <c r="B5965" s="18"/>
      <c r="D5965"/>
      <c r="E5965"/>
      <c r="F5965"/>
      <c r="G5965"/>
      <c r="H5965"/>
      <c r="I5965"/>
      <c r="J5965"/>
      <c r="K5965"/>
      <c r="L5965"/>
      <c r="M5965"/>
      <c r="N5965"/>
      <c r="O5965"/>
      <c r="P5965"/>
      <c r="Q5965"/>
      <c r="R5965"/>
    </row>
    <row r="5966" spans="1:18" s="16" customFormat="1" x14ac:dyDescent="0.25">
      <c r="A5966"/>
      <c r="B5966" s="18"/>
      <c r="D5966"/>
      <c r="E5966"/>
      <c r="F5966"/>
      <c r="G5966"/>
      <c r="H5966"/>
      <c r="I5966"/>
      <c r="J5966"/>
      <c r="K5966"/>
      <c r="L5966"/>
      <c r="M5966"/>
      <c r="N5966"/>
      <c r="O5966"/>
      <c r="P5966"/>
      <c r="Q5966"/>
      <c r="R5966"/>
    </row>
    <row r="5967" spans="1:18" s="16" customFormat="1" x14ac:dyDescent="0.25">
      <c r="A5967"/>
      <c r="B5967" s="18"/>
      <c r="D5967"/>
      <c r="E5967"/>
      <c r="F5967"/>
      <c r="G5967"/>
      <c r="H5967"/>
      <c r="I5967"/>
      <c r="J5967"/>
      <c r="K5967"/>
      <c r="L5967"/>
      <c r="M5967"/>
      <c r="N5967"/>
      <c r="O5967"/>
      <c r="P5967"/>
      <c r="Q5967"/>
      <c r="R5967"/>
    </row>
    <row r="5968" spans="1:18" s="16" customFormat="1" x14ac:dyDescent="0.25">
      <c r="A5968"/>
      <c r="B5968" s="18"/>
      <c r="D5968"/>
      <c r="E5968"/>
      <c r="F5968"/>
      <c r="G5968"/>
      <c r="H5968"/>
      <c r="I5968"/>
      <c r="J5968"/>
      <c r="K5968"/>
      <c r="L5968"/>
      <c r="M5968"/>
      <c r="N5968"/>
      <c r="O5968"/>
      <c r="P5968"/>
      <c r="Q5968"/>
      <c r="R5968"/>
    </row>
    <row r="5969" spans="1:18" s="16" customFormat="1" x14ac:dyDescent="0.25">
      <c r="A5969"/>
      <c r="B5969" s="18"/>
      <c r="D5969"/>
      <c r="E5969"/>
      <c r="F5969"/>
      <c r="G5969"/>
      <c r="H5969"/>
      <c r="I5969"/>
      <c r="J5969"/>
      <c r="K5969"/>
      <c r="L5969"/>
      <c r="M5969"/>
      <c r="N5969"/>
      <c r="O5969"/>
      <c r="P5969"/>
      <c r="Q5969"/>
      <c r="R5969"/>
    </row>
    <row r="5970" spans="1:18" s="16" customFormat="1" x14ac:dyDescent="0.25">
      <c r="A5970"/>
      <c r="B5970" s="18"/>
      <c r="D5970"/>
      <c r="E5970"/>
      <c r="F5970"/>
      <c r="G5970"/>
      <c r="H5970"/>
      <c r="I5970"/>
      <c r="J5970"/>
      <c r="K5970"/>
      <c r="L5970"/>
      <c r="M5970"/>
      <c r="N5970"/>
      <c r="O5970"/>
      <c r="P5970"/>
      <c r="Q5970"/>
      <c r="R5970"/>
    </row>
    <row r="5971" spans="1:18" s="16" customFormat="1" x14ac:dyDescent="0.25">
      <c r="A5971"/>
      <c r="B5971" s="18"/>
      <c r="D5971"/>
      <c r="E5971"/>
      <c r="F5971"/>
      <c r="G5971"/>
      <c r="H5971"/>
      <c r="I5971"/>
      <c r="J5971"/>
      <c r="K5971"/>
      <c r="L5971"/>
      <c r="M5971"/>
      <c r="N5971"/>
      <c r="O5971"/>
      <c r="P5971"/>
      <c r="Q5971"/>
      <c r="R5971"/>
    </row>
    <row r="5972" spans="1:18" s="16" customFormat="1" x14ac:dyDescent="0.25">
      <c r="A5972"/>
      <c r="B5972" s="18"/>
      <c r="D5972"/>
      <c r="E5972"/>
      <c r="F5972"/>
      <c r="G5972"/>
      <c r="H5972"/>
      <c r="I5972"/>
      <c r="J5972"/>
      <c r="K5972"/>
      <c r="L5972"/>
      <c r="M5972"/>
      <c r="N5972"/>
      <c r="O5972"/>
      <c r="P5972"/>
      <c r="Q5972"/>
      <c r="R5972"/>
    </row>
    <row r="5973" spans="1:18" s="16" customFormat="1" x14ac:dyDescent="0.25">
      <c r="A5973"/>
      <c r="B5973" s="18"/>
      <c r="D5973"/>
      <c r="E5973"/>
      <c r="F5973"/>
      <c r="G5973"/>
      <c r="H5973"/>
      <c r="I5973"/>
      <c r="J5973"/>
      <c r="K5973"/>
      <c r="L5973"/>
      <c r="M5973"/>
      <c r="N5973"/>
      <c r="O5973"/>
      <c r="P5973"/>
      <c r="Q5973"/>
      <c r="R5973"/>
    </row>
    <row r="5974" spans="1:18" s="16" customFormat="1" x14ac:dyDescent="0.25">
      <c r="A5974"/>
      <c r="B5974" s="18"/>
      <c r="D5974"/>
      <c r="E5974"/>
      <c r="F5974"/>
      <c r="G5974"/>
      <c r="H5974"/>
      <c r="I5974"/>
      <c r="J5974"/>
      <c r="K5974"/>
      <c r="L5974"/>
      <c r="M5974"/>
      <c r="N5974"/>
      <c r="O5974"/>
      <c r="P5974"/>
      <c r="Q5974"/>
      <c r="R5974"/>
    </row>
    <row r="5975" spans="1:18" s="16" customFormat="1" x14ac:dyDescent="0.25">
      <c r="A5975"/>
      <c r="B5975" s="18"/>
      <c r="D5975"/>
      <c r="E5975"/>
      <c r="F5975"/>
      <c r="G5975"/>
      <c r="H5975"/>
      <c r="I5975"/>
      <c r="J5975"/>
      <c r="K5975"/>
      <c r="L5975"/>
      <c r="M5975"/>
      <c r="N5975"/>
      <c r="O5975"/>
      <c r="P5975"/>
      <c r="Q5975"/>
      <c r="R5975"/>
    </row>
    <row r="5976" spans="1:18" s="16" customFormat="1" x14ac:dyDescent="0.25">
      <c r="A5976"/>
      <c r="B5976" s="18"/>
      <c r="D5976"/>
      <c r="E5976"/>
      <c r="F5976"/>
      <c r="G5976"/>
      <c r="H5976"/>
      <c r="I5976"/>
      <c r="J5976"/>
      <c r="K5976"/>
      <c r="L5976"/>
      <c r="M5976"/>
      <c r="N5976"/>
      <c r="O5976"/>
      <c r="P5976"/>
      <c r="Q5976"/>
      <c r="R5976"/>
    </row>
    <row r="5977" spans="1:18" s="16" customFormat="1" x14ac:dyDescent="0.25">
      <c r="A5977"/>
      <c r="B5977" s="18"/>
      <c r="D5977"/>
      <c r="E5977"/>
      <c r="F5977"/>
      <c r="G5977"/>
      <c r="H5977"/>
      <c r="I5977"/>
      <c r="J5977"/>
      <c r="K5977"/>
      <c r="L5977"/>
      <c r="M5977"/>
      <c r="N5977"/>
      <c r="O5977"/>
      <c r="P5977"/>
      <c r="Q5977"/>
      <c r="R5977"/>
    </row>
    <row r="5978" spans="1:18" s="16" customFormat="1" x14ac:dyDescent="0.25">
      <c r="A5978"/>
      <c r="B5978" s="18"/>
      <c r="D5978"/>
      <c r="E5978"/>
      <c r="F5978"/>
      <c r="G5978"/>
      <c r="H5978"/>
      <c r="I5978"/>
      <c r="J5978"/>
      <c r="K5978"/>
      <c r="L5978"/>
      <c r="M5978"/>
      <c r="N5978"/>
      <c r="O5978"/>
      <c r="P5978"/>
      <c r="Q5978"/>
      <c r="R5978"/>
    </row>
    <row r="5979" spans="1:18" s="16" customFormat="1" x14ac:dyDescent="0.25">
      <c r="A5979"/>
      <c r="B5979" s="18"/>
      <c r="D5979"/>
      <c r="E5979"/>
      <c r="F5979"/>
      <c r="G5979"/>
      <c r="H5979"/>
      <c r="I5979"/>
      <c r="J5979"/>
      <c r="K5979"/>
      <c r="L5979"/>
      <c r="M5979"/>
      <c r="N5979"/>
      <c r="O5979"/>
      <c r="P5979"/>
      <c r="Q5979"/>
      <c r="R5979"/>
    </row>
    <row r="5980" spans="1:18" s="16" customFormat="1" x14ac:dyDescent="0.25">
      <c r="A5980"/>
      <c r="B5980" s="18"/>
      <c r="D5980"/>
      <c r="E5980"/>
      <c r="F5980"/>
      <c r="G5980"/>
      <c r="H5980"/>
      <c r="I5980"/>
      <c r="J5980"/>
      <c r="K5980"/>
      <c r="L5980"/>
      <c r="M5980"/>
      <c r="N5980"/>
      <c r="O5980"/>
      <c r="P5980"/>
      <c r="Q5980"/>
      <c r="R5980"/>
    </row>
    <row r="5981" spans="1:18" s="16" customFormat="1" x14ac:dyDescent="0.25">
      <c r="A5981"/>
      <c r="B5981" s="18"/>
      <c r="D5981"/>
      <c r="E5981"/>
      <c r="F5981"/>
      <c r="G5981"/>
      <c r="H5981"/>
      <c r="I5981"/>
      <c r="J5981"/>
      <c r="K5981"/>
      <c r="L5981"/>
      <c r="M5981"/>
      <c r="N5981"/>
      <c r="O5981"/>
      <c r="P5981"/>
      <c r="Q5981"/>
      <c r="R5981"/>
    </row>
    <row r="5982" spans="1:18" s="16" customFormat="1" x14ac:dyDescent="0.25">
      <c r="A5982"/>
      <c r="B5982" s="18"/>
      <c r="D5982"/>
      <c r="E5982"/>
      <c r="F5982"/>
      <c r="G5982"/>
      <c r="H5982"/>
      <c r="I5982"/>
      <c r="J5982"/>
      <c r="K5982"/>
      <c r="L5982"/>
      <c r="M5982"/>
      <c r="N5982"/>
      <c r="O5982"/>
      <c r="P5982"/>
      <c r="Q5982"/>
      <c r="R5982"/>
    </row>
    <row r="5983" spans="1:18" s="16" customFormat="1" x14ac:dyDescent="0.25">
      <c r="A5983"/>
      <c r="B5983" s="18"/>
      <c r="D5983"/>
      <c r="E5983"/>
      <c r="F5983"/>
      <c r="G5983"/>
      <c r="H5983"/>
      <c r="I5983"/>
      <c r="J5983"/>
      <c r="K5983"/>
      <c r="L5983"/>
      <c r="M5983"/>
      <c r="N5983"/>
      <c r="O5983"/>
      <c r="P5983"/>
      <c r="Q5983"/>
      <c r="R5983"/>
    </row>
    <row r="5984" spans="1:18" s="16" customFormat="1" x14ac:dyDescent="0.25">
      <c r="A5984"/>
      <c r="B5984" s="18"/>
      <c r="D5984"/>
      <c r="E5984"/>
      <c r="F5984"/>
      <c r="G5984"/>
      <c r="H5984"/>
      <c r="I5984"/>
      <c r="J5984"/>
      <c r="K5984"/>
      <c r="L5984"/>
      <c r="M5984"/>
      <c r="N5984"/>
      <c r="O5984"/>
      <c r="P5984"/>
      <c r="Q5984"/>
      <c r="R5984"/>
    </row>
    <row r="5985" spans="1:18" s="16" customFormat="1" x14ac:dyDescent="0.25">
      <c r="A5985"/>
      <c r="B5985" s="18"/>
      <c r="D5985"/>
      <c r="E5985"/>
      <c r="F5985"/>
      <c r="G5985"/>
      <c r="H5985"/>
      <c r="I5985"/>
      <c r="J5985"/>
      <c r="K5985"/>
      <c r="L5985"/>
      <c r="M5985"/>
      <c r="N5985"/>
      <c r="O5985"/>
      <c r="P5985"/>
      <c r="Q5985"/>
      <c r="R5985"/>
    </row>
    <row r="5986" spans="1:18" s="16" customFormat="1" x14ac:dyDescent="0.25">
      <c r="A5986"/>
      <c r="B5986" s="18"/>
      <c r="D5986"/>
      <c r="E5986"/>
      <c r="F5986"/>
      <c r="G5986"/>
      <c r="H5986"/>
      <c r="I5986"/>
      <c r="J5986"/>
      <c r="K5986"/>
      <c r="L5986"/>
      <c r="M5986"/>
      <c r="N5986"/>
      <c r="O5986"/>
      <c r="P5986"/>
      <c r="Q5986"/>
      <c r="R5986"/>
    </row>
    <row r="5987" spans="1:18" s="16" customFormat="1" x14ac:dyDescent="0.25">
      <c r="A5987"/>
      <c r="B5987" s="18"/>
      <c r="D5987"/>
      <c r="E5987"/>
      <c r="F5987"/>
      <c r="G5987"/>
      <c r="H5987"/>
      <c r="I5987"/>
      <c r="J5987"/>
      <c r="K5987"/>
      <c r="L5987"/>
      <c r="M5987"/>
      <c r="N5987"/>
      <c r="O5987"/>
      <c r="P5987"/>
      <c r="Q5987"/>
      <c r="R5987"/>
    </row>
    <row r="5988" spans="1:18" s="16" customFormat="1" x14ac:dyDescent="0.25">
      <c r="A5988"/>
      <c r="B5988" s="18"/>
      <c r="D5988"/>
      <c r="E5988"/>
      <c r="F5988"/>
      <c r="G5988"/>
      <c r="H5988"/>
      <c r="I5988"/>
      <c r="J5988"/>
      <c r="K5988"/>
      <c r="L5988"/>
      <c r="M5988"/>
      <c r="N5988"/>
      <c r="O5988"/>
      <c r="P5988"/>
      <c r="Q5988"/>
      <c r="R5988"/>
    </row>
    <row r="5989" spans="1:18" s="16" customFormat="1" x14ac:dyDescent="0.25">
      <c r="A5989"/>
      <c r="B5989" s="18"/>
      <c r="D5989"/>
      <c r="E5989"/>
      <c r="F5989"/>
      <c r="G5989"/>
      <c r="H5989"/>
      <c r="I5989"/>
      <c r="J5989"/>
      <c r="K5989"/>
      <c r="L5989"/>
      <c r="M5989"/>
      <c r="N5989"/>
      <c r="O5989"/>
      <c r="P5989"/>
      <c r="Q5989"/>
      <c r="R5989"/>
    </row>
    <row r="5990" spans="1:18" s="16" customFormat="1" x14ac:dyDescent="0.25">
      <c r="A5990"/>
      <c r="B5990" s="18"/>
      <c r="D5990"/>
      <c r="E5990"/>
      <c r="F5990"/>
      <c r="G5990"/>
      <c r="H5990"/>
      <c r="I5990"/>
      <c r="J5990"/>
      <c r="K5990"/>
      <c r="L5990"/>
      <c r="M5990"/>
      <c r="N5990"/>
      <c r="O5990"/>
      <c r="P5990"/>
      <c r="Q5990"/>
      <c r="R5990"/>
    </row>
    <row r="5991" spans="1:18" s="16" customFormat="1" x14ac:dyDescent="0.25">
      <c r="A5991"/>
      <c r="B5991" s="18"/>
      <c r="D5991"/>
      <c r="E5991"/>
      <c r="F5991"/>
      <c r="G5991"/>
      <c r="H5991"/>
      <c r="I5991"/>
      <c r="J5991"/>
      <c r="K5991"/>
      <c r="L5991"/>
      <c r="M5991"/>
      <c r="N5991"/>
      <c r="O5991"/>
      <c r="P5991"/>
      <c r="Q5991"/>
      <c r="R5991"/>
    </row>
    <row r="5992" spans="1:18" s="16" customFormat="1" x14ac:dyDescent="0.25">
      <c r="A5992"/>
      <c r="B5992" s="18"/>
      <c r="D5992"/>
      <c r="E5992"/>
      <c r="F5992"/>
      <c r="G5992"/>
      <c r="H5992"/>
      <c r="I5992"/>
      <c r="J5992"/>
      <c r="K5992"/>
      <c r="L5992"/>
      <c r="M5992"/>
      <c r="N5992"/>
      <c r="O5992"/>
      <c r="P5992"/>
      <c r="Q5992"/>
      <c r="R5992"/>
    </row>
    <row r="5993" spans="1:18" s="16" customFormat="1" x14ac:dyDescent="0.25">
      <c r="A5993"/>
      <c r="B5993" s="18"/>
      <c r="D5993"/>
      <c r="E5993"/>
      <c r="F5993"/>
      <c r="G5993"/>
      <c r="H5993"/>
      <c r="I5993"/>
      <c r="J5993"/>
      <c r="K5993"/>
      <c r="L5993"/>
      <c r="M5993"/>
      <c r="N5993"/>
      <c r="O5993"/>
      <c r="P5993"/>
      <c r="Q5993"/>
      <c r="R5993"/>
    </row>
    <row r="5994" spans="1:18" s="16" customFormat="1" x14ac:dyDescent="0.25">
      <c r="A5994"/>
      <c r="B5994" s="18"/>
      <c r="D5994"/>
      <c r="E5994"/>
      <c r="F5994"/>
      <c r="G5994"/>
      <c r="H5994"/>
      <c r="I5994"/>
      <c r="J5994"/>
      <c r="K5994"/>
      <c r="L5994"/>
      <c r="M5994"/>
      <c r="N5994"/>
      <c r="O5994"/>
      <c r="P5994"/>
      <c r="Q5994"/>
      <c r="R5994"/>
    </row>
    <row r="5995" spans="1:18" s="16" customFormat="1" x14ac:dyDescent="0.25">
      <c r="A5995"/>
      <c r="B5995" s="18"/>
      <c r="D5995"/>
      <c r="E5995"/>
      <c r="F5995"/>
      <c r="G5995"/>
      <c r="H5995"/>
      <c r="I5995"/>
      <c r="J5995"/>
      <c r="K5995"/>
      <c r="L5995"/>
      <c r="M5995"/>
      <c r="N5995"/>
      <c r="O5995"/>
      <c r="P5995"/>
      <c r="Q5995"/>
      <c r="R5995"/>
    </row>
    <row r="5996" spans="1:18" s="16" customFormat="1" x14ac:dyDescent="0.25">
      <c r="A5996"/>
      <c r="B5996" s="18"/>
      <c r="D5996"/>
      <c r="E5996"/>
      <c r="F5996"/>
      <c r="G5996"/>
      <c r="H5996"/>
      <c r="I5996"/>
      <c r="J5996"/>
      <c r="K5996"/>
      <c r="L5996"/>
      <c r="M5996"/>
      <c r="N5996"/>
      <c r="O5996"/>
      <c r="P5996"/>
      <c r="Q5996"/>
      <c r="R5996"/>
    </row>
    <row r="5997" spans="1:18" s="16" customFormat="1" x14ac:dyDescent="0.25">
      <c r="A5997"/>
      <c r="B5997" s="18"/>
      <c r="D5997"/>
      <c r="E5997"/>
      <c r="F5997"/>
      <c r="G5997"/>
      <c r="H5997"/>
      <c r="I5997"/>
      <c r="J5997"/>
      <c r="K5997"/>
      <c r="L5997"/>
      <c r="M5997"/>
      <c r="N5997"/>
      <c r="O5997"/>
      <c r="P5997"/>
      <c r="Q5997"/>
      <c r="R5997"/>
    </row>
    <row r="5998" spans="1:18" s="16" customFormat="1" x14ac:dyDescent="0.25">
      <c r="A5998"/>
      <c r="B5998" s="18"/>
      <c r="D5998"/>
      <c r="E5998"/>
      <c r="F5998"/>
      <c r="G5998"/>
      <c r="H5998"/>
      <c r="I5998"/>
      <c r="J5998"/>
      <c r="K5998"/>
      <c r="L5998"/>
      <c r="M5998"/>
      <c r="N5998"/>
      <c r="O5998"/>
      <c r="P5998"/>
      <c r="Q5998"/>
      <c r="R5998"/>
    </row>
    <row r="5999" spans="1:18" s="16" customFormat="1" x14ac:dyDescent="0.25">
      <c r="A5999"/>
      <c r="B5999" s="18"/>
      <c r="D5999"/>
      <c r="E5999"/>
      <c r="F5999"/>
      <c r="G5999"/>
      <c r="H5999"/>
      <c r="I5999"/>
      <c r="J5999"/>
      <c r="K5999"/>
      <c r="L5999"/>
      <c r="M5999"/>
      <c r="N5999"/>
      <c r="O5999"/>
      <c r="P5999"/>
      <c r="Q5999"/>
      <c r="R5999"/>
    </row>
    <row r="6000" spans="1:18" s="16" customFormat="1" x14ac:dyDescent="0.25">
      <c r="A6000"/>
      <c r="B6000" s="18"/>
      <c r="D6000"/>
      <c r="E6000"/>
      <c r="F6000"/>
      <c r="G6000"/>
      <c r="H6000"/>
      <c r="I6000"/>
      <c r="J6000"/>
      <c r="K6000"/>
      <c r="L6000"/>
      <c r="M6000"/>
      <c r="N6000"/>
      <c r="O6000"/>
      <c r="P6000"/>
      <c r="Q6000"/>
      <c r="R6000"/>
    </row>
    <row r="6001" spans="1:18" s="16" customFormat="1" x14ac:dyDescent="0.25">
      <c r="A6001"/>
      <c r="B6001" s="18"/>
      <c r="D6001"/>
      <c r="E6001"/>
      <c r="F6001"/>
      <c r="G6001"/>
      <c r="H6001"/>
      <c r="I6001"/>
      <c r="J6001"/>
      <c r="K6001"/>
      <c r="L6001"/>
      <c r="M6001"/>
      <c r="N6001"/>
      <c r="O6001"/>
      <c r="P6001"/>
      <c r="Q6001"/>
      <c r="R6001"/>
    </row>
    <row r="6002" spans="1:18" s="16" customFormat="1" x14ac:dyDescent="0.25">
      <c r="A6002"/>
      <c r="B6002" s="18"/>
      <c r="D6002"/>
      <c r="E6002"/>
      <c r="F6002"/>
      <c r="G6002"/>
      <c r="H6002"/>
      <c r="I6002"/>
      <c r="J6002"/>
      <c r="K6002"/>
      <c r="L6002"/>
      <c r="M6002"/>
      <c r="N6002"/>
      <c r="O6002"/>
      <c r="P6002"/>
      <c r="Q6002"/>
      <c r="R6002"/>
    </row>
    <row r="6003" spans="1:18" s="16" customFormat="1" x14ac:dyDescent="0.25">
      <c r="A6003"/>
      <c r="B6003" s="18"/>
      <c r="D6003"/>
      <c r="E6003"/>
      <c r="F6003"/>
      <c r="G6003"/>
      <c r="H6003"/>
      <c r="I6003"/>
      <c r="J6003"/>
      <c r="K6003"/>
      <c r="L6003"/>
      <c r="M6003"/>
      <c r="N6003"/>
      <c r="O6003"/>
      <c r="P6003"/>
      <c r="Q6003"/>
      <c r="R6003"/>
    </row>
    <row r="6004" spans="1:18" s="16" customFormat="1" x14ac:dyDescent="0.25">
      <c r="A6004"/>
      <c r="B6004" s="18"/>
      <c r="D6004"/>
      <c r="E6004"/>
      <c r="F6004"/>
      <c r="G6004"/>
      <c r="H6004"/>
      <c r="I6004"/>
      <c r="J6004"/>
      <c r="K6004"/>
      <c r="L6004"/>
      <c r="M6004"/>
      <c r="N6004"/>
      <c r="O6004"/>
      <c r="P6004"/>
      <c r="Q6004"/>
      <c r="R6004"/>
    </row>
    <row r="6005" spans="1:18" s="16" customFormat="1" x14ac:dyDescent="0.25">
      <c r="A6005"/>
      <c r="B6005" s="18"/>
      <c r="D6005"/>
      <c r="E6005"/>
      <c r="F6005"/>
      <c r="G6005"/>
      <c r="H6005"/>
      <c r="I6005"/>
      <c r="J6005"/>
      <c r="K6005"/>
      <c r="L6005"/>
      <c r="M6005"/>
      <c r="N6005"/>
      <c r="O6005"/>
      <c r="P6005"/>
      <c r="Q6005"/>
      <c r="R6005"/>
    </row>
    <row r="6006" spans="1:18" s="16" customFormat="1" x14ac:dyDescent="0.25">
      <c r="A6006"/>
      <c r="B6006" s="18"/>
      <c r="D6006"/>
      <c r="E6006"/>
      <c r="F6006"/>
      <c r="G6006"/>
      <c r="H6006"/>
      <c r="I6006"/>
      <c r="J6006"/>
      <c r="K6006"/>
      <c r="L6006"/>
      <c r="M6006"/>
      <c r="N6006"/>
      <c r="O6006"/>
      <c r="P6006"/>
      <c r="Q6006"/>
      <c r="R6006"/>
    </row>
    <row r="6007" spans="1:18" s="16" customFormat="1" x14ac:dyDescent="0.25">
      <c r="A6007"/>
      <c r="B6007" s="18"/>
      <c r="D6007"/>
      <c r="E6007"/>
      <c r="F6007"/>
      <c r="G6007"/>
      <c r="H6007"/>
      <c r="I6007"/>
      <c r="J6007"/>
      <c r="K6007"/>
      <c r="L6007"/>
      <c r="M6007"/>
      <c r="N6007"/>
      <c r="O6007"/>
      <c r="P6007"/>
      <c r="Q6007"/>
      <c r="R6007"/>
    </row>
    <row r="6008" spans="1:18" s="16" customFormat="1" x14ac:dyDescent="0.25">
      <c r="A6008"/>
      <c r="B6008" s="18"/>
      <c r="D6008"/>
      <c r="E6008"/>
      <c r="F6008"/>
      <c r="G6008"/>
      <c r="H6008"/>
      <c r="I6008"/>
      <c r="J6008"/>
      <c r="K6008"/>
      <c r="L6008"/>
      <c r="M6008"/>
      <c r="N6008"/>
      <c r="O6008"/>
      <c r="P6008"/>
      <c r="Q6008"/>
      <c r="R6008"/>
    </row>
    <row r="6009" spans="1:18" s="16" customFormat="1" x14ac:dyDescent="0.25">
      <c r="A6009"/>
      <c r="B6009" s="18"/>
      <c r="D6009"/>
      <c r="E6009"/>
      <c r="F6009"/>
      <c r="G6009"/>
      <c r="H6009"/>
      <c r="I6009"/>
      <c r="J6009"/>
      <c r="K6009"/>
      <c r="L6009"/>
      <c r="M6009"/>
      <c r="N6009"/>
      <c r="O6009"/>
      <c r="P6009"/>
      <c r="Q6009"/>
      <c r="R6009"/>
    </row>
    <row r="6010" spans="1:18" s="16" customFormat="1" x14ac:dyDescent="0.25">
      <c r="A6010"/>
      <c r="B6010" s="18"/>
      <c r="D6010"/>
      <c r="E6010"/>
      <c r="F6010"/>
      <c r="G6010"/>
      <c r="H6010"/>
      <c r="I6010"/>
      <c r="J6010"/>
      <c r="K6010"/>
      <c r="L6010"/>
      <c r="M6010"/>
      <c r="N6010"/>
      <c r="O6010"/>
      <c r="P6010"/>
      <c r="Q6010"/>
      <c r="R6010"/>
    </row>
    <row r="6011" spans="1:18" s="16" customFormat="1" x14ac:dyDescent="0.25">
      <c r="A6011"/>
      <c r="B6011" s="18"/>
      <c r="D6011"/>
      <c r="E6011"/>
      <c r="F6011"/>
      <c r="G6011"/>
      <c r="H6011"/>
      <c r="I6011"/>
      <c r="J6011"/>
      <c r="K6011"/>
      <c r="L6011"/>
      <c r="M6011"/>
      <c r="N6011"/>
      <c r="O6011"/>
      <c r="P6011"/>
      <c r="Q6011"/>
      <c r="R6011"/>
    </row>
    <row r="6012" spans="1:18" s="16" customFormat="1" x14ac:dyDescent="0.25">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983FE6-0111-43D8-820D-1F2225F989DF}">
  <sheetPr codeName="Sheet10"/>
  <dimension ref="A1:R6505"/>
  <sheetViews>
    <sheetView zoomScale="70" zoomScaleNormal="70" workbookViewId="0"/>
  </sheetViews>
  <sheetFormatPr defaultRowHeight="15" x14ac:dyDescent="0.25"/>
  <cols>
    <col min="1" max="1" width="12.85546875" bestFit="1" customWidth="1"/>
    <col min="2" max="2" width="10" bestFit="1" customWidth="1"/>
    <col min="3" max="3" width="8.140625" style="16" bestFit="1" customWidth="1"/>
    <col min="11" max="11" width="11.42578125" bestFit="1" customWidth="1"/>
    <col min="18" max="18" width="38.85546875" bestFit="1" customWidth="1"/>
  </cols>
  <sheetData>
    <row r="1" spans="1:18" x14ac:dyDescent="0.25">
      <c r="A1" t="s">
        <v>58</v>
      </c>
    </row>
    <row r="2" spans="1:18" x14ac:dyDescent="0.25">
      <c r="A2" t="s">
        <v>46</v>
      </c>
      <c r="B2" t="s">
        <v>57</v>
      </c>
      <c r="C2" s="16" t="s">
        <v>56</v>
      </c>
    </row>
    <row r="3" spans="1:18" x14ac:dyDescent="0.25">
      <c r="A3" s="19">
        <v>45981</v>
      </c>
      <c r="B3" s="20">
        <v>0.93331018518518516</v>
      </c>
      <c r="C3" s="21">
        <v>49.975999999999999</v>
      </c>
      <c r="D3" s="17"/>
      <c r="I3">
        <v>193</v>
      </c>
      <c r="J3" t="s">
        <v>19</v>
      </c>
      <c r="K3" s="28">
        <v>847.99</v>
      </c>
      <c r="R3" t="s">
        <v>55</v>
      </c>
    </row>
    <row r="4" spans="1:18" x14ac:dyDescent="0.25">
      <c r="A4" s="19">
        <v>45981</v>
      </c>
      <c r="B4" s="20">
        <v>0.93332175925925931</v>
      </c>
      <c r="C4" s="21">
        <v>49.97</v>
      </c>
      <c r="I4">
        <v>222</v>
      </c>
      <c r="J4" t="s">
        <v>18</v>
      </c>
      <c r="K4" s="28">
        <v>676.21100000000001</v>
      </c>
    </row>
    <row r="5" spans="1:18" x14ac:dyDescent="0.25">
      <c r="A5" s="19">
        <v>45981</v>
      </c>
      <c r="B5" s="20">
        <v>0.93333333333333335</v>
      </c>
      <c r="C5" s="21">
        <v>49.975000000000001</v>
      </c>
      <c r="I5">
        <v>268</v>
      </c>
      <c r="J5" t="s">
        <v>17</v>
      </c>
      <c r="K5" s="28">
        <v>428.15600000000001</v>
      </c>
    </row>
    <row r="6" spans="1:18" x14ac:dyDescent="0.25">
      <c r="A6" s="19">
        <v>45981</v>
      </c>
      <c r="B6" s="20">
        <v>0.93334490740740739</v>
      </c>
      <c r="C6" s="21">
        <v>49.963000000000001</v>
      </c>
      <c r="D6" s="17"/>
      <c r="K6" s="28"/>
      <c r="N6" s="31" t="s">
        <v>16</v>
      </c>
      <c r="O6" s="31">
        <v>14</v>
      </c>
      <c r="P6" s="31" t="s">
        <v>54</v>
      </c>
    </row>
    <row r="7" spans="1:18" x14ac:dyDescent="0.25">
      <c r="A7" s="19">
        <v>45981</v>
      </c>
      <c r="B7" s="20">
        <v>0.93335648148148154</v>
      </c>
      <c r="C7" s="30">
        <v>49.965000000000003</v>
      </c>
      <c r="J7" t="s">
        <v>15</v>
      </c>
      <c r="K7" s="28">
        <v>-648.9</v>
      </c>
    </row>
    <row r="8" spans="1:18" x14ac:dyDescent="0.25">
      <c r="A8" s="19">
        <v>45981</v>
      </c>
      <c r="B8" s="20">
        <v>0.93336805555555558</v>
      </c>
      <c r="C8" s="21">
        <v>49.966999999999999</v>
      </c>
      <c r="J8" t="s">
        <v>15</v>
      </c>
      <c r="K8" s="28">
        <v>1398.96</v>
      </c>
    </row>
    <row r="9" spans="1:18" x14ac:dyDescent="0.25">
      <c r="A9" s="19">
        <v>45981</v>
      </c>
      <c r="B9" s="20">
        <v>0.93337962962962961</v>
      </c>
      <c r="C9" s="21">
        <v>49.96</v>
      </c>
      <c r="I9">
        <v>209</v>
      </c>
      <c r="J9" t="s">
        <v>14</v>
      </c>
      <c r="K9" s="28">
        <v>626.95000000000005</v>
      </c>
    </row>
    <row r="10" spans="1:18" x14ac:dyDescent="0.25">
      <c r="A10" s="19">
        <v>45981</v>
      </c>
      <c r="B10" s="20">
        <v>0.93339120370370365</v>
      </c>
      <c r="C10" s="21">
        <v>49.966999999999999</v>
      </c>
      <c r="D10" s="17"/>
      <c r="I10">
        <v>154</v>
      </c>
      <c r="J10" t="s">
        <v>13</v>
      </c>
      <c r="K10" s="28">
        <v>391.57</v>
      </c>
    </row>
    <row r="11" spans="1:18" x14ac:dyDescent="0.25">
      <c r="A11" s="19">
        <v>45981</v>
      </c>
      <c r="B11" s="20">
        <v>0.9334027777777778</v>
      </c>
      <c r="C11" s="21">
        <v>49.972999999999999</v>
      </c>
      <c r="D11" s="17"/>
      <c r="I11">
        <v>268</v>
      </c>
      <c r="J11" t="s">
        <v>12</v>
      </c>
      <c r="K11" s="28">
        <v>468.49502570000004</v>
      </c>
    </row>
    <row r="12" spans="1:18" x14ac:dyDescent="0.25">
      <c r="A12" s="19">
        <v>45981</v>
      </c>
      <c r="B12" s="20">
        <v>0.93341435185185184</v>
      </c>
      <c r="C12" s="29">
        <v>49.966999999999999</v>
      </c>
      <c r="D12" s="17"/>
      <c r="I12">
        <v>148</v>
      </c>
      <c r="J12" t="s">
        <v>10</v>
      </c>
      <c r="K12" s="28">
        <v>945.47299999999996</v>
      </c>
    </row>
    <row r="13" spans="1:18" x14ac:dyDescent="0.25">
      <c r="A13" s="19">
        <v>45981</v>
      </c>
      <c r="B13" s="20">
        <v>0.93342592592592588</v>
      </c>
      <c r="C13" s="29">
        <v>49.972000000000001</v>
      </c>
      <c r="D13" s="17"/>
      <c r="I13">
        <v>132</v>
      </c>
      <c r="J13" t="s">
        <v>10</v>
      </c>
      <c r="K13" s="28">
        <v>999.1</v>
      </c>
    </row>
    <row r="14" spans="1:18" x14ac:dyDescent="0.25">
      <c r="A14" s="19">
        <v>45981</v>
      </c>
      <c r="B14" s="20">
        <v>0.93343750000000003</v>
      </c>
      <c r="C14" s="29">
        <v>49.975000000000001</v>
      </c>
      <c r="D14" s="17"/>
      <c r="I14">
        <v>141</v>
      </c>
      <c r="J14" t="s">
        <v>11</v>
      </c>
      <c r="K14" s="28">
        <v>1000</v>
      </c>
    </row>
    <row r="15" spans="1:18" x14ac:dyDescent="0.25">
      <c r="A15" s="19">
        <v>45981</v>
      </c>
      <c r="B15" s="20">
        <v>0.93344907407407407</v>
      </c>
      <c r="C15" s="29">
        <v>49.975000000000001</v>
      </c>
      <c r="D15" s="17"/>
      <c r="I15">
        <v>135</v>
      </c>
      <c r="J15" t="s">
        <v>10</v>
      </c>
      <c r="K15" s="28">
        <v>996.74998000000005</v>
      </c>
    </row>
    <row r="16" spans="1:18" x14ac:dyDescent="0.25">
      <c r="A16" s="19">
        <v>45981</v>
      </c>
      <c r="B16" s="20">
        <v>0.93346064814814811</v>
      </c>
      <c r="C16" s="21">
        <v>49.973999999999997</v>
      </c>
      <c r="J16" t="s">
        <v>15</v>
      </c>
      <c r="K16" s="28">
        <v>-780.3</v>
      </c>
    </row>
    <row r="17" spans="1:11" x14ac:dyDescent="0.25">
      <c r="A17" s="19">
        <v>45981</v>
      </c>
      <c r="B17" s="20">
        <v>0.93347222222222226</v>
      </c>
      <c r="C17" s="21">
        <v>49.973999999999997</v>
      </c>
    </row>
    <row r="18" spans="1:11" x14ac:dyDescent="0.25">
      <c r="A18" s="19">
        <v>45981</v>
      </c>
      <c r="B18" s="20">
        <v>0.9334837962962963</v>
      </c>
      <c r="C18" s="21">
        <v>49.972999999999999</v>
      </c>
    </row>
    <row r="19" spans="1:11" x14ac:dyDescent="0.25">
      <c r="A19" s="19">
        <v>45981</v>
      </c>
      <c r="B19" s="20">
        <v>0.93349537037037034</v>
      </c>
      <c r="C19" s="21">
        <v>49.975000000000001</v>
      </c>
    </row>
    <row r="20" spans="1:11" x14ac:dyDescent="0.25">
      <c r="A20" s="19">
        <v>45981</v>
      </c>
      <c r="B20" s="20">
        <v>0.93350694444444449</v>
      </c>
      <c r="C20" s="21">
        <v>49.97</v>
      </c>
    </row>
    <row r="21" spans="1:11" x14ac:dyDescent="0.25">
      <c r="A21" s="19">
        <v>45981</v>
      </c>
      <c r="B21" s="20">
        <v>0.93351851851851853</v>
      </c>
      <c r="C21" s="21">
        <v>49.973999999999997</v>
      </c>
    </row>
    <row r="22" spans="1:11" x14ac:dyDescent="0.25">
      <c r="A22" s="19">
        <v>45981</v>
      </c>
      <c r="B22" s="20">
        <v>0.93353009259259256</v>
      </c>
      <c r="C22" s="21">
        <v>49.976999999999997</v>
      </c>
      <c r="I22">
        <v>130</v>
      </c>
      <c r="J22" t="s">
        <v>53</v>
      </c>
      <c r="K22" s="27">
        <v>271.90799432</v>
      </c>
    </row>
    <row r="23" spans="1:11" x14ac:dyDescent="0.25">
      <c r="A23" s="19">
        <v>45981</v>
      </c>
      <c r="B23" s="20">
        <v>0.93354166666666671</v>
      </c>
      <c r="C23" s="21">
        <v>49.966000000000001</v>
      </c>
      <c r="I23">
        <v>228</v>
      </c>
      <c r="J23" t="s">
        <v>52</v>
      </c>
      <c r="K23">
        <v>303.75</v>
      </c>
    </row>
    <row r="24" spans="1:11" x14ac:dyDescent="0.25">
      <c r="A24" s="19">
        <v>45981</v>
      </c>
      <c r="B24" s="20">
        <v>0.93355324074074075</v>
      </c>
      <c r="C24" s="21">
        <v>49.97</v>
      </c>
    </row>
    <row r="25" spans="1:11" x14ac:dyDescent="0.25">
      <c r="A25" s="19">
        <v>45981</v>
      </c>
      <c r="B25" s="20">
        <v>0.93356481481481479</v>
      </c>
      <c r="C25" s="21">
        <v>49.975000000000001</v>
      </c>
    </row>
    <row r="26" spans="1:11" x14ac:dyDescent="0.25">
      <c r="A26" s="19">
        <v>45981</v>
      </c>
      <c r="B26" s="20">
        <v>0.93357638888888894</v>
      </c>
      <c r="C26" s="21">
        <v>49.97</v>
      </c>
    </row>
    <row r="27" spans="1:11" x14ac:dyDescent="0.25">
      <c r="A27" s="19">
        <v>45981</v>
      </c>
      <c r="B27" s="20">
        <v>0.93358796296296298</v>
      </c>
      <c r="C27" s="21">
        <v>49.973999999999997</v>
      </c>
    </row>
    <row r="28" spans="1:11" x14ac:dyDescent="0.25">
      <c r="A28" s="19">
        <v>45981</v>
      </c>
      <c r="B28" s="20">
        <v>0.93359953703703702</v>
      </c>
      <c r="C28" s="21">
        <v>49.975999999999999</v>
      </c>
    </row>
    <row r="29" spans="1:11" x14ac:dyDescent="0.25">
      <c r="A29" s="19">
        <v>45981</v>
      </c>
      <c r="B29" s="20">
        <v>0.93361111111111106</v>
      </c>
      <c r="C29" s="21">
        <v>49.978999999999999</v>
      </c>
    </row>
    <row r="30" spans="1:11" x14ac:dyDescent="0.25">
      <c r="A30" s="19">
        <v>45981</v>
      </c>
      <c r="B30" s="20">
        <v>0.93362268518518521</v>
      </c>
      <c r="C30" s="21">
        <v>49.982999999999997</v>
      </c>
    </row>
    <row r="31" spans="1:11" x14ac:dyDescent="0.25">
      <c r="A31" s="19">
        <v>45981</v>
      </c>
      <c r="B31" s="20">
        <v>0.93363425925925925</v>
      </c>
      <c r="C31" s="21">
        <v>49.98</v>
      </c>
    </row>
    <row r="32" spans="1:11" x14ac:dyDescent="0.25">
      <c r="A32" s="19">
        <v>45981</v>
      </c>
      <c r="B32" s="20">
        <v>0.93364583333333329</v>
      </c>
      <c r="C32" s="21">
        <v>49.985999999999997</v>
      </c>
    </row>
    <row r="33" spans="1:16" s="23" customFormat="1" x14ac:dyDescent="0.25">
      <c r="A33" s="26">
        <v>45981</v>
      </c>
      <c r="B33" s="20">
        <v>0.93365740740740744</v>
      </c>
      <c r="C33" s="21">
        <v>49.988999999999997</v>
      </c>
      <c r="I33" s="23">
        <v>211</v>
      </c>
      <c r="J33" s="23" t="s">
        <v>13</v>
      </c>
      <c r="K33" s="23">
        <v>291.5</v>
      </c>
    </row>
    <row r="34" spans="1:16" x14ac:dyDescent="0.25">
      <c r="A34" s="19">
        <v>45981</v>
      </c>
      <c r="B34" s="20">
        <v>0.93366898148148147</v>
      </c>
      <c r="C34" s="21">
        <v>49.981000000000002</v>
      </c>
      <c r="I34">
        <v>199</v>
      </c>
      <c r="J34" t="s">
        <v>51</v>
      </c>
      <c r="K34">
        <v>413.125</v>
      </c>
    </row>
    <row r="35" spans="1:16" s="23" customFormat="1" x14ac:dyDescent="0.25">
      <c r="A35" s="26">
        <v>45981</v>
      </c>
      <c r="B35" s="25">
        <v>0.93368055555555551</v>
      </c>
      <c r="C35" s="24">
        <v>49.984999999999999</v>
      </c>
      <c r="I35" s="23">
        <v>173</v>
      </c>
      <c r="J35" s="23" t="s">
        <v>13</v>
      </c>
      <c r="K35" s="23">
        <v>397.375</v>
      </c>
    </row>
    <row r="36" spans="1:16" x14ac:dyDescent="0.25">
      <c r="A36" s="19">
        <v>45981</v>
      </c>
      <c r="B36" s="20">
        <v>0.93369212962962966</v>
      </c>
      <c r="C36" s="21">
        <v>49.982999999999997</v>
      </c>
      <c r="I36">
        <v>248</v>
      </c>
      <c r="J36" t="s">
        <v>50</v>
      </c>
      <c r="K36">
        <v>361.25</v>
      </c>
    </row>
    <row r="37" spans="1:16" s="23" customFormat="1" x14ac:dyDescent="0.25">
      <c r="A37" s="26">
        <v>45981</v>
      </c>
      <c r="B37" s="25">
        <v>0.9337037037037037</v>
      </c>
      <c r="C37" s="24">
        <v>49.98</v>
      </c>
      <c r="I37" s="23">
        <v>255</v>
      </c>
      <c r="J37" s="23" t="s">
        <v>49</v>
      </c>
      <c r="K37" s="23">
        <v>995.650024519</v>
      </c>
    </row>
    <row r="38" spans="1:16" x14ac:dyDescent="0.25">
      <c r="A38" s="19">
        <v>45981</v>
      </c>
      <c r="B38" s="20">
        <v>0.93371527777777774</v>
      </c>
      <c r="C38" s="22">
        <v>49.981999999999999</v>
      </c>
      <c r="D38" s="17"/>
      <c r="N38" t="s">
        <v>48</v>
      </c>
      <c r="O38">
        <v>21</v>
      </c>
      <c r="P38" t="s">
        <v>47</v>
      </c>
    </row>
    <row r="39" spans="1:16" x14ac:dyDescent="0.25">
      <c r="A39" s="19">
        <v>45981</v>
      </c>
      <c r="B39" s="20">
        <v>0.93372685185185189</v>
      </c>
      <c r="C39" s="21">
        <v>49.984000000000002</v>
      </c>
    </row>
    <row r="40" spans="1:16" x14ac:dyDescent="0.25">
      <c r="A40" s="19">
        <v>45981</v>
      </c>
      <c r="B40" s="20">
        <v>0.93373842592592593</v>
      </c>
      <c r="C40" s="21">
        <v>49.981999999999999</v>
      </c>
    </row>
    <row r="41" spans="1:16" x14ac:dyDescent="0.25">
      <c r="A41" s="19">
        <v>45981</v>
      </c>
      <c r="B41" s="20">
        <v>0.93374999999999997</v>
      </c>
      <c r="C41" s="21">
        <v>49.984000000000002</v>
      </c>
    </row>
    <row r="42" spans="1:16" x14ac:dyDescent="0.25">
      <c r="A42" s="19">
        <v>45981</v>
      </c>
      <c r="B42" s="20">
        <v>0.93376157407407412</v>
      </c>
      <c r="C42" s="21">
        <v>49.984000000000002</v>
      </c>
    </row>
    <row r="43" spans="1:16" x14ac:dyDescent="0.25">
      <c r="A43" s="19">
        <v>45981</v>
      </c>
      <c r="B43" s="20">
        <v>0.93377314814814816</v>
      </c>
      <c r="C43" s="21">
        <v>49.984000000000002</v>
      </c>
    </row>
    <row r="44" spans="1:16" x14ac:dyDescent="0.25">
      <c r="A44" s="19">
        <v>45981</v>
      </c>
      <c r="B44" s="20">
        <v>0.9337847222222222</v>
      </c>
      <c r="C44" s="21">
        <v>49.984000000000002</v>
      </c>
    </row>
    <row r="45" spans="1:16" x14ac:dyDescent="0.25">
      <c r="A45" s="19">
        <v>45981</v>
      </c>
      <c r="B45" s="20">
        <v>0.93379629629629635</v>
      </c>
      <c r="C45" s="21">
        <v>49.975999999999999</v>
      </c>
    </row>
    <row r="46" spans="1:16" x14ac:dyDescent="0.25">
      <c r="A46" s="19">
        <v>45981</v>
      </c>
      <c r="B46" s="20">
        <v>0.93380787037037039</v>
      </c>
      <c r="C46" s="21">
        <v>49.978999999999999</v>
      </c>
    </row>
    <row r="47" spans="1:16" x14ac:dyDescent="0.25">
      <c r="A47" s="19">
        <v>45981</v>
      </c>
      <c r="B47" s="20">
        <v>0.93381944444444442</v>
      </c>
      <c r="C47" s="21">
        <v>49.981000000000002</v>
      </c>
    </row>
    <row r="48" spans="1:16" x14ac:dyDescent="0.25">
      <c r="A48" s="19">
        <v>45981</v>
      </c>
      <c r="B48" s="20">
        <v>0.93383101851851846</v>
      </c>
      <c r="C48" s="21">
        <v>49.97</v>
      </c>
    </row>
    <row r="49" spans="1:3" x14ac:dyDescent="0.25">
      <c r="A49" s="19">
        <v>45981</v>
      </c>
      <c r="B49" s="20">
        <v>0.93384259259259261</v>
      </c>
      <c r="C49" s="21">
        <v>49.970999999999997</v>
      </c>
    </row>
    <row r="50" spans="1:3" x14ac:dyDescent="0.25">
      <c r="A50" s="19">
        <v>45981</v>
      </c>
      <c r="B50" s="20">
        <v>0.93385416666666665</v>
      </c>
      <c r="C50" s="21">
        <v>49.970999999999997</v>
      </c>
    </row>
    <row r="51" spans="1:3" x14ac:dyDescent="0.25">
      <c r="A51" s="19">
        <v>45981</v>
      </c>
      <c r="B51" s="20">
        <v>0.93386574074074069</v>
      </c>
      <c r="C51" s="21">
        <v>49.96</v>
      </c>
    </row>
    <row r="52" spans="1:3" x14ac:dyDescent="0.25">
      <c r="A52" s="19">
        <v>45981</v>
      </c>
      <c r="B52" s="20">
        <v>0.93387731481481484</v>
      </c>
      <c r="C52" s="21">
        <v>49.960999999999999</v>
      </c>
    </row>
    <row r="53" spans="1:3" x14ac:dyDescent="0.25">
      <c r="A53" s="19">
        <v>45981</v>
      </c>
      <c r="B53" s="20">
        <v>0.93388888888888888</v>
      </c>
      <c r="C53" s="21">
        <v>49.965000000000003</v>
      </c>
    </row>
    <row r="54" spans="1:3" x14ac:dyDescent="0.25">
      <c r="A54" s="19">
        <v>45981</v>
      </c>
      <c r="B54" s="20">
        <v>0.93390046296296292</v>
      </c>
      <c r="C54" s="21">
        <v>49.96</v>
      </c>
    </row>
    <row r="55" spans="1:3" x14ac:dyDescent="0.25">
      <c r="A55" s="19">
        <v>45981</v>
      </c>
      <c r="B55" s="20">
        <v>0.93391203703703707</v>
      </c>
      <c r="C55" s="21">
        <v>49.957999999999998</v>
      </c>
    </row>
    <row r="56" spans="1:3" x14ac:dyDescent="0.25">
      <c r="A56" s="19">
        <v>45981</v>
      </c>
      <c r="B56" s="20">
        <v>0.93392361111111111</v>
      </c>
      <c r="C56" s="21">
        <v>49.956000000000003</v>
      </c>
    </row>
    <row r="57" spans="1:3" x14ac:dyDescent="0.25">
      <c r="A57" s="19">
        <v>45981</v>
      </c>
      <c r="B57" s="20">
        <v>0.93393518518518515</v>
      </c>
      <c r="C57" s="21">
        <v>49.954000000000001</v>
      </c>
    </row>
    <row r="58" spans="1:3" x14ac:dyDescent="0.25">
      <c r="A58" s="19">
        <v>45981</v>
      </c>
      <c r="B58" s="20">
        <v>0.9339467592592593</v>
      </c>
      <c r="C58" s="21">
        <v>49.951999999999998</v>
      </c>
    </row>
    <row r="59" spans="1:3" x14ac:dyDescent="0.25">
      <c r="A59" s="19">
        <v>45981</v>
      </c>
      <c r="B59" s="20">
        <v>0.93395833333333333</v>
      </c>
      <c r="C59" s="21">
        <v>49.945</v>
      </c>
    </row>
    <row r="60" spans="1:3" x14ac:dyDescent="0.25">
      <c r="A60" s="19">
        <v>45981</v>
      </c>
      <c r="B60" s="20">
        <v>0.93396990740740737</v>
      </c>
      <c r="C60" s="21">
        <v>49.948999999999998</v>
      </c>
    </row>
    <row r="61" spans="1:3" x14ac:dyDescent="0.25">
      <c r="A61" s="19">
        <v>45981</v>
      </c>
      <c r="B61" s="20">
        <v>0.93398148148148152</v>
      </c>
      <c r="C61" s="21">
        <v>49.951999999999998</v>
      </c>
    </row>
    <row r="62" spans="1:3" x14ac:dyDescent="0.25">
      <c r="A62" s="19">
        <v>45981</v>
      </c>
      <c r="B62" s="20">
        <v>0.93399305555555556</v>
      </c>
      <c r="C62" s="21">
        <v>49.942999999999998</v>
      </c>
    </row>
    <row r="63" spans="1:3" x14ac:dyDescent="0.25">
      <c r="A63" s="19">
        <v>45981</v>
      </c>
      <c r="B63" s="20">
        <v>0.9340046296296296</v>
      </c>
      <c r="C63" s="21">
        <v>49.945</v>
      </c>
    </row>
    <row r="64" spans="1:3" x14ac:dyDescent="0.25">
      <c r="A64" s="19">
        <v>45981</v>
      </c>
      <c r="B64" s="20">
        <v>0.93401620370370375</v>
      </c>
      <c r="C64" s="21">
        <v>49.911000000000001</v>
      </c>
    </row>
    <row r="65" spans="1:3" x14ac:dyDescent="0.25">
      <c r="A65" s="19">
        <v>45981</v>
      </c>
      <c r="B65" s="20">
        <v>0.93402777777777779</v>
      </c>
      <c r="C65" s="21">
        <v>49.853000000000002</v>
      </c>
    </row>
    <row r="66" spans="1:3" x14ac:dyDescent="0.25">
      <c r="A66" s="19">
        <v>45981</v>
      </c>
      <c r="B66" s="20">
        <v>0.93403935185185183</v>
      </c>
      <c r="C66" s="21">
        <v>49.835000000000001</v>
      </c>
    </row>
    <row r="67" spans="1:3" x14ac:dyDescent="0.25">
      <c r="A67" s="19">
        <v>45981</v>
      </c>
      <c r="B67" s="20">
        <v>0.93405092592592598</v>
      </c>
      <c r="C67" s="21">
        <v>49.832999999999998</v>
      </c>
    </row>
    <row r="68" spans="1:3" x14ac:dyDescent="0.25">
      <c r="A68" s="19">
        <v>45981</v>
      </c>
      <c r="B68" s="20">
        <v>0.93406250000000002</v>
      </c>
      <c r="C68" s="21">
        <v>49.832000000000001</v>
      </c>
    </row>
    <row r="69" spans="1:3" x14ac:dyDescent="0.25">
      <c r="A69" s="19">
        <v>45981</v>
      </c>
      <c r="B69" s="20">
        <v>0.93407407407407406</v>
      </c>
      <c r="C69" s="21">
        <v>49.834000000000003</v>
      </c>
    </row>
    <row r="70" spans="1:3" x14ac:dyDescent="0.25">
      <c r="A70" s="19">
        <v>45981</v>
      </c>
      <c r="B70" s="20">
        <v>0.9340856481481481</v>
      </c>
      <c r="C70" s="21">
        <v>49.835999999999999</v>
      </c>
    </row>
    <row r="71" spans="1:3" x14ac:dyDescent="0.25">
      <c r="A71" s="19">
        <v>45981</v>
      </c>
      <c r="B71" s="20">
        <v>0.93409722222222225</v>
      </c>
      <c r="C71" s="21">
        <v>49.835999999999999</v>
      </c>
    </row>
    <row r="72" spans="1:3" x14ac:dyDescent="0.25">
      <c r="A72" s="19">
        <v>45981</v>
      </c>
      <c r="B72" s="20">
        <v>0.93410879629629628</v>
      </c>
      <c r="C72" s="21">
        <v>49.837000000000003</v>
      </c>
    </row>
    <row r="73" spans="1:3" x14ac:dyDescent="0.25">
      <c r="A73" s="19">
        <v>45981</v>
      </c>
      <c r="B73" s="20">
        <v>0.93412037037037032</v>
      </c>
      <c r="C73" s="21">
        <v>49.835000000000001</v>
      </c>
    </row>
    <row r="74" spans="1:3" x14ac:dyDescent="0.25">
      <c r="A74" s="19">
        <v>45981</v>
      </c>
      <c r="B74" s="20">
        <v>0.93413194444444447</v>
      </c>
      <c r="C74" s="21">
        <v>49.838999999999999</v>
      </c>
    </row>
    <row r="75" spans="1:3" x14ac:dyDescent="0.25">
      <c r="A75" s="19">
        <v>45981</v>
      </c>
      <c r="B75" s="20">
        <v>0.93414351851851851</v>
      </c>
      <c r="C75" s="21">
        <v>49.843000000000004</v>
      </c>
    </row>
    <row r="76" spans="1:3" x14ac:dyDescent="0.25">
      <c r="A76" s="19">
        <v>45981</v>
      </c>
      <c r="B76" s="20">
        <v>0.93415509259259255</v>
      </c>
      <c r="C76" s="21">
        <v>49.835999999999999</v>
      </c>
    </row>
    <row r="77" spans="1:3" x14ac:dyDescent="0.25">
      <c r="A77" s="19">
        <v>45981</v>
      </c>
      <c r="B77" s="20">
        <v>0.9341666666666667</v>
      </c>
      <c r="C77" s="21">
        <v>49.841000000000001</v>
      </c>
    </row>
    <row r="78" spans="1:3" x14ac:dyDescent="0.25">
      <c r="A78" s="19">
        <v>45981</v>
      </c>
      <c r="B78" s="20">
        <v>0.93417824074074074</v>
      </c>
      <c r="C78" s="21">
        <v>49.847000000000001</v>
      </c>
    </row>
    <row r="79" spans="1:3" x14ac:dyDescent="0.25">
      <c r="A79" s="19">
        <v>45981</v>
      </c>
      <c r="B79" s="20">
        <v>0.93418981481481478</v>
      </c>
      <c r="C79" s="21">
        <v>49.84</v>
      </c>
    </row>
    <row r="80" spans="1:3" x14ac:dyDescent="0.25">
      <c r="A80" s="19">
        <v>45981</v>
      </c>
      <c r="B80" s="20">
        <v>0.93420138888888893</v>
      </c>
      <c r="C80" s="21">
        <v>49.843000000000004</v>
      </c>
    </row>
    <row r="81" spans="1:3" x14ac:dyDescent="0.25">
      <c r="A81" s="19">
        <v>45981</v>
      </c>
      <c r="B81" s="20">
        <v>0.93421296296296297</v>
      </c>
      <c r="C81" s="21">
        <v>49.844999999999999</v>
      </c>
    </row>
    <row r="82" spans="1:3" x14ac:dyDescent="0.25">
      <c r="A82" s="19">
        <v>45981</v>
      </c>
      <c r="B82" s="20">
        <v>0.93422453703703701</v>
      </c>
      <c r="C82" s="21">
        <v>49.837000000000003</v>
      </c>
    </row>
    <row r="83" spans="1:3" x14ac:dyDescent="0.25">
      <c r="A83" s="19">
        <v>45981</v>
      </c>
      <c r="B83" s="20">
        <v>0.93423611111111116</v>
      </c>
      <c r="C83" s="21">
        <v>49.841000000000001</v>
      </c>
    </row>
    <row r="84" spans="1:3" x14ac:dyDescent="0.25">
      <c r="A84" s="19">
        <v>45981</v>
      </c>
      <c r="B84" s="20">
        <v>0.93424768518518519</v>
      </c>
      <c r="C84" s="21">
        <v>49.844999999999999</v>
      </c>
    </row>
    <row r="85" spans="1:3" x14ac:dyDescent="0.25">
      <c r="A85" s="19">
        <v>45981</v>
      </c>
      <c r="B85" s="20">
        <v>0.93425925925925923</v>
      </c>
      <c r="C85" s="21">
        <v>49.845999999999997</v>
      </c>
    </row>
    <row r="86" spans="1:3" x14ac:dyDescent="0.25">
      <c r="A86" s="19">
        <v>45981</v>
      </c>
      <c r="B86" s="20">
        <v>0.93427083333333338</v>
      </c>
      <c r="C86" s="21">
        <v>49.845999999999997</v>
      </c>
    </row>
    <row r="87" spans="1:3" x14ac:dyDescent="0.25">
      <c r="A87" s="19">
        <v>45981</v>
      </c>
      <c r="B87" s="20">
        <v>0.93428240740740742</v>
      </c>
      <c r="C87" s="21">
        <v>49.845999999999997</v>
      </c>
    </row>
    <row r="88" spans="1:3" x14ac:dyDescent="0.25">
      <c r="A88" s="19">
        <v>45981</v>
      </c>
      <c r="B88" s="20">
        <v>0.93429398148148146</v>
      </c>
      <c r="C88" s="21">
        <v>49.845999999999997</v>
      </c>
    </row>
    <row r="89" spans="1:3" x14ac:dyDescent="0.25">
      <c r="A89" s="19">
        <v>45981</v>
      </c>
      <c r="B89" s="20">
        <v>0.9343055555555555</v>
      </c>
      <c r="C89" s="21">
        <v>49.848999999999997</v>
      </c>
    </row>
    <row r="90" spans="1:3" x14ac:dyDescent="0.25">
      <c r="A90" s="19">
        <v>45981</v>
      </c>
      <c r="B90" s="20">
        <v>0.93431712962962965</v>
      </c>
      <c r="C90" s="21">
        <v>49.85</v>
      </c>
    </row>
    <row r="91" spans="1:3" x14ac:dyDescent="0.25">
      <c r="A91" s="19">
        <v>45981</v>
      </c>
      <c r="B91" s="20">
        <v>0.93432870370370369</v>
      </c>
      <c r="C91" s="21">
        <v>49.85</v>
      </c>
    </row>
    <row r="92" spans="1:3" x14ac:dyDescent="0.25">
      <c r="A92" s="19">
        <v>45981</v>
      </c>
      <c r="B92" s="20">
        <v>0.93434027777777773</v>
      </c>
      <c r="C92" s="21">
        <v>49.85</v>
      </c>
    </row>
    <row r="93" spans="1:3" x14ac:dyDescent="0.25">
      <c r="A93" s="19">
        <v>45981</v>
      </c>
      <c r="B93" s="20">
        <v>0.93435185185185188</v>
      </c>
      <c r="C93" s="21">
        <v>49.85</v>
      </c>
    </row>
    <row r="94" spans="1:3" x14ac:dyDescent="0.25">
      <c r="A94" s="19">
        <v>45981</v>
      </c>
      <c r="B94" s="20">
        <v>0.93436342592592592</v>
      </c>
      <c r="C94" s="21">
        <v>49.856000000000002</v>
      </c>
    </row>
    <row r="95" spans="1:3" x14ac:dyDescent="0.25">
      <c r="A95" s="19">
        <v>45981</v>
      </c>
      <c r="B95" s="20">
        <v>0.93437499999999996</v>
      </c>
      <c r="C95" s="21">
        <v>49.848999999999997</v>
      </c>
    </row>
    <row r="96" spans="1:3" x14ac:dyDescent="0.25">
      <c r="A96" s="19">
        <v>45981</v>
      </c>
      <c r="B96" s="20">
        <v>0.93438657407407411</v>
      </c>
      <c r="C96" s="21">
        <v>49.853999999999999</v>
      </c>
    </row>
    <row r="97" spans="1:3" x14ac:dyDescent="0.25">
      <c r="A97" s="19">
        <v>45981</v>
      </c>
      <c r="B97" s="20">
        <v>0.93439814814814814</v>
      </c>
      <c r="C97" s="21">
        <v>49.857999999999997</v>
      </c>
    </row>
    <row r="98" spans="1:3" x14ac:dyDescent="0.25">
      <c r="A98" s="19">
        <v>45981</v>
      </c>
      <c r="B98" s="20">
        <v>0.93440972222222218</v>
      </c>
      <c r="C98" s="21">
        <v>49.85</v>
      </c>
    </row>
    <row r="99" spans="1:3" x14ac:dyDescent="0.25">
      <c r="A99" s="19">
        <v>45981</v>
      </c>
      <c r="B99" s="20">
        <v>0.93442129629629633</v>
      </c>
      <c r="C99" s="21">
        <v>49.854999999999997</v>
      </c>
    </row>
    <row r="100" spans="1:3" x14ac:dyDescent="0.25">
      <c r="A100" s="19">
        <v>45981</v>
      </c>
      <c r="B100" s="20">
        <v>0.93443287037037037</v>
      </c>
      <c r="C100" s="21">
        <v>49.853000000000002</v>
      </c>
    </row>
    <row r="101" spans="1:3" x14ac:dyDescent="0.25">
      <c r="A101" s="19">
        <v>45981</v>
      </c>
      <c r="B101" s="20">
        <v>0.93444444444444441</v>
      </c>
      <c r="C101" s="21">
        <v>49.848999999999997</v>
      </c>
    </row>
    <row r="102" spans="1:3" x14ac:dyDescent="0.25">
      <c r="A102" s="19">
        <v>45981</v>
      </c>
      <c r="B102" s="20">
        <v>0.93445601851851856</v>
      </c>
      <c r="C102" s="21">
        <v>49.848999999999997</v>
      </c>
    </row>
    <row r="103" spans="1:3" x14ac:dyDescent="0.25">
      <c r="A103" s="19">
        <v>45981</v>
      </c>
      <c r="B103" s="20">
        <v>0.9344675925925926</v>
      </c>
      <c r="C103" s="21">
        <v>49.854999999999997</v>
      </c>
    </row>
    <row r="104" spans="1:3" x14ac:dyDescent="0.25">
      <c r="A104" s="19">
        <v>45981</v>
      </c>
      <c r="B104" s="20">
        <v>0.93447916666666664</v>
      </c>
      <c r="C104" s="21">
        <v>49.850999999999999</v>
      </c>
    </row>
    <row r="105" spans="1:3" x14ac:dyDescent="0.25">
      <c r="A105" s="19">
        <v>45981</v>
      </c>
      <c r="B105" s="20">
        <v>0.93449074074074079</v>
      </c>
      <c r="C105" s="21">
        <v>49.85</v>
      </c>
    </row>
    <row r="106" spans="1:3" x14ac:dyDescent="0.25">
      <c r="A106" s="19">
        <v>45981</v>
      </c>
      <c r="B106" s="20">
        <v>0.93450231481481483</v>
      </c>
      <c r="C106" s="21">
        <v>49.848999999999997</v>
      </c>
    </row>
    <row r="107" spans="1:3" x14ac:dyDescent="0.25">
      <c r="A107" s="19">
        <v>45981</v>
      </c>
      <c r="B107" s="20">
        <v>0.93451388888888887</v>
      </c>
      <c r="C107" s="21">
        <v>49.847999999999999</v>
      </c>
    </row>
    <row r="108" spans="1:3" x14ac:dyDescent="0.25">
      <c r="A108" s="19">
        <v>45981</v>
      </c>
      <c r="B108" s="20">
        <v>0.93452546296296302</v>
      </c>
      <c r="C108" s="21">
        <v>49.847999999999999</v>
      </c>
    </row>
    <row r="109" spans="1:3" x14ac:dyDescent="0.25">
      <c r="A109" s="19">
        <v>45981</v>
      </c>
      <c r="B109" s="20">
        <v>0.93453703703703705</v>
      </c>
      <c r="C109" s="21">
        <v>49.847000000000001</v>
      </c>
    </row>
    <row r="110" spans="1:3" x14ac:dyDescent="0.25">
      <c r="A110" s="19">
        <v>45981</v>
      </c>
      <c r="B110" s="20">
        <v>0.93454861111111109</v>
      </c>
      <c r="C110" s="21">
        <v>49.847000000000001</v>
      </c>
    </row>
    <row r="111" spans="1:3" x14ac:dyDescent="0.25">
      <c r="A111" s="19">
        <v>45981</v>
      </c>
      <c r="B111" s="20">
        <v>0.93456018518518513</v>
      </c>
      <c r="C111" s="21">
        <v>49.847999999999999</v>
      </c>
    </row>
    <row r="112" spans="1:3" x14ac:dyDescent="0.25">
      <c r="A112" s="19">
        <v>45981</v>
      </c>
      <c r="B112" s="20">
        <v>0.93457175925925928</v>
      </c>
      <c r="C112" s="21">
        <v>49.844999999999999</v>
      </c>
    </row>
    <row r="113" spans="1:3" x14ac:dyDescent="0.25">
      <c r="A113" s="19">
        <v>45981</v>
      </c>
      <c r="B113" s="20">
        <v>0.93458333333333332</v>
      </c>
      <c r="C113" s="21">
        <v>49.845999999999997</v>
      </c>
    </row>
    <row r="114" spans="1:3" x14ac:dyDescent="0.25">
      <c r="A114" s="19">
        <v>45981</v>
      </c>
      <c r="B114" s="20">
        <v>0.93459490740740736</v>
      </c>
      <c r="C114" s="21">
        <v>49.851999999999997</v>
      </c>
    </row>
    <row r="115" spans="1:3" x14ac:dyDescent="0.25">
      <c r="A115" s="19">
        <v>45981</v>
      </c>
      <c r="B115" s="20">
        <v>0.93460648148148151</v>
      </c>
      <c r="C115" s="21">
        <v>49.844999999999999</v>
      </c>
    </row>
    <row r="116" spans="1:3" x14ac:dyDescent="0.25">
      <c r="A116" s="19">
        <v>45981</v>
      </c>
      <c r="B116" s="20">
        <v>0.93461805555555555</v>
      </c>
      <c r="C116" s="21">
        <v>49.851999999999997</v>
      </c>
    </row>
    <row r="117" spans="1:3" x14ac:dyDescent="0.25">
      <c r="A117" s="19">
        <v>45981</v>
      </c>
      <c r="B117" s="20">
        <v>0.93462962962962959</v>
      </c>
      <c r="C117" s="21">
        <v>49.856999999999999</v>
      </c>
    </row>
    <row r="118" spans="1:3" x14ac:dyDescent="0.25">
      <c r="A118" s="19">
        <v>45981</v>
      </c>
      <c r="B118" s="20">
        <v>0.93464120370370374</v>
      </c>
      <c r="C118" s="21">
        <v>49.847999999999999</v>
      </c>
    </row>
    <row r="119" spans="1:3" x14ac:dyDescent="0.25">
      <c r="A119" s="19">
        <v>45981</v>
      </c>
      <c r="B119" s="20">
        <v>0.93465277777777778</v>
      </c>
      <c r="C119" s="21">
        <v>49.853999999999999</v>
      </c>
    </row>
    <row r="120" spans="1:3" x14ac:dyDescent="0.25">
      <c r="A120" s="19">
        <v>45981</v>
      </c>
      <c r="B120" s="20">
        <v>0.93466435185185182</v>
      </c>
      <c r="C120" s="21">
        <v>49.859000000000002</v>
      </c>
    </row>
    <row r="121" spans="1:3" x14ac:dyDescent="0.25">
      <c r="A121" s="19">
        <v>45981</v>
      </c>
      <c r="B121" s="20">
        <v>0.93467592592592597</v>
      </c>
      <c r="C121" s="21">
        <v>49.853000000000002</v>
      </c>
    </row>
    <row r="122" spans="1:3" x14ac:dyDescent="0.25">
      <c r="A122" s="19">
        <v>45981</v>
      </c>
      <c r="B122" s="20">
        <v>0.9346875</v>
      </c>
      <c r="C122" s="21">
        <v>49.859000000000002</v>
      </c>
    </row>
    <row r="123" spans="1:3" x14ac:dyDescent="0.25">
      <c r="A123" s="19">
        <v>45981</v>
      </c>
      <c r="B123" s="20">
        <v>0.93469907407407404</v>
      </c>
      <c r="C123" s="21">
        <v>49.866</v>
      </c>
    </row>
    <row r="124" spans="1:3" x14ac:dyDescent="0.25">
      <c r="A124" s="19">
        <v>45981</v>
      </c>
      <c r="B124" s="20">
        <v>0.93471064814814819</v>
      </c>
      <c r="C124" s="21">
        <v>49.86</v>
      </c>
    </row>
    <row r="125" spans="1:3" x14ac:dyDescent="0.25">
      <c r="A125" s="19">
        <v>45981</v>
      </c>
      <c r="B125" s="20">
        <v>0.93472222222222223</v>
      </c>
      <c r="C125" s="21">
        <v>49.866999999999997</v>
      </c>
    </row>
    <row r="126" spans="1:3" x14ac:dyDescent="0.25">
      <c r="A126" s="19">
        <v>45981</v>
      </c>
      <c r="B126" s="20">
        <v>0.93473379629629627</v>
      </c>
      <c r="C126" s="21">
        <v>49.87</v>
      </c>
    </row>
    <row r="127" spans="1:3" x14ac:dyDescent="0.25">
      <c r="A127" s="19">
        <v>45981</v>
      </c>
      <c r="B127" s="20">
        <v>0.93474537037037042</v>
      </c>
      <c r="C127" s="21">
        <v>49.874000000000002</v>
      </c>
    </row>
    <row r="128" spans="1:3" x14ac:dyDescent="0.25">
      <c r="A128" s="19">
        <v>45981</v>
      </c>
      <c r="B128" s="20">
        <v>0.93475694444444446</v>
      </c>
      <c r="C128" s="21">
        <v>49.875</v>
      </c>
    </row>
    <row r="129" spans="1:3" x14ac:dyDescent="0.25">
      <c r="A129" s="19">
        <v>45981</v>
      </c>
      <c r="B129" s="20">
        <v>0.9347685185185185</v>
      </c>
      <c r="C129" s="21">
        <v>49.872999999999998</v>
      </c>
    </row>
    <row r="130" spans="1:3" x14ac:dyDescent="0.25">
      <c r="A130" s="19">
        <v>45981</v>
      </c>
      <c r="B130" s="20">
        <v>0.93478009259259254</v>
      </c>
      <c r="C130" s="21">
        <v>49.875</v>
      </c>
    </row>
    <row r="131" spans="1:3" x14ac:dyDescent="0.25">
      <c r="A131" s="19">
        <v>45981</v>
      </c>
      <c r="B131" s="20">
        <v>0.93479166666666669</v>
      </c>
      <c r="C131" s="21">
        <v>49.878</v>
      </c>
    </row>
    <row r="132" spans="1:3" x14ac:dyDescent="0.25">
      <c r="A132" s="19">
        <v>45981</v>
      </c>
      <c r="B132" s="20">
        <v>0.93480324074074073</v>
      </c>
      <c r="C132" s="21">
        <v>49.874000000000002</v>
      </c>
    </row>
    <row r="133" spans="1:3" x14ac:dyDescent="0.25">
      <c r="A133" s="19">
        <v>45981</v>
      </c>
      <c r="B133" s="20">
        <v>0.93481481481481477</v>
      </c>
      <c r="C133" s="21">
        <v>49.878999999999998</v>
      </c>
    </row>
    <row r="134" spans="1:3" x14ac:dyDescent="0.25">
      <c r="A134" s="19">
        <v>45981</v>
      </c>
      <c r="B134" s="20">
        <v>0.93482638888888892</v>
      </c>
      <c r="C134" s="21">
        <v>49.886000000000003</v>
      </c>
    </row>
    <row r="135" spans="1:3" x14ac:dyDescent="0.25">
      <c r="A135" s="19">
        <v>45981</v>
      </c>
      <c r="B135" s="20">
        <v>0.93483796296296295</v>
      </c>
      <c r="C135" s="21">
        <v>49.878999999999998</v>
      </c>
    </row>
    <row r="136" spans="1:3" x14ac:dyDescent="0.25">
      <c r="A136" s="19">
        <v>45981</v>
      </c>
      <c r="B136" s="20">
        <v>0.93484953703703699</v>
      </c>
      <c r="C136" s="21">
        <v>49.884</v>
      </c>
    </row>
    <row r="137" spans="1:3" x14ac:dyDescent="0.25">
      <c r="A137" s="19">
        <v>45981</v>
      </c>
      <c r="B137" s="20">
        <v>0.93486111111111114</v>
      </c>
      <c r="C137" s="21">
        <v>49.889000000000003</v>
      </c>
    </row>
    <row r="138" spans="1:3" x14ac:dyDescent="0.25">
      <c r="A138" s="19">
        <v>45981</v>
      </c>
      <c r="B138" s="20">
        <v>0.93487268518518518</v>
      </c>
      <c r="C138" s="21">
        <v>49.881</v>
      </c>
    </row>
    <row r="139" spans="1:3" x14ac:dyDescent="0.25">
      <c r="A139" s="19">
        <v>45981</v>
      </c>
      <c r="B139" s="20">
        <v>0.93488425925925922</v>
      </c>
      <c r="C139" s="21">
        <v>49.881999999999998</v>
      </c>
    </row>
    <row r="140" spans="1:3" x14ac:dyDescent="0.25">
      <c r="A140" s="19">
        <v>45981</v>
      </c>
      <c r="B140" s="20">
        <v>0.93489583333333337</v>
      </c>
      <c r="C140" s="21">
        <v>49.884</v>
      </c>
    </row>
    <row r="141" spans="1:3" x14ac:dyDescent="0.25">
      <c r="A141" s="19">
        <v>45981</v>
      </c>
      <c r="B141" s="20">
        <v>0.93490740740740741</v>
      </c>
      <c r="C141" s="21">
        <v>49.872999999999998</v>
      </c>
    </row>
    <row r="142" spans="1:3" x14ac:dyDescent="0.25">
      <c r="A142" s="19">
        <v>45981</v>
      </c>
      <c r="B142" s="20">
        <v>0.93491898148148145</v>
      </c>
      <c r="C142" s="21">
        <v>49.875999999999998</v>
      </c>
    </row>
    <row r="143" spans="1:3" x14ac:dyDescent="0.25">
      <c r="A143" s="19">
        <v>45981</v>
      </c>
      <c r="B143" s="20">
        <v>0.9349305555555556</v>
      </c>
      <c r="C143" s="21">
        <v>49.875999999999998</v>
      </c>
    </row>
    <row r="144" spans="1:3" x14ac:dyDescent="0.25">
      <c r="A144" s="19">
        <v>45981</v>
      </c>
      <c r="B144" s="20">
        <v>0.93494212962962964</v>
      </c>
      <c r="C144" s="21">
        <v>49.874000000000002</v>
      </c>
    </row>
    <row r="145" spans="1:3" x14ac:dyDescent="0.25">
      <c r="A145" s="19">
        <v>45981</v>
      </c>
      <c r="B145" s="20">
        <v>0.93495370370370368</v>
      </c>
      <c r="C145" s="21">
        <v>49.877000000000002</v>
      </c>
    </row>
    <row r="146" spans="1:3" x14ac:dyDescent="0.25">
      <c r="A146" s="19">
        <v>45981</v>
      </c>
      <c r="B146" s="20">
        <v>0.93496527777777783</v>
      </c>
      <c r="C146" s="21">
        <v>49.874000000000002</v>
      </c>
    </row>
    <row r="147" spans="1:3" x14ac:dyDescent="0.25">
      <c r="A147" s="19">
        <v>45981</v>
      </c>
      <c r="B147" s="20">
        <v>0.93497685185185186</v>
      </c>
      <c r="C147" s="21">
        <v>49.88</v>
      </c>
    </row>
    <row r="148" spans="1:3" x14ac:dyDescent="0.25">
      <c r="A148" s="19">
        <v>45981</v>
      </c>
      <c r="B148" s="20">
        <v>0.9349884259259259</v>
      </c>
      <c r="C148" s="21">
        <v>49.883000000000003</v>
      </c>
    </row>
    <row r="149" spans="1:3" x14ac:dyDescent="0.25">
      <c r="A149" s="19">
        <v>45981</v>
      </c>
      <c r="B149" s="20">
        <v>0.93500000000000005</v>
      </c>
      <c r="C149" s="21">
        <v>49.874000000000002</v>
      </c>
    </row>
    <row r="150" spans="1:3" x14ac:dyDescent="0.25">
      <c r="A150" s="19">
        <v>45981</v>
      </c>
      <c r="B150" s="20">
        <v>0.93501157407407409</v>
      </c>
      <c r="C150" s="21">
        <v>49.878</v>
      </c>
    </row>
    <row r="151" spans="1:3" x14ac:dyDescent="0.25">
      <c r="A151" s="19">
        <v>45981</v>
      </c>
      <c r="B151" s="20">
        <v>0.93502314814814813</v>
      </c>
      <c r="C151" s="21">
        <v>49.88</v>
      </c>
    </row>
    <row r="152" spans="1:3" x14ac:dyDescent="0.25">
      <c r="A152" s="19">
        <v>45981</v>
      </c>
      <c r="B152" s="20">
        <v>0.93503472222222217</v>
      </c>
      <c r="C152" s="21">
        <v>49.88</v>
      </c>
    </row>
    <row r="153" spans="1:3" x14ac:dyDescent="0.25">
      <c r="A153" s="19">
        <v>45981</v>
      </c>
      <c r="B153" s="20">
        <v>0.93504629629629632</v>
      </c>
      <c r="C153" s="21">
        <v>49.881</v>
      </c>
    </row>
    <row r="154" spans="1:3" x14ac:dyDescent="0.25">
      <c r="A154" s="19">
        <v>45981</v>
      </c>
      <c r="B154" s="20">
        <v>0.93505787037037036</v>
      </c>
      <c r="C154" s="21">
        <v>49.883000000000003</v>
      </c>
    </row>
    <row r="155" spans="1:3" x14ac:dyDescent="0.25">
      <c r="A155" s="19">
        <v>45981</v>
      </c>
      <c r="B155" s="20">
        <v>0.9350694444444444</v>
      </c>
      <c r="C155" s="21">
        <v>49.881</v>
      </c>
    </row>
    <row r="156" spans="1:3" x14ac:dyDescent="0.25">
      <c r="A156" s="19">
        <v>45981</v>
      </c>
      <c r="B156" s="20">
        <v>0.93508101851851855</v>
      </c>
      <c r="C156" s="21">
        <v>49.881999999999998</v>
      </c>
    </row>
    <row r="157" spans="1:3" x14ac:dyDescent="0.25">
      <c r="A157" s="19">
        <v>45981</v>
      </c>
      <c r="B157" s="20">
        <v>0.93509259259259259</v>
      </c>
      <c r="C157" s="21">
        <v>49.881</v>
      </c>
    </row>
    <row r="158" spans="1:3" x14ac:dyDescent="0.25">
      <c r="A158" s="19">
        <v>45981</v>
      </c>
      <c r="B158" s="20">
        <v>0.93510416666666663</v>
      </c>
      <c r="C158" s="21">
        <v>49.881999999999998</v>
      </c>
    </row>
    <row r="159" spans="1:3" x14ac:dyDescent="0.25">
      <c r="A159" s="19">
        <v>45981</v>
      </c>
      <c r="B159" s="20">
        <v>0.93511574074074078</v>
      </c>
      <c r="C159" s="21">
        <v>49.884999999999998</v>
      </c>
    </row>
    <row r="160" spans="1:3" x14ac:dyDescent="0.25">
      <c r="A160" s="19">
        <v>45981</v>
      </c>
      <c r="B160" s="20">
        <v>0.93512731481481481</v>
      </c>
      <c r="C160" s="21">
        <v>49.877000000000002</v>
      </c>
    </row>
    <row r="161" spans="1:3" x14ac:dyDescent="0.25">
      <c r="A161" s="19">
        <v>45981</v>
      </c>
      <c r="B161" s="20">
        <v>0.93513888888888885</v>
      </c>
      <c r="C161" s="21">
        <v>49.883000000000003</v>
      </c>
    </row>
    <row r="162" spans="1:3" x14ac:dyDescent="0.25">
      <c r="A162" s="19">
        <v>45981</v>
      </c>
      <c r="B162" s="20">
        <v>0.935150462962963</v>
      </c>
      <c r="C162" s="21">
        <v>49.887999999999998</v>
      </c>
    </row>
    <row r="163" spans="1:3" x14ac:dyDescent="0.25">
      <c r="A163" s="19">
        <v>45981</v>
      </c>
      <c r="B163" s="20">
        <v>0.93516203703703704</v>
      </c>
      <c r="C163" s="21">
        <v>49.881999999999998</v>
      </c>
    </row>
    <row r="164" spans="1:3" x14ac:dyDescent="0.25">
      <c r="A164" s="19">
        <v>45981</v>
      </c>
      <c r="B164" s="20">
        <v>0.93517361111111108</v>
      </c>
      <c r="C164" s="21">
        <v>49.89</v>
      </c>
    </row>
    <row r="165" spans="1:3" x14ac:dyDescent="0.25">
      <c r="A165" s="19">
        <v>45981</v>
      </c>
      <c r="B165" s="20">
        <v>0.93518518518518523</v>
      </c>
      <c r="C165" s="21">
        <v>49.895000000000003</v>
      </c>
    </row>
    <row r="166" spans="1:3" x14ac:dyDescent="0.25">
      <c r="A166" s="19">
        <v>45981</v>
      </c>
      <c r="B166" s="20">
        <v>0.93519675925925927</v>
      </c>
      <c r="C166" s="21">
        <v>49.89</v>
      </c>
    </row>
    <row r="167" spans="1:3" x14ac:dyDescent="0.25">
      <c r="A167" s="19">
        <v>45981</v>
      </c>
      <c r="B167" s="20">
        <v>0.93520833333333331</v>
      </c>
      <c r="C167" s="21">
        <v>49.887999999999998</v>
      </c>
    </row>
    <row r="168" spans="1:3" x14ac:dyDescent="0.25">
      <c r="A168" s="19">
        <v>45981</v>
      </c>
      <c r="B168" s="20">
        <v>0.93521990740740746</v>
      </c>
      <c r="C168" s="21">
        <v>49.886000000000003</v>
      </c>
    </row>
    <row r="169" spans="1:3" x14ac:dyDescent="0.25">
      <c r="A169" s="19">
        <v>45981</v>
      </c>
      <c r="B169" s="20">
        <v>0.9352314814814815</v>
      </c>
      <c r="C169" s="21">
        <v>49.887999999999998</v>
      </c>
    </row>
    <row r="170" spans="1:3" x14ac:dyDescent="0.25">
      <c r="A170" s="19">
        <v>45981</v>
      </c>
      <c r="B170" s="20">
        <v>0.93524305555555554</v>
      </c>
      <c r="C170" s="21">
        <v>49.892000000000003</v>
      </c>
    </row>
    <row r="171" spans="1:3" x14ac:dyDescent="0.25">
      <c r="A171" s="19">
        <v>45981</v>
      </c>
      <c r="B171" s="20">
        <v>0.93525462962962957</v>
      </c>
      <c r="C171" s="21">
        <v>49.884</v>
      </c>
    </row>
    <row r="172" spans="1:3" x14ac:dyDescent="0.25">
      <c r="A172" s="19">
        <v>45981</v>
      </c>
      <c r="B172" s="20">
        <v>0.93526620370370372</v>
      </c>
      <c r="C172" s="21">
        <v>49.889000000000003</v>
      </c>
    </row>
    <row r="173" spans="1:3" x14ac:dyDescent="0.25">
      <c r="A173" s="19">
        <v>45981</v>
      </c>
      <c r="B173" s="20">
        <v>0.93527777777777776</v>
      </c>
      <c r="C173" s="21">
        <v>49.892000000000003</v>
      </c>
    </row>
    <row r="174" spans="1:3" x14ac:dyDescent="0.25">
      <c r="A174" s="19">
        <v>45981</v>
      </c>
      <c r="B174" s="20">
        <v>0.9352893518518518</v>
      </c>
      <c r="C174" s="21">
        <v>49.884999999999998</v>
      </c>
    </row>
    <row r="175" spans="1:3" x14ac:dyDescent="0.25">
      <c r="A175" s="19">
        <v>45981</v>
      </c>
      <c r="B175" s="20">
        <v>0.93530092592592595</v>
      </c>
      <c r="C175" s="21">
        <v>49.887999999999998</v>
      </c>
    </row>
    <row r="176" spans="1:3" x14ac:dyDescent="0.25">
      <c r="A176" s="19">
        <v>45981</v>
      </c>
      <c r="B176" s="20">
        <v>0.93531249999999999</v>
      </c>
      <c r="C176" s="21">
        <v>49.892000000000003</v>
      </c>
    </row>
    <row r="177" spans="1:3" x14ac:dyDescent="0.25">
      <c r="A177" s="19">
        <v>45981</v>
      </c>
      <c r="B177" s="20">
        <v>0.93532407407407403</v>
      </c>
      <c r="C177" s="21">
        <v>49.886000000000003</v>
      </c>
    </row>
    <row r="178" spans="1:3" x14ac:dyDescent="0.25">
      <c r="A178" s="19">
        <v>45981</v>
      </c>
      <c r="B178" s="20">
        <v>0.93533564814814818</v>
      </c>
      <c r="C178" s="21">
        <v>49.886000000000003</v>
      </c>
    </row>
    <row r="179" spans="1:3" x14ac:dyDescent="0.25">
      <c r="A179" s="19">
        <v>45981</v>
      </c>
      <c r="B179" s="20">
        <v>0.93534722222222222</v>
      </c>
      <c r="C179" s="21">
        <v>49.886000000000003</v>
      </c>
    </row>
    <row r="180" spans="1:3" x14ac:dyDescent="0.25">
      <c r="A180" s="19">
        <v>45981</v>
      </c>
      <c r="B180" s="20">
        <v>0.93535879629629626</v>
      </c>
      <c r="C180" s="21">
        <v>49.884999999999998</v>
      </c>
    </row>
    <row r="181" spans="1:3" x14ac:dyDescent="0.25">
      <c r="A181" s="19">
        <v>45981</v>
      </c>
      <c r="B181" s="20">
        <v>0.93537037037037041</v>
      </c>
      <c r="C181" s="21">
        <v>49.886000000000003</v>
      </c>
    </row>
    <row r="182" spans="1:3" x14ac:dyDescent="0.25">
      <c r="A182" s="19">
        <v>45981</v>
      </c>
      <c r="B182" s="20">
        <v>0.93538194444444445</v>
      </c>
      <c r="C182" s="21">
        <v>49.884999999999998</v>
      </c>
    </row>
    <row r="183" spans="1:3" x14ac:dyDescent="0.25">
      <c r="A183" s="19">
        <v>45981</v>
      </c>
      <c r="B183" s="20">
        <v>0.93539351851851849</v>
      </c>
      <c r="C183" s="21">
        <v>49.884999999999998</v>
      </c>
    </row>
    <row r="184" spans="1:3" x14ac:dyDescent="0.25">
      <c r="A184" s="19">
        <v>45981</v>
      </c>
      <c r="B184" s="20">
        <v>0.93540509259259264</v>
      </c>
      <c r="C184" s="21">
        <v>49.881</v>
      </c>
    </row>
    <row r="185" spans="1:3" x14ac:dyDescent="0.25">
      <c r="A185" s="19">
        <v>45981</v>
      </c>
      <c r="B185" s="20">
        <v>0.93541666666666667</v>
      </c>
      <c r="C185" s="21">
        <v>49.884999999999998</v>
      </c>
    </row>
    <row r="186" spans="1:3" x14ac:dyDescent="0.25">
      <c r="A186" s="19">
        <v>45981</v>
      </c>
      <c r="B186" s="20">
        <v>0.93542824074074071</v>
      </c>
      <c r="C186" s="21">
        <v>49.887</v>
      </c>
    </row>
    <row r="187" spans="1:3" x14ac:dyDescent="0.25">
      <c r="A187" s="19">
        <v>45981</v>
      </c>
      <c r="B187" s="20">
        <v>0.93543981481481486</v>
      </c>
      <c r="C187" s="21">
        <v>49.892000000000003</v>
      </c>
    </row>
    <row r="188" spans="1:3" x14ac:dyDescent="0.25">
      <c r="A188" s="19"/>
      <c r="B188" s="20"/>
      <c r="C188" s="21"/>
    </row>
    <row r="189" spans="1:3" x14ac:dyDescent="0.25">
      <c r="A189" s="19"/>
      <c r="B189" s="20"/>
      <c r="C189" s="21"/>
    </row>
    <row r="190" spans="1:3" x14ac:dyDescent="0.25">
      <c r="A190" s="19"/>
      <c r="B190" s="20"/>
      <c r="C190" s="21"/>
    </row>
    <row r="191" spans="1:3" x14ac:dyDescent="0.25">
      <c r="A191" s="19"/>
      <c r="B191" s="20"/>
      <c r="C191" s="21"/>
    </row>
    <row r="192" spans="1:3" x14ac:dyDescent="0.25">
      <c r="A192" s="19"/>
      <c r="B192" s="20"/>
      <c r="C192" s="21"/>
    </row>
    <row r="193" spans="1:3" x14ac:dyDescent="0.25">
      <c r="A193" s="19"/>
      <c r="B193" s="20"/>
      <c r="C193" s="21"/>
    </row>
    <row r="194" spans="1:3" x14ac:dyDescent="0.25">
      <c r="A194" s="19"/>
      <c r="B194" s="20"/>
      <c r="C194" s="21"/>
    </row>
    <row r="195" spans="1:3" x14ac:dyDescent="0.25">
      <c r="A195" s="19"/>
      <c r="B195" s="20"/>
      <c r="C195" s="21"/>
    </row>
    <row r="196" spans="1:3" x14ac:dyDescent="0.25">
      <c r="A196" s="19"/>
      <c r="B196" s="20"/>
      <c r="C196" s="21"/>
    </row>
    <row r="197" spans="1:3" x14ac:dyDescent="0.25">
      <c r="A197" s="19"/>
      <c r="B197" s="20"/>
      <c r="C197" s="21"/>
    </row>
    <row r="198" spans="1:3" x14ac:dyDescent="0.25">
      <c r="A198" s="19"/>
      <c r="B198" s="20"/>
      <c r="C198" s="21"/>
    </row>
    <row r="199" spans="1:3" x14ac:dyDescent="0.25">
      <c r="A199" s="19"/>
      <c r="B199" s="20"/>
      <c r="C199" s="21"/>
    </row>
    <row r="200" spans="1:3" x14ac:dyDescent="0.25">
      <c r="A200" s="19"/>
      <c r="B200" s="20"/>
      <c r="C200" s="21"/>
    </row>
    <row r="201" spans="1:3" x14ac:dyDescent="0.25">
      <c r="A201" s="19"/>
      <c r="B201" s="20"/>
      <c r="C201" s="21"/>
    </row>
    <row r="202" spans="1:3" x14ac:dyDescent="0.25">
      <c r="A202" s="19"/>
      <c r="B202" s="20"/>
      <c r="C202" s="21"/>
    </row>
    <row r="203" spans="1:3" x14ac:dyDescent="0.25">
      <c r="A203" s="19"/>
      <c r="B203" s="20"/>
      <c r="C203" s="21"/>
    </row>
    <row r="204" spans="1:3" x14ac:dyDescent="0.25">
      <c r="A204" s="19"/>
      <c r="B204" s="20"/>
      <c r="C204" s="21"/>
    </row>
    <row r="205" spans="1:3" x14ac:dyDescent="0.25">
      <c r="A205" s="19"/>
      <c r="B205" s="20"/>
      <c r="C205" s="21"/>
    </row>
    <row r="206" spans="1:3" x14ac:dyDescent="0.25">
      <c r="A206" s="19"/>
      <c r="B206" s="20"/>
      <c r="C206" s="21"/>
    </row>
    <row r="207" spans="1:3" x14ac:dyDescent="0.25">
      <c r="A207" s="19"/>
      <c r="B207" s="20"/>
      <c r="C207" s="21"/>
    </row>
    <row r="208" spans="1:3" x14ac:dyDescent="0.25">
      <c r="A208" s="19"/>
      <c r="B208" s="20"/>
      <c r="C208" s="21"/>
    </row>
    <row r="209" spans="1:3" x14ac:dyDescent="0.25">
      <c r="A209" s="19"/>
      <c r="B209" s="20"/>
      <c r="C209" s="21"/>
    </row>
    <row r="210" spans="1:3" x14ac:dyDescent="0.25">
      <c r="A210" s="19"/>
      <c r="B210" s="20"/>
      <c r="C210" s="21"/>
    </row>
    <row r="211" spans="1:3" x14ac:dyDescent="0.25">
      <c r="A211" s="19"/>
      <c r="B211" s="20"/>
      <c r="C211" s="21"/>
    </row>
    <row r="212" spans="1:3" x14ac:dyDescent="0.25">
      <c r="A212" s="19"/>
      <c r="B212" s="20"/>
      <c r="C212" s="21"/>
    </row>
    <row r="213" spans="1:3" x14ac:dyDescent="0.25">
      <c r="A213" s="19"/>
      <c r="B213" s="20"/>
      <c r="C213" s="21"/>
    </row>
    <row r="214" spans="1:3" x14ac:dyDescent="0.25">
      <c r="A214" s="19"/>
      <c r="B214" s="20"/>
      <c r="C214" s="21"/>
    </row>
    <row r="215" spans="1:3" x14ac:dyDescent="0.25">
      <c r="A215" s="19"/>
      <c r="B215" s="20"/>
      <c r="C215" s="21"/>
    </row>
    <row r="216" spans="1:3" x14ac:dyDescent="0.25">
      <c r="A216" s="19"/>
      <c r="B216" s="20"/>
      <c r="C216" s="21"/>
    </row>
    <row r="217" spans="1:3" x14ac:dyDescent="0.25">
      <c r="A217" s="19"/>
      <c r="B217" s="20"/>
      <c r="C217" s="21"/>
    </row>
    <row r="218" spans="1:3" x14ac:dyDescent="0.25">
      <c r="A218" s="19"/>
      <c r="B218" s="20"/>
      <c r="C218" s="21"/>
    </row>
    <row r="219" spans="1:3" x14ac:dyDescent="0.25">
      <c r="A219" s="19"/>
      <c r="B219" s="20"/>
      <c r="C219" s="21"/>
    </row>
    <row r="220" spans="1:3" x14ac:dyDescent="0.25">
      <c r="A220" s="19"/>
      <c r="B220" s="20"/>
      <c r="C220" s="21"/>
    </row>
    <row r="221" spans="1:3" x14ac:dyDescent="0.25">
      <c r="A221" s="19"/>
      <c r="B221" s="20"/>
      <c r="C221" s="21"/>
    </row>
    <row r="222" spans="1:3" x14ac:dyDescent="0.25">
      <c r="A222" s="19"/>
      <c r="B222" s="20"/>
      <c r="C222" s="21"/>
    </row>
    <row r="223" spans="1:3" x14ac:dyDescent="0.25">
      <c r="A223" s="19"/>
      <c r="B223" s="20"/>
      <c r="C223" s="21"/>
    </row>
    <row r="224" spans="1:3" x14ac:dyDescent="0.25">
      <c r="A224" s="19"/>
      <c r="B224" s="20"/>
      <c r="C224" s="21"/>
    </row>
    <row r="225" spans="1:3" x14ac:dyDescent="0.25">
      <c r="A225" s="19"/>
      <c r="B225" s="20"/>
      <c r="C225" s="21"/>
    </row>
    <row r="226" spans="1:3" x14ac:dyDescent="0.25">
      <c r="A226" s="19"/>
      <c r="B226" s="20"/>
      <c r="C226" s="21"/>
    </row>
    <row r="227" spans="1:3" x14ac:dyDescent="0.25">
      <c r="A227" s="19"/>
      <c r="B227" s="20"/>
      <c r="C227" s="21"/>
    </row>
    <row r="228" spans="1:3" x14ac:dyDescent="0.25">
      <c r="A228" s="19"/>
      <c r="B228" s="20"/>
      <c r="C228" s="21"/>
    </row>
    <row r="229" spans="1:3" x14ac:dyDescent="0.25">
      <c r="A229" s="19"/>
      <c r="B229" s="20"/>
      <c r="C229" s="21"/>
    </row>
    <row r="230" spans="1:3" x14ac:dyDescent="0.25">
      <c r="A230" s="19"/>
      <c r="B230" s="20"/>
      <c r="C230" s="21"/>
    </row>
    <row r="231" spans="1:3" x14ac:dyDescent="0.25">
      <c r="A231" s="19"/>
      <c r="B231" s="20"/>
      <c r="C231" s="21"/>
    </row>
    <row r="232" spans="1:3" x14ac:dyDescent="0.25">
      <c r="A232" s="19"/>
      <c r="B232" s="20"/>
      <c r="C232" s="21"/>
    </row>
    <row r="233" spans="1:3" x14ac:dyDescent="0.25">
      <c r="A233" s="19"/>
      <c r="B233" s="20"/>
      <c r="C233" s="21"/>
    </row>
    <row r="234" spans="1:3" x14ac:dyDescent="0.25">
      <c r="A234" s="19"/>
      <c r="B234" s="20"/>
      <c r="C234" s="21"/>
    </row>
    <row r="235" spans="1:3" x14ac:dyDescent="0.25">
      <c r="A235" s="19"/>
      <c r="B235" s="20"/>
      <c r="C235" s="21"/>
    </row>
    <row r="236" spans="1:3" x14ac:dyDescent="0.25">
      <c r="A236" s="19"/>
      <c r="B236" s="20"/>
      <c r="C236" s="21"/>
    </row>
    <row r="237" spans="1:3" x14ac:dyDescent="0.25">
      <c r="A237" s="19"/>
      <c r="B237" s="20"/>
      <c r="C237" s="21"/>
    </row>
    <row r="238" spans="1:3" x14ac:dyDescent="0.25">
      <c r="A238" s="19"/>
      <c r="B238" s="20"/>
      <c r="C238" s="21"/>
    </row>
    <row r="239" spans="1:3" x14ac:dyDescent="0.25">
      <c r="A239" s="19"/>
      <c r="B239" s="20"/>
      <c r="C239" s="21"/>
    </row>
    <row r="240" spans="1:3" x14ac:dyDescent="0.25">
      <c r="A240" s="19"/>
      <c r="B240" s="20"/>
      <c r="C240" s="21"/>
    </row>
    <row r="241" spans="1:3" x14ac:dyDescent="0.25">
      <c r="A241" s="19"/>
      <c r="B241" s="20"/>
      <c r="C241" s="21"/>
    </row>
    <row r="242" spans="1:3" x14ac:dyDescent="0.25">
      <c r="A242" s="19"/>
      <c r="B242" s="20"/>
      <c r="C242" s="21"/>
    </row>
    <row r="243" spans="1:3" x14ac:dyDescent="0.25">
      <c r="A243" s="19"/>
      <c r="B243" s="20"/>
      <c r="C243" s="21"/>
    </row>
    <row r="244" spans="1:3" x14ac:dyDescent="0.25">
      <c r="A244" s="19"/>
      <c r="B244" s="20"/>
      <c r="C244" s="21"/>
    </row>
    <row r="245" spans="1:3" x14ac:dyDescent="0.25">
      <c r="A245" s="19"/>
      <c r="B245" s="20"/>
      <c r="C245" s="21"/>
    </row>
    <row r="246" spans="1:3" x14ac:dyDescent="0.25">
      <c r="A246" s="19"/>
      <c r="B246" s="20"/>
      <c r="C246" s="21"/>
    </row>
    <row r="247" spans="1:3" x14ac:dyDescent="0.25">
      <c r="A247" s="19"/>
      <c r="B247" s="20"/>
      <c r="C247" s="21"/>
    </row>
    <row r="248" spans="1:3" x14ac:dyDescent="0.25">
      <c r="A248" s="19"/>
      <c r="B248" s="20"/>
      <c r="C248" s="21"/>
    </row>
    <row r="249" spans="1:3" x14ac:dyDescent="0.25">
      <c r="A249" s="19"/>
      <c r="B249" s="20"/>
      <c r="C249" s="21"/>
    </row>
    <row r="250" spans="1:3" x14ac:dyDescent="0.25">
      <c r="A250" s="19"/>
      <c r="B250" s="20"/>
      <c r="C250" s="21"/>
    </row>
    <row r="251" spans="1:3" x14ac:dyDescent="0.25">
      <c r="A251" s="19"/>
      <c r="B251" s="20"/>
      <c r="C251" s="21"/>
    </row>
    <row r="252" spans="1:3" x14ac:dyDescent="0.25">
      <c r="A252" s="19"/>
      <c r="B252" s="20"/>
      <c r="C252" s="21"/>
    </row>
    <row r="253" spans="1:3" x14ac:dyDescent="0.25">
      <c r="A253" s="19"/>
      <c r="B253" s="20"/>
      <c r="C253" s="21"/>
    </row>
    <row r="254" spans="1:3" x14ac:dyDescent="0.25">
      <c r="A254" s="19"/>
      <c r="B254" s="20"/>
      <c r="C254" s="21"/>
    </row>
    <row r="255" spans="1:3" x14ac:dyDescent="0.25">
      <c r="A255" s="19"/>
      <c r="B255" s="20"/>
      <c r="C255" s="21"/>
    </row>
    <row r="256" spans="1:3" x14ac:dyDescent="0.25">
      <c r="A256" s="19"/>
      <c r="B256" s="20"/>
      <c r="C256" s="21"/>
    </row>
    <row r="257" spans="1:3" x14ac:dyDescent="0.25">
      <c r="A257" s="19"/>
      <c r="B257" s="20"/>
      <c r="C257" s="21"/>
    </row>
    <row r="258" spans="1:3" x14ac:dyDescent="0.25">
      <c r="A258" s="19"/>
      <c r="B258" s="20"/>
      <c r="C258" s="21"/>
    </row>
    <row r="259" spans="1:3" x14ac:dyDescent="0.25">
      <c r="A259" s="19"/>
      <c r="B259" s="20"/>
      <c r="C259" s="21"/>
    </row>
    <row r="260" spans="1:3" x14ac:dyDescent="0.25">
      <c r="A260" s="19"/>
      <c r="B260" s="20"/>
      <c r="C260" s="21"/>
    </row>
    <row r="261" spans="1:3" x14ac:dyDescent="0.25">
      <c r="A261" s="19"/>
      <c r="B261" s="20"/>
      <c r="C261" s="21"/>
    </row>
    <row r="262" spans="1:3" x14ac:dyDescent="0.25">
      <c r="A262" s="19"/>
      <c r="B262" s="20"/>
      <c r="C262" s="21"/>
    </row>
    <row r="263" spans="1:3" x14ac:dyDescent="0.25">
      <c r="A263" s="19"/>
      <c r="B263" s="20"/>
      <c r="C263" s="21"/>
    </row>
    <row r="264" spans="1:3" x14ac:dyDescent="0.25">
      <c r="A264" s="19"/>
      <c r="B264" s="20"/>
      <c r="C264" s="21"/>
    </row>
    <row r="265" spans="1:3" x14ac:dyDescent="0.25">
      <c r="A265" s="19"/>
      <c r="B265" s="20"/>
      <c r="C265" s="21"/>
    </row>
    <row r="266" spans="1:3" x14ac:dyDescent="0.25">
      <c r="A266" s="19"/>
      <c r="B266" s="20"/>
      <c r="C266" s="21"/>
    </row>
    <row r="267" spans="1:3" x14ac:dyDescent="0.25">
      <c r="A267" s="19"/>
      <c r="B267" s="20"/>
      <c r="C267" s="21"/>
    </row>
    <row r="268" spans="1:3" x14ac:dyDescent="0.25">
      <c r="A268" s="19"/>
      <c r="B268" s="20"/>
      <c r="C268" s="21"/>
    </row>
    <row r="269" spans="1:3" x14ac:dyDescent="0.25">
      <c r="A269" s="19"/>
      <c r="B269" s="20"/>
      <c r="C269" s="21"/>
    </row>
    <row r="270" spans="1:3" x14ac:dyDescent="0.25">
      <c r="A270" s="19"/>
      <c r="B270" s="20"/>
      <c r="C270" s="21"/>
    </row>
    <row r="271" spans="1:3" x14ac:dyDescent="0.25">
      <c r="A271" s="19"/>
      <c r="B271" s="20"/>
      <c r="C271" s="21"/>
    </row>
    <row r="272" spans="1:3" x14ac:dyDescent="0.25">
      <c r="A272" s="19"/>
      <c r="B272" s="20"/>
      <c r="C272" s="21"/>
    </row>
    <row r="273" spans="1:3" x14ac:dyDescent="0.25">
      <c r="A273" s="19"/>
      <c r="B273" s="20"/>
      <c r="C273" s="21"/>
    </row>
    <row r="274" spans="1:3" x14ac:dyDescent="0.25">
      <c r="A274" s="19"/>
      <c r="B274" s="20"/>
      <c r="C274" s="21"/>
    </row>
    <row r="275" spans="1:3" x14ac:dyDescent="0.25">
      <c r="A275" s="19"/>
      <c r="B275" s="20"/>
      <c r="C275" s="21"/>
    </row>
    <row r="276" spans="1:3" x14ac:dyDescent="0.25">
      <c r="A276" s="19"/>
      <c r="B276" s="20"/>
      <c r="C276" s="21"/>
    </row>
    <row r="277" spans="1:3" x14ac:dyDescent="0.25">
      <c r="A277" s="19"/>
      <c r="B277" s="20"/>
      <c r="C277" s="21"/>
    </row>
    <row r="278" spans="1:3" x14ac:dyDescent="0.25">
      <c r="A278" s="19"/>
      <c r="B278" s="20"/>
      <c r="C278" s="21"/>
    </row>
    <row r="279" spans="1:3" x14ac:dyDescent="0.25">
      <c r="A279" s="19"/>
      <c r="B279" s="20"/>
      <c r="C279" s="21"/>
    </row>
    <row r="280" spans="1:3" x14ac:dyDescent="0.25">
      <c r="A280" s="19"/>
      <c r="B280" s="20"/>
      <c r="C280" s="21"/>
    </row>
    <row r="281" spans="1:3" x14ac:dyDescent="0.25">
      <c r="A281" s="19"/>
      <c r="B281" s="20"/>
      <c r="C281" s="21"/>
    </row>
    <row r="282" spans="1:3" x14ac:dyDescent="0.25">
      <c r="A282" s="19"/>
      <c r="B282" s="20"/>
      <c r="C282" s="21"/>
    </row>
    <row r="283" spans="1:3" x14ac:dyDescent="0.25">
      <c r="A283" s="19"/>
      <c r="B283" s="20"/>
      <c r="C283" s="21"/>
    </row>
    <row r="284" spans="1:3" x14ac:dyDescent="0.25">
      <c r="A284" s="19"/>
      <c r="B284" s="20"/>
      <c r="C284" s="21"/>
    </row>
    <row r="285" spans="1:3" x14ac:dyDescent="0.25">
      <c r="A285" s="19"/>
      <c r="B285" s="20"/>
      <c r="C285" s="21"/>
    </row>
    <row r="286" spans="1:3" x14ac:dyDescent="0.25">
      <c r="A286" s="19"/>
      <c r="B286" s="20"/>
      <c r="C286" s="21"/>
    </row>
    <row r="287" spans="1:3" x14ac:dyDescent="0.25">
      <c r="A287" s="19"/>
      <c r="B287" s="20"/>
      <c r="C287" s="21"/>
    </row>
    <row r="288" spans="1:3" x14ac:dyDescent="0.25">
      <c r="A288" s="19"/>
      <c r="B288" s="20"/>
      <c r="C288" s="21"/>
    </row>
    <row r="289" spans="1:3" x14ac:dyDescent="0.25">
      <c r="A289" s="19"/>
      <c r="B289" s="20"/>
      <c r="C289" s="21"/>
    </row>
    <row r="290" spans="1:3" x14ac:dyDescent="0.25">
      <c r="A290" s="19"/>
      <c r="B290" s="20"/>
      <c r="C290" s="21"/>
    </row>
    <row r="291" spans="1:3" x14ac:dyDescent="0.25">
      <c r="A291" s="19"/>
      <c r="B291" s="20"/>
      <c r="C291" s="21"/>
    </row>
    <row r="292" spans="1:3" x14ac:dyDescent="0.25">
      <c r="A292" s="19"/>
      <c r="B292" s="20"/>
      <c r="C292" s="21"/>
    </row>
    <row r="293" spans="1:3" x14ac:dyDescent="0.25">
      <c r="A293" s="19"/>
      <c r="B293" s="20"/>
      <c r="C293" s="21"/>
    </row>
    <row r="294" spans="1:3" x14ac:dyDescent="0.25">
      <c r="A294" s="19"/>
      <c r="B294" s="20"/>
      <c r="C294" s="21"/>
    </row>
    <row r="295" spans="1:3" x14ac:dyDescent="0.25">
      <c r="A295" s="19"/>
      <c r="B295" s="20"/>
      <c r="C295" s="21"/>
    </row>
    <row r="296" spans="1:3" x14ac:dyDescent="0.25">
      <c r="A296" s="19"/>
      <c r="B296" s="20"/>
      <c r="C296" s="21"/>
    </row>
    <row r="297" spans="1:3" x14ac:dyDescent="0.25">
      <c r="A297" s="19"/>
      <c r="B297" s="20"/>
      <c r="C297" s="21"/>
    </row>
    <row r="298" spans="1:3" x14ac:dyDescent="0.25">
      <c r="A298" s="19"/>
      <c r="B298" s="20"/>
      <c r="C298" s="21"/>
    </row>
    <row r="299" spans="1:3" x14ac:dyDescent="0.25">
      <c r="A299" s="19"/>
      <c r="B299" s="20"/>
      <c r="C299" s="21"/>
    </row>
    <row r="300" spans="1:3" x14ac:dyDescent="0.25">
      <c r="A300" s="19"/>
      <c r="B300" s="20"/>
      <c r="C300" s="21"/>
    </row>
    <row r="301" spans="1:3" x14ac:dyDescent="0.25">
      <c r="A301" s="19"/>
      <c r="B301" s="20"/>
      <c r="C301" s="21"/>
    </row>
    <row r="302" spans="1:3" x14ac:dyDescent="0.25">
      <c r="A302" s="19"/>
      <c r="B302" s="20"/>
      <c r="C302" s="21"/>
    </row>
    <row r="303" spans="1:3" x14ac:dyDescent="0.25">
      <c r="A303" s="19"/>
      <c r="B303" s="20"/>
      <c r="C303" s="21"/>
    </row>
    <row r="304" spans="1:3" x14ac:dyDescent="0.25">
      <c r="A304" s="19"/>
      <c r="B304" s="20"/>
      <c r="C304" s="21"/>
    </row>
    <row r="305" spans="1:3" x14ac:dyDescent="0.25">
      <c r="A305" s="19"/>
      <c r="B305" s="20"/>
      <c r="C305" s="21"/>
    </row>
    <row r="306" spans="1:3" x14ac:dyDescent="0.25">
      <c r="A306" s="19"/>
      <c r="B306" s="20"/>
      <c r="C306" s="21"/>
    </row>
    <row r="307" spans="1:3" x14ac:dyDescent="0.25">
      <c r="A307" s="19"/>
      <c r="B307" s="20"/>
      <c r="C307" s="21"/>
    </row>
    <row r="308" spans="1:3" x14ac:dyDescent="0.25">
      <c r="A308" s="19"/>
      <c r="B308" s="20"/>
      <c r="C308" s="21"/>
    </row>
    <row r="309" spans="1:3" x14ac:dyDescent="0.25">
      <c r="A309" s="19"/>
      <c r="B309" s="20"/>
      <c r="C309" s="21"/>
    </row>
    <row r="310" spans="1:3" x14ac:dyDescent="0.25">
      <c r="A310" s="19"/>
      <c r="B310" s="20"/>
      <c r="C310" s="21"/>
    </row>
    <row r="311" spans="1:3" x14ac:dyDescent="0.25">
      <c r="A311" s="19"/>
      <c r="B311" s="20"/>
      <c r="C311" s="21"/>
    </row>
    <row r="312" spans="1:3" x14ac:dyDescent="0.25">
      <c r="A312" s="19"/>
      <c r="B312" s="20"/>
      <c r="C312" s="21"/>
    </row>
    <row r="313" spans="1:3" x14ac:dyDescent="0.25">
      <c r="A313" s="19"/>
      <c r="B313" s="20"/>
      <c r="C313" s="21"/>
    </row>
    <row r="314" spans="1:3" x14ac:dyDescent="0.25">
      <c r="A314" s="19"/>
      <c r="B314" s="20"/>
      <c r="C314" s="21"/>
    </row>
    <row r="315" spans="1:3" x14ac:dyDescent="0.25">
      <c r="A315" s="19"/>
      <c r="B315" s="20"/>
      <c r="C315" s="21"/>
    </row>
    <row r="316" spans="1:3" x14ac:dyDescent="0.25">
      <c r="A316" s="19"/>
      <c r="B316" s="20"/>
      <c r="C316" s="21"/>
    </row>
    <row r="317" spans="1:3" x14ac:dyDescent="0.25">
      <c r="A317" s="19"/>
      <c r="B317" s="20"/>
      <c r="C317" s="21"/>
    </row>
    <row r="318" spans="1:3" x14ac:dyDescent="0.25">
      <c r="A318" s="19"/>
      <c r="B318" s="20"/>
      <c r="C318" s="21"/>
    </row>
    <row r="319" spans="1:3" x14ac:dyDescent="0.25">
      <c r="A319" s="19"/>
      <c r="B319" s="20"/>
      <c r="C319" s="21"/>
    </row>
    <row r="320" spans="1:3" x14ac:dyDescent="0.25">
      <c r="A320" s="19"/>
      <c r="B320" s="20"/>
      <c r="C320" s="21"/>
    </row>
    <row r="321" spans="1:3" x14ac:dyDescent="0.25">
      <c r="A321" s="19"/>
      <c r="B321" s="20"/>
      <c r="C321" s="21"/>
    </row>
    <row r="322" spans="1:3" x14ac:dyDescent="0.25">
      <c r="A322" s="19"/>
      <c r="B322" s="20"/>
      <c r="C322" s="21"/>
    </row>
    <row r="323" spans="1:3" x14ac:dyDescent="0.25">
      <c r="A323" s="19"/>
      <c r="B323" s="20"/>
      <c r="C323" s="21"/>
    </row>
    <row r="324" spans="1:3" x14ac:dyDescent="0.25">
      <c r="A324" s="19"/>
      <c r="B324" s="20"/>
      <c r="C324" s="21"/>
    </row>
    <row r="325" spans="1:3" x14ac:dyDescent="0.25">
      <c r="A325" s="19"/>
      <c r="B325" s="20"/>
      <c r="C325" s="21"/>
    </row>
    <row r="326" spans="1:3" x14ac:dyDescent="0.25">
      <c r="A326" s="19"/>
      <c r="B326" s="20"/>
      <c r="C326" s="21"/>
    </row>
    <row r="327" spans="1:3" x14ac:dyDescent="0.25">
      <c r="A327" s="19"/>
      <c r="B327" s="20"/>
      <c r="C327" s="21"/>
    </row>
    <row r="328" spans="1:3" x14ac:dyDescent="0.25">
      <c r="A328" s="19"/>
      <c r="B328" s="20"/>
      <c r="C328" s="21"/>
    </row>
    <row r="329" spans="1:3" x14ac:dyDescent="0.25">
      <c r="A329" s="19"/>
      <c r="B329" s="20"/>
      <c r="C329" s="21"/>
    </row>
    <row r="330" spans="1:3" x14ac:dyDescent="0.25">
      <c r="A330" s="19"/>
      <c r="B330" s="20"/>
      <c r="C330" s="21"/>
    </row>
    <row r="331" spans="1:3" x14ac:dyDescent="0.25">
      <c r="A331" s="19"/>
      <c r="B331" s="20"/>
      <c r="C331" s="21"/>
    </row>
    <row r="332" spans="1:3" x14ac:dyDescent="0.25">
      <c r="A332" s="19"/>
      <c r="B332" s="20"/>
      <c r="C332" s="21"/>
    </row>
    <row r="333" spans="1:3" x14ac:dyDescent="0.25">
      <c r="A333" s="19"/>
      <c r="B333" s="20"/>
      <c r="C333" s="21"/>
    </row>
    <row r="334" spans="1:3" x14ac:dyDescent="0.25">
      <c r="A334" s="19"/>
      <c r="B334" s="20"/>
      <c r="C334" s="21"/>
    </row>
    <row r="335" spans="1:3" x14ac:dyDescent="0.25">
      <c r="A335" s="19"/>
      <c r="B335" s="20"/>
      <c r="C335" s="21"/>
    </row>
    <row r="336" spans="1:3" x14ac:dyDescent="0.25">
      <c r="A336" s="19"/>
      <c r="B336" s="20"/>
      <c r="C336" s="21"/>
    </row>
    <row r="337" spans="1:3" x14ac:dyDescent="0.25">
      <c r="A337" s="19"/>
      <c r="B337" s="20"/>
      <c r="C337" s="21"/>
    </row>
    <row r="338" spans="1:3" x14ac:dyDescent="0.25">
      <c r="A338" s="19"/>
      <c r="B338" s="20"/>
      <c r="C338" s="21"/>
    </row>
    <row r="339" spans="1:3" x14ac:dyDescent="0.25">
      <c r="A339" s="19"/>
      <c r="B339" s="20"/>
      <c r="C339" s="21"/>
    </row>
    <row r="340" spans="1:3" x14ac:dyDescent="0.25">
      <c r="A340" s="19"/>
      <c r="B340" s="20"/>
      <c r="C340" s="21"/>
    </row>
    <row r="341" spans="1:3" x14ac:dyDescent="0.25">
      <c r="A341" s="19"/>
      <c r="B341" s="20"/>
      <c r="C341" s="21"/>
    </row>
    <row r="342" spans="1:3" x14ac:dyDescent="0.25">
      <c r="A342" s="19"/>
      <c r="B342" s="20"/>
      <c r="C342" s="21"/>
    </row>
    <row r="343" spans="1:3" x14ac:dyDescent="0.25">
      <c r="A343" s="19"/>
      <c r="B343" s="20"/>
      <c r="C343" s="21"/>
    </row>
    <row r="344" spans="1:3" x14ac:dyDescent="0.25">
      <c r="A344" s="19"/>
      <c r="B344" s="20"/>
      <c r="C344" s="21"/>
    </row>
    <row r="345" spans="1:3" x14ac:dyDescent="0.25">
      <c r="A345" s="19"/>
      <c r="B345" s="20"/>
      <c r="C345" s="21"/>
    </row>
    <row r="346" spans="1:3" x14ac:dyDescent="0.25">
      <c r="A346" s="19"/>
      <c r="B346" s="20"/>
      <c r="C346" s="21"/>
    </row>
    <row r="347" spans="1:3" x14ac:dyDescent="0.25">
      <c r="A347" s="19"/>
      <c r="B347" s="20"/>
      <c r="C347" s="21"/>
    </row>
    <row r="348" spans="1:3" x14ac:dyDescent="0.25">
      <c r="A348" s="19"/>
      <c r="B348" s="20"/>
      <c r="C348" s="21"/>
    </row>
    <row r="349" spans="1:3" x14ac:dyDescent="0.25">
      <c r="A349" s="19"/>
      <c r="B349" s="20"/>
      <c r="C349" s="21"/>
    </row>
    <row r="350" spans="1:3" x14ac:dyDescent="0.25">
      <c r="A350" s="19"/>
      <c r="B350" s="20"/>
      <c r="C350" s="21"/>
    </row>
    <row r="351" spans="1:3" x14ac:dyDescent="0.25">
      <c r="A351" s="19"/>
      <c r="B351" s="20"/>
      <c r="C351" s="21"/>
    </row>
    <row r="352" spans="1:3" x14ac:dyDescent="0.25">
      <c r="A352" s="19"/>
      <c r="B352" s="20"/>
      <c r="C352" s="21"/>
    </row>
    <row r="353" spans="1:3" x14ac:dyDescent="0.25">
      <c r="A353" s="19"/>
      <c r="B353" s="20"/>
      <c r="C353" s="21"/>
    </row>
    <row r="354" spans="1:3" x14ac:dyDescent="0.25">
      <c r="A354" s="19"/>
      <c r="B354" s="20"/>
      <c r="C354" s="21"/>
    </row>
    <row r="355" spans="1:3" x14ac:dyDescent="0.25">
      <c r="A355" s="19"/>
      <c r="B355" s="20"/>
      <c r="C355" s="21"/>
    </row>
    <row r="356" spans="1:3" x14ac:dyDescent="0.25">
      <c r="A356" s="19"/>
      <c r="B356" s="20"/>
      <c r="C356" s="21"/>
    </row>
    <row r="357" spans="1:3" x14ac:dyDescent="0.25">
      <c r="A357" s="19"/>
      <c r="B357" s="20"/>
      <c r="C357" s="21"/>
    </row>
    <row r="358" spans="1:3" x14ac:dyDescent="0.25">
      <c r="A358" s="19"/>
      <c r="B358" s="20"/>
      <c r="C358" s="21"/>
    </row>
    <row r="359" spans="1:3" x14ac:dyDescent="0.25">
      <c r="A359" s="19"/>
      <c r="B359" s="20"/>
      <c r="C359" s="21"/>
    </row>
    <row r="360" spans="1:3" x14ac:dyDescent="0.25">
      <c r="A360" s="19"/>
      <c r="B360" s="20"/>
      <c r="C360" s="21"/>
    </row>
    <row r="361" spans="1:3" x14ac:dyDescent="0.25">
      <c r="A361" s="19"/>
      <c r="B361" s="20"/>
      <c r="C361" s="21"/>
    </row>
    <row r="362" spans="1:3" x14ac:dyDescent="0.25">
      <c r="A362" s="19"/>
      <c r="B362" s="20"/>
      <c r="C362" s="21"/>
    </row>
    <row r="363" spans="1:3" x14ac:dyDescent="0.25">
      <c r="A363" s="19"/>
      <c r="B363" s="20"/>
      <c r="C363" s="21"/>
    </row>
    <row r="364" spans="1:3" x14ac:dyDescent="0.25">
      <c r="A364" s="19"/>
      <c r="B364" s="20"/>
      <c r="C364" s="21"/>
    </row>
    <row r="365" spans="1:3" x14ac:dyDescent="0.25">
      <c r="A365" s="19"/>
      <c r="B365" s="20"/>
      <c r="C365" s="21"/>
    </row>
    <row r="366" spans="1:3" x14ac:dyDescent="0.25">
      <c r="A366" s="19"/>
      <c r="B366" s="20"/>
      <c r="C366" s="21"/>
    </row>
    <row r="367" spans="1:3" x14ac:dyDescent="0.25">
      <c r="A367" s="19"/>
      <c r="B367" s="20"/>
      <c r="C367" s="21"/>
    </row>
    <row r="368" spans="1:3" x14ac:dyDescent="0.25">
      <c r="A368" s="19"/>
      <c r="B368" s="20"/>
      <c r="C368" s="21"/>
    </row>
    <row r="369" spans="1:3" x14ac:dyDescent="0.25">
      <c r="A369" s="19"/>
      <c r="B369" s="20"/>
      <c r="C369" s="21"/>
    </row>
    <row r="370" spans="1:3" x14ac:dyDescent="0.25">
      <c r="A370" s="19"/>
      <c r="B370" s="20"/>
      <c r="C370" s="21"/>
    </row>
    <row r="371" spans="1:3" x14ac:dyDescent="0.25">
      <c r="A371" s="19"/>
      <c r="B371" s="20"/>
      <c r="C371" s="21"/>
    </row>
    <row r="372" spans="1:3" x14ac:dyDescent="0.25">
      <c r="A372" s="19"/>
      <c r="B372" s="20"/>
      <c r="C372" s="21"/>
    </row>
    <row r="373" spans="1:3" x14ac:dyDescent="0.25">
      <c r="A373" s="19"/>
      <c r="B373" s="20"/>
      <c r="C373" s="21"/>
    </row>
    <row r="374" spans="1:3" x14ac:dyDescent="0.25">
      <c r="A374" s="19"/>
      <c r="B374" s="20"/>
      <c r="C374" s="21"/>
    </row>
    <row r="375" spans="1:3" x14ac:dyDescent="0.25">
      <c r="A375" s="19"/>
      <c r="B375" s="20"/>
      <c r="C375" s="21"/>
    </row>
    <row r="376" spans="1:3" x14ac:dyDescent="0.25">
      <c r="A376" s="19"/>
      <c r="B376" s="20"/>
      <c r="C376" s="21"/>
    </row>
    <row r="377" spans="1:3" x14ac:dyDescent="0.25">
      <c r="A377" s="19"/>
      <c r="B377" s="20"/>
      <c r="C377" s="21"/>
    </row>
    <row r="378" spans="1:3" x14ac:dyDescent="0.25">
      <c r="A378" s="19"/>
      <c r="B378" s="20"/>
      <c r="C378" s="21"/>
    </row>
    <row r="379" spans="1:3" x14ac:dyDescent="0.25">
      <c r="A379" s="19"/>
      <c r="B379" s="20"/>
      <c r="C379" s="21"/>
    </row>
    <row r="380" spans="1:3" x14ac:dyDescent="0.25">
      <c r="A380" s="19"/>
      <c r="B380" s="20"/>
      <c r="C380" s="21"/>
    </row>
    <row r="381" spans="1:3" x14ac:dyDescent="0.25">
      <c r="A381" s="19"/>
      <c r="B381" s="20"/>
      <c r="C381" s="21"/>
    </row>
    <row r="382" spans="1:3" x14ac:dyDescent="0.25">
      <c r="A382" s="19"/>
      <c r="B382" s="20"/>
      <c r="C382" s="21"/>
    </row>
    <row r="383" spans="1:3" x14ac:dyDescent="0.25">
      <c r="A383" s="19"/>
      <c r="B383" s="20"/>
      <c r="C383" s="21"/>
    </row>
    <row r="384" spans="1:3" x14ac:dyDescent="0.25">
      <c r="A384" s="19"/>
      <c r="B384" s="20"/>
      <c r="C384" s="21"/>
    </row>
    <row r="385" spans="1:3" x14ac:dyDescent="0.25">
      <c r="A385" s="19"/>
      <c r="B385" s="20"/>
      <c r="C385" s="21"/>
    </row>
    <row r="386" spans="1:3" x14ac:dyDescent="0.25">
      <c r="A386" s="19"/>
      <c r="B386" s="20"/>
      <c r="C386" s="21"/>
    </row>
    <row r="387" spans="1:3" x14ac:dyDescent="0.25">
      <c r="A387" s="19"/>
      <c r="B387" s="20"/>
      <c r="C387" s="21"/>
    </row>
    <row r="388" spans="1:3" x14ac:dyDescent="0.25">
      <c r="A388" s="19"/>
      <c r="B388" s="20"/>
      <c r="C388" s="21"/>
    </row>
    <row r="389" spans="1:3" x14ac:dyDescent="0.25">
      <c r="A389" s="19"/>
      <c r="B389" s="20"/>
      <c r="C389" s="21"/>
    </row>
    <row r="390" spans="1:3" x14ac:dyDescent="0.25">
      <c r="A390" s="19"/>
      <c r="B390" s="20"/>
      <c r="C390" s="21"/>
    </row>
    <row r="391" spans="1:3" x14ac:dyDescent="0.25">
      <c r="A391" s="19"/>
      <c r="B391" s="20"/>
      <c r="C391" s="21"/>
    </row>
    <row r="392" spans="1:3" x14ac:dyDescent="0.25">
      <c r="A392" s="19"/>
      <c r="B392" s="20"/>
      <c r="C392" s="21"/>
    </row>
    <row r="393" spans="1:3" x14ac:dyDescent="0.25">
      <c r="A393" s="19"/>
      <c r="B393" s="20"/>
      <c r="C393" s="21"/>
    </row>
    <row r="394" spans="1:3" x14ac:dyDescent="0.25">
      <c r="A394" s="19"/>
      <c r="B394" s="20"/>
      <c r="C394" s="21"/>
    </row>
    <row r="395" spans="1:3" x14ac:dyDescent="0.25">
      <c r="A395" s="19"/>
      <c r="B395" s="20"/>
      <c r="C395" s="21"/>
    </row>
    <row r="396" spans="1:3" x14ac:dyDescent="0.25">
      <c r="A396" s="19"/>
      <c r="B396" s="20"/>
      <c r="C396" s="21"/>
    </row>
    <row r="397" spans="1:3" x14ac:dyDescent="0.25">
      <c r="A397" s="19"/>
      <c r="B397" s="20"/>
      <c r="C397" s="21"/>
    </row>
    <row r="398" spans="1:3" x14ac:dyDescent="0.25">
      <c r="A398" s="19"/>
      <c r="B398" s="20"/>
      <c r="C398" s="21"/>
    </row>
    <row r="399" spans="1:3" x14ac:dyDescent="0.25">
      <c r="A399" s="19"/>
      <c r="B399" s="20"/>
      <c r="C399" s="21"/>
    </row>
    <row r="400" spans="1:3" x14ac:dyDescent="0.25">
      <c r="A400" s="19"/>
      <c r="B400" s="20"/>
      <c r="C400" s="21"/>
    </row>
    <row r="401" spans="1:3" x14ac:dyDescent="0.25">
      <c r="A401" s="19"/>
      <c r="B401" s="20"/>
      <c r="C401" s="21"/>
    </row>
    <row r="402" spans="1:3" x14ac:dyDescent="0.25">
      <c r="A402" s="19"/>
      <c r="B402" s="20"/>
      <c r="C402" s="21"/>
    </row>
    <row r="403" spans="1:3" x14ac:dyDescent="0.25">
      <c r="A403" s="19"/>
      <c r="B403" s="20"/>
      <c r="C403" s="21"/>
    </row>
    <row r="404" spans="1:3" x14ac:dyDescent="0.25">
      <c r="A404" s="19"/>
      <c r="B404" s="20"/>
      <c r="C404" s="21"/>
    </row>
    <row r="405" spans="1:3" x14ac:dyDescent="0.25">
      <c r="A405" s="19"/>
      <c r="B405" s="20"/>
      <c r="C405" s="21"/>
    </row>
    <row r="406" spans="1:3" x14ac:dyDescent="0.25">
      <c r="A406" s="19"/>
      <c r="B406" s="20"/>
      <c r="C406" s="21"/>
    </row>
    <row r="407" spans="1:3" x14ac:dyDescent="0.25">
      <c r="A407" s="19"/>
      <c r="B407" s="20"/>
      <c r="C407" s="21"/>
    </row>
    <row r="408" spans="1:3" x14ac:dyDescent="0.25">
      <c r="A408" s="19"/>
      <c r="B408" s="20"/>
      <c r="C408" s="21"/>
    </row>
    <row r="409" spans="1:3" x14ac:dyDescent="0.25">
      <c r="A409" s="19"/>
      <c r="B409" s="20"/>
      <c r="C409" s="21"/>
    </row>
    <row r="410" spans="1:3" x14ac:dyDescent="0.25">
      <c r="A410" s="19"/>
      <c r="B410" s="20"/>
      <c r="C410" s="21"/>
    </row>
    <row r="411" spans="1:3" x14ac:dyDescent="0.25">
      <c r="A411" s="19"/>
      <c r="B411" s="20"/>
      <c r="C411" s="21"/>
    </row>
    <row r="412" spans="1:3" x14ac:dyDescent="0.25">
      <c r="A412" s="19"/>
      <c r="B412" s="20"/>
      <c r="C412" s="21"/>
    </row>
    <row r="413" spans="1:3" x14ac:dyDescent="0.25">
      <c r="A413" s="19"/>
      <c r="B413" s="20"/>
      <c r="C413" s="21"/>
    </row>
    <row r="414" spans="1:3" x14ac:dyDescent="0.25">
      <c r="A414" s="19"/>
      <c r="B414" s="20"/>
      <c r="C414" s="21"/>
    </row>
    <row r="415" spans="1:3" x14ac:dyDescent="0.25">
      <c r="A415" s="19"/>
      <c r="B415" s="20"/>
      <c r="C415" s="21"/>
    </row>
    <row r="416" spans="1:3" x14ac:dyDescent="0.25">
      <c r="A416" s="19"/>
      <c r="B416" s="20"/>
      <c r="C416" s="21"/>
    </row>
    <row r="417" spans="1:3" x14ac:dyDescent="0.25">
      <c r="A417" s="19"/>
      <c r="B417" s="20"/>
      <c r="C417" s="21"/>
    </row>
    <row r="418" spans="1:3" x14ac:dyDescent="0.25">
      <c r="A418" s="19"/>
      <c r="B418" s="20"/>
      <c r="C418" s="21"/>
    </row>
    <row r="419" spans="1:3" x14ac:dyDescent="0.25">
      <c r="A419" s="19"/>
      <c r="B419" s="20"/>
      <c r="C419" s="21"/>
    </row>
    <row r="420" spans="1:3" x14ac:dyDescent="0.25">
      <c r="A420" s="19"/>
      <c r="B420" s="20"/>
      <c r="C420" s="21"/>
    </row>
    <row r="421" spans="1:3" x14ac:dyDescent="0.25">
      <c r="A421" s="19"/>
      <c r="B421" s="20"/>
      <c r="C421" s="21"/>
    </row>
    <row r="422" spans="1:3" x14ac:dyDescent="0.25">
      <c r="A422" s="19"/>
      <c r="B422" s="20"/>
      <c r="C422" s="21"/>
    </row>
    <row r="423" spans="1:3" x14ac:dyDescent="0.25">
      <c r="A423" s="19"/>
      <c r="B423" s="20"/>
      <c r="C423" s="21"/>
    </row>
    <row r="424" spans="1:3" x14ac:dyDescent="0.25">
      <c r="A424" s="19"/>
      <c r="B424" s="20"/>
      <c r="C424" s="21"/>
    </row>
    <row r="425" spans="1:3" x14ac:dyDescent="0.25">
      <c r="A425" s="19"/>
      <c r="B425" s="20"/>
      <c r="C425" s="21"/>
    </row>
    <row r="426" spans="1:3" x14ac:dyDescent="0.25">
      <c r="A426" s="19"/>
      <c r="B426" s="20"/>
      <c r="C426" s="21"/>
    </row>
    <row r="427" spans="1:3" x14ac:dyDescent="0.25">
      <c r="A427" s="19"/>
      <c r="B427" s="20"/>
      <c r="C427" s="21"/>
    </row>
    <row r="428" spans="1:3" x14ac:dyDescent="0.25">
      <c r="A428" s="19"/>
      <c r="B428" s="20"/>
      <c r="C428" s="21"/>
    </row>
    <row r="429" spans="1:3" x14ac:dyDescent="0.25">
      <c r="A429" s="19"/>
      <c r="B429" s="20"/>
      <c r="C429" s="21"/>
    </row>
    <row r="430" spans="1:3" x14ac:dyDescent="0.25">
      <c r="A430" s="19"/>
      <c r="B430" s="20"/>
      <c r="C430" s="21"/>
    </row>
    <row r="431" spans="1:3" x14ac:dyDescent="0.25">
      <c r="A431" s="19"/>
      <c r="B431" s="20"/>
      <c r="C431" s="21"/>
    </row>
    <row r="432" spans="1:3" x14ac:dyDescent="0.25">
      <c r="A432" s="19"/>
      <c r="B432" s="20"/>
      <c r="C432" s="21"/>
    </row>
    <row r="433" spans="1:3" x14ac:dyDescent="0.25">
      <c r="A433" s="19"/>
      <c r="B433" s="20"/>
      <c r="C433" s="21"/>
    </row>
    <row r="434" spans="1:3" x14ac:dyDescent="0.25">
      <c r="A434" s="19"/>
      <c r="B434" s="20"/>
      <c r="C434" s="21"/>
    </row>
    <row r="435" spans="1:3" x14ac:dyDescent="0.25">
      <c r="A435" s="19"/>
      <c r="B435" s="20"/>
      <c r="C435" s="21"/>
    </row>
    <row r="436" spans="1:3" x14ac:dyDescent="0.25">
      <c r="A436" s="19"/>
      <c r="B436" s="20"/>
      <c r="C436" s="21"/>
    </row>
    <row r="437" spans="1:3" x14ac:dyDescent="0.25">
      <c r="A437" s="19"/>
      <c r="B437" s="20"/>
      <c r="C437" s="21"/>
    </row>
    <row r="438" spans="1:3" x14ac:dyDescent="0.25">
      <c r="A438" s="19"/>
      <c r="B438" s="20"/>
      <c r="C438" s="21"/>
    </row>
    <row r="439" spans="1:3" x14ac:dyDescent="0.25">
      <c r="A439" s="19"/>
      <c r="B439" s="20"/>
      <c r="C439" s="21"/>
    </row>
    <row r="440" spans="1:3" x14ac:dyDescent="0.25">
      <c r="A440" s="19"/>
      <c r="B440" s="20"/>
      <c r="C440" s="21"/>
    </row>
    <row r="441" spans="1:3" x14ac:dyDescent="0.25">
      <c r="A441" s="19"/>
      <c r="B441" s="20"/>
      <c r="C441" s="21"/>
    </row>
    <row r="442" spans="1:3" x14ac:dyDescent="0.25">
      <c r="A442" s="19"/>
      <c r="B442" s="20"/>
      <c r="C442" s="21"/>
    </row>
    <row r="443" spans="1:3" x14ac:dyDescent="0.25">
      <c r="A443" s="19"/>
      <c r="B443" s="20"/>
      <c r="C443" s="21"/>
    </row>
    <row r="444" spans="1:3" x14ac:dyDescent="0.25">
      <c r="A444" s="19"/>
      <c r="B444" s="20"/>
      <c r="C444" s="21"/>
    </row>
    <row r="445" spans="1:3" x14ac:dyDescent="0.25">
      <c r="A445" s="19"/>
      <c r="B445" s="20"/>
      <c r="C445" s="21"/>
    </row>
    <row r="446" spans="1:3" x14ac:dyDescent="0.25">
      <c r="A446" s="19"/>
      <c r="B446" s="20"/>
      <c r="C446" s="21"/>
    </row>
    <row r="447" spans="1:3" x14ac:dyDescent="0.25">
      <c r="A447" s="19"/>
      <c r="B447" s="20"/>
      <c r="C447" s="21"/>
    </row>
    <row r="448" spans="1:3" x14ac:dyDescent="0.25">
      <c r="A448" s="19"/>
      <c r="B448" s="20"/>
      <c r="C448" s="21"/>
    </row>
    <row r="449" spans="1:3" x14ac:dyDescent="0.25">
      <c r="A449" s="19"/>
      <c r="B449" s="20"/>
      <c r="C449" s="21"/>
    </row>
    <row r="450" spans="1:3" x14ac:dyDescent="0.25">
      <c r="A450" s="19"/>
      <c r="B450" s="20"/>
      <c r="C450" s="21"/>
    </row>
    <row r="451" spans="1:3" x14ac:dyDescent="0.25">
      <c r="A451" s="19"/>
      <c r="B451" s="20"/>
      <c r="C451" s="21"/>
    </row>
    <row r="452" spans="1:3" x14ac:dyDescent="0.25">
      <c r="A452" s="19"/>
      <c r="B452" s="20"/>
      <c r="C452" s="21"/>
    </row>
    <row r="453" spans="1:3" x14ac:dyDescent="0.25">
      <c r="A453" s="19"/>
      <c r="B453" s="20"/>
      <c r="C453" s="21"/>
    </row>
    <row r="454" spans="1:3" x14ac:dyDescent="0.25">
      <c r="A454" s="19"/>
      <c r="B454" s="20"/>
      <c r="C454" s="21"/>
    </row>
    <row r="455" spans="1:3" x14ac:dyDescent="0.25">
      <c r="A455" s="19"/>
      <c r="B455" s="20"/>
      <c r="C455" s="21"/>
    </row>
    <row r="456" spans="1:3" x14ac:dyDescent="0.25">
      <c r="A456" s="19"/>
      <c r="B456" s="20"/>
      <c r="C456" s="21"/>
    </row>
    <row r="457" spans="1:3" x14ac:dyDescent="0.25">
      <c r="A457" s="19"/>
      <c r="B457" s="20"/>
      <c r="C457" s="21"/>
    </row>
    <row r="458" spans="1:3" x14ac:dyDescent="0.25">
      <c r="A458" s="19"/>
      <c r="B458" s="20"/>
      <c r="C458" s="21"/>
    </row>
    <row r="459" spans="1:3" x14ac:dyDescent="0.25">
      <c r="A459" s="19"/>
      <c r="B459" s="20"/>
      <c r="C459" s="21"/>
    </row>
    <row r="460" spans="1:3" x14ac:dyDescent="0.25">
      <c r="A460" s="19"/>
      <c r="B460" s="20"/>
      <c r="C460" s="21"/>
    </row>
    <row r="461" spans="1:3" x14ac:dyDescent="0.25">
      <c r="A461" s="19"/>
      <c r="B461" s="20"/>
      <c r="C461" s="21"/>
    </row>
    <row r="462" spans="1:3" x14ac:dyDescent="0.25">
      <c r="A462" s="19"/>
      <c r="B462" s="20"/>
      <c r="C462" s="21"/>
    </row>
    <row r="463" spans="1:3" x14ac:dyDescent="0.25">
      <c r="A463" s="19"/>
      <c r="B463" s="20"/>
      <c r="C463" s="21"/>
    </row>
    <row r="464" spans="1:3" x14ac:dyDescent="0.25">
      <c r="A464" s="19"/>
      <c r="B464" s="20"/>
      <c r="C464" s="21"/>
    </row>
    <row r="465" spans="1:3" x14ac:dyDescent="0.25">
      <c r="A465" s="19"/>
      <c r="B465" s="20"/>
      <c r="C465" s="21"/>
    </row>
    <row r="466" spans="1:3" x14ac:dyDescent="0.25">
      <c r="A466" s="19"/>
      <c r="B466" s="20"/>
      <c r="C466" s="21"/>
    </row>
    <row r="467" spans="1:3" x14ac:dyDescent="0.25">
      <c r="A467" s="19"/>
      <c r="B467" s="20"/>
      <c r="C467" s="21"/>
    </row>
    <row r="468" spans="1:3" x14ac:dyDescent="0.25">
      <c r="A468" s="19"/>
      <c r="B468" s="20"/>
      <c r="C468" s="21"/>
    </row>
    <row r="469" spans="1:3" x14ac:dyDescent="0.25">
      <c r="A469" s="19"/>
      <c r="B469" s="20"/>
      <c r="C469" s="21"/>
    </row>
    <row r="470" spans="1:3" x14ac:dyDescent="0.25">
      <c r="A470" s="19"/>
      <c r="B470" s="20"/>
      <c r="C470" s="21"/>
    </row>
    <row r="471" spans="1:3" x14ac:dyDescent="0.25">
      <c r="A471" s="19"/>
      <c r="B471" s="20"/>
      <c r="C471" s="21"/>
    </row>
    <row r="472" spans="1:3" x14ac:dyDescent="0.25">
      <c r="A472" s="19"/>
      <c r="B472" s="20"/>
      <c r="C472" s="21"/>
    </row>
    <row r="473" spans="1:3" x14ac:dyDescent="0.25">
      <c r="A473" s="19"/>
      <c r="B473" s="20"/>
      <c r="C473" s="21"/>
    </row>
    <row r="474" spans="1:3" x14ac:dyDescent="0.25">
      <c r="A474" s="19"/>
      <c r="B474" s="20"/>
      <c r="C474" s="21"/>
    </row>
    <row r="475" spans="1:3" x14ac:dyDescent="0.25">
      <c r="A475" s="19"/>
      <c r="B475" s="20"/>
      <c r="C475" s="21"/>
    </row>
    <row r="476" spans="1:3" x14ac:dyDescent="0.25">
      <c r="A476" s="19"/>
      <c r="B476" s="20"/>
      <c r="C476" s="21"/>
    </row>
    <row r="477" spans="1:3" x14ac:dyDescent="0.25">
      <c r="A477" s="19"/>
      <c r="B477" s="20"/>
      <c r="C477" s="21"/>
    </row>
    <row r="478" spans="1:3" x14ac:dyDescent="0.25">
      <c r="A478" s="19"/>
      <c r="B478" s="20"/>
      <c r="C478" s="21"/>
    </row>
    <row r="479" spans="1:3" x14ac:dyDescent="0.25">
      <c r="A479" s="19"/>
      <c r="B479" s="20"/>
      <c r="C479" s="21"/>
    </row>
    <row r="480" spans="1:3" x14ac:dyDescent="0.25">
      <c r="A480" s="19"/>
      <c r="B480" s="20"/>
      <c r="C480" s="21"/>
    </row>
    <row r="481" spans="1:3" x14ac:dyDescent="0.25">
      <c r="A481" s="19"/>
      <c r="B481" s="20"/>
      <c r="C481" s="21"/>
    </row>
    <row r="482" spans="1:3" x14ac:dyDescent="0.25">
      <c r="A482" s="19"/>
      <c r="B482" s="20"/>
      <c r="C482" s="21"/>
    </row>
    <row r="483" spans="1:3" x14ac:dyDescent="0.25">
      <c r="A483" s="19"/>
      <c r="B483" s="20"/>
      <c r="C483" s="21"/>
    </row>
    <row r="484" spans="1:3" x14ac:dyDescent="0.25">
      <c r="A484" s="19"/>
      <c r="B484" s="20"/>
      <c r="C484" s="21"/>
    </row>
    <row r="485" spans="1:3" x14ac:dyDescent="0.25">
      <c r="A485" s="19"/>
      <c r="B485" s="20"/>
      <c r="C485" s="21"/>
    </row>
    <row r="486" spans="1:3" x14ac:dyDescent="0.25">
      <c r="A486" s="19"/>
      <c r="B486" s="20"/>
      <c r="C486" s="21"/>
    </row>
    <row r="487" spans="1:3" x14ac:dyDescent="0.25">
      <c r="A487" s="19"/>
      <c r="B487" s="20"/>
      <c r="C487" s="21"/>
    </row>
    <row r="488" spans="1:3" x14ac:dyDescent="0.25">
      <c r="A488" s="19"/>
      <c r="B488" s="20"/>
      <c r="C488" s="21"/>
    </row>
    <row r="489" spans="1:3" x14ac:dyDescent="0.25">
      <c r="A489" s="19"/>
      <c r="B489" s="20"/>
      <c r="C489" s="21"/>
    </row>
    <row r="490" spans="1:3" x14ac:dyDescent="0.25">
      <c r="A490" s="19"/>
      <c r="B490" s="20"/>
      <c r="C490" s="21"/>
    </row>
    <row r="491" spans="1:3" x14ac:dyDescent="0.25">
      <c r="A491" s="19"/>
      <c r="B491" s="20"/>
      <c r="C491" s="21"/>
    </row>
    <row r="492" spans="1:3" x14ac:dyDescent="0.25">
      <c r="A492" s="19"/>
      <c r="B492" s="20"/>
      <c r="C492" s="21"/>
    </row>
    <row r="493" spans="1:3" x14ac:dyDescent="0.25">
      <c r="A493" s="19"/>
      <c r="B493" s="20"/>
      <c r="C493" s="21"/>
    </row>
    <row r="494" spans="1:3" x14ac:dyDescent="0.25">
      <c r="A494" s="19"/>
      <c r="B494" s="20"/>
      <c r="C494" s="21"/>
    </row>
    <row r="495" spans="1:3" x14ac:dyDescent="0.25">
      <c r="A495" s="19"/>
      <c r="B495" s="20"/>
      <c r="C495" s="21"/>
    </row>
    <row r="496" spans="1:3" x14ac:dyDescent="0.25">
      <c r="A496" s="19"/>
      <c r="B496" s="20"/>
      <c r="C496" s="21"/>
    </row>
    <row r="497" spans="1:3" x14ac:dyDescent="0.25">
      <c r="A497" s="19"/>
      <c r="B497" s="20"/>
      <c r="C497" s="21"/>
    </row>
    <row r="498" spans="1:3" x14ac:dyDescent="0.25">
      <c r="A498" s="19"/>
      <c r="B498" s="20"/>
      <c r="C498" s="21"/>
    </row>
    <row r="499" spans="1:3" x14ac:dyDescent="0.25">
      <c r="A499" s="19"/>
      <c r="B499" s="20"/>
      <c r="C499" s="21"/>
    </row>
    <row r="500" spans="1:3" x14ac:dyDescent="0.25">
      <c r="A500" s="19"/>
      <c r="B500" s="20"/>
      <c r="C500" s="21"/>
    </row>
    <row r="501" spans="1:3" x14ac:dyDescent="0.25">
      <c r="A501" s="19"/>
      <c r="B501" s="20"/>
      <c r="C501" s="21"/>
    </row>
    <row r="502" spans="1:3" x14ac:dyDescent="0.25">
      <c r="A502" s="19"/>
      <c r="B502" s="20"/>
      <c r="C502" s="21"/>
    </row>
    <row r="503" spans="1:3" x14ac:dyDescent="0.25">
      <c r="A503" s="19"/>
      <c r="B503" s="20"/>
      <c r="C503" s="21"/>
    </row>
    <row r="504" spans="1:3" x14ac:dyDescent="0.25">
      <c r="A504" s="19"/>
      <c r="B504" s="20"/>
      <c r="C504" s="21"/>
    </row>
    <row r="505" spans="1:3" x14ac:dyDescent="0.25">
      <c r="A505" s="19"/>
      <c r="B505" s="20"/>
      <c r="C505" s="21"/>
    </row>
    <row r="506" spans="1:3" x14ac:dyDescent="0.25">
      <c r="A506" s="19"/>
      <c r="B506" s="20"/>
      <c r="C506" s="21"/>
    </row>
    <row r="507" spans="1:3" x14ac:dyDescent="0.25">
      <c r="A507" s="19"/>
      <c r="B507" s="20"/>
      <c r="C507" s="21"/>
    </row>
    <row r="508" spans="1:3" x14ac:dyDescent="0.25">
      <c r="A508" s="19"/>
      <c r="B508" s="20"/>
      <c r="C508" s="21"/>
    </row>
    <row r="509" spans="1:3" x14ac:dyDescent="0.25">
      <c r="A509" s="19"/>
      <c r="B509" s="20"/>
      <c r="C509" s="21"/>
    </row>
    <row r="510" spans="1:3" x14ac:dyDescent="0.25">
      <c r="A510" s="19"/>
      <c r="B510" s="20"/>
      <c r="C510" s="21"/>
    </row>
    <row r="511" spans="1:3" x14ac:dyDescent="0.25">
      <c r="A511" s="19"/>
      <c r="B511" s="20"/>
      <c r="C511" s="21"/>
    </row>
    <row r="512" spans="1:3" x14ac:dyDescent="0.25">
      <c r="A512" s="19"/>
      <c r="B512" s="20"/>
      <c r="C512" s="21"/>
    </row>
    <row r="513" spans="1:3" x14ac:dyDescent="0.25">
      <c r="A513" s="19"/>
      <c r="B513" s="20"/>
      <c r="C513" s="21"/>
    </row>
    <row r="514" spans="1:3" x14ac:dyDescent="0.25">
      <c r="A514" s="19"/>
      <c r="B514" s="20"/>
      <c r="C514" s="21"/>
    </row>
    <row r="515" spans="1:3" x14ac:dyDescent="0.25">
      <c r="A515" s="19"/>
      <c r="B515" s="20"/>
      <c r="C515" s="21"/>
    </row>
    <row r="516" spans="1:3" x14ac:dyDescent="0.25">
      <c r="A516" s="19"/>
      <c r="B516" s="20"/>
      <c r="C516" s="21"/>
    </row>
    <row r="517" spans="1:3" x14ac:dyDescent="0.25">
      <c r="A517" s="19"/>
      <c r="B517" s="20"/>
      <c r="C517" s="21"/>
    </row>
    <row r="518" spans="1:3" x14ac:dyDescent="0.25">
      <c r="A518" s="19"/>
      <c r="B518" s="20"/>
      <c r="C518" s="21"/>
    </row>
    <row r="519" spans="1:3" x14ac:dyDescent="0.25">
      <c r="A519" s="19"/>
      <c r="B519" s="20"/>
      <c r="C519" s="21"/>
    </row>
    <row r="520" spans="1:3" x14ac:dyDescent="0.25">
      <c r="A520" s="19"/>
      <c r="B520" s="20"/>
      <c r="C520" s="21"/>
    </row>
    <row r="521" spans="1:3" x14ac:dyDescent="0.25">
      <c r="A521" s="19"/>
      <c r="B521" s="20"/>
      <c r="C521" s="21"/>
    </row>
    <row r="522" spans="1:3" x14ac:dyDescent="0.25">
      <c r="A522" s="19"/>
      <c r="B522" s="20"/>
      <c r="C522" s="21"/>
    </row>
    <row r="523" spans="1:3" x14ac:dyDescent="0.25">
      <c r="A523" s="19"/>
      <c r="B523" s="20"/>
      <c r="C523" s="21"/>
    </row>
    <row r="524" spans="1:3" x14ac:dyDescent="0.25">
      <c r="A524" s="19"/>
      <c r="B524" s="20"/>
      <c r="C524" s="21"/>
    </row>
    <row r="525" spans="1:3" x14ac:dyDescent="0.25">
      <c r="A525" s="19"/>
      <c r="B525" s="20"/>
      <c r="C525" s="21"/>
    </row>
    <row r="526" spans="1:3" x14ac:dyDescent="0.25">
      <c r="A526" s="19"/>
      <c r="B526" s="20"/>
      <c r="C526" s="21"/>
    </row>
    <row r="527" spans="1:3" x14ac:dyDescent="0.25">
      <c r="A527" s="19"/>
      <c r="B527" s="20"/>
      <c r="C527" s="21"/>
    </row>
    <row r="528" spans="1:3" x14ac:dyDescent="0.25">
      <c r="A528" s="19"/>
      <c r="B528" s="20"/>
      <c r="C528" s="21"/>
    </row>
    <row r="529" spans="1:3" x14ac:dyDescent="0.25">
      <c r="A529" s="19"/>
      <c r="B529" s="20"/>
      <c r="C529" s="21"/>
    </row>
    <row r="530" spans="1:3" x14ac:dyDescent="0.25">
      <c r="A530" s="19"/>
      <c r="B530" s="20"/>
      <c r="C530" s="21"/>
    </row>
    <row r="531" spans="1:3" x14ac:dyDescent="0.25">
      <c r="A531" s="19"/>
      <c r="B531" s="20"/>
      <c r="C531" s="21"/>
    </row>
    <row r="532" spans="1:3" x14ac:dyDescent="0.25">
      <c r="A532" s="19"/>
      <c r="B532" s="20"/>
      <c r="C532" s="21"/>
    </row>
    <row r="533" spans="1:3" x14ac:dyDescent="0.25">
      <c r="A533" s="19"/>
      <c r="B533" s="20"/>
      <c r="C533" s="21"/>
    </row>
    <row r="534" spans="1:3" x14ac:dyDescent="0.25">
      <c r="A534" s="19"/>
      <c r="B534" s="20"/>
      <c r="C534" s="21"/>
    </row>
    <row r="535" spans="1:3" x14ac:dyDescent="0.25">
      <c r="A535" s="19"/>
      <c r="B535" s="20"/>
      <c r="C535" s="21"/>
    </row>
    <row r="536" spans="1:3" x14ac:dyDescent="0.25">
      <c r="A536" s="19"/>
      <c r="B536" s="20"/>
      <c r="C536" s="21"/>
    </row>
    <row r="537" spans="1:3" x14ac:dyDescent="0.25">
      <c r="A537" s="19"/>
      <c r="B537" s="20"/>
      <c r="C537" s="21"/>
    </row>
    <row r="538" spans="1:3" x14ac:dyDescent="0.25">
      <c r="A538" s="19"/>
      <c r="B538" s="20"/>
      <c r="C538" s="21"/>
    </row>
    <row r="539" spans="1:3" x14ac:dyDescent="0.25">
      <c r="A539" s="19"/>
      <c r="B539" s="20"/>
      <c r="C539" s="21"/>
    </row>
    <row r="540" spans="1:3" x14ac:dyDescent="0.25">
      <c r="A540" s="19"/>
      <c r="B540" s="20"/>
      <c r="C540" s="21"/>
    </row>
    <row r="541" spans="1:3" x14ac:dyDescent="0.25">
      <c r="A541" s="19"/>
      <c r="B541" s="20"/>
      <c r="C541" s="21"/>
    </row>
    <row r="542" spans="1:3" x14ac:dyDescent="0.25">
      <c r="A542" s="19"/>
      <c r="B542" s="20"/>
      <c r="C542" s="21"/>
    </row>
    <row r="543" spans="1:3" x14ac:dyDescent="0.25">
      <c r="A543" s="19"/>
      <c r="B543" s="20"/>
      <c r="C543" s="21"/>
    </row>
    <row r="544" spans="1:3" x14ac:dyDescent="0.25">
      <c r="A544" s="19"/>
      <c r="B544" s="20"/>
      <c r="C544" s="21"/>
    </row>
    <row r="545" spans="1:3" x14ac:dyDescent="0.25">
      <c r="A545" s="19"/>
      <c r="B545" s="20"/>
      <c r="C545" s="21"/>
    </row>
    <row r="546" spans="1:3" x14ac:dyDescent="0.25">
      <c r="A546" s="19"/>
      <c r="B546" s="20"/>
      <c r="C546" s="21"/>
    </row>
    <row r="547" spans="1:3" x14ac:dyDescent="0.25">
      <c r="A547" s="19"/>
      <c r="B547" s="20"/>
      <c r="C547" s="21"/>
    </row>
    <row r="548" spans="1:3" x14ac:dyDescent="0.25">
      <c r="A548" s="19"/>
      <c r="B548" s="20"/>
      <c r="C548" s="21"/>
    </row>
    <row r="549" spans="1:3" x14ac:dyDescent="0.25">
      <c r="A549" s="19"/>
      <c r="B549" s="20"/>
      <c r="C549" s="21"/>
    </row>
    <row r="550" spans="1:3" x14ac:dyDescent="0.25">
      <c r="A550" s="19"/>
      <c r="B550" s="20"/>
      <c r="C550" s="21"/>
    </row>
    <row r="551" spans="1:3" x14ac:dyDescent="0.25">
      <c r="A551" s="19"/>
      <c r="B551" s="20"/>
      <c r="C551" s="21"/>
    </row>
    <row r="552" spans="1:3" x14ac:dyDescent="0.25">
      <c r="A552" s="19"/>
      <c r="B552" s="20"/>
      <c r="C552" s="21"/>
    </row>
    <row r="553" spans="1:3" x14ac:dyDescent="0.25">
      <c r="A553" s="19"/>
      <c r="B553" s="20"/>
      <c r="C553" s="21"/>
    </row>
    <row r="554" spans="1:3" x14ac:dyDescent="0.25">
      <c r="A554" s="19"/>
      <c r="B554" s="20"/>
      <c r="C554" s="21"/>
    </row>
    <row r="555" spans="1:3" x14ac:dyDescent="0.25">
      <c r="A555" s="19"/>
      <c r="B555" s="20"/>
      <c r="C555" s="21"/>
    </row>
    <row r="556" spans="1:3" x14ac:dyDescent="0.25">
      <c r="A556" s="19"/>
      <c r="B556" s="20"/>
      <c r="C556" s="21"/>
    </row>
    <row r="557" spans="1:3" x14ac:dyDescent="0.25">
      <c r="A557" s="19"/>
      <c r="B557" s="20"/>
      <c r="C557" s="21"/>
    </row>
    <row r="558" spans="1:3" x14ac:dyDescent="0.25">
      <c r="A558" s="19"/>
      <c r="B558" s="20"/>
      <c r="C558" s="21"/>
    </row>
    <row r="559" spans="1:3" x14ac:dyDescent="0.25">
      <c r="A559" s="19"/>
      <c r="B559" s="20"/>
      <c r="C559" s="21"/>
    </row>
    <row r="560" spans="1:3" x14ac:dyDescent="0.25">
      <c r="A560" s="19"/>
      <c r="B560" s="20"/>
      <c r="C560" s="21"/>
    </row>
    <row r="561" spans="1:3" x14ac:dyDescent="0.25">
      <c r="A561" s="19"/>
      <c r="B561" s="20"/>
      <c r="C561" s="21"/>
    </row>
    <row r="562" spans="1:3" x14ac:dyDescent="0.25">
      <c r="A562" s="19"/>
      <c r="B562" s="20"/>
      <c r="C562" s="21"/>
    </row>
    <row r="563" spans="1:3" x14ac:dyDescent="0.25">
      <c r="A563" s="19"/>
      <c r="B563" s="20"/>
      <c r="C563" s="21"/>
    </row>
    <row r="564" spans="1:3" x14ac:dyDescent="0.25">
      <c r="A564" s="19"/>
      <c r="B564" s="20"/>
      <c r="C564" s="21"/>
    </row>
    <row r="565" spans="1:3" x14ac:dyDescent="0.25">
      <c r="A565" s="19"/>
      <c r="B565" s="20"/>
      <c r="C565" s="21"/>
    </row>
    <row r="566" spans="1:3" x14ac:dyDescent="0.25">
      <c r="A566" s="19"/>
      <c r="B566" s="20"/>
      <c r="C566" s="21"/>
    </row>
    <row r="567" spans="1:3" x14ac:dyDescent="0.25">
      <c r="A567" s="19"/>
      <c r="B567" s="20"/>
      <c r="C567" s="21"/>
    </row>
    <row r="568" spans="1:3" x14ac:dyDescent="0.25">
      <c r="A568" s="19"/>
      <c r="B568" s="20"/>
      <c r="C568" s="21"/>
    </row>
    <row r="569" spans="1:3" x14ac:dyDescent="0.25">
      <c r="A569" s="19"/>
      <c r="B569" s="20"/>
      <c r="C569" s="21"/>
    </row>
    <row r="570" spans="1:3" x14ac:dyDescent="0.25">
      <c r="A570" s="19"/>
      <c r="B570" s="20"/>
      <c r="C570" s="21"/>
    </row>
    <row r="571" spans="1:3" x14ac:dyDescent="0.25">
      <c r="A571" s="19"/>
      <c r="B571" s="20"/>
      <c r="C571" s="21"/>
    </row>
    <row r="572" spans="1:3" x14ac:dyDescent="0.25">
      <c r="A572" s="19"/>
      <c r="B572" s="20"/>
      <c r="C572" s="21"/>
    </row>
    <row r="573" spans="1:3" x14ac:dyDescent="0.25">
      <c r="A573" s="19"/>
      <c r="B573" s="20"/>
      <c r="C573" s="21"/>
    </row>
    <row r="574" spans="1:3" x14ac:dyDescent="0.25">
      <c r="A574" s="19"/>
      <c r="B574" s="20"/>
      <c r="C574" s="21"/>
    </row>
    <row r="575" spans="1:3" x14ac:dyDescent="0.25">
      <c r="A575" s="19"/>
      <c r="B575" s="20"/>
      <c r="C575" s="21"/>
    </row>
    <row r="576" spans="1:3" x14ac:dyDescent="0.25">
      <c r="A576" s="19"/>
      <c r="B576" s="20"/>
      <c r="C576" s="21"/>
    </row>
    <row r="577" spans="1:3" x14ac:dyDescent="0.25">
      <c r="A577" s="19"/>
      <c r="B577" s="20"/>
      <c r="C577" s="21"/>
    </row>
    <row r="578" spans="1:3" x14ac:dyDescent="0.25">
      <c r="A578" s="19"/>
      <c r="B578" s="20"/>
      <c r="C578" s="21"/>
    </row>
    <row r="579" spans="1:3" x14ac:dyDescent="0.25">
      <c r="A579" s="19"/>
      <c r="B579" s="20"/>
      <c r="C579" s="21"/>
    </row>
    <row r="580" spans="1:3" x14ac:dyDescent="0.25">
      <c r="A580" s="19"/>
      <c r="B580" s="20"/>
      <c r="C580" s="21"/>
    </row>
    <row r="581" spans="1:3" x14ac:dyDescent="0.25">
      <c r="A581" s="19"/>
      <c r="B581" s="20"/>
      <c r="C581" s="21"/>
    </row>
    <row r="582" spans="1:3" x14ac:dyDescent="0.25">
      <c r="A582" s="19"/>
      <c r="B582" s="20"/>
      <c r="C582" s="21"/>
    </row>
    <row r="583" spans="1:3" x14ac:dyDescent="0.25">
      <c r="A583" s="19"/>
      <c r="B583" s="20"/>
      <c r="C583" s="21"/>
    </row>
    <row r="584" spans="1:3" x14ac:dyDescent="0.25">
      <c r="A584" s="19"/>
      <c r="B584" s="20"/>
      <c r="C584" s="21"/>
    </row>
    <row r="585" spans="1:3" x14ac:dyDescent="0.25">
      <c r="A585" s="19"/>
      <c r="B585" s="20"/>
      <c r="C585" s="21"/>
    </row>
    <row r="586" spans="1:3" x14ac:dyDescent="0.25">
      <c r="A586" s="19"/>
      <c r="B586" s="20"/>
      <c r="C586" s="21"/>
    </row>
    <row r="587" spans="1:3" x14ac:dyDescent="0.25">
      <c r="A587" s="19"/>
      <c r="B587" s="20"/>
      <c r="C587" s="21"/>
    </row>
    <row r="588" spans="1:3" x14ac:dyDescent="0.25">
      <c r="A588" s="19"/>
      <c r="B588" s="20"/>
      <c r="C588" s="21"/>
    </row>
    <row r="589" spans="1:3" x14ac:dyDescent="0.25">
      <c r="A589" s="19"/>
      <c r="B589" s="20"/>
      <c r="C589" s="21"/>
    </row>
    <row r="590" spans="1:3" x14ac:dyDescent="0.25">
      <c r="A590" s="19"/>
      <c r="B590" s="20"/>
      <c r="C590" s="21"/>
    </row>
    <row r="591" spans="1:3" x14ac:dyDescent="0.25">
      <c r="A591" s="19"/>
      <c r="B591" s="20"/>
      <c r="C591" s="21"/>
    </row>
    <row r="592" spans="1:3" x14ac:dyDescent="0.25">
      <c r="A592" s="19"/>
      <c r="B592" s="20"/>
      <c r="C592" s="21"/>
    </row>
    <row r="593" spans="1:3" x14ac:dyDescent="0.25">
      <c r="A593" s="19"/>
      <c r="B593" s="20"/>
      <c r="C593" s="21"/>
    </row>
    <row r="594" spans="1:3" x14ac:dyDescent="0.25">
      <c r="A594" s="19"/>
      <c r="B594" s="20"/>
      <c r="C594" s="21"/>
    </row>
    <row r="595" spans="1:3" x14ac:dyDescent="0.25">
      <c r="A595" s="19"/>
      <c r="B595" s="20"/>
      <c r="C595" s="21"/>
    </row>
    <row r="596" spans="1:3" x14ac:dyDescent="0.25">
      <c r="A596" s="19"/>
      <c r="B596" s="20"/>
      <c r="C596" s="21"/>
    </row>
    <row r="597" spans="1:3" x14ac:dyDescent="0.25">
      <c r="A597" s="19"/>
      <c r="B597" s="20"/>
      <c r="C597" s="21"/>
    </row>
    <row r="598" spans="1:3" x14ac:dyDescent="0.25">
      <c r="A598" s="19"/>
      <c r="B598" s="20"/>
      <c r="C598" s="21"/>
    </row>
    <row r="599" spans="1:3" x14ac:dyDescent="0.25">
      <c r="A599" s="19"/>
      <c r="B599" s="20"/>
      <c r="C599" s="21"/>
    </row>
    <row r="600" spans="1:3" x14ac:dyDescent="0.25">
      <c r="A600" s="19"/>
      <c r="B600" s="20"/>
      <c r="C600" s="21"/>
    </row>
    <row r="601" spans="1:3" x14ac:dyDescent="0.25">
      <c r="A601" s="19"/>
      <c r="B601" s="20"/>
      <c r="C601" s="21"/>
    </row>
    <row r="602" spans="1:3" x14ac:dyDescent="0.25">
      <c r="A602" s="19"/>
      <c r="B602" s="20"/>
      <c r="C602" s="21"/>
    </row>
    <row r="603" spans="1:3" x14ac:dyDescent="0.25">
      <c r="A603" s="19"/>
      <c r="B603" s="20"/>
      <c r="C603" s="21"/>
    </row>
    <row r="604" spans="1:3" x14ac:dyDescent="0.25">
      <c r="A604" s="19"/>
      <c r="B604" s="20"/>
      <c r="C604" s="21"/>
    </row>
    <row r="605" spans="1:3" x14ac:dyDescent="0.25">
      <c r="A605" s="19"/>
      <c r="B605" s="20"/>
      <c r="C605" s="21"/>
    </row>
    <row r="606" spans="1:3" x14ac:dyDescent="0.25">
      <c r="A606" s="19"/>
      <c r="B606" s="20"/>
      <c r="C606" s="21"/>
    </row>
    <row r="607" spans="1:3" x14ac:dyDescent="0.25">
      <c r="A607" s="19"/>
      <c r="B607" s="20"/>
      <c r="C607" s="21"/>
    </row>
    <row r="608" spans="1:3" x14ac:dyDescent="0.25">
      <c r="A608" s="19"/>
      <c r="B608" s="20"/>
      <c r="C608" s="21"/>
    </row>
    <row r="609" spans="1:3" x14ac:dyDescent="0.25">
      <c r="A609" s="19"/>
      <c r="B609" s="20"/>
      <c r="C609" s="21"/>
    </row>
    <row r="610" spans="1:3" x14ac:dyDescent="0.25">
      <c r="A610" s="19"/>
      <c r="B610" s="20"/>
      <c r="C610" s="21"/>
    </row>
    <row r="611" spans="1:3" x14ac:dyDescent="0.25">
      <c r="A611" s="19"/>
      <c r="B611" s="20"/>
      <c r="C611" s="21"/>
    </row>
    <row r="612" spans="1:3" x14ac:dyDescent="0.25">
      <c r="A612" s="19"/>
      <c r="B612" s="20"/>
      <c r="C612" s="21"/>
    </row>
    <row r="613" spans="1:3" x14ac:dyDescent="0.25">
      <c r="A613" s="19"/>
      <c r="B613" s="20"/>
      <c r="C613" s="21"/>
    </row>
    <row r="614" spans="1:3" x14ac:dyDescent="0.25">
      <c r="A614" s="19"/>
      <c r="B614" s="20"/>
      <c r="C614" s="21"/>
    </row>
    <row r="615" spans="1:3" x14ac:dyDescent="0.25">
      <c r="A615" s="19"/>
      <c r="B615" s="20"/>
      <c r="C615" s="21"/>
    </row>
    <row r="616" spans="1:3" x14ac:dyDescent="0.25">
      <c r="A616" s="19"/>
      <c r="B616" s="20"/>
      <c r="C616" s="21"/>
    </row>
    <row r="617" spans="1:3" x14ac:dyDescent="0.25">
      <c r="A617" s="19"/>
      <c r="B617" s="20"/>
      <c r="C617" s="21"/>
    </row>
    <row r="618" spans="1:3" x14ac:dyDescent="0.25">
      <c r="A618" s="19"/>
      <c r="B618" s="20"/>
      <c r="C618" s="21"/>
    </row>
    <row r="619" spans="1:3" x14ac:dyDescent="0.25">
      <c r="A619" s="19"/>
      <c r="B619" s="20"/>
      <c r="C619" s="21"/>
    </row>
    <row r="620" spans="1:3" x14ac:dyDescent="0.25">
      <c r="A620" s="19"/>
      <c r="B620" s="20"/>
      <c r="C620" s="21"/>
    </row>
    <row r="621" spans="1:3" x14ac:dyDescent="0.25">
      <c r="A621" s="19"/>
      <c r="B621" s="20"/>
      <c r="C621" s="21"/>
    </row>
    <row r="622" spans="1:3" x14ac:dyDescent="0.25">
      <c r="A622" s="19"/>
      <c r="B622" s="20"/>
      <c r="C622" s="21"/>
    </row>
    <row r="623" spans="1:3" x14ac:dyDescent="0.25">
      <c r="A623" s="19"/>
      <c r="B623" s="20"/>
      <c r="C623" s="21"/>
    </row>
    <row r="624" spans="1:3" x14ac:dyDescent="0.25">
      <c r="A624" s="19"/>
      <c r="B624" s="20"/>
      <c r="C624" s="21"/>
    </row>
    <row r="625" spans="1:3" x14ac:dyDescent="0.25">
      <c r="A625" s="19"/>
      <c r="B625" s="20"/>
      <c r="C625" s="21"/>
    </row>
    <row r="626" spans="1:3" x14ac:dyDescent="0.25">
      <c r="A626" s="19"/>
      <c r="B626" s="20"/>
      <c r="C626" s="21"/>
    </row>
    <row r="627" spans="1:3" x14ac:dyDescent="0.25">
      <c r="A627" s="19"/>
      <c r="B627" s="20"/>
      <c r="C627" s="21"/>
    </row>
    <row r="628" spans="1:3" x14ac:dyDescent="0.25">
      <c r="A628" s="19"/>
      <c r="B628" s="20"/>
      <c r="C628" s="21"/>
    </row>
    <row r="629" spans="1:3" x14ac:dyDescent="0.25">
      <c r="A629" s="19"/>
      <c r="B629" s="20"/>
      <c r="C629" s="21"/>
    </row>
    <row r="630" spans="1:3" x14ac:dyDescent="0.25">
      <c r="A630" s="19"/>
      <c r="B630" s="20"/>
      <c r="C630" s="21"/>
    </row>
    <row r="631" spans="1:3" x14ac:dyDescent="0.25">
      <c r="A631" s="19"/>
      <c r="B631" s="20"/>
      <c r="C631" s="21"/>
    </row>
    <row r="632" spans="1:3" x14ac:dyDescent="0.25">
      <c r="A632" s="19"/>
      <c r="B632" s="20"/>
      <c r="C632" s="21"/>
    </row>
    <row r="633" spans="1:3" x14ac:dyDescent="0.25">
      <c r="A633" s="19"/>
      <c r="B633" s="20"/>
      <c r="C633" s="21"/>
    </row>
    <row r="634" spans="1:3" x14ac:dyDescent="0.25">
      <c r="A634" s="19"/>
      <c r="B634" s="20"/>
      <c r="C634" s="21"/>
    </row>
    <row r="635" spans="1:3" x14ac:dyDescent="0.25">
      <c r="A635" s="19"/>
      <c r="B635" s="20"/>
      <c r="C635" s="21"/>
    </row>
    <row r="636" spans="1:3" x14ac:dyDescent="0.25">
      <c r="A636" s="19"/>
      <c r="B636" s="20"/>
      <c r="C636" s="21"/>
    </row>
    <row r="637" spans="1:3" x14ac:dyDescent="0.25">
      <c r="A637" s="19"/>
      <c r="B637" s="20"/>
      <c r="C637" s="21"/>
    </row>
    <row r="638" spans="1:3" x14ac:dyDescent="0.25">
      <c r="A638" s="19"/>
      <c r="B638" s="20"/>
      <c r="C638" s="21"/>
    </row>
    <row r="639" spans="1:3" x14ac:dyDescent="0.25">
      <c r="A639" s="19"/>
      <c r="B639" s="20"/>
      <c r="C639" s="21"/>
    </row>
    <row r="640" spans="1:3" x14ac:dyDescent="0.25">
      <c r="A640" s="19"/>
      <c r="B640" s="20"/>
      <c r="C640" s="21"/>
    </row>
    <row r="641" spans="1:3" x14ac:dyDescent="0.25">
      <c r="A641" s="19"/>
      <c r="B641" s="20"/>
      <c r="C641" s="21"/>
    </row>
    <row r="642" spans="1:3" x14ac:dyDescent="0.25">
      <c r="A642" s="19"/>
      <c r="B642" s="20"/>
      <c r="C642" s="21"/>
    </row>
    <row r="643" spans="1:3" x14ac:dyDescent="0.25">
      <c r="A643" s="19"/>
      <c r="B643" s="20"/>
      <c r="C643" s="21"/>
    </row>
    <row r="644" spans="1:3" x14ac:dyDescent="0.25">
      <c r="A644" s="19"/>
      <c r="B644" s="20"/>
      <c r="C644" s="21"/>
    </row>
    <row r="645" spans="1:3" x14ac:dyDescent="0.25">
      <c r="A645" s="19"/>
      <c r="B645" s="20"/>
      <c r="C645" s="21"/>
    </row>
    <row r="646" spans="1:3" x14ac:dyDescent="0.25">
      <c r="A646" s="19"/>
      <c r="B646" s="20"/>
      <c r="C646" s="21"/>
    </row>
    <row r="647" spans="1:3" x14ac:dyDescent="0.25">
      <c r="A647" s="19"/>
      <c r="B647" s="20"/>
      <c r="C647" s="21"/>
    </row>
    <row r="648" spans="1:3" x14ac:dyDescent="0.25">
      <c r="A648" s="19"/>
      <c r="B648" s="20"/>
      <c r="C648" s="21"/>
    </row>
    <row r="649" spans="1:3" x14ac:dyDescent="0.25">
      <c r="A649" s="19"/>
      <c r="B649" s="20"/>
      <c r="C649" s="21"/>
    </row>
    <row r="650" spans="1:3" x14ac:dyDescent="0.25">
      <c r="A650" s="19"/>
      <c r="B650" s="20"/>
      <c r="C650" s="21"/>
    </row>
    <row r="651" spans="1:3" x14ac:dyDescent="0.25">
      <c r="A651" s="19"/>
      <c r="B651" s="20"/>
      <c r="C651" s="21"/>
    </row>
    <row r="652" spans="1:3" x14ac:dyDescent="0.25">
      <c r="A652" s="19"/>
      <c r="B652" s="20"/>
      <c r="C652" s="21"/>
    </row>
    <row r="653" spans="1:3" x14ac:dyDescent="0.25">
      <c r="A653" s="19"/>
      <c r="B653" s="20"/>
      <c r="C653" s="21"/>
    </row>
    <row r="654" spans="1:3" x14ac:dyDescent="0.25">
      <c r="A654" s="19"/>
      <c r="B654" s="20"/>
      <c r="C654" s="21"/>
    </row>
    <row r="655" spans="1:3" x14ac:dyDescent="0.25">
      <c r="A655" s="19"/>
      <c r="B655" s="20"/>
      <c r="C655" s="21"/>
    </row>
    <row r="656" spans="1:3" x14ac:dyDescent="0.25">
      <c r="A656" s="19"/>
      <c r="B656" s="20"/>
      <c r="C656" s="21"/>
    </row>
    <row r="657" spans="1:3" x14ac:dyDescent="0.25">
      <c r="A657" s="19"/>
      <c r="B657" s="20"/>
      <c r="C657" s="21"/>
    </row>
    <row r="658" spans="1:3" x14ac:dyDescent="0.25">
      <c r="A658" s="19"/>
      <c r="B658" s="20"/>
      <c r="C658" s="21"/>
    </row>
    <row r="659" spans="1:3" x14ac:dyDescent="0.25">
      <c r="A659" s="19"/>
      <c r="B659" s="20"/>
      <c r="C659" s="21"/>
    </row>
    <row r="660" spans="1:3" x14ac:dyDescent="0.25">
      <c r="A660" s="19"/>
      <c r="B660" s="20"/>
      <c r="C660" s="21"/>
    </row>
    <row r="661" spans="1:3" x14ac:dyDescent="0.25">
      <c r="A661" s="19"/>
      <c r="B661" s="20"/>
      <c r="C661" s="21"/>
    </row>
    <row r="662" spans="1:3" x14ac:dyDescent="0.25">
      <c r="A662" s="19"/>
      <c r="B662" s="20"/>
      <c r="C662" s="21"/>
    </row>
    <row r="663" spans="1:3" x14ac:dyDescent="0.25">
      <c r="A663" s="19"/>
      <c r="B663" s="20"/>
      <c r="C663" s="21"/>
    </row>
    <row r="664" spans="1:3" x14ac:dyDescent="0.25">
      <c r="A664" s="19"/>
      <c r="B664" s="20"/>
      <c r="C664" s="21"/>
    </row>
    <row r="665" spans="1:3" x14ac:dyDescent="0.25">
      <c r="A665" s="19"/>
      <c r="B665" s="20"/>
      <c r="C665" s="21"/>
    </row>
    <row r="666" spans="1:3" x14ac:dyDescent="0.25">
      <c r="A666" s="19"/>
      <c r="B666" s="20"/>
      <c r="C666" s="21"/>
    </row>
    <row r="667" spans="1:3" x14ac:dyDescent="0.25">
      <c r="A667" s="19"/>
      <c r="B667" s="20"/>
      <c r="C667" s="21"/>
    </row>
    <row r="668" spans="1:3" x14ac:dyDescent="0.25">
      <c r="A668" s="19"/>
      <c r="B668" s="20"/>
      <c r="C668" s="21"/>
    </row>
    <row r="669" spans="1:3" x14ac:dyDescent="0.25">
      <c r="A669" s="19"/>
      <c r="B669" s="20"/>
      <c r="C669" s="21"/>
    </row>
    <row r="670" spans="1:3" x14ac:dyDescent="0.25">
      <c r="A670" s="19"/>
      <c r="B670" s="20"/>
      <c r="C670" s="21"/>
    </row>
    <row r="671" spans="1:3" x14ac:dyDescent="0.25">
      <c r="A671" s="19"/>
      <c r="B671" s="20"/>
      <c r="C671" s="21"/>
    </row>
    <row r="672" spans="1:3" x14ac:dyDescent="0.25">
      <c r="A672" s="19"/>
      <c r="B672" s="20"/>
      <c r="C672" s="21"/>
    </row>
    <row r="673" spans="1:3" x14ac:dyDescent="0.25">
      <c r="A673" s="19"/>
      <c r="B673" s="20"/>
      <c r="C673" s="21"/>
    </row>
    <row r="674" spans="1:3" x14ac:dyDescent="0.25">
      <c r="A674" s="19"/>
      <c r="B674" s="20"/>
      <c r="C674" s="21"/>
    </row>
    <row r="675" spans="1:3" x14ac:dyDescent="0.25">
      <c r="A675" s="19"/>
      <c r="B675" s="20"/>
      <c r="C675" s="21"/>
    </row>
    <row r="676" spans="1:3" x14ac:dyDescent="0.25">
      <c r="A676" s="19"/>
      <c r="B676" s="20"/>
      <c r="C676" s="21"/>
    </row>
    <row r="677" spans="1:3" x14ac:dyDescent="0.25">
      <c r="A677" s="19"/>
      <c r="B677" s="20"/>
      <c r="C677" s="21"/>
    </row>
    <row r="678" spans="1:3" x14ac:dyDescent="0.25">
      <c r="A678" s="19"/>
      <c r="B678" s="20"/>
      <c r="C678" s="21"/>
    </row>
    <row r="679" spans="1:3" x14ac:dyDescent="0.25">
      <c r="A679" s="19"/>
      <c r="B679" s="20"/>
      <c r="C679" s="21"/>
    </row>
    <row r="680" spans="1:3" x14ac:dyDescent="0.25">
      <c r="A680" s="19"/>
      <c r="B680" s="20"/>
      <c r="C680" s="21"/>
    </row>
    <row r="681" spans="1:3" x14ac:dyDescent="0.25">
      <c r="A681" s="19"/>
      <c r="B681" s="20"/>
      <c r="C681" s="21"/>
    </row>
    <row r="682" spans="1:3" x14ac:dyDescent="0.25">
      <c r="A682" s="19"/>
      <c r="B682" s="20"/>
      <c r="C682" s="21"/>
    </row>
    <row r="683" spans="1:3" x14ac:dyDescent="0.25">
      <c r="A683" s="19"/>
      <c r="B683" s="20"/>
      <c r="C683" s="21"/>
    </row>
    <row r="684" spans="1:3" x14ac:dyDescent="0.25">
      <c r="A684" s="19"/>
      <c r="B684" s="20"/>
      <c r="C684" s="21"/>
    </row>
    <row r="685" spans="1:3" x14ac:dyDescent="0.25">
      <c r="A685" s="19"/>
      <c r="B685" s="20"/>
      <c r="C685" s="21"/>
    </row>
    <row r="686" spans="1:3" x14ac:dyDescent="0.25">
      <c r="A686" s="19"/>
      <c r="B686" s="20"/>
      <c r="C686" s="21"/>
    </row>
    <row r="687" spans="1:3" x14ac:dyDescent="0.25">
      <c r="A687" s="19"/>
      <c r="B687" s="20"/>
      <c r="C687" s="21"/>
    </row>
    <row r="688" spans="1:3" x14ac:dyDescent="0.25">
      <c r="A688" s="19"/>
      <c r="B688" s="20"/>
      <c r="C688" s="21"/>
    </row>
    <row r="689" spans="1:3" x14ac:dyDescent="0.25">
      <c r="A689" s="19"/>
      <c r="B689" s="20"/>
      <c r="C689" s="21"/>
    </row>
    <row r="690" spans="1:3" x14ac:dyDescent="0.25">
      <c r="A690" s="19"/>
      <c r="B690" s="20"/>
      <c r="C690" s="21"/>
    </row>
    <row r="691" spans="1:3" x14ac:dyDescent="0.25">
      <c r="A691" s="19"/>
      <c r="B691" s="20"/>
      <c r="C691" s="21"/>
    </row>
    <row r="692" spans="1:3" x14ac:dyDescent="0.25">
      <c r="A692" s="19"/>
      <c r="B692" s="20"/>
      <c r="C692" s="21"/>
    </row>
    <row r="693" spans="1:3" x14ac:dyDescent="0.25">
      <c r="A693" s="19"/>
      <c r="B693" s="20"/>
      <c r="C693" s="21"/>
    </row>
    <row r="694" spans="1:3" x14ac:dyDescent="0.25">
      <c r="A694" s="19"/>
      <c r="B694" s="20"/>
      <c r="C694" s="21"/>
    </row>
    <row r="695" spans="1:3" x14ac:dyDescent="0.25">
      <c r="A695" s="19"/>
      <c r="B695" s="20"/>
      <c r="C695" s="21"/>
    </row>
    <row r="696" spans="1:3" x14ac:dyDescent="0.25">
      <c r="A696" s="19"/>
      <c r="B696" s="20"/>
      <c r="C696" s="21"/>
    </row>
    <row r="697" spans="1:3" x14ac:dyDescent="0.25">
      <c r="A697" s="19"/>
      <c r="B697" s="20"/>
      <c r="C697" s="21"/>
    </row>
    <row r="698" spans="1:3" x14ac:dyDescent="0.25">
      <c r="A698" s="19"/>
      <c r="B698" s="20"/>
      <c r="C698" s="21"/>
    </row>
    <row r="699" spans="1:3" x14ac:dyDescent="0.25">
      <c r="A699" s="19"/>
      <c r="B699" s="20"/>
      <c r="C699" s="21"/>
    </row>
    <row r="700" spans="1:3" x14ac:dyDescent="0.25">
      <c r="A700" s="19"/>
      <c r="B700" s="20"/>
      <c r="C700" s="21"/>
    </row>
    <row r="701" spans="1:3" x14ac:dyDescent="0.25">
      <c r="A701" s="19"/>
      <c r="B701" s="20"/>
      <c r="C701" s="21"/>
    </row>
    <row r="702" spans="1:3" x14ac:dyDescent="0.25">
      <c r="A702" s="19"/>
      <c r="B702" s="20"/>
      <c r="C702" s="21"/>
    </row>
    <row r="703" spans="1:3" x14ac:dyDescent="0.25">
      <c r="A703" s="19"/>
      <c r="B703" s="20"/>
      <c r="C703" s="21"/>
    </row>
    <row r="704" spans="1:3" x14ac:dyDescent="0.25">
      <c r="A704" s="19"/>
      <c r="B704" s="20"/>
      <c r="C704" s="21"/>
    </row>
    <row r="705" spans="1:3" x14ac:dyDescent="0.25">
      <c r="A705" s="19"/>
      <c r="B705" s="20"/>
      <c r="C705" s="21"/>
    </row>
    <row r="706" spans="1:3" x14ac:dyDescent="0.25">
      <c r="A706" s="19"/>
      <c r="B706" s="20"/>
      <c r="C706" s="21"/>
    </row>
    <row r="707" spans="1:3" x14ac:dyDescent="0.25">
      <c r="A707" s="19"/>
      <c r="B707" s="20"/>
      <c r="C707" s="21"/>
    </row>
    <row r="708" spans="1:3" x14ac:dyDescent="0.25">
      <c r="A708" s="19"/>
      <c r="B708" s="20"/>
      <c r="C708" s="21"/>
    </row>
    <row r="709" spans="1:3" x14ac:dyDescent="0.25">
      <c r="A709" s="19"/>
      <c r="B709" s="20"/>
      <c r="C709" s="21"/>
    </row>
    <row r="710" spans="1:3" x14ac:dyDescent="0.25">
      <c r="A710" s="19"/>
      <c r="B710" s="20"/>
      <c r="C710" s="21"/>
    </row>
    <row r="711" spans="1:3" x14ac:dyDescent="0.25">
      <c r="A711" s="19"/>
      <c r="B711" s="20"/>
      <c r="C711" s="21"/>
    </row>
    <row r="712" spans="1:3" x14ac:dyDescent="0.25">
      <c r="A712" s="19"/>
      <c r="B712" s="20"/>
      <c r="C712" s="21"/>
    </row>
    <row r="713" spans="1:3" x14ac:dyDescent="0.25">
      <c r="A713" s="19"/>
      <c r="B713" s="20"/>
      <c r="C713" s="21"/>
    </row>
    <row r="714" spans="1:3" x14ac:dyDescent="0.25">
      <c r="A714" s="19"/>
      <c r="B714" s="20"/>
      <c r="C714" s="21"/>
    </row>
    <row r="715" spans="1:3" x14ac:dyDescent="0.25">
      <c r="A715" s="19"/>
      <c r="B715" s="20"/>
      <c r="C715" s="21"/>
    </row>
    <row r="716" spans="1:3" x14ac:dyDescent="0.25">
      <c r="A716" s="19"/>
      <c r="B716" s="20"/>
      <c r="C716" s="21"/>
    </row>
    <row r="717" spans="1:3" x14ac:dyDescent="0.25">
      <c r="A717" s="19"/>
      <c r="B717" s="20"/>
      <c r="C717" s="21"/>
    </row>
    <row r="718" spans="1:3" x14ac:dyDescent="0.25">
      <c r="A718" s="19"/>
      <c r="B718" s="20"/>
      <c r="C718" s="21"/>
    </row>
    <row r="719" spans="1:3" x14ac:dyDescent="0.25">
      <c r="A719" s="19"/>
      <c r="B719" s="20"/>
      <c r="C719" s="21"/>
    </row>
    <row r="720" spans="1:3" x14ac:dyDescent="0.25">
      <c r="A720" s="19"/>
      <c r="B720" s="20"/>
      <c r="C720" s="21"/>
    </row>
    <row r="721" spans="1:3" x14ac:dyDescent="0.25">
      <c r="A721" s="19"/>
      <c r="B721" s="20"/>
      <c r="C721" s="21"/>
    </row>
    <row r="722" spans="1:3" x14ac:dyDescent="0.25">
      <c r="A722" s="19"/>
      <c r="B722" s="20"/>
      <c r="C722" s="21"/>
    </row>
    <row r="723" spans="1:3" x14ac:dyDescent="0.25">
      <c r="A723" s="19"/>
      <c r="B723" s="20"/>
      <c r="C723" s="21"/>
    </row>
    <row r="724" spans="1:3" x14ac:dyDescent="0.25">
      <c r="A724" s="19"/>
      <c r="B724" s="20"/>
      <c r="C724" s="21"/>
    </row>
    <row r="725" spans="1:3" x14ac:dyDescent="0.25">
      <c r="A725" s="19"/>
      <c r="B725" s="20"/>
      <c r="C725" s="21"/>
    </row>
    <row r="726" spans="1:3" x14ac:dyDescent="0.25">
      <c r="A726" s="19"/>
      <c r="B726" s="20"/>
      <c r="C726" s="21"/>
    </row>
    <row r="727" spans="1:3" x14ac:dyDescent="0.25">
      <c r="A727" s="19"/>
      <c r="B727" s="20"/>
      <c r="C727" s="21"/>
    </row>
    <row r="728" spans="1:3" x14ac:dyDescent="0.25">
      <c r="A728" s="19"/>
      <c r="B728" s="20"/>
      <c r="C728" s="21"/>
    </row>
    <row r="729" spans="1:3" x14ac:dyDescent="0.25">
      <c r="A729" s="19"/>
      <c r="B729" s="20"/>
      <c r="C729" s="21"/>
    </row>
    <row r="730" spans="1:3" x14ac:dyDescent="0.25">
      <c r="A730" s="19"/>
      <c r="B730" s="20"/>
      <c r="C730" s="21"/>
    </row>
    <row r="731" spans="1:3" x14ac:dyDescent="0.25">
      <c r="A731" s="19"/>
      <c r="B731" s="20"/>
      <c r="C731" s="21"/>
    </row>
    <row r="732" spans="1:3" x14ac:dyDescent="0.25">
      <c r="A732" s="19"/>
      <c r="B732" s="20"/>
      <c r="C732" s="21"/>
    </row>
    <row r="733" spans="1:3" x14ac:dyDescent="0.25">
      <c r="A733" s="19"/>
      <c r="B733" s="20"/>
      <c r="C733" s="21"/>
    </row>
    <row r="734" spans="1:3" x14ac:dyDescent="0.25">
      <c r="A734" s="19"/>
      <c r="B734" s="20"/>
      <c r="C734" s="21"/>
    </row>
    <row r="735" spans="1:3" x14ac:dyDescent="0.25">
      <c r="A735" s="19"/>
      <c r="B735" s="20"/>
      <c r="C735" s="21"/>
    </row>
    <row r="736" spans="1:3" x14ac:dyDescent="0.25">
      <c r="A736" s="19"/>
      <c r="B736" s="20"/>
      <c r="C736" s="21"/>
    </row>
    <row r="737" spans="1:3" x14ac:dyDescent="0.25">
      <c r="A737" s="19"/>
      <c r="B737" s="20"/>
      <c r="C737" s="21"/>
    </row>
    <row r="738" spans="1:3" x14ac:dyDescent="0.25">
      <c r="A738" s="19"/>
      <c r="B738" s="20"/>
      <c r="C738" s="21"/>
    </row>
    <row r="739" spans="1:3" x14ac:dyDescent="0.25">
      <c r="A739" s="19"/>
      <c r="B739" s="20"/>
      <c r="C739" s="21"/>
    </row>
    <row r="740" spans="1:3" x14ac:dyDescent="0.25">
      <c r="A740" s="19"/>
      <c r="B740" s="20"/>
      <c r="C740" s="21"/>
    </row>
    <row r="741" spans="1:3" x14ac:dyDescent="0.25">
      <c r="A741" s="19"/>
      <c r="B741" s="20"/>
      <c r="C741" s="21"/>
    </row>
    <row r="742" spans="1:3" x14ac:dyDescent="0.25">
      <c r="A742" s="19"/>
      <c r="B742" s="20"/>
      <c r="C742" s="21"/>
    </row>
    <row r="743" spans="1:3" x14ac:dyDescent="0.25">
      <c r="A743" s="19"/>
      <c r="B743" s="20"/>
      <c r="C743" s="21"/>
    </row>
    <row r="744" spans="1:3" x14ac:dyDescent="0.25">
      <c r="A744" s="19"/>
      <c r="B744" s="20"/>
      <c r="C744" s="21"/>
    </row>
    <row r="745" spans="1:3" x14ac:dyDescent="0.25">
      <c r="A745" s="19"/>
      <c r="B745" s="20"/>
      <c r="C745" s="21"/>
    </row>
    <row r="746" spans="1:3" x14ac:dyDescent="0.25">
      <c r="A746" s="19"/>
      <c r="B746" s="20"/>
      <c r="C746" s="21"/>
    </row>
    <row r="747" spans="1:3" x14ac:dyDescent="0.25">
      <c r="A747" s="19"/>
      <c r="B747" s="20"/>
      <c r="C747" s="21"/>
    </row>
    <row r="748" spans="1:3" x14ac:dyDescent="0.25">
      <c r="A748" s="19"/>
      <c r="B748" s="20"/>
      <c r="C748" s="21"/>
    </row>
    <row r="749" spans="1:3" x14ac:dyDescent="0.25">
      <c r="A749" s="19"/>
      <c r="B749" s="20"/>
      <c r="C749" s="21"/>
    </row>
    <row r="750" spans="1:3" x14ac:dyDescent="0.25">
      <c r="A750" s="19"/>
      <c r="B750" s="20"/>
      <c r="C750" s="21"/>
    </row>
    <row r="751" spans="1:3" x14ac:dyDescent="0.25">
      <c r="A751" s="19"/>
      <c r="B751" s="20"/>
      <c r="C751" s="21"/>
    </row>
    <row r="752" spans="1:3" x14ac:dyDescent="0.25">
      <c r="A752" s="19"/>
      <c r="B752" s="20"/>
      <c r="C752" s="21"/>
    </row>
    <row r="753" spans="1:3" x14ac:dyDescent="0.25">
      <c r="A753" s="19"/>
      <c r="B753" s="20"/>
      <c r="C753" s="21"/>
    </row>
    <row r="754" spans="1:3" x14ac:dyDescent="0.25">
      <c r="A754" s="19"/>
      <c r="B754" s="20"/>
      <c r="C754" s="21"/>
    </row>
    <row r="755" spans="1:3" x14ac:dyDescent="0.25">
      <c r="A755" s="19"/>
      <c r="B755" s="20"/>
      <c r="C755" s="21"/>
    </row>
    <row r="756" spans="1:3" x14ac:dyDescent="0.25">
      <c r="A756" s="19"/>
      <c r="B756" s="20"/>
      <c r="C756" s="21"/>
    </row>
    <row r="757" spans="1:3" x14ac:dyDescent="0.25">
      <c r="A757" s="19"/>
      <c r="B757" s="20"/>
      <c r="C757" s="21"/>
    </row>
    <row r="758" spans="1:3" x14ac:dyDescent="0.25">
      <c r="A758" s="19"/>
      <c r="B758" s="20"/>
      <c r="C758" s="21"/>
    </row>
    <row r="759" spans="1:3" x14ac:dyDescent="0.25">
      <c r="A759" s="19"/>
      <c r="B759" s="20"/>
      <c r="C759" s="21"/>
    </row>
    <row r="760" spans="1:3" x14ac:dyDescent="0.25">
      <c r="A760" s="19"/>
      <c r="B760" s="20"/>
      <c r="C760" s="21"/>
    </row>
    <row r="761" spans="1:3" x14ac:dyDescent="0.25">
      <c r="A761" s="19"/>
      <c r="B761" s="20"/>
      <c r="C761" s="21"/>
    </row>
    <row r="762" spans="1:3" x14ac:dyDescent="0.25">
      <c r="A762" s="19"/>
      <c r="B762" s="20"/>
      <c r="C762" s="21"/>
    </row>
    <row r="763" spans="1:3" x14ac:dyDescent="0.25">
      <c r="A763" s="19"/>
      <c r="B763" s="20"/>
      <c r="C763" s="21"/>
    </row>
    <row r="764" spans="1:3" x14ac:dyDescent="0.25">
      <c r="A764" s="19"/>
      <c r="B764" s="20"/>
      <c r="C764" s="21"/>
    </row>
    <row r="765" spans="1:3" x14ac:dyDescent="0.25">
      <c r="A765" s="19"/>
      <c r="B765" s="20"/>
      <c r="C765" s="21"/>
    </row>
    <row r="766" spans="1:3" x14ac:dyDescent="0.25">
      <c r="A766" s="19"/>
      <c r="B766" s="20"/>
      <c r="C766" s="21"/>
    </row>
    <row r="767" spans="1:3" x14ac:dyDescent="0.25">
      <c r="A767" s="19"/>
      <c r="B767" s="20"/>
      <c r="C767" s="21"/>
    </row>
    <row r="768" spans="1:3" x14ac:dyDescent="0.25">
      <c r="A768" s="19"/>
      <c r="B768" s="20"/>
      <c r="C768" s="21"/>
    </row>
    <row r="769" spans="1:3" x14ac:dyDescent="0.25">
      <c r="A769" s="19"/>
      <c r="B769" s="20"/>
      <c r="C769" s="21"/>
    </row>
    <row r="770" spans="1:3" x14ac:dyDescent="0.25">
      <c r="A770" s="19"/>
      <c r="B770" s="20"/>
      <c r="C770" s="21"/>
    </row>
    <row r="771" spans="1:3" x14ac:dyDescent="0.25">
      <c r="A771" s="19"/>
      <c r="B771" s="20"/>
      <c r="C771" s="21"/>
    </row>
    <row r="772" spans="1:3" x14ac:dyDescent="0.25">
      <c r="A772" s="19"/>
      <c r="B772" s="20"/>
      <c r="C772" s="21"/>
    </row>
    <row r="773" spans="1:3" x14ac:dyDescent="0.25">
      <c r="A773" s="19"/>
      <c r="B773" s="20"/>
      <c r="C773" s="21"/>
    </row>
    <row r="774" spans="1:3" x14ac:dyDescent="0.25">
      <c r="A774" s="19"/>
      <c r="B774" s="20"/>
      <c r="C774" s="21"/>
    </row>
    <row r="775" spans="1:3" x14ac:dyDescent="0.25">
      <c r="A775" s="19"/>
      <c r="B775" s="20"/>
      <c r="C775" s="21"/>
    </row>
    <row r="776" spans="1:3" x14ac:dyDescent="0.25">
      <c r="A776" s="19"/>
      <c r="B776" s="20"/>
      <c r="C776" s="21"/>
    </row>
    <row r="777" spans="1:3" x14ac:dyDescent="0.25">
      <c r="A777" s="19"/>
      <c r="B777" s="20"/>
      <c r="C777" s="21"/>
    </row>
    <row r="778" spans="1:3" x14ac:dyDescent="0.25">
      <c r="A778" s="19"/>
      <c r="B778" s="20"/>
      <c r="C778" s="21"/>
    </row>
    <row r="779" spans="1:3" x14ac:dyDescent="0.25">
      <c r="A779" s="19"/>
      <c r="B779" s="20"/>
      <c r="C779" s="21"/>
    </row>
    <row r="780" spans="1:3" x14ac:dyDescent="0.25">
      <c r="A780" s="19"/>
      <c r="B780" s="20"/>
      <c r="C780" s="21"/>
    </row>
    <row r="781" spans="1:3" x14ac:dyDescent="0.25">
      <c r="A781" s="19"/>
      <c r="B781" s="20"/>
      <c r="C781" s="21"/>
    </row>
    <row r="782" spans="1:3" x14ac:dyDescent="0.25">
      <c r="A782" s="19"/>
      <c r="B782" s="20"/>
      <c r="C782" s="21"/>
    </row>
    <row r="783" spans="1:3" x14ac:dyDescent="0.25">
      <c r="A783" s="19"/>
      <c r="B783" s="20"/>
      <c r="C783" s="21"/>
    </row>
    <row r="784" spans="1:3" x14ac:dyDescent="0.25">
      <c r="A784" s="19"/>
      <c r="B784" s="20"/>
      <c r="C784" s="21"/>
    </row>
    <row r="785" spans="1:3" x14ac:dyDescent="0.25">
      <c r="A785" s="19"/>
      <c r="B785" s="20"/>
      <c r="C785" s="21"/>
    </row>
    <row r="786" spans="1:3" x14ac:dyDescent="0.25">
      <c r="A786" s="19"/>
      <c r="B786" s="20"/>
      <c r="C786" s="21"/>
    </row>
    <row r="787" spans="1:3" x14ac:dyDescent="0.25">
      <c r="A787" s="19"/>
      <c r="B787" s="20"/>
      <c r="C787" s="21"/>
    </row>
    <row r="788" spans="1:3" x14ac:dyDescent="0.25">
      <c r="A788" s="19"/>
      <c r="B788" s="20"/>
      <c r="C788" s="21"/>
    </row>
    <row r="789" spans="1:3" x14ac:dyDescent="0.25">
      <c r="A789" s="19"/>
      <c r="B789" s="20"/>
      <c r="C789" s="21"/>
    </row>
    <row r="790" spans="1:3" x14ac:dyDescent="0.25">
      <c r="A790" s="19"/>
      <c r="B790" s="20"/>
      <c r="C790" s="21"/>
    </row>
    <row r="791" spans="1:3" x14ac:dyDescent="0.25">
      <c r="A791" s="19"/>
      <c r="B791" s="20"/>
      <c r="C791" s="21"/>
    </row>
    <row r="792" spans="1:3" x14ac:dyDescent="0.25">
      <c r="A792" s="19"/>
      <c r="B792" s="20"/>
      <c r="C792" s="21"/>
    </row>
    <row r="793" spans="1:3" x14ac:dyDescent="0.25">
      <c r="A793" s="19"/>
      <c r="B793" s="20"/>
      <c r="C793" s="21"/>
    </row>
    <row r="794" spans="1:3" x14ac:dyDescent="0.25">
      <c r="A794" s="19"/>
      <c r="B794" s="20"/>
      <c r="C794" s="21"/>
    </row>
    <row r="795" spans="1:3" x14ac:dyDescent="0.25">
      <c r="A795" s="19"/>
      <c r="B795" s="20"/>
      <c r="C795" s="21"/>
    </row>
    <row r="796" spans="1:3" x14ac:dyDescent="0.25">
      <c r="A796" s="19"/>
      <c r="B796" s="20"/>
      <c r="C796" s="21"/>
    </row>
    <row r="797" spans="1:3" x14ac:dyDescent="0.25">
      <c r="A797" s="19"/>
      <c r="B797" s="20"/>
      <c r="C797" s="21"/>
    </row>
    <row r="798" spans="1:3" x14ac:dyDescent="0.25">
      <c r="A798" s="19"/>
      <c r="B798" s="20"/>
      <c r="C798" s="21"/>
    </row>
    <row r="799" spans="1:3" x14ac:dyDescent="0.25">
      <c r="A799" s="19"/>
      <c r="B799" s="20"/>
      <c r="C799" s="21"/>
    </row>
    <row r="800" spans="1:3" x14ac:dyDescent="0.25">
      <c r="A800" s="19"/>
      <c r="B800" s="20"/>
      <c r="C800" s="21"/>
    </row>
    <row r="801" spans="1:3" x14ac:dyDescent="0.25">
      <c r="A801" s="19"/>
      <c r="B801" s="20"/>
      <c r="C801" s="21"/>
    </row>
    <row r="802" spans="1:3" x14ac:dyDescent="0.25">
      <c r="A802" s="19"/>
      <c r="B802" s="20"/>
      <c r="C802" s="21"/>
    </row>
    <row r="803" spans="1:3" x14ac:dyDescent="0.25">
      <c r="A803" s="19"/>
      <c r="B803" s="20"/>
      <c r="C803" s="21"/>
    </row>
    <row r="804" spans="1:3" x14ac:dyDescent="0.25">
      <c r="A804" s="19"/>
      <c r="B804" s="20"/>
      <c r="C804" s="21"/>
    </row>
    <row r="805" spans="1:3" x14ac:dyDescent="0.25">
      <c r="A805" s="19"/>
      <c r="B805" s="20"/>
      <c r="C805" s="21"/>
    </row>
    <row r="806" spans="1:3" x14ac:dyDescent="0.25">
      <c r="A806" s="19"/>
      <c r="B806" s="20"/>
      <c r="C806" s="21"/>
    </row>
    <row r="807" spans="1:3" x14ac:dyDescent="0.25">
      <c r="A807" s="19"/>
      <c r="B807" s="20"/>
      <c r="C807" s="21"/>
    </row>
    <row r="808" spans="1:3" x14ac:dyDescent="0.25">
      <c r="A808" s="19"/>
      <c r="B808" s="20"/>
      <c r="C808" s="21"/>
    </row>
    <row r="809" spans="1:3" x14ac:dyDescent="0.25">
      <c r="A809" s="19"/>
      <c r="B809" s="20"/>
      <c r="C809" s="21"/>
    </row>
    <row r="810" spans="1:3" x14ac:dyDescent="0.25">
      <c r="A810" s="19"/>
      <c r="B810" s="20"/>
      <c r="C810" s="21"/>
    </row>
    <row r="811" spans="1:3" x14ac:dyDescent="0.25">
      <c r="A811" s="19"/>
      <c r="B811" s="20"/>
      <c r="C811" s="21"/>
    </row>
    <row r="812" spans="1:3" x14ac:dyDescent="0.25">
      <c r="A812" s="19"/>
      <c r="B812" s="20"/>
      <c r="C812" s="21"/>
    </row>
    <row r="813" spans="1:3" x14ac:dyDescent="0.25">
      <c r="A813" s="19"/>
      <c r="B813" s="20"/>
      <c r="C813" s="21"/>
    </row>
    <row r="814" spans="1:3" x14ac:dyDescent="0.25">
      <c r="A814" s="19"/>
      <c r="B814" s="20"/>
      <c r="C814" s="21"/>
    </row>
    <row r="815" spans="1:3" x14ac:dyDescent="0.25">
      <c r="A815" s="19"/>
      <c r="B815" s="20"/>
      <c r="C815" s="21"/>
    </row>
    <row r="816" spans="1:3" x14ac:dyDescent="0.25">
      <c r="A816" s="19"/>
      <c r="B816" s="20"/>
      <c r="C816" s="21"/>
    </row>
    <row r="817" spans="1:3" x14ac:dyDescent="0.25">
      <c r="A817" s="19"/>
      <c r="B817" s="20"/>
      <c r="C817" s="21"/>
    </row>
    <row r="818" spans="1:3" x14ac:dyDescent="0.25">
      <c r="A818" s="19"/>
      <c r="B818" s="20"/>
      <c r="C818" s="21"/>
    </row>
    <row r="819" spans="1:3" x14ac:dyDescent="0.25">
      <c r="A819" s="19"/>
      <c r="B819" s="20"/>
      <c r="C819" s="21"/>
    </row>
    <row r="820" spans="1:3" x14ac:dyDescent="0.25">
      <c r="A820" s="19"/>
      <c r="B820" s="20"/>
      <c r="C820" s="21"/>
    </row>
    <row r="821" spans="1:3" x14ac:dyDescent="0.25">
      <c r="A821" s="19"/>
      <c r="B821" s="20"/>
      <c r="C821" s="21"/>
    </row>
    <row r="822" spans="1:3" x14ac:dyDescent="0.25">
      <c r="A822" s="19"/>
      <c r="B822" s="20"/>
      <c r="C822" s="21"/>
    </row>
    <row r="823" spans="1:3" x14ac:dyDescent="0.25">
      <c r="A823" s="19"/>
      <c r="B823" s="20"/>
      <c r="C823" s="21"/>
    </row>
    <row r="824" spans="1:3" x14ac:dyDescent="0.25">
      <c r="A824" s="19"/>
      <c r="B824" s="20"/>
      <c r="C824" s="21"/>
    </row>
    <row r="825" spans="1:3" x14ac:dyDescent="0.25">
      <c r="A825" s="19"/>
      <c r="B825" s="20"/>
      <c r="C825" s="21"/>
    </row>
    <row r="826" spans="1:3" x14ac:dyDescent="0.25">
      <c r="A826" s="19"/>
      <c r="B826" s="20"/>
      <c r="C826" s="21"/>
    </row>
    <row r="827" spans="1:3" x14ac:dyDescent="0.25">
      <c r="A827" s="19"/>
      <c r="B827" s="20"/>
      <c r="C827" s="21"/>
    </row>
    <row r="828" spans="1:3" x14ac:dyDescent="0.25">
      <c r="A828" s="19"/>
      <c r="B828" s="20"/>
      <c r="C828" s="21"/>
    </row>
    <row r="829" spans="1:3" x14ac:dyDescent="0.25">
      <c r="A829" s="19"/>
      <c r="B829" s="20"/>
      <c r="C829" s="21"/>
    </row>
    <row r="830" spans="1:3" x14ac:dyDescent="0.25">
      <c r="A830" s="19"/>
      <c r="B830" s="20"/>
      <c r="C830" s="21"/>
    </row>
    <row r="831" spans="1:3" x14ac:dyDescent="0.25">
      <c r="A831" s="19"/>
      <c r="B831" s="20"/>
      <c r="C831" s="21"/>
    </row>
    <row r="832" spans="1:3" x14ac:dyDescent="0.25">
      <c r="A832" s="19"/>
      <c r="B832" s="20"/>
      <c r="C832" s="21"/>
    </row>
    <row r="833" spans="1:3" x14ac:dyDescent="0.25">
      <c r="A833" s="19"/>
      <c r="B833" s="20"/>
      <c r="C833" s="21"/>
    </row>
    <row r="834" spans="1:3" x14ac:dyDescent="0.25">
      <c r="A834" s="19"/>
      <c r="B834" s="20"/>
      <c r="C834" s="21"/>
    </row>
    <row r="835" spans="1:3" x14ac:dyDescent="0.25">
      <c r="A835" s="19"/>
      <c r="B835" s="20"/>
      <c r="C835" s="21"/>
    </row>
    <row r="836" spans="1:3" x14ac:dyDescent="0.25">
      <c r="A836" s="19"/>
      <c r="B836" s="20"/>
      <c r="C836" s="21"/>
    </row>
    <row r="837" spans="1:3" x14ac:dyDescent="0.25">
      <c r="A837" s="19"/>
      <c r="B837" s="20"/>
      <c r="C837" s="21"/>
    </row>
    <row r="838" spans="1:3" x14ac:dyDescent="0.25">
      <c r="A838" s="19"/>
      <c r="B838" s="20"/>
      <c r="C838" s="21"/>
    </row>
    <row r="839" spans="1:3" x14ac:dyDescent="0.25">
      <c r="A839" s="19"/>
      <c r="B839" s="20"/>
      <c r="C839" s="21"/>
    </row>
    <row r="840" spans="1:3" x14ac:dyDescent="0.25">
      <c r="A840" s="19"/>
      <c r="B840" s="20"/>
      <c r="C840" s="21"/>
    </row>
    <row r="841" spans="1:3" x14ac:dyDescent="0.25">
      <c r="A841" s="19"/>
      <c r="B841" s="20"/>
      <c r="C841" s="21"/>
    </row>
    <row r="842" spans="1:3" x14ac:dyDescent="0.25">
      <c r="A842" s="19"/>
      <c r="B842" s="20"/>
      <c r="C842" s="21"/>
    </row>
    <row r="843" spans="1:3" x14ac:dyDescent="0.25">
      <c r="A843" s="19"/>
      <c r="B843" s="20"/>
      <c r="C843" s="21"/>
    </row>
    <row r="844" spans="1:3" x14ac:dyDescent="0.25">
      <c r="A844" s="19"/>
      <c r="B844" s="20"/>
      <c r="C844" s="21"/>
    </row>
    <row r="845" spans="1:3" x14ac:dyDescent="0.25">
      <c r="A845" s="19"/>
      <c r="B845" s="20"/>
      <c r="C845" s="21"/>
    </row>
    <row r="846" spans="1:3" x14ac:dyDescent="0.25">
      <c r="A846" s="19"/>
      <c r="B846" s="20"/>
      <c r="C846" s="21"/>
    </row>
    <row r="847" spans="1:3" x14ac:dyDescent="0.25">
      <c r="A847" s="19"/>
      <c r="B847" s="20"/>
      <c r="C847" s="21"/>
    </row>
    <row r="848" spans="1:3" x14ac:dyDescent="0.25">
      <c r="A848" s="19"/>
      <c r="B848" s="20"/>
      <c r="C848" s="21"/>
    </row>
    <row r="849" spans="1:3" x14ac:dyDescent="0.25">
      <c r="A849" s="19"/>
      <c r="B849" s="20"/>
      <c r="C849" s="21"/>
    </row>
    <row r="850" spans="1:3" x14ac:dyDescent="0.25">
      <c r="A850" s="19"/>
      <c r="B850" s="20"/>
      <c r="C850" s="21"/>
    </row>
    <row r="851" spans="1:3" x14ac:dyDescent="0.25">
      <c r="A851" s="19"/>
      <c r="B851" s="20"/>
      <c r="C851" s="21"/>
    </row>
    <row r="852" spans="1:3" x14ac:dyDescent="0.25">
      <c r="A852" s="19"/>
      <c r="B852" s="20"/>
      <c r="C852" s="21"/>
    </row>
    <row r="853" spans="1:3" x14ac:dyDescent="0.25">
      <c r="A853" s="19"/>
      <c r="B853" s="20"/>
      <c r="C853" s="21"/>
    </row>
    <row r="854" spans="1:3" x14ac:dyDescent="0.25">
      <c r="A854" s="19"/>
      <c r="B854" s="20"/>
      <c r="C854" s="21"/>
    </row>
    <row r="855" spans="1:3" x14ac:dyDescent="0.25">
      <c r="A855" s="19"/>
      <c r="B855" s="20"/>
      <c r="C855" s="21"/>
    </row>
    <row r="856" spans="1:3" x14ac:dyDescent="0.25">
      <c r="A856" s="19"/>
      <c r="B856" s="20"/>
      <c r="C856" s="21"/>
    </row>
    <row r="857" spans="1:3" x14ac:dyDescent="0.25">
      <c r="A857" s="19"/>
      <c r="B857" s="20"/>
      <c r="C857" s="21"/>
    </row>
    <row r="858" spans="1:3" x14ac:dyDescent="0.25">
      <c r="A858" s="19"/>
      <c r="B858" s="20"/>
      <c r="C858" s="21"/>
    </row>
    <row r="859" spans="1:3" x14ac:dyDescent="0.25">
      <c r="A859" s="19"/>
      <c r="B859" s="20"/>
      <c r="C859" s="21"/>
    </row>
    <row r="860" spans="1:3" x14ac:dyDescent="0.25">
      <c r="A860" s="19"/>
      <c r="B860" s="20"/>
      <c r="C860" s="21"/>
    </row>
    <row r="861" spans="1:3" x14ac:dyDescent="0.25">
      <c r="A861" s="19"/>
      <c r="B861" s="20"/>
      <c r="C861" s="21"/>
    </row>
    <row r="862" spans="1:3" x14ac:dyDescent="0.25">
      <c r="A862" s="19"/>
      <c r="B862" s="20"/>
      <c r="C862" s="21"/>
    </row>
    <row r="863" spans="1:3" x14ac:dyDescent="0.25">
      <c r="A863" s="19"/>
      <c r="B863" s="20"/>
      <c r="C863" s="21"/>
    </row>
    <row r="864" spans="1:3" x14ac:dyDescent="0.25">
      <c r="A864" s="19"/>
      <c r="B864" s="20"/>
      <c r="C864" s="21"/>
    </row>
    <row r="865" spans="1:3" x14ac:dyDescent="0.25">
      <c r="A865" s="19"/>
      <c r="B865" s="20"/>
      <c r="C865" s="21"/>
    </row>
    <row r="866" spans="1:3" x14ac:dyDescent="0.25">
      <c r="A866" s="19"/>
      <c r="B866" s="20"/>
      <c r="C866" s="21"/>
    </row>
    <row r="867" spans="1:3" x14ac:dyDescent="0.25">
      <c r="A867" s="19"/>
      <c r="B867" s="20"/>
      <c r="C867" s="21"/>
    </row>
    <row r="868" spans="1:3" x14ac:dyDescent="0.25">
      <c r="A868" s="19"/>
      <c r="B868" s="20"/>
      <c r="C868" s="21"/>
    </row>
    <row r="869" spans="1:3" x14ac:dyDescent="0.25">
      <c r="A869" s="19"/>
      <c r="B869" s="20"/>
      <c r="C869" s="21"/>
    </row>
    <row r="870" spans="1:3" x14ac:dyDescent="0.25">
      <c r="A870" s="19"/>
      <c r="B870" s="20"/>
      <c r="C870" s="21"/>
    </row>
    <row r="871" spans="1:3" x14ac:dyDescent="0.25">
      <c r="A871" s="19"/>
      <c r="B871" s="20"/>
      <c r="C871" s="21"/>
    </row>
    <row r="872" spans="1:3" x14ac:dyDescent="0.25">
      <c r="A872" s="19"/>
      <c r="B872" s="20"/>
      <c r="C872" s="21"/>
    </row>
    <row r="873" spans="1:3" x14ac:dyDescent="0.25">
      <c r="A873" s="19"/>
      <c r="B873" s="20"/>
      <c r="C873" s="21"/>
    </row>
    <row r="874" spans="1:3" x14ac:dyDescent="0.25">
      <c r="A874" s="19"/>
      <c r="B874" s="20"/>
      <c r="C874" s="21"/>
    </row>
    <row r="875" spans="1:3" x14ac:dyDescent="0.25">
      <c r="A875" s="19"/>
      <c r="B875" s="20"/>
      <c r="C875" s="21"/>
    </row>
    <row r="876" spans="1:3" x14ac:dyDescent="0.25">
      <c r="A876" s="19"/>
      <c r="B876" s="20"/>
      <c r="C876" s="21"/>
    </row>
    <row r="877" spans="1:3" x14ac:dyDescent="0.25">
      <c r="A877" s="19"/>
      <c r="B877" s="20"/>
      <c r="C877" s="21"/>
    </row>
    <row r="878" spans="1:3" x14ac:dyDescent="0.25">
      <c r="A878" s="19"/>
      <c r="B878" s="20"/>
      <c r="C878" s="21"/>
    </row>
    <row r="879" spans="1:3" x14ac:dyDescent="0.25">
      <c r="A879" s="19"/>
      <c r="B879" s="20"/>
      <c r="C879" s="21"/>
    </row>
    <row r="880" spans="1:3" x14ac:dyDescent="0.25">
      <c r="A880" s="19"/>
      <c r="B880" s="20"/>
      <c r="C880" s="21"/>
    </row>
    <row r="881" spans="1:3" x14ac:dyDescent="0.25">
      <c r="A881" s="19"/>
      <c r="B881" s="20"/>
      <c r="C881" s="21"/>
    </row>
    <row r="882" spans="1:3" x14ac:dyDescent="0.25">
      <c r="A882" s="19"/>
      <c r="B882" s="20"/>
      <c r="C882" s="21"/>
    </row>
    <row r="883" spans="1:3" x14ac:dyDescent="0.25">
      <c r="A883" s="19"/>
      <c r="B883" s="20"/>
      <c r="C883" s="21"/>
    </row>
    <row r="884" spans="1:3" x14ac:dyDescent="0.25">
      <c r="A884" s="19"/>
      <c r="B884" s="20"/>
      <c r="C884" s="21"/>
    </row>
    <row r="885" spans="1:3" x14ac:dyDescent="0.25">
      <c r="A885" s="19"/>
      <c r="B885" s="20"/>
      <c r="C885" s="21"/>
    </row>
    <row r="886" spans="1:3" x14ac:dyDescent="0.25">
      <c r="A886" s="19"/>
      <c r="B886" s="20"/>
      <c r="C886" s="21"/>
    </row>
    <row r="887" spans="1:3" x14ac:dyDescent="0.25">
      <c r="A887" s="19"/>
      <c r="B887" s="20"/>
      <c r="C887" s="21"/>
    </row>
    <row r="888" spans="1:3" x14ac:dyDescent="0.25">
      <c r="A888" s="19"/>
      <c r="B888" s="20"/>
      <c r="C888" s="21"/>
    </row>
    <row r="889" spans="1:3" x14ac:dyDescent="0.25">
      <c r="A889" s="19"/>
      <c r="B889" s="20"/>
      <c r="C889" s="21"/>
    </row>
    <row r="890" spans="1:3" x14ac:dyDescent="0.25">
      <c r="A890" s="19"/>
      <c r="B890" s="20"/>
      <c r="C890" s="21"/>
    </row>
    <row r="891" spans="1:3" x14ac:dyDescent="0.25">
      <c r="A891" s="19"/>
      <c r="B891" s="20"/>
      <c r="C891" s="21"/>
    </row>
    <row r="892" spans="1:3" x14ac:dyDescent="0.25">
      <c r="A892" s="19"/>
      <c r="B892" s="20"/>
      <c r="C892" s="21"/>
    </row>
    <row r="893" spans="1:3" x14ac:dyDescent="0.25">
      <c r="A893" s="19"/>
      <c r="B893" s="20"/>
      <c r="C893" s="21"/>
    </row>
    <row r="894" spans="1:3" x14ac:dyDescent="0.25">
      <c r="A894" s="19"/>
      <c r="B894" s="20"/>
      <c r="C894" s="21"/>
    </row>
    <row r="895" spans="1:3" x14ac:dyDescent="0.25">
      <c r="A895" s="19"/>
      <c r="B895" s="20"/>
      <c r="C895" s="21"/>
    </row>
    <row r="896" spans="1:3" x14ac:dyDescent="0.25">
      <c r="A896" s="19"/>
      <c r="B896" s="20"/>
      <c r="C896" s="21"/>
    </row>
    <row r="897" spans="1:3" x14ac:dyDescent="0.25">
      <c r="A897" s="19"/>
      <c r="B897" s="20"/>
      <c r="C897" s="21"/>
    </row>
    <row r="898" spans="1:3" x14ac:dyDescent="0.25">
      <c r="A898" s="19"/>
      <c r="B898" s="20"/>
      <c r="C898" s="21"/>
    </row>
    <row r="899" spans="1:3" x14ac:dyDescent="0.25">
      <c r="A899" s="19"/>
      <c r="B899" s="20"/>
      <c r="C899" s="21"/>
    </row>
    <row r="900" spans="1:3" x14ac:dyDescent="0.25">
      <c r="A900" s="19"/>
      <c r="B900" s="20"/>
      <c r="C900" s="21"/>
    </row>
    <row r="901" spans="1:3" x14ac:dyDescent="0.25">
      <c r="A901" s="19"/>
      <c r="B901" s="20"/>
      <c r="C901" s="21"/>
    </row>
    <row r="902" spans="1:3" x14ac:dyDescent="0.25">
      <c r="A902" s="19"/>
      <c r="B902" s="20"/>
      <c r="C902" s="21"/>
    </row>
    <row r="903" spans="1:3" x14ac:dyDescent="0.25">
      <c r="A903" s="19"/>
      <c r="B903" s="18"/>
    </row>
    <row r="904" spans="1:3" x14ac:dyDescent="0.25">
      <c r="A904" s="19"/>
      <c r="B904" s="18"/>
    </row>
    <row r="905" spans="1:3" x14ac:dyDescent="0.25">
      <c r="A905" s="19"/>
      <c r="B905" s="18"/>
    </row>
    <row r="906" spans="1:3" x14ac:dyDescent="0.25">
      <c r="A906" s="19"/>
      <c r="B906" s="18"/>
    </row>
    <row r="907" spans="1:3" x14ac:dyDescent="0.25">
      <c r="A907" s="19"/>
      <c r="B907" s="18"/>
    </row>
    <row r="908" spans="1:3" x14ac:dyDescent="0.25">
      <c r="A908" s="19"/>
      <c r="B908" s="18"/>
    </row>
    <row r="909" spans="1:3" x14ac:dyDescent="0.25">
      <c r="A909" s="19"/>
      <c r="B909" s="18"/>
    </row>
    <row r="910" spans="1:3" x14ac:dyDescent="0.25">
      <c r="A910" s="19"/>
      <c r="B910" s="18"/>
    </row>
    <row r="911" spans="1:3" x14ac:dyDescent="0.25">
      <c r="A911" s="19"/>
      <c r="B911" s="18"/>
    </row>
    <row r="912" spans="1:3" x14ac:dyDescent="0.25">
      <c r="A912" s="19"/>
      <c r="B912" s="20"/>
    </row>
    <row r="913" spans="1:18" s="16" customFormat="1" x14ac:dyDescent="0.25">
      <c r="A913" s="19"/>
      <c r="B913" s="18"/>
      <c r="D913"/>
      <c r="E913"/>
      <c r="F913"/>
      <c r="G913"/>
      <c r="H913"/>
      <c r="I913"/>
      <c r="J913"/>
      <c r="K913"/>
      <c r="L913"/>
      <c r="M913"/>
      <c r="N913"/>
      <c r="O913"/>
      <c r="P913"/>
      <c r="Q913"/>
      <c r="R913"/>
    </row>
    <row r="914" spans="1:18" s="16" customFormat="1" x14ac:dyDescent="0.25">
      <c r="A914" s="19"/>
      <c r="B914" s="18"/>
      <c r="D914"/>
      <c r="E914"/>
      <c r="F914"/>
      <c r="G914"/>
      <c r="H914"/>
      <c r="I914"/>
      <c r="J914"/>
      <c r="K914"/>
      <c r="L914"/>
      <c r="M914"/>
      <c r="N914"/>
      <c r="O914"/>
      <c r="P914"/>
      <c r="Q914"/>
      <c r="R914"/>
    </row>
    <row r="915" spans="1:18" s="16" customFormat="1" x14ac:dyDescent="0.25">
      <c r="A915" s="19"/>
      <c r="B915" s="18"/>
      <c r="D915"/>
      <c r="E915"/>
      <c r="F915"/>
      <c r="G915"/>
      <c r="H915"/>
      <c r="I915"/>
      <c r="J915"/>
      <c r="K915"/>
      <c r="L915"/>
      <c r="M915"/>
      <c r="N915"/>
      <c r="O915"/>
      <c r="P915"/>
      <c r="Q915"/>
      <c r="R915"/>
    </row>
    <row r="916" spans="1:18" s="16" customFormat="1" x14ac:dyDescent="0.25">
      <c r="A916" s="19"/>
      <c r="B916" s="18"/>
      <c r="D916"/>
      <c r="E916"/>
      <c r="F916"/>
      <c r="G916"/>
      <c r="H916"/>
      <c r="I916"/>
      <c r="J916"/>
      <c r="K916"/>
      <c r="L916"/>
      <c r="M916"/>
      <c r="N916"/>
      <c r="O916"/>
      <c r="P916"/>
      <c r="Q916"/>
      <c r="R916"/>
    </row>
    <row r="917" spans="1:18" s="16" customFormat="1" x14ac:dyDescent="0.25">
      <c r="A917" s="19"/>
      <c r="B917" s="18"/>
      <c r="D917"/>
      <c r="E917"/>
      <c r="F917"/>
      <c r="G917"/>
      <c r="H917"/>
      <c r="I917"/>
      <c r="J917"/>
      <c r="K917"/>
      <c r="L917"/>
      <c r="M917"/>
      <c r="N917"/>
      <c r="O917"/>
      <c r="P917"/>
      <c r="Q917"/>
      <c r="R917"/>
    </row>
    <row r="918" spans="1:18" s="16" customFormat="1" x14ac:dyDescent="0.25">
      <c r="A918" s="19"/>
      <c r="B918" s="18"/>
      <c r="D918"/>
      <c r="E918"/>
      <c r="F918"/>
      <c r="G918"/>
      <c r="H918"/>
      <c r="I918"/>
      <c r="J918"/>
      <c r="K918"/>
      <c r="L918"/>
      <c r="M918"/>
      <c r="N918"/>
      <c r="O918"/>
      <c r="P918"/>
      <c r="Q918"/>
      <c r="R918"/>
    </row>
    <row r="919" spans="1:18" s="16" customFormat="1" x14ac:dyDescent="0.25">
      <c r="A919" s="19"/>
      <c r="B919" s="18"/>
      <c r="D919"/>
      <c r="E919"/>
      <c r="F919"/>
      <c r="G919"/>
      <c r="H919"/>
      <c r="I919"/>
      <c r="J919"/>
      <c r="K919"/>
      <c r="L919"/>
      <c r="M919"/>
      <c r="N919"/>
      <c r="O919"/>
      <c r="P919"/>
      <c r="Q919"/>
      <c r="R919"/>
    </row>
    <row r="920" spans="1:18" s="16" customFormat="1" x14ac:dyDescent="0.25">
      <c r="A920" s="19"/>
      <c r="B920" s="18"/>
      <c r="D920"/>
      <c r="E920"/>
      <c r="F920"/>
      <c r="G920"/>
      <c r="H920"/>
      <c r="I920"/>
      <c r="J920"/>
      <c r="K920"/>
      <c r="L920"/>
      <c r="M920"/>
      <c r="N920"/>
      <c r="O920"/>
      <c r="P920"/>
      <c r="Q920"/>
      <c r="R920"/>
    </row>
    <row r="921" spans="1:18" s="16" customFormat="1" x14ac:dyDescent="0.25">
      <c r="A921" s="19"/>
      <c r="B921" s="18"/>
      <c r="D921"/>
      <c r="E921"/>
      <c r="F921"/>
      <c r="G921"/>
      <c r="H921"/>
      <c r="I921"/>
      <c r="J921"/>
      <c r="K921"/>
      <c r="L921"/>
      <c r="M921"/>
      <c r="N921"/>
      <c r="O921"/>
      <c r="P921"/>
      <c r="Q921"/>
      <c r="R921"/>
    </row>
    <row r="922" spans="1:18" s="16" customFormat="1" x14ac:dyDescent="0.25">
      <c r="A922" s="19"/>
      <c r="B922" s="18"/>
      <c r="D922"/>
      <c r="E922"/>
      <c r="F922"/>
      <c r="G922"/>
      <c r="H922"/>
      <c r="I922"/>
      <c r="J922"/>
      <c r="K922"/>
      <c r="L922"/>
      <c r="M922"/>
      <c r="N922"/>
      <c r="O922"/>
      <c r="P922"/>
      <c r="Q922"/>
      <c r="R922"/>
    </row>
    <row r="923" spans="1:18" s="16" customFormat="1" x14ac:dyDescent="0.25">
      <c r="A923" s="19"/>
      <c r="B923" s="18"/>
      <c r="D923"/>
      <c r="E923"/>
      <c r="F923"/>
      <c r="G923"/>
      <c r="H923"/>
      <c r="I923"/>
      <c r="J923"/>
      <c r="K923"/>
      <c r="L923"/>
      <c r="M923"/>
      <c r="N923"/>
      <c r="O923"/>
      <c r="P923"/>
      <c r="Q923"/>
      <c r="R923"/>
    </row>
    <row r="924" spans="1:18" s="16" customFormat="1" x14ac:dyDescent="0.25">
      <c r="A924" s="19"/>
      <c r="B924" s="18"/>
      <c r="D924"/>
      <c r="E924"/>
      <c r="F924"/>
      <c r="G924"/>
      <c r="H924"/>
      <c r="I924"/>
      <c r="J924"/>
      <c r="K924"/>
      <c r="L924"/>
      <c r="M924"/>
      <c r="N924"/>
      <c r="O924"/>
      <c r="P924"/>
      <c r="Q924"/>
      <c r="R924"/>
    </row>
    <row r="925" spans="1:18" s="16" customFormat="1" x14ac:dyDescent="0.25">
      <c r="A925" s="19"/>
      <c r="B925" s="18"/>
      <c r="D925"/>
      <c r="E925"/>
      <c r="F925"/>
      <c r="G925"/>
      <c r="H925"/>
      <c r="I925"/>
      <c r="J925"/>
      <c r="K925"/>
      <c r="L925"/>
      <c r="M925"/>
      <c r="N925"/>
      <c r="O925"/>
      <c r="P925"/>
      <c r="Q925"/>
      <c r="R925"/>
    </row>
    <row r="926" spans="1:18" s="16" customFormat="1" x14ac:dyDescent="0.25">
      <c r="A926" s="19"/>
      <c r="B926" s="18"/>
      <c r="D926"/>
      <c r="E926"/>
      <c r="F926"/>
      <c r="G926"/>
      <c r="H926"/>
      <c r="I926"/>
      <c r="J926"/>
      <c r="K926"/>
      <c r="L926"/>
      <c r="M926"/>
      <c r="N926"/>
      <c r="O926"/>
      <c r="P926"/>
      <c r="Q926"/>
      <c r="R926"/>
    </row>
    <row r="927" spans="1:18" s="16" customFormat="1" x14ac:dyDescent="0.25">
      <c r="A927" s="19"/>
      <c r="B927" s="18"/>
      <c r="D927"/>
      <c r="E927"/>
      <c r="F927"/>
      <c r="G927"/>
      <c r="H927"/>
      <c r="I927"/>
      <c r="J927"/>
      <c r="K927"/>
      <c r="L927"/>
      <c r="M927"/>
      <c r="N927"/>
      <c r="O927"/>
      <c r="P927"/>
      <c r="Q927"/>
      <c r="R927"/>
    </row>
    <row r="928" spans="1:18" s="16" customFormat="1" x14ac:dyDescent="0.25">
      <c r="A928" s="19"/>
      <c r="B928" s="18"/>
      <c r="D928"/>
      <c r="E928"/>
      <c r="F928"/>
      <c r="G928"/>
      <c r="H928"/>
      <c r="I928"/>
      <c r="J928"/>
      <c r="K928"/>
      <c r="L928"/>
      <c r="M928"/>
      <c r="N928"/>
      <c r="O928"/>
      <c r="P928"/>
      <c r="Q928"/>
      <c r="R928"/>
    </row>
    <row r="929" spans="1:18" s="16" customFormat="1" x14ac:dyDescent="0.25">
      <c r="A929" s="19"/>
      <c r="B929" s="18"/>
      <c r="D929"/>
      <c r="E929"/>
      <c r="F929"/>
      <c r="G929"/>
      <c r="H929"/>
      <c r="I929"/>
      <c r="J929"/>
      <c r="K929"/>
      <c r="L929"/>
      <c r="M929"/>
      <c r="N929"/>
      <c r="O929"/>
      <c r="P929"/>
      <c r="Q929"/>
      <c r="R929"/>
    </row>
    <row r="930" spans="1:18" s="16" customFormat="1" x14ac:dyDescent="0.25">
      <c r="A930" s="19"/>
      <c r="B930" s="18"/>
      <c r="D930"/>
      <c r="E930"/>
      <c r="F930"/>
      <c r="G930"/>
      <c r="H930"/>
      <c r="I930"/>
      <c r="J930"/>
      <c r="K930"/>
      <c r="L930"/>
      <c r="M930"/>
      <c r="N930"/>
      <c r="O930"/>
      <c r="P930"/>
      <c r="Q930"/>
      <c r="R930"/>
    </row>
    <row r="931" spans="1:18" s="16" customFormat="1" x14ac:dyDescent="0.25">
      <c r="A931" s="19"/>
      <c r="B931" s="18"/>
      <c r="D931"/>
      <c r="E931"/>
      <c r="F931"/>
      <c r="G931"/>
      <c r="H931"/>
      <c r="I931"/>
      <c r="J931"/>
      <c r="K931"/>
      <c r="L931"/>
      <c r="M931"/>
      <c r="N931"/>
      <c r="O931"/>
      <c r="P931"/>
      <c r="Q931"/>
      <c r="R931"/>
    </row>
    <row r="932" spans="1:18" s="16" customFormat="1" x14ac:dyDescent="0.25">
      <c r="A932" s="19"/>
      <c r="B932" s="18"/>
      <c r="D932"/>
      <c r="E932"/>
      <c r="F932"/>
      <c r="G932"/>
      <c r="H932"/>
      <c r="I932"/>
      <c r="J932"/>
      <c r="K932"/>
      <c r="L932"/>
      <c r="M932"/>
      <c r="N932"/>
      <c r="O932"/>
      <c r="P932"/>
      <c r="Q932"/>
      <c r="R932"/>
    </row>
    <row r="933" spans="1:18" s="16" customFormat="1" x14ac:dyDescent="0.25">
      <c r="A933" s="19"/>
      <c r="B933" s="18"/>
      <c r="D933"/>
      <c r="E933"/>
      <c r="F933"/>
      <c r="G933"/>
      <c r="H933"/>
      <c r="I933"/>
      <c r="J933"/>
      <c r="K933"/>
      <c r="L933"/>
      <c r="M933"/>
      <c r="N933"/>
      <c r="O933"/>
      <c r="P933"/>
      <c r="Q933"/>
      <c r="R933"/>
    </row>
    <row r="934" spans="1:18" s="16" customFormat="1" x14ac:dyDescent="0.25">
      <c r="A934" s="19"/>
      <c r="B934" s="18"/>
      <c r="D934"/>
      <c r="E934"/>
      <c r="F934"/>
      <c r="G934"/>
      <c r="H934"/>
      <c r="I934"/>
      <c r="J934"/>
      <c r="K934"/>
      <c r="L934"/>
      <c r="M934"/>
      <c r="N934"/>
      <c r="O934"/>
      <c r="P934"/>
      <c r="Q934"/>
      <c r="R934"/>
    </row>
    <row r="935" spans="1:18" s="16" customFormat="1" x14ac:dyDescent="0.25">
      <c r="A935" s="19"/>
      <c r="B935" s="18"/>
      <c r="D935"/>
      <c r="E935"/>
      <c r="F935"/>
      <c r="G935"/>
      <c r="H935"/>
      <c r="I935"/>
      <c r="J935"/>
      <c r="K935"/>
      <c r="L935"/>
      <c r="M935"/>
      <c r="N935"/>
      <c r="O935"/>
      <c r="P935"/>
      <c r="Q935"/>
      <c r="R935"/>
    </row>
    <row r="936" spans="1:18" s="16" customFormat="1" x14ac:dyDescent="0.25">
      <c r="A936" s="19"/>
      <c r="B936" s="18"/>
      <c r="D936"/>
      <c r="E936"/>
      <c r="F936"/>
      <c r="G936"/>
      <c r="H936"/>
      <c r="I936"/>
      <c r="J936"/>
      <c r="K936"/>
      <c r="L936"/>
      <c r="M936"/>
      <c r="N936"/>
      <c r="O936"/>
      <c r="P936"/>
      <c r="Q936"/>
      <c r="R936"/>
    </row>
    <row r="937" spans="1:18" s="16" customFormat="1" x14ac:dyDescent="0.25">
      <c r="A937" s="19"/>
      <c r="B937" s="18"/>
      <c r="D937"/>
      <c r="E937"/>
      <c r="F937"/>
      <c r="G937"/>
      <c r="H937"/>
      <c r="I937"/>
      <c r="J937"/>
      <c r="K937"/>
      <c r="L937"/>
      <c r="M937"/>
      <c r="N937"/>
      <c r="O937"/>
      <c r="P937"/>
      <c r="Q937"/>
      <c r="R937"/>
    </row>
    <row r="938" spans="1:18" s="16" customFormat="1" x14ac:dyDescent="0.25">
      <c r="A938" s="19"/>
      <c r="B938" s="18"/>
      <c r="D938"/>
      <c r="E938"/>
      <c r="F938"/>
      <c r="G938"/>
      <c r="H938"/>
      <c r="I938"/>
      <c r="J938"/>
      <c r="K938"/>
      <c r="L938"/>
      <c r="M938"/>
      <c r="N938"/>
      <c r="O938"/>
      <c r="P938"/>
      <c r="Q938"/>
      <c r="R938"/>
    </row>
    <row r="939" spans="1:18" s="16" customFormat="1" x14ac:dyDescent="0.25">
      <c r="A939" s="19"/>
      <c r="B939" s="18"/>
      <c r="D939"/>
      <c r="E939"/>
      <c r="F939"/>
      <c r="G939"/>
      <c r="H939"/>
      <c r="I939"/>
      <c r="J939"/>
      <c r="K939"/>
      <c r="L939"/>
      <c r="M939"/>
      <c r="N939"/>
      <c r="O939"/>
      <c r="P939"/>
      <c r="Q939"/>
      <c r="R939"/>
    </row>
    <row r="940" spans="1:18" s="16" customFormat="1" x14ac:dyDescent="0.25">
      <c r="A940" s="19"/>
      <c r="B940" s="18"/>
      <c r="D940"/>
      <c r="E940"/>
      <c r="F940"/>
      <c r="G940"/>
      <c r="H940"/>
      <c r="I940"/>
      <c r="J940"/>
      <c r="K940"/>
      <c r="L940"/>
      <c r="M940"/>
      <c r="N940"/>
      <c r="O940"/>
      <c r="P940"/>
      <c r="Q940"/>
      <c r="R940"/>
    </row>
    <row r="941" spans="1:18" s="16" customFormat="1" x14ac:dyDescent="0.25">
      <c r="A941" s="19"/>
      <c r="B941" s="18"/>
      <c r="D941"/>
      <c r="E941"/>
      <c r="F941"/>
      <c r="G941"/>
      <c r="H941"/>
      <c r="I941"/>
      <c r="J941"/>
      <c r="K941"/>
      <c r="L941"/>
      <c r="M941"/>
      <c r="N941"/>
      <c r="O941"/>
      <c r="P941"/>
      <c r="Q941"/>
      <c r="R941"/>
    </row>
    <row r="942" spans="1:18" s="16" customFormat="1" x14ac:dyDescent="0.25">
      <c r="A942" s="19"/>
      <c r="B942" s="18"/>
      <c r="D942"/>
      <c r="E942"/>
      <c r="F942"/>
      <c r="G942"/>
      <c r="H942"/>
      <c r="I942"/>
      <c r="J942"/>
      <c r="K942"/>
      <c r="L942"/>
      <c r="M942"/>
      <c r="N942"/>
      <c r="O942"/>
      <c r="P942"/>
      <c r="Q942"/>
      <c r="R942"/>
    </row>
    <row r="943" spans="1:18" s="16" customFormat="1" x14ac:dyDescent="0.25">
      <c r="A943" s="19"/>
      <c r="B943" s="18"/>
      <c r="D943"/>
      <c r="E943"/>
      <c r="F943"/>
      <c r="G943"/>
      <c r="H943"/>
      <c r="I943"/>
      <c r="J943"/>
      <c r="K943"/>
      <c r="L943"/>
      <c r="M943"/>
      <c r="N943"/>
      <c r="O943"/>
      <c r="P943"/>
      <c r="Q943"/>
      <c r="R943"/>
    </row>
    <row r="944" spans="1:18" s="16" customFormat="1" x14ac:dyDescent="0.25">
      <c r="A944" s="19"/>
      <c r="B944" s="18"/>
      <c r="D944"/>
      <c r="E944"/>
      <c r="F944"/>
      <c r="G944"/>
      <c r="H944"/>
      <c r="I944"/>
      <c r="J944"/>
      <c r="K944"/>
      <c r="L944"/>
      <c r="M944"/>
      <c r="N944"/>
      <c r="O944"/>
      <c r="P944"/>
      <c r="Q944"/>
      <c r="R944"/>
    </row>
    <row r="945" spans="1:18" s="16" customFormat="1" x14ac:dyDescent="0.25">
      <c r="A945" s="19"/>
      <c r="B945" s="18"/>
      <c r="D945"/>
      <c r="E945"/>
      <c r="F945"/>
      <c r="G945"/>
      <c r="H945"/>
      <c r="I945"/>
      <c r="J945"/>
      <c r="K945"/>
      <c r="L945"/>
      <c r="M945"/>
      <c r="N945"/>
      <c r="O945"/>
      <c r="P945"/>
      <c r="Q945"/>
      <c r="R945"/>
    </row>
    <row r="946" spans="1:18" s="16" customFormat="1" x14ac:dyDescent="0.25">
      <c r="A946" s="19"/>
      <c r="B946" s="18"/>
      <c r="D946"/>
      <c r="E946"/>
      <c r="F946"/>
      <c r="G946"/>
      <c r="H946"/>
      <c r="I946"/>
      <c r="J946"/>
      <c r="K946"/>
      <c r="L946"/>
      <c r="M946"/>
      <c r="N946"/>
      <c r="O946"/>
      <c r="P946"/>
      <c r="Q946"/>
      <c r="R946"/>
    </row>
    <row r="947" spans="1:18" s="16" customFormat="1" x14ac:dyDescent="0.25">
      <c r="A947" s="19"/>
      <c r="B947" s="18"/>
      <c r="D947"/>
      <c r="E947"/>
      <c r="F947"/>
      <c r="G947"/>
      <c r="H947"/>
      <c r="I947"/>
      <c r="J947"/>
      <c r="K947"/>
      <c r="L947"/>
      <c r="M947"/>
      <c r="N947"/>
      <c r="O947"/>
      <c r="P947"/>
      <c r="Q947"/>
      <c r="R947"/>
    </row>
    <row r="948" spans="1:18" s="16" customFormat="1" x14ac:dyDescent="0.25">
      <c r="A948" s="19"/>
      <c r="B948" s="18"/>
      <c r="D948"/>
      <c r="E948"/>
      <c r="F948"/>
      <c r="G948"/>
      <c r="H948"/>
      <c r="I948"/>
      <c r="J948"/>
      <c r="K948"/>
      <c r="L948"/>
      <c r="M948"/>
      <c r="N948"/>
      <c r="O948"/>
      <c r="P948"/>
      <c r="Q948"/>
      <c r="R948"/>
    </row>
    <row r="949" spans="1:18" s="16" customFormat="1" x14ac:dyDescent="0.25">
      <c r="A949" s="19"/>
      <c r="B949" s="18"/>
      <c r="D949"/>
      <c r="E949"/>
      <c r="F949"/>
      <c r="G949"/>
      <c r="H949"/>
      <c r="I949"/>
      <c r="J949"/>
      <c r="K949"/>
      <c r="L949"/>
      <c r="M949"/>
      <c r="N949"/>
      <c r="O949"/>
      <c r="P949"/>
      <c r="Q949"/>
      <c r="R949"/>
    </row>
    <row r="950" spans="1:18" s="16" customFormat="1" x14ac:dyDescent="0.25">
      <c r="A950" s="19"/>
      <c r="B950" s="18"/>
      <c r="D950"/>
      <c r="E950"/>
      <c r="F950"/>
      <c r="G950"/>
      <c r="H950"/>
      <c r="I950"/>
      <c r="J950"/>
      <c r="K950"/>
      <c r="L950"/>
      <c r="M950"/>
      <c r="N950"/>
      <c r="O950"/>
      <c r="P950"/>
      <c r="Q950"/>
      <c r="R950"/>
    </row>
    <row r="951" spans="1:18" s="16" customFormat="1" x14ac:dyDescent="0.25">
      <c r="A951" s="19"/>
      <c r="B951" s="18"/>
      <c r="D951"/>
      <c r="E951"/>
      <c r="F951"/>
      <c r="G951"/>
      <c r="H951"/>
      <c r="I951"/>
      <c r="J951"/>
      <c r="K951"/>
      <c r="L951"/>
      <c r="M951"/>
      <c r="N951"/>
      <c r="O951"/>
      <c r="P951"/>
      <c r="Q951"/>
      <c r="R951"/>
    </row>
    <row r="952" spans="1:18" s="16" customFormat="1" x14ac:dyDescent="0.25">
      <c r="A952" s="19"/>
      <c r="B952" s="18"/>
      <c r="D952"/>
      <c r="E952"/>
      <c r="F952"/>
      <c r="G952"/>
      <c r="H952"/>
      <c r="I952"/>
      <c r="J952"/>
      <c r="K952"/>
      <c r="L952"/>
      <c r="M952"/>
      <c r="N952"/>
      <c r="O952"/>
      <c r="P952"/>
      <c r="Q952"/>
      <c r="R952"/>
    </row>
    <row r="953" spans="1:18" s="16" customFormat="1" x14ac:dyDescent="0.25">
      <c r="A953" s="19"/>
      <c r="B953" s="18"/>
      <c r="D953"/>
      <c r="E953"/>
      <c r="F953"/>
      <c r="G953"/>
      <c r="H953"/>
      <c r="I953"/>
      <c r="J953"/>
      <c r="K953"/>
      <c r="L953"/>
      <c r="M953"/>
      <c r="N953"/>
      <c r="O953"/>
      <c r="P953"/>
      <c r="Q953"/>
      <c r="R953"/>
    </row>
    <row r="954" spans="1:18" s="16" customFormat="1" x14ac:dyDescent="0.25">
      <c r="A954" s="19"/>
      <c r="B954" s="18"/>
      <c r="D954"/>
      <c r="E954"/>
      <c r="F954"/>
      <c r="G954"/>
      <c r="H954"/>
      <c r="I954"/>
      <c r="J954"/>
      <c r="K954"/>
      <c r="L954"/>
      <c r="M954"/>
      <c r="N954"/>
      <c r="O954"/>
      <c r="P954"/>
      <c r="Q954"/>
      <c r="R954"/>
    </row>
    <row r="955" spans="1:18" s="16" customFormat="1" x14ac:dyDescent="0.25">
      <c r="A955" s="19"/>
      <c r="B955" s="18"/>
      <c r="D955"/>
      <c r="E955"/>
      <c r="F955"/>
      <c r="G955"/>
      <c r="H955"/>
      <c r="I955"/>
      <c r="J955"/>
      <c r="K955"/>
      <c r="L955"/>
      <c r="M955"/>
      <c r="N955"/>
      <c r="O955"/>
      <c r="P955"/>
      <c r="Q955"/>
      <c r="R955"/>
    </row>
    <row r="956" spans="1:18" s="16" customFormat="1" x14ac:dyDescent="0.25">
      <c r="A956" s="19"/>
      <c r="B956" s="18"/>
      <c r="D956"/>
      <c r="E956"/>
      <c r="F956"/>
      <c r="G956"/>
      <c r="H956"/>
      <c r="I956"/>
      <c r="J956"/>
      <c r="K956"/>
      <c r="L956"/>
      <c r="M956"/>
      <c r="N956"/>
      <c r="O956"/>
      <c r="P956"/>
      <c r="Q956"/>
      <c r="R956"/>
    </row>
    <row r="957" spans="1:18" s="16" customFormat="1" x14ac:dyDescent="0.25">
      <c r="A957" s="19"/>
      <c r="B957" s="18"/>
      <c r="D957"/>
      <c r="E957"/>
      <c r="F957"/>
      <c r="G957"/>
      <c r="H957"/>
      <c r="I957"/>
      <c r="J957"/>
      <c r="K957"/>
      <c r="L957"/>
      <c r="M957"/>
      <c r="N957"/>
      <c r="O957"/>
      <c r="P957"/>
      <c r="Q957"/>
      <c r="R957"/>
    </row>
    <row r="958" spans="1:18" s="16" customFormat="1" x14ac:dyDescent="0.25">
      <c r="A958" s="19"/>
      <c r="B958" s="18"/>
      <c r="D958"/>
      <c r="E958"/>
      <c r="F958"/>
      <c r="G958"/>
      <c r="H958"/>
      <c r="I958"/>
      <c r="J958"/>
      <c r="K958"/>
      <c r="L958"/>
      <c r="M958"/>
      <c r="N958"/>
      <c r="O958"/>
      <c r="P958"/>
      <c r="Q958"/>
      <c r="R958"/>
    </row>
    <row r="959" spans="1:18" s="16" customFormat="1" x14ac:dyDescent="0.25">
      <c r="A959" s="19"/>
      <c r="B959" s="18"/>
      <c r="D959"/>
      <c r="E959"/>
      <c r="F959"/>
      <c r="G959"/>
      <c r="H959"/>
      <c r="I959"/>
      <c r="J959"/>
      <c r="K959"/>
      <c r="L959"/>
      <c r="M959"/>
      <c r="N959"/>
      <c r="O959"/>
      <c r="P959"/>
      <c r="Q959"/>
      <c r="R959"/>
    </row>
    <row r="960" spans="1:18" s="16" customFormat="1" x14ac:dyDescent="0.25">
      <c r="A960" s="19"/>
      <c r="B960" s="18"/>
      <c r="D960"/>
      <c r="E960"/>
      <c r="F960"/>
      <c r="G960"/>
      <c r="H960"/>
      <c r="I960"/>
      <c r="J960"/>
      <c r="K960"/>
      <c r="L960"/>
      <c r="M960"/>
      <c r="N960"/>
      <c r="O960"/>
      <c r="P960"/>
      <c r="Q960"/>
      <c r="R960"/>
    </row>
    <row r="961" spans="1:18" s="16" customFormat="1" x14ac:dyDescent="0.25">
      <c r="A961" s="19"/>
      <c r="B961" s="18"/>
      <c r="D961"/>
      <c r="E961"/>
      <c r="F961"/>
      <c r="G961"/>
      <c r="H961"/>
      <c r="I961"/>
      <c r="J961"/>
      <c r="K961"/>
      <c r="L961"/>
      <c r="M961"/>
      <c r="N961"/>
      <c r="O961"/>
      <c r="P961"/>
      <c r="Q961"/>
      <c r="R961"/>
    </row>
    <row r="962" spans="1:18" s="16" customFormat="1" x14ac:dyDescent="0.25">
      <c r="A962" s="19"/>
      <c r="B962" s="20"/>
      <c r="D962"/>
      <c r="E962"/>
      <c r="F962"/>
      <c r="G962"/>
      <c r="H962"/>
      <c r="I962"/>
      <c r="J962"/>
      <c r="K962"/>
      <c r="L962"/>
      <c r="M962"/>
      <c r="N962"/>
      <c r="O962"/>
      <c r="P962"/>
      <c r="Q962"/>
      <c r="R962"/>
    </row>
    <row r="963" spans="1:18" s="16" customFormat="1" x14ac:dyDescent="0.25">
      <c r="A963" s="19"/>
      <c r="B963" s="18"/>
      <c r="D963"/>
      <c r="E963"/>
      <c r="F963"/>
      <c r="G963"/>
      <c r="H963"/>
      <c r="I963"/>
      <c r="J963"/>
      <c r="K963"/>
      <c r="L963"/>
      <c r="M963"/>
      <c r="N963"/>
      <c r="O963"/>
      <c r="P963"/>
      <c r="Q963"/>
      <c r="R963"/>
    </row>
    <row r="964" spans="1:18" s="16" customFormat="1" x14ac:dyDescent="0.25">
      <c r="A964" s="19"/>
      <c r="B964" s="18"/>
      <c r="D964"/>
      <c r="E964"/>
      <c r="F964"/>
      <c r="G964"/>
      <c r="H964"/>
      <c r="I964"/>
      <c r="J964"/>
      <c r="K964"/>
      <c r="L964"/>
      <c r="M964"/>
      <c r="N964"/>
      <c r="O964"/>
      <c r="P964"/>
      <c r="Q964"/>
      <c r="R964"/>
    </row>
    <row r="965" spans="1:18" s="16" customFormat="1" x14ac:dyDescent="0.25">
      <c r="A965" s="19"/>
      <c r="B965" s="18"/>
      <c r="D965"/>
      <c r="E965"/>
      <c r="F965"/>
      <c r="G965"/>
      <c r="H965"/>
      <c r="I965"/>
      <c r="J965"/>
      <c r="K965"/>
      <c r="L965"/>
      <c r="M965"/>
      <c r="N965"/>
      <c r="O965"/>
      <c r="P965"/>
      <c r="Q965"/>
      <c r="R965"/>
    </row>
    <row r="966" spans="1:18" s="16" customFormat="1" x14ac:dyDescent="0.25">
      <c r="A966" s="19"/>
      <c r="B966" s="18"/>
      <c r="D966"/>
      <c r="E966"/>
      <c r="F966"/>
      <c r="G966"/>
      <c r="H966"/>
      <c r="I966"/>
      <c r="J966"/>
      <c r="K966"/>
      <c r="L966"/>
      <c r="M966"/>
      <c r="N966"/>
      <c r="O966"/>
      <c r="P966"/>
      <c r="Q966"/>
      <c r="R966"/>
    </row>
    <row r="967" spans="1:18" s="16" customFormat="1" x14ac:dyDescent="0.25">
      <c r="A967" s="19"/>
      <c r="B967" s="18"/>
      <c r="D967"/>
      <c r="E967"/>
      <c r="F967"/>
      <c r="G967"/>
      <c r="H967"/>
      <c r="I967"/>
      <c r="J967"/>
      <c r="K967"/>
      <c r="L967"/>
      <c r="M967"/>
      <c r="N967"/>
      <c r="O967"/>
      <c r="P967"/>
      <c r="Q967"/>
      <c r="R967"/>
    </row>
    <row r="968" spans="1:18" s="16" customFormat="1" x14ac:dyDescent="0.25">
      <c r="A968" s="19"/>
      <c r="B968" s="18"/>
      <c r="D968"/>
      <c r="E968"/>
      <c r="F968"/>
      <c r="G968"/>
      <c r="H968"/>
      <c r="I968"/>
      <c r="J968"/>
      <c r="K968"/>
      <c r="L968"/>
      <c r="M968"/>
      <c r="N968"/>
      <c r="O968"/>
      <c r="P968"/>
      <c r="Q968"/>
      <c r="R968"/>
    </row>
    <row r="969" spans="1:18" s="16" customFormat="1" x14ac:dyDescent="0.25">
      <c r="A969" s="19"/>
      <c r="B969" s="18"/>
      <c r="D969"/>
      <c r="E969"/>
      <c r="F969"/>
      <c r="G969"/>
      <c r="H969"/>
      <c r="I969"/>
      <c r="J969"/>
      <c r="K969"/>
      <c r="L969"/>
      <c r="M969"/>
      <c r="N969"/>
      <c r="O969"/>
      <c r="P969"/>
      <c r="Q969"/>
      <c r="R969"/>
    </row>
    <row r="970" spans="1:18" s="16" customFormat="1" x14ac:dyDescent="0.25">
      <c r="A970" s="19"/>
      <c r="B970" s="18"/>
      <c r="D970"/>
      <c r="E970"/>
      <c r="F970"/>
      <c r="G970"/>
      <c r="H970"/>
      <c r="I970"/>
      <c r="J970"/>
      <c r="K970"/>
      <c r="L970"/>
      <c r="M970"/>
      <c r="N970"/>
      <c r="O970"/>
      <c r="P970"/>
      <c r="Q970"/>
      <c r="R970"/>
    </row>
    <row r="971" spans="1:18" s="16" customFormat="1" x14ac:dyDescent="0.25">
      <c r="A971" s="19"/>
      <c r="B971" s="18"/>
      <c r="D971"/>
      <c r="E971"/>
      <c r="F971"/>
      <c r="G971"/>
      <c r="H971"/>
      <c r="I971"/>
      <c r="J971"/>
      <c r="K971"/>
      <c r="L971"/>
      <c r="M971"/>
      <c r="N971"/>
      <c r="O971"/>
      <c r="P971"/>
      <c r="Q971"/>
      <c r="R971"/>
    </row>
    <row r="972" spans="1:18" s="16" customFormat="1" x14ac:dyDescent="0.25">
      <c r="A972" s="19"/>
      <c r="B972" s="18"/>
      <c r="D972"/>
      <c r="E972"/>
      <c r="F972"/>
      <c r="G972"/>
      <c r="H972"/>
      <c r="I972"/>
      <c r="J972"/>
      <c r="K972"/>
      <c r="L972"/>
      <c r="M972"/>
      <c r="N972"/>
      <c r="O972"/>
      <c r="P972"/>
      <c r="Q972"/>
      <c r="R972"/>
    </row>
    <row r="973" spans="1:18" s="16" customFormat="1" x14ac:dyDescent="0.25">
      <c r="A973" s="19"/>
      <c r="B973" s="18"/>
      <c r="D973"/>
      <c r="E973"/>
      <c r="F973"/>
      <c r="G973"/>
      <c r="H973"/>
      <c r="I973"/>
      <c r="J973"/>
      <c r="K973"/>
      <c r="L973"/>
      <c r="M973"/>
      <c r="N973"/>
      <c r="O973"/>
      <c r="P973"/>
      <c r="Q973"/>
      <c r="R973"/>
    </row>
    <row r="974" spans="1:18" s="16" customFormat="1" x14ac:dyDescent="0.25">
      <c r="A974" s="19"/>
      <c r="B974" s="18"/>
      <c r="D974"/>
      <c r="E974"/>
      <c r="F974"/>
      <c r="G974"/>
      <c r="H974"/>
      <c r="I974"/>
      <c r="J974"/>
      <c r="K974"/>
      <c r="L974"/>
      <c r="M974"/>
      <c r="N974"/>
      <c r="O974"/>
      <c r="P974"/>
      <c r="Q974"/>
      <c r="R974"/>
    </row>
    <row r="975" spans="1:18" s="16" customFormat="1" x14ac:dyDescent="0.25">
      <c r="A975" s="19"/>
      <c r="B975" s="18"/>
      <c r="D975"/>
      <c r="E975"/>
      <c r="F975"/>
      <c r="G975"/>
      <c r="H975"/>
      <c r="I975"/>
      <c r="J975"/>
      <c r="K975"/>
      <c r="L975"/>
      <c r="M975"/>
      <c r="N975"/>
      <c r="O975"/>
      <c r="P975"/>
      <c r="Q975"/>
      <c r="R975"/>
    </row>
    <row r="976" spans="1:18" s="16" customFormat="1" x14ac:dyDescent="0.25">
      <c r="A976" s="19"/>
      <c r="B976" s="18"/>
      <c r="D976"/>
      <c r="E976"/>
      <c r="F976"/>
      <c r="G976"/>
      <c r="H976"/>
      <c r="I976"/>
      <c r="J976"/>
      <c r="K976"/>
      <c r="L976"/>
      <c r="M976"/>
      <c r="N976"/>
      <c r="O976"/>
      <c r="P976"/>
      <c r="Q976"/>
      <c r="R976"/>
    </row>
    <row r="977" spans="1:18" s="16" customFormat="1" x14ac:dyDescent="0.25">
      <c r="A977" s="19"/>
      <c r="B977" s="18"/>
      <c r="D977"/>
      <c r="E977"/>
      <c r="F977"/>
      <c r="G977"/>
      <c r="H977"/>
      <c r="I977"/>
      <c r="J977"/>
      <c r="K977"/>
      <c r="L977"/>
      <c r="M977"/>
      <c r="N977"/>
      <c r="O977"/>
      <c r="P977"/>
      <c r="Q977"/>
      <c r="R977"/>
    </row>
    <row r="978" spans="1:18" s="16" customFormat="1" x14ac:dyDescent="0.25">
      <c r="A978" s="19"/>
      <c r="B978" s="18"/>
      <c r="D978"/>
      <c r="E978"/>
      <c r="F978"/>
      <c r="G978"/>
      <c r="H978"/>
      <c r="I978"/>
      <c r="J978"/>
      <c r="K978"/>
      <c r="L978"/>
      <c r="M978"/>
      <c r="N978"/>
      <c r="O978"/>
      <c r="P978"/>
      <c r="Q978"/>
      <c r="R978"/>
    </row>
    <row r="979" spans="1:18" s="16" customFormat="1" x14ac:dyDescent="0.25">
      <c r="A979" s="19"/>
      <c r="B979" s="18"/>
      <c r="D979"/>
      <c r="E979"/>
      <c r="F979"/>
      <c r="G979"/>
      <c r="H979"/>
      <c r="I979"/>
      <c r="J979"/>
      <c r="K979"/>
      <c r="L979"/>
      <c r="M979"/>
      <c r="N979"/>
      <c r="O979"/>
      <c r="P979"/>
      <c r="Q979"/>
      <c r="R979"/>
    </row>
    <row r="980" spans="1:18" s="16" customFormat="1" x14ac:dyDescent="0.25">
      <c r="A980" s="19"/>
      <c r="B980" s="18"/>
      <c r="D980"/>
      <c r="E980"/>
      <c r="F980"/>
      <c r="G980"/>
      <c r="H980"/>
      <c r="I980"/>
      <c r="J980"/>
      <c r="K980"/>
      <c r="L980"/>
      <c r="M980"/>
      <c r="N980"/>
      <c r="O980"/>
      <c r="P980"/>
      <c r="Q980"/>
      <c r="R980"/>
    </row>
    <row r="981" spans="1:18" s="16" customFormat="1" x14ac:dyDescent="0.25">
      <c r="A981" s="19"/>
      <c r="B981" s="18"/>
      <c r="D981"/>
      <c r="E981"/>
      <c r="F981"/>
      <c r="G981"/>
      <c r="H981"/>
      <c r="I981"/>
      <c r="J981"/>
      <c r="K981"/>
      <c r="L981"/>
      <c r="M981"/>
      <c r="N981"/>
      <c r="O981"/>
      <c r="P981"/>
      <c r="Q981"/>
      <c r="R981"/>
    </row>
    <row r="982" spans="1:18" s="16" customFormat="1" x14ac:dyDescent="0.25">
      <c r="A982" s="19"/>
      <c r="B982" s="18"/>
      <c r="D982"/>
      <c r="E982"/>
      <c r="F982"/>
      <c r="G982"/>
      <c r="H982"/>
      <c r="I982"/>
      <c r="J982"/>
      <c r="K982"/>
      <c r="L982"/>
      <c r="M982"/>
      <c r="N982"/>
      <c r="O982"/>
      <c r="P982"/>
      <c r="Q982"/>
      <c r="R982"/>
    </row>
    <row r="983" spans="1:18" s="16" customFormat="1" x14ac:dyDescent="0.25">
      <c r="A983" s="19"/>
      <c r="B983" s="18"/>
      <c r="D983"/>
      <c r="E983"/>
      <c r="F983"/>
      <c r="G983"/>
      <c r="H983"/>
      <c r="I983"/>
      <c r="J983"/>
      <c r="K983"/>
      <c r="L983"/>
      <c r="M983"/>
      <c r="N983"/>
      <c r="O983"/>
      <c r="P983"/>
      <c r="Q983"/>
      <c r="R983"/>
    </row>
    <row r="984" spans="1:18" s="16" customFormat="1" x14ac:dyDescent="0.25">
      <c r="A984" s="19"/>
      <c r="B984" s="18"/>
      <c r="D984"/>
      <c r="E984"/>
      <c r="F984"/>
      <c r="G984"/>
      <c r="H984"/>
      <c r="I984"/>
      <c r="J984"/>
      <c r="K984"/>
      <c r="L984"/>
      <c r="M984"/>
      <c r="N984"/>
      <c r="O984"/>
      <c r="P984"/>
      <c r="Q984"/>
      <c r="R984"/>
    </row>
    <row r="985" spans="1:18" s="16" customFormat="1" x14ac:dyDescent="0.25">
      <c r="A985" s="19"/>
      <c r="B985" s="18"/>
      <c r="D985"/>
      <c r="E985"/>
      <c r="F985"/>
      <c r="G985"/>
      <c r="H985"/>
      <c r="I985"/>
      <c r="J985"/>
      <c r="K985"/>
      <c r="L985"/>
      <c r="M985"/>
      <c r="N985"/>
      <c r="O985"/>
      <c r="P985"/>
      <c r="Q985"/>
      <c r="R985"/>
    </row>
    <row r="986" spans="1:18" s="16" customFormat="1" x14ac:dyDescent="0.25">
      <c r="A986" s="19"/>
      <c r="B986" s="18"/>
      <c r="D986"/>
      <c r="E986"/>
      <c r="F986"/>
      <c r="G986"/>
      <c r="H986"/>
      <c r="I986"/>
      <c r="J986"/>
      <c r="K986"/>
      <c r="L986"/>
      <c r="M986"/>
      <c r="N986"/>
      <c r="O986"/>
      <c r="P986"/>
      <c r="Q986"/>
      <c r="R986"/>
    </row>
    <row r="987" spans="1:18" s="16" customFormat="1" x14ac:dyDescent="0.25">
      <c r="A987" s="19"/>
      <c r="B987" s="18"/>
      <c r="D987"/>
      <c r="E987"/>
      <c r="F987"/>
      <c r="G987"/>
      <c r="H987"/>
      <c r="I987"/>
      <c r="J987"/>
      <c r="K987"/>
      <c r="L987"/>
      <c r="M987"/>
      <c r="N987"/>
      <c r="O987"/>
      <c r="P987"/>
      <c r="Q987"/>
      <c r="R987"/>
    </row>
    <row r="988" spans="1:18" s="16" customFormat="1" x14ac:dyDescent="0.25">
      <c r="A988" s="19"/>
      <c r="B988" s="18"/>
      <c r="D988"/>
      <c r="E988"/>
      <c r="F988"/>
      <c r="G988"/>
      <c r="H988"/>
      <c r="I988"/>
      <c r="J988"/>
      <c r="K988"/>
      <c r="L988"/>
      <c r="M988"/>
      <c r="N988"/>
      <c r="O988"/>
      <c r="P988"/>
      <c r="Q988"/>
      <c r="R988"/>
    </row>
    <row r="989" spans="1:18" s="16" customFormat="1" x14ac:dyDescent="0.25">
      <c r="A989" s="19"/>
      <c r="B989" s="18"/>
      <c r="D989"/>
      <c r="E989"/>
      <c r="F989"/>
      <c r="G989"/>
      <c r="H989"/>
      <c r="I989"/>
      <c r="J989"/>
      <c r="K989"/>
      <c r="L989"/>
      <c r="M989"/>
      <c r="N989"/>
      <c r="O989"/>
      <c r="P989"/>
      <c r="Q989"/>
      <c r="R989"/>
    </row>
    <row r="990" spans="1:18" s="16" customFormat="1" x14ac:dyDescent="0.25">
      <c r="A990" s="19"/>
      <c r="B990" s="18"/>
      <c r="D990"/>
      <c r="E990"/>
      <c r="F990"/>
      <c r="G990"/>
      <c r="H990"/>
      <c r="I990"/>
      <c r="J990"/>
      <c r="K990"/>
      <c r="L990"/>
      <c r="M990"/>
      <c r="N990"/>
      <c r="O990"/>
      <c r="P990"/>
      <c r="Q990"/>
      <c r="R990"/>
    </row>
    <row r="991" spans="1:18" s="16" customFormat="1" x14ac:dyDescent="0.25">
      <c r="A991" s="19"/>
      <c r="B991" s="18"/>
      <c r="D991"/>
      <c r="E991"/>
      <c r="F991"/>
      <c r="G991"/>
      <c r="H991"/>
      <c r="I991"/>
      <c r="J991"/>
      <c r="K991"/>
      <c r="L991"/>
      <c r="M991"/>
      <c r="N991"/>
      <c r="O991"/>
      <c r="P991"/>
      <c r="Q991"/>
      <c r="R991"/>
    </row>
    <row r="992" spans="1:18" s="16" customFormat="1" x14ac:dyDescent="0.25">
      <c r="A992" s="19"/>
      <c r="B992" s="18"/>
      <c r="D992"/>
      <c r="E992"/>
      <c r="F992"/>
      <c r="G992"/>
      <c r="H992"/>
      <c r="I992"/>
      <c r="J992"/>
      <c r="K992"/>
      <c r="L992"/>
      <c r="M992"/>
      <c r="N992"/>
      <c r="O992"/>
      <c r="P992"/>
      <c r="Q992"/>
      <c r="R992"/>
    </row>
    <row r="993" spans="1:18" s="16" customFormat="1" x14ac:dyDescent="0.25">
      <c r="A993" s="19"/>
      <c r="B993" s="18"/>
      <c r="D993"/>
      <c r="E993"/>
      <c r="F993"/>
      <c r="G993"/>
      <c r="H993"/>
      <c r="I993"/>
      <c r="J993"/>
      <c r="K993"/>
      <c r="L993"/>
      <c r="M993"/>
      <c r="N993"/>
      <c r="O993"/>
      <c r="P993"/>
      <c r="Q993"/>
      <c r="R993"/>
    </row>
    <row r="994" spans="1:18" s="16" customFormat="1" x14ac:dyDescent="0.25">
      <c r="A994" s="19"/>
      <c r="B994" s="18"/>
      <c r="D994"/>
      <c r="E994"/>
      <c r="F994"/>
      <c r="G994"/>
      <c r="H994"/>
      <c r="I994"/>
      <c r="J994"/>
      <c r="K994"/>
      <c r="L994"/>
      <c r="M994"/>
      <c r="N994"/>
      <c r="O994"/>
      <c r="P994"/>
      <c r="Q994"/>
      <c r="R994"/>
    </row>
    <row r="995" spans="1:18" s="16" customFormat="1" x14ac:dyDescent="0.25">
      <c r="A995" s="19"/>
      <c r="B995" s="18"/>
      <c r="D995"/>
      <c r="E995"/>
      <c r="F995"/>
      <c r="G995"/>
      <c r="H995"/>
      <c r="I995"/>
      <c r="J995"/>
      <c r="K995"/>
      <c r="L995"/>
      <c r="M995"/>
      <c r="N995"/>
      <c r="O995"/>
      <c r="P995"/>
      <c r="Q995"/>
      <c r="R995"/>
    </row>
    <row r="996" spans="1:18" s="16" customFormat="1" x14ac:dyDescent="0.25">
      <c r="A996" s="19"/>
      <c r="B996" s="18"/>
      <c r="D996"/>
      <c r="E996"/>
      <c r="F996"/>
      <c r="G996"/>
      <c r="H996"/>
      <c r="I996"/>
      <c r="J996"/>
      <c r="K996"/>
      <c r="L996"/>
      <c r="M996"/>
      <c r="N996"/>
      <c r="O996"/>
      <c r="P996"/>
      <c r="Q996"/>
      <c r="R996"/>
    </row>
    <row r="997" spans="1:18" s="16" customFormat="1" x14ac:dyDescent="0.25">
      <c r="A997" s="19"/>
      <c r="B997" s="18"/>
      <c r="D997"/>
      <c r="E997"/>
      <c r="F997"/>
      <c r="G997"/>
      <c r="H997"/>
      <c r="I997"/>
      <c r="J997"/>
      <c r="K997"/>
      <c r="L997"/>
      <c r="M997"/>
      <c r="N997"/>
      <c r="O997"/>
      <c r="P997"/>
      <c r="Q997"/>
      <c r="R997"/>
    </row>
    <row r="998" spans="1:18" s="16" customFormat="1" x14ac:dyDescent="0.25">
      <c r="A998" s="19"/>
      <c r="B998" s="18"/>
      <c r="D998"/>
      <c r="E998"/>
      <c r="F998"/>
      <c r="G998"/>
      <c r="H998"/>
      <c r="I998"/>
      <c r="J998"/>
      <c r="K998"/>
      <c r="L998"/>
      <c r="M998"/>
      <c r="N998"/>
      <c r="O998"/>
      <c r="P998"/>
      <c r="Q998"/>
      <c r="R998"/>
    </row>
    <row r="999" spans="1:18" s="16" customFormat="1" x14ac:dyDescent="0.25">
      <c r="A999" s="19"/>
      <c r="B999" s="18"/>
      <c r="D999"/>
      <c r="E999"/>
      <c r="F999"/>
      <c r="G999"/>
      <c r="H999"/>
      <c r="I999"/>
      <c r="J999"/>
      <c r="K999"/>
      <c r="L999"/>
      <c r="M999"/>
      <c r="N999"/>
      <c r="O999"/>
      <c r="P999"/>
      <c r="Q999"/>
      <c r="R999"/>
    </row>
    <row r="1000" spans="1:18" s="16" customFormat="1" x14ac:dyDescent="0.25">
      <c r="A1000" s="19"/>
      <c r="B1000" s="18"/>
      <c r="D1000"/>
      <c r="E1000"/>
      <c r="F1000"/>
      <c r="G1000"/>
      <c r="H1000"/>
      <c r="I1000"/>
      <c r="J1000"/>
      <c r="K1000"/>
      <c r="L1000"/>
      <c r="M1000"/>
      <c r="N1000"/>
      <c r="O1000"/>
      <c r="P1000"/>
      <c r="Q1000"/>
      <c r="R1000"/>
    </row>
    <row r="1001" spans="1:18" s="16" customFormat="1" x14ac:dyDescent="0.25">
      <c r="A1001" s="19"/>
      <c r="B1001" s="18"/>
      <c r="D1001"/>
      <c r="E1001"/>
      <c r="F1001"/>
      <c r="G1001"/>
      <c r="H1001"/>
      <c r="I1001"/>
      <c r="J1001"/>
      <c r="K1001"/>
      <c r="L1001"/>
      <c r="M1001"/>
      <c r="N1001"/>
      <c r="O1001"/>
      <c r="P1001"/>
      <c r="Q1001"/>
      <c r="R1001"/>
    </row>
    <row r="1002" spans="1:18" s="16" customFormat="1" x14ac:dyDescent="0.25">
      <c r="A1002" s="19"/>
      <c r="B1002" s="18"/>
      <c r="D1002"/>
      <c r="E1002"/>
      <c r="F1002"/>
      <c r="G1002"/>
      <c r="H1002"/>
      <c r="I1002"/>
      <c r="J1002"/>
      <c r="K1002"/>
      <c r="L1002"/>
      <c r="M1002"/>
      <c r="N1002"/>
      <c r="O1002"/>
      <c r="P1002"/>
      <c r="Q1002"/>
      <c r="R1002"/>
    </row>
    <row r="1003" spans="1:18" s="16" customFormat="1" x14ac:dyDescent="0.25">
      <c r="A1003" s="19"/>
      <c r="B1003" s="18"/>
      <c r="D1003"/>
      <c r="E1003"/>
      <c r="F1003"/>
      <c r="G1003"/>
      <c r="H1003"/>
      <c r="I1003"/>
      <c r="J1003"/>
      <c r="K1003"/>
      <c r="L1003"/>
      <c r="M1003"/>
      <c r="N1003"/>
      <c r="O1003"/>
      <c r="P1003"/>
      <c r="Q1003"/>
      <c r="R1003"/>
    </row>
    <row r="1004" spans="1:18" s="16" customFormat="1" x14ac:dyDescent="0.25">
      <c r="A1004" s="19"/>
      <c r="B1004" s="18"/>
      <c r="D1004"/>
      <c r="E1004"/>
      <c r="F1004"/>
      <c r="G1004"/>
      <c r="H1004"/>
      <c r="I1004"/>
      <c r="J1004"/>
      <c r="K1004"/>
      <c r="L1004"/>
      <c r="M1004"/>
      <c r="N1004"/>
      <c r="O1004"/>
      <c r="P1004"/>
      <c r="Q1004"/>
      <c r="R1004"/>
    </row>
    <row r="1005" spans="1:18" s="16" customFormat="1" x14ac:dyDescent="0.25">
      <c r="A1005" s="19"/>
      <c r="B1005" s="18"/>
      <c r="D1005"/>
      <c r="E1005"/>
      <c r="F1005"/>
      <c r="G1005"/>
      <c r="H1005"/>
      <c r="I1005"/>
      <c r="J1005"/>
      <c r="K1005"/>
      <c r="L1005"/>
      <c r="M1005"/>
      <c r="N1005"/>
      <c r="O1005"/>
      <c r="P1005"/>
      <c r="Q1005"/>
      <c r="R1005"/>
    </row>
    <row r="1006" spans="1:18" s="16" customFormat="1" x14ac:dyDescent="0.25">
      <c r="A1006" s="19"/>
      <c r="B1006" s="18"/>
      <c r="D1006"/>
      <c r="E1006"/>
      <c r="F1006"/>
      <c r="G1006"/>
      <c r="H1006"/>
      <c r="I1006"/>
      <c r="J1006"/>
      <c r="K1006"/>
      <c r="L1006"/>
      <c r="M1006"/>
      <c r="N1006"/>
      <c r="O1006"/>
      <c r="P1006"/>
      <c r="Q1006"/>
      <c r="R1006"/>
    </row>
    <row r="1007" spans="1:18" s="16" customFormat="1" x14ac:dyDescent="0.25">
      <c r="A1007" s="19"/>
      <c r="B1007" s="18"/>
      <c r="D1007"/>
      <c r="E1007"/>
      <c r="F1007"/>
      <c r="G1007"/>
      <c r="H1007"/>
      <c r="I1007"/>
      <c r="J1007"/>
      <c r="K1007"/>
      <c r="L1007"/>
      <c r="M1007"/>
      <c r="N1007"/>
      <c r="O1007"/>
      <c r="P1007"/>
      <c r="Q1007"/>
      <c r="R1007"/>
    </row>
    <row r="1008" spans="1:18" s="16" customFormat="1" x14ac:dyDescent="0.25">
      <c r="A1008" s="19"/>
      <c r="B1008" s="18"/>
      <c r="D1008"/>
      <c r="E1008"/>
      <c r="F1008"/>
      <c r="G1008"/>
      <c r="H1008"/>
      <c r="I1008"/>
      <c r="J1008"/>
      <c r="K1008"/>
      <c r="L1008"/>
      <c r="M1008"/>
      <c r="N1008"/>
      <c r="O1008"/>
      <c r="P1008"/>
      <c r="Q1008"/>
      <c r="R1008"/>
    </row>
    <row r="1009" spans="1:18" s="16" customFormat="1" x14ac:dyDescent="0.25">
      <c r="A1009" s="19"/>
      <c r="B1009" s="18"/>
      <c r="D1009"/>
      <c r="E1009"/>
      <c r="F1009"/>
      <c r="G1009"/>
      <c r="H1009"/>
      <c r="I1009"/>
      <c r="J1009"/>
      <c r="K1009"/>
      <c r="L1009"/>
      <c r="M1009"/>
      <c r="N1009"/>
      <c r="O1009"/>
      <c r="P1009"/>
      <c r="Q1009"/>
      <c r="R1009"/>
    </row>
    <row r="1010" spans="1:18" s="16" customFormat="1" x14ac:dyDescent="0.25">
      <c r="A1010" s="19"/>
      <c r="B1010" s="18"/>
      <c r="D1010"/>
      <c r="E1010"/>
      <c r="F1010"/>
      <c r="G1010"/>
      <c r="H1010"/>
      <c r="I1010"/>
      <c r="J1010"/>
      <c r="K1010"/>
      <c r="L1010"/>
      <c r="M1010"/>
      <c r="N1010"/>
      <c r="O1010"/>
      <c r="P1010"/>
      <c r="Q1010"/>
      <c r="R1010"/>
    </row>
    <row r="1011" spans="1:18" s="16" customFormat="1" x14ac:dyDescent="0.25">
      <c r="A1011" s="19"/>
      <c r="B1011" s="18"/>
      <c r="D1011"/>
      <c r="E1011"/>
      <c r="F1011"/>
      <c r="G1011"/>
      <c r="H1011"/>
      <c r="I1011"/>
      <c r="J1011"/>
      <c r="K1011"/>
      <c r="L1011"/>
      <c r="M1011"/>
      <c r="N1011"/>
      <c r="O1011"/>
      <c r="P1011"/>
      <c r="Q1011"/>
      <c r="R1011"/>
    </row>
    <row r="1012" spans="1:18" s="16" customFormat="1" x14ac:dyDescent="0.25">
      <c r="A1012" s="19"/>
      <c r="B1012" s="20"/>
      <c r="D1012"/>
      <c r="E1012"/>
      <c r="F1012"/>
      <c r="G1012"/>
      <c r="H1012"/>
      <c r="I1012"/>
      <c r="J1012"/>
      <c r="K1012"/>
      <c r="L1012"/>
      <c r="M1012"/>
      <c r="N1012"/>
      <c r="O1012"/>
      <c r="P1012"/>
      <c r="Q1012"/>
      <c r="R1012"/>
    </row>
    <row r="1013" spans="1:18" s="16" customFormat="1" x14ac:dyDescent="0.25">
      <c r="A1013" s="19"/>
      <c r="B1013" s="18"/>
      <c r="D1013"/>
      <c r="E1013"/>
      <c r="F1013"/>
      <c r="G1013"/>
      <c r="H1013"/>
      <c r="I1013"/>
      <c r="J1013"/>
      <c r="K1013"/>
      <c r="L1013"/>
      <c r="M1013"/>
      <c r="N1013"/>
      <c r="O1013"/>
      <c r="P1013"/>
      <c r="Q1013"/>
      <c r="R1013"/>
    </row>
    <row r="1014" spans="1:18" s="16" customFormat="1" x14ac:dyDescent="0.25">
      <c r="A1014" s="19"/>
      <c r="B1014" s="18"/>
      <c r="D1014"/>
      <c r="E1014"/>
      <c r="F1014"/>
      <c r="G1014"/>
      <c r="H1014"/>
      <c r="I1014"/>
      <c r="J1014"/>
      <c r="K1014"/>
      <c r="L1014"/>
      <c r="M1014"/>
      <c r="N1014"/>
      <c r="O1014"/>
      <c r="P1014"/>
      <c r="Q1014"/>
      <c r="R1014"/>
    </row>
    <row r="1015" spans="1:18" s="16" customFormat="1" x14ac:dyDescent="0.25">
      <c r="A1015" s="19"/>
      <c r="B1015" s="18"/>
      <c r="D1015"/>
      <c r="E1015"/>
      <c r="F1015"/>
      <c r="G1015"/>
      <c r="H1015"/>
      <c r="I1015"/>
      <c r="J1015"/>
      <c r="K1015"/>
      <c r="L1015"/>
      <c r="M1015"/>
      <c r="N1015"/>
      <c r="O1015"/>
      <c r="P1015"/>
      <c r="Q1015"/>
      <c r="R1015"/>
    </row>
    <row r="1016" spans="1:18" s="16" customFormat="1" x14ac:dyDescent="0.25">
      <c r="A1016" s="19"/>
      <c r="B1016" s="18"/>
      <c r="D1016"/>
      <c r="E1016"/>
      <c r="F1016"/>
      <c r="G1016"/>
      <c r="H1016"/>
      <c r="I1016"/>
      <c r="J1016"/>
      <c r="K1016"/>
      <c r="L1016"/>
      <c r="M1016"/>
      <c r="N1016"/>
      <c r="O1016"/>
      <c r="P1016"/>
      <c r="Q1016"/>
      <c r="R1016"/>
    </row>
    <row r="1017" spans="1:18" s="16" customFormat="1" x14ac:dyDescent="0.25">
      <c r="A1017" s="19"/>
      <c r="B1017" s="18"/>
      <c r="D1017"/>
      <c r="E1017"/>
      <c r="F1017"/>
      <c r="G1017"/>
      <c r="H1017"/>
      <c r="I1017"/>
      <c r="J1017"/>
      <c r="K1017"/>
      <c r="L1017"/>
      <c r="M1017"/>
      <c r="N1017"/>
      <c r="O1017"/>
      <c r="P1017"/>
      <c r="Q1017"/>
      <c r="R1017"/>
    </row>
    <row r="1018" spans="1:18" s="16" customFormat="1" x14ac:dyDescent="0.25">
      <c r="A1018" s="19"/>
      <c r="B1018" s="18"/>
      <c r="D1018"/>
      <c r="E1018"/>
      <c r="F1018"/>
      <c r="G1018"/>
      <c r="H1018"/>
      <c r="I1018"/>
      <c r="J1018"/>
      <c r="K1018"/>
      <c r="L1018"/>
      <c r="M1018"/>
      <c r="N1018"/>
      <c r="O1018"/>
      <c r="P1018"/>
      <c r="Q1018"/>
      <c r="R1018"/>
    </row>
    <row r="1019" spans="1:18" s="16" customFormat="1" x14ac:dyDescent="0.25">
      <c r="A1019" s="19"/>
      <c r="B1019" s="18"/>
      <c r="D1019"/>
      <c r="E1019"/>
      <c r="F1019"/>
      <c r="G1019"/>
      <c r="H1019"/>
      <c r="I1019"/>
      <c r="J1019"/>
      <c r="K1019"/>
      <c r="L1019"/>
      <c r="M1019"/>
      <c r="N1019"/>
      <c r="O1019"/>
      <c r="P1019"/>
      <c r="Q1019"/>
      <c r="R1019"/>
    </row>
    <row r="1020" spans="1:18" s="16" customFormat="1" x14ac:dyDescent="0.25">
      <c r="A1020" s="19"/>
      <c r="B1020" s="18"/>
      <c r="D1020"/>
      <c r="E1020"/>
      <c r="F1020"/>
      <c r="G1020"/>
      <c r="H1020"/>
      <c r="I1020"/>
      <c r="J1020"/>
      <c r="K1020"/>
      <c r="L1020"/>
      <c r="M1020"/>
      <c r="N1020"/>
      <c r="O1020"/>
      <c r="P1020"/>
      <c r="Q1020"/>
      <c r="R1020"/>
    </row>
    <row r="1021" spans="1:18" s="16" customFormat="1" x14ac:dyDescent="0.25">
      <c r="A1021" s="19"/>
      <c r="B1021" s="18"/>
      <c r="D1021"/>
      <c r="E1021"/>
      <c r="F1021"/>
      <c r="G1021"/>
      <c r="H1021"/>
      <c r="I1021"/>
      <c r="J1021"/>
      <c r="K1021"/>
      <c r="L1021"/>
      <c r="M1021"/>
      <c r="N1021"/>
      <c r="O1021"/>
      <c r="P1021"/>
      <c r="Q1021"/>
      <c r="R1021"/>
    </row>
    <row r="1022" spans="1:18" s="16" customFormat="1" x14ac:dyDescent="0.25">
      <c r="A1022" s="19"/>
      <c r="B1022" s="18"/>
      <c r="D1022"/>
      <c r="E1022"/>
      <c r="F1022"/>
      <c r="G1022"/>
      <c r="H1022"/>
      <c r="I1022"/>
      <c r="J1022"/>
      <c r="K1022"/>
      <c r="L1022"/>
      <c r="M1022"/>
      <c r="N1022"/>
      <c r="O1022"/>
      <c r="P1022"/>
      <c r="Q1022"/>
      <c r="R1022"/>
    </row>
    <row r="1023" spans="1:18" s="16" customFormat="1" x14ac:dyDescent="0.25">
      <c r="A1023" s="19"/>
      <c r="B1023" s="18"/>
      <c r="D1023"/>
      <c r="E1023"/>
      <c r="F1023"/>
      <c r="G1023"/>
      <c r="H1023"/>
      <c r="I1023"/>
      <c r="J1023"/>
      <c r="K1023"/>
      <c r="L1023"/>
      <c r="M1023"/>
      <c r="N1023"/>
      <c r="O1023"/>
      <c r="P1023"/>
      <c r="Q1023"/>
      <c r="R1023"/>
    </row>
    <row r="1024" spans="1:18" s="16" customFormat="1" x14ac:dyDescent="0.25">
      <c r="A1024" s="19"/>
      <c r="B1024" s="18"/>
      <c r="D1024"/>
      <c r="E1024"/>
      <c r="F1024"/>
      <c r="G1024"/>
      <c r="H1024"/>
      <c r="I1024"/>
      <c r="J1024"/>
      <c r="K1024"/>
      <c r="L1024"/>
      <c r="M1024"/>
      <c r="N1024"/>
      <c r="O1024"/>
      <c r="P1024"/>
      <c r="Q1024"/>
      <c r="R1024"/>
    </row>
    <row r="1025" spans="1:18" s="16" customFormat="1" x14ac:dyDescent="0.25">
      <c r="A1025" s="19"/>
      <c r="B1025" s="18"/>
      <c r="D1025"/>
      <c r="E1025"/>
      <c r="F1025"/>
      <c r="G1025"/>
      <c r="H1025"/>
      <c r="I1025"/>
      <c r="J1025"/>
      <c r="K1025"/>
      <c r="L1025"/>
      <c r="M1025"/>
      <c r="N1025"/>
      <c r="O1025"/>
      <c r="P1025"/>
      <c r="Q1025"/>
      <c r="R1025"/>
    </row>
    <row r="1026" spans="1:18" s="16" customFormat="1" x14ac:dyDescent="0.25">
      <c r="A1026" s="19"/>
      <c r="B1026" s="18"/>
      <c r="D1026"/>
      <c r="E1026"/>
      <c r="F1026"/>
      <c r="G1026"/>
      <c r="H1026"/>
      <c r="I1026"/>
      <c r="J1026"/>
      <c r="K1026"/>
      <c r="L1026"/>
      <c r="M1026"/>
      <c r="N1026"/>
      <c r="O1026"/>
      <c r="P1026"/>
      <c r="Q1026"/>
      <c r="R1026"/>
    </row>
    <row r="1027" spans="1:18" s="16" customFormat="1" x14ac:dyDescent="0.25">
      <c r="A1027" s="19"/>
      <c r="B1027" s="18"/>
      <c r="D1027"/>
      <c r="E1027"/>
      <c r="F1027"/>
      <c r="G1027"/>
      <c r="H1027"/>
      <c r="I1027"/>
      <c r="J1027"/>
      <c r="K1027"/>
      <c r="L1027"/>
      <c r="M1027"/>
      <c r="N1027"/>
      <c r="O1027"/>
      <c r="P1027"/>
      <c r="Q1027"/>
      <c r="R1027"/>
    </row>
    <row r="1028" spans="1:18" s="16" customFormat="1" x14ac:dyDescent="0.25">
      <c r="A1028" s="19"/>
      <c r="B1028" s="18"/>
      <c r="D1028"/>
      <c r="E1028"/>
      <c r="F1028"/>
      <c r="G1028"/>
      <c r="H1028"/>
      <c r="I1028"/>
      <c r="J1028"/>
      <c r="K1028"/>
      <c r="L1028"/>
      <c r="M1028"/>
      <c r="N1028"/>
      <c r="O1028"/>
      <c r="P1028"/>
      <c r="Q1028"/>
      <c r="R1028"/>
    </row>
    <row r="1029" spans="1:18" s="16" customFormat="1" x14ac:dyDescent="0.25">
      <c r="A1029" s="19"/>
      <c r="B1029" s="18"/>
      <c r="D1029"/>
      <c r="E1029"/>
      <c r="F1029"/>
      <c r="G1029"/>
      <c r="H1029"/>
      <c r="I1029"/>
      <c r="J1029"/>
      <c r="K1029"/>
      <c r="L1029"/>
      <c r="M1029"/>
      <c r="N1029"/>
      <c r="O1029"/>
      <c r="P1029"/>
      <c r="Q1029"/>
      <c r="R1029"/>
    </row>
    <row r="1030" spans="1:18" s="16" customFormat="1" x14ac:dyDescent="0.25">
      <c r="A1030" s="19"/>
      <c r="B1030" s="18"/>
      <c r="D1030"/>
      <c r="E1030"/>
      <c r="F1030"/>
      <c r="G1030"/>
      <c r="H1030"/>
      <c r="I1030"/>
      <c r="J1030"/>
      <c r="K1030"/>
      <c r="L1030"/>
      <c r="M1030"/>
      <c r="N1030"/>
      <c r="O1030"/>
      <c r="P1030"/>
      <c r="Q1030"/>
      <c r="R1030"/>
    </row>
    <row r="1031" spans="1:18" s="16" customFormat="1" x14ac:dyDescent="0.25">
      <c r="A1031" s="19"/>
      <c r="B1031" s="18"/>
      <c r="D1031"/>
      <c r="E1031"/>
      <c r="F1031"/>
      <c r="G1031"/>
      <c r="H1031"/>
      <c r="I1031"/>
      <c r="J1031"/>
      <c r="K1031"/>
      <c r="L1031"/>
      <c r="M1031"/>
      <c r="N1031"/>
      <c r="O1031"/>
      <c r="P1031"/>
      <c r="Q1031"/>
      <c r="R1031"/>
    </row>
    <row r="1032" spans="1:18" s="16" customFormat="1" x14ac:dyDescent="0.25">
      <c r="A1032" s="19"/>
      <c r="B1032" s="18"/>
      <c r="D1032"/>
      <c r="E1032"/>
      <c r="F1032"/>
      <c r="G1032"/>
      <c r="H1032"/>
      <c r="I1032"/>
      <c r="J1032"/>
      <c r="K1032"/>
      <c r="L1032"/>
      <c r="M1032"/>
      <c r="N1032"/>
      <c r="O1032"/>
      <c r="P1032"/>
      <c r="Q1032"/>
      <c r="R1032"/>
    </row>
    <row r="1033" spans="1:18" s="16" customFormat="1" x14ac:dyDescent="0.25">
      <c r="A1033" s="19"/>
      <c r="B1033" s="18"/>
      <c r="D1033"/>
      <c r="E1033"/>
      <c r="F1033"/>
      <c r="G1033"/>
      <c r="H1033"/>
      <c r="I1033"/>
      <c r="J1033"/>
      <c r="K1033"/>
      <c r="L1033"/>
      <c r="M1033"/>
      <c r="N1033"/>
      <c r="O1033"/>
      <c r="P1033"/>
      <c r="Q1033"/>
      <c r="R1033"/>
    </row>
    <row r="1034" spans="1:18" s="16" customFormat="1" x14ac:dyDescent="0.25">
      <c r="A1034" s="19"/>
      <c r="B1034" s="18"/>
      <c r="D1034"/>
      <c r="E1034"/>
      <c r="F1034"/>
      <c r="G1034"/>
      <c r="H1034"/>
      <c r="I1034"/>
      <c r="J1034"/>
      <c r="K1034"/>
      <c r="L1034"/>
      <c r="M1034"/>
      <c r="N1034"/>
      <c r="O1034"/>
      <c r="P1034"/>
      <c r="Q1034"/>
      <c r="R1034"/>
    </row>
    <row r="1035" spans="1:18" s="16" customFormat="1" x14ac:dyDescent="0.25">
      <c r="A1035" s="19"/>
      <c r="B1035" s="18"/>
      <c r="D1035"/>
      <c r="E1035"/>
      <c r="F1035"/>
      <c r="G1035"/>
      <c r="H1035"/>
      <c r="I1035"/>
      <c r="J1035"/>
      <c r="K1035"/>
      <c r="L1035"/>
      <c r="M1035"/>
      <c r="N1035"/>
      <c r="O1035"/>
      <c r="P1035"/>
      <c r="Q1035"/>
      <c r="R1035"/>
    </row>
    <row r="1036" spans="1:18" s="16" customFormat="1" x14ac:dyDescent="0.25">
      <c r="A1036" s="19"/>
      <c r="B1036" s="18"/>
      <c r="D1036"/>
      <c r="E1036"/>
      <c r="F1036"/>
      <c r="G1036"/>
      <c r="H1036"/>
      <c r="I1036"/>
      <c r="J1036"/>
      <c r="K1036"/>
      <c r="L1036"/>
      <c r="M1036"/>
      <c r="N1036"/>
      <c r="O1036"/>
      <c r="P1036"/>
      <c r="Q1036"/>
      <c r="R1036"/>
    </row>
    <row r="1037" spans="1:18" s="16" customFormat="1" x14ac:dyDescent="0.25">
      <c r="A1037" s="19"/>
      <c r="B1037" s="18"/>
      <c r="D1037"/>
      <c r="E1037"/>
      <c r="F1037"/>
      <c r="G1037"/>
      <c r="H1037"/>
      <c r="I1037"/>
      <c r="J1037"/>
      <c r="K1037"/>
      <c r="L1037"/>
      <c r="M1037"/>
      <c r="N1037"/>
      <c r="O1037"/>
      <c r="P1037"/>
      <c r="Q1037"/>
      <c r="R1037"/>
    </row>
    <row r="1038" spans="1:18" s="16" customFormat="1" x14ac:dyDescent="0.25">
      <c r="A1038" s="19"/>
      <c r="B1038" s="18"/>
      <c r="D1038"/>
      <c r="E1038"/>
      <c r="F1038"/>
      <c r="G1038"/>
      <c r="H1038"/>
      <c r="I1038"/>
      <c r="J1038"/>
      <c r="K1038"/>
      <c r="L1038"/>
      <c r="M1038"/>
      <c r="N1038"/>
      <c r="O1038"/>
      <c r="P1038"/>
      <c r="Q1038"/>
      <c r="R1038"/>
    </row>
    <row r="1039" spans="1:18" s="16" customFormat="1" x14ac:dyDescent="0.25">
      <c r="A1039" s="19"/>
      <c r="B1039" s="18"/>
      <c r="D1039"/>
      <c r="E1039"/>
      <c r="F1039"/>
      <c r="G1039"/>
      <c r="H1039"/>
      <c r="I1039"/>
      <c r="J1039"/>
      <c r="K1039"/>
      <c r="L1039"/>
      <c r="M1039"/>
      <c r="N1039"/>
      <c r="O1039"/>
      <c r="P1039"/>
      <c r="Q1039"/>
      <c r="R1039"/>
    </row>
    <row r="1040" spans="1:18" s="16" customFormat="1" x14ac:dyDescent="0.25">
      <c r="A1040" s="19"/>
      <c r="B1040" s="18"/>
      <c r="D1040"/>
      <c r="E1040"/>
      <c r="F1040"/>
      <c r="G1040"/>
      <c r="H1040"/>
      <c r="I1040"/>
      <c r="J1040"/>
      <c r="K1040"/>
      <c r="L1040"/>
      <c r="M1040"/>
      <c r="N1040"/>
      <c r="O1040"/>
      <c r="P1040"/>
      <c r="Q1040"/>
      <c r="R1040"/>
    </row>
    <row r="1041" spans="1:18" s="16" customFormat="1" x14ac:dyDescent="0.25">
      <c r="A1041" s="19"/>
      <c r="B1041" s="18"/>
      <c r="D1041"/>
      <c r="E1041"/>
      <c r="F1041"/>
      <c r="G1041"/>
      <c r="H1041"/>
      <c r="I1041"/>
      <c r="J1041"/>
      <c r="K1041"/>
      <c r="L1041"/>
      <c r="M1041"/>
      <c r="N1041"/>
      <c r="O1041"/>
      <c r="P1041"/>
      <c r="Q1041"/>
      <c r="R1041"/>
    </row>
    <row r="1042" spans="1:18" s="16" customFormat="1" x14ac:dyDescent="0.25">
      <c r="A1042" s="19"/>
      <c r="B1042" s="18"/>
      <c r="D1042"/>
      <c r="E1042"/>
      <c r="F1042"/>
      <c r="G1042"/>
      <c r="H1042"/>
      <c r="I1042"/>
      <c r="J1042"/>
      <c r="K1042"/>
      <c r="L1042"/>
      <c r="M1042"/>
      <c r="N1042"/>
      <c r="O1042"/>
      <c r="P1042"/>
      <c r="Q1042"/>
      <c r="R1042"/>
    </row>
    <row r="1043" spans="1:18" s="16" customFormat="1" x14ac:dyDescent="0.25">
      <c r="A1043" s="19"/>
      <c r="B1043" s="18"/>
      <c r="D1043"/>
      <c r="E1043"/>
      <c r="F1043"/>
      <c r="G1043"/>
      <c r="H1043"/>
      <c r="I1043"/>
      <c r="J1043"/>
      <c r="K1043"/>
      <c r="L1043"/>
      <c r="M1043"/>
      <c r="N1043"/>
      <c r="O1043"/>
      <c r="P1043"/>
      <c r="Q1043"/>
      <c r="R1043"/>
    </row>
    <row r="1044" spans="1:18" s="16" customFormat="1" x14ac:dyDescent="0.25">
      <c r="A1044" s="19"/>
      <c r="B1044" s="18"/>
      <c r="D1044"/>
      <c r="E1044"/>
      <c r="F1044"/>
      <c r="G1044"/>
      <c r="H1044"/>
      <c r="I1044"/>
      <c r="J1044"/>
      <c r="K1044"/>
      <c r="L1044"/>
      <c r="M1044"/>
      <c r="N1044"/>
      <c r="O1044"/>
      <c r="P1044"/>
      <c r="Q1044"/>
      <c r="R1044"/>
    </row>
    <row r="1045" spans="1:18" s="16" customFormat="1" x14ac:dyDescent="0.25">
      <c r="A1045" s="19"/>
      <c r="B1045" s="18"/>
      <c r="D1045"/>
      <c r="E1045"/>
      <c r="F1045"/>
      <c r="G1045"/>
      <c r="H1045"/>
      <c r="I1045"/>
      <c r="J1045"/>
      <c r="K1045"/>
      <c r="L1045"/>
      <c r="M1045"/>
      <c r="N1045"/>
      <c r="O1045"/>
      <c r="P1045"/>
      <c r="Q1045"/>
      <c r="R1045"/>
    </row>
    <row r="1046" spans="1:18" s="16" customFormat="1" x14ac:dyDescent="0.25">
      <c r="A1046" s="19"/>
      <c r="B1046" s="18"/>
      <c r="D1046"/>
      <c r="E1046"/>
      <c r="F1046"/>
      <c r="G1046"/>
      <c r="H1046"/>
      <c r="I1046"/>
      <c r="J1046"/>
      <c r="K1046"/>
      <c r="L1046"/>
      <c r="M1046"/>
      <c r="N1046"/>
      <c r="O1046"/>
      <c r="P1046"/>
      <c r="Q1046"/>
      <c r="R1046"/>
    </row>
    <row r="1047" spans="1:18" s="16" customFormat="1" x14ac:dyDescent="0.25">
      <c r="A1047" s="19"/>
      <c r="B1047" s="18"/>
      <c r="D1047"/>
      <c r="E1047"/>
      <c r="F1047"/>
      <c r="G1047"/>
      <c r="H1047"/>
      <c r="I1047"/>
      <c r="J1047"/>
      <c r="K1047"/>
      <c r="L1047"/>
      <c r="M1047"/>
      <c r="N1047"/>
      <c r="O1047"/>
      <c r="P1047"/>
      <c r="Q1047"/>
      <c r="R1047"/>
    </row>
    <row r="1048" spans="1:18" s="16" customFormat="1" x14ac:dyDescent="0.25">
      <c r="A1048" s="19"/>
      <c r="B1048" s="18"/>
      <c r="D1048"/>
      <c r="E1048"/>
      <c r="F1048"/>
      <c r="G1048"/>
      <c r="H1048"/>
      <c r="I1048"/>
      <c r="J1048"/>
      <c r="K1048"/>
      <c r="L1048"/>
      <c r="M1048"/>
      <c r="N1048"/>
      <c r="O1048"/>
      <c r="P1048"/>
      <c r="Q1048"/>
      <c r="R1048"/>
    </row>
    <row r="1049" spans="1:18" s="16" customFormat="1" x14ac:dyDescent="0.25">
      <c r="A1049" s="19"/>
      <c r="B1049" s="18"/>
      <c r="D1049"/>
      <c r="E1049"/>
      <c r="F1049"/>
      <c r="G1049"/>
      <c r="H1049"/>
      <c r="I1049"/>
      <c r="J1049"/>
      <c r="K1049"/>
      <c r="L1049"/>
      <c r="M1049"/>
      <c r="N1049"/>
      <c r="O1049"/>
      <c r="P1049"/>
      <c r="Q1049"/>
      <c r="R1049"/>
    </row>
    <row r="1050" spans="1:18" s="16" customFormat="1" x14ac:dyDescent="0.25">
      <c r="A1050" s="19"/>
      <c r="B1050" s="18"/>
      <c r="D1050"/>
      <c r="E1050"/>
      <c r="F1050"/>
      <c r="G1050"/>
      <c r="H1050"/>
      <c r="I1050"/>
      <c r="J1050"/>
      <c r="K1050"/>
      <c r="L1050"/>
      <c r="M1050"/>
      <c r="N1050"/>
      <c r="O1050"/>
      <c r="P1050"/>
      <c r="Q1050"/>
      <c r="R1050"/>
    </row>
    <row r="1051" spans="1:18" s="16" customFormat="1" x14ac:dyDescent="0.25">
      <c r="A1051" s="19"/>
      <c r="B1051" s="18"/>
      <c r="D1051"/>
      <c r="E1051"/>
      <c r="F1051"/>
      <c r="G1051"/>
      <c r="H1051"/>
      <c r="I1051"/>
      <c r="J1051"/>
      <c r="K1051"/>
      <c r="L1051"/>
      <c r="M1051"/>
      <c r="N1051"/>
      <c r="O1051"/>
      <c r="P1051"/>
      <c r="Q1051"/>
      <c r="R1051"/>
    </row>
    <row r="1052" spans="1:18" s="16" customFormat="1" x14ac:dyDescent="0.25">
      <c r="A1052" s="19"/>
      <c r="B1052" s="18"/>
      <c r="D1052"/>
      <c r="E1052"/>
      <c r="F1052"/>
      <c r="G1052"/>
      <c r="H1052"/>
      <c r="I1052"/>
      <c r="J1052"/>
      <c r="K1052"/>
      <c r="L1052"/>
      <c r="M1052"/>
      <c r="N1052"/>
      <c r="O1052"/>
      <c r="P1052"/>
      <c r="Q1052"/>
      <c r="R1052"/>
    </row>
    <row r="1053" spans="1:18" s="16" customFormat="1" x14ac:dyDescent="0.25">
      <c r="A1053" s="19"/>
      <c r="B1053" s="18"/>
      <c r="D1053"/>
      <c r="E1053"/>
      <c r="F1053"/>
      <c r="G1053"/>
      <c r="H1053"/>
      <c r="I1053"/>
      <c r="J1053"/>
      <c r="K1053"/>
      <c r="L1053"/>
      <c r="M1053"/>
      <c r="N1053"/>
      <c r="O1053"/>
      <c r="P1053"/>
      <c r="Q1053"/>
      <c r="R1053"/>
    </row>
    <row r="1054" spans="1:18" s="16" customFormat="1" x14ac:dyDescent="0.25">
      <c r="A1054" s="19"/>
      <c r="B1054" s="18"/>
      <c r="D1054"/>
      <c r="E1054"/>
      <c r="F1054"/>
      <c r="G1054"/>
      <c r="H1054"/>
      <c r="I1054"/>
      <c r="J1054"/>
      <c r="K1054"/>
      <c r="L1054"/>
      <c r="M1054"/>
      <c r="N1054"/>
      <c r="O1054"/>
      <c r="P1054"/>
      <c r="Q1054"/>
      <c r="R1054"/>
    </row>
    <row r="1055" spans="1:18" s="16" customFormat="1" x14ac:dyDescent="0.25">
      <c r="A1055" s="19"/>
      <c r="B1055" s="18"/>
      <c r="D1055"/>
      <c r="E1055"/>
      <c r="F1055"/>
      <c r="G1055"/>
      <c r="H1055"/>
      <c r="I1055"/>
      <c r="J1055"/>
      <c r="K1055"/>
      <c r="L1055"/>
      <c r="M1055"/>
      <c r="N1055"/>
      <c r="O1055"/>
      <c r="P1055"/>
      <c r="Q1055"/>
      <c r="R1055"/>
    </row>
    <row r="1056" spans="1:18" s="16" customFormat="1" x14ac:dyDescent="0.25">
      <c r="A1056" s="19"/>
      <c r="B1056" s="18"/>
      <c r="D1056"/>
      <c r="E1056"/>
      <c r="F1056"/>
      <c r="G1056"/>
      <c r="H1056"/>
      <c r="I1056"/>
      <c r="J1056"/>
      <c r="K1056"/>
      <c r="L1056"/>
      <c r="M1056"/>
      <c r="N1056"/>
      <c r="O1056"/>
      <c r="P1056"/>
      <c r="Q1056"/>
      <c r="R1056"/>
    </row>
    <row r="1057" spans="1:18" s="16" customFormat="1" x14ac:dyDescent="0.25">
      <c r="A1057" s="19"/>
      <c r="B1057" s="18"/>
      <c r="D1057"/>
      <c r="E1057"/>
      <c r="F1057"/>
      <c r="G1057"/>
      <c r="H1057"/>
      <c r="I1057"/>
      <c r="J1057"/>
      <c r="K1057"/>
      <c r="L1057"/>
      <c r="M1057"/>
      <c r="N1057"/>
      <c r="O1057"/>
      <c r="P1057"/>
      <c r="Q1057"/>
      <c r="R1057"/>
    </row>
    <row r="1058" spans="1:18" s="16" customFormat="1" x14ac:dyDescent="0.25">
      <c r="A1058" s="19"/>
      <c r="B1058" s="18"/>
      <c r="D1058"/>
      <c r="E1058"/>
      <c r="F1058"/>
      <c r="G1058"/>
      <c r="H1058"/>
      <c r="I1058"/>
      <c r="J1058"/>
      <c r="K1058"/>
      <c r="L1058"/>
      <c r="M1058"/>
      <c r="N1058"/>
      <c r="O1058"/>
      <c r="P1058"/>
      <c r="Q1058"/>
      <c r="R1058"/>
    </row>
    <row r="1059" spans="1:18" s="16" customFormat="1" x14ac:dyDescent="0.25">
      <c r="A1059" s="19"/>
      <c r="B1059" s="18"/>
      <c r="D1059"/>
      <c r="E1059"/>
      <c r="F1059"/>
      <c r="G1059"/>
      <c r="H1059"/>
      <c r="I1059"/>
      <c r="J1059"/>
      <c r="K1059"/>
      <c r="L1059"/>
      <c r="M1059"/>
      <c r="N1059"/>
      <c r="O1059"/>
      <c r="P1059"/>
      <c r="Q1059"/>
      <c r="R1059"/>
    </row>
    <row r="1060" spans="1:18" s="16" customFormat="1" x14ac:dyDescent="0.25">
      <c r="A1060" s="19"/>
      <c r="B1060" s="18"/>
      <c r="D1060"/>
      <c r="E1060"/>
      <c r="F1060"/>
      <c r="G1060"/>
      <c r="H1060"/>
      <c r="I1060"/>
      <c r="J1060"/>
      <c r="K1060"/>
      <c r="L1060"/>
      <c r="M1060"/>
      <c r="N1060"/>
      <c r="O1060"/>
      <c r="P1060"/>
      <c r="Q1060"/>
      <c r="R1060"/>
    </row>
    <row r="1061" spans="1:18" s="16" customFormat="1" x14ac:dyDescent="0.25">
      <c r="A1061" s="19"/>
      <c r="B1061" s="18"/>
      <c r="D1061"/>
      <c r="E1061"/>
      <c r="F1061"/>
      <c r="G1061"/>
      <c r="H1061"/>
      <c r="I1061"/>
      <c r="J1061"/>
      <c r="K1061"/>
      <c r="L1061"/>
      <c r="M1061"/>
      <c r="N1061"/>
      <c r="O1061"/>
      <c r="P1061"/>
      <c r="Q1061"/>
      <c r="R1061"/>
    </row>
    <row r="1062" spans="1:18" s="16" customFormat="1" x14ac:dyDescent="0.25">
      <c r="A1062" s="19"/>
      <c r="B1062" s="20"/>
      <c r="D1062"/>
      <c r="E1062"/>
      <c r="F1062"/>
      <c r="G1062"/>
      <c r="H1062"/>
      <c r="I1062"/>
      <c r="J1062"/>
      <c r="K1062"/>
      <c r="L1062"/>
      <c r="M1062"/>
      <c r="N1062"/>
      <c r="O1062"/>
      <c r="P1062"/>
      <c r="Q1062"/>
      <c r="R1062"/>
    </row>
    <row r="1063" spans="1:18" s="16" customFormat="1" x14ac:dyDescent="0.25">
      <c r="A1063" s="19"/>
      <c r="B1063" s="18"/>
      <c r="D1063"/>
      <c r="E1063"/>
      <c r="F1063"/>
      <c r="G1063"/>
      <c r="H1063"/>
      <c r="I1063"/>
      <c r="J1063"/>
      <c r="K1063"/>
      <c r="L1063"/>
      <c r="M1063"/>
      <c r="N1063"/>
      <c r="O1063"/>
      <c r="P1063"/>
      <c r="Q1063"/>
      <c r="R1063"/>
    </row>
    <row r="1064" spans="1:18" s="16" customFormat="1" x14ac:dyDescent="0.25">
      <c r="A1064" s="19"/>
      <c r="B1064" s="18"/>
      <c r="D1064"/>
      <c r="E1064"/>
      <c r="F1064"/>
      <c r="G1064"/>
      <c r="H1064"/>
      <c r="I1064"/>
      <c r="J1064"/>
      <c r="K1064"/>
      <c r="L1064"/>
      <c r="M1064"/>
      <c r="N1064"/>
      <c r="O1064"/>
      <c r="P1064"/>
      <c r="Q1064"/>
      <c r="R1064"/>
    </row>
    <row r="1065" spans="1:18" s="16" customFormat="1" x14ac:dyDescent="0.25">
      <c r="A1065" s="19"/>
      <c r="B1065" s="18"/>
      <c r="D1065"/>
      <c r="E1065"/>
      <c r="F1065"/>
      <c r="G1065"/>
      <c r="H1065"/>
      <c r="I1065"/>
      <c r="J1065"/>
      <c r="K1065"/>
      <c r="L1065"/>
      <c r="M1065"/>
      <c r="N1065"/>
      <c r="O1065"/>
      <c r="P1065"/>
      <c r="Q1065"/>
      <c r="R1065"/>
    </row>
    <row r="1066" spans="1:18" s="16" customFormat="1" x14ac:dyDescent="0.25">
      <c r="A1066" s="19"/>
      <c r="B1066" s="18"/>
      <c r="D1066"/>
      <c r="E1066"/>
      <c r="F1066"/>
      <c r="G1066"/>
      <c r="H1066"/>
      <c r="I1066"/>
      <c r="J1066"/>
      <c r="K1066"/>
      <c r="L1066"/>
      <c r="M1066"/>
      <c r="N1066"/>
      <c r="O1066"/>
      <c r="P1066"/>
      <c r="Q1066"/>
      <c r="R1066"/>
    </row>
    <row r="1067" spans="1:18" s="16" customFormat="1" x14ac:dyDescent="0.25">
      <c r="A1067" s="19"/>
      <c r="B1067" s="18"/>
      <c r="D1067"/>
      <c r="E1067"/>
      <c r="F1067"/>
      <c r="G1067"/>
      <c r="H1067"/>
      <c r="I1067"/>
      <c r="J1067"/>
      <c r="K1067"/>
      <c r="L1067"/>
      <c r="M1067"/>
      <c r="N1067"/>
      <c r="O1067"/>
      <c r="P1067"/>
      <c r="Q1067"/>
      <c r="R1067"/>
    </row>
    <row r="1068" spans="1:18" s="16" customFormat="1" x14ac:dyDescent="0.25">
      <c r="A1068" s="19"/>
      <c r="B1068" s="18"/>
      <c r="D1068"/>
      <c r="E1068"/>
      <c r="F1068"/>
      <c r="G1068"/>
      <c r="H1068"/>
      <c r="I1068"/>
      <c r="J1068"/>
      <c r="K1068"/>
      <c r="L1068"/>
      <c r="M1068"/>
      <c r="N1068"/>
      <c r="O1068"/>
      <c r="P1068"/>
      <c r="Q1068"/>
      <c r="R1068"/>
    </row>
    <row r="1069" spans="1:18" s="16" customFormat="1" x14ac:dyDescent="0.25">
      <c r="A1069" s="19"/>
      <c r="B1069" s="18"/>
      <c r="D1069"/>
      <c r="E1069"/>
      <c r="F1069"/>
      <c r="G1069"/>
      <c r="H1069"/>
      <c r="I1069"/>
      <c r="J1069"/>
      <c r="K1069"/>
      <c r="L1069"/>
      <c r="M1069"/>
      <c r="N1069"/>
      <c r="O1069"/>
      <c r="P1069"/>
      <c r="Q1069"/>
      <c r="R1069"/>
    </row>
    <row r="1070" spans="1:18" s="16" customFormat="1" x14ac:dyDescent="0.25">
      <c r="A1070" s="19"/>
      <c r="B1070" s="18"/>
      <c r="D1070"/>
      <c r="E1070"/>
      <c r="F1070"/>
      <c r="G1070"/>
      <c r="H1070"/>
      <c r="I1070"/>
      <c r="J1070"/>
      <c r="K1070"/>
      <c r="L1070"/>
      <c r="M1070"/>
      <c r="N1070"/>
      <c r="O1070"/>
      <c r="P1070"/>
      <c r="Q1070"/>
      <c r="R1070"/>
    </row>
    <row r="1071" spans="1:18" s="16" customFormat="1" x14ac:dyDescent="0.25">
      <c r="A1071" s="19"/>
      <c r="B1071" s="18"/>
      <c r="D1071"/>
      <c r="E1071"/>
      <c r="F1071"/>
      <c r="G1071"/>
      <c r="H1071"/>
      <c r="I1071"/>
      <c r="J1071"/>
      <c r="K1071"/>
      <c r="L1071"/>
      <c r="M1071"/>
      <c r="N1071"/>
      <c r="O1071"/>
      <c r="P1071"/>
      <c r="Q1071"/>
      <c r="R1071"/>
    </row>
    <row r="1072" spans="1:18" s="16" customFormat="1" x14ac:dyDescent="0.25">
      <c r="A1072" s="19"/>
      <c r="B1072" s="18"/>
      <c r="D1072"/>
      <c r="E1072"/>
      <c r="F1072"/>
      <c r="G1072"/>
      <c r="H1072"/>
      <c r="I1072"/>
      <c r="J1072"/>
      <c r="K1072"/>
      <c r="L1072"/>
      <c r="M1072"/>
      <c r="N1072"/>
      <c r="O1072"/>
      <c r="P1072"/>
      <c r="Q1072"/>
      <c r="R1072"/>
    </row>
    <row r="1073" spans="1:18" s="16" customFormat="1" x14ac:dyDescent="0.25">
      <c r="A1073" s="19"/>
      <c r="B1073" s="18"/>
      <c r="D1073"/>
      <c r="E1073"/>
      <c r="F1073"/>
      <c r="G1073"/>
      <c r="H1073"/>
      <c r="I1073"/>
      <c r="J1073"/>
      <c r="K1073"/>
      <c r="L1073"/>
      <c r="M1073"/>
      <c r="N1073"/>
      <c r="O1073"/>
      <c r="P1073"/>
      <c r="Q1073"/>
      <c r="R1073"/>
    </row>
    <row r="1074" spans="1:18" s="16" customFormat="1" x14ac:dyDescent="0.25">
      <c r="A1074" s="19"/>
      <c r="B1074" s="18"/>
      <c r="D1074"/>
      <c r="E1074"/>
      <c r="F1074"/>
      <c r="G1074"/>
      <c r="H1074"/>
      <c r="I1074"/>
      <c r="J1074"/>
      <c r="K1074"/>
      <c r="L1074"/>
      <c r="M1074"/>
      <c r="N1074"/>
      <c r="O1074"/>
      <c r="P1074"/>
      <c r="Q1074"/>
      <c r="R1074"/>
    </row>
    <row r="1075" spans="1:18" s="16" customFormat="1" x14ac:dyDescent="0.25">
      <c r="A1075" s="19"/>
      <c r="B1075" s="18"/>
      <c r="D1075"/>
      <c r="E1075"/>
      <c r="F1075"/>
      <c r="G1075"/>
      <c r="H1075"/>
      <c r="I1075"/>
      <c r="J1075"/>
      <c r="K1075"/>
      <c r="L1075"/>
      <c r="M1075"/>
      <c r="N1075"/>
      <c r="O1075"/>
      <c r="P1075"/>
      <c r="Q1075"/>
      <c r="R1075"/>
    </row>
    <row r="1076" spans="1:18" s="16" customFormat="1" x14ac:dyDescent="0.25">
      <c r="A1076" s="19"/>
      <c r="B1076" s="18"/>
      <c r="D1076"/>
      <c r="E1076"/>
      <c r="F1076"/>
      <c r="G1076"/>
      <c r="H1076"/>
      <c r="I1076"/>
      <c r="J1076"/>
      <c r="K1076"/>
      <c r="L1076"/>
      <c r="M1076"/>
      <c r="N1076"/>
      <c r="O1076"/>
      <c r="P1076"/>
      <c r="Q1076"/>
      <c r="R1076"/>
    </row>
    <row r="1077" spans="1:18" s="16" customFormat="1" x14ac:dyDescent="0.25">
      <c r="A1077" s="19"/>
      <c r="B1077" s="18"/>
      <c r="D1077"/>
      <c r="E1077"/>
      <c r="F1077"/>
      <c r="G1077"/>
      <c r="H1077"/>
      <c r="I1077"/>
      <c r="J1077"/>
      <c r="K1077"/>
      <c r="L1077"/>
      <c r="M1077"/>
      <c r="N1077"/>
      <c r="O1077"/>
      <c r="P1077"/>
      <c r="Q1077"/>
      <c r="R1077"/>
    </row>
    <row r="1078" spans="1:18" s="16" customFormat="1" x14ac:dyDescent="0.25">
      <c r="A1078" s="19"/>
      <c r="B1078" s="18"/>
      <c r="D1078"/>
      <c r="E1078"/>
      <c r="F1078"/>
      <c r="G1078"/>
      <c r="H1078"/>
      <c r="I1078"/>
      <c r="J1078"/>
      <c r="K1078"/>
      <c r="L1078"/>
      <c r="M1078"/>
      <c r="N1078"/>
      <c r="O1078"/>
      <c r="P1078"/>
      <c r="Q1078"/>
      <c r="R1078"/>
    </row>
    <row r="1079" spans="1:18" s="16" customFormat="1" x14ac:dyDescent="0.25">
      <c r="A1079" s="19"/>
      <c r="B1079" s="18"/>
      <c r="D1079"/>
      <c r="E1079"/>
      <c r="F1079"/>
      <c r="G1079"/>
      <c r="H1079"/>
      <c r="I1079"/>
      <c r="J1079"/>
      <c r="K1079"/>
      <c r="L1079"/>
      <c r="M1079"/>
      <c r="N1079"/>
      <c r="O1079"/>
      <c r="P1079"/>
      <c r="Q1079"/>
      <c r="R1079"/>
    </row>
    <row r="1080" spans="1:18" s="16" customFormat="1" x14ac:dyDescent="0.25">
      <c r="A1080" s="19"/>
      <c r="B1080" s="18"/>
      <c r="D1080"/>
      <c r="E1080"/>
      <c r="F1080"/>
      <c r="G1080"/>
      <c r="H1080"/>
      <c r="I1080"/>
      <c r="J1080"/>
      <c r="K1080"/>
      <c r="L1080"/>
      <c r="M1080"/>
      <c r="N1080"/>
      <c r="O1080"/>
      <c r="P1080"/>
      <c r="Q1080"/>
      <c r="R1080"/>
    </row>
    <row r="1081" spans="1:18" s="16" customFormat="1" x14ac:dyDescent="0.25">
      <c r="A1081" s="19"/>
      <c r="B1081" s="18"/>
      <c r="D1081"/>
      <c r="E1081"/>
      <c r="F1081"/>
      <c r="G1081"/>
      <c r="H1081"/>
      <c r="I1081"/>
      <c r="J1081"/>
      <c r="K1081"/>
      <c r="L1081"/>
      <c r="M1081"/>
      <c r="N1081"/>
      <c r="O1081"/>
      <c r="P1081"/>
      <c r="Q1081"/>
      <c r="R1081"/>
    </row>
    <row r="1082" spans="1:18" s="16" customFormat="1" x14ac:dyDescent="0.25">
      <c r="A1082" s="19"/>
      <c r="B1082" s="18"/>
      <c r="D1082"/>
      <c r="E1082"/>
      <c r="F1082"/>
      <c r="G1082"/>
      <c r="H1082"/>
      <c r="I1082"/>
      <c r="J1082"/>
      <c r="K1082"/>
      <c r="L1082"/>
      <c r="M1082"/>
      <c r="N1082"/>
      <c r="O1082"/>
      <c r="P1082"/>
      <c r="Q1082"/>
      <c r="R1082"/>
    </row>
    <row r="1083" spans="1:18" s="16" customFormat="1" x14ac:dyDescent="0.25">
      <c r="A1083" s="19"/>
      <c r="B1083" s="18"/>
      <c r="D1083"/>
      <c r="E1083"/>
      <c r="F1083"/>
      <c r="G1083"/>
      <c r="H1083"/>
      <c r="I1083"/>
      <c r="J1083"/>
      <c r="K1083"/>
      <c r="L1083"/>
      <c r="M1083"/>
      <c r="N1083"/>
      <c r="O1083"/>
      <c r="P1083"/>
      <c r="Q1083"/>
      <c r="R1083"/>
    </row>
    <row r="1084" spans="1:18" s="16" customFormat="1" x14ac:dyDescent="0.25">
      <c r="A1084" s="19"/>
      <c r="B1084" s="18"/>
      <c r="D1084"/>
      <c r="E1084"/>
      <c r="F1084"/>
      <c r="G1084"/>
      <c r="H1084"/>
      <c r="I1084"/>
      <c r="J1084"/>
      <c r="K1084"/>
      <c r="L1084"/>
      <c r="M1084"/>
      <c r="N1084"/>
      <c r="O1084"/>
      <c r="P1084"/>
      <c r="Q1084"/>
      <c r="R1084"/>
    </row>
    <row r="1085" spans="1:18" s="16" customFormat="1" x14ac:dyDescent="0.25">
      <c r="A1085" s="19"/>
      <c r="B1085" s="18"/>
      <c r="D1085"/>
      <c r="E1085"/>
      <c r="F1085"/>
      <c r="G1085"/>
      <c r="H1085"/>
      <c r="I1085"/>
      <c r="J1085"/>
      <c r="K1085"/>
      <c r="L1085"/>
      <c r="M1085"/>
      <c r="N1085"/>
      <c r="O1085"/>
      <c r="P1085"/>
      <c r="Q1085"/>
      <c r="R1085"/>
    </row>
    <row r="1086" spans="1:18" s="16" customFormat="1" x14ac:dyDescent="0.25">
      <c r="A1086" s="19"/>
      <c r="B1086" s="18"/>
      <c r="D1086"/>
      <c r="E1086"/>
      <c r="F1086"/>
      <c r="G1086"/>
      <c r="H1086"/>
      <c r="I1086"/>
      <c r="J1086"/>
      <c r="K1086"/>
      <c r="L1086"/>
      <c r="M1086"/>
      <c r="N1086"/>
      <c r="O1086"/>
      <c r="P1086"/>
      <c r="Q1086"/>
      <c r="R1086"/>
    </row>
    <row r="1087" spans="1:18" s="16" customFormat="1" x14ac:dyDescent="0.25">
      <c r="A1087" s="19"/>
      <c r="B1087" s="18"/>
      <c r="D1087"/>
      <c r="E1087"/>
      <c r="F1087"/>
      <c r="G1087"/>
      <c r="H1087"/>
      <c r="I1087"/>
      <c r="J1087"/>
      <c r="K1087"/>
      <c r="L1087"/>
      <c r="M1087"/>
      <c r="N1087"/>
      <c r="O1087"/>
      <c r="P1087"/>
      <c r="Q1087"/>
      <c r="R1087"/>
    </row>
    <row r="1088" spans="1:18" s="16" customFormat="1" x14ac:dyDescent="0.25">
      <c r="A1088" s="19"/>
      <c r="B1088" s="18"/>
      <c r="D1088"/>
      <c r="E1088"/>
      <c r="F1088"/>
      <c r="G1088"/>
      <c r="H1088"/>
      <c r="I1088"/>
      <c r="J1088"/>
      <c r="K1088"/>
      <c r="L1088"/>
      <c r="M1088"/>
      <c r="N1088"/>
      <c r="O1088"/>
      <c r="P1088"/>
      <c r="Q1088"/>
      <c r="R1088"/>
    </row>
    <row r="1089" spans="1:18" s="16" customFormat="1" x14ac:dyDescent="0.25">
      <c r="A1089" s="19"/>
      <c r="B1089" s="18"/>
      <c r="D1089"/>
      <c r="E1089"/>
      <c r="F1089"/>
      <c r="G1089"/>
      <c r="H1089"/>
      <c r="I1089"/>
      <c r="J1089"/>
      <c r="K1089"/>
      <c r="L1089"/>
      <c r="M1089"/>
      <c r="N1089"/>
      <c r="O1089"/>
      <c r="P1089"/>
      <c r="Q1089"/>
      <c r="R1089"/>
    </row>
    <row r="1090" spans="1:18" s="16" customFormat="1" x14ac:dyDescent="0.25">
      <c r="A1090" s="19"/>
      <c r="B1090" s="18"/>
      <c r="D1090"/>
      <c r="E1090"/>
      <c r="F1090"/>
      <c r="G1090"/>
      <c r="H1090"/>
      <c r="I1090"/>
      <c r="J1090"/>
      <c r="K1090"/>
      <c r="L1090"/>
      <c r="M1090"/>
      <c r="N1090"/>
      <c r="O1090"/>
      <c r="P1090"/>
      <c r="Q1090"/>
      <c r="R1090"/>
    </row>
    <row r="1091" spans="1:18" s="16" customFormat="1" x14ac:dyDescent="0.25">
      <c r="A1091" s="19"/>
      <c r="B1091" s="18"/>
      <c r="D1091"/>
      <c r="E1091"/>
      <c r="F1091"/>
      <c r="G1091"/>
      <c r="H1091"/>
      <c r="I1091"/>
      <c r="J1091"/>
      <c r="K1091"/>
      <c r="L1091"/>
      <c r="M1091"/>
      <c r="N1091"/>
      <c r="O1091"/>
      <c r="P1091"/>
      <c r="Q1091"/>
      <c r="R1091"/>
    </row>
    <row r="1092" spans="1:18" s="16" customFormat="1" x14ac:dyDescent="0.25">
      <c r="A1092" s="19"/>
      <c r="B1092" s="18"/>
      <c r="D1092"/>
      <c r="E1092"/>
      <c r="F1092"/>
      <c r="G1092"/>
      <c r="H1092"/>
      <c r="I1092"/>
      <c r="J1092"/>
      <c r="K1092"/>
      <c r="L1092"/>
      <c r="M1092"/>
      <c r="N1092"/>
      <c r="O1092"/>
      <c r="P1092"/>
      <c r="Q1092"/>
      <c r="R1092"/>
    </row>
    <row r="1093" spans="1:18" s="16" customFormat="1" x14ac:dyDescent="0.25">
      <c r="A1093" s="19"/>
      <c r="B1093" s="18"/>
      <c r="D1093"/>
      <c r="E1093"/>
      <c r="F1093"/>
      <c r="G1093"/>
      <c r="H1093"/>
      <c r="I1093"/>
      <c r="J1093"/>
      <c r="K1093"/>
      <c r="L1093"/>
      <c r="M1093"/>
      <c r="N1093"/>
      <c r="O1093"/>
      <c r="P1093"/>
      <c r="Q1093"/>
      <c r="R1093"/>
    </row>
    <row r="1094" spans="1:18" s="16" customFormat="1" x14ac:dyDescent="0.25">
      <c r="A1094" s="19"/>
      <c r="B1094" s="18"/>
      <c r="D1094"/>
      <c r="E1094"/>
      <c r="F1094"/>
      <c r="G1094"/>
      <c r="H1094"/>
      <c r="I1094"/>
      <c r="J1094"/>
      <c r="K1094"/>
      <c r="L1094"/>
      <c r="M1094"/>
      <c r="N1094"/>
      <c r="O1094"/>
      <c r="P1094"/>
      <c r="Q1094"/>
      <c r="R1094"/>
    </row>
    <row r="1095" spans="1:18" s="16" customFormat="1" x14ac:dyDescent="0.25">
      <c r="A1095" s="19"/>
      <c r="B1095" s="18"/>
      <c r="D1095"/>
      <c r="E1095"/>
      <c r="F1095"/>
      <c r="G1095"/>
      <c r="H1095"/>
      <c r="I1095"/>
      <c r="J1095"/>
      <c r="K1095"/>
      <c r="L1095"/>
      <c r="M1095"/>
      <c r="N1095"/>
      <c r="O1095"/>
      <c r="P1095"/>
      <c r="Q1095"/>
      <c r="R1095"/>
    </row>
    <row r="1096" spans="1:18" s="16" customFormat="1" x14ac:dyDescent="0.25">
      <c r="A1096" s="19"/>
      <c r="B1096" s="18"/>
      <c r="D1096"/>
      <c r="E1096"/>
      <c r="F1096"/>
      <c r="G1096"/>
      <c r="H1096"/>
      <c r="I1096"/>
      <c r="J1096"/>
      <c r="K1096"/>
      <c r="L1096"/>
      <c r="M1096"/>
      <c r="N1096"/>
      <c r="O1096"/>
      <c r="P1096"/>
      <c r="Q1096"/>
      <c r="R1096"/>
    </row>
    <row r="1097" spans="1:18" s="16" customFormat="1" x14ac:dyDescent="0.25">
      <c r="A1097" s="19"/>
      <c r="B1097" s="18"/>
      <c r="D1097"/>
      <c r="E1097"/>
      <c r="F1097"/>
      <c r="G1097"/>
      <c r="H1097"/>
      <c r="I1097"/>
      <c r="J1097"/>
      <c r="K1097"/>
      <c r="L1097"/>
      <c r="M1097"/>
      <c r="N1097"/>
      <c r="O1097"/>
      <c r="P1097"/>
      <c r="Q1097"/>
      <c r="R1097"/>
    </row>
    <row r="1098" spans="1:18" s="16" customFormat="1" x14ac:dyDescent="0.25">
      <c r="A1098" s="19"/>
      <c r="B1098" s="18"/>
      <c r="D1098"/>
      <c r="E1098"/>
      <c r="F1098"/>
      <c r="G1098"/>
      <c r="H1098"/>
      <c r="I1098"/>
      <c r="J1098"/>
      <c r="K1098"/>
      <c r="L1098"/>
      <c r="M1098"/>
      <c r="N1098"/>
      <c r="O1098"/>
      <c r="P1098"/>
      <c r="Q1098"/>
      <c r="R1098"/>
    </row>
    <row r="1099" spans="1:18" s="16" customFormat="1" x14ac:dyDescent="0.25">
      <c r="A1099" s="19"/>
      <c r="B1099" s="18"/>
      <c r="D1099"/>
      <c r="E1099"/>
      <c r="F1099"/>
      <c r="G1099"/>
      <c r="H1099"/>
      <c r="I1099"/>
      <c r="J1099"/>
      <c r="K1099"/>
      <c r="L1099"/>
      <c r="M1099"/>
      <c r="N1099"/>
      <c r="O1099"/>
      <c r="P1099"/>
      <c r="Q1099"/>
      <c r="R1099"/>
    </row>
    <row r="1100" spans="1:18" s="16" customFormat="1" x14ac:dyDescent="0.25">
      <c r="A1100" s="19"/>
      <c r="B1100" s="18"/>
      <c r="D1100"/>
      <c r="E1100"/>
      <c r="F1100"/>
      <c r="G1100"/>
      <c r="H1100"/>
      <c r="I1100"/>
      <c r="J1100"/>
      <c r="K1100"/>
      <c r="L1100"/>
      <c r="M1100"/>
      <c r="N1100"/>
      <c r="O1100"/>
      <c r="P1100"/>
      <c r="Q1100"/>
      <c r="R1100"/>
    </row>
    <row r="1101" spans="1:18" s="16" customFormat="1" x14ac:dyDescent="0.25">
      <c r="A1101" s="19"/>
      <c r="B1101" s="18"/>
      <c r="D1101"/>
      <c r="E1101"/>
      <c r="F1101"/>
      <c r="G1101"/>
      <c r="H1101"/>
      <c r="I1101"/>
      <c r="J1101"/>
      <c r="K1101"/>
      <c r="L1101"/>
      <c r="M1101"/>
      <c r="N1101"/>
      <c r="O1101"/>
      <c r="P1101"/>
      <c r="Q1101"/>
      <c r="R1101"/>
    </row>
    <row r="1102" spans="1:18" s="16" customFormat="1" x14ac:dyDescent="0.25">
      <c r="A1102" s="19"/>
      <c r="B1102" s="18"/>
      <c r="D1102"/>
      <c r="E1102"/>
      <c r="F1102"/>
      <c r="G1102"/>
      <c r="H1102"/>
      <c r="I1102"/>
      <c r="J1102"/>
      <c r="K1102"/>
      <c r="L1102"/>
      <c r="M1102"/>
      <c r="N1102"/>
      <c r="O1102"/>
      <c r="P1102"/>
      <c r="Q1102"/>
      <c r="R1102"/>
    </row>
    <row r="1103" spans="1:18" s="16" customFormat="1" x14ac:dyDescent="0.25">
      <c r="A1103" s="19"/>
      <c r="B1103" s="18"/>
      <c r="D1103"/>
      <c r="E1103"/>
      <c r="F1103"/>
      <c r="G1103"/>
      <c r="H1103"/>
      <c r="I1103"/>
      <c r="J1103"/>
      <c r="K1103"/>
      <c r="L1103"/>
      <c r="M1103"/>
      <c r="N1103"/>
      <c r="O1103"/>
      <c r="P1103"/>
      <c r="Q1103"/>
      <c r="R1103"/>
    </row>
    <row r="1104" spans="1:18" s="16" customFormat="1" x14ac:dyDescent="0.25">
      <c r="A1104" s="19"/>
      <c r="B1104" s="18"/>
      <c r="D1104"/>
      <c r="E1104"/>
      <c r="F1104"/>
      <c r="G1104"/>
      <c r="H1104"/>
      <c r="I1104"/>
      <c r="J1104"/>
      <c r="K1104"/>
      <c r="L1104"/>
      <c r="M1104"/>
      <c r="N1104"/>
      <c r="O1104"/>
      <c r="P1104"/>
      <c r="Q1104"/>
      <c r="R1104"/>
    </row>
    <row r="1105" spans="1:18" s="16" customFormat="1" x14ac:dyDescent="0.25">
      <c r="A1105" s="19"/>
      <c r="B1105" s="18"/>
      <c r="D1105"/>
      <c r="E1105"/>
      <c r="F1105"/>
      <c r="G1105"/>
      <c r="H1105"/>
      <c r="I1105"/>
      <c r="J1105"/>
      <c r="K1105"/>
      <c r="L1105"/>
      <c r="M1105"/>
      <c r="N1105"/>
      <c r="O1105"/>
      <c r="P1105"/>
      <c r="Q1105"/>
      <c r="R1105"/>
    </row>
    <row r="1106" spans="1:18" s="16" customFormat="1" x14ac:dyDescent="0.25">
      <c r="A1106" s="19"/>
      <c r="B1106" s="18"/>
      <c r="D1106"/>
      <c r="E1106"/>
      <c r="F1106"/>
      <c r="G1106"/>
      <c r="H1106"/>
      <c r="I1106"/>
      <c r="J1106"/>
      <c r="K1106"/>
      <c r="L1106"/>
      <c r="M1106"/>
      <c r="N1106"/>
      <c r="O1106"/>
      <c r="P1106"/>
      <c r="Q1106"/>
      <c r="R1106"/>
    </row>
    <row r="1107" spans="1:18" s="16" customFormat="1" x14ac:dyDescent="0.25">
      <c r="A1107" s="19"/>
      <c r="B1107" s="18"/>
      <c r="D1107"/>
      <c r="E1107"/>
      <c r="F1107"/>
      <c r="G1107"/>
      <c r="H1107"/>
      <c r="I1107"/>
      <c r="J1107"/>
      <c r="K1107"/>
      <c r="L1107"/>
      <c r="M1107"/>
      <c r="N1107"/>
      <c r="O1107"/>
      <c r="P1107"/>
      <c r="Q1107"/>
      <c r="R1107"/>
    </row>
    <row r="1108" spans="1:18" s="16" customFormat="1" x14ac:dyDescent="0.25">
      <c r="A1108" s="19"/>
      <c r="B1108" s="18"/>
      <c r="D1108"/>
      <c r="E1108"/>
      <c r="F1108"/>
      <c r="G1108"/>
      <c r="H1108"/>
      <c r="I1108"/>
      <c r="J1108"/>
      <c r="K1108"/>
      <c r="L1108"/>
      <c r="M1108"/>
      <c r="N1108"/>
      <c r="O1108"/>
      <c r="P1108"/>
      <c r="Q1108"/>
      <c r="R1108"/>
    </row>
    <row r="1109" spans="1:18" s="16" customFormat="1" x14ac:dyDescent="0.25">
      <c r="A1109" s="19"/>
      <c r="B1109" s="18"/>
      <c r="D1109"/>
      <c r="E1109"/>
      <c r="F1109"/>
      <c r="G1109"/>
      <c r="H1109"/>
      <c r="I1109"/>
      <c r="J1109"/>
      <c r="K1109"/>
      <c r="L1109"/>
      <c r="M1109"/>
      <c r="N1109"/>
      <c r="O1109"/>
      <c r="P1109"/>
      <c r="Q1109"/>
      <c r="R1109"/>
    </row>
    <row r="1110" spans="1:18" s="16" customFormat="1" x14ac:dyDescent="0.25">
      <c r="A1110" s="19"/>
      <c r="B1110" s="18"/>
      <c r="D1110"/>
      <c r="E1110"/>
      <c r="F1110"/>
      <c r="G1110"/>
      <c r="H1110"/>
      <c r="I1110"/>
      <c r="J1110"/>
      <c r="K1110"/>
      <c r="L1110"/>
      <c r="M1110"/>
      <c r="N1110"/>
      <c r="O1110"/>
      <c r="P1110"/>
      <c r="Q1110"/>
      <c r="R1110"/>
    </row>
    <row r="1111" spans="1:18" s="16" customFormat="1" x14ac:dyDescent="0.25">
      <c r="A1111" s="19"/>
      <c r="B1111" s="18"/>
      <c r="D1111"/>
      <c r="E1111"/>
      <c r="F1111"/>
      <c r="G1111"/>
      <c r="H1111"/>
      <c r="I1111"/>
      <c r="J1111"/>
      <c r="K1111"/>
      <c r="L1111"/>
      <c r="M1111"/>
      <c r="N1111"/>
      <c r="O1111"/>
      <c r="P1111"/>
      <c r="Q1111"/>
      <c r="R1111"/>
    </row>
    <row r="1112" spans="1:18" s="16" customFormat="1" x14ac:dyDescent="0.25">
      <c r="A1112" s="19"/>
      <c r="B1112" s="20"/>
      <c r="D1112"/>
      <c r="E1112"/>
      <c r="F1112"/>
      <c r="G1112"/>
      <c r="H1112"/>
      <c r="I1112"/>
      <c r="J1112"/>
      <c r="K1112"/>
      <c r="L1112"/>
      <c r="M1112"/>
      <c r="N1112"/>
      <c r="O1112"/>
      <c r="P1112"/>
      <c r="Q1112"/>
      <c r="R1112"/>
    </row>
    <row r="1113" spans="1:18" s="16" customFormat="1" x14ac:dyDescent="0.25">
      <c r="A1113" s="19"/>
      <c r="B1113" s="18"/>
      <c r="D1113"/>
      <c r="E1113"/>
      <c r="F1113"/>
      <c r="G1113"/>
      <c r="H1113"/>
      <c r="I1113"/>
      <c r="J1113"/>
      <c r="K1113"/>
      <c r="L1113"/>
      <c r="M1113"/>
      <c r="N1113"/>
      <c r="O1113"/>
      <c r="P1113"/>
      <c r="Q1113"/>
      <c r="R1113"/>
    </row>
    <row r="1114" spans="1:18" s="16" customFormat="1" x14ac:dyDescent="0.25">
      <c r="A1114" s="19"/>
      <c r="B1114" s="18"/>
      <c r="D1114"/>
      <c r="E1114"/>
      <c r="F1114"/>
      <c r="G1114"/>
      <c r="H1114"/>
      <c r="I1114"/>
      <c r="J1114"/>
      <c r="K1114"/>
      <c r="L1114"/>
      <c r="M1114"/>
      <c r="N1114"/>
      <c r="O1114"/>
      <c r="P1114"/>
      <c r="Q1114"/>
      <c r="R1114"/>
    </row>
    <row r="1115" spans="1:18" s="16" customFormat="1" x14ac:dyDescent="0.25">
      <c r="A1115" s="19"/>
      <c r="B1115" s="18"/>
      <c r="D1115"/>
      <c r="E1115"/>
      <c r="F1115"/>
      <c r="G1115"/>
      <c r="H1115"/>
      <c r="I1115"/>
      <c r="J1115"/>
      <c r="K1115"/>
      <c r="L1115"/>
      <c r="M1115"/>
      <c r="N1115"/>
      <c r="O1115"/>
      <c r="P1115"/>
      <c r="Q1115"/>
      <c r="R1115"/>
    </row>
    <row r="1116" spans="1:18" s="16" customFormat="1" x14ac:dyDescent="0.25">
      <c r="A1116" s="19"/>
      <c r="B1116" s="18"/>
      <c r="D1116"/>
      <c r="E1116"/>
      <c r="F1116"/>
      <c r="G1116"/>
      <c r="H1116"/>
      <c r="I1116"/>
      <c r="J1116"/>
      <c r="K1116"/>
      <c r="L1116"/>
      <c r="M1116"/>
      <c r="N1116"/>
      <c r="O1116"/>
      <c r="P1116"/>
      <c r="Q1116"/>
      <c r="R1116"/>
    </row>
    <row r="1117" spans="1:18" s="16" customFormat="1" x14ac:dyDescent="0.25">
      <c r="A1117" s="19"/>
      <c r="B1117" s="18"/>
      <c r="D1117"/>
      <c r="E1117"/>
      <c r="F1117"/>
      <c r="G1117"/>
      <c r="H1117"/>
      <c r="I1117"/>
      <c r="J1117"/>
      <c r="K1117"/>
      <c r="L1117"/>
      <c r="M1117"/>
      <c r="N1117"/>
      <c r="O1117"/>
      <c r="P1117"/>
      <c r="Q1117"/>
      <c r="R1117"/>
    </row>
    <row r="1118" spans="1:18" s="16" customFormat="1" x14ac:dyDescent="0.25">
      <c r="A1118" s="19"/>
      <c r="B1118" s="18"/>
      <c r="D1118"/>
      <c r="E1118"/>
      <c r="F1118"/>
      <c r="G1118"/>
      <c r="H1118"/>
      <c r="I1118"/>
      <c r="J1118"/>
      <c r="K1118"/>
      <c r="L1118"/>
      <c r="M1118"/>
      <c r="N1118"/>
      <c r="O1118"/>
      <c r="P1118"/>
      <c r="Q1118"/>
      <c r="R1118"/>
    </row>
    <row r="1119" spans="1:18" s="16" customFormat="1" x14ac:dyDescent="0.25">
      <c r="A1119" s="19"/>
      <c r="B1119" s="18"/>
      <c r="D1119"/>
      <c r="E1119"/>
      <c r="F1119"/>
      <c r="G1119"/>
      <c r="H1119"/>
      <c r="I1119"/>
      <c r="J1119"/>
      <c r="K1119"/>
      <c r="L1119"/>
      <c r="M1119"/>
      <c r="N1119"/>
      <c r="O1119"/>
      <c r="P1119"/>
      <c r="Q1119"/>
      <c r="R1119"/>
    </row>
    <row r="1120" spans="1:18" s="16" customFormat="1" x14ac:dyDescent="0.25">
      <c r="A1120" s="19"/>
      <c r="B1120" s="18"/>
      <c r="D1120"/>
      <c r="E1120"/>
      <c r="F1120"/>
      <c r="G1120"/>
      <c r="H1120"/>
      <c r="I1120"/>
      <c r="J1120"/>
      <c r="K1120"/>
      <c r="L1120"/>
      <c r="M1120"/>
      <c r="N1120"/>
      <c r="O1120"/>
      <c r="P1120"/>
      <c r="Q1120"/>
      <c r="R1120"/>
    </row>
    <row r="1121" spans="1:18" s="16" customFormat="1" x14ac:dyDescent="0.25">
      <c r="A1121" s="19"/>
      <c r="B1121" s="18"/>
      <c r="D1121"/>
      <c r="E1121"/>
      <c r="F1121"/>
      <c r="G1121"/>
      <c r="H1121"/>
      <c r="I1121"/>
      <c r="J1121"/>
      <c r="K1121"/>
      <c r="L1121"/>
      <c r="M1121"/>
      <c r="N1121"/>
      <c r="O1121"/>
      <c r="P1121"/>
      <c r="Q1121"/>
      <c r="R1121"/>
    </row>
    <row r="1122" spans="1:18" s="16" customFormat="1" x14ac:dyDescent="0.25">
      <c r="A1122" s="19"/>
      <c r="B1122" s="18"/>
      <c r="D1122"/>
      <c r="E1122"/>
      <c r="F1122"/>
      <c r="G1122"/>
      <c r="H1122"/>
      <c r="I1122"/>
      <c r="J1122"/>
      <c r="K1122"/>
      <c r="L1122"/>
      <c r="M1122"/>
      <c r="N1122"/>
      <c r="O1122"/>
      <c r="P1122"/>
      <c r="Q1122"/>
      <c r="R1122"/>
    </row>
    <row r="1123" spans="1:18" s="16" customFormat="1" x14ac:dyDescent="0.25">
      <c r="A1123" s="19"/>
      <c r="B1123" s="18"/>
      <c r="D1123"/>
      <c r="E1123"/>
      <c r="F1123"/>
      <c r="G1123"/>
      <c r="H1123"/>
      <c r="I1123"/>
      <c r="J1123"/>
      <c r="K1123"/>
      <c r="L1123"/>
      <c r="M1123"/>
      <c r="N1123"/>
      <c r="O1123"/>
      <c r="P1123"/>
      <c r="Q1123"/>
      <c r="R1123"/>
    </row>
    <row r="1124" spans="1:18" s="16" customFormat="1" x14ac:dyDescent="0.25">
      <c r="A1124" s="19"/>
      <c r="B1124" s="18"/>
      <c r="D1124"/>
      <c r="E1124"/>
      <c r="F1124"/>
      <c r="G1124"/>
      <c r="H1124"/>
      <c r="I1124"/>
      <c r="J1124"/>
      <c r="K1124"/>
      <c r="L1124"/>
      <c r="M1124"/>
      <c r="N1124"/>
      <c r="O1124"/>
      <c r="P1124"/>
      <c r="Q1124"/>
      <c r="R1124"/>
    </row>
    <row r="1125" spans="1:18" s="16" customFormat="1" x14ac:dyDescent="0.25">
      <c r="A1125" s="19"/>
      <c r="B1125" s="18"/>
      <c r="D1125"/>
      <c r="E1125"/>
      <c r="F1125"/>
      <c r="G1125"/>
      <c r="H1125"/>
      <c r="I1125"/>
      <c r="J1125"/>
      <c r="K1125"/>
      <c r="L1125"/>
      <c r="M1125"/>
      <c r="N1125"/>
      <c r="O1125"/>
      <c r="P1125"/>
      <c r="Q1125"/>
      <c r="R1125"/>
    </row>
    <row r="1126" spans="1:18" s="16" customFormat="1" x14ac:dyDescent="0.25">
      <c r="A1126" s="19"/>
      <c r="B1126" s="18"/>
      <c r="D1126"/>
      <c r="E1126"/>
      <c r="F1126"/>
      <c r="G1126"/>
      <c r="H1126"/>
      <c r="I1126"/>
      <c r="J1126"/>
      <c r="K1126"/>
      <c r="L1126"/>
      <c r="M1126"/>
      <c r="N1126"/>
      <c r="O1126"/>
      <c r="P1126"/>
      <c r="Q1126"/>
      <c r="R1126"/>
    </row>
    <row r="1127" spans="1:18" s="16" customFormat="1" x14ac:dyDescent="0.25">
      <c r="A1127" s="19"/>
      <c r="B1127" s="18"/>
      <c r="D1127"/>
      <c r="E1127"/>
      <c r="F1127"/>
      <c r="G1127"/>
      <c r="H1127"/>
      <c r="I1127"/>
      <c r="J1127"/>
      <c r="K1127"/>
      <c r="L1127"/>
      <c r="M1127"/>
      <c r="N1127"/>
      <c r="O1127"/>
      <c r="P1127"/>
      <c r="Q1127"/>
      <c r="R1127"/>
    </row>
    <row r="1128" spans="1:18" s="16" customFormat="1" x14ac:dyDescent="0.25">
      <c r="A1128" s="19"/>
      <c r="B1128" s="18"/>
      <c r="D1128"/>
      <c r="E1128"/>
      <c r="F1128"/>
      <c r="G1128"/>
      <c r="H1128"/>
      <c r="I1128"/>
      <c r="J1128"/>
      <c r="K1128"/>
      <c r="L1128"/>
      <c r="M1128"/>
      <c r="N1128"/>
      <c r="O1128"/>
      <c r="P1128"/>
      <c r="Q1128"/>
      <c r="R1128"/>
    </row>
    <row r="1129" spans="1:18" s="16" customFormat="1" x14ac:dyDescent="0.25">
      <c r="A1129" s="19"/>
      <c r="B1129" s="18"/>
      <c r="D1129"/>
      <c r="E1129"/>
      <c r="F1129"/>
      <c r="G1129"/>
      <c r="H1129"/>
      <c r="I1129"/>
      <c r="J1129"/>
      <c r="K1129"/>
      <c r="L1129"/>
      <c r="M1129"/>
      <c r="N1129"/>
      <c r="O1129"/>
      <c r="P1129"/>
      <c r="Q1129"/>
      <c r="R1129"/>
    </row>
    <row r="1130" spans="1:18" s="16" customFormat="1" x14ac:dyDescent="0.25">
      <c r="A1130" s="19"/>
      <c r="B1130" s="18"/>
      <c r="D1130"/>
      <c r="E1130"/>
      <c r="F1130"/>
      <c r="G1130"/>
      <c r="H1130"/>
      <c r="I1130"/>
      <c r="J1130"/>
      <c r="K1130"/>
      <c r="L1130"/>
      <c r="M1130"/>
      <c r="N1130"/>
      <c r="O1130"/>
      <c r="P1130"/>
      <c r="Q1130"/>
      <c r="R1130"/>
    </row>
    <row r="1131" spans="1:18" s="16" customFormat="1" x14ac:dyDescent="0.25">
      <c r="A1131" s="19"/>
      <c r="B1131" s="18"/>
      <c r="D1131"/>
      <c r="E1131"/>
      <c r="F1131"/>
      <c r="G1131"/>
      <c r="H1131"/>
      <c r="I1131"/>
      <c r="J1131"/>
      <c r="K1131"/>
      <c r="L1131"/>
      <c r="M1131"/>
      <c r="N1131"/>
      <c r="O1131"/>
      <c r="P1131"/>
      <c r="Q1131"/>
      <c r="R1131"/>
    </row>
    <row r="1132" spans="1:18" s="16" customFormat="1" x14ac:dyDescent="0.25">
      <c r="A1132" s="19"/>
      <c r="B1132" s="18"/>
      <c r="D1132"/>
      <c r="E1132"/>
      <c r="F1132"/>
      <c r="G1132"/>
      <c r="H1132"/>
      <c r="I1132"/>
      <c r="J1132"/>
      <c r="K1132"/>
      <c r="L1132"/>
      <c r="M1132"/>
      <c r="N1132"/>
      <c r="O1132"/>
      <c r="P1132"/>
      <c r="Q1132"/>
      <c r="R1132"/>
    </row>
    <row r="1133" spans="1:18" s="16" customFormat="1" x14ac:dyDescent="0.25">
      <c r="A1133" s="19"/>
      <c r="B1133" s="18"/>
      <c r="D1133"/>
      <c r="E1133"/>
      <c r="F1133"/>
      <c r="G1133"/>
      <c r="H1133"/>
      <c r="I1133"/>
      <c r="J1133"/>
      <c r="K1133"/>
      <c r="L1133"/>
      <c r="M1133"/>
      <c r="N1133"/>
      <c r="O1133"/>
      <c r="P1133"/>
      <c r="Q1133"/>
      <c r="R1133"/>
    </row>
    <row r="1134" spans="1:18" s="16" customFormat="1" x14ac:dyDescent="0.25">
      <c r="A1134" s="19"/>
      <c r="B1134" s="18"/>
      <c r="D1134"/>
      <c r="E1134"/>
      <c r="F1134"/>
      <c r="G1134"/>
      <c r="H1134"/>
      <c r="I1134"/>
      <c r="J1134"/>
      <c r="K1134"/>
      <c r="L1134"/>
      <c r="M1134"/>
      <c r="N1134"/>
      <c r="O1134"/>
      <c r="P1134"/>
      <c r="Q1134"/>
      <c r="R1134"/>
    </row>
    <row r="1135" spans="1:18" s="16" customFormat="1" x14ac:dyDescent="0.25">
      <c r="A1135" s="19"/>
      <c r="B1135" s="18"/>
      <c r="D1135"/>
      <c r="E1135"/>
      <c r="F1135"/>
      <c r="G1135"/>
      <c r="H1135"/>
      <c r="I1135"/>
      <c r="J1135"/>
      <c r="K1135"/>
      <c r="L1135"/>
      <c r="M1135"/>
      <c r="N1135"/>
      <c r="O1135"/>
      <c r="P1135"/>
      <c r="Q1135"/>
      <c r="R1135"/>
    </row>
    <row r="1136" spans="1:18" s="16" customFormat="1" x14ac:dyDescent="0.25">
      <c r="A1136" s="19"/>
      <c r="B1136" s="18"/>
      <c r="D1136"/>
      <c r="E1136"/>
      <c r="F1136"/>
      <c r="G1136"/>
      <c r="H1136"/>
      <c r="I1136"/>
      <c r="J1136"/>
      <c r="K1136"/>
      <c r="L1136"/>
      <c r="M1136"/>
      <c r="N1136"/>
      <c r="O1136"/>
      <c r="P1136"/>
      <c r="Q1136"/>
      <c r="R1136"/>
    </row>
    <row r="1137" spans="1:18" s="16" customFormat="1" x14ac:dyDescent="0.25">
      <c r="A1137" s="19"/>
      <c r="B1137" s="18"/>
      <c r="D1137"/>
      <c r="E1137"/>
      <c r="F1137"/>
      <c r="G1137"/>
      <c r="H1137"/>
      <c r="I1137"/>
      <c r="J1137"/>
      <c r="K1137"/>
      <c r="L1137"/>
      <c r="M1137"/>
      <c r="N1137"/>
      <c r="O1137"/>
      <c r="P1137"/>
      <c r="Q1137"/>
      <c r="R1137"/>
    </row>
    <row r="1138" spans="1:18" s="16" customFormat="1" x14ac:dyDescent="0.25">
      <c r="A1138" s="19"/>
      <c r="B1138" s="18"/>
      <c r="D1138"/>
      <c r="E1138"/>
      <c r="F1138"/>
      <c r="G1138"/>
      <c r="H1138"/>
      <c r="I1138"/>
      <c r="J1138"/>
      <c r="K1138"/>
      <c r="L1138"/>
      <c r="M1138"/>
      <c r="N1138"/>
      <c r="O1138"/>
      <c r="P1138"/>
      <c r="Q1138"/>
      <c r="R1138"/>
    </row>
    <row r="1139" spans="1:18" s="16" customFormat="1" x14ac:dyDescent="0.25">
      <c r="A1139" s="19"/>
      <c r="B1139" s="18"/>
      <c r="D1139"/>
      <c r="E1139"/>
      <c r="F1139"/>
      <c r="G1139"/>
      <c r="H1139"/>
      <c r="I1139"/>
      <c r="J1139"/>
      <c r="K1139"/>
      <c r="L1139"/>
      <c r="M1139"/>
      <c r="N1139"/>
      <c r="O1139"/>
      <c r="P1139"/>
      <c r="Q1139"/>
      <c r="R1139"/>
    </row>
    <row r="1140" spans="1:18" s="16" customFormat="1" x14ac:dyDescent="0.25">
      <c r="A1140" s="19"/>
      <c r="B1140" s="18"/>
      <c r="D1140"/>
      <c r="E1140"/>
      <c r="F1140"/>
      <c r="G1140"/>
      <c r="H1140"/>
      <c r="I1140"/>
      <c r="J1140"/>
      <c r="K1140"/>
      <c r="L1140"/>
      <c r="M1140"/>
      <c r="N1140"/>
      <c r="O1140"/>
      <c r="P1140"/>
      <c r="Q1140"/>
      <c r="R1140"/>
    </row>
    <row r="1141" spans="1:18" s="16" customFormat="1" x14ac:dyDescent="0.25">
      <c r="A1141" s="19"/>
      <c r="B1141" s="18"/>
      <c r="D1141"/>
      <c r="E1141"/>
      <c r="F1141"/>
      <c r="G1141"/>
      <c r="H1141"/>
      <c r="I1141"/>
      <c r="J1141"/>
      <c r="K1141"/>
      <c r="L1141"/>
      <c r="M1141"/>
      <c r="N1141"/>
      <c r="O1141"/>
      <c r="P1141"/>
      <c r="Q1141"/>
      <c r="R1141"/>
    </row>
    <row r="1142" spans="1:18" s="16" customFormat="1" x14ac:dyDescent="0.25">
      <c r="A1142" s="19"/>
      <c r="B1142" s="18"/>
      <c r="D1142"/>
      <c r="E1142"/>
      <c r="F1142"/>
      <c r="G1142"/>
      <c r="H1142"/>
      <c r="I1142"/>
      <c r="J1142"/>
      <c r="K1142"/>
      <c r="L1142"/>
      <c r="M1142"/>
      <c r="N1142"/>
      <c r="O1142"/>
      <c r="P1142"/>
      <c r="Q1142"/>
      <c r="R1142"/>
    </row>
    <row r="1143" spans="1:18" s="16" customFormat="1" x14ac:dyDescent="0.25">
      <c r="A1143" s="19"/>
      <c r="B1143" s="18"/>
      <c r="D1143"/>
      <c r="E1143"/>
      <c r="F1143"/>
      <c r="G1143"/>
      <c r="H1143"/>
      <c r="I1143"/>
      <c r="J1143"/>
      <c r="K1143"/>
      <c r="L1143"/>
      <c r="M1143"/>
      <c r="N1143"/>
      <c r="O1143"/>
      <c r="P1143"/>
      <c r="Q1143"/>
      <c r="R1143"/>
    </row>
    <row r="1144" spans="1:18" s="16" customFormat="1" x14ac:dyDescent="0.25">
      <c r="A1144" s="19"/>
      <c r="B1144" s="18"/>
      <c r="D1144"/>
      <c r="E1144"/>
      <c r="F1144"/>
      <c r="G1144"/>
      <c r="H1144"/>
      <c r="I1144"/>
      <c r="J1144"/>
      <c r="K1144"/>
      <c r="L1144"/>
      <c r="M1144"/>
      <c r="N1144"/>
      <c r="O1144"/>
      <c r="P1144"/>
      <c r="Q1144"/>
      <c r="R1144"/>
    </row>
    <row r="1145" spans="1:18" s="16" customFormat="1" x14ac:dyDescent="0.25">
      <c r="A1145" s="19"/>
      <c r="B1145" s="18"/>
      <c r="D1145"/>
      <c r="E1145"/>
      <c r="F1145"/>
      <c r="G1145"/>
      <c r="H1145"/>
      <c r="I1145"/>
      <c r="J1145"/>
      <c r="K1145"/>
      <c r="L1145"/>
      <c r="M1145"/>
      <c r="N1145"/>
      <c r="O1145"/>
      <c r="P1145"/>
      <c r="Q1145"/>
      <c r="R1145"/>
    </row>
    <row r="1146" spans="1:18" s="16" customFormat="1" x14ac:dyDescent="0.25">
      <c r="A1146" s="19"/>
      <c r="B1146" s="18"/>
      <c r="D1146"/>
      <c r="E1146"/>
      <c r="F1146"/>
      <c r="G1146"/>
      <c r="H1146"/>
      <c r="I1146"/>
      <c r="J1146"/>
      <c r="K1146"/>
      <c r="L1146"/>
      <c r="M1146"/>
      <c r="N1146"/>
      <c r="O1146"/>
      <c r="P1146"/>
      <c r="Q1146"/>
      <c r="R1146"/>
    </row>
    <row r="1147" spans="1:18" s="16" customFormat="1" x14ac:dyDescent="0.25">
      <c r="A1147" s="19"/>
      <c r="B1147" s="18"/>
      <c r="D1147"/>
      <c r="E1147"/>
      <c r="F1147"/>
      <c r="G1147"/>
      <c r="H1147"/>
      <c r="I1147"/>
      <c r="J1147"/>
      <c r="K1147"/>
      <c r="L1147"/>
      <c r="M1147"/>
      <c r="N1147"/>
      <c r="O1147"/>
      <c r="P1147"/>
      <c r="Q1147"/>
      <c r="R1147"/>
    </row>
    <row r="1148" spans="1:18" s="16" customFormat="1" x14ac:dyDescent="0.25">
      <c r="A1148" s="19"/>
      <c r="B1148" s="18"/>
      <c r="D1148"/>
      <c r="E1148"/>
      <c r="F1148"/>
      <c r="G1148"/>
      <c r="H1148"/>
      <c r="I1148"/>
      <c r="J1148"/>
      <c r="K1148"/>
      <c r="L1148"/>
      <c r="M1148"/>
      <c r="N1148"/>
      <c r="O1148"/>
      <c r="P1148"/>
      <c r="Q1148"/>
      <c r="R1148"/>
    </row>
    <row r="1149" spans="1:18" s="16" customFormat="1" x14ac:dyDescent="0.25">
      <c r="A1149" s="19"/>
      <c r="B1149" s="18"/>
      <c r="D1149"/>
      <c r="E1149"/>
      <c r="F1149"/>
      <c r="G1149"/>
      <c r="H1149"/>
      <c r="I1149"/>
      <c r="J1149"/>
      <c r="K1149"/>
      <c r="L1149"/>
      <c r="M1149"/>
      <c r="N1149"/>
      <c r="O1149"/>
      <c r="P1149"/>
      <c r="Q1149"/>
      <c r="R1149"/>
    </row>
    <row r="1150" spans="1:18" s="16" customFormat="1" x14ac:dyDescent="0.25">
      <c r="A1150" s="19"/>
      <c r="B1150" s="18"/>
      <c r="D1150"/>
      <c r="E1150"/>
      <c r="F1150"/>
      <c r="G1150"/>
      <c r="H1150"/>
      <c r="I1150"/>
      <c r="J1150"/>
      <c r="K1150"/>
      <c r="L1150"/>
      <c r="M1150"/>
      <c r="N1150"/>
      <c r="O1150"/>
      <c r="P1150"/>
      <c r="Q1150"/>
      <c r="R1150"/>
    </row>
    <row r="1151" spans="1:18" s="16" customFormat="1" x14ac:dyDescent="0.25">
      <c r="A1151" s="19"/>
      <c r="B1151" s="18"/>
      <c r="D1151"/>
      <c r="E1151"/>
      <c r="F1151"/>
      <c r="G1151"/>
      <c r="H1151"/>
      <c r="I1151"/>
      <c r="J1151"/>
      <c r="K1151"/>
      <c r="L1151"/>
      <c r="M1151"/>
      <c r="N1151"/>
      <c r="O1151"/>
      <c r="P1151"/>
      <c r="Q1151"/>
      <c r="R1151"/>
    </row>
    <row r="1152" spans="1:18" s="16" customFormat="1" x14ac:dyDescent="0.25">
      <c r="A1152" s="19"/>
      <c r="B1152" s="18"/>
      <c r="D1152"/>
      <c r="E1152"/>
      <c r="F1152"/>
      <c r="G1152"/>
      <c r="H1152"/>
      <c r="I1152"/>
      <c r="J1152"/>
      <c r="K1152"/>
      <c r="L1152"/>
      <c r="M1152"/>
      <c r="N1152"/>
      <c r="O1152"/>
      <c r="P1152"/>
      <c r="Q1152"/>
      <c r="R1152"/>
    </row>
    <row r="1153" spans="1:18" s="16" customFormat="1" x14ac:dyDescent="0.25">
      <c r="A1153" s="19"/>
      <c r="B1153" s="18"/>
      <c r="D1153"/>
      <c r="E1153"/>
      <c r="F1153"/>
      <c r="G1153"/>
      <c r="H1153"/>
      <c r="I1153"/>
      <c r="J1153"/>
      <c r="K1153"/>
      <c r="L1153"/>
      <c r="M1153"/>
      <c r="N1153"/>
      <c r="O1153"/>
      <c r="P1153"/>
      <c r="Q1153"/>
      <c r="R1153"/>
    </row>
    <row r="1154" spans="1:18" s="16" customFormat="1" x14ac:dyDescent="0.25">
      <c r="A1154" s="19"/>
      <c r="B1154" s="18"/>
      <c r="D1154"/>
      <c r="E1154"/>
      <c r="F1154"/>
      <c r="G1154"/>
      <c r="H1154"/>
      <c r="I1154"/>
      <c r="J1154"/>
      <c r="K1154"/>
      <c r="L1154"/>
      <c r="M1154"/>
      <c r="N1154"/>
      <c r="O1154"/>
      <c r="P1154"/>
      <c r="Q1154"/>
      <c r="R1154"/>
    </row>
    <row r="1155" spans="1:18" s="16" customFormat="1" x14ac:dyDescent="0.25">
      <c r="A1155" s="19"/>
      <c r="B1155" s="18"/>
      <c r="D1155"/>
      <c r="E1155"/>
      <c r="F1155"/>
      <c r="G1155"/>
      <c r="H1155"/>
      <c r="I1155"/>
      <c r="J1155"/>
      <c r="K1155"/>
      <c r="L1155"/>
      <c r="M1155"/>
      <c r="N1155"/>
      <c r="O1155"/>
      <c r="P1155"/>
      <c r="Q1155"/>
      <c r="R1155"/>
    </row>
    <row r="1156" spans="1:18" s="16" customFormat="1" x14ac:dyDescent="0.25">
      <c r="A1156" s="19"/>
      <c r="B1156" s="18"/>
      <c r="D1156"/>
      <c r="E1156"/>
      <c r="F1156"/>
      <c r="G1156"/>
      <c r="H1156"/>
      <c r="I1156"/>
      <c r="J1156"/>
      <c r="K1156"/>
      <c r="L1156"/>
      <c r="M1156"/>
      <c r="N1156"/>
      <c r="O1156"/>
      <c r="P1156"/>
      <c r="Q1156"/>
      <c r="R1156"/>
    </row>
    <row r="1157" spans="1:18" s="16" customFormat="1" x14ac:dyDescent="0.25">
      <c r="A1157" s="19"/>
      <c r="B1157" s="18"/>
      <c r="D1157"/>
      <c r="E1157"/>
      <c r="F1157"/>
      <c r="G1157"/>
      <c r="H1157"/>
      <c r="I1157"/>
      <c r="J1157"/>
      <c r="K1157"/>
      <c r="L1157"/>
      <c r="M1157"/>
      <c r="N1157"/>
      <c r="O1157"/>
      <c r="P1157"/>
      <c r="Q1157"/>
      <c r="R1157"/>
    </row>
    <row r="1158" spans="1:18" s="16" customFormat="1" x14ac:dyDescent="0.25">
      <c r="A1158" s="19"/>
      <c r="B1158" s="18"/>
      <c r="D1158"/>
      <c r="E1158"/>
      <c r="F1158"/>
      <c r="G1158"/>
      <c r="H1158"/>
      <c r="I1158"/>
      <c r="J1158"/>
      <c r="K1158"/>
      <c r="L1158"/>
      <c r="M1158"/>
      <c r="N1158"/>
      <c r="O1158"/>
      <c r="P1158"/>
      <c r="Q1158"/>
      <c r="R1158"/>
    </row>
    <row r="1159" spans="1:18" s="16" customFormat="1" x14ac:dyDescent="0.25">
      <c r="A1159" s="19"/>
      <c r="B1159" s="18"/>
      <c r="D1159"/>
      <c r="E1159"/>
      <c r="F1159"/>
      <c r="G1159"/>
      <c r="H1159"/>
      <c r="I1159"/>
      <c r="J1159"/>
      <c r="K1159"/>
      <c r="L1159"/>
      <c r="M1159"/>
      <c r="N1159"/>
      <c r="O1159"/>
      <c r="P1159"/>
      <c r="Q1159"/>
      <c r="R1159"/>
    </row>
    <row r="1160" spans="1:18" s="16" customFormat="1" x14ac:dyDescent="0.25">
      <c r="A1160" s="19"/>
      <c r="B1160" s="18"/>
      <c r="D1160"/>
      <c r="E1160"/>
      <c r="F1160"/>
      <c r="G1160"/>
      <c r="H1160"/>
      <c r="I1160"/>
      <c r="J1160"/>
      <c r="K1160"/>
      <c r="L1160"/>
      <c r="M1160"/>
      <c r="N1160"/>
      <c r="O1160"/>
      <c r="P1160"/>
      <c r="Q1160"/>
      <c r="R1160"/>
    </row>
    <row r="1161" spans="1:18" s="16" customFormat="1" x14ac:dyDescent="0.25">
      <c r="A1161" s="19"/>
      <c r="B1161" s="18"/>
      <c r="D1161"/>
      <c r="E1161"/>
      <c r="F1161"/>
      <c r="G1161"/>
      <c r="H1161"/>
      <c r="I1161"/>
      <c r="J1161"/>
      <c r="K1161"/>
      <c r="L1161"/>
      <c r="M1161"/>
      <c r="N1161"/>
      <c r="O1161"/>
      <c r="P1161"/>
      <c r="Q1161"/>
      <c r="R1161"/>
    </row>
    <row r="1162" spans="1:18" s="16" customFormat="1" x14ac:dyDescent="0.25">
      <c r="A1162" s="19"/>
      <c r="B1162" s="20"/>
      <c r="D1162"/>
      <c r="E1162"/>
      <c r="F1162"/>
      <c r="G1162"/>
      <c r="H1162"/>
      <c r="I1162"/>
      <c r="J1162"/>
      <c r="K1162"/>
      <c r="L1162"/>
      <c r="M1162"/>
      <c r="N1162"/>
      <c r="O1162"/>
      <c r="P1162"/>
      <c r="Q1162"/>
      <c r="R1162"/>
    </row>
    <row r="1163" spans="1:18" s="16" customFormat="1" x14ac:dyDescent="0.25">
      <c r="A1163" s="19"/>
      <c r="B1163" s="18"/>
      <c r="D1163"/>
      <c r="E1163"/>
      <c r="F1163"/>
      <c r="G1163"/>
      <c r="H1163"/>
      <c r="I1163"/>
      <c r="J1163"/>
      <c r="K1163"/>
      <c r="L1163"/>
      <c r="M1163"/>
      <c r="N1163"/>
      <c r="O1163"/>
      <c r="P1163"/>
      <c r="Q1163"/>
      <c r="R1163"/>
    </row>
    <row r="1164" spans="1:18" s="16" customFormat="1" x14ac:dyDescent="0.25">
      <c r="A1164" s="19"/>
      <c r="B1164" s="18"/>
      <c r="D1164"/>
      <c r="E1164"/>
      <c r="F1164"/>
      <c r="G1164"/>
      <c r="H1164"/>
      <c r="I1164"/>
      <c r="J1164"/>
      <c r="K1164"/>
      <c r="L1164"/>
      <c r="M1164"/>
      <c r="N1164"/>
      <c r="O1164"/>
      <c r="P1164"/>
      <c r="Q1164"/>
      <c r="R1164"/>
    </row>
    <row r="1165" spans="1:18" s="16" customFormat="1" x14ac:dyDescent="0.25">
      <c r="A1165" s="19"/>
      <c r="B1165" s="18"/>
      <c r="D1165"/>
      <c r="E1165"/>
      <c r="F1165"/>
      <c r="G1165"/>
      <c r="H1165"/>
      <c r="I1165"/>
      <c r="J1165"/>
      <c r="K1165"/>
      <c r="L1165"/>
      <c r="M1165"/>
      <c r="N1165"/>
      <c r="O1165"/>
      <c r="P1165"/>
      <c r="Q1165"/>
      <c r="R1165"/>
    </row>
    <row r="1166" spans="1:18" s="16" customFormat="1" x14ac:dyDescent="0.25">
      <c r="A1166" s="19"/>
      <c r="B1166" s="18"/>
      <c r="D1166"/>
      <c r="E1166"/>
      <c r="F1166"/>
      <c r="G1166"/>
      <c r="H1166"/>
      <c r="I1166"/>
      <c r="J1166"/>
      <c r="K1166"/>
      <c r="L1166"/>
      <c r="M1166"/>
      <c r="N1166"/>
      <c r="O1166"/>
      <c r="P1166"/>
      <c r="Q1166"/>
      <c r="R1166"/>
    </row>
    <row r="1167" spans="1:18" s="16" customFormat="1" x14ac:dyDescent="0.25">
      <c r="A1167" s="19"/>
      <c r="B1167" s="18"/>
      <c r="D1167"/>
      <c r="E1167"/>
      <c r="F1167"/>
      <c r="G1167"/>
      <c r="H1167"/>
      <c r="I1167"/>
      <c r="J1167"/>
      <c r="K1167"/>
      <c r="L1167"/>
      <c r="M1167"/>
      <c r="N1167"/>
      <c r="O1167"/>
      <c r="P1167"/>
      <c r="Q1167"/>
      <c r="R1167"/>
    </row>
    <row r="1168" spans="1:18" s="16" customFormat="1" x14ac:dyDescent="0.25">
      <c r="A1168" s="19"/>
      <c r="B1168" s="18"/>
      <c r="D1168"/>
      <c r="E1168"/>
      <c r="F1168"/>
      <c r="G1168"/>
      <c r="H1168"/>
      <c r="I1168"/>
      <c r="J1168"/>
      <c r="K1168"/>
      <c r="L1168"/>
      <c r="M1168"/>
      <c r="N1168"/>
      <c r="O1168"/>
      <c r="P1168"/>
      <c r="Q1168"/>
      <c r="R1168"/>
    </row>
    <row r="1169" spans="1:18" s="16" customFormat="1" x14ac:dyDescent="0.25">
      <c r="A1169" s="19"/>
      <c r="B1169" s="18"/>
      <c r="D1169"/>
      <c r="E1169"/>
      <c r="F1169"/>
      <c r="G1169"/>
      <c r="H1169"/>
      <c r="I1169"/>
      <c r="J1169"/>
      <c r="K1169"/>
      <c r="L1169"/>
      <c r="M1169"/>
      <c r="N1169"/>
      <c r="O1169"/>
      <c r="P1169"/>
      <c r="Q1169"/>
      <c r="R1169"/>
    </row>
    <row r="1170" spans="1:18" s="16" customFormat="1" x14ac:dyDescent="0.25">
      <c r="A1170" s="19"/>
      <c r="B1170" s="18"/>
      <c r="D1170"/>
      <c r="E1170"/>
      <c r="F1170"/>
      <c r="G1170"/>
      <c r="H1170"/>
      <c r="I1170"/>
      <c r="J1170"/>
      <c r="K1170"/>
      <c r="L1170"/>
      <c r="M1170"/>
      <c r="N1170"/>
      <c r="O1170"/>
      <c r="P1170"/>
      <c r="Q1170"/>
      <c r="R1170"/>
    </row>
    <row r="1171" spans="1:18" s="16" customFormat="1" x14ac:dyDescent="0.25">
      <c r="A1171" s="19"/>
      <c r="B1171" s="18"/>
      <c r="D1171"/>
      <c r="E1171"/>
      <c r="F1171"/>
      <c r="G1171"/>
      <c r="H1171"/>
      <c r="I1171"/>
      <c r="J1171"/>
      <c r="K1171"/>
      <c r="L1171"/>
      <c r="M1171"/>
      <c r="N1171"/>
      <c r="O1171"/>
      <c r="P1171"/>
      <c r="Q1171"/>
      <c r="R1171"/>
    </row>
    <row r="1172" spans="1:18" s="16" customFormat="1" x14ac:dyDescent="0.25">
      <c r="A1172" s="19"/>
      <c r="B1172" s="18"/>
      <c r="D1172"/>
      <c r="E1172"/>
      <c r="F1172"/>
      <c r="G1172"/>
      <c r="H1172"/>
      <c r="I1172"/>
      <c r="J1172"/>
      <c r="K1172"/>
      <c r="L1172"/>
      <c r="M1172"/>
      <c r="N1172"/>
      <c r="O1172"/>
      <c r="P1172"/>
      <c r="Q1172"/>
      <c r="R1172"/>
    </row>
    <row r="1173" spans="1:18" s="16" customFormat="1" x14ac:dyDescent="0.25">
      <c r="A1173" s="19"/>
      <c r="B1173" s="18"/>
      <c r="D1173"/>
      <c r="E1173"/>
      <c r="F1173"/>
      <c r="G1173"/>
      <c r="H1173"/>
      <c r="I1173"/>
      <c r="J1173"/>
      <c r="K1173"/>
      <c r="L1173"/>
      <c r="M1173"/>
      <c r="N1173"/>
      <c r="O1173"/>
      <c r="P1173"/>
      <c r="Q1173"/>
      <c r="R1173"/>
    </row>
    <row r="1174" spans="1:18" s="16" customFormat="1" x14ac:dyDescent="0.25">
      <c r="A1174" s="19"/>
      <c r="B1174" s="18"/>
      <c r="D1174"/>
      <c r="E1174"/>
      <c r="F1174"/>
      <c r="G1174"/>
      <c r="H1174"/>
      <c r="I1174"/>
      <c r="J1174"/>
      <c r="K1174"/>
      <c r="L1174"/>
      <c r="M1174"/>
      <c r="N1174"/>
      <c r="O1174"/>
      <c r="P1174"/>
      <c r="Q1174"/>
      <c r="R1174"/>
    </row>
    <row r="1175" spans="1:18" s="16" customFormat="1" x14ac:dyDescent="0.25">
      <c r="A1175" s="19"/>
      <c r="B1175" s="18"/>
      <c r="D1175"/>
      <c r="E1175"/>
      <c r="F1175"/>
      <c r="G1175"/>
      <c r="H1175"/>
      <c r="I1175"/>
      <c r="J1175"/>
      <c r="K1175"/>
      <c r="L1175"/>
      <c r="M1175"/>
      <c r="N1175"/>
      <c r="O1175"/>
      <c r="P1175"/>
      <c r="Q1175"/>
      <c r="R1175"/>
    </row>
    <row r="1176" spans="1:18" s="16" customFormat="1" x14ac:dyDescent="0.25">
      <c r="A1176" s="19"/>
      <c r="B1176" s="18"/>
      <c r="D1176"/>
      <c r="E1176"/>
      <c r="F1176"/>
      <c r="G1176"/>
      <c r="H1176"/>
      <c r="I1176"/>
      <c r="J1176"/>
      <c r="K1176"/>
      <c r="L1176"/>
      <c r="M1176"/>
      <c r="N1176"/>
      <c r="O1176"/>
      <c r="P1176"/>
      <c r="Q1176"/>
      <c r="R1176"/>
    </row>
    <row r="1177" spans="1:18" s="16" customFormat="1" x14ac:dyDescent="0.25">
      <c r="A1177" s="19"/>
      <c r="B1177" s="18"/>
      <c r="D1177"/>
      <c r="E1177"/>
      <c r="F1177"/>
      <c r="G1177"/>
      <c r="H1177"/>
      <c r="I1177"/>
      <c r="J1177"/>
      <c r="K1177"/>
      <c r="L1177"/>
      <c r="M1177"/>
      <c r="N1177"/>
      <c r="O1177"/>
      <c r="P1177"/>
      <c r="Q1177"/>
      <c r="R1177"/>
    </row>
    <row r="1178" spans="1:18" s="16" customFormat="1" x14ac:dyDescent="0.25">
      <c r="A1178" s="19"/>
      <c r="B1178" s="18"/>
      <c r="D1178"/>
      <c r="E1178"/>
      <c r="F1178"/>
      <c r="G1178"/>
      <c r="H1178"/>
      <c r="I1178"/>
      <c r="J1178"/>
      <c r="K1178"/>
      <c r="L1178"/>
      <c r="M1178"/>
      <c r="N1178"/>
      <c r="O1178"/>
      <c r="P1178"/>
      <c r="Q1178"/>
      <c r="R1178"/>
    </row>
    <row r="1179" spans="1:18" s="16" customFormat="1" x14ac:dyDescent="0.25">
      <c r="A1179" s="19"/>
      <c r="B1179" s="18"/>
      <c r="D1179"/>
      <c r="E1179"/>
      <c r="F1179"/>
      <c r="G1179"/>
      <c r="H1179"/>
      <c r="I1179"/>
      <c r="J1179"/>
      <c r="K1179"/>
      <c r="L1179"/>
      <c r="M1179"/>
      <c r="N1179"/>
      <c r="O1179"/>
      <c r="P1179"/>
      <c r="Q1179"/>
      <c r="R1179"/>
    </row>
    <row r="1180" spans="1:18" s="16" customFormat="1" x14ac:dyDescent="0.25">
      <c r="A1180" s="19"/>
      <c r="B1180" s="18"/>
      <c r="D1180"/>
      <c r="E1180"/>
      <c r="F1180"/>
      <c r="G1180"/>
      <c r="H1180"/>
      <c r="I1180"/>
      <c r="J1180"/>
      <c r="K1180"/>
      <c r="L1180"/>
      <c r="M1180"/>
      <c r="N1180"/>
      <c r="O1180"/>
      <c r="P1180"/>
      <c r="Q1180"/>
      <c r="R1180"/>
    </row>
    <row r="1181" spans="1:18" s="16" customFormat="1" x14ac:dyDescent="0.25">
      <c r="A1181" s="19"/>
      <c r="B1181" s="18"/>
      <c r="D1181"/>
      <c r="E1181"/>
      <c r="F1181"/>
      <c r="G1181"/>
      <c r="H1181"/>
      <c r="I1181"/>
      <c r="J1181"/>
      <c r="K1181"/>
      <c r="L1181"/>
      <c r="M1181"/>
      <c r="N1181"/>
      <c r="O1181"/>
      <c r="P1181"/>
      <c r="Q1181"/>
      <c r="R1181"/>
    </row>
    <row r="1182" spans="1:18" s="16" customFormat="1" x14ac:dyDescent="0.25">
      <c r="A1182" s="19"/>
      <c r="B1182" s="18"/>
      <c r="D1182"/>
      <c r="E1182"/>
      <c r="F1182"/>
      <c r="G1182"/>
      <c r="H1182"/>
      <c r="I1182"/>
      <c r="J1182"/>
      <c r="K1182"/>
      <c r="L1182"/>
      <c r="M1182"/>
      <c r="N1182"/>
      <c r="O1182"/>
      <c r="P1182"/>
      <c r="Q1182"/>
      <c r="R1182"/>
    </row>
    <row r="1183" spans="1:18" s="16" customFormat="1" x14ac:dyDescent="0.25">
      <c r="A1183" s="19"/>
      <c r="B1183" s="18"/>
      <c r="D1183"/>
      <c r="E1183"/>
      <c r="F1183"/>
      <c r="G1183"/>
      <c r="H1183"/>
      <c r="I1183"/>
      <c r="J1183"/>
      <c r="K1183"/>
      <c r="L1183"/>
      <c r="M1183"/>
      <c r="N1183"/>
      <c r="O1183"/>
      <c r="P1183"/>
      <c r="Q1183"/>
      <c r="R1183"/>
    </row>
    <row r="1184" spans="1:18" s="16" customFormat="1" x14ac:dyDescent="0.25">
      <c r="A1184" s="19"/>
      <c r="B1184" s="18"/>
      <c r="D1184"/>
      <c r="E1184"/>
      <c r="F1184"/>
      <c r="G1184"/>
      <c r="H1184"/>
      <c r="I1184"/>
      <c r="J1184"/>
      <c r="K1184"/>
      <c r="L1184"/>
      <c r="M1184"/>
      <c r="N1184"/>
      <c r="O1184"/>
      <c r="P1184"/>
      <c r="Q1184"/>
      <c r="R1184"/>
    </row>
    <row r="1185" spans="1:18" s="16" customFormat="1" x14ac:dyDescent="0.25">
      <c r="A1185" s="19"/>
      <c r="B1185" s="18"/>
      <c r="D1185"/>
      <c r="E1185"/>
      <c r="F1185"/>
      <c r="G1185"/>
      <c r="H1185"/>
      <c r="I1185"/>
      <c r="J1185"/>
      <c r="K1185"/>
      <c r="L1185"/>
      <c r="M1185"/>
      <c r="N1185"/>
      <c r="O1185"/>
      <c r="P1185"/>
      <c r="Q1185"/>
      <c r="R1185"/>
    </row>
    <row r="1186" spans="1:18" s="16" customFormat="1" x14ac:dyDescent="0.25">
      <c r="A1186" s="19"/>
      <c r="B1186" s="18"/>
      <c r="D1186"/>
      <c r="E1186"/>
      <c r="F1186"/>
      <c r="G1186"/>
      <c r="H1186"/>
      <c r="I1186"/>
      <c r="J1186"/>
      <c r="K1186"/>
      <c r="L1186"/>
      <c r="M1186"/>
      <c r="N1186"/>
      <c r="O1186"/>
      <c r="P1186"/>
      <c r="Q1186"/>
      <c r="R1186"/>
    </row>
    <row r="1187" spans="1:18" s="16" customFormat="1" x14ac:dyDescent="0.25">
      <c r="A1187" s="19"/>
      <c r="B1187" s="18"/>
      <c r="D1187"/>
      <c r="E1187"/>
      <c r="F1187"/>
      <c r="G1187"/>
      <c r="H1187"/>
      <c r="I1187"/>
      <c r="J1187"/>
      <c r="K1187"/>
      <c r="L1187"/>
      <c r="M1187"/>
      <c r="N1187"/>
      <c r="O1187"/>
      <c r="P1187"/>
      <c r="Q1187"/>
      <c r="R1187"/>
    </row>
    <row r="1188" spans="1:18" s="16" customFormat="1" x14ac:dyDescent="0.25">
      <c r="A1188" s="19"/>
      <c r="B1188" s="18"/>
      <c r="D1188"/>
      <c r="E1188"/>
      <c r="F1188"/>
      <c r="G1188"/>
      <c r="H1188"/>
      <c r="I1188"/>
      <c r="J1188"/>
      <c r="K1188"/>
      <c r="L1188"/>
      <c r="M1188"/>
      <c r="N1188"/>
      <c r="O1188"/>
      <c r="P1188"/>
      <c r="Q1188"/>
      <c r="R1188"/>
    </row>
    <row r="1189" spans="1:18" s="16" customFormat="1" x14ac:dyDescent="0.25">
      <c r="A1189" s="19"/>
      <c r="B1189" s="18"/>
      <c r="D1189"/>
      <c r="E1189"/>
      <c r="F1189"/>
      <c r="G1189"/>
      <c r="H1189"/>
      <c r="I1189"/>
      <c r="J1189"/>
      <c r="K1189"/>
      <c r="L1189"/>
      <c r="M1189"/>
      <c r="N1189"/>
      <c r="O1189"/>
      <c r="P1189"/>
      <c r="Q1189"/>
      <c r="R1189"/>
    </row>
    <row r="1190" spans="1:18" s="16" customFormat="1" x14ac:dyDescent="0.25">
      <c r="A1190" s="19"/>
      <c r="B1190" s="18"/>
      <c r="D1190"/>
      <c r="E1190"/>
      <c r="F1190"/>
      <c r="G1190"/>
      <c r="H1190"/>
      <c r="I1190"/>
      <c r="J1190"/>
      <c r="K1190"/>
      <c r="L1190"/>
      <c r="M1190"/>
      <c r="N1190"/>
      <c r="O1190"/>
      <c r="P1190"/>
      <c r="Q1190"/>
      <c r="R1190"/>
    </row>
    <row r="1191" spans="1:18" s="16" customFormat="1" x14ac:dyDescent="0.25">
      <c r="A1191" s="19"/>
      <c r="B1191" s="18"/>
      <c r="D1191"/>
      <c r="E1191"/>
      <c r="F1191"/>
      <c r="G1191"/>
      <c r="H1191"/>
      <c r="I1191"/>
      <c r="J1191"/>
      <c r="K1191"/>
      <c r="L1191"/>
      <c r="M1191"/>
      <c r="N1191"/>
      <c r="O1191"/>
      <c r="P1191"/>
      <c r="Q1191"/>
      <c r="R1191"/>
    </row>
    <row r="1192" spans="1:18" s="16" customFormat="1" x14ac:dyDescent="0.25">
      <c r="A1192" s="19"/>
      <c r="B1192" s="18"/>
      <c r="D1192"/>
      <c r="E1192"/>
      <c r="F1192"/>
      <c r="G1192"/>
      <c r="H1192"/>
      <c r="I1192"/>
      <c r="J1192"/>
      <c r="K1192"/>
      <c r="L1192"/>
      <c r="M1192"/>
      <c r="N1192"/>
      <c r="O1192"/>
      <c r="P1192"/>
      <c r="Q1192"/>
      <c r="R1192"/>
    </row>
    <row r="1193" spans="1:18" s="16" customFormat="1" x14ac:dyDescent="0.25">
      <c r="A1193" s="19"/>
      <c r="B1193" s="18"/>
      <c r="D1193"/>
      <c r="E1193"/>
      <c r="F1193"/>
      <c r="G1193"/>
      <c r="H1193"/>
      <c r="I1193"/>
      <c r="J1193"/>
      <c r="K1193"/>
      <c r="L1193"/>
      <c r="M1193"/>
      <c r="N1193"/>
      <c r="O1193"/>
      <c r="P1193"/>
      <c r="Q1193"/>
      <c r="R1193"/>
    </row>
    <row r="1194" spans="1:18" s="16" customFormat="1" x14ac:dyDescent="0.25">
      <c r="A1194" s="19"/>
      <c r="B1194" s="18"/>
      <c r="D1194"/>
      <c r="E1194"/>
      <c r="F1194"/>
      <c r="G1194"/>
      <c r="H1194"/>
      <c r="I1194"/>
      <c r="J1194"/>
      <c r="K1194"/>
      <c r="L1194"/>
      <c r="M1194"/>
      <c r="N1194"/>
      <c r="O1194"/>
      <c r="P1194"/>
      <c r="Q1194"/>
      <c r="R1194"/>
    </row>
    <row r="1195" spans="1:18" s="16" customFormat="1" x14ac:dyDescent="0.25">
      <c r="A1195" s="19"/>
      <c r="B1195" s="18"/>
      <c r="D1195"/>
      <c r="E1195"/>
      <c r="F1195"/>
      <c r="G1195"/>
      <c r="H1195"/>
      <c r="I1195"/>
      <c r="J1195"/>
      <c r="K1195"/>
      <c r="L1195"/>
      <c r="M1195"/>
      <c r="N1195"/>
      <c r="O1195"/>
      <c r="P1195"/>
      <c r="Q1195"/>
      <c r="R1195"/>
    </row>
    <row r="1196" spans="1:18" s="16" customFormat="1" x14ac:dyDescent="0.25">
      <c r="A1196" s="19"/>
      <c r="B1196" s="18"/>
      <c r="D1196"/>
      <c r="E1196"/>
      <c r="F1196"/>
      <c r="G1196"/>
      <c r="H1196"/>
      <c r="I1196"/>
      <c r="J1196"/>
      <c r="K1196"/>
      <c r="L1196"/>
      <c r="M1196"/>
      <c r="N1196"/>
      <c r="O1196"/>
      <c r="P1196"/>
      <c r="Q1196"/>
      <c r="R1196"/>
    </row>
    <row r="1197" spans="1:18" s="16" customFormat="1" x14ac:dyDescent="0.25">
      <c r="A1197" s="19"/>
      <c r="B1197" s="18"/>
      <c r="D1197"/>
      <c r="E1197"/>
      <c r="F1197"/>
      <c r="G1197"/>
      <c r="H1197"/>
      <c r="I1197"/>
      <c r="J1197"/>
      <c r="K1197"/>
      <c r="L1197"/>
      <c r="M1197"/>
      <c r="N1197"/>
      <c r="O1197"/>
      <c r="P1197"/>
      <c r="Q1197"/>
      <c r="R1197"/>
    </row>
    <row r="1198" spans="1:18" s="16" customFormat="1" x14ac:dyDescent="0.25">
      <c r="A1198" s="19"/>
      <c r="B1198" s="18"/>
      <c r="D1198"/>
      <c r="E1198"/>
      <c r="F1198"/>
      <c r="G1198"/>
      <c r="H1198"/>
      <c r="I1198"/>
      <c r="J1198"/>
      <c r="K1198"/>
      <c r="L1198"/>
      <c r="M1198"/>
      <c r="N1198"/>
      <c r="O1198"/>
      <c r="P1198"/>
      <c r="Q1198"/>
      <c r="R1198"/>
    </row>
    <row r="1199" spans="1:18" s="16" customFormat="1" x14ac:dyDescent="0.25">
      <c r="A1199" s="19"/>
      <c r="B1199" s="18"/>
      <c r="D1199"/>
      <c r="E1199"/>
      <c r="F1199"/>
      <c r="G1199"/>
      <c r="H1199"/>
      <c r="I1199"/>
      <c r="J1199"/>
      <c r="K1199"/>
      <c r="L1199"/>
      <c r="M1199"/>
      <c r="N1199"/>
      <c r="O1199"/>
      <c r="P1199"/>
      <c r="Q1199"/>
      <c r="R1199"/>
    </row>
    <row r="1200" spans="1:18" s="16" customFormat="1" x14ac:dyDescent="0.25">
      <c r="A1200" s="19"/>
      <c r="B1200" s="18"/>
      <c r="D1200"/>
      <c r="E1200"/>
      <c r="F1200"/>
      <c r="G1200"/>
      <c r="H1200"/>
      <c r="I1200"/>
      <c r="J1200"/>
      <c r="K1200"/>
      <c r="L1200"/>
      <c r="M1200"/>
      <c r="N1200"/>
      <c r="O1200"/>
      <c r="P1200"/>
      <c r="Q1200"/>
      <c r="R1200"/>
    </row>
    <row r="1201" spans="1:18" s="16" customFormat="1" x14ac:dyDescent="0.25">
      <c r="A1201" s="19"/>
      <c r="B1201" s="18"/>
      <c r="D1201"/>
      <c r="E1201"/>
      <c r="F1201"/>
      <c r="G1201"/>
      <c r="H1201"/>
      <c r="I1201"/>
      <c r="J1201"/>
      <c r="K1201"/>
      <c r="L1201"/>
      <c r="M1201"/>
      <c r="N1201"/>
      <c r="O1201"/>
      <c r="P1201"/>
      <c r="Q1201"/>
      <c r="R1201"/>
    </row>
    <row r="1202" spans="1:18" s="16" customFormat="1" x14ac:dyDescent="0.25">
      <c r="A1202" s="19"/>
      <c r="B1202" s="18"/>
      <c r="D1202"/>
      <c r="E1202"/>
      <c r="F1202"/>
      <c r="G1202"/>
      <c r="H1202"/>
      <c r="I1202"/>
      <c r="J1202"/>
      <c r="K1202"/>
      <c r="L1202"/>
      <c r="M1202"/>
      <c r="N1202"/>
      <c r="O1202"/>
      <c r="P1202"/>
      <c r="Q1202"/>
      <c r="R1202"/>
    </row>
    <row r="1203" spans="1:18" s="16" customFormat="1" x14ac:dyDescent="0.25">
      <c r="A1203" s="19"/>
      <c r="B1203" s="18"/>
      <c r="D1203"/>
      <c r="E1203"/>
      <c r="F1203"/>
      <c r="G1203"/>
      <c r="H1203"/>
      <c r="I1203"/>
      <c r="J1203"/>
      <c r="K1203"/>
      <c r="L1203"/>
      <c r="M1203"/>
      <c r="N1203"/>
      <c r="O1203"/>
      <c r="P1203"/>
      <c r="Q1203"/>
      <c r="R1203"/>
    </row>
    <row r="1204" spans="1:18" s="16" customFormat="1" x14ac:dyDescent="0.25">
      <c r="A1204" s="19"/>
      <c r="B1204" s="18"/>
      <c r="D1204"/>
      <c r="E1204"/>
      <c r="F1204"/>
      <c r="G1204"/>
      <c r="H1204"/>
      <c r="I1204"/>
      <c r="J1204"/>
      <c r="K1204"/>
      <c r="L1204"/>
      <c r="M1204"/>
      <c r="N1204"/>
      <c r="O1204"/>
      <c r="P1204"/>
      <c r="Q1204"/>
      <c r="R1204"/>
    </row>
    <row r="1205" spans="1:18" s="16" customFormat="1" x14ac:dyDescent="0.25">
      <c r="A1205" s="19"/>
      <c r="B1205" s="18"/>
      <c r="D1205"/>
      <c r="E1205"/>
      <c r="F1205"/>
      <c r="G1205"/>
      <c r="H1205"/>
      <c r="I1205"/>
      <c r="J1205"/>
      <c r="K1205"/>
      <c r="L1205"/>
      <c r="M1205"/>
      <c r="N1205"/>
      <c r="O1205"/>
      <c r="P1205"/>
      <c r="Q1205"/>
      <c r="R1205"/>
    </row>
    <row r="1206" spans="1:18" s="16" customFormat="1" x14ac:dyDescent="0.25">
      <c r="A1206" s="19"/>
      <c r="B1206" s="18"/>
      <c r="D1206"/>
      <c r="E1206"/>
      <c r="F1206"/>
      <c r="G1206"/>
      <c r="H1206"/>
      <c r="I1206"/>
      <c r="J1206"/>
      <c r="K1206"/>
      <c r="L1206"/>
      <c r="M1206"/>
      <c r="N1206"/>
      <c r="O1206"/>
      <c r="P1206"/>
      <c r="Q1206"/>
      <c r="R1206"/>
    </row>
    <row r="1207" spans="1:18" s="16" customFormat="1" x14ac:dyDescent="0.25">
      <c r="A1207" s="19"/>
      <c r="B1207" s="18"/>
      <c r="D1207"/>
      <c r="E1207"/>
      <c r="F1207"/>
      <c r="G1207"/>
      <c r="H1207"/>
      <c r="I1207"/>
      <c r="J1207"/>
      <c r="K1207"/>
      <c r="L1207"/>
      <c r="M1207"/>
      <c r="N1207"/>
      <c r="O1207"/>
      <c r="P1207"/>
      <c r="Q1207"/>
      <c r="R1207"/>
    </row>
    <row r="1208" spans="1:18" s="16" customFormat="1" x14ac:dyDescent="0.25">
      <c r="A1208" s="19"/>
      <c r="B1208" s="18"/>
      <c r="D1208"/>
      <c r="E1208"/>
      <c r="F1208"/>
      <c r="G1208"/>
      <c r="H1208"/>
      <c r="I1208"/>
      <c r="J1208"/>
      <c r="K1208"/>
      <c r="L1208"/>
      <c r="M1208"/>
      <c r="N1208"/>
      <c r="O1208"/>
      <c r="P1208"/>
      <c r="Q1208"/>
      <c r="R1208"/>
    </row>
    <row r="1209" spans="1:18" s="16" customFormat="1" x14ac:dyDescent="0.25">
      <c r="A1209" s="19"/>
      <c r="B1209" s="18"/>
      <c r="D1209"/>
      <c r="E1209"/>
      <c r="F1209"/>
      <c r="G1209"/>
      <c r="H1209"/>
      <c r="I1209"/>
      <c r="J1209"/>
      <c r="K1209"/>
      <c r="L1209"/>
      <c r="M1209"/>
      <c r="N1209"/>
      <c r="O1209"/>
      <c r="P1209"/>
      <c r="Q1209"/>
      <c r="R1209"/>
    </row>
    <row r="1210" spans="1:18" s="16" customFormat="1" x14ac:dyDescent="0.25">
      <c r="A1210" s="19"/>
      <c r="B1210" s="18"/>
      <c r="D1210"/>
      <c r="E1210"/>
      <c r="F1210"/>
      <c r="G1210"/>
      <c r="H1210"/>
      <c r="I1210"/>
      <c r="J1210"/>
      <c r="K1210"/>
      <c r="L1210"/>
      <c r="M1210"/>
      <c r="N1210"/>
      <c r="O1210"/>
      <c r="P1210"/>
      <c r="Q1210"/>
      <c r="R1210"/>
    </row>
    <row r="1211" spans="1:18" s="16" customFormat="1" x14ac:dyDescent="0.25">
      <c r="A1211" s="19"/>
      <c r="B1211" s="18"/>
      <c r="D1211"/>
      <c r="E1211"/>
      <c r="F1211"/>
      <c r="G1211"/>
      <c r="H1211"/>
      <c r="I1211"/>
      <c r="J1211"/>
      <c r="K1211"/>
      <c r="L1211"/>
      <c r="M1211"/>
      <c r="N1211"/>
      <c r="O1211"/>
      <c r="P1211"/>
      <c r="Q1211"/>
      <c r="R1211"/>
    </row>
    <row r="1212" spans="1:18" s="16" customFormat="1" x14ac:dyDescent="0.25">
      <c r="A1212" s="19"/>
      <c r="B1212" s="20"/>
      <c r="D1212"/>
      <c r="E1212"/>
      <c r="F1212"/>
      <c r="G1212"/>
      <c r="H1212"/>
      <c r="I1212"/>
      <c r="J1212"/>
      <c r="K1212"/>
      <c r="L1212"/>
      <c r="M1212"/>
      <c r="N1212"/>
      <c r="O1212"/>
      <c r="P1212"/>
      <c r="Q1212"/>
      <c r="R1212"/>
    </row>
    <row r="1213" spans="1:18" s="16" customFormat="1" x14ac:dyDescent="0.25">
      <c r="A1213" s="19"/>
      <c r="B1213" s="18"/>
      <c r="D1213"/>
      <c r="E1213"/>
      <c r="F1213"/>
      <c r="G1213"/>
      <c r="H1213"/>
      <c r="I1213"/>
      <c r="J1213"/>
      <c r="K1213"/>
      <c r="L1213"/>
      <c r="M1213"/>
      <c r="N1213"/>
      <c r="O1213"/>
      <c r="P1213"/>
      <c r="Q1213"/>
      <c r="R1213"/>
    </row>
    <row r="1214" spans="1:18" s="16" customFormat="1" x14ac:dyDescent="0.25">
      <c r="A1214" s="19"/>
      <c r="B1214" s="18"/>
      <c r="D1214"/>
      <c r="E1214"/>
      <c r="F1214"/>
      <c r="G1214"/>
      <c r="H1214"/>
      <c r="I1214"/>
      <c r="J1214"/>
      <c r="K1214"/>
      <c r="L1214"/>
      <c r="M1214"/>
      <c r="N1214"/>
      <c r="O1214"/>
      <c r="P1214"/>
      <c r="Q1214"/>
      <c r="R1214"/>
    </row>
    <row r="1215" spans="1:18" s="16" customFormat="1" x14ac:dyDescent="0.25">
      <c r="A1215" s="19"/>
      <c r="B1215" s="18"/>
      <c r="D1215"/>
      <c r="E1215"/>
      <c r="F1215"/>
      <c r="G1215"/>
      <c r="H1215"/>
      <c r="I1215"/>
      <c r="J1215"/>
      <c r="K1215"/>
      <c r="L1215"/>
      <c r="M1215"/>
      <c r="N1215"/>
      <c r="O1215"/>
      <c r="P1215"/>
      <c r="Q1215"/>
      <c r="R1215"/>
    </row>
    <row r="1216" spans="1:18" s="16" customFormat="1" x14ac:dyDescent="0.25">
      <c r="A1216" s="19"/>
      <c r="B1216" s="18"/>
      <c r="D1216"/>
      <c r="E1216"/>
      <c r="F1216"/>
      <c r="G1216"/>
      <c r="H1216"/>
      <c r="I1216"/>
      <c r="J1216"/>
      <c r="K1216"/>
      <c r="L1216"/>
      <c r="M1216"/>
      <c r="N1216"/>
      <c r="O1216"/>
      <c r="P1216"/>
      <c r="Q1216"/>
      <c r="R1216"/>
    </row>
    <row r="1217" spans="1:18" s="16" customFormat="1" x14ac:dyDescent="0.25">
      <c r="A1217" s="19"/>
      <c r="B1217" s="18"/>
      <c r="D1217"/>
      <c r="E1217"/>
      <c r="F1217"/>
      <c r="G1217"/>
      <c r="H1217"/>
      <c r="I1217"/>
      <c r="J1217"/>
      <c r="K1217"/>
      <c r="L1217"/>
      <c r="M1217"/>
      <c r="N1217"/>
      <c r="O1217"/>
      <c r="P1217"/>
      <c r="Q1217"/>
      <c r="R1217"/>
    </row>
    <row r="1218" spans="1:18" s="16" customFormat="1" x14ac:dyDescent="0.25">
      <c r="A1218" s="19"/>
      <c r="B1218" s="18"/>
      <c r="D1218"/>
      <c r="E1218"/>
      <c r="F1218"/>
      <c r="G1218"/>
      <c r="H1218"/>
      <c r="I1218"/>
      <c r="J1218"/>
      <c r="K1218"/>
      <c r="L1218"/>
      <c r="M1218"/>
      <c r="N1218"/>
      <c r="O1218"/>
      <c r="P1218"/>
      <c r="Q1218"/>
      <c r="R1218"/>
    </row>
    <row r="1219" spans="1:18" s="16" customFormat="1" x14ac:dyDescent="0.25">
      <c r="A1219" s="19"/>
      <c r="B1219" s="18"/>
      <c r="D1219"/>
      <c r="E1219"/>
      <c r="F1219"/>
      <c r="G1219"/>
      <c r="H1219"/>
      <c r="I1219"/>
      <c r="J1219"/>
      <c r="K1219"/>
      <c r="L1219"/>
      <c r="M1219"/>
      <c r="N1219"/>
      <c r="O1219"/>
      <c r="P1219"/>
      <c r="Q1219"/>
      <c r="R1219"/>
    </row>
    <row r="1220" spans="1:18" s="16" customFormat="1" x14ac:dyDescent="0.25">
      <c r="A1220" s="19"/>
      <c r="B1220" s="18"/>
      <c r="D1220"/>
      <c r="E1220"/>
      <c r="F1220"/>
      <c r="G1220"/>
      <c r="H1220"/>
      <c r="I1220"/>
      <c r="J1220"/>
      <c r="K1220"/>
      <c r="L1220"/>
      <c r="M1220"/>
      <c r="N1220"/>
      <c r="O1220"/>
      <c r="P1220"/>
      <c r="Q1220"/>
      <c r="R1220"/>
    </row>
    <row r="1221" spans="1:18" s="16" customFormat="1" x14ac:dyDescent="0.25">
      <c r="A1221" s="19"/>
      <c r="B1221" s="18"/>
      <c r="D1221"/>
      <c r="E1221"/>
      <c r="F1221"/>
      <c r="G1221"/>
      <c r="H1221"/>
      <c r="I1221"/>
      <c r="J1221"/>
      <c r="K1221"/>
      <c r="L1221"/>
      <c r="M1221"/>
      <c r="N1221"/>
      <c r="O1221"/>
      <c r="P1221"/>
      <c r="Q1221"/>
      <c r="R1221"/>
    </row>
    <row r="1222" spans="1:18" s="16" customFormat="1" x14ac:dyDescent="0.25">
      <c r="A1222" s="19"/>
      <c r="B1222" s="18"/>
      <c r="D1222"/>
      <c r="E1222"/>
      <c r="F1222"/>
      <c r="G1222"/>
      <c r="H1222"/>
      <c r="I1222"/>
      <c r="J1222"/>
      <c r="K1222"/>
      <c r="L1222"/>
      <c r="M1222"/>
      <c r="N1222"/>
      <c r="O1222"/>
      <c r="P1222"/>
      <c r="Q1222"/>
      <c r="R1222"/>
    </row>
    <row r="1223" spans="1:18" s="16" customFormat="1" x14ac:dyDescent="0.25">
      <c r="A1223" s="19"/>
      <c r="B1223" s="18"/>
      <c r="D1223"/>
      <c r="E1223"/>
      <c r="F1223"/>
      <c r="G1223"/>
      <c r="H1223"/>
      <c r="I1223"/>
      <c r="J1223"/>
      <c r="K1223"/>
      <c r="L1223"/>
      <c r="M1223"/>
      <c r="N1223"/>
      <c r="O1223"/>
      <c r="P1223"/>
      <c r="Q1223"/>
      <c r="R1223"/>
    </row>
    <row r="1224" spans="1:18" s="16" customFormat="1" x14ac:dyDescent="0.25">
      <c r="A1224" s="19"/>
      <c r="B1224" s="18"/>
      <c r="D1224"/>
      <c r="E1224"/>
      <c r="F1224"/>
      <c r="G1224"/>
      <c r="H1224"/>
      <c r="I1224"/>
      <c r="J1224"/>
      <c r="K1224"/>
      <c r="L1224"/>
      <c r="M1224"/>
      <c r="N1224"/>
      <c r="O1224"/>
      <c r="P1224"/>
      <c r="Q1224"/>
      <c r="R1224"/>
    </row>
    <row r="1225" spans="1:18" s="16" customFormat="1" x14ac:dyDescent="0.25">
      <c r="A1225" s="19"/>
      <c r="B1225" s="18"/>
      <c r="D1225"/>
      <c r="E1225"/>
      <c r="F1225"/>
      <c r="G1225"/>
      <c r="H1225"/>
      <c r="I1225"/>
      <c r="J1225"/>
      <c r="K1225"/>
      <c r="L1225"/>
      <c r="M1225"/>
      <c r="N1225"/>
      <c r="O1225"/>
      <c r="P1225"/>
      <c r="Q1225"/>
      <c r="R1225"/>
    </row>
    <row r="1226" spans="1:18" s="16" customFormat="1" x14ac:dyDescent="0.25">
      <c r="A1226" s="19"/>
      <c r="B1226" s="18"/>
      <c r="D1226"/>
      <c r="E1226"/>
      <c r="F1226"/>
      <c r="G1226"/>
      <c r="H1226"/>
      <c r="I1226"/>
      <c r="J1226"/>
      <c r="K1226"/>
      <c r="L1226"/>
      <c r="M1226"/>
      <c r="N1226"/>
      <c r="O1226"/>
      <c r="P1226"/>
      <c r="Q1226"/>
      <c r="R1226"/>
    </row>
    <row r="1227" spans="1:18" s="16" customFormat="1" x14ac:dyDescent="0.25">
      <c r="A1227" s="19"/>
      <c r="B1227" s="18"/>
      <c r="D1227"/>
      <c r="E1227"/>
      <c r="F1227"/>
      <c r="G1227"/>
      <c r="H1227"/>
      <c r="I1227"/>
      <c r="J1227"/>
      <c r="K1227"/>
      <c r="L1227"/>
      <c r="M1227"/>
      <c r="N1227"/>
      <c r="O1227"/>
      <c r="P1227"/>
      <c r="Q1227"/>
      <c r="R1227"/>
    </row>
    <row r="1228" spans="1:18" s="16" customFormat="1" x14ac:dyDescent="0.25">
      <c r="A1228" s="19"/>
      <c r="B1228" s="18"/>
      <c r="D1228"/>
      <c r="E1228"/>
      <c r="F1228"/>
      <c r="G1228"/>
      <c r="H1228"/>
      <c r="I1228"/>
      <c r="J1228"/>
      <c r="K1228"/>
      <c r="L1228"/>
      <c r="M1228"/>
      <c r="N1228"/>
      <c r="O1228"/>
      <c r="P1228"/>
      <c r="Q1228"/>
      <c r="R1228"/>
    </row>
    <row r="1229" spans="1:18" s="16" customFormat="1" x14ac:dyDescent="0.25">
      <c r="A1229" s="19"/>
      <c r="B1229" s="18"/>
      <c r="D1229"/>
      <c r="E1229"/>
      <c r="F1229"/>
      <c r="G1229"/>
      <c r="H1229"/>
      <c r="I1229"/>
      <c r="J1229"/>
      <c r="K1229"/>
      <c r="L1229"/>
      <c r="M1229"/>
      <c r="N1229"/>
      <c r="O1229"/>
      <c r="P1229"/>
      <c r="Q1229"/>
      <c r="R1229"/>
    </row>
    <row r="1230" spans="1:18" s="16" customFormat="1" x14ac:dyDescent="0.25">
      <c r="A1230" s="19"/>
      <c r="B1230" s="18"/>
      <c r="D1230"/>
      <c r="E1230"/>
      <c r="F1230"/>
      <c r="G1230"/>
      <c r="H1230"/>
      <c r="I1230"/>
      <c r="J1230"/>
      <c r="K1230"/>
      <c r="L1230"/>
      <c r="M1230"/>
      <c r="N1230"/>
      <c r="O1230"/>
      <c r="P1230"/>
      <c r="Q1230"/>
      <c r="R1230"/>
    </row>
    <row r="1231" spans="1:18" s="16" customFormat="1" x14ac:dyDescent="0.25">
      <c r="A1231" s="19"/>
      <c r="B1231" s="18"/>
      <c r="D1231"/>
      <c r="E1231"/>
      <c r="F1231"/>
      <c r="G1231"/>
      <c r="H1231"/>
      <c r="I1231"/>
      <c r="J1231"/>
      <c r="K1231"/>
      <c r="L1231"/>
      <c r="M1231"/>
      <c r="N1231"/>
      <c r="O1231"/>
      <c r="P1231"/>
      <c r="Q1231"/>
      <c r="R1231"/>
    </row>
    <row r="1232" spans="1:18" s="16" customFormat="1" x14ac:dyDescent="0.25">
      <c r="A1232" s="19"/>
      <c r="B1232" s="18"/>
      <c r="D1232"/>
      <c r="E1232"/>
      <c r="F1232"/>
      <c r="G1232"/>
      <c r="H1232"/>
      <c r="I1232"/>
      <c r="J1232"/>
      <c r="K1232"/>
      <c r="L1232"/>
      <c r="M1232"/>
      <c r="N1232"/>
      <c r="O1232"/>
      <c r="P1232"/>
      <c r="Q1232"/>
      <c r="R1232"/>
    </row>
    <row r="1233" spans="1:18" s="16" customFormat="1" x14ac:dyDescent="0.25">
      <c r="A1233" s="19"/>
      <c r="B1233" s="18"/>
      <c r="D1233"/>
      <c r="E1233"/>
      <c r="F1233"/>
      <c r="G1233"/>
      <c r="H1233"/>
      <c r="I1233"/>
      <c r="J1233"/>
      <c r="K1233"/>
      <c r="L1233"/>
      <c r="M1233"/>
      <c r="N1233"/>
      <c r="O1233"/>
      <c r="P1233"/>
      <c r="Q1233"/>
      <c r="R1233"/>
    </row>
    <row r="1234" spans="1:18" s="16" customFormat="1" x14ac:dyDescent="0.25">
      <c r="A1234" s="19"/>
      <c r="B1234" s="18"/>
      <c r="D1234"/>
      <c r="E1234"/>
      <c r="F1234"/>
      <c r="G1234"/>
      <c r="H1234"/>
      <c r="I1234"/>
      <c r="J1234"/>
      <c r="K1234"/>
      <c r="L1234"/>
      <c r="M1234"/>
      <c r="N1234"/>
      <c r="O1234"/>
      <c r="P1234"/>
      <c r="Q1234"/>
      <c r="R1234"/>
    </row>
    <row r="1235" spans="1:18" s="16" customFormat="1" x14ac:dyDescent="0.25">
      <c r="A1235" s="19"/>
      <c r="B1235" s="18"/>
      <c r="D1235"/>
      <c r="E1235"/>
      <c r="F1235"/>
      <c r="G1235"/>
      <c r="H1235"/>
      <c r="I1235"/>
      <c r="J1235"/>
      <c r="K1235"/>
      <c r="L1235"/>
      <c r="M1235"/>
      <c r="N1235"/>
      <c r="O1235"/>
      <c r="P1235"/>
      <c r="Q1235"/>
      <c r="R1235"/>
    </row>
    <row r="1236" spans="1:18" s="16" customFormat="1" x14ac:dyDescent="0.25">
      <c r="A1236" s="19"/>
      <c r="B1236" s="18"/>
      <c r="D1236"/>
      <c r="E1236"/>
      <c r="F1236"/>
      <c r="G1236"/>
      <c r="H1236"/>
      <c r="I1236"/>
      <c r="J1236"/>
      <c r="K1236"/>
      <c r="L1236"/>
      <c r="M1236"/>
      <c r="N1236"/>
      <c r="O1236"/>
      <c r="P1236"/>
      <c r="Q1236"/>
      <c r="R1236"/>
    </row>
    <row r="1237" spans="1:18" s="16" customFormat="1" x14ac:dyDescent="0.25">
      <c r="A1237" s="19"/>
      <c r="B1237" s="18"/>
      <c r="D1237"/>
      <c r="E1237"/>
      <c r="F1237"/>
      <c r="G1237"/>
      <c r="H1237"/>
      <c r="I1237"/>
      <c r="J1237"/>
      <c r="K1237"/>
      <c r="L1237"/>
      <c r="M1237"/>
      <c r="N1237"/>
      <c r="O1237"/>
      <c r="P1237"/>
      <c r="Q1237"/>
      <c r="R1237"/>
    </row>
    <row r="1238" spans="1:18" s="16" customFormat="1" x14ac:dyDescent="0.25">
      <c r="A1238" s="19"/>
      <c r="B1238" s="18"/>
      <c r="D1238"/>
      <c r="E1238"/>
      <c r="F1238"/>
      <c r="G1238"/>
      <c r="H1238"/>
      <c r="I1238"/>
      <c r="J1238"/>
      <c r="K1238"/>
      <c r="L1238"/>
      <c r="M1238"/>
      <c r="N1238"/>
      <c r="O1238"/>
      <c r="P1238"/>
      <c r="Q1238"/>
      <c r="R1238"/>
    </row>
    <row r="1239" spans="1:18" s="16" customFormat="1" x14ac:dyDescent="0.25">
      <c r="A1239" s="19"/>
      <c r="B1239" s="18"/>
      <c r="D1239"/>
      <c r="E1239"/>
      <c r="F1239"/>
      <c r="G1239"/>
      <c r="H1239"/>
      <c r="I1239"/>
      <c r="J1239"/>
      <c r="K1239"/>
      <c r="L1239"/>
      <c r="M1239"/>
      <c r="N1239"/>
      <c r="O1239"/>
      <c r="P1239"/>
      <c r="Q1239"/>
      <c r="R1239"/>
    </row>
    <row r="1240" spans="1:18" s="16" customFormat="1" x14ac:dyDescent="0.25">
      <c r="A1240" s="19"/>
      <c r="B1240" s="18"/>
      <c r="D1240"/>
      <c r="E1240"/>
      <c r="F1240"/>
      <c r="G1240"/>
      <c r="H1240"/>
      <c r="I1240"/>
      <c r="J1240"/>
      <c r="K1240"/>
      <c r="L1240"/>
      <c r="M1240"/>
      <c r="N1240"/>
      <c r="O1240"/>
      <c r="P1240"/>
      <c r="Q1240"/>
      <c r="R1240"/>
    </row>
    <row r="1241" spans="1:18" s="16" customFormat="1" x14ac:dyDescent="0.25">
      <c r="A1241" s="19"/>
      <c r="B1241" s="18"/>
      <c r="D1241"/>
      <c r="E1241"/>
      <c r="F1241"/>
      <c r="G1241"/>
      <c r="H1241"/>
      <c r="I1241"/>
      <c r="J1241"/>
      <c r="K1241"/>
      <c r="L1241"/>
      <c r="M1241"/>
      <c r="N1241"/>
      <c r="O1241"/>
      <c r="P1241"/>
      <c r="Q1241"/>
      <c r="R1241"/>
    </row>
    <row r="1242" spans="1:18" s="16" customFormat="1" x14ac:dyDescent="0.25">
      <c r="A1242" s="19"/>
      <c r="B1242" s="18"/>
      <c r="D1242"/>
      <c r="E1242"/>
      <c r="F1242"/>
      <c r="G1242"/>
      <c r="H1242"/>
      <c r="I1242"/>
      <c r="J1242"/>
      <c r="K1242"/>
      <c r="L1242"/>
      <c r="M1242"/>
      <c r="N1242"/>
      <c r="O1242"/>
      <c r="P1242"/>
      <c r="Q1242"/>
      <c r="R1242"/>
    </row>
    <row r="1243" spans="1:18" s="16" customFormat="1" x14ac:dyDescent="0.25">
      <c r="A1243" s="19"/>
      <c r="B1243" s="18"/>
      <c r="D1243"/>
      <c r="E1243"/>
      <c r="F1243"/>
      <c r="G1243"/>
      <c r="H1243"/>
      <c r="I1243"/>
      <c r="J1243"/>
      <c r="K1243"/>
      <c r="L1243"/>
      <c r="M1243"/>
      <c r="N1243"/>
      <c r="O1243"/>
      <c r="P1243"/>
      <c r="Q1243"/>
      <c r="R1243"/>
    </row>
    <row r="1244" spans="1:18" s="16" customFormat="1" x14ac:dyDescent="0.25">
      <c r="A1244" s="19"/>
      <c r="B1244" s="18"/>
      <c r="D1244"/>
      <c r="E1244"/>
      <c r="F1244"/>
      <c r="G1244"/>
      <c r="H1244"/>
      <c r="I1244"/>
      <c r="J1244"/>
      <c r="K1244"/>
      <c r="L1244"/>
      <c r="M1244"/>
      <c r="N1244"/>
      <c r="O1244"/>
      <c r="P1244"/>
      <c r="Q1244"/>
      <c r="R1244"/>
    </row>
    <row r="1245" spans="1:18" s="16" customFormat="1" x14ac:dyDescent="0.25">
      <c r="A1245" s="19"/>
      <c r="B1245" s="18"/>
      <c r="D1245"/>
      <c r="E1245"/>
      <c r="F1245"/>
      <c r="G1245"/>
      <c r="H1245"/>
      <c r="I1245"/>
      <c r="J1245"/>
      <c r="K1245"/>
      <c r="L1245"/>
      <c r="M1245"/>
      <c r="N1245"/>
      <c r="O1245"/>
      <c r="P1245"/>
      <c r="Q1245"/>
      <c r="R1245"/>
    </row>
    <row r="1246" spans="1:18" s="16" customFormat="1" x14ac:dyDescent="0.25">
      <c r="A1246" s="19"/>
      <c r="B1246" s="18"/>
      <c r="D1246"/>
      <c r="E1246"/>
      <c r="F1246"/>
      <c r="G1246"/>
      <c r="H1246"/>
      <c r="I1246"/>
      <c r="J1246"/>
      <c r="K1246"/>
      <c r="L1246"/>
      <c r="M1246"/>
      <c r="N1246"/>
      <c r="O1246"/>
      <c r="P1246"/>
      <c r="Q1246"/>
      <c r="R1246"/>
    </row>
    <row r="1247" spans="1:18" s="16" customFormat="1" x14ac:dyDescent="0.25">
      <c r="A1247" s="19"/>
      <c r="B1247" s="18"/>
      <c r="D1247"/>
      <c r="E1247"/>
      <c r="F1247"/>
      <c r="G1247"/>
      <c r="H1247"/>
      <c r="I1247"/>
      <c r="J1247"/>
      <c r="K1247"/>
      <c r="L1247"/>
      <c r="M1247"/>
      <c r="N1247"/>
      <c r="O1247"/>
      <c r="P1247"/>
      <c r="Q1247"/>
      <c r="R1247"/>
    </row>
    <row r="1248" spans="1:18" s="16" customFormat="1" x14ac:dyDescent="0.25">
      <c r="A1248" s="19"/>
      <c r="B1248" s="18"/>
      <c r="D1248"/>
      <c r="E1248"/>
      <c r="F1248"/>
      <c r="G1248"/>
      <c r="H1248"/>
      <c r="I1248"/>
      <c r="J1248"/>
      <c r="K1248"/>
      <c r="L1248"/>
      <c r="M1248"/>
      <c r="N1248"/>
      <c r="O1248"/>
      <c r="P1248"/>
      <c r="Q1248"/>
      <c r="R1248"/>
    </row>
    <row r="1249" spans="1:18" s="16" customFormat="1" x14ac:dyDescent="0.25">
      <c r="A1249" s="19"/>
      <c r="B1249" s="18"/>
      <c r="D1249"/>
      <c r="E1249"/>
      <c r="F1249"/>
      <c r="G1249"/>
      <c r="H1249"/>
      <c r="I1249"/>
      <c r="J1249"/>
      <c r="K1249"/>
      <c r="L1249"/>
      <c r="M1249"/>
      <c r="N1249"/>
      <c r="O1249"/>
      <c r="P1249"/>
      <c r="Q1249"/>
      <c r="R1249"/>
    </row>
    <row r="1250" spans="1:18" s="16" customFormat="1" x14ac:dyDescent="0.25">
      <c r="A1250" s="19"/>
      <c r="B1250" s="18"/>
      <c r="D1250"/>
      <c r="E1250"/>
      <c r="F1250"/>
      <c r="G1250"/>
      <c r="H1250"/>
      <c r="I1250"/>
      <c r="J1250"/>
      <c r="K1250"/>
      <c r="L1250"/>
      <c r="M1250"/>
      <c r="N1250"/>
      <c r="O1250"/>
      <c r="P1250"/>
      <c r="Q1250"/>
      <c r="R1250"/>
    </row>
    <row r="1251" spans="1:18" s="16" customFormat="1" x14ac:dyDescent="0.25">
      <c r="A1251" s="19"/>
      <c r="B1251" s="18"/>
      <c r="D1251"/>
      <c r="E1251"/>
      <c r="F1251"/>
      <c r="G1251"/>
      <c r="H1251"/>
      <c r="I1251"/>
      <c r="J1251"/>
      <c r="K1251"/>
      <c r="L1251"/>
      <c r="M1251"/>
      <c r="N1251"/>
      <c r="O1251"/>
      <c r="P1251"/>
      <c r="Q1251"/>
      <c r="R1251"/>
    </row>
    <row r="1252" spans="1:18" s="16" customFormat="1" x14ac:dyDescent="0.25">
      <c r="A1252" s="19"/>
      <c r="B1252" s="18"/>
      <c r="D1252"/>
      <c r="E1252"/>
      <c r="F1252"/>
      <c r="G1252"/>
      <c r="H1252"/>
      <c r="I1252"/>
      <c r="J1252"/>
      <c r="K1252"/>
      <c r="L1252"/>
      <c r="M1252"/>
      <c r="N1252"/>
      <c r="O1252"/>
      <c r="P1252"/>
      <c r="Q1252"/>
      <c r="R1252"/>
    </row>
    <row r="1253" spans="1:18" s="16" customFormat="1" x14ac:dyDescent="0.25">
      <c r="A1253" s="19"/>
      <c r="B1253" s="18"/>
      <c r="D1253"/>
      <c r="E1253"/>
      <c r="F1253"/>
      <c r="G1253"/>
      <c r="H1253"/>
      <c r="I1253"/>
      <c r="J1253"/>
      <c r="K1253"/>
      <c r="L1253"/>
      <c r="M1253"/>
      <c r="N1253"/>
      <c r="O1253"/>
      <c r="P1253"/>
      <c r="Q1253"/>
      <c r="R1253"/>
    </row>
    <row r="1254" spans="1:18" s="16" customFormat="1" x14ac:dyDescent="0.25">
      <c r="A1254" s="19"/>
      <c r="B1254" s="18"/>
      <c r="D1254"/>
      <c r="E1254"/>
      <c r="F1254"/>
      <c r="G1254"/>
      <c r="H1254"/>
      <c r="I1254"/>
      <c r="J1254"/>
      <c r="K1254"/>
      <c r="L1254"/>
      <c r="M1254"/>
      <c r="N1254"/>
      <c r="O1254"/>
      <c r="P1254"/>
      <c r="Q1254"/>
      <c r="R1254"/>
    </row>
    <row r="1255" spans="1:18" s="16" customFormat="1" x14ac:dyDescent="0.25">
      <c r="A1255" s="19"/>
      <c r="B1255" s="18"/>
      <c r="D1255"/>
      <c r="E1255"/>
      <c r="F1255"/>
      <c r="G1255"/>
      <c r="H1255"/>
      <c r="I1255"/>
      <c r="J1255"/>
      <c r="K1255"/>
      <c r="L1255"/>
      <c r="M1255"/>
      <c r="N1255"/>
      <c r="O1255"/>
      <c r="P1255"/>
      <c r="Q1255"/>
      <c r="R1255"/>
    </row>
    <row r="1256" spans="1:18" s="16" customFormat="1" x14ac:dyDescent="0.25">
      <c r="A1256" s="19"/>
      <c r="B1256" s="18"/>
      <c r="D1256"/>
      <c r="E1256"/>
      <c r="F1256"/>
      <c r="G1256"/>
      <c r="H1256"/>
      <c r="I1256"/>
      <c r="J1256"/>
      <c r="K1256"/>
      <c r="L1256"/>
      <c r="M1256"/>
      <c r="N1256"/>
      <c r="O1256"/>
      <c r="P1256"/>
      <c r="Q1256"/>
      <c r="R1256"/>
    </row>
    <row r="1257" spans="1:18" s="16" customFormat="1" x14ac:dyDescent="0.25">
      <c r="A1257" s="19"/>
      <c r="B1257" s="18"/>
      <c r="D1257"/>
      <c r="E1257"/>
      <c r="F1257"/>
      <c r="G1257"/>
      <c r="H1257"/>
      <c r="I1257"/>
      <c r="J1257"/>
      <c r="K1257"/>
      <c r="L1257"/>
      <c r="M1257"/>
      <c r="N1257"/>
      <c r="O1257"/>
      <c r="P1257"/>
      <c r="Q1257"/>
      <c r="R1257"/>
    </row>
    <row r="1258" spans="1:18" s="16" customFormat="1" x14ac:dyDescent="0.25">
      <c r="A1258" s="19"/>
      <c r="B1258" s="18"/>
      <c r="D1258"/>
      <c r="E1258"/>
      <c r="F1258"/>
      <c r="G1258"/>
      <c r="H1258"/>
      <c r="I1258"/>
      <c r="J1258"/>
      <c r="K1258"/>
      <c r="L1258"/>
      <c r="M1258"/>
      <c r="N1258"/>
      <c r="O1258"/>
      <c r="P1258"/>
      <c r="Q1258"/>
      <c r="R1258"/>
    </row>
    <row r="1259" spans="1:18" s="16" customFormat="1" x14ac:dyDescent="0.25">
      <c r="A1259" s="19"/>
      <c r="B1259" s="18"/>
      <c r="D1259"/>
      <c r="E1259"/>
      <c r="F1259"/>
      <c r="G1259"/>
      <c r="H1259"/>
      <c r="I1259"/>
      <c r="J1259"/>
      <c r="K1259"/>
      <c r="L1259"/>
      <c r="M1259"/>
      <c r="N1259"/>
      <c r="O1259"/>
      <c r="P1259"/>
      <c r="Q1259"/>
      <c r="R1259"/>
    </row>
    <row r="1260" spans="1:18" s="16" customFormat="1" x14ac:dyDescent="0.25">
      <c r="A1260" s="19"/>
      <c r="B1260" s="18"/>
      <c r="D1260"/>
      <c r="E1260"/>
      <c r="F1260"/>
      <c r="G1260"/>
      <c r="H1260"/>
      <c r="I1260"/>
      <c r="J1260"/>
      <c r="K1260"/>
      <c r="L1260"/>
      <c r="M1260"/>
      <c r="N1260"/>
      <c r="O1260"/>
      <c r="P1260"/>
      <c r="Q1260"/>
      <c r="R1260"/>
    </row>
    <row r="1261" spans="1:18" s="16" customFormat="1" x14ac:dyDescent="0.25">
      <c r="A1261" s="19"/>
      <c r="B1261" s="18"/>
      <c r="D1261"/>
      <c r="E1261"/>
      <c r="F1261"/>
      <c r="G1261"/>
      <c r="H1261"/>
      <c r="I1261"/>
      <c r="J1261"/>
      <c r="K1261"/>
      <c r="L1261"/>
      <c r="M1261"/>
      <c r="N1261"/>
      <c r="O1261"/>
      <c r="P1261"/>
      <c r="Q1261"/>
      <c r="R1261"/>
    </row>
    <row r="1262" spans="1:18" s="16" customFormat="1" x14ac:dyDescent="0.25">
      <c r="A1262" s="19"/>
      <c r="B1262" s="20"/>
      <c r="D1262"/>
      <c r="E1262"/>
      <c r="F1262"/>
      <c r="G1262"/>
      <c r="H1262"/>
      <c r="I1262"/>
      <c r="J1262"/>
      <c r="K1262"/>
      <c r="L1262"/>
      <c r="M1262"/>
      <c r="N1262"/>
      <c r="O1262"/>
      <c r="P1262"/>
      <c r="Q1262"/>
      <c r="R1262"/>
    </row>
    <row r="1263" spans="1:18" s="16" customFormat="1" x14ac:dyDescent="0.25">
      <c r="A1263" s="19"/>
      <c r="B1263" s="18"/>
      <c r="D1263"/>
      <c r="E1263"/>
      <c r="F1263"/>
      <c r="G1263"/>
      <c r="H1263"/>
      <c r="I1263"/>
      <c r="J1263"/>
      <c r="K1263"/>
      <c r="L1263"/>
      <c r="M1263"/>
      <c r="N1263"/>
      <c r="O1263"/>
      <c r="P1263"/>
      <c r="Q1263"/>
      <c r="R1263"/>
    </row>
    <row r="1264" spans="1:18" s="16" customFormat="1" x14ac:dyDescent="0.25">
      <c r="A1264" s="19"/>
      <c r="B1264" s="18"/>
      <c r="D1264"/>
      <c r="E1264"/>
      <c r="F1264"/>
      <c r="G1264"/>
      <c r="H1264"/>
      <c r="I1264"/>
      <c r="J1264"/>
      <c r="K1264"/>
      <c r="L1264"/>
      <c r="M1264"/>
      <c r="N1264"/>
      <c r="O1264"/>
      <c r="P1264"/>
      <c r="Q1264"/>
      <c r="R1264"/>
    </row>
    <row r="1265" spans="1:18" s="16" customFormat="1" x14ac:dyDescent="0.25">
      <c r="A1265" s="19"/>
      <c r="B1265" s="18"/>
      <c r="D1265"/>
      <c r="E1265"/>
      <c r="F1265"/>
      <c r="G1265"/>
      <c r="H1265"/>
      <c r="I1265"/>
      <c r="J1265"/>
      <c r="K1265"/>
      <c r="L1265"/>
      <c r="M1265"/>
      <c r="N1265"/>
      <c r="O1265"/>
      <c r="P1265"/>
      <c r="Q1265"/>
      <c r="R1265"/>
    </row>
    <row r="1266" spans="1:18" s="16" customFormat="1" x14ac:dyDescent="0.25">
      <c r="A1266" s="19"/>
      <c r="B1266" s="18"/>
      <c r="D1266"/>
      <c r="E1266"/>
      <c r="F1266"/>
      <c r="G1266"/>
      <c r="H1266"/>
      <c r="I1266"/>
      <c r="J1266"/>
      <c r="K1266"/>
      <c r="L1266"/>
      <c r="M1266"/>
      <c r="N1266"/>
      <c r="O1266"/>
      <c r="P1266"/>
      <c r="Q1266"/>
      <c r="R1266"/>
    </row>
    <row r="1267" spans="1:18" s="16" customFormat="1" x14ac:dyDescent="0.25">
      <c r="A1267" s="19"/>
      <c r="B1267" s="18"/>
      <c r="D1267"/>
      <c r="E1267"/>
      <c r="F1267"/>
      <c r="G1267"/>
      <c r="H1267"/>
      <c r="I1267"/>
      <c r="J1267"/>
      <c r="K1267"/>
      <c r="L1267"/>
      <c r="M1267"/>
      <c r="N1267"/>
      <c r="O1267"/>
      <c r="P1267"/>
      <c r="Q1267"/>
      <c r="R1267"/>
    </row>
    <row r="1268" spans="1:18" s="16" customFormat="1" x14ac:dyDescent="0.25">
      <c r="A1268" s="19"/>
      <c r="B1268" s="18"/>
      <c r="D1268"/>
      <c r="E1268"/>
      <c r="F1268"/>
      <c r="G1268"/>
      <c r="H1268"/>
      <c r="I1268"/>
      <c r="J1268"/>
      <c r="K1268"/>
      <c r="L1268"/>
      <c r="M1268"/>
      <c r="N1268"/>
      <c r="O1268"/>
      <c r="P1268"/>
      <c r="Q1268"/>
      <c r="R1268"/>
    </row>
    <row r="1269" spans="1:18" s="16" customFormat="1" x14ac:dyDescent="0.25">
      <c r="A1269" s="19"/>
      <c r="B1269" s="18"/>
      <c r="D1269"/>
      <c r="E1269"/>
      <c r="F1269"/>
      <c r="G1269"/>
      <c r="H1269"/>
      <c r="I1269"/>
      <c r="J1269"/>
      <c r="K1269"/>
      <c r="L1269"/>
      <c r="M1269"/>
      <c r="N1269"/>
      <c r="O1269"/>
      <c r="P1269"/>
      <c r="Q1269"/>
      <c r="R1269"/>
    </row>
    <row r="1270" spans="1:18" s="16" customFormat="1" x14ac:dyDescent="0.25">
      <c r="A1270" s="19"/>
      <c r="B1270" s="18"/>
      <c r="D1270"/>
      <c r="E1270"/>
      <c r="F1270"/>
      <c r="G1270"/>
      <c r="H1270"/>
      <c r="I1270"/>
      <c r="J1270"/>
      <c r="K1270"/>
      <c r="L1270"/>
      <c r="M1270"/>
      <c r="N1270"/>
      <c r="O1270"/>
      <c r="P1270"/>
      <c r="Q1270"/>
      <c r="R1270"/>
    </row>
    <row r="1271" spans="1:18" s="16" customFormat="1" x14ac:dyDescent="0.25">
      <c r="A1271" s="19"/>
      <c r="B1271" s="18"/>
      <c r="D1271"/>
      <c r="E1271"/>
      <c r="F1271"/>
      <c r="G1271"/>
      <c r="H1271"/>
      <c r="I1271"/>
      <c r="J1271"/>
      <c r="K1271"/>
      <c r="L1271"/>
      <c r="M1271"/>
      <c r="N1271"/>
      <c r="O1271"/>
      <c r="P1271"/>
      <c r="Q1271"/>
      <c r="R1271"/>
    </row>
    <row r="1272" spans="1:18" s="16" customFormat="1" x14ac:dyDescent="0.25">
      <c r="A1272" s="19"/>
      <c r="B1272" s="18"/>
      <c r="D1272"/>
      <c r="E1272"/>
      <c r="F1272"/>
      <c r="G1272"/>
      <c r="H1272"/>
      <c r="I1272"/>
      <c r="J1272"/>
      <c r="K1272"/>
      <c r="L1272"/>
      <c r="M1272"/>
      <c r="N1272"/>
      <c r="O1272"/>
      <c r="P1272"/>
      <c r="Q1272"/>
      <c r="R1272"/>
    </row>
    <row r="1273" spans="1:18" s="16" customFormat="1" x14ac:dyDescent="0.25">
      <c r="A1273" s="19"/>
      <c r="B1273" s="18"/>
      <c r="D1273"/>
      <c r="E1273"/>
      <c r="F1273"/>
      <c r="G1273"/>
      <c r="H1273"/>
      <c r="I1273"/>
      <c r="J1273"/>
      <c r="K1273"/>
      <c r="L1273"/>
      <c r="M1273"/>
      <c r="N1273"/>
      <c r="O1273"/>
      <c r="P1273"/>
      <c r="Q1273"/>
      <c r="R1273"/>
    </row>
    <row r="1274" spans="1:18" s="16" customFormat="1" x14ac:dyDescent="0.25">
      <c r="A1274" s="19"/>
      <c r="B1274" s="18"/>
      <c r="D1274"/>
      <c r="E1274"/>
      <c r="F1274"/>
      <c r="G1274"/>
      <c r="H1274"/>
      <c r="I1274"/>
      <c r="J1274"/>
      <c r="K1274"/>
      <c r="L1274"/>
      <c r="M1274"/>
      <c r="N1274"/>
      <c r="O1274"/>
      <c r="P1274"/>
      <c r="Q1274"/>
      <c r="R1274"/>
    </row>
    <row r="1275" spans="1:18" s="16" customFormat="1" x14ac:dyDescent="0.25">
      <c r="A1275" s="19"/>
      <c r="B1275" s="18"/>
      <c r="D1275"/>
      <c r="E1275"/>
      <c r="F1275"/>
      <c r="G1275"/>
      <c r="H1275"/>
      <c r="I1275"/>
      <c r="J1275"/>
      <c r="K1275"/>
      <c r="L1275"/>
      <c r="M1275"/>
      <c r="N1275"/>
      <c r="O1275"/>
      <c r="P1275"/>
      <c r="Q1275"/>
      <c r="R1275"/>
    </row>
    <row r="1276" spans="1:18" s="16" customFormat="1" x14ac:dyDescent="0.25">
      <c r="A1276" s="19"/>
      <c r="B1276" s="18"/>
      <c r="D1276"/>
      <c r="E1276"/>
      <c r="F1276"/>
      <c r="G1276"/>
      <c r="H1276"/>
      <c r="I1276"/>
      <c r="J1276"/>
      <c r="K1276"/>
      <c r="L1276"/>
      <c r="M1276"/>
      <c r="N1276"/>
      <c r="O1276"/>
      <c r="P1276"/>
      <c r="Q1276"/>
      <c r="R1276"/>
    </row>
    <row r="1277" spans="1:18" s="16" customFormat="1" x14ac:dyDescent="0.25">
      <c r="A1277" s="19"/>
      <c r="B1277" s="18"/>
      <c r="D1277"/>
      <c r="E1277"/>
      <c r="F1277"/>
      <c r="G1277"/>
      <c r="H1277"/>
      <c r="I1277"/>
      <c r="J1277"/>
      <c r="K1277"/>
      <c r="L1277"/>
      <c r="M1277"/>
      <c r="N1277"/>
      <c r="O1277"/>
      <c r="P1277"/>
      <c r="Q1277"/>
      <c r="R1277"/>
    </row>
    <row r="1278" spans="1:18" s="16" customFormat="1" x14ac:dyDescent="0.25">
      <c r="A1278" s="19"/>
      <c r="B1278" s="18"/>
      <c r="D1278"/>
      <c r="E1278"/>
      <c r="F1278"/>
      <c r="G1278"/>
      <c r="H1278"/>
      <c r="I1278"/>
      <c r="J1278"/>
      <c r="K1278"/>
      <c r="L1278"/>
      <c r="M1278"/>
      <c r="N1278"/>
      <c r="O1278"/>
      <c r="P1278"/>
      <c r="Q1278"/>
      <c r="R1278"/>
    </row>
    <row r="1279" spans="1:18" s="16" customFormat="1" x14ac:dyDescent="0.25">
      <c r="A1279" s="19"/>
      <c r="B1279" s="18"/>
      <c r="D1279"/>
      <c r="E1279"/>
      <c r="F1279"/>
      <c r="G1279"/>
      <c r="H1279"/>
      <c r="I1279"/>
      <c r="J1279"/>
      <c r="K1279"/>
      <c r="L1279"/>
      <c r="M1279"/>
      <c r="N1279"/>
      <c r="O1279"/>
      <c r="P1279"/>
      <c r="Q1279"/>
      <c r="R1279"/>
    </row>
    <row r="1280" spans="1:18" s="16" customFormat="1" x14ac:dyDescent="0.25">
      <c r="A1280" s="19"/>
      <c r="B1280" s="18"/>
      <c r="D1280"/>
      <c r="E1280"/>
      <c r="F1280"/>
      <c r="G1280"/>
      <c r="H1280"/>
      <c r="I1280"/>
      <c r="J1280"/>
      <c r="K1280"/>
      <c r="L1280"/>
      <c r="M1280"/>
      <c r="N1280"/>
      <c r="O1280"/>
      <c r="P1280"/>
      <c r="Q1280"/>
      <c r="R1280"/>
    </row>
    <row r="1281" spans="1:18" s="16" customFormat="1" x14ac:dyDescent="0.25">
      <c r="A1281" s="19"/>
      <c r="B1281" s="18"/>
      <c r="D1281"/>
      <c r="E1281"/>
      <c r="F1281"/>
      <c r="G1281"/>
      <c r="H1281"/>
      <c r="I1281"/>
      <c r="J1281"/>
      <c r="K1281"/>
      <c r="L1281"/>
      <c r="M1281"/>
      <c r="N1281"/>
      <c r="O1281"/>
      <c r="P1281"/>
      <c r="Q1281"/>
      <c r="R1281"/>
    </row>
    <row r="1282" spans="1:18" s="16" customFormat="1" x14ac:dyDescent="0.25">
      <c r="A1282" s="19"/>
      <c r="B1282" s="18"/>
      <c r="D1282"/>
      <c r="E1282"/>
      <c r="F1282"/>
      <c r="G1282"/>
      <c r="H1282"/>
      <c r="I1282"/>
      <c r="J1282"/>
      <c r="K1282"/>
      <c r="L1282"/>
      <c r="M1282"/>
      <c r="N1282"/>
      <c r="O1282"/>
      <c r="P1282"/>
      <c r="Q1282"/>
      <c r="R1282"/>
    </row>
    <row r="1283" spans="1:18" s="16" customFormat="1" x14ac:dyDescent="0.25">
      <c r="A1283" s="19"/>
      <c r="B1283" s="18"/>
      <c r="D1283"/>
      <c r="E1283"/>
      <c r="F1283"/>
      <c r="G1283"/>
      <c r="H1283"/>
      <c r="I1283"/>
      <c r="J1283"/>
      <c r="K1283"/>
      <c r="L1283"/>
      <c r="M1283"/>
      <c r="N1283"/>
      <c r="O1283"/>
      <c r="P1283"/>
      <c r="Q1283"/>
      <c r="R1283"/>
    </row>
    <row r="1284" spans="1:18" s="16" customFormat="1" x14ac:dyDescent="0.25">
      <c r="A1284" s="19"/>
      <c r="B1284" s="18"/>
      <c r="D1284"/>
      <c r="E1284"/>
      <c r="F1284"/>
      <c r="G1284"/>
      <c r="H1284"/>
      <c r="I1284"/>
      <c r="J1284"/>
      <c r="K1284"/>
      <c r="L1284"/>
      <c r="M1284"/>
      <c r="N1284"/>
      <c r="O1284"/>
      <c r="P1284"/>
      <c r="Q1284"/>
      <c r="R1284"/>
    </row>
    <row r="1285" spans="1:18" s="16" customFormat="1" x14ac:dyDescent="0.25">
      <c r="A1285" s="19"/>
      <c r="B1285" s="18"/>
      <c r="D1285"/>
      <c r="E1285"/>
      <c r="F1285"/>
      <c r="G1285"/>
      <c r="H1285"/>
      <c r="I1285"/>
      <c r="J1285"/>
      <c r="K1285"/>
      <c r="L1285"/>
      <c r="M1285"/>
      <c r="N1285"/>
      <c r="O1285"/>
      <c r="P1285"/>
      <c r="Q1285"/>
      <c r="R1285"/>
    </row>
    <row r="1286" spans="1:18" s="16" customFormat="1" x14ac:dyDescent="0.25">
      <c r="A1286" s="19"/>
      <c r="B1286" s="18"/>
      <c r="D1286"/>
      <c r="E1286"/>
      <c r="F1286"/>
      <c r="G1286"/>
      <c r="H1286"/>
      <c r="I1286"/>
      <c r="J1286"/>
      <c r="K1286"/>
      <c r="L1286"/>
      <c r="M1286"/>
      <c r="N1286"/>
      <c r="O1286"/>
      <c r="P1286"/>
      <c r="Q1286"/>
      <c r="R1286"/>
    </row>
    <row r="1287" spans="1:18" s="16" customFormat="1" x14ac:dyDescent="0.25">
      <c r="A1287" s="19"/>
      <c r="B1287" s="18"/>
      <c r="D1287"/>
      <c r="E1287"/>
      <c r="F1287"/>
      <c r="G1287"/>
      <c r="H1287"/>
      <c r="I1287"/>
      <c r="J1287"/>
      <c r="K1287"/>
      <c r="L1287"/>
      <c r="M1287"/>
      <c r="N1287"/>
      <c r="O1287"/>
      <c r="P1287"/>
      <c r="Q1287"/>
      <c r="R1287"/>
    </row>
    <row r="1288" spans="1:18" s="16" customFormat="1" x14ac:dyDescent="0.25">
      <c r="A1288" s="19"/>
      <c r="B1288" s="18"/>
      <c r="D1288"/>
      <c r="E1288"/>
      <c r="F1288"/>
      <c r="G1288"/>
      <c r="H1288"/>
      <c r="I1288"/>
      <c r="J1288"/>
      <c r="K1288"/>
      <c r="L1288"/>
      <c r="M1288"/>
      <c r="N1288"/>
      <c r="O1288"/>
      <c r="P1288"/>
      <c r="Q1288"/>
      <c r="R1288"/>
    </row>
    <row r="1289" spans="1:18" s="16" customFormat="1" x14ac:dyDescent="0.25">
      <c r="A1289" s="19"/>
      <c r="B1289" s="18"/>
      <c r="D1289"/>
      <c r="E1289"/>
      <c r="F1289"/>
      <c r="G1289"/>
      <c r="H1289"/>
      <c r="I1289"/>
      <c r="J1289"/>
      <c r="K1289"/>
      <c r="L1289"/>
      <c r="M1289"/>
      <c r="N1289"/>
      <c r="O1289"/>
      <c r="P1289"/>
      <c r="Q1289"/>
      <c r="R1289"/>
    </row>
    <row r="1290" spans="1:18" s="16" customFormat="1" x14ac:dyDescent="0.25">
      <c r="A1290" s="19"/>
      <c r="B1290" s="18"/>
      <c r="D1290"/>
      <c r="E1290"/>
      <c r="F1290"/>
      <c r="G1290"/>
      <c r="H1290"/>
      <c r="I1290"/>
      <c r="J1290"/>
      <c r="K1290"/>
      <c r="L1290"/>
      <c r="M1290"/>
      <c r="N1290"/>
      <c r="O1290"/>
      <c r="P1290"/>
      <c r="Q1290"/>
      <c r="R1290"/>
    </row>
    <row r="1291" spans="1:18" s="16" customFormat="1" x14ac:dyDescent="0.25">
      <c r="A1291" s="19"/>
      <c r="B1291" s="18"/>
      <c r="D1291"/>
      <c r="E1291"/>
      <c r="F1291"/>
      <c r="G1291"/>
      <c r="H1291"/>
      <c r="I1291"/>
      <c r="J1291"/>
      <c r="K1291"/>
      <c r="L1291"/>
      <c r="M1291"/>
      <c r="N1291"/>
      <c r="O1291"/>
      <c r="P1291"/>
      <c r="Q1291"/>
      <c r="R1291"/>
    </row>
    <row r="1292" spans="1:18" s="16" customFormat="1" x14ac:dyDescent="0.25">
      <c r="A1292" s="19"/>
      <c r="B1292" s="18"/>
      <c r="D1292"/>
      <c r="E1292"/>
      <c r="F1292"/>
      <c r="G1292"/>
      <c r="H1292"/>
      <c r="I1292"/>
      <c r="J1292"/>
      <c r="K1292"/>
      <c r="L1292"/>
      <c r="M1292"/>
      <c r="N1292"/>
      <c r="O1292"/>
      <c r="P1292"/>
      <c r="Q1292"/>
      <c r="R1292"/>
    </row>
    <row r="1293" spans="1:18" s="16" customFormat="1" x14ac:dyDescent="0.25">
      <c r="A1293" s="19"/>
      <c r="B1293" s="18"/>
      <c r="D1293"/>
      <c r="E1293"/>
      <c r="F1293"/>
      <c r="G1293"/>
      <c r="H1293"/>
      <c r="I1293"/>
      <c r="J1293"/>
      <c r="K1293"/>
      <c r="L1293"/>
      <c r="M1293"/>
      <c r="N1293"/>
      <c r="O1293"/>
      <c r="P1293"/>
      <c r="Q1293"/>
      <c r="R1293"/>
    </row>
    <row r="1294" spans="1:18" s="16" customFormat="1" x14ac:dyDescent="0.25">
      <c r="A1294" s="19"/>
      <c r="B1294" s="18"/>
      <c r="D1294"/>
      <c r="E1294"/>
      <c r="F1294"/>
      <c r="G1294"/>
      <c r="H1294"/>
      <c r="I1294"/>
      <c r="J1294"/>
      <c r="K1294"/>
      <c r="L1294"/>
      <c r="M1294"/>
      <c r="N1294"/>
      <c r="O1294"/>
      <c r="P1294"/>
      <c r="Q1294"/>
      <c r="R1294"/>
    </row>
    <row r="1295" spans="1:18" s="16" customFormat="1" x14ac:dyDescent="0.25">
      <c r="A1295" s="19"/>
      <c r="B1295" s="18"/>
      <c r="D1295"/>
      <c r="E1295"/>
      <c r="F1295"/>
      <c r="G1295"/>
      <c r="H1295"/>
      <c r="I1295"/>
      <c r="J1295"/>
      <c r="K1295"/>
      <c r="L1295"/>
      <c r="M1295"/>
      <c r="N1295"/>
      <c r="O1295"/>
      <c r="P1295"/>
      <c r="Q1295"/>
      <c r="R1295"/>
    </row>
    <row r="1296" spans="1:18" s="16" customFormat="1" x14ac:dyDescent="0.25">
      <c r="A1296" s="19"/>
      <c r="B1296" s="18"/>
      <c r="D1296"/>
      <c r="E1296"/>
      <c r="F1296"/>
      <c r="G1296"/>
      <c r="H1296"/>
      <c r="I1296"/>
      <c r="J1296"/>
      <c r="K1296"/>
      <c r="L1296"/>
      <c r="M1296"/>
      <c r="N1296"/>
      <c r="O1296"/>
      <c r="P1296"/>
      <c r="Q1296"/>
      <c r="R1296"/>
    </row>
    <row r="1297" spans="1:18" s="16" customFormat="1" x14ac:dyDescent="0.25">
      <c r="A1297" s="19"/>
      <c r="B1297" s="18"/>
      <c r="D1297"/>
      <c r="E1297"/>
      <c r="F1297"/>
      <c r="G1297"/>
      <c r="H1297"/>
      <c r="I1297"/>
      <c r="J1297"/>
      <c r="K1297"/>
      <c r="L1297"/>
      <c r="M1297"/>
      <c r="N1297"/>
      <c r="O1297"/>
      <c r="P1297"/>
      <c r="Q1297"/>
      <c r="R1297"/>
    </row>
    <row r="1298" spans="1:18" s="16" customFormat="1" x14ac:dyDescent="0.25">
      <c r="A1298" s="19"/>
      <c r="B1298" s="18"/>
      <c r="D1298"/>
      <c r="E1298"/>
      <c r="F1298"/>
      <c r="G1298"/>
      <c r="H1298"/>
      <c r="I1298"/>
      <c r="J1298"/>
      <c r="K1298"/>
      <c r="L1298"/>
      <c r="M1298"/>
      <c r="N1298"/>
      <c r="O1298"/>
      <c r="P1298"/>
      <c r="Q1298"/>
      <c r="R1298"/>
    </row>
    <row r="1299" spans="1:18" s="16" customFormat="1" x14ac:dyDescent="0.25">
      <c r="A1299" s="19"/>
      <c r="B1299" s="18"/>
      <c r="D1299"/>
      <c r="E1299"/>
      <c r="F1299"/>
      <c r="G1299"/>
      <c r="H1299"/>
      <c r="I1299"/>
      <c r="J1299"/>
      <c r="K1299"/>
      <c r="L1299"/>
      <c r="M1299"/>
      <c r="N1299"/>
      <c r="O1299"/>
      <c r="P1299"/>
      <c r="Q1299"/>
      <c r="R1299"/>
    </row>
    <row r="1300" spans="1:18" s="16" customFormat="1" x14ac:dyDescent="0.25">
      <c r="A1300" s="19"/>
      <c r="B1300" s="18"/>
      <c r="D1300"/>
      <c r="E1300"/>
      <c r="F1300"/>
      <c r="G1300"/>
      <c r="H1300"/>
      <c r="I1300"/>
      <c r="J1300"/>
      <c r="K1300"/>
      <c r="L1300"/>
      <c r="M1300"/>
      <c r="N1300"/>
      <c r="O1300"/>
      <c r="P1300"/>
      <c r="Q1300"/>
      <c r="R1300"/>
    </row>
    <row r="1301" spans="1:18" s="16" customFormat="1" x14ac:dyDescent="0.25">
      <c r="A1301" s="19"/>
      <c r="B1301" s="18"/>
      <c r="D1301"/>
      <c r="E1301"/>
      <c r="F1301"/>
      <c r="G1301"/>
      <c r="H1301"/>
      <c r="I1301"/>
      <c r="J1301"/>
      <c r="K1301"/>
      <c r="L1301"/>
      <c r="M1301"/>
      <c r="N1301"/>
      <c r="O1301"/>
      <c r="P1301"/>
      <c r="Q1301"/>
      <c r="R1301"/>
    </row>
    <row r="1302" spans="1:18" s="16" customFormat="1" x14ac:dyDescent="0.25">
      <c r="A1302" s="19"/>
      <c r="B1302" s="18"/>
      <c r="D1302"/>
      <c r="E1302"/>
      <c r="F1302"/>
      <c r="G1302"/>
      <c r="H1302"/>
      <c r="I1302"/>
      <c r="J1302"/>
      <c r="K1302"/>
      <c r="L1302"/>
      <c r="M1302"/>
      <c r="N1302"/>
      <c r="O1302"/>
      <c r="P1302"/>
      <c r="Q1302"/>
      <c r="R1302"/>
    </row>
    <row r="1303" spans="1:18" s="16" customFormat="1" x14ac:dyDescent="0.25">
      <c r="A1303" s="19"/>
      <c r="B1303" s="18"/>
      <c r="D1303"/>
      <c r="E1303"/>
      <c r="F1303"/>
      <c r="G1303"/>
      <c r="H1303"/>
      <c r="I1303"/>
      <c r="J1303"/>
      <c r="K1303"/>
      <c r="L1303"/>
      <c r="M1303"/>
      <c r="N1303"/>
      <c r="O1303"/>
      <c r="P1303"/>
      <c r="Q1303"/>
      <c r="R1303"/>
    </row>
    <row r="1304" spans="1:18" s="16" customFormat="1" x14ac:dyDescent="0.25">
      <c r="A1304" s="19"/>
      <c r="B1304" s="18"/>
      <c r="D1304"/>
      <c r="E1304"/>
      <c r="F1304"/>
      <c r="G1304"/>
      <c r="H1304"/>
      <c r="I1304"/>
      <c r="J1304"/>
      <c r="K1304"/>
      <c r="L1304"/>
      <c r="M1304"/>
      <c r="N1304"/>
      <c r="O1304"/>
      <c r="P1304"/>
      <c r="Q1304"/>
      <c r="R1304"/>
    </row>
    <row r="1305" spans="1:18" s="16" customFormat="1" x14ac:dyDescent="0.25">
      <c r="A1305" s="19"/>
      <c r="B1305" s="18"/>
      <c r="D1305"/>
      <c r="E1305"/>
      <c r="F1305"/>
      <c r="G1305"/>
      <c r="H1305"/>
      <c r="I1305"/>
      <c r="J1305"/>
      <c r="K1305"/>
      <c r="L1305"/>
      <c r="M1305"/>
      <c r="N1305"/>
      <c r="O1305"/>
      <c r="P1305"/>
      <c r="Q1305"/>
      <c r="R1305"/>
    </row>
    <row r="1306" spans="1:18" s="16" customFormat="1" x14ac:dyDescent="0.25">
      <c r="A1306" s="19"/>
      <c r="B1306" s="18"/>
      <c r="D1306"/>
      <c r="E1306"/>
      <c r="F1306"/>
      <c r="G1306"/>
      <c r="H1306"/>
      <c r="I1306"/>
      <c r="J1306"/>
      <c r="K1306"/>
      <c r="L1306"/>
      <c r="M1306"/>
      <c r="N1306"/>
      <c r="O1306"/>
      <c r="P1306"/>
      <c r="Q1306"/>
      <c r="R1306"/>
    </row>
    <row r="1307" spans="1:18" s="16" customFormat="1" x14ac:dyDescent="0.25">
      <c r="A1307" s="19"/>
      <c r="B1307" s="18"/>
      <c r="D1307"/>
      <c r="E1307"/>
      <c r="F1307"/>
      <c r="G1307"/>
      <c r="H1307"/>
      <c r="I1307"/>
      <c r="J1307"/>
      <c r="K1307"/>
      <c r="L1307"/>
      <c r="M1307"/>
      <c r="N1307"/>
      <c r="O1307"/>
      <c r="P1307"/>
      <c r="Q1307"/>
      <c r="R1307"/>
    </row>
    <row r="1308" spans="1:18" s="16" customFormat="1" x14ac:dyDescent="0.25">
      <c r="A1308" s="19"/>
      <c r="B1308" s="18"/>
      <c r="D1308"/>
      <c r="E1308"/>
      <c r="F1308"/>
      <c r="G1308"/>
      <c r="H1308"/>
      <c r="I1308"/>
      <c r="J1308"/>
      <c r="K1308"/>
      <c r="L1308"/>
      <c r="M1308"/>
      <c r="N1308"/>
      <c r="O1308"/>
      <c r="P1308"/>
      <c r="Q1308"/>
      <c r="R1308"/>
    </row>
    <row r="1309" spans="1:18" s="16" customFormat="1" x14ac:dyDescent="0.25">
      <c r="A1309" s="19"/>
      <c r="B1309" s="18"/>
      <c r="D1309"/>
      <c r="E1309"/>
      <c r="F1309"/>
      <c r="G1309"/>
      <c r="H1309"/>
      <c r="I1309"/>
      <c r="J1309"/>
      <c r="K1309"/>
      <c r="L1309"/>
      <c r="M1309"/>
      <c r="N1309"/>
      <c r="O1309"/>
      <c r="P1309"/>
      <c r="Q1309"/>
      <c r="R1309"/>
    </row>
    <row r="1310" spans="1:18" s="16" customFormat="1" x14ac:dyDescent="0.25">
      <c r="A1310" s="19"/>
      <c r="B1310" s="18"/>
      <c r="D1310"/>
      <c r="E1310"/>
      <c r="F1310"/>
      <c r="G1310"/>
      <c r="H1310"/>
      <c r="I1310"/>
      <c r="J1310"/>
      <c r="K1310"/>
      <c r="L1310"/>
      <c r="M1310"/>
      <c r="N1310"/>
      <c r="O1310"/>
      <c r="P1310"/>
      <c r="Q1310"/>
      <c r="R1310"/>
    </row>
    <row r="1311" spans="1:18" s="16" customFormat="1" x14ac:dyDescent="0.25">
      <c r="A1311" s="19"/>
      <c r="B1311" s="18"/>
      <c r="D1311"/>
      <c r="E1311"/>
      <c r="F1311"/>
      <c r="G1311"/>
      <c r="H1311"/>
      <c r="I1311"/>
      <c r="J1311"/>
      <c r="K1311"/>
      <c r="L1311"/>
      <c r="M1311"/>
      <c r="N1311"/>
      <c r="O1311"/>
      <c r="P1311"/>
      <c r="Q1311"/>
      <c r="R1311"/>
    </row>
    <row r="1312" spans="1:18" s="16" customFormat="1" x14ac:dyDescent="0.25">
      <c r="A1312" s="19"/>
      <c r="B1312" s="20"/>
      <c r="D1312"/>
      <c r="E1312"/>
      <c r="F1312"/>
      <c r="G1312"/>
      <c r="H1312"/>
      <c r="I1312"/>
      <c r="J1312"/>
      <c r="K1312"/>
      <c r="L1312"/>
      <c r="M1312"/>
      <c r="N1312"/>
      <c r="O1312"/>
      <c r="P1312"/>
      <c r="Q1312"/>
      <c r="R1312"/>
    </row>
    <row r="1313" spans="1:18" s="16" customFormat="1" x14ac:dyDescent="0.25">
      <c r="A1313" s="19"/>
      <c r="B1313" s="18"/>
      <c r="D1313"/>
      <c r="E1313"/>
      <c r="F1313"/>
      <c r="G1313"/>
      <c r="H1313"/>
      <c r="I1313"/>
      <c r="J1313"/>
      <c r="K1313"/>
      <c r="L1313"/>
      <c r="M1313"/>
      <c r="N1313"/>
      <c r="O1313"/>
      <c r="P1313"/>
      <c r="Q1313"/>
      <c r="R1313"/>
    </row>
    <row r="1314" spans="1:18" s="16" customFormat="1" x14ac:dyDescent="0.25">
      <c r="A1314" s="19"/>
      <c r="B1314" s="18"/>
      <c r="D1314"/>
      <c r="E1314"/>
      <c r="F1314"/>
      <c r="G1314"/>
      <c r="H1314"/>
      <c r="I1314"/>
      <c r="J1314"/>
      <c r="K1314"/>
      <c r="L1314"/>
      <c r="M1314"/>
      <c r="N1314"/>
      <c r="O1314"/>
      <c r="P1314"/>
      <c r="Q1314"/>
      <c r="R1314"/>
    </row>
    <row r="1315" spans="1:18" s="16" customFormat="1" x14ac:dyDescent="0.25">
      <c r="A1315" s="19"/>
      <c r="B1315" s="18"/>
      <c r="D1315"/>
      <c r="E1315"/>
      <c r="F1315"/>
      <c r="G1315"/>
      <c r="H1315"/>
      <c r="I1315"/>
      <c r="J1315"/>
      <c r="K1315"/>
      <c r="L1315"/>
      <c r="M1315"/>
      <c r="N1315"/>
      <c r="O1315"/>
      <c r="P1315"/>
      <c r="Q1315"/>
      <c r="R1315"/>
    </row>
    <row r="1316" spans="1:18" s="16" customFormat="1" x14ac:dyDescent="0.25">
      <c r="A1316" s="19"/>
      <c r="B1316" s="18"/>
      <c r="D1316"/>
      <c r="E1316"/>
      <c r="F1316"/>
      <c r="G1316"/>
      <c r="H1316"/>
      <c r="I1316"/>
      <c r="J1316"/>
      <c r="K1316"/>
      <c r="L1316"/>
      <c r="M1316"/>
      <c r="N1316"/>
      <c r="O1316"/>
      <c r="P1316"/>
      <c r="Q1316"/>
      <c r="R1316"/>
    </row>
    <row r="1317" spans="1:18" s="16" customFormat="1" x14ac:dyDescent="0.25">
      <c r="A1317" s="19"/>
      <c r="B1317" s="18"/>
      <c r="D1317"/>
      <c r="E1317"/>
      <c r="F1317"/>
      <c r="G1317"/>
      <c r="H1317"/>
      <c r="I1317"/>
      <c r="J1317"/>
      <c r="K1317"/>
      <c r="L1317"/>
      <c r="M1317"/>
      <c r="N1317"/>
      <c r="O1317"/>
      <c r="P1317"/>
      <c r="Q1317"/>
      <c r="R1317"/>
    </row>
    <row r="1318" spans="1:18" s="16" customFormat="1" x14ac:dyDescent="0.25">
      <c r="A1318" s="19"/>
      <c r="B1318" s="18"/>
      <c r="D1318"/>
      <c r="E1318"/>
      <c r="F1318"/>
      <c r="G1318"/>
      <c r="H1318"/>
      <c r="I1318"/>
      <c r="J1318"/>
      <c r="K1318"/>
      <c r="L1318"/>
      <c r="M1318"/>
      <c r="N1318"/>
      <c r="O1318"/>
      <c r="P1318"/>
      <c r="Q1318"/>
      <c r="R1318"/>
    </row>
    <row r="1319" spans="1:18" s="16" customFormat="1" x14ac:dyDescent="0.25">
      <c r="A1319" s="19"/>
      <c r="B1319" s="18"/>
      <c r="D1319"/>
      <c r="E1319"/>
      <c r="F1319"/>
      <c r="G1319"/>
      <c r="H1319"/>
      <c r="I1319"/>
      <c r="J1319"/>
      <c r="K1319"/>
      <c r="L1319"/>
      <c r="M1319"/>
      <c r="N1319"/>
      <c r="O1319"/>
      <c r="P1319"/>
      <c r="Q1319"/>
      <c r="R1319"/>
    </row>
    <row r="1320" spans="1:18" s="16" customFormat="1" x14ac:dyDescent="0.25">
      <c r="A1320" s="19"/>
      <c r="B1320" s="18"/>
      <c r="D1320"/>
      <c r="E1320"/>
      <c r="F1320"/>
      <c r="G1320"/>
      <c r="H1320"/>
      <c r="I1320"/>
      <c r="J1320"/>
      <c r="K1320"/>
      <c r="L1320"/>
      <c r="M1320"/>
      <c r="N1320"/>
      <c r="O1320"/>
      <c r="P1320"/>
      <c r="Q1320"/>
      <c r="R1320"/>
    </row>
    <row r="1321" spans="1:18" s="16" customFormat="1" x14ac:dyDescent="0.25">
      <c r="A1321" s="19"/>
      <c r="B1321" s="18"/>
      <c r="D1321"/>
      <c r="E1321"/>
      <c r="F1321"/>
      <c r="G1321"/>
      <c r="H1321"/>
      <c r="I1321"/>
      <c r="J1321"/>
      <c r="K1321"/>
      <c r="L1321"/>
      <c r="M1321"/>
      <c r="N1321"/>
      <c r="O1321"/>
      <c r="P1321"/>
      <c r="Q1321"/>
      <c r="R1321"/>
    </row>
    <row r="1322" spans="1:18" s="16" customFormat="1" x14ac:dyDescent="0.25">
      <c r="A1322" s="19"/>
      <c r="B1322" s="18"/>
      <c r="D1322"/>
      <c r="E1322"/>
      <c r="F1322"/>
      <c r="G1322"/>
      <c r="H1322"/>
      <c r="I1322"/>
      <c r="J1322"/>
      <c r="K1322"/>
      <c r="L1322"/>
      <c r="M1322"/>
      <c r="N1322"/>
      <c r="O1322"/>
      <c r="P1322"/>
      <c r="Q1322"/>
      <c r="R1322"/>
    </row>
    <row r="1323" spans="1:18" s="16" customFormat="1" x14ac:dyDescent="0.25">
      <c r="A1323" s="19"/>
      <c r="B1323" s="18"/>
      <c r="D1323"/>
      <c r="E1323"/>
      <c r="F1323"/>
      <c r="G1323"/>
      <c r="H1323"/>
      <c r="I1323"/>
      <c r="J1323"/>
      <c r="K1323"/>
      <c r="L1323"/>
      <c r="M1323"/>
      <c r="N1323"/>
      <c r="O1323"/>
      <c r="P1323"/>
      <c r="Q1323"/>
      <c r="R1323"/>
    </row>
    <row r="1324" spans="1:18" s="16" customFormat="1" x14ac:dyDescent="0.25">
      <c r="A1324" s="19"/>
      <c r="B1324" s="18"/>
      <c r="D1324"/>
      <c r="E1324"/>
      <c r="F1324"/>
      <c r="G1324"/>
      <c r="H1324"/>
      <c r="I1324"/>
      <c r="J1324"/>
      <c r="K1324"/>
      <c r="L1324"/>
      <c r="M1324"/>
      <c r="N1324"/>
      <c r="O1324"/>
      <c r="P1324"/>
      <c r="Q1324"/>
      <c r="R1324"/>
    </row>
    <row r="1325" spans="1:18" s="16" customFormat="1" x14ac:dyDescent="0.25">
      <c r="A1325" s="19"/>
      <c r="B1325" s="18"/>
      <c r="D1325"/>
      <c r="E1325"/>
      <c r="F1325"/>
      <c r="G1325"/>
      <c r="H1325"/>
      <c r="I1325"/>
      <c r="J1325"/>
      <c r="K1325"/>
      <c r="L1325"/>
      <c r="M1325"/>
      <c r="N1325"/>
      <c r="O1325"/>
      <c r="P1325"/>
      <c r="Q1325"/>
      <c r="R1325"/>
    </row>
    <row r="1326" spans="1:18" s="16" customFormat="1" x14ac:dyDescent="0.25">
      <c r="A1326" s="19"/>
      <c r="B1326" s="18"/>
      <c r="D1326"/>
      <c r="E1326"/>
      <c r="F1326"/>
      <c r="G1326"/>
      <c r="H1326"/>
      <c r="I1326"/>
      <c r="J1326"/>
      <c r="K1326"/>
      <c r="L1326"/>
      <c r="M1326"/>
      <c r="N1326"/>
      <c r="O1326"/>
      <c r="P1326"/>
      <c r="Q1326"/>
      <c r="R1326"/>
    </row>
    <row r="1327" spans="1:18" s="16" customFormat="1" x14ac:dyDescent="0.25">
      <c r="A1327" s="19"/>
      <c r="B1327" s="18"/>
      <c r="D1327"/>
      <c r="E1327"/>
      <c r="F1327"/>
      <c r="G1327"/>
      <c r="H1327"/>
      <c r="I1327"/>
      <c r="J1327"/>
      <c r="K1327"/>
      <c r="L1327"/>
      <c r="M1327"/>
      <c r="N1327"/>
      <c r="O1327"/>
      <c r="P1327"/>
      <c r="Q1327"/>
      <c r="R1327"/>
    </row>
    <row r="1328" spans="1:18" s="16" customFormat="1" x14ac:dyDescent="0.25">
      <c r="A1328" s="19"/>
      <c r="B1328" s="18"/>
      <c r="D1328"/>
      <c r="E1328"/>
      <c r="F1328"/>
      <c r="G1328"/>
      <c r="H1328"/>
      <c r="I1328"/>
      <c r="J1328"/>
      <c r="K1328"/>
      <c r="L1328"/>
      <c r="M1328"/>
      <c r="N1328"/>
      <c r="O1328"/>
      <c r="P1328"/>
      <c r="Q1328"/>
      <c r="R1328"/>
    </row>
    <row r="1329" spans="1:18" s="16" customFormat="1" x14ac:dyDescent="0.25">
      <c r="A1329" s="19"/>
      <c r="B1329" s="18"/>
      <c r="D1329"/>
      <c r="E1329"/>
      <c r="F1329"/>
      <c r="G1329"/>
      <c r="H1329"/>
      <c r="I1329"/>
      <c r="J1329"/>
      <c r="K1329"/>
      <c r="L1329"/>
      <c r="M1329"/>
      <c r="N1329"/>
      <c r="O1329"/>
      <c r="P1329"/>
      <c r="Q1329"/>
      <c r="R1329"/>
    </row>
    <row r="1330" spans="1:18" s="16" customFormat="1" x14ac:dyDescent="0.25">
      <c r="A1330" s="19"/>
      <c r="B1330" s="18"/>
      <c r="D1330"/>
      <c r="E1330"/>
      <c r="F1330"/>
      <c r="G1330"/>
      <c r="H1330"/>
      <c r="I1330"/>
      <c r="J1330"/>
      <c r="K1330"/>
      <c r="L1330"/>
      <c r="M1330"/>
      <c r="N1330"/>
      <c r="O1330"/>
      <c r="P1330"/>
      <c r="Q1330"/>
      <c r="R1330"/>
    </row>
    <row r="1331" spans="1:18" s="16" customFormat="1" x14ac:dyDescent="0.25">
      <c r="A1331" s="19"/>
      <c r="B1331" s="18"/>
      <c r="D1331"/>
      <c r="E1331"/>
      <c r="F1331"/>
      <c r="G1331"/>
      <c r="H1331"/>
      <c r="I1331"/>
      <c r="J1331"/>
      <c r="K1331"/>
      <c r="L1331"/>
      <c r="M1331"/>
      <c r="N1331"/>
      <c r="O1331"/>
      <c r="P1331"/>
      <c r="Q1331"/>
      <c r="R1331"/>
    </row>
    <row r="1332" spans="1:18" s="16" customFormat="1" x14ac:dyDescent="0.25">
      <c r="A1332" s="19"/>
      <c r="B1332" s="18"/>
      <c r="D1332"/>
      <c r="E1332"/>
      <c r="F1332"/>
      <c r="G1332"/>
      <c r="H1332"/>
      <c r="I1332"/>
      <c r="J1332"/>
      <c r="K1332"/>
      <c r="L1332"/>
      <c r="M1332"/>
      <c r="N1332"/>
      <c r="O1332"/>
      <c r="P1332"/>
      <c r="Q1332"/>
      <c r="R1332"/>
    </row>
    <row r="1333" spans="1:18" s="16" customFormat="1" x14ac:dyDescent="0.25">
      <c r="A1333" s="19"/>
      <c r="B1333" s="18"/>
      <c r="D1333"/>
      <c r="E1333"/>
      <c r="F1333"/>
      <c r="G1333"/>
      <c r="H1333"/>
      <c r="I1333"/>
      <c r="J1333"/>
      <c r="K1333"/>
      <c r="L1333"/>
      <c r="M1333"/>
      <c r="N1333"/>
      <c r="O1333"/>
      <c r="P1333"/>
      <c r="Q1333"/>
      <c r="R1333"/>
    </row>
    <row r="1334" spans="1:18" s="16" customFormat="1" x14ac:dyDescent="0.25">
      <c r="A1334" s="19"/>
      <c r="B1334" s="18"/>
      <c r="D1334"/>
      <c r="E1334"/>
      <c r="F1334"/>
      <c r="G1334"/>
      <c r="H1334"/>
      <c r="I1334"/>
      <c r="J1334"/>
      <c r="K1334"/>
      <c r="L1334"/>
      <c r="M1334"/>
      <c r="N1334"/>
      <c r="O1334"/>
      <c r="P1334"/>
      <c r="Q1334"/>
      <c r="R1334"/>
    </row>
    <row r="1335" spans="1:18" s="16" customFormat="1" x14ac:dyDescent="0.25">
      <c r="A1335" s="19"/>
      <c r="B1335" s="18"/>
      <c r="D1335"/>
      <c r="E1335"/>
      <c r="F1335"/>
      <c r="G1335"/>
      <c r="H1335"/>
      <c r="I1335"/>
      <c r="J1335"/>
      <c r="K1335"/>
      <c r="L1335"/>
      <c r="M1335"/>
      <c r="N1335"/>
      <c r="O1335"/>
      <c r="P1335"/>
      <c r="Q1335"/>
      <c r="R1335"/>
    </row>
    <row r="1336" spans="1:18" s="16" customFormat="1" x14ac:dyDescent="0.25">
      <c r="A1336" s="19"/>
      <c r="B1336" s="18"/>
      <c r="D1336"/>
      <c r="E1336"/>
      <c r="F1336"/>
      <c r="G1336"/>
      <c r="H1336"/>
      <c r="I1336"/>
      <c r="J1336"/>
      <c r="K1336"/>
      <c r="L1336"/>
      <c r="M1336"/>
      <c r="N1336"/>
      <c r="O1336"/>
      <c r="P1336"/>
      <c r="Q1336"/>
      <c r="R1336"/>
    </row>
    <row r="1337" spans="1:18" s="16" customFormat="1" x14ac:dyDescent="0.25">
      <c r="A1337" s="19"/>
      <c r="B1337" s="18"/>
      <c r="D1337"/>
      <c r="E1337"/>
      <c r="F1337"/>
      <c r="G1337"/>
      <c r="H1337"/>
      <c r="I1337"/>
      <c r="J1337"/>
      <c r="K1337"/>
      <c r="L1337"/>
      <c r="M1337"/>
      <c r="N1337"/>
      <c r="O1337"/>
      <c r="P1337"/>
      <c r="Q1337"/>
      <c r="R1337"/>
    </row>
    <row r="1338" spans="1:18" s="16" customFormat="1" x14ac:dyDescent="0.25">
      <c r="A1338" s="19"/>
      <c r="B1338" s="18"/>
      <c r="D1338"/>
      <c r="E1338"/>
      <c r="F1338"/>
      <c r="G1338"/>
      <c r="H1338"/>
      <c r="I1338"/>
      <c r="J1338"/>
      <c r="K1338"/>
      <c r="L1338"/>
      <c r="M1338"/>
      <c r="N1338"/>
      <c r="O1338"/>
      <c r="P1338"/>
      <c r="Q1338"/>
      <c r="R1338"/>
    </row>
    <row r="1339" spans="1:18" s="16" customFormat="1" x14ac:dyDescent="0.25">
      <c r="A1339" s="19"/>
      <c r="B1339" s="18"/>
      <c r="D1339"/>
      <c r="E1339"/>
      <c r="F1339"/>
      <c r="G1339"/>
      <c r="H1339"/>
      <c r="I1339"/>
      <c r="J1339"/>
      <c r="K1339"/>
      <c r="L1339"/>
      <c r="M1339"/>
      <c r="N1339"/>
      <c r="O1339"/>
      <c r="P1339"/>
      <c r="Q1339"/>
      <c r="R1339"/>
    </row>
    <row r="1340" spans="1:18" s="16" customFormat="1" x14ac:dyDescent="0.25">
      <c r="A1340" s="19"/>
      <c r="B1340" s="18"/>
      <c r="D1340"/>
      <c r="E1340"/>
      <c r="F1340"/>
      <c r="G1340"/>
      <c r="H1340"/>
      <c r="I1340"/>
      <c r="J1340"/>
      <c r="K1340"/>
      <c r="L1340"/>
      <c r="M1340"/>
      <c r="N1340"/>
      <c r="O1340"/>
      <c r="P1340"/>
      <c r="Q1340"/>
      <c r="R1340"/>
    </row>
    <row r="1341" spans="1:18" s="16" customFormat="1" x14ac:dyDescent="0.25">
      <c r="A1341" s="19"/>
      <c r="B1341" s="18"/>
      <c r="D1341"/>
      <c r="E1341"/>
      <c r="F1341"/>
      <c r="G1341"/>
      <c r="H1341"/>
      <c r="I1341"/>
      <c r="J1341"/>
      <c r="K1341"/>
      <c r="L1341"/>
      <c r="M1341"/>
      <c r="N1341"/>
      <c r="O1341"/>
      <c r="P1341"/>
      <c r="Q1341"/>
      <c r="R1341"/>
    </row>
    <row r="1342" spans="1:18" s="16" customFormat="1" x14ac:dyDescent="0.25">
      <c r="A1342" s="19"/>
      <c r="B1342" s="18"/>
      <c r="D1342"/>
      <c r="E1342"/>
      <c r="F1342"/>
      <c r="G1342"/>
      <c r="H1342"/>
      <c r="I1342"/>
      <c r="J1342"/>
      <c r="K1342"/>
      <c r="L1342"/>
      <c r="M1342"/>
      <c r="N1342"/>
      <c r="O1342"/>
      <c r="P1342"/>
      <c r="Q1342"/>
      <c r="R1342"/>
    </row>
    <row r="1343" spans="1:18" s="16" customFormat="1" x14ac:dyDescent="0.25">
      <c r="A1343" s="19"/>
      <c r="B1343" s="18"/>
      <c r="D1343"/>
      <c r="E1343"/>
      <c r="F1343"/>
      <c r="G1343"/>
      <c r="H1343"/>
      <c r="I1343"/>
      <c r="J1343"/>
      <c r="K1343"/>
      <c r="L1343"/>
      <c r="M1343"/>
      <c r="N1343"/>
      <c r="O1343"/>
      <c r="P1343"/>
      <c r="Q1343"/>
      <c r="R1343"/>
    </row>
    <row r="1344" spans="1:18" s="16" customFormat="1" x14ac:dyDescent="0.25">
      <c r="A1344" s="19"/>
      <c r="B1344" s="18"/>
      <c r="D1344"/>
      <c r="E1344"/>
      <c r="F1344"/>
      <c r="G1344"/>
      <c r="H1344"/>
      <c r="I1344"/>
      <c r="J1344"/>
      <c r="K1344"/>
      <c r="L1344"/>
      <c r="M1344"/>
      <c r="N1344"/>
      <c r="O1344"/>
      <c r="P1344"/>
      <c r="Q1344"/>
      <c r="R1344"/>
    </row>
    <row r="1345" spans="1:18" s="16" customFormat="1" x14ac:dyDescent="0.25">
      <c r="A1345" s="19"/>
      <c r="B1345" s="18"/>
      <c r="D1345"/>
      <c r="E1345"/>
      <c r="F1345"/>
      <c r="G1345"/>
      <c r="H1345"/>
      <c r="I1345"/>
      <c r="J1345"/>
      <c r="K1345"/>
      <c r="L1345"/>
      <c r="M1345"/>
      <c r="N1345"/>
      <c r="O1345"/>
      <c r="P1345"/>
      <c r="Q1345"/>
      <c r="R1345"/>
    </row>
    <row r="1346" spans="1:18" s="16" customFormat="1" x14ac:dyDescent="0.25">
      <c r="A1346" s="19"/>
      <c r="B1346" s="18"/>
      <c r="D1346"/>
      <c r="E1346"/>
      <c r="F1346"/>
      <c r="G1346"/>
      <c r="H1346"/>
      <c r="I1346"/>
      <c r="J1346"/>
      <c r="K1346"/>
      <c r="L1346"/>
      <c r="M1346"/>
      <c r="N1346"/>
      <c r="O1346"/>
      <c r="P1346"/>
      <c r="Q1346"/>
      <c r="R1346"/>
    </row>
    <row r="1347" spans="1:18" s="16" customFormat="1" x14ac:dyDescent="0.25">
      <c r="A1347" s="19"/>
      <c r="B1347" s="18"/>
      <c r="D1347"/>
      <c r="E1347"/>
      <c r="F1347"/>
      <c r="G1347"/>
      <c r="H1347"/>
      <c r="I1347"/>
      <c r="J1347"/>
      <c r="K1347"/>
      <c r="L1347"/>
      <c r="M1347"/>
      <c r="N1347"/>
      <c r="O1347"/>
      <c r="P1347"/>
      <c r="Q1347"/>
      <c r="R1347"/>
    </row>
    <row r="1348" spans="1:18" s="16" customFormat="1" x14ac:dyDescent="0.25">
      <c r="A1348" s="19"/>
      <c r="B1348" s="18"/>
      <c r="D1348"/>
      <c r="E1348"/>
      <c r="F1348"/>
      <c r="G1348"/>
      <c r="H1348"/>
      <c r="I1348"/>
      <c r="J1348"/>
      <c r="K1348"/>
      <c r="L1348"/>
      <c r="M1348"/>
      <c r="N1348"/>
      <c r="O1348"/>
      <c r="P1348"/>
      <c r="Q1348"/>
      <c r="R1348"/>
    </row>
    <row r="1349" spans="1:18" s="16" customFormat="1" x14ac:dyDescent="0.25">
      <c r="A1349" s="19"/>
      <c r="B1349" s="18"/>
      <c r="D1349"/>
      <c r="E1349"/>
      <c r="F1349"/>
      <c r="G1349"/>
      <c r="H1349"/>
      <c r="I1349"/>
      <c r="J1349"/>
      <c r="K1349"/>
      <c r="L1349"/>
      <c r="M1349"/>
      <c r="N1349"/>
      <c r="O1349"/>
      <c r="P1349"/>
      <c r="Q1349"/>
      <c r="R1349"/>
    </row>
    <row r="1350" spans="1:18" s="16" customFormat="1" x14ac:dyDescent="0.25">
      <c r="A1350" s="19"/>
      <c r="B1350" s="18"/>
      <c r="D1350"/>
      <c r="E1350"/>
      <c r="F1350"/>
      <c r="G1350"/>
      <c r="H1350"/>
      <c r="I1350"/>
      <c r="J1350"/>
      <c r="K1350"/>
      <c r="L1350"/>
      <c r="M1350"/>
      <c r="N1350"/>
      <c r="O1350"/>
      <c r="P1350"/>
      <c r="Q1350"/>
      <c r="R1350"/>
    </row>
    <row r="1351" spans="1:18" s="16" customFormat="1" x14ac:dyDescent="0.25">
      <c r="A1351" s="19"/>
      <c r="B1351" s="18"/>
      <c r="D1351"/>
      <c r="E1351"/>
      <c r="F1351"/>
      <c r="G1351"/>
      <c r="H1351"/>
      <c r="I1351"/>
      <c r="J1351"/>
      <c r="K1351"/>
      <c r="L1351"/>
      <c r="M1351"/>
      <c r="N1351"/>
      <c r="O1351"/>
      <c r="P1351"/>
      <c r="Q1351"/>
      <c r="R1351"/>
    </row>
    <row r="1352" spans="1:18" s="16" customFormat="1" x14ac:dyDescent="0.25">
      <c r="A1352" s="19"/>
      <c r="B1352" s="18"/>
      <c r="D1352"/>
      <c r="E1352"/>
      <c r="F1352"/>
      <c r="G1352"/>
      <c r="H1352"/>
      <c r="I1352"/>
      <c r="J1352"/>
      <c r="K1352"/>
      <c r="L1352"/>
      <c r="M1352"/>
      <c r="N1352"/>
      <c r="O1352"/>
      <c r="P1352"/>
      <c r="Q1352"/>
      <c r="R1352"/>
    </row>
    <row r="1353" spans="1:18" s="16" customFormat="1" x14ac:dyDescent="0.25">
      <c r="A1353" s="19"/>
      <c r="B1353" s="18"/>
      <c r="D1353"/>
      <c r="E1353"/>
      <c r="F1353"/>
      <c r="G1353"/>
      <c r="H1353"/>
      <c r="I1353"/>
      <c r="J1353"/>
      <c r="K1353"/>
      <c r="L1353"/>
      <c r="M1353"/>
      <c r="N1353"/>
      <c r="O1353"/>
      <c r="P1353"/>
      <c r="Q1353"/>
      <c r="R1353"/>
    </row>
    <row r="1354" spans="1:18" s="16" customFormat="1" x14ac:dyDescent="0.25">
      <c r="A1354" s="19"/>
      <c r="B1354" s="18"/>
      <c r="D1354"/>
      <c r="E1354"/>
      <c r="F1354"/>
      <c r="G1354"/>
      <c r="H1354"/>
      <c r="I1354"/>
      <c r="J1354"/>
      <c r="K1354"/>
      <c r="L1354"/>
      <c r="M1354"/>
      <c r="N1354"/>
      <c r="O1354"/>
      <c r="P1354"/>
      <c r="Q1354"/>
      <c r="R1354"/>
    </row>
    <row r="1355" spans="1:18" s="16" customFormat="1" x14ac:dyDescent="0.25">
      <c r="A1355" s="19"/>
      <c r="B1355" s="18"/>
      <c r="D1355"/>
      <c r="E1355"/>
      <c r="F1355"/>
      <c r="G1355"/>
      <c r="H1355"/>
      <c r="I1355"/>
      <c r="J1355"/>
      <c r="K1355"/>
      <c r="L1355"/>
      <c r="M1355"/>
      <c r="N1355"/>
      <c r="O1355"/>
      <c r="P1355"/>
      <c r="Q1355"/>
      <c r="R1355"/>
    </row>
    <row r="1356" spans="1:18" s="16" customFormat="1" x14ac:dyDescent="0.25">
      <c r="A1356" s="19"/>
      <c r="B1356" s="18"/>
      <c r="D1356"/>
      <c r="E1356"/>
      <c r="F1356"/>
      <c r="G1356"/>
      <c r="H1356"/>
      <c r="I1356"/>
      <c r="J1356"/>
      <c r="K1356"/>
      <c r="L1356"/>
      <c r="M1356"/>
      <c r="N1356"/>
      <c r="O1356"/>
      <c r="P1356"/>
      <c r="Q1356"/>
      <c r="R1356"/>
    </row>
    <row r="1357" spans="1:18" s="16" customFormat="1" x14ac:dyDescent="0.25">
      <c r="A1357" s="19"/>
      <c r="B1357" s="18"/>
      <c r="D1357"/>
      <c r="E1357"/>
      <c r="F1357"/>
      <c r="G1357"/>
      <c r="H1357"/>
      <c r="I1357"/>
      <c r="J1357"/>
      <c r="K1357"/>
      <c r="L1357"/>
      <c r="M1357"/>
      <c r="N1357"/>
      <c r="O1357"/>
      <c r="P1357"/>
      <c r="Q1357"/>
      <c r="R1357"/>
    </row>
    <row r="1358" spans="1:18" s="16" customFormat="1" x14ac:dyDescent="0.25">
      <c r="A1358" s="19"/>
      <c r="B1358" s="18"/>
      <c r="D1358"/>
      <c r="E1358"/>
      <c r="F1358"/>
      <c r="G1358"/>
      <c r="H1358"/>
      <c r="I1358"/>
      <c r="J1358"/>
      <c r="K1358"/>
      <c r="L1358"/>
      <c r="M1358"/>
      <c r="N1358"/>
      <c r="O1358"/>
      <c r="P1358"/>
      <c r="Q1358"/>
      <c r="R1358"/>
    </row>
    <row r="1359" spans="1:18" s="16" customFormat="1" x14ac:dyDescent="0.25">
      <c r="A1359" s="19"/>
      <c r="B1359" s="18"/>
      <c r="D1359"/>
      <c r="E1359"/>
      <c r="F1359"/>
      <c r="G1359"/>
      <c r="H1359"/>
      <c r="I1359"/>
      <c r="J1359"/>
      <c r="K1359"/>
      <c r="L1359"/>
      <c r="M1359"/>
      <c r="N1359"/>
      <c r="O1359"/>
      <c r="P1359"/>
      <c r="Q1359"/>
      <c r="R1359"/>
    </row>
    <row r="1360" spans="1:18" s="16" customFormat="1" x14ac:dyDescent="0.25">
      <c r="A1360" s="19"/>
      <c r="B1360" s="18"/>
      <c r="D1360"/>
      <c r="E1360"/>
      <c r="F1360"/>
      <c r="G1360"/>
      <c r="H1360"/>
      <c r="I1360"/>
      <c r="J1360"/>
      <c r="K1360"/>
      <c r="L1360"/>
      <c r="M1360"/>
      <c r="N1360"/>
      <c r="O1360"/>
      <c r="P1360"/>
      <c r="Q1360"/>
      <c r="R1360"/>
    </row>
    <row r="1361" spans="1:18" s="16" customFormat="1" x14ac:dyDescent="0.25">
      <c r="A1361" s="19"/>
      <c r="B1361" s="18"/>
      <c r="D1361"/>
      <c r="E1361"/>
      <c r="F1361"/>
      <c r="G1361"/>
      <c r="H1361"/>
      <c r="I1361"/>
      <c r="J1361"/>
      <c r="K1361"/>
      <c r="L1361"/>
      <c r="M1361"/>
      <c r="N1361"/>
      <c r="O1361"/>
      <c r="P1361"/>
      <c r="Q1361"/>
      <c r="R1361"/>
    </row>
    <row r="1362" spans="1:18" s="16" customFormat="1" x14ac:dyDescent="0.25">
      <c r="A1362" s="19"/>
      <c r="B1362" s="20"/>
      <c r="D1362"/>
      <c r="E1362"/>
      <c r="F1362"/>
      <c r="G1362"/>
      <c r="H1362"/>
      <c r="I1362"/>
      <c r="J1362"/>
      <c r="K1362"/>
      <c r="L1362"/>
      <c r="M1362"/>
      <c r="N1362"/>
      <c r="O1362"/>
      <c r="P1362"/>
      <c r="Q1362"/>
      <c r="R1362"/>
    </row>
    <row r="1363" spans="1:18" s="16" customFormat="1" x14ac:dyDescent="0.25">
      <c r="A1363" s="19"/>
      <c r="B1363" s="18"/>
      <c r="D1363"/>
      <c r="E1363"/>
      <c r="F1363"/>
      <c r="G1363"/>
      <c r="H1363"/>
      <c r="I1363"/>
      <c r="J1363"/>
      <c r="K1363"/>
      <c r="L1363"/>
      <c r="M1363"/>
      <c r="N1363"/>
      <c r="O1363"/>
      <c r="P1363"/>
      <c r="Q1363"/>
      <c r="R1363"/>
    </row>
    <row r="1364" spans="1:18" s="16" customFormat="1" x14ac:dyDescent="0.25">
      <c r="A1364" s="19"/>
      <c r="B1364" s="18"/>
      <c r="D1364"/>
      <c r="E1364"/>
      <c r="F1364"/>
      <c r="G1364"/>
      <c r="H1364"/>
      <c r="I1364"/>
      <c r="J1364"/>
      <c r="K1364"/>
      <c r="L1364"/>
      <c r="M1364"/>
      <c r="N1364"/>
      <c r="O1364"/>
      <c r="P1364"/>
      <c r="Q1364"/>
      <c r="R1364"/>
    </row>
    <row r="1365" spans="1:18" s="16" customFormat="1" x14ac:dyDescent="0.25">
      <c r="A1365" s="19"/>
      <c r="B1365" s="18"/>
      <c r="D1365"/>
      <c r="E1365"/>
      <c r="F1365"/>
      <c r="G1365"/>
      <c r="H1365"/>
      <c r="I1365"/>
      <c r="J1365"/>
      <c r="K1365"/>
      <c r="L1365"/>
      <c r="M1365"/>
      <c r="N1365"/>
      <c r="O1365"/>
      <c r="P1365"/>
      <c r="Q1365"/>
      <c r="R1365"/>
    </row>
    <row r="1366" spans="1:18" s="16" customFormat="1" x14ac:dyDescent="0.25">
      <c r="A1366" s="19"/>
      <c r="B1366" s="18"/>
      <c r="D1366"/>
      <c r="E1366"/>
      <c r="F1366"/>
      <c r="G1366"/>
      <c r="H1366"/>
      <c r="I1366"/>
      <c r="J1366"/>
      <c r="K1366"/>
      <c r="L1366"/>
      <c r="M1366"/>
      <c r="N1366"/>
      <c r="O1366"/>
      <c r="P1366"/>
      <c r="Q1366"/>
      <c r="R1366"/>
    </row>
    <row r="1367" spans="1:18" s="16" customFormat="1" x14ac:dyDescent="0.25">
      <c r="A1367" s="19"/>
      <c r="B1367" s="18"/>
      <c r="D1367"/>
      <c r="E1367"/>
      <c r="F1367"/>
      <c r="G1367"/>
      <c r="H1367"/>
      <c r="I1367"/>
      <c r="J1367"/>
      <c r="K1367"/>
      <c r="L1367"/>
      <c r="M1367"/>
      <c r="N1367"/>
      <c r="O1367"/>
      <c r="P1367"/>
      <c r="Q1367"/>
      <c r="R1367"/>
    </row>
    <row r="1368" spans="1:18" s="16" customFormat="1" x14ac:dyDescent="0.25">
      <c r="A1368" s="19"/>
      <c r="B1368" s="18"/>
      <c r="D1368"/>
      <c r="E1368"/>
      <c r="F1368"/>
      <c r="G1368"/>
      <c r="H1368"/>
      <c r="I1368"/>
      <c r="J1368"/>
      <c r="K1368"/>
      <c r="L1368"/>
      <c r="M1368"/>
      <c r="N1368"/>
      <c r="O1368"/>
      <c r="P1368"/>
      <c r="Q1368"/>
      <c r="R1368"/>
    </row>
    <row r="1369" spans="1:18" s="16" customFormat="1" x14ac:dyDescent="0.25">
      <c r="A1369" s="19"/>
      <c r="B1369" s="18"/>
      <c r="D1369"/>
      <c r="E1369"/>
      <c r="F1369"/>
      <c r="G1369"/>
      <c r="H1369"/>
      <c r="I1369"/>
      <c r="J1369"/>
      <c r="K1369"/>
      <c r="L1369"/>
      <c r="M1369"/>
      <c r="N1369"/>
      <c r="O1369"/>
      <c r="P1369"/>
      <c r="Q1369"/>
      <c r="R1369"/>
    </row>
    <row r="1370" spans="1:18" s="16" customFormat="1" x14ac:dyDescent="0.25">
      <c r="A1370" s="19"/>
      <c r="B1370" s="18"/>
      <c r="D1370"/>
      <c r="E1370"/>
      <c r="F1370"/>
      <c r="G1370"/>
      <c r="H1370"/>
      <c r="I1370"/>
      <c r="J1370"/>
      <c r="K1370"/>
      <c r="L1370"/>
      <c r="M1370"/>
      <c r="N1370"/>
      <c r="O1370"/>
      <c r="P1370"/>
      <c r="Q1370"/>
      <c r="R1370"/>
    </row>
    <row r="1371" spans="1:18" s="16" customFormat="1" x14ac:dyDescent="0.25">
      <c r="A1371" s="19"/>
      <c r="B1371" s="18"/>
      <c r="D1371"/>
      <c r="E1371"/>
      <c r="F1371"/>
      <c r="G1371"/>
      <c r="H1371"/>
      <c r="I1371"/>
      <c r="J1371"/>
      <c r="K1371"/>
      <c r="L1371"/>
      <c r="M1371"/>
      <c r="N1371"/>
      <c r="O1371"/>
      <c r="P1371"/>
      <c r="Q1371"/>
      <c r="R1371"/>
    </row>
    <row r="1372" spans="1:18" s="16" customFormat="1" x14ac:dyDescent="0.25">
      <c r="A1372" s="19"/>
      <c r="B1372" s="18"/>
      <c r="D1372"/>
      <c r="E1372"/>
      <c r="F1372"/>
      <c r="G1372"/>
      <c r="H1372"/>
      <c r="I1372"/>
      <c r="J1372"/>
      <c r="K1372"/>
      <c r="L1372"/>
      <c r="M1372"/>
      <c r="N1372"/>
      <c r="O1372"/>
      <c r="P1372"/>
      <c r="Q1372"/>
      <c r="R1372"/>
    </row>
    <row r="1373" spans="1:18" s="16" customFormat="1" x14ac:dyDescent="0.25">
      <c r="A1373" s="19"/>
      <c r="B1373" s="18"/>
      <c r="D1373"/>
      <c r="E1373"/>
      <c r="F1373"/>
      <c r="G1373"/>
      <c r="H1373"/>
      <c r="I1373"/>
      <c r="J1373"/>
      <c r="K1373"/>
      <c r="L1373"/>
      <c r="M1373"/>
      <c r="N1373"/>
      <c r="O1373"/>
      <c r="P1373"/>
      <c r="Q1373"/>
      <c r="R1373"/>
    </row>
    <row r="1374" spans="1:18" s="16" customFormat="1" x14ac:dyDescent="0.25">
      <c r="A1374" s="19"/>
      <c r="B1374" s="18"/>
      <c r="D1374"/>
      <c r="E1374"/>
      <c r="F1374"/>
      <c r="G1374"/>
      <c r="H1374"/>
      <c r="I1374"/>
      <c r="J1374"/>
      <c r="K1374"/>
      <c r="L1374"/>
      <c r="M1374"/>
      <c r="N1374"/>
      <c r="O1374"/>
      <c r="P1374"/>
      <c r="Q1374"/>
      <c r="R1374"/>
    </row>
    <row r="1375" spans="1:18" s="16" customFormat="1" x14ac:dyDescent="0.25">
      <c r="A1375" s="19"/>
      <c r="B1375" s="18"/>
      <c r="D1375"/>
      <c r="E1375"/>
      <c r="F1375"/>
      <c r="G1375"/>
      <c r="H1375"/>
      <c r="I1375"/>
      <c r="J1375"/>
      <c r="K1375"/>
      <c r="L1375"/>
      <c r="M1375"/>
      <c r="N1375"/>
      <c r="O1375"/>
      <c r="P1375"/>
      <c r="Q1375"/>
      <c r="R1375"/>
    </row>
    <row r="1376" spans="1:18" s="16" customFormat="1" x14ac:dyDescent="0.25">
      <c r="A1376" s="19"/>
      <c r="B1376" s="18"/>
      <c r="D1376"/>
      <c r="E1376"/>
      <c r="F1376"/>
      <c r="G1376"/>
      <c r="H1376"/>
      <c r="I1376"/>
      <c r="J1376"/>
      <c r="K1376"/>
      <c r="L1376"/>
      <c r="M1376"/>
      <c r="N1376"/>
      <c r="O1376"/>
      <c r="P1376"/>
      <c r="Q1376"/>
      <c r="R1376"/>
    </row>
    <row r="1377" spans="1:18" s="16" customFormat="1" x14ac:dyDescent="0.25">
      <c r="A1377" s="19"/>
      <c r="B1377" s="18"/>
      <c r="D1377"/>
      <c r="E1377"/>
      <c r="F1377"/>
      <c r="G1377"/>
      <c r="H1377"/>
      <c r="I1377"/>
      <c r="J1377"/>
      <c r="K1377"/>
      <c r="L1377"/>
      <c r="M1377"/>
      <c r="N1377"/>
      <c r="O1377"/>
      <c r="P1377"/>
      <c r="Q1377"/>
      <c r="R1377"/>
    </row>
    <row r="1378" spans="1:18" s="16" customFormat="1" x14ac:dyDescent="0.25">
      <c r="A1378" s="19"/>
      <c r="B1378" s="18"/>
      <c r="D1378"/>
      <c r="E1378"/>
      <c r="F1378"/>
      <c r="G1378"/>
      <c r="H1378"/>
      <c r="I1378"/>
      <c r="J1378"/>
      <c r="K1378"/>
      <c r="L1378"/>
      <c r="M1378"/>
      <c r="N1378"/>
      <c r="O1378"/>
      <c r="P1378"/>
      <c r="Q1378"/>
      <c r="R1378"/>
    </row>
    <row r="1379" spans="1:18" s="16" customFormat="1" x14ac:dyDescent="0.25">
      <c r="A1379" s="19"/>
      <c r="B1379" s="18"/>
      <c r="D1379"/>
      <c r="E1379"/>
      <c r="F1379"/>
      <c r="G1379"/>
      <c r="H1379"/>
      <c r="I1379"/>
      <c r="J1379"/>
      <c r="K1379"/>
      <c r="L1379"/>
      <c r="M1379"/>
      <c r="N1379"/>
      <c r="O1379"/>
      <c r="P1379"/>
      <c r="Q1379"/>
      <c r="R1379"/>
    </row>
    <row r="1380" spans="1:18" s="16" customFormat="1" x14ac:dyDescent="0.25">
      <c r="A1380" s="19"/>
      <c r="B1380" s="18"/>
      <c r="D1380"/>
      <c r="E1380"/>
      <c r="F1380"/>
      <c r="G1380"/>
      <c r="H1380"/>
      <c r="I1380"/>
      <c r="J1380"/>
      <c r="K1380"/>
      <c r="L1380"/>
      <c r="M1380"/>
      <c r="N1380"/>
      <c r="O1380"/>
      <c r="P1380"/>
      <c r="Q1380"/>
      <c r="R1380"/>
    </row>
    <row r="1381" spans="1:18" s="16" customFormat="1" x14ac:dyDescent="0.25">
      <c r="A1381" s="19"/>
      <c r="B1381" s="18"/>
      <c r="D1381"/>
      <c r="E1381"/>
      <c r="F1381"/>
      <c r="G1381"/>
      <c r="H1381"/>
      <c r="I1381"/>
      <c r="J1381"/>
      <c r="K1381"/>
      <c r="L1381"/>
      <c r="M1381"/>
      <c r="N1381"/>
      <c r="O1381"/>
      <c r="P1381"/>
      <c r="Q1381"/>
      <c r="R1381"/>
    </row>
    <row r="1382" spans="1:18" s="16" customFormat="1" x14ac:dyDescent="0.25">
      <c r="A1382" s="19"/>
      <c r="B1382" s="18"/>
      <c r="D1382"/>
      <c r="E1382"/>
      <c r="F1382"/>
      <c r="G1382"/>
      <c r="H1382"/>
      <c r="I1382"/>
      <c r="J1382"/>
      <c r="K1382"/>
      <c r="L1382"/>
      <c r="M1382"/>
      <c r="N1382"/>
      <c r="O1382"/>
      <c r="P1382"/>
      <c r="Q1382"/>
      <c r="R1382"/>
    </row>
    <row r="1383" spans="1:18" s="16" customFormat="1" x14ac:dyDescent="0.25">
      <c r="A1383" s="19"/>
      <c r="B1383" s="18"/>
      <c r="D1383"/>
      <c r="E1383"/>
      <c r="F1383"/>
      <c r="G1383"/>
      <c r="H1383"/>
      <c r="I1383"/>
      <c r="J1383"/>
      <c r="K1383"/>
      <c r="L1383"/>
      <c r="M1383"/>
      <c r="N1383"/>
      <c r="O1383"/>
      <c r="P1383"/>
      <c r="Q1383"/>
      <c r="R1383"/>
    </row>
    <row r="1384" spans="1:18" s="16" customFormat="1" x14ac:dyDescent="0.25">
      <c r="A1384" s="19"/>
      <c r="B1384" s="18"/>
      <c r="D1384"/>
      <c r="E1384"/>
      <c r="F1384"/>
      <c r="G1384"/>
      <c r="H1384"/>
      <c r="I1384"/>
      <c r="J1384"/>
      <c r="K1384"/>
      <c r="L1384"/>
      <c r="M1384"/>
      <c r="N1384"/>
      <c r="O1384"/>
      <c r="P1384"/>
      <c r="Q1384"/>
      <c r="R1384"/>
    </row>
    <row r="1385" spans="1:18" s="16" customFormat="1" x14ac:dyDescent="0.25">
      <c r="A1385" s="19"/>
      <c r="B1385" s="18"/>
      <c r="D1385"/>
      <c r="E1385"/>
      <c r="F1385"/>
      <c r="G1385"/>
      <c r="H1385"/>
      <c r="I1385"/>
      <c r="J1385"/>
      <c r="K1385"/>
      <c r="L1385"/>
      <c r="M1385"/>
      <c r="N1385"/>
      <c r="O1385"/>
      <c r="P1385"/>
      <c r="Q1385"/>
      <c r="R1385"/>
    </row>
    <row r="1386" spans="1:18" s="16" customFormat="1" x14ac:dyDescent="0.25">
      <c r="A1386" s="19"/>
      <c r="B1386" s="18"/>
      <c r="D1386"/>
      <c r="E1386"/>
      <c r="F1386"/>
      <c r="G1386"/>
      <c r="H1386"/>
      <c r="I1386"/>
      <c r="J1386"/>
      <c r="K1386"/>
      <c r="L1386"/>
      <c r="M1386"/>
      <c r="N1386"/>
      <c r="O1386"/>
      <c r="P1386"/>
      <c r="Q1386"/>
      <c r="R1386"/>
    </row>
    <row r="1387" spans="1:18" s="16" customFormat="1" x14ac:dyDescent="0.25">
      <c r="A1387" s="19"/>
      <c r="B1387" s="18"/>
      <c r="D1387"/>
      <c r="E1387"/>
      <c r="F1387"/>
      <c r="G1387"/>
      <c r="H1387"/>
      <c r="I1387"/>
      <c r="J1387"/>
      <c r="K1387"/>
      <c r="L1387"/>
      <c r="M1387"/>
      <c r="N1387"/>
      <c r="O1387"/>
      <c r="P1387"/>
      <c r="Q1387"/>
      <c r="R1387"/>
    </row>
    <row r="1388" spans="1:18" s="16" customFormat="1" x14ac:dyDescent="0.25">
      <c r="A1388" s="19"/>
      <c r="B1388" s="18"/>
      <c r="D1388"/>
      <c r="E1388"/>
      <c r="F1388"/>
      <c r="G1388"/>
      <c r="H1388"/>
      <c r="I1388"/>
      <c r="J1388"/>
      <c r="K1388"/>
      <c r="L1388"/>
      <c r="M1388"/>
      <c r="N1388"/>
      <c r="O1388"/>
      <c r="P1388"/>
      <c r="Q1388"/>
      <c r="R1388"/>
    </row>
    <row r="1389" spans="1:18" s="16" customFormat="1" x14ac:dyDescent="0.25">
      <c r="A1389" s="19"/>
      <c r="B1389" s="18"/>
      <c r="D1389"/>
      <c r="E1389"/>
      <c r="F1389"/>
      <c r="G1389"/>
      <c r="H1389"/>
      <c r="I1389"/>
      <c r="J1389"/>
      <c r="K1389"/>
      <c r="L1389"/>
      <c r="M1389"/>
      <c r="N1389"/>
      <c r="O1389"/>
      <c r="P1389"/>
      <c r="Q1389"/>
      <c r="R1389"/>
    </row>
    <row r="1390" spans="1:18" s="16" customFormat="1" x14ac:dyDescent="0.25">
      <c r="A1390" s="19"/>
      <c r="B1390" s="18"/>
      <c r="D1390"/>
      <c r="E1390"/>
      <c r="F1390"/>
      <c r="G1390"/>
      <c r="H1390"/>
      <c r="I1390"/>
      <c r="J1390"/>
      <c r="K1390"/>
      <c r="L1390"/>
      <c r="M1390"/>
      <c r="N1390"/>
      <c r="O1390"/>
      <c r="P1390"/>
      <c r="Q1390"/>
      <c r="R1390"/>
    </row>
    <row r="1391" spans="1:18" s="16" customFormat="1" x14ac:dyDescent="0.25">
      <c r="A1391" s="19"/>
      <c r="B1391" s="18"/>
      <c r="D1391"/>
      <c r="E1391"/>
      <c r="F1391"/>
      <c r="G1391"/>
      <c r="H1391"/>
      <c r="I1391"/>
      <c r="J1391"/>
      <c r="K1391"/>
      <c r="L1391"/>
      <c r="M1391"/>
      <c r="N1391"/>
      <c r="O1391"/>
      <c r="P1391"/>
      <c r="Q1391"/>
      <c r="R1391"/>
    </row>
    <row r="1392" spans="1:18" s="16" customFormat="1" x14ac:dyDescent="0.25">
      <c r="A1392" s="19"/>
      <c r="B1392" s="18"/>
      <c r="D1392"/>
      <c r="E1392"/>
      <c r="F1392"/>
      <c r="G1392"/>
      <c r="H1392"/>
      <c r="I1392"/>
      <c r="J1392"/>
      <c r="K1392"/>
      <c r="L1392"/>
      <c r="M1392"/>
      <c r="N1392"/>
      <c r="O1392"/>
      <c r="P1392"/>
      <c r="Q1392"/>
      <c r="R1392"/>
    </row>
    <row r="1393" spans="1:18" s="16" customFormat="1" x14ac:dyDescent="0.25">
      <c r="A1393" s="19"/>
      <c r="B1393" s="18"/>
      <c r="D1393"/>
      <c r="E1393"/>
      <c r="F1393"/>
      <c r="G1393"/>
      <c r="H1393"/>
      <c r="I1393"/>
      <c r="J1393"/>
      <c r="K1393"/>
      <c r="L1393"/>
      <c r="M1393"/>
      <c r="N1393"/>
      <c r="O1393"/>
      <c r="P1393"/>
      <c r="Q1393"/>
      <c r="R1393"/>
    </row>
    <row r="1394" spans="1:18" s="16" customFormat="1" x14ac:dyDescent="0.25">
      <c r="A1394" s="19"/>
      <c r="B1394" s="18"/>
      <c r="D1394"/>
      <c r="E1394"/>
      <c r="F1394"/>
      <c r="G1394"/>
      <c r="H1394"/>
      <c r="I1394"/>
      <c r="J1394"/>
      <c r="K1394"/>
      <c r="L1394"/>
      <c r="M1394"/>
      <c r="N1394"/>
      <c r="O1394"/>
      <c r="P1394"/>
      <c r="Q1394"/>
      <c r="R1394"/>
    </row>
    <row r="1395" spans="1:18" s="16" customFormat="1" x14ac:dyDescent="0.25">
      <c r="A1395" s="19"/>
      <c r="B1395" s="18"/>
      <c r="D1395"/>
      <c r="E1395"/>
      <c r="F1395"/>
      <c r="G1395"/>
      <c r="H1395"/>
      <c r="I1395"/>
      <c r="J1395"/>
      <c r="K1395"/>
      <c r="L1395"/>
      <c r="M1395"/>
      <c r="N1395"/>
      <c r="O1395"/>
      <c r="P1395"/>
      <c r="Q1395"/>
      <c r="R1395"/>
    </row>
    <row r="1396" spans="1:18" s="16" customFormat="1" x14ac:dyDescent="0.25">
      <c r="A1396" s="19"/>
      <c r="B1396" s="18"/>
      <c r="D1396"/>
      <c r="E1396"/>
      <c r="F1396"/>
      <c r="G1396"/>
      <c r="H1396"/>
      <c r="I1396"/>
      <c r="J1396"/>
      <c r="K1396"/>
      <c r="L1396"/>
      <c r="M1396"/>
      <c r="N1396"/>
      <c r="O1396"/>
      <c r="P1396"/>
      <c r="Q1396"/>
      <c r="R1396"/>
    </row>
    <row r="1397" spans="1:18" s="16" customFormat="1" x14ac:dyDescent="0.25">
      <c r="A1397" s="19"/>
      <c r="B1397" s="18"/>
      <c r="D1397"/>
      <c r="E1397"/>
      <c r="F1397"/>
      <c r="G1397"/>
      <c r="H1397"/>
      <c r="I1397"/>
      <c r="J1397"/>
      <c r="K1397"/>
      <c r="L1397"/>
      <c r="M1397"/>
      <c r="N1397"/>
      <c r="O1397"/>
      <c r="P1397"/>
      <c r="Q1397"/>
      <c r="R1397"/>
    </row>
    <row r="1398" spans="1:18" s="16" customFormat="1" x14ac:dyDescent="0.25">
      <c r="A1398" s="19"/>
      <c r="B1398" s="18"/>
      <c r="D1398"/>
      <c r="E1398"/>
      <c r="F1398"/>
      <c r="G1398"/>
      <c r="H1398"/>
      <c r="I1398"/>
      <c r="J1398"/>
      <c r="K1398"/>
      <c r="L1398"/>
      <c r="M1398"/>
      <c r="N1398"/>
      <c r="O1398"/>
      <c r="P1398"/>
      <c r="Q1398"/>
      <c r="R1398"/>
    </row>
    <row r="1399" spans="1:18" s="16" customFormat="1" x14ac:dyDescent="0.25">
      <c r="A1399" s="19"/>
      <c r="B1399" s="18"/>
      <c r="D1399"/>
      <c r="E1399"/>
      <c r="F1399"/>
      <c r="G1399"/>
      <c r="H1399"/>
      <c r="I1399"/>
      <c r="J1399"/>
      <c r="K1399"/>
      <c r="L1399"/>
      <c r="M1399"/>
      <c r="N1399"/>
      <c r="O1399"/>
      <c r="P1399"/>
      <c r="Q1399"/>
      <c r="R1399"/>
    </row>
    <row r="1400" spans="1:18" s="16" customFormat="1" x14ac:dyDescent="0.25">
      <c r="A1400" s="19"/>
      <c r="B1400" s="18"/>
      <c r="D1400"/>
      <c r="E1400"/>
      <c r="F1400"/>
      <c r="G1400"/>
      <c r="H1400"/>
      <c r="I1400"/>
      <c r="J1400"/>
      <c r="K1400"/>
      <c r="L1400"/>
      <c r="M1400"/>
      <c r="N1400"/>
      <c r="O1400"/>
      <c r="P1400"/>
      <c r="Q1400"/>
      <c r="R1400"/>
    </row>
    <row r="1401" spans="1:18" s="16" customFormat="1" x14ac:dyDescent="0.25">
      <c r="A1401" s="19"/>
      <c r="B1401" s="18"/>
      <c r="D1401"/>
      <c r="E1401"/>
      <c r="F1401"/>
      <c r="G1401"/>
      <c r="H1401"/>
      <c r="I1401"/>
      <c r="J1401"/>
      <c r="K1401"/>
      <c r="L1401"/>
      <c r="M1401"/>
      <c r="N1401"/>
      <c r="O1401"/>
      <c r="P1401"/>
      <c r="Q1401"/>
      <c r="R1401"/>
    </row>
    <row r="1402" spans="1:18" s="16" customFormat="1" x14ac:dyDescent="0.25">
      <c r="A1402" s="19"/>
      <c r="B1402" s="18"/>
      <c r="D1402"/>
      <c r="E1402"/>
      <c r="F1402"/>
      <c r="G1402"/>
      <c r="H1402"/>
      <c r="I1402"/>
      <c r="J1402"/>
      <c r="K1402"/>
      <c r="L1402"/>
      <c r="M1402"/>
      <c r="N1402"/>
      <c r="O1402"/>
      <c r="P1402"/>
      <c r="Q1402"/>
      <c r="R1402"/>
    </row>
    <row r="1403" spans="1:18" s="16" customFormat="1" x14ac:dyDescent="0.25">
      <c r="A1403" s="19"/>
      <c r="B1403" s="18"/>
      <c r="D1403"/>
      <c r="E1403"/>
      <c r="F1403"/>
      <c r="G1403"/>
      <c r="H1403"/>
      <c r="I1403"/>
      <c r="J1403"/>
      <c r="K1403"/>
      <c r="L1403"/>
      <c r="M1403"/>
      <c r="N1403"/>
      <c r="O1403"/>
      <c r="P1403"/>
      <c r="Q1403"/>
      <c r="R1403"/>
    </row>
    <row r="1404" spans="1:18" s="16" customFormat="1" x14ac:dyDescent="0.25">
      <c r="A1404" s="19"/>
      <c r="B1404" s="18"/>
      <c r="D1404"/>
      <c r="E1404"/>
      <c r="F1404"/>
      <c r="G1404"/>
      <c r="H1404"/>
      <c r="I1404"/>
      <c r="J1404"/>
      <c r="K1404"/>
      <c r="L1404"/>
      <c r="M1404"/>
      <c r="N1404"/>
      <c r="O1404"/>
      <c r="P1404"/>
      <c r="Q1404"/>
      <c r="R1404"/>
    </row>
    <row r="1405" spans="1:18" s="16" customFormat="1" x14ac:dyDescent="0.25">
      <c r="A1405" s="19"/>
      <c r="B1405" s="18"/>
      <c r="D1405"/>
      <c r="E1405"/>
      <c r="F1405"/>
      <c r="G1405"/>
      <c r="H1405"/>
      <c r="I1405"/>
      <c r="J1405"/>
      <c r="K1405"/>
      <c r="L1405"/>
      <c r="M1405"/>
      <c r="N1405"/>
      <c r="O1405"/>
      <c r="P1405"/>
      <c r="Q1405"/>
      <c r="R1405"/>
    </row>
    <row r="1406" spans="1:18" s="16" customFormat="1" x14ac:dyDescent="0.25">
      <c r="A1406" s="19"/>
      <c r="B1406" s="18"/>
      <c r="D1406"/>
      <c r="E1406"/>
      <c r="F1406"/>
      <c r="G1406"/>
      <c r="H1406"/>
      <c r="I1406"/>
      <c r="J1406"/>
      <c r="K1406"/>
      <c r="L1406"/>
      <c r="M1406"/>
      <c r="N1406"/>
      <c r="O1406"/>
      <c r="P1406"/>
      <c r="Q1406"/>
      <c r="R1406"/>
    </row>
    <row r="1407" spans="1:18" s="16" customFormat="1" x14ac:dyDescent="0.25">
      <c r="A1407" s="19"/>
      <c r="B1407" s="18"/>
      <c r="D1407"/>
      <c r="E1407"/>
      <c r="F1407"/>
      <c r="G1407"/>
      <c r="H1407"/>
      <c r="I1407"/>
      <c r="J1407"/>
      <c r="K1407"/>
      <c r="L1407"/>
      <c r="M1407"/>
      <c r="N1407"/>
      <c r="O1407"/>
      <c r="P1407"/>
      <c r="Q1407"/>
      <c r="R1407"/>
    </row>
    <row r="1408" spans="1:18" s="16" customFormat="1" x14ac:dyDescent="0.25">
      <c r="A1408" s="19"/>
      <c r="B1408" s="18"/>
      <c r="D1408"/>
      <c r="E1408"/>
      <c r="F1408"/>
      <c r="G1408"/>
      <c r="H1408"/>
      <c r="I1408"/>
      <c r="J1408"/>
      <c r="K1408"/>
      <c r="L1408"/>
      <c r="M1408"/>
      <c r="N1408"/>
      <c r="O1408"/>
      <c r="P1408"/>
      <c r="Q1408"/>
      <c r="R1408"/>
    </row>
    <row r="1409" spans="1:18" s="16" customFormat="1" x14ac:dyDescent="0.25">
      <c r="A1409" s="19"/>
      <c r="B1409" s="18"/>
      <c r="D1409"/>
      <c r="E1409"/>
      <c r="F1409"/>
      <c r="G1409"/>
      <c r="H1409"/>
      <c r="I1409"/>
      <c r="J1409"/>
      <c r="K1409"/>
      <c r="L1409"/>
      <c r="M1409"/>
      <c r="N1409"/>
      <c r="O1409"/>
      <c r="P1409"/>
      <c r="Q1409"/>
      <c r="R1409"/>
    </row>
    <row r="1410" spans="1:18" s="16" customFormat="1" x14ac:dyDescent="0.25">
      <c r="A1410" s="19"/>
      <c r="B1410" s="18"/>
      <c r="D1410"/>
      <c r="E1410"/>
      <c r="F1410"/>
      <c r="G1410"/>
      <c r="H1410"/>
      <c r="I1410"/>
      <c r="J1410"/>
      <c r="K1410"/>
      <c r="L1410"/>
      <c r="M1410"/>
      <c r="N1410"/>
      <c r="O1410"/>
      <c r="P1410"/>
      <c r="Q1410"/>
      <c r="R1410"/>
    </row>
    <row r="1411" spans="1:18" s="16" customFormat="1" x14ac:dyDescent="0.25">
      <c r="A1411" s="19"/>
      <c r="B1411" s="18"/>
      <c r="D1411"/>
      <c r="E1411"/>
      <c r="F1411"/>
      <c r="G1411"/>
      <c r="H1411"/>
      <c r="I1411"/>
      <c r="J1411"/>
      <c r="K1411"/>
      <c r="L1411"/>
      <c r="M1411"/>
      <c r="N1411"/>
      <c r="O1411"/>
      <c r="P1411"/>
      <c r="Q1411"/>
      <c r="R1411"/>
    </row>
    <row r="1412" spans="1:18" s="16" customFormat="1" x14ac:dyDescent="0.25">
      <c r="A1412" s="19"/>
      <c r="B1412" s="20"/>
      <c r="D1412"/>
      <c r="E1412"/>
      <c r="F1412"/>
      <c r="G1412"/>
      <c r="H1412"/>
      <c r="I1412"/>
      <c r="J1412"/>
      <c r="K1412"/>
      <c r="L1412"/>
      <c r="M1412"/>
      <c r="N1412"/>
      <c r="O1412"/>
      <c r="P1412"/>
      <c r="Q1412"/>
      <c r="R1412"/>
    </row>
    <row r="1413" spans="1:18" s="16" customFormat="1" x14ac:dyDescent="0.25">
      <c r="A1413" s="19"/>
      <c r="B1413" s="18"/>
      <c r="D1413"/>
      <c r="E1413"/>
      <c r="F1413"/>
      <c r="G1413"/>
      <c r="H1413"/>
      <c r="I1413"/>
      <c r="J1413"/>
      <c r="K1413"/>
      <c r="L1413"/>
      <c r="M1413"/>
      <c r="N1413"/>
      <c r="O1413"/>
      <c r="P1413"/>
      <c r="Q1413"/>
      <c r="R1413"/>
    </row>
    <row r="1414" spans="1:18" s="16" customFormat="1" x14ac:dyDescent="0.25">
      <c r="A1414" s="19"/>
      <c r="B1414" s="18"/>
      <c r="D1414"/>
      <c r="E1414"/>
      <c r="F1414"/>
      <c r="G1414"/>
      <c r="H1414"/>
      <c r="I1414"/>
      <c r="J1414"/>
      <c r="K1414"/>
      <c r="L1414"/>
      <c r="M1414"/>
      <c r="N1414"/>
      <c r="O1414"/>
      <c r="P1414"/>
      <c r="Q1414"/>
      <c r="R1414"/>
    </row>
    <row r="1415" spans="1:18" s="16" customFormat="1" x14ac:dyDescent="0.25">
      <c r="A1415" s="19"/>
      <c r="B1415" s="18"/>
      <c r="D1415"/>
      <c r="E1415"/>
      <c r="F1415"/>
      <c r="G1415"/>
      <c r="H1415"/>
      <c r="I1415"/>
      <c r="J1415"/>
      <c r="K1415"/>
      <c r="L1415"/>
      <c r="M1415"/>
      <c r="N1415"/>
      <c r="O1415"/>
      <c r="P1415"/>
      <c r="Q1415"/>
      <c r="R1415"/>
    </row>
    <row r="1416" spans="1:18" s="16" customFormat="1" x14ac:dyDescent="0.25">
      <c r="A1416" s="19"/>
      <c r="B1416" s="18"/>
      <c r="D1416"/>
      <c r="E1416"/>
      <c r="F1416"/>
      <c r="G1416"/>
      <c r="H1416"/>
      <c r="I1416"/>
      <c r="J1416"/>
      <c r="K1416"/>
      <c r="L1416"/>
      <c r="M1416"/>
      <c r="N1416"/>
      <c r="O1416"/>
      <c r="P1416"/>
      <c r="Q1416"/>
      <c r="R1416"/>
    </row>
    <row r="1417" spans="1:18" s="16" customFormat="1" x14ac:dyDescent="0.25">
      <c r="A1417" s="19"/>
      <c r="B1417" s="18"/>
      <c r="D1417"/>
      <c r="E1417"/>
      <c r="F1417"/>
      <c r="G1417"/>
      <c r="H1417"/>
      <c r="I1417"/>
      <c r="J1417"/>
      <c r="K1417"/>
      <c r="L1417"/>
      <c r="M1417"/>
      <c r="N1417"/>
      <c r="O1417"/>
      <c r="P1417"/>
      <c r="Q1417"/>
      <c r="R1417"/>
    </row>
    <row r="1418" spans="1:18" s="16" customFormat="1" x14ac:dyDescent="0.25">
      <c r="A1418" s="19"/>
      <c r="B1418" s="18"/>
      <c r="D1418"/>
      <c r="E1418"/>
      <c r="F1418"/>
      <c r="G1418"/>
      <c r="H1418"/>
      <c r="I1418"/>
      <c r="J1418"/>
      <c r="K1418"/>
      <c r="L1418"/>
      <c r="M1418"/>
      <c r="N1418"/>
      <c r="O1418"/>
      <c r="P1418"/>
      <c r="Q1418"/>
      <c r="R1418"/>
    </row>
    <row r="1419" spans="1:18" s="16" customFormat="1" x14ac:dyDescent="0.25">
      <c r="A1419" s="19"/>
      <c r="B1419" s="18"/>
      <c r="D1419"/>
      <c r="E1419"/>
      <c r="F1419"/>
      <c r="G1419"/>
      <c r="H1419"/>
      <c r="I1419"/>
      <c r="J1419"/>
      <c r="K1419"/>
      <c r="L1419"/>
      <c r="M1419"/>
      <c r="N1419"/>
      <c r="O1419"/>
      <c r="P1419"/>
      <c r="Q1419"/>
      <c r="R1419"/>
    </row>
    <row r="1420" spans="1:18" s="16" customFormat="1" x14ac:dyDescent="0.25">
      <c r="A1420" s="19"/>
      <c r="B1420" s="18"/>
      <c r="D1420"/>
      <c r="E1420"/>
      <c r="F1420"/>
      <c r="G1420"/>
      <c r="H1420"/>
      <c r="I1420"/>
      <c r="J1420"/>
      <c r="K1420"/>
      <c r="L1420"/>
      <c r="M1420"/>
      <c r="N1420"/>
      <c r="O1420"/>
      <c r="P1420"/>
      <c r="Q1420"/>
      <c r="R1420"/>
    </row>
    <row r="1421" spans="1:18" s="16" customFormat="1" x14ac:dyDescent="0.25">
      <c r="A1421" s="19"/>
      <c r="B1421" s="18"/>
      <c r="D1421"/>
      <c r="E1421"/>
      <c r="F1421"/>
      <c r="G1421"/>
      <c r="H1421"/>
      <c r="I1421"/>
      <c r="J1421"/>
      <c r="K1421"/>
      <c r="L1421"/>
      <c r="M1421"/>
      <c r="N1421"/>
      <c r="O1421"/>
      <c r="P1421"/>
      <c r="Q1421"/>
      <c r="R1421"/>
    </row>
    <row r="1422" spans="1:18" s="16" customFormat="1" x14ac:dyDescent="0.25">
      <c r="A1422" s="19"/>
      <c r="B1422" s="18"/>
      <c r="D1422"/>
      <c r="E1422"/>
      <c r="F1422"/>
      <c r="G1422"/>
      <c r="H1422"/>
      <c r="I1422"/>
      <c r="J1422"/>
      <c r="K1422"/>
      <c r="L1422"/>
      <c r="M1422"/>
      <c r="N1422"/>
      <c r="O1422"/>
      <c r="P1422"/>
      <c r="Q1422"/>
      <c r="R1422"/>
    </row>
    <row r="1423" spans="1:18" s="16" customFormat="1" x14ac:dyDescent="0.25">
      <c r="A1423" s="19"/>
      <c r="B1423" s="18"/>
      <c r="D1423"/>
      <c r="E1423"/>
      <c r="F1423"/>
      <c r="G1423"/>
      <c r="H1423"/>
      <c r="I1423"/>
      <c r="J1423"/>
      <c r="K1423"/>
      <c r="L1423"/>
      <c r="M1423"/>
      <c r="N1423"/>
      <c r="O1423"/>
      <c r="P1423"/>
      <c r="Q1423"/>
      <c r="R1423"/>
    </row>
    <row r="1424" spans="1:18" s="16" customFormat="1" x14ac:dyDescent="0.25">
      <c r="A1424" s="19"/>
      <c r="B1424" s="18"/>
      <c r="D1424"/>
      <c r="E1424"/>
      <c r="F1424"/>
      <c r="G1424"/>
      <c r="H1424"/>
      <c r="I1424"/>
      <c r="J1424"/>
      <c r="K1424"/>
      <c r="L1424"/>
      <c r="M1424"/>
      <c r="N1424"/>
      <c r="O1424"/>
      <c r="P1424"/>
      <c r="Q1424"/>
      <c r="R1424"/>
    </row>
    <row r="1425" spans="1:18" s="16" customFormat="1" x14ac:dyDescent="0.25">
      <c r="A1425" s="19"/>
      <c r="B1425" s="18"/>
      <c r="D1425"/>
      <c r="E1425"/>
      <c r="F1425"/>
      <c r="G1425"/>
      <c r="H1425"/>
      <c r="I1425"/>
      <c r="J1425"/>
      <c r="K1425"/>
      <c r="L1425"/>
      <c r="M1425"/>
      <c r="N1425"/>
      <c r="O1425"/>
      <c r="P1425"/>
      <c r="Q1425"/>
      <c r="R1425"/>
    </row>
    <row r="1426" spans="1:18" s="16" customFormat="1" x14ac:dyDescent="0.25">
      <c r="A1426" s="19"/>
      <c r="B1426" s="18"/>
      <c r="D1426"/>
      <c r="E1426"/>
      <c r="F1426"/>
      <c r="G1426"/>
      <c r="H1426"/>
      <c r="I1426"/>
      <c r="J1426"/>
      <c r="K1426"/>
      <c r="L1426"/>
      <c r="M1426"/>
      <c r="N1426"/>
      <c r="O1426"/>
      <c r="P1426"/>
      <c r="Q1426"/>
      <c r="R1426"/>
    </row>
    <row r="1427" spans="1:18" s="16" customFormat="1" x14ac:dyDescent="0.25">
      <c r="A1427" s="19"/>
      <c r="B1427" s="18"/>
      <c r="D1427"/>
      <c r="E1427"/>
      <c r="F1427"/>
      <c r="G1427"/>
      <c r="H1427"/>
      <c r="I1427"/>
      <c r="J1427"/>
      <c r="K1427"/>
      <c r="L1427"/>
      <c r="M1427"/>
      <c r="N1427"/>
      <c r="O1427"/>
      <c r="P1427"/>
      <c r="Q1427"/>
      <c r="R1427"/>
    </row>
    <row r="1428" spans="1:18" s="16" customFormat="1" x14ac:dyDescent="0.25">
      <c r="A1428" s="19"/>
      <c r="B1428" s="18"/>
      <c r="D1428"/>
      <c r="E1428"/>
      <c r="F1428"/>
      <c r="G1428"/>
      <c r="H1428"/>
      <c r="I1428"/>
      <c r="J1428"/>
      <c r="K1428"/>
      <c r="L1428"/>
      <c r="M1428"/>
      <c r="N1428"/>
      <c r="O1428"/>
      <c r="P1428"/>
      <c r="Q1428"/>
      <c r="R1428"/>
    </row>
    <row r="1429" spans="1:18" s="16" customFormat="1" x14ac:dyDescent="0.25">
      <c r="A1429" s="19"/>
      <c r="B1429" s="18"/>
      <c r="D1429"/>
      <c r="E1429"/>
      <c r="F1429"/>
      <c r="G1429"/>
      <c r="H1429"/>
      <c r="I1429"/>
      <c r="J1429"/>
      <c r="K1429"/>
      <c r="L1429"/>
      <c r="M1429"/>
      <c r="N1429"/>
      <c r="O1429"/>
      <c r="P1429"/>
      <c r="Q1429"/>
      <c r="R1429"/>
    </row>
    <row r="1430" spans="1:18" s="16" customFormat="1" x14ac:dyDescent="0.25">
      <c r="A1430" s="19"/>
      <c r="B1430" s="18"/>
      <c r="D1430"/>
      <c r="E1430"/>
      <c r="F1430"/>
      <c r="G1430"/>
      <c r="H1430"/>
      <c r="I1430"/>
      <c r="J1430"/>
      <c r="K1430"/>
      <c r="L1430"/>
      <c r="M1430"/>
      <c r="N1430"/>
      <c r="O1430"/>
      <c r="P1430"/>
      <c r="Q1430"/>
      <c r="R1430"/>
    </row>
    <row r="1431" spans="1:18" s="16" customFormat="1" x14ac:dyDescent="0.25">
      <c r="A1431" s="19"/>
      <c r="B1431" s="18"/>
      <c r="D1431"/>
      <c r="E1431"/>
      <c r="F1431"/>
      <c r="G1431"/>
      <c r="H1431"/>
      <c r="I1431"/>
      <c r="J1431"/>
      <c r="K1431"/>
      <c r="L1431"/>
      <c r="M1431"/>
      <c r="N1431"/>
      <c r="O1431"/>
      <c r="P1431"/>
      <c r="Q1431"/>
      <c r="R1431"/>
    </row>
    <row r="1432" spans="1:18" s="16" customFormat="1" x14ac:dyDescent="0.25">
      <c r="A1432" s="19"/>
      <c r="B1432" s="18"/>
      <c r="D1432"/>
      <c r="E1432"/>
      <c r="F1432"/>
      <c r="G1432"/>
      <c r="H1432"/>
      <c r="I1432"/>
      <c r="J1432"/>
      <c r="K1432"/>
      <c r="L1432"/>
      <c r="M1432"/>
      <c r="N1432"/>
      <c r="O1432"/>
      <c r="P1432"/>
      <c r="Q1432"/>
      <c r="R1432"/>
    </row>
    <row r="1433" spans="1:18" s="16" customFormat="1" x14ac:dyDescent="0.25">
      <c r="A1433" s="19"/>
      <c r="B1433" s="18"/>
      <c r="D1433"/>
      <c r="E1433"/>
      <c r="F1433"/>
      <c r="G1433"/>
      <c r="H1433"/>
      <c r="I1433"/>
      <c r="J1433"/>
      <c r="K1433"/>
      <c r="L1433"/>
      <c r="M1433"/>
      <c r="N1433"/>
      <c r="O1433"/>
      <c r="P1433"/>
      <c r="Q1433"/>
      <c r="R1433"/>
    </row>
    <row r="1434" spans="1:18" s="16" customFormat="1" x14ac:dyDescent="0.25">
      <c r="A1434" s="19"/>
      <c r="B1434" s="18"/>
      <c r="D1434"/>
      <c r="E1434"/>
      <c r="F1434"/>
      <c r="G1434"/>
      <c r="H1434"/>
      <c r="I1434"/>
      <c r="J1434"/>
      <c r="K1434"/>
      <c r="L1434"/>
      <c r="M1434"/>
      <c r="N1434"/>
      <c r="O1434"/>
      <c r="P1434"/>
      <c r="Q1434"/>
      <c r="R1434"/>
    </row>
    <row r="1435" spans="1:18" s="16" customFormat="1" x14ac:dyDescent="0.25">
      <c r="A1435" s="19"/>
      <c r="B1435" s="18"/>
      <c r="D1435"/>
      <c r="E1435"/>
      <c r="F1435"/>
      <c r="G1435"/>
      <c r="H1435"/>
      <c r="I1435"/>
      <c r="J1435"/>
      <c r="K1435"/>
      <c r="L1435"/>
      <c r="M1435"/>
      <c r="N1435"/>
      <c r="O1435"/>
      <c r="P1435"/>
      <c r="Q1435"/>
      <c r="R1435"/>
    </row>
    <row r="1436" spans="1:18" s="16" customFormat="1" x14ac:dyDescent="0.25">
      <c r="A1436" s="19"/>
      <c r="B1436" s="18"/>
      <c r="D1436"/>
      <c r="E1436"/>
      <c r="F1436"/>
      <c r="G1436"/>
      <c r="H1436"/>
      <c r="I1436"/>
      <c r="J1436"/>
      <c r="K1436"/>
      <c r="L1436"/>
      <c r="M1436"/>
      <c r="N1436"/>
      <c r="O1436"/>
      <c r="P1436"/>
      <c r="Q1436"/>
      <c r="R1436"/>
    </row>
    <row r="1437" spans="1:18" s="16" customFormat="1" x14ac:dyDescent="0.25">
      <c r="A1437" s="19"/>
      <c r="B1437" s="18"/>
      <c r="D1437"/>
      <c r="E1437"/>
      <c r="F1437"/>
      <c r="G1437"/>
      <c r="H1437"/>
      <c r="I1437"/>
      <c r="J1437"/>
      <c r="K1437"/>
      <c r="L1437"/>
      <c r="M1437"/>
      <c r="N1437"/>
      <c r="O1437"/>
      <c r="P1437"/>
      <c r="Q1437"/>
      <c r="R1437"/>
    </row>
    <row r="1438" spans="1:18" s="16" customFormat="1" x14ac:dyDescent="0.25">
      <c r="A1438" s="19"/>
      <c r="B1438" s="18"/>
      <c r="D1438"/>
      <c r="E1438"/>
      <c r="F1438"/>
      <c r="G1438"/>
      <c r="H1438"/>
      <c r="I1438"/>
      <c r="J1438"/>
      <c r="K1438"/>
      <c r="L1438"/>
      <c r="M1438"/>
      <c r="N1438"/>
      <c r="O1438"/>
      <c r="P1438"/>
      <c r="Q1438"/>
      <c r="R1438"/>
    </row>
    <row r="1439" spans="1:18" s="16" customFormat="1" x14ac:dyDescent="0.25">
      <c r="A1439" s="19"/>
      <c r="B1439" s="18"/>
      <c r="D1439"/>
      <c r="E1439"/>
      <c r="F1439"/>
      <c r="G1439"/>
      <c r="H1439"/>
      <c r="I1439"/>
      <c r="J1439"/>
      <c r="K1439"/>
      <c r="L1439"/>
      <c r="M1439"/>
      <c r="N1439"/>
      <c r="O1439"/>
      <c r="P1439"/>
      <c r="Q1439"/>
      <c r="R1439"/>
    </row>
    <row r="1440" spans="1:18" s="16" customFormat="1" x14ac:dyDescent="0.25">
      <c r="A1440" s="19"/>
      <c r="B1440" s="18"/>
      <c r="D1440"/>
      <c r="E1440"/>
      <c r="F1440"/>
      <c r="G1440"/>
      <c r="H1440"/>
      <c r="I1440"/>
      <c r="J1440"/>
      <c r="K1440"/>
      <c r="L1440"/>
      <c r="M1440"/>
      <c r="N1440"/>
      <c r="O1440"/>
      <c r="P1440"/>
      <c r="Q1440"/>
      <c r="R1440"/>
    </row>
    <row r="1441" spans="1:18" s="16" customFormat="1" x14ac:dyDescent="0.25">
      <c r="A1441" s="19"/>
      <c r="B1441" s="18"/>
      <c r="D1441"/>
      <c r="E1441"/>
      <c r="F1441"/>
      <c r="G1441"/>
      <c r="H1441"/>
      <c r="I1441"/>
      <c r="J1441"/>
      <c r="K1441"/>
      <c r="L1441"/>
      <c r="M1441"/>
      <c r="N1441"/>
      <c r="O1441"/>
      <c r="P1441"/>
      <c r="Q1441"/>
      <c r="R1441"/>
    </row>
    <row r="1442" spans="1:18" s="16" customFormat="1" x14ac:dyDescent="0.25">
      <c r="A1442" s="19"/>
      <c r="B1442" s="18"/>
      <c r="D1442"/>
      <c r="E1442"/>
      <c r="F1442"/>
      <c r="G1442"/>
      <c r="H1442"/>
      <c r="I1442"/>
      <c r="J1442"/>
      <c r="K1442"/>
      <c r="L1442"/>
      <c r="M1442"/>
      <c r="N1442"/>
      <c r="O1442"/>
      <c r="P1442"/>
      <c r="Q1442"/>
      <c r="R1442"/>
    </row>
    <row r="1443" spans="1:18" s="16" customFormat="1" x14ac:dyDescent="0.25">
      <c r="A1443" s="19"/>
      <c r="B1443" s="18"/>
      <c r="D1443"/>
      <c r="E1443"/>
      <c r="F1443"/>
      <c r="G1443"/>
      <c r="H1443"/>
      <c r="I1443"/>
      <c r="J1443"/>
      <c r="K1443"/>
      <c r="L1443"/>
      <c r="M1443"/>
      <c r="N1443"/>
      <c r="O1443"/>
      <c r="P1443"/>
      <c r="Q1443"/>
      <c r="R1443"/>
    </row>
    <row r="1444" spans="1:18" s="16" customFormat="1" x14ac:dyDescent="0.25">
      <c r="A1444" s="19"/>
      <c r="B1444" s="18"/>
      <c r="D1444"/>
      <c r="E1444"/>
      <c r="F1444"/>
      <c r="G1444"/>
      <c r="H1444"/>
      <c r="I1444"/>
      <c r="J1444"/>
      <c r="K1444"/>
      <c r="L1444"/>
      <c r="M1444"/>
      <c r="N1444"/>
      <c r="O1444"/>
      <c r="P1444"/>
      <c r="Q1444"/>
      <c r="R1444"/>
    </row>
    <row r="1445" spans="1:18" s="16" customFormat="1" x14ac:dyDescent="0.25">
      <c r="A1445" s="19"/>
      <c r="B1445" s="18"/>
      <c r="D1445"/>
      <c r="E1445"/>
      <c r="F1445"/>
      <c r="G1445"/>
      <c r="H1445"/>
      <c r="I1445"/>
      <c r="J1445"/>
      <c r="K1445"/>
      <c r="L1445"/>
      <c r="M1445"/>
      <c r="N1445"/>
      <c r="O1445"/>
      <c r="P1445"/>
      <c r="Q1445"/>
      <c r="R1445"/>
    </row>
    <row r="1446" spans="1:18" s="16" customFormat="1" x14ac:dyDescent="0.25">
      <c r="A1446" s="19"/>
      <c r="B1446" s="18"/>
      <c r="D1446"/>
      <c r="E1446"/>
      <c r="F1446"/>
      <c r="G1446"/>
      <c r="H1446"/>
      <c r="I1446"/>
      <c r="J1446"/>
      <c r="K1446"/>
      <c r="L1446"/>
      <c r="M1446"/>
      <c r="N1446"/>
      <c r="O1446"/>
      <c r="P1446"/>
      <c r="Q1446"/>
      <c r="R1446"/>
    </row>
    <row r="1447" spans="1:18" s="16" customFormat="1" x14ac:dyDescent="0.25">
      <c r="A1447" s="19"/>
      <c r="B1447" s="18"/>
      <c r="D1447"/>
      <c r="E1447"/>
      <c r="F1447"/>
      <c r="G1447"/>
      <c r="H1447"/>
      <c r="I1447"/>
      <c r="J1447"/>
      <c r="K1447"/>
      <c r="L1447"/>
      <c r="M1447"/>
      <c r="N1447"/>
      <c r="O1447"/>
      <c r="P1447"/>
      <c r="Q1447"/>
      <c r="R1447"/>
    </row>
    <row r="1448" spans="1:18" s="16" customFormat="1" x14ac:dyDescent="0.25">
      <c r="A1448" s="19"/>
      <c r="B1448" s="18"/>
      <c r="D1448"/>
      <c r="E1448"/>
      <c r="F1448"/>
      <c r="G1448"/>
      <c r="H1448"/>
      <c r="I1448"/>
      <c r="J1448"/>
      <c r="K1448"/>
      <c r="L1448"/>
      <c r="M1448"/>
      <c r="N1448"/>
      <c r="O1448"/>
      <c r="P1448"/>
      <c r="Q1448"/>
      <c r="R1448"/>
    </row>
    <row r="1449" spans="1:18" s="16" customFormat="1" x14ac:dyDescent="0.25">
      <c r="A1449" s="19"/>
      <c r="B1449" s="18"/>
      <c r="D1449"/>
      <c r="E1449"/>
      <c r="F1449"/>
      <c r="G1449"/>
      <c r="H1449"/>
      <c r="I1449"/>
      <c r="J1449"/>
      <c r="K1449"/>
      <c r="L1449"/>
      <c r="M1449"/>
      <c r="N1449"/>
      <c r="O1449"/>
      <c r="P1449"/>
      <c r="Q1449"/>
      <c r="R1449"/>
    </row>
    <row r="1450" spans="1:18" s="16" customFormat="1" x14ac:dyDescent="0.25">
      <c r="A1450" s="19"/>
      <c r="B1450" s="18"/>
      <c r="D1450"/>
      <c r="E1450"/>
      <c r="F1450"/>
      <c r="G1450"/>
      <c r="H1450"/>
      <c r="I1450"/>
      <c r="J1450"/>
      <c r="K1450"/>
      <c r="L1450"/>
      <c r="M1450"/>
      <c r="N1450"/>
      <c r="O1450"/>
      <c r="P1450"/>
      <c r="Q1450"/>
      <c r="R1450"/>
    </row>
    <row r="1451" spans="1:18" s="16" customFormat="1" x14ac:dyDescent="0.25">
      <c r="A1451" s="19"/>
      <c r="B1451" s="18"/>
      <c r="D1451"/>
      <c r="E1451"/>
      <c r="F1451"/>
      <c r="G1451"/>
      <c r="H1451"/>
      <c r="I1451"/>
      <c r="J1451"/>
      <c r="K1451"/>
      <c r="L1451"/>
      <c r="M1451"/>
      <c r="N1451"/>
      <c r="O1451"/>
      <c r="P1451"/>
      <c r="Q1451"/>
      <c r="R1451"/>
    </row>
    <row r="1452" spans="1:18" s="16" customFormat="1" x14ac:dyDescent="0.25">
      <c r="A1452" s="19"/>
      <c r="B1452" s="18"/>
      <c r="D1452"/>
      <c r="E1452"/>
      <c r="F1452"/>
      <c r="G1452"/>
      <c r="H1452"/>
      <c r="I1452"/>
      <c r="J1452"/>
      <c r="K1452"/>
      <c r="L1452"/>
      <c r="M1452"/>
      <c r="N1452"/>
      <c r="O1452"/>
      <c r="P1452"/>
      <c r="Q1452"/>
      <c r="R1452"/>
    </row>
    <row r="1453" spans="1:18" s="16" customFormat="1" x14ac:dyDescent="0.25">
      <c r="A1453" s="19"/>
      <c r="B1453" s="18"/>
      <c r="D1453"/>
      <c r="E1453"/>
      <c r="F1453"/>
      <c r="G1453"/>
      <c r="H1453"/>
      <c r="I1453"/>
      <c r="J1453"/>
      <c r="K1453"/>
      <c r="L1453"/>
      <c r="M1453"/>
      <c r="N1453"/>
      <c r="O1453"/>
      <c r="P1453"/>
      <c r="Q1453"/>
      <c r="R1453"/>
    </row>
    <row r="1454" spans="1:18" s="16" customFormat="1" x14ac:dyDescent="0.25">
      <c r="A1454" s="19"/>
      <c r="B1454" s="18"/>
      <c r="D1454"/>
      <c r="E1454"/>
      <c r="F1454"/>
      <c r="G1454"/>
      <c r="H1454"/>
      <c r="I1454"/>
      <c r="J1454"/>
      <c r="K1454"/>
      <c r="L1454"/>
      <c r="M1454"/>
      <c r="N1454"/>
      <c r="O1454"/>
      <c r="P1454"/>
      <c r="Q1454"/>
      <c r="R1454"/>
    </row>
    <row r="1455" spans="1:18" s="16" customFormat="1" x14ac:dyDescent="0.25">
      <c r="A1455" s="19"/>
      <c r="B1455" s="18"/>
      <c r="D1455"/>
      <c r="E1455"/>
      <c r="F1455"/>
      <c r="G1455"/>
      <c r="H1455"/>
      <c r="I1455"/>
      <c r="J1455"/>
      <c r="K1455"/>
      <c r="L1455"/>
      <c r="M1455"/>
      <c r="N1455"/>
      <c r="O1455"/>
      <c r="P1455"/>
      <c r="Q1455"/>
      <c r="R1455"/>
    </row>
    <row r="1456" spans="1:18" s="16" customFormat="1" x14ac:dyDescent="0.25">
      <c r="A1456" s="19"/>
      <c r="B1456" s="18"/>
      <c r="D1456"/>
      <c r="E1456"/>
      <c r="F1456"/>
      <c r="G1456"/>
      <c r="H1456"/>
      <c r="I1456"/>
      <c r="J1456"/>
      <c r="K1456"/>
      <c r="L1456"/>
      <c r="M1456"/>
      <c r="N1456"/>
      <c r="O1456"/>
      <c r="P1456"/>
      <c r="Q1456"/>
      <c r="R1456"/>
    </row>
    <row r="1457" spans="1:18" s="16" customFormat="1" x14ac:dyDescent="0.25">
      <c r="A1457" s="19"/>
      <c r="B1457" s="18"/>
      <c r="D1457"/>
      <c r="E1457"/>
      <c r="F1457"/>
      <c r="G1457"/>
      <c r="H1457"/>
      <c r="I1457"/>
      <c r="J1457"/>
      <c r="K1457"/>
      <c r="L1457"/>
      <c r="M1457"/>
      <c r="N1457"/>
      <c r="O1457"/>
      <c r="P1457"/>
      <c r="Q1457"/>
      <c r="R1457"/>
    </row>
    <row r="1458" spans="1:18" s="16" customFormat="1" x14ac:dyDescent="0.25">
      <c r="A1458" s="19"/>
      <c r="B1458" s="18"/>
      <c r="D1458"/>
      <c r="E1458"/>
      <c r="F1458"/>
      <c r="G1458"/>
      <c r="H1458"/>
      <c r="I1458"/>
      <c r="J1458"/>
      <c r="K1458"/>
      <c r="L1458"/>
      <c r="M1458"/>
      <c r="N1458"/>
      <c r="O1458"/>
      <c r="P1458"/>
      <c r="Q1458"/>
      <c r="R1458"/>
    </row>
    <row r="1459" spans="1:18" s="16" customFormat="1" x14ac:dyDescent="0.25">
      <c r="A1459" s="19"/>
      <c r="B1459" s="18"/>
      <c r="D1459"/>
      <c r="E1459"/>
      <c r="F1459"/>
      <c r="G1459"/>
      <c r="H1459"/>
      <c r="I1459"/>
      <c r="J1459"/>
      <c r="K1459"/>
      <c r="L1459"/>
      <c r="M1459"/>
      <c r="N1459"/>
      <c r="O1459"/>
      <c r="P1459"/>
      <c r="Q1459"/>
      <c r="R1459"/>
    </row>
    <row r="1460" spans="1:18" s="16" customFormat="1" x14ac:dyDescent="0.25">
      <c r="A1460" s="19"/>
      <c r="B1460" s="18"/>
      <c r="D1460"/>
      <c r="E1460"/>
      <c r="F1460"/>
      <c r="G1460"/>
      <c r="H1460"/>
      <c r="I1460"/>
      <c r="J1460"/>
      <c r="K1460"/>
      <c r="L1460"/>
      <c r="M1460"/>
      <c r="N1460"/>
      <c r="O1460"/>
      <c r="P1460"/>
      <c r="Q1460"/>
      <c r="R1460"/>
    </row>
    <row r="1461" spans="1:18" s="16" customFormat="1" x14ac:dyDescent="0.25">
      <c r="A1461" s="19"/>
      <c r="B1461" s="18"/>
      <c r="D1461"/>
      <c r="E1461"/>
      <c r="F1461"/>
      <c r="G1461"/>
      <c r="H1461"/>
      <c r="I1461"/>
      <c r="J1461"/>
      <c r="K1461"/>
      <c r="L1461"/>
      <c r="M1461"/>
      <c r="N1461"/>
      <c r="O1461"/>
      <c r="P1461"/>
      <c r="Q1461"/>
      <c r="R1461"/>
    </row>
    <row r="1462" spans="1:18" s="16" customFormat="1" x14ac:dyDescent="0.25">
      <c r="A1462" s="19"/>
      <c r="B1462" s="20"/>
      <c r="D1462"/>
      <c r="E1462"/>
      <c r="F1462"/>
      <c r="G1462"/>
      <c r="H1462"/>
      <c r="I1462"/>
      <c r="J1462"/>
      <c r="K1462"/>
      <c r="L1462"/>
      <c r="M1462"/>
      <c r="N1462"/>
      <c r="O1462"/>
      <c r="P1462"/>
      <c r="Q1462"/>
      <c r="R1462"/>
    </row>
    <row r="1463" spans="1:18" s="16" customFormat="1" x14ac:dyDescent="0.25">
      <c r="A1463" s="19"/>
      <c r="B1463" s="18"/>
      <c r="D1463"/>
      <c r="E1463"/>
      <c r="F1463"/>
      <c r="G1463"/>
      <c r="H1463"/>
      <c r="I1463"/>
      <c r="J1463"/>
      <c r="K1463"/>
      <c r="L1463"/>
      <c r="M1463"/>
      <c r="N1463"/>
      <c r="O1463"/>
      <c r="P1463"/>
      <c r="Q1463"/>
      <c r="R1463"/>
    </row>
    <row r="1464" spans="1:18" s="16" customFormat="1" x14ac:dyDescent="0.25">
      <c r="A1464" s="19"/>
      <c r="B1464" s="18"/>
      <c r="D1464"/>
      <c r="E1464"/>
      <c r="F1464"/>
      <c r="G1464"/>
      <c r="H1464"/>
      <c r="I1464"/>
      <c r="J1464"/>
      <c r="K1464"/>
      <c r="L1464"/>
      <c r="M1464"/>
      <c r="N1464"/>
      <c r="O1464"/>
      <c r="P1464"/>
      <c r="Q1464"/>
      <c r="R1464"/>
    </row>
    <row r="1465" spans="1:18" s="16" customFormat="1" x14ac:dyDescent="0.25">
      <c r="A1465" s="19"/>
      <c r="B1465" s="18"/>
      <c r="D1465"/>
      <c r="E1465"/>
      <c r="F1465"/>
      <c r="G1465"/>
      <c r="H1465"/>
      <c r="I1465"/>
      <c r="J1465"/>
      <c r="K1465"/>
      <c r="L1465"/>
      <c r="M1465"/>
      <c r="N1465"/>
      <c r="O1465"/>
      <c r="P1465"/>
      <c r="Q1465"/>
      <c r="R1465"/>
    </row>
    <row r="1466" spans="1:18" s="16" customFormat="1" x14ac:dyDescent="0.25">
      <c r="A1466" s="19"/>
      <c r="B1466" s="18"/>
      <c r="D1466"/>
      <c r="E1466"/>
      <c r="F1466"/>
      <c r="G1466"/>
      <c r="H1466"/>
      <c r="I1466"/>
      <c r="J1466"/>
      <c r="K1466"/>
      <c r="L1466"/>
      <c r="M1466"/>
      <c r="N1466"/>
      <c r="O1466"/>
      <c r="P1466"/>
      <c r="Q1466"/>
      <c r="R1466"/>
    </row>
    <row r="1467" spans="1:18" s="16" customFormat="1" x14ac:dyDescent="0.25">
      <c r="A1467" s="19"/>
      <c r="B1467" s="18"/>
      <c r="D1467"/>
      <c r="E1467"/>
      <c r="F1467"/>
      <c r="G1467"/>
      <c r="H1467"/>
      <c r="I1467"/>
      <c r="J1467"/>
      <c r="K1467"/>
      <c r="L1467"/>
      <c r="M1467"/>
      <c r="N1467"/>
      <c r="O1467"/>
      <c r="P1467"/>
      <c r="Q1467"/>
      <c r="R1467"/>
    </row>
    <row r="1468" spans="1:18" s="16" customFormat="1" x14ac:dyDescent="0.25">
      <c r="A1468" s="19"/>
      <c r="B1468" s="18"/>
      <c r="D1468"/>
      <c r="E1468"/>
      <c r="F1468"/>
      <c r="G1468"/>
      <c r="H1468"/>
      <c r="I1468"/>
      <c r="J1468"/>
      <c r="K1468"/>
      <c r="L1468"/>
      <c r="M1468"/>
      <c r="N1468"/>
      <c r="O1468"/>
      <c r="P1468"/>
      <c r="Q1468"/>
      <c r="R1468"/>
    </row>
    <row r="1469" spans="1:18" s="16" customFormat="1" x14ac:dyDescent="0.25">
      <c r="A1469" s="19"/>
      <c r="B1469" s="18"/>
      <c r="D1469"/>
      <c r="E1469"/>
      <c r="F1469"/>
      <c r="G1469"/>
      <c r="H1469"/>
      <c r="I1469"/>
      <c r="J1469"/>
      <c r="K1469"/>
      <c r="L1469"/>
      <c r="M1469"/>
      <c r="N1469"/>
      <c r="O1469"/>
      <c r="P1469"/>
      <c r="Q1469"/>
      <c r="R1469"/>
    </row>
    <row r="1470" spans="1:18" s="16" customFormat="1" x14ac:dyDescent="0.25">
      <c r="A1470" s="19"/>
      <c r="B1470" s="18"/>
      <c r="D1470"/>
      <c r="E1470"/>
      <c r="F1470"/>
      <c r="G1470"/>
      <c r="H1470"/>
      <c r="I1470"/>
      <c r="J1470"/>
      <c r="K1470"/>
      <c r="L1470"/>
      <c r="M1470"/>
      <c r="N1470"/>
      <c r="O1470"/>
      <c r="P1470"/>
      <c r="Q1470"/>
      <c r="R1470"/>
    </row>
    <row r="1471" spans="1:18" s="16" customFormat="1" x14ac:dyDescent="0.25">
      <c r="A1471" s="19"/>
      <c r="B1471" s="18"/>
      <c r="D1471"/>
      <c r="E1471"/>
      <c r="F1471"/>
      <c r="G1471"/>
      <c r="H1471"/>
      <c r="I1471"/>
      <c r="J1471"/>
      <c r="K1471"/>
      <c r="L1471"/>
      <c r="M1471"/>
      <c r="N1471"/>
      <c r="O1471"/>
      <c r="P1471"/>
      <c r="Q1471"/>
      <c r="R1471"/>
    </row>
    <row r="1472" spans="1:18" s="16" customFormat="1" x14ac:dyDescent="0.25">
      <c r="A1472" s="19"/>
      <c r="B1472" s="18"/>
      <c r="D1472"/>
      <c r="E1472"/>
      <c r="F1472"/>
      <c r="G1472"/>
      <c r="H1472"/>
      <c r="I1472"/>
      <c r="J1472"/>
      <c r="K1472"/>
      <c r="L1472"/>
      <c r="M1472"/>
      <c r="N1472"/>
      <c r="O1472"/>
      <c r="P1472"/>
      <c r="Q1472"/>
      <c r="R1472"/>
    </row>
    <row r="1473" spans="1:18" s="16" customFormat="1" x14ac:dyDescent="0.25">
      <c r="A1473" s="19"/>
      <c r="B1473" s="18"/>
      <c r="D1473"/>
      <c r="E1473"/>
      <c r="F1473"/>
      <c r="G1473"/>
      <c r="H1473"/>
      <c r="I1473"/>
      <c r="J1473"/>
      <c r="K1473"/>
      <c r="L1473"/>
      <c r="M1473"/>
      <c r="N1473"/>
      <c r="O1473"/>
      <c r="P1473"/>
      <c r="Q1473"/>
      <c r="R1473"/>
    </row>
    <row r="1474" spans="1:18" s="16" customFormat="1" x14ac:dyDescent="0.25">
      <c r="A1474" s="19"/>
      <c r="B1474" s="18"/>
      <c r="D1474"/>
      <c r="E1474"/>
      <c r="F1474"/>
      <c r="G1474"/>
      <c r="H1474"/>
      <c r="I1474"/>
      <c r="J1474"/>
      <c r="K1474"/>
      <c r="L1474"/>
      <c r="M1474"/>
      <c r="N1474"/>
      <c r="O1474"/>
      <c r="P1474"/>
      <c r="Q1474"/>
      <c r="R1474"/>
    </row>
    <row r="1475" spans="1:18" s="16" customFormat="1" x14ac:dyDescent="0.25">
      <c r="A1475" s="19"/>
      <c r="B1475" s="18"/>
      <c r="D1475"/>
      <c r="E1475"/>
      <c r="F1475"/>
      <c r="G1475"/>
      <c r="H1475"/>
      <c r="I1475"/>
      <c r="J1475"/>
      <c r="K1475"/>
      <c r="L1475"/>
      <c r="M1475"/>
      <c r="N1475"/>
      <c r="O1475"/>
      <c r="P1475"/>
      <c r="Q1475"/>
      <c r="R1475"/>
    </row>
    <row r="1476" spans="1:18" s="16" customFormat="1" x14ac:dyDescent="0.25">
      <c r="A1476" s="19"/>
      <c r="B1476" s="18"/>
      <c r="D1476"/>
      <c r="E1476"/>
      <c r="F1476"/>
      <c r="G1476"/>
      <c r="H1476"/>
      <c r="I1476"/>
      <c r="J1476"/>
      <c r="K1476"/>
      <c r="L1476"/>
      <c r="M1476"/>
      <c r="N1476"/>
      <c r="O1476"/>
      <c r="P1476"/>
      <c r="Q1476"/>
      <c r="R1476"/>
    </row>
    <row r="1477" spans="1:18" s="16" customFormat="1" x14ac:dyDescent="0.25">
      <c r="A1477" s="19"/>
      <c r="B1477" s="18"/>
      <c r="D1477"/>
      <c r="E1477"/>
      <c r="F1477"/>
      <c r="G1477"/>
      <c r="H1477"/>
      <c r="I1477"/>
      <c r="J1477"/>
      <c r="K1477"/>
      <c r="L1477"/>
      <c r="M1477"/>
      <c r="N1477"/>
      <c r="O1477"/>
      <c r="P1477"/>
      <c r="Q1477"/>
      <c r="R1477"/>
    </row>
    <row r="1478" spans="1:18" s="16" customFormat="1" x14ac:dyDescent="0.25">
      <c r="A1478" s="19"/>
      <c r="B1478" s="18"/>
      <c r="D1478"/>
      <c r="E1478"/>
      <c r="F1478"/>
      <c r="G1478"/>
      <c r="H1478"/>
      <c r="I1478"/>
      <c r="J1478"/>
      <c r="K1478"/>
      <c r="L1478"/>
      <c r="M1478"/>
      <c r="N1478"/>
      <c r="O1478"/>
      <c r="P1478"/>
      <c r="Q1478"/>
      <c r="R1478"/>
    </row>
    <row r="1479" spans="1:18" s="16" customFormat="1" x14ac:dyDescent="0.25">
      <c r="A1479" s="19"/>
      <c r="B1479" s="18"/>
      <c r="D1479"/>
      <c r="E1479"/>
      <c r="F1479"/>
      <c r="G1479"/>
      <c r="H1479"/>
      <c r="I1479"/>
      <c r="J1479"/>
      <c r="K1479"/>
      <c r="L1479"/>
      <c r="M1479"/>
      <c r="N1479"/>
      <c r="O1479"/>
      <c r="P1479"/>
      <c r="Q1479"/>
      <c r="R1479"/>
    </row>
    <row r="1480" spans="1:18" s="16" customFormat="1" x14ac:dyDescent="0.25">
      <c r="A1480" s="19"/>
      <c r="B1480" s="18"/>
      <c r="D1480"/>
      <c r="E1480"/>
      <c r="F1480"/>
      <c r="G1480"/>
      <c r="H1480"/>
      <c r="I1480"/>
      <c r="J1480"/>
      <c r="K1480"/>
      <c r="L1480"/>
      <c r="M1480"/>
      <c r="N1480"/>
      <c r="O1480"/>
      <c r="P1480"/>
      <c r="Q1480"/>
      <c r="R1480"/>
    </row>
    <row r="1481" spans="1:18" s="16" customFormat="1" x14ac:dyDescent="0.25">
      <c r="A1481" s="19"/>
      <c r="B1481" s="18"/>
      <c r="D1481"/>
      <c r="E1481"/>
      <c r="F1481"/>
      <c r="G1481"/>
      <c r="H1481"/>
      <c r="I1481"/>
      <c r="J1481"/>
      <c r="K1481"/>
      <c r="L1481"/>
      <c r="M1481"/>
      <c r="N1481"/>
      <c r="O1481"/>
      <c r="P1481"/>
      <c r="Q1481"/>
      <c r="R1481"/>
    </row>
    <row r="1482" spans="1:18" s="16" customFormat="1" x14ac:dyDescent="0.25">
      <c r="A1482" s="19"/>
      <c r="B1482" s="18"/>
      <c r="D1482"/>
      <c r="E1482"/>
      <c r="F1482"/>
      <c r="G1482"/>
      <c r="H1482"/>
      <c r="I1482"/>
      <c r="J1482"/>
      <c r="K1482"/>
      <c r="L1482"/>
      <c r="M1482"/>
      <c r="N1482"/>
      <c r="O1482"/>
      <c r="P1482"/>
      <c r="Q1482"/>
      <c r="R1482"/>
    </row>
    <row r="1483" spans="1:18" s="16" customFormat="1" x14ac:dyDescent="0.25">
      <c r="A1483" s="19"/>
      <c r="B1483" s="18"/>
      <c r="D1483"/>
      <c r="E1483"/>
      <c r="F1483"/>
      <c r="G1483"/>
      <c r="H1483"/>
      <c r="I1483"/>
      <c r="J1483"/>
      <c r="K1483"/>
      <c r="L1483"/>
      <c r="M1483"/>
      <c r="N1483"/>
      <c r="O1483"/>
      <c r="P1483"/>
      <c r="Q1483"/>
      <c r="R1483"/>
    </row>
    <row r="1484" spans="1:18" s="16" customFormat="1" x14ac:dyDescent="0.25">
      <c r="A1484" s="19"/>
      <c r="B1484" s="18"/>
      <c r="D1484"/>
      <c r="E1484"/>
      <c r="F1484"/>
      <c r="G1484"/>
      <c r="H1484"/>
      <c r="I1484"/>
      <c r="J1484"/>
      <c r="K1484"/>
      <c r="L1484"/>
      <c r="M1484"/>
      <c r="N1484"/>
      <c r="O1484"/>
      <c r="P1484"/>
      <c r="Q1484"/>
      <c r="R1484"/>
    </row>
    <row r="1485" spans="1:18" s="16" customFormat="1" x14ac:dyDescent="0.25">
      <c r="A1485" s="19"/>
      <c r="B1485" s="18"/>
      <c r="D1485"/>
      <c r="E1485"/>
      <c r="F1485"/>
      <c r="G1485"/>
      <c r="H1485"/>
      <c r="I1485"/>
      <c r="J1485"/>
      <c r="K1485"/>
      <c r="L1485"/>
      <c r="M1485"/>
      <c r="N1485"/>
      <c r="O1485"/>
      <c r="P1485"/>
      <c r="Q1485"/>
      <c r="R1485"/>
    </row>
    <row r="1486" spans="1:18" s="16" customFormat="1" x14ac:dyDescent="0.25">
      <c r="A1486" s="19"/>
      <c r="B1486" s="18"/>
      <c r="D1486"/>
      <c r="E1486"/>
      <c r="F1486"/>
      <c r="G1486"/>
      <c r="H1486"/>
      <c r="I1486"/>
      <c r="J1486"/>
      <c r="K1486"/>
      <c r="L1486"/>
      <c r="M1486"/>
      <c r="N1486"/>
      <c r="O1486"/>
      <c r="P1486"/>
      <c r="Q1486"/>
      <c r="R1486"/>
    </row>
    <row r="1487" spans="1:18" s="16" customFormat="1" x14ac:dyDescent="0.25">
      <c r="A1487" s="19"/>
      <c r="B1487" s="18"/>
      <c r="D1487"/>
      <c r="E1487"/>
      <c r="F1487"/>
      <c r="G1487"/>
      <c r="H1487"/>
      <c r="I1487"/>
      <c r="J1487"/>
      <c r="K1487"/>
      <c r="L1487"/>
      <c r="M1487"/>
      <c r="N1487"/>
      <c r="O1487"/>
      <c r="P1487"/>
      <c r="Q1487"/>
      <c r="R1487"/>
    </row>
    <row r="1488" spans="1:18" s="16" customFormat="1" x14ac:dyDescent="0.25">
      <c r="A1488" s="19"/>
      <c r="B1488" s="18"/>
      <c r="D1488"/>
      <c r="E1488"/>
      <c r="F1488"/>
      <c r="G1488"/>
      <c r="H1488"/>
      <c r="I1488"/>
      <c r="J1488"/>
      <c r="K1488"/>
      <c r="L1488"/>
      <c r="M1488"/>
      <c r="N1488"/>
      <c r="O1488"/>
      <c r="P1488"/>
      <c r="Q1488"/>
      <c r="R1488"/>
    </row>
    <row r="1489" spans="1:18" s="16" customFormat="1" x14ac:dyDescent="0.25">
      <c r="A1489" s="19"/>
      <c r="B1489" s="18"/>
      <c r="D1489"/>
      <c r="E1489"/>
      <c r="F1489"/>
      <c r="G1489"/>
      <c r="H1489"/>
      <c r="I1489"/>
      <c r="J1489"/>
      <c r="K1489"/>
      <c r="L1489"/>
      <c r="M1489"/>
      <c r="N1489"/>
      <c r="O1489"/>
      <c r="P1489"/>
      <c r="Q1489"/>
      <c r="R1489"/>
    </row>
    <row r="1490" spans="1:18" s="16" customFormat="1" x14ac:dyDescent="0.25">
      <c r="A1490" s="19"/>
      <c r="B1490" s="18"/>
      <c r="D1490"/>
      <c r="E1490"/>
      <c r="F1490"/>
      <c r="G1490"/>
      <c r="H1490"/>
      <c r="I1490"/>
      <c r="J1490"/>
      <c r="K1490"/>
      <c r="L1490"/>
      <c r="M1490"/>
      <c r="N1490"/>
      <c r="O1490"/>
      <c r="P1490"/>
      <c r="Q1490"/>
      <c r="R1490"/>
    </row>
    <row r="1491" spans="1:18" s="16" customFormat="1" x14ac:dyDescent="0.25">
      <c r="A1491" s="19"/>
      <c r="B1491" s="18"/>
      <c r="D1491"/>
      <c r="E1491"/>
      <c r="F1491"/>
      <c r="G1491"/>
      <c r="H1491"/>
      <c r="I1491"/>
      <c r="J1491"/>
      <c r="K1491"/>
      <c r="L1491"/>
      <c r="M1491"/>
      <c r="N1491"/>
      <c r="O1491"/>
      <c r="P1491"/>
      <c r="Q1491"/>
      <c r="R1491"/>
    </row>
    <row r="1492" spans="1:18" s="16" customFormat="1" x14ac:dyDescent="0.25">
      <c r="A1492" s="19"/>
      <c r="B1492" s="18"/>
      <c r="D1492"/>
      <c r="E1492"/>
      <c r="F1492"/>
      <c r="G1492"/>
      <c r="H1492"/>
      <c r="I1492"/>
      <c r="J1492"/>
      <c r="K1492"/>
      <c r="L1492"/>
      <c r="M1492"/>
      <c r="N1492"/>
      <c r="O1492"/>
      <c r="P1492"/>
      <c r="Q1492"/>
      <c r="R1492"/>
    </row>
    <row r="1493" spans="1:18" s="16" customFormat="1" x14ac:dyDescent="0.25">
      <c r="A1493" s="19"/>
      <c r="B1493" s="18"/>
      <c r="D1493"/>
      <c r="E1493"/>
      <c r="F1493"/>
      <c r="G1493"/>
      <c r="H1493"/>
      <c r="I1493"/>
      <c r="J1493"/>
      <c r="K1493"/>
      <c r="L1493"/>
      <c r="M1493"/>
      <c r="N1493"/>
      <c r="O1493"/>
      <c r="P1493"/>
      <c r="Q1493"/>
      <c r="R1493"/>
    </row>
    <row r="1494" spans="1:18" s="16" customFormat="1" x14ac:dyDescent="0.25">
      <c r="A1494" s="19"/>
      <c r="B1494" s="18"/>
      <c r="D1494"/>
      <c r="E1494"/>
      <c r="F1494"/>
      <c r="G1494"/>
      <c r="H1494"/>
      <c r="I1494"/>
      <c r="J1494"/>
      <c r="K1494"/>
      <c r="L1494"/>
      <c r="M1494"/>
      <c r="N1494"/>
      <c r="O1494"/>
      <c r="P1494"/>
      <c r="Q1494"/>
      <c r="R1494"/>
    </row>
    <row r="1495" spans="1:18" s="16" customFormat="1" x14ac:dyDescent="0.25">
      <c r="A1495" s="19"/>
      <c r="B1495" s="18"/>
      <c r="D1495"/>
      <c r="E1495"/>
      <c r="F1495"/>
      <c r="G1495"/>
      <c r="H1495"/>
      <c r="I1495"/>
      <c r="J1495"/>
      <c r="K1495"/>
      <c r="L1495"/>
      <c r="M1495"/>
      <c r="N1495"/>
      <c r="O1495"/>
      <c r="P1495"/>
      <c r="Q1495"/>
      <c r="R1495"/>
    </row>
    <row r="1496" spans="1:18" s="16" customFormat="1" x14ac:dyDescent="0.25">
      <c r="A1496" s="19"/>
      <c r="B1496" s="18"/>
      <c r="D1496"/>
      <c r="E1496"/>
      <c r="F1496"/>
      <c r="G1496"/>
      <c r="H1496"/>
      <c r="I1496"/>
      <c r="J1496"/>
      <c r="K1496"/>
      <c r="L1496"/>
      <c r="M1496"/>
      <c r="N1496"/>
      <c r="O1496"/>
      <c r="P1496"/>
      <c r="Q1496"/>
      <c r="R1496"/>
    </row>
    <row r="1497" spans="1:18" s="16" customFormat="1" x14ac:dyDescent="0.25">
      <c r="A1497" s="19"/>
      <c r="B1497" s="18"/>
      <c r="D1497"/>
      <c r="E1497"/>
      <c r="F1497"/>
      <c r="G1497"/>
      <c r="H1497"/>
      <c r="I1497"/>
      <c r="J1497"/>
      <c r="K1497"/>
      <c r="L1497"/>
      <c r="M1497"/>
      <c r="N1497"/>
      <c r="O1497"/>
      <c r="P1497"/>
      <c r="Q1497"/>
      <c r="R1497"/>
    </row>
    <row r="1498" spans="1:18" s="16" customFormat="1" x14ac:dyDescent="0.25">
      <c r="A1498" s="19"/>
      <c r="B1498" s="18"/>
      <c r="D1498"/>
      <c r="E1498"/>
      <c r="F1498"/>
      <c r="G1498"/>
      <c r="H1498"/>
      <c r="I1498"/>
      <c r="J1498"/>
      <c r="K1498"/>
      <c r="L1498"/>
      <c r="M1498"/>
      <c r="N1498"/>
      <c r="O1498"/>
      <c r="P1498"/>
      <c r="Q1498"/>
      <c r="R1498"/>
    </row>
    <row r="1499" spans="1:18" s="16" customFormat="1" x14ac:dyDescent="0.25">
      <c r="A1499" s="19"/>
      <c r="B1499" s="18"/>
      <c r="D1499"/>
      <c r="E1499"/>
      <c r="F1499"/>
      <c r="G1499"/>
      <c r="H1499"/>
      <c r="I1499"/>
      <c r="J1499"/>
      <c r="K1499"/>
      <c r="L1499"/>
      <c r="M1499"/>
      <c r="N1499"/>
      <c r="O1499"/>
      <c r="P1499"/>
      <c r="Q1499"/>
      <c r="R1499"/>
    </row>
    <row r="1500" spans="1:18" s="16" customFormat="1" x14ac:dyDescent="0.25">
      <c r="A1500" s="19"/>
      <c r="B1500" s="18"/>
      <c r="D1500"/>
      <c r="E1500"/>
      <c r="F1500"/>
      <c r="G1500"/>
      <c r="H1500"/>
      <c r="I1500"/>
      <c r="J1500"/>
      <c r="K1500"/>
      <c r="L1500"/>
      <c r="M1500"/>
      <c r="N1500"/>
      <c r="O1500"/>
      <c r="P1500"/>
      <c r="Q1500"/>
      <c r="R1500"/>
    </row>
    <row r="1501" spans="1:18" s="16" customFormat="1" x14ac:dyDescent="0.25">
      <c r="A1501" s="19"/>
      <c r="B1501" s="18"/>
      <c r="D1501"/>
      <c r="E1501"/>
      <c r="F1501"/>
      <c r="G1501"/>
      <c r="H1501"/>
      <c r="I1501"/>
      <c r="J1501"/>
      <c r="K1501"/>
      <c r="L1501"/>
      <c r="M1501"/>
      <c r="N1501"/>
      <c r="O1501"/>
      <c r="P1501"/>
      <c r="Q1501"/>
      <c r="R1501"/>
    </row>
    <row r="1502" spans="1:18" s="16" customFormat="1" x14ac:dyDescent="0.25">
      <c r="A1502" s="19"/>
      <c r="B1502" s="18"/>
      <c r="D1502"/>
      <c r="E1502"/>
      <c r="F1502"/>
      <c r="G1502"/>
      <c r="H1502"/>
      <c r="I1502"/>
      <c r="J1502"/>
      <c r="K1502"/>
      <c r="L1502"/>
      <c r="M1502"/>
      <c r="N1502"/>
      <c r="O1502"/>
      <c r="P1502"/>
      <c r="Q1502"/>
      <c r="R1502"/>
    </row>
    <row r="1503" spans="1:18" s="16" customFormat="1" x14ac:dyDescent="0.25">
      <c r="A1503" s="19"/>
      <c r="B1503" s="18"/>
      <c r="D1503"/>
      <c r="E1503"/>
      <c r="F1503"/>
      <c r="G1503"/>
      <c r="H1503"/>
      <c r="I1503"/>
      <c r="J1503"/>
      <c r="K1503"/>
      <c r="L1503"/>
      <c r="M1503"/>
      <c r="N1503"/>
      <c r="O1503"/>
      <c r="P1503"/>
      <c r="Q1503"/>
      <c r="R1503"/>
    </row>
    <row r="1504" spans="1:18" s="16" customFormat="1" x14ac:dyDescent="0.25">
      <c r="A1504" s="19"/>
      <c r="B1504" s="18"/>
      <c r="D1504"/>
      <c r="E1504"/>
      <c r="F1504"/>
      <c r="G1504"/>
      <c r="H1504"/>
      <c r="I1504"/>
      <c r="J1504"/>
      <c r="K1504"/>
      <c r="L1504"/>
      <c r="M1504"/>
      <c r="N1504"/>
      <c r="O1504"/>
      <c r="P1504"/>
      <c r="Q1504"/>
      <c r="R1504"/>
    </row>
    <row r="1505" spans="1:18" s="16" customFormat="1" x14ac:dyDescent="0.25">
      <c r="A1505" s="19"/>
      <c r="B1505" s="18"/>
      <c r="D1505"/>
      <c r="E1505"/>
      <c r="F1505"/>
      <c r="G1505"/>
      <c r="H1505"/>
      <c r="I1505"/>
      <c r="J1505"/>
      <c r="K1505"/>
      <c r="L1505"/>
      <c r="M1505"/>
      <c r="N1505"/>
      <c r="O1505"/>
      <c r="P1505"/>
      <c r="Q1505"/>
      <c r="R1505"/>
    </row>
    <row r="1506" spans="1:18" s="16" customFormat="1" x14ac:dyDescent="0.25">
      <c r="A1506" s="19"/>
      <c r="B1506" s="18"/>
      <c r="D1506"/>
      <c r="E1506"/>
      <c r="F1506"/>
      <c r="G1506"/>
      <c r="H1506"/>
      <c r="I1506"/>
      <c r="J1506"/>
      <c r="K1506"/>
      <c r="L1506"/>
      <c r="M1506"/>
      <c r="N1506"/>
      <c r="O1506"/>
      <c r="P1506"/>
      <c r="Q1506"/>
      <c r="R1506"/>
    </row>
    <row r="1507" spans="1:18" s="16" customFormat="1" x14ac:dyDescent="0.25">
      <c r="A1507" s="19"/>
      <c r="B1507" s="18"/>
      <c r="D1507"/>
      <c r="E1507"/>
      <c r="F1507"/>
      <c r="G1507"/>
      <c r="H1507"/>
      <c r="I1507"/>
      <c r="J1507"/>
      <c r="K1507"/>
      <c r="L1507"/>
      <c r="M1507"/>
      <c r="N1507"/>
      <c r="O1507"/>
      <c r="P1507"/>
      <c r="Q1507"/>
      <c r="R1507"/>
    </row>
    <row r="1508" spans="1:18" s="16" customFormat="1" x14ac:dyDescent="0.25">
      <c r="A1508" s="19"/>
      <c r="B1508" s="18"/>
      <c r="D1508"/>
      <c r="E1508"/>
      <c r="F1508"/>
      <c r="G1508"/>
      <c r="H1508"/>
      <c r="I1508"/>
      <c r="J1508"/>
      <c r="K1508"/>
      <c r="L1508"/>
      <c r="M1508"/>
      <c r="N1508"/>
      <c r="O1508"/>
      <c r="P1508"/>
      <c r="Q1508"/>
      <c r="R1508"/>
    </row>
    <row r="1509" spans="1:18" s="16" customFormat="1" x14ac:dyDescent="0.25">
      <c r="A1509" s="19"/>
      <c r="B1509" s="18"/>
      <c r="D1509"/>
      <c r="E1509"/>
      <c r="F1509"/>
      <c r="G1509"/>
      <c r="H1509"/>
      <c r="I1509"/>
      <c r="J1509"/>
      <c r="K1509"/>
      <c r="L1509"/>
      <c r="M1509"/>
      <c r="N1509"/>
      <c r="O1509"/>
      <c r="P1509"/>
      <c r="Q1509"/>
      <c r="R1509"/>
    </row>
    <row r="1510" spans="1:18" s="16" customFormat="1" x14ac:dyDescent="0.25">
      <c r="A1510" s="19"/>
      <c r="B1510" s="18"/>
      <c r="D1510"/>
      <c r="E1510"/>
      <c r="F1510"/>
      <c r="G1510"/>
      <c r="H1510"/>
      <c r="I1510"/>
      <c r="J1510"/>
      <c r="K1510"/>
      <c r="L1510"/>
      <c r="M1510"/>
      <c r="N1510"/>
      <c r="O1510"/>
      <c r="P1510"/>
      <c r="Q1510"/>
      <c r="R1510"/>
    </row>
    <row r="1511" spans="1:18" s="16" customFormat="1" x14ac:dyDescent="0.25">
      <c r="A1511" s="19"/>
      <c r="B1511" s="18"/>
      <c r="D1511"/>
      <c r="E1511"/>
      <c r="F1511"/>
      <c r="G1511"/>
      <c r="H1511"/>
      <c r="I1511"/>
      <c r="J1511"/>
      <c r="K1511"/>
      <c r="L1511"/>
      <c r="M1511"/>
      <c r="N1511"/>
      <c r="O1511"/>
      <c r="P1511"/>
      <c r="Q1511"/>
      <c r="R1511"/>
    </row>
    <row r="1512" spans="1:18" s="16" customFormat="1" x14ac:dyDescent="0.25">
      <c r="A1512" s="19"/>
      <c r="B1512" s="20"/>
      <c r="D1512"/>
      <c r="E1512"/>
      <c r="F1512"/>
      <c r="G1512"/>
      <c r="H1512"/>
      <c r="I1512"/>
      <c r="J1512"/>
      <c r="K1512"/>
      <c r="L1512"/>
      <c r="M1512"/>
      <c r="N1512"/>
      <c r="O1512"/>
      <c r="P1512"/>
      <c r="Q1512"/>
      <c r="R1512"/>
    </row>
    <row r="1513" spans="1:18" s="16" customFormat="1" x14ac:dyDescent="0.25">
      <c r="A1513" s="19"/>
      <c r="B1513" s="18"/>
      <c r="D1513"/>
      <c r="E1513"/>
      <c r="F1513"/>
      <c r="G1513"/>
      <c r="H1513"/>
      <c r="I1513"/>
      <c r="J1513"/>
      <c r="K1513"/>
      <c r="L1513"/>
      <c r="M1513"/>
      <c r="N1513"/>
      <c r="O1513"/>
      <c r="P1513"/>
      <c r="Q1513"/>
      <c r="R1513"/>
    </row>
    <row r="1514" spans="1:18" s="16" customFormat="1" x14ac:dyDescent="0.25">
      <c r="A1514" s="19"/>
      <c r="B1514" s="18"/>
      <c r="D1514"/>
      <c r="E1514"/>
      <c r="F1514"/>
      <c r="G1514"/>
      <c r="H1514"/>
      <c r="I1514"/>
      <c r="J1514"/>
      <c r="K1514"/>
      <c r="L1514"/>
      <c r="M1514"/>
      <c r="N1514"/>
      <c r="O1514"/>
      <c r="P1514"/>
      <c r="Q1514"/>
      <c r="R1514"/>
    </row>
    <row r="1515" spans="1:18" s="16" customFormat="1" x14ac:dyDescent="0.25">
      <c r="A1515" s="19"/>
      <c r="B1515" s="18"/>
      <c r="D1515"/>
      <c r="E1515"/>
      <c r="F1515"/>
      <c r="G1515"/>
      <c r="H1515"/>
      <c r="I1515"/>
      <c r="J1515"/>
      <c r="K1515"/>
      <c r="L1515"/>
      <c r="M1515"/>
      <c r="N1515"/>
      <c r="O1515"/>
      <c r="P1515"/>
      <c r="Q1515"/>
      <c r="R1515"/>
    </row>
    <row r="1516" spans="1:18" s="16" customFormat="1" x14ac:dyDescent="0.25">
      <c r="A1516" s="19"/>
      <c r="B1516" s="18"/>
      <c r="D1516"/>
      <c r="E1516"/>
      <c r="F1516"/>
      <c r="G1516"/>
      <c r="H1516"/>
      <c r="I1516"/>
      <c r="J1516"/>
      <c r="K1516"/>
      <c r="L1516"/>
      <c r="M1516"/>
      <c r="N1516"/>
      <c r="O1516"/>
      <c r="P1516"/>
      <c r="Q1516"/>
      <c r="R1516"/>
    </row>
    <row r="1517" spans="1:18" s="16" customFormat="1" x14ac:dyDescent="0.25">
      <c r="A1517" s="19"/>
      <c r="B1517" s="18"/>
      <c r="D1517"/>
      <c r="E1517"/>
      <c r="F1517"/>
      <c r="G1517"/>
      <c r="H1517"/>
      <c r="I1517"/>
      <c r="J1517"/>
      <c r="K1517"/>
      <c r="L1517"/>
      <c r="M1517"/>
      <c r="N1517"/>
      <c r="O1517"/>
      <c r="P1517"/>
      <c r="Q1517"/>
      <c r="R1517"/>
    </row>
    <row r="1518" spans="1:18" s="16" customFormat="1" x14ac:dyDescent="0.25">
      <c r="A1518" s="19"/>
      <c r="B1518" s="18"/>
      <c r="D1518"/>
      <c r="E1518"/>
      <c r="F1518"/>
      <c r="G1518"/>
      <c r="H1518"/>
      <c r="I1518"/>
      <c r="J1518"/>
      <c r="K1518"/>
      <c r="L1518"/>
      <c r="M1518"/>
      <c r="N1518"/>
      <c r="O1518"/>
      <c r="P1518"/>
      <c r="Q1518"/>
      <c r="R1518"/>
    </row>
    <row r="1519" spans="1:18" s="16" customFormat="1" x14ac:dyDescent="0.25">
      <c r="A1519" s="19"/>
      <c r="B1519" s="18"/>
      <c r="D1519"/>
      <c r="E1519"/>
      <c r="F1519"/>
      <c r="G1519"/>
      <c r="H1519"/>
      <c r="I1519"/>
      <c r="J1519"/>
      <c r="K1519"/>
      <c r="L1519"/>
      <c r="M1519"/>
      <c r="N1519"/>
      <c r="O1519"/>
      <c r="P1519"/>
      <c r="Q1519"/>
      <c r="R1519"/>
    </row>
    <row r="1520" spans="1:18" s="16" customFormat="1" x14ac:dyDescent="0.25">
      <c r="A1520" s="19"/>
      <c r="B1520" s="18"/>
      <c r="D1520"/>
      <c r="E1520"/>
      <c r="F1520"/>
      <c r="G1520"/>
      <c r="H1520"/>
      <c r="I1520"/>
      <c r="J1520"/>
      <c r="K1520"/>
      <c r="L1520"/>
      <c r="M1520"/>
      <c r="N1520"/>
      <c r="O1520"/>
      <c r="P1520"/>
      <c r="Q1520"/>
      <c r="R1520"/>
    </row>
    <row r="1521" spans="1:18" s="16" customFormat="1" x14ac:dyDescent="0.25">
      <c r="A1521" s="19"/>
      <c r="B1521" s="18"/>
      <c r="D1521"/>
      <c r="E1521"/>
      <c r="F1521"/>
      <c r="G1521"/>
      <c r="H1521"/>
      <c r="I1521"/>
      <c r="J1521"/>
      <c r="K1521"/>
      <c r="L1521"/>
      <c r="M1521"/>
      <c r="N1521"/>
      <c r="O1521"/>
      <c r="P1521"/>
      <c r="Q1521"/>
      <c r="R1521"/>
    </row>
    <row r="1522" spans="1:18" s="16" customFormat="1" x14ac:dyDescent="0.25">
      <c r="A1522" s="19"/>
      <c r="B1522" s="18"/>
      <c r="D1522"/>
      <c r="E1522"/>
      <c r="F1522"/>
      <c r="G1522"/>
      <c r="H1522"/>
      <c r="I1522"/>
      <c r="J1522"/>
      <c r="K1522"/>
      <c r="L1522"/>
      <c r="M1522"/>
      <c r="N1522"/>
      <c r="O1522"/>
      <c r="P1522"/>
      <c r="Q1522"/>
      <c r="R1522"/>
    </row>
    <row r="1523" spans="1:18" s="16" customFormat="1" x14ac:dyDescent="0.25">
      <c r="A1523" s="19"/>
      <c r="B1523" s="18"/>
      <c r="D1523"/>
      <c r="E1523"/>
      <c r="F1523"/>
      <c r="G1523"/>
      <c r="H1523"/>
      <c r="I1523"/>
      <c r="J1523"/>
      <c r="K1523"/>
      <c r="L1523"/>
      <c r="M1523"/>
      <c r="N1523"/>
      <c r="O1523"/>
      <c r="P1523"/>
      <c r="Q1523"/>
      <c r="R1523"/>
    </row>
    <row r="1524" spans="1:18" s="16" customFormat="1" x14ac:dyDescent="0.25">
      <c r="A1524" s="19"/>
      <c r="B1524" s="18"/>
      <c r="D1524"/>
      <c r="E1524"/>
      <c r="F1524"/>
      <c r="G1524"/>
      <c r="H1524"/>
      <c r="I1524"/>
      <c r="J1524"/>
      <c r="K1524"/>
      <c r="L1524"/>
      <c r="M1524"/>
      <c r="N1524"/>
      <c r="O1524"/>
      <c r="P1524"/>
      <c r="Q1524"/>
      <c r="R1524"/>
    </row>
    <row r="1525" spans="1:18" s="16" customFormat="1" x14ac:dyDescent="0.25">
      <c r="A1525" s="19"/>
      <c r="B1525" s="18"/>
      <c r="D1525"/>
      <c r="E1525"/>
      <c r="F1525"/>
      <c r="G1525"/>
      <c r="H1525"/>
      <c r="I1525"/>
      <c r="J1525"/>
      <c r="K1525"/>
      <c r="L1525"/>
      <c r="M1525"/>
      <c r="N1525"/>
      <c r="O1525"/>
      <c r="P1525"/>
      <c r="Q1525"/>
      <c r="R1525"/>
    </row>
    <row r="1526" spans="1:18" s="16" customFormat="1" x14ac:dyDescent="0.25">
      <c r="A1526" s="19"/>
      <c r="B1526" s="18"/>
      <c r="D1526"/>
      <c r="E1526"/>
      <c r="F1526"/>
      <c r="G1526"/>
      <c r="H1526"/>
      <c r="I1526"/>
      <c r="J1526"/>
      <c r="K1526"/>
      <c r="L1526"/>
      <c r="M1526"/>
      <c r="N1526"/>
      <c r="O1526"/>
      <c r="P1526"/>
      <c r="Q1526"/>
      <c r="R1526"/>
    </row>
    <row r="1527" spans="1:18" s="16" customFormat="1" x14ac:dyDescent="0.25">
      <c r="A1527" s="19"/>
      <c r="B1527" s="18"/>
      <c r="D1527"/>
      <c r="E1527"/>
      <c r="F1527"/>
      <c r="G1527"/>
      <c r="H1527"/>
      <c r="I1527"/>
      <c r="J1527"/>
      <c r="K1527"/>
      <c r="L1527"/>
      <c r="M1527"/>
      <c r="N1527"/>
      <c r="O1527"/>
      <c r="P1527"/>
      <c r="Q1527"/>
      <c r="R1527"/>
    </row>
    <row r="1528" spans="1:18" s="16" customFormat="1" x14ac:dyDescent="0.25">
      <c r="A1528" s="19"/>
      <c r="B1528" s="18"/>
      <c r="D1528"/>
      <c r="E1528"/>
      <c r="F1528"/>
      <c r="G1528"/>
      <c r="H1528"/>
      <c r="I1528"/>
      <c r="J1528"/>
      <c r="K1528"/>
      <c r="L1528"/>
      <c r="M1528"/>
      <c r="N1528"/>
      <c r="O1528"/>
      <c r="P1528"/>
      <c r="Q1528"/>
      <c r="R1528"/>
    </row>
    <row r="1529" spans="1:18" s="16" customFormat="1" x14ac:dyDescent="0.25">
      <c r="A1529" s="19"/>
      <c r="B1529" s="18"/>
      <c r="D1529"/>
      <c r="E1529"/>
      <c r="F1529"/>
      <c r="G1529"/>
      <c r="H1529"/>
      <c r="I1529"/>
      <c r="J1529"/>
      <c r="K1529"/>
      <c r="L1529"/>
      <c r="M1529"/>
      <c r="N1529"/>
      <c r="O1529"/>
      <c r="P1529"/>
      <c r="Q1529"/>
      <c r="R1529"/>
    </row>
    <row r="1530" spans="1:18" s="16" customFormat="1" x14ac:dyDescent="0.25">
      <c r="A1530" s="19"/>
      <c r="B1530" s="18"/>
      <c r="D1530"/>
      <c r="E1530"/>
      <c r="F1530"/>
      <c r="G1530"/>
      <c r="H1530"/>
      <c r="I1530"/>
      <c r="J1530"/>
      <c r="K1530"/>
      <c r="L1530"/>
      <c r="M1530"/>
      <c r="N1530"/>
      <c r="O1530"/>
      <c r="P1530"/>
      <c r="Q1530"/>
      <c r="R1530"/>
    </row>
    <row r="1531" spans="1:18" s="16" customFormat="1" x14ac:dyDescent="0.25">
      <c r="A1531" s="19"/>
      <c r="B1531" s="18"/>
      <c r="D1531"/>
      <c r="E1531"/>
      <c r="F1531"/>
      <c r="G1531"/>
      <c r="H1531"/>
      <c r="I1531"/>
      <c r="J1531"/>
      <c r="K1531"/>
      <c r="L1531"/>
      <c r="M1531"/>
      <c r="N1531"/>
      <c r="O1531"/>
      <c r="P1531"/>
      <c r="Q1531"/>
      <c r="R1531"/>
    </row>
    <row r="1532" spans="1:18" s="16" customFormat="1" x14ac:dyDescent="0.25">
      <c r="A1532" s="19"/>
      <c r="B1532" s="18"/>
      <c r="D1532"/>
      <c r="E1532"/>
      <c r="F1532"/>
      <c r="G1532"/>
      <c r="H1532"/>
      <c r="I1532"/>
      <c r="J1532"/>
      <c r="K1532"/>
      <c r="L1532"/>
      <c r="M1532"/>
      <c r="N1532"/>
      <c r="O1532"/>
      <c r="P1532"/>
      <c r="Q1532"/>
      <c r="R1532"/>
    </row>
    <row r="1533" spans="1:18" s="16" customFormat="1" x14ac:dyDescent="0.25">
      <c r="A1533" s="19"/>
      <c r="B1533" s="18"/>
      <c r="D1533"/>
      <c r="E1533"/>
      <c r="F1533"/>
      <c r="G1533"/>
      <c r="H1533"/>
      <c r="I1533"/>
      <c r="J1533"/>
      <c r="K1533"/>
      <c r="L1533"/>
      <c r="M1533"/>
      <c r="N1533"/>
      <c r="O1533"/>
      <c r="P1533"/>
      <c r="Q1533"/>
      <c r="R1533"/>
    </row>
    <row r="1534" spans="1:18" s="16" customFormat="1" x14ac:dyDescent="0.25">
      <c r="A1534" s="19"/>
      <c r="B1534" s="18"/>
      <c r="D1534"/>
      <c r="E1534"/>
      <c r="F1534"/>
      <c r="G1534"/>
      <c r="H1534"/>
      <c r="I1534"/>
      <c r="J1534"/>
      <c r="K1534"/>
      <c r="L1534"/>
      <c r="M1534"/>
      <c r="N1534"/>
      <c r="O1534"/>
      <c r="P1534"/>
      <c r="Q1534"/>
      <c r="R1534"/>
    </row>
    <row r="1535" spans="1:18" s="16" customFormat="1" x14ac:dyDescent="0.25">
      <c r="A1535" s="19"/>
      <c r="B1535" s="18"/>
      <c r="D1535"/>
      <c r="E1535"/>
      <c r="F1535"/>
      <c r="G1535"/>
      <c r="H1535"/>
      <c r="I1535"/>
      <c r="J1535"/>
      <c r="K1535"/>
      <c r="L1535"/>
      <c r="M1535"/>
      <c r="N1535"/>
      <c r="O1535"/>
      <c r="P1535"/>
      <c r="Q1535"/>
      <c r="R1535"/>
    </row>
    <row r="1536" spans="1:18"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s="19"/>
      <c r="B2532" s="18"/>
      <c r="D2532"/>
      <c r="E2532"/>
      <c r="F2532"/>
      <c r="G2532"/>
      <c r="H2532"/>
      <c r="I2532"/>
      <c r="J2532"/>
      <c r="K2532"/>
      <c r="L2532"/>
      <c r="M2532"/>
      <c r="N2532"/>
      <c r="O2532"/>
      <c r="P2532"/>
      <c r="Q2532"/>
      <c r="R2532"/>
    </row>
    <row r="2533" spans="1:18" s="16" customFormat="1" x14ac:dyDescent="0.25">
      <c r="A2533" s="19"/>
      <c r="B2533" s="18"/>
      <c r="D2533"/>
      <c r="E2533"/>
      <c r="F2533"/>
      <c r="G2533"/>
      <c r="H2533"/>
      <c r="I2533"/>
      <c r="J2533"/>
      <c r="K2533"/>
      <c r="L2533"/>
      <c r="M2533"/>
      <c r="N2533"/>
      <c r="O2533"/>
      <c r="P2533"/>
      <c r="Q2533"/>
      <c r="R2533"/>
    </row>
    <row r="2534" spans="1:18" s="16" customFormat="1" x14ac:dyDescent="0.25">
      <c r="A2534" s="19"/>
      <c r="B2534" s="18"/>
      <c r="D2534"/>
      <c r="E2534"/>
      <c r="F2534"/>
      <c r="G2534"/>
      <c r="H2534"/>
      <c r="I2534"/>
      <c r="J2534"/>
      <c r="K2534"/>
      <c r="L2534"/>
      <c r="M2534"/>
      <c r="N2534"/>
      <c r="O2534"/>
      <c r="P2534"/>
      <c r="Q2534"/>
      <c r="R2534"/>
    </row>
    <row r="2535" spans="1:18" s="16" customFormat="1" x14ac:dyDescent="0.25">
      <c r="A2535" s="19"/>
      <c r="B2535" s="18"/>
      <c r="D2535"/>
      <c r="E2535"/>
      <c r="F2535"/>
      <c r="G2535"/>
      <c r="H2535"/>
      <c r="I2535"/>
      <c r="J2535"/>
      <c r="K2535"/>
      <c r="L2535"/>
      <c r="M2535"/>
      <c r="N2535"/>
      <c r="O2535"/>
      <c r="P2535"/>
      <c r="Q2535"/>
      <c r="R2535"/>
    </row>
    <row r="2536" spans="1:18" s="16" customFormat="1" x14ac:dyDescent="0.25">
      <c r="A2536" s="19"/>
      <c r="B2536" s="18"/>
      <c r="D2536"/>
      <c r="E2536"/>
      <c r="F2536"/>
      <c r="G2536"/>
      <c r="H2536"/>
      <c r="I2536"/>
      <c r="J2536"/>
      <c r="K2536"/>
      <c r="L2536"/>
      <c r="M2536"/>
      <c r="N2536"/>
      <c r="O2536"/>
      <c r="P2536"/>
      <c r="Q2536"/>
      <c r="R2536"/>
    </row>
    <row r="2537" spans="1:18" s="16" customFormat="1" x14ac:dyDescent="0.25">
      <c r="A2537" s="19"/>
      <c r="B2537" s="18"/>
      <c r="D2537"/>
      <c r="E2537"/>
      <c r="F2537"/>
      <c r="G2537"/>
      <c r="H2537"/>
      <c r="I2537"/>
      <c r="J2537"/>
      <c r="K2537"/>
      <c r="L2537"/>
      <c r="M2537"/>
      <c r="N2537"/>
      <c r="O2537"/>
      <c r="P2537"/>
      <c r="Q2537"/>
      <c r="R2537"/>
    </row>
    <row r="2538" spans="1:18" s="16" customFormat="1" x14ac:dyDescent="0.25">
      <c r="A2538" s="19"/>
      <c r="B2538" s="18"/>
      <c r="D2538"/>
      <c r="E2538"/>
      <c r="F2538"/>
      <c r="G2538"/>
      <c r="H2538"/>
      <c r="I2538"/>
      <c r="J2538"/>
      <c r="K2538"/>
      <c r="L2538"/>
      <c r="M2538"/>
      <c r="N2538"/>
      <c r="O2538"/>
      <c r="P2538"/>
      <c r="Q2538"/>
      <c r="R2538"/>
    </row>
    <row r="2539" spans="1:18" s="16" customFormat="1" x14ac:dyDescent="0.25">
      <c r="A2539" s="19"/>
      <c r="B2539" s="18"/>
      <c r="D2539"/>
      <c r="E2539"/>
      <c r="F2539"/>
      <c r="G2539"/>
      <c r="H2539"/>
      <c r="I2539"/>
      <c r="J2539"/>
      <c r="K2539"/>
      <c r="L2539"/>
      <c r="M2539"/>
      <c r="N2539"/>
      <c r="O2539"/>
      <c r="P2539"/>
      <c r="Q2539"/>
      <c r="R2539"/>
    </row>
    <row r="2540" spans="1:18" s="16" customFormat="1" x14ac:dyDescent="0.25">
      <c r="A2540" s="19"/>
      <c r="B2540" s="18"/>
      <c r="D2540"/>
      <c r="E2540"/>
      <c r="F2540"/>
      <c r="G2540"/>
      <c r="H2540"/>
      <c r="I2540"/>
      <c r="J2540"/>
      <c r="K2540"/>
      <c r="L2540"/>
      <c r="M2540"/>
      <c r="N2540"/>
      <c r="O2540"/>
      <c r="P2540"/>
      <c r="Q2540"/>
      <c r="R2540"/>
    </row>
    <row r="2541" spans="1:18" s="16" customFormat="1" x14ac:dyDescent="0.25">
      <c r="A2541" s="19"/>
      <c r="B2541" s="18"/>
      <c r="D2541"/>
      <c r="E2541"/>
      <c r="F2541"/>
      <c r="G2541"/>
      <c r="H2541"/>
      <c r="I2541"/>
      <c r="J2541"/>
      <c r="K2541"/>
      <c r="L2541"/>
      <c r="M2541"/>
      <c r="N2541"/>
      <c r="O2541"/>
      <c r="P2541"/>
      <c r="Q2541"/>
      <c r="R2541"/>
    </row>
    <row r="2542" spans="1:18" s="16" customFormat="1" x14ac:dyDescent="0.25">
      <c r="A2542" s="19"/>
      <c r="B2542" s="18"/>
      <c r="D2542"/>
      <c r="E2542"/>
      <c r="F2542"/>
      <c r="G2542"/>
      <c r="H2542"/>
      <c r="I2542"/>
      <c r="J2542"/>
      <c r="K2542"/>
      <c r="L2542"/>
      <c r="M2542"/>
      <c r="N2542"/>
      <c r="O2542"/>
      <c r="P2542"/>
      <c r="Q2542"/>
      <c r="R2542"/>
    </row>
    <row r="2543" spans="1:18" s="16" customFormat="1" x14ac:dyDescent="0.25">
      <c r="A2543" s="19"/>
      <c r="B2543" s="18"/>
      <c r="D2543"/>
      <c r="E2543"/>
      <c r="F2543"/>
      <c r="G2543"/>
      <c r="H2543"/>
      <c r="I2543"/>
      <c r="J2543"/>
      <c r="K2543"/>
      <c r="L2543"/>
      <c r="M2543"/>
      <c r="N2543"/>
      <c r="O2543"/>
      <c r="P2543"/>
      <c r="Q2543"/>
      <c r="R2543"/>
    </row>
    <row r="2544" spans="1:18" s="16" customFormat="1" x14ac:dyDescent="0.25">
      <c r="A2544" s="19"/>
      <c r="B2544" s="18"/>
      <c r="D2544"/>
      <c r="E2544"/>
      <c r="F2544"/>
      <c r="G2544"/>
      <c r="H2544"/>
      <c r="I2544"/>
      <c r="J2544"/>
      <c r="K2544"/>
      <c r="L2544"/>
      <c r="M2544"/>
      <c r="N2544"/>
      <c r="O2544"/>
      <c r="P2544"/>
      <c r="Q2544"/>
      <c r="R2544"/>
    </row>
    <row r="2545" spans="1:18" s="16" customFormat="1" x14ac:dyDescent="0.25">
      <c r="A2545" s="19"/>
      <c r="B2545" s="18"/>
      <c r="D2545"/>
      <c r="E2545"/>
      <c r="F2545"/>
      <c r="G2545"/>
      <c r="H2545"/>
      <c r="I2545"/>
      <c r="J2545"/>
      <c r="K2545"/>
      <c r="L2545"/>
      <c r="M2545"/>
      <c r="N2545"/>
      <c r="O2545"/>
      <c r="P2545"/>
      <c r="Q2545"/>
      <c r="R2545"/>
    </row>
    <row r="2546" spans="1:18" s="16" customFormat="1" x14ac:dyDescent="0.25">
      <c r="A2546" s="19"/>
      <c r="B2546" s="18"/>
      <c r="D2546"/>
      <c r="E2546"/>
      <c r="F2546"/>
      <c r="G2546"/>
      <c r="H2546"/>
      <c r="I2546"/>
      <c r="J2546"/>
      <c r="K2546"/>
      <c r="L2546"/>
      <c r="M2546"/>
      <c r="N2546"/>
      <c r="O2546"/>
      <c r="P2546"/>
      <c r="Q2546"/>
      <c r="R2546"/>
    </row>
    <row r="2547" spans="1:18" s="16" customFormat="1" x14ac:dyDescent="0.25">
      <c r="A2547" s="19"/>
      <c r="B2547" s="18"/>
      <c r="D2547"/>
      <c r="E2547"/>
      <c r="F2547"/>
      <c r="G2547"/>
      <c r="H2547"/>
      <c r="I2547"/>
      <c r="J2547"/>
      <c r="K2547"/>
      <c r="L2547"/>
      <c r="M2547"/>
      <c r="N2547"/>
      <c r="O2547"/>
      <c r="P2547"/>
      <c r="Q2547"/>
      <c r="R2547"/>
    </row>
    <row r="2548" spans="1:18" s="16" customFormat="1" x14ac:dyDescent="0.25">
      <c r="A2548" s="19"/>
      <c r="B2548" s="18"/>
      <c r="D2548"/>
      <c r="E2548"/>
      <c r="F2548"/>
      <c r="G2548"/>
      <c r="H2548"/>
      <c r="I2548"/>
      <c r="J2548"/>
      <c r="K2548"/>
      <c r="L2548"/>
      <c r="M2548"/>
      <c r="N2548"/>
      <c r="O2548"/>
      <c r="P2548"/>
      <c r="Q2548"/>
      <c r="R2548"/>
    </row>
    <row r="2549" spans="1:18" s="16" customFormat="1" x14ac:dyDescent="0.25">
      <c r="A2549" s="19"/>
      <c r="B2549" s="18"/>
      <c r="D2549"/>
      <c r="E2549"/>
      <c r="F2549"/>
      <c r="G2549"/>
      <c r="H2549"/>
      <c r="I2549"/>
      <c r="J2549"/>
      <c r="K2549"/>
      <c r="L2549"/>
      <c r="M2549"/>
      <c r="N2549"/>
      <c r="O2549"/>
      <c r="P2549"/>
      <c r="Q2549"/>
      <c r="R2549"/>
    </row>
    <row r="2550" spans="1:18" s="16" customFormat="1" x14ac:dyDescent="0.25">
      <c r="A2550" s="19"/>
      <c r="B2550" s="18"/>
      <c r="D2550"/>
      <c r="E2550"/>
      <c r="F2550"/>
      <c r="G2550"/>
      <c r="H2550"/>
      <c r="I2550"/>
      <c r="J2550"/>
      <c r="K2550"/>
      <c r="L2550"/>
      <c r="M2550"/>
      <c r="N2550"/>
      <c r="O2550"/>
      <c r="P2550"/>
      <c r="Q2550"/>
      <c r="R2550"/>
    </row>
    <row r="2551" spans="1:18" s="16" customFormat="1" x14ac:dyDescent="0.25">
      <c r="A2551" s="19"/>
      <c r="B2551" s="18"/>
      <c r="D2551"/>
      <c r="E2551"/>
      <c r="F2551"/>
      <c r="G2551"/>
      <c r="H2551"/>
      <c r="I2551"/>
      <c r="J2551"/>
      <c r="K2551"/>
      <c r="L2551"/>
      <c r="M2551"/>
      <c r="N2551"/>
      <c r="O2551"/>
      <c r="P2551"/>
      <c r="Q2551"/>
      <c r="R2551"/>
    </row>
    <row r="2552" spans="1:18" s="16" customFormat="1" x14ac:dyDescent="0.25">
      <c r="A2552" s="19"/>
      <c r="B2552" s="18"/>
      <c r="D2552"/>
      <c r="E2552"/>
      <c r="F2552"/>
      <c r="G2552"/>
      <c r="H2552"/>
      <c r="I2552"/>
      <c r="J2552"/>
      <c r="K2552"/>
      <c r="L2552"/>
      <c r="M2552"/>
      <c r="N2552"/>
      <c r="O2552"/>
      <c r="P2552"/>
      <c r="Q2552"/>
      <c r="R2552"/>
    </row>
    <row r="2553" spans="1:18" s="16" customFormat="1" x14ac:dyDescent="0.25">
      <c r="A2553" s="19"/>
      <c r="B2553" s="18"/>
      <c r="D2553"/>
      <c r="E2553"/>
      <c r="F2553"/>
      <c r="G2553"/>
      <c r="H2553"/>
      <c r="I2553"/>
      <c r="J2553"/>
      <c r="K2553"/>
      <c r="L2553"/>
      <c r="M2553"/>
      <c r="N2553"/>
      <c r="O2553"/>
      <c r="P2553"/>
      <c r="Q2553"/>
      <c r="R2553"/>
    </row>
    <row r="2554" spans="1:18" s="16" customFormat="1" x14ac:dyDescent="0.25">
      <c r="A2554" s="19"/>
      <c r="B2554" s="18"/>
      <c r="D2554"/>
      <c r="E2554"/>
      <c r="F2554"/>
      <c r="G2554"/>
      <c r="H2554"/>
      <c r="I2554"/>
      <c r="J2554"/>
      <c r="K2554"/>
      <c r="L2554"/>
      <c r="M2554"/>
      <c r="N2554"/>
      <c r="O2554"/>
      <c r="P2554"/>
      <c r="Q2554"/>
      <c r="R2554"/>
    </row>
    <row r="2555" spans="1:18" s="16" customFormat="1" x14ac:dyDescent="0.25">
      <c r="A2555" s="19"/>
      <c r="B2555" s="18"/>
      <c r="D2555"/>
      <c r="E2555"/>
      <c r="F2555"/>
      <c r="G2555"/>
      <c r="H2555"/>
      <c r="I2555"/>
      <c r="J2555"/>
      <c r="K2555"/>
      <c r="L2555"/>
      <c r="M2555"/>
      <c r="N2555"/>
      <c r="O2555"/>
      <c r="P2555"/>
      <c r="Q2555"/>
      <c r="R2555"/>
    </row>
    <row r="2556" spans="1:18" s="16" customFormat="1" x14ac:dyDescent="0.25">
      <c r="A2556" s="19"/>
      <c r="B2556" s="18"/>
      <c r="D2556"/>
      <c r="E2556"/>
      <c r="F2556"/>
      <c r="G2556"/>
      <c r="H2556"/>
      <c r="I2556"/>
      <c r="J2556"/>
      <c r="K2556"/>
      <c r="L2556"/>
      <c r="M2556"/>
      <c r="N2556"/>
      <c r="O2556"/>
      <c r="P2556"/>
      <c r="Q2556"/>
      <c r="R2556"/>
    </row>
    <row r="2557" spans="1:18" s="16" customFormat="1" x14ac:dyDescent="0.25">
      <c r="A2557" s="19"/>
      <c r="B2557" s="18"/>
      <c r="D2557"/>
      <c r="E2557"/>
      <c r="F2557"/>
      <c r="G2557"/>
      <c r="H2557"/>
      <c r="I2557"/>
      <c r="J2557"/>
      <c r="K2557"/>
      <c r="L2557"/>
      <c r="M2557"/>
      <c r="N2557"/>
      <c r="O2557"/>
      <c r="P2557"/>
      <c r="Q2557"/>
      <c r="R2557"/>
    </row>
    <row r="2558" spans="1:18" s="16" customFormat="1" x14ac:dyDescent="0.25">
      <c r="A2558" s="19"/>
      <c r="B2558" s="18"/>
      <c r="D2558"/>
      <c r="E2558"/>
      <c r="F2558"/>
      <c r="G2558"/>
      <c r="H2558"/>
      <c r="I2558"/>
      <c r="J2558"/>
      <c r="K2558"/>
      <c r="L2558"/>
      <c r="M2558"/>
      <c r="N2558"/>
      <c r="O2558"/>
      <c r="P2558"/>
      <c r="Q2558"/>
      <c r="R2558"/>
    </row>
    <row r="2559" spans="1:18" s="16" customFormat="1" x14ac:dyDescent="0.25">
      <c r="A2559" s="19"/>
      <c r="B2559" s="18"/>
      <c r="D2559"/>
      <c r="E2559"/>
      <c r="F2559"/>
      <c r="G2559"/>
      <c r="H2559"/>
      <c r="I2559"/>
      <c r="J2559"/>
      <c r="K2559"/>
      <c r="L2559"/>
      <c r="M2559"/>
      <c r="N2559"/>
      <c r="O2559"/>
      <c r="P2559"/>
      <c r="Q2559"/>
      <c r="R2559"/>
    </row>
    <row r="2560" spans="1:18" s="16" customFormat="1" x14ac:dyDescent="0.25">
      <c r="A2560" s="19"/>
      <c r="B2560" s="18"/>
      <c r="D2560"/>
      <c r="E2560"/>
      <c r="F2560"/>
      <c r="G2560"/>
      <c r="H2560"/>
      <c r="I2560"/>
      <c r="J2560"/>
      <c r="K2560"/>
      <c r="L2560"/>
      <c r="M2560"/>
      <c r="N2560"/>
      <c r="O2560"/>
      <c r="P2560"/>
      <c r="Q2560"/>
      <c r="R2560"/>
    </row>
    <row r="2561" spans="1:18" s="16" customFormat="1" x14ac:dyDescent="0.25">
      <c r="A2561" s="19"/>
      <c r="B2561" s="18"/>
      <c r="D2561"/>
      <c r="E2561"/>
      <c r="F2561"/>
      <c r="G2561"/>
      <c r="H2561"/>
      <c r="I2561"/>
      <c r="J2561"/>
      <c r="K2561"/>
      <c r="L2561"/>
      <c r="M2561"/>
      <c r="N2561"/>
      <c r="O2561"/>
      <c r="P2561"/>
      <c r="Q2561"/>
      <c r="R2561"/>
    </row>
    <row r="2562" spans="1:18" s="16" customFormat="1" x14ac:dyDescent="0.25">
      <c r="A2562" s="19"/>
      <c r="B2562" s="20"/>
      <c r="D2562"/>
      <c r="E2562"/>
      <c r="F2562"/>
      <c r="G2562"/>
      <c r="H2562"/>
      <c r="I2562"/>
      <c r="J2562"/>
      <c r="K2562"/>
      <c r="L2562"/>
      <c r="M2562"/>
      <c r="N2562"/>
      <c r="O2562"/>
      <c r="P2562"/>
      <c r="Q2562"/>
      <c r="R2562"/>
    </row>
    <row r="2563" spans="1:18" s="16" customFormat="1" x14ac:dyDescent="0.25">
      <c r="A2563" s="19"/>
      <c r="B2563" s="18"/>
      <c r="D2563"/>
      <c r="E2563"/>
      <c r="F2563"/>
      <c r="G2563"/>
      <c r="H2563"/>
      <c r="I2563"/>
      <c r="J2563"/>
      <c r="K2563"/>
      <c r="L2563"/>
      <c r="M2563"/>
      <c r="N2563"/>
      <c r="O2563"/>
      <c r="P2563"/>
      <c r="Q2563"/>
      <c r="R2563"/>
    </row>
    <row r="2564" spans="1:18" s="16" customFormat="1" x14ac:dyDescent="0.25">
      <c r="A2564" s="19"/>
      <c r="B2564" s="18"/>
      <c r="D2564"/>
      <c r="E2564"/>
      <c r="F2564"/>
      <c r="G2564"/>
      <c r="H2564"/>
      <c r="I2564"/>
      <c r="J2564"/>
      <c r="K2564"/>
      <c r="L2564"/>
      <c r="M2564"/>
      <c r="N2564"/>
      <c r="O2564"/>
      <c r="P2564"/>
      <c r="Q2564"/>
      <c r="R2564"/>
    </row>
    <row r="2565" spans="1:18" s="16" customFormat="1" x14ac:dyDescent="0.25">
      <c r="A2565" s="19"/>
      <c r="B2565" s="18"/>
      <c r="D2565"/>
      <c r="E2565"/>
      <c r="F2565"/>
      <c r="G2565"/>
      <c r="H2565"/>
      <c r="I2565"/>
      <c r="J2565"/>
      <c r="K2565"/>
      <c r="L2565"/>
      <c r="M2565"/>
      <c r="N2565"/>
      <c r="O2565"/>
      <c r="P2565"/>
      <c r="Q2565"/>
      <c r="R2565"/>
    </row>
    <row r="2566" spans="1:18" s="16" customFormat="1" x14ac:dyDescent="0.25">
      <c r="A2566" s="19"/>
      <c r="B2566" s="18"/>
      <c r="D2566"/>
      <c r="E2566"/>
      <c r="F2566"/>
      <c r="G2566"/>
      <c r="H2566"/>
      <c r="I2566"/>
      <c r="J2566"/>
      <c r="K2566"/>
      <c r="L2566"/>
      <c r="M2566"/>
      <c r="N2566"/>
      <c r="O2566"/>
      <c r="P2566"/>
      <c r="Q2566"/>
      <c r="R2566"/>
    </row>
    <row r="2567" spans="1:18" s="16" customFormat="1" x14ac:dyDescent="0.25">
      <c r="A2567" s="19"/>
      <c r="B2567" s="18"/>
      <c r="D2567"/>
      <c r="E2567"/>
      <c r="F2567"/>
      <c r="G2567"/>
      <c r="H2567"/>
      <c r="I2567"/>
      <c r="J2567"/>
      <c r="K2567"/>
      <c r="L2567"/>
      <c r="M2567"/>
      <c r="N2567"/>
      <c r="O2567"/>
      <c r="P2567"/>
      <c r="Q2567"/>
      <c r="R2567"/>
    </row>
    <row r="2568" spans="1:18" s="16" customFormat="1" x14ac:dyDescent="0.25">
      <c r="A2568" s="19"/>
      <c r="B2568" s="18"/>
      <c r="D2568"/>
      <c r="E2568"/>
      <c r="F2568"/>
      <c r="G2568"/>
      <c r="H2568"/>
      <c r="I2568"/>
      <c r="J2568"/>
      <c r="K2568"/>
      <c r="L2568"/>
      <c r="M2568"/>
      <c r="N2568"/>
      <c r="O2568"/>
      <c r="P2568"/>
      <c r="Q2568"/>
      <c r="R2568"/>
    </row>
    <row r="2569" spans="1:18" s="16" customFormat="1" x14ac:dyDescent="0.25">
      <c r="A2569" s="19"/>
      <c r="B2569" s="18"/>
      <c r="D2569"/>
      <c r="E2569"/>
      <c r="F2569"/>
      <c r="G2569"/>
      <c r="H2569"/>
      <c r="I2569"/>
      <c r="J2569"/>
      <c r="K2569"/>
      <c r="L2569"/>
      <c r="M2569"/>
      <c r="N2569"/>
      <c r="O2569"/>
      <c r="P2569"/>
      <c r="Q2569"/>
      <c r="R2569"/>
    </row>
    <row r="2570" spans="1:18" s="16" customFormat="1" x14ac:dyDescent="0.25">
      <c r="A2570" s="19"/>
      <c r="B2570" s="18"/>
      <c r="D2570"/>
      <c r="E2570"/>
      <c r="F2570"/>
      <c r="G2570"/>
      <c r="H2570"/>
      <c r="I2570"/>
      <c r="J2570"/>
      <c r="K2570"/>
      <c r="L2570"/>
      <c r="M2570"/>
      <c r="N2570"/>
      <c r="O2570"/>
      <c r="P2570"/>
      <c r="Q2570"/>
      <c r="R2570"/>
    </row>
    <row r="2571" spans="1:18" s="16" customFormat="1" x14ac:dyDescent="0.25">
      <c r="A2571" s="19"/>
      <c r="B2571" s="18"/>
      <c r="D2571"/>
      <c r="E2571"/>
      <c r="F2571"/>
      <c r="G2571"/>
      <c r="H2571"/>
      <c r="I2571"/>
      <c r="J2571"/>
      <c r="K2571"/>
      <c r="L2571"/>
      <c r="M2571"/>
      <c r="N2571"/>
      <c r="O2571"/>
      <c r="P2571"/>
      <c r="Q2571"/>
      <c r="R2571"/>
    </row>
    <row r="2572" spans="1:18" s="16" customFormat="1" x14ac:dyDescent="0.25">
      <c r="A2572" s="19"/>
      <c r="B2572" s="18"/>
      <c r="D2572"/>
      <c r="E2572"/>
      <c r="F2572"/>
      <c r="G2572"/>
      <c r="H2572"/>
      <c r="I2572"/>
      <c r="J2572"/>
      <c r="K2572"/>
      <c r="L2572"/>
      <c r="M2572"/>
      <c r="N2572"/>
      <c r="O2572"/>
      <c r="P2572"/>
      <c r="Q2572"/>
      <c r="R2572"/>
    </row>
    <row r="2573" spans="1:18" s="16" customFormat="1" x14ac:dyDescent="0.25">
      <c r="A2573" s="19"/>
      <c r="B2573" s="18"/>
      <c r="D2573"/>
      <c r="E2573"/>
      <c r="F2573"/>
      <c r="G2573"/>
      <c r="H2573"/>
      <c r="I2573"/>
      <c r="J2573"/>
      <c r="K2573"/>
      <c r="L2573"/>
      <c r="M2573"/>
      <c r="N2573"/>
      <c r="O2573"/>
      <c r="P2573"/>
      <c r="Q2573"/>
      <c r="R2573"/>
    </row>
    <row r="2574" spans="1:18" s="16" customFormat="1" x14ac:dyDescent="0.25">
      <c r="A2574" s="19"/>
      <c r="B2574" s="18"/>
      <c r="D2574"/>
      <c r="E2574"/>
      <c r="F2574"/>
      <c r="G2574"/>
      <c r="H2574"/>
      <c r="I2574"/>
      <c r="J2574"/>
      <c r="K2574"/>
      <c r="L2574"/>
      <c r="M2574"/>
      <c r="N2574"/>
      <c r="O2574"/>
      <c r="P2574"/>
      <c r="Q2574"/>
      <c r="R2574"/>
    </row>
    <row r="2575" spans="1:18" s="16" customFormat="1" x14ac:dyDescent="0.25">
      <c r="A2575" s="19"/>
      <c r="B2575" s="18"/>
      <c r="D2575"/>
      <c r="E2575"/>
      <c r="F2575"/>
      <c r="G2575"/>
      <c r="H2575"/>
      <c r="I2575"/>
      <c r="J2575"/>
      <c r="K2575"/>
      <c r="L2575"/>
      <c r="M2575"/>
      <c r="N2575"/>
      <c r="O2575"/>
      <c r="P2575"/>
      <c r="Q2575"/>
      <c r="R2575"/>
    </row>
    <row r="2576" spans="1:18" s="16" customFormat="1" x14ac:dyDescent="0.25">
      <c r="A2576" s="19"/>
      <c r="B2576" s="18"/>
      <c r="D2576"/>
      <c r="E2576"/>
      <c r="F2576"/>
      <c r="G2576"/>
      <c r="H2576"/>
      <c r="I2576"/>
      <c r="J2576"/>
      <c r="K2576"/>
      <c r="L2576"/>
      <c r="M2576"/>
      <c r="N2576"/>
      <c r="O2576"/>
      <c r="P2576"/>
      <c r="Q2576"/>
      <c r="R2576"/>
    </row>
    <row r="2577" spans="1:18" s="16" customFormat="1" x14ac:dyDescent="0.25">
      <c r="A2577" s="19"/>
      <c r="B2577" s="18"/>
      <c r="D2577"/>
      <c r="E2577"/>
      <c r="F2577"/>
      <c r="G2577"/>
      <c r="H2577"/>
      <c r="I2577"/>
      <c r="J2577"/>
      <c r="K2577"/>
      <c r="L2577"/>
      <c r="M2577"/>
      <c r="N2577"/>
      <c r="O2577"/>
      <c r="P2577"/>
      <c r="Q2577"/>
      <c r="R2577"/>
    </row>
    <row r="2578" spans="1:18" s="16" customFormat="1" x14ac:dyDescent="0.25">
      <c r="A2578" s="19"/>
      <c r="B2578" s="18"/>
      <c r="D2578"/>
      <c r="E2578"/>
      <c r="F2578"/>
      <c r="G2578"/>
      <c r="H2578"/>
      <c r="I2578"/>
      <c r="J2578"/>
      <c r="K2578"/>
      <c r="L2578"/>
      <c r="M2578"/>
      <c r="N2578"/>
      <c r="O2578"/>
      <c r="P2578"/>
      <c r="Q2578"/>
      <c r="R2578"/>
    </row>
    <row r="2579" spans="1:18" s="16" customFormat="1" x14ac:dyDescent="0.25">
      <c r="A2579" s="19"/>
      <c r="B2579" s="18"/>
      <c r="D2579"/>
      <c r="E2579"/>
      <c r="F2579"/>
      <c r="G2579"/>
      <c r="H2579"/>
      <c r="I2579"/>
      <c r="J2579"/>
      <c r="K2579"/>
      <c r="L2579"/>
      <c r="M2579"/>
      <c r="N2579"/>
      <c r="O2579"/>
      <c r="P2579"/>
      <c r="Q2579"/>
      <c r="R2579"/>
    </row>
    <row r="2580" spans="1:18" s="16" customFormat="1" x14ac:dyDescent="0.25">
      <c r="A2580" s="19"/>
      <c r="B2580" s="18"/>
      <c r="D2580"/>
      <c r="E2580"/>
      <c r="F2580"/>
      <c r="G2580"/>
      <c r="H2580"/>
      <c r="I2580"/>
      <c r="J2580"/>
      <c r="K2580"/>
      <c r="L2580"/>
      <c r="M2580"/>
      <c r="N2580"/>
      <c r="O2580"/>
      <c r="P2580"/>
      <c r="Q2580"/>
      <c r="R2580"/>
    </row>
    <row r="2581" spans="1:18" s="16" customFormat="1" x14ac:dyDescent="0.25">
      <c r="A2581" s="19"/>
      <c r="B2581" s="18"/>
      <c r="D2581"/>
      <c r="E2581"/>
      <c r="F2581"/>
      <c r="G2581"/>
      <c r="H2581"/>
      <c r="I2581"/>
      <c r="J2581"/>
      <c r="K2581"/>
      <c r="L2581"/>
      <c r="M2581"/>
      <c r="N2581"/>
      <c r="O2581"/>
      <c r="P2581"/>
      <c r="Q2581"/>
      <c r="R2581"/>
    </row>
    <row r="2582" spans="1:18" s="16" customFormat="1" x14ac:dyDescent="0.25">
      <c r="A2582" s="19"/>
      <c r="B2582" s="18"/>
      <c r="D2582"/>
      <c r="E2582"/>
      <c r="F2582"/>
      <c r="G2582"/>
      <c r="H2582"/>
      <c r="I2582"/>
      <c r="J2582"/>
      <c r="K2582"/>
      <c r="L2582"/>
      <c r="M2582"/>
      <c r="N2582"/>
      <c r="O2582"/>
      <c r="P2582"/>
      <c r="Q2582"/>
      <c r="R2582"/>
    </row>
    <row r="2583" spans="1:18" s="16" customFormat="1" x14ac:dyDescent="0.25">
      <c r="A2583" s="19"/>
      <c r="B2583" s="18"/>
      <c r="D2583"/>
      <c r="E2583"/>
      <c r="F2583"/>
      <c r="G2583"/>
      <c r="H2583"/>
      <c r="I2583"/>
      <c r="J2583"/>
      <c r="K2583"/>
      <c r="L2583"/>
      <c r="M2583"/>
      <c r="N2583"/>
      <c r="O2583"/>
      <c r="P2583"/>
      <c r="Q2583"/>
      <c r="R2583"/>
    </row>
    <row r="2584" spans="1:18" s="16" customFormat="1" x14ac:dyDescent="0.25">
      <c r="A2584" s="19"/>
      <c r="B2584" s="18"/>
      <c r="D2584"/>
      <c r="E2584"/>
      <c r="F2584"/>
      <c r="G2584"/>
      <c r="H2584"/>
      <c r="I2584"/>
      <c r="J2584"/>
      <c r="K2584"/>
      <c r="L2584"/>
      <c r="M2584"/>
      <c r="N2584"/>
      <c r="O2584"/>
      <c r="P2584"/>
      <c r="Q2584"/>
      <c r="R2584"/>
    </row>
    <row r="2585" spans="1:18" s="16" customFormat="1" x14ac:dyDescent="0.25">
      <c r="A2585" s="19"/>
      <c r="B2585" s="18"/>
      <c r="D2585"/>
      <c r="E2585"/>
      <c r="F2585"/>
      <c r="G2585"/>
      <c r="H2585"/>
      <c r="I2585"/>
      <c r="J2585"/>
      <c r="K2585"/>
      <c r="L2585"/>
      <c r="M2585"/>
      <c r="N2585"/>
      <c r="O2585"/>
      <c r="P2585"/>
      <c r="Q2585"/>
      <c r="R2585"/>
    </row>
    <row r="2586" spans="1:18" s="16" customFormat="1" x14ac:dyDescent="0.25">
      <c r="A2586" s="19"/>
      <c r="B2586" s="18"/>
      <c r="D2586"/>
      <c r="E2586"/>
      <c r="F2586"/>
      <c r="G2586"/>
      <c r="H2586"/>
      <c r="I2586"/>
      <c r="J2586"/>
      <c r="K2586"/>
      <c r="L2586"/>
      <c r="M2586"/>
      <c r="N2586"/>
      <c r="O2586"/>
      <c r="P2586"/>
      <c r="Q2586"/>
      <c r="R2586"/>
    </row>
    <row r="2587" spans="1:18" s="16" customFormat="1" x14ac:dyDescent="0.25">
      <c r="A2587" s="19"/>
      <c r="B2587" s="18"/>
      <c r="D2587"/>
      <c r="E2587"/>
      <c r="F2587"/>
      <c r="G2587"/>
      <c r="H2587"/>
      <c r="I2587"/>
      <c r="J2587"/>
      <c r="K2587"/>
      <c r="L2587"/>
      <c r="M2587"/>
      <c r="N2587"/>
      <c r="O2587"/>
      <c r="P2587"/>
      <c r="Q2587"/>
      <c r="R2587"/>
    </row>
    <row r="2588" spans="1:18" s="16" customFormat="1" x14ac:dyDescent="0.25">
      <c r="A2588" s="19"/>
      <c r="B2588" s="18"/>
      <c r="D2588"/>
      <c r="E2588"/>
      <c r="F2588"/>
      <c r="G2588"/>
      <c r="H2588"/>
      <c r="I2588"/>
      <c r="J2588"/>
      <c r="K2588"/>
      <c r="L2588"/>
      <c r="M2588"/>
      <c r="N2588"/>
      <c r="O2588"/>
      <c r="P2588"/>
      <c r="Q2588"/>
      <c r="R2588"/>
    </row>
    <row r="2589" spans="1:18" s="16" customFormat="1" x14ac:dyDescent="0.25">
      <c r="A2589" s="19"/>
      <c r="B2589" s="18"/>
      <c r="D2589"/>
      <c r="E2589"/>
      <c r="F2589"/>
      <c r="G2589"/>
      <c r="H2589"/>
      <c r="I2589"/>
      <c r="J2589"/>
      <c r="K2589"/>
      <c r="L2589"/>
      <c r="M2589"/>
      <c r="N2589"/>
      <c r="O2589"/>
      <c r="P2589"/>
      <c r="Q2589"/>
      <c r="R2589"/>
    </row>
    <row r="2590" spans="1:18" s="16" customFormat="1" x14ac:dyDescent="0.25">
      <c r="A2590" s="19"/>
      <c r="B2590" s="18"/>
      <c r="D2590"/>
      <c r="E2590"/>
      <c r="F2590"/>
      <c r="G2590"/>
      <c r="H2590"/>
      <c r="I2590"/>
      <c r="J2590"/>
      <c r="K2590"/>
      <c r="L2590"/>
      <c r="M2590"/>
      <c r="N2590"/>
      <c r="O2590"/>
      <c r="P2590"/>
      <c r="Q2590"/>
      <c r="R2590"/>
    </row>
    <row r="2591" spans="1:18" s="16" customFormat="1" x14ac:dyDescent="0.25">
      <c r="A2591" s="19"/>
      <c r="B2591" s="18"/>
      <c r="D2591"/>
      <c r="E2591"/>
      <c r="F2591"/>
      <c r="G2591"/>
      <c r="H2591"/>
      <c r="I2591"/>
      <c r="J2591"/>
      <c r="K2591"/>
      <c r="L2591"/>
      <c r="M2591"/>
      <c r="N2591"/>
      <c r="O2591"/>
      <c r="P2591"/>
      <c r="Q2591"/>
      <c r="R2591"/>
    </row>
    <row r="2592" spans="1:18" s="16" customFormat="1" x14ac:dyDescent="0.25">
      <c r="A2592" s="19"/>
      <c r="B2592" s="18"/>
      <c r="D2592"/>
      <c r="E2592"/>
      <c r="F2592"/>
      <c r="G2592"/>
      <c r="H2592"/>
      <c r="I2592"/>
      <c r="J2592"/>
      <c r="K2592"/>
      <c r="L2592"/>
      <c r="M2592"/>
      <c r="N2592"/>
      <c r="O2592"/>
      <c r="P2592"/>
      <c r="Q2592"/>
      <c r="R2592"/>
    </row>
    <row r="2593" spans="1:18" s="16" customFormat="1" x14ac:dyDescent="0.25">
      <c r="A2593" s="19"/>
      <c r="B2593" s="18"/>
      <c r="D2593"/>
      <c r="E2593"/>
      <c r="F2593"/>
      <c r="G2593"/>
      <c r="H2593"/>
      <c r="I2593"/>
      <c r="J2593"/>
      <c r="K2593"/>
      <c r="L2593"/>
      <c r="M2593"/>
      <c r="N2593"/>
      <c r="O2593"/>
      <c r="P2593"/>
      <c r="Q2593"/>
      <c r="R2593"/>
    </row>
    <row r="2594" spans="1:18" s="16" customFormat="1" x14ac:dyDescent="0.25">
      <c r="A2594" s="19"/>
      <c r="B2594" s="18"/>
      <c r="D2594"/>
      <c r="E2594"/>
      <c r="F2594"/>
      <c r="G2594"/>
      <c r="H2594"/>
      <c r="I2594"/>
      <c r="J2594"/>
      <c r="K2594"/>
      <c r="L2594"/>
      <c r="M2594"/>
      <c r="N2594"/>
      <c r="O2594"/>
      <c r="P2594"/>
      <c r="Q2594"/>
      <c r="R2594"/>
    </row>
    <row r="2595" spans="1:18" s="16" customFormat="1" x14ac:dyDescent="0.25">
      <c r="A2595" s="19"/>
      <c r="B2595" s="18"/>
      <c r="D2595"/>
      <c r="E2595"/>
      <c r="F2595"/>
      <c r="G2595"/>
      <c r="H2595"/>
      <c r="I2595"/>
      <c r="J2595"/>
      <c r="K2595"/>
      <c r="L2595"/>
      <c r="M2595"/>
      <c r="N2595"/>
      <c r="O2595"/>
      <c r="P2595"/>
      <c r="Q2595"/>
      <c r="R2595"/>
    </row>
    <row r="2596" spans="1:18" s="16" customFormat="1" x14ac:dyDescent="0.25">
      <c r="A2596" s="19"/>
      <c r="B2596" s="18"/>
      <c r="D2596"/>
      <c r="E2596"/>
      <c r="F2596"/>
      <c r="G2596"/>
      <c r="H2596"/>
      <c r="I2596"/>
      <c r="J2596"/>
      <c r="K2596"/>
      <c r="L2596"/>
      <c r="M2596"/>
      <c r="N2596"/>
      <c r="O2596"/>
      <c r="P2596"/>
      <c r="Q2596"/>
      <c r="R2596"/>
    </row>
    <row r="2597" spans="1:18" s="16" customFormat="1" x14ac:dyDescent="0.25">
      <c r="A2597" s="19"/>
      <c r="B2597" s="18"/>
      <c r="D2597"/>
      <c r="E2597"/>
      <c r="F2597"/>
      <c r="G2597"/>
      <c r="H2597"/>
      <c r="I2597"/>
      <c r="J2597"/>
      <c r="K2597"/>
      <c r="L2597"/>
      <c r="M2597"/>
      <c r="N2597"/>
      <c r="O2597"/>
      <c r="P2597"/>
      <c r="Q2597"/>
      <c r="R2597"/>
    </row>
    <row r="2598" spans="1:18" s="16" customFormat="1" x14ac:dyDescent="0.25">
      <c r="A2598" s="19"/>
      <c r="B2598" s="18"/>
      <c r="D2598"/>
      <c r="E2598"/>
      <c r="F2598"/>
      <c r="G2598"/>
      <c r="H2598"/>
      <c r="I2598"/>
      <c r="J2598"/>
      <c r="K2598"/>
      <c r="L2598"/>
      <c r="M2598"/>
      <c r="N2598"/>
      <c r="O2598"/>
      <c r="P2598"/>
      <c r="Q2598"/>
      <c r="R2598"/>
    </row>
    <row r="2599" spans="1:18" s="16" customFormat="1" x14ac:dyDescent="0.25">
      <c r="A2599" s="19"/>
      <c r="B2599" s="18"/>
      <c r="D2599"/>
      <c r="E2599"/>
      <c r="F2599"/>
      <c r="G2599"/>
      <c r="H2599"/>
      <c r="I2599"/>
      <c r="J2599"/>
      <c r="K2599"/>
      <c r="L2599"/>
      <c r="M2599"/>
      <c r="N2599"/>
      <c r="O2599"/>
      <c r="P2599"/>
      <c r="Q2599"/>
      <c r="R2599"/>
    </row>
    <row r="2600" spans="1:18" s="16" customFormat="1" x14ac:dyDescent="0.25">
      <c r="A2600" s="19"/>
      <c r="B2600" s="18"/>
      <c r="D2600"/>
      <c r="E2600"/>
      <c r="F2600"/>
      <c r="G2600"/>
      <c r="H2600"/>
      <c r="I2600"/>
      <c r="J2600"/>
      <c r="K2600"/>
      <c r="L2600"/>
      <c r="M2600"/>
      <c r="N2600"/>
      <c r="O2600"/>
      <c r="P2600"/>
      <c r="Q2600"/>
      <c r="R2600"/>
    </row>
    <row r="2601" spans="1:18" s="16" customFormat="1" x14ac:dyDescent="0.25">
      <c r="A2601" s="19"/>
      <c r="B2601" s="18"/>
      <c r="D2601"/>
      <c r="E2601"/>
      <c r="F2601"/>
      <c r="G2601"/>
      <c r="H2601"/>
      <c r="I2601"/>
      <c r="J2601"/>
      <c r="K2601"/>
      <c r="L2601"/>
      <c r="M2601"/>
      <c r="N2601"/>
      <c r="O2601"/>
      <c r="P2601"/>
      <c r="Q2601"/>
      <c r="R2601"/>
    </row>
    <row r="2602" spans="1:18" s="16" customFormat="1" x14ac:dyDescent="0.25">
      <c r="A2602" s="19"/>
      <c r="B2602" s="18"/>
      <c r="D2602"/>
      <c r="E2602"/>
      <c r="F2602"/>
      <c r="G2602"/>
      <c r="H2602"/>
      <c r="I2602"/>
      <c r="J2602"/>
      <c r="K2602"/>
      <c r="L2602"/>
      <c r="M2602"/>
      <c r="N2602"/>
      <c r="O2602"/>
      <c r="P2602"/>
      <c r="Q2602"/>
      <c r="R2602"/>
    </row>
    <row r="2603" spans="1:18" s="16" customFormat="1" x14ac:dyDescent="0.25">
      <c r="A2603" s="19"/>
      <c r="B2603" s="18"/>
      <c r="D2603"/>
      <c r="E2603"/>
      <c r="F2603"/>
      <c r="G2603"/>
      <c r="H2603"/>
      <c r="I2603"/>
      <c r="J2603"/>
      <c r="K2603"/>
      <c r="L2603"/>
      <c r="M2603"/>
      <c r="N2603"/>
      <c r="O2603"/>
      <c r="P2603"/>
      <c r="Q2603"/>
      <c r="R2603"/>
    </row>
    <row r="2604" spans="1:18" s="16" customFormat="1" x14ac:dyDescent="0.25">
      <c r="A2604" s="19"/>
      <c r="B2604" s="18"/>
      <c r="D2604"/>
      <c r="E2604"/>
      <c r="F2604"/>
      <c r="G2604"/>
      <c r="H2604"/>
      <c r="I2604"/>
      <c r="J2604"/>
      <c r="K2604"/>
      <c r="L2604"/>
      <c r="M2604"/>
      <c r="N2604"/>
      <c r="O2604"/>
      <c r="P2604"/>
      <c r="Q2604"/>
      <c r="R2604"/>
    </row>
    <row r="2605" spans="1:18" s="16" customFormat="1" x14ac:dyDescent="0.25">
      <c r="A2605" s="19"/>
      <c r="B2605" s="18"/>
      <c r="D2605"/>
      <c r="E2605"/>
      <c r="F2605"/>
      <c r="G2605"/>
      <c r="H2605"/>
      <c r="I2605"/>
      <c r="J2605"/>
      <c r="K2605"/>
      <c r="L2605"/>
      <c r="M2605"/>
      <c r="N2605"/>
      <c r="O2605"/>
      <c r="P2605"/>
      <c r="Q2605"/>
      <c r="R2605"/>
    </row>
    <row r="2606" spans="1:18" s="16" customFormat="1" x14ac:dyDescent="0.25">
      <c r="A2606" s="19"/>
      <c r="B2606" s="18"/>
      <c r="D2606"/>
      <c r="E2606"/>
      <c r="F2606"/>
      <c r="G2606"/>
      <c r="H2606"/>
      <c r="I2606"/>
      <c r="J2606"/>
      <c r="K2606"/>
      <c r="L2606"/>
      <c r="M2606"/>
      <c r="N2606"/>
      <c r="O2606"/>
      <c r="P2606"/>
      <c r="Q2606"/>
      <c r="R2606"/>
    </row>
    <row r="2607" spans="1:18" s="16" customFormat="1" x14ac:dyDescent="0.25">
      <c r="A2607" s="19"/>
      <c r="B2607" s="18"/>
      <c r="D2607"/>
      <c r="E2607"/>
      <c r="F2607"/>
      <c r="G2607"/>
      <c r="H2607"/>
      <c r="I2607"/>
      <c r="J2607"/>
      <c r="K2607"/>
      <c r="L2607"/>
      <c r="M2607"/>
      <c r="N2607"/>
      <c r="O2607"/>
      <c r="P2607"/>
      <c r="Q2607"/>
      <c r="R2607"/>
    </row>
    <row r="2608" spans="1:18" s="16" customFormat="1" x14ac:dyDescent="0.25">
      <c r="A2608" s="19"/>
      <c r="B2608" s="18"/>
      <c r="D2608"/>
      <c r="E2608"/>
      <c r="F2608"/>
      <c r="G2608"/>
      <c r="H2608"/>
      <c r="I2608"/>
      <c r="J2608"/>
      <c r="K2608"/>
      <c r="L2608"/>
      <c r="M2608"/>
      <c r="N2608"/>
      <c r="O2608"/>
      <c r="P2608"/>
      <c r="Q2608"/>
      <c r="R2608"/>
    </row>
    <row r="2609" spans="1:18" s="16" customFormat="1" x14ac:dyDescent="0.25">
      <c r="A2609" s="19"/>
      <c r="B2609" s="18"/>
      <c r="D2609"/>
      <c r="E2609"/>
      <c r="F2609"/>
      <c r="G2609"/>
      <c r="H2609"/>
      <c r="I2609"/>
      <c r="J2609"/>
      <c r="K2609"/>
      <c r="L2609"/>
      <c r="M2609"/>
      <c r="N2609"/>
      <c r="O2609"/>
      <c r="P2609"/>
      <c r="Q2609"/>
      <c r="R2609"/>
    </row>
    <row r="2610" spans="1:18" s="16" customFormat="1" x14ac:dyDescent="0.25">
      <c r="A2610" s="19"/>
      <c r="B2610" s="18"/>
      <c r="D2610"/>
      <c r="E2610"/>
      <c r="F2610"/>
      <c r="G2610"/>
      <c r="H2610"/>
      <c r="I2610"/>
      <c r="J2610"/>
      <c r="K2610"/>
      <c r="L2610"/>
      <c r="M2610"/>
      <c r="N2610"/>
      <c r="O2610"/>
      <c r="P2610"/>
      <c r="Q2610"/>
      <c r="R2610"/>
    </row>
    <row r="2611" spans="1:18" s="16" customFormat="1" x14ac:dyDescent="0.25">
      <c r="A2611" s="19"/>
      <c r="B2611" s="18"/>
      <c r="D2611"/>
      <c r="E2611"/>
      <c r="F2611"/>
      <c r="G2611"/>
      <c r="H2611"/>
      <c r="I2611"/>
      <c r="J2611"/>
      <c r="K2611"/>
      <c r="L2611"/>
      <c r="M2611"/>
      <c r="N2611"/>
      <c r="O2611"/>
      <c r="P2611"/>
      <c r="Q2611"/>
      <c r="R2611"/>
    </row>
    <row r="2612" spans="1:18" s="16" customFormat="1" x14ac:dyDescent="0.25">
      <c r="A2612" s="19"/>
      <c r="B2612" s="20"/>
      <c r="D2612"/>
      <c r="E2612"/>
      <c r="F2612"/>
      <c r="G2612"/>
      <c r="H2612"/>
      <c r="I2612"/>
      <c r="J2612"/>
      <c r="K2612"/>
      <c r="L2612"/>
      <c r="M2612"/>
      <c r="N2612"/>
      <c r="O2612"/>
      <c r="P2612"/>
      <c r="Q2612"/>
      <c r="R2612"/>
    </row>
    <row r="2613" spans="1:18" s="16" customFormat="1" x14ac:dyDescent="0.25">
      <c r="A2613" s="19"/>
      <c r="B2613" s="18"/>
      <c r="D2613"/>
      <c r="E2613"/>
      <c r="F2613"/>
      <c r="G2613"/>
      <c r="H2613"/>
      <c r="I2613"/>
      <c r="J2613"/>
      <c r="K2613"/>
      <c r="L2613"/>
      <c r="M2613"/>
      <c r="N2613"/>
      <c r="O2613"/>
      <c r="P2613"/>
      <c r="Q2613"/>
      <c r="R2613"/>
    </row>
    <row r="2614" spans="1:18" s="16" customFormat="1" x14ac:dyDescent="0.25">
      <c r="A2614" s="19"/>
      <c r="B2614" s="18"/>
      <c r="D2614"/>
      <c r="E2614"/>
      <c r="F2614"/>
      <c r="G2614"/>
      <c r="H2614"/>
      <c r="I2614"/>
      <c r="J2614"/>
      <c r="K2614"/>
      <c r="L2614"/>
      <c r="M2614"/>
      <c r="N2614"/>
      <c r="O2614"/>
      <c r="P2614"/>
      <c r="Q2614"/>
      <c r="R2614"/>
    </row>
    <row r="2615" spans="1:18" s="16" customFormat="1" x14ac:dyDescent="0.25">
      <c r="A2615" s="19"/>
      <c r="B2615" s="18"/>
      <c r="D2615"/>
      <c r="E2615"/>
      <c r="F2615"/>
      <c r="G2615"/>
      <c r="H2615"/>
      <c r="I2615"/>
      <c r="J2615"/>
      <c r="K2615"/>
      <c r="L2615"/>
      <c r="M2615"/>
      <c r="N2615"/>
      <c r="O2615"/>
      <c r="P2615"/>
      <c r="Q2615"/>
      <c r="R2615"/>
    </row>
    <row r="2616" spans="1:18" s="16" customFormat="1" x14ac:dyDescent="0.25">
      <c r="A2616" s="19"/>
      <c r="B2616" s="18"/>
      <c r="D2616"/>
      <c r="E2616"/>
      <c r="F2616"/>
      <c r="G2616"/>
      <c r="H2616"/>
      <c r="I2616"/>
      <c r="J2616"/>
      <c r="K2616"/>
      <c r="L2616"/>
      <c r="M2616"/>
      <c r="N2616"/>
      <c r="O2616"/>
      <c r="P2616"/>
      <c r="Q2616"/>
      <c r="R2616"/>
    </row>
    <row r="2617" spans="1:18" s="16" customFormat="1" x14ac:dyDescent="0.25">
      <c r="A2617" s="19"/>
      <c r="B2617" s="18"/>
      <c r="D2617"/>
      <c r="E2617"/>
      <c r="F2617"/>
      <c r="G2617"/>
      <c r="H2617"/>
      <c r="I2617"/>
      <c r="J2617"/>
      <c r="K2617"/>
      <c r="L2617"/>
      <c r="M2617"/>
      <c r="N2617"/>
      <c r="O2617"/>
      <c r="P2617"/>
      <c r="Q2617"/>
      <c r="R2617"/>
    </row>
    <row r="2618" spans="1:18" s="16" customFormat="1" x14ac:dyDescent="0.25">
      <c r="A2618" s="19"/>
      <c r="B2618" s="18"/>
      <c r="D2618"/>
      <c r="E2618"/>
      <c r="F2618"/>
      <c r="G2618"/>
      <c r="H2618"/>
      <c r="I2618"/>
      <c r="J2618"/>
      <c r="K2618"/>
      <c r="L2618"/>
      <c r="M2618"/>
      <c r="N2618"/>
      <c r="O2618"/>
      <c r="P2618"/>
      <c r="Q2618"/>
      <c r="R2618"/>
    </row>
    <row r="2619" spans="1:18" s="16" customFormat="1" x14ac:dyDescent="0.25">
      <c r="A2619" s="19"/>
      <c r="B2619" s="18"/>
      <c r="D2619"/>
      <c r="E2619"/>
      <c r="F2619"/>
      <c r="G2619"/>
      <c r="H2619"/>
      <c r="I2619"/>
      <c r="J2619"/>
      <c r="K2619"/>
      <c r="L2619"/>
      <c r="M2619"/>
      <c r="N2619"/>
      <c r="O2619"/>
      <c r="P2619"/>
      <c r="Q2619"/>
      <c r="R2619"/>
    </row>
    <row r="2620" spans="1:18" s="16" customFormat="1" x14ac:dyDescent="0.25">
      <c r="A2620" s="19"/>
      <c r="B2620" s="18"/>
      <c r="D2620"/>
      <c r="E2620"/>
      <c r="F2620"/>
      <c r="G2620"/>
      <c r="H2620"/>
      <c r="I2620"/>
      <c r="J2620"/>
      <c r="K2620"/>
      <c r="L2620"/>
      <c r="M2620"/>
      <c r="N2620"/>
      <c r="O2620"/>
      <c r="P2620"/>
      <c r="Q2620"/>
      <c r="R2620"/>
    </row>
    <row r="2621" spans="1:18" s="16" customFormat="1" x14ac:dyDescent="0.25">
      <c r="A2621" s="19"/>
      <c r="B2621" s="18"/>
      <c r="D2621"/>
      <c r="E2621"/>
      <c r="F2621"/>
      <c r="G2621"/>
      <c r="H2621"/>
      <c r="I2621"/>
      <c r="J2621"/>
      <c r="K2621"/>
      <c r="L2621"/>
      <c r="M2621"/>
      <c r="N2621"/>
      <c r="O2621"/>
      <c r="P2621"/>
      <c r="Q2621"/>
      <c r="R2621"/>
    </row>
    <row r="2622" spans="1:18" s="16" customFormat="1" x14ac:dyDescent="0.25">
      <c r="A2622" s="19"/>
      <c r="B2622" s="18"/>
      <c r="D2622"/>
      <c r="E2622"/>
      <c r="F2622"/>
      <c r="G2622"/>
      <c r="H2622"/>
      <c r="I2622"/>
      <c r="J2622"/>
      <c r="K2622"/>
      <c r="L2622"/>
      <c r="M2622"/>
      <c r="N2622"/>
      <c r="O2622"/>
      <c r="P2622"/>
      <c r="Q2622"/>
      <c r="R2622"/>
    </row>
    <row r="2623" spans="1:18" s="16" customFormat="1" x14ac:dyDescent="0.25">
      <c r="A2623" s="19"/>
      <c r="B2623" s="18"/>
      <c r="D2623"/>
      <c r="E2623"/>
      <c r="F2623"/>
      <c r="G2623"/>
      <c r="H2623"/>
      <c r="I2623"/>
      <c r="J2623"/>
      <c r="K2623"/>
      <c r="L2623"/>
      <c r="M2623"/>
      <c r="N2623"/>
      <c r="O2623"/>
      <c r="P2623"/>
      <c r="Q2623"/>
      <c r="R2623"/>
    </row>
    <row r="2624" spans="1:18" s="16" customFormat="1" x14ac:dyDescent="0.25">
      <c r="A2624" s="19"/>
      <c r="B2624" s="18"/>
      <c r="D2624"/>
      <c r="E2624"/>
      <c r="F2624"/>
      <c r="G2624"/>
      <c r="H2624"/>
      <c r="I2624"/>
      <c r="J2624"/>
      <c r="K2624"/>
      <c r="L2624"/>
      <c r="M2624"/>
      <c r="N2624"/>
      <c r="O2624"/>
      <c r="P2624"/>
      <c r="Q2624"/>
      <c r="R2624"/>
    </row>
    <row r="2625" spans="1:18" s="16" customFormat="1" x14ac:dyDescent="0.25">
      <c r="A2625" s="19"/>
      <c r="B2625" s="18"/>
      <c r="D2625"/>
      <c r="E2625"/>
      <c r="F2625"/>
      <c r="G2625"/>
      <c r="H2625"/>
      <c r="I2625"/>
      <c r="J2625"/>
      <c r="K2625"/>
      <c r="L2625"/>
      <c r="M2625"/>
      <c r="N2625"/>
      <c r="O2625"/>
      <c r="P2625"/>
      <c r="Q2625"/>
      <c r="R2625"/>
    </row>
    <row r="2626" spans="1:18" s="16" customFormat="1" x14ac:dyDescent="0.25">
      <c r="A2626" s="19"/>
      <c r="B2626" s="18"/>
      <c r="D2626"/>
      <c r="E2626"/>
      <c r="F2626"/>
      <c r="G2626"/>
      <c r="H2626"/>
      <c r="I2626"/>
      <c r="J2626"/>
      <c r="K2626"/>
      <c r="L2626"/>
      <c r="M2626"/>
      <c r="N2626"/>
      <c r="O2626"/>
      <c r="P2626"/>
      <c r="Q2626"/>
      <c r="R2626"/>
    </row>
    <row r="2627" spans="1:18" s="16" customFormat="1" x14ac:dyDescent="0.25">
      <c r="A2627" s="19"/>
      <c r="B2627" s="18"/>
      <c r="D2627"/>
      <c r="E2627"/>
      <c r="F2627"/>
      <c r="G2627"/>
      <c r="H2627"/>
      <c r="I2627"/>
      <c r="J2627"/>
      <c r="K2627"/>
      <c r="L2627"/>
      <c r="M2627"/>
      <c r="N2627"/>
      <c r="O2627"/>
      <c r="P2627"/>
      <c r="Q2627"/>
      <c r="R2627"/>
    </row>
    <row r="2628" spans="1:18" s="16" customFormat="1" x14ac:dyDescent="0.25">
      <c r="A2628" s="19"/>
      <c r="B2628" s="18"/>
      <c r="D2628"/>
      <c r="E2628"/>
      <c r="F2628"/>
      <c r="G2628"/>
      <c r="H2628"/>
      <c r="I2628"/>
      <c r="J2628"/>
      <c r="K2628"/>
      <c r="L2628"/>
      <c r="M2628"/>
      <c r="N2628"/>
      <c r="O2628"/>
      <c r="P2628"/>
      <c r="Q2628"/>
      <c r="R2628"/>
    </row>
    <row r="2629" spans="1:18" s="16" customFormat="1" x14ac:dyDescent="0.25">
      <c r="A2629" s="19"/>
      <c r="B2629" s="18"/>
      <c r="D2629"/>
      <c r="E2629"/>
      <c r="F2629"/>
      <c r="G2629"/>
      <c r="H2629"/>
      <c r="I2629"/>
      <c r="J2629"/>
      <c r="K2629"/>
      <c r="L2629"/>
      <c r="M2629"/>
      <c r="N2629"/>
      <c r="O2629"/>
      <c r="P2629"/>
      <c r="Q2629"/>
      <c r="R2629"/>
    </row>
    <row r="2630" spans="1:18" s="16" customFormat="1" x14ac:dyDescent="0.25">
      <c r="A2630" s="19"/>
      <c r="B2630" s="18"/>
      <c r="D2630"/>
      <c r="E2630"/>
      <c r="F2630"/>
      <c r="G2630"/>
      <c r="H2630"/>
      <c r="I2630"/>
      <c r="J2630"/>
      <c r="K2630"/>
      <c r="L2630"/>
      <c r="M2630"/>
      <c r="N2630"/>
      <c r="O2630"/>
      <c r="P2630"/>
      <c r="Q2630"/>
      <c r="R2630"/>
    </row>
    <row r="2631" spans="1:18" s="16" customFormat="1" x14ac:dyDescent="0.25">
      <c r="A2631" s="19"/>
      <c r="B2631" s="18"/>
      <c r="D2631"/>
      <c r="E2631"/>
      <c r="F2631"/>
      <c r="G2631"/>
      <c r="H2631"/>
      <c r="I2631"/>
      <c r="J2631"/>
      <c r="K2631"/>
      <c r="L2631"/>
      <c r="M2631"/>
      <c r="N2631"/>
      <c r="O2631"/>
      <c r="P2631"/>
      <c r="Q2631"/>
      <c r="R2631"/>
    </row>
    <row r="2632" spans="1:18" s="16" customFormat="1" x14ac:dyDescent="0.25">
      <c r="A2632" s="19"/>
      <c r="B2632" s="18"/>
      <c r="D2632"/>
      <c r="E2632"/>
      <c r="F2632"/>
      <c r="G2632"/>
      <c r="H2632"/>
      <c r="I2632"/>
      <c r="J2632"/>
      <c r="K2632"/>
      <c r="L2632"/>
      <c r="M2632"/>
      <c r="N2632"/>
      <c r="O2632"/>
      <c r="P2632"/>
      <c r="Q2632"/>
      <c r="R2632"/>
    </row>
    <row r="2633" spans="1:18" s="16" customFormat="1" x14ac:dyDescent="0.25">
      <c r="A2633" s="19"/>
      <c r="B2633" s="18"/>
      <c r="D2633"/>
      <c r="E2633"/>
      <c r="F2633"/>
      <c r="G2633"/>
      <c r="H2633"/>
      <c r="I2633"/>
      <c r="J2633"/>
      <c r="K2633"/>
      <c r="L2633"/>
      <c r="M2633"/>
      <c r="N2633"/>
      <c r="O2633"/>
      <c r="P2633"/>
      <c r="Q2633"/>
      <c r="R2633"/>
    </row>
    <row r="2634" spans="1:18" s="16" customFormat="1" x14ac:dyDescent="0.25">
      <c r="A2634" s="19"/>
      <c r="B2634" s="18"/>
      <c r="D2634"/>
      <c r="E2634"/>
      <c r="F2634"/>
      <c r="G2634"/>
      <c r="H2634"/>
      <c r="I2634"/>
      <c r="J2634"/>
      <c r="K2634"/>
      <c r="L2634"/>
      <c r="M2634"/>
      <c r="N2634"/>
      <c r="O2634"/>
      <c r="P2634"/>
      <c r="Q2634"/>
      <c r="R2634"/>
    </row>
    <row r="2635" spans="1:18" s="16" customFormat="1" x14ac:dyDescent="0.25">
      <c r="A2635" s="19"/>
      <c r="B2635" s="18"/>
      <c r="D2635"/>
      <c r="E2635"/>
      <c r="F2635"/>
      <c r="G2635"/>
      <c r="H2635"/>
      <c r="I2635"/>
      <c r="J2635"/>
      <c r="K2635"/>
      <c r="L2635"/>
      <c r="M2635"/>
      <c r="N2635"/>
      <c r="O2635"/>
      <c r="P2635"/>
      <c r="Q2635"/>
      <c r="R2635"/>
    </row>
    <row r="2636" spans="1:18" s="16" customFormat="1" x14ac:dyDescent="0.25">
      <c r="A2636" s="19"/>
      <c r="B2636" s="18"/>
      <c r="D2636"/>
      <c r="E2636"/>
      <c r="F2636"/>
      <c r="G2636"/>
      <c r="H2636"/>
      <c r="I2636"/>
      <c r="J2636"/>
      <c r="K2636"/>
      <c r="L2636"/>
      <c r="M2636"/>
      <c r="N2636"/>
      <c r="O2636"/>
      <c r="P2636"/>
      <c r="Q2636"/>
      <c r="R2636"/>
    </row>
    <row r="2637" spans="1:18" s="16" customFormat="1" x14ac:dyDescent="0.25">
      <c r="A2637" s="19"/>
      <c r="B2637" s="18"/>
      <c r="D2637"/>
      <c r="E2637"/>
      <c r="F2637"/>
      <c r="G2637"/>
      <c r="H2637"/>
      <c r="I2637"/>
      <c r="J2637"/>
      <c r="K2637"/>
      <c r="L2637"/>
      <c r="M2637"/>
      <c r="N2637"/>
      <c r="O2637"/>
      <c r="P2637"/>
      <c r="Q2637"/>
      <c r="R2637"/>
    </row>
    <row r="2638" spans="1:18" s="16" customFormat="1" x14ac:dyDescent="0.25">
      <c r="A2638" s="19"/>
      <c r="B2638" s="18"/>
      <c r="D2638"/>
      <c r="E2638"/>
      <c r="F2638"/>
      <c r="G2638"/>
      <c r="H2638"/>
      <c r="I2638"/>
      <c r="J2638"/>
      <c r="K2638"/>
      <c r="L2638"/>
      <c r="M2638"/>
      <c r="N2638"/>
      <c r="O2638"/>
      <c r="P2638"/>
      <c r="Q2638"/>
      <c r="R2638"/>
    </row>
    <row r="2639" spans="1:18" s="16" customFormat="1" x14ac:dyDescent="0.25">
      <c r="A2639" s="19"/>
      <c r="B2639" s="18"/>
      <c r="D2639"/>
      <c r="E2639"/>
      <c r="F2639"/>
      <c r="G2639"/>
      <c r="H2639"/>
      <c r="I2639"/>
      <c r="J2639"/>
      <c r="K2639"/>
      <c r="L2639"/>
      <c r="M2639"/>
      <c r="N2639"/>
      <c r="O2639"/>
      <c r="P2639"/>
      <c r="Q2639"/>
      <c r="R2639"/>
    </row>
    <row r="2640" spans="1:18" s="16" customFormat="1" x14ac:dyDescent="0.25">
      <c r="A2640" s="19"/>
      <c r="B2640" s="18"/>
      <c r="D2640"/>
      <c r="E2640"/>
      <c r="F2640"/>
      <c r="G2640"/>
      <c r="H2640"/>
      <c r="I2640"/>
      <c r="J2640"/>
      <c r="K2640"/>
      <c r="L2640"/>
      <c r="M2640"/>
      <c r="N2640"/>
      <c r="O2640"/>
      <c r="P2640"/>
      <c r="Q2640"/>
      <c r="R2640"/>
    </row>
    <row r="2641" spans="1:18" s="16" customFormat="1" x14ac:dyDescent="0.25">
      <c r="A2641" s="19"/>
      <c r="B2641" s="18"/>
      <c r="D2641"/>
      <c r="E2641"/>
      <c r="F2641"/>
      <c r="G2641"/>
      <c r="H2641"/>
      <c r="I2641"/>
      <c r="J2641"/>
      <c r="K2641"/>
      <c r="L2641"/>
      <c r="M2641"/>
      <c r="N2641"/>
      <c r="O2641"/>
      <c r="P2641"/>
      <c r="Q2641"/>
      <c r="R2641"/>
    </row>
    <row r="2642" spans="1:18" s="16" customFormat="1" x14ac:dyDescent="0.25">
      <c r="A2642" s="19"/>
      <c r="B2642" s="18"/>
      <c r="D2642"/>
      <c r="E2642"/>
      <c r="F2642"/>
      <c r="G2642"/>
      <c r="H2642"/>
      <c r="I2642"/>
      <c r="J2642"/>
      <c r="K2642"/>
      <c r="L2642"/>
      <c r="M2642"/>
      <c r="N2642"/>
      <c r="O2642"/>
      <c r="P2642"/>
      <c r="Q2642"/>
      <c r="R2642"/>
    </row>
    <row r="2643" spans="1:18" s="16" customFormat="1" x14ac:dyDescent="0.25">
      <c r="A2643" s="19"/>
      <c r="B2643" s="18"/>
      <c r="D2643"/>
      <c r="E2643"/>
      <c r="F2643"/>
      <c r="G2643"/>
      <c r="H2643"/>
      <c r="I2643"/>
      <c r="J2643"/>
      <c r="K2643"/>
      <c r="L2643"/>
      <c r="M2643"/>
      <c r="N2643"/>
      <c r="O2643"/>
      <c r="P2643"/>
      <c r="Q2643"/>
      <c r="R2643"/>
    </row>
    <row r="2644" spans="1:18" s="16" customFormat="1" x14ac:dyDescent="0.25">
      <c r="A2644" s="19"/>
      <c r="B2644" s="18"/>
      <c r="D2644"/>
      <c r="E2644"/>
      <c r="F2644"/>
      <c r="G2644"/>
      <c r="H2644"/>
      <c r="I2644"/>
      <c r="J2644"/>
      <c r="K2644"/>
      <c r="L2644"/>
      <c r="M2644"/>
      <c r="N2644"/>
      <c r="O2644"/>
      <c r="P2644"/>
      <c r="Q2644"/>
      <c r="R2644"/>
    </row>
    <row r="2645" spans="1:18" s="16" customFormat="1" x14ac:dyDescent="0.25">
      <c r="A2645" s="19"/>
      <c r="B2645" s="18"/>
      <c r="D2645"/>
      <c r="E2645"/>
      <c r="F2645"/>
      <c r="G2645"/>
      <c r="H2645"/>
      <c r="I2645"/>
      <c r="J2645"/>
      <c r="K2645"/>
      <c r="L2645"/>
      <c r="M2645"/>
      <c r="N2645"/>
      <c r="O2645"/>
      <c r="P2645"/>
      <c r="Q2645"/>
      <c r="R2645"/>
    </row>
    <row r="2646" spans="1:18" s="16" customFormat="1" x14ac:dyDescent="0.25">
      <c r="A2646" s="19"/>
      <c r="B2646" s="18"/>
      <c r="D2646"/>
      <c r="E2646"/>
      <c r="F2646"/>
      <c r="G2646"/>
      <c r="H2646"/>
      <c r="I2646"/>
      <c r="J2646"/>
      <c r="K2646"/>
      <c r="L2646"/>
      <c r="M2646"/>
      <c r="N2646"/>
      <c r="O2646"/>
      <c r="P2646"/>
      <c r="Q2646"/>
      <c r="R2646"/>
    </row>
    <row r="2647" spans="1:18" s="16" customFormat="1" x14ac:dyDescent="0.25">
      <c r="A2647" s="19"/>
      <c r="B2647" s="18"/>
      <c r="D2647"/>
      <c r="E2647"/>
      <c r="F2647"/>
      <c r="G2647"/>
      <c r="H2647"/>
      <c r="I2647"/>
      <c r="J2647"/>
      <c r="K2647"/>
      <c r="L2647"/>
      <c r="M2647"/>
      <c r="N2647"/>
      <c r="O2647"/>
      <c r="P2647"/>
      <c r="Q2647"/>
      <c r="R2647"/>
    </row>
    <row r="2648" spans="1:18" s="16" customFormat="1" x14ac:dyDescent="0.25">
      <c r="A2648" s="19"/>
      <c r="B2648" s="18"/>
      <c r="D2648"/>
      <c r="E2648"/>
      <c r="F2648"/>
      <c r="G2648"/>
      <c r="H2648"/>
      <c r="I2648"/>
      <c r="J2648"/>
      <c r="K2648"/>
      <c r="L2648"/>
      <c r="M2648"/>
      <c r="N2648"/>
      <c r="O2648"/>
      <c r="P2648"/>
      <c r="Q2648"/>
      <c r="R2648"/>
    </row>
    <row r="2649" spans="1:18" s="16" customFormat="1" x14ac:dyDescent="0.25">
      <c r="A2649" s="19"/>
      <c r="B2649" s="18"/>
      <c r="D2649"/>
      <c r="E2649"/>
      <c r="F2649"/>
      <c r="G2649"/>
      <c r="H2649"/>
      <c r="I2649"/>
      <c r="J2649"/>
      <c r="K2649"/>
      <c r="L2649"/>
      <c r="M2649"/>
      <c r="N2649"/>
      <c r="O2649"/>
      <c r="P2649"/>
      <c r="Q2649"/>
      <c r="R2649"/>
    </row>
    <row r="2650" spans="1:18" s="16" customFormat="1" x14ac:dyDescent="0.25">
      <c r="A2650" s="19"/>
      <c r="B2650" s="18"/>
      <c r="D2650"/>
      <c r="E2650"/>
      <c r="F2650"/>
      <c r="G2650"/>
      <c r="H2650"/>
      <c r="I2650"/>
      <c r="J2650"/>
      <c r="K2650"/>
      <c r="L2650"/>
      <c r="M2650"/>
      <c r="N2650"/>
      <c r="O2650"/>
      <c r="P2650"/>
      <c r="Q2650"/>
      <c r="R2650"/>
    </row>
    <row r="2651" spans="1:18" s="16" customFormat="1" x14ac:dyDescent="0.25">
      <c r="A2651" s="19"/>
      <c r="B2651" s="18"/>
      <c r="D2651"/>
      <c r="E2651"/>
      <c r="F2651"/>
      <c r="G2651"/>
      <c r="H2651"/>
      <c r="I2651"/>
      <c r="J2651"/>
      <c r="K2651"/>
      <c r="L2651"/>
      <c r="M2651"/>
      <c r="N2651"/>
      <c r="O2651"/>
      <c r="P2651"/>
      <c r="Q2651"/>
      <c r="R2651"/>
    </row>
    <row r="2652" spans="1:18" s="16" customFormat="1" x14ac:dyDescent="0.25">
      <c r="A2652" s="19"/>
      <c r="B2652" s="18"/>
      <c r="D2652"/>
      <c r="E2652"/>
      <c r="F2652"/>
      <c r="G2652"/>
      <c r="H2652"/>
      <c r="I2652"/>
      <c r="J2652"/>
      <c r="K2652"/>
      <c r="L2652"/>
      <c r="M2652"/>
      <c r="N2652"/>
      <c r="O2652"/>
      <c r="P2652"/>
      <c r="Q2652"/>
      <c r="R2652"/>
    </row>
    <row r="2653" spans="1:18" s="16" customFormat="1" x14ac:dyDescent="0.25">
      <c r="A2653" s="19"/>
      <c r="B2653" s="18"/>
      <c r="D2653"/>
      <c r="E2653"/>
      <c r="F2653"/>
      <c r="G2653"/>
      <c r="H2653"/>
      <c r="I2653"/>
      <c r="J2653"/>
      <c r="K2653"/>
      <c r="L2653"/>
      <c r="M2653"/>
      <c r="N2653"/>
      <c r="O2653"/>
      <c r="P2653"/>
      <c r="Q2653"/>
      <c r="R2653"/>
    </row>
    <row r="2654" spans="1:18" s="16" customFormat="1" x14ac:dyDescent="0.25">
      <c r="A2654" s="19"/>
      <c r="B2654" s="18"/>
      <c r="D2654"/>
      <c r="E2654"/>
      <c r="F2654"/>
      <c r="G2654"/>
      <c r="H2654"/>
      <c r="I2654"/>
      <c r="J2654"/>
      <c r="K2654"/>
      <c r="L2654"/>
      <c r="M2654"/>
      <c r="N2654"/>
      <c r="O2654"/>
      <c r="P2654"/>
      <c r="Q2654"/>
      <c r="R2654"/>
    </row>
    <row r="2655" spans="1:18" s="16" customFormat="1" x14ac:dyDescent="0.25">
      <c r="A2655" s="19"/>
      <c r="B2655" s="18"/>
      <c r="D2655"/>
      <c r="E2655"/>
      <c r="F2655"/>
      <c r="G2655"/>
      <c r="H2655"/>
      <c r="I2655"/>
      <c r="J2655"/>
      <c r="K2655"/>
      <c r="L2655"/>
      <c r="M2655"/>
      <c r="N2655"/>
      <c r="O2655"/>
      <c r="P2655"/>
      <c r="Q2655"/>
      <c r="R2655"/>
    </row>
    <row r="2656" spans="1:18" s="16" customFormat="1" x14ac:dyDescent="0.25">
      <c r="A2656" s="19"/>
      <c r="B2656" s="18"/>
      <c r="D2656"/>
      <c r="E2656"/>
      <c r="F2656"/>
      <c r="G2656"/>
      <c r="H2656"/>
      <c r="I2656"/>
      <c r="J2656"/>
      <c r="K2656"/>
      <c r="L2656"/>
      <c r="M2656"/>
      <c r="N2656"/>
      <c r="O2656"/>
      <c r="P2656"/>
      <c r="Q2656"/>
      <c r="R2656"/>
    </row>
    <row r="2657" spans="1:18" s="16" customFormat="1" x14ac:dyDescent="0.25">
      <c r="A2657" s="19"/>
      <c r="B2657" s="18"/>
      <c r="D2657"/>
      <c r="E2657"/>
      <c r="F2657"/>
      <c r="G2657"/>
      <c r="H2657"/>
      <c r="I2657"/>
      <c r="J2657"/>
      <c r="K2657"/>
      <c r="L2657"/>
      <c r="M2657"/>
      <c r="N2657"/>
      <c r="O2657"/>
      <c r="P2657"/>
      <c r="Q2657"/>
      <c r="R2657"/>
    </row>
    <row r="2658" spans="1:18" s="16" customFormat="1" x14ac:dyDescent="0.25">
      <c r="A2658" s="19"/>
      <c r="B2658" s="18"/>
      <c r="D2658"/>
      <c r="E2658"/>
      <c r="F2658"/>
      <c r="G2658"/>
      <c r="H2658"/>
      <c r="I2658"/>
      <c r="J2658"/>
      <c r="K2658"/>
      <c r="L2658"/>
      <c r="M2658"/>
      <c r="N2658"/>
      <c r="O2658"/>
      <c r="P2658"/>
      <c r="Q2658"/>
      <c r="R2658"/>
    </row>
    <row r="2659" spans="1:18" s="16" customFormat="1" x14ac:dyDescent="0.25">
      <c r="A2659" s="19"/>
      <c r="B2659" s="18"/>
      <c r="D2659"/>
      <c r="E2659"/>
      <c r="F2659"/>
      <c r="G2659"/>
      <c r="H2659"/>
      <c r="I2659"/>
      <c r="J2659"/>
      <c r="K2659"/>
      <c r="L2659"/>
      <c r="M2659"/>
      <c r="N2659"/>
      <c r="O2659"/>
      <c r="P2659"/>
      <c r="Q2659"/>
      <c r="R2659"/>
    </row>
    <row r="2660" spans="1:18" s="16" customFormat="1" x14ac:dyDescent="0.25">
      <c r="A2660" s="19"/>
      <c r="B2660" s="18"/>
      <c r="D2660"/>
      <c r="E2660"/>
      <c r="F2660"/>
      <c r="G2660"/>
      <c r="H2660"/>
      <c r="I2660"/>
      <c r="J2660"/>
      <c r="K2660"/>
      <c r="L2660"/>
      <c r="M2660"/>
      <c r="N2660"/>
      <c r="O2660"/>
      <c r="P2660"/>
      <c r="Q2660"/>
      <c r="R2660"/>
    </row>
    <row r="2661" spans="1:18" s="16" customFormat="1" x14ac:dyDescent="0.25">
      <c r="A2661" s="19"/>
      <c r="B2661" s="18"/>
      <c r="D2661"/>
      <c r="E2661"/>
      <c r="F2661"/>
      <c r="G2661"/>
      <c r="H2661"/>
      <c r="I2661"/>
      <c r="J2661"/>
      <c r="K2661"/>
      <c r="L2661"/>
      <c r="M2661"/>
      <c r="N2661"/>
      <c r="O2661"/>
      <c r="P2661"/>
      <c r="Q2661"/>
      <c r="R2661"/>
    </row>
    <row r="2662" spans="1:18" s="16" customFormat="1" x14ac:dyDescent="0.25">
      <c r="A2662" s="19"/>
      <c r="B2662" s="20"/>
      <c r="D2662"/>
      <c r="E2662"/>
      <c r="F2662"/>
      <c r="G2662"/>
      <c r="H2662"/>
      <c r="I2662"/>
      <c r="J2662"/>
      <c r="K2662"/>
      <c r="L2662"/>
      <c r="M2662"/>
      <c r="N2662"/>
      <c r="O2662"/>
      <c r="P2662"/>
      <c r="Q2662"/>
      <c r="R2662"/>
    </row>
    <row r="2663" spans="1:18" s="16" customFormat="1" x14ac:dyDescent="0.25">
      <c r="A2663" s="19"/>
      <c r="B2663" s="18"/>
      <c r="D2663"/>
      <c r="E2663"/>
      <c r="F2663"/>
      <c r="G2663"/>
      <c r="H2663"/>
      <c r="I2663"/>
      <c r="J2663"/>
      <c r="K2663"/>
      <c r="L2663"/>
      <c r="M2663"/>
      <c r="N2663"/>
      <c r="O2663"/>
      <c r="P2663"/>
      <c r="Q2663"/>
      <c r="R2663"/>
    </row>
    <row r="2664" spans="1:18" s="16" customFormat="1" x14ac:dyDescent="0.25">
      <c r="A2664" s="19"/>
      <c r="B2664" s="18"/>
      <c r="D2664"/>
      <c r="E2664"/>
      <c r="F2664"/>
      <c r="G2664"/>
      <c r="H2664"/>
      <c r="I2664"/>
      <c r="J2664"/>
      <c r="K2664"/>
      <c r="L2664"/>
      <c r="M2664"/>
      <c r="N2664"/>
      <c r="O2664"/>
      <c r="P2664"/>
      <c r="Q2664"/>
      <c r="R2664"/>
    </row>
    <row r="2665" spans="1:18" s="16" customFormat="1" x14ac:dyDescent="0.25">
      <c r="A2665" s="19"/>
      <c r="B2665" s="18"/>
      <c r="D2665"/>
      <c r="E2665"/>
      <c r="F2665"/>
      <c r="G2665"/>
      <c r="H2665"/>
      <c r="I2665"/>
      <c r="J2665"/>
      <c r="K2665"/>
      <c r="L2665"/>
      <c r="M2665"/>
      <c r="N2665"/>
      <c r="O2665"/>
      <c r="P2665"/>
      <c r="Q2665"/>
      <c r="R2665"/>
    </row>
    <row r="2666" spans="1:18" s="16" customFormat="1" x14ac:dyDescent="0.25">
      <c r="A2666" s="19"/>
      <c r="B2666" s="18"/>
      <c r="D2666"/>
      <c r="E2666"/>
      <c r="F2666"/>
      <c r="G2666"/>
      <c r="H2666"/>
      <c r="I2666"/>
      <c r="J2666"/>
      <c r="K2666"/>
      <c r="L2666"/>
      <c r="M2666"/>
      <c r="N2666"/>
      <c r="O2666"/>
      <c r="P2666"/>
      <c r="Q2666"/>
      <c r="R2666"/>
    </row>
    <row r="2667" spans="1:18" s="16" customFormat="1" x14ac:dyDescent="0.25">
      <c r="A2667" s="19"/>
      <c r="B2667" s="18"/>
      <c r="D2667"/>
      <c r="E2667"/>
      <c r="F2667"/>
      <c r="G2667"/>
      <c r="H2667"/>
      <c r="I2667"/>
      <c r="J2667"/>
      <c r="K2667"/>
      <c r="L2667"/>
      <c r="M2667"/>
      <c r="N2667"/>
      <c r="O2667"/>
      <c r="P2667"/>
      <c r="Q2667"/>
      <c r="R2667"/>
    </row>
    <row r="2668" spans="1:18" s="16" customFormat="1" x14ac:dyDescent="0.25">
      <c r="A2668" s="19"/>
      <c r="B2668" s="18"/>
      <c r="D2668"/>
      <c r="E2668"/>
      <c r="F2668"/>
      <c r="G2668"/>
      <c r="H2668"/>
      <c r="I2668"/>
      <c r="J2668"/>
      <c r="K2668"/>
      <c r="L2668"/>
      <c r="M2668"/>
      <c r="N2668"/>
      <c r="O2668"/>
      <c r="P2668"/>
      <c r="Q2668"/>
      <c r="R2668"/>
    </row>
    <row r="2669" spans="1:18" s="16" customFormat="1" x14ac:dyDescent="0.25">
      <c r="A2669" s="19"/>
      <c r="B2669" s="18"/>
      <c r="D2669"/>
      <c r="E2669"/>
      <c r="F2669"/>
      <c r="G2669"/>
      <c r="H2669"/>
      <c r="I2669"/>
      <c r="J2669"/>
      <c r="K2669"/>
      <c r="L2669"/>
      <c r="M2669"/>
      <c r="N2669"/>
      <c r="O2669"/>
      <c r="P2669"/>
      <c r="Q2669"/>
      <c r="R2669"/>
    </row>
    <row r="2670" spans="1:18" s="16" customFormat="1" x14ac:dyDescent="0.25">
      <c r="A2670" s="19"/>
      <c r="B2670" s="18"/>
      <c r="D2670"/>
      <c r="E2670"/>
      <c r="F2670"/>
      <c r="G2670"/>
      <c r="H2670"/>
      <c r="I2670"/>
      <c r="J2670"/>
      <c r="K2670"/>
      <c r="L2670"/>
      <c r="M2670"/>
      <c r="N2670"/>
      <c r="O2670"/>
      <c r="P2670"/>
      <c r="Q2670"/>
      <c r="R2670"/>
    </row>
    <row r="2671" spans="1:18" s="16" customFormat="1" x14ac:dyDescent="0.25">
      <c r="A2671" s="19"/>
      <c r="B2671" s="18"/>
      <c r="D2671"/>
      <c r="E2671"/>
      <c r="F2671"/>
      <c r="G2671"/>
      <c r="H2671"/>
      <c r="I2671"/>
      <c r="J2671"/>
      <c r="K2671"/>
      <c r="L2671"/>
      <c r="M2671"/>
      <c r="N2671"/>
      <c r="O2671"/>
      <c r="P2671"/>
      <c r="Q2671"/>
      <c r="R2671"/>
    </row>
    <row r="2672" spans="1:18" s="16" customFormat="1" x14ac:dyDescent="0.25">
      <c r="A2672" s="19"/>
      <c r="B2672" s="18"/>
      <c r="D2672"/>
      <c r="E2672"/>
      <c r="F2672"/>
      <c r="G2672"/>
      <c r="H2672"/>
      <c r="I2672"/>
      <c r="J2672"/>
      <c r="K2672"/>
      <c r="L2672"/>
      <c r="M2672"/>
      <c r="N2672"/>
      <c r="O2672"/>
      <c r="P2672"/>
      <c r="Q2672"/>
      <c r="R2672"/>
    </row>
    <row r="2673" spans="1:18" s="16" customFormat="1" x14ac:dyDescent="0.25">
      <c r="A2673" s="19"/>
      <c r="B2673" s="18"/>
      <c r="D2673"/>
      <c r="E2673"/>
      <c r="F2673"/>
      <c r="G2673"/>
      <c r="H2673"/>
      <c r="I2673"/>
      <c r="J2673"/>
      <c r="K2673"/>
      <c r="L2673"/>
      <c r="M2673"/>
      <c r="N2673"/>
      <c r="O2673"/>
      <c r="P2673"/>
      <c r="Q2673"/>
      <c r="R2673"/>
    </row>
    <row r="2674" spans="1:18" s="16" customFormat="1" x14ac:dyDescent="0.25">
      <c r="A2674" s="19"/>
      <c r="B2674" s="18"/>
      <c r="D2674"/>
      <c r="E2674"/>
      <c r="F2674"/>
      <c r="G2674"/>
      <c r="H2674"/>
      <c r="I2674"/>
      <c r="J2674"/>
      <c r="K2674"/>
      <c r="L2674"/>
      <c r="M2674"/>
      <c r="N2674"/>
      <c r="O2674"/>
      <c r="P2674"/>
      <c r="Q2674"/>
      <c r="R2674"/>
    </row>
    <row r="2675" spans="1:18" s="16" customFormat="1" x14ac:dyDescent="0.25">
      <c r="A2675" s="19"/>
      <c r="B2675" s="18"/>
      <c r="D2675"/>
      <c r="E2675"/>
      <c r="F2675"/>
      <c r="G2675"/>
      <c r="H2675"/>
      <c r="I2675"/>
      <c r="J2675"/>
      <c r="K2675"/>
      <c r="L2675"/>
      <c r="M2675"/>
      <c r="N2675"/>
      <c r="O2675"/>
      <c r="P2675"/>
      <c r="Q2675"/>
      <c r="R2675"/>
    </row>
    <row r="2676" spans="1:18" s="16" customFormat="1" x14ac:dyDescent="0.25">
      <c r="A2676" s="19"/>
      <c r="B2676" s="18"/>
      <c r="D2676"/>
      <c r="E2676"/>
      <c r="F2676"/>
      <c r="G2676"/>
      <c r="H2676"/>
      <c r="I2676"/>
      <c r="J2676"/>
      <c r="K2676"/>
      <c r="L2676"/>
      <c r="M2676"/>
      <c r="N2676"/>
      <c r="O2676"/>
      <c r="P2676"/>
      <c r="Q2676"/>
      <c r="R2676"/>
    </row>
    <row r="2677" spans="1:18" s="16" customFormat="1" x14ac:dyDescent="0.25">
      <c r="A2677" s="19"/>
      <c r="B2677" s="18"/>
      <c r="D2677"/>
      <c r="E2677"/>
      <c r="F2677"/>
      <c r="G2677"/>
      <c r="H2677"/>
      <c r="I2677"/>
      <c r="J2677"/>
      <c r="K2677"/>
      <c r="L2677"/>
      <c r="M2677"/>
      <c r="N2677"/>
      <c r="O2677"/>
      <c r="P2677"/>
      <c r="Q2677"/>
      <c r="R2677"/>
    </row>
    <row r="2678" spans="1:18" s="16" customFormat="1" x14ac:dyDescent="0.25">
      <c r="A2678" s="19"/>
      <c r="B2678" s="18"/>
      <c r="D2678"/>
      <c r="E2678"/>
      <c r="F2678"/>
      <c r="G2678"/>
      <c r="H2678"/>
      <c r="I2678"/>
      <c r="J2678"/>
      <c r="K2678"/>
      <c r="L2678"/>
      <c r="M2678"/>
      <c r="N2678"/>
      <c r="O2678"/>
      <c r="P2678"/>
      <c r="Q2678"/>
      <c r="R2678"/>
    </row>
    <row r="2679" spans="1:18" s="16" customFormat="1" x14ac:dyDescent="0.25">
      <c r="A2679" s="19"/>
      <c r="B2679" s="18"/>
      <c r="D2679"/>
      <c r="E2679"/>
      <c r="F2679"/>
      <c r="G2679"/>
      <c r="H2679"/>
      <c r="I2679"/>
      <c r="J2679"/>
      <c r="K2679"/>
      <c r="L2679"/>
      <c r="M2679"/>
      <c r="N2679"/>
      <c r="O2679"/>
      <c r="P2679"/>
      <c r="Q2679"/>
      <c r="R2679"/>
    </row>
    <row r="2680" spans="1:18" s="16" customFormat="1" x14ac:dyDescent="0.25">
      <c r="A2680" s="19"/>
      <c r="B2680" s="18"/>
      <c r="D2680"/>
      <c r="E2680"/>
      <c r="F2680"/>
      <c r="G2680"/>
      <c r="H2680"/>
      <c r="I2680"/>
      <c r="J2680"/>
      <c r="K2680"/>
      <c r="L2680"/>
      <c r="M2680"/>
      <c r="N2680"/>
      <c r="O2680"/>
      <c r="P2680"/>
      <c r="Q2680"/>
      <c r="R2680"/>
    </row>
    <row r="2681" spans="1:18" s="16" customFormat="1" x14ac:dyDescent="0.25">
      <c r="A2681" s="19"/>
      <c r="B2681" s="18"/>
      <c r="D2681"/>
      <c r="E2681"/>
      <c r="F2681"/>
      <c r="G2681"/>
      <c r="H2681"/>
      <c r="I2681"/>
      <c r="J2681"/>
      <c r="K2681"/>
      <c r="L2681"/>
      <c r="M2681"/>
      <c r="N2681"/>
      <c r="O2681"/>
      <c r="P2681"/>
      <c r="Q2681"/>
      <c r="R2681"/>
    </row>
    <row r="2682" spans="1:18" s="16" customFormat="1" x14ac:dyDescent="0.25">
      <c r="A2682" s="19"/>
      <c r="B2682" s="18"/>
      <c r="D2682"/>
      <c r="E2682"/>
      <c r="F2682"/>
      <c r="G2682"/>
      <c r="H2682"/>
      <c r="I2682"/>
      <c r="J2682"/>
      <c r="K2682"/>
      <c r="L2682"/>
      <c r="M2682"/>
      <c r="N2682"/>
      <c r="O2682"/>
      <c r="P2682"/>
      <c r="Q2682"/>
      <c r="R2682"/>
    </row>
    <row r="2683" spans="1:18" s="16" customFormat="1" x14ac:dyDescent="0.25">
      <c r="A2683" s="19"/>
      <c r="B2683" s="18"/>
      <c r="D2683"/>
      <c r="E2683"/>
      <c r="F2683"/>
      <c r="G2683"/>
      <c r="H2683"/>
      <c r="I2683"/>
      <c r="J2683"/>
      <c r="K2683"/>
      <c r="L2683"/>
      <c r="M2683"/>
      <c r="N2683"/>
      <c r="O2683"/>
      <c r="P2683"/>
      <c r="Q2683"/>
      <c r="R2683"/>
    </row>
    <row r="2684" spans="1:18" s="16" customFormat="1" x14ac:dyDescent="0.25">
      <c r="A2684" s="19"/>
      <c r="B2684" s="18"/>
      <c r="D2684"/>
      <c r="E2684"/>
      <c r="F2684"/>
      <c r="G2684"/>
      <c r="H2684"/>
      <c r="I2684"/>
      <c r="J2684"/>
      <c r="K2684"/>
      <c r="L2684"/>
      <c r="M2684"/>
      <c r="N2684"/>
      <c r="O2684"/>
      <c r="P2684"/>
      <c r="Q2684"/>
      <c r="R2684"/>
    </row>
    <row r="2685" spans="1:18" s="16" customFormat="1" x14ac:dyDescent="0.25">
      <c r="A2685" s="19"/>
      <c r="B2685" s="18"/>
      <c r="D2685"/>
      <c r="E2685"/>
      <c r="F2685"/>
      <c r="G2685"/>
      <c r="H2685"/>
      <c r="I2685"/>
      <c r="J2685"/>
      <c r="K2685"/>
      <c r="L2685"/>
      <c r="M2685"/>
      <c r="N2685"/>
      <c r="O2685"/>
      <c r="P2685"/>
      <c r="Q2685"/>
      <c r="R2685"/>
    </row>
    <row r="2686" spans="1:18" s="16" customFormat="1" x14ac:dyDescent="0.25">
      <c r="A2686" s="19"/>
      <c r="B2686" s="18"/>
      <c r="D2686"/>
      <c r="E2686"/>
      <c r="F2686"/>
      <c r="G2686"/>
      <c r="H2686"/>
      <c r="I2686"/>
      <c r="J2686"/>
      <c r="K2686"/>
      <c r="L2686"/>
      <c r="M2686"/>
      <c r="N2686"/>
      <c r="O2686"/>
      <c r="P2686"/>
      <c r="Q2686"/>
      <c r="R2686"/>
    </row>
    <row r="2687" spans="1:18" s="16" customFormat="1" x14ac:dyDescent="0.25">
      <c r="A2687" s="19"/>
      <c r="B2687" s="18"/>
      <c r="D2687"/>
      <c r="E2687"/>
      <c r="F2687"/>
      <c r="G2687"/>
      <c r="H2687"/>
      <c r="I2687"/>
      <c r="J2687"/>
      <c r="K2687"/>
      <c r="L2687"/>
      <c r="M2687"/>
      <c r="N2687"/>
      <c r="O2687"/>
      <c r="P2687"/>
      <c r="Q2687"/>
      <c r="R2687"/>
    </row>
    <row r="2688" spans="1:18" s="16" customFormat="1" x14ac:dyDescent="0.25">
      <c r="A2688" s="19"/>
      <c r="B2688" s="18"/>
      <c r="D2688"/>
      <c r="E2688"/>
      <c r="F2688"/>
      <c r="G2688"/>
      <c r="H2688"/>
      <c r="I2688"/>
      <c r="J2688"/>
      <c r="K2688"/>
      <c r="L2688"/>
      <c r="M2688"/>
      <c r="N2688"/>
      <c r="O2688"/>
      <c r="P2688"/>
      <c r="Q2688"/>
      <c r="R2688"/>
    </row>
    <row r="2689" spans="1:18" s="16" customFormat="1" x14ac:dyDescent="0.25">
      <c r="A2689" s="19"/>
      <c r="B2689" s="18"/>
      <c r="D2689"/>
      <c r="E2689"/>
      <c r="F2689"/>
      <c r="G2689"/>
      <c r="H2689"/>
      <c r="I2689"/>
      <c r="J2689"/>
      <c r="K2689"/>
      <c r="L2689"/>
      <c r="M2689"/>
      <c r="N2689"/>
      <c r="O2689"/>
      <c r="P2689"/>
      <c r="Q2689"/>
      <c r="R2689"/>
    </row>
    <row r="2690" spans="1:18" s="16" customFormat="1" x14ac:dyDescent="0.25">
      <c r="A2690" s="19"/>
      <c r="B2690" s="18"/>
      <c r="D2690"/>
      <c r="E2690"/>
      <c r="F2690"/>
      <c r="G2690"/>
      <c r="H2690"/>
      <c r="I2690"/>
      <c r="J2690"/>
      <c r="K2690"/>
      <c r="L2690"/>
      <c r="M2690"/>
      <c r="N2690"/>
      <c r="O2690"/>
      <c r="P2690"/>
      <c r="Q2690"/>
      <c r="R2690"/>
    </row>
    <row r="2691" spans="1:18" s="16" customFormat="1" x14ac:dyDescent="0.25">
      <c r="A2691" s="19"/>
      <c r="B2691" s="18"/>
      <c r="D2691"/>
      <c r="E2691"/>
      <c r="F2691"/>
      <c r="G2691"/>
      <c r="H2691"/>
      <c r="I2691"/>
      <c r="J2691"/>
      <c r="K2691"/>
      <c r="L2691"/>
      <c r="M2691"/>
      <c r="N2691"/>
      <c r="O2691"/>
      <c r="P2691"/>
      <c r="Q2691"/>
      <c r="R2691"/>
    </row>
    <row r="2692" spans="1:18" s="16" customFormat="1" x14ac:dyDescent="0.25">
      <c r="A2692" s="19"/>
      <c r="B2692" s="18"/>
      <c r="D2692"/>
      <c r="E2692"/>
      <c r="F2692"/>
      <c r="G2692"/>
      <c r="H2692"/>
      <c r="I2692"/>
      <c r="J2692"/>
      <c r="K2692"/>
      <c r="L2692"/>
      <c r="M2692"/>
      <c r="N2692"/>
      <c r="O2692"/>
      <c r="P2692"/>
      <c r="Q2692"/>
      <c r="R2692"/>
    </row>
    <row r="2693" spans="1:18" s="16" customFormat="1" x14ac:dyDescent="0.25">
      <c r="A2693" s="19"/>
      <c r="B2693" s="18"/>
      <c r="D2693"/>
      <c r="E2693"/>
      <c r="F2693"/>
      <c r="G2693"/>
      <c r="H2693"/>
      <c r="I2693"/>
      <c r="J2693"/>
      <c r="K2693"/>
      <c r="L2693"/>
      <c r="M2693"/>
      <c r="N2693"/>
      <c r="O2693"/>
      <c r="P2693"/>
      <c r="Q2693"/>
      <c r="R2693"/>
    </row>
    <row r="2694" spans="1:18" s="16" customFormat="1" x14ac:dyDescent="0.25">
      <c r="A2694" s="19"/>
      <c r="B2694" s="18"/>
      <c r="D2694"/>
      <c r="E2694"/>
      <c r="F2694"/>
      <c r="G2694"/>
      <c r="H2694"/>
      <c r="I2694"/>
      <c r="J2694"/>
      <c r="K2694"/>
      <c r="L2694"/>
      <c r="M2694"/>
      <c r="N2694"/>
      <c r="O2694"/>
      <c r="P2694"/>
      <c r="Q2694"/>
      <c r="R2694"/>
    </row>
    <row r="2695" spans="1:18" s="16" customFormat="1" x14ac:dyDescent="0.25">
      <c r="A2695" s="19"/>
      <c r="B2695" s="18"/>
      <c r="D2695"/>
      <c r="E2695"/>
      <c r="F2695"/>
      <c r="G2695"/>
      <c r="H2695"/>
      <c r="I2695"/>
      <c r="J2695"/>
      <c r="K2695"/>
      <c r="L2695"/>
      <c r="M2695"/>
      <c r="N2695"/>
      <c r="O2695"/>
      <c r="P2695"/>
      <c r="Q2695"/>
      <c r="R2695"/>
    </row>
    <row r="2696" spans="1:18" s="16" customFormat="1" x14ac:dyDescent="0.25">
      <c r="A2696" s="19"/>
      <c r="B2696" s="18"/>
      <c r="D2696"/>
      <c r="E2696"/>
      <c r="F2696"/>
      <c r="G2696"/>
      <c r="H2696"/>
      <c r="I2696"/>
      <c r="J2696"/>
      <c r="K2696"/>
      <c r="L2696"/>
      <c r="M2696"/>
      <c r="N2696"/>
      <c r="O2696"/>
      <c r="P2696"/>
      <c r="Q2696"/>
      <c r="R2696"/>
    </row>
    <row r="2697" spans="1:18" s="16" customFormat="1" x14ac:dyDescent="0.25">
      <c r="A2697" s="19"/>
      <c r="B2697" s="18"/>
      <c r="D2697"/>
      <c r="E2697"/>
      <c r="F2697"/>
      <c r="G2697"/>
      <c r="H2697"/>
      <c r="I2697"/>
      <c r="J2697"/>
      <c r="K2697"/>
      <c r="L2697"/>
      <c r="M2697"/>
      <c r="N2697"/>
      <c r="O2697"/>
      <c r="P2697"/>
      <c r="Q2697"/>
      <c r="R2697"/>
    </row>
    <row r="2698" spans="1:18" s="16" customFormat="1" x14ac:dyDescent="0.25">
      <c r="A2698" s="19"/>
      <c r="B2698" s="18"/>
      <c r="D2698"/>
      <c r="E2698"/>
      <c r="F2698"/>
      <c r="G2698"/>
      <c r="H2698"/>
      <c r="I2698"/>
      <c r="J2698"/>
      <c r="K2698"/>
      <c r="L2698"/>
      <c r="M2698"/>
      <c r="N2698"/>
      <c r="O2698"/>
      <c r="P2698"/>
      <c r="Q2698"/>
      <c r="R2698"/>
    </row>
    <row r="2699" spans="1:18" s="16" customFormat="1" x14ac:dyDescent="0.25">
      <c r="A2699" s="19"/>
      <c r="B2699" s="18"/>
      <c r="D2699"/>
      <c r="E2699"/>
      <c r="F2699"/>
      <c r="G2699"/>
      <c r="H2699"/>
      <c r="I2699"/>
      <c r="J2699"/>
      <c r="K2699"/>
      <c r="L2699"/>
      <c r="M2699"/>
      <c r="N2699"/>
      <c r="O2699"/>
      <c r="P2699"/>
      <c r="Q2699"/>
      <c r="R2699"/>
    </row>
    <row r="2700" spans="1:18" s="16" customFormat="1" x14ac:dyDescent="0.25">
      <c r="A2700" s="19"/>
      <c r="B2700" s="18"/>
      <c r="D2700"/>
      <c r="E2700"/>
      <c r="F2700"/>
      <c r="G2700"/>
      <c r="H2700"/>
      <c r="I2700"/>
      <c r="J2700"/>
      <c r="K2700"/>
      <c r="L2700"/>
      <c r="M2700"/>
      <c r="N2700"/>
      <c r="O2700"/>
      <c r="P2700"/>
      <c r="Q2700"/>
      <c r="R2700"/>
    </row>
    <row r="2701" spans="1:18" s="16" customFormat="1" x14ac:dyDescent="0.25">
      <c r="A2701" s="19"/>
      <c r="B2701" s="18"/>
      <c r="D2701"/>
      <c r="E2701"/>
      <c r="F2701"/>
      <c r="G2701"/>
      <c r="H2701"/>
      <c r="I2701"/>
      <c r="J2701"/>
      <c r="K2701"/>
      <c r="L2701"/>
      <c r="M2701"/>
      <c r="N2701"/>
      <c r="O2701"/>
      <c r="P2701"/>
      <c r="Q2701"/>
      <c r="R2701"/>
    </row>
    <row r="2702" spans="1:18" s="16" customFormat="1" x14ac:dyDescent="0.25">
      <c r="A2702" s="19"/>
      <c r="B2702" s="18"/>
      <c r="D2702"/>
      <c r="E2702"/>
      <c r="F2702"/>
      <c r="G2702"/>
      <c r="H2702"/>
      <c r="I2702"/>
      <c r="J2702"/>
      <c r="K2702"/>
      <c r="L2702"/>
      <c r="M2702"/>
      <c r="N2702"/>
      <c r="O2702"/>
      <c r="P2702"/>
      <c r="Q2702"/>
      <c r="R2702"/>
    </row>
    <row r="2703" spans="1:18" s="16" customFormat="1" x14ac:dyDescent="0.25">
      <c r="A2703" s="19"/>
      <c r="B2703" s="18"/>
      <c r="D2703"/>
      <c r="E2703"/>
      <c r="F2703"/>
      <c r="G2703"/>
      <c r="H2703"/>
      <c r="I2703"/>
      <c r="J2703"/>
      <c r="K2703"/>
      <c r="L2703"/>
      <c r="M2703"/>
      <c r="N2703"/>
      <c r="O2703"/>
      <c r="P2703"/>
      <c r="Q2703"/>
      <c r="R2703"/>
    </row>
    <row r="2704" spans="1:18" s="16" customFormat="1" x14ac:dyDescent="0.25">
      <c r="A2704" s="19"/>
      <c r="B2704" s="18"/>
      <c r="D2704"/>
      <c r="E2704"/>
      <c r="F2704"/>
      <c r="G2704"/>
      <c r="H2704"/>
      <c r="I2704"/>
      <c r="J2704"/>
      <c r="K2704"/>
      <c r="L2704"/>
      <c r="M2704"/>
      <c r="N2704"/>
      <c r="O2704"/>
      <c r="P2704"/>
      <c r="Q2704"/>
      <c r="R2704"/>
    </row>
    <row r="2705" spans="1:18" s="16" customFormat="1" x14ac:dyDescent="0.25">
      <c r="A2705" s="19"/>
      <c r="B2705" s="18"/>
      <c r="D2705"/>
      <c r="E2705"/>
      <c r="F2705"/>
      <c r="G2705"/>
      <c r="H2705"/>
      <c r="I2705"/>
      <c r="J2705"/>
      <c r="K2705"/>
      <c r="L2705"/>
      <c r="M2705"/>
      <c r="N2705"/>
      <c r="O2705"/>
      <c r="P2705"/>
      <c r="Q2705"/>
      <c r="R2705"/>
    </row>
    <row r="2706" spans="1:18" s="16" customFormat="1" x14ac:dyDescent="0.25">
      <c r="A2706" s="19"/>
      <c r="B2706" s="18"/>
      <c r="D2706"/>
      <c r="E2706"/>
      <c r="F2706"/>
      <c r="G2706"/>
      <c r="H2706"/>
      <c r="I2706"/>
      <c r="J2706"/>
      <c r="K2706"/>
      <c r="L2706"/>
      <c r="M2706"/>
      <c r="N2706"/>
      <c r="O2706"/>
      <c r="P2706"/>
      <c r="Q2706"/>
      <c r="R2706"/>
    </row>
    <row r="2707" spans="1:18" s="16" customFormat="1" x14ac:dyDescent="0.25">
      <c r="A2707" s="19"/>
      <c r="B2707" s="18"/>
      <c r="D2707"/>
      <c r="E2707"/>
      <c r="F2707"/>
      <c r="G2707"/>
      <c r="H2707"/>
      <c r="I2707"/>
      <c r="J2707"/>
      <c r="K2707"/>
      <c r="L2707"/>
      <c r="M2707"/>
      <c r="N2707"/>
      <c r="O2707"/>
      <c r="P2707"/>
      <c r="Q2707"/>
      <c r="R2707"/>
    </row>
    <row r="2708" spans="1:18" s="16" customFormat="1" x14ac:dyDescent="0.25">
      <c r="A2708" s="19"/>
      <c r="B2708" s="18"/>
      <c r="D2708"/>
      <c r="E2708"/>
      <c r="F2708"/>
      <c r="G2708"/>
      <c r="H2708"/>
      <c r="I2708"/>
      <c r="J2708"/>
      <c r="K2708"/>
      <c r="L2708"/>
      <c r="M2708"/>
      <c r="N2708"/>
      <c r="O2708"/>
      <c r="P2708"/>
      <c r="Q2708"/>
      <c r="R2708"/>
    </row>
    <row r="2709" spans="1:18" s="16" customFormat="1" x14ac:dyDescent="0.25">
      <c r="A2709" s="19"/>
      <c r="B2709" s="18"/>
      <c r="D2709"/>
      <c r="E2709"/>
      <c r="F2709"/>
      <c r="G2709"/>
      <c r="H2709"/>
      <c r="I2709"/>
      <c r="J2709"/>
      <c r="K2709"/>
      <c r="L2709"/>
      <c r="M2709"/>
      <c r="N2709"/>
      <c r="O2709"/>
      <c r="P2709"/>
      <c r="Q2709"/>
      <c r="R2709"/>
    </row>
    <row r="2710" spans="1:18" s="16" customFormat="1" x14ac:dyDescent="0.25">
      <c r="A2710" s="19"/>
      <c r="B2710" s="18"/>
      <c r="D2710"/>
      <c r="E2710"/>
      <c r="F2710"/>
      <c r="G2710"/>
      <c r="H2710"/>
      <c r="I2710"/>
      <c r="J2710"/>
      <c r="K2710"/>
      <c r="L2710"/>
      <c r="M2710"/>
      <c r="N2710"/>
      <c r="O2710"/>
      <c r="P2710"/>
      <c r="Q2710"/>
      <c r="R2710"/>
    </row>
    <row r="2711" spans="1:18" s="16" customFormat="1" x14ac:dyDescent="0.25">
      <c r="A2711" s="19"/>
      <c r="B2711" s="18"/>
      <c r="D2711"/>
      <c r="E2711"/>
      <c r="F2711"/>
      <c r="G2711"/>
      <c r="H2711"/>
      <c r="I2711"/>
      <c r="J2711"/>
      <c r="K2711"/>
      <c r="L2711"/>
      <c r="M2711"/>
      <c r="N2711"/>
      <c r="O2711"/>
      <c r="P2711"/>
      <c r="Q2711"/>
      <c r="R2711"/>
    </row>
    <row r="2712" spans="1:18" s="16" customFormat="1" x14ac:dyDescent="0.25">
      <c r="A2712" s="19"/>
      <c r="B2712" s="20"/>
      <c r="D2712"/>
      <c r="E2712"/>
      <c r="F2712"/>
      <c r="G2712"/>
      <c r="H2712"/>
      <c r="I2712"/>
      <c r="J2712"/>
      <c r="K2712"/>
      <c r="L2712"/>
      <c r="M2712"/>
      <c r="N2712"/>
      <c r="O2712"/>
      <c r="P2712"/>
      <c r="Q2712"/>
      <c r="R2712"/>
    </row>
    <row r="2713" spans="1:18" s="16" customFormat="1" x14ac:dyDescent="0.25">
      <c r="A2713" s="19"/>
      <c r="B2713" s="18"/>
      <c r="D2713"/>
      <c r="E2713"/>
      <c r="F2713"/>
      <c r="G2713"/>
      <c r="H2713"/>
      <c r="I2713"/>
      <c r="J2713"/>
      <c r="K2713"/>
      <c r="L2713"/>
      <c r="M2713"/>
      <c r="N2713"/>
      <c r="O2713"/>
      <c r="P2713"/>
      <c r="Q2713"/>
      <c r="R2713"/>
    </row>
    <row r="2714" spans="1:18" s="16" customFormat="1" x14ac:dyDescent="0.25">
      <c r="A2714" s="19"/>
      <c r="B2714" s="18"/>
      <c r="D2714"/>
      <c r="E2714"/>
      <c r="F2714"/>
      <c r="G2714"/>
      <c r="H2714"/>
      <c r="I2714"/>
      <c r="J2714"/>
      <c r="K2714"/>
      <c r="L2714"/>
      <c r="M2714"/>
      <c r="N2714"/>
      <c r="O2714"/>
      <c r="P2714"/>
      <c r="Q2714"/>
      <c r="R2714"/>
    </row>
    <row r="2715" spans="1:18" s="16" customFormat="1" x14ac:dyDescent="0.25">
      <c r="A2715" s="19"/>
      <c r="B2715" s="18"/>
      <c r="D2715"/>
      <c r="E2715"/>
      <c r="F2715"/>
      <c r="G2715"/>
      <c r="H2715"/>
      <c r="I2715"/>
      <c r="J2715"/>
      <c r="K2715"/>
      <c r="L2715"/>
      <c r="M2715"/>
      <c r="N2715"/>
      <c r="O2715"/>
      <c r="P2715"/>
      <c r="Q2715"/>
      <c r="R2715"/>
    </row>
    <row r="2716" spans="1:18" s="16" customFormat="1" x14ac:dyDescent="0.25">
      <c r="A2716" s="19"/>
      <c r="B2716" s="18"/>
      <c r="D2716"/>
      <c r="E2716"/>
      <c r="F2716"/>
      <c r="G2716"/>
      <c r="H2716"/>
      <c r="I2716"/>
      <c r="J2716"/>
      <c r="K2716"/>
      <c r="L2716"/>
      <c r="M2716"/>
      <c r="N2716"/>
      <c r="O2716"/>
      <c r="P2716"/>
      <c r="Q2716"/>
      <c r="R2716"/>
    </row>
    <row r="2717" spans="1:18" s="16" customFormat="1" x14ac:dyDescent="0.25">
      <c r="A2717" s="19"/>
      <c r="B2717" s="18"/>
      <c r="D2717"/>
      <c r="E2717"/>
      <c r="F2717"/>
      <c r="G2717"/>
      <c r="H2717"/>
      <c r="I2717"/>
      <c r="J2717"/>
      <c r="K2717"/>
      <c r="L2717"/>
      <c r="M2717"/>
      <c r="N2717"/>
      <c r="O2717"/>
      <c r="P2717"/>
      <c r="Q2717"/>
      <c r="R2717"/>
    </row>
    <row r="2718" spans="1:18" s="16" customFormat="1" x14ac:dyDescent="0.25">
      <c r="A2718" s="19"/>
      <c r="B2718" s="18"/>
      <c r="D2718"/>
      <c r="E2718"/>
      <c r="F2718"/>
      <c r="G2718"/>
      <c r="H2718"/>
      <c r="I2718"/>
      <c r="J2718"/>
      <c r="K2718"/>
      <c r="L2718"/>
      <c r="M2718"/>
      <c r="N2718"/>
      <c r="O2718"/>
      <c r="P2718"/>
      <c r="Q2718"/>
      <c r="R2718"/>
    </row>
    <row r="2719" spans="1:18" s="16" customFormat="1" x14ac:dyDescent="0.25">
      <c r="A2719" s="19"/>
      <c r="B2719" s="18"/>
      <c r="D2719"/>
      <c r="E2719"/>
      <c r="F2719"/>
      <c r="G2719"/>
      <c r="H2719"/>
      <c r="I2719"/>
      <c r="J2719"/>
      <c r="K2719"/>
      <c r="L2719"/>
      <c r="M2719"/>
      <c r="N2719"/>
      <c r="O2719"/>
      <c r="P2719"/>
      <c r="Q2719"/>
      <c r="R2719"/>
    </row>
    <row r="2720" spans="1:18" s="16" customFormat="1" x14ac:dyDescent="0.25">
      <c r="A2720" s="19"/>
      <c r="B2720" s="18"/>
      <c r="D2720"/>
      <c r="E2720"/>
      <c r="F2720"/>
      <c r="G2720"/>
      <c r="H2720"/>
      <c r="I2720"/>
      <c r="J2720"/>
      <c r="K2720"/>
      <c r="L2720"/>
      <c r="M2720"/>
      <c r="N2720"/>
      <c r="O2720"/>
      <c r="P2720"/>
      <c r="Q2720"/>
      <c r="R2720"/>
    </row>
    <row r="2721" spans="1:18" s="16" customFormat="1" x14ac:dyDescent="0.25">
      <c r="A2721" s="19"/>
      <c r="B2721" s="18"/>
      <c r="D2721"/>
      <c r="E2721"/>
      <c r="F2721"/>
      <c r="G2721"/>
      <c r="H2721"/>
      <c r="I2721"/>
      <c r="J2721"/>
      <c r="K2721"/>
      <c r="L2721"/>
      <c r="M2721"/>
      <c r="N2721"/>
      <c r="O2721"/>
      <c r="P2721"/>
      <c r="Q2721"/>
      <c r="R2721"/>
    </row>
    <row r="2722" spans="1:18" s="16" customFormat="1" x14ac:dyDescent="0.25">
      <c r="A2722" s="19"/>
      <c r="B2722" s="18"/>
      <c r="D2722"/>
      <c r="E2722"/>
      <c r="F2722"/>
      <c r="G2722"/>
      <c r="H2722"/>
      <c r="I2722"/>
      <c r="J2722"/>
      <c r="K2722"/>
      <c r="L2722"/>
      <c r="M2722"/>
      <c r="N2722"/>
      <c r="O2722"/>
      <c r="P2722"/>
      <c r="Q2722"/>
      <c r="R2722"/>
    </row>
    <row r="2723" spans="1:18" s="16" customFormat="1" x14ac:dyDescent="0.25">
      <c r="A2723" s="19"/>
      <c r="B2723" s="18"/>
      <c r="D2723"/>
      <c r="E2723"/>
      <c r="F2723"/>
      <c r="G2723"/>
      <c r="H2723"/>
      <c r="I2723"/>
      <c r="J2723"/>
      <c r="K2723"/>
      <c r="L2723"/>
      <c r="M2723"/>
      <c r="N2723"/>
      <c r="O2723"/>
      <c r="P2723"/>
      <c r="Q2723"/>
      <c r="R2723"/>
    </row>
    <row r="2724" spans="1:18" s="16" customFormat="1" x14ac:dyDescent="0.25">
      <c r="A2724" s="19"/>
      <c r="B2724" s="18"/>
      <c r="D2724"/>
      <c r="E2724"/>
      <c r="F2724"/>
      <c r="G2724"/>
      <c r="H2724"/>
      <c r="I2724"/>
      <c r="J2724"/>
      <c r="K2724"/>
      <c r="L2724"/>
      <c r="M2724"/>
      <c r="N2724"/>
      <c r="O2724"/>
      <c r="P2724"/>
      <c r="Q2724"/>
      <c r="R2724"/>
    </row>
    <row r="2725" spans="1:18" s="16" customFormat="1" x14ac:dyDescent="0.25">
      <c r="A2725" s="19"/>
      <c r="B2725" s="18"/>
      <c r="D2725"/>
      <c r="E2725"/>
      <c r="F2725"/>
      <c r="G2725"/>
      <c r="H2725"/>
      <c r="I2725"/>
      <c r="J2725"/>
      <c r="K2725"/>
      <c r="L2725"/>
      <c r="M2725"/>
      <c r="N2725"/>
      <c r="O2725"/>
      <c r="P2725"/>
      <c r="Q2725"/>
      <c r="R2725"/>
    </row>
    <row r="2726" spans="1:18" s="16" customFormat="1" x14ac:dyDescent="0.25">
      <c r="A2726" s="19"/>
      <c r="B2726" s="18"/>
      <c r="D2726"/>
      <c r="E2726"/>
      <c r="F2726"/>
      <c r="G2726"/>
      <c r="H2726"/>
      <c r="I2726"/>
      <c r="J2726"/>
      <c r="K2726"/>
      <c r="L2726"/>
      <c r="M2726"/>
      <c r="N2726"/>
      <c r="O2726"/>
      <c r="P2726"/>
      <c r="Q2726"/>
      <c r="R2726"/>
    </row>
    <row r="2727" spans="1:18" s="16" customFormat="1" x14ac:dyDescent="0.25">
      <c r="A2727" s="19"/>
      <c r="B2727" s="18"/>
      <c r="D2727"/>
      <c r="E2727"/>
      <c r="F2727"/>
      <c r="G2727"/>
      <c r="H2727"/>
      <c r="I2727"/>
      <c r="J2727"/>
      <c r="K2727"/>
      <c r="L2727"/>
      <c r="M2727"/>
      <c r="N2727"/>
      <c r="O2727"/>
      <c r="P2727"/>
      <c r="Q2727"/>
      <c r="R2727"/>
    </row>
    <row r="2728" spans="1:18" s="16" customFormat="1" x14ac:dyDescent="0.25">
      <c r="A2728" s="19"/>
      <c r="B2728" s="18"/>
      <c r="D2728"/>
      <c r="E2728"/>
      <c r="F2728"/>
      <c r="G2728"/>
      <c r="H2728"/>
      <c r="I2728"/>
      <c r="J2728"/>
      <c r="K2728"/>
      <c r="L2728"/>
      <c r="M2728"/>
      <c r="N2728"/>
      <c r="O2728"/>
      <c r="P2728"/>
      <c r="Q2728"/>
      <c r="R2728"/>
    </row>
    <row r="2729" spans="1:18" s="16" customFormat="1" x14ac:dyDescent="0.25">
      <c r="A2729" s="19"/>
      <c r="B2729" s="18"/>
      <c r="D2729"/>
      <c r="E2729"/>
      <c r="F2729"/>
      <c r="G2729"/>
      <c r="H2729"/>
      <c r="I2729"/>
      <c r="J2729"/>
      <c r="K2729"/>
      <c r="L2729"/>
      <c r="M2729"/>
      <c r="N2729"/>
      <c r="O2729"/>
      <c r="P2729"/>
      <c r="Q2729"/>
      <c r="R2729"/>
    </row>
    <row r="2730" spans="1:18" s="16" customFormat="1" x14ac:dyDescent="0.25">
      <c r="A2730" s="19"/>
      <c r="B2730" s="18"/>
      <c r="D2730"/>
      <c r="E2730"/>
      <c r="F2730"/>
      <c r="G2730"/>
      <c r="H2730"/>
      <c r="I2730"/>
      <c r="J2730"/>
      <c r="K2730"/>
      <c r="L2730"/>
      <c r="M2730"/>
      <c r="N2730"/>
      <c r="O2730"/>
      <c r="P2730"/>
      <c r="Q2730"/>
      <c r="R2730"/>
    </row>
    <row r="2731" spans="1:18" s="16" customFormat="1" x14ac:dyDescent="0.25">
      <c r="A2731" s="19"/>
      <c r="B2731" s="18"/>
      <c r="D2731"/>
      <c r="E2731"/>
      <c r="F2731"/>
      <c r="G2731"/>
      <c r="H2731"/>
      <c r="I2731"/>
      <c r="J2731"/>
      <c r="K2731"/>
      <c r="L2731"/>
      <c r="M2731"/>
      <c r="N2731"/>
      <c r="O2731"/>
      <c r="P2731"/>
      <c r="Q2731"/>
      <c r="R2731"/>
    </row>
    <row r="2732" spans="1:18" s="16" customFormat="1" x14ac:dyDescent="0.25">
      <c r="A2732" s="19"/>
      <c r="B2732" s="18"/>
      <c r="D2732"/>
      <c r="E2732"/>
      <c r="F2732"/>
      <c r="G2732"/>
      <c r="H2732"/>
      <c r="I2732"/>
      <c r="J2732"/>
      <c r="K2732"/>
      <c r="L2732"/>
      <c r="M2732"/>
      <c r="N2732"/>
      <c r="O2732"/>
      <c r="P2732"/>
      <c r="Q2732"/>
      <c r="R2732"/>
    </row>
    <row r="2733" spans="1:18" s="16" customFormat="1" x14ac:dyDescent="0.25">
      <c r="A2733" s="19"/>
      <c r="B2733" s="18"/>
      <c r="D2733"/>
      <c r="E2733"/>
      <c r="F2733"/>
      <c r="G2733"/>
      <c r="H2733"/>
      <c r="I2733"/>
      <c r="J2733"/>
      <c r="K2733"/>
      <c r="L2733"/>
      <c r="M2733"/>
      <c r="N2733"/>
      <c r="O2733"/>
      <c r="P2733"/>
      <c r="Q2733"/>
      <c r="R2733"/>
    </row>
    <row r="2734" spans="1:18" s="16" customFormat="1" x14ac:dyDescent="0.25">
      <c r="A2734" s="19"/>
      <c r="B2734" s="18"/>
      <c r="D2734"/>
      <c r="E2734"/>
      <c r="F2734"/>
      <c r="G2734"/>
      <c r="H2734"/>
      <c r="I2734"/>
      <c r="J2734"/>
      <c r="K2734"/>
      <c r="L2734"/>
      <c r="M2734"/>
      <c r="N2734"/>
      <c r="O2734"/>
      <c r="P2734"/>
      <c r="Q2734"/>
      <c r="R2734"/>
    </row>
    <row r="2735" spans="1:18" s="16" customFormat="1" x14ac:dyDescent="0.25">
      <c r="A2735" s="19"/>
      <c r="B2735" s="18"/>
      <c r="D2735"/>
      <c r="E2735"/>
      <c r="F2735"/>
      <c r="G2735"/>
      <c r="H2735"/>
      <c r="I2735"/>
      <c r="J2735"/>
      <c r="K2735"/>
      <c r="L2735"/>
      <c r="M2735"/>
      <c r="N2735"/>
      <c r="O2735"/>
      <c r="P2735"/>
      <c r="Q2735"/>
      <c r="R2735"/>
    </row>
    <row r="2736" spans="1:18" s="16" customFormat="1" x14ac:dyDescent="0.25">
      <c r="A2736" s="19"/>
      <c r="B2736" s="18"/>
      <c r="D2736"/>
      <c r="E2736"/>
      <c r="F2736"/>
      <c r="G2736"/>
      <c r="H2736"/>
      <c r="I2736"/>
      <c r="J2736"/>
      <c r="K2736"/>
      <c r="L2736"/>
      <c r="M2736"/>
      <c r="N2736"/>
      <c r="O2736"/>
      <c r="P2736"/>
      <c r="Q2736"/>
      <c r="R2736"/>
    </row>
    <row r="2737" spans="1:18" s="16" customFormat="1" x14ac:dyDescent="0.25">
      <c r="A2737" s="19"/>
      <c r="B2737" s="18"/>
      <c r="D2737"/>
      <c r="E2737"/>
      <c r="F2737"/>
      <c r="G2737"/>
      <c r="H2737"/>
      <c r="I2737"/>
      <c r="J2737"/>
      <c r="K2737"/>
      <c r="L2737"/>
      <c r="M2737"/>
      <c r="N2737"/>
      <c r="O2737"/>
      <c r="P2737"/>
      <c r="Q2737"/>
      <c r="R2737"/>
    </row>
    <row r="2738" spans="1:18" s="16" customFormat="1" x14ac:dyDescent="0.25">
      <c r="A2738" s="19"/>
      <c r="B2738" s="18"/>
      <c r="D2738"/>
      <c r="E2738"/>
      <c r="F2738"/>
      <c r="G2738"/>
      <c r="H2738"/>
      <c r="I2738"/>
      <c r="J2738"/>
      <c r="K2738"/>
      <c r="L2738"/>
      <c r="M2738"/>
      <c r="N2738"/>
      <c r="O2738"/>
      <c r="P2738"/>
      <c r="Q2738"/>
      <c r="R2738"/>
    </row>
    <row r="2739" spans="1:18" s="16" customFormat="1" x14ac:dyDescent="0.25">
      <c r="A2739" s="19"/>
      <c r="B2739" s="18"/>
      <c r="D2739"/>
      <c r="E2739"/>
      <c r="F2739"/>
      <c r="G2739"/>
      <c r="H2739"/>
      <c r="I2739"/>
      <c r="J2739"/>
      <c r="K2739"/>
      <c r="L2739"/>
      <c r="M2739"/>
      <c r="N2739"/>
      <c r="O2739"/>
      <c r="P2739"/>
      <c r="Q2739"/>
      <c r="R2739"/>
    </row>
    <row r="2740" spans="1:18" s="16" customFormat="1" x14ac:dyDescent="0.25">
      <c r="A2740" s="19"/>
      <c r="B2740" s="18"/>
      <c r="D2740"/>
      <c r="E2740"/>
      <c r="F2740"/>
      <c r="G2740"/>
      <c r="H2740"/>
      <c r="I2740"/>
      <c r="J2740"/>
      <c r="K2740"/>
      <c r="L2740"/>
      <c r="M2740"/>
      <c r="N2740"/>
      <c r="O2740"/>
      <c r="P2740"/>
      <c r="Q2740"/>
      <c r="R2740"/>
    </row>
    <row r="2741" spans="1:18" s="16" customFormat="1" x14ac:dyDescent="0.25">
      <c r="A2741" s="19"/>
      <c r="B2741" s="18"/>
      <c r="D2741"/>
      <c r="E2741"/>
      <c r="F2741"/>
      <c r="G2741"/>
      <c r="H2741"/>
      <c r="I2741"/>
      <c r="J2741"/>
      <c r="K2741"/>
      <c r="L2741"/>
      <c r="M2741"/>
      <c r="N2741"/>
      <c r="O2741"/>
      <c r="P2741"/>
      <c r="Q2741"/>
      <c r="R2741"/>
    </row>
    <row r="2742" spans="1:18" s="16" customFormat="1" x14ac:dyDescent="0.25">
      <c r="A2742" s="19"/>
      <c r="B2742" s="18"/>
      <c r="D2742"/>
      <c r="E2742"/>
      <c r="F2742"/>
      <c r="G2742"/>
      <c r="H2742"/>
      <c r="I2742"/>
      <c r="J2742"/>
      <c r="K2742"/>
      <c r="L2742"/>
      <c r="M2742"/>
      <c r="N2742"/>
      <c r="O2742"/>
      <c r="P2742"/>
      <c r="Q2742"/>
      <c r="R2742"/>
    </row>
    <row r="2743" spans="1:18" s="16" customFormat="1" x14ac:dyDescent="0.25">
      <c r="A2743" s="19"/>
      <c r="B2743" s="18"/>
      <c r="D2743"/>
      <c r="E2743"/>
      <c r="F2743"/>
      <c r="G2743"/>
      <c r="H2743"/>
      <c r="I2743"/>
      <c r="J2743"/>
      <c r="K2743"/>
      <c r="L2743"/>
      <c r="M2743"/>
      <c r="N2743"/>
      <c r="O2743"/>
      <c r="P2743"/>
      <c r="Q2743"/>
      <c r="R2743"/>
    </row>
    <row r="2744" spans="1:18" s="16" customFormat="1" x14ac:dyDescent="0.25">
      <c r="A2744" s="19"/>
      <c r="B2744" s="18"/>
      <c r="D2744"/>
      <c r="E2744"/>
      <c r="F2744"/>
      <c r="G2744"/>
      <c r="H2744"/>
      <c r="I2744"/>
      <c r="J2744"/>
      <c r="K2744"/>
      <c r="L2744"/>
      <c r="M2744"/>
      <c r="N2744"/>
      <c r="O2744"/>
      <c r="P2744"/>
      <c r="Q2744"/>
      <c r="R2744"/>
    </row>
    <row r="2745" spans="1:18" s="16" customFormat="1" x14ac:dyDescent="0.25">
      <c r="A2745" s="19"/>
      <c r="B2745" s="18"/>
      <c r="D2745"/>
      <c r="E2745"/>
      <c r="F2745"/>
      <c r="G2745"/>
      <c r="H2745"/>
      <c r="I2745"/>
      <c r="J2745"/>
      <c r="K2745"/>
      <c r="L2745"/>
      <c r="M2745"/>
      <c r="N2745"/>
      <c r="O2745"/>
      <c r="P2745"/>
      <c r="Q2745"/>
      <c r="R2745"/>
    </row>
    <row r="2746" spans="1:18" s="16" customFormat="1" x14ac:dyDescent="0.25">
      <c r="A2746" s="19"/>
      <c r="B2746" s="18"/>
      <c r="D2746"/>
      <c r="E2746"/>
      <c r="F2746"/>
      <c r="G2746"/>
      <c r="H2746"/>
      <c r="I2746"/>
      <c r="J2746"/>
      <c r="K2746"/>
      <c r="L2746"/>
      <c r="M2746"/>
      <c r="N2746"/>
      <c r="O2746"/>
      <c r="P2746"/>
      <c r="Q2746"/>
      <c r="R2746"/>
    </row>
    <row r="2747" spans="1:18" s="16" customFormat="1" x14ac:dyDescent="0.25">
      <c r="A2747" s="19"/>
      <c r="B2747" s="18"/>
      <c r="D2747"/>
      <c r="E2747"/>
      <c r="F2747"/>
      <c r="G2747"/>
      <c r="H2747"/>
      <c r="I2747"/>
      <c r="J2747"/>
      <c r="K2747"/>
      <c r="L2747"/>
      <c r="M2747"/>
      <c r="N2747"/>
      <c r="O2747"/>
      <c r="P2747"/>
      <c r="Q2747"/>
      <c r="R2747"/>
    </row>
    <row r="2748" spans="1:18" s="16" customFormat="1" x14ac:dyDescent="0.25">
      <c r="A2748" s="19"/>
      <c r="B2748" s="18"/>
      <c r="D2748"/>
      <c r="E2748"/>
      <c r="F2748"/>
      <c r="G2748"/>
      <c r="H2748"/>
      <c r="I2748"/>
      <c r="J2748"/>
      <c r="K2748"/>
      <c r="L2748"/>
      <c r="M2748"/>
      <c r="N2748"/>
      <c r="O2748"/>
      <c r="P2748"/>
      <c r="Q2748"/>
      <c r="R2748"/>
    </row>
    <row r="2749" spans="1:18" s="16" customFormat="1" x14ac:dyDescent="0.25">
      <c r="A2749" s="19"/>
      <c r="B2749" s="18"/>
      <c r="D2749"/>
      <c r="E2749"/>
      <c r="F2749"/>
      <c r="G2749"/>
      <c r="H2749"/>
      <c r="I2749"/>
      <c r="J2749"/>
      <c r="K2749"/>
      <c r="L2749"/>
      <c r="M2749"/>
      <c r="N2749"/>
      <c r="O2749"/>
      <c r="P2749"/>
      <c r="Q2749"/>
      <c r="R2749"/>
    </row>
    <row r="2750" spans="1:18" s="16" customFormat="1" x14ac:dyDescent="0.25">
      <c r="A2750" s="19"/>
      <c r="B2750" s="18"/>
      <c r="D2750"/>
      <c r="E2750"/>
      <c r="F2750"/>
      <c r="G2750"/>
      <c r="H2750"/>
      <c r="I2750"/>
      <c r="J2750"/>
      <c r="K2750"/>
      <c r="L2750"/>
      <c r="M2750"/>
      <c r="N2750"/>
      <c r="O2750"/>
      <c r="P2750"/>
      <c r="Q2750"/>
      <c r="R2750"/>
    </row>
    <row r="2751" spans="1:18" s="16" customFormat="1" x14ac:dyDescent="0.25">
      <c r="A2751" s="19"/>
      <c r="B2751" s="18"/>
      <c r="D2751"/>
      <c r="E2751"/>
      <c r="F2751"/>
      <c r="G2751"/>
      <c r="H2751"/>
      <c r="I2751"/>
      <c r="J2751"/>
      <c r="K2751"/>
      <c r="L2751"/>
      <c r="M2751"/>
      <c r="N2751"/>
      <c r="O2751"/>
      <c r="P2751"/>
      <c r="Q2751"/>
      <c r="R2751"/>
    </row>
    <row r="2752" spans="1:18" s="16" customFormat="1" x14ac:dyDescent="0.25">
      <c r="A2752" s="19"/>
      <c r="B2752" s="18"/>
      <c r="D2752"/>
      <c r="E2752"/>
      <c r="F2752"/>
      <c r="G2752"/>
      <c r="H2752"/>
      <c r="I2752"/>
      <c r="J2752"/>
      <c r="K2752"/>
      <c r="L2752"/>
      <c r="M2752"/>
      <c r="N2752"/>
      <c r="O2752"/>
      <c r="P2752"/>
      <c r="Q2752"/>
      <c r="R2752"/>
    </row>
    <row r="2753" spans="1:18" s="16" customFormat="1" x14ac:dyDescent="0.25">
      <c r="A2753" s="19"/>
      <c r="B2753" s="18"/>
      <c r="D2753"/>
      <c r="E2753"/>
      <c r="F2753"/>
      <c r="G2753"/>
      <c r="H2753"/>
      <c r="I2753"/>
      <c r="J2753"/>
      <c r="K2753"/>
      <c r="L2753"/>
      <c r="M2753"/>
      <c r="N2753"/>
      <c r="O2753"/>
      <c r="P2753"/>
      <c r="Q2753"/>
      <c r="R2753"/>
    </row>
    <row r="2754" spans="1:18" s="16" customFormat="1" x14ac:dyDescent="0.25">
      <c r="A2754" s="19"/>
      <c r="B2754" s="18"/>
      <c r="D2754"/>
      <c r="E2754"/>
      <c r="F2754"/>
      <c r="G2754"/>
      <c r="H2754"/>
      <c r="I2754"/>
      <c r="J2754"/>
      <c r="K2754"/>
      <c r="L2754"/>
      <c r="M2754"/>
      <c r="N2754"/>
      <c r="O2754"/>
      <c r="P2754"/>
      <c r="Q2754"/>
      <c r="R2754"/>
    </row>
    <row r="2755" spans="1:18" s="16" customFormat="1" x14ac:dyDescent="0.25">
      <c r="A2755" s="19"/>
      <c r="B2755" s="18"/>
      <c r="D2755"/>
      <c r="E2755"/>
      <c r="F2755"/>
      <c r="G2755"/>
      <c r="H2755"/>
      <c r="I2755"/>
      <c r="J2755"/>
      <c r="K2755"/>
      <c r="L2755"/>
      <c r="M2755"/>
      <c r="N2755"/>
      <c r="O2755"/>
      <c r="P2755"/>
      <c r="Q2755"/>
      <c r="R2755"/>
    </row>
    <row r="2756" spans="1:18" s="16" customFormat="1" x14ac:dyDescent="0.25">
      <c r="A2756" s="19"/>
      <c r="B2756" s="18"/>
      <c r="D2756"/>
      <c r="E2756"/>
      <c r="F2756"/>
      <c r="G2756"/>
      <c r="H2756"/>
      <c r="I2756"/>
      <c r="J2756"/>
      <c r="K2756"/>
      <c r="L2756"/>
      <c r="M2756"/>
      <c r="N2756"/>
      <c r="O2756"/>
      <c r="P2756"/>
      <c r="Q2756"/>
      <c r="R2756"/>
    </row>
    <row r="2757" spans="1:18" s="16" customFormat="1" x14ac:dyDescent="0.25">
      <c r="A2757" s="19"/>
      <c r="B2757" s="18"/>
      <c r="D2757"/>
      <c r="E2757"/>
      <c r="F2757"/>
      <c r="G2757"/>
      <c r="H2757"/>
      <c r="I2757"/>
      <c r="J2757"/>
      <c r="K2757"/>
      <c r="L2757"/>
      <c r="M2757"/>
      <c r="N2757"/>
      <c r="O2757"/>
      <c r="P2757"/>
      <c r="Q2757"/>
      <c r="R2757"/>
    </row>
    <row r="2758" spans="1:18" s="16" customFormat="1" x14ac:dyDescent="0.25">
      <c r="A2758" s="19"/>
      <c r="B2758" s="18"/>
      <c r="D2758"/>
      <c r="E2758"/>
      <c r="F2758"/>
      <c r="G2758"/>
      <c r="H2758"/>
      <c r="I2758"/>
      <c r="J2758"/>
      <c r="K2758"/>
      <c r="L2758"/>
      <c r="M2758"/>
      <c r="N2758"/>
      <c r="O2758"/>
      <c r="P2758"/>
      <c r="Q2758"/>
      <c r="R2758"/>
    </row>
    <row r="2759" spans="1:18" s="16" customFormat="1" x14ac:dyDescent="0.25">
      <c r="A2759" s="19"/>
      <c r="B2759" s="18"/>
      <c r="D2759"/>
      <c r="E2759"/>
      <c r="F2759"/>
      <c r="G2759"/>
      <c r="H2759"/>
      <c r="I2759"/>
      <c r="J2759"/>
      <c r="K2759"/>
      <c r="L2759"/>
      <c r="M2759"/>
      <c r="N2759"/>
      <c r="O2759"/>
      <c r="P2759"/>
      <c r="Q2759"/>
      <c r="R2759"/>
    </row>
    <row r="2760" spans="1:18" s="16" customFormat="1" x14ac:dyDescent="0.25">
      <c r="A2760" s="19"/>
      <c r="B2760" s="18"/>
      <c r="D2760"/>
      <c r="E2760"/>
      <c r="F2760"/>
      <c r="G2760"/>
      <c r="H2760"/>
      <c r="I2760"/>
      <c r="J2760"/>
      <c r="K2760"/>
      <c r="L2760"/>
      <c r="M2760"/>
      <c r="N2760"/>
      <c r="O2760"/>
      <c r="P2760"/>
      <c r="Q2760"/>
      <c r="R2760"/>
    </row>
    <row r="2761" spans="1:18" s="16" customFormat="1" x14ac:dyDescent="0.25">
      <c r="A2761" s="19"/>
      <c r="B2761" s="18"/>
      <c r="D2761"/>
      <c r="E2761"/>
      <c r="F2761"/>
      <c r="G2761"/>
      <c r="H2761"/>
      <c r="I2761"/>
      <c r="J2761"/>
      <c r="K2761"/>
      <c r="L2761"/>
      <c r="M2761"/>
      <c r="N2761"/>
      <c r="O2761"/>
      <c r="P2761"/>
      <c r="Q2761"/>
      <c r="R2761"/>
    </row>
    <row r="2762" spans="1:18" s="16" customFormat="1" x14ac:dyDescent="0.25">
      <c r="A2762" s="19"/>
      <c r="B2762" s="20"/>
      <c r="D2762"/>
      <c r="E2762"/>
      <c r="F2762"/>
      <c r="G2762"/>
      <c r="H2762"/>
      <c r="I2762"/>
      <c r="J2762"/>
      <c r="K2762"/>
      <c r="L2762"/>
      <c r="M2762"/>
      <c r="N2762"/>
      <c r="O2762"/>
      <c r="P2762"/>
      <c r="Q2762"/>
      <c r="R2762"/>
    </row>
    <row r="2763" spans="1:18" s="16" customFormat="1" x14ac:dyDescent="0.25">
      <c r="A2763" s="19"/>
      <c r="B2763" s="18"/>
      <c r="D2763"/>
      <c r="E2763"/>
      <c r="F2763"/>
      <c r="G2763"/>
      <c r="H2763"/>
      <c r="I2763"/>
      <c r="J2763"/>
      <c r="K2763"/>
      <c r="L2763"/>
      <c r="M2763"/>
      <c r="N2763"/>
      <c r="O2763"/>
      <c r="P2763"/>
      <c r="Q2763"/>
      <c r="R2763"/>
    </row>
    <row r="2764" spans="1:18" s="16" customFormat="1" x14ac:dyDescent="0.25">
      <c r="A2764" s="19"/>
      <c r="B2764" s="18"/>
      <c r="D2764"/>
      <c r="E2764"/>
      <c r="F2764"/>
      <c r="G2764"/>
      <c r="H2764"/>
      <c r="I2764"/>
      <c r="J2764"/>
      <c r="K2764"/>
      <c r="L2764"/>
      <c r="M2764"/>
      <c r="N2764"/>
      <c r="O2764"/>
      <c r="P2764"/>
      <c r="Q2764"/>
      <c r="R2764"/>
    </row>
    <row r="2765" spans="1:18" s="16" customFormat="1" x14ac:dyDescent="0.25">
      <c r="A2765" s="19"/>
      <c r="B2765" s="18"/>
      <c r="D2765"/>
      <c r="E2765"/>
      <c r="F2765"/>
      <c r="G2765"/>
      <c r="H2765"/>
      <c r="I2765"/>
      <c r="J2765"/>
      <c r="K2765"/>
      <c r="L2765"/>
      <c r="M2765"/>
      <c r="N2765"/>
      <c r="O2765"/>
      <c r="P2765"/>
      <c r="Q2765"/>
      <c r="R2765"/>
    </row>
    <row r="2766" spans="1:18" s="16" customFormat="1" x14ac:dyDescent="0.25">
      <c r="A2766" s="19"/>
      <c r="B2766" s="18"/>
      <c r="D2766"/>
      <c r="E2766"/>
      <c r="F2766"/>
      <c r="G2766"/>
      <c r="H2766"/>
      <c r="I2766"/>
      <c r="J2766"/>
      <c r="K2766"/>
      <c r="L2766"/>
      <c r="M2766"/>
      <c r="N2766"/>
      <c r="O2766"/>
      <c r="P2766"/>
      <c r="Q2766"/>
      <c r="R2766"/>
    </row>
    <row r="2767" spans="1:18" s="16" customFormat="1" x14ac:dyDescent="0.25">
      <c r="A2767" s="19"/>
      <c r="B2767" s="18"/>
      <c r="D2767"/>
      <c r="E2767"/>
      <c r="F2767"/>
      <c r="G2767"/>
      <c r="H2767"/>
      <c r="I2767"/>
      <c r="J2767"/>
      <c r="K2767"/>
      <c r="L2767"/>
      <c r="M2767"/>
      <c r="N2767"/>
      <c r="O2767"/>
      <c r="P2767"/>
      <c r="Q2767"/>
      <c r="R2767"/>
    </row>
    <row r="2768" spans="1:18" s="16" customFormat="1" x14ac:dyDescent="0.25">
      <c r="A2768" s="19"/>
      <c r="B2768" s="18"/>
      <c r="D2768"/>
      <c r="E2768"/>
      <c r="F2768"/>
      <c r="G2768"/>
      <c r="H2768"/>
      <c r="I2768"/>
      <c r="J2768"/>
      <c r="K2768"/>
      <c r="L2768"/>
      <c r="M2768"/>
      <c r="N2768"/>
      <c r="O2768"/>
      <c r="P2768"/>
      <c r="Q2768"/>
      <c r="R2768"/>
    </row>
    <row r="2769" spans="1:18" s="16" customFormat="1" x14ac:dyDescent="0.25">
      <c r="A2769" s="19"/>
      <c r="B2769" s="18"/>
      <c r="D2769"/>
      <c r="E2769"/>
      <c r="F2769"/>
      <c r="G2769"/>
      <c r="H2769"/>
      <c r="I2769"/>
      <c r="J2769"/>
      <c r="K2769"/>
      <c r="L2769"/>
      <c r="M2769"/>
      <c r="N2769"/>
      <c r="O2769"/>
      <c r="P2769"/>
      <c r="Q2769"/>
      <c r="R2769"/>
    </row>
    <row r="2770" spans="1:18" s="16" customFormat="1" x14ac:dyDescent="0.25">
      <c r="A2770" s="19"/>
      <c r="B2770" s="18"/>
      <c r="D2770"/>
      <c r="E2770"/>
      <c r="F2770"/>
      <c r="G2770"/>
      <c r="H2770"/>
      <c r="I2770"/>
      <c r="J2770"/>
      <c r="K2770"/>
      <c r="L2770"/>
      <c r="M2770"/>
      <c r="N2770"/>
      <c r="O2770"/>
      <c r="P2770"/>
      <c r="Q2770"/>
      <c r="R2770"/>
    </row>
    <row r="2771" spans="1:18" s="16" customFormat="1" x14ac:dyDescent="0.25">
      <c r="A2771" s="19"/>
      <c r="B2771" s="18"/>
      <c r="D2771"/>
      <c r="E2771"/>
      <c r="F2771"/>
      <c r="G2771"/>
      <c r="H2771"/>
      <c r="I2771"/>
      <c r="J2771"/>
      <c r="K2771"/>
      <c r="L2771"/>
      <c r="M2771"/>
      <c r="N2771"/>
      <c r="O2771"/>
      <c r="P2771"/>
      <c r="Q2771"/>
      <c r="R2771"/>
    </row>
    <row r="2772" spans="1:18" s="16" customFormat="1" x14ac:dyDescent="0.25">
      <c r="A2772" s="19"/>
      <c r="B2772" s="18"/>
      <c r="D2772"/>
      <c r="E2772"/>
      <c r="F2772"/>
      <c r="G2772"/>
      <c r="H2772"/>
      <c r="I2772"/>
      <c r="J2772"/>
      <c r="K2772"/>
      <c r="L2772"/>
      <c r="M2772"/>
      <c r="N2772"/>
      <c r="O2772"/>
      <c r="P2772"/>
      <c r="Q2772"/>
      <c r="R2772"/>
    </row>
    <row r="2773" spans="1:18" s="16" customFormat="1" x14ac:dyDescent="0.25">
      <c r="A2773" s="19"/>
      <c r="B2773" s="18"/>
      <c r="D2773"/>
      <c r="E2773"/>
      <c r="F2773"/>
      <c r="G2773"/>
      <c r="H2773"/>
      <c r="I2773"/>
      <c r="J2773"/>
      <c r="K2773"/>
      <c r="L2773"/>
      <c r="M2773"/>
      <c r="N2773"/>
      <c r="O2773"/>
      <c r="P2773"/>
      <c r="Q2773"/>
      <c r="R2773"/>
    </row>
    <row r="2774" spans="1:18" s="16" customFormat="1" x14ac:dyDescent="0.25">
      <c r="A2774" s="19"/>
      <c r="B2774" s="18"/>
      <c r="D2774"/>
      <c r="E2774"/>
      <c r="F2774"/>
      <c r="G2774"/>
      <c r="H2774"/>
      <c r="I2774"/>
      <c r="J2774"/>
      <c r="K2774"/>
      <c r="L2774"/>
      <c r="M2774"/>
      <c r="N2774"/>
      <c r="O2774"/>
      <c r="P2774"/>
      <c r="Q2774"/>
      <c r="R2774"/>
    </row>
    <row r="2775" spans="1:18" s="16" customFormat="1" x14ac:dyDescent="0.25">
      <c r="A2775" s="19"/>
      <c r="B2775" s="18"/>
      <c r="D2775"/>
      <c r="E2775"/>
      <c r="F2775"/>
      <c r="G2775"/>
      <c r="H2775"/>
      <c r="I2775"/>
      <c r="J2775"/>
      <c r="K2775"/>
      <c r="L2775"/>
      <c r="M2775"/>
      <c r="N2775"/>
      <c r="O2775"/>
      <c r="P2775"/>
      <c r="Q2775"/>
      <c r="R2775"/>
    </row>
    <row r="2776" spans="1:18" s="16" customFormat="1" x14ac:dyDescent="0.25">
      <c r="A2776" s="19"/>
      <c r="B2776" s="18"/>
      <c r="D2776"/>
      <c r="E2776"/>
      <c r="F2776"/>
      <c r="G2776"/>
      <c r="H2776"/>
      <c r="I2776"/>
      <c r="J2776"/>
      <c r="K2776"/>
      <c r="L2776"/>
      <c r="M2776"/>
      <c r="N2776"/>
      <c r="O2776"/>
      <c r="P2776"/>
      <c r="Q2776"/>
      <c r="R2776"/>
    </row>
    <row r="2777" spans="1:18" s="16" customFormat="1" x14ac:dyDescent="0.25">
      <c r="A2777" s="19"/>
      <c r="B2777" s="18"/>
      <c r="D2777"/>
      <c r="E2777"/>
      <c r="F2777"/>
      <c r="G2777"/>
      <c r="H2777"/>
      <c r="I2777"/>
      <c r="J2777"/>
      <c r="K2777"/>
      <c r="L2777"/>
      <c r="M2777"/>
      <c r="N2777"/>
      <c r="O2777"/>
      <c r="P2777"/>
      <c r="Q2777"/>
      <c r="R2777"/>
    </row>
    <row r="2778" spans="1:18" s="16" customFormat="1" x14ac:dyDescent="0.25">
      <c r="A2778" s="19"/>
      <c r="B2778" s="18"/>
      <c r="D2778"/>
      <c r="E2778"/>
      <c r="F2778"/>
      <c r="G2778"/>
      <c r="H2778"/>
      <c r="I2778"/>
      <c r="J2778"/>
      <c r="K2778"/>
      <c r="L2778"/>
      <c r="M2778"/>
      <c r="N2778"/>
      <c r="O2778"/>
      <c r="P2778"/>
      <c r="Q2778"/>
      <c r="R2778"/>
    </row>
    <row r="2779" spans="1:18" s="16" customFormat="1" x14ac:dyDescent="0.25">
      <c r="A2779" s="19"/>
      <c r="B2779" s="18"/>
      <c r="D2779"/>
      <c r="E2779"/>
      <c r="F2779"/>
      <c r="G2779"/>
      <c r="H2779"/>
      <c r="I2779"/>
      <c r="J2779"/>
      <c r="K2779"/>
      <c r="L2779"/>
      <c r="M2779"/>
      <c r="N2779"/>
      <c r="O2779"/>
      <c r="P2779"/>
      <c r="Q2779"/>
      <c r="R2779"/>
    </row>
    <row r="2780" spans="1:18" s="16" customFormat="1" x14ac:dyDescent="0.25">
      <c r="A2780" s="19"/>
      <c r="B2780" s="18"/>
      <c r="D2780"/>
      <c r="E2780"/>
      <c r="F2780"/>
      <c r="G2780"/>
      <c r="H2780"/>
      <c r="I2780"/>
      <c r="J2780"/>
      <c r="K2780"/>
      <c r="L2780"/>
      <c r="M2780"/>
      <c r="N2780"/>
      <c r="O2780"/>
      <c r="P2780"/>
      <c r="Q2780"/>
      <c r="R2780"/>
    </row>
    <row r="2781" spans="1:18" s="16" customFormat="1" x14ac:dyDescent="0.25">
      <c r="A2781" s="19"/>
      <c r="B2781" s="18"/>
      <c r="D2781"/>
      <c r="E2781"/>
      <c r="F2781"/>
      <c r="G2781"/>
      <c r="H2781"/>
      <c r="I2781"/>
      <c r="J2781"/>
      <c r="K2781"/>
      <c r="L2781"/>
      <c r="M2781"/>
      <c r="N2781"/>
      <c r="O2781"/>
      <c r="P2781"/>
      <c r="Q2781"/>
      <c r="R2781"/>
    </row>
    <row r="2782" spans="1:18" s="16" customFormat="1" x14ac:dyDescent="0.25">
      <c r="A2782" s="19"/>
      <c r="B2782" s="18"/>
      <c r="D2782"/>
      <c r="E2782"/>
      <c r="F2782"/>
      <c r="G2782"/>
      <c r="H2782"/>
      <c r="I2782"/>
      <c r="J2782"/>
      <c r="K2782"/>
      <c r="L2782"/>
      <c r="M2782"/>
      <c r="N2782"/>
      <c r="O2782"/>
      <c r="P2782"/>
      <c r="Q2782"/>
      <c r="R2782"/>
    </row>
    <row r="2783" spans="1:18" s="16" customFormat="1" x14ac:dyDescent="0.25">
      <c r="A2783" s="19"/>
      <c r="B2783" s="18"/>
      <c r="D2783"/>
      <c r="E2783"/>
      <c r="F2783"/>
      <c r="G2783"/>
      <c r="H2783"/>
      <c r="I2783"/>
      <c r="J2783"/>
      <c r="K2783"/>
      <c r="L2783"/>
      <c r="M2783"/>
      <c r="N2783"/>
      <c r="O2783"/>
      <c r="P2783"/>
      <c r="Q2783"/>
      <c r="R2783"/>
    </row>
    <row r="2784" spans="1:18" s="16" customFormat="1" x14ac:dyDescent="0.25">
      <c r="A2784" s="19"/>
      <c r="B2784" s="18"/>
      <c r="D2784"/>
      <c r="E2784"/>
      <c r="F2784"/>
      <c r="G2784"/>
      <c r="H2784"/>
      <c r="I2784"/>
      <c r="J2784"/>
      <c r="K2784"/>
      <c r="L2784"/>
      <c r="M2784"/>
      <c r="N2784"/>
      <c r="O2784"/>
      <c r="P2784"/>
      <c r="Q2784"/>
      <c r="R2784"/>
    </row>
    <row r="2785" spans="1:18" s="16" customFormat="1" x14ac:dyDescent="0.25">
      <c r="A2785" s="19"/>
      <c r="B2785" s="18"/>
      <c r="D2785"/>
      <c r="E2785"/>
      <c r="F2785"/>
      <c r="G2785"/>
      <c r="H2785"/>
      <c r="I2785"/>
      <c r="J2785"/>
      <c r="K2785"/>
      <c r="L2785"/>
      <c r="M2785"/>
      <c r="N2785"/>
      <c r="O2785"/>
      <c r="P2785"/>
      <c r="Q2785"/>
      <c r="R2785"/>
    </row>
    <row r="2786" spans="1:18" s="16" customFormat="1" x14ac:dyDescent="0.25">
      <c r="A2786" s="19"/>
      <c r="B2786" s="18"/>
      <c r="D2786"/>
      <c r="E2786"/>
      <c r="F2786"/>
      <c r="G2786"/>
      <c r="H2786"/>
      <c r="I2786"/>
      <c r="J2786"/>
      <c r="K2786"/>
      <c r="L2786"/>
      <c r="M2786"/>
      <c r="N2786"/>
      <c r="O2786"/>
      <c r="P2786"/>
      <c r="Q2786"/>
      <c r="R2786"/>
    </row>
    <row r="2787" spans="1:18" s="16" customFormat="1" x14ac:dyDescent="0.25">
      <c r="A2787" s="19"/>
      <c r="B2787" s="18"/>
      <c r="D2787"/>
      <c r="E2787"/>
      <c r="F2787"/>
      <c r="G2787"/>
      <c r="H2787"/>
      <c r="I2787"/>
      <c r="J2787"/>
      <c r="K2787"/>
      <c r="L2787"/>
      <c r="M2787"/>
      <c r="N2787"/>
      <c r="O2787"/>
      <c r="P2787"/>
      <c r="Q2787"/>
      <c r="R2787"/>
    </row>
    <row r="2788" spans="1:18" s="16" customFormat="1" x14ac:dyDescent="0.25">
      <c r="A2788" s="19"/>
      <c r="B2788" s="18"/>
      <c r="D2788"/>
      <c r="E2788"/>
      <c r="F2788"/>
      <c r="G2788"/>
      <c r="H2788"/>
      <c r="I2788"/>
      <c r="J2788"/>
      <c r="K2788"/>
      <c r="L2788"/>
      <c r="M2788"/>
      <c r="N2788"/>
      <c r="O2788"/>
      <c r="P2788"/>
      <c r="Q2788"/>
      <c r="R2788"/>
    </row>
    <row r="2789" spans="1:18" s="16" customFormat="1" x14ac:dyDescent="0.25">
      <c r="A2789" s="19"/>
      <c r="B2789" s="18"/>
      <c r="D2789"/>
      <c r="E2789"/>
      <c r="F2789"/>
      <c r="G2789"/>
      <c r="H2789"/>
      <c r="I2789"/>
      <c r="J2789"/>
      <c r="K2789"/>
      <c r="L2789"/>
      <c r="M2789"/>
      <c r="N2789"/>
      <c r="O2789"/>
      <c r="P2789"/>
      <c r="Q2789"/>
      <c r="R2789"/>
    </row>
    <row r="2790" spans="1:18" s="16" customFormat="1" x14ac:dyDescent="0.25">
      <c r="A2790" s="19"/>
      <c r="B2790" s="18"/>
      <c r="D2790"/>
      <c r="E2790"/>
      <c r="F2790"/>
      <c r="G2790"/>
      <c r="H2790"/>
      <c r="I2790"/>
      <c r="J2790"/>
      <c r="K2790"/>
      <c r="L2790"/>
      <c r="M2790"/>
      <c r="N2790"/>
      <c r="O2790"/>
      <c r="P2790"/>
      <c r="Q2790"/>
      <c r="R2790"/>
    </row>
    <row r="2791" spans="1:18" s="16" customFormat="1" x14ac:dyDescent="0.25">
      <c r="A2791" s="19"/>
      <c r="B2791" s="18"/>
      <c r="D2791"/>
      <c r="E2791"/>
      <c r="F2791"/>
      <c r="G2791"/>
      <c r="H2791"/>
      <c r="I2791"/>
      <c r="J2791"/>
      <c r="K2791"/>
      <c r="L2791"/>
      <c r="M2791"/>
      <c r="N2791"/>
      <c r="O2791"/>
      <c r="P2791"/>
      <c r="Q2791"/>
      <c r="R2791"/>
    </row>
    <row r="2792" spans="1:18" s="16" customFormat="1" x14ac:dyDescent="0.25">
      <c r="A2792" s="19"/>
      <c r="B2792" s="18"/>
      <c r="D2792"/>
      <c r="E2792"/>
      <c r="F2792"/>
      <c r="G2792"/>
      <c r="H2792"/>
      <c r="I2792"/>
      <c r="J2792"/>
      <c r="K2792"/>
      <c r="L2792"/>
      <c r="M2792"/>
      <c r="N2792"/>
      <c r="O2792"/>
      <c r="P2792"/>
      <c r="Q2792"/>
      <c r="R2792"/>
    </row>
    <row r="2793" spans="1:18" s="16" customFormat="1" x14ac:dyDescent="0.25">
      <c r="A2793" s="19"/>
      <c r="B2793" s="18"/>
      <c r="D2793"/>
      <c r="E2793"/>
      <c r="F2793"/>
      <c r="G2793"/>
      <c r="H2793"/>
      <c r="I2793"/>
      <c r="J2793"/>
      <c r="K2793"/>
      <c r="L2793"/>
      <c r="M2793"/>
      <c r="N2793"/>
      <c r="O2793"/>
      <c r="P2793"/>
      <c r="Q2793"/>
      <c r="R2793"/>
    </row>
    <row r="2794" spans="1:18" s="16" customFormat="1" x14ac:dyDescent="0.25">
      <c r="A2794" s="19"/>
      <c r="B2794" s="18"/>
      <c r="D2794"/>
      <c r="E2794"/>
      <c r="F2794"/>
      <c r="G2794"/>
      <c r="H2794"/>
      <c r="I2794"/>
      <c r="J2794"/>
      <c r="K2794"/>
      <c r="L2794"/>
      <c r="M2794"/>
      <c r="N2794"/>
      <c r="O2794"/>
      <c r="P2794"/>
      <c r="Q2794"/>
      <c r="R2794"/>
    </row>
    <row r="2795" spans="1:18" s="16" customFormat="1" x14ac:dyDescent="0.25">
      <c r="A2795" s="19"/>
      <c r="B2795" s="18"/>
      <c r="D2795"/>
      <c r="E2795"/>
      <c r="F2795"/>
      <c r="G2795"/>
      <c r="H2795"/>
      <c r="I2795"/>
      <c r="J2795"/>
      <c r="K2795"/>
      <c r="L2795"/>
      <c r="M2795"/>
      <c r="N2795"/>
      <c r="O2795"/>
      <c r="P2795"/>
      <c r="Q2795"/>
      <c r="R2795"/>
    </row>
    <row r="2796" spans="1:18" s="16" customFormat="1" x14ac:dyDescent="0.25">
      <c r="A2796" s="19"/>
      <c r="B2796" s="18"/>
      <c r="D2796"/>
      <c r="E2796"/>
      <c r="F2796"/>
      <c r="G2796"/>
      <c r="H2796"/>
      <c r="I2796"/>
      <c r="J2796"/>
      <c r="K2796"/>
      <c r="L2796"/>
      <c r="M2796"/>
      <c r="N2796"/>
      <c r="O2796"/>
      <c r="P2796"/>
      <c r="Q2796"/>
      <c r="R2796"/>
    </row>
    <row r="2797" spans="1:18" s="16" customFormat="1" x14ac:dyDescent="0.25">
      <c r="A2797" s="19"/>
      <c r="B2797" s="18"/>
      <c r="D2797"/>
      <c r="E2797"/>
      <c r="F2797"/>
      <c r="G2797"/>
      <c r="H2797"/>
      <c r="I2797"/>
      <c r="J2797"/>
      <c r="K2797"/>
      <c r="L2797"/>
      <c r="M2797"/>
      <c r="N2797"/>
      <c r="O2797"/>
      <c r="P2797"/>
      <c r="Q2797"/>
      <c r="R2797"/>
    </row>
    <row r="2798" spans="1:18" s="16" customFormat="1" x14ac:dyDescent="0.25">
      <c r="A2798" s="19"/>
      <c r="B2798" s="18"/>
      <c r="D2798"/>
      <c r="E2798"/>
      <c r="F2798"/>
      <c r="G2798"/>
      <c r="H2798"/>
      <c r="I2798"/>
      <c r="J2798"/>
      <c r="K2798"/>
      <c r="L2798"/>
      <c r="M2798"/>
      <c r="N2798"/>
      <c r="O2798"/>
      <c r="P2798"/>
      <c r="Q2798"/>
      <c r="R2798"/>
    </row>
    <row r="2799" spans="1:18" s="16" customFormat="1" x14ac:dyDescent="0.25">
      <c r="A2799" s="19"/>
      <c r="B2799" s="18"/>
      <c r="D2799"/>
      <c r="E2799"/>
      <c r="F2799"/>
      <c r="G2799"/>
      <c r="H2799"/>
      <c r="I2799"/>
      <c r="J2799"/>
      <c r="K2799"/>
      <c r="L2799"/>
      <c r="M2799"/>
      <c r="N2799"/>
      <c r="O2799"/>
      <c r="P2799"/>
      <c r="Q2799"/>
      <c r="R2799"/>
    </row>
    <row r="2800" spans="1:18" s="16" customFormat="1" x14ac:dyDescent="0.25">
      <c r="A2800" s="19"/>
      <c r="B2800" s="18"/>
      <c r="D2800"/>
      <c r="E2800"/>
      <c r="F2800"/>
      <c r="G2800"/>
      <c r="H2800"/>
      <c r="I2800"/>
      <c r="J2800"/>
      <c r="K2800"/>
      <c r="L2800"/>
      <c r="M2800"/>
      <c r="N2800"/>
      <c r="O2800"/>
      <c r="P2800"/>
      <c r="Q2800"/>
      <c r="R2800"/>
    </row>
    <row r="2801" spans="1:18" s="16" customFormat="1" x14ac:dyDescent="0.25">
      <c r="A2801" s="19"/>
      <c r="B2801" s="18"/>
      <c r="D2801"/>
      <c r="E2801"/>
      <c r="F2801"/>
      <c r="G2801"/>
      <c r="H2801"/>
      <c r="I2801"/>
      <c r="J2801"/>
      <c r="K2801"/>
      <c r="L2801"/>
      <c r="M2801"/>
      <c r="N2801"/>
      <c r="O2801"/>
      <c r="P2801"/>
      <c r="Q2801"/>
      <c r="R2801"/>
    </row>
    <row r="2802" spans="1:18" s="16" customFormat="1" x14ac:dyDescent="0.25">
      <c r="A2802" s="19"/>
      <c r="B2802" s="18"/>
      <c r="D2802"/>
      <c r="E2802"/>
      <c r="F2802"/>
      <c r="G2802"/>
      <c r="H2802"/>
      <c r="I2802"/>
      <c r="J2802"/>
      <c r="K2802"/>
      <c r="L2802"/>
      <c r="M2802"/>
      <c r="N2802"/>
      <c r="O2802"/>
      <c r="P2802"/>
      <c r="Q2802"/>
      <c r="R2802"/>
    </row>
    <row r="2803" spans="1:18" s="16" customFormat="1" x14ac:dyDescent="0.25">
      <c r="A2803" s="19"/>
      <c r="B2803" s="18"/>
      <c r="D2803"/>
      <c r="E2803"/>
      <c r="F2803"/>
      <c r="G2803"/>
      <c r="H2803"/>
      <c r="I2803"/>
      <c r="J2803"/>
      <c r="K2803"/>
      <c r="L2803"/>
      <c r="M2803"/>
      <c r="N2803"/>
      <c r="O2803"/>
      <c r="P2803"/>
      <c r="Q2803"/>
      <c r="R2803"/>
    </row>
    <row r="2804" spans="1:18" s="16" customFormat="1" x14ac:dyDescent="0.25">
      <c r="A2804" s="19"/>
      <c r="B2804" s="18"/>
      <c r="D2804"/>
      <c r="E2804"/>
      <c r="F2804"/>
      <c r="G2804"/>
      <c r="H2804"/>
      <c r="I2804"/>
      <c r="J2804"/>
      <c r="K2804"/>
      <c r="L2804"/>
      <c r="M2804"/>
      <c r="N2804"/>
      <c r="O2804"/>
      <c r="P2804"/>
      <c r="Q2804"/>
      <c r="R2804"/>
    </row>
    <row r="2805" spans="1:18" s="16" customFormat="1" x14ac:dyDescent="0.25">
      <c r="A2805" s="19"/>
      <c r="B2805" s="18"/>
      <c r="D2805"/>
      <c r="E2805"/>
      <c r="F2805"/>
      <c r="G2805"/>
      <c r="H2805"/>
      <c r="I2805"/>
      <c r="J2805"/>
      <c r="K2805"/>
      <c r="L2805"/>
      <c r="M2805"/>
      <c r="N2805"/>
      <c r="O2805"/>
      <c r="P2805"/>
      <c r="Q2805"/>
      <c r="R2805"/>
    </row>
    <row r="2806" spans="1:18" s="16" customFormat="1" x14ac:dyDescent="0.25">
      <c r="A2806" s="19"/>
      <c r="B2806" s="18"/>
      <c r="D2806"/>
      <c r="E2806"/>
      <c r="F2806"/>
      <c r="G2806"/>
      <c r="H2806"/>
      <c r="I2806"/>
      <c r="J2806"/>
      <c r="K2806"/>
      <c r="L2806"/>
      <c r="M2806"/>
      <c r="N2806"/>
      <c r="O2806"/>
      <c r="P2806"/>
      <c r="Q2806"/>
      <c r="R2806"/>
    </row>
    <row r="2807" spans="1:18" s="16" customFormat="1" x14ac:dyDescent="0.25">
      <c r="A2807" s="19"/>
      <c r="B2807" s="18"/>
      <c r="D2807"/>
      <c r="E2807"/>
      <c r="F2807"/>
      <c r="G2807"/>
      <c r="H2807"/>
      <c r="I2807"/>
      <c r="J2807"/>
      <c r="K2807"/>
      <c r="L2807"/>
      <c r="M2807"/>
      <c r="N2807"/>
      <c r="O2807"/>
      <c r="P2807"/>
      <c r="Q2807"/>
      <c r="R2807"/>
    </row>
    <row r="2808" spans="1:18" s="16" customFormat="1" x14ac:dyDescent="0.25">
      <c r="A2808" s="19"/>
      <c r="B2808" s="18"/>
      <c r="D2808"/>
      <c r="E2808"/>
      <c r="F2808"/>
      <c r="G2808"/>
      <c r="H2808"/>
      <c r="I2808"/>
      <c r="J2808"/>
      <c r="K2808"/>
      <c r="L2808"/>
      <c r="M2808"/>
      <c r="N2808"/>
      <c r="O2808"/>
      <c r="P2808"/>
      <c r="Q2808"/>
      <c r="R2808"/>
    </row>
    <row r="2809" spans="1:18" s="16" customFormat="1" x14ac:dyDescent="0.25">
      <c r="A2809" s="19"/>
      <c r="B2809" s="18"/>
      <c r="D2809"/>
      <c r="E2809"/>
      <c r="F2809"/>
      <c r="G2809"/>
      <c r="H2809"/>
      <c r="I2809"/>
      <c r="J2809"/>
      <c r="K2809"/>
      <c r="L2809"/>
      <c r="M2809"/>
      <c r="N2809"/>
      <c r="O2809"/>
      <c r="P2809"/>
      <c r="Q2809"/>
      <c r="R2809"/>
    </row>
    <row r="2810" spans="1:18" s="16" customFormat="1" x14ac:dyDescent="0.25">
      <c r="A2810" s="19"/>
      <c r="B2810" s="18"/>
      <c r="D2810"/>
      <c r="E2810"/>
      <c r="F2810"/>
      <c r="G2810"/>
      <c r="H2810"/>
      <c r="I2810"/>
      <c r="J2810"/>
      <c r="K2810"/>
      <c r="L2810"/>
      <c r="M2810"/>
      <c r="N2810"/>
      <c r="O2810"/>
      <c r="P2810"/>
      <c r="Q2810"/>
      <c r="R2810"/>
    </row>
    <row r="2811" spans="1:18" s="16" customFormat="1" x14ac:dyDescent="0.25">
      <c r="A2811" s="19"/>
      <c r="B2811" s="18"/>
      <c r="D2811"/>
      <c r="E2811"/>
      <c r="F2811"/>
      <c r="G2811"/>
      <c r="H2811"/>
      <c r="I2811"/>
      <c r="J2811"/>
      <c r="K2811"/>
      <c r="L2811"/>
      <c r="M2811"/>
      <c r="N2811"/>
      <c r="O2811"/>
      <c r="P2811"/>
      <c r="Q2811"/>
      <c r="R2811"/>
    </row>
    <row r="2812" spans="1:18" s="16" customFormat="1" x14ac:dyDescent="0.25">
      <c r="A2812" s="19"/>
      <c r="B2812" s="20"/>
      <c r="D2812"/>
      <c r="E2812"/>
      <c r="F2812"/>
      <c r="G2812"/>
      <c r="H2812"/>
      <c r="I2812"/>
      <c r="J2812"/>
      <c r="K2812"/>
      <c r="L2812"/>
      <c r="M2812"/>
      <c r="N2812"/>
      <c r="O2812"/>
      <c r="P2812"/>
      <c r="Q2812"/>
      <c r="R2812"/>
    </row>
    <row r="2813" spans="1:18" s="16" customFormat="1" x14ac:dyDescent="0.25">
      <c r="A2813" s="19"/>
      <c r="B2813" s="18"/>
      <c r="D2813"/>
      <c r="E2813"/>
      <c r="F2813"/>
      <c r="G2813"/>
      <c r="H2813"/>
      <c r="I2813"/>
      <c r="J2813"/>
      <c r="K2813"/>
      <c r="L2813"/>
      <c r="M2813"/>
      <c r="N2813"/>
      <c r="O2813"/>
      <c r="P2813"/>
      <c r="Q2813"/>
      <c r="R2813"/>
    </row>
    <row r="2814" spans="1:18" s="16" customFormat="1" x14ac:dyDescent="0.25">
      <c r="A2814" s="19"/>
      <c r="B2814" s="18"/>
      <c r="D2814"/>
      <c r="E2814"/>
      <c r="F2814"/>
      <c r="G2814"/>
      <c r="H2814"/>
      <c r="I2814"/>
      <c r="J2814"/>
      <c r="K2814"/>
      <c r="L2814"/>
      <c r="M2814"/>
      <c r="N2814"/>
      <c r="O2814"/>
      <c r="P2814"/>
      <c r="Q2814"/>
      <c r="R2814"/>
    </row>
    <row r="2815" spans="1:18" s="16" customFormat="1" x14ac:dyDescent="0.25">
      <c r="A2815" s="19"/>
      <c r="B2815" s="18"/>
      <c r="D2815"/>
      <c r="E2815"/>
      <c r="F2815"/>
      <c r="G2815"/>
      <c r="H2815"/>
      <c r="I2815"/>
      <c r="J2815"/>
      <c r="K2815"/>
      <c r="L2815"/>
      <c r="M2815"/>
      <c r="N2815"/>
      <c r="O2815"/>
      <c r="P2815"/>
      <c r="Q2815"/>
      <c r="R2815"/>
    </row>
    <row r="2816" spans="1:18" s="16" customFormat="1" x14ac:dyDescent="0.25">
      <c r="A2816" s="19"/>
      <c r="B2816" s="18"/>
      <c r="D2816"/>
      <c r="E2816"/>
      <c r="F2816"/>
      <c r="G2816"/>
      <c r="H2816"/>
      <c r="I2816"/>
      <c r="J2816"/>
      <c r="K2816"/>
      <c r="L2816"/>
      <c r="M2816"/>
      <c r="N2816"/>
      <c r="O2816"/>
      <c r="P2816"/>
      <c r="Q2816"/>
      <c r="R2816"/>
    </row>
    <row r="2817" spans="1:18" s="16" customFormat="1" x14ac:dyDescent="0.25">
      <c r="A2817" s="19"/>
      <c r="B2817" s="18"/>
      <c r="D2817"/>
      <c r="E2817"/>
      <c r="F2817"/>
      <c r="G2817"/>
      <c r="H2817"/>
      <c r="I2817"/>
      <c r="J2817"/>
      <c r="K2817"/>
      <c r="L2817"/>
      <c r="M2817"/>
      <c r="N2817"/>
      <c r="O2817"/>
      <c r="P2817"/>
      <c r="Q2817"/>
      <c r="R2817"/>
    </row>
    <row r="2818" spans="1:18" s="16" customFormat="1" x14ac:dyDescent="0.25">
      <c r="A2818" s="19"/>
      <c r="B2818" s="18"/>
      <c r="D2818"/>
      <c r="E2818"/>
      <c r="F2818"/>
      <c r="G2818"/>
      <c r="H2818"/>
      <c r="I2818"/>
      <c r="J2818"/>
      <c r="K2818"/>
      <c r="L2818"/>
      <c r="M2818"/>
      <c r="N2818"/>
      <c r="O2818"/>
      <c r="P2818"/>
      <c r="Q2818"/>
      <c r="R2818"/>
    </row>
    <row r="2819" spans="1:18" s="16" customFormat="1" x14ac:dyDescent="0.25">
      <c r="A2819" s="19"/>
      <c r="B2819" s="18"/>
      <c r="D2819"/>
      <c r="E2819"/>
      <c r="F2819"/>
      <c r="G2819"/>
      <c r="H2819"/>
      <c r="I2819"/>
      <c r="J2819"/>
      <c r="K2819"/>
      <c r="L2819"/>
      <c r="M2819"/>
      <c r="N2819"/>
      <c r="O2819"/>
      <c r="P2819"/>
      <c r="Q2819"/>
      <c r="R2819"/>
    </row>
    <row r="2820" spans="1:18" s="16" customFormat="1" x14ac:dyDescent="0.25">
      <c r="A2820" s="19"/>
      <c r="B2820" s="18"/>
      <c r="D2820"/>
      <c r="E2820"/>
      <c r="F2820"/>
      <c r="G2820"/>
      <c r="H2820"/>
      <c r="I2820"/>
      <c r="J2820"/>
      <c r="K2820"/>
      <c r="L2820"/>
      <c r="M2820"/>
      <c r="N2820"/>
      <c r="O2820"/>
      <c r="P2820"/>
      <c r="Q2820"/>
      <c r="R2820"/>
    </row>
    <row r="2821" spans="1:18" s="16" customFormat="1" x14ac:dyDescent="0.25">
      <c r="A2821" s="19"/>
      <c r="B2821" s="18"/>
      <c r="D2821"/>
      <c r="E2821"/>
      <c r="F2821"/>
      <c r="G2821"/>
      <c r="H2821"/>
      <c r="I2821"/>
      <c r="J2821"/>
      <c r="K2821"/>
      <c r="L2821"/>
      <c r="M2821"/>
      <c r="N2821"/>
      <c r="O2821"/>
      <c r="P2821"/>
      <c r="Q2821"/>
      <c r="R2821"/>
    </row>
    <row r="2822" spans="1:18" s="16" customFormat="1" x14ac:dyDescent="0.25">
      <c r="A2822" s="19"/>
      <c r="B2822" s="18"/>
      <c r="D2822"/>
      <c r="E2822"/>
      <c r="F2822"/>
      <c r="G2822"/>
      <c r="H2822"/>
      <c r="I2822"/>
      <c r="J2822"/>
      <c r="K2822"/>
      <c r="L2822"/>
      <c r="M2822"/>
      <c r="N2822"/>
      <c r="O2822"/>
      <c r="P2822"/>
      <c r="Q2822"/>
      <c r="R2822"/>
    </row>
    <row r="2823" spans="1:18" s="16" customFormat="1" x14ac:dyDescent="0.25">
      <c r="A2823" s="19"/>
      <c r="B2823" s="18"/>
      <c r="D2823"/>
      <c r="E2823"/>
      <c r="F2823"/>
      <c r="G2823"/>
      <c r="H2823"/>
      <c r="I2823"/>
      <c r="J2823"/>
      <c r="K2823"/>
      <c r="L2823"/>
      <c r="M2823"/>
      <c r="N2823"/>
      <c r="O2823"/>
      <c r="P2823"/>
      <c r="Q2823"/>
      <c r="R2823"/>
    </row>
    <row r="2824" spans="1:18" s="16" customFormat="1" x14ac:dyDescent="0.25">
      <c r="A2824" s="19"/>
      <c r="B2824" s="18"/>
      <c r="D2824"/>
      <c r="E2824"/>
      <c r="F2824"/>
      <c r="G2824"/>
      <c r="H2824"/>
      <c r="I2824"/>
      <c r="J2824"/>
      <c r="K2824"/>
      <c r="L2824"/>
      <c r="M2824"/>
      <c r="N2824"/>
      <c r="O2824"/>
      <c r="P2824"/>
      <c r="Q2824"/>
      <c r="R2824"/>
    </row>
    <row r="2825" spans="1:18" s="16" customFormat="1" x14ac:dyDescent="0.25">
      <c r="A2825" s="19"/>
      <c r="B2825" s="18"/>
      <c r="D2825"/>
      <c r="E2825"/>
      <c r="F2825"/>
      <c r="G2825"/>
      <c r="H2825"/>
      <c r="I2825"/>
      <c r="J2825"/>
      <c r="K2825"/>
      <c r="L2825"/>
      <c r="M2825"/>
      <c r="N2825"/>
      <c r="O2825"/>
      <c r="P2825"/>
      <c r="Q2825"/>
      <c r="R2825"/>
    </row>
    <row r="2826" spans="1:18" s="16" customFormat="1" x14ac:dyDescent="0.25">
      <c r="A2826" s="19"/>
      <c r="B2826" s="18"/>
      <c r="D2826"/>
      <c r="E2826"/>
      <c r="F2826"/>
      <c r="G2826"/>
      <c r="H2826"/>
      <c r="I2826"/>
      <c r="J2826"/>
      <c r="K2826"/>
      <c r="L2826"/>
      <c r="M2826"/>
      <c r="N2826"/>
      <c r="O2826"/>
      <c r="P2826"/>
      <c r="Q2826"/>
      <c r="R2826"/>
    </row>
    <row r="2827" spans="1:18" s="16" customFormat="1" x14ac:dyDescent="0.25">
      <c r="A2827" s="19"/>
      <c r="B2827" s="18"/>
      <c r="D2827"/>
      <c r="E2827"/>
      <c r="F2827"/>
      <c r="G2827"/>
      <c r="H2827"/>
      <c r="I2827"/>
      <c r="J2827"/>
      <c r="K2827"/>
      <c r="L2827"/>
      <c r="M2827"/>
      <c r="N2827"/>
      <c r="O2827"/>
      <c r="P2827"/>
      <c r="Q2827"/>
      <c r="R2827"/>
    </row>
    <row r="2828" spans="1:18" s="16" customFormat="1" x14ac:dyDescent="0.25">
      <c r="A2828" s="19"/>
      <c r="B2828" s="18"/>
      <c r="D2828"/>
      <c r="E2828"/>
      <c r="F2828"/>
      <c r="G2828"/>
      <c r="H2828"/>
      <c r="I2828"/>
      <c r="J2828"/>
      <c r="K2828"/>
      <c r="L2828"/>
      <c r="M2828"/>
      <c r="N2828"/>
      <c r="O2828"/>
      <c r="P2828"/>
      <c r="Q2828"/>
      <c r="R2828"/>
    </row>
    <row r="2829" spans="1:18" s="16" customFormat="1" x14ac:dyDescent="0.25">
      <c r="A2829" s="19"/>
      <c r="B2829" s="18"/>
      <c r="D2829"/>
      <c r="E2829"/>
      <c r="F2829"/>
      <c r="G2829"/>
      <c r="H2829"/>
      <c r="I2829"/>
      <c r="J2829"/>
      <c r="K2829"/>
      <c r="L2829"/>
      <c r="M2829"/>
      <c r="N2829"/>
      <c r="O2829"/>
      <c r="P2829"/>
      <c r="Q2829"/>
      <c r="R2829"/>
    </row>
    <row r="2830" spans="1:18" s="16" customFormat="1" x14ac:dyDescent="0.25">
      <c r="A2830" s="19"/>
      <c r="B2830" s="18"/>
      <c r="D2830"/>
      <c r="E2830"/>
      <c r="F2830"/>
      <c r="G2830"/>
      <c r="H2830"/>
      <c r="I2830"/>
      <c r="J2830"/>
      <c r="K2830"/>
      <c r="L2830"/>
      <c r="M2830"/>
      <c r="N2830"/>
      <c r="O2830"/>
      <c r="P2830"/>
      <c r="Q2830"/>
      <c r="R2830"/>
    </row>
    <row r="2831" spans="1:18" s="16" customFormat="1" x14ac:dyDescent="0.25">
      <c r="A2831" s="19"/>
      <c r="B2831" s="18"/>
      <c r="D2831"/>
      <c r="E2831"/>
      <c r="F2831"/>
      <c r="G2831"/>
      <c r="H2831"/>
      <c r="I2831"/>
      <c r="J2831"/>
      <c r="K2831"/>
      <c r="L2831"/>
      <c r="M2831"/>
      <c r="N2831"/>
      <c r="O2831"/>
      <c r="P2831"/>
      <c r="Q2831"/>
      <c r="R2831"/>
    </row>
    <row r="2832" spans="1:18" s="16" customFormat="1" x14ac:dyDescent="0.25">
      <c r="A2832" s="19"/>
      <c r="B2832" s="18"/>
      <c r="D2832"/>
      <c r="E2832"/>
      <c r="F2832"/>
      <c r="G2832"/>
      <c r="H2832"/>
      <c r="I2832"/>
      <c r="J2832"/>
      <c r="K2832"/>
      <c r="L2832"/>
      <c r="M2832"/>
      <c r="N2832"/>
      <c r="O2832"/>
      <c r="P2832"/>
      <c r="Q2832"/>
      <c r="R2832"/>
    </row>
    <row r="2833" spans="1:18" s="16" customFormat="1" x14ac:dyDescent="0.25">
      <c r="A2833" s="19"/>
      <c r="B2833" s="18"/>
      <c r="D2833"/>
      <c r="E2833"/>
      <c r="F2833"/>
      <c r="G2833"/>
      <c r="H2833"/>
      <c r="I2833"/>
      <c r="J2833"/>
      <c r="K2833"/>
      <c r="L2833"/>
      <c r="M2833"/>
      <c r="N2833"/>
      <c r="O2833"/>
      <c r="P2833"/>
      <c r="Q2833"/>
      <c r="R2833"/>
    </row>
    <row r="2834" spans="1:18" s="16" customFormat="1" x14ac:dyDescent="0.25">
      <c r="A2834" s="19"/>
      <c r="B2834" s="18"/>
      <c r="D2834"/>
      <c r="E2834"/>
      <c r="F2834"/>
      <c r="G2834"/>
      <c r="H2834"/>
      <c r="I2834"/>
      <c r="J2834"/>
      <c r="K2834"/>
      <c r="L2834"/>
      <c r="M2834"/>
      <c r="N2834"/>
      <c r="O2834"/>
      <c r="P2834"/>
      <c r="Q2834"/>
      <c r="R2834"/>
    </row>
    <row r="2835" spans="1:18" s="16" customFormat="1" x14ac:dyDescent="0.25">
      <c r="A2835" s="19"/>
      <c r="B2835" s="18"/>
      <c r="D2835"/>
      <c r="E2835"/>
      <c r="F2835"/>
      <c r="G2835"/>
      <c r="H2835"/>
      <c r="I2835"/>
      <c r="J2835"/>
      <c r="K2835"/>
      <c r="L2835"/>
      <c r="M2835"/>
      <c r="N2835"/>
      <c r="O2835"/>
      <c r="P2835"/>
      <c r="Q2835"/>
      <c r="R2835"/>
    </row>
    <row r="2836" spans="1:18" s="16" customFormat="1" x14ac:dyDescent="0.25">
      <c r="A2836" s="19"/>
      <c r="B2836" s="18"/>
      <c r="D2836"/>
      <c r="E2836"/>
      <c r="F2836"/>
      <c r="G2836"/>
      <c r="H2836"/>
      <c r="I2836"/>
      <c r="J2836"/>
      <c r="K2836"/>
      <c r="L2836"/>
      <c r="M2836"/>
      <c r="N2836"/>
      <c r="O2836"/>
      <c r="P2836"/>
      <c r="Q2836"/>
      <c r="R2836"/>
    </row>
    <row r="2837" spans="1:18" s="16" customFormat="1" x14ac:dyDescent="0.25">
      <c r="A2837" s="19"/>
      <c r="B2837" s="18"/>
      <c r="D2837"/>
      <c r="E2837"/>
      <c r="F2837"/>
      <c r="G2837"/>
      <c r="H2837"/>
      <c r="I2837"/>
      <c r="J2837"/>
      <c r="K2837"/>
      <c r="L2837"/>
      <c r="M2837"/>
      <c r="N2837"/>
      <c r="O2837"/>
      <c r="P2837"/>
      <c r="Q2837"/>
      <c r="R2837"/>
    </row>
    <row r="2838" spans="1:18" s="16" customFormat="1" x14ac:dyDescent="0.25">
      <c r="A2838" s="19"/>
      <c r="B2838" s="18"/>
      <c r="D2838"/>
      <c r="E2838"/>
      <c r="F2838"/>
      <c r="G2838"/>
      <c r="H2838"/>
      <c r="I2838"/>
      <c r="J2838"/>
      <c r="K2838"/>
      <c r="L2838"/>
      <c r="M2838"/>
      <c r="N2838"/>
      <c r="O2838"/>
      <c r="P2838"/>
      <c r="Q2838"/>
      <c r="R2838"/>
    </row>
    <row r="2839" spans="1:18" s="16" customFormat="1" x14ac:dyDescent="0.25">
      <c r="A2839" s="19"/>
      <c r="B2839" s="18"/>
      <c r="D2839"/>
      <c r="E2839"/>
      <c r="F2839"/>
      <c r="G2839"/>
      <c r="H2839"/>
      <c r="I2839"/>
      <c r="J2839"/>
      <c r="K2839"/>
      <c r="L2839"/>
      <c r="M2839"/>
      <c r="N2839"/>
      <c r="O2839"/>
      <c r="P2839"/>
      <c r="Q2839"/>
      <c r="R2839"/>
    </row>
    <row r="2840" spans="1:18" s="16" customFormat="1" x14ac:dyDescent="0.25">
      <c r="A2840" s="19"/>
      <c r="B2840" s="18"/>
      <c r="D2840"/>
      <c r="E2840"/>
      <c r="F2840"/>
      <c r="G2840"/>
      <c r="H2840"/>
      <c r="I2840"/>
      <c r="J2840"/>
      <c r="K2840"/>
      <c r="L2840"/>
      <c r="M2840"/>
      <c r="N2840"/>
      <c r="O2840"/>
      <c r="P2840"/>
      <c r="Q2840"/>
      <c r="R2840"/>
    </row>
    <row r="2841" spans="1:18" s="16" customFormat="1" x14ac:dyDescent="0.25">
      <c r="A2841" s="19"/>
      <c r="B2841" s="18"/>
      <c r="D2841"/>
      <c r="E2841"/>
      <c r="F2841"/>
      <c r="G2841"/>
      <c r="H2841"/>
      <c r="I2841"/>
      <c r="J2841"/>
      <c r="K2841"/>
      <c r="L2841"/>
      <c r="M2841"/>
      <c r="N2841"/>
      <c r="O2841"/>
      <c r="P2841"/>
      <c r="Q2841"/>
      <c r="R2841"/>
    </row>
    <row r="2842" spans="1:18" s="16" customFormat="1" x14ac:dyDescent="0.25">
      <c r="A2842" s="19"/>
      <c r="B2842" s="18"/>
      <c r="D2842"/>
      <c r="E2842"/>
      <c r="F2842"/>
      <c r="G2842"/>
      <c r="H2842"/>
      <c r="I2842"/>
      <c r="J2842"/>
      <c r="K2842"/>
      <c r="L2842"/>
      <c r="M2842"/>
      <c r="N2842"/>
      <c r="O2842"/>
      <c r="P2842"/>
      <c r="Q2842"/>
      <c r="R2842"/>
    </row>
    <row r="2843" spans="1:18" s="16" customFormat="1" x14ac:dyDescent="0.25">
      <c r="A2843" s="19"/>
      <c r="B2843" s="18"/>
      <c r="D2843"/>
      <c r="E2843"/>
      <c r="F2843"/>
      <c r="G2843"/>
      <c r="H2843"/>
      <c r="I2843"/>
      <c r="J2843"/>
      <c r="K2843"/>
      <c r="L2843"/>
      <c r="M2843"/>
      <c r="N2843"/>
      <c r="O2843"/>
      <c r="P2843"/>
      <c r="Q2843"/>
      <c r="R2843"/>
    </row>
    <row r="2844" spans="1:18" s="16" customFormat="1" x14ac:dyDescent="0.25">
      <c r="A2844" s="19"/>
      <c r="B2844" s="18"/>
      <c r="D2844"/>
      <c r="E2844"/>
      <c r="F2844"/>
      <c r="G2844"/>
      <c r="H2844"/>
      <c r="I2844"/>
      <c r="J2844"/>
      <c r="K2844"/>
      <c r="L2844"/>
      <c r="M2844"/>
      <c r="N2844"/>
      <c r="O2844"/>
      <c r="P2844"/>
      <c r="Q2844"/>
      <c r="R2844"/>
    </row>
    <row r="2845" spans="1:18" s="16" customFormat="1" x14ac:dyDescent="0.25">
      <c r="A2845" s="19"/>
      <c r="B2845" s="18"/>
      <c r="D2845"/>
      <c r="E2845"/>
      <c r="F2845"/>
      <c r="G2845"/>
      <c r="H2845"/>
      <c r="I2845"/>
      <c r="J2845"/>
      <c r="K2845"/>
      <c r="L2845"/>
      <c r="M2845"/>
      <c r="N2845"/>
      <c r="O2845"/>
      <c r="P2845"/>
      <c r="Q2845"/>
      <c r="R2845"/>
    </row>
    <row r="2846" spans="1:18" s="16" customFormat="1" x14ac:dyDescent="0.25">
      <c r="A2846" s="19"/>
      <c r="B2846" s="18"/>
      <c r="D2846"/>
      <c r="E2846"/>
      <c r="F2846"/>
      <c r="G2846"/>
      <c r="H2846"/>
      <c r="I2846"/>
      <c r="J2846"/>
      <c r="K2846"/>
      <c r="L2846"/>
      <c r="M2846"/>
      <c r="N2846"/>
      <c r="O2846"/>
      <c r="P2846"/>
      <c r="Q2846"/>
      <c r="R2846"/>
    </row>
    <row r="2847" spans="1:18" s="16" customFormat="1" x14ac:dyDescent="0.25">
      <c r="A2847" s="19"/>
      <c r="B2847" s="18"/>
      <c r="D2847"/>
      <c r="E2847"/>
      <c r="F2847"/>
      <c r="G2847"/>
      <c r="H2847"/>
      <c r="I2847"/>
      <c r="J2847"/>
      <c r="K2847"/>
      <c r="L2847"/>
      <c r="M2847"/>
      <c r="N2847"/>
      <c r="O2847"/>
      <c r="P2847"/>
      <c r="Q2847"/>
      <c r="R2847"/>
    </row>
    <row r="2848" spans="1:18" s="16" customFormat="1" x14ac:dyDescent="0.25">
      <c r="A2848" s="19"/>
      <c r="B2848" s="18"/>
      <c r="D2848"/>
      <c r="E2848"/>
      <c r="F2848"/>
      <c r="G2848"/>
      <c r="H2848"/>
      <c r="I2848"/>
      <c r="J2848"/>
      <c r="K2848"/>
      <c r="L2848"/>
      <c r="M2848"/>
      <c r="N2848"/>
      <c r="O2848"/>
      <c r="P2848"/>
      <c r="Q2848"/>
      <c r="R2848"/>
    </row>
    <row r="2849" spans="1:18" s="16" customFormat="1" x14ac:dyDescent="0.25">
      <c r="A2849" s="19"/>
      <c r="B2849" s="18"/>
      <c r="D2849"/>
      <c r="E2849"/>
      <c r="F2849"/>
      <c r="G2849"/>
      <c r="H2849"/>
      <c r="I2849"/>
      <c r="J2849"/>
      <c r="K2849"/>
      <c r="L2849"/>
      <c r="M2849"/>
      <c r="N2849"/>
      <c r="O2849"/>
      <c r="P2849"/>
      <c r="Q2849"/>
      <c r="R2849"/>
    </row>
    <row r="2850" spans="1:18" s="16" customFormat="1" x14ac:dyDescent="0.25">
      <c r="A2850" s="19"/>
      <c r="B2850" s="18"/>
      <c r="D2850"/>
      <c r="E2850"/>
      <c r="F2850"/>
      <c r="G2850"/>
      <c r="H2850"/>
      <c r="I2850"/>
      <c r="J2850"/>
      <c r="K2850"/>
      <c r="L2850"/>
      <c r="M2850"/>
      <c r="N2850"/>
      <c r="O2850"/>
      <c r="P2850"/>
      <c r="Q2850"/>
      <c r="R2850"/>
    </row>
    <row r="2851" spans="1:18" s="16" customFormat="1" x14ac:dyDescent="0.25">
      <c r="A2851" s="19"/>
      <c r="B2851" s="18"/>
      <c r="D2851"/>
      <c r="E2851"/>
      <c r="F2851"/>
      <c r="G2851"/>
      <c r="H2851"/>
      <c r="I2851"/>
      <c r="J2851"/>
      <c r="K2851"/>
      <c r="L2851"/>
      <c r="M2851"/>
      <c r="N2851"/>
      <c r="O2851"/>
      <c r="P2851"/>
      <c r="Q2851"/>
      <c r="R2851"/>
    </row>
    <row r="2852" spans="1:18" s="16" customFormat="1" x14ac:dyDescent="0.25">
      <c r="A2852" s="19"/>
      <c r="B2852" s="18"/>
      <c r="D2852"/>
      <c r="E2852"/>
      <c r="F2852"/>
      <c r="G2852"/>
      <c r="H2852"/>
      <c r="I2852"/>
      <c r="J2852"/>
      <c r="K2852"/>
      <c r="L2852"/>
      <c r="M2852"/>
      <c r="N2852"/>
      <c r="O2852"/>
      <c r="P2852"/>
      <c r="Q2852"/>
      <c r="R2852"/>
    </row>
    <row r="2853" spans="1:18" s="16" customFormat="1" x14ac:dyDescent="0.25">
      <c r="A2853" s="19"/>
      <c r="B2853" s="18"/>
      <c r="D2853"/>
      <c r="E2853"/>
      <c r="F2853"/>
      <c r="G2853"/>
      <c r="H2853"/>
      <c r="I2853"/>
      <c r="J2853"/>
      <c r="K2853"/>
      <c r="L2853"/>
      <c r="M2853"/>
      <c r="N2853"/>
      <c r="O2853"/>
      <c r="P2853"/>
      <c r="Q2853"/>
      <c r="R2853"/>
    </row>
    <row r="2854" spans="1:18" s="16" customFormat="1" x14ac:dyDescent="0.25">
      <c r="A2854" s="19"/>
      <c r="B2854" s="18"/>
      <c r="D2854"/>
      <c r="E2854"/>
      <c r="F2854"/>
      <c r="G2854"/>
      <c r="H2854"/>
      <c r="I2854"/>
      <c r="J2854"/>
      <c r="K2854"/>
      <c r="L2854"/>
      <c r="M2854"/>
      <c r="N2854"/>
      <c r="O2854"/>
      <c r="P2854"/>
      <c r="Q2854"/>
      <c r="R2854"/>
    </row>
    <row r="2855" spans="1:18" s="16" customFormat="1" x14ac:dyDescent="0.25">
      <c r="A2855" s="19"/>
      <c r="B2855" s="18"/>
      <c r="D2855"/>
      <c r="E2855"/>
      <c r="F2855"/>
      <c r="G2855"/>
      <c r="H2855"/>
      <c r="I2855"/>
      <c r="J2855"/>
      <c r="K2855"/>
      <c r="L2855"/>
      <c r="M2855"/>
      <c r="N2855"/>
      <c r="O2855"/>
      <c r="P2855"/>
      <c r="Q2855"/>
      <c r="R2855"/>
    </row>
    <row r="2856" spans="1:18" s="16" customFormat="1" x14ac:dyDescent="0.25">
      <c r="A2856" s="19"/>
      <c r="B2856" s="18"/>
      <c r="D2856"/>
      <c r="E2856"/>
      <c r="F2856"/>
      <c r="G2856"/>
      <c r="H2856"/>
      <c r="I2856"/>
      <c r="J2856"/>
      <c r="K2856"/>
      <c r="L2856"/>
      <c r="M2856"/>
      <c r="N2856"/>
      <c r="O2856"/>
      <c r="P2856"/>
      <c r="Q2856"/>
      <c r="R2856"/>
    </row>
    <row r="2857" spans="1:18" s="16" customFormat="1" x14ac:dyDescent="0.25">
      <c r="A2857" s="19"/>
      <c r="B2857" s="18"/>
      <c r="D2857"/>
      <c r="E2857"/>
      <c r="F2857"/>
      <c r="G2857"/>
      <c r="H2857"/>
      <c r="I2857"/>
      <c r="J2857"/>
      <c r="K2857"/>
      <c r="L2857"/>
      <c r="M2857"/>
      <c r="N2857"/>
      <c r="O2857"/>
      <c r="P2857"/>
      <c r="Q2857"/>
      <c r="R2857"/>
    </row>
    <row r="2858" spans="1:18" s="16" customFormat="1" x14ac:dyDescent="0.25">
      <c r="A2858" s="19"/>
      <c r="B2858" s="18"/>
      <c r="D2858"/>
      <c r="E2858"/>
      <c r="F2858"/>
      <c r="G2858"/>
      <c r="H2858"/>
      <c r="I2858"/>
      <c r="J2858"/>
      <c r="K2858"/>
      <c r="L2858"/>
      <c r="M2858"/>
      <c r="N2858"/>
      <c r="O2858"/>
      <c r="P2858"/>
      <c r="Q2858"/>
      <c r="R2858"/>
    </row>
    <row r="2859" spans="1:18" s="16" customFormat="1" x14ac:dyDescent="0.25">
      <c r="A2859" s="19"/>
      <c r="B2859" s="18"/>
      <c r="D2859"/>
      <c r="E2859"/>
      <c r="F2859"/>
      <c r="G2859"/>
      <c r="H2859"/>
      <c r="I2859"/>
      <c r="J2859"/>
      <c r="K2859"/>
      <c r="L2859"/>
      <c r="M2859"/>
      <c r="N2859"/>
      <c r="O2859"/>
      <c r="P2859"/>
      <c r="Q2859"/>
      <c r="R2859"/>
    </row>
    <row r="2860" spans="1:18" s="16" customFormat="1" x14ac:dyDescent="0.25">
      <c r="A2860" s="19"/>
      <c r="B2860" s="18"/>
      <c r="D2860"/>
      <c r="E2860"/>
      <c r="F2860"/>
      <c r="G2860"/>
      <c r="H2860"/>
      <c r="I2860"/>
      <c r="J2860"/>
      <c r="K2860"/>
      <c r="L2860"/>
      <c r="M2860"/>
      <c r="N2860"/>
      <c r="O2860"/>
      <c r="P2860"/>
      <c r="Q2860"/>
      <c r="R2860"/>
    </row>
    <row r="2861" spans="1:18" s="16" customFormat="1" x14ac:dyDescent="0.25">
      <c r="A2861" s="19"/>
      <c r="B2861" s="18"/>
      <c r="D2861"/>
      <c r="E2861"/>
      <c r="F2861"/>
      <c r="G2861"/>
      <c r="H2861"/>
      <c r="I2861"/>
      <c r="J2861"/>
      <c r="K2861"/>
      <c r="L2861"/>
      <c r="M2861"/>
      <c r="N2861"/>
      <c r="O2861"/>
      <c r="P2861"/>
      <c r="Q2861"/>
      <c r="R2861"/>
    </row>
    <row r="2862" spans="1:18" s="16" customFormat="1" x14ac:dyDescent="0.25">
      <c r="A2862" s="19"/>
      <c r="B2862" s="20"/>
      <c r="D2862"/>
      <c r="E2862"/>
      <c r="F2862"/>
      <c r="G2862"/>
      <c r="H2862"/>
      <c r="I2862"/>
      <c r="J2862"/>
      <c r="K2862"/>
      <c r="L2862"/>
      <c r="M2862"/>
      <c r="N2862"/>
      <c r="O2862"/>
      <c r="P2862"/>
      <c r="Q2862"/>
      <c r="R2862"/>
    </row>
    <row r="2863" spans="1:18" s="16" customFormat="1" x14ac:dyDescent="0.25">
      <c r="A2863" s="19"/>
      <c r="B2863" s="18"/>
      <c r="D2863"/>
      <c r="E2863"/>
      <c r="F2863"/>
      <c r="G2863"/>
      <c r="H2863"/>
      <c r="I2863"/>
      <c r="J2863"/>
      <c r="K2863"/>
      <c r="L2863"/>
      <c r="M2863"/>
      <c r="N2863"/>
      <c r="O2863"/>
      <c r="P2863"/>
      <c r="Q2863"/>
      <c r="R2863"/>
    </row>
    <row r="2864" spans="1:18" s="16" customFormat="1" x14ac:dyDescent="0.25">
      <c r="A2864" s="19"/>
      <c r="B2864" s="18"/>
      <c r="D2864"/>
      <c r="E2864"/>
      <c r="F2864"/>
      <c r="G2864"/>
      <c r="H2864"/>
      <c r="I2864"/>
      <c r="J2864"/>
      <c r="K2864"/>
      <c r="L2864"/>
      <c r="M2864"/>
      <c r="N2864"/>
      <c r="O2864"/>
      <c r="P2864"/>
      <c r="Q2864"/>
      <c r="R2864"/>
    </row>
    <row r="2865" spans="1:18" s="16" customFormat="1" x14ac:dyDescent="0.25">
      <c r="A2865" s="19"/>
      <c r="B2865" s="18"/>
      <c r="D2865"/>
      <c r="E2865"/>
      <c r="F2865"/>
      <c r="G2865"/>
      <c r="H2865"/>
      <c r="I2865"/>
      <c r="J2865"/>
      <c r="K2865"/>
      <c r="L2865"/>
      <c r="M2865"/>
      <c r="N2865"/>
      <c r="O2865"/>
      <c r="P2865"/>
      <c r="Q2865"/>
      <c r="R2865"/>
    </row>
    <row r="2866" spans="1:18" s="16" customFormat="1" x14ac:dyDescent="0.25">
      <c r="A2866" s="19"/>
      <c r="B2866" s="18"/>
      <c r="D2866"/>
      <c r="E2866"/>
      <c r="F2866"/>
      <c r="G2866"/>
      <c r="H2866"/>
      <c r="I2866"/>
      <c r="J2866"/>
      <c r="K2866"/>
      <c r="L2866"/>
      <c r="M2866"/>
      <c r="N2866"/>
      <c r="O2866"/>
      <c r="P2866"/>
      <c r="Q2866"/>
      <c r="R2866"/>
    </row>
    <row r="2867" spans="1:18" s="16" customFormat="1" x14ac:dyDescent="0.25">
      <c r="A2867" s="19"/>
      <c r="B2867" s="18"/>
      <c r="D2867"/>
      <c r="E2867"/>
      <c r="F2867"/>
      <c r="G2867"/>
      <c r="H2867"/>
      <c r="I2867"/>
      <c r="J2867"/>
      <c r="K2867"/>
      <c r="L2867"/>
      <c r="M2867"/>
      <c r="N2867"/>
      <c r="O2867"/>
      <c r="P2867"/>
      <c r="Q2867"/>
      <c r="R2867"/>
    </row>
    <row r="2868" spans="1:18" s="16" customFormat="1" x14ac:dyDescent="0.25">
      <c r="A2868" s="19"/>
      <c r="B2868" s="18"/>
      <c r="D2868"/>
      <c r="E2868"/>
      <c r="F2868"/>
      <c r="G2868"/>
      <c r="H2868"/>
      <c r="I2868"/>
      <c r="J2868"/>
      <c r="K2868"/>
      <c r="L2868"/>
      <c r="M2868"/>
      <c r="N2868"/>
      <c r="O2868"/>
      <c r="P2868"/>
      <c r="Q2868"/>
      <c r="R2868"/>
    </row>
    <row r="2869" spans="1:18" s="16" customFormat="1" x14ac:dyDescent="0.25">
      <c r="A2869" s="19"/>
      <c r="B2869" s="18"/>
      <c r="D2869"/>
      <c r="E2869"/>
      <c r="F2869"/>
      <c r="G2869"/>
      <c r="H2869"/>
      <c r="I2869"/>
      <c r="J2869"/>
      <c r="K2869"/>
      <c r="L2869"/>
      <c r="M2869"/>
      <c r="N2869"/>
      <c r="O2869"/>
      <c r="P2869"/>
      <c r="Q2869"/>
      <c r="R2869"/>
    </row>
    <row r="2870" spans="1:18" s="16" customFormat="1" x14ac:dyDescent="0.25">
      <c r="A2870" s="19"/>
      <c r="B2870" s="18"/>
      <c r="D2870"/>
      <c r="E2870"/>
      <c r="F2870"/>
      <c r="G2870"/>
      <c r="H2870"/>
      <c r="I2870"/>
      <c r="J2870"/>
      <c r="K2870"/>
      <c r="L2870"/>
      <c r="M2870"/>
      <c r="N2870"/>
      <c r="O2870"/>
      <c r="P2870"/>
      <c r="Q2870"/>
      <c r="R2870"/>
    </row>
    <row r="2871" spans="1:18" s="16" customFormat="1" x14ac:dyDescent="0.25">
      <c r="A2871" s="19"/>
      <c r="B2871" s="18"/>
      <c r="D2871"/>
      <c r="E2871"/>
      <c r="F2871"/>
      <c r="G2871"/>
      <c r="H2871"/>
      <c r="I2871"/>
      <c r="J2871"/>
      <c r="K2871"/>
      <c r="L2871"/>
      <c r="M2871"/>
      <c r="N2871"/>
      <c r="O2871"/>
      <c r="P2871"/>
      <c r="Q2871"/>
      <c r="R2871"/>
    </row>
    <row r="2872" spans="1:18" s="16" customFormat="1" x14ac:dyDescent="0.25">
      <c r="A2872" s="19"/>
      <c r="B2872" s="18"/>
      <c r="D2872"/>
      <c r="E2872"/>
      <c r="F2872"/>
      <c r="G2872"/>
      <c r="H2872"/>
      <c r="I2872"/>
      <c r="J2872"/>
      <c r="K2872"/>
      <c r="L2872"/>
      <c r="M2872"/>
      <c r="N2872"/>
      <c r="O2872"/>
      <c r="P2872"/>
      <c r="Q2872"/>
      <c r="R2872"/>
    </row>
    <row r="2873" spans="1:18" s="16" customFormat="1" x14ac:dyDescent="0.25">
      <c r="A2873" s="19"/>
      <c r="B2873" s="18"/>
      <c r="D2873"/>
      <c r="E2873"/>
      <c r="F2873"/>
      <c r="G2873"/>
      <c r="H2873"/>
      <c r="I2873"/>
      <c r="J2873"/>
      <c r="K2873"/>
      <c r="L2873"/>
      <c r="M2873"/>
      <c r="N2873"/>
      <c r="O2873"/>
      <c r="P2873"/>
      <c r="Q2873"/>
      <c r="R2873"/>
    </row>
    <row r="2874" spans="1:18" s="16" customFormat="1" x14ac:dyDescent="0.25">
      <c r="A2874" s="19"/>
      <c r="B2874" s="18"/>
      <c r="D2874"/>
      <c r="E2874"/>
      <c r="F2874"/>
      <c r="G2874"/>
      <c r="H2874"/>
      <c r="I2874"/>
      <c r="J2874"/>
      <c r="K2874"/>
      <c r="L2874"/>
      <c r="M2874"/>
      <c r="N2874"/>
      <c r="O2874"/>
      <c r="P2874"/>
      <c r="Q2874"/>
      <c r="R2874"/>
    </row>
    <row r="2875" spans="1:18" s="16" customFormat="1" x14ac:dyDescent="0.25">
      <c r="A2875" s="19"/>
      <c r="B2875" s="18"/>
      <c r="D2875"/>
      <c r="E2875"/>
      <c r="F2875"/>
      <c r="G2875"/>
      <c r="H2875"/>
      <c r="I2875"/>
      <c r="J2875"/>
      <c r="K2875"/>
      <c r="L2875"/>
      <c r="M2875"/>
      <c r="N2875"/>
      <c r="O2875"/>
      <c r="P2875"/>
      <c r="Q2875"/>
      <c r="R2875"/>
    </row>
    <row r="2876" spans="1:18" s="16" customFormat="1" x14ac:dyDescent="0.25">
      <c r="A2876" s="19"/>
      <c r="B2876" s="18"/>
      <c r="D2876"/>
      <c r="E2876"/>
      <c r="F2876"/>
      <c r="G2876"/>
      <c r="H2876"/>
      <c r="I2876"/>
      <c r="J2876"/>
      <c r="K2876"/>
      <c r="L2876"/>
      <c r="M2876"/>
      <c r="N2876"/>
      <c r="O2876"/>
      <c r="P2876"/>
      <c r="Q2876"/>
      <c r="R2876"/>
    </row>
    <row r="2877" spans="1:18" s="16" customFormat="1" x14ac:dyDescent="0.25">
      <c r="A2877" s="19"/>
      <c r="B2877" s="18"/>
      <c r="D2877"/>
      <c r="E2877"/>
      <c r="F2877"/>
      <c r="G2877"/>
      <c r="H2877"/>
      <c r="I2877"/>
      <c r="J2877"/>
      <c r="K2877"/>
      <c r="L2877"/>
      <c r="M2877"/>
      <c r="N2877"/>
      <c r="O2877"/>
      <c r="P2877"/>
      <c r="Q2877"/>
      <c r="R2877"/>
    </row>
    <row r="2878" spans="1:18" s="16" customFormat="1" x14ac:dyDescent="0.25">
      <c r="A2878" s="19"/>
      <c r="B2878" s="18"/>
      <c r="D2878"/>
      <c r="E2878"/>
      <c r="F2878"/>
      <c r="G2878"/>
      <c r="H2878"/>
      <c r="I2878"/>
      <c r="J2878"/>
      <c r="K2878"/>
      <c r="L2878"/>
      <c r="M2878"/>
      <c r="N2878"/>
      <c r="O2878"/>
      <c r="P2878"/>
      <c r="Q2878"/>
      <c r="R2878"/>
    </row>
    <row r="2879" spans="1:18" s="16" customFormat="1" x14ac:dyDescent="0.25">
      <c r="A2879" s="19"/>
      <c r="B2879" s="18"/>
      <c r="D2879"/>
      <c r="E2879"/>
      <c r="F2879"/>
      <c r="G2879"/>
      <c r="H2879"/>
      <c r="I2879"/>
      <c r="J2879"/>
      <c r="K2879"/>
      <c r="L2879"/>
      <c r="M2879"/>
      <c r="N2879"/>
      <c r="O2879"/>
      <c r="P2879"/>
      <c r="Q2879"/>
      <c r="R2879"/>
    </row>
    <row r="2880" spans="1:18" s="16" customFormat="1" x14ac:dyDescent="0.25">
      <c r="A2880" s="19"/>
      <c r="B2880" s="18"/>
      <c r="D2880"/>
      <c r="E2880"/>
      <c r="F2880"/>
      <c r="G2880"/>
      <c r="H2880"/>
      <c r="I2880"/>
      <c r="J2880"/>
      <c r="K2880"/>
      <c r="L2880"/>
      <c r="M2880"/>
      <c r="N2880"/>
      <c r="O2880"/>
      <c r="P2880"/>
      <c r="Q2880"/>
      <c r="R2880"/>
    </row>
    <row r="2881" spans="1:18" s="16" customFormat="1" x14ac:dyDescent="0.25">
      <c r="A2881" s="19"/>
      <c r="B2881" s="18"/>
      <c r="D2881"/>
      <c r="E2881"/>
      <c r="F2881"/>
      <c r="G2881"/>
      <c r="H2881"/>
      <c r="I2881"/>
      <c r="J2881"/>
      <c r="K2881"/>
      <c r="L2881"/>
      <c r="M2881"/>
      <c r="N2881"/>
      <c r="O2881"/>
      <c r="P2881"/>
      <c r="Q2881"/>
      <c r="R2881"/>
    </row>
    <row r="2882" spans="1:18" s="16" customFormat="1" x14ac:dyDescent="0.25">
      <c r="A2882" s="19"/>
      <c r="B2882" s="18"/>
      <c r="D2882"/>
      <c r="E2882"/>
      <c r="F2882"/>
      <c r="G2882"/>
      <c r="H2882"/>
      <c r="I2882"/>
      <c r="J2882"/>
      <c r="K2882"/>
      <c r="L2882"/>
      <c r="M2882"/>
      <c r="N2882"/>
      <c r="O2882"/>
      <c r="P2882"/>
      <c r="Q2882"/>
      <c r="R2882"/>
    </row>
    <row r="2883" spans="1:18" s="16" customFormat="1" x14ac:dyDescent="0.25">
      <c r="A2883" s="19"/>
      <c r="B2883" s="18"/>
      <c r="D2883"/>
      <c r="E2883"/>
      <c r="F2883"/>
      <c r="G2883"/>
      <c r="H2883"/>
      <c r="I2883"/>
      <c r="J2883"/>
      <c r="K2883"/>
      <c r="L2883"/>
      <c r="M2883"/>
      <c r="N2883"/>
      <c r="O2883"/>
      <c r="P2883"/>
      <c r="Q2883"/>
      <c r="R2883"/>
    </row>
    <row r="2884" spans="1:18" s="16" customFormat="1" x14ac:dyDescent="0.25">
      <c r="A2884" s="19"/>
      <c r="B2884" s="18"/>
      <c r="D2884"/>
      <c r="E2884"/>
      <c r="F2884"/>
      <c r="G2884"/>
      <c r="H2884"/>
      <c r="I2884"/>
      <c r="J2884"/>
      <c r="K2884"/>
      <c r="L2884"/>
      <c r="M2884"/>
      <c r="N2884"/>
      <c r="O2884"/>
      <c r="P2884"/>
      <c r="Q2884"/>
      <c r="R2884"/>
    </row>
    <row r="2885" spans="1:18" s="16" customFormat="1" x14ac:dyDescent="0.25">
      <c r="A2885" s="19"/>
      <c r="B2885" s="18"/>
      <c r="D2885"/>
      <c r="E2885"/>
      <c r="F2885"/>
      <c r="G2885"/>
      <c r="H2885"/>
      <c r="I2885"/>
      <c r="J2885"/>
      <c r="K2885"/>
      <c r="L2885"/>
      <c r="M2885"/>
      <c r="N2885"/>
      <c r="O2885"/>
      <c r="P2885"/>
      <c r="Q2885"/>
      <c r="R2885"/>
    </row>
    <row r="2886" spans="1:18" s="16" customFormat="1" x14ac:dyDescent="0.25">
      <c r="A2886" s="19"/>
      <c r="B2886" s="18"/>
      <c r="D2886"/>
      <c r="E2886"/>
      <c r="F2886"/>
      <c r="G2886"/>
      <c r="H2886"/>
      <c r="I2886"/>
      <c r="J2886"/>
      <c r="K2886"/>
      <c r="L2886"/>
      <c r="M2886"/>
      <c r="N2886"/>
      <c r="O2886"/>
      <c r="P2886"/>
      <c r="Q2886"/>
      <c r="R2886"/>
    </row>
    <row r="2887" spans="1:18" s="16" customFormat="1" x14ac:dyDescent="0.25">
      <c r="A2887" s="19"/>
      <c r="B2887" s="18"/>
      <c r="D2887"/>
      <c r="E2887"/>
      <c r="F2887"/>
      <c r="G2887"/>
      <c r="H2887"/>
      <c r="I2887"/>
      <c r="J2887"/>
      <c r="K2887"/>
      <c r="L2887"/>
      <c r="M2887"/>
      <c r="N2887"/>
      <c r="O2887"/>
      <c r="P2887"/>
      <c r="Q2887"/>
      <c r="R2887"/>
    </row>
    <row r="2888" spans="1:18" s="16" customFormat="1" x14ac:dyDescent="0.25">
      <c r="A2888" s="19"/>
      <c r="B2888" s="18"/>
      <c r="D2888"/>
      <c r="E2888"/>
      <c r="F2888"/>
      <c r="G2888"/>
      <c r="H2888"/>
      <c r="I2888"/>
      <c r="J2888"/>
      <c r="K2888"/>
      <c r="L2888"/>
      <c r="M2888"/>
      <c r="N2888"/>
      <c r="O2888"/>
      <c r="P2888"/>
      <c r="Q2888"/>
      <c r="R2888"/>
    </row>
    <row r="2889" spans="1:18" s="16" customFormat="1" x14ac:dyDescent="0.25">
      <c r="A2889" s="19"/>
      <c r="B2889" s="18"/>
      <c r="D2889"/>
      <c r="E2889"/>
      <c r="F2889"/>
      <c r="G2889"/>
      <c r="H2889"/>
      <c r="I2889"/>
      <c r="J2889"/>
      <c r="K2889"/>
      <c r="L2889"/>
      <c r="M2889"/>
      <c r="N2889"/>
      <c r="O2889"/>
      <c r="P2889"/>
      <c r="Q2889"/>
      <c r="R2889"/>
    </row>
    <row r="2890" spans="1:18" s="16" customFormat="1" x14ac:dyDescent="0.25">
      <c r="A2890" s="19"/>
      <c r="B2890" s="18"/>
      <c r="D2890"/>
      <c r="E2890"/>
      <c r="F2890"/>
      <c r="G2890"/>
      <c r="H2890"/>
      <c r="I2890"/>
      <c r="J2890"/>
      <c r="K2890"/>
      <c r="L2890"/>
      <c r="M2890"/>
      <c r="N2890"/>
      <c r="O2890"/>
      <c r="P2890"/>
      <c r="Q2890"/>
      <c r="R2890"/>
    </row>
    <row r="2891" spans="1:18" s="16" customFormat="1" x14ac:dyDescent="0.25">
      <c r="A2891" s="19"/>
      <c r="B2891" s="18"/>
      <c r="D2891"/>
      <c r="E2891"/>
      <c r="F2891"/>
      <c r="G2891"/>
      <c r="H2891"/>
      <c r="I2891"/>
      <c r="J2891"/>
      <c r="K2891"/>
      <c r="L2891"/>
      <c r="M2891"/>
      <c r="N2891"/>
      <c r="O2891"/>
      <c r="P2891"/>
      <c r="Q2891"/>
      <c r="R2891"/>
    </row>
    <row r="2892" spans="1:18" s="16" customFormat="1" x14ac:dyDescent="0.25">
      <c r="A2892" s="19"/>
      <c r="B2892" s="18"/>
      <c r="D2892"/>
      <c r="E2892"/>
      <c r="F2892"/>
      <c r="G2892"/>
      <c r="H2892"/>
      <c r="I2892"/>
      <c r="J2892"/>
      <c r="K2892"/>
      <c r="L2892"/>
      <c r="M2892"/>
      <c r="N2892"/>
      <c r="O2892"/>
      <c r="P2892"/>
      <c r="Q2892"/>
      <c r="R2892"/>
    </row>
    <row r="2893" spans="1:18" s="16" customFormat="1" x14ac:dyDescent="0.25">
      <c r="A2893" s="19"/>
      <c r="B2893" s="18"/>
      <c r="D2893"/>
      <c r="E2893"/>
      <c r="F2893"/>
      <c r="G2893"/>
      <c r="H2893"/>
      <c r="I2893"/>
      <c r="J2893"/>
      <c r="K2893"/>
      <c r="L2893"/>
      <c r="M2893"/>
      <c r="N2893"/>
      <c r="O2893"/>
      <c r="P2893"/>
      <c r="Q2893"/>
      <c r="R2893"/>
    </row>
    <row r="2894" spans="1:18" s="16" customFormat="1" x14ac:dyDescent="0.25">
      <c r="A2894" s="19"/>
      <c r="B2894" s="18"/>
      <c r="D2894"/>
      <c r="E2894"/>
      <c r="F2894"/>
      <c r="G2894"/>
      <c r="H2894"/>
      <c r="I2894"/>
      <c r="J2894"/>
      <c r="K2894"/>
      <c r="L2894"/>
      <c r="M2894"/>
      <c r="N2894"/>
      <c r="O2894"/>
      <c r="P2894"/>
      <c r="Q2894"/>
      <c r="R2894"/>
    </row>
    <row r="2895" spans="1:18" s="16" customFormat="1" x14ac:dyDescent="0.25">
      <c r="A2895" s="19"/>
      <c r="B2895" s="18"/>
      <c r="D2895"/>
      <c r="E2895"/>
      <c r="F2895"/>
      <c r="G2895"/>
      <c r="H2895"/>
      <c r="I2895"/>
      <c r="J2895"/>
      <c r="K2895"/>
      <c r="L2895"/>
      <c r="M2895"/>
      <c r="N2895"/>
      <c r="O2895"/>
      <c r="P2895"/>
      <c r="Q2895"/>
      <c r="R2895"/>
    </row>
    <row r="2896" spans="1:18" s="16" customFormat="1" x14ac:dyDescent="0.25">
      <c r="A2896" s="19"/>
      <c r="B2896" s="18"/>
      <c r="D2896"/>
      <c r="E2896"/>
      <c r="F2896"/>
      <c r="G2896"/>
      <c r="H2896"/>
      <c r="I2896"/>
      <c r="J2896"/>
      <c r="K2896"/>
      <c r="L2896"/>
      <c r="M2896"/>
      <c r="N2896"/>
      <c r="O2896"/>
      <c r="P2896"/>
      <c r="Q2896"/>
      <c r="R2896"/>
    </row>
    <row r="2897" spans="1:18" s="16" customFormat="1" x14ac:dyDescent="0.25">
      <c r="A2897" s="19"/>
      <c r="B2897" s="18"/>
      <c r="D2897"/>
      <c r="E2897"/>
      <c r="F2897"/>
      <c r="G2897"/>
      <c r="H2897"/>
      <c r="I2897"/>
      <c r="J2897"/>
      <c r="K2897"/>
      <c r="L2897"/>
      <c r="M2897"/>
      <c r="N2897"/>
      <c r="O2897"/>
      <c r="P2897"/>
      <c r="Q2897"/>
      <c r="R2897"/>
    </row>
    <row r="2898" spans="1:18" s="16" customFormat="1" x14ac:dyDescent="0.25">
      <c r="A2898" s="19"/>
      <c r="B2898" s="18"/>
      <c r="D2898"/>
      <c r="E2898"/>
      <c r="F2898"/>
      <c r="G2898"/>
      <c r="H2898"/>
      <c r="I2898"/>
      <c r="J2898"/>
      <c r="K2898"/>
      <c r="L2898"/>
      <c r="M2898"/>
      <c r="N2898"/>
      <c r="O2898"/>
      <c r="P2898"/>
      <c r="Q2898"/>
      <c r="R2898"/>
    </row>
    <row r="2899" spans="1:18" s="16" customFormat="1" x14ac:dyDescent="0.25">
      <c r="A2899" s="19"/>
      <c r="B2899" s="18"/>
      <c r="D2899"/>
      <c r="E2899"/>
      <c r="F2899"/>
      <c r="G2899"/>
      <c r="H2899"/>
      <c r="I2899"/>
      <c r="J2899"/>
      <c r="K2899"/>
      <c r="L2899"/>
      <c r="M2899"/>
      <c r="N2899"/>
      <c r="O2899"/>
      <c r="P2899"/>
      <c r="Q2899"/>
      <c r="R2899"/>
    </row>
    <row r="2900" spans="1:18" s="16" customFormat="1" x14ac:dyDescent="0.25">
      <c r="A2900" s="19"/>
      <c r="B2900" s="18"/>
      <c r="D2900"/>
      <c r="E2900"/>
      <c r="F2900"/>
      <c r="G2900"/>
      <c r="H2900"/>
      <c r="I2900"/>
      <c r="J2900"/>
      <c r="K2900"/>
      <c r="L2900"/>
      <c r="M2900"/>
      <c r="N2900"/>
      <c r="O2900"/>
      <c r="P2900"/>
      <c r="Q2900"/>
      <c r="R2900"/>
    </row>
    <row r="2901" spans="1:18" s="16" customFormat="1" x14ac:dyDescent="0.25">
      <c r="A2901" s="19"/>
      <c r="B2901" s="18"/>
      <c r="D2901"/>
      <c r="E2901"/>
      <c r="F2901"/>
      <c r="G2901"/>
      <c r="H2901"/>
      <c r="I2901"/>
      <c r="J2901"/>
      <c r="K2901"/>
      <c r="L2901"/>
      <c r="M2901"/>
      <c r="N2901"/>
      <c r="O2901"/>
      <c r="P2901"/>
      <c r="Q2901"/>
      <c r="R2901"/>
    </row>
    <row r="2902" spans="1:18" s="16" customFormat="1" x14ac:dyDescent="0.25">
      <c r="A2902" s="19"/>
      <c r="B2902" s="18"/>
      <c r="D2902"/>
      <c r="E2902"/>
      <c r="F2902"/>
      <c r="G2902"/>
      <c r="H2902"/>
      <c r="I2902"/>
      <c r="J2902"/>
      <c r="K2902"/>
      <c r="L2902"/>
      <c r="M2902"/>
      <c r="N2902"/>
      <c r="O2902"/>
      <c r="P2902"/>
      <c r="Q2902"/>
      <c r="R2902"/>
    </row>
    <row r="2903" spans="1:18" s="16" customFormat="1" x14ac:dyDescent="0.25">
      <c r="A2903" s="19"/>
      <c r="B2903" s="18"/>
      <c r="D2903"/>
      <c r="E2903"/>
      <c r="F2903"/>
      <c r="G2903"/>
      <c r="H2903"/>
      <c r="I2903"/>
      <c r="J2903"/>
      <c r="K2903"/>
      <c r="L2903"/>
      <c r="M2903"/>
      <c r="N2903"/>
      <c r="O2903"/>
      <c r="P2903"/>
      <c r="Q2903"/>
      <c r="R2903"/>
    </row>
    <row r="2904" spans="1:18" s="16" customFormat="1" x14ac:dyDescent="0.25">
      <c r="A2904" s="19"/>
      <c r="B2904" s="18"/>
      <c r="D2904"/>
      <c r="E2904"/>
      <c r="F2904"/>
      <c r="G2904"/>
      <c r="H2904"/>
      <c r="I2904"/>
      <c r="J2904"/>
      <c r="K2904"/>
      <c r="L2904"/>
      <c r="M2904"/>
      <c r="N2904"/>
      <c r="O2904"/>
      <c r="P2904"/>
      <c r="Q2904"/>
      <c r="R2904"/>
    </row>
    <row r="2905" spans="1:18" s="16" customFormat="1" x14ac:dyDescent="0.25">
      <c r="A2905" s="19"/>
      <c r="B2905" s="18"/>
      <c r="D2905"/>
      <c r="E2905"/>
      <c r="F2905"/>
      <c r="G2905"/>
      <c r="H2905"/>
      <c r="I2905"/>
      <c r="J2905"/>
      <c r="K2905"/>
      <c r="L2905"/>
      <c r="M2905"/>
      <c r="N2905"/>
      <c r="O2905"/>
      <c r="P2905"/>
      <c r="Q2905"/>
      <c r="R2905"/>
    </row>
    <row r="2906" spans="1:18" s="16" customFormat="1" x14ac:dyDescent="0.25">
      <c r="A2906" s="19"/>
      <c r="B2906" s="18"/>
      <c r="D2906"/>
      <c r="E2906"/>
      <c r="F2906"/>
      <c r="G2906"/>
      <c r="H2906"/>
      <c r="I2906"/>
      <c r="J2906"/>
      <c r="K2906"/>
      <c r="L2906"/>
      <c r="M2906"/>
      <c r="N2906"/>
      <c r="O2906"/>
      <c r="P2906"/>
      <c r="Q2906"/>
      <c r="R2906"/>
    </row>
    <row r="2907" spans="1:18" s="16" customFormat="1" x14ac:dyDescent="0.25">
      <c r="A2907" s="19"/>
      <c r="B2907" s="18"/>
      <c r="D2907"/>
      <c r="E2907"/>
      <c r="F2907"/>
      <c r="G2907"/>
      <c r="H2907"/>
      <c r="I2907"/>
      <c r="J2907"/>
      <c r="K2907"/>
      <c r="L2907"/>
      <c r="M2907"/>
      <c r="N2907"/>
      <c r="O2907"/>
      <c r="P2907"/>
      <c r="Q2907"/>
      <c r="R2907"/>
    </row>
    <row r="2908" spans="1:18" s="16" customFormat="1" x14ac:dyDescent="0.25">
      <c r="A2908" s="19"/>
      <c r="B2908" s="18"/>
      <c r="D2908"/>
      <c r="E2908"/>
      <c r="F2908"/>
      <c r="G2908"/>
      <c r="H2908"/>
      <c r="I2908"/>
      <c r="J2908"/>
      <c r="K2908"/>
      <c r="L2908"/>
      <c r="M2908"/>
      <c r="N2908"/>
      <c r="O2908"/>
      <c r="P2908"/>
      <c r="Q2908"/>
      <c r="R2908"/>
    </row>
    <row r="2909" spans="1:18" s="16" customFormat="1" x14ac:dyDescent="0.25">
      <c r="A2909" s="19"/>
      <c r="B2909" s="18"/>
      <c r="D2909"/>
      <c r="E2909"/>
      <c r="F2909"/>
      <c r="G2909"/>
      <c r="H2909"/>
      <c r="I2909"/>
      <c r="J2909"/>
      <c r="K2909"/>
      <c r="L2909"/>
      <c r="M2909"/>
      <c r="N2909"/>
      <c r="O2909"/>
      <c r="P2909"/>
      <c r="Q2909"/>
      <c r="R2909"/>
    </row>
    <row r="2910" spans="1:18" s="16" customFormat="1" x14ac:dyDescent="0.25">
      <c r="A2910" s="19"/>
      <c r="B2910" s="18"/>
      <c r="D2910"/>
      <c r="E2910"/>
      <c r="F2910"/>
      <c r="G2910"/>
      <c r="H2910"/>
      <c r="I2910"/>
      <c r="J2910"/>
      <c r="K2910"/>
      <c r="L2910"/>
      <c r="M2910"/>
      <c r="N2910"/>
      <c r="O2910"/>
      <c r="P2910"/>
      <c r="Q2910"/>
      <c r="R2910"/>
    </row>
    <row r="2911" spans="1:18" s="16" customFormat="1" x14ac:dyDescent="0.25">
      <c r="A2911" s="19"/>
      <c r="B2911" s="18"/>
      <c r="D2911"/>
      <c r="E2911"/>
      <c r="F2911"/>
      <c r="G2911"/>
      <c r="H2911"/>
      <c r="I2911"/>
      <c r="J2911"/>
      <c r="K2911"/>
      <c r="L2911"/>
      <c r="M2911"/>
      <c r="N2911"/>
      <c r="O2911"/>
      <c r="P2911"/>
      <c r="Q2911"/>
      <c r="R2911"/>
    </row>
    <row r="2912" spans="1:18" s="16" customFormat="1" x14ac:dyDescent="0.25">
      <c r="A2912" s="19"/>
      <c r="B2912" s="20"/>
      <c r="D2912"/>
      <c r="E2912"/>
      <c r="F2912"/>
      <c r="G2912"/>
      <c r="H2912"/>
      <c r="I2912"/>
      <c r="J2912"/>
      <c r="K2912"/>
      <c r="L2912"/>
      <c r="M2912"/>
      <c r="N2912"/>
      <c r="O2912"/>
      <c r="P2912"/>
      <c r="Q2912"/>
      <c r="R2912"/>
    </row>
    <row r="2913" spans="1:18" s="16" customFormat="1" x14ac:dyDescent="0.25">
      <c r="A2913" s="19"/>
      <c r="B2913" s="18"/>
      <c r="D2913"/>
      <c r="E2913"/>
      <c r="F2913"/>
      <c r="G2913"/>
      <c r="H2913"/>
      <c r="I2913"/>
      <c r="J2913"/>
      <c r="K2913"/>
      <c r="L2913"/>
      <c r="M2913"/>
      <c r="N2913"/>
      <c r="O2913"/>
      <c r="P2913"/>
      <c r="Q2913"/>
      <c r="R2913"/>
    </row>
    <row r="2914" spans="1:18" s="16" customFormat="1" x14ac:dyDescent="0.25">
      <c r="A2914" s="19"/>
      <c r="B2914" s="18"/>
      <c r="D2914"/>
      <c r="E2914"/>
      <c r="F2914"/>
      <c r="G2914"/>
      <c r="H2914"/>
      <c r="I2914"/>
      <c r="J2914"/>
      <c r="K2914"/>
      <c r="L2914"/>
      <c r="M2914"/>
      <c r="N2914"/>
      <c r="O2914"/>
      <c r="P2914"/>
      <c r="Q2914"/>
      <c r="R2914"/>
    </row>
    <row r="2915" spans="1:18" s="16" customFormat="1" x14ac:dyDescent="0.25">
      <c r="A2915" s="19"/>
      <c r="B2915" s="18"/>
      <c r="D2915"/>
      <c r="E2915"/>
      <c r="F2915"/>
      <c r="G2915"/>
      <c r="H2915"/>
      <c r="I2915"/>
      <c r="J2915"/>
      <c r="K2915"/>
      <c r="L2915"/>
      <c r="M2915"/>
      <c r="N2915"/>
      <c r="O2915"/>
      <c r="P2915"/>
      <c r="Q2915"/>
      <c r="R2915"/>
    </row>
    <row r="2916" spans="1:18" s="16" customFormat="1" x14ac:dyDescent="0.25">
      <c r="A2916" s="19"/>
      <c r="B2916" s="18"/>
      <c r="D2916"/>
      <c r="E2916"/>
      <c r="F2916"/>
      <c r="G2916"/>
      <c r="H2916"/>
      <c r="I2916"/>
      <c r="J2916"/>
      <c r="K2916"/>
      <c r="L2916"/>
      <c r="M2916"/>
      <c r="N2916"/>
      <c r="O2916"/>
      <c r="P2916"/>
      <c r="Q2916"/>
      <c r="R2916"/>
    </row>
    <row r="2917" spans="1:18" s="16" customFormat="1" x14ac:dyDescent="0.25">
      <c r="A2917" s="19"/>
      <c r="B2917" s="18"/>
      <c r="D2917"/>
      <c r="E2917"/>
      <c r="F2917"/>
      <c r="G2917"/>
      <c r="H2917"/>
      <c r="I2917"/>
      <c r="J2917"/>
      <c r="K2917"/>
      <c r="L2917"/>
      <c r="M2917"/>
      <c r="N2917"/>
      <c r="O2917"/>
      <c r="P2917"/>
      <c r="Q2917"/>
      <c r="R2917"/>
    </row>
    <row r="2918" spans="1:18" s="16" customFormat="1" x14ac:dyDescent="0.25">
      <c r="A2918" s="19"/>
      <c r="B2918" s="18"/>
      <c r="D2918"/>
      <c r="E2918"/>
      <c r="F2918"/>
      <c r="G2918"/>
      <c r="H2918"/>
      <c r="I2918"/>
      <c r="J2918"/>
      <c r="K2918"/>
      <c r="L2918"/>
      <c r="M2918"/>
      <c r="N2918"/>
      <c r="O2918"/>
      <c r="P2918"/>
      <c r="Q2918"/>
      <c r="R2918"/>
    </row>
    <row r="2919" spans="1:18" s="16" customFormat="1" x14ac:dyDescent="0.25">
      <c r="A2919" s="19"/>
      <c r="B2919" s="18"/>
      <c r="D2919"/>
      <c r="E2919"/>
      <c r="F2919"/>
      <c r="G2919"/>
      <c r="H2919"/>
      <c r="I2919"/>
      <c r="J2919"/>
      <c r="K2919"/>
      <c r="L2919"/>
      <c r="M2919"/>
      <c r="N2919"/>
      <c r="O2919"/>
      <c r="P2919"/>
      <c r="Q2919"/>
      <c r="R2919"/>
    </row>
    <row r="2920" spans="1:18" s="16" customFormat="1" x14ac:dyDescent="0.25">
      <c r="A2920" s="19"/>
      <c r="B2920" s="18"/>
      <c r="D2920"/>
      <c r="E2920"/>
      <c r="F2920"/>
      <c r="G2920"/>
      <c r="H2920"/>
      <c r="I2920"/>
      <c r="J2920"/>
      <c r="K2920"/>
      <c r="L2920"/>
      <c r="M2920"/>
      <c r="N2920"/>
      <c r="O2920"/>
      <c r="P2920"/>
      <c r="Q2920"/>
      <c r="R2920"/>
    </row>
    <row r="2921" spans="1:18" s="16" customFormat="1" x14ac:dyDescent="0.25">
      <c r="A2921" s="19"/>
      <c r="B2921" s="18"/>
      <c r="D2921"/>
      <c r="E2921"/>
      <c r="F2921"/>
      <c r="G2921"/>
      <c r="H2921"/>
      <c r="I2921"/>
      <c r="J2921"/>
      <c r="K2921"/>
      <c r="L2921"/>
      <c r="M2921"/>
      <c r="N2921"/>
      <c r="O2921"/>
      <c r="P2921"/>
      <c r="Q2921"/>
      <c r="R2921"/>
    </row>
    <row r="2922" spans="1:18" s="16" customFormat="1" x14ac:dyDescent="0.25">
      <c r="A2922" s="19"/>
      <c r="B2922" s="18"/>
      <c r="D2922"/>
      <c r="E2922"/>
      <c r="F2922"/>
      <c r="G2922"/>
      <c r="H2922"/>
      <c r="I2922"/>
      <c r="J2922"/>
      <c r="K2922"/>
      <c r="L2922"/>
      <c r="M2922"/>
      <c r="N2922"/>
      <c r="O2922"/>
      <c r="P2922"/>
      <c r="Q2922"/>
      <c r="R2922"/>
    </row>
    <row r="2923" spans="1:18" s="16" customFormat="1" x14ac:dyDescent="0.25">
      <c r="A2923" s="19"/>
      <c r="B2923" s="18"/>
      <c r="D2923"/>
      <c r="E2923"/>
      <c r="F2923"/>
      <c r="G2923"/>
      <c r="H2923"/>
      <c r="I2923"/>
      <c r="J2923"/>
      <c r="K2923"/>
      <c r="L2923"/>
      <c r="M2923"/>
      <c r="N2923"/>
      <c r="O2923"/>
      <c r="P2923"/>
      <c r="Q2923"/>
      <c r="R2923"/>
    </row>
    <row r="2924" spans="1:18" s="16" customFormat="1" x14ac:dyDescent="0.25">
      <c r="A2924" s="19"/>
      <c r="B2924" s="18"/>
      <c r="D2924"/>
      <c r="E2924"/>
      <c r="F2924"/>
      <c r="G2924"/>
      <c r="H2924"/>
      <c r="I2924"/>
      <c r="J2924"/>
      <c r="K2924"/>
      <c r="L2924"/>
      <c r="M2924"/>
      <c r="N2924"/>
      <c r="O2924"/>
      <c r="P2924"/>
      <c r="Q2924"/>
      <c r="R2924"/>
    </row>
    <row r="2925" spans="1:18" s="16" customFormat="1" x14ac:dyDescent="0.25">
      <c r="A2925" s="19"/>
      <c r="B2925" s="18"/>
      <c r="D2925"/>
      <c r="E2925"/>
      <c r="F2925"/>
      <c r="G2925"/>
      <c r="H2925"/>
      <c r="I2925"/>
      <c r="J2925"/>
      <c r="K2925"/>
      <c r="L2925"/>
      <c r="M2925"/>
      <c r="N2925"/>
      <c r="O2925"/>
      <c r="P2925"/>
      <c r="Q2925"/>
      <c r="R2925"/>
    </row>
    <row r="2926" spans="1:18" s="16" customFormat="1" x14ac:dyDescent="0.25">
      <c r="A2926" s="19"/>
      <c r="B2926" s="18"/>
      <c r="D2926"/>
      <c r="E2926"/>
      <c r="F2926"/>
      <c r="G2926"/>
      <c r="H2926"/>
      <c r="I2926"/>
      <c r="J2926"/>
      <c r="K2926"/>
      <c r="L2926"/>
      <c r="M2926"/>
      <c r="N2926"/>
      <c r="O2926"/>
      <c r="P2926"/>
      <c r="Q2926"/>
      <c r="R2926"/>
    </row>
    <row r="2927" spans="1:18" s="16" customFormat="1" x14ac:dyDescent="0.25">
      <c r="A2927" s="19"/>
      <c r="B2927" s="18"/>
      <c r="D2927"/>
      <c r="E2927"/>
      <c r="F2927"/>
      <c r="G2927"/>
      <c r="H2927"/>
      <c r="I2927"/>
      <c r="J2927"/>
      <c r="K2927"/>
      <c r="L2927"/>
      <c r="M2927"/>
      <c r="N2927"/>
      <c r="O2927"/>
      <c r="P2927"/>
      <c r="Q2927"/>
      <c r="R2927"/>
    </row>
    <row r="2928" spans="1:18" s="16" customFormat="1" x14ac:dyDescent="0.25">
      <c r="A2928" s="19"/>
      <c r="B2928" s="18"/>
      <c r="D2928"/>
      <c r="E2928"/>
      <c r="F2928"/>
      <c r="G2928"/>
      <c r="H2928"/>
      <c r="I2928"/>
      <c r="J2928"/>
      <c r="K2928"/>
      <c r="L2928"/>
      <c r="M2928"/>
      <c r="N2928"/>
      <c r="O2928"/>
      <c r="P2928"/>
      <c r="Q2928"/>
      <c r="R2928"/>
    </row>
    <row r="2929" spans="1:18" s="16" customFormat="1" x14ac:dyDescent="0.25">
      <c r="A2929" s="19"/>
      <c r="B2929" s="18"/>
      <c r="D2929"/>
      <c r="E2929"/>
      <c r="F2929"/>
      <c r="G2929"/>
      <c r="H2929"/>
      <c r="I2929"/>
      <c r="J2929"/>
      <c r="K2929"/>
      <c r="L2929"/>
      <c r="M2929"/>
      <c r="N2929"/>
      <c r="O2929"/>
      <c r="P2929"/>
      <c r="Q2929"/>
      <c r="R2929"/>
    </row>
    <row r="2930" spans="1:18" s="16" customFormat="1" x14ac:dyDescent="0.25">
      <c r="A2930" s="19"/>
      <c r="B2930" s="18"/>
      <c r="D2930"/>
      <c r="E2930"/>
      <c r="F2930"/>
      <c r="G2930"/>
      <c r="H2930"/>
      <c r="I2930"/>
      <c r="J2930"/>
      <c r="K2930"/>
      <c r="L2930"/>
      <c r="M2930"/>
      <c r="N2930"/>
      <c r="O2930"/>
      <c r="P2930"/>
      <c r="Q2930"/>
      <c r="R2930"/>
    </row>
    <row r="2931" spans="1:18" s="16" customFormat="1" x14ac:dyDescent="0.25">
      <c r="A2931" s="19"/>
      <c r="B2931" s="18"/>
      <c r="D2931"/>
      <c r="E2931"/>
      <c r="F2931"/>
      <c r="G2931"/>
      <c r="H2931"/>
      <c r="I2931"/>
      <c r="J2931"/>
      <c r="K2931"/>
      <c r="L2931"/>
      <c r="M2931"/>
      <c r="N2931"/>
      <c r="O2931"/>
      <c r="P2931"/>
      <c r="Q2931"/>
      <c r="R2931"/>
    </row>
    <row r="2932" spans="1:18" s="16" customFormat="1" x14ac:dyDescent="0.25">
      <c r="A2932" s="19"/>
      <c r="B2932" s="18"/>
      <c r="D2932"/>
      <c r="E2932"/>
      <c r="F2932"/>
      <c r="G2932"/>
      <c r="H2932"/>
      <c r="I2932"/>
      <c r="J2932"/>
      <c r="K2932"/>
      <c r="L2932"/>
      <c r="M2932"/>
      <c r="N2932"/>
      <c r="O2932"/>
      <c r="P2932"/>
      <c r="Q2932"/>
      <c r="R2932"/>
    </row>
    <row r="2933" spans="1:18" s="16" customFormat="1" x14ac:dyDescent="0.25">
      <c r="A2933" s="19"/>
      <c r="B2933" s="18"/>
      <c r="D2933"/>
      <c r="E2933"/>
      <c r="F2933"/>
      <c r="G2933"/>
      <c r="H2933"/>
      <c r="I2933"/>
      <c r="J2933"/>
      <c r="K2933"/>
      <c r="L2933"/>
      <c r="M2933"/>
      <c r="N2933"/>
      <c r="O2933"/>
      <c r="P2933"/>
      <c r="Q2933"/>
      <c r="R2933"/>
    </row>
    <row r="2934" spans="1:18" s="16" customFormat="1" x14ac:dyDescent="0.25">
      <c r="A2934" s="19"/>
      <c r="B2934" s="18"/>
      <c r="D2934"/>
      <c r="E2934"/>
      <c r="F2934"/>
      <c r="G2934"/>
      <c r="H2934"/>
      <c r="I2934"/>
      <c r="J2934"/>
      <c r="K2934"/>
      <c r="L2934"/>
      <c r="M2934"/>
      <c r="N2934"/>
      <c r="O2934"/>
      <c r="P2934"/>
      <c r="Q2934"/>
      <c r="R2934"/>
    </row>
    <row r="2935" spans="1:18" s="16" customFormat="1" x14ac:dyDescent="0.25">
      <c r="A2935" s="19"/>
      <c r="B2935" s="18"/>
      <c r="D2935"/>
      <c r="E2935"/>
      <c r="F2935"/>
      <c r="G2935"/>
      <c r="H2935"/>
      <c r="I2935"/>
      <c r="J2935"/>
      <c r="K2935"/>
      <c r="L2935"/>
      <c r="M2935"/>
      <c r="N2935"/>
      <c r="O2935"/>
      <c r="P2935"/>
      <c r="Q2935"/>
      <c r="R2935"/>
    </row>
    <row r="2936" spans="1:18" s="16" customFormat="1" x14ac:dyDescent="0.25">
      <c r="A2936" s="19"/>
      <c r="B2936" s="18"/>
      <c r="D2936"/>
      <c r="E2936"/>
      <c r="F2936"/>
      <c r="G2936"/>
      <c r="H2936"/>
      <c r="I2936"/>
      <c r="J2936"/>
      <c r="K2936"/>
      <c r="L2936"/>
      <c r="M2936"/>
      <c r="N2936"/>
      <c r="O2936"/>
      <c r="P2936"/>
      <c r="Q2936"/>
      <c r="R2936"/>
    </row>
    <row r="2937" spans="1:18" s="16" customFormat="1" x14ac:dyDescent="0.25">
      <c r="A2937" s="19"/>
      <c r="B2937" s="18"/>
      <c r="D2937"/>
      <c r="E2937"/>
      <c r="F2937"/>
      <c r="G2937"/>
      <c r="H2937"/>
      <c r="I2937"/>
      <c r="J2937"/>
      <c r="K2937"/>
      <c r="L2937"/>
      <c r="M2937"/>
      <c r="N2937"/>
      <c r="O2937"/>
      <c r="P2937"/>
      <c r="Q2937"/>
      <c r="R2937"/>
    </row>
    <row r="2938" spans="1:18" s="16" customFormat="1" x14ac:dyDescent="0.25">
      <c r="A2938" s="19"/>
      <c r="B2938" s="18"/>
      <c r="D2938"/>
      <c r="E2938"/>
      <c r="F2938"/>
      <c r="G2938"/>
      <c r="H2938"/>
      <c r="I2938"/>
      <c r="J2938"/>
      <c r="K2938"/>
      <c r="L2938"/>
      <c r="M2938"/>
      <c r="N2938"/>
      <c r="O2938"/>
      <c r="P2938"/>
      <c r="Q2938"/>
      <c r="R2938"/>
    </row>
    <row r="2939" spans="1:18" s="16" customFormat="1" x14ac:dyDescent="0.25">
      <c r="A2939" s="19"/>
      <c r="B2939" s="18"/>
      <c r="D2939"/>
      <c r="E2939"/>
      <c r="F2939"/>
      <c r="G2939"/>
      <c r="H2939"/>
      <c r="I2939"/>
      <c r="J2939"/>
      <c r="K2939"/>
      <c r="L2939"/>
      <c r="M2939"/>
      <c r="N2939"/>
      <c r="O2939"/>
      <c r="P2939"/>
      <c r="Q2939"/>
      <c r="R2939"/>
    </row>
    <row r="2940" spans="1:18" s="16" customFormat="1" x14ac:dyDescent="0.25">
      <c r="A2940" s="19"/>
      <c r="B2940" s="18"/>
      <c r="D2940"/>
      <c r="E2940"/>
      <c r="F2940"/>
      <c r="G2940"/>
      <c r="H2940"/>
      <c r="I2940"/>
      <c r="J2940"/>
      <c r="K2940"/>
      <c r="L2940"/>
      <c r="M2940"/>
      <c r="N2940"/>
      <c r="O2940"/>
      <c r="P2940"/>
      <c r="Q2940"/>
      <c r="R2940"/>
    </row>
    <row r="2941" spans="1:18" s="16" customFormat="1" x14ac:dyDescent="0.25">
      <c r="A2941" s="19"/>
      <c r="B2941" s="18"/>
      <c r="D2941"/>
      <c r="E2941"/>
      <c r="F2941"/>
      <c r="G2941"/>
      <c r="H2941"/>
      <c r="I2941"/>
      <c r="J2941"/>
      <c r="K2941"/>
      <c r="L2941"/>
      <c r="M2941"/>
      <c r="N2941"/>
      <c r="O2941"/>
      <c r="P2941"/>
      <c r="Q2941"/>
      <c r="R2941"/>
    </row>
    <row r="2942" spans="1:18" s="16" customFormat="1" x14ac:dyDescent="0.25">
      <c r="A2942" s="19"/>
      <c r="B2942" s="18"/>
      <c r="D2942"/>
      <c r="E2942"/>
      <c r="F2942"/>
      <c r="G2942"/>
      <c r="H2942"/>
      <c r="I2942"/>
      <c r="J2942"/>
      <c r="K2942"/>
      <c r="L2942"/>
      <c r="M2942"/>
      <c r="N2942"/>
      <c r="O2942"/>
      <c r="P2942"/>
      <c r="Q2942"/>
      <c r="R2942"/>
    </row>
    <row r="2943" spans="1:18" s="16" customFormat="1" x14ac:dyDescent="0.25">
      <c r="A2943" s="19"/>
      <c r="B2943" s="18"/>
      <c r="D2943"/>
      <c r="E2943"/>
      <c r="F2943"/>
      <c r="G2943"/>
      <c r="H2943"/>
      <c r="I2943"/>
      <c r="J2943"/>
      <c r="K2943"/>
      <c r="L2943"/>
      <c r="M2943"/>
      <c r="N2943"/>
      <c r="O2943"/>
      <c r="P2943"/>
      <c r="Q2943"/>
      <c r="R2943"/>
    </row>
    <row r="2944" spans="1:18" s="16" customFormat="1" x14ac:dyDescent="0.25">
      <c r="A2944" s="19"/>
      <c r="B2944" s="18"/>
      <c r="D2944"/>
      <c r="E2944"/>
      <c r="F2944"/>
      <c r="G2944"/>
      <c r="H2944"/>
      <c r="I2944"/>
      <c r="J2944"/>
      <c r="K2944"/>
      <c r="L2944"/>
      <c r="M2944"/>
      <c r="N2944"/>
      <c r="O2944"/>
      <c r="P2944"/>
      <c r="Q2944"/>
      <c r="R2944"/>
    </row>
    <row r="2945" spans="1:18" s="16" customFormat="1" x14ac:dyDescent="0.25">
      <c r="A2945" s="19"/>
      <c r="B2945" s="18"/>
      <c r="D2945"/>
      <c r="E2945"/>
      <c r="F2945"/>
      <c r="G2945"/>
      <c r="H2945"/>
      <c r="I2945"/>
      <c r="J2945"/>
      <c r="K2945"/>
      <c r="L2945"/>
      <c r="M2945"/>
      <c r="N2945"/>
      <c r="O2945"/>
      <c r="P2945"/>
      <c r="Q2945"/>
      <c r="R2945"/>
    </row>
    <row r="2946" spans="1:18" s="16" customFormat="1" x14ac:dyDescent="0.25">
      <c r="A2946" s="19"/>
      <c r="B2946" s="18"/>
      <c r="D2946"/>
      <c r="E2946"/>
      <c r="F2946"/>
      <c r="G2946"/>
      <c r="H2946"/>
      <c r="I2946"/>
      <c r="J2946"/>
      <c r="K2946"/>
      <c r="L2946"/>
      <c r="M2946"/>
      <c r="N2946"/>
      <c r="O2946"/>
      <c r="P2946"/>
      <c r="Q2946"/>
      <c r="R2946"/>
    </row>
    <row r="2947" spans="1:18" s="16" customFormat="1" x14ac:dyDescent="0.25">
      <c r="A2947" s="19"/>
      <c r="B2947" s="18"/>
      <c r="D2947"/>
      <c r="E2947"/>
      <c r="F2947"/>
      <c r="G2947"/>
      <c r="H2947"/>
      <c r="I2947"/>
      <c r="J2947"/>
      <c r="K2947"/>
      <c r="L2947"/>
      <c r="M2947"/>
      <c r="N2947"/>
      <c r="O2947"/>
      <c r="P2947"/>
      <c r="Q2947"/>
      <c r="R2947"/>
    </row>
    <row r="2948" spans="1:18" s="16" customFormat="1" x14ac:dyDescent="0.25">
      <c r="A2948" s="19"/>
      <c r="B2948" s="18"/>
      <c r="D2948"/>
      <c r="E2948"/>
      <c r="F2948"/>
      <c r="G2948"/>
      <c r="H2948"/>
      <c r="I2948"/>
      <c r="J2948"/>
      <c r="K2948"/>
      <c r="L2948"/>
      <c r="M2948"/>
      <c r="N2948"/>
      <c r="O2948"/>
      <c r="P2948"/>
      <c r="Q2948"/>
      <c r="R2948"/>
    </row>
    <row r="2949" spans="1:18" s="16" customFormat="1" x14ac:dyDescent="0.25">
      <c r="A2949" s="19"/>
      <c r="B2949" s="18"/>
      <c r="D2949"/>
      <c r="E2949"/>
      <c r="F2949"/>
      <c r="G2949"/>
      <c r="H2949"/>
      <c r="I2949"/>
      <c r="J2949"/>
      <c r="K2949"/>
      <c r="L2949"/>
      <c r="M2949"/>
      <c r="N2949"/>
      <c r="O2949"/>
      <c r="P2949"/>
      <c r="Q2949"/>
      <c r="R2949"/>
    </row>
    <row r="2950" spans="1:18" s="16" customFormat="1" x14ac:dyDescent="0.25">
      <c r="A2950" s="19"/>
      <c r="B2950" s="18"/>
      <c r="D2950"/>
      <c r="E2950"/>
      <c r="F2950"/>
      <c r="G2950"/>
      <c r="H2950"/>
      <c r="I2950"/>
      <c r="J2950"/>
      <c r="K2950"/>
      <c r="L2950"/>
      <c r="M2950"/>
      <c r="N2950"/>
      <c r="O2950"/>
      <c r="P2950"/>
      <c r="Q2950"/>
      <c r="R2950"/>
    </row>
    <row r="2951" spans="1:18" s="16" customFormat="1" x14ac:dyDescent="0.25">
      <c r="A2951" s="19"/>
      <c r="B2951" s="18"/>
      <c r="D2951"/>
      <c r="E2951"/>
      <c r="F2951"/>
      <c r="G2951"/>
      <c r="H2951"/>
      <c r="I2951"/>
      <c r="J2951"/>
      <c r="K2951"/>
      <c r="L2951"/>
      <c r="M2951"/>
      <c r="N2951"/>
      <c r="O2951"/>
      <c r="P2951"/>
      <c r="Q2951"/>
      <c r="R2951"/>
    </row>
    <row r="2952" spans="1:18" s="16" customFormat="1" x14ac:dyDescent="0.25">
      <c r="A2952" s="19"/>
      <c r="B2952" s="18"/>
      <c r="D2952"/>
      <c r="E2952"/>
      <c r="F2952"/>
      <c r="G2952"/>
      <c r="H2952"/>
      <c r="I2952"/>
      <c r="J2952"/>
      <c r="K2952"/>
      <c r="L2952"/>
      <c r="M2952"/>
      <c r="N2952"/>
      <c r="O2952"/>
      <c r="P2952"/>
      <c r="Q2952"/>
      <c r="R2952"/>
    </row>
    <row r="2953" spans="1:18" s="16" customFormat="1" x14ac:dyDescent="0.25">
      <c r="A2953" s="19"/>
      <c r="B2953" s="18"/>
      <c r="D2953"/>
      <c r="E2953"/>
      <c r="F2953"/>
      <c r="G2953"/>
      <c r="H2953"/>
      <c r="I2953"/>
      <c r="J2953"/>
      <c r="K2953"/>
      <c r="L2953"/>
      <c r="M2953"/>
      <c r="N2953"/>
      <c r="O2953"/>
      <c r="P2953"/>
      <c r="Q2953"/>
      <c r="R2953"/>
    </row>
    <row r="2954" spans="1:18" s="16" customFormat="1" x14ac:dyDescent="0.25">
      <c r="A2954" s="19"/>
      <c r="B2954" s="18"/>
      <c r="D2954"/>
      <c r="E2954"/>
      <c r="F2954"/>
      <c r="G2954"/>
      <c r="H2954"/>
      <c r="I2954"/>
      <c r="J2954"/>
      <c r="K2954"/>
      <c r="L2954"/>
      <c r="M2954"/>
      <c r="N2954"/>
      <c r="O2954"/>
      <c r="P2954"/>
      <c r="Q2954"/>
      <c r="R2954"/>
    </row>
    <row r="2955" spans="1:18" s="16" customFormat="1" x14ac:dyDescent="0.25">
      <c r="A2955" s="19"/>
      <c r="B2955" s="18"/>
      <c r="D2955"/>
      <c r="E2955"/>
      <c r="F2955"/>
      <c r="G2955"/>
      <c r="H2955"/>
      <c r="I2955"/>
      <c r="J2955"/>
      <c r="K2955"/>
      <c r="L2955"/>
      <c r="M2955"/>
      <c r="N2955"/>
      <c r="O2955"/>
      <c r="P2955"/>
      <c r="Q2955"/>
      <c r="R2955"/>
    </row>
    <row r="2956" spans="1:18" s="16" customFormat="1" x14ac:dyDescent="0.25">
      <c r="A2956" s="19"/>
      <c r="B2956" s="18"/>
      <c r="D2956"/>
      <c r="E2956"/>
      <c r="F2956"/>
      <c r="G2956"/>
      <c r="H2956"/>
      <c r="I2956"/>
      <c r="J2956"/>
      <c r="K2956"/>
      <c r="L2956"/>
      <c r="M2956"/>
      <c r="N2956"/>
      <c r="O2956"/>
      <c r="P2956"/>
      <c r="Q2956"/>
      <c r="R2956"/>
    </row>
    <row r="2957" spans="1:18" s="16" customFormat="1" x14ac:dyDescent="0.25">
      <c r="A2957" s="19"/>
      <c r="B2957" s="18"/>
      <c r="D2957"/>
      <c r="E2957"/>
      <c r="F2957"/>
      <c r="G2957"/>
      <c r="H2957"/>
      <c r="I2957"/>
      <c r="J2957"/>
      <c r="K2957"/>
      <c r="L2957"/>
      <c r="M2957"/>
      <c r="N2957"/>
      <c r="O2957"/>
      <c r="P2957"/>
      <c r="Q2957"/>
      <c r="R2957"/>
    </row>
    <row r="2958" spans="1:18" s="16" customFormat="1" x14ac:dyDescent="0.25">
      <c r="A2958" s="19"/>
      <c r="B2958" s="18"/>
      <c r="D2958"/>
      <c r="E2958"/>
      <c r="F2958"/>
      <c r="G2958"/>
      <c r="H2958"/>
      <c r="I2958"/>
      <c r="J2958"/>
      <c r="K2958"/>
      <c r="L2958"/>
      <c r="M2958"/>
      <c r="N2958"/>
      <c r="O2958"/>
      <c r="P2958"/>
      <c r="Q2958"/>
      <c r="R2958"/>
    </row>
    <row r="2959" spans="1:18" s="16" customFormat="1" x14ac:dyDescent="0.25">
      <c r="A2959" s="19"/>
      <c r="B2959" s="18"/>
      <c r="D2959"/>
      <c r="E2959"/>
      <c r="F2959"/>
      <c r="G2959"/>
      <c r="H2959"/>
      <c r="I2959"/>
      <c r="J2959"/>
      <c r="K2959"/>
      <c r="L2959"/>
      <c r="M2959"/>
      <c r="N2959"/>
      <c r="O2959"/>
      <c r="P2959"/>
      <c r="Q2959"/>
      <c r="R2959"/>
    </row>
    <row r="2960" spans="1:18" s="16" customFormat="1" x14ac:dyDescent="0.25">
      <c r="A2960" s="19"/>
      <c r="B2960" s="18"/>
      <c r="D2960"/>
      <c r="E2960"/>
      <c r="F2960"/>
      <c r="G2960"/>
      <c r="H2960"/>
      <c r="I2960"/>
      <c r="J2960"/>
      <c r="K2960"/>
      <c r="L2960"/>
      <c r="M2960"/>
      <c r="N2960"/>
      <c r="O2960"/>
      <c r="P2960"/>
      <c r="Q2960"/>
      <c r="R2960"/>
    </row>
    <row r="2961" spans="1:18" s="16" customFormat="1" x14ac:dyDescent="0.25">
      <c r="A2961" s="19"/>
      <c r="B2961" s="18"/>
      <c r="D2961"/>
      <c r="E2961"/>
      <c r="F2961"/>
      <c r="G2961"/>
      <c r="H2961"/>
      <c r="I2961"/>
      <c r="J2961"/>
      <c r="K2961"/>
      <c r="L2961"/>
      <c r="M2961"/>
      <c r="N2961"/>
      <c r="O2961"/>
      <c r="P2961"/>
      <c r="Q2961"/>
      <c r="R2961"/>
    </row>
    <row r="2962" spans="1:18" s="16" customFormat="1" x14ac:dyDescent="0.25">
      <c r="A2962" s="19"/>
      <c r="B2962" s="20"/>
      <c r="D2962"/>
      <c r="E2962"/>
      <c r="F2962"/>
      <c r="G2962"/>
      <c r="H2962"/>
      <c r="I2962"/>
      <c r="J2962"/>
      <c r="K2962"/>
      <c r="L2962"/>
      <c r="M2962"/>
      <c r="N2962"/>
      <c r="O2962"/>
      <c r="P2962"/>
      <c r="Q2962"/>
      <c r="R2962"/>
    </row>
    <row r="2963" spans="1:18" s="16" customFormat="1" x14ac:dyDescent="0.25">
      <c r="A2963" s="19"/>
      <c r="B2963" s="18"/>
      <c r="D2963"/>
      <c r="E2963"/>
      <c r="F2963"/>
      <c r="G2963"/>
      <c r="H2963"/>
      <c r="I2963"/>
      <c r="J2963"/>
      <c r="K2963"/>
      <c r="L2963"/>
      <c r="M2963"/>
      <c r="N2963"/>
      <c r="O2963"/>
      <c r="P2963"/>
      <c r="Q2963"/>
      <c r="R2963"/>
    </row>
    <row r="2964" spans="1:18" s="16" customFormat="1" x14ac:dyDescent="0.25">
      <c r="A2964" s="19"/>
      <c r="B2964" s="18"/>
      <c r="D2964"/>
      <c r="E2964"/>
      <c r="F2964"/>
      <c r="G2964"/>
      <c r="H2964"/>
      <c r="I2964"/>
      <c r="J2964"/>
      <c r="K2964"/>
      <c r="L2964"/>
      <c r="M2964"/>
      <c r="N2964"/>
      <c r="O2964"/>
      <c r="P2964"/>
      <c r="Q2964"/>
      <c r="R2964"/>
    </row>
    <row r="2965" spans="1:18" s="16" customFormat="1" x14ac:dyDescent="0.25">
      <c r="A2965" s="19"/>
      <c r="B2965" s="18"/>
      <c r="D2965"/>
      <c r="E2965"/>
      <c r="F2965"/>
      <c r="G2965"/>
      <c r="H2965"/>
      <c r="I2965"/>
      <c r="J2965"/>
      <c r="K2965"/>
      <c r="L2965"/>
      <c r="M2965"/>
      <c r="N2965"/>
      <c r="O2965"/>
      <c r="P2965"/>
      <c r="Q2965"/>
      <c r="R2965"/>
    </row>
    <row r="2966" spans="1:18" s="16" customFormat="1" x14ac:dyDescent="0.25">
      <c r="A2966" s="19"/>
      <c r="B2966" s="18"/>
      <c r="D2966"/>
      <c r="E2966"/>
      <c r="F2966"/>
      <c r="G2966"/>
      <c r="H2966"/>
      <c r="I2966"/>
      <c r="J2966"/>
      <c r="K2966"/>
      <c r="L2966"/>
      <c r="M2966"/>
      <c r="N2966"/>
      <c r="O2966"/>
      <c r="P2966"/>
      <c r="Q2966"/>
      <c r="R2966"/>
    </row>
    <row r="2967" spans="1:18" s="16" customFormat="1" x14ac:dyDescent="0.25">
      <c r="A2967" s="19"/>
      <c r="B2967" s="18"/>
      <c r="D2967"/>
      <c r="E2967"/>
      <c r="F2967"/>
      <c r="G2967"/>
      <c r="H2967"/>
      <c r="I2967"/>
      <c r="J2967"/>
      <c r="K2967"/>
      <c r="L2967"/>
      <c r="M2967"/>
      <c r="N2967"/>
      <c r="O2967"/>
      <c r="P2967"/>
      <c r="Q2967"/>
      <c r="R2967"/>
    </row>
    <row r="2968" spans="1:18" s="16" customFormat="1" x14ac:dyDescent="0.25">
      <c r="A2968" s="19"/>
      <c r="B2968" s="18"/>
      <c r="D2968"/>
      <c r="E2968"/>
      <c r="F2968"/>
      <c r="G2968"/>
      <c r="H2968"/>
      <c r="I2968"/>
      <c r="J2968"/>
      <c r="K2968"/>
      <c r="L2968"/>
      <c r="M2968"/>
      <c r="N2968"/>
      <c r="O2968"/>
      <c r="P2968"/>
      <c r="Q2968"/>
      <c r="R2968"/>
    </row>
    <row r="2969" spans="1:18" s="16" customFormat="1" x14ac:dyDescent="0.25">
      <c r="A2969" s="19"/>
      <c r="B2969" s="18"/>
      <c r="D2969"/>
      <c r="E2969"/>
      <c r="F2969"/>
      <c r="G2969"/>
      <c r="H2969"/>
      <c r="I2969"/>
      <c r="J2969"/>
      <c r="K2969"/>
      <c r="L2969"/>
      <c r="M2969"/>
      <c r="N2969"/>
      <c r="O2969"/>
      <c r="P2969"/>
      <c r="Q2969"/>
      <c r="R2969"/>
    </row>
    <row r="2970" spans="1:18" s="16" customFormat="1" x14ac:dyDescent="0.25">
      <c r="A2970" s="19"/>
      <c r="B2970" s="18"/>
      <c r="D2970"/>
      <c r="E2970"/>
      <c r="F2970"/>
      <c r="G2970"/>
      <c r="H2970"/>
      <c r="I2970"/>
      <c r="J2970"/>
      <c r="K2970"/>
      <c r="L2970"/>
      <c r="M2970"/>
      <c r="N2970"/>
      <c r="O2970"/>
      <c r="P2970"/>
      <c r="Q2970"/>
      <c r="R2970"/>
    </row>
    <row r="2971" spans="1:18" s="16" customFormat="1" x14ac:dyDescent="0.25">
      <c r="A2971" s="19"/>
      <c r="B2971" s="18"/>
      <c r="D2971"/>
      <c r="E2971"/>
      <c r="F2971"/>
      <c r="G2971"/>
      <c r="H2971"/>
      <c r="I2971"/>
      <c r="J2971"/>
      <c r="K2971"/>
      <c r="L2971"/>
      <c r="M2971"/>
      <c r="N2971"/>
      <c r="O2971"/>
      <c r="P2971"/>
      <c r="Q2971"/>
      <c r="R2971"/>
    </row>
    <row r="2972" spans="1:18" s="16" customFormat="1" x14ac:dyDescent="0.25">
      <c r="A2972" s="19"/>
      <c r="B2972" s="18"/>
      <c r="D2972"/>
      <c r="E2972"/>
      <c r="F2972"/>
      <c r="G2972"/>
      <c r="H2972"/>
      <c r="I2972"/>
      <c r="J2972"/>
      <c r="K2972"/>
      <c r="L2972"/>
      <c r="M2972"/>
      <c r="N2972"/>
      <c r="O2972"/>
      <c r="P2972"/>
      <c r="Q2972"/>
      <c r="R2972"/>
    </row>
    <row r="2973" spans="1:18" s="16" customFormat="1" x14ac:dyDescent="0.25">
      <c r="A2973" s="19"/>
      <c r="B2973" s="18"/>
      <c r="D2973"/>
      <c r="E2973"/>
      <c r="F2973"/>
      <c r="G2973"/>
      <c r="H2973"/>
      <c r="I2973"/>
      <c r="J2973"/>
      <c r="K2973"/>
      <c r="L2973"/>
      <c r="M2973"/>
      <c r="N2973"/>
      <c r="O2973"/>
      <c r="P2973"/>
      <c r="Q2973"/>
      <c r="R2973"/>
    </row>
    <row r="2974" spans="1:18" s="16" customFormat="1" x14ac:dyDescent="0.25">
      <c r="A2974" s="19"/>
      <c r="B2974" s="18"/>
      <c r="D2974"/>
      <c r="E2974"/>
      <c r="F2974"/>
      <c r="G2974"/>
      <c r="H2974"/>
      <c r="I2974"/>
      <c r="J2974"/>
      <c r="K2974"/>
      <c r="L2974"/>
      <c r="M2974"/>
      <c r="N2974"/>
      <c r="O2974"/>
      <c r="P2974"/>
      <c r="Q2974"/>
      <c r="R2974"/>
    </row>
    <row r="2975" spans="1:18" s="16" customFormat="1" x14ac:dyDescent="0.25">
      <c r="A2975" s="19"/>
      <c r="B2975" s="18"/>
      <c r="D2975"/>
      <c r="E2975"/>
      <c r="F2975"/>
      <c r="G2975"/>
      <c r="H2975"/>
      <c r="I2975"/>
      <c r="J2975"/>
      <c r="K2975"/>
      <c r="L2975"/>
      <c r="M2975"/>
      <c r="N2975"/>
      <c r="O2975"/>
      <c r="P2975"/>
      <c r="Q2975"/>
      <c r="R2975"/>
    </row>
    <row r="2976" spans="1:18" s="16" customFormat="1" x14ac:dyDescent="0.25">
      <c r="A2976" s="19"/>
      <c r="B2976" s="18"/>
      <c r="D2976"/>
      <c r="E2976"/>
      <c r="F2976"/>
      <c r="G2976"/>
      <c r="H2976"/>
      <c r="I2976"/>
      <c r="J2976"/>
      <c r="K2976"/>
      <c r="L2976"/>
      <c r="M2976"/>
      <c r="N2976"/>
      <c r="O2976"/>
      <c r="P2976"/>
      <c r="Q2976"/>
      <c r="R2976"/>
    </row>
    <row r="2977" spans="1:18" s="16" customFormat="1" x14ac:dyDescent="0.25">
      <c r="A2977" s="19"/>
      <c r="B2977" s="18"/>
      <c r="D2977"/>
      <c r="E2977"/>
      <c r="F2977"/>
      <c r="G2977"/>
      <c r="H2977"/>
      <c r="I2977"/>
      <c r="J2977"/>
      <c r="K2977"/>
      <c r="L2977"/>
      <c r="M2977"/>
      <c r="N2977"/>
      <c r="O2977"/>
      <c r="P2977"/>
      <c r="Q2977"/>
      <c r="R2977"/>
    </row>
    <row r="2978" spans="1:18" s="16" customFormat="1" x14ac:dyDescent="0.25">
      <c r="A2978" s="19"/>
      <c r="B2978" s="18"/>
      <c r="D2978"/>
      <c r="E2978"/>
      <c r="F2978"/>
      <c r="G2978"/>
      <c r="H2978"/>
      <c r="I2978"/>
      <c r="J2978"/>
      <c r="K2978"/>
      <c r="L2978"/>
      <c r="M2978"/>
      <c r="N2978"/>
      <c r="O2978"/>
      <c r="P2978"/>
      <c r="Q2978"/>
      <c r="R2978"/>
    </row>
    <row r="2979" spans="1:18" s="16" customFormat="1" x14ac:dyDescent="0.25">
      <c r="A2979" s="19"/>
      <c r="B2979" s="18"/>
      <c r="D2979"/>
      <c r="E2979"/>
      <c r="F2979"/>
      <c r="G2979"/>
      <c r="H2979"/>
      <c r="I2979"/>
      <c r="J2979"/>
      <c r="K2979"/>
      <c r="L2979"/>
      <c r="M2979"/>
      <c r="N2979"/>
      <c r="O2979"/>
      <c r="P2979"/>
      <c r="Q2979"/>
      <c r="R2979"/>
    </row>
    <row r="2980" spans="1:18" s="16" customFormat="1" x14ac:dyDescent="0.25">
      <c r="A2980" s="19"/>
      <c r="B2980" s="18"/>
      <c r="D2980"/>
      <c r="E2980"/>
      <c r="F2980"/>
      <c r="G2980"/>
      <c r="H2980"/>
      <c r="I2980"/>
      <c r="J2980"/>
      <c r="K2980"/>
      <c r="L2980"/>
      <c r="M2980"/>
      <c r="N2980"/>
      <c r="O2980"/>
      <c r="P2980"/>
      <c r="Q2980"/>
      <c r="R2980"/>
    </row>
    <row r="2981" spans="1:18" s="16" customFormat="1" x14ac:dyDescent="0.25">
      <c r="A2981" s="19"/>
      <c r="B2981" s="18"/>
      <c r="D2981"/>
      <c r="E2981"/>
      <c r="F2981"/>
      <c r="G2981"/>
      <c r="H2981"/>
      <c r="I2981"/>
      <c r="J2981"/>
      <c r="K2981"/>
      <c r="L2981"/>
      <c r="M2981"/>
      <c r="N2981"/>
      <c r="O2981"/>
      <c r="P2981"/>
      <c r="Q2981"/>
      <c r="R2981"/>
    </row>
    <row r="2982" spans="1:18" s="16" customFormat="1" x14ac:dyDescent="0.25">
      <c r="A2982" s="19"/>
      <c r="B2982" s="18"/>
      <c r="D2982"/>
      <c r="E2982"/>
      <c r="F2982"/>
      <c r="G2982"/>
      <c r="H2982"/>
      <c r="I2982"/>
      <c r="J2982"/>
      <c r="K2982"/>
      <c r="L2982"/>
      <c r="M2982"/>
      <c r="N2982"/>
      <c r="O2982"/>
      <c r="P2982"/>
      <c r="Q2982"/>
      <c r="R2982"/>
    </row>
    <row r="2983" spans="1:18" s="16" customFormat="1" x14ac:dyDescent="0.25">
      <c r="A2983" s="19"/>
      <c r="B2983" s="18"/>
      <c r="D2983"/>
      <c r="E2983"/>
      <c r="F2983"/>
      <c r="G2983"/>
      <c r="H2983"/>
      <c r="I2983"/>
      <c r="J2983"/>
      <c r="K2983"/>
      <c r="L2983"/>
      <c r="M2983"/>
      <c r="N2983"/>
      <c r="O2983"/>
      <c r="P2983"/>
      <c r="Q2983"/>
      <c r="R2983"/>
    </row>
    <row r="2984" spans="1:18" s="16" customFormat="1" x14ac:dyDescent="0.25">
      <c r="A2984" s="19"/>
      <c r="B2984" s="18"/>
      <c r="D2984"/>
      <c r="E2984"/>
      <c r="F2984"/>
      <c r="G2984"/>
      <c r="H2984"/>
      <c r="I2984"/>
      <c r="J2984"/>
      <c r="K2984"/>
      <c r="L2984"/>
      <c r="M2984"/>
      <c r="N2984"/>
      <c r="O2984"/>
      <c r="P2984"/>
      <c r="Q2984"/>
      <c r="R2984"/>
    </row>
    <row r="2985" spans="1:18" s="16" customFormat="1" x14ac:dyDescent="0.25">
      <c r="A2985" s="19"/>
      <c r="B2985" s="18"/>
      <c r="D2985"/>
      <c r="E2985"/>
      <c r="F2985"/>
      <c r="G2985"/>
      <c r="H2985"/>
      <c r="I2985"/>
      <c r="J2985"/>
      <c r="K2985"/>
      <c r="L2985"/>
      <c r="M2985"/>
      <c r="N2985"/>
      <c r="O2985"/>
      <c r="P2985"/>
      <c r="Q2985"/>
      <c r="R2985"/>
    </row>
    <row r="2986" spans="1:18" s="16" customFormat="1" x14ac:dyDescent="0.25">
      <c r="A2986" s="19"/>
      <c r="B2986" s="18"/>
      <c r="D2986"/>
      <c r="E2986"/>
      <c r="F2986"/>
      <c r="G2986"/>
      <c r="H2986"/>
      <c r="I2986"/>
      <c r="J2986"/>
      <c r="K2986"/>
      <c r="L2986"/>
      <c r="M2986"/>
      <c r="N2986"/>
      <c r="O2986"/>
      <c r="P2986"/>
      <c r="Q2986"/>
      <c r="R2986"/>
    </row>
    <row r="2987" spans="1:18" s="16" customFormat="1" x14ac:dyDescent="0.25">
      <c r="A2987" s="19"/>
      <c r="B2987" s="18"/>
      <c r="D2987"/>
      <c r="E2987"/>
      <c r="F2987"/>
      <c r="G2987"/>
      <c r="H2987"/>
      <c r="I2987"/>
      <c r="J2987"/>
      <c r="K2987"/>
      <c r="L2987"/>
      <c r="M2987"/>
      <c r="N2987"/>
      <c r="O2987"/>
      <c r="P2987"/>
      <c r="Q2987"/>
      <c r="R2987"/>
    </row>
    <row r="2988" spans="1:18" s="16" customFormat="1" x14ac:dyDescent="0.25">
      <c r="A2988" s="19"/>
      <c r="B2988" s="18"/>
      <c r="D2988"/>
      <c r="E2988"/>
      <c r="F2988"/>
      <c r="G2988"/>
      <c r="H2988"/>
      <c r="I2988"/>
      <c r="J2988"/>
      <c r="K2988"/>
      <c r="L2988"/>
      <c r="M2988"/>
      <c r="N2988"/>
      <c r="O2988"/>
      <c r="P2988"/>
      <c r="Q2988"/>
      <c r="R2988"/>
    </row>
    <row r="2989" spans="1:18" s="16" customFormat="1" x14ac:dyDescent="0.25">
      <c r="A2989" s="19"/>
      <c r="B2989" s="18"/>
      <c r="D2989"/>
      <c r="E2989"/>
      <c r="F2989"/>
      <c r="G2989"/>
      <c r="H2989"/>
      <c r="I2989"/>
      <c r="J2989"/>
      <c r="K2989"/>
      <c r="L2989"/>
      <c r="M2989"/>
      <c r="N2989"/>
      <c r="O2989"/>
      <c r="P2989"/>
      <c r="Q2989"/>
      <c r="R2989"/>
    </row>
    <row r="2990" spans="1:18" s="16" customFormat="1" x14ac:dyDescent="0.25">
      <c r="A2990" s="19"/>
      <c r="B2990" s="18"/>
      <c r="D2990"/>
      <c r="E2990"/>
      <c r="F2990"/>
      <c r="G2990"/>
      <c r="H2990"/>
      <c r="I2990"/>
      <c r="J2990"/>
      <c r="K2990"/>
      <c r="L2990"/>
      <c r="M2990"/>
      <c r="N2990"/>
      <c r="O2990"/>
      <c r="P2990"/>
      <c r="Q2990"/>
      <c r="R2990"/>
    </row>
    <row r="2991" spans="1:18" s="16" customFormat="1" x14ac:dyDescent="0.25">
      <c r="A2991" s="19"/>
      <c r="B2991" s="18"/>
      <c r="D2991"/>
      <c r="E2991"/>
      <c r="F2991"/>
      <c r="G2991"/>
      <c r="H2991"/>
      <c r="I2991"/>
      <c r="J2991"/>
      <c r="K2991"/>
      <c r="L2991"/>
      <c r="M2991"/>
      <c r="N2991"/>
      <c r="O2991"/>
      <c r="P2991"/>
      <c r="Q2991"/>
      <c r="R2991"/>
    </row>
    <row r="2992" spans="1:18" s="16" customFormat="1" x14ac:dyDescent="0.25">
      <c r="A2992" s="19"/>
      <c r="B2992" s="18"/>
      <c r="D2992"/>
      <c r="E2992"/>
      <c r="F2992"/>
      <c r="G2992"/>
      <c r="H2992"/>
      <c r="I2992"/>
      <c r="J2992"/>
      <c r="K2992"/>
      <c r="L2992"/>
      <c r="M2992"/>
      <c r="N2992"/>
      <c r="O2992"/>
      <c r="P2992"/>
      <c r="Q2992"/>
      <c r="R2992"/>
    </row>
    <row r="2993" spans="1:18" s="16" customFormat="1" x14ac:dyDescent="0.25">
      <c r="A2993" s="19"/>
      <c r="B2993" s="18"/>
      <c r="D2993"/>
      <c r="E2993"/>
      <c r="F2993"/>
      <c r="G2993"/>
      <c r="H2993"/>
      <c r="I2993"/>
      <c r="J2993"/>
      <c r="K2993"/>
      <c r="L2993"/>
      <c r="M2993"/>
      <c r="N2993"/>
      <c r="O2993"/>
      <c r="P2993"/>
      <c r="Q2993"/>
      <c r="R2993"/>
    </row>
    <row r="2994" spans="1:18" s="16" customFormat="1" x14ac:dyDescent="0.25">
      <c r="A2994" s="19"/>
      <c r="B2994" s="18"/>
      <c r="D2994"/>
      <c r="E2994"/>
      <c r="F2994"/>
      <c r="G2994"/>
      <c r="H2994"/>
      <c r="I2994"/>
      <c r="J2994"/>
      <c r="K2994"/>
      <c r="L2994"/>
      <c r="M2994"/>
      <c r="N2994"/>
      <c r="O2994"/>
      <c r="P2994"/>
      <c r="Q2994"/>
      <c r="R2994"/>
    </row>
    <row r="2995" spans="1:18" s="16" customFormat="1" x14ac:dyDescent="0.25">
      <c r="A2995" s="19"/>
      <c r="B2995" s="18"/>
      <c r="D2995"/>
      <c r="E2995"/>
      <c r="F2995"/>
      <c r="G2995"/>
      <c r="H2995"/>
      <c r="I2995"/>
      <c r="J2995"/>
      <c r="K2995"/>
      <c r="L2995"/>
      <c r="M2995"/>
      <c r="N2995"/>
      <c r="O2995"/>
      <c r="P2995"/>
      <c r="Q2995"/>
      <c r="R2995"/>
    </row>
    <row r="2996" spans="1:18" s="16" customFormat="1" x14ac:dyDescent="0.25">
      <c r="A2996" s="19"/>
      <c r="B2996" s="18"/>
      <c r="D2996"/>
      <c r="E2996"/>
      <c r="F2996"/>
      <c r="G2996"/>
      <c r="H2996"/>
      <c r="I2996"/>
      <c r="J2996"/>
      <c r="K2996"/>
      <c r="L2996"/>
      <c r="M2996"/>
      <c r="N2996"/>
      <c r="O2996"/>
      <c r="P2996"/>
      <c r="Q2996"/>
      <c r="R2996"/>
    </row>
    <row r="2997" spans="1:18" s="16" customFormat="1" x14ac:dyDescent="0.25">
      <c r="A2997" s="19"/>
      <c r="B2997" s="18"/>
      <c r="D2997"/>
      <c r="E2997"/>
      <c r="F2997"/>
      <c r="G2997"/>
      <c r="H2997"/>
      <c r="I2997"/>
      <c r="J2997"/>
      <c r="K2997"/>
      <c r="L2997"/>
      <c r="M2997"/>
      <c r="N2997"/>
      <c r="O2997"/>
      <c r="P2997"/>
      <c r="Q2997"/>
      <c r="R2997"/>
    </row>
    <row r="2998" spans="1:18" s="16" customFormat="1" x14ac:dyDescent="0.25">
      <c r="A2998" s="19"/>
      <c r="B2998" s="18"/>
      <c r="D2998"/>
      <c r="E2998"/>
      <c r="F2998"/>
      <c r="G2998"/>
      <c r="H2998"/>
      <c r="I2998"/>
      <c r="J2998"/>
      <c r="K2998"/>
      <c r="L2998"/>
      <c r="M2998"/>
      <c r="N2998"/>
      <c r="O2998"/>
      <c r="P2998"/>
      <c r="Q2998"/>
      <c r="R2998"/>
    </row>
    <row r="2999" spans="1:18" s="16" customFormat="1" x14ac:dyDescent="0.25">
      <c r="A2999" s="19"/>
      <c r="B2999" s="18"/>
      <c r="D2999"/>
      <c r="E2999"/>
      <c r="F2999"/>
      <c r="G2999"/>
      <c r="H2999"/>
      <c r="I2999"/>
      <c r="J2999"/>
      <c r="K2999"/>
      <c r="L2999"/>
      <c r="M2999"/>
      <c r="N2999"/>
      <c r="O2999"/>
      <c r="P2999"/>
      <c r="Q2999"/>
      <c r="R2999"/>
    </row>
    <row r="3000" spans="1:18" s="16" customFormat="1" x14ac:dyDescent="0.25">
      <c r="A3000" s="19"/>
      <c r="B3000" s="18"/>
      <c r="D3000"/>
      <c r="E3000"/>
      <c r="F3000"/>
      <c r="G3000"/>
      <c r="H3000"/>
      <c r="I3000"/>
      <c r="J3000"/>
      <c r="K3000"/>
      <c r="L3000"/>
      <c r="M3000"/>
      <c r="N3000"/>
      <c r="O3000"/>
      <c r="P3000"/>
      <c r="Q3000"/>
      <c r="R3000"/>
    </row>
    <row r="3001" spans="1:18" s="16" customFormat="1" x14ac:dyDescent="0.25">
      <c r="A3001" s="19"/>
      <c r="B3001" s="18"/>
      <c r="D3001"/>
      <c r="E3001"/>
      <c r="F3001"/>
      <c r="G3001"/>
      <c r="H3001"/>
      <c r="I3001"/>
      <c r="J3001"/>
      <c r="K3001"/>
      <c r="L3001"/>
      <c r="M3001"/>
      <c r="N3001"/>
      <c r="O3001"/>
      <c r="P3001"/>
      <c r="Q3001"/>
      <c r="R3001"/>
    </row>
    <row r="3002" spans="1:18" s="16" customFormat="1" x14ac:dyDescent="0.25">
      <c r="A3002" s="19"/>
      <c r="B3002" s="18"/>
      <c r="D3002"/>
      <c r="E3002"/>
      <c r="F3002"/>
      <c r="G3002"/>
      <c r="H3002"/>
      <c r="I3002"/>
      <c r="J3002"/>
      <c r="K3002"/>
      <c r="L3002"/>
      <c r="M3002"/>
      <c r="N3002"/>
      <c r="O3002"/>
      <c r="P3002"/>
      <c r="Q3002"/>
      <c r="R3002"/>
    </row>
    <row r="3003" spans="1:18" s="16" customFormat="1" x14ac:dyDescent="0.25">
      <c r="A3003" s="19"/>
      <c r="B3003" s="18"/>
      <c r="D3003"/>
      <c r="E3003"/>
      <c r="F3003"/>
      <c r="G3003"/>
      <c r="H3003"/>
      <c r="I3003"/>
      <c r="J3003"/>
      <c r="K3003"/>
      <c r="L3003"/>
      <c r="M3003"/>
      <c r="N3003"/>
      <c r="O3003"/>
      <c r="P3003"/>
      <c r="Q3003"/>
      <c r="R3003"/>
    </row>
    <row r="3004" spans="1:18" s="16" customFormat="1" x14ac:dyDescent="0.25">
      <c r="A3004" s="19"/>
      <c r="B3004" s="18"/>
      <c r="D3004"/>
      <c r="E3004"/>
      <c r="F3004"/>
      <c r="G3004"/>
      <c r="H3004"/>
      <c r="I3004"/>
      <c r="J3004"/>
      <c r="K3004"/>
      <c r="L3004"/>
      <c r="M3004"/>
      <c r="N3004"/>
      <c r="O3004"/>
      <c r="P3004"/>
      <c r="Q3004"/>
      <c r="R3004"/>
    </row>
    <row r="3005" spans="1:18" s="16" customFormat="1" x14ac:dyDescent="0.25">
      <c r="A3005" s="19"/>
      <c r="B3005" s="18"/>
      <c r="D3005"/>
      <c r="E3005"/>
      <c r="F3005"/>
      <c r="G3005"/>
      <c r="H3005"/>
      <c r="I3005"/>
      <c r="J3005"/>
      <c r="K3005"/>
      <c r="L3005"/>
      <c r="M3005"/>
      <c r="N3005"/>
      <c r="O3005"/>
      <c r="P3005"/>
      <c r="Q3005"/>
      <c r="R3005"/>
    </row>
    <row r="3006" spans="1:18" s="16" customFormat="1" x14ac:dyDescent="0.25">
      <c r="A3006" s="19"/>
      <c r="B3006" s="18"/>
      <c r="D3006"/>
      <c r="E3006"/>
      <c r="F3006"/>
      <c r="G3006"/>
      <c r="H3006"/>
      <c r="I3006"/>
      <c r="J3006"/>
      <c r="K3006"/>
      <c r="L3006"/>
      <c r="M3006"/>
      <c r="N3006"/>
      <c r="O3006"/>
      <c r="P3006"/>
      <c r="Q3006"/>
      <c r="R3006"/>
    </row>
    <row r="3007" spans="1:18" s="16" customFormat="1" x14ac:dyDescent="0.25">
      <c r="A3007" s="19"/>
      <c r="B3007" s="18"/>
      <c r="D3007"/>
      <c r="E3007"/>
      <c r="F3007"/>
      <c r="G3007"/>
      <c r="H3007"/>
      <c r="I3007"/>
      <c r="J3007"/>
      <c r="K3007"/>
      <c r="L3007"/>
      <c r="M3007"/>
      <c r="N3007"/>
      <c r="O3007"/>
      <c r="P3007"/>
      <c r="Q3007"/>
      <c r="R3007"/>
    </row>
    <row r="3008" spans="1:18" s="16" customFormat="1" x14ac:dyDescent="0.25">
      <c r="A3008" s="19"/>
      <c r="B3008" s="18"/>
      <c r="D3008"/>
      <c r="E3008"/>
      <c r="F3008"/>
      <c r="G3008"/>
      <c r="H3008"/>
      <c r="I3008"/>
      <c r="J3008"/>
      <c r="K3008"/>
      <c r="L3008"/>
      <c r="M3008"/>
      <c r="N3008"/>
      <c r="O3008"/>
      <c r="P3008"/>
      <c r="Q3008"/>
      <c r="R3008"/>
    </row>
    <row r="3009" spans="1:18" s="16" customFormat="1" x14ac:dyDescent="0.25">
      <c r="A3009" s="19"/>
      <c r="B3009" s="18"/>
      <c r="D3009"/>
      <c r="E3009"/>
      <c r="F3009"/>
      <c r="G3009"/>
      <c r="H3009"/>
      <c r="I3009"/>
      <c r="J3009"/>
      <c r="K3009"/>
      <c r="L3009"/>
      <c r="M3009"/>
      <c r="N3009"/>
      <c r="O3009"/>
      <c r="P3009"/>
      <c r="Q3009"/>
      <c r="R3009"/>
    </row>
    <row r="3010" spans="1:18" s="16" customFormat="1" x14ac:dyDescent="0.25">
      <c r="A3010" s="19"/>
      <c r="B3010" s="18"/>
      <c r="D3010"/>
      <c r="E3010"/>
      <c r="F3010"/>
      <c r="G3010"/>
      <c r="H3010"/>
      <c r="I3010"/>
      <c r="J3010"/>
      <c r="K3010"/>
      <c r="L3010"/>
      <c r="M3010"/>
      <c r="N3010"/>
      <c r="O3010"/>
      <c r="P3010"/>
      <c r="Q3010"/>
      <c r="R3010"/>
    </row>
    <row r="3011" spans="1:18" s="16" customFormat="1" x14ac:dyDescent="0.25">
      <c r="A3011" s="19"/>
      <c r="B3011" s="18"/>
      <c r="D3011"/>
      <c r="E3011"/>
      <c r="F3011"/>
      <c r="G3011"/>
      <c r="H3011"/>
      <c r="I3011"/>
      <c r="J3011"/>
      <c r="K3011"/>
      <c r="L3011"/>
      <c r="M3011"/>
      <c r="N3011"/>
      <c r="O3011"/>
      <c r="P3011"/>
      <c r="Q3011"/>
      <c r="R3011"/>
    </row>
    <row r="3012" spans="1:18" s="16" customFormat="1" x14ac:dyDescent="0.25">
      <c r="A3012" s="19"/>
      <c r="B3012" s="20"/>
      <c r="D3012"/>
      <c r="E3012"/>
      <c r="F3012"/>
      <c r="G3012"/>
      <c r="H3012"/>
      <c r="I3012"/>
      <c r="J3012"/>
      <c r="K3012"/>
      <c r="L3012"/>
      <c r="M3012"/>
      <c r="N3012"/>
      <c r="O3012"/>
      <c r="P3012"/>
      <c r="Q3012"/>
      <c r="R3012"/>
    </row>
    <row r="3013" spans="1:18" s="16" customFormat="1" x14ac:dyDescent="0.25">
      <c r="A3013" s="19"/>
      <c r="B3013" s="18"/>
      <c r="D3013"/>
      <c r="E3013"/>
      <c r="F3013"/>
      <c r="G3013"/>
      <c r="H3013"/>
      <c r="I3013"/>
      <c r="J3013"/>
      <c r="K3013"/>
      <c r="L3013"/>
      <c r="M3013"/>
      <c r="N3013"/>
      <c r="O3013"/>
      <c r="P3013"/>
      <c r="Q3013"/>
      <c r="R3013"/>
    </row>
    <row r="3014" spans="1:18" s="16" customFormat="1" x14ac:dyDescent="0.25">
      <c r="A3014" s="19"/>
      <c r="B3014" s="18"/>
      <c r="D3014"/>
      <c r="E3014"/>
      <c r="F3014"/>
      <c r="G3014"/>
      <c r="H3014"/>
      <c r="I3014"/>
      <c r="J3014"/>
      <c r="K3014"/>
      <c r="L3014"/>
      <c r="M3014"/>
      <c r="N3014"/>
      <c r="O3014"/>
      <c r="P3014"/>
      <c r="Q3014"/>
      <c r="R3014"/>
    </row>
    <row r="3015" spans="1:18" s="16" customFormat="1" x14ac:dyDescent="0.25">
      <c r="A3015" s="19"/>
      <c r="B3015" s="18"/>
      <c r="D3015"/>
      <c r="E3015"/>
      <c r="F3015"/>
      <c r="G3015"/>
      <c r="H3015"/>
      <c r="I3015"/>
      <c r="J3015"/>
      <c r="K3015"/>
      <c r="L3015"/>
      <c r="M3015"/>
      <c r="N3015"/>
      <c r="O3015"/>
      <c r="P3015"/>
      <c r="Q3015"/>
      <c r="R3015"/>
    </row>
    <row r="3016" spans="1:18" s="16" customFormat="1" x14ac:dyDescent="0.25">
      <c r="A3016" s="19"/>
      <c r="B3016" s="18"/>
      <c r="D3016"/>
      <c r="E3016"/>
      <c r="F3016"/>
      <c r="G3016"/>
      <c r="H3016"/>
      <c r="I3016"/>
      <c r="J3016"/>
      <c r="K3016"/>
      <c r="L3016"/>
      <c r="M3016"/>
      <c r="N3016"/>
      <c r="O3016"/>
      <c r="P3016"/>
      <c r="Q3016"/>
      <c r="R3016"/>
    </row>
    <row r="3017" spans="1:18" s="16" customFormat="1" x14ac:dyDescent="0.25">
      <c r="A3017" s="19"/>
      <c r="B3017" s="18"/>
      <c r="D3017"/>
      <c r="E3017"/>
      <c r="F3017"/>
      <c r="G3017"/>
      <c r="H3017"/>
      <c r="I3017"/>
      <c r="J3017"/>
      <c r="K3017"/>
      <c r="L3017"/>
      <c r="M3017"/>
      <c r="N3017"/>
      <c r="O3017"/>
      <c r="P3017"/>
      <c r="Q3017"/>
      <c r="R3017"/>
    </row>
    <row r="3018" spans="1:18" s="16" customFormat="1" x14ac:dyDescent="0.25">
      <c r="A3018" s="19"/>
      <c r="B3018" s="18"/>
      <c r="D3018"/>
      <c r="E3018"/>
      <c r="F3018"/>
      <c r="G3018"/>
      <c r="H3018"/>
      <c r="I3018"/>
      <c r="J3018"/>
      <c r="K3018"/>
      <c r="L3018"/>
      <c r="M3018"/>
      <c r="N3018"/>
      <c r="O3018"/>
      <c r="P3018"/>
      <c r="Q3018"/>
      <c r="R3018"/>
    </row>
    <row r="3019" spans="1:18" s="16" customFormat="1" x14ac:dyDescent="0.25">
      <c r="A3019" s="19"/>
      <c r="B3019" s="18"/>
      <c r="D3019"/>
      <c r="E3019"/>
      <c r="F3019"/>
      <c r="G3019"/>
      <c r="H3019"/>
      <c r="I3019"/>
      <c r="J3019"/>
      <c r="K3019"/>
      <c r="L3019"/>
      <c r="M3019"/>
      <c r="N3019"/>
      <c r="O3019"/>
      <c r="P3019"/>
      <c r="Q3019"/>
      <c r="R3019"/>
    </row>
    <row r="3020" spans="1:18" s="16" customFormat="1" x14ac:dyDescent="0.25">
      <c r="A3020" s="19"/>
      <c r="B3020" s="18"/>
      <c r="D3020"/>
      <c r="E3020"/>
      <c r="F3020"/>
      <c r="G3020"/>
      <c r="H3020"/>
      <c r="I3020"/>
      <c r="J3020"/>
      <c r="K3020"/>
      <c r="L3020"/>
      <c r="M3020"/>
      <c r="N3020"/>
      <c r="O3020"/>
      <c r="P3020"/>
      <c r="Q3020"/>
      <c r="R3020"/>
    </row>
    <row r="3021" spans="1:18" s="16" customFormat="1" x14ac:dyDescent="0.25">
      <c r="A3021" s="19"/>
      <c r="B3021" s="18"/>
      <c r="D3021"/>
      <c r="E3021"/>
      <c r="F3021"/>
      <c r="G3021"/>
      <c r="H3021"/>
      <c r="I3021"/>
      <c r="J3021"/>
      <c r="K3021"/>
      <c r="L3021"/>
      <c r="M3021"/>
      <c r="N3021"/>
      <c r="O3021"/>
      <c r="P3021"/>
      <c r="Q3021"/>
      <c r="R3021"/>
    </row>
    <row r="3022" spans="1:18" s="16" customFormat="1" x14ac:dyDescent="0.25">
      <c r="A3022" s="19"/>
      <c r="B3022" s="18"/>
      <c r="D3022"/>
      <c r="E3022"/>
      <c r="F3022"/>
      <c r="G3022"/>
      <c r="H3022"/>
      <c r="I3022"/>
      <c r="J3022"/>
      <c r="K3022"/>
      <c r="L3022"/>
      <c r="M3022"/>
      <c r="N3022"/>
      <c r="O3022"/>
      <c r="P3022"/>
      <c r="Q3022"/>
      <c r="R3022"/>
    </row>
    <row r="3023" spans="1:18" s="16" customFormat="1" x14ac:dyDescent="0.25">
      <c r="A3023" s="19"/>
      <c r="B3023" s="18"/>
      <c r="D3023"/>
      <c r="E3023"/>
      <c r="F3023"/>
      <c r="G3023"/>
      <c r="H3023"/>
      <c r="I3023"/>
      <c r="J3023"/>
      <c r="K3023"/>
      <c r="L3023"/>
      <c r="M3023"/>
      <c r="N3023"/>
      <c r="O3023"/>
      <c r="P3023"/>
      <c r="Q3023"/>
      <c r="R3023"/>
    </row>
    <row r="3024" spans="1:18" s="16" customFormat="1" x14ac:dyDescent="0.25">
      <c r="A3024" s="19"/>
      <c r="B3024" s="18"/>
      <c r="D3024"/>
      <c r="E3024"/>
      <c r="F3024"/>
      <c r="G3024"/>
      <c r="H3024"/>
      <c r="I3024"/>
      <c r="J3024"/>
      <c r="K3024"/>
      <c r="L3024"/>
      <c r="M3024"/>
      <c r="N3024"/>
      <c r="O3024"/>
      <c r="P3024"/>
      <c r="Q3024"/>
      <c r="R3024"/>
    </row>
    <row r="3025" spans="1:18" s="16" customFormat="1" x14ac:dyDescent="0.25">
      <c r="A3025" s="19"/>
      <c r="B3025" s="18"/>
      <c r="D3025"/>
      <c r="E3025"/>
      <c r="F3025"/>
      <c r="G3025"/>
      <c r="H3025"/>
      <c r="I3025"/>
      <c r="J3025"/>
      <c r="K3025"/>
      <c r="L3025"/>
      <c r="M3025"/>
      <c r="N3025"/>
      <c r="O3025"/>
      <c r="P3025"/>
      <c r="Q3025"/>
      <c r="R3025"/>
    </row>
    <row r="3026" spans="1:18" s="16" customFormat="1" x14ac:dyDescent="0.25">
      <c r="A3026" s="19"/>
      <c r="B3026" s="18"/>
      <c r="D3026"/>
      <c r="E3026"/>
      <c r="F3026"/>
      <c r="G3026"/>
      <c r="H3026"/>
      <c r="I3026"/>
      <c r="J3026"/>
      <c r="K3026"/>
      <c r="L3026"/>
      <c r="M3026"/>
      <c r="N3026"/>
      <c r="O3026"/>
      <c r="P3026"/>
      <c r="Q3026"/>
      <c r="R3026"/>
    </row>
    <row r="3027" spans="1:18" s="16" customFormat="1" x14ac:dyDescent="0.25">
      <c r="A3027" s="19"/>
      <c r="B3027" s="18"/>
      <c r="D3027"/>
      <c r="E3027"/>
      <c r="F3027"/>
      <c r="G3027"/>
      <c r="H3027"/>
      <c r="I3027"/>
      <c r="J3027"/>
      <c r="K3027"/>
      <c r="L3027"/>
      <c r="M3027"/>
      <c r="N3027"/>
      <c r="O3027"/>
      <c r="P3027"/>
      <c r="Q3027"/>
      <c r="R3027"/>
    </row>
    <row r="3028" spans="1:18" s="16" customFormat="1" x14ac:dyDescent="0.25">
      <c r="A3028" s="19"/>
      <c r="B3028" s="18"/>
      <c r="D3028"/>
      <c r="E3028"/>
      <c r="F3028"/>
      <c r="G3028"/>
      <c r="H3028"/>
      <c r="I3028"/>
      <c r="J3028"/>
      <c r="K3028"/>
      <c r="L3028"/>
      <c r="M3028"/>
      <c r="N3028"/>
      <c r="O3028"/>
      <c r="P3028"/>
      <c r="Q3028"/>
      <c r="R3028"/>
    </row>
    <row r="3029" spans="1:18" s="16" customFormat="1" x14ac:dyDescent="0.25">
      <c r="A3029" s="19"/>
      <c r="B3029" s="18"/>
      <c r="D3029"/>
      <c r="E3029"/>
      <c r="F3029"/>
      <c r="G3029"/>
      <c r="H3029"/>
      <c r="I3029"/>
      <c r="J3029"/>
      <c r="K3029"/>
      <c r="L3029"/>
      <c r="M3029"/>
      <c r="N3029"/>
      <c r="O3029"/>
      <c r="P3029"/>
      <c r="Q3029"/>
      <c r="R3029"/>
    </row>
    <row r="3030" spans="1:18" s="16" customFormat="1" x14ac:dyDescent="0.25">
      <c r="A3030" s="19"/>
      <c r="B3030" s="18"/>
      <c r="D3030"/>
      <c r="E3030"/>
      <c r="F3030"/>
      <c r="G3030"/>
      <c r="H3030"/>
      <c r="I3030"/>
      <c r="J3030"/>
      <c r="K3030"/>
      <c r="L3030"/>
      <c r="M3030"/>
      <c r="N3030"/>
      <c r="O3030"/>
      <c r="P3030"/>
      <c r="Q3030"/>
      <c r="R3030"/>
    </row>
    <row r="3031" spans="1:18" s="16" customFormat="1" x14ac:dyDescent="0.25">
      <c r="A3031" s="19"/>
      <c r="B3031" s="18"/>
      <c r="D3031"/>
      <c r="E3031"/>
      <c r="F3031"/>
      <c r="G3031"/>
      <c r="H3031"/>
      <c r="I3031"/>
      <c r="J3031"/>
      <c r="K3031"/>
      <c r="L3031"/>
      <c r="M3031"/>
      <c r="N3031"/>
      <c r="O3031"/>
      <c r="P3031"/>
      <c r="Q3031"/>
      <c r="R3031"/>
    </row>
    <row r="3032" spans="1:18" s="16" customFormat="1" x14ac:dyDescent="0.25">
      <c r="A3032" s="19"/>
      <c r="B3032" s="18"/>
      <c r="D3032"/>
      <c r="E3032"/>
      <c r="F3032"/>
      <c r="G3032"/>
      <c r="H3032"/>
      <c r="I3032"/>
      <c r="J3032"/>
      <c r="K3032"/>
      <c r="L3032"/>
      <c r="M3032"/>
      <c r="N3032"/>
      <c r="O3032"/>
      <c r="P3032"/>
      <c r="Q3032"/>
      <c r="R3032"/>
    </row>
    <row r="3033" spans="1:18" s="16" customFormat="1" x14ac:dyDescent="0.25">
      <c r="A3033" s="19"/>
      <c r="B3033" s="18"/>
      <c r="D3033"/>
      <c r="E3033"/>
      <c r="F3033"/>
      <c r="G3033"/>
      <c r="H3033"/>
      <c r="I3033"/>
      <c r="J3033"/>
      <c r="K3033"/>
      <c r="L3033"/>
      <c r="M3033"/>
      <c r="N3033"/>
      <c r="O3033"/>
      <c r="P3033"/>
      <c r="Q3033"/>
      <c r="R3033"/>
    </row>
    <row r="3034" spans="1:18" s="16" customFormat="1" x14ac:dyDescent="0.25">
      <c r="A3034" s="19"/>
      <c r="B3034" s="18"/>
      <c r="D3034"/>
      <c r="E3034"/>
      <c r="F3034"/>
      <c r="G3034"/>
      <c r="H3034"/>
      <c r="I3034"/>
      <c r="J3034"/>
      <c r="K3034"/>
      <c r="L3034"/>
      <c r="M3034"/>
      <c r="N3034"/>
      <c r="O3034"/>
      <c r="P3034"/>
      <c r="Q3034"/>
      <c r="R3034"/>
    </row>
    <row r="3035" spans="1:18" s="16" customFormat="1" x14ac:dyDescent="0.25">
      <c r="A3035" s="19"/>
      <c r="B3035" s="18"/>
      <c r="D3035"/>
      <c r="E3035"/>
      <c r="F3035"/>
      <c r="G3035"/>
      <c r="H3035"/>
      <c r="I3035"/>
      <c r="J3035"/>
      <c r="K3035"/>
      <c r="L3035"/>
      <c r="M3035"/>
      <c r="N3035"/>
      <c r="O3035"/>
      <c r="P3035"/>
      <c r="Q3035"/>
      <c r="R3035"/>
    </row>
    <row r="3036" spans="1:18" s="16" customFormat="1" x14ac:dyDescent="0.25">
      <c r="A3036" s="19"/>
      <c r="B3036" s="18"/>
      <c r="D3036"/>
      <c r="E3036"/>
      <c r="F3036"/>
      <c r="G3036"/>
      <c r="H3036"/>
      <c r="I3036"/>
      <c r="J3036"/>
      <c r="K3036"/>
      <c r="L3036"/>
      <c r="M3036"/>
      <c r="N3036"/>
      <c r="O3036"/>
      <c r="P3036"/>
      <c r="Q3036"/>
      <c r="R3036"/>
    </row>
    <row r="3037" spans="1:18" s="16" customFormat="1" x14ac:dyDescent="0.25">
      <c r="A3037" s="19"/>
      <c r="B3037" s="18"/>
      <c r="D3037"/>
      <c r="E3037"/>
      <c r="F3037"/>
      <c r="G3037"/>
      <c r="H3037"/>
      <c r="I3037"/>
      <c r="J3037"/>
      <c r="K3037"/>
      <c r="L3037"/>
      <c r="M3037"/>
      <c r="N3037"/>
      <c r="O3037"/>
      <c r="P3037"/>
      <c r="Q3037"/>
      <c r="R3037"/>
    </row>
    <row r="3038" spans="1:18" s="16" customFormat="1" x14ac:dyDescent="0.25">
      <c r="A3038" s="19"/>
      <c r="B3038" s="18"/>
      <c r="D3038"/>
      <c r="E3038"/>
      <c r="F3038"/>
      <c r="G3038"/>
      <c r="H3038"/>
      <c r="I3038"/>
      <c r="J3038"/>
      <c r="K3038"/>
      <c r="L3038"/>
      <c r="M3038"/>
      <c r="N3038"/>
      <c r="O3038"/>
      <c r="P3038"/>
      <c r="Q3038"/>
      <c r="R3038"/>
    </row>
    <row r="3039" spans="1:18" s="16" customFormat="1" x14ac:dyDescent="0.25">
      <c r="A3039" s="19"/>
      <c r="B3039" s="18"/>
      <c r="D3039"/>
      <c r="E3039"/>
      <c r="F3039"/>
      <c r="G3039"/>
      <c r="H3039"/>
      <c r="I3039"/>
      <c r="J3039"/>
      <c r="K3039"/>
      <c r="L3039"/>
      <c r="M3039"/>
      <c r="N3039"/>
      <c r="O3039"/>
      <c r="P3039"/>
      <c r="Q3039"/>
      <c r="R3039"/>
    </row>
    <row r="3040" spans="1:18" s="16" customFormat="1" x14ac:dyDescent="0.25">
      <c r="A3040" s="19"/>
      <c r="B3040" s="18"/>
      <c r="D3040"/>
      <c r="E3040"/>
      <c r="F3040"/>
      <c r="G3040"/>
      <c r="H3040"/>
      <c r="I3040"/>
      <c r="J3040"/>
      <c r="K3040"/>
      <c r="L3040"/>
      <c r="M3040"/>
      <c r="N3040"/>
      <c r="O3040"/>
      <c r="P3040"/>
      <c r="Q3040"/>
      <c r="R3040"/>
    </row>
    <row r="3041" spans="1:18" s="16" customFormat="1" x14ac:dyDescent="0.25">
      <c r="A3041" s="19"/>
      <c r="B3041" s="18"/>
      <c r="D3041"/>
      <c r="E3041"/>
      <c r="F3041"/>
      <c r="G3041"/>
      <c r="H3041"/>
      <c r="I3041"/>
      <c r="J3041"/>
      <c r="K3041"/>
      <c r="L3041"/>
      <c r="M3041"/>
      <c r="N3041"/>
      <c r="O3041"/>
      <c r="P3041"/>
      <c r="Q3041"/>
      <c r="R3041"/>
    </row>
    <row r="3042" spans="1:18" s="16" customFormat="1" x14ac:dyDescent="0.25">
      <c r="A3042" s="19"/>
      <c r="B3042" s="18"/>
      <c r="D3042"/>
      <c r="E3042"/>
      <c r="F3042"/>
      <c r="G3042"/>
      <c r="H3042"/>
      <c r="I3042"/>
      <c r="J3042"/>
      <c r="K3042"/>
      <c r="L3042"/>
      <c r="M3042"/>
      <c r="N3042"/>
      <c r="O3042"/>
      <c r="P3042"/>
      <c r="Q3042"/>
      <c r="R3042"/>
    </row>
    <row r="3043" spans="1:18" s="16" customFormat="1" x14ac:dyDescent="0.25">
      <c r="A3043" s="19"/>
      <c r="B3043" s="18"/>
      <c r="D3043"/>
      <c r="E3043"/>
      <c r="F3043"/>
      <c r="G3043"/>
      <c r="H3043"/>
      <c r="I3043"/>
      <c r="J3043"/>
      <c r="K3043"/>
      <c r="L3043"/>
      <c r="M3043"/>
      <c r="N3043"/>
      <c r="O3043"/>
      <c r="P3043"/>
      <c r="Q3043"/>
      <c r="R3043"/>
    </row>
    <row r="3044" spans="1:18" s="16" customFormat="1" x14ac:dyDescent="0.25">
      <c r="A3044" s="19"/>
      <c r="B3044" s="18"/>
      <c r="D3044"/>
      <c r="E3044"/>
      <c r="F3044"/>
      <c r="G3044"/>
      <c r="H3044"/>
      <c r="I3044"/>
      <c r="J3044"/>
      <c r="K3044"/>
      <c r="L3044"/>
      <c r="M3044"/>
      <c r="N3044"/>
      <c r="O3044"/>
      <c r="P3044"/>
      <c r="Q3044"/>
      <c r="R3044"/>
    </row>
    <row r="3045" spans="1:18" s="16" customFormat="1" x14ac:dyDescent="0.25">
      <c r="A3045" s="19"/>
      <c r="B3045" s="18"/>
      <c r="D3045"/>
      <c r="E3045"/>
      <c r="F3045"/>
      <c r="G3045"/>
      <c r="H3045"/>
      <c r="I3045"/>
      <c r="J3045"/>
      <c r="K3045"/>
      <c r="L3045"/>
      <c r="M3045"/>
      <c r="N3045"/>
      <c r="O3045"/>
      <c r="P3045"/>
      <c r="Q3045"/>
      <c r="R3045"/>
    </row>
    <row r="3046" spans="1:18" s="16" customFormat="1" x14ac:dyDescent="0.25">
      <c r="A3046" s="19"/>
      <c r="B3046" s="18"/>
      <c r="D3046"/>
      <c r="E3046"/>
      <c r="F3046"/>
      <c r="G3046"/>
      <c r="H3046"/>
      <c r="I3046"/>
      <c r="J3046"/>
      <c r="K3046"/>
      <c r="L3046"/>
      <c r="M3046"/>
      <c r="N3046"/>
      <c r="O3046"/>
      <c r="P3046"/>
      <c r="Q3046"/>
      <c r="R3046"/>
    </row>
    <row r="3047" spans="1:18" s="16" customFormat="1" x14ac:dyDescent="0.25">
      <c r="A3047" s="19"/>
      <c r="B3047" s="18"/>
      <c r="D3047"/>
      <c r="E3047"/>
      <c r="F3047"/>
      <c r="G3047"/>
      <c r="H3047"/>
      <c r="I3047"/>
      <c r="J3047"/>
      <c r="K3047"/>
      <c r="L3047"/>
      <c r="M3047"/>
      <c r="N3047"/>
      <c r="O3047"/>
      <c r="P3047"/>
      <c r="Q3047"/>
      <c r="R3047"/>
    </row>
    <row r="3048" spans="1:18" s="16" customFormat="1" x14ac:dyDescent="0.25">
      <c r="A3048" s="19"/>
      <c r="B3048" s="18"/>
      <c r="D3048"/>
      <c r="E3048"/>
      <c r="F3048"/>
      <c r="G3048"/>
      <c r="H3048"/>
      <c r="I3048"/>
      <c r="J3048"/>
      <c r="K3048"/>
      <c r="L3048"/>
      <c r="M3048"/>
      <c r="N3048"/>
      <c r="O3048"/>
      <c r="P3048"/>
      <c r="Q3048"/>
      <c r="R3048"/>
    </row>
    <row r="3049" spans="1:18" s="16" customFormat="1" x14ac:dyDescent="0.25">
      <c r="A3049" s="19"/>
      <c r="B3049" s="18"/>
      <c r="D3049"/>
      <c r="E3049"/>
      <c r="F3049"/>
      <c r="G3049"/>
      <c r="H3049"/>
      <c r="I3049"/>
      <c r="J3049"/>
      <c r="K3049"/>
      <c r="L3049"/>
      <c r="M3049"/>
      <c r="N3049"/>
      <c r="O3049"/>
      <c r="P3049"/>
      <c r="Q3049"/>
      <c r="R3049"/>
    </row>
    <row r="3050" spans="1:18" s="16" customFormat="1" x14ac:dyDescent="0.25">
      <c r="A3050" s="19"/>
      <c r="B3050" s="18"/>
      <c r="D3050"/>
      <c r="E3050"/>
      <c r="F3050"/>
      <c r="G3050"/>
      <c r="H3050"/>
      <c r="I3050"/>
      <c r="J3050"/>
      <c r="K3050"/>
      <c r="L3050"/>
      <c r="M3050"/>
      <c r="N3050"/>
      <c r="O3050"/>
      <c r="P3050"/>
      <c r="Q3050"/>
      <c r="R3050"/>
    </row>
    <row r="3051" spans="1:18" s="16" customFormat="1" x14ac:dyDescent="0.25">
      <c r="A3051" s="19"/>
      <c r="B3051" s="18"/>
      <c r="D3051"/>
      <c r="E3051"/>
      <c r="F3051"/>
      <c r="G3051"/>
      <c r="H3051"/>
      <c r="I3051"/>
      <c r="J3051"/>
      <c r="K3051"/>
      <c r="L3051"/>
      <c r="M3051"/>
      <c r="N3051"/>
      <c r="O3051"/>
      <c r="P3051"/>
      <c r="Q3051"/>
      <c r="R3051"/>
    </row>
    <row r="3052" spans="1:18" s="16" customFormat="1" x14ac:dyDescent="0.25">
      <c r="A3052" s="19"/>
      <c r="B3052" s="18"/>
      <c r="D3052"/>
      <c r="E3052"/>
      <c r="F3052"/>
      <c r="G3052"/>
      <c r="H3052"/>
      <c r="I3052"/>
      <c r="J3052"/>
      <c r="K3052"/>
      <c r="L3052"/>
      <c r="M3052"/>
      <c r="N3052"/>
      <c r="O3052"/>
      <c r="P3052"/>
      <c r="Q3052"/>
      <c r="R3052"/>
    </row>
    <row r="3053" spans="1:18" s="16" customFormat="1" x14ac:dyDescent="0.25">
      <c r="A3053" s="19"/>
      <c r="B3053" s="18"/>
      <c r="D3053"/>
      <c r="E3053"/>
      <c r="F3053"/>
      <c r="G3053"/>
      <c r="H3053"/>
      <c r="I3053"/>
      <c r="J3053"/>
      <c r="K3053"/>
      <c r="L3053"/>
      <c r="M3053"/>
      <c r="N3053"/>
      <c r="O3053"/>
      <c r="P3053"/>
      <c r="Q3053"/>
      <c r="R3053"/>
    </row>
    <row r="3054" spans="1:18" s="16" customFormat="1" x14ac:dyDescent="0.25">
      <c r="A3054" s="19"/>
      <c r="B3054" s="18"/>
      <c r="D3054"/>
      <c r="E3054"/>
      <c r="F3054"/>
      <c r="G3054"/>
      <c r="H3054"/>
      <c r="I3054"/>
      <c r="J3054"/>
      <c r="K3054"/>
      <c r="L3054"/>
      <c r="M3054"/>
      <c r="N3054"/>
      <c r="O3054"/>
      <c r="P3054"/>
      <c r="Q3054"/>
      <c r="R3054"/>
    </row>
    <row r="3055" spans="1:18" s="16" customFormat="1" x14ac:dyDescent="0.25">
      <c r="A3055" s="19"/>
      <c r="B3055" s="18"/>
      <c r="D3055"/>
      <c r="E3055"/>
      <c r="F3055"/>
      <c r="G3055"/>
      <c r="H3055"/>
      <c r="I3055"/>
      <c r="J3055"/>
      <c r="K3055"/>
      <c r="L3055"/>
      <c r="M3055"/>
      <c r="N3055"/>
      <c r="O3055"/>
      <c r="P3055"/>
      <c r="Q3055"/>
      <c r="R3055"/>
    </row>
    <row r="3056" spans="1:18" s="16" customFormat="1" x14ac:dyDescent="0.25">
      <c r="A3056" s="19"/>
      <c r="B3056" s="18"/>
      <c r="D3056"/>
      <c r="E3056"/>
      <c r="F3056"/>
      <c r="G3056"/>
      <c r="H3056"/>
      <c r="I3056"/>
      <c r="J3056"/>
      <c r="K3056"/>
      <c r="L3056"/>
      <c r="M3056"/>
      <c r="N3056"/>
      <c r="O3056"/>
      <c r="P3056"/>
      <c r="Q3056"/>
      <c r="R3056"/>
    </row>
    <row r="3057" spans="1:18" s="16" customFormat="1" x14ac:dyDescent="0.25">
      <c r="A3057" s="19"/>
      <c r="B3057" s="18"/>
      <c r="D3057"/>
      <c r="E3057"/>
      <c r="F3057"/>
      <c r="G3057"/>
      <c r="H3057"/>
      <c r="I3057"/>
      <c r="J3057"/>
      <c r="K3057"/>
      <c r="L3057"/>
      <c r="M3057"/>
      <c r="N3057"/>
      <c r="O3057"/>
      <c r="P3057"/>
      <c r="Q3057"/>
      <c r="R3057"/>
    </row>
    <row r="3058" spans="1:18" s="16" customFormat="1" x14ac:dyDescent="0.25">
      <c r="A3058" s="19"/>
      <c r="B3058" s="18"/>
      <c r="D3058"/>
      <c r="E3058"/>
      <c r="F3058"/>
      <c r="G3058"/>
      <c r="H3058"/>
      <c r="I3058"/>
      <c r="J3058"/>
      <c r="K3058"/>
      <c r="L3058"/>
      <c r="M3058"/>
      <c r="N3058"/>
      <c r="O3058"/>
      <c r="P3058"/>
      <c r="Q3058"/>
      <c r="R3058"/>
    </row>
    <row r="3059" spans="1:18" s="16" customFormat="1" x14ac:dyDescent="0.25">
      <c r="A3059" s="19"/>
      <c r="B3059" s="18"/>
      <c r="D3059"/>
      <c r="E3059"/>
      <c r="F3059"/>
      <c r="G3059"/>
      <c r="H3059"/>
      <c r="I3059"/>
      <c r="J3059"/>
      <c r="K3059"/>
      <c r="L3059"/>
      <c r="M3059"/>
      <c r="N3059"/>
      <c r="O3059"/>
      <c r="P3059"/>
      <c r="Q3059"/>
      <c r="R3059"/>
    </row>
    <row r="3060" spans="1:18" s="16" customFormat="1" x14ac:dyDescent="0.25">
      <c r="A3060" s="19"/>
      <c r="B3060" s="18"/>
      <c r="D3060"/>
      <c r="E3060"/>
      <c r="F3060"/>
      <c r="G3060"/>
      <c r="H3060"/>
      <c r="I3060"/>
      <c r="J3060"/>
      <c r="K3060"/>
      <c r="L3060"/>
      <c r="M3060"/>
      <c r="N3060"/>
      <c r="O3060"/>
      <c r="P3060"/>
      <c r="Q3060"/>
      <c r="R3060"/>
    </row>
    <row r="3061" spans="1:18" s="16" customFormat="1" x14ac:dyDescent="0.25">
      <c r="A3061" s="19"/>
      <c r="B3061" s="18"/>
      <c r="D3061"/>
      <c r="E3061"/>
      <c r="F3061"/>
      <c r="G3061"/>
      <c r="H3061"/>
      <c r="I3061"/>
      <c r="J3061"/>
      <c r="K3061"/>
      <c r="L3061"/>
      <c r="M3061"/>
      <c r="N3061"/>
      <c r="O3061"/>
      <c r="P3061"/>
      <c r="Q3061"/>
      <c r="R3061"/>
    </row>
    <row r="3062" spans="1:18" s="16" customFormat="1" x14ac:dyDescent="0.25">
      <c r="A3062" s="19"/>
      <c r="B3062" s="20"/>
      <c r="D3062"/>
      <c r="E3062"/>
      <c r="F3062"/>
      <c r="G3062"/>
      <c r="H3062"/>
      <c r="I3062"/>
      <c r="J3062"/>
      <c r="K3062"/>
      <c r="L3062"/>
      <c r="M3062"/>
      <c r="N3062"/>
      <c r="O3062"/>
      <c r="P3062"/>
      <c r="Q3062"/>
      <c r="R3062"/>
    </row>
    <row r="3063" spans="1:18" s="16" customFormat="1" x14ac:dyDescent="0.25">
      <c r="A3063" s="19"/>
      <c r="B3063" s="18"/>
      <c r="D3063"/>
      <c r="E3063"/>
      <c r="F3063"/>
      <c r="G3063"/>
      <c r="H3063"/>
      <c r="I3063"/>
      <c r="J3063"/>
      <c r="K3063"/>
      <c r="L3063"/>
      <c r="M3063"/>
      <c r="N3063"/>
      <c r="O3063"/>
      <c r="P3063"/>
      <c r="Q3063"/>
      <c r="R3063"/>
    </row>
    <row r="3064" spans="1:18" s="16" customFormat="1" x14ac:dyDescent="0.25">
      <c r="A3064" s="19"/>
      <c r="B3064" s="18"/>
      <c r="D3064"/>
      <c r="E3064"/>
      <c r="F3064"/>
      <c r="G3064"/>
      <c r="H3064"/>
      <c r="I3064"/>
      <c r="J3064"/>
      <c r="K3064"/>
      <c r="L3064"/>
      <c r="M3064"/>
      <c r="N3064"/>
      <c r="O3064"/>
      <c r="P3064"/>
      <c r="Q3064"/>
      <c r="R3064"/>
    </row>
    <row r="3065" spans="1:18" s="16" customFormat="1" x14ac:dyDescent="0.25">
      <c r="A3065" s="19"/>
      <c r="B3065" s="18"/>
      <c r="D3065"/>
      <c r="E3065"/>
      <c r="F3065"/>
      <c r="G3065"/>
      <c r="H3065"/>
      <c r="I3065"/>
      <c r="J3065"/>
      <c r="K3065"/>
      <c r="L3065"/>
      <c r="M3065"/>
      <c r="N3065"/>
      <c r="O3065"/>
      <c r="P3065"/>
      <c r="Q3065"/>
      <c r="R3065"/>
    </row>
    <row r="3066" spans="1:18" s="16" customFormat="1" x14ac:dyDescent="0.25">
      <c r="A3066" s="19"/>
      <c r="B3066" s="18"/>
      <c r="D3066"/>
      <c r="E3066"/>
      <c r="F3066"/>
      <c r="G3066"/>
      <c r="H3066"/>
      <c r="I3066"/>
      <c r="J3066"/>
      <c r="K3066"/>
      <c r="L3066"/>
      <c r="M3066"/>
      <c r="N3066"/>
      <c r="O3066"/>
      <c r="P3066"/>
      <c r="Q3066"/>
      <c r="R3066"/>
    </row>
    <row r="3067" spans="1:18" s="16" customFormat="1" x14ac:dyDescent="0.25">
      <c r="A3067" s="19"/>
      <c r="B3067" s="18"/>
      <c r="D3067"/>
      <c r="E3067"/>
      <c r="F3067"/>
      <c r="G3067"/>
      <c r="H3067"/>
      <c r="I3067"/>
      <c r="J3067"/>
      <c r="K3067"/>
      <c r="L3067"/>
      <c r="M3067"/>
      <c r="N3067"/>
      <c r="O3067"/>
      <c r="P3067"/>
      <c r="Q3067"/>
      <c r="R3067"/>
    </row>
    <row r="3068" spans="1:18" s="16" customFormat="1" x14ac:dyDescent="0.25">
      <c r="A3068" s="19"/>
      <c r="B3068" s="18"/>
      <c r="D3068"/>
      <c r="E3068"/>
      <c r="F3068"/>
      <c r="G3068"/>
      <c r="H3068"/>
      <c r="I3068"/>
      <c r="J3068"/>
      <c r="K3068"/>
      <c r="L3068"/>
      <c r="M3068"/>
      <c r="N3068"/>
      <c r="O3068"/>
      <c r="P3068"/>
      <c r="Q3068"/>
      <c r="R3068"/>
    </row>
    <row r="3069" spans="1:18" s="16" customFormat="1" x14ac:dyDescent="0.25">
      <c r="A3069" s="19"/>
      <c r="B3069" s="18"/>
      <c r="D3069"/>
      <c r="E3069"/>
      <c r="F3069"/>
      <c r="G3069"/>
      <c r="H3069"/>
      <c r="I3069"/>
      <c r="J3069"/>
      <c r="K3069"/>
      <c r="L3069"/>
      <c r="M3069"/>
      <c r="N3069"/>
      <c r="O3069"/>
      <c r="P3069"/>
      <c r="Q3069"/>
      <c r="R3069"/>
    </row>
    <row r="3070" spans="1:18" s="16" customFormat="1" x14ac:dyDescent="0.25">
      <c r="A3070" s="19"/>
      <c r="B3070" s="18"/>
      <c r="D3070"/>
      <c r="E3070"/>
      <c r="F3070"/>
      <c r="G3070"/>
      <c r="H3070"/>
      <c r="I3070"/>
      <c r="J3070"/>
      <c r="K3070"/>
      <c r="L3070"/>
      <c r="M3070"/>
      <c r="N3070"/>
      <c r="O3070"/>
      <c r="P3070"/>
      <c r="Q3070"/>
      <c r="R3070"/>
    </row>
    <row r="3071" spans="1:18" s="16" customFormat="1" x14ac:dyDescent="0.25">
      <c r="A3071" s="19"/>
      <c r="B3071" s="18"/>
      <c r="D3071"/>
      <c r="E3071"/>
      <c r="F3071"/>
      <c r="G3071"/>
      <c r="H3071"/>
      <c r="I3071"/>
      <c r="J3071"/>
      <c r="K3071"/>
      <c r="L3071"/>
      <c r="M3071"/>
      <c r="N3071"/>
      <c r="O3071"/>
      <c r="P3071"/>
      <c r="Q3071"/>
      <c r="R3071"/>
    </row>
    <row r="3072" spans="1:18" s="16" customFormat="1" x14ac:dyDescent="0.25">
      <c r="A3072" s="19"/>
      <c r="B3072" s="18"/>
      <c r="D3072"/>
      <c r="E3072"/>
      <c r="F3072"/>
      <c r="G3072"/>
      <c r="H3072"/>
      <c r="I3072"/>
      <c r="J3072"/>
      <c r="K3072"/>
      <c r="L3072"/>
      <c r="M3072"/>
      <c r="N3072"/>
      <c r="O3072"/>
      <c r="P3072"/>
      <c r="Q3072"/>
      <c r="R3072"/>
    </row>
    <row r="3073" spans="1:18" s="16" customFormat="1" x14ac:dyDescent="0.25">
      <c r="A3073" s="19"/>
      <c r="B3073" s="18"/>
      <c r="D3073"/>
      <c r="E3073"/>
      <c r="F3073"/>
      <c r="G3073"/>
      <c r="H3073"/>
      <c r="I3073"/>
      <c r="J3073"/>
      <c r="K3073"/>
      <c r="L3073"/>
      <c r="M3073"/>
      <c r="N3073"/>
      <c r="O3073"/>
      <c r="P3073"/>
      <c r="Q3073"/>
      <c r="R3073"/>
    </row>
    <row r="3074" spans="1:18" s="16" customFormat="1" x14ac:dyDescent="0.25">
      <c r="A3074" s="19"/>
      <c r="B3074" s="18"/>
      <c r="D3074"/>
      <c r="E3074"/>
      <c r="F3074"/>
      <c r="G3074"/>
      <c r="H3074"/>
      <c r="I3074"/>
      <c r="J3074"/>
      <c r="K3074"/>
      <c r="L3074"/>
      <c r="M3074"/>
      <c r="N3074"/>
      <c r="O3074"/>
      <c r="P3074"/>
      <c r="Q3074"/>
      <c r="R3074"/>
    </row>
    <row r="3075" spans="1:18" s="16" customFormat="1" x14ac:dyDescent="0.25">
      <c r="A3075" s="19"/>
      <c r="B3075" s="18"/>
      <c r="D3075"/>
      <c r="E3075"/>
      <c r="F3075"/>
      <c r="G3075"/>
      <c r="H3075"/>
      <c r="I3075"/>
      <c r="J3075"/>
      <c r="K3075"/>
      <c r="L3075"/>
      <c r="M3075"/>
      <c r="N3075"/>
      <c r="O3075"/>
      <c r="P3075"/>
      <c r="Q3075"/>
      <c r="R3075"/>
    </row>
    <row r="3076" spans="1:18" s="16" customFormat="1" x14ac:dyDescent="0.25">
      <c r="A3076" s="19"/>
      <c r="B3076" s="18"/>
      <c r="D3076"/>
      <c r="E3076"/>
      <c r="F3076"/>
      <c r="G3076"/>
      <c r="H3076"/>
      <c r="I3076"/>
      <c r="J3076"/>
      <c r="K3076"/>
      <c r="L3076"/>
      <c r="M3076"/>
      <c r="N3076"/>
      <c r="O3076"/>
      <c r="P3076"/>
      <c r="Q3076"/>
      <c r="R3076"/>
    </row>
    <row r="3077" spans="1:18" s="16" customFormat="1" x14ac:dyDescent="0.25">
      <c r="A3077" s="19"/>
      <c r="B3077" s="18"/>
      <c r="D3077"/>
      <c r="E3077"/>
      <c r="F3077"/>
      <c r="G3077"/>
      <c r="H3077"/>
      <c r="I3077"/>
      <c r="J3077"/>
      <c r="K3077"/>
      <c r="L3077"/>
      <c r="M3077"/>
      <c r="N3077"/>
      <c r="O3077"/>
      <c r="P3077"/>
      <c r="Q3077"/>
      <c r="R3077"/>
    </row>
    <row r="3078" spans="1:18" s="16" customFormat="1" x14ac:dyDescent="0.25">
      <c r="A3078" s="19"/>
      <c r="B3078" s="18"/>
      <c r="D3078"/>
      <c r="E3078"/>
      <c r="F3078"/>
      <c r="G3078"/>
      <c r="H3078"/>
      <c r="I3078"/>
      <c r="J3078"/>
      <c r="K3078"/>
      <c r="L3078"/>
      <c r="M3078"/>
      <c r="N3078"/>
      <c r="O3078"/>
      <c r="P3078"/>
      <c r="Q3078"/>
      <c r="R3078"/>
    </row>
    <row r="3079" spans="1:18" s="16" customFormat="1" x14ac:dyDescent="0.25">
      <c r="A3079" s="19"/>
      <c r="B3079" s="18"/>
      <c r="D3079"/>
      <c r="E3079"/>
      <c r="F3079"/>
      <c r="G3079"/>
      <c r="H3079"/>
      <c r="I3079"/>
      <c r="J3079"/>
      <c r="K3079"/>
      <c r="L3079"/>
      <c r="M3079"/>
      <c r="N3079"/>
      <c r="O3079"/>
      <c r="P3079"/>
      <c r="Q3079"/>
      <c r="R3079"/>
    </row>
    <row r="3080" spans="1:18" s="16" customFormat="1" x14ac:dyDescent="0.25">
      <c r="A3080" s="19"/>
      <c r="B3080" s="18"/>
      <c r="D3080"/>
      <c r="E3080"/>
      <c r="F3080"/>
      <c r="G3080"/>
      <c r="H3080"/>
      <c r="I3080"/>
      <c r="J3080"/>
      <c r="K3080"/>
      <c r="L3080"/>
      <c r="M3080"/>
      <c r="N3080"/>
      <c r="O3080"/>
      <c r="P3080"/>
      <c r="Q3080"/>
      <c r="R3080"/>
    </row>
    <row r="3081" spans="1:18" s="16" customFormat="1" x14ac:dyDescent="0.25">
      <c r="A3081" s="19"/>
      <c r="B3081" s="18"/>
      <c r="D3081"/>
      <c r="E3081"/>
      <c r="F3081"/>
      <c r="G3081"/>
      <c r="H3081"/>
      <c r="I3081"/>
      <c r="J3081"/>
      <c r="K3081"/>
      <c r="L3081"/>
      <c r="M3081"/>
      <c r="N3081"/>
      <c r="O3081"/>
      <c r="P3081"/>
      <c r="Q3081"/>
      <c r="R3081"/>
    </row>
    <row r="3082" spans="1:18" s="16" customFormat="1" x14ac:dyDescent="0.25">
      <c r="A3082" s="19"/>
      <c r="B3082" s="18"/>
      <c r="D3082"/>
      <c r="E3082"/>
      <c r="F3082"/>
      <c r="G3082"/>
      <c r="H3082"/>
      <c r="I3082"/>
      <c r="J3082"/>
      <c r="K3082"/>
      <c r="L3082"/>
      <c r="M3082"/>
      <c r="N3082"/>
      <c r="O3082"/>
      <c r="P3082"/>
      <c r="Q3082"/>
      <c r="R3082"/>
    </row>
    <row r="3083" spans="1:18" s="16" customFormat="1" x14ac:dyDescent="0.25">
      <c r="A3083" s="19"/>
      <c r="B3083" s="18"/>
      <c r="D3083"/>
      <c r="E3083"/>
      <c r="F3083"/>
      <c r="G3083"/>
      <c r="H3083"/>
      <c r="I3083"/>
      <c r="J3083"/>
      <c r="K3083"/>
      <c r="L3083"/>
      <c r="M3083"/>
      <c r="N3083"/>
      <c r="O3083"/>
      <c r="P3083"/>
      <c r="Q3083"/>
      <c r="R3083"/>
    </row>
    <row r="3084" spans="1:18" s="16" customFormat="1" x14ac:dyDescent="0.25">
      <c r="A3084" s="19"/>
      <c r="B3084" s="18"/>
      <c r="D3084"/>
      <c r="E3084"/>
      <c r="F3084"/>
      <c r="G3084"/>
      <c r="H3084"/>
      <c r="I3084"/>
      <c r="J3084"/>
      <c r="K3084"/>
      <c r="L3084"/>
      <c r="M3084"/>
      <c r="N3084"/>
      <c r="O3084"/>
      <c r="P3084"/>
      <c r="Q3084"/>
      <c r="R3084"/>
    </row>
    <row r="3085" spans="1:18" s="16" customFormat="1" x14ac:dyDescent="0.25">
      <c r="A3085" s="19"/>
      <c r="B3085" s="18"/>
      <c r="D3085"/>
      <c r="E3085"/>
      <c r="F3085"/>
      <c r="G3085"/>
      <c r="H3085"/>
      <c r="I3085"/>
      <c r="J3085"/>
      <c r="K3085"/>
      <c r="L3085"/>
      <c r="M3085"/>
      <c r="N3085"/>
      <c r="O3085"/>
      <c r="P3085"/>
      <c r="Q3085"/>
      <c r="R3085"/>
    </row>
    <row r="3086" spans="1:18" s="16" customFormat="1" x14ac:dyDescent="0.25">
      <c r="A3086" s="19"/>
      <c r="B3086" s="18"/>
      <c r="D3086"/>
      <c r="E3086"/>
      <c r="F3086"/>
      <c r="G3086"/>
      <c r="H3086"/>
      <c r="I3086"/>
      <c r="J3086"/>
      <c r="K3086"/>
      <c r="L3086"/>
      <c r="M3086"/>
      <c r="N3086"/>
      <c r="O3086"/>
      <c r="P3086"/>
      <c r="Q3086"/>
      <c r="R3086"/>
    </row>
    <row r="3087" spans="1:18" s="16" customFormat="1" x14ac:dyDescent="0.25">
      <c r="A3087" s="19"/>
      <c r="B3087" s="18"/>
      <c r="D3087"/>
      <c r="E3087"/>
      <c r="F3087"/>
      <c r="G3087"/>
      <c r="H3087"/>
      <c r="I3087"/>
      <c r="J3087"/>
      <c r="K3087"/>
      <c r="L3087"/>
      <c r="M3087"/>
      <c r="N3087"/>
      <c r="O3087"/>
      <c r="P3087"/>
      <c r="Q3087"/>
      <c r="R3087"/>
    </row>
    <row r="3088" spans="1:18" s="16" customFormat="1" x14ac:dyDescent="0.25">
      <c r="A3088" s="19"/>
      <c r="B3088" s="18"/>
      <c r="D3088"/>
      <c r="E3088"/>
      <c r="F3088"/>
      <c r="G3088"/>
      <c r="H3088"/>
      <c r="I3088"/>
      <c r="J3088"/>
      <c r="K3088"/>
      <c r="L3088"/>
      <c r="M3088"/>
      <c r="N3088"/>
      <c r="O3088"/>
      <c r="P3088"/>
      <c r="Q3088"/>
      <c r="R3088"/>
    </row>
    <row r="3089" spans="1:18" s="16" customFormat="1" x14ac:dyDescent="0.25">
      <c r="A3089" s="19"/>
      <c r="B3089" s="18"/>
      <c r="D3089"/>
      <c r="E3089"/>
      <c r="F3089"/>
      <c r="G3089"/>
      <c r="H3089"/>
      <c r="I3089"/>
      <c r="J3089"/>
      <c r="K3089"/>
      <c r="L3089"/>
      <c r="M3089"/>
      <c r="N3089"/>
      <c r="O3089"/>
      <c r="P3089"/>
      <c r="Q3089"/>
      <c r="R3089"/>
    </row>
    <row r="3090" spans="1:18" s="16" customFormat="1" x14ac:dyDescent="0.25">
      <c r="A3090" s="19"/>
      <c r="B3090" s="18"/>
      <c r="D3090"/>
      <c r="E3090"/>
      <c r="F3090"/>
      <c r="G3090"/>
      <c r="H3090"/>
      <c r="I3090"/>
      <c r="J3090"/>
      <c r="K3090"/>
      <c r="L3090"/>
      <c r="M3090"/>
      <c r="N3090"/>
      <c r="O3090"/>
      <c r="P3090"/>
      <c r="Q3090"/>
      <c r="R3090"/>
    </row>
    <row r="3091" spans="1:18" s="16" customFormat="1" x14ac:dyDescent="0.25">
      <c r="A3091" s="19"/>
      <c r="B3091" s="18"/>
      <c r="D3091"/>
      <c r="E3091"/>
      <c r="F3091"/>
      <c r="G3091"/>
      <c r="H3091"/>
      <c r="I3091"/>
      <c r="J3091"/>
      <c r="K3091"/>
      <c r="L3091"/>
      <c r="M3091"/>
      <c r="N3091"/>
      <c r="O3091"/>
      <c r="P3091"/>
      <c r="Q3091"/>
      <c r="R3091"/>
    </row>
    <row r="3092" spans="1:18" s="16" customFormat="1" x14ac:dyDescent="0.25">
      <c r="A3092" s="19"/>
      <c r="B3092" s="18"/>
      <c r="D3092"/>
      <c r="E3092"/>
      <c r="F3092"/>
      <c r="G3092"/>
      <c r="H3092"/>
      <c r="I3092"/>
      <c r="J3092"/>
      <c r="K3092"/>
      <c r="L3092"/>
      <c r="M3092"/>
      <c r="N3092"/>
      <c r="O3092"/>
      <c r="P3092"/>
      <c r="Q3092"/>
      <c r="R3092"/>
    </row>
    <row r="3093" spans="1:18" s="16" customFormat="1" x14ac:dyDescent="0.25">
      <c r="A3093" s="19"/>
      <c r="B3093" s="18"/>
      <c r="D3093"/>
      <c r="E3093"/>
      <c r="F3093"/>
      <c r="G3093"/>
      <c r="H3093"/>
      <c r="I3093"/>
      <c r="J3093"/>
      <c r="K3093"/>
      <c r="L3093"/>
      <c r="M3093"/>
      <c r="N3093"/>
      <c r="O3093"/>
      <c r="P3093"/>
      <c r="Q3093"/>
      <c r="R3093"/>
    </row>
    <row r="3094" spans="1:18" s="16" customFormat="1" x14ac:dyDescent="0.25">
      <c r="A3094" s="19"/>
      <c r="B3094" s="18"/>
      <c r="D3094"/>
      <c r="E3094"/>
      <c r="F3094"/>
      <c r="G3094"/>
      <c r="H3094"/>
      <c r="I3094"/>
      <c r="J3094"/>
      <c r="K3094"/>
      <c r="L3094"/>
      <c r="M3094"/>
      <c r="N3094"/>
      <c r="O3094"/>
      <c r="P3094"/>
      <c r="Q3094"/>
      <c r="R3094"/>
    </row>
    <row r="3095" spans="1:18" s="16" customFormat="1" x14ac:dyDescent="0.25">
      <c r="A3095" s="19"/>
      <c r="B3095" s="18"/>
      <c r="D3095"/>
      <c r="E3095"/>
      <c r="F3095"/>
      <c r="G3095"/>
      <c r="H3095"/>
      <c r="I3095"/>
      <c r="J3095"/>
      <c r="K3095"/>
      <c r="L3095"/>
      <c r="M3095"/>
      <c r="N3095"/>
      <c r="O3095"/>
      <c r="P3095"/>
      <c r="Q3095"/>
      <c r="R3095"/>
    </row>
    <row r="3096" spans="1:18" s="16" customFormat="1" x14ac:dyDescent="0.25">
      <c r="A3096" s="19"/>
      <c r="B3096" s="18"/>
      <c r="D3096"/>
      <c r="E3096"/>
      <c r="F3096"/>
      <c r="G3096"/>
      <c r="H3096"/>
      <c r="I3096"/>
      <c r="J3096"/>
      <c r="K3096"/>
      <c r="L3096"/>
      <c r="M3096"/>
      <c r="N3096"/>
      <c r="O3096"/>
      <c r="P3096"/>
      <c r="Q3096"/>
      <c r="R3096"/>
    </row>
    <row r="3097" spans="1:18" s="16" customFormat="1" x14ac:dyDescent="0.25">
      <c r="A3097" s="19"/>
      <c r="B3097" s="18"/>
      <c r="D3097"/>
      <c r="E3097"/>
      <c r="F3097"/>
      <c r="G3097"/>
      <c r="H3097"/>
      <c r="I3097"/>
      <c r="J3097"/>
      <c r="K3097"/>
      <c r="L3097"/>
      <c r="M3097"/>
      <c r="N3097"/>
      <c r="O3097"/>
      <c r="P3097"/>
      <c r="Q3097"/>
      <c r="R3097"/>
    </row>
    <row r="3098" spans="1:18" s="16" customFormat="1" x14ac:dyDescent="0.25">
      <c r="A3098" s="19"/>
      <c r="B3098" s="18"/>
      <c r="D3098"/>
      <c r="E3098"/>
      <c r="F3098"/>
      <c r="G3098"/>
      <c r="H3098"/>
      <c r="I3098"/>
      <c r="J3098"/>
      <c r="K3098"/>
      <c r="L3098"/>
      <c r="M3098"/>
      <c r="N3098"/>
      <c r="O3098"/>
      <c r="P3098"/>
      <c r="Q3098"/>
      <c r="R3098"/>
    </row>
    <row r="3099" spans="1:18" s="16" customFormat="1" x14ac:dyDescent="0.25">
      <c r="A3099" s="19"/>
      <c r="B3099" s="18"/>
      <c r="D3099"/>
      <c r="E3099"/>
      <c r="F3099"/>
      <c r="G3099"/>
      <c r="H3099"/>
      <c r="I3099"/>
      <c r="J3099"/>
      <c r="K3099"/>
      <c r="L3099"/>
      <c r="M3099"/>
      <c r="N3099"/>
      <c r="O3099"/>
      <c r="P3099"/>
      <c r="Q3099"/>
      <c r="R3099"/>
    </row>
    <row r="3100" spans="1:18" s="16" customFormat="1" x14ac:dyDescent="0.25">
      <c r="A3100" s="19"/>
      <c r="B3100" s="18"/>
      <c r="D3100"/>
      <c r="E3100"/>
      <c r="F3100"/>
      <c r="G3100"/>
      <c r="H3100"/>
      <c r="I3100"/>
      <c r="J3100"/>
      <c r="K3100"/>
      <c r="L3100"/>
      <c r="M3100"/>
      <c r="N3100"/>
      <c r="O3100"/>
      <c r="P3100"/>
      <c r="Q3100"/>
      <c r="R3100"/>
    </row>
    <row r="3101" spans="1:18" s="16" customFormat="1" x14ac:dyDescent="0.25">
      <c r="A3101" s="19"/>
      <c r="B3101" s="18"/>
      <c r="D3101"/>
      <c r="E3101"/>
      <c r="F3101"/>
      <c r="G3101"/>
      <c r="H3101"/>
      <c r="I3101"/>
      <c r="J3101"/>
      <c r="K3101"/>
      <c r="L3101"/>
      <c r="M3101"/>
      <c r="N3101"/>
      <c r="O3101"/>
      <c r="P3101"/>
      <c r="Q3101"/>
      <c r="R3101"/>
    </row>
    <row r="3102" spans="1:18" s="16" customFormat="1" x14ac:dyDescent="0.25">
      <c r="A3102" s="19"/>
      <c r="B3102" s="18"/>
      <c r="D3102"/>
      <c r="E3102"/>
      <c r="F3102"/>
      <c r="G3102"/>
      <c r="H3102"/>
      <c r="I3102"/>
      <c r="J3102"/>
      <c r="K3102"/>
      <c r="L3102"/>
      <c r="M3102"/>
      <c r="N3102"/>
      <c r="O3102"/>
      <c r="P3102"/>
      <c r="Q3102"/>
      <c r="R3102"/>
    </row>
    <row r="3103" spans="1:18" s="16" customFormat="1" x14ac:dyDescent="0.25">
      <c r="A3103" s="19"/>
      <c r="B3103" s="18"/>
      <c r="D3103"/>
      <c r="E3103"/>
      <c r="F3103"/>
      <c r="G3103"/>
      <c r="H3103"/>
      <c r="I3103"/>
      <c r="J3103"/>
      <c r="K3103"/>
      <c r="L3103"/>
      <c r="M3103"/>
      <c r="N3103"/>
      <c r="O3103"/>
      <c r="P3103"/>
      <c r="Q3103"/>
      <c r="R3103"/>
    </row>
    <row r="3104" spans="1:18" s="16" customFormat="1" x14ac:dyDescent="0.25">
      <c r="A3104" s="19"/>
      <c r="B3104" s="18"/>
      <c r="D3104"/>
      <c r="E3104"/>
      <c r="F3104"/>
      <c r="G3104"/>
      <c r="H3104"/>
      <c r="I3104"/>
      <c r="J3104"/>
      <c r="K3104"/>
      <c r="L3104"/>
      <c r="M3104"/>
      <c r="N3104"/>
      <c r="O3104"/>
      <c r="P3104"/>
      <c r="Q3104"/>
      <c r="R3104"/>
    </row>
    <row r="3105" spans="1:18" s="16" customFormat="1" x14ac:dyDescent="0.25">
      <c r="A3105" s="19"/>
      <c r="B3105" s="18"/>
      <c r="D3105"/>
      <c r="E3105"/>
      <c r="F3105"/>
      <c r="G3105"/>
      <c r="H3105"/>
      <c r="I3105"/>
      <c r="J3105"/>
      <c r="K3105"/>
      <c r="L3105"/>
      <c r="M3105"/>
      <c r="N3105"/>
      <c r="O3105"/>
      <c r="P3105"/>
      <c r="Q3105"/>
      <c r="R3105"/>
    </row>
    <row r="3106" spans="1:18" s="16" customFormat="1" x14ac:dyDescent="0.25">
      <c r="A3106" s="19"/>
      <c r="B3106" s="18"/>
      <c r="D3106"/>
      <c r="E3106"/>
      <c r="F3106"/>
      <c r="G3106"/>
      <c r="H3106"/>
      <c r="I3106"/>
      <c r="J3106"/>
      <c r="K3106"/>
      <c r="L3106"/>
      <c r="M3106"/>
      <c r="N3106"/>
      <c r="O3106"/>
      <c r="P3106"/>
      <c r="Q3106"/>
      <c r="R3106"/>
    </row>
    <row r="3107" spans="1:18" s="16" customFormat="1" x14ac:dyDescent="0.25">
      <c r="A3107" s="19"/>
      <c r="B3107" s="18"/>
      <c r="D3107"/>
      <c r="E3107"/>
      <c r="F3107"/>
      <c r="G3107"/>
      <c r="H3107"/>
      <c r="I3107"/>
      <c r="J3107"/>
      <c r="K3107"/>
      <c r="L3107"/>
      <c r="M3107"/>
      <c r="N3107"/>
      <c r="O3107"/>
      <c r="P3107"/>
      <c r="Q3107"/>
      <c r="R3107"/>
    </row>
    <row r="3108" spans="1:18" s="16" customFormat="1" x14ac:dyDescent="0.25">
      <c r="A3108" s="19"/>
      <c r="B3108" s="18"/>
      <c r="D3108"/>
      <c r="E3108"/>
      <c r="F3108"/>
      <c r="G3108"/>
      <c r="H3108"/>
      <c r="I3108"/>
      <c r="J3108"/>
      <c r="K3108"/>
      <c r="L3108"/>
      <c r="M3108"/>
      <c r="N3108"/>
      <c r="O3108"/>
      <c r="P3108"/>
      <c r="Q3108"/>
      <c r="R3108"/>
    </row>
    <row r="3109" spans="1:18" s="16" customFormat="1" x14ac:dyDescent="0.25">
      <c r="A3109" s="19"/>
      <c r="B3109" s="18"/>
      <c r="D3109"/>
      <c r="E3109"/>
      <c r="F3109"/>
      <c r="G3109"/>
      <c r="H3109"/>
      <c r="I3109"/>
      <c r="J3109"/>
      <c r="K3109"/>
      <c r="L3109"/>
      <c r="M3109"/>
      <c r="N3109"/>
      <c r="O3109"/>
      <c r="P3109"/>
      <c r="Q3109"/>
      <c r="R3109"/>
    </row>
    <row r="3110" spans="1:18" s="16" customFormat="1" x14ac:dyDescent="0.25">
      <c r="A3110" s="19"/>
      <c r="B3110" s="18"/>
      <c r="D3110"/>
      <c r="E3110"/>
      <c r="F3110"/>
      <c r="G3110"/>
      <c r="H3110"/>
      <c r="I3110"/>
      <c r="J3110"/>
      <c r="K3110"/>
      <c r="L3110"/>
      <c r="M3110"/>
      <c r="N3110"/>
      <c r="O3110"/>
      <c r="P3110"/>
      <c r="Q3110"/>
      <c r="R3110"/>
    </row>
    <row r="3111" spans="1:18" s="16" customFormat="1" x14ac:dyDescent="0.25">
      <c r="A3111" s="19"/>
      <c r="B3111" s="18"/>
      <c r="D3111"/>
      <c r="E3111"/>
      <c r="F3111"/>
      <c r="G3111"/>
      <c r="H3111"/>
      <c r="I3111"/>
      <c r="J3111"/>
      <c r="K3111"/>
      <c r="L3111"/>
      <c r="M3111"/>
      <c r="N3111"/>
      <c r="O3111"/>
      <c r="P3111"/>
      <c r="Q3111"/>
      <c r="R3111"/>
    </row>
    <row r="3112" spans="1:18" s="16" customFormat="1" x14ac:dyDescent="0.25">
      <c r="A3112" s="19"/>
      <c r="B3112" s="20"/>
      <c r="D3112"/>
      <c r="E3112"/>
      <c r="F3112"/>
      <c r="G3112"/>
      <c r="H3112"/>
      <c r="I3112"/>
      <c r="J3112"/>
      <c r="K3112"/>
      <c r="L3112"/>
      <c r="M3112"/>
      <c r="N3112"/>
      <c r="O3112"/>
      <c r="P3112"/>
      <c r="Q3112"/>
      <c r="R3112"/>
    </row>
    <row r="3113" spans="1:18" s="16" customFormat="1" x14ac:dyDescent="0.25">
      <c r="A3113" s="19"/>
      <c r="B3113" s="18"/>
      <c r="D3113"/>
      <c r="E3113"/>
      <c r="F3113"/>
      <c r="G3113"/>
      <c r="H3113"/>
      <c r="I3113"/>
      <c r="J3113"/>
      <c r="K3113"/>
      <c r="L3113"/>
      <c r="M3113"/>
      <c r="N3113"/>
      <c r="O3113"/>
      <c r="P3113"/>
      <c r="Q3113"/>
      <c r="R3113"/>
    </row>
    <row r="3114" spans="1:18" s="16" customFormat="1" x14ac:dyDescent="0.25">
      <c r="A3114" s="19"/>
      <c r="B3114" s="18"/>
      <c r="D3114"/>
      <c r="E3114"/>
      <c r="F3114"/>
      <c r="G3114"/>
      <c r="H3114"/>
      <c r="I3114"/>
      <c r="J3114"/>
      <c r="K3114"/>
      <c r="L3114"/>
      <c r="M3114"/>
      <c r="N3114"/>
      <c r="O3114"/>
      <c r="P3114"/>
      <c r="Q3114"/>
      <c r="R3114"/>
    </row>
    <row r="3115" spans="1:18" s="16" customFormat="1" x14ac:dyDescent="0.25">
      <c r="A3115" s="19"/>
      <c r="B3115" s="18"/>
      <c r="D3115"/>
      <c r="E3115"/>
      <c r="F3115"/>
      <c r="G3115"/>
      <c r="H3115"/>
      <c r="I3115"/>
      <c r="J3115"/>
      <c r="K3115"/>
      <c r="L3115"/>
      <c r="M3115"/>
      <c r="N3115"/>
      <c r="O3115"/>
      <c r="P3115"/>
      <c r="Q3115"/>
      <c r="R3115"/>
    </row>
    <row r="3116" spans="1:18" s="16" customFormat="1" x14ac:dyDescent="0.25">
      <c r="A3116" s="19"/>
      <c r="B3116" s="18"/>
      <c r="D3116"/>
      <c r="E3116"/>
      <c r="F3116"/>
      <c r="G3116"/>
      <c r="H3116"/>
      <c r="I3116"/>
      <c r="J3116"/>
      <c r="K3116"/>
      <c r="L3116"/>
      <c r="M3116"/>
      <c r="N3116"/>
      <c r="O3116"/>
      <c r="P3116"/>
      <c r="Q3116"/>
      <c r="R3116"/>
    </row>
    <row r="3117" spans="1:18" s="16" customFormat="1" x14ac:dyDescent="0.25">
      <c r="A3117" s="19"/>
      <c r="B3117" s="18"/>
      <c r="D3117"/>
      <c r="E3117"/>
      <c r="F3117"/>
      <c r="G3117"/>
      <c r="H3117"/>
      <c r="I3117"/>
      <c r="J3117"/>
      <c r="K3117"/>
      <c r="L3117"/>
      <c r="M3117"/>
      <c r="N3117"/>
      <c r="O3117"/>
      <c r="P3117"/>
      <c r="Q3117"/>
      <c r="R3117"/>
    </row>
    <row r="3118" spans="1:18" s="16" customFormat="1" x14ac:dyDescent="0.25">
      <c r="A3118" s="19"/>
      <c r="B3118" s="18"/>
      <c r="D3118"/>
      <c r="E3118"/>
      <c r="F3118"/>
      <c r="G3118"/>
      <c r="H3118"/>
      <c r="I3118"/>
      <c r="J3118"/>
      <c r="K3118"/>
      <c r="L3118"/>
      <c r="M3118"/>
      <c r="N3118"/>
      <c r="O3118"/>
      <c r="P3118"/>
      <c r="Q3118"/>
      <c r="R3118"/>
    </row>
    <row r="3119" spans="1:18" s="16" customFormat="1" x14ac:dyDescent="0.25">
      <c r="A3119" s="19"/>
      <c r="B3119" s="18"/>
      <c r="D3119"/>
      <c r="E3119"/>
      <c r="F3119"/>
      <c r="G3119"/>
      <c r="H3119"/>
      <c r="I3119"/>
      <c r="J3119"/>
      <c r="K3119"/>
      <c r="L3119"/>
      <c r="M3119"/>
      <c r="N3119"/>
      <c r="O3119"/>
      <c r="P3119"/>
      <c r="Q3119"/>
      <c r="R3119"/>
    </row>
    <row r="3120" spans="1:18" s="16" customFormat="1" x14ac:dyDescent="0.25">
      <c r="A3120" s="19"/>
      <c r="B3120" s="18"/>
      <c r="D3120"/>
      <c r="E3120"/>
      <c r="F3120"/>
      <c r="G3120"/>
      <c r="H3120"/>
      <c r="I3120"/>
      <c r="J3120"/>
      <c r="K3120"/>
      <c r="L3120"/>
      <c r="M3120"/>
      <c r="N3120"/>
      <c r="O3120"/>
      <c r="P3120"/>
      <c r="Q3120"/>
      <c r="R3120"/>
    </row>
    <row r="3121" spans="1:18" s="16" customFormat="1" x14ac:dyDescent="0.25">
      <c r="A3121" s="19"/>
      <c r="B3121" s="18"/>
      <c r="D3121"/>
      <c r="E3121"/>
      <c r="F3121"/>
      <c r="G3121"/>
      <c r="H3121"/>
      <c r="I3121"/>
      <c r="J3121"/>
      <c r="K3121"/>
      <c r="L3121"/>
      <c r="M3121"/>
      <c r="N3121"/>
      <c r="O3121"/>
      <c r="P3121"/>
      <c r="Q3121"/>
      <c r="R3121"/>
    </row>
    <row r="3122" spans="1:18" s="16" customFormat="1" x14ac:dyDescent="0.25">
      <c r="A3122" s="19"/>
      <c r="B3122" s="18"/>
      <c r="D3122"/>
      <c r="E3122"/>
      <c r="F3122"/>
      <c r="G3122"/>
      <c r="H3122"/>
      <c r="I3122"/>
      <c r="J3122"/>
      <c r="K3122"/>
      <c r="L3122"/>
      <c r="M3122"/>
      <c r="N3122"/>
      <c r="O3122"/>
      <c r="P3122"/>
      <c r="Q3122"/>
      <c r="R3122"/>
    </row>
    <row r="3123" spans="1:18" s="16" customFormat="1" x14ac:dyDescent="0.25">
      <c r="A3123" s="19"/>
      <c r="B3123" s="18"/>
      <c r="D3123"/>
      <c r="E3123"/>
      <c r="F3123"/>
      <c r="G3123"/>
      <c r="H3123"/>
      <c r="I3123"/>
      <c r="J3123"/>
      <c r="K3123"/>
      <c r="L3123"/>
      <c r="M3123"/>
      <c r="N3123"/>
      <c r="O3123"/>
      <c r="P3123"/>
      <c r="Q3123"/>
      <c r="R3123"/>
    </row>
    <row r="3124" spans="1:18" s="16" customFormat="1" x14ac:dyDescent="0.25">
      <c r="A3124" s="19"/>
      <c r="B3124" s="18"/>
      <c r="D3124"/>
      <c r="E3124"/>
      <c r="F3124"/>
      <c r="G3124"/>
      <c r="H3124"/>
      <c r="I3124"/>
      <c r="J3124"/>
      <c r="K3124"/>
      <c r="L3124"/>
      <c r="M3124"/>
      <c r="N3124"/>
      <c r="O3124"/>
      <c r="P3124"/>
      <c r="Q3124"/>
      <c r="R3124"/>
    </row>
    <row r="3125" spans="1:18" s="16" customFormat="1" x14ac:dyDescent="0.25">
      <c r="A3125" s="19"/>
      <c r="B3125" s="18"/>
      <c r="D3125"/>
      <c r="E3125"/>
      <c r="F3125"/>
      <c r="G3125"/>
      <c r="H3125"/>
      <c r="I3125"/>
      <c r="J3125"/>
      <c r="K3125"/>
      <c r="L3125"/>
      <c r="M3125"/>
      <c r="N3125"/>
      <c r="O3125"/>
      <c r="P3125"/>
      <c r="Q3125"/>
      <c r="R3125"/>
    </row>
    <row r="3126" spans="1:18" s="16" customFormat="1" x14ac:dyDescent="0.25">
      <c r="A3126" s="19"/>
      <c r="B3126" s="18"/>
      <c r="D3126"/>
      <c r="E3126"/>
      <c r="F3126"/>
      <c r="G3126"/>
      <c r="H3126"/>
      <c r="I3126"/>
      <c r="J3126"/>
      <c r="K3126"/>
      <c r="L3126"/>
      <c r="M3126"/>
      <c r="N3126"/>
      <c r="O3126"/>
      <c r="P3126"/>
      <c r="Q3126"/>
      <c r="R3126"/>
    </row>
    <row r="3127" spans="1:18" s="16" customFormat="1" x14ac:dyDescent="0.25">
      <c r="A3127" s="19"/>
      <c r="B3127" s="18"/>
      <c r="D3127"/>
      <c r="E3127"/>
      <c r="F3127"/>
      <c r="G3127"/>
      <c r="H3127"/>
      <c r="I3127"/>
      <c r="J3127"/>
      <c r="K3127"/>
      <c r="L3127"/>
      <c r="M3127"/>
      <c r="N3127"/>
      <c r="O3127"/>
      <c r="P3127"/>
      <c r="Q3127"/>
      <c r="R3127"/>
    </row>
    <row r="3128" spans="1:18" s="16" customFormat="1" x14ac:dyDescent="0.25">
      <c r="A3128" s="19"/>
      <c r="B3128" s="18"/>
      <c r="D3128"/>
      <c r="E3128"/>
      <c r="F3128"/>
      <c r="G3128"/>
      <c r="H3128"/>
      <c r="I3128"/>
      <c r="J3128"/>
      <c r="K3128"/>
      <c r="L3128"/>
      <c r="M3128"/>
      <c r="N3128"/>
      <c r="O3128"/>
      <c r="P3128"/>
      <c r="Q3128"/>
      <c r="R3128"/>
    </row>
    <row r="3129" spans="1:18" s="16" customFormat="1" x14ac:dyDescent="0.25">
      <c r="A3129" s="19"/>
      <c r="B3129" s="18"/>
      <c r="D3129"/>
      <c r="E3129"/>
      <c r="F3129"/>
      <c r="G3129"/>
      <c r="H3129"/>
      <c r="I3129"/>
      <c r="J3129"/>
      <c r="K3129"/>
      <c r="L3129"/>
      <c r="M3129"/>
      <c r="N3129"/>
      <c r="O3129"/>
      <c r="P3129"/>
      <c r="Q3129"/>
      <c r="R3129"/>
    </row>
    <row r="3130" spans="1:18" s="16" customFormat="1" x14ac:dyDescent="0.25">
      <c r="A3130" s="19"/>
      <c r="B3130" s="18"/>
      <c r="D3130"/>
      <c r="E3130"/>
      <c r="F3130"/>
      <c r="G3130"/>
      <c r="H3130"/>
      <c r="I3130"/>
      <c r="J3130"/>
      <c r="K3130"/>
      <c r="L3130"/>
      <c r="M3130"/>
      <c r="N3130"/>
      <c r="O3130"/>
      <c r="P3130"/>
      <c r="Q3130"/>
      <c r="R3130"/>
    </row>
    <row r="3131" spans="1:18" s="16" customFormat="1" x14ac:dyDescent="0.25">
      <c r="A3131" s="19"/>
      <c r="B3131" s="18"/>
      <c r="D3131"/>
      <c r="E3131"/>
      <c r="F3131"/>
      <c r="G3131"/>
      <c r="H3131"/>
      <c r="I3131"/>
      <c r="J3131"/>
      <c r="K3131"/>
      <c r="L3131"/>
      <c r="M3131"/>
      <c r="N3131"/>
      <c r="O3131"/>
      <c r="P3131"/>
      <c r="Q3131"/>
      <c r="R3131"/>
    </row>
    <row r="3132" spans="1:18" s="16" customFormat="1" x14ac:dyDescent="0.25">
      <c r="A3132" s="19"/>
      <c r="B3132" s="18"/>
      <c r="D3132"/>
      <c r="E3132"/>
      <c r="F3132"/>
      <c r="G3132"/>
      <c r="H3132"/>
      <c r="I3132"/>
      <c r="J3132"/>
      <c r="K3132"/>
      <c r="L3132"/>
      <c r="M3132"/>
      <c r="N3132"/>
      <c r="O3132"/>
      <c r="P3132"/>
      <c r="Q3132"/>
      <c r="R3132"/>
    </row>
    <row r="3133" spans="1:18" s="16" customFormat="1" x14ac:dyDescent="0.25">
      <c r="A3133" s="19"/>
      <c r="B3133" s="18"/>
      <c r="D3133"/>
      <c r="E3133"/>
      <c r="F3133"/>
      <c r="G3133"/>
      <c r="H3133"/>
      <c r="I3133"/>
      <c r="J3133"/>
      <c r="K3133"/>
      <c r="L3133"/>
      <c r="M3133"/>
      <c r="N3133"/>
      <c r="O3133"/>
      <c r="P3133"/>
      <c r="Q3133"/>
      <c r="R3133"/>
    </row>
    <row r="3134" spans="1:18" s="16" customFormat="1" x14ac:dyDescent="0.25">
      <c r="A3134" s="19"/>
      <c r="B3134" s="18"/>
      <c r="D3134"/>
      <c r="E3134"/>
      <c r="F3134"/>
      <c r="G3134"/>
      <c r="H3134"/>
      <c r="I3134"/>
      <c r="J3134"/>
      <c r="K3134"/>
      <c r="L3134"/>
      <c r="M3134"/>
      <c r="N3134"/>
      <c r="O3134"/>
      <c r="P3134"/>
      <c r="Q3134"/>
      <c r="R3134"/>
    </row>
    <row r="3135" spans="1:18" s="16" customFormat="1" x14ac:dyDescent="0.25">
      <c r="A3135" s="19"/>
      <c r="B3135" s="18"/>
      <c r="D3135"/>
      <c r="E3135"/>
      <c r="F3135"/>
      <c r="G3135"/>
      <c r="H3135"/>
      <c r="I3135"/>
      <c r="J3135"/>
      <c r="K3135"/>
      <c r="L3135"/>
      <c r="M3135"/>
      <c r="N3135"/>
      <c r="O3135"/>
      <c r="P3135"/>
      <c r="Q3135"/>
      <c r="R3135"/>
    </row>
    <row r="3136" spans="1:18" s="16" customFormat="1" x14ac:dyDescent="0.25">
      <c r="A3136" s="19"/>
      <c r="B3136" s="18"/>
      <c r="D3136"/>
      <c r="E3136"/>
      <c r="F3136"/>
      <c r="G3136"/>
      <c r="H3136"/>
      <c r="I3136"/>
      <c r="J3136"/>
      <c r="K3136"/>
      <c r="L3136"/>
      <c r="M3136"/>
      <c r="N3136"/>
      <c r="O3136"/>
      <c r="P3136"/>
      <c r="Q3136"/>
      <c r="R3136"/>
    </row>
    <row r="3137" spans="1:18" s="16" customFormat="1" x14ac:dyDescent="0.25">
      <c r="A3137" s="19"/>
      <c r="B3137" s="18"/>
      <c r="D3137"/>
      <c r="E3137"/>
      <c r="F3137"/>
      <c r="G3137"/>
      <c r="H3137"/>
      <c r="I3137"/>
      <c r="J3137"/>
      <c r="K3137"/>
      <c r="L3137"/>
      <c r="M3137"/>
      <c r="N3137"/>
      <c r="O3137"/>
      <c r="P3137"/>
      <c r="Q3137"/>
      <c r="R3137"/>
    </row>
    <row r="3138" spans="1:18" s="16" customFormat="1" x14ac:dyDescent="0.25">
      <c r="A3138" s="19"/>
      <c r="B3138" s="18"/>
      <c r="D3138"/>
      <c r="E3138"/>
      <c r="F3138"/>
      <c r="G3138"/>
      <c r="H3138"/>
      <c r="I3138"/>
      <c r="J3138"/>
      <c r="K3138"/>
      <c r="L3138"/>
      <c r="M3138"/>
      <c r="N3138"/>
      <c r="O3138"/>
      <c r="P3138"/>
      <c r="Q3138"/>
      <c r="R3138"/>
    </row>
    <row r="3139" spans="1:18" s="16" customFormat="1" x14ac:dyDescent="0.25">
      <c r="A3139" s="19"/>
      <c r="B3139" s="18"/>
      <c r="D3139"/>
      <c r="E3139"/>
      <c r="F3139"/>
      <c r="G3139"/>
      <c r="H3139"/>
      <c r="I3139"/>
      <c r="J3139"/>
      <c r="K3139"/>
      <c r="L3139"/>
      <c r="M3139"/>
      <c r="N3139"/>
      <c r="O3139"/>
      <c r="P3139"/>
      <c r="Q3139"/>
      <c r="R3139"/>
    </row>
    <row r="3140" spans="1:18" s="16" customFormat="1" x14ac:dyDescent="0.25">
      <c r="A3140" s="19"/>
      <c r="B3140" s="18"/>
      <c r="D3140"/>
      <c r="E3140"/>
      <c r="F3140"/>
      <c r="G3140"/>
      <c r="H3140"/>
      <c r="I3140"/>
      <c r="J3140"/>
      <c r="K3140"/>
      <c r="L3140"/>
      <c r="M3140"/>
      <c r="N3140"/>
      <c r="O3140"/>
      <c r="P3140"/>
      <c r="Q3140"/>
      <c r="R3140"/>
    </row>
    <row r="3141" spans="1:18" s="16" customFormat="1" x14ac:dyDescent="0.25">
      <c r="A3141" s="19"/>
      <c r="B3141" s="18"/>
      <c r="D3141"/>
      <c r="E3141"/>
      <c r="F3141"/>
      <c r="G3141"/>
      <c r="H3141"/>
      <c r="I3141"/>
      <c r="J3141"/>
      <c r="K3141"/>
      <c r="L3141"/>
      <c r="M3141"/>
      <c r="N3141"/>
      <c r="O3141"/>
      <c r="P3141"/>
      <c r="Q3141"/>
      <c r="R3141"/>
    </row>
    <row r="3142" spans="1:18" s="16" customFormat="1" x14ac:dyDescent="0.25">
      <c r="A3142" s="19"/>
      <c r="B3142" s="18"/>
      <c r="D3142"/>
      <c r="E3142"/>
      <c r="F3142"/>
      <c r="G3142"/>
      <c r="H3142"/>
      <c r="I3142"/>
      <c r="J3142"/>
      <c r="K3142"/>
      <c r="L3142"/>
      <c r="M3142"/>
      <c r="N3142"/>
      <c r="O3142"/>
      <c r="P3142"/>
      <c r="Q3142"/>
      <c r="R3142"/>
    </row>
    <row r="3143" spans="1:18" s="16" customFormat="1" x14ac:dyDescent="0.25">
      <c r="A3143" s="19"/>
      <c r="B3143" s="18"/>
      <c r="D3143"/>
      <c r="E3143"/>
      <c r="F3143"/>
      <c r="G3143"/>
      <c r="H3143"/>
      <c r="I3143"/>
      <c r="J3143"/>
      <c r="K3143"/>
      <c r="L3143"/>
      <c r="M3143"/>
      <c r="N3143"/>
      <c r="O3143"/>
      <c r="P3143"/>
      <c r="Q3143"/>
      <c r="R3143"/>
    </row>
    <row r="3144" spans="1:18" s="16" customFormat="1" x14ac:dyDescent="0.25">
      <c r="A3144" s="19"/>
      <c r="B3144" s="18"/>
      <c r="D3144"/>
      <c r="E3144"/>
      <c r="F3144"/>
      <c r="G3144"/>
      <c r="H3144"/>
      <c r="I3144"/>
      <c r="J3144"/>
      <c r="K3144"/>
      <c r="L3144"/>
      <c r="M3144"/>
      <c r="N3144"/>
      <c r="O3144"/>
      <c r="P3144"/>
      <c r="Q3144"/>
      <c r="R3144"/>
    </row>
    <row r="3145" spans="1:18" s="16" customFormat="1" x14ac:dyDescent="0.25">
      <c r="A3145" s="19"/>
      <c r="B3145" s="18"/>
      <c r="D3145"/>
      <c r="E3145"/>
      <c r="F3145"/>
      <c r="G3145"/>
      <c r="H3145"/>
      <c r="I3145"/>
      <c r="J3145"/>
      <c r="K3145"/>
      <c r="L3145"/>
      <c r="M3145"/>
      <c r="N3145"/>
      <c r="O3145"/>
      <c r="P3145"/>
      <c r="Q3145"/>
      <c r="R3145"/>
    </row>
    <row r="3146" spans="1:18" s="16" customFormat="1" x14ac:dyDescent="0.25">
      <c r="A3146" s="19"/>
      <c r="B3146" s="18"/>
      <c r="D3146"/>
      <c r="E3146"/>
      <c r="F3146"/>
      <c r="G3146"/>
      <c r="H3146"/>
      <c r="I3146"/>
      <c r="J3146"/>
      <c r="K3146"/>
      <c r="L3146"/>
      <c r="M3146"/>
      <c r="N3146"/>
      <c r="O3146"/>
      <c r="P3146"/>
      <c r="Q3146"/>
      <c r="R3146"/>
    </row>
    <row r="3147" spans="1:18" s="16" customFormat="1" x14ac:dyDescent="0.25">
      <c r="A3147" s="19"/>
      <c r="B3147" s="18"/>
      <c r="D3147"/>
      <c r="E3147"/>
      <c r="F3147"/>
      <c r="G3147"/>
      <c r="H3147"/>
      <c r="I3147"/>
      <c r="J3147"/>
      <c r="K3147"/>
      <c r="L3147"/>
      <c r="M3147"/>
      <c r="N3147"/>
      <c r="O3147"/>
      <c r="P3147"/>
      <c r="Q3147"/>
      <c r="R3147"/>
    </row>
    <row r="3148" spans="1:18" s="16" customFormat="1" x14ac:dyDescent="0.25">
      <c r="A3148" s="19"/>
      <c r="B3148" s="18"/>
      <c r="D3148"/>
      <c r="E3148"/>
      <c r="F3148"/>
      <c r="G3148"/>
      <c r="H3148"/>
      <c r="I3148"/>
      <c r="J3148"/>
      <c r="K3148"/>
      <c r="L3148"/>
      <c r="M3148"/>
      <c r="N3148"/>
      <c r="O3148"/>
      <c r="P3148"/>
      <c r="Q3148"/>
      <c r="R3148"/>
    </row>
    <row r="3149" spans="1:18" s="16" customFormat="1" x14ac:dyDescent="0.25">
      <c r="A3149" s="19"/>
      <c r="B3149" s="18"/>
      <c r="D3149"/>
      <c r="E3149"/>
      <c r="F3149"/>
      <c r="G3149"/>
      <c r="H3149"/>
      <c r="I3149"/>
      <c r="J3149"/>
      <c r="K3149"/>
      <c r="L3149"/>
      <c r="M3149"/>
      <c r="N3149"/>
      <c r="O3149"/>
      <c r="P3149"/>
      <c r="Q3149"/>
      <c r="R3149"/>
    </row>
    <row r="3150" spans="1:18" s="16" customFormat="1" x14ac:dyDescent="0.25">
      <c r="A3150" s="19"/>
      <c r="B3150" s="18"/>
      <c r="D3150"/>
      <c r="E3150"/>
      <c r="F3150"/>
      <c r="G3150"/>
      <c r="H3150"/>
      <c r="I3150"/>
      <c r="J3150"/>
      <c r="K3150"/>
      <c r="L3150"/>
      <c r="M3150"/>
      <c r="N3150"/>
      <c r="O3150"/>
      <c r="P3150"/>
      <c r="Q3150"/>
      <c r="R3150"/>
    </row>
    <row r="3151" spans="1:18" s="16" customFormat="1" x14ac:dyDescent="0.25">
      <c r="A3151" s="19"/>
      <c r="B3151" s="18"/>
      <c r="D3151"/>
      <c r="E3151"/>
      <c r="F3151"/>
      <c r="G3151"/>
      <c r="H3151"/>
      <c r="I3151"/>
      <c r="J3151"/>
      <c r="K3151"/>
      <c r="L3151"/>
      <c r="M3151"/>
      <c r="N3151"/>
      <c r="O3151"/>
      <c r="P3151"/>
      <c r="Q3151"/>
      <c r="R3151"/>
    </row>
    <row r="3152" spans="1:18" s="16" customFormat="1" x14ac:dyDescent="0.25">
      <c r="A3152" s="19"/>
      <c r="B3152" s="18"/>
      <c r="D3152"/>
      <c r="E3152"/>
      <c r="F3152"/>
      <c r="G3152"/>
      <c r="H3152"/>
      <c r="I3152"/>
      <c r="J3152"/>
      <c r="K3152"/>
      <c r="L3152"/>
      <c r="M3152"/>
      <c r="N3152"/>
      <c r="O3152"/>
      <c r="P3152"/>
      <c r="Q3152"/>
      <c r="R3152"/>
    </row>
    <row r="3153" spans="1:18" s="16" customFormat="1" x14ac:dyDescent="0.25">
      <c r="A3153" s="19"/>
      <c r="B3153" s="18"/>
      <c r="D3153"/>
      <c r="E3153"/>
      <c r="F3153"/>
      <c r="G3153"/>
      <c r="H3153"/>
      <c r="I3153"/>
      <c r="J3153"/>
      <c r="K3153"/>
      <c r="L3153"/>
      <c r="M3153"/>
      <c r="N3153"/>
      <c r="O3153"/>
      <c r="P3153"/>
      <c r="Q3153"/>
      <c r="R3153"/>
    </row>
    <row r="3154" spans="1:18" s="16" customFormat="1" x14ac:dyDescent="0.25">
      <c r="A3154" s="19"/>
      <c r="B3154" s="18"/>
      <c r="D3154"/>
      <c r="E3154"/>
      <c r="F3154"/>
      <c r="G3154"/>
      <c r="H3154"/>
      <c r="I3154"/>
      <c r="J3154"/>
      <c r="K3154"/>
      <c r="L3154"/>
      <c r="M3154"/>
      <c r="N3154"/>
      <c r="O3154"/>
      <c r="P3154"/>
      <c r="Q3154"/>
      <c r="R3154"/>
    </row>
    <row r="3155" spans="1:18" s="16" customFormat="1" x14ac:dyDescent="0.25">
      <c r="A3155" s="19"/>
      <c r="B3155" s="18"/>
      <c r="D3155"/>
      <c r="E3155"/>
      <c r="F3155"/>
      <c r="G3155"/>
      <c r="H3155"/>
      <c r="I3155"/>
      <c r="J3155"/>
      <c r="K3155"/>
      <c r="L3155"/>
      <c r="M3155"/>
      <c r="N3155"/>
      <c r="O3155"/>
      <c r="P3155"/>
      <c r="Q3155"/>
      <c r="R3155"/>
    </row>
    <row r="3156" spans="1:18" s="16" customFormat="1" x14ac:dyDescent="0.25">
      <c r="A3156" s="19"/>
      <c r="B3156" s="18"/>
      <c r="D3156"/>
      <c r="E3156"/>
      <c r="F3156"/>
      <c r="G3156"/>
      <c r="H3156"/>
      <c r="I3156"/>
      <c r="J3156"/>
      <c r="K3156"/>
      <c r="L3156"/>
      <c r="M3156"/>
      <c r="N3156"/>
      <c r="O3156"/>
      <c r="P3156"/>
      <c r="Q3156"/>
      <c r="R3156"/>
    </row>
    <row r="3157" spans="1:18" s="16" customFormat="1" x14ac:dyDescent="0.25">
      <c r="A3157" s="19"/>
      <c r="B3157" s="18"/>
      <c r="D3157"/>
      <c r="E3157"/>
      <c r="F3157"/>
      <c r="G3157"/>
      <c r="H3157"/>
      <c r="I3157"/>
      <c r="J3157"/>
      <c r="K3157"/>
      <c r="L3157"/>
      <c r="M3157"/>
      <c r="N3157"/>
      <c r="O3157"/>
      <c r="P3157"/>
      <c r="Q3157"/>
      <c r="R3157"/>
    </row>
    <row r="3158" spans="1:18" s="16" customFormat="1" x14ac:dyDescent="0.25">
      <c r="A3158" s="19"/>
      <c r="B3158" s="18"/>
      <c r="D3158"/>
      <c r="E3158"/>
      <c r="F3158"/>
      <c r="G3158"/>
      <c r="H3158"/>
      <c r="I3158"/>
      <c r="J3158"/>
      <c r="K3158"/>
      <c r="L3158"/>
      <c r="M3158"/>
      <c r="N3158"/>
      <c r="O3158"/>
      <c r="P3158"/>
      <c r="Q3158"/>
      <c r="R3158"/>
    </row>
    <row r="3159" spans="1:18" s="16" customFormat="1" x14ac:dyDescent="0.25">
      <c r="A3159" s="19"/>
      <c r="B3159" s="18"/>
      <c r="D3159"/>
      <c r="E3159"/>
      <c r="F3159"/>
      <c r="G3159"/>
      <c r="H3159"/>
      <c r="I3159"/>
      <c r="J3159"/>
      <c r="K3159"/>
      <c r="L3159"/>
      <c r="M3159"/>
      <c r="N3159"/>
      <c r="O3159"/>
      <c r="P3159"/>
      <c r="Q3159"/>
      <c r="R3159"/>
    </row>
    <row r="3160" spans="1:18" s="16" customFormat="1" x14ac:dyDescent="0.25">
      <c r="A3160" s="19"/>
      <c r="B3160" s="18"/>
      <c r="D3160"/>
      <c r="E3160"/>
      <c r="F3160"/>
      <c r="G3160"/>
      <c r="H3160"/>
      <c r="I3160"/>
      <c r="J3160"/>
      <c r="K3160"/>
      <c r="L3160"/>
      <c r="M3160"/>
      <c r="N3160"/>
      <c r="O3160"/>
      <c r="P3160"/>
      <c r="Q3160"/>
      <c r="R3160"/>
    </row>
    <row r="3161" spans="1:18" s="16" customFormat="1" x14ac:dyDescent="0.25">
      <c r="A3161" s="19"/>
      <c r="B3161" s="18"/>
      <c r="D3161"/>
      <c r="E3161"/>
      <c r="F3161"/>
      <c r="G3161"/>
      <c r="H3161"/>
      <c r="I3161"/>
      <c r="J3161"/>
      <c r="K3161"/>
      <c r="L3161"/>
      <c r="M3161"/>
      <c r="N3161"/>
      <c r="O3161"/>
      <c r="P3161"/>
      <c r="Q3161"/>
      <c r="R3161"/>
    </row>
    <row r="3162" spans="1:18" s="16" customFormat="1" x14ac:dyDescent="0.25">
      <c r="A3162" s="19"/>
      <c r="B3162" s="20"/>
      <c r="D3162"/>
      <c r="E3162"/>
      <c r="F3162"/>
      <c r="G3162"/>
      <c r="H3162"/>
      <c r="I3162"/>
      <c r="J3162"/>
      <c r="K3162"/>
      <c r="L3162"/>
      <c r="M3162"/>
      <c r="N3162"/>
      <c r="O3162"/>
      <c r="P3162"/>
      <c r="Q3162"/>
      <c r="R3162"/>
    </row>
    <row r="3163" spans="1:18" s="16" customFormat="1" x14ac:dyDescent="0.25">
      <c r="A3163" s="19"/>
      <c r="B3163" s="18"/>
      <c r="D3163"/>
      <c r="E3163"/>
      <c r="F3163"/>
      <c r="G3163"/>
      <c r="H3163"/>
      <c r="I3163"/>
      <c r="J3163"/>
      <c r="K3163"/>
      <c r="L3163"/>
      <c r="M3163"/>
      <c r="N3163"/>
      <c r="O3163"/>
      <c r="P3163"/>
      <c r="Q3163"/>
      <c r="R3163"/>
    </row>
    <row r="3164" spans="1:18" s="16" customFormat="1" x14ac:dyDescent="0.25">
      <c r="A3164" s="19"/>
      <c r="B3164" s="18"/>
      <c r="D3164"/>
      <c r="E3164"/>
      <c r="F3164"/>
      <c r="G3164"/>
      <c r="H3164"/>
      <c r="I3164"/>
      <c r="J3164"/>
      <c r="K3164"/>
      <c r="L3164"/>
      <c r="M3164"/>
      <c r="N3164"/>
      <c r="O3164"/>
      <c r="P3164"/>
      <c r="Q3164"/>
      <c r="R3164"/>
    </row>
    <row r="3165" spans="1:18" s="16" customFormat="1" x14ac:dyDescent="0.25">
      <c r="A3165" s="19"/>
      <c r="B3165" s="18"/>
      <c r="D3165"/>
      <c r="E3165"/>
      <c r="F3165"/>
      <c r="G3165"/>
      <c r="H3165"/>
      <c r="I3165"/>
      <c r="J3165"/>
      <c r="K3165"/>
      <c r="L3165"/>
      <c r="M3165"/>
      <c r="N3165"/>
      <c r="O3165"/>
      <c r="P3165"/>
      <c r="Q3165"/>
      <c r="R3165"/>
    </row>
    <row r="3166" spans="1:18" s="16" customFormat="1" x14ac:dyDescent="0.25">
      <c r="A3166" s="19"/>
      <c r="B3166" s="18"/>
      <c r="D3166"/>
      <c r="E3166"/>
      <c r="F3166"/>
      <c r="G3166"/>
      <c r="H3166"/>
      <c r="I3166"/>
      <c r="J3166"/>
      <c r="K3166"/>
      <c r="L3166"/>
      <c r="M3166"/>
      <c r="N3166"/>
      <c r="O3166"/>
      <c r="P3166"/>
      <c r="Q3166"/>
      <c r="R3166"/>
    </row>
    <row r="3167" spans="1:18" s="16" customFormat="1" x14ac:dyDescent="0.25">
      <c r="A3167" s="19"/>
      <c r="B3167" s="18"/>
      <c r="D3167"/>
      <c r="E3167"/>
      <c r="F3167"/>
      <c r="G3167"/>
      <c r="H3167"/>
      <c r="I3167"/>
      <c r="J3167"/>
      <c r="K3167"/>
      <c r="L3167"/>
      <c r="M3167"/>
      <c r="N3167"/>
      <c r="O3167"/>
      <c r="P3167"/>
      <c r="Q3167"/>
      <c r="R3167"/>
    </row>
    <row r="3168" spans="1:18" s="16" customFormat="1" x14ac:dyDescent="0.25">
      <c r="A3168" s="19"/>
      <c r="B3168" s="18"/>
      <c r="D3168"/>
      <c r="E3168"/>
      <c r="F3168"/>
      <c r="G3168"/>
      <c r="H3168"/>
      <c r="I3168"/>
      <c r="J3168"/>
      <c r="K3168"/>
      <c r="L3168"/>
      <c r="M3168"/>
      <c r="N3168"/>
      <c r="O3168"/>
      <c r="P3168"/>
      <c r="Q3168"/>
      <c r="R3168"/>
    </row>
    <row r="3169" spans="1:18" s="16" customFormat="1" x14ac:dyDescent="0.25">
      <c r="A3169" s="19"/>
      <c r="B3169" s="18"/>
      <c r="D3169"/>
      <c r="E3169"/>
      <c r="F3169"/>
      <c r="G3169"/>
      <c r="H3169"/>
      <c r="I3169"/>
      <c r="J3169"/>
      <c r="K3169"/>
      <c r="L3169"/>
      <c r="M3169"/>
      <c r="N3169"/>
      <c r="O3169"/>
      <c r="P3169"/>
      <c r="Q3169"/>
      <c r="R3169"/>
    </row>
    <row r="3170" spans="1:18" s="16" customFormat="1" x14ac:dyDescent="0.25">
      <c r="A3170" s="19"/>
      <c r="B3170" s="18"/>
      <c r="D3170"/>
      <c r="E3170"/>
      <c r="F3170"/>
      <c r="G3170"/>
      <c r="H3170"/>
      <c r="I3170"/>
      <c r="J3170"/>
      <c r="K3170"/>
      <c r="L3170"/>
      <c r="M3170"/>
      <c r="N3170"/>
      <c r="O3170"/>
      <c r="P3170"/>
      <c r="Q3170"/>
      <c r="R3170"/>
    </row>
    <row r="3171" spans="1:18" s="16" customFormat="1" x14ac:dyDescent="0.25">
      <c r="A3171" s="19"/>
      <c r="B3171" s="18"/>
      <c r="D3171"/>
      <c r="E3171"/>
      <c r="F3171"/>
      <c r="G3171"/>
      <c r="H3171"/>
      <c r="I3171"/>
      <c r="J3171"/>
      <c r="K3171"/>
      <c r="L3171"/>
      <c r="M3171"/>
      <c r="N3171"/>
      <c r="O3171"/>
      <c r="P3171"/>
      <c r="Q3171"/>
      <c r="R3171"/>
    </row>
    <row r="3172" spans="1:18" s="16" customFormat="1" x14ac:dyDescent="0.25">
      <c r="A3172" s="19"/>
      <c r="B3172" s="18"/>
      <c r="D3172"/>
      <c r="E3172"/>
      <c r="F3172"/>
      <c r="G3172"/>
      <c r="H3172"/>
      <c r="I3172"/>
      <c r="J3172"/>
      <c r="K3172"/>
      <c r="L3172"/>
      <c r="M3172"/>
      <c r="N3172"/>
      <c r="O3172"/>
      <c r="P3172"/>
      <c r="Q3172"/>
      <c r="R3172"/>
    </row>
    <row r="3173" spans="1:18" s="16" customFormat="1" x14ac:dyDescent="0.25">
      <c r="A3173" s="19"/>
      <c r="B3173" s="18"/>
      <c r="D3173"/>
      <c r="E3173"/>
      <c r="F3173"/>
      <c r="G3173"/>
      <c r="H3173"/>
      <c r="I3173"/>
      <c r="J3173"/>
      <c r="K3173"/>
      <c r="L3173"/>
      <c r="M3173"/>
      <c r="N3173"/>
      <c r="O3173"/>
      <c r="P3173"/>
      <c r="Q3173"/>
      <c r="R3173"/>
    </row>
    <row r="3174" spans="1:18" s="16" customFormat="1" x14ac:dyDescent="0.25">
      <c r="A3174" s="19"/>
      <c r="B3174" s="18"/>
      <c r="D3174"/>
      <c r="E3174"/>
      <c r="F3174"/>
      <c r="G3174"/>
      <c r="H3174"/>
      <c r="I3174"/>
      <c r="J3174"/>
      <c r="K3174"/>
      <c r="L3174"/>
      <c r="M3174"/>
      <c r="N3174"/>
      <c r="O3174"/>
      <c r="P3174"/>
      <c r="Q3174"/>
      <c r="R3174"/>
    </row>
    <row r="3175" spans="1:18" s="16" customFormat="1" x14ac:dyDescent="0.25">
      <c r="A3175" s="19"/>
      <c r="B3175" s="18"/>
      <c r="D3175"/>
      <c r="E3175"/>
      <c r="F3175"/>
      <c r="G3175"/>
      <c r="H3175"/>
      <c r="I3175"/>
      <c r="J3175"/>
      <c r="K3175"/>
      <c r="L3175"/>
      <c r="M3175"/>
      <c r="N3175"/>
      <c r="O3175"/>
      <c r="P3175"/>
      <c r="Q3175"/>
      <c r="R3175"/>
    </row>
    <row r="3176" spans="1:18" s="16" customFormat="1" x14ac:dyDescent="0.25">
      <c r="A3176" s="19"/>
      <c r="B3176" s="18"/>
      <c r="D3176"/>
      <c r="E3176"/>
      <c r="F3176"/>
      <c r="G3176"/>
      <c r="H3176"/>
      <c r="I3176"/>
      <c r="J3176"/>
      <c r="K3176"/>
      <c r="L3176"/>
      <c r="M3176"/>
      <c r="N3176"/>
      <c r="O3176"/>
      <c r="P3176"/>
      <c r="Q3176"/>
      <c r="R3176"/>
    </row>
    <row r="3177" spans="1:18" s="16" customFormat="1" x14ac:dyDescent="0.25">
      <c r="A3177" s="19"/>
      <c r="B3177" s="18"/>
      <c r="D3177"/>
      <c r="E3177"/>
      <c r="F3177"/>
      <c r="G3177"/>
      <c r="H3177"/>
      <c r="I3177"/>
      <c r="J3177"/>
      <c r="K3177"/>
      <c r="L3177"/>
      <c r="M3177"/>
      <c r="N3177"/>
      <c r="O3177"/>
      <c r="P3177"/>
      <c r="Q3177"/>
      <c r="R3177"/>
    </row>
    <row r="3178" spans="1:18" s="16" customFormat="1" x14ac:dyDescent="0.25">
      <c r="A3178" s="19"/>
      <c r="B3178" s="18"/>
      <c r="D3178"/>
      <c r="E3178"/>
      <c r="F3178"/>
      <c r="G3178"/>
      <c r="H3178"/>
      <c r="I3178"/>
      <c r="J3178"/>
      <c r="K3178"/>
      <c r="L3178"/>
      <c r="M3178"/>
      <c r="N3178"/>
      <c r="O3178"/>
      <c r="P3178"/>
      <c r="Q3178"/>
      <c r="R3178"/>
    </row>
    <row r="3179" spans="1:18" s="16" customFormat="1" x14ac:dyDescent="0.25">
      <c r="A3179" s="19"/>
      <c r="B3179" s="18"/>
      <c r="D3179"/>
      <c r="E3179"/>
      <c r="F3179"/>
      <c r="G3179"/>
      <c r="H3179"/>
      <c r="I3179"/>
      <c r="J3179"/>
      <c r="K3179"/>
      <c r="L3179"/>
      <c r="M3179"/>
      <c r="N3179"/>
      <c r="O3179"/>
      <c r="P3179"/>
      <c r="Q3179"/>
      <c r="R3179"/>
    </row>
    <row r="3180" spans="1:18" s="16" customFormat="1" x14ac:dyDescent="0.25">
      <c r="A3180" s="19"/>
      <c r="B3180" s="18"/>
      <c r="D3180"/>
      <c r="E3180"/>
      <c r="F3180"/>
      <c r="G3180"/>
      <c r="H3180"/>
      <c r="I3180"/>
      <c r="J3180"/>
      <c r="K3180"/>
      <c r="L3180"/>
      <c r="M3180"/>
      <c r="N3180"/>
      <c r="O3180"/>
      <c r="P3180"/>
      <c r="Q3180"/>
      <c r="R3180"/>
    </row>
    <row r="3181" spans="1:18" s="16" customFormat="1" x14ac:dyDescent="0.25">
      <c r="A3181" s="19"/>
      <c r="B3181" s="18"/>
      <c r="D3181"/>
      <c r="E3181"/>
      <c r="F3181"/>
      <c r="G3181"/>
      <c r="H3181"/>
      <c r="I3181"/>
      <c r="J3181"/>
      <c r="K3181"/>
      <c r="L3181"/>
      <c r="M3181"/>
      <c r="N3181"/>
      <c r="O3181"/>
      <c r="P3181"/>
      <c r="Q3181"/>
      <c r="R3181"/>
    </row>
    <row r="3182" spans="1:18" s="16" customFormat="1" x14ac:dyDescent="0.25">
      <c r="A3182" s="19"/>
      <c r="B3182" s="18"/>
      <c r="D3182"/>
      <c r="E3182"/>
      <c r="F3182"/>
      <c r="G3182"/>
      <c r="H3182"/>
      <c r="I3182"/>
      <c r="J3182"/>
      <c r="K3182"/>
      <c r="L3182"/>
      <c r="M3182"/>
      <c r="N3182"/>
      <c r="O3182"/>
      <c r="P3182"/>
      <c r="Q3182"/>
      <c r="R3182"/>
    </row>
    <row r="3183" spans="1:18" s="16" customFormat="1" x14ac:dyDescent="0.25">
      <c r="A3183" s="19"/>
      <c r="B3183" s="18"/>
      <c r="D3183"/>
      <c r="E3183"/>
      <c r="F3183"/>
      <c r="G3183"/>
      <c r="H3183"/>
      <c r="I3183"/>
      <c r="J3183"/>
      <c r="K3183"/>
      <c r="L3183"/>
      <c r="M3183"/>
      <c r="N3183"/>
      <c r="O3183"/>
      <c r="P3183"/>
      <c r="Q3183"/>
      <c r="R3183"/>
    </row>
    <row r="3184" spans="1:18" s="16" customFormat="1" x14ac:dyDescent="0.25">
      <c r="A3184" s="19"/>
      <c r="B3184" s="18"/>
      <c r="D3184"/>
      <c r="E3184"/>
      <c r="F3184"/>
      <c r="G3184"/>
      <c r="H3184"/>
      <c r="I3184"/>
      <c r="J3184"/>
      <c r="K3184"/>
      <c r="L3184"/>
      <c r="M3184"/>
      <c r="N3184"/>
      <c r="O3184"/>
      <c r="P3184"/>
      <c r="Q3184"/>
      <c r="R3184"/>
    </row>
    <row r="3185" spans="1:18" s="16" customFormat="1" x14ac:dyDescent="0.25">
      <c r="A3185" s="19"/>
      <c r="B3185" s="18"/>
      <c r="D3185"/>
      <c r="E3185"/>
      <c r="F3185"/>
      <c r="G3185"/>
      <c r="H3185"/>
      <c r="I3185"/>
      <c r="J3185"/>
      <c r="K3185"/>
      <c r="L3185"/>
      <c r="M3185"/>
      <c r="N3185"/>
      <c r="O3185"/>
      <c r="P3185"/>
      <c r="Q3185"/>
      <c r="R3185"/>
    </row>
    <row r="3186" spans="1:18" s="16" customFormat="1" x14ac:dyDescent="0.25">
      <c r="A3186" s="19"/>
      <c r="B3186" s="18"/>
      <c r="D3186"/>
      <c r="E3186"/>
      <c r="F3186"/>
      <c r="G3186"/>
      <c r="H3186"/>
      <c r="I3186"/>
      <c r="J3186"/>
      <c r="K3186"/>
      <c r="L3186"/>
      <c r="M3186"/>
      <c r="N3186"/>
      <c r="O3186"/>
      <c r="P3186"/>
      <c r="Q3186"/>
      <c r="R3186"/>
    </row>
    <row r="3187" spans="1:18" s="16" customFormat="1" x14ac:dyDescent="0.25">
      <c r="A3187" s="19"/>
      <c r="B3187" s="18"/>
      <c r="D3187"/>
      <c r="E3187"/>
      <c r="F3187"/>
      <c r="G3187"/>
      <c r="H3187"/>
      <c r="I3187"/>
      <c r="J3187"/>
      <c r="K3187"/>
      <c r="L3187"/>
      <c r="M3187"/>
      <c r="N3187"/>
      <c r="O3187"/>
      <c r="P3187"/>
      <c r="Q3187"/>
      <c r="R3187"/>
    </row>
    <row r="3188" spans="1:18" s="16" customFormat="1" x14ac:dyDescent="0.25">
      <c r="A3188" s="19"/>
      <c r="B3188" s="18"/>
      <c r="D3188"/>
      <c r="E3188"/>
      <c r="F3188"/>
      <c r="G3188"/>
      <c r="H3188"/>
      <c r="I3188"/>
      <c r="J3188"/>
      <c r="K3188"/>
      <c r="L3188"/>
      <c r="M3188"/>
      <c r="N3188"/>
      <c r="O3188"/>
      <c r="P3188"/>
      <c r="Q3188"/>
      <c r="R3188"/>
    </row>
    <row r="3189" spans="1:18" s="16" customFormat="1" x14ac:dyDescent="0.25">
      <c r="A3189" s="19"/>
      <c r="B3189" s="18"/>
      <c r="D3189"/>
      <c r="E3189"/>
      <c r="F3189"/>
      <c r="G3189"/>
      <c r="H3189"/>
      <c r="I3189"/>
      <c r="J3189"/>
      <c r="K3189"/>
      <c r="L3189"/>
      <c r="M3189"/>
      <c r="N3189"/>
      <c r="O3189"/>
      <c r="P3189"/>
      <c r="Q3189"/>
      <c r="R3189"/>
    </row>
    <row r="3190" spans="1:18" s="16" customFormat="1" x14ac:dyDescent="0.25">
      <c r="A3190" s="19"/>
      <c r="B3190" s="18"/>
      <c r="D3190"/>
      <c r="E3190"/>
      <c r="F3190"/>
      <c r="G3190"/>
      <c r="H3190"/>
      <c r="I3190"/>
      <c r="J3190"/>
      <c r="K3190"/>
      <c r="L3190"/>
      <c r="M3190"/>
      <c r="N3190"/>
      <c r="O3190"/>
      <c r="P3190"/>
      <c r="Q3190"/>
      <c r="R3190"/>
    </row>
    <row r="3191" spans="1:18" s="16" customFormat="1" x14ac:dyDescent="0.25">
      <c r="A3191" s="19"/>
      <c r="B3191" s="18"/>
      <c r="D3191"/>
      <c r="E3191"/>
      <c r="F3191"/>
      <c r="G3191"/>
      <c r="H3191"/>
      <c r="I3191"/>
      <c r="J3191"/>
      <c r="K3191"/>
      <c r="L3191"/>
      <c r="M3191"/>
      <c r="N3191"/>
      <c r="O3191"/>
      <c r="P3191"/>
      <c r="Q3191"/>
      <c r="R3191"/>
    </row>
    <row r="3192" spans="1:18" s="16" customFormat="1" x14ac:dyDescent="0.25">
      <c r="A3192" s="19"/>
      <c r="B3192" s="18"/>
      <c r="D3192"/>
      <c r="E3192"/>
      <c r="F3192"/>
      <c r="G3192"/>
      <c r="H3192"/>
      <c r="I3192"/>
      <c r="J3192"/>
      <c r="K3192"/>
      <c r="L3192"/>
      <c r="M3192"/>
      <c r="N3192"/>
      <c r="O3192"/>
      <c r="P3192"/>
      <c r="Q3192"/>
      <c r="R3192"/>
    </row>
    <row r="3193" spans="1:18" s="16" customFormat="1" x14ac:dyDescent="0.25">
      <c r="A3193" s="19"/>
      <c r="B3193" s="18"/>
      <c r="D3193"/>
      <c r="E3193"/>
      <c r="F3193"/>
      <c r="G3193"/>
      <c r="H3193"/>
      <c r="I3193"/>
      <c r="J3193"/>
      <c r="K3193"/>
      <c r="L3193"/>
      <c r="M3193"/>
      <c r="N3193"/>
      <c r="O3193"/>
      <c r="P3193"/>
      <c r="Q3193"/>
      <c r="R3193"/>
    </row>
    <row r="3194" spans="1:18" s="16" customFormat="1" x14ac:dyDescent="0.25">
      <c r="A3194" s="19"/>
      <c r="B3194" s="18"/>
      <c r="D3194"/>
      <c r="E3194"/>
      <c r="F3194"/>
      <c r="G3194"/>
      <c r="H3194"/>
      <c r="I3194"/>
      <c r="J3194"/>
      <c r="K3194"/>
      <c r="L3194"/>
      <c r="M3194"/>
      <c r="N3194"/>
      <c r="O3194"/>
      <c r="P3194"/>
      <c r="Q3194"/>
      <c r="R3194"/>
    </row>
    <row r="3195" spans="1:18" s="16" customFormat="1" x14ac:dyDescent="0.25">
      <c r="A3195" s="19"/>
      <c r="B3195" s="18"/>
      <c r="D3195"/>
      <c r="E3195"/>
      <c r="F3195"/>
      <c r="G3195"/>
      <c r="H3195"/>
      <c r="I3195"/>
      <c r="J3195"/>
      <c r="K3195"/>
      <c r="L3195"/>
      <c r="M3195"/>
      <c r="N3195"/>
      <c r="O3195"/>
      <c r="P3195"/>
      <c r="Q3195"/>
      <c r="R3195"/>
    </row>
    <row r="3196" spans="1:18" s="16" customFormat="1" x14ac:dyDescent="0.25">
      <c r="A3196" s="19"/>
      <c r="B3196" s="18"/>
      <c r="D3196"/>
      <c r="E3196"/>
      <c r="F3196"/>
      <c r="G3196"/>
      <c r="H3196"/>
      <c r="I3196"/>
      <c r="J3196"/>
      <c r="K3196"/>
      <c r="L3196"/>
      <c r="M3196"/>
      <c r="N3196"/>
      <c r="O3196"/>
      <c r="P3196"/>
      <c r="Q3196"/>
      <c r="R3196"/>
    </row>
    <row r="3197" spans="1:18" s="16" customFormat="1" x14ac:dyDescent="0.25">
      <c r="A3197" s="19"/>
      <c r="B3197" s="18"/>
      <c r="D3197"/>
      <c r="E3197"/>
      <c r="F3197"/>
      <c r="G3197"/>
      <c r="H3197"/>
      <c r="I3197"/>
      <c r="J3197"/>
      <c r="K3197"/>
      <c r="L3197"/>
      <c r="M3197"/>
      <c r="N3197"/>
      <c r="O3197"/>
      <c r="P3197"/>
      <c r="Q3197"/>
      <c r="R3197"/>
    </row>
    <row r="3198" spans="1:18" s="16" customFormat="1" x14ac:dyDescent="0.25">
      <c r="A3198" s="19"/>
      <c r="B3198" s="18"/>
      <c r="D3198"/>
      <c r="E3198"/>
      <c r="F3198"/>
      <c r="G3198"/>
      <c r="H3198"/>
      <c r="I3198"/>
      <c r="J3198"/>
      <c r="K3198"/>
      <c r="L3198"/>
      <c r="M3198"/>
      <c r="N3198"/>
      <c r="O3198"/>
      <c r="P3198"/>
      <c r="Q3198"/>
      <c r="R3198"/>
    </row>
    <row r="3199" spans="1:18" s="16" customFormat="1" x14ac:dyDescent="0.25">
      <c r="A3199" s="19"/>
      <c r="B3199" s="18"/>
      <c r="D3199"/>
      <c r="E3199"/>
      <c r="F3199"/>
      <c r="G3199"/>
      <c r="H3199"/>
      <c r="I3199"/>
      <c r="J3199"/>
      <c r="K3199"/>
      <c r="L3199"/>
      <c r="M3199"/>
      <c r="N3199"/>
      <c r="O3199"/>
      <c r="P3199"/>
      <c r="Q3199"/>
      <c r="R3199"/>
    </row>
    <row r="3200" spans="1:18" s="16" customFormat="1" x14ac:dyDescent="0.25">
      <c r="A3200" s="19"/>
      <c r="B3200" s="18"/>
      <c r="D3200"/>
      <c r="E3200"/>
      <c r="F3200"/>
      <c r="G3200"/>
      <c r="H3200"/>
      <c r="I3200"/>
      <c r="J3200"/>
      <c r="K3200"/>
      <c r="L3200"/>
      <c r="M3200"/>
      <c r="N3200"/>
      <c r="O3200"/>
      <c r="P3200"/>
      <c r="Q3200"/>
      <c r="R3200"/>
    </row>
    <row r="3201" spans="1:18" s="16" customFormat="1" x14ac:dyDescent="0.25">
      <c r="A3201" s="19"/>
      <c r="B3201" s="18"/>
      <c r="D3201"/>
      <c r="E3201"/>
      <c r="F3201"/>
      <c r="G3201"/>
      <c r="H3201"/>
      <c r="I3201"/>
      <c r="J3201"/>
      <c r="K3201"/>
      <c r="L3201"/>
      <c r="M3201"/>
      <c r="N3201"/>
      <c r="O3201"/>
      <c r="P3201"/>
      <c r="Q3201"/>
      <c r="R3201"/>
    </row>
    <row r="3202" spans="1:18" s="16" customFormat="1" x14ac:dyDescent="0.25">
      <c r="A3202" s="19"/>
      <c r="B3202" s="18"/>
      <c r="D3202"/>
      <c r="E3202"/>
      <c r="F3202"/>
      <c r="G3202"/>
      <c r="H3202"/>
      <c r="I3202"/>
      <c r="J3202"/>
      <c r="K3202"/>
      <c r="L3202"/>
      <c r="M3202"/>
      <c r="N3202"/>
      <c r="O3202"/>
      <c r="P3202"/>
      <c r="Q3202"/>
      <c r="R3202"/>
    </row>
    <row r="3203" spans="1:18" s="16" customFormat="1" x14ac:dyDescent="0.25">
      <c r="A3203" s="19"/>
      <c r="B3203" s="18"/>
      <c r="D3203"/>
      <c r="E3203"/>
      <c r="F3203"/>
      <c r="G3203"/>
      <c r="H3203"/>
      <c r="I3203"/>
      <c r="J3203"/>
      <c r="K3203"/>
      <c r="L3203"/>
      <c r="M3203"/>
      <c r="N3203"/>
      <c r="O3203"/>
      <c r="P3203"/>
      <c r="Q3203"/>
      <c r="R3203"/>
    </row>
    <row r="3204" spans="1:18" s="16" customFormat="1" x14ac:dyDescent="0.25">
      <c r="A3204" s="19"/>
      <c r="B3204" s="18"/>
      <c r="D3204"/>
      <c r="E3204"/>
      <c r="F3204"/>
      <c r="G3204"/>
      <c r="H3204"/>
      <c r="I3204"/>
      <c r="J3204"/>
      <c r="K3204"/>
      <c r="L3204"/>
      <c r="M3204"/>
      <c r="N3204"/>
      <c r="O3204"/>
      <c r="P3204"/>
      <c r="Q3204"/>
      <c r="R3204"/>
    </row>
    <row r="3205" spans="1:18" s="16" customFormat="1" x14ac:dyDescent="0.25">
      <c r="A3205" s="19"/>
      <c r="B3205" s="18"/>
      <c r="D3205"/>
      <c r="E3205"/>
      <c r="F3205"/>
      <c r="G3205"/>
      <c r="H3205"/>
      <c r="I3205"/>
      <c r="J3205"/>
      <c r="K3205"/>
      <c r="L3205"/>
      <c r="M3205"/>
      <c r="N3205"/>
      <c r="O3205"/>
      <c r="P3205"/>
      <c r="Q3205"/>
      <c r="R3205"/>
    </row>
    <row r="3206" spans="1:18" s="16" customFormat="1" x14ac:dyDescent="0.25">
      <c r="A3206" s="19"/>
      <c r="B3206" s="18"/>
      <c r="D3206"/>
      <c r="E3206"/>
      <c r="F3206"/>
      <c r="G3206"/>
      <c r="H3206"/>
      <c r="I3206"/>
      <c r="J3206"/>
      <c r="K3206"/>
      <c r="L3206"/>
      <c r="M3206"/>
      <c r="N3206"/>
      <c r="O3206"/>
      <c r="P3206"/>
      <c r="Q3206"/>
      <c r="R3206"/>
    </row>
    <row r="3207" spans="1:18" s="16" customFormat="1" x14ac:dyDescent="0.25">
      <c r="A3207" s="19"/>
      <c r="B3207" s="18"/>
      <c r="D3207"/>
      <c r="E3207"/>
      <c r="F3207"/>
      <c r="G3207"/>
      <c r="H3207"/>
      <c r="I3207"/>
      <c r="J3207"/>
      <c r="K3207"/>
      <c r="L3207"/>
      <c r="M3207"/>
      <c r="N3207"/>
      <c r="O3207"/>
      <c r="P3207"/>
      <c r="Q3207"/>
      <c r="R3207"/>
    </row>
    <row r="3208" spans="1:18" s="16" customFormat="1" x14ac:dyDescent="0.25">
      <c r="A3208" s="19"/>
      <c r="B3208" s="18"/>
      <c r="D3208"/>
      <c r="E3208"/>
      <c r="F3208"/>
      <c r="G3208"/>
      <c r="H3208"/>
      <c r="I3208"/>
      <c r="J3208"/>
      <c r="K3208"/>
      <c r="L3208"/>
      <c r="M3208"/>
      <c r="N3208"/>
      <c r="O3208"/>
      <c r="P3208"/>
      <c r="Q3208"/>
      <c r="R3208"/>
    </row>
    <row r="3209" spans="1:18" s="16" customFormat="1" x14ac:dyDescent="0.25">
      <c r="A3209" s="19"/>
      <c r="B3209" s="18"/>
      <c r="D3209"/>
      <c r="E3209"/>
      <c r="F3209"/>
      <c r="G3209"/>
      <c r="H3209"/>
      <c r="I3209"/>
      <c r="J3209"/>
      <c r="K3209"/>
      <c r="L3209"/>
      <c r="M3209"/>
      <c r="N3209"/>
      <c r="O3209"/>
      <c r="P3209"/>
      <c r="Q3209"/>
      <c r="R3209"/>
    </row>
    <row r="3210" spans="1:18" s="16" customFormat="1" x14ac:dyDescent="0.25">
      <c r="A3210" s="19"/>
      <c r="B3210" s="18"/>
      <c r="D3210"/>
      <c r="E3210"/>
      <c r="F3210"/>
      <c r="G3210"/>
      <c r="H3210"/>
      <c r="I3210"/>
      <c r="J3210"/>
      <c r="K3210"/>
      <c r="L3210"/>
      <c r="M3210"/>
      <c r="N3210"/>
      <c r="O3210"/>
      <c r="P3210"/>
      <c r="Q3210"/>
      <c r="R3210"/>
    </row>
    <row r="3211" spans="1:18" s="16" customFormat="1" x14ac:dyDescent="0.25">
      <c r="A3211" s="19"/>
      <c r="B3211" s="18"/>
      <c r="D3211"/>
      <c r="E3211"/>
      <c r="F3211"/>
      <c r="G3211"/>
      <c r="H3211"/>
      <c r="I3211"/>
      <c r="J3211"/>
      <c r="K3211"/>
      <c r="L3211"/>
      <c r="M3211"/>
      <c r="N3211"/>
      <c r="O3211"/>
      <c r="P3211"/>
      <c r="Q3211"/>
      <c r="R3211"/>
    </row>
    <row r="3212" spans="1:18" s="16" customFormat="1" x14ac:dyDescent="0.25">
      <c r="A3212" s="19"/>
      <c r="B3212" s="20"/>
      <c r="D3212"/>
      <c r="E3212"/>
      <c r="F3212"/>
      <c r="G3212"/>
      <c r="H3212"/>
      <c r="I3212"/>
      <c r="J3212"/>
      <c r="K3212"/>
      <c r="L3212"/>
      <c r="M3212"/>
      <c r="N3212"/>
      <c r="O3212"/>
      <c r="P3212"/>
      <c r="Q3212"/>
      <c r="R3212"/>
    </row>
    <row r="3213" spans="1:18" s="16" customFormat="1" x14ac:dyDescent="0.25">
      <c r="A3213" s="19"/>
      <c r="B3213" s="18"/>
      <c r="D3213"/>
      <c r="E3213"/>
      <c r="F3213"/>
      <c r="G3213"/>
      <c r="H3213"/>
      <c r="I3213"/>
      <c r="J3213"/>
      <c r="K3213"/>
      <c r="L3213"/>
      <c r="M3213"/>
      <c r="N3213"/>
      <c r="O3213"/>
      <c r="P3213"/>
      <c r="Q3213"/>
      <c r="R3213"/>
    </row>
    <row r="3214" spans="1:18" s="16" customFormat="1" x14ac:dyDescent="0.25">
      <c r="A3214" s="19"/>
      <c r="B3214" s="18"/>
      <c r="D3214"/>
      <c r="E3214"/>
      <c r="F3214"/>
      <c r="G3214"/>
      <c r="H3214"/>
      <c r="I3214"/>
      <c r="J3214"/>
      <c r="K3214"/>
      <c r="L3214"/>
      <c r="M3214"/>
      <c r="N3214"/>
      <c r="O3214"/>
      <c r="P3214"/>
      <c r="Q3214"/>
      <c r="R3214"/>
    </row>
    <row r="3215" spans="1:18" s="16" customFormat="1" x14ac:dyDescent="0.25">
      <c r="A3215" s="19"/>
      <c r="B3215" s="18"/>
      <c r="D3215"/>
      <c r="E3215"/>
      <c r="F3215"/>
      <c r="G3215"/>
      <c r="H3215"/>
      <c r="I3215"/>
      <c r="J3215"/>
      <c r="K3215"/>
      <c r="L3215"/>
      <c r="M3215"/>
      <c r="N3215"/>
      <c r="O3215"/>
      <c r="P3215"/>
      <c r="Q3215"/>
      <c r="R3215"/>
    </row>
    <row r="3216" spans="1:18" s="16" customFormat="1" x14ac:dyDescent="0.25">
      <c r="A3216" s="19"/>
      <c r="B3216" s="18"/>
      <c r="D3216"/>
      <c r="E3216"/>
      <c r="F3216"/>
      <c r="G3216"/>
      <c r="H3216"/>
      <c r="I3216"/>
      <c r="J3216"/>
      <c r="K3216"/>
      <c r="L3216"/>
      <c r="M3216"/>
      <c r="N3216"/>
      <c r="O3216"/>
      <c r="P3216"/>
      <c r="Q3216"/>
      <c r="R3216"/>
    </row>
    <row r="3217" spans="1:18" s="16" customFormat="1" x14ac:dyDescent="0.25">
      <c r="A3217" s="19"/>
      <c r="B3217" s="18"/>
      <c r="D3217"/>
      <c r="E3217"/>
      <c r="F3217"/>
      <c r="G3217"/>
      <c r="H3217"/>
      <c r="I3217"/>
      <c r="J3217"/>
      <c r="K3217"/>
      <c r="L3217"/>
      <c r="M3217"/>
      <c r="N3217"/>
      <c r="O3217"/>
      <c r="P3217"/>
      <c r="Q3217"/>
      <c r="R3217"/>
    </row>
    <row r="3218" spans="1:18" s="16" customFormat="1" x14ac:dyDescent="0.25">
      <c r="A3218" s="19"/>
      <c r="B3218" s="18"/>
      <c r="D3218"/>
      <c r="E3218"/>
      <c r="F3218"/>
      <c r="G3218"/>
      <c r="H3218"/>
      <c r="I3218"/>
      <c r="J3218"/>
      <c r="K3218"/>
      <c r="L3218"/>
      <c r="M3218"/>
      <c r="N3218"/>
      <c r="O3218"/>
      <c r="P3218"/>
      <c r="Q3218"/>
      <c r="R3218"/>
    </row>
    <row r="3219" spans="1:18" s="16" customFormat="1" x14ac:dyDescent="0.25">
      <c r="A3219" s="19"/>
      <c r="B3219" s="18"/>
      <c r="D3219"/>
      <c r="E3219"/>
      <c r="F3219"/>
      <c r="G3219"/>
      <c r="H3219"/>
      <c r="I3219"/>
      <c r="J3219"/>
      <c r="K3219"/>
      <c r="L3219"/>
      <c r="M3219"/>
      <c r="N3219"/>
      <c r="O3219"/>
      <c r="P3219"/>
      <c r="Q3219"/>
      <c r="R3219"/>
    </row>
    <row r="3220" spans="1:18" s="16" customFormat="1" x14ac:dyDescent="0.25">
      <c r="A3220" s="19"/>
      <c r="B3220" s="18"/>
      <c r="D3220"/>
      <c r="E3220"/>
      <c r="F3220"/>
      <c r="G3220"/>
      <c r="H3220"/>
      <c r="I3220"/>
      <c r="J3220"/>
      <c r="K3220"/>
      <c r="L3220"/>
      <c r="M3220"/>
      <c r="N3220"/>
      <c r="O3220"/>
      <c r="P3220"/>
      <c r="Q3220"/>
      <c r="R3220"/>
    </row>
    <row r="3221" spans="1:18" s="16" customFormat="1" x14ac:dyDescent="0.25">
      <c r="A3221" s="19"/>
      <c r="B3221" s="18"/>
      <c r="D3221"/>
      <c r="E3221"/>
      <c r="F3221"/>
      <c r="G3221"/>
      <c r="H3221"/>
      <c r="I3221"/>
      <c r="J3221"/>
      <c r="K3221"/>
      <c r="L3221"/>
      <c r="M3221"/>
      <c r="N3221"/>
      <c r="O3221"/>
      <c r="P3221"/>
      <c r="Q3221"/>
      <c r="R3221"/>
    </row>
    <row r="3222" spans="1:18" s="16" customFormat="1" x14ac:dyDescent="0.25">
      <c r="A3222" s="19"/>
      <c r="B3222" s="18"/>
      <c r="D3222"/>
      <c r="E3222"/>
      <c r="F3222"/>
      <c r="G3222"/>
      <c r="H3222"/>
      <c r="I3222"/>
      <c r="J3222"/>
      <c r="K3222"/>
      <c r="L3222"/>
      <c r="M3222"/>
      <c r="N3222"/>
      <c r="O3222"/>
      <c r="P3222"/>
      <c r="Q3222"/>
      <c r="R3222"/>
    </row>
    <row r="3223" spans="1:18" s="16" customFormat="1" x14ac:dyDescent="0.25">
      <c r="A3223" s="19"/>
      <c r="B3223" s="18"/>
      <c r="D3223"/>
      <c r="E3223"/>
      <c r="F3223"/>
      <c r="G3223"/>
      <c r="H3223"/>
      <c r="I3223"/>
      <c r="J3223"/>
      <c r="K3223"/>
      <c r="L3223"/>
      <c r="M3223"/>
      <c r="N3223"/>
      <c r="O3223"/>
      <c r="P3223"/>
      <c r="Q3223"/>
      <c r="R3223"/>
    </row>
    <row r="3224" spans="1:18" s="16" customFormat="1" x14ac:dyDescent="0.25">
      <c r="A3224" s="19"/>
      <c r="B3224" s="18"/>
      <c r="D3224"/>
      <c r="E3224"/>
      <c r="F3224"/>
      <c r="G3224"/>
      <c r="H3224"/>
      <c r="I3224"/>
      <c r="J3224"/>
      <c r="K3224"/>
      <c r="L3224"/>
      <c r="M3224"/>
      <c r="N3224"/>
      <c r="O3224"/>
      <c r="P3224"/>
      <c r="Q3224"/>
      <c r="R3224"/>
    </row>
    <row r="3225" spans="1:18" s="16" customFormat="1" x14ac:dyDescent="0.25">
      <c r="A3225" s="19"/>
      <c r="B3225" s="18"/>
      <c r="D3225"/>
      <c r="E3225"/>
      <c r="F3225"/>
      <c r="G3225"/>
      <c r="H3225"/>
      <c r="I3225"/>
      <c r="J3225"/>
      <c r="K3225"/>
      <c r="L3225"/>
      <c r="M3225"/>
      <c r="N3225"/>
      <c r="O3225"/>
      <c r="P3225"/>
      <c r="Q3225"/>
      <c r="R3225"/>
    </row>
    <row r="3226" spans="1:18" s="16" customFormat="1" x14ac:dyDescent="0.25">
      <c r="A3226" s="19"/>
      <c r="B3226" s="18"/>
      <c r="D3226"/>
      <c r="E3226"/>
      <c r="F3226"/>
      <c r="G3226"/>
      <c r="H3226"/>
      <c r="I3226"/>
      <c r="J3226"/>
      <c r="K3226"/>
      <c r="L3226"/>
      <c r="M3226"/>
      <c r="N3226"/>
      <c r="O3226"/>
      <c r="P3226"/>
      <c r="Q3226"/>
      <c r="R3226"/>
    </row>
    <row r="3227" spans="1:18" s="16" customFormat="1" x14ac:dyDescent="0.25">
      <c r="A3227" s="19"/>
      <c r="B3227" s="18"/>
      <c r="D3227"/>
      <c r="E3227"/>
      <c r="F3227"/>
      <c r="G3227"/>
      <c r="H3227"/>
      <c r="I3227"/>
      <c r="J3227"/>
      <c r="K3227"/>
      <c r="L3227"/>
      <c r="M3227"/>
      <c r="N3227"/>
      <c r="O3227"/>
      <c r="P3227"/>
      <c r="Q3227"/>
      <c r="R3227"/>
    </row>
    <row r="3228" spans="1:18" s="16" customFormat="1" x14ac:dyDescent="0.25">
      <c r="A3228" s="19"/>
      <c r="B3228" s="18"/>
      <c r="D3228"/>
      <c r="E3228"/>
      <c r="F3228"/>
      <c r="G3228"/>
      <c r="H3228"/>
      <c r="I3228"/>
      <c r="J3228"/>
      <c r="K3228"/>
      <c r="L3228"/>
      <c r="M3228"/>
      <c r="N3228"/>
      <c r="O3228"/>
      <c r="P3228"/>
      <c r="Q3228"/>
      <c r="R3228"/>
    </row>
    <row r="3229" spans="1:18" s="16" customFormat="1" x14ac:dyDescent="0.25">
      <c r="A3229" s="19"/>
      <c r="B3229" s="18"/>
      <c r="D3229"/>
      <c r="E3229"/>
      <c r="F3229"/>
      <c r="G3229"/>
      <c r="H3229"/>
      <c r="I3229"/>
      <c r="J3229"/>
      <c r="K3229"/>
      <c r="L3229"/>
      <c r="M3229"/>
      <c r="N3229"/>
      <c r="O3229"/>
      <c r="P3229"/>
      <c r="Q3229"/>
      <c r="R3229"/>
    </row>
    <row r="3230" spans="1:18" s="16" customFormat="1" x14ac:dyDescent="0.25">
      <c r="A3230" s="19"/>
      <c r="B3230" s="18"/>
      <c r="D3230"/>
      <c r="E3230"/>
      <c r="F3230"/>
      <c r="G3230"/>
      <c r="H3230"/>
      <c r="I3230"/>
      <c r="J3230"/>
      <c r="K3230"/>
      <c r="L3230"/>
      <c r="M3230"/>
      <c r="N3230"/>
      <c r="O3230"/>
      <c r="P3230"/>
      <c r="Q3230"/>
      <c r="R3230"/>
    </row>
    <row r="3231" spans="1:18" s="16" customFormat="1" x14ac:dyDescent="0.25">
      <c r="A3231" s="19"/>
      <c r="B3231" s="18"/>
      <c r="D3231"/>
      <c r="E3231"/>
      <c r="F3231"/>
      <c r="G3231"/>
      <c r="H3231"/>
      <c r="I3231"/>
      <c r="J3231"/>
      <c r="K3231"/>
      <c r="L3231"/>
      <c r="M3231"/>
      <c r="N3231"/>
      <c r="O3231"/>
      <c r="P3231"/>
      <c r="Q3231"/>
      <c r="R3231"/>
    </row>
    <row r="3232" spans="1:18" s="16" customFormat="1" x14ac:dyDescent="0.25">
      <c r="A3232" s="19"/>
      <c r="B3232" s="18"/>
      <c r="D3232"/>
      <c r="E3232"/>
      <c r="F3232"/>
      <c r="G3232"/>
      <c r="H3232"/>
      <c r="I3232"/>
      <c r="J3232"/>
      <c r="K3232"/>
      <c r="L3232"/>
      <c r="M3232"/>
      <c r="N3232"/>
      <c r="O3232"/>
      <c r="P3232"/>
      <c r="Q3232"/>
      <c r="R3232"/>
    </row>
    <row r="3233" spans="1:18" s="16" customFormat="1" x14ac:dyDescent="0.25">
      <c r="A3233" s="19"/>
      <c r="B3233" s="18"/>
      <c r="D3233"/>
      <c r="E3233"/>
      <c r="F3233"/>
      <c r="G3233"/>
      <c r="H3233"/>
      <c r="I3233"/>
      <c r="J3233"/>
      <c r="K3233"/>
      <c r="L3233"/>
      <c r="M3233"/>
      <c r="N3233"/>
      <c r="O3233"/>
      <c r="P3233"/>
      <c r="Q3233"/>
      <c r="R3233"/>
    </row>
    <row r="3234" spans="1:18" s="16" customFormat="1" x14ac:dyDescent="0.25">
      <c r="A3234" s="19"/>
      <c r="B3234" s="18"/>
      <c r="D3234"/>
      <c r="E3234"/>
      <c r="F3234"/>
      <c r="G3234"/>
      <c r="H3234"/>
      <c r="I3234"/>
      <c r="J3234"/>
      <c r="K3234"/>
      <c r="L3234"/>
      <c r="M3234"/>
      <c r="N3234"/>
      <c r="O3234"/>
      <c r="P3234"/>
      <c r="Q3234"/>
      <c r="R3234"/>
    </row>
    <row r="3235" spans="1:18" s="16" customFormat="1" x14ac:dyDescent="0.25">
      <c r="A3235" s="19"/>
      <c r="B3235" s="18"/>
      <c r="D3235"/>
      <c r="E3235"/>
      <c r="F3235"/>
      <c r="G3235"/>
      <c r="H3235"/>
      <c r="I3235"/>
      <c r="J3235"/>
      <c r="K3235"/>
      <c r="L3235"/>
      <c r="M3235"/>
      <c r="N3235"/>
      <c r="O3235"/>
      <c r="P3235"/>
      <c r="Q3235"/>
      <c r="R3235"/>
    </row>
    <row r="3236" spans="1:18" s="16" customFormat="1" x14ac:dyDescent="0.25">
      <c r="A3236" s="19"/>
      <c r="B3236" s="18"/>
      <c r="D3236"/>
      <c r="E3236"/>
      <c r="F3236"/>
      <c r="G3236"/>
      <c r="H3236"/>
      <c r="I3236"/>
      <c r="J3236"/>
      <c r="K3236"/>
      <c r="L3236"/>
      <c r="M3236"/>
      <c r="N3236"/>
      <c r="O3236"/>
      <c r="P3236"/>
      <c r="Q3236"/>
      <c r="R3236"/>
    </row>
    <row r="3237" spans="1:18" s="16" customFormat="1" x14ac:dyDescent="0.25">
      <c r="A3237" s="19"/>
      <c r="B3237" s="18"/>
      <c r="D3237"/>
      <c r="E3237"/>
      <c r="F3237"/>
      <c r="G3237"/>
      <c r="H3237"/>
      <c r="I3237"/>
      <c r="J3237"/>
      <c r="K3237"/>
      <c r="L3237"/>
      <c r="M3237"/>
      <c r="N3237"/>
      <c r="O3237"/>
      <c r="P3237"/>
      <c r="Q3237"/>
      <c r="R3237"/>
    </row>
    <row r="3238" spans="1:18" s="16" customFormat="1" x14ac:dyDescent="0.25">
      <c r="A3238" s="19"/>
      <c r="B3238" s="18"/>
      <c r="D3238"/>
      <c r="E3238"/>
      <c r="F3238"/>
      <c r="G3238"/>
      <c r="H3238"/>
      <c r="I3238"/>
      <c r="J3238"/>
      <c r="K3238"/>
      <c r="L3238"/>
      <c r="M3238"/>
      <c r="N3238"/>
      <c r="O3238"/>
      <c r="P3238"/>
      <c r="Q3238"/>
      <c r="R3238"/>
    </row>
    <row r="3239" spans="1:18" s="16" customFormat="1" x14ac:dyDescent="0.25">
      <c r="A3239" s="19"/>
      <c r="B3239" s="18"/>
      <c r="D3239"/>
      <c r="E3239"/>
      <c r="F3239"/>
      <c r="G3239"/>
      <c r="H3239"/>
      <c r="I3239"/>
      <c r="J3239"/>
      <c r="K3239"/>
      <c r="L3239"/>
      <c r="M3239"/>
      <c r="N3239"/>
      <c r="O3239"/>
      <c r="P3239"/>
      <c r="Q3239"/>
      <c r="R3239"/>
    </row>
    <row r="3240" spans="1:18" s="16" customFormat="1" x14ac:dyDescent="0.25">
      <c r="A3240" s="19"/>
      <c r="B3240" s="18"/>
      <c r="D3240"/>
      <c r="E3240"/>
      <c r="F3240"/>
      <c r="G3240"/>
      <c r="H3240"/>
      <c r="I3240"/>
      <c r="J3240"/>
      <c r="K3240"/>
      <c r="L3240"/>
      <c r="M3240"/>
      <c r="N3240"/>
      <c r="O3240"/>
      <c r="P3240"/>
      <c r="Q3240"/>
      <c r="R3240"/>
    </row>
    <row r="3241" spans="1:18" s="16" customFormat="1" x14ac:dyDescent="0.25">
      <c r="A3241" s="19"/>
      <c r="B3241" s="18"/>
      <c r="D3241"/>
      <c r="E3241"/>
      <c r="F3241"/>
      <c r="G3241"/>
      <c r="H3241"/>
      <c r="I3241"/>
      <c r="J3241"/>
      <c r="K3241"/>
      <c r="L3241"/>
      <c r="M3241"/>
      <c r="N3241"/>
      <c r="O3241"/>
      <c r="P3241"/>
      <c r="Q3241"/>
      <c r="R3241"/>
    </row>
    <row r="3242" spans="1:18" s="16" customFormat="1" x14ac:dyDescent="0.25">
      <c r="A3242" s="19"/>
      <c r="B3242" s="18"/>
      <c r="D3242"/>
      <c r="E3242"/>
      <c r="F3242"/>
      <c r="G3242"/>
      <c r="H3242"/>
      <c r="I3242"/>
      <c r="J3242"/>
      <c r="K3242"/>
      <c r="L3242"/>
      <c r="M3242"/>
      <c r="N3242"/>
      <c r="O3242"/>
      <c r="P3242"/>
      <c r="Q3242"/>
      <c r="R3242"/>
    </row>
    <row r="3243" spans="1:18" s="16" customFormat="1" x14ac:dyDescent="0.25">
      <c r="A3243" s="19"/>
      <c r="B3243" s="18"/>
      <c r="D3243"/>
      <c r="E3243"/>
      <c r="F3243"/>
      <c r="G3243"/>
      <c r="H3243"/>
      <c r="I3243"/>
      <c r="J3243"/>
      <c r="K3243"/>
      <c r="L3243"/>
      <c r="M3243"/>
      <c r="N3243"/>
      <c r="O3243"/>
      <c r="P3243"/>
      <c r="Q3243"/>
      <c r="R3243"/>
    </row>
    <row r="3244" spans="1:18" s="16" customFormat="1" x14ac:dyDescent="0.25">
      <c r="A3244" s="19"/>
      <c r="B3244" s="18"/>
      <c r="D3244"/>
      <c r="E3244"/>
      <c r="F3244"/>
      <c r="G3244"/>
      <c r="H3244"/>
      <c r="I3244"/>
      <c r="J3244"/>
      <c r="K3244"/>
      <c r="L3244"/>
      <c r="M3244"/>
      <c r="N3244"/>
      <c r="O3244"/>
      <c r="P3244"/>
      <c r="Q3244"/>
      <c r="R3244"/>
    </row>
    <row r="3245" spans="1:18" s="16" customFormat="1" x14ac:dyDescent="0.25">
      <c r="A3245" s="19"/>
      <c r="B3245" s="18"/>
      <c r="D3245"/>
      <c r="E3245"/>
      <c r="F3245"/>
      <c r="G3245"/>
      <c r="H3245"/>
      <c r="I3245"/>
      <c r="J3245"/>
      <c r="K3245"/>
      <c r="L3245"/>
      <c r="M3245"/>
      <c r="N3245"/>
      <c r="O3245"/>
      <c r="P3245"/>
      <c r="Q3245"/>
      <c r="R3245"/>
    </row>
    <row r="3246" spans="1:18" s="16" customFormat="1" x14ac:dyDescent="0.25">
      <c r="A3246" s="19"/>
      <c r="B3246" s="18"/>
      <c r="D3246"/>
      <c r="E3246"/>
      <c r="F3246"/>
      <c r="G3246"/>
      <c r="H3246"/>
      <c r="I3246"/>
      <c r="J3246"/>
      <c r="K3246"/>
      <c r="L3246"/>
      <c r="M3246"/>
      <c r="N3246"/>
      <c r="O3246"/>
      <c r="P3246"/>
      <c r="Q3246"/>
      <c r="R3246"/>
    </row>
    <row r="3247" spans="1:18" s="16" customFormat="1" x14ac:dyDescent="0.25">
      <c r="A3247" s="19"/>
      <c r="B3247" s="18"/>
      <c r="D3247"/>
      <c r="E3247"/>
      <c r="F3247"/>
      <c r="G3247"/>
      <c r="H3247"/>
      <c r="I3247"/>
      <c r="J3247"/>
      <c r="K3247"/>
      <c r="L3247"/>
      <c r="M3247"/>
      <c r="N3247"/>
      <c r="O3247"/>
      <c r="P3247"/>
      <c r="Q3247"/>
      <c r="R3247"/>
    </row>
    <row r="3248" spans="1:18" s="16" customFormat="1" x14ac:dyDescent="0.25">
      <c r="A3248" s="19"/>
      <c r="B3248" s="18"/>
      <c r="D3248"/>
      <c r="E3248"/>
      <c r="F3248"/>
      <c r="G3248"/>
      <c r="H3248"/>
      <c r="I3248"/>
      <c r="J3248"/>
      <c r="K3248"/>
      <c r="L3248"/>
      <c r="M3248"/>
      <c r="N3248"/>
      <c r="O3248"/>
      <c r="P3248"/>
      <c r="Q3248"/>
      <c r="R3248"/>
    </row>
    <row r="3249" spans="1:18" s="16" customFormat="1" x14ac:dyDescent="0.25">
      <c r="A3249" s="19"/>
      <c r="B3249" s="18"/>
      <c r="D3249"/>
      <c r="E3249"/>
      <c r="F3249"/>
      <c r="G3249"/>
      <c r="H3249"/>
      <c r="I3249"/>
      <c r="J3249"/>
      <c r="K3249"/>
      <c r="L3249"/>
      <c r="M3249"/>
      <c r="N3249"/>
      <c r="O3249"/>
      <c r="P3249"/>
      <c r="Q3249"/>
      <c r="R3249"/>
    </row>
    <row r="3250" spans="1:18" s="16" customFormat="1" x14ac:dyDescent="0.25">
      <c r="A3250" s="19"/>
      <c r="B3250" s="18"/>
      <c r="D3250"/>
      <c r="E3250"/>
      <c r="F3250"/>
      <c r="G3250"/>
      <c r="H3250"/>
      <c r="I3250"/>
      <c r="J3250"/>
      <c r="K3250"/>
      <c r="L3250"/>
      <c r="M3250"/>
      <c r="N3250"/>
      <c r="O3250"/>
      <c r="P3250"/>
      <c r="Q3250"/>
      <c r="R3250"/>
    </row>
    <row r="3251" spans="1:18" s="16" customFormat="1" x14ac:dyDescent="0.25">
      <c r="A3251" s="19"/>
      <c r="B3251" s="18"/>
      <c r="D3251"/>
      <c r="E3251"/>
      <c r="F3251"/>
      <c r="G3251"/>
      <c r="H3251"/>
      <c r="I3251"/>
      <c r="J3251"/>
      <c r="K3251"/>
      <c r="L3251"/>
      <c r="M3251"/>
      <c r="N3251"/>
      <c r="O3251"/>
      <c r="P3251"/>
      <c r="Q3251"/>
      <c r="R3251"/>
    </row>
    <row r="3252" spans="1:18" s="16" customFormat="1" x14ac:dyDescent="0.25">
      <c r="A3252" s="19"/>
      <c r="B3252" s="18"/>
      <c r="D3252"/>
      <c r="E3252"/>
      <c r="F3252"/>
      <c r="G3252"/>
      <c r="H3252"/>
      <c r="I3252"/>
      <c r="J3252"/>
      <c r="K3252"/>
      <c r="L3252"/>
      <c r="M3252"/>
      <c r="N3252"/>
      <c r="O3252"/>
      <c r="P3252"/>
      <c r="Q3252"/>
      <c r="R3252"/>
    </row>
    <row r="3253" spans="1:18" s="16" customFormat="1" x14ac:dyDescent="0.25">
      <c r="A3253" s="19"/>
      <c r="B3253" s="18"/>
      <c r="D3253"/>
      <c r="E3253"/>
      <c r="F3253"/>
      <c r="G3253"/>
      <c r="H3253"/>
      <c r="I3253"/>
      <c r="J3253"/>
      <c r="K3253"/>
      <c r="L3253"/>
      <c r="M3253"/>
      <c r="N3253"/>
      <c r="O3253"/>
      <c r="P3253"/>
      <c r="Q3253"/>
      <c r="R3253"/>
    </row>
    <row r="3254" spans="1:18" s="16" customFormat="1" x14ac:dyDescent="0.25">
      <c r="A3254" s="19"/>
      <c r="B3254" s="18"/>
      <c r="D3254"/>
      <c r="E3254"/>
      <c r="F3254"/>
      <c r="G3254"/>
      <c r="H3254"/>
      <c r="I3254"/>
      <c r="J3254"/>
      <c r="K3254"/>
      <c r="L3254"/>
      <c r="M3254"/>
      <c r="N3254"/>
      <c r="O3254"/>
      <c r="P3254"/>
      <c r="Q3254"/>
      <c r="R3254"/>
    </row>
    <row r="3255" spans="1:18" s="16" customFormat="1" x14ac:dyDescent="0.25">
      <c r="A3255" s="19"/>
      <c r="B3255" s="18"/>
      <c r="D3255"/>
      <c r="E3255"/>
      <c r="F3255"/>
      <c r="G3255"/>
      <c r="H3255"/>
      <c r="I3255"/>
      <c r="J3255"/>
      <c r="K3255"/>
      <c r="L3255"/>
      <c r="M3255"/>
      <c r="N3255"/>
      <c r="O3255"/>
      <c r="P3255"/>
      <c r="Q3255"/>
      <c r="R3255"/>
    </row>
    <row r="3256" spans="1:18" s="16" customFormat="1" x14ac:dyDescent="0.25">
      <c r="A3256" s="19"/>
      <c r="B3256" s="18"/>
      <c r="D3256"/>
      <c r="E3256"/>
      <c r="F3256"/>
      <c r="G3256"/>
      <c r="H3256"/>
      <c r="I3256"/>
      <c r="J3256"/>
      <c r="K3256"/>
      <c r="L3256"/>
      <c r="M3256"/>
      <c r="N3256"/>
      <c r="O3256"/>
      <c r="P3256"/>
      <c r="Q3256"/>
      <c r="R3256"/>
    </row>
    <row r="3257" spans="1:18" s="16" customFormat="1" x14ac:dyDescent="0.25">
      <c r="A3257" s="19"/>
      <c r="B3257" s="18"/>
      <c r="D3257"/>
      <c r="E3257"/>
      <c r="F3257"/>
      <c r="G3257"/>
      <c r="H3257"/>
      <c r="I3257"/>
      <c r="J3257"/>
      <c r="K3257"/>
      <c r="L3257"/>
      <c r="M3257"/>
      <c r="N3257"/>
      <c r="O3257"/>
      <c r="P3257"/>
      <c r="Q3257"/>
      <c r="R3257"/>
    </row>
    <row r="3258" spans="1:18" s="16" customFormat="1" x14ac:dyDescent="0.25">
      <c r="A3258" s="19"/>
      <c r="B3258" s="18"/>
      <c r="D3258"/>
      <c r="E3258"/>
      <c r="F3258"/>
      <c r="G3258"/>
      <c r="H3258"/>
      <c r="I3258"/>
      <c r="J3258"/>
      <c r="K3258"/>
      <c r="L3258"/>
      <c r="M3258"/>
      <c r="N3258"/>
      <c r="O3258"/>
      <c r="P3258"/>
      <c r="Q3258"/>
      <c r="R3258"/>
    </row>
    <row r="3259" spans="1:18" s="16" customFormat="1" x14ac:dyDescent="0.25">
      <c r="A3259" s="19"/>
      <c r="B3259" s="18"/>
      <c r="D3259"/>
      <c r="E3259"/>
      <c r="F3259"/>
      <c r="G3259"/>
      <c r="H3259"/>
      <c r="I3259"/>
      <c r="J3259"/>
      <c r="K3259"/>
      <c r="L3259"/>
      <c r="M3259"/>
      <c r="N3259"/>
      <c r="O3259"/>
      <c r="P3259"/>
      <c r="Q3259"/>
      <c r="R3259"/>
    </row>
    <row r="3260" spans="1:18" s="16" customFormat="1" x14ac:dyDescent="0.25">
      <c r="A3260" s="19"/>
      <c r="B3260" s="18"/>
      <c r="D3260"/>
      <c r="E3260"/>
      <c r="F3260"/>
      <c r="G3260"/>
      <c r="H3260"/>
      <c r="I3260"/>
      <c r="J3260"/>
      <c r="K3260"/>
      <c r="L3260"/>
      <c r="M3260"/>
      <c r="N3260"/>
      <c r="O3260"/>
      <c r="P3260"/>
      <c r="Q3260"/>
      <c r="R3260"/>
    </row>
    <row r="3261" spans="1:18" s="16" customFormat="1" x14ac:dyDescent="0.25">
      <c r="A3261" s="19"/>
      <c r="B3261" s="18"/>
      <c r="D3261"/>
      <c r="E3261"/>
      <c r="F3261"/>
      <c r="G3261"/>
      <c r="H3261"/>
      <c r="I3261"/>
      <c r="J3261"/>
      <c r="K3261"/>
      <c r="L3261"/>
      <c r="M3261"/>
      <c r="N3261"/>
      <c r="O3261"/>
      <c r="P3261"/>
      <c r="Q3261"/>
      <c r="R3261"/>
    </row>
    <row r="3262" spans="1:18" s="16" customFormat="1" x14ac:dyDescent="0.25">
      <c r="A3262" s="19"/>
      <c r="B3262" s="20"/>
      <c r="D3262"/>
      <c r="E3262"/>
      <c r="F3262"/>
      <c r="G3262"/>
      <c r="H3262"/>
      <c r="I3262"/>
      <c r="J3262"/>
      <c r="K3262"/>
      <c r="L3262"/>
      <c r="M3262"/>
      <c r="N3262"/>
      <c r="O3262"/>
      <c r="P3262"/>
      <c r="Q3262"/>
      <c r="R3262"/>
    </row>
    <row r="3263" spans="1:18" s="16" customFormat="1" x14ac:dyDescent="0.25">
      <c r="A3263" s="19"/>
      <c r="B3263" s="18"/>
      <c r="D3263"/>
      <c r="E3263"/>
      <c r="F3263"/>
      <c r="G3263"/>
      <c r="H3263"/>
      <c r="I3263"/>
      <c r="J3263"/>
      <c r="K3263"/>
      <c r="L3263"/>
      <c r="M3263"/>
      <c r="N3263"/>
      <c r="O3263"/>
      <c r="P3263"/>
      <c r="Q3263"/>
      <c r="R3263"/>
    </row>
    <row r="3264" spans="1:18" s="16" customFormat="1" x14ac:dyDescent="0.25">
      <c r="A3264" s="19"/>
      <c r="B3264" s="18"/>
      <c r="D3264"/>
      <c r="E3264"/>
      <c r="F3264"/>
      <c r="G3264"/>
      <c r="H3264"/>
      <c r="I3264"/>
      <c r="J3264"/>
      <c r="K3264"/>
      <c r="L3264"/>
      <c r="M3264"/>
      <c r="N3264"/>
      <c r="O3264"/>
      <c r="P3264"/>
      <c r="Q3264"/>
      <c r="R3264"/>
    </row>
    <row r="3265" spans="1:18" s="16" customFormat="1" x14ac:dyDescent="0.25">
      <c r="A3265" s="19"/>
      <c r="B3265" s="18"/>
      <c r="D3265"/>
      <c r="E3265"/>
      <c r="F3265"/>
      <c r="G3265"/>
      <c r="H3265"/>
      <c r="I3265"/>
      <c r="J3265"/>
      <c r="K3265"/>
      <c r="L3265"/>
      <c r="M3265"/>
      <c r="N3265"/>
      <c r="O3265"/>
      <c r="P3265"/>
      <c r="Q3265"/>
      <c r="R3265"/>
    </row>
    <row r="3266" spans="1:18" s="16" customFormat="1" x14ac:dyDescent="0.25">
      <c r="A3266" s="19"/>
      <c r="B3266" s="18"/>
      <c r="D3266"/>
      <c r="E3266"/>
      <c r="F3266"/>
      <c r="G3266"/>
      <c r="H3266"/>
      <c r="I3266"/>
      <c r="J3266"/>
      <c r="K3266"/>
      <c r="L3266"/>
      <c r="M3266"/>
      <c r="N3266"/>
      <c r="O3266"/>
      <c r="P3266"/>
      <c r="Q3266"/>
      <c r="R3266"/>
    </row>
    <row r="3267" spans="1:18" s="16" customFormat="1" x14ac:dyDescent="0.25">
      <c r="A3267" s="19"/>
      <c r="B3267" s="18"/>
      <c r="D3267"/>
      <c r="E3267"/>
      <c r="F3267"/>
      <c r="G3267"/>
      <c r="H3267"/>
      <c r="I3267"/>
      <c r="J3267"/>
      <c r="K3267"/>
      <c r="L3267"/>
      <c r="M3267"/>
      <c r="N3267"/>
      <c r="O3267"/>
      <c r="P3267"/>
      <c r="Q3267"/>
      <c r="R3267"/>
    </row>
    <row r="3268" spans="1:18" s="16" customFormat="1" x14ac:dyDescent="0.25">
      <c r="A3268" s="19"/>
      <c r="B3268" s="18"/>
      <c r="D3268"/>
      <c r="E3268"/>
      <c r="F3268"/>
      <c r="G3268"/>
      <c r="H3268"/>
      <c r="I3268"/>
      <c r="J3268"/>
      <c r="K3268"/>
      <c r="L3268"/>
      <c r="M3268"/>
      <c r="N3268"/>
      <c r="O3268"/>
      <c r="P3268"/>
      <c r="Q3268"/>
      <c r="R3268"/>
    </row>
    <row r="3269" spans="1:18" s="16" customFormat="1" x14ac:dyDescent="0.25">
      <c r="A3269" s="19"/>
      <c r="B3269" s="18"/>
      <c r="D3269"/>
      <c r="E3269"/>
      <c r="F3269"/>
      <c r="G3269"/>
      <c r="H3269"/>
      <c r="I3269"/>
      <c r="J3269"/>
      <c r="K3269"/>
      <c r="L3269"/>
      <c r="M3269"/>
      <c r="N3269"/>
      <c r="O3269"/>
      <c r="P3269"/>
      <c r="Q3269"/>
      <c r="R3269"/>
    </row>
    <row r="3270" spans="1:18" s="16" customFormat="1" x14ac:dyDescent="0.25">
      <c r="A3270" s="19"/>
      <c r="B3270" s="18"/>
      <c r="D3270"/>
      <c r="E3270"/>
      <c r="F3270"/>
      <c r="G3270"/>
      <c r="H3270"/>
      <c r="I3270"/>
      <c r="J3270"/>
      <c r="K3270"/>
      <c r="L3270"/>
      <c r="M3270"/>
      <c r="N3270"/>
      <c r="O3270"/>
      <c r="P3270"/>
      <c r="Q3270"/>
      <c r="R3270"/>
    </row>
    <row r="3271" spans="1:18" s="16" customFormat="1" x14ac:dyDescent="0.25">
      <c r="A3271" s="19"/>
      <c r="B3271" s="18"/>
      <c r="D3271"/>
      <c r="E3271"/>
      <c r="F3271"/>
      <c r="G3271"/>
      <c r="H3271"/>
      <c r="I3271"/>
      <c r="J3271"/>
      <c r="K3271"/>
      <c r="L3271"/>
      <c r="M3271"/>
      <c r="N3271"/>
      <c r="O3271"/>
      <c r="P3271"/>
      <c r="Q3271"/>
      <c r="R3271"/>
    </row>
    <row r="3272" spans="1:18" s="16" customFormat="1" x14ac:dyDescent="0.25">
      <c r="A3272" s="19"/>
      <c r="B3272" s="18"/>
      <c r="D3272"/>
      <c r="E3272"/>
      <c r="F3272"/>
      <c r="G3272"/>
      <c r="H3272"/>
      <c r="I3272"/>
      <c r="J3272"/>
      <c r="K3272"/>
      <c r="L3272"/>
      <c r="M3272"/>
      <c r="N3272"/>
      <c r="O3272"/>
      <c r="P3272"/>
      <c r="Q3272"/>
      <c r="R3272"/>
    </row>
    <row r="3273" spans="1:18" s="16" customFormat="1" x14ac:dyDescent="0.25">
      <c r="A3273" s="19"/>
      <c r="B3273" s="18"/>
      <c r="D3273"/>
      <c r="E3273"/>
      <c r="F3273"/>
      <c r="G3273"/>
      <c r="H3273"/>
      <c r="I3273"/>
      <c r="J3273"/>
      <c r="K3273"/>
      <c r="L3273"/>
      <c r="M3273"/>
      <c r="N3273"/>
      <c r="O3273"/>
      <c r="P3273"/>
      <c r="Q3273"/>
      <c r="R3273"/>
    </row>
    <row r="3274" spans="1:18" s="16" customFormat="1" x14ac:dyDescent="0.25">
      <c r="A3274" s="19"/>
      <c r="B3274" s="18"/>
      <c r="D3274"/>
      <c r="E3274"/>
      <c r="F3274"/>
      <c r="G3274"/>
      <c r="H3274"/>
      <c r="I3274"/>
      <c r="J3274"/>
      <c r="K3274"/>
      <c r="L3274"/>
      <c r="M3274"/>
      <c r="N3274"/>
      <c r="O3274"/>
      <c r="P3274"/>
      <c r="Q3274"/>
      <c r="R3274"/>
    </row>
    <row r="3275" spans="1:18" s="16" customFormat="1" x14ac:dyDescent="0.25">
      <c r="A3275" s="19"/>
      <c r="B3275" s="18"/>
      <c r="D3275"/>
      <c r="E3275"/>
      <c r="F3275"/>
      <c r="G3275"/>
      <c r="H3275"/>
      <c r="I3275"/>
      <c r="J3275"/>
      <c r="K3275"/>
      <c r="L3275"/>
      <c r="M3275"/>
      <c r="N3275"/>
      <c r="O3275"/>
      <c r="P3275"/>
      <c r="Q3275"/>
      <c r="R3275"/>
    </row>
    <row r="3276" spans="1:18" s="16" customFormat="1" x14ac:dyDescent="0.25">
      <c r="A3276" s="19"/>
      <c r="B3276" s="18"/>
      <c r="D3276"/>
      <c r="E3276"/>
      <c r="F3276"/>
      <c r="G3276"/>
      <c r="H3276"/>
      <c r="I3276"/>
      <c r="J3276"/>
      <c r="K3276"/>
      <c r="L3276"/>
      <c r="M3276"/>
      <c r="N3276"/>
      <c r="O3276"/>
      <c r="P3276"/>
      <c r="Q3276"/>
      <c r="R3276"/>
    </row>
    <row r="3277" spans="1:18" s="16" customFormat="1" x14ac:dyDescent="0.25">
      <c r="A3277" s="19"/>
      <c r="B3277" s="18"/>
      <c r="D3277"/>
      <c r="E3277"/>
      <c r="F3277"/>
      <c r="G3277"/>
      <c r="H3277"/>
      <c r="I3277"/>
      <c r="J3277"/>
      <c r="K3277"/>
      <c r="L3277"/>
      <c r="M3277"/>
      <c r="N3277"/>
      <c r="O3277"/>
      <c r="P3277"/>
      <c r="Q3277"/>
      <c r="R3277"/>
    </row>
    <row r="3278" spans="1:18" s="16" customFormat="1" x14ac:dyDescent="0.25">
      <c r="A3278" s="19"/>
      <c r="B3278" s="18"/>
      <c r="D3278"/>
      <c r="E3278"/>
      <c r="F3278"/>
      <c r="G3278"/>
      <c r="H3278"/>
      <c r="I3278"/>
      <c r="J3278"/>
      <c r="K3278"/>
      <c r="L3278"/>
      <c r="M3278"/>
      <c r="N3278"/>
      <c r="O3278"/>
      <c r="P3278"/>
      <c r="Q3278"/>
      <c r="R3278"/>
    </row>
    <row r="3279" spans="1:18" s="16" customFormat="1" x14ac:dyDescent="0.25">
      <c r="A3279" s="19"/>
      <c r="B3279" s="18"/>
      <c r="D3279"/>
      <c r="E3279"/>
      <c r="F3279"/>
      <c r="G3279"/>
      <c r="H3279"/>
      <c r="I3279"/>
      <c r="J3279"/>
      <c r="K3279"/>
      <c r="L3279"/>
      <c r="M3279"/>
      <c r="N3279"/>
      <c r="O3279"/>
      <c r="P3279"/>
      <c r="Q3279"/>
      <c r="R3279"/>
    </row>
    <row r="3280" spans="1:18" s="16" customFormat="1" x14ac:dyDescent="0.25">
      <c r="A3280" s="19"/>
      <c r="B3280" s="18"/>
      <c r="D3280"/>
      <c r="E3280"/>
      <c r="F3280"/>
      <c r="G3280"/>
      <c r="H3280"/>
      <c r="I3280"/>
      <c r="J3280"/>
      <c r="K3280"/>
      <c r="L3280"/>
      <c r="M3280"/>
      <c r="N3280"/>
      <c r="O3280"/>
      <c r="P3280"/>
      <c r="Q3280"/>
      <c r="R3280"/>
    </row>
    <row r="3281" spans="1:18" s="16" customFormat="1" x14ac:dyDescent="0.25">
      <c r="A3281" s="19"/>
      <c r="B3281" s="18"/>
      <c r="D3281"/>
      <c r="E3281"/>
      <c r="F3281"/>
      <c r="G3281"/>
      <c r="H3281"/>
      <c r="I3281"/>
      <c r="J3281"/>
      <c r="K3281"/>
      <c r="L3281"/>
      <c r="M3281"/>
      <c r="N3281"/>
      <c r="O3281"/>
      <c r="P3281"/>
      <c r="Q3281"/>
      <c r="R3281"/>
    </row>
    <row r="3282" spans="1:18" s="16" customFormat="1" x14ac:dyDescent="0.25">
      <c r="A3282" s="19"/>
      <c r="B3282" s="18"/>
      <c r="D3282"/>
      <c r="E3282"/>
      <c r="F3282"/>
      <c r="G3282"/>
      <c r="H3282"/>
      <c r="I3282"/>
      <c r="J3282"/>
      <c r="K3282"/>
      <c r="L3282"/>
      <c r="M3282"/>
      <c r="N3282"/>
      <c r="O3282"/>
      <c r="P3282"/>
      <c r="Q3282"/>
      <c r="R3282"/>
    </row>
    <row r="3283" spans="1:18" s="16" customFormat="1" x14ac:dyDescent="0.25">
      <c r="A3283" s="19"/>
      <c r="B3283" s="18"/>
      <c r="D3283"/>
      <c r="E3283"/>
      <c r="F3283"/>
      <c r="G3283"/>
      <c r="H3283"/>
      <c r="I3283"/>
      <c r="J3283"/>
      <c r="K3283"/>
      <c r="L3283"/>
      <c r="M3283"/>
      <c r="N3283"/>
      <c r="O3283"/>
      <c r="P3283"/>
      <c r="Q3283"/>
      <c r="R3283"/>
    </row>
    <row r="3284" spans="1:18" s="16" customFormat="1" x14ac:dyDescent="0.25">
      <c r="A3284" s="19"/>
      <c r="B3284" s="18"/>
      <c r="D3284"/>
      <c r="E3284"/>
      <c r="F3284"/>
      <c r="G3284"/>
      <c r="H3284"/>
      <c r="I3284"/>
      <c r="J3284"/>
      <c r="K3284"/>
      <c r="L3284"/>
      <c r="M3284"/>
      <c r="N3284"/>
      <c r="O3284"/>
      <c r="P3284"/>
      <c r="Q3284"/>
      <c r="R3284"/>
    </row>
    <row r="3285" spans="1:18" s="16" customFormat="1" x14ac:dyDescent="0.25">
      <c r="A3285" s="19"/>
      <c r="B3285" s="18"/>
      <c r="D3285"/>
      <c r="E3285"/>
      <c r="F3285"/>
      <c r="G3285"/>
      <c r="H3285"/>
      <c r="I3285"/>
      <c r="J3285"/>
      <c r="K3285"/>
      <c r="L3285"/>
      <c r="M3285"/>
      <c r="N3285"/>
      <c r="O3285"/>
      <c r="P3285"/>
      <c r="Q3285"/>
      <c r="R3285"/>
    </row>
    <row r="3286" spans="1:18" s="16" customFormat="1" x14ac:dyDescent="0.25">
      <c r="A3286" s="19"/>
      <c r="B3286" s="18"/>
      <c r="D3286"/>
      <c r="E3286"/>
      <c r="F3286"/>
      <c r="G3286"/>
      <c r="H3286"/>
      <c r="I3286"/>
      <c r="J3286"/>
      <c r="K3286"/>
      <c r="L3286"/>
      <c r="M3286"/>
      <c r="N3286"/>
      <c r="O3286"/>
      <c r="P3286"/>
      <c r="Q3286"/>
      <c r="R3286"/>
    </row>
    <row r="3287" spans="1:18" s="16" customFormat="1" x14ac:dyDescent="0.25">
      <c r="A3287" s="19"/>
      <c r="B3287" s="18"/>
      <c r="D3287"/>
      <c r="E3287"/>
      <c r="F3287"/>
      <c r="G3287"/>
      <c r="H3287"/>
      <c r="I3287"/>
      <c r="J3287"/>
      <c r="K3287"/>
      <c r="L3287"/>
      <c r="M3287"/>
      <c r="N3287"/>
      <c r="O3287"/>
      <c r="P3287"/>
      <c r="Q3287"/>
      <c r="R3287"/>
    </row>
    <row r="3288" spans="1:18" s="16" customFormat="1" x14ac:dyDescent="0.25">
      <c r="A3288" s="19"/>
      <c r="B3288" s="18"/>
      <c r="D3288"/>
      <c r="E3288"/>
      <c r="F3288"/>
      <c r="G3288"/>
      <c r="H3288"/>
      <c r="I3288"/>
      <c r="J3288"/>
      <c r="K3288"/>
      <c r="L3288"/>
      <c r="M3288"/>
      <c r="N3288"/>
      <c r="O3288"/>
      <c r="P3288"/>
      <c r="Q3288"/>
      <c r="R3288"/>
    </row>
    <row r="3289" spans="1:18" s="16" customFormat="1" x14ac:dyDescent="0.25">
      <c r="A3289" s="19"/>
      <c r="B3289" s="18"/>
      <c r="D3289"/>
      <c r="E3289"/>
      <c r="F3289"/>
      <c r="G3289"/>
      <c r="H3289"/>
      <c r="I3289"/>
      <c r="J3289"/>
      <c r="K3289"/>
      <c r="L3289"/>
      <c r="M3289"/>
      <c r="N3289"/>
      <c r="O3289"/>
      <c r="P3289"/>
      <c r="Q3289"/>
      <c r="R3289"/>
    </row>
    <row r="3290" spans="1:18" s="16" customFormat="1" x14ac:dyDescent="0.25">
      <c r="A3290" s="19"/>
      <c r="B3290" s="18"/>
      <c r="D3290"/>
      <c r="E3290"/>
      <c r="F3290"/>
      <c r="G3290"/>
      <c r="H3290"/>
      <c r="I3290"/>
      <c r="J3290"/>
      <c r="K3290"/>
      <c r="L3290"/>
      <c r="M3290"/>
      <c r="N3290"/>
      <c r="O3290"/>
      <c r="P3290"/>
      <c r="Q3290"/>
      <c r="R3290"/>
    </row>
    <row r="3291" spans="1:18" s="16" customFormat="1" x14ac:dyDescent="0.25">
      <c r="A3291" s="19"/>
      <c r="B3291" s="18"/>
      <c r="D3291"/>
      <c r="E3291"/>
      <c r="F3291"/>
      <c r="G3291"/>
      <c r="H3291"/>
      <c r="I3291"/>
      <c r="J3291"/>
      <c r="K3291"/>
      <c r="L3291"/>
      <c r="M3291"/>
      <c r="N3291"/>
      <c r="O3291"/>
      <c r="P3291"/>
      <c r="Q3291"/>
      <c r="R3291"/>
    </row>
    <row r="3292" spans="1:18" s="16" customFormat="1" x14ac:dyDescent="0.25">
      <c r="A3292" s="19"/>
      <c r="B3292" s="18"/>
      <c r="D3292"/>
      <c r="E3292"/>
      <c r="F3292"/>
      <c r="G3292"/>
      <c r="H3292"/>
      <c r="I3292"/>
      <c r="J3292"/>
      <c r="K3292"/>
      <c r="L3292"/>
      <c r="M3292"/>
      <c r="N3292"/>
      <c r="O3292"/>
      <c r="P3292"/>
      <c r="Q3292"/>
      <c r="R3292"/>
    </row>
    <row r="3293" spans="1:18" s="16" customFormat="1" x14ac:dyDescent="0.25">
      <c r="A3293" s="19"/>
      <c r="B3293" s="18"/>
      <c r="D3293"/>
      <c r="E3293"/>
      <c r="F3293"/>
      <c r="G3293"/>
      <c r="H3293"/>
      <c r="I3293"/>
      <c r="J3293"/>
      <c r="K3293"/>
      <c r="L3293"/>
      <c r="M3293"/>
      <c r="N3293"/>
      <c r="O3293"/>
      <c r="P3293"/>
      <c r="Q3293"/>
      <c r="R3293"/>
    </row>
    <row r="3294" spans="1:18" s="16" customFormat="1" x14ac:dyDescent="0.25">
      <c r="A3294" s="19"/>
      <c r="B3294" s="18"/>
      <c r="D3294"/>
      <c r="E3294"/>
      <c r="F3294"/>
      <c r="G3294"/>
      <c r="H3294"/>
      <c r="I3294"/>
      <c r="J3294"/>
      <c r="K3294"/>
      <c r="L3294"/>
      <c r="M3294"/>
      <c r="N3294"/>
      <c r="O3294"/>
      <c r="P3294"/>
      <c r="Q3294"/>
      <c r="R3294"/>
    </row>
    <row r="3295" spans="1:18" s="16" customFormat="1" x14ac:dyDescent="0.25">
      <c r="A3295" s="19"/>
      <c r="B3295" s="18"/>
      <c r="D3295"/>
      <c r="E3295"/>
      <c r="F3295"/>
      <c r="G3295"/>
      <c r="H3295"/>
      <c r="I3295"/>
      <c r="J3295"/>
      <c r="K3295"/>
      <c r="L3295"/>
      <c r="M3295"/>
      <c r="N3295"/>
      <c r="O3295"/>
      <c r="P3295"/>
      <c r="Q3295"/>
      <c r="R3295"/>
    </row>
    <row r="3296" spans="1:18" s="16" customFormat="1" x14ac:dyDescent="0.25">
      <c r="A3296" s="19"/>
      <c r="B3296" s="18"/>
      <c r="D3296"/>
      <c r="E3296"/>
      <c r="F3296"/>
      <c r="G3296"/>
      <c r="H3296"/>
      <c r="I3296"/>
      <c r="J3296"/>
      <c r="K3296"/>
      <c r="L3296"/>
      <c r="M3296"/>
      <c r="N3296"/>
      <c r="O3296"/>
      <c r="P3296"/>
      <c r="Q3296"/>
      <c r="R3296"/>
    </row>
    <row r="3297" spans="1:18" s="16" customFormat="1" x14ac:dyDescent="0.25">
      <c r="A3297" s="19"/>
      <c r="B3297" s="18"/>
      <c r="D3297"/>
      <c r="E3297"/>
      <c r="F3297"/>
      <c r="G3297"/>
      <c r="H3297"/>
      <c r="I3297"/>
      <c r="J3297"/>
      <c r="K3297"/>
      <c r="L3297"/>
      <c r="M3297"/>
      <c r="N3297"/>
      <c r="O3297"/>
      <c r="P3297"/>
      <c r="Q3297"/>
      <c r="R3297"/>
    </row>
    <row r="3298" spans="1:18" s="16" customFormat="1" x14ac:dyDescent="0.25">
      <c r="A3298" s="19"/>
      <c r="B3298" s="18"/>
      <c r="D3298"/>
      <c r="E3298"/>
      <c r="F3298"/>
      <c r="G3298"/>
      <c r="H3298"/>
      <c r="I3298"/>
      <c r="J3298"/>
      <c r="K3298"/>
      <c r="L3298"/>
      <c r="M3298"/>
      <c r="N3298"/>
      <c r="O3298"/>
      <c r="P3298"/>
      <c r="Q3298"/>
      <c r="R3298"/>
    </row>
    <row r="3299" spans="1:18" s="16" customFormat="1" x14ac:dyDescent="0.25">
      <c r="A3299" s="19"/>
      <c r="B3299" s="18"/>
      <c r="D3299"/>
      <c r="E3299"/>
      <c r="F3299"/>
      <c r="G3299"/>
      <c r="H3299"/>
      <c r="I3299"/>
      <c r="J3299"/>
      <c r="K3299"/>
      <c r="L3299"/>
      <c r="M3299"/>
      <c r="N3299"/>
      <c r="O3299"/>
      <c r="P3299"/>
      <c r="Q3299"/>
      <c r="R3299"/>
    </row>
    <row r="3300" spans="1:18" s="16" customFormat="1" x14ac:dyDescent="0.25">
      <c r="A3300" s="19"/>
      <c r="B3300" s="18"/>
      <c r="D3300"/>
      <c r="E3300"/>
      <c r="F3300"/>
      <c r="G3300"/>
      <c r="H3300"/>
      <c r="I3300"/>
      <c r="J3300"/>
      <c r="K3300"/>
      <c r="L3300"/>
      <c r="M3300"/>
      <c r="N3300"/>
      <c r="O3300"/>
      <c r="P3300"/>
      <c r="Q3300"/>
      <c r="R3300"/>
    </row>
    <row r="3301" spans="1:18" s="16" customFormat="1" x14ac:dyDescent="0.25">
      <c r="A3301" s="19"/>
      <c r="B3301" s="18"/>
      <c r="D3301"/>
      <c r="E3301"/>
      <c r="F3301"/>
      <c r="G3301"/>
      <c r="H3301"/>
      <c r="I3301"/>
      <c r="J3301"/>
      <c r="K3301"/>
      <c r="L3301"/>
      <c r="M3301"/>
      <c r="N3301"/>
      <c r="O3301"/>
      <c r="P3301"/>
      <c r="Q3301"/>
      <c r="R3301"/>
    </row>
    <row r="3302" spans="1:18" s="16" customFormat="1" x14ac:dyDescent="0.25">
      <c r="A3302" s="19"/>
      <c r="B3302" s="18"/>
      <c r="D3302"/>
      <c r="E3302"/>
      <c r="F3302"/>
      <c r="G3302"/>
      <c r="H3302"/>
      <c r="I3302"/>
      <c r="J3302"/>
      <c r="K3302"/>
      <c r="L3302"/>
      <c r="M3302"/>
      <c r="N3302"/>
      <c r="O3302"/>
      <c r="P3302"/>
      <c r="Q3302"/>
      <c r="R3302"/>
    </row>
    <row r="3303" spans="1:18" s="16" customFormat="1" x14ac:dyDescent="0.25">
      <c r="A3303" s="19"/>
      <c r="B3303" s="18"/>
      <c r="D3303"/>
      <c r="E3303"/>
      <c r="F3303"/>
      <c r="G3303"/>
      <c r="H3303"/>
      <c r="I3303"/>
      <c r="J3303"/>
      <c r="K3303"/>
      <c r="L3303"/>
      <c r="M3303"/>
      <c r="N3303"/>
      <c r="O3303"/>
      <c r="P3303"/>
      <c r="Q3303"/>
      <c r="R3303"/>
    </row>
    <row r="3304" spans="1:18" s="16" customFormat="1" x14ac:dyDescent="0.25">
      <c r="A3304" s="19"/>
      <c r="B3304" s="18"/>
      <c r="D3304"/>
      <c r="E3304"/>
      <c r="F3304"/>
      <c r="G3304"/>
      <c r="H3304"/>
      <c r="I3304"/>
      <c r="J3304"/>
      <c r="K3304"/>
      <c r="L3304"/>
      <c r="M3304"/>
      <c r="N3304"/>
      <c r="O3304"/>
      <c r="P3304"/>
      <c r="Q3304"/>
      <c r="R3304"/>
    </row>
    <row r="3305" spans="1:18" s="16" customFormat="1" x14ac:dyDescent="0.25">
      <c r="A3305" s="19"/>
      <c r="B3305" s="18"/>
      <c r="D3305"/>
      <c r="E3305"/>
      <c r="F3305"/>
      <c r="G3305"/>
      <c r="H3305"/>
      <c r="I3305"/>
      <c r="J3305"/>
      <c r="K3305"/>
      <c r="L3305"/>
      <c r="M3305"/>
      <c r="N3305"/>
      <c r="O3305"/>
      <c r="P3305"/>
      <c r="Q3305"/>
      <c r="R3305"/>
    </row>
    <row r="3306" spans="1:18" s="16" customFormat="1" x14ac:dyDescent="0.25">
      <c r="A3306" s="19"/>
      <c r="B3306" s="18"/>
      <c r="D3306"/>
      <c r="E3306"/>
      <c r="F3306"/>
      <c r="G3306"/>
      <c r="H3306"/>
      <c r="I3306"/>
      <c r="J3306"/>
      <c r="K3306"/>
      <c r="L3306"/>
      <c r="M3306"/>
      <c r="N3306"/>
      <c r="O3306"/>
      <c r="P3306"/>
      <c r="Q3306"/>
      <c r="R3306"/>
    </row>
    <row r="3307" spans="1:18" s="16" customFormat="1" x14ac:dyDescent="0.25">
      <c r="A3307" s="19"/>
      <c r="B3307" s="18"/>
      <c r="D3307"/>
      <c r="E3307"/>
      <c r="F3307"/>
      <c r="G3307"/>
      <c r="H3307"/>
      <c r="I3307"/>
      <c r="J3307"/>
      <c r="K3307"/>
      <c r="L3307"/>
      <c r="M3307"/>
      <c r="N3307"/>
      <c r="O3307"/>
      <c r="P3307"/>
      <c r="Q3307"/>
      <c r="R3307"/>
    </row>
    <row r="3308" spans="1:18" s="16" customFormat="1" x14ac:dyDescent="0.25">
      <c r="A3308" s="19"/>
      <c r="B3308" s="18"/>
      <c r="D3308"/>
      <c r="E3308"/>
      <c r="F3308"/>
      <c r="G3308"/>
      <c r="H3308"/>
      <c r="I3308"/>
      <c r="J3308"/>
      <c r="K3308"/>
      <c r="L3308"/>
      <c r="M3308"/>
      <c r="N3308"/>
      <c r="O3308"/>
      <c r="P3308"/>
      <c r="Q3308"/>
      <c r="R3308"/>
    </row>
    <row r="3309" spans="1:18" s="16" customFormat="1" x14ac:dyDescent="0.25">
      <c r="A3309" s="19"/>
      <c r="B3309" s="18"/>
      <c r="D3309"/>
      <c r="E3309"/>
      <c r="F3309"/>
      <c r="G3309"/>
      <c r="H3309"/>
      <c r="I3309"/>
      <c r="J3309"/>
      <c r="K3309"/>
      <c r="L3309"/>
      <c r="M3309"/>
      <c r="N3309"/>
      <c r="O3309"/>
      <c r="P3309"/>
      <c r="Q3309"/>
      <c r="R3309"/>
    </row>
    <row r="3310" spans="1:18" s="16" customFormat="1" x14ac:dyDescent="0.25">
      <c r="A3310" s="19"/>
      <c r="B3310" s="18"/>
      <c r="D3310"/>
      <c r="E3310"/>
      <c r="F3310"/>
      <c r="G3310"/>
      <c r="H3310"/>
      <c r="I3310"/>
      <c r="J3310"/>
      <c r="K3310"/>
      <c r="L3310"/>
      <c r="M3310"/>
      <c r="N3310"/>
      <c r="O3310"/>
      <c r="P3310"/>
      <c r="Q3310"/>
      <c r="R3310"/>
    </row>
    <row r="3311" spans="1:18" s="16" customFormat="1" x14ac:dyDescent="0.25">
      <c r="A3311" s="19"/>
      <c r="B3311" s="18"/>
      <c r="D3311"/>
      <c r="E3311"/>
      <c r="F3311"/>
      <c r="G3311"/>
      <c r="H3311"/>
      <c r="I3311"/>
      <c r="J3311"/>
      <c r="K3311"/>
      <c r="L3311"/>
      <c r="M3311"/>
      <c r="N3311"/>
      <c r="O3311"/>
      <c r="P3311"/>
      <c r="Q3311"/>
      <c r="R3311"/>
    </row>
    <row r="3312" spans="1:18" s="16" customFormat="1" x14ac:dyDescent="0.25">
      <c r="A3312" s="19"/>
      <c r="B3312" s="20"/>
      <c r="D3312"/>
      <c r="E3312"/>
      <c r="F3312"/>
      <c r="G3312"/>
      <c r="H3312"/>
      <c r="I3312"/>
      <c r="J3312"/>
      <c r="K3312"/>
      <c r="L3312"/>
      <c r="M3312"/>
      <c r="N3312"/>
      <c r="O3312"/>
      <c r="P3312"/>
      <c r="Q3312"/>
      <c r="R3312"/>
    </row>
    <row r="3313" spans="1:18" s="16" customFormat="1" x14ac:dyDescent="0.25">
      <c r="A3313" s="19"/>
      <c r="B3313" s="18"/>
      <c r="D3313"/>
      <c r="E3313"/>
      <c r="F3313"/>
      <c r="G3313"/>
      <c r="H3313"/>
      <c r="I3313"/>
      <c r="J3313"/>
      <c r="K3313"/>
      <c r="L3313"/>
      <c r="M3313"/>
      <c r="N3313"/>
      <c r="O3313"/>
      <c r="P3313"/>
      <c r="Q3313"/>
      <c r="R3313"/>
    </row>
    <row r="3314" spans="1:18" s="16" customFormat="1" x14ac:dyDescent="0.25">
      <c r="A3314" s="19"/>
      <c r="B3314" s="18"/>
      <c r="D3314"/>
      <c r="E3314"/>
      <c r="F3314"/>
      <c r="G3314"/>
      <c r="H3314"/>
      <c r="I3314"/>
      <c r="J3314"/>
      <c r="K3314"/>
      <c r="L3314"/>
      <c r="M3314"/>
      <c r="N3314"/>
      <c r="O3314"/>
      <c r="P3314"/>
      <c r="Q3314"/>
      <c r="R3314"/>
    </row>
    <row r="3315" spans="1:18" s="16" customFormat="1" x14ac:dyDescent="0.25">
      <c r="A3315" s="19"/>
      <c r="B3315" s="18"/>
      <c r="D3315"/>
      <c r="E3315"/>
      <c r="F3315"/>
      <c r="G3315"/>
      <c r="H3315"/>
      <c r="I3315"/>
      <c r="J3315"/>
      <c r="K3315"/>
      <c r="L3315"/>
      <c r="M3315"/>
      <c r="N3315"/>
      <c r="O3315"/>
      <c r="P3315"/>
      <c r="Q3315"/>
      <c r="R3315"/>
    </row>
    <row r="3316" spans="1:18" s="16" customFormat="1" x14ac:dyDescent="0.25">
      <c r="A3316" s="19"/>
      <c r="B3316" s="18"/>
      <c r="D3316"/>
      <c r="E3316"/>
      <c r="F3316"/>
      <c r="G3316"/>
      <c r="H3316"/>
      <c r="I3316"/>
      <c r="J3316"/>
      <c r="K3316"/>
      <c r="L3316"/>
      <c r="M3316"/>
      <c r="N3316"/>
      <c r="O3316"/>
      <c r="P3316"/>
      <c r="Q3316"/>
      <c r="R3316"/>
    </row>
    <row r="3317" spans="1:18" s="16" customFormat="1" x14ac:dyDescent="0.25">
      <c r="A3317" s="19"/>
      <c r="B3317" s="18"/>
      <c r="D3317"/>
      <c r="E3317"/>
      <c r="F3317"/>
      <c r="G3317"/>
      <c r="H3317"/>
      <c r="I3317"/>
      <c r="J3317"/>
      <c r="K3317"/>
      <c r="L3317"/>
      <c r="M3317"/>
      <c r="N3317"/>
      <c r="O3317"/>
      <c r="P3317"/>
      <c r="Q3317"/>
      <c r="R3317"/>
    </row>
    <row r="3318" spans="1:18" s="16" customFormat="1" x14ac:dyDescent="0.25">
      <c r="A3318" s="19"/>
      <c r="B3318" s="18"/>
      <c r="D3318"/>
      <c r="E3318"/>
      <c r="F3318"/>
      <c r="G3318"/>
      <c r="H3318"/>
      <c r="I3318"/>
      <c r="J3318"/>
      <c r="K3318"/>
      <c r="L3318"/>
      <c r="M3318"/>
      <c r="N3318"/>
      <c r="O3318"/>
      <c r="P3318"/>
      <c r="Q3318"/>
      <c r="R3318"/>
    </row>
    <row r="3319" spans="1:18" s="16" customFormat="1" x14ac:dyDescent="0.25">
      <c r="A3319" s="19"/>
      <c r="B3319" s="18"/>
      <c r="D3319"/>
      <c r="E3319"/>
      <c r="F3319"/>
      <c r="G3319"/>
      <c r="H3319"/>
      <c r="I3319"/>
      <c r="J3319"/>
      <c r="K3319"/>
      <c r="L3319"/>
      <c r="M3319"/>
      <c r="N3319"/>
      <c r="O3319"/>
      <c r="P3319"/>
      <c r="Q3319"/>
      <c r="R3319"/>
    </row>
    <row r="3320" spans="1:18" s="16" customFormat="1" x14ac:dyDescent="0.25">
      <c r="A3320" s="19"/>
      <c r="B3320" s="18"/>
      <c r="D3320"/>
      <c r="E3320"/>
      <c r="F3320"/>
      <c r="G3320"/>
      <c r="H3320"/>
      <c r="I3320"/>
      <c r="J3320"/>
      <c r="K3320"/>
      <c r="L3320"/>
      <c r="M3320"/>
      <c r="N3320"/>
      <c r="O3320"/>
      <c r="P3320"/>
      <c r="Q3320"/>
      <c r="R3320"/>
    </row>
    <row r="3321" spans="1:18" s="16" customFormat="1" x14ac:dyDescent="0.25">
      <c r="A3321" s="19"/>
      <c r="B3321" s="18"/>
      <c r="D3321"/>
      <c r="E3321"/>
      <c r="F3321"/>
      <c r="G3321"/>
      <c r="H3321"/>
      <c r="I3321"/>
      <c r="J3321"/>
      <c r="K3321"/>
      <c r="L3321"/>
      <c r="M3321"/>
      <c r="N3321"/>
      <c r="O3321"/>
      <c r="P3321"/>
      <c r="Q3321"/>
      <c r="R3321"/>
    </row>
    <row r="3322" spans="1:18" s="16" customFormat="1" x14ac:dyDescent="0.25">
      <c r="A3322" s="19"/>
      <c r="B3322" s="18"/>
      <c r="D3322"/>
      <c r="E3322"/>
      <c r="F3322"/>
      <c r="G3322"/>
      <c r="H3322"/>
      <c r="I3322"/>
      <c r="J3322"/>
      <c r="K3322"/>
      <c r="L3322"/>
      <c r="M3322"/>
      <c r="N3322"/>
      <c r="O3322"/>
      <c r="P3322"/>
      <c r="Q3322"/>
      <c r="R3322"/>
    </row>
    <row r="3323" spans="1:18" s="16" customFormat="1" x14ac:dyDescent="0.25">
      <c r="A3323" s="19"/>
      <c r="B3323" s="18"/>
      <c r="D3323"/>
      <c r="E3323"/>
      <c r="F3323"/>
      <c r="G3323"/>
      <c r="H3323"/>
      <c r="I3323"/>
      <c r="J3323"/>
      <c r="K3323"/>
      <c r="L3323"/>
      <c r="M3323"/>
      <c r="N3323"/>
      <c r="O3323"/>
      <c r="P3323"/>
      <c r="Q3323"/>
      <c r="R3323"/>
    </row>
    <row r="3324" spans="1:18" s="16" customFormat="1" x14ac:dyDescent="0.25">
      <c r="A3324" s="19"/>
      <c r="B3324" s="18"/>
      <c r="D3324"/>
      <c r="E3324"/>
      <c r="F3324"/>
      <c r="G3324"/>
      <c r="H3324"/>
      <c r="I3324"/>
      <c r="J3324"/>
      <c r="K3324"/>
      <c r="L3324"/>
      <c r="M3324"/>
      <c r="N3324"/>
      <c r="O3324"/>
      <c r="P3324"/>
      <c r="Q3324"/>
      <c r="R3324"/>
    </row>
    <row r="3325" spans="1:18" s="16" customFormat="1" x14ac:dyDescent="0.25">
      <c r="A3325" s="19"/>
      <c r="B3325" s="18"/>
      <c r="D3325"/>
      <c r="E3325"/>
      <c r="F3325"/>
      <c r="G3325"/>
      <c r="H3325"/>
      <c r="I3325"/>
      <c r="J3325"/>
      <c r="K3325"/>
      <c r="L3325"/>
      <c r="M3325"/>
      <c r="N3325"/>
      <c r="O3325"/>
      <c r="P3325"/>
      <c r="Q3325"/>
      <c r="R3325"/>
    </row>
    <row r="3326" spans="1:18" s="16" customFormat="1" x14ac:dyDescent="0.25">
      <c r="A3326" s="19"/>
      <c r="B3326" s="18"/>
      <c r="D3326"/>
      <c r="E3326"/>
      <c r="F3326"/>
      <c r="G3326"/>
      <c r="H3326"/>
      <c r="I3326"/>
      <c r="J3326"/>
      <c r="K3326"/>
      <c r="L3326"/>
      <c r="M3326"/>
      <c r="N3326"/>
      <c r="O3326"/>
      <c r="P3326"/>
      <c r="Q3326"/>
      <c r="R3326"/>
    </row>
    <row r="3327" spans="1:18" s="16" customFormat="1" x14ac:dyDescent="0.25">
      <c r="A3327" s="19"/>
      <c r="B3327" s="18"/>
      <c r="D3327"/>
      <c r="E3327"/>
      <c r="F3327"/>
      <c r="G3327"/>
      <c r="H3327"/>
      <c r="I3327"/>
      <c r="J3327"/>
      <c r="K3327"/>
      <c r="L3327"/>
      <c r="M3327"/>
      <c r="N3327"/>
      <c r="O3327"/>
      <c r="P3327"/>
      <c r="Q3327"/>
      <c r="R3327"/>
    </row>
    <row r="3328" spans="1:18" s="16" customFormat="1" x14ac:dyDescent="0.25">
      <c r="A3328" s="19"/>
      <c r="B3328" s="18"/>
      <c r="D3328"/>
      <c r="E3328"/>
      <c r="F3328"/>
      <c r="G3328"/>
      <c r="H3328"/>
      <c r="I3328"/>
      <c r="J3328"/>
      <c r="K3328"/>
      <c r="L3328"/>
      <c r="M3328"/>
      <c r="N3328"/>
      <c r="O3328"/>
      <c r="P3328"/>
      <c r="Q3328"/>
      <c r="R3328"/>
    </row>
    <row r="3329" spans="1:18" s="16" customFormat="1" x14ac:dyDescent="0.25">
      <c r="A3329" s="19"/>
      <c r="B3329" s="18"/>
      <c r="D3329"/>
      <c r="E3329"/>
      <c r="F3329"/>
      <c r="G3329"/>
      <c r="H3329"/>
      <c r="I3329"/>
      <c r="J3329"/>
      <c r="K3329"/>
      <c r="L3329"/>
      <c r="M3329"/>
      <c r="N3329"/>
      <c r="O3329"/>
      <c r="P3329"/>
      <c r="Q3329"/>
      <c r="R3329"/>
    </row>
    <row r="3330" spans="1:18" s="16" customFormat="1" x14ac:dyDescent="0.25">
      <c r="A3330" s="19"/>
      <c r="B3330" s="18"/>
      <c r="D3330"/>
      <c r="E3330"/>
      <c r="F3330"/>
      <c r="G3330"/>
      <c r="H3330"/>
      <c r="I3330"/>
      <c r="J3330"/>
      <c r="K3330"/>
      <c r="L3330"/>
      <c r="M3330"/>
      <c r="N3330"/>
      <c r="O3330"/>
      <c r="P3330"/>
      <c r="Q3330"/>
      <c r="R3330"/>
    </row>
    <row r="3331" spans="1:18" s="16" customFormat="1" x14ac:dyDescent="0.25">
      <c r="A3331" s="19"/>
      <c r="B3331" s="18"/>
      <c r="D3331"/>
      <c r="E3331"/>
      <c r="F3331"/>
      <c r="G3331"/>
      <c r="H3331"/>
      <c r="I3331"/>
      <c r="J3331"/>
      <c r="K3331"/>
      <c r="L3331"/>
      <c r="M3331"/>
      <c r="N3331"/>
      <c r="O3331"/>
      <c r="P3331"/>
      <c r="Q3331"/>
      <c r="R3331"/>
    </row>
    <row r="3332" spans="1:18" s="16" customFormat="1" x14ac:dyDescent="0.25">
      <c r="A3332" s="19"/>
      <c r="B3332" s="18"/>
      <c r="D3332"/>
      <c r="E3332"/>
      <c r="F3332"/>
      <c r="G3332"/>
      <c r="H3332"/>
      <c r="I3332"/>
      <c r="J3332"/>
      <c r="K3332"/>
      <c r="L3332"/>
      <c r="M3332"/>
      <c r="N3332"/>
      <c r="O3332"/>
      <c r="P3332"/>
      <c r="Q3332"/>
      <c r="R3332"/>
    </row>
    <row r="3333" spans="1:18" s="16" customFormat="1" x14ac:dyDescent="0.25">
      <c r="A3333" s="19"/>
      <c r="B3333" s="18"/>
      <c r="D3333"/>
      <c r="E3333"/>
      <c r="F3333"/>
      <c r="G3333"/>
      <c r="H3333"/>
      <c r="I3333"/>
      <c r="J3333"/>
      <c r="K3333"/>
      <c r="L3333"/>
      <c r="M3333"/>
      <c r="N3333"/>
      <c r="O3333"/>
      <c r="P3333"/>
      <c r="Q3333"/>
      <c r="R3333"/>
    </row>
    <row r="3334" spans="1:18" s="16" customFormat="1" x14ac:dyDescent="0.25">
      <c r="A3334" s="19"/>
      <c r="B3334" s="18"/>
      <c r="D3334"/>
      <c r="E3334"/>
      <c r="F3334"/>
      <c r="G3334"/>
      <c r="H3334"/>
      <c r="I3334"/>
      <c r="J3334"/>
      <c r="K3334"/>
      <c r="L3334"/>
      <c r="M3334"/>
      <c r="N3334"/>
      <c r="O3334"/>
      <c r="P3334"/>
      <c r="Q3334"/>
      <c r="R3334"/>
    </row>
    <row r="3335" spans="1:18" s="16" customFormat="1" x14ac:dyDescent="0.25">
      <c r="A3335" s="19"/>
      <c r="B3335" s="18"/>
      <c r="D3335"/>
      <c r="E3335"/>
      <c r="F3335"/>
      <c r="G3335"/>
      <c r="H3335"/>
      <c r="I3335"/>
      <c r="J3335"/>
      <c r="K3335"/>
      <c r="L3335"/>
      <c r="M3335"/>
      <c r="N3335"/>
      <c r="O3335"/>
      <c r="P3335"/>
      <c r="Q3335"/>
      <c r="R3335"/>
    </row>
    <row r="3336" spans="1:18" s="16" customFormat="1" x14ac:dyDescent="0.25">
      <c r="A3336" s="19"/>
      <c r="B3336" s="18"/>
      <c r="D3336"/>
      <c r="E3336"/>
      <c r="F3336"/>
      <c r="G3336"/>
      <c r="H3336"/>
      <c r="I3336"/>
      <c r="J3336"/>
      <c r="K3336"/>
      <c r="L3336"/>
      <c r="M3336"/>
      <c r="N3336"/>
      <c r="O3336"/>
      <c r="P3336"/>
      <c r="Q3336"/>
      <c r="R3336"/>
    </row>
    <row r="3337" spans="1:18" s="16" customFormat="1" x14ac:dyDescent="0.25">
      <c r="A3337" s="19"/>
      <c r="B3337" s="18"/>
      <c r="D3337"/>
      <c r="E3337"/>
      <c r="F3337"/>
      <c r="G3337"/>
      <c r="H3337"/>
      <c r="I3337"/>
      <c r="J3337"/>
      <c r="K3337"/>
      <c r="L3337"/>
      <c r="M3337"/>
      <c r="N3337"/>
      <c r="O3337"/>
      <c r="P3337"/>
      <c r="Q3337"/>
      <c r="R3337"/>
    </row>
    <row r="3338" spans="1:18" s="16" customFormat="1" x14ac:dyDescent="0.25">
      <c r="A3338" s="19"/>
      <c r="B3338" s="18"/>
      <c r="D3338"/>
      <c r="E3338"/>
      <c r="F3338"/>
      <c r="G3338"/>
      <c r="H3338"/>
      <c r="I3338"/>
      <c r="J3338"/>
      <c r="K3338"/>
      <c r="L3338"/>
      <c r="M3338"/>
      <c r="N3338"/>
      <c r="O3338"/>
      <c r="P3338"/>
      <c r="Q3338"/>
      <c r="R3338"/>
    </row>
    <row r="3339" spans="1:18" s="16" customFormat="1" x14ac:dyDescent="0.25">
      <c r="A3339" s="19"/>
      <c r="B3339" s="18"/>
      <c r="D3339"/>
      <c r="E3339"/>
      <c r="F3339"/>
      <c r="G3339"/>
      <c r="H3339"/>
      <c r="I3339"/>
      <c r="J3339"/>
      <c r="K3339"/>
      <c r="L3339"/>
      <c r="M3339"/>
      <c r="N3339"/>
      <c r="O3339"/>
      <c r="P3339"/>
      <c r="Q3339"/>
      <c r="R3339"/>
    </row>
    <row r="3340" spans="1:18" s="16" customFormat="1" x14ac:dyDescent="0.25">
      <c r="A3340" s="19"/>
      <c r="B3340" s="18"/>
      <c r="D3340"/>
      <c r="E3340"/>
      <c r="F3340"/>
      <c r="G3340"/>
      <c r="H3340"/>
      <c r="I3340"/>
      <c r="J3340"/>
      <c r="K3340"/>
      <c r="L3340"/>
      <c r="M3340"/>
      <c r="N3340"/>
      <c r="O3340"/>
      <c r="P3340"/>
      <c r="Q3340"/>
      <c r="R3340"/>
    </row>
    <row r="3341" spans="1:18" s="16" customFormat="1" x14ac:dyDescent="0.25">
      <c r="A3341" s="19"/>
      <c r="B3341" s="18"/>
      <c r="D3341"/>
      <c r="E3341"/>
      <c r="F3341"/>
      <c r="G3341"/>
      <c r="H3341"/>
      <c r="I3341"/>
      <c r="J3341"/>
      <c r="K3341"/>
      <c r="L3341"/>
      <c r="M3341"/>
      <c r="N3341"/>
      <c r="O3341"/>
      <c r="P3341"/>
      <c r="Q3341"/>
      <c r="R3341"/>
    </row>
    <row r="3342" spans="1:18" s="16" customFormat="1" x14ac:dyDescent="0.25">
      <c r="A3342" s="19"/>
      <c r="B3342" s="18"/>
      <c r="D3342"/>
      <c r="E3342"/>
      <c r="F3342"/>
      <c r="G3342"/>
      <c r="H3342"/>
      <c r="I3342"/>
      <c r="J3342"/>
      <c r="K3342"/>
      <c r="L3342"/>
      <c r="M3342"/>
      <c r="N3342"/>
      <c r="O3342"/>
      <c r="P3342"/>
      <c r="Q3342"/>
      <c r="R3342"/>
    </row>
    <row r="3343" spans="1:18" s="16" customFormat="1" x14ac:dyDescent="0.25">
      <c r="A3343" s="19"/>
      <c r="B3343" s="18"/>
      <c r="D3343"/>
      <c r="E3343"/>
      <c r="F3343"/>
      <c r="G3343"/>
      <c r="H3343"/>
      <c r="I3343"/>
      <c r="J3343"/>
      <c r="K3343"/>
      <c r="L3343"/>
      <c r="M3343"/>
      <c r="N3343"/>
      <c r="O3343"/>
      <c r="P3343"/>
      <c r="Q3343"/>
      <c r="R3343"/>
    </row>
    <row r="3344" spans="1:18" s="16" customFormat="1" x14ac:dyDescent="0.25">
      <c r="A3344" s="19"/>
      <c r="B3344" s="18"/>
      <c r="D3344"/>
      <c r="E3344"/>
      <c r="F3344"/>
      <c r="G3344"/>
      <c r="H3344"/>
      <c r="I3344"/>
      <c r="J3344"/>
      <c r="K3344"/>
      <c r="L3344"/>
      <c r="M3344"/>
      <c r="N3344"/>
      <c r="O3344"/>
      <c r="P3344"/>
      <c r="Q3344"/>
      <c r="R3344"/>
    </row>
    <row r="3345" spans="1:18" s="16" customFormat="1" x14ac:dyDescent="0.25">
      <c r="A3345" s="19"/>
      <c r="B3345" s="18"/>
      <c r="D3345"/>
      <c r="E3345"/>
      <c r="F3345"/>
      <c r="G3345"/>
      <c r="H3345"/>
      <c r="I3345"/>
      <c r="J3345"/>
      <c r="K3345"/>
      <c r="L3345"/>
      <c r="M3345"/>
      <c r="N3345"/>
      <c r="O3345"/>
      <c r="P3345"/>
      <c r="Q3345"/>
      <c r="R3345"/>
    </row>
    <row r="3346" spans="1:18" s="16" customFormat="1" x14ac:dyDescent="0.25">
      <c r="A3346" s="19"/>
      <c r="B3346" s="18"/>
      <c r="D3346"/>
      <c r="E3346"/>
      <c r="F3346"/>
      <c r="G3346"/>
      <c r="H3346"/>
      <c r="I3346"/>
      <c r="J3346"/>
      <c r="K3346"/>
      <c r="L3346"/>
      <c r="M3346"/>
      <c r="N3346"/>
      <c r="O3346"/>
      <c r="P3346"/>
      <c r="Q3346"/>
      <c r="R3346"/>
    </row>
    <row r="3347" spans="1:18" s="16" customFormat="1" x14ac:dyDescent="0.25">
      <c r="A3347" s="19"/>
      <c r="B3347" s="18"/>
      <c r="D3347"/>
      <c r="E3347"/>
      <c r="F3347"/>
      <c r="G3347"/>
      <c r="H3347"/>
      <c r="I3347"/>
      <c r="J3347"/>
      <c r="K3347"/>
      <c r="L3347"/>
      <c r="M3347"/>
      <c r="N3347"/>
      <c r="O3347"/>
      <c r="P3347"/>
      <c r="Q3347"/>
      <c r="R3347"/>
    </row>
    <row r="3348" spans="1:18" s="16" customFormat="1" x14ac:dyDescent="0.25">
      <c r="A3348" s="19"/>
      <c r="B3348" s="18"/>
      <c r="D3348"/>
      <c r="E3348"/>
      <c r="F3348"/>
      <c r="G3348"/>
      <c r="H3348"/>
      <c r="I3348"/>
      <c r="J3348"/>
      <c r="K3348"/>
      <c r="L3348"/>
      <c r="M3348"/>
      <c r="N3348"/>
      <c r="O3348"/>
      <c r="P3348"/>
      <c r="Q3348"/>
      <c r="R3348"/>
    </row>
    <row r="3349" spans="1:18" s="16" customFormat="1" x14ac:dyDescent="0.25">
      <c r="A3349" s="19"/>
      <c r="B3349" s="18"/>
      <c r="D3349"/>
      <c r="E3349"/>
      <c r="F3349"/>
      <c r="G3349"/>
      <c r="H3349"/>
      <c r="I3349"/>
      <c r="J3349"/>
      <c r="K3349"/>
      <c r="L3349"/>
      <c r="M3349"/>
      <c r="N3349"/>
      <c r="O3349"/>
      <c r="P3349"/>
      <c r="Q3349"/>
      <c r="R3349"/>
    </row>
    <row r="3350" spans="1:18" s="16" customFormat="1" x14ac:dyDescent="0.25">
      <c r="A3350" s="19"/>
      <c r="B3350" s="18"/>
      <c r="D3350"/>
      <c r="E3350"/>
      <c r="F3350"/>
      <c r="G3350"/>
      <c r="H3350"/>
      <c r="I3350"/>
      <c r="J3350"/>
      <c r="K3350"/>
      <c r="L3350"/>
      <c r="M3350"/>
      <c r="N3350"/>
      <c r="O3350"/>
      <c r="P3350"/>
      <c r="Q3350"/>
      <c r="R3350"/>
    </row>
    <row r="3351" spans="1:18" s="16" customFormat="1" x14ac:dyDescent="0.25">
      <c r="A3351" s="19"/>
      <c r="B3351" s="18"/>
      <c r="D3351"/>
      <c r="E3351"/>
      <c r="F3351"/>
      <c r="G3351"/>
      <c r="H3351"/>
      <c r="I3351"/>
      <c r="J3351"/>
      <c r="K3351"/>
      <c r="L3351"/>
      <c r="M3351"/>
      <c r="N3351"/>
      <c r="O3351"/>
      <c r="P3351"/>
      <c r="Q3351"/>
      <c r="R3351"/>
    </row>
    <row r="3352" spans="1:18" s="16" customFormat="1" x14ac:dyDescent="0.25">
      <c r="A3352" s="19"/>
      <c r="B3352" s="18"/>
      <c r="D3352"/>
      <c r="E3352"/>
      <c r="F3352"/>
      <c r="G3352"/>
      <c r="H3352"/>
      <c r="I3352"/>
      <c r="J3352"/>
      <c r="K3352"/>
      <c r="L3352"/>
      <c r="M3352"/>
      <c r="N3352"/>
      <c r="O3352"/>
      <c r="P3352"/>
      <c r="Q3352"/>
      <c r="R3352"/>
    </row>
    <row r="3353" spans="1:18" s="16" customFormat="1" x14ac:dyDescent="0.25">
      <c r="A3353" s="19"/>
      <c r="B3353" s="18"/>
      <c r="D3353"/>
      <c r="E3353"/>
      <c r="F3353"/>
      <c r="G3353"/>
      <c r="H3353"/>
      <c r="I3353"/>
      <c r="J3353"/>
      <c r="K3353"/>
      <c r="L3353"/>
      <c r="M3353"/>
      <c r="N3353"/>
      <c r="O3353"/>
      <c r="P3353"/>
      <c r="Q3353"/>
      <c r="R3353"/>
    </row>
    <row r="3354" spans="1:18" s="16" customFormat="1" x14ac:dyDescent="0.25">
      <c r="A3354" s="19"/>
      <c r="B3354" s="18"/>
      <c r="D3354"/>
      <c r="E3354"/>
      <c r="F3354"/>
      <c r="G3354"/>
      <c r="H3354"/>
      <c r="I3354"/>
      <c r="J3354"/>
      <c r="K3354"/>
      <c r="L3354"/>
      <c r="M3354"/>
      <c r="N3354"/>
      <c r="O3354"/>
      <c r="P3354"/>
      <c r="Q3354"/>
      <c r="R3354"/>
    </row>
    <row r="3355" spans="1:18" s="16" customFormat="1" x14ac:dyDescent="0.25">
      <c r="A3355" s="19"/>
      <c r="B3355" s="18"/>
      <c r="D3355"/>
      <c r="E3355"/>
      <c r="F3355"/>
      <c r="G3355"/>
      <c r="H3355"/>
      <c r="I3355"/>
      <c r="J3355"/>
      <c r="K3355"/>
      <c r="L3355"/>
      <c r="M3355"/>
      <c r="N3355"/>
      <c r="O3355"/>
      <c r="P3355"/>
      <c r="Q3355"/>
      <c r="R3355"/>
    </row>
    <row r="3356" spans="1:18" s="16" customFormat="1" x14ac:dyDescent="0.25">
      <c r="A3356" s="19"/>
      <c r="B3356" s="18"/>
      <c r="D3356"/>
      <c r="E3356"/>
      <c r="F3356"/>
      <c r="G3356"/>
      <c r="H3356"/>
      <c r="I3356"/>
      <c r="J3356"/>
      <c r="K3356"/>
      <c r="L3356"/>
      <c r="M3356"/>
      <c r="N3356"/>
      <c r="O3356"/>
      <c r="P3356"/>
      <c r="Q3356"/>
      <c r="R3356"/>
    </row>
    <row r="3357" spans="1:18" s="16" customFormat="1" x14ac:dyDescent="0.25">
      <c r="A3357" s="19"/>
      <c r="B3357" s="18"/>
      <c r="D3357"/>
      <c r="E3357"/>
      <c r="F3357"/>
      <c r="G3357"/>
      <c r="H3357"/>
      <c r="I3357"/>
      <c r="J3357"/>
      <c r="K3357"/>
      <c r="L3357"/>
      <c r="M3357"/>
      <c r="N3357"/>
      <c r="O3357"/>
      <c r="P3357"/>
      <c r="Q3357"/>
      <c r="R3357"/>
    </row>
    <row r="3358" spans="1:18" s="16" customFormat="1" x14ac:dyDescent="0.25">
      <c r="A3358" s="19"/>
      <c r="B3358" s="18"/>
      <c r="D3358"/>
      <c r="E3358"/>
      <c r="F3358"/>
      <c r="G3358"/>
      <c r="H3358"/>
      <c r="I3358"/>
      <c r="J3358"/>
      <c r="K3358"/>
      <c r="L3358"/>
      <c r="M3358"/>
      <c r="N3358"/>
      <c r="O3358"/>
      <c r="P3358"/>
      <c r="Q3358"/>
      <c r="R3358"/>
    </row>
    <row r="3359" spans="1:18" s="16" customFormat="1" x14ac:dyDescent="0.25">
      <c r="A3359" s="19"/>
      <c r="B3359" s="18"/>
      <c r="D3359"/>
      <c r="E3359"/>
      <c r="F3359"/>
      <c r="G3359"/>
      <c r="H3359"/>
      <c r="I3359"/>
      <c r="J3359"/>
      <c r="K3359"/>
      <c r="L3359"/>
      <c r="M3359"/>
      <c r="N3359"/>
      <c r="O3359"/>
      <c r="P3359"/>
      <c r="Q3359"/>
      <c r="R3359"/>
    </row>
    <row r="3360" spans="1:18" s="16" customFormat="1" x14ac:dyDescent="0.25">
      <c r="A3360" s="19"/>
      <c r="B3360" s="18"/>
      <c r="D3360"/>
      <c r="E3360"/>
      <c r="F3360"/>
      <c r="G3360"/>
      <c r="H3360"/>
      <c r="I3360"/>
      <c r="J3360"/>
      <c r="K3360"/>
      <c r="L3360"/>
      <c r="M3360"/>
      <c r="N3360"/>
      <c r="O3360"/>
      <c r="P3360"/>
      <c r="Q3360"/>
      <c r="R3360"/>
    </row>
    <row r="3361" spans="1:18" s="16" customFormat="1" x14ac:dyDescent="0.25">
      <c r="A3361" s="19"/>
      <c r="B3361" s="18"/>
      <c r="D3361"/>
      <c r="E3361"/>
      <c r="F3361"/>
      <c r="G3361"/>
      <c r="H3361"/>
      <c r="I3361"/>
      <c r="J3361"/>
      <c r="K3361"/>
      <c r="L3361"/>
      <c r="M3361"/>
      <c r="N3361"/>
      <c r="O3361"/>
      <c r="P3361"/>
      <c r="Q3361"/>
      <c r="R3361"/>
    </row>
    <row r="3362" spans="1:18" s="16" customFormat="1" x14ac:dyDescent="0.25">
      <c r="A3362" s="19"/>
      <c r="B3362" s="20"/>
      <c r="D3362"/>
      <c r="E3362"/>
      <c r="F3362"/>
      <c r="G3362"/>
      <c r="H3362"/>
      <c r="I3362"/>
      <c r="J3362"/>
      <c r="K3362"/>
      <c r="L3362"/>
      <c r="M3362"/>
      <c r="N3362"/>
      <c r="O3362"/>
      <c r="P3362"/>
      <c r="Q3362"/>
      <c r="R3362"/>
    </row>
    <row r="3363" spans="1:18" s="16" customFormat="1" x14ac:dyDescent="0.25">
      <c r="A3363" s="19"/>
      <c r="B3363" s="18"/>
      <c r="D3363"/>
      <c r="E3363"/>
      <c r="F3363"/>
      <c r="G3363"/>
      <c r="H3363"/>
      <c r="I3363"/>
      <c r="J3363"/>
      <c r="K3363"/>
      <c r="L3363"/>
      <c r="M3363"/>
      <c r="N3363"/>
      <c r="O3363"/>
      <c r="P3363"/>
      <c r="Q3363"/>
      <c r="R3363"/>
    </row>
    <row r="3364" spans="1:18" s="16" customFormat="1" x14ac:dyDescent="0.25">
      <c r="A3364" s="19"/>
      <c r="B3364" s="18"/>
      <c r="D3364"/>
      <c r="E3364"/>
      <c r="F3364"/>
      <c r="G3364"/>
      <c r="H3364"/>
      <c r="I3364"/>
      <c r="J3364"/>
      <c r="K3364"/>
      <c r="L3364"/>
      <c r="M3364"/>
      <c r="N3364"/>
      <c r="O3364"/>
      <c r="P3364"/>
      <c r="Q3364"/>
      <c r="R3364"/>
    </row>
    <row r="3365" spans="1:18" s="16" customFormat="1" x14ac:dyDescent="0.25">
      <c r="A3365" s="19"/>
      <c r="B3365" s="18"/>
      <c r="D3365"/>
      <c r="E3365"/>
      <c r="F3365"/>
      <c r="G3365"/>
      <c r="H3365"/>
      <c r="I3365"/>
      <c r="J3365"/>
      <c r="K3365"/>
      <c r="L3365"/>
      <c r="M3365"/>
      <c r="N3365"/>
      <c r="O3365"/>
      <c r="P3365"/>
      <c r="Q3365"/>
      <c r="R3365"/>
    </row>
    <row r="3366" spans="1:18" s="16" customFormat="1" x14ac:dyDescent="0.25">
      <c r="A3366" s="19"/>
      <c r="B3366" s="18"/>
      <c r="D3366"/>
      <c r="E3366"/>
      <c r="F3366"/>
      <c r="G3366"/>
      <c r="H3366"/>
      <c r="I3366"/>
      <c r="J3366"/>
      <c r="K3366"/>
      <c r="L3366"/>
      <c r="M3366"/>
      <c r="N3366"/>
      <c r="O3366"/>
      <c r="P3366"/>
      <c r="Q3366"/>
      <c r="R3366"/>
    </row>
    <row r="3367" spans="1:18" s="16" customFormat="1" x14ac:dyDescent="0.25">
      <c r="A3367" s="19"/>
      <c r="B3367" s="18"/>
      <c r="D3367"/>
      <c r="E3367"/>
      <c r="F3367"/>
      <c r="G3367"/>
      <c r="H3367"/>
      <c r="I3367"/>
      <c r="J3367"/>
      <c r="K3367"/>
      <c r="L3367"/>
      <c r="M3367"/>
      <c r="N3367"/>
      <c r="O3367"/>
      <c r="P3367"/>
      <c r="Q3367"/>
      <c r="R3367"/>
    </row>
    <row r="3368" spans="1:18" s="16" customFormat="1" x14ac:dyDescent="0.25">
      <c r="A3368" s="19"/>
      <c r="B3368" s="18"/>
      <c r="D3368"/>
      <c r="E3368"/>
      <c r="F3368"/>
      <c r="G3368"/>
      <c r="H3368"/>
      <c r="I3368"/>
      <c r="J3368"/>
      <c r="K3368"/>
      <c r="L3368"/>
      <c r="M3368"/>
      <c r="N3368"/>
      <c r="O3368"/>
      <c r="P3368"/>
      <c r="Q3368"/>
      <c r="R3368"/>
    </row>
    <row r="3369" spans="1:18" s="16" customFormat="1" x14ac:dyDescent="0.25">
      <c r="A3369" s="19"/>
      <c r="B3369" s="18"/>
      <c r="D3369"/>
      <c r="E3369"/>
      <c r="F3369"/>
      <c r="G3369"/>
      <c r="H3369"/>
      <c r="I3369"/>
      <c r="J3369"/>
      <c r="K3369"/>
      <c r="L3369"/>
      <c r="M3369"/>
      <c r="N3369"/>
      <c r="O3369"/>
      <c r="P3369"/>
      <c r="Q3369"/>
      <c r="R3369"/>
    </row>
    <row r="3370" spans="1:18" s="16" customFormat="1" x14ac:dyDescent="0.25">
      <c r="A3370" s="19"/>
      <c r="B3370" s="18"/>
      <c r="D3370"/>
      <c r="E3370"/>
      <c r="F3370"/>
      <c r="G3370"/>
      <c r="H3370"/>
      <c r="I3370"/>
      <c r="J3370"/>
      <c r="K3370"/>
      <c r="L3370"/>
      <c r="M3370"/>
      <c r="N3370"/>
      <c r="O3370"/>
      <c r="P3370"/>
      <c r="Q3370"/>
      <c r="R3370"/>
    </row>
    <row r="3371" spans="1:18" s="16" customFormat="1" x14ac:dyDescent="0.25">
      <c r="A3371" s="19"/>
      <c r="B3371" s="18"/>
      <c r="D3371"/>
      <c r="E3371"/>
      <c r="F3371"/>
      <c r="G3371"/>
      <c r="H3371"/>
      <c r="I3371"/>
      <c r="J3371"/>
      <c r="K3371"/>
      <c r="L3371"/>
      <c r="M3371"/>
      <c r="N3371"/>
      <c r="O3371"/>
      <c r="P3371"/>
      <c r="Q3371"/>
      <c r="R3371"/>
    </row>
    <row r="3372" spans="1:18" s="16" customFormat="1" x14ac:dyDescent="0.25">
      <c r="A3372" s="19"/>
      <c r="B3372" s="18"/>
      <c r="D3372"/>
      <c r="E3372"/>
      <c r="F3372"/>
      <c r="G3372"/>
      <c r="H3372"/>
      <c r="I3372"/>
      <c r="J3372"/>
      <c r="K3372"/>
      <c r="L3372"/>
      <c r="M3372"/>
      <c r="N3372"/>
      <c r="O3372"/>
      <c r="P3372"/>
      <c r="Q3372"/>
      <c r="R3372"/>
    </row>
    <row r="3373" spans="1:18" s="16" customFormat="1" x14ac:dyDescent="0.25">
      <c r="A3373" s="19"/>
      <c r="B3373" s="18"/>
      <c r="D3373"/>
      <c r="E3373"/>
      <c r="F3373"/>
      <c r="G3373"/>
      <c r="H3373"/>
      <c r="I3373"/>
      <c r="J3373"/>
      <c r="K3373"/>
      <c r="L3373"/>
      <c r="M3373"/>
      <c r="N3373"/>
      <c r="O3373"/>
      <c r="P3373"/>
      <c r="Q3373"/>
      <c r="R3373"/>
    </row>
    <row r="3374" spans="1:18" s="16" customFormat="1" x14ac:dyDescent="0.25">
      <c r="A3374" s="19"/>
      <c r="B3374" s="18"/>
      <c r="D3374"/>
      <c r="E3374"/>
      <c r="F3374"/>
      <c r="G3374"/>
      <c r="H3374"/>
      <c r="I3374"/>
      <c r="J3374"/>
      <c r="K3374"/>
      <c r="L3374"/>
      <c r="M3374"/>
      <c r="N3374"/>
      <c r="O3374"/>
      <c r="P3374"/>
      <c r="Q3374"/>
      <c r="R3374"/>
    </row>
    <row r="3375" spans="1:18" s="16" customFormat="1" x14ac:dyDescent="0.25">
      <c r="A3375" s="19"/>
      <c r="B3375" s="18"/>
      <c r="D3375"/>
      <c r="E3375"/>
      <c r="F3375"/>
      <c r="G3375"/>
      <c r="H3375"/>
      <c r="I3375"/>
      <c r="J3375"/>
      <c r="K3375"/>
      <c r="L3375"/>
      <c r="M3375"/>
      <c r="N3375"/>
      <c r="O3375"/>
      <c r="P3375"/>
      <c r="Q3375"/>
      <c r="R3375"/>
    </row>
    <row r="3376" spans="1:18" s="16" customFormat="1" x14ac:dyDescent="0.25">
      <c r="A3376" s="19"/>
      <c r="B3376" s="18"/>
      <c r="D3376"/>
      <c r="E3376"/>
      <c r="F3376"/>
      <c r="G3376"/>
      <c r="H3376"/>
      <c r="I3376"/>
      <c r="J3376"/>
      <c r="K3376"/>
      <c r="L3376"/>
      <c r="M3376"/>
      <c r="N3376"/>
      <c r="O3376"/>
      <c r="P3376"/>
      <c r="Q3376"/>
      <c r="R3376"/>
    </row>
    <row r="3377" spans="1:18" s="16" customFormat="1" x14ac:dyDescent="0.25">
      <c r="A3377" s="19"/>
      <c r="B3377" s="18"/>
      <c r="D3377"/>
      <c r="E3377"/>
      <c r="F3377"/>
      <c r="G3377"/>
      <c r="H3377"/>
      <c r="I3377"/>
      <c r="J3377"/>
      <c r="K3377"/>
      <c r="L3377"/>
      <c r="M3377"/>
      <c r="N3377"/>
      <c r="O3377"/>
      <c r="P3377"/>
      <c r="Q3377"/>
      <c r="R3377"/>
    </row>
    <row r="3378" spans="1:18" s="16" customFormat="1" x14ac:dyDescent="0.25">
      <c r="A3378" s="19"/>
      <c r="B3378" s="18"/>
      <c r="D3378"/>
      <c r="E3378"/>
      <c r="F3378"/>
      <c r="G3378"/>
      <c r="H3378"/>
      <c r="I3378"/>
      <c r="J3378"/>
      <c r="K3378"/>
      <c r="L3378"/>
      <c r="M3378"/>
      <c r="N3378"/>
      <c r="O3378"/>
      <c r="P3378"/>
      <c r="Q3378"/>
      <c r="R3378"/>
    </row>
    <row r="3379" spans="1:18" s="16" customFormat="1" x14ac:dyDescent="0.25">
      <c r="A3379" s="19"/>
      <c r="B3379" s="18"/>
      <c r="D3379"/>
      <c r="E3379"/>
      <c r="F3379"/>
      <c r="G3379"/>
      <c r="H3379"/>
      <c r="I3379"/>
      <c r="J3379"/>
      <c r="K3379"/>
      <c r="L3379"/>
      <c r="M3379"/>
      <c r="N3379"/>
      <c r="O3379"/>
      <c r="P3379"/>
      <c r="Q3379"/>
      <c r="R3379"/>
    </row>
    <row r="3380" spans="1:18" s="16" customFormat="1" x14ac:dyDescent="0.25">
      <c r="A3380" s="19"/>
      <c r="B3380" s="18"/>
      <c r="D3380"/>
      <c r="E3380"/>
      <c r="F3380"/>
      <c r="G3380"/>
      <c r="H3380"/>
      <c r="I3380"/>
      <c r="J3380"/>
      <c r="K3380"/>
      <c r="L3380"/>
      <c r="M3380"/>
      <c r="N3380"/>
      <c r="O3380"/>
      <c r="P3380"/>
      <c r="Q3380"/>
      <c r="R3380"/>
    </row>
    <row r="3381" spans="1:18" s="16" customFormat="1" x14ac:dyDescent="0.25">
      <c r="A3381" s="19"/>
      <c r="B3381" s="18"/>
      <c r="D3381"/>
      <c r="E3381"/>
      <c r="F3381"/>
      <c r="G3381"/>
      <c r="H3381"/>
      <c r="I3381"/>
      <c r="J3381"/>
      <c r="K3381"/>
      <c r="L3381"/>
      <c r="M3381"/>
      <c r="N3381"/>
      <c r="O3381"/>
      <c r="P3381"/>
      <c r="Q3381"/>
      <c r="R3381"/>
    </row>
    <row r="3382" spans="1:18" s="16" customFormat="1" x14ac:dyDescent="0.25">
      <c r="A3382" s="19"/>
      <c r="B3382" s="18"/>
      <c r="D3382"/>
      <c r="E3382"/>
      <c r="F3382"/>
      <c r="G3382"/>
      <c r="H3382"/>
      <c r="I3382"/>
      <c r="J3382"/>
      <c r="K3382"/>
      <c r="L3382"/>
      <c r="M3382"/>
      <c r="N3382"/>
      <c r="O3382"/>
      <c r="P3382"/>
      <c r="Q3382"/>
      <c r="R3382"/>
    </row>
    <row r="3383" spans="1:18" s="16" customFormat="1" x14ac:dyDescent="0.25">
      <c r="A3383" s="19"/>
      <c r="B3383" s="18"/>
      <c r="D3383"/>
      <c r="E3383"/>
      <c r="F3383"/>
      <c r="G3383"/>
      <c r="H3383"/>
      <c r="I3383"/>
      <c r="J3383"/>
      <c r="K3383"/>
      <c r="L3383"/>
      <c r="M3383"/>
      <c r="N3383"/>
      <c r="O3383"/>
      <c r="P3383"/>
      <c r="Q3383"/>
      <c r="R3383"/>
    </row>
    <row r="3384" spans="1:18" s="16" customFormat="1" x14ac:dyDescent="0.25">
      <c r="A3384" s="19"/>
      <c r="B3384" s="18"/>
      <c r="D3384"/>
      <c r="E3384"/>
      <c r="F3384"/>
      <c r="G3384"/>
      <c r="H3384"/>
      <c r="I3384"/>
      <c r="J3384"/>
      <c r="K3384"/>
      <c r="L3384"/>
      <c r="M3384"/>
      <c r="N3384"/>
      <c r="O3384"/>
      <c r="P3384"/>
      <c r="Q3384"/>
      <c r="R3384"/>
    </row>
    <row r="3385" spans="1:18" s="16" customFormat="1" x14ac:dyDescent="0.25">
      <c r="A3385" s="19"/>
      <c r="B3385" s="18"/>
      <c r="D3385"/>
      <c r="E3385"/>
      <c r="F3385"/>
      <c r="G3385"/>
      <c r="H3385"/>
      <c r="I3385"/>
      <c r="J3385"/>
      <c r="K3385"/>
      <c r="L3385"/>
      <c r="M3385"/>
      <c r="N3385"/>
      <c r="O3385"/>
      <c r="P3385"/>
      <c r="Q3385"/>
      <c r="R3385"/>
    </row>
    <row r="3386" spans="1:18" s="16" customFormat="1" x14ac:dyDescent="0.25">
      <c r="A3386" s="19"/>
      <c r="B3386" s="18"/>
      <c r="D3386"/>
      <c r="E3386"/>
      <c r="F3386"/>
      <c r="G3386"/>
      <c r="H3386"/>
      <c r="I3386"/>
      <c r="J3386"/>
      <c r="K3386"/>
      <c r="L3386"/>
      <c r="M3386"/>
      <c r="N3386"/>
      <c r="O3386"/>
      <c r="P3386"/>
      <c r="Q3386"/>
      <c r="R3386"/>
    </row>
    <row r="3387" spans="1:18" s="16" customFormat="1" x14ac:dyDescent="0.25">
      <c r="A3387" s="19"/>
      <c r="B3387" s="18"/>
      <c r="D3387"/>
      <c r="E3387"/>
      <c r="F3387"/>
      <c r="G3387"/>
      <c r="H3387"/>
      <c r="I3387"/>
      <c r="J3387"/>
      <c r="K3387"/>
      <c r="L3387"/>
      <c r="M3387"/>
      <c r="N3387"/>
      <c r="O3387"/>
      <c r="P3387"/>
      <c r="Q3387"/>
      <c r="R3387"/>
    </row>
    <row r="3388" spans="1:18" s="16" customFormat="1" x14ac:dyDescent="0.25">
      <c r="A3388" s="19"/>
      <c r="B3388" s="18"/>
      <c r="D3388"/>
      <c r="E3388"/>
      <c r="F3388"/>
      <c r="G3388"/>
      <c r="H3388"/>
      <c r="I3388"/>
      <c r="J3388"/>
      <c r="K3388"/>
      <c r="L3388"/>
      <c r="M3388"/>
      <c r="N3388"/>
      <c r="O3388"/>
      <c r="P3388"/>
      <c r="Q3388"/>
      <c r="R3388"/>
    </row>
    <row r="3389" spans="1:18" s="16" customFormat="1" x14ac:dyDescent="0.25">
      <c r="A3389" s="19"/>
      <c r="B3389" s="18"/>
      <c r="D3389"/>
      <c r="E3389"/>
      <c r="F3389"/>
      <c r="G3389"/>
      <c r="H3389"/>
      <c r="I3389"/>
      <c r="J3389"/>
      <c r="K3389"/>
      <c r="L3389"/>
      <c r="M3389"/>
      <c r="N3389"/>
      <c r="O3389"/>
      <c r="P3389"/>
      <c r="Q3389"/>
      <c r="R3389"/>
    </row>
    <row r="3390" spans="1:18" s="16" customFormat="1" x14ac:dyDescent="0.25">
      <c r="A3390" s="19"/>
      <c r="B3390" s="18"/>
      <c r="D3390"/>
      <c r="E3390"/>
      <c r="F3390"/>
      <c r="G3390"/>
      <c r="H3390"/>
      <c r="I3390"/>
      <c r="J3390"/>
      <c r="K3390"/>
      <c r="L3390"/>
      <c r="M3390"/>
      <c r="N3390"/>
      <c r="O3390"/>
      <c r="P3390"/>
      <c r="Q3390"/>
      <c r="R3390"/>
    </row>
    <row r="3391" spans="1:18" s="16" customFormat="1" x14ac:dyDescent="0.25">
      <c r="A3391" s="19"/>
      <c r="B3391" s="18"/>
      <c r="D3391"/>
      <c r="E3391"/>
      <c r="F3391"/>
      <c r="G3391"/>
      <c r="H3391"/>
      <c r="I3391"/>
      <c r="J3391"/>
      <c r="K3391"/>
      <c r="L3391"/>
      <c r="M3391"/>
      <c r="N3391"/>
      <c r="O3391"/>
      <c r="P3391"/>
      <c r="Q3391"/>
      <c r="R3391"/>
    </row>
    <row r="3392" spans="1:18" s="16" customFormat="1" x14ac:dyDescent="0.25">
      <c r="A3392" s="19"/>
      <c r="B3392" s="18"/>
      <c r="D3392"/>
      <c r="E3392"/>
      <c r="F3392"/>
      <c r="G3392"/>
      <c r="H3392"/>
      <c r="I3392"/>
      <c r="J3392"/>
      <c r="K3392"/>
      <c r="L3392"/>
      <c r="M3392"/>
      <c r="N3392"/>
      <c r="O3392"/>
      <c r="P3392"/>
      <c r="Q3392"/>
      <c r="R3392"/>
    </row>
    <row r="3393" spans="1:18" s="16" customFormat="1" x14ac:dyDescent="0.25">
      <c r="A3393" s="19"/>
      <c r="B3393" s="18"/>
      <c r="D3393"/>
      <c r="E3393"/>
      <c r="F3393"/>
      <c r="G3393"/>
      <c r="H3393"/>
      <c r="I3393"/>
      <c r="J3393"/>
      <c r="K3393"/>
      <c r="L3393"/>
      <c r="M3393"/>
      <c r="N3393"/>
      <c r="O3393"/>
      <c r="P3393"/>
      <c r="Q3393"/>
      <c r="R3393"/>
    </row>
    <row r="3394" spans="1:18" s="16" customFormat="1" x14ac:dyDescent="0.25">
      <c r="A3394" s="19"/>
      <c r="B3394" s="18"/>
      <c r="D3394"/>
      <c r="E3394"/>
      <c r="F3394"/>
      <c r="G3394"/>
      <c r="H3394"/>
      <c r="I3394"/>
      <c r="J3394"/>
      <c r="K3394"/>
      <c r="L3394"/>
      <c r="M3394"/>
      <c r="N3394"/>
      <c r="O3394"/>
      <c r="P3394"/>
      <c r="Q3394"/>
      <c r="R3394"/>
    </row>
    <row r="3395" spans="1:18" s="16" customFormat="1" x14ac:dyDescent="0.25">
      <c r="A3395" s="19"/>
      <c r="B3395" s="18"/>
      <c r="D3395"/>
      <c r="E3395"/>
      <c r="F3395"/>
      <c r="G3395"/>
      <c r="H3395"/>
      <c r="I3395"/>
      <c r="J3395"/>
      <c r="K3395"/>
      <c r="L3395"/>
      <c r="M3395"/>
      <c r="N3395"/>
      <c r="O3395"/>
      <c r="P3395"/>
      <c r="Q3395"/>
      <c r="R3395"/>
    </row>
    <row r="3396" spans="1:18" s="16" customFormat="1" x14ac:dyDescent="0.25">
      <c r="A3396" s="19"/>
      <c r="B3396" s="18"/>
      <c r="D3396"/>
      <c r="E3396"/>
      <c r="F3396"/>
      <c r="G3396"/>
      <c r="H3396"/>
      <c r="I3396"/>
      <c r="J3396"/>
      <c r="K3396"/>
      <c r="L3396"/>
      <c r="M3396"/>
      <c r="N3396"/>
      <c r="O3396"/>
      <c r="P3396"/>
      <c r="Q3396"/>
      <c r="R3396"/>
    </row>
    <row r="3397" spans="1:18" s="16" customFormat="1" x14ac:dyDescent="0.25">
      <c r="A3397" s="19"/>
      <c r="B3397" s="18"/>
      <c r="D3397"/>
      <c r="E3397"/>
      <c r="F3397"/>
      <c r="G3397"/>
      <c r="H3397"/>
      <c r="I3397"/>
      <c r="J3397"/>
      <c r="K3397"/>
      <c r="L3397"/>
      <c r="M3397"/>
      <c r="N3397"/>
      <c r="O3397"/>
      <c r="P3397"/>
      <c r="Q3397"/>
      <c r="R3397"/>
    </row>
    <row r="3398" spans="1:18" s="16" customFormat="1" x14ac:dyDescent="0.25">
      <c r="A3398" s="19"/>
      <c r="B3398" s="18"/>
      <c r="D3398"/>
      <c r="E3398"/>
      <c r="F3398"/>
      <c r="G3398"/>
      <c r="H3398"/>
      <c r="I3398"/>
      <c r="J3398"/>
      <c r="K3398"/>
      <c r="L3398"/>
      <c r="M3398"/>
      <c r="N3398"/>
      <c r="O3398"/>
      <c r="P3398"/>
      <c r="Q3398"/>
      <c r="R3398"/>
    </row>
    <row r="3399" spans="1:18" s="16" customFormat="1" x14ac:dyDescent="0.25">
      <c r="A3399" s="19"/>
      <c r="B3399" s="18"/>
      <c r="D3399"/>
      <c r="E3399"/>
      <c r="F3399"/>
      <c r="G3399"/>
      <c r="H3399"/>
      <c r="I3399"/>
      <c r="J3399"/>
      <c r="K3399"/>
      <c r="L3399"/>
      <c r="M3399"/>
      <c r="N3399"/>
      <c r="O3399"/>
      <c r="P3399"/>
      <c r="Q3399"/>
      <c r="R3399"/>
    </row>
    <row r="3400" spans="1:18" s="16" customFormat="1" x14ac:dyDescent="0.25">
      <c r="A3400" s="19"/>
      <c r="B3400" s="18"/>
      <c r="D3400"/>
      <c r="E3400"/>
      <c r="F3400"/>
      <c r="G3400"/>
      <c r="H3400"/>
      <c r="I3400"/>
      <c r="J3400"/>
      <c r="K3400"/>
      <c r="L3400"/>
      <c r="M3400"/>
      <c r="N3400"/>
      <c r="O3400"/>
      <c r="P3400"/>
      <c r="Q3400"/>
      <c r="R3400"/>
    </row>
    <row r="3401" spans="1:18" s="16" customFormat="1" x14ac:dyDescent="0.25">
      <c r="A3401" s="19"/>
      <c r="B3401" s="18"/>
      <c r="D3401"/>
      <c r="E3401"/>
      <c r="F3401"/>
      <c r="G3401"/>
      <c r="H3401"/>
      <c r="I3401"/>
      <c r="J3401"/>
      <c r="K3401"/>
      <c r="L3401"/>
      <c r="M3401"/>
      <c r="N3401"/>
      <c r="O3401"/>
      <c r="P3401"/>
      <c r="Q3401"/>
      <c r="R3401"/>
    </row>
    <row r="3402" spans="1:18" s="16" customFormat="1" x14ac:dyDescent="0.25">
      <c r="A3402" s="19"/>
      <c r="B3402" s="18"/>
      <c r="D3402"/>
      <c r="E3402"/>
      <c r="F3402"/>
      <c r="G3402"/>
      <c r="H3402"/>
      <c r="I3402"/>
      <c r="J3402"/>
      <c r="K3402"/>
      <c r="L3402"/>
      <c r="M3402"/>
      <c r="N3402"/>
      <c r="O3402"/>
      <c r="P3402"/>
      <c r="Q3402"/>
      <c r="R3402"/>
    </row>
    <row r="3403" spans="1:18" s="16" customFormat="1" x14ac:dyDescent="0.25">
      <c r="A3403" s="19"/>
      <c r="B3403" s="18"/>
      <c r="D3403"/>
      <c r="E3403"/>
      <c r="F3403"/>
      <c r="G3403"/>
      <c r="H3403"/>
      <c r="I3403"/>
      <c r="J3403"/>
      <c r="K3403"/>
      <c r="L3403"/>
      <c r="M3403"/>
      <c r="N3403"/>
      <c r="O3403"/>
      <c r="P3403"/>
      <c r="Q3403"/>
      <c r="R3403"/>
    </row>
    <row r="3404" spans="1:18" s="16" customFormat="1" x14ac:dyDescent="0.25">
      <c r="A3404" s="19"/>
      <c r="B3404" s="18"/>
      <c r="D3404"/>
      <c r="E3404"/>
      <c r="F3404"/>
      <c r="G3404"/>
      <c r="H3404"/>
      <c r="I3404"/>
      <c r="J3404"/>
      <c r="K3404"/>
      <c r="L3404"/>
      <c r="M3404"/>
      <c r="N3404"/>
      <c r="O3404"/>
      <c r="P3404"/>
      <c r="Q3404"/>
      <c r="R3404"/>
    </row>
    <row r="3405" spans="1:18" s="16" customFormat="1" x14ac:dyDescent="0.25">
      <c r="A3405" s="19"/>
      <c r="B3405" s="18"/>
      <c r="D3405"/>
      <c r="E3405"/>
      <c r="F3405"/>
      <c r="G3405"/>
      <c r="H3405"/>
      <c r="I3405"/>
      <c r="J3405"/>
      <c r="K3405"/>
      <c r="L3405"/>
      <c r="M3405"/>
      <c r="N3405"/>
      <c r="O3405"/>
      <c r="P3405"/>
      <c r="Q3405"/>
      <c r="R3405"/>
    </row>
    <row r="3406" spans="1:18" s="16" customFormat="1" x14ac:dyDescent="0.25">
      <c r="A3406" s="19"/>
      <c r="B3406" s="18"/>
      <c r="D3406"/>
      <c r="E3406"/>
      <c r="F3406"/>
      <c r="G3406"/>
      <c r="H3406"/>
      <c r="I3406"/>
      <c r="J3406"/>
      <c r="K3406"/>
      <c r="L3406"/>
      <c r="M3406"/>
      <c r="N3406"/>
      <c r="O3406"/>
      <c r="P3406"/>
      <c r="Q3406"/>
      <c r="R3406"/>
    </row>
    <row r="3407" spans="1:18" s="16" customFormat="1" x14ac:dyDescent="0.25">
      <c r="A3407" s="19"/>
      <c r="B3407" s="18"/>
      <c r="D3407"/>
      <c r="E3407"/>
      <c r="F3407"/>
      <c r="G3407"/>
      <c r="H3407"/>
      <c r="I3407"/>
      <c r="J3407"/>
      <c r="K3407"/>
      <c r="L3407"/>
      <c r="M3407"/>
      <c r="N3407"/>
      <c r="O3407"/>
      <c r="P3407"/>
      <c r="Q3407"/>
      <c r="R3407"/>
    </row>
    <row r="3408" spans="1:18" s="16" customFormat="1" x14ac:dyDescent="0.25">
      <c r="A3408" s="19"/>
      <c r="B3408" s="18"/>
      <c r="D3408"/>
      <c r="E3408"/>
      <c r="F3408"/>
      <c r="G3408"/>
      <c r="H3408"/>
      <c r="I3408"/>
      <c r="J3408"/>
      <c r="K3408"/>
      <c r="L3408"/>
      <c r="M3408"/>
      <c r="N3408"/>
      <c r="O3408"/>
      <c r="P3408"/>
      <c r="Q3408"/>
      <c r="R3408"/>
    </row>
    <row r="3409" spans="1:18" s="16" customFormat="1" x14ac:dyDescent="0.25">
      <c r="A3409" s="19"/>
      <c r="B3409" s="18"/>
      <c r="D3409"/>
      <c r="E3409"/>
      <c r="F3409"/>
      <c r="G3409"/>
      <c r="H3409"/>
      <c r="I3409"/>
      <c r="J3409"/>
      <c r="K3409"/>
      <c r="L3409"/>
      <c r="M3409"/>
      <c r="N3409"/>
      <c r="O3409"/>
      <c r="P3409"/>
      <c r="Q3409"/>
      <c r="R3409"/>
    </row>
    <row r="3410" spans="1:18" s="16" customFormat="1" x14ac:dyDescent="0.25">
      <c r="A3410" s="19"/>
      <c r="B3410" s="18"/>
      <c r="D3410"/>
      <c r="E3410"/>
      <c r="F3410"/>
      <c r="G3410"/>
      <c r="H3410"/>
      <c r="I3410"/>
      <c r="J3410"/>
      <c r="K3410"/>
      <c r="L3410"/>
      <c r="M3410"/>
      <c r="N3410"/>
      <c r="O3410"/>
      <c r="P3410"/>
      <c r="Q3410"/>
      <c r="R3410"/>
    </row>
    <row r="3411" spans="1:18" s="16" customFormat="1" x14ac:dyDescent="0.25">
      <c r="A3411" s="19"/>
      <c r="B3411" s="18"/>
      <c r="D3411"/>
      <c r="E3411"/>
      <c r="F3411"/>
      <c r="G3411"/>
      <c r="H3411"/>
      <c r="I3411"/>
      <c r="J3411"/>
      <c r="K3411"/>
      <c r="L3411"/>
      <c r="M3411"/>
      <c r="N3411"/>
      <c r="O3411"/>
      <c r="P3411"/>
      <c r="Q3411"/>
      <c r="R3411"/>
    </row>
    <row r="3412" spans="1:18" s="16" customFormat="1" x14ac:dyDescent="0.25">
      <c r="A3412" s="19"/>
      <c r="B3412" s="20"/>
      <c r="D3412"/>
      <c r="E3412"/>
      <c r="F3412"/>
      <c r="G3412"/>
      <c r="H3412"/>
      <c r="I3412"/>
      <c r="J3412"/>
      <c r="K3412"/>
      <c r="L3412"/>
      <c r="M3412"/>
      <c r="N3412"/>
      <c r="O3412"/>
      <c r="P3412"/>
      <c r="Q3412"/>
      <c r="R3412"/>
    </row>
    <row r="3413" spans="1:18" s="16" customFormat="1" x14ac:dyDescent="0.25">
      <c r="A3413" s="19"/>
      <c r="B3413" s="18"/>
      <c r="D3413"/>
      <c r="E3413"/>
      <c r="F3413"/>
      <c r="G3413"/>
      <c r="H3413"/>
      <c r="I3413"/>
      <c r="J3413"/>
      <c r="K3413"/>
      <c r="L3413"/>
      <c r="M3413"/>
      <c r="N3413"/>
      <c r="O3413"/>
      <c r="P3413"/>
      <c r="Q3413"/>
      <c r="R3413"/>
    </row>
    <row r="3414" spans="1:18" s="16" customFormat="1" x14ac:dyDescent="0.25">
      <c r="A3414" s="19"/>
      <c r="B3414" s="18"/>
      <c r="D3414"/>
      <c r="E3414"/>
      <c r="F3414"/>
      <c r="G3414"/>
      <c r="H3414"/>
      <c r="I3414"/>
      <c r="J3414"/>
      <c r="K3414"/>
      <c r="L3414"/>
      <c r="M3414"/>
      <c r="N3414"/>
      <c r="O3414"/>
      <c r="P3414"/>
      <c r="Q3414"/>
      <c r="R3414"/>
    </row>
    <row r="3415" spans="1:18" s="16" customFormat="1" x14ac:dyDescent="0.25">
      <c r="A3415" s="19"/>
      <c r="B3415" s="18"/>
      <c r="D3415"/>
      <c r="E3415"/>
      <c r="F3415"/>
      <c r="G3415"/>
      <c r="H3415"/>
      <c r="I3415"/>
      <c r="J3415"/>
      <c r="K3415"/>
      <c r="L3415"/>
      <c r="M3415"/>
      <c r="N3415"/>
      <c r="O3415"/>
      <c r="P3415"/>
      <c r="Q3415"/>
      <c r="R3415"/>
    </row>
    <row r="3416" spans="1:18" s="16" customFormat="1" x14ac:dyDescent="0.25">
      <c r="A3416" s="19"/>
      <c r="B3416" s="18"/>
      <c r="D3416"/>
      <c r="E3416"/>
      <c r="F3416"/>
      <c r="G3416"/>
      <c r="H3416"/>
      <c r="I3416"/>
      <c r="J3416"/>
      <c r="K3416"/>
      <c r="L3416"/>
      <c r="M3416"/>
      <c r="N3416"/>
      <c r="O3416"/>
      <c r="P3416"/>
      <c r="Q3416"/>
      <c r="R3416"/>
    </row>
    <row r="3417" spans="1:18" s="16" customFormat="1" x14ac:dyDescent="0.25">
      <c r="A3417" s="19"/>
      <c r="B3417" s="18"/>
      <c r="D3417"/>
      <c r="E3417"/>
      <c r="F3417"/>
      <c r="G3417"/>
      <c r="H3417"/>
      <c r="I3417"/>
      <c r="J3417"/>
      <c r="K3417"/>
      <c r="L3417"/>
      <c r="M3417"/>
      <c r="N3417"/>
      <c r="O3417"/>
      <c r="P3417"/>
      <c r="Q3417"/>
      <c r="R3417"/>
    </row>
    <row r="3418" spans="1:18" s="16" customFormat="1" x14ac:dyDescent="0.25">
      <c r="A3418" s="19"/>
      <c r="B3418" s="18"/>
      <c r="D3418"/>
      <c r="E3418"/>
      <c r="F3418"/>
      <c r="G3418"/>
      <c r="H3418"/>
      <c r="I3418"/>
      <c r="J3418"/>
      <c r="K3418"/>
      <c r="L3418"/>
      <c r="M3418"/>
      <c r="N3418"/>
      <c r="O3418"/>
      <c r="P3418"/>
      <c r="Q3418"/>
      <c r="R3418"/>
    </row>
    <row r="3419" spans="1:18" s="16" customFormat="1" x14ac:dyDescent="0.25">
      <c r="A3419" s="19"/>
      <c r="B3419" s="18"/>
      <c r="D3419"/>
      <c r="E3419"/>
      <c r="F3419"/>
      <c r="G3419"/>
      <c r="H3419"/>
      <c r="I3419"/>
      <c r="J3419"/>
      <c r="K3419"/>
      <c r="L3419"/>
      <c r="M3419"/>
      <c r="N3419"/>
      <c r="O3419"/>
      <c r="P3419"/>
      <c r="Q3419"/>
      <c r="R3419"/>
    </row>
    <row r="3420" spans="1:18" s="16" customFormat="1" x14ac:dyDescent="0.25">
      <c r="A3420" s="19"/>
      <c r="B3420" s="18"/>
      <c r="D3420"/>
      <c r="E3420"/>
      <c r="F3420"/>
      <c r="G3420"/>
      <c r="H3420"/>
      <c r="I3420"/>
      <c r="J3420"/>
      <c r="K3420"/>
      <c r="L3420"/>
      <c r="M3420"/>
      <c r="N3420"/>
      <c r="O3420"/>
      <c r="P3420"/>
      <c r="Q3420"/>
      <c r="R3420"/>
    </row>
    <row r="3421" spans="1:18" s="16" customFormat="1" x14ac:dyDescent="0.25">
      <c r="A3421" s="19"/>
      <c r="B3421" s="18"/>
      <c r="D3421"/>
      <c r="E3421"/>
      <c r="F3421"/>
      <c r="G3421"/>
      <c r="H3421"/>
      <c r="I3421"/>
      <c r="J3421"/>
      <c r="K3421"/>
      <c r="L3421"/>
      <c r="M3421"/>
      <c r="N3421"/>
      <c r="O3421"/>
      <c r="P3421"/>
      <c r="Q3421"/>
      <c r="R3421"/>
    </row>
    <row r="3422" spans="1:18" s="16" customFormat="1" x14ac:dyDescent="0.25">
      <c r="A3422" s="19"/>
      <c r="B3422" s="18"/>
      <c r="D3422"/>
      <c r="E3422"/>
      <c r="F3422"/>
      <c r="G3422"/>
      <c r="H3422"/>
      <c r="I3422"/>
      <c r="J3422"/>
      <c r="K3422"/>
      <c r="L3422"/>
      <c r="M3422"/>
      <c r="N3422"/>
      <c r="O3422"/>
      <c r="P3422"/>
      <c r="Q3422"/>
      <c r="R3422"/>
    </row>
    <row r="3423" spans="1:18" s="16" customFormat="1" x14ac:dyDescent="0.25">
      <c r="A3423" s="19"/>
      <c r="B3423" s="18"/>
      <c r="D3423"/>
      <c r="E3423"/>
      <c r="F3423"/>
      <c r="G3423"/>
      <c r="H3423"/>
      <c r="I3423"/>
      <c r="J3423"/>
      <c r="K3423"/>
      <c r="L3423"/>
      <c r="M3423"/>
      <c r="N3423"/>
      <c r="O3423"/>
      <c r="P3423"/>
      <c r="Q3423"/>
      <c r="R3423"/>
    </row>
    <row r="3424" spans="1:18" s="16" customFormat="1" x14ac:dyDescent="0.25">
      <c r="A3424" s="19"/>
      <c r="B3424" s="18"/>
      <c r="D3424"/>
      <c r="E3424"/>
      <c r="F3424"/>
      <c r="G3424"/>
      <c r="H3424"/>
      <c r="I3424"/>
      <c r="J3424"/>
      <c r="K3424"/>
      <c r="L3424"/>
      <c r="M3424"/>
      <c r="N3424"/>
      <c r="O3424"/>
      <c r="P3424"/>
      <c r="Q3424"/>
      <c r="R3424"/>
    </row>
    <row r="3425" spans="1:18" s="16" customFormat="1" x14ac:dyDescent="0.25">
      <c r="A3425" s="19"/>
      <c r="B3425" s="18"/>
      <c r="D3425"/>
      <c r="E3425"/>
      <c r="F3425"/>
      <c r="G3425"/>
      <c r="H3425"/>
      <c r="I3425"/>
      <c r="J3425"/>
      <c r="K3425"/>
      <c r="L3425"/>
      <c r="M3425"/>
      <c r="N3425"/>
      <c r="O3425"/>
      <c r="P3425"/>
      <c r="Q3425"/>
      <c r="R3425"/>
    </row>
    <row r="3426" spans="1:18" s="16" customFormat="1" x14ac:dyDescent="0.25">
      <c r="A3426" s="19"/>
      <c r="B3426" s="18"/>
      <c r="D3426"/>
      <c r="E3426"/>
      <c r="F3426"/>
      <c r="G3426"/>
      <c r="H3426"/>
      <c r="I3426"/>
      <c r="J3426"/>
      <c r="K3426"/>
      <c r="L3426"/>
      <c r="M3426"/>
      <c r="N3426"/>
      <c r="O3426"/>
      <c r="P3426"/>
      <c r="Q3426"/>
      <c r="R3426"/>
    </row>
    <row r="3427" spans="1:18" s="16" customFormat="1" x14ac:dyDescent="0.25">
      <c r="A3427" s="19"/>
      <c r="B3427" s="18"/>
      <c r="D3427"/>
      <c r="E3427"/>
      <c r="F3427"/>
      <c r="G3427"/>
      <c r="H3427"/>
      <c r="I3427"/>
      <c r="J3427"/>
      <c r="K3427"/>
      <c r="L3427"/>
      <c r="M3427"/>
      <c r="N3427"/>
      <c r="O3427"/>
      <c r="P3427"/>
      <c r="Q3427"/>
      <c r="R3427"/>
    </row>
    <row r="3428" spans="1:18" s="16" customFormat="1" x14ac:dyDescent="0.25">
      <c r="A3428" s="19"/>
      <c r="B3428" s="18"/>
      <c r="D3428"/>
      <c r="E3428"/>
      <c r="F3428"/>
      <c r="G3428"/>
      <c r="H3428"/>
      <c r="I3428"/>
      <c r="J3428"/>
      <c r="K3428"/>
      <c r="L3428"/>
      <c r="M3428"/>
      <c r="N3428"/>
      <c r="O3428"/>
      <c r="P3428"/>
      <c r="Q3428"/>
      <c r="R3428"/>
    </row>
    <row r="3429" spans="1:18" s="16" customFormat="1" x14ac:dyDescent="0.25">
      <c r="A3429" s="19"/>
      <c r="B3429" s="18"/>
      <c r="D3429"/>
      <c r="E3429"/>
      <c r="F3429"/>
      <c r="G3429"/>
      <c r="H3429"/>
      <c r="I3429"/>
      <c r="J3429"/>
      <c r="K3429"/>
      <c r="L3429"/>
      <c r="M3429"/>
      <c r="N3429"/>
      <c r="O3429"/>
      <c r="P3429"/>
      <c r="Q3429"/>
      <c r="R3429"/>
    </row>
    <row r="3430" spans="1:18" s="16" customFormat="1" x14ac:dyDescent="0.25">
      <c r="A3430" s="19"/>
      <c r="B3430" s="18"/>
      <c r="D3430"/>
      <c r="E3430"/>
      <c r="F3430"/>
      <c r="G3430"/>
      <c r="H3430"/>
      <c r="I3430"/>
      <c r="J3430"/>
      <c r="K3430"/>
      <c r="L3430"/>
      <c r="M3430"/>
      <c r="N3430"/>
      <c r="O3430"/>
      <c r="P3430"/>
      <c r="Q3430"/>
      <c r="R3430"/>
    </row>
    <row r="3431" spans="1:18" s="16" customFormat="1" x14ac:dyDescent="0.25">
      <c r="A3431" s="19"/>
      <c r="B3431" s="18"/>
      <c r="D3431"/>
      <c r="E3431"/>
      <c r="F3431"/>
      <c r="G3431"/>
      <c r="H3431"/>
      <c r="I3431"/>
      <c r="J3431"/>
      <c r="K3431"/>
      <c r="L3431"/>
      <c r="M3431"/>
      <c r="N3431"/>
      <c r="O3431"/>
      <c r="P3431"/>
      <c r="Q3431"/>
      <c r="R3431"/>
    </row>
    <row r="3432" spans="1:18" s="16" customFormat="1" x14ac:dyDescent="0.25">
      <c r="A3432" s="19"/>
      <c r="B3432" s="18"/>
      <c r="D3432"/>
      <c r="E3432"/>
      <c r="F3432"/>
      <c r="G3432"/>
      <c r="H3432"/>
      <c r="I3432"/>
      <c r="J3432"/>
      <c r="K3432"/>
      <c r="L3432"/>
      <c r="M3432"/>
      <c r="N3432"/>
      <c r="O3432"/>
      <c r="P3432"/>
      <c r="Q3432"/>
      <c r="R3432"/>
    </row>
    <row r="3433" spans="1:18" s="16" customFormat="1" x14ac:dyDescent="0.25">
      <c r="A3433" s="19"/>
      <c r="B3433" s="18"/>
      <c r="D3433"/>
      <c r="E3433"/>
      <c r="F3433"/>
      <c r="G3433"/>
      <c r="H3433"/>
      <c r="I3433"/>
      <c r="J3433"/>
      <c r="K3433"/>
      <c r="L3433"/>
      <c r="M3433"/>
      <c r="N3433"/>
      <c r="O3433"/>
      <c r="P3433"/>
      <c r="Q3433"/>
      <c r="R3433"/>
    </row>
    <row r="3434" spans="1:18" s="16" customFormat="1" x14ac:dyDescent="0.25">
      <c r="A3434" s="19"/>
      <c r="B3434" s="18"/>
      <c r="D3434"/>
      <c r="E3434"/>
      <c r="F3434"/>
      <c r="G3434"/>
      <c r="H3434"/>
      <c r="I3434"/>
      <c r="J3434"/>
      <c r="K3434"/>
      <c r="L3434"/>
      <c r="M3434"/>
      <c r="N3434"/>
      <c r="O3434"/>
      <c r="P3434"/>
      <c r="Q3434"/>
      <c r="R3434"/>
    </row>
    <row r="3435" spans="1:18" s="16" customFormat="1" x14ac:dyDescent="0.25">
      <c r="A3435" s="19"/>
      <c r="B3435" s="18"/>
      <c r="D3435"/>
      <c r="E3435"/>
      <c r="F3435"/>
      <c r="G3435"/>
      <c r="H3435"/>
      <c r="I3435"/>
      <c r="J3435"/>
      <c r="K3435"/>
      <c r="L3435"/>
      <c r="M3435"/>
      <c r="N3435"/>
      <c r="O3435"/>
      <c r="P3435"/>
      <c r="Q3435"/>
      <c r="R3435"/>
    </row>
    <row r="3436" spans="1:18" s="16" customFormat="1" x14ac:dyDescent="0.25">
      <c r="A3436" s="19"/>
      <c r="B3436" s="18"/>
      <c r="D3436"/>
      <c r="E3436"/>
      <c r="F3436"/>
      <c r="G3436"/>
      <c r="H3436"/>
      <c r="I3436"/>
      <c r="J3436"/>
      <c r="K3436"/>
      <c r="L3436"/>
      <c r="M3436"/>
      <c r="N3436"/>
      <c r="O3436"/>
      <c r="P3436"/>
      <c r="Q3436"/>
      <c r="R3436"/>
    </row>
    <row r="3437" spans="1:18" s="16" customFormat="1" x14ac:dyDescent="0.25">
      <c r="A3437" s="19"/>
      <c r="B3437" s="18"/>
      <c r="D3437"/>
      <c r="E3437"/>
      <c r="F3437"/>
      <c r="G3437"/>
      <c r="H3437"/>
      <c r="I3437"/>
      <c r="J3437"/>
      <c r="K3437"/>
      <c r="L3437"/>
      <c r="M3437"/>
      <c r="N3437"/>
      <c r="O3437"/>
      <c r="P3437"/>
      <c r="Q3437"/>
      <c r="R3437"/>
    </row>
    <row r="3438" spans="1:18" s="16" customFormat="1" x14ac:dyDescent="0.25">
      <c r="A3438" s="19"/>
      <c r="B3438" s="18"/>
      <c r="D3438"/>
      <c r="E3438"/>
      <c r="F3438"/>
      <c r="G3438"/>
      <c r="H3438"/>
      <c r="I3438"/>
      <c r="J3438"/>
      <c r="K3438"/>
      <c r="L3438"/>
      <c r="M3438"/>
      <c r="N3438"/>
      <c r="O3438"/>
      <c r="P3438"/>
      <c r="Q3438"/>
      <c r="R3438"/>
    </row>
    <row r="3439" spans="1:18" s="16" customFormat="1" x14ac:dyDescent="0.25">
      <c r="A3439" s="19"/>
      <c r="B3439" s="18"/>
      <c r="D3439"/>
      <c r="E3439"/>
      <c r="F3439"/>
      <c r="G3439"/>
      <c r="H3439"/>
      <c r="I3439"/>
      <c r="J3439"/>
      <c r="K3439"/>
      <c r="L3439"/>
      <c r="M3439"/>
      <c r="N3439"/>
      <c r="O3439"/>
      <c r="P3439"/>
      <c r="Q3439"/>
      <c r="R3439"/>
    </row>
    <row r="3440" spans="1:18" s="16" customFormat="1" x14ac:dyDescent="0.25">
      <c r="A3440" s="19"/>
      <c r="B3440" s="18"/>
      <c r="D3440"/>
      <c r="E3440"/>
      <c r="F3440"/>
      <c r="G3440"/>
      <c r="H3440"/>
      <c r="I3440"/>
      <c r="J3440"/>
      <c r="K3440"/>
      <c r="L3440"/>
      <c r="M3440"/>
      <c r="N3440"/>
      <c r="O3440"/>
      <c r="P3440"/>
      <c r="Q3440"/>
      <c r="R3440"/>
    </row>
    <row r="3441" spans="1:18" s="16" customFormat="1" x14ac:dyDescent="0.25">
      <c r="A3441" s="19"/>
      <c r="B3441" s="18"/>
      <c r="D3441"/>
      <c r="E3441"/>
      <c r="F3441"/>
      <c r="G3441"/>
      <c r="H3441"/>
      <c r="I3441"/>
      <c r="J3441"/>
      <c r="K3441"/>
      <c r="L3441"/>
      <c r="M3441"/>
      <c r="N3441"/>
      <c r="O3441"/>
      <c r="P3441"/>
      <c r="Q3441"/>
      <c r="R3441"/>
    </row>
    <row r="3442" spans="1:18" s="16" customFormat="1" x14ac:dyDescent="0.25">
      <c r="A3442" s="19"/>
      <c r="B3442" s="18"/>
      <c r="D3442"/>
      <c r="E3442"/>
      <c r="F3442"/>
      <c r="G3442"/>
      <c r="H3442"/>
      <c r="I3442"/>
      <c r="J3442"/>
      <c r="K3442"/>
      <c r="L3442"/>
      <c r="M3442"/>
      <c r="N3442"/>
      <c r="O3442"/>
      <c r="P3442"/>
      <c r="Q3442"/>
      <c r="R3442"/>
    </row>
    <row r="3443" spans="1:18" s="16" customFormat="1" x14ac:dyDescent="0.25">
      <c r="A3443" s="19"/>
      <c r="B3443" s="18"/>
      <c r="D3443"/>
      <c r="E3443"/>
      <c r="F3443"/>
      <c r="G3443"/>
      <c r="H3443"/>
      <c r="I3443"/>
      <c r="J3443"/>
      <c r="K3443"/>
      <c r="L3443"/>
      <c r="M3443"/>
      <c r="N3443"/>
      <c r="O3443"/>
      <c r="P3443"/>
      <c r="Q3443"/>
      <c r="R3443"/>
    </row>
    <row r="3444" spans="1:18" s="16" customFormat="1" x14ac:dyDescent="0.25">
      <c r="A3444" s="19"/>
      <c r="B3444" s="18"/>
      <c r="D3444"/>
      <c r="E3444"/>
      <c r="F3444"/>
      <c r="G3444"/>
      <c r="H3444"/>
      <c r="I3444"/>
      <c r="J3444"/>
      <c r="K3444"/>
      <c r="L3444"/>
      <c r="M3444"/>
      <c r="N3444"/>
      <c r="O3444"/>
      <c r="P3444"/>
      <c r="Q3444"/>
      <c r="R3444"/>
    </row>
    <row r="3445" spans="1:18" s="16" customFormat="1" x14ac:dyDescent="0.25">
      <c r="A3445" s="19"/>
      <c r="B3445" s="18"/>
      <c r="D3445"/>
      <c r="E3445"/>
      <c r="F3445"/>
      <c r="G3445"/>
      <c r="H3445"/>
      <c r="I3445"/>
      <c r="J3445"/>
      <c r="K3445"/>
      <c r="L3445"/>
      <c r="M3445"/>
      <c r="N3445"/>
      <c r="O3445"/>
      <c r="P3445"/>
      <c r="Q3445"/>
      <c r="R3445"/>
    </row>
    <row r="3446" spans="1:18" s="16" customFormat="1" x14ac:dyDescent="0.25">
      <c r="A3446" s="19"/>
      <c r="B3446" s="18"/>
      <c r="D3446"/>
      <c r="E3446"/>
      <c r="F3446"/>
      <c r="G3446"/>
      <c r="H3446"/>
      <c r="I3446"/>
      <c r="J3446"/>
      <c r="K3446"/>
      <c r="L3446"/>
      <c r="M3446"/>
      <c r="N3446"/>
      <c r="O3446"/>
      <c r="P3446"/>
      <c r="Q3446"/>
      <c r="R3446"/>
    </row>
    <row r="3447" spans="1:18" s="16" customFormat="1" x14ac:dyDescent="0.25">
      <c r="A3447" s="19"/>
      <c r="B3447" s="18"/>
      <c r="D3447"/>
      <c r="E3447"/>
      <c r="F3447"/>
      <c r="G3447"/>
      <c r="H3447"/>
      <c r="I3447"/>
      <c r="J3447"/>
      <c r="K3447"/>
      <c r="L3447"/>
      <c r="M3447"/>
      <c r="N3447"/>
      <c r="O3447"/>
      <c r="P3447"/>
      <c r="Q3447"/>
      <c r="R3447"/>
    </row>
    <row r="3448" spans="1:18" s="16" customFormat="1" x14ac:dyDescent="0.25">
      <c r="A3448" s="19"/>
      <c r="B3448" s="18"/>
      <c r="D3448"/>
      <c r="E3448"/>
      <c r="F3448"/>
      <c r="G3448"/>
      <c r="H3448"/>
      <c r="I3448"/>
      <c r="J3448"/>
      <c r="K3448"/>
      <c r="L3448"/>
      <c r="M3448"/>
      <c r="N3448"/>
      <c r="O3448"/>
      <c r="P3448"/>
      <c r="Q3448"/>
      <c r="R3448"/>
    </row>
    <row r="3449" spans="1:18" s="16" customFormat="1" x14ac:dyDescent="0.25">
      <c r="A3449" s="19"/>
      <c r="B3449" s="18"/>
      <c r="D3449"/>
      <c r="E3449"/>
      <c r="F3449"/>
      <c r="G3449"/>
      <c r="H3449"/>
      <c r="I3449"/>
      <c r="J3449"/>
      <c r="K3449"/>
      <c r="L3449"/>
      <c r="M3449"/>
      <c r="N3449"/>
      <c r="O3449"/>
      <c r="P3449"/>
      <c r="Q3449"/>
      <c r="R3449"/>
    </row>
    <row r="3450" spans="1:18" s="16" customFormat="1" x14ac:dyDescent="0.25">
      <c r="A3450" s="19"/>
      <c r="B3450" s="18"/>
      <c r="D3450"/>
      <c r="E3450"/>
      <c r="F3450"/>
      <c r="G3450"/>
      <c r="H3450"/>
      <c r="I3450"/>
      <c r="J3450"/>
      <c r="K3450"/>
      <c r="L3450"/>
      <c r="M3450"/>
      <c r="N3450"/>
      <c r="O3450"/>
      <c r="P3450"/>
      <c r="Q3450"/>
      <c r="R3450"/>
    </row>
    <row r="3451" spans="1:18" s="16" customFormat="1" x14ac:dyDescent="0.25">
      <c r="A3451" s="19"/>
      <c r="B3451" s="18"/>
      <c r="D3451"/>
      <c r="E3451"/>
      <c r="F3451"/>
      <c r="G3451"/>
      <c r="H3451"/>
      <c r="I3451"/>
      <c r="J3451"/>
      <c r="K3451"/>
      <c r="L3451"/>
      <c r="M3451"/>
      <c r="N3451"/>
      <c r="O3451"/>
      <c r="P3451"/>
      <c r="Q3451"/>
      <c r="R3451"/>
    </row>
    <row r="3452" spans="1:18" s="16" customFormat="1" x14ac:dyDescent="0.25">
      <c r="A3452" s="19"/>
      <c r="B3452" s="18"/>
      <c r="D3452"/>
      <c r="E3452"/>
      <c r="F3452"/>
      <c r="G3452"/>
      <c r="H3452"/>
      <c r="I3452"/>
      <c r="J3452"/>
      <c r="K3452"/>
      <c r="L3452"/>
      <c r="M3452"/>
      <c r="N3452"/>
      <c r="O3452"/>
      <c r="P3452"/>
      <c r="Q3452"/>
      <c r="R3452"/>
    </row>
    <row r="3453" spans="1:18" s="16" customFormat="1" x14ac:dyDescent="0.25">
      <c r="A3453" s="19"/>
      <c r="B3453" s="18"/>
      <c r="D3453"/>
      <c r="E3453"/>
      <c r="F3453"/>
      <c r="G3453"/>
      <c r="H3453"/>
      <c r="I3453"/>
      <c r="J3453"/>
      <c r="K3453"/>
      <c r="L3453"/>
      <c r="M3453"/>
      <c r="N3453"/>
      <c r="O3453"/>
      <c r="P3453"/>
      <c r="Q3453"/>
      <c r="R3453"/>
    </row>
    <row r="3454" spans="1:18" s="16" customFormat="1" x14ac:dyDescent="0.25">
      <c r="A3454" s="19"/>
      <c r="B3454" s="18"/>
      <c r="D3454"/>
      <c r="E3454"/>
      <c r="F3454"/>
      <c r="G3454"/>
      <c r="H3454"/>
      <c r="I3454"/>
      <c r="J3454"/>
      <c r="K3454"/>
      <c r="L3454"/>
      <c r="M3454"/>
      <c r="N3454"/>
      <c r="O3454"/>
      <c r="P3454"/>
      <c r="Q3454"/>
      <c r="R3454"/>
    </row>
    <row r="3455" spans="1:18" s="16" customFormat="1" x14ac:dyDescent="0.25">
      <c r="A3455" s="19"/>
      <c r="B3455" s="18"/>
      <c r="D3455"/>
      <c r="E3455"/>
      <c r="F3455"/>
      <c r="G3455"/>
      <c r="H3455"/>
      <c r="I3455"/>
      <c r="J3455"/>
      <c r="K3455"/>
      <c r="L3455"/>
      <c r="M3455"/>
      <c r="N3455"/>
      <c r="O3455"/>
      <c r="P3455"/>
      <c r="Q3455"/>
      <c r="R3455"/>
    </row>
    <row r="3456" spans="1:18" s="16" customFormat="1" x14ac:dyDescent="0.25">
      <c r="A3456" s="19"/>
      <c r="B3456" s="18"/>
      <c r="D3456"/>
      <c r="E3456"/>
      <c r="F3456"/>
      <c r="G3456"/>
      <c r="H3456"/>
      <c r="I3456"/>
      <c r="J3456"/>
      <c r="K3456"/>
      <c r="L3456"/>
      <c r="M3456"/>
      <c r="N3456"/>
      <c r="O3456"/>
      <c r="P3456"/>
      <c r="Q3456"/>
      <c r="R3456"/>
    </row>
    <row r="3457" spans="1:18" s="16" customFormat="1" x14ac:dyDescent="0.25">
      <c r="A3457" s="19"/>
      <c r="B3457" s="18"/>
      <c r="D3457"/>
      <c r="E3457"/>
      <c r="F3457"/>
      <c r="G3457"/>
      <c r="H3457"/>
      <c r="I3457"/>
      <c r="J3457"/>
      <c r="K3457"/>
      <c r="L3457"/>
      <c r="M3457"/>
      <c r="N3457"/>
      <c r="O3457"/>
      <c r="P3457"/>
      <c r="Q3457"/>
      <c r="R3457"/>
    </row>
    <row r="3458" spans="1:18" s="16" customFormat="1" x14ac:dyDescent="0.25">
      <c r="A3458" s="19"/>
      <c r="B3458" s="18"/>
      <c r="D3458"/>
      <c r="E3458"/>
      <c r="F3458"/>
      <c r="G3458"/>
      <c r="H3458"/>
      <c r="I3458"/>
      <c r="J3458"/>
      <c r="K3458"/>
      <c r="L3458"/>
      <c r="M3458"/>
      <c r="N3458"/>
      <c r="O3458"/>
      <c r="P3458"/>
      <c r="Q3458"/>
      <c r="R3458"/>
    </row>
    <row r="3459" spans="1:18" s="16" customFormat="1" x14ac:dyDescent="0.25">
      <c r="A3459" s="19"/>
      <c r="B3459" s="18"/>
      <c r="D3459"/>
      <c r="E3459"/>
      <c r="F3459"/>
      <c r="G3459"/>
      <c r="H3459"/>
      <c r="I3459"/>
      <c r="J3459"/>
      <c r="K3459"/>
      <c r="L3459"/>
      <c r="M3459"/>
      <c r="N3459"/>
      <c r="O3459"/>
      <c r="P3459"/>
      <c r="Q3459"/>
      <c r="R3459"/>
    </row>
    <row r="3460" spans="1:18" s="16" customFormat="1" x14ac:dyDescent="0.25">
      <c r="A3460" s="19"/>
      <c r="B3460" s="18"/>
      <c r="D3460"/>
      <c r="E3460"/>
      <c r="F3460"/>
      <c r="G3460"/>
      <c r="H3460"/>
      <c r="I3460"/>
      <c r="J3460"/>
      <c r="K3460"/>
      <c r="L3460"/>
      <c r="M3460"/>
      <c r="N3460"/>
      <c r="O3460"/>
      <c r="P3460"/>
      <c r="Q3460"/>
      <c r="R3460"/>
    </row>
    <row r="3461" spans="1:18" s="16" customFormat="1" x14ac:dyDescent="0.25">
      <c r="A3461" s="19"/>
      <c r="B3461" s="18"/>
      <c r="D3461"/>
      <c r="E3461"/>
      <c r="F3461"/>
      <c r="G3461"/>
      <c r="H3461"/>
      <c r="I3461"/>
      <c r="J3461"/>
      <c r="K3461"/>
      <c r="L3461"/>
      <c r="M3461"/>
      <c r="N3461"/>
      <c r="O3461"/>
      <c r="P3461"/>
      <c r="Q3461"/>
      <c r="R3461"/>
    </row>
    <row r="3462" spans="1:18" s="16" customFormat="1" x14ac:dyDescent="0.25">
      <c r="A3462" s="19"/>
      <c r="B3462" s="20"/>
      <c r="D3462"/>
      <c r="E3462"/>
      <c r="F3462"/>
      <c r="G3462"/>
      <c r="H3462"/>
      <c r="I3462"/>
      <c r="J3462"/>
      <c r="K3462"/>
      <c r="L3462"/>
      <c r="M3462"/>
      <c r="N3462"/>
      <c r="O3462"/>
      <c r="P3462"/>
      <c r="Q3462"/>
      <c r="R3462"/>
    </row>
    <row r="3463" spans="1:18" s="16" customFormat="1" x14ac:dyDescent="0.25">
      <c r="A3463" s="19"/>
      <c r="B3463" s="18"/>
      <c r="D3463"/>
      <c r="E3463"/>
      <c r="F3463"/>
      <c r="G3463"/>
      <c r="H3463"/>
      <c r="I3463"/>
      <c r="J3463"/>
      <c r="K3463"/>
      <c r="L3463"/>
      <c r="M3463"/>
      <c r="N3463"/>
      <c r="O3463"/>
      <c r="P3463"/>
      <c r="Q3463"/>
      <c r="R3463"/>
    </row>
    <row r="3464" spans="1:18" s="16" customFormat="1" x14ac:dyDescent="0.25">
      <c r="A3464" s="19"/>
      <c r="B3464" s="18"/>
      <c r="D3464"/>
      <c r="E3464"/>
      <c r="F3464"/>
      <c r="G3464"/>
      <c r="H3464"/>
      <c r="I3464"/>
      <c r="J3464"/>
      <c r="K3464"/>
      <c r="L3464"/>
      <c r="M3464"/>
      <c r="N3464"/>
      <c r="O3464"/>
      <c r="P3464"/>
      <c r="Q3464"/>
      <c r="R3464"/>
    </row>
    <row r="3465" spans="1:18" s="16" customFormat="1" x14ac:dyDescent="0.25">
      <c r="A3465" s="19"/>
      <c r="B3465" s="18"/>
      <c r="D3465"/>
      <c r="E3465"/>
      <c r="F3465"/>
      <c r="G3465"/>
      <c r="H3465"/>
      <c r="I3465"/>
      <c r="J3465"/>
      <c r="K3465"/>
      <c r="L3465"/>
      <c r="M3465"/>
      <c r="N3465"/>
      <c r="O3465"/>
      <c r="P3465"/>
      <c r="Q3465"/>
      <c r="R3465"/>
    </row>
    <row r="3466" spans="1:18" s="16" customFormat="1" x14ac:dyDescent="0.25">
      <c r="A3466" s="19"/>
      <c r="B3466" s="18"/>
      <c r="D3466"/>
      <c r="E3466"/>
      <c r="F3466"/>
      <c r="G3466"/>
      <c r="H3466"/>
      <c r="I3466"/>
      <c r="J3466"/>
      <c r="K3466"/>
      <c r="L3466"/>
      <c r="M3466"/>
      <c r="N3466"/>
      <c r="O3466"/>
      <c r="P3466"/>
      <c r="Q3466"/>
      <c r="R3466"/>
    </row>
    <row r="3467" spans="1:18" s="16" customFormat="1" x14ac:dyDescent="0.25">
      <c r="A3467" s="19"/>
      <c r="B3467" s="18"/>
      <c r="D3467"/>
      <c r="E3467"/>
      <c r="F3467"/>
      <c r="G3467"/>
      <c r="H3467"/>
      <c r="I3467"/>
      <c r="J3467"/>
      <c r="K3467"/>
      <c r="L3467"/>
      <c r="M3467"/>
      <c r="N3467"/>
      <c r="O3467"/>
      <c r="P3467"/>
      <c r="Q3467"/>
      <c r="R3467"/>
    </row>
    <row r="3468" spans="1:18" s="16" customFormat="1" x14ac:dyDescent="0.25">
      <c r="A3468" s="19"/>
      <c r="B3468" s="18"/>
      <c r="D3468"/>
      <c r="E3468"/>
      <c r="F3468"/>
      <c r="G3468"/>
      <c r="H3468"/>
      <c r="I3468"/>
      <c r="J3468"/>
      <c r="K3468"/>
      <c r="L3468"/>
      <c r="M3468"/>
      <c r="N3468"/>
      <c r="O3468"/>
      <c r="P3468"/>
      <c r="Q3468"/>
      <c r="R3468"/>
    </row>
    <row r="3469" spans="1:18" s="16" customFormat="1" x14ac:dyDescent="0.25">
      <c r="A3469" s="19"/>
      <c r="B3469" s="18"/>
      <c r="D3469"/>
      <c r="E3469"/>
      <c r="F3469"/>
      <c r="G3469"/>
      <c r="H3469"/>
      <c r="I3469"/>
      <c r="J3469"/>
      <c r="K3469"/>
      <c r="L3469"/>
      <c r="M3469"/>
      <c r="N3469"/>
      <c r="O3469"/>
      <c r="P3469"/>
      <c r="Q3469"/>
      <c r="R3469"/>
    </row>
    <row r="3470" spans="1:18" s="16" customFormat="1" x14ac:dyDescent="0.25">
      <c r="A3470" s="19"/>
      <c r="B3470" s="18"/>
      <c r="D3470"/>
      <c r="E3470"/>
      <c r="F3470"/>
      <c r="G3470"/>
      <c r="H3470"/>
      <c r="I3470"/>
      <c r="J3470"/>
      <c r="K3470"/>
      <c r="L3470"/>
      <c r="M3470"/>
      <c r="N3470"/>
      <c r="O3470"/>
      <c r="P3470"/>
      <c r="Q3470"/>
      <c r="R3470"/>
    </row>
    <row r="3471" spans="1:18" s="16" customFormat="1" x14ac:dyDescent="0.25">
      <c r="A3471" s="19"/>
      <c r="B3471" s="18"/>
      <c r="D3471"/>
      <c r="E3471"/>
      <c r="F3471"/>
      <c r="G3471"/>
      <c r="H3471"/>
      <c r="I3471"/>
      <c r="J3471"/>
      <c r="K3471"/>
      <c r="L3471"/>
      <c r="M3471"/>
      <c r="N3471"/>
      <c r="O3471"/>
      <c r="P3471"/>
      <c r="Q3471"/>
      <c r="R3471"/>
    </row>
    <row r="3472" spans="1:18" s="16" customFormat="1" x14ac:dyDescent="0.25">
      <c r="A3472" s="19"/>
      <c r="B3472" s="18"/>
      <c r="D3472"/>
      <c r="E3472"/>
      <c r="F3472"/>
      <c r="G3472"/>
      <c r="H3472"/>
      <c r="I3472"/>
      <c r="J3472"/>
      <c r="K3472"/>
      <c r="L3472"/>
      <c r="M3472"/>
      <c r="N3472"/>
      <c r="O3472"/>
      <c r="P3472"/>
      <c r="Q3472"/>
      <c r="R3472"/>
    </row>
    <row r="3473" spans="1:18" s="16" customFormat="1" x14ac:dyDescent="0.25">
      <c r="A3473" s="19"/>
      <c r="B3473" s="18"/>
      <c r="D3473"/>
      <c r="E3473"/>
      <c r="F3473"/>
      <c r="G3473"/>
      <c r="H3473"/>
      <c r="I3473"/>
      <c r="J3473"/>
      <c r="K3473"/>
      <c r="L3473"/>
      <c r="M3473"/>
      <c r="N3473"/>
      <c r="O3473"/>
      <c r="P3473"/>
      <c r="Q3473"/>
      <c r="R3473"/>
    </row>
    <row r="3474" spans="1:18" s="16" customFormat="1" x14ac:dyDescent="0.25">
      <c r="A3474" s="19"/>
      <c r="B3474" s="18"/>
      <c r="D3474"/>
      <c r="E3474"/>
      <c r="F3474"/>
      <c r="G3474"/>
      <c r="H3474"/>
      <c r="I3474"/>
      <c r="J3474"/>
      <c r="K3474"/>
      <c r="L3474"/>
      <c r="M3474"/>
      <c r="N3474"/>
      <c r="O3474"/>
      <c r="P3474"/>
      <c r="Q3474"/>
      <c r="R3474"/>
    </row>
    <row r="3475" spans="1:18" s="16" customFormat="1" x14ac:dyDescent="0.25">
      <c r="A3475" s="19"/>
      <c r="B3475" s="18"/>
      <c r="D3475"/>
      <c r="E3475"/>
      <c r="F3475"/>
      <c r="G3475"/>
      <c r="H3475"/>
      <c r="I3475"/>
      <c r="J3475"/>
      <c r="K3475"/>
      <c r="L3475"/>
      <c r="M3475"/>
      <c r="N3475"/>
      <c r="O3475"/>
      <c r="P3475"/>
      <c r="Q3475"/>
      <c r="R3475"/>
    </row>
    <row r="3476" spans="1:18" s="16" customFormat="1" x14ac:dyDescent="0.25">
      <c r="A3476" s="19"/>
      <c r="B3476" s="18"/>
      <c r="D3476"/>
      <c r="E3476"/>
      <c r="F3476"/>
      <c r="G3476"/>
      <c r="H3476"/>
      <c r="I3476"/>
      <c r="J3476"/>
      <c r="K3476"/>
      <c r="L3476"/>
      <c r="M3476"/>
      <c r="N3476"/>
      <c r="O3476"/>
      <c r="P3476"/>
      <c r="Q3476"/>
      <c r="R3476"/>
    </row>
    <row r="3477" spans="1:18" s="16" customFormat="1" x14ac:dyDescent="0.25">
      <c r="A3477" s="19"/>
      <c r="B3477" s="18"/>
      <c r="D3477"/>
      <c r="E3477"/>
      <c r="F3477"/>
      <c r="G3477"/>
      <c r="H3477"/>
      <c r="I3477"/>
      <c r="J3477"/>
      <c r="K3477"/>
      <c r="L3477"/>
      <c r="M3477"/>
      <c r="N3477"/>
      <c r="O3477"/>
      <c r="P3477"/>
      <c r="Q3477"/>
      <c r="R3477"/>
    </row>
    <row r="3478" spans="1:18" s="16" customFormat="1" x14ac:dyDescent="0.25">
      <c r="A3478" s="19"/>
      <c r="B3478" s="18"/>
      <c r="D3478"/>
      <c r="E3478"/>
      <c r="F3478"/>
      <c r="G3478"/>
      <c r="H3478"/>
      <c r="I3478"/>
      <c r="J3478"/>
      <c r="K3478"/>
      <c r="L3478"/>
      <c r="M3478"/>
      <c r="N3478"/>
      <c r="O3478"/>
      <c r="P3478"/>
      <c r="Q3478"/>
      <c r="R3478"/>
    </row>
    <row r="3479" spans="1:18" s="16" customFormat="1" x14ac:dyDescent="0.25">
      <c r="A3479" s="19"/>
      <c r="B3479" s="18"/>
      <c r="D3479"/>
      <c r="E3479"/>
      <c r="F3479"/>
      <c r="G3479"/>
      <c r="H3479"/>
      <c r="I3479"/>
      <c r="J3479"/>
      <c r="K3479"/>
      <c r="L3479"/>
      <c r="M3479"/>
      <c r="N3479"/>
      <c r="O3479"/>
      <c r="P3479"/>
      <c r="Q3479"/>
      <c r="R3479"/>
    </row>
    <row r="3480" spans="1:18" s="16" customFormat="1" x14ac:dyDescent="0.25">
      <c r="A3480" s="19"/>
      <c r="B3480" s="18"/>
      <c r="D3480"/>
      <c r="E3480"/>
      <c r="F3480"/>
      <c r="G3480"/>
      <c r="H3480"/>
      <c r="I3480"/>
      <c r="J3480"/>
      <c r="K3480"/>
      <c r="L3480"/>
      <c r="M3480"/>
      <c r="N3480"/>
      <c r="O3480"/>
      <c r="P3480"/>
      <c r="Q3480"/>
      <c r="R3480"/>
    </row>
    <row r="3481" spans="1:18" s="16" customFormat="1" x14ac:dyDescent="0.25">
      <c r="A3481" s="19"/>
      <c r="B3481" s="18"/>
      <c r="D3481"/>
      <c r="E3481"/>
      <c r="F3481"/>
      <c r="G3481"/>
      <c r="H3481"/>
      <c r="I3481"/>
      <c r="J3481"/>
      <c r="K3481"/>
      <c r="L3481"/>
      <c r="M3481"/>
      <c r="N3481"/>
      <c r="O3481"/>
      <c r="P3481"/>
      <c r="Q3481"/>
      <c r="R3481"/>
    </row>
    <row r="3482" spans="1:18" s="16" customFormat="1" x14ac:dyDescent="0.25">
      <c r="A3482" s="19"/>
      <c r="B3482" s="18"/>
      <c r="D3482"/>
      <c r="E3482"/>
      <c r="F3482"/>
      <c r="G3482"/>
      <c r="H3482"/>
      <c r="I3482"/>
      <c r="J3482"/>
      <c r="K3482"/>
      <c r="L3482"/>
      <c r="M3482"/>
      <c r="N3482"/>
      <c r="O3482"/>
      <c r="P3482"/>
      <c r="Q3482"/>
      <c r="R3482"/>
    </row>
    <row r="3483" spans="1:18" s="16" customFormat="1" x14ac:dyDescent="0.25">
      <c r="A3483" s="19"/>
      <c r="B3483" s="18"/>
      <c r="D3483"/>
      <c r="E3483"/>
      <c r="F3483"/>
      <c r="G3483"/>
      <c r="H3483"/>
      <c r="I3483"/>
      <c r="J3483"/>
      <c r="K3483"/>
      <c r="L3483"/>
      <c r="M3483"/>
      <c r="N3483"/>
      <c r="O3483"/>
      <c r="P3483"/>
      <c r="Q3483"/>
      <c r="R3483"/>
    </row>
    <row r="3484" spans="1:18" s="16" customFormat="1" x14ac:dyDescent="0.25">
      <c r="A3484" s="19"/>
      <c r="B3484" s="18"/>
      <c r="D3484"/>
      <c r="E3484"/>
      <c r="F3484"/>
      <c r="G3484"/>
      <c r="H3484"/>
      <c r="I3484"/>
      <c r="J3484"/>
      <c r="K3484"/>
      <c r="L3484"/>
      <c r="M3484"/>
      <c r="N3484"/>
      <c r="O3484"/>
      <c r="P3484"/>
      <c r="Q3484"/>
      <c r="R3484"/>
    </row>
    <row r="3485" spans="1:18" s="16" customFormat="1" x14ac:dyDescent="0.25">
      <c r="A3485" s="19"/>
      <c r="B3485" s="18"/>
      <c r="D3485"/>
      <c r="E3485"/>
      <c r="F3485"/>
      <c r="G3485"/>
      <c r="H3485"/>
      <c r="I3485"/>
      <c r="J3485"/>
      <c r="K3485"/>
      <c r="L3485"/>
      <c r="M3485"/>
      <c r="N3485"/>
      <c r="O3485"/>
      <c r="P3485"/>
      <c r="Q3485"/>
      <c r="R3485"/>
    </row>
    <row r="3486" spans="1:18" s="16" customFormat="1" x14ac:dyDescent="0.25">
      <c r="A3486" s="19"/>
      <c r="B3486" s="18"/>
      <c r="D3486"/>
      <c r="E3486"/>
      <c r="F3486"/>
      <c r="G3486"/>
      <c r="H3486"/>
      <c r="I3486"/>
      <c r="J3486"/>
      <c r="K3486"/>
      <c r="L3486"/>
      <c r="M3486"/>
      <c r="N3486"/>
      <c r="O3486"/>
      <c r="P3486"/>
      <c r="Q3486"/>
      <c r="R3486"/>
    </row>
    <row r="3487" spans="1:18" s="16" customFormat="1" x14ac:dyDescent="0.25">
      <c r="A3487" s="19"/>
      <c r="B3487" s="18"/>
      <c r="D3487"/>
      <c r="E3487"/>
      <c r="F3487"/>
      <c r="G3487"/>
      <c r="H3487"/>
      <c r="I3487"/>
      <c r="J3487"/>
      <c r="K3487"/>
      <c r="L3487"/>
      <c r="M3487"/>
      <c r="N3487"/>
      <c r="O3487"/>
      <c r="P3487"/>
      <c r="Q3487"/>
      <c r="R3487"/>
    </row>
    <row r="3488" spans="1:18" s="16" customFormat="1" x14ac:dyDescent="0.25">
      <c r="A3488" s="19"/>
      <c r="B3488" s="18"/>
      <c r="D3488"/>
      <c r="E3488"/>
      <c r="F3488"/>
      <c r="G3488"/>
      <c r="H3488"/>
      <c r="I3488"/>
      <c r="J3488"/>
      <c r="K3488"/>
      <c r="L3488"/>
      <c r="M3488"/>
      <c r="N3488"/>
      <c r="O3488"/>
      <c r="P3488"/>
      <c r="Q3488"/>
      <c r="R3488"/>
    </row>
    <row r="3489" spans="1:18" s="16" customFormat="1" x14ac:dyDescent="0.25">
      <c r="A3489" s="19"/>
      <c r="B3489" s="18"/>
      <c r="D3489"/>
      <c r="E3489"/>
      <c r="F3489"/>
      <c r="G3489"/>
      <c r="H3489"/>
      <c r="I3489"/>
      <c r="J3489"/>
      <c r="K3489"/>
      <c r="L3489"/>
      <c r="M3489"/>
      <c r="N3489"/>
      <c r="O3489"/>
      <c r="P3489"/>
      <c r="Q3489"/>
      <c r="R3489"/>
    </row>
    <row r="3490" spans="1:18" s="16" customFormat="1" x14ac:dyDescent="0.25">
      <c r="A3490" s="19"/>
      <c r="B3490" s="18"/>
      <c r="D3490"/>
      <c r="E3490"/>
      <c r="F3490"/>
      <c r="G3490"/>
      <c r="H3490"/>
      <c r="I3490"/>
      <c r="J3490"/>
      <c r="K3490"/>
      <c r="L3490"/>
      <c r="M3490"/>
      <c r="N3490"/>
      <c r="O3490"/>
      <c r="P3490"/>
      <c r="Q3490"/>
      <c r="R3490"/>
    </row>
    <row r="3491" spans="1:18" s="16" customFormat="1" x14ac:dyDescent="0.25">
      <c r="A3491" s="19"/>
      <c r="B3491" s="18"/>
      <c r="D3491"/>
      <c r="E3491"/>
      <c r="F3491"/>
      <c r="G3491"/>
      <c r="H3491"/>
      <c r="I3491"/>
      <c r="J3491"/>
      <c r="K3491"/>
      <c r="L3491"/>
      <c r="M3491"/>
      <c r="N3491"/>
      <c r="O3491"/>
      <c r="P3491"/>
      <c r="Q3491"/>
      <c r="R3491"/>
    </row>
    <row r="3492" spans="1:18" s="16" customFormat="1" x14ac:dyDescent="0.25">
      <c r="A3492" s="19"/>
      <c r="B3492" s="18"/>
      <c r="D3492"/>
      <c r="E3492"/>
      <c r="F3492"/>
      <c r="G3492"/>
      <c r="H3492"/>
      <c r="I3492"/>
      <c r="J3492"/>
      <c r="K3492"/>
      <c r="L3492"/>
      <c r="M3492"/>
      <c r="N3492"/>
      <c r="O3492"/>
      <c r="P3492"/>
      <c r="Q3492"/>
      <c r="R3492"/>
    </row>
    <row r="3493" spans="1:18" s="16" customFormat="1" x14ac:dyDescent="0.25">
      <c r="A3493" s="19"/>
      <c r="B3493" s="18"/>
      <c r="D3493"/>
      <c r="E3493"/>
      <c r="F3493"/>
      <c r="G3493"/>
      <c r="H3493"/>
      <c r="I3493"/>
      <c r="J3493"/>
      <c r="K3493"/>
      <c r="L3493"/>
      <c r="M3493"/>
      <c r="N3493"/>
      <c r="O3493"/>
      <c r="P3493"/>
      <c r="Q3493"/>
      <c r="R3493"/>
    </row>
    <row r="3494" spans="1:18" s="16" customFormat="1" x14ac:dyDescent="0.25">
      <c r="A3494" s="19"/>
      <c r="B3494" s="18"/>
      <c r="D3494"/>
      <c r="E3494"/>
      <c r="F3494"/>
      <c r="G3494"/>
      <c r="H3494"/>
      <c r="I3494"/>
      <c r="J3494"/>
      <c r="K3494"/>
      <c r="L3494"/>
      <c r="M3494"/>
      <c r="N3494"/>
      <c r="O3494"/>
      <c r="P3494"/>
      <c r="Q3494"/>
      <c r="R3494"/>
    </row>
    <row r="3495" spans="1:18" s="16" customFormat="1" x14ac:dyDescent="0.25">
      <c r="A3495" s="19"/>
      <c r="B3495" s="18"/>
      <c r="D3495"/>
      <c r="E3495"/>
      <c r="F3495"/>
      <c r="G3495"/>
      <c r="H3495"/>
      <c r="I3495"/>
      <c r="J3495"/>
      <c r="K3495"/>
      <c r="L3495"/>
      <c r="M3495"/>
      <c r="N3495"/>
      <c r="O3495"/>
      <c r="P3495"/>
      <c r="Q3495"/>
      <c r="R3495"/>
    </row>
    <row r="3496" spans="1:18" s="16" customFormat="1" x14ac:dyDescent="0.25">
      <c r="A3496" s="19"/>
      <c r="B3496" s="18"/>
      <c r="D3496"/>
      <c r="E3496"/>
      <c r="F3496"/>
      <c r="G3496"/>
      <c r="H3496"/>
      <c r="I3496"/>
      <c r="J3496"/>
      <c r="K3496"/>
      <c r="L3496"/>
      <c r="M3496"/>
      <c r="N3496"/>
      <c r="O3496"/>
      <c r="P3496"/>
      <c r="Q3496"/>
      <c r="R3496"/>
    </row>
    <row r="3497" spans="1:18" s="16" customFormat="1" x14ac:dyDescent="0.25">
      <c r="A3497" s="19"/>
      <c r="B3497" s="18"/>
      <c r="D3497"/>
      <c r="E3497"/>
      <c r="F3497"/>
      <c r="G3497"/>
      <c r="H3497"/>
      <c r="I3497"/>
      <c r="J3497"/>
      <c r="K3497"/>
      <c r="L3497"/>
      <c r="M3497"/>
      <c r="N3497"/>
      <c r="O3497"/>
      <c r="P3497"/>
      <c r="Q3497"/>
      <c r="R3497"/>
    </row>
    <row r="3498" spans="1:18" s="16" customFormat="1" x14ac:dyDescent="0.25">
      <c r="A3498" s="19"/>
      <c r="B3498" s="18"/>
      <c r="D3498"/>
      <c r="E3498"/>
      <c r="F3498"/>
      <c r="G3498"/>
      <c r="H3498"/>
      <c r="I3498"/>
      <c r="J3498"/>
      <c r="K3498"/>
      <c r="L3498"/>
      <c r="M3498"/>
      <c r="N3498"/>
      <c r="O3498"/>
      <c r="P3498"/>
      <c r="Q3498"/>
      <c r="R3498"/>
    </row>
    <row r="3499" spans="1:18" s="16" customFormat="1" x14ac:dyDescent="0.25">
      <c r="A3499" s="19"/>
      <c r="B3499" s="18"/>
      <c r="D3499"/>
      <c r="E3499"/>
      <c r="F3499"/>
      <c r="G3499"/>
      <c r="H3499"/>
      <c r="I3499"/>
      <c r="J3499"/>
      <c r="K3499"/>
      <c r="L3499"/>
      <c r="M3499"/>
      <c r="N3499"/>
      <c r="O3499"/>
      <c r="P3499"/>
      <c r="Q3499"/>
      <c r="R3499"/>
    </row>
    <row r="3500" spans="1:18" s="16" customFormat="1" x14ac:dyDescent="0.25">
      <c r="A3500" s="19"/>
      <c r="B3500" s="18"/>
      <c r="D3500"/>
      <c r="E3500"/>
      <c r="F3500"/>
      <c r="G3500"/>
      <c r="H3500"/>
      <c r="I3500"/>
      <c r="J3500"/>
      <c r="K3500"/>
      <c r="L3500"/>
      <c r="M3500"/>
      <c r="N3500"/>
      <c r="O3500"/>
      <c r="P3500"/>
      <c r="Q3500"/>
      <c r="R3500"/>
    </row>
    <row r="3501" spans="1:18" s="16" customFormat="1" x14ac:dyDescent="0.25">
      <c r="A3501" s="19"/>
      <c r="B3501" s="18"/>
      <c r="D3501"/>
      <c r="E3501"/>
      <c r="F3501"/>
      <c r="G3501"/>
      <c r="H3501"/>
      <c r="I3501"/>
      <c r="J3501"/>
      <c r="K3501"/>
      <c r="L3501"/>
      <c r="M3501"/>
      <c r="N3501"/>
      <c r="O3501"/>
      <c r="P3501"/>
      <c r="Q3501"/>
      <c r="R3501"/>
    </row>
    <row r="3502" spans="1:18" s="16" customFormat="1" x14ac:dyDescent="0.25">
      <c r="A3502" s="19"/>
      <c r="B3502" s="18"/>
      <c r="D3502"/>
      <c r="E3502"/>
      <c r="F3502"/>
      <c r="G3502"/>
      <c r="H3502"/>
      <c r="I3502"/>
      <c r="J3502"/>
      <c r="K3502"/>
      <c r="L3502"/>
      <c r="M3502"/>
      <c r="N3502"/>
      <c r="O3502"/>
      <c r="P3502"/>
      <c r="Q3502"/>
      <c r="R3502"/>
    </row>
    <row r="3503" spans="1:18" s="16" customFormat="1" x14ac:dyDescent="0.25">
      <c r="A3503" s="19"/>
      <c r="B3503" s="18"/>
      <c r="D3503"/>
      <c r="E3503"/>
      <c r="F3503"/>
      <c r="G3503"/>
      <c r="H3503"/>
      <c r="I3503"/>
      <c r="J3503"/>
      <c r="K3503"/>
      <c r="L3503"/>
      <c r="M3503"/>
      <c r="N3503"/>
      <c r="O3503"/>
      <c r="P3503"/>
      <c r="Q3503"/>
      <c r="R3503"/>
    </row>
    <row r="3504" spans="1:18" s="16" customFormat="1" x14ac:dyDescent="0.25">
      <c r="A3504" s="19"/>
      <c r="B3504" s="18"/>
      <c r="D3504"/>
      <c r="E3504"/>
      <c r="F3504"/>
      <c r="G3504"/>
      <c r="H3504"/>
      <c r="I3504"/>
      <c r="J3504"/>
      <c r="K3504"/>
      <c r="L3504"/>
      <c r="M3504"/>
      <c r="N3504"/>
      <c r="O3504"/>
      <c r="P3504"/>
      <c r="Q3504"/>
      <c r="R3504"/>
    </row>
    <row r="3505" spans="1:18" s="16" customFormat="1" x14ac:dyDescent="0.25">
      <c r="A3505" s="19"/>
      <c r="B3505" s="18"/>
      <c r="D3505"/>
      <c r="E3505"/>
      <c r="F3505"/>
      <c r="G3505"/>
      <c r="H3505"/>
      <c r="I3505"/>
      <c r="J3505"/>
      <c r="K3505"/>
      <c r="L3505"/>
      <c r="M3505"/>
      <c r="N3505"/>
      <c r="O3505"/>
      <c r="P3505"/>
      <c r="Q3505"/>
      <c r="R3505"/>
    </row>
    <row r="3506" spans="1:18" s="16" customFormat="1" x14ac:dyDescent="0.25">
      <c r="A3506" s="19"/>
      <c r="B3506" s="18"/>
      <c r="D3506"/>
      <c r="E3506"/>
      <c r="F3506"/>
      <c r="G3506"/>
      <c r="H3506"/>
      <c r="I3506"/>
      <c r="J3506"/>
      <c r="K3506"/>
      <c r="L3506"/>
      <c r="M3506"/>
      <c r="N3506"/>
      <c r="O3506"/>
      <c r="P3506"/>
      <c r="Q3506"/>
      <c r="R3506"/>
    </row>
    <row r="3507" spans="1:18" s="16" customFormat="1" x14ac:dyDescent="0.25">
      <c r="A3507" s="19"/>
      <c r="B3507" s="18"/>
      <c r="D3507"/>
      <c r="E3507"/>
      <c r="F3507"/>
      <c r="G3507"/>
      <c r="H3507"/>
      <c r="I3507"/>
      <c r="J3507"/>
      <c r="K3507"/>
      <c r="L3507"/>
      <c r="M3507"/>
      <c r="N3507"/>
      <c r="O3507"/>
      <c r="P3507"/>
      <c r="Q3507"/>
      <c r="R3507"/>
    </row>
    <row r="3508" spans="1:18" s="16" customFormat="1" x14ac:dyDescent="0.25">
      <c r="A3508" s="19"/>
      <c r="B3508" s="18"/>
      <c r="D3508"/>
      <c r="E3508"/>
      <c r="F3508"/>
      <c r="G3508"/>
      <c r="H3508"/>
      <c r="I3508"/>
      <c r="J3508"/>
      <c r="K3508"/>
      <c r="L3508"/>
      <c r="M3508"/>
      <c r="N3508"/>
      <c r="O3508"/>
      <c r="P3508"/>
      <c r="Q3508"/>
      <c r="R3508"/>
    </row>
    <row r="3509" spans="1:18" s="16" customFormat="1" x14ac:dyDescent="0.25">
      <c r="A3509" s="19"/>
      <c r="B3509" s="18"/>
      <c r="D3509"/>
      <c r="E3509"/>
      <c r="F3509"/>
      <c r="G3509"/>
      <c r="H3509"/>
      <c r="I3509"/>
      <c r="J3509"/>
      <c r="K3509"/>
      <c r="L3509"/>
      <c r="M3509"/>
      <c r="N3509"/>
      <c r="O3509"/>
      <c r="P3509"/>
      <c r="Q3509"/>
      <c r="R3509"/>
    </row>
    <row r="3510" spans="1:18" s="16" customFormat="1" x14ac:dyDescent="0.25">
      <c r="A3510" s="19"/>
      <c r="B3510" s="18"/>
      <c r="D3510"/>
      <c r="E3510"/>
      <c r="F3510"/>
      <c r="G3510"/>
      <c r="H3510"/>
      <c r="I3510"/>
      <c r="J3510"/>
      <c r="K3510"/>
      <c r="L3510"/>
      <c r="M3510"/>
      <c r="N3510"/>
      <c r="O3510"/>
      <c r="P3510"/>
      <c r="Q3510"/>
      <c r="R3510"/>
    </row>
    <row r="3511" spans="1:18" s="16" customFormat="1" x14ac:dyDescent="0.25">
      <c r="A3511" s="19"/>
      <c r="B3511" s="18"/>
      <c r="D3511"/>
      <c r="E3511"/>
      <c r="F3511"/>
      <c r="G3511"/>
      <c r="H3511"/>
      <c r="I3511"/>
      <c r="J3511"/>
      <c r="K3511"/>
      <c r="L3511"/>
      <c r="M3511"/>
      <c r="N3511"/>
      <c r="O3511"/>
      <c r="P3511"/>
      <c r="Q3511"/>
      <c r="R3511"/>
    </row>
    <row r="3512" spans="1:18" s="16" customFormat="1" x14ac:dyDescent="0.25">
      <c r="A3512" s="19"/>
      <c r="B3512" s="20"/>
      <c r="D3512"/>
      <c r="E3512"/>
      <c r="F3512"/>
      <c r="G3512"/>
      <c r="H3512"/>
      <c r="I3512"/>
      <c r="J3512"/>
      <c r="K3512"/>
      <c r="L3512"/>
      <c r="M3512"/>
      <c r="N3512"/>
      <c r="O3512"/>
      <c r="P3512"/>
      <c r="Q3512"/>
      <c r="R3512"/>
    </row>
    <row r="3513" spans="1:18" s="16" customFormat="1" x14ac:dyDescent="0.25">
      <c r="A3513" s="19"/>
      <c r="B3513" s="18"/>
      <c r="D3513"/>
      <c r="E3513"/>
      <c r="F3513"/>
      <c r="G3513"/>
      <c r="H3513"/>
      <c r="I3513"/>
      <c r="J3513"/>
      <c r="K3513"/>
      <c r="L3513"/>
      <c r="M3513"/>
      <c r="N3513"/>
      <c r="O3513"/>
      <c r="P3513"/>
      <c r="Q3513"/>
      <c r="R3513"/>
    </row>
    <row r="3514" spans="1:18" s="16" customFormat="1" x14ac:dyDescent="0.25">
      <c r="A3514" s="19"/>
      <c r="B3514" s="18"/>
      <c r="D3514"/>
      <c r="E3514"/>
      <c r="F3514"/>
      <c r="G3514"/>
      <c r="H3514"/>
      <c r="I3514"/>
      <c r="J3514"/>
      <c r="K3514"/>
      <c r="L3514"/>
      <c r="M3514"/>
      <c r="N3514"/>
      <c r="O3514"/>
      <c r="P3514"/>
      <c r="Q3514"/>
      <c r="R3514"/>
    </row>
    <row r="3515" spans="1:18" s="16" customFormat="1" x14ac:dyDescent="0.25">
      <c r="A3515" s="19"/>
      <c r="B3515" s="18"/>
      <c r="D3515"/>
      <c r="E3515"/>
      <c r="F3515"/>
      <c r="G3515"/>
      <c r="H3515"/>
      <c r="I3515"/>
      <c r="J3515"/>
      <c r="K3515"/>
      <c r="L3515"/>
      <c r="M3515"/>
      <c r="N3515"/>
      <c r="O3515"/>
      <c r="P3515"/>
      <c r="Q3515"/>
      <c r="R3515"/>
    </row>
    <row r="3516" spans="1:18" s="16" customFormat="1" x14ac:dyDescent="0.25">
      <c r="A3516" s="19"/>
      <c r="B3516" s="18"/>
      <c r="D3516"/>
      <c r="E3516"/>
      <c r="F3516"/>
      <c r="G3516"/>
      <c r="H3516"/>
      <c r="I3516"/>
      <c r="J3516"/>
      <c r="K3516"/>
      <c r="L3516"/>
      <c r="M3516"/>
      <c r="N3516"/>
      <c r="O3516"/>
      <c r="P3516"/>
      <c r="Q3516"/>
      <c r="R3516"/>
    </row>
    <row r="3517" spans="1:18" s="16" customFormat="1" x14ac:dyDescent="0.25">
      <c r="A3517" s="19"/>
      <c r="B3517" s="18"/>
      <c r="D3517"/>
      <c r="E3517"/>
      <c r="F3517"/>
      <c r="G3517"/>
      <c r="H3517"/>
      <c r="I3517"/>
      <c r="J3517"/>
      <c r="K3517"/>
      <c r="L3517"/>
      <c r="M3517"/>
      <c r="N3517"/>
      <c r="O3517"/>
      <c r="P3517"/>
      <c r="Q3517"/>
      <c r="R3517"/>
    </row>
    <row r="3518" spans="1:18" s="16" customFormat="1" x14ac:dyDescent="0.25">
      <c r="A3518" s="19"/>
      <c r="B3518" s="18"/>
      <c r="D3518"/>
      <c r="E3518"/>
      <c r="F3518"/>
      <c r="G3518"/>
      <c r="H3518"/>
      <c r="I3518"/>
      <c r="J3518"/>
      <c r="K3518"/>
      <c r="L3518"/>
      <c r="M3518"/>
      <c r="N3518"/>
      <c r="O3518"/>
      <c r="P3518"/>
      <c r="Q3518"/>
      <c r="R3518"/>
    </row>
    <row r="3519" spans="1:18" s="16" customFormat="1" x14ac:dyDescent="0.25">
      <c r="A3519" s="19"/>
      <c r="B3519" s="18"/>
      <c r="D3519"/>
      <c r="E3519"/>
      <c r="F3519"/>
      <c r="G3519"/>
      <c r="H3519"/>
      <c r="I3519"/>
      <c r="J3519"/>
      <c r="K3519"/>
      <c r="L3519"/>
      <c r="M3519"/>
      <c r="N3519"/>
      <c r="O3519"/>
      <c r="P3519"/>
      <c r="Q3519"/>
      <c r="R3519"/>
    </row>
    <row r="3520" spans="1:18" s="16" customFormat="1" x14ac:dyDescent="0.25">
      <c r="A3520" s="19"/>
      <c r="B3520" s="18"/>
      <c r="D3520"/>
      <c r="E3520"/>
      <c r="F3520"/>
      <c r="G3520"/>
      <c r="H3520"/>
      <c r="I3520"/>
      <c r="J3520"/>
      <c r="K3520"/>
      <c r="L3520"/>
      <c r="M3520"/>
      <c r="N3520"/>
      <c r="O3520"/>
      <c r="P3520"/>
      <c r="Q3520"/>
      <c r="R3520"/>
    </row>
    <row r="3521" spans="1:18" s="16" customFormat="1" x14ac:dyDescent="0.25">
      <c r="A3521" s="19"/>
      <c r="B3521" s="18"/>
      <c r="D3521"/>
      <c r="E3521"/>
      <c r="F3521"/>
      <c r="G3521"/>
      <c r="H3521"/>
      <c r="I3521"/>
      <c r="J3521"/>
      <c r="K3521"/>
      <c r="L3521"/>
      <c r="M3521"/>
      <c r="N3521"/>
      <c r="O3521"/>
      <c r="P3521"/>
      <c r="Q3521"/>
      <c r="R3521"/>
    </row>
    <row r="3522" spans="1:18" s="16" customFormat="1" x14ac:dyDescent="0.25">
      <c r="A3522" s="19"/>
      <c r="B3522" s="18"/>
      <c r="D3522"/>
      <c r="E3522"/>
      <c r="F3522"/>
      <c r="G3522"/>
      <c r="H3522"/>
      <c r="I3522"/>
      <c r="J3522"/>
      <c r="K3522"/>
      <c r="L3522"/>
      <c r="M3522"/>
      <c r="N3522"/>
      <c r="O3522"/>
      <c r="P3522"/>
      <c r="Q3522"/>
      <c r="R3522"/>
    </row>
    <row r="3523" spans="1:18" s="16" customFormat="1" x14ac:dyDescent="0.25">
      <c r="A3523" s="19"/>
      <c r="B3523" s="18"/>
      <c r="D3523"/>
      <c r="E3523"/>
      <c r="F3523"/>
      <c r="G3523"/>
      <c r="H3523"/>
      <c r="I3523"/>
      <c r="J3523"/>
      <c r="K3523"/>
      <c r="L3523"/>
      <c r="M3523"/>
      <c r="N3523"/>
      <c r="O3523"/>
      <c r="P3523"/>
      <c r="Q3523"/>
      <c r="R3523"/>
    </row>
    <row r="3524" spans="1:18" s="16" customFormat="1" x14ac:dyDescent="0.25">
      <c r="A3524" s="19"/>
      <c r="B3524" s="18"/>
      <c r="D3524"/>
      <c r="E3524"/>
      <c r="F3524"/>
      <c r="G3524"/>
      <c r="H3524"/>
      <c r="I3524"/>
      <c r="J3524"/>
      <c r="K3524"/>
      <c r="L3524"/>
      <c r="M3524"/>
      <c r="N3524"/>
      <c r="O3524"/>
      <c r="P3524"/>
      <c r="Q3524"/>
      <c r="R3524"/>
    </row>
    <row r="3525" spans="1:18" s="16" customFormat="1" x14ac:dyDescent="0.25">
      <c r="A3525" s="19"/>
      <c r="B3525" s="18"/>
      <c r="D3525"/>
      <c r="E3525"/>
      <c r="F3525"/>
      <c r="G3525"/>
      <c r="H3525"/>
      <c r="I3525"/>
      <c r="J3525"/>
      <c r="K3525"/>
      <c r="L3525"/>
      <c r="M3525"/>
      <c r="N3525"/>
      <c r="O3525"/>
      <c r="P3525"/>
      <c r="Q3525"/>
      <c r="R3525"/>
    </row>
    <row r="3526" spans="1:18" s="16" customFormat="1" x14ac:dyDescent="0.25">
      <c r="A3526" s="19"/>
      <c r="B3526" s="18"/>
      <c r="D3526"/>
      <c r="E3526"/>
      <c r="F3526"/>
      <c r="G3526"/>
      <c r="H3526"/>
      <c r="I3526"/>
      <c r="J3526"/>
      <c r="K3526"/>
      <c r="L3526"/>
      <c r="M3526"/>
      <c r="N3526"/>
      <c r="O3526"/>
      <c r="P3526"/>
      <c r="Q3526"/>
      <c r="R3526"/>
    </row>
    <row r="3527" spans="1:18" s="16" customFormat="1" x14ac:dyDescent="0.25">
      <c r="A3527" s="19"/>
      <c r="B3527" s="18"/>
      <c r="D3527"/>
      <c r="E3527"/>
      <c r="F3527"/>
      <c r="G3527"/>
      <c r="H3527"/>
      <c r="I3527"/>
      <c r="J3527"/>
      <c r="K3527"/>
      <c r="L3527"/>
      <c r="M3527"/>
      <c r="N3527"/>
      <c r="O3527"/>
      <c r="P3527"/>
      <c r="Q3527"/>
      <c r="R3527"/>
    </row>
    <row r="3528" spans="1:18" s="16" customFormat="1" x14ac:dyDescent="0.25">
      <c r="A3528" s="19"/>
      <c r="B3528" s="18"/>
      <c r="D3528"/>
      <c r="E3528"/>
      <c r="F3528"/>
      <c r="G3528"/>
      <c r="H3528"/>
      <c r="I3528"/>
      <c r="J3528"/>
      <c r="K3528"/>
      <c r="L3528"/>
      <c r="M3528"/>
      <c r="N3528"/>
      <c r="O3528"/>
      <c r="P3528"/>
      <c r="Q3528"/>
      <c r="R3528"/>
    </row>
    <row r="3529" spans="1:18" s="16" customFormat="1" x14ac:dyDescent="0.25">
      <c r="A3529" s="19"/>
      <c r="B3529" s="18"/>
      <c r="D3529"/>
      <c r="E3529"/>
      <c r="F3529"/>
      <c r="G3529"/>
      <c r="H3529"/>
      <c r="I3529"/>
      <c r="J3529"/>
      <c r="K3529"/>
      <c r="L3529"/>
      <c r="M3529"/>
      <c r="N3529"/>
      <c r="O3529"/>
      <c r="P3529"/>
      <c r="Q3529"/>
      <c r="R3529"/>
    </row>
    <row r="3530" spans="1:18" s="16" customFormat="1" x14ac:dyDescent="0.25">
      <c r="A3530" s="19"/>
      <c r="B3530" s="18"/>
      <c r="D3530"/>
      <c r="E3530"/>
      <c r="F3530"/>
      <c r="G3530"/>
      <c r="H3530"/>
      <c r="I3530"/>
      <c r="J3530"/>
      <c r="K3530"/>
      <c r="L3530"/>
      <c r="M3530"/>
      <c r="N3530"/>
      <c r="O3530"/>
      <c r="P3530"/>
      <c r="Q3530"/>
      <c r="R3530"/>
    </row>
    <row r="3531" spans="1:18" s="16" customFormat="1" x14ac:dyDescent="0.25">
      <c r="A3531" s="19"/>
      <c r="B3531" s="18"/>
      <c r="D3531"/>
      <c r="E3531"/>
      <c r="F3531"/>
      <c r="G3531"/>
      <c r="H3531"/>
      <c r="I3531"/>
      <c r="J3531"/>
      <c r="K3531"/>
      <c r="L3531"/>
      <c r="M3531"/>
      <c r="N3531"/>
      <c r="O3531"/>
      <c r="P3531"/>
      <c r="Q3531"/>
      <c r="R3531"/>
    </row>
    <row r="3532" spans="1:18" s="16" customFormat="1" x14ac:dyDescent="0.25">
      <c r="A3532" s="19"/>
      <c r="B3532" s="18"/>
      <c r="D3532"/>
      <c r="E3532"/>
      <c r="F3532"/>
      <c r="G3532"/>
      <c r="H3532"/>
      <c r="I3532"/>
      <c r="J3532"/>
      <c r="K3532"/>
      <c r="L3532"/>
      <c r="M3532"/>
      <c r="N3532"/>
      <c r="O3532"/>
      <c r="P3532"/>
      <c r="Q3532"/>
      <c r="R3532"/>
    </row>
    <row r="3533" spans="1:18" s="16" customFormat="1" x14ac:dyDescent="0.25">
      <c r="A3533" s="19"/>
      <c r="B3533" s="18"/>
      <c r="D3533"/>
      <c r="E3533"/>
      <c r="F3533"/>
      <c r="G3533"/>
      <c r="H3533"/>
      <c r="I3533"/>
      <c r="J3533"/>
      <c r="K3533"/>
      <c r="L3533"/>
      <c r="M3533"/>
      <c r="N3533"/>
      <c r="O3533"/>
      <c r="P3533"/>
      <c r="Q3533"/>
      <c r="R3533"/>
    </row>
    <row r="3534" spans="1:18" s="16" customFormat="1" x14ac:dyDescent="0.25">
      <c r="A3534" s="19"/>
      <c r="B3534" s="18"/>
      <c r="D3534"/>
      <c r="E3534"/>
      <c r="F3534"/>
      <c r="G3534"/>
      <c r="H3534"/>
      <c r="I3534"/>
      <c r="J3534"/>
      <c r="K3534"/>
      <c r="L3534"/>
      <c r="M3534"/>
      <c r="N3534"/>
      <c r="O3534"/>
      <c r="P3534"/>
      <c r="Q3534"/>
      <c r="R3534"/>
    </row>
    <row r="3535" spans="1:18" s="16" customFormat="1" x14ac:dyDescent="0.25">
      <c r="A3535" s="19"/>
      <c r="B3535" s="18"/>
      <c r="D3535"/>
      <c r="E3535"/>
      <c r="F3535"/>
      <c r="G3535"/>
      <c r="H3535"/>
      <c r="I3535"/>
      <c r="J3535"/>
      <c r="K3535"/>
      <c r="L3535"/>
      <c r="M3535"/>
      <c r="N3535"/>
      <c r="O3535"/>
      <c r="P3535"/>
      <c r="Q3535"/>
      <c r="R3535"/>
    </row>
    <row r="3536" spans="1:18" s="16" customFormat="1" x14ac:dyDescent="0.25">
      <c r="A3536" s="19"/>
      <c r="B3536" s="18"/>
      <c r="D3536"/>
      <c r="E3536"/>
      <c r="F3536"/>
      <c r="G3536"/>
      <c r="H3536"/>
      <c r="I3536"/>
      <c r="J3536"/>
      <c r="K3536"/>
      <c r="L3536"/>
      <c r="M3536"/>
      <c r="N3536"/>
      <c r="O3536"/>
      <c r="P3536"/>
      <c r="Q3536"/>
      <c r="R3536"/>
    </row>
    <row r="3537" spans="1:18" s="16" customFormat="1" x14ac:dyDescent="0.25">
      <c r="A3537" s="19"/>
      <c r="B3537" s="18"/>
      <c r="D3537"/>
      <c r="E3537"/>
      <c r="F3537"/>
      <c r="G3537"/>
      <c r="H3537"/>
      <c r="I3537"/>
      <c r="J3537"/>
      <c r="K3537"/>
      <c r="L3537"/>
      <c r="M3537"/>
      <c r="N3537"/>
      <c r="O3537"/>
      <c r="P3537"/>
      <c r="Q3537"/>
      <c r="R3537"/>
    </row>
    <row r="3538" spans="1:18" s="16" customFormat="1" x14ac:dyDescent="0.25">
      <c r="A3538" s="19"/>
      <c r="B3538" s="18"/>
      <c r="D3538"/>
      <c r="E3538"/>
      <c r="F3538"/>
      <c r="G3538"/>
      <c r="H3538"/>
      <c r="I3538"/>
      <c r="J3538"/>
      <c r="K3538"/>
      <c r="L3538"/>
      <c r="M3538"/>
      <c r="N3538"/>
      <c r="O3538"/>
      <c r="P3538"/>
      <c r="Q3538"/>
      <c r="R3538"/>
    </row>
    <row r="3539" spans="1:18" s="16" customFormat="1" x14ac:dyDescent="0.25">
      <c r="A3539" s="19"/>
      <c r="B3539" s="18"/>
      <c r="D3539"/>
      <c r="E3539"/>
      <c r="F3539"/>
      <c r="G3539"/>
      <c r="H3539"/>
      <c r="I3539"/>
      <c r="J3539"/>
      <c r="K3539"/>
      <c r="L3539"/>
      <c r="M3539"/>
      <c r="N3539"/>
      <c r="O3539"/>
      <c r="P3539"/>
      <c r="Q3539"/>
      <c r="R3539"/>
    </row>
    <row r="3540" spans="1:18" s="16" customFormat="1" x14ac:dyDescent="0.25">
      <c r="A3540" s="19"/>
      <c r="B3540" s="18"/>
      <c r="D3540"/>
      <c r="E3540"/>
      <c r="F3540"/>
      <c r="G3540"/>
      <c r="H3540"/>
      <c r="I3540"/>
      <c r="J3540"/>
      <c r="K3540"/>
      <c r="L3540"/>
      <c r="M3540"/>
      <c r="N3540"/>
      <c r="O3540"/>
      <c r="P3540"/>
      <c r="Q3540"/>
      <c r="R3540"/>
    </row>
    <row r="3541" spans="1:18" s="16" customFormat="1" x14ac:dyDescent="0.25">
      <c r="A3541" s="19"/>
      <c r="B3541" s="18"/>
      <c r="D3541"/>
      <c r="E3541"/>
      <c r="F3541"/>
      <c r="G3541"/>
      <c r="H3541"/>
      <c r="I3541"/>
      <c r="J3541"/>
      <c r="K3541"/>
      <c r="L3541"/>
      <c r="M3541"/>
      <c r="N3541"/>
      <c r="O3541"/>
      <c r="P3541"/>
      <c r="Q3541"/>
      <c r="R3541"/>
    </row>
    <row r="3542" spans="1:18" s="16" customFormat="1" x14ac:dyDescent="0.25">
      <c r="A3542" s="19"/>
      <c r="B3542" s="18"/>
      <c r="D3542"/>
      <c r="E3542"/>
      <c r="F3542"/>
      <c r="G3542"/>
      <c r="H3542"/>
      <c r="I3542"/>
      <c r="J3542"/>
      <c r="K3542"/>
      <c r="L3542"/>
      <c r="M3542"/>
      <c r="N3542"/>
      <c r="O3542"/>
      <c r="P3542"/>
      <c r="Q3542"/>
      <c r="R3542"/>
    </row>
    <row r="3543" spans="1:18" s="16" customFormat="1" x14ac:dyDescent="0.25">
      <c r="A3543" s="19"/>
      <c r="B3543" s="18"/>
      <c r="D3543"/>
      <c r="E3543"/>
      <c r="F3543"/>
      <c r="G3543"/>
      <c r="H3543"/>
      <c r="I3543"/>
      <c r="J3543"/>
      <c r="K3543"/>
      <c r="L3543"/>
      <c r="M3543"/>
      <c r="N3543"/>
      <c r="O3543"/>
      <c r="P3543"/>
      <c r="Q3543"/>
      <c r="R3543"/>
    </row>
    <row r="3544" spans="1:18" s="16" customFormat="1" x14ac:dyDescent="0.25">
      <c r="A3544" s="19"/>
      <c r="B3544" s="18"/>
      <c r="D3544"/>
      <c r="E3544"/>
      <c r="F3544"/>
      <c r="G3544"/>
      <c r="H3544"/>
      <c r="I3544"/>
      <c r="J3544"/>
      <c r="K3544"/>
      <c r="L3544"/>
      <c r="M3544"/>
      <c r="N3544"/>
      <c r="O3544"/>
      <c r="P3544"/>
      <c r="Q3544"/>
      <c r="R3544"/>
    </row>
    <row r="3545" spans="1:18" s="16" customFormat="1" x14ac:dyDescent="0.25">
      <c r="A3545" s="19"/>
      <c r="B3545" s="18"/>
      <c r="D3545"/>
      <c r="E3545"/>
      <c r="F3545"/>
      <c r="G3545"/>
      <c r="H3545"/>
      <c r="I3545"/>
      <c r="J3545"/>
      <c r="K3545"/>
      <c r="L3545"/>
      <c r="M3545"/>
      <c r="N3545"/>
      <c r="O3545"/>
      <c r="P3545"/>
      <c r="Q3545"/>
      <c r="R3545"/>
    </row>
    <row r="3546" spans="1:18" s="16" customFormat="1" x14ac:dyDescent="0.25">
      <c r="A3546" s="19"/>
      <c r="B3546" s="18"/>
      <c r="D3546"/>
      <c r="E3546"/>
      <c r="F3546"/>
      <c r="G3546"/>
      <c r="H3546"/>
      <c r="I3546"/>
      <c r="J3546"/>
      <c r="K3546"/>
      <c r="L3546"/>
      <c r="M3546"/>
      <c r="N3546"/>
      <c r="O3546"/>
      <c r="P3546"/>
      <c r="Q3546"/>
      <c r="R3546"/>
    </row>
    <row r="3547" spans="1:18" s="16" customFormat="1" x14ac:dyDescent="0.25">
      <c r="A3547" s="19"/>
      <c r="B3547" s="18"/>
      <c r="D3547"/>
      <c r="E3547"/>
      <c r="F3547"/>
      <c r="G3547"/>
      <c r="H3547"/>
      <c r="I3547"/>
      <c r="J3547"/>
      <c r="K3547"/>
      <c r="L3547"/>
      <c r="M3547"/>
      <c r="N3547"/>
      <c r="O3547"/>
      <c r="P3547"/>
      <c r="Q3547"/>
      <c r="R3547"/>
    </row>
    <row r="3548" spans="1:18" s="16" customFormat="1" x14ac:dyDescent="0.25">
      <c r="A3548" s="19"/>
      <c r="B3548" s="18"/>
      <c r="D3548"/>
      <c r="E3548"/>
      <c r="F3548"/>
      <c r="G3548"/>
      <c r="H3548"/>
      <c r="I3548"/>
      <c r="J3548"/>
      <c r="K3548"/>
      <c r="L3548"/>
      <c r="M3548"/>
      <c r="N3548"/>
      <c r="O3548"/>
      <c r="P3548"/>
      <c r="Q3548"/>
      <c r="R3548"/>
    </row>
    <row r="3549" spans="1:18" s="16" customFormat="1" x14ac:dyDescent="0.25">
      <c r="A3549" s="19"/>
      <c r="B3549" s="18"/>
      <c r="D3549"/>
      <c r="E3549"/>
      <c r="F3549"/>
      <c r="G3549"/>
      <c r="H3549"/>
      <c r="I3549"/>
      <c r="J3549"/>
      <c r="K3549"/>
      <c r="L3549"/>
      <c r="M3549"/>
      <c r="N3549"/>
      <c r="O3549"/>
      <c r="P3549"/>
      <c r="Q3549"/>
      <c r="R3549"/>
    </row>
    <row r="3550" spans="1:18" s="16" customFormat="1" x14ac:dyDescent="0.25">
      <c r="A3550" s="19"/>
      <c r="B3550" s="18"/>
      <c r="D3550"/>
      <c r="E3550"/>
      <c r="F3550"/>
      <c r="G3550"/>
      <c r="H3550"/>
      <c r="I3550"/>
      <c r="J3550"/>
      <c r="K3550"/>
      <c r="L3550"/>
      <c r="M3550"/>
      <c r="N3550"/>
      <c r="O3550"/>
      <c r="P3550"/>
      <c r="Q3550"/>
      <c r="R3550"/>
    </row>
    <row r="3551" spans="1:18" s="16" customFormat="1" x14ac:dyDescent="0.25">
      <c r="A3551" s="19"/>
      <c r="B3551" s="18"/>
      <c r="D3551"/>
      <c r="E3551"/>
      <c r="F3551"/>
      <c r="G3551"/>
      <c r="H3551"/>
      <c r="I3551"/>
      <c r="J3551"/>
      <c r="K3551"/>
      <c r="L3551"/>
      <c r="M3551"/>
      <c r="N3551"/>
      <c r="O3551"/>
      <c r="P3551"/>
      <c r="Q3551"/>
      <c r="R3551"/>
    </row>
    <row r="3552" spans="1:18" s="16" customFormat="1" x14ac:dyDescent="0.25">
      <c r="A3552" s="19"/>
      <c r="B3552" s="18"/>
      <c r="D3552"/>
      <c r="E3552"/>
      <c r="F3552"/>
      <c r="G3552"/>
      <c r="H3552"/>
      <c r="I3552"/>
      <c r="J3552"/>
      <c r="K3552"/>
      <c r="L3552"/>
      <c r="M3552"/>
      <c r="N3552"/>
      <c r="O3552"/>
      <c r="P3552"/>
      <c r="Q3552"/>
      <c r="R3552"/>
    </row>
    <row r="3553" spans="1:18" s="16" customFormat="1" x14ac:dyDescent="0.25">
      <c r="A3553" s="19"/>
      <c r="B3553" s="18"/>
      <c r="D3553"/>
      <c r="E3553"/>
      <c r="F3553"/>
      <c r="G3553"/>
      <c r="H3553"/>
      <c r="I3553"/>
      <c r="J3553"/>
      <c r="K3553"/>
      <c r="L3553"/>
      <c r="M3553"/>
      <c r="N3553"/>
      <c r="O3553"/>
      <c r="P3553"/>
      <c r="Q3553"/>
      <c r="R3553"/>
    </row>
    <row r="3554" spans="1:18" s="16" customFormat="1" x14ac:dyDescent="0.25">
      <c r="A3554" s="19"/>
      <c r="B3554" s="18"/>
      <c r="D3554"/>
      <c r="E3554"/>
      <c r="F3554"/>
      <c r="G3554"/>
      <c r="H3554"/>
      <c r="I3554"/>
      <c r="J3554"/>
      <c r="K3554"/>
      <c r="L3554"/>
      <c r="M3554"/>
      <c r="N3554"/>
      <c r="O3554"/>
      <c r="P3554"/>
      <c r="Q3554"/>
      <c r="R3554"/>
    </row>
    <row r="3555" spans="1:18" s="16" customFormat="1" x14ac:dyDescent="0.25">
      <c r="A3555" s="19"/>
      <c r="B3555" s="18"/>
      <c r="D3555"/>
      <c r="E3555"/>
      <c r="F3555"/>
      <c r="G3555"/>
      <c r="H3555"/>
      <c r="I3555"/>
      <c r="J3555"/>
      <c r="K3555"/>
      <c r="L3555"/>
      <c r="M3555"/>
      <c r="N3555"/>
      <c r="O3555"/>
      <c r="P3555"/>
      <c r="Q3555"/>
      <c r="R3555"/>
    </row>
    <row r="3556" spans="1:18" s="16" customFormat="1" x14ac:dyDescent="0.25">
      <c r="A3556" s="19"/>
      <c r="B3556" s="18"/>
      <c r="D3556"/>
      <c r="E3556"/>
      <c r="F3556"/>
      <c r="G3556"/>
      <c r="H3556"/>
      <c r="I3556"/>
      <c r="J3556"/>
      <c r="K3556"/>
      <c r="L3556"/>
      <c r="M3556"/>
      <c r="N3556"/>
      <c r="O3556"/>
      <c r="P3556"/>
      <c r="Q3556"/>
      <c r="R3556"/>
    </row>
    <row r="3557" spans="1:18" s="16" customFormat="1" x14ac:dyDescent="0.25">
      <c r="A3557" s="19"/>
      <c r="B3557" s="18"/>
      <c r="D3557"/>
      <c r="E3557"/>
      <c r="F3557"/>
      <c r="G3557"/>
      <c r="H3557"/>
      <c r="I3557"/>
      <c r="J3557"/>
      <c r="K3557"/>
      <c r="L3557"/>
      <c r="M3557"/>
      <c r="N3557"/>
      <c r="O3557"/>
      <c r="P3557"/>
      <c r="Q3557"/>
      <c r="R3557"/>
    </row>
    <row r="3558" spans="1:18" s="16" customFormat="1" x14ac:dyDescent="0.25">
      <c r="A3558" s="19"/>
      <c r="B3558" s="18"/>
      <c r="D3558"/>
      <c r="E3558"/>
      <c r="F3558"/>
      <c r="G3558"/>
      <c r="H3558"/>
      <c r="I3558"/>
      <c r="J3558"/>
      <c r="K3558"/>
      <c r="L3558"/>
      <c r="M3558"/>
      <c r="N3558"/>
      <c r="O3558"/>
      <c r="P3558"/>
      <c r="Q3558"/>
      <c r="R3558"/>
    </row>
    <row r="3559" spans="1:18" s="16" customFormat="1" x14ac:dyDescent="0.25">
      <c r="A3559" s="19"/>
      <c r="B3559" s="18"/>
      <c r="D3559"/>
      <c r="E3559"/>
      <c r="F3559"/>
      <c r="G3559"/>
      <c r="H3559"/>
      <c r="I3559"/>
      <c r="J3559"/>
      <c r="K3559"/>
      <c r="L3559"/>
      <c r="M3559"/>
      <c r="N3559"/>
      <c r="O3559"/>
      <c r="P3559"/>
      <c r="Q3559"/>
      <c r="R3559"/>
    </row>
    <row r="3560" spans="1:18" s="16" customFormat="1" x14ac:dyDescent="0.25">
      <c r="A3560" s="19"/>
      <c r="B3560" s="18"/>
      <c r="D3560"/>
      <c r="E3560"/>
      <c r="F3560"/>
      <c r="G3560"/>
      <c r="H3560"/>
      <c r="I3560"/>
      <c r="J3560"/>
      <c r="K3560"/>
      <c r="L3560"/>
      <c r="M3560"/>
      <c r="N3560"/>
      <c r="O3560"/>
      <c r="P3560"/>
      <c r="Q3560"/>
      <c r="R3560"/>
    </row>
    <row r="3561" spans="1:18" s="16" customFormat="1" x14ac:dyDescent="0.25">
      <c r="A3561" s="19"/>
      <c r="B3561" s="18"/>
      <c r="D3561"/>
      <c r="E3561"/>
      <c r="F3561"/>
      <c r="G3561"/>
      <c r="H3561"/>
      <c r="I3561"/>
      <c r="J3561"/>
      <c r="K3561"/>
      <c r="L3561"/>
      <c r="M3561"/>
      <c r="N3561"/>
      <c r="O3561"/>
      <c r="P3561"/>
      <c r="Q3561"/>
      <c r="R3561"/>
    </row>
    <row r="3562" spans="1:18" s="16" customFormat="1" x14ac:dyDescent="0.25">
      <c r="A3562" s="19"/>
      <c r="B3562" s="20"/>
      <c r="D3562"/>
      <c r="E3562"/>
      <c r="F3562"/>
      <c r="G3562"/>
      <c r="H3562"/>
      <c r="I3562"/>
      <c r="J3562"/>
      <c r="K3562"/>
      <c r="L3562"/>
      <c r="M3562"/>
      <c r="N3562"/>
      <c r="O3562"/>
      <c r="P3562"/>
      <c r="Q3562"/>
      <c r="R3562"/>
    </row>
    <row r="3563" spans="1:18" s="16" customFormat="1" x14ac:dyDescent="0.25">
      <c r="A3563" s="19"/>
      <c r="B3563" s="18"/>
      <c r="D3563"/>
      <c r="E3563"/>
      <c r="F3563"/>
      <c r="G3563"/>
      <c r="H3563"/>
      <c r="I3563"/>
      <c r="J3563"/>
      <c r="K3563"/>
      <c r="L3563"/>
      <c r="M3563"/>
      <c r="N3563"/>
      <c r="O3563"/>
      <c r="P3563"/>
      <c r="Q3563"/>
      <c r="R3563"/>
    </row>
    <row r="3564" spans="1:18" s="16" customFormat="1" x14ac:dyDescent="0.25">
      <c r="A3564" s="19"/>
      <c r="B3564" s="18"/>
      <c r="D3564"/>
      <c r="E3564"/>
      <c r="F3564"/>
      <c r="G3564"/>
      <c r="H3564"/>
      <c r="I3564"/>
      <c r="J3564"/>
      <c r="K3564"/>
      <c r="L3564"/>
      <c r="M3564"/>
      <c r="N3564"/>
      <c r="O3564"/>
      <c r="P3564"/>
      <c r="Q3564"/>
      <c r="R3564"/>
    </row>
    <row r="3565" spans="1:18" s="16" customFormat="1" x14ac:dyDescent="0.25">
      <c r="A3565" s="19"/>
      <c r="B3565" s="18"/>
      <c r="D3565"/>
      <c r="E3565"/>
      <c r="F3565"/>
      <c r="G3565"/>
      <c r="H3565"/>
      <c r="I3565"/>
      <c r="J3565"/>
      <c r="K3565"/>
      <c r="L3565"/>
      <c r="M3565"/>
      <c r="N3565"/>
      <c r="O3565"/>
      <c r="P3565"/>
      <c r="Q3565"/>
      <c r="R3565"/>
    </row>
    <row r="3566" spans="1:18" s="16" customFormat="1" x14ac:dyDescent="0.25">
      <c r="A3566" s="19"/>
      <c r="B3566" s="18"/>
      <c r="D3566"/>
      <c r="E3566"/>
      <c r="F3566"/>
      <c r="G3566"/>
      <c r="H3566"/>
      <c r="I3566"/>
      <c r="J3566"/>
      <c r="K3566"/>
      <c r="L3566"/>
      <c r="M3566"/>
      <c r="N3566"/>
      <c r="O3566"/>
      <c r="P3566"/>
      <c r="Q3566"/>
      <c r="R3566"/>
    </row>
    <row r="3567" spans="1:18" s="16" customFormat="1" x14ac:dyDescent="0.25">
      <c r="A3567" s="19"/>
      <c r="B3567" s="18"/>
      <c r="D3567"/>
      <c r="E3567"/>
      <c r="F3567"/>
      <c r="G3567"/>
      <c r="H3567"/>
      <c r="I3567"/>
      <c r="J3567"/>
      <c r="K3567"/>
      <c r="L3567"/>
      <c r="M3567"/>
      <c r="N3567"/>
      <c r="O3567"/>
      <c r="P3567"/>
      <c r="Q3567"/>
      <c r="R3567"/>
    </row>
    <row r="3568" spans="1:18" s="16" customFormat="1" x14ac:dyDescent="0.25">
      <c r="A3568" s="19"/>
      <c r="B3568" s="18"/>
      <c r="D3568"/>
      <c r="E3568"/>
      <c r="F3568"/>
      <c r="G3568"/>
      <c r="H3568"/>
      <c r="I3568"/>
      <c r="J3568"/>
      <c r="K3568"/>
      <c r="L3568"/>
      <c r="M3568"/>
      <c r="N3568"/>
      <c r="O3568"/>
      <c r="P3568"/>
      <c r="Q3568"/>
      <c r="R3568"/>
    </row>
    <row r="3569" spans="1:18" s="16" customFormat="1" x14ac:dyDescent="0.25">
      <c r="A3569" s="19"/>
      <c r="B3569" s="18"/>
      <c r="D3569"/>
      <c r="E3569"/>
      <c r="F3569"/>
      <c r="G3569"/>
      <c r="H3569"/>
      <c r="I3569"/>
      <c r="J3569"/>
      <c r="K3569"/>
      <c r="L3569"/>
      <c r="M3569"/>
      <c r="N3569"/>
      <c r="O3569"/>
      <c r="P3569"/>
      <c r="Q3569"/>
      <c r="R3569"/>
    </row>
    <row r="3570" spans="1:18" s="16" customFormat="1" x14ac:dyDescent="0.25">
      <c r="A3570" s="19"/>
      <c r="B3570" s="18"/>
      <c r="D3570"/>
      <c r="E3570"/>
      <c r="F3570"/>
      <c r="G3570"/>
      <c r="H3570"/>
      <c r="I3570"/>
      <c r="J3570"/>
      <c r="K3570"/>
      <c r="L3570"/>
      <c r="M3570"/>
      <c r="N3570"/>
      <c r="O3570"/>
      <c r="P3570"/>
      <c r="Q3570"/>
      <c r="R3570"/>
    </row>
    <row r="3571" spans="1:18" s="16" customFormat="1" x14ac:dyDescent="0.25">
      <c r="A3571" s="19"/>
      <c r="B3571" s="18"/>
      <c r="D3571"/>
      <c r="E3571"/>
      <c r="F3571"/>
      <c r="G3571"/>
      <c r="H3571"/>
      <c r="I3571"/>
      <c r="J3571"/>
      <c r="K3571"/>
      <c r="L3571"/>
      <c r="M3571"/>
      <c r="N3571"/>
      <c r="O3571"/>
      <c r="P3571"/>
      <c r="Q3571"/>
      <c r="R3571"/>
    </row>
    <row r="3572" spans="1:18" s="16" customFormat="1" x14ac:dyDescent="0.25">
      <c r="A3572" s="19"/>
      <c r="B3572" s="18"/>
      <c r="D3572"/>
      <c r="E3572"/>
      <c r="F3572"/>
      <c r="G3572"/>
      <c r="H3572"/>
      <c r="I3572"/>
      <c r="J3572"/>
      <c r="K3572"/>
      <c r="L3572"/>
      <c r="M3572"/>
      <c r="N3572"/>
      <c r="O3572"/>
      <c r="P3572"/>
      <c r="Q3572"/>
      <c r="R3572"/>
    </row>
    <row r="3573" spans="1:18" s="16" customFormat="1" x14ac:dyDescent="0.25">
      <c r="A3573" s="19"/>
      <c r="B3573" s="18"/>
      <c r="D3573"/>
      <c r="E3573"/>
      <c r="F3573"/>
      <c r="G3573"/>
      <c r="H3573"/>
      <c r="I3573"/>
      <c r="J3573"/>
      <c r="K3573"/>
      <c r="L3573"/>
      <c r="M3573"/>
      <c r="N3573"/>
      <c r="O3573"/>
      <c r="P3573"/>
      <c r="Q3573"/>
      <c r="R3573"/>
    </row>
    <row r="3574" spans="1:18" s="16" customFormat="1" x14ac:dyDescent="0.25">
      <c r="A3574" s="19"/>
      <c r="B3574" s="18"/>
      <c r="D3574"/>
      <c r="E3574"/>
      <c r="F3574"/>
      <c r="G3574"/>
      <c r="H3574"/>
      <c r="I3574"/>
      <c r="J3574"/>
      <c r="K3574"/>
      <c r="L3574"/>
      <c r="M3574"/>
      <c r="N3574"/>
      <c r="O3574"/>
      <c r="P3574"/>
      <c r="Q3574"/>
      <c r="R3574"/>
    </row>
    <row r="3575" spans="1:18" s="16" customFormat="1" x14ac:dyDescent="0.25">
      <c r="A3575" s="19"/>
      <c r="B3575" s="18"/>
      <c r="D3575"/>
      <c r="E3575"/>
      <c r="F3575"/>
      <c r="G3575"/>
      <c r="H3575"/>
      <c r="I3575"/>
      <c r="J3575"/>
      <c r="K3575"/>
      <c r="L3575"/>
      <c r="M3575"/>
      <c r="N3575"/>
      <c r="O3575"/>
      <c r="P3575"/>
      <c r="Q3575"/>
      <c r="R3575"/>
    </row>
    <row r="3576" spans="1:18" s="16" customFormat="1" x14ac:dyDescent="0.25">
      <c r="A3576" s="19"/>
      <c r="B3576" s="18"/>
      <c r="D3576"/>
      <c r="E3576"/>
      <c r="F3576"/>
      <c r="G3576"/>
      <c r="H3576"/>
      <c r="I3576"/>
      <c r="J3576"/>
      <c r="K3576"/>
      <c r="L3576"/>
      <c r="M3576"/>
      <c r="N3576"/>
      <c r="O3576"/>
      <c r="P3576"/>
      <c r="Q3576"/>
      <c r="R3576"/>
    </row>
    <row r="3577" spans="1:18" s="16" customFormat="1" x14ac:dyDescent="0.25">
      <c r="A3577" s="19"/>
      <c r="B3577" s="18"/>
      <c r="D3577"/>
      <c r="E3577"/>
      <c r="F3577"/>
      <c r="G3577"/>
      <c r="H3577"/>
      <c r="I3577"/>
      <c r="J3577"/>
      <c r="K3577"/>
      <c r="L3577"/>
      <c r="M3577"/>
      <c r="N3577"/>
      <c r="O3577"/>
      <c r="P3577"/>
      <c r="Q3577"/>
      <c r="R3577"/>
    </row>
    <row r="3578" spans="1:18" s="16" customFormat="1" x14ac:dyDescent="0.25">
      <c r="A3578" s="19"/>
      <c r="B3578" s="18"/>
      <c r="D3578"/>
      <c r="E3578"/>
      <c r="F3578"/>
      <c r="G3578"/>
      <c r="H3578"/>
      <c r="I3578"/>
      <c r="J3578"/>
      <c r="K3578"/>
      <c r="L3578"/>
      <c r="M3578"/>
      <c r="N3578"/>
      <c r="O3578"/>
      <c r="P3578"/>
      <c r="Q3578"/>
      <c r="R3578"/>
    </row>
    <row r="3579" spans="1:18" s="16" customFormat="1" x14ac:dyDescent="0.25">
      <c r="A3579" s="19"/>
      <c r="B3579" s="18"/>
      <c r="D3579"/>
      <c r="E3579"/>
      <c r="F3579"/>
      <c r="G3579"/>
      <c r="H3579"/>
      <c r="I3579"/>
      <c r="J3579"/>
      <c r="K3579"/>
      <c r="L3579"/>
      <c r="M3579"/>
      <c r="N3579"/>
      <c r="O3579"/>
      <c r="P3579"/>
      <c r="Q3579"/>
      <c r="R3579"/>
    </row>
    <row r="3580" spans="1:18" s="16" customFormat="1" x14ac:dyDescent="0.25">
      <c r="A3580" s="19"/>
      <c r="B3580" s="18"/>
      <c r="D3580"/>
      <c r="E3580"/>
      <c r="F3580"/>
      <c r="G3580"/>
      <c r="H3580"/>
      <c r="I3580"/>
      <c r="J3580"/>
      <c r="K3580"/>
      <c r="L3580"/>
      <c r="M3580"/>
      <c r="N3580"/>
      <c r="O3580"/>
      <c r="P3580"/>
      <c r="Q3580"/>
      <c r="R3580"/>
    </row>
    <row r="3581" spans="1:18" s="16" customFormat="1" x14ac:dyDescent="0.25">
      <c r="A3581" s="19"/>
      <c r="B3581" s="18"/>
      <c r="D3581"/>
      <c r="E3581"/>
      <c r="F3581"/>
      <c r="G3581"/>
      <c r="H3581"/>
      <c r="I3581"/>
      <c r="J3581"/>
      <c r="K3581"/>
      <c r="L3581"/>
      <c r="M3581"/>
      <c r="N3581"/>
      <c r="O3581"/>
      <c r="P3581"/>
      <c r="Q3581"/>
      <c r="R3581"/>
    </row>
    <row r="3582" spans="1:18" s="16" customFormat="1" x14ac:dyDescent="0.25">
      <c r="A3582" s="19"/>
      <c r="B3582" s="18"/>
      <c r="D3582"/>
      <c r="E3582"/>
      <c r="F3582"/>
      <c r="G3582"/>
      <c r="H3582"/>
      <c r="I3582"/>
      <c r="J3582"/>
      <c r="K3582"/>
      <c r="L3582"/>
      <c r="M3582"/>
      <c r="N3582"/>
      <c r="O3582"/>
      <c r="P3582"/>
      <c r="Q3582"/>
      <c r="R3582"/>
    </row>
    <row r="3583" spans="1:18" s="16" customFormat="1" x14ac:dyDescent="0.25">
      <c r="A3583" s="19"/>
      <c r="B3583" s="18"/>
      <c r="D3583"/>
      <c r="E3583"/>
      <c r="F3583"/>
      <c r="G3583"/>
      <c r="H3583"/>
      <c r="I3583"/>
      <c r="J3583"/>
      <c r="K3583"/>
      <c r="L3583"/>
      <c r="M3583"/>
      <c r="N3583"/>
      <c r="O3583"/>
      <c r="P3583"/>
      <c r="Q3583"/>
      <c r="R3583"/>
    </row>
    <row r="3584" spans="1:18" s="16" customFormat="1" x14ac:dyDescent="0.25">
      <c r="A3584" s="19"/>
      <c r="B3584" s="18"/>
      <c r="D3584"/>
      <c r="E3584"/>
      <c r="F3584"/>
      <c r="G3584"/>
      <c r="H3584"/>
      <c r="I3584"/>
      <c r="J3584"/>
      <c r="K3584"/>
      <c r="L3584"/>
      <c r="M3584"/>
      <c r="N3584"/>
      <c r="O3584"/>
      <c r="P3584"/>
      <c r="Q3584"/>
      <c r="R3584"/>
    </row>
    <row r="3585" spans="1:18" s="16" customFormat="1" x14ac:dyDescent="0.25">
      <c r="A3585" s="19"/>
      <c r="B3585" s="18"/>
      <c r="D3585"/>
      <c r="E3585"/>
      <c r="F3585"/>
      <c r="G3585"/>
      <c r="H3585"/>
      <c r="I3585"/>
      <c r="J3585"/>
      <c r="K3585"/>
      <c r="L3585"/>
      <c r="M3585"/>
      <c r="N3585"/>
      <c r="O3585"/>
      <c r="P3585"/>
      <c r="Q3585"/>
      <c r="R3585"/>
    </row>
    <row r="3586" spans="1:18" s="16" customFormat="1" x14ac:dyDescent="0.25">
      <c r="A3586" s="19"/>
      <c r="B3586" s="18"/>
      <c r="D3586"/>
      <c r="E3586"/>
      <c r="F3586"/>
      <c r="G3586"/>
      <c r="H3586"/>
      <c r="I3586"/>
      <c r="J3586"/>
      <c r="K3586"/>
      <c r="L3586"/>
      <c r="M3586"/>
      <c r="N3586"/>
      <c r="O3586"/>
      <c r="P3586"/>
      <c r="Q3586"/>
      <c r="R3586"/>
    </row>
    <row r="3587" spans="1:18" s="16" customFormat="1" x14ac:dyDescent="0.25">
      <c r="A3587" s="19"/>
      <c r="B3587" s="18"/>
      <c r="D3587"/>
      <c r="E3587"/>
      <c r="F3587"/>
      <c r="G3587"/>
      <c r="H3587"/>
      <c r="I3587"/>
      <c r="J3587"/>
      <c r="K3587"/>
      <c r="L3587"/>
      <c r="M3587"/>
      <c r="N3587"/>
      <c r="O3587"/>
      <c r="P3587"/>
      <c r="Q3587"/>
      <c r="R3587"/>
    </row>
    <row r="3588" spans="1:18" s="16" customFormat="1" x14ac:dyDescent="0.25">
      <c r="A3588" s="19"/>
      <c r="B3588" s="18"/>
      <c r="D3588"/>
      <c r="E3588"/>
      <c r="F3588"/>
      <c r="G3588"/>
      <c r="H3588"/>
      <c r="I3588"/>
      <c r="J3588"/>
      <c r="K3588"/>
      <c r="L3588"/>
      <c r="M3588"/>
      <c r="N3588"/>
      <c r="O3588"/>
      <c r="P3588"/>
      <c r="Q3588"/>
      <c r="R3588"/>
    </row>
    <row r="3589" spans="1:18" s="16" customFormat="1" x14ac:dyDescent="0.25">
      <c r="A3589" s="19"/>
      <c r="B3589" s="18"/>
      <c r="D3589"/>
      <c r="E3589"/>
      <c r="F3589"/>
      <c r="G3589"/>
      <c r="H3589"/>
      <c r="I3589"/>
      <c r="J3589"/>
      <c r="K3589"/>
      <c r="L3589"/>
      <c r="M3589"/>
      <c r="N3589"/>
      <c r="O3589"/>
      <c r="P3589"/>
      <c r="Q3589"/>
      <c r="R3589"/>
    </row>
    <row r="3590" spans="1:18" s="16" customFormat="1" x14ac:dyDescent="0.25">
      <c r="A3590" s="19"/>
      <c r="B3590" s="18"/>
      <c r="D3590"/>
      <c r="E3590"/>
      <c r="F3590"/>
      <c r="G3590"/>
      <c r="H3590"/>
      <c r="I3590"/>
      <c r="J3590"/>
      <c r="K3590"/>
      <c r="L3590"/>
      <c r="M3590"/>
      <c r="N3590"/>
      <c r="O3590"/>
      <c r="P3590"/>
      <c r="Q3590"/>
      <c r="R3590"/>
    </row>
    <row r="3591" spans="1:18" s="16" customFormat="1" x14ac:dyDescent="0.25">
      <c r="A3591" s="19"/>
      <c r="B3591" s="18"/>
      <c r="D3591"/>
      <c r="E3591"/>
      <c r="F3591"/>
      <c r="G3591"/>
      <c r="H3591"/>
      <c r="I3591"/>
      <c r="J3591"/>
      <c r="K3591"/>
      <c r="L3591"/>
      <c r="M3591"/>
      <c r="N3591"/>
      <c r="O3591"/>
      <c r="P3591"/>
      <c r="Q3591"/>
      <c r="R3591"/>
    </row>
    <row r="3592" spans="1:18" s="16" customFormat="1" x14ac:dyDescent="0.25">
      <c r="A3592" s="19"/>
      <c r="B3592" s="18"/>
      <c r="D3592"/>
      <c r="E3592"/>
      <c r="F3592"/>
      <c r="G3592"/>
      <c r="H3592"/>
      <c r="I3592"/>
      <c r="J3592"/>
      <c r="K3592"/>
      <c r="L3592"/>
      <c r="M3592"/>
      <c r="N3592"/>
      <c r="O3592"/>
      <c r="P3592"/>
      <c r="Q3592"/>
      <c r="R3592"/>
    </row>
    <row r="3593" spans="1:18" s="16" customFormat="1" x14ac:dyDescent="0.25">
      <c r="A3593" s="19"/>
      <c r="B3593" s="18"/>
      <c r="D3593"/>
      <c r="E3593"/>
      <c r="F3593"/>
      <c r="G3593"/>
      <c r="H3593"/>
      <c r="I3593"/>
      <c r="J3593"/>
      <c r="K3593"/>
      <c r="L3593"/>
      <c r="M3593"/>
      <c r="N3593"/>
      <c r="O3593"/>
      <c r="P3593"/>
      <c r="Q3593"/>
      <c r="R3593"/>
    </row>
    <row r="3594" spans="1:18" s="16" customFormat="1" x14ac:dyDescent="0.25">
      <c r="A3594" s="19"/>
      <c r="B3594" s="18"/>
      <c r="D3594"/>
      <c r="E3594"/>
      <c r="F3594"/>
      <c r="G3594"/>
      <c r="H3594"/>
      <c r="I3594"/>
      <c r="J3594"/>
      <c r="K3594"/>
      <c r="L3594"/>
      <c r="M3594"/>
      <c r="N3594"/>
      <c r="O3594"/>
      <c r="P3594"/>
      <c r="Q3594"/>
      <c r="R3594"/>
    </row>
    <row r="3595" spans="1:18" s="16" customFormat="1" x14ac:dyDescent="0.25">
      <c r="A3595" s="19"/>
      <c r="B3595" s="18"/>
      <c r="D3595"/>
      <c r="E3595"/>
      <c r="F3595"/>
      <c r="G3595"/>
      <c r="H3595"/>
      <c r="I3595"/>
      <c r="J3595"/>
      <c r="K3595"/>
      <c r="L3595"/>
      <c r="M3595"/>
      <c r="N3595"/>
      <c r="O3595"/>
      <c r="P3595"/>
      <c r="Q3595"/>
      <c r="R3595"/>
    </row>
    <row r="3596" spans="1:18" s="16" customFormat="1" x14ac:dyDescent="0.25">
      <c r="A3596" s="19"/>
      <c r="B3596" s="18"/>
      <c r="D3596"/>
      <c r="E3596"/>
      <c r="F3596"/>
      <c r="G3596"/>
      <c r="H3596"/>
      <c r="I3596"/>
      <c r="J3596"/>
      <c r="K3596"/>
      <c r="L3596"/>
      <c r="M3596"/>
      <c r="N3596"/>
      <c r="O3596"/>
      <c r="P3596"/>
      <c r="Q3596"/>
      <c r="R3596"/>
    </row>
    <row r="3597" spans="1:18" s="16" customFormat="1" x14ac:dyDescent="0.25">
      <c r="A3597" s="19"/>
      <c r="B3597" s="18"/>
      <c r="D3597"/>
      <c r="E3597"/>
      <c r="F3597"/>
      <c r="G3597"/>
      <c r="H3597"/>
      <c r="I3597"/>
      <c r="J3597"/>
      <c r="K3597"/>
      <c r="L3597"/>
      <c r="M3597"/>
      <c r="N3597"/>
      <c r="O3597"/>
      <c r="P3597"/>
      <c r="Q3597"/>
      <c r="R3597"/>
    </row>
    <row r="3598" spans="1:18" s="16" customFormat="1" x14ac:dyDescent="0.25">
      <c r="A3598" s="19"/>
      <c r="B3598" s="18"/>
      <c r="D3598"/>
      <c r="E3598"/>
      <c r="F3598"/>
      <c r="G3598"/>
      <c r="H3598"/>
      <c r="I3598"/>
      <c r="J3598"/>
      <c r="K3598"/>
      <c r="L3598"/>
      <c r="M3598"/>
      <c r="N3598"/>
      <c r="O3598"/>
      <c r="P3598"/>
      <c r="Q3598"/>
      <c r="R3598"/>
    </row>
    <row r="3599" spans="1:18" s="16" customFormat="1" x14ac:dyDescent="0.25">
      <c r="A3599" s="19"/>
      <c r="B3599" s="18"/>
      <c r="D3599"/>
      <c r="E3599"/>
      <c r="F3599"/>
      <c r="G3599"/>
      <c r="H3599"/>
      <c r="I3599"/>
      <c r="J3599"/>
      <c r="K3599"/>
      <c r="L3599"/>
      <c r="M3599"/>
      <c r="N3599"/>
      <c r="O3599"/>
      <c r="P3599"/>
      <c r="Q3599"/>
      <c r="R3599"/>
    </row>
    <row r="3600" spans="1:18" s="16" customFormat="1" x14ac:dyDescent="0.25">
      <c r="A3600" s="19"/>
      <c r="B3600" s="18"/>
      <c r="D3600"/>
      <c r="E3600"/>
      <c r="F3600"/>
      <c r="G3600"/>
      <c r="H3600"/>
      <c r="I3600"/>
      <c r="J3600"/>
      <c r="K3600"/>
      <c r="L3600"/>
      <c r="M3600"/>
      <c r="N3600"/>
      <c r="O3600"/>
      <c r="P3600"/>
      <c r="Q3600"/>
      <c r="R3600"/>
    </row>
    <row r="3601" spans="1:18" s="16" customFormat="1" x14ac:dyDescent="0.25">
      <c r="A3601" s="19"/>
      <c r="B3601" s="18"/>
      <c r="D3601"/>
      <c r="E3601"/>
      <c r="F3601"/>
      <c r="G3601"/>
      <c r="H3601"/>
      <c r="I3601"/>
      <c r="J3601"/>
      <c r="K3601"/>
      <c r="L3601"/>
      <c r="M3601"/>
      <c r="N3601"/>
      <c r="O3601"/>
      <c r="P3601"/>
      <c r="Q3601"/>
      <c r="R3601"/>
    </row>
    <row r="3602" spans="1:18" s="16" customFormat="1" x14ac:dyDescent="0.25">
      <c r="A3602" s="19"/>
      <c r="B3602" s="18"/>
      <c r="D3602"/>
      <c r="E3602"/>
      <c r="F3602"/>
      <c r="G3602"/>
      <c r="H3602"/>
      <c r="I3602"/>
      <c r="J3602"/>
      <c r="K3602"/>
      <c r="L3602"/>
      <c r="M3602"/>
      <c r="N3602"/>
      <c r="O3602"/>
      <c r="P3602"/>
      <c r="Q3602"/>
      <c r="R3602"/>
    </row>
    <row r="3603" spans="1:18" s="16" customFormat="1" x14ac:dyDescent="0.25">
      <c r="A3603" s="19"/>
      <c r="B3603" s="18"/>
      <c r="D3603"/>
      <c r="E3603"/>
      <c r="F3603"/>
      <c r="G3603"/>
      <c r="H3603"/>
      <c r="I3603"/>
      <c r="J3603"/>
      <c r="K3603"/>
      <c r="L3603"/>
      <c r="M3603"/>
      <c r="N3603"/>
      <c r="O3603"/>
      <c r="P3603"/>
      <c r="Q3603"/>
      <c r="R3603"/>
    </row>
    <row r="3604" spans="1:18" s="16" customFormat="1" x14ac:dyDescent="0.25">
      <c r="A3604" s="19"/>
      <c r="B3604" s="18"/>
      <c r="D3604"/>
      <c r="E3604"/>
      <c r="F3604"/>
      <c r="G3604"/>
      <c r="H3604"/>
      <c r="I3604"/>
      <c r="J3604"/>
      <c r="K3604"/>
      <c r="L3604"/>
      <c r="M3604"/>
      <c r="N3604"/>
      <c r="O3604"/>
      <c r="P3604"/>
      <c r="Q3604"/>
      <c r="R3604"/>
    </row>
    <row r="3605" spans="1:18" s="16" customFormat="1" x14ac:dyDescent="0.25">
      <c r="A3605" s="19"/>
      <c r="B3605" s="18"/>
      <c r="D3605"/>
      <c r="E3605"/>
      <c r="F3605"/>
      <c r="G3605"/>
      <c r="H3605"/>
      <c r="I3605"/>
      <c r="J3605"/>
      <c r="K3605"/>
      <c r="L3605"/>
      <c r="M3605"/>
      <c r="N3605"/>
      <c r="O3605"/>
      <c r="P3605"/>
      <c r="Q3605"/>
      <c r="R3605"/>
    </row>
    <row r="3606" spans="1:18" s="16" customFormat="1" x14ac:dyDescent="0.25">
      <c r="A3606" s="19"/>
      <c r="B3606" s="18"/>
      <c r="D3606"/>
      <c r="E3606"/>
      <c r="F3606"/>
      <c r="G3606"/>
      <c r="H3606"/>
      <c r="I3606"/>
      <c r="J3606"/>
      <c r="K3606"/>
      <c r="L3606"/>
      <c r="M3606"/>
      <c r="N3606"/>
      <c r="O3606"/>
      <c r="P3606"/>
      <c r="Q3606"/>
      <c r="R3606"/>
    </row>
    <row r="3607" spans="1:18" s="16" customFormat="1" x14ac:dyDescent="0.25">
      <c r="A3607" s="19"/>
      <c r="B3607" s="18"/>
      <c r="D3607"/>
      <c r="E3607"/>
      <c r="F3607"/>
      <c r="G3607"/>
      <c r="H3607"/>
      <c r="I3607"/>
      <c r="J3607"/>
      <c r="K3607"/>
      <c r="L3607"/>
      <c r="M3607"/>
      <c r="N3607"/>
      <c r="O3607"/>
      <c r="P3607"/>
      <c r="Q3607"/>
      <c r="R3607"/>
    </row>
    <row r="3608" spans="1:18" s="16" customFormat="1" x14ac:dyDescent="0.25">
      <c r="A3608" s="19"/>
      <c r="B3608" s="18"/>
      <c r="D3608"/>
      <c r="E3608"/>
      <c r="F3608"/>
      <c r="G3608"/>
      <c r="H3608"/>
      <c r="I3608"/>
      <c r="J3608"/>
      <c r="K3608"/>
      <c r="L3608"/>
      <c r="M3608"/>
      <c r="N3608"/>
      <c r="O3608"/>
      <c r="P3608"/>
      <c r="Q3608"/>
      <c r="R3608"/>
    </row>
    <row r="3609" spans="1:18" s="16" customFormat="1" x14ac:dyDescent="0.25">
      <c r="A3609" s="19"/>
      <c r="B3609" s="18"/>
      <c r="D3609"/>
      <c r="E3609"/>
      <c r="F3609"/>
      <c r="G3609"/>
      <c r="H3609"/>
      <c r="I3609"/>
      <c r="J3609"/>
      <c r="K3609"/>
      <c r="L3609"/>
      <c r="M3609"/>
      <c r="N3609"/>
      <c r="O3609"/>
      <c r="P3609"/>
      <c r="Q3609"/>
      <c r="R3609"/>
    </row>
    <row r="3610" spans="1:18" s="16" customFormat="1" x14ac:dyDescent="0.25">
      <c r="A3610" s="19"/>
      <c r="B3610" s="18"/>
      <c r="D3610"/>
      <c r="E3610"/>
      <c r="F3610"/>
      <c r="G3610"/>
      <c r="H3610"/>
      <c r="I3610"/>
      <c r="J3610"/>
      <c r="K3610"/>
      <c r="L3610"/>
      <c r="M3610"/>
      <c r="N3610"/>
      <c r="O3610"/>
      <c r="P3610"/>
      <c r="Q3610"/>
      <c r="R3610"/>
    </row>
    <row r="3611" spans="1:18" s="16" customFormat="1" x14ac:dyDescent="0.25">
      <c r="A3611" s="19"/>
      <c r="B3611" s="18"/>
      <c r="D3611"/>
      <c r="E3611"/>
      <c r="F3611"/>
      <c r="G3611"/>
      <c r="H3611"/>
      <c r="I3611"/>
      <c r="J3611"/>
      <c r="K3611"/>
      <c r="L3611"/>
      <c r="M3611"/>
      <c r="N3611"/>
      <c r="O3611"/>
      <c r="P3611"/>
      <c r="Q3611"/>
      <c r="R3611"/>
    </row>
    <row r="3612" spans="1:18" s="16" customFormat="1" x14ac:dyDescent="0.25">
      <c r="A3612" s="19"/>
      <c r="B3612" s="20"/>
      <c r="D3612"/>
      <c r="E3612"/>
      <c r="F3612"/>
      <c r="G3612"/>
      <c r="H3612"/>
      <c r="I3612"/>
      <c r="J3612"/>
      <c r="K3612"/>
      <c r="L3612"/>
      <c r="M3612"/>
      <c r="N3612"/>
      <c r="O3612"/>
      <c r="P3612"/>
      <c r="Q3612"/>
      <c r="R3612"/>
    </row>
    <row r="3613" spans="1:18" s="16" customFormat="1" x14ac:dyDescent="0.25">
      <c r="A3613" s="19"/>
      <c r="B3613" s="18"/>
      <c r="D3613"/>
      <c r="E3613"/>
      <c r="F3613"/>
      <c r="G3613"/>
      <c r="H3613"/>
      <c r="I3613"/>
      <c r="J3613"/>
      <c r="K3613"/>
      <c r="L3613"/>
      <c r="M3613"/>
      <c r="N3613"/>
      <c r="O3613"/>
      <c r="P3613"/>
      <c r="Q3613"/>
      <c r="R3613"/>
    </row>
    <row r="3614" spans="1:18" s="16" customFormat="1" x14ac:dyDescent="0.25">
      <c r="A3614" s="19"/>
      <c r="B3614" s="18"/>
      <c r="D3614"/>
      <c r="E3614"/>
      <c r="F3614"/>
      <c r="G3614"/>
      <c r="H3614"/>
      <c r="I3614"/>
      <c r="J3614"/>
      <c r="K3614"/>
      <c r="L3614"/>
      <c r="M3614"/>
      <c r="N3614"/>
      <c r="O3614"/>
      <c r="P3614"/>
      <c r="Q3614"/>
      <c r="R3614"/>
    </row>
    <row r="3615" spans="1:18" s="16" customFormat="1" x14ac:dyDescent="0.25">
      <c r="A3615" s="19"/>
      <c r="B3615" s="18"/>
      <c r="D3615"/>
      <c r="E3615"/>
      <c r="F3615"/>
      <c r="G3615"/>
      <c r="H3615"/>
      <c r="I3615"/>
      <c r="J3615"/>
      <c r="K3615"/>
      <c r="L3615"/>
      <c r="M3615"/>
      <c r="N3615"/>
      <c r="O3615"/>
      <c r="P3615"/>
      <c r="Q3615"/>
      <c r="R3615"/>
    </row>
    <row r="3616" spans="1:18" s="16" customFormat="1" x14ac:dyDescent="0.25">
      <c r="A3616" s="19"/>
      <c r="B3616" s="18"/>
      <c r="D3616"/>
      <c r="E3616"/>
      <c r="F3616"/>
      <c r="G3616"/>
      <c r="H3616"/>
      <c r="I3616"/>
      <c r="J3616"/>
      <c r="K3616"/>
      <c r="L3616"/>
      <c r="M3616"/>
      <c r="N3616"/>
      <c r="O3616"/>
      <c r="P3616"/>
      <c r="Q3616"/>
      <c r="R3616"/>
    </row>
    <row r="3617" spans="1:18" s="16" customFormat="1" x14ac:dyDescent="0.25">
      <c r="A3617" s="19"/>
      <c r="B3617" s="18"/>
      <c r="D3617"/>
      <c r="E3617"/>
      <c r="F3617"/>
      <c r="G3617"/>
      <c r="H3617"/>
      <c r="I3617"/>
      <c r="J3617"/>
      <c r="K3617"/>
      <c r="L3617"/>
      <c r="M3617"/>
      <c r="N3617"/>
      <c r="O3617"/>
      <c r="P3617"/>
      <c r="Q3617"/>
      <c r="R3617"/>
    </row>
    <row r="3618" spans="1:18" s="16" customFormat="1" x14ac:dyDescent="0.25">
      <c r="A3618" s="19"/>
      <c r="B3618" s="18"/>
      <c r="D3618"/>
      <c r="E3618"/>
      <c r="F3618"/>
      <c r="G3618"/>
      <c r="H3618"/>
      <c r="I3618"/>
      <c r="J3618"/>
      <c r="K3618"/>
      <c r="L3618"/>
      <c r="M3618"/>
      <c r="N3618"/>
      <c r="O3618"/>
      <c r="P3618"/>
      <c r="Q3618"/>
      <c r="R3618"/>
    </row>
    <row r="3619" spans="1:18" s="16" customFormat="1" x14ac:dyDescent="0.25">
      <c r="A3619" s="19"/>
      <c r="B3619" s="18"/>
      <c r="D3619"/>
      <c r="E3619"/>
      <c r="F3619"/>
      <c r="G3619"/>
      <c r="H3619"/>
      <c r="I3619"/>
      <c r="J3619"/>
      <c r="K3619"/>
      <c r="L3619"/>
      <c r="M3619"/>
      <c r="N3619"/>
      <c r="O3619"/>
      <c r="P3619"/>
      <c r="Q3619"/>
      <c r="R3619"/>
    </row>
    <row r="3620" spans="1:18" s="16" customFormat="1" x14ac:dyDescent="0.25">
      <c r="A3620" s="19"/>
      <c r="B3620" s="18"/>
      <c r="D3620"/>
      <c r="E3620"/>
      <c r="F3620"/>
      <c r="G3620"/>
      <c r="H3620"/>
      <c r="I3620"/>
      <c r="J3620"/>
      <c r="K3620"/>
      <c r="L3620"/>
      <c r="M3620"/>
      <c r="N3620"/>
      <c r="O3620"/>
      <c r="P3620"/>
      <c r="Q3620"/>
      <c r="R3620"/>
    </row>
    <row r="3621" spans="1:18" s="16" customFormat="1" x14ac:dyDescent="0.25">
      <c r="A3621" s="19"/>
      <c r="B3621" s="18"/>
      <c r="D3621"/>
      <c r="E3621"/>
      <c r="F3621"/>
      <c r="G3621"/>
      <c r="H3621"/>
      <c r="I3621"/>
      <c r="J3621"/>
      <c r="K3621"/>
      <c r="L3621"/>
      <c r="M3621"/>
      <c r="N3621"/>
      <c r="O3621"/>
      <c r="P3621"/>
      <c r="Q3621"/>
      <c r="R3621"/>
    </row>
    <row r="3622" spans="1:18" s="16" customFormat="1" x14ac:dyDescent="0.25">
      <c r="A3622" s="19"/>
      <c r="B3622" s="18"/>
      <c r="D3622"/>
      <c r="E3622"/>
      <c r="F3622"/>
      <c r="G3622"/>
      <c r="H3622"/>
      <c r="I3622"/>
      <c r="J3622"/>
      <c r="K3622"/>
      <c r="L3622"/>
      <c r="M3622"/>
      <c r="N3622"/>
      <c r="O3622"/>
      <c r="P3622"/>
      <c r="Q3622"/>
      <c r="R3622"/>
    </row>
    <row r="3623" spans="1:18" s="16" customFormat="1" x14ac:dyDescent="0.25">
      <c r="A3623" s="19"/>
      <c r="B3623" s="18"/>
      <c r="D3623"/>
      <c r="E3623"/>
      <c r="F3623"/>
      <c r="G3623"/>
      <c r="H3623"/>
      <c r="I3623"/>
      <c r="J3623"/>
      <c r="K3623"/>
      <c r="L3623"/>
      <c r="M3623"/>
      <c r="N3623"/>
      <c r="O3623"/>
      <c r="P3623"/>
      <c r="Q3623"/>
      <c r="R3623"/>
    </row>
    <row r="3624" spans="1:18" s="16" customFormat="1" x14ac:dyDescent="0.25">
      <c r="A3624" s="19"/>
      <c r="B3624" s="18"/>
      <c r="D3624"/>
      <c r="E3624"/>
      <c r="F3624"/>
      <c r="G3624"/>
      <c r="H3624"/>
      <c r="I3624"/>
      <c r="J3624"/>
      <c r="K3624"/>
      <c r="L3624"/>
      <c r="M3624"/>
      <c r="N3624"/>
      <c r="O3624"/>
      <c r="P3624"/>
      <c r="Q3624"/>
      <c r="R3624"/>
    </row>
    <row r="3625" spans="1:18" s="16" customFormat="1" x14ac:dyDescent="0.25">
      <c r="A3625" s="19"/>
      <c r="B3625" s="18"/>
      <c r="D3625"/>
      <c r="E3625"/>
      <c r="F3625"/>
      <c r="G3625"/>
      <c r="H3625"/>
      <c r="I3625"/>
      <c r="J3625"/>
      <c r="K3625"/>
      <c r="L3625"/>
      <c r="M3625"/>
      <c r="N3625"/>
      <c r="O3625"/>
      <c r="P3625"/>
      <c r="Q3625"/>
      <c r="R3625"/>
    </row>
    <row r="3626" spans="1:18" s="16" customFormat="1" x14ac:dyDescent="0.25">
      <c r="A3626" s="19"/>
      <c r="B3626" s="18"/>
      <c r="D3626"/>
      <c r="E3626"/>
      <c r="F3626"/>
      <c r="G3626"/>
      <c r="H3626"/>
      <c r="I3626"/>
      <c r="J3626"/>
      <c r="K3626"/>
      <c r="L3626"/>
      <c r="M3626"/>
      <c r="N3626"/>
      <c r="O3626"/>
      <c r="P3626"/>
      <c r="Q3626"/>
      <c r="R3626"/>
    </row>
    <row r="3627" spans="1:18" s="16" customFormat="1" x14ac:dyDescent="0.25">
      <c r="A3627" s="19"/>
      <c r="B3627" s="18"/>
      <c r="D3627"/>
      <c r="E3627"/>
      <c r="F3627"/>
      <c r="G3627"/>
      <c r="H3627"/>
      <c r="I3627"/>
      <c r="J3627"/>
      <c r="K3627"/>
      <c r="L3627"/>
      <c r="M3627"/>
      <c r="N3627"/>
      <c r="O3627"/>
      <c r="P3627"/>
      <c r="Q3627"/>
      <c r="R3627"/>
    </row>
    <row r="3628" spans="1:18" s="16" customFormat="1" x14ac:dyDescent="0.25">
      <c r="A3628" s="19"/>
      <c r="B3628" s="18"/>
      <c r="D3628"/>
      <c r="E3628"/>
      <c r="F3628"/>
      <c r="G3628"/>
      <c r="H3628"/>
      <c r="I3628"/>
      <c r="J3628"/>
      <c r="K3628"/>
      <c r="L3628"/>
      <c r="M3628"/>
      <c r="N3628"/>
      <c r="O3628"/>
      <c r="P3628"/>
      <c r="Q3628"/>
      <c r="R3628"/>
    </row>
    <row r="3629" spans="1:18" s="16" customFormat="1" x14ac:dyDescent="0.25">
      <c r="A3629" s="19"/>
      <c r="B3629" s="18"/>
      <c r="D3629"/>
      <c r="E3629"/>
      <c r="F3629"/>
      <c r="G3629"/>
      <c r="H3629"/>
      <c r="I3629"/>
      <c r="J3629"/>
      <c r="K3629"/>
      <c r="L3629"/>
      <c r="M3629"/>
      <c r="N3629"/>
      <c r="O3629"/>
      <c r="P3629"/>
      <c r="Q3629"/>
      <c r="R3629"/>
    </row>
    <row r="3630" spans="1:18" s="16" customFormat="1" x14ac:dyDescent="0.25">
      <c r="A3630" s="19"/>
      <c r="B3630" s="18"/>
      <c r="D3630"/>
      <c r="E3630"/>
      <c r="F3630"/>
      <c r="G3630"/>
      <c r="H3630"/>
      <c r="I3630"/>
      <c r="J3630"/>
      <c r="K3630"/>
      <c r="L3630"/>
      <c r="M3630"/>
      <c r="N3630"/>
      <c r="O3630"/>
      <c r="P3630"/>
      <c r="Q3630"/>
      <c r="R3630"/>
    </row>
    <row r="3631" spans="1:18" s="16" customFormat="1" x14ac:dyDescent="0.25">
      <c r="A3631" s="19"/>
      <c r="B3631" s="18"/>
      <c r="D3631"/>
      <c r="E3631"/>
      <c r="F3631"/>
      <c r="G3631"/>
      <c r="H3631"/>
      <c r="I3631"/>
      <c r="J3631"/>
      <c r="K3631"/>
      <c r="L3631"/>
      <c r="M3631"/>
      <c r="N3631"/>
      <c r="O3631"/>
      <c r="P3631"/>
      <c r="Q3631"/>
      <c r="R3631"/>
    </row>
    <row r="3632" spans="1:18" s="16" customFormat="1" x14ac:dyDescent="0.25">
      <c r="A3632" s="19"/>
      <c r="B3632" s="18"/>
      <c r="D3632"/>
      <c r="E3632"/>
      <c r="F3632"/>
      <c r="G3632"/>
      <c r="H3632"/>
      <c r="I3632"/>
      <c r="J3632"/>
      <c r="K3632"/>
      <c r="L3632"/>
      <c r="M3632"/>
      <c r="N3632"/>
      <c r="O3632"/>
      <c r="P3632"/>
      <c r="Q3632"/>
      <c r="R3632"/>
    </row>
    <row r="3633" spans="1:18" s="16" customFormat="1" x14ac:dyDescent="0.25">
      <c r="A3633" s="19"/>
      <c r="B3633" s="18"/>
      <c r="D3633"/>
      <c r="E3633"/>
      <c r="F3633"/>
      <c r="G3633"/>
      <c r="H3633"/>
      <c r="I3633"/>
      <c r="J3633"/>
      <c r="K3633"/>
      <c r="L3633"/>
      <c r="M3633"/>
      <c r="N3633"/>
      <c r="O3633"/>
      <c r="P3633"/>
      <c r="Q3633"/>
      <c r="R3633"/>
    </row>
    <row r="3634" spans="1:18" s="16" customFormat="1" x14ac:dyDescent="0.25">
      <c r="A3634" s="19"/>
      <c r="B3634" s="18"/>
      <c r="D3634"/>
      <c r="E3634"/>
      <c r="F3634"/>
      <c r="G3634"/>
      <c r="H3634"/>
      <c r="I3634"/>
      <c r="J3634"/>
      <c r="K3634"/>
      <c r="L3634"/>
      <c r="M3634"/>
      <c r="N3634"/>
      <c r="O3634"/>
      <c r="P3634"/>
      <c r="Q3634"/>
      <c r="R3634"/>
    </row>
    <row r="3635" spans="1:18" s="16" customFormat="1" x14ac:dyDescent="0.25">
      <c r="A3635" s="19"/>
      <c r="B3635" s="18"/>
      <c r="D3635"/>
      <c r="E3635"/>
      <c r="F3635"/>
      <c r="G3635"/>
      <c r="H3635"/>
      <c r="I3635"/>
      <c r="J3635"/>
      <c r="K3635"/>
      <c r="L3635"/>
      <c r="M3635"/>
      <c r="N3635"/>
      <c r="O3635"/>
      <c r="P3635"/>
      <c r="Q3635"/>
      <c r="R3635"/>
    </row>
    <row r="3636" spans="1:18" s="16" customFormat="1" x14ac:dyDescent="0.25">
      <c r="A3636" s="19"/>
      <c r="B3636" s="18"/>
      <c r="D3636"/>
      <c r="E3636"/>
      <c r="F3636"/>
      <c r="G3636"/>
      <c r="H3636"/>
      <c r="I3636"/>
      <c r="J3636"/>
      <c r="K3636"/>
      <c r="L3636"/>
      <c r="M3636"/>
      <c r="N3636"/>
      <c r="O3636"/>
      <c r="P3636"/>
      <c r="Q3636"/>
      <c r="R3636"/>
    </row>
    <row r="3637" spans="1:18" s="16" customFormat="1" x14ac:dyDescent="0.25">
      <c r="A3637" s="19"/>
      <c r="B3637" s="18"/>
      <c r="D3637"/>
      <c r="E3637"/>
      <c r="F3637"/>
      <c r="G3637"/>
      <c r="H3637"/>
      <c r="I3637"/>
      <c r="J3637"/>
      <c r="K3637"/>
      <c r="L3637"/>
      <c r="M3637"/>
      <c r="N3637"/>
      <c r="O3637"/>
      <c r="P3637"/>
      <c r="Q3637"/>
      <c r="R3637"/>
    </row>
    <row r="3638" spans="1:18" s="16" customFormat="1" x14ac:dyDescent="0.25">
      <c r="A3638" s="19"/>
      <c r="B3638" s="18"/>
      <c r="D3638"/>
      <c r="E3638"/>
      <c r="F3638"/>
      <c r="G3638"/>
      <c r="H3638"/>
      <c r="I3638"/>
      <c r="J3638"/>
      <c r="K3638"/>
      <c r="L3638"/>
      <c r="M3638"/>
      <c r="N3638"/>
      <c r="O3638"/>
      <c r="P3638"/>
      <c r="Q3638"/>
      <c r="R3638"/>
    </row>
    <row r="3639" spans="1:18" s="16" customFormat="1" x14ac:dyDescent="0.25">
      <c r="A3639" s="19"/>
      <c r="B3639" s="18"/>
      <c r="D3639"/>
      <c r="E3639"/>
      <c r="F3639"/>
      <c r="G3639"/>
      <c r="H3639"/>
      <c r="I3639"/>
      <c r="J3639"/>
      <c r="K3639"/>
      <c r="L3639"/>
      <c r="M3639"/>
      <c r="N3639"/>
      <c r="O3639"/>
      <c r="P3639"/>
      <c r="Q3639"/>
      <c r="R3639"/>
    </row>
    <row r="3640" spans="1:18" s="16" customFormat="1" x14ac:dyDescent="0.25">
      <c r="A3640" s="19"/>
      <c r="B3640" s="18"/>
      <c r="D3640"/>
      <c r="E3640"/>
      <c r="F3640"/>
      <c r="G3640"/>
      <c r="H3640"/>
      <c r="I3640"/>
      <c r="J3640"/>
      <c r="K3640"/>
      <c r="L3640"/>
      <c r="M3640"/>
      <c r="N3640"/>
      <c r="O3640"/>
      <c r="P3640"/>
      <c r="Q3640"/>
      <c r="R3640"/>
    </row>
    <row r="3641" spans="1:18" s="16" customFormat="1" x14ac:dyDescent="0.25">
      <c r="A3641" s="19"/>
      <c r="B3641" s="18"/>
      <c r="D3641"/>
      <c r="E3641"/>
      <c r="F3641"/>
      <c r="G3641"/>
      <c r="H3641"/>
      <c r="I3641"/>
      <c r="J3641"/>
      <c r="K3641"/>
      <c r="L3641"/>
      <c r="M3641"/>
      <c r="N3641"/>
      <c r="O3641"/>
      <c r="P3641"/>
      <c r="Q3641"/>
      <c r="R3641"/>
    </row>
    <row r="3642" spans="1:18" s="16" customFormat="1" x14ac:dyDescent="0.25">
      <c r="A3642" s="19"/>
      <c r="B3642" s="18"/>
      <c r="D3642"/>
      <c r="E3642"/>
      <c r="F3642"/>
      <c r="G3642"/>
      <c r="H3642"/>
      <c r="I3642"/>
      <c r="J3642"/>
      <c r="K3642"/>
      <c r="L3642"/>
      <c r="M3642"/>
      <c r="N3642"/>
      <c r="O3642"/>
      <c r="P3642"/>
      <c r="Q3642"/>
      <c r="R3642"/>
    </row>
    <row r="3643" spans="1:18" s="16" customFormat="1" x14ac:dyDescent="0.25">
      <c r="A3643" s="19"/>
      <c r="B3643" s="18"/>
      <c r="D3643"/>
      <c r="E3643"/>
      <c r="F3643"/>
      <c r="G3643"/>
      <c r="H3643"/>
      <c r="I3643"/>
      <c r="J3643"/>
      <c r="K3643"/>
      <c r="L3643"/>
      <c r="M3643"/>
      <c r="N3643"/>
      <c r="O3643"/>
      <c r="P3643"/>
      <c r="Q3643"/>
      <c r="R3643"/>
    </row>
    <row r="3644" spans="1:18" s="16" customFormat="1" x14ac:dyDescent="0.25">
      <c r="A3644" s="19"/>
      <c r="B3644" s="18"/>
      <c r="D3644"/>
      <c r="E3644"/>
      <c r="F3644"/>
      <c r="G3644"/>
      <c r="H3644"/>
      <c r="I3644"/>
      <c r="J3644"/>
      <c r="K3644"/>
      <c r="L3644"/>
      <c r="M3644"/>
      <c r="N3644"/>
      <c r="O3644"/>
      <c r="P3644"/>
      <c r="Q3644"/>
      <c r="R3644"/>
    </row>
    <row r="3645" spans="1:18" s="16" customFormat="1" x14ac:dyDescent="0.25">
      <c r="A3645" s="19"/>
      <c r="B3645" s="18"/>
      <c r="D3645"/>
      <c r="E3645"/>
      <c r="F3645"/>
      <c r="G3645"/>
      <c r="H3645"/>
      <c r="I3645"/>
      <c r="J3645"/>
      <c r="K3645"/>
      <c r="L3645"/>
      <c r="M3645"/>
      <c r="N3645"/>
      <c r="O3645"/>
      <c r="P3645"/>
      <c r="Q3645"/>
      <c r="R3645"/>
    </row>
    <row r="3646" spans="1:18" s="16" customFormat="1" x14ac:dyDescent="0.25">
      <c r="A3646" s="19"/>
      <c r="B3646" s="18"/>
      <c r="D3646"/>
      <c r="E3646"/>
      <c r="F3646"/>
      <c r="G3646"/>
      <c r="H3646"/>
      <c r="I3646"/>
      <c r="J3646"/>
      <c r="K3646"/>
      <c r="L3646"/>
      <c r="M3646"/>
      <c r="N3646"/>
      <c r="O3646"/>
      <c r="P3646"/>
      <c r="Q3646"/>
      <c r="R3646"/>
    </row>
    <row r="3647" spans="1:18" s="16" customFormat="1" x14ac:dyDescent="0.25">
      <c r="A3647" s="19"/>
      <c r="B3647" s="18"/>
      <c r="D3647"/>
      <c r="E3647"/>
      <c r="F3647"/>
      <c r="G3647"/>
      <c r="H3647"/>
      <c r="I3647"/>
      <c r="J3647"/>
      <c r="K3647"/>
      <c r="L3647"/>
      <c r="M3647"/>
      <c r="N3647"/>
      <c r="O3647"/>
      <c r="P3647"/>
      <c r="Q3647"/>
      <c r="R3647"/>
    </row>
    <row r="3648" spans="1:18" s="16" customFormat="1" x14ac:dyDescent="0.25">
      <c r="A3648" s="19"/>
      <c r="B3648" s="18"/>
      <c r="D3648"/>
      <c r="E3648"/>
      <c r="F3648"/>
      <c r="G3648"/>
      <c r="H3648"/>
      <c r="I3648"/>
      <c r="J3648"/>
      <c r="K3648"/>
      <c r="L3648"/>
      <c r="M3648"/>
      <c r="N3648"/>
      <c r="O3648"/>
      <c r="P3648"/>
      <c r="Q3648"/>
      <c r="R3648"/>
    </row>
    <row r="3649" spans="1:18" s="16" customFormat="1" x14ac:dyDescent="0.25">
      <c r="A3649" s="19"/>
      <c r="B3649" s="18"/>
      <c r="D3649"/>
      <c r="E3649"/>
      <c r="F3649"/>
      <c r="G3649"/>
      <c r="H3649"/>
      <c r="I3649"/>
      <c r="J3649"/>
      <c r="K3649"/>
      <c r="L3649"/>
      <c r="M3649"/>
      <c r="N3649"/>
      <c r="O3649"/>
      <c r="P3649"/>
      <c r="Q3649"/>
      <c r="R3649"/>
    </row>
    <row r="3650" spans="1:18" s="16" customFormat="1" x14ac:dyDescent="0.25">
      <c r="A3650" s="19"/>
      <c r="B3650" s="18"/>
      <c r="D3650"/>
      <c r="E3650"/>
      <c r="F3650"/>
      <c r="G3650"/>
      <c r="H3650"/>
      <c r="I3650"/>
      <c r="J3650"/>
      <c r="K3650"/>
      <c r="L3650"/>
      <c r="M3650"/>
      <c r="N3650"/>
      <c r="O3650"/>
      <c r="P3650"/>
      <c r="Q3650"/>
      <c r="R3650"/>
    </row>
    <row r="3651" spans="1:18" s="16" customFormat="1" x14ac:dyDescent="0.25">
      <c r="A3651" s="19"/>
      <c r="B3651" s="18"/>
      <c r="D3651"/>
      <c r="E3651"/>
      <c r="F3651"/>
      <c r="G3651"/>
      <c r="H3651"/>
      <c r="I3651"/>
      <c r="J3651"/>
      <c r="K3651"/>
      <c r="L3651"/>
      <c r="M3651"/>
      <c r="N3651"/>
      <c r="O3651"/>
      <c r="P3651"/>
      <c r="Q3651"/>
      <c r="R3651"/>
    </row>
    <row r="3652" spans="1:18" s="16" customFormat="1" x14ac:dyDescent="0.25">
      <c r="A3652" s="19"/>
      <c r="B3652" s="18"/>
      <c r="D3652"/>
      <c r="E3652"/>
      <c r="F3652"/>
      <c r="G3652"/>
      <c r="H3652"/>
      <c r="I3652"/>
      <c r="J3652"/>
      <c r="K3652"/>
      <c r="L3652"/>
      <c r="M3652"/>
      <c r="N3652"/>
      <c r="O3652"/>
      <c r="P3652"/>
      <c r="Q3652"/>
      <c r="R3652"/>
    </row>
    <row r="3653" spans="1:18" s="16" customFormat="1" x14ac:dyDescent="0.25">
      <c r="A3653" s="19"/>
      <c r="B3653" s="18"/>
      <c r="D3653"/>
      <c r="E3653"/>
      <c r="F3653"/>
      <c r="G3653"/>
      <c r="H3653"/>
      <c r="I3653"/>
      <c r="J3653"/>
      <c r="K3653"/>
      <c r="L3653"/>
      <c r="M3653"/>
      <c r="N3653"/>
      <c r="O3653"/>
      <c r="P3653"/>
      <c r="Q3653"/>
      <c r="R3653"/>
    </row>
    <row r="3654" spans="1:18" s="16" customFormat="1" x14ac:dyDescent="0.25">
      <c r="A3654" s="19"/>
      <c r="B3654" s="18"/>
      <c r="D3654"/>
      <c r="E3654"/>
      <c r="F3654"/>
      <c r="G3654"/>
      <c r="H3654"/>
      <c r="I3654"/>
      <c r="J3654"/>
      <c r="K3654"/>
      <c r="L3654"/>
      <c r="M3654"/>
      <c r="N3654"/>
      <c r="O3654"/>
      <c r="P3654"/>
      <c r="Q3654"/>
      <c r="R3654"/>
    </row>
    <row r="3655" spans="1:18" s="16" customFormat="1" x14ac:dyDescent="0.25">
      <c r="A3655" s="19"/>
      <c r="B3655" s="18"/>
      <c r="D3655"/>
      <c r="E3655"/>
      <c r="F3655"/>
      <c r="G3655"/>
      <c r="H3655"/>
      <c r="I3655"/>
      <c r="J3655"/>
      <c r="K3655"/>
      <c r="L3655"/>
      <c r="M3655"/>
      <c r="N3655"/>
      <c r="O3655"/>
      <c r="P3655"/>
      <c r="Q3655"/>
      <c r="R3655"/>
    </row>
    <row r="3656" spans="1:18" s="16" customFormat="1" x14ac:dyDescent="0.25">
      <c r="A3656" s="19"/>
      <c r="B3656" s="18"/>
      <c r="D3656"/>
      <c r="E3656"/>
      <c r="F3656"/>
      <c r="G3656"/>
      <c r="H3656"/>
      <c r="I3656"/>
      <c r="J3656"/>
      <c r="K3656"/>
      <c r="L3656"/>
      <c r="M3656"/>
      <c r="N3656"/>
      <c r="O3656"/>
      <c r="P3656"/>
      <c r="Q3656"/>
      <c r="R3656"/>
    </row>
    <row r="3657" spans="1:18" s="16" customFormat="1" x14ac:dyDescent="0.25">
      <c r="A3657" s="19"/>
      <c r="B3657" s="18"/>
      <c r="D3657"/>
      <c r="E3657"/>
      <c r="F3657"/>
      <c r="G3657"/>
      <c r="H3657"/>
      <c r="I3657"/>
      <c r="J3657"/>
      <c r="K3657"/>
      <c r="L3657"/>
      <c r="M3657"/>
      <c r="N3657"/>
      <c r="O3657"/>
      <c r="P3657"/>
      <c r="Q3657"/>
      <c r="R3657"/>
    </row>
    <row r="3658" spans="1:18" s="16" customFormat="1" x14ac:dyDescent="0.25">
      <c r="A3658" s="19"/>
      <c r="B3658" s="18"/>
      <c r="D3658"/>
      <c r="E3658"/>
      <c r="F3658"/>
      <c r="G3658"/>
      <c r="H3658"/>
      <c r="I3658"/>
      <c r="J3658"/>
      <c r="K3658"/>
      <c r="L3658"/>
      <c r="M3658"/>
      <c r="N3658"/>
      <c r="O3658"/>
      <c r="P3658"/>
      <c r="Q3658"/>
      <c r="R3658"/>
    </row>
    <row r="3659" spans="1:18" s="16" customFormat="1" x14ac:dyDescent="0.25">
      <c r="A3659" s="19"/>
      <c r="B3659" s="18"/>
      <c r="D3659"/>
      <c r="E3659"/>
      <c r="F3659"/>
      <c r="G3659"/>
      <c r="H3659"/>
      <c r="I3659"/>
      <c r="J3659"/>
      <c r="K3659"/>
      <c r="L3659"/>
      <c r="M3659"/>
      <c r="N3659"/>
      <c r="O3659"/>
      <c r="P3659"/>
      <c r="Q3659"/>
      <c r="R3659"/>
    </row>
    <row r="3660" spans="1:18" s="16" customFormat="1" x14ac:dyDescent="0.25">
      <c r="A3660" s="19"/>
      <c r="B3660" s="18"/>
      <c r="D3660"/>
      <c r="E3660"/>
      <c r="F3660"/>
      <c r="G3660"/>
      <c r="H3660"/>
      <c r="I3660"/>
      <c r="J3660"/>
      <c r="K3660"/>
      <c r="L3660"/>
      <c r="M3660"/>
      <c r="N3660"/>
      <c r="O3660"/>
      <c r="P3660"/>
      <c r="Q3660"/>
      <c r="R3660"/>
    </row>
    <row r="3661" spans="1:18" s="16" customFormat="1" x14ac:dyDescent="0.25">
      <c r="A3661" s="19"/>
      <c r="B3661" s="18"/>
      <c r="D3661"/>
      <c r="E3661"/>
      <c r="F3661"/>
      <c r="G3661"/>
      <c r="H3661"/>
      <c r="I3661"/>
      <c r="J3661"/>
      <c r="K3661"/>
      <c r="L3661"/>
      <c r="M3661"/>
      <c r="N3661"/>
      <c r="O3661"/>
      <c r="P3661"/>
      <c r="Q3661"/>
      <c r="R3661"/>
    </row>
    <row r="3662" spans="1:18" s="16" customFormat="1" x14ac:dyDescent="0.25">
      <c r="A3662" s="19"/>
      <c r="B3662" s="20"/>
      <c r="D3662"/>
      <c r="E3662"/>
      <c r="F3662"/>
      <c r="G3662"/>
      <c r="H3662"/>
      <c r="I3662"/>
      <c r="J3662"/>
      <c r="K3662"/>
      <c r="L3662"/>
      <c r="M3662"/>
      <c r="N3662"/>
      <c r="O3662"/>
      <c r="P3662"/>
      <c r="Q3662"/>
      <c r="R3662"/>
    </row>
    <row r="3663" spans="1:18" s="16" customFormat="1" x14ac:dyDescent="0.25">
      <c r="A3663" s="19"/>
      <c r="B3663" s="18"/>
      <c r="D3663"/>
      <c r="E3663"/>
      <c r="F3663"/>
      <c r="G3663"/>
      <c r="H3663"/>
      <c r="I3663"/>
      <c r="J3663"/>
      <c r="K3663"/>
      <c r="L3663"/>
      <c r="M3663"/>
      <c r="N3663"/>
      <c r="O3663"/>
      <c r="P3663"/>
      <c r="Q3663"/>
      <c r="R3663"/>
    </row>
    <row r="3664" spans="1:18" s="16" customFormat="1" x14ac:dyDescent="0.25">
      <c r="A3664" s="19"/>
      <c r="B3664" s="18"/>
      <c r="D3664"/>
      <c r="E3664"/>
      <c r="F3664"/>
      <c r="G3664"/>
      <c r="H3664"/>
      <c r="I3664"/>
      <c r="J3664"/>
      <c r="K3664"/>
      <c r="L3664"/>
      <c r="M3664"/>
      <c r="N3664"/>
      <c r="O3664"/>
      <c r="P3664"/>
      <c r="Q3664"/>
      <c r="R3664"/>
    </row>
    <row r="3665" spans="1:18" s="16" customFormat="1" x14ac:dyDescent="0.25">
      <c r="A3665" s="19"/>
      <c r="B3665" s="18"/>
      <c r="D3665"/>
      <c r="E3665"/>
      <c r="F3665"/>
      <c r="G3665"/>
      <c r="H3665"/>
      <c r="I3665"/>
      <c r="J3665"/>
      <c r="K3665"/>
      <c r="L3665"/>
      <c r="M3665"/>
      <c r="N3665"/>
      <c r="O3665"/>
      <c r="P3665"/>
      <c r="Q3665"/>
      <c r="R3665"/>
    </row>
    <row r="3666" spans="1:18" s="16" customFormat="1" x14ac:dyDescent="0.25">
      <c r="A3666" s="19"/>
      <c r="B3666" s="18"/>
      <c r="D3666"/>
      <c r="E3666"/>
      <c r="F3666"/>
      <c r="G3666"/>
      <c r="H3666"/>
      <c r="I3666"/>
      <c r="J3666"/>
      <c r="K3666"/>
      <c r="L3666"/>
      <c r="M3666"/>
      <c r="N3666"/>
      <c r="O3666"/>
      <c r="P3666"/>
      <c r="Q3666"/>
      <c r="R3666"/>
    </row>
    <row r="3667" spans="1:18" s="16" customFormat="1" x14ac:dyDescent="0.25">
      <c r="A3667" s="19"/>
      <c r="B3667" s="18"/>
      <c r="D3667"/>
      <c r="E3667"/>
      <c r="F3667"/>
      <c r="G3667"/>
      <c r="H3667"/>
      <c r="I3667"/>
      <c r="J3667"/>
      <c r="K3667"/>
      <c r="L3667"/>
      <c r="M3667"/>
      <c r="N3667"/>
      <c r="O3667"/>
      <c r="P3667"/>
      <c r="Q3667"/>
      <c r="R3667"/>
    </row>
    <row r="3668" spans="1:18" s="16" customFormat="1" x14ac:dyDescent="0.25">
      <c r="A3668" s="19"/>
      <c r="B3668" s="18"/>
      <c r="D3668"/>
      <c r="E3668"/>
      <c r="F3668"/>
      <c r="G3668"/>
      <c r="H3668"/>
      <c r="I3668"/>
      <c r="J3668"/>
      <c r="K3668"/>
      <c r="L3668"/>
      <c r="M3668"/>
      <c r="N3668"/>
      <c r="O3668"/>
      <c r="P3668"/>
      <c r="Q3668"/>
      <c r="R3668"/>
    </row>
    <row r="3669" spans="1:18" s="16" customFormat="1" x14ac:dyDescent="0.25">
      <c r="A3669" s="19"/>
      <c r="B3669" s="18"/>
      <c r="D3669"/>
      <c r="E3669"/>
      <c r="F3669"/>
      <c r="G3669"/>
      <c r="H3669"/>
      <c r="I3669"/>
      <c r="J3669"/>
      <c r="K3669"/>
      <c r="L3669"/>
      <c r="M3669"/>
      <c r="N3669"/>
      <c r="O3669"/>
      <c r="P3669"/>
      <c r="Q3669"/>
      <c r="R3669"/>
    </row>
    <row r="3670" spans="1:18" s="16" customFormat="1" x14ac:dyDescent="0.25">
      <c r="A3670" s="19"/>
      <c r="B3670" s="18"/>
      <c r="D3670"/>
      <c r="E3670"/>
      <c r="F3670"/>
      <c r="G3670"/>
      <c r="H3670"/>
      <c r="I3670"/>
      <c r="J3670"/>
      <c r="K3670"/>
      <c r="L3670"/>
      <c r="M3670"/>
      <c r="N3670"/>
      <c r="O3670"/>
      <c r="P3670"/>
      <c r="Q3670"/>
      <c r="R3670"/>
    </row>
    <row r="3671" spans="1:18" s="16" customFormat="1" x14ac:dyDescent="0.25">
      <c r="A3671" s="19"/>
      <c r="B3671" s="18"/>
      <c r="D3671"/>
      <c r="E3671"/>
      <c r="F3671"/>
      <c r="G3671"/>
      <c r="H3671"/>
      <c r="I3671"/>
      <c r="J3671"/>
      <c r="K3671"/>
      <c r="L3671"/>
      <c r="M3671"/>
      <c r="N3671"/>
      <c r="O3671"/>
      <c r="P3671"/>
      <c r="Q3671"/>
      <c r="R3671"/>
    </row>
    <row r="3672" spans="1:18" s="16" customFormat="1" x14ac:dyDescent="0.25">
      <c r="A3672" s="19"/>
      <c r="B3672" s="18"/>
      <c r="D3672"/>
      <c r="E3672"/>
      <c r="F3672"/>
      <c r="G3672"/>
      <c r="H3672"/>
      <c r="I3672"/>
      <c r="J3672"/>
      <c r="K3672"/>
      <c r="L3672"/>
      <c r="M3672"/>
      <c r="N3672"/>
      <c r="O3672"/>
      <c r="P3672"/>
      <c r="Q3672"/>
      <c r="R3672"/>
    </row>
    <row r="3673" spans="1:18" s="16" customFormat="1" x14ac:dyDescent="0.25">
      <c r="A3673" s="19"/>
      <c r="B3673" s="18"/>
      <c r="D3673"/>
      <c r="E3673"/>
      <c r="F3673"/>
      <c r="G3673"/>
      <c r="H3673"/>
      <c r="I3673"/>
      <c r="J3673"/>
      <c r="K3673"/>
      <c r="L3673"/>
      <c r="M3673"/>
      <c r="N3673"/>
      <c r="O3673"/>
      <c r="P3673"/>
      <c r="Q3673"/>
      <c r="R3673"/>
    </row>
    <row r="3674" spans="1:18" s="16" customFormat="1" x14ac:dyDescent="0.25">
      <c r="A3674" s="19"/>
      <c r="B3674" s="18"/>
      <c r="D3674"/>
      <c r="E3674"/>
      <c r="F3674"/>
      <c r="G3674"/>
      <c r="H3674"/>
      <c r="I3674"/>
      <c r="J3674"/>
      <c r="K3674"/>
      <c r="L3674"/>
      <c r="M3674"/>
      <c r="N3674"/>
      <c r="O3674"/>
      <c r="P3674"/>
      <c r="Q3674"/>
      <c r="R3674"/>
    </row>
    <row r="3675" spans="1:18" s="16" customFormat="1" x14ac:dyDescent="0.25">
      <c r="A3675" s="19"/>
      <c r="B3675" s="18"/>
      <c r="D3675"/>
      <c r="E3675"/>
      <c r="F3675"/>
      <c r="G3675"/>
      <c r="H3675"/>
      <c r="I3675"/>
      <c r="J3675"/>
      <c r="K3675"/>
      <c r="L3675"/>
      <c r="M3675"/>
      <c r="N3675"/>
      <c r="O3675"/>
      <c r="P3675"/>
      <c r="Q3675"/>
      <c r="R3675"/>
    </row>
    <row r="3676" spans="1:18" s="16" customFormat="1" x14ac:dyDescent="0.25">
      <c r="A3676" s="19"/>
      <c r="B3676" s="18"/>
      <c r="D3676"/>
      <c r="E3676"/>
      <c r="F3676"/>
      <c r="G3676"/>
      <c r="H3676"/>
      <c r="I3676"/>
      <c r="J3676"/>
      <c r="K3676"/>
      <c r="L3676"/>
      <c r="M3676"/>
      <c r="N3676"/>
      <c r="O3676"/>
      <c r="P3676"/>
      <c r="Q3676"/>
      <c r="R3676"/>
    </row>
    <row r="3677" spans="1:18" s="16" customFormat="1" x14ac:dyDescent="0.25">
      <c r="A3677" s="19"/>
      <c r="B3677" s="18"/>
      <c r="D3677"/>
      <c r="E3677"/>
      <c r="F3677"/>
      <c r="G3677"/>
      <c r="H3677"/>
      <c r="I3677"/>
      <c r="J3677"/>
      <c r="K3677"/>
      <c r="L3677"/>
      <c r="M3677"/>
      <c r="N3677"/>
      <c r="O3677"/>
      <c r="P3677"/>
      <c r="Q3677"/>
      <c r="R3677"/>
    </row>
    <row r="3678" spans="1:18" s="16" customFormat="1" x14ac:dyDescent="0.25">
      <c r="A3678" s="19"/>
      <c r="B3678" s="18"/>
      <c r="D3678"/>
      <c r="E3678"/>
      <c r="F3678"/>
      <c r="G3678"/>
      <c r="H3678"/>
      <c r="I3678"/>
      <c r="J3678"/>
      <c r="K3678"/>
      <c r="L3678"/>
      <c r="M3678"/>
      <c r="N3678"/>
      <c r="O3678"/>
      <c r="P3678"/>
      <c r="Q3678"/>
      <c r="R3678"/>
    </row>
    <row r="3679" spans="1:18" s="16" customFormat="1" x14ac:dyDescent="0.25">
      <c r="A3679" s="19"/>
      <c r="B3679" s="18"/>
      <c r="D3679"/>
      <c r="E3679"/>
      <c r="F3679"/>
      <c r="G3679"/>
      <c r="H3679"/>
      <c r="I3679"/>
      <c r="J3679"/>
      <c r="K3679"/>
      <c r="L3679"/>
      <c r="M3679"/>
      <c r="N3679"/>
      <c r="O3679"/>
      <c r="P3679"/>
      <c r="Q3679"/>
      <c r="R3679"/>
    </row>
    <row r="3680" spans="1:18" s="16" customFormat="1" x14ac:dyDescent="0.25">
      <c r="A3680" s="19"/>
      <c r="B3680" s="18"/>
      <c r="D3680"/>
      <c r="E3680"/>
      <c r="F3680"/>
      <c r="G3680"/>
      <c r="H3680"/>
      <c r="I3680"/>
      <c r="J3680"/>
      <c r="K3680"/>
      <c r="L3680"/>
      <c r="M3680"/>
      <c r="N3680"/>
      <c r="O3680"/>
      <c r="P3680"/>
      <c r="Q3680"/>
      <c r="R3680"/>
    </row>
    <row r="3681" spans="1:18" s="16" customFormat="1" x14ac:dyDescent="0.25">
      <c r="A3681" s="19"/>
      <c r="B3681" s="18"/>
      <c r="D3681"/>
      <c r="E3681"/>
      <c r="F3681"/>
      <c r="G3681"/>
      <c r="H3681"/>
      <c r="I3681"/>
      <c r="J3681"/>
      <c r="K3681"/>
      <c r="L3681"/>
      <c r="M3681"/>
      <c r="N3681"/>
      <c r="O3681"/>
      <c r="P3681"/>
      <c r="Q3681"/>
      <c r="R3681"/>
    </row>
    <row r="3682" spans="1:18" s="16" customFormat="1" x14ac:dyDescent="0.25">
      <c r="A3682" s="19"/>
      <c r="B3682" s="18"/>
      <c r="D3682"/>
      <c r="E3682"/>
      <c r="F3682"/>
      <c r="G3682"/>
      <c r="H3682"/>
      <c r="I3682"/>
      <c r="J3682"/>
      <c r="K3682"/>
      <c r="L3682"/>
      <c r="M3682"/>
      <c r="N3682"/>
      <c r="O3682"/>
      <c r="P3682"/>
      <c r="Q3682"/>
      <c r="R3682"/>
    </row>
    <row r="3683" spans="1:18" s="16" customFormat="1" x14ac:dyDescent="0.25">
      <c r="A3683" s="19"/>
      <c r="B3683" s="18"/>
      <c r="D3683"/>
      <c r="E3683"/>
      <c r="F3683"/>
      <c r="G3683"/>
      <c r="H3683"/>
      <c r="I3683"/>
      <c r="J3683"/>
      <c r="K3683"/>
      <c r="L3683"/>
      <c r="M3683"/>
      <c r="N3683"/>
      <c r="O3683"/>
      <c r="P3683"/>
      <c r="Q3683"/>
      <c r="R3683"/>
    </row>
    <row r="3684" spans="1:18" s="16" customFormat="1" x14ac:dyDescent="0.25">
      <c r="A3684" s="19"/>
      <c r="B3684" s="18"/>
      <c r="D3684"/>
      <c r="E3684"/>
      <c r="F3684"/>
      <c r="G3684"/>
      <c r="H3684"/>
      <c r="I3684"/>
      <c r="J3684"/>
      <c r="K3684"/>
      <c r="L3684"/>
      <c r="M3684"/>
      <c r="N3684"/>
      <c r="O3684"/>
      <c r="P3684"/>
      <c r="Q3684"/>
      <c r="R3684"/>
    </row>
    <row r="3685" spans="1:18" s="16" customFormat="1" x14ac:dyDescent="0.25">
      <c r="A3685" s="19"/>
      <c r="B3685" s="18"/>
      <c r="D3685"/>
      <c r="E3685"/>
      <c r="F3685"/>
      <c r="G3685"/>
      <c r="H3685"/>
      <c r="I3685"/>
      <c r="J3685"/>
      <c r="K3685"/>
      <c r="L3685"/>
      <c r="M3685"/>
      <c r="N3685"/>
      <c r="O3685"/>
      <c r="P3685"/>
      <c r="Q3685"/>
      <c r="R3685"/>
    </row>
    <row r="3686" spans="1:18" s="16" customFormat="1" x14ac:dyDescent="0.25">
      <c r="A3686" s="19"/>
      <c r="B3686" s="18"/>
      <c r="D3686"/>
      <c r="E3686"/>
      <c r="F3686"/>
      <c r="G3686"/>
      <c r="H3686"/>
      <c r="I3686"/>
      <c r="J3686"/>
      <c r="K3686"/>
      <c r="L3686"/>
      <c r="M3686"/>
      <c r="N3686"/>
      <c r="O3686"/>
      <c r="P3686"/>
      <c r="Q3686"/>
      <c r="R3686"/>
    </row>
    <row r="3687" spans="1:18" s="16" customFormat="1" x14ac:dyDescent="0.25">
      <c r="A3687" s="19"/>
      <c r="B3687" s="18"/>
      <c r="D3687"/>
      <c r="E3687"/>
      <c r="F3687"/>
      <c r="G3687"/>
      <c r="H3687"/>
      <c r="I3687"/>
      <c r="J3687"/>
      <c r="K3687"/>
      <c r="L3687"/>
      <c r="M3687"/>
      <c r="N3687"/>
      <c r="O3687"/>
      <c r="P3687"/>
      <c r="Q3687"/>
      <c r="R3687"/>
    </row>
    <row r="3688" spans="1:18" s="16" customFormat="1" x14ac:dyDescent="0.25">
      <c r="A3688" s="19"/>
      <c r="B3688" s="18"/>
      <c r="D3688"/>
      <c r="E3688"/>
      <c r="F3688"/>
      <c r="G3688"/>
      <c r="H3688"/>
      <c r="I3688"/>
      <c r="J3688"/>
      <c r="K3688"/>
      <c r="L3688"/>
      <c r="M3688"/>
      <c r="N3688"/>
      <c r="O3688"/>
      <c r="P3688"/>
      <c r="Q3688"/>
      <c r="R3688"/>
    </row>
    <row r="3689" spans="1:18" s="16" customFormat="1" x14ac:dyDescent="0.25">
      <c r="A3689" s="19"/>
      <c r="B3689" s="18"/>
      <c r="D3689"/>
      <c r="E3689"/>
      <c r="F3689"/>
      <c r="G3689"/>
      <c r="H3689"/>
      <c r="I3689"/>
      <c r="J3689"/>
      <c r="K3689"/>
      <c r="L3689"/>
      <c r="M3689"/>
      <c r="N3689"/>
      <c r="O3689"/>
      <c r="P3689"/>
      <c r="Q3689"/>
      <c r="R3689"/>
    </row>
    <row r="3690" spans="1:18" s="16" customFormat="1" x14ac:dyDescent="0.25">
      <c r="A3690" s="19"/>
      <c r="B3690" s="18"/>
      <c r="D3690"/>
      <c r="E3690"/>
      <c r="F3690"/>
      <c r="G3690"/>
      <c r="H3690"/>
      <c r="I3690"/>
      <c r="J3690"/>
      <c r="K3690"/>
      <c r="L3690"/>
      <c r="M3690"/>
      <c r="N3690"/>
      <c r="O3690"/>
      <c r="P3690"/>
      <c r="Q3690"/>
      <c r="R3690"/>
    </row>
    <row r="3691" spans="1:18" s="16" customFormat="1" x14ac:dyDescent="0.25">
      <c r="A3691" s="19"/>
      <c r="B3691" s="18"/>
      <c r="D3691"/>
      <c r="E3691"/>
      <c r="F3691"/>
      <c r="G3691"/>
      <c r="H3691"/>
      <c r="I3691"/>
      <c r="J3691"/>
      <c r="K3691"/>
      <c r="L3691"/>
      <c r="M3691"/>
      <c r="N3691"/>
      <c r="O3691"/>
      <c r="P3691"/>
      <c r="Q3691"/>
      <c r="R3691"/>
    </row>
    <row r="3692" spans="1:18" s="16" customFormat="1" x14ac:dyDescent="0.25">
      <c r="A3692" s="19"/>
      <c r="B3692" s="18"/>
      <c r="D3692"/>
      <c r="E3692"/>
      <c r="F3692"/>
      <c r="G3692"/>
      <c r="H3692"/>
      <c r="I3692"/>
      <c r="J3692"/>
      <c r="K3692"/>
      <c r="L3692"/>
      <c r="M3692"/>
      <c r="N3692"/>
      <c r="O3692"/>
      <c r="P3692"/>
      <c r="Q3692"/>
      <c r="R3692"/>
    </row>
    <row r="3693" spans="1:18" s="16" customFormat="1" x14ac:dyDescent="0.25">
      <c r="A3693" s="19"/>
      <c r="B3693" s="18"/>
      <c r="D3693"/>
      <c r="E3693"/>
      <c r="F3693"/>
      <c r="G3693"/>
      <c r="H3693"/>
      <c r="I3693"/>
      <c r="J3693"/>
      <c r="K3693"/>
      <c r="L3693"/>
      <c r="M3693"/>
      <c r="N3693"/>
      <c r="O3693"/>
      <c r="P3693"/>
      <c r="Q3693"/>
      <c r="R3693"/>
    </row>
    <row r="3694" spans="1:18" s="16" customFormat="1" x14ac:dyDescent="0.25">
      <c r="A3694" s="19"/>
      <c r="B3694" s="18"/>
      <c r="D3694"/>
      <c r="E3694"/>
      <c r="F3694"/>
      <c r="G3694"/>
      <c r="H3694"/>
      <c r="I3694"/>
      <c r="J3694"/>
      <c r="K3694"/>
      <c r="L3694"/>
      <c r="M3694"/>
      <c r="N3694"/>
      <c r="O3694"/>
      <c r="P3694"/>
      <c r="Q3694"/>
      <c r="R3694"/>
    </row>
    <row r="3695" spans="1:18" s="16" customFormat="1" x14ac:dyDescent="0.25">
      <c r="A3695" s="19"/>
      <c r="B3695" s="18"/>
      <c r="D3695"/>
      <c r="E3695"/>
      <c r="F3695"/>
      <c r="G3695"/>
      <c r="H3695"/>
      <c r="I3695"/>
      <c r="J3695"/>
      <c r="K3695"/>
      <c r="L3695"/>
      <c r="M3695"/>
      <c r="N3695"/>
      <c r="O3695"/>
      <c r="P3695"/>
      <c r="Q3695"/>
      <c r="R3695"/>
    </row>
    <row r="3696" spans="1:18" s="16" customFormat="1" x14ac:dyDescent="0.25">
      <c r="A3696" s="19"/>
      <c r="B3696" s="18"/>
      <c r="D3696"/>
      <c r="E3696"/>
      <c r="F3696"/>
      <c r="G3696"/>
      <c r="H3696"/>
      <c r="I3696"/>
      <c r="J3696"/>
      <c r="K3696"/>
      <c r="L3696"/>
      <c r="M3696"/>
      <c r="N3696"/>
      <c r="O3696"/>
      <c r="P3696"/>
      <c r="Q3696"/>
      <c r="R3696"/>
    </row>
    <row r="3697" spans="1:18" s="16" customFormat="1" x14ac:dyDescent="0.25">
      <c r="A3697" s="19"/>
      <c r="B3697" s="18"/>
      <c r="D3697"/>
      <c r="E3697"/>
      <c r="F3697"/>
      <c r="G3697"/>
      <c r="H3697"/>
      <c r="I3697"/>
      <c r="J3697"/>
      <c r="K3697"/>
      <c r="L3697"/>
      <c r="M3697"/>
      <c r="N3697"/>
      <c r="O3697"/>
      <c r="P3697"/>
      <c r="Q3697"/>
      <c r="R3697"/>
    </row>
    <row r="3698" spans="1:18" s="16" customFormat="1" x14ac:dyDescent="0.25">
      <c r="A3698" s="19"/>
      <c r="B3698" s="18"/>
      <c r="D3698"/>
      <c r="E3698"/>
      <c r="F3698"/>
      <c r="G3698"/>
      <c r="H3698"/>
      <c r="I3698"/>
      <c r="J3698"/>
      <c r="K3698"/>
      <c r="L3698"/>
      <c r="M3698"/>
      <c r="N3698"/>
      <c r="O3698"/>
      <c r="P3698"/>
      <c r="Q3698"/>
      <c r="R3698"/>
    </row>
    <row r="3699" spans="1:18" s="16" customFormat="1" x14ac:dyDescent="0.25">
      <c r="A3699" s="19"/>
      <c r="B3699" s="18"/>
      <c r="D3699"/>
      <c r="E3699"/>
      <c r="F3699"/>
      <c r="G3699"/>
      <c r="H3699"/>
      <c r="I3699"/>
      <c r="J3699"/>
      <c r="K3699"/>
      <c r="L3699"/>
      <c r="M3699"/>
      <c r="N3699"/>
      <c r="O3699"/>
      <c r="P3699"/>
      <c r="Q3699"/>
      <c r="R3699"/>
    </row>
    <row r="3700" spans="1:18" s="16" customFormat="1" x14ac:dyDescent="0.25">
      <c r="A3700" s="19"/>
      <c r="B3700" s="18"/>
      <c r="D3700"/>
      <c r="E3700"/>
      <c r="F3700"/>
      <c r="G3700"/>
      <c r="H3700"/>
      <c r="I3700"/>
      <c r="J3700"/>
      <c r="K3700"/>
      <c r="L3700"/>
      <c r="M3700"/>
      <c r="N3700"/>
      <c r="O3700"/>
      <c r="P3700"/>
      <c r="Q3700"/>
      <c r="R3700"/>
    </row>
    <row r="3701" spans="1:18" s="16" customFormat="1" x14ac:dyDescent="0.25">
      <c r="A3701" s="19"/>
      <c r="B3701" s="18"/>
      <c r="D3701"/>
      <c r="E3701"/>
      <c r="F3701"/>
      <c r="G3701"/>
      <c r="H3701"/>
      <c r="I3701"/>
      <c r="J3701"/>
      <c r="K3701"/>
      <c r="L3701"/>
      <c r="M3701"/>
      <c r="N3701"/>
      <c r="O3701"/>
      <c r="P3701"/>
      <c r="Q3701"/>
      <c r="R3701"/>
    </row>
    <row r="3702" spans="1:18" s="16" customFormat="1" x14ac:dyDescent="0.25">
      <c r="A3702" s="19"/>
      <c r="B3702" s="18"/>
      <c r="D3702"/>
      <c r="E3702"/>
      <c r="F3702"/>
      <c r="G3702"/>
      <c r="H3702"/>
      <c r="I3702"/>
      <c r="J3702"/>
      <c r="K3702"/>
      <c r="L3702"/>
      <c r="M3702"/>
      <c r="N3702"/>
      <c r="O3702"/>
      <c r="P3702"/>
      <c r="Q3702"/>
      <c r="R3702"/>
    </row>
    <row r="3703" spans="1:18" s="16" customFormat="1" x14ac:dyDescent="0.25">
      <c r="A3703" s="19"/>
      <c r="B3703" s="18"/>
      <c r="D3703"/>
      <c r="E3703"/>
      <c r="F3703"/>
      <c r="G3703"/>
      <c r="H3703"/>
      <c r="I3703"/>
      <c r="J3703"/>
      <c r="K3703"/>
      <c r="L3703"/>
      <c r="M3703"/>
      <c r="N3703"/>
      <c r="O3703"/>
      <c r="P3703"/>
      <c r="Q3703"/>
      <c r="R3703"/>
    </row>
    <row r="3704" spans="1:18" s="16" customFormat="1" x14ac:dyDescent="0.25">
      <c r="A3704" s="19"/>
      <c r="B3704" s="18"/>
      <c r="D3704"/>
      <c r="E3704"/>
      <c r="F3704"/>
      <c r="G3704"/>
      <c r="H3704"/>
      <c r="I3704"/>
      <c r="J3704"/>
      <c r="K3704"/>
      <c r="L3704"/>
      <c r="M3704"/>
      <c r="N3704"/>
      <c r="O3704"/>
      <c r="P3704"/>
      <c r="Q3704"/>
      <c r="R3704"/>
    </row>
    <row r="3705" spans="1:18" s="16" customFormat="1" x14ac:dyDescent="0.25">
      <c r="A3705" s="19"/>
      <c r="B3705" s="18"/>
      <c r="D3705"/>
      <c r="E3705"/>
      <c r="F3705"/>
      <c r="G3705"/>
      <c r="H3705"/>
      <c r="I3705"/>
      <c r="J3705"/>
      <c r="K3705"/>
      <c r="L3705"/>
      <c r="M3705"/>
      <c r="N3705"/>
      <c r="O3705"/>
      <c r="P3705"/>
      <c r="Q3705"/>
      <c r="R3705"/>
    </row>
    <row r="3706" spans="1:18" s="16" customFormat="1" x14ac:dyDescent="0.25">
      <c r="A3706" s="19"/>
      <c r="B3706" s="18"/>
      <c r="D3706"/>
      <c r="E3706"/>
      <c r="F3706"/>
      <c r="G3706"/>
      <c r="H3706"/>
      <c r="I3706"/>
      <c r="J3706"/>
      <c r="K3706"/>
      <c r="L3706"/>
      <c r="M3706"/>
      <c r="N3706"/>
      <c r="O3706"/>
      <c r="P3706"/>
      <c r="Q3706"/>
      <c r="R3706"/>
    </row>
    <row r="3707" spans="1:18" s="16" customFormat="1" x14ac:dyDescent="0.25">
      <c r="A3707" s="19"/>
      <c r="B3707" s="18"/>
      <c r="D3707"/>
      <c r="E3707"/>
      <c r="F3707"/>
      <c r="G3707"/>
      <c r="H3707"/>
      <c r="I3707"/>
      <c r="J3707"/>
      <c r="K3707"/>
      <c r="L3707"/>
      <c r="M3707"/>
      <c r="N3707"/>
      <c r="O3707"/>
      <c r="P3707"/>
      <c r="Q3707"/>
      <c r="R3707"/>
    </row>
    <row r="3708" spans="1:18" s="16" customFormat="1" x14ac:dyDescent="0.25">
      <c r="A3708" s="19"/>
      <c r="B3708" s="18"/>
      <c r="D3708"/>
      <c r="E3708"/>
      <c r="F3708"/>
      <c r="G3708"/>
      <c r="H3708"/>
      <c r="I3708"/>
      <c r="J3708"/>
      <c r="K3708"/>
      <c r="L3708"/>
      <c r="M3708"/>
      <c r="N3708"/>
      <c r="O3708"/>
      <c r="P3708"/>
      <c r="Q3708"/>
      <c r="R3708"/>
    </row>
    <row r="3709" spans="1:18" s="16" customFormat="1" x14ac:dyDescent="0.25">
      <c r="A3709" s="19"/>
      <c r="B3709" s="18"/>
      <c r="D3709"/>
      <c r="E3709"/>
      <c r="F3709"/>
      <c r="G3709"/>
      <c r="H3709"/>
      <c r="I3709"/>
      <c r="J3709"/>
      <c r="K3709"/>
      <c r="L3709"/>
      <c r="M3709"/>
      <c r="N3709"/>
      <c r="O3709"/>
      <c r="P3709"/>
      <c r="Q3709"/>
      <c r="R3709"/>
    </row>
    <row r="3710" spans="1:18" s="16" customFormat="1" x14ac:dyDescent="0.25">
      <c r="A3710" s="19"/>
      <c r="B3710" s="18"/>
      <c r="D3710"/>
      <c r="E3710"/>
      <c r="F3710"/>
      <c r="G3710"/>
      <c r="H3710"/>
      <c r="I3710"/>
      <c r="J3710"/>
      <c r="K3710"/>
      <c r="L3710"/>
      <c r="M3710"/>
      <c r="N3710"/>
      <c r="O3710"/>
      <c r="P3710"/>
      <c r="Q3710"/>
      <c r="R3710"/>
    </row>
    <row r="3711" spans="1:18" s="16" customFormat="1" x14ac:dyDescent="0.25">
      <c r="A3711" s="19"/>
      <c r="B3711" s="18"/>
      <c r="D3711"/>
      <c r="E3711"/>
      <c r="F3711"/>
      <c r="G3711"/>
      <c r="H3711"/>
      <c r="I3711"/>
      <c r="J3711"/>
      <c r="K3711"/>
      <c r="L3711"/>
      <c r="M3711"/>
      <c r="N3711"/>
      <c r="O3711"/>
      <c r="P3711"/>
      <c r="Q3711"/>
      <c r="R3711"/>
    </row>
    <row r="3712" spans="1:18" s="16" customFormat="1" x14ac:dyDescent="0.25">
      <c r="A3712" s="19"/>
      <c r="B3712" s="20"/>
      <c r="D3712"/>
      <c r="E3712"/>
      <c r="F3712"/>
      <c r="G3712"/>
      <c r="H3712"/>
      <c r="I3712"/>
      <c r="J3712"/>
      <c r="K3712"/>
      <c r="L3712"/>
      <c r="M3712"/>
      <c r="N3712"/>
      <c r="O3712"/>
      <c r="P3712"/>
      <c r="Q3712"/>
      <c r="R3712"/>
    </row>
    <row r="3713" spans="1:18" s="16" customFormat="1" x14ac:dyDescent="0.25">
      <c r="A3713" s="19"/>
      <c r="B3713" s="18"/>
      <c r="D3713"/>
      <c r="E3713"/>
      <c r="F3713"/>
      <c r="G3713"/>
      <c r="H3713"/>
      <c r="I3713"/>
      <c r="J3713"/>
      <c r="K3713"/>
      <c r="L3713"/>
      <c r="M3713"/>
      <c r="N3713"/>
      <c r="O3713"/>
      <c r="P3713"/>
      <c r="Q3713"/>
      <c r="R3713"/>
    </row>
    <row r="3714" spans="1:18" s="16" customFormat="1" x14ac:dyDescent="0.25">
      <c r="A3714" s="19"/>
      <c r="B3714" s="18"/>
      <c r="D3714"/>
      <c r="E3714"/>
      <c r="F3714"/>
      <c r="G3714"/>
      <c r="H3714"/>
      <c r="I3714"/>
      <c r="J3714"/>
      <c r="K3714"/>
      <c r="L3714"/>
      <c r="M3714"/>
      <c r="N3714"/>
      <c r="O3714"/>
      <c r="P3714"/>
      <c r="Q3714"/>
      <c r="R3714"/>
    </row>
    <row r="3715" spans="1:18" s="16" customFormat="1" x14ac:dyDescent="0.25">
      <c r="A3715" s="19"/>
      <c r="B3715" s="18"/>
      <c r="D3715"/>
      <c r="E3715"/>
      <c r="F3715"/>
      <c r="G3715"/>
      <c r="H3715"/>
      <c r="I3715"/>
      <c r="J3715"/>
      <c r="K3715"/>
      <c r="L3715"/>
      <c r="M3715"/>
      <c r="N3715"/>
      <c r="O3715"/>
      <c r="P3715"/>
      <c r="Q3715"/>
      <c r="R3715"/>
    </row>
    <row r="3716" spans="1:18" s="16" customFormat="1" x14ac:dyDescent="0.25">
      <c r="A3716" s="19"/>
      <c r="B3716" s="18"/>
      <c r="D3716"/>
      <c r="E3716"/>
      <c r="F3716"/>
      <c r="G3716"/>
      <c r="H3716"/>
      <c r="I3716"/>
      <c r="J3716"/>
      <c r="K3716"/>
      <c r="L3716"/>
      <c r="M3716"/>
      <c r="N3716"/>
      <c r="O3716"/>
      <c r="P3716"/>
      <c r="Q3716"/>
      <c r="R3716"/>
    </row>
    <row r="3717" spans="1:18" s="16" customFormat="1" x14ac:dyDescent="0.25">
      <c r="A3717" s="19"/>
      <c r="B3717" s="18"/>
      <c r="D3717"/>
      <c r="E3717"/>
      <c r="F3717"/>
      <c r="G3717"/>
      <c r="H3717"/>
      <c r="I3717"/>
      <c r="J3717"/>
      <c r="K3717"/>
      <c r="L3717"/>
      <c r="M3717"/>
      <c r="N3717"/>
      <c r="O3717"/>
      <c r="P3717"/>
      <c r="Q3717"/>
      <c r="R3717"/>
    </row>
    <row r="3718" spans="1:18" s="16" customFormat="1" x14ac:dyDescent="0.25">
      <c r="A3718" s="19"/>
      <c r="B3718" s="18"/>
      <c r="D3718"/>
      <c r="E3718"/>
      <c r="F3718"/>
      <c r="G3718"/>
      <c r="H3718"/>
      <c r="I3718"/>
      <c r="J3718"/>
      <c r="K3718"/>
      <c r="L3718"/>
      <c r="M3718"/>
      <c r="N3718"/>
      <c r="O3718"/>
      <c r="P3718"/>
      <c r="Q3718"/>
      <c r="R3718"/>
    </row>
    <row r="3719" spans="1:18" s="16" customFormat="1" x14ac:dyDescent="0.25">
      <c r="A3719" s="19"/>
      <c r="B3719" s="18"/>
      <c r="D3719"/>
      <c r="E3719"/>
      <c r="F3719"/>
      <c r="G3719"/>
      <c r="H3719"/>
      <c r="I3719"/>
      <c r="J3719"/>
      <c r="K3719"/>
      <c r="L3719"/>
      <c r="M3719"/>
      <c r="N3719"/>
      <c r="O3719"/>
      <c r="P3719"/>
      <c r="Q3719"/>
      <c r="R3719"/>
    </row>
    <row r="3720" spans="1:18" s="16" customFormat="1" x14ac:dyDescent="0.25">
      <c r="A3720" s="19"/>
      <c r="B3720" s="18"/>
      <c r="D3720"/>
      <c r="E3720"/>
      <c r="F3720"/>
      <c r="G3720"/>
      <c r="H3720"/>
      <c r="I3720"/>
      <c r="J3720"/>
      <c r="K3720"/>
      <c r="L3720"/>
      <c r="M3720"/>
      <c r="N3720"/>
      <c r="O3720"/>
      <c r="P3720"/>
      <c r="Q3720"/>
      <c r="R3720"/>
    </row>
    <row r="3721" spans="1:18" s="16" customFormat="1" x14ac:dyDescent="0.25">
      <c r="A3721" s="19"/>
      <c r="B3721" s="18"/>
      <c r="D3721"/>
      <c r="E3721"/>
      <c r="F3721"/>
      <c r="G3721"/>
      <c r="H3721"/>
      <c r="I3721"/>
      <c r="J3721"/>
      <c r="K3721"/>
      <c r="L3721"/>
      <c r="M3721"/>
      <c r="N3721"/>
      <c r="O3721"/>
      <c r="P3721"/>
      <c r="Q3721"/>
      <c r="R3721"/>
    </row>
    <row r="3722" spans="1:18" s="16" customFormat="1" x14ac:dyDescent="0.25">
      <c r="A3722" s="19"/>
      <c r="B3722" s="18"/>
      <c r="D3722"/>
      <c r="E3722"/>
      <c r="F3722"/>
      <c r="G3722"/>
      <c r="H3722"/>
      <c r="I3722"/>
      <c r="J3722"/>
      <c r="K3722"/>
      <c r="L3722"/>
      <c r="M3722"/>
      <c r="N3722"/>
      <c r="O3722"/>
      <c r="P3722"/>
      <c r="Q3722"/>
      <c r="R3722"/>
    </row>
    <row r="3723" spans="1:18" s="16" customFormat="1" x14ac:dyDescent="0.25">
      <c r="A3723" s="19"/>
      <c r="B3723" s="18"/>
      <c r="D3723"/>
      <c r="E3723"/>
      <c r="F3723"/>
      <c r="G3723"/>
      <c r="H3723"/>
      <c r="I3723"/>
      <c r="J3723"/>
      <c r="K3723"/>
      <c r="L3723"/>
      <c r="M3723"/>
      <c r="N3723"/>
      <c r="O3723"/>
      <c r="P3723"/>
      <c r="Q3723"/>
      <c r="R3723"/>
    </row>
    <row r="3724" spans="1:18" s="16" customFormat="1" x14ac:dyDescent="0.25">
      <c r="A3724" s="19"/>
      <c r="B3724" s="18"/>
      <c r="D3724"/>
      <c r="E3724"/>
      <c r="F3724"/>
      <c r="G3724"/>
      <c r="H3724"/>
      <c r="I3724"/>
      <c r="J3724"/>
      <c r="K3724"/>
      <c r="L3724"/>
      <c r="M3724"/>
      <c r="N3724"/>
      <c r="O3724"/>
      <c r="P3724"/>
      <c r="Q3724"/>
      <c r="R3724"/>
    </row>
    <row r="3725" spans="1:18" s="16" customFormat="1" x14ac:dyDescent="0.25">
      <c r="A3725" s="19"/>
      <c r="B3725" s="18"/>
      <c r="D3725"/>
      <c r="E3725"/>
      <c r="F3725"/>
      <c r="G3725"/>
      <c r="H3725"/>
      <c r="I3725"/>
      <c r="J3725"/>
      <c r="K3725"/>
      <c r="L3725"/>
      <c r="M3725"/>
      <c r="N3725"/>
      <c r="O3725"/>
      <c r="P3725"/>
      <c r="Q3725"/>
      <c r="R3725"/>
    </row>
    <row r="3726" spans="1:18" s="16" customFormat="1" x14ac:dyDescent="0.25">
      <c r="A3726" s="19"/>
      <c r="B3726" s="18"/>
      <c r="D3726"/>
      <c r="E3726"/>
      <c r="F3726"/>
      <c r="G3726"/>
      <c r="H3726"/>
      <c r="I3726"/>
      <c r="J3726"/>
      <c r="K3726"/>
      <c r="L3726"/>
      <c r="M3726"/>
      <c r="N3726"/>
      <c r="O3726"/>
      <c r="P3726"/>
      <c r="Q3726"/>
      <c r="R3726"/>
    </row>
    <row r="3727" spans="1:18" s="16" customFormat="1" x14ac:dyDescent="0.25">
      <c r="A3727" s="19"/>
      <c r="B3727" s="18"/>
      <c r="D3727"/>
      <c r="E3727"/>
      <c r="F3727"/>
      <c r="G3727"/>
      <c r="H3727"/>
      <c r="I3727"/>
      <c r="J3727"/>
      <c r="K3727"/>
      <c r="L3727"/>
      <c r="M3727"/>
      <c r="N3727"/>
      <c r="O3727"/>
      <c r="P3727"/>
      <c r="Q3727"/>
      <c r="R3727"/>
    </row>
    <row r="3728" spans="1:18" s="16" customFormat="1" x14ac:dyDescent="0.25">
      <c r="A3728" s="19"/>
      <c r="B3728" s="18"/>
      <c r="D3728"/>
      <c r="E3728"/>
      <c r="F3728"/>
      <c r="G3728"/>
      <c r="H3728"/>
      <c r="I3728"/>
      <c r="J3728"/>
      <c r="K3728"/>
      <c r="L3728"/>
      <c r="M3728"/>
      <c r="N3728"/>
      <c r="O3728"/>
      <c r="P3728"/>
      <c r="Q3728"/>
      <c r="R3728"/>
    </row>
    <row r="3729" spans="1:18" s="16" customFormat="1" x14ac:dyDescent="0.25">
      <c r="A3729" s="19"/>
      <c r="B3729" s="18"/>
      <c r="D3729"/>
      <c r="E3729"/>
      <c r="F3729"/>
      <c r="G3729"/>
      <c r="H3729"/>
      <c r="I3729"/>
      <c r="J3729"/>
      <c r="K3729"/>
      <c r="L3729"/>
      <c r="M3729"/>
      <c r="N3729"/>
      <c r="O3729"/>
      <c r="P3729"/>
      <c r="Q3729"/>
      <c r="R3729"/>
    </row>
    <row r="3730" spans="1:18" s="16" customFormat="1" x14ac:dyDescent="0.25">
      <c r="A3730" s="19"/>
      <c r="B3730" s="18"/>
      <c r="D3730"/>
      <c r="E3730"/>
      <c r="F3730"/>
      <c r="G3730"/>
      <c r="H3730"/>
      <c r="I3730"/>
      <c r="J3730"/>
      <c r="K3730"/>
      <c r="L3730"/>
      <c r="M3730"/>
      <c r="N3730"/>
      <c r="O3730"/>
      <c r="P3730"/>
      <c r="Q3730"/>
      <c r="R3730"/>
    </row>
    <row r="3731" spans="1:18" s="16" customFormat="1" x14ac:dyDescent="0.25">
      <c r="A3731" s="19"/>
      <c r="B3731" s="18"/>
      <c r="D3731"/>
      <c r="E3731"/>
      <c r="F3731"/>
      <c r="G3731"/>
      <c r="H3731"/>
      <c r="I3731"/>
      <c r="J3731"/>
      <c r="K3731"/>
      <c r="L3731"/>
      <c r="M3731"/>
      <c r="N3731"/>
      <c r="O3731"/>
      <c r="P3731"/>
      <c r="Q3731"/>
      <c r="R3731"/>
    </row>
    <row r="3732" spans="1:18" s="16" customFormat="1" x14ac:dyDescent="0.25">
      <c r="A3732" s="19"/>
      <c r="B3732" s="18"/>
      <c r="D3732"/>
      <c r="E3732"/>
      <c r="F3732"/>
      <c r="G3732"/>
      <c r="H3732"/>
      <c r="I3732"/>
      <c r="J3732"/>
      <c r="K3732"/>
      <c r="L3732"/>
      <c r="M3732"/>
      <c r="N3732"/>
      <c r="O3732"/>
      <c r="P3732"/>
      <c r="Q3732"/>
      <c r="R3732"/>
    </row>
    <row r="3733" spans="1:18" s="16" customFormat="1" x14ac:dyDescent="0.25">
      <c r="A3733" s="19"/>
      <c r="B3733" s="18"/>
      <c r="D3733"/>
      <c r="E3733"/>
      <c r="F3733"/>
      <c r="G3733"/>
      <c r="H3733"/>
      <c r="I3733"/>
      <c r="J3733"/>
      <c r="K3733"/>
      <c r="L3733"/>
      <c r="M3733"/>
      <c r="N3733"/>
      <c r="O3733"/>
      <c r="P3733"/>
      <c r="Q3733"/>
      <c r="R3733"/>
    </row>
    <row r="3734" spans="1:18" s="16" customFormat="1" x14ac:dyDescent="0.25">
      <c r="A3734" s="19"/>
      <c r="B3734" s="18"/>
      <c r="D3734"/>
      <c r="E3734"/>
      <c r="F3734"/>
      <c r="G3734"/>
      <c r="H3734"/>
      <c r="I3734"/>
      <c r="J3734"/>
      <c r="K3734"/>
      <c r="L3734"/>
      <c r="M3734"/>
      <c r="N3734"/>
      <c r="O3734"/>
      <c r="P3734"/>
      <c r="Q3734"/>
      <c r="R3734"/>
    </row>
    <row r="3735" spans="1:18" s="16" customFormat="1" x14ac:dyDescent="0.25">
      <c r="A3735" s="19"/>
      <c r="B3735" s="18"/>
      <c r="D3735"/>
      <c r="E3735"/>
      <c r="F3735"/>
      <c r="G3735"/>
      <c r="H3735"/>
      <c r="I3735"/>
      <c r="J3735"/>
      <c r="K3735"/>
      <c r="L3735"/>
      <c r="M3735"/>
      <c r="N3735"/>
      <c r="O3735"/>
      <c r="P3735"/>
      <c r="Q3735"/>
      <c r="R3735"/>
    </row>
    <row r="3736" spans="1:18" s="16" customFormat="1" x14ac:dyDescent="0.25">
      <c r="A3736" s="19"/>
      <c r="B3736" s="18"/>
      <c r="D3736"/>
      <c r="E3736"/>
      <c r="F3736"/>
      <c r="G3736"/>
      <c r="H3736"/>
      <c r="I3736"/>
      <c r="J3736"/>
      <c r="K3736"/>
      <c r="L3736"/>
      <c r="M3736"/>
      <c r="N3736"/>
      <c r="O3736"/>
      <c r="P3736"/>
      <c r="Q3736"/>
      <c r="R3736"/>
    </row>
    <row r="3737" spans="1:18" s="16" customFormat="1" x14ac:dyDescent="0.25">
      <c r="A3737" s="19"/>
      <c r="B3737" s="18"/>
      <c r="D3737"/>
      <c r="E3737"/>
      <c r="F3737"/>
      <c r="G3737"/>
      <c r="H3737"/>
      <c r="I3737"/>
      <c r="J3737"/>
      <c r="K3737"/>
      <c r="L3737"/>
      <c r="M3737"/>
      <c r="N3737"/>
      <c r="O3737"/>
      <c r="P3737"/>
      <c r="Q3737"/>
      <c r="R3737"/>
    </row>
    <row r="3738" spans="1:18" s="16" customFormat="1" x14ac:dyDescent="0.25">
      <c r="A3738" s="19"/>
      <c r="B3738" s="18"/>
      <c r="D3738"/>
      <c r="E3738"/>
      <c r="F3738"/>
      <c r="G3738"/>
      <c r="H3738"/>
      <c r="I3738"/>
      <c r="J3738"/>
      <c r="K3738"/>
      <c r="L3738"/>
      <c r="M3738"/>
      <c r="N3738"/>
      <c r="O3738"/>
      <c r="P3738"/>
      <c r="Q3738"/>
      <c r="R3738"/>
    </row>
    <row r="3739" spans="1:18" s="16" customFormat="1" x14ac:dyDescent="0.25">
      <c r="A3739" s="19"/>
      <c r="B3739" s="18"/>
      <c r="D3739"/>
      <c r="E3739"/>
      <c r="F3739"/>
      <c r="G3739"/>
      <c r="H3739"/>
      <c r="I3739"/>
      <c r="J3739"/>
      <c r="K3739"/>
      <c r="L3739"/>
      <c r="M3739"/>
      <c r="N3739"/>
      <c r="O3739"/>
      <c r="P3739"/>
      <c r="Q3739"/>
      <c r="R3739"/>
    </row>
    <row r="3740" spans="1:18" s="16" customFormat="1" x14ac:dyDescent="0.25">
      <c r="A3740" s="19"/>
      <c r="B3740" s="18"/>
      <c r="D3740"/>
      <c r="E3740"/>
      <c r="F3740"/>
      <c r="G3740"/>
      <c r="H3740"/>
      <c r="I3740"/>
      <c r="J3740"/>
      <c r="K3740"/>
      <c r="L3740"/>
      <c r="M3740"/>
      <c r="N3740"/>
      <c r="O3740"/>
      <c r="P3740"/>
      <c r="Q3740"/>
      <c r="R3740"/>
    </row>
    <row r="3741" spans="1:18" s="16" customFormat="1" x14ac:dyDescent="0.25">
      <c r="A3741" s="19"/>
      <c r="B3741" s="18"/>
      <c r="D3741"/>
      <c r="E3741"/>
      <c r="F3741"/>
      <c r="G3741"/>
      <c r="H3741"/>
      <c r="I3741"/>
      <c r="J3741"/>
      <c r="K3741"/>
      <c r="L3741"/>
      <c r="M3741"/>
      <c r="N3741"/>
      <c r="O3741"/>
      <c r="P3741"/>
      <c r="Q3741"/>
      <c r="R3741"/>
    </row>
    <row r="3742" spans="1:18" s="16" customFormat="1" x14ac:dyDescent="0.25">
      <c r="A3742" s="19"/>
      <c r="B3742" s="18"/>
      <c r="D3742"/>
      <c r="E3742"/>
      <c r="F3742"/>
      <c r="G3742"/>
      <c r="H3742"/>
      <c r="I3742"/>
      <c r="J3742"/>
      <c r="K3742"/>
      <c r="L3742"/>
      <c r="M3742"/>
      <c r="N3742"/>
      <c r="O3742"/>
      <c r="P3742"/>
      <c r="Q3742"/>
      <c r="R3742"/>
    </row>
    <row r="3743" spans="1:18" s="16" customFormat="1" x14ac:dyDescent="0.25">
      <c r="A3743" s="19"/>
      <c r="B3743" s="18"/>
      <c r="D3743"/>
      <c r="E3743"/>
      <c r="F3743"/>
      <c r="G3743"/>
      <c r="H3743"/>
      <c r="I3743"/>
      <c r="J3743"/>
      <c r="K3743"/>
      <c r="L3743"/>
      <c r="M3743"/>
      <c r="N3743"/>
      <c r="O3743"/>
      <c r="P3743"/>
      <c r="Q3743"/>
      <c r="R3743"/>
    </row>
    <row r="3744" spans="1:18" s="16" customFormat="1" x14ac:dyDescent="0.25">
      <c r="A3744" s="19"/>
      <c r="B3744" s="18"/>
      <c r="D3744"/>
      <c r="E3744"/>
      <c r="F3744"/>
      <c r="G3744"/>
      <c r="H3744"/>
      <c r="I3744"/>
      <c r="J3744"/>
      <c r="K3744"/>
      <c r="L3744"/>
      <c r="M3744"/>
      <c r="N3744"/>
      <c r="O3744"/>
      <c r="P3744"/>
      <c r="Q3744"/>
      <c r="R3744"/>
    </row>
    <row r="3745" spans="1:18" s="16" customFormat="1" x14ac:dyDescent="0.25">
      <c r="A3745" s="19"/>
      <c r="B3745" s="18"/>
      <c r="D3745"/>
      <c r="E3745"/>
      <c r="F3745"/>
      <c r="G3745"/>
      <c r="H3745"/>
      <c r="I3745"/>
      <c r="J3745"/>
      <c r="K3745"/>
      <c r="L3745"/>
      <c r="M3745"/>
      <c r="N3745"/>
      <c r="O3745"/>
      <c r="P3745"/>
      <c r="Q3745"/>
      <c r="R3745"/>
    </row>
    <row r="3746" spans="1:18" s="16" customFormat="1" x14ac:dyDescent="0.25">
      <c r="A3746" s="19"/>
      <c r="B3746" s="18"/>
      <c r="D3746"/>
      <c r="E3746"/>
      <c r="F3746"/>
      <c r="G3746"/>
      <c r="H3746"/>
      <c r="I3746"/>
      <c r="J3746"/>
      <c r="K3746"/>
      <c r="L3746"/>
      <c r="M3746"/>
      <c r="N3746"/>
      <c r="O3746"/>
      <c r="P3746"/>
      <c r="Q3746"/>
      <c r="R3746"/>
    </row>
    <row r="3747" spans="1:18" s="16" customFormat="1" x14ac:dyDescent="0.25">
      <c r="A3747" s="19"/>
      <c r="B3747" s="18"/>
      <c r="D3747"/>
      <c r="E3747"/>
      <c r="F3747"/>
      <c r="G3747"/>
      <c r="H3747"/>
      <c r="I3747"/>
      <c r="J3747"/>
      <c r="K3747"/>
      <c r="L3747"/>
      <c r="M3747"/>
      <c r="N3747"/>
      <c r="O3747"/>
      <c r="P3747"/>
      <c r="Q3747"/>
      <c r="R3747"/>
    </row>
    <row r="3748" spans="1:18" s="16" customFormat="1" x14ac:dyDescent="0.25">
      <c r="A3748" s="19"/>
      <c r="B3748" s="18"/>
      <c r="D3748"/>
      <c r="E3748"/>
      <c r="F3748"/>
      <c r="G3748"/>
      <c r="H3748"/>
      <c r="I3748"/>
      <c r="J3748"/>
      <c r="K3748"/>
      <c r="L3748"/>
      <c r="M3748"/>
      <c r="N3748"/>
      <c r="O3748"/>
      <c r="P3748"/>
      <c r="Q3748"/>
      <c r="R3748"/>
    </row>
    <row r="3749" spans="1:18" s="16" customFormat="1" x14ac:dyDescent="0.25">
      <c r="A3749" s="19"/>
      <c r="B3749" s="18"/>
      <c r="D3749"/>
      <c r="E3749"/>
      <c r="F3749"/>
      <c r="G3749"/>
      <c r="H3749"/>
      <c r="I3749"/>
      <c r="J3749"/>
      <c r="K3749"/>
      <c r="L3749"/>
      <c r="M3749"/>
      <c r="N3749"/>
      <c r="O3749"/>
      <c r="P3749"/>
      <c r="Q3749"/>
      <c r="R3749"/>
    </row>
    <row r="3750" spans="1:18" s="16" customFormat="1" x14ac:dyDescent="0.25">
      <c r="A3750" s="19"/>
      <c r="B3750" s="18"/>
      <c r="D3750"/>
      <c r="E3750"/>
      <c r="F3750"/>
      <c r="G3750"/>
      <c r="H3750"/>
      <c r="I3750"/>
      <c r="J3750"/>
      <c r="K3750"/>
      <c r="L3750"/>
      <c r="M3750"/>
      <c r="N3750"/>
      <c r="O3750"/>
      <c r="P3750"/>
      <c r="Q3750"/>
      <c r="R3750"/>
    </row>
    <row r="3751" spans="1:18" s="16" customFormat="1" x14ac:dyDescent="0.25">
      <c r="A3751" s="19"/>
      <c r="B3751" s="18"/>
      <c r="D3751"/>
      <c r="E3751"/>
      <c r="F3751"/>
      <c r="G3751"/>
      <c r="H3751"/>
      <c r="I3751"/>
      <c r="J3751"/>
      <c r="K3751"/>
      <c r="L3751"/>
      <c r="M3751"/>
      <c r="N3751"/>
      <c r="O3751"/>
      <c r="P3751"/>
      <c r="Q3751"/>
      <c r="R3751"/>
    </row>
    <row r="3752" spans="1:18" s="16" customFormat="1" x14ac:dyDescent="0.25">
      <c r="A3752" s="19"/>
      <c r="B3752" s="18"/>
      <c r="D3752"/>
      <c r="E3752"/>
      <c r="F3752"/>
      <c r="G3752"/>
      <c r="H3752"/>
      <c r="I3752"/>
      <c r="J3752"/>
      <c r="K3752"/>
      <c r="L3752"/>
      <c r="M3752"/>
      <c r="N3752"/>
      <c r="O3752"/>
      <c r="P3752"/>
      <c r="Q3752"/>
      <c r="R3752"/>
    </row>
    <row r="3753" spans="1:18" s="16" customFormat="1" x14ac:dyDescent="0.25">
      <c r="A3753" s="19"/>
      <c r="B3753" s="18"/>
      <c r="D3753"/>
      <c r="E3753"/>
      <c r="F3753"/>
      <c r="G3753"/>
      <c r="H3753"/>
      <c r="I3753"/>
      <c r="J3753"/>
      <c r="K3753"/>
      <c r="L3753"/>
      <c r="M3753"/>
      <c r="N3753"/>
      <c r="O3753"/>
      <c r="P3753"/>
      <c r="Q3753"/>
      <c r="R3753"/>
    </row>
    <row r="3754" spans="1:18" s="16" customFormat="1" x14ac:dyDescent="0.25">
      <c r="A3754" s="19"/>
      <c r="B3754" s="18"/>
      <c r="D3754"/>
      <c r="E3754"/>
      <c r="F3754"/>
      <c r="G3754"/>
      <c r="H3754"/>
      <c r="I3754"/>
      <c r="J3754"/>
      <c r="K3754"/>
      <c r="L3754"/>
      <c r="M3754"/>
      <c r="N3754"/>
      <c r="O3754"/>
      <c r="P3754"/>
      <c r="Q3754"/>
      <c r="R3754"/>
    </row>
    <row r="3755" spans="1:18" s="16" customFormat="1" x14ac:dyDescent="0.25">
      <c r="A3755" s="19"/>
      <c r="B3755" s="18"/>
      <c r="D3755"/>
      <c r="E3755"/>
      <c r="F3755"/>
      <c r="G3755"/>
      <c r="H3755"/>
      <c r="I3755"/>
      <c r="J3755"/>
      <c r="K3755"/>
      <c r="L3755"/>
      <c r="M3755"/>
      <c r="N3755"/>
      <c r="O3755"/>
      <c r="P3755"/>
      <c r="Q3755"/>
      <c r="R3755"/>
    </row>
    <row r="3756" spans="1:18" s="16" customFormat="1" x14ac:dyDescent="0.25">
      <c r="A3756" s="19"/>
      <c r="B3756" s="18"/>
      <c r="D3756"/>
      <c r="E3756"/>
      <c r="F3756"/>
      <c r="G3756"/>
      <c r="H3756"/>
      <c r="I3756"/>
      <c r="J3756"/>
      <c r="K3756"/>
      <c r="L3756"/>
      <c r="M3756"/>
      <c r="N3756"/>
      <c r="O3756"/>
      <c r="P3756"/>
      <c r="Q3756"/>
      <c r="R3756"/>
    </row>
    <row r="3757" spans="1:18" s="16" customFormat="1" x14ac:dyDescent="0.25">
      <c r="A3757" s="19"/>
      <c r="B3757" s="18"/>
      <c r="D3757"/>
      <c r="E3757"/>
      <c r="F3757"/>
      <c r="G3757"/>
      <c r="H3757"/>
      <c r="I3757"/>
      <c r="J3757"/>
      <c r="K3757"/>
      <c r="L3757"/>
      <c r="M3757"/>
      <c r="N3757"/>
      <c r="O3757"/>
      <c r="P3757"/>
      <c r="Q3757"/>
      <c r="R3757"/>
    </row>
    <row r="3758" spans="1:18" s="16" customFormat="1" x14ac:dyDescent="0.25">
      <c r="A3758" s="19"/>
      <c r="B3758" s="18"/>
      <c r="D3758"/>
      <c r="E3758"/>
      <c r="F3758"/>
      <c r="G3758"/>
      <c r="H3758"/>
      <c r="I3758"/>
      <c r="J3758"/>
      <c r="K3758"/>
      <c r="L3758"/>
      <c r="M3758"/>
      <c r="N3758"/>
      <c r="O3758"/>
      <c r="P3758"/>
      <c r="Q3758"/>
      <c r="R3758"/>
    </row>
    <row r="3759" spans="1:18" s="16" customFormat="1" x14ac:dyDescent="0.25">
      <c r="A3759" s="19"/>
      <c r="B3759" s="18"/>
      <c r="D3759"/>
      <c r="E3759"/>
      <c r="F3759"/>
      <c r="G3759"/>
      <c r="H3759"/>
      <c r="I3759"/>
      <c r="J3759"/>
      <c r="K3759"/>
      <c r="L3759"/>
      <c r="M3759"/>
      <c r="N3759"/>
      <c r="O3759"/>
      <c r="P3759"/>
      <c r="Q3759"/>
      <c r="R3759"/>
    </row>
    <row r="3760" spans="1:18" s="16" customFormat="1" x14ac:dyDescent="0.25">
      <c r="A3760" s="19"/>
      <c r="B3760" s="18"/>
      <c r="D3760"/>
      <c r="E3760"/>
      <c r="F3760"/>
      <c r="G3760"/>
      <c r="H3760"/>
      <c r="I3760"/>
      <c r="J3760"/>
      <c r="K3760"/>
      <c r="L3760"/>
      <c r="M3760"/>
      <c r="N3760"/>
      <c r="O3760"/>
      <c r="P3760"/>
      <c r="Q3760"/>
      <c r="R3760"/>
    </row>
    <row r="3761" spans="1:18" s="16" customFormat="1" x14ac:dyDescent="0.25">
      <c r="A3761" s="19"/>
      <c r="B3761" s="18"/>
      <c r="D3761"/>
      <c r="E3761"/>
      <c r="F3761"/>
      <c r="G3761"/>
      <c r="H3761"/>
      <c r="I3761"/>
      <c r="J3761"/>
      <c r="K3761"/>
      <c r="L3761"/>
      <c r="M3761"/>
      <c r="N3761"/>
      <c r="O3761"/>
      <c r="P3761"/>
      <c r="Q3761"/>
      <c r="R3761"/>
    </row>
    <row r="3762" spans="1:18" s="16" customFormat="1" x14ac:dyDescent="0.25">
      <c r="A3762" s="19"/>
      <c r="B3762" s="20"/>
      <c r="D3762"/>
      <c r="E3762"/>
      <c r="F3762"/>
      <c r="G3762"/>
      <c r="H3762"/>
      <c r="I3762"/>
      <c r="J3762"/>
      <c r="K3762"/>
      <c r="L3762"/>
      <c r="M3762"/>
      <c r="N3762"/>
      <c r="O3762"/>
      <c r="P3762"/>
      <c r="Q3762"/>
      <c r="R3762"/>
    </row>
    <row r="3763" spans="1:18" s="16" customFormat="1" x14ac:dyDescent="0.25">
      <c r="A3763" s="19"/>
      <c r="B3763" s="18"/>
      <c r="D3763"/>
      <c r="E3763"/>
      <c r="F3763"/>
      <c r="G3763"/>
      <c r="H3763"/>
      <c r="I3763"/>
      <c r="J3763"/>
      <c r="K3763"/>
      <c r="L3763"/>
      <c r="M3763"/>
      <c r="N3763"/>
      <c r="O3763"/>
      <c r="P3763"/>
      <c r="Q3763"/>
      <c r="R3763"/>
    </row>
    <row r="3764" spans="1:18" s="16" customFormat="1" x14ac:dyDescent="0.25">
      <c r="A3764" s="19"/>
      <c r="B3764" s="18"/>
      <c r="D3764"/>
      <c r="E3764"/>
      <c r="F3764"/>
      <c r="G3764"/>
      <c r="H3764"/>
      <c r="I3764"/>
      <c r="J3764"/>
      <c r="K3764"/>
      <c r="L3764"/>
      <c r="M3764"/>
      <c r="N3764"/>
      <c r="O3764"/>
      <c r="P3764"/>
      <c r="Q3764"/>
      <c r="R3764"/>
    </row>
    <row r="3765" spans="1:18" s="16" customFormat="1" x14ac:dyDescent="0.25">
      <c r="A3765" s="19"/>
      <c r="B3765" s="18"/>
      <c r="D3765"/>
      <c r="E3765"/>
      <c r="F3765"/>
      <c r="G3765"/>
      <c r="H3765"/>
      <c r="I3765"/>
      <c r="J3765"/>
      <c r="K3765"/>
      <c r="L3765"/>
      <c r="M3765"/>
      <c r="N3765"/>
      <c r="O3765"/>
      <c r="P3765"/>
      <c r="Q3765"/>
      <c r="R3765"/>
    </row>
    <row r="3766" spans="1:18" s="16" customFormat="1" x14ac:dyDescent="0.25">
      <c r="A3766" s="19"/>
      <c r="B3766" s="18"/>
      <c r="D3766"/>
      <c r="E3766"/>
      <c r="F3766"/>
      <c r="G3766"/>
      <c r="H3766"/>
      <c r="I3766"/>
      <c r="J3766"/>
      <c r="K3766"/>
      <c r="L3766"/>
      <c r="M3766"/>
      <c r="N3766"/>
      <c r="O3766"/>
      <c r="P3766"/>
      <c r="Q3766"/>
      <c r="R3766"/>
    </row>
    <row r="3767" spans="1:18" s="16" customFormat="1" x14ac:dyDescent="0.25">
      <c r="A3767" s="19"/>
      <c r="B3767" s="18"/>
      <c r="D3767"/>
      <c r="E3767"/>
      <c r="F3767"/>
      <c r="G3767"/>
      <c r="H3767"/>
      <c r="I3767"/>
      <c r="J3767"/>
      <c r="K3767"/>
      <c r="L3767"/>
      <c r="M3767"/>
      <c r="N3767"/>
      <c r="O3767"/>
      <c r="P3767"/>
      <c r="Q3767"/>
      <c r="R3767"/>
    </row>
    <row r="3768" spans="1:18" s="16" customFormat="1" x14ac:dyDescent="0.25">
      <c r="A3768" s="19"/>
      <c r="B3768" s="18"/>
      <c r="D3768"/>
      <c r="E3768"/>
      <c r="F3768"/>
      <c r="G3768"/>
      <c r="H3768"/>
      <c r="I3768"/>
      <c r="J3768"/>
      <c r="K3768"/>
      <c r="L3768"/>
      <c r="M3768"/>
      <c r="N3768"/>
      <c r="O3768"/>
      <c r="P3768"/>
      <c r="Q3768"/>
      <c r="R3768"/>
    </row>
    <row r="3769" spans="1:18" s="16" customFormat="1" x14ac:dyDescent="0.25">
      <c r="A3769" s="19"/>
      <c r="B3769" s="18"/>
      <c r="D3769"/>
      <c r="E3769"/>
      <c r="F3769"/>
      <c r="G3769"/>
      <c r="H3769"/>
      <c r="I3769"/>
      <c r="J3769"/>
      <c r="K3769"/>
      <c r="L3769"/>
      <c r="M3769"/>
      <c r="N3769"/>
      <c r="O3769"/>
      <c r="P3769"/>
      <c r="Q3769"/>
      <c r="R3769"/>
    </row>
    <row r="3770" spans="1:18" s="16" customFormat="1" x14ac:dyDescent="0.25">
      <c r="A3770" s="19"/>
      <c r="B3770" s="18"/>
      <c r="D3770"/>
      <c r="E3770"/>
      <c r="F3770"/>
      <c r="G3770"/>
      <c r="H3770"/>
      <c r="I3770"/>
      <c r="J3770"/>
      <c r="K3770"/>
      <c r="L3770"/>
      <c r="M3770"/>
      <c r="N3770"/>
      <c r="O3770"/>
      <c r="P3770"/>
      <c r="Q3770"/>
      <c r="R3770"/>
    </row>
    <row r="3771" spans="1:18" s="16" customFormat="1" x14ac:dyDescent="0.25">
      <c r="A3771" s="19"/>
      <c r="B3771" s="18"/>
      <c r="D3771"/>
      <c r="E3771"/>
      <c r="F3771"/>
      <c r="G3771"/>
      <c r="H3771"/>
      <c r="I3771"/>
      <c r="J3771"/>
      <c r="K3771"/>
      <c r="L3771"/>
      <c r="M3771"/>
      <c r="N3771"/>
      <c r="O3771"/>
      <c r="P3771"/>
      <c r="Q3771"/>
      <c r="R3771"/>
    </row>
    <row r="3772" spans="1:18" s="16" customFormat="1" x14ac:dyDescent="0.25">
      <c r="A3772" s="19"/>
      <c r="B3772" s="18"/>
      <c r="D3772"/>
      <c r="E3772"/>
      <c r="F3772"/>
      <c r="G3772"/>
      <c r="H3772"/>
      <c r="I3772"/>
      <c r="J3772"/>
      <c r="K3772"/>
      <c r="L3772"/>
      <c r="M3772"/>
      <c r="N3772"/>
      <c r="O3772"/>
      <c r="P3772"/>
      <c r="Q3772"/>
      <c r="R3772"/>
    </row>
    <row r="3773" spans="1:18" s="16" customFormat="1" x14ac:dyDescent="0.25">
      <c r="A3773" s="19"/>
      <c r="B3773" s="18"/>
      <c r="D3773"/>
      <c r="E3773"/>
      <c r="F3773"/>
      <c r="G3773"/>
      <c r="H3773"/>
      <c r="I3773"/>
      <c r="J3773"/>
      <c r="K3773"/>
      <c r="L3773"/>
      <c r="M3773"/>
      <c r="N3773"/>
      <c r="O3773"/>
      <c r="P3773"/>
      <c r="Q3773"/>
      <c r="R3773"/>
    </row>
    <row r="3774" spans="1:18" s="16" customFormat="1" x14ac:dyDescent="0.25">
      <c r="A3774" s="19"/>
      <c r="B3774" s="18"/>
      <c r="D3774"/>
      <c r="E3774"/>
      <c r="F3774"/>
      <c r="G3774"/>
      <c r="H3774"/>
      <c r="I3774"/>
      <c r="J3774"/>
      <c r="K3774"/>
      <c r="L3774"/>
      <c r="M3774"/>
      <c r="N3774"/>
      <c r="O3774"/>
      <c r="P3774"/>
      <c r="Q3774"/>
      <c r="R3774"/>
    </row>
    <row r="3775" spans="1:18" s="16" customFormat="1" x14ac:dyDescent="0.25">
      <c r="A3775" s="19"/>
      <c r="B3775" s="18"/>
      <c r="D3775"/>
      <c r="E3775"/>
      <c r="F3775"/>
      <c r="G3775"/>
      <c r="H3775"/>
      <c r="I3775"/>
      <c r="J3775"/>
      <c r="K3775"/>
      <c r="L3775"/>
      <c r="M3775"/>
      <c r="N3775"/>
      <c r="O3775"/>
      <c r="P3775"/>
      <c r="Q3775"/>
      <c r="R3775"/>
    </row>
    <row r="3776" spans="1:18" s="16" customFormat="1" x14ac:dyDescent="0.25">
      <c r="A3776" s="19"/>
      <c r="B3776" s="18"/>
      <c r="D3776"/>
      <c r="E3776"/>
      <c r="F3776"/>
      <c r="G3776"/>
      <c r="H3776"/>
      <c r="I3776"/>
      <c r="J3776"/>
      <c r="K3776"/>
      <c r="L3776"/>
      <c r="M3776"/>
      <c r="N3776"/>
      <c r="O3776"/>
      <c r="P3776"/>
      <c r="Q3776"/>
      <c r="R3776"/>
    </row>
    <row r="3777" spans="1:18" s="16" customFormat="1" x14ac:dyDescent="0.25">
      <c r="A3777" s="19"/>
      <c r="B3777" s="18"/>
      <c r="D3777"/>
      <c r="E3777"/>
      <c r="F3777"/>
      <c r="G3777"/>
      <c r="H3777"/>
      <c r="I3777"/>
      <c r="J3777"/>
      <c r="K3777"/>
      <c r="L3777"/>
      <c r="M3777"/>
      <c r="N3777"/>
      <c r="O3777"/>
      <c r="P3777"/>
      <c r="Q3777"/>
      <c r="R3777"/>
    </row>
    <row r="3778" spans="1:18" s="16" customFormat="1" x14ac:dyDescent="0.25">
      <c r="A3778" s="19"/>
      <c r="B3778" s="18"/>
      <c r="D3778"/>
      <c r="E3778"/>
      <c r="F3778"/>
      <c r="G3778"/>
      <c r="H3778"/>
      <c r="I3778"/>
      <c r="J3778"/>
      <c r="K3778"/>
      <c r="L3778"/>
      <c r="M3778"/>
      <c r="N3778"/>
      <c r="O3778"/>
      <c r="P3778"/>
      <c r="Q3778"/>
      <c r="R3778"/>
    </row>
    <row r="3779" spans="1:18" s="16" customFormat="1" x14ac:dyDescent="0.25">
      <c r="A3779" s="19"/>
      <c r="B3779" s="18"/>
      <c r="D3779"/>
      <c r="E3779"/>
      <c r="F3779"/>
      <c r="G3779"/>
      <c r="H3779"/>
      <c r="I3779"/>
      <c r="J3779"/>
      <c r="K3779"/>
      <c r="L3779"/>
      <c r="M3779"/>
      <c r="N3779"/>
      <c r="O3779"/>
      <c r="P3779"/>
      <c r="Q3779"/>
      <c r="R3779"/>
    </row>
    <row r="3780" spans="1:18" s="16" customFormat="1" x14ac:dyDescent="0.25">
      <c r="A3780" s="19"/>
      <c r="B3780" s="18"/>
      <c r="D3780"/>
      <c r="E3780"/>
      <c r="F3780"/>
      <c r="G3780"/>
      <c r="H3780"/>
      <c r="I3780"/>
      <c r="J3780"/>
      <c r="K3780"/>
      <c r="L3780"/>
      <c r="M3780"/>
      <c r="N3780"/>
      <c r="O3780"/>
      <c r="P3780"/>
      <c r="Q3780"/>
      <c r="R3780"/>
    </row>
    <row r="3781" spans="1:18" s="16" customFormat="1" x14ac:dyDescent="0.25">
      <c r="A3781" s="19"/>
      <c r="B3781" s="18"/>
      <c r="D3781"/>
      <c r="E3781"/>
      <c r="F3781"/>
      <c r="G3781"/>
      <c r="H3781"/>
      <c r="I3781"/>
      <c r="J3781"/>
      <c r="K3781"/>
      <c r="L3781"/>
      <c r="M3781"/>
      <c r="N3781"/>
      <c r="O3781"/>
      <c r="P3781"/>
      <c r="Q3781"/>
      <c r="R3781"/>
    </row>
    <row r="3782" spans="1:18" s="16" customFormat="1" x14ac:dyDescent="0.25">
      <c r="A3782" s="19"/>
      <c r="B3782" s="18"/>
      <c r="D3782"/>
      <c r="E3782"/>
      <c r="F3782"/>
      <c r="G3782"/>
      <c r="H3782"/>
      <c r="I3782"/>
      <c r="J3782"/>
      <c r="K3782"/>
      <c r="L3782"/>
      <c r="M3782"/>
      <c r="N3782"/>
      <c r="O3782"/>
      <c r="P3782"/>
      <c r="Q3782"/>
      <c r="R3782"/>
    </row>
    <row r="3783" spans="1:18" s="16" customFormat="1" x14ac:dyDescent="0.25">
      <c r="A3783" s="19"/>
      <c r="B3783" s="18"/>
      <c r="D3783"/>
      <c r="E3783"/>
      <c r="F3783"/>
      <c r="G3783"/>
      <c r="H3783"/>
      <c r="I3783"/>
      <c r="J3783"/>
      <c r="K3783"/>
      <c r="L3783"/>
      <c r="M3783"/>
      <c r="N3783"/>
      <c r="O3783"/>
      <c r="P3783"/>
      <c r="Q3783"/>
      <c r="R3783"/>
    </row>
    <row r="3784" spans="1:18" s="16" customFormat="1" x14ac:dyDescent="0.25">
      <c r="A3784" s="19"/>
      <c r="B3784" s="18"/>
      <c r="D3784"/>
      <c r="E3784"/>
      <c r="F3784"/>
      <c r="G3784"/>
      <c r="H3784"/>
      <c r="I3784"/>
      <c r="J3784"/>
      <c r="K3784"/>
      <c r="L3784"/>
      <c r="M3784"/>
      <c r="N3784"/>
      <c r="O3784"/>
      <c r="P3784"/>
      <c r="Q3784"/>
      <c r="R3784"/>
    </row>
    <row r="3785" spans="1:18" s="16" customFormat="1" x14ac:dyDescent="0.25">
      <c r="A3785" s="19"/>
      <c r="B3785" s="18"/>
      <c r="D3785"/>
      <c r="E3785"/>
      <c r="F3785"/>
      <c r="G3785"/>
      <c r="H3785"/>
      <c r="I3785"/>
      <c r="J3785"/>
      <c r="K3785"/>
      <c r="L3785"/>
      <c r="M3785"/>
      <c r="N3785"/>
      <c r="O3785"/>
      <c r="P3785"/>
      <c r="Q3785"/>
      <c r="R3785"/>
    </row>
    <row r="3786" spans="1:18" s="16" customFormat="1" x14ac:dyDescent="0.25">
      <c r="A3786" s="19"/>
      <c r="B3786" s="18"/>
      <c r="D3786"/>
      <c r="E3786"/>
      <c r="F3786"/>
      <c r="G3786"/>
      <c r="H3786"/>
      <c r="I3786"/>
      <c r="J3786"/>
      <c r="K3786"/>
      <c r="L3786"/>
      <c r="M3786"/>
      <c r="N3786"/>
      <c r="O3786"/>
      <c r="P3786"/>
      <c r="Q3786"/>
      <c r="R3786"/>
    </row>
    <row r="3787" spans="1:18" s="16" customFormat="1" x14ac:dyDescent="0.25">
      <c r="A3787" s="19"/>
      <c r="B3787" s="18"/>
      <c r="D3787"/>
      <c r="E3787"/>
      <c r="F3787"/>
      <c r="G3787"/>
      <c r="H3787"/>
      <c r="I3787"/>
      <c r="J3787"/>
      <c r="K3787"/>
      <c r="L3787"/>
      <c r="M3787"/>
      <c r="N3787"/>
      <c r="O3787"/>
      <c r="P3787"/>
      <c r="Q3787"/>
      <c r="R3787"/>
    </row>
    <row r="3788" spans="1:18" s="16" customFormat="1" x14ac:dyDescent="0.25">
      <c r="A3788" s="19"/>
      <c r="B3788" s="18"/>
      <c r="D3788"/>
      <c r="E3788"/>
      <c r="F3788"/>
      <c r="G3788"/>
      <c r="H3788"/>
      <c r="I3788"/>
      <c r="J3788"/>
      <c r="K3788"/>
      <c r="L3788"/>
      <c r="M3788"/>
      <c r="N3788"/>
      <c r="O3788"/>
      <c r="P3788"/>
      <c r="Q3788"/>
      <c r="R3788"/>
    </row>
    <row r="3789" spans="1:18" s="16" customFormat="1" x14ac:dyDescent="0.25">
      <c r="A3789" s="19"/>
      <c r="B3789" s="18"/>
      <c r="D3789"/>
      <c r="E3789"/>
      <c r="F3789"/>
      <c r="G3789"/>
      <c r="H3789"/>
      <c r="I3789"/>
      <c r="J3789"/>
      <c r="K3789"/>
      <c r="L3789"/>
      <c r="M3789"/>
      <c r="N3789"/>
      <c r="O3789"/>
      <c r="P3789"/>
      <c r="Q3789"/>
      <c r="R3789"/>
    </row>
    <row r="3790" spans="1:18" s="16" customFormat="1" x14ac:dyDescent="0.25">
      <c r="A3790" s="19"/>
      <c r="B3790" s="18"/>
      <c r="D3790"/>
      <c r="E3790"/>
      <c r="F3790"/>
      <c r="G3790"/>
      <c r="H3790"/>
      <c r="I3790"/>
      <c r="J3790"/>
      <c r="K3790"/>
      <c r="L3790"/>
      <c r="M3790"/>
      <c r="N3790"/>
      <c r="O3790"/>
      <c r="P3790"/>
      <c r="Q3790"/>
      <c r="R3790"/>
    </row>
    <row r="3791" spans="1:18" s="16" customFormat="1" x14ac:dyDescent="0.25">
      <c r="A3791" s="19"/>
      <c r="B3791" s="18"/>
      <c r="D3791"/>
      <c r="E3791"/>
      <c r="F3791"/>
      <c r="G3791"/>
      <c r="H3791"/>
      <c r="I3791"/>
      <c r="J3791"/>
      <c r="K3791"/>
      <c r="L3791"/>
      <c r="M3791"/>
      <c r="N3791"/>
      <c r="O3791"/>
      <c r="P3791"/>
      <c r="Q3791"/>
      <c r="R3791"/>
    </row>
    <row r="3792" spans="1:18" s="16" customFormat="1" x14ac:dyDescent="0.25">
      <c r="A3792" s="19"/>
      <c r="B3792" s="18"/>
      <c r="D3792"/>
      <c r="E3792"/>
      <c r="F3792"/>
      <c r="G3792"/>
      <c r="H3792"/>
      <c r="I3792"/>
      <c r="J3792"/>
      <c r="K3792"/>
      <c r="L3792"/>
      <c r="M3792"/>
      <c r="N3792"/>
      <c r="O3792"/>
      <c r="P3792"/>
      <c r="Q3792"/>
      <c r="R3792"/>
    </row>
    <row r="3793" spans="1:18" s="16" customFormat="1" x14ac:dyDescent="0.25">
      <c r="A3793" s="19"/>
      <c r="B3793" s="18"/>
      <c r="D3793"/>
      <c r="E3793"/>
      <c r="F3793"/>
      <c r="G3793"/>
      <c r="H3793"/>
      <c r="I3793"/>
      <c r="J3793"/>
      <c r="K3793"/>
      <c r="L3793"/>
      <c r="M3793"/>
      <c r="N3793"/>
      <c r="O3793"/>
      <c r="P3793"/>
      <c r="Q3793"/>
      <c r="R3793"/>
    </row>
    <row r="3794" spans="1:18" s="16" customFormat="1" x14ac:dyDescent="0.25">
      <c r="A3794" s="19"/>
      <c r="B3794" s="18"/>
      <c r="D3794"/>
      <c r="E3794"/>
      <c r="F3794"/>
      <c r="G3794"/>
      <c r="H3794"/>
      <c r="I3794"/>
      <c r="J3794"/>
      <c r="K3794"/>
      <c r="L3794"/>
      <c r="M3794"/>
      <c r="N3794"/>
      <c r="O3794"/>
      <c r="P3794"/>
      <c r="Q3794"/>
      <c r="R3794"/>
    </row>
    <row r="3795" spans="1:18" s="16" customFormat="1" x14ac:dyDescent="0.25">
      <c r="A3795" s="19"/>
      <c r="B3795" s="18"/>
      <c r="D3795"/>
      <c r="E3795"/>
      <c r="F3795"/>
      <c r="G3795"/>
      <c r="H3795"/>
      <c r="I3795"/>
      <c r="J3795"/>
      <c r="K3795"/>
      <c r="L3795"/>
      <c r="M3795"/>
      <c r="N3795"/>
      <c r="O3795"/>
      <c r="P3795"/>
      <c r="Q3795"/>
      <c r="R3795"/>
    </row>
    <row r="3796" spans="1:18" s="16" customFormat="1" x14ac:dyDescent="0.25">
      <c r="A3796" s="19"/>
      <c r="B3796" s="18"/>
      <c r="D3796"/>
      <c r="E3796"/>
      <c r="F3796"/>
      <c r="G3796"/>
      <c r="H3796"/>
      <c r="I3796"/>
      <c r="J3796"/>
      <c r="K3796"/>
      <c r="L3796"/>
      <c r="M3796"/>
      <c r="N3796"/>
      <c r="O3796"/>
      <c r="P3796"/>
      <c r="Q3796"/>
      <c r="R3796"/>
    </row>
    <row r="3797" spans="1:18" s="16" customFormat="1" x14ac:dyDescent="0.25">
      <c r="A3797" s="19"/>
      <c r="B3797" s="18"/>
      <c r="D3797"/>
      <c r="E3797"/>
      <c r="F3797"/>
      <c r="G3797"/>
      <c r="H3797"/>
      <c r="I3797"/>
      <c r="J3797"/>
      <c r="K3797"/>
      <c r="L3797"/>
      <c r="M3797"/>
      <c r="N3797"/>
      <c r="O3797"/>
      <c r="P3797"/>
      <c r="Q3797"/>
      <c r="R3797"/>
    </row>
    <row r="3798" spans="1:18" s="16" customFormat="1" x14ac:dyDescent="0.25">
      <c r="A3798" s="19"/>
      <c r="B3798" s="18"/>
      <c r="D3798"/>
      <c r="E3798"/>
      <c r="F3798"/>
      <c r="G3798"/>
      <c r="H3798"/>
      <c r="I3798"/>
      <c r="J3798"/>
      <c r="K3798"/>
      <c r="L3798"/>
      <c r="M3798"/>
      <c r="N3798"/>
      <c r="O3798"/>
      <c r="P3798"/>
      <c r="Q3798"/>
      <c r="R3798"/>
    </row>
    <row r="3799" spans="1:18" s="16" customFormat="1" x14ac:dyDescent="0.25">
      <c r="A3799" s="19"/>
      <c r="B3799" s="18"/>
      <c r="D3799"/>
      <c r="E3799"/>
      <c r="F3799"/>
      <c r="G3799"/>
      <c r="H3799"/>
      <c r="I3799"/>
      <c r="J3799"/>
      <c r="K3799"/>
      <c r="L3799"/>
      <c r="M3799"/>
      <c r="N3799"/>
      <c r="O3799"/>
      <c r="P3799"/>
      <c r="Q3799"/>
      <c r="R3799"/>
    </row>
    <row r="3800" spans="1:18" s="16" customFormat="1" x14ac:dyDescent="0.25">
      <c r="A3800" s="19"/>
      <c r="B3800" s="18"/>
      <c r="D3800"/>
      <c r="E3800"/>
      <c r="F3800"/>
      <c r="G3800"/>
      <c r="H3800"/>
      <c r="I3800"/>
      <c r="J3800"/>
      <c r="K3800"/>
      <c r="L3800"/>
      <c r="M3800"/>
      <c r="N3800"/>
      <c r="O3800"/>
      <c r="P3800"/>
      <c r="Q3800"/>
      <c r="R3800"/>
    </row>
    <row r="3801" spans="1:18" s="16" customFormat="1" x14ac:dyDescent="0.25">
      <c r="A3801" s="19"/>
      <c r="B3801" s="18"/>
      <c r="D3801"/>
      <c r="E3801"/>
      <c r="F3801"/>
      <c r="G3801"/>
      <c r="H3801"/>
      <c r="I3801"/>
      <c r="J3801"/>
      <c r="K3801"/>
      <c r="L3801"/>
      <c r="M3801"/>
      <c r="N3801"/>
      <c r="O3801"/>
      <c r="P3801"/>
      <c r="Q3801"/>
      <c r="R3801"/>
    </row>
    <row r="3802" spans="1:18" s="16" customFormat="1" x14ac:dyDescent="0.25">
      <c r="A3802" s="19"/>
      <c r="B3802" s="18"/>
      <c r="D3802"/>
      <c r="E3802"/>
      <c r="F3802"/>
      <c r="G3802"/>
      <c r="H3802"/>
      <c r="I3802"/>
      <c r="J3802"/>
      <c r="K3802"/>
      <c r="L3802"/>
      <c r="M3802"/>
      <c r="N3802"/>
      <c r="O3802"/>
      <c r="P3802"/>
      <c r="Q3802"/>
      <c r="R3802"/>
    </row>
    <row r="3803" spans="1:18" s="16" customFormat="1" x14ac:dyDescent="0.25">
      <c r="A3803" s="19"/>
      <c r="B3803" s="18"/>
      <c r="D3803"/>
      <c r="E3803"/>
      <c r="F3803"/>
      <c r="G3803"/>
      <c r="H3803"/>
      <c r="I3803"/>
      <c r="J3803"/>
      <c r="K3803"/>
      <c r="L3803"/>
      <c r="M3803"/>
      <c r="N3803"/>
      <c r="O3803"/>
      <c r="P3803"/>
      <c r="Q3803"/>
      <c r="R3803"/>
    </row>
    <row r="3804" spans="1:18" s="16" customFormat="1" x14ac:dyDescent="0.25">
      <c r="A3804" s="19"/>
      <c r="B3804" s="18"/>
      <c r="D3804"/>
      <c r="E3804"/>
      <c r="F3804"/>
      <c r="G3804"/>
      <c r="H3804"/>
      <c r="I3804"/>
      <c r="J3804"/>
      <c r="K3804"/>
      <c r="L3804"/>
      <c r="M3804"/>
      <c r="N3804"/>
      <c r="O3804"/>
      <c r="P3804"/>
      <c r="Q3804"/>
      <c r="R3804"/>
    </row>
    <row r="3805" spans="1:18" s="16" customFormat="1" x14ac:dyDescent="0.25">
      <c r="A3805" s="19"/>
      <c r="B3805" s="18"/>
      <c r="D3805"/>
      <c r="E3805"/>
      <c r="F3805"/>
      <c r="G3805"/>
      <c r="H3805"/>
      <c r="I3805"/>
      <c r="J3805"/>
      <c r="K3805"/>
      <c r="L3805"/>
      <c r="M3805"/>
      <c r="N3805"/>
      <c r="O3805"/>
      <c r="P3805"/>
      <c r="Q3805"/>
      <c r="R3805"/>
    </row>
    <row r="3806" spans="1:18" s="16" customFormat="1" x14ac:dyDescent="0.25">
      <c r="A3806" s="19"/>
      <c r="B3806" s="18"/>
      <c r="D3806"/>
      <c r="E3806"/>
      <c r="F3806"/>
      <c r="G3806"/>
      <c r="H3806"/>
      <c r="I3806"/>
      <c r="J3806"/>
      <c r="K3806"/>
      <c r="L3806"/>
      <c r="M3806"/>
      <c r="N3806"/>
      <c r="O3806"/>
      <c r="P3806"/>
      <c r="Q3806"/>
      <c r="R3806"/>
    </row>
    <row r="3807" spans="1:18" s="16" customFormat="1" x14ac:dyDescent="0.25">
      <c r="A3807" s="19"/>
      <c r="B3807" s="18"/>
      <c r="D3807"/>
      <c r="E3807"/>
      <c r="F3807"/>
      <c r="G3807"/>
      <c r="H3807"/>
      <c r="I3807"/>
      <c r="J3807"/>
      <c r="K3807"/>
      <c r="L3807"/>
      <c r="M3807"/>
      <c r="N3807"/>
      <c r="O3807"/>
      <c r="P3807"/>
      <c r="Q3807"/>
      <c r="R3807"/>
    </row>
    <row r="3808" spans="1:18" s="16" customFormat="1" x14ac:dyDescent="0.25">
      <c r="A3808" s="19"/>
      <c r="B3808" s="18"/>
      <c r="D3808"/>
      <c r="E3808"/>
      <c r="F3808"/>
      <c r="G3808"/>
      <c r="H3808"/>
      <c r="I3808"/>
      <c r="J3808"/>
      <c r="K3808"/>
      <c r="L3808"/>
      <c r="M3808"/>
      <c r="N3808"/>
      <c r="O3808"/>
      <c r="P3808"/>
      <c r="Q3808"/>
      <c r="R3808"/>
    </row>
    <row r="3809" spans="1:18" s="16" customFormat="1" x14ac:dyDescent="0.25">
      <c r="A3809" s="19"/>
      <c r="B3809" s="18"/>
      <c r="D3809"/>
      <c r="E3809"/>
      <c r="F3809"/>
      <c r="G3809"/>
      <c r="H3809"/>
      <c r="I3809"/>
      <c r="J3809"/>
      <c r="K3809"/>
      <c r="L3809"/>
      <c r="M3809"/>
      <c r="N3809"/>
      <c r="O3809"/>
      <c r="P3809"/>
      <c r="Q3809"/>
      <c r="R3809"/>
    </row>
    <row r="3810" spans="1:18" s="16" customFormat="1" x14ac:dyDescent="0.25">
      <c r="A3810" s="19"/>
      <c r="B3810" s="18"/>
      <c r="D3810"/>
      <c r="E3810"/>
      <c r="F3810"/>
      <c r="G3810"/>
      <c r="H3810"/>
      <c r="I3810"/>
      <c r="J3810"/>
      <c r="K3810"/>
      <c r="L3810"/>
      <c r="M3810"/>
      <c r="N3810"/>
      <c r="O3810"/>
      <c r="P3810"/>
      <c r="Q3810"/>
      <c r="R3810"/>
    </row>
    <row r="3811" spans="1:18" s="16" customFormat="1" x14ac:dyDescent="0.25">
      <c r="A3811" s="19"/>
      <c r="B3811" s="18"/>
      <c r="D3811"/>
      <c r="E3811"/>
      <c r="F3811"/>
      <c r="G3811"/>
      <c r="H3811"/>
      <c r="I3811"/>
      <c r="J3811"/>
      <c r="K3811"/>
      <c r="L3811"/>
      <c r="M3811"/>
      <c r="N3811"/>
      <c r="O3811"/>
      <c r="P3811"/>
      <c r="Q3811"/>
      <c r="R3811"/>
    </row>
    <row r="3812" spans="1:18" s="16" customFormat="1" x14ac:dyDescent="0.25">
      <c r="A3812" s="19"/>
      <c r="B3812" s="20"/>
      <c r="D3812"/>
      <c r="E3812"/>
      <c r="F3812"/>
      <c r="G3812"/>
      <c r="H3812"/>
      <c r="I3812"/>
      <c r="J3812"/>
      <c r="K3812"/>
      <c r="L3812"/>
      <c r="M3812"/>
      <c r="N3812"/>
      <c r="O3812"/>
      <c r="P3812"/>
      <c r="Q3812"/>
      <c r="R3812"/>
    </row>
    <row r="3813" spans="1:18" s="16" customFormat="1" x14ac:dyDescent="0.25">
      <c r="A3813" s="19"/>
      <c r="B3813" s="18"/>
      <c r="D3813"/>
      <c r="E3813"/>
      <c r="F3813"/>
      <c r="G3813"/>
      <c r="H3813"/>
      <c r="I3813"/>
      <c r="J3813"/>
      <c r="K3813"/>
      <c r="L3813"/>
      <c r="M3813"/>
      <c r="N3813"/>
      <c r="O3813"/>
      <c r="P3813"/>
      <c r="Q3813"/>
      <c r="R3813"/>
    </row>
    <row r="3814" spans="1:18" s="16" customFormat="1" x14ac:dyDescent="0.25">
      <c r="A3814" s="19"/>
      <c r="B3814" s="18"/>
      <c r="D3814"/>
      <c r="E3814"/>
      <c r="F3814"/>
      <c r="G3814"/>
      <c r="H3814"/>
      <c r="I3814"/>
      <c r="J3814"/>
      <c r="K3814"/>
      <c r="L3814"/>
      <c r="M3814"/>
      <c r="N3814"/>
      <c r="O3814"/>
      <c r="P3814"/>
      <c r="Q3814"/>
      <c r="R3814"/>
    </row>
    <row r="3815" spans="1:18" s="16" customFormat="1" x14ac:dyDescent="0.25">
      <c r="A3815" s="19"/>
      <c r="B3815" s="18"/>
      <c r="D3815"/>
      <c r="E3815"/>
      <c r="F3815"/>
      <c r="G3815"/>
      <c r="H3815"/>
      <c r="I3815"/>
      <c r="J3815"/>
      <c r="K3815"/>
      <c r="L3815"/>
      <c r="M3815"/>
      <c r="N3815"/>
      <c r="O3815"/>
      <c r="P3815"/>
      <c r="Q3815"/>
      <c r="R3815"/>
    </row>
    <row r="3816" spans="1:18" s="16" customFormat="1" x14ac:dyDescent="0.25">
      <c r="A3816" s="19"/>
      <c r="B3816" s="18"/>
      <c r="D3816"/>
      <c r="E3816"/>
      <c r="F3816"/>
      <c r="G3816"/>
      <c r="H3816"/>
      <c r="I3816"/>
      <c r="J3816"/>
      <c r="K3816"/>
      <c r="L3816"/>
      <c r="M3816"/>
      <c r="N3816"/>
      <c r="O3816"/>
      <c r="P3816"/>
      <c r="Q3816"/>
      <c r="R3816"/>
    </row>
    <row r="3817" spans="1:18" s="16" customFormat="1" x14ac:dyDescent="0.25">
      <c r="A3817" s="19"/>
      <c r="B3817" s="18"/>
      <c r="D3817"/>
      <c r="E3817"/>
      <c r="F3817"/>
      <c r="G3817"/>
      <c r="H3817"/>
      <c r="I3817"/>
      <c r="J3817"/>
      <c r="K3817"/>
      <c r="L3817"/>
      <c r="M3817"/>
      <c r="N3817"/>
      <c r="O3817"/>
      <c r="P3817"/>
      <c r="Q3817"/>
      <c r="R3817"/>
    </row>
    <row r="3818" spans="1:18" s="16" customFormat="1" x14ac:dyDescent="0.25">
      <c r="A3818" s="19"/>
      <c r="B3818" s="18"/>
      <c r="D3818"/>
      <c r="E3818"/>
      <c r="F3818"/>
      <c r="G3818"/>
      <c r="H3818"/>
      <c r="I3818"/>
      <c r="J3818"/>
      <c r="K3818"/>
      <c r="L3818"/>
      <c r="M3818"/>
      <c r="N3818"/>
      <c r="O3818"/>
      <c r="P3818"/>
      <c r="Q3818"/>
      <c r="R3818"/>
    </row>
    <row r="3819" spans="1:18" s="16" customFormat="1" x14ac:dyDescent="0.25">
      <c r="A3819" s="19"/>
      <c r="B3819" s="18"/>
      <c r="D3819"/>
      <c r="E3819"/>
      <c r="F3819"/>
      <c r="G3819"/>
      <c r="H3819"/>
      <c r="I3819"/>
      <c r="J3819"/>
      <c r="K3819"/>
      <c r="L3819"/>
      <c r="M3819"/>
      <c r="N3819"/>
      <c r="O3819"/>
      <c r="P3819"/>
      <c r="Q3819"/>
      <c r="R3819"/>
    </row>
    <row r="3820" spans="1:18" s="16" customFormat="1" x14ac:dyDescent="0.25">
      <c r="A3820" s="19"/>
      <c r="B3820" s="18"/>
      <c r="D3820"/>
      <c r="E3820"/>
      <c r="F3820"/>
      <c r="G3820"/>
      <c r="H3820"/>
      <c r="I3820"/>
      <c r="J3820"/>
      <c r="K3820"/>
      <c r="L3820"/>
      <c r="M3820"/>
      <c r="N3820"/>
      <c r="O3820"/>
      <c r="P3820"/>
      <c r="Q3820"/>
      <c r="R3820"/>
    </row>
    <row r="3821" spans="1:18" s="16" customFormat="1" x14ac:dyDescent="0.25">
      <c r="A3821" s="19"/>
      <c r="B3821" s="18"/>
      <c r="D3821"/>
      <c r="E3821"/>
      <c r="F3821"/>
      <c r="G3821"/>
      <c r="H3821"/>
      <c r="I3821"/>
      <c r="J3821"/>
      <c r="K3821"/>
      <c r="L3821"/>
      <c r="M3821"/>
      <c r="N3821"/>
      <c r="O3821"/>
      <c r="P3821"/>
      <c r="Q3821"/>
      <c r="R3821"/>
    </row>
    <row r="3822" spans="1:18" s="16" customFormat="1" x14ac:dyDescent="0.25">
      <c r="A3822" s="19"/>
      <c r="B3822" s="18"/>
      <c r="D3822"/>
      <c r="E3822"/>
      <c r="F3822"/>
      <c r="G3822"/>
      <c r="H3822"/>
      <c r="I3822"/>
      <c r="J3822"/>
      <c r="K3822"/>
      <c r="L3822"/>
      <c r="M3822"/>
      <c r="N3822"/>
      <c r="O3822"/>
      <c r="P3822"/>
      <c r="Q3822"/>
      <c r="R3822"/>
    </row>
    <row r="3823" spans="1:18" s="16" customFormat="1" x14ac:dyDescent="0.25">
      <c r="A3823" s="19"/>
      <c r="B3823" s="18"/>
      <c r="D3823"/>
      <c r="E3823"/>
      <c r="F3823"/>
      <c r="G3823"/>
      <c r="H3823"/>
      <c r="I3823"/>
      <c r="J3823"/>
      <c r="K3823"/>
      <c r="L3823"/>
      <c r="M3823"/>
      <c r="N3823"/>
      <c r="O3823"/>
      <c r="P3823"/>
      <c r="Q3823"/>
      <c r="R3823"/>
    </row>
    <row r="3824" spans="1:18" s="16" customFormat="1" x14ac:dyDescent="0.25">
      <c r="A3824" s="19"/>
      <c r="B3824" s="18"/>
      <c r="D3824"/>
      <c r="E3824"/>
      <c r="F3824"/>
      <c r="G3824"/>
      <c r="H3824"/>
      <c r="I3824"/>
      <c r="J3824"/>
      <c r="K3824"/>
      <c r="L3824"/>
      <c r="M3824"/>
      <c r="N3824"/>
      <c r="O3824"/>
      <c r="P3824"/>
      <c r="Q3824"/>
      <c r="R3824"/>
    </row>
    <row r="3825" spans="1:18" s="16" customFormat="1" x14ac:dyDescent="0.25">
      <c r="A3825" s="19"/>
      <c r="B3825" s="18"/>
      <c r="D3825"/>
      <c r="E3825"/>
      <c r="F3825"/>
      <c r="G3825"/>
      <c r="H3825"/>
      <c r="I3825"/>
      <c r="J3825"/>
      <c r="K3825"/>
      <c r="L3825"/>
      <c r="M3825"/>
      <c r="N3825"/>
      <c r="O3825"/>
      <c r="P3825"/>
      <c r="Q3825"/>
      <c r="R3825"/>
    </row>
    <row r="3826" spans="1:18" s="16" customFormat="1" x14ac:dyDescent="0.25">
      <c r="A3826" s="19"/>
      <c r="B3826" s="18"/>
      <c r="D3826"/>
      <c r="E3826"/>
      <c r="F3826"/>
      <c r="G3826"/>
      <c r="H3826"/>
      <c r="I3826"/>
      <c r="J3826"/>
      <c r="K3826"/>
      <c r="L3826"/>
      <c r="M3826"/>
      <c r="N3826"/>
      <c r="O3826"/>
      <c r="P3826"/>
      <c r="Q3826"/>
      <c r="R3826"/>
    </row>
    <row r="3827" spans="1:18" s="16" customFormat="1" x14ac:dyDescent="0.25">
      <c r="A3827" s="19"/>
      <c r="B3827" s="18"/>
      <c r="D3827"/>
      <c r="E3827"/>
      <c r="F3827"/>
      <c r="G3827"/>
      <c r="H3827"/>
      <c r="I3827"/>
      <c r="J3827"/>
      <c r="K3827"/>
      <c r="L3827"/>
      <c r="M3827"/>
      <c r="N3827"/>
      <c r="O3827"/>
      <c r="P3827"/>
      <c r="Q3827"/>
      <c r="R3827"/>
    </row>
    <row r="3828" spans="1:18" s="16" customFormat="1" x14ac:dyDescent="0.25">
      <c r="A3828" s="19"/>
      <c r="B3828" s="18"/>
      <c r="D3828"/>
      <c r="E3828"/>
      <c r="F3828"/>
      <c r="G3828"/>
      <c r="H3828"/>
      <c r="I3828"/>
      <c r="J3828"/>
      <c r="K3828"/>
      <c r="L3828"/>
      <c r="M3828"/>
      <c r="N3828"/>
      <c r="O3828"/>
      <c r="P3828"/>
      <c r="Q3828"/>
      <c r="R3828"/>
    </row>
    <row r="3829" spans="1:18" s="16" customFormat="1" x14ac:dyDescent="0.25">
      <c r="A3829" s="19"/>
      <c r="B3829" s="18"/>
      <c r="D3829"/>
      <c r="E3829"/>
      <c r="F3829"/>
      <c r="G3829"/>
      <c r="H3829"/>
      <c r="I3829"/>
      <c r="J3829"/>
      <c r="K3829"/>
      <c r="L3829"/>
      <c r="M3829"/>
      <c r="N3829"/>
      <c r="O3829"/>
      <c r="P3829"/>
      <c r="Q3829"/>
      <c r="R3829"/>
    </row>
    <row r="3830" spans="1:18" s="16" customFormat="1" x14ac:dyDescent="0.25">
      <c r="A3830" s="19"/>
      <c r="B3830" s="18"/>
      <c r="D3830"/>
      <c r="E3830"/>
      <c r="F3830"/>
      <c r="G3830"/>
      <c r="H3830"/>
      <c r="I3830"/>
      <c r="J3830"/>
      <c r="K3830"/>
      <c r="L3830"/>
      <c r="M3830"/>
      <c r="N3830"/>
      <c r="O3830"/>
      <c r="P3830"/>
      <c r="Q3830"/>
      <c r="R3830"/>
    </row>
    <row r="3831" spans="1:18" s="16" customFormat="1" x14ac:dyDescent="0.25">
      <c r="A3831" s="19"/>
      <c r="B3831" s="18"/>
      <c r="D3831"/>
      <c r="E3831"/>
      <c r="F3831"/>
      <c r="G3831"/>
      <c r="H3831"/>
      <c r="I3831"/>
      <c r="J3831"/>
      <c r="K3831"/>
      <c r="L3831"/>
      <c r="M3831"/>
      <c r="N3831"/>
      <c r="O3831"/>
      <c r="P3831"/>
      <c r="Q3831"/>
      <c r="R3831"/>
    </row>
    <row r="3832" spans="1:18" s="16" customFormat="1" x14ac:dyDescent="0.25">
      <c r="A3832" s="19"/>
      <c r="B3832" s="18"/>
      <c r="D3832"/>
      <c r="E3832"/>
      <c r="F3832"/>
      <c r="G3832"/>
      <c r="H3832"/>
      <c r="I3832"/>
      <c r="J3832"/>
      <c r="K3832"/>
      <c r="L3832"/>
      <c r="M3832"/>
      <c r="N3832"/>
      <c r="O3832"/>
      <c r="P3832"/>
      <c r="Q3832"/>
      <c r="R3832"/>
    </row>
    <row r="3833" spans="1:18" s="16" customFormat="1" x14ac:dyDescent="0.25">
      <c r="A3833" s="19"/>
      <c r="B3833" s="18"/>
      <c r="D3833"/>
      <c r="E3833"/>
      <c r="F3833"/>
      <c r="G3833"/>
      <c r="H3833"/>
      <c r="I3833"/>
      <c r="J3833"/>
      <c r="K3833"/>
      <c r="L3833"/>
      <c r="M3833"/>
      <c r="N3833"/>
      <c r="O3833"/>
      <c r="P3833"/>
      <c r="Q3833"/>
      <c r="R3833"/>
    </row>
    <row r="3834" spans="1:18" s="16" customFormat="1" x14ac:dyDescent="0.25">
      <c r="A3834" s="19"/>
      <c r="B3834" s="18"/>
      <c r="D3834"/>
      <c r="E3834"/>
      <c r="F3834"/>
      <c r="G3834"/>
      <c r="H3834"/>
      <c r="I3834"/>
      <c r="J3834"/>
      <c r="K3834"/>
      <c r="L3834"/>
      <c r="M3834"/>
      <c r="N3834"/>
      <c r="O3834"/>
      <c r="P3834"/>
      <c r="Q3834"/>
      <c r="R3834"/>
    </row>
    <row r="3835" spans="1:18" s="16" customFormat="1" x14ac:dyDescent="0.25">
      <c r="A3835" s="19"/>
      <c r="B3835" s="18"/>
      <c r="D3835"/>
      <c r="E3835"/>
      <c r="F3835"/>
      <c r="G3835"/>
      <c r="H3835"/>
      <c r="I3835"/>
      <c r="J3835"/>
      <c r="K3835"/>
      <c r="L3835"/>
      <c r="M3835"/>
      <c r="N3835"/>
      <c r="O3835"/>
      <c r="P3835"/>
      <c r="Q3835"/>
      <c r="R3835"/>
    </row>
    <row r="3836" spans="1:18" s="16" customFormat="1" x14ac:dyDescent="0.25">
      <c r="A3836" s="19"/>
      <c r="B3836" s="18"/>
      <c r="D3836"/>
      <c r="E3836"/>
      <c r="F3836"/>
      <c r="G3836"/>
      <c r="H3836"/>
      <c r="I3836"/>
      <c r="J3836"/>
      <c r="K3836"/>
      <c r="L3836"/>
      <c r="M3836"/>
      <c r="N3836"/>
      <c r="O3836"/>
      <c r="P3836"/>
      <c r="Q3836"/>
      <c r="R3836"/>
    </row>
    <row r="3837" spans="1:18" s="16" customFormat="1" x14ac:dyDescent="0.25">
      <c r="A3837" s="19"/>
      <c r="B3837" s="18"/>
      <c r="D3837"/>
      <c r="E3837"/>
      <c r="F3837"/>
      <c r="G3837"/>
      <c r="H3837"/>
      <c r="I3837"/>
      <c r="J3837"/>
      <c r="K3837"/>
      <c r="L3837"/>
      <c r="M3837"/>
      <c r="N3837"/>
      <c r="O3837"/>
      <c r="P3837"/>
      <c r="Q3837"/>
      <c r="R3837"/>
    </row>
    <row r="3838" spans="1:18" s="16" customFormat="1" x14ac:dyDescent="0.25">
      <c r="A3838" s="19"/>
      <c r="B3838" s="18"/>
      <c r="D3838"/>
      <c r="E3838"/>
      <c r="F3838"/>
      <c r="G3838"/>
      <c r="H3838"/>
      <c r="I3838"/>
      <c r="J3838"/>
      <c r="K3838"/>
      <c r="L3838"/>
      <c r="M3838"/>
      <c r="N3838"/>
      <c r="O3838"/>
      <c r="P3838"/>
      <c r="Q3838"/>
      <c r="R3838"/>
    </row>
    <row r="3839" spans="1:18" s="16" customFormat="1" x14ac:dyDescent="0.25">
      <c r="A3839" s="19"/>
      <c r="B3839" s="18"/>
      <c r="D3839"/>
      <c r="E3839"/>
      <c r="F3839"/>
      <c r="G3839"/>
      <c r="H3839"/>
      <c r="I3839"/>
      <c r="J3839"/>
      <c r="K3839"/>
      <c r="L3839"/>
      <c r="M3839"/>
      <c r="N3839"/>
      <c r="O3839"/>
      <c r="P3839"/>
      <c r="Q3839"/>
      <c r="R3839"/>
    </row>
    <row r="3840" spans="1:18" s="16" customFormat="1" x14ac:dyDescent="0.25">
      <c r="A3840" s="19"/>
      <c r="B3840" s="18"/>
      <c r="D3840"/>
      <c r="E3840"/>
      <c r="F3840"/>
      <c r="G3840"/>
      <c r="H3840"/>
      <c r="I3840"/>
      <c r="J3840"/>
      <c r="K3840"/>
      <c r="L3840"/>
      <c r="M3840"/>
      <c r="N3840"/>
      <c r="O3840"/>
      <c r="P3840"/>
      <c r="Q3840"/>
      <c r="R3840"/>
    </row>
    <row r="3841" spans="1:18" s="16" customFormat="1" x14ac:dyDescent="0.25">
      <c r="A3841" s="19"/>
      <c r="B3841" s="18"/>
      <c r="D3841"/>
      <c r="E3841"/>
      <c r="F3841"/>
      <c r="G3841"/>
      <c r="H3841"/>
      <c r="I3841"/>
      <c r="J3841"/>
      <c r="K3841"/>
      <c r="L3841"/>
      <c r="M3841"/>
      <c r="N3841"/>
      <c r="O3841"/>
      <c r="P3841"/>
      <c r="Q3841"/>
      <c r="R3841"/>
    </row>
    <row r="3842" spans="1:18" s="16" customFormat="1" x14ac:dyDescent="0.25">
      <c r="A3842" s="19"/>
      <c r="B3842" s="18"/>
      <c r="D3842"/>
      <c r="E3842"/>
      <c r="F3842"/>
      <c r="G3842"/>
      <c r="H3842"/>
      <c r="I3842"/>
      <c r="J3842"/>
      <c r="K3842"/>
      <c r="L3842"/>
      <c r="M3842"/>
      <c r="N3842"/>
      <c r="O3842"/>
      <c r="P3842"/>
      <c r="Q3842"/>
      <c r="R3842"/>
    </row>
    <row r="3843" spans="1:18" s="16" customFormat="1" x14ac:dyDescent="0.25">
      <c r="A3843" s="19"/>
      <c r="B3843" s="18"/>
      <c r="D3843"/>
      <c r="E3843"/>
      <c r="F3843"/>
      <c r="G3843"/>
      <c r="H3843"/>
      <c r="I3843"/>
      <c r="J3843"/>
      <c r="K3843"/>
      <c r="L3843"/>
      <c r="M3843"/>
      <c r="N3843"/>
      <c r="O3843"/>
      <c r="P3843"/>
      <c r="Q3843"/>
      <c r="R3843"/>
    </row>
    <row r="3844" spans="1:18" s="16" customFormat="1" x14ac:dyDescent="0.25">
      <c r="A3844" s="19"/>
      <c r="B3844" s="18"/>
      <c r="D3844"/>
      <c r="E3844"/>
      <c r="F3844"/>
      <c r="G3844"/>
      <c r="H3844"/>
      <c r="I3844"/>
      <c r="J3844"/>
      <c r="K3844"/>
      <c r="L3844"/>
      <c r="M3844"/>
      <c r="N3844"/>
      <c r="O3844"/>
      <c r="P3844"/>
      <c r="Q3844"/>
      <c r="R3844"/>
    </row>
    <row r="3845" spans="1:18" s="16" customFormat="1" x14ac:dyDescent="0.25">
      <c r="A3845" s="19"/>
      <c r="B3845" s="18"/>
      <c r="D3845"/>
      <c r="E3845"/>
      <c r="F3845"/>
      <c r="G3845"/>
      <c r="H3845"/>
      <c r="I3845"/>
      <c r="J3845"/>
      <c r="K3845"/>
      <c r="L3845"/>
      <c r="M3845"/>
      <c r="N3845"/>
      <c r="O3845"/>
      <c r="P3845"/>
      <c r="Q3845"/>
      <c r="R3845"/>
    </row>
    <row r="3846" spans="1:18" s="16" customFormat="1" x14ac:dyDescent="0.25">
      <c r="A3846" s="19"/>
      <c r="B3846" s="18"/>
      <c r="D3846"/>
      <c r="E3846"/>
      <c r="F3846"/>
      <c r="G3846"/>
      <c r="H3846"/>
      <c r="I3846"/>
      <c r="J3846"/>
      <c r="K3846"/>
      <c r="L3846"/>
      <c r="M3846"/>
      <c r="N3846"/>
      <c r="O3846"/>
      <c r="P3846"/>
      <c r="Q3846"/>
      <c r="R3846"/>
    </row>
    <row r="3847" spans="1:18" s="16" customFormat="1" x14ac:dyDescent="0.25">
      <c r="A3847" s="19"/>
      <c r="B3847" s="18"/>
      <c r="D3847"/>
      <c r="E3847"/>
      <c r="F3847"/>
      <c r="G3847"/>
      <c r="H3847"/>
      <c r="I3847"/>
      <c r="J3847"/>
      <c r="K3847"/>
      <c r="L3847"/>
      <c r="M3847"/>
      <c r="N3847"/>
      <c r="O3847"/>
      <c r="P3847"/>
      <c r="Q3847"/>
      <c r="R3847"/>
    </row>
    <row r="3848" spans="1:18" s="16" customFormat="1" x14ac:dyDescent="0.25">
      <c r="A3848" s="19"/>
      <c r="B3848" s="18"/>
      <c r="D3848"/>
      <c r="E3848"/>
      <c r="F3848"/>
      <c r="G3848"/>
      <c r="H3848"/>
      <c r="I3848"/>
      <c r="J3848"/>
      <c r="K3848"/>
      <c r="L3848"/>
      <c r="M3848"/>
      <c r="N3848"/>
      <c r="O3848"/>
      <c r="P3848"/>
      <c r="Q3848"/>
      <c r="R3848"/>
    </row>
    <row r="3849" spans="1:18" s="16" customFormat="1" x14ac:dyDescent="0.25">
      <c r="A3849" s="19"/>
      <c r="B3849" s="18"/>
      <c r="D3849"/>
      <c r="E3849"/>
      <c r="F3849"/>
      <c r="G3849"/>
      <c r="H3849"/>
      <c r="I3849"/>
      <c r="J3849"/>
      <c r="K3849"/>
      <c r="L3849"/>
      <c r="M3849"/>
      <c r="N3849"/>
      <c r="O3849"/>
      <c r="P3849"/>
      <c r="Q3849"/>
      <c r="R3849"/>
    </row>
    <row r="3850" spans="1:18" s="16" customFormat="1" x14ac:dyDescent="0.25">
      <c r="A3850" s="19"/>
      <c r="B3850" s="18"/>
      <c r="D3850"/>
      <c r="E3850"/>
      <c r="F3850"/>
      <c r="G3850"/>
      <c r="H3850"/>
      <c r="I3850"/>
      <c r="J3850"/>
      <c r="K3850"/>
      <c r="L3850"/>
      <c r="M3850"/>
      <c r="N3850"/>
      <c r="O3850"/>
      <c r="P3850"/>
      <c r="Q3850"/>
      <c r="R3850"/>
    </row>
    <row r="3851" spans="1:18" s="16" customFormat="1" x14ac:dyDescent="0.25">
      <c r="A3851" s="19"/>
      <c r="B3851" s="18"/>
      <c r="D3851"/>
      <c r="E3851"/>
      <c r="F3851"/>
      <c r="G3851"/>
      <c r="H3851"/>
      <c r="I3851"/>
      <c r="J3851"/>
      <c r="K3851"/>
      <c r="L3851"/>
      <c r="M3851"/>
      <c r="N3851"/>
      <c r="O3851"/>
      <c r="P3851"/>
      <c r="Q3851"/>
      <c r="R3851"/>
    </row>
    <row r="3852" spans="1:18" s="16" customFormat="1" x14ac:dyDescent="0.25">
      <c r="A3852" s="19"/>
      <c r="B3852" s="18"/>
      <c r="D3852"/>
      <c r="E3852"/>
      <c r="F3852"/>
      <c r="G3852"/>
      <c r="H3852"/>
      <c r="I3852"/>
      <c r="J3852"/>
      <c r="K3852"/>
      <c r="L3852"/>
      <c r="M3852"/>
      <c r="N3852"/>
      <c r="O3852"/>
      <c r="P3852"/>
      <c r="Q3852"/>
      <c r="R3852"/>
    </row>
    <row r="3853" spans="1:18" s="16" customFormat="1" x14ac:dyDescent="0.25">
      <c r="A3853" s="19"/>
      <c r="B3853" s="18"/>
      <c r="D3853"/>
      <c r="E3853"/>
      <c r="F3853"/>
      <c r="G3853"/>
      <c r="H3853"/>
      <c r="I3853"/>
      <c r="J3853"/>
      <c r="K3853"/>
      <c r="L3853"/>
      <c r="M3853"/>
      <c r="N3853"/>
      <c r="O3853"/>
      <c r="P3853"/>
      <c r="Q3853"/>
      <c r="R3853"/>
    </row>
    <row r="3854" spans="1:18" s="16" customFormat="1" x14ac:dyDescent="0.25">
      <c r="A3854" s="19"/>
      <c r="B3854" s="18"/>
      <c r="D3854"/>
      <c r="E3854"/>
      <c r="F3854"/>
      <c r="G3854"/>
      <c r="H3854"/>
      <c r="I3854"/>
      <c r="J3854"/>
      <c r="K3854"/>
      <c r="L3854"/>
      <c r="M3854"/>
      <c r="N3854"/>
      <c r="O3854"/>
      <c r="P3854"/>
      <c r="Q3854"/>
      <c r="R3854"/>
    </row>
    <row r="3855" spans="1:18" s="16" customFormat="1" x14ac:dyDescent="0.25">
      <c r="A3855" s="19"/>
      <c r="B3855" s="18"/>
      <c r="D3855"/>
      <c r="E3855"/>
      <c r="F3855"/>
      <c r="G3855"/>
      <c r="H3855"/>
      <c r="I3855"/>
      <c r="J3855"/>
      <c r="K3855"/>
      <c r="L3855"/>
      <c r="M3855"/>
      <c r="N3855"/>
      <c r="O3855"/>
      <c r="P3855"/>
      <c r="Q3855"/>
      <c r="R3855"/>
    </row>
    <row r="3856" spans="1:18" s="16" customFormat="1" x14ac:dyDescent="0.25">
      <c r="A3856" s="19"/>
      <c r="B3856" s="18"/>
      <c r="D3856"/>
      <c r="E3856"/>
      <c r="F3856"/>
      <c r="G3856"/>
      <c r="H3856"/>
      <c r="I3856"/>
      <c r="J3856"/>
      <c r="K3856"/>
      <c r="L3856"/>
      <c r="M3856"/>
      <c r="N3856"/>
      <c r="O3856"/>
      <c r="P3856"/>
      <c r="Q3856"/>
      <c r="R3856"/>
    </row>
    <row r="3857" spans="1:18" s="16" customFormat="1" x14ac:dyDescent="0.25">
      <c r="A3857" s="19"/>
      <c r="B3857" s="18"/>
      <c r="D3857"/>
      <c r="E3857"/>
      <c r="F3857"/>
      <c r="G3857"/>
      <c r="H3857"/>
      <c r="I3857"/>
      <c r="J3857"/>
      <c r="K3857"/>
      <c r="L3857"/>
      <c r="M3857"/>
      <c r="N3857"/>
      <c r="O3857"/>
      <c r="P3857"/>
      <c r="Q3857"/>
      <c r="R3857"/>
    </row>
    <row r="3858" spans="1:18" s="16" customFormat="1" x14ac:dyDescent="0.25">
      <c r="A3858" s="19"/>
      <c r="B3858" s="18"/>
      <c r="D3858"/>
      <c r="E3858"/>
      <c r="F3858"/>
      <c r="G3858"/>
      <c r="H3858"/>
      <c r="I3858"/>
      <c r="J3858"/>
      <c r="K3858"/>
      <c r="L3858"/>
      <c r="M3858"/>
      <c r="N3858"/>
      <c r="O3858"/>
      <c r="P3858"/>
      <c r="Q3858"/>
      <c r="R3858"/>
    </row>
    <row r="3859" spans="1:18" s="16" customFormat="1" x14ac:dyDescent="0.25">
      <c r="A3859" s="19"/>
      <c r="B3859" s="18"/>
      <c r="D3859"/>
      <c r="E3859"/>
      <c r="F3859"/>
      <c r="G3859"/>
      <c r="H3859"/>
      <c r="I3859"/>
      <c r="J3859"/>
      <c r="K3859"/>
      <c r="L3859"/>
      <c r="M3859"/>
      <c r="N3859"/>
      <c r="O3859"/>
      <c r="P3859"/>
      <c r="Q3859"/>
      <c r="R3859"/>
    </row>
    <row r="3860" spans="1:18" s="16" customFormat="1" x14ac:dyDescent="0.25">
      <c r="A3860" s="19"/>
      <c r="B3860" s="18"/>
      <c r="D3860"/>
      <c r="E3860"/>
      <c r="F3860"/>
      <c r="G3860"/>
      <c r="H3860"/>
      <c r="I3860"/>
      <c r="J3860"/>
      <c r="K3860"/>
      <c r="L3860"/>
      <c r="M3860"/>
      <c r="N3860"/>
      <c r="O3860"/>
      <c r="P3860"/>
      <c r="Q3860"/>
      <c r="R3860"/>
    </row>
    <row r="3861" spans="1:18" s="16" customFormat="1" x14ac:dyDescent="0.25">
      <c r="A3861" s="19"/>
      <c r="B3861" s="18"/>
      <c r="D3861"/>
      <c r="E3861"/>
      <c r="F3861"/>
      <c r="G3861"/>
      <c r="H3861"/>
      <c r="I3861"/>
      <c r="J3861"/>
      <c r="K3861"/>
      <c r="L3861"/>
      <c r="M3861"/>
      <c r="N3861"/>
      <c r="O3861"/>
      <c r="P3861"/>
      <c r="Q3861"/>
      <c r="R3861"/>
    </row>
    <row r="3862" spans="1:18" s="16" customFormat="1" x14ac:dyDescent="0.25">
      <c r="A3862" s="19"/>
      <c r="B3862" s="20"/>
      <c r="D3862"/>
      <c r="E3862"/>
      <c r="F3862"/>
      <c r="G3862"/>
      <c r="H3862"/>
      <c r="I3862"/>
      <c r="J3862"/>
      <c r="K3862"/>
      <c r="L3862"/>
      <c r="M3862"/>
      <c r="N3862"/>
      <c r="O3862"/>
      <c r="P3862"/>
      <c r="Q3862"/>
      <c r="R3862"/>
    </row>
    <row r="3863" spans="1:18" s="16" customFormat="1" x14ac:dyDescent="0.25">
      <c r="A3863" s="19"/>
      <c r="B3863" s="18"/>
      <c r="D3863"/>
      <c r="E3863"/>
      <c r="F3863"/>
      <c r="G3863"/>
      <c r="H3863"/>
      <c r="I3863"/>
      <c r="J3863"/>
      <c r="K3863"/>
      <c r="L3863"/>
      <c r="M3863"/>
      <c r="N3863"/>
      <c r="O3863"/>
      <c r="P3863"/>
      <c r="Q3863"/>
      <c r="R3863"/>
    </row>
    <row r="3864" spans="1:18" s="16" customFormat="1" x14ac:dyDescent="0.25">
      <c r="A3864" s="19"/>
      <c r="B3864" s="18"/>
      <c r="D3864"/>
      <c r="E3864"/>
      <c r="F3864"/>
      <c r="G3864"/>
      <c r="H3864"/>
      <c r="I3864"/>
      <c r="J3864"/>
      <c r="K3864"/>
      <c r="L3864"/>
      <c r="M3864"/>
      <c r="N3864"/>
      <c r="O3864"/>
      <c r="P3864"/>
      <c r="Q3864"/>
      <c r="R3864"/>
    </row>
    <row r="3865" spans="1:18" s="16" customFormat="1" x14ac:dyDescent="0.25">
      <c r="A3865" s="19"/>
      <c r="B3865" s="18"/>
      <c r="D3865"/>
      <c r="E3865"/>
      <c r="F3865"/>
      <c r="G3865"/>
      <c r="H3865"/>
      <c r="I3865"/>
      <c r="J3865"/>
      <c r="K3865"/>
      <c r="L3865"/>
      <c r="M3865"/>
      <c r="N3865"/>
      <c r="O3865"/>
      <c r="P3865"/>
      <c r="Q3865"/>
      <c r="R3865"/>
    </row>
    <row r="3866" spans="1:18" s="16" customFormat="1" x14ac:dyDescent="0.25">
      <c r="A3866" s="19"/>
      <c r="B3866" s="18"/>
      <c r="D3866"/>
      <c r="E3866"/>
      <c r="F3866"/>
      <c r="G3866"/>
      <c r="H3866"/>
      <c r="I3866"/>
      <c r="J3866"/>
      <c r="K3866"/>
      <c r="L3866"/>
      <c r="M3866"/>
      <c r="N3866"/>
      <c r="O3866"/>
      <c r="P3866"/>
      <c r="Q3866"/>
      <c r="R3866"/>
    </row>
    <row r="3867" spans="1:18" s="16" customFormat="1" x14ac:dyDescent="0.25">
      <c r="A3867" s="19"/>
      <c r="B3867" s="18"/>
      <c r="D3867"/>
      <c r="E3867"/>
      <c r="F3867"/>
      <c r="G3867"/>
      <c r="H3867"/>
      <c r="I3867"/>
      <c r="J3867"/>
      <c r="K3867"/>
      <c r="L3867"/>
      <c r="M3867"/>
      <c r="N3867"/>
      <c r="O3867"/>
      <c r="P3867"/>
      <c r="Q3867"/>
      <c r="R3867"/>
    </row>
    <row r="3868" spans="1:18" s="16" customFormat="1" x14ac:dyDescent="0.25">
      <c r="A3868" s="19"/>
      <c r="B3868" s="18"/>
      <c r="D3868"/>
      <c r="E3868"/>
      <c r="F3868"/>
      <c r="G3868"/>
      <c r="H3868"/>
      <c r="I3868"/>
      <c r="J3868"/>
      <c r="K3868"/>
      <c r="L3868"/>
      <c r="M3868"/>
      <c r="N3868"/>
      <c r="O3868"/>
      <c r="P3868"/>
      <c r="Q3868"/>
      <c r="R3868"/>
    </row>
    <row r="3869" spans="1:18" s="16" customFormat="1" x14ac:dyDescent="0.25">
      <c r="A3869" s="19"/>
      <c r="B3869" s="18"/>
      <c r="D3869"/>
      <c r="E3869"/>
      <c r="F3869"/>
      <c r="G3869"/>
      <c r="H3869"/>
      <c r="I3869"/>
      <c r="J3869"/>
      <c r="K3869"/>
      <c r="L3869"/>
      <c r="M3869"/>
      <c r="N3869"/>
      <c r="O3869"/>
      <c r="P3869"/>
      <c r="Q3869"/>
      <c r="R3869"/>
    </row>
    <row r="3870" spans="1:18" s="16" customFormat="1" x14ac:dyDescent="0.25">
      <c r="A3870" s="19"/>
      <c r="B3870" s="18"/>
      <c r="D3870"/>
      <c r="E3870"/>
      <c r="F3870"/>
      <c r="G3870"/>
      <c r="H3870"/>
      <c r="I3870"/>
      <c r="J3870"/>
      <c r="K3870"/>
      <c r="L3870"/>
      <c r="M3870"/>
      <c r="N3870"/>
      <c r="O3870"/>
      <c r="P3870"/>
      <c r="Q3870"/>
      <c r="R3870"/>
    </row>
    <row r="3871" spans="1:18" s="16" customFormat="1" x14ac:dyDescent="0.25">
      <c r="A3871" s="19"/>
      <c r="B3871" s="18"/>
      <c r="D3871"/>
      <c r="E3871"/>
      <c r="F3871"/>
      <c r="G3871"/>
      <c r="H3871"/>
      <c r="I3871"/>
      <c r="J3871"/>
      <c r="K3871"/>
      <c r="L3871"/>
      <c r="M3871"/>
      <c r="N3871"/>
      <c r="O3871"/>
      <c r="P3871"/>
      <c r="Q3871"/>
      <c r="R3871"/>
    </row>
    <row r="3872" spans="1:18" s="16" customFormat="1" x14ac:dyDescent="0.25">
      <c r="A3872" s="19"/>
      <c r="B3872" s="18"/>
      <c r="D3872"/>
      <c r="E3872"/>
      <c r="F3872"/>
      <c r="G3872"/>
      <c r="H3872"/>
      <c r="I3872"/>
      <c r="J3872"/>
      <c r="K3872"/>
      <c r="L3872"/>
      <c r="M3872"/>
      <c r="N3872"/>
      <c r="O3872"/>
      <c r="P3872"/>
      <c r="Q3872"/>
      <c r="R3872"/>
    </row>
    <row r="3873" spans="1:18" s="16" customFormat="1" x14ac:dyDescent="0.25">
      <c r="A3873" s="19"/>
      <c r="B3873" s="18"/>
      <c r="D3873"/>
      <c r="E3873"/>
      <c r="F3873"/>
      <c r="G3873"/>
      <c r="H3873"/>
      <c r="I3873"/>
      <c r="J3873"/>
      <c r="K3873"/>
      <c r="L3873"/>
      <c r="M3873"/>
      <c r="N3873"/>
      <c r="O3873"/>
      <c r="P3873"/>
      <c r="Q3873"/>
      <c r="R3873"/>
    </row>
    <row r="3874" spans="1:18" s="16" customFormat="1" x14ac:dyDescent="0.25">
      <c r="A3874" s="19"/>
      <c r="B3874" s="18"/>
      <c r="D3874"/>
      <c r="E3874"/>
      <c r="F3874"/>
      <c r="G3874"/>
      <c r="H3874"/>
      <c r="I3874"/>
      <c r="J3874"/>
      <c r="K3874"/>
      <c r="L3874"/>
      <c r="M3874"/>
      <c r="N3874"/>
      <c r="O3874"/>
      <c r="P3874"/>
      <c r="Q3874"/>
      <c r="R3874"/>
    </row>
    <row r="3875" spans="1:18" s="16" customFormat="1" x14ac:dyDescent="0.25">
      <c r="A3875" s="19"/>
      <c r="B3875" s="18"/>
      <c r="D3875"/>
      <c r="E3875"/>
      <c r="F3875"/>
      <c r="G3875"/>
      <c r="H3875"/>
      <c r="I3875"/>
      <c r="J3875"/>
      <c r="K3875"/>
      <c r="L3875"/>
      <c r="M3875"/>
      <c r="N3875"/>
      <c r="O3875"/>
      <c r="P3875"/>
      <c r="Q3875"/>
      <c r="R3875"/>
    </row>
    <row r="3876" spans="1:18" s="16" customFormat="1" x14ac:dyDescent="0.25">
      <c r="A3876" s="19"/>
      <c r="B3876" s="18"/>
      <c r="D3876"/>
      <c r="E3876"/>
      <c r="F3876"/>
      <c r="G3876"/>
      <c r="H3876"/>
      <c r="I3876"/>
      <c r="J3876"/>
      <c r="K3876"/>
      <c r="L3876"/>
      <c r="M3876"/>
      <c r="N3876"/>
      <c r="O3876"/>
      <c r="P3876"/>
      <c r="Q3876"/>
      <c r="R3876"/>
    </row>
    <row r="3877" spans="1:18" s="16" customFormat="1" x14ac:dyDescent="0.25">
      <c r="A3877" s="19"/>
      <c r="B3877" s="18"/>
      <c r="D3877"/>
      <c r="E3877"/>
      <c r="F3877"/>
      <c r="G3877"/>
      <c r="H3877"/>
      <c r="I3877"/>
      <c r="J3877"/>
      <c r="K3877"/>
      <c r="L3877"/>
      <c r="M3877"/>
      <c r="N3877"/>
      <c r="O3877"/>
      <c r="P3877"/>
      <c r="Q3877"/>
      <c r="R3877"/>
    </row>
    <row r="3878" spans="1:18" s="16" customFormat="1" x14ac:dyDescent="0.25">
      <c r="A3878" s="19"/>
      <c r="B3878" s="18"/>
      <c r="D3878"/>
      <c r="E3878"/>
      <c r="F3878"/>
      <c r="G3878"/>
      <c r="H3878"/>
      <c r="I3878"/>
      <c r="J3878"/>
      <c r="K3878"/>
      <c r="L3878"/>
      <c r="M3878"/>
      <c r="N3878"/>
      <c r="O3878"/>
      <c r="P3878"/>
      <c r="Q3878"/>
      <c r="R3878"/>
    </row>
    <row r="3879" spans="1:18" s="16" customFormat="1" x14ac:dyDescent="0.25">
      <c r="A3879" s="19"/>
      <c r="B3879" s="18"/>
      <c r="D3879"/>
      <c r="E3879"/>
      <c r="F3879"/>
      <c r="G3879"/>
      <c r="H3879"/>
      <c r="I3879"/>
      <c r="J3879"/>
      <c r="K3879"/>
      <c r="L3879"/>
      <c r="M3879"/>
      <c r="N3879"/>
      <c r="O3879"/>
      <c r="P3879"/>
      <c r="Q3879"/>
      <c r="R3879"/>
    </row>
    <row r="3880" spans="1:18" s="16" customFormat="1" x14ac:dyDescent="0.25">
      <c r="A3880" s="19"/>
      <c r="B3880" s="18"/>
      <c r="D3880"/>
      <c r="E3880"/>
      <c r="F3880"/>
      <c r="G3880"/>
      <c r="H3880"/>
      <c r="I3880"/>
      <c r="J3880"/>
      <c r="K3880"/>
      <c r="L3880"/>
      <c r="M3880"/>
      <c r="N3880"/>
      <c r="O3880"/>
      <c r="P3880"/>
      <c r="Q3880"/>
      <c r="R3880"/>
    </row>
    <row r="3881" spans="1:18" s="16" customFormat="1" x14ac:dyDescent="0.25">
      <c r="A3881" s="19"/>
      <c r="B3881" s="18"/>
      <c r="D3881"/>
      <c r="E3881"/>
      <c r="F3881"/>
      <c r="G3881"/>
      <c r="H3881"/>
      <c r="I3881"/>
      <c r="J3881"/>
      <c r="K3881"/>
      <c r="L3881"/>
      <c r="M3881"/>
      <c r="N3881"/>
      <c r="O3881"/>
      <c r="P3881"/>
      <c r="Q3881"/>
      <c r="R3881"/>
    </row>
    <row r="3882" spans="1:18" s="16" customFormat="1" x14ac:dyDescent="0.25">
      <c r="A3882" s="19"/>
      <c r="B3882" s="18"/>
      <c r="D3882"/>
      <c r="E3882"/>
      <c r="F3882"/>
      <c r="G3882"/>
      <c r="H3882"/>
      <c r="I3882"/>
      <c r="J3882"/>
      <c r="K3882"/>
      <c r="L3882"/>
      <c r="M3882"/>
      <c r="N3882"/>
      <c r="O3882"/>
      <c r="P3882"/>
      <c r="Q3882"/>
      <c r="R3882"/>
    </row>
    <row r="3883" spans="1:18" s="16" customFormat="1" x14ac:dyDescent="0.25">
      <c r="A3883" s="19"/>
      <c r="B3883" s="18"/>
      <c r="D3883"/>
      <c r="E3883"/>
      <c r="F3883"/>
      <c r="G3883"/>
      <c r="H3883"/>
      <c r="I3883"/>
      <c r="J3883"/>
      <c r="K3883"/>
      <c r="L3883"/>
      <c r="M3883"/>
      <c r="N3883"/>
      <c r="O3883"/>
      <c r="P3883"/>
      <c r="Q3883"/>
      <c r="R3883"/>
    </row>
    <row r="3884" spans="1:18" s="16" customFormat="1" x14ac:dyDescent="0.25">
      <c r="A3884" s="19"/>
      <c r="B3884" s="18"/>
      <c r="D3884"/>
      <c r="E3884"/>
      <c r="F3884"/>
      <c r="G3884"/>
      <c r="H3884"/>
      <c r="I3884"/>
      <c r="J3884"/>
      <c r="K3884"/>
      <c r="L3884"/>
      <c r="M3884"/>
      <c r="N3884"/>
      <c r="O3884"/>
      <c r="P3884"/>
      <c r="Q3884"/>
      <c r="R3884"/>
    </row>
    <row r="3885" spans="1:18" s="16" customFormat="1" x14ac:dyDescent="0.25">
      <c r="A3885" s="19"/>
      <c r="B3885" s="18"/>
      <c r="D3885"/>
      <c r="E3885"/>
      <c r="F3885"/>
      <c r="G3885"/>
      <c r="H3885"/>
      <c r="I3885"/>
      <c r="J3885"/>
      <c r="K3885"/>
      <c r="L3885"/>
      <c r="M3885"/>
      <c r="N3885"/>
      <c r="O3885"/>
      <c r="P3885"/>
      <c r="Q3885"/>
      <c r="R3885"/>
    </row>
    <row r="3886" spans="1:18" s="16" customFormat="1" x14ac:dyDescent="0.25">
      <c r="A3886" s="19"/>
      <c r="B3886" s="18"/>
      <c r="D3886"/>
      <c r="E3886"/>
      <c r="F3886"/>
      <c r="G3886"/>
      <c r="H3886"/>
      <c r="I3886"/>
      <c r="J3886"/>
      <c r="K3886"/>
      <c r="L3886"/>
      <c r="M3886"/>
      <c r="N3886"/>
      <c r="O3886"/>
      <c r="P3886"/>
      <c r="Q3886"/>
      <c r="R3886"/>
    </row>
    <row r="3887" spans="1:18" s="16" customFormat="1" x14ac:dyDescent="0.25">
      <c r="A3887" s="19"/>
      <c r="B3887" s="18"/>
      <c r="D3887"/>
      <c r="E3887"/>
      <c r="F3887"/>
      <c r="G3887"/>
      <c r="H3887"/>
      <c r="I3887"/>
      <c r="J3887"/>
      <c r="K3887"/>
      <c r="L3887"/>
      <c r="M3887"/>
      <c r="N3887"/>
      <c r="O3887"/>
      <c r="P3887"/>
      <c r="Q3887"/>
      <c r="R3887"/>
    </row>
    <row r="3888" spans="1:18" s="16" customFormat="1" x14ac:dyDescent="0.25">
      <c r="A3888" s="19"/>
      <c r="B3888" s="18"/>
      <c r="D3888"/>
      <c r="E3888"/>
      <c r="F3888"/>
      <c r="G3888"/>
      <c r="H3888"/>
      <c r="I3888"/>
      <c r="J3888"/>
      <c r="K3888"/>
      <c r="L3888"/>
      <c r="M3888"/>
      <c r="N3888"/>
      <c r="O3888"/>
      <c r="P3888"/>
      <c r="Q3888"/>
      <c r="R3888"/>
    </row>
    <row r="3889" spans="1:18" s="16" customFormat="1" x14ac:dyDescent="0.25">
      <c r="A3889" s="19"/>
      <c r="B3889" s="18"/>
      <c r="D3889"/>
      <c r="E3889"/>
      <c r="F3889"/>
      <c r="G3889"/>
      <c r="H3889"/>
      <c r="I3889"/>
      <c r="J3889"/>
      <c r="K3889"/>
      <c r="L3889"/>
      <c r="M3889"/>
      <c r="N3889"/>
      <c r="O3889"/>
      <c r="P3889"/>
      <c r="Q3889"/>
      <c r="R3889"/>
    </row>
    <row r="3890" spans="1:18" s="16" customFormat="1" x14ac:dyDescent="0.25">
      <c r="A3890" s="19"/>
      <c r="B3890" s="18"/>
      <c r="D3890"/>
      <c r="E3890"/>
      <c r="F3890"/>
      <c r="G3890"/>
      <c r="H3890"/>
      <c r="I3890"/>
      <c r="J3890"/>
      <c r="K3890"/>
      <c r="L3890"/>
      <c r="M3890"/>
      <c r="N3890"/>
      <c r="O3890"/>
      <c r="P3890"/>
      <c r="Q3890"/>
      <c r="R3890"/>
    </row>
    <row r="3891" spans="1:18" s="16" customFormat="1" x14ac:dyDescent="0.25">
      <c r="A3891" s="19"/>
      <c r="B3891" s="18"/>
      <c r="D3891"/>
      <c r="E3891"/>
      <c r="F3891"/>
      <c r="G3891"/>
      <c r="H3891"/>
      <c r="I3891"/>
      <c r="J3891"/>
      <c r="K3891"/>
      <c r="L3891"/>
      <c r="M3891"/>
      <c r="N3891"/>
      <c r="O3891"/>
      <c r="P3891"/>
      <c r="Q3891"/>
      <c r="R3891"/>
    </row>
    <row r="3892" spans="1:18" s="16" customFormat="1" x14ac:dyDescent="0.25">
      <c r="A3892" s="19"/>
      <c r="B3892" s="18"/>
      <c r="D3892"/>
      <c r="E3892"/>
      <c r="F3892"/>
      <c r="G3892"/>
      <c r="H3892"/>
      <c r="I3892"/>
      <c r="J3892"/>
      <c r="K3892"/>
      <c r="L3892"/>
      <c r="M3892"/>
      <c r="N3892"/>
      <c r="O3892"/>
      <c r="P3892"/>
      <c r="Q3892"/>
      <c r="R3892"/>
    </row>
    <row r="3893" spans="1:18" s="16" customFormat="1" x14ac:dyDescent="0.25">
      <c r="A3893" s="19"/>
      <c r="B3893" s="18"/>
      <c r="D3893"/>
      <c r="E3893"/>
      <c r="F3893"/>
      <c r="G3893"/>
      <c r="H3893"/>
      <c r="I3893"/>
      <c r="J3893"/>
      <c r="K3893"/>
      <c r="L3893"/>
      <c r="M3893"/>
      <c r="N3893"/>
      <c r="O3893"/>
      <c r="P3893"/>
      <c r="Q3893"/>
      <c r="R3893"/>
    </row>
    <row r="3894" spans="1:18" s="16" customFormat="1" x14ac:dyDescent="0.25">
      <c r="A3894" s="19"/>
      <c r="B3894" s="18"/>
      <c r="D3894"/>
      <c r="E3894"/>
      <c r="F3894"/>
      <c r="G3894"/>
      <c r="H3894"/>
      <c r="I3894"/>
      <c r="J3894"/>
      <c r="K3894"/>
      <c r="L3894"/>
      <c r="M3894"/>
      <c r="N3894"/>
      <c r="O3894"/>
      <c r="P3894"/>
      <c r="Q3894"/>
      <c r="R3894"/>
    </row>
    <row r="3895" spans="1:18" s="16" customFormat="1" x14ac:dyDescent="0.25">
      <c r="A3895" s="19"/>
      <c r="B3895" s="18"/>
      <c r="D3895"/>
      <c r="E3895"/>
      <c r="F3895"/>
      <c r="G3895"/>
      <c r="H3895"/>
      <c r="I3895"/>
      <c r="J3895"/>
      <c r="K3895"/>
      <c r="L3895"/>
      <c r="M3895"/>
      <c r="N3895"/>
      <c r="O3895"/>
      <c r="P3895"/>
      <c r="Q3895"/>
      <c r="R3895"/>
    </row>
    <row r="3896" spans="1:18" s="16" customFormat="1" x14ac:dyDescent="0.25">
      <c r="A3896" s="19"/>
      <c r="B3896" s="18"/>
      <c r="D3896"/>
      <c r="E3896"/>
      <c r="F3896"/>
      <c r="G3896"/>
      <c r="H3896"/>
      <c r="I3896"/>
      <c r="J3896"/>
      <c r="K3896"/>
      <c r="L3896"/>
      <c r="M3896"/>
      <c r="N3896"/>
      <c r="O3896"/>
      <c r="P3896"/>
      <c r="Q3896"/>
      <c r="R3896"/>
    </row>
    <row r="3897" spans="1:18" s="16" customFormat="1" x14ac:dyDescent="0.25">
      <c r="A3897" s="19"/>
      <c r="B3897" s="18"/>
      <c r="D3897"/>
      <c r="E3897"/>
      <c r="F3897"/>
      <c r="G3897"/>
      <c r="H3897"/>
      <c r="I3897"/>
      <c r="J3897"/>
      <c r="K3897"/>
      <c r="L3897"/>
      <c r="M3897"/>
      <c r="N3897"/>
      <c r="O3897"/>
      <c r="P3897"/>
      <c r="Q3897"/>
      <c r="R3897"/>
    </row>
    <row r="3898" spans="1:18" s="16" customFormat="1" x14ac:dyDescent="0.25">
      <c r="A3898" s="19"/>
      <c r="B3898" s="18"/>
      <c r="D3898"/>
      <c r="E3898"/>
      <c r="F3898"/>
      <c r="G3898"/>
      <c r="H3898"/>
      <c r="I3898"/>
      <c r="J3898"/>
      <c r="K3898"/>
      <c r="L3898"/>
      <c r="M3898"/>
      <c r="N3898"/>
      <c r="O3898"/>
      <c r="P3898"/>
      <c r="Q3898"/>
      <c r="R3898"/>
    </row>
    <row r="3899" spans="1:18" s="16" customFormat="1" x14ac:dyDescent="0.25">
      <c r="A3899" s="19"/>
      <c r="B3899" s="18"/>
      <c r="D3899"/>
      <c r="E3899"/>
      <c r="F3899"/>
      <c r="G3899"/>
      <c r="H3899"/>
      <c r="I3899"/>
      <c r="J3899"/>
      <c r="K3899"/>
      <c r="L3899"/>
      <c r="M3899"/>
      <c r="N3899"/>
      <c r="O3899"/>
      <c r="P3899"/>
      <c r="Q3899"/>
      <c r="R3899"/>
    </row>
    <row r="3900" spans="1:18" s="16" customFormat="1" x14ac:dyDescent="0.25">
      <c r="A3900" s="19"/>
      <c r="B3900" s="18"/>
      <c r="D3900"/>
      <c r="E3900"/>
      <c r="F3900"/>
      <c r="G3900"/>
      <c r="H3900"/>
      <c r="I3900"/>
      <c r="J3900"/>
      <c r="K3900"/>
      <c r="L3900"/>
      <c r="M3900"/>
      <c r="N3900"/>
      <c r="O3900"/>
      <c r="P3900"/>
      <c r="Q3900"/>
      <c r="R3900"/>
    </row>
    <row r="3901" spans="1:18" s="16" customFormat="1" x14ac:dyDescent="0.25">
      <c r="A3901" s="19"/>
      <c r="B3901" s="18"/>
      <c r="D3901"/>
      <c r="E3901"/>
      <c r="F3901"/>
      <c r="G3901"/>
      <c r="H3901"/>
      <c r="I3901"/>
      <c r="J3901"/>
      <c r="K3901"/>
      <c r="L3901"/>
      <c r="M3901"/>
      <c r="N3901"/>
      <c r="O3901"/>
      <c r="P3901"/>
      <c r="Q3901"/>
      <c r="R3901"/>
    </row>
    <row r="3902" spans="1:18" s="16" customFormat="1" x14ac:dyDescent="0.25">
      <c r="A3902" s="19"/>
      <c r="B3902" s="18"/>
      <c r="D3902"/>
      <c r="E3902"/>
      <c r="F3902"/>
      <c r="G3902"/>
      <c r="H3902"/>
      <c r="I3902"/>
      <c r="J3902"/>
      <c r="K3902"/>
      <c r="L3902"/>
      <c r="M3902"/>
      <c r="N3902"/>
      <c r="O3902"/>
      <c r="P3902"/>
      <c r="Q3902"/>
      <c r="R3902"/>
    </row>
    <row r="3903" spans="1:18" s="16" customFormat="1" x14ac:dyDescent="0.25">
      <c r="A3903" s="19"/>
      <c r="B3903" s="18"/>
      <c r="D3903"/>
      <c r="E3903"/>
      <c r="F3903"/>
      <c r="G3903"/>
      <c r="H3903"/>
      <c r="I3903"/>
      <c r="J3903"/>
      <c r="K3903"/>
      <c r="L3903"/>
      <c r="M3903"/>
      <c r="N3903"/>
      <c r="O3903"/>
      <c r="P3903"/>
      <c r="Q3903"/>
      <c r="R3903"/>
    </row>
    <row r="3904" spans="1:18" s="16" customFormat="1" x14ac:dyDescent="0.25">
      <c r="A3904" s="19"/>
      <c r="B3904" s="18"/>
      <c r="D3904"/>
      <c r="E3904"/>
      <c r="F3904"/>
      <c r="G3904"/>
      <c r="H3904"/>
      <c r="I3904"/>
      <c r="J3904"/>
      <c r="K3904"/>
      <c r="L3904"/>
      <c r="M3904"/>
      <c r="N3904"/>
      <c r="O3904"/>
      <c r="P3904"/>
      <c r="Q3904"/>
      <c r="R3904"/>
    </row>
    <row r="3905" spans="1:18" s="16" customFormat="1" x14ac:dyDescent="0.25">
      <c r="A3905" s="19"/>
      <c r="B3905" s="18"/>
      <c r="D3905"/>
      <c r="E3905"/>
      <c r="F3905"/>
      <c r="G3905"/>
      <c r="H3905"/>
      <c r="I3905"/>
      <c r="J3905"/>
      <c r="K3905"/>
      <c r="L3905"/>
      <c r="M3905"/>
      <c r="N3905"/>
      <c r="O3905"/>
      <c r="P3905"/>
      <c r="Q3905"/>
      <c r="R3905"/>
    </row>
    <row r="3906" spans="1:18" s="16" customFormat="1" x14ac:dyDescent="0.25">
      <c r="A3906" s="19"/>
      <c r="B3906" s="18"/>
      <c r="D3906"/>
      <c r="E3906"/>
      <c r="F3906"/>
      <c r="G3906"/>
      <c r="H3906"/>
      <c r="I3906"/>
      <c r="J3906"/>
      <c r="K3906"/>
      <c r="L3906"/>
      <c r="M3906"/>
      <c r="N3906"/>
      <c r="O3906"/>
      <c r="P3906"/>
      <c r="Q3906"/>
      <c r="R3906"/>
    </row>
    <row r="3907" spans="1:18" s="16" customFormat="1" x14ac:dyDescent="0.25">
      <c r="A3907" s="19"/>
      <c r="B3907" s="18"/>
      <c r="D3907"/>
      <c r="E3907"/>
      <c r="F3907"/>
      <c r="G3907"/>
      <c r="H3907"/>
      <c r="I3907"/>
      <c r="J3907"/>
      <c r="K3907"/>
      <c r="L3907"/>
      <c r="M3907"/>
      <c r="N3907"/>
      <c r="O3907"/>
      <c r="P3907"/>
      <c r="Q3907"/>
      <c r="R3907"/>
    </row>
    <row r="3908" spans="1:18" s="16" customFormat="1" x14ac:dyDescent="0.25">
      <c r="A3908" s="19"/>
      <c r="B3908" s="18"/>
      <c r="D3908"/>
      <c r="E3908"/>
      <c r="F3908"/>
      <c r="G3908"/>
      <c r="H3908"/>
      <c r="I3908"/>
      <c r="J3908"/>
      <c r="K3908"/>
      <c r="L3908"/>
      <c r="M3908"/>
      <c r="N3908"/>
      <c r="O3908"/>
      <c r="P3908"/>
      <c r="Q3908"/>
      <c r="R3908"/>
    </row>
    <row r="3909" spans="1:18" s="16" customFormat="1" x14ac:dyDescent="0.25">
      <c r="A3909" s="19"/>
      <c r="B3909" s="18"/>
      <c r="D3909"/>
      <c r="E3909"/>
      <c r="F3909"/>
      <c r="G3909"/>
      <c r="H3909"/>
      <c r="I3909"/>
      <c r="J3909"/>
      <c r="K3909"/>
      <c r="L3909"/>
      <c r="M3909"/>
      <c r="N3909"/>
      <c r="O3909"/>
      <c r="P3909"/>
      <c r="Q3909"/>
      <c r="R3909"/>
    </row>
    <row r="3910" spans="1:18" s="16" customFormat="1" x14ac:dyDescent="0.25">
      <c r="A3910" s="19"/>
      <c r="B3910" s="18"/>
      <c r="D3910"/>
      <c r="E3910"/>
      <c r="F3910"/>
      <c r="G3910"/>
      <c r="H3910"/>
      <c r="I3910"/>
      <c r="J3910"/>
      <c r="K3910"/>
      <c r="L3910"/>
      <c r="M3910"/>
      <c r="N3910"/>
      <c r="O3910"/>
      <c r="P3910"/>
      <c r="Q3910"/>
      <c r="R3910"/>
    </row>
    <row r="3911" spans="1:18" s="16" customFormat="1" x14ac:dyDescent="0.25">
      <c r="A3911" s="19"/>
      <c r="B3911" s="18"/>
      <c r="D3911"/>
      <c r="E3911"/>
      <c r="F3911"/>
      <c r="G3911"/>
      <c r="H3911"/>
      <c r="I3911"/>
      <c r="J3911"/>
      <c r="K3911"/>
      <c r="L3911"/>
      <c r="M3911"/>
      <c r="N3911"/>
      <c r="O3911"/>
      <c r="P3911"/>
      <c r="Q3911"/>
      <c r="R3911"/>
    </row>
    <row r="3912" spans="1:18" s="16" customFormat="1" x14ac:dyDescent="0.25">
      <c r="A3912" s="19"/>
      <c r="B3912" s="20"/>
      <c r="D3912"/>
      <c r="E3912"/>
      <c r="F3912"/>
      <c r="G3912"/>
      <c r="H3912"/>
      <c r="I3912"/>
      <c r="J3912"/>
      <c r="K3912"/>
      <c r="L3912"/>
      <c r="M3912"/>
      <c r="N3912"/>
      <c r="O3912"/>
      <c r="P3912"/>
      <c r="Q3912"/>
      <c r="R3912"/>
    </row>
    <row r="3913" spans="1:18" s="16" customFormat="1" x14ac:dyDescent="0.25">
      <c r="A3913" s="19"/>
      <c r="B3913" s="18"/>
      <c r="D3913"/>
      <c r="E3913"/>
      <c r="F3913"/>
      <c r="G3913"/>
      <c r="H3913"/>
      <c r="I3913"/>
      <c r="J3913"/>
      <c r="K3913"/>
      <c r="L3913"/>
      <c r="M3913"/>
      <c r="N3913"/>
      <c r="O3913"/>
      <c r="P3913"/>
      <c r="Q3913"/>
      <c r="R3913"/>
    </row>
    <row r="3914" spans="1:18" s="16" customFormat="1" x14ac:dyDescent="0.25">
      <c r="A3914" s="19"/>
      <c r="B3914" s="18"/>
      <c r="D3914"/>
      <c r="E3914"/>
      <c r="F3914"/>
      <c r="G3914"/>
      <c r="H3914"/>
      <c r="I3914"/>
      <c r="J3914"/>
      <c r="K3914"/>
      <c r="L3914"/>
      <c r="M3914"/>
      <c r="N3914"/>
      <c r="O3914"/>
      <c r="P3914"/>
      <c r="Q3914"/>
      <c r="R3914"/>
    </row>
    <row r="3915" spans="1:18" s="16" customFormat="1" x14ac:dyDescent="0.25">
      <c r="A3915" s="19"/>
      <c r="B3915" s="18"/>
      <c r="D3915"/>
      <c r="E3915"/>
      <c r="F3915"/>
      <c r="G3915"/>
      <c r="H3915"/>
      <c r="I3915"/>
      <c r="J3915"/>
      <c r="K3915"/>
      <c r="L3915"/>
      <c r="M3915"/>
      <c r="N3915"/>
      <c r="O3915"/>
      <c r="P3915"/>
      <c r="Q3915"/>
      <c r="R3915"/>
    </row>
    <row r="3916" spans="1:18" s="16" customFormat="1" x14ac:dyDescent="0.25">
      <c r="A3916" s="19"/>
      <c r="B3916" s="18"/>
      <c r="D3916"/>
      <c r="E3916"/>
      <c r="F3916"/>
      <c r="G3916"/>
      <c r="H3916"/>
      <c r="I3916"/>
      <c r="J3916"/>
      <c r="K3916"/>
      <c r="L3916"/>
      <c r="M3916"/>
      <c r="N3916"/>
      <c r="O3916"/>
      <c r="P3916"/>
      <c r="Q3916"/>
      <c r="R3916"/>
    </row>
    <row r="3917" spans="1:18" s="16" customFormat="1" x14ac:dyDescent="0.25">
      <c r="A3917" s="19"/>
      <c r="B3917" s="18"/>
      <c r="D3917"/>
      <c r="E3917"/>
      <c r="F3917"/>
      <c r="G3917"/>
      <c r="H3917"/>
      <c r="I3917"/>
      <c r="J3917"/>
      <c r="K3917"/>
      <c r="L3917"/>
      <c r="M3917"/>
      <c r="N3917"/>
      <c r="O3917"/>
      <c r="P3917"/>
      <c r="Q3917"/>
      <c r="R3917"/>
    </row>
    <row r="3918" spans="1:18" s="16" customFormat="1" x14ac:dyDescent="0.25">
      <c r="A3918" s="19"/>
      <c r="B3918" s="18"/>
      <c r="D3918"/>
      <c r="E3918"/>
      <c r="F3918"/>
      <c r="G3918"/>
      <c r="H3918"/>
      <c r="I3918"/>
      <c r="J3918"/>
      <c r="K3918"/>
      <c r="L3918"/>
      <c r="M3918"/>
      <c r="N3918"/>
      <c r="O3918"/>
      <c r="P3918"/>
      <c r="Q3918"/>
      <c r="R3918"/>
    </row>
    <row r="3919" spans="1:18" s="16" customFormat="1" x14ac:dyDescent="0.25">
      <c r="A3919" s="19"/>
      <c r="B3919" s="18"/>
      <c r="D3919"/>
      <c r="E3919"/>
      <c r="F3919"/>
      <c r="G3919"/>
      <c r="H3919"/>
      <c r="I3919"/>
      <c r="J3919"/>
      <c r="K3919"/>
      <c r="L3919"/>
      <c r="M3919"/>
      <c r="N3919"/>
      <c r="O3919"/>
      <c r="P3919"/>
      <c r="Q3919"/>
      <c r="R3919"/>
    </row>
    <row r="3920" spans="1:18" s="16" customFormat="1" x14ac:dyDescent="0.25">
      <c r="A3920" s="19"/>
      <c r="B3920" s="18"/>
      <c r="D3920"/>
      <c r="E3920"/>
      <c r="F3920"/>
      <c r="G3920"/>
      <c r="H3920"/>
      <c r="I3920"/>
      <c r="J3920"/>
      <c r="K3920"/>
      <c r="L3920"/>
      <c r="M3920"/>
      <c r="N3920"/>
      <c r="O3920"/>
      <c r="P3920"/>
      <c r="Q3920"/>
      <c r="R3920"/>
    </row>
    <row r="3921" spans="1:18" s="16" customFormat="1" x14ac:dyDescent="0.25">
      <c r="A3921" s="19"/>
      <c r="B3921" s="18"/>
      <c r="D3921"/>
      <c r="E3921"/>
      <c r="F3921"/>
      <c r="G3921"/>
      <c r="H3921"/>
      <c r="I3921"/>
      <c r="J3921"/>
      <c r="K3921"/>
      <c r="L3921"/>
      <c r="M3921"/>
      <c r="N3921"/>
      <c r="O3921"/>
      <c r="P3921"/>
      <c r="Q3921"/>
      <c r="R3921"/>
    </row>
    <row r="3922" spans="1:18" s="16" customFormat="1" x14ac:dyDescent="0.25">
      <c r="A3922" s="19"/>
      <c r="B3922" s="18"/>
      <c r="D3922"/>
      <c r="E3922"/>
      <c r="F3922"/>
      <c r="G3922"/>
      <c r="H3922"/>
      <c r="I3922"/>
      <c r="J3922"/>
      <c r="K3922"/>
      <c r="L3922"/>
      <c r="M3922"/>
      <c r="N3922"/>
      <c r="O3922"/>
      <c r="P3922"/>
      <c r="Q3922"/>
      <c r="R3922"/>
    </row>
    <row r="3923" spans="1:18" s="16" customFormat="1" x14ac:dyDescent="0.25">
      <c r="A3923" s="19"/>
      <c r="B3923" s="18"/>
      <c r="D3923"/>
      <c r="E3923"/>
      <c r="F3923"/>
      <c r="G3923"/>
      <c r="H3923"/>
      <c r="I3923"/>
      <c r="J3923"/>
      <c r="K3923"/>
      <c r="L3923"/>
      <c r="M3923"/>
      <c r="N3923"/>
      <c r="O3923"/>
      <c r="P3923"/>
      <c r="Q3923"/>
      <c r="R3923"/>
    </row>
    <row r="3924" spans="1:18" s="16" customFormat="1" x14ac:dyDescent="0.25">
      <c r="A3924" s="19"/>
      <c r="B3924" s="18"/>
      <c r="D3924"/>
      <c r="E3924"/>
      <c r="F3924"/>
      <c r="G3924"/>
      <c r="H3924"/>
      <c r="I3924"/>
      <c r="J3924"/>
      <c r="K3924"/>
      <c r="L3924"/>
      <c r="M3924"/>
      <c r="N3924"/>
      <c r="O3924"/>
      <c r="P3924"/>
      <c r="Q3924"/>
      <c r="R3924"/>
    </row>
    <row r="3925" spans="1:18" s="16" customFormat="1" x14ac:dyDescent="0.25">
      <c r="A3925" s="19"/>
      <c r="B3925" s="18"/>
      <c r="D3925"/>
      <c r="E3925"/>
      <c r="F3925"/>
      <c r="G3925"/>
      <c r="H3925"/>
      <c r="I3925"/>
      <c r="J3925"/>
      <c r="K3925"/>
      <c r="L3925"/>
      <c r="M3925"/>
      <c r="N3925"/>
      <c r="O3925"/>
      <c r="P3925"/>
      <c r="Q3925"/>
      <c r="R3925"/>
    </row>
    <row r="3926" spans="1:18" s="16" customFormat="1" x14ac:dyDescent="0.25">
      <c r="A3926" s="19"/>
      <c r="B3926" s="18"/>
      <c r="D3926"/>
      <c r="E3926"/>
      <c r="F3926"/>
      <c r="G3926"/>
      <c r="H3926"/>
      <c r="I3926"/>
      <c r="J3926"/>
      <c r="K3926"/>
      <c r="L3926"/>
      <c r="M3926"/>
      <c r="N3926"/>
      <c r="O3926"/>
      <c r="P3926"/>
      <c r="Q3926"/>
      <c r="R3926"/>
    </row>
    <row r="3927" spans="1:18" s="16" customFormat="1" x14ac:dyDescent="0.25">
      <c r="A3927" s="19"/>
      <c r="B3927" s="18"/>
      <c r="D3927"/>
      <c r="E3927"/>
      <c r="F3927"/>
      <c r="G3927"/>
      <c r="H3927"/>
      <c r="I3927"/>
      <c r="J3927"/>
      <c r="K3927"/>
      <c r="L3927"/>
      <c r="M3927"/>
      <c r="N3927"/>
      <c r="O3927"/>
      <c r="P3927"/>
      <c r="Q3927"/>
      <c r="R3927"/>
    </row>
    <row r="3928" spans="1:18" s="16" customFormat="1" x14ac:dyDescent="0.25">
      <c r="A3928" s="19"/>
      <c r="B3928" s="18"/>
      <c r="D3928"/>
      <c r="E3928"/>
      <c r="F3928"/>
      <c r="G3928"/>
      <c r="H3928"/>
      <c r="I3928"/>
      <c r="J3928"/>
      <c r="K3928"/>
      <c r="L3928"/>
      <c r="M3928"/>
      <c r="N3928"/>
      <c r="O3928"/>
      <c r="P3928"/>
      <c r="Q3928"/>
      <c r="R3928"/>
    </row>
    <row r="3929" spans="1:18" s="16" customFormat="1" x14ac:dyDescent="0.25">
      <c r="A3929" s="19"/>
      <c r="B3929" s="18"/>
      <c r="D3929"/>
      <c r="E3929"/>
      <c r="F3929"/>
      <c r="G3929"/>
      <c r="H3929"/>
      <c r="I3929"/>
      <c r="J3929"/>
      <c r="K3929"/>
      <c r="L3929"/>
      <c r="M3929"/>
      <c r="N3929"/>
      <c r="O3929"/>
      <c r="P3929"/>
      <c r="Q3929"/>
      <c r="R3929"/>
    </row>
    <row r="3930" spans="1:18" s="16" customFormat="1" x14ac:dyDescent="0.25">
      <c r="A3930" s="19"/>
      <c r="B3930" s="18"/>
      <c r="D3930"/>
      <c r="E3930"/>
      <c r="F3930"/>
      <c r="G3930"/>
      <c r="H3930"/>
      <c r="I3930"/>
      <c r="J3930"/>
      <c r="K3930"/>
      <c r="L3930"/>
      <c r="M3930"/>
      <c r="N3930"/>
      <c r="O3930"/>
      <c r="P3930"/>
      <c r="Q3930"/>
      <c r="R3930"/>
    </row>
    <row r="3931" spans="1:18" s="16" customFormat="1" x14ac:dyDescent="0.25">
      <c r="A3931" s="19"/>
      <c r="B3931" s="18"/>
      <c r="D3931"/>
      <c r="E3931"/>
      <c r="F3931"/>
      <c r="G3931"/>
      <c r="H3931"/>
      <c r="I3931"/>
      <c r="J3931"/>
      <c r="K3931"/>
      <c r="L3931"/>
      <c r="M3931"/>
      <c r="N3931"/>
      <c r="O3931"/>
      <c r="P3931"/>
      <c r="Q3931"/>
      <c r="R3931"/>
    </row>
    <row r="3932" spans="1:18" s="16" customFormat="1" x14ac:dyDescent="0.25">
      <c r="A3932" s="19"/>
      <c r="B3932" s="18"/>
      <c r="D3932"/>
      <c r="E3932"/>
      <c r="F3932"/>
      <c r="G3932"/>
      <c r="H3932"/>
      <c r="I3932"/>
      <c r="J3932"/>
      <c r="K3932"/>
      <c r="L3932"/>
      <c r="M3932"/>
      <c r="N3932"/>
      <c r="O3932"/>
      <c r="P3932"/>
      <c r="Q3932"/>
      <c r="R3932"/>
    </row>
    <row r="3933" spans="1:18" s="16" customFormat="1" x14ac:dyDescent="0.25">
      <c r="A3933" s="19"/>
      <c r="B3933" s="18"/>
      <c r="D3933"/>
      <c r="E3933"/>
      <c r="F3933"/>
      <c r="G3933"/>
      <c r="H3933"/>
      <c r="I3933"/>
      <c r="J3933"/>
      <c r="K3933"/>
      <c r="L3933"/>
      <c r="M3933"/>
      <c r="N3933"/>
      <c r="O3933"/>
      <c r="P3933"/>
      <c r="Q3933"/>
      <c r="R3933"/>
    </row>
    <row r="3934" spans="1:18" s="16" customFormat="1" x14ac:dyDescent="0.25">
      <c r="A3934" s="19"/>
      <c r="B3934" s="18"/>
      <c r="D3934"/>
      <c r="E3934"/>
      <c r="F3934"/>
      <c r="G3934"/>
      <c r="H3934"/>
      <c r="I3934"/>
      <c r="J3934"/>
      <c r="K3934"/>
      <c r="L3934"/>
      <c r="M3934"/>
      <c r="N3934"/>
      <c r="O3934"/>
      <c r="P3934"/>
      <c r="Q3934"/>
      <c r="R3934"/>
    </row>
    <row r="3935" spans="1:18" s="16" customFormat="1" x14ac:dyDescent="0.25">
      <c r="A3935" s="19"/>
      <c r="B3935" s="18"/>
      <c r="D3935"/>
      <c r="E3935"/>
      <c r="F3935"/>
      <c r="G3935"/>
      <c r="H3935"/>
      <c r="I3935"/>
      <c r="J3935"/>
      <c r="K3935"/>
      <c r="L3935"/>
      <c r="M3935"/>
      <c r="N3935"/>
      <c r="O3935"/>
      <c r="P3935"/>
      <c r="Q3935"/>
      <c r="R3935"/>
    </row>
    <row r="3936" spans="1:18" s="16" customFormat="1" x14ac:dyDescent="0.25">
      <c r="A3936" s="19"/>
      <c r="B3936" s="18"/>
      <c r="D3936"/>
      <c r="E3936"/>
      <c r="F3936"/>
      <c r="G3936"/>
      <c r="H3936"/>
      <c r="I3936"/>
      <c r="J3936"/>
      <c r="K3936"/>
      <c r="L3936"/>
      <c r="M3936"/>
      <c r="N3936"/>
      <c r="O3936"/>
      <c r="P3936"/>
      <c r="Q3936"/>
      <c r="R3936"/>
    </row>
    <row r="3937" spans="1:18" s="16" customFormat="1" x14ac:dyDescent="0.25">
      <c r="A3937" s="19"/>
      <c r="B3937" s="18"/>
      <c r="D3937"/>
      <c r="E3937"/>
      <c r="F3937"/>
      <c r="G3937"/>
      <c r="H3937"/>
      <c r="I3937"/>
      <c r="J3937"/>
      <c r="K3937"/>
      <c r="L3937"/>
      <c r="M3937"/>
      <c r="N3937"/>
      <c r="O3937"/>
      <c r="P3937"/>
      <c r="Q3937"/>
      <c r="R3937"/>
    </row>
    <row r="3938" spans="1:18" s="16" customFormat="1" x14ac:dyDescent="0.25">
      <c r="A3938" s="19"/>
      <c r="B3938" s="18"/>
      <c r="D3938"/>
      <c r="E3938"/>
      <c r="F3938"/>
      <c r="G3938"/>
      <c r="H3938"/>
      <c r="I3938"/>
      <c r="J3938"/>
      <c r="K3938"/>
      <c r="L3938"/>
      <c r="M3938"/>
      <c r="N3938"/>
      <c r="O3938"/>
      <c r="P3938"/>
      <c r="Q3938"/>
      <c r="R3938"/>
    </row>
    <row r="3939" spans="1:18" s="16" customFormat="1" x14ac:dyDescent="0.25">
      <c r="A3939" s="19"/>
      <c r="B3939" s="18"/>
      <c r="D3939"/>
      <c r="E3939"/>
      <c r="F3939"/>
      <c r="G3939"/>
      <c r="H3939"/>
      <c r="I3939"/>
      <c r="J3939"/>
      <c r="K3939"/>
      <c r="L3939"/>
      <c r="M3939"/>
      <c r="N3939"/>
      <c r="O3939"/>
      <c r="P3939"/>
      <c r="Q3939"/>
      <c r="R3939"/>
    </row>
    <row r="3940" spans="1:18" s="16" customFormat="1" x14ac:dyDescent="0.25">
      <c r="A3940" s="19"/>
      <c r="B3940" s="18"/>
      <c r="D3940"/>
      <c r="E3940"/>
      <c r="F3940"/>
      <c r="G3940"/>
      <c r="H3940"/>
      <c r="I3940"/>
      <c r="J3940"/>
      <c r="K3940"/>
      <c r="L3940"/>
      <c r="M3940"/>
      <c r="N3940"/>
      <c r="O3940"/>
      <c r="P3940"/>
      <c r="Q3940"/>
      <c r="R3940"/>
    </row>
    <row r="3941" spans="1:18" s="16" customFormat="1" x14ac:dyDescent="0.25">
      <c r="A3941" s="19"/>
      <c r="B3941" s="18"/>
      <c r="D3941"/>
      <c r="E3941"/>
      <c r="F3941"/>
      <c r="G3941"/>
      <c r="H3941"/>
      <c r="I3941"/>
      <c r="J3941"/>
      <c r="K3941"/>
      <c r="L3941"/>
      <c r="M3941"/>
      <c r="N3941"/>
      <c r="O3941"/>
      <c r="P3941"/>
      <c r="Q3941"/>
      <c r="R3941"/>
    </row>
    <row r="3942" spans="1:18" s="16" customFormat="1" x14ac:dyDescent="0.25">
      <c r="A3942" s="19"/>
      <c r="B3942" s="18"/>
      <c r="D3942"/>
      <c r="E3942"/>
      <c r="F3942"/>
      <c r="G3942"/>
      <c r="H3942"/>
      <c r="I3942"/>
      <c r="J3942"/>
      <c r="K3942"/>
      <c r="L3942"/>
      <c r="M3942"/>
      <c r="N3942"/>
      <c r="O3942"/>
      <c r="P3942"/>
      <c r="Q3942"/>
      <c r="R3942"/>
    </row>
    <row r="3943" spans="1:18" s="16" customFormat="1" x14ac:dyDescent="0.25">
      <c r="A3943" s="19"/>
      <c r="B3943" s="18"/>
      <c r="D3943"/>
      <c r="E3943"/>
      <c r="F3943"/>
      <c r="G3943"/>
      <c r="H3943"/>
      <c r="I3943"/>
      <c r="J3943"/>
      <c r="K3943"/>
      <c r="L3943"/>
      <c r="M3943"/>
      <c r="N3943"/>
      <c r="O3943"/>
      <c r="P3943"/>
      <c r="Q3943"/>
      <c r="R3943"/>
    </row>
    <row r="3944" spans="1:18" s="16" customFormat="1" x14ac:dyDescent="0.25">
      <c r="A3944" s="19"/>
      <c r="B3944" s="18"/>
      <c r="D3944"/>
      <c r="E3944"/>
      <c r="F3944"/>
      <c r="G3944"/>
      <c r="H3944"/>
      <c r="I3944"/>
      <c r="J3944"/>
      <c r="K3944"/>
      <c r="L3944"/>
      <c r="M3944"/>
      <c r="N3944"/>
      <c r="O3944"/>
      <c r="P3944"/>
      <c r="Q3944"/>
      <c r="R3944"/>
    </row>
    <row r="3945" spans="1:18" s="16" customFormat="1" x14ac:dyDescent="0.25">
      <c r="A3945" s="19"/>
      <c r="B3945" s="18"/>
      <c r="D3945"/>
      <c r="E3945"/>
      <c r="F3945"/>
      <c r="G3945"/>
      <c r="H3945"/>
      <c r="I3945"/>
      <c r="J3945"/>
      <c r="K3945"/>
      <c r="L3945"/>
      <c r="M3945"/>
      <c r="N3945"/>
      <c r="O3945"/>
      <c r="P3945"/>
      <c r="Q3945"/>
      <c r="R3945"/>
    </row>
    <row r="3946" spans="1:18" s="16" customFormat="1" x14ac:dyDescent="0.25">
      <c r="A3946" s="19"/>
      <c r="B3946" s="18"/>
      <c r="D3946"/>
      <c r="E3946"/>
      <c r="F3946"/>
      <c r="G3946"/>
      <c r="H3946"/>
      <c r="I3946"/>
      <c r="J3946"/>
      <c r="K3946"/>
      <c r="L3946"/>
      <c r="M3946"/>
      <c r="N3946"/>
      <c r="O3946"/>
      <c r="P3946"/>
      <c r="Q3946"/>
      <c r="R3946"/>
    </row>
    <row r="3947" spans="1:18" s="16" customFormat="1" x14ac:dyDescent="0.25">
      <c r="A3947" s="19"/>
      <c r="B3947" s="18"/>
      <c r="D3947"/>
      <c r="E3947"/>
      <c r="F3947"/>
      <c r="G3947"/>
      <c r="H3947"/>
      <c r="I3947"/>
      <c r="J3947"/>
      <c r="K3947"/>
      <c r="L3947"/>
      <c r="M3947"/>
      <c r="N3947"/>
      <c r="O3947"/>
      <c r="P3947"/>
      <c r="Q3947"/>
      <c r="R3947"/>
    </row>
    <row r="3948" spans="1:18" s="16" customFormat="1" x14ac:dyDescent="0.25">
      <c r="A3948" s="19"/>
      <c r="B3948" s="18"/>
      <c r="D3948"/>
      <c r="E3948"/>
      <c r="F3948"/>
      <c r="G3948"/>
      <c r="H3948"/>
      <c r="I3948"/>
      <c r="J3948"/>
      <c r="K3948"/>
      <c r="L3948"/>
      <c r="M3948"/>
      <c r="N3948"/>
      <c r="O3948"/>
      <c r="P3948"/>
      <c r="Q3948"/>
      <c r="R3948"/>
    </row>
    <row r="3949" spans="1:18" s="16" customFormat="1" x14ac:dyDescent="0.25">
      <c r="A3949" s="19"/>
      <c r="B3949" s="18"/>
      <c r="D3949"/>
      <c r="E3949"/>
      <c r="F3949"/>
      <c r="G3949"/>
      <c r="H3949"/>
      <c r="I3949"/>
      <c r="J3949"/>
      <c r="K3949"/>
      <c r="L3949"/>
      <c r="M3949"/>
      <c r="N3949"/>
      <c r="O3949"/>
      <c r="P3949"/>
      <c r="Q3949"/>
      <c r="R3949"/>
    </row>
    <row r="3950" spans="1:18" s="16" customFormat="1" x14ac:dyDescent="0.25">
      <c r="A3950" s="19"/>
      <c r="B3950" s="18"/>
      <c r="D3950"/>
      <c r="E3950"/>
      <c r="F3950"/>
      <c r="G3950"/>
      <c r="H3950"/>
      <c r="I3950"/>
      <c r="J3950"/>
      <c r="K3950"/>
      <c r="L3950"/>
      <c r="M3950"/>
      <c r="N3950"/>
      <c r="O3950"/>
      <c r="P3950"/>
      <c r="Q3950"/>
      <c r="R3950"/>
    </row>
    <row r="3951" spans="1:18" s="16" customFormat="1" x14ac:dyDescent="0.25">
      <c r="A3951" s="19"/>
      <c r="B3951" s="18"/>
      <c r="D3951"/>
      <c r="E3951"/>
      <c r="F3951"/>
      <c r="G3951"/>
      <c r="H3951"/>
      <c r="I3951"/>
      <c r="J3951"/>
      <c r="K3951"/>
      <c r="L3951"/>
      <c r="M3951"/>
      <c r="N3951"/>
      <c r="O3951"/>
      <c r="P3951"/>
      <c r="Q3951"/>
      <c r="R3951"/>
    </row>
    <row r="3952" spans="1:18" s="16" customFormat="1" x14ac:dyDescent="0.25">
      <c r="A3952" s="19"/>
      <c r="B3952" s="18"/>
      <c r="D3952"/>
      <c r="E3952"/>
      <c r="F3952"/>
      <c r="G3952"/>
      <c r="H3952"/>
      <c r="I3952"/>
      <c r="J3952"/>
      <c r="K3952"/>
      <c r="L3952"/>
      <c r="M3952"/>
      <c r="N3952"/>
      <c r="O3952"/>
      <c r="P3952"/>
      <c r="Q3952"/>
      <c r="R3952"/>
    </row>
    <row r="3953" spans="1:18" s="16" customFormat="1" x14ac:dyDescent="0.25">
      <c r="A3953" s="19"/>
      <c r="B3953" s="18"/>
      <c r="D3953"/>
      <c r="E3953"/>
      <c r="F3953"/>
      <c r="G3953"/>
      <c r="H3953"/>
      <c r="I3953"/>
      <c r="J3953"/>
      <c r="K3953"/>
      <c r="L3953"/>
      <c r="M3953"/>
      <c r="N3953"/>
      <c r="O3953"/>
      <c r="P3953"/>
      <c r="Q3953"/>
      <c r="R3953"/>
    </row>
    <row r="3954" spans="1:18" s="16" customFormat="1" x14ac:dyDescent="0.25">
      <c r="A3954" s="19"/>
      <c r="B3954" s="18"/>
      <c r="D3954"/>
      <c r="E3954"/>
      <c r="F3954"/>
      <c r="G3954"/>
      <c r="H3954"/>
      <c r="I3954"/>
      <c r="J3954"/>
      <c r="K3954"/>
      <c r="L3954"/>
      <c r="M3954"/>
      <c r="N3954"/>
      <c r="O3954"/>
      <c r="P3954"/>
      <c r="Q3954"/>
      <c r="R3954"/>
    </row>
    <row r="3955" spans="1:18" s="16" customFormat="1" x14ac:dyDescent="0.25">
      <c r="A3955" s="19"/>
      <c r="B3955" s="18"/>
      <c r="D3955"/>
      <c r="E3955"/>
      <c r="F3955"/>
      <c r="G3955"/>
      <c r="H3955"/>
      <c r="I3955"/>
      <c r="J3955"/>
      <c r="K3955"/>
      <c r="L3955"/>
      <c r="M3955"/>
      <c r="N3955"/>
      <c r="O3955"/>
      <c r="P3955"/>
      <c r="Q3955"/>
      <c r="R3955"/>
    </row>
    <row r="3956" spans="1:18" s="16" customFormat="1" x14ac:dyDescent="0.25">
      <c r="A3956" s="19"/>
      <c r="B3956" s="18"/>
      <c r="D3956"/>
      <c r="E3956"/>
      <c r="F3956"/>
      <c r="G3956"/>
      <c r="H3956"/>
      <c r="I3956"/>
      <c r="J3956"/>
      <c r="K3956"/>
      <c r="L3956"/>
      <c r="M3956"/>
      <c r="N3956"/>
      <c r="O3956"/>
      <c r="P3956"/>
      <c r="Q3956"/>
      <c r="R3956"/>
    </row>
    <row r="3957" spans="1:18" s="16" customFormat="1" x14ac:dyDescent="0.25">
      <c r="A3957" s="19"/>
      <c r="B3957" s="18"/>
      <c r="D3957"/>
      <c r="E3957"/>
      <c r="F3957"/>
      <c r="G3957"/>
      <c r="H3957"/>
      <c r="I3957"/>
      <c r="J3957"/>
      <c r="K3957"/>
      <c r="L3957"/>
      <c r="M3957"/>
      <c r="N3957"/>
      <c r="O3957"/>
      <c r="P3957"/>
      <c r="Q3957"/>
      <c r="R3957"/>
    </row>
    <row r="3958" spans="1:18" s="16" customFormat="1" x14ac:dyDescent="0.25">
      <c r="A3958" s="19"/>
      <c r="B3958" s="18"/>
      <c r="D3958"/>
      <c r="E3958"/>
      <c r="F3958"/>
      <c r="G3958"/>
      <c r="H3958"/>
      <c r="I3958"/>
      <c r="J3958"/>
      <c r="K3958"/>
      <c r="L3958"/>
      <c r="M3958"/>
      <c r="N3958"/>
      <c r="O3958"/>
      <c r="P3958"/>
      <c r="Q3958"/>
      <c r="R3958"/>
    </row>
    <row r="3959" spans="1:18" s="16" customFormat="1" x14ac:dyDescent="0.25">
      <c r="A3959" s="19"/>
      <c r="B3959" s="18"/>
      <c r="D3959"/>
      <c r="E3959"/>
      <c r="F3959"/>
      <c r="G3959"/>
      <c r="H3959"/>
      <c r="I3959"/>
      <c r="J3959"/>
      <c r="K3959"/>
      <c r="L3959"/>
      <c r="M3959"/>
      <c r="N3959"/>
      <c r="O3959"/>
      <c r="P3959"/>
      <c r="Q3959"/>
      <c r="R3959"/>
    </row>
    <row r="3960" spans="1:18" s="16" customFormat="1" x14ac:dyDescent="0.25">
      <c r="A3960" s="19"/>
      <c r="B3960" s="18"/>
      <c r="D3960"/>
      <c r="E3960"/>
      <c r="F3960"/>
      <c r="G3960"/>
      <c r="H3960"/>
      <c r="I3960"/>
      <c r="J3960"/>
      <c r="K3960"/>
      <c r="L3960"/>
      <c r="M3960"/>
      <c r="N3960"/>
      <c r="O3960"/>
      <c r="P3960"/>
      <c r="Q3960"/>
      <c r="R3960"/>
    </row>
    <row r="3961" spans="1:18" s="16" customFormat="1" x14ac:dyDescent="0.25">
      <c r="A3961" s="19"/>
      <c r="B3961" s="18"/>
      <c r="D3961"/>
      <c r="E3961"/>
      <c r="F3961"/>
      <c r="G3961"/>
      <c r="H3961"/>
      <c r="I3961"/>
      <c r="J3961"/>
      <c r="K3961"/>
      <c r="L3961"/>
      <c r="M3961"/>
      <c r="N3961"/>
      <c r="O3961"/>
      <c r="P3961"/>
      <c r="Q3961"/>
      <c r="R3961"/>
    </row>
    <row r="3962" spans="1:18" s="16" customFormat="1" x14ac:dyDescent="0.25">
      <c r="A3962" s="19"/>
      <c r="B3962" s="20"/>
      <c r="D3962"/>
      <c r="E3962"/>
      <c r="F3962"/>
      <c r="G3962"/>
      <c r="H3962"/>
      <c r="I3962"/>
      <c r="J3962"/>
      <c r="K3962"/>
      <c r="L3962"/>
      <c r="M3962"/>
      <c r="N3962"/>
      <c r="O3962"/>
      <c r="P3962"/>
      <c r="Q3962"/>
      <c r="R3962"/>
    </row>
    <row r="3963" spans="1:18" s="16" customFormat="1" x14ac:dyDescent="0.25">
      <c r="A3963" s="19"/>
      <c r="B3963" s="18"/>
      <c r="D3963"/>
      <c r="E3963"/>
      <c r="F3963"/>
      <c r="G3963"/>
      <c r="H3963"/>
      <c r="I3963"/>
      <c r="J3963"/>
      <c r="K3963"/>
      <c r="L3963"/>
      <c r="M3963"/>
      <c r="N3963"/>
      <c r="O3963"/>
      <c r="P3963"/>
      <c r="Q3963"/>
      <c r="R3963"/>
    </row>
    <row r="3964" spans="1:18" s="16" customFormat="1" x14ac:dyDescent="0.25">
      <c r="A3964" s="19"/>
      <c r="B3964" s="18"/>
      <c r="D3964"/>
      <c r="E3964"/>
      <c r="F3964"/>
      <c r="G3964"/>
      <c r="H3964"/>
      <c r="I3964"/>
      <c r="J3964"/>
      <c r="K3964"/>
      <c r="L3964"/>
      <c r="M3964"/>
      <c r="N3964"/>
      <c r="O3964"/>
      <c r="P3964"/>
      <c r="Q3964"/>
      <c r="R3964"/>
    </row>
    <row r="3965" spans="1:18" s="16" customFormat="1" x14ac:dyDescent="0.25">
      <c r="A3965" s="19"/>
      <c r="B3965" s="18"/>
      <c r="D3965"/>
      <c r="E3965"/>
      <c r="F3965"/>
      <c r="G3965"/>
      <c r="H3965"/>
      <c r="I3965"/>
      <c r="J3965"/>
      <c r="K3965"/>
      <c r="L3965"/>
      <c r="M3965"/>
      <c r="N3965"/>
      <c r="O3965"/>
      <c r="P3965"/>
      <c r="Q3965"/>
      <c r="R3965"/>
    </row>
    <row r="3966" spans="1:18" s="16" customFormat="1" x14ac:dyDescent="0.25">
      <c r="A3966" s="19"/>
      <c r="B3966" s="18"/>
      <c r="D3966"/>
      <c r="E3966"/>
      <c r="F3966"/>
      <c r="G3966"/>
      <c r="H3966"/>
      <c r="I3966"/>
      <c r="J3966"/>
      <c r="K3966"/>
      <c r="L3966"/>
      <c r="M3966"/>
      <c r="N3966"/>
      <c r="O3966"/>
      <c r="P3966"/>
      <c r="Q3966"/>
      <c r="R3966"/>
    </row>
    <row r="3967" spans="1:18" s="16" customFormat="1" x14ac:dyDescent="0.25">
      <c r="A3967" s="19"/>
      <c r="B3967" s="18"/>
      <c r="D3967"/>
      <c r="E3967"/>
      <c r="F3967"/>
      <c r="G3967"/>
      <c r="H3967"/>
      <c r="I3967"/>
      <c r="J3967"/>
      <c r="K3967"/>
      <c r="L3967"/>
      <c r="M3967"/>
      <c r="N3967"/>
      <c r="O3967"/>
      <c r="P3967"/>
      <c r="Q3967"/>
      <c r="R3967"/>
    </row>
    <row r="3968" spans="1:18" s="16" customFormat="1" x14ac:dyDescent="0.25">
      <c r="A3968" s="19"/>
      <c r="B3968" s="18"/>
      <c r="D3968"/>
      <c r="E3968"/>
      <c r="F3968"/>
      <c r="G3968"/>
      <c r="H3968"/>
      <c r="I3968"/>
      <c r="J3968"/>
      <c r="K3968"/>
      <c r="L3968"/>
      <c r="M3968"/>
      <c r="N3968"/>
      <c r="O3968"/>
      <c r="P3968"/>
      <c r="Q3968"/>
      <c r="R3968"/>
    </row>
    <row r="3969" spans="1:18" s="16" customFormat="1" x14ac:dyDescent="0.25">
      <c r="A3969" s="19"/>
      <c r="B3969" s="18"/>
      <c r="D3969"/>
      <c r="E3969"/>
      <c r="F3969"/>
      <c r="G3969"/>
      <c r="H3969"/>
      <c r="I3969"/>
      <c r="J3969"/>
      <c r="K3969"/>
      <c r="L3969"/>
      <c r="M3969"/>
      <c r="N3969"/>
      <c r="O3969"/>
      <c r="P3969"/>
      <c r="Q3969"/>
      <c r="R3969"/>
    </row>
    <row r="3970" spans="1:18" s="16" customFormat="1" x14ac:dyDescent="0.25">
      <c r="A3970" s="19"/>
      <c r="B3970" s="18"/>
      <c r="D3970"/>
      <c r="E3970"/>
      <c r="F3970"/>
      <c r="G3970"/>
      <c r="H3970"/>
      <c r="I3970"/>
      <c r="J3970"/>
      <c r="K3970"/>
      <c r="L3970"/>
      <c r="M3970"/>
      <c r="N3970"/>
      <c r="O3970"/>
      <c r="P3970"/>
      <c r="Q3970"/>
      <c r="R3970"/>
    </row>
    <row r="3971" spans="1:18" s="16" customFormat="1" x14ac:dyDescent="0.25">
      <c r="A3971" s="19"/>
      <c r="B3971" s="18"/>
      <c r="D3971"/>
      <c r="E3971"/>
      <c r="F3971"/>
      <c r="G3971"/>
      <c r="H3971"/>
      <c r="I3971"/>
      <c r="J3971"/>
      <c r="K3971"/>
      <c r="L3971"/>
      <c r="M3971"/>
      <c r="N3971"/>
      <c r="O3971"/>
      <c r="P3971"/>
      <c r="Q3971"/>
      <c r="R3971"/>
    </row>
    <row r="3972" spans="1:18" s="16" customFormat="1" x14ac:dyDescent="0.25">
      <c r="A3972" s="19"/>
      <c r="B3972" s="18"/>
      <c r="D3972"/>
      <c r="E3972"/>
      <c r="F3972"/>
      <c r="G3972"/>
      <c r="H3972"/>
      <c r="I3972"/>
      <c r="J3972"/>
      <c r="K3972"/>
      <c r="L3972"/>
      <c r="M3972"/>
      <c r="N3972"/>
      <c r="O3972"/>
      <c r="P3972"/>
      <c r="Q3972"/>
      <c r="R3972"/>
    </row>
    <row r="3973" spans="1:18" s="16" customFormat="1" x14ac:dyDescent="0.25">
      <c r="A3973" s="19"/>
      <c r="B3973" s="18"/>
      <c r="D3973"/>
      <c r="E3973"/>
      <c r="F3973"/>
      <c r="G3973"/>
      <c r="H3973"/>
      <c r="I3973"/>
      <c r="J3973"/>
      <c r="K3973"/>
      <c r="L3973"/>
      <c r="M3973"/>
      <c r="N3973"/>
      <c r="O3973"/>
      <c r="P3973"/>
      <c r="Q3973"/>
      <c r="R3973"/>
    </row>
    <row r="3974" spans="1:18" s="16" customFormat="1" x14ac:dyDescent="0.25">
      <c r="A3974" s="19"/>
      <c r="B3974" s="18"/>
      <c r="D3974"/>
      <c r="E3974"/>
      <c r="F3974"/>
      <c r="G3974"/>
      <c r="H3974"/>
      <c r="I3974"/>
      <c r="J3974"/>
      <c r="K3974"/>
      <c r="L3974"/>
      <c r="M3974"/>
      <c r="N3974"/>
      <c r="O3974"/>
      <c r="P3974"/>
      <c r="Q3974"/>
      <c r="R3974"/>
    </row>
    <row r="3975" spans="1:18" s="16" customFormat="1" x14ac:dyDescent="0.25">
      <c r="A3975" s="19"/>
      <c r="B3975" s="18"/>
      <c r="D3975"/>
      <c r="E3975"/>
      <c r="F3975"/>
      <c r="G3975"/>
      <c r="H3975"/>
      <c r="I3975"/>
      <c r="J3975"/>
      <c r="K3975"/>
      <c r="L3975"/>
      <c r="M3975"/>
      <c r="N3975"/>
      <c r="O3975"/>
      <c r="P3975"/>
      <c r="Q3975"/>
      <c r="R3975"/>
    </row>
    <row r="3976" spans="1:18" s="16" customFormat="1" x14ac:dyDescent="0.25">
      <c r="A3976" s="19"/>
      <c r="B3976" s="18"/>
      <c r="D3976"/>
      <c r="E3976"/>
      <c r="F3976"/>
      <c r="G3976"/>
      <c r="H3976"/>
      <c r="I3976"/>
      <c r="J3976"/>
      <c r="K3976"/>
      <c r="L3976"/>
      <c r="M3976"/>
      <c r="N3976"/>
      <c r="O3976"/>
      <c r="P3976"/>
      <c r="Q3976"/>
      <c r="R3976"/>
    </row>
    <row r="3977" spans="1:18" s="16" customFormat="1" x14ac:dyDescent="0.25">
      <c r="A3977" s="19"/>
      <c r="B3977" s="18"/>
      <c r="D3977"/>
      <c r="E3977"/>
      <c r="F3977"/>
      <c r="G3977"/>
      <c r="H3977"/>
      <c r="I3977"/>
      <c r="J3977"/>
      <c r="K3977"/>
      <c r="L3977"/>
      <c r="M3977"/>
      <c r="N3977"/>
      <c r="O3977"/>
      <c r="P3977"/>
      <c r="Q3977"/>
      <c r="R3977"/>
    </row>
    <row r="3978" spans="1:18" s="16" customFormat="1" x14ac:dyDescent="0.25">
      <c r="A3978" s="19"/>
      <c r="B3978" s="18"/>
      <c r="D3978"/>
      <c r="E3978"/>
      <c r="F3978"/>
      <c r="G3978"/>
      <c r="H3978"/>
      <c r="I3978"/>
      <c r="J3978"/>
      <c r="K3978"/>
      <c r="L3978"/>
      <c r="M3978"/>
      <c r="N3978"/>
      <c r="O3978"/>
      <c r="P3978"/>
      <c r="Q3978"/>
      <c r="R3978"/>
    </row>
    <row r="3979" spans="1:18" s="16" customFormat="1" x14ac:dyDescent="0.25">
      <c r="A3979" s="19"/>
      <c r="B3979" s="18"/>
      <c r="D3979"/>
      <c r="E3979"/>
      <c r="F3979"/>
      <c r="G3979"/>
      <c r="H3979"/>
      <c r="I3979"/>
      <c r="J3979"/>
      <c r="K3979"/>
      <c r="L3979"/>
      <c r="M3979"/>
      <c r="N3979"/>
      <c r="O3979"/>
      <c r="P3979"/>
      <c r="Q3979"/>
      <c r="R3979"/>
    </row>
    <row r="3980" spans="1:18" s="16" customFormat="1" x14ac:dyDescent="0.25">
      <c r="A3980" s="19"/>
      <c r="B3980" s="18"/>
      <c r="D3980"/>
      <c r="E3980"/>
      <c r="F3980"/>
      <c r="G3980"/>
      <c r="H3980"/>
      <c r="I3980"/>
      <c r="J3980"/>
      <c r="K3980"/>
      <c r="L3980"/>
      <c r="M3980"/>
      <c r="N3980"/>
      <c r="O3980"/>
      <c r="P3980"/>
      <c r="Q3980"/>
      <c r="R3980"/>
    </row>
    <row r="3981" spans="1:18" s="16" customFormat="1" x14ac:dyDescent="0.25">
      <c r="A3981" s="19"/>
      <c r="B3981" s="18"/>
      <c r="D3981"/>
      <c r="E3981"/>
      <c r="F3981"/>
      <c r="G3981"/>
      <c r="H3981"/>
      <c r="I3981"/>
      <c r="J3981"/>
      <c r="K3981"/>
      <c r="L3981"/>
      <c r="M3981"/>
      <c r="N3981"/>
      <c r="O3981"/>
      <c r="P3981"/>
      <c r="Q3981"/>
      <c r="R3981"/>
    </row>
    <row r="3982" spans="1:18" s="16" customFormat="1" x14ac:dyDescent="0.25">
      <c r="A3982" s="19"/>
      <c r="B3982" s="18"/>
      <c r="D3982"/>
      <c r="E3982"/>
      <c r="F3982"/>
      <c r="G3982"/>
      <c r="H3982"/>
      <c r="I3982"/>
      <c r="J3982"/>
      <c r="K3982"/>
      <c r="L3982"/>
      <c r="M3982"/>
      <c r="N3982"/>
      <c r="O3982"/>
      <c r="P3982"/>
      <c r="Q3982"/>
      <c r="R3982"/>
    </row>
    <row r="3983" spans="1:18" s="16" customFormat="1" x14ac:dyDescent="0.25">
      <c r="A3983" s="19"/>
      <c r="B3983" s="18"/>
      <c r="D3983"/>
      <c r="E3983"/>
      <c r="F3983"/>
      <c r="G3983"/>
      <c r="H3983"/>
      <c r="I3983"/>
      <c r="J3983"/>
      <c r="K3983"/>
      <c r="L3983"/>
      <c r="M3983"/>
      <c r="N3983"/>
      <c r="O3983"/>
      <c r="P3983"/>
      <c r="Q3983"/>
      <c r="R3983"/>
    </row>
    <row r="3984" spans="1:18" s="16" customFormat="1" x14ac:dyDescent="0.25">
      <c r="A3984" s="19"/>
      <c r="B3984" s="18"/>
      <c r="D3984"/>
      <c r="E3984"/>
      <c r="F3984"/>
      <c r="G3984"/>
      <c r="H3984"/>
      <c r="I3984"/>
      <c r="J3984"/>
      <c r="K3984"/>
      <c r="L3984"/>
      <c r="M3984"/>
      <c r="N3984"/>
      <c r="O3984"/>
      <c r="P3984"/>
      <c r="Q3984"/>
      <c r="R3984"/>
    </row>
    <row r="3985" spans="1:18" s="16" customFormat="1" x14ac:dyDescent="0.25">
      <c r="A3985" s="19"/>
      <c r="B3985" s="18"/>
      <c r="D3985"/>
      <c r="E3985"/>
      <c r="F3985"/>
      <c r="G3985"/>
      <c r="H3985"/>
      <c r="I3985"/>
      <c r="J3985"/>
      <c r="K3985"/>
      <c r="L3985"/>
      <c r="M3985"/>
      <c r="N3985"/>
      <c r="O3985"/>
      <c r="P3985"/>
      <c r="Q3985"/>
      <c r="R3985"/>
    </row>
    <row r="3986" spans="1:18" s="16" customFormat="1" x14ac:dyDescent="0.25">
      <c r="A3986" s="19"/>
      <c r="B3986" s="18"/>
      <c r="D3986"/>
      <c r="E3986"/>
      <c r="F3986"/>
      <c r="G3986"/>
      <c r="H3986"/>
      <c r="I3986"/>
      <c r="J3986"/>
      <c r="K3986"/>
      <c r="L3986"/>
      <c r="M3986"/>
      <c r="N3986"/>
      <c r="O3986"/>
      <c r="P3986"/>
      <c r="Q3986"/>
      <c r="R3986"/>
    </row>
    <row r="3987" spans="1:18" s="16" customFormat="1" x14ac:dyDescent="0.25">
      <c r="A3987" s="19"/>
      <c r="B3987" s="18"/>
      <c r="D3987"/>
      <c r="E3987"/>
      <c r="F3987"/>
      <c r="G3987"/>
      <c r="H3987"/>
      <c r="I3987"/>
      <c r="J3987"/>
      <c r="K3987"/>
      <c r="L3987"/>
      <c r="M3987"/>
      <c r="N3987"/>
      <c r="O3987"/>
      <c r="P3987"/>
      <c r="Q3987"/>
      <c r="R3987"/>
    </row>
    <row r="3988" spans="1:18" s="16" customFormat="1" x14ac:dyDescent="0.25">
      <c r="A3988" s="19"/>
      <c r="B3988" s="18"/>
      <c r="D3988"/>
      <c r="E3988"/>
      <c r="F3988"/>
      <c r="G3988"/>
      <c r="H3988"/>
      <c r="I3988"/>
      <c r="J3988"/>
      <c r="K3988"/>
      <c r="L3988"/>
      <c r="M3988"/>
      <c r="N3988"/>
      <c r="O3988"/>
      <c r="P3988"/>
      <c r="Q3988"/>
      <c r="R3988"/>
    </row>
    <row r="3989" spans="1:18" s="16" customFormat="1" x14ac:dyDescent="0.25">
      <c r="A3989" s="19"/>
      <c r="B3989" s="18"/>
      <c r="D3989"/>
      <c r="E3989"/>
      <c r="F3989"/>
      <c r="G3989"/>
      <c r="H3989"/>
      <c r="I3989"/>
      <c r="J3989"/>
      <c r="K3989"/>
      <c r="L3989"/>
      <c r="M3989"/>
      <c r="N3989"/>
      <c r="O3989"/>
      <c r="P3989"/>
      <c r="Q3989"/>
      <c r="R3989"/>
    </row>
    <row r="3990" spans="1:18" s="16" customFormat="1" x14ac:dyDescent="0.25">
      <c r="A3990" s="19"/>
      <c r="B3990" s="18"/>
      <c r="D3990"/>
      <c r="E3990"/>
      <c r="F3990"/>
      <c r="G3990"/>
      <c r="H3990"/>
      <c r="I3990"/>
      <c r="J3990"/>
      <c r="K3990"/>
      <c r="L3990"/>
      <c r="M3990"/>
      <c r="N3990"/>
      <c r="O3990"/>
      <c r="P3990"/>
      <c r="Q3990"/>
      <c r="R3990"/>
    </row>
    <row r="3991" spans="1:18" s="16" customFormat="1" x14ac:dyDescent="0.25">
      <c r="A3991" s="19"/>
      <c r="B3991" s="18"/>
      <c r="D3991"/>
      <c r="E3991"/>
      <c r="F3991"/>
      <c r="G3991"/>
      <c r="H3991"/>
      <c r="I3991"/>
      <c r="J3991"/>
      <c r="K3991"/>
      <c r="L3991"/>
      <c r="M3991"/>
      <c r="N3991"/>
      <c r="O3991"/>
      <c r="P3991"/>
      <c r="Q3991"/>
      <c r="R3991"/>
    </row>
    <row r="3992" spans="1:18" s="16" customFormat="1" x14ac:dyDescent="0.25">
      <c r="A3992" s="19"/>
      <c r="B3992" s="18"/>
      <c r="D3992"/>
      <c r="E3992"/>
      <c r="F3992"/>
      <c r="G3992"/>
      <c r="H3992"/>
      <c r="I3992"/>
      <c r="J3992"/>
      <c r="K3992"/>
      <c r="L3992"/>
      <c r="M3992"/>
      <c r="N3992"/>
      <c r="O3992"/>
      <c r="P3992"/>
      <c r="Q3992"/>
      <c r="R3992"/>
    </row>
    <row r="3993" spans="1:18" s="16" customFormat="1" x14ac:dyDescent="0.25">
      <c r="A3993" s="19"/>
      <c r="B3993" s="18"/>
      <c r="D3993"/>
      <c r="E3993"/>
      <c r="F3993"/>
      <c r="G3993"/>
      <c r="H3993"/>
      <c r="I3993"/>
      <c r="J3993"/>
      <c r="K3993"/>
      <c r="L3993"/>
      <c r="M3993"/>
      <c r="N3993"/>
      <c r="O3993"/>
      <c r="P3993"/>
      <c r="Q3993"/>
      <c r="R3993"/>
    </row>
    <row r="3994" spans="1:18" s="16" customFormat="1" x14ac:dyDescent="0.25">
      <c r="A3994" s="19"/>
      <c r="B3994" s="18"/>
      <c r="D3994"/>
      <c r="E3994"/>
      <c r="F3994"/>
      <c r="G3994"/>
      <c r="H3994"/>
      <c r="I3994"/>
      <c r="J3994"/>
      <c r="K3994"/>
      <c r="L3994"/>
      <c r="M3994"/>
      <c r="N3994"/>
      <c r="O3994"/>
      <c r="P3994"/>
      <c r="Q3994"/>
      <c r="R3994"/>
    </row>
    <row r="3995" spans="1:18" s="16" customFormat="1" x14ac:dyDescent="0.25">
      <c r="A3995" s="19"/>
      <c r="B3995" s="18"/>
      <c r="D3995"/>
      <c r="E3995"/>
      <c r="F3995"/>
      <c r="G3995"/>
      <c r="H3995"/>
      <c r="I3995"/>
      <c r="J3995"/>
      <c r="K3995"/>
      <c r="L3995"/>
      <c r="M3995"/>
      <c r="N3995"/>
      <c r="O3995"/>
      <c r="P3995"/>
      <c r="Q3995"/>
      <c r="R3995"/>
    </row>
    <row r="3996" spans="1:18" s="16" customFormat="1" x14ac:dyDescent="0.25">
      <c r="A3996" s="19"/>
      <c r="B3996" s="18"/>
      <c r="D3996"/>
      <c r="E3996"/>
      <c r="F3996"/>
      <c r="G3996"/>
      <c r="H3996"/>
      <c r="I3996"/>
      <c r="J3996"/>
      <c r="K3996"/>
      <c r="L3996"/>
      <c r="M3996"/>
      <c r="N3996"/>
      <c r="O3996"/>
      <c r="P3996"/>
      <c r="Q3996"/>
      <c r="R3996"/>
    </row>
    <row r="3997" spans="1:18" s="16" customFormat="1" x14ac:dyDescent="0.25">
      <c r="A3997" s="19"/>
      <c r="B3997" s="18"/>
      <c r="D3997"/>
      <c r="E3997"/>
      <c r="F3997"/>
      <c r="G3997"/>
      <c r="H3997"/>
      <c r="I3997"/>
      <c r="J3997"/>
      <c r="K3997"/>
      <c r="L3997"/>
      <c r="M3997"/>
      <c r="N3997"/>
      <c r="O3997"/>
      <c r="P3997"/>
      <c r="Q3997"/>
      <c r="R3997"/>
    </row>
    <row r="3998" spans="1:18" s="16" customFormat="1" x14ac:dyDescent="0.25">
      <c r="A3998" s="19"/>
      <c r="B3998" s="18"/>
      <c r="D3998"/>
      <c r="E3998"/>
      <c r="F3998"/>
      <c r="G3998"/>
      <c r="H3998"/>
      <c r="I3998"/>
      <c r="J3998"/>
      <c r="K3998"/>
      <c r="L3998"/>
      <c r="M3998"/>
      <c r="N3998"/>
      <c r="O3998"/>
      <c r="P3998"/>
      <c r="Q3998"/>
      <c r="R3998"/>
    </row>
    <row r="3999" spans="1:18" s="16" customFormat="1" x14ac:dyDescent="0.25">
      <c r="A3999" s="19"/>
      <c r="B3999" s="18"/>
      <c r="D3999"/>
      <c r="E3999"/>
      <c r="F3999"/>
      <c r="G3999"/>
      <c r="H3999"/>
      <c r="I3999"/>
      <c r="J3999"/>
      <c r="K3999"/>
      <c r="L3999"/>
      <c r="M3999"/>
      <c r="N3999"/>
      <c r="O3999"/>
      <c r="P3999"/>
      <c r="Q3999"/>
      <c r="R3999"/>
    </row>
    <row r="4000" spans="1:18" s="16" customFormat="1" x14ac:dyDescent="0.25">
      <c r="A4000" s="19"/>
      <c r="B4000" s="18"/>
      <c r="D4000"/>
      <c r="E4000"/>
      <c r="F4000"/>
      <c r="G4000"/>
      <c r="H4000"/>
      <c r="I4000"/>
      <c r="J4000"/>
      <c r="K4000"/>
      <c r="L4000"/>
      <c r="M4000"/>
      <c r="N4000"/>
      <c r="O4000"/>
      <c r="P4000"/>
      <c r="Q4000"/>
      <c r="R4000"/>
    </row>
    <row r="4001" spans="1:18" s="16" customFormat="1" x14ac:dyDescent="0.25">
      <c r="A4001" s="19"/>
      <c r="B4001" s="18"/>
      <c r="D4001"/>
      <c r="E4001"/>
      <c r="F4001"/>
      <c r="G4001"/>
      <c r="H4001"/>
      <c r="I4001"/>
      <c r="J4001"/>
      <c r="K4001"/>
      <c r="L4001"/>
      <c r="M4001"/>
      <c r="N4001"/>
      <c r="O4001"/>
      <c r="P4001"/>
      <c r="Q4001"/>
      <c r="R4001"/>
    </row>
    <row r="4002" spans="1:18" s="16" customFormat="1" x14ac:dyDescent="0.25">
      <c r="A4002" s="19"/>
      <c r="B4002" s="18"/>
      <c r="D4002"/>
      <c r="E4002"/>
      <c r="F4002"/>
      <c r="G4002"/>
      <c r="H4002"/>
      <c r="I4002"/>
      <c r="J4002"/>
      <c r="K4002"/>
      <c r="L4002"/>
      <c r="M4002"/>
      <c r="N4002"/>
      <c r="O4002"/>
      <c r="P4002"/>
      <c r="Q4002"/>
      <c r="R4002"/>
    </row>
    <row r="4003" spans="1:18" s="16" customFormat="1" x14ac:dyDescent="0.25">
      <c r="A4003" s="19"/>
      <c r="B4003" s="18"/>
      <c r="D4003"/>
      <c r="E4003"/>
      <c r="F4003"/>
      <c r="G4003"/>
      <c r="H4003"/>
      <c r="I4003"/>
      <c r="J4003"/>
      <c r="K4003"/>
      <c r="L4003"/>
      <c r="M4003"/>
      <c r="N4003"/>
      <c r="O4003"/>
      <c r="P4003"/>
      <c r="Q4003"/>
      <c r="R4003"/>
    </row>
    <row r="4004" spans="1:18" s="16" customFormat="1" x14ac:dyDescent="0.25">
      <c r="A4004" s="19"/>
      <c r="B4004" s="18"/>
      <c r="D4004"/>
      <c r="E4004"/>
      <c r="F4004"/>
      <c r="G4004"/>
      <c r="H4004"/>
      <c r="I4004"/>
      <c r="J4004"/>
      <c r="K4004"/>
      <c r="L4004"/>
      <c r="M4004"/>
      <c r="N4004"/>
      <c r="O4004"/>
      <c r="P4004"/>
      <c r="Q4004"/>
      <c r="R4004"/>
    </row>
    <row r="4005" spans="1:18" s="16" customFormat="1" x14ac:dyDescent="0.25">
      <c r="A4005" s="19"/>
      <c r="B4005" s="18"/>
      <c r="D4005"/>
      <c r="E4005"/>
      <c r="F4005"/>
      <c r="G4005"/>
      <c r="H4005"/>
      <c r="I4005"/>
      <c r="J4005"/>
      <c r="K4005"/>
      <c r="L4005"/>
      <c r="M4005"/>
      <c r="N4005"/>
      <c r="O4005"/>
      <c r="P4005"/>
      <c r="Q4005"/>
      <c r="R4005"/>
    </row>
    <row r="4006" spans="1:18" s="16" customFormat="1" x14ac:dyDescent="0.25">
      <c r="A4006" s="19"/>
      <c r="B4006" s="18"/>
      <c r="D4006"/>
      <c r="E4006"/>
      <c r="F4006"/>
      <c r="G4006"/>
      <c r="H4006"/>
      <c r="I4006"/>
      <c r="J4006"/>
      <c r="K4006"/>
      <c r="L4006"/>
      <c r="M4006"/>
      <c r="N4006"/>
      <c r="O4006"/>
      <c r="P4006"/>
      <c r="Q4006"/>
      <c r="R4006"/>
    </row>
    <row r="4007" spans="1:18" s="16" customFormat="1" x14ac:dyDescent="0.25">
      <c r="A4007" s="19"/>
      <c r="B4007" s="18"/>
      <c r="D4007"/>
      <c r="E4007"/>
      <c r="F4007"/>
      <c r="G4007"/>
      <c r="H4007"/>
      <c r="I4007"/>
      <c r="J4007"/>
      <c r="K4007"/>
      <c r="L4007"/>
      <c r="M4007"/>
      <c r="N4007"/>
      <c r="O4007"/>
      <c r="P4007"/>
      <c r="Q4007"/>
      <c r="R4007"/>
    </row>
    <row r="4008" spans="1:18" s="16" customFormat="1" x14ac:dyDescent="0.25">
      <c r="A4008" s="19"/>
      <c r="B4008" s="18"/>
      <c r="D4008"/>
      <c r="E4008"/>
      <c r="F4008"/>
      <c r="G4008"/>
      <c r="H4008"/>
      <c r="I4008"/>
      <c r="J4008"/>
      <c r="K4008"/>
      <c r="L4008"/>
      <c r="M4008"/>
      <c r="N4008"/>
      <c r="O4008"/>
      <c r="P4008"/>
      <c r="Q4008"/>
      <c r="R4008"/>
    </row>
    <row r="4009" spans="1:18" s="16" customFormat="1" x14ac:dyDescent="0.25">
      <c r="A4009" s="19"/>
      <c r="B4009" s="18"/>
      <c r="D4009"/>
      <c r="E4009"/>
      <c r="F4009"/>
      <c r="G4009"/>
      <c r="H4009"/>
      <c r="I4009"/>
      <c r="J4009"/>
      <c r="K4009"/>
      <c r="L4009"/>
      <c r="M4009"/>
      <c r="N4009"/>
      <c r="O4009"/>
      <c r="P4009"/>
      <c r="Q4009"/>
      <c r="R4009"/>
    </row>
    <row r="4010" spans="1:18" s="16" customFormat="1" x14ac:dyDescent="0.25">
      <c r="A4010" s="19"/>
      <c r="B4010" s="18"/>
      <c r="D4010"/>
      <c r="E4010"/>
      <c r="F4010"/>
      <c r="G4010"/>
      <c r="H4010"/>
      <c r="I4010"/>
      <c r="J4010"/>
      <c r="K4010"/>
      <c r="L4010"/>
      <c r="M4010"/>
      <c r="N4010"/>
      <c r="O4010"/>
      <c r="P4010"/>
      <c r="Q4010"/>
      <c r="R4010"/>
    </row>
    <row r="4011" spans="1:18" s="16" customFormat="1" x14ac:dyDescent="0.25">
      <c r="A4011" s="19"/>
      <c r="B4011" s="18"/>
      <c r="D4011"/>
      <c r="E4011"/>
      <c r="F4011"/>
      <c r="G4011"/>
      <c r="H4011"/>
      <c r="I4011"/>
      <c r="J4011"/>
      <c r="K4011"/>
      <c r="L4011"/>
      <c r="M4011"/>
      <c r="N4011"/>
      <c r="O4011"/>
      <c r="P4011"/>
      <c r="Q4011"/>
      <c r="R4011"/>
    </row>
    <row r="4012" spans="1:18" s="16" customFormat="1" x14ac:dyDescent="0.25">
      <c r="A4012" s="19"/>
      <c r="B4012" s="20"/>
      <c r="D4012"/>
      <c r="E4012"/>
      <c r="F4012"/>
      <c r="G4012"/>
      <c r="H4012"/>
      <c r="I4012"/>
      <c r="J4012"/>
      <c r="K4012"/>
      <c r="L4012"/>
      <c r="M4012"/>
      <c r="N4012"/>
      <c r="O4012"/>
      <c r="P4012"/>
      <c r="Q4012"/>
      <c r="R4012"/>
    </row>
    <row r="4013" spans="1:18" s="16" customFormat="1" x14ac:dyDescent="0.25">
      <c r="A4013" s="19"/>
      <c r="B4013" s="18"/>
      <c r="D4013"/>
      <c r="E4013"/>
      <c r="F4013"/>
      <c r="G4013"/>
      <c r="H4013"/>
      <c r="I4013"/>
      <c r="J4013"/>
      <c r="K4013"/>
      <c r="L4013"/>
      <c r="M4013"/>
      <c r="N4013"/>
      <c r="O4013"/>
      <c r="P4013"/>
      <c r="Q4013"/>
      <c r="R4013"/>
    </row>
    <row r="4014" spans="1:18" s="16" customFormat="1" x14ac:dyDescent="0.25">
      <c r="A4014" s="19"/>
      <c r="B4014" s="18"/>
      <c r="D4014"/>
      <c r="E4014"/>
      <c r="F4014"/>
      <c r="G4014"/>
      <c r="H4014"/>
      <c r="I4014"/>
      <c r="J4014"/>
      <c r="K4014"/>
      <c r="L4014"/>
      <c r="M4014"/>
      <c r="N4014"/>
      <c r="O4014"/>
      <c r="P4014"/>
      <c r="Q4014"/>
      <c r="R4014"/>
    </row>
    <row r="4015" spans="1:18" s="16" customFormat="1" x14ac:dyDescent="0.25">
      <c r="A4015" s="19"/>
      <c r="B4015" s="18"/>
      <c r="D4015"/>
      <c r="E4015"/>
      <c r="F4015"/>
      <c r="G4015"/>
      <c r="H4015"/>
      <c r="I4015"/>
      <c r="J4015"/>
      <c r="K4015"/>
      <c r="L4015"/>
      <c r="M4015"/>
      <c r="N4015"/>
      <c r="O4015"/>
      <c r="P4015"/>
      <c r="Q4015"/>
      <c r="R4015"/>
    </row>
    <row r="4016" spans="1:18" s="16" customFormat="1" x14ac:dyDescent="0.25">
      <c r="A4016" s="19"/>
      <c r="B4016" s="18"/>
      <c r="D4016"/>
      <c r="E4016"/>
      <c r="F4016"/>
      <c r="G4016"/>
      <c r="H4016"/>
      <c r="I4016"/>
      <c r="J4016"/>
      <c r="K4016"/>
      <c r="L4016"/>
      <c r="M4016"/>
      <c r="N4016"/>
      <c r="O4016"/>
      <c r="P4016"/>
      <c r="Q4016"/>
      <c r="R4016"/>
    </row>
    <row r="4017" spans="1:18" s="16" customFormat="1" x14ac:dyDescent="0.25">
      <c r="A4017" s="19"/>
      <c r="B4017" s="18"/>
      <c r="D4017"/>
      <c r="E4017"/>
      <c r="F4017"/>
      <c r="G4017"/>
      <c r="H4017"/>
      <c r="I4017"/>
      <c r="J4017"/>
      <c r="K4017"/>
      <c r="L4017"/>
      <c r="M4017"/>
      <c r="N4017"/>
      <c r="O4017"/>
      <c r="P4017"/>
      <c r="Q4017"/>
      <c r="R4017"/>
    </row>
    <row r="4018" spans="1:18" s="16" customFormat="1" x14ac:dyDescent="0.25">
      <c r="A4018" s="19"/>
      <c r="B4018" s="18"/>
      <c r="D4018"/>
      <c r="E4018"/>
      <c r="F4018"/>
      <c r="G4018"/>
      <c r="H4018"/>
      <c r="I4018"/>
      <c r="J4018"/>
      <c r="K4018"/>
      <c r="L4018"/>
      <c r="M4018"/>
      <c r="N4018"/>
      <c r="O4018"/>
      <c r="P4018"/>
      <c r="Q4018"/>
      <c r="R4018"/>
    </row>
    <row r="4019" spans="1:18" s="16" customFormat="1" x14ac:dyDescent="0.25">
      <c r="A4019" s="19"/>
      <c r="B4019" s="18"/>
      <c r="D4019"/>
      <c r="E4019"/>
      <c r="F4019"/>
      <c r="G4019"/>
      <c r="H4019"/>
      <c r="I4019"/>
      <c r="J4019"/>
      <c r="K4019"/>
      <c r="L4019"/>
      <c r="M4019"/>
      <c r="N4019"/>
      <c r="O4019"/>
      <c r="P4019"/>
      <c r="Q4019"/>
      <c r="R4019"/>
    </row>
    <row r="4020" spans="1:18" s="16" customFormat="1" x14ac:dyDescent="0.25">
      <c r="A4020" s="19"/>
      <c r="B4020" s="18"/>
      <c r="D4020"/>
      <c r="E4020"/>
      <c r="F4020"/>
      <c r="G4020"/>
      <c r="H4020"/>
      <c r="I4020"/>
      <c r="J4020"/>
      <c r="K4020"/>
      <c r="L4020"/>
      <c r="M4020"/>
      <c r="N4020"/>
      <c r="O4020"/>
      <c r="P4020"/>
      <c r="Q4020"/>
      <c r="R4020"/>
    </row>
    <row r="4021" spans="1:18" s="16" customFormat="1" x14ac:dyDescent="0.25">
      <c r="A4021" s="19"/>
      <c r="B4021" s="18"/>
      <c r="D4021"/>
      <c r="E4021"/>
      <c r="F4021"/>
      <c r="G4021"/>
      <c r="H4021"/>
      <c r="I4021"/>
      <c r="J4021"/>
      <c r="K4021"/>
      <c r="L4021"/>
      <c r="M4021"/>
      <c r="N4021"/>
      <c r="O4021"/>
      <c r="P4021"/>
      <c r="Q4021"/>
      <c r="R4021"/>
    </row>
    <row r="4022" spans="1:18" s="16" customFormat="1" x14ac:dyDescent="0.25">
      <c r="A4022" s="19"/>
      <c r="B4022" s="18"/>
      <c r="D4022"/>
      <c r="E4022"/>
      <c r="F4022"/>
      <c r="G4022"/>
      <c r="H4022"/>
      <c r="I4022"/>
      <c r="J4022"/>
      <c r="K4022"/>
      <c r="L4022"/>
      <c r="M4022"/>
      <c r="N4022"/>
      <c r="O4022"/>
      <c r="P4022"/>
      <c r="Q4022"/>
      <c r="R4022"/>
    </row>
    <row r="4023" spans="1:18" s="16" customFormat="1" x14ac:dyDescent="0.25">
      <c r="A4023" s="19"/>
      <c r="B4023" s="18"/>
      <c r="D4023"/>
      <c r="E4023"/>
      <c r="F4023"/>
      <c r="G4023"/>
      <c r="H4023"/>
      <c r="I4023"/>
      <c r="J4023"/>
      <c r="K4023"/>
      <c r="L4023"/>
      <c r="M4023"/>
      <c r="N4023"/>
      <c r="O4023"/>
      <c r="P4023"/>
      <c r="Q4023"/>
      <c r="R4023"/>
    </row>
    <row r="4024" spans="1:18" s="16" customFormat="1" x14ac:dyDescent="0.25">
      <c r="A4024" s="19"/>
      <c r="B4024" s="18"/>
      <c r="D4024"/>
      <c r="E4024"/>
      <c r="F4024"/>
      <c r="G4024"/>
      <c r="H4024"/>
      <c r="I4024"/>
      <c r="J4024"/>
      <c r="K4024"/>
      <c r="L4024"/>
      <c r="M4024"/>
      <c r="N4024"/>
      <c r="O4024"/>
      <c r="P4024"/>
      <c r="Q4024"/>
      <c r="R4024"/>
    </row>
    <row r="4025" spans="1:18" s="16" customFormat="1" x14ac:dyDescent="0.25">
      <c r="A4025" s="19"/>
      <c r="B4025" s="18"/>
      <c r="D4025"/>
      <c r="E4025"/>
      <c r="F4025"/>
      <c r="G4025"/>
      <c r="H4025"/>
      <c r="I4025"/>
      <c r="J4025"/>
      <c r="K4025"/>
      <c r="L4025"/>
      <c r="M4025"/>
      <c r="N4025"/>
      <c r="O4025"/>
      <c r="P4025"/>
      <c r="Q4025"/>
      <c r="R4025"/>
    </row>
    <row r="4026" spans="1:18" s="16" customFormat="1" x14ac:dyDescent="0.25">
      <c r="A4026" s="19"/>
      <c r="B4026" s="18"/>
      <c r="D4026"/>
      <c r="E4026"/>
      <c r="F4026"/>
      <c r="G4026"/>
      <c r="H4026"/>
      <c r="I4026"/>
      <c r="J4026"/>
      <c r="K4026"/>
      <c r="L4026"/>
      <c r="M4026"/>
      <c r="N4026"/>
      <c r="O4026"/>
      <c r="P4026"/>
      <c r="Q4026"/>
      <c r="R4026"/>
    </row>
    <row r="4027" spans="1:18" s="16" customFormat="1" x14ac:dyDescent="0.25">
      <c r="A4027" s="19"/>
      <c r="B4027" s="18"/>
      <c r="D4027"/>
      <c r="E4027"/>
      <c r="F4027"/>
      <c r="G4027"/>
      <c r="H4027"/>
      <c r="I4027"/>
      <c r="J4027"/>
      <c r="K4027"/>
      <c r="L4027"/>
      <c r="M4027"/>
      <c r="N4027"/>
      <c r="O4027"/>
      <c r="P4027"/>
      <c r="Q4027"/>
      <c r="R4027"/>
    </row>
    <row r="4028" spans="1:18" s="16" customFormat="1" x14ac:dyDescent="0.25">
      <c r="A4028" s="19"/>
      <c r="B4028" s="18"/>
      <c r="D4028"/>
      <c r="E4028"/>
      <c r="F4028"/>
      <c r="G4028"/>
      <c r="H4028"/>
      <c r="I4028"/>
      <c r="J4028"/>
      <c r="K4028"/>
      <c r="L4028"/>
      <c r="M4028"/>
      <c r="N4028"/>
      <c r="O4028"/>
      <c r="P4028"/>
      <c r="Q4028"/>
      <c r="R4028"/>
    </row>
    <row r="4029" spans="1:18" s="16" customFormat="1" x14ac:dyDescent="0.25">
      <c r="A4029" s="19"/>
      <c r="B4029" s="18"/>
      <c r="D4029"/>
      <c r="E4029"/>
      <c r="F4029"/>
      <c r="G4029"/>
      <c r="H4029"/>
      <c r="I4029"/>
      <c r="J4029"/>
      <c r="K4029"/>
      <c r="L4029"/>
      <c r="M4029"/>
      <c r="N4029"/>
      <c r="O4029"/>
      <c r="P4029"/>
      <c r="Q4029"/>
      <c r="R4029"/>
    </row>
    <row r="4030" spans="1:18" s="16" customFormat="1" x14ac:dyDescent="0.25">
      <c r="A4030" s="19"/>
      <c r="B4030" s="18"/>
      <c r="D4030"/>
      <c r="E4030"/>
      <c r="F4030"/>
      <c r="G4030"/>
      <c r="H4030"/>
      <c r="I4030"/>
      <c r="J4030"/>
      <c r="K4030"/>
      <c r="L4030"/>
      <c r="M4030"/>
      <c r="N4030"/>
      <c r="O4030"/>
      <c r="P4030"/>
      <c r="Q4030"/>
      <c r="R4030"/>
    </row>
    <row r="4031" spans="1:18" s="16" customFormat="1" x14ac:dyDescent="0.25">
      <c r="A4031" s="19"/>
      <c r="B4031" s="18"/>
      <c r="D4031"/>
      <c r="E4031"/>
      <c r="F4031"/>
      <c r="G4031"/>
      <c r="H4031"/>
      <c r="I4031"/>
      <c r="J4031"/>
      <c r="K4031"/>
      <c r="L4031"/>
      <c r="M4031"/>
      <c r="N4031"/>
      <c r="O4031"/>
      <c r="P4031"/>
      <c r="Q4031"/>
      <c r="R4031"/>
    </row>
    <row r="4032" spans="1:18" s="16" customFormat="1" x14ac:dyDescent="0.25">
      <c r="A4032" s="19"/>
      <c r="B4032" s="18"/>
      <c r="D4032"/>
      <c r="E4032"/>
      <c r="F4032"/>
      <c r="G4032"/>
      <c r="H4032"/>
      <c r="I4032"/>
      <c r="J4032"/>
      <c r="K4032"/>
      <c r="L4032"/>
      <c r="M4032"/>
      <c r="N4032"/>
      <c r="O4032"/>
      <c r="P4032"/>
      <c r="Q4032"/>
      <c r="R4032"/>
    </row>
    <row r="4033" spans="1:18" s="16" customFormat="1" x14ac:dyDescent="0.25">
      <c r="A4033" s="19"/>
      <c r="B4033" s="18"/>
      <c r="D4033"/>
      <c r="E4033"/>
      <c r="F4033"/>
      <c r="G4033"/>
      <c r="H4033"/>
      <c r="I4033"/>
      <c r="J4033"/>
      <c r="K4033"/>
      <c r="L4033"/>
      <c r="M4033"/>
      <c r="N4033"/>
      <c r="O4033"/>
      <c r="P4033"/>
      <c r="Q4033"/>
      <c r="R4033"/>
    </row>
    <row r="4034" spans="1:18" s="16" customFormat="1" x14ac:dyDescent="0.25">
      <c r="A4034" s="19"/>
      <c r="B4034" s="18"/>
      <c r="D4034"/>
      <c r="E4034"/>
      <c r="F4034"/>
      <c r="G4034"/>
      <c r="H4034"/>
      <c r="I4034"/>
      <c r="J4034"/>
      <c r="K4034"/>
      <c r="L4034"/>
      <c r="M4034"/>
      <c r="N4034"/>
      <c r="O4034"/>
      <c r="P4034"/>
      <c r="Q4034"/>
      <c r="R4034"/>
    </row>
    <row r="4035" spans="1:18" s="16" customFormat="1" x14ac:dyDescent="0.25">
      <c r="A4035" s="19"/>
      <c r="B4035" s="18"/>
      <c r="D4035"/>
      <c r="E4035"/>
      <c r="F4035"/>
      <c r="G4035"/>
      <c r="H4035"/>
      <c r="I4035"/>
      <c r="J4035"/>
      <c r="K4035"/>
      <c r="L4035"/>
      <c r="M4035"/>
      <c r="N4035"/>
      <c r="O4035"/>
      <c r="P4035"/>
      <c r="Q4035"/>
      <c r="R4035"/>
    </row>
    <row r="4036" spans="1:18" s="16" customFormat="1" x14ac:dyDescent="0.25">
      <c r="A4036" s="19"/>
      <c r="B4036" s="18"/>
      <c r="D4036"/>
      <c r="E4036"/>
      <c r="F4036"/>
      <c r="G4036"/>
      <c r="H4036"/>
      <c r="I4036"/>
      <c r="J4036"/>
      <c r="K4036"/>
      <c r="L4036"/>
      <c r="M4036"/>
      <c r="N4036"/>
      <c r="O4036"/>
      <c r="P4036"/>
      <c r="Q4036"/>
      <c r="R4036"/>
    </row>
    <row r="4037" spans="1:18" s="16" customFormat="1" x14ac:dyDescent="0.25">
      <c r="A4037" s="19"/>
      <c r="B4037" s="18"/>
      <c r="D4037"/>
      <c r="E4037"/>
      <c r="F4037"/>
      <c r="G4037"/>
      <c r="H4037"/>
      <c r="I4037"/>
      <c r="J4037"/>
      <c r="K4037"/>
      <c r="L4037"/>
      <c r="M4037"/>
      <c r="N4037"/>
      <c r="O4037"/>
      <c r="P4037"/>
      <c r="Q4037"/>
      <c r="R4037"/>
    </row>
    <row r="4038" spans="1:18" s="16" customFormat="1" x14ac:dyDescent="0.25">
      <c r="A4038" s="19"/>
      <c r="B4038" s="18"/>
      <c r="D4038"/>
      <c r="E4038"/>
      <c r="F4038"/>
      <c r="G4038"/>
      <c r="H4038"/>
      <c r="I4038"/>
      <c r="J4038"/>
      <c r="K4038"/>
      <c r="L4038"/>
      <c r="M4038"/>
      <c r="N4038"/>
      <c r="O4038"/>
      <c r="P4038"/>
      <c r="Q4038"/>
      <c r="R4038"/>
    </row>
    <row r="4039" spans="1:18" s="16" customFormat="1" x14ac:dyDescent="0.25">
      <c r="A4039" s="19"/>
      <c r="B4039" s="18"/>
      <c r="D4039"/>
      <c r="E4039"/>
      <c r="F4039"/>
      <c r="G4039"/>
      <c r="H4039"/>
      <c r="I4039"/>
      <c r="J4039"/>
      <c r="K4039"/>
      <c r="L4039"/>
      <c r="M4039"/>
      <c r="N4039"/>
      <c r="O4039"/>
      <c r="P4039"/>
      <c r="Q4039"/>
      <c r="R4039"/>
    </row>
    <row r="4040" spans="1:18" s="16" customFormat="1" x14ac:dyDescent="0.25">
      <c r="A4040" s="19"/>
      <c r="B4040" s="18"/>
      <c r="D4040"/>
      <c r="E4040"/>
      <c r="F4040"/>
      <c r="G4040"/>
      <c r="H4040"/>
      <c r="I4040"/>
      <c r="J4040"/>
      <c r="K4040"/>
      <c r="L4040"/>
      <c r="M4040"/>
      <c r="N4040"/>
      <c r="O4040"/>
      <c r="P4040"/>
      <c r="Q4040"/>
      <c r="R4040"/>
    </row>
    <row r="4041" spans="1:18" s="16" customFormat="1" x14ac:dyDescent="0.25">
      <c r="A4041" s="19"/>
      <c r="B4041" s="18"/>
      <c r="D4041"/>
      <c r="E4041"/>
      <c r="F4041"/>
      <c r="G4041"/>
      <c r="H4041"/>
      <c r="I4041"/>
      <c r="J4041"/>
      <c r="K4041"/>
      <c r="L4041"/>
      <c r="M4041"/>
      <c r="N4041"/>
      <c r="O4041"/>
      <c r="P4041"/>
      <c r="Q4041"/>
      <c r="R4041"/>
    </row>
    <row r="4042" spans="1:18" s="16" customFormat="1" x14ac:dyDescent="0.25">
      <c r="A4042" s="19"/>
      <c r="B4042" s="18"/>
      <c r="D4042"/>
      <c r="E4042"/>
      <c r="F4042"/>
      <c r="G4042"/>
      <c r="H4042"/>
      <c r="I4042"/>
      <c r="J4042"/>
      <c r="K4042"/>
      <c r="L4042"/>
      <c r="M4042"/>
      <c r="N4042"/>
      <c r="O4042"/>
      <c r="P4042"/>
      <c r="Q4042"/>
      <c r="R4042"/>
    </row>
    <row r="4043" spans="1:18" s="16" customFormat="1" x14ac:dyDescent="0.25">
      <c r="A4043" s="19"/>
      <c r="B4043" s="18"/>
      <c r="D4043"/>
      <c r="E4043"/>
      <c r="F4043"/>
      <c r="G4043"/>
      <c r="H4043"/>
      <c r="I4043"/>
      <c r="J4043"/>
      <c r="K4043"/>
      <c r="L4043"/>
      <c r="M4043"/>
      <c r="N4043"/>
      <c r="O4043"/>
      <c r="P4043"/>
      <c r="Q4043"/>
      <c r="R4043"/>
    </row>
    <row r="4044" spans="1:18" s="16" customFormat="1" x14ac:dyDescent="0.25">
      <c r="A4044" s="19"/>
      <c r="B4044" s="18"/>
      <c r="D4044"/>
      <c r="E4044"/>
      <c r="F4044"/>
      <c r="G4044"/>
      <c r="H4044"/>
      <c r="I4044"/>
      <c r="J4044"/>
      <c r="K4044"/>
      <c r="L4044"/>
      <c r="M4044"/>
      <c r="N4044"/>
      <c r="O4044"/>
      <c r="P4044"/>
      <c r="Q4044"/>
      <c r="R4044"/>
    </row>
    <row r="4045" spans="1:18" s="16" customFormat="1" x14ac:dyDescent="0.25">
      <c r="A4045" s="19"/>
      <c r="B4045" s="18"/>
      <c r="D4045"/>
      <c r="E4045"/>
      <c r="F4045"/>
      <c r="G4045"/>
      <c r="H4045"/>
      <c r="I4045"/>
      <c r="J4045"/>
      <c r="K4045"/>
      <c r="L4045"/>
      <c r="M4045"/>
      <c r="N4045"/>
      <c r="O4045"/>
      <c r="P4045"/>
      <c r="Q4045"/>
      <c r="R4045"/>
    </row>
    <row r="4046" spans="1:18" s="16" customFormat="1" x14ac:dyDescent="0.25">
      <c r="A4046" s="19"/>
      <c r="B4046" s="18"/>
      <c r="D4046"/>
      <c r="E4046"/>
      <c r="F4046"/>
      <c r="G4046"/>
      <c r="H4046"/>
      <c r="I4046"/>
      <c r="J4046"/>
      <c r="K4046"/>
      <c r="L4046"/>
      <c r="M4046"/>
      <c r="N4046"/>
      <c r="O4046"/>
      <c r="P4046"/>
      <c r="Q4046"/>
      <c r="R4046"/>
    </row>
    <row r="4047" spans="1:18" s="16" customFormat="1" x14ac:dyDescent="0.25">
      <c r="A4047" s="19"/>
      <c r="B4047" s="18"/>
      <c r="D4047"/>
      <c r="E4047"/>
      <c r="F4047"/>
      <c r="G4047"/>
      <c r="H4047"/>
      <c r="I4047"/>
      <c r="J4047"/>
      <c r="K4047"/>
      <c r="L4047"/>
      <c r="M4047"/>
      <c r="N4047"/>
      <c r="O4047"/>
      <c r="P4047"/>
      <c r="Q4047"/>
      <c r="R4047"/>
    </row>
    <row r="4048" spans="1:18" s="16" customFormat="1" x14ac:dyDescent="0.25">
      <c r="A4048" s="19"/>
      <c r="B4048" s="18"/>
      <c r="D4048"/>
      <c r="E4048"/>
      <c r="F4048"/>
      <c r="G4048"/>
      <c r="H4048"/>
      <c r="I4048"/>
      <c r="J4048"/>
      <c r="K4048"/>
      <c r="L4048"/>
      <c r="M4048"/>
      <c r="N4048"/>
      <c r="O4048"/>
      <c r="P4048"/>
      <c r="Q4048"/>
      <c r="R4048"/>
    </row>
    <row r="4049" spans="1:18" s="16" customFormat="1" x14ac:dyDescent="0.25">
      <c r="A4049" s="19"/>
      <c r="B4049" s="18"/>
      <c r="D4049"/>
      <c r="E4049"/>
      <c r="F4049"/>
      <c r="G4049"/>
      <c r="H4049"/>
      <c r="I4049"/>
      <c r="J4049"/>
      <c r="K4049"/>
      <c r="L4049"/>
      <c r="M4049"/>
      <c r="N4049"/>
      <c r="O4049"/>
      <c r="P4049"/>
      <c r="Q4049"/>
      <c r="R4049"/>
    </row>
    <row r="4050" spans="1:18" s="16" customFormat="1" x14ac:dyDescent="0.25">
      <c r="A4050" s="19"/>
      <c r="B4050" s="18"/>
      <c r="D4050"/>
      <c r="E4050"/>
      <c r="F4050"/>
      <c r="G4050"/>
      <c r="H4050"/>
      <c r="I4050"/>
      <c r="J4050"/>
      <c r="K4050"/>
      <c r="L4050"/>
      <c r="M4050"/>
      <c r="N4050"/>
      <c r="O4050"/>
      <c r="P4050"/>
      <c r="Q4050"/>
      <c r="R4050"/>
    </row>
    <row r="4051" spans="1:18" s="16" customFormat="1" x14ac:dyDescent="0.25">
      <c r="A4051" s="19"/>
      <c r="B4051" s="18"/>
      <c r="D4051"/>
      <c r="E4051"/>
      <c r="F4051"/>
      <c r="G4051"/>
      <c r="H4051"/>
      <c r="I4051"/>
      <c r="J4051"/>
      <c r="K4051"/>
      <c r="L4051"/>
      <c r="M4051"/>
      <c r="N4051"/>
      <c r="O4051"/>
      <c r="P4051"/>
      <c r="Q4051"/>
      <c r="R4051"/>
    </row>
    <row r="4052" spans="1:18" s="16" customFormat="1" x14ac:dyDescent="0.25">
      <c r="A4052" s="19"/>
      <c r="B4052" s="18"/>
      <c r="D4052"/>
      <c r="E4052"/>
      <c r="F4052"/>
      <c r="G4052"/>
      <c r="H4052"/>
      <c r="I4052"/>
      <c r="J4052"/>
      <c r="K4052"/>
      <c r="L4052"/>
      <c r="M4052"/>
      <c r="N4052"/>
      <c r="O4052"/>
      <c r="P4052"/>
      <c r="Q4052"/>
      <c r="R4052"/>
    </row>
    <row r="4053" spans="1:18" s="16" customFormat="1" x14ac:dyDescent="0.25">
      <c r="A4053" s="19"/>
      <c r="B4053" s="18"/>
      <c r="D4053"/>
      <c r="E4053"/>
      <c r="F4053"/>
      <c r="G4053"/>
      <c r="H4053"/>
      <c r="I4053"/>
      <c r="J4053"/>
      <c r="K4053"/>
      <c r="L4053"/>
      <c r="M4053"/>
      <c r="N4053"/>
      <c r="O4053"/>
      <c r="P4053"/>
      <c r="Q4053"/>
      <c r="R4053"/>
    </row>
    <row r="4054" spans="1:18" s="16" customFormat="1" x14ac:dyDescent="0.25">
      <c r="A4054" s="19"/>
      <c r="B4054" s="18"/>
      <c r="D4054"/>
      <c r="E4054"/>
      <c r="F4054"/>
      <c r="G4054"/>
      <c r="H4054"/>
      <c r="I4054"/>
      <c r="J4054"/>
      <c r="K4054"/>
      <c r="L4054"/>
      <c r="M4054"/>
      <c r="N4054"/>
      <c r="O4054"/>
      <c r="P4054"/>
      <c r="Q4054"/>
      <c r="R4054"/>
    </row>
    <row r="4055" spans="1:18" s="16" customFormat="1" x14ac:dyDescent="0.25">
      <c r="A4055" s="19"/>
      <c r="B4055" s="18"/>
      <c r="D4055"/>
      <c r="E4055"/>
      <c r="F4055"/>
      <c r="G4055"/>
      <c r="H4055"/>
      <c r="I4055"/>
      <c r="J4055"/>
      <c r="K4055"/>
      <c r="L4055"/>
      <c r="M4055"/>
      <c r="N4055"/>
      <c r="O4055"/>
      <c r="P4055"/>
      <c r="Q4055"/>
      <c r="R4055"/>
    </row>
    <row r="4056" spans="1:18" s="16" customFormat="1" x14ac:dyDescent="0.25">
      <c r="A4056" s="19"/>
      <c r="B4056" s="18"/>
      <c r="D4056"/>
      <c r="E4056"/>
      <c r="F4056"/>
      <c r="G4056"/>
      <c r="H4056"/>
      <c r="I4056"/>
      <c r="J4056"/>
      <c r="K4056"/>
      <c r="L4056"/>
      <c r="M4056"/>
      <c r="N4056"/>
      <c r="O4056"/>
      <c r="P4056"/>
      <c r="Q4056"/>
      <c r="R4056"/>
    </row>
    <row r="4057" spans="1:18" s="16" customFormat="1" x14ac:dyDescent="0.25">
      <c r="A4057" s="19"/>
      <c r="B4057" s="18"/>
      <c r="D4057"/>
      <c r="E4057"/>
      <c r="F4057"/>
      <c r="G4057"/>
      <c r="H4057"/>
      <c r="I4057"/>
      <c r="J4057"/>
      <c r="K4057"/>
      <c r="L4057"/>
      <c r="M4057"/>
      <c r="N4057"/>
      <c r="O4057"/>
      <c r="P4057"/>
      <c r="Q4057"/>
      <c r="R4057"/>
    </row>
    <row r="4058" spans="1:18" s="16" customFormat="1" x14ac:dyDescent="0.25">
      <c r="A4058" s="19"/>
      <c r="B4058" s="18"/>
      <c r="D4058"/>
      <c r="E4058"/>
      <c r="F4058"/>
      <c r="G4058"/>
      <c r="H4058"/>
      <c r="I4058"/>
      <c r="J4058"/>
      <c r="K4058"/>
      <c r="L4058"/>
      <c r="M4058"/>
      <c r="N4058"/>
      <c r="O4058"/>
      <c r="P4058"/>
      <c r="Q4058"/>
      <c r="R4058"/>
    </row>
    <row r="4059" spans="1:18" s="16" customFormat="1" x14ac:dyDescent="0.25">
      <c r="A4059" s="19"/>
      <c r="B4059" s="18"/>
      <c r="D4059"/>
      <c r="E4059"/>
      <c r="F4059"/>
      <c r="G4059"/>
      <c r="H4059"/>
      <c r="I4059"/>
      <c r="J4059"/>
      <c r="K4059"/>
      <c r="L4059"/>
      <c r="M4059"/>
      <c r="N4059"/>
      <c r="O4059"/>
      <c r="P4059"/>
      <c r="Q4059"/>
      <c r="R4059"/>
    </row>
    <row r="4060" spans="1:18" s="16" customFormat="1" x14ac:dyDescent="0.25">
      <c r="A4060" s="19"/>
      <c r="B4060" s="18"/>
      <c r="D4060"/>
      <c r="E4060"/>
      <c r="F4060"/>
      <c r="G4060"/>
      <c r="H4060"/>
      <c r="I4060"/>
      <c r="J4060"/>
      <c r="K4060"/>
      <c r="L4060"/>
      <c r="M4060"/>
      <c r="N4060"/>
      <c r="O4060"/>
      <c r="P4060"/>
      <c r="Q4060"/>
      <c r="R4060"/>
    </row>
    <row r="4061" spans="1:18" s="16" customFormat="1" x14ac:dyDescent="0.25">
      <c r="A4061" s="19"/>
      <c r="B4061" s="18"/>
      <c r="D4061"/>
      <c r="E4061"/>
      <c r="F4061"/>
      <c r="G4061"/>
      <c r="H4061"/>
      <c r="I4061"/>
      <c r="J4061"/>
      <c r="K4061"/>
      <c r="L4061"/>
      <c r="M4061"/>
      <c r="N4061"/>
      <c r="O4061"/>
      <c r="P4061"/>
      <c r="Q4061"/>
      <c r="R4061"/>
    </row>
    <row r="4062" spans="1:18" s="16" customFormat="1" x14ac:dyDescent="0.25">
      <c r="A4062" s="19"/>
      <c r="B4062" s="20"/>
      <c r="D4062"/>
      <c r="E4062"/>
      <c r="F4062"/>
      <c r="G4062"/>
      <c r="H4062"/>
      <c r="I4062"/>
      <c r="J4062"/>
      <c r="K4062"/>
      <c r="L4062"/>
      <c r="M4062"/>
      <c r="N4062"/>
      <c r="O4062"/>
      <c r="P4062"/>
      <c r="Q4062"/>
      <c r="R4062"/>
    </row>
    <row r="4063" spans="1:18" s="16" customFormat="1" x14ac:dyDescent="0.25">
      <c r="A4063" s="19"/>
      <c r="B4063" s="18"/>
      <c r="D4063"/>
      <c r="E4063"/>
      <c r="F4063"/>
      <c r="G4063"/>
      <c r="H4063"/>
      <c r="I4063"/>
      <c r="J4063"/>
      <c r="K4063"/>
      <c r="L4063"/>
      <c r="M4063"/>
      <c r="N4063"/>
      <c r="O4063"/>
      <c r="P4063"/>
      <c r="Q4063"/>
      <c r="R4063"/>
    </row>
    <row r="4064" spans="1:18" s="16" customFormat="1" x14ac:dyDescent="0.25">
      <c r="A4064" s="19"/>
      <c r="B4064" s="18"/>
      <c r="D4064"/>
      <c r="E4064"/>
      <c r="F4064"/>
      <c r="G4064"/>
      <c r="H4064"/>
      <c r="I4064"/>
      <c r="J4064"/>
      <c r="K4064"/>
      <c r="L4064"/>
      <c r="M4064"/>
      <c r="N4064"/>
      <c r="O4064"/>
      <c r="P4064"/>
      <c r="Q4064"/>
      <c r="R4064"/>
    </row>
    <row r="4065" spans="1:18" s="16" customFormat="1" x14ac:dyDescent="0.25">
      <c r="A4065" s="19"/>
      <c r="B4065" s="18"/>
      <c r="D4065"/>
      <c r="E4065"/>
      <c r="F4065"/>
      <c r="G4065"/>
      <c r="H4065"/>
      <c r="I4065"/>
      <c r="J4065"/>
      <c r="K4065"/>
      <c r="L4065"/>
      <c r="M4065"/>
      <c r="N4065"/>
      <c r="O4065"/>
      <c r="P4065"/>
      <c r="Q4065"/>
      <c r="R4065"/>
    </row>
    <row r="4066" spans="1:18" s="16" customFormat="1" x14ac:dyDescent="0.25">
      <c r="A4066" s="19"/>
      <c r="B4066" s="18"/>
      <c r="D4066"/>
      <c r="E4066"/>
      <c r="F4066"/>
      <c r="G4066"/>
      <c r="H4066"/>
      <c r="I4066"/>
      <c r="J4066"/>
      <c r="K4066"/>
      <c r="L4066"/>
      <c r="M4066"/>
      <c r="N4066"/>
      <c r="O4066"/>
      <c r="P4066"/>
      <c r="Q4066"/>
      <c r="R4066"/>
    </row>
    <row r="4067" spans="1:18" s="16" customFormat="1" x14ac:dyDescent="0.25">
      <c r="A4067" s="19"/>
      <c r="B4067" s="18"/>
      <c r="D4067"/>
      <c r="E4067"/>
      <c r="F4067"/>
      <c r="G4067"/>
      <c r="H4067"/>
      <c r="I4067"/>
      <c r="J4067"/>
      <c r="K4067"/>
      <c r="L4067"/>
      <c r="M4067"/>
      <c r="N4067"/>
      <c r="O4067"/>
      <c r="P4067"/>
      <c r="Q4067"/>
      <c r="R4067"/>
    </row>
    <row r="4068" spans="1:18" s="16" customFormat="1" x14ac:dyDescent="0.25">
      <c r="A4068" s="19"/>
      <c r="B4068" s="18"/>
      <c r="D4068"/>
      <c r="E4068"/>
      <c r="F4068"/>
      <c r="G4068"/>
      <c r="H4068"/>
      <c r="I4068"/>
      <c r="J4068"/>
      <c r="K4068"/>
      <c r="L4068"/>
      <c r="M4068"/>
      <c r="N4068"/>
      <c r="O4068"/>
      <c r="P4068"/>
      <c r="Q4068"/>
      <c r="R4068"/>
    </row>
    <row r="4069" spans="1:18" s="16" customFormat="1" x14ac:dyDescent="0.25">
      <c r="A4069" s="19"/>
      <c r="B4069" s="18"/>
      <c r="D4069"/>
      <c r="E4069"/>
      <c r="F4069"/>
      <c r="G4069"/>
      <c r="H4069"/>
      <c r="I4069"/>
      <c r="J4069"/>
      <c r="K4069"/>
      <c r="L4069"/>
      <c r="M4069"/>
      <c r="N4069"/>
      <c r="O4069"/>
      <c r="P4069"/>
      <c r="Q4069"/>
      <c r="R4069"/>
    </row>
    <row r="4070" spans="1:18" s="16" customFormat="1" x14ac:dyDescent="0.25">
      <c r="A4070" s="19"/>
      <c r="B4070" s="18"/>
      <c r="D4070"/>
      <c r="E4070"/>
      <c r="F4070"/>
      <c r="G4070"/>
      <c r="H4070"/>
      <c r="I4070"/>
      <c r="J4070"/>
      <c r="K4070"/>
      <c r="L4070"/>
      <c r="M4070"/>
      <c r="N4070"/>
      <c r="O4070"/>
      <c r="P4070"/>
      <c r="Q4070"/>
      <c r="R4070"/>
    </row>
    <row r="4071" spans="1:18" s="16" customFormat="1" x14ac:dyDescent="0.25">
      <c r="A4071" s="19"/>
      <c r="B4071" s="18"/>
      <c r="D4071"/>
      <c r="E4071"/>
      <c r="F4071"/>
      <c r="G4071"/>
      <c r="H4071"/>
      <c r="I4071"/>
      <c r="J4071"/>
      <c r="K4071"/>
      <c r="L4071"/>
      <c r="M4071"/>
      <c r="N4071"/>
      <c r="O4071"/>
      <c r="P4071"/>
      <c r="Q4071"/>
      <c r="R4071"/>
    </row>
    <row r="4072" spans="1:18" s="16" customFormat="1" x14ac:dyDescent="0.25">
      <c r="A4072" s="19"/>
      <c r="B4072" s="18"/>
      <c r="D4072"/>
      <c r="E4072"/>
      <c r="F4072"/>
      <c r="G4072"/>
      <c r="H4072"/>
      <c r="I4072"/>
      <c r="J4072"/>
      <c r="K4072"/>
      <c r="L4072"/>
      <c r="M4072"/>
      <c r="N4072"/>
      <c r="O4072"/>
      <c r="P4072"/>
      <c r="Q4072"/>
      <c r="R4072"/>
    </row>
    <row r="4073" spans="1:18" s="16" customFormat="1" x14ac:dyDescent="0.25">
      <c r="A4073" s="19"/>
      <c r="B4073" s="18"/>
      <c r="D4073"/>
      <c r="E4073"/>
      <c r="F4073"/>
      <c r="G4073"/>
      <c r="H4073"/>
      <c r="I4073"/>
      <c r="J4073"/>
      <c r="K4073"/>
      <c r="L4073"/>
      <c r="M4073"/>
      <c r="N4073"/>
      <c r="O4073"/>
      <c r="P4073"/>
      <c r="Q4073"/>
      <c r="R4073"/>
    </row>
    <row r="4074" spans="1:18" s="16" customFormat="1" x14ac:dyDescent="0.25">
      <c r="A4074" s="19"/>
      <c r="B4074" s="18"/>
      <c r="D4074"/>
      <c r="E4074"/>
      <c r="F4074"/>
      <c r="G4074"/>
      <c r="H4074"/>
      <c r="I4074"/>
      <c r="J4074"/>
      <c r="K4074"/>
      <c r="L4074"/>
      <c r="M4074"/>
      <c r="N4074"/>
      <c r="O4074"/>
      <c r="P4074"/>
      <c r="Q4074"/>
      <c r="R4074"/>
    </row>
    <row r="4075" spans="1:18" s="16" customFormat="1" x14ac:dyDescent="0.25">
      <c r="A4075" s="19"/>
      <c r="B4075" s="18"/>
      <c r="D4075"/>
      <c r="E4075"/>
      <c r="F4075"/>
      <c r="G4075"/>
      <c r="H4075"/>
      <c r="I4075"/>
      <c r="J4075"/>
      <c r="K4075"/>
      <c r="L4075"/>
      <c r="M4075"/>
      <c r="N4075"/>
      <c r="O4075"/>
      <c r="P4075"/>
      <c r="Q4075"/>
      <c r="R4075"/>
    </row>
    <row r="4076" spans="1:18" s="16" customFormat="1" x14ac:dyDescent="0.25">
      <c r="A4076" s="19"/>
      <c r="B4076" s="18"/>
      <c r="D4076"/>
      <c r="E4076"/>
      <c r="F4076"/>
      <c r="G4076"/>
      <c r="H4076"/>
      <c r="I4076"/>
      <c r="J4076"/>
      <c r="K4076"/>
      <c r="L4076"/>
      <c r="M4076"/>
      <c r="N4076"/>
      <c r="O4076"/>
      <c r="P4076"/>
      <c r="Q4076"/>
      <c r="R4076"/>
    </row>
    <row r="4077" spans="1:18" s="16" customFormat="1" x14ac:dyDescent="0.25">
      <c r="A4077" s="19"/>
      <c r="B4077" s="18"/>
      <c r="D4077"/>
      <c r="E4077"/>
      <c r="F4077"/>
      <c r="G4077"/>
      <c r="H4077"/>
      <c r="I4077"/>
      <c r="J4077"/>
      <c r="K4077"/>
      <c r="L4077"/>
      <c r="M4077"/>
      <c r="N4077"/>
      <c r="O4077"/>
      <c r="P4077"/>
      <c r="Q4077"/>
      <c r="R4077"/>
    </row>
    <row r="4078" spans="1:18" s="16" customFormat="1" x14ac:dyDescent="0.25">
      <c r="A4078" s="19"/>
      <c r="B4078" s="18"/>
      <c r="D4078"/>
      <c r="E4078"/>
      <c r="F4078"/>
      <c r="G4078"/>
      <c r="H4078"/>
      <c r="I4078"/>
      <c r="J4078"/>
      <c r="K4078"/>
      <c r="L4078"/>
      <c r="M4078"/>
      <c r="N4078"/>
      <c r="O4078"/>
      <c r="P4078"/>
      <c r="Q4078"/>
      <c r="R4078"/>
    </row>
    <row r="4079" spans="1:18" s="16" customFormat="1" x14ac:dyDescent="0.25">
      <c r="A4079" s="19"/>
      <c r="B4079" s="18"/>
      <c r="D4079"/>
      <c r="E4079"/>
      <c r="F4079"/>
      <c r="G4079"/>
      <c r="H4079"/>
      <c r="I4079"/>
      <c r="J4079"/>
      <c r="K4079"/>
      <c r="L4079"/>
      <c r="M4079"/>
      <c r="N4079"/>
      <c r="O4079"/>
      <c r="P4079"/>
      <c r="Q4079"/>
      <c r="R4079"/>
    </row>
    <row r="4080" spans="1:18" s="16" customFormat="1" x14ac:dyDescent="0.25">
      <c r="A4080" s="19"/>
      <c r="B4080" s="18"/>
      <c r="D4080"/>
      <c r="E4080"/>
      <c r="F4080"/>
      <c r="G4080"/>
      <c r="H4080"/>
      <c r="I4080"/>
      <c r="J4080"/>
      <c r="K4080"/>
      <c r="L4080"/>
      <c r="M4080"/>
      <c r="N4080"/>
      <c r="O4080"/>
      <c r="P4080"/>
      <c r="Q4080"/>
      <c r="R4080"/>
    </row>
    <row r="4081" spans="1:18" s="16" customFormat="1" x14ac:dyDescent="0.25">
      <c r="A4081" s="19"/>
      <c r="B4081" s="18"/>
      <c r="D4081"/>
      <c r="E4081"/>
      <c r="F4081"/>
      <c r="G4081"/>
      <c r="H4081"/>
      <c r="I4081"/>
      <c r="J4081"/>
      <c r="K4081"/>
      <c r="L4081"/>
      <c r="M4081"/>
      <c r="N4081"/>
      <c r="O4081"/>
      <c r="P4081"/>
      <c r="Q4081"/>
      <c r="R4081"/>
    </row>
    <row r="4082" spans="1:18" s="16" customFormat="1" x14ac:dyDescent="0.25">
      <c r="A4082" s="19"/>
      <c r="B4082" s="18"/>
      <c r="D4082"/>
      <c r="E4082"/>
      <c r="F4082"/>
      <c r="G4082"/>
      <c r="H4082"/>
      <c r="I4082"/>
      <c r="J4082"/>
      <c r="K4082"/>
      <c r="L4082"/>
      <c r="M4082"/>
      <c r="N4082"/>
      <c r="O4082"/>
      <c r="P4082"/>
      <c r="Q4082"/>
      <c r="R4082"/>
    </row>
    <row r="4083" spans="1:18" s="16" customFormat="1" x14ac:dyDescent="0.25">
      <c r="A4083" s="19"/>
      <c r="B4083" s="18"/>
      <c r="D4083"/>
      <c r="E4083"/>
      <c r="F4083"/>
      <c r="G4083"/>
      <c r="H4083"/>
      <c r="I4083"/>
      <c r="J4083"/>
      <c r="K4083"/>
      <c r="L4083"/>
      <c r="M4083"/>
      <c r="N4083"/>
      <c r="O4083"/>
      <c r="P4083"/>
      <c r="Q4083"/>
      <c r="R4083"/>
    </row>
    <row r="4084" spans="1:18" s="16" customFormat="1" x14ac:dyDescent="0.25">
      <c r="A4084" s="19"/>
      <c r="B4084" s="18"/>
      <c r="D4084"/>
      <c r="E4084"/>
      <c r="F4084"/>
      <c r="G4084"/>
      <c r="H4084"/>
      <c r="I4084"/>
      <c r="J4084"/>
      <c r="K4084"/>
      <c r="L4084"/>
      <c r="M4084"/>
      <c r="N4084"/>
      <c r="O4084"/>
      <c r="P4084"/>
      <c r="Q4084"/>
      <c r="R4084"/>
    </row>
    <row r="4085" spans="1:18" s="16" customFormat="1" x14ac:dyDescent="0.25">
      <c r="A4085" s="19"/>
      <c r="B4085" s="18"/>
      <c r="D4085"/>
      <c r="E4085"/>
      <c r="F4085"/>
      <c r="G4085"/>
      <c r="H4085"/>
      <c r="I4085"/>
      <c r="J4085"/>
      <c r="K4085"/>
      <c r="L4085"/>
      <c r="M4085"/>
      <c r="N4085"/>
      <c r="O4085"/>
      <c r="P4085"/>
      <c r="Q4085"/>
      <c r="R4085"/>
    </row>
    <row r="4086" spans="1:18" s="16" customFormat="1" x14ac:dyDescent="0.25">
      <c r="A4086" s="19"/>
      <c r="B4086" s="18"/>
      <c r="D4086"/>
      <c r="E4086"/>
      <c r="F4086"/>
      <c r="G4086"/>
      <c r="H4086"/>
      <c r="I4086"/>
      <c r="J4086"/>
      <c r="K4086"/>
      <c r="L4086"/>
      <c r="M4086"/>
      <c r="N4086"/>
      <c r="O4086"/>
      <c r="P4086"/>
      <c r="Q4086"/>
      <c r="R4086"/>
    </row>
    <row r="4087" spans="1:18" s="16" customFormat="1" x14ac:dyDescent="0.25">
      <c r="A4087" s="19"/>
      <c r="B4087" s="18"/>
      <c r="D4087"/>
      <c r="E4087"/>
      <c r="F4087"/>
      <c r="G4087"/>
      <c r="H4087"/>
      <c r="I4087"/>
      <c r="J4087"/>
      <c r="K4087"/>
      <c r="L4087"/>
      <c r="M4087"/>
      <c r="N4087"/>
      <c r="O4087"/>
      <c r="P4087"/>
      <c r="Q4087"/>
      <c r="R4087"/>
    </row>
    <row r="4088" spans="1:18" s="16" customFormat="1" x14ac:dyDescent="0.25">
      <c r="A4088" s="19"/>
      <c r="B4088" s="18"/>
      <c r="D4088"/>
      <c r="E4088"/>
      <c r="F4088"/>
      <c r="G4088"/>
      <c r="H4088"/>
      <c r="I4088"/>
      <c r="J4088"/>
      <c r="K4088"/>
      <c r="L4088"/>
      <c r="M4088"/>
      <c r="N4088"/>
      <c r="O4088"/>
      <c r="P4088"/>
      <c r="Q4088"/>
      <c r="R4088"/>
    </row>
    <row r="4089" spans="1:18" s="16" customFormat="1" x14ac:dyDescent="0.25">
      <c r="A4089" s="19"/>
      <c r="B4089" s="18"/>
      <c r="D4089"/>
      <c r="E4089"/>
      <c r="F4089"/>
      <c r="G4089"/>
      <c r="H4089"/>
      <c r="I4089"/>
      <c r="J4089"/>
      <c r="K4089"/>
      <c r="L4089"/>
      <c r="M4089"/>
      <c r="N4089"/>
      <c r="O4089"/>
      <c r="P4089"/>
      <c r="Q4089"/>
      <c r="R4089"/>
    </row>
    <row r="4090" spans="1:18" s="16" customFormat="1" x14ac:dyDescent="0.25">
      <c r="A4090" s="19"/>
      <c r="B4090" s="18"/>
      <c r="D4090"/>
      <c r="E4090"/>
      <c r="F4090"/>
      <c r="G4090"/>
      <c r="H4090"/>
      <c r="I4090"/>
      <c r="J4090"/>
      <c r="K4090"/>
      <c r="L4090"/>
      <c r="M4090"/>
      <c r="N4090"/>
      <c r="O4090"/>
      <c r="P4090"/>
      <c r="Q4090"/>
      <c r="R4090"/>
    </row>
    <row r="4091" spans="1:18" s="16" customFormat="1" x14ac:dyDescent="0.25">
      <c r="A4091" s="19"/>
      <c r="B4091" s="18"/>
      <c r="D4091"/>
      <c r="E4091"/>
      <c r="F4091"/>
      <c r="G4091"/>
      <c r="H4091"/>
      <c r="I4091"/>
      <c r="J4091"/>
      <c r="K4091"/>
      <c r="L4091"/>
      <c r="M4091"/>
      <c r="N4091"/>
      <c r="O4091"/>
      <c r="P4091"/>
      <c r="Q4091"/>
      <c r="R4091"/>
    </row>
    <row r="4092" spans="1:18" s="16" customFormat="1" x14ac:dyDescent="0.25">
      <c r="A4092" s="19"/>
      <c r="B4092" s="18"/>
      <c r="D4092"/>
      <c r="E4092"/>
      <c r="F4092"/>
      <c r="G4092"/>
      <c r="H4092"/>
      <c r="I4092"/>
      <c r="J4092"/>
      <c r="K4092"/>
      <c r="L4092"/>
      <c r="M4092"/>
      <c r="N4092"/>
      <c r="O4092"/>
      <c r="P4092"/>
      <c r="Q4092"/>
      <c r="R4092"/>
    </row>
    <row r="4093" spans="1:18" s="16" customFormat="1" x14ac:dyDescent="0.25">
      <c r="A4093" s="19"/>
      <c r="B4093" s="18"/>
      <c r="D4093"/>
      <c r="E4093"/>
      <c r="F4093"/>
      <c r="G4093"/>
      <c r="H4093"/>
      <c r="I4093"/>
      <c r="J4093"/>
      <c r="K4093"/>
      <c r="L4093"/>
      <c r="M4093"/>
      <c r="N4093"/>
      <c r="O4093"/>
      <c r="P4093"/>
      <c r="Q4093"/>
      <c r="R4093"/>
    </row>
    <row r="4094" spans="1:18" s="16" customFormat="1" x14ac:dyDescent="0.25">
      <c r="A4094" s="19"/>
      <c r="B4094" s="18"/>
      <c r="D4094"/>
      <c r="E4094"/>
      <c r="F4094"/>
      <c r="G4094"/>
      <c r="H4094"/>
      <c r="I4094"/>
      <c r="J4094"/>
      <c r="K4094"/>
      <c r="L4094"/>
      <c r="M4094"/>
      <c r="N4094"/>
      <c r="O4094"/>
      <c r="P4094"/>
      <c r="Q4094"/>
      <c r="R4094"/>
    </row>
    <row r="4095" spans="1:18" s="16" customFormat="1" x14ac:dyDescent="0.25">
      <c r="A4095" s="19"/>
      <c r="B4095" s="18"/>
      <c r="D4095"/>
      <c r="E4095"/>
      <c r="F4095"/>
      <c r="G4095"/>
      <c r="H4095"/>
      <c r="I4095"/>
      <c r="J4095"/>
      <c r="K4095"/>
      <c r="L4095"/>
      <c r="M4095"/>
      <c r="N4095"/>
      <c r="O4095"/>
      <c r="P4095"/>
      <c r="Q4095"/>
      <c r="R4095"/>
    </row>
    <row r="4096" spans="1:18" s="16" customFormat="1" x14ac:dyDescent="0.25">
      <c r="A4096" s="19"/>
      <c r="B4096" s="18"/>
      <c r="D4096"/>
      <c r="E4096"/>
      <c r="F4096"/>
      <c r="G4096"/>
      <c r="H4096"/>
      <c r="I4096"/>
      <c r="J4096"/>
      <c r="K4096"/>
      <c r="L4096"/>
      <c r="M4096"/>
      <c r="N4096"/>
      <c r="O4096"/>
      <c r="P4096"/>
      <c r="Q4096"/>
      <c r="R4096"/>
    </row>
    <row r="4097" spans="1:18" s="16" customFormat="1" x14ac:dyDescent="0.25">
      <c r="A4097" s="19"/>
      <c r="B4097" s="18"/>
      <c r="D4097"/>
      <c r="E4097"/>
      <c r="F4097"/>
      <c r="G4097"/>
      <c r="H4097"/>
      <c r="I4097"/>
      <c r="J4097"/>
      <c r="K4097"/>
      <c r="L4097"/>
      <c r="M4097"/>
      <c r="N4097"/>
      <c r="O4097"/>
      <c r="P4097"/>
      <c r="Q4097"/>
      <c r="R4097"/>
    </row>
    <row r="4098" spans="1:18" s="16" customFormat="1" x14ac:dyDescent="0.25">
      <c r="A4098" s="19"/>
      <c r="B4098" s="18"/>
      <c r="D4098"/>
      <c r="E4098"/>
      <c r="F4098"/>
      <c r="G4098"/>
      <c r="H4098"/>
      <c r="I4098"/>
      <c r="J4098"/>
      <c r="K4098"/>
      <c r="L4098"/>
      <c r="M4098"/>
      <c r="N4098"/>
      <c r="O4098"/>
      <c r="P4098"/>
      <c r="Q4098"/>
      <c r="R4098"/>
    </row>
    <row r="4099" spans="1:18" s="16" customFormat="1" x14ac:dyDescent="0.25">
      <c r="A4099" s="19"/>
      <c r="B4099" s="18"/>
      <c r="D4099"/>
      <c r="E4099"/>
      <c r="F4099"/>
      <c r="G4099"/>
      <c r="H4099"/>
      <c r="I4099"/>
      <c r="J4099"/>
      <c r="K4099"/>
      <c r="L4099"/>
      <c r="M4099"/>
      <c r="N4099"/>
      <c r="O4099"/>
      <c r="P4099"/>
      <c r="Q4099"/>
      <c r="R4099"/>
    </row>
    <row r="4100" spans="1:18" s="16" customFormat="1" x14ac:dyDescent="0.25">
      <c r="A4100" s="19"/>
      <c r="B4100" s="18"/>
      <c r="D4100"/>
      <c r="E4100"/>
      <c r="F4100"/>
      <c r="G4100"/>
      <c r="H4100"/>
      <c r="I4100"/>
      <c r="J4100"/>
      <c r="K4100"/>
      <c r="L4100"/>
      <c r="M4100"/>
      <c r="N4100"/>
      <c r="O4100"/>
      <c r="P4100"/>
      <c r="Q4100"/>
      <c r="R4100"/>
    </row>
    <row r="4101" spans="1:18" s="16" customFormat="1" x14ac:dyDescent="0.25">
      <c r="A4101" s="19"/>
      <c r="B4101" s="18"/>
      <c r="D4101"/>
      <c r="E4101"/>
      <c r="F4101"/>
      <c r="G4101"/>
      <c r="H4101"/>
      <c r="I4101"/>
      <c r="J4101"/>
      <c r="K4101"/>
      <c r="L4101"/>
      <c r="M4101"/>
      <c r="N4101"/>
      <c r="O4101"/>
      <c r="P4101"/>
      <c r="Q4101"/>
      <c r="R4101"/>
    </row>
    <row r="4102" spans="1:18" s="16" customFormat="1" x14ac:dyDescent="0.25">
      <c r="A4102" s="19"/>
      <c r="B4102" s="18"/>
      <c r="D4102"/>
      <c r="E4102"/>
      <c r="F4102"/>
      <c r="G4102"/>
      <c r="H4102"/>
      <c r="I4102"/>
      <c r="J4102"/>
      <c r="K4102"/>
      <c r="L4102"/>
      <c r="M4102"/>
      <c r="N4102"/>
      <c r="O4102"/>
      <c r="P4102"/>
      <c r="Q4102"/>
      <c r="R4102"/>
    </row>
    <row r="4103" spans="1:18" s="16" customFormat="1" x14ac:dyDescent="0.25">
      <c r="A4103" s="19"/>
      <c r="B4103" s="18"/>
      <c r="D4103"/>
      <c r="E4103"/>
      <c r="F4103"/>
      <c r="G4103"/>
      <c r="H4103"/>
      <c r="I4103"/>
      <c r="J4103"/>
      <c r="K4103"/>
      <c r="L4103"/>
      <c r="M4103"/>
      <c r="N4103"/>
      <c r="O4103"/>
      <c r="P4103"/>
      <c r="Q4103"/>
      <c r="R4103"/>
    </row>
    <row r="4104" spans="1:18" s="16" customFormat="1" x14ac:dyDescent="0.25">
      <c r="A4104" s="19"/>
      <c r="B4104" s="18"/>
      <c r="D4104"/>
      <c r="E4104"/>
      <c r="F4104"/>
      <c r="G4104"/>
      <c r="H4104"/>
      <c r="I4104"/>
      <c r="J4104"/>
      <c r="K4104"/>
      <c r="L4104"/>
      <c r="M4104"/>
      <c r="N4104"/>
      <c r="O4104"/>
      <c r="P4104"/>
      <c r="Q4104"/>
      <c r="R4104"/>
    </row>
    <row r="4105" spans="1:18" s="16" customFormat="1" x14ac:dyDescent="0.25">
      <c r="A4105" s="19"/>
      <c r="B4105" s="18"/>
      <c r="D4105"/>
      <c r="E4105"/>
      <c r="F4105"/>
      <c r="G4105"/>
      <c r="H4105"/>
      <c r="I4105"/>
      <c r="J4105"/>
      <c r="K4105"/>
      <c r="L4105"/>
      <c r="M4105"/>
      <c r="N4105"/>
      <c r="O4105"/>
      <c r="P4105"/>
      <c r="Q4105"/>
      <c r="R4105"/>
    </row>
    <row r="4106" spans="1:18" s="16" customFormat="1" x14ac:dyDescent="0.25">
      <c r="A4106" s="19"/>
      <c r="B4106" s="18"/>
      <c r="D4106"/>
      <c r="E4106"/>
      <c r="F4106"/>
      <c r="G4106"/>
      <c r="H4106"/>
      <c r="I4106"/>
      <c r="J4106"/>
      <c r="K4106"/>
      <c r="L4106"/>
      <c r="M4106"/>
      <c r="N4106"/>
      <c r="O4106"/>
      <c r="P4106"/>
      <c r="Q4106"/>
      <c r="R4106"/>
    </row>
    <row r="4107" spans="1:18" s="16" customFormat="1" x14ac:dyDescent="0.25">
      <c r="A4107" s="19"/>
      <c r="B4107" s="18"/>
      <c r="D4107"/>
      <c r="E4107"/>
      <c r="F4107"/>
      <c r="G4107"/>
      <c r="H4107"/>
      <c r="I4107"/>
      <c r="J4107"/>
      <c r="K4107"/>
      <c r="L4107"/>
      <c r="M4107"/>
      <c r="N4107"/>
      <c r="O4107"/>
      <c r="P4107"/>
      <c r="Q4107"/>
      <c r="R4107"/>
    </row>
    <row r="4108" spans="1:18" s="16" customFormat="1" x14ac:dyDescent="0.25">
      <c r="A4108" s="19"/>
      <c r="B4108" s="18"/>
      <c r="D4108"/>
      <c r="E4108"/>
      <c r="F4108"/>
      <c r="G4108"/>
      <c r="H4108"/>
      <c r="I4108"/>
      <c r="J4108"/>
      <c r="K4108"/>
      <c r="L4108"/>
      <c r="M4108"/>
      <c r="N4108"/>
      <c r="O4108"/>
      <c r="P4108"/>
      <c r="Q4108"/>
      <c r="R4108"/>
    </row>
    <row r="4109" spans="1:18" s="16" customFormat="1" x14ac:dyDescent="0.25">
      <c r="A4109" s="19"/>
      <c r="B4109" s="18"/>
      <c r="D4109"/>
      <c r="E4109"/>
      <c r="F4109"/>
      <c r="G4109"/>
      <c r="H4109"/>
      <c r="I4109"/>
      <c r="J4109"/>
      <c r="K4109"/>
      <c r="L4109"/>
      <c r="M4109"/>
      <c r="N4109"/>
      <c r="O4109"/>
      <c r="P4109"/>
      <c r="Q4109"/>
      <c r="R4109"/>
    </row>
    <row r="4110" spans="1:18" s="16" customFormat="1" x14ac:dyDescent="0.25">
      <c r="A4110" s="19"/>
      <c r="B4110" s="18"/>
      <c r="D4110"/>
      <c r="E4110"/>
      <c r="F4110"/>
      <c r="G4110"/>
      <c r="H4110"/>
      <c r="I4110"/>
      <c r="J4110"/>
      <c r="K4110"/>
      <c r="L4110"/>
      <c r="M4110"/>
      <c r="N4110"/>
      <c r="O4110"/>
      <c r="P4110"/>
      <c r="Q4110"/>
      <c r="R4110"/>
    </row>
    <row r="4111" spans="1:18" s="16" customFormat="1" x14ac:dyDescent="0.25">
      <c r="A4111" s="19"/>
      <c r="B4111" s="18"/>
      <c r="D4111"/>
      <c r="E4111"/>
      <c r="F4111"/>
      <c r="G4111"/>
      <c r="H4111"/>
      <c r="I4111"/>
      <c r="J4111"/>
      <c r="K4111"/>
      <c r="L4111"/>
      <c r="M4111"/>
      <c r="N4111"/>
      <c r="O4111"/>
      <c r="P4111"/>
      <c r="Q4111"/>
      <c r="R4111"/>
    </row>
    <row r="4112" spans="1:18" s="16" customFormat="1" x14ac:dyDescent="0.25">
      <c r="A4112" s="19"/>
      <c r="B4112" s="20"/>
      <c r="D4112"/>
      <c r="E4112"/>
      <c r="F4112"/>
      <c r="G4112"/>
      <c r="H4112"/>
      <c r="I4112"/>
      <c r="J4112"/>
      <c r="K4112"/>
      <c r="L4112"/>
      <c r="M4112"/>
      <c r="N4112"/>
      <c r="O4112"/>
      <c r="P4112"/>
      <c r="Q4112"/>
      <c r="R4112"/>
    </row>
    <row r="4113" spans="1:18" s="16" customFormat="1" x14ac:dyDescent="0.25">
      <c r="A4113" s="19"/>
      <c r="B4113" s="18"/>
      <c r="D4113"/>
      <c r="E4113"/>
      <c r="F4113"/>
      <c r="G4113"/>
      <c r="H4113"/>
      <c r="I4113"/>
      <c r="J4113"/>
      <c r="K4113"/>
      <c r="L4113"/>
      <c r="M4113"/>
      <c r="N4113"/>
      <c r="O4113"/>
      <c r="P4113"/>
      <c r="Q4113"/>
      <c r="R4113"/>
    </row>
    <row r="4114" spans="1:18" s="16" customFormat="1" x14ac:dyDescent="0.25">
      <c r="A4114" s="19"/>
      <c r="B4114" s="18"/>
      <c r="D4114"/>
      <c r="E4114"/>
      <c r="F4114"/>
      <c r="G4114"/>
      <c r="H4114"/>
      <c r="I4114"/>
      <c r="J4114"/>
      <c r="K4114"/>
      <c r="L4114"/>
      <c r="M4114"/>
      <c r="N4114"/>
      <c r="O4114"/>
      <c r="P4114"/>
      <c r="Q4114"/>
      <c r="R4114"/>
    </row>
    <row r="4115" spans="1:18" s="16" customFormat="1" x14ac:dyDescent="0.25">
      <c r="A4115" s="19"/>
      <c r="B4115" s="18"/>
      <c r="D4115"/>
      <c r="E4115"/>
      <c r="F4115"/>
      <c r="G4115"/>
      <c r="H4115"/>
      <c r="I4115"/>
      <c r="J4115"/>
      <c r="K4115"/>
      <c r="L4115"/>
      <c r="M4115"/>
      <c r="N4115"/>
      <c r="O4115"/>
      <c r="P4115"/>
      <c r="Q4115"/>
      <c r="R4115"/>
    </row>
    <row r="4116" spans="1:18" s="16" customFormat="1" x14ac:dyDescent="0.25">
      <c r="A4116" s="19"/>
      <c r="B4116" s="18"/>
      <c r="D4116"/>
      <c r="E4116"/>
      <c r="F4116"/>
      <c r="G4116"/>
      <c r="H4116"/>
      <c r="I4116"/>
      <c r="J4116"/>
      <c r="K4116"/>
      <c r="L4116"/>
      <c r="M4116"/>
      <c r="N4116"/>
      <c r="O4116"/>
      <c r="P4116"/>
      <c r="Q4116"/>
      <c r="R4116"/>
    </row>
    <row r="4117" spans="1:18" s="16" customFormat="1" x14ac:dyDescent="0.25">
      <c r="A4117" s="19"/>
      <c r="B4117" s="18"/>
      <c r="D4117"/>
      <c r="E4117"/>
      <c r="F4117"/>
      <c r="G4117"/>
      <c r="H4117"/>
      <c r="I4117"/>
      <c r="J4117"/>
      <c r="K4117"/>
      <c r="L4117"/>
      <c r="M4117"/>
      <c r="N4117"/>
      <c r="O4117"/>
      <c r="P4117"/>
      <c r="Q4117"/>
      <c r="R4117"/>
    </row>
    <row r="4118" spans="1:18" s="16" customFormat="1" x14ac:dyDescent="0.25">
      <c r="A4118" s="19"/>
      <c r="B4118" s="18"/>
      <c r="D4118"/>
      <c r="E4118"/>
      <c r="F4118"/>
      <c r="G4118"/>
      <c r="H4118"/>
      <c r="I4118"/>
      <c r="J4118"/>
      <c r="K4118"/>
      <c r="L4118"/>
      <c r="M4118"/>
      <c r="N4118"/>
      <c r="O4118"/>
      <c r="P4118"/>
      <c r="Q4118"/>
      <c r="R4118"/>
    </row>
    <row r="4119" spans="1:18" s="16" customFormat="1" x14ac:dyDescent="0.25">
      <c r="A4119" s="19"/>
      <c r="B4119" s="18"/>
      <c r="D4119"/>
      <c r="E4119"/>
      <c r="F4119"/>
      <c r="G4119"/>
      <c r="H4119"/>
      <c r="I4119"/>
      <c r="J4119"/>
      <c r="K4119"/>
      <c r="L4119"/>
      <c r="M4119"/>
      <c r="N4119"/>
      <c r="O4119"/>
      <c r="P4119"/>
      <c r="Q4119"/>
      <c r="R4119"/>
    </row>
    <row r="4120" spans="1:18" s="16" customFormat="1" x14ac:dyDescent="0.25">
      <c r="A4120" s="19"/>
      <c r="B4120" s="18"/>
      <c r="D4120"/>
      <c r="E4120"/>
      <c r="F4120"/>
      <c r="G4120"/>
      <c r="H4120"/>
      <c r="I4120"/>
      <c r="J4120"/>
      <c r="K4120"/>
      <c r="L4120"/>
      <c r="M4120"/>
      <c r="N4120"/>
      <c r="O4120"/>
      <c r="P4120"/>
      <c r="Q4120"/>
      <c r="R4120"/>
    </row>
    <row r="4121" spans="1:18" s="16" customFormat="1" x14ac:dyDescent="0.25">
      <c r="A4121" s="19"/>
      <c r="B4121" s="18"/>
      <c r="D4121"/>
      <c r="E4121"/>
      <c r="F4121"/>
      <c r="G4121"/>
      <c r="H4121"/>
      <c r="I4121"/>
      <c r="J4121"/>
      <c r="K4121"/>
      <c r="L4121"/>
      <c r="M4121"/>
      <c r="N4121"/>
      <c r="O4121"/>
      <c r="P4121"/>
      <c r="Q4121"/>
      <c r="R4121"/>
    </row>
    <row r="4122" spans="1:18" s="16" customFormat="1" x14ac:dyDescent="0.25">
      <c r="A4122" s="19"/>
      <c r="B4122" s="18"/>
      <c r="D4122"/>
      <c r="E4122"/>
      <c r="F4122"/>
      <c r="G4122"/>
      <c r="H4122"/>
      <c r="I4122"/>
      <c r="J4122"/>
      <c r="K4122"/>
      <c r="L4122"/>
      <c r="M4122"/>
      <c r="N4122"/>
      <c r="O4122"/>
      <c r="P4122"/>
      <c r="Q4122"/>
      <c r="R4122"/>
    </row>
    <row r="4123" spans="1:18" s="16" customFormat="1" x14ac:dyDescent="0.25">
      <c r="A4123" s="19"/>
      <c r="B4123" s="18"/>
      <c r="D4123"/>
      <c r="E4123"/>
      <c r="F4123"/>
      <c r="G4123"/>
      <c r="H4123"/>
      <c r="I4123"/>
      <c r="J4123"/>
      <c r="K4123"/>
      <c r="L4123"/>
      <c r="M4123"/>
      <c r="N4123"/>
      <c r="O4123"/>
      <c r="P4123"/>
      <c r="Q4123"/>
      <c r="R4123"/>
    </row>
    <row r="4124" spans="1:18" s="16" customFormat="1" x14ac:dyDescent="0.25">
      <c r="A4124" s="19"/>
      <c r="B4124" s="18"/>
      <c r="D4124"/>
      <c r="E4124"/>
      <c r="F4124"/>
      <c r="G4124"/>
      <c r="H4124"/>
      <c r="I4124"/>
      <c r="J4124"/>
      <c r="K4124"/>
      <c r="L4124"/>
      <c r="M4124"/>
      <c r="N4124"/>
      <c r="O4124"/>
      <c r="P4124"/>
      <c r="Q4124"/>
      <c r="R4124"/>
    </row>
    <row r="4125" spans="1:18" s="16" customFormat="1" x14ac:dyDescent="0.25">
      <c r="A4125" s="19"/>
      <c r="B4125" s="18"/>
      <c r="D4125"/>
      <c r="E4125"/>
      <c r="F4125"/>
      <c r="G4125"/>
      <c r="H4125"/>
      <c r="I4125"/>
      <c r="J4125"/>
      <c r="K4125"/>
      <c r="L4125"/>
      <c r="M4125"/>
      <c r="N4125"/>
      <c r="O4125"/>
      <c r="P4125"/>
      <c r="Q4125"/>
      <c r="R4125"/>
    </row>
    <row r="4126" spans="1:18" s="16" customFormat="1" x14ac:dyDescent="0.25">
      <c r="A4126" s="19"/>
      <c r="B4126" s="18"/>
      <c r="D4126"/>
      <c r="E4126"/>
      <c r="F4126"/>
      <c r="G4126"/>
      <c r="H4126"/>
      <c r="I4126"/>
      <c r="J4126"/>
      <c r="K4126"/>
      <c r="L4126"/>
      <c r="M4126"/>
      <c r="N4126"/>
      <c r="O4126"/>
      <c r="P4126"/>
      <c r="Q4126"/>
      <c r="R4126"/>
    </row>
    <row r="4127" spans="1:18" s="16" customFormat="1" x14ac:dyDescent="0.25">
      <c r="A4127" s="19"/>
      <c r="B4127" s="18"/>
      <c r="D4127"/>
      <c r="E4127"/>
      <c r="F4127"/>
      <c r="G4127"/>
      <c r="H4127"/>
      <c r="I4127"/>
      <c r="J4127"/>
      <c r="K4127"/>
      <c r="L4127"/>
      <c r="M4127"/>
      <c r="N4127"/>
      <c r="O4127"/>
      <c r="P4127"/>
      <c r="Q4127"/>
      <c r="R4127"/>
    </row>
    <row r="4128" spans="1:18" s="16" customFormat="1" x14ac:dyDescent="0.25">
      <c r="A4128" s="19"/>
      <c r="B4128" s="18"/>
      <c r="D4128"/>
      <c r="E4128"/>
      <c r="F4128"/>
      <c r="G4128"/>
      <c r="H4128"/>
      <c r="I4128"/>
      <c r="J4128"/>
      <c r="K4128"/>
      <c r="L4128"/>
      <c r="M4128"/>
      <c r="N4128"/>
      <c r="O4128"/>
      <c r="P4128"/>
      <c r="Q4128"/>
      <c r="R4128"/>
    </row>
    <row r="4129" spans="1:18" s="16" customFormat="1" x14ac:dyDescent="0.25">
      <c r="A4129" s="19"/>
      <c r="B4129" s="18"/>
      <c r="D4129"/>
      <c r="E4129"/>
      <c r="F4129"/>
      <c r="G4129"/>
      <c r="H4129"/>
      <c r="I4129"/>
      <c r="J4129"/>
      <c r="K4129"/>
      <c r="L4129"/>
      <c r="M4129"/>
      <c r="N4129"/>
      <c r="O4129"/>
      <c r="P4129"/>
      <c r="Q4129"/>
      <c r="R4129"/>
    </row>
    <row r="4130" spans="1:18" s="16" customFormat="1" x14ac:dyDescent="0.25">
      <c r="A4130" s="19"/>
      <c r="B4130" s="18"/>
      <c r="D4130"/>
      <c r="E4130"/>
      <c r="F4130"/>
      <c r="G4130"/>
      <c r="H4130"/>
      <c r="I4130"/>
      <c r="J4130"/>
      <c r="K4130"/>
      <c r="L4130"/>
      <c r="M4130"/>
      <c r="N4130"/>
      <c r="O4130"/>
      <c r="P4130"/>
      <c r="Q4130"/>
      <c r="R4130"/>
    </row>
    <row r="4131" spans="1:18" s="16" customFormat="1" x14ac:dyDescent="0.25">
      <c r="A4131" s="19"/>
      <c r="B4131" s="18"/>
      <c r="D4131"/>
      <c r="E4131"/>
      <c r="F4131"/>
      <c r="G4131"/>
      <c r="H4131"/>
      <c r="I4131"/>
      <c r="J4131"/>
      <c r="K4131"/>
      <c r="L4131"/>
      <c r="M4131"/>
      <c r="N4131"/>
      <c r="O4131"/>
      <c r="P4131"/>
      <c r="Q4131"/>
      <c r="R4131"/>
    </row>
    <row r="4132" spans="1:18" s="16" customFormat="1" x14ac:dyDescent="0.25">
      <c r="A4132" s="19"/>
      <c r="B4132" s="18"/>
      <c r="D4132"/>
      <c r="E4132"/>
      <c r="F4132"/>
      <c r="G4132"/>
      <c r="H4132"/>
      <c r="I4132"/>
      <c r="J4132"/>
      <c r="K4132"/>
      <c r="L4132"/>
      <c r="M4132"/>
      <c r="N4132"/>
      <c r="O4132"/>
      <c r="P4132"/>
      <c r="Q4132"/>
      <c r="R4132"/>
    </row>
    <row r="4133" spans="1:18" s="16" customFormat="1" x14ac:dyDescent="0.25">
      <c r="A4133" s="19"/>
      <c r="B4133" s="18"/>
      <c r="D4133"/>
      <c r="E4133"/>
      <c r="F4133"/>
      <c r="G4133"/>
      <c r="H4133"/>
      <c r="I4133"/>
      <c r="J4133"/>
      <c r="K4133"/>
      <c r="L4133"/>
      <c r="M4133"/>
      <c r="N4133"/>
      <c r="O4133"/>
      <c r="P4133"/>
      <c r="Q4133"/>
      <c r="R4133"/>
    </row>
    <row r="4134" spans="1:18" s="16" customFormat="1" x14ac:dyDescent="0.25">
      <c r="A4134" s="19"/>
      <c r="B4134" s="18"/>
      <c r="D4134"/>
      <c r="E4134"/>
      <c r="F4134"/>
      <c r="G4134"/>
      <c r="H4134"/>
      <c r="I4134"/>
      <c r="J4134"/>
      <c r="K4134"/>
      <c r="L4134"/>
      <c r="M4134"/>
      <c r="N4134"/>
      <c r="O4134"/>
      <c r="P4134"/>
      <c r="Q4134"/>
      <c r="R4134"/>
    </row>
    <row r="4135" spans="1:18" s="16" customFormat="1" x14ac:dyDescent="0.25">
      <c r="A4135" s="19"/>
      <c r="B4135" s="18"/>
      <c r="D4135"/>
      <c r="E4135"/>
      <c r="F4135"/>
      <c r="G4135"/>
      <c r="H4135"/>
      <c r="I4135"/>
      <c r="J4135"/>
      <c r="K4135"/>
      <c r="L4135"/>
      <c r="M4135"/>
      <c r="N4135"/>
      <c r="O4135"/>
      <c r="P4135"/>
      <c r="Q4135"/>
      <c r="R4135"/>
    </row>
    <row r="4136" spans="1:18" s="16" customFormat="1" x14ac:dyDescent="0.25">
      <c r="A4136" s="19"/>
      <c r="B4136" s="18"/>
      <c r="D4136"/>
      <c r="E4136"/>
      <c r="F4136"/>
      <c r="G4136"/>
      <c r="H4136"/>
      <c r="I4136"/>
      <c r="J4136"/>
      <c r="K4136"/>
      <c r="L4136"/>
      <c r="M4136"/>
      <c r="N4136"/>
      <c r="O4136"/>
      <c r="P4136"/>
      <c r="Q4136"/>
      <c r="R4136"/>
    </row>
    <row r="4137" spans="1:18" s="16" customFormat="1" x14ac:dyDescent="0.25">
      <c r="A4137" s="19"/>
      <c r="B4137" s="18"/>
      <c r="D4137"/>
      <c r="E4137"/>
      <c r="F4137"/>
      <c r="G4137"/>
      <c r="H4137"/>
      <c r="I4137"/>
      <c r="J4137"/>
      <c r="K4137"/>
      <c r="L4137"/>
      <c r="M4137"/>
      <c r="N4137"/>
      <c r="O4137"/>
      <c r="P4137"/>
      <c r="Q4137"/>
      <c r="R4137"/>
    </row>
    <row r="4138" spans="1:18" s="16" customFormat="1" x14ac:dyDescent="0.25">
      <c r="A4138" s="19"/>
      <c r="B4138" s="18"/>
      <c r="D4138"/>
      <c r="E4138"/>
      <c r="F4138"/>
      <c r="G4138"/>
      <c r="H4138"/>
      <c r="I4138"/>
      <c r="J4138"/>
      <c r="K4138"/>
      <c r="L4138"/>
      <c r="M4138"/>
      <c r="N4138"/>
      <c r="O4138"/>
      <c r="P4138"/>
      <c r="Q4138"/>
      <c r="R4138"/>
    </row>
    <row r="4139" spans="1:18" s="16" customFormat="1" x14ac:dyDescent="0.25">
      <c r="A4139" s="19"/>
      <c r="B4139" s="18"/>
      <c r="D4139"/>
      <c r="E4139"/>
      <c r="F4139"/>
      <c r="G4139"/>
      <c r="H4139"/>
      <c r="I4139"/>
      <c r="J4139"/>
      <c r="K4139"/>
      <c r="L4139"/>
      <c r="M4139"/>
      <c r="N4139"/>
      <c r="O4139"/>
      <c r="P4139"/>
      <c r="Q4139"/>
      <c r="R4139"/>
    </row>
    <row r="4140" spans="1:18" s="16" customFormat="1" x14ac:dyDescent="0.25">
      <c r="A4140" s="19"/>
      <c r="B4140" s="18"/>
      <c r="D4140"/>
      <c r="E4140"/>
      <c r="F4140"/>
      <c r="G4140"/>
      <c r="H4140"/>
      <c r="I4140"/>
      <c r="J4140"/>
      <c r="K4140"/>
      <c r="L4140"/>
      <c r="M4140"/>
      <c r="N4140"/>
      <c r="O4140"/>
      <c r="P4140"/>
      <c r="Q4140"/>
      <c r="R4140"/>
    </row>
    <row r="4141" spans="1:18" s="16" customFormat="1" x14ac:dyDescent="0.25">
      <c r="A4141" s="19"/>
      <c r="B4141" s="18"/>
      <c r="D4141"/>
      <c r="E4141"/>
      <c r="F4141"/>
      <c r="G4141"/>
      <c r="H4141"/>
      <c r="I4141"/>
      <c r="J4141"/>
      <c r="K4141"/>
      <c r="L4141"/>
      <c r="M4141"/>
      <c r="N4141"/>
      <c r="O4141"/>
      <c r="P4141"/>
      <c r="Q4141"/>
      <c r="R4141"/>
    </row>
    <row r="4142" spans="1:18" s="16" customFormat="1" x14ac:dyDescent="0.25">
      <c r="A4142" s="19"/>
      <c r="B4142" s="18"/>
      <c r="D4142"/>
      <c r="E4142"/>
      <c r="F4142"/>
      <c r="G4142"/>
      <c r="H4142"/>
      <c r="I4142"/>
      <c r="J4142"/>
      <c r="K4142"/>
      <c r="L4142"/>
      <c r="M4142"/>
      <c r="N4142"/>
      <c r="O4142"/>
      <c r="P4142"/>
      <c r="Q4142"/>
      <c r="R4142"/>
    </row>
    <row r="4143" spans="1:18" s="16" customFormat="1" x14ac:dyDescent="0.25">
      <c r="A4143" s="19"/>
      <c r="B4143" s="18"/>
      <c r="D4143"/>
      <c r="E4143"/>
      <c r="F4143"/>
      <c r="G4143"/>
      <c r="H4143"/>
      <c r="I4143"/>
      <c r="J4143"/>
      <c r="K4143"/>
      <c r="L4143"/>
      <c r="M4143"/>
      <c r="N4143"/>
      <c r="O4143"/>
      <c r="P4143"/>
      <c r="Q4143"/>
      <c r="R4143"/>
    </row>
    <row r="4144" spans="1:18" s="16" customFormat="1" x14ac:dyDescent="0.25">
      <c r="A4144" s="19"/>
      <c r="B4144" s="18"/>
      <c r="D4144"/>
      <c r="E4144"/>
      <c r="F4144"/>
      <c r="G4144"/>
      <c r="H4144"/>
      <c r="I4144"/>
      <c r="J4144"/>
      <c r="K4144"/>
      <c r="L4144"/>
      <c r="M4144"/>
      <c r="N4144"/>
      <c r="O4144"/>
      <c r="P4144"/>
      <c r="Q4144"/>
      <c r="R4144"/>
    </row>
    <row r="4145" spans="1:18" s="16" customFormat="1" x14ac:dyDescent="0.25">
      <c r="A4145" s="19"/>
      <c r="B4145" s="18"/>
      <c r="D4145"/>
      <c r="E4145"/>
      <c r="F4145"/>
      <c r="G4145"/>
      <c r="H4145"/>
      <c r="I4145"/>
      <c r="J4145"/>
      <c r="K4145"/>
      <c r="L4145"/>
      <c r="M4145"/>
      <c r="N4145"/>
      <c r="O4145"/>
      <c r="P4145"/>
      <c r="Q4145"/>
      <c r="R4145"/>
    </row>
    <row r="4146" spans="1:18" s="16" customFormat="1" x14ac:dyDescent="0.25">
      <c r="A4146" s="19"/>
      <c r="B4146" s="18"/>
      <c r="D4146"/>
      <c r="E4146"/>
      <c r="F4146"/>
      <c r="G4146"/>
      <c r="H4146"/>
      <c r="I4146"/>
      <c r="J4146"/>
      <c r="K4146"/>
      <c r="L4146"/>
      <c r="M4146"/>
      <c r="N4146"/>
      <c r="O4146"/>
      <c r="P4146"/>
      <c r="Q4146"/>
      <c r="R4146"/>
    </row>
    <row r="4147" spans="1:18" s="16" customFormat="1" x14ac:dyDescent="0.25">
      <c r="A4147" s="19"/>
      <c r="B4147" s="18"/>
      <c r="D4147"/>
      <c r="E4147"/>
      <c r="F4147"/>
      <c r="G4147"/>
      <c r="H4147"/>
      <c r="I4147"/>
      <c r="J4147"/>
      <c r="K4147"/>
      <c r="L4147"/>
      <c r="M4147"/>
      <c r="N4147"/>
      <c r="O4147"/>
      <c r="P4147"/>
      <c r="Q4147"/>
      <c r="R4147"/>
    </row>
    <row r="4148" spans="1:18" s="16" customFormat="1" x14ac:dyDescent="0.25">
      <c r="A4148" s="19"/>
      <c r="B4148" s="18"/>
      <c r="D4148"/>
      <c r="E4148"/>
      <c r="F4148"/>
      <c r="G4148"/>
      <c r="H4148"/>
      <c r="I4148"/>
      <c r="J4148"/>
      <c r="K4148"/>
      <c r="L4148"/>
      <c r="M4148"/>
      <c r="N4148"/>
      <c r="O4148"/>
      <c r="P4148"/>
      <c r="Q4148"/>
      <c r="R4148"/>
    </row>
    <row r="4149" spans="1:18" s="16" customFormat="1" x14ac:dyDescent="0.25">
      <c r="A4149" s="19"/>
      <c r="B4149" s="18"/>
      <c r="D4149"/>
      <c r="E4149"/>
      <c r="F4149"/>
      <c r="G4149"/>
      <c r="H4149"/>
      <c r="I4149"/>
      <c r="J4149"/>
      <c r="K4149"/>
      <c r="L4149"/>
      <c r="M4149"/>
      <c r="N4149"/>
      <c r="O4149"/>
      <c r="P4149"/>
      <c r="Q4149"/>
      <c r="R4149"/>
    </row>
    <row r="4150" spans="1:18" s="16" customFormat="1" x14ac:dyDescent="0.25">
      <c r="A4150" s="19"/>
      <c r="B4150" s="18"/>
      <c r="D4150"/>
      <c r="E4150"/>
      <c r="F4150"/>
      <c r="G4150"/>
      <c r="H4150"/>
      <c r="I4150"/>
      <c r="J4150"/>
      <c r="K4150"/>
      <c r="L4150"/>
      <c r="M4150"/>
      <c r="N4150"/>
      <c r="O4150"/>
      <c r="P4150"/>
      <c r="Q4150"/>
      <c r="R4150"/>
    </row>
    <row r="4151" spans="1:18" s="16" customFormat="1" x14ac:dyDescent="0.25">
      <c r="A4151" s="19"/>
      <c r="B4151" s="18"/>
      <c r="D4151"/>
      <c r="E4151"/>
      <c r="F4151"/>
      <c r="G4151"/>
      <c r="H4151"/>
      <c r="I4151"/>
      <c r="J4151"/>
      <c r="K4151"/>
      <c r="L4151"/>
      <c r="M4151"/>
      <c r="N4151"/>
      <c r="O4151"/>
      <c r="P4151"/>
      <c r="Q4151"/>
      <c r="R4151"/>
    </row>
    <row r="4152" spans="1:18" s="16" customFormat="1" x14ac:dyDescent="0.25">
      <c r="A4152" s="19"/>
      <c r="B4152" s="18"/>
      <c r="D4152"/>
      <c r="E4152"/>
      <c r="F4152"/>
      <c r="G4152"/>
      <c r="H4152"/>
      <c r="I4152"/>
      <c r="J4152"/>
      <c r="K4152"/>
      <c r="L4152"/>
      <c r="M4152"/>
      <c r="N4152"/>
      <c r="O4152"/>
      <c r="P4152"/>
      <c r="Q4152"/>
      <c r="R4152"/>
    </row>
    <row r="4153" spans="1:18" s="16" customFormat="1" x14ac:dyDescent="0.25">
      <c r="A4153" s="19"/>
      <c r="B4153" s="18"/>
      <c r="D4153"/>
      <c r="E4153"/>
      <c r="F4153"/>
      <c r="G4153"/>
      <c r="H4153"/>
      <c r="I4153"/>
      <c r="J4153"/>
      <c r="K4153"/>
      <c r="L4153"/>
      <c r="M4153"/>
      <c r="N4153"/>
      <c r="O4153"/>
      <c r="P4153"/>
      <c r="Q4153"/>
      <c r="R4153"/>
    </row>
    <row r="4154" spans="1:18" s="16" customFormat="1" x14ac:dyDescent="0.25">
      <c r="A4154" s="19"/>
      <c r="B4154" s="18"/>
      <c r="D4154"/>
      <c r="E4154"/>
      <c r="F4154"/>
      <c r="G4154"/>
      <c r="H4154"/>
      <c r="I4154"/>
      <c r="J4154"/>
      <c r="K4154"/>
      <c r="L4154"/>
      <c r="M4154"/>
      <c r="N4154"/>
      <c r="O4154"/>
      <c r="P4154"/>
      <c r="Q4154"/>
      <c r="R4154"/>
    </row>
    <row r="4155" spans="1:18" s="16" customFormat="1" x14ac:dyDescent="0.25">
      <c r="A4155" s="19"/>
      <c r="B4155" s="18"/>
      <c r="D4155"/>
      <c r="E4155"/>
      <c r="F4155"/>
      <c r="G4155"/>
      <c r="H4155"/>
      <c r="I4155"/>
      <c r="J4155"/>
      <c r="K4155"/>
      <c r="L4155"/>
      <c r="M4155"/>
      <c r="N4155"/>
      <c r="O4155"/>
      <c r="P4155"/>
      <c r="Q4155"/>
      <c r="R4155"/>
    </row>
    <row r="4156" spans="1:18" s="16" customFormat="1" x14ac:dyDescent="0.25">
      <c r="A4156" s="19"/>
      <c r="B4156" s="18"/>
      <c r="D4156"/>
      <c r="E4156"/>
      <c r="F4156"/>
      <c r="G4156"/>
      <c r="H4156"/>
      <c r="I4156"/>
      <c r="J4156"/>
      <c r="K4156"/>
      <c r="L4156"/>
      <c r="M4156"/>
      <c r="N4156"/>
      <c r="O4156"/>
      <c r="P4156"/>
      <c r="Q4156"/>
      <c r="R4156"/>
    </row>
    <row r="4157" spans="1:18" s="16" customFormat="1" x14ac:dyDescent="0.25">
      <c r="A4157" s="19"/>
      <c r="B4157" s="18"/>
      <c r="D4157"/>
      <c r="E4157"/>
      <c r="F4157"/>
      <c r="G4157"/>
      <c r="H4157"/>
      <c r="I4157"/>
      <c r="J4157"/>
      <c r="K4157"/>
      <c r="L4157"/>
      <c r="M4157"/>
      <c r="N4157"/>
      <c r="O4157"/>
      <c r="P4157"/>
      <c r="Q4157"/>
      <c r="R4157"/>
    </row>
    <row r="4158" spans="1:18" s="16" customFormat="1" x14ac:dyDescent="0.25">
      <c r="A4158" s="19"/>
      <c r="B4158" s="18"/>
      <c r="D4158"/>
      <c r="E4158"/>
      <c r="F4158"/>
      <c r="G4158"/>
      <c r="H4158"/>
      <c r="I4158"/>
      <c r="J4158"/>
      <c r="K4158"/>
      <c r="L4158"/>
      <c r="M4158"/>
      <c r="N4158"/>
      <c r="O4158"/>
      <c r="P4158"/>
      <c r="Q4158"/>
      <c r="R4158"/>
    </row>
    <row r="4159" spans="1:18" s="16" customFormat="1" x14ac:dyDescent="0.25">
      <c r="A4159" s="19"/>
      <c r="B4159" s="18"/>
      <c r="D4159"/>
      <c r="E4159"/>
      <c r="F4159"/>
      <c r="G4159"/>
      <c r="H4159"/>
      <c r="I4159"/>
      <c r="J4159"/>
      <c r="K4159"/>
      <c r="L4159"/>
      <c r="M4159"/>
      <c r="N4159"/>
      <c r="O4159"/>
      <c r="P4159"/>
      <c r="Q4159"/>
      <c r="R4159"/>
    </row>
    <row r="4160" spans="1:18" s="16" customFormat="1" x14ac:dyDescent="0.25">
      <c r="A4160" s="19"/>
      <c r="B4160" s="18"/>
      <c r="D4160"/>
      <c r="E4160"/>
      <c r="F4160"/>
      <c r="G4160"/>
      <c r="H4160"/>
      <c r="I4160"/>
      <c r="J4160"/>
      <c r="K4160"/>
      <c r="L4160"/>
      <c r="M4160"/>
      <c r="N4160"/>
      <c r="O4160"/>
      <c r="P4160"/>
      <c r="Q4160"/>
      <c r="R4160"/>
    </row>
    <row r="4161" spans="1:18" s="16" customFormat="1" x14ac:dyDescent="0.25">
      <c r="A4161" s="19"/>
      <c r="B4161" s="18"/>
      <c r="D4161"/>
      <c r="E4161"/>
      <c r="F4161"/>
      <c r="G4161"/>
      <c r="H4161"/>
      <c r="I4161"/>
      <c r="J4161"/>
      <c r="K4161"/>
      <c r="L4161"/>
      <c r="M4161"/>
      <c r="N4161"/>
      <c r="O4161"/>
      <c r="P4161"/>
      <c r="Q4161"/>
      <c r="R4161"/>
    </row>
    <row r="4162" spans="1:18" s="16" customFormat="1" x14ac:dyDescent="0.25">
      <c r="A4162" s="19"/>
      <c r="B4162" s="20"/>
      <c r="D4162"/>
      <c r="E4162"/>
      <c r="F4162"/>
      <c r="G4162"/>
      <c r="H4162"/>
      <c r="I4162"/>
      <c r="J4162"/>
      <c r="K4162"/>
      <c r="L4162"/>
      <c r="M4162"/>
      <c r="N4162"/>
      <c r="O4162"/>
      <c r="P4162"/>
      <c r="Q4162"/>
      <c r="R4162"/>
    </row>
    <row r="4163" spans="1:18" s="16" customFormat="1" x14ac:dyDescent="0.25">
      <c r="A4163" s="19"/>
      <c r="B4163" s="18"/>
      <c r="D4163"/>
      <c r="E4163"/>
      <c r="F4163"/>
      <c r="G4163"/>
      <c r="H4163"/>
      <c r="I4163"/>
      <c r="J4163"/>
      <c r="K4163"/>
      <c r="L4163"/>
      <c r="M4163"/>
      <c r="N4163"/>
      <c r="O4163"/>
      <c r="P4163"/>
      <c r="Q4163"/>
      <c r="R4163"/>
    </row>
    <row r="4164" spans="1:18" s="16" customFormat="1" x14ac:dyDescent="0.25">
      <c r="A4164" s="19"/>
      <c r="B4164" s="18"/>
      <c r="D4164"/>
      <c r="E4164"/>
      <c r="F4164"/>
      <c r="G4164"/>
      <c r="H4164"/>
      <c r="I4164"/>
      <c r="J4164"/>
      <c r="K4164"/>
      <c r="L4164"/>
      <c r="M4164"/>
      <c r="N4164"/>
      <c r="O4164"/>
      <c r="P4164"/>
      <c r="Q4164"/>
      <c r="R4164"/>
    </row>
    <row r="4165" spans="1:18" s="16" customFormat="1" x14ac:dyDescent="0.25">
      <c r="A4165" s="19"/>
      <c r="B4165" s="18"/>
      <c r="D4165"/>
      <c r="E4165"/>
      <c r="F4165"/>
      <c r="G4165"/>
      <c r="H4165"/>
      <c r="I4165"/>
      <c r="J4165"/>
      <c r="K4165"/>
      <c r="L4165"/>
      <c r="M4165"/>
      <c r="N4165"/>
      <c r="O4165"/>
      <c r="P4165"/>
      <c r="Q4165"/>
      <c r="R4165"/>
    </row>
    <row r="4166" spans="1:18" s="16" customFormat="1" x14ac:dyDescent="0.25">
      <c r="A4166" s="19"/>
      <c r="B4166" s="18"/>
      <c r="D4166"/>
      <c r="E4166"/>
      <c r="F4166"/>
      <c r="G4166"/>
      <c r="H4166"/>
      <c r="I4166"/>
      <c r="J4166"/>
      <c r="K4166"/>
      <c r="L4166"/>
      <c r="M4166"/>
      <c r="N4166"/>
      <c r="O4166"/>
      <c r="P4166"/>
      <c r="Q4166"/>
      <c r="R4166"/>
    </row>
    <row r="4167" spans="1:18" s="16" customFormat="1" x14ac:dyDescent="0.25">
      <c r="A4167" s="19"/>
      <c r="B4167" s="18"/>
      <c r="D4167"/>
      <c r="E4167"/>
      <c r="F4167"/>
      <c r="G4167"/>
      <c r="H4167"/>
      <c r="I4167"/>
      <c r="J4167"/>
      <c r="K4167"/>
      <c r="L4167"/>
      <c r="M4167"/>
      <c r="N4167"/>
      <c r="O4167"/>
      <c r="P4167"/>
      <c r="Q4167"/>
      <c r="R4167"/>
    </row>
    <row r="4168" spans="1:18" s="16" customFormat="1" x14ac:dyDescent="0.25">
      <c r="A4168" s="19"/>
      <c r="B4168" s="18"/>
      <c r="D4168"/>
      <c r="E4168"/>
      <c r="F4168"/>
      <c r="G4168"/>
      <c r="H4168"/>
      <c r="I4168"/>
      <c r="J4168"/>
      <c r="K4168"/>
      <c r="L4168"/>
      <c r="M4168"/>
      <c r="N4168"/>
      <c r="O4168"/>
      <c r="P4168"/>
      <c r="Q4168"/>
      <c r="R4168"/>
    </row>
    <row r="4169" spans="1:18" s="16" customFormat="1" x14ac:dyDescent="0.25">
      <c r="A4169" s="19"/>
      <c r="B4169" s="18"/>
      <c r="D4169"/>
      <c r="E4169"/>
      <c r="F4169"/>
      <c r="G4169"/>
      <c r="H4169"/>
      <c r="I4169"/>
      <c r="J4169"/>
      <c r="K4169"/>
      <c r="L4169"/>
      <c r="M4169"/>
      <c r="N4169"/>
      <c r="O4169"/>
      <c r="P4169"/>
      <c r="Q4169"/>
      <c r="R4169"/>
    </row>
    <row r="4170" spans="1:18" s="16" customFormat="1" x14ac:dyDescent="0.25">
      <c r="A4170" s="19"/>
      <c r="B4170" s="18"/>
      <c r="D4170"/>
      <c r="E4170"/>
      <c r="F4170"/>
      <c r="G4170"/>
      <c r="H4170"/>
      <c r="I4170"/>
      <c r="J4170"/>
      <c r="K4170"/>
      <c r="L4170"/>
      <c r="M4170"/>
      <c r="N4170"/>
      <c r="O4170"/>
      <c r="P4170"/>
      <c r="Q4170"/>
      <c r="R4170"/>
    </row>
    <row r="4171" spans="1:18" s="16" customFormat="1" x14ac:dyDescent="0.25">
      <c r="A4171" s="19"/>
      <c r="B4171" s="18"/>
      <c r="D4171"/>
      <c r="E4171"/>
      <c r="F4171"/>
      <c r="G4171"/>
      <c r="H4171"/>
      <c r="I4171"/>
      <c r="J4171"/>
      <c r="K4171"/>
      <c r="L4171"/>
      <c r="M4171"/>
      <c r="N4171"/>
      <c r="O4171"/>
      <c r="P4171"/>
      <c r="Q4171"/>
      <c r="R4171"/>
    </row>
    <row r="4172" spans="1:18" s="16" customFormat="1" x14ac:dyDescent="0.25">
      <c r="A4172" s="19"/>
      <c r="B4172" s="18"/>
      <c r="D4172"/>
      <c r="E4172"/>
      <c r="F4172"/>
      <c r="G4172"/>
      <c r="H4172"/>
      <c r="I4172"/>
      <c r="J4172"/>
      <c r="K4172"/>
      <c r="L4172"/>
      <c r="M4172"/>
      <c r="N4172"/>
      <c r="O4172"/>
      <c r="P4172"/>
      <c r="Q4172"/>
      <c r="R4172"/>
    </row>
    <row r="4173" spans="1:18" s="16" customFormat="1" x14ac:dyDescent="0.25">
      <c r="A4173" s="19"/>
      <c r="B4173" s="18"/>
      <c r="D4173"/>
      <c r="E4173"/>
      <c r="F4173"/>
      <c r="G4173"/>
      <c r="H4173"/>
      <c r="I4173"/>
      <c r="J4173"/>
      <c r="K4173"/>
      <c r="L4173"/>
      <c r="M4173"/>
      <c r="N4173"/>
      <c r="O4173"/>
      <c r="P4173"/>
      <c r="Q4173"/>
      <c r="R4173"/>
    </row>
    <row r="4174" spans="1:18" s="16" customFormat="1" x14ac:dyDescent="0.25">
      <c r="A4174" s="19"/>
      <c r="B4174" s="18"/>
      <c r="D4174"/>
      <c r="E4174"/>
      <c r="F4174"/>
      <c r="G4174"/>
      <c r="H4174"/>
      <c r="I4174"/>
      <c r="J4174"/>
      <c r="K4174"/>
      <c r="L4174"/>
      <c r="M4174"/>
      <c r="N4174"/>
      <c r="O4174"/>
      <c r="P4174"/>
      <c r="Q4174"/>
      <c r="R4174"/>
    </row>
    <row r="4175" spans="1:18" s="16" customFormat="1" x14ac:dyDescent="0.25">
      <c r="A4175" s="19"/>
      <c r="B4175" s="18"/>
      <c r="D4175"/>
      <c r="E4175"/>
      <c r="F4175"/>
      <c r="G4175"/>
      <c r="H4175"/>
      <c r="I4175"/>
      <c r="J4175"/>
      <c r="K4175"/>
      <c r="L4175"/>
      <c r="M4175"/>
      <c r="N4175"/>
      <c r="O4175"/>
      <c r="P4175"/>
      <c r="Q4175"/>
      <c r="R4175"/>
    </row>
    <row r="4176" spans="1:18" s="16" customFormat="1" x14ac:dyDescent="0.25">
      <c r="A4176" s="19"/>
      <c r="B4176" s="18"/>
      <c r="D4176"/>
      <c r="E4176"/>
      <c r="F4176"/>
      <c r="G4176"/>
      <c r="H4176"/>
      <c r="I4176"/>
      <c r="J4176"/>
      <c r="K4176"/>
      <c r="L4176"/>
      <c r="M4176"/>
      <c r="N4176"/>
      <c r="O4176"/>
      <c r="P4176"/>
      <c r="Q4176"/>
      <c r="R4176"/>
    </row>
    <row r="4177" spans="1:18" s="16" customFormat="1" x14ac:dyDescent="0.25">
      <c r="A4177" s="19"/>
      <c r="B4177" s="18"/>
      <c r="D4177"/>
      <c r="E4177"/>
      <c r="F4177"/>
      <c r="G4177"/>
      <c r="H4177"/>
      <c r="I4177"/>
      <c r="J4177"/>
      <c r="K4177"/>
      <c r="L4177"/>
      <c r="M4177"/>
      <c r="N4177"/>
      <c r="O4177"/>
      <c r="P4177"/>
      <c r="Q4177"/>
      <c r="R4177"/>
    </row>
    <row r="4178" spans="1:18" s="16" customFormat="1" x14ac:dyDescent="0.25">
      <c r="A4178" s="19"/>
      <c r="B4178" s="18"/>
      <c r="D4178"/>
      <c r="E4178"/>
      <c r="F4178"/>
      <c r="G4178"/>
      <c r="H4178"/>
      <c r="I4178"/>
      <c r="J4178"/>
      <c r="K4178"/>
      <c r="L4178"/>
      <c r="M4178"/>
      <c r="N4178"/>
      <c r="O4178"/>
      <c r="P4178"/>
      <c r="Q4178"/>
      <c r="R4178"/>
    </row>
    <row r="4179" spans="1:18" s="16" customFormat="1" x14ac:dyDescent="0.25">
      <c r="A4179" s="19"/>
      <c r="B4179" s="18"/>
      <c r="D4179"/>
      <c r="E4179"/>
      <c r="F4179"/>
      <c r="G4179"/>
      <c r="H4179"/>
      <c r="I4179"/>
      <c r="J4179"/>
      <c r="K4179"/>
      <c r="L4179"/>
      <c r="M4179"/>
      <c r="N4179"/>
      <c r="O4179"/>
      <c r="P4179"/>
      <c r="Q4179"/>
      <c r="R4179"/>
    </row>
    <row r="4180" spans="1:18" s="16" customFormat="1" x14ac:dyDescent="0.25">
      <c r="A4180" s="19"/>
      <c r="B4180" s="18"/>
      <c r="D4180"/>
      <c r="E4180"/>
      <c r="F4180"/>
      <c r="G4180"/>
      <c r="H4180"/>
      <c r="I4180"/>
      <c r="J4180"/>
      <c r="K4180"/>
      <c r="L4180"/>
      <c r="M4180"/>
      <c r="N4180"/>
      <c r="O4180"/>
      <c r="P4180"/>
      <c r="Q4180"/>
      <c r="R4180"/>
    </row>
    <row r="4181" spans="1:18" s="16" customFormat="1" x14ac:dyDescent="0.25">
      <c r="A4181" s="19"/>
      <c r="B4181" s="18"/>
      <c r="D4181"/>
      <c r="E4181"/>
      <c r="F4181"/>
      <c r="G4181"/>
      <c r="H4181"/>
      <c r="I4181"/>
      <c r="J4181"/>
      <c r="K4181"/>
      <c r="L4181"/>
      <c r="M4181"/>
      <c r="N4181"/>
      <c r="O4181"/>
      <c r="P4181"/>
      <c r="Q4181"/>
      <c r="R4181"/>
    </row>
    <row r="4182" spans="1:18" s="16" customFormat="1" x14ac:dyDescent="0.25">
      <c r="A4182" s="19"/>
      <c r="B4182" s="18"/>
      <c r="D4182"/>
      <c r="E4182"/>
      <c r="F4182"/>
      <c r="G4182"/>
      <c r="H4182"/>
      <c r="I4182"/>
      <c r="J4182"/>
      <c r="K4182"/>
      <c r="L4182"/>
      <c r="M4182"/>
      <c r="N4182"/>
      <c r="O4182"/>
      <c r="P4182"/>
      <c r="Q4182"/>
      <c r="R4182"/>
    </row>
    <row r="4183" spans="1:18" s="16" customFormat="1" x14ac:dyDescent="0.25">
      <c r="A4183" s="19"/>
      <c r="B4183" s="18"/>
      <c r="D4183"/>
      <c r="E4183"/>
      <c r="F4183"/>
      <c r="G4183"/>
      <c r="H4183"/>
      <c r="I4183"/>
      <c r="J4183"/>
      <c r="K4183"/>
      <c r="L4183"/>
      <c r="M4183"/>
      <c r="N4183"/>
      <c r="O4183"/>
      <c r="P4183"/>
      <c r="Q4183"/>
      <c r="R4183"/>
    </row>
    <row r="4184" spans="1:18" s="16" customFormat="1" x14ac:dyDescent="0.25">
      <c r="A4184" s="19"/>
      <c r="B4184" s="18"/>
      <c r="D4184"/>
      <c r="E4184"/>
      <c r="F4184"/>
      <c r="G4184"/>
      <c r="H4184"/>
      <c r="I4184"/>
      <c r="J4184"/>
      <c r="K4184"/>
      <c r="L4184"/>
      <c r="M4184"/>
      <c r="N4184"/>
      <c r="O4184"/>
      <c r="P4184"/>
      <c r="Q4184"/>
      <c r="R4184"/>
    </row>
    <row r="4185" spans="1:18" s="16" customFormat="1" x14ac:dyDescent="0.25">
      <c r="A4185" s="19"/>
      <c r="B4185" s="18"/>
      <c r="D4185"/>
      <c r="E4185"/>
      <c r="F4185"/>
      <c r="G4185"/>
      <c r="H4185"/>
      <c r="I4185"/>
      <c r="J4185"/>
      <c r="K4185"/>
      <c r="L4185"/>
      <c r="M4185"/>
      <c r="N4185"/>
      <c r="O4185"/>
      <c r="P4185"/>
      <c r="Q4185"/>
      <c r="R4185"/>
    </row>
    <row r="4186" spans="1:18" s="16" customFormat="1" x14ac:dyDescent="0.25">
      <c r="A4186" s="19"/>
      <c r="B4186" s="18"/>
      <c r="D4186"/>
      <c r="E4186"/>
      <c r="F4186"/>
      <c r="G4186"/>
      <c r="H4186"/>
      <c r="I4186"/>
      <c r="J4186"/>
      <c r="K4186"/>
      <c r="L4186"/>
      <c r="M4186"/>
      <c r="N4186"/>
      <c r="O4186"/>
      <c r="P4186"/>
      <c r="Q4186"/>
      <c r="R4186"/>
    </row>
    <row r="4187" spans="1:18" s="16" customFormat="1" x14ac:dyDescent="0.25">
      <c r="A4187" s="19"/>
      <c r="B4187" s="18"/>
      <c r="D4187"/>
      <c r="E4187"/>
      <c r="F4187"/>
      <c r="G4187"/>
      <c r="H4187"/>
      <c r="I4187"/>
      <c r="J4187"/>
      <c r="K4187"/>
      <c r="L4187"/>
      <c r="M4187"/>
      <c r="N4187"/>
      <c r="O4187"/>
      <c r="P4187"/>
      <c r="Q4187"/>
      <c r="R4187"/>
    </row>
    <row r="4188" spans="1:18" s="16" customFormat="1" x14ac:dyDescent="0.25">
      <c r="A4188" s="19"/>
      <c r="B4188" s="18"/>
      <c r="D4188"/>
      <c r="E4188"/>
      <c r="F4188"/>
      <c r="G4188"/>
      <c r="H4188"/>
      <c r="I4188"/>
      <c r="J4188"/>
      <c r="K4188"/>
      <c r="L4188"/>
      <c r="M4188"/>
      <c r="N4188"/>
      <c r="O4188"/>
      <c r="P4188"/>
      <c r="Q4188"/>
      <c r="R4188"/>
    </row>
    <row r="4189" spans="1:18" s="16" customFormat="1" x14ac:dyDescent="0.25">
      <c r="A4189" s="19"/>
      <c r="B4189" s="18"/>
      <c r="D4189"/>
      <c r="E4189"/>
      <c r="F4189"/>
      <c r="G4189"/>
      <c r="H4189"/>
      <c r="I4189"/>
      <c r="J4189"/>
      <c r="K4189"/>
      <c r="L4189"/>
      <c r="M4189"/>
      <c r="N4189"/>
      <c r="O4189"/>
      <c r="P4189"/>
      <c r="Q4189"/>
      <c r="R4189"/>
    </row>
    <row r="4190" spans="1:18" s="16" customFormat="1" x14ac:dyDescent="0.25">
      <c r="A4190" s="19"/>
      <c r="B4190" s="18"/>
      <c r="D4190"/>
      <c r="E4190"/>
      <c r="F4190"/>
      <c r="G4190"/>
      <c r="H4190"/>
      <c r="I4190"/>
      <c r="J4190"/>
      <c r="K4190"/>
      <c r="L4190"/>
      <c r="M4190"/>
      <c r="N4190"/>
      <c r="O4190"/>
      <c r="P4190"/>
      <c r="Q4190"/>
      <c r="R4190"/>
    </row>
    <row r="4191" spans="1:18" s="16" customFormat="1" x14ac:dyDescent="0.25">
      <c r="A4191" s="19"/>
      <c r="B4191" s="18"/>
      <c r="D4191"/>
      <c r="E4191"/>
      <c r="F4191"/>
      <c r="G4191"/>
      <c r="H4191"/>
      <c r="I4191"/>
      <c r="J4191"/>
      <c r="K4191"/>
      <c r="L4191"/>
      <c r="M4191"/>
      <c r="N4191"/>
      <c r="O4191"/>
      <c r="P4191"/>
      <c r="Q4191"/>
      <c r="R4191"/>
    </row>
    <row r="4192" spans="1:18" s="16" customFormat="1" x14ac:dyDescent="0.25">
      <c r="A4192" s="19"/>
      <c r="B4192" s="18"/>
      <c r="D4192"/>
      <c r="E4192"/>
      <c r="F4192"/>
      <c r="G4192"/>
      <c r="H4192"/>
      <c r="I4192"/>
      <c r="J4192"/>
      <c r="K4192"/>
      <c r="L4192"/>
      <c r="M4192"/>
      <c r="N4192"/>
      <c r="O4192"/>
      <c r="P4192"/>
      <c r="Q4192"/>
      <c r="R4192"/>
    </row>
    <row r="4193" spans="1:18" s="16" customFormat="1" x14ac:dyDescent="0.25">
      <c r="A4193" s="19"/>
      <c r="B4193" s="18"/>
      <c r="D4193"/>
      <c r="E4193"/>
      <c r="F4193"/>
      <c r="G4193"/>
      <c r="H4193"/>
      <c r="I4193"/>
      <c r="J4193"/>
      <c r="K4193"/>
      <c r="L4193"/>
      <c r="M4193"/>
      <c r="N4193"/>
      <c r="O4193"/>
      <c r="P4193"/>
      <c r="Q4193"/>
      <c r="R4193"/>
    </row>
    <row r="4194" spans="1:18" s="16" customFormat="1" x14ac:dyDescent="0.25">
      <c r="A4194" s="19"/>
      <c r="B4194" s="18"/>
      <c r="D4194"/>
      <c r="E4194"/>
      <c r="F4194"/>
      <c r="G4194"/>
      <c r="H4194"/>
      <c r="I4194"/>
      <c r="J4194"/>
      <c r="K4194"/>
      <c r="L4194"/>
      <c r="M4194"/>
      <c r="N4194"/>
      <c r="O4194"/>
      <c r="P4194"/>
      <c r="Q4194"/>
      <c r="R4194"/>
    </row>
    <row r="4195" spans="1:18" s="16" customFormat="1" x14ac:dyDescent="0.25">
      <c r="A4195" s="19"/>
      <c r="B4195" s="18"/>
      <c r="D4195"/>
      <c r="E4195"/>
      <c r="F4195"/>
      <c r="G4195"/>
      <c r="H4195"/>
      <c r="I4195"/>
      <c r="J4195"/>
      <c r="K4195"/>
      <c r="L4195"/>
      <c r="M4195"/>
      <c r="N4195"/>
      <c r="O4195"/>
      <c r="P4195"/>
      <c r="Q4195"/>
      <c r="R4195"/>
    </row>
    <row r="4196" spans="1:18" s="16" customFormat="1" x14ac:dyDescent="0.25">
      <c r="A4196" s="19"/>
      <c r="B4196" s="18"/>
      <c r="D4196"/>
      <c r="E4196"/>
      <c r="F4196"/>
      <c r="G4196"/>
      <c r="H4196"/>
      <c r="I4196"/>
      <c r="J4196"/>
      <c r="K4196"/>
      <c r="L4196"/>
      <c r="M4196"/>
      <c r="N4196"/>
      <c r="O4196"/>
      <c r="P4196"/>
      <c r="Q4196"/>
      <c r="R4196"/>
    </row>
    <row r="4197" spans="1:18" s="16" customFormat="1" x14ac:dyDescent="0.25">
      <c r="A4197" s="19"/>
      <c r="B4197" s="18"/>
      <c r="D4197"/>
      <c r="E4197"/>
      <c r="F4197"/>
      <c r="G4197"/>
      <c r="H4197"/>
      <c r="I4197"/>
      <c r="J4197"/>
      <c r="K4197"/>
      <c r="L4197"/>
      <c r="M4197"/>
      <c r="N4197"/>
      <c r="O4197"/>
      <c r="P4197"/>
      <c r="Q4197"/>
      <c r="R4197"/>
    </row>
    <row r="4198" spans="1:18" s="16" customFormat="1" x14ac:dyDescent="0.25">
      <c r="A4198" s="19"/>
      <c r="B4198" s="18"/>
      <c r="D4198"/>
      <c r="E4198"/>
      <c r="F4198"/>
      <c r="G4198"/>
      <c r="H4198"/>
      <c r="I4198"/>
      <c r="J4198"/>
      <c r="K4198"/>
      <c r="L4198"/>
      <c r="M4198"/>
      <c r="N4198"/>
      <c r="O4198"/>
      <c r="P4198"/>
      <c r="Q4198"/>
      <c r="R4198"/>
    </row>
    <row r="4199" spans="1:18" s="16" customFormat="1" x14ac:dyDescent="0.25">
      <c r="A4199" s="19"/>
      <c r="B4199" s="18"/>
      <c r="D4199"/>
      <c r="E4199"/>
      <c r="F4199"/>
      <c r="G4199"/>
      <c r="H4199"/>
      <c r="I4199"/>
      <c r="J4199"/>
      <c r="K4199"/>
      <c r="L4199"/>
      <c r="M4199"/>
      <c r="N4199"/>
      <c r="O4199"/>
      <c r="P4199"/>
      <c r="Q4199"/>
      <c r="R4199"/>
    </row>
    <row r="4200" spans="1:18" s="16" customFormat="1" x14ac:dyDescent="0.25">
      <c r="A4200" s="19"/>
      <c r="B4200" s="18"/>
      <c r="D4200"/>
      <c r="E4200"/>
      <c r="F4200"/>
      <c r="G4200"/>
      <c r="H4200"/>
      <c r="I4200"/>
      <c r="J4200"/>
      <c r="K4200"/>
      <c r="L4200"/>
      <c r="M4200"/>
      <c r="N4200"/>
      <c r="O4200"/>
      <c r="P4200"/>
      <c r="Q4200"/>
      <c r="R4200"/>
    </row>
    <row r="4201" spans="1:18" s="16" customFormat="1" x14ac:dyDescent="0.25">
      <c r="A4201" s="19"/>
      <c r="B4201" s="18"/>
      <c r="D4201"/>
      <c r="E4201"/>
      <c r="F4201"/>
      <c r="G4201"/>
      <c r="H4201"/>
      <c r="I4201"/>
      <c r="J4201"/>
      <c r="K4201"/>
      <c r="L4201"/>
      <c r="M4201"/>
      <c r="N4201"/>
      <c r="O4201"/>
      <c r="P4201"/>
      <c r="Q4201"/>
      <c r="R4201"/>
    </row>
    <row r="4202" spans="1:18" s="16" customFormat="1" x14ac:dyDescent="0.25">
      <c r="A4202" s="19"/>
      <c r="B4202" s="18"/>
      <c r="D4202"/>
      <c r="E4202"/>
      <c r="F4202"/>
      <c r="G4202"/>
      <c r="H4202"/>
      <c r="I4202"/>
      <c r="J4202"/>
      <c r="K4202"/>
      <c r="L4202"/>
      <c r="M4202"/>
      <c r="N4202"/>
      <c r="O4202"/>
      <c r="P4202"/>
      <c r="Q4202"/>
      <c r="R4202"/>
    </row>
    <row r="4203" spans="1:18" s="16" customFormat="1" x14ac:dyDescent="0.25">
      <c r="A4203" s="19"/>
      <c r="B4203" s="18"/>
      <c r="D4203"/>
      <c r="E4203"/>
      <c r="F4203"/>
      <c r="G4203"/>
      <c r="H4203"/>
      <c r="I4203"/>
      <c r="J4203"/>
      <c r="K4203"/>
      <c r="L4203"/>
      <c r="M4203"/>
      <c r="N4203"/>
      <c r="O4203"/>
      <c r="P4203"/>
      <c r="Q4203"/>
      <c r="R4203"/>
    </row>
    <row r="4204" spans="1:18" s="16" customFormat="1" x14ac:dyDescent="0.25">
      <c r="A4204" s="19"/>
      <c r="B4204" s="18"/>
      <c r="D4204"/>
      <c r="E4204"/>
      <c r="F4204"/>
      <c r="G4204"/>
      <c r="H4204"/>
      <c r="I4204"/>
      <c r="J4204"/>
      <c r="K4204"/>
      <c r="L4204"/>
      <c r="M4204"/>
      <c r="N4204"/>
      <c r="O4204"/>
      <c r="P4204"/>
      <c r="Q4204"/>
      <c r="R4204"/>
    </row>
    <row r="4205" spans="1:18" s="16" customFormat="1" x14ac:dyDescent="0.25">
      <c r="A4205" s="19"/>
      <c r="B4205" s="18"/>
      <c r="D4205"/>
      <c r="E4205"/>
      <c r="F4205"/>
      <c r="G4205"/>
      <c r="H4205"/>
      <c r="I4205"/>
      <c r="J4205"/>
      <c r="K4205"/>
      <c r="L4205"/>
      <c r="M4205"/>
      <c r="N4205"/>
      <c r="O4205"/>
      <c r="P4205"/>
      <c r="Q4205"/>
      <c r="R4205"/>
    </row>
    <row r="4206" spans="1:18" s="16" customFormat="1" x14ac:dyDescent="0.25">
      <c r="A4206" s="19"/>
      <c r="B4206" s="18"/>
      <c r="D4206"/>
      <c r="E4206"/>
      <c r="F4206"/>
      <c r="G4206"/>
      <c r="H4206"/>
      <c r="I4206"/>
      <c r="J4206"/>
      <c r="K4206"/>
      <c r="L4206"/>
      <c r="M4206"/>
      <c r="N4206"/>
      <c r="O4206"/>
      <c r="P4206"/>
      <c r="Q4206"/>
      <c r="R4206"/>
    </row>
    <row r="4207" spans="1:18" s="16" customFormat="1" x14ac:dyDescent="0.25">
      <c r="A4207" s="19"/>
      <c r="B4207" s="18"/>
      <c r="D4207"/>
      <c r="E4207"/>
      <c r="F4207"/>
      <c r="G4207"/>
      <c r="H4207"/>
      <c r="I4207"/>
      <c r="J4207"/>
      <c r="K4207"/>
      <c r="L4207"/>
      <c r="M4207"/>
      <c r="N4207"/>
      <c r="O4207"/>
      <c r="P4207"/>
      <c r="Q4207"/>
      <c r="R4207"/>
    </row>
    <row r="4208" spans="1:18" s="16" customFormat="1" x14ac:dyDescent="0.25">
      <c r="A4208" s="19"/>
      <c r="B4208" s="18"/>
      <c r="D4208"/>
      <c r="E4208"/>
      <c r="F4208"/>
      <c r="G4208"/>
      <c r="H4208"/>
      <c r="I4208"/>
      <c r="J4208"/>
      <c r="K4208"/>
      <c r="L4208"/>
      <c r="M4208"/>
      <c r="N4208"/>
      <c r="O4208"/>
      <c r="P4208"/>
      <c r="Q4208"/>
      <c r="R4208"/>
    </row>
    <row r="4209" spans="1:18" s="16" customFormat="1" x14ac:dyDescent="0.25">
      <c r="A4209" s="19"/>
      <c r="B4209" s="18"/>
      <c r="D4209"/>
      <c r="E4209"/>
      <c r="F4209"/>
      <c r="G4209"/>
      <c r="H4209"/>
      <c r="I4209"/>
      <c r="J4209"/>
      <c r="K4209"/>
      <c r="L4209"/>
      <c r="M4209"/>
      <c r="N4209"/>
      <c r="O4209"/>
      <c r="P4209"/>
      <c r="Q4209"/>
      <c r="R4209"/>
    </row>
    <row r="4210" spans="1:18" s="16" customFormat="1" x14ac:dyDescent="0.25">
      <c r="A4210" s="19"/>
      <c r="B4210" s="18"/>
      <c r="D4210"/>
      <c r="E4210"/>
      <c r="F4210"/>
      <c r="G4210"/>
      <c r="H4210"/>
      <c r="I4210"/>
      <c r="J4210"/>
      <c r="K4210"/>
      <c r="L4210"/>
      <c r="M4210"/>
      <c r="N4210"/>
      <c r="O4210"/>
      <c r="P4210"/>
      <c r="Q4210"/>
      <c r="R4210"/>
    </row>
    <row r="4211" spans="1:18" s="16" customFormat="1" x14ac:dyDescent="0.25">
      <c r="A4211" s="19"/>
      <c r="B4211" s="18"/>
      <c r="D4211"/>
      <c r="E4211"/>
      <c r="F4211"/>
      <c r="G4211"/>
      <c r="H4211"/>
      <c r="I4211"/>
      <c r="J4211"/>
      <c r="K4211"/>
      <c r="L4211"/>
      <c r="M4211"/>
      <c r="N4211"/>
      <c r="O4211"/>
      <c r="P4211"/>
      <c r="Q4211"/>
      <c r="R4211"/>
    </row>
    <row r="4212" spans="1:18" s="16" customFormat="1" x14ac:dyDescent="0.25">
      <c r="A4212" s="19"/>
      <c r="B4212" s="20"/>
      <c r="D4212"/>
      <c r="E4212"/>
      <c r="F4212"/>
      <c r="G4212"/>
      <c r="H4212"/>
      <c r="I4212"/>
      <c r="J4212"/>
      <c r="K4212"/>
      <c r="L4212"/>
      <c r="M4212"/>
      <c r="N4212"/>
      <c r="O4212"/>
      <c r="P4212"/>
      <c r="Q4212"/>
      <c r="R4212"/>
    </row>
    <row r="4213" spans="1:18" s="16" customFormat="1" x14ac:dyDescent="0.25">
      <c r="A4213" s="19"/>
      <c r="B4213" s="18"/>
      <c r="D4213"/>
      <c r="E4213"/>
      <c r="F4213"/>
      <c r="G4213"/>
      <c r="H4213"/>
      <c r="I4213"/>
      <c r="J4213"/>
      <c r="K4213"/>
      <c r="L4213"/>
      <c r="M4213"/>
      <c r="N4213"/>
      <c r="O4213"/>
      <c r="P4213"/>
      <c r="Q4213"/>
      <c r="R4213"/>
    </row>
    <row r="4214" spans="1:18" s="16" customFormat="1" x14ac:dyDescent="0.25">
      <c r="A4214" s="19"/>
      <c r="B4214" s="18"/>
      <c r="D4214"/>
      <c r="E4214"/>
      <c r="F4214"/>
      <c r="G4214"/>
      <c r="H4214"/>
      <c r="I4214"/>
      <c r="J4214"/>
      <c r="K4214"/>
      <c r="L4214"/>
      <c r="M4214"/>
      <c r="N4214"/>
      <c r="O4214"/>
      <c r="P4214"/>
      <c r="Q4214"/>
      <c r="R4214"/>
    </row>
    <row r="4215" spans="1:18" s="16" customFormat="1" x14ac:dyDescent="0.25">
      <c r="A4215" s="19"/>
      <c r="B4215" s="18"/>
      <c r="D4215"/>
      <c r="E4215"/>
      <c r="F4215"/>
      <c r="G4215"/>
      <c r="H4215"/>
      <c r="I4215"/>
      <c r="J4215"/>
      <c r="K4215"/>
      <c r="L4215"/>
      <c r="M4215"/>
      <c r="N4215"/>
      <c r="O4215"/>
      <c r="P4215"/>
      <c r="Q4215"/>
      <c r="R4215"/>
    </row>
    <row r="4216" spans="1:18" s="16" customFormat="1" x14ac:dyDescent="0.25">
      <c r="A4216" s="19"/>
      <c r="B4216" s="18"/>
      <c r="D4216"/>
      <c r="E4216"/>
      <c r="F4216"/>
      <c r="G4216"/>
      <c r="H4216"/>
      <c r="I4216"/>
      <c r="J4216"/>
      <c r="K4216"/>
      <c r="L4216"/>
      <c r="M4216"/>
      <c r="N4216"/>
      <c r="O4216"/>
      <c r="P4216"/>
      <c r="Q4216"/>
      <c r="R4216"/>
    </row>
    <row r="4217" spans="1:18" s="16" customFormat="1" x14ac:dyDescent="0.25">
      <c r="A4217" s="19"/>
      <c r="B4217" s="18"/>
      <c r="D4217"/>
      <c r="E4217"/>
      <c r="F4217"/>
      <c r="G4217"/>
      <c r="H4217"/>
      <c r="I4217"/>
      <c r="J4217"/>
      <c r="K4217"/>
      <c r="L4217"/>
      <c r="M4217"/>
      <c r="N4217"/>
      <c r="O4217"/>
      <c r="P4217"/>
      <c r="Q4217"/>
      <c r="R4217"/>
    </row>
    <row r="4218" spans="1:18" s="16" customFormat="1" x14ac:dyDescent="0.25">
      <c r="A4218" s="19"/>
      <c r="B4218" s="18"/>
      <c r="D4218"/>
      <c r="E4218"/>
      <c r="F4218"/>
      <c r="G4218"/>
      <c r="H4218"/>
      <c r="I4218"/>
      <c r="J4218"/>
      <c r="K4218"/>
      <c r="L4218"/>
      <c r="M4218"/>
      <c r="N4218"/>
      <c r="O4218"/>
      <c r="P4218"/>
      <c r="Q4218"/>
      <c r="R4218"/>
    </row>
    <row r="4219" spans="1:18" s="16" customFormat="1" x14ac:dyDescent="0.25">
      <c r="A4219" s="19"/>
      <c r="B4219" s="18"/>
      <c r="D4219"/>
      <c r="E4219"/>
      <c r="F4219"/>
      <c r="G4219"/>
      <c r="H4219"/>
      <c r="I4219"/>
      <c r="J4219"/>
      <c r="K4219"/>
      <c r="L4219"/>
      <c r="M4219"/>
      <c r="N4219"/>
      <c r="O4219"/>
      <c r="P4219"/>
      <c r="Q4219"/>
      <c r="R4219"/>
    </row>
    <row r="4220" spans="1:18" s="16" customFormat="1" x14ac:dyDescent="0.25">
      <c r="A4220" s="19"/>
      <c r="B4220" s="18"/>
      <c r="D4220"/>
      <c r="E4220"/>
      <c r="F4220"/>
      <c r="G4220"/>
      <c r="H4220"/>
      <c r="I4220"/>
      <c r="J4220"/>
      <c r="K4220"/>
      <c r="L4220"/>
      <c r="M4220"/>
      <c r="N4220"/>
      <c r="O4220"/>
      <c r="P4220"/>
      <c r="Q4220"/>
      <c r="R4220"/>
    </row>
    <row r="4221" spans="1:18" s="16" customFormat="1" x14ac:dyDescent="0.25">
      <c r="A4221" s="19"/>
      <c r="B4221" s="18"/>
      <c r="D4221"/>
      <c r="E4221"/>
      <c r="F4221"/>
      <c r="G4221"/>
      <c r="H4221"/>
      <c r="I4221"/>
      <c r="J4221"/>
      <c r="K4221"/>
      <c r="L4221"/>
      <c r="M4221"/>
      <c r="N4221"/>
      <c r="O4221"/>
      <c r="P4221"/>
      <c r="Q4221"/>
      <c r="R4221"/>
    </row>
    <row r="4222" spans="1:18" s="16" customFormat="1" x14ac:dyDescent="0.25">
      <c r="A4222" s="19"/>
      <c r="B4222" s="18"/>
      <c r="D4222"/>
      <c r="E4222"/>
      <c r="F4222"/>
      <c r="G4222"/>
      <c r="H4222"/>
      <c r="I4222"/>
      <c r="J4222"/>
      <c r="K4222"/>
      <c r="L4222"/>
      <c r="M4222"/>
      <c r="N4222"/>
      <c r="O4222"/>
      <c r="P4222"/>
      <c r="Q4222"/>
      <c r="R4222"/>
    </row>
    <row r="4223" spans="1:18" s="16" customFormat="1" x14ac:dyDescent="0.25">
      <c r="A4223" s="19"/>
      <c r="B4223" s="18"/>
      <c r="D4223"/>
      <c r="E4223"/>
      <c r="F4223"/>
      <c r="G4223"/>
      <c r="H4223"/>
      <c r="I4223"/>
      <c r="J4223"/>
      <c r="K4223"/>
      <c r="L4223"/>
      <c r="M4223"/>
      <c r="N4223"/>
      <c r="O4223"/>
      <c r="P4223"/>
      <c r="Q4223"/>
      <c r="R4223"/>
    </row>
    <row r="4224" spans="1:18" s="16" customFormat="1" x14ac:dyDescent="0.25">
      <c r="A4224" s="19"/>
      <c r="B4224" s="18"/>
      <c r="D4224"/>
      <c r="E4224"/>
      <c r="F4224"/>
      <c r="G4224"/>
      <c r="H4224"/>
      <c r="I4224"/>
      <c r="J4224"/>
      <c r="K4224"/>
      <c r="L4224"/>
      <c r="M4224"/>
      <c r="N4224"/>
      <c r="O4224"/>
      <c r="P4224"/>
      <c r="Q4224"/>
      <c r="R4224"/>
    </row>
    <row r="4225" spans="1:18" s="16" customFormat="1" x14ac:dyDescent="0.25">
      <c r="A4225" s="19"/>
      <c r="B4225" s="18"/>
      <c r="D4225"/>
      <c r="E4225"/>
      <c r="F4225"/>
      <c r="G4225"/>
      <c r="H4225"/>
      <c r="I4225"/>
      <c r="J4225"/>
      <c r="K4225"/>
      <c r="L4225"/>
      <c r="M4225"/>
      <c r="N4225"/>
      <c r="O4225"/>
      <c r="P4225"/>
      <c r="Q4225"/>
      <c r="R4225"/>
    </row>
    <row r="4226" spans="1:18" s="16" customFormat="1" x14ac:dyDescent="0.25">
      <c r="A4226" s="19"/>
      <c r="B4226" s="18"/>
      <c r="D4226"/>
      <c r="E4226"/>
      <c r="F4226"/>
      <c r="G4226"/>
      <c r="H4226"/>
      <c r="I4226"/>
      <c r="J4226"/>
      <c r="K4226"/>
      <c r="L4226"/>
      <c r="M4226"/>
      <c r="N4226"/>
      <c r="O4226"/>
      <c r="P4226"/>
      <c r="Q4226"/>
      <c r="R4226"/>
    </row>
    <row r="4227" spans="1:18" s="16" customFormat="1" x14ac:dyDescent="0.25">
      <c r="A4227" s="19"/>
      <c r="B4227" s="18"/>
      <c r="D4227"/>
      <c r="E4227"/>
      <c r="F4227"/>
      <c r="G4227"/>
      <c r="H4227"/>
      <c r="I4227"/>
      <c r="J4227"/>
      <c r="K4227"/>
      <c r="L4227"/>
      <c r="M4227"/>
      <c r="N4227"/>
      <c r="O4227"/>
      <c r="P4227"/>
      <c r="Q4227"/>
      <c r="R4227"/>
    </row>
    <row r="4228" spans="1:18" s="16" customFormat="1" x14ac:dyDescent="0.25">
      <c r="A4228" s="19"/>
      <c r="B4228" s="18"/>
      <c r="D4228"/>
      <c r="E4228"/>
      <c r="F4228"/>
      <c r="G4228"/>
      <c r="H4228"/>
      <c r="I4228"/>
      <c r="J4228"/>
      <c r="K4228"/>
      <c r="L4228"/>
      <c r="M4228"/>
      <c r="N4228"/>
      <c r="O4228"/>
      <c r="P4228"/>
      <c r="Q4228"/>
      <c r="R4228"/>
    </row>
    <row r="4229" spans="1:18" s="16" customFormat="1" x14ac:dyDescent="0.25">
      <c r="A4229" s="19"/>
      <c r="B4229" s="18"/>
      <c r="D4229"/>
      <c r="E4229"/>
      <c r="F4229"/>
      <c r="G4229"/>
      <c r="H4229"/>
      <c r="I4229"/>
      <c r="J4229"/>
      <c r="K4229"/>
      <c r="L4229"/>
      <c r="M4229"/>
      <c r="N4229"/>
      <c r="O4229"/>
      <c r="P4229"/>
      <c r="Q4229"/>
      <c r="R4229"/>
    </row>
    <row r="4230" spans="1:18" s="16" customFormat="1" x14ac:dyDescent="0.25">
      <c r="A4230" s="19"/>
      <c r="B4230" s="18"/>
      <c r="D4230"/>
      <c r="E4230"/>
      <c r="F4230"/>
      <c r="G4230"/>
      <c r="H4230"/>
      <c r="I4230"/>
      <c r="J4230"/>
      <c r="K4230"/>
      <c r="L4230"/>
      <c r="M4230"/>
      <c r="N4230"/>
      <c r="O4230"/>
      <c r="P4230"/>
      <c r="Q4230"/>
      <c r="R4230"/>
    </row>
    <row r="4231" spans="1:18" s="16" customFormat="1" x14ac:dyDescent="0.25">
      <c r="A4231" s="19"/>
      <c r="B4231" s="18"/>
      <c r="D4231"/>
      <c r="E4231"/>
      <c r="F4231"/>
      <c r="G4231"/>
      <c r="H4231"/>
      <c r="I4231"/>
      <c r="J4231"/>
      <c r="K4231"/>
      <c r="L4231"/>
      <c r="M4231"/>
      <c r="N4231"/>
      <c r="O4231"/>
      <c r="P4231"/>
      <c r="Q4231"/>
      <c r="R4231"/>
    </row>
    <row r="4232" spans="1:18" s="16" customFormat="1" x14ac:dyDescent="0.25">
      <c r="A4232" s="19"/>
      <c r="B4232" s="18"/>
      <c r="D4232"/>
      <c r="E4232"/>
      <c r="F4232"/>
      <c r="G4232"/>
      <c r="H4232"/>
      <c r="I4232"/>
      <c r="J4232"/>
      <c r="K4232"/>
      <c r="L4232"/>
      <c r="M4232"/>
      <c r="N4232"/>
      <c r="O4232"/>
      <c r="P4232"/>
      <c r="Q4232"/>
      <c r="R4232"/>
    </row>
    <row r="4233" spans="1:18" s="16" customFormat="1" x14ac:dyDescent="0.25">
      <c r="A4233" s="19"/>
      <c r="B4233" s="18"/>
      <c r="D4233"/>
      <c r="E4233"/>
      <c r="F4233"/>
      <c r="G4233"/>
      <c r="H4233"/>
      <c r="I4233"/>
      <c r="J4233"/>
      <c r="K4233"/>
      <c r="L4233"/>
      <c r="M4233"/>
      <c r="N4233"/>
      <c r="O4233"/>
      <c r="P4233"/>
      <c r="Q4233"/>
      <c r="R4233"/>
    </row>
    <row r="4234" spans="1:18" s="16" customFormat="1" x14ac:dyDescent="0.25">
      <c r="A4234" s="19"/>
      <c r="B4234" s="18"/>
      <c r="D4234"/>
      <c r="E4234"/>
      <c r="F4234"/>
      <c r="G4234"/>
      <c r="H4234"/>
      <c r="I4234"/>
      <c r="J4234"/>
      <c r="K4234"/>
      <c r="L4234"/>
      <c r="M4234"/>
      <c r="N4234"/>
      <c r="O4234"/>
      <c r="P4234"/>
      <c r="Q4234"/>
      <c r="R4234"/>
    </row>
    <row r="4235" spans="1:18" s="16" customFormat="1" x14ac:dyDescent="0.25">
      <c r="A4235" s="19"/>
      <c r="B4235" s="18"/>
      <c r="D4235"/>
      <c r="E4235"/>
      <c r="F4235"/>
      <c r="G4235"/>
      <c r="H4235"/>
      <c r="I4235"/>
      <c r="J4235"/>
      <c r="K4235"/>
      <c r="L4235"/>
      <c r="M4235"/>
      <c r="N4235"/>
      <c r="O4235"/>
      <c r="P4235"/>
      <c r="Q4235"/>
      <c r="R4235"/>
    </row>
    <row r="4236" spans="1:18" s="16" customFormat="1" x14ac:dyDescent="0.25">
      <c r="A4236" s="19"/>
      <c r="B4236" s="18"/>
      <c r="D4236"/>
      <c r="E4236"/>
      <c r="F4236"/>
      <c r="G4236"/>
      <c r="H4236"/>
      <c r="I4236"/>
      <c r="J4236"/>
      <c r="K4236"/>
      <c r="L4236"/>
      <c r="M4236"/>
      <c r="N4236"/>
      <c r="O4236"/>
      <c r="P4236"/>
      <c r="Q4236"/>
      <c r="R4236"/>
    </row>
    <row r="4237" spans="1:18" s="16" customFormat="1" x14ac:dyDescent="0.25">
      <c r="A4237" s="19"/>
      <c r="B4237" s="18"/>
      <c r="D4237"/>
      <c r="E4237"/>
      <c r="F4237"/>
      <c r="G4237"/>
      <c r="H4237"/>
      <c r="I4237"/>
      <c r="J4237"/>
      <c r="K4237"/>
      <c r="L4237"/>
      <c r="M4237"/>
      <c r="N4237"/>
      <c r="O4237"/>
      <c r="P4237"/>
      <c r="Q4237"/>
      <c r="R4237"/>
    </row>
    <row r="4238" spans="1:18" s="16" customFormat="1" x14ac:dyDescent="0.25">
      <c r="A4238" s="19"/>
      <c r="B4238" s="18"/>
      <c r="D4238"/>
      <c r="E4238"/>
      <c r="F4238"/>
      <c r="G4238"/>
      <c r="H4238"/>
      <c r="I4238"/>
      <c r="J4238"/>
      <c r="K4238"/>
      <c r="L4238"/>
      <c r="M4238"/>
      <c r="N4238"/>
      <c r="O4238"/>
      <c r="P4238"/>
      <c r="Q4238"/>
      <c r="R4238"/>
    </row>
    <row r="4239" spans="1:18" s="16" customFormat="1" x14ac:dyDescent="0.25">
      <c r="A4239" s="19"/>
      <c r="B4239" s="18"/>
      <c r="D4239"/>
      <c r="E4239"/>
      <c r="F4239"/>
      <c r="G4239"/>
      <c r="H4239"/>
      <c r="I4239"/>
      <c r="J4239"/>
      <c r="K4239"/>
      <c r="L4239"/>
      <c r="M4239"/>
      <c r="N4239"/>
      <c r="O4239"/>
      <c r="P4239"/>
      <c r="Q4239"/>
      <c r="R4239"/>
    </row>
    <row r="4240" spans="1:18" s="16" customFormat="1" x14ac:dyDescent="0.25">
      <c r="A4240" s="19"/>
      <c r="B4240" s="18"/>
      <c r="D4240"/>
      <c r="E4240"/>
      <c r="F4240"/>
      <c r="G4240"/>
      <c r="H4240"/>
      <c r="I4240"/>
      <c r="J4240"/>
      <c r="K4240"/>
      <c r="L4240"/>
      <c r="M4240"/>
      <c r="N4240"/>
      <c r="O4240"/>
      <c r="P4240"/>
      <c r="Q4240"/>
      <c r="R4240"/>
    </row>
    <row r="4241" spans="1:18" s="16" customFormat="1" x14ac:dyDescent="0.25">
      <c r="A4241" s="19"/>
      <c r="B4241" s="18"/>
      <c r="D4241"/>
      <c r="E4241"/>
      <c r="F4241"/>
      <c r="G4241"/>
      <c r="H4241"/>
      <c r="I4241"/>
      <c r="J4241"/>
      <c r="K4241"/>
      <c r="L4241"/>
      <c r="M4241"/>
      <c r="N4241"/>
      <c r="O4241"/>
      <c r="P4241"/>
      <c r="Q4241"/>
      <c r="R4241"/>
    </row>
    <row r="4242" spans="1:18" s="16" customFormat="1" x14ac:dyDescent="0.25">
      <c r="A4242" s="19"/>
      <c r="B4242" s="18"/>
      <c r="D4242"/>
      <c r="E4242"/>
      <c r="F4242"/>
      <c r="G4242"/>
      <c r="H4242"/>
      <c r="I4242"/>
      <c r="J4242"/>
      <c r="K4242"/>
      <c r="L4242"/>
      <c r="M4242"/>
      <c r="N4242"/>
      <c r="O4242"/>
      <c r="P4242"/>
      <c r="Q4242"/>
      <c r="R4242"/>
    </row>
    <row r="4243" spans="1:18" s="16" customFormat="1" x14ac:dyDescent="0.25">
      <c r="A4243" s="19"/>
      <c r="B4243" s="18"/>
      <c r="D4243"/>
      <c r="E4243"/>
      <c r="F4243"/>
      <c r="G4243"/>
      <c r="H4243"/>
      <c r="I4243"/>
      <c r="J4243"/>
      <c r="K4243"/>
      <c r="L4243"/>
      <c r="M4243"/>
      <c r="N4243"/>
      <c r="O4243"/>
      <c r="P4243"/>
      <c r="Q4243"/>
      <c r="R4243"/>
    </row>
    <row r="4244" spans="1:18" s="16" customFormat="1" x14ac:dyDescent="0.25">
      <c r="A4244" s="19"/>
      <c r="B4244" s="18"/>
      <c r="D4244"/>
      <c r="E4244"/>
      <c r="F4244"/>
      <c r="G4244"/>
      <c r="H4244"/>
      <c r="I4244"/>
      <c r="J4244"/>
      <c r="K4244"/>
      <c r="L4244"/>
      <c r="M4244"/>
      <c r="N4244"/>
      <c r="O4244"/>
      <c r="P4244"/>
      <c r="Q4244"/>
      <c r="R4244"/>
    </row>
    <row r="4245" spans="1:18" s="16" customFormat="1" x14ac:dyDescent="0.25">
      <c r="A4245" s="19"/>
      <c r="B4245" s="18"/>
      <c r="D4245"/>
      <c r="E4245"/>
      <c r="F4245"/>
      <c r="G4245"/>
      <c r="H4245"/>
      <c r="I4245"/>
      <c r="J4245"/>
      <c r="K4245"/>
      <c r="L4245"/>
      <c r="M4245"/>
      <c r="N4245"/>
      <c r="O4245"/>
      <c r="P4245"/>
      <c r="Q4245"/>
      <c r="R4245"/>
    </row>
    <row r="4246" spans="1:18" s="16" customFormat="1" x14ac:dyDescent="0.25">
      <c r="A4246" s="19"/>
      <c r="B4246" s="18"/>
      <c r="D4246"/>
      <c r="E4246"/>
      <c r="F4246"/>
      <c r="G4246"/>
      <c r="H4246"/>
      <c r="I4246"/>
      <c r="J4246"/>
      <c r="K4246"/>
      <c r="L4246"/>
      <c r="M4246"/>
      <c r="N4246"/>
      <c r="O4246"/>
      <c r="P4246"/>
      <c r="Q4246"/>
      <c r="R4246"/>
    </row>
    <row r="4247" spans="1:18" s="16" customFormat="1" x14ac:dyDescent="0.25">
      <c r="A4247" s="19"/>
      <c r="B4247" s="18"/>
      <c r="D4247"/>
      <c r="E4247"/>
      <c r="F4247"/>
      <c r="G4247"/>
      <c r="H4247"/>
      <c r="I4247"/>
      <c r="J4247"/>
      <c r="K4247"/>
      <c r="L4247"/>
      <c r="M4247"/>
      <c r="N4247"/>
      <c r="O4247"/>
      <c r="P4247"/>
      <c r="Q4247"/>
      <c r="R4247"/>
    </row>
    <row r="4248" spans="1:18" s="16" customFormat="1" x14ac:dyDescent="0.25">
      <c r="A4248" s="19"/>
      <c r="B4248" s="18"/>
      <c r="D4248"/>
      <c r="E4248"/>
      <c r="F4248"/>
      <c r="G4248"/>
      <c r="H4248"/>
      <c r="I4248"/>
      <c r="J4248"/>
      <c r="K4248"/>
      <c r="L4248"/>
      <c r="M4248"/>
      <c r="N4248"/>
      <c r="O4248"/>
      <c r="P4248"/>
      <c r="Q4248"/>
      <c r="R4248"/>
    </row>
    <row r="4249" spans="1:18" s="16" customFormat="1" x14ac:dyDescent="0.25">
      <c r="A4249" s="19"/>
      <c r="B4249" s="18"/>
      <c r="D4249"/>
      <c r="E4249"/>
      <c r="F4249"/>
      <c r="G4249"/>
      <c r="H4249"/>
      <c r="I4249"/>
      <c r="J4249"/>
      <c r="K4249"/>
      <c r="L4249"/>
      <c r="M4249"/>
      <c r="N4249"/>
      <c r="O4249"/>
      <c r="P4249"/>
      <c r="Q4249"/>
      <c r="R4249"/>
    </row>
    <row r="4250" spans="1:18" s="16" customFormat="1" x14ac:dyDescent="0.25">
      <c r="A4250" s="19"/>
      <c r="B4250" s="18"/>
      <c r="D4250"/>
      <c r="E4250"/>
      <c r="F4250"/>
      <c r="G4250"/>
      <c r="H4250"/>
      <c r="I4250"/>
      <c r="J4250"/>
      <c r="K4250"/>
      <c r="L4250"/>
      <c r="M4250"/>
      <c r="N4250"/>
      <c r="O4250"/>
      <c r="P4250"/>
      <c r="Q4250"/>
      <c r="R4250"/>
    </row>
    <row r="4251" spans="1:18" s="16" customFormat="1" x14ac:dyDescent="0.25">
      <c r="A4251" s="19"/>
      <c r="B4251" s="18"/>
      <c r="D4251"/>
      <c r="E4251"/>
      <c r="F4251"/>
      <c r="G4251"/>
      <c r="H4251"/>
      <c r="I4251"/>
      <c r="J4251"/>
      <c r="K4251"/>
      <c r="L4251"/>
      <c r="M4251"/>
      <c r="N4251"/>
      <c r="O4251"/>
      <c r="P4251"/>
      <c r="Q4251"/>
      <c r="R4251"/>
    </row>
    <row r="4252" spans="1:18" s="16" customFormat="1" x14ac:dyDescent="0.25">
      <c r="A4252" s="19"/>
      <c r="B4252" s="18"/>
      <c r="D4252"/>
      <c r="E4252"/>
      <c r="F4252"/>
      <c r="G4252"/>
      <c r="H4252"/>
      <c r="I4252"/>
      <c r="J4252"/>
      <c r="K4252"/>
      <c r="L4252"/>
      <c r="M4252"/>
      <c r="N4252"/>
      <c r="O4252"/>
      <c r="P4252"/>
      <c r="Q4252"/>
      <c r="R4252"/>
    </row>
    <row r="4253" spans="1:18" s="16" customFormat="1" x14ac:dyDescent="0.25">
      <c r="A4253" s="19"/>
      <c r="B4253" s="18"/>
      <c r="D4253"/>
      <c r="E4253"/>
      <c r="F4253"/>
      <c r="G4253"/>
      <c r="H4253"/>
      <c r="I4253"/>
      <c r="J4253"/>
      <c r="K4253"/>
      <c r="L4253"/>
      <c r="M4253"/>
      <c r="N4253"/>
      <c r="O4253"/>
      <c r="P4253"/>
      <c r="Q4253"/>
      <c r="R4253"/>
    </row>
    <row r="4254" spans="1:18" s="16" customFormat="1" x14ac:dyDescent="0.25">
      <c r="A4254" s="19"/>
      <c r="B4254" s="18"/>
      <c r="D4254"/>
      <c r="E4254"/>
      <c r="F4254"/>
      <c r="G4254"/>
      <c r="H4254"/>
      <c r="I4254"/>
      <c r="J4254"/>
      <c r="K4254"/>
      <c r="L4254"/>
      <c r="M4254"/>
      <c r="N4254"/>
      <c r="O4254"/>
      <c r="P4254"/>
      <c r="Q4254"/>
      <c r="R4254"/>
    </row>
    <row r="4255" spans="1:18" s="16" customFormat="1" x14ac:dyDescent="0.25">
      <c r="A4255" s="19"/>
      <c r="B4255" s="18"/>
      <c r="D4255"/>
      <c r="E4255"/>
      <c r="F4255"/>
      <c r="G4255"/>
      <c r="H4255"/>
      <c r="I4255"/>
      <c r="J4255"/>
      <c r="K4255"/>
      <c r="L4255"/>
      <c r="M4255"/>
      <c r="N4255"/>
      <c r="O4255"/>
      <c r="P4255"/>
      <c r="Q4255"/>
      <c r="R4255"/>
    </row>
    <row r="4256" spans="1:18" s="16" customFormat="1" x14ac:dyDescent="0.25">
      <c r="A4256" s="19"/>
      <c r="B4256" s="18"/>
      <c r="D4256"/>
      <c r="E4256"/>
      <c r="F4256"/>
      <c r="G4256"/>
      <c r="H4256"/>
      <c r="I4256"/>
      <c r="J4256"/>
      <c r="K4256"/>
      <c r="L4256"/>
      <c r="M4256"/>
      <c r="N4256"/>
      <c r="O4256"/>
      <c r="P4256"/>
      <c r="Q4256"/>
      <c r="R4256"/>
    </row>
    <row r="4257" spans="1:18" s="16" customFormat="1" x14ac:dyDescent="0.25">
      <c r="A4257" s="19"/>
      <c r="B4257" s="18"/>
      <c r="D4257"/>
      <c r="E4257"/>
      <c r="F4257"/>
      <c r="G4257"/>
      <c r="H4257"/>
      <c r="I4257"/>
      <c r="J4257"/>
      <c r="K4257"/>
      <c r="L4257"/>
      <c r="M4257"/>
      <c r="N4257"/>
      <c r="O4257"/>
      <c r="P4257"/>
      <c r="Q4257"/>
      <c r="R4257"/>
    </row>
    <row r="4258" spans="1:18" s="16" customFormat="1" x14ac:dyDescent="0.25">
      <c r="A4258" s="19"/>
      <c r="B4258" s="18"/>
      <c r="D4258"/>
      <c r="E4258"/>
      <c r="F4258"/>
      <c r="G4258"/>
      <c r="H4258"/>
      <c r="I4258"/>
      <c r="J4258"/>
      <c r="K4258"/>
      <c r="L4258"/>
      <c r="M4258"/>
      <c r="N4258"/>
      <c r="O4258"/>
      <c r="P4258"/>
      <c r="Q4258"/>
      <c r="R4258"/>
    </row>
    <row r="4259" spans="1:18" s="16" customFormat="1" x14ac:dyDescent="0.25">
      <c r="A4259" s="19"/>
      <c r="B4259" s="18"/>
      <c r="D4259"/>
      <c r="E4259"/>
      <c r="F4259"/>
      <c r="G4259"/>
      <c r="H4259"/>
      <c r="I4259"/>
      <c r="J4259"/>
      <c r="K4259"/>
      <c r="L4259"/>
      <c r="M4259"/>
      <c r="N4259"/>
      <c r="O4259"/>
      <c r="P4259"/>
      <c r="Q4259"/>
      <c r="R4259"/>
    </row>
    <row r="4260" spans="1:18" s="16" customFormat="1" x14ac:dyDescent="0.25">
      <c r="A4260" s="19"/>
      <c r="B4260" s="18"/>
      <c r="D4260"/>
      <c r="E4260"/>
      <c r="F4260"/>
      <c r="G4260"/>
      <c r="H4260"/>
      <c r="I4260"/>
      <c r="J4260"/>
      <c r="K4260"/>
      <c r="L4260"/>
      <c r="M4260"/>
      <c r="N4260"/>
      <c r="O4260"/>
      <c r="P4260"/>
      <c r="Q4260"/>
      <c r="R4260"/>
    </row>
    <row r="4261" spans="1:18" s="16" customFormat="1" x14ac:dyDescent="0.25">
      <c r="A4261" s="19"/>
      <c r="B4261" s="18"/>
      <c r="D4261"/>
      <c r="E4261"/>
      <c r="F4261"/>
      <c r="G4261"/>
      <c r="H4261"/>
      <c r="I4261"/>
      <c r="J4261"/>
      <c r="K4261"/>
      <c r="L4261"/>
      <c r="M4261"/>
      <c r="N4261"/>
      <c r="O4261"/>
      <c r="P4261"/>
      <c r="Q4261"/>
      <c r="R4261"/>
    </row>
    <row r="4262" spans="1:18" s="16" customFormat="1" x14ac:dyDescent="0.25">
      <c r="A4262" s="19"/>
      <c r="B4262" s="20"/>
      <c r="D4262"/>
      <c r="E4262"/>
      <c r="F4262"/>
      <c r="G4262"/>
      <c r="H4262"/>
      <c r="I4262"/>
      <c r="J4262"/>
      <c r="K4262"/>
      <c r="L4262"/>
      <c r="M4262"/>
      <c r="N4262"/>
      <c r="O4262"/>
      <c r="P4262"/>
      <c r="Q4262"/>
      <c r="R4262"/>
    </row>
    <row r="4263" spans="1:18" s="16" customFormat="1" x14ac:dyDescent="0.25">
      <c r="A4263" s="19"/>
      <c r="B4263" s="18"/>
      <c r="D4263"/>
      <c r="E4263"/>
      <c r="F4263"/>
      <c r="G4263"/>
      <c r="H4263"/>
      <c r="I4263"/>
      <c r="J4263"/>
      <c r="K4263"/>
      <c r="L4263"/>
      <c r="M4263"/>
      <c r="N4263"/>
      <c r="O4263"/>
      <c r="P4263"/>
      <c r="Q4263"/>
      <c r="R4263"/>
    </row>
    <row r="4264" spans="1:18" s="16" customFormat="1" x14ac:dyDescent="0.25">
      <c r="A4264" s="19"/>
      <c r="B4264" s="18"/>
      <c r="D4264"/>
      <c r="E4264"/>
      <c r="F4264"/>
      <c r="G4264"/>
      <c r="H4264"/>
      <c r="I4264"/>
      <c r="J4264"/>
      <c r="K4264"/>
      <c r="L4264"/>
      <c r="M4264"/>
      <c r="N4264"/>
      <c r="O4264"/>
      <c r="P4264"/>
      <c r="Q4264"/>
      <c r="R4264"/>
    </row>
    <row r="4265" spans="1:18" s="16" customFormat="1" x14ac:dyDescent="0.25">
      <c r="A4265" s="19"/>
      <c r="B4265" s="18"/>
      <c r="D4265"/>
      <c r="E4265"/>
      <c r="F4265"/>
      <c r="G4265"/>
      <c r="H4265"/>
      <c r="I4265"/>
      <c r="J4265"/>
      <c r="K4265"/>
      <c r="L4265"/>
      <c r="M4265"/>
      <c r="N4265"/>
      <c r="O4265"/>
      <c r="P4265"/>
      <c r="Q4265"/>
      <c r="R4265"/>
    </row>
    <row r="4266" spans="1:18" s="16" customFormat="1" x14ac:dyDescent="0.25">
      <c r="A4266" s="19"/>
      <c r="B4266" s="18"/>
      <c r="D4266"/>
      <c r="E4266"/>
      <c r="F4266"/>
      <c r="G4266"/>
      <c r="H4266"/>
      <c r="I4266"/>
      <c r="J4266"/>
      <c r="K4266"/>
      <c r="L4266"/>
      <c r="M4266"/>
      <c r="N4266"/>
      <c r="O4266"/>
      <c r="P4266"/>
      <c r="Q4266"/>
      <c r="R4266"/>
    </row>
    <row r="4267" spans="1:18" s="16" customFormat="1" x14ac:dyDescent="0.25">
      <c r="A4267" s="19"/>
      <c r="B4267" s="18"/>
      <c r="D4267"/>
      <c r="E4267"/>
      <c r="F4267"/>
      <c r="G4267"/>
      <c r="H4267"/>
      <c r="I4267"/>
      <c r="J4267"/>
      <c r="K4267"/>
      <c r="L4267"/>
      <c r="M4267"/>
      <c r="N4267"/>
      <c r="O4267"/>
      <c r="P4267"/>
      <c r="Q4267"/>
      <c r="R4267"/>
    </row>
    <row r="4268" spans="1:18" s="16" customFormat="1" x14ac:dyDescent="0.25">
      <c r="A4268" s="19"/>
      <c r="B4268" s="18"/>
      <c r="D4268"/>
      <c r="E4268"/>
      <c r="F4268"/>
      <c r="G4268"/>
      <c r="H4268"/>
      <c r="I4268"/>
      <c r="J4268"/>
      <c r="K4268"/>
      <c r="L4268"/>
      <c r="M4268"/>
      <c r="N4268"/>
      <c r="O4268"/>
      <c r="P4268"/>
      <c r="Q4268"/>
      <c r="R4268"/>
    </row>
    <row r="4269" spans="1:18" s="16" customFormat="1" x14ac:dyDescent="0.25">
      <c r="A4269" s="19"/>
      <c r="B4269" s="18"/>
      <c r="D4269"/>
      <c r="E4269"/>
      <c r="F4269"/>
      <c r="G4269"/>
      <c r="H4269"/>
      <c r="I4269"/>
      <c r="J4269"/>
      <c r="K4269"/>
      <c r="L4269"/>
      <c r="M4269"/>
      <c r="N4269"/>
      <c r="O4269"/>
      <c r="P4269"/>
      <c r="Q4269"/>
      <c r="R4269"/>
    </row>
    <row r="4270" spans="1:18" s="16" customFormat="1" x14ac:dyDescent="0.25">
      <c r="A4270" s="19"/>
      <c r="B4270" s="18"/>
      <c r="D4270"/>
      <c r="E4270"/>
      <c r="F4270"/>
      <c r="G4270"/>
      <c r="H4270"/>
      <c r="I4270"/>
      <c r="J4270"/>
      <c r="K4270"/>
      <c r="L4270"/>
      <c r="M4270"/>
      <c r="N4270"/>
      <c r="O4270"/>
      <c r="P4270"/>
      <c r="Q4270"/>
      <c r="R4270"/>
    </row>
    <row r="4271" spans="1:18" s="16" customFormat="1" x14ac:dyDescent="0.25">
      <c r="A4271" s="19"/>
      <c r="B4271" s="18"/>
      <c r="D4271"/>
      <c r="E4271"/>
      <c r="F4271"/>
      <c r="G4271"/>
      <c r="H4271"/>
      <c r="I4271"/>
      <c r="J4271"/>
      <c r="K4271"/>
      <c r="L4271"/>
      <c r="M4271"/>
      <c r="N4271"/>
      <c r="O4271"/>
      <c r="P4271"/>
      <c r="Q4271"/>
      <c r="R4271"/>
    </row>
    <row r="4272" spans="1:18" s="16" customFormat="1" x14ac:dyDescent="0.25">
      <c r="A4272" s="19"/>
      <c r="B4272" s="18"/>
      <c r="D4272"/>
      <c r="E4272"/>
      <c r="F4272"/>
      <c r="G4272"/>
      <c r="H4272"/>
      <c r="I4272"/>
      <c r="J4272"/>
      <c r="K4272"/>
      <c r="L4272"/>
      <c r="M4272"/>
      <c r="N4272"/>
      <c r="O4272"/>
      <c r="P4272"/>
      <c r="Q4272"/>
      <c r="R4272"/>
    </row>
    <row r="4273" spans="1:18" s="16" customFormat="1" x14ac:dyDescent="0.25">
      <c r="A4273" s="19"/>
      <c r="B4273" s="18"/>
      <c r="D4273"/>
      <c r="E4273"/>
      <c r="F4273"/>
      <c r="G4273"/>
      <c r="H4273"/>
      <c r="I4273"/>
      <c r="J4273"/>
      <c r="K4273"/>
      <c r="L4273"/>
      <c r="M4273"/>
      <c r="N4273"/>
      <c r="O4273"/>
      <c r="P4273"/>
      <c r="Q4273"/>
      <c r="R4273"/>
    </row>
    <row r="4274" spans="1:18" s="16" customFormat="1" x14ac:dyDescent="0.25">
      <c r="A4274" s="19"/>
      <c r="B4274" s="18"/>
      <c r="D4274"/>
      <c r="E4274"/>
      <c r="F4274"/>
      <c r="G4274"/>
      <c r="H4274"/>
      <c r="I4274"/>
      <c r="J4274"/>
      <c r="K4274"/>
      <c r="L4274"/>
      <c r="M4274"/>
      <c r="N4274"/>
      <c r="O4274"/>
      <c r="P4274"/>
      <c r="Q4274"/>
      <c r="R4274"/>
    </row>
    <row r="4275" spans="1:18" s="16" customFormat="1" x14ac:dyDescent="0.25">
      <c r="A4275" s="19"/>
      <c r="B4275" s="18"/>
      <c r="D4275"/>
      <c r="E4275"/>
      <c r="F4275"/>
      <c r="G4275"/>
      <c r="H4275"/>
      <c r="I4275"/>
      <c r="J4275"/>
      <c r="K4275"/>
      <c r="L4275"/>
      <c r="M4275"/>
      <c r="N4275"/>
      <c r="O4275"/>
      <c r="P4275"/>
      <c r="Q4275"/>
      <c r="R4275"/>
    </row>
    <row r="4276" spans="1:18" s="16" customFormat="1" x14ac:dyDescent="0.25">
      <c r="A4276" s="19"/>
      <c r="B4276" s="18"/>
      <c r="D4276"/>
      <c r="E4276"/>
      <c r="F4276"/>
      <c r="G4276"/>
      <c r="H4276"/>
      <c r="I4276"/>
      <c r="J4276"/>
      <c r="K4276"/>
      <c r="L4276"/>
      <c r="M4276"/>
      <c r="N4276"/>
      <c r="O4276"/>
      <c r="P4276"/>
      <c r="Q4276"/>
      <c r="R4276"/>
    </row>
    <row r="4277" spans="1:18" s="16" customFormat="1" x14ac:dyDescent="0.25">
      <c r="A4277" s="19"/>
      <c r="B4277" s="18"/>
      <c r="D4277"/>
      <c r="E4277"/>
      <c r="F4277"/>
      <c r="G4277"/>
      <c r="H4277"/>
      <c r="I4277"/>
      <c r="J4277"/>
      <c r="K4277"/>
      <c r="L4277"/>
      <c r="M4277"/>
      <c r="N4277"/>
      <c r="O4277"/>
      <c r="P4277"/>
      <c r="Q4277"/>
      <c r="R4277"/>
    </row>
    <row r="4278" spans="1:18" s="16" customFormat="1" x14ac:dyDescent="0.25">
      <c r="A4278" s="19"/>
      <c r="B4278" s="18"/>
      <c r="D4278"/>
      <c r="E4278"/>
      <c r="F4278"/>
      <c r="G4278"/>
      <c r="H4278"/>
      <c r="I4278"/>
      <c r="J4278"/>
      <c r="K4278"/>
      <c r="L4278"/>
      <c r="M4278"/>
      <c r="N4278"/>
      <c r="O4278"/>
      <c r="P4278"/>
      <c r="Q4278"/>
      <c r="R4278"/>
    </row>
    <row r="4279" spans="1:18" s="16" customFormat="1" x14ac:dyDescent="0.25">
      <c r="A4279" s="19"/>
      <c r="B4279" s="18"/>
      <c r="D4279"/>
      <c r="E4279"/>
      <c r="F4279"/>
      <c r="G4279"/>
      <c r="H4279"/>
      <c r="I4279"/>
      <c r="J4279"/>
      <c r="K4279"/>
      <c r="L4279"/>
      <c r="M4279"/>
      <c r="N4279"/>
      <c r="O4279"/>
      <c r="P4279"/>
      <c r="Q4279"/>
      <c r="R4279"/>
    </row>
    <row r="4280" spans="1:18" s="16" customFormat="1" x14ac:dyDescent="0.25">
      <c r="A4280" s="19"/>
      <c r="B4280" s="18"/>
      <c r="D4280"/>
      <c r="E4280"/>
      <c r="F4280"/>
      <c r="G4280"/>
      <c r="H4280"/>
      <c r="I4280"/>
      <c r="J4280"/>
      <c r="K4280"/>
      <c r="L4280"/>
      <c r="M4280"/>
      <c r="N4280"/>
      <c r="O4280"/>
      <c r="P4280"/>
      <c r="Q4280"/>
      <c r="R4280"/>
    </row>
    <row r="4281" spans="1:18" s="16" customFormat="1" x14ac:dyDescent="0.25">
      <c r="A4281" s="19"/>
      <c r="B4281" s="18"/>
      <c r="D4281"/>
      <c r="E4281"/>
      <c r="F4281"/>
      <c r="G4281"/>
      <c r="H4281"/>
      <c r="I4281"/>
      <c r="J4281"/>
      <c r="K4281"/>
      <c r="L4281"/>
      <c r="M4281"/>
      <c r="N4281"/>
      <c r="O4281"/>
      <c r="P4281"/>
      <c r="Q4281"/>
      <c r="R4281"/>
    </row>
    <row r="4282" spans="1:18" s="16" customFormat="1" x14ac:dyDescent="0.25">
      <c r="A4282" s="19"/>
      <c r="B4282" s="18"/>
      <c r="D4282"/>
      <c r="E4282"/>
      <c r="F4282"/>
      <c r="G4282"/>
      <c r="H4282"/>
      <c r="I4282"/>
      <c r="J4282"/>
      <c r="K4282"/>
      <c r="L4282"/>
      <c r="M4282"/>
      <c r="N4282"/>
      <c r="O4282"/>
      <c r="P4282"/>
      <c r="Q4282"/>
      <c r="R4282"/>
    </row>
    <row r="4283" spans="1:18" s="16" customFormat="1" x14ac:dyDescent="0.25">
      <c r="A4283" s="19"/>
      <c r="B4283" s="18"/>
      <c r="D4283"/>
      <c r="E4283"/>
      <c r="F4283"/>
      <c r="G4283"/>
      <c r="H4283"/>
      <c r="I4283"/>
      <c r="J4283"/>
      <c r="K4283"/>
      <c r="L4283"/>
      <c r="M4283"/>
      <c r="N4283"/>
      <c r="O4283"/>
      <c r="P4283"/>
      <c r="Q4283"/>
      <c r="R4283"/>
    </row>
    <row r="4284" spans="1:18" s="16" customFormat="1" x14ac:dyDescent="0.25">
      <c r="A4284" s="19"/>
      <c r="B4284" s="18"/>
      <c r="D4284"/>
      <c r="E4284"/>
      <c r="F4284"/>
      <c r="G4284"/>
      <c r="H4284"/>
      <c r="I4284"/>
      <c r="J4284"/>
      <c r="K4284"/>
      <c r="L4284"/>
      <c r="M4284"/>
      <c r="N4284"/>
      <c r="O4284"/>
      <c r="P4284"/>
      <c r="Q4284"/>
      <c r="R4284"/>
    </row>
    <row r="4285" spans="1:18" s="16" customFormat="1" x14ac:dyDescent="0.25">
      <c r="A4285" s="19"/>
      <c r="B4285" s="18"/>
      <c r="D4285"/>
      <c r="E4285"/>
      <c r="F4285"/>
      <c r="G4285"/>
      <c r="H4285"/>
      <c r="I4285"/>
      <c r="J4285"/>
      <c r="K4285"/>
      <c r="L4285"/>
      <c r="M4285"/>
      <c r="N4285"/>
      <c r="O4285"/>
      <c r="P4285"/>
      <c r="Q4285"/>
      <c r="R4285"/>
    </row>
    <row r="4286" spans="1:18" s="16" customFormat="1" x14ac:dyDescent="0.25">
      <c r="A4286" s="19"/>
      <c r="B4286" s="18"/>
      <c r="D4286"/>
      <c r="E4286"/>
      <c r="F4286"/>
      <c r="G4286"/>
      <c r="H4286"/>
      <c r="I4286"/>
      <c r="J4286"/>
      <c r="K4286"/>
      <c r="L4286"/>
      <c r="M4286"/>
      <c r="N4286"/>
      <c r="O4286"/>
      <c r="P4286"/>
      <c r="Q4286"/>
      <c r="R4286"/>
    </row>
    <row r="4287" spans="1:18" s="16" customFormat="1" x14ac:dyDescent="0.25">
      <c r="A4287" s="19"/>
      <c r="B4287" s="18"/>
      <c r="D4287"/>
      <c r="E4287"/>
      <c r="F4287"/>
      <c r="G4287"/>
      <c r="H4287"/>
      <c r="I4287"/>
      <c r="J4287"/>
      <c r="K4287"/>
      <c r="L4287"/>
      <c r="M4287"/>
      <c r="N4287"/>
      <c r="O4287"/>
      <c r="P4287"/>
      <c r="Q4287"/>
      <c r="R4287"/>
    </row>
    <row r="4288" spans="1:18" s="16" customFormat="1" x14ac:dyDescent="0.25">
      <c r="A4288" s="19"/>
      <c r="B4288" s="18"/>
      <c r="D4288"/>
      <c r="E4288"/>
      <c r="F4288"/>
      <c r="G4288"/>
      <c r="H4288"/>
      <c r="I4288"/>
      <c r="J4288"/>
      <c r="K4288"/>
      <c r="L4288"/>
      <c r="M4288"/>
      <c r="N4288"/>
      <c r="O4288"/>
      <c r="P4288"/>
      <c r="Q4288"/>
      <c r="R4288"/>
    </row>
    <row r="4289" spans="1:18" s="16" customFormat="1" x14ac:dyDescent="0.25">
      <c r="A4289" s="19"/>
      <c r="B4289" s="18"/>
      <c r="D4289"/>
      <c r="E4289"/>
      <c r="F4289"/>
      <c r="G4289"/>
      <c r="H4289"/>
      <c r="I4289"/>
      <c r="J4289"/>
      <c r="K4289"/>
      <c r="L4289"/>
      <c r="M4289"/>
      <c r="N4289"/>
      <c r="O4289"/>
      <c r="P4289"/>
      <c r="Q4289"/>
      <c r="R4289"/>
    </row>
    <row r="4290" spans="1:18" s="16" customFormat="1" x14ac:dyDescent="0.25">
      <c r="A4290" s="19"/>
      <c r="B4290" s="18"/>
      <c r="D4290"/>
      <c r="E4290"/>
      <c r="F4290"/>
      <c r="G4290"/>
      <c r="H4290"/>
      <c r="I4290"/>
      <c r="J4290"/>
      <c r="K4290"/>
      <c r="L4290"/>
      <c r="M4290"/>
      <c r="N4290"/>
      <c r="O4290"/>
      <c r="P4290"/>
      <c r="Q4290"/>
      <c r="R4290"/>
    </row>
    <row r="4291" spans="1:18" s="16" customFormat="1" x14ac:dyDescent="0.25">
      <c r="A4291" s="19"/>
      <c r="B4291" s="18"/>
      <c r="D4291"/>
      <c r="E4291"/>
      <c r="F4291"/>
      <c r="G4291"/>
      <c r="H4291"/>
      <c r="I4291"/>
      <c r="J4291"/>
      <c r="K4291"/>
      <c r="L4291"/>
      <c r="M4291"/>
      <c r="N4291"/>
      <c r="O4291"/>
      <c r="P4291"/>
      <c r="Q4291"/>
      <c r="R4291"/>
    </row>
    <row r="4292" spans="1:18" s="16" customFormat="1" x14ac:dyDescent="0.25">
      <c r="A4292" s="19"/>
      <c r="B4292" s="18"/>
      <c r="D4292"/>
      <c r="E4292"/>
      <c r="F4292"/>
      <c r="G4292"/>
      <c r="H4292"/>
      <c r="I4292"/>
      <c r="J4292"/>
      <c r="K4292"/>
      <c r="L4292"/>
      <c r="M4292"/>
      <c r="N4292"/>
      <c r="O4292"/>
      <c r="P4292"/>
      <c r="Q4292"/>
      <c r="R4292"/>
    </row>
    <row r="4293" spans="1:18" s="16" customFormat="1" x14ac:dyDescent="0.25">
      <c r="A4293" s="19"/>
      <c r="B4293" s="18"/>
      <c r="D4293"/>
      <c r="E4293"/>
      <c r="F4293"/>
      <c r="G4293"/>
      <c r="H4293"/>
      <c r="I4293"/>
      <c r="J4293"/>
      <c r="K4293"/>
      <c r="L4293"/>
      <c r="M4293"/>
      <c r="N4293"/>
      <c r="O4293"/>
      <c r="P4293"/>
      <c r="Q4293"/>
      <c r="R4293"/>
    </row>
    <row r="4294" spans="1:18" s="16" customFormat="1" x14ac:dyDescent="0.25">
      <c r="A4294" s="19"/>
      <c r="B4294" s="18"/>
      <c r="D4294"/>
      <c r="E4294"/>
      <c r="F4294"/>
      <c r="G4294"/>
      <c r="H4294"/>
      <c r="I4294"/>
      <c r="J4294"/>
      <c r="K4294"/>
      <c r="L4294"/>
      <c r="M4294"/>
      <c r="N4294"/>
      <c r="O4294"/>
      <c r="P4294"/>
      <c r="Q4294"/>
      <c r="R4294"/>
    </row>
    <row r="4295" spans="1:18" s="16" customFormat="1" x14ac:dyDescent="0.25">
      <c r="A4295" s="19"/>
      <c r="B4295" s="18"/>
      <c r="D4295"/>
      <c r="E4295"/>
      <c r="F4295"/>
      <c r="G4295"/>
      <c r="H4295"/>
      <c r="I4295"/>
      <c r="J4295"/>
      <c r="K4295"/>
      <c r="L4295"/>
      <c r="M4295"/>
      <c r="N4295"/>
      <c r="O4295"/>
      <c r="P4295"/>
      <c r="Q4295"/>
      <c r="R4295"/>
    </row>
    <row r="4296" spans="1:18" s="16" customFormat="1" x14ac:dyDescent="0.25">
      <c r="A4296" s="19"/>
      <c r="B4296" s="18"/>
      <c r="D4296"/>
      <c r="E4296"/>
      <c r="F4296"/>
      <c r="G4296"/>
      <c r="H4296"/>
      <c r="I4296"/>
      <c r="J4296"/>
      <c r="K4296"/>
      <c r="L4296"/>
      <c r="M4296"/>
      <c r="N4296"/>
      <c r="O4296"/>
      <c r="P4296"/>
      <c r="Q4296"/>
      <c r="R4296"/>
    </row>
    <row r="4297" spans="1:18" s="16" customFormat="1" x14ac:dyDescent="0.25">
      <c r="A4297" s="19"/>
      <c r="B4297" s="18"/>
      <c r="D4297"/>
      <c r="E4297"/>
      <c r="F4297"/>
      <c r="G4297"/>
      <c r="H4297"/>
      <c r="I4297"/>
      <c r="J4297"/>
      <c r="K4297"/>
      <c r="L4297"/>
      <c r="M4297"/>
      <c r="N4297"/>
      <c r="O4297"/>
      <c r="P4297"/>
      <c r="Q4297"/>
      <c r="R4297"/>
    </row>
    <row r="4298" spans="1:18" s="16" customFormat="1" x14ac:dyDescent="0.25">
      <c r="A4298" s="19"/>
      <c r="B4298" s="18"/>
      <c r="D4298"/>
      <c r="E4298"/>
      <c r="F4298"/>
      <c r="G4298"/>
      <c r="H4298"/>
      <c r="I4298"/>
      <c r="J4298"/>
      <c r="K4298"/>
      <c r="L4298"/>
      <c r="M4298"/>
      <c r="N4298"/>
      <c r="O4298"/>
      <c r="P4298"/>
      <c r="Q4298"/>
      <c r="R4298"/>
    </row>
    <row r="4299" spans="1:18" s="16" customFormat="1" x14ac:dyDescent="0.25">
      <c r="A4299" s="19"/>
      <c r="B4299" s="18"/>
      <c r="D4299"/>
      <c r="E4299"/>
      <c r="F4299"/>
      <c r="G4299"/>
      <c r="H4299"/>
      <c r="I4299"/>
      <c r="J4299"/>
      <c r="K4299"/>
      <c r="L4299"/>
      <c r="M4299"/>
      <c r="N4299"/>
      <c r="O4299"/>
      <c r="P4299"/>
      <c r="Q4299"/>
      <c r="R4299"/>
    </row>
    <row r="4300" spans="1:18" s="16" customFormat="1" x14ac:dyDescent="0.25">
      <c r="A4300" s="19"/>
      <c r="B4300" s="18"/>
      <c r="D4300"/>
      <c r="E4300"/>
      <c r="F4300"/>
      <c r="G4300"/>
      <c r="H4300"/>
      <c r="I4300"/>
      <c r="J4300"/>
      <c r="K4300"/>
      <c r="L4300"/>
      <c r="M4300"/>
      <c r="N4300"/>
      <c r="O4300"/>
      <c r="P4300"/>
      <c r="Q4300"/>
      <c r="R4300"/>
    </row>
    <row r="4301" spans="1:18" s="16" customFormat="1" x14ac:dyDescent="0.25">
      <c r="A4301" s="19"/>
      <c r="B4301" s="18"/>
      <c r="D4301"/>
      <c r="E4301"/>
      <c r="F4301"/>
      <c r="G4301"/>
      <c r="H4301"/>
      <c r="I4301"/>
      <c r="J4301"/>
      <c r="K4301"/>
      <c r="L4301"/>
      <c r="M4301"/>
      <c r="N4301"/>
      <c r="O4301"/>
      <c r="P4301"/>
      <c r="Q4301"/>
      <c r="R4301"/>
    </row>
    <row r="4302" spans="1:18" s="16" customFormat="1" x14ac:dyDescent="0.25">
      <c r="A4302" s="19"/>
      <c r="B4302" s="18"/>
      <c r="D4302"/>
      <c r="E4302"/>
      <c r="F4302"/>
      <c r="G4302"/>
      <c r="H4302"/>
      <c r="I4302"/>
      <c r="J4302"/>
      <c r="K4302"/>
      <c r="L4302"/>
      <c r="M4302"/>
      <c r="N4302"/>
      <c r="O4302"/>
      <c r="P4302"/>
      <c r="Q4302"/>
      <c r="R4302"/>
    </row>
    <row r="4303" spans="1:18" s="16" customFormat="1" x14ac:dyDescent="0.25">
      <c r="A4303" s="19"/>
      <c r="B4303" s="18"/>
      <c r="D4303"/>
      <c r="E4303"/>
      <c r="F4303"/>
      <c r="G4303"/>
      <c r="H4303"/>
      <c r="I4303"/>
      <c r="J4303"/>
      <c r="K4303"/>
      <c r="L4303"/>
      <c r="M4303"/>
      <c r="N4303"/>
      <c r="O4303"/>
      <c r="P4303"/>
      <c r="Q4303"/>
      <c r="R4303"/>
    </row>
    <row r="4304" spans="1:18" s="16" customFormat="1" x14ac:dyDescent="0.25">
      <c r="A4304" s="19"/>
      <c r="B4304" s="18"/>
      <c r="D4304"/>
      <c r="E4304"/>
      <c r="F4304"/>
      <c r="G4304"/>
      <c r="H4304"/>
      <c r="I4304"/>
      <c r="J4304"/>
      <c r="K4304"/>
      <c r="L4304"/>
      <c r="M4304"/>
      <c r="N4304"/>
      <c r="O4304"/>
      <c r="P4304"/>
      <c r="Q4304"/>
      <c r="R4304"/>
    </row>
    <row r="4305" spans="1:18" s="16" customFormat="1" x14ac:dyDescent="0.25">
      <c r="A4305" s="19"/>
      <c r="B4305" s="18"/>
      <c r="D4305"/>
      <c r="E4305"/>
      <c r="F4305"/>
      <c r="G4305"/>
      <c r="H4305"/>
      <c r="I4305"/>
      <c r="J4305"/>
      <c r="K4305"/>
      <c r="L4305"/>
      <c r="M4305"/>
      <c r="N4305"/>
      <c r="O4305"/>
      <c r="P4305"/>
      <c r="Q4305"/>
      <c r="R4305"/>
    </row>
    <row r="4306" spans="1:18" s="16" customFormat="1" x14ac:dyDescent="0.25">
      <c r="A4306" s="19"/>
      <c r="B4306" s="18"/>
      <c r="D4306"/>
      <c r="E4306"/>
      <c r="F4306"/>
      <c r="G4306"/>
      <c r="H4306"/>
      <c r="I4306"/>
      <c r="J4306"/>
      <c r="K4306"/>
      <c r="L4306"/>
      <c r="M4306"/>
      <c r="N4306"/>
      <c r="O4306"/>
      <c r="P4306"/>
      <c r="Q4306"/>
      <c r="R4306"/>
    </row>
    <row r="4307" spans="1:18" s="16" customFormat="1" x14ac:dyDescent="0.25">
      <c r="A4307" s="19"/>
      <c r="B4307" s="18"/>
      <c r="D4307"/>
      <c r="E4307"/>
      <c r="F4307"/>
      <c r="G4307"/>
      <c r="H4307"/>
      <c r="I4307"/>
      <c r="J4307"/>
      <c r="K4307"/>
      <c r="L4307"/>
      <c r="M4307"/>
      <c r="N4307"/>
      <c r="O4307"/>
      <c r="P4307"/>
      <c r="Q4307"/>
      <c r="R4307"/>
    </row>
    <row r="4308" spans="1:18" s="16" customFormat="1" x14ac:dyDescent="0.25">
      <c r="A4308" s="19"/>
      <c r="B4308" s="18"/>
      <c r="D4308"/>
      <c r="E4308"/>
      <c r="F4308"/>
      <c r="G4308"/>
      <c r="H4308"/>
      <c r="I4308"/>
      <c r="J4308"/>
      <c r="K4308"/>
      <c r="L4308"/>
      <c r="M4308"/>
      <c r="N4308"/>
      <c r="O4308"/>
      <c r="P4308"/>
      <c r="Q4308"/>
      <c r="R4308"/>
    </row>
    <row r="4309" spans="1:18" s="16" customFormat="1" x14ac:dyDescent="0.25">
      <c r="A4309" s="19"/>
      <c r="B4309" s="18"/>
      <c r="D4309"/>
      <c r="E4309"/>
      <c r="F4309"/>
      <c r="G4309"/>
      <c r="H4309"/>
      <c r="I4309"/>
      <c r="J4309"/>
      <c r="K4309"/>
      <c r="L4309"/>
      <c r="M4309"/>
      <c r="N4309"/>
      <c r="O4309"/>
      <c r="P4309"/>
      <c r="Q4309"/>
      <c r="R4309"/>
    </row>
    <row r="4310" spans="1:18" s="16" customFormat="1" x14ac:dyDescent="0.25">
      <c r="A4310" s="19"/>
      <c r="B4310" s="18"/>
      <c r="D4310"/>
      <c r="E4310"/>
      <c r="F4310"/>
      <c r="G4310"/>
      <c r="H4310"/>
      <c r="I4310"/>
      <c r="J4310"/>
      <c r="K4310"/>
      <c r="L4310"/>
      <c r="M4310"/>
      <c r="N4310"/>
      <c r="O4310"/>
      <c r="P4310"/>
      <c r="Q4310"/>
      <c r="R4310"/>
    </row>
    <row r="4311" spans="1:18" s="16" customFormat="1" x14ac:dyDescent="0.25">
      <c r="A4311" s="19"/>
      <c r="B4311" s="18"/>
      <c r="D4311"/>
      <c r="E4311"/>
      <c r="F4311"/>
      <c r="G4311"/>
      <c r="H4311"/>
      <c r="I4311"/>
      <c r="J4311"/>
      <c r="K4311"/>
      <c r="L4311"/>
      <c r="M4311"/>
      <c r="N4311"/>
      <c r="O4311"/>
      <c r="P4311"/>
      <c r="Q4311"/>
      <c r="R4311"/>
    </row>
    <row r="4312" spans="1:18" s="16" customFormat="1" x14ac:dyDescent="0.25">
      <c r="A4312" s="19"/>
      <c r="B4312" s="20"/>
      <c r="D4312"/>
      <c r="E4312"/>
      <c r="F4312"/>
      <c r="G4312"/>
      <c r="H4312"/>
      <c r="I4312"/>
      <c r="J4312"/>
      <c r="K4312"/>
      <c r="L4312"/>
      <c r="M4312"/>
      <c r="N4312"/>
      <c r="O4312"/>
      <c r="P4312"/>
      <c r="Q4312"/>
      <c r="R4312"/>
    </row>
    <row r="4313" spans="1:18" s="16" customFormat="1" x14ac:dyDescent="0.25">
      <c r="A4313" s="19"/>
      <c r="B4313" s="18"/>
      <c r="D4313"/>
      <c r="E4313"/>
      <c r="F4313"/>
      <c r="G4313"/>
      <c r="H4313"/>
      <c r="I4313"/>
      <c r="J4313"/>
      <c r="K4313"/>
      <c r="L4313"/>
      <c r="M4313"/>
      <c r="N4313"/>
      <c r="O4313"/>
      <c r="P4313"/>
      <c r="Q4313"/>
      <c r="R4313"/>
    </row>
    <row r="4314" spans="1:18" s="16" customFormat="1" x14ac:dyDescent="0.25">
      <c r="A4314" s="19"/>
      <c r="B4314" s="18"/>
      <c r="D4314"/>
      <c r="E4314"/>
      <c r="F4314"/>
      <c r="G4314"/>
      <c r="H4314"/>
      <c r="I4314"/>
      <c r="J4314"/>
      <c r="K4314"/>
      <c r="L4314"/>
      <c r="M4314"/>
      <c r="N4314"/>
      <c r="O4314"/>
      <c r="P4314"/>
      <c r="Q4314"/>
      <c r="R4314"/>
    </row>
    <row r="4315" spans="1:18" s="16" customFormat="1" x14ac:dyDescent="0.25">
      <c r="A4315" s="19"/>
      <c r="B4315" s="18"/>
      <c r="D4315"/>
      <c r="E4315"/>
      <c r="F4315"/>
      <c r="G4315"/>
      <c r="H4315"/>
      <c r="I4315"/>
      <c r="J4315"/>
      <c r="K4315"/>
      <c r="L4315"/>
      <c r="M4315"/>
      <c r="N4315"/>
      <c r="O4315"/>
      <c r="P4315"/>
      <c r="Q4315"/>
      <c r="R4315"/>
    </row>
    <row r="4316" spans="1:18" s="16" customFormat="1" x14ac:dyDescent="0.25">
      <c r="A4316" s="19"/>
      <c r="B4316" s="18"/>
      <c r="D4316"/>
      <c r="E4316"/>
      <c r="F4316"/>
      <c r="G4316"/>
      <c r="H4316"/>
      <c r="I4316"/>
      <c r="J4316"/>
      <c r="K4316"/>
      <c r="L4316"/>
      <c r="M4316"/>
      <c r="N4316"/>
      <c r="O4316"/>
      <c r="P4316"/>
      <c r="Q4316"/>
      <c r="R4316"/>
    </row>
    <row r="4317" spans="1:18" s="16" customFormat="1" x14ac:dyDescent="0.25">
      <c r="A4317" s="19"/>
      <c r="B4317" s="18"/>
      <c r="D4317"/>
      <c r="E4317"/>
      <c r="F4317"/>
      <c r="G4317"/>
      <c r="H4317"/>
      <c r="I4317"/>
      <c r="J4317"/>
      <c r="K4317"/>
      <c r="L4317"/>
      <c r="M4317"/>
      <c r="N4317"/>
      <c r="O4317"/>
      <c r="P4317"/>
      <c r="Q4317"/>
      <c r="R4317"/>
    </row>
    <row r="4318" spans="1:18" s="16" customFormat="1" x14ac:dyDescent="0.25">
      <c r="A4318" s="19"/>
      <c r="B4318" s="18"/>
      <c r="D4318"/>
      <c r="E4318"/>
      <c r="F4318"/>
      <c r="G4318"/>
      <c r="H4318"/>
      <c r="I4318"/>
      <c r="J4318"/>
      <c r="K4318"/>
      <c r="L4318"/>
      <c r="M4318"/>
      <c r="N4318"/>
      <c r="O4318"/>
      <c r="P4318"/>
      <c r="Q4318"/>
      <c r="R4318"/>
    </row>
    <row r="4319" spans="1:18" s="16" customFormat="1" x14ac:dyDescent="0.25">
      <c r="A4319" s="19"/>
      <c r="B4319" s="18"/>
      <c r="D4319"/>
      <c r="E4319"/>
      <c r="F4319"/>
      <c r="G4319"/>
      <c r="H4319"/>
      <c r="I4319"/>
      <c r="J4319"/>
      <c r="K4319"/>
      <c r="L4319"/>
      <c r="M4319"/>
      <c r="N4319"/>
      <c r="O4319"/>
      <c r="P4319"/>
      <c r="Q4319"/>
      <c r="R4319"/>
    </row>
    <row r="4320" spans="1:18" s="16" customFormat="1" x14ac:dyDescent="0.25">
      <c r="A4320" s="19"/>
      <c r="B4320" s="18"/>
      <c r="D4320"/>
      <c r="E4320"/>
      <c r="F4320"/>
      <c r="G4320"/>
      <c r="H4320"/>
      <c r="I4320"/>
      <c r="J4320"/>
      <c r="K4320"/>
      <c r="L4320"/>
      <c r="M4320"/>
      <c r="N4320"/>
      <c r="O4320"/>
      <c r="P4320"/>
      <c r="Q4320"/>
      <c r="R4320"/>
    </row>
    <row r="4321" spans="1:18" s="16" customFormat="1" x14ac:dyDescent="0.25">
      <c r="A4321" s="19"/>
      <c r="B4321" s="18"/>
      <c r="D4321"/>
      <c r="E4321"/>
      <c r="F4321"/>
      <c r="G4321"/>
      <c r="H4321"/>
      <c r="I4321"/>
      <c r="J4321"/>
      <c r="K4321"/>
      <c r="L4321"/>
      <c r="M4321"/>
      <c r="N4321"/>
      <c r="O4321"/>
      <c r="P4321"/>
      <c r="Q4321"/>
      <c r="R4321"/>
    </row>
    <row r="4322" spans="1:18" s="16" customFormat="1" x14ac:dyDescent="0.25">
      <c r="A4322" s="19"/>
      <c r="B4322" s="18"/>
      <c r="D4322"/>
      <c r="E4322"/>
      <c r="F4322"/>
      <c r="G4322"/>
      <c r="H4322"/>
      <c r="I4322"/>
      <c r="J4322"/>
      <c r="K4322"/>
      <c r="L4322"/>
      <c r="M4322"/>
      <c r="N4322"/>
      <c r="O4322"/>
      <c r="P4322"/>
      <c r="Q4322"/>
      <c r="R4322"/>
    </row>
    <row r="4323" spans="1:18" s="16" customFormat="1" x14ac:dyDescent="0.25">
      <c r="A4323" s="19"/>
      <c r="B4323" s="18"/>
      <c r="D4323"/>
      <c r="E4323"/>
      <c r="F4323"/>
      <c r="G4323"/>
      <c r="H4323"/>
      <c r="I4323"/>
      <c r="J4323"/>
      <c r="K4323"/>
      <c r="L4323"/>
      <c r="M4323"/>
      <c r="N4323"/>
      <c r="O4323"/>
      <c r="P4323"/>
      <c r="Q4323"/>
      <c r="R4323"/>
    </row>
    <row r="4324" spans="1:18" s="16" customFormat="1" x14ac:dyDescent="0.25">
      <c r="A4324" s="19"/>
      <c r="B4324" s="18"/>
      <c r="D4324"/>
      <c r="E4324"/>
      <c r="F4324"/>
      <c r="G4324"/>
      <c r="H4324"/>
      <c r="I4324"/>
      <c r="J4324"/>
      <c r="K4324"/>
      <c r="L4324"/>
      <c r="M4324"/>
      <c r="N4324"/>
      <c r="O4324"/>
      <c r="P4324"/>
      <c r="Q4324"/>
      <c r="R4324"/>
    </row>
    <row r="4325" spans="1:18" s="16" customFormat="1" x14ac:dyDescent="0.25">
      <c r="A4325" s="19"/>
      <c r="B4325" s="18"/>
      <c r="D4325"/>
      <c r="E4325"/>
      <c r="F4325"/>
      <c r="G4325"/>
      <c r="H4325"/>
      <c r="I4325"/>
      <c r="J4325"/>
      <c r="K4325"/>
      <c r="L4325"/>
      <c r="M4325"/>
      <c r="N4325"/>
      <c r="O4325"/>
      <c r="P4325"/>
      <c r="Q4325"/>
      <c r="R4325"/>
    </row>
    <row r="4326" spans="1:18" s="16" customFormat="1" x14ac:dyDescent="0.25">
      <c r="A4326" s="19"/>
      <c r="B4326" s="18"/>
      <c r="D4326"/>
      <c r="E4326"/>
      <c r="F4326"/>
      <c r="G4326"/>
      <c r="H4326"/>
      <c r="I4326"/>
      <c r="J4326"/>
      <c r="K4326"/>
      <c r="L4326"/>
      <c r="M4326"/>
      <c r="N4326"/>
      <c r="O4326"/>
      <c r="P4326"/>
      <c r="Q4326"/>
      <c r="R4326"/>
    </row>
    <row r="4327" spans="1:18" s="16" customFormat="1" x14ac:dyDescent="0.25">
      <c r="A4327" s="19"/>
      <c r="B4327" s="18"/>
      <c r="D4327"/>
      <c r="E4327"/>
      <c r="F4327"/>
      <c r="G4327"/>
      <c r="H4327"/>
      <c r="I4327"/>
      <c r="J4327"/>
      <c r="K4327"/>
      <c r="L4327"/>
      <c r="M4327"/>
      <c r="N4327"/>
      <c r="O4327"/>
      <c r="P4327"/>
      <c r="Q4327"/>
      <c r="R4327"/>
    </row>
    <row r="4328" spans="1:18" s="16" customFormat="1" x14ac:dyDescent="0.25">
      <c r="A4328" s="19"/>
      <c r="B4328" s="18"/>
      <c r="D4328"/>
      <c r="E4328"/>
      <c r="F4328"/>
      <c r="G4328"/>
      <c r="H4328"/>
      <c r="I4328"/>
      <c r="J4328"/>
      <c r="K4328"/>
      <c r="L4328"/>
      <c r="M4328"/>
      <c r="N4328"/>
      <c r="O4328"/>
      <c r="P4328"/>
      <c r="Q4328"/>
      <c r="R4328"/>
    </row>
    <row r="4329" spans="1:18" s="16" customFormat="1" x14ac:dyDescent="0.25">
      <c r="A4329" s="19"/>
      <c r="B4329" s="18"/>
      <c r="D4329"/>
      <c r="E4329"/>
      <c r="F4329"/>
      <c r="G4329"/>
      <c r="H4329"/>
      <c r="I4329"/>
      <c r="J4329"/>
      <c r="K4329"/>
      <c r="L4329"/>
      <c r="M4329"/>
      <c r="N4329"/>
      <c r="O4329"/>
      <c r="P4329"/>
      <c r="Q4329"/>
      <c r="R4329"/>
    </row>
    <row r="4330" spans="1:18" s="16" customFormat="1" x14ac:dyDescent="0.25">
      <c r="A4330" s="19"/>
      <c r="B4330" s="18"/>
      <c r="D4330"/>
      <c r="E4330"/>
      <c r="F4330"/>
      <c r="G4330"/>
      <c r="H4330"/>
      <c r="I4330"/>
      <c r="J4330"/>
      <c r="K4330"/>
      <c r="L4330"/>
      <c r="M4330"/>
      <c r="N4330"/>
      <c r="O4330"/>
      <c r="P4330"/>
      <c r="Q4330"/>
      <c r="R4330"/>
    </row>
    <row r="4331" spans="1:18" s="16" customFormat="1" x14ac:dyDescent="0.25">
      <c r="A4331" s="19"/>
      <c r="B4331" s="18"/>
      <c r="D4331"/>
      <c r="E4331"/>
      <c r="F4331"/>
      <c r="G4331"/>
      <c r="H4331"/>
      <c r="I4331"/>
      <c r="J4331"/>
      <c r="K4331"/>
      <c r="L4331"/>
      <c r="M4331"/>
      <c r="N4331"/>
      <c r="O4331"/>
      <c r="P4331"/>
      <c r="Q4331"/>
      <c r="R4331"/>
    </row>
    <row r="4332" spans="1:18" s="16" customFormat="1" x14ac:dyDescent="0.25">
      <c r="A4332" s="19"/>
      <c r="B4332" s="18"/>
      <c r="D4332"/>
      <c r="E4332"/>
      <c r="F4332"/>
      <c r="G4332"/>
      <c r="H4332"/>
      <c r="I4332"/>
      <c r="J4332"/>
      <c r="K4332"/>
      <c r="L4332"/>
      <c r="M4332"/>
      <c r="N4332"/>
      <c r="O4332"/>
      <c r="P4332"/>
      <c r="Q4332"/>
      <c r="R4332"/>
    </row>
    <row r="4333" spans="1:18" s="16" customFormat="1" x14ac:dyDescent="0.25">
      <c r="A4333" s="19"/>
      <c r="B4333" s="18"/>
      <c r="D4333"/>
      <c r="E4333"/>
      <c r="F4333"/>
      <c r="G4333"/>
      <c r="H4333"/>
      <c r="I4333"/>
      <c r="J4333"/>
      <c r="K4333"/>
      <c r="L4333"/>
      <c r="M4333"/>
      <c r="N4333"/>
      <c r="O4333"/>
      <c r="P4333"/>
      <c r="Q4333"/>
      <c r="R4333"/>
    </row>
    <row r="4334" spans="1:18" s="16" customFormat="1" x14ac:dyDescent="0.25">
      <c r="A4334" s="19"/>
      <c r="B4334" s="18"/>
      <c r="D4334"/>
      <c r="E4334"/>
      <c r="F4334"/>
      <c r="G4334"/>
      <c r="H4334"/>
      <c r="I4334"/>
      <c r="J4334"/>
      <c r="K4334"/>
      <c r="L4334"/>
      <c r="M4334"/>
      <c r="N4334"/>
      <c r="O4334"/>
      <c r="P4334"/>
      <c r="Q4334"/>
      <c r="R4334"/>
    </row>
    <row r="4335" spans="1:18" s="16" customFormat="1" x14ac:dyDescent="0.25">
      <c r="A4335" s="19"/>
      <c r="B4335" s="18"/>
      <c r="D4335"/>
      <c r="E4335"/>
      <c r="F4335"/>
      <c r="G4335"/>
      <c r="H4335"/>
      <c r="I4335"/>
      <c r="J4335"/>
      <c r="K4335"/>
      <c r="L4335"/>
      <c r="M4335"/>
      <c r="N4335"/>
      <c r="O4335"/>
      <c r="P4335"/>
      <c r="Q4335"/>
      <c r="R4335"/>
    </row>
    <row r="4336" spans="1:18" s="16" customFormat="1" x14ac:dyDescent="0.25">
      <c r="A4336" s="19"/>
      <c r="B4336" s="18"/>
      <c r="D4336"/>
      <c r="E4336"/>
      <c r="F4336"/>
      <c r="G4336"/>
      <c r="H4336"/>
      <c r="I4336"/>
      <c r="J4336"/>
      <c r="K4336"/>
      <c r="L4336"/>
      <c r="M4336"/>
      <c r="N4336"/>
      <c r="O4336"/>
      <c r="P4336"/>
      <c r="Q4336"/>
      <c r="R4336"/>
    </row>
    <row r="4337" spans="1:18" s="16" customFormat="1" x14ac:dyDescent="0.25">
      <c r="A4337" s="19"/>
      <c r="B4337" s="18"/>
      <c r="D4337"/>
      <c r="E4337"/>
      <c r="F4337"/>
      <c r="G4337"/>
      <c r="H4337"/>
      <c r="I4337"/>
      <c r="J4337"/>
      <c r="K4337"/>
      <c r="L4337"/>
      <c r="M4337"/>
      <c r="N4337"/>
      <c r="O4337"/>
      <c r="P4337"/>
      <c r="Q4337"/>
      <c r="R4337"/>
    </row>
    <row r="4338" spans="1:18" s="16" customFormat="1" x14ac:dyDescent="0.25">
      <c r="A4338" s="19"/>
      <c r="B4338" s="18"/>
      <c r="D4338"/>
      <c r="E4338"/>
      <c r="F4338"/>
      <c r="G4338"/>
      <c r="H4338"/>
      <c r="I4338"/>
      <c r="J4338"/>
      <c r="K4338"/>
      <c r="L4338"/>
      <c r="M4338"/>
      <c r="N4338"/>
      <c r="O4338"/>
      <c r="P4338"/>
      <c r="Q4338"/>
      <c r="R4338"/>
    </row>
    <row r="4339" spans="1:18" s="16" customFormat="1" x14ac:dyDescent="0.25">
      <c r="A4339" s="19"/>
      <c r="B4339" s="18"/>
      <c r="D4339"/>
      <c r="E4339"/>
      <c r="F4339"/>
      <c r="G4339"/>
      <c r="H4339"/>
      <c r="I4339"/>
      <c r="J4339"/>
      <c r="K4339"/>
      <c r="L4339"/>
      <c r="M4339"/>
      <c r="N4339"/>
      <c r="O4339"/>
      <c r="P4339"/>
      <c r="Q4339"/>
      <c r="R4339"/>
    </row>
    <row r="4340" spans="1:18" s="16" customFormat="1" x14ac:dyDescent="0.25">
      <c r="A4340" s="19"/>
      <c r="B4340" s="18"/>
      <c r="D4340"/>
      <c r="E4340"/>
      <c r="F4340"/>
      <c r="G4340"/>
      <c r="H4340"/>
      <c r="I4340"/>
      <c r="J4340"/>
      <c r="K4340"/>
      <c r="L4340"/>
      <c r="M4340"/>
      <c r="N4340"/>
      <c r="O4340"/>
      <c r="P4340"/>
      <c r="Q4340"/>
      <c r="R4340"/>
    </row>
    <row r="4341" spans="1:18" s="16" customFormat="1" x14ac:dyDescent="0.25">
      <c r="A4341" s="19"/>
      <c r="B4341" s="18"/>
      <c r="D4341"/>
      <c r="E4341"/>
      <c r="F4341"/>
      <c r="G4341"/>
      <c r="H4341"/>
      <c r="I4341"/>
      <c r="J4341"/>
      <c r="K4341"/>
      <c r="L4341"/>
      <c r="M4341"/>
      <c r="N4341"/>
      <c r="O4341"/>
      <c r="P4341"/>
      <c r="Q4341"/>
      <c r="R4341"/>
    </row>
    <row r="4342" spans="1:18" s="16" customFormat="1" x14ac:dyDescent="0.25">
      <c r="A4342" s="19"/>
      <c r="B4342" s="18"/>
      <c r="D4342"/>
      <c r="E4342"/>
      <c r="F4342"/>
      <c r="G4342"/>
      <c r="H4342"/>
      <c r="I4342"/>
      <c r="J4342"/>
      <c r="K4342"/>
      <c r="L4342"/>
      <c r="M4342"/>
      <c r="N4342"/>
      <c r="O4342"/>
      <c r="P4342"/>
      <c r="Q4342"/>
      <c r="R4342"/>
    </row>
    <row r="4343" spans="1:18" s="16" customFormat="1" x14ac:dyDescent="0.25">
      <c r="A4343" s="19"/>
      <c r="B4343" s="18"/>
      <c r="D4343"/>
      <c r="E4343"/>
      <c r="F4343"/>
      <c r="G4343"/>
      <c r="H4343"/>
      <c r="I4343"/>
      <c r="J4343"/>
      <c r="K4343"/>
      <c r="L4343"/>
      <c r="M4343"/>
      <c r="N4343"/>
      <c r="O4343"/>
      <c r="P4343"/>
      <c r="Q4343"/>
      <c r="R4343"/>
    </row>
    <row r="4344" spans="1:18" s="16" customFormat="1" x14ac:dyDescent="0.25">
      <c r="A4344" s="19"/>
      <c r="B4344" s="18"/>
      <c r="D4344"/>
      <c r="E4344"/>
      <c r="F4344"/>
      <c r="G4344"/>
      <c r="H4344"/>
      <c r="I4344"/>
      <c r="J4344"/>
      <c r="K4344"/>
      <c r="L4344"/>
      <c r="M4344"/>
      <c r="N4344"/>
      <c r="O4344"/>
      <c r="P4344"/>
      <c r="Q4344"/>
      <c r="R4344"/>
    </row>
    <row r="4345" spans="1:18" s="16" customFormat="1" x14ac:dyDescent="0.25">
      <c r="A4345" s="19"/>
      <c r="B4345" s="18"/>
      <c r="D4345"/>
      <c r="E4345"/>
      <c r="F4345"/>
      <c r="G4345"/>
      <c r="H4345"/>
      <c r="I4345"/>
      <c r="J4345"/>
      <c r="K4345"/>
      <c r="L4345"/>
      <c r="M4345"/>
      <c r="N4345"/>
      <c r="O4345"/>
      <c r="P4345"/>
      <c r="Q4345"/>
      <c r="R4345"/>
    </row>
    <row r="4346" spans="1:18" s="16" customFormat="1" x14ac:dyDescent="0.25">
      <c r="A4346" s="19"/>
      <c r="B4346" s="18"/>
      <c r="D4346"/>
      <c r="E4346"/>
      <c r="F4346"/>
      <c r="G4346"/>
      <c r="H4346"/>
      <c r="I4346"/>
      <c r="J4346"/>
      <c r="K4346"/>
      <c r="L4346"/>
      <c r="M4346"/>
      <c r="N4346"/>
      <c r="O4346"/>
      <c r="P4346"/>
      <c r="Q4346"/>
      <c r="R4346"/>
    </row>
    <row r="4347" spans="1:18" s="16" customFormat="1" x14ac:dyDescent="0.25">
      <c r="A4347" s="19"/>
      <c r="B4347" s="18"/>
      <c r="D4347"/>
      <c r="E4347"/>
      <c r="F4347"/>
      <c r="G4347"/>
      <c r="H4347"/>
      <c r="I4347"/>
      <c r="J4347"/>
      <c r="K4347"/>
      <c r="L4347"/>
      <c r="M4347"/>
      <c r="N4347"/>
      <c r="O4347"/>
      <c r="P4347"/>
      <c r="Q4347"/>
      <c r="R4347"/>
    </row>
    <row r="4348" spans="1:18" s="16" customFormat="1" x14ac:dyDescent="0.25">
      <c r="A4348" s="19"/>
      <c r="B4348" s="18"/>
      <c r="D4348"/>
      <c r="E4348"/>
      <c r="F4348"/>
      <c r="G4348"/>
      <c r="H4348"/>
      <c r="I4348"/>
      <c r="J4348"/>
      <c r="K4348"/>
      <c r="L4348"/>
      <c r="M4348"/>
      <c r="N4348"/>
      <c r="O4348"/>
      <c r="P4348"/>
      <c r="Q4348"/>
      <c r="R4348"/>
    </row>
    <row r="4349" spans="1:18" s="16" customFormat="1" x14ac:dyDescent="0.25">
      <c r="A4349" s="19"/>
      <c r="B4349" s="18"/>
      <c r="D4349"/>
      <c r="E4349"/>
      <c r="F4349"/>
      <c r="G4349"/>
      <c r="H4349"/>
      <c r="I4349"/>
      <c r="J4349"/>
      <c r="K4349"/>
      <c r="L4349"/>
      <c r="M4349"/>
      <c r="N4349"/>
      <c r="O4349"/>
      <c r="P4349"/>
      <c r="Q4349"/>
      <c r="R4349"/>
    </row>
    <row r="4350" spans="1:18" s="16" customFormat="1" x14ac:dyDescent="0.25">
      <c r="A4350" s="19"/>
      <c r="B4350" s="18"/>
      <c r="D4350"/>
      <c r="E4350"/>
      <c r="F4350"/>
      <c r="G4350"/>
      <c r="H4350"/>
      <c r="I4350"/>
      <c r="J4350"/>
      <c r="K4350"/>
      <c r="L4350"/>
      <c r="M4350"/>
      <c r="N4350"/>
      <c r="O4350"/>
      <c r="P4350"/>
      <c r="Q4350"/>
      <c r="R4350"/>
    </row>
    <row r="4351" spans="1:18" s="16" customFormat="1" x14ac:dyDescent="0.25">
      <c r="A4351" s="19"/>
      <c r="B4351" s="18"/>
      <c r="D4351"/>
      <c r="E4351"/>
      <c r="F4351"/>
      <c r="G4351"/>
      <c r="H4351"/>
      <c r="I4351"/>
      <c r="J4351"/>
      <c r="K4351"/>
      <c r="L4351"/>
      <c r="M4351"/>
      <c r="N4351"/>
      <c r="O4351"/>
      <c r="P4351"/>
      <c r="Q4351"/>
      <c r="R4351"/>
    </row>
    <row r="4352" spans="1:18" s="16" customFormat="1" x14ac:dyDescent="0.25">
      <c r="A4352" s="19"/>
      <c r="B4352" s="18"/>
      <c r="D4352"/>
      <c r="E4352"/>
      <c r="F4352"/>
      <c r="G4352"/>
      <c r="H4352"/>
      <c r="I4352"/>
      <c r="J4352"/>
      <c r="K4352"/>
      <c r="L4352"/>
      <c r="M4352"/>
      <c r="N4352"/>
      <c r="O4352"/>
      <c r="P4352"/>
      <c r="Q4352"/>
      <c r="R4352"/>
    </row>
    <row r="4353" spans="1:18" s="16" customFormat="1" x14ac:dyDescent="0.25">
      <c r="A4353" s="19"/>
      <c r="B4353" s="18"/>
      <c r="D4353"/>
      <c r="E4353"/>
      <c r="F4353"/>
      <c r="G4353"/>
      <c r="H4353"/>
      <c r="I4353"/>
      <c r="J4353"/>
      <c r="K4353"/>
      <c r="L4353"/>
      <c r="M4353"/>
      <c r="N4353"/>
      <c r="O4353"/>
      <c r="P4353"/>
      <c r="Q4353"/>
      <c r="R4353"/>
    </row>
    <row r="4354" spans="1:18" s="16" customFormat="1" x14ac:dyDescent="0.25">
      <c r="A4354" s="19"/>
      <c r="B4354" s="18"/>
      <c r="D4354"/>
      <c r="E4354"/>
      <c r="F4354"/>
      <c r="G4354"/>
      <c r="H4354"/>
      <c r="I4354"/>
      <c r="J4354"/>
      <c r="K4354"/>
      <c r="L4354"/>
      <c r="M4354"/>
      <c r="N4354"/>
      <c r="O4354"/>
      <c r="P4354"/>
      <c r="Q4354"/>
      <c r="R4354"/>
    </row>
    <row r="4355" spans="1:18" s="16" customFormat="1" x14ac:dyDescent="0.25">
      <c r="A4355" s="19"/>
      <c r="B4355" s="18"/>
      <c r="D4355"/>
      <c r="E4355"/>
      <c r="F4355"/>
      <c r="G4355"/>
      <c r="H4355"/>
      <c r="I4355"/>
      <c r="J4355"/>
      <c r="K4355"/>
      <c r="L4355"/>
      <c r="M4355"/>
      <c r="N4355"/>
      <c r="O4355"/>
      <c r="P4355"/>
      <c r="Q4355"/>
      <c r="R4355"/>
    </row>
    <row r="4356" spans="1:18" s="16" customFormat="1" x14ac:dyDescent="0.25">
      <c r="A4356" s="19"/>
      <c r="B4356" s="18"/>
      <c r="D4356"/>
      <c r="E4356"/>
      <c r="F4356"/>
      <c r="G4356"/>
      <c r="H4356"/>
      <c r="I4356"/>
      <c r="J4356"/>
      <c r="K4356"/>
      <c r="L4356"/>
      <c r="M4356"/>
      <c r="N4356"/>
      <c r="O4356"/>
      <c r="P4356"/>
      <c r="Q4356"/>
      <c r="R4356"/>
    </row>
    <row r="4357" spans="1:18" s="16" customFormat="1" x14ac:dyDescent="0.25">
      <c r="A4357" s="19"/>
      <c r="B4357" s="18"/>
      <c r="D4357"/>
      <c r="E4357"/>
      <c r="F4357"/>
      <c r="G4357"/>
      <c r="H4357"/>
      <c r="I4357"/>
      <c r="J4357"/>
      <c r="K4357"/>
      <c r="L4357"/>
      <c r="M4357"/>
      <c r="N4357"/>
      <c r="O4357"/>
      <c r="P4357"/>
      <c r="Q4357"/>
      <c r="R4357"/>
    </row>
    <row r="4358" spans="1:18" s="16" customFormat="1" x14ac:dyDescent="0.25">
      <c r="A4358" s="19"/>
      <c r="B4358" s="18"/>
      <c r="D4358"/>
      <c r="E4358"/>
      <c r="F4358"/>
      <c r="G4358"/>
      <c r="H4358"/>
      <c r="I4358"/>
      <c r="J4358"/>
      <c r="K4358"/>
      <c r="L4358"/>
      <c r="M4358"/>
      <c r="N4358"/>
      <c r="O4358"/>
      <c r="P4358"/>
      <c r="Q4358"/>
      <c r="R4358"/>
    </row>
    <row r="4359" spans="1:18" s="16" customFormat="1" x14ac:dyDescent="0.25">
      <c r="A4359" s="19"/>
      <c r="B4359" s="18"/>
      <c r="D4359"/>
      <c r="E4359"/>
      <c r="F4359"/>
      <c r="G4359"/>
      <c r="H4359"/>
      <c r="I4359"/>
      <c r="J4359"/>
      <c r="K4359"/>
      <c r="L4359"/>
      <c r="M4359"/>
      <c r="N4359"/>
      <c r="O4359"/>
      <c r="P4359"/>
      <c r="Q4359"/>
      <c r="R4359"/>
    </row>
    <row r="4360" spans="1:18" s="16" customFormat="1" x14ac:dyDescent="0.25">
      <c r="A4360" s="19"/>
      <c r="B4360" s="18"/>
      <c r="D4360"/>
      <c r="E4360"/>
      <c r="F4360"/>
      <c r="G4360"/>
      <c r="H4360"/>
      <c r="I4360"/>
      <c r="J4360"/>
      <c r="K4360"/>
      <c r="L4360"/>
      <c r="M4360"/>
      <c r="N4360"/>
      <c r="O4360"/>
      <c r="P4360"/>
      <c r="Q4360"/>
      <c r="R4360"/>
    </row>
    <row r="4361" spans="1:18" s="16" customFormat="1" x14ac:dyDescent="0.25">
      <c r="A4361" s="19"/>
      <c r="B4361" s="18"/>
      <c r="D4361"/>
      <c r="E4361"/>
      <c r="F4361"/>
      <c r="G4361"/>
      <c r="H4361"/>
      <c r="I4361"/>
      <c r="J4361"/>
      <c r="K4361"/>
      <c r="L4361"/>
      <c r="M4361"/>
      <c r="N4361"/>
      <c r="O4361"/>
      <c r="P4361"/>
      <c r="Q4361"/>
      <c r="R4361"/>
    </row>
    <row r="4362" spans="1:18" s="16" customFormat="1" x14ac:dyDescent="0.25">
      <c r="A4362" s="19"/>
      <c r="B4362" s="20"/>
      <c r="D4362"/>
      <c r="E4362"/>
      <c r="F4362"/>
      <c r="G4362"/>
      <c r="H4362"/>
      <c r="I4362"/>
      <c r="J4362"/>
      <c r="K4362"/>
      <c r="L4362"/>
      <c r="M4362"/>
      <c r="N4362"/>
      <c r="O4362"/>
      <c r="P4362"/>
      <c r="Q4362"/>
      <c r="R4362"/>
    </row>
    <row r="4363" spans="1:18" s="16" customFormat="1" x14ac:dyDescent="0.25">
      <c r="A4363" s="19"/>
      <c r="B4363" s="18"/>
      <c r="D4363"/>
      <c r="E4363"/>
      <c r="F4363"/>
      <c r="G4363"/>
      <c r="H4363"/>
      <c r="I4363"/>
      <c r="J4363"/>
      <c r="K4363"/>
      <c r="L4363"/>
      <c r="M4363"/>
      <c r="N4363"/>
      <c r="O4363"/>
      <c r="P4363"/>
      <c r="Q4363"/>
      <c r="R4363"/>
    </row>
    <row r="4364" spans="1:18" s="16" customFormat="1" x14ac:dyDescent="0.25">
      <c r="A4364" s="19"/>
      <c r="B4364" s="18"/>
      <c r="D4364"/>
      <c r="E4364"/>
      <c r="F4364"/>
      <c r="G4364"/>
      <c r="H4364"/>
      <c r="I4364"/>
      <c r="J4364"/>
      <c r="K4364"/>
      <c r="L4364"/>
      <c r="M4364"/>
      <c r="N4364"/>
      <c r="O4364"/>
      <c r="P4364"/>
      <c r="Q4364"/>
      <c r="R4364"/>
    </row>
    <row r="4365" spans="1:18" s="16" customFormat="1" x14ac:dyDescent="0.25">
      <c r="A4365" s="19"/>
      <c r="B4365" s="18"/>
      <c r="D4365"/>
      <c r="E4365"/>
      <c r="F4365"/>
      <c r="G4365"/>
      <c r="H4365"/>
      <c r="I4365"/>
      <c r="J4365"/>
      <c r="K4365"/>
      <c r="L4365"/>
      <c r="M4365"/>
      <c r="N4365"/>
      <c r="O4365"/>
      <c r="P4365"/>
      <c r="Q4365"/>
      <c r="R4365"/>
    </row>
    <row r="4366" spans="1:18" s="16" customFormat="1" x14ac:dyDescent="0.25">
      <c r="A4366" s="19"/>
      <c r="B4366" s="18"/>
      <c r="D4366"/>
      <c r="E4366"/>
      <c r="F4366"/>
      <c r="G4366"/>
      <c r="H4366"/>
      <c r="I4366"/>
      <c r="J4366"/>
      <c r="K4366"/>
      <c r="L4366"/>
      <c r="M4366"/>
      <c r="N4366"/>
      <c r="O4366"/>
      <c r="P4366"/>
      <c r="Q4366"/>
      <c r="R4366"/>
    </row>
    <row r="4367" spans="1:18" s="16" customFormat="1" x14ac:dyDescent="0.25">
      <c r="A4367" s="19"/>
      <c r="B4367" s="18"/>
      <c r="D4367"/>
      <c r="E4367"/>
      <c r="F4367"/>
      <c r="G4367"/>
      <c r="H4367"/>
      <c r="I4367"/>
      <c r="J4367"/>
      <c r="K4367"/>
      <c r="L4367"/>
      <c r="M4367"/>
      <c r="N4367"/>
      <c r="O4367"/>
      <c r="P4367"/>
      <c r="Q4367"/>
      <c r="R4367"/>
    </row>
    <row r="4368" spans="1:18" s="16" customFormat="1" x14ac:dyDescent="0.25">
      <c r="A4368" s="19"/>
      <c r="B4368" s="18"/>
      <c r="D4368"/>
      <c r="E4368"/>
      <c r="F4368"/>
      <c r="G4368"/>
      <c r="H4368"/>
      <c r="I4368"/>
      <c r="J4368"/>
      <c r="K4368"/>
      <c r="L4368"/>
      <c r="M4368"/>
      <c r="N4368"/>
      <c r="O4368"/>
      <c r="P4368"/>
      <c r="Q4368"/>
      <c r="R4368"/>
    </row>
    <row r="4369" spans="1:18" s="16" customFormat="1" x14ac:dyDescent="0.25">
      <c r="A4369" s="19"/>
      <c r="B4369" s="18"/>
      <c r="D4369"/>
      <c r="E4369"/>
      <c r="F4369"/>
      <c r="G4369"/>
      <c r="H4369"/>
      <c r="I4369"/>
      <c r="J4369"/>
      <c r="K4369"/>
      <c r="L4369"/>
      <c r="M4369"/>
      <c r="N4369"/>
      <c r="O4369"/>
      <c r="P4369"/>
      <c r="Q4369"/>
      <c r="R4369"/>
    </row>
    <row r="4370" spans="1:18" s="16" customFormat="1" x14ac:dyDescent="0.25">
      <c r="A4370" s="19"/>
      <c r="B4370" s="18"/>
      <c r="D4370"/>
      <c r="E4370"/>
      <c r="F4370"/>
      <c r="G4370"/>
      <c r="H4370"/>
      <c r="I4370"/>
      <c r="J4370"/>
      <c r="K4370"/>
      <c r="L4370"/>
      <c r="M4370"/>
      <c r="N4370"/>
      <c r="O4370"/>
      <c r="P4370"/>
      <c r="Q4370"/>
      <c r="R4370"/>
    </row>
    <row r="4371" spans="1:18" s="16" customFormat="1" x14ac:dyDescent="0.25">
      <c r="A4371" s="19"/>
      <c r="B4371" s="18"/>
      <c r="D4371"/>
      <c r="E4371"/>
      <c r="F4371"/>
      <c r="G4371"/>
      <c r="H4371"/>
      <c r="I4371"/>
      <c r="J4371"/>
      <c r="K4371"/>
      <c r="L4371"/>
      <c r="M4371"/>
      <c r="N4371"/>
      <c r="O4371"/>
      <c r="P4371"/>
      <c r="Q4371"/>
      <c r="R4371"/>
    </row>
    <row r="4372" spans="1:18" s="16" customFormat="1" x14ac:dyDescent="0.25">
      <c r="A4372" s="19"/>
      <c r="B4372" s="18"/>
      <c r="D4372"/>
      <c r="E4372"/>
      <c r="F4372"/>
      <c r="G4372"/>
      <c r="H4372"/>
      <c r="I4372"/>
      <c r="J4372"/>
      <c r="K4372"/>
      <c r="L4372"/>
      <c r="M4372"/>
      <c r="N4372"/>
      <c r="O4372"/>
      <c r="P4372"/>
      <c r="Q4372"/>
      <c r="R4372"/>
    </row>
    <row r="4373" spans="1:18" s="16" customFormat="1" x14ac:dyDescent="0.25">
      <c r="A4373" s="19"/>
      <c r="B4373" s="18"/>
      <c r="D4373"/>
      <c r="E4373"/>
      <c r="F4373"/>
      <c r="G4373"/>
      <c r="H4373"/>
      <c r="I4373"/>
      <c r="J4373"/>
      <c r="K4373"/>
      <c r="L4373"/>
      <c r="M4373"/>
      <c r="N4373"/>
      <c r="O4373"/>
      <c r="P4373"/>
      <c r="Q4373"/>
      <c r="R4373"/>
    </row>
    <row r="4374" spans="1:18" s="16" customFormat="1" x14ac:dyDescent="0.25">
      <c r="A4374" s="19"/>
      <c r="B4374" s="18"/>
      <c r="D4374"/>
      <c r="E4374"/>
      <c r="F4374"/>
      <c r="G4374"/>
      <c r="H4374"/>
      <c r="I4374"/>
      <c r="J4374"/>
      <c r="K4374"/>
      <c r="L4374"/>
      <c r="M4374"/>
      <c r="N4374"/>
      <c r="O4374"/>
      <c r="P4374"/>
      <c r="Q4374"/>
      <c r="R4374"/>
    </row>
    <row r="4375" spans="1:18" s="16" customFormat="1" x14ac:dyDescent="0.25">
      <c r="A4375" s="19"/>
      <c r="B4375" s="18"/>
      <c r="D4375"/>
      <c r="E4375"/>
      <c r="F4375"/>
      <c r="G4375"/>
      <c r="H4375"/>
      <c r="I4375"/>
      <c r="J4375"/>
      <c r="K4375"/>
      <c r="L4375"/>
      <c r="M4375"/>
      <c r="N4375"/>
      <c r="O4375"/>
      <c r="P4375"/>
      <c r="Q4375"/>
      <c r="R4375"/>
    </row>
    <row r="4376" spans="1:18" s="16" customFormat="1" x14ac:dyDescent="0.25">
      <c r="A4376" s="19"/>
      <c r="B4376" s="18"/>
      <c r="D4376"/>
      <c r="E4376"/>
      <c r="F4376"/>
      <c r="G4376"/>
      <c r="H4376"/>
      <c r="I4376"/>
      <c r="J4376"/>
      <c r="K4376"/>
      <c r="L4376"/>
      <c r="M4376"/>
      <c r="N4376"/>
      <c r="O4376"/>
      <c r="P4376"/>
      <c r="Q4376"/>
      <c r="R4376"/>
    </row>
    <row r="4377" spans="1:18" s="16" customFormat="1" x14ac:dyDescent="0.25">
      <c r="A4377" s="19"/>
      <c r="B4377" s="18"/>
      <c r="D4377"/>
      <c r="E4377"/>
      <c r="F4377"/>
      <c r="G4377"/>
      <c r="H4377"/>
      <c r="I4377"/>
      <c r="J4377"/>
      <c r="K4377"/>
      <c r="L4377"/>
      <c r="M4377"/>
      <c r="N4377"/>
      <c r="O4377"/>
      <c r="P4377"/>
      <c r="Q4377"/>
      <c r="R4377"/>
    </row>
    <row r="4378" spans="1:18" s="16" customFormat="1" x14ac:dyDescent="0.25">
      <c r="A4378" s="19"/>
      <c r="B4378" s="18"/>
      <c r="D4378"/>
      <c r="E4378"/>
      <c r="F4378"/>
      <c r="G4378"/>
      <c r="H4378"/>
      <c r="I4378"/>
      <c r="J4378"/>
      <c r="K4378"/>
      <c r="L4378"/>
      <c r="M4378"/>
      <c r="N4378"/>
      <c r="O4378"/>
      <c r="P4378"/>
      <c r="Q4378"/>
      <c r="R4378"/>
    </row>
    <row r="4379" spans="1:18" s="16" customFormat="1" x14ac:dyDescent="0.25">
      <c r="A4379" s="19"/>
      <c r="B4379" s="18"/>
      <c r="D4379"/>
      <c r="E4379"/>
      <c r="F4379"/>
      <c r="G4379"/>
      <c r="H4379"/>
      <c r="I4379"/>
      <c r="J4379"/>
      <c r="K4379"/>
      <c r="L4379"/>
      <c r="M4379"/>
      <c r="N4379"/>
      <c r="O4379"/>
      <c r="P4379"/>
      <c r="Q4379"/>
      <c r="R4379"/>
    </row>
    <row r="4380" spans="1:18" s="16" customFormat="1" x14ac:dyDescent="0.25">
      <c r="A4380" s="19"/>
      <c r="B4380" s="18"/>
      <c r="D4380"/>
      <c r="E4380"/>
      <c r="F4380"/>
      <c r="G4380"/>
      <c r="H4380"/>
      <c r="I4380"/>
      <c r="J4380"/>
      <c r="K4380"/>
      <c r="L4380"/>
      <c r="M4380"/>
      <c r="N4380"/>
      <c r="O4380"/>
      <c r="P4380"/>
      <c r="Q4380"/>
      <c r="R4380"/>
    </row>
    <row r="4381" spans="1:18" s="16" customFormat="1" x14ac:dyDescent="0.25">
      <c r="A4381" s="19"/>
      <c r="B4381" s="18"/>
      <c r="D4381"/>
      <c r="E4381"/>
      <c r="F4381"/>
      <c r="G4381"/>
      <c r="H4381"/>
      <c r="I4381"/>
      <c r="J4381"/>
      <c r="K4381"/>
      <c r="L4381"/>
      <c r="M4381"/>
      <c r="N4381"/>
      <c r="O4381"/>
      <c r="P4381"/>
      <c r="Q4381"/>
      <c r="R4381"/>
    </row>
    <row r="4382" spans="1:18" s="16" customFormat="1" x14ac:dyDescent="0.25">
      <c r="A4382" s="19"/>
      <c r="B4382" s="18"/>
      <c r="D4382"/>
      <c r="E4382"/>
      <c r="F4382"/>
      <c r="G4382"/>
      <c r="H4382"/>
      <c r="I4382"/>
      <c r="J4382"/>
      <c r="K4382"/>
      <c r="L4382"/>
      <c r="M4382"/>
      <c r="N4382"/>
      <c r="O4382"/>
      <c r="P4382"/>
      <c r="Q4382"/>
      <c r="R4382"/>
    </row>
    <row r="4383" spans="1:18" s="16" customFormat="1" x14ac:dyDescent="0.25">
      <c r="A4383" s="19"/>
      <c r="B4383" s="18"/>
      <c r="D4383"/>
      <c r="E4383"/>
      <c r="F4383"/>
      <c r="G4383"/>
      <c r="H4383"/>
      <c r="I4383"/>
      <c r="J4383"/>
      <c r="K4383"/>
      <c r="L4383"/>
      <c r="M4383"/>
      <c r="N4383"/>
      <c r="O4383"/>
      <c r="P4383"/>
      <c r="Q4383"/>
      <c r="R4383"/>
    </row>
    <row r="4384" spans="1:18" s="16" customFormat="1" x14ac:dyDescent="0.25">
      <c r="A4384" s="19"/>
      <c r="B4384" s="18"/>
      <c r="D4384"/>
      <c r="E4384"/>
      <c r="F4384"/>
      <c r="G4384"/>
      <c r="H4384"/>
      <c r="I4384"/>
      <c r="J4384"/>
      <c r="K4384"/>
      <c r="L4384"/>
      <c r="M4384"/>
      <c r="N4384"/>
      <c r="O4384"/>
      <c r="P4384"/>
      <c r="Q4384"/>
      <c r="R4384"/>
    </row>
    <row r="4385" spans="1:18" s="16" customFormat="1" x14ac:dyDescent="0.25">
      <c r="A4385" s="19"/>
      <c r="B4385" s="18"/>
      <c r="D4385"/>
      <c r="E4385"/>
      <c r="F4385"/>
      <c r="G4385"/>
      <c r="H4385"/>
      <c r="I4385"/>
      <c r="J4385"/>
      <c r="K4385"/>
      <c r="L4385"/>
      <c r="M4385"/>
      <c r="N4385"/>
      <c r="O4385"/>
      <c r="P4385"/>
      <c r="Q4385"/>
      <c r="R4385"/>
    </row>
    <row r="4386" spans="1:18" s="16" customFormat="1" x14ac:dyDescent="0.25">
      <c r="A4386" s="19"/>
      <c r="B4386" s="18"/>
      <c r="D4386"/>
      <c r="E4386"/>
      <c r="F4386"/>
      <c r="G4386"/>
      <c r="H4386"/>
      <c r="I4386"/>
      <c r="J4386"/>
      <c r="K4386"/>
      <c r="L4386"/>
      <c r="M4386"/>
      <c r="N4386"/>
      <c r="O4386"/>
      <c r="P4386"/>
      <c r="Q4386"/>
      <c r="R4386"/>
    </row>
    <row r="4387" spans="1:18" s="16" customFormat="1" x14ac:dyDescent="0.25">
      <c r="A4387" s="19"/>
      <c r="B4387" s="18"/>
      <c r="D4387"/>
      <c r="E4387"/>
      <c r="F4387"/>
      <c r="G4387"/>
      <c r="H4387"/>
      <c r="I4387"/>
      <c r="J4387"/>
      <c r="K4387"/>
      <c r="L4387"/>
      <c r="M4387"/>
      <c r="N4387"/>
      <c r="O4387"/>
      <c r="P4387"/>
      <c r="Q4387"/>
      <c r="R4387"/>
    </row>
    <row r="4388" spans="1:18" s="16" customFormat="1" x14ac:dyDescent="0.25">
      <c r="A4388" s="19"/>
      <c r="B4388" s="18"/>
      <c r="D4388"/>
      <c r="E4388"/>
      <c r="F4388"/>
      <c r="G4388"/>
      <c r="H4388"/>
      <c r="I4388"/>
      <c r="J4388"/>
      <c r="K4388"/>
      <c r="L4388"/>
      <c r="M4388"/>
      <c r="N4388"/>
      <c r="O4388"/>
      <c r="P4388"/>
      <c r="Q4388"/>
      <c r="R4388"/>
    </row>
    <row r="4389" spans="1:18" s="16" customFormat="1" x14ac:dyDescent="0.25">
      <c r="A4389" s="19"/>
      <c r="B4389" s="18"/>
      <c r="D4389"/>
      <c r="E4389"/>
      <c r="F4389"/>
      <c r="G4389"/>
      <c r="H4389"/>
      <c r="I4389"/>
      <c r="J4389"/>
      <c r="K4389"/>
      <c r="L4389"/>
      <c r="M4389"/>
      <c r="N4389"/>
      <c r="O4389"/>
      <c r="P4389"/>
      <c r="Q4389"/>
      <c r="R4389"/>
    </row>
    <row r="4390" spans="1:18" s="16" customFormat="1" x14ac:dyDescent="0.25">
      <c r="A4390" s="19"/>
      <c r="B4390" s="18"/>
      <c r="D4390"/>
      <c r="E4390"/>
      <c r="F4390"/>
      <c r="G4390"/>
      <c r="H4390"/>
      <c r="I4390"/>
      <c r="J4390"/>
      <c r="K4390"/>
      <c r="L4390"/>
      <c r="M4390"/>
      <c r="N4390"/>
      <c r="O4390"/>
      <c r="P4390"/>
      <c r="Q4390"/>
      <c r="R4390"/>
    </row>
    <row r="4391" spans="1:18" s="16" customFormat="1" x14ac:dyDescent="0.25">
      <c r="A4391" s="19"/>
      <c r="B4391" s="18"/>
      <c r="D4391"/>
      <c r="E4391"/>
      <c r="F4391"/>
      <c r="G4391"/>
      <c r="H4391"/>
      <c r="I4391"/>
      <c r="J4391"/>
      <c r="K4391"/>
      <c r="L4391"/>
      <c r="M4391"/>
      <c r="N4391"/>
      <c r="O4391"/>
      <c r="P4391"/>
      <c r="Q4391"/>
      <c r="R4391"/>
    </row>
    <row r="4392" spans="1:18" s="16" customFormat="1" x14ac:dyDescent="0.25">
      <c r="A4392" s="19"/>
      <c r="B4392" s="18"/>
      <c r="D4392"/>
      <c r="E4392"/>
      <c r="F4392"/>
      <c r="G4392"/>
      <c r="H4392"/>
      <c r="I4392"/>
      <c r="J4392"/>
      <c r="K4392"/>
      <c r="L4392"/>
      <c r="M4392"/>
      <c r="N4392"/>
      <c r="O4392"/>
      <c r="P4392"/>
      <c r="Q4392"/>
      <c r="R4392"/>
    </row>
    <row r="4393" spans="1:18" s="16" customFormat="1" x14ac:dyDescent="0.25">
      <c r="A4393" s="19"/>
      <c r="B4393" s="18"/>
      <c r="D4393"/>
      <c r="E4393"/>
      <c r="F4393"/>
      <c r="G4393"/>
      <c r="H4393"/>
      <c r="I4393"/>
      <c r="J4393"/>
      <c r="K4393"/>
      <c r="L4393"/>
      <c r="M4393"/>
      <c r="N4393"/>
      <c r="O4393"/>
      <c r="P4393"/>
      <c r="Q4393"/>
      <c r="R4393"/>
    </row>
    <row r="4394" spans="1:18" s="16" customFormat="1" x14ac:dyDescent="0.25">
      <c r="A4394" s="19"/>
      <c r="B4394" s="18"/>
      <c r="D4394"/>
      <c r="E4394"/>
      <c r="F4394"/>
      <c r="G4394"/>
      <c r="H4394"/>
      <c r="I4394"/>
      <c r="J4394"/>
      <c r="K4394"/>
      <c r="L4394"/>
      <c r="M4394"/>
      <c r="N4394"/>
      <c r="O4394"/>
      <c r="P4394"/>
      <c r="Q4394"/>
      <c r="R4394"/>
    </row>
    <row r="4395" spans="1:18" s="16" customFormat="1" x14ac:dyDescent="0.25">
      <c r="A4395" s="19"/>
      <c r="B4395" s="18"/>
      <c r="D4395"/>
      <c r="E4395"/>
      <c r="F4395"/>
      <c r="G4395"/>
      <c r="H4395"/>
      <c r="I4395"/>
      <c r="J4395"/>
      <c r="K4395"/>
      <c r="L4395"/>
      <c r="M4395"/>
      <c r="N4395"/>
      <c r="O4395"/>
      <c r="P4395"/>
      <c r="Q4395"/>
      <c r="R4395"/>
    </row>
    <row r="4396" spans="1:18" s="16" customFormat="1" x14ac:dyDescent="0.25">
      <c r="A4396" s="19"/>
      <c r="B4396" s="18"/>
      <c r="D4396"/>
      <c r="E4396"/>
      <c r="F4396"/>
      <c r="G4396"/>
      <c r="H4396"/>
      <c r="I4396"/>
      <c r="J4396"/>
      <c r="K4396"/>
      <c r="L4396"/>
      <c r="M4396"/>
      <c r="N4396"/>
      <c r="O4396"/>
      <c r="P4396"/>
      <c r="Q4396"/>
      <c r="R4396"/>
    </row>
    <row r="4397" spans="1:18" s="16" customFormat="1" x14ac:dyDescent="0.25">
      <c r="A4397" s="19"/>
      <c r="B4397" s="18"/>
      <c r="D4397"/>
      <c r="E4397"/>
      <c r="F4397"/>
      <c r="G4397"/>
      <c r="H4397"/>
      <c r="I4397"/>
      <c r="J4397"/>
      <c r="K4397"/>
      <c r="L4397"/>
      <c r="M4397"/>
      <c r="N4397"/>
      <c r="O4397"/>
      <c r="P4397"/>
      <c r="Q4397"/>
      <c r="R4397"/>
    </row>
    <row r="4398" spans="1:18" s="16" customFormat="1" x14ac:dyDescent="0.25">
      <c r="A4398" s="19"/>
      <c r="B4398" s="18"/>
      <c r="D4398"/>
      <c r="E4398"/>
      <c r="F4398"/>
      <c r="G4398"/>
      <c r="H4398"/>
      <c r="I4398"/>
      <c r="J4398"/>
      <c r="K4398"/>
      <c r="L4398"/>
      <c r="M4398"/>
      <c r="N4398"/>
      <c r="O4398"/>
      <c r="P4398"/>
      <c r="Q4398"/>
      <c r="R4398"/>
    </row>
    <row r="4399" spans="1:18" s="16" customFormat="1" x14ac:dyDescent="0.25">
      <c r="A4399" s="19"/>
      <c r="B4399" s="18"/>
      <c r="D4399"/>
      <c r="E4399"/>
      <c r="F4399"/>
      <c r="G4399"/>
      <c r="H4399"/>
      <c r="I4399"/>
      <c r="J4399"/>
      <c r="K4399"/>
      <c r="L4399"/>
      <c r="M4399"/>
      <c r="N4399"/>
      <c r="O4399"/>
      <c r="P4399"/>
      <c r="Q4399"/>
      <c r="R4399"/>
    </row>
    <row r="4400" spans="1:18" s="16" customFormat="1" x14ac:dyDescent="0.25">
      <c r="A4400" s="19"/>
      <c r="B4400" s="18"/>
      <c r="D4400"/>
      <c r="E4400"/>
      <c r="F4400"/>
      <c r="G4400"/>
      <c r="H4400"/>
      <c r="I4400"/>
      <c r="J4400"/>
      <c r="K4400"/>
      <c r="L4400"/>
      <c r="M4400"/>
      <c r="N4400"/>
      <c r="O4400"/>
      <c r="P4400"/>
      <c r="Q4400"/>
      <c r="R4400"/>
    </row>
    <row r="4401" spans="1:18" s="16" customFormat="1" x14ac:dyDescent="0.25">
      <c r="A4401" s="19"/>
      <c r="B4401" s="18"/>
      <c r="D4401"/>
      <c r="E4401"/>
      <c r="F4401"/>
      <c r="G4401"/>
      <c r="H4401"/>
      <c r="I4401"/>
      <c r="J4401"/>
      <c r="K4401"/>
      <c r="L4401"/>
      <c r="M4401"/>
      <c r="N4401"/>
      <c r="O4401"/>
      <c r="P4401"/>
      <c r="Q4401"/>
      <c r="R4401"/>
    </row>
    <row r="4402" spans="1:18" s="16" customFormat="1" x14ac:dyDescent="0.25">
      <c r="A4402" s="19"/>
      <c r="B4402" s="18"/>
      <c r="D4402"/>
      <c r="E4402"/>
      <c r="F4402"/>
      <c r="G4402"/>
      <c r="H4402"/>
      <c r="I4402"/>
      <c r="J4402"/>
      <c r="K4402"/>
      <c r="L4402"/>
      <c r="M4402"/>
      <c r="N4402"/>
      <c r="O4402"/>
      <c r="P4402"/>
      <c r="Q4402"/>
      <c r="R4402"/>
    </row>
    <row r="4403" spans="1:18" s="16" customFormat="1" x14ac:dyDescent="0.25">
      <c r="A4403" s="19"/>
      <c r="B4403" s="18"/>
      <c r="D4403"/>
      <c r="E4403"/>
      <c r="F4403"/>
      <c r="G4403"/>
      <c r="H4403"/>
      <c r="I4403"/>
      <c r="J4403"/>
      <c r="K4403"/>
      <c r="L4403"/>
      <c r="M4403"/>
      <c r="N4403"/>
      <c r="O4403"/>
      <c r="P4403"/>
      <c r="Q4403"/>
      <c r="R4403"/>
    </row>
    <row r="4404" spans="1:18" s="16" customFormat="1" x14ac:dyDescent="0.25">
      <c r="A4404" s="19"/>
      <c r="B4404" s="18"/>
      <c r="D4404"/>
      <c r="E4404"/>
      <c r="F4404"/>
      <c r="G4404"/>
      <c r="H4404"/>
      <c r="I4404"/>
      <c r="J4404"/>
      <c r="K4404"/>
      <c r="L4404"/>
      <c r="M4404"/>
      <c r="N4404"/>
      <c r="O4404"/>
      <c r="P4404"/>
      <c r="Q4404"/>
      <c r="R4404"/>
    </row>
    <row r="4405" spans="1:18" s="16" customFormat="1" x14ac:dyDescent="0.25">
      <c r="A4405" s="19"/>
      <c r="B4405" s="18"/>
      <c r="D4405"/>
      <c r="E4405"/>
      <c r="F4405"/>
      <c r="G4405"/>
      <c r="H4405"/>
      <c r="I4405"/>
      <c r="J4405"/>
      <c r="K4405"/>
      <c r="L4405"/>
      <c r="M4405"/>
      <c r="N4405"/>
      <c r="O4405"/>
      <c r="P4405"/>
      <c r="Q4405"/>
      <c r="R4405"/>
    </row>
    <row r="4406" spans="1:18" s="16" customFormat="1" x14ac:dyDescent="0.25">
      <c r="A4406" s="19"/>
      <c r="B4406" s="18"/>
      <c r="D4406"/>
      <c r="E4406"/>
      <c r="F4406"/>
      <c r="G4406"/>
      <c r="H4406"/>
      <c r="I4406"/>
      <c r="J4406"/>
      <c r="K4406"/>
      <c r="L4406"/>
      <c r="M4406"/>
      <c r="N4406"/>
      <c r="O4406"/>
      <c r="P4406"/>
      <c r="Q4406"/>
      <c r="R4406"/>
    </row>
    <row r="4407" spans="1:18" s="16" customFormat="1" x14ac:dyDescent="0.25">
      <c r="A4407" s="19"/>
      <c r="B4407" s="18"/>
      <c r="D4407"/>
      <c r="E4407"/>
      <c r="F4407"/>
      <c r="G4407"/>
      <c r="H4407"/>
      <c r="I4407"/>
      <c r="J4407"/>
      <c r="K4407"/>
      <c r="L4407"/>
      <c r="M4407"/>
      <c r="N4407"/>
      <c r="O4407"/>
      <c r="P4407"/>
      <c r="Q4407"/>
      <c r="R4407"/>
    </row>
    <row r="4408" spans="1:18" s="16" customFormat="1" x14ac:dyDescent="0.25">
      <c r="A4408" s="19"/>
      <c r="B4408" s="18"/>
      <c r="D4408"/>
      <c r="E4408"/>
      <c r="F4408"/>
      <c r="G4408"/>
      <c r="H4408"/>
      <c r="I4408"/>
      <c r="J4408"/>
      <c r="K4408"/>
      <c r="L4408"/>
      <c r="M4408"/>
      <c r="N4408"/>
      <c r="O4408"/>
      <c r="P4408"/>
      <c r="Q4408"/>
      <c r="R4408"/>
    </row>
    <row r="4409" spans="1:18" s="16" customFormat="1" x14ac:dyDescent="0.25">
      <c r="A4409" s="19"/>
      <c r="B4409" s="18"/>
      <c r="D4409"/>
      <c r="E4409"/>
      <c r="F4409"/>
      <c r="G4409"/>
      <c r="H4409"/>
      <c r="I4409"/>
      <c r="J4409"/>
      <c r="K4409"/>
      <c r="L4409"/>
      <c r="M4409"/>
      <c r="N4409"/>
      <c r="O4409"/>
      <c r="P4409"/>
      <c r="Q4409"/>
      <c r="R4409"/>
    </row>
    <row r="4410" spans="1:18" s="16" customFormat="1" x14ac:dyDescent="0.25">
      <c r="A4410" s="19"/>
      <c r="B4410" s="18"/>
      <c r="D4410"/>
      <c r="E4410"/>
      <c r="F4410"/>
      <c r="G4410"/>
      <c r="H4410"/>
      <c r="I4410"/>
      <c r="J4410"/>
      <c r="K4410"/>
      <c r="L4410"/>
      <c r="M4410"/>
      <c r="N4410"/>
      <c r="O4410"/>
      <c r="P4410"/>
      <c r="Q4410"/>
      <c r="R4410"/>
    </row>
    <row r="4411" spans="1:18" s="16" customFormat="1" x14ac:dyDescent="0.25">
      <c r="A4411" s="19"/>
      <c r="B4411" s="18"/>
      <c r="D4411"/>
      <c r="E4411"/>
      <c r="F4411"/>
      <c r="G4411"/>
      <c r="H4411"/>
      <c r="I4411"/>
      <c r="J4411"/>
      <c r="K4411"/>
      <c r="L4411"/>
      <c r="M4411"/>
      <c r="N4411"/>
      <c r="O4411"/>
      <c r="P4411"/>
      <c r="Q4411"/>
      <c r="R4411"/>
    </row>
    <row r="4412" spans="1:18" s="16" customFormat="1" x14ac:dyDescent="0.25">
      <c r="A4412" s="19"/>
      <c r="B4412" s="20"/>
      <c r="D4412"/>
      <c r="E4412"/>
      <c r="F4412"/>
      <c r="G4412"/>
      <c r="H4412"/>
      <c r="I4412"/>
      <c r="J4412"/>
      <c r="K4412"/>
      <c r="L4412"/>
      <c r="M4412"/>
      <c r="N4412"/>
      <c r="O4412"/>
      <c r="P4412"/>
      <c r="Q4412"/>
      <c r="R4412"/>
    </row>
    <row r="4413" spans="1:18" s="16" customFormat="1" x14ac:dyDescent="0.25">
      <c r="A4413" s="19"/>
      <c r="B4413" s="18"/>
      <c r="D4413"/>
      <c r="E4413"/>
      <c r="F4413"/>
      <c r="G4413"/>
      <c r="H4413"/>
      <c r="I4413"/>
      <c r="J4413"/>
      <c r="K4413"/>
      <c r="L4413"/>
      <c r="M4413"/>
      <c r="N4413"/>
      <c r="O4413"/>
      <c r="P4413"/>
      <c r="Q4413"/>
      <c r="R4413"/>
    </row>
    <row r="4414" spans="1:18" s="16" customFormat="1" x14ac:dyDescent="0.25">
      <c r="A4414" s="19"/>
      <c r="B4414" s="18"/>
      <c r="D4414"/>
      <c r="E4414"/>
      <c r="F4414"/>
      <c r="G4414"/>
      <c r="H4414"/>
      <c r="I4414"/>
      <c r="J4414"/>
      <c r="K4414"/>
      <c r="L4414"/>
      <c r="M4414"/>
      <c r="N4414"/>
      <c r="O4414"/>
      <c r="P4414"/>
      <c r="Q4414"/>
      <c r="R4414"/>
    </row>
    <row r="4415" spans="1:18" s="16" customFormat="1" x14ac:dyDescent="0.25">
      <c r="A4415" s="19"/>
      <c r="B4415" s="18"/>
      <c r="D4415"/>
      <c r="E4415"/>
      <c r="F4415"/>
      <c r="G4415"/>
      <c r="H4415"/>
      <c r="I4415"/>
      <c r="J4415"/>
      <c r="K4415"/>
      <c r="L4415"/>
      <c r="M4415"/>
      <c r="N4415"/>
      <c r="O4415"/>
      <c r="P4415"/>
      <c r="Q4415"/>
      <c r="R4415"/>
    </row>
    <row r="4416" spans="1:18" s="16" customFormat="1" x14ac:dyDescent="0.25">
      <c r="A4416" s="19"/>
      <c r="B4416" s="18"/>
      <c r="D4416"/>
      <c r="E4416"/>
      <c r="F4416"/>
      <c r="G4416"/>
      <c r="H4416"/>
      <c r="I4416"/>
      <c r="J4416"/>
      <c r="K4416"/>
      <c r="L4416"/>
      <c r="M4416"/>
      <c r="N4416"/>
      <c r="O4416"/>
      <c r="P4416"/>
      <c r="Q4416"/>
      <c r="R4416"/>
    </row>
    <row r="4417" spans="1:18" s="16" customFormat="1" x14ac:dyDescent="0.25">
      <c r="A4417" s="19"/>
      <c r="B4417" s="18"/>
      <c r="D4417"/>
      <c r="E4417"/>
      <c r="F4417"/>
      <c r="G4417"/>
      <c r="H4417"/>
      <c r="I4417"/>
      <c r="J4417"/>
      <c r="K4417"/>
      <c r="L4417"/>
      <c r="M4417"/>
      <c r="N4417"/>
      <c r="O4417"/>
      <c r="P4417"/>
      <c r="Q4417"/>
      <c r="R4417"/>
    </row>
    <row r="4418" spans="1:18" s="16" customFormat="1" x14ac:dyDescent="0.25">
      <c r="A4418" s="19"/>
      <c r="B4418" s="18"/>
      <c r="D4418"/>
      <c r="E4418"/>
      <c r="F4418"/>
      <c r="G4418"/>
      <c r="H4418"/>
      <c r="I4418"/>
      <c r="J4418"/>
      <c r="K4418"/>
      <c r="L4418"/>
      <c r="M4418"/>
      <c r="N4418"/>
      <c r="O4418"/>
      <c r="P4418"/>
      <c r="Q4418"/>
      <c r="R4418"/>
    </row>
    <row r="4419" spans="1:18" s="16" customFormat="1" x14ac:dyDescent="0.25">
      <c r="A4419" s="19"/>
      <c r="B4419" s="18"/>
      <c r="D4419"/>
      <c r="E4419"/>
      <c r="F4419"/>
      <c r="G4419"/>
      <c r="H4419"/>
      <c r="I4419"/>
      <c r="J4419"/>
      <c r="K4419"/>
      <c r="L4419"/>
      <c r="M4419"/>
      <c r="N4419"/>
      <c r="O4419"/>
      <c r="P4419"/>
      <c r="Q4419"/>
      <c r="R4419"/>
    </row>
    <row r="4420" spans="1:18" s="16" customFormat="1" x14ac:dyDescent="0.25">
      <c r="A4420" s="19"/>
      <c r="B4420" s="18"/>
      <c r="D4420"/>
      <c r="E4420"/>
      <c r="F4420"/>
      <c r="G4420"/>
      <c r="H4420"/>
      <c r="I4420"/>
      <c r="J4420"/>
      <c r="K4420"/>
      <c r="L4420"/>
      <c r="M4420"/>
      <c r="N4420"/>
      <c r="O4420"/>
      <c r="P4420"/>
      <c r="Q4420"/>
      <c r="R4420"/>
    </row>
    <row r="4421" spans="1:18" s="16" customFormat="1" x14ac:dyDescent="0.25">
      <c r="A4421" s="19"/>
      <c r="B4421" s="18"/>
      <c r="D4421"/>
      <c r="E4421"/>
      <c r="F4421"/>
      <c r="G4421"/>
      <c r="H4421"/>
      <c r="I4421"/>
      <c r="J4421"/>
      <c r="K4421"/>
      <c r="L4421"/>
      <c r="M4421"/>
      <c r="N4421"/>
      <c r="O4421"/>
      <c r="P4421"/>
      <c r="Q4421"/>
      <c r="R4421"/>
    </row>
    <row r="4422" spans="1:18" s="16" customFormat="1" x14ac:dyDescent="0.25">
      <c r="A4422" s="19"/>
      <c r="B4422" s="18"/>
      <c r="D4422"/>
      <c r="E4422"/>
      <c r="F4422"/>
      <c r="G4422"/>
      <c r="H4422"/>
      <c r="I4422"/>
      <c r="J4422"/>
      <c r="K4422"/>
      <c r="L4422"/>
      <c r="M4422"/>
      <c r="N4422"/>
      <c r="O4422"/>
      <c r="P4422"/>
      <c r="Q4422"/>
      <c r="R4422"/>
    </row>
    <row r="4423" spans="1:18" s="16" customFormat="1" x14ac:dyDescent="0.25">
      <c r="A4423" s="19"/>
      <c r="B4423" s="18"/>
      <c r="D4423"/>
      <c r="E4423"/>
      <c r="F4423"/>
      <c r="G4423"/>
      <c r="H4423"/>
      <c r="I4423"/>
      <c r="J4423"/>
      <c r="K4423"/>
      <c r="L4423"/>
      <c r="M4423"/>
      <c r="N4423"/>
      <c r="O4423"/>
      <c r="P4423"/>
      <c r="Q4423"/>
      <c r="R4423"/>
    </row>
    <row r="4424" spans="1:18" s="16" customFormat="1" x14ac:dyDescent="0.25">
      <c r="A4424" s="19"/>
      <c r="B4424" s="18"/>
      <c r="D4424"/>
      <c r="E4424"/>
      <c r="F4424"/>
      <c r="G4424"/>
      <c r="H4424"/>
      <c r="I4424"/>
      <c r="J4424"/>
      <c r="K4424"/>
      <c r="L4424"/>
      <c r="M4424"/>
      <c r="N4424"/>
      <c r="O4424"/>
      <c r="P4424"/>
      <c r="Q4424"/>
      <c r="R4424"/>
    </row>
    <row r="4425" spans="1:18" s="16" customFormat="1" x14ac:dyDescent="0.25">
      <c r="A4425" s="19"/>
      <c r="B4425" s="18"/>
      <c r="D4425"/>
      <c r="E4425"/>
      <c r="F4425"/>
      <c r="G4425"/>
      <c r="H4425"/>
      <c r="I4425"/>
      <c r="J4425"/>
      <c r="K4425"/>
      <c r="L4425"/>
      <c r="M4425"/>
      <c r="N4425"/>
      <c r="O4425"/>
      <c r="P4425"/>
      <c r="Q4425"/>
      <c r="R4425"/>
    </row>
    <row r="4426" spans="1:18" s="16" customFormat="1" x14ac:dyDescent="0.25">
      <c r="A4426" s="19"/>
      <c r="B4426" s="18"/>
      <c r="D4426"/>
      <c r="E4426"/>
      <c r="F4426"/>
      <c r="G4426"/>
      <c r="H4426"/>
      <c r="I4426"/>
      <c r="J4426"/>
      <c r="K4426"/>
      <c r="L4426"/>
      <c r="M4426"/>
      <c r="N4426"/>
      <c r="O4426"/>
      <c r="P4426"/>
      <c r="Q4426"/>
      <c r="R4426"/>
    </row>
    <row r="4427" spans="1:18" s="16" customFormat="1" x14ac:dyDescent="0.25">
      <c r="A4427" s="19"/>
      <c r="B4427" s="18"/>
      <c r="D4427"/>
      <c r="E4427"/>
      <c r="F4427"/>
      <c r="G4427"/>
      <c r="H4427"/>
      <c r="I4427"/>
      <c r="J4427"/>
      <c r="K4427"/>
      <c r="L4427"/>
      <c r="M4427"/>
      <c r="N4427"/>
      <c r="O4427"/>
      <c r="P4427"/>
      <c r="Q4427"/>
      <c r="R4427"/>
    </row>
    <row r="4428" spans="1:18" s="16" customFormat="1" x14ac:dyDescent="0.25">
      <c r="A4428" s="19"/>
      <c r="B4428" s="18"/>
      <c r="D4428"/>
      <c r="E4428"/>
      <c r="F4428"/>
      <c r="G4428"/>
      <c r="H4428"/>
      <c r="I4428"/>
      <c r="J4428"/>
      <c r="K4428"/>
      <c r="L4428"/>
      <c r="M4428"/>
      <c r="N4428"/>
      <c r="O4428"/>
      <c r="P4428"/>
      <c r="Q4428"/>
      <c r="R4428"/>
    </row>
    <row r="4429" spans="1:18" s="16" customFormat="1" x14ac:dyDescent="0.25">
      <c r="A4429" s="19"/>
      <c r="B4429" s="18"/>
      <c r="D4429"/>
      <c r="E4429"/>
      <c r="F4429"/>
      <c r="G4429"/>
      <c r="H4429"/>
      <c r="I4429"/>
      <c r="J4429"/>
      <c r="K4429"/>
      <c r="L4429"/>
      <c r="M4429"/>
      <c r="N4429"/>
      <c r="O4429"/>
      <c r="P4429"/>
      <c r="Q4429"/>
      <c r="R4429"/>
    </row>
    <row r="4430" spans="1:18" s="16" customFormat="1" x14ac:dyDescent="0.25">
      <c r="A4430" s="19"/>
      <c r="B4430" s="18"/>
      <c r="D4430"/>
      <c r="E4430"/>
      <c r="F4430"/>
      <c r="G4430"/>
      <c r="H4430"/>
      <c r="I4430"/>
      <c r="J4430"/>
      <c r="K4430"/>
      <c r="L4430"/>
      <c r="M4430"/>
      <c r="N4430"/>
      <c r="O4430"/>
      <c r="P4430"/>
      <c r="Q4430"/>
      <c r="R4430"/>
    </row>
    <row r="4431" spans="1:18" s="16" customFormat="1" x14ac:dyDescent="0.25">
      <c r="A4431" s="19"/>
      <c r="B4431" s="18"/>
      <c r="D4431"/>
      <c r="E4431"/>
      <c r="F4431"/>
      <c r="G4431"/>
      <c r="H4431"/>
      <c r="I4431"/>
      <c r="J4431"/>
      <c r="K4431"/>
      <c r="L4431"/>
      <c r="M4431"/>
      <c r="N4431"/>
      <c r="O4431"/>
      <c r="P4431"/>
      <c r="Q4431"/>
      <c r="R4431"/>
    </row>
    <row r="4432" spans="1:18" s="16" customFormat="1" x14ac:dyDescent="0.25">
      <c r="A4432" s="19"/>
      <c r="B4432" s="18"/>
      <c r="D4432"/>
      <c r="E4432"/>
      <c r="F4432"/>
      <c r="G4432"/>
      <c r="H4432"/>
      <c r="I4432"/>
      <c r="J4432"/>
      <c r="K4432"/>
      <c r="L4432"/>
      <c r="M4432"/>
      <c r="N4432"/>
      <c r="O4432"/>
      <c r="P4432"/>
      <c r="Q4432"/>
      <c r="R4432"/>
    </row>
    <row r="4433" spans="1:18" s="16" customFormat="1" x14ac:dyDescent="0.25">
      <c r="A4433" s="19"/>
      <c r="B4433" s="18"/>
      <c r="D4433"/>
      <c r="E4433"/>
      <c r="F4433"/>
      <c r="G4433"/>
      <c r="H4433"/>
      <c r="I4433"/>
      <c r="J4433"/>
      <c r="K4433"/>
      <c r="L4433"/>
      <c r="M4433"/>
      <c r="N4433"/>
      <c r="O4433"/>
      <c r="P4433"/>
      <c r="Q4433"/>
      <c r="R4433"/>
    </row>
    <row r="4434" spans="1:18" s="16" customFormat="1" x14ac:dyDescent="0.25">
      <c r="A4434" s="19"/>
      <c r="B4434" s="18"/>
      <c r="D4434"/>
      <c r="E4434"/>
      <c r="F4434"/>
      <c r="G4434"/>
      <c r="H4434"/>
      <c r="I4434"/>
      <c r="J4434"/>
      <c r="K4434"/>
      <c r="L4434"/>
      <c r="M4434"/>
      <c r="N4434"/>
      <c r="O4434"/>
      <c r="P4434"/>
      <c r="Q4434"/>
      <c r="R4434"/>
    </row>
    <row r="4435" spans="1:18" s="16" customFormat="1" x14ac:dyDescent="0.25">
      <c r="A4435" s="19"/>
      <c r="B4435" s="18"/>
      <c r="D4435"/>
      <c r="E4435"/>
      <c r="F4435"/>
      <c r="G4435"/>
      <c r="H4435"/>
      <c r="I4435"/>
      <c r="J4435"/>
      <c r="K4435"/>
      <c r="L4435"/>
      <c r="M4435"/>
      <c r="N4435"/>
      <c r="O4435"/>
      <c r="P4435"/>
      <c r="Q4435"/>
      <c r="R4435"/>
    </row>
    <row r="4436" spans="1:18" s="16" customFormat="1" x14ac:dyDescent="0.25">
      <c r="A4436" s="19"/>
      <c r="B4436" s="18"/>
      <c r="D4436"/>
      <c r="E4436"/>
      <c r="F4436"/>
      <c r="G4436"/>
      <c r="H4436"/>
      <c r="I4436"/>
      <c r="J4436"/>
      <c r="K4436"/>
      <c r="L4436"/>
      <c r="M4436"/>
      <c r="N4436"/>
      <c r="O4436"/>
      <c r="P4436"/>
      <c r="Q4436"/>
      <c r="R4436"/>
    </row>
    <row r="4437" spans="1:18" s="16" customFormat="1" x14ac:dyDescent="0.25">
      <c r="A4437" s="19"/>
      <c r="B4437" s="18"/>
      <c r="D4437"/>
      <c r="E4437"/>
      <c r="F4437"/>
      <c r="G4437"/>
      <c r="H4437"/>
      <c r="I4437"/>
      <c r="J4437"/>
      <c r="K4437"/>
      <c r="L4437"/>
      <c r="M4437"/>
      <c r="N4437"/>
      <c r="O4437"/>
      <c r="P4437"/>
      <c r="Q4437"/>
      <c r="R4437"/>
    </row>
    <row r="4438" spans="1:18" s="16" customFormat="1" x14ac:dyDescent="0.25">
      <c r="A4438" s="19"/>
      <c r="B4438" s="18"/>
      <c r="D4438"/>
      <c r="E4438"/>
      <c r="F4438"/>
      <c r="G4438"/>
      <c r="H4438"/>
      <c r="I4438"/>
      <c r="J4438"/>
      <c r="K4438"/>
      <c r="L4438"/>
      <c r="M4438"/>
      <c r="N4438"/>
      <c r="O4438"/>
      <c r="P4438"/>
      <c r="Q4438"/>
      <c r="R4438"/>
    </row>
    <row r="4439" spans="1:18" s="16" customFormat="1" x14ac:dyDescent="0.25">
      <c r="A4439" s="19"/>
      <c r="B4439" s="18"/>
      <c r="D4439"/>
      <c r="E4439"/>
      <c r="F4439"/>
      <c r="G4439"/>
      <c r="H4439"/>
      <c r="I4439"/>
      <c r="J4439"/>
      <c r="K4439"/>
      <c r="L4439"/>
      <c r="M4439"/>
      <c r="N4439"/>
      <c r="O4439"/>
      <c r="P4439"/>
      <c r="Q4439"/>
      <c r="R4439"/>
    </row>
    <row r="4440" spans="1:18" s="16" customFormat="1" x14ac:dyDescent="0.25">
      <c r="A4440" s="19"/>
      <c r="B4440" s="18"/>
      <c r="D4440"/>
      <c r="E4440"/>
      <c r="F4440"/>
      <c r="G4440"/>
      <c r="H4440"/>
      <c r="I4440"/>
      <c r="J4440"/>
      <c r="K4440"/>
      <c r="L4440"/>
      <c r="M4440"/>
      <c r="N4440"/>
      <c r="O4440"/>
      <c r="P4440"/>
      <c r="Q4440"/>
      <c r="R4440"/>
    </row>
    <row r="4441" spans="1:18" s="16" customFormat="1" x14ac:dyDescent="0.25">
      <c r="A4441" s="19"/>
      <c r="B4441" s="18"/>
      <c r="D4441"/>
      <c r="E4441"/>
      <c r="F4441"/>
      <c r="G4441"/>
      <c r="H4441"/>
      <c r="I4441"/>
      <c r="J4441"/>
      <c r="K4441"/>
      <c r="L4441"/>
      <c r="M4441"/>
      <c r="N4441"/>
      <c r="O4441"/>
      <c r="P4441"/>
      <c r="Q4441"/>
      <c r="R4441"/>
    </row>
    <row r="4442" spans="1:18" s="16" customFormat="1" x14ac:dyDescent="0.25">
      <c r="A4442" s="19"/>
      <c r="B4442" s="18"/>
      <c r="D4442"/>
      <c r="E4442"/>
      <c r="F4442"/>
      <c r="G4442"/>
      <c r="H4442"/>
      <c r="I4442"/>
      <c r="J4442"/>
      <c r="K4442"/>
      <c r="L4442"/>
      <c r="M4442"/>
      <c r="N4442"/>
      <c r="O4442"/>
      <c r="P4442"/>
      <c r="Q4442"/>
      <c r="R4442"/>
    </row>
    <row r="4443" spans="1:18" s="16" customFormat="1" x14ac:dyDescent="0.25">
      <c r="A4443" s="19"/>
      <c r="B4443" s="18"/>
      <c r="D4443"/>
      <c r="E4443"/>
      <c r="F4443"/>
      <c r="G4443"/>
      <c r="H4443"/>
      <c r="I4443"/>
      <c r="J4443"/>
      <c r="K4443"/>
      <c r="L4443"/>
      <c r="M4443"/>
      <c r="N4443"/>
      <c r="O4443"/>
      <c r="P4443"/>
      <c r="Q4443"/>
      <c r="R4443"/>
    </row>
    <row r="4444" spans="1:18" s="16" customFormat="1" x14ac:dyDescent="0.25">
      <c r="A4444" s="19"/>
      <c r="B4444" s="18"/>
      <c r="D4444"/>
      <c r="E4444"/>
      <c r="F4444"/>
      <c r="G4444"/>
      <c r="H4444"/>
      <c r="I4444"/>
      <c r="J4444"/>
      <c r="K4444"/>
      <c r="L4444"/>
      <c r="M4444"/>
      <c r="N4444"/>
      <c r="O4444"/>
      <c r="P4444"/>
      <c r="Q4444"/>
      <c r="R4444"/>
    </row>
    <row r="4445" spans="1:18" s="16" customFormat="1" x14ac:dyDescent="0.25">
      <c r="A4445" s="19"/>
      <c r="B4445" s="18"/>
      <c r="D4445"/>
      <c r="E4445"/>
      <c r="F4445"/>
      <c r="G4445"/>
      <c r="H4445"/>
      <c r="I4445"/>
      <c r="J4445"/>
      <c r="K4445"/>
      <c r="L4445"/>
      <c r="M4445"/>
      <c r="N4445"/>
      <c r="O4445"/>
      <c r="P4445"/>
      <c r="Q4445"/>
      <c r="R4445"/>
    </row>
    <row r="4446" spans="1:18" s="16" customFormat="1" x14ac:dyDescent="0.25">
      <c r="A4446" s="19"/>
      <c r="B4446" s="18"/>
      <c r="D4446"/>
      <c r="E4446"/>
      <c r="F4446"/>
      <c r="G4446"/>
      <c r="H4446"/>
      <c r="I4446"/>
      <c r="J4446"/>
      <c r="K4446"/>
      <c r="L4446"/>
      <c r="M4446"/>
      <c r="N4446"/>
      <c r="O4446"/>
      <c r="P4446"/>
      <c r="Q4446"/>
      <c r="R4446"/>
    </row>
    <row r="4447" spans="1:18" s="16" customFormat="1" x14ac:dyDescent="0.25">
      <c r="A4447" s="19"/>
      <c r="B4447" s="18"/>
      <c r="D4447"/>
      <c r="E4447"/>
      <c r="F4447"/>
      <c r="G4447"/>
      <c r="H4447"/>
      <c r="I4447"/>
      <c r="J4447"/>
      <c r="K4447"/>
      <c r="L4447"/>
      <c r="M4447"/>
      <c r="N4447"/>
      <c r="O4447"/>
      <c r="P4447"/>
      <c r="Q4447"/>
      <c r="R4447"/>
    </row>
    <row r="4448" spans="1:18" s="16" customFormat="1" x14ac:dyDescent="0.25">
      <c r="A4448" s="19"/>
      <c r="B4448" s="18"/>
      <c r="D4448"/>
      <c r="E4448"/>
      <c r="F4448"/>
      <c r="G4448"/>
      <c r="H4448"/>
      <c r="I4448"/>
      <c r="J4448"/>
      <c r="K4448"/>
      <c r="L4448"/>
      <c r="M4448"/>
      <c r="N4448"/>
      <c r="O4448"/>
      <c r="P4448"/>
      <c r="Q4448"/>
      <c r="R4448"/>
    </row>
    <row r="4449" spans="1:18" s="16" customFormat="1" x14ac:dyDescent="0.25">
      <c r="A4449" s="19"/>
      <c r="B4449" s="18"/>
      <c r="D4449"/>
      <c r="E4449"/>
      <c r="F4449"/>
      <c r="G4449"/>
      <c r="H4449"/>
      <c r="I4449"/>
      <c r="J4449"/>
      <c r="K4449"/>
      <c r="L4449"/>
      <c r="M4449"/>
      <c r="N4449"/>
      <c r="O4449"/>
      <c r="P4449"/>
      <c r="Q4449"/>
      <c r="R4449"/>
    </row>
    <row r="4450" spans="1:18" s="16" customFormat="1" x14ac:dyDescent="0.25">
      <c r="A4450" s="19"/>
      <c r="B4450" s="18"/>
      <c r="D4450"/>
      <c r="E4450"/>
      <c r="F4450"/>
      <c r="G4450"/>
      <c r="H4450"/>
      <c r="I4450"/>
      <c r="J4450"/>
      <c r="K4450"/>
      <c r="L4450"/>
      <c r="M4450"/>
      <c r="N4450"/>
      <c r="O4450"/>
      <c r="P4450"/>
      <c r="Q4450"/>
      <c r="R4450"/>
    </row>
    <row r="4451" spans="1:18" s="16" customFormat="1" x14ac:dyDescent="0.25">
      <c r="A4451" s="19"/>
      <c r="B4451" s="18"/>
      <c r="D4451"/>
      <c r="E4451"/>
      <c r="F4451"/>
      <c r="G4451"/>
      <c r="H4451"/>
      <c r="I4451"/>
      <c r="J4451"/>
      <c r="K4451"/>
      <c r="L4451"/>
      <c r="M4451"/>
      <c r="N4451"/>
      <c r="O4451"/>
      <c r="P4451"/>
      <c r="Q4451"/>
      <c r="R4451"/>
    </row>
    <row r="4452" spans="1:18" s="16" customFormat="1" x14ac:dyDescent="0.25">
      <c r="A4452" s="19"/>
      <c r="B4452" s="18"/>
      <c r="D4452"/>
      <c r="E4452"/>
      <c r="F4452"/>
      <c r="G4452"/>
      <c r="H4452"/>
      <c r="I4452"/>
      <c r="J4452"/>
      <c r="K4452"/>
      <c r="L4452"/>
      <c r="M4452"/>
      <c r="N4452"/>
      <c r="O4452"/>
      <c r="P4452"/>
      <c r="Q4452"/>
      <c r="R4452"/>
    </row>
    <row r="4453" spans="1:18" s="16" customFormat="1" x14ac:dyDescent="0.25">
      <c r="A4453" s="19"/>
      <c r="B4453" s="18"/>
      <c r="D4453"/>
      <c r="E4453"/>
      <c r="F4453"/>
      <c r="G4453"/>
      <c r="H4453"/>
      <c r="I4453"/>
      <c r="J4453"/>
      <c r="K4453"/>
      <c r="L4453"/>
      <c r="M4453"/>
      <c r="N4453"/>
      <c r="O4453"/>
      <c r="P4453"/>
      <c r="Q4453"/>
      <c r="R4453"/>
    </row>
    <row r="4454" spans="1:18" s="16" customFormat="1" x14ac:dyDescent="0.25">
      <c r="A4454" s="19"/>
      <c r="B4454" s="18"/>
      <c r="D4454"/>
      <c r="E4454"/>
      <c r="F4454"/>
      <c r="G4454"/>
      <c r="H4454"/>
      <c r="I4454"/>
      <c r="J4454"/>
      <c r="K4454"/>
      <c r="L4454"/>
      <c r="M4454"/>
      <c r="N4454"/>
      <c r="O4454"/>
      <c r="P4454"/>
      <c r="Q4454"/>
      <c r="R4454"/>
    </row>
    <row r="4455" spans="1:18" s="16" customFormat="1" x14ac:dyDescent="0.25">
      <c r="A4455" s="19"/>
      <c r="B4455" s="18"/>
      <c r="D4455"/>
      <c r="E4455"/>
      <c r="F4455"/>
      <c r="G4455"/>
      <c r="H4455"/>
      <c r="I4455"/>
      <c r="J4455"/>
      <c r="K4455"/>
      <c r="L4455"/>
      <c r="M4455"/>
      <c r="N4455"/>
      <c r="O4455"/>
      <c r="P4455"/>
      <c r="Q4455"/>
      <c r="R4455"/>
    </row>
    <row r="4456" spans="1:18" s="16" customFormat="1" x14ac:dyDescent="0.25">
      <c r="A4456" s="19"/>
      <c r="B4456" s="18"/>
      <c r="D4456"/>
      <c r="E4456"/>
      <c r="F4456"/>
      <c r="G4456"/>
      <c r="H4456"/>
      <c r="I4456"/>
      <c r="J4456"/>
      <c r="K4456"/>
      <c r="L4456"/>
      <c r="M4456"/>
      <c r="N4456"/>
      <c r="O4456"/>
      <c r="P4456"/>
      <c r="Q4456"/>
      <c r="R4456"/>
    </row>
    <row r="4457" spans="1:18" s="16" customFormat="1" x14ac:dyDescent="0.25">
      <c r="A4457" s="19"/>
      <c r="B4457" s="18"/>
      <c r="D4457"/>
      <c r="E4457"/>
      <c r="F4457"/>
      <c r="G4457"/>
      <c r="H4457"/>
      <c r="I4457"/>
      <c r="J4457"/>
      <c r="K4457"/>
      <c r="L4457"/>
      <c r="M4457"/>
      <c r="N4457"/>
      <c r="O4457"/>
      <c r="P4457"/>
      <c r="Q4457"/>
      <c r="R4457"/>
    </row>
    <row r="4458" spans="1:18" s="16" customFormat="1" x14ac:dyDescent="0.25">
      <c r="A4458" s="19"/>
      <c r="B4458" s="18"/>
      <c r="D4458"/>
      <c r="E4458"/>
      <c r="F4458"/>
      <c r="G4458"/>
      <c r="H4458"/>
      <c r="I4458"/>
      <c r="J4458"/>
      <c r="K4458"/>
      <c r="L4458"/>
      <c r="M4458"/>
      <c r="N4458"/>
      <c r="O4458"/>
      <c r="P4458"/>
      <c r="Q4458"/>
      <c r="R4458"/>
    </row>
    <row r="4459" spans="1:18" s="16" customFormat="1" x14ac:dyDescent="0.25">
      <c r="A4459" s="19"/>
      <c r="B4459" s="18"/>
      <c r="D4459"/>
      <c r="E4459"/>
      <c r="F4459"/>
      <c r="G4459"/>
      <c r="H4459"/>
      <c r="I4459"/>
      <c r="J4459"/>
      <c r="K4459"/>
      <c r="L4459"/>
      <c r="M4459"/>
      <c r="N4459"/>
      <c r="O4459"/>
      <c r="P4459"/>
      <c r="Q4459"/>
      <c r="R4459"/>
    </row>
    <row r="4460" spans="1:18" s="16" customFormat="1" x14ac:dyDescent="0.25">
      <c r="A4460" s="19"/>
      <c r="B4460" s="18"/>
      <c r="D4460"/>
      <c r="E4460"/>
      <c r="F4460"/>
      <c r="G4460"/>
      <c r="H4460"/>
      <c r="I4460"/>
      <c r="J4460"/>
      <c r="K4460"/>
      <c r="L4460"/>
      <c r="M4460"/>
      <c r="N4460"/>
      <c r="O4460"/>
      <c r="P4460"/>
      <c r="Q4460"/>
      <c r="R4460"/>
    </row>
    <row r="4461" spans="1:18" s="16" customFormat="1" x14ac:dyDescent="0.25">
      <c r="A4461" s="19"/>
      <c r="B4461" s="18"/>
      <c r="D4461"/>
      <c r="E4461"/>
      <c r="F4461"/>
      <c r="G4461"/>
      <c r="H4461"/>
      <c r="I4461"/>
      <c r="J4461"/>
      <c r="K4461"/>
      <c r="L4461"/>
      <c r="M4461"/>
      <c r="N4461"/>
      <c r="O4461"/>
      <c r="P4461"/>
      <c r="Q4461"/>
      <c r="R4461"/>
    </row>
    <row r="4462" spans="1:18" s="16" customFormat="1" x14ac:dyDescent="0.25">
      <c r="A4462" s="19"/>
      <c r="B4462" s="20"/>
      <c r="D4462"/>
      <c r="E4462"/>
      <c r="F4462"/>
      <c r="G4462"/>
      <c r="H4462"/>
      <c r="I4462"/>
      <c r="J4462"/>
      <c r="K4462"/>
      <c r="L4462"/>
      <c r="M4462"/>
      <c r="N4462"/>
      <c r="O4462"/>
      <c r="P4462"/>
      <c r="Q4462"/>
      <c r="R4462"/>
    </row>
    <row r="4463" spans="1:18" s="16" customFormat="1" x14ac:dyDescent="0.25">
      <c r="A4463" s="19"/>
      <c r="B4463" s="18"/>
      <c r="D4463"/>
      <c r="E4463"/>
      <c r="F4463"/>
      <c r="G4463"/>
      <c r="H4463"/>
      <c r="I4463"/>
      <c r="J4463"/>
      <c r="K4463"/>
      <c r="L4463"/>
      <c r="M4463"/>
      <c r="N4463"/>
      <c r="O4463"/>
      <c r="P4463"/>
      <c r="Q4463"/>
      <c r="R4463"/>
    </row>
    <row r="4464" spans="1:18" s="16" customFormat="1" x14ac:dyDescent="0.25">
      <c r="A4464" s="19"/>
      <c r="B4464" s="18"/>
      <c r="D4464"/>
      <c r="E4464"/>
      <c r="F4464"/>
      <c r="G4464"/>
      <c r="H4464"/>
      <c r="I4464"/>
      <c r="J4464"/>
      <c r="K4464"/>
      <c r="L4464"/>
      <c r="M4464"/>
      <c r="N4464"/>
      <c r="O4464"/>
      <c r="P4464"/>
      <c r="Q4464"/>
      <c r="R4464"/>
    </row>
    <row r="4465" spans="1:18" s="16" customFormat="1" x14ac:dyDescent="0.25">
      <c r="A4465" s="19"/>
      <c r="B4465" s="18"/>
      <c r="D4465"/>
      <c r="E4465"/>
      <c r="F4465"/>
      <c r="G4465"/>
      <c r="H4465"/>
      <c r="I4465"/>
      <c r="J4465"/>
      <c r="K4465"/>
      <c r="L4465"/>
      <c r="M4465"/>
      <c r="N4465"/>
      <c r="O4465"/>
      <c r="P4465"/>
      <c r="Q4465"/>
      <c r="R4465"/>
    </row>
    <row r="4466" spans="1:18" s="16" customFormat="1" x14ac:dyDescent="0.25">
      <c r="A4466" s="19"/>
      <c r="B4466" s="18"/>
      <c r="D4466"/>
      <c r="E4466"/>
      <c r="F4466"/>
      <c r="G4466"/>
      <c r="H4466"/>
      <c r="I4466"/>
      <c r="J4466"/>
      <c r="K4466"/>
      <c r="L4466"/>
      <c r="M4466"/>
      <c r="N4466"/>
      <c r="O4466"/>
      <c r="P4466"/>
      <c r="Q4466"/>
      <c r="R4466"/>
    </row>
    <row r="4467" spans="1:18" s="16" customFormat="1" x14ac:dyDescent="0.25">
      <c r="A4467" s="19"/>
      <c r="B4467" s="18"/>
      <c r="D4467"/>
      <c r="E4467"/>
      <c r="F4467"/>
      <c r="G4467"/>
      <c r="H4467"/>
      <c r="I4467"/>
      <c r="J4467"/>
      <c r="K4467"/>
      <c r="L4467"/>
      <c r="M4467"/>
      <c r="N4467"/>
      <c r="O4467"/>
      <c r="P4467"/>
      <c r="Q4467"/>
      <c r="R4467"/>
    </row>
    <row r="4468" spans="1:18" s="16" customFormat="1" x14ac:dyDescent="0.25">
      <c r="A4468" s="19"/>
      <c r="B4468" s="18"/>
      <c r="D4468"/>
      <c r="E4468"/>
      <c r="F4468"/>
      <c r="G4468"/>
      <c r="H4468"/>
      <c r="I4468"/>
      <c r="J4468"/>
      <c r="K4468"/>
      <c r="L4468"/>
      <c r="M4468"/>
      <c r="N4468"/>
      <c r="O4468"/>
      <c r="P4468"/>
      <c r="Q4468"/>
      <c r="R4468"/>
    </row>
    <row r="4469" spans="1:18" s="16" customFormat="1" x14ac:dyDescent="0.25">
      <c r="A4469" s="19"/>
      <c r="B4469" s="18"/>
      <c r="D4469"/>
      <c r="E4469"/>
      <c r="F4469"/>
      <c r="G4469"/>
      <c r="H4469"/>
      <c r="I4469"/>
      <c r="J4469"/>
      <c r="K4469"/>
      <c r="L4469"/>
      <c r="M4469"/>
      <c r="N4469"/>
      <c r="O4469"/>
      <c r="P4469"/>
      <c r="Q4469"/>
      <c r="R4469"/>
    </row>
    <row r="4470" spans="1:18" s="16" customFormat="1" x14ac:dyDescent="0.25">
      <c r="A4470" s="19"/>
      <c r="B4470" s="18"/>
      <c r="D4470"/>
      <c r="E4470"/>
      <c r="F4470"/>
      <c r="G4470"/>
      <c r="H4470"/>
      <c r="I4470"/>
      <c r="J4470"/>
      <c r="K4470"/>
      <c r="L4470"/>
      <c r="M4470"/>
      <c r="N4470"/>
      <c r="O4470"/>
      <c r="P4470"/>
      <c r="Q4470"/>
      <c r="R4470"/>
    </row>
    <row r="4471" spans="1:18" s="16" customFormat="1" x14ac:dyDescent="0.25">
      <c r="A4471" s="19"/>
      <c r="B4471" s="18"/>
      <c r="D4471"/>
      <c r="E4471"/>
      <c r="F4471"/>
      <c r="G4471"/>
      <c r="H4471"/>
      <c r="I4471"/>
      <c r="J4471"/>
      <c r="K4471"/>
      <c r="L4471"/>
      <c r="M4471"/>
      <c r="N4471"/>
      <c r="O4471"/>
      <c r="P4471"/>
      <c r="Q4471"/>
      <c r="R4471"/>
    </row>
    <row r="4472" spans="1:18" s="16" customFormat="1" x14ac:dyDescent="0.25">
      <c r="A4472" s="19"/>
      <c r="B4472" s="18"/>
      <c r="D4472"/>
      <c r="E4472"/>
      <c r="F4472"/>
      <c r="G4472"/>
      <c r="H4472"/>
      <c r="I4472"/>
      <c r="J4472"/>
      <c r="K4472"/>
      <c r="L4472"/>
      <c r="M4472"/>
      <c r="N4472"/>
      <c r="O4472"/>
      <c r="P4472"/>
      <c r="Q4472"/>
      <c r="R4472"/>
    </row>
    <row r="4473" spans="1:18" s="16" customFormat="1" x14ac:dyDescent="0.25">
      <c r="A4473" s="19"/>
      <c r="B4473" s="18"/>
      <c r="D4473"/>
      <c r="E4473"/>
      <c r="F4473"/>
      <c r="G4473"/>
      <c r="H4473"/>
      <c r="I4473"/>
      <c r="J4473"/>
      <c r="K4473"/>
      <c r="L4473"/>
      <c r="M4473"/>
      <c r="N4473"/>
      <c r="O4473"/>
      <c r="P4473"/>
      <c r="Q4473"/>
      <c r="R4473"/>
    </row>
    <row r="4474" spans="1:18" s="16" customFormat="1" x14ac:dyDescent="0.25">
      <c r="A4474" s="19"/>
      <c r="B4474" s="18"/>
      <c r="D4474"/>
      <c r="E4474"/>
      <c r="F4474"/>
      <c r="G4474"/>
      <c r="H4474"/>
      <c r="I4474"/>
      <c r="J4474"/>
      <c r="K4474"/>
      <c r="L4474"/>
      <c r="M4474"/>
      <c r="N4474"/>
      <c r="O4474"/>
      <c r="P4474"/>
      <c r="Q4474"/>
      <c r="R4474"/>
    </row>
    <row r="4475" spans="1:18" s="16" customFormat="1" x14ac:dyDescent="0.25">
      <c r="A4475" s="19"/>
      <c r="B4475" s="18"/>
      <c r="D4475"/>
      <c r="E4475"/>
      <c r="F4475"/>
      <c r="G4475"/>
      <c r="H4475"/>
      <c r="I4475"/>
      <c r="J4475"/>
      <c r="K4475"/>
      <c r="L4475"/>
      <c r="M4475"/>
      <c r="N4475"/>
      <c r="O4475"/>
      <c r="P4475"/>
      <c r="Q4475"/>
      <c r="R4475"/>
    </row>
    <row r="4476" spans="1:18" s="16" customFormat="1" x14ac:dyDescent="0.25">
      <c r="A4476" s="19"/>
      <c r="B4476" s="18"/>
      <c r="D4476"/>
      <c r="E4476"/>
      <c r="F4476"/>
      <c r="G4476"/>
      <c r="H4476"/>
      <c r="I4476"/>
      <c r="J4476"/>
      <c r="K4476"/>
      <c r="L4476"/>
      <c r="M4476"/>
      <c r="N4476"/>
      <c r="O4476"/>
      <c r="P4476"/>
      <c r="Q4476"/>
      <c r="R4476"/>
    </row>
    <row r="4477" spans="1:18" s="16" customFormat="1" x14ac:dyDescent="0.25">
      <c r="A4477" s="19"/>
      <c r="B4477" s="18"/>
      <c r="D4477"/>
      <c r="E4477"/>
      <c r="F4477"/>
      <c r="G4477"/>
      <c r="H4477"/>
      <c r="I4477"/>
      <c r="J4477"/>
      <c r="K4477"/>
      <c r="L4477"/>
      <c r="M4477"/>
      <c r="N4477"/>
      <c r="O4477"/>
      <c r="P4477"/>
      <c r="Q4477"/>
      <c r="R4477"/>
    </row>
    <row r="4478" spans="1:18" s="16" customFormat="1" x14ac:dyDescent="0.25">
      <c r="A4478" s="19"/>
      <c r="B4478" s="18"/>
      <c r="D4478"/>
      <c r="E4478"/>
      <c r="F4478"/>
      <c r="G4478"/>
      <c r="H4478"/>
      <c r="I4478"/>
      <c r="J4478"/>
      <c r="K4478"/>
      <c r="L4478"/>
      <c r="M4478"/>
      <c r="N4478"/>
      <c r="O4478"/>
      <c r="P4478"/>
      <c r="Q4478"/>
      <c r="R4478"/>
    </row>
    <row r="4479" spans="1:18" s="16" customFormat="1" x14ac:dyDescent="0.25">
      <c r="A4479" s="19"/>
      <c r="B4479" s="18"/>
      <c r="D4479"/>
      <c r="E4479"/>
      <c r="F4479"/>
      <c r="G4479"/>
      <c r="H4479"/>
      <c r="I4479"/>
      <c r="J4479"/>
      <c r="K4479"/>
      <c r="L4479"/>
      <c r="M4479"/>
      <c r="N4479"/>
      <c r="O4479"/>
      <c r="P4479"/>
      <c r="Q4479"/>
      <c r="R4479"/>
    </row>
    <row r="4480" spans="1:18" s="16" customFormat="1" x14ac:dyDescent="0.25">
      <c r="A4480" s="19"/>
      <c r="B4480" s="18"/>
      <c r="D4480"/>
      <c r="E4480"/>
      <c r="F4480"/>
      <c r="G4480"/>
      <c r="H4480"/>
      <c r="I4480"/>
      <c r="J4480"/>
      <c r="K4480"/>
      <c r="L4480"/>
      <c r="M4480"/>
      <c r="N4480"/>
      <c r="O4480"/>
      <c r="P4480"/>
      <c r="Q4480"/>
      <c r="R4480"/>
    </row>
    <row r="4481" spans="1:18" s="16" customFormat="1" x14ac:dyDescent="0.25">
      <c r="A4481" s="19"/>
      <c r="B4481" s="18"/>
      <c r="D4481"/>
      <c r="E4481"/>
      <c r="F4481"/>
      <c r="G4481"/>
      <c r="H4481"/>
      <c r="I4481"/>
      <c r="J4481"/>
      <c r="K4481"/>
      <c r="L4481"/>
      <c r="M4481"/>
      <c r="N4481"/>
      <c r="O4481"/>
      <c r="P4481"/>
      <c r="Q4481"/>
      <c r="R4481"/>
    </row>
    <row r="4482" spans="1:18" s="16" customFormat="1" x14ac:dyDescent="0.25">
      <c r="A4482" s="19"/>
      <c r="B4482" s="18"/>
      <c r="D4482"/>
      <c r="E4482"/>
      <c r="F4482"/>
      <c r="G4482"/>
      <c r="H4482"/>
      <c r="I4482"/>
      <c r="J4482"/>
      <c r="K4482"/>
      <c r="L4482"/>
      <c r="M4482"/>
      <c r="N4482"/>
      <c r="O4482"/>
      <c r="P4482"/>
      <c r="Q4482"/>
      <c r="R4482"/>
    </row>
    <row r="4483" spans="1:18" s="16" customFormat="1" x14ac:dyDescent="0.25">
      <c r="A4483" s="19"/>
      <c r="B4483" s="18"/>
      <c r="D4483"/>
      <c r="E4483"/>
      <c r="F4483"/>
      <c r="G4483"/>
      <c r="H4483"/>
      <c r="I4483"/>
      <c r="J4483"/>
      <c r="K4483"/>
      <c r="L4483"/>
      <c r="M4483"/>
      <c r="N4483"/>
      <c r="O4483"/>
      <c r="P4483"/>
      <c r="Q4483"/>
      <c r="R4483"/>
    </row>
    <row r="4484" spans="1:18" s="16" customFormat="1" x14ac:dyDescent="0.25">
      <c r="A4484" s="19"/>
      <c r="B4484" s="18"/>
      <c r="D4484"/>
      <c r="E4484"/>
      <c r="F4484"/>
      <c r="G4484"/>
      <c r="H4484"/>
      <c r="I4484"/>
      <c r="J4484"/>
      <c r="K4484"/>
      <c r="L4484"/>
      <c r="M4484"/>
      <c r="N4484"/>
      <c r="O4484"/>
      <c r="P4484"/>
      <c r="Q4484"/>
      <c r="R4484"/>
    </row>
    <row r="4485" spans="1:18" s="16" customFormat="1" x14ac:dyDescent="0.25">
      <c r="A4485" s="19"/>
      <c r="B4485" s="18"/>
      <c r="D4485"/>
      <c r="E4485"/>
      <c r="F4485"/>
      <c r="G4485"/>
      <c r="H4485"/>
      <c r="I4485"/>
      <c r="J4485"/>
      <c r="K4485"/>
      <c r="L4485"/>
      <c r="M4485"/>
      <c r="N4485"/>
      <c r="O4485"/>
      <c r="P4485"/>
      <c r="Q4485"/>
      <c r="R4485"/>
    </row>
    <row r="4486" spans="1:18" s="16" customFormat="1" x14ac:dyDescent="0.25">
      <c r="A4486" s="19"/>
      <c r="B4486" s="18"/>
      <c r="D4486"/>
      <c r="E4486"/>
      <c r="F4486"/>
      <c r="G4486"/>
      <c r="H4486"/>
      <c r="I4486"/>
      <c r="J4486"/>
      <c r="K4486"/>
      <c r="L4486"/>
      <c r="M4486"/>
      <c r="N4486"/>
      <c r="O4486"/>
      <c r="P4486"/>
      <c r="Q4486"/>
      <c r="R4486"/>
    </row>
    <row r="4487" spans="1:18" s="16" customFormat="1" x14ac:dyDescent="0.25">
      <c r="A4487" s="19"/>
      <c r="B4487" s="18"/>
      <c r="D4487"/>
      <c r="E4487"/>
      <c r="F4487"/>
      <c r="G4487"/>
      <c r="H4487"/>
      <c r="I4487"/>
      <c r="J4487"/>
      <c r="K4487"/>
      <c r="L4487"/>
      <c r="M4487"/>
      <c r="N4487"/>
      <c r="O4487"/>
      <c r="P4487"/>
      <c r="Q4487"/>
      <c r="R4487"/>
    </row>
    <row r="4488" spans="1:18" s="16" customFormat="1" x14ac:dyDescent="0.25">
      <c r="A4488" s="19"/>
      <c r="B4488" s="18"/>
      <c r="D4488"/>
      <c r="E4488"/>
      <c r="F4488"/>
      <c r="G4488"/>
      <c r="H4488"/>
      <c r="I4488"/>
      <c r="J4488"/>
      <c r="K4488"/>
      <c r="L4488"/>
      <c r="M4488"/>
      <c r="N4488"/>
      <c r="O4488"/>
      <c r="P4488"/>
      <c r="Q4488"/>
      <c r="R4488"/>
    </row>
    <row r="4489" spans="1:18" s="16" customFormat="1" x14ac:dyDescent="0.25">
      <c r="A4489" s="19"/>
      <c r="B4489" s="18"/>
      <c r="D4489"/>
      <c r="E4489"/>
      <c r="F4489"/>
      <c r="G4489"/>
      <c r="H4489"/>
      <c r="I4489"/>
      <c r="J4489"/>
      <c r="K4489"/>
      <c r="L4489"/>
      <c r="M4489"/>
      <c r="N4489"/>
      <c r="O4489"/>
      <c r="P4489"/>
      <c r="Q4489"/>
      <c r="R4489"/>
    </row>
    <row r="4490" spans="1:18" s="16" customFormat="1" x14ac:dyDescent="0.25">
      <c r="A4490" s="19"/>
      <c r="B4490" s="18"/>
      <c r="D4490"/>
      <c r="E4490"/>
      <c r="F4490"/>
      <c r="G4490"/>
      <c r="H4490"/>
      <c r="I4490"/>
      <c r="J4490"/>
      <c r="K4490"/>
      <c r="L4490"/>
      <c r="M4490"/>
      <c r="N4490"/>
      <c r="O4490"/>
      <c r="P4490"/>
      <c r="Q4490"/>
      <c r="R4490"/>
    </row>
    <row r="4491" spans="1:18" s="16" customFormat="1" x14ac:dyDescent="0.25">
      <c r="A4491" s="19"/>
      <c r="B4491" s="18"/>
      <c r="D4491"/>
      <c r="E4491"/>
      <c r="F4491"/>
      <c r="G4491"/>
      <c r="H4491"/>
      <c r="I4491"/>
      <c r="J4491"/>
      <c r="K4491"/>
      <c r="L4491"/>
      <c r="M4491"/>
      <c r="N4491"/>
      <c r="O4491"/>
      <c r="P4491"/>
      <c r="Q4491"/>
      <c r="R4491"/>
    </row>
    <row r="4492" spans="1:18" s="16" customFormat="1" x14ac:dyDescent="0.25">
      <c r="A4492" s="19"/>
      <c r="B4492" s="18"/>
      <c r="D4492"/>
      <c r="E4492"/>
      <c r="F4492"/>
      <c r="G4492"/>
      <c r="H4492"/>
      <c r="I4492"/>
      <c r="J4492"/>
      <c r="K4492"/>
      <c r="L4492"/>
      <c r="M4492"/>
      <c r="N4492"/>
      <c r="O4492"/>
      <c r="P4492"/>
      <c r="Q4492"/>
      <c r="R4492"/>
    </row>
    <row r="4493" spans="1:18" s="16" customFormat="1" x14ac:dyDescent="0.25">
      <c r="A4493" s="19"/>
      <c r="B4493" s="18"/>
      <c r="D4493"/>
      <c r="E4493"/>
      <c r="F4493"/>
      <c r="G4493"/>
      <c r="H4493"/>
      <c r="I4493"/>
      <c r="J4493"/>
      <c r="K4493"/>
      <c r="L4493"/>
      <c r="M4493"/>
      <c r="N4493"/>
      <c r="O4493"/>
      <c r="P4493"/>
      <c r="Q4493"/>
      <c r="R4493"/>
    </row>
    <row r="4494" spans="1:18" s="16" customFormat="1" x14ac:dyDescent="0.25">
      <c r="A4494" s="19"/>
      <c r="B4494" s="18"/>
      <c r="D4494"/>
      <c r="E4494"/>
      <c r="F4494"/>
      <c r="G4494"/>
      <c r="H4494"/>
      <c r="I4494"/>
      <c r="J4494"/>
      <c r="K4494"/>
      <c r="L4494"/>
      <c r="M4494"/>
      <c r="N4494"/>
      <c r="O4494"/>
      <c r="P4494"/>
      <c r="Q4494"/>
      <c r="R4494"/>
    </row>
    <row r="4495" spans="1:18" s="16" customFormat="1" x14ac:dyDescent="0.25">
      <c r="A4495" s="19"/>
      <c r="B4495" s="18"/>
      <c r="D4495"/>
      <c r="E4495"/>
      <c r="F4495"/>
      <c r="G4495"/>
      <c r="H4495"/>
      <c r="I4495"/>
      <c r="J4495"/>
      <c r="K4495"/>
      <c r="L4495"/>
      <c r="M4495"/>
      <c r="N4495"/>
      <c r="O4495"/>
      <c r="P4495"/>
      <c r="Q4495"/>
      <c r="R4495"/>
    </row>
    <row r="4496" spans="1:18" s="16" customFormat="1" x14ac:dyDescent="0.25">
      <c r="A4496" s="19"/>
      <c r="B4496" s="18"/>
      <c r="D4496"/>
      <c r="E4496"/>
      <c r="F4496"/>
      <c r="G4496"/>
      <c r="H4496"/>
      <c r="I4496"/>
      <c r="J4496"/>
      <c r="K4496"/>
      <c r="L4496"/>
      <c r="M4496"/>
      <c r="N4496"/>
      <c r="O4496"/>
      <c r="P4496"/>
      <c r="Q4496"/>
      <c r="R4496"/>
    </row>
    <row r="4497" spans="1:18" s="16" customFormat="1" x14ac:dyDescent="0.25">
      <c r="A4497" s="19"/>
      <c r="B4497" s="18"/>
      <c r="D4497"/>
      <c r="E4497"/>
      <c r="F4497"/>
      <c r="G4497"/>
      <c r="H4497"/>
      <c r="I4497"/>
      <c r="J4497"/>
      <c r="K4497"/>
      <c r="L4497"/>
      <c r="M4497"/>
      <c r="N4497"/>
      <c r="O4497"/>
      <c r="P4497"/>
      <c r="Q4497"/>
      <c r="R4497"/>
    </row>
    <row r="4498" spans="1:18" s="16" customFormat="1" x14ac:dyDescent="0.25">
      <c r="A4498" s="19"/>
      <c r="B4498" s="18"/>
      <c r="D4498"/>
      <c r="E4498"/>
      <c r="F4498"/>
      <c r="G4498"/>
      <c r="H4498"/>
      <c r="I4498"/>
      <c r="J4498"/>
      <c r="K4498"/>
      <c r="L4498"/>
      <c r="M4498"/>
      <c r="N4498"/>
      <c r="O4498"/>
      <c r="P4498"/>
      <c r="Q4498"/>
      <c r="R4498"/>
    </row>
    <row r="4499" spans="1:18" s="16" customFormat="1" x14ac:dyDescent="0.25">
      <c r="A4499" s="19"/>
      <c r="B4499" s="18"/>
      <c r="D4499"/>
      <c r="E4499"/>
      <c r="F4499"/>
      <c r="G4499"/>
      <c r="H4499"/>
      <c r="I4499"/>
      <c r="J4499"/>
      <c r="K4499"/>
      <c r="L4499"/>
      <c r="M4499"/>
      <c r="N4499"/>
      <c r="O4499"/>
      <c r="P4499"/>
      <c r="Q4499"/>
      <c r="R4499"/>
    </row>
    <row r="4500" spans="1:18" s="16" customFormat="1" x14ac:dyDescent="0.25">
      <c r="A4500" s="19"/>
      <c r="B4500" s="18"/>
      <c r="D4500"/>
      <c r="E4500"/>
      <c r="F4500"/>
      <c r="G4500"/>
      <c r="H4500"/>
      <c r="I4500"/>
      <c r="J4500"/>
      <c r="K4500"/>
      <c r="L4500"/>
      <c r="M4500"/>
      <c r="N4500"/>
      <c r="O4500"/>
      <c r="P4500"/>
      <c r="Q4500"/>
      <c r="R4500"/>
    </row>
    <row r="4501" spans="1:18" s="16" customFormat="1" x14ac:dyDescent="0.25">
      <c r="A4501" s="19"/>
      <c r="B4501" s="18"/>
      <c r="D4501"/>
      <c r="E4501"/>
      <c r="F4501"/>
      <c r="G4501"/>
      <c r="H4501"/>
      <c r="I4501"/>
      <c r="J4501"/>
      <c r="K4501"/>
      <c r="L4501"/>
      <c r="M4501"/>
      <c r="N4501"/>
      <c r="O4501"/>
      <c r="P4501"/>
      <c r="Q4501"/>
      <c r="R4501"/>
    </row>
    <row r="4502" spans="1:18" s="16" customFormat="1" x14ac:dyDescent="0.25">
      <c r="A4502" s="19"/>
      <c r="B4502" s="18"/>
      <c r="D4502"/>
      <c r="E4502"/>
      <c r="F4502"/>
      <c r="G4502"/>
      <c r="H4502"/>
      <c r="I4502"/>
      <c r="J4502"/>
      <c r="K4502"/>
      <c r="L4502"/>
      <c r="M4502"/>
      <c r="N4502"/>
      <c r="O4502"/>
      <c r="P4502"/>
      <c r="Q4502"/>
      <c r="R4502"/>
    </row>
    <row r="4503" spans="1:18" s="16" customFormat="1" x14ac:dyDescent="0.25">
      <c r="A4503" s="19"/>
      <c r="B4503" s="18"/>
      <c r="D4503"/>
      <c r="E4503"/>
      <c r="F4503"/>
      <c r="G4503"/>
      <c r="H4503"/>
      <c r="I4503"/>
      <c r="J4503"/>
      <c r="K4503"/>
      <c r="L4503"/>
      <c r="M4503"/>
      <c r="N4503"/>
      <c r="O4503"/>
      <c r="P4503"/>
      <c r="Q4503"/>
      <c r="R4503"/>
    </row>
    <row r="4504" spans="1:18" s="16" customFormat="1" x14ac:dyDescent="0.25">
      <c r="A4504" s="19"/>
      <c r="B4504" s="18"/>
      <c r="D4504"/>
      <c r="E4504"/>
      <c r="F4504"/>
      <c r="G4504"/>
      <c r="H4504"/>
      <c r="I4504"/>
      <c r="J4504"/>
      <c r="K4504"/>
      <c r="L4504"/>
      <c r="M4504"/>
      <c r="N4504"/>
      <c r="O4504"/>
      <c r="P4504"/>
      <c r="Q4504"/>
      <c r="R4504"/>
    </row>
    <row r="4505" spans="1:18" s="16" customFormat="1" x14ac:dyDescent="0.25">
      <c r="A4505" s="19"/>
      <c r="B4505" s="18"/>
      <c r="D4505"/>
      <c r="E4505"/>
      <c r="F4505"/>
      <c r="G4505"/>
      <c r="H4505"/>
      <c r="I4505"/>
      <c r="J4505"/>
      <c r="K4505"/>
      <c r="L4505"/>
      <c r="M4505"/>
      <c r="N4505"/>
      <c r="O4505"/>
      <c r="P4505"/>
      <c r="Q4505"/>
      <c r="R4505"/>
    </row>
    <row r="4506" spans="1:18" s="16" customFormat="1" x14ac:dyDescent="0.25">
      <c r="A4506" s="19"/>
      <c r="B4506" s="18"/>
      <c r="D4506"/>
      <c r="E4506"/>
      <c r="F4506"/>
      <c r="G4506"/>
      <c r="H4506"/>
      <c r="I4506"/>
      <c r="J4506"/>
      <c r="K4506"/>
      <c r="L4506"/>
      <c r="M4506"/>
      <c r="N4506"/>
      <c r="O4506"/>
      <c r="P4506"/>
      <c r="Q4506"/>
      <c r="R4506"/>
    </row>
    <row r="4507" spans="1:18" s="16" customFormat="1" x14ac:dyDescent="0.25">
      <c r="A4507" s="19"/>
      <c r="B4507" s="18"/>
      <c r="D4507"/>
      <c r="E4507"/>
      <c r="F4507"/>
      <c r="G4507"/>
      <c r="H4507"/>
      <c r="I4507"/>
      <c r="J4507"/>
      <c r="K4507"/>
      <c r="L4507"/>
      <c r="M4507"/>
      <c r="N4507"/>
      <c r="O4507"/>
      <c r="P4507"/>
      <c r="Q4507"/>
      <c r="R4507"/>
    </row>
    <row r="4508" spans="1:18" s="16" customFormat="1" x14ac:dyDescent="0.25">
      <c r="A4508" s="19"/>
      <c r="B4508" s="18"/>
      <c r="D4508"/>
      <c r="E4508"/>
      <c r="F4508"/>
      <c r="G4508"/>
      <c r="H4508"/>
      <c r="I4508"/>
      <c r="J4508"/>
      <c r="K4508"/>
      <c r="L4508"/>
      <c r="M4508"/>
      <c r="N4508"/>
      <c r="O4508"/>
      <c r="P4508"/>
      <c r="Q4508"/>
      <c r="R4508"/>
    </row>
    <row r="4509" spans="1:18" s="16" customFormat="1" x14ac:dyDescent="0.25">
      <c r="A4509" s="19"/>
      <c r="B4509" s="18"/>
      <c r="D4509"/>
      <c r="E4509"/>
      <c r="F4509"/>
      <c r="G4509"/>
      <c r="H4509"/>
      <c r="I4509"/>
      <c r="J4509"/>
      <c r="K4509"/>
      <c r="L4509"/>
      <c r="M4509"/>
      <c r="N4509"/>
      <c r="O4509"/>
      <c r="P4509"/>
      <c r="Q4509"/>
      <c r="R4509"/>
    </row>
    <row r="4510" spans="1:18" s="16" customFormat="1" x14ac:dyDescent="0.25">
      <c r="A4510" s="19"/>
      <c r="B4510" s="18"/>
      <c r="D4510"/>
      <c r="E4510"/>
      <c r="F4510"/>
      <c r="G4510"/>
      <c r="H4510"/>
      <c r="I4510"/>
      <c r="J4510"/>
      <c r="K4510"/>
      <c r="L4510"/>
      <c r="M4510"/>
      <c r="N4510"/>
      <c r="O4510"/>
      <c r="P4510"/>
      <c r="Q4510"/>
      <c r="R4510"/>
    </row>
    <row r="4511" spans="1:18" s="16" customFormat="1" x14ac:dyDescent="0.25">
      <c r="A4511" s="19"/>
      <c r="B4511" s="18"/>
      <c r="D4511"/>
      <c r="E4511"/>
      <c r="F4511"/>
      <c r="G4511"/>
      <c r="H4511"/>
      <c r="I4511"/>
      <c r="J4511"/>
      <c r="K4511"/>
      <c r="L4511"/>
      <c r="M4511"/>
      <c r="N4511"/>
      <c r="O4511"/>
      <c r="P4511"/>
      <c r="Q4511"/>
      <c r="R4511"/>
    </row>
    <row r="4512" spans="1:18" s="16" customFormat="1" x14ac:dyDescent="0.25">
      <c r="A4512" s="19"/>
      <c r="B4512" s="20"/>
      <c r="D4512"/>
      <c r="E4512"/>
      <c r="F4512"/>
      <c r="G4512"/>
      <c r="H4512"/>
      <c r="I4512"/>
      <c r="J4512"/>
      <c r="K4512"/>
      <c r="L4512"/>
      <c r="M4512"/>
      <c r="N4512"/>
      <c r="O4512"/>
      <c r="P4512"/>
      <c r="Q4512"/>
      <c r="R4512"/>
    </row>
    <row r="4513" spans="1:18" s="16" customFormat="1" x14ac:dyDescent="0.25">
      <c r="A4513" s="19"/>
      <c r="B4513" s="18"/>
      <c r="D4513"/>
      <c r="E4513"/>
      <c r="F4513"/>
      <c r="G4513"/>
      <c r="H4513"/>
      <c r="I4513"/>
      <c r="J4513"/>
      <c r="K4513"/>
      <c r="L4513"/>
      <c r="M4513"/>
      <c r="N4513"/>
      <c r="O4513"/>
      <c r="P4513"/>
      <c r="Q4513"/>
      <c r="R4513"/>
    </row>
    <row r="4514" spans="1:18" s="16" customFormat="1" x14ac:dyDescent="0.25">
      <c r="A4514" s="19"/>
      <c r="B4514" s="18"/>
      <c r="D4514"/>
      <c r="E4514"/>
      <c r="F4514"/>
      <c r="G4514"/>
      <c r="H4514"/>
      <c r="I4514"/>
      <c r="J4514"/>
      <c r="K4514"/>
      <c r="L4514"/>
      <c r="M4514"/>
      <c r="N4514"/>
      <c r="O4514"/>
      <c r="P4514"/>
      <c r="Q4514"/>
      <c r="R4514"/>
    </row>
    <row r="4515" spans="1:18" s="16" customFormat="1" x14ac:dyDescent="0.25">
      <c r="A4515" s="19"/>
      <c r="B4515" s="18"/>
      <c r="D4515"/>
      <c r="E4515"/>
      <c r="F4515"/>
      <c r="G4515"/>
      <c r="H4515"/>
      <c r="I4515"/>
      <c r="J4515"/>
      <c r="K4515"/>
      <c r="L4515"/>
      <c r="M4515"/>
      <c r="N4515"/>
      <c r="O4515"/>
      <c r="P4515"/>
      <c r="Q4515"/>
      <c r="R4515"/>
    </row>
    <row r="4516" spans="1:18" s="16" customFormat="1" x14ac:dyDescent="0.25">
      <c r="A4516" s="19"/>
      <c r="B4516" s="18"/>
      <c r="D4516"/>
      <c r="E4516"/>
      <c r="F4516"/>
      <c r="G4516"/>
      <c r="H4516"/>
      <c r="I4516"/>
      <c r="J4516"/>
      <c r="K4516"/>
      <c r="L4516"/>
      <c r="M4516"/>
      <c r="N4516"/>
      <c r="O4516"/>
      <c r="P4516"/>
      <c r="Q4516"/>
      <c r="R4516"/>
    </row>
    <row r="4517" spans="1:18" s="16" customFormat="1" x14ac:dyDescent="0.25">
      <c r="A4517" s="19"/>
      <c r="B4517" s="18"/>
      <c r="D4517"/>
      <c r="E4517"/>
      <c r="F4517"/>
      <c r="G4517"/>
      <c r="H4517"/>
      <c r="I4517"/>
      <c r="J4517"/>
      <c r="K4517"/>
      <c r="L4517"/>
      <c r="M4517"/>
      <c r="N4517"/>
      <c r="O4517"/>
      <c r="P4517"/>
      <c r="Q4517"/>
      <c r="R4517"/>
    </row>
    <row r="4518" spans="1:18" s="16" customFormat="1" x14ac:dyDescent="0.25">
      <c r="A4518" s="19"/>
      <c r="B4518" s="18"/>
      <c r="D4518"/>
      <c r="E4518"/>
      <c r="F4518"/>
      <c r="G4518"/>
      <c r="H4518"/>
      <c r="I4518"/>
      <c r="J4518"/>
      <c r="K4518"/>
      <c r="L4518"/>
      <c r="M4518"/>
      <c r="N4518"/>
      <c r="O4518"/>
      <c r="P4518"/>
      <c r="Q4518"/>
      <c r="R4518"/>
    </row>
    <row r="4519" spans="1:18" s="16" customFormat="1" x14ac:dyDescent="0.25">
      <c r="A4519" s="19"/>
      <c r="B4519" s="18"/>
      <c r="D4519"/>
      <c r="E4519"/>
      <c r="F4519"/>
      <c r="G4519"/>
      <c r="H4519"/>
      <c r="I4519"/>
      <c r="J4519"/>
      <c r="K4519"/>
      <c r="L4519"/>
      <c r="M4519"/>
      <c r="N4519"/>
      <c r="O4519"/>
      <c r="P4519"/>
      <c r="Q4519"/>
      <c r="R4519"/>
    </row>
    <row r="4520" spans="1:18" s="16" customFormat="1" x14ac:dyDescent="0.25">
      <c r="A4520" s="19"/>
      <c r="B4520" s="18"/>
      <c r="D4520"/>
      <c r="E4520"/>
      <c r="F4520"/>
      <c r="G4520"/>
      <c r="H4520"/>
      <c r="I4520"/>
      <c r="J4520"/>
      <c r="K4520"/>
      <c r="L4520"/>
      <c r="M4520"/>
      <c r="N4520"/>
      <c r="O4520"/>
      <c r="P4520"/>
      <c r="Q4520"/>
      <c r="R4520"/>
    </row>
    <row r="4521" spans="1:18" s="16" customFormat="1" x14ac:dyDescent="0.25">
      <c r="A4521" s="19"/>
      <c r="B4521" s="18"/>
      <c r="D4521"/>
      <c r="E4521"/>
      <c r="F4521"/>
      <c r="G4521"/>
      <c r="H4521"/>
      <c r="I4521"/>
      <c r="J4521"/>
      <c r="K4521"/>
      <c r="L4521"/>
      <c r="M4521"/>
      <c r="N4521"/>
      <c r="O4521"/>
      <c r="P4521"/>
      <c r="Q4521"/>
      <c r="R4521"/>
    </row>
    <row r="4522" spans="1:18" s="16" customFormat="1" x14ac:dyDescent="0.25">
      <c r="A4522" s="19"/>
      <c r="B4522" s="18"/>
      <c r="D4522"/>
      <c r="E4522"/>
      <c r="F4522"/>
      <c r="G4522"/>
      <c r="H4522"/>
      <c r="I4522"/>
      <c r="J4522"/>
      <c r="K4522"/>
      <c r="L4522"/>
      <c r="M4522"/>
      <c r="N4522"/>
      <c r="O4522"/>
      <c r="P4522"/>
      <c r="Q4522"/>
      <c r="R4522"/>
    </row>
    <row r="4523" spans="1:18" s="16" customFormat="1" x14ac:dyDescent="0.25">
      <c r="A4523" s="19"/>
      <c r="B4523" s="18"/>
      <c r="D4523"/>
      <c r="E4523"/>
      <c r="F4523"/>
      <c r="G4523"/>
      <c r="H4523"/>
      <c r="I4523"/>
      <c r="J4523"/>
      <c r="K4523"/>
      <c r="L4523"/>
      <c r="M4523"/>
      <c r="N4523"/>
      <c r="O4523"/>
      <c r="P4523"/>
      <c r="Q4523"/>
      <c r="R4523"/>
    </row>
    <row r="4524" spans="1:18" s="16" customFormat="1" x14ac:dyDescent="0.25">
      <c r="A4524" s="19"/>
      <c r="B4524" s="18"/>
      <c r="D4524"/>
      <c r="E4524"/>
      <c r="F4524"/>
      <c r="G4524"/>
      <c r="H4524"/>
      <c r="I4524"/>
      <c r="J4524"/>
      <c r="K4524"/>
      <c r="L4524"/>
      <c r="M4524"/>
      <c r="N4524"/>
      <c r="O4524"/>
      <c r="P4524"/>
      <c r="Q4524"/>
      <c r="R4524"/>
    </row>
    <row r="4525" spans="1:18" s="16" customFormat="1" x14ac:dyDescent="0.25">
      <c r="A4525" s="19"/>
      <c r="B4525" s="18"/>
      <c r="D4525"/>
      <c r="E4525"/>
      <c r="F4525"/>
      <c r="G4525"/>
      <c r="H4525"/>
      <c r="I4525"/>
      <c r="J4525"/>
      <c r="K4525"/>
      <c r="L4525"/>
      <c r="M4525"/>
      <c r="N4525"/>
      <c r="O4525"/>
      <c r="P4525"/>
      <c r="Q4525"/>
      <c r="R4525"/>
    </row>
    <row r="4526" spans="1:18" s="16" customFormat="1" x14ac:dyDescent="0.25">
      <c r="A4526" s="19"/>
      <c r="B4526" s="18"/>
      <c r="D4526"/>
      <c r="E4526"/>
      <c r="F4526"/>
      <c r="G4526"/>
      <c r="H4526"/>
      <c r="I4526"/>
      <c r="J4526"/>
      <c r="K4526"/>
      <c r="L4526"/>
      <c r="M4526"/>
      <c r="N4526"/>
      <c r="O4526"/>
      <c r="P4526"/>
      <c r="Q4526"/>
      <c r="R4526"/>
    </row>
    <row r="4527" spans="1:18" s="16" customFormat="1" x14ac:dyDescent="0.25">
      <c r="A4527" s="19"/>
      <c r="B4527" s="18"/>
      <c r="D4527"/>
      <c r="E4527"/>
      <c r="F4527"/>
      <c r="G4527"/>
      <c r="H4527"/>
      <c r="I4527"/>
      <c r="J4527"/>
      <c r="K4527"/>
      <c r="L4527"/>
      <c r="M4527"/>
      <c r="N4527"/>
      <c r="O4527"/>
      <c r="P4527"/>
      <c r="Q4527"/>
      <c r="R4527"/>
    </row>
    <row r="4528" spans="1:18" s="16" customFormat="1" x14ac:dyDescent="0.25">
      <c r="A4528" s="19"/>
      <c r="B4528" s="18"/>
      <c r="D4528"/>
      <c r="E4528"/>
      <c r="F4528"/>
      <c r="G4528"/>
      <c r="H4528"/>
      <c r="I4528"/>
      <c r="J4528"/>
      <c r="K4528"/>
      <c r="L4528"/>
      <c r="M4528"/>
      <c r="N4528"/>
      <c r="O4528"/>
      <c r="P4528"/>
      <c r="Q4528"/>
      <c r="R4528"/>
    </row>
    <row r="4529" spans="1:18" s="16" customFormat="1" x14ac:dyDescent="0.25">
      <c r="A4529" s="19"/>
      <c r="B4529" s="18"/>
      <c r="D4529"/>
      <c r="E4529"/>
      <c r="F4529"/>
      <c r="G4529"/>
      <c r="H4529"/>
      <c r="I4529"/>
      <c r="J4529"/>
      <c r="K4529"/>
      <c r="L4529"/>
      <c r="M4529"/>
      <c r="N4529"/>
      <c r="O4529"/>
      <c r="P4529"/>
      <c r="Q4529"/>
      <c r="R4529"/>
    </row>
    <row r="4530" spans="1:18" s="16" customFormat="1" x14ac:dyDescent="0.25">
      <c r="A4530" s="19"/>
      <c r="B4530" s="18"/>
      <c r="D4530"/>
      <c r="E4530"/>
      <c r="F4530"/>
      <c r="G4530"/>
      <c r="H4530"/>
      <c r="I4530"/>
      <c r="J4530"/>
      <c r="K4530"/>
      <c r="L4530"/>
      <c r="M4530"/>
      <c r="N4530"/>
      <c r="O4530"/>
      <c r="P4530"/>
      <c r="Q4530"/>
      <c r="R4530"/>
    </row>
    <row r="4531" spans="1:18" s="16" customFormat="1" x14ac:dyDescent="0.25">
      <c r="A4531" s="19"/>
      <c r="B4531" s="18"/>
      <c r="D4531"/>
      <c r="E4531"/>
      <c r="F4531"/>
      <c r="G4531"/>
      <c r="H4531"/>
      <c r="I4531"/>
      <c r="J4531"/>
      <c r="K4531"/>
      <c r="L4531"/>
      <c r="M4531"/>
      <c r="N4531"/>
      <c r="O4531"/>
      <c r="P4531"/>
      <c r="Q4531"/>
      <c r="R4531"/>
    </row>
    <row r="4532" spans="1:18" s="16" customFormat="1" x14ac:dyDescent="0.25">
      <c r="A4532" s="19"/>
      <c r="B4532" s="18"/>
      <c r="D4532"/>
      <c r="E4532"/>
      <c r="F4532"/>
      <c r="G4532"/>
      <c r="H4532"/>
      <c r="I4532"/>
      <c r="J4532"/>
      <c r="K4532"/>
      <c r="L4532"/>
      <c r="M4532"/>
      <c r="N4532"/>
      <c r="O4532"/>
      <c r="P4532"/>
      <c r="Q4532"/>
      <c r="R4532"/>
    </row>
    <row r="4533" spans="1:18" s="16" customFormat="1" x14ac:dyDescent="0.25">
      <c r="A4533" s="19"/>
      <c r="B4533" s="18"/>
      <c r="D4533"/>
      <c r="E4533"/>
      <c r="F4533"/>
      <c r="G4533"/>
      <c r="H4533"/>
      <c r="I4533"/>
      <c r="J4533"/>
      <c r="K4533"/>
      <c r="L4533"/>
      <c r="M4533"/>
      <c r="N4533"/>
      <c r="O4533"/>
      <c r="P4533"/>
      <c r="Q4533"/>
      <c r="R4533"/>
    </row>
    <row r="4534" spans="1:18" s="16" customFormat="1" x14ac:dyDescent="0.25">
      <c r="A4534" s="19"/>
      <c r="B4534" s="18"/>
      <c r="D4534"/>
      <c r="E4534"/>
      <c r="F4534"/>
      <c r="G4534"/>
      <c r="H4534"/>
      <c r="I4534"/>
      <c r="J4534"/>
      <c r="K4534"/>
      <c r="L4534"/>
      <c r="M4534"/>
      <c r="N4534"/>
      <c r="O4534"/>
      <c r="P4534"/>
      <c r="Q4534"/>
      <c r="R4534"/>
    </row>
    <row r="4535" spans="1:18" s="16" customFormat="1" x14ac:dyDescent="0.25">
      <c r="A4535" s="19"/>
      <c r="B4535" s="18"/>
      <c r="D4535"/>
      <c r="E4535"/>
      <c r="F4535"/>
      <c r="G4535"/>
      <c r="H4535"/>
      <c r="I4535"/>
      <c r="J4535"/>
      <c r="K4535"/>
      <c r="L4535"/>
      <c r="M4535"/>
      <c r="N4535"/>
      <c r="O4535"/>
      <c r="P4535"/>
      <c r="Q4535"/>
      <c r="R4535"/>
    </row>
    <row r="4536" spans="1:18" s="16" customFormat="1" x14ac:dyDescent="0.25">
      <c r="A4536" s="19"/>
      <c r="B4536" s="18"/>
      <c r="D4536"/>
      <c r="E4536"/>
      <c r="F4536"/>
      <c r="G4536"/>
      <c r="H4536"/>
      <c r="I4536"/>
      <c r="J4536"/>
      <c r="K4536"/>
      <c r="L4536"/>
      <c r="M4536"/>
      <c r="N4536"/>
      <c r="O4536"/>
      <c r="P4536"/>
      <c r="Q4536"/>
      <c r="R4536"/>
    </row>
    <row r="4537" spans="1:18" s="16" customFormat="1" x14ac:dyDescent="0.25">
      <c r="A4537" s="19"/>
      <c r="B4537" s="18"/>
      <c r="D4537"/>
      <c r="E4537"/>
      <c r="F4537"/>
      <c r="G4537"/>
      <c r="H4537"/>
      <c r="I4537"/>
      <c r="J4537"/>
      <c r="K4537"/>
      <c r="L4537"/>
      <c r="M4537"/>
      <c r="N4537"/>
      <c r="O4537"/>
      <c r="P4537"/>
      <c r="Q4537"/>
      <c r="R4537"/>
    </row>
    <row r="4538" spans="1:18" s="16" customFormat="1" x14ac:dyDescent="0.25">
      <c r="A4538" s="19"/>
      <c r="B4538" s="18"/>
      <c r="D4538"/>
      <c r="E4538"/>
      <c r="F4538"/>
      <c r="G4538"/>
      <c r="H4538"/>
      <c r="I4538"/>
      <c r="J4538"/>
      <c r="K4538"/>
      <c r="L4538"/>
      <c r="M4538"/>
      <c r="N4538"/>
      <c r="O4538"/>
      <c r="P4538"/>
      <c r="Q4538"/>
      <c r="R4538"/>
    </row>
    <row r="4539" spans="1:18" s="16" customFormat="1" x14ac:dyDescent="0.25">
      <c r="A4539" s="19"/>
      <c r="B4539" s="18"/>
      <c r="D4539"/>
      <c r="E4539"/>
      <c r="F4539"/>
      <c r="G4539"/>
      <c r="H4539"/>
      <c r="I4539"/>
      <c r="J4539"/>
      <c r="K4539"/>
      <c r="L4539"/>
      <c r="M4539"/>
      <c r="N4539"/>
      <c r="O4539"/>
      <c r="P4539"/>
      <c r="Q4539"/>
      <c r="R4539"/>
    </row>
    <row r="4540" spans="1:18" s="16" customFormat="1" x14ac:dyDescent="0.25">
      <c r="A4540" s="19"/>
      <c r="B4540" s="18"/>
      <c r="D4540"/>
      <c r="E4540"/>
      <c r="F4540"/>
      <c r="G4540"/>
      <c r="H4540"/>
      <c r="I4540"/>
      <c r="J4540"/>
      <c r="K4540"/>
      <c r="L4540"/>
      <c r="M4540"/>
      <c r="N4540"/>
      <c r="O4540"/>
      <c r="P4540"/>
      <c r="Q4540"/>
      <c r="R4540"/>
    </row>
    <row r="4541" spans="1:18" s="16" customFormat="1" x14ac:dyDescent="0.25">
      <c r="A4541" s="19"/>
      <c r="B4541" s="18"/>
      <c r="D4541"/>
      <c r="E4541"/>
      <c r="F4541"/>
      <c r="G4541"/>
      <c r="H4541"/>
      <c r="I4541"/>
      <c r="J4541"/>
      <c r="K4541"/>
      <c r="L4541"/>
      <c r="M4541"/>
      <c r="N4541"/>
      <c r="O4541"/>
      <c r="P4541"/>
      <c r="Q4541"/>
      <c r="R4541"/>
    </row>
    <row r="4542" spans="1:18" s="16" customFormat="1" x14ac:dyDescent="0.25">
      <c r="A4542" s="19"/>
      <c r="B4542" s="18"/>
      <c r="D4542"/>
      <c r="E4542"/>
      <c r="F4542"/>
      <c r="G4542"/>
      <c r="H4542"/>
      <c r="I4542"/>
      <c r="J4542"/>
      <c r="K4542"/>
      <c r="L4542"/>
      <c r="M4542"/>
      <c r="N4542"/>
      <c r="O4542"/>
      <c r="P4542"/>
      <c r="Q4542"/>
      <c r="R4542"/>
    </row>
    <row r="4543" spans="1:18" s="16" customFormat="1" x14ac:dyDescent="0.25">
      <c r="A4543" s="19"/>
      <c r="B4543" s="18"/>
      <c r="D4543"/>
      <c r="E4543"/>
      <c r="F4543"/>
      <c r="G4543"/>
      <c r="H4543"/>
      <c r="I4543"/>
      <c r="J4543"/>
      <c r="K4543"/>
      <c r="L4543"/>
      <c r="M4543"/>
      <c r="N4543"/>
      <c r="O4543"/>
      <c r="P4543"/>
      <c r="Q4543"/>
      <c r="R4543"/>
    </row>
    <row r="4544" spans="1:18" s="16" customFormat="1" x14ac:dyDescent="0.25">
      <c r="A4544" s="19"/>
      <c r="B4544" s="18"/>
      <c r="D4544"/>
      <c r="E4544"/>
      <c r="F4544"/>
      <c r="G4544"/>
      <c r="H4544"/>
      <c r="I4544"/>
      <c r="J4544"/>
      <c r="K4544"/>
      <c r="L4544"/>
      <c r="M4544"/>
      <c r="N4544"/>
      <c r="O4544"/>
      <c r="P4544"/>
      <c r="Q4544"/>
      <c r="R4544"/>
    </row>
    <row r="4545" spans="1:18" s="16" customFormat="1" x14ac:dyDescent="0.25">
      <c r="A4545" s="19"/>
      <c r="B4545" s="18"/>
      <c r="D4545"/>
      <c r="E4545"/>
      <c r="F4545"/>
      <c r="G4545"/>
      <c r="H4545"/>
      <c r="I4545"/>
      <c r="J4545"/>
      <c r="K4545"/>
      <c r="L4545"/>
      <c r="M4545"/>
      <c r="N4545"/>
      <c r="O4545"/>
      <c r="P4545"/>
      <c r="Q4545"/>
      <c r="R4545"/>
    </row>
    <row r="4546" spans="1:18" s="16" customFormat="1" x14ac:dyDescent="0.25">
      <c r="A4546" s="19"/>
      <c r="B4546" s="18"/>
      <c r="D4546"/>
      <c r="E4546"/>
      <c r="F4546"/>
      <c r="G4546"/>
      <c r="H4546"/>
      <c r="I4546"/>
      <c r="J4546"/>
      <c r="K4546"/>
      <c r="L4546"/>
      <c r="M4546"/>
      <c r="N4546"/>
      <c r="O4546"/>
      <c r="P4546"/>
      <c r="Q4546"/>
      <c r="R4546"/>
    </row>
    <row r="4547" spans="1:18" s="16" customFormat="1" x14ac:dyDescent="0.25">
      <c r="A4547" s="19"/>
      <c r="B4547" s="18"/>
      <c r="D4547"/>
      <c r="E4547"/>
      <c r="F4547"/>
      <c r="G4547"/>
      <c r="H4547"/>
      <c r="I4547"/>
      <c r="J4547"/>
      <c r="K4547"/>
      <c r="L4547"/>
      <c r="M4547"/>
      <c r="N4547"/>
      <c r="O4547"/>
      <c r="P4547"/>
      <c r="Q4547"/>
      <c r="R4547"/>
    </row>
    <row r="4548" spans="1:18" s="16" customFormat="1" x14ac:dyDescent="0.25">
      <c r="A4548" s="19"/>
      <c r="B4548" s="18"/>
      <c r="D4548"/>
      <c r="E4548"/>
      <c r="F4548"/>
      <c r="G4548"/>
      <c r="H4548"/>
      <c r="I4548"/>
      <c r="J4548"/>
      <c r="K4548"/>
      <c r="L4548"/>
      <c r="M4548"/>
      <c r="N4548"/>
      <c r="O4548"/>
      <c r="P4548"/>
      <c r="Q4548"/>
      <c r="R4548"/>
    </row>
    <row r="4549" spans="1:18" s="16" customFormat="1" x14ac:dyDescent="0.25">
      <c r="A4549" s="19"/>
      <c r="B4549" s="18"/>
      <c r="D4549"/>
      <c r="E4549"/>
      <c r="F4549"/>
      <c r="G4549"/>
      <c r="H4549"/>
      <c r="I4549"/>
      <c r="J4549"/>
      <c r="K4549"/>
      <c r="L4549"/>
      <c r="M4549"/>
      <c r="N4549"/>
      <c r="O4549"/>
      <c r="P4549"/>
      <c r="Q4549"/>
      <c r="R4549"/>
    </row>
    <row r="4550" spans="1:18" s="16" customFormat="1" x14ac:dyDescent="0.25">
      <c r="A4550" s="19"/>
      <c r="B4550" s="18"/>
      <c r="D4550"/>
      <c r="E4550"/>
      <c r="F4550"/>
      <c r="G4550"/>
      <c r="H4550"/>
      <c r="I4550"/>
      <c r="J4550"/>
      <c r="K4550"/>
      <c r="L4550"/>
      <c r="M4550"/>
      <c r="N4550"/>
      <c r="O4550"/>
      <c r="P4550"/>
      <c r="Q4550"/>
      <c r="R4550"/>
    </row>
    <row r="4551" spans="1:18" s="16" customFormat="1" x14ac:dyDescent="0.25">
      <c r="A4551" s="19"/>
      <c r="B4551" s="18"/>
      <c r="D4551"/>
      <c r="E4551"/>
      <c r="F4551"/>
      <c r="G4551"/>
      <c r="H4551"/>
      <c r="I4551"/>
      <c r="J4551"/>
      <c r="K4551"/>
      <c r="L4551"/>
      <c r="M4551"/>
      <c r="N4551"/>
      <c r="O4551"/>
      <c r="P4551"/>
      <c r="Q4551"/>
      <c r="R4551"/>
    </row>
    <row r="4552" spans="1:18" s="16" customFormat="1" x14ac:dyDescent="0.25">
      <c r="A4552" s="19"/>
      <c r="B4552" s="18"/>
      <c r="D4552"/>
      <c r="E4552"/>
      <c r="F4552"/>
      <c r="G4552"/>
      <c r="H4552"/>
      <c r="I4552"/>
      <c r="J4552"/>
      <c r="K4552"/>
      <c r="L4552"/>
      <c r="M4552"/>
      <c r="N4552"/>
      <c r="O4552"/>
      <c r="P4552"/>
      <c r="Q4552"/>
      <c r="R4552"/>
    </row>
    <row r="4553" spans="1:18" s="16" customFormat="1" x14ac:dyDescent="0.25">
      <c r="A4553" s="19"/>
      <c r="B4553" s="18"/>
      <c r="D4553"/>
      <c r="E4553"/>
      <c r="F4553"/>
      <c r="G4553"/>
      <c r="H4553"/>
      <c r="I4553"/>
      <c r="J4553"/>
      <c r="K4553"/>
      <c r="L4553"/>
      <c r="M4553"/>
      <c r="N4553"/>
      <c r="O4553"/>
      <c r="P4553"/>
      <c r="Q4553"/>
      <c r="R4553"/>
    </row>
    <row r="4554" spans="1:18" s="16" customFormat="1" x14ac:dyDescent="0.25">
      <c r="A4554" s="19"/>
      <c r="B4554" s="18"/>
      <c r="D4554"/>
      <c r="E4554"/>
      <c r="F4554"/>
      <c r="G4554"/>
      <c r="H4554"/>
      <c r="I4554"/>
      <c r="J4554"/>
      <c r="K4554"/>
      <c r="L4554"/>
      <c r="M4554"/>
      <c r="N4554"/>
      <c r="O4554"/>
      <c r="P4554"/>
      <c r="Q4554"/>
      <c r="R4554"/>
    </row>
    <row r="4555" spans="1:18" s="16" customFormat="1" x14ac:dyDescent="0.25">
      <c r="A4555" s="19"/>
      <c r="B4555" s="18"/>
      <c r="D4555"/>
      <c r="E4555"/>
      <c r="F4555"/>
      <c r="G4555"/>
      <c r="H4555"/>
      <c r="I4555"/>
      <c r="J4555"/>
      <c r="K4555"/>
      <c r="L4555"/>
      <c r="M4555"/>
      <c r="N4555"/>
      <c r="O4555"/>
      <c r="P4555"/>
      <c r="Q4555"/>
      <c r="R4555"/>
    </row>
    <row r="4556" spans="1:18" s="16" customFormat="1" x14ac:dyDescent="0.25">
      <c r="A4556" s="19"/>
      <c r="B4556" s="18"/>
      <c r="D4556"/>
      <c r="E4556"/>
      <c r="F4556"/>
      <c r="G4556"/>
      <c r="H4556"/>
      <c r="I4556"/>
      <c r="J4556"/>
      <c r="K4556"/>
      <c r="L4556"/>
      <c r="M4556"/>
      <c r="N4556"/>
      <c r="O4556"/>
      <c r="P4556"/>
      <c r="Q4556"/>
      <c r="R4556"/>
    </row>
    <row r="4557" spans="1:18" s="16" customFormat="1" x14ac:dyDescent="0.25">
      <c r="A4557" s="19"/>
      <c r="B4557" s="18"/>
      <c r="D4557"/>
      <c r="E4557"/>
      <c r="F4557"/>
      <c r="G4557"/>
      <c r="H4557"/>
      <c r="I4557"/>
      <c r="J4557"/>
      <c r="K4557"/>
      <c r="L4557"/>
      <c r="M4557"/>
      <c r="N4557"/>
      <c r="O4557"/>
      <c r="P4557"/>
      <c r="Q4557"/>
      <c r="R4557"/>
    </row>
    <row r="4558" spans="1:18" s="16" customFormat="1" x14ac:dyDescent="0.25">
      <c r="A4558" s="19"/>
      <c r="B4558" s="18"/>
      <c r="D4558"/>
      <c r="E4558"/>
      <c r="F4558"/>
      <c r="G4558"/>
      <c r="H4558"/>
      <c r="I4558"/>
      <c r="J4558"/>
      <c r="K4558"/>
      <c r="L4558"/>
      <c r="M4558"/>
      <c r="N4558"/>
      <c r="O4558"/>
      <c r="P4558"/>
      <c r="Q4558"/>
      <c r="R4558"/>
    </row>
    <row r="4559" spans="1:18" s="16" customFormat="1" x14ac:dyDescent="0.25">
      <c r="A4559" s="19"/>
      <c r="B4559" s="18"/>
      <c r="D4559"/>
      <c r="E4559"/>
      <c r="F4559"/>
      <c r="G4559"/>
      <c r="H4559"/>
      <c r="I4559"/>
      <c r="J4559"/>
      <c r="K4559"/>
      <c r="L4559"/>
      <c r="M4559"/>
      <c r="N4559"/>
      <c r="O4559"/>
      <c r="P4559"/>
      <c r="Q4559"/>
      <c r="R4559"/>
    </row>
    <row r="4560" spans="1:18" s="16" customFormat="1" x14ac:dyDescent="0.25">
      <c r="A4560" s="19"/>
      <c r="B4560" s="18"/>
      <c r="D4560"/>
      <c r="E4560"/>
      <c r="F4560"/>
      <c r="G4560"/>
      <c r="H4560"/>
      <c r="I4560"/>
      <c r="J4560"/>
      <c r="K4560"/>
      <c r="L4560"/>
      <c r="M4560"/>
      <c r="N4560"/>
      <c r="O4560"/>
      <c r="P4560"/>
      <c r="Q4560"/>
      <c r="R4560"/>
    </row>
    <row r="4561" spans="1:18" s="16" customFormat="1" x14ac:dyDescent="0.25">
      <c r="A4561" s="19"/>
      <c r="B4561" s="18"/>
      <c r="D4561"/>
      <c r="E4561"/>
      <c r="F4561"/>
      <c r="G4561"/>
      <c r="H4561"/>
      <c r="I4561"/>
      <c r="J4561"/>
      <c r="K4561"/>
      <c r="L4561"/>
      <c r="M4561"/>
      <c r="N4561"/>
      <c r="O4561"/>
      <c r="P4561"/>
      <c r="Q4561"/>
      <c r="R4561"/>
    </row>
    <row r="4562" spans="1:18" s="16" customFormat="1" x14ac:dyDescent="0.25">
      <c r="A4562" s="19"/>
      <c r="B4562" s="20"/>
      <c r="D4562"/>
      <c r="E4562"/>
      <c r="F4562"/>
      <c r="G4562"/>
      <c r="H4562"/>
      <c r="I4562"/>
      <c r="J4562"/>
      <c r="K4562"/>
      <c r="L4562"/>
      <c r="M4562"/>
      <c r="N4562"/>
      <c r="O4562"/>
      <c r="P4562"/>
      <c r="Q4562"/>
      <c r="R4562"/>
    </row>
    <row r="4563" spans="1:18" s="16" customFormat="1" x14ac:dyDescent="0.25">
      <c r="A4563" s="19"/>
      <c r="B4563" s="18"/>
      <c r="D4563"/>
      <c r="E4563"/>
      <c r="F4563"/>
      <c r="G4563"/>
      <c r="H4563"/>
      <c r="I4563"/>
      <c r="J4563"/>
      <c r="K4563"/>
      <c r="L4563"/>
      <c r="M4563"/>
      <c r="N4563"/>
      <c r="O4563"/>
      <c r="P4563"/>
      <c r="Q4563"/>
      <c r="R4563"/>
    </row>
    <row r="4564" spans="1:18" s="16" customFormat="1" x14ac:dyDescent="0.25">
      <c r="A4564" s="19"/>
      <c r="B4564" s="18"/>
      <c r="D4564"/>
      <c r="E4564"/>
      <c r="F4564"/>
      <c r="G4564"/>
      <c r="H4564"/>
      <c r="I4564"/>
      <c r="J4564"/>
      <c r="K4564"/>
      <c r="L4564"/>
      <c r="M4564"/>
      <c r="N4564"/>
      <c r="O4564"/>
      <c r="P4564"/>
      <c r="Q4564"/>
      <c r="R4564"/>
    </row>
    <row r="4565" spans="1:18" s="16" customFormat="1" x14ac:dyDescent="0.25">
      <c r="A4565" s="19"/>
      <c r="B4565" s="18"/>
      <c r="D4565"/>
      <c r="E4565"/>
      <c r="F4565"/>
      <c r="G4565"/>
      <c r="H4565"/>
      <c r="I4565"/>
      <c r="J4565"/>
      <c r="K4565"/>
      <c r="L4565"/>
      <c r="M4565"/>
      <c r="N4565"/>
      <c r="O4565"/>
      <c r="P4565"/>
      <c r="Q4565"/>
      <c r="R4565"/>
    </row>
    <row r="4566" spans="1:18" s="16" customFormat="1" x14ac:dyDescent="0.25">
      <c r="A4566" s="19"/>
      <c r="B4566" s="18"/>
      <c r="D4566"/>
      <c r="E4566"/>
      <c r="F4566"/>
      <c r="G4566"/>
      <c r="H4566"/>
      <c r="I4566"/>
      <c r="J4566"/>
      <c r="K4566"/>
      <c r="L4566"/>
      <c r="M4566"/>
      <c r="N4566"/>
      <c r="O4566"/>
      <c r="P4566"/>
      <c r="Q4566"/>
      <c r="R4566"/>
    </row>
    <row r="4567" spans="1:18" s="16" customFormat="1" x14ac:dyDescent="0.25">
      <c r="A4567" s="19"/>
      <c r="B4567" s="18"/>
      <c r="D4567"/>
      <c r="E4567"/>
      <c r="F4567"/>
      <c r="G4567"/>
      <c r="H4567"/>
      <c r="I4567"/>
      <c r="J4567"/>
      <c r="K4567"/>
      <c r="L4567"/>
      <c r="M4567"/>
      <c r="N4567"/>
      <c r="O4567"/>
      <c r="P4567"/>
      <c r="Q4567"/>
      <c r="R4567"/>
    </row>
    <row r="4568" spans="1:18" s="16" customFormat="1" x14ac:dyDescent="0.25">
      <c r="A4568" s="19"/>
      <c r="B4568" s="18"/>
      <c r="D4568"/>
      <c r="E4568"/>
      <c r="F4568"/>
      <c r="G4568"/>
      <c r="H4568"/>
      <c r="I4568"/>
      <c r="J4568"/>
      <c r="K4568"/>
      <c r="L4568"/>
      <c r="M4568"/>
      <c r="N4568"/>
      <c r="O4568"/>
      <c r="P4568"/>
      <c r="Q4568"/>
      <c r="R4568"/>
    </row>
    <row r="4569" spans="1:18" s="16" customFormat="1" x14ac:dyDescent="0.25">
      <c r="A4569" s="19"/>
      <c r="B4569" s="18"/>
      <c r="D4569"/>
      <c r="E4569"/>
      <c r="F4569"/>
      <c r="G4569"/>
      <c r="H4569"/>
      <c r="I4569"/>
      <c r="J4569"/>
      <c r="K4569"/>
      <c r="L4569"/>
      <c r="M4569"/>
      <c r="N4569"/>
      <c r="O4569"/>
      <c r="P4569"/>
      <c r="Q4569"/>
      <c r="R4569"/>
    </row>
    <row r="4570" spans="1:18" s="16" customFormat="1" x14ac:dyDescent="0.25">
      <c r="A4570" s="19"/>
      <c r="B4570" s="18"/>
      <c r="D4570"/>
      <c r="E4570"/>
      <c r="F4570"/>
      <c r="G4570"/>
      <c r="H4570"/>
      <c r="I4570"/>
      <c r="J4570"/>
      <c r="K4570"/>
      <c r="L4570"/>
      <c r="M4570"/>
      <c r="N4570"/>
      <c r="O4570"/>
      <c r="P4570"/>
      <c r="Q4570"/>
      <c r="R4570"/>
    </row>
    <row r="4571" spans="1:18" s="16" customFormat="1" x14ac:dyDescent="0.25">
      <c r="A4571" s="19"/>
      <c r="B4571" s="18"/>
      <c r="D4571"/>
      <c r="E4571"/>
      <c r="F4571"/>
      <c r="G4571"/>
      <c r="H4571"/>
      <c r="I4571"/>
      <c r="J4571"/>
      <c r="K4571"/>
      <c r="L4571"/>
      <c r="M4571"/>
      <c r="N4571"/>
      <c r="O4571"/>
      <c r="P4571"/>
      <c r="Q4571"/>
      <c r="R4571"/>
    </row>
    <row r="4572" spans="1:18" s="16" customFormat="1" x14ac:dyDescent="0.25">
      <c r="A4572" s="19"/>
      <c r="B4572" s="18"/>
      <c r="D4572"/>
      <c r="E4572"/>
      <c r="F4572"/>
      <c r="G4572"/>
      <c r="H4572"/>
      <c r="I4572"/>
      <c r="J4572"/>
      <c r="K4572"/>
      <c r="L4572"/>
      <c r="M4572"/>
      <c r="N4572"/>
      <c r="O4572"/>
      <c r="P4572"/>
      <c r="Q4572"/>
      <c r="R4572"/>
    </row>
    <row r="4573" spans="1:18" s="16" customFormat="1" x14ac:dyDescent="0.25">
      <c r="A4573" s="19"/>
      <c r="B4573" s="18"/>
      <c r="D4573"/>
      <c r="E4573"/>
      <c r="F4573"/>
      <c r="G4573"/>
      <c r="H4573"/>
      <c r="I4573"/>
      <c r="J4573"/>
      <c r="K4573"/>
      <c r="L4573"/>
      <c r="M4573"/>
      <c r="N4573"/>
      <c r="O4573"/>
      <c r="P4573"/>
      <c r="Q4573"/>
      <c r="R4573"/>
    </row>
    <row r="4574" spans="1:18" s="16" customFormat="1" x14ac:dyDescent="0.25">
      <c r="A4574" s="19"/>
      <c r="B4574" s="18"/>
      <c r="D4574"/>
      <c r="E4574"/>
      <c r="F4574"/>
      <c r="G4574"/>
      <c r="H4574"/>
      <c r="I4574"/>
      <c r="J4574"/>
      <c r="K4574"/>
      <c r="L4574"/>
      <c r="M4574"/>
      <c r="N4574"/>
      <c r="O4574"/>
      <c r="P4574"/>
      <c r="Q4574"/>
      <c r="R4574"/>
    </row>
    <row r="4575" spans="1:18" s="16" customFormat="1" x14ac:dyDescent="0.25">
      <c r="A4575" s="19"/>
      <c r="B4575" s="18"/>
      <c r="D4575"/>
      <c r="E4575"/>
      <c r="F4575"/>
      <c r="G4575"/>
      <c r="H4575"/>
      <c r="I4575"/>
      <c r="J4575"/>
      <c r="K4575"/>
      <c r="L4575"/>
      <c r="M4575"/>
      <c r="N4575"/>
      <c r="O4575"/>
      <c r="P4575"/>
      <c r="Q4575"/>
      <c r="R4575"/>
    </row>
    <row r="4576" spans="1:18" s="16" customFormat="1" x14ac:dyDescent="0.25">
      <c r="A4576" s="19"/>
      <c r="B4576" s="18"/>
      <c r="D4576"/>
      <c r="E4576"/>
      <c r="F4576"/>
      <c r="G4576"/>
      <c r="H4576"/>
      <c r="I4576"/>
      <c r="J4576"/>
      <c r="K4576"/>
      <c r="L4576"/>
      <c r="M4576"/>
      <c r="N4576"/>
      <c r="O4576"/>
      <c r="P4576"/>
      <c r="Q4576"/>
      <c r="R4576"/>
    </row>
    <row r="4577" spans="1:18" s="16" customFormat="1" x14ac:dyDescent="0.25">
      <c r="A4577" s="19"/>
      <c r="B4577" s="18"/>
      <c r="D4577"/>
      <c r="E4577"/>
      <c r="F4577"/>
      <c r="G4577"/>
      <c r="H4577"/>
      <c r="I4577"/>
      <c r="J4577"/>
      <c r="K4577"/>
      <c r="L4577"/>
      <c r="M4577"/>
      <c r="N4577"/>
      <c r="O4577"/>
      <c r="P4577"/>
      <c r="Q4577"/>
      <c r="R4577"/>
    </row>
    <row r="4578" spans="1:18" s="16" customFormat="1" x14ac:dyDescent="0.25">
      <c r="A4578" s="19"/>
      <c r="B4578" s="18"/>
      <c r="D4578"/>
      <c r="E4578"/>
      <c r="F4578"/>
      <c r="G4578"/>
      <c r="H4578"/>
      <c r="I4578"/>
      <c r="J4578"/>
      <c r="K4578"/>
      <c r="L4578"/>
      <c r="M4578"/>
      <c r="N4578"/>
      <c r="O4578"/>
      <c r="P4578"/>
      <c r="Q4578"/>
      <c r="R4578"/>
    </row>
    <row r="4579" spans="1:18" s="16" customFormat="1" x14ac:dyDescent="0.25">
      <c r="A4579" s="19"/>
      <c r="B4579" s="18"/>
      <c r="D4579"/>
      <c r="E4579"/>
      <c r="F4579"/>
      <c r="G4579"/>
      <c r="H4579"/>
      <c r="I4579"/>
      <c r="J4579"/>
      <c r="K4579"/>
      <c r="L4579"/>
      <c r="M4579"/>
      <c r="N4579"/>
      <c r="O4579"/>
      <c r="P4579"/>
      <c r="Q4579"/>
      <c r="R4579"/>
    </row>
    <row r="4580" spans="1:18" s="16" customFormat="1" x14ac:dyDescent="0.25">
      <c r="A4580" s="19"/>
      <c r="B4580" s="18"/>
      <c r="D4580"/>
      <c r="E4580"/>
      <c r="F4580"/>
      <c r="G4580"/>
      <c r="H4580"/>
      <c r="I4580"/>
      <c r="J4580"/>
      <c r="K4580"/>
      <c r="L4580"/>
      <c r="M4580"/>
      <c r="N4580"/>
      <c r="O4580"/>
      <c r="P4580"/>
      <c r="Q4580"/>
      <c r="R4580"/>
    </row>
    <row r="4581" spans="1:18" s="16" customFormat="1" x14ac:dyDescent="0.25">
      <c r="A4581" s="19"/>
      <c r="B4581" s="18"/>
      <c r="D4581"/>
      <c r="E4581"/>
      <c r="F4581"/>
      <c r="G4581"/>
      <c r="H4581"/>
      <c r="I4581"/>
      <c r="J4581"/>
      <c r="K4581"/>
      <c r="L4581"/>
      <c r="M4581"/>
      <c r="N4581"/>
      <c r="O4581"/>
      <c r="P4581"/>
      <c r="Q4581"/>
      <c r="R4581"/>
    </row>
    <row r="4582" spans="1:18" s="16" customFormat="1" x14ac:dyDescent="0.25">
      <c r="A4582" s="19"/>
      <c r="B4582" s="18"/>
      <c r="D4582"/>
      <c r="E4582"/>
      <c r="F4582"/>
      <c r="G4582"/>
      <c r="H4582"/>
      <c r="I4582"/>
      <c r="J4582"/>
      <c r="K4582"/>
      <c r="L4582"/>
      <c r="M4582"/>
      <c r="N4582"/>
      <c r="O4582"/>
      <c r="P4582"/>
      <c r="Q4582"/>
      <c r="R4582"/>
    </row>
    <row r="4583" spans="1:18" s="16" customFormat="1" x14ac:dyDescent="0.25">
      <c r="A4583" s="19"/>
      <c r="B4583" s="18"/>
      <c r="D4583"/>
      <c r="E4583"/>
      <c r="F4583"/>
      <c r="G4583"/>
      <c r="H4583"/>
      <c r="I4583"/>
      <c r="J4583"/>
      <c r="K4583"/>
      <c r="L4583"/>
      <c r="M4583"/>
      <c r="N4583"/>
      <c r="O4583"/>
      <c r="P4583"/>
      <c r="Q4583"/>
      <c r="R4583"/>
    </row>
    <row r="4584" spans="1:18" s="16" customFormat="1" x14ac:dyDescent="0.25">
      <c r="A4584" s="19"/>
      <c r="B4584" s="18"/>
      <c r="D4584"/>
      <c r="E4584"/>
      <c r="F4584"/>
      <c r="G4584"/>
      <c r="H4584"/>
      <c r="I4584"/>
      <c r="J4584"/>
      <c r="K4584"/>
      <c r="L4584"/>
      <c r="M4584"/>
      <c r="N4584"/>
      <c r="O4584"/>
      <c r="P4584"/>
      <c r="Q4584"/>
      <c r="R4584"/>
    </row>
    <row r="4585" spans="1:18" s="16" customFormat="1" x14ac:dyDescent="0.25">
      <c r="A4585" s="19"/>
      <c r="B4585" s="18"/>
      <c r="D4585"/>
      <c r="E4585"/>
      <c r="F4585"/>
      <c r="G4585"/>
      <c r="H4585"/>
      <c r="I4585"/>
      <c r="J4585"/>
      <c r="K4585"/>
      <c r="L4585"/>
      <c r="M4585"/>
      <c r="N4585"/>
      <c r="O4585"/>
      <c r="P4585"/>
      <c r="Q4585"/>
      <c r="R4585"/>
    </row>
    <row r="4586" spans="1:18" s="16" customFormat="1" x14ac:dyDescent="0.25">
      <c r="A4586" s="19"/>
      <c r="B4586" s="18"/>
      <c r="D4586"/>
      <c r="E4586"/>
      <c r="F4586"/>
      <c r="G4586"/>
      <c r="H4586"/>
      <c r="I4586"/>
      <c r="J4586"/>
      <c r="K4586"/>
      <c r="L4586"/>
      <c r="M4586"/>
      <c r="N4586"/>
      <c r="O4586"/>
      <c r="P4586"/>
      <c r="Q4586"/>
      <c r="R4586"/>
    </row>
    <row r="4587" spans="1:18" s="16" customFormat="1" x14ac:dyDescent="0.25">
      <c r="A4587" s="19"/>
      <c r="B4587" s="18"/>
      <c r="D4587"/>
      <c r="E4587"/>
      <c r="F4587"/>
      <c r="G4587"/>
      <c r="H4587"/>
      <c r="I4587"/>
      <c r="J4587"/>
      <c r="K4587"/>
      <c r="L4587"/>
      <c r="M4587"/>
      <c r="N4587"/>
      <c r="O4587"/>
      <c r="P4587"/>
      <c r="Q4587"/>
      <c r="R4587"/>
    </row>
    <row r="4588" spans="1:18" s="16" customFormat="1" x14ac:dyDescent="0.25">
      <c r="A4588" s="19"/>
      <c r="B4588" s="18"/>
      <c r="D4588"/>
      <c r="E4588"/>
      <c r="F4588"/>
      <c r="G4588"/>
      <c r="H4588"/>
      <c r="I4588"/>
      <c r="J4588"/>
      <c r="K4588"/>
      <c r="L4588"/>
      <c r="M4588"/>
      <c r="N4588"/>
      <c r="O4588"/>
      <c r="P4588"/>
      <c r="Q4588"/>
      <c r="R4588"/>
    </row>
    <row r="4589" spans="1:18" s="16" customFormat="1" x14ac:dyDescent="0.25">
      <c r="A4589" s="19"/>
      <c r="B4589" s="18"/>
      <c r="D4589"/>
      <c r="E4589"/>
      <c r="F4589"/>
      <c r="G4589"/>
      <c r="H4589"/>
      <c r="I4589"/>
      <c r="J4589"/>
      <c r="K4589"/>
      <c r="L4589"/>
      <c r="M4589"/>
      <c r="N4589"/>
      <c r="O4589"/>
      <c r="P4589"/>
      <c r="Q4589"/>
      <c r="R4589"/>
    </row>
    <row r="4590" spans="1:18" s="16" customFormat="1" x14ac:dyDescent="0.25">
      <c r="A4590" s="19"/>
      <c r="B4590" s="18"/>
      <c r="D4590"/>
      <c r="E4590"/>
      <c r="F4590"/>
      <c r="G4590"/>
      <c r="H4590"/>
      <c r="I4590"/>
      <c r="J4590"/>
      <c r="K4590"/>
      <c r="L4590"/>
      <c r="M4590"/>
      <c r="N4590"/>
      <c r="O4590"/>
      <c r="P4590"/>
      <c r="Q4590"/>
      <c r="R4590"/>
    </row>
    <row r="4591" spans="1:18" s="16" customFormat="1" x14ac:dyDescent="0.25">
      <c r="A4591" s="19"/>
      <c r="B4591" s="18"/>
      <c r="D4591"/>
      <c r="E4591"/>
      <c r="F4591"/>
      <c r="G4591"/>
      <c r="H4591"/>
      <c r="I4591"/>
      <c r="J4591"/>
      <c r="K4591"/>
      <c r="L4591"/>
      <c r="M4591"/>
      <c r="N4591"/>
      <c r="O4591"/>
      <c r="P4591"/>
      <c r="Q4591"/>
      <c r="R4591"/>
    </row>
    <row r="4592" spans="1:18" s="16" customFormat="1" x14ac:dyDescent="0.25">
      <c r="A4592" s="19"/>
      <c r="B4592" s="18"/>
      <c r="D4592"/>
      <c r="E4592"/>
      <c r="F4592"/>
      <c r="G4592"/>
      <c r="H4592"/>
      <c r="I4592"/>
      <c r="J4592"/>
      <c r="K4592"/>
      <c r="L4592"/>
      <c r="M4592"/>
      <c r="N4592"/>
      <c r="O4592"/>
      <c r="P4592"/>
      <c r="Q4592"/>
      <c r="R4592"/>
    </row>
    <row r="4593" spans="1:18" s="16" customFormat="1" x14ac:dyDescent="0.25">
      <c r="A4593" s="19"/>
      <c r="B4593" s="18"/>
      <c r="D4593"/>
      <c r="E4593"/>
      <c r="F4593"/>
      <c r="G4593"/>
      <c r="H4593"/>
      <c r="I4593"/>
      <c r="J4593"/>
      <c r="K4593"/>
      <c r="L4593"/>
      <c r="M4593"/>
      <c r="N4593"/>
      <c r="O4593"/>
      <c r="P4593"/>
      <c r="Q4593"/>
      <c r="R4593"/>
    </row>
    <row r="4594" spans="1:18" s="16" customFormat="1" x14ac:dyDescent="0.25">
      <c r="A4594" s="19"/>
      <c r="B4594" s="18"/>
      <c r="D4594"/>
      <c r="E4594"/>
      <c r="F4594"/>
      <c r="G4594"/>
      <c r="H4594"/>
      <c r="I4594"/>
      <c r="J4594"/>
      <c r="K4594"/>
      <c r="L4594"/>
      <c r="M4594"/>
      <c r="N4594"/>
      <c r="O4594"/>
      <c r="P4594"/>
      <c r="Q4594"/>
      <c r="R4594"/>
    </row>
    <row r="4595" spans="1:18" s="16" customFormat="1" x14ac:dyDescent="0.25">
      <c r="A4595" s="19"/>
      <c r="B4595" s="18"/>
      <c r="D4595"/>
      <c r="E4595"/>
      <c r="F4595"/>
      <c r="G4595"/>
      <c r="H4595"/>
      <c r="I4595"/>
      <c r="J4595"/>
      <c r="K4595"/>
      <c r="L4595"/>
      <c r="M4595"/>
      <c r="N4595"/>
      <c r="O4595"/>
      <c r="P4595"/>
      <c r="Q4595"/>
      <c r="R4595"/>
    </row>
    <row r="4596" spans="1:18" s="16" customFormat="1" x14ac:dyDescent="0.25">
      <c r="A4596" s="19"/>
      <c r="B4596" s="18"/>
      <c r="D4596"/>
      <c r="E4596"/>
      <c r="F4596"/>
      <c r="G4596"/>
      <c r="H4596"/>
      <c r="I4596"/>
      <c r="J4596"/>
      <c r="K4596"/>
      <c r="L4596"/>
      <c r="M4596"/>
      <c r="N4596"/>
      <c r="O4596"/>
      <c r="P4596"/>
      <c r="Q4596"/>
      <c r="R4596"/>
    </row>
    <row r="4597" spans="1:18" s="16" customFormat="1" x14ac:dyDescent="0.25">
      <c r="A4597" s="19"/>
      <c r="B4597" s="18"/>
      <c r="D4597"/>
      <c r="E4597"/>
      <c r="F4597"/>
      <c r="G4597"/>
      <c r="H4597"/>
      <c r="I4597"/>
      <c r="J4597"/>
      <c r="K4597"/>
      <c r="L4597"/>
      <c r="M4597"/>
      <c r="N4597"/>
      <c r="O4597"/>
      <c r="P4597"/>
      <c r="Q4597"/>
      <c r="R4597"/>
    </row>
    <row r="4598" spans="1:18" s="16" customFormat="1" x14ac:dyDescent="0.25">
      <c r="A4598" s="19"/>
      <c r="B4598" s="18"/>
      <c r="D4598"/>
      <c r="E4598"/>
      <c r="F4598"/>
      <c r="G4598"/>
      <c r="H4598"/>
      <c r="I4598"/>
      <c r="J4598"/>
      <c r="K4598"/>
      <c r="L4598"/>
      <c r="M4598"/>
      <c r="N4598"/>
      <c r="O4598"/>
      <c r="P4598"/>
      <c r="Q4598"/>
      <c r="R4598"/>
    </row>
    <row r="4599" spans="1:18" s="16" customFormat="1" x14ac:dyDescent="0.25">
      <c r="A4599" s="19"/>
      <c r="B4599" s="18"/>
      <c r="D4599"/>
      <c r="E4599"/>
      <c r="F4599"/>
      <c r="G4599"/>
      <c r="H4599"/>
      <c r="I4599"/>
      <c r="J4599"/>
      <c r="K4599"/>
      <c r="L4599"/>
      <c r="M4599"/>
      <c r="N4599"/>
      <c r="O4599"/>
      <c r="P4599"/>
      <c r="Q4599"/>
      <c r="R4599"/>
    </row>
    <row r="4600" spans="1:18" s="16" customFormat="1" x14ac:dyDescent="0.25">
      <c r="A4600" s="19"/>
      <c r="B4600" s="18"/>
      <c r="D4600"/>
      <c r="E4600"/>
      <c r="F4600"/>
      <c r="G4600"/>
      <c r="H4600"/>
      <c r="I4600"/>
      <c r="J4600"/>
      <c r="K4600"/>
      <c r="L4600"/>
      <c r="M4600"/>
      <c r="N4600"/>
      <c r="O4600"/>
      <c r="P4600"/>
      <c r="Q4600"/>
      <c r="R4600"/>
    </row>
    <row r="4601" spans="1:18" s="16" customFormat="1" x14ac:dyDescent="0.25">
      <c r="A4601" s="19"/>
      <c r="B4601" s="18"/>
      <c r="D4601"/>
      <c r="E4601"/>
      <c r="F4601"/>
      <c r="G4601"/>
      <c r="H4601"/>
      <c r="I4601"/>
      <c r="J4601"/>
      <c r="K4601"/>
      <c r="L4601"/>
      <c r="M4601"/>
      <c r="N4601"/>
      <c r="O4601"/>
      <c r="P4601"/>
      <c r="Q4601"/>
      <c r="R4601"/>
    </row>
    <row r="4602" spans="1:18" s="16" customFormat="1" x14ac:dyDescent="0.25">
      <c r="A4602" s="19"/>
      <c r="B4602" s="18"/>
      <c r="D4602"/>
      <c r="E4602"/>
      <c r="F4602"/>
      <c r="G4602"/>
      <c r="H4602"/>
      <c r="I4602"/>
      <c r="J4602"/>
      <c r="K4602"/>
      <c r="L4602"/>
      <c r="M4602"/>
      <c r="N4602"/>
      <c r="O4602"/>
      <c r="P4602"/>
      <c r="Q4602"/>
      <c r="R4602"/>
    </row>
    <row r="4603" spans="1:18" s="16" customFormat="1" x14ac:dyDescent="0.25">
      <c r="A4603" s="19"/>
      <c r="B4603" s="18"/>
      <c r="D4603"/>
      <c r="E4603"/>
      <c r="F4603"/>
      <c r="G4603"/>
      <c r="H4603"/>
      <c r="I4603"/>
      <c r="J4603"/>
      <c r="K4603"/>
      <c r="L4603"/>
      <c r="M4603"/>
      <c r="N4603"/>
      <c r="O4603"/>
      <c r="P4603"/>
      <c r="Q4603"/>
      <c r="R4603"/>
    </row>
    <row r="4604" spans="1:18" s="16" customFormat="1" x14ac:dyDescent="0.25">
      <c r="A4604" s="19"/>
      <c r="B4604" s="18"/>
      <c r="D4604"/>
      <c r="E4604"/>
      <c r="F4604"/>
      <c r="G4604"/>
      <c r="H4604"/>
      <c r="I4604"/>
      <c r="J4604"/>
      <c r="K4604"/>
      <c r="L4604"/>
      <c r="M4604"/>
      <c r="N4604"/>
      <c r="O4604"/>
      <c r="P4604"/>
      <c r="Q4604"/>
      <c r="R4604"/>
    </row>
    <row r="4605" spans="1:18" s="16" customFormat="1" x14ac:dyDescent="0.25">
      <c r="A4605" s="19"/>
      <c r="B4605" s="18"/>
      <c r="D4605"/>
      <c r="E4605"/>
      <c r="F4605"/>
      <c r="G4605"/>
      <c r="H4605"/>
      <c r="I4605"/>
      <c r="J4605"/>
      <c r="K4605"/>
      <c r="L4605"/>
      <c r="M4605"/>
      <c r="N4605"/>
      <c r="O4605"/>
      <c r="P4605"/>
      <c r="Q4605"/>
      <c r="R4605"/>
    </row>
    <row r="4606" spans="1:18" s="16" customFormat="1" x14ac:dyDescent="0.25">
      <c r="A4606" s="19"/>
      <c r="B4606" s="18"/>
      <c r="D4606"/>
      <c r="E4606"/>
      <c r="F4606"/>
      <c r="G4606"/>
      <c r="H4606"/>
      <c r="I4606"/>
      <c r="J4606"/>
      <c r="K4606"/>
      <c r="L4606"/>
      <c r="M4606"/>
      <c r="N4606"/>
      <c r="O4606"/>
      <c r="P4606"/>
      <c r="Q4606"/>
      <c r="R4606"/>
    </row>
    <row r="4607" spans="1:18" s="16" customFormat="1" x14ac:dyDescent="0.25">
      <c r="A4607" s="19"/>
      <c r="B4607" s="18"/>
      <c r="D4607"/>
      <c r="E4607"/>
      <c r="F4607"/>
      <c r="G4607"/>
      <c r="H4607"/>
      <c r="I4607"/>
      <c r="J4607"/>
      <c r="K4607"/>
      <c r="L4607"/>
      <c r="M4607"/>
      <c r="N4607"/>
      <c r="O4607"/>
      <c r="P4607"/>
      <c r="Q4607"/>
      <c r="R4607"/>
    </row>
    <row r="4608" spans="1:18" s="16" customFormat="1" x14ac:dyDescent="0.25">
      <c r="A4608" s="19"/>
      <c r="B4608" s="18"/>
      <c r="D4608"/>
      <c r="E4608"/>
      <c r="F4608"/>
      <c r="G4608"/>
      <c r="H4608"/>
      <c r="I4608"/>
      <c r="J4608"/>
      <c r="K4608"/>
      <c r="L4608"/>
      <c r="M4608"/>
      <c r="N4608"/>
      <c r="O4608"/>
      <c r="P4608"/>
      <c r="Q4608"/>
      <c r="R4608"/>
    </row>
    <row r="4609" spans="1:18" s="16" customFormat="1" x14ac:dyDescent="0.25">
      <c r="A4609" s="19"/>
      <c r="B4609" s="18"/>
      <c r="D4609"/>
      <c r="E4609"/>
      <c r="F4609"/>
      <c r="G4609"/>
      <c r="H4609"/>
      <c r="I4609"/>
      <c r="J4609"/>
      <c r="K4609"/>
      <c r="L4609"/>
      <c r="M4609"/>
      <c r="N4609"/>
      <c r="O4609"/>
      <c r="P4609"/>
      <c r="Q4609"/>
      <c r="R4609"/>
    </row>
    <row r="4610" spans="1:18" s="16" customFormat="1" x14ac:dyDescent="0.25">
      <c r="A4610" s="19"/>
      <c r="B4610" s="18"/>
      <c r="D4610"/>
      <c r="E4610"/>
      <c r="F4610"/>
      <c r="G4610"/>
      <c r="H4610"/>
      <c r="I4610"/>
      <c r="J4610"/>
      <c r="K4610"/>
      <c r="L4610"/>
      <c r="M4610"/>
      <c r="N4610"/>
      <c r="O4610"/>
      <c r="P4610"/>
      <c r="Q4610"/>
      <c r="R4610"/>
    </row>
    <row r="4611" spans="1:18" s="16" customFormat="1" x14ac:dyDescent="0.25">
      <c r="A4611" s="19"/>
      <c r="B4611" s="18"/>
      <c r="D4611"/>
      <c r="E4611"/>
      <c r="F4611"/>
      <c r="G4611"/>
      <c r="H4611"/>
      <c r="I4611"/>
      <c r="J4611"/>
      <c r="K4611"/>
      <c r="L4611"/>
      <c r="M4611"/>
      <c r="N4611"/>
      <c r="O4611"/>
      <c r="P4611"/>
      <c r="Q4611"/>
      <c r="R4611"/>
    </row>
    <row r="4612" spans="1:18" s="16" customFormat="1" x14ac:dyDescent="0.25">
      <c r="A4612" s="19"/>
      <c r="B4612" s="20"/>
      <c r="D4612"/>
      <c r="E4612"/>
      <c r="F4612"/>
      <c r="G4612"/>
      <c r="H4612"/>
      <c r="I4612"/>
      <c r="J4612"/>
      <c r="K4612"/>
      <c r="L4612"/>
      <c r="M4612"/>
      <c r="N4612"/>
      <c r="O4612"/>
      <c r="P4612"/>
      <c r="Q4612"/>
      <c r="R4612"/>
    </row>
    <row r="4613" spans="1:18" s="16" customFormat="1" x14ac:dyDescent="0.25">
      <c r="A4613" s="19"/>
      <c r="B4613" s="18"/>
      <c r="D4613"/>
      <c r="E4613"/>
      <c r="F4613"/>
      <c r="G4613"/>
      <c r="H4613"/>
      <c r="I4613"/>
      <c r="J4613"/>
      <c r="K4613"/>
      <c r="L4613"/>
      <c r="M4613"/>
      <c r="N4613"/>
      <c r="O4613"/>
      <c r="P4613"/>
      <c r="Q4613"/>
      <c r="R4613"/>
    </row>
    <row r="4614" spans="1:18" s="16" customFormat="1" x14ac:dyDescent="0.25">
      <c r="A4614" s="19"/>
      <c r="B4614" s="18"/>
      <c r="D4614"/>
      <c r="E4614"/>
      <c r="F4614"/>
      <c r="G4614"/>
      <c r="H4614"/>
      <c r="I4614"/>
      <c r="J4614"/>
      <c r="K4614"/>
      <c r="L4614"/>
      <c r="M4614"/>
      <c r="N4614"/>
      <c r="O4614"/>
      <c r="P4614"/>
      <c r="Q4614"/>
      <c r="R4614"/>
    </row>
    <row r="4615" spans="1:18" s="16" customFormat="1" x14ac:dyDescent="0.25">
      <c r="A4615" s="19"/>
      <c r="B4615" s="18"/>
      <c r="D4615"/>
      <c r="E4615"/>
      <c r="F4615"/>
      <c r="G4615"/>
      <c r="H4615"/>
      <c r="I4615"/>
      <c r="J4615"/>
      <c r="K4615"/>
      <c r="L4615"/>
      <c r="M4615"/>
      <c r="N4615"/>
      <c r="O4615"/>
      <c r="P4615"/>
      <c r="Q4615"/>
      <c r="R4615"/>
    </row>
    <row r="4616" spans="1:18" s="16" customFormat="1" x14ac:dyDescent="0.25">
      <c r="A4616" s="19"/>
      <c r="B4616" s="18"/>
      <c r="D4616"/>
      <c r="E4616"/>
      <c r="F4616"/>
      <c r="G4616"/>
      <c r="H4616"/>
      <c r="I4616"/>
      <c r="J4616"/>
      <c r="K4616"/>
      <c r="L4616"/>
      <c r="M4616"/>
      <c r="N4616"/>
      <c r="O4616"/>
      <c r="P4616"/>
      <c r="Q4616"/>
      <c r="R4616"/>
    </row>
    <row r="4617" spans="1:18" s="16" customFormat="1" x14ac:dyDescent="0.25">
      <c r="A4617" s="19"/>
      <c r="B4617" s="18"/>
      <c r="D4617"/>
      <c r="E4617"/>
      <c r="F4617"/>
      <c r="G4617"/>
      <c r="H4617"/>
      <c r="I4617"/>
      <c r="J4617"/>
      <c r="K4617"/>
      <c r="L4617"/>
      <c r="M4617"/>
      <c r="N4617"/>
      <c r="O4617"/>
      <c r="P4617"/>
      <c r="Q4617"/>
      <c r="R4617"/>
    </row>
    <row r="4618" spans="1:18" s="16" customFormat="1" x14ac:dyDescent="0.25">
      <c r="A4618" s="19"/>
      <c r="B4618" s="18"/>
      <c r="D4618"/>
      <c r="E4618"/>
      <c r="F4618"/>
      <c r="G4618"/>
      <c r="H4618"/>
      <c r="I4618"/>
      <c r="J4618"/>
      <c r="K4618"/>
      <c r="L4618"/>
      <c r="M4618"/>
      <c r="N4618"/>
      <c r="O4618"/>
      <c r="P4618"/>
      <c r="Q4618"/>
      <c r="R4618"/>
    </row>
    <row r="4619" spans="1:18" s="16" customFormat="1" x14ac:dyDescent="0.25">
      <c r="A4619" s="19"/>
      <c r="B4619" s="18"/>
      <c r="D4619"/>
      <c r="E4619"/>
      <c r="F4619"/>
      <c r="G4619"/>
      <c r="H4619"/>
      <c r="I4619"/>
      <c r="J4619"/>
      <c r="K4619"/>
      <c r="L4619"/>
      <c r="M4619"/>
      <c r="N4619"/>
      <c r="O4619"/>
      <c r="P4619"/>
      <c r="Q4619"/>
      <c r="R4619"/>
    </row>
    <row r="4620" spans="1:18" s="16" customFormat="1" x14ac:dyDescent="0.25">
      <c r="A4620" s="19"/>
      <c r="B4620" s="18"/>
      <c r="D4620"/>
      <c r="E4620"/>
      <c r="F4620"/>
      <c r="G4620"/>
      <c r="H4620"/>
      <c r="I4620"/>
      <c r="J4620"/>
      <c r="K4620"/>
      <c r="L4620"/>
      <c r="M4620"/>
      <c r="N4620"/>
      <c r="O4620"/>
      <c r="P4620"/>
      <c r="Q4620"/>
      <c r="R4620"/>
    </row>
    <row r="4621" spans="1:18" s="16" customFormat="1" x14ac:dyDescent="0.25">
      <c r="A4621" s="19"/>
      <c r="B4621" s="18"/>
      <c r="D4621"/>
      <c r="E4621"/>
      <c r="F4621"/>
      <c r="G4621"/>
      <c r="H4621"/>
      <c r="I4621"/>
      <c r="J4621"/>
      <c r="K4621"/>
      <c r="L4621"/>
      <c r="M4621"/>
      <c r="N4621"/>
      <c r="O4621"/>
      <c r="P4621"/>
      <c r="Q4621"/>
      <c r="R4621"/>
    </row>
    <row r="4622" spans="1:18" s="16" customFormat="1" x14ac:dyDescent="0.25">
      <c r="A4622" s="19"/>
      <c r="B4622" s="18"/>
      <c r="D4622"/>
      <c r="E4622"/>
      <c r="F4622"/>
      <c r="G4622"/>
      <c r="H4622"/>
      <c r="I4622"/>
      <c r="J4622"/>
      <c r="K4622"/>
      <c r="L4622"/>
      <c r="M4622"/>
      <c r="N4622"/>
      <c r="O4622"/>
      <c r="P4622"/>
      <c r="Q4622"/>
      <c r="R4622"/>
    </row>
    <row r="4623" spans="1:18" s="16" customFormat="1" x14ac:dyDescent="0.25">
      <c r="A4623" s="19"/>
      <c r="B4623" s="18"/>
      <c r="D4623"/>
      <c r="E4623"/>
      <c r="F4623"/>
      <c r="G4623"/>
      <c r="H4623"/>
      <c r="I4623"/>
      <c r="J4623"/>
      <c r="K4623"/>
      <c r="L4623"/>
      <c r="M4623"/>
      <c r="N4623"/>
      <c r="O4623"/>
      <c r="P4623"/>
      <c r="Q4623"/>
      <c r="R4623"/>
    </row>
    <row r="4624" spans="1:18" s="16" customFormat="1" x14ac:dyDescent="0.25">
      <c r="A4624" s="19"/>
      <c r="B4624" s="18"/>
      <c r="D4624"/>
      <c r="E4624"/>
      <c r="F4624"/>
      <c r="G4624"/>
      <c r="H4624"/>
      <c r="I4624"/>
      <c r="J4624"/>
      <c r="K4624"/>
      <c r="L4624"/>
      <c r="M4624"/>
      <c r="N4624"/>
      <c r="O4624"/>
      <c r="P4624"/>
      <c r="Q4624"/>
      <c r="R4624"/>
    </row>
    <row r="4625" spans="1:18" s="16" customFormat="1" x14ac:dyDescent="0.25">
      <c r="A4625" s="19"/>
      <c r="B4625" s="18"/>
      <c r="D4625"/>
      <c r="E4625"/>
      <c r="F4625"/>
      <c r="G4625"/>
      <c r="H4625"/>
      <c r="I4625"/>
      <c r="J4625"/>
      <c r="K4625"/>
      <c r="L4625"/>
      <c r="M4625"/>
      <c r="N4625"/>
      <c r="O4625"/>
      <c r="P4625"/>
      <c r="Q4625"/>
      <c r="R4625"/>
    </row>
    <row r="4626" spans="1:18" s="16" customFormat="1" x14ac:dyDescent="0.25">
      <c r="A4626" s="19"/>
      <c r="B4626" s="18"/>
      <c r="D4626"/>
      <c r="E4626"/>
      <c r="F4626"/>
      <c r="G4626"/>
      <c r="H4626"/>
      <c r="I4626"/>
      <c r="J4626"/>
      <c r="K4626"/>
      <c r="L4626"/>
      <c r="M4626"/>
      <c r="N4626"/>
      <c r="O4626"/>
      <c r="P4626"/>
      <c r="Q4626"/>
      <c r="R4626"/>
    </row>
    <row r="4627" spans="1:18" s="16" customFormat="1" x14ac:dyDescent="0.25">
      <c r="A4627" s="19"/>
      <c r="B4627" s="18"/>
      <c r="D4627"/>
      <c r="E4627"/>
      <c r="F4627"/>
      <c r="G4627"/>
      <c r="H4627"/>
      <c r="I4627"/>
      <c r="J4627"/>
      <c r="K4627"/>
      <c r="L4627"/>
      <c r="M4627"/>
      <c r="N4627"/>
      <c r="O4627"/>
      <c r="P4627"/>
      <c r="Q4627"/>
      <c r="R4627"/>
    </row>
    <row r="4628" spans="1:18" s="16" customFormat="1" x14ac:dyDescent="0.25">
      <c r="A4628" s="19"/>
      <c r="B4628" s="18"/>
      <c r="D4628"/>
      <c r="E4628"/>
      <c r="F4628"/>
      <c r="G4628"/>
      <c r="H4628"/>
      <c r="I4628"/>
      <c r="J4628"/>
      <c r="K4628"/>
      <c r="L4628"/>
      <c r="M4628"/>
      <c r="N4628"/>
      <c r="O4628"/>
      <c r="P4628"/>
      <c r="Q4628"/>
      <c r="R4628"/>
    </row>
    <row r="4629" spans="1:18" s="16" customFormat="1" x14ac:dyDescent="0.25">
      <c r="A4629" s="19"/>
      <c r="B4629" s="18"/>
      <c r="D4629"/>
      <c r="E4629"/>
      <c r="F4629"/>
      <c r="G4629"/>
      <c r="H4629"/>
      <c r="I4629"/>
      <c r="J4629"/>
      <c r="K4629"/>
      <c r="L4629"/>
      <c r="M4629"/>
      <c r="N4629"/>
      <c r="O4629"/>
      <c r="P4629"/>
      <c r="Q4629"/>
      <c r="R4629"/>
    </row>
    <row r="4630" spans="1:18" s="16" customFormat="1" x14ac:dyDescent="0.25">
      <c r="A4630" s="19"/>
      <c r="B4630" s="18"/>
      <c r="D4630"/>
      <c r="E4630"/>
      <c r="F4630"/>
      <c r="G4630"/>
      <c r="H4630"/>
      <c r="I4630"/>
      <c r="J4630"/>
      <c r="K4630"/>
      <c r="L4630"/>
      <c r="M4630"/>
      <c r="N4630"/>
      <c r="O4630"/>
      <c r="P4630"/>
      <c r="Q4630"/>
      <c r="R4630"/>
    </row>
    <row r="4631" spans="1:18" s="16" customFormat="1" x14ac:dyDescent="0.25">
      <c r="A4631" s="19"/>
      <c r="B4631" s="18"/>
      <c r="D4631"/>
      <c r="E4631"/>
      <c r="F4631"/>
      <c r="G4631"/>
      <c r="H4631"/>
      <c r="I4631"/>
      <c r="J4631"/>
      <c r="K4631"/>
      <c r="L4631"/>
      <c r="M4631"/>
      <c r="N4631"/>
      <c r="O4631"/>
      <c r="P4631"/>
      <c r="Q4631"/>
      <c r="R4631"/>
    </row>
    <row r="4632" spans="1:18" s="16" customFormat="1" x14ac:dyDescent="0.25">
      <c r="A4632" s="19"/>
      <c r="B4632" s="18"/>
      <c r="D4632"/>
      <c r="E4632"/>
      <c r="F4632"/>
      <c r="G4632"/>
      <c r="H4632"/>
      <c r="I4632"/>
      <c r="J4632"/>
      <c r="K4632"/>
      <c r="L4632"/>
      <c r="M4632"/>
      <c r="N4632"/>
      <c r="O4632"/>
      <c r="P4632"/>
      <c r="Q4632"/>
      <c r="R4632"/>
    </row>
    <row r="4633" spans="1:18" s="16" customFormat="1" x14ac:dyDescent="0.25">
      <c r="A4633" s="19"/>
      <c r="B4633" s="18"/>
      <c r="D4633"/>
      <c r="E4633"/>
      <c r="F4633"/>
      <c r="G4633"/>
      <c r="H4633"/>
      <c r="I4633"/>
      <c r="J4633"/>
      <c r="K4633"/>
      <c r="L4633"/>
      <c r="M4633"/>
      <c r="N4633"/>
      <c r="O4633"/>
      <c r="P4633"/>
      <c r="Q4633"/>
      <c r="R4633"/>
    </row>
    <row r="4634" spans="1:18" s="16" customFormat="1" x14ac:dyDescent="0.25">
      <c r="A4634" s="19"/>
      <c r="B4634" s="18"/>
      <c r="D4634"/>
      <c r="E4634"/>
      <c r="F4634"/>
      <c r="G4634"/>
      <c r="H4634"/>
      <c r="I4634"/>
      <c r="J4634"/>
      <c r="K4634"/>
      <c r="L4634"/>
      <c r="M4634"/>
      <c r="N4634"/>
      <c r="O4634"/>
      <c r="P4634"/>
      <c r="Q4634"/>
      <c r="R4634"/>
    </row>
    <row r="4635" spans="1:18" s="16" customFormat="1" x14ac:dyDescent="0.25">
      <c r="A4635" s="19"/>
      <c r="B4635" s="18"/>
      <c r="D4635"/>
      <c r="E4635"/>
      <c r="F4635"/>
      <c r="G4635"/>
      <c r="H4635"/>
      <c r="I4635"/>
      <c r="J4635"/>
      <c r="K4635"/>
      <c r="L4635"/>
      <c r="M4635"/>
      <c r="N4635"/>
      <c r="O4635"/>
      <c r="P4635"/>
      <c r="Q4635"/>
      <c r="R4635"/>
    </row>
    <row r="4636" spans="1:18" s="16" customFormat="1" x14ac:dyDescent="0.25">
      <c r="A4636" s="19"/>
      <c r="B4636" s="18"/>
      <c r="D4636"/>
      <c r="E4636"/>
      <c r="F4636"/>
      <c r="G4636"/>
      <c r="H4636"/>
      <c r="I4636"/>
      <c r="J4636"/>
      <c r="K4636"/>
      <c r="L4636"/>
      <c r="M4636"/>
      <c r="N4636"/>
      <c r="O4636"/>
      <c r="P4636"/>
      <c r="Q4636"/>
      <c r="R4636"/>
    </row>
    <row r="4637" spans="1:18" s="16" customFormat="1" x14ac:dyDescent="0.25">
      <c r="A4637" s="19"/>
      <c r="B4637" s="18"/>
      <c r="D4637"/>
      <c r="E4637"/>
      <c r="F4637"/>
      <c r="G4637"/>
      <c r="H4637"/>
      <c r="I4637"/>
      <c r="J4637"/>
      <c r="K4637"/>
      <c r="L4637"/>
      <c r="M4637"/>
      <c r="N4637"/>
      <c r="O4637"/>
      <c r="P4637"/>
      <c r="Q4637"/>
      <c r="R4637"/>
    </row>
    <row r="4638" spans="1:18" s="16" customFormat="1" x14ac:dyDescent="0.25">
      <c r="A4638" s="19"/>
      <c r="B4638" s="18"/>
      <c r="D4638"/>
      <c r="E4638"/>
      <c r="F4638"/>
      <c r="G4638"/>
      <c r="H4638"/>
      <c r="I4638"/>
      <c r="J4638"/>
      <c r="K4638"/>
      <c r="L4638"/>
      <c r="M4638"/>
      <c r="N4638"/>
      <c r="O4638"/>
      <c r="P4638"/>
      <c r="Q4638"/>
      <c r="R4638"/>
    </row>
    <row r="4639" spans="1:18" s="16" customFormat="1" x14ac:dyDescent="0.25">
      <c r="A4639" s="19"/>
      <c r="B4639" s="18"/>
      <c r="D4639"/>
      <c r="E4639"/>
      <c r="F4639"/>
      <c r="G4639"/>
      <c r="H4639"/>
      <c r="I4639"/>
      <c r="J4639"/>
      <c r="K4639"/>
      <c r="L4639"/>
      <c r="M4639"/>
      <c r="N4639"/>
      <c r="O4639"/>
      <c r="P4639"/>
      <c r="Q4639"/>
      <c r="R4639"/>
    </row>
    <row r="4640" spans="1:18" s="16" customFormat="1" x14ac:dyDescent="0.25">
      <c r="A4640" s="19"/>
      <c r="B4640" s="18"/>
      <c r="D4640"/>
      <c r="E4640"/>
      <c r="F4640"/>
      <c r="G4640"/>
      <c r="H4640"/>
      <c r="I4640"/>
      <c r="J4640"/>
      <c r="K4640"/>
      <c r="L4640"/>
      <c r="M4640"/>
      <c r="N4640"/>
      <c r="O4640"/>
      <c r="P4640"/>
      <c r="Q4640"/>
      <c r="R4640"/>
    </row>
    <row r="4641" spans="1:18" s="16" customFormat="1" x14ac:dyDescent="0.25">
      <c r="A4641" s="19"/>
      <c r="B4641" s="18"/>
      <c r="D4641"/>
      <c r="E4641"/>
      <c r="F4641"/>
      <c r="G4641"/>
      <c r="H4641"/>
      <c r="I4641"/>
      <c r="J4641"/>
      <c r="K4641"/>
      <c r="L4641"/>
      <c r="M4641"/>
      <c r="N4641"/>
      <c r="O4641"/>
      <c r="P4641"/>
      <c r="Q4641"/>
      <c r="R4641"/>
    </row>
    <row r="4642" spans="1:18" s="16" customFormat="1" x14ac:dyDescent="0.25">
      <c r="A4642" s="19"/>
      <c r="B4642" s="18"/>
      <c r="D4642"/>
      <c r="E4642"/>
      <c r="F4642"/>
      <c r="G4642"/>
      <c r="H4642"/>
      <c r="I4642"/>
      <c r="J4642"/>
      <c r="K4642"/>
      <c r="L4642"/>
      <c r="M4642"/>
      <c r="N4642"/>
      <c r="O4642"/>
      <c r="P4642"/>
      <c r="Q4642"/>
      <c r="R4642"/>
    </row>
    <row r="4643" spans="1:18" s="16" customFormat="1" x14ac:dyDescent="0.25">
      <c r="A4643" s="19"/>
      <c r="B4643" s="18"/>
      <c r="D4643"/>
      <c r="E4643"/>
      <c r="F4643"/>
      <c r="G4643"/>
      <c r="H4643"/>
      <c r="I4643"/>
      <c r="J4643"/>
      <c r="K4643"/>
      <c r="L4643"/>
      <c r="M4643"/>
      <c r="N4643"/>
      <c r="O4643"/>
      <c r="P4643"/>
      <c r="Q4643"/>
      <c r="R4643"/>
    </row>
    <row r="4644" spans="1:18" s="16" customFormat="1" x14ac:dyDescent="0.25">
      <c r="A4644" s="19"/>
      <c r="B4644" s="18"/>
      <c r="D4644"/>
      <c r="E4644"/>
      <c r="F4644"/>
      <c r="G4644"/>
      <c r="H4644"/>
      <c r="I4644"/>
      <c r="J4644"/>
      <c r="K4644"/>
      <c r="L4644"/>
      <c r="M4644"/>
      <c r="N4644"/>
      <c r="O4644"/>
      <c r="P4644"/>
      <c r="Q4644"/>
      <c r="R4644"/>
    </row>
    <row r="4645" spans="1:18" s="16" customFormat="1" x14ac:dyDescent="0.25">
      <c r="A4645" s="19"/>
      <c r="B4645" s="18"/>
      <c r="D4645"/>
      <c r="E4645"/>
      <c r="F4645"/>
      <c r="G4645"/>
      <c r="H4645"/>
      <c r="I4645"/>
      <c r="J4645"/>
      <c r="K4645"/>
      <c r="L4645"/>
      <c r="M4645"/>
      <c r="N4645"/>
      <c r="O4645"/>
      <c r="P4645"/>
      <c r="Q4645"/>
      <c r="R4645"/>
    </row>
    <row r="4646" spans="1:18" s="16" customFormat="1" x14ac:dyDescent="0.25">
      <c r="A4646" s="19"/>
      <c r="B4646" s="18"/>
      <c r="D4646"/>
      <c r="E4646"/>
      <c r="F4646"/>
      <c r="G4646"/>
      <c r="H4646"/>
      <c r="I4646"/>
      <c r="J4646"/>
      <c r="K4646"/>
      <c r="L4646"/>
      <c r="M4646"/>
      <c r="N4646"/>
      <c r="O4646"/>
      <c r="P4646"/>
      <c r="Q4646"/>
      <c r="R4646"/>
    </row>
    <row r="4647" spans="1:18" s="16" customFormat="1" x14ac:dyDescent="0.25">
      <c r="A4647" s="19"/>
      <c r="B4647" s="18"/>
      <c r="D4647"/>
      <c r="E4647"/>
      <c r="F4647"/>
      <c r="G4647"/>
      <c r="H4647"/>
      <c r="I4647"/>
      <c r="J4647"/>
      <c r="K4647"/>
      <c r="L4647"/>
      <c r="M4647"/>
      <c r="N4647"/>
      <c r="O4647"/>
      <c r="P4647"/>
      <c r="Q4647"/>
      <c r="R4647"/>
    </row>
    <row r="4648" spans="1:18" s="16" customFormat="1" x14ac:dyDescent="0.25">
      <c r="A4648" s="19"/>
      <c r="B4648" s="18"/>
      <c r="D4648"/>
      <c r="E4648"/>
      <c r="F4648"/>
      <c r="G4648"/>
      <c r="H4648"/>
      <c r="I4648"/>
      <c r="J4648"/>
      <c r="K4648"/>
      <c r="L4648"/>
      <c r="M4648"/>
      <c r="N4648"/>
      <c r="O4648"/>
      <c r="P4648"/>
      <c r="Q4648"/>
      <c r="R4648"/>
    </row>
    <row r="4649" spans="1:18" s="16" customFormat="1" x14ac:dyDescent="0.25">
      <c r="A4649" s="19"/>
      <c r="B4649" s="18"/>
      <c r="D4649"/>
      <c r="E4649"/>
      <c r="F4649"/>
      <c r="G4649"/>
      <c r="H4649"/>
      <c r="I4649"/>
      <c r="J4649"/>
      <c r="K4649"/>
      <c r="L4649"/>
      <c r="M4649"/>
      <c r="N4649"/>
      <c r="O4649"/>
      <c r="P4649"/>
      <c r="Q4649"/>
      <c r="R4649"/>
    </row>
    <row r="4650" spans="1:18" s="16" customFormat="1" x14ac:dyDescent="0.25">
      <c r="A4650" s="19"/>
      <c r="B4650" s="18"/>
      <c r="D4650"/>
      <c r="E4650"/>
      <c r="F4650"/>
      <c r="G4650"/>
      <c r="H4650"/>
      <c r="I4650"/>
      <c r="J4650"/>
      <c r="K4650"/>
      <c r="L4650"/>
      <c r="M4650"/>
      <c r="N4650"/>
      <c r="O4650"/>
      <c r="P4650"/>
      <c r="Q4650"/>
      <c r="R4650"/>
    </row>
    <row r="4651" spans="1:18" s="16" customFormat="1" x14ac:dyDescent="0.25">
      <c r="A4651" s="19"/>
      <c r="B4651" s="18"/>
      <c r="D4651"/>
      <c r="E4651"/>
      <c r="F4651"/>
      <c r="G4651"/>
      <c r="H4651"/>
      <c r="I4651"/>
      <c r="J4651"/>
      <c r="K4651"/>
      <c r="L4651"/>
      <c r="M4651"/>
      <c r="N4651"/>
      <c r="O4651"/>
      <c r="P4651"/>
      <c r="Q4651"/>
      <c r="R4651"/>
    </row>
    <row r="4652" spans="1:18" s="16" customFormat="1" x14ac:dyDescent="0.25">
      <c r="A4652" s="19"/>
      <c r="B4652" s="18"/>
      <c r="D4652"/>
      <c r="E4652"/>
      <c r="F4652"/>
      <c r="G4652"/>
      <c r="H4652"/>
      <c r="I4652"/>
      <c r="J4652"/>
      <c r="K4652"/>
      <c r="L4652"/>
      <c r="M4652"/>
      <c r="N4652"/>
      <c r="O4652"/>
      <c r="P4652"/>
      <c r="Q4652"/>
      <c r="R4652"/>
    </row>
    <row r="4653" spans="1:18" s="16" customFormat="1" x14ac:dyDescent="0.25">
      <c r="A4653" s="19"/>
      <c r="B4653" s="18"/>
      <c r="D4653"/>
      <c r="E4653"/>
      <c r="F4653"/>
      <c r="G4653"/>
      <c r="H4653"/>
      <c r="I4653"/>
      <c r="J4653"/>
      <c r="K4653"/>
      <c r="L4653"/>
      <c r="M4653"/>
      <c r="N4653"/>
      <c r="O4653"/>
      <c r="P4653"/>
      <c r="Q4653"/>
      <c r="R4653"/>
    </row>
    <row r="4654" spans="1:18" s="16" customFormat="1" x14ac:dyDescent="0.25">
      <c r="A4654" s="19"/>
      <c r="B4654" s="18"/>
      <c r="D4654"/>
      <c r="E4654"/>
      <c r="F4654"/>
      <c r="G4654"/>
      <c r="H4654"/>
      <c r="I4654"/>
      <c r="J4654"/>
      <c r="K4654"/>
      <c r="L4654"/>
      <c r="M4654"/>
      <c r="N4654"/>
      <c r="O4654"/>
      <c r="P4654"/>
      <c r="Q4654"/>
      <c r="R4654"/>
    </row>
    <row r="4655" spans="1:18" s="16" customFormat="1" x14ac:dyDescent="0.25">
      <c r="A4655" s="19"/>
      <c r="B4655" s="18"/>
      <c r="D4655"/>
      <c r="E4655"/>
      <c r="F4655"/>
      <c r="G4655"/>
      <c r="H4655"/>
      <c r="I4655"/>
      <c r="J4655"/>
      <c r="K4655"/>
      <c r="L4655"/>
      <c r="M4655"/>
      <c r="N4655"/>
      <c r="O4655"/>
      <c r="P4655"/>
      <c r="Q4655"/>
      <c r="R4655"/>
    </row>
    <row r="4656" spans="1:18" s="16" customFormat="1" x14ac:dyDescent="0.25">
      <c r="A4656" s="19"/>
      <c r="B4656" s="18"/>
      <c r="D4656"/>
      <c r="E4656"/>
      <c r="F4656"/>
      <c r="G4656"/>
      <c r="H4656"/>
      <c r="I4656"/>
      <c r="J4656"/>
      <c r="K4656"/>
      <c r="L4656"/>
      <c r="M4656"/>
      <c r="N4656"/>
      <c r="O4656"/>
      <c r="P4656"/>
      <c r="Q4656"/>
      <c r="R4656"/>
    </row>
    <row r="4657" spans="1:18" s="16" customFormat="1" x14ac:dyDescent="0.25">
      <c r="A4657" s="19"/>
      <c r="B4657" s="18"/>
      <c r="D4657"/>
      <c r="E4657"/>
      <c r="F4657"/>
      <c r="G4657"/>
      <c r="H4657"/>
      <c r="I4657"/>
      <c r="J4657"/>
      <c r="K4657"/>
      <c r="L4657"/>
      <c r="M4657"/>
      <c r="N4657"/>
      <c r="O4657"/>
      <c r="P4657"/>
      <c r="Q4657"/>
      <c r="R4657"/>
    </row>
    <row r="4658" spans="1:18" s="16" customFormat="1" x14ac:dyDescent="0.25">
      <c r="A4658" s="19"/>
      <c r="B4658" s="18"/>
      <c r="D4658"/>
      <c r="E4658"/>
      <c r="F4658"/>
      <c r="G4658"/>
      <c r="H4658"/>
      <c r="I4658"/>
      <c r="J4658"/>
      <c r="K4658"/>
      <c r="L4658"/>
      <c r="M4658"/>
      <c r="N4658"/>
      <c r="O4658"/>
      <c r="P4658"/>
      <c r="Q4658"/>
      <c r="R4658"/>
    </row>
    <row r="4659" spans="1:18" s="16" customFormat="1" x14ac:dyDescent="0.25">
      <c r="A4659" s="19"/>
      <c r="B4659" s="18"/>
      <c r="D4659"/>
      <c r="E4659"/>
      <c r="F4659"/>
      <c r="G4659"/>
      <c r="H4659"/>
      <c r="I4659"/>
      <c r="J4659"/>
      <c r="K4659"/>
      <c r="L4659"/>
      <c r="M4659"/>
      <c r="N4659"/>
      <c r="O4659"/>
      <c r="P4659"/>
      <c r="Q4659"/>
      <c r="R4659"/>
    </row>
    <row r="4660" spans="1:18" s="16" customFormat="1" x14ac:dyDescent="0.25">
      <c r="A4660" s="19"/>
      <c r="B4660" s="18"/>
      <c r="D4660"/>
      <c r="E4660"/>
      <c r="F4660"/>
      <c r="G4660"/>
      <c r="H4660"/>
      <c r="I4660"/>
      <c r="J4660"/>
      <c r="K4660"/>
      <c r="L4660"/>
      <c r="M4660"/>
      <c r="N4660"/>
      <c r="O4660"/>
      <c r="P4660"/>
      <c r="Q4660"/>
      <c r="R4660"/>
    </row>
    <row r="4661" spans="1:18" s="16" customFormat="1" x14ac:dyDescent="0.25">
      <c r="A4661" s="19"/>
      <c r="B4661" s="18"/>
      <c r="D4661"/>
      <c r="E4661"/>
      <c r="F4661"/>
      <c r="G4661"/>
      <c r="H4661"/>
      <c r="I4661"/>
      <c r="J4661"/>
      <c r="K4661"/>
      <c r="L4661"/>
      <c r="M4661"/>
      <c r="N4661"/>
      <c r="O4661"/>
      <c r="P4661"/>
      <c r="Q4661"/>
      <c r="R4661"/>
    </row>
    <row r="4662" spans="1:18" s="16" customFormat="1" x14ac:dyDescent="0.25">
      <c r="A4662" s="19"/>
      <c r="B4662" s="20"/>
      <c r="D4662"/>
      <c r="E4662"/>
      <c r="F4662"/>
      <c r="G4662"/>
      <c r="H4662"/>
      <c r="I4662"/>
      <c r="J4662"/>
      <c r="K4662"/>
      <c r="L4662"/>
      <c r="M4662"/>
      <c r="N4662"/>
      <c r="O4662"/>
      <c r="P4662"/>
      <c r="Q4662"/>
      <c r="R4662"/>
    </row>
    <row r="4663" spans="1:18" s="16" customFormat="1" x14ac:dyDescent="0.25">
      <c r="A4663" s="19"/>
      <c r="B4663" s="18"/>
      <c r="D4663"/>
      <c r="E4663"/>
      <c r="F4663"/>
      <c r="G4663"/>
      <c r="H4663"/>
      <c r="I4663"/>
      <c r="J4663"/>
      <c r="K4663"/>
      <c r="L4663"/>
      <c r="M4663"/>
      <c r="N4663"/>
      <c r="O4663"/>
      <c r="P4663"/>
      <c r="Q4663"/>
      <c r="R4663"/>
    </row>
    <row r="4664" spans="1:18" s="16" customFormat="1" x14ac:dyDescent="0.25">
      <c r="A4664" s="19"/>
      <c r="B4664" s="18"/>
      <c r="D4664"/>
      <c r="E4664"/>
      <c r="F4664"/>
      <c r="G4664"/>
      <c r="H4664"/>
      <c r="I4664"/>
      <c r="J4664"/>
      <c r="K4664"/>
      <c r="L4664"/>
      <c r="M4664"/>
      <c r="N4664"/>
      <c r="O4664"/>
      <c r="P4664"/>
      <c r="Q4664"/>
      <c r="R4664"/>
    </row>
    <row r="4665" spans="1:18" s="16" customFormat="1" x14ac:dyDescent="0.25">
      <c r="A4665" s="19"/>
      <c r="B4665" s="18"/>
      <c r="D4665"/>
      <c r="E4665"/>
      <c r="F4665"/>
      <c r="G4665"/>
      <c r="H4665"/>
      <c r="I4665"/>
      <c r="J4665"/>
      <c r="K4665"/>
      <c r="L4665"/>
      <c r="M4665"/>
      <c r="N4665"/>
      <c r="O4665"/>
      <c r="P4665"/>
      <c r="Q4665"/>
      <c r="R4665"/>
    </row>
    <row r="4666" spans="1:18" s="16" customFormat="1" x14ac:dyDescent="0.25">
      <c r="A4666" s="19"/>
      <c r="B4666" s="18"/>
      <c r="D4666"/>
      <c r="E4666"/>
      <c r="F4666"/>
      <c r="G4666"/>
      <c r="H4666"/>
      <c r="I4666"/>
      <c r="J4666"/>
      <c r="K4666"/>
      <c r="L4666"/>
      <c r="M4666"/>
      <c r="N4666"/>
      <c r="O4666"/>
      <c r="P4666"/>
      <c r="Q4666"/>
      <c r="R4666"/>
    </row>
    <row r="4667" spans="1:18" s="16" customFormat="1" x14ac:dyDescent="0.25">
      <c r="A4667" s="19"/>
      <c r="B4667" s="18"/>
      <c r="D4667"/>
      <c r="E4667"/>
      <c r="F4667"/>
      <c r="G4667"/>
      <c r="H4667"/>
      <c r="I4667"/>
      <c r="J4667"/>
      <c r="K4667"/>
      <c r="L4667"/>
      <c r="M4667"/>
      <c r="N4667"/>
      <c r="O4667"/>
      <c r="P4667"/>
      <c r="Q4667"/>
      <c r="R4667"/>
    </row>
    <row r="4668" spans="1:18" s="16" customFormat="1" x14ac:dyDescent="0.25">
      <c r="A4668" s="19"/>
      <c r="B4668" s="18"/>
      <c r="D4668"/>
      <c r="E4668"/>
      <c r="F4668"/>
      <c r="G4668"/>
      <c r="H4668"/>
      <c r="I4668"/>
      <c r="J4668"/>
      <c r="K4668"/>
      <c r="L4668"/>
      <c r="M4668"/>
      <c r="N4668"/>
      <c r="O4668"/>
      <c r="P4668"/>
      <c r="Q4668"/>
      <c r="R4668"/>
    </row>
    <row r="4669" spans="1:18" s="16" customFormat="1" x14ac:dyDescent="0.25">
      <c r="A4669" s="19"/>
      <c r="B4669" s="18"/>
      <c r="D4669"/>
      <c r="E4669"/>
      <c r="F4669"/>
      <c r="G4669"/>
      <c r="H4669"/>
      <c r="I4669"/>
      <c r="J4669"/>
      <c r="K4669"/>
      <c r="L4669"/>
      <c r="M4669"/>
      <c r="N4669"/>
      <c r="O4669"/>
      <c r="P4669"/>
      <c r="Q4669"/>
      <c r="R4669"/>
    </row>
    <row r="4670" spans="1:18" s="16" customFormat="1" x14ac:dyDescent="0.25">
      <c r="A4670" s="19"/>
      <c r="B4670" s="18"/>
      <c r="D4670"/>
      <c r="E4670"/>
      <c r="F4670"/>
      <c r="G4670"/>
      <c r="H4670"/>
      <c r="I4670"/>
      <c r="J4670"/>
      <c r="K4670"/>
      <c r="L4670"/>
      <c r="M4670"/>
      <c r="N4670"/>
      <c r="O4670"/>
      <c r="P4670"/>
      <c r="Q4670"/>
      <c r="R4670"/>
    </row>
    <row r="4671" spans="1:18" s="16" customFormat="1" x14ac:dyDescent="0.25">
      <c r="A4671" s="19"/>
      <c r="B4671" s="18"/>
      <c r="D4671"/>
      <c r="E4671"/>
      <c r="F4671"/>
      <c r="G4671"/>
      <c r="H4671"/>
      <c r="I4671"/>
      <c r="J4671"/>
      <c r="K4671"/>
      <c r="L4671"/>
      <c r="M4671"/>
      <c r="N4671"/>
      <c r="O4671"/>
      <c r="P4671"/>
      <c r="Q4671"/>
      <c r="R4671"/>
    </row>
    <row r="4672" spans="1:18" s="16" customFormat="1" x14ac:dyDescent="0.25">
      <c r="A4672" s="19"/>
      <c r="B4672" s="18"/>
      <c r="D4672"/>
      <c r="E4672"/>
      <c r="F4672"/>
      <c r="G4672"/>
      <c r="H4672"/>
      <c r="I4672"/>
      <c r="J4672"/>
      <c r="K4672"/>
      <c r="L4672"/>
      <c r="M4672"/>
      <c r="N4672"/>
      <c r="O4672"/>
      <c r="P4672"/>
      <c r="Q4672"/>
      <c r="R4672"/>
    </row>
    <row r="4673" spans="1:18" s="16" customFormat="1" x14ac:dyDescent="0.25">
      <c r="A4673" s="19"/>
      <c r="B4673" s="18"/>
      <c r="D4673"/>
      <c r="E4673"/>
      <c r="F4673"/>
      <c r="G4673"/>
      <c r="H4673"/>
      <c r="I4673"/>
      <c r="J4673"/>
      <c r="K4673"/>
      <c r="L4673"/>
      <c r="M4673"/>
      <c r="N4673"/>
      <c r="O4673"/>
      <c r="P4673"/>
      <c r="Q4673"/>
      <c r="R4673"/>
    </row>
    <row r="4674" spans="1:18" s="16" customFormat="1" x14ac:dyDescent="0.25">
      <c r="A4674" s="19"/>
      <c r="B4674" s="18"/>
      <c r="D4674"/>
      <c r="E4674"/>
      <c r="F4674"/>
      <c r="G4674"/>
      <c r="H4674"/>
      <c r="I4674"/>
      <c r="J4674"/>
      <c r="K4674"/>
      <c r="L4674"/>
      <c r="M4674"/>
      <c r="N4674"/>
      <c r="O4674"/>
      <c r="P4674"/>
      <c r="Q4674"/>
      <c r="R4674"/>
    </row>
    <row r="4675" spans="1:18" s="16" customFormat="1" x14ac:dyDescent="0.25">
      <c r="A4675" s="19"/>
      <c r="B4675" s="18"/>
      <c r="D4675"/>
      <c r="E4675"/>
      <c r="F4675"/>
      <c r="G4675"/>
      <c r="H4675"/>
      <c r="I4675"/>
      <c r="J4675"/>
      <c r="K4675"/>
      <c r="L4675"/>
      <c r="M4675"/>
      <c r="N4675"/>
      <c r="O4675"/>
      <c r="P4675"/>
      <c r="Q4675"/>
      <c r="R4675"/>
    </row>
    <row r="4676" spans="1:18" s="16" customFormat="1" x14ac:dyDescent="0.25">
      <c r="A4676" s="19"/>
      <c r="B4676" s="18"/>
      <c r="D4676"/>
      <c r="E4676"/>
      <c r="F4676"/>
      <c r="G4676"/>
      <c r="H4676"/>
      <c r="I4676"/>
      <c r="J4676"/>
      <c r="K4676"/>
      <c r="L4676"/>
      <c r="M4676"/>
      <c r="N4676"/>
      <c r="O4676"/>
      <c r="P4676"/>
      <c r="Q4676"/>
      <c r="R4676"/>
    </row>
    <row r="4677" spans="1:18" s="16" customFormat="1" x14ac:dyDescent="0.25">
      <c r="A4677" s="19"/>
      <c r="B4677" s="18"/>
      <c r="D4677"/>
      <c r="E4677"/>
      <c r="F4677"/>
      <c r="G4677"/>
      <c r="H4677"/>
      <c r="I4677"/>
      <c r="J4677"/>
      <c r="K4677"/>
      <c r="L4677"/>
      <c r="M4677"/>
      <c r="N4677"/>
      <c r="O4677"/>
      <c r="P4677"/>
      <c r="Q4677"/>
      <c r="R4677"/>
    </row>
    <row r="4678" spans="1:18" s="16" customFormat="1" x14ac:dyDescent="0.25">
      <c r="A4678" s="19"/>
      <c r="B4678" s="18"/>
      <c r="D4678"/>
      <c r="E4678"/>
      <c r="F4678"/>
      <c r="G4678"/>
      <c r="H4678"/>
      <c r="I4678"/>
      <c r="J4678"/>
      <c r="K4678"/>
      <c r="L4678"/>
      <c r="M4678"/>
      <c r="N4678"/>
      <c r="O4678"/>
      <c r="P4678"/>
      <c r="Q4678"/>
      <c r="R4678"/>
    </row>
    <row r="4679" spans="1:18" s="16" customFormat="1" x14ac:dyDescent="0.25">
      <c r="A4679" s="19"/>
      <c r="B4679" s="18"/>
      <c r="D4679"/>
      <c r="E4679"/>
      <c r="F4679"/>
      <c r="G4679"/>
      <c r="H4679"/>
      <c r="I4679"/>
      <c r="J4679"/>
      <c r="K4679"/>
      <c r="L4679"/>
      <c r="M4679"/>
      <c r="N4679"/>
      <c r="O4679"/>
      <c r="P4679"/>
      <c r="Q4679"/>
      <c r="R4679"/>
    </row>
    <row r="4680" spans="1:18" s="16" customFormat="1" x14ac:dyDescent="0.25">
      <c r="A4680" s="19"/>
      <c r="B4680" s="18"/>
      <c r="D4680"/>
      <c r="E4680"/>
      <c r="F4680"/>
      <c r="G4680"/>
      <c r="H4680"/>
      <c r="I4680"/>
      <c r="J4680"/>
      <c r="K4680"/>
      <c r="L4680"/>
      <c r="M4680"/>
      <c r="N4680"/>
      <c r="O4680"/>
      <c r="P4680"/>
      <c r="Q4680"/>
      <c r="R4680"/>
    </row>
    <row r="4681" spans="1:18" s="16" customFormat="1" x14ac:dyDescent="0.25">
      <c r="A4681" s="19"/>
      <c r="B4681" s="18"/>
      <c r="D4681"/>
      <c r="E4681"/>
      <c r="F4681"/>
      <c r="G4681"/>
      <c r="H4681"/>
      <c r="I4681"/>
      <c r="J4681"/>
      <c r="K4681"/>
      <c r="L4681"/>
      <c r="M4681"/>
      <c r="N4681"/>
      <c r="O4681"/>
      <c r="P4681"/>
      <c r="Q4681"/>
      <c r="R4681"/>
    </row>
    <row r="4682" spans="1:18" s="16" customFormat="1" x14ac:dyDescent="0.25">
      <c r="A4682" s="19"/>
      <c r="B4682" s="18"/>
      <c r="D4682"/>
      <c r="E4682"/>
      <c r="F4682"/>
      <c r="G4682"/>
      <c r="H4682"/>
      <c r="I4682"/>
      <c r="J4682"/>
      <c r="K4682"/>
      <c r="L4682"/>
      <c r="M4682"/>
      <c r="N4682"/>
      <c r="O4682"/>
      <c r="P4682"/>
      <c r="Q4682"/>
      <c r="R4682"/>
    </row>
    <row r="4683" spans="1:18" s="16" customFormat="1" x14ac:dyDescent="0.25">
      <c r="A4683" s="19"/>
      <c r="B4683" s="18"/>
      <c r="D4683"/>
      <c r="E4683"/>
      <c r="F4683"/>
      <c r="G4683"/>
      <c r="H4683"/>
      <c r="I4683"/>
      <c r="J4683"/>
      <c r="K4683"/>
      <c r="L4683"/>
      <c r="M4683"/>
      <c r="N4683"/>
      <c r="O4683"/>
      <c r="P4683"/>
      <c r="Q4683"/>
      <c r="R4683"/>
    </row>
    <row r="4684" spans="1:18" s="16" customFormat="1" x14ac:dyDescent="0.25">
      <c r="A4684" s="19"/>
      <c r="B4684" s="18"/>
      <c r="D4684"/>
      <c r="E4684"/>
      <c r="F4684"/>
      <c r="G4684"/>
      <c r="H4684"/>
      <c r="I4684"/>
      <c r="J4684"/>
      <c r="K4684"/>
      <c r="L4684"/>
      <c r="M4684"/>
      <c r="N4684"/>
      <c r="O4684"/>
      <c r="P4684"/>
      <c r="Q4684"/>
      <c r="R4684"/>
    </row>
    <row r="4685" spans="1:18" s="16" customFormat="1" x14ac:dyDescent="0.25">
      <c r="A4685" s="19"/>
      <c r="B4685" s="18"/>
      <c r="D4685"/>
      <c r="E4685"/>
      <c r="F4685"/>
      <c r="G4685"/>
      <c r="H4685"/>
      <c r="I4685"/>
      <c r="J4685"/>
      <c r="K4685"/>
      <c r="L4685"/>
      <c r="M4685"/>
      <c r="N4685"/>
      <c r="O4685"/>
      <c r="P4685"/>
      <c r="Q4685"/>
      <c r="R4685"/>
    </row>
    <row r="4686" spans="1:18" s="16" customFormat="1" x14ac:dyDescent="0.25">
      <c r="A4686" s="19"/>
      <c r="B4686" s="18"/>
      <c r="D4686"/>
      <c r="E4686"/>
      <c r="F4686"/>
      <c r="G4686"/>
      <c r="H4686"/>
      <c r="I4686"/>
      <c r="J4686"/>
      <c r="K4686"/>
      <c r="L4686"/>
      <c r="M4686"/>
      <c r="N4686"/>
      <c r="O4686"/>
      <c r="P4686"/>
      <c r="Q4686"/>
      <c r="R4686"/>
    </row>
    <row r="4687" spans="1:18" s="16" customFormat="1" x14ac:dyDescent="0.25">
      <c r="A4687" s="19"/>
      <c r="B4687" s="18"/>
      <c r="D4687"/>
      <c r="E4687"/>
      <c r="F4687"/>
      <c r="G4687"/>
      <c r="H4687"/>
      <c r="I4687"/>
      <c r="J4687"/>
      <c r="K4687"/>
      <c r="L4687"/>
      <c r="M4687"/>
      <c r="N4687"/>
      <c r="O4687"/>
      <c r="P4687"/>
      <c r="Q4687"/>
      <c r="R4687"/>
    </row>
    <row r="4688" spans="1:18" s="16" customFormat="1" x14ac:dyDescent="0.25">
      <c r="A4688" s="19"/>
      <c r="B4688" s="18"/>
      <c r="D4688"/>
      <c r="E4688"/>
      <c r="F4688"/>
      <c r="G4688"/>
      <c r="H4688"/>
      <c r="I4688"/>
      <c r="J4688"/>
      <c r="K4688"/>
      <c r="L4688"/>
      <c r="M4688"/>
      <c r="N4688"/>
      <c r="O4688"/>
      <c r="P4688"/>
      <c r="Q4688"/>
      <c r="R4688"/>
    </row>
    <row r="4689" spans="1:18" s="16" customFormat="1" x14ac:dyDescent="0.25">
      <c r="A4689" s="19"/>
      <c r="B4689" s="18"/>
      <c r="D4689"/>
      <c r="E4689"/>
      <c r="F4689"/>
      <c r="G4689"/>
      <c r="H4689"/>
      <c r="I4689"/>
      <c r="J4689"/>
      <c r="K4689"/>
      <c r="L4689"/>
      <c r="M4689"/>
      <c r="N4689"/>
      <c r="O4689"/>
      <c r="P4689"/>
      <c r="Q4689"/>
      <c r="R4689"/>
    </row>
    <row r="4690" spans="1:18" s="16" customFormat="1" x14ac:dyDescent="0.25">
      <c r="A4690" s="19"/>
      <c r="B4690" s="18"/>
      <c r="D4690"/>
      <c r="E4690"/>
      <c r="F4690"/>
      <c r="G4690"/>
      <c r="H4690"/>
      <c r="I4690"/>
      <c r="J4690"/>
      <c r="K4690"/>
      <c r="L4690"/>
      <c r="M4690"/>
      <c r="N4690"/>
      <c r="O4690"/>
      <c r="P4690"/>
      <c r="Q4690"/>
      <c r="R4690"/>
    </row>
    <row r="4691" spans="1:18" s="16" customFormat="1" x14ac:dyDescent="0.25">
      <c r="A4691" s="19"/>
      <c r="B4691" s="18"/>
      <c r="D4691"/>
      <c r="E4691"/>
      <c r="F4691"/>
      <c r="G4691"/>
      <c r="H4691"/>
      <c r="I4691"/>
      <c r="J4691"/>
      <c r="K4691"/>
      <c r="L4691"/>
      <c r="M4691"/>
      <c r="N4691"/>
      <c r="O4691"/>
      <c r="P4691"/>
      <c r="Q4691"/>
      <c r="R4691"/>
    </row>
    <row r="4692" spans="1:18" s="16" customFormat="1" x14ac:dyDescent="0.25">
      <c r="A4692" s="19"/>
      <c r="B4692" s="18"/>
      <c r="D4692"/>
      <c r="E4692"/>
      <c r="F4692"/>
      <c r="G4692"/>
      <c r="H4692"/>
      <c r="I4692"/>
      <c r="J4692"/>
      <c r="K4692"/>
      <c r="L4692"/>
      <c r="M4692"/>
      <c r="N4692"/>
      <c r="O4692"/>
      <c r="P4692"/>
      <c r="Q4692"/>
      <c r="R4692"/>
    </row>
    <row r="4693" spans="1:18" s="16" customFormat="1" x14ac:dyDescent="0.25">
      <c r="A4693" s="19"/>
      <c r="B4693" s="18"/>
      <c r="D4693"/>
      <c r="E4693"/>
      <c r="F4693"/>
      <c r="G4693"/>
      <c r="H4693"/>
      <c r="I4693"/>
      <c r="J4693"/>
      <c r="K4693"/>
      <c r="L4693"/>
      <c r="M4693"/>
      <c r="N4693"/>
      <c r="O4693"/>
      <c r="P4693"/>
      <c r="Q4693"/>
      <c r="R4693"/>
    </row>
    <row r="4694" spans="1:18" s="16" customFormat="1" x14ac:dyDescent="0.25">
      <c r="A4694" s="19"/>
      <c r="B4694" s="18"/>
      <c r="D4694"/>
      <c r="E4694"/>
      <c r="F4694"/>
      <c r="G4694"/>
      <c r="H4694"/>
      <c r="I4694"/>
      <c r="J4694"/>
      <c r="K4694"/>
      <c r="L4694"/>
      <c r="M4694"/>
      <c r="N4694"/>
      <c r="O4694"/>
      <c r="P4694"/>
      <c r="Q4694"/>
      <c r="R4694"/>
    </row>
    <row r="4695" spans="1:18" s="16" customFormat="1" x14ac:dyDescent="0.25">
      <c r="A4695" s="19"/>
      <c r="B4695" s="18"/>
      <c r="D4695"/>
      <c r="E4695"/>
      <c r="F4695"/>
      <c r="G4695"/>
      <c r="H4695"/>
      <c r="I4695"/>
      <c r="J4695"/>
      <c r="K4695"/>
      <c r="L4695"/>
      <c r="M4695"/>
      <c r="N4695"/>
      <c r="O4695"/>
      <c r="P4695"/>
      <c r="Q4695"/>
      <c r="R4695"/>
    </row>
    <row r="4696" spans="1:18" s="16" customFormat="1" x14ac:dyDescent="0.25">
      <c r="A4696" s="19"/>
      <c r="B4696" s="18"/>
      <c r="D4696"/>
      <c r="E4696"/>
      <c r="F4696"/>
      <c r="G4696"/>
      <c r="H4696"/>
      <c r="I4696"/>
      <c r="J4696"/>
      <c r="K4696"/>
      <c r="L4696"/>
      <c r="M4696"/>
      <c r="N4696"/>
      <c r="O4696"/>
      <c r="P4696"/>
      <c r="Q4696"/>
      <c r="R4696"/>
    </row>
    <row r="4697" spans="1:18" s="16" customFormat="1" x14ac:dyDescent="0.25">
      <c r="A4697" s="19"/>
      <c r="B4697" s="18"/>
      <c r="D4697"/>
      <c r="E4697"/>
      <c r="F4697"/>
      <c r="G4697"/>
      <c r="H4697"/>
      <c r="I4697"/>
      <c r="J4697"/>
      <c r="K4697"/>
      <c r="L4697"/>
      <c r="M4697"/>
      <c r="N4697"/>
      <c r="O4697"/>
      <c r="P4697"/>
      <c r="Q4697"/>
      <c r="R4697"/>
    </row>
    <row r="4698" spans="1:18" s="16" customFormat="1" x14ac:dyDescent="0.25">
      <c r="A4698" s="19"/>
      <c r="B4698" s="18"/>
      <c r="D4698"/>
      <c r="E4698"/>
      <c r="F4698"/>
      <c r="G4698"/>
      <c r="H4698"/>
      <c r="I4698"/>
      <c r="J4698"/>
      <c r="K4698"/>
      <c r="L4698"/>
      <c r="M4698"/>
      <c r="N4698"/>
      <c r="O4698"/>
      <c r="P4698"/>
      <c r="Q4698"/>
      <c r="R4698"/>
    </row>
    <row r="4699" spans="1:18" s="16" customFormat="1" x14ac:dyDescent="0.25">
      <c r="A4699" s="19"/>
      <c r="B4699" s="18"/>
      <c r="D4699"/>
      <c r="E4699"/>
      <c r="F4699"/>
      <c r="G4699"/>
      <c r="H4699"/>
      <c r="I4699"/>
      <c r="J4699"/>
      <c r="K4699"/>
      <c r="L4699"/>
      <c r="M4699"/>
      <c r="N4699"/>
      <c r="O4699"/>
      <c r="P4699"/>
      <c r="Q4699"/>
      <c r="R4699"/>
    </row>
    <row r="4700" spans="1:18" s="16" customFormat="1" x14ac:dyDescent="0.25">
      <c r="A4700" s="19"/>
      <c r="B4700" s="18"/>
      <c r="D4700"/>
      <c r="E4700"/>
      <c r="F4700"/>
      <c r="G4700"/>
      <c r="H4700"/>
      <c r="I4700"/>
      <c r="J4700"/>
      <c r="K4700"/>
      <c r="L4700"/>
      <c r="M4700"/>
      <c r="N4700"/>
      <c r="O4700"/>
      <c r="P4700"/>
      <c r="Q4700"/>
      <c r="R4700"/>
    </row>
    <row r="4701" spans="1:18" s="16" customFormat="1" x14ac:dyDescent="0.25">
      <c r="A4701" s="19"/>
      <c r="B4701" s="18"/>
      <c r="D4701"/>
      <c r="E4701"/>
      <c r="F4701"/>
      <c r="G4701"/>
      <c r="H4701"/>
      <c r="I4701"/>
      <c r="J4701"/>
      <c r="K4701"/>
      <c r="L4701"/>
      <c r="M4701"/>
      <c r="N4701"/>
      <c r="O4701"/>
      <c r="P4701"/>
      <c r="Q4701"/>
      <c r="R4701"/>
    </row>
    <row r="4702" spans="1:18" s="16" customFormat="1" x14ac:dyDescent="0.25">
      <c r="A4702" s="19"/>
      <c r="B4702" s="18"/>
      <c r="D4702"/>
      <c r="E4702"/>
      <c r="F4702"/>
      <c r="G4702"/>
      <c r="H4702"/>
      <c r="I4702"/>
      <c r="J4702"/>
      <c r="K4702"/>
      <c r="L4702"/>
      <c r="M4702"/>
      <c r="N4702"/>
      <c r="O4702"/>
      <c r="P4702"/>
      <c r="Q4702"/>
      <c r="R4702"/>
    </row>
    <row r="4703" spans="1:18" s="16" customFormat="1" x14ac:dyDescent="0.25">
      <c r="A4703" s="19"/>
      <c r="B4703" s="18"/>
      <c r="D4703"/>
      <c r="E4703"/>
      <c r="F4703"/>
      <c r="G4703"/>
      <c r="H4703"/>
      <c r="I4703"/>
      <c r="J4703"/>
      <c r="K4703"/>
      <c r="L4703"/>
      <c r="M4703"/>
      <c r="N4703"/>
      <c r="O4703"/>
      <c r="P4703"/>
      <c r="Q4703"/>
      <c r="R4703"/>
    </row>
    <row r="4704" spans="1:18" s="16" customFormat="1" x14ac:dyDescent="0.25">
      <c r="A4704" s="19"/>
      <c r="B4704" s="18"/>
      <c r="D4704"/>
      <c r="E4704"/>
      <c r="F4704"/>
      <c r="G4704"/>
      <c r="H4704"/>
      <c r="I4704"/>
      <c r="J4704"/>
      <c r="K4704"/>
      <c r="L4704"/>
      <c r="M4704"/>
      <c r="N4704"/>
      <c r="O4704"/>
      <c r="P4704"/>
      <c r="Q4704"/>
      <c r="R4704"/>
    </row>
    <row r="4705" spans="1:18" s="16" customFormat="1" x14ac:dyDescent="0.25">
      <c r="A4705" s="19"/>
      <c r="B4705" s="18"/>
      <c r="D4705"/>
      <c r="E4705"/>
      <c r="F4705"/>
      <c r="G4705"/>
      <c r="H4705"/>
      <c r="I4705"/>
      <c r="J4705"/>
      <c r="K4705"/>
      <c r="L4705"/>
      <c r="M4705"/>
      <c r="N4705"/>
      <c r="O4705"/>
      <c r="P4705"/>
      <c r="Q4705"/>
      <c r="R4705"/>
    </row>
    <row r="4706" spans="1:18" s="16" customFormat="1" x14ac:dyDescent="0.25">
      <c r="A4706" s="19"/>
      <c r="B4706" s="18"/>
      <c r="D4706"/>
      <c r="E4706"/>
      <c r="F4706"/>
      <c r="G4706"/>
      <c r="H4706"/>
      <c r="I4706"/>
      <c r="J4706"/>
      <c r="K4706"/>
      <c r="L4706"/>
      <c r="M4706"/>
      <c r="N4706"/>
      <c r="O4706"/>
      <c r="P4706"/>
      <c r="Q4706"/>
      <c r="R4706"/>
    </row>
    <row r="4707" spans="1:18" s="16" customFormat="1" x14ac:dyDescent="0.25">
      <c r="A4707" s="19"/>
      <c r="B4707" s="18"/>
      <c r="D4707"/>
      <c r="E4707"/>
      <c r="F4707"/>
      <c r="G4707"/>
      <c r="H4707"/>
      <c r="I4707"/>
      <c r="J4707"/>
      <c r="K4707"/>
      <c r="L4707"/>
      <c r="M4707"/>
      <c r="N4707"/>
      <c r="O4707"/>
      <c r="P4707"/>
      <c r="Q4707"/>
      <c r="R4707"/>
    </row>
    <row r="4708" spans="1:18" s="16" customFormat="1" x14ac:dyDescent="0.25">
      <c r="A4708" s="19"/>
      <c r="B4708" s="18"/>
      <c r="D4708"/>
      <c r="E4708"/>
      <c r="F4708"/>
      <c r="G4708"/>
      <c r="H4708"/>
      <c r="I4708"/>
      <c r="J4708"/>
      <c r="K4708"/>
      <c r="L4708"/>
      <c r="M4708"/>
      <c r="N4708"/>
      <c r="O4708"/>
      <c r="P4708"/>
      <c r="Q4708"/>
      <c r="R4708"/>
    </row>
    <row r="4709" spans="1:18" s="16" customFormat="1" x14ac:dyDescent="0.25">
      <c r="A4709" s="19"/>
      <c r="B4709" s="18"/>
      <c r="D4709"/>
      <c r="E4709"/>
      <c r="F4709"/>
      <c r="G4709"/>
      <c r="H4709"/>
      <c r="I4709"/>
      <c r="J4709"/>
      <c r="K4709"/>
      <c r="L4709"/>
      <c r="M4709"/>
      <c r="N4709"/>
      <c r="O4709"/>
      <c r="P4709"/>
      <c r="Q4709"/>
      <c r="R4709"/>
    </row>
    <row r="4710" spans="1:18" s="16" customFormat="1" x14ac:dyDescent="0.25">
      <c r="A4710" s="19"/>
      <c r="B4710" s="18"/>
      <c r="D4710"/>
      <c r="E4710"/>
      <c r="F4710"/>
      <c r="G4710"/>
      <c r="H4710"/>
      <c r="I4710"/>
      <c r="J4710"/>
      <c r="K4710"/>
      <c r="L4710"/>
      <c r="M4710"/>
      <c r="N4710"/>
      <c r="O4710"/>
      <c r="P4710"/>
      <c r="Q4710"/>
      <c r="R4710"/>
    </row>
    <row r="4711" spans="1:18" s="16" customFormat="1" x14ac:dyDescent="0.25">
      <c r="A4711" s="19"/>
      <c r="B4711" s="18"/>
      <c r="D4711"/>
      <c r="E4711"/>
      <c r="F4711"/>
      <c r="G4711"/>
      <c r="H4711"/>
      <c r="I4711"/>
      <c r="J4711"/>
      <c r="K4711"/>
      <c r="L4711"/>
      <c r="M4711"/>
      <c r="N4711"/>
      <c r="O4711"/>
      <c r="P4711"/>
      <c r="Q4711"/>
      <c r="R4711"/>
    </row>
    <row r="4712" spans="1:18" s="16" customFormat="1" x14ac:dyDescent="0.25">
      <c r="A4712" s="19"/>
      <c r="B4712" s="20"/>
      <c r="D4712"/>
      <c r="E4712"/>
      <c r="F4712"/>
      <c r="G4712"/>
      <c r="H4712"/>
      <c r="I4712"/>
      <c r="J4712"/>
      <c r="K4712"/>
      <c r="L4712"/>
      <c r="M4712"/>
      <c r="N4712"/>
      <c r="O4712"/>
      <c r="P4712"/>
      <c r="Q4712"/>
      <c r="R4712"/>
    </row>
    <row r="4713" spans="1:18" s="16" customFormat="1" x14ac:dyDescent="0.25">
      <c r="A4713" s="19"/>
      <c r="B4713" s="18"/>
      <c r="D4713"/>
      <c r="E4713"/>
      <c r="F4713"/>
      <c r="G4713"/>
      <c r="H4713"/>
      <c r="I4713"/>
      <c r="J4713"/>
      <c r="K4713"/>
      <c r="L4713"/>
      <c r="M4713"/>
      <c r="N4713"/>
      <c r="O4713"/>
      <c r="P4713"/>
      <c r="Q4713"/>
      <c r="R4713"/>
    </row>
    <row r="4714" spans="1:18" s="16" customFormat="1" x14ac:dyDescent="0.25">
      <c r="A4714" s="19"/>
      <c r="B4714" s="18"/>
      <c r="D4714"/>
      <c r="E4714"/>
      <c r="F4714"/>
      <c r="G4714"/>
      <c r="H4714"/>
      <c r="I4714"/>
      <c r="J4714"/>
      <c r="K4714"/>
      <c r="L4714"/>
      <c r="M4714"/>
      <c r="N4714"/>
      <c r="O4714"/>
      <c r="P4714"/>
      <c r="Q4714"/>
      <c r="R4714"/>
    </row>
    <row r="4715" spans="1:18" s="16" customFormat="1" x14ac:dyDescent="0.25">
      <c r="A4715" s="19"/>
      <c r="B4715" s="18"/>
      <c r="D4715"/>
      <c r="E4715"/>
      <c r="F4715"/>
      <c r="G4715"/>
      <c r="H4715"/>
      <c r="I4715"/>
      <c r="J4715"/>
      <c r="K4715"/>
      <c r="L4715"/>
      <c r="M4715"/>
      <c r="N4715"/>
      <c r="O4715"/>
      <c r="P4715"/>
      <c r="Q4715"/>
      <c r="R4715"/>
    </row>
    <row r="4716" spans="1:18" s="16" customFormat="1" x14ac:dyDescent="0.25">
      <c r="A4716" s="19"/>
      <c r="B4716" s="18"/>
      <c r="D4716"/>
      <c r="E4716"/>
      <c r="F4716"/>
      <c r="G4716"/>
      <c r="H4716"/>
      <c r="I4716"/>
      <c r="J4716"/>
      <c r="K4716"/>
      <c r="L4716"/>
      <c r="M4716"/>
      <c r="N4716"/>
      <c r="O4716"/>
      <c r="P4716"/>
      <c r="Q4716"/>
      <c r="R4716"/>
    </row>
    <row r="4717" spans="1:18" s="16" customFormat="1" x14ac:dyDescent="0.25">
      <c r="A4717" s="19"/>
      <c r="B4717" s="18"/>
      <c r="D4717"/>
      <c r="E4717"/>
      <c r="F4717"/>
      <c r="G4717"/>
      <c r="H4717"/>
      <c r="I4717"/>
      <c r="J4717"/>
      <c r="K4717"/>
      <c r="L4717"/>
      <c r="M4717"/>
      <c r="N4717"/>
      <c r="O4717"/>
      <c r="P4717"/>
      <c r="Q4717"/>
      <c r="R4717"/>
    </row>
    <row r="4718" spans="1:18" s="16" customFormat="1" x14ac:dyDescent="0.25">
      <c r="A4718" s="19"/>
      <c r="B4718" s="18"/>
      <c r="D4718"/>
      <c r="E4718"/>
      <c r="F4718"/>
      <c r="G4718"/>
      <c r="H4718"/>
      <c r="I4718"/>
      <c r="J4718"/>
      <c r="K4718"/>
      <c r="L4718"/>
      <c r="M4718"/>
      <c r="N4718"/>
      <c r="O4718"/>
      <c r="P4718"/>
      <c r="Q4718"/>
      <c r="R4718"/>
    </row>
    <row r="4719" spans="1:18" s="16" customFormat="1" x14ac:dyDescent="0.25">
      <c r="A4719" s="19"/>
      <c r="B4719" s="18"/>
      <c r="D4719"/>
      <c r="E4719"/>
      <c r="F4719"/>
      <c r="G4719"/>
      <c r="H4719"/>
      <c r="I4719"/>
      <c r="J4719"/>
      <c r="K4719"/>
      <c r="L4719"/>
      <c r="M4719"/>
      <c r="N4719"/>
      <c r="O4719"/>
      <c r="P4719"/>
      <c r="Q4719"/>
      <c r="R4719"/>
    </row>
    <row r="4720" spans="1:18" s="16" customFormat="1" x14ac:dyDescent="0.25">
      <c r="A4720" s="19"/>
      <c r="B4720" s="18"/>
      <c r="D4720"/>
      <c r="E4720"/>
      <c r="F4720"/>
      <c r="G4720"/>
      <c r="H4720"/>
      <c r="I4720"/>
      <c r="J4720"/>
      <c r="K4720"/>
      <c r="L4720"/>
      <c r="M4720"/>
      <c r="N4720"/>
      <c r="O4720"/>
      <c r="P4720"/>
      <c r="Q4720"/>
      <c r="R4720"/>
    </row>
    <row r="4721" spans="1:18" s="16" customFormat="1" x14ac:dyDescent="0.25">
      <c r="A4721" s="19"/>
      <c r="B4721" s="18"/>
      <c r="D4721"/>
      <c r="E4721"/>
      <c r="F4721"/>
      <c r="G4721"/>
      <c r="H4721"/>
      <c r="I4721"/>
      <c r="J4721"/>
      <c r="K4721"/>
      <c r="L4721"/>
      <c r="M4721"/>
      <c r="N4721"/>
      <c r="O4721"/>
      <c r="P4721"/>
      <c r="Q4721"/>
      <c r="R4721"/>
    </row>
    <row r="4722" spans="1:18" s="16" customFormat="1" x14ac:dyDescent="0.25">
      <c r="A4722" s="19"/>
      <c r="B4722" s="18"/>
      <c r="D4722"/>
      <c r="E4722"/>
      <c r="F4722"/>
      <c r="G4722"/>
      <c r="H4722"/>
      <c r="I4722"/>
      <c r="J4722"/>
      <c r="K4722"/>
      <c r="L4722"/>
      <c r="M4722"/>
      <c r="N4722"/>
      <c r="O4722"/>
      <c r="P4722"/>
      <c r="Q4722"/>
      <c r="R4722"/>
    </row>
    <row r="4723" spans="1:18" s="16" customFormat="1" x14ac:dyDescent="0.25">
      <c r="A4723" s="19"/>
      <c r="B4723" s="18"/>
      <c r="D4723"/>
      <c r="E4723"/>
      <c r="F4723"/>
      <c r="G4723"/>
      <c r="H4723"/>
      <c r="I4723"/>
      <c r="J4723"/>
      <c r="K4723"/>
      <c r="L4723"/>
      <c r="M4723"/>
      <c r="N4723"/>
      <c r="O4723"/>
      <c r="P4723"/>
      <c r="Q4723"/>
      <c r="R4723"/>
    </row>
    <row r="4724" spans="1:18" s="16" customFormat="1" x14ac:dyDescent="0.25">
      <c r="A4724" s="19"/>
      <c r="B4724" s="18"/>
      <c r="D4724"/>
      <c r="E4724"/>
      <c r="F4724"/>
      <c r="G4724"/>
      <c r="H4724"/>
      <c r="I4724"/>
      <c r="J4724"/>
      <c r="K4724"/>
      <c r="L4724"/>
      <c r="M4724"/>
      <c r="N4724"/>
      <c r="O4724"/>
      <c r="P4724"/>
      <c r="Q4724"/>
      <c r="R4724"/>
    </row>
    <row r="4725" spans="1:18" s="16" customFormat="1" x14ac:dyDescent="0.25">
      <c r="A4725" s="19"/>
      <c r="B4725" s="18"/>
      <c r="D4725"/>
      <c r="E4725"/>
      <c r="F4725"/>
      <c r="G4725"/>
      <c r="H4725"/>
      <c r="I4725"/>
      <c r="J4725"/>
      <c r="K4725"/>
      <c r="L4725"/>
      <c r="M4725"/>
      <c r="N4725"/>
      <c r="O4725"/>
      <c r="P4725"/>
      <c r="Q4725"/>
      <c r="R4725"/>
    </row>
    <row r="4726" spans="1:18" s="16" customFormat="1" x14ac:dyDescent="0.25">
      <c r="A4726" s="19"/>
      <c r="B4726" s="18"/>
      <c r="D4726"/>
      <c r="E4726"/>
      <c r="F4726"/>
      <c r="G4726"/>
      <c r="H4726"/>
      <c r="I4726"/>
      <c r="J4726"/>
      <c r="K4726"/>
      <c r="L4726"/>
      <c r="M4726"/>
      <c r="N4726"/>
      <c r="O4726"/>
      <c r="P4726"/>
      <c r="Q4726"/>
      <c r="R4726"/>
    </row>
    <row r="4727" spans="1:18" s="16" customFormat="1" x14ac:dyDescent="0.25">
      <c r="A4727" s="19"/>
      <c r="B4727" s="18"/>
      <c r="D4727"/>
      <c r="E4727"/>
      <c r="F4727"/>
      <c r="G4727"/>
      <c r="H4727"/>
      <c r="I4727"/>
      <c r="J4727"/>
      <c r="K4727"/>
      <c r="L4727"/>
      <c r="M4727"/>
      <c r="N4727"/>
      <c r="O4727"/>
      <c r="P4727"/>
      <c r="Q4727"/>
      <c r="R4727"/>
    </row>
    <row r="4728" spans="1:18" s="16" customFormat="1" x14ac:dyDescent="0.25">
      <c r="A4728" s="19"/>
      <c r="B4728" s="18"/>
      <c r="D4728"/>
      <c r="E4728"/>
      <c r="F4728"/>
      <c r="G4728"/>
      <c r="H4728"/>
      <c r="I4728"/>
      <c r="J4728"/>
      <c r="K4728"/>
      <c r="L4728"/>
      <c r="M4728"/>
      <c r="N4728"/>
      <c r="O4728"/>
      <c r="P4728"/>
      <c r="Q4728"/>
      <c r="R4728"/>
    </row>
    <row r="4729" spans="1:18" s="16" customFormat="1" x14ac:dyDescent="0.25">
      <c r="A4729" s="19"/>
      <c r="B4729" s="18"/>
      <c r="D4729"/>
      <c r="E4729"/>
      <c r="F4729"/>
      <c r="G4729"/>
      <c r="H4729"/>
      <c r="I4729"/>
      <c r="J4729"/>
      <c r="K4729"/>
      <c r="L4729"/>
      <c r="M4729"/>
      <c r="N4729"/>
      <c r="O4729"/>
      <c r="P4729"/>
      <c r="Q4729"/>
      <c r="R4729"/>
    </row>
    <row r="4730" spans="1:18" s="16" customFormat="1" x14ac:dyDescent="0.25">
      <c r="A4730" s="19"/>
      <c r="B4730" s="18"/>
      <c r="D4730"/>
      <c r="E4730"/>
      <c r="F4730"/>
      <c r="G4730"/>
      <c r="H4730"/>
      <c r="I4730"/>
      <c r="J4730"/>
      <c r="K4730"/>
      <c r="L4730"/>
      <c r="M4730"/>
      <c r="N4730"/>
      <c r="O4730"/>
      <c r="P4730"/>
      <c r="Q4730"/>
      <c r="R4730"/>
    </row>
    <row r="4731" spans="1:18" s="16" customFormat="1" x14ac:dyDescent="0.25">
      <c r="A4731" s="19"/>
      <c r="B4731" s="18"/>
      <c r="D4731"/>
      <c r="E4731"/>
      <c r="F4731"/>
      <c r="G4731"/>
      <c r="H4731"/>
      <c r="I4731"/>
      <c r="J4731"/>
      <c r="K4731"/>
      <c r="L4731"/>
      <c r="M4731"/>
      <c r="N4731"/>
      <c r="O4731"/>
      <c r="P4731"/>
      <c r="Q4731"/>
      <c r="R4731"/>
    </row>
    <row r="4732" spans="1:18" s="16" customFormat="1" x14ac:dyDescent="0.25">
      <c r="A4732" s="19"/>
      <c r="B4732" s="18"/>
      <c r="D4732"/>
      <c r="E4732"/>
      <c r="F4732"/>
      <c r="G4732"/>
      <c r="H4732"/>
      <c r="I4732"/>
      <c r="J4732"/>
      <c r="K4732"/>
      <c r="L4732"/>
      <c r="M4732"/>
      <c r="N4732"/>
      <c r="O4732"/>
      <c r="P4732"/>
      <c r="Q4732"/>
      <c r="R4732"/>
    </row>
    <row r="4733" spans="1:18" s="16" customFormat="1" x14ac:dyDescent="0.25">
      <c r="A4733" s="19"/>
      <c r="B4733" s="18"/>
      <c r="D4733"/>
      <c r="E4733"/>
      <c r="F4733"/>
      <c r="G4733"/>
      <c r="H4733"/>
      <c r="I4733"/>
      <c r="J4733"/>
      <c r="K4733"/>
      <c r="L4733"/>
      <c r="M4733"/>
      <c r="N4733"/>
      <c r="O4733"/>
      <c r="P4733"/>
      <c r="Q4733"/>
      <c r="R4733"/>
    </row>
    <row r="4734" spans="1:18" s="16" customFormat="1" x14ac:dyDescent="0.25">
      <c r="A4734" s="19"/>
      <c r="B4734" s="18"/>
      <c r="D4734"/>
      <c r="E4734"/>
      <c r="F4734"/>
      <c r="G4734"/>
      <c r="H4734"/>
      <c r="I4734"/>
      <c r="J4734"/>
      <c r="K4734"/>
      <c r="L4734"/>
      <c r="M4734"/>
      <c r="N4734"/>
      <c r="O4734"/>
      <c r="P4734"/>
      <c r="Q4734"/>
      <c r="R4734"/>
    </row>
    <row r="4735" spans="1:18" s="16" customFormat="1" x14ac:dyDescent="0.25">
      <c r="A4735" s="19"/>
      <c r="B4735" s="18"/>
      <c r="D4735"/>
      <c r="E4735"/>
      <c r="F4735"/>
      <c r="G4735"/>
      <c r="H4735"/>
      <c r="I4735"/>
      <c r="J4735"/>
      <c r="K4735"/>
      <c r="L4735"/>
      <c r="M4735"/>
      <c r="N4735"/>
      <c r="O4735"/>
      <c r="P4735"/>
      <c r="Q4735"/>
      <c r="R4735"/>
    </row>
    <row r="4736" spans="1:18" s="16" customFormat="1" x14ac:dyDescent="0.25">
      <c r="A4736" s="19"/>
      <c r="B4736" s="18"/>
      <c r="D4736"/>
      <c r="E4736"/>
      <c r="F4736"/>
      <c r="G4736"/>
      <c r="H4736"/>
      <c r="I4736"/>
      <c r="J4736"/>
      <c r="K4736"/>
      <c r="L4736"/>
      <c r="M4736"/>
      <c r="N4736"/>
      <c r="O4736"/>
      <c r="P4736"/>
      <c r="Q4736"/>
      <c r="R4736"/>
    </row>
    <row r="4737" spans="1:18" s="16" customFormat="1" x14ac:dyDescent="0.25">
      <c r="A4737" s="19"/>
      <c r="B4737" s="18"/>
      <c r="D4737"/>
      <c r="E4737"/>
      <c r="F4737"/>
      <c r="G4737"/>
      <c r="H4737"/>
      <c r="I4737"/>
      <c r="J4737"/>
      <c r="K4737"/>
      <c r="L4737"/>
      <c r="M4737"/>
      <c r="N4737"/>
      <c r="O4737"/>
      <c r="P4737"/>
      <c r="Q4737"/>
      <c r="R4737"/>
    </row>
    <row r="4738" spans="1:18" s="16" customFormat="1" x14ac:dyDescent="0.25">
      <c r="A4738" s="19"/>
      <c r="B4738" s="18"/>
      <c r="D4738"/>
      <c r="E4738"/>
      <c r="F4738"/>
      <c r="G4738"/>
      <c r="H4738"/>
      <c r="I4738"/>
      <c r="J4738"/>
      <c r="K4738"/>
      <c r="L4738"/>
      <c r="M4738"/>
      <c r="N4738"/>
      <c r="O4738"/>
      <c r="P4738"/>
      <c r="Q4738"/>
      <c r="R4738"/>
    </row>
    <row r="4739" spans="1:18" s="16" customFormat="1" x14ac:dyDescent="0.25">
      <c r="A4739" s="19"/>
      <c r="B4739" s="18"/>
      <c r="D4739"/>
      <c r="E4739"/>
      <c r="F4739"/>
      <c r="G4739"/>
      <c r="H4739"/>
      <c r="I4739"/>
      <c r="J4739"/>
      <c r="K4739"/>
      <c r="L4739"/>
      <c r="M4739"/>
      <c r="N4739"/>
      <c r="O4739"/>
      <c r="P4739"/>
      <c r="Q4739"/>
      <c r="R4739"/>
    </row>
    <row r="4740" spans="1:18" s="16" customFormat="1" x14ac:dyDescent="0.25">
      <c r="A4740" s="19"/>
      <c r="B4740" s="18"/>
      <c r="D4740"/>
      <c r="E4740"/>
      <c r="F4740"/>
      <c r="G4740"/>
      <c r="H4740"/>
      <c r="I4740"/>
      <c r="J4740"/>
      <c r="K4740"/>
      <c r="L4740"/>
      <c r="M4740"/>
      <c r="N4740"/>
      <c r="O4740"/>
      <c r="P4740"/>
      <c r="Q4740"/>
      <c r="R4740"/>
    </row>
    <row r="4741" spans="1:18" s="16" customFormat="1" x14ac:dyDescent="0.25">
      <c r="A4741" s="19"/>
      <c r="B4741" s="18"/>
      <c r="D4741"/>
      <c r="E4741"/>
      <c r="F4741"/>
      <c r="G4741"/>
      <c r="H4741"/>
      <c r="I4741"/>
      <c r="J4741"/>
      <c r="K4741"/>
      <c r="L4741"/>
      <c r="M4741"/>
      <c r="N4741"/>
      <c r="O4741"/>
      <c r="P4741"/>
      <c r="Q4741"/>
      <c r="R4741"/>
    </row>
    <row r="4742" spans="1:18" s="16" customFormat="1" x14ac:dyDescent="0.25">
      <c r="A4742" s="19"/>
      <c r="B4742" s="18"/>
      <c r="D4742"/>
      <c r="E4742"/>
      <c r="F4742"/>
      <c r="G4742"/>
      <c r="H4742"/>
      <c r="I4742"/>
      <c r="J4742"/>
      <c r="K4742"/>
      <c r="L4742"/>
      <c r="M4742"/>
      <c r="N4742"/>
      <c r="O4742"/>
      <c r="P4742"/>
      <c r="Q4742"/>
      <c r="R4742"/>
    </row>
    <row r="4743" spans="1:18" s="16" customFormat="1" x14ac:dyDescent="0.25">
      <c r="A4743" s="19"/>
      <c r="B4743" s="18"/>
      <c r="D4743"/>
      <c r="E4743"/>
      <c r="F4743"/>
      <c r="G4743"/>
      <c r="H4743"/>
      <c r="I4743"/>
      <c r="J4743"/>
      <c r="K4743"/>
      <c r="L4743"/>
      <c r="M4743"/>
      <c r="N4743"/>
      <c r="O4743"/>
      <c r="P4743"/>
      <c r="Q4743"/>
      <c r="R4743"/>
    </row>
    <row r="4744" spans="1:18" s="16" customFormat="1" x14ac:dyDescent="0.25">
      <c r="A4744" s="19"/>
      <c r="B4744" s="18"/>
      <c r="D4744"/>
      <c r="E4744"/>
      <c r="F4744"/>
      <c r="G4744"/>
      <c r="H4744"/>
      <c r="I4744"/>
      <c r="J4744"/>
      <c r="K4744"/>
      <c r="L4744"/>
      <c r="M4744"/>
      <c r="N4744"/>
      <c r="O4744"/>
      <c r="P4744"/>
      <c r="Q4744"/>
      <c r="R4744"/>
    </row>
    <row r="4745" spans="1:18" s="16" customFormat="1" x14ac:dyDescent="0.25">
      <c r="A4745" s="19"/>
      <c r="B4745" s="18"/>
      <c r="D4745"/>
      <c r="E4745"/>
      <c r="F4745"/>
      <c r="G4745"/>
      <c r="H4745"/>
      <c r="I4745"/>
      <c r="J4745"/>
      <c r="K4745"/>
      <c r="L4745"/>
      <c r="M4745"/>
      <c r="N4745"/>
      <c r="O4745"/>
      <c r="P4745"/>
      <c r="Q4745"/>
      <c r="R4745"/>
    </row>
    <row r="4746" spans="1:18" s="16" customFormat="1" x14ac:dyDescent="0.25">
      <c r="A4746" s="19"/>
      <c r="B4746" s="18"/>
      <c r="D4746"/>
      <c r="E4746"/>
      <c r="F4746"/>
      <c r="G4746"/>
      <c r="H4746"/>
      <c r="I4746"/>
      <c r="J4746"/>
      <c r="K4746"/>
      <c r="L4746"/>
      <c r="M4746"/>
      <c r="N4746"/>
      <c r="O4746"/>
      <c r="P4746"/>
      <c r="Q4746"/>
      <c r="R4746"/>
    </row>
    <row r="4747" spans="1:18" s="16" customFormat="1" x14ac:dyDescent="0.25">
      <c r="A4747" s="19"/>
      <c r="B4747" s="18"/>
      <c r="D4747"/>
      <c r="E4747"/>
      <c r="F4747"/>
      <c r="G4747"/>
      <c r="H4747"/>
      <c r="I4747"/>
      <c r="J4747"/>
      <c r="K4747"/>
      <c r="L4747"/>
      <c r="M4747"/>
      <c r="N4747"/>
      <c r="O4747"/>
      <c r="P4747"/>
      <c r="Q4747"/>
      <c r="R4747"/>
    </row>
    <row r="4748" spans="1:18" s="16" customFormat="1" x14ac:dyDescent="0.25">
      <c r="A4748" s="19"/>
      <c r="B4748" s="18"/>
      <c r="D4748"/>
      <c r="E4748"/>
      <c r="F4748"/>
      <c r="G4748"/>
      <c r="H4748"/>
      <c r="I4748"/>
      <c r="J4748"/>
      <c r="K4748"/>
      <c r="L4748"/>
      <c r="M4748"/>
      <c r="N4748"/>
      <c r="O4748"/>
      <c r="P4748"/>
      <c r="Q4748"/>
      <c r="R4748"/>
    </row>
    <row r="4749" spans="1:18" s="16" customFormat="1" x14ac:dyDescent="0.25">
      <c r="A4749" s="19"/>
      <c r="B4749" s="18"/>
      <c r="D4749"/>
      <c r="E4749"/>
      <c r="F4749"/>
      <c r="G4749"/>
      <c r="H4749"/>
      <c r="I4749"/>
      <c r="J4749"/>
      <c r="K4749"/>
      <c r="L4749"/>
      <c r="M4749"/>
      <c r="N4749"/>
      <c r="O4749"/>
      <c r="P4749"/>
      <c r="Q4749"/>
      <c r="R4749"/>
    </row>
    <row r="4750" spans="1:18" s="16" customFormat="1" x14ac:dyDescent="0.25">
      <c r="A4750" s="19"/>
      <c r="B4750" s="18"/>
      <c r="D4750"/>
      <c r="E4750"/>
      <c r="F4750"/>
      <c r="G4750"/>
      <c r="H4750"/>
      <c r="I4750"/>
      <c r="J4750"/>
      <c r="K4750"/>
      <c r="L4750"/>
      <c r="M4750"/>
      <c r="N4750"/>
      <c r="O4750"/>
      <c r="P4750"/>
      <c r="Q4750"/>
      <c r="R4750"/>
    </row>
    <row r="4751" spans="1:18" s="16" customFormat="1" x14ac:dyDescent="0.25">
      <c r="A4751" s="19"/>
      <c r="B4751" s="18"/>
      <c r="D4751"/>
      <c r="E4751"/>
      <c r="F4751"/>
      <c r="G4751"/>
      <c r="H4751"/>
      <c r="I4751"/>
      <c r="J4751"/>
      <c r="K4751"/>
      <c r="L4751"/>
      <c r="M4751"/>
      <c r="N4751"/>
      <c r="O4751"/>
      <c r="P4751"/>
      <c r="Q4751"/>
      <c r="R4751"/>
    </row>
    <row r="4752" spans="1:18" s="16" customFormat="1" x14ac:dyDescent="0.25">
      <c r="A4752" s="19"/>
      <c r="B4752" s="18"/>
      <c r="D4752"/>
      <c r="E4752"/>
      <c r="F4752"/>
      <c r="G4752"/>
      <c r="H4752"/>
      <c r="I4752"/>
      <c r="J4752"/>
      <c r="K4752"/>
      <c r="L4752"/>
      <c r="M4752"/>
      <c r="N4752"/>
      <c r="O4752"/>
      <c r="P4752"/>
      <c r="Q4752"/>
      <c r="R4752"/>
    </row>
    <row r="4753" spans="1:18" s="16" customFormat="1" x14ac:dyDescent="0.25">
      <c r="A4753" s="19"/>
      <c r="B4753" s="18"/>
      <c r="D4753"/>
      <c r="E4753"/>
      <c r="F4753"/>
      <c r="G4753"/>
      <c r="H4753"/>
      <c r="I4753"/>
      <c r="J4753"/>
      <c r="K4753"/>
      <c r="L4753"/>
      <c r="M4753"/>
      <c r="N4753"/>
      <c r="O4753"/>
      <c r="P4753"/>
      <c r="Q4753"/>
      <c r="R4753"/>
    </row>
    <row r="4754" spans="1:18" s="16" customFormat="1" x14ac:dyDescent="0.25">
      <c r="A4754" s="19"/>
      <c r="B4754" s="18"/>
      <c r="D4754"/>
      <c r="E4754"/>
      <c r="F4754"/>
      <c r="G4754"/>
      <c r="H4754"/>
      <c r="I4754"/>
      <c r="J4754"/>
      <c r="K4754"/>
      <c r="L4754"/>
      <c r="M4754"/>
      <c r="N4754"/>
      <c r="O4754"/>
      <c r="P4754"/>
      <c r="Q4754"/>
      <c r="R4754"/>
    </row>
    <row r="4755" spans="1:18" s="16" customFormat="1" x14ac:dyDescent="0.25">
      <c r="A4755" s="19"/>
      <c r="B4755" s="18"/>
      <c r="D4755"/>
      <c r="E4755"/>
      <c r="F4755"/>
      <c r="G4755"/>
      <c r="H4755"/>
      <c r="I4755"/>
      <c r="J4755"/>
      <c r="K4755"/>
      <c r="L4755"/>
      <c r="M4755"/>
      <c r="N4755"/>
      <c r="O4755"/>
      <c r="P4755"/>
      <c r="Q4755"/>
      <c r="R4755"/>
    </row>
    <row r="4756" spans="1:18" s="16" customFormat="1" x14ac:dyDescent="0.25">
      <c r="A4756" s="19"/>
      <c r="B4756" s="18"/>
      <c r="D4756"/>
      <c r="E4756"/>
      <c r="F4756"/>
      <c r="G4756"/>
      <c r="H4756"/>
      <c r="I4756"/>
      <c r="J4756"/>
      <c r="K4756"/>
      <c r="L4756"/>
      <c r="M4756"/>
      <c r="N4756"/>
      <c r="O4756"/>
      <c r="P4756"/>
      <c r="Q4756"/>
      <c r="R4756"/>
    </row>
    <row r="4757" spans="1:18" s="16" customFormat="1" x14ac:dyDescent="0.25">
      <c r="A4757" s="19"/>
      <c r="B4757" s="18"/>
      <c r="D4757"/>
      <c r="E4757"/>
      <c r="F4757"/>
      <c r="G4757"/>
      <c r="H4757"/>
      <c r="I4757"/>
      <c r="J4757"/>
      <c r="K4757"/>
      <c r="L4757"/>
      <c r="M4757"/>
      <c r="N4757"/>
      <c r="O4757"/>
      <c r="P4757"/>
      <c r="Q4757"/>
      <c r="R4757"/>
    </row>
    <row r="4758" spans="1:18" s="16" customFormat="1" x14ac:dyDescent="0.25">
      <c r="A4758" s="19"/>
      <c r="B4758" s="18"/>
      <c r="D4758"/>
      <c r="E4758"/>
      <c r="F4758"/>
      <c r="G4758"/>
      <c r="H4758"/>
      <c r="I4758"/>
      <c r="J4758"/>
      <c r="K4758"/>
      <c r="L4758"/>
      <c r="M4758"/>
      <c r="N4758"/>
      <c r="O4758"/>
      <c r="P4758"/>
      <c r="Q4758"/>
      <c r="R4758"/>
    </row>
    <row r="4759" spans="1:18" s="16" customFormat="1" x14ac:dyDescent="0.25">
      <c r="A4759" s="19"/>
      <c r="B4759" s="18"/>
      <c r="D4759"/>
      <c r="E4759"/>
      <c r="F4759"/>
      <c r="G4759"/>
      <c r="H4759"/>
      <c r="I4759"/>
      <c r="J4759"/>
      <c r="K4759"/>
      <c r="L4759"/>
      <c r="M4759"/>
      <c r="N4759"/>
      <c r="O4759"/>
      <c r="P4759"/>
      <c r="Q4759"/>
      <c r="R4759"/>
    </row>
    <row r="4760" spans="1:18" s="16" customFormat="1" x14ac:dyDescent="0.25">
      <c r="A4760" s="19"/>
      <c r="B4760" s="18"/>
      <c r="D4760"/>
      <c r="E4760"/>
      <c r="F4760"/>
      <c r="G4760"/>
      <c r="H4760"/>
      <c r="I4760"/>
      <c r="J4760"/>
      <c r="K4760"/>
      <c r="L4760"/>
      <c r="M4760"/>
      <c r="N4760"/>
      <c r="O4760"/>
      <c r="P4760"/>
      <c r="Q4760"/>
      <c r="R4760"/>
    </row>
    <row r="4761" spans="1:18" s="16" customFormat="1" x14ac:dyDescent="0.25">
      <c r="A4761" s="19"/>
      <c r="B4761" s="18"/>
      <c r="D4761"/>
      <c r="E4761"/>
      <c r="F4761"/>
      <c r="G4761"/>
      <c r="H4761"/>
      <c r="I4761"/>
      <c r="J4761"/>
      <c r="K4761"/>
      <c r="L4761"/>
      <c r="M4761"/>
      <c r="N4761"/>
      <c r="O4761"/>
      <c r="P4761"/>
      <c r="Q4761"/>
      <c r="R4761"/>
    </row>
    <row r="4762" spans="1:18" s="16" customFormat="1" x14ac:dyDescent="0.25">
      <c r="A4762" s="19"/>
      <c r="B4762" s="20"/>
      <c r="D4762"/>
      <c r="E4762"/>
      <c r="F4762"/>
      <c r="G4762"/>
      <c r="H4762"/>
      <c r="I4762"/>
      <c r="J4762"/>
      <c r="K4762"/>
      <c r="L4762"/>
      <c r="M4762"/>
      <c r="N4762"/>
      <c r="O4762"/>
      <c r="P4762"/>
      <c r="Q4762"/>
      <c r="R4762"/>
    </row>
    <row r="4763" spans="1:18" s="16" customFormat="1" x14ac:dyDescent="0.25">
      <c r="A4763" s="19"/>
      <c r="B4763" s="18"/>
      <c r="D4763"/>
      <c r="E4763"/>
      <c r="F4763"/>
      <c r="G4763"/>
      <c r="H4763"/>
      <c r="I4763"/>
      <c r="J4763"/>
      <c r="K4763"/>
      <c r="L4763"/>
      <c r="M4763"/>
      <c r="N4763"/>
      <c r="O4763"/>
      <c r="P4763"/>
      <c r="Q4763"/>
      <c r="R4763"/>
    </row>
    <row r="4764" spans="1:18" s="16" customFormat="1" x14ac:dyDescent="0.25">
      <c r="A4764" s="19"/>
      <c r="B4764" s="18"/>
      <c r="D4764"/>
      <c r="E4764"/>
      <c r="F4764"/>
      <c r="G4764"/>
      <c r="H4764"/>
      <c r="I4764"/>
      <c r="J4764"/>
      <c r="K4764"/>
      <c r="L4764"/>
      <c r="M4764"/>
      <c r="N4764"/>
      <c r="O4764"/>
      <c r="P4764"/>
      <c r="Q4764"/>
      <c r="R4764"/>
    </row>
    <row r="4765" spans="1:18" s="16" customFormat="1" x14ac:dyDescent="0.25">
      <c r="A4765" s="19"/>
      <c r="B4765" s="18"/>
      <c r="D4765"/>
      <c r="E4765"/>
      <c r="F4765"/>
      <c r="G4765"/>
      <c r="H4765"/>
      <c r="I4765"/>
      <c r="J4765"/>
      <c r="K4765"/>
      <c r="L4765"/>
      <c r="M4765"/>
      <c r="N4765"/>
      <c r="O4765"/>
      <c r="P4765"/>
      <c r="Q4765"/>
      <c r="R4765"/>
    </row>
    <row r="4766" spans="1:18" s="16" customFormat="1" x14ac:dyDescent="0.25">
      <c r="A4766" s="19"/>
      <c r="B4766" s="18"/>
      <c r="D4766"/>
      <c r="E4766"/>
      <c r="F4766"/>
      <c r="G4766"/>
      <c r="H4766"/>
      <c r="I4766"/>
      <c r="J4766"/>
      <c r="K4766"/>
      <c r="L4766"/>
      <c r="M4766"/>
      <c r="N4766"/>
      <c r="O4766"/>
      <c r="P4766"/>
      <c r="Q4766"/>
      <c r="R4766"/>
    </row>
    <row r="4767" spans="1:18" s="16" customFormat="1" x14ac:dyDescent="0.25">
      <c r="A4767" s="19"/>
      <c r="B4767" s="18"/>
      <c r="D4767"/>
      <c r="E4767"/>
      <c r="F4767"/>
      <c r="G4767"/>
      <c r="H4767"/>
      <c r="I4767"/>
      <c r="J4767"/>
      <c r="K4767"/>
      <c r="L4767"/>
      <c r="M4767"/>
      <c r="N4767"/>
      <c r="O4767"/>
      <c r="P4767"/>
      <c r="Q4767"/>
      <c r="R4767"/>
    </row>
    <row r="4768" spans="1:18" s="16" customFormat="1" x14ac:dyDescent="0.25">
      <c r="A4768" s="19"/>
      <c r="B4768" s="18"/>
      <c r="D4768"/>
      <c r="E4768"/>
      <c r="F4768"/>
      <c r="G4768"/>
      <c r="H4768"/>
      <c r="I4768"/>
      <c r="J4768"/>
      <c r="K4768"/>
      <c r="L4768"/>
      <c r="M4768"/>
      <c r="N4768"/>
      <c r="O4768"/>
      <c r="P4768"/>
      <c r="Q4768"/>
      <c r="R4768"/>
    </row>
    <row r="4769" spans="1:18" s="16" customFormat="1" x14ac:dyDescent="0.25">
      <c r="A4769" s="19"/>
      <c r="B4769" s="18"/>
      <c r="D4769"/>
      <c r="E4769"/>
      <c r="F4769"/>
      <c r="G4769"/>
      <c r="H4769"/>
      <c r="I4769"/>
      <c r="J4769"/>
      <c r="K4769"/>
      <c r="L4769"/>
      <c r="M4769"/>
      <c r="N4769"/>
      <c r="O4769"/>
      <c r="P4769"/>
      <c r="Q4769"/>
      <c r="R4769"/>
    </row>
    <row r="4770" spans="1:18" s="16" customFormat="1" x14ac:dyDescent="0.25">
      <c r="A4770" s="19"/>
      <c r="B4770" s="18"/>
      <c r="D4770"/>
      <c r="E4770"/>
      <c r="F4770"/>
      <c r="G4770"/>
      <c r="H4770"/>
      <c r="I4770"/>
      <c r="J4770"/>
      <c r="K4770"/>
      <c r="L4770"/>
      <c r="M4770"/>
      <c r="N4770"/>
      <c r="O4770"/>
      <c r="P4770"/>
      <c r="Q4770"/>
      <c r="R4770"/>
    </row>
    <row r="4771" spans="1:18" s="16" customFormat="1" x14ac:dyDescent="0.25">
      <c r="A4771" s="19"/>
      <c r="B4771" s="18"/>
      <c r="D4771"/>
      <c r="E4771"/>
      <c r="F4771"/>
      <c r="G4771"/>
      <c r="H4771"/>
      <c r="I4771"/>
      <c r="J4771"/>
      <c r="K4771"/>
      <c r="L4771"/>
      <c r="M4771"/>
      <c r="N4771"/>
      <c r="O4771"/>
      <c r="P4771"/>
      <c r="Q4771"/>
      <c r="R4771"/>
    </row>
    <row r="4772" spans="1:18" s="16" customFormat="1" x14ac:dyDescent="0.25">
      <c r="A4772" s="19"/>
      <c r="B4772" s="18"/>
      <c r="D4772"/>
      <c r="E4772"/>
      <c r="F4772"/>
      <c r="G4772"/>
      <c r="H4772"/>
      <c r="I4772"/>
      <c r="J4772"/>
      <c r="K4772"/>
      <c r="L4772"/>
      <c r="M4772"/>
      <c r="N4772"/>
      <c r="O4772"/>
      <c r="P4772"/>
      <c r="Q4772"/>
      <c r="R4772"/>
    </row>
    <row r="4773" spans="1:18" s="16" customFormat="1" x14ac:dyDescent="0.25">
      <c r="A4773" s="19"/>
      <c r="B4773" s="18"/>
      <c r="D4773"/>
      <c r="E4773"/>
      <c r="F4773"/>
      <c r="G4773"/>
      <c r="H4773"/>
      <c r="I4773"/>
      <c r="J4773"/>
      <c r="K4773"/>
      <c r="L4773"/>
      <c r="M4773"/>
      <c r="N4773"/>
      <c r="O4773"/>
      <c r="P4773"/>
      <c r="Q4773"/>
      <c r="R4773"/>
    </row>
    <row r="4774" spans="1:18" s="16" customFormat="1" x14ac:dyDescent="0.25">
      <c r="A4774" s="19"/>
      <c r="B4774" s="18"/>
      <c r="D4774"/>
      <c r="E4774"/>
      <c r="F4774"/>
      <c r="G4774"/>
      <c r="H4774"/>
      <c r="I4774"/>
      <c r="J4774"/>
      <c r="K4774"/>
      <c r="L4774"/>
      <c r="M4774"/>
      <c r="N4774"/>
      <c r="O4774"/>
      <c r="P4774"/>
      <c r="Q4774"/>
      <c r="R4774"/>
    </row>
    <row r="4775" spans="1:18" s="16" customFormat="1" x14ac:dyDescent="0.25">
      <c r="A4775" s="19"/>
      <c r="B4775" s="18"/>
      <c r="D4775"/>
      <c r="E4775"/>
      <c r="F4775"/>
      <c r="G4775"/>
      <c r="H4775"/>
      <c r="I4775"/>
      <c r="J4775"/>
      <c r="K4775"/>
      <c r="L4775"/>
      <c r="M4775"/>
      <c r="N4775"/>
      <c r="O4775"/>
      <c r="P4775"/>
      <c r="Q4775"/>
      <c r="R4775"/>
    </row>
    <row r="4776" spans="1:18" s="16" customFormat="1" x14ac:dyDescent="0.25">
      <c r="A4776" s="19"/>
      <c r="B4776" s="18"/>
      <c r="D4776"/>
      <c r="E4776"/>
      <c r="F4776"/>
      <c r="G4776"/>
      <c r="H4776"/>
      <c r="I4776"/>
      <c r="J4776"/>
      <c r="K4776"/>
      <c r="L4776"/>
      <c r="M4776"/>
      <c r="N4776"/>
      <c r="O4776"/>
      <c r="P4776"/>
      <c r="Q4776"/>
      <c r="R4776"/>
    </row>
    <row r="4777" spans="1:18" s="16" customFormat="1" x14ac:dyDescent="0.25">
      <c r="A4777" s="19"/>
      <c r="B4777" s="18"/>
      <c r="D4777"/>
      <c r="E4777"/>
      <c r="F4777"/>
      <c r="G4777"/>
      <c r="H4777"/>
      <c r="I4777"/>
      <c r="J4777"/>
      <c r="K4777"/>
      <c r="L4777"/>
      <c r="M4777"/>
      <c r="N4777"/>
      <c r="O4777"/>
      <c r="P4777"/>
      <c r="Q4777"/>
      <c r="R4777"/>
    </row>
    <row r="4778" spans="1:18" s="16" customFormat="1" x14ac:dyDescent="0.25">
      <c r="A4778" s="19"/>
      <c r="B4778" s="18"/>
      <c r="D4778"/>
      <c r="E4778"/>
      <c r="F4778"/>
      <c r="G4778"/>
      <c r="H4778"/>
      <c r="I4778"/>
      <c r="J4778"/>
      <c r="K4778"/>
      <c r="L4778"/>
      <c r="M4778"/>
      <c r="N4778"/>
      <c r="O4778"/>
      <c r="P4778"/>
      <c r="Q4778"/>
      <c r="R4778"/>
    </row>
    <row r="4779" spans="1:18" s="16" customFormat="1" x14ac:dyDescent="0.25">
      <c r="A4779" s="19"/>
      <c r="B4779" s="18"/>
      <c r="D4779"/>
      <c r="E4779"/>
      <c r="F4779"/>
      <c r="G4779"/>
      <c r="H4779"/>
      <c r="I4779"/>
      <c r="J4779"/>
      <c r="K4779"/>
      <c r="L4779"/>
      <c r="M4779"/>
      <c r="N4779"/>
      <c r="O4779"/>
      <c r="P4779"/>
      <c r="Q4779"/>
      <c r="R4779"/>
    </row>
    <row r="4780" spans="1:18" s="16" customFormat="1" x14ac:dyDescent="0.25">
      <c r="A4780" s="19"/>
      <c r="B4780" s="18"/>
      <c r="D4780"/>
      <c r="E4780"/>
      <c r="F4780"/>
      <c r="G4780"/>
      <c r="H4780"/>
      <c r="I4780"/>
      <c r="J4780"/>
      <c r="K4780"/>
      <c r="L4780"/>
      <c r="M4780"/>
      <c r="N4780"/>
      <c r="O4780"/>
      <c r="P4780"/>
      <c r="Q4780"/>
      <c r="R4780"/>
    </row>
    <row r="4781" spans="1:18" s="16" customFormat="1" x14ac:dyDescent="0.25">
      <c r="A4781" s="19"/>
      <c r="B4781" s="18"/>
      <c r="D4781"/>
      <c r="E4781"/>
      <c r="F4781"/>
      <c r="G4781"/>
      <c r="H4781"/>
      <c r="I4781"/>
      <c r="J4781"/>
      <c r="K4781"/>
      <c r="L4781"/>
      <c r="M4781"/>
      <c r="N4781"/>
      <c r="O4781"/>
      <c r="P4781"/>
      <c r="Q4781"/>
      <c r="R4781"/>
    </row>
    <row r="4782" spans="1:18" s="16" customFormat="1" x14ac:dyDescent="0.25">
      <c r="A4782" s="19"/>
      <c r="B4782" s="18"/>
      <c r="D4782"/>
      <c r="E4782"/>
      <c r="F4782"/>
      <c r="G4782"/>
      <c r="H4782"/>
      <c r="I4782"/>
      <c r="J4782"/>
      <c r="K4782"/>
      <c r="L4782"/>
      <c r="M4782"/>
      <c r="N4782"/>
      <c r="O4782"/>
      <c r="P4782"/>
      <c r="Q4782"/>
      <c r="R4782"/>
    </row>
    <row r="4783" spans="1:18" s="16" customFormat="1" x14ac:dyDescent="0.25">
      <c r="A4783" s="19"/>
      <c r="B4783" s="18"/>
      <c r="D4783"/>
      <c r="E4783"/>
      <c r="F4783"/>
      <c r="G4783"/>
      <c r="H4783"/>
      <c r="I4783"/>
      <c r="J4783"/>
      <c r="K4783"/>
      <c r="L4783"/>
      <c r="M4783"/>
      <c r="N4783"/>
      <c r="O4783"/>
      <c r="P4783"/>
      <c r="Q4783"/>
      <c r="R4783"/>
    </row>
    <row r="4784" spans="1:18" s="16" customFormat="1" x14ac:dyDescent="0.25">
      <c r="A4784" s="19"/>
      <c r="B4784" s="18"/>
      <c r="D4784"/>
      <c r="E4784"/>
      <c r="F4784"/>
      <c r="G4784"/>
      <c r="H4784"/>
      <c r="I4784"/>
      <c r="J4784"/>
      <c r="K4784"/>
      <c r="L4784"/>
      <c r="M4784"/>
      <c r="N4784"/>
      <c r="O4784"/>
      <c r="P4784"/>
      <c r="Q4784"/>
      <c r="R4784"/>
    </row>
    <row r="4785" spans="1:18" s="16" customFormat="1" x14ac:dyDescent="0.25">
      <c r="A4785" s="19"/>
      <c r="B4785" s="18"/>
      <c r="D4785"/>
      <c r="E4785"/>
      <c r="F4785"/>
      <c r="G4785"/>
      <c r="H4785"/>
      <c r="I4785"/>
      <c r="J4785"/>
      <c r="K4785"/>
      <c r="L4785"/>
      <c r="M4785"/>
      <c r="N4785"/>
      <c r="O4785"/>
      <c r="P4785"/>
      <c r="Q4785"/>
      <c r="R4785"/>
    </row>
    <row r="4786" spans="1:18" s="16" customFormat="1" x14ac:dyDescent="0.25">
      <c r="A4786" s="19"/>
      <c r="B4786" s="18"/>
      <c r="D4786"/>
      <c r="E4786"/>
      <c r="F4786"/>
      <c r="G4786"/>
      <c r="H4786"/>
      <c r="I4786"/>
      <c r="J4786"/>
      <c r="K4786"/>
      <c r="L4786"/>
      <c r="M4786"/>
      <c r="N4786"/>
      <c r="O4786"/>
      <c r="P4786"/>
      <c r="Q4786"/>
      <c r="R4786"/>
    </row>
    <row r="4787" spans="1:18" s="16" customFormat="1" x14ac:dyDescent="0.25">
      <c r="A4787" s="19"/>
      <c r="B4787" s="18"/>
      <c r="D4787"/>
      <c r="E4787"/>
      <c r="F4787"/>
      <c r="G4787"/>
      <c r="H4787"/>
      <c r="I4787"/>
      <c r="J4787"/>
      <c r="K4787"/>
      <c r="L4787"/>
      <c r="M4787"/>
      <c r="N4787"/>
      <c r="O4787"/>
      <c r="P4787"/>
      <c r="Q4787"/>
      <c r="R4787"/>
    </row>
    <row r="4788" spans="1:18" s="16" customFormat="1" x14ac:dyDescent="0.25">
      <c r="A4788" s="19"/>
      <c r="B4788" s="18"/>
      <c r="D4788"/>
      <c r="E4788"/>
      <c r="F4788"/>
      <c r="G4788"/>
      <c r="H4788"/>
      <c r="I4788"/>
      <c r="J4788"/>
      <c r="K4788"/>
      <c r="L4788"/>
      <c r="M4788"/>
      <c r="N4788"/>
      <c r="O4788"/>
      <c r="P4788"/>
      <c r="Q4788"/>
      <c r="R4788"/>
    </row>
    <row r="4789" spans="1:18" s="16" customFormat="1" x14ac:dyDescent="0.25">
      <c r="A4789" s="19"/>
      <c r="B4789" s="18"/>
      <c r="D4789"/>
      <c r="E4789"/>
      <c r="F4789"/>
      <c r="G4789"/>
      <c r="H4789"/>
      <c r="I4789"/>
      <c r="J4789"/>
      <c r="K4789"/>
      <c r="L4789"/>
      <c r="M4789"/>
      <c r="N4789"/>
      <c r="O4789"/>
      <c r="P4789"/>
      <c r="Q4789"/>
      <c r="R4789"/>
    </row>
    <row r="4790" spans="1:18" s="16" customFormat="1" x14ac:dyDescent="0.25">
      <c r="A4790" s="19"/>
      <c r="B4790" s="18"/>
      <c r="D4790"/>
      <c r="E4790"/>
      <c r="F4790"/>
      <c r="G4790"/>
      <c r="H4790"/>
      <c r="I4790"/>
      <c r="J4790"/>
      <c r="K4790"/>
      <c r="L4790"/>
      <c r="M4790"/>
      <c r="N4790"/>
      <c r="O4790"/>
      <c r="P4790"/>
      <c r="Q4790"/>
      <c r="R4790"/>
    </row>
    <row r="4791" spans="1:18" s="16" customFormat="1" x14ac:dyDescent="0.25">
      <c r="A4791" s="19"/>
      <c r="B4791" s="18"/>
      <c r="D4791"/>
      <c r="E4791"/>
      <c r="F4791"/>
      <c r="G4791"/>
      <c r="H4791"/>
      <c r="I4791"/>
      <c r="J4791"/>
      <c r="K4791"/>
      <c r="L4791"/>
      <c r="M4791"/>
      <c r="N4791"/>
      <c r="O4791"/>
      <c r="P4791"/>
      <c r="Q4791"/>
      <c r="R4791"/>
    </row>
    <row r="4792" spans="1:18" s="16" customFormat="1" x14ac:dyDescent="0.25">
      <c r="A4792" s="19"/>
      <c r="B4792" s="18"/>
      <c r="D4792"/>
      <c r="E4792"/>
      <c r="F4792"/>
      <c r="G4792"/>
      <c r="H4792"/>
      <c r="I4792"/>
      <c r="J4792"/>
      <c r="K4792"/>
      <c r="L4792"/>
      <c r="M4792"/>
      <c r="N4792"/>
      <c r="O4792"/>
      <c r="P4792"/>
      <c r="Q4792"/>
      <c r="R4792"/>
    </row>
    <row r="4793" spans="1:18" s="16" customFormat="1" x14ac:dyDescent="0.25">
      <c r="A4793" s="19"/>
      <c r="B4793" s="18"/>
      <c r="D4793"/>
      <c r="E4793"/>
      <c r="F4793"/>
      <c r="G4793"/>
      <c r="H4793"/>
      <c r="I4793"/>
      <c r="J4793"/>
      <c r="K4793"/>
      <c r="L4793"/>
      <c r="M4793"/>
      <c r="N4793"/>
      <c r="O4793"/>
      <c r="P4793"/>
      <c r="Q4793"/>
      <c r="R4793"/>
    </row>
    <row r="4794" spans="1:18" s="16" customFormat="1" x14ac:dyDescent="0.25">
      <c r="A4794" s="19"/>
      <c r="B4794" s="18"/>
      <c r="D4794"/>
      <c r="E4794"/>
      <c r="F4794"/>
      <c r="G4794"/>
      <c r="H4794"/>
      <c r="I4794"/>
      <c r="J4794"/>
      <c r="K4794"/>
      <c r="L4794"/>
      <c r="M4794"/>
      <c r="N4794"/>
      <c r="O4794"/>
      <c r="P4794"/>
      <c r="Q4794"/>
      <c r="R4794"/>
    </row>
    <row r="4795" spans="1:18" s="16" customFormat="1" x14ac:dyDescent="0.25">
      <c r="A4795" s="19"/>
      <c r="B4795" s="18"/>
      <c r="D4795"/>
      <c r="E4795"/>
      <c r="F4795"/>
      <c r="G4795"/>
      <c r="H4795"/>
      <c r="I4795"/>
      <c r="J4795"/>
      <c r="K4795"/>
      <c r="L4795"/>
      <c r="M4795"/>
      <c r="N4795"/>
      <c r="O4795"/>
      <c r="P4795"/>
      <c r="Q4795"/>
      <c r="R4795"/>
    </row>
    <row r="4796" spans="1:18" s="16" customFormat="1" x14ac:dyDescent="0.25">
      <c r="A4796" s="19"/>
      <c r="B4796" s="18"/>
      <c r="D4796"/>
      <c r="E4796"/>
      <c r="F4796"/>
      <c r="G4796"/>
      <c r="H4796"/>
      <c r="I4796"/>
      <c r="J4796"/>
      <c r="K4796"/>
      <c r="L4796"/>
      <c r="M4796"/>
      <c r="N4796"/>
      <c r="O4796"/>
      <c r="P4796"/>
      <c r="Q4796"/>
      <c r="R4796"/>
    </row>
    <row r="4797" spans="1:18" s="16" customFormat="1" x14ac:dyDescent="0.25">
      <c r="A4797" s="19"/>
      <c r="B4797" s="18"/>
      <c r="D4797"/>
      <c r="E4797"/>
      <c r="F4797"/>
      <c r="G4797"/>
      <c r="H4797"/>
      <c r="I4797"/>
      <c r="J4797"/>
      <c r="K4797"/>
      <c r="L4797"/>
      <c r="M4797"/>
      <c r="N4797"/>
      <c r="O4797"/>
      <c r="P4797"/>
      <c r="Q4797"/>
      <c r="R4797"/>
    </row>
    <row r="4798" spans="1:18" s="16" customFormat="1" x14ac:dyDescent="0.25">
      <c r="A4798" s="19"/>
      <c r="B4798" s="18"/>
      <c r="D4798"/>
      <c r="E4798"/>
      <c r="F4798"/>
      <c r="G4798"/>
      <c r="H4798"/>
      <c r="I4798"/>
      <c r="J4798"/>
      <c r="K4798"/>
      <c r="L4798"/>
      <c r="M4798"/>
      <c r="N4798"/>
      <c r="O4798"/>
      <c r="P4798"/>
      <c r="Q4798"/>
      <c r="R4798"/>
    </row>
    <row r="4799" spans="1:18" s="16" customFormat="1" x14ac:dyDescent="0.25">
      <c r="A4799" s="19"/>
      <c r="B4799" s="18"/>
      <c r="D4799"/>
      <c r="E4799"/>
      <c r="F4799"/>
      <c r="G4799"/>
      <c r="H4799"/>
      <c r="I4799"/>
      <c r="J4799"/>
      <c r="K4799"/>
      <c r="L4799"/>
      <c r="M4799"/>
      <c r="N4799"/>
      <c r="O4799"/>
      <c r="P4799"/>
      <c r="Q4799"/>
      <c r="R4799"/>
    </row>
    <row r="4800" spans="1:18" s="16" customFormat="1" x14ac:dyDescent="0.25">
      <c r="A4800" s="19"/>
      <c r="B4800" s="18"/>
      <c r="D4800"/>
      <c r="E4800"/>
      <c r="F4800"/>
      <c r="G4800"/>
      <c r="H4800"/>
      <c r="I4800"/>
      <c r="J4800"/>
      <c r="K4800"/>
      <c r="L4800"/>
      <c r="M4800"/>
      <c r="N4800"/>
      <c r="O4800"/>
      <c r="P4800"/>
      <c r="Q4800"/>
      <c r="R4800"/>
    </row>
    <row r="4801" spans="1:18" s="16" customFormat="1" x14ac:dyDescent="0.25">
      <c r="A4801" s="19"/>
      <c r="B4801" s="18"/>
      <c r="D4801"/>
      <c r="E4801"/>
      <c r="F4801"/>
      <c r="G4801"/>
      <c r="H4801"/>
      <c r="I4801"/>
      <c r="J4801"/>
      <c r="K4801"/>
      <c r="L4801"/>
      <c r="M4801"/>
      <c r="N4801"/>
      <c r="O4801"/>
      <c r="P4801"/>
      <c r="Q4801"/>
      <c r="R4801"/>
    </row>
    <row r="4802" spans="1:18" s="16" customFormat="1" x14ac:dyDescent="0.25">
      <c r="A4802" s="19"/>
      <c r="B4802" s="18"/>
      <c r="D4802"/>
      <c r="E4802"/>
      <c r="F4802"/>
      <c r="G4802"/>
      <c r="H4802"/>
      <c r="I4802"/>
      <c r="J4802"/>
      <c r="K4802"/>
      <c r="L4802"/>
      <c r="M4802"/>
      <c r="N4802"/>
      <c r="O4802"/>
      <c r="P4802"/>
      <c r="Q4802"/>
      <c r="R4802"/>
    </row>
    <row r="4803" spans="1:18" s="16" customFormat="1" x14ac:dyDescent="0.25">
      <c r="A4803" s="19"/>
      <c r="B4803" s="18"/>
      <c r="D4803"/>
      <c r="E4803"/>
      <c r="F4803"/>
      <c r="G4803"/>
      <c r="H4803"/>
      <c r="I4803"/>
      <c r="J4803"/>
      <c r="K4803"/>
      <c r="L4803"/>
      <c r="M4803"/>
      <c r="N4803"/>
      <c r="O4803"/>
      <c r="P4803"/>
      <c r="Q4803"/>
      <c r="R4803"/>
    </row>
    <row r="4804" spans="1:18" s="16" customFormat="1" x14ac:dyDescent="0.25">
      <c r="A4804" s="19"/>
      <c r="B4804" s="18"/>
      <c r="D4804"/>
      <c r="E4804"/>
      <c r="F4804"/>
      <c r="G4804"/>
      <c r="H4804"/>
      <c r="I4804"/>
      <c r="J4804"/>
      <c r="K4804"/>
      <c r="L4804"/>
      <c r="M4804"/>
      <c r="N4804"/>
      <c r="O4804"/>
      <c r="P4804"/>
      <c r="Q4804"/>
      <c r="R4804"/>
    </row>
    <row r="4805" spans="1:18" s="16" customFormat="1" x14ac:dyDescent="0.25">
      <c r="A4805" s="19"/>
      <c r="B4805" s="18"/>
      <c r="D4805"/>
      <c r="E4805"/>
      <c r="F4805"/>
      <c r="G4805"/>
      <c r="H4805"/>
      <c r="I4805"/>
      <c r="J4805"/>
      <c r="K4805"/>
      <c r="L4805"/>
      <c r="M4805"/>
      <c r="N4805"/>
      <c r="O4805"/>
      <c r="P4805"/>
      <c r="Q4805"/>
      <c r="R4805"/>
    </row>
    <row r="4806" spans="1:18" s="16" customFormat="1" x14ac:dyDescent="0.25">
      <c r="A4806" s="19"/>
      <c r="B4806" s="18"/>
      <c r="D4806"/>
      <c r="E4806"/>
      <c r="F4806"/>
      <c r="G4806"/>
      <c r="H4806"/>
      <c r="I4806"/>
      <c r="J4806"/>
      <c r="K4806"/>
      <c r="L4806"/>
      <c r="M4806"/>
      <c r="N4806"/>
      <c r="O4806"/>
      <c r="P4806"/>
      <c r="Q4806"/>
      <c r="R4806"/>
    </row>
    <row r="4807" spans="1:18" s="16" customFormat="1" x14ac:dyDescent="0.25">
      <c r="A4807" s="19"/>
      <c r="B4807" s="18"/>
      <c r="D4807"/>
      <c r="E4807"/>
      <c r="F4807"/>
      <c r="G4807"/>
      <c r="H4807"/>
      <c r="I4807"/>
      <c r="J4807"/>
      <c r="K4807"/>
      <c r="L4807"/>
      <c r="M4807"/>
      <c r="N4807"/>
      <c r="O4807"/>
      <c r="P4807"/>
      <c r="Q4807"/>
      <c r="R4807"/>
    </row>
    <row r="4808" spans="1:18" s="16" customFormat="1" x14ac:dyDescent="0.25">
      <c r="A4808" s="19"/>
      <c r="B4808" s="18"/>
      <c r="D4808"/>
      <c r="E4808"/>
      <c r="F4808"/>
      <c r="G4808"/>
      <c r="H4808"/>
      <c r="I4808"/>
      <c r="J4808"/>
      <c r="K4808"/>
      <c r="L4808"/>
      <c r="M4808"/>
      <c r="N4808"/>
      <c r="O4808"/>
      <c r="P4808"/>
      <c r="Q4808"/>
      <c r="R4808"/>
    </row>
    <row r="4809" spans="1:18" s="16" customFormat="1" x14ac:dyDescent="0.25">
      <c r="A4809" s="19"/>
      <c r="B4809" s="18"/>
      <c r="D4809"/>
      <c r="E4809"/>
      <c r="F4809"/>
      <c r="G4809"/>
      <c r="H4809"/>
      <c r="I4809"/>
      <c r="J4809"/>
      <c r="K4809"/>
      <c r="L4809"/>
      <c r="M4809"/>
      <c r="N4809"/>
      <c r="O4809"/>
      <c r="P4809"/>
      <c r="Q4809"/>
      <c r="R4809"/>
    </row>
    <row r="4810" spans="1:18" s="16" customFormat="1" x14ac:dyDescent="0.25">
      <c r="A4810" s="19"/>
      <c r="B4810" s="18"/>
      <c r="D4810"/>
      <c r="E4810"/>
      <c r="F4810"/>
      <c r="G4810"/>
      <c r="H4810"/>
      <c r="I4810"/>
      <c r="J4810"/>
      <c r="K4810"/>
      <c r="L4810"/>
      <c r="M4810"/>
      <c r="N4810"/>
      <c r="O4810"/>
      <c r="P4810"/>
      <c r="Q4810"/>
      <c r="R4810"/>
    </row>
    <row r="4811" spans="1:18" s="16" customFormat="1" x14ac:dyDescent="0.25">
      <c r="A4811" s="19"/>
      <c r="B4811" s="18"/>
      <c r="D4811"/>
      <c r="E4811"/>
      <c r="F4811"/>
      <c r="G4811"/>
      <c r="H4811"/>
      <c r="I4811"/>
      <c r="J4811"/>
      <c r="K4811"/>
      <c r="L4811"/>
      <c r="M4811"/>
      <c r="N4811"/>
      <c r="O4811"/>
      <c r="P4811"/>
      <c r="Q4811"/>
      <c r="R4811"/>
    </row>
    <row r="4812" spans="1:18" s="16" customFormat="1" x14ac:dyDescent="0.25">
      <c r="A4812" s="19"/>
      <c r="B4812" s="20"/>
      <c r="D4812"/>
      <c r="E4812"/>
      <c r="F4812"/>
      <c r="G4812"/>
      <c r="H4812"/>
      <c r="I4812"/>
      <c r="J4812"/>
      <c r="K4812"/>
      <c r="L4812"/>
      <c r="M4812"/>
      <c r="N4812"/>
      <c r="O4812"/>
      <c r="P4812"/>
      <c r="Q4812"/>
      <c r="R4812"/>
    </row>
    <row r="4813" spans="1:18" s="16" customFormat="1" x14ac:dyDescent="0.25">
      <c r="A4813" s="19"/>
      <c r="B4813" s="18"/>
      <c r="D4813"/>
      <c r="E4813"/>
      <c r="F4813"/>
      <c r="G4813"/>
      <c r="H4813"/>
      <c r="I4813"/>
      <c r="J4813"/>
      <c r="K4813"/>
      <c r="L4813"/>
      <c r="M4813"/>
      <c r="N4813"/>
      <c r="O4813"/>
      <c r="P4813"/>
      <c r="Q4813"/>
      <c r="R4813"/>
    </row>
    <row r="4814" spans="1:18" s="16" customFormat="1" x14ac:dyDescent="0.25">
      <c r="A4814" s="19"/>
      <c r="B4814" s="18"/>
      <c r="D4814"/>
      <c r="E4814"/>
      <c r="F4814"/>
      <c r="G4814"/>
      <c r="H4814"/>
      <c r="I4814"/>
      <c r="J4814"/>
      <c r="K4814"/>
      <c r="L4814"/>
      <c r="M4814"/>
      <c r="N4814"/>
      <c r="O4814"/>
      <c r="P4814"/>
      <c r="Q4814"/>
      <c r="R4814"/>
    </row>
    <row r="4815" spans="1:18" s="16" customFormat="1" x14ac:dyDescent="0.25">
      <c r="A4815" s="19"/>
      <c r="B4815" s="18"/>
      <c r="D4815"/>
      <c r="E4815"/>
      <c r="F4815"/>
      <c r="G4815"/>
      <c r="H4815"/>
      <c r="I4815"/>
      <c r="J4815"/>
      <c r="K4815"/>
      <c r="L4815"/>
      <c r="M4815"/>
      <c r="N4815"/>
      <c r="O4815"/>
      <c r="P4815"/>
      <c r="Q4815"/>
      <c r="R4815"/>
    </row>
    <row r="4816" spans="1:18" s="16" customFormat="1" x14ac:dyDescent="0.25">
      <c r="A4816" s="19"/>
      <c r="B4816" s="18"/>
      <c r="D4816"/>
      <c r="E4816"/>
      <c r="F4816"/>
      <c r="G4816"/>
      <c r="H4816"/>
      <c r="I4816"/>
      <c r="J4816"/>
      <c r="K4816"/>
      <c r="L4816"/>
      <c r="M4816"/>
      <c r="N4816"/>
      <c r="O4816"/>
      <c r="P4816"/>
      <c r="Q4816"/>
      <c r="R4816"/>
    </row>
    <row r="4817" spans="1:18" s="16" customFormat="1" x14ac:dyDescent="0.25">
      <c r="A4817" s="19"/>
      <c r="B4817" s="18"/>
      <c r="D4817"/>
      <c r="E4817"/>
      <c r="F4817"/>
      <c r="G4817"/>
      <c r="H4817"/>
      <c r="I4817"/>
      <c r="J4817"/>
      <c r="K4817"/>
      <c r="L4817"/>
      <c r="M4817"/>
      <c r="N4817"/>
      <c r="O4817"/>
      <c r="P4817"/>
      <c r="Q4817"/>
      <c r="R4817"/>
    </row>
    <row r="4818" spans="1:18" s="16" customFormat="1" x14ac:dyDescent="0.25">
      <c r="A4818" s="19"/>
      <c r="B4818" s="18"/>
      <c r="D4818"/>
      <c r="E4818"/>
      <c r="F4818"/>
      <c r="G4818"/>
      <c r="H4818"/>
      <c r="I4818"/>
      <c r="J4818"/>
      <c r="K4818"/>
      <c r="L4818"/>
      <c r="M4818"/>
      <c r="N4818"/>
      <c r="O4818"/>
      <c r="P4818"/>
      <c r="Q4818"/>
      <c r="R4818"/>
    </row>
    <row r="4819" spans="1:18" s="16" customFormat="1" x14ac:dyDescent="0.25">
      <c r="A4819" s="19"/>
      <c r="B4819" s="18"/>
      <c r="D4819"/>
      <c r="E4819"/>
      <c r="F4819"/>
      <c r="G4819"/>
      <c r="H4819"/>
      <c r="I4819"/>
      <c r="J4819"/>
      <c r="K4819"/>
      <c r="L4819"/>
      <c r="M4819"/>
      <c r="N4819"/>
      <c r="O4819"/>
      <c r="P4819"/>
      <c r="Q4819"/>
      <c r="R4819"/>
    </row>
    <row r="4820" spans="1:18" s="16" customFormat="1" x14ac:dyDescent="0.25">
      <c r="A4820" s="19"/>
      <c r="B4820" s="18"/>
      <c r="D4820"/>
      <c r="E4820"/>
      <c r="F4820"/>
      <c r="G4820"/>
      <c r="H4820"/>
      <c r="I4820"/>
      <c r="J4820"/>
      <c r="K4820"/>
      <c r="L4820"/>
      <c r="M4820"/>
      <c r="N4820"/>
      <c r="O4820"/>
      <c r="P4820"/>
      <c r="Q4820"/>
      <c r="R4820"/>
    </row>
    <row r="4821" spans="1:18" s="16" customFormat="1" x14ac:dyDescent="0.25">
      <c r="A4821" s="19"/>
      <c r="B4821" s="18"/>
      <c r="D4821"/>
      <c r="E4821"/>
      <c r="F4821"/>
      <c r="G4821"/>
      <c r="H4821"/>
      <c r="I4821"/>
      <c r="J4821"/>
      <c r="K4821"/>
      <c r="L4821"/>
      <c r="M4821"/>
      <c r="N4821"/>
      <c r="O4821"/>
      <c r="P4821"/>
      <c r="Q4821"/>
      <c r="R4821"/>
    </row>
    <row r="4822" spans="1:18" s="16" customFormat="1" x14ac:dyDescent="0.25">
      <c r="A4822" s="19"/>
      <c r="B4822" s="18"/>
      <c r="D4822"/>
      <c r="E4822"/>
      <c r="F4822"/>
      <c r="G4822"/>
      <c r="H4822"/>
      <c r="I4822"/>
      <c r="J4822"/>
      <c r="K4822"/>
      <c r="L4822"/>
      <c r="M4822"/>
      <c r="N4822"/>
      <c r="O4822"/>
      <c r="P4822"/>
      <c r="Q4822"/>
      <c r="R4822"/>
    </row>
    <row r="4823" spans="1:18" s="16" customFormat="1" x14ac:dyDescent="0.25">
      <c r="A4823" s="19"/>
      <c r="B4823" s="18"/>
      <c r="D4823"/>
      <c r="E4823"/>
      <c r="F4823"/>
      <c r="G4823"/>
      <c r="H4823"/>
      <c r="I4823"/>
      <c r="J4823"/>
      <c r="K4823"/>
      <c r="L4823"/>
      <c r="M4823"/>
      <c r="N4823"/>
      <c r="O4823"/>
      <c r="P4823"/>
      <c r="Q4823"/>
      <c r="R4823"/>
    </row>
    <row r="4824" spans="1:18" s="16" customFormat="1" x14ac:dyDescent="0.25">
      <c r="A4824" s="19"/>
      <c r="B4824" s="18"/>
      <c r="D4824"/>
      <c r="E4824"/>
      <c r="F4824"/>
      <c r="G4824"/>
      <c r="H4824"/>
      <c r="I4824"/>
      <c r="J4824"/>
      <c r="K4824"/>
      <c r="L4824"/>
      <c r="M4824"/>
      <c r="N4824"/>
      <c r="O4824"/>
      <c r="P4824"/>
      <c r="Q4824"/>
      <c r="R4824"/>
    </row>
    <row r="4825" spans="1:18" s="16" customFormat="1" x14ac:dyDescent="0.25">
      <c r="A4825" s="19"/>
      <c r="B4825" s="18"/>
      <c r="D4825"/>
      <c r="E4825"/>
      <c r="F4825"/>
      <c r="G4825"/>
      <c r="H4825"/>
      <c r="I4825"/>
      <c r="J4825"/>
      <c r="K4825"/>
      <c r="L4825"/>
      <c r="M4825"/>
      <c r="N4825"/>
      <c r="O4825"/>
      <c r="P4825"/>
      <c r="Q4825"/>
      <c r="R4825"/>
    </row>
    <row r="4826" spans="1:18" s="16" customFormat="1" x14ac:dyDescent="0.25">
      <c r="A4826" s="19"/>
      <c r="B4826" s="18"/>
      <c r="D4826"/>
      <c r="E4826"/>
      <c r="F4826"/>
      <c r="G4826"/>
      <c r="H4826"/>
      <c r="I4826"/>
      <c r="J4826"/>
      <c r="K4826"/>
      <c r="L4826"/>
      <c r="M4826"/>
      <c r="N4826"/>
      <c r="O4826"/>
      <c r="P4826"/>
      <c r="Q4826"/>
      <c r="R4826"/>
    </row>
    <row r="4827" spans="1:18" s="16" customFormat="1" x14ac:dyDescent="0.25">
      <c r="A4827" s="19"/>
      <c r="B4827" s="18"/>
      <c r="D4827"/>
      <c r="E4827"/>
      <c r="F4827"/>
      <c r="G4827"/>
      <c r="H4827"/>
      <c r="I4827"/>
      <c r="J4827"/>
      <c r="K4827"/>
      <c r="L4827"/>
      <c r="M4827"/>
      <c r="N4827"/>
      <c r="O4827"/>
      <c r="P4827"/>
      <c r="Q4827"/>
      <c r="R4827"/>
    </row>
    <row r="4828" spans="1:18" s="16" customFormat="1" x14ac:dyDescent="0.25">
      <c r="A4828" s="19"/>
      <c r="B4828" s="18"/>
      <c r="D4828"/>
      <c r="E4828"/>
      <c r="F4828"/>
      <c r="G4828"/>
      <c r="H4828"/>
      <c r="I4828"/>
      <c r="J4828"/>
      <c r="K4828"/>
      <c r="L4828"/>
      <c r="M4828"/>
      <c r="N4828"/>
      <c r="O4828"/>
      <c r="P4828"/>
      <c r="Q4828"/>
      <c r="R4828"/>
    </row>
    <row r="4829" spans="1:18" s="16" customFormat="1" x14ac:dyDescent="0.25">
      <c r="A4829" s="19"/>
      <c r="B4829" s="18"/>
      <c r="D4829"/>
      <c r="E4829"/>
      <c r="F4829"/>
      <c r="G4829"/>
      <c r="H4829"/>
      <c r="I4829"/>
      <c r="J4829"/>
      <c r="K4829"/>
      <c r="L4829"/>
      <c r="M4829"/>
      <c r="N4829"/>
      <c r="O4829"/>
      <c r="P4829"/>
      <c r="Q4829"/>
      <c r="R4829"/>
    </row>
    <row r="4830" spans="1:18" s="16" customFormat="1" x14ac:dyDescent="0.25">
      <c r="A4830" s="19"/>
      <c r="B4830" s="18"/>
      <c r="D4830"/>
      <c r="E4830"/>
      <c r="F4830"/>
      <c r="G4830"/>
      <c r="H4830"/>
      <c r="I4830"/>
      <c r="J4830"/>
      <c r="K4830"/>
      <c r="L4830"/>
      <c r="M4830"/>
      <c r="N4830"/>
      <c r="O4830"/>
      <c r="P4830"/>
      <c r="Q4830"/>
      <c r="R4830"/>
    </row>
    <row r="4831" spans="1:18" s="16" customFormat="1" x14ac:dyDescent="0.25">
      <c r="A4831" s="19"/>
      <c r="B4831" s="18"/>
      <c r="D4831"/>
      <c r="E4831"/>
      <c r="F4831"/>
      <c r="G4831"/>
      <c r="H4831"/>
      <c r="I4831"/>
      <c r="J4831"/>
      <c r="K4831"/>
      <c r="L4831"/>
      <c r="M4831"/>
      <c r="N4831"/>
      <c r="O4831"/>
      <c r="P4831"/>
      <c r="Q4831"/>
      <c r="R4831"/>
    </row>
    <row r="4832" spans="1:18" s="16" customFormat="1" x14ac:dyDescent="0.25">
      <c r="A4832" s="19"/>
      <c r="B4832" s="18"/>
      <c r="D4832"/>
      <c r="E4832"/>
      <c r="F4832"/>
      <c r="G4832"/>
      <c r="H4832"/>
      <c r="I4832"/>
      <c r="J4832"/>
      <c r="K4832"/>
      <c r="L4832"/>
      <c r="M4832"/>
      <c r="N4832"/>
      <c r="O4832"/>
      <c r="P4832"/>
      <c r="Q4832"/>
      <c r="R4832"/>
    </row>
    <row r="4833" spans="1:18" s="16" customFormat="1" x14ac:dyDescent="0.25">
      <c r="A4833" s="19"/>
      <c r="B4833" s="18"/>
      <c r="D4833"/>
      <c r="E4833"/>
      <c r="F4833"/>
      <c r="G4833"/>
      <c r="H4833"/>
      <c r="I4833"/>
      <c r="J4833"/>
      <c r="K4833"/>
      <c r="L4833"/>
      <c r="M4833"/>
      <c r="N4833"/>
      <c r="O4833"/>
      <c r="P4833"/>
      <c r="Q4833"/>
      <c r="R4833"/>
    </row>
    <row r="4834" spans="1:18" s="16" customFormat="1" x14ac:dyDescent="0.25">
      <c r="A4834" s="19"/>
      <c r="B4834" s="18"/>
      <c r="D4834"/>
      <c r="E4834"/>
      <c r="F4834"/>
      <c r="G4834"/>
      <c r="H4834"/>
      <c r="I4834"/>
      <c r="J4834"/>
      <c r="K4834"/>
      <c r="L4834"/>
      <c r="M4834"/>
      <c r="N4834"/>
      <c r="O4834"/>
      <c r="P4834"/>
      <c r="Q4834"/>
      <c r="R4834"/>
    </row>
    <row r="4835" spans="1:18" s="16" customFormat="1" x14ac:dyDescent="0.25">
      <c r="A4835" s="19"/>
      <c r="B4835" s="18"/>
      <c r="D4835"/>
      <c r="E4835"/>
      <c r="F4835"/>
      <c r="G4835"/>
      <c r="H4835"/>
      <c r="I4835"/>
      <c r="J4835"/>
      <c r="K4835"/>
      <c r="L4835"/>
      <c r="M4835"/>
      <c r="N4835"/>
      <c r="O4835"/>
      <c r="P4835"/>
      <c r="Q4835"/>
      <c r="R4835"/>
    </row>
    <row r="4836" spans="1:18" s="16" customFormat="1" x14ac:dyDescent="0.25">
      <c r="A4836" s="19"/>
      <c r="B4836" s="18"/>
      <c r="D4836"/>
      <c r="E4836"/>
      <c r="F4836"/>
      <c r="G4836"/>
      <c r="H4836"/>
      <c r="I4836"/>
      <c r="J4836"/>
      <c r="K4836"/>
      <c r="L4836"/>
      <c r="M4836"/>
      <c r="N4836"/>
      <c r="O4836"/>
      <c r="P4836"/>
      <c r="Q4836"/>
      <c r="R4836"/>
    </row>
    <row r="4837" spans="1:18" s="16" customFormat="1" x14ac:dyDescent="0.25">
      <c r="A4837" s="19"/>
      <c r="B4837" s="18"/>
      <c r="D4837"/>
      <c r="E4837"/>
      <c r="F4837"/>
      <c r="G4837"/>
      <c r="H4837"/>
      <c r="I4837"/>
      <c r="J4837"/>
      <c r="K4837"/>
      <c r="L4837"/>
      <c r="M4837"/>
      <c r="N4837"/>
      <c r="O4837"/>
      <c r="P4837"/>
      <c r="Q4837"/>
      <c r="R4837"/>
    </row>
    <row r="4838" spans="1:18" s="16" customFormat="1" x14ac:dyDescent="0.25">
      <c r="A4838" s="19"/>
      <c r="B4838" s="18"/>
      <c r="D4838"/>
      <c r="E4838"/>
      <c r="F4838"/>
      <c r="G4838"/>
      <c r="H4838"/>
      <c r="I4838"/>
      <c r="J4838"/>
      <c r="K4838"/>
      <c r="L4838"/>
      <c r="M4838"/>
      <c r="N4838"/>
      <c r="O4838"/>
      <c r="P4838"/>
      <c r="Q4838"/>
      <c r="R4838"/>
    </row>
    <row r="4839" spans="1:18" s="16" customFormat="1" x14ac:dyDescent="0.25">
      <c r="A4839" s="19"/>
      <c r="B4839" s="18"/>
      <c r="D4839"/>
      <c r="E4839"/>
      <c r="F4839"/>
      <c r="G4839"/>
      <c r="H4839"/>
      <c r="I4839"/>
      <c r="J4839"/>
      <c r="K4839"/>
      <c r="L4839"/>
      <c r="M4839"/>
      <c r="N4839"/>
      <c r="O4839"/>
      <c r="P4839"/>
      <c r="Q4839"/>
      <c r="R4839"/>
    </row>
    <row r="4840" spans="1:18" s="16" customFormat="1" x14ac:dyDescent="0.25">
      <c r="A4840" s="19"/>
      <c r="B4840" s="18"/>
      <c r="D4840"/>
      <c r="E4840"/>
      <c r="F4840"/>
      <c r="G4840"/>
      <c r="H4840"/>
      <c r="I4840"/>
      <c r="J4840"/>
      <c r="K4840"/>
      <c r="L4840"/>
      <c r="M4840"/>
      <c r="N4840"/>
      <c r="O4840"/>
      <c r="P4840"/>
      <c r="Q4840"/>
      <c r="R4840"/>
    </row>
    <row r="4841" spans="1:18" s="16" customFormat="1" x14ac:dyDescent="0.25">
      <c r="A4841" s="19"/>
      <c r="B4841" s="18"/>
      <c r="D4841"/>
      <c r="E4841"/>
      <c r="F4841"/>
      <c r="G4841"/>
      <c r="H4841"/>
      <c r="I4841"/>
      <c r="J4841"/>
      <c r="K4841"/>
      <c r="L4841"/>
      <c r="M4841"/>
      <c r="N4841"/>
      <c r="O4841"/>
      <c r="P4841"/>
      <c r="Q4841"/>
      <c r="R4841"/>
    </row>
    <row r="4842" spans="1:18" s="16" customFormat="1" x14ac:dyDescent="0.25">
      <c r="A4842" s="19"/>
      <c r="B4842" s="18"/>
      <c r="D4842"/>
      <c r="E4842"/>
      <c r="F4842"/>
      <c r="G4842"/>
      <c r="H4842"/>
      <c r="I4842"/>
      <c r="J4842"/>
      <c r="K4842"/>
      <c r="L4842"/>
      <c r="M4842"/>
      <c r="N4842"/>
      <c r="O4842"/>
      <c r="P4842"/>
      <c r="Q4842"/>
      <c r="R4842"/>
    </row>
    <row r="4843" spans="1:18" s="16" customFormat="1" x14ac:dyDescent="0.25">
      <c r="A4843" s="19"/>
      <c r="B4843" s="18"/>
      <c r="D4843"/>
      <c r="E4843"/>
      <c r="F4843"/>
      <c r="G4843"/>
      <c r="H4843"/>
      <c r="I4843"/>
      <c r="J4843"/>
      <c r="K4843"/>
      <c r="L4843"/>
      <c r="M4843"/>
      <c r="N4843"/>
      <c r="O4843"/>
      <c r="P4843"/>
      <c r="Q4843"/>
      <c r="R4843"/>
    </row>
    <row r="4844" spans="1:18" s="16" customFormat="1" x14ac:dyDescent="0.25">
      <c r="A4844" s="19"/>
      <c r="B4844" s="18"/>
      <c r="D4844"/>
      <c r="E4844"/>
      <c r="F4844"/>
      <c r="G4844"/>
      <c r="H4844"/>
      <c r="I4844"/>
      <c r="J4844"/>
      <c r="K4844"/>
      <c r="L4844"/>
      <c r="M4844"/>
      <c r="N4844"/>
      <c r="O4844"/>
      <c r="P4844"/>
      <c r="Q4844"/>
      <c r="R4844"/>
    </row>
    <row r="4845" spans="1:18" s="16" customFormat="1" x14ac:dyDescent="0.25">
      <c r="A4845" s="19"/>
      <c r="B4845" s="18"/>
      <c r="D4845"/>
      <c r="E4845"/>
      <c r="F4845"/>
      <c r="G4845"/>
      <c r="H4845"/>
      <c r="I4845"/>
      <c r="J4845"/>
      <c r="K4845"/>
      <c r="L4845"/>
      <c r="M4845"/>
      <c r="N4845"/>
      <c r="O4845"/>
      <c r="P4845"/>
      <c r="Q4845"/>
      <c r="R4845"/>
    </row>
    <row r="4846" spans="1:18" s="16" customFormat="1" x14ac:dyDescent="0.25">
      <c r="A4846" s="19"/>
      <c r="B4846" s="18"/>
      <c r="D4846"/>
      <c r="E4846"/>
      <c r="F4846"/>
      <c r="G4846"/>
      <c r="H4846"/>
      <c r="I4846"/>
      <c r="J4846"/>
      <c r="K4846"/>
      <c r="L4846"/>
      <c r="M4846"/>
      <c r="N4846"/>
      <c r="O4846"/>
      <c r="P4846"/>
      <c r="Q4846"/>
      <c r="R4846"/>
    </row>
    <row r="4847" spans="1:18" s="16" customFormat="1" x14ac:dyDescent="0.25">
      <c r="A4847" s="19"/>
      <c r="B4847" s="18"/>
      <c r="D4847"/>
      <c r="E4847"/>
      <c r="F4847"/>
      <c r="G4847"/>
      <c r="H4847"/>
      <c r="I4847"/>
      <c r="J4847"/>
      <c r="K4847"/>
      <c r="L4847"/>
      <c r="M4847"/>
      <c r="N4847"/>
      <c r="O4847"/>
      <c r="P4847"/>
      <c r="Q4847"/>
      <c r="R4847"/>
    </row>
    <row r="4848" spans="1:18" s="16" customFormat="1" x14ac:dyDescent="0.25">
      <c r="A4848" s="19"/>
      <c r="B4848" s="18"/>
      <c r="D4848"/>
      <c r="E4848"/>
      <c r="F4848"/>
      <c r="G4848"/>
      <c r="H4848"/>
      <c r="I4848"/>
      <c r="J4848"/>
      <c r="K4848"/>
      <c r="L4848"/>
      <c r="M4848"/>
      <c r="N4848"/>
      <c r="O4848"/>
      <c r="P4848"/>
      <c r="Q4848"/>
      <c r="R4848"/>
    </row>
    <row r="4849" spans="1:18" s="16" customFormat="1" x14ac:dyDescent="0.25">
      <c r="A4849" s="19"/>
      <c r="B4849" s="18"/>
      <c r="D4849"/>
      <c r="E4849"/>
      <c r="F4849"/>
      <c r="G4849"/>
      <c r="H4849"/>
      <c r="I4849"/>
      <c r="J4849"/>
      <c r="K4849"/>
      <c r="L4849"/>
      <c r="M4849"/>
      <c r="N4849"/>
      <c r="O4849"/>
      <c r="P4849"/>
      <c r="Q4849"/>
      <c r="R4849"/>
    </row>
    <row r="4850" spans="1:18" s="16" customFormat="1" x14ac:dyDescent="0.25">
      <c r="A4850" s="19"/>
      <c r="B4850" s="18"/>
      <c r="D4850"/>
      <c r="E4850"/>
      <c r="F4850"/>
      <c r="G4850"/>
      <c r="H4850"/>
      <c r="I4850"/>
      <c r="J4850"/>
      <c r="K4850"/>
      <c r="L4850"/>
      <c r="M4850"/>
      <c r="N4850"/>
      <c r="O4850"/>
      <c r="P4850"/>
      <c r="Q4850"/>
      <c r="R4850"/>
    </row>
    <row r="4851" spans="1:18" s="16" customFormat="1" x14ac:dyDescent="0.25">
      <c r="A4851" s="19"/>
      <c r="B4851" s="18"/>
      <c r="D4851"/>
      <c r="E4851"/>
      <c r="F4851"/>
      <c r="G4851"/>
      <c r="H4851"/>
      <c r="I4851"/>
      <c r="J4851"/>
      <c r="K4851"/>
      <c r="L4851"/>
      <c r="M4851"/>
      <c r="N4851"/>
      <c r="O4851"/>
      <c r="P4851"/>
      <c r="Q4851"/>
      <c r="R4851"/>
    </row>
    <row r="4852" spans="1:18" s="16" customFormat="1" x14ac:dyDescent="0.25">
      <c r="A4852" s="19"/>
      <c r="B4852" s="18"/>
      <c r="D4852"/>
      <c r="E4852"/>
      <c r="F4852"/>
      <c r="G4852"/>
      <c r="H4852"/>
      <c r="I4852"/>
      <c r="J4852"/>
      <c r="K4852"/>
      <c r="L4852"/>
      <c r="M4852"/>
      <c r="N4852"/>
      <c r="O4852"/>
      <c r="P4852"/>
      <c r="Q4852"/>
      <c r="R4852"/>
    </row>
    <row r="4853" spans="1:18" s="16" customFormat="1" x14ac:dyDescent="0.25">
      <c r="A4853" s="19"/>
      <c r="B4853" s="18"/>
      <c r="D4853"/>
      <c r="E4853"/>
      <c r="F4853"/>
      <c r="G4853"/>
      <c r="H4853"/>
      <c r="I4853"/>
      <c r="J4853"/>
      <c r="K4853"/>
      <c r="L4853"/>
      <c r="M4853"/>
      <c r="N4853"/>
      <c r="O4853"/>
      <c r="P4853"/>
      <c r="Q4853"/>
      <c r="R4853"/>
    </row>
    <row r="4854" spans="1:18" s="16" customFormat="1" x14ac:dyDescent="0.25">
      <c r="A4854" s="19"/>
      <c r="B4854" s="18"/>
      <c r="D4854"/>
      <c r="E4854"/>
      <c r="F4854"/>
      <c r="G4854"/>
      <c r="H4854"/>
      <c r="I4854"/>
      <c r="J4854"/>
      <c r="K4854"/>
      <c r="L4854"/>
      <c r="M4854"/>
      <c r="N4854"/>
      <c r="O4854"/>
      <c r="P4854"/>
      <c r="Q4854"/>
      <c r="R4854"/>
    </row>
    <row r="4855" spans="1:18" s="16" customFormat="1" x14ac:dyDescent="0.25">
      <c r="A4855" s="19"/>
      <c r="B4855" s="18"/>
      <c r="D4855"/>
      <c r="E4855"/>
      <c r="F4855"/>
      <c r="G4855"/>
      <c r="H4855"/>
      <c r="I4855"/>
      <c r="J4855"/>
      <c r="K4855"/>
      <c r="L4855"/>
      <c r="M4855"/>
      <c r="N4855"/>
      <c r="O4855"/>
      <c r="P4855"/>
      <c r="Q4855"/>
      <c r="R4855"/>
    </row>
    <row r="4856" spans="1:18" s="16" customFormat="1" x14ac:dyDescent="0.25">
      <c r="A4856" s="19"/>
      <c r="B4856" s="18"/>
      <c r="D4856"/>
      <c r="E4856"/>
      <c r="F4856"/>
      <c r="G4856"/>
      <c r="H4856"/>
      <c r="I4856"/>
      <c r="J4856"/>
      <c r="K4856"/>
      <c r="L4856"/>
      <c r="M4856"/>
      <c r="N4856"/>
      <c r="O4856"/>
      <c r="P4856"/>
      <c r="Q4856"/>
      <c r="R4856"/>
    </row>
    <row r="4857" spans="1:18" s="16" customFormat="1" x14ac:dyDescent="0.25">
      <c r="A4857" s="19"/>
      <c r="B4857" s="18"/>
      <c r="D4857"/>
      <c r="E4857"/>
      <c r="F4857"/>
      <c r="G4857"/>
      <c r="H4857"/>
      <c r="I4857"/>
      <c r="J4857"/>
      <c r="K4857"/>
      <c r="L4857"/>
      <c r="M4857"/>
      <c r="N4857"/>
      <c r="O4857"/>
      <c r="P4857"/>
      <c r="Q4857"/>
      <c r="R4857"/>
    </row>
    <row r="4858" spans="1:18" s="16" customFormat="1" x14ac:dyDescent="0.25">
      <c r="A4858" s="19"/>
      <c r="B4858" s="18"/>
      <c r="D4858"/>
      <c r="E4858"/>
      <c r="F4858"/>
      <c r="G4858"/>
      <c r="H4858"/>
      <c r="I4858"/>
      <c r="J4858"/>
      <c r="K4858"/>
      <c r="L4858"/>
      <c r="M4858"/>
      <c r="N4858"/>
      <c r="O4858"/>
      <c r="P4858"/>
      <c r="Q4858"/>
      <c r="R4858"/>
    </row>
    <row r="4859" spans="1:18" s="16" customFormat="1" x14ac:dyDescent="0.25">
      <c r="A4859" s="19"/>
      <c r="B4859" s="18"/>
      <c r="D4859"/>
      <c r="E4859"/>
      <c r="F4859"/>
      <c r="G4859"/>
      <c r="H4859"/>
      <c r="I4859"/>
      <c r="J4859"/>
      <c r="K4859"/>
      <c r="L4859"/>
      <c r="M4859"/>
      <c r="N4859"/>
      <c r="O4859"/>
      <c r="P4859"/>
      <c r="Q4859"/>
      <c r="R4859"/>
    </row>
    <row r="4860" spans="1:18" s="16" customFormat="1" x14ac:dyDescent="0.25">
      <c r="A4860" s="19"/>
      <c r="B4860" s="18"/>
      <c r="D4860"/>
      <c r="E4860"/>
      <c r="F4860"/>
      <c r="G4860"/>
      <c r="H4860"/>
      <c r="I4860"/>
      <c r="J4860"/>
      <c r="K4860"/>
      <c r="L4860"/>
      <c r="M4860"/>
      <c r="N4860"/>
      <c r="O4860"/>
      <c r="P4860"/>
      <c r="Q4860"/>
      <c r="R4860"/>
    </row>
    <row r="4861" spans="1:18" s="16" customFormat="1" x14ac:dyDescent="0.25">
      <c r="A4861" s="19"/>
      <c r="B4861" s="18"/>
      <c r="D4861"/>
      <c r="E4861"/>
      <c r="F4861"/>
      <c r="G4861"/>
      <c r="H4861"/>
      <c r="I4861"/>
      <c r="J4861"/>
      <c r="K4861"/>
      <c r="L4861"/>
      <c r="M4861"/>
      <c r="N4861"/>
      <c r="O4861"/>
      <c r="P4861"/>
      <c r="Q4861"/>
      <c r="R4861"/>
    </row>
    <row r="4862" spans="1:18" s="16" customFormat="1" x14ac:dyDescent="0.25">
      <c r="A4862" s="19"/>
      <c r="B4862" s="20"/>
      <c r="D4862"/>
      <c r="E4862"/>
      <c r="F4862"/>
      <c r="G4862"/>
      <c r="H4862"/>
      <c r="I4862"/>
      <c r="J4862"/>
      <c r="K4862"/>
      <c r="L4862"/>
      <c r="M4862"/>
      <c r="N4862"/>
      <c r="O4862"/>
      <c r="P4862"/>
      <c r="Q4862"/>
      <c r="R4862"/>
    </row>
    <row r="4863" spans="1:18" s="16" customFormat="1" x14ac:dyDescent="0.25">
      <c r="A4863" s="19"/>
      <c r="B4863" s="18"/>
      <c r="D4863"/>
      <c r="E4863"/>
      <c r="F4863"/>
      <c r="G4863"/>
      <c r="H4863"/>
      <c r="I4863"/>
      <c r="J4863"/>
      <c r="K4863"/>
      <c r="L4863"/>
      <c r="M4863"/>
      <c r="N4863"/>
      <c r="O4863"/>
      <c r="P4863"/>
      <c r="Q4863"/>
      <c r="R4863"/>
    </row>
    <row r="4864" spans="1:18" s="16" customFormat="1" x14ac:dyDescent="0.25">
      <c r="A4864" s="19"/>
      <c r="B4864" s="18"/>
      <c r="D4864"/>
      <c r="E4864"/>
      <c r="F4864"/>
      <c r="G4864"/>
      <c r="H4864"/>
      <c r="I4864"/>
      <c r="J4864"/>
      <c r="K4864"/>
      <c r="L4864"/>
      <c r="M4864"/>
      <c r="N4864"/>
      <c r="O4864"/>
      <c r="P4864"/>
      <c r="Q4864"/>
      <c r="R4864"/>
    </row>
    <row r="4865" spans="1:18" s="16" customFormat="1" x14ac:dyDescent="0.25">
      <c r="A4865" s="19"/>
      <c r="B4865" s="18"/>
      <c r="D4865"/>
      <c r="E4865"/>
      <c r="F4865"/>
      <c r="G4865"/>
      <c r="H4865"/>
      <c r="I4865"/>
      <c r="J4865"/>
      <c r="K4865"/>
      <c r="L4865"/>
      <c r="M4865"/>
      <c r="N4865"/>
      <c r="O4865"/>
      <c r="P4865"/>
      <c r="Q4865"/>
      <c r="R4865"/>
    </row>
    <row r="4866" spans="1:18" s="16" customFormat="1" x14ac:dyDescent="0.25">
      <c r="A4866" s="19"/>
      <c r="B4866" s="18"/>
      <c r="D4866"/>
      <c r="E4866"/>
      <c r="F4866"/>
      <c r="G4866"/>
      <c r="H4866"/>
      <c r="I4866"/>
      <c r="J4866"/>
      <c r="K4866"/>
      <c r="L4866"/>
      <c r="M4866"/>
      <c r="N4866"/>
      <c r="O4866"/>
      <c r="P4866"/>
      <c r="Q4866"/>
      <c r="R4866"/>
    </row>
    <row r="4867" spans="1:18" s="16" customFormat="1" x14ac:dyDescent="0.25">
      <c r="A4867" s="19"/>
      <c r="B4867" s="18"/>
      <c r="D4867"/>
      <c r="E4867"/>
      <c r="F4867"/>
      <c r="G4867"/>
      <c r="H4867"/>
      <c r="I4867"/>
      <c r="J4867"/>
      <c r="K4867"/>
      <c r="L4867"/>
      <c r="M4867"/>
      <c r="N4867"/>
      <c r="O4867"/>
      <c r="P4867"/>
      <c r="Q4867"/>
      <c r="R4867"/>
    </row>
    <row r="4868" spans="1:18" s="16" customFormat="1" x14ac:dyDescent="0.25">
      <c r="A4868" s="19"/>
      <c r="B4868" s="18"/>
      <c r="D4868"/>
      <c r="E4868"/>
      <c r="F4868"/>
      <c r="G4868"/>
      <c r="H4868"/>
      <c r="I4868"/>
      <c r="J4868"/>
      <c r="K4868"/>
      <c r="L4868"/>
      <c r="M4868"/>
      <c r="N4868"/>
      <c r="O4868"/>
      <c r="P4868"/>
      <c r="Q4868"/>
      <c r="R4868"/>
    </row>
    <row r="4869" spans="1:18" s="16" customFormat="1" x14ac:dyDescent="0.25">
      <c r="A4869" s="19"/>
      <c r="B4869" s="18"/>
      <c r="D4869"/>
      <c r="E4869"/>
      <c r="F4869"/>
      <c r="G4869"/>
      <c r="H4869"/>
      <c r="I4869"/>
      <c r="J4869"/>
      <c r="K4869"/>
      <c r="L4869"/>
      <c r="M4869"/>
      <c r="N4869"/>
      <c r="O4869"/>
      <c r="P4869"/>
      <c r="Q4869"/>
      <c r="R4869"/>
    </row>
    <row r="4870" spans="1:18" s="16" customFormat="1" x14ac:dyDescent="0.25">
      <c r="A4870" s="19"/>
      <c r="B4870" s="18"/>
      <c r="D4870"/>
      <c r="E4870"/>
      <c r="F4870"/>
      <c r="G4870"/>
      <c r="H4870"/>
      <c r="I4870"/>
      <c r="J4870"/>
      <c r="K4870"/>
      <c r="L4870"/>
      <c r="M4870"/>
      <c r="N4870"/>
      <c r="O4870"/>
      <c r="P4870"/>
      <c r="Q4870"/>
      <c r="R4870"/>
    </row>
    <row r="4871" spans="1:18" s="16" customFormat="1" x14ac:dyDescent="0.25">
      <c r="A4871" s="19"/>
      <c r="B4871" s="18"/>
      <c r="D4871"/>
      <c r="E4871"/>
      <c r="F4871"/>
      <c r="G4871"/>
      <c r="H4871"/>
      <c r="I4871"/>
      <c r="J4871"/>
      <c r="K4871"/>
      <c r="L4871"/>
      <c r="M4871"/>
      <c r="N4871"/>
      <c r="O4871"/>
      <c r="P4871"/>
      <c r="Q4871"/>
      <c r="R4871"/>
    </row>
    <row r="4872" spans="1:18" s="16" customFormat="1" x14ac:dyDescent="0.25">
      <c r="A4872" s="19"/>
      <c r="B4872" s="18"/>
      <c r="D4872"/>
      <c r="E4872"/>
      <c r="F4872"/>
      <c r="G4872"/>
      <c r="H4872"/>
      <c r="I4872"/>
      <c r="J4872"/>
      <c r="K4872"/>
      <c r="L4872"/>
      <c r="M4872"/>
      <c r="N4872"/>
      <c r="O4872"/>
      <c r="P4872"/>
      <c r="Q4872"/>
      <c r="R4872"/>
    </row>
    <row r="4873" spans="1:18" s="16" customFormat="1" x14ac:dyDescent="0.25">
      <c r="A4873" s="19"/>
      <c r="B4873" s="18"/>
      <c r="D4873"/>
      <c r="E4873"/>
      <c r="F4873"/>
      <c r="G4873"/>
      <c r="H4873"/>
      <c r="I4873"/>
      <c r="J4873"/>
      <c r="K4873"/>
      <c r="L4873"/>
      <c r="M4873"/>
      <c r="N4873"/>
      <c r="O4873"/>
      <c r="P4873"/>
      <c r="Q4873"/>
      <c r="R4873"/>
    </row>
    <row r="4874" spans="1:18" s="16" customFormat="1" x14ac:dyDescent="0.25">
      <c r="A4874" s="19"/>
      <c r="B4874" s="18"/>
      <c r="D4874"/>
      <c r="E4874"/>
      <c r="F4874"/>
      <c r="G4874"/>
      <c r="H4874"/>
      <c r="I4874"/>
      <c r="J4874"/>
      <c r="K4874"/>
      <c r="L4874"/>
      <c r="M4874"/>
      <c r="N4874"/>
      <c r="O4874"/>
      <c r="P4874"/>
      <c r="Q4874"/>
      <c r="R4874"/>
    </row>
    <row r="4875" spans="1:18" s="16" customFormat="1" x14ac:dyDescent="0.25">
      <c r="A4875" s="19"/>
      <c r="B4875" s="18"/>
      <c r="D4875"/>
      <c r="E4875"/>
      <c r="F4875"/>
      <c r="G4875"/>
      <c r="H4875"/>
      <c r="I4875"/>
      <c r="J4875"/>
      <c r="K4875"/>
      <c r="L4875"/>
      <c r="M4875"/>
      <c r="N4875"/>
      <c r="O4875"/>
      <c r="P4875"/>
      <c r="Q4875"/>
      <c r="R4875"/>
    </row>
    <row r="4876" spans="1:18" s="16" customFormat="1" x14ac:dyDescent="0.25">
      <c r="A4876" s="19"/>
      <c r="B4876" s="18"/>
      <c r="D4876"/>
      <c r="E4876"/>
      <c r="F4876"/>
      <c r="G4876"/>
      <c r="H4876"/>
      <c r="I4876"/>
      <c r="J4876"/>
      <c r="K4876"/>
      <c r="L4876"/>
      <c r="M4876"/>
      <c r="N4876"/>
      <c r="O4876"/>
      <c r="P4876"/>
      <c r="Q4876"/>
      <c r="R4876"/>
    </row>
    <row r="4877" spans="1:18" s="16" customFormat="1" x14ac:dyDescent="0.25">
      <c r="A4877" s="19"/>
      <c r="B4877" s="18"/>
      <c r="D4877"/>
      <c r="E4877"/>
      <c r="F4877"/>
      <c r="G4877"/>
      <c r="H4877"/>
      <c r="I4877"/>
      <c r="J4877"/>
      <c r="K4877"/>
      <c r="L4877"/>
      <c r="M4877"/>
      <c r="N4877"/>
      <c r="O4877"/>
      <c r="P4877"/>
      <c r="Q4877"/>
      <c r="R4877"/>
    </row>
    <row r="4878" spans="1:18" s="16" customFormat="1" x14ac:dyDescent="0.25">
      <c r="A4878" s="19"/>
      <c r="B4878" s="18"/>
      <c r="D4878"/>
      <c r="E4878"/>
      <c r="F4878"/>
      <c r="G4878"/>
      <c r="H4878"/>
      <c r="I4878"/>
      <c r="J4878"/>
      <c r="K4878"/>
      <c r="L4878"/>
      <c r="M4878"/>
      <c r="N4878"/>
      <c r="O4878"/>
      <c r="P4878"/>
      <c r="Q4878"/>
      <c r="R4878"/>
    </row>
    <row r="4879" spans="1:18" s="16" customFormat="1" x14ac:dyDescent="0.25">
      <c r="A4879" s="19"/>
      <c r="B4879" s="18"/>
      <c r="D4879"/>
      <c r="E4879"/>
      <c r="F4879"/>
      <c r="G4879"/>
      <c r="H4879"/>
      <c r="I4879"/>
      <c r="J4879"/>
      <c r="K4879"/>
      <c r="L4879"/>
      <c r="M4879"/>
      <c r="N4879"/>
      <c r="O4879"/>
      <c r="P4879"/>
      <c r="Q4879"/>
      <c r="R4879"/>
    </row>
    <row r="4880" spans="1:18" s="16" customFormat="1" x14ac:dyDescent="0.25">
      <c r="A4880" s="19"/>
      <c r="B4880" s="18"/>
      <c r="D4880"/>
      <c r="E4880"/>
      <c r="F4880"/>
      <c r="G4880"/>
      <c r="H4880"/>
      <c r="I4880"/>
      <c r="J4880"/>
      <c r="K4880"/>
      <c r="L4880"/>
      <c r="M4880"/>
      <c r="N4880"/>
      <c r="O4880"/>
      <c r="P4880"/>
      <c r="Q4880"/>
      <c r="R4880"/>
    </row>
    <row r="4881" spans="1:18" s="16" customFormat="1" x14ac:dyDescent="0.25">
      <c r="A4881" s="19"/>
      <c r="B4881" s="18"/>
      <c r="D4881"/>
      <c r="E4881"/>
      <c r="F4881"/>
      <c r="G4881"/>
      <c r="H4881"/>
      <c r="I4881"/>
      <c r="J4881"/>
      <c r="K4881"/>
      <c r="L4881"/>
      <c r="M4881"/>
      <c r="N4881"/>
      <c r="O4881"/>
      <c r="P4881"/>
      <c r="Q4881"/>
      <c r="R4881"/>
    </row>
    <row r="4882" spans="1:18" s="16" customFormat="1" x14ac:dyDescent="0.25">
      <c r="A4882" s="19"/>
      <c r="B4882" s="18"/>
      <c r="D4882"/>
      <c r="E4882"/>
      <c r="F4882"/>
      <c r="G4882"/>
      <c r="H4882"/>
      <c r="I4882"/>
      <c r="J4882"/>
      <c r="K4882"/>
      <c r="L4882"/>
      <c r="M4882"/>
      <c r="N4882"/>
      <c r="O4882"/>
      <c r="P4882"/>
      <c r="Q4882"/>
      <c r="R4882"/>
    </row>
    <row r="4883" spans="1:18" s="16" customFormat="1" x14ac:dyDescent="0.25">
      <c r="A4883" s="19"/>
      <c r="B4883" s="18"/>
      <c r="D4883"/>
      <c r="E4883"/>
      <c r="F4883"/>
      <c r="G4883"/>
      <c r="H4883"/>
      <c r="I4883"/>
      <c r="J4883"/>
      <c r="K4883"/>
      <c r="L4883"/>
      <c r="M4883"/>
      <c r="N4883"/>
      <c r="O4883"/>
      <c r="P4883"/>
      <c r="Q4883"/>
      <c r="R4883"/>
    </row>
    <row r="4884" spans="1:18" s="16" customFormat="1" x14ac:dyDescent="0.25">
      <c r="A4884" s="19"/>
      <c r="B4884" s="18"/>
      <c r="D4884"/>
      <c r="E4884"/>
      <c r="F4884"/>
      <c r="G4884"/>
      <c r="H4884"/>
      <c r="I4884"/>
      <c r="J4884"/>
      <c r="K4884"/>
      <c r="L4884"/>
      <c r="M4884"/>
      <c r="N4884"/>
      <c r="O4884"/>
      <c r="P4884"/>
      <c r="Q4884"/>
      <c r="R4884"/>
    </row>
    <row r="4885" spans="1:18" s="16" customFormat="1" x14ac:dyDescent="0.25">
      <c r="A4885" s="19"/>
      <c r="B4885" s="18"/>
      <c r="D4885"/>
      <c r="E4885"/>
      <c r="F4885"/>
      <c r="G4885"/>
      <c r="H4885"/>
      <c r="I4885"/>
      <c r="J4885"/>
      <c r="K4885"/>
      <c r="L4885"/>
      <c r="M4885"/>
      <c r="N4885"/>
      <c r="O4885"/>
      <c r="P4885"/>
      <c r="Q4885"/>
      <c r="R4885"/>
    </row>
    <row r="4886" spans="1:18" s="16" customFormat="1" x14ac:dyDescent="0.25">
      <c r="A4886" s="19"/>
      <c r="B4886" s="18"/>
      <c r="D4886"/>
      <c r="E4886"/>
      <c r="F4886"/>
      <c r="G4886"/>
      <c r="H4886"/>
      <c r="I4886"/>
      <c r="J4886"/>
      <c r="K4886"/>
      <c r="L4886"/>
      <c r="M4886"/>
      <c r="N4886"/>
      <c r="O4886"/>
      <c r="P4886"/>
      <c r="Q4886"/>
      <c r="R4886"/>
    </row>
    <row r="4887" spans="1:18" s="16" customFormat="1" x14ac:dyDescent="0.25">
      <c r="A4887" s="19"/>
      <c r="B4887" s="18"/>
      <c r="D4887"/>
      <c r="E4887"/>
      <c r="F4887"/>
      <c r="G4887"/>
      <c r="H4887"/>
      <c r="I4887"/>
      <c r="J4887"/>
      <c r="K4887"/>
      <c r="L4887"/>
      <c r="M4887"/>
      <c r="N4887"/>
      <c r="O4887"/>
      <c r="P4887"/>
      <c r="Q4887"/>
      <c r="R4887"/>
    </row>
    <row r="4888" spans="1:18" s="16" customFormat="1" x14ac:dyDescent="0.25">
      <c r="A4888" s="19"/>
      <c r="B4888" s="18"/>
      <c r="D4888"/>
      <c r="E4888"/>
      <c r="F4888"/>
      <c r="G4888"/>
      <c r="H4888"/>
      <c r="I4888"/>
      <c r="J4888"/>
      <c r="K4888"/>
      <c r="L4888"/>
      <c r="M4888"/>
      <c r="N4888"/>
      <c r="O4888"/>
      <c r="P4888"/>
      <c r="Q4888"/>
      <c r="R4888"/>
    </row>
    <row r="4889" spans="1:18" s="16" customFormat="1" x14ac:dyDescent="0.25">
      <c r="A4889" s="19"/>
      <c r="B4889" s="18"/>
      <c r="D4889"/>
      <c r="E4889"/>
      <c r="F4889"/>
      <c r="G4889"/>
      <c r="H4889"/>
      <c r="I4889"/>
      <c r="J4889"/>
      <c r="K4889"/>
      <c r="L4889"/>
      <c r="M4889"/>
      <c r="N4889"/>
      <c r="O4889"/>
      <c r="P4889"/>
      <c r="Q4889"/>
      <c r="R4889"/>
    </row>
    <row r="4890" spans="1:18" s="16" customFormat="1" x14ac:dyDescent="0.25">
      <c r="A4890" s="19"/>
      <c r="B4890" s="18"/>
      <c r="D4890"/>
      <c r="E4890"/>
      <c r="F4890"/>
      <c r="G4890"/>
      <c r="H4890"/>
      <c r="I4890"/>
      <c r="J4890"/>
      <c r="K4890"/>
      <c r="L4890"/>
      <c r="M4890"/>
      <c r="N4890"/>
      <c r="O4890"/>
      <c r="P4890"/>
      <c r="Q4890"/>
      <c r="R4890"/>
    </row>
    <row r="4891" spans="1:18" s="16" customFormat="1" x14ac:dyDescent="0.25">
      <c r="A4891" s="19"/>
      <c r="B4891" s="18"/>
      <c r="D4891"/>
      <c r="E4891"/>
      <c r="F4891"/>
      <c r="G4891"/>
      <c r="H4891"/>
      <c r="I4891"/>
      <c r="J4891"/>
      <c r="K4891"/>
      <c r="L4891"/>
      <c r="M4891"/>
      <c r="N4891"/>
      <c r="O4891"/>
      <c r="P4891"/>
      <c r="Q4891"/>
      <c r="R4891"/>
    </row>
    <row r="4892" spans="1:18" s="16" customFormat="1" x14ac:dyDescent="0.25">
      <c r="A4892" s="19"/>
      <c r="B4892" s="18"/>
      <c r="D4892"/>
      <c r="E4892"/>
      <c r="F4892"/>
      <c r="G4892"/>
      <c r="H4892"/>
      <c r="I4892"/>
      <c r="J4892"/>
      <c r="K4892"/>
      <c r="L4892"/>
      <c r="M4892"/>
      <c r="N4892"/>
      <c r="O4892"/>
      <c r="P4892"/>
      <c r="Q4892"/>
      <c r="R4892"/>
    </row>
    <row r="4893" spans="1:18" s="16" customFormat="1" x14ac:dyDescent="0.25">
      <c r="A4893" s="19"/>
      <c r="B4893" s="18"/>
      <c r="D4893"/>
      <c r="E4893"/>
      <c r="F4893"/>
      <c r="G4893"/>
      <c r="H4893"/>
      <c r="I4893"/>
      <c r="J4893"/>
      <c r="K4893"/>
      <c r="L4893"/>
      <c r="M4893"/>
      <c r="N4893"/>
      <c r="O4893"/>
      <c r="P4893"/>
      <c r="Q4893"/>
      <c r="R4893"/>
    </row>
    <row r="4894" spans="1:18" s="16" customFormat="1" x14ac:dyDescent="0.25">
      <c r="A4894" s="19"/>
      <c r="B4894" s="18"/>
      <c r="D4894"/>
      <c r="E4894"/>
      <c r="F4894"/>
      <c r="G4894"/>
      <c r="H4894"/>
      <c r="I4894"/>
      <c r="J4894"/>
      <c r="K4894"/>
      <c r="L4894"/>
      <c r="M4894"/>
      <c r="N4894"/>
      <c r="O4894"/>
      <c r="P4894"/>
      <c r="Q4894"/>
      <c r="R4894"/>
    </row>
    <row r="4895" spans="1:18" s="16" customFormat="1" x14ac:dyDescent="0.25">
      <c r="A4895" s="19"/>
      <c r="B4895" s="18"/>
      <c r="D4895"/>
      <c r="E4895"/>
      <c r="F4895"/>
      <c r="G4895"/>
      <c r="H4895"/>
      <c r="I4895"/>
      <c r="J4895"/>
      <c r="K4895"/>
      <c r="L4895"/>
      <c r="M4895"/>
      <c r="N4895"/>
      <c r="O4895"/>
      <c r="P4895"/>
      <c r="Q4895"/>
      <c r="R4895"/>
    </row>
    <row r="4896" spans="1:18" s="16" customFormat="1" x14ac:dyDescent="0.25">
      <c r="A4896" s="19"/>
      <c r="B4896" s="18"/>
      <c r="D4896"/>
      <c r="E4896"/>
      <c r="F4896"/>
      <c r="G4896"/>
      <c r="H4896"/>
      <c r="I4896"/>
      <c r="J4896"/>
      <c r="K4896"/>
      <c r="L4896"/>
      <c r="M4896"/>
      <c r="N4896"/>
      <c r="O4896"/>
      <c r="P4896"/>
      <c r="Q4896"/>
      <c r="R4896"/>
    </row>
    <row r="4897" spans="1:18" s="16" customFormat="1" x14ac:dyDescent="0.25">
      <c r="A4897" s="19"/>
      <c r="B4897" s="18"/>
      <c r="D4897"/>
      <c r="E4897"/>
      <c r="F4897"/>
      <c r="G4897"/>
      <c r="H4897"/>
      <c r="I4897"/>
      <c r="J4897"/>
      <c r="K4897"/>
      <c r="L4897"/>
      <c r="M4897"/>
      <c r="N4897"/>
      <c r="O4897"/>
      <c r="P4897"/>
      <c r="Q4897"/>
      <c r="R4897"/>
    </row>
    <row r="4898" spans="1:18" s="16" customFormat="1" x14ac:dyDescent="0.25">
      <c r="A4898" s="19"/>
      <c r="B4898" s="18"/>
      <c r="D4898"/>
      <c r="E4898"/>
      <c r="F4898"/>
      <c r="G4898"/>
      <c r="H4898"/>
      <c r="I4898"/>
      <c r="J4898"/>
      <c r="K4898"/>
      <c r="L4898"/>
      <c r="M4898"/>
      <c r="N4898"/>
      <c r="O4898"/>
      <c r="P4898"/>
      <c r="Q4898"/>
      <c r="R4898"/>
    </row>
    <row r="4899" spans="1:18" s="16" customFormat="1" x14ac:dyDescent="0.25">
      <c r="A4899" s="19"/>
      <c r="B4899" s="18"/>
      <c r="D4899"/>
      <c r="E4899"/>
      <c r="F4899"/>
      <c r="G4899"/>
      <c r="H4899"/>
      <c r="I4899"/>
      <c r="J4899"/>
      <c r="K4899"/>
      <c r="L4899"/>
      <c r="M4899"/>
      <c r="N4899"/>
      <c r="O4899"/>
      <c r="P4899"/>
      <c r="Q4899"/>
      <c r="R4899"/>
    </row>
    <row r="4900" spans="1:18" s="16" customFormat="1" x14ac:dyDescent="0.25">
      <c r="A4900" s="19"/>
      <c r="B4900" s="18"/>
      <c r="D4900"/>
      <c r="E4900"/>
      <c r="F4900"/>
      <c r="G4900"/>
      <c r="H4900"/>
      <c r="I4900"/>
      <c r="J4900"/>
      <c r="K4900"/>
      <c r="L4900"/>
      <c r="M4900"/>
      <c r="N4900"/>
      <c r="O4900"/>
      <c r="P4900"/>
      <c r="Q4900"/>
      <c r="R4900"/>
    </row>
    <row r="4901" spans="1:18" s="16" customFormat="1" x14ac:dyDescent="0.25">
      <c r="A4901" s="19"/>
      <c r="B4901" s="18"/>
      <c r="D4901"/>
      <c r="E4901"/>
      <c r="F4901"/>
      <c r="G4901"/>
      <c r="H4901"/>
      <c r="I4901"/>
      <c r="J4901"/>
      <c r="K4901"/>
      <c r="L4901"/>
      <c r="M4901"/>
      <c r="N4901"/>
      <c r="O4901"/>
      <c r="P4901"/>
      <c r="Q4901"/>
      <c r="R4901"/>
    </row>
    <row r="4902" spans="1:18" s="16" customFormat="1" x14ac:dyDescent="0.25">
      <c r="A4902" s="19"/>
      <c r="B4902" s="18"/>
      <c r="D4902"/>
      <c r="E4902"/>
      <c r="F4902"/>
      <c r="G4902"/>
      <c r="H4902"/>
      <c r="I4902"/>
      <c r="J4902"/>
      <c r="K4902"/>
      <c r="L4902"/>
      <c r="M4902"/>
      <c r="N4902"/>
      <c r="O4902"/>
      <c r="P4902"/>
      <c r="Q4902"/>
      <c r="R4902"/>
    </row>
    <row r="4903" spans="1:18" s="16" customFormat="1" x14ac:dyDescent="0.25">
      <c r="A4903" s="19"/>
      <c r="B4903" s="18"/>
      <c r="D4903"/>
      <c r="E4903"/>
      <c r="F4903"/>
      <c r="G4903"/>
      <c r="H4903"/>
      <c r="I4903"/>
      <c r="J4903"/>
      <c r="K4903"/>
      <c r="L4903"/>
      <c r="M4903"/>
      <c r="N4903"/>
      <c r="O4903"/>
      <c r="P4903"/>
      <c r="Q4903"/>
      <c r="R4903"/>
    </row>
    <row r="4904" spans="1:18" s="16" customFormat="1" x14ac:dyDescent="0.25">
      <c r="A4904" s="19"/>
      <c r="B4904" s="18"/>
      <c r="D4904"/>
      <c r="E4904"/>
      <c r="F4904"/>
      <c r="G4904"/>
      <c r="H4904"/>
      <c r="I4904"/>
      <c r="J4904"/>
      <c r="K4904"/>
      <c r="L4904"/>
      <c r="M4904"/>
      <c r="N4904"/>
      <c r="O4904"/>
      <c r="P4904"/>
      <c r="Q4904"/>
      <c r="R4904"/>
    </row>
    <row r="4905" spans="1:18" s="16" customFormat="1" x14ac:dyDescent="0.25">
      <c r="A4905" s="19"/>
      <c r="B4905" s="18"/>
      <c r="D4905"/>
      <c r="E4905"/>
      <c r="F4905"/>
      <c r="G4905"/>
      <c r="H4905"/>
      <c r="I4905"/>
      <c r="J4905"/>
      <c r="K4905"/>
      <c r="L4905"/>
      <c r="M4905"/>
      <c r="N4905"/>
      <c r="O4905"/>
      <c r="P4905"/>
      <c r="Q4905"/>
      <c r="R4905"/>
    </row>
    <row r="4906" spans="1:18" s="16" customFormat="1" x14ac:dyDescent="0.25">
      <c r="A4906" s="19"/>
      <c r="B4906" s="18"/>
      <c r="D4906"/>
      <c r="E4906"/>
      <c r="F4906"/>
      <c r="G4906"/>
      <c r="H4906"/>
      <c r="I4906"/>
      <c r="J4906"/>
      <c r="K4906"/>
      <c r="L4906"/>
      <c r="M4906"/>
      <c r="N4906"/>
      <c r="O4906"/>
      <c r="P4906"/>
      <c r="Q4906"/>
      <c r="R4906"/>
    </row>
    <row r="4907" spans="1:18" s="16" customFormat="1" x14ac:dyDescent="0.25">
      <c r="A4907" s="19"/>
      <c r="B4907" s="18"/>
      <c r="D4907"/>
      <c r="E4907"/>
      <c r="F4907"/>
      <c r="G4907"/>
      <c r="H4907"/>
      <c r="I4907"/>
      <c r="J4907"/>
      <c r="K4907"/>
      <c r="L4907"/>
      <c r="M4907"/>
      <c r="N4907"/>
      <c r="O4907"/>
      <c r="P4907"/>
      <c r="Q4907"/>
      <c r="R4907"/>
    </row>
    <row r="4908" spans="1:18" s="16" customFormat="1" x14ac:dyDescent="0.25">
      <c r="A4908" s="19"/>
      <c r="B4908" s="18"/>
      <c r="D4908"/>
      <c r="E4908"/>
      <c r="F4908"/>
      <c r="G4908"/>
      <c r="H4908"/>
      <c r="I4908"/>
      <c r="J4908"/>
      <c r="K4908"/>
      <c r="L4908"/>
      <c r="M4908"/>
      <c r="N4908"/>
      <c r="O4908"/>
      <c r="P4908"/>
      <c r="Q4908"/>
      <c r="R4908"/>
    </row>
    <row r="4909" spans="1:18" s="16" customFormat="1" x14ac:dyDescent="0.25">
      <c r="A4909" s="19"/>
      <c r="B4909" s="18"/>
      <c r="D4909"/>
      <c r="E4909"/>
      <c r="F4909"/>
      <c r="G4909"/>
      <c r="H4909"/>
      <c r="I4909"/>
      <c r="J4909"/>
      <c r="K4909"/>
      <c r="L4909"/>
      <c r="M4909"/>
      <c r="N4909"/>
      <c r="O4909"/>
      <c r="P4909"/>
      <c r="Q4909"/>
      <c r="R4909"/>
    </row>
    <row r="4910" spans="1:18" s="16" customFormat="1" x14ac:dyDescent="0.25">
      <c r="A4910" s="19"/>
      <c r="B4910" s="18"/>
      <c r="D4910"/>
      <c r="E4910"/>
      <c r="F4910"/>
      <c r="G4910"/>
      <c r="H4910"/>
      <c r="I4910"/>
      <c r="J4910"/>
      <c r="K4910"/>
      <c r="L4910"/>
      <c r="M4910"/>
      <c r="N4910"/>
      <c r="O4910"/>
      <c r="P4910"/>
      <c r="Q4910"/>
      <c r="R4910"/>
    </row>
    <row r="4911" spans="1:18" s="16" customFormat="1" x14ac:dyDescent="0.25">
      <c r="A4911" s="19"/>
      <c r="B4911" s="18"/>
      <c r="D4911"/>
      <c r="E4911"/>
      <c r="F4911"/>
      <c r="G4911"/>
      <c r="H4911"/>
      <c r="I4911"/>
      <c r="J4911"/>
      <c r="K4911"/>
      <c r="L4911"/>
      <c r="M4911"/>
      <c r="N4911"/>
      <c r="O4911"/>
      <c r="P4911"/>
      <c r="Q4911"/>
      <c r="R4911"/>
    </row>
    <row r="4912" spans="1:18" s="16" customFormat="1" x14ac:dyDescent="0.25">
      <c r="A4912" s="19"/>
      <c r="B4912" s="20"/>
      <c r="D4912"/>
      <c r="E4912"/>
      <c r="F4912"/>
      <c r="G4912"/>
      <c r="H4912"/>
      <c r="I4912"/>
      <c r="J4912"/>
      <c r="K4912"/>
      <c r="L4912"/>
      <c r="M4912"/>
      <c r="N4912"/>
      <c r="O4912"/>
      <c r="P4912"/>
      <c r="Q4912"/>
      <c r="R4912"/>
    </row>
    <row r="4913" spans="1:18" s="16" customFormat="1" x14ac:dyDescent="0.25">
      <c r="A4913" s="19"/>
      <c r="B4913" s="18"/>
      <c r="D4913"/>
      <c r="E4913"/>
      <c r="F4913"/>
      <c r="G4913"/>
      <c r="H4913"/>
      <c r="I4913"/>
      <c r="J4913"/>
      <c r="K4913"/>
      <c r="L4913"/>
      <c r="M4913"/>
      <c r="N4913"/>
      <c r="O4913"/>
      <c r="P4913"/>
      <c r="Q4913"/>
      <c r="R4913"/>
    </row>
    <row r="4914" spans="1:18" s="16" customFormat="1" x14ac:dyDescent="0.25">
      <c r="A4914" s="19"/>
      <c r="B4914" s="18"/>
      <c r="D4914"/>
      <c r="E4914"/>
      <c r="F4914"/>
      <c r="G4914"/>
      <c r="H4914"/>
      <c r="I4914"/>
      <c r="J4914"/>
      <c r="K4914"/>
      <c r="L4914"/>
      <c r="M4914"/>
      <c r="N4914"/>
      <c r="O4914"/>
      <c r="P4914"/>
      <c r="Q4914"/>
      <c r="R4914"/>
    </row>
    <row r="4915" spans="1:18" s="16" customFormat="1" x14ac:dyDescent="0.25">
      <c r="A4915" s="19"/>
      <c r="B4915" s="18"/>
      <c r="D4915"/>
      <c r="E4915"/>
      <c r="F4915"/>
      <c r="G4915"/>
      <c r="H4915"/>
      <c r="I4915"/>
      <c r="J4915"/>
      <c r="K4915"/>
      <c r="L4915"/>
      <c r="M4915"/>
      <c r="N4915"/>
      <c r="O4915"/>
      <c r="P4915"/>
      <c r="Q4915"/>
      <c r="R4915"/>
    </row>
    <row r="4916" spans="1:18" s="16" customFormat="1" x14ac:dyDescent="0.25">
      <c r="A4916" s="19"/>
      <c r="B4916" s="18"/>
      <c r="D4916"/>
      <c r="E4916"/>
      <c r="F4916"/>
      <c r="G4916"/>
      <c r="H4916"/>
      <c r="I4916"/>
      <c r="J4916"/>
      <c r="K4916"/>
      <c r="L4916"/>
      <c r="M4916"/>
      <c r="N4916"/>
      <c r="O4916"/>
      <c r="P4916"/>
      <c r="Q4916"/>
      <c r="R4916"/>
    </row>
    <row r="4917" spans="1:18" s="16" customFormat="1" x14ac:dyDescent="0.25">
      <c r="A4917" s="19"/>
      <c r="B4917" s="18"/>
      <c r="D4917"/>
      <c r="E4917"/>
      <c r="F4917"/>
      <c r="G4917"/>
      <c r="H4917"/>
      <c r="I4917"/>
      <c r="J4917"/>
      <c r="K4917"/>
      <c r="L4917"/>
      <c r="M4917"/>
      <c r="N4917"/>
      <c r="O4917"/>
      <c r="P4917"/>
      <c r="Q4917"/>
      <c r="R4917"/>
    </row>
    <row r="4918" spans="1:18" s="16" customFormat="1" x14ac:dyDescent="0.25">
      <c r="A4918" s="19"/>
      <c r="B4918" s="18"/>
      <c r="D4918"/>
      <c r="E4918"/>
      <c r="F4918"/>
      <c r="G4918"/>
      <c r="H4918"/>
      <c r="I4918"/>
      <c r="J4918"/>
      <c r="K4918"/>
      <c r="L4918"/>
      <c r="M4918"/>
      <c r="N4918"/>
      <c r="O4918"/>
      <c r="P4918"/>
      <c r="Q4918"/>
      <c r="R4918"/>
    </row>
    <row r="4919" spans="1:18" s="16" customFormat="1" x14ac:dyDescent="0.25">
      <c r="A4919" s="19"/>
      <c r="B4919" s="18"/>
      <c r="D4919"/>
      <c r="E4919"/>
      <c r="F4919"/>
      <c r="G4919"/>
      <c r="H4919"/>
      <c r="I4919"/>
      <c r="J4919"/>
      <c r="K4919"/>
      <c r="L4919"/>
      <c r="M4919"/>
      <c r="N4919"/>
      <c r="O4919"/>
      <c r="P4919"/>
      <c r="Q4919"/>
      <c r="R4919"/>
    </row>
    <row r="4920" spans="1:18" s="16" customFormat="1" x14ac:dyDescent="0.25">
      <c r="A4920" s="19"/>
      <c r="B4920" s="18"/>
      <c r="D4920"/>
      <c r="E4920"/>
      <c r="F4920"/>
      <c r="G4920"/>
      <c r="H4920"/>
      <c r="I4920"/>
      <c r="J4920"/>
      <c r="K4920"/>
      <c r="L4920"/>
      <c r="M4920"/>
      <c r="N4920"/>
      <c r="O4920"/>
      <c r="P4920"/>
      <c r="Q4920"/>
      <c r="R4920"/>
    </row>
    <row r="4921" spans="1:18" s="16" customFormat="1" x14ac:dyDescent="0.25">
      <c r="A4921" s="19"/>
      <c r="B4921" s="18"/>
      <c r="D4921"/>
      <c r="E4921"/>
      <c r="F4921"/>
      <c r="G4921"/>
      <c r="H4921"/>
      <c r="I4921"/>
      <c r="J4921"/>
      <c r="K4921"/>
      <c r="L4921"/>
      <c r="M4921"/>
      <c r="N4921"/>
      <c r="O4921"/>
      <c r="P4921"/>
      <c r="Q4921"/>
      <c r="R4921"/>
    </row>
    <row r="4922" spans="1:18" s="16" customFormat="1" x14ac:dyDescent="0.25">
      <c r="A4922" s="19"/>
      <c r="B4922" s="18"/>
      <c r="D4922"/>
      <c r="E4922"/>
      <c r="F4922"/>
      <c r="G4922"/>
      <c r="H4922"/>
      <c r="I4922"/>
      <c r="J4922"/>
      <c r="K4922"/>
      <c r="L4922"/>
      <c r="M4922"/>
      <c r="N4922"/>
      <c r="O4922"/>
      <c r="P4922"/>
      <c r="Q4922"/>
      <c r="R4922"/>
    </row>
    <row r="4923" spans="1:18" s="16" customFormat="1" x14ac:dyDescent="0.25">
      <c r="A4923" s="19"/>
      <c r="B4923" s="18"/>
      <c r="D4923"/>
      <c r="E4923"/>
      <c r="F4923"/>
      <c r="G4923"/>
      <c r="H4923"/>
      <c r="I4923"/>
      <c r="J4923"/>
      <c r="K4923"/>
      <c r="L4923"/>
      <c r="M4923"/>
      <c r="N4923"/>
      <c r="O4923"/>
      <c r="P4923"/>
      <c r="Q4923"/>
      <c r="R4923"/>
    </row>
    <row r="4924" spans="1:18" s="16" customFormat="1" x14ac:dyDescent="0.25">
      <c r="A4924" s="19"/>
      <c r="B4924" s="18"/>
      <c r="D4924"/>
      <c r="E4924"/>
      <c r="F4924"/>
      <c r="G4924"/>
      <c r="H4924"/>
      <c r="I4924"/>
      <c r="J4924"/>
      <c r="K4924"/>
      <c r="L4924"/>
      <c r="M4924"/>
      <c r="N4924"/>
      <c r="O4924"/>
      <c r="P4924"/>
      <c r="Q4924"/>
      <c r="R4924"/>
    </row>
    <row r="4925" spans="1:18" s="16" customFormat="1" x14ac:dyDescent="0.25">
      <c r="A4925" s="19"/>
      <c r="B4925" s="18"/>
      <c r="D4925"/>
      <c r="E4925"/>
      <c r="F4925"/>
      <c r="G4925"/>
      <c r="H4925"/>
      <c r="I4925"/>
      <c r="J4925"/>
      <c r="K4925"/>
      <c r="L4925"/>
      <c r="M4925"/>
      <c r="N4925"/>
      <c r="O4925"/>
      <c r="P4925"/>
      <c r="Q4925"/>
      <c r="R4925"/>
    </row>
    <row r="4926" spans="1:18" s="16" customFormat="1" x14ac:dyDescent="0.25">
      <c r="A4926" s="19"/>
      <c r="B4926" s="18"/>
      <c r="D4926"/>
      <c r="E4926"/>
      <c r="F4926"/>
      <c r="G4926"/>
      <c r="H4926"/>
      <c r="I4926"/>
      <c r="J4926"/>
      <c r="K4926"/>
      <c r="L4926"/>
      <c r="M4926"/>
      <c r="N4926"/>
      <c r="O4926"/>
      <c r="P4926"/>
      <c r="Q4926"/>
      <c r="R4926"/>
    </row>
    <row r="4927" spans="1:18" s="16" customFormat="1" x14ac:dyDescent="0.25">
      <c r="A4927" s="19"/>
      <c r="B4927" s="18"/>
      <c r="D4927"/>
      <c r="E4927"/>
      <c r="F4927"/>
      <c r="G4927"/>
      <c r="H4927"/>
      <c r="I4927"/>
      <c r="J4927"/>
      <c r="K4927"/>
      <c r="L4927"/>
      <c r="M4927"/>
      <c r="N4927"/>
      <c r="O4927"/>
      <c r="P4927"/>
      <c r="Q4927"/>
      <c r="R4927"/>
    </row>
    <row r="4928" spans="1:18" s="16" customFormat="1" x14ac:dyDescent="0.25">
      <c r="A4928" s="19"/>
      <c r="B4928" s="18"/>
      <c r="D4928"/>
      <c r="E4928"/>
      <c r="F4928"/>
      <c r="G4928"/>
      <c r="H4928"/>
      <c r="I4928"/>
      <c r="J4928"/>
      <c r="K4928"/>
      <c r="L4928"/>
      <c r="M4928"/>
      <c r="N4928"/>
      <c r="O4928"/>
      <c r="P4928"/>
      <c r="Q4928"/>
      <c r="R4928"/>
    </row>
    <row r="4929" spans="1:18" s="16" customFormat="1" x14ac:dyDescent="0.25">
      <c r="A4929" s="19"/>
      <c r="B4929" s="18"/>
      <c r="D4929"/>
      <c r="E4929"/>
      <c r="F4929"/>
      <c r="G4929"/>
      <c r="H4929"/>
      <c r="I4929"/>
      <c r="J4929"/>
      <c r="K4929"/>
      <c r="L4929"/>
      <c r="M4929"/>
      <c r="N4929"/>
      <c r="O4929"/>
      <c r="P4929"/>
      <c r="Q4929"/>
      <c r="R4929"/>
    </row>
    <row r="4930" spans="1:18" s="16" customFormat="1" x14ac:dyDescent="0.25">
      <c r="A4930" s="19"/>
      <c r="B4930" s="18"/>
      <c r="D4930"/>
      <c r="E4930"/>
      <c r="F4930"/>
      <c r="G4930"/>
      <c r="H4930"/>
      <c r="I4930"/>
      <c r="J4930"/>
      <c r="K4930"/>
      <c r="L4930"/>
      <c r="M4930"/>
      <c r="N4930"/>
      <c r="O4930"/>
      <c r="P4930"/>
      <c r="Q4930"/>
      <c r="R4930"/>
    </row>
    <row r="4931" spans="1:18" s="16" customFormat="1" x14ac:dyDescent="0.25">
      <c r="A4931" s="19"/>
      <c r="B4931" s="18"/>
      <c r="D4931"/>
      <c r="E4931"/>
      <c r="F4931"/>
      <c r="G4931"/>
      <c r="H4931"/>
      <c r="I4931"/>
      <c r="J4931"/>
      <c r="K4931"/>
      <c r="L4931"/>
      <c r="M4931"/>
      <c r="N4931"/>
      <c r="O4931"/>
      <c r="P4931"/>
      <c r="Q4931"/>
      <c r="R4931"/>
    </row>
    <row r="4932" spans="1:18" s="16" customFormat="1" x14ac:dyDescent="0.25">
      <c r="A4932" s="19"/>
      <c r="B4932" s="18"/>
      <c r="D4932"/>
      <c r="E4932"/>
      <c r="F4932"/>
      <c r="G4932"/>
      <c r="H4932"/>
      <c r="I4932"/>
      <c r="J4932"/>
      <c r="K4932"/>
      <c r="L4932"/>
      <c r="M4932"/>
      <c r="N4932"/>
      <c r="O4932"/>
      <c r="P4932"/>
      <c r="Q4932"/>
      <c r="R4932"/>
    </row>
    <row r="4933" spans="1:18" s="16" customFormat="1" x14ac:dyDescent="0.25">
      <c r="A4933" s="19"/>
      <c r="B4933" s="18"/>
      <c r="D4933"/>
      <c r="E4933"/>
      <c r="F4933"/>
      <c r="G4933"/>
      <c r="H4933"/>
      <c r="I4933"/>
      <c r="J4933"/>
      <c r="K4933"/>
      <c r="L4933"/>
      <c r="M4933"/>
      <c r="N4933"/>
      <c r="O4933"/>
      <c r="P4933"/>
      <c r="Q4933"/>
      <c r="R4933"/>
    </row>
    <row r="4934" spans="1:18" s="16" customFormat="1" x14ac:dyDescent="0.25">
      <c r="A4934" s="19"/>
      <c r="B4934" s="18"/>
      <c r="D4934"/>
      <c r="E4934"/>
      <c r="F4934"/>
      <c r="G4934"/>
      <c r="H4934"/>
      <c r="I4934"/>
      <c r="J4934"/>
      <c r="K4934"/>
      <c r="L4934"/>
      <c r="M4934"/>
      <c r="N4934"/>
      <c r="O4934"/>
      <c r="P4934"/>
      <c r="Q4934"/>
      <c r="R4934"/>
    </row>
    <row r="4935" spans="1:18" s="16" customFormat="1" x14ac:dyDescent="0.25">
      <c r="A4935" s="19"/>
      <c r="B4935" s="18"/>
      <c r="D4935"/>
      <c r="E4935"/>
      <c r="F4935"/>
      <c r="G4935"/>
      <c r="H4935"/>
      <c r="I4935"/>
      <c r="J4935"/>
      <c r="K4935"/>
      <c r="L4935"/>
      <c r="M4935"/>
      <c r="N4935"/>
      <c r="O4935"/>
      <c r="P4935"/>
      <c r="Q4935"/>
      <c r="R4935"/>
    </row>
    <row r="4936" spans="1:18" s="16" customFormat="1" x14ac:dyDescent="0.25">
      <c r="A4936" s="19"/>
      <c r="B4936" s="18"/>
      <c r="D4936"/>
      <c r="E4936"/>
      <c r="F4936"/>
      <c r="G4936"/>
      <c r="H4936"/>
      <c r="I4936"/>
      <c r="J4936"/>
      <c r="K4936"/>
      <c r="L4936"/>
      <c r="M4936"/>
      <c r="N4936"/>
      <c r="O4936"/>
      <c r="P4936"/>
      <c r="Q4936"/>
      <c r="R4936"/>
    </row>
    <row r="4937" spans="1:18" s="16" customFormat="1" x14ac:dyDescent="0.25">
      <c r="A4937" s="19"/>
      <c r="B4937" s="18"/>
      <c r="D4937"/>
      <c r="E4937"/>
      <c r="F4937"/>
      <c r="G4937"/>
      <c r="H4937"/>
      <c r="I4937"/>
      <c r="J4937"/>
      <c r="K4937"/>
      <c r="L4937"/>
      <c r="M4937"/>
      <c r="N4937"/>
      <c r="O4937"/>
      <c r="P4937"/>
      <c r="Q4937"/>
      <c r="R4937"/>
    </row>
    <row r="4938" spans="1:18" s="16" customFormat="1" x14ac:dyDescent="0.25">
      <c r="A4938" s="19"/>
      <c r="B4938" s="18"/>
      <c r="D4938"/>
      <c r="E4938"/>
      <c r="F4938"/>
      <c r="G4938"/>
      <c r="H4938"/>
      <c r="I4938"/>
      <c r="J4938"/>
      <c r="K4938"/>
      <c r="L4938"/>
      <c r="M4938"/>
      <c r="N4938"/>
      <c r="O4938"/>
      <c r="P4938"/>
      <c r="Q4938"/>
      <c r="R4938"/>
    </row>
    <row r="4939" spans="1:18" s="16" customFormat="1" x14ac:dyDescent="0.25">
      <c r="A4939" s="19"/>
      <c r="B4939" s="18"/>
      <c r="D4939"/>
      <c r="E4939"/>
      <c r="F4939"/>
      <c r="G4939"/>
      <c r="H4939"/>
      <c r="I4939"/>
      <c r="J4939"/>
      <c r="K4939"/>
      <c r="L4939"/>
      <c r="M4939"/>
      <c r="N4939"/>
      <c r="O4939"/>
      <c r="P4939"/>
      <c r="Q4939"/>
      <c r="R4939"/>
    </row>
    <row r="4940" spans="1:18" s="16" customFormat="1" x14ac:dyDescent="0.25">
      <c r="A4940" s="19"/>
      <c r="B4940" s="18"/>
      <c r="D4940"/>
      <c r="E4940"/>
      <c r="F4940"/>
      <c r="G4940"/>
      <c r="H4940"/>
      <c r="I4940"/>
      <c r="J4940"/>
      <c r="K4940"/>
      <c r="L4940"/>
      <c r="M4940"/>
      <c r="N4940"/>
      <c r="O4940"/>
      <c r="P4940"/>
      <c r="Q4940"/>
      <c r="R4940"/>
    </row>
    <row r="4941" spans="1:18" s="16" customFormat="1" x14ac:dyDescent="0.25">
      <c r="A4941" s="19"/>
      <c r="B4941" s="18"/>
      <c r="D4941"/>
      <c r="E4941"/>
      <c r="F4941"/>
      <c r="G4941"/>
      <c r="H4941"/>
      <c r="I4941"/>
      <c r="J4941"/>
      <c r="K4941"/>
      <c r="L4941"/>
      <c r="M4941"/>
      <c r="N4941"/>
      <c r="O4941"/>
      <c r="P4941"/>
      <c r="Q4941"/>
      <c r="R4941"/>
    </row>
    <row r="4942" spans="1:18" s="16" customFormat="1" x14ac:dyDescent="0.25">
      <c r="A4942" s="19"/>
      <c r="B4942" s="18"/>
      <c r="D4942"/>
      <c r="E4942"/>
      <c r="F4942"/>
      <c r="G4942"/>
      <c r="H4942"/>
      <c r="I4942"/>
      <c r="J4942"/>
      <c r="K4942"/>
      <c r="L4942"/>
      <c r="M4942"/>
      <c r="N4942"/>
      <c r="O4942"/>
      <c r="P4942"/>
      <c r="Q4942"/>
      <c r="R4942"/>
    </row>
    <row r="4943" spans="1:18" s="16" customFormat="1" x14ac:dyDescent="0.25">
      <c r="A4943" s="19"/>
      <c r="B4943" s="18"/>
      <c r="D4943"/>
      <c r="E4943"/>
      <c r="F4943"/>
      <c r="G4943"/>
      <c r="H4943"/>
      <c r="I4943"/>
      <c r="J4943"/>
      <c r="K4943"/>
      <c r="L4943"/>
      <c r="M4943"/>
      <c r="N4943"/>
      <c r="O4943"/>
      <c r="P4943"/>
      <c r="Q4943"/>
      <c r="R4943"/>
    </row>
    <row r="4944" spans="1:18" s="16" customFormat="1" x14ac:dyDescent="0.25">
      <c r="A4944" s="19"/>
      <c r="B4944" s="18"/>
      <c r="D4944"/>
      <c r="E4944"/>
      <c r="F4944"/>
      <c r="G4944"/>
      <c r="H4944"/>
      <c r="I4944"/>
      <c r="J4944"/>
      <c r="K4944"/>
      <c r="L4944"/>
      <c r="M4944"/>
      <c r="N4944"/>
      <c r="O4944"/>
      <c r="P4944"/>
      <c r="Q4944"/>
      <c r="R4944"/>
    </row>
    <row r="4945" spans="1:18" s="16" customFormat="1" x14ac:dyDescent="0.25">
      <c r="A4945" s="19"/>
      <c r="B4945" s="18"/>
      <c r="D4945"/>
      <c r="E4945"/>
      <c r="F4945"/>
      <c r="G4945"/>
      <c r="H4945"/>
      <c r="I4945"/>
      <c r="J4945"/>
      <c r="K4945"/>
      <c r="L4945"/>
      <c r="M4945"/>
      <c r="N4945"/>
      <c r="O4945"/>
      <c r="P4945"/>
      <c r="Q4945"/>
      <c r="R4945"/>
    </row>
    <row r="4946" spans="1:18" s="16" customFormat="1" x14ac:dyDescent="0.25">
      <c r="A4946" s="19"/>
      <c r="B4946" s="18"/>
      <c r="D4946"/>
      <c r="E4946"/>
      <c r="F4946"/>
      <c r="G4946"/>
      <c r="H4946"/>
      <c r="I4946"/>
      <c r="J4946"/>
      <c r="K4946"/>
      <c r="L4946"/>
      <c r="M4946"/>
      <c r="N4946"/>
      <c r="O4946"/>
      <c r="P4946"/>
      <c r="Q4946"/>
      <c r="R4946"/>
    </row>
    <row r="4947" spans="1:18" s="16" customFormat="1" x14ac:dyDescent="0.25">
      <c r="A4947" s="19"/>
      <c r="B4947" s="18"/>
      <c r="D4947"/>
      <c r="E4947"/>
      <c r="F4947"/>
      <c r="G4947"/>
      <c r="H4947"/>
      <c r="I4947"/>
      <c r="J4947"/>
      <c r="K4947"/>
      <c r="L4947"/>
      <c r="M4947"/>
      <c r="N4947"/>
      <c r="O4947"/>
      <c r="P4947"/>
      <c r="Q4947"/>
      <c r="R4947"/>
    </row>
    <row r="4948" spans="1:18" s="16" customFormat="1" x14ac:dyDescent="0.25">
      <c r="A4948" s="19"/>
      <c r="B4948" s="18"/>
      <c r="D4948"/>
      <c r="E4948"/>
      <c r="F4948"/>
      <c r="G4948"/>
      <c r="H4948"/>
      <c r="I4948"/>
      <c r="J4948"/>
      <c r="K4948"/>
      <c r="L4948"/>
      <c r="M4948"/>
      <c r="N4948"/>
      <c r="O4948"/>
      <c r="P4948"/>
      <c r="Q4948"/>
      <c r="R4948"/>
    </row>
    <row r="4949" spans="1:18" s="16" customFormat="1" x14ac:dyDescent="0.25">
      <c r="A4949" s="19"/>
      <c r="B4949" s="18"/>
      <c r="D4949"/>
      <c r="E4949"/>
      <c r="F4949"/>
      <c r="G4949"/>
      <c r="H4949"/>
      <c r="I4949"/>
      <c r="J4949"/>
      <c r="K4949"/>
      <c r="L4949"/>
      <c r="M4949"/>
      <c r="N4949"/>
      <c r="O4949"/>
      <c r="P4949"/>
      <c r="Q4949"/>
      <c r="R4949"/>
    </row>
    <row r="4950" spans="1:18" s="16" customFormat="1" x14ac:dyDescent="0.25">
      <c r="A4950" s="19"/>
      <c r="B4950" s="18"/>
      <c r="D4950"/>
      <c r="E4950"/>
      <c r="F4950"/>
      <c r="G4950"/>
      <c r="H4950"/>
      <c r="I4950"/>
      <c r="J4950"/>
      <c r="K4950"/>
      <c r="L4950"/>
      <c r="M4950"/>
      <c r="N4950"/>
      <c r="O4950"/>
      <c r="P4950"/>
      <c r="Q4950"/>
      <c r="R4950"/>
    </row>
    <row r="4951" spans="1:18" s="16" customFormat="1" x14ac:dyDescent="0.25">
      <c r="A4951" s="19"/>
      <c r="B4951" s="18"/>
      <c r="D4951"/>
      <c r="E4951"/>
      <c r="F4951"/>
      <c r="G4951"/>
      <c r="H4951"/>
      <c r="I4951"/>
      <c r="J4951"/>
      <c r="K4951"/>
      <c r="L4951"/>
      <c r="M4951"/>
      <c r="N4951"/>
      <c r="O4951"/>
      <c r="P4951"/>
      <c r="Q4951"/>
      <c r="R4951"/>
    </row>
    <row r="4952" spans="1:18" s="16" customFormat="1" x14ac:dyDescent="0.25">
      <c r="A4952" s="19"/>
      <c r="B4952" s="18"/>
      <c r="D4952"/>
      <c r="E4952"/>
      <c r="F4952"/>
      <c r="G4952"/>
      <c r="H4952"/>
      <c r="I4952"/>
      <c r="J4952"/>
      <c r="K4952"/>
      <c r="L4952"/>
      <c r="M4952"/>
      <c r="N4952"/>
      <c r="O4952"/>
      <c r="P4952"/>
      <c r="Q4952"/>
      <c r="R4952"/>
    </row>
    <row r="4953" spans="1:18" s="16" customFormat="1" x14ac:dyDescent="0.25">
      <c r="A4953" s="19"/>
      <c r="B4953" s="18"/>
      <c r="D4953"/>
      <c r="E4953"/>
      <c r="F4953"/>
      <c r="G4953"/>
      <c r="H4953"/>
      <c r="I4953"/>
      <c r="J4953"/>
      <c r="K4953"/>
      <c r="L4953"/>
      <c r="M4953"/>
      <c r="N4953"/>
      <c r="O4953"/>
      <c r="P4953"/>
      <c r="Q4953"/>
      <c r="R4953"/>
    </row>
    <row r="4954" spans="1:18" s="16" customFormat="1" x14ac:dyDescent="0.25">
      <c r="A4954" s="19"/>
      <c r="B4954" s="18"/>
      <c r="D4954"/>
      <c r="E4954"/>
      <c r="F4954"/>
      <c r="G4954"/>
      <c r="H4954"/>
      <c r="I4954"/>
      <c r="J4954"/>
      <c r="K4954"/>
      <c r="L4954"/>
      <c r="M4954"/>
      <c r="N4954"/>
      <c r="O4954"/>
      <c r="P4954"/>
      <c r="Q4954"/>
      <c r="R4954"/>
    </row>
    <row r="4955" spans="1:18" s="16" customFormat="1" x14ac:dyDescent="0.25">
      <c r="A4955" s="19"/>
      <c r="B4955" s="18"/>
      <c r="D4955"/>
      <c r="E4955"/>
      <c r="F4955"/>
      <c r="G4955"/>
      <c r="H4955"/>
      <c r="I4955"/>
      <c r="J4955"/>
      <c r="K4955"/>
      <c r="L4955"/>
      <c r="M4955"/>
      <c r="N4955"/>
      <c r="O4955"/>
      <c r="P4955"/>
      <c r="Q4955"/>
      <c r="R4955"/>
    </row>
    <row r="4956" spans="1:18" s="16" customFormat="1" x14ac:dyDescent="0.25">
      <c r="A4956" s="19"/>
      <c r="B4956" s="18"/>
      <c r="D4956"/>
      <c r="E4956"/>
      <c r="F4956"/>
      <c r="G4956"/>
      <c r="H4956"/>
      <c r="I4956"/>
      <c r="J4956"/>
      <c r="K4956"/>
      <c r="L4956"/>
      <c r="M4956"/>
      <c r="N4956"/>
      <c r="O4956"/>
      <c r="P4956"/>
      <c r="Q4956"/>
      <c r="R4956"/>
    </row>
    <row r="4957" spans="1:18" s="16" customFormat="1" x14ac:dyDescent="0.25">
      <c r="A4957" s="19"/>
      <c r="B4957" s="18"/>
      <c r="D4957"/>
      <c r="E4957"/>
      <c r="F4957"/>
      <c r="G4957"/>
      <c r="H4957"/>
      <c r="I4957"/>
      <c r="J4957"/>
      <c r="K4957"/>
      <c r="L4957"/>
      <c r="M4957"/>
      <c r="N4957"/>
      <c r="O4957"/>
      <c r="P4957"/>
      <c r="Q4957"/>
      <c r="R4957"/>
    </row>
    <row r="4958" spans="1:18" s="16" customFormat="1" x14ac:dyDescent="0.25">
      <c r="A4958" s="19"/>
      <c r="B4958" s="18"/>
      <c r="D4958"/>
      <c r="E4958"/>
      <c r="F4958"/>
      <c r="G4958"/>
      <c r="H4958"/>
      <c r="I4958"/>
      <c r="J4958"/>
      <c r="K4958"/>
      <c r="L4958"/>
      <c r="M4958"/>
      <c r="N4958"/>
      <c r="O4958"/>
      <c r="P4958"/>
      <c r="Q4958"/>
      <c r="R4958"/>
    </row>
    <row r="4959" spans="1:18" s="16" customFormat="1" x14ac:dyDescent="0.25">
      <c r="A4959" s="19"/>
      <c r="B4959" s="18"/>
      <c r="D4959"/>
      <c r="E4959"/>
      <c r="F4959"/>
      <c r="G4959"/>
      <c r="H4959"/>
      <c r="I4959"/>
      <c r="J4959"/>
      <c r="K4959"/>
      <c r="L4959"/>
      <c r="M4959"/>
      <c r="N4959"/>
      <c r="O4959"/>
      <c r="P4959"/>
      <c r="Q4959"/>
      <c r="R4959"/>
    </row>
    <row r="4960" spans="1:18" s="16" customFormat="1" x14ac:dyDescent="0.25">
      <c r="A4960" s="19"/>
      <c r="B4960" s="18"/>
      <c r="D4960"/>
      <c r="E4960"/>
      <c r="F4960"/>
      <c r="G4960"/>
      <c r="H4960"/>
      <c r="I4960"/>
      <c r="J4960"/>
      <c r="K4960"/>
      <c r="L4960"/>
      <c r="M4960"/>
      <c r="N4960"/>
      <c r="O4960"/>
      <c r="P4960"/>
      <c r="Q4960"/>
      <c r="R4960"/>
    </row>
    <row r="4961" spans="1:18" s="16" customFormat="1" x14ac:dyDescent="0.25">
      <c r="A4961" s="19"/>
      <c r="B4961" s="18"/>
      <c r="D4961"/>
      <c r="E4961"/>
      <c r="F4961"/>
      <c r="G4961"/>
      <c r="H4961"/>
      <c r="I4961"/>
      <c r="J4961"/>
      <c r="K4961"/>
      <c r="L4961"/>
      <c r="M4961"/>
      <c r="N4961"/>
      <c r="O4961"/>
      <c r="P4961"/>
      <c r="Q4961"/>
      <c r="R4961"/>
    </row>
    <row r="4962" spans="1:18" s="16" customFormat="1" x14ac:dyDescent="0.25">
      <c r="A4962" s="19"/>
      <c r="B4962" s="20"/>
      <c r="D4962"/>
      <c r="E4962"/>
      <c r="F4962"/>
      <c r="G4962"/>
      <c r="H4962"/>
      <c r="I4962"/>
      <c r="J4962"/>
      <c r="K4962"/>
      <c r="L4962"/>
      <c r="M4962"/>
      <c r="N4962"/>
      <c r="O4962"/>
      <c r="P4962"/>
      <c r="Q4962"/>
      <c r="R4962"/>
    </row>
    <row r="4963" spans="1:18" s="16" customFormat="1" x14ac:dyDescent="0.25">
      <c r="A4963" s="19"/>
      <c r="B4963" s="18"/>
      <c r="D4963"/>
      <c r="E4963"/>
      <c r="F4963"/>
      <c r="G4963"/>
      <c r="H4963"/>
      <c r="I4963"/>
      <c r="J4963"/>
      <c r="K4963"/>
      <c r="L4963"/>
      <c r="M4963"/>
      <c r="N4963"/>
      <c r="O4963"/>
      <c r="P4963"/>
      <c r="Q4963"/>
      <c r="R4963"/>
    </row>
    <row r="4964" spans="1:18" s="16" customFormat="1" x14ac:dyDescent="0.25">
      <c r="A4964" s="19"/>
      <c r="B4964" s="18"/>
      <c r="D4964"/>
      <c r="E4964"/>
      <c r="F4964"/>
      <c r="G4964"/>
      <c r="H4964"/>
      <c r="I4964"/>
      <c r="J4964"/>
      <c r="K4964"/>
      <c r="L4964"/>
      <c r="M4964"/>
      <c r="N4964"/>
      <c r="O4964"/>
      <c r="P4964"/>
      <c r="Q4964"/>
      <c r="R4964"/>
    </row>
    <row r="4965" spans="1:18" s="16" customFormat="1" x14ac:dyDescent="0.25">
      <c r="A4965" s="19"/>
      <c r="B4965" s="18"/>
      <c r="D4965"/>
      <c r="E4965"/>
      <c r="F4965"/>
      <c r="G4965"/>
      <c r="H4965"/>
      <c r="I4965"/>
      <c r="J4965"/>
      <c r="K4965"/>
      <c r="L4965"/>
      <c r="M4965"/>
      <c r="N4965"/>
      <c r="O4965"/>
      <c r="P4965"/>
      <c r="Q4965"/>
      <c r="R4965"/>
    </row>
    <row r="4966" spans="1:18" s="16" customFormat="1" x14ac:dyDescent="0.25">
      <c r="A4966" s="19"/>
      <c r="B4966" s="18"/>
      <c r="D4966"/>
      <c r="E4966"/>
      <c r="F4966"/>
      <c r="G4966"/>
      <c r="H4966"/>
      <c r="I4966"/>
      <c r="J4966"/>
      <c r="K4966"/>
      <c r="L4966"/>
      <c r="M4966"/>
      <c r="N4966"/>
      <c r="O4966"/>
      <c r="P4966"/>
      <c r="Q4966"/>
      <c r="R4966"/>
    </row>
    <row r="4967" spans="1:18" s="16" customFormat="1" x14ac:dyDescent="0.25">
      <c r="A4967" s="19"/>
      <c r="B4967" s="18"/>
      <c r="D4967"/>
      <c r="E4967"/>
      <c r="F4967"/>
      <c r="G4967"/>
      <c r="H4967"/>
      <c r="I4967"/>
      <c r="J4967"/>
      <c r="K4967"/>
      <c r="L4967"/>
      <c r="M4967"/>
      <c r="N4967"/>
      <c r="O4967"/>
      <c r="P4967"/>
      <c r="Q4967"/>
      <c r="R4967"/>
    </row>
    <row r="4968" spans="1:18" s="16" customFormat="1" x14ac:dyDescent="0.25">
      <c r="A4968" s="19"/>
      <c r="B4968" s="18"/>
      <c r="D4968"/>
      <c r="E4968"/>
      <c r="F4968"/>
      <c r="G4968"/>
      <c r="H4968"/>
      <c r="I4968"/>
      <c r="J4968"/>
      <c r="K4968"/>
      <c r="L4968"/>
      <c r="M4968"/>
      <c r="N4968"/>
      <c r="O4968"/>
      <c r="P4968"/>
      <c r="Q4968"/>
      <c r="R4968"/>
    </row>
    <row r="4969" spans="1:18" s="16" customFormat="1" x14ac:dyDescent="0.25">
      <c r="A4969" s="19"/>
      <c r="B4969" s="18"/>
      <c r="D4969"/>
      <c r="E4969"/>
      <c r="F4969"/>
      <c r="G4969"/>
      <c r="H4969"/>
      <c r="I4969"/>
      <c r="J4969"/>
      <c r="K4969"/>
      <c r="L4969"/>
      <c r="M4969"/>
      <c r="N4969"/>
      <c r="O4969"/>
      <c r="P4969"/>
      <c r="Q4969"/>
      <c r="R4969"/>
    </row>
    <row r="4970" spans="1:18" s="16" customFormat="1" x14ac:dyDescent="0.25">
      <c r="A4970" s="19"/>
      <c r="B4970" s="18"/>
      <c r="D4970"/>
      <c r="E4970"/>
      <c r="F4970"/>
      <c r="G4970"/>
      <c r="H4970"/>
      <c r="I4970"/>
      <c r="J4970"/>
      <c r="K4970"/>
      <c r="L4970"/>
      <c r="M4970"/>
      <c r="N4970"/>
      <c r="O4970"/>
      <c r="P4970"/>
      <c r="Q4970"/>
      <c r="R4970"/>
    </row>
    <row r="4971" spans="1:18" s="16" customFormat="1" x14ac:dyDescent="0.25">
      <c r="A4971" s="19"/>
      <c r="B4971" s="18"/>
      <c r="D4971"/>
      <c r="E4971"/>
      <c r="F4971"/>
      <c r="G4971"/>
      <c r="H4971"/>
      <c r="I4971"/>
      <c r="J4971"/>
      <c r="K4971"/>
      <c r="L4971"/>
      <c r="M4971"/>
      <c r="N4971"/>
      <c r="O4971"/>
      <c r="P4971"/>
      <c r="Q4971"/>
      <c r="R4971"/>
    </row>
    <row r="4972" spans="1:18" s="16" customFormat="1" x14ac:dyDescent="0.25">
      <c r="A4972" s="19"/>
      <c r="B4972" s="18"/>
      <c r="D4972"/>
      <c r="E4972"/>
      <c r="F4972"/>
      <c r="G4972"/>
      <c r="H4972"/>
      <c r="I4972"/>
      <c r="J4972"/>
      <c r="K4972"/>
      <c r="L4972"/>
      <c r="M4972"/>
      <c r="N4972"/>
      <c r="O4972"/>
      <c r="P4972"/>
      <c r="Q4972"/>
      <c r="R4972"/>
    </row>
    <row r="4973" spans="1:18" s="16" customFormat="1" x14ac:dyDescent="0.25">
      <c r="A4973" s="19"/>
      <c r="B4973" s="18"/>
      <c r="D4973"/>
      <c r="E4973"/>
      <c r="F4973"/>
      <c r="G4973"/>
      <c r="H4973"/>
      <c r="I4973"/>
      <c r="J4973"/>
      <c r="K4973"/>
      <c r="L4973"/>
      <c r="M4973"/>
      <c r="N4973"/>
      <c r="O4973"/>
      <c r="P4973"/>
      <c r="Q4973"/>
      <c r="R4973"/>
    </row>
    <row r="4974" spans="1:18" s="16" customFormat="1" x14ac:dyDescent="0.25">
      <c r="A4974" s="19"/>
      <c r="B4974" s="18"/>
      <c r="D4974"/>
      <c r="E4974"/>
      <c r="F4974"/>
      <c r="G4974"/>
      <c r="H4974"/>
      <c r="I4974"/>
      <c r="J4974"/>
      <c r="K4974"/>
      <c r="L4974"/>
      <c r="M4974"/>
      <c r="N4974"/>
      <c r="O4974"/>
      <c r="P4974"/>
      <c r="Q4974"/>
      <c r="R4974"/>
    </row>
    <row r="4975" spans="1:18" s="16" customFormat="1" x14ac:dyDescent="0.25">
      <c r="A4975" s="19"/>
      <c r="B4975" s="18"/>
      <c r="D4975"/>
      <c r="E4975"/>
      <c r="F4975"/>
      <c r="G4975"/>
      <c r="H4975"/>
      <c r="I4975"/>
      <c r="J4975"/>
      <c r="K4975"/>
      <c r="L4975"/>
      <c r="M4975"/>
      <c r="N4975"/>
      <c r="O4975"/>
      <c r="P4975"/>
      <c r="Q4975"/>
      <c r="R4975"/>
    </row>
    <row r="4976" spans="1:18" s="16" customFormat="1" x14ac:dyDescent="0.25">
      <c r="A4976" s="19"/>
      <c r="B4976" s="18"/>
      <c r="D4976"/>
      <c r="E4976"/>
      <c r="F4976"/>
      <c r="G4976"/>
      <c r="H4976"/>
      <c r="I4976"/>
      <c r="J4976"/>
      <c r="K4976"/>
      <c r="L4976"/>
      <c r="M4976"/>
      <c r="N4976"/>
      <c r="O4976"/>
      <c r="P4976"/>
      <c r="Q4976"/>
      <c r="R4976"/>
    </row>
    <row r="4977" spans="1:18" s="16" customFormat="1" x14ac:dyDescent="0.25">
      <c r="A4977" s="19"/>
      <c r="B4977" s="18"/>
      <c r="D4977"/>
      <c r="E4977"/>
      <c r="F4977"/>
      <c r="G4977"/>
      <c r="H4977"/>
      <c r="I4977"/>
      <c r="J4977"/>
      <c r="K4977"/>
      <c r="L4977"/>
      <c r="M4977"/>
      <c r="N4977"/>
      <c r="O4977"/>
      <c r="P4977"/>
      <c r="Q4977"/>
      <c r="R4977"/>
    </row>
    <row r="4978" spans="1:18" s="16" customFormat="1" x14ac:dyDescent="0.25">
      <c r="A4978" s="19"/>
      <c r="B4978" s="18"/>
      <c r="D4978"/>
      <c r="E4978"/>
      <c r="F4978"/>
      <c r="G4978"/>
      <c r="H4978"/>
      <c r="I4978"/>
      <c r="J4978"/>
      <c r="K4978"/>
      <c r="L4978"/>
      <c r="M4978"/>
      <c r="N4978"/>
      <c r="O4978"/>
      <c r="P4978"/>
      <c r="Q4978"/>
      <c r="R4978"/>
    </row>
    <row r="4979" spans="1:18" s="16" customFormat="1" x14ac:dyDescent="0.25">
      <c r="A4979" s="19"/>
      <c r="B4979" s="18"/>
      <c r="D4979"/>
      <c r="E4979"/>
      <c r="F4979"/>
      <c r="G4979"/>
      <c r="H4979"/>
      <c r="I4979"/>
      <c r="J4979"/>
      <c r="K4979"/>
      <c r="L4979"/>
      <c r="M4979"/>
      <c r="N4979"/>
      <c r="O4979"/>
      <c r="P4979"/>
      <c r="Q4979"/>
      <c r="R4979"/>
    </row>
    <row r="4980" spans="1:18" s="16" customFormat="1" x14ac:dyDescent="0.25">
      <c r="A4980" s="19"/>
      <c r="B4980" s="18"/>
      <c r="D4980"/>
      <c r="E4980"/>
      <c r="F4980"/>
      <c r="G4980"/>
      <c r="H4980"/>
      <c r="I4980"/>
      <c r="J4980"/>
      <c r="K4980"/>
      <c r="L4980"/>
      <c r="M4980"/>
      <c r="N4980"/>
      <c r="O4980"/>
      <c r="P4980"/>
      <c r="Q4980"/>
      <c r="R4980"/>
    </row>
    <row r="4981" spans="1:18" s="16" customFormat="1" x14ac:dyDescent="0.25">
      <c r="A4981" s="19"/>
      <c r="B4981" s="18"/>
      <c r="D4981"/>
      <c r="E4981"/>
      <c r="F4981"/>
      <c r="G4981"/>
      <c r="H4981"/>
      <c r="I4981"/>
      <c r="J4981"/>
      <c r="K4981"/>
      <c r="L4981"/>
      <c r="M4981"/>
      <c r="N4981"/>
      <c r="O4981"/>
      <c r="P4981"/>
      <c r="Q4981"/>
      <c r="R4981"/>
    </row>
    <row r="4982" spans="1:18" s="16" customFormat="1" x14ac:dyDescent="0.25">
      <c r="A4982" s="19"/>
      <c r="B4982" s="18"/>
      <c r="D4982"/>
      <c r="E4982"/>
      <c r="F4982"/>
      <c r="G4982"/>
      <c r="H4982"/>
      <c r="I4982"/>
      <c r="J4982"/>
      <c r="K4982"/>
      <c r="L4982"/>
      <c r="M4982"/>
      <c r="N4982"/>
      <c r="O4982"/>
      <c r="P4982"/>
      <c r="Q4982"/>
      <c r="R4982"/>
    </row>
    <row r="4983" spans="1:18" s="16" customFormat="1" x14ac:dyDescent="0.25">
      <c r="A4983" s="19"/>
      <c r="B4983" s="18"/>
      <c r="D4983"/>
      <c r="E4983"/>
      <c r="F4983"/>
      <c r="G4983"/>
      <c r="H4983"/>
      <c r="I4983"/>
      <c r="J4983"/>
      <c r="K4983"/>
      <c r="L4983"/>
      <c r="M4983"/>
      <c r="N4983"/>
      <c r="O4983"/>
      <c r="P4983"/>
      <c r="Q4983"/>
      <c r="R4983"/>
    </row>
    <row r="4984" spans="1:18" s="16" customFormat="1" x14ac:dyDescent="0.25">
      <c r="A4984" s="19"/>
      <c r="B4984" s="18"/>
      <c r="D4984"/>
      <c r="E4984"/>
      <c r="F4984"/>
      <c r="G4984"/>
      <c r="H4984"/>
      <c r="I4984"/>
      <c r="J4984"/>
      <c r="K4984"/>
      <c r="L4984"/>
      <c r="M4984"/>
      <c r="N4984"/>
      <c r="O4984"/>
      <c r="P4984"/>
      <c r="Q4984"/>
      <c r="R4984"/>
    </row>
    <row r="4985" spans="1:18" s="16" customFormat="1" x14ac:dyDescent="0.25">
      <c r="A4985" s="19"/>
      <c r="B4985" s="18"/>
      <c r="D4985"/>
      <c r="E4985"/>
      <c r="F4985"/>
      <c r="G4985"/>
      <c r="H4985"/>
      <c r="I4985"/>
      <c r="J4985"/>
      <c r="K4985"/>
      <c r="L4985"/>
      <c r="M4985"/>
      <c r="N4985"/>
      <c r="O4985"/>
      <c r="P4985"/>
      <c r="Q4985"/>
      <c r="R4985"/>
    </row>
    <row r="4986" spans="1:18" s="16" customFormat="1" x14ac:dyDescent="0.25">
      <c r="A4986" s="19"/>
      <c r="B4986" s="18"/>
      <c r="D4986"/>
      <c r="E4986"/>
      <c r="F4986"/>
      <c r="G4986"/>
      <c r="H4986"/>
      <c r="I4986"/>
      <c r="J4986"/>
      <c r="K4986"/>
      <c r="L4986"/>
      <c r="M4986"/>
      <c r="N4986"/>
      <c r="O4986"/>
      <c r="P4986"/>
      <c r="Q4986"/>
      <c r="R4986"/>
    </row>
    <row r="4987" spans="1:18" s="16" customFormat="1" x14ac:dyDescent="0.25">
      <c r="A4987" s="19"/>
      <c r="B4987" s="18"/>
      <c r="D4987"/>
      <c r="E4987"/>
      <c r="F4987"/>
      <c r="G4987"/>
      <c r="H4987"/>
      <c r="I4987"/>
      <c r="J4987"/>
      <c r="K4987"/>
      <c r="L4987"/>
      <c r="M4987"/>
      <c r="N4987"/>
      <c r="O4987"/>
      <c r="P4987"/>
      <c r="Q4987"/>
      <c r="R4987"/>
    </row>
    <row r="4988" spans="1:18" s="16" customFormat="1" x14ac:dyDescent="0.25">
      <c r="A4988" s="19"/>
      <c r="B4988" s="18"/>
      <c r="D4988"/>
      <c r="E4988"/>
      <c r="F4988"/>
      <c r="G4988"/>
      <c r="H4988"/>
      <c r="I4988"/>
      <c r="J4988"/>
      <c r="K4988"/>
      <c r="L4988"/>
      <c r="M4988"/>
      <c r="N4988"/>
      <c r="O4988"/>
      <c r="P4988"/>
      <c r="Q4988"/>
      <c r="R4988"/>
    </row>
    <row r="4989" spans="1:18" s="16" customFormat="1" x14ac:dyDescent="0.25">
      <c r="A4989" s="19"/>
      <c r="B4989" s="18"/>
      <c r="D4989"/>
      <c r="E4989"/>
      <c r="F4989"/>
      <c r="G4989"/>
      <c r="H4989"/>
      <c r="I4989"/>
      <c r="J4989"/>
      <c r="K4989"/>
      <c r="L4989"/>
      <c r="M4989"/>
      <c r="N4989"/>
      <c r="O4989"/>
      <c r="P4989"/>
      <c r="Q4989"/>
      <c r="R4989"/>
    </row>
    <row r="4990" spans="1:18" s="16" customFormat="1" x14ac:dyDescent="0.25">
      <c r="A4990" s="19"/>
      <c r="B4990" s="18"/>
      <c r="D4990"/>
      <c r="E4990"/>
      <c r="F4990"/>
      <c r="G4990"/>
      <c r="H4990"/>
      <c r="I4990"/>
      <c r="J4990"/>
      <c r="K4990"/>
      <c r="L4990"/>
      <c r="M4990"/>
      <c r="N4990"/>
      <c r="O4990"/>
      <c r="P4990"/>
      <c r="Q4990"/>
      <c r="R4990"/>
    </row>
    <row r="4991" spans="1:18" s="16" customFormat="1" x14ac:dyDescent="0.25">
      <c r="A4991" s="19"/>
      <c r="B4991" s="18"/>
      <c r="D4991"/>
      <c r="E4991"/>
      <c r="F4991"/>
      <c r="G4991"/>
      <c r="H4991"/>
      <c r="I4991"/>
      <c r="J4991"/>
      <c r="K4991"/>
      <c r="L4991"/>
      <c r="M4991"/>
      <c r="N4991"/>
      <c r="O4991"/>
      <c r="P4991"/>
      <c r="Q4991"/>
      <c r="R4991"/>
    </row>
    <row r="4992" spans="1:18" s="16" customFormat="1" x14ac:dyDescent="0.25">
      <c r="A4992" s="19"/>
      <c r="B4992" s="18"/>
      <c r="D4992"/>
      <c r="E4992"/>
      <c r="F4992"/>
      <c r="G4992"/>
      <c r="H4992"/>
      <c r="I4992"/>
      <c r="J4992"/>
      <c r="K4992"/>
      <c r="L4992"/>
      <c r="M4992"/>
      <c r="N4992"/>
      <c r="O4992"/>
      <c r="P4992"/>
      <c r="Q4992"/>
      <c r="R4992"/>
    </row>
    <row r="4993" spans="1:18" s="16" customFormat="1" x14ac:dyDescent="0.25">
      <c r="A4993" s="19"/>
      <c r="B4993" s="18"/>
      <c r="D4993"/>
      <c r="E4993"/>
      <c r="F4993"/>
      <c r="G4993"/>
      <c r="H4993"/>
      <c r="I4993"/>
      <c r="J4993"/>
      <c r="K4993"/>
      <c r="L4993"/>
      <c r="M4993"/>
      <c r="N4993"/>
      <c r="O4993"/>
      <c r="P4993"/>
      <c r="Q4993"/>
      <c r="R4993"/>
    </row>
    <row r="4994" spans="1:18" s="16" customFormat="1" x14ac:dyDescent="0.25">
      <c r="A4994" s="19"/>
      <c r="B4994" s="18"/>
      <c r="D4994"/>
      <c r="E4994"/>
      <c r="F4994"/>
      <c r="G4994"/>
      <c r="H4994"/>
      <c r="I4994"/>
      <c r="J4994"/>
      <c r="K4994"/>
      <c r="L4994"/>
      <c r="M4994"/>
      <c r="N4994"/>
      <c r="O4994"/>
      <c r="P4994"/>
      <c r="Q4994"/>
      <c r="R4994"/>
    </row>
    <row r="4995" spans="1:18" s="16" customFormat="1" x14ac:dyDescent="0.25">
      <c r="A4995" s="19"/>
      <c r="B4995" s="18"/>
      <c r="D4995"/>
      <c r="E4995"/>
      <c r="F4995"/>
      <c r="G4995"/>
      <c r="H4995"/>
      <c r="I4995"/>
      <c r="J4995"/>
      <c r="K4995"/>
      <c r="L4995"/>
      <c r="M4995"/>
      <c r="N4995"/>
      <c r="O4995"/>
      <c r="P4995"/>
      <c r="Q4995"/>
      <c r="R4995"/>
    </row>
    <row r="4996" spans="1:18" s="16" customFormat="1" x14ac:dyDescent="0.25">
      <c r="A4996" s="19"/>
      <c r="B4996" s="18"/>
      <c r="D4996"/>
      <c r="E4996"/>
      <c r="F4996"/>
      <c r="G4996"/>
      <c r="H4996"/>
      <c r="I4996"/>
      <c r="J4996"/>
      <c r="K4996"/>
      <c r="L4996"/>
      <c r="M4996"/>
      <c r="N4996"/>
      <c r="O4996"/>
      <c r="P4996"/>
      <c r="Q4996"/>
      <c r="R4996"/>
    </row>
    <row r="4997" spans="1:18" s="16" customFormat="1" x14ac:dyDescent="0.25">
      <c r="A4997" s="19"/>
      <c r="B4997" s="18"/>
      <c r="D4997"/>
      <c r="E4997"/>
      <c r="F4997"/>
      <c r="G4997"/>
      <c r="H4997"/>
      <c r="I4997"/>
      <c r="J4997"/>
      <c r="K4997"/>
      <c r="L4997"/>
      <c r="M4997"/>
      <c r="N4997"/>
      <c r="O4997"/>
      <c r="P4997"/>
      <c r="Q4997"/>
      <c r="R4997"/>
    </row>
    <row r="4998" spans="1:18" s="16" customFormat="1" x14ac:dyDescent="0.25">
      <c r="A4998" s="19"/>
      <c r="B4998" s="18"/>
      <c r="D4998"/>
      <c r="E4998"/>
      <c r="F4998"/>
      <c r="G4998"/>
      <c r="H4998"/>
      <c r="I4998"/>
      <c r="J4998"/>
      <c r="K4998"/>
      <c r="L4998"/>
      <c r="M4998"/>
      <c r="N4998"/>
      <c r="O4998"/>
      <c r="P4998"/>
      <c r="Q4998"/>
      <c r="R4998"/>
    </row>
    <row r="4999" spans="1:18" s="16" customFormat="1" x14ac:dyDescent="0.25">
      <c r="A4999" s="19"/>
      <c r="B4999" s="18"/>
      <c r="D4999"/>
      <c r="E4999"/>
      <c r="F4999"/>
      <c r="G4999"/>
      <c r="H4999"/>
      <c r="I4999"/>
      <c r="J4999"/>
      <c r="K4999"/>
      <c r="L4999"/>
      <c r="M4999"/>
      <c r="N4999"/>
      <c r="O4999"/>
      <c r="P4999"/>
      <c r="Q4999"/>
      <c r="R4999"/>
    </row>
    <row r="5000" spans="1:18" s="16" customFormat="1" x14ac:dyDescent="0.25">
      <c r="A5000" s="19"/>
      <c r="B5000" s="18"/>
      <c r="D5000"/>
      <c r="E5000"/>
      <c r="F5000"/>
      <c r="G5000"/>
      <c r="H5000"/>
      <c r="I5000"/>
      <c r="J5000"/>
      <c r="K5000"/>
      <c r="L5000"/>
      <c r="M5000"/>
      <c r="N5000"/>
      <c r="O5000"/>
      <c r="P5000"/>
      <c r="Q5000"/>
      <c r="R5000"/>
    </row>
    <row r="5001" spans="1:18" s="16" customFormat="1" x14ac:dyDescent="0.25">
      <c r="A5001" s="19"/>
      <c r="B5001" s="18"/>
      <c r="D5001"/>
      <c r="E5001"/>
      <c r="F5001"/>
      <c r="G5001"/>
      <c r="H5001"/>
      <c r="I5001"/>
      <c r="J5001"/>
      <c r="K5001"/>
      <c r="L5001"/>
      <c r="M5001"/>
      <c r="N5001"/>
      <c r="O5001"/>
      <c r="P5001"/>
      <c r="Q5001"/>
      <c r="R5001"/>
    </row>
    <row r="5002" spans="1:18" s="16" customFormat="1" x14ac:dyDescent="0.25">
      <c r="A5002" s="19"/>
      <c r="B5002" s="18"/>
      <c r="D5002"/>
      <c r="E5002"/>
      <c r="F5002"/>
      <c r="G5002"/>
      <c r="H5002"/>
      <c r="I5002"/>
      <c r="J5002"/>
      <c r="K5002"/>
      <c r="L5002"/>
      <c r="M5002"/>
      <c r="N5002"/>
      <c r="O5002"/>
      <c r="P5002"/>
      <c r="Q5002"/>
      <c r="R5002"/>
    </row>
    <row r="5003" spans="1:18" s="16" customFormat="1" x14ac:dyDescent="0.25">
      <c r="A5003" s="19"/>
      <c r="B5003" s="18"/>
      <c r="D5003"/>
      <c r="E5003"/>
      <c r="F5003"/>
      <c r="G5003"/>
      <c r="H5003"/>
      <c r="I5003"/>
      <c r="J5003"/>
      <c r="K5003"/>
      <c r="L5003"/>
      <c r="M5003"/>
      <c r="N5003"/>
      <c r="O5003"/>
      <c r="P5003"/>
      <c r="Q5003"/>
      <c r="R5003"/>
    </row>
    <row r="5004" spans="1:18" s="16" customFormat="1" x14ac:dyDescent="0.25">
      <c r="A5004" s="19"/>
      <c r="B5004" s="18"/>
      <c r="D5004"/>
      <c r="E5004"/>
      <c r="F5004"/>
      <c r="G5004"/>
      <c r="H5004"/>
      <c r="I5004"/>
      <c r="J5004"/>
      <c r="K5004"/>
      <c r="L5004"/>
      <c r="M5004"/>
      <c r="N5004"/>
      <c r="O5004"/>
      <c r="P5004"/>
      <c r="Q5004"/>
      <c r="R5004"/>
    </row>
    <row r="5005" spans="1:18" s="16" customFormat="1" x14ac:dyDescent="0.25">
      <c r="A5005" s="19"/>
      <c r="B5005" s="18"/>
      <c r="D5005"/>
      <c r="E5005"/>
      <c r="F5005"/>
      <c r="G5005"/>
      <c r="H5005"/>
      <c r="I5005"/>
      <c r="J5005"/>
      <c r="K5005"/>
      <c r="L5005"/>
      <c r="M5005"/>
      <c r="N5005"/>
      <c r="O5005"/>
      <c r="P5005"/>
      <c r="Q5005"/>
      <c r="R5005"/>
    </row>
    <row r="5006" spans="1:18" s="16" customFormat="1" x14ac:dyDescent="0.25">
      <c r="A5006" s="19"/>
      <c r="B5006" s="18"/>
      <c r="D5006"/>
      <c r="E5006"/>
      <c r="F5006"/>
      <c r="G5006"/>
      <c r="H5006"/>
      <c r="I5006"/>
      <c r="J5006"/>
      <c r="K5006"/>
      <c r="L5006"/>
      <c r="M5006"/>
      <c r="N5006"/>
      <c r="O5006"/>
      <c r="P5006"/>
      <c r="Q5006"/>
      <c r="R5006"/>
    </row>
    <row r="5007" spans="1:18" s="16" customFormat="1" x14ac:dyDescent="0.25">
      <c r="A5007" s="19"/>
      <c r="B5007" s="18"/>
      <c r="D5007"/>
      <c r="E5007"/>
      <c r="F5007"/>
      <c r="G5007"/>
      <c r="H5007"/>
      <c r="I5007"/>
      <c r="J5007"/>
      <c r="K5007"/>
      <c r="L5007"/>
      <c r="M5007"/>
      <c r="N5007"/>
      <c r="O5007"/>
      <c r="P5007"/>
      <c r="Q5007"/>
      <c r="R5007"/>
    </row>
    <row r="5008" spans="1:18" s="16" customFormat="1" x14ac:dyDescent="0.25">
      <c r="A5008" s="19"/>
      <c r="B5008" s="18"/>
      <c r="D5008"/>
      <c r="E5008"/>
      <c r="F5008"/>
      <c r="G5008"/>
      <c r="H5008"/>
      <c r="I5008"/>
      <c r="J5008"/>
      <c r="K5008"/>
      <c r="L5008"/>
      <c r="M5008"/>
      <c r="N5008"/>
      <c r="O5008"/>
      <c r="P5008"/>
      <c r="Q5008"/>
      <c r="R5008"/>
    </row>
    <row r="5009" spans="1:18" s="16" customFormat="1" x14ac:dyDescent="0.25">
      <c r="A5009" s="19"/>
      <c r="B5009" s="18"/>
      <c r="D5009"/>
      <c r="E5009"/>
      <c r="F5009"/>
      <c r="G5009"/>
      <c r="H5009"/>
      <c r="I5009"/>
      <c r="J5009"/>
      <c r="K5009"/>
      <c r="L5009"/>
      <c r="M5009"/>
      <c r="N5009"/>
      <c r="O5009"/>
      <c r="P5009"/>
      <c r="Q5009"/>
      <c r="R5009"/>
    </row>
    <row r="5010" spans="1:18" s="16" customFormat="1" x14ac:dyDescent="0.25">
      <c r="A5010" s="19"/>
      <c r="B5010" s="18"/>
      <c r="D5010"/>
      <c r="E5010"/>
      <c r="F5010"/>
      <c r="G5010"/>
      <c r="H5010"/>
      <c r="I5010"/>
      <c r="J5010"/>
      <c r="K5010"/>
      <c r="L5010"/>
      <c r="M5010"/>
      <c r="N5010"/>
      <c r="O5010"/>
      <c r="P5010"/>
      <c r="Q5010"/>
      <c r="R5010"/>
    </row>
    <row r="5011" spans="1:18" s="16" customFormat="1" x14ac:dyDescent="0.25">
      <c r="A5011" s="19"/>
      <c r="B5011" s="18"/>
      <c r="D5011"/>
      <c r="E5011"/>
      <c r="F5011"/>
      <c r="G5011"/>
      <c r="H5011"/>
      <c r="I5011"/>
      <c r="J5011"/>
      <c r="K5011"/>
      <c r="L5011"/>
      <c r="M5011"/>
      <c r="N5011"/>
      <c r="O5011"/>
      <c r="P5011"/>
      <c r="Q5011"/>
      <c r="R5011"/>
    </row>
    <row r="5012" spans="1:18" s="16" customFormat="1" x14ac:dyDescent="0.25">
      <c r="A5012" s="19"/>
      <c r="B5012" s="20"/>
      <c r="D5012"/>
      <c r="E5012"/>
      <c r="F5012"/>
      <c r="G5012"/>
      <c r="H5012"/>
      <c r="I5012"/>
      <c r="J5012"/>
      <c r="K5012"/>
      <c r="L5012"/>
      <c r="M5012"/>
      <c r="N5012"/>
      <c r="O5012"/>
      <c r="P5012"/>
      <c r="Q5012"/>
      <c r="R5012"/>
    </row>
    <row r="5013" spans="1:18" s="16" customFormat="1" x14ac:dyDescent="0.25">
      <c r="A5013" s="19"/>
      <c r="B5013" s="18"/>
      <c r="D5013"/>
      <c r="E5013"/>
      <c r="F5013"/>
      <c r="G5013"/>
      <c r="H5013"/>
      <c r="I5013"/>
      <c r="J5013"/>
      <c r="K5013"/>
      <c r="L5013"/>
      <c r="M5013"/>
      <c r="N5013"/>
      <c r="O5013"/>
      <c r="P5013"/>
      <c r="Q5013"/>
      <c r="R5013"/>
    </row>
    <row r="5014" spans="1:18" s="16" customFormat="1" x14ac:dyDescent="0.25">
      <c r="A5014" s="19"/>
      <c r="B5014" s="18"/>
      <c r="D5014"/>
      <c r="E5014"/>
      <c r="F5014"/>
      <c r="G5014"/>
      <c r="H5014"/>
      <c r="I5014"/>
      <c r="J5014"/>
      <c r="K5014"/>
      <c r="L5014"/>
      <c r="M5014"/>
      <c r="N5014"/>
      <c r="O5014"/>
      <c r="P5014"/>
      <c r="Q5014"/>
      <c r="R5014"/>
    </row>
    <row r="5015" spans="1:18" s="16" customFormat="1" x14ac:dyDescent="0.25">
      <c r="A5015" s="19"/>
      <c r="B5015" s="18"/>
      <c r="D5015"/>
      <c r="E5015"/>
      <c r="F5015"/>
      <c r="G5015"/>
      <c r="H5015"/>
      <c r="I5015"/>
      <c r="J5015"/>
      <c r="K5015"/>
      <c r="L5015"/>
      <c r="M5015"/>
      <c r="N5015"/>
      <c r="O5015"/>
      <c r="P5015"/>
      <c r="Q5015"/>
      <c r="R5015"/>
    </row>
    <row r="5016" spans="1:18" s="16" customFormat="1" x14ac:dyDescent="0.25">
      <c r="A5016" s="19"/>
      <c r="B5016" s="18"/>
      <c r="D5016"/>
      <c r="E5016"/>
      <c r="F5016"/>
      <c r="G5016"/>
      <c r="H5016"/>
      <c r="I5016"/>
      <c r="J5016"/>
      <c r="K5016"/>
      <c r="L5016"/>
      <c r="M5016"/>
      <c r="N5016"/>
      <c r="O5016"/>
      <c r="P5016"/>
      <c r="Q5016"/>
      <c r="R5016"/>
    </row>
    <row r="5017" spans="1:18" s="16" customFormat="1" x14ac:dyDescent="0.25">
      <c r="A5017" s="19"/>
      <c r="B5017" s="18"/>
      <c r="D5017"/>
      <c r="E5017"/>
      <c r="F5017"/>
      <c r="G5017"/>
      <c r="H5017"/>
      <c r="I5017"/>
      <c r="J5017"/>
      <c r="K5017"/>
      <c r="L5017"/>
      <c r="M5017"/>
      <c r="N5017"/>
      <c r="O5017"/>
      <c r="P5017"/>
      <c r="Q5017"/>
      <c r="R5017"/>
    </row>
    <row r="5018" spans="1:18" s="16" customFormat="1" x14ac:dyDescent="0.25">
      <c r="A5018" s="19"/>
      <c r="B5018" s="18"/>
      <c r="D5018"/>
      <c r="E5018"/>
      <c r="F5018"/>
      <c r="G5018"/>
      <c r="H5018"/>
      <c r="I5018"/>
      <c r="J5018"/>
      <c r="K5018"/>
      <c r="L5018"/>
      <c r="M5018"/>
      <c r="N5018"/>
      <c r="O5018"/>
      <c r="P5018"/>
      <c r="Q5018"/>
      <c r="R5018"/>
    </row>
    <row r="5019" spans="1:18" s="16" customFormat="1" x14ac:dyDescent="0.25">
      <c r="A5019" s="19"/>
      <c r="B5019" s="18"/>
      <c r="D5019"/>
      <c r="E5019"/>
      <c r="F5019"/>
      <c r="G5019"/>
      <c r="H5019"/>
      <c r="I5019"/>
      <c r="J5019"/>
      <c r="K5019"/>
      <c r="L5019"/>
      <c r="M5019"/>
      <c r="N5019"/>
      <c r="O5019"/>
      <c r="P5019"/>
      <c r="Q5019"/>
      <c r="R5019"/>
    </row>
    <row r="5020" spans="1:18" s="16" customFormat="1" x14ac:dyDescent="0.25">
      <c r="A5020" s="19"/>
      <c r="B5020" s="18"/>
      <c r="D5020"/>
      <c r="E5020"/>
      <c r="F5020"/>
      <c r="G5020"/>
      <c r="H5020"/>
      <c r="I5020"/>
      <c r="J5020"/>
      <c r="K5020"/>
      <c r="L5020"/>
      <c r="M5020"/>
      <c r="N5020"/>
      <c r="O5020"/>
      <c r="P5020"/>
      <c r="Q5020"/>
      <c r="R5020"/>
    </row>
    <row r="5021" spans="1:18" s="16" customFormat="1" x14ac:dyDescent="0.25">
      <c r="A5021" s="19"/>
      <c r="B5021" s="18"/>
      <c r="D5021"/>
      <c r="E5021"/>
      <c r="F5021"/>
      <c r="G5021"/>
      <c r="H5021"/>
      <c r="I5021"/>
      <c r="J5021"/>
      <c r="K5021"/>
      <c r="L5021"/>
      <c r="M5021"/>
      <c r="N5021"/>
      <c r="O5021"/>
      <c r="P5021"/>
      <c r="Q5021"/>
      <c r="R5021"/>
    </row>
    <row r="5022" spans="1:18" s="16" customFormat="1" x14ac:dyDescent="0.25">
      <c r="A5022" s="19"/>
      <c r="B5022" s="18"/>
      <c r="D5022"/>
      <c r="E5022"/>
      <c r="F5022"/>
      <c r="G5022"/>
      <c r="H5022"/>
      <c r="I5022"/>
      <c r="J5022"/>
      <c r="K5022"/>
      <c r="L5022"/>
      <c r="M5022"/>
      <c r="N5022"/>
      <c r="O5022"/>
      <c r="P5022"/>
      <c r="Q5022"/>
      <c r="R5022"/>
    </row>
    <row r="5023" spans="1:18" s="16" customFormat="1" x14ac:dyDescent="0.25">
      <c r="A5023" s="19"/>
      <c r="B5023" s="18"/>
      <c r="D5023"/>
      <c r="E5023"/>
      <c r="F5023"/>
      <c r="G5023"/>
      <c r="H5023"/>
      <c r="I5023"/>
      <c r="J5023"/>
      <c r="K5023"/>
      <c r="L5023"/>
      <c r="M5023"/>
      <c r="N5023"/>
      <c r="O5023"/>
      <c r="P5023"/>
      <c r="Q5023"/>
      <c r="R5023"/>
    </row>
    <row r="5024" spans="1:18" s="16" customFormat="1" x14ac:dyDescent="0.25">
      <c r="A5024" s="19"/>
      <c r="B5024" s="18"/>
      <c r="D5024"/>
      <c r="E5024"/>
      <c r="F5024"/>
      <c r="G5024"/>
      <c r="H5024"/>
      <c r="I5024"/>
      <c r="J5024"/>
      <c r="K5024"/>
      <c r="L5024"/>
      <c r="M5024"/>
      <c r="N5024"/>
      <c r="O5024"/>
      <c r="P5024"/>
      <c r="Q5024"/>
      <c r="R5024"/>
    </row>
    <row r="5025" spans="1:18" s="16" customFormat="1" x14ac:dyDescent="0.25">
      <c r="A5025" s="19"/>
      <c r="B5025" s="18"/>
      <c r="D5025"/>
      <c r="E5025"/>
      <c r="F5025"/>
      <c r="G5025"/>
      <c r="H5025"/>
      <c r="I5025"/>
      <c r="J5025"/>
      <c r="K5025"/>
      <c r="L5025"/>
      <c r="M5025"/>
      <c r="N5025"/>
      <c r="O5025"/>
      <c r="P5025"/>
      <c r="Q5025"/>
      <c r="R5025"/>
    </row>
    <row r="5026" spans="1:18" s="16" customFormat="1" x14ac:dyDescent="0.25">
      <c r="A5026" s="19"/>
      <c r="B5026" s="18"/>
      <c r="D5026"/>
      <c r="E5026"/>
      <c r="F5026"/>
      <c r="G5026"/>
      <c r="H5026"/>
      <c r="I5026"/>
      <c r="J5026"/>
      <c r="K5026"/>
      <c r="L5026"/>
      <c r="M5026"/>
      <c r="N5026"/>
      <c r="O5026"/>
      <c r="P5026"/>
      <c r="Q5026"/>
      <c r="R5026"/>
    </row>
    <row r="5027" spans="1:18" s="16" customFormat="1" x14ac:dyDescent="0.25">
      <c r="A5027" s="19"/>
      <c r="B5027" s="18"/>
      <c r="D5027"/>
      <c r="E5027"/>
      <c r="F5027"/>
      <c r="G5027"/>
      <c r="H5027"/>
      <c r="I5027"/>
      <c r="J5027"/>
      <c r="K5027"/>
      <c r="L5027"/>
      <c r="M5027"/>
      <c r="N5027"/>
      <c r="O5027"/>
      <c r="P5027"/>
      <c r="Q5027"/>
      <c r="R5027"/>
    </row>
    <row r="5028" spans="1:18" s="16" customFormat="1" x14ac:dyDescent="0.25">
      <c r="A5028" s="19"/>
      <c r="B5028" s="18"/>
      <c r="D5028"/>
      <c r="E5028"/>
      <c r="F5028"/>
      <c r="G5028"/>
      <c r="H5028"/>
      <c r="I5028"/>
      <c r="J5028"/>
      <c r="K5028"/>
      <c r="L5028"/>
      <c r="M5028"/>
      <c r="N5028"/>
      <c r="O5028"/>
      <c r="P5028"/>
      <c r="Q5028"/>
      <c r="R5028"/>
    </row>
    <row r="5029" spans="1:18" s="16" customFormat="1" x14ac:dyDescent="0.25">
      <c r="A5029" s="19"/>
      <c r="B5029" s="18"/>
      <c r="D5029"/>
      <c r="E5029"/>
      <c r="F5029"/>
      <c r="G5029"/>
      <c r="H5029"/>
      <c r="I5029"/>
      <c r="J5029"/>
      <c r="K5029"/>
      <c r="L5029"/>
      <c r="M5029"/>
      <c r="N5029"/>
      <c r="O5029"/>
      <c r="P5029"/>
      <c r="Q5029"/>
      <c r="R5029"/>
    </row>
    <row r="5030" spans="1:18" s="16" customFormat="1" x14ac:dyDescent="0.25">
      <c r="A5030" s="19"/>
      <c r="B5030" s="18"/>
      <c r="D5030"/>
      <c r="E5030"/>
      <c r="F5030"/>
      <c r="G5030"/>
      <c r="H5030"/>
      <c r="I5030"/>
      <c r="J5030"/>
      <c r="K5030"/>
      <c r="L5030"/>
      <c r="M5030"/>
      <c r="N5030"/>
      <c r="O5030"/>
      <c r="P5030"/>
      <c r="Q5030"/>
      <c r="R5030"/>
    </row>
    <row r="5031" spans="1:18" s="16" customFormat="1" x14ac:dyDescent="0.25">
      <c r="A5031" s="19"/>
      <c r="B5031" s="18"/>
      <c r="D5031"/>
      <c r="E5031"/>
      <c r="F5031"/>
      <c r="G5031"/>
      <c r="H5031"/>
      <c r="I5031"/>
      <c r="J5031"/>
      <c r="K5031"/>
      <c r="L5031"/>
      <c r="M5031"/>
      <c r="N5031"/>
      <c r="O5031"/>
      <c r="P5031"/>
      <c r="Q5031"/>
      <c r="R5031"/>
    </row>
    <row r="5032" spans="1:18" s="16" customFormat="1" x14ac:dyDescent="0.25">
      <c r="A5032" s="19"/>
      <c r="B5032" s="18"/>
      <c r="D5032"/>
      <c r="E5032"/>
      <c r="F5032"/>
      <c r="G5032"/>
      <c r="H5032"/>
      <c r="I5032"/>
      <c r="J5032"/>
      <c r="K5032"/>
      <c r="L5032"/>
      <c r="M5032"/>
      <c r="N5032"/>
      <c r="O5032"/>
      <c r="P5032"/>
      <c r="Q5032"/>
      <c r="R5032"/>
    </row>
    <row r="5033" spans="1:18" s="16" customFormat="1" x14ac:dyDescent="0.25">
      <c r="A5033" s="19"/>
      <c r="B5033" s="18"/>
      <c r="D5033"/>
      <c r="E5033"/>
      <c r="F5033"/>
      <c r="G5033"/>
      <c r="H5033"/>
      <c r="I5033"/>
      <c r="J5033"/>
      <c r="K5033"/>
      <c r="L5033"/>
      <c r="M5033"/>
      <c r="N5033"/>
      <c r="O5033"/>
      <c r="P5033"/>
      <c r="Q5033"/>
      <c r="R5033"/>
    </row>
    <row r="5034" spans="1:18" s="16" customFormat="1" x14ac:dyDescent="0.25">
      <c r="A5034" s="19"/>
      <c r="B5034" s="18"/>
      <c r="D5034"/>
      <c r="E5034"/>
      <c r="F5034"/>
      <c r="G5034"/>
      <c r="H5034"/>
      <c r="I5034"/>
      <c r="J5034"/>
      <c r="K5034"/>
      <c r="L5034"/>
      <c r="M5034"/>
      <c r="N5034"/>
      <c r="O5034"/>
      <c r="P5034"/>
      <c r="Q5034"/>
      <c r="R5034"/>
    </row>
    <row r="5035" spans="1:18" s="16" customFormat="1" x14ac:dyDescent="0.25">
      <c r="A5035" s="19"/>
      <c r="B5035" s="18"/>
      <c r="D5035"/>
      <c r="E5035"/>
      <c r="F5035"/>
      <c r="G5035"/>
      <c r="H5035"/>
      <c r="I5035"/>
      <c r="J5035"/>
      <c r="K5035"/>
      <c r="L5035"/>
      <c r="M5035"/>
      <c r="N5035"/>
      <c r="O5035"/>
      <c r="P5035"/>
      <c r="Q5035"/>
      <c r="R5035"/>
    </row>
    <row r="5036" spans="1:18" s="16" customFormat="1" x14ac:dyDescent="0.25">
      <c r="A5036" s="19"/>
      <c r="B5036" s="18"/>
      <c r="D5036"/>
      <c r="E5036"/>
      <c r="F5036"/>
      <c r="G5036"/>
      <c r="H5036"/>
      <c r="I5036"/>
      <c r="J5036"/>
      <c r="K5036"/>
      <c r="L5036"/>
      <c r="M5036"/>
      <c r="N5036"/>
      <c r="O5036"/>
      <c r="P5036"/>
      <c r="Q5036"/>
      <c r="R5036"/>
    </row>
    <row r="5037" spans="1:18" s="16" customFormat="1" x14ac:dyDescent="0.25">
      <c r="A5037" s="19"/>
      <c r="B5037" s="18"/>
      <c r="D5037"/>
      <c r="E5037"/>
      <c r="F5037"/>
      <c r="G5037"/>
      <c r="H5037"/>
      <c r="I5037"/>
      <c r="J5037"/>
      <c r="K5037"/>
      <c r="L5037"/>
      <c r="M5037"/>
      <c r="N5037"/>
      <c r="O5037"/>
      <c r="P5037"/>
      <c r="Q5037"/>
      <c r="R5037"/>
    </row>
    <row r="5038" spans="1:18" s="16" customFormat="1" x14ac:dyDescent="0.25">
      <c r="A5038" s="19"/>
      <c r="B5038" s="18"/>
      <c r="D5038"/>
      <c r="E5038"/>
      <c r="F5038"/>
      <c r="G5038"/>
      <c r="H5038"/>
      <c r="I5038"/>
      <c r="J5038"/>
      <c r="K5038"/>
      <c r="L5038"/>
      <c r="M5038"/>
      <c r="N5038"/>
      <c r="O5038"/>
      <c r="P5038"/>
      <c r="Q5038"/>
      <c r="R5038"/>
    </row>
    <row r="5039" spans="1:18" s="16" customFormat="1" x14ac:dyDescent="0.25">
      <c r="A5039" s="19"/>
      <c r="B5039" s="18"/>
      <c r="D5039"/>
      <c r="E5039"/>
      <c r="F5039"/>
      <c r="G5039"/>
      <c r="H5039"/>
      <c r="I5039"/>
      <c r="J5039"/>
      <c r="K5039"/>
      <c r="L5039"/>
      <c r="M5039"/>
      <c r="N5039"/>
      <c r="O5039"/>
      <c r="P5039"/>
      <c r="Q5039"/>
      <c r="R5039"/>
    </row>
    <row r="5040" spans="1:18" s="16" customFormat="1" x14ac:dyDescent="0.25">
      <c r="A5040" s="19"/>
      <c r="B5040" s="18"/>
      <c r="D5040"/>
      <c r="E5040"/>
      <c r="F5040"/>
      <c r="G5040"/>
      <c r="H5040"/>
      <c r="I5040"/>
      <c r="J5040"/>
      <c r="K5040"/>
      <c r="L5040"/>
      <c r="M5040"/>
      <c r="N5040"/>
      <c r="O5040"/>
      <c r="P5040"/>
      <c r="Q5040"/>
      <c r="R5040"/>
    </row>
    <row r="5041" spans="1:18" s="16" customFormat="1" x14ac:dyDescent="0.25">
      <c r="A5041" s="19"/>
      <c r="B5041" s="18"/>
      <c r="D5041"/>
      <c r="E5041"/>
      <c r="F5041"/>
      <c r="G5041"/>
      <c r="H5041"/>
      <c r="I5041"/>
      <c r="J5041"/>
      <c r="K5041"/>
      <c r="L5041"/>
      <c r="M5041"/>
      <c r="N5041"/>
      <c r="O5041"/>
      <c r="P5041"/>
      <c r="Q5041"/>
      <c r="R5041"/>
    </row>
    <row r="5042" spans="1:18" s="16" customFormat="1" x14ac:dyDescent="0.25">
      <c r="A5042" s="19"/>
      <c r="B5042" s="18"/>
      <c r="D5042"/>
      <c r="E5042"/>
      <c r="F5042"/>
      <c r="G5042"/>
      <c r="H5042"/>
      <c r="I5042"/>
      <c r="J5042"/>
      <c r="K5042"/>
      <c r="L5042"/>
      <c r="M5042"/>
      <c r="N5042"/>
      <c r="O5042"/>
      <c r="P5042"/>
      <c r="Q5042"/>
      <c r="R5042"/>
    </row>
    <row r="5043" spans="1:18" s="16" customFormat="1" x14ac:dyDescent="0.25">
      <c r="A5043" s="19"/>
      <c r="B5043" s="18"/>
      <c r="D5043"/>
      <c r="E5043"/>
      <c r="F5043"/>
      <c r="G5043"/>
      <c r="H5043"/>
      <c r="I5043"/>
      <c r="J5043"/>
      <c r="K5043"/>
      <c r="L5043"/>
      <c r="M5043"/>
      <c r="N5043"/>
      <c r="O5043"/>
      <c r="P5043"/>
      <c r="Q5043"/>
      <c r="R5043"/>
    </row>
    <row r="5044" spans="1:18" s="16" customFormat="1" x14ac:dyDescent="0.25">
      <c r="A5044" s="19"/>
      <c r="B5044" s="18"/>
      <c r="D5044"/>
      <c r="E5044"/>
      <c r="F5044"/>
      <c r="G5044"/>
      <c r="H5044"/>
      <c r="I5044"/>
      <c r="J5044"/>
      <c r="K5044"/>
      <c r="L5044"/>
      <c r="M5044"/>
      <c r="N5044"/>
      <c r="O5044"/>
      <c r="P5044"/>
      <c r="Q5044"/>
      <c r="R5044"/>
    </row>
    <row r="5045" spans="1:18" s="16" customFormat="1" x14ac:dyDescent="0.25">
      <c r="A5045" s="19"/>
      <c r="B5045" s="18"/>
      <c r="D5045"/>
      <c r="E5045"/>
      <c r="F5045"/>
      <c r="G5045"/>
      <c r="H5045"/>
      <c r="I5045"/>
      <c r="J5045"/>
      <c r="K5045"/>
      <c r="L5045"/>
      <c r="M5045"/>
      <c r="N5045"/>
      <c r="O5045"/>
      <c r="P5045"/>
      <c r="Q5045"/>
      <c r="R5045"/>
    </row>
    <row r="5046" spans="1:18" s="16" customFormat="1" x14ac:dyDescent="0.25">
      <c r="A5046" s="19"/>
      <c r="B5046" s="18"/>
      <c r="D5046"/>
      <c r="E5046"/>
      <c r="F5046"/>
      <c r="G5046"/>
      <c r="H5046"/>
      <c r="I5046"/>
      <c r="J5046"/>
      <c r="K5046"/>
      <c r="L5046"/>
      <c r="M5046"/>
      <c r="N5046"/>
      <c r="O5046"/>
      <c r="P5046"/>
      <c r="Q5046"/>
      <c r="R5046"/>
    </row>
    <row r="5047" spans="1:18" s="16" customFormat="1" x14ac:dyDescent="0.25">
      <c r="A5047" s="19"/>
      <c r="B5047" s="18"/>
      <c r="D5047"/>
      <c r="E5047"/>
      <c r="F5047"/>
      <c r="G5047"/>
      <c r="H5047"/>
      <c r="I5047"/>
      <c r="J5047"/>
      <c r="K5047"/>
      <c r="L5047"/>
      <c r="M5047"/>
      <c r="N5047"/>
      <c r="O5047"/>
      <c r="P5047"/>
      <c r="Q5047"/>
      <c r="R5047"/>
    </row>
    <row r="5048" spans="1:18" s="16" customFormat="1" x14ac:dyDescent="0.25">
      <c r="A5048" s="19"/>
      <c r="B5048" s="18"/>
      <c r="D5048"/>
      <c r="E5048"/>
      <c r="F5048"/>
      <c r="G5048"/>
      <c r="H5048"/>
      <c r="I5048"/>
      <c r="J5048"/>
      <c r="K5048"/>
      <c r="L5048"/>
      <c r="M5048"/>
      <c r="N5048"/>
      <c r="O5048"/>
      <c r="P5048"/>
      <c r="Q5048"/>
      <c r="R5048"/>
    </row>
    <row r="5049" spans="1:18" s="16" customFormat="1" x14ac:dyDescent="0.25">
      <c r="A5049" s="19"/>
      <c r="B5049" s="18"/>
      <c r="D5049"/>
      <c r="E5049"/>
      <c r="F5049"/>
      <c r="G5049"/>
      <c r="H5049"/>
      <c r="I5049"/>
      <c r="J5049"/>
      <c r="K5049"/>
      <c r="L5049"/>
      <c r="M5049"/>
      <c r="N5049"/>
      <c r="O5049"/>
      <c r="P5049"/>
      <c r="Q5049"/>
      <c r="R5049"/>
    </row>
    <row r="5050" spans="1:18" s="16" customFormat="1" x14ac:dyDescent="0.25">
      <c r="A5050" s="19"/>
      <c r="B5050" s="18"/>
      <c r="D5050"/>
      <c r="E5050"/>
      <c r="F5050"/>
      <c r="G5050"/>
      <c r="H5050"/>
      <c r="I5050"/>
      <c r="J5050"/>
      <c r="K5050"/>
      <c r="L5050"/>
      <c r="M5050"/>
      <c r="N5050"/>
      <c r="O5050"/>
      <c r="P5050"/>
      <c r="Q5050"/>
      <c r="R5050"/>
    </row>
    <row r="5051" spans="1:18" s="16" customFormat="1" x14ac:dyDescent="0.25">
      <c r="A5051" s="19"/>
      <c r="B5051" s="18"/>
      <c r="D5051"/>
      <c r="E5051"/>
      <c r="F5051"/>
      <c r="G5051"/>
      <c r="H5051"/>
      <c r="I5051"/>
      <c r="J5051"/>
      <c r="K5051"/>
      <c r="L5051"/>
      <c r="M5051"/>
      <c r="N5051"/>
      <c r="O5051"/>
      <c r="P5051"/>
      <c r="Q5051"/>
      <c r="R5051"/>
    </row>
    <row r="5052" spans="1:18" s="16" customFormat="1" x14ac:dyDescent="0.25">
      <c r="A5052" s="19"/>
      <c r="B5052" s="18"/>
      <c r="D5052"/>
      <c r="E5052"/>
      <c r="F5052"/>
      <c r="G5052"/>
      <c r="H5052"/>
      <c r="I5052"/>
      <c r="J5052"/>
      <c r="K5052"/>
      <c r="L5052"/>
      <c r="M5052"/>
      <c r="N5052"/>
      <c r="O5052"/>
      <c r="P5052"/>
      <c r="Q5052"/>
      <c r="R5052"/>
    </row>
    <row r="5053" spans="1:18" s="16" customFormat="1" x14ac:dyDescent="0.25">
      <c r="A5053" s="19"/>
      <c r="B5053" s="18"/>
      <c r="D5053"/>
      <c r="E5053"/>
      <c r="F5053"/>
      <c r="G5053"/>
      <c r="H5053"/>
      <c r="I5053"/>
      <c r="J5053"/>
      <c r="K5053"/>
      <c r="L5053"/>
      <c r="M5053"/>
      <c r="N5053"/>
      <c r="O5053"/>
      <c r="P5053"/>
      <c r="Q5053"/>
      <c r="R5053"/>
    </row>
    <row r="5054" spans="1:18" s="16" customFormat="1" x14ac:dyDescent="0.25">
      <c r="A5054" s="19"/>
      <c r="B5054" s="18"/>
      <c r="D5054"/>
      <c r="E5054"/>
      <c r="F5054"/>
      <c r="G5054"/>
      <c r="H5054"/>
      <c r="I5054"/>
      <c r="J5054"/>
      <c r="K5054"/>
      <c r="L5054"/>
      <c r="M5054"/>
      <c r="N5054"/>
      <c r="O5054"/>
      <c r="P5054"/>
      <c r="Q5054"/>
      <c r="R5054"/>
    </row>
    <row r="5055" spans="1:18" s="16" customFormat="1" x14ac:dyDescent="0.25">
      <c r="A5055" s="19"/>
      <c r="B5055" s="18"/>
      <c r="D5055"/>
      <c r="E5055"/>
      <c r="F5055"/>
      <c r="G5055"/>
      <c r="H5055"/>
      <c r="I5055"/>
      <c r="J5055"/>
      <c r="K5055"/>
      <c r="L5055"/>
      <c r="M5055"/>
      <c r="N5055"/>
      <c r="O5055"/>
      <c r="P5055"/>
      <c r="Q5055"/>
      <c r="R5055"/>
    </row>
    <row r="5056" spans="1:18" s="16" customFormat="1" x14ac:dyDescent="0.25">
      <c r="A5056" s="19"/>
      <c r="B5056" s="18"/>
      <c r="D5056"/>
      <c r="E5056"/>
      <c r="F5056"/>
      <c r="G5056"/>
      <c r="H5056"/>
      <c r="I5056"/>
      <c r="J5056"/>
      <c r="K5056"/>
      <c r="L5056"/>
      <c r="M5056"/>
      <c r="N5056"/>
      <c r="O5056"/>
      <c r="P5056"/>
      <c r="Q5056"/>
      <c r="R5056"/>
    </row>
    <row r="5057" spans="1:18" s="16" customFormat="1" x14ac:dyDescent="0.25">
      <c r="A5057" s="19"/>
      <c r="B5057" s="18"/>
      <c r="D5057"/>
      <c r="E5057"/>
      <c r="F5057"/>
      <c r="G5057"/>
      <c r="H5057"/>
      <c r="I5057"/>
      <c r="J5057"/>
      <c r="K5057"/>
      <c r="L5057"/>
      <c r="M5057"/>
      <c r="N5057"/>
      <c r="O5057"/>
      <c r="P5057"/>
      <c r="Q5057"/>
      <c r="R5057"/>
    </row>
    <row r="5058" spans="1:18" s="16" customFormat="1" x14ac:dyDescent="0.25">
      <c r="A5058" s="19"/>
      <c r="B5058" s="18"/>
      <c r="D5058"/>
      <c r="E5058"/>
      <c r="F5058"/>
      <c r="G5058"/>
      <c r="H5058"/>
      <c r="I5058"/>
      <c r="J5058"/>
      <c r="K5058"/>
      <c r="L5058"/>
      <c r="M5058"/>
      <c r="N5058"/>
      <c r="O5058"/>
      <c r="P5058"/>
      <c r="Q5058"/>
      <c r="R5058"/>
    </row>
    <row r="5059" spans="1:18" s="16" customFormat="1" x14ac:dyDescent="0.25">
      <c r="A5059" s="19"/>
      <c r="B5059" s="18"/>
      <c r="D5059"/>
      <c r="E5059"/>
      <c r="F5059"/>
      <c r="G5059"/>
      <c r="H5059"/>
      <c r="I5059"/>
      <c r="J5059"/>
      <c r="K5059"/>
      <c r="L5059"/>
      <c r="M5059"/>
      <c r="N5059"/>
      <c r="O5059"/>
      <c r="P5059"/>
      <c r="Q5059"/>
      <c r="R5059"/>
    </row>
    <row r="5060" spans="1:18" s="16" customFormat="1" x14ac:dyDescent="0.25">
      <c r="A5060" s="19"/>
      <c r="B5060" s="18"/>
      <c r="D5060"/>
      <c r="E5060"/>
      <c r="F5060"/>
      <c r="G5060"/>
      <c r="H5060"/>
      <c r="I5060"/>
      <c r="J5060"/>
      <c r="K5060"/>
      <c r="L5060"/>
      <c r="M5060"/>
      <c r="N5060"/>
      <c r="O5060"/>
      <c r="P5060"/>
      <c r="Q5060"/>
      <c r="R5060"/>
    </row>
    <row r="5061" spans="1:18" s="16" customFormat="1" x14ac:dyDescent="0.25">
      <c r="A5061" s="19"/>
      <c r="B5061" s="18"/>
      <c r="D5061"/>
      <c r="E5061"/>
      <c r="F5061"/>
      <c r="G5061"/>
      <c r="H5061"/>
      <c r="I5061"/>
      <c r="J5061"/>
      <c r="K5061"/>
      <c r="L5061"/>
      <c r="M5061"/>
      <c r="N5061"/>
      <c r="O5061"/>
      <c r="P5061"/>
      <c r="Q5061"/>
      <c r="R5061"/>
    </row>
    <row r="5062" spans="1:18" s="16" customFormat="1" x14ac:dyDescent="0.25">
      <c r="A5062" s="19"/>
      <c r="B5062" s="20"/>
      <c r="D5062"/>
      <c r="E5062"/>
      <c r="F5062"/>
      <c r="G5062"/>
      <c r="H5062"/>
      <c r="I5062"/>
      <c r="J5062"/>
      <c r="K5062"/>
      <c r="L5062"/>
      <c r="M5062"/>
      <c r="N5062"/>
      <c r="O5062"/>
      <c r="P5062"/>
      <c r="Q5062"/>
      <c r="R5062"/>
    </row>
    <row r="5063" spans="1:18" s="16" customFormat="1" x14ac:dyDescent="0.25">
      <c r="A5063" s="19"/>
      <c r="B5063" s="18"/>
      <c r="D5063"/>
      <c r="E5063"/>
      <c r="F5063"/>
      <c r="G5063"/>
      <c r="H5063"/>
      <c r="I5063"/>
      <c r="J5063"/>
      <c r="K5063"/>
      <c r="L5063"/>
      <c r="M5063"/>
      <c r="N5063"/>
      <c r="O5063"/>
      <c r="P5063"/>
      <c r="Q5063"/>
      <c r="R5063"/>
    </row>
    <row r="5064" spans="1:18" s="16" customFormat="1" x14ac:dyDescent="0.25">
      <c r="A5064" s="19"/>
      <c r="B5064" s="18"/>
      <c r="D5064"/>
      <c r="E5064"/>
      <c r="F5064"/>
      <c r="G5064"/>
      <c r="H5064"/>
      <c r="I5064"/>
      <c r="J5064"/>
      <c r="K5064"/>
      <c r="L5064"/>
      <c r="M5064"/>
      <c r="N5064"/>
      <c r="O5064"/>
      <c r="P5064"/>
      <c r="Q5064"/>
      <c r="R5064"/>
    </row>
    <row r="5065" spans="1:18" s="16" customFormat="1" x14ac:dyDescent="0.25">
      <c r="A5065" s="19"/>
      <c r="B5065" s="18"/>
      <c r="D5065"/>
      <c r="E5065"/>
      <c r="F5065"/>
      <c r="G5065"/>
      <c r="H5065"/>
      <c r="I5065"/>
      <c r="J5065"/>
      <c r="K5065"/>
      <c r="L5065"/>
      <c r="M5065"/>
      <c r="N5065"/>
      <c r="O5065"/>
      <c r="P5065"/>
      <c r="Q5065"/>
      <c r="R5065"/>
    </row>
    <row r="5066" spans="1:18" s="16" customFormat="1" x14ac:dyDescent="0.25">
      <c r="A5066" s="19"/>
      <c r="B5066" s="18"/>
      <c r="D5066"/>
      <c r="E5066"/>
      <c r="F5066"/>
      <c r="G5066"/>
      <c r="H5066"/>
      <c r="I5066"/>
      <c r="J5066"/>
      <c r="K5066"/>
      <c r="L5066"/>
      <c r="M5066"/>
      <c r="N5066"/>
      <c r="O5066"/>
      <c r="P5066"/>
      <c r="Q5066"/>
      <c r="R5066"/>
    </row>
    <row r="5067" spans="1:18" s="16" customFormat="1" x14ac:dyDescent="0.25">
      <c r="A5067" s="19"/>
      <c r="B5067" s="18"/>
      <c r="D5067"/>
      <c r="E5067"/>
      <c r="F5067"/>
      <c r="G5067"/>
      <c r="H5067"/>
      <c r="I5067"/>
      <c r="J5067"/>
      <c r="K5067"/>
      <c r="L5067"/>
      <c r="M5067"/>
      <c r="N5067"/>
      <c r="O5067"/>
      <c r="P5067"/>
      <c r="Q5067"/>
      <c r="R5067"/>
    </row>
    <row r="5068" spans="1:18" s="16" customFormat="1" x14ac:dyDescent="0.25">
      <c r="A5068" s="19"/>
      <c r="B5068" s="18"/>
      <c r="D5068"/>
      <c r="E5068"/>
      <c r="F5068"/>
      <c r="G5068"/>
      <c r="H5068"/>
      <c r="I5068"/>
      <c r="J5068"/>
      <c r="K5068"/>
      <c r="L5068"/>
      <c r="M5068"/>
      <c r="N5068"/>
      <c r="O5068"/>
      <c r="P5068"/>
      <c r="Q5068"/>
      <c r="R5068"/>
    </row>
    <row r="5069" spans="1:18" s="16" customFormat="1" x14ac:dyDescent="0.25">
      <c r="A5069" s="19"/>
      <c r="B5069" s="18"/>
      <c r="D5069"/>
      <c r="E5069"/>
      <c r="F5069"/>
      <c r="G5069"/>
      <c r="H5069"/>
      <c r="I5069"/>
      <c r="J5069"/>
      <c r="K5069"/>
      <c r="L5069"/>
      <c r="M5069"/>
      <c r="N5069"/>
      <c r="O5069"/>
      <c r="P5069"/>
      <c r="Q5069"/>
      <c r="R5069"/>
    </row>
    <row r="5070" spans="1:18" s="16" customFormat="1" x14ac:dyDescent="0.25">
      <c r="A5070" s="19"/>
      <c r="B5070" s="18"/>
      <c r="D5070"/>
      <c r="E5070"/>
      <c r="F5070"/>
      <c r="G5070"/>
      <c r="H5070"/>
      <c r="I5070"/>
      <c r="J5070"/>
      <c r="K5070"/>
      <c r="L5070"/>
      <c r="M5070"/>
      <c r="N5070"/>
      <c r="O5070"/>
      <c r="P5070"/>
      <c r="Q5070"/>
      <c r="R5070"/>
    </row>
    <row r="5071" spans="1:18" s="16" customFormat="1" x14ac:dyDescent="0.25">
      <c r="A5071" s="19"/>
      <c r="B5071" s="18"/>
      <c r="D5071"/>
      <c r="E5071"/>
      <c r="F5071"/>
      <c r="G5071"/>
      <c r="H5071"/>
      <c r="I5071"/>
      <c r="J5071"/>
      <c r="K5071"/>
      <c r="L5071"/>
      <c r="M5071"/>
      <c r="N5071"/>
      <c r="O5071"/>
      <c r="P5071"/>
      <c r="Q5071"/>
      <c r="R5071"/>
    </row>
    <row r="5072" spans="1:18" s="16" customFormat="1" x14ac:dyDescent="0.25">
      <c r="A5072" s="19"/>
      <c r="B5072" s="18"/>
      <c r="D5072"/>
      <c r="E5072"/>
      <c r="F5072"/>
      <c r="G5072"/>
      <c r="H5072"/>
      <c r="I5072"/>
      <c r="J5072"/>
      <c r="K5072"/>
      <c r="L5072"/>
      <c r="M5072"/>
      <c r="N5072"/>
      <c r="O5072"/>
      <c r="P5072"/>
      <c r="Q5072"/>
      <c r="R5072"/>
    </row>
    <row r="5073" spans="1:18" s="16" customFormat="1" x14ac:dyDescent="0.25">
      <c r="A5073" s="19"/>
      <c r="B5073" s="18"/>
      <c r="D5073"/>
      <c r="E5073"/>
      <c r="F5073"/>
      <c r="G5073"/>
      <c r="H5073"/>
      <c r="I5073"/>
      <c r="J5073"/>
      <c r="K5073"/>
      <c r="L5073"/>
      <c r="M5073"/>
      <c r="N5073"/>
      <c r="O5073"/>
      <c r="P5073"/>
      <c r="Q5073"/>
      <c r="R5073"/>
    </row>
    <row r="5074" spans="1:18" s="16" customFormat="1" x14ac:dyDescent="0.25">
      <c r="A5074" s="19"/>
      <c r="B5074" s="18"/>
      <c r="D5074"/>
      <c r="E5074"/>
      <c r="F5074"/>
      <c r="G5074"/>
      <c r="H5074"/>
      <c r="I5074"/>
      <c r="J5074"/>
      <c r="K5074"/>
      <c r="L5074"/>
      <c r="M5074"/>
      <c r="N5074"/>
      <c r="O5074"/>
      <c r="P5074"/>
      <c r="Q5074"/>
      <c r="R5074"/>
    </row>
    <row r="5075" spans="1:18" s="16" customFormat="1" x14ac:dyDescent="0.25">
      <c r="A5075" s="19"/>
      <c r="B5075" s="18"/>
      <c r="D5075"/>
      <c r="E5075"/>
      <c r="F5075"/>
      <c r="G5075"/>
      <c r="H5075"/>
      <c r="I5075"/>
      <c r="J5075"/>
      <c r="K5075"/>
      <c r="L5075"/>
      <c r="M5075"/>
      <c r="N5075"/>
      <c r="O5075"/>
      <c r="P5075"/>
      <c r="Q5075"/>
      <c r="R5075"/>
    </row>
    <row r="5076" spans="1:18" s="16" customFormat="1" x14ac:dyDescent="0.25">
      <c r="A5076" s="19"/>
      <c r="B5076" s="18"/>
      <c r="D5076"/>
      <c r="E5076"/>
      <c r="F5076"/>
      <c r="G5076"/>
      <c r="H5076"/>
      <c r="I5076"/>
      <c r="J5076"/>
      <c r="K5076"/>
      <c r="L5076"/>
      <c r="M5076"/>
      <c r="N5076"/>
      <c r="O5076"/>
      <c r="P5076"/>
      <c r="Q5076"/>
      <c r="R5076"/>
    </row>
    <row r="5077" spans="1:18" s="16" customFormat="1" x14ac:dyDescent="0.25">
      <c r="A5077" s="19"/>
      <c r="B5077" s="18"/>
      <c r="D5077"/>
      <c r="E5077"/>
      <c r="F5077"/>
      <c r="G5077"/>
      <c r="H5077"/>
      <c r="I5077"/>
      <c r="J5077"/>
      <c r="K5077"/>
      <c r="L5077"/>
      <c r="M5077"/>
      <c r="N5077"/>
      <c r="O5077"/>
      <c r="P5077"/>
      <c r="Q5077"/>
      <c r="R5077"/>
    </row>
    <row r="5078" spans="1:18" s="16" customFormat="1" x14ac:dyDescent="0.25">
      <c r="A5078" s="19"/>
      <c r="B5078" s="18"/>
      <c r="D5078"/>
      <c r="E5078"/>
      <c r="F5078"/>
      <c r="G5078"/>
      <c r="H5078"/>
      <c r="I5078"/>
      <c r="J5078"/>
      <c r="K5078"/>
      <c r="L5078"/>
      <c r="M5078"/>
      <c r="N5078"/>
      <c r="O5078"/>
      <c r="P5078"/>
      <c r="Q5078"/>
      <c r="R5078"/>
    </row>
    <row r="5079" spans="1:18" s="16" customFormat="1" x14ac:dyDescent="0.25">
      <c r="A5079" s="19"/>
      <c r="B5079" s="18"/>
      <c r="D5079"/>
      <c r="E5079"/>
      <c r="F5079"/>
      <c r="G5079"/>
      <c r="H5079"/>
      <c r="I5079"/>
      <c r="J5079"/>
      <c r="K5079"/>
      <c r="L5079"/>
      <c r="M5079"/>
      <c r="N5079"/>
      <c r="O5079"/>
      <c r="P5079"/>
      <c r="Q5079"/>
      <c r="R5079"/>
    </row>
    <row r="5080" spans="1:18" s="16" customFormat="1" x14ac:dyDescent="0.25">
      <c r="A5080" s="19"/>
      <c r="B5080" s="18"/>
      <c r="D5080"/>
      <c r="E5080"/>
      <c r="F5080"/>
      <c r="G5080"/>
      <c r="H5080"/>
      <c r="I5080"/>
      <c r="J5080"/>
      <c r="K5080"/>
      <c r="L5080"/>
      <c r="M5080"/>
      <c r="N5080"/>
      <c r="O5080"/>
      <c r="P5080"/>
      <c r="Q5080"/>
      <c r="R5080"/>
    </row>
    <row r="5081" spans="1:18" s="16" customFormat="1" x14ac:dyDescent="0.25">
      <c r="A5081" s="19"/>
      <c r="B5081" s="18"/>
      <c r="D5081"/>
      <c r="E5081"/>
      <c r="F5081"/>
      <c r="G5081"/>
      <c r="H5081"/>
      <c r="I5081"/>
      <c r="J5081"/>
      <c r="K5081"/>
      <c r="L5081"/>
      <c r="M5081"/>
      <c r="N5081"/>
      <c r="O5081"/>
      <c r="P5081"/>
      <c r="Q5081"/>
      <c r="R5081"/>
    </row>
    <row r="5082" spans="1:18" s="16" customFormat="1" x14ac:dyDescent="0.25">
      <c r="A5082" s="19"/>
      <c r="B5082" s="18"/>
      <c r="D5082"/>
      <c r="E5082"/>
      <c r="F5082"/>
      <c r="G5082"/>
      <c r="H5082"/>
      <c r="I5082"/>
      <c r="J5082"/>
      <c r="K5082"/>
      <c r="L5082"/>
      <c r="M5082"/>
      <c r="N5082"/>
      <c r="O5082"/>
      <c r="P5082"/>
      <c r="Q5082"/>
      <c r="R5082"/>
    </row>
    <row r="5083" spans="1:18" s="16" customFormat="1" x14ac:dyDescent="0.25">
      <c r="A5083" s="19"/>
      <c r="B5083" s="18"/>
      <c r="D5083"/>
      <c r="E5083"/>
      <c r="F5083"/>
      <c r="G5083"/>
      <c r="H5083"/>
      <c r="I5083"/>
      <c r="J5083"/>
      <c r="K5083"/>
      <c r="L5083"/>
      <c r="M5083"/>
      <c r="N5083"/>
      <c r="O5083"/>
      <c r="P5083"/>
      <c r="Q5083"/>
      <c r="R5083"/>
    </row>
    <row r="5084" spans="1:18" s="16" customFormat="1" x14ac:dyDescent="0.25">
      <c r="A5084" s="19"/>
      <c r="B5084" s="18"/>
      <c r="D5084"/>
      <c r="E5084"/>
      <c r="F5084"/>
      <c r="G5084"/>
      <c r="H5084"/>
      <c r="I5084"/>
      <c r="J5084"/>
      <c r="K5084"/>
      <c r="L5084"/>
      <c r="M5084"/>
      <c r="N5084"/>
      <c r="O5084"/>
      <c r="P5084"/>
      <c r="Q5084"/>
      <c r="R5084"/>
    </row>
    <row r="5085" spans="1:18" s="16" customFormat="1" x14ac:dyDescent="0.25">
      <c r="A5085" s="19"/>
      <c r="B5085" s="18"/>
      <c r="D5085"/>
      <c r="E5085"/>
      <c r="F5085"/>
      <c r="G5085"/>
      <c r="H5085"/>
      <c r="I5085"/>
      <c r="J5085"/>
      <c r="K5085"/>
      <c r="L5085"/>
      <c r="M5085"/>
      <c r="N5085"/>
      <c r="O5085"/>
      <c r="P5085"/>
      <c r="Q5085"/>
      <c r="R5085"/>
    </row>
    <row r="5086" spans="1:18" s="16" customFormat="1" x14ac:dyDescent="0.25">
      <c r="A5086" s="19"/>
      <c r="B5086" s="18"/>
      <c r="D5086"/>
      <c r="E5086"/>
      <c r="F5086"/>
      <c r="G5086"/>
      <c r="H5086"/>
      <c r="I5086"/>
      <c r="J5086"/>
      <c r="K5086"/>
      <c r="L5086"/>
      <c r="M5086"/>
      <c r="N5086"/>
      <c r="O5086"/>
      <c r="P5086"/>
      <c r="Q5086"/>
      <c r="R5086"/>
    </row>
    <row r="5087" spans="1:18" s="16" customFormat="1" x14ac:dyDescent="0.25">
      <c r="A5087" s="19"/>
      <c r="B5087" s="18"/>
      <c r="D5087"/>
      <c r="E5087"/>
      <c r="F5087"/>
      <c r="G5087"/>
      <c r="H5087"/>
      <c r="I5087"/>
      <c r="J5087"/>
      <c r="K5087"/>
      <c r="L5087"/>
      <c r="M5087"/>
      <c r="N5087"/>
      <c r="O5087"/>
      <c r="P5087"/>
      <c r="Q5087"/>
      <c r="R5087"/>
    </row>
    <row r="5088" spans="1:18" s="16" customFormat="1" x14ac:dyDescent="0.25">
      <c r="A5088" s="19"/>
      <c r="B5088" s="18"/>
      <c r="D5088"/>
      <c r="E5088"/>
      <c r="F5088"/>
      <c r="G5088"/>
      <c r="H5088"/>
      <c r="I5088"/>
      <c r="J5088"/>
      <c r="K5088"/>
      <c r="L5088"/>
      <c r="M5088"/>
      <c r="N5088"/>
      <c r="O5088"/>
      <c r="P5088"/>
      <c r="Q5088"/>
      <c r="R5088"/>
    </row>
    <row r="5089" spans="1:18" s="16" customFormat="1" x14ac:dyDescent="0.25">
      <c r="A5089" s="19"/>
      <c r="B5089" s="18"/>
      <c r="D5089"/>
      <c r="E5089"/>
      <c r="F5089"/>
      <c r="G5089"/>
      <c r="H5089"/>
      <c r="I5089"/>
      <c r="J5089"/>
      <c r="K5089"/>
      <c r="L5089"/>
      <c r="M5089"/>
      <c r="N5089"/>
      <c r="O5089"/>
      <c r="P5089"/>
      <c r="Q5089"/>
      <c r="R5089"/>
    </row>
    <row r="5090" spans="1:18" s="16" customFormat="1" x14ac:dyDescent="0.25">
      <c r="A5090" s="19"/>
      <c r="B5090" s="18"/>
      <c r="D5090"/>
      <c r="E5090"/>
      <c r="F5090"/>
      <c r="G5090"/>
      <c r="H5090"/>
      <c r="I5090"/>
      <c r="J5090"/>
      <c r="K5090"/>
      <c r="L5090"/>
      <c r="M5090"/>
      <c r="N5090"/>
      <c r="O5090"/>
      <c r="P5090"/>
      <c r="Q5090"/>
      <c r="R5090"/>
    </row>
    <row r="5091" spans="1:18" s="16" customFormat="1" x14ac:dyDescent="0.25">
      <c r="A5091" s="19"/>
      <c r="B5091" s="18"/>
      <c r="D5091"/>
      <c r="E5091"/>
      <c r="F5091"/>
      <c r="G5091"/>
      <c r="H5091"/>
      <c r="I5091"/>
      <c r="J5091"/>
      <c r="K5091"/>
      <c r="L5091"/>
      <c r="M5091"/>
      <c r="N5091"/>
      <c r="O5091"/>
      <c r="P5091"/>
      <c r="Q5091"/>
      <c r="R5091"/>
    </row>
    <row r="5092" spans="1:18" s="16" customFormat="1" x14ac:dyDescent="0.25">
      <c r="A5092" s="19"/>
      <c r="B5092" s="18"/>
      <c r="D5092"/>
      <c r="E5092"/>
      <c r="F5092"/>
      <c r="G5092"/>
      <c r="H5092"/>
      <c r="I5092"/>
      <c r="J5092"/>
      <c r="K5092"/>
      <c r="L5092"/>
      <c r="M5092"/>
      <c r="N5092"/>
      <c r="O5092"/>
      <c r="P5092"/>
      <c r="Q5092"/>
      <c r="R5092"/>
    </row>
    <row r="5093" spans="1:18" s="16" customFormat="1" x14ac:dyDescent="0.25">
      <c r="A5093" s="19"/>
      <c r="B5093" s="18"/>
      <c r="D5093"/>
      <c r="E5093"/>
      <c r="F5093"/>
      <c r="G5093"/>
      <c r="H5093"/>
      <c r="I5093"/>
      <c r="J5093"/>
      <c r="K5093"/>
      <c r="L5093"/>
      <c r="M5093"/>
      <c r="N5093"/>
      <c r="O5093"/>
      <c r="P5093"/>
      <c r="Q5093"/>
      <c r="R5093"/>
    </row>
    <row r="5094" spans="1:18" s="16" customFormat="1" x14ac:dyDescent="0.25">
      <c r="A5094" s="19"/>
      <c r="B5094" s="18"/>
      <c r="D5094"/>
      <c r="E5094"/>
      <c r="F5094"/>
      <c r="G5094"/>
      <c r="H5094"/>
      <c r="I5094"/>
      <c r="J5094"/>
      <c r="K5094"/>
      <c r="L5094"/>
      <c r="M5094"/>
      <c r="N5094"/>
      <c r="O5094"/>
      <c r="P5094"/>
      <c r="Q5094"/>
      <c r="R5094"/>
    </row>
    <row r="5095" spans="1:18" s="16" customFormat="1" x14ac:dyDescent="0.25">
      <c r="A5095" s="19"/>
      <c r="B5095" s="18"/>
      <c r="D5095"/>
      <c r="E5095"/>
      <c r="F5095"/>
      <c r="G5095"/>
      <c r="H5095"/>
      <c r="I5095"/>
      <c r="J5095"/>
      <c r="K5095"/>
      <c r="L5095"/>
      <c r="M5095"/>
      <c r="N5095"/>
      <c r="O5095"/>
      <c r="P5095"/>
      <c r="Q5095"/>
      <c r="R5095"/>
    </row>
    <row r="5096" spans="1:18" s="16" customFormat="1" x14ac:dyDescent="0.25">
      <c r="A5096" s="19"/>
      <c r="B5096" s="18"/>
      <c r="D5096"/>
      <c r="E5096"/>
      <c r="F5096"/>
      <c r="G5096"/>
      <c r="H5096"/>
      <c r="I5096"/>
      <c r="J5096"/>
      <c r="K5096"/>
      <c r="L5096"/>
      <c r="M5096"/>
      <c r="N5096"/>
      <c r="O5096"/>
      <c r="P5096"/>
      <c r="Q5096"/>
      <c r="R5096"/>
    </row>
    <row r="5097" spans="1:18" s="16" customFormat="1" x14ac:dyDescent="0.25">
      <c r="A5097" s="19"/>
      <c r="B5097" s="18"/>
      <c r="D5097"/>
      <c r="E5097"/>
      <c r="F5097"/>
      <c r="G5097"/>
      <c r="H5097"/>
      <c r="I5097"/>
      <c r="J5097"/>
      <c r="K5097"/>
      <c r="L5097"/>
      <c r="M5097"/>
      <c r="N5097"/>
      <c r="O5097"/>
      <c r="P5097"/>
      <c r="Q5097"/>
      <c r="R5097"/>
    </row>
    <row r="5098" spans="1:18" s="16" customFormat="1" x14ac:dyDescent="0.25">
      <c r="A5098" s="19"/>
      <c r="B5098" s="18"/>
      <c r="D5098"/>
      <c r="E5098"/>
      <c r="F5098"/>
      <c r="G5098"/>
      <c r="H5098"/>
      <c r="I5098"/>
      <c r="J5098"/>
      <c r="K5098"/>
      <c r="L5098"/>
      <c r="M5098"/>
      <c r="N5098"/>
      <c r="O5098"/>
      <c r="P5098"/>
      <c r="Q5098"/>
      <c r="R5098"/>
    </row>
    <row r="5099" spans="1:18" s="16" customFormat="1" x14ac:dyDescent="0.25">
      <c r="A5099" s="19"/>
      <c r="B5099" s="18"/>
      <c r="D5099"/>
      <c r="E5099"/>
      <c r="F5099"/>
      <c r="G5099"/>
      <c r="H5099"/>
      <c r="I5099"/>
      <c r="J5099"/>
      <c r="K5099"/>
      <c r="L5099"/>
      <c r="M5099"/>
      <c r="N5099"/>
      <c r="O5099"/>
      <c r="P5099"/>
      <c r="Q5099"/>
      <c r="R5099"/>
    </row>
    <row r="5100" spans="1:18" s="16" customFormat="1" x14ac:dyDescent="0.25">
      <c r="A5100" s="19"/>
      <c r="B5100" s="18"/>
      <c r="D5100"/>
      <c r="E5100"/>
      <c r="F5100"/>
      <c r="G5100"/>
      <c r="H5100"/>
      <c r="I5100"/>
      <c r="J5100"/>
      <c r="K5100"/>
      <c r="L5100"/>
      <c r="M5100"/>
      <c r="N5100"/>
      <c r="O5100"/>
      <c r="P5100"/>
      <c r="Q5100"/>
      <c r="R5100"/>
    </row>
    <row r="5101" spans="1:18" s="16" customFormat="1" x14ac:dyDescent="0.25">
      <c r="A5101" s="19"/>
      <c r="B5101" s="18"/>
      <c r="D5101"/>
      <c r="E5101"/>
      <c r="F5101"/>
      <c r="G5101"/>
      <c r="H5101"/>
      <c r="I5101"/>
      <c r="J5101"/>
      <c r="K5101"/>
      <c r="L5101"/>
      <c r="M5101"/>
      <c r="N5101"/>
      <c r="O5101"/>
      <c r="P5101"/>
      <c r="Q5101"/>
      <c r="R5101"/>
    </row>
    <row r="5102" spans="1:18" s="16" customFormat="1" x14ac:dyDescent="0.25">
      <c r="A5102" s="19"/>
      <c r="B5102" s="18"/>
      <c r="D5102"/>
      <c r="E5102"/>
      <c r="F5102"/>
      <c r="G5102"/>
      <c r="H5102"/>
      <c r="I5102"/>
      <c r="J5102"/>
      <c r="K5102"/>
      <c r="L5102"/>
      <c r="M5102"/>
      <c r="N5102"/>
      <c r="O5102"/>
      <c r="P5102"/>
      <c r="Q5102"/>
      <c r="R5102"/>
    </row>
    <row r="5103" spans="1:18" s="16" customFormat="1" x14ac:dyDescent="0.25">
      <c r="A5103" s="19"/>
      <c r="B5103" s="18"/>
      <c r="D5103"/>
      <c r="E5103"/>
      <c r="F5103"/>
      <c r="G5103"/>
      <c r="H5103"/>
      <c r="I5103"/>
      <c r="J5103"/>
      <c r="K5103"/>
      <c r="L5103"/>
      <c r="M5103"/>
      <c r="N5103"/>
      <c r="O5103"/>
      <c r="P5103"/>
      <c r="Q5103"/>
      <c r="R5103"/>
    </row>
    <row r="5104" spans="1:18" s="16" customFormat="1" x14ac:dyDescent="0.25">
      <c r="A5104" s="19"/>
      <c r="B5104" s="18"/>
      <c r="D5104"/>
      <c r="E5104"/>
      <c r="F5104"/>
      <c r="G5104"/>
      <c r="H5104"/>
      <c r="I5104"/>
      <c r="J5104"/>
      <c r="K5104"/>
      <c r="L5104"/>
      <c r="M5104"/>
      <c r="N5104"/>
      <c r="O5104"/>
      <c r="P5104"/>
      <c r="Q5104"/>
      <c r="R5104"/>
    </row>
    <row r="5105" spans="1:18" s="16" customFormat="1" x14ac:dyDescent="0.25">
      <c r="A5105" s="19"/>
      <c r="B5105" s="18"/>
      <c r="D5105"/>
      <c r="E5105"/>
      <c r="F5105"/>
      <c r="G5105"/>
      <c r="H5105"/>
      <c r="I5105"/>
      <c r="J5105"/>
      <c r="K5105"/>
      <c r="L5105"/>
      <c r="M5105"/>
      <c r="N5105"/>
      <c r="O5105"/>
      <c r="P5105"/>
      <c r="Q5105"/>
      <c r="R5105"/>
    </row>
    <row r="5106" spans="1:18" s="16" customFormat="1" x14ac:dyDescent="0.25">
      <c r="A5106" s="19"/>
      <c r="B5106" s="18"/>
      <c r="D5106"/>
      <c r="E5106"/>
      <c r="F5106"/>
      <c r="G5106"/>
      <c r="H5106"/>
      <c r="I5106"/>
      <c r="J5106"/>
      <c r="K5106"/>
      <c r="L5106"/>
      <c r="M5106"/>
      <c r="N5106"/>
      <c r="O5106"/>
      <c r="P5106"/>
      <c r="Q5106"/>
      <c r="R5106"/>
    </row>
    <row r="5107" spans="1:18" s="16" customFormat="1" x14ac:dyDescent="0.25">
      <c r="A5107" s="19"/>
      <c r="B5107" s="18"/>
      <c r="D5107"/>
      <c r="E5107"/>
      <c r="F5107"/>
      <c r="G5107"/>
      <c r="H5107"/>
      <c r="I5107"/>
      <c r="J5107"/>
      <c r="K5107"/>
      <c r="L5107"/>
      <c r="M5107"/>
      <c r="N5107"/>
      <c r="O5107"/>
      <c r="P5107"/>
      <c r="Q5107"/>
      <c r="R5107"/>
    </row>
    <row r="5108" spans="1:18" s="16" customFormat="1" x14ac:dyDescent="0.25">
      <c r="A5108" s="19"/>
      <c r="B5108" s="18"/>
      <c r="D5108"/>
      <c r="E5108"/>
      <c r="F5108"/>
      <c r="G5108"/>
      <c r="H5108"/>
      <c r="I5108"/>
      <c r="J5108"/>
      <c r="K5108"/>
      <c r="L5108"/>
      <c r="M5108"/>
      <c r="N5108"/>
      <c r="O5108"/>
      <c r="P5108"/>
      <c r="Q5108"/>
      <c r="R5108"/>
    </row>
    <row r="5109" spans="1:18" s="16" customFormat="1" x14ac:dyDescent="0.25">
      <c r="A5109" s="19"/>
      <c r="B5109" s="18"/>
      <c r="D5109"/>
      <c r="E5109"/>
      <c r="F5109"/>
      <c r="G5109"/>
      <c r="H5109"/>
      <c r="I5109"/>
      <c r="J5109"/>
      <c r="K5109"/>
      <c r="L5109"/>
      <c r="M5109"/>
      <c r="N5109"/>
      <c r="O5109"/>
      <c r="P5109"/>
      <c r="Q5109"/>
      <c r="R5109"/>
    </row>
    <row r="5110" spans="1:18" s="16" customFormat="1" x14ac:dyDescent="0.25">
      <c r="A5110" s="19"/>
      <c r="B5110" s="18"/>
      <c r="D5110"/>
      <c r="E5110"/>
      <c r="F5110"/>
      <c r="G5110"/>
      <c r="H5110"/>
      <c r="I5110"/>
      <c r="J5110"/>
      <c r="K5110"/>
      <c r="L5110"/>
      <c r="M5110"/>
      <c r="N5110"/>
      <c r="O5110"/>
      <c r="P5110"/>
      <c r="Q5110"/>
      <c r="R5110"/>
    </row>
    <row r="5111" spans="1:18" s="16" customFormat="1" x14ac:dyDescent="0.25">
      <c r="A5111" s="19"/>
      <c r="B5111" s="18"/>
      <c r="D5111"/>
      <c r="E5111"/>
      <c r="F5111"/>
      <c r="G5111"/>
      <c r="H5111"/>
      <c r="I5111"/>
      <c r="J5111"/>
      <c r="K5111"/>
      <c r="L5111"/>
      <c r="M5111"/>
      <c r="N5111"/>
      <c r="O5111"/>
      <c r="P5111"/>
      <c r="Q5111"/>
      <c r="R5111"/>
    </row>
    <row r="5112" spans="1:18" s="16" customFormat="1" x14ac:dyDescent="0.25">
      <c r="A5112" s="19"/>
      <c r="B5112" s="20"/>
      <c r="D5112"/>
      <c r="E5112"/>
      <c r="F5112"/>
      <c r="G5112"/>
      <c r="H5112"/>
      <c r="I5112"/>
      <c r="J5112"/>
      <c r="K5112"/>
      <c r="L5112"/>
      <c r="M5112"/>
      <c r="N5112"/>
      <c r="O5112"/>
      <c r="P5112"/>
      <c r="Q5112"/>
      <c r="R5112"/>
    </row>
    <row r="5113" spans="1:18" s="16" customFormat="1" x14ac:dyDescent="0.25">
      <c r="A5113" s="19"/>
      <c r="B5113" s="18"/>
      <c r="D5113"/>
      <c r="E5113"/>
      <c r="F5113"/>
      <c r="G5113"/>
      <c r="H5113"/>
      <c r="I5113"/>
      <c r="J5113"/>
      <c r="K5113"/>
      <c r="L5113"/>
      <c r="M5113"/>
      <c r="N5113"/>
      <c r="O5113"/>
      <c r="P5113"/>
      <c r="Q5113"/>
      <c r="R5113"/>
    </row>
    <row r="5114" spans="1:18" s="16" customFormat="1" x14ac:dyDescent="0.25">
      <c r="A5114" s="19"/>
      <c r="B5114" s="18"/>
      <c r="D5114"/>
      <c r="E5114"/>
      <c r="F5114"/>
      <c r="G5114"/>
      <c r="H5114"/>
      <c r="I5114"/>
      <c r="J5114"/>
      <c r="K5114"/>
      <c r="L5114"/>
      <c r="M5114"/>
      <c r="N5114"/>
      <c r="O5114"/>
      <c r="P5114"/>
      <c r="Q5114"/>
      <c r="R5114"/>
    </row>
    <row r="5115" spans="1:18" s="16" customFormat="1" x14ac:dyDescent="0.25">
      <c r="A5115" s="19"/>
      <c r="B5115" s="18"/>
      <c r="D5115"/>
      <c r="E5115"/>
      <c r="F5115"/>
      <c r="G5115"/>
      <c r="H5115"/>
      <c r="I5115"/>
      <c r="J5115"/>
      <c r="K5115"/>
      <c r="L5115"/>
      <c r="M5115"/>
      <c r="N5115"/>
      <c r="O5115"/>
      <c r="P5115"/>
      <c r="Q5115"/>
      <c r="R5115"/>
    </row>
    <row r="5116" spans="1:18" s="16" customFormat="1" x14ac:dyDescent="0.25">
      <c r="A5116" s="19"/>
      <c r="B5116" s="18"/>
      <c r="D5116"/>
      <c r="E5116"/>
      <c r="F5116"/>
      <c r="G5116"/>
      <c r="H5116"/>
      <c r="I5116"/>
      <c r="J5116"/>
      <c r="K5116"/>
      <c r="L5116"/>
      <c r="M5116"/>
      <c r="N5116"/>
      <c r="O5116"/>
      <c r="P5116"/>
      <c r="Q5116"/>
      <c r="R5116"/>
    </row>
    <row r="5117" spans="1:18" s="16" customFormat="1" x14ac:dyDescent="0.25">
      <c r="A5117" s="19"/>
      <c r="B5117" s="18"/>
      <c r="D5117"/>
      <c r="E5117"/>
      <c r="F5117"/>
      <c r="G5117"/>
      <c r="H5117"/>
      <c r="I5117"/>
      <c r="J5117"/>
      <c r="K5117"/>
      <c r="L5117"/>
      <c r="M5117"/>
      <c r="N5117"/>
      <c r="O5117"/>
      <c r="P5117"/>
      <c r="Q5117"/>
      <c r="R5117"/>
    </row>
    <row r="5118" spans="1:18" s="16" customFormat="1" x14ac:dyDescent="0.25">
      <c r="A5118" s="19"/>
      <c r="B5118" s="18"/>
      <c r="D5118"/>
      <c r="E5118"/>
      <c r="F5118"/>
      <c r="G5118"/>
      <c r="H5118"/>
      <c r="I5118"/>
      <c r="J5118"/>
      <c r="K5118"/>
      <c r="L5118"/>
      <c r="M5118"/>
      <c r="N5118"/>
      <c r="O5118"/>
      <c r="P5118"/>
      <c r="Q5118"/>
      <c r="R5118"/>
    </row>
    <row r="5119" spans="1:18" s="16" customFormat="1" x14ac:dyDescent="0.25">
      <c r="A5119" s="19"/>
      <c r="B5119" s="18"/>
      <c r="D5119"/>
      <c r="E5119"/>
      <c r="F5119"/>
      <c r="G5119"/>
      <c r="H5119"/>
      <c r="I5119"/>
      <c r="J5119"/>
      <c r="K5119"/>
      <c r="L5119"/>
      <c r="M5119"/>
      <c r="N5119"/>
      <c r="O5119"/>
      <c r="P5119"/>
      <c r="Q5119"/>
      <c r="R5119"/>
    </row>
    <row r="5120" spans="1:18" s="16" customFormat="1" x14ac:dyDescent="0.25">
      <c r="A5120" s="19"/>
      <c r="B5120" s="18"/>
      <c r="D5120"/>
      <c r="E5120"/>
      <c r="F5120"/>
      <c r="G5120"/>
      <c r="H5120"/>
      <c r="I5120"/>
      <c r="J5120"/>
      <c r="K5120"/>
      <c r="L5120"/>
      <c r="M5120"/>
      <c r="N5120"/>
      <c r="O5120"/>
      <c r="P5120"/>
      <c r="Q5120"/>
      <c r="R5120"/>
    </row>
    <row r="5121" spans="1:18" s="16" customFormat="1" x14ac:dyDescent="0.25">
      <c r="A5121" s="19"/>
      <c r="B5121" s="18"/>
      <c r="D5121"/>
      <c r="E5121"/>
      <c r="F5121"/>
      <c r="G5121"/>
      <c r="H5121"/>
      <c r="I5121"/>
      <c r="J5121"/>
      <c r="K5121"/>
      <c r="L5121"/>
      <c r="M5121"/>
      <c r="N5121"/>
      <c r="O5121"/>
      <c r="P5121"/>
      <c r="Q5121"/>
      <c r="R5121"/>
    </row>
    <row r="5122" spans="1:18" s="16" customFormat="1" x14ac:dyDescent="0.25">
      <c r="A5122" s="19"/>
      <c r="B5122" s="18"/>
      <c r="D5122"/>
      <c r="E5122"/>
      <c r="F5122"/>
      <c r="G5122"/>
      <c r="H5122"/>
      <c r="I5122"/>
      <c r="J5122"/>
      <c r="K5122"/>
      <c r="L5122"/>
      <c r="M5122"/>
      <c r="N5122"/>
      <c r="O5122"/>
      <c r="P5122"/>
      <c r="Q5122"/>
      <c r="R5122"/>
    </row>
    <row r="5123" spans="1:18" s="16" customFormat="1" x14ac:dyDescent="0.25">
      <c r="A5123" s="19"/>
      <c r="B5123" s="18"/>
      <c r="D5123"/>
      <c r="E5123"/>
      <c r="F5123"/>
      <c r="G5123"/>
      <c r="H5123"/>
      <c r="I5123"/>
      <c r="J5123"/>
      <c r="K5123"/>
      <c r="L5123"/>
      <c r="M5123"/>
      <c r="N5123"/>
      <c r="O5123"/>
      <c r="P5123"/>
      <c r="Q5123"/>
      <c r="R5123"/>
    </row>
    <row r="5124" spans="1:18" s="16" customFormat="1" x14ac:dyDescent="0.25">
      <c r="A5124" s="19"/>
      <c r="B5124" s="18"/>
      <c r="D5124"/>
      <c r="E5124"/>
      <c r="F5124"/>
      <c r="G5124"/>
      <c r="H5124"/>
      <c r="I5124"/>
      <c r="J5124"/>
      <c r="K5124"/>
      <c r="L5124"/>
      <c r="M5124"/>
      <c r="N5124"/>
      <c r="O5124"/>
      <c r="P5124"/>
      <c r="Q5124"/>
      <c r="R5124"/>
    </row>
    <row r="5125" spans="1:18" s="16" customFormat="1" x14ac:dyDescent="0.25">
      <c r="A5125" s="19"/>
      <c r="B5125" s="18"/>
      <c r="D5125"/>
      <c r="E5125"/>
      <c r="F5125"/>
      <c r="G5125"/>
      <c r="H5125"/>
      <c r="I5125"/>
      <c r="J5125"/>
      <c r="K5125"/>
      <c r="L5125"/>
      <c r="M5125"/>
      <c r="N5125"/>
      <c r="O5125"/>
      <c r="P5125"/>
      <c r="Q5125"/>
      <c r="R5125"/>
    </row>
    <row r="5126" spans="1:18" s="16" customFormat="1" x14ac:dyDescent="0.25">
      <c r="A5126" s="19"/>
      <c r="B5126" s="18"/>
      <c r="D5126"/>
      <c r="E5126"/>
      <c r="F5126"/>
      <c r="G5126"/>
      <c r="H5126"/>
      <c r="I5126"/>
      <c r="J5126"/>
      <c r="K5126"/>
      <c r="L5126"/>
      <c r="M5126"/>
      <c r="N5126"/>
      <c r="O5126"/>
      <c r="P5126"/>
      <c r="Q5126"/>
      <c r="R5126"/>
    </row>
    <row r="5127" spans="1:18" s="16" customFormat="1" x14ac:dyDescent="0.25">
      <c r="A5127" s="19"/>
      <c r="B5127" s="18"/>
      <c r="D5127"/>
      <c r="E5127"/>
      <c r="F5127"/>
      <c r="G5127"/>
      <c r="H5127"/>
      <c r="I5127"/>
      <c r="J5127"/>
      <c r="K5127"/>
      <c r="L5127"/>
      <c r="M5127"/>
      <c r="N5127"/>
      <c r="O5127"/>
      <c r="P5127"/>
      <c r="Q5127"/>
      <c r="R5127"/>
    </row>
    <row r="5128" spans="1:18" s="16" customFormat="1" x14ac:dyDescent="0.25">
      <c r="A5128" s="19"/>
      <c r="B5128" s="18"/>
      <c r="D5128"/>
      <c r="E5128"/>
      <c r="F5128"/>
      <c r="G5128"/>
      <c r="H5128"/>
      <c r="I5128"/>
      <c r="J5128"/>
      <c r="K5128"/>
      <c r="L5128"/>
      <c r="M5128"/>
      <c r="N5128"/>
      <c r="O5128"/>
      <c r="P5128"/>
      <c r="Q5128"/>
      <c r="R5128"/>
    </row>
    <row r="5129" spans="1:18" s="16" customFormat="1" x14ac:dyDescent="0.25">
      <c r="A5129" s="19"/>
      <c r="B5129" s="18"/>
      <c r="D5129"/>
      <c r="E5129"/>
      <c r="F5129"/>
      <c r="G5129"/>
      <c r="H5129"/>
      <c r="I5129"/>
      <c r="J5129"/>
      <c r="K5129"/>
      <c r="L5129"/>
      <c r="M5129"/>
      <c r="N5129"/>
      <c r="O5129"/>
      <c r="P5129"/>
      <c r="Q5129"/>
      <c r="R5129"/>
    </row>
    <row r="5130" spans="1:18" s="16" customFormat="1" x14ac:dyDescent="0.25">
      <c r="A5130" s="19"/>
      <c r="B5130" s="18"/>
      <c r="D5130"/>
      <c r="E5130"/>
      <c r="F5130"/>
      <c r="G5130"/>
      <c r="H5130"/>
      <c r="I5130"/>
      <c r="J5130"/>
      <c r="K5130"/>
      <c r="L5130"/>
      <c r="M5130"/>
      <c r="N5130"/>
      <c r="O5130"/>
      <c r="P5130"/>
      <c r="Q5130"/>
      <c r="R5130"/>
    </row>
    <row r="5131" spans="1:18" s="16" customFormat="1" x14ac:dyDescent="0.25">
      <c r="A5131" s="19"/>
      <c r="B5131" s="18"/>
      <c r="D5131"/>
      <c r="E5131"/>
      <c r="F5131"/>
      <c r="G5131"/>
      <c r="H5131"/>
      <c r="I5131"/>
      <c r="J5131"/>
      <c r="K5131"/>
      <c r="L5131"/>
      <c r="M5131"/>
      <c r="N5131"/>
      <c r="O5131"/>
      <c r="P5131"/>
      <c r="Q5131"/>
      <c r="R5131"/>
    </row>
    <row r="5132" spans="1:18" s="16" customFormat="1" x14ac:dyDescent="0.25">
      <c r="A5132" s="19"/>
      <c r="B5132" s="18"/>
      <c r="D5132"/>
      <c r="E5132"/>
      <c r="F5132"/>
      <c r="G5132"/>
      <c r="H5132"/>
      <c r="I5132"/>
      <c r="J5132"/>
      <c r="K5132"/>
      <c r="L5132"/>
      <c r="M5132"/>
      <c r="N5132"/>
      <c r="O5132"/>
      <c r="P5132"/>
      <c r="Q5132"/>
      <c r="R5132"/>
    </row>
    <row r="5133" spans="1:18" s="16" customFormat="1" x14ac:dyDescent="0.25">
      <c r="A5133" s="19"/>
      <c r="B5133" s="18"/>
      <c r="D5133"/>
      <c r="E5133"/>
      <c r="F5133"/>
      <c r="G5133"/>
      <c r="H5133"/>
      <c r="I5133"/>
      <c r="J5133"/>
      <c r="K5133"/>
      <c r="L5133"/>
      <c r="M5133"/>
      <c r="N5133"/>
      <c r="O5133"/>
      <c r="P5133"/>
      <c r="Q5133"/>
      <c r="R5133"/>
    </row>
    <row r="5134" spans="1:18" s="16" customFormat="1" x14ac:dyDescent="0.25">
      <c r="A5134" s="19"/>
      <c r="B5134" s="18"/>
      <c r="D5134"/>
      <c r="E5134"/>
      <c r="F5134"/>
      <c r="G5134"/>
      <c r="H5134"/>
      <c r="I5134"/>
      <c r="J5134"/>
      <c r="K5134"/>
      <c r="L5134"/>
      <c r="M5134"/>
      <c r="N5134"/>
      <c r="O5134"/>
      <c r="P5134"/>
      <c r="Q5134"/>
      <c r="R5134"/>
    </row>
    <row r="5135" spans="1:18" s="16" customFormat="1" x14ac:dyDescent="0.25">
      <c r="A5135" s="19"/>
      <c r="B5135" s="18"/>
      <c r="D5135"/>
      <c r="E5135"/>
      <c r="F5135"/>
      <c r="G5135"/>
      <c r="H5135"/>
      <c r="I5135"/>
      <c r="J5135"/>
      <c r="K5135"/>
      <c r="L5135"/>
      <c r="M5135"/>
      <c r="N5135"/>
      <c r="O5135"/>
      <c r="P5135"/>
      <c r="Q5135"/>
      <c r="R5135"/>
    </row>
    <row r="5136" spans="1:18" s="16" customFormat="1" x14ac:dyDescent="0.25">
      <c r="A5136" s="19"/>
      <c r="B5136" s="18"/>
      <c r="D5136"/>
      <c r="E5136"/>
      <c r="F5136"/>
      <c r="G5136"/>
      <c r="H5136"/>
      <c r="I5136"/>
      <c r="J5136"/>
      <c r="K5136"/>
      <c r="L5136"/>
      <c r="M5136"/>
      <c r="N5136"/>
      <c r="O5136"/>
      <c r="P5136"/>
      <c r="Q5136"/>
      <c r="R5136"/>
    </row>
    <row r="5137" spans="1:18" s="16" customFormat="1" x14ac:dyDescent="0.25">
      <c r="A5137" s="19"/>
      <c r="B5137" s="18"/>
      <c r="D5137"/>
      <c r="E5137"/>
      <c r="F5137"/>
      <c r="G5137"/>
      <c r="H5137"/>
      <c r="I5137"/>
      <c r="J5137"/>
      <c r="K5137"/>
      <c r="L5137"/>
      <c r="M5137"/>
      <c r="N5137"/>
      <c r="O5137"/>
      <c r="P5137"/>
      <c r="Q5137"/>
      <c r="R5137"/>
    </row>
    <row r="5138" spans="1:18" s="16" customFormat="1" x14ac:dyDescent="0.25">
      <c r="A5138" s="19"/>
      <c r="B5138" s="18"/>
      <c r="D5138"/>
      <c r="E5138"/>
      <c r="F5138"/>
      <c r="G5138"/>
      <c r="H5138"/>
      <c r="I5138"/>
      <c r="J5138"/>
      <c r="K5138"/>
      <c r="L5138"/>
      <c r="M5138"/>
      <c r="N5138"/>
      <c r="O5138"/>
      <c r="P5138"/>
      <c r="Q5138"/>
      <c r="R5138"/>
    </row>
    <row r="5139" spans="1:18" s="16" customFormat="1" x14ac:dyDescent="0.25">
      <c r="A5139" s="19"/>
      <c r="B5139" s="18"/>
      <c r="D5139"/>
      <c r="E5139"/>
      <c r="F5139"/>
      <c r="G5139"/>
      <c r="H5139"/>
      <c r="I5139"/>
      <c r="J5139"/>
      <c r="K5139"/>
      <c r="L5139"/>
      <c r="M5139"/>
      <c r="N5139"/>
      <c r="O5139"/>
      <c r="P5139"/>
      <c r="Q5139"/>
      <c r="R5139"/>
    </row>
    <row r="5140" spans="1:18" s="16" customFormat="1" x14ac:dyDescent="0.25">
      <c r="A5140" s="19"/>
      <c r="B5140" s="18"/>
      <c r="D5140"/>
      <c r="E5140"/>
      <c r="F5140"/>
      <c r="G5140"/>
      <c r="H5140"/>
      <c r="I5140"/>
      <c r="J5140"/>
      <c r="K5140"/>
      <c r="L5140"/>
      <c r="M5140"/>
      <c r="N5140"/>
      <c r="O5140"/>
      <c r="P5140"/>
      <c r="Q5140"/>
      <c r="R5140"/>
    </row>
    <row r="5141" spans="1:18" s="16" customFormat="1" x14ac:dyDescent="0.25">
      <c r="A5141" s="19"/>
      <c r="B5141" s="18"/>
      <c r="D5141"/>
      <c r="E5141"/>
      <c r="F5141"/>
      <c r="G5141"/>
      <c r="H5141"/>
      <c r="I5141"/>
      <c r="J5141"/>
      <c r="K5141"/>
      <c r="L5141"/>
      <c r="M5141"/>
      <c r="N5141"/>
      <c r="O5141"/>
      <c r="P5141"/>
      <c r="Q5141"/>
      <c r="R5141"/>
    </row>
    <row r="5142" spans="1:18" s="16" customFormat="1" x14ac:dyDescent="0.25">
      <c r="A5142" s="19"/>
      <c r="B5142" s="18"/>
      <c r="D5142"/>
      <c r="E5142"/>
      <c r="F5142"/>
      <c r="G5142"/>
      <c r="H5142"/>
      <c r="I5142"/>
      <c r="J5142"/>
      <c r="K5142"/>
      <c r="L5142"/>
      <c r="M5142"/>
      <c r="N5142"/>
      <c r="O5142"/>
      <c r="P5142"/>
      <c r="Q5142"/>
      <c r="R5142"/>
    </row>
    <row r="5143" spans="1:18" s="16" customFormat="1" x14ac:dyDescent="0.25">
      <c r="A5143" s="19"/>
      <c r="B5143" s="18"/>
      <c r="D5143"/>
      <c r="E5143"/>
      <c r="F5143"/>
      <c r="G5143"/>
      <c r="H5143"/>
      <c r="I5143"/>
      <c r="J5143"/>
      <c r="K5143"/>
      <c r="L5143"/>
      <c r="M5143"/>
      <c r="N5143"/>
      <c r="O5143"/>
      <c r="P5143"/>
      <c r="Q5143"/>
      <c r="R5143"/>
    </row>
    <row r="5144" spans="1:18" s="16" customFormat="1" x14ac:dyDescent="0.25">
      <c r="A5144" s="19"/>
      <c r="B5144" s="18"/>
      <c r="D5144"/>
      <c r="E5144"/>
      <c r="F5144"/>
      <c r="G5144"/>
      <c r="H5144"/>
      <c r="I5144"/>
      <c r="J5144"/>
      <c r="K5144"/>
      <c r="L5144"/>
      <c r="M5144"/>
      <c r="N5144"/>
      <c r="O5144"/>
      <c r="P5144"/>
      <c r="Q5144"/>
      <c r="R5144"/>
    </row>
    <row r="5145" spans="1:18" s="16" customFormat="1" x14ac:dyDescent="0.25">
      <c r="A5145" s="19"/>
      <c r="B5145" s="18"/>
      <c r="D5145"/>
      <c r="E5145"/>
      <c r="F5145"/>
      <c r="G5145"/>
      <c r="H5145"/>
      <c r="I5145"/>
      <c r="J5145"/>
      <c r="K5145"/>
      <c r="L5145"/>
      <c r="M5145"/>
      <c r="N5145"/>
      <c r="O5145"/>
      <c r="P5145"/>
      <c r="Q5145"/>
      <c r="R5145"/>
    </row>
    <row r="5146" spans="1:18" s="16" customFormat="1" x14ac:dyDescent="0.25">
      <c r="A5146" s="19"/>
      <c r="B5146" s="18"/>
      <c r="D5146"/>
      <c r="E5146"/>
      <c r="F5146"/>
      <c r="G5146"/>
      <c r="H5146"/>
      <c r="I5146"/>
      <c r="J5146"/>
      <c r="K5146"/>
      <c r="L5146"/>
      <c r="M5146"/>
      <c r="N5146"/>
      <c r="O5146"/>
      <c r="P5146"/>
      <c r="Q5146"/>
      <c r="R5146"/>
    </row>
    <row r="5147" spans="1:18" s="16" customFormat="1" x14ac:dyDescent="0.25">
      <c r="A5147" s="19"/>
      <c r="B5147" s="18"/>
      <c r="D5147"/>
      <c r="E5147"/>
      <c r="F5147"/>
      <c r="G5147"/>
      <c r="H5147"/>
      <c r="I5147"/>
      <c r="J5147"/>
      <c r="K5147"/>
      <c r="L5147"/>
      <c r="M5147"/>
      <c r="N5147"/>
      <c r="O5147"/>
      <c r="P5147"/>
      <c r="Q5147"/>
      <c r="R5147"/>
    </row>
    <row r="5148" spans="1:18" s="16" customFormat="1" x14ac:dyDescent="0.25">
      <c r="A5148" s="19"/>
      <c r="B5148" s="18"/>
      <c r="D5148"/>
      <c r="E5148"/>
      <c r="F5148"/>
      <c r="G5148"/>
      <c r="H5148"/>
      <c r="I5148"/>
      <c r="J5148"/>
      <c r="K5148"/>
      <c r="L5148"/>
      <c r="M5148"/>
      <c r="N5148"/>
      <c r="O5148"/>
      <c r="P5148"/>
      <c r="Q5148"/>
      <c r="R5148"/>
    </row>
    <row r="5149" spans="1:18" s="16" customFormat="1" x14ac:dyDescent="0.25">
      <c r="A5149" s="19"/>
      <c r="B5149" s="18"/>
      <c r="D5149"/>
      <c r="E5149"/>
      <c r="F5149"/>
      <c r="G5149"/>
      <c r="H5149"/>
      <c r="I5149"/>
      <c r="J5149"/>
      <c r="K5149"/>
      <c r="L5149"/>
      <c r="M5149"/>
      <c r="N5149"/>
      <c r="O5149"/>
      <c r="P5149"/>
      <c r="Q5149"/>
      <c r="R5149"/>
    </row>
    <row r="5150" spans="1:18" s="16" customFormat="1" x14ac:dyDescent="0.25">
      <c r="A5150" s="19"/>
      <c r="B5150" s="18"/>
      <c r="D5150"/>
      <c r="E5150"/>
      <c r="F5150"/>
      <c r="G5150"/>
      <c r="H5150"/>
      <c r="I5150"/>
      <c r="J5150"/>
      <c r="K5150"/>
      <c r="L5150"/>
      <c r="M5150"/>
      <c r="N5150"/>
      <c r="O5150"/>
      <c r="P5150"/>
      <c r="Q5150"/>
      <c r="R5150"/>
    </row>
    <row r="5151" spans="1:18" s="16" customFormat="1" x14ac:dyDescent="0.25">
      <c r="A5151" s="19"/>
      <c r="B5151" s="18"/>
      <c r="D5151"/>
      <c r="E5151"/>
      <c r="F5151"/>
      <c r="G5151"/>
      <c r="H5151"/>
      <c r="I5151"/>
      <c r="J5151"/>
      <c r="K5151"/>
      <c r="L5151"/>
      <c r="M5151"/>
      <c r="N5151"/>
      <c r="O5151"/>
      <c r="P5151"/>
      <c r="Q5151"/>
      <c r="R5151"/>
    </row>
    <row r="5152" spans="1:18" s="16" customFormat="1" x14ac:dyDescent="0.25">
      <c r="A5152" s="19"/>
      <c r="B5152" s="18"/>
      <c r="D5152"/>
      <c r="E5152"/>
      <c r="F5152"/>
      <c r="G5152"/>
      <c r="H5152"/>
      <c r="I5152"/>
      <c r="J5152"/>
      <c r="K5152"/>
      <c r="L5152"/>
      <c r="M5152"/>
      <c r="N5152"/>
      <c r="O5152"/>
      <c r="P5152"/>
      <c r="Q5152"/>
      <c r="R5152"/>
    </row>
    <row r="5153" spans="1:18" s="16" customFormat="1" x14ac:dyDescent="0.25">
      <c r="A5153" s="19"/>
      <c r="B5153" s="18"/>
      <c r="D5153"/>
      <c r="E5153"/>
      <c r="F5153"/>
      <c r="G5153"/>
      <c r="H5153"/>
      <c r="I5153"/>
      <c r="J5153"/>
      <c r="K5153"/>
      <c r="L5153"/>
      <c r="M5153"/>
      <c r="N5153"/>
      <c r="O5153"/>
      <c r="P5153"/>
      <c r="Q5153"/>
      <c r="R5153"/>
    </row>
    <row r="5154" spans="1:18" s="16" customFormat="1" x14ac:dyDescent="0.25">
      <c r="A5154" s="19"/>
      <c r="B5154" s="18"/>
      <c r="D5154"/>
      <c r="E5154"/>
      <c r="F5154"/>
      <c r="G5154"/>
      <c r="H5154"/>
      <c r="I5154"/>
      <c r="J5154"/>
      <c r="K5154"/>
      <c r="L5154"/>
      <c r="M5154"/>
      <c r="N5154"/>
      <c r="O5154"/>
      <c r="P5154"/>
      <c r="Q5154"/>
      <c r="R5154"/>
    </row>
    <row r="5155" spans="1:18" s="16" customFormat="1" x14ac:dyDescent="0.25">
      <c r="A5155" s="19"/>
      <c r="B5155" s="18"/>
      <c r="D5155"/>
      <c r="E5155"/>
      <c r="F5155"/>
      <c r="G5155"/>
      <c r="H5155"/>
      <c r="I5155"/>
      <c r="J5155"/>
      <c r="K5155"/>
      <c r="L5155"/>
      <c r="M5155"/>
      <c r="N5155"/>
      <c r="O5155"/>
      <c r="P5155"/>
      <c r="Q5155"/>
      <c r="R5155"/>
    </row>
    <row r="5156" spans="1:18" s="16" customFormat="1" x14ac:dyDescent="0.25">
      <c r="A5156" s="19"/>
      <c r="B5156" s="18"/>
      <c r="D5156"/>
      <c r="E5156"/>
      <c r="F5156"/>
      <c r="G5156"/>
      <c r="H5156"/>
      <c r="I5156"/>
      <c r="J5156"/>
      <c r="K5156"/>
      <c r="L5156"/>
      <c r="M5156"/>
      <c r="N5156"/>
      <c r="O5156"/>
      <c r="P5156"/>
      <c r="Q5156"/>
      <c r="R5156"/>
    </row>
    <row r="5157" spans="1:18" s="16" customFormat="1" x14ac:dyDescent="0.25">
      <c r="A5157" s="19"/>
      <c r="B5157" s="18"/>
      <c r="D5157"/>
      <c r="E5157"/>
      <c r="F5157"/>
      <c r="G5157"/>
      <c r="H5157"/>
      <c r="I5157"/>
      <c r="J5157"/>
      <c r="K5157"/>
      <c r="L5157"/>
      <c r="M5157"/>
      <c r="N5157"/>
      <c r="O5157"/>
      <c r="P5157"/>
      <c r="Q5157"/>
      <c r="R5157"/>
    </row>
    <row r="5158" spans="1:18" s="16" customFormat="1" x14ac:dyDescent="0.25">
      <c r="A5158" s="19"/>
      <c r="B5158" s="18"/>
      <c r="D5158"/>
      <c r="E5158"/>
      <c r="F5158"/>
      <c r="G5158"/>
      <c r="H5158"/>
      <c r="I5158"/>
      <c r="J5158"/>
      <c r="K5158"/>
      <c r="L5158"/>
      <c r="M5158"/>
      <c r="N5158"/>
      <c r="O5158"/>
      <c r="P5158"/>
      <c r="Q5158"/>
      <c r="R5158"/>
    </row>
    <row r="5159" spans="1:18" s="16" customFormat="1" x14ac:dyDescent="0.25">
      <c r="A5159" s="19"/>
      <c r="B5159" s="18"/>
      <c r="D5159"/>
      <c r="E5159"/>
      <c r="F5159"/>
      <c r="G5159"/>
      <c r="H5159"/>
      <c r="I5159"/>
      <c r="J5159"/>
      <c r="K5159"/>
      <c r="L5159"/>
      <c r="M5159"/>
      <c r="N5159"/>
      <c r="O5159"/>
      <c r="P5159"/>
      <c r="Q5159"/>
      <c r="R5159"/>
    </row>
    <row r="5160" spans="1:18" s="16" customFormat="1" x14ac:dyDescent="0.25">
      <c r="A5160" s="19"/>
      <c r="B5160" s="18"/>
      <c r="D5160"/>
      <c r="E5160"/>
      <c r="F5160"/>
      <c r="G5160"/>
      <c r="H5160"/>
      <c r="I5160"/>
      <c r="J5160"/>
      <c r="K5160"/>
      <c r="L5160"/>
      <c r="M5160"/>
      <c r="N5160"/>
      <c r="O5160"/>
      <c r="P5160"/>
      <c r="Q5160"/>
      <c r="R5160"/>
    </row>
    <row r="5161" spans="1:18" s="16" customFormat="1" x14ac:dyDescent="0.25">
      <c r="A5161" s="19"/>
      <c r="B5161" s="18"/>
      <c r="D5161"/>
      <c r="E5161"/>
      <c r="F5161"/>
      <c r="G5161"/>
      <c r="H5161"/>
      <c r="I5161"/>
      <c r="J5161"/>
      <c r="K5161"/>
      <c r="L5161"/>
      <c r="M5161"/>
      <c r="N5161"/>
      <c r="O5161"/>
      <c r="P5161"/>
      <c r="Q5161"/>
      <c r="R5161"/>
    </row>
    <row r="5162" spans="1:18" s="16" customFormat="1" x14ac:dyDescent="0.25">
      <c r="A5162" s="19"/>
      <c r="B5162" s="20"/>
      <c r="D5162"/>
      <c r="E5162"/>
      <c r="F5162"/>
      <c r="G5162"/>
      <c r="H5162"/>
      <c r="I5162"/>
      <c r="J5162"/>
      <c r="K5162"/>
      <c r="L5162"/>
      <c r="M5162"/>
      <c r="N5162"/>
      <c r="O5162"/>
      <c r="P5162"/>
      <c r="Q5162"/>
      <c r="R5162"/>
    </row>
    <row r="5163" spans="1:18" s="16" customFormat="1" x14ac:dyDescent="0.25">
      <c r="A5163" s="19"/>
      <c r="B5163" s="18"/>
      <c r="D5163"/>
      <c r="E5163"/>
      <c r="F5163"/>
      <c r="G5163"/>
      <c r="H5163"/>
      <c r="I5163"/>
      <c r="J5163"/>
      <c r="K5163"/>
      <c r="L5163"/>
      <c r="M5163"/>
      <c r="N5163"/>
      <c r="O5163"/>
      <c r="P5163"/>
      <c r="Q5163"/>
      <c r="R5163"/>
    </row>
    <row r="5164" spans="1:18" s="16" customFormat="1" x14ac:dyDescent="0.25">
      <c r="A5164" s="19"/>
      <c r="B5164" s="18"/>
      <c r="D5164"/>
      <c r="E5164"/>
      <c r="F5164"/>
      <c r="G5164"/>
      <c r="H5164"/>
      <c r="I5164"/>
      <c r="J5164"/>
      <c r="K5164"/>
      <c r="L5164"/>
      <c r="M5164"/>
      <c r="N5164"/>
      <c r="O5164"/>
      <c r="P5164"/>
      <c r="Q5164"/>
      <c r="R5164"/>
    </row>
    <row r="5165" spans="1:18" s="16" customFormat="1" x14ac:dyDescent="0.25">
      <c r="A5165" s="19"/>
      <c r="B5165" s="18"/>
      <c r="D5165"/>
      <c r="E5165"/>
      <c r="F5165"/>
      <c r="G5165"/>
      <c r="H5165"/>
      <c r="I5165"/>
      <c r="J5165"/>
      <c r="K5165"/>
      <c r="L5165"/>
      <c r="M5165"/>
      <c r="N5165"/>
      <c r="O5165"/>
      <c r="P5165"/>
      <c r="Q5165"/>
      <c r="R5165"/>
    </row>
    <row r="5166" spans="1:18" s="16" customFormat="1" x14ac:dyDescent="0.25">
      <c r="A5166" s="19"/>
      <c r="B5166" s="18"/>
      <c r="D5166"/>
      <c r="E5166"/>
      <c r="F5166"/>
      <c r="G5166"/>
      <c r="H5166"/>
      <c r="I5166"/>
      <c r="J5166"/>
      <c r="K5166"/>
      <c r="L5166"/>
      <c r="M5166"/>
      <c r="N5166"/>
      <c r="O5166"/>
      <c r="P5166"/>
      <c r="Q5166"/>
      <c r="R5166"/>
    </row>
    <row r="5167" spans="1:18" s="16" customFormat="1" x14ac:dyDescent="0.25">
      <c r="A5167" s="19"/>
      <c r="B5167" s="18"/>
      <c r="D5167"/>
      <c r="E5167"/>
      <c r="F5167"/>
      <c r="G5167"/>
      <c r="H5167"/>
      <c r="I5167"/>
      <c r="J5167"/>
      <c r="K5167"/>
      <c r="L5167"/>
      <c r="M5167"/>
      <c r="N5167"/>
      <c r="O5167"/>
      <c r="P5167"/>
      <c r="Q5167"/>
      <c r="R5167"/>
    </row>
    <row r="5168" spans="1:18" s="16" customFormat="1" x14ac:dyDescent="0.25">
      <c r="A5168" s="19"/>
      <c r="B5168" s="18"/>
      <c r="D5168"/>
      <c r="E5168"/>
      <c r="F5168"/>
      <c r="G5168"/>
      <c r="H5168"/>
      <c r="I5168"/>
      <c r="J5168"/>
      <c r="K5168"/>
      <c r="L5168"/>
      <c r="M5168"/>
      <c r="N5168"/>
      <c r="O5168"/>
      <c r="P5168"/>
      <c r="Q5168"/>
      <c r="R5168"/>
    </row>
    <row r="5169" spans="1:18" s="16" customFormat="1" x14ac:dyDescent="0.25">
      <c r="A5169" s="19"/>
      <c r="B5169" s="18"/>
      <c r="D5169"/>
      <c r="E5169"/>
      <c r="F5169"/>
      <c r="G5169"/>
      <c r="H5169"/>
      <c r="I5169"/>
      <c r="J5169"/>
      <c r="K5169"/>
      <c r="L5169"/>
      <c r="M5169"/>
      <c r="N5169"/>
      <c r="O5169"/>
      <c r="P5169"/>
      <c r="Q5169"/>
      <c r="R5169"/>
    </row>
    <row r="5170" spans="1:18" s="16" customFormat="1" x14ac:dyDescent="0.25">
      <c r="A5170" s="19"/>
      <c r="B5170" s="18"/>
      <c r="D5170"/>
      <c r="E5170"/>
      <c r="F5170"/>
      <c r="G5170"/>
      <c r="H5170"/>
      <c r="I5170"/>
      <c r="J5170"/>
      <c r="K5170"/>
      <c r="L5170"/>
      <c r="M5170"/>
      <c r="N5170"/>
      <c r="O5170"/>
      <c r="P5170"/>
      <c r="Q5170"/>
      <c r="R5170"/>
    </row>
    <row r="5171" spans="1:18" s="16" customFormat="1" x14ac:dyDescent="0.25">
      <c r="A5171" s="19"/>
      <c r="B5171" s="18"/>
      <c r="D5171"/>
      <c r="E5171"/>
      <c r="F5171"/>
      <c r="G5171"/>
      <c r="H5171"/>
      <c r="I5171"/>
      <c r="J5171"/>
      <c r="K5171"/>
      <c r="L5171"/>
      <c r="M5171"/>
      <c r="N5171"/>
      <c r="O5171"/>
      <c r="P5171"/>
      <c r="Q5171"/>
      <c r="R5171"/>
    </row>
    <row r="5172" spans="1:18" s="16" customFormat="1" x14ac:dyDescent="0.25">
      <c r="A5172" s="19"/>
      <c r="B5172" s="18"/>
      <c r="D5172"/>
      <c r="E5172"/>
      <c r="F5172"/>
      <c r="G5172"/>
      <c r="H5172"/>
      <c r="I5172"/>
      <c r="J5172"/>
      <c r="K5172"/>
      <c r="L5172"/>
      <c r="M5172"/>
      <c r="N5172"/>
      <c r="O5172"/>
      <c r="P5172"/>
      <c r="Q5172"/>
      <c r="R5172"/>
    </row>
    <row r="5173" spans="1:18" s="16" customFormat="1" x14ac:dyDescent="0.25">
      <c r="A5173" s="19"/>
      <c r="B5173" s="18"/>
      <c r="D5173"/>
      <c r="E5173"/>
      <c r="F5173"/>
      <c r="G5173"/>
      <c r="H5173"/>
      <c r="I5173"/>
      <c r="J5173"/>
      <c r="K5173"/>
      <c r="L5173"/>
      <c r="M5173"/>
      <c r="N5173"/>
      <c r="O5173"/>
      <c r="P5173"/>
      <c r="Q5173"/>
      <c r="R5173"/>
    </row>
    <row r="5174" spans="1:18" s="16" customFormat="1" x14ac:dyDescent="0.25">
      <c r="A5174" s="19"/>
      <c r="B5174" s="18"/>
      <c r="D5174"/>
      <c r="E5174"/>
      <c r="F5174"/>
      <c r="G5174"/>
      <c r="H5174"/>
      <c r="I5174"/>
      <c r="J5174"/>
      <c r="K5174"/>
      <c r="L5174"/>
      <c r="M5174"/>
      <c r="N5174"/>
      <c r="O5174"/>
      <c r="P5174"/>
      <c r="Q5174"/>
      <c r="R5174"/>
    </row>
    <row r="5175" spans="1:18" s="16" customFormat="1" x14ac:dyDescent="0.25">
      <c r="A5175" s="19"/>
      <c r="B5175" s="18"/>
      <c r="D5175"/>
      <c r="E5175"/>
      <c r="F5175"/>
      <c r="G5175"/>
      <c r="H5175"/>
      <c r="I5175"/>
      <c r="J5175"/>
      <c r="K5175"/>
      <c r="L5175"/>
      <c r="M5175"/>
      <c r="N5175"/>
      <c r="O5175"/>
      <c r="P5175"/>
      <c r="Q5175"/>
      <c r="R5175"/>
    </row>
    <row r="5176" spans="1:18" s="16" customFormat="1" x14ac:dyDescent="0.25">
      <c r="A5176" s="19"/>
      <c r="B5176" s="18"/>
      <c r="D5176"/>
      <c r="E5176"/>
      <c r="F5176"/>
      <c r="G5176"/>
      <c r="H5176"/>
      <c r="I5176"/>
      <c r="J5176"/>
      <c r="K5176"/>
      <c r="L5176"/>
      <c r="M5176"/>
      <c r="N5176"/>
      <c r="O5176"/>
      <c r="P5176"/>
      <c r="Q5176"/>
      <c r="R5176"/>
    </row>
    <row r="5177" spans="1:18" s="16" customFormat="1" x14ac:dyDescent="0.25">
      <c r="A5177" s="19"/>
      <c r="B5177" s="18"/>
      <c r="D5177"/>
      <c r="E5177"/>
      <c r="F5177"/>
      <c r="G5177"/>
      <c r="H5177"/>
      <c r="I5177"/>
      <c r="J5177"/>
      <c r="K5177"/>
      <c r="L5177"/>
      <c r="M5177"/>
      <c r="N5177"/>
      <c r="O5177"/>
      <c r="P5177"/>
      <c r="Q5177"/>
      <c r="R5177"/>
    </row>
    <row r="5178" spans="1:18" s="16" customFormat="1" x14ac:dyDescent="0.25">
      <c r="A5178" s="19"/>
      <c r="B5178" s="18"/>
      <c r="D5178"/>
      <c r="E5178"/>
      <c r="F5178"/>
      <c r="G5178"/>
      <c r="H5178"/>
      <c r="I5178"/>
      <c r="J5178"/>
      <c r="K5178"/>
      <c r="L5178"/>
      <c r="M5178"/>
      <c r="N5178"/>
      <c r="O5178"/>
      <c r="P5178"/>
      <c r="Q5178"/>
      <c r="R5178"/>
    </row>
    <row r="5179" spans="1:18" s="16" customFormat="1" x14ac:dyDescent="0.25">
      <c r="A5179" s="19"/>
      <c r="B5179" s="18"/>
      <c r="D5179"/>
      <c r="E5179"/>
      <c r="F5179"/>
      <c r="G5179"/>
      <c r="H5179"/>
      <c r="I5179"/>
      <c r="J5179"/>
      <c r="K5179"/>
      <c r="L5179"/>
      <c r="M5179"/>
      <c r="N5179"/>
      <c r="O5179"/>
      <c r="P5179"/>
      <c r="Q5179"/>
      <c r="R5179"/>
    </row>
    <row r="5180" spans="1:18" s="16" customFormat="1" x14ac:dyDescent="0.25">
      <c r="A5180" s="19"/>
      <c r="B5180" s="18"/>
      <c r="D5180"/>
      <c r="E5180"/>
      <c r="F5180"/>
      <c r="G5180"/>
      <c r="H5180"/>
      <c r="I5180"/>
      <c r="J5180"/>
      <c r="K5180"/>
      <c r="L5180"/>
      <c r="M5180"/>
      <c r="N5180"/>
      <c r="O5180"/>
      <c r="P5180"/>
      <c r="Q5180"/>
      <c r="R5180"/>
    </row>
    <row r="5181" spans="1:18" s="16" customFormat="1" x14ac:dyDescent="0.25">
      <c r="A5181" s="19"/>
      <c r="B5181" s="18"/>
      <c r="D5181"/>
      <c r="E5181"/>
      <c r="F5181"/>
      <c r="G5181"/>
      <c r="H5181"/>
      <c r="I5181"/>
      <c r="J5181"/>
      <c r="K5181"/>
      <c r="L5181"/>
      <c r="M5181"/>
      <c r="N5181"/>
      <c r="O5181"/>
      <c r="P5181"/>
      <c r="Q5181"/>
      <c r="R5181"/>
    </row>
    <row r="5182" spans="1:18" s="16" customFormat="1" x14ac:dyDescent="0.25">
      <c r="A5182" s="19"/>
      <c r="B5182" s="18"/>
      <c r="D5182"/>
      <c r="E5182"/>
      <c r="F5182"/>
      <c r="G5182"/>
      <c r="H5182"/>
      <c r="I5182"/>
      <c r="J5182"/>
      <c r="K5182"/>
      <c r="L5182"/>
      <c r="M5182"/>
      <c r="N5182"/>
      <c r="O5182"/>
      <c r="P5182"/>
      <c r="Q5182"/>
      <c r="R5182"/>
    </row>
    <row r="5183" spans="1:18" s="16" customFormat="1" x14ac:dyDescent="0.25">
      <c r="A5183" s="19"/>
      <c r="B5183" s="18"/>
      <c r="D5183"/>
      <c r="E5183"/>
      <c r="F5183"/>
      <c r="G5183"/>
      <c r="H5183"/>
      <c r="I5183"/>
      <c r="J5183"/>
      <c r="K5183"/>
      <c r="L5183"/>
      <c r="M5183"/>
      <c r="N5183"/>
      <c r="O5183"/>
      <c r="P5183"/>
      <c r="Q5183"/>
      <c r="R5183"/>
    </row>
    <row r="5184" spans="1:18" s="16" customFormat="1" x14ac:dyDescent="0.25">
      <c r="A5184" s="19"/>
      <c r="B5184" s="18"/>
      <c r="D5184"/>
      <c r="E5184"/>
      <c r="F5184"/>
      <c r="G5184"/>
      <c r="H5184"/>
      <c r="I5184"/>
      <c r="J5184"/>
      <c r="K5184"/>
      <c r="L5184"/>
      <c r="M5184"/>
      <c r="N5184"/>
      <c r="O5184"/>
      <c r="P5184"/>
      <c r="Q5184"/>
      <c r="R5184"/>
    </row>
    <row r="5185" spans="1:18" s="16" customFormat="1" x14ac:dyDescent="0.25">
      <c r="A5185" s="19"/>
      <c r="B5185" s="18"/>
      <c r="D5185"/>
      <c r="E5185"/>
      <c r="F5185"/>
      <c r="G5185"/>
      <c r="H5185"/>
      <c r="I5185"/>
      <c r="J5185"/>
      <c r="K5185"/>
      <c r="L5185"/>
      <c r="M5185"/>
      <c r="N5185"/>
      <c r="O5185"/>
      <c r="P5185"/>
      <c r="Q5185"/>
      <c r="R5185"/>
    </row>
    <row r="5186" spans="1:18" s="16" customFormat="1" x14ac:dyDescent="0.25">
      <c r="A5186" s="19"/>
      <c r="B5186" s="18"/>
      <c r="D5186"/>
      <c r="E5186"/>
      <c r="F5186"/>
      <c r="G5186"/>
      <c r="H5186"/>
      <c r="I5186"/>
      <c r="J5186"/>
      <c r="K5186"/>
      <c r="L5186"/>
      <c r="M5186"/>
      <c r="N5186"/>
      <c r="O5186"/>
      <c r="P5186"/>
      <c r="Q5186"/>
      <c r="R5186"/>
    </row>
    <row r="5187" spans="1:18" s="16" customFormat="1" x14ac:dyDescent="0.25">
      <c r="A5187" s="19"/>
      <c r="B5187" s="18"/>
      <c r="D5187"/>
      <c r="E5187"/>
      <c r="F5187"/>
      <c r="G5187"/>
      <c r="H5187"/>
      <c r="I5187"/>
      <c r="J5187"/>
      <c r="K5187"/>
      <c r="L5187"/>
      <c r="M5187"/>
      <c r="N5187"/>
      <c r="O5187"/>
      <c r="P5187"/>
      <c r="Q5187"/>
      <c r="R5187"/>
    </row>
    <row r="5188" spans="1:18" s="16" customFormat="1" x14ac:dyDescent="0.25">
      <c r="A5188" s="19"/>
      <c r="B5188" s="18"/>
      <c r="D5188"/>
      <c r="E5188"/>
      <c r="F5188"/>
      <c r="G5188"/>
      <c r="H5188"/>
      <c r="I5188"/>
      <c r="J5188"/>
      <c r="K5188"/>
      <c r="L5188"/>
      <c r="M5188"/>
      <c r="N5188"/>
      <c r="O5188"/>
      <c r="P5188"/>
      <c r="Q5188"/>
      <c r="R5188"/>
    </row>
    <row r="5189" spans="1:18" s="16" customFormat="1" x14ac:dyDescent="0.25">
      <c r="A5189" s="19"/>
      <c r="B5189" s="18"/>
      <c r="D5189"/>
      <c r="E5189"/>
      <c r="F5189"/>
      <c r="G5189"/>
      <c r="H5189"/>
      <c r="I5189"/>
      <c r="J5189"/>
      <c r="K5189"/>
      <c r="L5189"/>
      <c r="M5189"/>
      <c r="N5189"/>
      <c r="O5189"/>
      <c r="P5189"/>
      <c r="Q5189"/>
      <c r="R5189"/>
    </row>
    <row r="5190" spans="1:18" s="16" customFormat="1" x14ac:dyDescent="0.25">
      <c r="A5190" s="19"/>
      <c r="B5190" s="18"/>
      <c r="D5190"/>
      <c r="E5190"/>
      <c r="F5190"/>
      <c r="G5190"/>
      <c r="H5190"/>
      <c r="I5190"/>
      <c r="J5190"/>
      <c r="K5190"/>
      <c r="L5190"/>
      <c r="M5190"/>
      <c r="N5190"/>
      <c r="O5190"/>
      <c r="P5190"/>
      <c r="Q5190"/>
      <c r="R5190"/>
    </row>
    <row r="5191" spans="1:18" s="16" customFormat="1" x14ac:dyDescent="0.25">
      <c r="A5191" s="19"/>
      <c r="B5191" s="18"/>
      <c r="D5191"/>
      <c r="E5191"/>
      <c r="F5191"/>
      <c r="G5191"/>
      <c r="H5191"/>
      <c r="I5191"/>
      <c r="J5191"/>
      <c r="K5191"/>
      <c r="L5191"/>
      <c r="M5191"/>
      <c r="N5191"/>
      <c r="O5191"/>
      <c r="P5191"/>
      <c r="Q5191"/>
      <c r="R5191"/>
    </row>
    <row r="5192" spans="1:18" s="16" customFormat="1" x14ac:dyDescent="0.25">
      <c r="A5192" s="19"/>
      <c r="B5192" s="18"/>
      <c r="D5192"/>
      <c r="E5192"/>
      <c r="F5192"/>
      <c r="G5192"/>
      <c r="H5192"/>
      <c r="I5192"/>
      <c r="J5192"/>
      <c r="K5192"/>
      <c r="L5192"/>
      <c r="M5192"/>
      <c r="N5192"/>
      <c r="O5192"/>
      <c r="P5192"/>
      <c r="Q5192"/>
      <c r="R5192"/>
    </row>
    <row r="5193" spans="1:18" s="16" customFormat="1" x14ac:dyDescent="0.25">
      <c r="A5193" s="19"/>
      <c r="B5193" s="18"/>
      <c r="D5193"/>
      <c r="E5193"/>
      <c r="F5193"/>
      <c r="G5193"/>
      <c r="H5193"/>
      <c r="I5193"/>
      <c r="J5193"/>
      <c r="K5193"/>
      <c r="L5193"/>
      <c r="M5193"/>
      <c r="N5193"/>
      <c r="O5193"/>
      <c r="P5193"/>
      <c r="Q5193"/>
      <c r="R5193"/>
    </row>
    <row r="5194" spans="1:18" s="16" customFormat="1" x14ac:dyDescent="0.25">
      <c r="A5194" s="19"/>
      <c r="B5194" s="18"/>
      <c r="D5194"/>
      <c r="E5194"/>
      <c r="F5194"/>
      <c r="G5194"/>
      <c r="H5194"/>
      <c r="I5194"/>
      <c r="J5194"/>
      <c r="K5194"/>
      <c r="L5194"/>
      <c r="M5194"/>
      <c r="N5194"/>
      <c r="O5194"/>
      <c r="P5194"/>
      <c r="Q5194"/>
      <c r="R5194"/>
    </row>
    <row r="5195" spans="1:18" s="16" customFormat="1" x14ac:dyDescent="0.25">
      <c r="A5195" s="19"/>
      <c r="B5195" s="18"/>
      <c r="D5195"/>
      <c r="E5195"/>
      <c r="F5195"/>
      <c r="G5195"/>
      <c r="H5195"/>
      <c r="I5195"/>
      <c r="J5195"/>
      <c r="K5195"/>
      <c r="L5195"/>
      <c r="M5195"/>
      <c r="N5195"/>
      <c r="O5195"/>
      <c r="P5195"/>
      <c r="Q5195"/>
      <c r="R5195"/>
    </row>
    <row r="5196" spans="1:18" s="16" customFormat="1" x14ac:dyDescent="0.25">
      <c r="A5196" s="19"/>
      <c r="B5196" s="18"/>
      <c r="D5196"/>
      <c r="E5196"/>
      <c r="F5196"/>
      <c r="G5196"/>
      <c r="H5196"/>
      <c r="I5196"/>
      <c r="J5196"/>
      <c r="K5196"/>
      <c r="L5196"/>
      <c r="M5196"/>
      <c r="N5196"/>
      <c r="O5196"/>
      <c r="P5196"/>
      <c r="Q5196"/>
      <c r="R5196"/>
    </row>
    <row r="5197" spans="1:18" s="16" customFormat="1" x14ac:dyDescent="0.25">
      <c r="A5197" s="19"/>
      <c r="B5197" s="18"/>
      <c r="D5197"/>
      <c r="E5197"/>
      <c r="F5197"/>
      <c r="G5197"/>
      <c r="H5197"/>
      <c r="I5197"/>
      <c r="J5197"/>
      <c r="K5197"/>
      <c r="L5197"/>
      <c r="M5197"/>
      <c r="N5197"/>
      <c r="O5197"/>
      <c r="P5197"/>
      <c r="Q5197"/>
      <c r="R5197"/>
    </row>
    <row r="5198" spans="1:18" s="16" customFormat="1" x14ac:dyDescent="0.25">
      <c r="A5198" s="19"/>
      <c r="B5198" s="18"/>
      <c r="D5198"/>
      <c r="E5198"/>
      <c r="F5198"/>
      <c r="G5198"/>
      <c r="H5198"/>
      <c r="I5198"/>
      <c r="J5198"/>
      <c r="K5198"/>
      <c r="L5198"/>
      <c r="M5198"/>
      <c r="N5198"/>
      <c r="O5198"/>
      <c r="P5198"/>
      <c r="Q5198"/>
      <c r="R5198"/>
    </row>
    <row r="5199" spans="1:18" s="16" customFormat="1" x14ac:dyDescent="0.25">
      <c r="A5199" s="19"/>
      <c r="B5199" s="18"/>
      <c r="D5199"/>
      <c r="E5199"/>
      <c r="F5199"/>
      <c r="G5199"/>
      <c r="H5199"/>
      <c r="I5199"/>
      <c r="J5199"/>
      <c r="K5199"/>
      <c r="L5199"/>
      <c r="M5199"/>
      <c r="N5199"/>
      <c r="O5199"/>
      <c r="P5199"/>
      <c r="Q5199"/>
      <c r="R5199"/>
    </row>
    <row r="5200" spans="1:18" s="16" customFormat="1" x14ac:dyDescent="0.25">
      <c r="A5200" s="19"/>
      <c r="B5200" s="18"/>
      <c r="D5200"/>
      <c r="E5200"/>
      <c r="F5200"/>
      <c r="G5200"/>
      <c r="H5200"/>
      <c r="I5200"/>
      <c r="J5200"/>
      <c r="K5200"/>
      <c r="L5200"/>
      <c r="M5200"/>
      <c r="N5200"/>
      <c r="O5200"/>
      <c r="P5200"/>
      <c r="Q5200"/>
      <c r="R5200"/>
    </row>
    <row r="5201" spans="1:18" s="16" customFormat="1" x14ac:dyDescent="0.25">
      <c r="A5201" s="19"/>
      <c r="B5201" s="18"/>
      <c r="D5201"/>
      <c r="E5201"/>
      <c r="F5201"/>
      <c r="G5201"/>
      <c r="H5201"/>
      <c r="I5201"/>
      <c r="J5201"/>
      <c r="K5201"/>
      <c r="L5201"/>
      <c r="M5201"/>
      <c r="N5201"/>
      <c r="O5201"/>
      <c r="P5201"/>
      <c r="Q5201"/>
      <c r="R5201"/>
    </row>
    <row r="5202" spans="1:18" s="16" customFormat="1" x14ac:dyDescent="0.25">
      <c r="A5202" s="19"/>
      <c r="B5202" s="18"/>
      <c r="D5202"/>
      <c r="E5202"/>
      <c r="F5202"/>
      <c r="G5202"/>
      <c r="H5202"/>
      <c r="I5202"/>
      <c r="J5202"/>
      <c r="K5202"/>
      <c r="L5202"/>
      <c r="M5202"/>
      <c r="N5202"/>
      <c r="O5202"/>
      <c r="P5202"/>
      <c r="Q5202"/>
      <c r="R5202"/>
    </row>
    <row r="5203" spans="1:18" s="16" customFormat="1" x14ac:dyDescent="0.25">
      <c r="A5203" s="19"/>
      <c r="B5203" s="18"/>
      <c r="D5203"/>
      <c r="E5203"/>
      <c r="F5203"/>
      <c r="G5203"/>
      <c r="H5203"/>
      <c r="I5203"/>
      <c r="J5203"/>
      <c r="K5203"/>
      <c r="L5203"/>
      <c r="M5203"/>
      <c r="N5203"/>
      <c r="O5203"/>
      <c r="P5203"/>
      <c r="Q5203"/>
      <c r="R5203"/>
    </row>
    <row r="5204" spans="1:18" s="16" customFormat="1" x14ac:dyDescent="0.25">
      <c r="A5204" s="19"/>
      <c r="B5204" s="18"/>
      <c r="D5204"/>
      <c r="E5204"/>
      <c r="F5204"/>
      <c r="G5204"/>
      <c r="H5204"/>
      <c r="I5204"/>
      <c r="J5204"/>
      <c r="K5204"/>
      <c r="L5204"/>
      <c r="M5204"/>
      <c r="N5204"/>
      <c r="O5204"/>
      <c r="P5204"/>
      <c r="Q5204"/>
      <c r="R5204"/>
    </row>
    <row r="5205" spans="1:18" s="16" customFormat="1" x14ac:dyDescent="0.25">
      <c r="A5205" s="19"/>
      <c r="B5205" s="18"/>
      <c r="D5205"/>
      <c r="E5205"/>
      <c r="F5205"/>
      <c r="G5205"/>
      <c r="H5205"/>
      <c r="I5205"/>
      <c r="J5205"/>
      <c r="K5205"/>
      <c r="L5205"/>
      <c r="M5205"/>
      <c r="N5205"/>
      <c r="O5205"/>
      <c r="P5205"/>
      <c r="Q5205"/>
      <c r="R5205"/>
    </row>
    <row r="5206" spans="1:18" s="16" customFormat="1" x14ac:dyDescent="0.25">
      <c r="A5206" s="19"/>
      <c r="B5206" s="18"/>
      <c r="D5206"/>
      <c r="E5206"/>
      <c r="F5206"/>
      <c r="G5206"/>
      <c r="H5206"/>
      <c r="I5206"/>
      <c r="J5206"/>
      <c r="K5206"/>
      <c r="L5206"/>
      <c r="M5206"/>
      <c r="N5206"/>
      <c r="O5206"/>
      <c r="P5206"/>
      <c r="Q5206"/>
      <c r="R5206"/>
    </row>
    <row r="5207" spans="1:18" s="16" customFormat="1" x14ac:dyDescent="0.25">
      <c r="A5207" s="19"/>
      <c r="B5207" s="18"/>
      <c r="D5207"/>
      <c r="E5207"/>
      <c r="F5207"/>
      <c r="G5207"/>
      <c r="H5207"/>
      <c r="I5207"/>
      <c r="J5207"/>
      <c r="K5207"/>
      <c r="L5207"/>
      <c r="M5207"/>
      <c r="N5207"/>
      <c r="O5207"/>
      <c r="P5207"/>
      <c r="Q5207"/>
      <c r="R5207"/>
    </row>
    <row r="5208" spans="1:18" s="16" customFormat="1" x14ac:dyDescent="0.25">
      <c r="A5208" s="19"/>
      <c r="B5208" s="18"/>
      <c r="D5208"/>
      <c r="E5208"/>
      <c r="F5208"/>
      <c r="G5208"/>
      <c r="H5208"/>
      <c r="I5208"/>
      <c r="J5208"/>
      <c r="K5208"/>
      <c r="L5208"/>
      <c r="M5208"/>
      <c r="N5208"/>
      <c r="O5208"/>
      <c r="P5208"/>
      <c r="Q5208"/>
      <c r="R5208"/>
    </row>
    <row r="5209" spans="1:18" s="16" customFormat="1" x14ac:dyDescent="0.25">
      <c r="A5209" s="19"/>
      <c r="B5209" s="18"/>
      <c r="D5209"/>
      <c r="E5209"/>
      <c r="F5209"/>
      <c r="G5209"/>
      <c r="H5209"/>
      <c r="I5209"/>
      <c r="J5209"/>
      <c r="K5209"/>
      <c r="L5209"/>
      <c r="M5209"/>
      <c r="N5209"/>
      <c r="O5209"/>
      <c r="P5209"/>
      <c r="Q5209"/>
      <c r="R5209"/>
    </row>
    <row r="5210" spans="1:18" s="16" customFormat="1" x14ac:dyDescent="0.25">
      <c r="A5210" s="19"/>
      <c r="B5210" s="18"/>
      <c r="D5210"/>
      <c r="E5210"/>
      <c r="F5210"/>
      <c r="G5210"/>
      <c r="H5210"/>
      <c r="I5210"/>
      <c r="J5210"/>
      <c r="K5210"/>
      <c r="L5210"/>
      <c r="M5210"/>
      <c r="N5210"/>
      <c r="O5210"/>
      <c r="P5210"/>
      <c r="Q5210"/>
      <c r="R5210"/>
    </row>
    <row r="5211" spans="1:18" s="16" customFormat="1" x14ac:dyDescent="0.25">
      <c r="A5211" s="19"/>
      <c r="B5211" s="18"/>
      <c r="D5211"/>
      <c r="E5211"/>
      <c r="F5211"/>
      <c r="G5211"/>
      <c r="H5211"/>
      <c r="I5211"/>
      <c r="J5211"/>
      <c r="K5211"/>
      <c r="L5211"/>
      <c r="M5211"/>
      <c r="N5211"/>
      <c r="O5211"/>
      <c r="P5211"/>
      <c r="Q5211"/>
      <c r="R5211"/>
    </row>
    <row r="5212" spans="1:18" s="16" customFormat="1" x14ac:dyDescent="0.25">
      <c r="A5212" s="19"/>
      <c r="B5212" s="20"/>
      <c r="D5212"/>
      <c r="E5212"/>
      <c r="F5212"/>
      <c r="G5212"/>
      <c r="H5212"/>
      <c r="I5212"/>
      <c r="J5212"/>
      <c r="K5212"/>
      <c r="L5212"/>
      <c r="M5212"/>
      <c r="N5212"/>
      <c r="O5212"/>
      <c r="P5212"/>
      <c r="Q5212"/>
      <c r="R5212"/>
    </row>
    <row r="5213" spans="1:18" s="16" customFormat="1" x14ac:dyDescent="0.25">
      <c r="A5213" s="19"/>
      <c r="B5213" s="18"/>
      <c r="D5213"/>
      <c r="E5213"/>
      <c r="F5213"/>
      <c r="G5213"/>
      <c r="H5213"/>
      <c r="I5213"/>
      <c r="J5213"/>
      <c r="K5213"/>
      <c r="L5213"/>
      <c r="M5213"/>
      <c r="N5213"/>
      <c r="O5213"/>
      <c r="P5213"/>
      <c r="Q5213"/>
      <c r="R5213"/>
    </row>
    <row r="5214" spans="1:18" s="16" customFormat="1" x14ac:dyDescent="0.25">
      <c r="A5214" s="19"/>
      <c r="B5214" s="18"/>
      <c r="D5214"/>
      <c r="E5214"/>
      <c r="F5214"/>
      <c r="G5214"/>
      <c r="H5214"/>
      <c r="I5214"/>
      <c r="J5214"/>
      <c r="K5214"/>
      <c r="L5214"/>
      <c r="M5214"/>
      <c r="N5214"/>
      <c r="O5214"/>
      <c r="P5214"/>
      <c r="Q5214"/>
      <c r="R5214"/>
    </row>
    <row r="5215" spans="1:18" s="16" customFormat="1" x14ac:dyDescent="0.25">
      <c r="A5215" s="19"/>
      <c r="B5215" s="18"/>
      <c r="D5215"/>
      <c r="E5215"/>
      <c r="F5215"/>
      <c r="G5215"/>
      <c r="H5215"/>
      <c r="I5215"/>
      <c r="J5215"/>
      <c r="K5215"/>
      <c r="L5215"/>
      <c r="M5215"/>
      <c r="N5215"/>
      <c r="O5215"/>
      <c r="P5215"/>
      <c r="Q5215"/>
      <c r="R5215"/>
    </row>
    <row r="5216" spans="1:18" s="16" customFormat="1" x14ac:dyDescent="0.25">
      <c r="A5216" s="19"/>
      <c r="B5216" s="18"/>
      <c r="D5216"/>
      <c r="E5216"/>
      <c r="F5216"/>
      <c r="G5216"/>
      <c r="H5216"/>
      <c r="I5216"/>
      <c r="J5216"/>
      <c r="K5216"/>
      <c r="L5216"/>
      <c r="M5216"/>
      <c r="N5216"/>
      <c r="O5216"/>
      <c r="P5216"/>
      <c r="Q5216"/>
      <c r="R5216"/>
    </row>
    <row r="5217" spans="1:18" s="16" customFormat="1" x14ac:dyDescent="0.25">
      <c r="A5217" s="19"/>
      <c r="B5217" s="18"/>
      <c r="D5217"/>
      <c r="E5217"/>
      <c r="F5217"/>
      <c r="G5217"/>
      <c r="H5217"/>
      <c r="I5217"/>
      <c r="J5217"/>
      <c r="K5217"/>
      <c r="L5217"/>
      <c r="M5217"/>
      <c r="N5217"/>
      <c r="O5217"/>
      <c r="P5217"/>
      <c r="Q5217"/>
      <c r="R5217"/>
    </row>
    <row r="5218" spans="1:18" s="16" customFormat="1" x14ac:dyDescent="0.25">
      <c r="A5218" s="19"/>
      <c r="B5218" s="18"/>
      <c r="D5218"/>
      <c r="E5218"/>
      <c r="F5218"/>
      <c r="G5218"/>
      <c r="H5218"/>
      <c r="I5218"/>
      <c r="J5218"/>
      <c r="K5218"/>
      <c r="L5218"/>
      <c r="M5218"/>
      <c r="N5218"/>
      <c r="O5218"/>
      <c r="P5218"/>
      <c r="Q5218"/>
      <c r="R5218"/>
    </row>
    <row r="5219" spans="1:18" s="16" customFormat="1" x14ac:dyDescent="0.25">
      <c r="A5219" s="19"/>
      <c r="B5219" s="18"/>
      <c r="D5219"/>
      <c r="E5219"/>
      <c r="F5219"/>
      <c r="G5219"/>
      <c r="H5219"/>
      <c r="I5219"/>
      <c r="J5219"/>
      <c r="K5219"/>
      <c r="L5219"/>
      <c r="M5219"/>
      <c r="N5219"/>
      <c r="O5219"/>
      <c r="P5219"/>
      <c r="Q5219"/>
      <c r="R5219"/>
    </row>
    <row r="5220" spans="1:18" s="16" customFormat="1" x14ac:dyDescent="0.25">
      <c r="A5220" s="19"/>
      <c r="B5220" s="18"/>
      <c r="D5220"/>
      <c r="E5220"/>
      <c r="F5220"/>
      <c r="G5220"/>
      <c r="H5220"/>
      <c r="I5220"/>
      <c r="J5220"/>
      <c r="K5220"/>
      <c r="L5220"/>
      <c r="M5220"/>
      <c r="N5220"/>
      <c r="O5220"/>
      <c r="P5220"/>
      <c r="Q5220"/>
      <c r="R5220"/>
    </row>
    <row r="5221" spans="1:18" s="16" customFormat="1" x14ac:dyDescent="0.25">
      <c r="A5221" s="19"/>
      <c r="B5221" s="18"/>
      <c r="D5221"/>
      <c r="E5221"/>
      <c r="F5221"/>
      <c r="G5221"/>
      <c r="H5221"/>
      <c r="I5221"/>
      <c r="J5221"/>
      <c r="K5221"/>
      <c r="L5221"/>
      <c r="M5221"/>
      <c r="N5221"/>
      <c r="O5221"/>
      <c r="P5221"/>
      <c r="Q5221"/>
      <c r="R5221"/>
    </row>
    <row r="5222" spans="1:18" s="16" customFormat="1" x14ac:dyDescent="0.25">
      <c r="A5222" s="19"/>
      <c r="B5222" s="18"/>
      <c r="D5222"/>
      <c r="E5222"/>
      <c r="F5222"/>
      <c r="G5222"/>
      <c r="H5222"/>
      <c r="I5222"/>
      <c r="J5222"/>
      <c r="K5222"/>
      <c r="L5222"/>
      <c r="M5222"/>
      <c r="N5222"/>
      <c r="O5222"/>
      <c r="P5222"/>
      <c r="Q5222"/>
      <c r="R5222"/>
    </row>
    <row r="5223" spans="1:18" s="16" customFormat="1" x14ac:dyDescent="0.25">
      <c r="A5223" s="19"/>
      <c r="B5223" s="18"/>
      <c r="D5223"/>
      <c r="E5223"/>
      <c r="F5223"/>
      <c r="G5223"/>
      <c r="H5223"/>
      <c r="I5223"/>
      <c r="J5223"/>
      <c r="K5223"/>
      <c r="L5223"/>
      <c r="M5223"/>
      <c r="N5223"/>
      <c r="O5223"/>
      <c r="P5223"/>
      <c r="Q5223"/>
      <c r="R5223"/>
    </row>
    <row r="5224" spans="1:18" s="16" customFormat="1" x14ac:dyDescent="0.25">
      <c r="A5224" s="19"/>
      <c r="B5224" s="18"/>
      <c r="D5224"/>
      <c r="E5224"/>
      <c r="F5224"/>
      <c r="G5224"/>
      <c r="H5224"/>
      <c r="I5224"/>
      <c r="J5224"/>
      <c r="K5224"/>
      <c r="L5224"/>
      <c r="M5224"/>
      <c r="N5224"/>
      <c r="O5224"/>
      <c r="P5224"/>
      <c r="Q5224"/>
      <c r="R5224"/>
    </row>
    <row r="5225" spans="1:18" s="16" customFormat="1" x14ac:dyDescent="0.25">
      <c r="A5225" s="19"/>
      <c r="B5225" s="18"/>
      <c r="D5225"/>
      <c r="E5225"/>
      <c r="F5225"/>
      <c r="G5225"/>
      <c r="H5225"/>
      <c r="I5225"/>
      <c r="J5225"/>
      <c r="K5225"/>
      <c r="L5225"/>
      <c r="M5225"/>
      <c r="N5225"/>
      <c r="O5225"/>
      <c r="P5225"/>
      <c r="Q5225"/>
      <c r="R5225"/>
    </row>
    <row r="5226" spans="1:18" s="16" customFormat="1" x14ac:dyDescent="0.25">
      <c r="A5226" s="19"/>
      <c r="B5226" s="18"/>
      <c r="D5226"/>
      <c r="E5226"/>
      <c r="F5226"/>
      <c r="G5226"/>
      <c r="H5226"/>
      <c r="I5226"/>
      <c r="J5226"/>
      <c r="K5226"/>
      <c r="L5226"/>
      <c r="M5226"/>
      <c r="N5226"/>
      <c r="O5226"/>
      <c r="P5226"/>
      <c r="Q5226"/>
      <c r="R5226"/>
    </row>
    <row r="5227" spans="1:18" s="16" customFormat="1" x14ac:dyDescent="0.25">
      <c r="A5227" s="19"/>
      <c r="B5227" s="18"/>
      <c r="D5227"/>
      <c r="E5227"/>
      <c r="F5227"/>
      <c r="G5227"/>
      <c r="H5227"/>
      <c r="I5227"/>
      <c r="J5227"/>
      <c r="K5227"/>
      <c r="L5227"/>
      <c r="M5227"/>
      <c r="N5227"/>
      <c r="O5227"/>
      <c r="P5227"/>
      <c r="Q5227"/>
      <c r="R5227"/>
    </row>
    <row r="5228" spans="1:18" s="16" customFormat="1" x14ac:dyDescent="0.25">
      <c r="A5228" s="19"/>
      <c r="B5228" s="18"/>
      <c r="D5228"/>
      <c r="E5228"/>
      <c r="F5228"/>
      <c r="G5228"/>
      <c r="H5228"/>
      <c r="I5228"/>
      <c r="J5228"/>
      <c r="K5228"/>
      <c r="L5228"/>
      <c r="M5228"/>
      <c r="N5228"/>
      <c r="O5228"/>
      <c r="P5228"/>
      <c r="Q5228"/>
      <c r="R5228"/>
    </row>
    <row r="5229" spans="1:18" s="16" customFormat="1" x14ac:dyDescent="0.25">
      <c r="A5229" s="19"/>
      <c r="B5229" s="18"/>
      <c r="D5229"/>
      <c r="E5229"/>
      <c r="F5229"/>
      <c r="G5229"/>
      <c r="H5229"/>
      <c r="I5229"/>
      <c r="J5229"/>
      <c r="K5229"/>
      <c r="L5229"/>
      <c r="M5229"/>
      <c r="N5229"/>
      <c r="O5229"/>
      <c r="P5229"/>
      <c r="Q5229"/>
      <c r="R5229"/>
    </row>
    <row r="5230" spans="1:18" s="16" customFormat="1" x14ac:dyDescent="0.25">
      <c r="A5230" s="19"/>
      <c r="B5230" s="18"/>
      <c r="D5230"/>
      <c r="E5230"/>
      <c r="F5230"/>
      <c r="G5230"/>
      <c r="H5230"/>
      <c r="I5230"/>
      <c r="J5230"/>
      <c r="K5230"/>
      <c r="L5230"/>
      <c r="M5230"/>
      <c r="N5230"/>
      <c r="O5230"/>
      <c r="P5230"/>
      <c r="Q5230"/>
      <c r="R5230"/>
    </row>
    <row r="5231" spans="1:18" s="16" customFormat="1" x14ac:dyDescent="0.25">
      <c r="A5231" s="19"/>
      <c r="B5231" s="18"/>
      <c r="D5231"/>
      <c r="E5231"/>
      <c r="F5231"/>
      <c r="G5231"/>
      <c r="H5231"/>
      <c r="I5231"/>
      <c r="J5231"/>
      <c r="K5231"/>
      <c r="L5231"/>
      <c r="M5231"/>
      <c r="N5231"/>
      <c r="O5231"/>
      <c r="P5231"/>
      <c r="Q5231"/>
      <c r="R5231"/>
    </row>
    <row r="5232" spans="1:18" s="16" customFormat="1" x14ac:dyDescent="0.25">
      <c r="A5232" s="19"/>
      <c r="B5232" s="18"/>
      <c r="D5232"/>
      <c r="E5232"/>
      <c r="F5232"/>
      <c r="G5232"/>
      <c r="H5232"/>
      <c r="I5232"/>
      <c r="J5232"/>
      <c r="K5232"/>
      <c r="L5232"/>
      <c r="M5232"/>
      <c r="N5232"/>
      <c r="O5232"/>
      <c r="P5232"/>
      <c r="Q5232"/>
      <c r="R5232"/>
    </row>
    <row r="5233" spans="1:18" s="16" customFormat="1" x14ac:dyDescent="0.25">
      <c r="A5233" s="19"/>
      <c r="B5233" s="18"/>
      <c r="D5233"/>
      <c r="E5233"/>
      <c r="F5233"/>
      <c r="G5233"/>
      <c r="H5233"/>
      <c r="I5233"/>
      <c r="J5233"/>
      <c r="K5233"/>
      <c r="L5233"/>
      <c r="M5233"/>
      <c r="N5233"/>
      <c r="O5233"/>
      <c r="P5233"/>
      <c r="Q5233"/>
      <c r="R5233"/>
    </row>
    <row r="5234" spans="1:18" s="16" customFormat="1" x14ac:dyDescent="0.25">
      <c r="A5234" s="19"/>
      <c r="B5234" s="18"/>
      <c r="D5234"/>
      <c r="E5234"/>
      <c r="F5234"/>
      <c r="G5234"/>
      <c r="H5234"/>
      <c r="I5234"/>
      <c r="J5234"/>
      <c r="K5234"/>
      <c r="L5234"/>
      <c r="M5234"/>
      <c r="N5234"/>
      <c r="O5234"/>
      <c r="P5234"/>
      <c r="Q5234"/>
      <c r="R5234"/>
    </row>
    <row r="5235" spans="1:18" s="16" customFormat="1" x14ac:dyDescent="0.25">
      <c r="A5235" s="19"/>
      <c r="B5235" s="18"/>
      <c r="D5235"/>
      <c r="E5235"/>
      <c r="F5235"/>
      <c r="G5235"/>
      <c r="H5235"/>
      <c r="I5235"/>
      <c r="J5235"/>
      <c r="K5235"/>
      <c r="L5235"/>
      <c r="M5235"/>
      <c r="N5235"/>
      <c r="O5235"/>
      <c r="P5235"/>
      <c r="Q5235"/>
      <c r="R5235"/>
    </row>
    <row r="5236" spans="1:18" s="16" customFormat="1" x14ac:dyDescent="0.25">
      <c r="A5236" s="19"/>
      <c r="B5236" s="18"/>
      <c r="D5236"/>
      <c r="E5236"/>
      <c r="F5236"/>
      <c r="G5236"/>
      <c r="H5236"/>
      <c r="I5236"/>
      <c r="J5236"/>
      <c r="K5236"/>
      <c r="L5236"/>
      <c r="M5236"/>
      <c r="N5236"/>
      <c r="O5236"/>
      <c r="P5236"/>
      <c r="Q5236"/>
      <c r="R5236"/>
    </row>
    <row r="5237" spans="1:18" s="16" customFormat="1" x14ac:dyDescent="0.25">
      <c r="A5237" s="19"/>
      <c r="B5237" s="18"/>
      <c r="D5237"/>
      <c r="E5237"/>
      <c r="F5237"/>
      <c r="G5237"/>
      <c r="H5237"/>
      <c r="I5237"/>
      <c r="J5237"/>
      <c r="K5237"/>
      <c r="L5237"/>
      <c r="M5237"/>
      <c r="N5237"/>
      <c r="O5237"/>
      <c r="P5237"/>
      <c r="Q5237"/>
      <c r="R5237"/>
    </row>
    <row r="5238" spans="1:18" s="16" customFormat="1" x14ac:dyDescent="0.25">
      <c r="A5238" s="19"/>
      <c r="B5238" s="18"/>
      <c r="D5238"/>
      <c r="E5238"/>
      <c r="F5238"/>
      <c r="G5238"/>
      <c r="H5238"/>
      <c r="I5238"/>
      <c r="J5238"/>
      <c r="K5238"/>
      <c r="L5238"/>
      <c r="M5238"/>
      <c r="N5238"/>
      <c r="O5238"/>
      <c r="P5238"/>
      <c r="Q5238"/>
      <c r="R5238"/>
    </row>
    <row r="5239" spans="1:18" s="16" customFormat="1" x14ac:dyDescent="0.25">
      <c r="A5239" s="19"/>
      <c r="B5239" s="18"/>
      <c r="D5239"/>
      <c r="E5239"/>
      <c r="F5239"/>
      <c r="G5239"/>
      <c r="H5239"/>
      <c r="I5239"/>
      <c r="J5239"/>
      <c r="K5239"/>
      <c r="L5239"/>
      <c r="M5239"/>
      <c r="N5239"/>
      <c r="O5239"/>
      <c r="P5239"/>
      <c r="Q5239"/>
      <c r="R5239"/>
    </row>
    <row r="5240" spans="1:18" s="16" customFormat="1" x14ac:dyDescent="0.25">
      <c r="A5240" s="19"/>
      <c r="B5240" s="18"/>
      <c r="D5240"/>
      <c r="E5240"/>
      <c r="F5240"/>
      <c r="G5240"/>
      <c r="H5240"/>
      <c r="I5240"/>
      <c r="J5240"/>
      <c r="K5240"/>
      <c r="L5240"/>
      <c r="M5240"/>
      <c r="N5240"/>
      <c r="O5240"/>
      <c r="P5240"/>
      <c r="Q5240"/>
      <c r="R5240"/>
    </row>
    <row r="5241" spans="1:18" s="16" customFormat="1" x14ac:dyDescent="0.25">
      <c r="A5241" s="19"/>
      <c r="B5241" s="18"/>
      <c r="D5241"/>
      <c r="E5241"/>
      <c r="F5241"/>
      <c r="G5241"/>
      <c r="H5241"/>
      <c r="I5241"/>
      <c r="J5241"/>
      <c r="K5241"/>
      <c r="L5241"/>
      <c r="M5241"/>
      <c r="N5241"/>
      <c r="O5241"/>
      <c r="P5241"/>
      <c r="Q5241"/>
      <c r="R5241"/>
    </row>
    <row r="5242" spans="1:18" s="16" customFormat="1" x14ac:dyDescent="0.25">
      <c r="A5242" s="19"/>
      <c r="B5242" s="18"/>
      <c r="D5242"/>
      <c r="E5242"/>
      <c r="F5242"/>
      <c r="G5242"/>
      <c r="H5242"/>
      <c r="I5242"/>
      <c r="J5242"/>
      <c r="K5242"/>
      <c r="L5242"/>
      <c r="M5242"/>
      <c r="N5242"/>
      <c r="O5242"/>
      <c r="P5242"/>
      <c r="Q5242"/>
      <c r="R5242"/>
    </row>
    <row r="5243" spans="1:18" s="16" customFormat="1" x14ac:dyDescent="0.25">
      <c r="A5243" s="19"/>
      <c r="B5243" s="18"/>
      <c r="D5243"/>
      <c r="E5243"/>
      <c r="F5243"/>
      <c r="G5243"/>
      <c r="H5243"/>
      <c r="I5243"/>
      <c r="J5243"/>
      <c r="K5243"/>
      <c r="L5243"/>
      <c r="M5243"/>
      <c r="N5243"/>
      <c r="O5243"/>
      <c r="P5243"/>
      <c r="Q5243"/>
      <c r="R5243"/>
    </row>
    <row r="5244" spans="1:18" s="16" customFormat="1" x14ac:dyDescent="0.25">
      <c r="A5244" s="19"/>
      <c r="B5244" s="18"/>
      <c r="D5244"/>
      <c r="E5244"/>
      <c r="F5244"/>
      <c r="G5244"/>
      <c r="H5244"/>
      <c r="I5244"/>
      <c r="J5244"/>
      <c r="K5244"/>
      <c r="L5244"/>
      <c r="M5244"/>
      <c r="N5244"/>
      <c r="O5244"/>
      <c r="P5244"/>
      <c r="Q5244"/>
      <c r="R5244"/>
    </row>
    <row r="5245" spans="1:18" s="16" customFormat="1" x14ac:dyDescent="0.25">
      <c r="A5245" s="19"/>
      <c r="B5245" s="18"/>
      <c r="D5245"/>
      <c r="E5245"/>
      <c r="F5245"/>
      <c r="G5245"/>
      <c r="H5245"/>
      <c r="I5245"/>
      <c r="J5245"/>
      <c r="K5245"/>
      <c r="L5245"/>
      <c r="M5245"/>
      <c r="N5245"/>
      <c r="O5245"/>
      <c r="P5245"/>
      <c r="Q5245"/>
      <c r="R5245"/>
    </row>
    <row r="5246" spans="1:18" s="16" customFormat="1" x14ac:dyDescent="0.25">
      <c r="A5246" s="19"/>
      <c r="B5246" s="18"/>
      <c r="D5246"/>
      <c r="E5246"/>
      <c r="F5246"/>
      <c r="G5246"/>
      <c r="H5246"/>
      <c r="I5246"/>
      <c r="J5246"/>
      <c r="K5246"/>
      <c r="L5246"/>
      <c r="M5246"/>
      <c r="N5246"/>
      <c r="O5246"/>
      <c r="P5246"/>
      <c r="Q5246"/>
      <c r="R5246"/>
    </row>
    <row r="5247" spans="1:18" s="16" customFormat="1" x14ac:dyDescent="0.25">
      <c r="A5247" s="19"/>
      <c r="B5247" s="18"/>
      <c r="D5247"/>
      <c r="E5247"/>
      <c r="F5247"/>
      <c r="G5247"/>
      <c r="H5247"/>
      <c r="I5247"/>
      <c r="J5247"/>
      <c r="K5247"/>
      <c r="L5247"/>
      <c r="M5247"/>
      <c r="N5247"/>
      <c r="O5247"/>
      <c r="P5247"/>
      <c r="Q5247"/>
      <c r="R5247"/>
    </row>
    <row r="5248" spans="1:18" s="16" customFormat="1" x14ac:dyDescent="0.25">
      <c r="A5248" s="19"/>
      <c r="B5248" s="18"/>
      <c r="D5248"/>
      <c r="E5248"/>
      <c r="F5248"/>
      <c r="G5248"/>
      <c r="H5248"/>
      <c r="I5248"/>
      <c r="J5248"/>
      <c r="K5248"/>
      <c r="L5248"/>
      <c r="M5248"/>
      <c r="N5248"/>
      <c r="O5248"/>
      <c r="P5248"/>
      <c r="Q5248"/>
      <c r="R5248"/>
    </row>
    <row r="5249" spans="1:18" s="16" customFormat="1" x14ac:dyDescent="0.25">
      <c r="A5249" s="19"/>
      <c r="B5249" s="18"/>
      <c r="D5249"/>
      <c r="E5249"/>
      <c r="F5249"/>
      <c r="G5249"/>
      <c r="H5249"/>
      <c r="I5249"/>
      <c r="J5249"/>
      <c r="K5249"/>
      <c r="L5249"/>
      <c r="M5249"/>
      <c r="N5249"/>
      <c r="O5249"/>
      <c r="P5249"/>
      <c r="Q5249"/>
      <c r="R5249"/>
    </row>
    <row r="5250" spans="1:18" s="16" customFormat="1" x14ac:dyDescent="0.25">
      <c r="A5250" s="19"/>
      <c r="B5250" s="18"/>
      <c r="D5250"/>
      <c r="E5250"/>
      <c r="F5250"/>
      <c r="G5250"/>
      <c r="H5250"/>
      <c r="I5250"/>
      <c r="J5250"/>
      <c r="K5250"/>
      <c r="L5250"/>
      <c r="M5250"/>
      <c r="N5250"/>
      <c r="O5250"/>
      <c r="P5250"/>
      <c r="Q5250"/>
      <c r="R5250"/>
    </row>
    <row r="5251" spans="1:18" s="16" customFormat="1" x14ac:dyDescent="0.25">
      <c r="A5251" s="19"/>
      <c r="B5251" s="18"/>
      <c r="D5251"/>
      <c r="E5251"/>
      <c r="F5251"/>
      <c r="G5251"/>
      <c r="H5251"/>
      <c r="I5251"/>
      <c r="J5251"/>
      <c r="K5251"/>
      <c r="L5251"/>
      <c r="M5251"/>
      <c r="N5251"/>
      <c r="O5251"/>
      <c r="P5251"/>
      <c r="Q5251"/>
      <c r="R5251"/>
    </row>
    <row r="5252" spans="1:18" s="16" customFormat="1" x14ac:dyDescent="0.25">
      <c r="A5252" s="19"/>
      <c r="B5252" s="18"/>
      <c r="D5252"/>
      <c r="E5252"/>
      <c r="F5252"/>
      <c r="G5252"/>
      <c r="H5252"/>
      <c r="I5252"/>
      <c r="J5252"/>
      <c r="K5252"/>
      <c r="L5252"/>
      <c r="M5252"/>
      <c r="N5252"/>
      <c r="O5252"/>
      <c r="P5252"/>
      <c r="Q5252"/>
      <c r="R5252"/>
    </row>
    <row r="5253" spans="1:18" s="16" customFormat="1" x14ac:dyDescent="0.25">
      <c r="A5253" s="19"/>
      <c r="B5253" s="18"/>
      <c r="D5253"/>
      <c r="E5253"/>
      <c r="F5253"/>
      <c r="G5253"/>
      <c r="H5253"/>
      <c r="I5253"/>
      <c r="J5253"/>
      <c r="K5253"/>
      <c r="L5253"/>
      <c r="M5253"/>
      <c r="N5253"/>
      <c r="O5253"/>
      <c r="P5253"/>
      <c r="Q5253"/>
      <c r="R5253"/>
    </row>
    <row r="5254" spans="1:18" s="16" customFormat="1" x14ac:dyDescent="0.25">
      <c r="A5254" s="19"/>
      <c r="B5254" s="18"/>
      <c r="D5254"/>
      <c r="E5254"/>
      <c r="F5254"/>
      <c r="G5254"/>
      <c r="H5254"/>
      <c r="I5254"/>
      <c r="J5254"/>
      <c r="K5254"/>
      <c r="L5254"/>
      <c r="M5254"/>
      <c r="N5254"/>
      <c r="O5254"/>
      <c r="P5254"/>
      <c r="Q5254"/>
      <c r="R5254"/>
    </row>
    <row r="5255" spans="1:18" s="16" customFormat="1" x14ac:dyDescent="0.25">
      <c r="A5255" s="19"/>
      <c r="B5255" s="18"/>
      <c r="D5255"/>
      <c r="E5255"/>
      <c r="F5255"/>
      <c r="G5255"/>
      <c r="H5255"/>
      <c r="I5255"/>
      <c r="J5255"/>
      <c r="K5255"/>
      <c r="L5255"/>
      <c r="M5255"/>
      <c r="N5255"/>
      <c r="O5255"/>
      <c r="P5255"/>
      <c r="Q5255"/>
      <c r="R5255"/>
    </row>
    <row r="5256" spans="1:18" s="16" customFormat="1" x14ac:dyDescent="0.25">
      <c r="A5256" s="19"/>
      <c r="B5256" s="18"/>
      <c r="D5256"/>
      <c r="E5256"/>
      <c r="F5256"/>
      <c r="G5256"/>
      <c r="H5256"/>
      <c r="I5256"/>
      <c r="J5256"/>
      <c r="K5256"/>
      <c r="L5256"/>
      <c r="M5256"/>
      <c r="N5256"/>
      <c r="O5256"/>
      <c r="P5256"/>
      <c r="Q5256"/>
      <c r="R5256"/>
    </row>
    <row r="5257" spans="1:18" s="16" customFormat="1" x14ac:dyDescent="0.25">
      <c r="A5257" s="19"/>
      <c r="B5257" s="18"/>
      <c r="D5257"/>
      <c r="E5257"/>
      <c r="F5257"/>
      <c r="G5257"/>
      <c r="H5257"/>
      <c r="I5257"/>
      <c r="J5257"/>
      <c r="K5257"/>
      <c r="L5257"/>
      <c r="M5257"/>
      <c r="N5257"/>
      <c r="O5257"/>
      <c r="P5257"/>
      <c r="Q5257"/>
      <c r="R5257"/>
    </row>
    <row r="5258" spans="1:18" s="16" customFormat="1" x14ac:dyDescent="0.25">
      <c r="A5258" s="19"/>
      <c r="B5258" s="18"/>
      <c r="D5258"/>
      <c r="E5258"/>
      <c r="F5258"/>
      <c r="G5258"/>
      <c r="H5258"/>
      <c r="I5258"/>
      <c r="J5258"/>
      <c r="K5258"/>
      <c r="L5258"/>
      <c r="M5258"/>
      <c r="N5258"/>
      <c r="O5258"/>
      <c r="P5258"/>
      <c r="Q5258"/>
      <c r="R5258"/>
    </row>
    <row r="5259" spans="1:18" s="16" customFormat="1" x14ac:dyDescent="0.25">
      <c r="A5259" s="19"/>
      <c r="B5259" s="18"/>
      <c r="D5259"/>
      <c r="E5259"/>
      <c r="F5259"/>
      <c r="G5259"/>
      <c r="H5259"/>
      <c r="I5259"/>
      <c r="J5259"/>
      <c r="K5259"/>
      <c r="L5259"/>
      <c r="M5259"/>
      <c r="N5259"/>
      <c r="O5259"/>
      <c r="P5259"/>
      <c r="Q5259"/>
      <c r="R5259"/>
    </row>
    <row r="5260" spans="1:18" s="16" customFormat="1" x14ac:dyDescent="0.25">
      <c r="A5260" s="19"/>
      <c r="B5260" s="18"/>
      <c r="D5260"/>
      <c r="E5260"/>
      <c r="F5260"/>
      <c r="G5260"/>
      <c r="H5260"/>
      <c r="I5260"/>
      <c r="J5260"/>
      <c r="K5260"/>
      <c r="L5260"/>
      <c r="M5260"/>
      <c r="N5260"/>
      <c r="O5260"/>
      <c r="P5260"/>
      <c r="Q5260"/>
      <c r="R5260"/>
    </row>
    <row r="5261" spans="1:18" s="16" customFormat="1" x14ac:dyDescent="0.25">
      <c r="A5261" s="19"/>
      <c r="B5261" s="18"/>
      <c r="D5261"/>
      <c r="E5261"/>
      <c r="F5261"/>
      <c r="G5261"/>
      <c r="H5261"/>
      <c r="I5261"/>
      <c r="J5261"/>
      <c r="K5261"/>
      <c r="L5261"/>
      <c r="M5261"/>
      <c r="N5261"/>
      <c r="O5261"/>
      <c r="P5261"/>
      <c r="Q5261"/>
      <c r="R5261"/>
    </row>
    <row r="5262" spans="1:18" s="16" customFormat="1" x14ac:dyDescent="0.25">
      <c r="A5262" s="19"/>
      <c r="B5262" s="20"/>
      <c r="D5262"/>
      <c r="E5262"/>
      <c r="F5262"/>
      <c r="G5262"/>
      <c r="H5262"/>
      <c r="I5262"/>
      <c r="J5262"/>
      <c r="K5262"/>
      <c r="L5262"/>
      <c r="M5262"/>
      <c r="N5262"/>
      <c r="O5262"/>
      <c r="P5262"/>
      <c r="Q5262"/>
      <c r="R5262"/>
    </row>
    <row r="5263" spans="1:18" s="16" customFormat="1" x14ac:dyDescent="0.25">
      <c r="A5263" s="19"/>
      <c r="B5263" s="18"/>
      <c r="D5263"/>
      <c r="E5263"/>
      <c r="F5263"/>
      <c r="G5263"/>
      <c r="H5263"/>
      <c r="I5263"/>
      <c r="J5263"/>
      <c r="K5263"/>
      <c r="L5263"/>
      <c r="M5263"/>
      <c r="N5263"/>
      <c r="O5263"/>
      <c r="P5263"/>
      <c r="Q5263"/>
      <c r="R5263"/>
    </row>
    <row r="5264" spans="1:18" s="16" customFormat="1" x14ac:dyDescent="0.25">
      <c r="A5264" s="19"/>
      <c r="B5264" s="18"/>
      <c r="D5264"/>
      <c r="E5264"/>
      <c r="F5264"/>
      <c r="G5264"/>
      <c r="H5264"/>
      <c r="I5264"/>
      <c r="J5264"/>
      <c r="K5264"/>
      <c r="L5264"/>
      <c r="M5264"/>
      <c r="N5264"/>
      <c r="O5264"/>
      <c r="P5264"/>
      <c r="Q5264"/>
      <c r="R5264"/>
    </row>
    <row r="5265" spans="1:18" s="16" customFormat="1" x14ac:dyDescent="0.25">
      <c r="A5265" s="19"/>
      <c r="B5265" s="18"/>
      <c r="D5265"/>
      <c r="E5265"/>
      <c r="F5265"/>
      <c r="G5265"/>
      <c r="H5265"/>
      <c r="I5265"/>
      <c r="J5265"/>
      <c r="K5265"/>
      <c r="L5265"/>
      <c r="M5265"/>
      <c r="N5265"/>
      <c r="O5265"/>
      <c r="P5265"/>
      <c r="Q5265"/>
      <c r="R5265"/>
    </row>
    <row r="5266" spans="1:18" s="16" customFormat="1" x14ac:dyDescent="0.25">
      <c r="A5266" s="19"/>
      <c r="B5266" s="18"/>
      <c r="D5266"/>
      <c r="E5266"/>
      <c r="F5266"/>
      <c r="G5266"/>
      <c r="H5266"/>
      <c r="I5266"/>
      <c r="J5266"/>
      <c r="K5266"/>
      <c r="L5266"/>
      <c r="M5266"/>
      <c r="N5266"/>
      <c r="O5266"/>
      <c r="P5266"/>
      <c r="Q5266"/>
      <c r="R5266"/>
    </row>
    <row r="5267" spans="1:18" s="16" customFormat="1" x14ac:dyDescent="0.25">
      <c r="A5267" s="19"/>
      <c r="B5267" s="18"/>
      <c r="D5267"/>
      <c r="E5267"/>
      <c r="F5267"/>
      <c r="G5267"/>
      <c r="H5267"/>
      <c r="I5267"/>
      <c r="J5267"/>
      <c r="K5267"/>
      <c r="L5267"/>
      <c r="M5267"/>
      <c r="N5267"/>
      <c r="O5267"/>
      <c r="P5267"/>
      <c r="Q5267"/>
      <c r="R5267"/>
    </row>
    <row r="5268" spans="1:18" s="16" customFormat="1" x14ac:dyDescent="0.25">
      <c r="A5268" s="19"/>
      <c r="B5268" s="18"/>
      <c r="D5268"/>
      <c r="E5268"/>
      <c r="F5268"/>
      <c r="G5268"/>
      <c r="H5268"/>
      <c r="I5268"/>
      <c r="J5268"/>
      <c r="K5268"/>
      <c r="L5268"/>
      <c r="M5268"/>
      <c r="N5268"/>
      <c r="O5268"/>
      <c r="P5268"/>
      <c r="Q5268"/>
      <c r="R5268"/>
    </row>
    <row r="5269" spans="1:18" s="16" customFormat="1" x14ac:dyDescent="0.25">
      <c r="A5269" s="19"/>
      <c r="B5269" s="18"/>
      <c r="D5269"/>
      <c r="E5269"/>
      <c r="F5269"/>
      <c r="G5269"/>
      <c r="H5269"/>
      <c r="I5269"/>
      <c r="J5269"/>
      <c r="K5269"/>
      <c r="L5269"/>
      <c r="M5269"/>
      <c r="N5269"/>
      <c r="O5269"/>
      <c r="P5269"/>
      <c r="Q5269"/>
      <c r="R5269"/>
    </row>
    <row r="5270" spans="1:18" s="16" customFormat="1" x14ac:dyDescent="0.25">
      <c r="A5270" s="19"/>
      <c r="B5270" s="18"/>
      <c r="D5270"/>
      <c r="E5270"/>
      <c r="F5270"/>
      <c r="G5270"/>
      <c r="H5270"/>
      <c r="I5270"/>
      <c r="J5270"/>
      <c r="K5270"/>
      <c r="L5270"/>
      <c r="M5270"/>
      <c r="N5270"/>
      <c r="O5270"/>
      <c r="P5270"/>
      <c r="Q5270"/>
      <c r="R5270"/>
    </row>
    <row r="5271" spans="1:18" s="16" customFormat="1" x14ac:dyDescent="0.25">
      <c r="A5271" s="19"/>
      <c r="B5271" s="18"/>
      <c r="D5271"/>
      <c r="E5271"/>
      <c r="F5271"/>
      <c r="G5271"/>
      <c r="H5271"/>
      <c r="I5271"/>
      <c r="J5271"/>
      <c r="K5271"/>
      <c r="L5271"/>
      <c r="M5271"/>
      <c r="N5271"/>
      <c r="O5271"/>
      <c r="P5271"/>
      <c r="Q5271"/>
      <c r="R5271"/>
    </row>
    <row r="5272" spans="1:18" s="16" customFormat="1" x14ac:dyDescent="0.25">
      <c r="A5272" s="19"/>
      <c r="B5272" s="18"/>
      <c r="D5272"/>
      <c r="E5272"/>
      <c r="F5272"/>
      <c r="G5272"/>
      <c r="H5272"/>
      <c r="I5272"/>
      <c r="J5272"/>
      <c r="K5272"/>
      <c r="L5272"/>
      <c r="M5272"/>
      <c r="N5272"/>
      <c r="O5272"/>
      <c r="P5272"/>
      <c r="Q5272"/>
      <c r="R5272"/>
    </row>
    <row r="5273" spans="1:18" s="16" customFormat="1" x14ac:dyDescent="0.25">
      <c r="A5273" s="19"/>
      <c r="B5273" s="18"/>
      <c r="D5273"/>
      <c r="E5273"/>
      <c r="F5273"/>
      <c r="G5273"/>
      <c r="H5273"/>
      <c r="I5273"/>
      <c r="J5273"/>
      <c r="K5273"/>
      <c r="L5273"/>
      <c r="M5273"/>
      <c r="N5273"/>
      <c r="O5273"/>
      <c r="P5273"/>
      <c r="Q5273"/>
      <c r="R5273"/>
    </row>
    <row r="5274" spans="1:18" s="16" customFormat="1" x14ac:dyDescent="0.25">
      <c r="A5274" s="19"/>
      <c r="B5274" s="18"/>
      <c r="D5274"/>
      <c r="E5274"/>
      <c r="F5274"/>
      <c r="G5274"/>
      <c r="H5274"/>
      <c r="I5274"/>
      <c r="J5274"/>
      <c r="K5274"/>
      <c r="L5274"/>
      <c r="M5274"/>
      <c r="N5274"/>
      <c r="O5274"/>
      <c r="P5274"/>
      <c r="Q5274"/>
      <c r="R5274"/>
    </row>
    <row r="5275" spans="1:18" s="16" customFormat="1" x14ac:dyDescent="0.25">
      <c r="A5275" s="19"/>
      <c r="B5275" s="18"/>
      <c r="D5275"/>
      <c r="E5275"/>
      <c r="F5275"/>
      <c r="G5275"/>
      <c r="H5275"/>
      <c r="I5275"/>
      <c r="J5275"/>
      <c r="K5275"/>
      <c r="L5275"/>
      <c r="M5275"/>
      <c r="N5275"/>
      <c r="O5275"/>
      <c r="P5275"/>
      <c r="Q5275"/>
      <c r="R5275"/>
    </row>
    <row r="5276" spans="1:18" s="16" customFormat="1" x14ac:dyDescent="0.25">
      <c r="A5276" s="19"/>
      <c r="B5276" s="18"/>
      <c r="D5276"/>
      <c r="E5276"/>
      <c r="F5276"/>
      <c r="G5276"/>
      <c r="H5276"/>
      <c r="I5276"/>
      <c r="J5276"/>
      <c r="K5276"/>
      <c r="L5276"/>
      <c r="M5276"/>
      <c r="N5276"/>
      <c r="O5276"/>
      <c r="P5276"/>
      <c r="Q5276"/>
      <c r="R5276"/>
    </row>
    <row r="5277" spans="1:18" s="16" customFormat="1" x14ac:dyDescent="0.25">
      <c r="A5277" s="19"/>
      <c r="B5277" s="18"/>
      <c r="D5277"/>
      <c r="E5277"/>
      <c r="F5277"/>
      <c r="G5277"/>
      <c r="H5277"/>
      <c r="I5277"/>
      <c r="J5277"/>
      <c r="K5277"/>
      <c r="L5277"/>
      <c r="M5277"/>
      <c r="N5277"/>
      <c r="O5277"/>
      <c r="P5277"/>
      <c r="Q5277"/>
      <c r="R5277"/>
    </row>
    <row r="5278" spans="1:18" s="16" customFormat="1" x14ac:dyDescent="0.25">
      <c r="A5278" s="19"/>
      <c r="B5278" s="18"/>
      <c r="D5278"/>
      <c r="E5278"/>
      <c r="F5278"/>
      <c r="G5278"/>
      <c r="H5278"/>
      <c r="I5278"/>
      <c r="J5278"/>
      <c r="K5278"/>
      <c r="L5278"/>
      <c r="M5278"/>
      <c r="N5278"/>
      <c r="O5278"/>
      <c r="P5278"/>
      <c r="Q5278"/>
      <c r="R5278"/>
    </row>
    <row r="5279" spans="1:18" s="16" customFormat="1" x14ac:dyDescent="0.25">
      <c r="A5279" s="19"/>
      <c r="B5279" s="18"/>
      <c r="D5279"/>
      <c r="E5279"/>
      <c r="F5279"/>
      <c r="G5279"/>
      <c r="H5279"/>
      <c r="I5279"/>
      <c r="J5279"/>
      <c r="K5279"/>
      <c r="L5279"/>
      <c r="M5279"/>
      <c r="N5279"/>
      <c r="O5279"/>
      <c r="P5279"/>
      <c r="Q5279"/>
      <c r="R5279"/>
    </row>
    <row r="5280" spans="1:18" s="16" customFormat="1" x14ac:dyDescent="0.25">
      <c r="A5280" s="19"/>
      <c r="B5280" s="18"/>
      <c r="D5280"/>
      <c r="E5280"/>
      <c r="F5280"/>
      <c r="G5280"/>
      <c r="H5280"/>
      <c r="I5280"/>
      <c r="J5280"/>
      <c r="K5280"/>
      <c r="L5280"/>
      <c r="M5280"/>
      <c r="N5280"/>
      <c r="O5280"/>
      <c r="P5280"/>
      <c r="Q5280"/>
      <c r="R5280"/>
    </row>
    <row r="5281" spans="1:18" s="16" customFormat="1" x14ac:dyDescent="0.25">
      <c r="A5281" s="19"/>
      <c r="B5281" s="18"/>
      <c r="D5281"/>
      <c r="E5281"/>
      <c r="F5281"/>
      <c r="G5281"/>
      <c r="H5281"/>
      <c r="I5281"/>
      <c r="J5281"/>
      <c r="K5281"/>
      <c r="L5281"/>
      <c r="M5281"/>
      <c r="N5281"/>
      <c r="O5281"/>
      <c r="P5281"/>
      <c r="Q5281"/>
      <c r="R5281"/>
    </row>
    <row r="5282" spans="1:18" s="16" customFormat="1" x14ac:dyDescent="0.25">
      <c r="A5282" s="19"/>
      <c r="B5282" s="18"/>
      <c r="D5282"/>
      <c r="E5282"/>
      <c r="F5282"/>
      <c r="G5282"/>
      <c r="H5282"/>
      <c r="I5282"/>
      <c r="J5282"/>
      <c r="K5282"/>
      <c r="L5282"/>
      <c r="M5282"/>
      <c r="N5282"/>
      <c r="O5282"/>
      <c r="P5282"/>
      <c r="Q5282"/>
      <c r="R5282"/>
    </row>
    <row r="5283" spans="1:18" s="16" customFormat="1" x14ac:dyDescent="0.25">
      <c r="A5283" s="19"/>
      <c r="B5283" s="18"/>
      <c r="D5283"/>
      <c r="E5283"/>
      <c r="F5283"/>
      <c r="G5283"/>
      <c r="H5283"/>
      <c r="I5283"/>
      <c r="J5283"/>
      <c r="K5283"/>
      <c r="L5283"/>
      <c r="M5283"/>
      <c r="N5283"/>
      <c r="O5283"/>
      <c r="P5283"/>
      <c r="Q5283"/>
      <c r="R5283"/>
    </row>
    <row r="5284" spans="1:18" s="16" customFormat="1" x14ac:dyDescent="0.25">
      <c r="A5284" s="19"/>
      <c r="B5284" s="18"/>
      <c r="D5284"/>
      <c r="E5284"/>
      <c r="F5284"/>
      <c r="G5284"/>
      <c r="H5284"/>
      <c r="I5284"/>
      <c r="J5284"/>
      <c r="K5284"/>
      <c r="L5284"/>
      <c r="M5284"/>
      <c r="N5284"/>
      <c r="O5284"/>
      <c r="P5284"/>
      <c r="Q5284"/>
      <c r="R5284"/>
    </row>
    <row r="5285" spans="1:18" s="16" customFormat="1" x14ac:dyDescent="0.25">
      <c r="A5285" s="19"/>
      <c r="B5285" s="18"/>
      <c r="D5285"/>
      <c r="E5285"/>
      <c r="F5285"/>
      <c r="G5285"/>
      <c r="H5285"/>
      <c r="I5285"/>
      <c r="J5285"/>
      <c r="K5285"/>
      <c r="L5285"/>
      <c r="M5285"/>
      <c r="N5285"/>
      <c r="O5285"/>
      <c r="P5285"/>
      <c r="Q5285"/>
      <c r="R5285"/>
    </row>
    <row r="5286" spans="1:18" s="16" customFormat="1" x14ac:dyDescent="0.25">
      <c r="A5286" s="19"/>
      <c r="B5286" s="18"/>
      <c r="D5286"/>
      <c r="E5286"/>
      <c r="F5286"/>
      <c r="G5286"/>
      <c r="H5286"/>
      <c r="I5286"/>
      <c r="J5286"/>
      <c r="K5286"/>
      <c r="L5286"/>
      <c r="M5286"/>
      <c r="N5286"/>
      <c r="O5286"/>
      <c r="P5286"/>
      <c r="Q5286"/>
      <c r="R5286"/>
    </row>
    <row r="5287" spans="1:18" s="16" customFormat="1" x14ac:dyDescent="0.25">
      <c r="A5287" s="19"/>
      <c r="B5287" s="18"/>
      <c r="D5287"/>
      <c r="E5287"/>
      <c r="F5287"/>
      <c r="G5287"/>
      <c r="H5287"/>
      <c r="I5287"/>
      <c r="J5287"/>
      <c r="K5287"/>
      <c r="L5287"/>
      <c r="M5287"/>
      <c r="N5287"/>
      <c r="O5287"/>
      <c r="P5287"/>
      <c r="Q5287"/>
      <c r="R5287"/>
    </row>
    <row r="5288" spans="1:18" s="16" customFormat="1" x14ac:dyDescent="0.25">
      <c r="A5288" s="19"/>
      <c r="B5288" s="18"/>
      <c r="D5288"/>
      <c r="E5288"/>
      <c r="F5288"/>
      <c r="G5288"/>
      <c r="H5288"/>
      <c r="I5288"/>
      <c r="J5288"/>
      <c r="K5288"/>
      <c r="L5288"/>
      <c r="M5288"/>
      <c r="N5288"/>
      <c r="O5288"/>
      <c r="P5288"/>
      <c r="Q5288"/>
      <c r="R5288"/>
    </row>
    <row r="5289" spans="1:18" s="16" customFormat="1" x14ac:dyDescent="0.25">
      <c r="A5289" s="19"/>
      <c r="B5289" s="18"/>
      <c r="D5289"/>
      <c r="E5289"/>
      <c r="F5289"/>
      <c r="G5289"/>
      <c r="H5289"/>
      <c r="I5289"/>
      <c r="J5289"/>
      <c r="K5289"/>
      <c r="L5289"/>
      <c r="M5289"/>
      <c r="N5289"/>
      <c r="O5289"/>
      <c r="P5289"/>
      <c r="Q5289"/>
      <c r="R5289"/>
    </row>
    <row r="5290" spans="1:18" s="16" customFormat="1" x14ac:dyDescent="0.25">
      <c r="A5290" s="19"/>
      <c r="B5290" s="18"/>
      <c r="D5290"/>
      <c r="E5290"/>
      <c r="F5290"/>
      <c r="G5290"/>
      <c r="H5290"/>
      <c r="I5290"/>
      <c r="J5290"/>
      <c r="K5290"/>
      <c r="L5290"/>
      <c r="M5290"/>
      <c r="N5290"/>
      <c r="O5290"/>
      <c r="P5290"/>
      <c r="Q5290"/>
      <c r="R5290"/>
    </row>
    <row r="5291" spans="1:18" s="16" customFormat="1" x14ac:dyDescent="0.25">
      <c r="A5291" s="19"/>
      <c r="B5291" s="18"/>
      <c r="D5291"/>
      <c r="E5291"/>
      <c r="F5291"/>
      <c r="G5291"/>
      <c r="H5291"/>
      <c r="I5291"/>
      <c r="J5291"/>
      <c r="K5291"/>
      <c r="L5291"/>
      <c r="M5291"/>
      <c r="N5291"/>
      <c r="O5291"/>
      <c r="P5291"/>
      <c r="Q5291"/>
      <c r="R5291"/>
    </row>
    <row r="5292" spans="1:18" s="16" customFormat="1" x14ac:dyDescent="0.25">
      <c r="A5292" s="19"/>
      <c r="B5292" s="18"/>
      <c r="D5292"/>
      <c r="E5292"/>
      <c r="F5292"/>
      <c r="G5292"/>
      <c r="H5292"/>
      <c r="I5292"/>
      <c r="J5292"/>
      <c r="K5292"/>
      <c r="L5292"/>
      <c r="M5292"/>
      <c r="N5292"/>
      <c r="O5292"/>
      <c r="P5292"/>
      <c r="Q5292"/>
      <c r="R5292"/>
    </row>
    <row r="5293" spans="1:18" s="16" customFormat="1" x14ac:dyDescent="0.25">
      <c r="A5293" s="19"/>
      <c r="B5293" s="18"/>
      <c r="D5293"/>
      <c r="E5293"/>
      <c r="F5293"/>
      <c r="G5293"/>
      <c r="H5293"/>
      <c r="I5293"/>
      <c r="J5293"/>
      <c r="K5293"/>
      <c r="L5293"/>
      <c r="M5293"/>
      <c r="N5293"/>
      <c r="O5293"/>
      <c r="P5293"/>
      <c r="Q5293"/>
      <c r="R5293"/>
    </row>
    <row r="5294" spans="1:18" s="16" customFormat="1" x14ac:dyDescent="0.25">
      <c r="A5294" s="19"/>
      <c r="B5294" s="18"/>
      <c r="D5294"/>
      <c r="E5294"/>
      <c r="F5294"/>
      <c r="G5294"/>
      <c r="H5294"/>
      <c r="I5294"/>
      <c r="J5294"/>
      <c r="K5294"/>
      <c r="L5294"/>
      <c r="M5294"/>
      <c r="N5294"/>
      <c r="O5294"/>
      <c r="P5294"/>
      <c r="Q5294"/>
      <c r="R5294"/>
    </row>
    <row r="5295" spans="1:18" s="16" customFormat="1" x14ac:dyDescent="0.25">
      <c r="A5295" s="19"/>
      <c r="B5295" s="18"/>
      <c r="D5295"/>
      <c r="E5295"/>
      <c r="F5295"/>
      <c r="G5295"/>
      <c r="H5295"/>
      <c r="I5295"/>
      <c r="J5295"/>
      <c r="K5295"/>
      <c r="L5295"/>
      <c r="M5295"/>
      <c r="N5295"/>
      <c r="O5295"/>
      <c r="P5295"/>
      <c r="Q5295"/>
      <c r="R5295"/>
    </row>
    <row r="5296" spans="1:18" s="16" customFormat="1" x14ac:dyDescent="0.25">
      <c r="A5296" s="19"/>
      <c r="B5296" s="18"/>
      <c r="D5296"/>
      <c r="E5296"/>
      <c r="F5296"/>
      <c r="G5296"/>
      <c r="H5296"/>
      <c r="I5296"/>
      <c r="J5296"/>
      <c r="K5296"/>
      <c r="L5296"/>
      <c r="M5296"/>
      <c r="N5296"/>
      <c r="O5296"/>
      <c r="P5296"/>
      <c r="Q5296"/>
      <c r="R5296"/>
    </row>
    <row r="5297" spans="1:18" s="16" customFormat="1" x14ac:dyDescent="0.25">
      <c r="A5297" s="19"/>
      <c r="B5297" s="18"/>
      <c r="D5297"/>
      <c r="E5297"/>
      <c r="F5297"/>
      <c r="G5297"/>
      <c r="H5297"/>
      <c r="I5297"/>
      <c r="J5297"/>
      <c r="K5297"/>
      <c r="L5297"/>
      <c r="M5297"/>
      <c r="N5297"/>
      <c r="O5297"/>
      <c r="P5297"/>
      <c r="Q5297"/>
      <c r="R5297"/>
    </row>
    <row r="5298" spans="1:18" s="16" customFormat="1" x14ac:dyDescent="0.25">
      <c r="A5298" s="19"/>
      <c r="B5298" s="18"/>
      <c r="D5298"/>
      <c r="E5298"/>
      <c r="F5298"/>
      <c r="G5298"/>
      <c r="H5298"/>
      <c r="I5298"/>
      <c r="J5298"/>
      <c r="K5298"/>
      <c r="L5298"/>
      <c r="M5298"/>
      <c r="N5298"/>
      <c r="O5298"/>
      <c r="P5298"/>
      <c r="Q5298"/>
      <c r="R5298"/>
    </row>
    <row r="5299" spans="1:18" s="16" customFormat="1" x14ac:dyDescent="0.25">
      <c r="A5299" s="19"/>
      <c r="B5299" s="18"/>
      <c r="D5299"/>
      <c r="E5299"/>
      <c r="F5299"/>
      <c r="G5299"/>
      <c r="H5299"/>
      <c r="I5299"/>
      <c r="J5299"/>
      <c r="K5299"/>
      <c r="L5299"/>
      <c r="M5299"/>
      <c r="N5299"/>
      <c r="O5299"/>
      <c r="P5299"/>
      <c r="Q5299"/>
      <c r="R5299"/>
    </row>
    <row r="5300" spans="1:18" s="16" customFormat="1" x14ac:dyDescent="0.25">
      <c r="A5300" s="19"/>
      <c r="B5300" s="18"/>
      <c r="D5300"/>
      <c r="E5300"/>
      <c r="F5300"/>
      <c r="G5300"/>
      <c r="H5300"/>
      <c r="I5300"/>
      <c r="J5300"/>
      <c r="K5300"/>
      <c r="L5300"/>
      <c r="M5300"/>
      <c r="N5300"/>
      <c r="O5300"/>
      <c r="P5300"/>
      <c r="Q5300"/>
      <c r="R5300"/>
    </row>
    <row r="5301" spans="1:18" s="16" customFormat="1" x14ac:dyDescent="0.25">
      <c r="A5301" s="19"/>
      <c r="B5301" s="18"/>
      <c r="D5301"/>
      <c r="E5301"/>
      <c r="F5301"/>
      <c r="G5301"/>
      <c r="H5301"/>
      <c r="I5301"/>
      <c r="J5301"/>
      <c r="K5301"/>
      <c r="L5301"/>
      <c r="M5301"/>
      <c r="N5301"/>
      <c r="O5301"/>
      <c r="P5301"/>
      <c r="Q5301"/>
      <c r="R5301"/>
    </row>
    <row r="5302" spans="1:18" s="16" customFormat="1" x14ac:dyDescent="0.25">
      <c r="A5302" s="19"/>
      <c r="B5302" s="18"/>
      <c r="D5302"/>
      <c r="E5302"/>
      <c r="F5302"/>
      <c r="G5302"/>
      <c r="H5302"/>
      <c r="I5302"/>
      <c r="J5302"/>
      <c r="K5302"/>
      <c r="L5302"/>
      <c r="M5302"/>
      <c r="N5302"/>
      <c r="O5302"/>
      <c r="P5302"/>
      <c r="Q5302"/>
      <c r="R5302"/>
    </row>
    <row r="5303" spans="1:18" s="16" customFormat="1" x14ac:dyDescent="0.25">
      <c r="A5303" s="19"/>
      <c r="B5303" s="18"/>
      <c r="D5303"/>
      <c r="E5303"/>
      <c r="F5303"/>
      <c r="G5303"/>
      <c r="H5303"/>
      <c r="I5303"/>
      <c r="J5303"/>
      <c r="K5303"/>
      <c r="L5303"/>
      <c r="M5303"/>
      <c r="N5303"/>
      <c r="O5303"/>
      <c r="P5303"/>
      <c r="Q5303"/>
      <c r="R5303"/>
    </row>
    <row r="5304" spans="1:18" s="16" customFormat="1" x14ac:dyDescent="0.25">
      <c r="A5304" s="19"/>
      <c r="B5304" s="18"/>
      <c r="D5304"/>
      <c r="E5304"/>
      <c r="F5304"/>
      <c r="G5304"/>
      <c r="H5304"/>
      <c r="I5304"/>
      <c r="J5304"/>
      <c r="K5304"/>
      <c r="L5304"/>
      <c r="M5304"/>
      <c r="N5304"/>
      <c r="O5304"/>
      <c r="P5304"/>
      <c r="Q5304"/>
      <c r="R5304"/>
    </row>
    <row r="5305" spans="1:18" s="16" customFormat="1" x14ac:dyDescent="0.25">
      <c r="A5305" s="19"/>
      <c r="B5305" s="18"/>
      <c r="D5305"/>
      <c r="E5305"/>
      <c r="F5305"/>
      <c r="G5305"/>
      <c r="H5305"/>
      <c r="I5305"/>
      <c r="J5305"/>
      <c r="K5305"/>
      <c r="L5305"/>
      <c r="M5305"/>
      <c r="N5305"/>
      <c r="O5305"/>
      <c r="P5305"/>
      <c r="Q5305"/>
      <c r="R5305"/>
    </row>
    <row r="5306" spans="1:18" s="16" customFormat="1" x14ac:dyDescent="0.25">
      <c r="A5306" s="19"/>
      <c r="B5306" s="18"/>
      <c r="D5306"/>
      <c r="E5306"/>
      <c r="F5306"/>
      <c r="G5306"/>
      <c r="H5306"/>
      <c r="I5306"/>
      <c r="J5306"/>
      <c r="K5306"/>
      <c r="L5306"/>
      <c r="M5306"/>
      <c r="N5306"/>
      <c r="O5306"/>
      <c r="P5306"/>
      <c r="Q5306"/>
      <c r="R5306"/>
    </row>
    <row r="5307" spans="1:18" s="16" customFormat="1" x14ac:dyDescent="0.25">
      <c r="A5307" s="19"/>
      <c r="B5307" s="18"/>
      <c r="D5307"/>
      <c r="E5307"/>
      <c r="F5307"/>
      <c r="G5307"/>
      <c r="H5307"/>
      <c r="I5307"/>
      <c r="J5307"/>
      <c r="K5307"/>
      <c r="L5307"/>
      <c r="M5307"/>
      <c r="N5307"/>
      <c r="O5307"/>
      <c r="P5307"/>
      <c r="Q5307"/>
      <c r="R5307"/>
    </row>
    <row r="5308" spans="1:18" s="16" customFormat="1" x14ac:dyDescent="0.25">
      <c r="A5308" s="19"/>
      <c r="B5308" s="18"/>
      <c r="D5308"/>
      <c r="E5308"/>
      <c r="F5308"/>
      <c r="G5308"/>
      <c r="H5308"/>
      <c r="I5308"/>
      <c r="J5308"/>
      <c r="K5308"/>
      <c r="L5308"/>
      <c r="M5308"/>
      <c r="N5308"/>
      <c r="O5308"/>
      <c r="P5308"/>
      <c r="Q5308"/>
      <c r="R5308"/>
    </row>
    <row r="5309" spans="1:18" s="16" customFormat="1" x14ac:dyDescent="0.25">
      <c r="A5309" s="19"/>
      <c r="B5309" s="18"/>
      <c r="D5309"/>
      <c r="E5309"/>
      <c r="F5309"/>
      <c r="G5309"/>
      <c r="H5309"/>
      <c r="I5309"/>
      <c r="J5309"/>
      <c r="K5309"/>
      <c r="L5309"/>
      <c r="M5309"/>
      <c r="N5309"/>
      <c r="O5309"/>
      <c r="P5309"/>
      <c r="Q5309"/>
      <c r="R5309"/>
    </row>
    <row r="5310" spans="1:18" s="16" customFormat="1" x14ac:dyDescent="0.25">
      <c r="A5310" s="19"/>
      <c r="B5310" s="18"/>
      <c r="D5310"/>
      <c r="E5310"/>
      <c r="F5310"/>
      <c r="G5310"/>
      <c r="H5310"/>
      <c r="I5310"/>
      <c r="J5310"/>
      <c r="K5310"/>
      <c r="L5310"/>
      <c r="M5310"/>
      <c r="N5310"/>
      <c r="O5310"/>
      <c r="P5310"/>
      <c r="Q5310"/>
      <c r="R5310"/>
    </row>
    <row r="5311" spans="1:18" s="16" customFormat="1" x14ac:dyDescent="0.25">
      <c r="A5311" s="19"/>
      <c r="B5311" s="18"/>
      <c r="D5311"/>
      <c r="E5311"/>
      <c r="F5311"/>
      <c r="G5311"/>
      <c r="H5311"/>
      <c r="I5311"/>
      <c r="J5311"/>
      <c r="K5311"/>
      <c r="L5311"/>
      <c r="M5311"/>
      <c r="N5311"/>
      <c r="O5311"/>
      <c r="P5311"/>
      <c r="Q5311"/>
      <c r="R5311"/>
    </row>
    <row r="5312" spans="1:18" s="16" customFormat="1" x14ac:dyDescent="0.25">
      <c r="A5312" s="19"/>
      <c r="B5312" s="20"/>
      <c r="D5312"/>
      <c r="E5312"/>
      <c r="F5312"/>
      <c r="G5312"/>
      <c r="H5312"/>
      <c r="I5312"/>
      <c r="J5312"/>
      <c r="K5312"/>
      <c r="L5312"/>
      <c r="M5312"/>
      <c r="N5312"/>
      <c r="O5312"/>
      <c r="P5312"/>
      <c r="Q5312"/>
      <c r="R5312"/>
    </row>
    <row r="5313" spans="1:18" s="16" customFormat="1" x14ac:dyDescent="0.25">
      <c r="A5313" s="19"/>
      <c r="B5313" s="18"/>
      <c r="D5313"/>
      <c r="E5313"/>
      <c r="F5313"/>
      <c r="G5313"/>
      <c r="H5313"/>
      <c r="I5313"/>
      <c r="J5313"/>
      <c r="K5313"/>
      <c r="L5313"/>
      <c r="M5313"/>
      <c r="N5313"/>
      <c r="O5313"/>
      <c r="P5313"/>
      <c r="Q5313"/>
      <c r="R5313"/>
    </row>
    <row r="5314" spans="1:18" s="16" customFormat="1" x14ac:dyDescent="0.25">
      <c r="A5314" s="19"/>
      <c r="B5314" s="18"/>
      <c r="D5314"/>
      <c r="E5314"/>
      <c r="F5314"/>
      <c r="G5314"/>
      <c r="H5314"/>
      <c r="I5314"/>
      <c r="J5314"/>
      <c r="K5314"/>
      <c r="L5314"/>
      <c r="M5314"/>
      <c r="N5314"/>
      <c r="O5314"/>
      <c r="P5314"/>
      <c r="Q5314"/>
      <c r="R5314"/>
    </row>
    <row r="5315" spans="1:18" s="16" customFormat="1" x14ac:dyDescent="0.25">
      <c r="A5315" s="19"/>
      <c r="B5315" s="18"/>
      <c r="D5315"/>
      <c r="E5315"/>
      <c r="F5315"/>
      <c r="G5315"/>
      <c r="H5315"/>
      <c r="I5315"/>
      <c r="J5315"/>
      <c r="K5315"/>
      <c r="L5315"/>
      <c r="M5315"/>
      <c r="N5315"/>
      <c r="O5315"/>
      <c r="P5315"/>
      <c r="Q5315"/>
      <c r="R5315"/>
    </row>
    <row r="5316" spans="1:18" s="16" customFormat="1" x14ac:dyDescent="0.25">
      <c r="A5316" s="19"/>
      <c r="B5316" s="18"/>
      <c r="D5316"/>
      <c r="E5316"/>
      <c r="F5316"/>
      <c r="G5316"/>
      <c r="H5316"/>
      <c r="I5316"/>
      <c r="J5316"/>
      <c r="K5316"/>
      <c r="L5316"/>
      <c r="M5316"/>
      <c r="N5316"/>
      <c r="O5316"/>
      <c r="P5316"/>
      <c r="Q5316"/>
      <c r="R5316"/>
    </row>
    <row r="5317" spans="1:18" s="16" customFormat="1" x14ac:dyDescent="0.25">
      <c r="A5317" s="19"/>
      <c r="B5317" s="18"/>
      <c r="D5317"/>
      <c r="E5317"/>
      <c r="F5317"/>
      <c r="G5317"/>
      <c r="H5317"/>
      <c r="I5317"/>
      <c r="J5317"/>
      <c r="K5317"/>
      <c r="L5317"/>
      <c r="M5317"/>
      <c r="N5317"/>
      <c r="O5317"/>
      <c r="P5317"/>
      <c r="Q5317"/>
      <c r="R5317"/>
    </row>
    <row r="5318" spans="1:18" s="16" customFormat="1" x14ac:dyDescent="0.25">
      <c r="A5318" s="19"/>
      <c r="B5318" s="18"/>
      <c r="D5318"/>
      <c r="E5318"/>
      <c r="F5318"/>
      <c r="G5318"/>
      <c r="H5318"/>
      <c r="I5318"/>
      <c r="J5318"/>
      <c r="K5318"/>
      <c r="L5318"/>
      <c r="M5318"/>
      <c r="N5318"/>
      <c r="O5318"/>
      <c r="P5318"/>
      <c r="Q5318"/>
      <c r="R5318"/>
    </row>
    <row r="5319" spans="1:18" s="16" customFormat="1" x14ac:dyDescent="0.25">
      <c r="A5319" s="19"/>
      <c r="B5319" s="18"/>
      <c r="D5319"/>
      <c r="E5319"/>
      <c r="F5319"/>
      <c r="G5319"/>
      <c r="H5319"/>
      <c r="I5319"/>
      <c r="J5319"/>
      <c r="K5319"/>
      <c r="L5319"/>
      <c r="M5319"/>
      <c r="N5319"/>
      <c r="O5319"/>
      <c r="P5319"/>
      <c r="Q5319"/>
      <c r="R5319"/>
    </row>
    <row r="5320" spans="1:18" s="16" customFormat="1" x14ac:dyDescent="0.25">
      <c r="A5320" s="19"/>
      <c r="B5320" s="18"/>
      <c r="D5320"/>
      <c r="E5320"/>
      <c r="F5320"/>
      <c r="G5320"/>
      <c r="H5320"/>
      <c r="I5320"/>
      <c r="J5320"/>
      <c r="K5320"/>
      <c r="L5320"/>
      <c r="M5320"/>
      <c r="N5320"/>
      <c r="O5320"/>
      <c r="P5320"/>
      <c r="Q5320"/>
      <c r="R5320"/>
    </row>
    <row r="5321" spans="1:18" s="16" customFormat="1" x14ac:dyDescent="0.25">
      <c r="A5321" s="19"/>
      <c r="B5321" s="18"/>
      <c r="D5321"/>
      <c r="E5321"/>
      <c r="F5321"/>
      <c r="G5321"/>
      <c r="H5321"/>
      <c r="I5321"/>
      <c r="J5321"/>
      <c r="K5321"/>
      <c r="L5321"/>
      <c r="M5321"/>
      <c r="N5321"/>
      <c r="O5321"/>
      <c r="P5321"/>
      <c r="Q5321"/>
      <c r="R5321"/>
    </row>
    <row r="5322" spans="1:18" s="16" customFormat="1" x14ac:dyDescent="0.25">
      <c r="A5322" s="19"/>
      <c r="B5322" s="18"/>
      <c r="D5322"/>
      <c r="E5322"/>
      <c r="F5322"/>
      <c r="G5322"/>
      <c r="H5322"/>
      <c r="I5322"/>
      <c r="J5322"/>
      <c r="K5322"/>
      <c r="L5322"/>
      <c r="M5322"/>
      <c r="N5322"/>
      <c r="O5322"/>
      <c r="P5322"/>
      <c r="Q5322"/>
      <c r="R5322"/>
    </row>
    <row r="5323" spans="1:18" s="16" customFormat="1" x14ac:dyDescent="0.25">
      <c r="A5323" s="19"/>
      <c r="B5323" s="18"/>
      <c r="D5323"/>
      <c r="E5323"/>
      <c r="F5323"/>
      <c r="G5323"/>
      <c r="H5323"/>
      <c r="I5323"/>
      <c r="J5323"/>
      <c r="K5323"/>
      <c r="L5323"/>
      <c r="M5323"/>
      <c r="N5323"/>
      <c r="O5323"/>
      <c r="P5323"/>
      <c r="Q5323"/>
      <c r="R5323"/>
    </row>
    <row r="5324" spans="1:18" s="16" customFormat="1" x14ac:dyDescent="0.25">
      <c r="A5324" s="19"/>
      <c r="B5324" s="18"/>
      <c r="D5324"/>
      <c r="E5324"/>
      <c r="F5324"/>
      <c r="G5324"/>
      <c r="H5324"/>
      <c r="I5324"/>
      <c r="J5324"/>
      <c r="K5324"/>
      <c r="L5324"/>
      <c r="M5324"/>
      <c r="N5324"/>
      <c r="O5324"/>
      <c r="P5324"/>
      <c r="Q5324"/>
      <c r="R5324"/>
    </row>
    <row r="5325" spans="1:18" s="16" customFormat="1" x14ac:dyDescent="0.25">
      <c r="A5325" s="19"/>
      <c r="B5325" s="18"/>
      <c r="D5325"/>
      <c r="E5325"/>
      <c r="F5325"/>
      <c r="G5325"/>
      <c r="H5325"/>
      <c r="I5325"/>
      <c r="J5325"/>
      <c r="K5325"/>
      <c r="L5325"/>
      <c r="M5325"/>
      <c r="N5325"/>
      <c r="O5325"/>
      <c r="P5325"/>
      <c r="Q5325"/>
      <c r="R5325"/>
    </row>
    <row r="5326" spans="1:18" s="16" customFormat="1" x14ac:dyDescent="0.25">
      <c r="A5326" s="19"/>
      <c r="B5326" s="18"/>
      <c r="D5326"/>
      <c r="E5326"/>
      <c r="F5326"/>
      <c r="G5326"/>
      <c r="H5326"/>
      <c r="I5326"/>
      <c r="J5326"/>
      <c r="K5326"/>
      <c r="L5326"/>
      <c r="M5326"/>
      <c r="N5326"/>
      <c r="O5326"/>
      <c r="P5326"/>
      <c r="Q5326"/>
      <c r="R5326"/>
    </row>
    <row r="5327" spans="1:18" s="16" customFormat="1" x14ac:dyDescent="0.25">
      <c r="A5327" s="19"/>
      <c r="B5327" s="18"/>
      <c r="D5327"/>
      <c r="E5327"/>
      <c r="F5327"/>
      <c r="G5327"/>
      <c r="H5327"/>
      <c r="I5327"/>
      <c r="J5327"/>
      <c r="K5327"/>
      <c r="L5327"/>
      <c r="M5327"/>
      <c r="N5327"/>
      <c r="O5327"/>
      <c r="P5327"/>
      <c r="Q5327"/>
      <c r="R5327"/>
    </row>
    <row r="5328" spans="1:18" s="16" customFormat="1" x14ac:dyDescent="0.25">
      <c r="A5328" s="19"/>
      <c r="B5328" s="18"/>
      <c r="D5328"/>
      <c r="E5328"/>
      <c r="F5328"/>
      <c r="G5328"/>
      <c r="H5328"/>
      <c r="I5328"/>
      <c r="J5328"/>
      <c r="K5328"/>
      <c r="L5328"/>
      <c r="M5328"/>
      <c r="N5328"/>
      <c r="O5328"/>
      <c r="P5328"/>
      <c r="Q5328"/>
      <c r="R5328"/>
    </row>
    <row r="5329" spans="1:18" s="16" customFormat="1" x14ac:dyDescent="0.25">
      <c r="A5329" s="19"/>
      <c r="B5329" s="18"/>
      <c r="D5329"/>
      <c r="E5329"/>
      <c r="F5329"/>
      <c r="G5329"/>
      <c r="H5329"/>
      <c r="I5329"/>
      <c r="J5329"/>
      <c r="K5329"/>
      <c r="L5329"/>
      <c r="M5329"/>
      <c r="N5329"/>
      <c r="O5329"/>
      <c r="P5329"/>
      <c r="Q5329"/>
      <c r="R5329"/>
    </row>
    <row r="5330" spans="1:18" s="16" customFormat="1" x14ac:dyDescent="0.25">
      <c r="A5330" s="19"/>
      <c r="B5330" s="18"/>
      <c r="D5330"/>
      <c r="E5330"/>
      <c r="F5330"/>
      <c r="G5330"/>
      <c r="H5330"/>
      <c r="I5330"/>
      <c r="J5330"/>
      <c r="K5330"/>
      <c r="L5330"/>
      <c r="M5330"/>
      <c r="N5330"/>
      <c r="O5330"/>
      <c r="P5330"/>
      <c r="Q5330"/>
      <c r="R5330"/>
    </row>
    <row r="5331" spans="1:18" s="16" customFormat="1" x14ac:dyDescent="0.25">
      <c r="A5331" s="19"/>
      <c r="B5331" s="18"/>
      <c r="D5331"/>
      <c r="E5331"/>
      <c r="F5331"/>
      <c r="G5331"/>
      <c r="H5331"/>
      <c r="I5331"/>
      <c r="J5331"/>
      <c r="K5331"/>
      <c r="L5331"/>
      <c r="M5331"/>
      <c r="N5331"/>
      <c r="O5331"/>
      <c r="P5331"/>
      <c r="Q5331"/>
      <c r="R5331"/>
    </row>
    <row r="5332" spans="1:18" s="16" customFormat="1" x14ac:dyDescent="0.25">
      <c r="A5332" s="19"/>
      <c r="B5332" s="18"/>
      <c r="D5332"/>
      <c r="E5332"/>
      <c r="F5332"/>
      <c r="G5332"/>
      <c r="H5332"/>
      <c r="I5332"/>
      <c r="J5332"/>
      <c r="K5332"/>
      <c r="L5332"/>
      <c r="M5332"/>
      <c r="N5332"/>
      <c r="O5332"/>
      <c r="P5332"/>
      <c r="Q5332"/>
      <c r="R5332"/>
    </row>
    <row r="5333" spans="1:18" s="16" customFormat="1" x14ac:dyDescent="0.25">
      <c r="A5333" s="19"/>
      <c r="B5333" s="18"/>
      <c r="D5333"/>
      <c r="E5333"/>
      <c r="F5333"/>
      <c r="G5333"/>
      <c r="H5333"/>
      <c r="I5333"/>
      <c r="J5333"/>
      <c r="K5333"/>
      <c r="L5333"/>
      <c r="M5333"/>
      <c r="N5333"/>
      <c r="O5333"/>
      <c r="P5333"/>
      <c r="Q5333"/>
      <c r="R5333"/>
    </row>
    <row r="5334" spans="1:18" s="16" customFormat="1" x14ac:dyDescent="0.25">
      <c r="A5334" s="19"/>
      <c r="B5334" s="18"/>
      <c r="D5334"/>
      <c r="E5334"/>
      <c r="F5334"/>
      <c r="G5334"/>
      <c r="H5334"/>
      <c r="I5334"/>
      <c r="J5334"/>
      <c r="K5334"/>
      <c r="L5334"/>
      <c r="M5334"/>
      <c r="N5334"/>
      <c r="O5334"/>
      <c r="P5334"/>
      <c r="Q5334"/>
      <c r="R5334"/>
    </row>
    <row r="5335" spans="1:18" s="16" customFormat="1" x14ac:dyDescent="0.25">
      <c r="A5335" s="19"/>
      <c r="B5335" s="18"/>
      <c r="D5335"/>
      <c r="E5335"/>
      <c r="F5335"/>
      <c r="G5335"/>
      <c r="H5335"/>
      <c r="I5335"/>
      <c r="J5335"/>
      <c r="K5335"/>
      <c r="L5335"/>
      <c r="M5335"/>
      <c r="N5335"/>
      <c r="O5335"/>
      <c r="P5335"/>
      <c r="Q5335"/>
      <c r="R5335"/>
    </row>
    <row r="5336" spans="1:18" s="16" customFormat="1" x14ac:dyDescent="0.25">
      <c r="A5336" s="19"/>
      <c r="B5336" s="18"/>
      <c r="D5336"/>
      <c r="E5336"/>
      <c r="F5336"/>
      <c r="G5336"/>
      <c r="H5336"/>
      <c r="I5336"/>
      <c r="J5336"/>
      <c r="K5336"/>
      <c r="L5336"/>
      <c r="M5336"/>
      <c r="N5336"/>
      <c r="O5336"/>
      <c r="P5336"/>
      <c r="Q5336"/>
      <c r="R5336"/>
    </row>
    <row r="5337" spans="1:18" s="16" customFormat="1" x14ac:dyDescent="0.25">
      <c r="A5337" s="19"/>
      <c r="B5337" s="18"/>
      <c r="D5337"/>
      <c r="E5337"/>
      <c r="F5337"/>
      <c r="G5337"/>
      <c r="H5337"/>
      <c r="I5337"/>
      <c r="J5337"/>
      <c r="K5337"/>
      <c r="L5337"/>
      <c r="M5337"/>
      <c r="N5337"/>
      <c r="O5337"/>
      <c r="P5337"/>
      <c r="Q5337"/>
      <c r="R5337"/>
    </row>
    <row r="5338" spans="1:18" s="16" customFormat="1" x14ac:dyDescent="0.25">
      <c r="A5338" s="19"/>
      <c r="B5338" s="18"/>
      <c r="D5338"/>
      <c r="E5338"/>
      <c r="F5338"/>
      <c r="G5338"/>
      <c r="H5338"/>
      <c r="I5338"/>
      <c r="J5338"/>
      <c r="K5338"/>
      <c r="L5338"/>
      <c r="M5338"/>
      <c r="N5338"/>
      <c r="O5338"/>
      <c r="P5338"/>
      <c r="Q5338"/>
      <c r="R5338"/>
    </row>
    <row r="5339" spans="1:18" s="16" customFormat="1" x14ac:dyDescent="0.25">
      <c r="A5339" s="19"/>
      <c r="B5339" s="18"/>
      <c r="D5339"/>
      <c r="E5339"/>
      <c r="F5339"/>
      <c r="G5339"/>
      <c r="H5339"/>
      <c r="I5339"/>
      <c r="J5339"/>
      <c r="K5339"/>
      <c r="L5339"/>
      <c r="M5339"/>
      <c r="N5339"/>
      <c r="O5339"/>
      <c r="P5339"/>
      <c r="Q5339"/>
      <c r="R5339"/>
    </row>
    <row r="5340" spans="1:18" s="16" customFormat="1" x14ac:dyDescent="0.25">
      <c r="A5340" s="19"/>
      <c r="B5340" s="18"/>
      <c r="D5340"/>
      <c r="E5340"/>
      <c r="F5340"/>
      <c r="G5340"/>
      <c r="H5340"/>
      <c r="I5340"/>
      <c r="J5340"/>
      <c r="K5340"/>
      <c r="L5340"/>
      <c r="M5340"/>
      <c r="N5340"/>
      <c r="O5340"/>
      <c r="P5340"/>
      <c r="Q5340"/>
      <c r="R5340"/>
    </row>
    <row r="5341" spans="1:18" s="16" customFormat="1" x14ac:dyDescent="0.25">
      <c r="A5341" s="19"/>
      <c r="B5341" s="18"/>
      <c r="D5341"/>
      <c r="E5341"/>
      <c r="F5341"/>
      <c r="G5341"/>
      <c r="H5341"/>
      <c r="I5341"/>
      <c r="J5341"/>
      <c r="K5341"/>
      <c r="L5341"/>
      <c r="M5341"/>
      <c r="N5341"/>
      <c r="O5341"/>
      <c r="P5341"/>
      <c r="Q5341"/>
      <c r="R5341"/>
    </row>
    <row r="5342" spans="1:18" s="16" customFormat="1" x14ac:dyDescent="0.25">
      <c r="A5342" s="19"/>
      <c r="B5342" s="18"/>
      <c r="D5342"/>
      <c r="E5342"/>
      <c r="F5342"/>
      <c r="G5342"/>
      <c r="H5342"/>
      <c r="I5342"/>
      <c r="J5342"/>
      <c r="K5342"/>
      <c r="L5342"/>
      <c r="M5342"/>
      <c r="N5342"/>
      <c r="O5342"/>
      <c r="P5342"/>
      <c r="Q5342"/>
      <c r="R5342"/>
    </row>
    <row r="5343" spans="1:18" s="16" customFormat="1" x14ac:dyDescent="0.25">
      <c r="A5343" s="19"/>
      <c r="B5343" s="18"/>
      <c r="D5343"/>
      <c r="E5343"/>
      <c r="F5343"/>
      <c r="G5343"/>
      <c r="H5343"/>
      <c r="I5343"/>
      <c r="J5343"/>
      <c r="K5343"/>
      <c r="L5343"/>
      <c r="M5343"/>
      <c r="N5343"/>
      <c r="O5343"/>
      <c r="P5343"/>
      <c r="Q5343"/>
      <c r="R5343"/>
    </row>
    <row r="5344" spans="1:18" s="16" customFormat="1" x14ac:dyDescent="0.25">
      <c r="A5344" s="19"/>
      <c r="B5344" s="18"/>
      <c r="D5344"/>
      <c r="E5344"/>
      <c r="F5344"/>
      <c r="G5344"/>
      <c r="H5344"/>
      <c r="I5344"/>
      <c r="J5344"/>
      <c r="K5344"/>
      <c r="L5344"/>
      <c r="M5344"/>
      <c r="N5344"/>
      <c r="O5344"/>
      <c r="P5344"/>
      <c r="Q5344"/>
      <c r="R5344"/>
    </row>
    <row r="5345" spans="1:18" s="16" customFormat="1" x14ac:dyDescent="0.25">
      <c r="A5345" s="19"/>
      <c r="B5345" s="18"/>
      <c r="D5345"/>
      <c r="E5345"/>
      <c r="F5345"/>
      <c r="G5345"/>
      <c r="H5345"/>
      <c r="I5345"/>
      <c r="J5345"/>
      <c r="K5345"/>
      <c r="L5345"/>
      <c r="M5345"/>
      <c r="N5345"/>
      <c r="O5345"/>
      <c r="P5345"/>
      <c r="Q5345"/>
      <c r="R5345"/>
    </row>
    <row r="5346" spans="1:18" s="16" customFormat="1" x14ac:dyDescent="0.25">
      <c r="A5346" s="19"/>
      <c r="B5346" s="18"/>
      <c r="D5346"/>
      <c r="E5346"/>
      <c r="F5346"/>
      <c r="G5346"/>
      <c r="H5346"/>
      <c r="I5346"/>
      <c r="J5346"/>
      <c r="K5346"/>
      <c r="L5346"/>
      <c r="M5346"/>
      <c r="N5346"/>
      <c r="O5346"/>
      <c r="P5346"/>
      <c r="Q5346"/>
      <c r="R5346"/>
    </row>
    <row r="5347" spans="1:18" s="16" customFormat="1" x14ac:dyDescent="0.25">
      <c r="A5347" s="19"/>
      <c r="B5347" s="18"/>
      <c r="D5347"/>
      <c r="E5347"/>
      <c r="F5347"/>
      <c r="G5347"/>
      <c r="H5347"/>
      <c r="I5347"/>
      <c r="J5347"/>
      <c r="K5347"/>
      <c r="L5347"/>
      <c r="M5347"/>
      <c r="N5347"/>
      <c r="O5347"/>
      <c r="P5347"/>
      <c r="Q5347"/>
      <c r="R5347"/>
    </row>
    <row r="5348" spans="1:18" s="16" customFormat="1" x14ac:dyDescent="0.25">
      <c r="A5348" s="19"/>
      <c r="B5348" s="18"/>
      <c r="D5348"/>
      <c r="E5348"/>
      <c r="F5348"/>
      <c r="G5348"/>
      <c r="H5348"/>
      <c r="I5348"/>
      <c r="J5348"/>
      <c r="K5348"/>
      <c r="L5348"/>
      <c r="M5348"/>
      <c r="N5348"/>
      <c r="O5348"/>
      <c r="P5348"/>
      <c r="Q5348"/>
      <c r="R5348"/>
    </row>
    <row r="5349" spans="1:18" s="16" customFormat="1" x14ac:dyDescent="0.25">
      <c r="A5349" s="19"/>
      <c r="B5349" s="18"/>
      <c r="D5349"/>
      <c r="E5349"/>
      <c r="F5349"/>
      <c r="G5349"/>
      <c r="H5349"/>
      <c r="I5349"/>
      <c r="J5349"/>
      <c r="K5349"/>
      <c r="L5349"/>
      <c r="M5349"/>
      <c r="N5349"/>
      <c r="O5349"/>
      <c r="P5349"/>
      <c r="Q5349"/>
      <c r="R5349"/>
    </row>
    <row r="5350" spans="1:18" s="16" customFormat="1" x14ac:dyDescent="0.25">
      <c r="A5350" s="19"/>
      <c r="B5350" s="18"/>
      <c r="D5350"/>
      <c r="E5350"/>
      <c r="F5350"/>
      <c r="G5350"/>
      <c r="H5350"/>
      <c r="I5350"/>
      <c r="J5350"/>
      <c r="K5350"/>
      <c r="L5350"/>
      <c r="M5350"/>
      <c r="N5350"/>
      <c r="O5350"/>
      <c r="P5350"/>
      <c r="Q5350"/>
      <c r="R5350"/>
    </row>
    <row r="5351" spans="1:18" s="16" customFormat="1" x14ac:dyDescent="0.25">
      <c r="A5351" s="19"/>
      <c r="B5351" s="18"/>
      <c r="D5351"/>
      <c r="E5351"/>
      <c r="F5351"/>
      <c r="G5351"/>
      <c r="H5351"/>
      <c r="I5351"/>
      <c r="J5351"/>
      <c r="K5351"/>
      <c r="L5351"/>
      <c r="M5351"/>
      <c r="N5351"/>
      <c r="O5351"/>
      <c r="P5351"/>
      <c r="Q5351"/>
      <c r="R5351"/>
    </row>
    <row r="5352" spans="1:18" s="16" customFormat="1" x14ac:dyDescent="0.25">
      <c r="A5352" s="19"/>
      <c r="B5352" s="18"/>
      <c r="D5352"/>
      <c r="E5352"/>
      <c r="F5352"/>
      <c r="G5352"/>
      <c r="H5352"/>
      <c r="I5352"/>
      <c r="J5352"/>
      <c r="K5352"/>
      <c r="L5352"/>
      <c r="M5352"/>
      <c r="N5352"/>
      <c r="O5352"/>
      <c r="P5352"/>
      <c r="Q5352"/>
      <c r="R5352"/>
    </row>
    <row r="5353" spans="1:18" s="16" customFormat="1" x14ac:dyDescent="0.25">
      <c r="A5353" s="19"/>
      <c r="B5353" s="18"/>
      <c r="D5353"/>
      <c r="E5353"/>
      <c r="F5353"/>
      <c r="G5353"/>
      <c r="H5353"/>
      <c r="I5353"/>
      <c r="J5353"/>
      <c r="K5353"/>
      <c r="L5353"/>
      <c r="M5353"/>
      <c r="N5353"/>
      <c r="O5353"/>
      <c r="P5353"/>
      <c r="Q5353"/>
      <c r="R5353"/>
    </row>
    <row r="5354" spans="1:18" s="16" customFormat="1" x14ac:dyDescent="0.25">
      <c r="A5354" s="19"/>
      <c r="B5354" s="18"/>
      <c r="D5354"/>
      <c r="E5354"/>
      <c r="F5354"/>
      <c r="G5354"/>
      <c r="H5354"/>
      <c r="I5354"/>
      <c r="J5354"/>
      <c r="K5354"/>
      <c r="L5354"/>
      <c r="M5354"/>
      <c r="N5354"/>
      <c r="O5354"/>
      <c r="P5354"/>
      <c r="Q5354"/>
      <c r="R5354"/>
    </row>
    <row r="5355" spans="1:18" s="16" customFormat="1" x14ac:dyDescent="0.25">
      <c r="A5355" s="19"/>
      <c r="B5355" s="18"/>
      <c r="D5355"/>
      <c r="E5355"/>
      <c r="F5355"/>
      <c r="G5355"/>
      <c r="H5355"/>
      <c r="I5355"/>
      <c r="J5355"/>
      <c r="K5355"/>
      <c r="L5355"/>
      <c r="M5355"/>
      <c r="N5355"/>
      <c r="O5355"/>
      <c r="P5355"/>
      <c r="Q5355"/>
      <c r="R5355"/>
    </row>
    <row r="5356" spans="1:18" s="16" customFormat="1" x14ac:dyDescent="0.25">
      <c r="A5356" s="19"/>
      <c r="B5356" s="18"/>
      <c r="D5356"/>
      <c r="E5356"/>
      <c r="F5356"/>
      <c r="G5356"/>
      <c r="H5356"/>
      <c r="I5356"/>
      <c r="J5356"/>
      <c r="K5356"/>
      <c r="L5356"/>
      <c r="M5356"/>
      <c r="N5356"/>
      <c r="O5356"/>
      <c r="P5356"/>
      <c r="Q5356"/>
      <c r="R5356"/>
    </row>
    <row r="5357" spans="1:18" s="16" customFormat="1" x14ac:dyDescent="0.25">
      <c r="A5357" s="19"/>
      <c r="B5357" s="18"/>
      <c r="D5357"/>
      <c r="E5357"/>
      <c r="F5357"/>
      <c r="G5357"/>
      <c r="H5357"/>
      <c r="I5357"/>
      <c r="J5357"/>
      <c r="K5357"/>
      <c r="L5357"/>
      <c r="M5357"/>
      <c r="N5357"/>
      <c r="O5357"/>
      <c r="P5357"/>
      <c r="Q5357"/>
      <c r="R5357"/>
    </row>
    <row r="5358" spans="1:18" s="16" customFormat="1" x14ac:dyDescent="0.25">
      <c r="A5358" s="19"/>
      <c r="B5358" s="18"/>
      <c r="D5358"/>
      <c r="E5358"/>
      <c r="F5358"/>
      <c r="G5358"/>
      <c r="H5358"/>
      <c r="I5358"/>
      <c r="J5358"/>
      <c r="K5358"/>
      <c r="L5358"/>
      <c r="M5358"/>
      <c r="N5358"/>
      <c r="O5358"/>
      <c r="P5358"/>
      <c r="Q5358"/>
      <c r="R5358"/>
    </row>
    <row r="5359" spans="1:18" s="16" customFormat="1" x14ac:dyDescent="0.25">
      <c r="A5359" s="19"/>
      <c r="B5359" s="18"/>
      <c r="D5359"/>
      <c r="E5359"/>
      <c r="F5359"/>
      <c r="G5359"/>
      <c r="H5359"/>
      <c r="I5359"/>
      <c r="J5359"/>
      <c r="K5359"/>
      <c r="L5359"/>
      <c r="M5359"/>
      <c r="N5359"/>
      <c r="O5359"/>
      <c r="P5359"/>
      <c r="Q5359"/>
      <c r="R5359"/>
    </row>
    <row r="5360" spans="1:18" s="16" customFormat="1" x14ac:dyDescent="0.25">
      <c r="A5360" s="19"/>
      <c r="B5360" s="18"/>
      <c r="D5360"/>
      <c r="E5360"/>
      <c r="F5360"/>
      <c r="G5360"/>
      <c r="H5360"/>
      <c r="I5360"/>
      <c r="J5360"/>
      <c r="K5360"/>
      <c r="L5360"/>
      <c r="M5360"/>
      <c r="N5360"/>
      <c r="O5360"/>
      <c r="P5360"/>
      <c r="Q5360"/>
      <c r="R5360"/>
    </row>
    <row r="5361" spans="1:18" s="16" customFormat="1" x14ac:dyDescent="0.25">
      <c r="A5361" s="19"/>
      <c r="B5361" s="18"/>
      <c r="D5361"/>
      <c r="E5361"/>
      <c r="F5361"/>
      <c r="G5361"/>
      <c r="H5361"/>
      <c r="I5361"/>
      <c r="J5361"/>
      <c r="K5361"/>
      <c r="L5361"/>
      <c r="M5361"/>
      <c r="N5361"/>
      <c r="O5361"/>
      <c r="P5361"/>
      <c r="Q5361"/>
      <c r="R5361"/>
    </row>
    <row r="5362" spans="1:18" s="16" customFormat="1" x14ac:dyDescent="0.25">
      <c r="A5362" s="19"/>
      <c r="B5362" s="20"/>
      <c r="D5362"/>
      <c r="E5362"/>
      <c r="F5362"/>
      <c r="G5362"/>
      <c r="H5362"/>
      <c r="I5362"/>
      <c r="J5362"/>
      <c r="K5362"/>
      <c r="L5362"/>
      <c r="M5362"/>
      <c r="N5362"/>
      <c r="O5362"/>
      <c r="P5362"/>
      <c r="Q5362"/>
      <c r="R5362"/>
    </row>
    <row r="5363" spans="1:18" s="16" customFormat="1" x14ac:dyDescent="0.25">
      <c r="A5363" s="19"/>
      <c r="B5363" s="18"/>
      <c r="D5363"/>
      <c r="E5363"/>
      <c r="F5363"/>
      <c r="G5363"/>
      <c r="H5363"/>
      <c r="I5363"/>
      <c r="J5363"/>
      <c r="K5363"/>
      <c r="L5363"/>
      <c r="M5363"/>
      <c r="N5363"/>
      <c r="O5363"/>
      <c r="P5363"/>
      <c r="Q5363"/>
      <c r="R5363"/>
    </row>
    <row r="5364" spans="1:18" s="16" customFormat="1" x14ac:dyDescent="0.25">
      <c r="A5364" s="19"/>
      <c r="B5364" s="18"/>
      <c r="D5364"/>
      <c r="E5364"/>
      <c r="F5364"/>
      <c r="G5364"/>
      <c r="H5364"/>
      <c r="I5364"/>
      <c r="J5364"/>
      <c r="K5364"/>
      <c r="L5364"/>
      <c r="M5364"/>
      <c r="N5364"/>
      <c r="O5364"/>
      <c r="P5364"/>
      <c r="Q5364"/>
      <c r="R5364"/>
    </row>
    <row r="5365" spans="1:18" s="16" customFormat="1" x14ac:dyDescent="0.25">
      <c r="A5365" s="19"/>
      <c r="B5365" s="18"/>
      <c r="D5365"/>
      <c r="E5365"/>
      <c r="F5365"/>
      <c r="G5365"/>
      <c r="H5365"/>
      <c r="I5365"/>
      <c r="J5365"/>
      <c r="K5365"/>
      <c r="L5365"/>
      <c r="M5365"/>
      <c r="N5365"/>
      <c r="O5365"/>
      <c r="P5365"/>
      <c r="Q5365"/>
      <c r="R5365"/>
    </row>
    <row r="5366" spans="1:18" s="16" customFormat="1" x14ac:dyDescent="0.25">
      <c r="A5366" s="19"/>
      <c r="B5366" s="18"/>
      <c r="D5366"/>
      <c r="E5366"/>
      <c r="F5366"/>
      <c r="G5366"/>
      <c r="H5366"/>
      <c r="I5366"/>
      <c r="J5366"/>
      <c r="K5366"/>
      <c r="L5366"/>
      <c r="M5366"/>
      <c r="N5366"/>
      <c r="O5366"/>
      <c r="P5366"/>
      <c r="Q5366"/>
      <c r="R5366"/>
    </row>
    <row r="5367" spans="1:18" s="16" customFormat="1" x14ac:dyDescent="0.25">
      <c r="A5367" s="19"/>
      <c r="B5367" s="18"/>
      <c r="D5367"/>
      <c r="E5367"/>
      <c r="F5367"/>
      <c r="G5367"/>
      <c r="H5367"/>
      <c r="I5367"/>
      <c r="J5367"/>
      <c r="K5367"/>
      <c r="L5367"/>
      <c r="M5367"/>
      <c r="N5367"/>
      <c r="O5367"/>
      <c r="P5367"/>
      <c r="Q5367"/>
      <c r="R5367"/>
    </row>
    <row r="5368" spans="1:18" s="16" customFormat="1" x14ac:dyDescent="0.25">
      <c r="A5368" s="19"/>
      <c r="B5368" s="18"/>
      <c r="D5368"/>
      <c r="E5368"/>
      <c r="F5368"/>
      <c r="G5368"/>
      <c r="H5368"/>
      <c r="I5368"/>
      <c r="J5368"/>
      <c r="K5368"/>
      <c r="L5368"/>
      <c r="M5368"/>
      <c r="N5368"/>
      <c r="O5368"/>
      <c r="P5368"/>
      <c r="Q5368"/>
      <c r="R5368"/>
    </row>
    <row r="5369" spans="1:18" s="16" customFormat="1" x14ac:dyDescent="0.25">
      <c r="A5369" s="19"/>
      <c r="B5369" s="18"/>
      <c r="D5369"/>
      <c r="E5369"/>
      <c r="F5369"/>
      <c r="G5369"/>
      <c r="H5369"/>
      <c r="I5369"/>
      <c r="J5369"/>
      <c r="K5369"/>
      <c r="L5369"/>
      <c r="M5369"/>
      <c r="N5369"/>
      <c r="O5369"/>
      <c r="P5369"/>
      <c r="Q5369"/>
      <c r="R5369"/>
    </row>
    <row r="5370" spans="1:18" s="16" customFormat="1" x14ac:dyDescent="0.25">
      <c r="A5370" s="19"/>
      <c r="B5370" s="18"/>
      <c r="D5370"/>
      <c r="E5370"/>
      <c r="F5370"/>
      <c r="G5370"/>
      <c r="H5370"/>
      <c r="I5370"/>
      <c r="J5370"/>
      <c r="K5370"/>
      <c r="L5370"/>
      <c r="M5370"/>
      <c r="N5370"/>
      <c r="O5370"/>
      <c r="P5370"/>
      <c r="Q5370"/>
      <c r="R5370"/>
    </row>
    <row r="5371" spans="1:18" s="16" customFormat="1" x14ac:dyDescent="0.25">
      <c r="A5371" s="19"/>
      <c r="B5371" s="18"/>
      <c r="D5371"/>
      <c r="E5371"/>
      <c r="F5371"/>
      <c r="G5371"/>
      <c r="H5371"/>
      <c r="I5371"/>
      <c r="J5371"/>
      <c r="K5371"/>
      <c r="L5371"/>
      <c r="M5371"/>
      <c r="N5371"/>
      <c r="O5371"/>
      <c r="P5371"/>
      <c r="Q5371"/>
      <c r="R5371"/>
    </row>
    <row r="5372" spans="1:18" s="16" customFormat="1" x14ac:dyDescent="0.25">
      <c r="A5372" s="19"/>
      <c r="B5372" s="18"/>
      <c r="D5372"/>
      <c r="E5372"/>
      <c r="F5372"/>
      <c r="G5372"/>
      <c r="H5372"/>
      <c r="I5372"/>
      <c r="J5372"/>
      <c r="K5372"/>
      <c r="L5372"/>
      <c r="M5372"/>
      <c r="N5372"/>
      <c r="O5372"/>
      <c r="P5372"/>
      <c r="Q5372"/>
      <c r="R5372"/>
    </row>
    <row r="5373" spans="1:18" s="16" customFormat="1" x14ac:dyDescent="0.25">
      <c r="A5373" s="19"/>
      <c r="B5373" s="18"/>
      <c r="D5373"/>
      <c r="E5373"/>
      <c r="F5373"/>
      <c r="G5373"/>
      <c r="H5373"/>
      <c r="I5373"/>
      <c r="J5373"/>
      <c r="K5373"/>
      <c r="L5373"/>
      <c r="M5373"/>
      <c r="N5373"/>
      <c r="O5373"/>
      <c r="P5373"/>
      <c r="Q5373"/>
      <c r="R5373"/>
    </row>
    <row r="5374" spans="1:18" s="16" customFormat="1" x14ac:dyDescent="0.25">
      <c r="A5374" s="19"/>
      <c r="B5374" s="18"/>
      <c r="D5374"/>
      <c r="E5374"/>
      <c r="F5374"/>
      <c r="G5374"/>
      <c r="H5374"/>
      <c r="I5374"/>
      <c r="J5374"/>
      <c r="K5374"/>
      <c r="L5374"/>
      <c r="M5374"/>
      <c r="N5374"/>
      <c r="O5374"/>
      <c r="P5374"/>
      <c r="Q5374"/>
      <c r="R5374"/>
    </row>
    <row r="5375" spans="1:18" s="16" customFormat="1" x14ac:dyDescent="0.25">
      <c r="A5375" s="19"/>
      <c r="B5375" s="18"/>
      <c r="D5375"/>
      <c r="E5375"/>
      <c r="F5375"/>
      <c r="G5375"/>
      <c r="H5375"/>
      <c r="I5375"/>
      <c r="J5375"/>
      <c r="K5375"/>
      <c r="L5375"/>
      <c r="M5375"/>
      <c r="N5375"/>
      <c r="O5375"/>
      <c r="P5375"/>
      <c r="Q5375"/>
      <c r="R5375"/>
    </row>
    <row r="5376" spans="1:18" s="16" customFormat="1" x14ac:dyDescent="0.25">
      <c r="A5376" s="19"/>
      <c r="B5376" s="18"/>
      <c r="D5376"/>
      <c r="E5376"/>
      <c r="F5376"/>
      <c r="G5376"/>
      <c r="H5376"/>
      <c r="I5376"/>
      <c r="J5376"/>
      <c r="K5376"/>
      <c r="L5376"/>
      <c r="M5376"/>
      <c r="N5376"/>
      <c r="O5376"/>
      <c r="P5376"/>
      <c r="Q5376"/>
      <c r="R5376"/>
    </row>
    <row r="5377" spans="1:18" s="16" customFormat="1" x14ac:dyDescent="0.25">
      <c r="A5377" s="19"/>
      <c r="B5377" s="18"/>
      <c r="D5377"/>
      <c r="E5377"/>
      <c r="F5377"/>
      <c r="G5377"/>
      <c r="H5377"/>
      <c r="I5377"/>
      <c r="J5377"/>
      <c r="K5377"/>
      <c r="L5377"/>
      <c r="M5377"/>
      <c r="N5377"/>
      <c r="O5377"/>
      <c r="P5377"/>
      <c r="Q5377"/>
      <c r="R5377"/>
    </row>
    <row r="5378" spans="1:18" s="16" customFormat="1" x14ac:dyDescent="0.25">
      <c r="A5378" s="19"/>
      <c r="B5378" s="18"/>
      <c r="D5378"/>
      <c r="E5378"/>
      <c r="F5378"/>
      <c r="G5378"/>
      <c r="H5378"/>
      <c r="I5378"/>
      <c r="J5378"/>
      <c r="K5378"/>
      <c r="L5378"/>
      <c r="M5378"/>
      <c r="N5378"/>
      <c r="O5378"/>
      <c r="P5378"/>
      <c r="Q5378"/>
      <c r="R5378"/>
    </row>
    <row r="5379" spans="1:18" s="16" customFormat="1" x14ac:dyDescent="0.25">
      <c r="A5379" s="19"/>
      <c r="B5379" s="18"/>
      <c r="D5379"/>
      <c r="E5379"/>
      <c r="F5379"/>
      <c r="G5379"/>
      <c r="H5379"/>
      <c r="I5379"/>
      <c r="J5379"/>
      <c r="K5379"/>
      <c r="L5379"/>
      <c r="M5379"/>
      <c r="N5379"/>
      <c r="O5379"/>
      <c r="P5379"/>
      <c r="Q5379"/>
      <c r="R5379"/>
    </row>
    <row r="5380" spans="1:18" s="16" customFormat="1" x14ac:dyDescent="0.25">
      <c r="A5380" s="19"/>
      <c r="B5380" s="18"/>
      <c r="D5380"/>
      <c r="E5380"/>
      <c r="F5380"/>
      <c r="G5380"/>
      <c r="H5380"/>
      <c r="I5380"/>
      <c r="J5380"/>
      <c r="K5380"/>
      <c r="L5380"/>
      <c r="M5380"/>
      <c r="N5380"/>
      <c r="O5380"/>
      <c r="P5380"/>
      <c r="Q5380"/>
      <c r="R5380"/>
    </row>
    <row r="5381" spans="1:18" s="16" customFormat="1" x14ac:dyDescent="0.25">
      <c r="A5381" s="19"/>
      <c r="B5381" s="18"/>
      <c r="D5381"/>
      <c r="E5381"/>
      <c r="F5381"/>
      <c r="G5381"/>
      <c r="H5381"/>
      <c r="I5381"/>
      <c r="J5381"/>
      <c r="K5381"/>
      <c r="L5381"/>
      <c r="M5381"/>
      <c r="N5381"/>
      <c r="O5381"/>
      <c r="P5381"/>
      <c r="Q5381"/>
      <c r="R5381"/>
    </row>
    <row r="5382" spans="1:18" s="16" customFormat="1" x14ac:dyDescent="0.25">
      <c r="A5382" s="19"/>
      <c r="B5382" s="18"/>
      <c r="D5382"/>
      <c r="E5382"/>
      <c r="F5382"/>
      <c r="G5382"/>
      <c r="H5382"/>
      <c r="I5382"/>
      <c r="J5382"/>
      <c r="K5382"/>
      <c r="L5382"/>
      <c r="M5382"/>
      <c r="N5382"/>
      <c r="O5382"/>
      <c r="P5382"/>
      <c r="Q5382"/>
      <c r="R5382"/>
    </row>
    <row r="5383" spans="1:18" s="16" customFormat="1" x14ac:dyDescent="0.25">
      <c r="A5383" s="19"/>
      <c r="B5383" s="18"/>
      <c r="D5383"/>
      <c r="E5383"/>
      <c r="F5383"/>
      <c r="G5383"/>
      <c r="H5383"/>
      <c r="I5383"/>
      <c r="J5383"/>
      <c r="K5383"/>
      <c r="L5383"/>
      <c r="M5383"/>
      <c r="N5383"/>
      <c r="O5383"/>
      <c r="P5383"/>
      <c r="Q5383"/>
      <c r="R5383"/>
    </row>
    <row r="5384" spans="1:18" s="16" customFormat="1" x14ac:dyDescent="0.25">
      <c r="A5384" s="19"/>
      <c r="B5384" s="18"/>
      <c r="D5384"/>
      <c r="E5384"/>
      <c r="F5384"/>
      <c r="G5384"/>
      <c r="H5384"/>
      <c r="I5384"/>
      <c r="J5384"/>
      <c r="K5384"/>
      <c r="L5384"/>
      <c r="M5384"/>
      <c r="N5384"/>
      <c r="O5384"/>
      <c r="P5384"/>
      <c r="Q5384"/>
      <c r="R5384"/>
    </row>
    <row r="5385" spans="1:18" s="16" customFormat="1" x14ac:dyDescent="0.25">
      <c r="A5385" s="19"/>
      <c r="B5385" s="18"/>
      <c r="D5385"/>
      <c r="E5385"/>
      <c r="F5385"/>
      <c r="G5385"/>
      <c r="H5385"/>
      <c r="I5385"/>
      <c r="J5385"/>
      <c r="K5385"/>
      <c r="L5385"/>
      <c r="M5385"/>
      <c r="N5385"/>
      <c r="O5385"/>
      <c r="P5385"/>
      <c r="Q5385"/>
      <c r="R5385"/>
    </row>
    <row r="5386" spans="1:18" s="16" customFormat="1" x14ac:dyDescent="0.25">
      <c r="A5386" s="19"/>
      <c r="B5386" s="18"/>
      <c r="D5386"/>
      <c r="E5386"/>
      <c r="F5386"/>
      <c r="G5386"/>
      <c r="H5386"/>
      <c r="I5386"/>
      <c r="J5386"/>
      <c r="K5386"/>
      <c r="L5386"/>
      <c r="M5386"/>
      <c r="N5386"/>
      <c r="O5386"/>
      <c r="P5386"/>
      <c r="Q5386"/>
      <c r="R5386"/>
    </row>
    <row r="5387" spans="1:18" s="16" customFormat="1" x14ac:dyDescent="0.25">
      <c r="A5387" s="19"/>
      <c r="B5387" s="18"/>
      <c r="D5387"/>
      <c r="E5387"/>
      <c r="F5387"/>
      <c r="G5387"/>
      <c r="H5387"/>
      <c r="I5387"/>
      <c r="J5387"/>
      <c r="K5387"/>
      <c r="L5387"/>
      <c r="M5387"/>
      <c r="N5387"/>
      <c r="O5387"/>
      <c r="P5387"/>
      <c r="Q5387"/>
      <c r="R5387"/>
    </row>
    <row r="5388" spans="1:18" s="16" customFormat="1" x14ac:dyDescent="0.25">
      <c r="A5388" s="19"/>
      <c r="B5388" s="18"/>
      <c r="D5388"/>
      <c r="E5388"/>
      <c r="F5388"/>
      <c r="G5388"/>
      <c r="H5388"/>
      <c r="I5388"/>
      <c r="J5388"/>
      <c r="K5388"/>
      <c r="L5388"/>
      <c r="M5388"/>
      <c r="N5388"/>
      <c r="O5388"/>
      <c r="P5388"/>
      <c r="Q5388"/>
      <c r="R5388"/>
    </row>
    <row r="5389" spans="1:18" s="16" customFormat="1" x14ac:dyDescent="0.25">
      <c r="A5389" s="19"/>
      <c r="B5389" s="18"/>
      <c r="D5389"/>
      <c r="E5389"/>
      <c r="F5389"/>
      <c r="G5389"/>
      <c r="H5389"/>
      <c r="I5389"/>
      <c r="J5389"/>
      <c r="K5389"/>
      <c r="L5389"/>
      <c r="M5389"/>
      <c r="N5389"/>
      <c r="O5389"/>
      <c r="P5389"/>
      <c r="Q5389"/>
      <c r="R5389"/>
    </row>
    <row r="5390" spans="1:18" s="16" customFormat="1" x14ac:dyDescent="0.25">
      <c r="A5390" s="19"/>
      <c r="B5390" s="18"/>
      <c r="D5390"/>
      <c r="E5390"/>
      <c r="F5390"/>
      <c r="G5390"/>
      <c r="H5390"/>
      <c r="I5390"/>
      <c r="J5390"/>
      <c r="K5390"/>
      <c r="L5390"/>
      <c r="M5390"/>
      <c r="N5390"/>
      <c r="O5390"/>
      <c r="P5390"/>
      <c r="Q5390"/>
      <c r="R5390"/>
    </row>
    <row r="5391" spans="1:18" s="16" customFormat="1" x14ac:dyDescent="0.25">
      <c r="A5391" s="19"/>
      <c r="B5391" s="18"/>
      <c r="D5391"/>
      <c r="E5391"/>
      <c r="F5391"/>
      <c r="G5391"/>
      <c r="H5391"/>
      <c r="I5391"/>
      <c r="J5391"/>
      <c r="K5391"/>
      <c r="L5391"/>
      <c r="M5391"/>
      <c r="N5391"/>
      <c r="O5391"/>
      <c r="P5391"/>
      <c r="Q5391"/>
      <c r="R5391"/>
    </row>
    <row r="5392" spans="1:18" s="16" customFormat="1" x14ac:dyDescent="0.25">
      <c r="A5392" s="19"/>
      <c r="B5392" s="18"/>
      <c r="D5392"/>
      <c r="E5392"/>
      <c r="F5392"/>
      <c r="G5392"/>
      <c r="H5392"/>
      <c r="I5392"/>
      <c r="J5392"/>
      <c r="K5392"/>
      <c r="L5392"/>
      <c r="M5392"/>
      <c r="N5392"/>
      <c r="O5392"/>
      <c r="P5392"/>
      <c r="Q5392"/>
      <c r="R5392"/>
    </row>
    <row r="5393" spans="1:18" s="16" customFormat="1" x14ac:dyDescent="0.25">
      <c r="A5393" s="19"/>
      <c r="B5393" s="18"/>
      <c r="D5393"/>
      <c r="E5393"/>
      <c r="F5393"/>
      <c r="G5393"/>
      <c r="H5393"/>
      <c r="I5393"/>
      <c r="J5393"/>
      <c r="K5393"/>
      <c r="L5393"/>
      <c r="M5393"/>
      <c r="N5393"/>
      <c r="O5393"/>
      <c r="P5393"/>
      <c r="Q5393"/>
      <c r="R5393"/>
    </row>
    <row r="5394" spans="1:18" s="16" customFormat="1" x14ac:dyDescent="0.25">
      <c r="A5394" s="19"/>
      <c r="B5394" s="18"/>
      <c r="D5394"/>
      <c r="E5394"/>
      <c r="F5394"/>
      <c r="G5394"/>
      <c r="H5394"/>
      <c r="I5394"/>
      <c r="J5394"/>
      <c r="K5394"/>
      <c r="L5394"/>
      <c r="M5394"/>
      <c r="N5394"/>
      <c r="O5394"/>
      <c r="P5394"/>
      <c r="Q5394"/>
      <c r="R5394"/>
    </row>
    <row r="5395" spans="1:18" s="16" customFormat="1" x14ac:dyDescent="0.25">
      <c r="A5395" s="19"/>
      <c r="B5395" s="18"/>
      <c r="D5395"/>
      <c r="E5395"/>
      <c r="F5395"/>
      <c r="G5395"/>
      <c r="H5395"/>
      <c r="I5395"/>
      <c r="J5395"/>
      <c r="K5395"/>
      <c r="L5395"/>
      <c r="M5395"/>
      <c r="N5395"/>
      <c r="O5395"/>
      <c r="P5395"/>
      <c r="Q5395"/>
      <c r="R5395"/>
    </row>
    <row r="5396" spans="1:18" s="16" customFormat="1" x14ac:dyDescent="0.25">
      <c r="A5396" s="19"/>
      <c r="B5396" s="18"/>
      <c r="D5396"/>
      <c r="E5396"/>
      <c r="F5396"/>
      <c r="G5396"/>
      <c r="H5396"/>
      <c r="I5396"/>
      <c r="J5396"/>
      <c r="K5396"/>
      <c r="L5396"/>
      <c r="M5396"/>
      <c r="N5396"/>
      <c r="O5396"/>
      <c r="P5396"/>
      <c r="Q5396"/>
      <c r="R5396"/>
    </row>
    <row r="5397" spans="1:18" s="16" customFormat="1" x14ac:dyDescent="0.25">
      <c r="A5397" s="19"/>
      <c r="B5397" s="18"/>
      <c r="D5397"/>
      <c r="E5397"/>
      <c r="F5397"/>
      <c r="G5397"/>
      <c r="H5397"/>
      <c r="I5397"/>
      <c r="J5397"/>
      <c r="K5397"/>
      <c r="L5397"/>
      <c r="M5397"/>
      <c r="N5397"/>
      <c r="O5397"/>
      <c r="P5397"/>
      <c r="Q5397"/>
      <c r="R5397"/>
    </row>
    <row r="5398" spans="1:18" s="16" customFormat="1" x14ac:dyDescent="0.25">
      <c r="A5398" s="19"/>
      <c r="B5398" s="18"/>
      <c r="D5398"/>
      <c r="E5398"/>
      <c r="F5398"/>
      <c r="G5398"/>
      <c r="H5398"/>
      <c r="I5398"/>
      <c r="J5398"/>
      <c r="K5398"/>
      <c r="L5398"/>
      <c r="M5398"/>
      <c r="N5398"/>
      <c r="O5398"/>
      <c r="P5398"/>
      <c r="Q5398"/>
      <c r="R5398"/>
    </row>
    <row r="5399" spans="1:18" s="16" customFormat="1" x14ac:dyDescent="0.25">
      <c r="A5399" s="19"/>
      <c r="B5399" s="18"/>
      <c r="D5399"/>
      <c r="E5399"/>
      <c r="F5399"/>
      <c r="G5399"/>
      <c r="H5399"/>
      <c r="I5399"/>
      <c r="J5399"/>
      <c r="K5399"/>
      <c r="L5399"/>
      <c r="M5399"/>
      <c r="N5399"/>
      <c r="O5399"/>
      <c r="P5399"/>
      <c r="Q5399"/>
      <c r="R5399"/>
    </row>
    <row r="5400" spans="1:18" s="16" customFormat="1" x14ac:dyDescent="0.25">
      <c r="A5400" s="19"/>
      <c r="B5400" s="18"/>
      <c r="D5400"/>
      <c r="E5400"/>
      <c r="F5400"/>
      <c r="G5400"/>
      <c r="H5400"/>
      <c r="I5400"/>
      <c r="J5400"/>
      <c r="K5400"/>
      <c r="L5400"/>
      <c r="M5400"/>
      <c r="N5400"/>
      <c r="O5400"/>
      <c r="P5400"/>
      <c r="Q5400"/>
      <c r="R5400"/>
    </row>
    <row r="5401" spans="1:18" s="16" customFormat="1" x14ac:dyDescent="0.25">
      <c r="A5401" s="19"/>
      <c r="B5401" s="18"/>
      <c r="D5401"/>
      <c r="E5401"/>
      <c r="F5401"/>
      <c r="G5401"/>
      <c r="H5401"/>
      <c r="I5401"/>
      <c r="J5401"/>
      <c r="K5401"/>
      <c r="L5401"/>
      <c r="M5401"/>
      <c r="N5401"/>
      <c r="O5401"/>
      <c r="P5401"/>
      <c r="Q5401"/>
      <c r="R5401"/>
    </row>
    <row r="5402" spans="1:18" s="16" customFormat="1" x14ac:dyDescent="0.25">
      <c r="A5402" s="19"/>
      <c r="B5402" s="18"/>
      <c r="D5402"/>
      <c r="E5402"/>
      <c r="F5402"/>
      <c r="G5402"/>
      <c r="H5402"/>
      <c r="I5402"/>
      <c r="J5402"/>
      <c r="K5402"/>
      <c r="L5402"/>
      <c r="M5402"/>
      <c r="N5402"/>
      <c r="O5402"/>
      <c r="P5402"/>
      <c r="Q5402"/>
      <c r="R5402"/>
    </row>
    <row r="5403" spans="1:18" s="16" customFormat="1" x14ac:dyDescent="0.25">
      <c r="A5403" s="19"/>
      <c r="B5403" s="18"/>
      <c r="D5403"/>
      <c r="E5403"/>
      <c r="F5403"/>
      <c r="G5403"/>
      <c r="H5403"/>
      <c r="I5403"/>
      <c r="J5403"/>
      <c r="K5403"/>
      <c r="L5403"/>
      <c r="M5403"/>
      <c r="N5403"/>
      <c r="O5403"/>
      <c r="P5403"/>
      <c r="Q5403"/>
      <c r="R5403"/>
    </row>
    <row r="5404" spans="1:18" s="16" customFormat="1" x14ac:dyDescent="0.25">
      <c r="A5404" s="19"/>
      <c r="B5404" s="18"/>
      <c r="D5404"/>
      <c r="E5404"/>
      <c r="F5404"/>
      <c r="G5404"/>
      <c r="H5404"/>
      <c r="I5404"/>
      <c r="J5404"/>
      <c r="K5404"/>
      <c r="L5404"/>
      <c r="M5404"/>
      <c r="N5404"/>
      <c r="O5404"/>
      <c r="P5404"/>
      <c r="Q5404"/>
      <c r="R5404"/>
    </row>
    <row r="5405" spans="1:18" s="16" customFormat="1" x14ac:dyDescent="0.25">
      <c r="A5405" s="19"/>
      <c r="B5405" s="18"/>
      <c r="D5405"/>
      <c r="E5405"/>
      <c r="F5405"/>
      <c r="G5405"/>
      <c r="H5405"/>
      <c r="I5405"/>
      <c r="J5405"/>
      <c r="K5405"/>
      <c r="L5405"/>
      <c r="M5405"/>
      <c r="N5405"/>
      <c r="O5405"/>
      <c r="P5405"/>
      <c r="Q5405"/>
      <c r="R5405"/>
    </row>
    <row r="5406" spans="1:18" s="16" customFormat="1" x14ac:dyDescent="0.25">
      <c r="A5406" s="19"/>
      <c r="B5406" s="18"/>
      <c r="D5406"/>
      <c r="E5406"/>
      <c r="F5406"/>
      <c r="G5406"/>
      <c r="H5406"/>
      <c r="I5406"/>
      <c r="J5406"/>
      <c r="K5406"/>
      <c r="L5406"/>
      <c r="M5406"/>
      <c r="N5406"/>
      <c r="O5406"/>
      <c r="P5406"/>
      <c r="Q5406"/>
      <c r="R5406"/>
    </row>
    <row r="5407" spans="1:18" s="16" customFormat="1" x14ac:dyDescent="0.25">
      <c r="A5407" s="19"/>
      <c r="B5407" s="18"/>
      <c r="D5407"/>
      <c r="E5407"/>
      <c r="F5407"/>
      <c r="G5407"/>
      <c r="H5407"/>
      <c r="I5407"/>
      <c r="J5407"/>
      <c r="K5407"/>
      <c r="L5407"/>
      <c r="M5407"/>
      <c r="N5407"/>
      <c r="O5407"/>
      <c r="P5407"/>
      <c r="Q5407"/>
      <c r="R5407"/>
    </row>
    <row r="5408" spans="1:18" s="16" customFormat="1" x14ac:dyDescent="0.25">
      <c r="A5408" s="19"/>
      <c r="B5408" s="18"/>
      <c r="D5408"/>
      <c r="E5408"/>
      <c r="F5408"/>
      <c r="G5408"/>
      <c r="H5408"/>
      <c r="I5408"/>
      <c r="J5408"/>
      <c r="K5408"/>
      <c r="L5408"/>
      <c r="M5408"/>
      <c r="N5408"/>
      <c r="O5408"/>
      <c r="P5408"/>
      <c r="Q5408"/>
      <c r="R5408"/>
    </row>
    <row r="5409" spans="1:18" s="16" customFormat="1" x14ac:dyDescent="0.25">
      <c r="A5409" s="19"/>
      <c r="B5409" s="18"/>
      <c r="D5409"/>
      <c r="E5409"/>
      <c r="F5409"/>
      <c r="G5409"/>
      <c r="H5409"/>
      <c r="I5409"/>
      <c r="J5409"/>
      <c r="K5409"/>
      <c r="L5409"/>
      <c r="M5409"/>
      <c r="N5409"/>
      <c r="O5409"/>
      <c r="P5409"/>
      <c r="Q5409"/>
      <c r="R5409"/>
    </row>
    <row r="5410" spans="1:18" s="16" customFormat="1" x14ac:dyDescent="0.25">
      <c r="A5410" s="19"/>
      <c r="B5410" s="18"/>
      <c r="D5410"/>
      <c r="E5410"/>
      <c r="F5410"/>
      <c r="G5410"/>
      <c r="H5410"/>
      <c r="I5410"/>
      <c r="J5410"/>
      <c r="K5410"/>
      <c r="L5410"/>
      <c r="M5410"/>
      <c r="N5410"/>
      <c r="O5410"/>
      <c r="P5410"/>
      <c r="Q5410"/>
      <c r="R5410"/>
    </row>
    <row r="5411" spans="1:18" s="16" customFormat="1" x14ac:dyDescent="0.25">
      <c r="A5411" s="19"/>
      <c r="B5411" s="18"/>
      <c r="D5411"/>
      <c r="E5411"/>
      <c r="F5411"/>
      <c r="G5411"/>
      <c r="H5411"/>
      <c r="I5411"/>
      <c r="J5411"/>
      <c r="K5411"/>
      <c r="L5411"/>
      <c r="M5411"/>
      <c r="N5411"/>
      <c r="O5411"/>
      <c r="P5411"/>
      <c r="Q5411"/>
      <c r="R5411"/>
    </row>
    <row r="5412" spans="1:18" s="16" customFormat="1" x14ac:dyDescent="0.25">
      <c r="A5412" s="19"/>
      <c r="B5412" s="20"/>
      <c r="D5412"/>
      <c r="E5412"/>
      <c r="F5412"/>
      <c r="G5412"/>
      <c r="H5412"/>
      <c r="I5412"/>
      <c r="J5412"/>
      <c r="K5412"/>
      <c r="L5412"/>
      <c r="M5412"/>
      <c r="N5412"/>
      <c r="O5412"/>
      <c r="P5412"/>
      <c r="Q5412"/>
      <c r="R5412"/>
    </row>
    <row r="5413" spans="1:18" s="16" customFormat="1" x14ac:dyDescent="0.25">
      <c r="A5413" s="19"/>
      <c r="B5413" s="18"/>
      <c r="D5413"/>
      <c r="E5413"/>
      <c r="F5413"/>
      <c r="G5413"/>
      <c r="H5413"/>
      <c r="I5413"/>
      <c r="J5413"/>
      <c r="K5413"/>
      <c r="L5413"/>
      <c r="M5413"/>
      <c r="N5413"/>
      <c r="O5413"/>
      <c r="P5413"/>
      <c r="Q5413"/>
      <c r="R5413"/>
    </row>
    <row r="5414" spans="1:18" s="16" customFormat="1" x14ac:dyDescent="0.25">
      <c r="A5414" s="19"/>
      <c r="B5414" s="18"/>
      <c r="D5414"/>
      <c r="E5414"/>
      <c r="F5414"/>
      <c r="G5414"/>
      <c r="H5414"/>
      <c r="I5414"/>
      <c r="J5414"/>
      <c r="K5414"/>
      <c r="L5414"/>
      <c r="M5414"/>
      <c r="N5414"/>
      <c r="O5414"/>
      <c r="P5414"/>
      <c r="Q5414"/>
      <c r="R5414"/>
    </row>
    <row r="5415" spans="1:18" s="16" customFormat="1" x14ac:dyDescent="0.25">
      <c r="A5415" s="19"/>
      <c r="B5415" s="18"/>
      <c r="D5415"/>
      <c r="E5415"/>
      <c r="F5415"/>
      <c r="G5415"/>
      <c r="H5415"/>
      <c r="I5415"/>
      <c r="J5415"/>
      <c r="K5415"/>
      <c r="L5415"/>
      <c r="M5415"/>
      <c r="N5415"/>
      <c r="O5415"/>
      <c r="P5415"/>
      <c r="Q5415"/>
      <c r="R5415"/>
    </row>
    <row r="5416" spans="1:18" s="16" customFormat="1" x14ac:dyDescent="0.25">
      <c r="A5416" s="19"/>
      <c r="B5416" s="18"/>
      <c r="D5416"/>
      <c r="E5416"/>
      <c r="F5416"/>
      <c r="G5416"/>
      <c r="H5416"/>
      <c r="I5416"/>
      <c r="J5416"/>
      <c r="K5416"/>
      <c r="L5416"/>
      <c r="M5416"/>
      <c r="N5416"/>
      <c r="O5416"/>
      <c r="P5416"/>
      <c r="Q5416"/>
      <c r="R5416"/>
    </row>
    <row r="5417" spans="1:18" s="16" customFormat="1" x14ac:dyDescent="0.25">
      <c r="A5417" s="19"/>
      <c r="B5417" s="18"/>
      <c r="D5417"/>
      <c r="E5417"/>
      <c r="F5417"/>
      <c r="G5417"/>
      <c r="H5417"/>
      <c r="I5417"/>
      <c r="J5417"/>
      <c r="K5417"/>
      <c r="L5417"/>
      <c r="M5417"/>
      <c r="N5417"/>
      <c r="O5417"/>
      <c r="P5417"/>
      <c r="Q5417"/>
      <c r="R5417"/>
    </row>
    <row r="5418" spans="1:18" s="16" customFormat="1" x14ac:dyDescent="0.25">
      <c r="A5418" s="19"/>
      <c r="B5418" s="18"/>
      <c r="D5418"/>
      <c r="E5418"/>
      <c r="F5418"/>
      <c r="G5418"/>
      <c r="H5418"/>
      <c r="I5418"/>
      <c r="J5418"/>
      <c r="K5418"/>
      <c r="L5418"/>
      <c r="M5418"/>
      <c r="N5418"/>
      <c r="O5418"/>
      <c r="P5418"/>
      <c r="Q5418"/>
      <c r="R5418"/>
    </row>
    <row r="5419" spans="1:18" s="16" customFormat="1" x14ac:dyDescent="0.25">
      <c r="A5419" s="19"/>
      <c r="B5419" s="18"/>
      <c r="D5419"/>
      <c r="E5419"/>
      <c r="F5419"/>
      <c r="G5419"/>
      <c r="H5419"/>
      <c r="I5419"/>
      <c r="J5419"/>
      <c r="K5419"/>
      <c r="L5419"/>
      <c r="M5419"/>
      <c r="N5419"/>
      <c r="O5419"/>
      <c r="P5419"/>
      <c r="Q5419"/>
      <c r="R5419"/>
    </row>
    <row r="5420" spans="1:18" s="16" customFormat="1" x14ac:dyDescent="0.25">
      <c r="A5420" s="19"/>
      <c r="B5420" s="18"/>
      <c r="D5420"/>
      <c r="E5420"/>
      <c r="F5420"/>
      <c r="G5420"/>
      <c r="H5420"/>
      <c r="I5420"/>
      <c r="J5420"/>
      <c r="K5420"/>
      <c r="L5420"/>
      <c r="M5420"/>
      <c r="N5420"/>
      <c r="O5420"/>
      <c r="P5420"/>
      <c r="Q5420"/>
      <c r="R5420"/>
    </row>
    <row r="5421" spans="1:18" s="16" customFormat="1" x14ac:dyDescent="0.25">
      <c r="A5421" s="19"/>
      <c r="B5421" s="18"/>
      <c r="D5421"/>
      <c r="E5421"/>
      <c r="F5421"/>
      <c r="G5421"/>
      <c r="H5421"/>
      <c r="I5421"/>
      <c r="J5421"/>
      <c r="K5421"/>
      <c r="L5421"/>
      <c r="M5421"/>
      <c r="N5421"/>
      <c r="O5421"/>
      <c r="P5421"/>
      <c r="Q5421"/>
      <c r="R5421"/>
    </row>
    <row r="5422" spans="1:18" s="16" customFormat="1" x14ac:dyDescent="0.25">
      <c r="A5422" s="19"/>
      <c r="B5422" s="18"/>
      <c r="D5422"/>
      <c r="E5422"/>
      <c r="F5422"/>
      <c r="G5422"/>
      <c r="H5422"/>
      <c r="I5422"/>
      <c r="J5422"/>
      <c r="K5422"/>
      <c r="L5422"/>
      <c r="M5422"/>
      <c r="N5422"/>
      <c r="O5422"/>
      <c r="P5422"/>
      <c r="Q5422"/>
      <c r="R5422"/>
    </row>
    <row r="5423" spans="1:18" s="16" customFormat="1" x14ac:dyDescent="0.25">
      <c r="A5423" s="19"/>
      <c r="B5423" s="18"/>
      <c r="D5423"/>
      <c r="E5423"/>
      <c r="F5423"/>
      <c r="G5423"/>
      <c r="H5423"/>
      <c r="I5423"/>
      <c r="J5423"/>
      <c r="K5423"/>
      <c r="L5423"/>
      <c r="M5423"/>
      <c r="N5423"/>
      <c r="O5423"/>
      <c r="P5423"/>
      <c r="Q5423"/>
      <c r="R5423"/>
    </row>
    <row r="5424" spans="1:18" s="16" customFormat="1" x14ac:dyDescent="0.25">
      <c r="A5424" s="19"/>
      <c r="B5424" s="18"/>
      <c r="D5424"/>
      <c r="E5424"/>
      <c r="F5424"/>
      <c r="G5424"/>
      <c r="H5424"/>
      <c r="I5424"/>
      <c r="J5424"/>
      <c r="K5424"/>
      <c r="L5424"/>
      <c r="M5424"/>
      <c r="N5424"/>
      <c r="O5424"/>
      <c r="P5424"/>
      <c r="Q5424"/>
      <c r="R5424"/>
    </row>
    <row r="5425" spans="1:18" s="16" customFormat="1" x14ac:dyDescent="0.25">
      <c r="A5425" s="19"/>
      <c r="B5425" s="18"/>
      <c r="D5425"/>
      <c r="E5425"/>
      <c r="F5425"/>
      <c r="G5425"/>
      <c r="H5425"/>
      <c r="I5425"/>
      <c r="J5425"/>
      <c r="K5425"/>
      <c r="L5425"/>
      <c r="M5425"/>
      <c r="N5425"/>
      <c r="O5425"/>
      <c r="P5425"/>
      <c r="Q5425"/>
      <c r="R5425"/>
    </row>
    <row r="5426" spans="1:18" s="16" customFormat="1" x14ac:dyDescent="0.25">
      <c r="A5426" s="19"/>
      <c r="B5426" s="18"/>
      <c r="D5426"/>
      <c r="E5426"/>
      <c r="F5426"/>
      <c r="G5426"/>
      <c r="H5426"/>
      <c r="I5426"/>
      <c r="J5426"/>
      <c r="K5426"/>
      <c r="L5426"/>
      <c r="M5426"/>
      <c r="N5426"/>
      <c r="O5426"/>
      <c r="P5426"/>
      <c r="Q5426"/>
      <c r="R5426"/>
    </row>
    <row r="5427" spans="1:18" s="16" customFormat="1" x14ac:dyDescent="0.25">
      <c r="A5427" s="19"/>
      <c r="B5427" s="18"/>
      <c r="D5427"/>
      <c r="E5427"/>
      <c r="F5427"/>
      <c r="G5427"/>
      <c r="H5427"/>
      <c r="I5427"/>
      <c r="J5427"/>
      <c r="K5427"/>
      <c r="L5427"/>
      <c r="M5427"/>
      <c r="N5427"/>
      <c r="O5427"/>
      <c r="P5427"/>
      <c r="Q5427"/>
      <c r="R5427"/>
    </row>
    <row r="5428" spans="1:18" s="16" customFormat="1" x14ac:dyDescent="0.25">
      <c r="A5428" s="19"/>
      <c r="B5428" s="18"/>
      <c r="D5428"/>
      <c r="E5428"/>
      <c r="F5428"/>
      <c r="G5428"/>
      <c r="H5428"/>
      <c r="I5428"/>
      <c r="J5428"/>
      <c r="K5428"/>
      <c r="L5428"/>
      <c r="M5428"/>
      <c r="N5428"/>
      <c r="O5428"/>
      <c r="P5428"/>
      <c r="Q5428"/>
      <c r="R5428"/>
    </row>
    <row r="5429" spans="1:18" s="16" customFormat="1" x14ac:dyDescent="0.25">
      <c r="A5429" s="19"/>
      <c r="B5429" s="18"/>
      <c r="D5429"/>
      <c r="E5429"/>
      <c r="F5429"/>
      <c r="G5429"/>
      <c r="H5429"/>
      <c r="I5429"/>
      <c r="J5429"/>
      <c r="K5429"/>
      <c r="L5429"/>
      <c r="M5429"/>
      <c r="N5429"/>
      <c r="O5429"/>
      <c r="P5429"/>
      <c r="Q5429"/>
      <c r="R5429"/>
    </row>
    <row r="5430" spans="1:18" s="16" customFormat="1" x14ac:dyDescent="0.25">
      <c r="A5430" s="19"/>
      <c r="B5430" s="18"/>
      <c r="D5430"/>
      <c r="E5430"/>
      <c r="F5430"/>
      <c r="G5430"/>
      <c r="H5430"/>
      <c r="I5430"/>
      <c r="J5430"/>
      <c r="K5430"/>
      <c r="L5430"/>
      <c r="M5430"/>
      <c r="N5430"/>
      <c r="O5430"/>
      <c r="P5430"/>
      <c r="Q5430"/>
      <c r="R5430"/>
    </row>
    <row r="5431" spans="1:18" s="16" customFormat="1" x14ac:dyDescent="0.25">
      <c r="A5431" s="19"/>
      <c r="B5431" s="18"/>
      <c r="D5431"/>
      <c r="E5431"/>
      <c r="F5431"/>
      <c r="G5431"/>
      <c r="H5431"/>
      <c r="I5431"/>
      <c r="J5431"/>
      <c r="K5431"/>
      <c r="L5431"/>
      <c r="M5431"/>
      <c r="N5431"/>
      <c r="O5431"/>
      <c r="P5431"/>
      <c r="Q5431"/>
      <c r="R5431"/>
    </row>
    <row r="5432" spans="1:18" s="16" customFormat="1" x14ac:dyDescent="0.25">
      <c r="A5432" s="19"/>
      <c r="B5432" s="18"/>
      <c r="D5432"/>
      <c r="E5432"/>
      <c r="F5432"/>
      <c r="G5432"/>
      <c r="H5432"/>
      <c r="I5432"/>
      <c r="J5432"/>
      <c r="K5432"/>
      <c r="L5432"/>
      <c r="M5432"/>
      <c r="N5432"/>
      <c r="O5432"/>
      <c r="P5432"/>
      <c r="Q5432"/>
      <c r="R5432"/>
    </row>
    <row r="5433" spans="1:18" s="16" customFormat="1" x14ac:dyDescent="0.25">
      <c r="A5433" s="19"/>
      <c r="B5433" s="18"/>
      <c r="D5433"/>
      <c r="E5433"/>
      <c r="F5433"/>
      <c r="G5433"/>
      <c r="H5433"/>
      <c r="I5433"/>
      <c r="J5433"/>
      <c r="K5433"/>
      <c r="L5433"/>
      <c r="M5433"/>
      <c r="N5433"/>
      <c r="O5433"/>
      <c r="P5433"/>
      <c r="Q5433"/>
      <c r="R5433"/>
    </row>
    <row r="5434" spans="1:18" s="16" customFormat="1" x14ac:dyDescent="0.25">
      <c r="A5434" s="19"/>
      <c r="B5434" s="18"/>
      <c r="D5434"/>
      <c r="E5434"/>
      <c r="F5434"/>
      <c r="G5434"/>
      <c r="H5434"/>
      <c r="I5434"/>
      <c r="J5434"/>
      <c r="K5434"/>
      <c r="L5434"/>
      <c r="M5434"/>
      <c r="N5434"/>
      <c r="O5434"/>
      <c r="P5434"/>
      <c r="Q5434"/>
      <c r="R5434"/>
    </row>
    <row r="5435" spans="1:18" s="16" customFormat="1" x14ac:dyDescent="0.25">
      <c r="A5435" s="19"/>
      <c r="B5435" s="18"/>
      <c r="D5435"/>
      <c r="E5435"/>
      <c r="F5435"/>
      <c r="G5435"/>
      <c r="H5435"/>
      <c r="I5435"/>
      <c r="J5435"/>
      <c r="K5435"/>
      <c r="L5435"/>
      <c r="M5435"/>
      <c r="N5435"/>
      <c r="O5435"/>
      <c r="P5435"/>
      <c r="Q5435"/>
      <c r="R5435"/>
    </row>
    <row r="5436" spans="1:18" s="16" customFormat="1" x14ac:dyDescent="0.25">
      <c r="A5436" s="19"/>
      <c r="B5436" s="18"/>
      <c r="D5436"/>
      <c r="E5436"/>
      <c r="F5436"/>
      <c r="G5436"/>
      <c r="H5436"/>
      <c r="I5436"/>
      <c r="J5436"/>
      <c r="K5436"/>
      <c r="L5436"/>
      <c r="M5436"/>
      <c r="N5436"/>
      <c r="O5436"/>
      <c r="P5436"/>
      <c r="Q5436"/>
      <c r="R5436"/>
    </row>
    <row r="5437" spans="1:18" s="16" customFormat="1" x14ac:dyDescent="0.25">
      <c r="A5437" s="19"/>
      <c r="B5437" s="18"/>
      <c r="D5437"/>
      <c r="E5437"/>
      <c r="F5437"/>
      <c r="G5437"/>
      <c r="H5437"/>
      <c r="I5437"/>
      <c r="J5437"/>
      <c r="K5437"/>
      <c r="L5437"/>
      <c r="M5437"/>
      <c r="N5437"/>
      <c r="O5437"/>
      <c r="P5437"/>
      <c r="Q5437"/>
      <c r="R5437"/>
    </row>
    <row r="5438" spans="1:18" s="16" customFormat="1" x14ac:dyDescent="0.25">
      <c r="A5438" s="19"/>
      <c r="B5438" s="18"/>
      <c r="D5438"/>
      <c r="E5438"/>
      <c r="F5438"/>
      <c r="G5438"/>
      <c r="H5438"/>
      <c r="I5438"/>
      <c r="J5438"/>
      <c r="K5438"/>
      <c r="L5438"/>
      <c r="M5438"/>
      <c r="N5438"/>
      <c r="O5438"/>
      <c r="P5438"/>
      <c r="Q5438"/>
      <c r="R5438"/>
    </row>
    <row r="5439" spans="1:18" s="16" customFormat="1" x14ac:dyDescent="0.25">
      <c r="A5439" s="19"/>
      <c r="B5439" s="18"/>
      <c r="D5439"/>
      <c r="E5439"/>
      <c r="F5439"/>
      <c r="G5439"/>
      <c r="H5439"/>
      <c r="I5439"/>
      <c r="J5439"/>
      <c r="K5439"/>
      <c r="L5439"/>
      <c r="M5439"/>
      <c r="N5439"/>
      <c r="O5439"/>
      <c r="P5439"/>
      <c r="Q5439"/>
      <c r="R5439"/>
    </row>
    <row r="5440" spans="1:18" s="16" customFormat="1" x14ac:dyDescent="0.25">
      <c r="A5440" s="19"/>
      <c r="B5440" s="18"/>
      <c r="D5440"/>
      <c r="E5440"/>
      <c r="F5440"/>
      <c r="G5440"/>
      <c r="H5440"/>
      <c r="I5440"/>
      <c r="J5440"/>
      <c r="K5440"/>
      <c r="L5440"/>
      <c r="M5440"/>
      <c r="N5440"/>
      <c r="O5440"/>
      <c r="P5440"/>
      <c r="Q5440"/>
      <c r="R5440"/>
    </row>
    <row r="5441" spans="1:18" s="16" customFormat="1" x14ac:dyDescent="0.25">
      <c r="A5441" s="19"/>
      <c r="B5441" s="18"/>
      <c r="D5441"/>
      <c r="E5441"/>
      <c r="F5441"/>
      <c r="G5441"/>
      <c r="H5441"/>
      <c r="I5441"/>
      <c r="J5441"/>
      <c r="K5441"/>
      <c r="L5441"/>
      <c r="M5441"/>
      <c r="N5441"/>
      <c r="O5441"/>
      <c r="P5441"/>
      <c r="Q5441"/>
      <c r="R5441"/>
    </row>
    <row r="5442" spans="1:18" s="16" customFormat="1" x14ac:dyDescent="0.25">
      <c r="A5442" s="19"/>
      <c r="B5442" s="18"/>
      <c r="D5442"/>
      <c r="E5442"/>
      <c r="F5442"/>
      <c r="G5442"/>
      <c r="H5442"/>
      <c r="I5442"/>
      <c r="J5442"/>
      <c r="K5442"/>
      <c r="L5442"/>
      <c r="M5442"/>
      <c r="N5442"/>
      <c r="O5442"/>
      <c r="P5442"/>
      <c r="Q5442"/>
      <c r="R5442"/>
    </row>
    <row r="5443" spans="1:18" s="16" customFormat="1" x14ac:dyDescent="0.25">
      <c r="A5443" s="19"/>
      <c r="B5443" s="18"/>
      <c r="D5443"/>
      <c r="E5443"/>
      <c r="F5443"/>
      <c r="G5443"/>
      <c r="H5443"/>
      <c r="I5443"/>
      <c r="J5443"/>
      <c r="K5443"/>
      <c r="L5443"/>
      <c r="M5443"/>
      <c r="N5443"/>
      <c r="O5443"/>
      <c r="P5443"/>
      <c r="Q5443"/>
      <c r="R5443"/>
    </row>
    <row r="5444" spans="1:18" s="16" customFormat="1" x14ac:dyDescent="0.25">
      <c r="A5444" s="19"/>
      <c r="B5444" s="18"/>
      <c r="D5444"/>
      <c r="E5444"/>
      <c r="F5444"/>
      <c r="G5444"/>
      <c r="H5444"/>
      <c r="I5444"/>
      <c r="J5444"/>
      <c r="K5444"/>
      <c r="L5444"/>
      <c r="M5444"/>
      <c r="N5444"/>
      <c r="O5444"/>
      <c r="P5444"/>
      <c r="Q5444"/>
      <c r="R5444"/>
    </row>
    <row r="5445" spans="1:18" s="16" customFormat="1" x14ac:dyDescent="0.25">
      <c r="A5445" s="19"/>
      <c r="B5445" s="18"/>
      <c r="D5445"/>
      <c r="E5445"/>
      <c r="F5445"/>
      <c r="G5445"/>
      <c r="H5445"/>
      <c r="I5445"/>
      <c r="J5445"/>
      <c r="K5445"/>
      <c r="L5445"/>
      <c r="M5445"/>
      <c r="N5445"/>
      <c r="O5445"/>
      <c r="P5445"/>
      <c r="Q5445"/>
      <c r="R5445"/>
    </row>
    <row r="5446" spans="1:18" s="16" customFormat="1" x14ac:dyDescent="0.25">
      <c r="A5446" s="19"/>
      <c r="B5446" s="18"/>
      <c r="D5446"/>
      <c r="E5446"/>
      <c r="F5446"/>
      <c r="G5446"/>
      <c r="H5446"/>
      <c r="I5446"/>
      <c r="J5446"/>
      <c r="K5446"/>
      <c r="L5446"/>
      <c r="M5446"/>
      <c r="N5446"/>
      <c r="O5446"/>
      <c r="P5446"/>
      <c r="Q5446"/>
      <c r="R5446"/>
    </row>
    <row r="5447" spans="1:18" s="16" customFormat="1" x14ac:dyDescent="0.25">
      <c r="A5447" s="19"/>
      <c r="B5447" s="18"/>
      <c r="D5447"/>
      <c r="E5447"/>
      <c r="F5447"/>
      <c r="G5447"/>
      <c r="H5447"/>
      <c r="I5447"/>
      <c r="J5447"/>
      <c r="K5447"/>
      <c r="L5447"/>
      <c r="M5447"/>
      <c r="N5447"/>
      <c r="O5447"/>
      <c r="P5447"/>
      <c r="Q5447"/>
      <c r="R5447"/>
    </row>
    <row r="5448" spans="1:18" s="16" customFormat="1" x14ac:dyDescent="0.25">
      <c r="A5448" s="19"/>
      <c r="B5448" s="18"/>
      <c r="D5448"/>
      <c r="E5448"/>
      <c r="F5448"/>
      <c r="G5448"/>
      <c r="H5448"/>
      <c r="I5448"/>
      <c r="J5448"/>
      <c r="K5448"/>
      <c r="L5448"/>
      <c r="M5448"/>
      <c r="N5448"/>
      <c r="O5448"/>
      <c r="P5448"/>
      <c r="Q5448"/>
      <c r="R5448"/>
    </row>
    <row r="5449" spans="1:18" s="16" customFormat="1" x14ac:dyDescent="0.25">
      <c r="A5449" s="19"/>
      <c r="B5449" s="18"/>
      <c r="D5449"/>
      <c r="E5449"/>
      <c r="F5449"/>
      <c r="G5449"/>
      <c r="H5449"/>
      <c r="I5449"/>
      <c r="J5449"/>
      <c r="K5449"/>
      <c r="L5449"/>
      <c r="M5449"/>
      <c r="N5449"/>
      <c r="O5449"/>
      <c r="P5449"/>
      <c r="Q5449"/>
      <c r="R5449"/>
    </row>
    <row r="5450" spans="1:18" s="16" customFormat="1" x14ac:dyDescent="0.25">
      <c r="A5450" s="19"/>
      <c r="B5450" s="18"/>
      <c r="D5450"/>
      <c r="E5450"/>
      <c r="F5450"/>
      <c r="G5450"/>
      <c r="H5450"/>
      <c r="I5450"/>
      <c r="J5450"/>
      <c r="K5450"/>
      <c r="L5450"/>
      <c r="M5450"/>
      <c r="N5450"/>
      <c r="O5450"/>
      <c r="P5450"/>
      <c r="Q5450"/>
      <c r="R5450"/>
    </row>
    <row r="5451" spans="1:18" s="16" customFormat="1" x14ac:dyDescent="0.25">
      <c r="A5451" s="19"/>
      <c r="B5451" s="18"/>
      <c r="D5451"/>
      <c r="E5451"/>
      <c r="F5451"/>
      <c r="G5451"/>
      <c r="H5451"/>
      <c r="I5451"/>
      <c r="J5451"/>
      <c r="K5451"/>
      <c r="L5451"/>
      <c r="M5451"/>
      <c r="N5451"/>
      <c r="O5451"/>
      <c r="P5451"/>
      <c r="Q5451"/>
      <c r="R5451"/>
    </row>
    <row r="5452" spans="1:18" s="16" customFormat="1" x14ac:dyDescent="0.25">
      <c r="A5452" s="19"/>
      <c r="B5452" s="18"/>
      <c r="D5452"/>
      <c r="E5452"/>
      <c r="F5452"/>
      <c r="G5452"/>
      <c r="H5452"/>
      <c r="I5452"/>
      <c r="J5452"/>
      <c r="K5452"/>
      <c r="L5452"/>
      <c r="M5452"/>
      <c r="N5452"/>
      <c r="O5452"/>
      <c r="P5452"/>
      <c r="Q5452"/>
      <c r="R5452"/>
    </row>
    <row r="5453" spans="1:18" s="16" customFormat="1" x14ac:dyDescent="0.25">
      <c r="A5453" s="19"/>
      <c r="B5453" s="18"/>
      <c r="D5453"/>
      <c r="E5453"/>
      <c r="F5453"/>
      <c r="G5453"/>
      <c r="H5453"/>
      <c r="I5453"/>
      <c r="J5453"/>
      <c r="K5453"/>
      <c r="L5453"/>
      <c r="M5453"/>
      <c r="N5453"/>
      <c r="O5453"/>
      <c r="P5453"/>
      <c r="Q5453"/>
      <c r="R5453"/>
    </row>
    <row r="5454" spans="1:18" s="16" customFormat="1" x14ac:dyDescent="0.25">
      <c r="A5454" s="19"/>
      <c r="B5454" s="18"/>
      <c r="D5454"/>
      <c r="E5454"/>
      <c r="F5454"/>
      <c r="G5454"/>
      <c r="H5454"/>
      <c r="I5454"/>
      <c r="J5454"/>
      <c r="K5454"/>
      <c r="L5454"/>
      <c r="M5454"/>
      <c r="N5454"/>
      <c r="O5454"/>
      <c r="P5454"/>
      <c r="Q5454"/>
      <c r="R5454"/>
    </row>
    <row r="5455" spans="1:18" s="16" customFormat="1" x14ac:dyDescent="0.25">
      <c r="A5455" s="19"/>
      <c r="B5455" s="18"/>
      <c r="D5455"/>
      <c r="E5455"/>
      <c r="F5455"/>
      <c r="G5455"/>
      <c r="H5455"/>
      <c r="I5455"/>
      <c r="J5455"/>
      <c r="K5455"/>
      <c r="L5455"/>
      <c r="M5455"/>
      <c r="N5455"/>
      <c r="O5455"/>
      <c r="P5455"/>
      <c r="Q5455"/>
      <c r="R5455"/>
    </row>
    <row r="5456" spans="1:18" s="16" customFormat="1" x14ac:dyDescent="0.25">
      <c r="A5456" s="19"/>
      <c r="B5456" s="18"/>
      <c r="D5456"/>
      <c r="E5456"/>
      <c r="F5456"/>
      <c r="G5456"/>
      <c r="H5456"/>
      <c r="I5456"/>
      <c r="J5456"/>
      <c r="K5456"/>
      <c r="L5456"/>
      <c r="M5456"/>
      <c r="N5456"/>
      <c r="O5456"/>
      <c r="P5456"/>
      <c r="Q5456"/>
      <c r="R5456"/>
    </row>
    <row r="5457" spans="1:18" s="16" customFormat="1" x14ac:dyDescent="0.25">
      <c r="A5457" s="19"/>
      <c r="B5457" s="18"/>
      <c r="D5457"/>
      <c r="E5457"/>
      <c r="F5457"/>
      <c r="G5457"/>
      <c r="H5457"/>
      <c r="I5457"/>
      <c r="J5457"/>
      <c r="K5457"/>
      <c r="L5457"/>
      <c r="M5457"/>
      <c r="N5457"/>
      <c r="O5457"/>
      <c r="P5457"/>
      <c r="Q5457"/>
      <c r="R5457"/>
    </row>
    <row r="5458" spans="1:18" s="16" customFormat="1" x14ac:dyDescent="0.25">
      <c r="A5458" s="19"/>
      <c r="B5458" s="18"/>
      <c r="D5458"/>
      <c r="E5458"/>
      <c r="F5458"/>
      <c r="G5458"/>
      <c r="H5458"/>
      <c r="I5458"/>
      <c r="J5458"/>
      <c r="K5458"/>
      <c r="L5458"/>
      <c r="M5458"/>
      <c r="N5458"/>
      <c r="O5458"/>
      <c r="P5458"/>
      <c r="Q5458"/>
      <c r="R5458"/>
    </row>
    <row r="5459" spans="1:18" s="16" customFormat="1" x14ac:dyDescent="0.25">
      <c r="A5459" s="19"/>
      <c r="B5459" s="18"/>
      <c r="D5459"/>
      <c r="E5459"/>
      <c r="F5459"/>
      <c r="G5459"/>
      <c r="H5459"/>
      <c r="I5459"/>
      <c r="J5459"/>
      <c r="K5459"/>
      <c r="L5459"/>
      <c r="M5459"/>
      <c r="N5459"/>
      <c r="O5459"/>
      <c r="P5459"/>
      <c r="Q5459"/>
      <c r="R5459"/>
    </row>
    <row r="5460" spans="1:18" s="16" customFormat="1" x14ac:dyDescent="0.25">
      <c r="A5460" s="19"/>
      <c r="B5460" s="18"/>
      <c r="D5460"/>
      <c r="E5460"/>
      <c r="F5460"/>
      <c r="G5460"/>
      <c r="H5460"/>
      <c r="I5460"/>
      <c r="J5460"/>
      <c r="K5460"/>
      <c r="L5460"/>
      <c r="M5460"/>
      <c r="N5460"/>
      <c r="O5460"/>
      <c r="P5460"/>
      <c r="Q5460"/>
      <c r="R5460"/>
    </row>
    <row r="5461" spans="1:18" s="16" customFormat="1" x14ac:dyDescent="0.25">
      <c r="A5461" s="19"/>
      <c r="B5461" s="18"/>
      <c r="D5461"/>
      <c r="E5461"/>
      <c r="F5461"/>
      <c r="G5461"/>
      <c r="H5461"/>
      <c r="I5461"/>
      <c r="J5461"/>
      <c r="K5461"/>
      <c r="L5461"/>
      <c r="M5461"/>
      <c r="N5461"/>
      <c r="O5461"/>
      <c r="P5461"/>
      <c r="Q5461"/>
      <c r="R5461"/>
    </row>
    <row r="5462" spans="1:18" s="16" customFormat="1" x14ac:dyDescent="0.25">
      <c r="A5462" s="19"/>
      <c r="B5462" s="20"/>
      <c r="D5462"/>
      <c r="E5462"/>
      <c r="F5462"/>
      <c r="G5462"/>
      <c r="H5462"/>
      <c r="I5462"/>
      <c r="J5462"/>
      <c r="K5462"/>
      <c r="L5462"/>
      <c r="M5462"/>
      <c r="N5462"/>
      <c r="O5462"/>
      <c r="P5462"/>
      <c r="Q5462"/>
      <c r="R5462"/>
    </row>
    <row r="5463" spans="1:18" s="16" customFormat="1" x14ac:dyDescent="0.25">
      <c r="A5463" s="19"/>
      <c r="B5463" s="18"/>
      <c r="D5463"/>
      <c r="E5463"/>
      <c r="F5463"/>
      <c r="G5463"/>
      <c r="H5463"/>
      <c r="I5463"/>
      <c r="J5463"/>
      <c r="K5463"/>
      <c r="L5463"/>
      <c r="M5463"/>
      <c r="N5463"/>
      <c r="O5463"/>
      <c r="P5463"/>
      <c r="Q5463"/>
      <c r="R5463"/>
    </row>
    <row r="5464" spans="1:18" s="16" customFormat="1" x14ac:dyDescent="0.25">
      <c r="A5464" s="19"/>
      <c r="B5464" s="18"/>
      <c r="D5464"/>
      <c r="E5464"/>
      <c r="F5464"/>
      <c r="G5464"/>
      <c r="H5464"/>
      <c r="I5464"/>
      <c r="J5464"/>
      <c r="K5464"/>
      <c r="L5464"/>
      <c r="M5464"/>
      <c r="N5464"/>
      <c r="O5464"/>
      <c r="P5464"/>
      <c r="Q5464"/>
      <c r="R5464"/>
    </row>
    <row r="5465" spans="1:18" s="16" customFormat="1" x14ac:dyDescent="0.25">
      <c r="A5465" s="19"/>
      <c r="B5465" s="18"/>
      <c r="D5465"/>
      <c r="E5465"/>
      <c r="F5465"/>
      <c r="G5465"/>
      <c r="H5465"/>
      <c r="I5465"/>
      <c r="J5465"/>
      <c r="K5465"/>
      <c r="L5465"/>
      <c r="M5465"/>
      <c r="N5465"/>
      <c r="O5465"/>
      <c r="P5465"/>
      <c r="Q5465"/>
      <c r="R5465"/>
    </row>
    <row r="5466" spans="1:18" s="16" customFormat="1" x14ac:dyDescent="0.25">
      <c r="A5466" s="19"/>
      <c r="B5466" s="18"/>
      <c r="D5466"/>
      <c r="E5466"/>
      <c r="F5466"/>
      <c r="G5466"/>
      <c r="H5466"/>
      <c r="I5466"/>
      <c r="J5466"/>
      <c r="K5466"/>
      <c r="L5466"/>
      <c r="M5466"/>
      <c r="N5466"/>
      <c r="O5466"/>
      <c r="P5466"/>
      <c r="Q5466"/>
      <c r="R5466"/>
    </row>
    <row r="5467" spans="1:18" s="16" customFormat="1" x14ac:dyDescent="0.25">
      <c r="A5467" s="19"/>
      <c r="B5467" s="18"/>
      <c r="D5467"/>
      <c r="E5467"/>
      <c r="F5467"/>
      <c r="G5467"/>
      <c r="H5467"/>
      <c r="I5467"/>
      <c r="J5467"/>
      <c r="K5467"/>
      <c r="L5467"/>
      <c r="M5467"/>
      <c r="N5467"/>
      <c r="O5467"/>
      <c r="P5467"/>
      <c r="Q5467"/>
      <c r="R5467"/>
    </row>
    <row r="5468" spans="1:18" s="16" customFormat="1" x14ac:dyDescent="0.25">
      <c r="A5468" s="19"/>
      <c r="B5468" s="18"/>
      <c r="D5468"/>
      <c r="E5468"/>
      <c r="F5468"/>
      <c r="G5468"/>
      <c r="H5468"/>
      <c r="I5468"/>
      <c r="J5468"/>
      <c r="K5468"/>
      <c r="L5468"/>
      <c r="M5468"/>
      <c r="N5468"/>
      <c r="O5468"/>
      <c r="P5468"/>
      <c r="Q5468"/>
      <c r="R5468"/>
    </row>
    <row r="5469" spans="1:18" s="16" customFormat="1" x14ac:dyDescent="0.25">
      <c r="A5469" s="19"/>
      <c r="B5469" s="18"/>
      <c r="D5469"/>
      <c r="E5469"/>
      <c r="F5469"/>
      <c r="G5469"/>
      <c r="H5469"/>
      <c r="I5469"/>
      <c r="J5469"/>
      <c r="K5469"/>
      <c r="L5469"/>
      <c r="M5469"/>
      <c r="N5469"/>
      <c r="O5469"/>
      <c r="P5469"/>
      <c r="Q5469"/>
      <c r="R5469"/>
    </row>
    <row r="5470" spans="1:18" s="16" customFormat="1" x14ac:dyDescent="0.25">
      <c r="A5470" s="19"/>
      <c r="B5470" s="18"/>
      <c r="D5470"/>
      <c r="E5470"/>
      <c r="F5470"/>
      <c r="G5470"/>
      <c r="H5470"/>
      <c r="I5470"/>
      <c r="J5470"/>
      <c r="K5470"/>
      <c r="L5470"/>
      <c r="M5470"/>
      <c r="N5470"/>
      <c r="O5470"/>
      <c r="P5470"/>
      <c r="Q5470"/>
      <c r="R5470"/>
    </row>
    <row r="5471" spans="1:18" s="16" customFormat="1" x14ac:dyDescent="0.25">
      <c r="A5471" s="19"/>
      <c r="B5471" s="18"/>
      <c r="D5471"/>
      <c r="E5471"/>
      <c r="F5471"/>
      <c r="G5471"/>
      <c r="H5471"/>
      <c r="I5471"/>
      <c r="J5471"/>
      <c r="K5471"/>
      <c r="L5471"/>
      <c r="M5471"/>
      <c r="N5471"/>
      <c r="O5471"/>
      <c r="P5471"/>
      <c r="Q5471"/>
      <c r="R5471"/>
    </row>
    <row r="5472" spans="1:18" s="16" customFormat="1" x14ac:dyDescent="0.25">
      <c r="A5472" s="19"/>
      <c r="B5472" s="18"/>
      <c r="D5472"/>
      <c r="E5472"/>
      <c r="F5472"/>
      <c r="G5472"/>
      <c r="H5472"/>
      <c r="I5472"/>
      <c r="J5472"/>
      <c r="K5472"/>
      <c r="L5472"/>
      <c r="M5472"/>
      <c r="N5472"/>
      <c r="O5472"/>
      <c r="P5472"/>
      <c r="Q5472"/>
      <c r="R5472"/>
    </row>
    <row r="5473" spans="1:18" s="16" customFormat="1" x14ac:dyDescent="0.25">
      <c r="A5473" s="19"/>
      <c r="B5473" s="18"/>
      <c r="D5473"/>
      <c r="E5473"/>
      <c r="F5473"/>
      <c r="G5473"/>
      <c r="H5473"/>
      <c r="I5473"/>
      <c r="J5473"/>
      <c r="K5473"/>
      <c r="L5473"/>
      <c r="M5473"/>
      <c r="N5473"/>
      <c r="O5473"/>
      <c r="P5473"/>
      <c r="Q5473"/>
      <c r="R5473"/>
    </row>
    <row r="5474" spans="1:18" s="16" customFormat="1" x14ac:dyDescent="0.25">
      <c r="A5474" s="19"/>
      <c r="B5474" s="18"/>
      <c r="D5474"/>
      <c r="E5474"/>
      <c r="F5474"/>
      <c r="G5474"/>
      <c r="H5474"/>
      <c r="I5474"/>
      <c r="J5474"/>
      <c r="K5474"/>
      <c r="L5474"/>
      <c r="M5474"/>
      <c r="N5474"/>
      <c r="O5474"/>
      <c r="P5474"/>
      <c r="Q5474"/>
      <c r="R5474"/>
    </row>
    <row r="5475" spans="1:18" s="16" customFormat="1" x14ac:dyDescent="0.25">
      <c r="A5475" s="19"/>
      <c r="B5475" s="18"/>
      <c r="D5475"/>
      <c r="E5475"/>
      <c r="F5475"/>
      <c r="G5475"/>
      <c r="H5475"/>
      <c r="I5475"/>
      <c r="J5475"/>
      <c r="K5475"/>
      <c r="L5475"/>
      <c r="M5475"/>
      <c r="N5475"/>
      <c r="O5475"/>
      <c r="P5475"/>
      <c r="Q5475"/>
      <c r="R5475"/>
    </row>
    <row r="5476" spans="1:18" s="16" customFormat="1" x14ac:dyDescent="0.25">
      <c r="A5476" s="19"/>
      <c r="B5476" s="18"/>
      <c r="D5476"/>
      <c r="E5476"/>
      <c r="F5476"/>
      <c r="G5476"/>
      <c r="H5476"/>
      <c r="I5476"/>
      <c r="J5476"/>
      <c r="K5476"/>
      <c r="L5476"/>
      <c r="M5476"/>
      <c r="N5476"/>
      <c r="O5476"/>
      <c r="P5476"/>
      <c r="Q5476"/>
      <c r="R5476"/>
    </row>
    <row r="5477" spans="1:18" s="16" customFormat="1" x14ac:dyDescent="0.25">
      <c r="A5477" s="19"/>
      <c r="B5477" s="18"/>
      <c r="D5477"/>
      <c r="E5477"/>
      <c r="F5477"/>
      <c r="G5477"/>
      <c r="H5477"/>
      <c r="I5477"/>
      <c r="J5477"/>
      <c r="K5477"/>
      <c r="L5477"/>
      <c r="M5477"/>
      <c r="N5477"/>
      <c r="O5477"/>
      <c r="P5477"/>
      <c r="Q5477"/>
      <c r="R5477"/>
    </row>
    <row r="5478" spans="1:18" s="16" customFormat="1" x14ac:dyDescent="0.25">
      <c r="A5478" s="19"/>
      <c r="B5478" s="18"/>
      <c r="D5478"/>
      <c r="E5478"/>
      <c r="F5478"/>
      <c r="G5478"/>
      <c r="H5478"/>
      <c r="I5478"/>
      <c r="J5478"/>
      <c r="K5478"/>
      <c r="L5478"/>
      <c r="M5478"/>
      <c r="N5478"/>
      <c r="O5478"/>
      <c r="P5478"/>
      <c r="Q5478"/>
      <c r="R5478"/>
    </row>
    <row r="5479" spans="1:18" s="16" customFormat="1" x14ac:dyDescent="0.25">
      <c r="A5479" s="19"/>
      <c r="B5479" s="18"/>
      <c r="D5479"/>
      <c r="E5479"/>
      <c r="F5479"/>
      <c r="G5479"/>
      <c r="H5479"/>
      <c r="I5479"/>
      <c r="J5479"/>
      <c r="K5479"/>
      <c r="L5479"/>
      <c r="M5479"/>
      <c r="N5479"/>
      <c r="O5479"/>
      <c r="P5479"/>
      <c r="Q5479"/>
      <c r="R5479"/>
    </row>
    <row r="5480" spans="1:18" s="16" customFormat="1" x14ac:dyDescent="0.25">
      <c r="A5480" s="19"/>
      <c r="B5480" s="18"/>
      <c r="D5480"/>
      <c r="E5480"/>
      <c r="F5480"/>
      <c r="G5480"/>
      <c r="H5480"/>
      <c r="I5480"/>
      <c r="J5480"/>
      <c r="K5480"/>
      <c r="L5480"/>
      <c r="M5480"/>
      <c r="N5480"/>
      <c r="O5480"/>
      <c r="P5480"/>
      <c r="Q5480"/>
      <c r="R5480"/>
    </row>
    <row r="5481" spans="1:18" s="16" customFormat="1" x14ac:dyDescent="0.25">
      <c r="A5481" s="19"/>
      <c r="B5481" s="18"/>
      <c r="D5481"/>
      <c r="E5481"/>
      <c r="F5481"/>
      <c r="G5481"/>
      <c r="H5481"/>
      <c r="I5481"/>
      <c r="J5481"/>
      <c r="K5481"/>
      <c r="L5481"/>
      <c r="M5481"/>
      <c r="N5481"/>
      <c r="O5481"/>
      <c r="P5481"/>
      <c r="Q5481"/>
      <c r="R5481"/>
    </row>
    <row r="5482" spans="1:18" s="16" customFormat="1" x14ac:dyDescent="0.25">
      <c r="A5482" s="19"/>
      <c r="B5482" s="18"/>
      <c r="D5482"/>
      <c r="E5482"/>
      <c r="F5482"/>
      <c r="G5482"/>
      <c r="H5482"/>
      <c r="I5482"/>
      <c r="J5482"/>
      <c r="K5482"/>
      <c r="L5482"/>
      <c r="M5482"/>
      <c r="N5482"/>
      <c r="O5482"/>
      <c r="P5482"/>
      <c r="Q5482"/>
      <c r="R5482"/>
    </row>
    <row r="5483" spans="1:18" s="16" customFormat="1" x14ac:dyDescent="0.25">
      <c r="A5483" s="19"/>
      <c r="B5483" s="18"/>
      <c r="D5483"/>
      <c r="E5483"/>
      <c r="F5483"/>
      <c r="G5483"/>
      <c r="H5483"/>
      <c r="I5483"/>
      <c r="J5483"/>
      <c r="K5483"/>
      <c r="L5483"/>
      <c r="M5483"/>
      <c r="N5483"/>
      <c r="O5483"/>
      <c r="P5483"/>
      <c r="Q5483"/>
      <c r="R5483"/>
    </row>
    <row r="5484" spans="1:18" s="16" customFormat="1" x14ac:dyDescent="0.25">
      <c r="A5484" s="19"/>
      <c r="B5484" s="18"/>
      <c r="D5484"/>
      <c r="E5484"/>
      <c r="F5484"/>
      <c r="G5484"/>
      <c r="H5484"/>
      <c r="I5484"/>
      <c r="J5484"/>
      <c r="K5484"/>
      <c r="L5484"/>
      <c r="M5484"/>
      <c r="N5484"/>
      <c r="O5484"/>
      <c r="P5484"/>
      <c r="Q5484"/>
      <c r="R5484"/>
    </row>
    <row r="5485" spans="1:18" s="16" customFormat="1" x14ac:dyDescent="0.25">
      <c r="A5485" s="19"/>
      <c r="B5485" s="18"/>
      <c r="D5485"/>
      <c r="E5485"/>
      <c r="F5485"/>
      <c r="G5485"/>
      <c r="H5485"/>
      <c r="I5485"/>
      <c r="J5485"/>
      <c r="K5485"/>
      <c r="L5485"/>
      <c r="M5485"/>
      <c r="N5485"/>
      <c r="O5485"/>
      <c r="P5485"/>
      <c r="Q5485"/>
      <c r="R5485"/>
    </row>
    <row r="5486" spans="1:18" s="16" customFormat="1" x14ac:dyDescent="0.25">
      <c r="A5486" s="19"/>
      <c r="B5486" s="18"/>
      <c r="D5486"/>
      <c r="E5486"/>
      <c r="F5486"/>
      <c r="G5486"/>
      <c r="H5486"/>
      <c r="I5486"/>
      <c r="J5486"/>
      <c r="K5486"/>
      <c r="L5486"/>
      <c r="M5486"/>
      <c r="N5486"/>
      <c r="O5486"/>
      <c r="P5486"/>
      <c r="Q5486"/>
      <c r="R5486"/>
    </row>
    <row r="5487" spans="1:18" s="16" customFormat="1" x14ac:dyDescent="0.25">
      <c r="A5487" s="19"/>
      <c r="B5487" s="18"/>
      <c r="D5487"/>
      <c r="E5487"/>
      <c r="F5487"/>
      <c r="G5487"/>
      <c r="H5487"/>
      <c r="I5487"/>
      <c r="J5487"/>
      <c r="K5487"/>
      <c r="L5487"/>
      <c r="M5487"/>
      <c r="N5487"/>
      <c r="O5487"/>
      <c r="P5487"/>
      <c r="Q5487"/>
      <c r="R5487"/>
    </row>
    <row r="5488" spans="1:18" s="16" customFormat="1" x14ac:dyDescent="0.25">
      <c r="A5488" s="19"/>
      <c r="B5488" s="18"/>
      <c r="D5488"/>
      <c r="E5488"/>
      <c r="F5488"/>
      <c r="G5488"/>
      <c r="H5488"/>
      <c r="I5488"/>
      <c r="J5488"/>
      <c r="K5488"/>
      <c r="L5488"/>
      <c r="M5488"/>
      <c r="N5488"/>
      <c r="O5488"/>
      <c r="P5488"/>
      <c r="Q5488"/>
      <c r="R5488"/>
    </row>
    <row r="5489" spans="1:18" s="16" customFormat="1" x14ac:dyDescent="0.25">
      <c r="A5489" s="19"/>
      <c r="B5489" s="18"/>
      <c r="D5489"/>
      <c r="E5489"/>
      <c r="F5489"/>
      <c r="G5489"/>
      <c r="H5489"/>
      <c r="I5489"/>
      <c r="J5489"/>
      <c r="K5489"/>
      <c r="L5489"/>
      <c r="M5489"/>
      <c r="N5489"/>
      <c r="O5489"/>
      <c r="P5489"/>
      <c r="Q5489"/>
      <c r="R5489"/>
    </row>
    <row r="5490" spans="1:18" s="16" customFormat="1" x14ac:dyDescent="0.25">
      <c r="A5490" s="19"/>
      <c r="B5490" s="18"/>
      <c r="D5490"/>
      <c r="E5490"/>
      <c r="F5490"/>
      <c r="G5490"/>
      <c r="H5490"/>
      <c r="I5490"/>
      <c r="J5490"/>
      <c r="K5490"/>
      <c r="L5490"/>
      <c r="M5490"/>
      <c r="N5490"/>
      <c r="O5490"/>
      <c r="P5490"/>
      <c r="Q5490"/>
      <c r="R5490"/>
    </row>
    <row r="5491" spans="1:18" s="16" customFormat="1" x14ac:dyDescent="0.25">
      <c r="A5491" s="19"/>
      <c r="B5491" s="18"/>
      <c r="D5491"/>
      <c r="E5491"/>
      <c r="F5491"/>
      <c r="G5491"/>
      <c r="H5491"/>
      <c r="I5491"/>
      <c r="J5491"/>
      <c r="K5491"/>
      <c r="L5491"/>
      <c r="M5491"/>
      <c r="N5491"/>
      <c r="O5491"/>
      <c r="P5491"/>
      <c r="Q5491"/>
      <c r="R5491"/>
    </row>
    <row r="5492" spans="1:18" s="16" customFormat="1" x14ac:dyDescent="0.25">
      <c r="A5492" s="19"/>
      <c r="B5492" s="18"/>
      <c r="D5492"/>
      <c r="E5492"/>
      <c r="F5492"/>
      <c r="G5492"/>
      <c r="H5492"/>
      <c r="I5492"/>
      <c r="J5492"/>
      <c r="K5492"/>
      <c r="L5492"/>
      <c r="M5492"/>
      <c r="N5492"/>
      <c r="O5492"/>
      <c r="P5492"/>
      <c r="Q5492"/>
      <c r="R5492"/>
    </row>
    <row r="5493" spans="1:18" s="16" customFormat="1" x14ac:dyDescent="0.25">
      <c r="A5493" s="19"/>
      <c r="B5493" s="18"/>
      <c r="D5493"/>
      <c r="E5493"/>
      <c r="F5493"/>
      <c r="G5493"/>
      <c r="H5493"/>
      <c r="I5493"/>
      <c r="J5493"/>
      <c r="K5493"/>
      <c r="L5493"/>
      <c r="M5493"/>
      <c r="N5493"/>
      <c r="O5493"/>
      <c r="P5493"/>
      <c r="Q5493"/>
      <c r="R5493"/>
    </row>
    <row r="5494" spans="1:18" s="16" customFormat="1" x14ac:dyDescent="0.25">
      <c r="A5494" s="19"/>
      <c r="B5494" s="18"/>
      <c r="D5494"/>
      <c r="E5494"/>
      <c r="F5494"/>
      <c r="G5494"/>
      <c r="H5494"/>
      <c r="I5494"/>
      <c r="J5494"/>
      <c r="K5494"/>
      <c r="L5494"/>
      <c r="M5494"/>
      <c r="N5494"/>
      <c r="O5494"/>
      <c r="P5494"/>
      <c r="Q5494"/>
      <c r="R5494"/>
    </row>
    <row r="5495" spans="1:18" s="16" customFormat="1" x14ac:dyDescent="0.25">
      <c r="A5495" s="19"/>
      <c r="B5495" s="18"/>
      <c r="D5495"/>
      <c r="E5495"/>
      <c r="F5495"/>
      <c r="G5495"/>
      <c r="H5495"/>
      <c r="I5495"/>
      <c r="J5495"/>
      <c r="K5495"/>
      <c r="L5495"/>
      <c r="M5495"/>
      <c r="N5495"/>
      <c r="O5495"/>
      <c r="P5495"/>
      <c r="Q5495"/>
      <c r="R5495"/>
    </row>
    <row r="5496" spans="1:18" s="16" customFormat="1" x14ac:dyDescent="0.25">
      <c r="A5496" s="19"/>
      <c r="B5496" s="18"/>
      <c r="D5496"/>
      <c r="E5496"/>
      <c r="F5496"/>
      <c r="G5496"/>
      <c r="H5496"/>
      <c r="I5496"/>
      <c r="J5496"/>
      <c r="K5496"/>
      <c r="L5496"/>
      <c r="M5496"/>
      <c r="N5496"/>
      <c r="O5496"/>
      <c r="P5496"/>
      <c r="Q5496"/>
      <c r="R5496"/>
    </row>
    <row r="5497" spans="1:18" s="16" customFormat="1" x14ac:dyDescent="0.25">
      <c r="A5497" s="19"/>
      <c r="B5497" s="18"/>
      <c r="D5497"/>
      <c r="E5497"/>
      <c r="F5497"/>
      <c r="G5497"/>
      <c r="H5497"/>
      <c r="I5497"/>
      <c r="J5497"/>
      <c r="K5497"/>
      <c r="L5497"/>
      <c r="M5497"/>
      <c r="N5497"/>
      <c r="O5497"/>
      <c r="P5497"/>
      <c r="Q5497"/>
      <c r="R5497"/>
    </row>
    <row r="5498" spans="1:18" s="16" customFormat="1" x14ac:dyDescent="0.25">
      <c r="A5498" s="19"/>
      <c r="B5498" s="18"/>
      <c r="D5498"/>
      <c r="E5498"/>
      <c r="F5498"/>
      <c r="G5498"/>
      <c r="H5498"/>
      <c r="I5498"/>
      <c r="J5498"/>
      <c r="K5498"/>
      <c r="L5498"/>
      <c r="M5498"/>
      <c r="N5498"/>
      <c r="O5498"/>
      <c r="P5498"/>
      <c r="Q5498"/>
      <c r="R5498"/>
    </row>
    <row r="5499" spans="1:18" s="16" customFormat="1" x14ac:dyDescent="0.25">
      <c r="A5499" s="19"/>
      <c r="B5499" s="18"/>
      <c r="D5499"/>
      <c r="E5499"/>
      <c r="F5499"/>
      <c r="G5499"/>
      <c r="H5499"/>
      <c r="I5499"/>
      <c r="J5499"/>
      <c r="K5499"/>
      <c r="L5499"/>
      <c r="M5499"/>
      <c r="N5499"/>
      <c r="O5499"/>
      <c r="P5499"/>
      <c r="Q5499"/>
      <c r="R5499"/>
    </row>
    <row r="5500" spans="1:18" s="16" customFormat="1" x14ac:dyDescent="0.25">
      <c r="A5500" s="19"/>
      <c r="B5500" s="18"/>
      <c r="D5500"/>
      <c r="E5500"/>
      <c r="F5500"/>
      <c r="G5500"/>
      <c r="H5500"/>
      <c r="I5500"/>
      <c r="J5500"/>
      <c r="K5500"/>
      <c r="L5500"/>
      <c r="M5500"/>
      <c r="N5500"/>
      <c r="O5500"/>
      <c r="P5500"/>
      <c r="Q5500"/>
      <c r="R5500"/>
    </row>
    <row r="5501" spans="1:18" s="16" customFormat="1" x14ac:dyDescent="0.25">
      <c r="A5501" s="19"/>
      <c r="B5501" s="18"/>
      <c r="D5501"/>
      <c r="E5501"/>
      <c r="F5501"/>
      <c r="G5501"/>
      <c r="H5501"/>
      <c r="I5501"/>
      <c r="J5501"/>
      <c r="K5501"/>
      <c r="L5501"/>
      <c r="M5501"/>
      <c r="N5501"/>
      <c r="O5501"/>
      <c r="P5501"/>
      <c r="Q5501"/>
      <c r="R5501"/>
    </row>
    <row r="5502" spans="1:18" s="16" customFormat="1" x14ac:dyDescent="0.25">
      <c r="A5502" s="19"/>
      <c r="B5502" s="18"/>
      <c r="D5502"/>
      <c r="E5502"/>
      <c r="F5502"/>
      <c r="G5502"/>
      <c r="H5502"/>
      <c r="I5502"/>
      <c r="J5502"/>
      <c r="K5502"/>
      <c r="L5502"/>
      <c r="M5502"/>
      <c r="N5502"/>
      <c r="O5502"/>
      <c r="P5502"/>
      <c r="Q5502"/>
      <c r="R5502"/>
    </row>
    <row r="5503" spans="1:18" s="16" customFormat="1" x14ac:dyDescent="0.25">
      <c r="A5503" s="19"/>
      <c r="B5503" s="18"/>
      <c r="D5503"/>
      <c r="E5503"/>
      <c r="F5503"/>
      <c r="G5503"/>
      <c r="H5503"/>
      <c r="I5503"/>
      <c r="J5503"/>
      <c r="K5503"/>
      <c r="L5503"/>
      <c r="M5503"/>
      <c r="N5503"/>
      <c r="O5503"/>
      <c r="P5503"/>
      <c r="Q5503"/>
      <c r="R5503"/>
    </row>
    <row r="5504" spans="1:18" s="16" customFormat="1" x14ac:dyDescent="0.25">
      <c r="A5504" s="19"/>
      <c r="B5504" s="18"/>
      <c r="D5504"/>
      <c r="E5504"/>
      <c r="F5504"/>
      <c r="G5504"/>
      <c r="H5504"/>
      <c r="I5504"/>
      <c r="J5504"/>
      <c r="K5504"/>
      <c r="L5504"/>
      <c r="M5504"/>
      <c r="N5504"/>
      <c r="O5504"/>
      <c r="P5504"/>
      <c r="Q5504"/>
      <c r="R5504"/>
    </row>
    <row r="5505" spans="1:18" s="16" customFormat="1" x14ac:dyDescent="0.25">
      <c r="A5505" s="19"/>
      <c r="B5505" s="18"/>
      <c r="D5505"/>
      <c r="E5505"/>
      <c r="F5505"/>
      <c r="G5505"/>
      <c r="H5505"/>
      <c r="I5505"/>
      <c r="J5505"/>
      <c r="K5505"/>
      <c r="L5505"/>
      <c r="M5505"/>
      <c r="N5505"/>
      <c r="O5505"/>
      <c r="P5505"/>
      <c r="Q5505"/>
      <c r="R5505"/>
    </row>
    <row r="5506" spans="1:18" s="16" customFormat="1" x14ac:dyDescent="0.25">
      <c r="A5506" s="19"/>
      <c r="B5506" s="18"/>
      <c r="D5506"/>
      <c r="E5506"/>
      <c r="F5506"/>
      <c r="G5506"/>
      <c r="H5506"/>
      <c r="I5506"/>
      <c r="J5506"/>
      <c r="K5506"/>
      <c r="L5506"/>
      <c r="M5506"/>
      <c r="N5506"/>
      <c r="O5506"/>
      <c r="P5506"/>
      <c r="Q5506"/>
      <c r="R5506"/>
    </row>
    <row r="5507" spans="1:18" s="16" customFormat="1" x14ac:dyDescent="0.25">
      <c r="A5507" s="19"/>
      <c r="B5507" s="18"/>
      <c r="D5507"/>
      <c r="E5507"/>
      <c r="F5507"/>
      <c r="G5507"/>
      <c r="H5507"/>
      <c r="I5507"/>
      <c r="J5507"/>
      <c r="K5507"/>
      <c r="L5507"/>
      <c r="M5507"/>
      <c r="N5507"/>
      <c r="O5507"/>
      <c r="P5507"/>
      <c r="Q5507"/>
      <c r="R5507"/>
    </row>
    <row r="5508" spans="1:18" s="16" customFormat="1" x14ac:dyDescent="0.25">
      <c r="A5508" s="19"/>
      <c r="B5508" s="18"/>
      <c r="D5508"/>
      <c r="E5508"/>
      <c r="F5508"/>
      <c r="G5508"/>
      <c r="H5508"/>
      <c r="I5508"/>
      <c r="J5508"/>
      <c r="K5508"/>
      <c r="L5508"/>
      <c r="M5508"/>
      <c r="N5508"/>
      <c r="O5508"/>
      <c r="P5508"/>
      <c r="Q5508"/>
      <c r="R5508"/>
    </row>
    <row r="5509" spans="1:18" s="16" customFormat="1" x14ac:dyDescent="0.25">
      <c r="A5509" s="19"/>
      <c r="B5509" s="18"/>
      <c r="D5509"/>
      <c r="E5509"/>
      <c r="F5509"/>
      <c r="G5509"/>
      <c r="H5509"/>
      <c r="I5509"/>
      <c r="J5509"/>
      <c r="K5509"/>
      <c r="L5509"/>
      <c r="M5509"/>
      <c r="N5509"/>
      <c r="O5509"/>
      <c r="P5509"/>
      <c r="Q5509"/>
      <c r="R5509"/>
    </row>
    <row r="5510" spans="1:18" s="16" customFormat="1" x14ac:dyDescent="0.25">
      <c r="A5510" s="19"/>
      <c r="B5510" s="18"/>
      <c r="D5510"/>
      <c r="E5510"/>
      <c r="F5510"/>
      <c r="G5510"/>
      <c r="H5510"/>
      <c r="I5510"/>
      <c r="J5510"/>
      <c r="K5510"/>
      <c r="L5510"/>
      <c r="M5510"/>
      <c r="N5510"/>
      <c r="O5510"/>
      <c r="P5510"/>
      <c r="Q5510"/>
      <c r="R5510"/>
    </row>
    <row r="5511" spans="1:18" s="16" customFormat="1" x14ac:dyDescent="0.25">
      <c r="A5511" s="19"/>
      <c r="B5511" s="18"/>
      <c r="D5511"/>
      <c r="E5511"/>
      <c r="F5511"/>
      <c r="G5511"/>
      <c r="H5511"/>
      <c r="I5511"/>
      <c r="J5511"/>
      <c r="K5511"/>
      <c r="L5511"/>
      <c r="M5511"/>
      <c r="N5511"/>
      <c r="O5511"/>
      <c r="P5511"/>
      <c r="Q5511"/>
      <c r="R5511"/>
    </row>
    <row r="5512" spans="1:18" s="16" customFormat="1" x14ac:dyDescent="0.25">
      <c r="A5512" s="19"/>
      <c r="B5512" s="20"/>
      <c r="D5512"/>
      <c r="E5512"/>
      <c r="F5512"/>
      <c r="G5512"/>
      <c r="H5512"/>
      <c r="I5512"/>
      <c r="J5512"/>
      <c r="K5512"/>
      <c r="L5512"/>
      <c r="M5512"/>
      <c r="N5512"/>
      <c r="O5512"/>
      <c r="P5512"/>
      <c r="Q5512"/>
      <c r="R5512"/>
    </row>
    <row r="5513" spans="1:18" s="16" customFormat="1" x14ac:dyDescent="0.25">
      <c r="A5513" s="19"/>
      <c r="B5513" s="18"/>
      <c r="D5513"/>
      <c r="E5513"/>
      <c r="F5513"/>
      <c r="G5513"/>
      <c r="H5513"/>
      <c r="I5513"/>
      <c r="J5513"/>
      <c r="K5513"/>
      <c r="L5513"/>
      <c r="M5513"/>
      <c r="N5513"/>
      <c r="O5513"/>
      <c r="P5513"/>
      <c r="Q5513"/>
      <c r="R5513"/>
    </row>
    <row r="5514" spans="1:18" s="16" customFormat="1" x14ac:dyDescent="0.25">
      <c r="A5514" s="19"/>
      <c r="B5514" s="18"/>
      <c r="D5514"/>
      <c r="E5514"/>
      <c r="F5514"/>
      <c r="G5514"/>
      <c r="H5514"/>
      <c r="I5514"/>
      <c r="J5514"/>
      <c r="K5514"/>
      <c r="L5514"/>
      <c r="M5514"/>
      <c r="N5514"/>
      <c r="O5514"/>
      <c r="P5514"/>
      <c r="Q5514"/>
      <c r="R5514"/>
    </row>
    <row r="5515" spans="1:18" s="16" customFormat="1" x14ac:dyDescent="0.25">
      <c r="A5515" s="19"/>
      <c r="B5515" s="18"/>
      <c r="D5515"/>
      <c r="E5515"/>
      <c r="F5515"/>
      <c r="G5515"/>
      <c r="H5515"/>
      <c r="I5515"/>
      <c r="J5515"/>
      <c r="K5515"/>
      <c r="L5515"/>
      <c r="M5515"/>
      <c r="N5515"/>
      <c r="O5515"/>
      <c r="P5515"/>
      <c r="Q5515"/>
      <c r="R5515"/>
    </row>
    <row r="5516" spans="1:18" s="16" customFormat="1" x14ac:dyDescent="0.25">
      <c r="A5516" s="19"/>
      <c r="B5516" s="18"/>
      <c r="D5516"/>
      <c r="E5516"/>
      <c r="F5516"/>
      <c r="G5516"/>
      <c r="H5516"/>
      <c r="I5516"/>
      <c r="J5516"/>
      <c r="K5516"/>
      <c r="L5516"/>
      <c r="M5516"/>
      <c r="N5516"/>
      <c r="O5516"/>
      <c r="P5516"/>
      <c r="Q5516"/>
      <c r="R5516"/>
    </row>
    <row r="5517" spans="1:18" s="16" customFormat="1" x14ac:dyDescent="0.25">
      <c r="A5517" s="19"/>
      <c r="B5517" s="18"/>
      <c r="D5517"/>
      <c r="E5517"/>
      <c r="F5517"/>
      <c r="G5517"/>
      <c r="H5517"/>
      <c r="I5517"/>
      <c r="J5517"/>
      <c r="K5517"/>
      <c r="L5517"/>
      <c r="M5517"/>
      <c r="N5517"/>
      <c r="O5517"/>
      <c r="P5517"/>
      <c r="Q5517"/>
      <c r="R5517"/>
    </row>
    <row r="5518" spans="1:18" s="16" customFormat="1" x14ac:dyDescent="0.25">
      <c r="A5518" s="19"/>
      <c r="B5518" s="18"/>
      <c r="D5518"/>
      <c r="E5518"/>
      <c r="F5518"/>
      <c r="G5518"/>
      <c r="H5518"/>
      <c r="I5518"/>
      <c r="J5518"/>
      <c r="K5518"/>
      <c r="L5518"/>
      <c r="M5518"/>
      <c r="N5518"/>
      <c r="O5518"/>
      <c r="P5518"/>
      <c r="Q5518"/>
      <c r="R5518"/>
    </row>
    <row r="5519" spans="1:18" s="16" customFormat="1" x14ac:dyDescent="0.25">
      <c r="A5519" s="19"/>
      <c r="B5519" s="18"/>
      <c r="D5519"/>
      <c r="E5519"/>
      <c r="F5519"/>
      <c r="G5519"/>
      <c r="H5519"/>
      <c r="I5519"/>
      <c r="J5519"/>
      <c r="K5519"/>
      <c r="L5519"/>
      <c r="M5519"/>
      <c r="N5519"/>
      <c r="O5519"/>
      <c r="P5519"/>
      <c r="Q5519"/>
      <c r="R5519"/>
    </row>
    <row r="5520" spans="1:18" s="16" customFormat="1" x14ac:dyDescent="0.25">
      <c r="A5520" s="19"/>
      <c r="B5520" s="18"/>
      <c r="D5520"/>
      <c r="E5520"/>
      <c r="F5520"/>
      <c r="G5520"/>
      <c r="H5520"/>
      <c r="I5520"/>
      <c r="J5520"/>
      <c r="K5520"/>
      <c r="L5520"/>
      <c r="M5520"/>
      <c r="N5520"/>
      <c r="O5520"/>
      <c r="P5520"/>
      <c r="Q5520"/>
      <c r="R5520"/>
    </row>
    <row r="5521" spans="1:18" s="16" customFormat="1" x14ac:dyDescent="0.25">
      <c r="A5521" s="19"/>
      <c r="B5521" s="18"/>
      <c r="D5521"/>
      <c r="E5521"/>
      <c r="F5521"/>
      <c r="G5521"/>
      <c r="H5521"/>
      <c r="I5521"/>
      <c r="J5521"/>
      <c r="K5521"/>
      <c r="L5521"/>
      <c r="M5521"/>
      <c r="N5521"/>
      <c r="O5521"/>
      <c r="P5521"/>
      <c r="Q5521"/>
      <c r="R5521"/>
    </row>
    <row r="5522" spans="1:18" s="16" customFormat="1" x14ac:dyDescent="0.25">
      <c r="A5522" s="19"/>
      <c r="B5522" s="18"/>
      <c r="D5522"/>
      <c r="E5522"/>
      <c r="F5522"/>
      <c r="G5522"/>
      <c r="H5522"/>
      <c r="I5522"/>
      <c r="J5522"/>
      <c r="K5522"/>
      <c r="L5522"/>
      <c r="M5522"/>
      <c r="N5522"/>
      <c r="O5522"/>
      <c r="P5522"/>
      <c r="Q5522"/>
      <c r="R5522"/>
    </row>
    <row r="5523" spans="1:18" s="16" customFormat="1" x14ac:dyDescent="0.25">
      <c r="A5523" s="19"/>
      <c r="B5523" s="18"/>
      <c r="D5523"/>
      <c r="E5523"/>
      <c r="F5523"/>
      <c r="G5523"/>
      <c r="H5523"/>
      <c r="I5523"/>
      <c r="J5523"/>
      <c r="K5523"/>
      <c r="L5523"/>
      <c r="M5523"/>
      <c r="N5523"/>
      <c r="O5523"/>
      <c r="P5523"/>
      <c r="Q5523"/>
      <c r="R5523"/>
    </row>
    <row r="5524" spans="1:18" s="16" customFormat="1" x14ac:dyDescent="0.25">
      <c r="A5524" s="19"/>
      <c r="B5524" s="18"/>
      <c r="D5524"/>
      <c r="E5524"/>
      <c r="F5524"/>
      <c r="G5524"/>
      <c r="H5524"/>
      <c r="I5524"/>
      <c r="J5524"/>
      <c r="K5524"/>
      <c r="L5524"/>
      <c r="M5524"/>
      <c r="N5524"/>
      <c r="O5524"/>
      <c r="P5524"/>
      <c r="Q5524"/>
      <c r="R5524"/>
    </row>
    <row r="5525" spans="1:18" s="16" customFormat="1" x14ac:dyDescent="0.25">
      <c r="A5525" s="19"/>
      <c r="B5525" s="18"/>
      <c r="D5525"/>
      <c r="E5525"/>
      <c r="F5525"/>
      <c r="G5525"/>
      <c r="H5525"/>
      <c r="I5525"/>
      <c r="J5525"/>
      <c r="K5525"/>
      <c r="L5525"/>
      <c r="M5525"/>
      <c r="N5525"/>
      <c r="O5525"/>
      <c r="P5525"/>
      <c r="Q5525"/>
      <c r="R5525"/>
    </row>
    <row r="5526" spans="1:18" s="16" customFormat="1" x14ac:dyDescent="0.25">
      <c r="A5526" s="19"/>
      <c r="B5526" s="18"/>
      <c r="D5526"/>
      <c r="E5526"/>
      <c r="F5526"/>
      <c r="G5526"/>
      <c r="H5526"/>
      <c r="I5526"/>
      <c r="J5526"/>
      <c r="K5526"/>
      <c r="L5526"/>
      <c r="M5526"/>
      <c r="N5526"/>
      <c r="O5526"/>
      <c r="P5526"/>
      <c r="Q5526"/>
      <c r="R5526"/>
    </row>
    <row r="5527" spans="1:18" s="16" customFormat="1" x14ac:dyDescent="0.25">
      <c r="A5527" s="19"/>
      <c r="B5527" s="18"/>
      <c r="D5527"/>
      <c r="E5527"/>
      <c r="F5527"/>
      <c r="G5527"/>
      <c r="H5527"/>
      <c r="I5527"/>
      <c r="J5527"/>
      <c r="K5527"/>
      <c r="L5527"/>
      <c r="M5527"/>
      <c r="N5527"/>
      <c r="O5527"/>
      <c r="P5527"/>
      <c r="Q5527"/>
      <c r="R5527"/>
    </row>
    <row r="5528" spans="1:18" s="16" customFormat="1" x14ac:dyDescent="0.25">
      <c r="A5528" s="19"/>
      <c r="B5528" s="18"/>
      <c r="D5528"/>
      <c r="E5528"/>
      <c r="F5528"/>
      <c r="G5528"/>
      <c r="H5528"/>
      <c r="I5528"/>
      <c r="J5528"/>
      <c r="K5528"/>
      <c r="L5528"/>
      <c r="M5528"/>
      <c r="N5528"/>
      <c r="O5528"/>
      <c r="P5528"/>
      <c r="Q5528"/>
      <c r="R5528"/>
    </row>
    <row r="5529" spans="1:18" s="16" customFormat="1" x14ac:dyDescent="0.25">
      <c r="A5529" s="19"/>
      <c r="B5529" s="18"/>
      <c r="D5529"/>
      <c r="E5529"/>
      <c r="F5529"/>
      <c r="G5529"/>
      <c r="H5529"/>
      <c r="I5529"/>
      <c r="J5529"/>
      <c r="K5529"/>
      <c r="L5529"/>
      <c r="M5529"/>
      <c r="N5529"/>
      <c r="O5529"/>
      <c r="P5529"/>
      <c r="Q5529"/>
      <c r="R5529"/>
    </row>
    <row r="5530" spans="1:18" s="16" customFormat="1" x14ac:dyDescent="0.25">
      <c r="A5530" s="19"/>
      <c r="B5530" s="18"/>
      <c r="D5530"/>
      <c r="E5530"/>
      <c r="F5530"/>
      <c r="G5530"/>
      <c r="H5530"/>
      <c r="I5530"/>
      <c r="J5530"/>
      <c r="K5530"/>
      <c r="L5530"/>
      <c r="M5530"/>
      <c r="N5530"/>
      <c r="O5530"/>
      <c r="P5530"/>
      <c r="Q5530"/>
      <c r="R5530"/>
    </row>
    <row r="5531" spans="1:18" s="16" customFormat="1" x14ac:dyDescent="0.25">
      <c r="A5531" s="19"/>
      <c r="B5531" s="18"/>
      <c r="D5531"/>
      <c r="E5531"/>
      <c r="F5531"/>
      <c r="G5531"/>
      <c r="H5531"/>
      <c r="I5531"/>
      <c r="J5531"/>
      <c r="K5531"/>
      <c r="L5531"/>
      <c r="M5531"/>
      <c r="N5531"/>
      <c r="O5531"/>
      <c r="P5531"/>
      <c r="Q5531"/>
      <c r="R5531"/>
    </row>
    <row r="5532" spans="1:18" s="16" customFormat="1" x14ac:dyDescent="0.25">
      <c r="A5532" s="19"/>
      <c r="B5532" s="18"/>
      <c r="D5532"/>
      <c r="E5532"/>
      <c r="F5532"/>
      <c r="G5532"/>
      <c r="H5532"/>
      <c r="I5532"/>
      <c r="J5532"/>
      <c r="K5532"/>
      <c r="L5532"/>
      <c r="M5532"/>
      <c r="N5532"/>
      <c r="O5532"/>
      <c r="P5532"/>
      <c r="Q5532"/>
      <c r="R5532"/>
    </row>
    <row r="5533" spans="1:18" s="16" customFormat="1" x14ac:dyDescent="0.25">
      <c r="A5533" s="19"/>
      <c r="B5533" s="18"/>
      <c r="D5533"/>
      <c r="E5533"/>
      <c r="F5533"/>
      <c r="G5533"/>
      <c r="H5533"/>
      <c r="I5533"/>
      <c r="J5533"/>
      <c r="K5533"/>
      <c r="L5533"/>
      <c r="M5533"/>
      <c r="N5533"/>
      <c r="O5533"/>
      <c r="P5533"/>
      <c r="Q5533"/>
      <c r="R5533"/>
    </row>
    <row r="5534" spans="1:18" s="16" customFormat="1" x14ac:dyDescent="0.25">
      <c r="A5534" s="19"/>
      <c r="B5534" s="18"/>
      <c r="D5534"/>
      <c r="E5534"/>
      <c r="F5534"/>
      <c r="G5534"/>
      <c r="H5534"/>
      <c r="I5534"/>
      <c r="J5534"/>
      <c r="K5534"/>
      <c r="L5534"/>
      <c r="M5534"/>
      <c r="N5534"/>
      <c r="O5534"/>
      <c r="P5534"/>
      <c r="Q5534"/>
      <c r="R5534"/>
    </row>
    <row r="5535" spans="1:18" s="16" customFormat="1" x14ac:dyDescent="0.25">
      <c r="A5535" s="19"/>
      <c r="B5535" s="18"/>
      <c r="D5535"/>
      <c r="E5535"/>
      <c r="F5535"/>
      <c r="G5535"/>
      <c r="H5535"/>
      <c r="I5535"/>
      <c r="J5535"/>
      <c r="K5535"/>
      <c r="L5535"/>
      <c r="M5535"/>
      <c r="N5535"/>
      <c r="O5535"/>
      <c r="P5535"/>
      <c r="Q5535"/>
      <c r="R5535"/>
    </row>
    <row r="5536" spans="1:18" s="16" customFormat="1" x14ac:dyDescent="0.25">
      <c r="A5536" s="19"/>
      <c r="B5536" s="18"/>
      <c r="D5536"/>
      <c r="E5536"/>
      <c r="F5536"/>
      <c r="G5536"/>
      <c r="H5536"/>
      <c r="I5536"/>
      <c r="J5536"/>
      <c r="K5536"/>
      <c r="L5536"/>
      <c r="M5536"/>
      <c r="N5536"/>
      <c r="O5536"/>
      <c r="P5536"/>
      <c r="Q5536"/>
      <c r="R5536"/>
    </row>
    <row r="5537" spans="1:18" s="16" customFormat="1" x14ac:dyDescent="0.25">
      <c r="A5537" s="19"/>
      <c r="B5537" s="18"/>
      <c r="D5537"/>
      <c r="E5537"/>
      <c r="F5537"/>
      <c r="G5537"/>
      <c r="H5537"/>
      <c r="I5537"/>
      <c r="J5537"/>
      <c r="K5537"/>
      <c r="L5537"/>
      <c r="M5537"/>
      <c r="N5537"/>
      <c r="O5537"/>
      <c r="P5537"/>
      <c r="Q5537"/>
      <c r="R5537"/>
    </row>
    <row r="5538" spans="1:18" s="16" customFormat="1" x14ac:dyDescent="0.25">
      <c r="A5538" s="19"/>
      <c r="B5538" s="18"/>
      <c r="D5538"/>
      <c r="E5538"/>
      <c r="F5538"/>
      <c r="G5538"/>
      <c r="H5538"/>
      <c r="I5538"/>
      <c r="J5538"/>
      <c r="K5538"/>
      <c r="L5538"/>
      <c r="M5538"/>
      <c r="N5538"/>
      <c r="O5538"/>
      <c r="P5538"/>
      <c r="Q5538"/>
      <c r="R5538"/>
    </row>
    <row r="5539" spans="1:18" s="16" customFormat="1" x14ac:dyDescent="0.25">
      <c r="A5539" s="19"/>
      <c r="B5539" s="18"/>
      <c r="D5539"/>
      <c r="E5539"/>
      <c r="F5539"/>
      <c r="G5539"/>
      <c r="H5539"/>
      <c r="I5539"/>
      <c r="J5539"/>
      <c r="K5539"/>
      <c r="L5539"/>
      <c r="M5539"/>
      <c r="N5539"/>
      <c r="O5539"/>
      <c r="P5539"/>
      <c r="Q5539"/>
      <c r="R5539"/>
    </row>
    <row r="5540" spans="1:18" s="16" customFormat="1" x14ac:dyDescent="0.25">
      <c r="A5540" s="19"/>
      <c r="B5540" s="18"/>
      <c r="D5540"/>
      <c r="E5540"/>
      <c r="F5540"/>
      <c r="G5540"/>
      <c r="H5540"/>
      <c r="I5540"/>
      <c r="J5540"/>
      <c r="K5540"/>
      <c r="L5540"/>
      <c r="M5540"/>
      <c r="N5540"/>
      <c r="O5540"/>
      <c r="P5540"/>
      <c r="Q5540"/>
      <c r="R5540"/>
    </row>
    <row r="5541" spans="1:18" s="16" customFormat="1" x14ac:dyDescent="0.25">
      <c r="A5541" s="19"/>
      <c r="B5541" s="18"/>
      <c r="D5541"/>
      <c r="E5541"/>
      <c r="F5541"/>
      <c r="G5541"/>
      <c r="H5541"/>
      <c r="I5541"/>
      <c r="J5541"/>
      <c r="K5541"/>
      <c r="L5541"/>
      <c r="M5541"/>
      <c r="N5541"/>
      <c r="O5541"/>
      <c r="P5541"/>
      <c r="Q5541"/>
      <c r="R5541"/>
    </row>
    <row r="5542" spans="1:18" s="16" customFormat="1" x14ac:dyDescent="0.25">
      <c r="A5542" s="19"/>
      <c r="B5542" s="18"/>
      <c r="D5542"/>
      <c r="E5542"/>
      <c r="F5542"/>
      <c r="G5542"/>
      <c r="H5542"/>
      <c r="I5542"/>
      <c r="J5542"/>
      <c r="K5542"/>
      <c r="L5542"/>
      <c r="M5542"/>
      <c r="N5542"/>
      <c r="O5542"/>
      <c r="P5542"/>
      <c r="Q5542"/>
      <c r="R5542"/>
    </row>
    <row r="5543" spans="1:18" s="16" customFormat="1" x14ac:dyDescent="0.25">
      <c r="A5543" s="19"/>
      <c r="B5543" s="18"/>
      <c r="D5543"/>
      <c r="E5543"/>
      <c r="F5543"/>
      <c r="G5543"/>
      <c r="H5543"/>
      <c r="I5543"/>
      <c r="J5543"/>
      <c r="K5543"/>
      <c r="L5543"/>
      <c r="M5543"/>
      <c r="N5543"/>
      <c r="O5543"/>
      <c r="P5543"/>
      <c r="Q5543"/>
      <c r="R5543"/>
    </row>
    <row r="5544" spans="1:18" s="16" customFormat="1" x14ac:dyDescent="0.25">
      <c r="A5544" s="19"/>
      <c r="B5544" s="18"/>
      <c r="D5544"/>
      <c r="E5544"/>
      <c r="F5544"/>
      <c r="G5544"/>
      <c r="H5544"/>
      <c r="I5544"/>
      <c r="J5544"/>
      <c r="K5544"/>
      <c r="L5544"/>
      <c r="M5544"/>
      <c r="N5544"/>
      <c r="O5544"/>
      <c r="P5544"/>
      <c r="Q5544"/>
      <c r="R5544"/>
    </row>
    <row r="5545" spans="1:18" s="16" customFormat="1" x14ac:dyDescent="0.25">
      <c r="A5545" s="19"/>
      <c r="B5545" s="18"/>
      <c r="D5545"/>
      <c r="E5545"/>
      <c r="F5545"/>
      <c r="G5545"/>
      <c r="H5545"/>
      <c r="I5545"/>
      <c r="J5545"/>
      <c r="K5545"/>
      <c r="L5545"/>
      <c r="M5545"/>
      <c r="N5545"/>
      <c r="O5545"/>
      <c r="P5545"/>
      <c r="Q5545"/>
      <c r="R5545"/>
    </row>
    <row r="5546" spans="1:18" s="16" customFormat="1" x14ac:dyDescent="0.25">
      <c r="A5546" s="19"/>
      <c r="B5546" s="18"/>
      <c r="D5546"/>
      <c r="E5546"/>
      <c r="F5546"/>
      <c r="G5546"/>
      <c r="H5546"/>
      <c r="I5546"/>
      <c r="J5546"/>
      <c r="K5546"/>
      <c r="L5546"/>
      <c r="M5546"/>
      <c r="N5546"/>
      <c r="O5546"/>
      <c r="P5546"/>
      <c r="Q5546"/>
      <c r="R5546"/>
    </row>
    <row r="5547" spans="1:18" s="16" customFormat="1" x14ac:dyDescent="0.25">
      <c r="A5547" s="19"/>
      <c r="B5547" s="18"/>
      <c r="D5547"/>
      <c r="E5547"/>
      <c r="F5547"/>
      <c r="G5547"/>
      <c r="H5547"/>
      <c r="I5547"/>
      <c r="J5547"/>
      <c r="K5547"/>
      <c r="L5547"/>
      <c r="M5547"/>
      <c r="N5547"/>
      <c r="O5547"/>
      <c r="P5547"/>
      <c r="Q5547"/>
      <c r="R5547"/>
    </row>
    <row r="5548" spans="1:18" s="16" customFormat="1" x14ac:dyDescent="0.25">
      <c r="A5548" s="19"/>
      <c r="B5548" s="18"/>
      <c r="D5548"/>
      <c r="E5548"/>
      <c r="F5548"/>
      <c r="G5548"/>
      <c r="H5548"/>
      <c r="I5548"/>
      <c r="J5548"/>
      <c r="K5548"/>
      <c r="L5548"/>
      <c r="M5548"/>
      <c r="N5548"/>
      <c r="O5548"/>
      <c r="P5548"/>
      <c r="Q5548"/>
      <c r="R5548"/>
    </row>
    <row r="5549" spans="1:18" s="16" customFormat="1" x14ac:dyDescent="0.25">
      <c r="A5549" s="19"/>
      <c r="B5549" s="18"/>
      <c r="D5549"/>
      <c r="E5549"/>
      <c r="F5549"/>
      <c r="G5549"/>
      <c r="H5549"/>
      <c r="I5549"/>
      <c r="J5549"/>
      <c r="K5549"/>
      <c r="L5549"/>
      <c r="M5549"/>
      <c r="N5549"/>
      <c r="O5549"/>
      <c r="P5549"/>
      <c r="Q5549"/>
      <c r="R5549"/>
    </row>
    <row r="5550" spans="1:18" s="16" customFormat="1" x14ac:dyDescent="0.25">
      <c r="A5550" s="19"/>
      <c r="B5550" s="18"/>
      <c r="D5550"/>
      <c r="E5550"/>
      <c r="F5550"/>
      <c r="G5550"/>
      <c r="H5550"/>
      <c r="I5550"/>
      <c r="J5550"/>
      <c r="K5550"/>
      <c r="L5550"/>
      <c r="M5550"/>
      <c r="N5550"/>
      <c r="O5550"/>
      <c r="P5550"/>
      <c r="Q5550"/>
      <c r="R5550"/>
    </row>
    <row r="5551" spans="1:18" s="16" customFormat="1" x14ac:dyDescent="0.25">
      <c r="A5551" s="19"/>
      <c r="B5551" s="18"/>
      <c r="D5551"/>
      <c r="E5551"/>
      <c r="F5551"/>
      <c r="G5551"/>
      <c r="H5551"/>
      <c r="I5551"/>
      <c r="J5551"/>
      <c r="K5551"/>
      <c r="L5551"/>
      <c r="M5551"/>
      <c r="N5551"/>
      <c r="O5551"/>
      <c r="P5551"/>
      <c r="Q5551"/>
      <c r="R5551"/>
    </row>
    <row r="5552" spans="1:18" s="16" customFormat="1" x14ac:dyDescent="0.25">
      <c r="A5552" s="19"/>
      <c r="B5552" s="18"/>
      <c r="D5552"/>
      <c r="E5552"/>
      <c r="F5552"/>
      <c r="G5552"/>
      <c r="H5552"/>
      <c r="I5552"/>
      <c r="J5552"/>
      <c r="K5552"/>
      <c r="L5552"/>
      <c r="M5552"/>
      <c r="N5552"/>
      <c r="O5552"/>
      <c r="P5552"/>
      <c r="Q5552"/>
      <c r="R5552"/>
    </row>
    <row r="5553" spans="1:18" s="16" customFormat="1" x14ac:dyDescent="0.25">
      <c r="A5553" s="19"/>
      <c r="B5553" s="18"/>
      <c r="D5553"/>
      <c r="E5553"/>
      <c r="F5553"/>
      <c r="G5553"/>
      <c r="H5553"/>
      <c r="I5553"/>
      <c r="J5553"/>
      <c r="K5553"/>
      <c r="L5553"/>
      <c r="M5553"/>
      <c r="N5553"/>
      <c r="O5553"/>
      <c r="P5553"/>
      <c r="Q5553"/>
      <c r="R5553"/>
    </row>
    <row r="5554" spans="1:18" s="16" customFormat="1" x14ac:dyDescent="0.25">
      <c r="A5554" s="19"/>
      <c r="B5554" s="18"/>
      <c r="D5554"/>
      <c r="E5554"/>
      <c r="F5554"/>
      <c r="G5554"/>
      <c r="H5554"/>
      <c r="I5554"/>
      <c r="J5554"/>
      <c r="K5554"/>
      <c r="L5554"/>
      <c r="M5554"/>
      <c r="N5554"/>
      <c r="O5554"/>
      <c r="P5554"/>
      <c r="Q5554"/>
      <c r="R5554"/>
    </row>
    <row r="5555" spans="1:18" s="16" customFormat="1" x14ac:dyDescent="0.25">
      <c r="A5555" s="19"/>
      <c r="B5555" s="18"/>
      <c r="D5555"/>
      <c r="E5555"/>
      <c r="F5555"/>
      <c r="G5555"/>
      <c r="H5555"/>
      <c r="I5555"/>
      <c r="J5555"/>
      <c r="K5555"/>
      <c r="L5555"/>
      <c r="M5555"/>
      <c r="N5555"/>
      <c r="O5555"/>
      <c r="P5555"/>
      <c r="Q5555"/>
      <c r="R5555"/>
    </row>
    <row r="5556" spans="1:18" s="16" customFormat="1" x14ac:dyDescent="0.25">
      <c r="A5556" s="19"/>
      <c r="B5556" s="18"/>
      <c r="D5556"/>
      <c r="E5556"/>
      <c r="F5556"/>
      <c r="G5556"/>
      <c r="H5556"/>
      <c r="I5556"/>
      <c r="J5556"/>
      <c r="K5556"/>
      <c r="L5556"/>
      <c r="M5556"/>
      <c r="N5556"/>
      <c r="O5556"/>
      <c r="P5556"/>
      <c r="Q5556"/>
      <c r="R5556"/>
    </row>
    <row r="5557" spans="1:18" s="16" customFormat="1" x14ac:dyDescent="0.25">
      <c r="A5557" s="19"/>
      <c r="B5557" s="18"/>
      <c r="D5557"/>
      <c r="E5557"/>
      <c r="F5557"/>
      <c r="G5557"/>
      <c r="H5557"/>
      <c r="I5557"/>
      <c r="J5557"/>
      <c r="K5557"/>
      <c r="L5557"/>
      <c r="M5557"/>
      <c r="N5557"/>
      <c r="O5557"/>
      <c r="P5557"/>
      <c r="Q5557"/>
      <c r="R5557"/>
    </row>
    <row r="5558" spans="1:18" s="16" customFormat="1" x14ac:dyDescent="0.25">
      <c r="A5558" s="19"/>
      <c r="B5558" s="18"/>
      <c r="D5558"/>
      <c r="E5558"/>
      <c r="F5558"/>
      <c r="G5558"/>
      <c r="H5558"/>
      <c r="I5558"/>
      <c r="J5558"/>
      <c r="K5558"/>
      <c r="L5558"/>
      <c r="M5558"/>
      <c r="N5558"/>
      <c r="O5558"/>
      <c r="P5558"/>
      <c r="Q5558"/>
      <c r="R5558"/>
    </row>
    <row r="5559" spans="1:18" s="16" customFormat="1" x14ac:dyDescent="0.25">
      <c r="A5559" s="19"/>
      <c r="B5559" s="18"/>
      <c r="D5559"/>
      <c r="E5559"/>
      <c r="F5559"/>
      <c r="G5559"/>
      <c r="H5559"/>
      <c r="I5559"/>
      <c r="J5559"/>
      <c r="K5559"/>
      <c r="L5559"/>
      <c r="M5559"/>
      <c r="N5559"/>
      <c r="O5559"/>
      <c r="P5559"/>
      <c r="Q5559"/>
      <c r="R5559"/>
    </row>
    <row r="5560" spans="1:18" s="16" customFormat="1" x14ac:dyDescent="0.25">
      <c r="A5560" s="19"/>
      <c r="B5560" s="18"/>
      <c r="D5560"/>
      <c r="E5560"/>
      <c r="F5560"/>
      <c r="G5560"/>
      <c r="H5560"/>
      <c r="I5560"/>
      <c r="J5560"/>
      <c r="K5560"/>
      <c r="L5560"/>
      <c r="M5560"/>
      <c r="N5560"/>
      <c r="O5560"/>
      <c r="P5560"/>
      <c r="Q5560"/>
      <c r="R5560"/>
    </row>
    <row r="5561" spans="1:18" s="16" customFormat="1" x14ac:dyDescent="0.25">
      <c r="A5561" s="19"/>
      <c r="B5561" s="18"/>
      <c r="D5561"/>
      <c r="E5561"/>
      <c r="F5561"/>
      <c r="G5561"/>
      <c r="H5561"/>
      <c r="I5561"/>
      <c r="J5561"/>
      <c r="K5561"/>
      <c r="L5561"/>
      <c r="M5561"/>
      <c r="N5561"/>
      <c r="O5561"/>
      <c r="P5561"/>
      <c r="Q5561"/>
      <c r="R5561"/>
    </row>
    <row r="5562" spans="1:18" s="16" customFormat="1" x14ac:dyDescent="0.25">
      <c r="A5562" s="19"/>
      <c r="B5562" s="20"/>
      <c r="D5562"/>
      <c r="E5562"/>
      <c r="F5562"/>
      <c r="G5562"/>
      <c r="H5562"/>
      <c r="I5562"/>
      <c r="J5562"/>
      <c r="K5562"/>
      <c r="L5562"/>
      <c r="M5562"/>
      <c r="N5562"/>
      <c r="O5562"/>
      <c r="P5562"/>
      <c r="Q5562"/>
      <c r="R5562"/>
    </row>
    <row r="5563" spans="1:18" s="16" customFormat="1" x14ac:dyDescent="0.25">
      <c r="A5563" s="19"/>
      <c r="B5563" s="18"/>
      <c r="D5563"/>
      <c r="E5563"/>
      <c r="F5563"/>
      <c r="G5563"/>
      <c r="H5563"/>
      <c r="I5563"/>
      <c r="J5563"/>
      <c r="K5563"/>
      <c r="L5563"/>
      <c r="M5563"/>
      <c r="N5563"/>
      <c r="O5563"/>
      <c r="P5563"/>
      <c r="Q5563"/>
      <c r="R5563"/>
    </row>
    <row r="5564" spans="1:18" s="16" customFormat="1" x14ac:dyDescent="0.25">
      <c r="A5564" s="19"/>
      <c r="B5564" s="18"/>
      <c r="D5564"/>
      <c r="E5564"/>
      <c r="F5564"/>
      <c r="G5564"/>
      <c r="H5564"/>
      <c r="I5564"/>
      <c r="J5564"/>
      <c r="K5564"/>
      <c r="L5564"/>
      <c r="M5564"/>
      <c r="N5564"/>
      <c r="O5564"/>
      <c r="P5564"/>
      <c r="Q5564"/>
      <c r="R5564"/>
    </row>
    <row r="5565" spans="1:18" s="16" customFormat="1" x14ac:dyDescent="0.25">
      <c r="A5565" s="19"/>
      <c r="B5565" s="18"/>
      <c r="D5565"/>
      <c r="E5565"/>
      <c r="F5565"/>
      <c r="G5565"/>
      <c r="H5565"/>
      <c r="I5565"/>
      <c r="J5565"/>
      <c r="K5565"/>
      <c r="L5565"/>
      <c r="M5565"/>
      <c r="N5565"/>
      <c r="O5565"/>
      <c r="P5565"/>
      <c r="Q5565"/>
      <c r="R5565"/>
    </row>
    <row r="5566" spans="1:18" s="16" customFormat="1" x14ac:dyDescent="0.25">
      <c r="A5566" s="19"/>
      <c r="B5566" s="18"/>
      <c r="D5566"/>
      <c r="E5566"/>
      <c r="F5566"/>
      <c r="G5566"/>
      <c r="H5566"/>
      <c r="I5566"/>
      <c r="J5566"/>
      <c r="K5566"/>
      <c r="L5566"/>
      <c r="M5566"/>
      <c r="N5566"/>
      <c r="O5566"/>
      <c r="P5566"/>
      <c r="Q5566"/>
      <c r="R5566"/>
    </row>
    <row r="5567" spans="1:18" s="16" customFormat="1" x14ac:dyDescent="0.25">
      <c r="A5567" s="19"/>
      <c r="B5567" s="18"/>
      <c r="D5567"/>
      <c r="E5567"/>
      <c r="F5567"/>
      <c r="G5567"/>
      <c r="H5567"/>
      <c r="I5567"/>
      <c r="J5567"/>
      <c r="K5567"/>
      <c r="L5567"/>
      <c r="M5567"/>
      <c r="N5567"/>
      <c r="O5567"/>
      <c r="P5567"/>
      <c r="Q5567"/>
      <c r="R5567"/>
    </row>
    <row r="5568" spans="1:18" s="16" customFormat="1" x14ac:dyDescent="0.25">
      <c r="A5568" s="19"/>
      <c r="B5568" s="18"/>
      <c r="D5568"/>
      <c r="E5568"/>
      <c r="F5568"/>
      <c r="G5568"/>
      <c r="H5568"/>
      <c r="I5568"/>
      <c r="J5568"/>
      <c r="K5568"/>
      <c r="L5568"/>
      <c r="M5568"/>
      <c r="N5568"/>
      <c r="O5568"/>
      <c r="P5568"/>
      <c r="Q5568"/>
      <c r="R5568"/>
    </row>
    <row r="5569" spans="1:18" s="16" customFormat="1" x14ac:dyDescent="0.25">
      <c r="A5569" s="19"/>
      <c r="B5569" s="18"/>
      <c r="D5569"/>
      <c r="E5569"/>
      <c r="F5569"/>
      <c r="G5569"/>
      <c r="H5569"/>
      <c r="I5569"/>
      <c r="J5569"/>
      <c r="K5569"/>
      <c r="L5569"/>
      <c r="M5569"/>
      <c r="N5569"/>
      <c r="O5569"/>
      <c r="P5569"/>
      <c r="Q5569"/>
      <c r="R5569"/>
    </row>
    <row r="5570" spans="1:18" s="16" customFormat="1" x14ac:dyDescent="0.25">
      <c r="A5570" s="19"/>
      <c r="B5570" s="18"/>
      <c r="D5570"/>
      <c r="E5570"/>
      <c r="F5570"/>
      <c r="G5570"/>
      <c r="H5570"/>
      <c r="I5570"/>
      <c r="J5570"/>
      <c r="K5570"/>
      <c r="L5570"/>
      <c r="M5570"/>
      <c r="N5570"/>
      <c r="O5570"/>
      <c r="P5570"/>
      <c r="Q5570"/>
      <c r="R5570"/>
    </row>
    <row r="5571" spans="1:18" s="16" customFormat="1" x14ac:dyDescent="0.25">
      <c r="A5571" s="19"/>
      <c r="B5571" s="18"/>
      <c r="D5571"/>
      <c r="E5571"/>
      <c r="F5571"/>
      <c r="G5571"/>
      <c r="H5571"/>
      <c r="I5571"/>
      <c r="J5571"/>
      <c r="K5571"/>
      <c r="L5571"/>
      <c r="M5571"/>
      <c r="N5571"/>
      <c r="O5571"/>
      <c r="P5571"/>
      <c r="Q5571"/>
      <c r="R5571"/>
    </row>
    <row r="5572" spans="1:18" s="16" customFormat="1" x14ac:dyDescent="0.25">
      <c r="A5572" s="19"/>
      <c r="B5572" s="18"/>
      <c r="D5572"/>
      <c r="E5572"/>
      <c r="F5572"/>
      <c r="G5572"/>
      <c r="H5572"/>
      <c r="I5572"/>
      <c r="J5572"/>
      <c r="K5572"/>
      <c r="L5572"/>
      <c r="M5572"/>
      <c r="N5572"/>
      <c r="O5572"/>
      <c r="P5572"/>
      <c r="Q5572"/>
      <c r="R5572"/>
    </row>
    <row r="5573" spans="1:18" s="16" customFormat="1" x14ac:dyDescent="0.25">
      <c r="A5573" s="19"/>
      <c r="B5573" s="18"/>
      <c r="D5573"/>
      <c r="E5573"/>
      <c r="F5573"/>
      <c r="G5573"/>
      <c r="H5573"/>
      <c r="I5573"/>
      <c r="J5573"/>
      <c r="K5573"/>
      <c r="L5573"/>
      <c r="M5573"/>
      <c r="N5573"/>
      <c r="O5573"/>
      <c r="P5573"/>
      <c r="Q5573"/>
      <c r="R5573"/>
    </row>
    <row r="5574" spans="1:18" s="16" customFormat="1" x14ac:dyDescent="0.25">
      <c r="A5574" s="19"/>
      <c r="B5574" s="18"/>
      <c r="D5574"/>
      <c r="E5574"/>
      <c r="F5574"/>
      <c r="G5574"/>
      <c r="H5574"/>
      <c r="I5574"/>
      <c r="J5574"/>
      <c r="K5574"/>
      <c r="L5574"/>
      <c r="M5574"/>
      <c r="N5574"/>
      <c r="O5574"/>
      <c r="P5574"/>
      <c r="Q5574"/>
      <c r="R5574"/>
    </row>
    <row r="5575" spans="1:18" s="16" customFormat="1" x14ac:dyDescent="0.25">
      <c r="A5575" s="19"/>
      <c r="B5575" s="18"/>
      <c r="D5575"/>
      <c r="E5575"/>
      <c r="F5575"/>
      <c r="G5575"/>
      <c r="H5575"/>
      <c r="I5575"/>
      <c r="J5575"/>
      <c r="K5575"/>
      <c r="L5575"/>
      <c r="M5575"/>
      <c r="N5575"/>
      <c r="O5575"/>
      <c r="P5575"/>
      <c r="Q5575"/>
      <c r="R5575"/>
    </row>
    <row r="5576" spans="1:18" s="16" customFormat="1" x14ac:dyDescent="0.25">
      <c r="A5576" s="19"/>
      <c r="B5576" s="18"/>
      <c r="D5576"/>
      <c r="E5576"/>
      <c r="F5576"/>
      <c r="G5576"/>
      <c r="H5576"/>
      <c r="I5576"/>
      <c r="J5576"/>
      <c r="K5576"/>
      <c r="L5576"/>
      <c r="M5576"/>
      <c r="N5576"/>
      <c r="O5576"/>
      <c r="P5576"/>
      <c r="Q5576"/>
      <c r="R5576"/>
    </row>
    <row r="5577" spans="1:18" s="16" customFormat="1" x14ac:dyDescent="0.25">
      <c r="A5577" s="19"/>
      <c r="B5577" s="18"/>
      <c r="D5577"/>
      <c r="E5577"/>
      <c r="F5577"/>
      <c r="G5577"/>
      <c r="H5577"/>
      <c r="I5577"/>
      <c r="J5577"/>
      <c r="K5577"/>
      <c r="L5577"/>
      <c r="M5577"/>
      <c r="N5577"/>
      <c r="O5577"/>
      <c r="P5577"/>
      <c r="Q5577"/>
      <c r="R5577"/>
    </row>
    <row r="5578" spans="1:18" s="16" customFormat="1" x14ac:dyDescent="0.25">
      <c r="A5578" s="19"/>
      <c r="B5578" s="18"/>
      <c r="D5578"/>
      <c r="E5578"/>
      <c r="F5578"/>
      <c r="G5578"/>
      <c r="H5578"/>
      <c r="I5578"/>
      <c r="J5578"/>
      <c r="K5578"/>
      <c r="L5578"/>
      <c r="M5578"/>
      <c r="N5578"/>
      <c r="O5578"/>
      <c r="P5578"/>
      <c r="Q5578"/>
      <c r="R5578"/>
    </row>
    <row r="5579" spans="1:18" s="16" customFormat="1" x14ac:dyDescent="0.25">
      <c r="A5579" s="19"/>
      <c r="B5579" s="18"/>
      <c r="D5579"/>
      <c r="E5579"/>
      <c r="F5579"/>
      <c r="G5579"/>
      <c r="H5579"/>
      <c r="I5579"/>
      <c r="J5579"/>
      <c r="K5579"/>
      <c r="L5579"/>
      <c r="M5579"/>
      <c r="N5579"/>
      <c r="O5579"/>
      <c r="P5579"/>
      <c r="Q5579"/>
      <c r="R5579"/>
    </row>
    <row r="5580" spans="1:18" s="16" customFormat="1" x14ac:dyDescent="0.25">
      <c r="A5580" s="19"/>
      <c r="B5580" s="18"/>
      <c r="D5580"/>
      <c r="E5580"/>
      <c r="F5580"/>
      <c r="G5580"/>
      <c r="H5580"/>
      <c r="I5580"/>
      <c r="J5580"/>
      <c r="K5580"/>
      <c r="L5580"/>
      <c r="M5580"/>
      <c r="N5580"/>
      <c r="O5580"/>
      <c r="P5580"/>
      <c r="Q5580"/>
      <c r="R5580"/>
    </row>
    <row r="5581" spans="1:18" s="16" customFormat="1" x14ac:dyDescent="0.25">
      <c r="A5581" s="19"/>
      <c r="B5581" s="18"/>
      <c r="D5581"/>
      <c r="E5581"/>
      <c r="F5581"/>
      <c r="G5581"/>
      <c r="H5581"/>
      <c r="I5581"/>
      <c r="J5581"/>
      <c r="K5581"/>
      <c r="L5581"/>
      <c r="M5581"/>
      <c r="N5581"/>
      <c r="O5581"/>
      <c r="P5581"/>
      <c r="Q5581"/>
      <c r="R5581"/>
    </row>
    <row r="5582" spans="1:18" s="16" customFormat="1" x14ac:dyDescent="0.25">
      <c r="A5582" s="19"/>
      <c r="B5582" s="18"/>
      <c r="D5582"/>
      <c r="E5582"/>
      <c r="F5582"/>
      <c r="G5582"/>
      <c r="H5582"/>
      <c r="I5582"/>
      <c r="J5582"/>
      <c r="K5582"/>
      <c r="L5582"/>
      <c r="M5582"/>
      <c r="N5582"/>
      <c r="O5582"/>
      <c r="P5582"/>
      <c r="Q5582"/>
      <c r="R5582"/>
    </row>
    <row r="5583" spans="1:18" s="16" customFormat="1" x14ac:dyDescent="0.25">
      <c r="A5583" s="19"/>
      <c r="B5583" s="18"/>
      <c r="D5583"/>
      <c r="E5583"/>
      <c r="F5583"/>
      <c r="G5583"/>
      <c r="H5583"/>
      <c r="I5583"/>
      <c r="J5583"/>
      <c r="K5583"/>
      <c r="L5583"/>
      <c r="M5583"/>
      <c r="N5583"/>
      <c r="O5583"/>
      <c r="P5583"/>
      <c r="Q5583"/>
      <c r="R5583"/>
    </row>
    <row r="5584" spans="1:18" s="16" customFormat="1" x14ac:dyDescent="0.25">
      <c r="A5584" s="19"/>
      <c r="B5584" s="18"/>
      <c r="D5584"/>
      <c r="E5584"/>
      <c r="F5584"/>
      <c r="G5584"/>
      <c r="H5584"/>
      <c r="I5584"/>
      <c r="J5584"/>
      <c r="K5584"/>
      <c r="L5584"/>
      <c r="M5584"/>
      <c r="N5584"/>
      <c r="O5584"/>
      <c r="P5584"/>
      <c r="Q5584"/>
      <c r="R5584"/>
    </row>
    <row r="5585" spans="1:18" s="16" customFormat="1" x14ac:dyDescent="0.25">
      <c r="A5585" s="19"/>
      <c r="B5585" s="18"/>
      <c r="D5585"/>
      <c r="E5585"/>
      <c r="F5585"/>
      <c r="G5585"/>
      <c r="H5585"/>
      <c r="I5585"/>
      <c r="J5585"/>
      <c r="K5585"/>
      <c r="L5585"/>
      <c r="M5585"/>
      <c r="N5585"/>
      <c r="O5585"/>
      <c r="P5585"/>
      <c r="Q5585"/>
      <c r="R5585"/>
    </row>
    <row r="5586" spans="1:18" s="16" customFormat="1" x14ac:dyDescent="0.25">
      <c r="A5586" s="19"/>
      <c r="B5586" s="18"/>
      <c r="D5586"/>
      <c r="E5586"/>
      <c r="F5586"/>
      <c r="G5586"/>
      <c r="H5586"/>
      <c r="I5586"/>
      <c r="J5586"/>
      <c r="K5586"/>
      <c r="L5586"/>
      <c r="M5586"/>
      <c r="N5586"/>
      <c r="O5586"/>
      <c r="P5586"/>
      <c r="Q5586"/>
      <c r="R5586"/>
    </row>
    <row r="5587" spans="1:18" s="16" customFormat="1" x14ac:dyDescent="0.25">
      <c r="A5587" s="19"/>
      <c r="B5587" s="18"/>
      <c r="D5587"/>
      <c r="E5587"/>
      <c r="F5587"/>
      <c r="G5587"/>
      <c r="H5587"/>
      <c r="I5587"/>
      <c r="J5587"/>
      <c r="K5587"/>
      <c r="L5587"/>
      <c r="M5587"/>
      <c r="N5587"/>
      <c r="O5587"/>
      <c r="P5587"/>
      <c r="Q5587"/>
      <c r="R5587"/>
    </row>
    <row r="5588" spans="1:18" s="16" customFormat="1" x14ac:dyDescent="0.25">
      <c r="A5588" s="19"/>
      <c r="B5588" s="18"/>
      <c r="D5588"/>
      <c r="E5588"/>
      <c r="F5588"/>
      <c r="G5588"/>
      <c r="H5588"/>
      <c r="I5588"/>
      <c r="J5588"/>
      <c r="K5588"/>
      <c r="L5588"/>
      <c r="M5588"/>
      <c r="N5588"/>
      <c r="O5588"/>
      <c r="P5588"/>
      <c r="Q5588"/>
      <c r="R5588"/>
    </row>
    <row r="5589" spans="1:18" s="16" customFormat="1" x14ac:dyDescent="0.25">
      <c r="A5589" s="19"/>
      <c r="B5589" s="18"/>
      <c r="D5589"/>
      <c r="E5589"/>
      <c r="F5589"/>
      <c r="G5589"/>
      <c r="H5589"/>
      <c r="I5589"/>
      <c r="J5589"/>
      <c r="K5589"/>
      <c r="L5589"/>
      <c r="M5589"/>
      <c r="N5589"/>
      <c r="O5589"/>
      <c r="P5589"/>
      <c r="Q5589"/>
      <c r="R5589"/>
    </row>
    <row r="5590" spans="1:18" s="16" customFormat="1" x14ac:dyDescent="0.25">
      <c r="A5590" s="19"/>
      <c r="B5590" s="18"/>
      <c r="D5590"/>
      <c r="E5590"/>
      <c r="F5590"/>
      <c r="G5590"/>
      <c r="H5590"/>
      <c r="I5590"/>
      <c r="J5590"/>
      <c r="K5590"/>
      <c r="L5590"/>
      <c r="M5590"/>
      <c r="N5590"/>
      <c r="O5590"/>
      <c r="P5590"/>
      <c r="Q5590"/>
      <c r="R5590"/>
    </row>
    <row r="5591" spans="1:18" s="16" customFormat="1" x14ac:dyDescent="0.25">
      <c r="A5591" s="19"/>
      <c r="B5591" s="18"/>
      <c r="D5591"/>
      <c r="E5591"/>
      <c r="F5591"/>
      <c r="G5591"/>
      <c r="H5591"/>
      <c r="I5591"/>
      <c r="J5591"/>
      <c r="K5591"/>
      <c r="L5591"/>
      <c r="M5591"/>
      <c r="N5591"/>
      <c r="O5591"/>
      <c r="P5591"/>
      <c r="Q5591"/>
      <c r="R5591"/>
    </row>
    <row r="5592" spans="1:18" s="16" customFormat="1" x14ac:dyDescent="0.25">
      <c r="A5592" s="19"/>
      <c r="B5592" s="18"/>
      <c r="D5592"/>
      <c r="E5592"/>
      <c r="F5592"/>
      <c r="G5592"/>
      <c r="H5592"/>
      <c r="I5592"/>
      <c r="J5592"/>
      <c r="K5592"/>
      <c r="L5592"/>
      <c r="M5592"/>
      <c r="N5592"/>
      <c r="O5592"/>
      <c r="P5592"/>
      <c r="Q5592"/>
      <c r="R5592"/>
    </row>
    <row r="5593" spans="1:18" s="16" customFormat="1" x14ac:dyDescent="0.25">
      <c r="A5593" s="19"/>
      <c r="B5593" s="18"/>
      <c r="D5593"/>
      <c r="E5593"/>
      <c r="F5593"/>
      <c r="G5593"/>
      <c r="H5593"/>
      <c r="I5593"/>
      <c r="J5593"/>
      <c r="K5593"/>
      <c r="L5593"/>
      <c r="M5593"/>
      <c r="N5593"/>
      <c r="O5593"/>
      <c r="P5593"/>
      <c r="Q5593"/>
      <c r="R5593"/>
    </row>
    <row r="5594" spans="1:18" s="16" customFormat="1" x14ac:dyDescent="0.25">
      <c r="A5594" s="19"/>
      <c r="B5594" s="18"/>
      <c r="D5594"/>
      <c r="E5594"/>
      <c r="F5594"/>
      <c r="G5594"/>
      <c r="H5594"/>
      <c r="I5594"/>
      <c r="J5594"/>
      <c r="K5594"/>
      <c r="L5594"/>
      <c r="M5594"/>
      <c r="N5594"/>
      <c r="O5594"/>
      <c r="P5594"/>
      <c r="Q5594"/>
      <c r="R5594"/>
    </row>
    <row r="5595" spans="1:18" s="16" customFormat="1" x14ac:dyDescent="0.25">
      <c r="A5595" s="19"/>
      <c r="B5595" s="18"/>
      <c r="D5595"/>
      <c r="E5595"/>
      <c r="F5595"/>
      <c r="G5595"/>
      <c r="H5595"/>
      <c r="I5595"/>
      <c r="J5595"/>
      <c r="K5595"/>
      <c r="L5595"/>
      <c r="M5595"/>
      <c r="N5595"/>
      <c r="O5595"/>
      <c r="P5595"/>
      <c r="Q5595"/>
      <c r="R5595"/>
    </row>
    <row r="5596" spans="1:18" s="16" customFormat="1" x14ac:dyDescent="0.25">
      <c r="A5596" s="19"/>
      <c r="B5596" s="18"/>
      <c r="D5596"/>
      <c r="E5596"/>
      <c r="F5596"/>
      <c r="G5596"/>
      <c r="H5596"/>
      <c r="I5596"/>
      <c r="J5596"/>
      <c r="K5596"/>
      <c r="L5596"/>
      <c r="M5596"/>
      <c r="N5596"/>
      <c r="O5596"/>
      <c r="P5596"/>
      <c r="Q5596"/>
      <c r="R5596"/>
    </row>
    <row r="5597" spans="1:18" s="16" customFormat="1" x14ac:dyDescent="0.25">
      <c r="A5597" s="19"/>
      <c r="B5597" s="18"/>
      <c r="D5597"/>
      <c r="E5597"/>
      <c r="F5597"/>
      <c r="G5597"/>
      <c r="H5597"/>
      <c r="I5597"/>
      <c r="J5597"/>
      <c r="K5597"/>
      <c r="L5597"/>
      <c r="M5597"/>
      <c r="N5597"/>
      <c r="O5597"/>
      <c r="P5597"/>
      <c r="Q5597"/>
      <c r="R5597"/>
    </row>
    <row r="5598" spans="1:18" s="16" customFormat="1" x14ac:dyDescent="0.25">
      <c r="A5598" s="19"/>
      <c r="B5598" s="18"/>
      <c r="D5598"/>
      <c r="E5598"/>
      <c r="F5598"/>
      <c r="G5598"/>
      <c r="H5598"/>
      <c r="I5598"/>
      <c r="J5598"/>
      <c r="K5598"/>
      <c r="L5598"/>
      <c r="M5598"/>
      <c r="N5598"/>
      <c r="O5598"/>
      <c r="P5598"/>
      <c r="Q5598"/>
      <c r="R5598"/>
    </row>
    <row r="5599" spans="1:18" s="16" customFormat="1" x14ac:dyDescent="0.25">
      <c r="A5599" s="19"/>
      <c r="B5599" s="18"/>
      <c r="D5599"/>
      <c r="E5599"/>
      <c r="F5599"/>
      <c r="G5599"/>
      <c r="H5599"/>
      <c r="I5599"/>
      <c r="J5599"/>
      <c r="K5599"/>
      <c r="L5599"/>
      <c r="M5599"/>
      <c r="N5599"/>
      <c r="O5599"/>
      <c r="P5599"/>
      <c r="Q5599"/>
      <c r="R5599"/>
    </row>
    <row r="5600" spans="1:18" s="16" customFormat="1" x14ac:dyDescent="0.25">
      <c r="A5600" s="19"/>
      <c r="B5600" s="18"/>
      <c r="D5600"/>
      <c r="E5600"/>
      <c r="F5600"/>
      <c r="G5600"/>
      <c r="H5600"/>
      <c r="I5600"/>
      <c r="J5600"/>
      <c r="K5600"/>
      <c r="L5600"/>
      <c r="M5600"/>
      <c r="N5600"/>
      <c r="O5600"/>
      <c r="P5600"/>
      <c r="Q5600"/>
      <c r="R5600"/>
    </row>
    <row r="5601" spans="1:18" s="16" customFormat="1" x14ac:dyDescent="0.25">
      <c r="A5601" s="19"/>
      <c r="B5601" s="18"/>
      <c r="D5601"/>
      <c r="E5601"/>
      <c r="F5601"/>
      <c r="G5601"/>
      <c r="H5601"/>
      <c r="I5601"/>
      <c r="J5601"/>
      <c r="K5601"/>
      <c r="L5601"/>
      <c r="M5601"/>
      <c r="N5601"/>
      <c r="O5601"/>
      <c r="P5601"/>
      <c r="Q5601"/>
      <c r="R5601"/>
    </row>
    <row r="5602" spans="1:18" s="16" customFormat="1" x14ac:dyDescent="0.25">
      <c r="A5602" s="19"/>
      <c r="B5602" s="18"/>
      <c r="D5602"/>
      <c r="E5602"/>
      <c r="F5602"/>
      <c r="G5602"/>
      <c r="H5602"/>
      <c r="I5602"/>
      <c r="J5602"/>
      <c r="K5602"/>
      <c r="L5602"/>
      <c r="M5602"/>
      <c r="N5602"/>
      <c r="O5602"/>
      <c r="P5602"/>
      <c r="Q5602"/>
      <c r="R5602"/>
    </row>
    <row r="5603" spans="1:18" s="16" customFormat="1" x14ac:dyDescent="0.25">
      <c r="A5603" s="19"/>
      <c r="B5603" s="18"/>
      <c r="D5603"/>
      <c r="E5603"/>
      <c r="F5603"/>
      <c r="G5603"/>
      <c r="H5603"/>
      <c r="I5603"/>
      <c r="J5603"/>
      <c r="K5603"/>
      <c r="L5603"/>
      <c r="M5603"/>
      <c r="N5603"/>
      <c r="O5603"/>
      <c r="P5603"/>
      <c r="Q5603"/>
      <c r="R5603"/>
    </row>
    <row r="5604" spans="1:18" s="16" customFormat="1" x14ac:dyDescent="0.25">
      <c r="A5604" s="19"/>
      <c r="B5604" s="18"/>
      <c r="D5604"/>
      <c r="E5604"/>
      <c r="F5604"/>
      <c r="G5604"/>
      <c r="H5604"/>
      <c r="I5604"/>
      <c r="J5604"/>
      <c r="K5604"/>
      <c r="L5604"/>
      <c r="M5604"/>
      <c r="N5604"/>
      <c r="O5604"/>
      <c r="P5604"/>
      <c r="Q5604"/>
      <c r="R5604"/>
    </row>
    <row r="5605" spans="1:18" s="16" customFormat="1" x14ac:dyDescent="0.25">
      <c r="A5605" s="19"/>
      <c r="B5605" s="18"/>
      <c r="D5605"/>
      <c r="E5605"/>
      <c r="F5605"/>
      <c r="G5605"/>
      <c r="H5605"/>
      <c r="I5605"/>
      <c r="J5605"/>
      <c r="K5605"/>
      <c r="L5605"/>
      <c r="M5605"/>
      <c r="N5605"/>
      <c r="O5605"/>
      <c r="P5605"/>
      <c r="Q5605"/>
      <c r="R5605"/>
    </row>
    <row r="5606" spans="1:18" s="16" customFormat="1" x14ac:dyDescent="0.25">
      <c r="A5606" s="19"/>
      <c r="B5606" s="18"/>
      <c r="D5606"/>
      <c r="E5606"/>
      <c r="F5606"/>
      <c r="G5606"/>
      <c r="H5606"/>
      <c r="I5606"/>
      <c r="J5606"/>
      <c r="K5606"/>
      <c r="L5606"/>
      <c r="M5606"/>
      <c r="N5606"/>
      <c r="O5606"/>
      <c r="P5606"/>
      <c r="Q5606"/>
      <c r="R5606"/>
    </row>
    <row r="5607" spans="1:18" s="16" customFormat="1" x14ac:dyDescent="0.25">
      <c r="A5607" s="19"/>
      <c r="B5607" s="18"/>
      <c r="D5607"/>
      <c r="E5607"/>
      <c r="F5607"/>
      <c r="G5607"/>
      <c r="H5607"/>
      <c r="I5607"/>
      <c r="J5607"/>
      <c r="K5607"/>
      <c r="L5607"/>
      <c r="M5607"/>
      <c r="N5607"/>
      <c r="O5607"/>
      <c r="P5607"/>
      <c r="Q5607"/>
      <c r="R5607"/>
    </row>
    <row r="5608" spans="1:18" s="16" customFormat="1" x14ac:dyDescent="0.25">
      <c r="A5608" s="19"/>
      <c r="B5608" s="18"/>
      <c r="D5608"/>
      <c r="E5608"/>
      <c r="F5608"/>
      <c r="G5608"/>
      <c r="H5608"/>
      <c r="I5608"/>
      <c r="J5608"/>
      <c r="K5608"/>
      <c r="L5608"/>
      <c r="M5608"/>
      <c r="N5608"/>
      <c r="O5608"/>
      <c r="P5608"/>
      <c r="Q5608"/>
      <c r="R5608"/>
    </row>
    <row r="5609" spans="1:18" s="16" customFormat="1" x14ac:dyDescent="0.25">
      <c r="A5609" s="19"/>
      <c r="B5609" s="18"/>
      <c r="D5609"/>
      <c r="E5609"/>
      <c r="F5609"/>
      <c r="G5609"/>
      <c r="H5609"/>
      <c r="I5609"/>
      <c r="J5609"/>
      <c r="K5609"/>
      <c r="L5609"/>
      <c r="M5609"/>
      <c r="N5609"/>
      <c r="O5609"/>
      <c r="P5609"/>
      <c r="Q5609"/>
      <c r="R5609"/>
    </row>
    <row r="5610" spans="1:18" s="16" customFormat="1" x14ac:dyDescent="0.25">
      <c r="A5610" s="19"/>
      <c r="B5610" s="18"/>
      <c r="D5610"/>
      <c r="E5610"/>
      <c r="F5610"/>
      <c r="G5610"/>
      <c r="H5610"/>
      <c r="I5610"/>
      <c r="J5610"/>
      <c r="K5610"/>
      <c r="L5610"/>
      <c r="M5610"/>
      <c r="N5610"/>
      <c r="O5610"/>
      <c r="P5610"/>
      <c r="Q5610"/>
      <c r="R5610"/>
    </row>
    <row r="5611" spans="1:18" s="16" customFormat="1" x14ac:dyDescent="0.25">
      <c r="A5611" s="19"/>
      <c r="B5611" s="18"/>
      <c r="D5611"/>
      <c r="E5611"/>
      <c r="F5611"/>
      <c r="G5611"/>
      <c r="H5611"/>
      <c r="I5611"/>
      <c r="J5611"/>
      <c r="K5611"/>
      <c r="L5611"/>
      <c r="M5611"/>
      <c r="N5611"/>
      <c r="O5611"/>
      <c r="P5611"/>
      <c r="Q5611"/>
      <c r="R5611"/>
    </row>
    <row r="5612" spans="1:18" s="16" customFormat="1" x14ac:dyDescent="0.25">
      <c r="A5612" s="19"/>
      <c r="B5612" s="20"/>
      <c r="D5612"/>
      <c r="E5612"/>
      <c r="F5612"/>
      <c r="G5612"/>
      <c r="H5612"/>
      <c r="I5612"/>
      <c r="J5612"/>
      <c r="K5612"/>
      <c r="L5612"/>
      <c r="M5612"/>
      <c r="N5612"/>
      <c r="O5612"/>
      <c r="P5612"/>
      <c r="Q5612"/>
      <c r="R5612"/>
    </row>
    <row r="5613" spans="1:18" s="16" customFormat="1" x14ac:dyDescent="0.25">
      <c r="A5613" s="19"/>
      <c r="B5613" s="18"/>
      <c r="D5613"/>
      <c r="E5613"/>
      <c r="F5613"/>
      <c r="G5613"/>
      <c r="H5613"/>
      <c r="I5613"/>
      <c r="J5613"/>
      <c r="K5613"/>
      <c r="L5613"/>
      <c r="M5613"/>
      <c r="N5613"/>
      <c r="O5613"/>
      <c r="P5613"/>
      <c r="Q5613"/>
      <c r="R5613"/>
    </row>
    <row r="5614" spans="1:18" s="16" customFormat="1" x14ac:dyDescent="0.25">
      <c r="A5614" s="19"/>
      <c r="B5614" s="18"/>
      <c r="D5614"/>
      <c r="E5614"/>
      <c r="F5614"/>
      <c r="G5614"/>
      <c r="H5614"/>
      <c r="I5614"/>
      <c r="J5614"/>
      <c r="K5614"/>
      <c r="L5614"/>
      <c r="M5614"/>
      <c r="N5614"/>
      <c r="O5614"/>
      <c r="P5614"/>
      <c r="Q5614"/>
      <c r="R5614"/>
    </row>
    <row r="5615" spans="1:18" s="16" customFormat="1" x14ac:dyDescent="0.25">
      <c r="A5615" s="19"/>
      <c r="B5615" s="18"/>
      <c r="D5615"/>
      <c r="E5615"/>
      <c r="F5615"/>
      <c r="G5615"/>
      <c r="H5615"/>
      <c r="I5615"/>
      <c r="J5615"/>
      <c r="K5615"/>
      <c r="L5615"/>
      <c r="M5615"/>
      <c r="N5615"/>
      <c r="O5615"/>
      <c r="P5615"/>
      <c r="Q5615"/>
      <c r="R5615"/>
    </row>
    <row r="5616" spans="1:18" s="16" customFormat="1" x14ac:dyDescent="0.25">
      <c r="A5616" s="19"/>
      <c r="B5616" s="18"/>
      <c r="D5616"/>
      <c r="E5616"/>
      <c r="F5616"/>
      <c r="G5616"/>
      <c r="H5616"/>
      <c r="I5616"/>
      <c r="J5616"/>
      <c r="K5616"/>
      <c r="L5616"/>
      <c r="M5616"/>
      <c r="N5616"/>
      <c r="O5616"/>
      <c r="P5616"/>
      <c r="Q5616"/>
      <c r="R5616"/>
    </row>
    <row r="5617" spans="1:18" s="16" customFormat="1" x14ac:dyDescent="0.25">
      <c r="A5617" s="19"/>
      <c r="B5617" s="18"/>
      <c r="D5617"/>
      <c r="E5617"/>
      <c r="F5617"/>
      <c r="G5617"/>
      <c r="H5617"/>
      <c r="I5617"/>
      <c r="J5617"/>
      <c r="K5617"/>
      <c r="L5617"/>
      <c r="M5617"/>
      <c r="N5617"/>
      <c r="O5617"/>
      <c r="P5617"/>
      <c r="Q5617"/>
      <c r="R5617"/>
    </row>
    <row r="5618" spans="1:18" s="16" customFormat="1" x14ac:dyDescent="0.25">
      <c r="A5618" s="19"/>
      <c r="B5618" s="18"/>
      <c r="D5618"/>
      <c r="E5618"/>
      <c r="F5618"/>
      <c r="G5618"/>
      <c r="H5618"/>
      <c r="I5618"/>
      <c r="J5618"/>
      <c r="K5618"/>
      <c r="L5618"/>
      <c r="M5618"/>
      <c r="N5618"/>
      <c r="O5618"/>
      <c r="P5618"/>
      <c r="Q5618"/>
      <c r="R5618"/>
    </row>
    <row r="5619" spans="1:18" s="16" customFormat="1" x14ac:dyDescent="0.25">
      <c r="A5619" s="19"/>
      <c r="B5619" s="18"/>
      <c r="D5619"/>
      <c r="E5619"/>
      <c r="F5619"/>
      <c r="G5619"/>
      <c r="H5619"/>
      <c r="I5619"/>
      <c r="J5619"/>
      <c r="K5619"/>
      <c r="L5619"/>
      <c r="M5619"/>
      <c r="N5619"/>
      <c r="O5619"/>
      <c r="P5619"/>
      <c r="Q5619"/>
      <c r="R5619"/>
    </row>
    <row r="5620" spans="1:18" s="16" customFormat="1" x14ac:dyDescent="0.25">
      <c r="A5620" s="19"/>
      <c r="B5620" s="18"/>
      <c r="D5620"/>
      <c r="E5620"/>
      <c r="F5620"/>
      <c r="G5620"/>
      <c r="H5620"/>
      <c r="I5620"/>
      <c r="J5620"/>
      <c r="K5620"/>
      <c r="L5620"/>
      <c r="M5620"/>
      <c r="N5620"/>
      <c r="O5620"/>
      <c r="P5620"/>
      <c r="Q5620"/>
      <c r="R5620"/>
    </row>
    <row r="5621" spans="1:18" s="16" customFormat="1" x14ac:dyDescent="0.25">
      <c r="A5621" s="19"/>
      <c r="B5621" s="18"/>
      <c r="D5621"/>
      <c r="E5621"/>
      <c r="F5621"/>
      <c r="G5621"/>
      <c r="H5621"/>
      <c r="I5621"/>
      <c r="J5621"/>
      <c r="K5621"/>
      <c r="L5621"/>
      <c r="M5621"/>
      <c r="N5621"/>
      <c r="O5621"/>
      <c r="P5621"/>
      <c r="Q5621"/>
      <c r="R5621"/>
    </row>
    <row r="5622" spans="1:18" s="16" customFormat="1" x14ac:dyDescent="0.25">
      <c r="A5622" s="19"/>
      <c r="B5622" s="18"/>
      <c r="D5622"/>
      <c r="E5622"/>
      <c r="F5622"/>
      <c r="G5622"/>
      <c r="H5622"/>
      <c r="I5622"/>
      <c r="J5622"/>
      <c r="K5622"/>
      <c r="L5622"/>
      <c r="M5622"/>
      <c r="N5622"/>
      <c r="O5622"/>
      <c r="P5622"/>
      <c r="Q5622"/>
      <c r="R5622"/>
    </row>
    <row r="5623" spans="1:18" s="16" customFormat="1" x14ac:dyDescent="0.25">
      <c r="A5623" s="19"/>
      <c r="B5623" s="18"/>
      <c r="D5623"/>
      <c r="E5623"/>
      <c r="F5623"/>
      <c r="G5623"/>
      <c r="H5623"/>
      <c r="I5623"/>
      <c r="J5623"/>
      <c r="K5623"/>
      <c r="L5623"/>
      <c r="M5623"/>
      <c r="N5623"/>
      <c r="O5623"/>
      <c r="P5623"/>
      <c r="Q5623"/>
      <c r="R5623"/>
    </row>
    <row r="5624" spans="1:18" s="16" customFormat="1" x14ac:dyDescent="0.25">
      <c r="A5624" s="19"/>
      <c r="B5624" s="18"/>
      <c r="D5624"/>
      <c r="E5624"/>
      <c r="F5624"/>
      <c r="G5624"/>
      <c r="H5624"/>
      <c r="I5624"/>
      <c r="J5624"/>
      <c r="K5624"/>
      <c r="L5624"/>
      <c r="M5624"/>
      <c r="N5624"/>
      <c r="O5624"/>
      <c r="P5624"/>
      <c r="Q5624"/>
      <c r="R5624"/>
    </row>
    <row r="5625" spans="1:18" s="16" customFormat="1" x14ac:dyDescent="0.25">
      <c r="A5625" s="19"/>
      <c r="B5625" s="18"/>
      <c r="D5625"/>
      <c r="E5625"/>
      <c r="F5625"/>
      <c r="G5625"/>
      <c r="H5625"/>
      <c r="I5625"/>
      <c r="J5625"/>
      <c r="K5625"/>
      <c r="L5625"/>
      <c r="M5625"/>
      <c r="N5625"/>
      <c r="O5625"/>
      <c r="P5625"/>
      <c r="Q5625"/>
      <c r="R5625"/>
    </row>
    <row r="5626" spans="1:18" s="16" customFormat="1" x14ac:dyDescent="0.25">
      <c r="A5626" s="19"/>
      <c r="B5626" s="18"/>
      <c r="D5626"/>
      <c r="E5626"/>
      <c r="F5626"/>
      <c r="G5626"/>
      <c r="H5626"/>
      <c r="I5626"/>
      <c r="J5626"/>
      <c r="K5626"/>
      <c r="L5626"/>
      <c r="M5626"/>
      <c r="N5626"/>
      <c r="O5626"/>
      <c r="P5626"/>
      <c r="Q5626"/>
      <c r="R5626"/>
    </row>
    <row r="5627" spans="1:18" s="16" customFormat="1" x14ac:dyDescent="0.25">
      <c r="A5627" s="19"/>
      <c r="B5627" s="18"/>
      <c r="D5627"/>
      <c r="E5627"/>
      <c r="F5627"/>
      <c r="G5627"/>
      <c r="H5627"/>
      <c r="I5627"/>
      <c r="J5627"/>
      <c r="K5627"/>
      <c r="L5627"/>
      <c r="M5627"/>
      <c r="N5627"/>
      <c r="O5627"/>
      <c r="P5627"/>
      <c r="Q5627"/>
      <c r="R5627"/>
    </row>
    <row r="5628" spans="1:18" s="16" customFormat="1" x14ac:dyDescent="0.25">
      <c r="A5628" s="19"/>
      <c r="B5628" s="18"/>
      <c r="D5628"/>
      <c r="E5628"/>
      <c r="F5628"/>
      <c r="G5628"/>
      <c r="H5628"/>
      <c r="I5628"/>
      <c r="J5628"/>
      <c r="K5628"/>
      <c r="L5628"/>
      <c r="M5628"/>
      <c r="N5628"/>
      <c r="O5628"/>
      <c r="P5628"/>
      <c r="Q5628"/>
      <c r="R5628"/>
    </row>
    <row r="5629" spans="1:18" s="16" customFormat="1" x14ac:dyDescent="0.25">
      <c r="A5629" s="19"/>
      <c r="B5629" s="18"/>
      <c r="D5629"/>
      <c r="E5629"/>
      <c r="F5629"/>
      <c r="G5629"/>
      <c r="H5629"/>
      <c r="I5629"/>
      <c r="J5629"/>
      <c r="K5629"/>
      <c r="L5629"/>
      <c r="M5629"/>
      <c r="N5629"/>
      <c r="O5629"/>
      <c r="P5629"/>
      <c r="Q5629"/>
      <c r="R5629"/>
    </row>
    <row r="5630" spans="1:18" s="16" customFormat="1" x14ac:dyDescent="0.25">
      <c r="A5630" s="19"/>
      <c r="B5630" s="18"/>
      <c r="D5630"/>
      <c r="E5630"/>
      <c r="F5630"/>
      <c r="G5630"/>
      <c r="H5630"/>
      <c r="I5630"/>
      <c r="J5630"/>
      <c r="K5630"/>
      <c r="L5630"/>
      <c r="M5630"/>
      <c r="N5630"/>
      <c r="O5630"/>
      <c r="P5630"/>
      <c r="Q5630"/>
      <c r="R5630"/>
    </row>
    <row r="5631" spans="1:18" s="16" customFormat="1" x14ac:dyDescent="0.25">
      <c r="A5631" s="19"/>
      <c r="B5631" s="18"/>
      <c r="D5631"/>
      <c r="E5631"/>
      <c r="F5631"/>
      <c r="G5631"/>
      <c r="H5631"/>
      <c r="I5631"/>
      <c r="J5631"/>
      <c r="K5631"/>
      <c r="L5631"/>
      <c r="M5631"/>
      <c r="N5631"/>
      <c r="O5631"/>
      <c r="P5631"/>
      <c r="Q5631"/>
      <c r="R5631"/>
    </row>
    <row r="5632" spans="1:18" s="16" customFormat="1" x14ac:dyDescent="0.25">
      <c r="A5632" s="19"/>
      <c r="B5632" s="18"/>
      <c r="D5632"/>
      <c r="E5632"/>
      <c r="F5632"/>
      <c r="G5632"/>
      <c r="H5632"/>
      <c r="I5632"/>
      <c r="J5632"/>
      <c r="K5632"/>
      <c r="L5632"/>
      <c r="M5632"/>
      <c r="N5632"/>
      <c r="O5632"/>
      <c r="P5632"/>
      <c r="Q5632"/>
      <c r="R5632"/>
    </row>
    <row r="5633" spans="1:18" s="16" customFormat="1" x14ac:dyDescent="0.25">
      <c r="A5633" s="19"/>
      <c r="B5633" s="18"/>
      <c r="D5633"/>
      <c r="E5633"/>
      <c r="F5633"/>
      <c r="G5633"/>
      <c r="H5633"/>
      <c r="I5633"/>
      <c r="J5633"/>
      <c r="K5633"/>
      <c r="L5633"/>
      <c r="M5633"/>
      <c r="N5633"/>
      <c r="O5633"/>
      <c r="P5633"/>
      <c r="Q5633"/>
      <c r="R5633"/>
    </row>
    <row r="5634" spans="1:18" s="16" customFormat="1" x14ac:dyDescent="0.25">
      <c r="A5634" s="19"/>
      <c r="B5634" s="18"/>
      <c r="D5634"/>
      <c r="E5634"/>
      <c r="F5634"/>
      <c r="G5634"/>
      <c r="H5634"/>
      <c r="I5634"/>
      <c r="J5634"/>
      <c r="K5634"/>
      <c r="L5634"/>
      <c r="M5634"/>
      <c r="N5634"/>
      <c r="O5634"/>
      <c r="P5634"/>
      <c r="Q5634"/>
      <c r="R5634"/>
    </row>
    <row r="5635" spans="1:18" s="16" customFormat="1" x14ac:dyDescent="0.25">
      <c r="A5635" s="19"/>
      <c r="B5635" s="18"/>
      <c r="D5635"/>
      <c r="E5635"/>
      <c r="F5635"/>
      <c r="G5635"/>
      <c r="H5635"/>
      <c r="I5635"/>
      <c r="J5635"/>
      <c r="K5635"/>
      <c r="L5635"/>
      <c r="M5635"/>
      <c r="N5635"/>
      <c r="O5635"/>
      <c r="P5635"/>
      <c r="Q5635"/>
      <c r="R5635"/>
    </row>
    <row r="5636" spans="1:18" s="16" customFormat="1" x14ac:dyDescent="0.25">
      <c r="A5636" s="19"/>
      <c r="B5636" s="18"/>
      <c r="D5636"/>
      <c r="E5636"/>
      <c r="F5636"/>
      <c r="G5636"/>
      <c r="H5636"/>
      <c r="I5636"/>
      <c r="J5636"/>
      <c r="K5636"/>
      <c r="L5636"/>
      <c r="M5636"/>
      <c r="N5636"/>
      <c r="O5636"/>
      <c r="P5636"/>
      <c r="Q5636"/>
      <c r="R5636"/>
    </row>
    <row r="5637" spans="1:18" s="16" customFormat="1" x14ac:dyDescent="0.25">
      <c r="A5637" s="19"/>
      <c r="B5637" s="18"/>
      <c r="D5637"/>
      <c r="E5637"/>
      <c r="F5637"/>
      <c r="G5637"/>
      <c r="H5637"/>
      <c r="I5637"/>
      <c r="J5637"/>
      <c r="K5637"/>
      <c r="L5637"/>
      <c r="M5637"/>
      <c r="N5637"/>
      <c r="O5637"/>
      <c r="P5637"/>
      <c r="Q5637"/>
      <c r="R5637"/>
    </row>
    <row r="5638" spans="1:18" s="16" customFormat="1" x14ac:dyDescent="0.25">
      <c r="A5638" s="19"/>
      <c r="B5638" s="18"/>
      <c r="D5638"/>
      <c r="E5638"/>
      <c r="F5638"/>
      <c r="G5638"/>
      <c r="H5638"/>
      <c r="I5638"/>
      <c r="J5638"/>
      <c r="K5638"/>
      <c r="L5638"/>
      <c r="M5638"/>
      <c r="N5638"/>
      <c r="O5638"/>
      <c r="P5638"/>
      <c r="Q5638"/>
      <c r="R5638"/>
    </row>
    <row r="5639" spans="1:18" s="16" customFormat="1" x14ac:dyDescent="0.25">
      <c r="A5639" s="19"/>
      <c r="B5639" s="18"/>
      <c r="D5639"/>
      <c r="E5639"/>
      <c r="F5639"/>
      <c r="G5639"/>
      <c r="H5639"/>
      <c r="I5639"/>
      <c r="J5639"/>
      <c r="K5639"/>
      <c r="L5639"/>
      <c r="M5639"/>
      <c r="N5639"/>
      <c r="O5639"/>
      <c r="P5639"/>
      <c r="Q5639"/>
      <c r="R5639"/>
    </row>
    <row r="5640" spans="1:18" s="16" customFormat="1" x14ac:dyDescent="0.25">
      <c r="A5640" s="19"/>
      <c r="B5640" s="18"/>
      <c r="D5640"/>
      <c r="E5640"/>
      <c r="F5640"/>
      <c r="G5640"/>
      <c r="H5640"/>
      <c r="I5640"/>
      <c r="J5640"/>
      <c r="K5640"/>
      <c r="L5640"/>
      <c r="M5640"/>
      <c r="N5640"/>
      <c r="O5640"/>
      <c r="P5640"/>
      <c r="Q5640"/>
      <c r="R5640"/>
    </row>
    <row r="5641" spans="1:18" s="16" customFormat="1" x14ac:dyDescent="0.25">
      <c r="A5641" s="19"/>
      <c r="B5641" s="18"/>
      <c r="D5641"/>
      <c r="E5641"/>
      <c r="F5641"/>
      <c r="G5641"/>
      <c r="H5641"/>
      <c r="I5641"/>
      <c r="J5641"/>
      <c r="K5641"/>
      <c r="L5641"/>
      <c r="M5641"/>
      <c r="N5641"/>
      <c r="O5641"/>
      <c r="P5641"/>
      <c r="Q5641"/>
      <c r="R5641"/>
    </row>
    <row r="5642" spans="1:18" s="16" customFormat="1" x14ac:dyDescent="0.25">
      <c r="A5642" s="19"/>
      <c r="B5642" s="18"/>
      <c r="D5642"/>
      <c r="E5642"/>
      <c r="F5642"/>
      <c r="G5642"/>
      <c r="H5642"/>
      <c r="I5642"/>
      <c r="J5642"/>
      <c r="K5642"/>
      <c r="L5642"/>
      <c r="M5642"/>
      <c r="N5642"/>
      <c r="O5642"/>
      <c r="P5642"/>
      <c r="Q5642"/>
      <c r="R5642"/>
    </row>
    <row r="5643" spans="1:18" s="16" customFormat="1" x14ac:dyDescent="0.25">
      <c r="A5643" s="19"/>
      <c r="B5643" s="18"/>
      <c r="D5643"/>
      <c r="E5643"/>
      <c r="F5643"/>
      <c r="G5643"/>
      <c r="H5643"/>
      <c r="I5643"/>
      <c r="J5643"/>
      <c r="K5643"/>
      <c r="L5643"/>
      <c r="M5643"/>
      <c r="N5643"/>
      <c r="O5643"/>
      <c r="P5643"/>
      <c r="Q5643"/>
      <c r="R5643"/>
    </row>
    <row r="5644" spans="1:18" s="16" customFormat="1" x14ac:dyDescent="0.25">
      <c r="A5644" s="19"/>
      <c r="B5644" s="18"/>
      <c r="D5644"/>
      <c r="E5644"/>
      <c r="F5644"/>
      <c r="G5644"/>
      <c r="H5644"/>
      <c r="I5644"/>
      <c r="J5644"/>
      <c r="K5644"/>
      <c r="L5644"/>
      <c r="M5644"/>
      <c r="N5644"/>
      <c r="O5644"/>
      <c r="P5644"/>
      <c r="Q5644"/>
      <c r="R5644"/>
    </row>
    <row r="5645" spans="1:18" s="16" customFormat="1" x14ac:dyDescent="0.25">
      <c r="A5645" s="19"/>
      <c r="B5645" s="18"/>
      <c r="D5645"/>
      <c r="E5645"/>
      <c r="F5645"/>
      <c r="G5645"/>
      <c r="H5645"/>
      <c r="I5645"/>
      <c r="J5645"/>
      <c r="K5645"/>
      <c r="L5645"/>
      <c r="M5645"/>
      <c r="N5645"/>
      <c r="O5645"/>
      <c r="P5645"/>
      <c r="Q5645"/>
      <c r="R5645"/>
    </row>
    <row r="5646" spans="1:18" s="16" customFormat="1" x14ac:dyDescent="0.25">
      <c r="A5646" s="19"/>
      <c r="B5646" s="18"/>
      <c r="D5646"/>
      <c r="E5646"/>
      <c r="F5646"/>
      <c r="G5646"/>
      <c r="H5646"/>
      <c r="I5646"/>
      <c r="J5646"/>
      <c r="K5646"/>
      <c r="L5646"/>
      <c r="M5646"/>
      <c r="N5646"/>
      <c r="O5646"/>
      <c r="P5646"/>
      <c r="Q5646"/>
      <c r="R5646"/>
    </row>
    <row r="5647" spans="1:18" s="16" customFormat="1" x14ac:dyDescent="0.25">
      <c r="A5647" s="19"/>
      <c r="B5647" s="18"/>
      <c r="D5647"/>
      <c r="E5647"/>
      <c r="F5647"/>
      <c r="G5647"/>
      <c r="H5647"/>
      <c r="I5647"/>
      <c r="J5647"/>
      <c r="K5647"/>
      <c r="L5647"/>
      <c r="M5647"/>
      <c r="N5647"/>
      <c r="O5647"/>
      <c r="P5647"/>
      <c r="Q5647"/>
      <c r="R5647"/>
    </row>
    <row r="5648" spans="1:18" s="16" customFormat="1" x14ac:dyDescent="0.25">
      <c r="A5648" s="19"/>
      <c r="B5648" s="18"/>
      <c r="D5648"/>
      <c r="E5648"/>
      <c r="F5648"/>
      <c r="G5648"/>
      <c r="H5648"/>
      <c r="I5648"/>
      <c r="J5648"/>
      <c r="K5648"/>
      <c r="L5648"/>
      <c r="M5648"/>
      <c r="N5648"/>
      <c r="O5648"/>
      <c r="P5648"/>
      <c r="Q5648"/>
      <c r="R5648"/>
    </row>
    <row r="5649" spans="1:18" s="16" customFormat="1" x14ac:dyDescent="0.25">
      <c r="A5649" s="19"/>
      <c r="B5649" s="18"/>
      <c r="D5649"/>
      <c r="E5649"/>
      <c r="F5649"/>
      <c r="G5649"/>
      <c r="H5649"/>
      <c r="I5649"/>
      <c r="J5649"/>
      <c r="K5649"/>
      <c r="L5649"/>
      <c r="M5649"/>
      <c r="N5649"/>
      <c r="O5649"/>
      <c r="P5649"/>
      <c r="Q5649"/>
      <c r="R5649"/>
    </row>
    <row r="5650" spans="1:18" s="16" customFormat="1" x14ac:dyDescent="0.25">
      <c r="A5650" s="19"/>
      <c r="B5650" s="18"/>
      <c r="D5650"/>
      <c r="E5650"/>
      <c r="F5650"/>
      <c r="G5650"/>
      <c r="H5650"/>
      <c r="I5650"/>
      <c r="J5650"/>
      <c r="K5650"/>
      <c r="L5650"/>
      <c r="M5650"/>
      <c r="N5650"/>
      <c r="O5650"/>
      <c r="P5650"/>
      <c r="Q5650"/>
      <c r="R5650"/>
    </row>
    <row r="5651" spans="1:18" s="16" customFormat="1" x14ac:dyDescent="0.25">
      <c r="A5651" s="19"/>
      <c r="B5651" s="18"/>
      <c r="D5651"/>
      <c r="E5651"/>
      <c r="F5651"/>
      <c r="G5651"/>
      <c r="H5651"/>
      <c r="I5651"/>
      <c r="J5651"/>
      <c r="K5651"/>
      <c r="L5651"/>
      <c r="M5651"/>
      <c r="N5651"/>
      <c r="O5651"/>
      <c r="P5651"/>
      <c r="Q5651"/>
      <c r="R5651"/>
    </row>
    <row r="5652" spans="1:18" s="16" customFormat="1" x14ac:dyDescent="0.25">
      <c r="A5652" s="19"/>
      <c r="B5652" s="18"/>
      <c r="D5652"/>
      <c r="E5652"/>
      <c r="F5652"/>
      <c r="G5652"/>
      <c r="H5652"/>
      <c r="I5652"/>
      <c r="J5652"/>
      <c r="K5652"/>
      <c r="L5652"/>
      <c r="M5652"/>
      <c r="N5652"/>
      <c r="O5652"/>
      <c r="P5652"/>
      <c r="Q5652"/>
      <c r="R5652"/>
    </row>
    <row r="5653" spans="1:18" s="16" customFormat="1" x14ac:dyDescent="0.25">
      <c r="A5653" s="19"/>
      <c r="B5653" s="18"/>
      <c r="D5653"/>
      <c r="E5653"/>
      <c r="F5653"/>
      <c r="G5653"/>
      <c r="H5653"/>
      <c r="I5653"/>
      <c r="J5653"/>
      <c r="K5653"/>
      <c r="L5653"/>
      <c r="M5653"/>
      <c r="N5653"/>
      <c r="O5653"/>
      <c r="P5653"/>
      <c r="Q5653"/>
      <c r="R5653"/>
    </row>
    <row r="5654" spans="1:18" s="16" customFormat="1" x14ac:dyDescent="0.25">
      <c r="A5654" s="19"/>
      <c r="B5654" s="18"/>
      <c r="D5654"/>
      <c r="E5654"/>
      <c r="F5654"/>
      <c r="G5654"/>
      <c r="H5654"/>
      <c r="I5654"/>
      <c r="J5654"/>
      <c r="K5654"/>
      <c r="L5654"/>
      <c r="M5654"/>
      <c r="N5654"/>
      <c r="O5654"/>
      <c r="P5654"/>
      <c r="Q5654"/>
      <c r="R5654"/>
    </row>
    <row r="5655" spans="1:18" s="16" customFormat="1" x14ac:dyDescent="0.25">
      <c r="A5655" s="19"/>
      <c r="B5655" s="18"/>
      <c r="D5655"/>
      <c r="E5655"/>
      <c r="F5655"/>
      <c r="G5655"/>
      <c r="H5655"/>
      <c r="I5655"/>
      <c r="J5655"/>
      <c r="K5655"/>
      <c r="L5655"/>
      <c r="M5655"/>
      <c r="N5655"/>
      <c r="O5655"/>
      <c r="P5655"/>
      <c r="Q5655"/>
      <c r="R5655"/>
    </row>
    <row r="5656" spans="1:18" s="16" customFormat="1" x14ac:dyDescent="0.25">
      <c r="A5656" s="19"/>
      <c r="B5656" s="18"/>
      <c r="D5656"/>
      <c r="E5656"/>
      <c r="F5656"/>
      <c r="G5656"/>
      <c r="H5656"/>
      <c r="I5656"/>
      <c r="J5656"/>
      <c r="K5656"/>
      <c r="L5656"/>
      <c r="M5656"/>
      <c r="N5656"/>
      <c r="O5656"/>
      <c r="P5656"/>
      <c r="Q5656"/>
      <c r="R5656"/>
    </row>
    <row r="5657" spans="1:18" s="16" customFormat="1" x14ac:dyDescent="0.25">
      <c r="A5657" s="19"/>
      <c r="B5657" s="18"/>
      <c r="D5657"/>
      <c r="E5657"/>
      <c r="F5657"/>
      <c r="G5657"/>
      <c r="H5657"/>
      <c r="I5657"/>
      <c r="J5657"/>
      <c r="K5657"/>
      <c r="L5657"/>
      <c r="M5657"/>
      <c r="N5657"/>
      <c r="O5657"/>
      <c r="P5657"/>
      <c r="Q5657"/>
      <c r="R5657"/>
    </row>
    <row r="5658" spans="1:18" s="16" customFormat="1" x14ac:dyDescent="0.25">
      <c r="A5658" s="19"/>
      <c r="B5658" s="18"/>
      <c r="D5658"/>
      <c r="E5658"/>
      <c r="F5658"/>
      <c r="G5658"/>
      <c r="H5658"/>
      <c r="I5658"/>
      <c r="J5658"/>
      <c r="K5658"/>
      <c r="L5658"/>
      <c r="M5658"/>
      <c r="N5658"/>
      <c r="O5658"/>
      <c r="P5658"/>
      <c r="Q5658"/>
      <c r="R5658"/>
    </row>
    <row r="5659" spans="1:18" s="16" customFormat="1" x14ac:dyDescent="0.25">
      <c r="A5659" s="19"/>
      <c r="B5659" s="18"/>
      <c r="D5659"/>
      <c r="E5659"/>
      <c r="F5659"/>
      <c r="G5659"/>
      <c r="H5659"/>
      <c r="I5659"/>
      <c r="J5659"/>
      <c r="K5659"/>
      <c r="L5659"/>
      <c r="M5659"/>
      <c r="N5659"/>
      <c r="O5659"/>
      <c r="P5659"/>
      <c r="Q5659"/>
      <c r="R5659"/>
    </row>
    <row r="5660" spans="1:18" s="16" customFormat="1" x14ac:dyDescent="0.25">
      <c r="A5660" s="19"/>
      <c r="B5660" s="18"/>
      <c r="D5660"/>
      <c r="E5660"/>
      <c r="F5660"/>
      <c r="G5660"/>
      <c r="H5660"/>
      <c r="I5660"/>
      <c r="J5660"/>
      <c r="K5660"/>
      <c r="L5660"/>
      <c r="M5660"/>
      <c r="N5660"/>
      <c r="O5660"/>
      <c r="P5660"/>
      <c r="Q5660"/>
      <c r="R5660"/>
    </row>
    <row r="5661" spans="1:18" s="16" customFormat="1" x14ac:dyDescent="0.25">
      <c r="A5661" s="19"/>
      <c r="B5661" s="18"/>
      <c r="D5661"/>
      <c r="E5661"/>
      <c r="F5661"/>
      <c r="G5661"/>
      <c r="H5661"/>
      <c r="I5661"/>
      <c r="J5661"/>
      <c r="K5661"/>
      <c r="L5661"/>
      <c r="M5661"/>
      <c r="N5661"/>
      <c r="O5661"/>
      <c r="P5661"/>
      <c r="Q5661"/>
      <c r="R5661"/>
    </row>
    <row r="5662" spans="1:18" s="16" customFormat="1" x14ac:dyDescent="0.25">
      <c r="A5662" s="19"/>
      <c r="B5662" s="20"/>
      <c r="D5662"/>
      <c r="E5662"/>
      <c r="F5662"/>
      <c r="G5662"/>
      <c r="H5662"/>
      <c r="I5662"/>
      <c r="J5662"/>
      <c r="K5662"/>
      <c r="L5662"/>
      <c r="M5662"/>
      <c r="N5662"/>
      <c r="O5662"/>
      <c r="P5662"/>
      <c r="Q5662"/>
      <c r="R5662"/>
    </row>
    <row r="5663" spans="1:18" s="16" customFormat="1" x14ac:dyDescent="0.25">
      <c r="A5663" s="19"/>
      <c r="B5663" s="18"/>
      <c r="D5663"/>
      <c r="E5663"/>
      <c r="F5663"/>
      <c r="G5663"/>
      <c r="H5663"/>
      <c r="I5663"/>
      <c r="J5663"/>
      <c r="K5663"/>
      <c r="L5663"/>
      <c r="M5663"/>
      <c r="N5663"/>
      <c r="O5663"/>
      <c r="P5663"/>
      <c r="Q5663"/>
      <c r="R5663"/>
    </row>
    <row r="5664" spans="1:18" s="16" customFormat="1" x14ac:dyDescent="0.25">
      <c r="A5664" s="19"/>
      <c r="B5664" s="18"/>
      <c r="D5664"/>
      <c r="E5664"/>
      <c r="F5664"/>
      <c r="G5664"/>
      <c r="H5664"/>
      <c r="I5664"/>
      <c r="J5664"/>
      <c r="K5664"/>
      <c r="L5664"/>
      <c r="M5664"/>
      <c r="N5664"/>
      <c r="O5664"/>
      <c r="P5664"/>
      <c r="Q5664"/>
      <c r="R5664"/>
    </row>
    <row r="5665" spans="1:18" s="16" customFormat="1" x14ac:dyDescent="0.25">
      <c r="A5665" s="19"/>
      <c r="B5665" s="18"/>
      <c r="D5665"/>
      <c r="E5665"/>
      <c r="F5665"/>
      <c r="G5665"/>
      <c r="H5665"/>
      <c r="I5665"/>
      <c r="J5665"/>
      <c r="K5665"/>
      <c r="L5665"/>
      <c r="M5665"/>
      <c r="N5665"/>
      <c r="O5665"/>
      <c r="P5665"/>
      <c r="Q5665"/>
      <c r="R5665"/>
    </row>
    <row r="5666" spans="1:18" s="16" customFormat="1" x14ac:dyDescent="0.25">
      <c r="A5666" s="19"/>
      <c r="B5666" s="18"/>
      <c r="D5666"/>
      <c r="E5666"/>
      <c r="F5666"/>
      <c r="G5666"/>
      <c r="H5666"/>
      <c r="I5666"/>
      <c r="J5666"/>
      <c r="K5666"/>
      <c r="L5666"/>
      <c r="M5666"/>
      <c r="N5666"/>
      <c r="O5666"/>
      <c r="P5666"/>
      <c r="Q5666"/>
      <c r="R5666"/>
    </row>
    <row r="5667" spans="1:18" s="16" customFormat="1" x14ac:dyDescent="0.25">
      <c r="A5667" s="19"/>
      <c r="B5667" s="18"/>
      <c r="D5667"/>
      <c r="E5667"/>
      <c r="F5667"/>
      <c r="G5667"/>
      <c r="H5667"/>
      <c r="I5667"/>
      <c r="J5667"/>
      <c r="K5667"/>
      <c r="L5667"/>
      <c r="M5667"/>
      <c r="N5667"/>
      <c r="O5667"/>
      <c r="P5667"/>
      <c r="Q5667"/>
      <c r="R5667"/>
    </row>
    <row r="5668" spans="1:18" s="16" customFormat="1" x14ac:dyDescent="0.25">
      <c r="A5668" s="19"/>
      <c r="B5668" s="18"/>
      <c r="D5668"/>
      <c r="E5668"/>
      <c r="F5668"/>
      <c r="G5668"/>
      <c r="H5668"/>
      <c r="I5668"/>
      <c r="J5668"/>
      <c r="K5668"/>
      <c r="L5668"/>
      <c r="M5668"/>
      <c r="N5668"/>
      <c r="O5668"/>
      <c r="P5668"/>
      <c r="Q5668"/>
      <c r="R5668"/>
    </row>
    <row r="5669" spans="1:18" s="16" customFormat="1" x14ac:dyDescent="0.25">
      <c r="A5669" s="19"/>
      <c r="B5669" s="18"/>
      <c r="D5669"/>
      <c r="E5669"/>
      <c r="F5669"/>
      <c r="G5669"/>
      <c r="H5669"/>
      <c r="I5669"/>
      <c r="J5669"/>
      <c r="K5669"/>
      <c r="L5669"/>
      <c r="M5669"/>
      <c r="N5669"/>
      <c r="O5669"/>
      <c r="P5669"/>
      <c r="Q5669"/>
      <c r="R5669"/>
    </row>
    <row r="5670" spans="1:18" s="16" customFormat="1" x14ac:dyDescent="0.25">
      <c r="A5670" s="19"/>
      <c r="B5670" s="18"/>
      <c r="D5670"/>
      <c r="E5670"/>
      <c r="F5670"/>
      <c r="G5670"/>
      <c r="H5670"/>
      <c r="I5670"/>
      <c r="J5670"/>
      <c r="K5670"/>
      <c r="L5670"/>
      <c r="M5670"/>
      <c r="N5670"/>
      <c r="O5670"/>
      <c r="P5670"/>
      <c r="Q5670"/>
      <c r="R5670"/>
    </row>
    <row r="5671" spans="1:18" s="16" customFormat="1" x14ac:dyDescent="0.25">
      <c r="A5671" s="19"/>
      <c r="B5671" s="18"/>
      <c r="D5671"/>
      <c r="E5671"/>
      <c r="F5671"/>
      <c r="G5671"/>
      <c r="H5671"/>
      <c r="I5671"/>
      <c r="J5671"/>
      <c r="K5671"/>
      <c r="L5671"/>
      <c r="M5671"/>
      <c r="N5671"/>
      <c r="O5671"/>
      <c r="P5671"/>
      <c r="Q5671"/>
      <c r="R5671"/>
    </row>
    <row r="5672" spans="1:18" s="16" customFormat="1" x14ac:dyDescent="0.25">
      <c r="A5672" s="19"/>
      <c r="B5672" s="18"/>
      <c r="D5672"/>
      <c r="E5672"/>
      <c r="F5672"/>
      <c r="G5672"/>
      <c r="H5672"/>
      <c r="I5672"/>
      <c r="J5672"/>
      <c r="K5672"/>
      <c r="L5672"/>
      <c r="M5672"/>
      <c r="N5672"/>
      <c r="O5672"/>
      <c r="P5672"/>
      <c r="Q5672"/>
      <c r="R5672"/>
    </row>
    <row r="5673" spans="1:18" s="16" customFormat="1" x14ac:dyDescent="0.25">
      <c r="A5673" s="19"/>
      <c r="B5673" s="18"/>
      <c r="D5673"/>
      <c r="E5673"/>
      <c r="F5673"/>
      <c r="G5673"/>
      <c r="H5673"/>
      <c r="I5673"/>
      <c r="J5673"/>
      <c r="K5673"/>
      <c r="L5673"/>
      <c r="M5673"/>
      <c r="N5673"/>
      <c r="O5673"/>
      <c r="P5673"/>
      <c r="Q5673"/>
      <c r="R5673"/>
    </row>
    <row r="5674" spans="1:18" s="16" customFormat="1" x14ac:dyDescent="0.25">
      <c r="A5674" s="19"/>
      <c r="B5674" s="18"/>
      <c r="D5674"/>
      <c r="E5674"/>
      <c r="F5674"/>
      <c r="G5674"/>
      <c r="H5674"/>
      <c r="I5674"/>
      <c r="J5674"/>
      <c r="K5674"/>
      <c r="L5674"/>
      <c r="M5674"/>
      <c r="N5674"/>
      <c r="O5674"/>
      <c r="P5674"/>
      <c r="Q5674"/>
      <c r="R5674"/>
    </row>
    <row r="5675" spans="1:18" s="16" customFormat="1" x14ac:dyDescent="0.25">
      <c r="A5675" s="19"/>
      <c r="B5675" s="18"/>
      <c r="D5675"/>
      <c r="E5675"/>
      <c r="F5675"/>
      <c r="G5675"/>
      <c r="H5675"/>
      <c r="I5675"/>
      <c r="J5675"/>
      <c r="K5675"/>
      <c r="L5675"/>
      <c r="M5675"/>
      <c r="N5675"/>
      <c r="O5675"/>
      <c r="P5675"/>
      <c r="Q5675"/>
      <c r="R5675"/>
    </row>
    <row r="5676" spans="1:18" s="16" customFormat="1" x14ac:dyDescent="0.25">
      <c r="A5676" s="19"/>
      <c r="B5676" s="18"/>
      <c r="D5676"/>
      <c r="E5676"/>
      <c r="F5676"/>
      <c r="G5676"/>
      <c r="H5676"/>
      <c r="I5676"/>
      <c r="J5676"/>
      <c r="K5676"/>
      <c r="L5676"/>
      <c r="M5676"/>
      <c r="N5676"/>
      <c r="O5676"/>
      <c r="P5676"/>
      <c r="Q5676"/>
      <c r="R5676"/>
    </row>
    <row r="5677" spans="1:18" s="16" customFormat="1" x14ac:dyDescent="0.25">
      <c r="A5677" s="19"/>
      <c r="B5677" s="18"/>
      <c r="D5677"/>
      <c r="E5677"/>
      <c r="F5677"/>
      <c r="G5677"/>
      <c r="H5677"/>
      <c r="I5677"/>
      <c r="J5677"/>
      <c r="K5677"/>
      <c r="L5677"/>
      <c r="M5677"/>
      <c r="N5677"/>
      <c r="O5677"/>
      <c r="P5677"/>
      <c r="Q5677"/>
      <c r="R5677"/>
    </row>
    <row r="5678" spans="1:18" s="16" customFormat="1" x14ac:dyDescent="0.25">
      <c r="A5678" s="19"/>
      <c r="B5678" s="18"/>
      <c r="D5678"/>
      <c r="E5678"/>
      <c r="F5678"/>
      <c r="G5678"/>
      <c r="H5678"/>
      <c r="I5678"/>
      <c r="J5678"/>
      <c r="K5678"/>
      <c r="L5678"/>
      <c r="M5678"/>
      <c r="N5678"/>
      <c r="O5678"/>
      <c r="P5678"/>
      <c r="Q5678"/>
      <c r="R5678"/>
    </row>
    <row r="5679" spans="1:18" s="16" customFormat="1" x14ac:dyDescent="0.25">
      <c r="A5679" s="19"/>
      <c r="B5679" s="18"/>
      <c r="D5679"/>
      <c r="E5679"/>
      <c r="F5679"/>
      <c r="G5679"/>
      <c r="H5679"/>
      <c r="I5679"/>
      <c r="J5679"/>
      <c r="K5679"/>
      <c r="L5679"/>
      <c r="M5679"/>
      <c r="N5679"/>
      <c r="O5679"/>
      <c r="P5679"/>
      <c r="Q5679"/>
      <c r="R5679"/>
    </row>
    <row r="5680" spans="1:18" s="16" customFormat="1" x14ac:dyDescent="0.25">
      <c r="A5680" s="19"/>
      <c r="B5680" s="18"/>
      <c r="D5680"/>
      <c r="E5680"/>
      <c r="F5680"/>
      <c r="G5680"/>
      <c r="H5680"/>
      <c r="I5680"/>
      <c r="J5680"/>
      <c r="K5680"/>
      <c r="L5680"/>
      <c r="M5680"/>
      <c r="N5680"/>
      <c r="O5680"/>
      <c r="P5680"/>
      <c r="Q5680"/>
      <c r="R5680"/>
    </row>
    <row r="5681" spans="1:18" s="16" customFormat="1" x14ac:dyDescent="0.25">
      <c r="A5681" s="19"/>
      <c r="B5681" s="18"/>
      <c r="D5681"/>
      <c r="E5681"/>
      <c r="F5681"/>
      <c r="G5681"/>
      <c r="H5681"/>
      <c r="I5681"/>
      <c r="J5681"/>
      <c r="K5681"/>
      <c r="L5681"/>
      <c r="M5681"/>
      <c r="N5681"/>
      <c r="O5681"/>
      <c r="P5681"/>
      <c r="Q5681"/>
      <c r="R5681"/>
    </row>
    <row r="5682" spans="1:18" s="16" customFormat="1" x14ac:dyDescent="0.25">
      <c r="A5682" s="19"/>
      <c r="B5682" s="18"/>
      <c r="D5682"/>
      <c r="E5682"/>
      <c r="F5682"/>
      <c r="G5682"/>
      <c r="H5682"/>
      <c r="I5682"/>
      <c r="J5682"/>
      <c r="K5682"/>
      <c r="L5682"/>
      <c r="M5682"/>
      <c r="N5682"/>
      <c r="O5682"/>
      <c r="P5682"/>
      <c r="Q5682"/>
      <c r="R5682"/>
    </row>
    <row r="5683" spans="1:18" s="16" customFormat="1" x14ac:dyDescent="0.25">
      <c r="A5683" s="19"/>
      <c r="B5683" s="18"/>
      <c r="D5683"/>
      <c r="E5683"/>
      <c r="F5683"/>
      <c r="G5683"/>
      <c r="H5683"/>
      <c r="I5683"/>
      <c r="J5683"/>
      <c r="K5683"/>
      <c r="L5683"/>
      <c r="M5683"/>
      <c r="N5683"/>
      <c r="O5683"/>
      <c r="P5683"/>
      <c r="Q5683"/>
      <c r="R5683"/>
    </row>
    <row r="5684" spans="1:18" s="16" customFormat="1" x14ac:dyDescent="0.25">
      <c r="A5684" s="19"/>
      <c r="B5684" s="18"/>
      <c r="D5684"/>
      <c r="E5684"/>
      <c r="F5684"/>
      <c r="G5684"/>
      <c r="H5684"/>
      <c r="I5684"/>
      <c r="J5684"/>
      <c r="K5684"/>
      <c r="L5684"/>
      <c r="M5684"/>
      <c r="N5684"/>
      <c r="O5684"/>
      <c r="P5684"/>
      <c r="Q5684"/>
      <c r="R5684"/>
    </row>
    <row r="5685" spans="1:18" s="16" customFormat="1" x14ac:dyDescent="0.25">
      <c r="A5685" s="19"/>
      <c r="B5685" s="18"/>
      <c r="D5685"/>
      <c r="E5685"/>
      <c r="F5685"/>
      <c r="G5685"/>
      <c r="H5685"/>
      <c r="I5685"/>
      <c r="J5685"/>
      <c r="K5685"/>
      <c r="L5685"/>
      <c r="M5685"/>
      <c r="N5685"/>
      <c r="O5685"/>
      <c r="P5685"/>
      <c r="Q5685"/>
      <c r="R5685"/>
    </row>
    <row r="5686" spans="1:18" s="16" customFormat="1" x14ac:dyDescent="0.25">
      <c r="A5686" s="19"/>
      <c r="B5686" s="18"/>
      <c r="D5686"/>
      <c r="E5686"/>
      <c r="F5686"/>
      <c r="G5686"/>
      <c r="H5686"/>
      <c r="I5686"/>
      <c r="J5686"/>
      <c r="K5686"/>
      <c r="L5686"/>
      <c r="M5686"/>
      <c r="N5686"/>
      <c r="O5686"/>
      <c r="P5686"/>
      <c r="Q5686"/>
      <c r="R5686"/>
    </row>
    <row r="5687" spans="1:18" s="16" customFormat="1" x14ac:dyDescent="0.25">
      <c r="A5687" s="19"/>
      <c r="B5687" s="18"/>
      <c r="D5687"/>
      <c r="E5687"/>
      <c r="F5687"/>
      <c r="G5687"/>
      <c r="H5687"/>
      <c r="I5687"/>
      <c r="J5687"/>
      <c r="K5687"/>
      <c r="L5687"/>
      <c r="M5687"/>
      <c r="N5687"/>
      <c r="O5687"/>
      <c r="P5687"/>
      <c r="Q5687"/>
      <c r="R5687"/>
    </row>
    <row r="5688" spans="1:18" s="16" customFormat="1" x14ac:dyDescent="0.25">
      <c r="A5688" s="19"/>
      <c r="B5688" s="18"/>
      <c r="D5688"/>
      <c r="E5688"/>
      <c r="F5688"/>
      <c r="G5688"/>
      <c r="H5688"/>
      <c r="I5688"/>
      <c r="J5688"/>
      <c r="K5688"/>
      <c r="L5688"/>
      <c r="M5688"/>
      <c r="N5688"/>
      <c r="O5688"/>
      <c r="P5688"/>
      <c r="Q5688"/>
      <c r="R5688"/>
    </row>
    <row r="5689" spans="1:18" s="16" customFormat="1" x14ac:dyDescent="0.25">
      <c r="A5689" s="19"/>
      <c r="B5689" s="18"/>
      <c r="D5689"/>
      <c r="E5689"/>
      <c r="F5689"/>
      <c r="G5689"/>
      <c r="H5689"/>
      <c r="I5689"/>
      <c r="J5689"/>
      <c r="K5689"/>
      <c r="L5689"/>
      <c r="M5689"/>
      <c r="N5689"/>
      <c r="O5689"/>
      <c r="P5689"/>
      <c r="Q5689"/>
      <c r="R5689"/>
    </row>
    <row r="5690" spans="1:18" s="16" customFormat="1" x14ac:dyDescent="0.25">
      <c r="A5690" s="19"/>
      <c r="B5690" s="18"/>
      <c r="D5690"/>
      <c r="E5690"/>
      <c r="F5690"/>
      <c r="G5690"/>
      <c r="H5690"/>
      <c r="I5690"/>
      <c r="J5690"/>
      <c r="K5690"/>
      <c r="L5690"/>
      <c r="M5690"/>
      <c r="N5690"/>
      <c r="O5690"/>
      <c r="P5690"/>
      <c r="Q5690"/>
      <c r="R5690"/>
    </row>
    <row r="5691" spans="1:18" s="16" customFormat="1" x14ac:dyDescent="0.25">
      <c r="A5691" s="19"/>
      <c r="B5691" s="18"/>
      <c r="D5691"/>
      <c r="E5691"/>
      <c r="F5691"/>
      <c r="G5691"/>
      <c r="H5691"/>
      <c r="I5691"/>
      <c r="J5691"/>
      <c r="K5691"/>
      <c r="L5691"/>
      <c r="M5691"/>
      <c r="N5691"/>
      <c r="O5691"/>
      <c r="P5691"/>
      <c r="Q5691"/>
      <c r="R5691"/>
    </row>
    <row r="5692" spans="1:18" s="16" customFormat="1" x14ac:dyDescent="0.25">
      <c r="A5692" s="19"/>
      <c r="B5692" s="18"/>
      <c r="D5692"/>
      <c r="E5692"/>
      <c r="F5692"/>
      <c r="G5692"/>
      <c r="H5692"/>
      <c r="I5692"/>
      <c r="J5692"/>
      <c r="K5692"/>
      <c r="L5692"/>
      <c r="M5692"/>
      <c r="N5692"/>
      <c r="O5692"/>
      <c r="P5692"/>
      <c r="Q5692"/>
      <c r="R5692"/>
    </row>
    <row r="5693" spans="1:18" s="16" customFormat="1" x14ac:dyDescent="0.25">
      <c r="A5693" s="19"/>
      <c r="B5693" s="18"/>
      <c r="D5693"/>
      <c r="E5693"/>
      <c r="F5693"/>
      <c r="G5693"/>
      <c r="H5693"/>
      <c r="I5693"/>
      <c r="J5693"/>
      <c r="K5693"/>
      <c r="L5693"/>
      <c r="M5693"/>
      <c r="N5693"/>
      <c r="O5693"/>
      <c r="P5693"/>
      <c r="Q5693"/>
      <c r="R5693"/>
    </row>
    <row r="5694" spans="1:18" s="16" customFormat="1" x14ac:dyDescent="0.25">
      <c r="A5694" s="19"/>
      <c r="B5694" s="18"/>
      <c r="D5694"/>
      <c r="E5694"/>
      <c r="F5694"/>
      <c r="G5694"/>
      <c r="H5694"/>
      <c r="I5694"/>
      <c r="J5694"/>
      <c r="K5694"/>
      <c r="L5694"/>
      <c r="M5694"/>
      <c r="N5694"/>
      <c r="O5694"/>
      <c r="P5694"/>
      <c r="Q5694"/>
      <c r="R5694"/>
    </row>
    <row r="5695" spans="1:18" s="16" customFormat="1" x14ac:dyDescent="0.25">
      <c r="A5695" s="19"/>
      <c r="B5695" s="18"/>
      <c r="D5695"/>
      <c r="E5695"/>
      <c r="F5695"/>
      <c r="G5695"/>
      <c r="H5695"/>
      <c r="I5695"/>
      <c r="J5695"/>
      <c r="K5695"/>
      <c r="L5695"/>
      <c r="M5695"/>
      <c r="N5695"/>
      <c r="O5695"/>
      <c r="P5695"/>
      <c r="Q5695"/>
      <c r="R5695"/>
    </row>
    <row r="5696" spans="1:18" s="16" customFormat="1" x14ac:dyDescent="0.25">
      <c r="A5696" s="19"/>
      <c r="B5696" s="18"/>
      <c r="D5696"/>
      <c r="E5696"/>
      <c r="F5696"/>
      <c r="G5696"/>
      <c r="H5696"/>
      <c r="I5696"/>
      <c r="J5696"/>
      <c r="K5696"/>
      <c r="L5696"/>
      <c r="M5696"/>
      <c r="N5696"/>
      <c r="O5696"/>
      <c r="P5696"/>
      <c r="Q5696"/>
      <c r="R5696"/>
    </row>
    <row r="5697" spans="1:18" s="16" customFormat="1" x14ac:dyDescent="0.25">
      <c r="A5697" s="19"/>
      <c r="B5697" s="18"/>
      <c r="D5697"/>
      <c r="E5697"/>
      <c r="F5697"/>
      <c r="G5697"/>
      <c r="H5697"/>
      <c r="I5697"/>
      <c r="J5697"/>
      <c r="K5697"/>
      <c r="L5697"/>
      <c r="M5697"/>
      <c r="N5697"/>
      <c r="O5697"/>
      <c r="P5697"/>
      <c r="Q5697"/>
      <c r="R5697"/>
    </row>
    <row r="5698" spans="1:18" s="16" customFormat="1" x14ac:dyDescent="0.25">
      <c r="A5698" s="19"/>
      <c r="B5698" s="18"/>
      <c r="D5698"/>
      <c r="E5698"/>
      <c r="F5698"/>
      <c r="G5698"/>
      <c r="H5698"/>
      <c r="I5698"/>
      <c r="J5698"/>
      <c r="K5698"/>
      <c r="L5698"/>
      <c r="M5698"/>
      <c r="N5698"/>
      <c r="O5698"/>
      <c r="P5698"/>
      <c r="Q5698"/>
      <c r="R5698"/>
    </row>
    <row r="5699" spans="1:18" s="16" customFormat="1" x14ac:dyDescent="0.25">
      <c r="A5699" s="19"/>
      <c r="B5699" s="18"/>
      <c r="D5699"/>
      <c r="E5699"/>
      <c r="F5699"/>
      <c r="G5699"/>
      <c r="H5699"/>
      <c r="I5699"/>
      <c r="J5699"/>
      <c r="K5699"/>
      <c r="L5699"/>
      <c r="M5699"/>
      <c r="N5699"/>
      <c r="O5699"/>
      <c r="P5699"/>
      <c r="Q5699"/>
      <c r="R5699"/>
    </row>
    <row r="5700" spans="1:18" s="16" customFormat="1" x14ac:dyDescent="0.25">
      <c r="A5700" s="19"/>
      <c r="B5700" s="18"/>
      <c r="D5700"/>
      <c r="E5700"/>
      <c r="F5700"/>
      <c r="G5700"/>
      <c r="H5700"/>
      <c r="I5700"/>
      <c r="J5700"/>
      <c r="K5700"/>
      <c r="L5700"/>
      <c r="M5700"/>
      <c r="N5700"/>
      <c r="O5700"/>
      <c r="P5700"/>
      <c r="Q5700"/>
      <c r="R5700"/>
    </row>
    <row r="5701" spans="1:18" s="16" customFormat="1" x14ac:dyDescent="0.25">
      <c r="A5701" s="19"/>
      <c r="B5701" s="18"/>
      <c r="D5701"/>
      <c r="E5701"/>
      <c r="F5701"/>
      <c r="G5701"/>
      <c r="H5701"/>
      <c r="I5701"/>
      <c r="J5701"/>
      <c r="K5701"/>
      <c r="L5701"/>
      <c r="M5701"/>
      <c r="N5701"/>
      <c r="O5701"/>
      <c r="P5701"/>
      <c r="Q5701"/>
      <c r="R5701"/>
    </row>
    <row r="5702" spans="1:18" s="16" customFormat="1" x14ac:dyDescent="0.25">
      <c r="A5702" s="19"/>
      <c r="B5702" s="18"/>
      <c r="D5702"/>
      <c r="E5702"/>
      <c r="F5702"/>
      <c r="G5702"/>
      <c r="H5702"/>
      <c r="I5702"/>
      <c r="J5702"/>
      <c r="K5702"/>
      <c r="L5702"/>
      <c r="M5702"/>
      <c r="N5702"/>
      <c r="O5702"/>
      <c r="P5702"/>
      <c r="Q5702"/>
      <c r="R5702"/>
    </row>
    <row r="5703" spans="1:18" s="16" customFormat="1" x14ac:dyDescent="0.25">
      <c r="A5703" s="19"/>
      <c r="B5703" s="18"/>
      <c r="D5703"/>
      <c r="E5703"/>
      <c r="F5703"/>
      <c r="G5703"/>
      <c r="H5703"/>
      <c r="I5703"/>
      <c r="J5703"/>
      <c r="K5703"/>
      <c r="L5703"/>
      <c r="M5703"/>
      <c r="N5703"/>
      <c r="O5703"/>
      <c r="P5703"/>
      <c r="Q5703"/>
      <c r="R5703"/>
    </row>
    <row r="5704" spans="1:18" s="16" customFormat="1" x14ac:dyDescent="0.25">
      <c r="A5704" s="19"/>
      <c r="B5704" s="18"/>
      <c r="D5704"/>
      <c r="E5704"/>
      <c r="F5704"/>
      <c r="G5704"/>
      <c r="H5704"/>
      <c r="I5704"/>
      <c r="J5704"/>
      <c r="K5704"/>
      <c r="L5704"/>
      <c r="M5704"/>
      <c r="N5704"/>
      <c r="O5704"/>
      <c r="P5704"/>
      <c r="Q5704"/>
      <c r="R5704"/>
    </row>
    <row r="5705" spans="1:18" s="16" customFormat="1" x14ac:dyDescent="0.25">
      <c r="A5705" s="19"/>
      <c r="B5705" s="18"/>
      <c r="D5705"/>
      <c r="E5705"/>
      <c r="F5705"/>
      <c r="G5705"/>
      <c r="H5705"/>
      <c r="I5705"/>
      <c r="J5705"/>
      <c r="K5705"/>
      <c r="L5705"/>
      <c r="M5705"/>
      <c r="N5705"/>
      <c r="O5705"/>
      <c r="P5705"/>
      <c r="Q5705"/>
      <c r="R5705"/>
    </row>
    <row r="5706" spans="1:18" s="16" customFormat="1" x14ac:dyDescent="0.25">
      <c r="A5706" s="19"/>
      <c r="B5706" s="18"/>
      <c r="D5706"/>
      <c r="E5706"/>
      <c r="F5706"/>
      <c r="G5706"/>
      <c r="H5706"/>
      <c r="I5706"/>
      <c r="J5706"/>
      <c r="K5706"/>
      <c r="L5706"/>
      <c r="M5706"/>
      <c r="N5706"/>
      <c r="O5706"/>
      <c r="P5706"/>
      <c r="Q5706"/>
      <c r="R5706"/>
    </row>
    <row r="5707" spans="1:18" s="16" customFormat="1" x14ac:dyDescent="0.25">
      <c r="A5707" s="19"/>
      <c r="B5707" s="18"/>
      <c r="D5707"/>
      <c r="E5707"/>
      <c r="F5707"/>
      <c r="G5707"/>
      <c r="H5707"/>
      <c r="I5707"/>
      <c r="J5707"/>
      <c r="K5707"/>
      <c r="L5707"/>
      <c r="M5707"/>
      <c r="N5707"/>
      <c r="O5707"/>
      <c r="P5707"/>
      <c r="Q5707"/>
      <c r="R5707"/>
    </row>
    <row r="5708" spans="1:18" s="16" customFormat="1" x14ac:dyDescent="0.25">
      <c r="A5708" s="19"/>
      <c r="B5708" s="18"/>
      <c r="D5708"/>
      <c r="E5708"/>
      <c r="F5708"/>
      <c r="G5708"/>
      <c r="H5708"/>
      <c r="I5708"/>
      <c r="J5708"/>
      <c r="K5708"/>
      <c r="L5708"/>
      <c r="M5708"/>
      <c r="N5708"/>
      <c r="O5708"/>
      <c r="P5708"/>
      <c r="Q5708"/>
      <c r="R5708"/>
    </row>
    <row r="5709" spans="1:18" s="16" customFormat="1" x14ac:dyDescent="0.25">
      <c r="A5709" s="19"/>
      <c r="B5709" s="18"/>
      <c r="D5709"/>
      <c r="E5709"/>
      <c r="F5709"/>
      <c r="G5709"/>
      <c r="H5709"/>
      <c r="I5709"/>
      <c r="J5709"/>
      <c r="K5709"/>
      <c r="L5709"/>
      <c r="M5709"/>
      <c r="N5709"/>
      <c r="O5709"/>
      <c r="P5709"/>
      <c r="Q5709"/>
      <c r="R5709"/>
    </row>
    <row r="5710" spans="1:18" s="16" customFormat="1" x14ac:dyDescent="0.25">
      <c r="A5710" s="19"/>
      <c r="B5710" s="18"/>
      <c r="D5710"/>
      <c r="E5710"/>
      <c r="F5710"/>
      <c r="G5710"/>
      <c r="H5710"/>
      <c r="I5710"/>
      <c r="J5710"/>
      <c r="K5710"/>
      <c r="L5710"/>
      <c r="M5710"/>
      <c r="N5710"/>
      <c r="O5710"/>
      <c r="P5710"/>
      <c r="Q5710"/>
      <c r="R5710"/>
    </row>
    <row r="5711" spans="1:18" s="16" customFormat="1" x14ac:dyDescent="0.25">
      <c r="A5711" s="19"/>
      <c r="B5711" s="18"/>
      <c r="D5711"/>
      <c r="E5711"/>
      <c r="F5711"/>
      <c r="G5711"/>
      <c r="H5711"/>
      <c r="I5711"/>
      <c r="J5711"/>
      <c r="K5711"/>
      <c r="L5711"/>
      <c r="M5711"/>
      <c r="N5711"/>
      <c r="O5711"/>
      <c r="P5711"/>
      <c r="Q5711"/>
      <c r="R5711"/>
    </row>
    <row r="5712" spans="1:18" s="16" customFormat="1" x14ac:dyDescent="0.25">
      <c r="A5712" s="19"/>
      <c r="B5712" s="20"/>
      <c r="D5712"/>
      <c r="E5712"/>
      <c r="F5712"/>
      <c r="G5712"/>
      <c r="H5712"/>
      <c r="I5712"/>
      <c r="J5712"/>
      <c r="K5712"/>
      <c r="L5712"/>
      <c r="M5712"/>
      <c r="N5712"/>
      <c r="O5712"/>
      <c r="P5712"/>
      <c r="Q5712"/>
      <c r="R5712"/>
    </row>
    <row r="5713" spans="1:18" s="16" customFormat="1" x14ac:dyDescent="0.25">
      <c r="A5713" s="19"/>
      <c r="B5713" s="18"/>
      <c r="D5713"/>
      <c r="E5713"/>
      <c r="F5713"/>
      <c r="G5713"/>
      <c r="H5713"/>
      <c r="I5713"/>
      <c r="J5713"/>
      <c r="K5713"/>
      <c r="L5713"/>
      <c r="M5713"/>
      <c r="N5713"/>
      <c r="O5713"/>
      <c r="P5713"/>
      <c r="Q5713"/>
      <c r="R5713"/>
    </row>
    <row r="5714" spans="1:18" s="16" customFormat="1" x14ac:dyDescent="0.25">
      <c r="A5714" s="19"/>
      <c r="B5714" s="18"/>
      <c r="D5714"/>
      <c r="E5714"/>
      <c r="F5714"/>
      <c r="G5714"/>
      <c r="H5714"/>
      <c r="I5714"/>
      <c r="J5714"/>
      <c r="K5714"/>
      <c r="L5714"/>
      <c r="M5714"/>
      <c r="N5714"/>
      <c r="O5714"/>
      <c r="P5714"/>
      <c r="Q5714"/>
      <c r="R5714"/>
    </row>
    <row r="5715" spans="1:18" s="16" customFormat="1" x14ac:dyDescent="0.25">
      <c r="A5715" s="19"/>
      <c r="B5715" s="18"/>
      <c r="D5715"/>
      <c r="E5715"/>
      <c r="F5715"/>
      <c r="G5715"/>
      <c r="H5715"/>
      <c r="I5715"/>
      <c r="J5715"/>
      <c r="K5715"/>
      <c r="L5715"/>
      <c r="M5715"/>
      <c r="N5715"/>
      <c r="O5715"/>
      <c r="P5715"/>
      <c r="Q5715"/>
      <c r="R5715"/>
    </row>
    <row r="5716" spans="1:18" s="16" customFormat="1" x14ac:dyDescent="0.25">
      <c r="A5716" s="19"/>
      <c r="B5716" s="18"/>
      <c r="D5716"/>
      <c r="E5716"/>
      <c r="F5716"/>
      <c r="G5716"/>
      <c r="H5716"/>
      <c r="I5716"/>
      <c r="J5716"/>
      <c r="K5716"/>
      <c r="L5716"/>
      <c r="M5716"/>
      <c r="N5716"/>
      <c r="O5716"/>
      <c r="P5716"/>
      <c r="Q5716"/>
      <c r="R5716"/>
    </row>
    <row r="5717" spans="1:18" s="16" customFormat="1" x14ac:dyDescent="0.25">
      <c r="A5717" s="19"/>
      <c r="B5717" s="18"/>
      <c r="D5717"/>
      <c r="E5717"/>
      <c r="F5717"/>
      <c r="G5717"/>
      <c r="H5717"/>
      <c r="I5717"/>
      <c r="J5717"/>
      <c r="K5717"/>
      <c r="L5717"/>
      <c r="M5717"/>
      <c r="N5717"/>
      <c r="O5717"/>
      <c r="P5717"/>
      <c r="Q5717"/>
      <c r="R5717"/>
    </row>
    <row r="5718" spans="1:18" s="16" customFormat="1" x14ac:dyDescent="0.25">
      <c r="A5718" s="19"/>
      <c r="B5718" s="18"/>
      <c r="D5718"/>
      <c r="E5718"/>
      <c r="F5718"/>
      <c r="G5718"/>
      <c r="H5718"/>
      <c r="I5718"/>
      <c r="J5718"/>
      <c r="K5718"/>
      <c r="L5718"/>
      <c r="M5718"/>
      <c r="N5718"/>
      <c r="O5718"/>
      <c r="P5718"/>
      <c r="Q5718"/>
      <c r="R5718"/>
    </row>
    <row r="5719" spans="1:18" s="16" customFormat="1" x14ac:dyDescent="0.25">
      <c r="A5719" s="19"/>
      <c r="B5719" s="18"/>
      <c r="D5719"/>
      <c r="E5719"/>
      <c r="F5719"/>
      <c r="G5719"/>
      <c r="H5719"/>
      <c r="I5719"/>
      <c r="J5719"/>
      <c r="K5719"/>
      <c r="L5719"/>
      <c r="M5719"/>
      <c r="N5719"/>
      <c r="O5719"/>
      <c r="P5719"/>
      <c r="Q5719"/>
      <c r="R5719"/>
    </row>
    <row r="5720" spans="1:18" s="16" customFormat="1" x14ac:dyDescent="0.25">
      <c r="A5720" s="19"/>
      <c r="B5720" s="18"/>
      <c r="D5720"/>
      <c r="E5720"/>
      <c r="F5720"/>
      <c r="G5720"/>
      <c r="H5720"/>
      <c r="I5720"/>
      <c r="J5720"/>
      <c r="K5720"/>
      <c r="L5720"/>
      <c r="M5720"/>
      <c r="N5720"/>
      <c r="O5720"/>
      <c r="P5720"/>
      <c r="Q5720"/>
      <c r="R5720"/>
    </row>
    <row r="5721" spans="1:18" s="16" customFormat="1" x14ac:dyDescent="0.25">
      <c r="A5721" s="19"/>
      <c r="B5721" s="18"/>
      <c r="D5721"/>
      <c r="E5721"/>
      <c r="F5721"/>
      <c r="G5721"/>
      <c r="H5721"/>
      <c r="I5721"/>
      <c r="J5721"/>
      <c r="K5721"/>
      <c r="L5721"/>
      <c r="M5721"/>
      <c r="N5721"/>
      <c r="O5721"/>
      <c r="P5721"/>
      <c r="Q5721"/>
      <c r="R5721"/>
    </row>
    <row r="5722" spans="1:18" s="16" customFormat="1" x14ac:dyDescent="0.25">
      <c r="A5722" s="19"/>
      <c r="B5722" s="18"/>
      <c r="D5722"/>
      <c r="E5722"/>
      <c r="F5722"/>
      <c r="G5722"/>
      <c r="H5722"/>
      <c r="I5722"/>
      <c r="J5722"/>
      <c r="K5722"/>
      <c r="L5722"/>
      <c r="M5722"/>
      <c r="N5722"/>
      <c r="O5722"/>
      <c r="P5722"/>
      <c r="Q5722"/>
      <c r="R5722"/>
    </row>
    <row r="5723" spans="1:18" s="16" customFormat="1" x14ac:dyDescent="0.25">
      <c r="A5723" s="19"/>
      <c r="B5723" s="18"/>
      <c r="D5723"/>
      <c r="E5723"/>
      <c r="F5723"/>
      <c r="G5723"/>
      <c r="H5723"/>
      <c r="I5723"/>
      <c r="J5723"/>
      <c r="K5723"/>
      <c r="L5723"/>
      <c r="M5723"/>
      <c r="N5723"/>
      <c r="O5723"/>
      <c r="P5723"/>
      <c r="Q5723"/>
      <c r="R5723"/>
    </row>
    <row r="5724" spans="1:18" s="16" customFormat="1" x14ac:dyDescent="0.25">
      <c r="A5724" s="19"/>
      <c r="B5724" s="18"/>
      <c r="D5724"/>
      <c r="E5724"/>
      <c r="F5724"/>
      <c r="G5724"/>
      <c r="H5724"/>
      <c r="I5724"/>
      <c r="J5724"/>
      <c r="K5724"/>
      <c r="L5724"/>
      <c r="M5724"/>
      <c r="N5724"/>
      <c r="O5724"/>
      <c r="P5724"/>
      <c r="Q5724"/>
      <c r="R5724"/>
    </row>
    <row r="5725" spans="1:18" s="16" customFormat="1" x14ac:dyDescent="0.25">
      <c r="A5725" s="19"/>
      <c r="B5725" s="18"/>
      <c r="D5725"/>
      <c r="E5725"/>
      <c r="F5725"/>
      <c r="G5725"/>
      <c r="H5725"/>
      <c r="I5725"/>
      <c r="J5725"/>
      <c r="K5725"/>
      <c r="L5725"/>
      <c r="M5725"/>
      <c r="N5725"/>
      <c r="O5725"/>
      <c r="P5725"/>
      <c r="Q5725"/>
      <c r="R5725"/>
    </row>
    <row r="5726" spans="1:18" s="16" customFormat="1" x14ac:dyDescent="0.25">
      <c r="A5726" s="19"/>
      <c r="B5726" s="18"/>
      <c r="D5726"/>
      <c r="E5726"/>
      <c r="F5726"/>
      <c r="G5726"/>
      <c r="H5726"/>
      <c r="I5726"/>
      <c r="J5726"/>
      <c r="K5726"/>
      <c r="L5726"/>
      <c r="M5726"/>
      <c r="N5726"/>
      <c r="O5726"/>
      <c r="P5726"/>
      <c r="Q5726"/>
      <c r="R5726"/>
    </row>
    <row r="5727" spans="1:18" s="16" customFormat="1" x14ac:dyDescent="0.25">
      <c r="A5727" s="19"/>
      <c r="B5727" s="18"/>
      <c r="D5727"/>
      <c r="E5727"/>
      <c r="F5727"/>
      <c r="G5727"/>
      <c r="H5727"/>
      <c r="I5727"/>
      <c r="J5727"/>
      <c r="K5727"/>
      <c r="L5727"/>
      <c r="M5727"/>
      <c r="N5727"/>
      <c r="O5727"/>
      <c r="P5727"/>
      <c r="Q5727"/>
      <c r="R5727"/>
    </row>
    <row r="5728" spans="1:18" s="16" customFormat="1" x14ac:dyDescent="0.25">
      <c r="A5728" s="19"/>
      <c r="B5728" s="18"/>
      <c r="D5728"/>
      <c r="E5728"/>
      <c r="F5728"/>
      <c r="G5728"/>
      <c r="H5728"/>
      <c r="I5728"/>
      <c r="J5728"/>
      <c r="K5728"/>
      <c r="L5728"/>
      <c r="M5728"/>
      <c r="N5728"/>
      <c r="O5728"/>
      <c r="P5728"/>
      <c r="Q5728"/>
      <c r="R5728"/>
    </row>
    <row r="5729" spans="1:18" s="16" customFormat="1" x14ac:dyDescent="0.25">
      <c r="A5729" s="19"/>
      <c r="B5729" s="18"/>
      <c r="D5729"/>
      <c r="E5729"/>
      <c r="F5729"/>
      <c r="G5729"/>
      <c r="H5729"/>
      <c r="I5729"/>
      <c r="J5729"/>
      <c r="K5729"/>
      <c r="L5729"/>
      <c r="M5729"/>
      <c r="N5729"/>
      <c r="O5729"/>
      <c r="P5729"/>
      <c r="Q5729"/>
      <c r="R5729"/>
    </row>
    <row r="5730" spans="1:18" s="16" customFormat="1" x14ac:dyDescent="0.25">
      <c r="A5730" s="19"/>
      <c r="B5730" s="18"/>
      <c r="D5730"/>
      <c r="E5730"/>
      <c r="F5730"/>
      <c r="G5730"/>
      <c r="H5730"/>
      <c r="I5730"/>
      <c r="J5730"/>
      <c r="K5730"/>
      <c r="L5730"/>
      <c r="M5730"/>
      <c r="N5730"/>
      <c r="O5730"/>
      <c r="P5730"/>
      <c r="Q5730"/>
      <c r="R5730"/>
    </row>
    <row r="5731" spans="1:18" s="16" customFormat="1" x14ac:dyDescent="0.25">
      <c r="A5731" s="19"/>
      <c r="B5731" s="18"/>
      <c r="D5731"/>
      <c r="E5731"/>
      <c r="F5731"/>
      <c r="G5731"/>
      <c r="H5731"/>
      <c r="I5731"/>
      <c r="J5731"/>
      <c r="K5731"/>
      <c r="L5731"/>
      <c r="M5731"/>
      <c r="N5731"/>
      <c r="O5731"/>
      <c r="P5731"/>
      <c r="Q5731"/>
      <c r="R5731"/>
    </row>
    <row r="5732" spans="1:18" s="16" customFormat="1" x14ac:dyDescent="0.25">
      <c r="A5732" s="19"/>
      <c r="B5732" s="18"/>
      <c r="D5732"/>
      <c r="E5732"/>
      <c r="F5732"/>
      <c r="G5732"/>
      <c r="H5732"/>
      <c r="I5732"/>
      <c r="J5732"/>
      <c r="K5732"/>
      <c r="L5732"/>
      <c r="M5732"/>
      <c r="N5732"/>
      <c r="O5732"/>
      <c r="P5732"/>
      <c r="Q5732"/>
      <c r="R5732"/>
    </row>
    <row r="5733" spans="1:18" s="16" customFormat="1" x14ac:dyDescent="0.25">
      <c r="A5733" s="19"/>
      <c r="B5733" s="18"/>
      <c r="D5733"/>
      <c r="E5733"/>
      <c r="F5733"/>
      <c r="G5733"/>
      <c r="H5733"/>
      <c r="I5733"/>
      <c r="J5733"/>
      <c r="K5733"/>
      <c r="L5733"/>
      <c r="M5733"/>
      <c r="N5733"/>
      <c r="O5733"/>
      <c r="P5733"/>
      <c r="Q5733"/>
      <c r="R5733"/>
    </row>
    <row r="5734" spans="1:18" s="16" customFormat="1" x14ac:dyDescent="0.25">
      <c r="A5734" s="19"/>
      <c r="B5734" s="18"/>
      <c r="D5734"/>
      <c r="E5734"/>
      <c r="F5734"/>
      <c r="G5734"/>
      <c r="H5734"/>
      <c r="I5734"/>
      <c r="J5734"/>
      <c r="K5734"/>
      <c r="L5734"/>
      <c r="M5734"/>
      <c r="N5734"/>
      <c r="O5734"/>
      <c r="P5734"/>
      <c r="Q5734"/>
      <c r="R5734"/>
    </row>
    <row r="5735" spans="1:18" s="16" customFormat="1" x14ac:dyDescent="0.25">
      <c r="A5735" s="19"/>
      <c r="B5735" s="18"/>
      <c r="D5735"/>
      <c r="E5735"/>
      <c r="F5735"/>
      <c r="G5735"/>
      <c r="H5735"/>
      <c r="I5735"/>
      <c r="J5735"/>
      <c r="K5735"/>
      <c r="L5735"/>
      <c r="M5735"/>
      <c r="N5735"/>
      <c r="O5735"/>
      <c r="P5735"/>
      <c r="Q5735"/>
      <c r="R5735"/>
    </row>
    <row r="5736" spans="1:18" s="16" customFormat="1" x14ac:dyDescent="0.25">
      <c r="A5736" s="19"/>
      <c r="B5736" s="18"/>
      <c r="D5736"/>
      <c r="E5736"/>
      <c r="F5736"/>
      <c r="G5736"/>
      <c r="H5736"/>
      <c r="I5736"/>
      <c r="J5736"/>
      <c r="K5736"/>
      <c r="L5736"/>
      <c r="M5736"/>
      <c r="N5736"/>
      <c r="O5736"/>
      <c r="P5736"/>
      <c r="Q5736"/>
      <c r="R5736"/>
    </row>
    <row r="5737" spans="1:18" s="16" customFormat="1" x14ac:dyDescent="0.25">
      <c r="A5737" s="19"/>
      <c r="B5737" s="18"/>
      <c r="D5737"/>
      <c r="E5737"/>
      <c r="F5737"/>
      <c r="G5737"/>
      <c r="H5737"/>
      <c r="I5737"/>
      <c r="J5737"/>
      <c r="K5737"/>
      <c r="L5737"/>
      <c r="M5737"/>
      <c r="N5737"/>
      <c r="O5737"/>
      <c r="P5737"/>
      <c r="Q5737"/>
      <c r="R5737"/>
    </row>
    <row r="5738" spans="1:18" s="16" customFormat="1" x14ac:dyDescent="0.25">
      <c r="A5738" s="19"/>
      <c r="B5738" s="18"/>
      <c r="D5738"/>
      <c r="E5738"/>
      <c r="F5738"/>
      <c r="G5738"/>
      <c r="H5738"/>
      <c r="I5738"/>
      <c r="J5738"/>
      <c r="K5738"/>
      <c r="L5738"/>
      <c r="M5738"/>
      <c r="N5738"/>
      <c r="O5738"/>
      <c r="P5738"/>
      <c r="Q5738"/>
      <c r="R5738"/>
    </row>
    <row r="5739" spans="1:18" s="16" customFormat="1" x14ac:dyDescent="0.25">
      <c r="A5739" s="19"/>
      <c r="B5739" s="18"/>
      <c r="D5739"/>
      <c r="E5739"/>
      <c r="F5739"/>
      <c r="G5739"/>
      <c r="H5739"/>
      <c r="I5739"/>
      <c r="J5739"/>
      <c r="K5739"/>
      <c r="L5739"/>
      <c r="M5739"/>
      <c r="N5739"/>
      <c r="O5739"/>
      <c r="P5739"/>
      <c r="Q5739"/>
      <c r="R5739"/>
    </row>
    <row r="5740" spans="1:18" s="16" customFormat="1" x14ac:dyDescent="0.25">
      <c r="A5740" s="19"/>
      <c r="B5740" s="18"/>
      <c r="D5740"/>
      <c r="E5740"/>
      <c r="F5740"/>
      <c r="G5740"/>
      <c r="H5740"/>
      <c r="I5740"/>
      <c r="J5740"/>
      <c r="K5740"/>
      <c r="L5740"/>
      <c r="M5740"/>
      <c r="N5740"/>
      <c r="O5740"/>
      <c r="P5740"/>
      <c r="Q5740"/>
      <c r="R5740"/>
    </row>
    <row r="5741" spans="1:18" s="16" customFormat="1" x14ac:dyDescent="0.25">
      <c r="A5741" s="19"/>
      <c r="B5741" s="18"/>
      <c r="D5741"/>
      <c r="E5741"/>
      <c r="F5741"/>
      <c r="G5741"/>
      <c r="H5741"/>
      <c r="I5741"/>
      <c r="J5741"/>
      <c r="K5741"/>
      <c r="L5741"/>
      <c r="M5741"/>
      <c r="N5741"/>
      <c r="O5741"/>
      <c r="P5741"/>
      <c r="Q5741"/>
      <c r="R5741"/>
    </row>
    <row r="5742" spans="1:18" s="16" customFormat="1" x14ac:dyDescent="0.25">
      <c r="A5742" s="19"/>
      <c r="B5742" s="18"/>
      <c r="D5742"/>
      <c r="E5742"/>
      <c r="F5742"/>
      <c r="G5742"/>
      <c r="H5742"/>
      <c r="I5742"/>
      <c r="J5742"/>
      <c r="K5742"/>
      <c r="L5742"/>
      <c r="M5742"/>
      <c r="N5742"/>
      <c r="O5742"/>
      <c r="P5742"/>
      <c r="Q5742"/>
      <c r="R5742"/>
    </row>
    <row r="5743" spans="1:18" s="16" customFormat="1" x14ac:dyDescent="0.25">
      <c r="A5743" s="19"/>
      <c r="B5743" s="18"/>
      <c r="D5743"/>
      <c r="E5743"/>
      <c r="F5743"/>
      <c r="G5743"/>
      <c r="H5743"/>
      <c r="I5743"/>
      <c r="J5743"/>
      <c r="K5743"/>
      <c r="L5743"/>
      <c r="M5743"/>
      <c r="N5743"/>
      <c r="O5743"/>
      <c r="P5743"/>
      <c r="Q5743"/>
      <c r="R5743"/>
    </row>
    <row r="5744" spans="1:18" s="16" customFormat="1" x14ac:dyDescent="0.25">
      <c r="A5744" s="19"/>
      <c r="B5744" s="18"/>
      <c r="D5744"/>
      <c r="E5744"/>
      <c r="F5744"/>
      <c r="G5744"/>
      <c r="H5744"/>
      <c r="I5744"/>
      <c r="J5744"/>
      <c r="K5744"/>
      <c r="L5744"/>
      <c r="M5744"/>
      <c r="N5744"/>
      <c r="O5744"/>
      <c r="P5744"/>
      <c r="Q5744"/>
      <c r="R5744"/>
    </row>
    <row r="5745" spans="1:18" s="16" customFormat="1" x14ac:dyDescent="0.25">
      <c r="A5745" s="19"/>
      <c r="B5745" s="18"/>
      <c r="D5745"/>
      <c r="E5745"/>
      <c r="F5745"/>
      <c r="G5745"/>
      <c r="H5745"/>
      <c r="I5745"/>
      <c r="J5745"/>
      <c r="K5745"/>
      <c r="L5745"/>
      <c r="M5745"/>
      <c r="N5745"/>
      <c r="O5745"/>
      <c r="P5745"/>
      <c r="Q5745"/>
      <c r="R5745"/>
    </row>
    <row r="5746" spans="1:18" s="16" customFormat="1" x14ac:dyDescent="0.25">
      <c r="A5746" s="19"/>
      <c r="B5746" s="18"/>
      <c r="D5746"/>
      <c r="E5746"/>
      <c r="F5746"/>
      <c r="G5746"/>
      <c r="H5746"/>
      <c r="I5746"/>
      <c r="J5746"/>
      <c r="K5746"/>
      <c r="L5746"/>
      <c r="M5746"/>
      <c r="N5746"/>
      <c r="O5746"/>
      <c r="P5746"/>
      <c r="Q5746"/>
      <c r="R5746"/>
    </row>
    <row r="5747" spans="1:18" s="16" customFormat="1" x14ac:dyDescent="0.25">
      <c r="A5747" s="19"/>
      <c r="B5747" s="18"/>
      <c r="D5747"/>
      <c r="E5747"/>
      <c r="F5747"/>
      <c r="G5747"/>
      <c r="H5747"/>
      <c r="I5747"/>
      <c r="J5747"/>
      <c r="K5747"/>
      <c r="L5747"/>
      <c r="M5747"/>
      <c r="N5747"/>
      <c r="O5747"/>
      <c r="P5747"/>
      <c r="Q5747"/>
      <c r="R5747"/>
    </row>
    <row r="5748" spans="1:18" s="16" customFormat="1" x14ac:dyDescent="0.25">
      <c r="A5748" s="19"/>
      <c r="B5748" s="18"/>
      <c r="D5748"/>
      <c r="E5748"/>
      <c r="F5748"/>
      <c r="G5748"/>
      <c r="H5748"/>
      <c r="I5748"/>
      <c r="J5748"/>
      <c r="K5748"/>
      <c r="L5748"/>
      <c r="M5748"/>
      <c r="N5748"/>
      <c r="O5748"/>
      <c r="P5748"/>
      <c r="Q5748"/>
      <c r="R5748"/>
    </row>
    <row r="5749" spans="1:18" s="16" customFormat="1" x14ac:dyDescent="0.25">
      <c r="A5749" s="19"/>
      <c r="B5749" s="18"/>
      <c r="D5749"/>
      <c r="E5749"/>
      <c r="F5749"/>
      <c r="G5749"/>
      <c r="H5749"/>
      <c r="I5749"/>
      <c r="J5749"/>
      <c r="K5749"/>
      <c r="L5749"/>
      <c r="M5749"/>
      <c r="N5749"/>
      <c r="O5749"/>
      <c r="P5749"/>
      <c r="Q5749"/>
      <c r="R5749"/>
    </row>
    <row r="5750" spans="1:18" s="16" customFormat="1" x14ac:dyDescent="0.25">
      <c r="A5750" s="19"/>
      <c r="B5750" s="18"/>
      <c r="D5750"/>
      <c r="E5750"/>
      <c r="F5750"/>
      <c r="G5750"/>
      <c r="H5750"/>
      <c r="I5750"/>
      <c r="J5750"/>
      <c r="K5750"/>
      <c r="L5750"/>
      <c r="M5750"/>
      <c r="N5750"/>
      <c r="O5750"/>
      <c r="P5750"/>
      <c r="Q5750"/>
      <c r="R5750"/>
    </row>
    <row r="5751" spans="1:18" s="16" customFormat="1" x14ac:dyDescent="0.25">
      <c r="A5751" s="19"/>
      <c r="B5751" s="18"/>
      <c r="D5751"/>
      <c r="E5751"/>
      <c r="F5751"/>
      <c r="G5751"/>
      <c r="H5751"/>
      <c r="I5751"/>
      <c r="J5751"/>
      <c r="K5751"/>
      <c r="L5751"/>
      <c r="M5751"/>
      <c r="N5751"/>
      <c r="O5751"/>
      <c r="P5751"/>
      <c r="Q5751"/>
      <c r="R5751"/>
    </row>
    <row r="5752" spans="1:18" s="16" customFormat="1" x14ac:dyDescent="0.25">
      <c r="A5752" s="19"/>
      <c r="B5752" s="18"/>
      <c r="D5752"/>
      <c r="E5752"/>
      <c r="F5752"/>
      <c r="G5752"/>
      <c r="H5752"/>
      <c r="I5752"/>
      <c r="J5752"/>
      <c r="K5752"/>
      <c r="L5752"/>
      <c r="M5752"/>
      <c r="N5752"/>
      <c r="O5752"/>
      <c r="P5752"/>
      <c r="Q5752"/>
      <c r="R5752"/>
    </row>
    <row r="5753" spans="1:18" s="16" customFormat="1" x14ac:dyDescent="0.25">
      <c r="A5753" s="19"/>
      <c r="B5753" s="18"/>
      <c r="D5753"/>
      <c r="E5753"/>
      <c r="F5753"/>
      <c r="G5753"/>
      <c r="H5753"/>
      <c r="I5753"/>
      <c r="J5753"/>
      <c r="K5753"/>
      <c r="L5753"/>
      <c r="M5753"/>
      <c r="N5753"/>
      <c r="O5753"/>
      <c r="P5753"/>
      <c r="Q5753"/>
      <c r="R5753"/>
    </row>
    <row r="5754" spans="1:18" s="16" customFormat="1" x14ac:dyDescent="0.25">
      <c r="A5754" s="19"/>
      <c r="B5754" s="18"/>
      <c r="D5754"/>
      <c r="E5754"/>
      <c r="F5754"/>
      <c r="G5754"/>
      <c r="H5754"/>
      <c r="I5754"/>
      <c r="J5754"/>
      <c r="K5754"/>
      <c r="L5754"/>
      <c r="M5754"/>
      <c r="N5754"/>
      <c r="O5754"/>
      <c r="P5754"/>
      <c r="Q5754"/>
      <c r="R5754"/>
    </row>
    <row r="5755" spans="1:18" s="16" customFormat="1" x14ac:dyDescent="0.25">
      <c r="A5755" s="19"/>
      <c r="B5755" s="18"/>
      <c r="D5755"/>
      <c r="E5755"/>
      <c r="F5755"/>
      <c r="G5755"/>
      <c r="H5755"/>
      <c r="I5755"/>
      <c r="J5755"/>
      <c r="K5755"/>
      <c r="L5755"/>
      <c r="M5755"/>
      <c r="N5755"/>
      <c r="O5755"/>
      <c r="P5755"/>
      <c r="Q5755"/>
      <c r="R5755"/>
    </row>
    <row r="5756" spans="1:18" s="16" customFormat="1" x14ac:dyDescent="0.25">
      <c r="A5756" s="19"/>
      <c r="B5756" s="18"/>
      <c r="D5756"/>
      <c r="E5756"/>
      <c r="F5756"/>
      <c r="G5756"/>
      <c r="H5756"/>
      <c r="I5756"/>
      <c r="J5756"/>
      <c r="K5756"/>
      <c r="L5756"/>
      <c r="M5756"/>
      <c r="N5756"/>
      <c r="O5756"/>
      <c r="P5756"/>
      <c r="Q5756"/>
      <c r="R5756"/>
    </row>
    <row r="5757" spans="1:18" s="16" customFormat="1" x14ac:dyDescent="0.25">
      <c r="A5757" s="19"/>
      <c r="B5757" s="18"/>
      <c r="D5757"/>
      <c r="E5757"/>
      <c r="F5757"/>
      <c r="G5757"/>
      <c r="H5757"/>
      <c r="I5757"/>
      <c r="J5757"/>
      <c r="K5757"/>
      <c r="L5757"/>
      <c r="M5757"/>
      <c r="N5757"/>
      <c r="O5757"/>
      <c r="P5757"/>
      <c r="Q5757"/>
      <c r="R5757"/>
    </row>
    <row r="5758" spans="1:18" s="16" customFormat="1" x14ac:dyDescent="0.25">
      <c r="A5758" s="19"/>
      <c r="B5758" s="18"/>
      <c r="D5758"/>
      <c r="E5758"/>
      <c r="F5758"/>
      <c r="G5758"/>
      <c r="H5758"/>
      <c r="I5758"/>
      <c r="J5758"/>
      <c r="K5758"/>
      <c r="L5758"/>
      <c r="M5758"/>
      <c r="N5758"/>
      <c r="O5758"/>
      <c r="P5758"/>
      <c r="Q5758"/>
      <c r="R5758"/>
    </row>
    <row r="5759" spans="1:18" s="16" customFormat="1" x14ac:dyDescent="0.25">
      <c r="A5759" s="19"/>
      <c r="B5759" s="18"/>
      <c r="D5759"/>
      <c r="E5759"/>
      <c r="F5759"/>
      <c r="G5759"/>
      <c r="H5759"/>
      <c r="I5759"/>
      <c r="J5759"/>
      <c r="K5759"/>
      <c r="L5759"/>
      <c r="M5759"/>
      <c r="N5759"/>
      <c r="O5759"/>
      <c r="P5759"/>
      <c r="Q5759"/>
      <c r="R5759"/>
    </row>
    <row r="5760" spans="1:18" s="16" customFormat="1" x14ac:dyDescent="0.25">
      <c r="A5760" s="19"/>
      <c r="B5760" s="18"/>
      <c r="D5760"/>
      <c r="E5760"/>
      <c r="F5760"/>
      <c r="G5760"/>
      <c r="H5760"/>
      <c r="I5760"/>
      <c r="J5760"/>
      <c r="K5760"/>
      <c r="L5760"/>
      <c r="M5760"/>
      <c r="N5760"/>
      <c r="O5760"/>
      <c r="P5760"/>
      <c r="Q5760"/>
      <c r="R5760"/>
    </row>
    <row r="5761" spans="1:18" s="16" customFormat="1" x14ac:dyDescent="0.25">
      <c r="A5761" s="19"/>
      <c r="B5761" s="18"/>
      <c r="D5761"/>
      <c r="E5761"/>
      <c r="F5761"/>
      <c r="G5761"/>
      <c r="H5761"/>
      <c r="I5761"/>
      <c r="J5761"/>
      <c r="K5761"/>
      <c r="L5761"/>
      <c r="M5761"/>
      <c r="N5761"/>
      <c r="O5761"/>
      <c r="P5761"/>
      <c r="Q5761"/>
      <c r="R5761"/>
    </row>
    <row r="5762" spans="1:18" s="16" customFormat="1" x14ac:dyDescent="0.25">
      <c r="A5762" s="19"/>
      <c r="B5762" s="20"/>
      <c r="D5762"/>
      <c r="E5762"/>
      <c r="F5762"/>
      <c r="G5762"/>
      <c r="H5762"/>
      <c r="I5762"/>
      <c r="J5762"/>
      <c r="K5762"/>
      <c r="L5762"/>
      <c r="M5762"/>
      <c r="N5762"/>
      <c r="O5762"/>
      <c r="P5762"/>
      <c r="Q5762"/>
      <c r="R5762"/>
    </row>
    <row r="5763" spans="1:18" s="16" customFormat="1" x14ac:dyDescent="0.25">
      <c r="A5763" s="19"/>
      <c r="B5763" s="18"/>
      <c r="D5763"/>
      <c r="E5763"/>
      <c r="F5763"/>
      <c r="G5763"/>
      <c r="H5763"/>
      <c r="I5763"/>
      <c r="J5763"/>
      <c r="K5763"/>
      <c r="L5763"/>
      <c r="M5763"/>
      <c r="N5763"/>
      <c r="O5763"/>
      <c r="P5763"/>
      <c r="Q5763"/>
      <c r="R5763"/>
    </row>
    <row r="5764" spans="1:18" s="16" customFormat="1" x14ac:dyDescent="0.25">
      <c r="A5764" s="19"/>
      <c r="B5764" s="18"/>
      <c r="D5764"/>
      <c r="E5764"/>
      <c r="F5764"/>
      <c r="G5764"/>
      <c r="H5764"/>
      <c r="I5764"/>
      <c r="J5764"/>
      <c r="K5764"/>
      <c r="L5764"/>
      <c r="M5764"/>
      <c r="N5764"/>
      <c r="O5764"/>
      <c r="P5764"/>
      <c r="Q5764"/>
      <c r="R5764"/>
    </row>
    <row r="5765" spans="1:18" s="16" customFormat="1" x14ac:dyDescent="0.25">
      <c r="A5765" s="19"/>
      <c r="B5765" s="18"/>
      <c r="D5765"/>
      <c r="E5765"/>
      <c r="F5765"/>
      <c r="G5765"/>
      <c r="H5765"/>
      <c r="I5765"/>
      <c r="J5765"/>
      <c r="K5765"/>
      <c r="L5765"/>
      <c r="M5765"/>
      <c r="N5765"/>
      <c r="O5765"/>
      <c r="P5765"/>
      <c r="Q5765"/>
      <c r="R5765"/>
    </row>
    <row r="5766" spans="1:18" s="16" customFormat="1" x14ac:dyDescent="0.25">
      <c r="A5766" s="19"/>
      <c r="B5766" s="18"/>
      <c r="D5766"/>
      <c r="E5766"/>
      <c r="F5766"/>
      <c r="G5766"/>
      <c r="H5766"/>
      <c r="I5766"/>
      <c r="J5766"/>
      <c r="K5766"/>
      <c r="L5766"/>
      <c r="M5766"/>
      <c r="N5766"/>
      <c r="O5766"/>
      <c r="P5766"/>
      <c r="Q5766"/>
      <c r="R5766"/>
    </row>
    <row r="5767" spans="1:18" s="16" customFormat="1" x14ac:dyDescent="0.25">
      <c r="A5767" s="19"/>
      <c r="B5767" s="18"/>
      <c r="D5767"/>
      <c r="E5767"/>
      <c r="F5767"/>
      <c r="G5767"/>
      <c r="H5767"/>
      <c r="I5767"/>
      <c r="J5767"/>
      <c r="K5767"/>
      <c r="L5767"/>
      <c r="M5767"/>
      <c r="N5767"/>
      <c r="O5767"/>
      <c r="P5767"/>
      <c r="Q5767"/>
      <c r="R5767"/>
    </row>
    <row r="5768" spans="1:18" s="16" customFormat="1" x14ac:dyDescent="0.25">
      <c r="A5768" s="19"/>
      <c r="B5768" s="18"/>
      <c r="D5768"/>
      <c r="E5768"/>
      <c r="F5768"/>
      <c r="G5768"/>
      <c r="H5768"/>
      <c r="I5768"/>
      <c r="J5768"/>
      <c r="K5768"/>
      <c r="L5768"/>
      <c r="M5768"/>
      <c r="N5768"/>
      <c r="O5768"/>
      <c r="P5768"/>
      <c r="Q5768"/>
      <c r="R5768"/>
    </row>
    <row r="5769" spans="1:18" s="16" customFormat="1" x14ac:dyDescent="0.25">
      <c r="A5769" s="19"/>
      <c r="B5769" s="18"/>
      <c r="D5769"/>
      <c r="E5769"/>
      <c r="F5769"/>
      <c r="G5769"/>
      <c r="H5769"/>
      <c r="I5769"/>
      <c r="J5769"/>
      <c r="K5769"/>
      <c r="L5769"/>
      <c r="M5769"/>
      <c r="N5769"/>
      <c r="O5769"/>
      <c r="P5769"/>
      <c r="Q5769"/>
      <c r="R5769"/>
    </row>
    <row r="5770" spans="1:18" s="16" customFormat="1" x14ac:dyDescent="0.25">
      <c r="A5770" s="19"/>
      <c r="B5770" s="18"/>
      <c r="D5770"/>
      <c r="E5770"/>
      <c r="F5770"/>
      <c r="G5770"/>
      <c r="H5770"/>
      <c r="I5770"/>
      <c r="J5770"/>
      <c r="K5770"/>
      <c r="L5770"/>
      <c r="M5770"/>
      <c r="N5770"/>
      <c r="O5770"/>
      <c r="P5770"/>
      <c r="Q5770"/>
      <c r="R5770"/>
    </row>
    <row r="5771" spans="1:18" s="16" customFormat="1" x14ac:dyDescent="0.25">
      <c r="A5771" s="19"/>
      <c r="B5771" s="18"/>
      <c r="D5771"/>
      <c r="E5771"/>
      <c r="F5771"/>
      <c r="G5771"/>
      <c r="H5771"/>
      <c r="I5771"/>
      <c r="J5771"/>
      <c r="K5771"/>
      <c r="L5771"/>
      <c r="M5771"/>
      <c r="N5771"/>
      <c r="O5771"/>
      <c r="P5771"/>
      <c r="Q5771"/>
      <c r="R5771"/>
    </row>
    <row r="5772" spans="1:18" s="16" customFormat="1" x14ac:dyDescent="0.25">
      <c r="A5772" s="19"/>
      <c r="B5772" s="18"/>
      <c r="D5772"/>
      <c r="E5772"/>
      <c r="F5772"/>
      <c r="G5772"/>
      <c r="H5772"/>
      <c r="I5772"/>
      <c r="J5772"/>
      <c r="K5772"/>
      <c r="L5772"/>
      <c r="M5772"/>
      <c r="N5772"/>
      <c r="O5772"/>
      <c r="P5772"/>
      <c r="Q5772"/>
      <c r="R5772"/>
    </row>
    <row r="5773" spans="1:18" s="16" customFormat="1" x14ac:dyDescent="0.25">
      <c r="A5773" s="19"/>
      <c r="B5773" s="18"/>
      <c r="D5773"/>
      <c r="E5773"/>
      <c r="F5773"/>
      <c r="G5773"/>
      <c r="H5773"/>
      <c r="I5773"/>
      <c r="J5773"/>
      <c r="K5773"/>
      <c r="L5773"/>
      <c r="M5773"/>
      <c r="N5773"/>
      <c r="O5773"/>
      <c r="P5773"/>
      <c r="Q5773"/>
      <c r="R5773"/>
    </row>
    <row r="5774" spans="1:18" s="16" customFormat="1" x14ac:dyDescent="0.25">
      <c r="A5774" s="19"/>
      <c r="B5774" s="18"/>
      <c r="D5774"/>
      <c r="E5774"/>
      <c r="F5774"/>
      <c r="G5774"/>
      <c r="H5774"/>
      <c r="I5774"/>
      <c r="J5774"/>
      <c r="K5774"/>
      <c r="L5774"/>
      <c r="M5774"/>
      <c r="N5774"/>
      <c r="O5774"/>
      <c r="P5774"/>
      <c r="Q5774"/>
      <c r="R5774"/>
    </row>
    <row r="5775" spans="1:18" s="16" customFormat="1" x14ac:dyDescent="0.25">
      <c r="A5775" s="19"/>
      <c r="B5775" s="18"/>
      <c r="D5775"/>
      <c r="E5775"/>
      <c r="F5775"/>
      <c r="G5775"/>
      <c r="H5775"/>
      <c r="I5775"/>
      <c r="J5775"/>
      <c r="K5775"/>
      <c r="L5775"/>
      <c r="M5775"/>
      <c r="N5775"/>
      <c r="O5775"/>
      <c r="P5775"/>
      <c r="Q5775"/>
      <c r="R5775"/>
    </row>
    <row r="5776" spans="1:18" s="16" customFormat="1" x14ac:dyDescent="0.25">
      <c r="A5776" s="19"/>
      <c r="B5776" s="18"/>
      <c r="D5776"/>
      <c r="E5776"/>
      <c r="F5776"/>
      <c r="G5776"/>
      <c r="H5776"/>
      <c r="I5776"/>
      <c r="J5776"/>
      <c r="K5776"/>
      <c r="L5776"/>
      <c r="M5776"/>
      <c r="N5776"/>
      <c r="O5776"/>
      <c r="P5776"/>
      <c r="Q5776"/>
      <c r="R5776"/>
    </row>
    <row r="5777" spans="1:18" s="16" customFormat="1" x14ac:dyDescent="0.25">
      <c r="A5777" s="19"/>
      <c r="B5777" s="18"/>
      <c r="D5777"/>
      <c r="E5777"/>
      <c r="F5777"/>
      <c r="G5777"/>
      <c r="H5777"/>
      <c r="I5777"/>
      <c r="J5777"/>
      <c r="K5777"/>
      <c r="L5777"/>
      <c r="M5777"/>
      <c r="N5777"/>
      <c r="O5777"/>
      <c r="P5777"/>
      <c r="Q5777"/>
      <c r="R5777"/>
    </row>
    <row r="5778" spans="1:18" s="16" customFormat="1" x14ac:dyDescent="0.25">
      <c r="A5778" s="19"/>
      <c r="B5778" s="18"/>
      <c r="D5778"/>
      <c r="E5778"/>
      <c r="F5778"/>
      <c r="G5778"/>
      <c r="H5778"/>
      <c r="I5778"/>
      <c r="J5778"/>
      <c r="K5778"/>
      <c r="L5778"/>
      <c r="M5778"/>
      <c r="N5778"/>
      <c r="O5778"/>
      <c r="P5778"/>
      <c r="Q5778"/>
      <c r="R5778"/>
    </row>
    <row r="5779" spans="1:18" s="16" customFormat="1" x14ac:dyDescent="0.25">
      <c r="A5779" s="19"/>
      <c r="B5779" s="18"/>
      <c r="D5779"/>
      <c r="E5779"/>
      <c r="F5779"/>
      <c r="G5779"/>
      <c r="H5779"/>
      <c r="I5779"/>
      <c r="J5779"/>
      <c r="K5779"/>
      <c r="L5779"/>
      <c r="M5779"/>
      <c r="N5779"/>
      <c r="O5779"/>
      <c r="P5779"/>
      <c r="Q5779"/>
      <c r="R5779"/>
    </row>
    <row r="5780" spans="1:18" s="16" customFormat="1" x14ac:dyDescent="0.25">
      <c r="A5780" s="19"/>
      <c r="B5780" s="18"/>
      <c r="D5780"/>
      <c r="E5780"/>
      <c r="F5780"/>
      <c r="G5780"/>
      <c r="H5780"/>
      <c r="I5780"/>
      <c r="J5780"/>
      <c r="K5780"/>
      <c r="L5780"/>
      <c r="M5780"/>
      <c r="N5780"/>
      <c r="O5780"/>
      <c r="P5780"/>
      <c r="Q5780"/>
      <c r="R5780"/>
    </row>
    <row r="5781" spans="1:18" s="16" customFormat="1" x14ac:dyDescent="0.25">
      <c r="A5781" s="19"/>
      <c r="B5781" s="18"/>
      <c r="D5781"/>
      <c r="E5781"/>
      <c r="F5781"/>
      <c r="G5781"/>
      <c r="H5781"/>
      <c r="I5781"/>
      <c r="J5781"/>
      <c r="K5781"/>
      <c r="L5781"/>
      <c r="M5781"/>
      <c r="N5781"/>
      <c r="O5781"/>
      <c r="P5781"/>
      <c r="Q5781"/>
      <c r="R5781"/>
    </row>
    <row r="5782" spans="1:18" s="16" customFormat="1" x14ac:dyDescent="0.25">
      <c r="A5782" s="19"/>
      <c r="B5782" s="18"/>
      <c r="D5782"/>
      <c r="E5782"/>
      <c r="F5782"/>
      <c r="G5782"/>
      <c r="H5782"/>
      <c r="I5782"/>
      <c r="J5782"/>
      <c r="K5782"/>
      <c r="L5782"/>
      <c r="M5782"/>
      <c r="N5782"/>
      <c r="O5782"/>
      <c r="P5782"/>
      <c r="Q5782"/>
      <c r="R5782"/>
    </row>
    <row r="5783" spans="1:18" s="16" customFormat="1" x14ac:dyDescent="0.25">
      <c r="A5783" s="19"/>
      <c r="B5783" s="18"/>
      <c r="D5783"/>
      <c r="E5783"/>
      <c r="F5783"/>
      <c r="G5783"/>
      <c r="H5783"/>
      <c r="I5783"/>
      <c r="J5783"/>
      <c r="K5783"/>
      <c r="L5783"/>
      <c r="M5783"/>
      <c r="N5783"/>
      <c r="O5783"/>
      <c r="P5783"/>
      <c r="Q5783"/>
      <c r="R5783"/>
    </row>
    <row r="5784" spans="1:18" s="16" customFormat="1" x14ac:dyDescent="0.25">
      <c r="A5784" s="19"/>
      <c r="B5784" s="18"/>
      <c r="D5784"/>
      <c r="E5784"/>
      <c r="F5784"/>
      <c r="G5784"/>
      <c r="H5784"/>
      <c r="I5784"/>
      <c r="J5784"/>
      <c r="K5784"/>
      <c r="L5784"/>
      <c r="M5784"/>
      <c r="N5784"/>
      <c r="O5784"/>
      <c r="P5784"/>
      <c r="Q5784"/>
      <c r="R5784"/>
    </row>
    <row r="5785" spans="1:18" s="16" customFormat="1" x14ac:dyDescent="0.25">
      <c r="A5785" s="19"/>
      <c r="B5785" s="18"/>
      <c r="D5785"/>
      <c r="E5785"/>
      <c r="F5785"/>
      <c r="G5785"/>
      <c r="H5785"/>
      <c r="I5785"/>
      <c r="J5785"/>
      <c r="K5785"/>
      <c r="L5785"/>
      <c r="M5785"/>
      <c r="N5785"/>
      <c r="O5785"/>
      <c r="P5785"/>
      <c r="Q5785"/>
      <c r="R5785"/>
    </row>
    <row r="5786" spans="1:18" s="16" customFormat="1" x14ac:dyDescent="0.25">
      <c r="A5786" s="19"/>
      <c r="B5786" s="18"/>
      <c r="D5786"/>
      <c r="E5786"/>
      <c r="F5786"/>
      <c r="G5786"/>
      <c r="H5786"/>
      <c r="I5786"/>
      <c r="J5786"/>
      <c r="K5786"/>
      <c r="L5786"/>
      <c r="M5786"/>
      <c r="N5786"/>
      <c r="O5786"/>
      <c r="P5786"/>
      <c r="Q5786"/>
      <c r="R5786"/>
    </row>
    <row r="5787" spans="1:18" s="16" customFormat="1" x14ac:dyDescent="0.25">
      <c r="A5787" s="19"/>
      <c r="B5787" s="18"/>
      <c r="D5787"/>
      <c r="E5787"/>
      <c r="F5787"/>
      <c r="G5787"/>
      <c r="H5787"/>
      <c r="I5787"/>
      <c r="J5787"/>
      <c r="K5787"/>
      <c r="L5787"/>
      <c r="M5787"/>
      <c r="N5787"/>
      <c r="O5787"/>
      <c r="P5787"/>
      <c r="Q5787"/>
      <c r="R5787"/>
    </row>
    <row r="5788" spans="1:18" s="16" customFormat="1" x14ac:dyDescent="0.25">
      <c r="A5788" s="19"/>
      <c r="B5788" s="18"/>
      <c r="D5788"/>
      <c r="E5788"/>
      <c r="F5788"/>
      <c r="G5788"/>
      <c r="H5788"/>
      <c r="I5788"/>
      <c r="J5788"/>
      <c r="K5788"/>
      <c r="L5788"/>
      <c r="M5788"/>
      <c r="N5788"/>
      <c r="O5788"/>
      <c r="P5788"/>
      <c r="Q5788"/>
      <c r="R5788"/>
    </row>
    <row r="5789" spans="1:18" s="16" customFormat="1" x14ac:dyDescent="0.25">
      <c r="A5789" s="19"/>
      <c r="B5789" s="18"/>
      <c r="D5789"/>
      <c r="E5789"/>
      <c r="F5789"/>
      <c r="G5789"/>
      <c r="H5789"/>
      <c r="I5789"/>
      <c r="J5789"/>
      <c r="K5789"/>
      <c r="L5789"/>
      <c r="M5789"/>
      <c r="N5789"/>
      <c r="O5789"/>
      <c r="P5789"/>
      <c r="Q5789"/>
      <c r="R5789"/>
    </row>
    <row r="5790" spans="1:18" s="16" customFormat="1" x14ac:dyDescent="0.25">
      <c r="A5790" s="19"/>
      <c r="B5790" s="18"/>
      <c r="D5790"/>
      <c r="E5790"/>
      <c r="F5790"/>
      <c r="G5790"/>
      <c r="H5790"/>
      <c r="I5790"/>
      <c r="J5790"/>
      <c r="K5790"/>
      <c r="L5790"/>
      <c r="M5790"/>
      <c r="N5790"/>
      <c r="O5790"/>
      <c r="P5790"/>
      <c r="Q5790"/>
      <c r="R5790"/>
    </row>
    <row r="5791" spans="1:18" s="16" customFormat="1" x14ac:dyDescent="0.25">
      <c r="A5791" s="19"/>
      <c r="B5791" s="18"/>
      <c r="D5791"/>
      <c r="E5791"/>
      <c r="F5791"/>
      <c r="G5791"/>
      <c r="H5791"/>
      <c r="I5791"/>
      <c r="J5791"/>
      <c r="K5791"/>
      <c r="L5791"/>
      <c r="M5791"/>
      <c r="N5791"/>
      <c r="O5791"/>
      <c r="P5791"/>
      <c r="Q5791"/>
      <c r="R5791"/>
    </row>
    <row r="5792" spans="1:18" s="16" customFormat="1" x14ac:dyDescent="0.25">
      <c r="A5792" s="19"/>
      <c r="B5792" s="18"/>
      <c r="D5792"/>
      <c r="E5792"/>
      <c r="F5792"/>
      <c r="G5792"/>
      <c r="H5792"/>
      <c r="I5792"/>
      <c r="J5792"/>
      <c r="K5792"/>
      <c r="L5792"/>
      <c r="M5792"/>
      <c r="N5792"/>
      <c r="O5792"/>
      <c r="P5792"/>
      <c r="Q5792"/>
      <c r="R5792"/>
    </row>
    <row r="5793" spans="1:18" s="16" customFormat="1" x14ac:dyDescent="0.25">
      <c r="A5793" s="19"/>
      <c r="B5793" s="18"/>
      <c r="D5793"/>
      <c r="E5793"/>
      <c r="F5793"/>
      <c r="G5793"/>
      <c r="H5793"/>
      <c r="I5793"/>
      <c r="J5793"/>
      <c r="K5793"/>
      <c r="L5793"/>
      <c r="M5793"/>
      <c r="N5793"/>
      <c r="O5793"/>
      <c r="P5793"/>
      <c r="Q5793"/>
      <c r="R5793"/>
    </row>
    <row r="5794" spans="1:18" s="16" customFormat="1" x14ac:dyDescent="0.25">
      <c r="A5794" s="19"/>
      <c r="B5794" s="18"/>
      <c r="D5794"/>
      <c r="E5794"/>
      <c r="F5794"/>
      <c r="G5794"/>
      <c r="H5794"/>
      <c r="I5794"/>
      <c r="J5794"/>
      <c r="K5794"/>
      <c r="L5794"/>
      <c r="M5794"/>
      <c r="N5794"/>
      <c r="O5794"/>
      <c r="P5794"/>
      <c r="Q5794"/>
      <c r="R5794"/>
    </row>
    <row r="5795" spans="1:18" s="16" customFormat="1" x14ac:dyDescent="0.25">
      <c r="A5795" s="19"/>
      <c r="B5795" s="18"/>
      <c r="D5795"/>
      <c r="E5795"/>
      <c r="F5795"/>
      <c r="G5795"/>
      <c r="H5795"/>
      <c r="I5795"/>
      <c r="J5795"/>
      <c r="K5795"/>
      <c r="L5795"/>
      <c r="M5795"/>
      <c r="N5795"/>
      <c r="O5795"/>
      <c r="P5795"/>
      <c r="Q5795"/>
      <c r="R5795"/>
    </row>
    <row r="5796" spans="1:18" s="16" customFormat="1" x14ac:dyDescent="0.25">
      <c r="A5796" s="19"/>
      <c r="B5796" s="18"/>
      <c r="D5796"/>
      <c r="E5796"/>
      <c r="F5796"/>
      <c r="G5796"/>
      <c r="H5796"/>
      <c r="I5796"/>
      <c r="J5796"/>
      <c r="K5796"/>
      <c r="L5796"/>
      <c r="M5796"/>
      <c r="N5796"/>
      <c r="O5796"/>
      <c r="P5796"/>
      <c r="Q5796"/>
      <c r="R5796"/>
    </row>
    <row r="5797" spans="1:18" s="16" customFormat="1" x14ac:dyDescent="0.25">
      <c r="A5797" s="19"/>
      <c r="B5797" s="18"/>
      <c r="D5797"/>
      <c r="E5797"/>
      <c r="F5797"/>
      <c r="G5797"/>
      <c r="H5797"/>
      <c r="I5797"/>
      <c r="J5797"/>
      <c r="K5797"/>
      <c r="L5797"/>
      <c r="M5797"/>
      <c r="N5797"/>
      <c r="O5797"/>
      <c r="P5797"/>
      <c r="Q5797"/>
      <c r="R5797"/>
    </row>
    <row r="5798" spans="1:18" s="16" customFormat="1" x14ac:dyDescent="0.25">
      <c r="A5798" s="19"/>
      <c r="B5798" s="18"/>
      <c r="D5798"/>
      <c r="E5798"/>
      <c r="F5798"/>
      <c r="G5798"/>
      <c r="H5798"/>
      <c r="I5798"/>
      <c r="J5798"/>
      <c r="K5798"/>
      <c r="L5798"/>
      <c r="M5798"/>
      <c r="N5798"/>
      <c r="O5798"/>
      <c r="P5798"/>
      <c r="Q5798"/>
      <c r="R5798"/>
    </row>
    <row r="5799" spans="1:18" s="16" customFormat="1" x14ac:dyDescent="0.25">
      <c r="A5799" s="19"/>
      <c r="B5799" s="18"/>
      <c r="D5799"/>
      <c r="E5799"/>
      <c r="F5799"/>
      <c r="G5799"/>
      <c r="H5799"/>
      <c r="I5799"/>
      <c r="J5799"/>
      <c r="K5799"/>
      <c r="L5799"/>
      <c r="M5799"/>
      <c r="N5799"/>
      <c r="O5799"/>
      <c r="P5799"/>
      <c r="Q5799"/>
      <c r="R5799"/>
    </row>
    <row r="5800" spans="1:18" s="16" customFormat="1" x14ac:dyDescent="0.25">
      <c r="A5800" s="19"/>
      <c r="B5800" s="18"/>
      <c r="D5800"/>
      <c r="E5800"/>
      <c r="F5800"/>
      <c r="G5800"/>
      <c r="H5800"/>
      <c r="I5800"/>
      <c r="J5800"/>
      <c r="K5800"/>
      <c r="L5800"/>
      <c r="M5800"/>
      <c r="N5800"/>
      <c r="O5800"/>
      <c r="P5800"/>
      <c r="Q5800"/>
      <c r="R5800"/>
    </row>
    <row r="5801" spans="1:18" s="16" customFormat="1" x14ac:dyDescent="0.25">
      <c r="A5801" s="19"/>
      <c r="B5801" s="18"/>
      <c r="D5801"/>
      <c r="E5801"/>
      <c r="F5801"/>
      <c r="G5801"/>
      <c r="H5801"/>
      <c r="I5801"/>
      <c r="J5801"/>
      <c r="K5801"/>
      <c r="L5801"/>
      <c r="M5801"/>
      <c r="N5801"/>
      <c r="O5801"/>
      <c r="P5801"/>
      <c r="Q5801"/>
      <c r="R5801"/>
    </row>
    <row r="5802" spans="1:18" s="16" customFormat="1" x14ac:dyDescent="0.25">
      <c r="A5802" s="19"/>
      <c r="B5802" s="18"/>
      <c r="D5802"/>
      <c r="E5802"/>
      <c r="F5802"/>
      <c r="G5802"/>
      <c r="H5802"/>
      <c r="I5802"/>
      <c r="J5802"/>
      <c r="K5802"/>
      <c r="L5802"/>
      <c r="M5802"/>
      <c r="N5802"/>
      <c r="O5802"/>
      <c r="P5802"/>
      <c r="Q5802"/>
      <c r="R5802"/>
    </row>
    <row r="5803" spans="1:18" s="16" customFormat="1" x14ac:dyDescent="0.25">
      <c r="A5803" s="19"/>
      <c r="B5803" s="18"/>
      <c r="D5803"/>
      <c r="E5803"/>
      <c r="F5803"/>
      <c r="G5803"/>
      <c r="H5803"/>
      <c r="I5803"/>
      <c r="J5803"/>
      <c r="K5803"/>
      <c r="L5803"/>
      <c r="M5803"/>
      <c r="N5803"/>
      <c r="O5803"/>
      <c r="P5803"/>
      <c r="Q5803"/>
      <c r="R5803"/>
    </row>
    <row r="5804" spans="1:18" s="16" customFormat="1" x14ac:dyDescent="0.25">
      <c r="A5804" s="19"/>
      <c r="B5804" s="18"/>
      <c r="D5804"/>
      <c r="E5804"/>
      <c r="F5804"/>
      <c r="G5804"/>
      <c r="H5804"/>
      <c r="I5804"/>
      <c r="J5804"/>
      <c r="K5804"/>
      <c r="L5804"/>
      <c r="M5804"/>
      <c r="N5804"/>
      <c r="O5804"/>
      <c r="P5804"/>
      <c r="Q5804"/>
      <c r="R5804"/>
    </row>
    <row r="5805" spans="1:18" s="16" customFormat="1" x14ac:dyDescent="0.25">
      <c r="A5805" s="19"/>
      <c r="B5805" s="18"/>
      <c r="D5805"/>
      <c r="E5805"/>
      <c r="F5805"/>
      <c r="G5805"/>
      <c r="H5805"/>
      <c r="I5805"/>
      <c r="J5805"/>
      <c r="K5805"/>
      <c r="L5805"/>
      <c r="M5805"/>
      <c r="N5805"/>
      <c r="O5805"/>
      <c r="P5805"/>
      <c r="Q5805"/>
      <c r="R5805"/>
    </row>
    <row r="5806" spans="1:18" s="16" customFormat="1" x14ac:dyDescent="0.25">
      <c r="A5806" s="19"/>
      <c r="B5806" s="18"/>
      <c r="D5806"/>
      <c r="E5806"/>
      <c r="F5806"/>
      <c r="G5806"/>
      <c r="H5806"/>
      <c r="I5806"/>
      <c r="J5806"/>
      <c r="K5806"/>
      <c r="L5806"/>
      <c r="M5806"/>
      <c r="N5806"/>
      <c r="O5806"/>
      <c r="P5806"/>
      <c r="Q5806"/>
      <c r="R5806"/>
    </row>
    <row r="5807" spans="1:18" s="16" customFormat="1" x14ac:dyDescent="0.25">
      <c r="A5807" s="19"/>
      <c r="B5807" s="18"/>
      <c r="D5807"/>
      <c r="E5807"/>
      <c r="F5807"/>
      <c r="G5807"/>
      <c r="H5807"/>
      <c r="I5807"/>
      <c r="J5807"/>
      <c r="K5807"/>
      <c r="L5807"/>
      <c r="M5807"/>
      <c r="N5807"/>
      <c r="O5807"/>
      <c r="P5807"/>
      <c r="Q5807"/>
      <c r="R5807"/>
    </row>
    <row r="5808" spans="1:18" s="16" customFormat="1" x14ac:dyDescent="0.25">
      <c r="A5808" s="19"/>
      <c r="B5808" s="18"/>
      <c r="D5808"/>
      <c r="E5808"/>
      <c r="F5808"/>
      <c r="G5808"/>
      <c r="H5808"/>
      <c r="I5808"/>
      <c r="J5808"/>
      <c r="K5808"/>
      <c r="L5808"/>
      <c r="M5808"/>
      <c r="N5808"/>
      <c r="O5808"/>
      <c r="P5808"/>
      <c r="Q5808"/>
      <c r="R5808"/>
    </row>
    <row r="5809" spans="1:18" s="16" customFormat="1" x14ac:dyDescent="0.25">
      <c r="A5809" s="19"/>
      <c r="B5809" s="18"/>
      <c r="D5809"/>
      <c r="E5809"/>
      <c r="F5809"/>
      <c r="G5809"/>
      <c r="H5809"/>
      <c r="I5809"/>
      <c r="J5809"/>
      <c r="K5809"/>
      <c r="L5809"/>
      <c r="M5809"/>
      <c r="N5809"/>
      <c r="O5809"/>
      <c r="P5809"/>
      <c r="Q5809"/>
      <c r="R5809"/>
    </row>
    <row r="5810" spans="1:18" s="16" customFormat="1" x14ac:dyDescent="0.25">
      <c r="A5810" s="19"/>
      <c r="B5810" s="18"/>
      <c r="D5810"/>
      <c r="E5810"/>
      <c r="F5810"/>
      <c r="G5810"/>
      <c r="H5810"/>
      <c r="I5810"/>
      <c r="J5810"/>
      <c r="K5810"/>
      <c r="L5810"/>
      <c r="M5810"/>
      <c r="N5810"/>
      <c r="O5810"/>
      <c r="P5810"/>
      <c r="Q5810"/>
      <c r="R5810"/>
    </row>
    <row r="5811" spans="1:18" s="16" customFormat="1" x14ac:dyDescent="0.25">
      <c r="A5811" s="19"/>
      <c r="B5811" s="18"/>
      <c r="D5811"/>
      <c r="E5811"/>
      <c r="F5811"/>
      <c r="G5811"/>
      <c r="H5811"/>
      <c r="I5811"/>
      <c r="J5811"/>
      <c r="K5811"/>
      <c r="L5811"/>
      <c r="M5811"/>
      <c r="N5811"/>
      <c r="O5811"/>
      <c r="P5811"/>
      <c r="Q5811"/>
      <c r="R5811"/>
    </row>
    <row r="5812" spans="1:18" s="16" customFormat="1" x14ac:dyDescent="0.25">
      <c r="A5812" s="19"/>
      <c r="B5812" s="20"/>
      <c r="D5812"/>
      <c r="E5812"/>
      <c r="F5812"/>
      <c r="G5812"/>
      <c r="H5812"/>
      <c r="I5812"/>
      <c r="J5812"/>
      <c r="K5812"/>
      <c r="L5812"/>
      <c r="M5812"/>
      <c r="N5812"/>
      <c r="O5812"/>
      <c r="P5812"/>
      <c r="Q5812"/>
      <c r="R5812"/>
    </row>
    <row r="5813" spans="1:18" s="16" customFormat="1" x14ac:dyDescent="0.25">
      <c r="A5813" s="19"/>
      <c r="B5813" s="18"/>
      <c r="D5813"/>
      <c r="E5813"/>
      <c r="F5813"/>
      <c r="G5813"/>
      <c r="H5813"/>
      <c r="I5813"/>
      <c r="J5813"/>
      <c r="K5813"/>
      <c r="L5813"/>
      <c r="M5813"/>
      <c r="N5813"/>
      <c r="O5813"/>
      <c r="P5813"/>
      <c r="Q5813"/>
      <c r="R5813"/>
    </row>
    <row r="5814" spans="1:18" s="16" customFormat="1" x14ac:dyDescent="0.25">
      <c r="A5814" s="19"/>
      <c r="B5814" s="18"/>
      <c r="D5814"/>
      <c r="E5814"/>
      <c r="F5814"/>
      <c r="G5814"/>
      <c r="H5814"/>
      <c r="I5814"/>
      <c r="J5814"/>
      <c r="K5814"/>
      <c r="L5814"/>
      <c r="M5814"/>
      <c r="N5814"/>
      <c r="O5814"/>
      <c r="P5814"/>
      <c r="Q5814"/>
      <c r="R5814"/>
    </row>
    <row r="5815" spans="1:18" s="16" customFormat="1" x14ac:dyDescent="0.25">
      <c r="A5815" s="19"/>
      <c r="B5815" s="18"/>
      <c r="D5815"/>
      <c r="E5815"/>
      <c r="F5815"/>
      <c r="G5815"/>
      <c r="H5815"/>
      <c r="I5815"/>
      <c r="J5815"/>
      <c r="K5815"/>
      <c r="L5815"/>
      <c r="M5815"/>
      <c r="N5815"/>
      <c r="O5815"/>
      <c r="P5815"/>
      <c r="Q5815"/>
      <c r="R5815"/>
    </row>
    <row r="5816" spans="1:18" s="16" customFormat="1" x14ac:dyDescent="0.25">
      <c r="A5816" s="19"/>
      <c r="B5816" s="18"/>
      <c r="D5816"/>
      <c r="E5816"/>
      <c r="F5816"/>
      <c r="G5816"/>
      <c r="H5816"/>
      <c r="I5816"/>
      <c r="J5816"/>
      <c r="K5816"/>
      <c r="L5816"/>
      <c r="M5816"/>
      <c r="N5816"/>
      <c r="O5816"/>
      <c r="P5816"/>
      <c r="Q5816"/>
      <c r="R5816"/>
    </row>
    <row r="5817" spans="1:18" s="16" customFormat="1" x14ac:dyDescent="0.25">
      <c r="A5817" s="19"/>
      <c r="B5817" s="18"/>
      <c r="D5817"/>
      <c r="E5817"/>
      <c r="F5817"/>
      <c r="G5817"/>
      <c r="H5817"/>
      <c r="I5817"/>
      <c r="J5817"/>
      <c r="K5817"/>
      <c r="L5817"/>
      <c r="M5817"/>
      <c r="N5817"/>
      <c r="O5817"/>
      <c r="P5817"/>
      <c r="Q5817"/>
      <c r="R5817"/>
    </row>
    <row r="5818" spans="1:18" s="16" customFormat="1" x14ac:dyDescent="0.25">
      <c r="A5818" s="19"/>
      <c r="B5818" s="18"/>
      <c r="D5818"/>
      <c r="E5818"/>
      <c r="F5818"/>
      <c r="G5818"/>
      <c r="H5818"/>
      <c r="I5818"/>
      <c r="J5818"/>
      <c r="K5818"/>
      <c r="L5818"/>
      <c r="M5818"/>
      <c r="N5818"/>
      <c r="O5818"/>
      <c r="P5818"/>
      <c r="Q5818"/>
      <c r="R5818"/>
    </row>
    <row r="5819" spans="1:18" s="16" customFormat="1" x14ac:dyDescent="0.25">
      <c r="A5819" s="19"/>
      <c r="B5819" s="18"/>
      <c r="D5819"/>
      <c r="E5819"/>
      <c r="F5819"/>
      <c r="G5819"/>
      <c r="H5819"/>
      <c r="I5819"/>
      <c r="J5819"/>
      <c r="K5819"/>
      <c r="L5819"/>
      <c r="M5819"/>
      <c r="N5819"/>
      <c r="O5819"/>
      <c r="P5819"/>
      <c r="Q5819"/>
      <c r="R5819"/>
    </row>
    <row r="5820" spans="1:18" s="16" customFormat="1" x14ac:dyDescent="0.25">
      <c r="A5820" s="19"/>
      <c r="B5820" s="18"/>
      <c r="D5820"/>
      <c r="E5820"/>
      <c r="F5820"/>
      <c r="G5820"/>
      <c r="H5820"/>
      <c r="I5820"/>
      <c r="J5820"/>
      <c r="K5820"/>
      <c r="L5820"/>
      <c r="M5820"/>
      <c r="N5820"/>
      <c r="O5820"/>
      <c r="P5820"/>
      <c r="Q5820"/>
      <c r="R5820"/>
    </row>
    <row r="5821" spans="1:18" s="16" customFormat="1" x14ac:dyDescent="0.25">
      <c r="A5821" s="19"/>
      <c r="B5821" s="18"/>
      <c r="D5821"/>
      <c r="E5821"/>
      <c r="F5821"/>
      <c r="G5821"/>
      <c r="H5821"/>
      <c r="I5821"/>
      <c r="J5821"/>
      <c r="K5821"/>
      <c r="L5821"/>
      <c r="M5821"/>
      <c r="N5821"/>
      <c r="O5821"/>
      <c r="P5821"/>
      <c r="Q5821"/>
      <c r="R5821"/>
    </row>
    <row r="5822" spans="1:18" s="16" customFormat="1" x14ac:dyDescent="0.25">
      <c r="A5822" s="19"/>
      <c r="B5822" s="18"/>
      <c r="D5822"/>
      <c r="E5822"/>
      <c r="F5822"/>
      <c r="G5822"/>
      <c r="H5822"/>
      <c r="I5822"/>
      <c r="J5822"/>
      <c r="K5822"/>
      <c r="L5822"/>
      <c r="M5822"/>
      <c r="N5822"/>
      <c r="O5822"/>
      <c r="P5822"/>
      <c r="Q5822"/>
      <c r="R5822"/>
    </row>
    <row r="5823" spans="1:18" s="16" customFormat="1" x14ac:dyDescent="0.25">
      <c r="A5823" s="19"/>
      <c r="B5823" s="18"/>
      <c r="D5823"/>
      <c r="E5823"/>
      <c r="F5823"/>
      <c r="G5823"/>
      <c r="H5823"/>
      <c r="I5823"/>
      <c r="J5823"/>
      <c r="K5823"/>
      <c r="L5823"/>
      <c r="M5823"/>
      <c r="N5823"/>
      <c r="O5823"/>
      <c r="P5823"/>
      <c r="Q5823"/>
      <c r="R5823"/>
    </row>
    <row r="5824" spans="1:18" s="16" customFormat="1" x14ac:dyDescent="0.25">
      <c r="A5824" s="19"/>
      <c r="B5824" s="18"/>
      <c r="D5824"/>
      <c r="E5824"/>
      <c r="F5824"/>
      <c r="G5824"/>
      <c r="H5824"/>
      <c r="I5824"/>
      <c r="J5824"/>
      <c r="K5824"/>
      <c r="L5824"/>
      <c r="M5824"/>
      <c r="N5824"/>
      <c r="O5824"/>
      <c r="P5824"/>
      <c r="Q5824"/>
      <c r="R5824"/>
    </row>
    <row r="5825" spans="1:18" s="16" customFormat="1" x14ac:dyDescent="0.25">
      <c r="A5825" s="19"/>
      <c r="B5825" s="18"/>
      <c r="D5825"/>
      <c r="E5825"/>
      <c r="F5825"/>
      <c r="G5825"/>
      <c r="H5825"/>
      <c r="I5825"/>
      <c r="J5825"/>
      <c r="K5825"/>
      <c r="L5825"/>
      <c r="M5825"/>
      <c r="N5825"/>
      <c r="O5825"/>
      <c r="P5825"/>
      <c r="Q5825"/>
      <c r="R5825"/>
    </row>
    <row r="5826" spans="1:18" s="16" customFormat="1" x14ac:dyDescent="0.25">
      <c r="A5826" s="19"/>
      <c r="B5826" s="18"/>
      <c r="D5826"/>
      <c r="E5826"/>
      <c r="F5826"/>
      <c r="G5826"/>
      <c r="H5826"/>
      <c r="I5826"/>
      <c r="J5826"/>
      <c r="K5826"/>
      <c r="L5826"/>
      <c r="M5826"/>
      <c r="N5826"/>
      <c r="O5826"/>
      <c r="P5826"/>
      <c r="Q5826"/>
      <c r="R5826"/>
    </row>
    <row r="5827" spans="1:18" s="16" customFormat="1" x14ac:dyDescent="0.25">
      <c r="A5827" s="19"/>
      <c r="B5827" s="18"/>
      <c r="D5827"/>
      <c r="E5827"/>
      <c r="F5827"/>
      <c r="G5827"/>
      <c r="H5827"/>
      <c r="I5827"/>
      <c r="J5827"/>
      <c r="K5827"/>
      <c r="L5827"/>
      <c r="M5827"/>
      <c r="N5827"/>
      <c r="O5827"/>
      <c r="P5827"/>
      <c r="Q5827"/>
      <c r="R5827"/>
    </row>
    <row r="5828" spans="1:18" s="16" customFormat="1" x14ac:dyDescent="0.25">
      <c r="A5828" s="19"/>
      <c r="B5828" s="18"/>
      <c r="D5828"/>
      <c r="E5828"/>
      <c r="F5828"/>
      <c r="G5828"/>
      <c r="H5828"/>
      <c r="I5828"/>
      <c r="J5828"/>
      <c r="K5828"/>
      <c r="L5828"/>
      <c r="M5828"/>
      <c r="N5828"/>
      <c r="O5828"/>
      <c r="P5828"/>
      <c r="Q5828"/>
      <c r="R5828"/>
    </row>
    <row r="5829" spans="1:18" s="16" customFormat="1" x14ac:dyDescent="0.25">
      <c r="A5829" s="19"/>
      <c r="B5829" s="18"/>
      <c r="D5829"/>
      <c r="E5829"/>
      <c r="F5829"/>
      <c r="G5829"/>
      <c r="H5829"/>
      <c r="I5829"/>
      <c r="J5829"/>
      <c r="K5829"/>
      <c r="L5829"/>
      <c r="M5829"/>
      <c r="N5829"/>
      <c r="O5829"/>
      <c r="P5829"/>
      <c r="Q5829"/>
      <c r="R5829"/>
    </row>
    <row r="5830" spans="1:18" s="16" customFormat="1" x14ac:dyDescent="0.25">
      <c r="A5830" s="19"/>
      <c r="B5830" s="18"/>
      <c r="D5830"/>
      <c r="E5830"/>
      <c r="F5830"/>
      <c r="G5830"/>
      <c r="H5830"/>
      <c r="I5830"/>
      <c r="J5830"/>
      <c r="K5830"/>
      <c r="L5830"/>
      <c r="M5830"/>
      <c r="N5830"/>
      <c r="O5830"/>
      <c r="P5830"/>
      <c r="Q5830"/>
      <c r="R5830"/>
    </row>
    <row r="5831" spans="1:18" s="16" customFormat="1" x14ac:dyDescent="0.25">
      <c r="A5831" s="19"/>
      <c r="B5831" s="18"/>
      <c r="D5831"/>
      <c r="E5831"/>
      <c r="F5831"/>
      <c r="G5831"/>
      <c r="H5831"/>
      <c r="I5831"/>
      <c r="J5831"/>
      <c r="K5831"/>
      <c r="L5831"/>
      <c r="M5831"/>
      <c r="N5831"/>
      <c r="O5831"/>
      <c r="P5831"/>
      <c r="Q5831"/>
      <c r="R5831"/>
    </row>
    <row r="5832" spans="1:18" s="16" customFormat="1" x14ac:dyDescent="0.25">
      <c r="A5832" s="19"/>
      <c r="B5832" s="18"/>
      <c r="D5832"/>
      <c r="E5832"/>
      <c r="F5832"/>
      <c r="G5832"/>
      <c r="H5832"/>
      <c r="I5832"/>
      <c r="J5832"/>
      <c r="K5832"/>
      <c r="L5832"/>
      <c r="M5832"/>
      <c r="N5832"/>
      <c r="O5832"/>
      <c r="P5832"/>
      <c r="Q5832"/>
      <c r="R5832"/>
    </row>
    <row r="5833" spans="1:18" s="16" customFormat="1" x14ac:dyDescent="0.25">
      <c r="A5833" s="19"/>
      <c r="B5833" s="18"/>
      <c r="D5833"/>
      <c r="E5833"/>
      <c r="F5833"/>
      <c r="G5833"/>
      <c r="H5833"/>
      <c r="I5833"/>
      <c r="J5833"/>
      <c r="K5833"/>
      <c r="L5833"/>
      <c r="M5833"/>
      <c r="N5833"/>
      <c r="O5833"/>
      <c r="P5833"/>
      <c r="Q5833"/>
      <c r="R5833"/>
    </row>
    <row r="5834" spans="1:18" s="16" customFormat="1" x14ac:dyDescent="0.25">
      <c r="A5834" s="19"/>
      <c r="B5834" s="18"/>
      <c r="D5834"/>
      <c r="E5834"/>
      <c r="F5834"/>
      <c r="G5834"/>
      <c r="H5834"/>
      <c r="I5834"/>
      <c r="J5834"/>
      <c r="K5834"/>
      <c r="L5834"/>
      <c r="M5834"/>
      <c r="N5834"/>
      <c r="O5834"/>
      <c r="P5834"/>
      <c r="Q5834"/>
      <c r="R5834"/>
    </row>
    <row r="5835" spans="1:18" s="16" customFormat="1" x14ac:dyDescent="0.25">
      <c r="A5835" s="19"/>
      <c r="B5835" s="18"/>
      <c r="D5835"/>
      <c r="E5835"/>
      <c r="F5835"/>
      <c r="G5835"/>
      <c r="H5835"/>
      <c r="I5835"/>
      <c r="J5835"/>
      <c r="K5835"/>
      <c r="L5835"/>
      <c r="M5835"/>
      <c r="N5835"/>
      <c r="O5835"/>
      <c r="P5835"/>
      <c r="Q5835"/>
      <c r="R5835"/>
    </row>
    <row r="5836" spans="1:18" s="16" customFormat="1" x14ac:dyDescent="0.25">
      <c r="A5836" s="19"/>
      <c r="B5836" s="18"/>
      <c r="D5836"/>
      <c r="E5836"/>
      <c r="F5836"/>
      <c r="G5836"/>
      <c r="H5836"/>
      <c r="I5836"/>
      <c r="J5836"/>
      <c r="K5836"/>
      <c r="L5836"/>
      <c r="M5836"/>
      <c r="N5836"/>
      <c r="O5836"/>
      <c r="P5836"/>
      <c r="Q5836"/>
      <c r="R5836"/>
    </row>
    <row r="5837" spans="1:18" s="16" customFormat="1" x14ac:dyDescent="0.25">
      <c r="A5837" s="19"/>
      <c r="B5837" s="18"/>
      <c r="D5837"/>
      <c r="E5837"/>
      <c r="F5837"/>
      <c r="G5837"/>
      <c r="H5837"/>
      <c r="I5837"/>
      <c r="J5837"/>
      <c r="K5837"/>
      <c r="L5837"/>
      <c r="M5837"/>
      <c r="N5837"/>
      <c r="O5837"/>
      <c r="P5837"/>
      <c r="Q5837"/>
      <c r="R5837"/>
    </row>
    <row r="5838" spans="1:18" s="16" customFormat="1" x14ac:dyDescent="0.25">
      <c r="A5838" s="19"/>
      <c r="B5838" s="18"/>
      <c r="D5838"/>
      <c r="E5838"/>
      <c r="F5838"/>
      <c r="G5838"/>
      <c r="H5838"/>
      <c r="I5838"/>
      <c r="J5838"/>
      <c r="K5838"/>
      <c r="L5838"/>
      <c r="M5838"/>
      <c r="N5838"/>
      <c r="O5838"/>
      <c r="P5838"/>
      <c r="Q5838"/>
      <c r="R5838"/>
    </row>
    <row r="5839" spans="1:18" s="16" customFormat="1" x14ac:dyDescent="0.25">
      <c r="A5839" s="19"/>
      <c r="B5839" s="18"/>
      <c r="D5839"/>
      <c r="E5839"/>
      <c r="F5839"/>
      <c r="G5839"/>
      <c r="H5839"/>
      <c r="I5839"/>
      <c r="J5839"/>
      <c r="K5839"/>
      <c r="L5839"/>
      <c r="M5839"/>
      <c r="N5839"/>
      <c r="O5839"/>
      <c r="P5839"/>
      <c r="Q5839"/>
      <c r="R5839"/>
    </row>
    <row r="5840" spans="1:18" s="16" customFormat="1" x14ac:dyDescent="0.25">
      <c r="A5840" s="19"/>
      <c r="B5840" s="18"/>
      <c r="D5840"/>
      <c r="E5840"/>
      <c r="F5840"/>
      <c r="G5840"/>
      <c r="H5840"/>
      <c r="I5840"/>
      <c r="J5840"/>
      <c r="K5840"/>
      <c r="L5840"/>
      <c r="M5840"/>
      <c r="N5840"/>
      <c r="O5840"/>
      <c r="P5840"/>
      <c r="Q5840"/>
      <c r="R5840"/>
    </row>
    <row r="5841" spans="1:18" s="16" customFormat="1" x14ac:dyDescent="0.25">
      <c r="A5841" s="19"/>
      <c r="B5841" s="18"/>
      <c r="D5841"/>
      <c r="E5841"/>
      <c r="F5841"/>
      <c r="G5841"/>
      <c r="H5841"/>
      <c r="I5841"/>
      <c r="J5841"/>
      <c r="K5841"/>
      <c r="L5841"/>
      <c r="M5841"/>
      <c r="N5841"/>
      <c r="O5841"/>
      <c r="P5841"/>
      <c r="Q5841"/>
      <c r="R5841"/>
    </row>
    <row r="5842" spans="1:18" s="16" customFormat="1" x14ac:dyDescent="0.25">
      <c r="A5842" s="19"/>
      <c r="B5842" s="18"/>
      <c r="D5842"/>
      <c r="E5842"/>
      <c r="F5842"/>
      <c r="G5842"/>
      <c r="H5842"/>
      <c r="I5842"/>
      <c r="J5842"/>
      <c r="K5842"/>
      <c r="L5842"/>
      <c r="M5842"/>
      <c r="N5842"/>
      <c r="O5842"/>
      <c r="P5842"/>
      <c r="Q5842"/>
      <c r="R5842"/>
    </row>
    <row r="5843" spans="1:18" s="16" customFormat="1" x14ac:dyDescent="0.25">
      <c r="A5843" s="19"/>
      <c r="B5843" s="18"/>
      <c r="D5843"/>
      <c r="E5843"/>
      <c r="F5843"/>
      <c r="G5843"/>
      <c r="H5843"/>
      <c r="I5843"/>
      <c r="J5843"/>
      <c r="K5843"/>
      <c r="L5843"/>
      <c r="M5843"/>
      <c r="N5843"/>
      <c r="O5843"/>
      <c r="P5843"/>
      <c r="Q5843"/>
      <c r="R5843"/>
    </row>
    <row r="5844" spans="1:18" s="16" customFormat="1" x14ac:dyDescent="0.25">
      <c r="A5844" s="19"/>
      <c r="B5844" s="18"/>
      <c r="D5844"/>
      <c r="E5844"/>
      <c r="F5844"/>
      <c r="G5844"/>
      <c r="H5844"/>
      <c r="I5844"/>
      <c r="J5844"/>
      <c r="K5844"/>
      <c r="L5844"/>
      <c r="M5844"/>
      <c r="N5844"/>
      <c r="O5844"/>
      <c r="P5844"/>
      <c r="Q5844"/>
      <c r="R5844"/>
    </row>
    <row r="5845" spans="1:18" s="16" customFormat="1" x14ac:dyDescent="0.25">
      <c r="A5845" s="19"/>
      <c r="B5845" s="18"/>
      <c r="D5845"/>
      <c r="E5845"/>
      <c r="F5845"/>
      <c r="G5845"/>
      <c r="H5845"/>
      <c r="I5845"/>
      <c r="J5845"/>
      <c r="K5845"/>
      <c r="L5845"/>
      <c r="M5845"/>
      <c r="N5845"/>
      <c r="O5845"/>
      <c r="P5845"/>
      <c r="Q5845"/>
      <c r="R5845"/>
    </row>
    <row r="5846" spans="1:18" s="16" customFormat="1" x14ac:dyDescent="0.25">
      <c r="A5846" s="19"/>
      <c r="B5846" s="18"/>
      <c r="D5846"/>
      <c r="E5846"/>
      <c r="F5846"/>
      <c r="G5846"/>
      <c r="H5846"/>
      <c r="I5846"/>
      <c r="J5846"/>
      <c r="K5846"/>
      <c r="L5846"/>
      <c r="M5846"/>
      <c r="N5846"/>
      <c r="O5846"/>
      <c r="P5846"/>
      <c r="Q5846"/>
      <c r="R5846"/>
    </row>
    <row r="5847" spans="1:18" s="16" customFormat="1" x14ac:dyDescent="0.25">
      <c r="A5847" s="19"/>
      <c r="B5847" s="18"/>
      <c r="D5847"/>
      <c r="E5847"/>
      <c r="F5847"/>
      <c r="G5847"/>
      <c r="H5847"/>
      <c r="I5847"/>
      <c r="J5847"/>
      <c r="K5847"/>
      <c r="L5847"/>
      <c r="M5847"/>
      <c r="N5847"/>
      <c r="O5847"/>
      <c r="P5847"/>
      <c r="Q5847"/>
      <c r="R5847"/>
    </row>
    <row r="5848" spans="1:18" s="16" customFormat="1" x14ac:dyDescent="0.25">
      <c r="A5848" s="19"/>
      <c r="B5848" s="18"/>
      <c r="D5848"/>
      <c r="E5848"/>
      <c r="F5848"/>
      <c r="G5848"/>
      <c r="H5848"/>
      <c r="I5848"/>
      <c r="J5848"/>
      <c r="K5848"/>
      <c r="L5848"/>
      <c r="M5848"/>
      <c r="N5848"/>
      <c r="O5848"/>
      <c r="P5848"/>
      <c r="Q5848"/>
      <c r="R5848"/>
    </row>
    <row r="5849" spans="1:18" s="16" customFormat="1" x14ac:dyDescent="0.25">
      <c r="A5849" s="19"/>
      <c r="B5849" s="18"/>
      <c r="D5849"/>
      <c r="E5849"/>
      <c r="F5849"/>
      <c r="G5849"/>
      <c r="H5849"/>
      <c r="I5849"/>
      <c r="J5849"/>
      <c r="K5849"/>
      <c r="L5849"/>
      <c r="M5849"/>
      <c r="N5849"/>
      <c r="O5849"/>
      <c r="P5849"/>
      <c r="Q5849"/>
      <c r="R5849"/>
    </row>
    <row r="5850" spans="1:18" s="16" customFormat="1" x14ac:dyDescent="0.25">
      <c r="A5850" s="19"/>
      <c r="B5850" s="18"/>
      <c r="D5850"/>
      <c r="E5850"/>
      <c r="F5850"/>
      <c r="G5850"/>
      <c r="H5850"/>
      <c r="I5850"/>
      <c r="J5850"/>
      <c r="K5850"/>
      <c r="L5850"/>
      <c r="M5850"/>
      <c r="N5850"/>
      <c r="O5850"/>
      <c r="P5850"/>
      <c r="Q5850"/>
      <c r="R5850"/>
    </row>
    <row r="5851" spans="1:18" s="16" customFormat="1" x14ac:dyDescent="0.25">
      <c r="A5851" s="19"/>
      <c r="B5851" s="18"/>
      <c r="D5851"/>
      <c r="E5851"/>
      <c r="F5851"/>
      <c r="G5851"/>
      <c r="H5851"/>
      <c r="I5851"/>
      <c r="J5851"/>
      <c r="K5851"/>
      <c r="L5851"/>
      <c r="M5851"/>
      <c r="N5851"/>
      <c r="O5851"/>
      <c r="P5851"/>
      <c r="Q5851"/>
      <c r="R5851"/>
    </row>
    <row r="5852" spans="1:18" s="16" customFormat="1" x14ac:dyDescent="0.25">
      <c r="A5852" s="19"/>
      <c r="B5852" s="18"/>
      <c r="D5852"/>
      <c r="E5852"/>
      <c r="F5852"/>
      <c r="G5852"/>
      <c r="H5852"/>
      <c r="I5852"/>
      <c r="J5852"/>
      <c r="K5852"/>
      <c r="L5852"/>
      <c r="M5852"/>
      <c r="N5852"/>
      <c r="O5852"/>
      <c r="P5852"/>
      <c r="Q5852"/>
      <c r="R5852"/>
    </row>
    <row r="5853" spans="1:18" s="16" customFormat="1" x14ac:dyDescent="0.25">
      <c r="A5853" s="19"/>
      <c r="B5853" s="18"/>
      <c r="D5853"/>
      <c r="E5853"/>
      <c r="F5853"/>
      <c r="G5853"/>
      <c r="H5853"/>
      <c r="I5853"/>
      <c r="J5853"/>
      <c r="K5853"/>
      <c r="L5853"/>
      <c r="M5853"/>
      <c r="N5853"/>
      <c r="O5853"/>
      <c r="P5853"/>
      <c r="Q5853"/>
      <c r="R5853"/>
    </row>
    <row r="5854" spans="1:18" s="16" customFormat="1" x14ac:dyDescent="0.25">
      <c r="A5854" s="19"/>
      <c r="B5854" s="18"/>
      <c r="D5854"/>
      <c r="E5854"/>
      <c r="F5854"/>
      <c r="G5854"/>
      <c r="H5854"/>
      <c r="I5854"/>
      <c r="J5854"/>
      <c r="K5854"/>
      <c r="L5854"/>
      <c r="M5854"/>
      <c r="N5854"/>
      <c r="O5854"/>
      <c r="P5854"/>
      <c r="Q5854"/>
      <c r="R5854"/>
    </row>
    <row r="5855" spans="1:18" s="16" customFormat="1" x14ac:dyDescent="0.25">
      <c r="A5855" s="19"/>
      <c r="B5855" s="18"/>
      <c r="D5855"/>
      <c r="E5855"/>
      <c r="F5855"/>
      <c r="G5855"/>
      <c r="H5855"/>
      <c r="I5855"/>
      <c r="J5855"/>
      <c r="K5855"/>
      <c r="L5855"/>
      <c r="M5855"/>
      <c r="N5855"/>
      <c r="O5855"/>
      <c r="P5855"/>
      <c r="Q5855"/>
      <c r="R5855"/>
    </row>
    <row r="5856" spans="1:18" s="16" customFormat="1" x14ac:dyDescent="0.25">
      <c r="A5856" s="19"/>
      <c r="B5856" s="18"/>
      <c r="D5856"/>
      <c r="E5856"/>
      <c r="F5856"/>
      <c r="G5856"/>
      <c r="H5856"/>
      <c r="I5856"/>
      <c r="J5856"/>
      <c r="K5856"/>
      <c r="L5856"/>
      <c r="M5856"/>
      <c r="N5856"/>
      <c r="O5856"/>
      <c r="P5856"/>
      <c r="Q5856"/>
      <c r="R5856"/>
    </row>
    <row r="5857" spans="1:18" s="16" customFormat="1" x14ac:dyDescent="0.25">
      <c r="A5857" s="19"/>
      <c r="B5857" s="18"/>
      <c r="D5857"/>
      <c r="E5857"/>
      <c r="F5857"/>
      <c r="G5857"/>
      <c r="H5857"/>
      <c r="I5857"/>
      <c r="J5857"/>
      <c r="K5857"/>
      <c r="L5857"/>
      <c r="M5857"/>
      <c r="N5857"/>
      <c r="O5857"/>
      <c r="P5857"/>
      <c r="Q5857"/>
      <c r="R5857"/>
    </row>
    <row r="5858" spans="1:18" s="16" customFormat="1" x14ac:dyDescent="0.25">
      <c r="A5858" s="19"/>
      <c r="B5858" s="18"/>
      <c r="D5858"/>
      <c r="E5858"/>
      <c r="F5858"/>
      <c r="G5858"/>
      <c r="H5858"/>
      <c r="I5858"/>
      <c r="J5858"/>
      <c r="K5858"/>
      <c r="L5858"/>
      <c r="M5858"/>
      <c r="N5858"/>
      <c r="O5858"/>
      <c r="P5858"/>
      <c r="Q5858"/>
      <c r="R5858"/>
    </row>
    <row r="5859" spans="1:18" s="16" customFormat="1" x14ac:dyDescent="0.25">
      <c r="A5859" s="19"/>
      <c r="B5859" s="18"/>
      <c r="D5859"/>
      <c r="E5859"/>
      <c r="F5859"/>
      <c r="G5859"/>
      <c r="H5859"/>
      <c r="I5859"/>
      <c r="J5859"/>
      <c r="K5859"/>
      <c r="L5859"/>
      <c r="M5859"/>
      <c r="N5859"/>
      <c r="O5859"/>
      <c r="P5859"/>
      <c r="Q5859"/>
      <c r="R5859"/>
    </row>
    <row r="5860" spans="1:18" s="16" customFormat="1" x14ac:dyDescent="0.25">
      <c r="A5860" s="19"/>
      <c r="B5860" s="18"/>
      <c r="D5860"/>
      <c r="E5860"/>
      <c r="F5860"/>
      <c r="G5860"/>
      <c r="H5860"/>
      <c r="I5860"/>
      <c r="J5860"/>
      <c r="K5860"/>
      <c r="L5860"/>
      <c r="M5860"/>
      <c r="N5860"/>
      <c r="O5860"/>
      <c r="P5860"/>
      <c r="Q5860"/>
      <c r="R5860"/>
    </row>
    <row r="5861" spans="1:18" s="16" customFormat="1" x14ac:dyDescent="0.25">
      <c r="A5861" s="19"/>
      <c r="B5861" s="18"/>
      <c r="D5861"/>
      <c r="E5861"/>
      <c r="F5861"/>
      <c r="G5861"/>
      <c r="H5861"/>
      <c r="I5861"/>
      <c r="J5861"/>
      <c r="K5861"/>
      <c r="L5861"/>
      <c r="M5861"/>
      <c r="N5861"/>
      <c r="O5861"/>
      <c r="P5861"/>
      <c r="Q5861"/>
      <c r="R5861"/>
    </row>
    <row r="5862" spans="1:18" s="16" customFormat="1" x14ac:dyDescent="0.25">
      <c r="A5862" s="19"/>
      <c r="B5862" s="20"/>
      <c r="D5862"/>
      <c r="E5862"/>
      <c r="F5862"/>
      <c r="G5862"/>
      <c r="H5862"/>
      <c r="I5862"/>
      <c r="J5862"/>
      <c r="K5862"/>
      <c r="L5862"/>
      <c r="M5862"/>
      <c r="N5862"/>
      <c r="O5862"/>
      <c r="P5862"/>
      <c r="Q5862"/>
      <c r="R5862"/>
    </row>
    <row r="5863" spans="1:18" s="16" customFormat="1" x14ac:dyDescent="0.25">
      <c r="A5863" s="19"/>
      <c r="B5863" s="18"/>
      <c r="D5863"/>
      <c r="E5863"/>
      <c r="F5863"/>
      <c r="G5863"/>
      <c r="H5863"/>
      <c r="I5863"/>
      <c r="J5863"/>
      <c r="K5863"/>
      <c r="L5863"/>
      <c r="M5863"/>
      <c r="N5863"/>
      <c r="O5863"/>
      <c r="P5863"/>
      <c r="Q5863"/>
      <c r="R5863"/>
    </row>
    <row r="5864" spans="1:18" s="16" customFormat="1" x14ac:dyDescent="0.25">
      <c r="A5864" s="19"/>
      <c r="B5864" s="18"/>
      <c r="D5864"/>
      <c r="E5864"/>
      <c r="F5864"/>
      <c r="G5864"/>
      <c r="H5864"/>
      <c r="I5864"/>
      <c r="J5864"/>
      <c r="K5864"/>
      <c r="L5864"/>
      <c r="M5864"/>
      <c r="N5864"/>
      <c r="O5864"/>
      <c r="P5864"/>
      <c r="Q5864"/>
      <c r="R5864"/>
    </row>
    <row r="5865" spans="1:18" s="16" customFormat="1" x14ac:dyDescent="0.25">
      <c r="A5865" s="19"/>
      <c r="B5865" s="18"/>
      <c r="D5865"/>
      <c r="E5865"/>
      <c r="F5865"/>
      <c r="G5865"/>
      <c r="H5865"/>
      <c r="I5865"/>
      <c r="J5865"/>
      <c r="K5865"/>
      <c r="L5865"/>
      <c r="M5865"/>
      <c r="N5865"/>
      <c r="O5865"/>
      <c r="P5865"/>
      <c r="Q5865"/>
      <c r="R5865"/>
    </row>
    <row r="5866" spans="1:18" s="16" customFormat="1" x14ac:dyDescent="0.25">
      <c r="A5866" s="19"/>
      <c r="B5866" s="18"/>
      <c r="D5866"/>
      <c r="E5866"/>
      <c r="F5866"/>
      <c r="G5866"/>
      <c r="H5866"/>
      <c r="I5866"/>
      <c r="J5866"/>
      <c r="K5866"/>
      <c r="L5866"/>
      <c r="M5866"/>
      <c r="N5866"/>
      <c r="O5866"/>
      <c r="P5866"/>
      <c r="Q5866"/>
      <c r="R5866"/>
    </row>
    <row r="5867" spans="1:18" s="16" customFormat="1" x14ac:dyDescent="0.25">
      <c r="A5867" s="19"/>
      <c r="B5867" s="18"/>
      <c r="D5867"/>
      <c r="E5867"/>
      <c r="F5867"/>
      <c r="G5867"/>
      <c r="H5867"/>
      <c r="I5867"/>
      <c r="J5867"/>
      <c r="K5867"/>
      <c r="L5867"/>
      <c r="M5867"/>
      <c r="N5867"/>
      <c r="O5867"/>
      <c r="P5867"/>
      <c r="Q5867"/>
      <c r="R5867"/>
    </row>
    <row r="5868" spans="1:18" s="16" customFormat="1" x14ac:dyDescent="0.25">
      <c r="A5868" s="19"/>
      <c r="B5868" s="18"/>
      <c r="D5868"/>
      <c r="E5868"/>
      <c r="F5868"/>
      <c r="G5868"/>
      <c r="H5868"/>
      <c r="I5868"/>
      <c r="J5868"/>
      <c r="K5868"/>
      <c r="L5868"/>
      <c r="M5868"/>
      <c r="N5868"/>
      <c r="O5868"/>
      <c r="P5868"/>
      <c r="Q5868"/>
      <c r="R5868"/>
    </row>
    <row r="5869" spans="1:18" s="16" customFormat="1" x14ac:dyDescent="0.25">
      <c r="A5869" s="19"/>
      <c r="B5869" s="18"/>
      <c r="D5869"/>
      <c r="E5869"/>
      <c r="F5869"/>
      <c r="G5869"/>
      <c r="H5869"/>
      <c r="I5869"/>
      <c r="J5869"/>
      <c r="K5869"/>
      <c r="L5869"/>
      <c r="M5869"/>
      <c r="N5869"/>
      <c r="O5869"/>
      <c r="P5869"/>
      <c r="Q5869"/>
      <c r="R5869"/>
    </row>
    <row r="5870" spans="1:18" s="16" customFormat="1" x14ac:dyDescent="0.25">
      <c r="A5870" s="19"/>
      <c r="B5870" s="18"/>
      <c r="D5870"/>
      <c r="E5870"/>
      <c r="F5870"/>
      <c r="G5870"/>
      <c r="H5870"/>
      <c r="I5870"/>
      <c r="J5870"/>
      <c r="K5870"/>
      <c r="L5870"/>
      <c r="M5870"/>
      <c r="N5870"/>
      <c r="O5870"/>
      <c r="P5870"/>
      <c r="Q5870"/>
      <c r="R5870"/>
    </row>
    <row r="5871" spans="1:18" s="16" customFormat="1" x14ac:dyDescent="0.25">
      <c r="A5871" s="19"/>
      <c r="B5871" s="18"/>
      <c r="D5871"/>
      <c r="E5871"/>
      <c r="F5871"/>
      <c r="G5871"/>
      <c r="H5871"/>
      <c r="I5871"/>
      <c r="J5871"/>
      <c r="K5871"/>
      <c r="L5871"/>
      <c r="M5871"/>
      <c r="N5871"/>
      <c r="O5871"/>
      <c r="P5871"/>
      <c r="Q5871"/>
      <c r="R5871"/>
    </row>
    <row r="5872" spans="1:18" s="16" customFormat="1" x14ac:dyDescent="0.25">
      <c r="A5872" s="19"/>
      <c r="B5872" s="18"/>
      <c r="D5872"/>
      <c r="E5872"/>
      <c r="F5872"/>
      <c r="G5872"/>
      <c r="H5872"/>
      <c r="I5872"/>
      <c r="J5872"/>
      <c r="K5872"/>
      <c r="L5872"/>
      <c r="M5872"/>
      <c r="N5872"/>
      <c r="O5872"/>
      <c r="P5872"/>
      <c r="Q5872"/>
      <c r="R5872"/>
    </row>
    <row r="5873" spans="1:18" s="16" customFormat="1" x14ac:dyDescent="0.25">
      <c r="A5873" s="19"/>
      <c r="B5873" s="18"/>
      <c r="D5873"/>
      <c r="E5873"/>
      <c r="F5873"/>
      <c r="G5873"/>
      <c r="H5873"/>
      <c r="I5873"/>
      <c r="J5873"/>
      <c r="K5873"/>
      <c r="L5873"/>
      <c r="M5873"/>
      <c r="N5873"/>
      <c r="O5873"/>
      <c r="P5873"/>
      <c r="Q5873"/>
      <c r="R5873"/>
    </row>
    <row r="5874" spans="1:18" s="16" customFormat="1" x14ac:dyDescent="0.25">
      <c r="A5874" s="19"/>
      <c r="B5874" s="18"/>
      <c r="D5874"/>
      <c r="E5874"/>
      <c r="F5874"/>
      <c r="G5874"/>
      <c r="H5874"/>
      <c r="I5874"/>
      <c r="J5874"/>
      <c r="K5874"/>
      <c r="L5874"/>
      <c r="M5874"/>
      <c r="N5874"/>
      <c r="O5874"/>
      <c r="P5874"/>
      <c r="Q5874"/>
      <c r="R5874"/>
    </row>
    <row r="5875" spans="1:18" s="16" customFormat="1" x14ac:dyDescent="0.25">
      <c r="A5875" s="19"/>
      <c r="B5875" s="18"/>
      <c r="D5875"/>
      <c r="E5875"/>
      <c r="F5875"/>
      <c r="G5875"/>
      <c r="H5875"/>
      <c r="I5875"/>
      <c r="J5875"/>
      <c r="K5875"/>
      <c r="L5875"/>
      <c r="M5875"/>
      <c r="N5875"/>
      <c r="O5875"/>
      <c r="P5875"/>
      <c r="Q5875"/>
      <c r="R5875"/>
    </row>
    <row r="5876" spans="1:18" s="16" customFormat="1" x14ac:dyDescent="0.25">
      <c r="A5876" s="19"/>
      <c r="B5876" s="18"/>
      <c r="D5876"/>
      <c r="E5876"/>
      <c r="F5876"/>
      <c r="G5876"/>
      <c r="H5876"/>
      <c r="I5876"/>
      <c r="J5876"/>
      <c r="K5876"/>
      <c r="L5876"/>
      <c r="M5876"/>
      <c r="N5876"/>
      <c r="O5876"/>
      <c r="P5876"/>
      <c r="Q5876"/>
      <c r="R5876"/>
    </row>
    <row r="5877" spans="1:18" s="16" customFormat="1" x14ac:dyDescent="0.25">
      <c r="A5877" s="19"/>
      <c r="B5877" s="18"/>
      <c r="D5877"/>
      <c r="E5877"/>
      <c r="F5877"/>
      <c r="G5877"/>
      <c r="H5877"/>
      <c r="I5877"/>
      <c r="J5877"/>
      <c r="K5877"/>
      <c r="L5877"/>
      <c r="M5877"/>
      <c r="N5877"/>
      <c r="O5877"/>
      <c r="P5877"/>
      <c r="Q5877"/>
      <c r="R5877"/>
    </row>
    <row r="5878" spans="1:18" s="16" customFormat="1" x14ac:dyDescent="0.25">
      <c r="A5878" s="19"/>
      <c r="B5878" s="18"/>
      <c r="D5878"/>
      <c r="E5878"/>
      <c r="F5878"/>
      <c r="G5878"/>
      <c r="H5878"/>
      <c r="I5878"/>
      <c r="J5878"/>
      <c r="K5878"/>
      <c r="L5878"/>
      <c r="M5878"/>
      <c r="N5878"/>
      <c r="O5878"/>
      <c r="P5878"/>
      <c r="Q5878"/>
      <c r="R5878"/>
    </row>
    <row r="5879" spans="1:18" s="16" customFormat="1" x14ac:dyDescent="0.25">
      <c r="A5879" s="19"/>
      <c r="B5879" s="18"/>
      <c r="D5879"/>
      <c r="E5879"/>
      <c r="F5879"/>
      <c r="G5879"/>
      <c r="H5879"/>
      <c r="I5879"/>
      <c r="J5879"/>
      <c r="K5879"/>
      <c r="L5879"/>
      <c r="M5879"/>
      <c r="N5879"/>
      <c r="O5879"/>
      <c r="P5879"/>
      <c r="Q5879"/>
      <c r="R5879"/>
    </row>
    <row r="5880" spans="1:18" s="16" customFormat="1" x14ac:dyDescent="0.25">
      <c r="A5880" s="19"/>
      <c r="B5880" s="18"/>
      <c r="D5880"/>
      <c r="E5880"/>
      <c r="F5880"/>
      <c r="G5880"/>
      <c r="H5880"/>
      <c r="I5880"/>
      <c r="J5880"/>
      <c r="K5880"/>
      <c r="L5880"/>
      <c r="M5880"/>
      <c r="N5880"/>
      <c r="O5880"/>
      <c r="P5880"/>
      <c r="Q5880"/>
      <c r="R5880"/>
    </row>
    <row r="5881" spans="1:18" s="16" customFormat="1" x14ac:dyDescent="0.25">
      <c r="A5881" s="19"/>
      <c r="B5881" s="18"/>
      <c r="D5881"/>
      <c r="E5881"/>
      <c r="F5881"/>
      <c r="G5881"/>
      <c r="H5881"/>
      <c r="I5881"/>
      <c r="J5881"/>
      <c r="K5881"/>
      <c r="L5881"/>
      <c r="M5881"/>
      <c r="N5881"/>
      <c r="O5881"/>
      <c r="P5881"/>
      <c r="Q5881"/>
      <c r="R5881"/>
    </row>
    <row r="5882" spans="1:18" s="16" customFormat="1" x14ac:dyDescent="0.25">
      <c r="A5882" s="19"/>
      <c r="B5882" s="18"/>
      <c r="D5882"/>
      <c r="E5882"/>
      <c r="F5882"/>
      <c r="G5882"/>
      <c r="H5882"/>
      <c r="I5882"/>
      <c r="J5882"/>
      <c r="K5882"/>
      <c r="L5882"/>
      <c r="M5882"/>
      <c r="N5882"/>
      <c r="O5882"/>
      <c r="P5882"/>
      <c r="Q5882"/>
      <c r="R5882"/>
    </row>
    <row r="5883" spans="1:18" s="16" customFormat="1" x14ac:dyDescent="0.25">
      <c r="A5883" s="19"/>
      <c r="B5883" s="18"/>
      <c r="D5883"/>
      <c r="E5883"/>
      <c r="F5883"/>
      <c r="G5883"/>
      <c r="H5883"/>
      <c r="I5883"/>
      <c r="J5883"/>
      <c r="K5883"/>
      <c r="L5883"/>
      <c r="M5883"/>
      <c r="N5883"/>
      <c r="O5883"/>
      <c r="P5883"/>
      <c r="Q5883"/>
      <c r="R5883"/>
    </row>
    <row r="5884" spans="1:18" s="16" customFormat="1" x14ac:dyDescent="0.25">
      <c r="A5884" s="19"/>
      <c r="B5884" s="18"/>
      <c r="D5884"/>
      <c r="E5884"/>
      <c r="F5884"/>
      <c r="G5884"/>
      <c r="H5884"/>
      <c r="I5884"/>
      <c r="J5884"/>
      <c r="K5884"/>
      <c r="L5884"/>
      <c r="M5884"/>
      <c r="N5884"/>
      <c r="O5884"/>
      <c r="P5884"/>
      <c r="Q5884"/>
      <c r="R5884"/>
    </row>
    <row r="5885" spans="1:18" s="16" customFormat="1" x14ac:dyDescent="0.25">
      <c r="A5885" s="19"/>
      <c r="B5885" s="18"/>
      <c r="D5885"/>
      <c r="E5885"/>
      <c r="F5885"/>
      <c r="G5885"/>
      <c r="H5885"/>
      <c r="I5885"/>
      <c r="J5885"/>
      <c r="K5885"/>
      <c r="L5885"/>
      <c r="M5885"/>
      <c r="N5885"/>
      <c r="O5885"/>
      <c r="P5885"/>
      <c r="Q5885"/>
      <c r="R5885"/>
    </row>
    <row r="5886" spans="1:18" s="16" customFormat="1" x14ac:dyDescent="0.25">
      <c r="A5886" s="19"/>
      <c r="B5886" s="18"/>
      <c r="D5886"/>
      <c r="E5886"/>
      <c r="F5886"/>
      <c r="G5886"/>
      <c r="H5886"/>
      <c r="I5886"/>
      <c r="J5886"/>
      <c r="K5886"/>
      <c r="L5886"/>
      <c r="M5886"/>
      <c r="N5886"/>
      <c r="O5886"/>
      <c r="P5886"/>
      <c r="Q5886"/>
      <c r="R5886"/>
    </row>
    <row r="5887" spans="1:18" s="16" customFormat="1" x14ac:dyDescent="0.25">
      <c r="A5887" s="19"/>
      <c r="B5887" s="18"/>
      <c r="D5887"/>
      <c r="E5887"/>
      <c r="F5887"/>
      <c r="G5887"/>
      <c r="H5887"/>
      <c r="I5887"/>
      <c r="J5887"/>
      <c r="K5887"/>
      <c r="L5887"/>
      <c r="M5887"/>
      <c r="N5887"/>
      <c r="O5887"/>
      <c r="P5887"/>
      <c r="Q5887"/>
      <c r="R5887"/>
    </row>
    <row r="5888" spans="1:18" s="16" customFormat="1" x14ac:dyDescent="0.25">
      <c r="A5888" s="19"/>
      <c r="B5888" s="18"/>
      <c r="D5888"/>
      <c r="E5888"/>
      <c r="F5888"/>
      <c r="G5888"/>
      <c r="H5888"/>
      <c r="I5888"/>
      <c r="J5888"/>
      <c r="K5888"/>
      <c r="L5888"/>
      <c r="M5888"/>
      <c r="N5888"/>
      <c r="O5888"/>
      <c r="P5888"/>
      <c r="Q5888"/>
      <c r="R5888"/>
    </row>
    <row r="5889" spans="1:18" s="16" customFormat="1" x14ac:dyDescent="0.25">
      <c r="A5889" s="19"/>
      <c r="B5889" s="18"/>
      <c r="D5889"/>
      <c r="E5889"/>
      <c r="F5889"/>
      <c r="G5889"/>
      <c r="H5889"/>
      <c r="I5889"/>
      <c r="J5889"/>
      <c r="K5889"/>
      <c r="L5889"/>
      <c r="M5889"/>
      <c r="N5889"/>
      <c r="O5889"/>
      <c r="P5889"/>
      <c r="Q5889"/>
      <c r="R5889"/>
    </row>
    <row r="5890" spans="1:18" s="16" customFormat="1" x14ac:dyDescent="0.25">
      <c r="A5890" s="19"/>
      <c r="B5890" s="18"/>
      <c r="D5890"/>
      <c r="E5890"/>
      <c r="F5890"/>
      <c r="G5890"/>
      <c r="H5890"/>
      <c r="I5890"/>
      <c r="J5890"/>
      <c r="K5890"/>
      <c r="L5890"/>
      <c r="M5890"/>
      <c r="N5890"/>
      <c r="O5890"/>
      <c r="P5890"/>
      <c r="Q5890"/>
      <c r="R5890"/>
    </row>
    <row r="5891" spans="1:18" s="16" customFormat="1" x14ac:dyDescent="0.25">
      <c r="A5891" s="19"/>
      <c r="B5891" s="18"/>
      <c r="D5891"/>
      <c r="E5891"/>
      <c r="F5891"/>
      <c r="G5891"/>
      <c r="H5891"/>
      <c r="I5891"/>
      <c r="J5891"/>
      <c r="K5891"/>
      <c r="L5891"/>
      <c r="M5891"/>
      <c r="N5891"/>
      <c r="O5891"/>
      <c r="P5891"/>
      <c r="Q5891"/>
      <c r="R5891"/>
    </row>
    <row r="5892" spans="1:18" s="16" customFormat="1" x14ac:dyDescent="0.25">
      <c r="A5892" s="19"/>
      <c r="B5892" s="18"/>
      <c r="D5892"/>
      <c r="E5892"/>
      <c r="F5892"/>
      <c r="G5892"/>
      <c r="H5892"/>
      <c r="I5892"/>
      <c r="J5892"/>
      <c r="K5892"/>
      <c r="L5892"/>
      <c r="M5892"/>
      <c r="N5892"/>
      <c r="O5892"/>
      <c r="P5892"/>
      <c r="Q5892"/>
      <c r="R5892"/>
    </row>
    <row r="5893" spans="1:18" s="16" customFormat="1" x14ac:dyDescent="0.25">
      <c r="A5893" s="19"/>
      <c r="B5893" s="18"/>
      <c r="D5893"/>
      <c r="E5893"/>
      <c r="F5893"/>
      <c r="G5893"/>
      <c r="H5893"/>
      <c r="I5893"/>
      <c r="J5893"/>
      <c r="K5893"/>
      <c r="L5893"/>
      <c r="M5893"/>
      <c r="N5893"/>
      <c r="O5893"/>
      <c r="P5893"/>
      <c r="Q5893"/>
      <c r="R5893"/>
    </row>
    <row r="5894" spans="1:18" s="16" customFormat="1" x14ac:dyDescent="0.25">
      <c r="A5894" s="19"/>
      <c r="B5894" s="18"/>
      <c r="D5894"/>
      <c r="E5894"/>
      <c r="F5894"/>
      <c r="G5894"/>
      <c r="H5894"/>
      <c r="I5894"/>
      <c r="J5894"/>
      <c r="K5894"/>
      <c r="L5894"/>
      <c r="M5894"/>
      <c r="N5894"/>
      <c r="O5894"/>
      <c r="P5894"/>
      <c r="Q5894"/>
      <c r="R5894"/>
    </row>
    <row r="5895" spans="1:18" s="16" customFormat="1" x14ac:dyDescent="0.25">
      <c r="A5895" s="19"/>
      <c r="B5895" s="18"/>
      <c r="D5895"/>
      <c r="E5895"/>
      <c r="F5895"/>
      <c r="G5895"/>
      <c r="H5895"/>
      <c r="I5895"/>
      <c r="J5895"/>
      <c r="K5895"/>
      <c r="L5895"/>
      <c r="M5895"/>
      <c r="N5895"/>
      <c r="O5895"/>
      <c r="P5895"/>
      <c r="Q5895"/>
      <c r="R5895"/>
    </row>
    <row r="5896" spans="1:18" s="16" customFormat="1" x14ac:dyDescent="0.25">
      <c r="A5896" s="19"/>
      <c r="B5896" s="18"/>
      <c r="D5896"/>
      <c r="E5896"/>
      <c r="F5896"/>
      <c r="G5896"/>
      <c r="H5896"/>
      <c r="I5896"/>
      <c r="J5896"/>
      <c r="K5896"/>
      <c r="L5896"/>
      <c r="M5896"/>
      <c r="N5896"/>
      <c r="O5896"/>
      <c r="P5896"/>
      <c r="Q5896"/>
      <c r="R5896"/>
    </row>
    <row r="5897" spans="1:18" s="16" customFormat="1" x14ac:dyDescent="0.25">
      <c r="A5897" s="19"/>
      <c r="B5897" s="18"/>
      <c r="D5897"/>
      <c r="E5897"/>
      <c r="F5897"/>
      <c r="G5897"/>
      <c r="H5897"/>
      <c r="I5897"/>
      <c r="J5897"/>
      <c r="K5897"/>
      <c r="L5897"/>
      <c r="M5897"/>
      <c r="N5897"/>
      <c r="O5897"/>
      <c r="P5897"/>
      <c r="Q5897"/>
      <c r="R5897"/>
    </row>
    <row r="5898" spans="1:18" s="16" customFormat="1" x14ac:dyDescent="0.25">
      <c r="A5898" s="19"/>
      <c r="B5898" s="18"/>
      <c r="D5898"/>
      <c r="E5898"/>
      <c r="F5898"/>
      <c r="G5898"/>
      <c r="H5898"/>
      <c r="I5898"/>
      <c r="J5898"/>
      <c r="K5898"/>
      <c r="L5898"/>
      <c r="M5898"/>
      <c r="N5898"/>
      <c r="O5898"/>
      <c r="P5898"/>
      <c r="Q5898"/>
      <c r="R5898"/>
    </row>
    <row r="5899" spans="1:18" s="16" customFormat="1" x14ac:dyDescent="0.25">
      <c r="A5899" s="19"/>
      <c r="B5899" s="18"/>
      <c r="D5899"/>
      <c r="E5899"/>
      <c r="F5899"/>
      <c r="G5899"/>
      <c r="H5899"/>
      <c r="I5899"/>
      <c r="J5899"/>
      <c r="K5899"/>
      <c r="L5899"/>
      <c r="M5899"/>
      <c r="N5899"/>
      <c r="O5899"/>
      <c r="P5899"/>
      <c r="Q5899"/>
      <c r="R5899"/>
    </row>
    <row r="5900" spans="1:18" s="16" customFormat="1" x14ac:dyDescent="0.25">
      <c r="A5900" s="19"/>
      <c r="B5900" s="18"/>
      <c r="D5900"/>
      <c r="E5900"/>
      <c r="F5900"/>
      <c r="G5900"/>
      <c r="H5900"/>
      <c r="I5900"/>
      <c r="J5900"/>
      <c r="K5900"/>
      <c r="L5900"/>
      <c r="M5900"/>
      <c r="N5900"/>
      <c r="O5900"/>
      <c r="P5900"/>
      <c r="Q5900"/>
      <c r="R5900"/>
    </row>
    <row r="5901" spans="1:18" s="16" customFormat="1" x14ac:dyDescent="0.25">
      <c r="A5901" s="19"/>
      <c r="B5901" s="18"/>
      <c r="D5901"/>
      <c r="E5901"/>
      <c r="F5901"/>
      <c r="G5901"/>
      <c r="H5901"/>
      <c r="I5901"/>
      <c r="J5901"/>
      <c r="K5901"/>
      <c r="L5901"/>
      <c r="M5901"/>
      <c r="N5901"/>
      <c r="O5901"/>
      <c r="P5901"/>
      <c r="Q5901"/>
      <c r="R5901"/>
    </row>
    <row r="5902" spans="1:18" s="16" customFormat="1" x14ac:dyDescent="0.25">
      <c r="A5902" s="19"/>
      <c r="B5902" s="18"/>
      <c r="D5902"/>
      <c r="E5902"/>
      <c r="F5902"/>
      <c r="G5902"/>
      <c r="H5902"/>
      <c r="I5902"/>
      <c r="J5902"/>
      <c r="K5902"/>
      <c r="L5902"/>
      <c r="M5902"/>
      <c r="N5902"/>
      <c r="O5902"/>
      <c r="P5902"/>
      <c r="Q5902"/>
      <c r="R5902"/>
    </row>
    <row r="5903" spans="1:18" s="16" customFormat="1" x14ac:dyDescent="0.25">
      <c r="A5903" s="19"/>
      <c r="B5903" s="18"/>
      <c r="D5903"/>
      <c r="E5903"/>
      <c r="F5903"/>
      <c r="G5903"/>
      <c r="H5903"/>
      <c r="I5903"/>
      <c r="J5903"/>
      <c r="K5903"/>
      <c r="L5903"/>
      <c r="M5903"/>
      <c r="N5903"/>
      <c r="O5903"/>
      <c r="P5903"/>
      <c r="Q5903"/>
      <c r="R5903"/>
    </row>
    <row r="5904" spans="1:18" s="16" customFormat="1" x14ac:dyDescent="0.25">
      <c r="A5904" s="19"/>
      <c r="B5904" s="18"/>
      <c r="D5904"/>
      <c r="E5904"/>
      <c r="F5904"/>
      <c r="G5904"/>
      <c r="H5904"/>
      <c r="I5904"/>
      <c r="J5904"/>
      <c r="K5904"/>
      <c r="L5904"/>
      <c r="M5904"/>
      <c r="N5904"/>
      <c r="O5904"/>
      <c r="P5904"/>
      <c r="Q5904"/>
      <c r="R5904"/>
    </row>
    <row r="5905" spans="1:18" s="16" customFormat="1" x14ac:dyDescent="0.25">
      <c r="A5905" s="19"/>
      <c r="B5905" s="18"/>
      <c r="D5905"/>
      <c r="E5905"/>
      <c r="F5905"/>
      <c r="G5905"/>
      <c r="H5905"/>
      <c r="I5905"/>
      <c r="J5905"/>
      <c r="K5905"/>
      <c r="L5905"/>
      <c r="M5905"/>
      <c r="N5905"/>
      <c r="O5905"/>
      <c r="P5905"/>
      <c r="Q5905"/>
      <c r="R5905"/>
    </row>
    <row r="5906" spans="1:18" s="16" customFormat="1" x14ac:dyDescent="0.25">
      <c r="A5906" s="19"/>
      <c r="B5906" s="18"/>
      <c r="D5906"/>
      <c r="E5906"/>
      <c r="F5906"/>
      <c r="G5906"/>
      <c r="H5906"/>
      <c r="I5906"/>
      <c r="J5906"/>
      <c r="K5906"/>
      <c r="L5906"/>
      <c r="M5906"/>
      <c r="N5906"/>
      <c r="O5906"/>
      <c r="P5906"/>
      <c r="Q5906"/>
      <c r="R5906"/>
    </row>
    <row r="5907" spans="1:18" s="16" customFormat="1" x14ac:dyDescent="0.25">
      <c r="A5907" s="19"/>
      <c r="B5907" s="18"/>
      <c r="D5907"/>
      <c r="E5907"/>
      <c r="F5907"/>
      <c r="G5907"/>
      <c r="H5907"/>
      <c r="I5907"/>
      <c r="J5907"/>
      <c r="K5907"/>
      <c r="L5907"/>
      <c r="M5907"/>
      <c r="N5907"/>
      <c r="O5907"/>
      <c r="P5907"/>
      <c r="Q5907"/>
      <c r="R5907"/>
    </row>
    <row r="5908" spans="1:18" s="16" customFormat="1" x14ac:dyDescent="0.25">
      <c r="A5908" s="19"/>
      <c r="B5908" s="18"/>
      <c r="D5908"/>
      <c r="E5908"/>
      <c r="F5908"/>
      <c r="G5908"/>
      <c r="H5908"/>
      <c r="I5908"/>
      <c r="J5908"/>
      <c r="K5908"/>
      <c r="L5908"/>
      <c r="M5908"/>
      <c r="N5908"/>
      <c r="O5908"/>
      <c r="P5908"/>
      <c r="Q5908"/>
      <c r="R5908"/>
    </row>
    <row r="5909" spans="1:18" s="16" customFormat="1" x14ac:dyDescent="0.25">
      <c r="A5909" s="19"/>
      <c r="B5909" s="18"/>
      <c r="D5909"/>
      <c r="E5909"/>
      <c r="F5909"/>
      <c r="G5909"/>
      <c r="H5909"/>
      <c r="I5909"/>
      <c r="J5909"/>
      <c r="K5909"/>
      <c r="L5909"/>
      <c r="M5909"/>
      <c r="N5909"/>
      <c r="O5909"/>
      <c r="P5909"/>
      <c r="Q5909"/>
      <c r="R5909"/>
    </row>
    <row r="5910" spans="1:18" s="16" customFormat="1" x14ac:dyDescent="0.25">
      <c r="A5910" s="19"/>
      <c r="B5910" s="18"/>
      <c r="D5910"/>
      <c r="E5910"/>
      <c r="F5910"/>
      <c r="G5910"/>
      <c r="H5910"/>
      <c r="I5910"/>
      <c r="J5910"/>
      <c r="K5910"/>
      <c r="L5910"/>
      <c r="M5910"/>
      <c r="N5910"/>
      <c r="O5910"/>
      <c r="P5910"/>
      <c r="Q5910"/>
      <c r="R5910"/>
    </row>
    <row r="5911" spans="1:18" s="16" customFormat="1" x14ac:dyDescent="0.25">
      <c r="A5911" s="19"/>
      <c r="B5911" s="18"/>
      <c r="D5911"/>
      <c r="E5911"/>
      <c r="F5911"/>
      <c r="G5911"/>
      <c r="H5911"/>
      <c r="I5911"/>
      <c r="J5911"/>
      <c r="K5911"/>
      <c r="L5911"/>
      <c r="M5911"/>
      <c r="N5911"/>
      <c r="O5911"/>
      <c r="P5911"/>
      <c r="Q5911"/>
      <c r="R5911"/>
    </row>
    <row r="5912" spans="1:18" s="16" customFormat="1" x14ac:dyDescent="0.25">
      <c r="A5912" s="19"/>
      <c r="B5912" s="20"/>
      <c r="D5912"/>
      <c r="E5912"/>
      <c r="F5912"/>
      <c r="G5912"/>
      <c r="H5912"/>
      <c r="I5912"/>
      <c r="J5912"/>
      <c r="K5912"/>
      <c r="L5912"/>
      <c r="M5912"/>
      <c r="N5912"/>
      <c r="O5912"/>
      <c r="P5912"/>
      <c r="Q5912"/>
      <c r="R5912"/>
    </row>
    <row r="5913" spans="1:18" s="16" customFormat="1" x14ac:dyDescent="0.25">
      <c r="A5913" s="19"/>
      <c r="B5913" s="18"/>
      <c r="D5913"/>
      <c r="E5913"/>
      <c r="F5913"/>
      <c r="G5913"/>
      <c r="H5913"/>
      <c r="I5913"/>
      <c r="J5913"/>
      <c r="K5913"/>
      <c r="L5913"/>
      <c r="M5913"/>
      <c r="N5913"/>
      <c r="O5913"/>
      <c r="P5913"/>
      <c r="Q5913"/>
      <c r="R5913"/>
    </row>
    <row r="5914" spans="1:18" s="16" customFormat="1" x14ac:dyDescent="0.25">
      <c r="A5914" s="19"/>
      <c r="B5914" s="18"/>
      <c r="D5914"/>
      <c r="E5914"/>
      <c r="F5914"/>
      <c r="G5914"/>
      <c r="H5914"/>
      <c r="I5914"/>
      <c r="J5914"/>
      <c r="K5914"/>
      <c r="L5914"/>
      <c r="M5914"/>
      <c r="N5914"/>
      <c r="O5914"/>
      <c r="P5914"/>
      <c r="Q5914"/>
      <c r="R5914"/>
    </row>
    <row r="5915" spans="1:18" s="16" customFormat="1" x14ac:dyDescent="0.25">
      <c r="A5915" s="19"/>
      <c r="B5915" s="18"/>
      <c r="D5915"/>
      <c r="E5915"/>
      <c r="F5915"/>
      <c r="G5915"/>
      <c r="H5915"/>
      <c r="I5915"/>
      <c r="J5915"/>
      <c r="K5915"/>
      <c r="L5915"/>
      <c r="M5915"/>
      <c r="N5915"/>
      <c r="O5915"/>
      <c r="P5915"/>
      <c r="Q5915"/>
      <c r="R5915"/>
    </row>
    <row r="5916" spans="1:18" s="16" customFormat="1" x14ac:dyDescent="0.25">
      <c r="A5916" s="19"/>
      <c r="B5916" s="18"/>
      <c r="D5916"/>
      <c r="E5916"/>
      <c r="F5916"/>
      <c r="G5916"/>
      <c r="H5916"/>
      <c r="I5916"/>
      <c r="J5916"/>
      <c r="K5916"/>
      <c r="L5916"/>
      <c r="M5916"/>
      <c r="N5916"/>
      <c r="O5916"/>
      <c r="P5916"/>
      <c r="Q5916"/>
      <c r="R5916"/>
    </row>
    <row r="5917" spans="1:18" s="16" customFormat="1" x14ac:dyDescent="0.25">
      <c r="A5917" s="19"/>
      <c r="B5917" s="18"/>
      <c r="D5917"/>
      <c r="E5917"/>
      <c r="F5917"/>
      <c r="G5917"/>
      <c r="H5917"/>
      <c r="I5917"/>
      <c r="J5917"/>
      <c r="K5917"/>
      <c r="L5917"/>
      <c r="M5917"/>
      <c r="N5917"/>
      <c r="O5917"/>
      <c r="P5917"/>
      <c r="Q5917"/>
      <c r="R5917"/>
    </row>
    <row r="5918" spans="1:18" s="16" customFormat="1" x14ac:dyDescent="0.25">
      <c r="A5918" s="19"/>
      <c r="B5918" s="18"/>
      <c r="D5918"/>
      <c r="E5918"/>
      <c r="F5918"/>
      <c r="G5918"/>
      <c r="H5918"/>
      <c r="I5918"/>
      <c r="J5918"/>
      <c r="K5918"/>
      <c r="L5918"/>
      <c r="M5918"/>
      <c r="N5918"/>
      <c r="O5918"/>
      <c r="P5918"/>
      <c r="Q5918"/>
      <c r="R5918"/>
    </row>
    <row r="5919" spans="1:18" s="16" customFormat="1" x14ac:dyDescent="0.25">
      <c r="A5919" s="19"/>
      <c r="B5919" s="18"/>
      <c r="D5919"/>
      <c r="E5919"/>
      <c r="F5919"/>
      <c r="G5919"/>
      <c r="H5919"/>
      <c r="I5919"/>
      <c r="J5919"/>
      <c r="K5919"/>
      <c r="L5919"/>
      <c r="M5919"/>
      <c r="N5919"/>
      <c r="O5919"/>
      <c r="P5919"/>
      <c r="Q5919"/>
      <c r="R5919"/>
    </row>
    <row r="5920" spans="1:18" s="16" customFormat="1" x14ac:dyDescent="0.25">
      <c r="A5920" s="19"/>
      <c r="B5920" s="18"/>
      <c r="D5920"/>
      <c r="E5920"/>
      <c r="F5920"/>
      <c r="G5920"/>
      <c r="H5920"/>
      <c r="I5920"/>
      <c r="J5920"/>
      <c r="K5920"/>
      <c r="L5920"/>
      <c r="M5920"/>
      <c r="N5920"/>
      <c r="O5920"/>
      <c r="P5920"/>
      <c r="Q5920"/>
      <c r="R5920"/>
    </row>
    <row r="5921" spans="1:18" s="16" customFormat="1" x14ac:dyDescent="0.25">
      <c r="A5921" s="19"/>
      <c r="B5921" s="18"/>
      <c r="D5921"/>
      <c r="E5921"/>
      <c r="F5921"/>
      <c r="G5921"/>
      <c r="H5921"/>
      <c r="I5921"/>
      <c r="J5921"/>
      <c r="K5921"/>
      <c r="L5921"/>
      <c r="M5921"/>
      <c r="N5921"/>
      <c r="O5921"/>
      <c r="P5921"/>
      <c r="Q5921"/>
      <c r="R5921"/>
    </row>
    <row r="5922" spans="1:18" s="16" customFormat="1" x14ac:dyDescent="0.25">
      <c r="A5922" s="19"/>
      <c r="B5922" s="18"/>
      <c r="D5922"/>
      <c r="E5922"/>
      <c r="F5922"/>
      <c r="G5922"/>
      <c r="H5922"/>
      <c r="I5922"/>
      <c r="J5922"/>
      <c r="K5922"/>
      <c r="L5922"/>
      <c r="M5922"/>
      <c r="N5922"/>
      <c r="O5922"/>
      <c r="P5922"/>
      <c r="Q5922"/>
      <c r="R5922"/>
    </row>
    <row r="5923" spans="1:18" s="16" customFormat="1" x14ac:dyDescent="0.25">
      <c r="A5923" s="19"/>
      <c r="B5923" s="18"/>
      <c r="D5923"/>
      <c r="E5923"/>
      <c r="F5923"/>
      <c r="G5923"/>
      <c r="H5923"/>
      <c r="I5923"/>
      <c r="J5923"/>
      <c r="K5923"/>
      <c r="L5923"/>
      <c r="M5923"/>
      <c r="N5923"/>
      <c r="O5923"/>
      <c r="P5923"/>
      <c r="Q5923"/>
      <c r="R5923"/>
    </row>
    <row r="5924" spans="1:18" s="16" customFormat="1" x14ac:dyDescent="0.25">
      <c r="A5924" s="19"/>
      <c r="B5924" s="18"/>
      <c r="D5924"/>
      <c r="E5924"/>
      <c r="F5924"/>
      <c r="G5924"/>
      <c r="H5924"/>
      <c r="I5924"/>
      <c r="J5924"/>
      <c r="K5924"/>
      <c r="L5924"/>
      <c r="M5924"/>
      <c r="N5924"/>
      <c r="O5924"/>
      <c r="P5924"/>
      <c r="Q5924"/>
      <c r="R5924"/>
    </row>
    <row r="5925" spans="1:18" s="16" customFormat="1" x14ac:dyDescent="0.25">
      <c r="A5925" s="19"/>
      <c r="B5925" s="18"/>
      <c r="D5925"/>
      <c r="E5925"/>
      <c r="F5925"/>
      <c r="G5925"/>
      <c r="H5925"/>
      <c r="I5925"/>
      <c r="J5925"/>
      <c r="K5925"/>
      <c r="L5925"/>
      <c r="M5925"/>
      <c r="N5925"/>
      <c r="O5925"/>
      <c r="P5925"/>
      <c r="Q5925"/>
      <c r="R5925"/>
    </row>
    <row r="5926" spans="1:18" s="16" customFormat="1" x14ac:dyDescent="0.25">
      <c r="A5926" s="19"/>
      <c r="B5926" s="18"/>
      <c r="D5926"/>
      <c r="E5926"/>
      <c r="F5926"/>
      <c r="G5926"/>
      <c r="H5926"/>
      <c r="I5926"/>
      <c r="J5926"/>
      <c r="K5926"/>
      <c r="L5926"/>
      <c r="M5926"/>
      <c r="N5926"/>
      <c r="O5926"/>
      <c r="P5926"/>
      <c r="Q5926"/>
      <c r="R5926"/>
    </row>
    <row r="5927" spans="1:18" s="16" customFormat="1" x14ac:dyDescent="0.25">
      <c r="A5927" s="19"/>
      <c r="B5927" s="18"/>
      <c r="D5927"/>
      <c r="E5927"/>
      <c r="F5927"/>
      <c r="G5927"/>
      <c r="H5927"/>
      <c r="I5927"/>
      <c r="J5927"/>
      <c r="K5927"/>
      <c r="L5927"/>
      <c r="M5927"/>
      <c r="N5927"/>
      <c r="O5927"/>
      <c r="P5927"/>
      <c r="Q5927"/>
      <c r="R5927"/>
    </row>
    <row r="5928" spans="1:18" s="16" customFormat="1" x14ac:dyDescent="0.25">
      <c r="A5928" s="19"/>
      <c r="B5928" s="18"/>
      <c r="D5928"/>
      <c r="E5928"/>
      <c r="F5928"/>
      <c r="G5928"/>
      <c r="H5928"/>
      <c r="I5928"/>
      <c r="J5928"/>
      <c r="K5928"/>
      <c r="L5928"/>
      <c r="M5928"/>
      <c r="N5928"/>
      <c r="O5928"/>
      <c r="P5928"/>
      <c r="Q5928"/>
      <c r="R5928"/>
    </row>
    <row r="5929" spans="1:18" s="16" customFormat="1" x14ac:dyDescent="0.25">
      <c r="A5929" s="19"/>
      <c r="B5929" s="18"/>
      <c r="D5929"/>
      <c r="E5929"/>
      <c r="F5929"/>
      <c r="G5929"/>
      <c r="H5929"/>
      <c r="I5929"/>
      <c r="J5929"/>
      <c r="K5929"/>
      <c r="L5929"/>
      <c r="M5929"/>
      <c r="N5929"/>
      <c r="O5929"/>
      <c r="P5929"/>
      <c r="Q5929"/>
      <c r="R5929"/>
    </row>
    <row r="5930" spans="1:18" s="16" customFormat="1" x14ac:dyDescent="0.25">
      <c r="A5930" s="19"/>
      <c r="B5930" s="18"/>
      <c r="D5930"/>
      <c r="E5930"/>
      <c r="F5930"/>
      <c r="G5930"/>
      <c r="H5930"/>
      <c r="I5930"/>
      <c r="J5930"/>
      <c r="K5930"/>
      <c r="L5930"/>
      <c r="M5930"/>
      <c r="N5930"/>
      <c r="O5930"/>
      <c r="P5930"/>
      <c r="Q5930"/>
      <c r="R5930"/>
    </row>
    <row r="5931" spans="1:18" s="16" customFormat="1" x14ac:dyDescent="0.25">
      <c r="A5931" s="19"/>
      <c r="B5931" s="18"/>
      <c r="D5931"/>
      <c r="E5931"/>
      <c r="F5931"/>
      <c r="G5931"/>
      <c r="H5931"/>
      <c r="I5931"/>
      <c r="J5931"/>
      <c r="K5931"/>
      <c r="L5931"/>
      <c r="M5931"/>
      <c r="N5931"/>
      <c r="O5931"/>
      <c r="P5931"/>
      <c r="Q5931"/>
      <c r="R5931"/>
    </row>
    <row r="5932" spans="1:18" s="16" customFormat="1" x14ac:dyDescent="0.25">
      <c r="A5932" s="19"/>
      <c r="B5932" s="18"/>
      <c r="D5932"/>
      <c r="E5932"/>
      <c r="F5932"/>
      <c r="G5932"/>
      <c r="H5932"/>
      <c r="I5932"/>
      <c r="J5932"/>
      <c r="K5932"/>
      <c r="L5932"/>
      <c r="M5932"/>
      <c r="N5932"/>
      <c r="O5932"/>
      <c r="P5932"/>
      <c r="Q5932"/>
      <c r="R5932"/>
    </row>
    <row r="5933" spans="1:18" s="16" customFormat="1" x14ac:dyDescent="0.25">
      <c r="A5933" s="19"/>
      <c r="B5933" s="18"/>
      <c r="D5933"/>
      <c r="E5933"/>
      <c r="F5933"/>
      <c r="G5933"/>
      <c r="H5933"/>
      <c r="I5933"/>
      <c r="J5933"/>
      <c r="K5933"/>
      <c r="L5933"/>
      <c r="M5933"/>
      <c r="N5933"/>
      <c r="O5933"/>
      <c r="P5933"/>
      <c r="Q5933"/>
      <c r="R5933"/>
    </row>
    <row r="5934" spans="1:18" s="16" customFormat="1" x14ac:dyDescent="0.25">
      <c r="A5934" s="19"/>
      <c r="B5934" s="18"/>
      <c r="D5934"/>
      <c r="E5934"/>
      <c r="F5934"/>
      <c r="G5934"/>
      <c r="H5934"/>
      <c r="I5934"/>
      <c r="J5934"/>
      <c r="K5934"/>
      <c r="L5934"/>
      <c r="M5934"/>
      <c r="N5934"/>
      <c r="O5934"/>
      <c r="P5934"/>
      <c r="Q5934"/>
      <c r="R5934"/>
    </row>
    <row r="5935" spans="1:18" s="16" customFormat="1" x14ac:dyDescent="0.25">
      <c r="A5935" s="19"/>
      <c r="B5935" s="18"/>
      <c r="D5935"/>
      <c r="E5935"/>
      <c r="F5935"/>
      <c r="G5935"/>
      <c r="H5935"/>
      <c r="I5935"/>
      <c r="J5935"/>
      <c r="K5935"/>
      <c r="L5935"/>
      <c r="M5935"/>
      <c r="N5935"/>
      <c r="O5935"/>
      <c r="P5935"/>
      <c r="Q5935"/>
      <c r="R5935"/>
    </row>
    <row r="5936" spans="1:18" s="16" customFormat="1" x14ac:dyDescent="0.25">
      <c r="A5936" s="19"/>
      <c r="B5936" s="18"/>
      <c r="D5936"/>
      <c r="E5936"/>
      <c r="F5936"/>
      <c r="G5936"/>
      <c r="H5936"/>
      <c r="I5936"/>
      <c r="J5936"/>
      <c r="K5936"/>
      <c r="L5936"/>
      <c r="M5936"/>
      <c r="N5936"/>
      <c r="O5936"/>
      <c r="P5936"/>
      <c r="Q5936"/>
      <c r="R5936"/>
    </row>
    <row r="5937" spans="1:18" s="16" customFormat="1" x14ac:dyDescent="0.25">
      <c r="A5937" s="19"/>
      <c r="B5937" s="18"/>
      <c r="D5937"/>
      <c r="E5937"/>
      <c r="F5937"/>
      <c r="G5937"/>
      <c r="H5937"/>
      <c r="I5937"/>
      <c r="J5937"/>
      <c r="K5937"/>
      <c r="L5937"/>
      <c r="M5937"/>
      <c r="N5937"/>
      <c r="O5937"/>
      <c r="P5937"/>
      <c r="Q5937"/>
      <c r="R5937"/>
    </row>
    <row r="5938" spans="1:18" s="16" customFormat="1" x14ac:dyDescent="0.25">
      <c r="A5938" s="19"/>
      <c r="B5938" s="18"/>
      <c r="D5938"/>
      <c r="E5938"/>
      <c r="F5938"/>
      <c r="G5938"/>
      <c r="H5938"/>
      <c r="I5938"/>
      <c r="J5938"/>
      <c r="K5938"/>
      <c r="L5938"/>
      <c r="M5938"/>
      <c r="N5938"/>
      <c r="O5938"/>
      <c r="P5938"/>
      <c r="Q5938"/>
      <c r="R5938"/>
    </row>
    <row r="5939" spans="1:18" s="16" customFormat="1" x14ac:dyDescent="0.25">
      <c r="A5939" s="19"/>
      <c r="B5939" s="18"/>
      <c r="D5939"/>
      <c r="E5939"/>
      <c r="F5939"/>
      <c r="G5939"/>
      <c r="H5939"/>
      <c r="I5939"/>
      <c r="J5939"/>
      <c r="K5939"/>
      <c r="L5939"/>
      <c r="M5939"/>
      <c r="N5939"/>
      <c r="O5939"/>
      <c r="P5939"/>
      <c r="Q5939"/>
      <c r="R5939"/>
    </row>
    <row r="5940" spans="1:18" s="16" customFormat="1" x14ac:dyDescent="0.25">
      <c r="A5940" s="19"/>
      <c r="B5940" s="18"/>
      <c r="D5940"/>
      <c r="E5940"/>
      <c r="F5940"/>
      <c r="G5940"/>
      <c r="H5940"/>
      <c r="I5940"/>
      <c r="J5940"/>
      <c r="K5940"/>
      <c r="L5940"/>
      <c r="M5940"/>
      <c r="N5940"/>
      <c r="O5940"/>
      <c r="P5940"/>
      <c r="Q5940"/>
      <c r="R5940"/>
    </row>
    <row r="5941" spans="1:18" s="16" customFormat="1" x14ac:dyDescent="0.25">
      <c r="A5941" s="19"/>
      <c r="B5941" s="18"/>
      <c r="D5941"/>
      <c r="E5941"/>
      <c r="F5941"/>
      <c r="G5941"/>
      <c r="H5941"/>
      <c r="I5941"/>
      <c r="J5941"/>
      <c r="K5941"/>
      <c r="L5941"/>
      <c r="M5941"/>
      <c r="N5941"/>
      <c r="O5941"/>
      <c r="P5941"/>
      <c r="Q5941"/>
      <c r="R5941"/>
    </row>
    <row r="5942" spans="1:18" s="16" customFormat="1" x14ac:dyDescent="0.25">
      <c r="A5942" s="19"/>
      <c r="B5942" s="18"/>
      <c r="D5942"/>
      <c r="E5942"/>
      <c r="F5942"/>
      <c r="G5942"/>
      <c r="H5942"/>
      <c r="I5942"/>
      <c r="J5942"/>
      <c r="K5942"/>
      <c r="L5942"/>
      <c r="M5942"/>
      <c r="N5942"/>
      <c r="O5942"/>
      <c r="P5942"/>
      <c r="Q5942"/>
      <c r="R5942"/>
    </row>
    <row r="5943" spans="1:18" s="16" customFormat="1" x14ac:dyDescent="0.25">
      <c r="A5943" s="19"/>
      <c r="B5943" s="18"/>
      <c r="D5943"/>
      <c r="E5943"/>
      <c r="F5943"/>
      <c r="G5943"/>
      <c r="H5943"/>
      <c r="I5943"/>
      <c r="J5943"/>
      <c r="K5943"/>
      <c r="L5943"/>
      <c r="M5943"/>
      <c r="N5943"/>
      <c r="O5943"/>
      <c r="P5943"/>
      <c r="Q5943"/>
      <c r="R5943"/>
    </row>
    <row r="5944" spans="1:18" s="16" customFormat="1" x14ac:dyDescent="0.25">
      <c r="A5944" s="19"/>
      <c r="B5944" s="18"/>
      <c r="D5944"/>
      <c r="E5944"/>
      <c r="F5944"/>
      <c r="G5944"/>
      <c r="H5944"/>
      <c r="I5944"/>
      <c r="J5944"/>
      <c r="K5944"/>
      <c r="L5944"/>
      <c r="M5944"/>
      <c r="N5944"/>
      <c r="O5944"/>
      <c r="P5944"/>
      <c r="Q5944"/>
      <c r="R5944"/>
    </row>
    <row r="5945" spans="1:18" s="16" customFormat="1" x14ac:dyDescent="0.25">
      <c r="A5945" s="19"/>
      <c r="B5945" s="18"/>
      <c r="D5945"/>
      <c r="E5945"/>
      <c r="F5945"/>
      <c r="G5945"/>
      <c r="H5945"/>
      <c r="I5945"/>
      <c r="J5945"/>
      <c r="K5945"/>
      <c r="L5945"/>
      <c r="M5945"/>
      <c r="N5945"/>
      <c r="O5945"/>
      <c r="P5945"/>
      <c r="Q5945"/>
      <c r="R5945"/>
    </row>
    <row r="5946" spans="1:18" s="16" customFormat="1" x14ac:dyDescent="0.25">
      <c r="A5946" s="19"/>
      <c r="B5946" s="18"/>
      <c r="D5946"/>
      <c r="E5946"/>
      <c r="F5946"/>
      <c r="G5946"/>
      <c r="H5946"/>
      <c r="I5946"/>
      <c r="J5946"/>
      <c r="K5946"/>
      <c r="L5946"/>
      <c r="M5946"/>
      <c r="N5946"/>
      <c r="O5946"/>
      <c r="P5946"/>
      <c r="Q5946"/>
      <c r="R5946"/>
    </row>
    <row r="5947" spans="1:18" s="16" customFormat="1" x14ac:dyDescent="0.25">
      <c r="A5947" s="19"/>
      <c r="B5947" s="18"/>
      <c r="D5947"/>
      <c r="E5947"/>
      <c r="F5947"/>
      <c r="G5947"/>
      <c r="H5947"/>
      <c r="I5947"/>
      <c r="J5947"/>
      <c r="K5947"/>
      <c r="L5947"/>
      <c r="M5947"/>
      <c r="N5947"/>
      <c r="O5947"/>
      <c r="P5947"/>
      <c r="Q5947"/>
      <c r="R5947"/>
    </row>
    <row r="5948" spans="1:18" s="16" customFormat="1" x14ac:dyDescent="0.25">
      <c r="A5948" s="19"/>
      <c r="B5948" s="18"/>
      <c r="D5948"/>
      <c r="E5948"/>
      <c r="F5948"/>
      <c r="G5948"/>
      <c r="H5948"/>
      <c r="I5948"/>
      <c r="J5948"/>
      <c r="K5948"/>
      <c r="L5948"/>
      <c r="M5948"/>
      <c r="N5948"/>
      <c r="O5948"/>
      <c r="P5948"/>
      <c r="Q5948"/>
      <c r="R5948"/>
    </row>
    <row r="5949" spans="1:18" s="16" customFormat="1" x14ac:dyDescent="0.25">
      <c r="A5949" s="19"/>
      <c r="B5949" s="18"/>
      <c r="D5949"/>
      <c r="E5949"/>
      <c r="F5949"/>
      <c r="G5949"/>
      <c r="H5949"/>
      <c r="I5949"/>
      <c r="J5949"/>
      <c r="K5949"/>
      <c r="L5949"/>
      <c r="M5949"/>
      <c r="N5949"/>
      <c r="O5949"/>
      <c r="P5949"/>
      <c r="Q5949"/>
      <c r="R5949"/>
    </row>
    <row r="5950" spans="1:18" s="16" customFormat="1" x14ac:dyDescent="0.25">
      <c r="A5950" s="19"/>
      <c r="B5950" s="18"/>
      <c r="D5950"/>
      <c r="E5950"/>
      <c r="F5950"/>
      <c r="G5950"/>
      <c r="H5950"/>
      <c r="I5950"/>
      <c r="J5950"/>
      <c r="K5950"/>
      <c r="L5950"/>
      <c r="M5950"/>
      <c r="N5950"/>
      <c r="O5950"/>
      <c r="P5950"/>
      <c r="Q5950"/>
      <c r="R5950"/>
    </row>
    <row r="5951" spans="1:18" s="16" customFormat="1" x14ac:dyDescent="0.25">
      <c r="A5951" s="19"/>
      <c r="B5951" s="18"/>
      <c r="D5951"/>
      <c r="E5951"/>
      <c r="F5951"/>
      <c r="G5951"/>
      <c r="H5951"/>
      <c r="I5951"/>
      <c r="J5951"/>
      <c r="K5951"/>
      <c r="L5951"/>
      <c r="M5951"/>
      <c r="N5951"/>
      <c r="O5951"/>
      <c r="P5951"/>
      <c r="Q5951"/>
      <c r="R5951"/>
    </row>
    <row r="5952" spans="1:18" s="16" customFormat="1" x14ac:dyDescent="0.25">
      <c r="A5952" s="19"/>
      <c r="B5952" s="18"/>
      <c r="D5952"/>
      <c r="E5952"/>
      <c r="F5952"/>
      <c r="G5952"/>
      <c r="H5952"/>
      <c r="I5952"/>
      <c r="J5952"/>
      <c r="K5952"/>
      <c r="L5952"/>
      <c r="M5952"/>
      <c r="N5952"/>
      <c r="O5952"/>
      <c r="P5952"/>
      <c r="Q5952"/>
      <c r="R5952"/>
    </row>
    <row r="5953" spans="1:18" s="16" customFormat="1" x14ac:dyDescent="0.25">
      <c r="A5953" s="19"/>
      <c r="B5953" s="18"/>
      <c r="D5953"/>
      <c r="E5953"/>
      <c r="F5953"/>
      <c r="G5953"/>
      <c r="H5953"/>
      <c r="I5953"/>
      <c r="J5953"/>
      <c r="K5953"/>
      <c r="L5953"/>
      <c r="M5953"/>
      <c r="N5953"/>
      <c r="O5953"/>
      <c r="P5953"/>
      <c r="Q5953"/>
      <c r="R5953"/>
    </row>
    <row r="5954" spans="1:18" s="16" customFormat="1" x14ac:dyDescent="0.25">
      <c r="A5954" s="19"/>
      <c r="B5954" s="18"/>
      <c r="D5954"/>
      <c r="E5954"/>
      <c r="F5954"/>
      <c r="G5954"/>
      <c r="H5954"/>
      <c r="I5954"/>
      <c r="J5954"/>
      <c r="K5954"/>
      <c r="L5954"/>
      <c r="M5954"/>
      <c r="N5954"/>
      <c r="O5954"/>
      <c r="P5954"/>
      <c r="Q5954"/>
      <c r="R5954"/>
    </row>
    <row r="5955" spans="1:18" s="16" customFormat="1" x14ac:dyDescent="0.25">
      <c r="A5955" s="19"/>
      <c r="B5955" s="18"/>
      <c r="D5955"/>
      <c r="E5955"/>
      <c r="F5955"/>
      <c r="G5955"/>
      <c r="H5955"/>
      <c r="I5955"/>
      <c r="J5955"/>
      <c r="K5955"/>
      <c r="L5955"/>
      <c r="M5955"/>
      <c r="N5955"/>
      <c r="O5955"/>
      <c r="P5955"/>
      <c r="Q5955"/>
      <c r="R5955"/>
    </row>
    <row r="5956" spans="1:18" s="16" customFormat="1" x14ac:dyDescent="0.25">
      <c r="A5956" s="19"/>
      <c r="B5956" s="18"/>
      <c r="D5956"/>
      <c r="E5956"/>
      <c r="F5956"/>
      <c r="G5956"/>
      <c r="H5956"/>
      <c r="I5956"/>
      <c r="J5956"/>
      <c r="K5956"/>
      <c r="L5956"/>
      <c r="M5956"/>
      <c r="N5956"/>
      <c r="O5956"/>
      <c r="P5956"/>
      <c r="Q5956"/>
      <c r="R5956"/>
    </row>
    <row r="5957" spans="1:18" s="16" customFormat="1" x14ac:dyDescent="0.25">
      <c r="A5957" s="19"/>
      <c r="B5957" s="18"/>
      <c r="D5957"/>
      <c r="E5957"/>
      <c r="F5957"/>
      <c r="G5957"/>
      <c r="H5957"/>
      <c r="I5957"/>
      <c r="J5957"/>
      <c r="K5957"/>
      <c r="L5957"/>
      <c r="M5957"/>
      <c r="N5957"/>
      <c r="O5957"/>
      <c r="P5957"/>
      <c r="Q5957"/>
      <c r="R5957"/>
    </row>
    <row r="5958" spans="1:18" s="16" customFormat="1" x14ac:dyDescent="0.25">
      <c r="A5958" s="19"/>
      <c r="B5958" s="18"/>
      <c r="D5958"/>
      <c r="E5958"/>
      <c r="F5958"/>
      <c r="G5958"/>
      <c r="H5958"/>
      <c r="I5958"/>
      <c r="J5958"/>
      <c r="K5958"/>
      <c r="L5958"/>
      <c r="M5958"/>
      <c r="N5958"/>
      <c r="O5958"/>
      <c r="P5958"/>
      <c r="Q5958"/>
      <c r="R5958"/>
    </row>
    <row r="5959" spans="1:18" s="16" customFormat="1" x14ac:dyDescent="0.25">
      <c r="A5959" s="19"/>
      <c r="B5959" s="18"/>
      <c r="D5959"/>
      <c r="E5959"/>
      <c r="F5959"/>
      <c r="G5959"/>
      <c r="H5959"/>
      <c r="I5959"/>
      <c r="J5959"/>
      <c r="K5959"/>
      <c r="L5959"/>
      <c r="M5959"/>
      <c r="N5959"/>
      <c r="O5959"/>
      <c r="P5959"/>
      <c r="Q5959"/>
      <c r="R5959"/>
    </row>
    <row r="5960" spans="1:18" s="16" customFormat="1" x14ac:dyDescent="0.25">
      <c r="A5960" s="19"/>
      <c r="B5960" s="18"/>
      <c r="D5960"/>
      <c r="E5960"/>
      <c r="F5960"/>
      <c r="G5960"/>
      <c r="H5960"/>
      <c r="I5960"/>
      <c r="J5960"/>
      <c r="K5960"/>
      <c r="L5960"/>
      <c r="M5960"/>
      <c r="N5960"/>
      <c r="O5960"/>
      <c r="P5960"/>
      <c r="Q5960"/>
      <c r="R5960"/>
    </row>
    <row r="5961" spans="1:18" s="16" customFormat="1" x14ac:dyDescent="0.25">
      <c r="A5961" s="19"/>
      <c r="B5961" s="18"/>
      <c r="D5961"/>
      <c r="E5961"/>
      <c r="F5961"/>
      <c r="G5961"/>
      <c r="H5961"/>
      <c r="I5961"/>
      <c r="J5961"/>
      <c r="K5961"/>
      <c r="L5961"/>
      <c r="M5961"/>
      <c r="N5961"/>
      <c r="O5961"/>
      <c r="P5961"/>
      <c r="Q5961"/>
      <c r="R5961"/>
    </row>
    <row r="5962" spans="1:18" s="16" customFormat="1" x14ac:dyDescent="0.25">
      <c r="A5962" s="19"/>
      <c r="B5962" s="20"/>
      <c r="D5962"/>
      <c r="E5962"/>
      <c r="F5962"/>
      <c r="G5962"/>
      <c r="H5962"/>
      <c r="I5962"/>
      <c r="J5962"/>
      <c r="K5962"/>
      <c r="L5962"/>
      <c r="M5962"/>
      <c r="N5962"/>
      <c r="O5962"/>
      <c r="P5962"/>
      <c r="Q5962"/>
      <c r="R5962"/>
    </row>
    <row r="5963" spans="1:18" s="16" customFormat="1" x14ac:dyDescent="0.25">
      <c r="A5963" s="19"/>
      <c r="B5963" s="18"/>
      <c r="D5963"/>
      <c r="E5963"/>
      <c r="F5963"/>
      <c r="G5963"/>
      <c r="H5963"/>
      <c r="I5963"/>
      <c r="J5963"/>
      <c r="K5963"/>
      <c r="L5963"/>
      <c r="M5963"/>
      <c r="N5963"/>
      <c r="O5963"/>
      <c r="P5963"/>
      <c r="Q5963"/>
      <c r="R5963"/>
    </row>
    <row r="5964" spans="1:18" s="16" customFormat="1" x14ac:dyDescent="0.25">
      <c r="A5964" s="19"/>
      <c r="B5964" s="18"/>
      <c r="D5964"/>
      <c r="E5964"/>
      <c r="F5964"/>
      <c r="G5964"/>
      <c r="H5964"/>
      <c r="I5964"/>
      <c r="J5964"/>
      <c r="K5964"/>
      <c r="L5964"/>
      <c r="M5964"/>
      <c r="N5964"/>
      <c r="O5964"/>
      <c r="P5964"/>
      <c r="Q5964"/>
      <c r="R5964"/>
    </row>
    <row r="5965" spans="1:18" s="16" customFormat="1" x14ac:dyDescent="0.25">
      <c r="A5965" s="19"/>
      <c r="B5965" s="18"/>
      <c r="D5965"/>
      <c r="E5965"/>
      <c r="F5965"/>
      <c r="G5965"/>
      <c r="H5965"/>
      <c r="I5965"/>
      <c r="J5965"/>
      <c r="K5965"/>
      <c r="L5965"/>
      <c r="M5965"/>
      <c r="N5965"/>
      <c r="O5965"/>
      <c r="P5965"/>
      <c r="Q5965"/>
      <c r="R5965"/>
    </row>
    <row r="5966" spans="1:18" s="16" customFormat="1" x14ac:dyDescent="0.25">
      <c r="A5966" s="19"/>
      <c r="B5966" s="18"/>
      <c r="D5966"/>
      <c r="E5966"/>
      <c r="F5966"/>
      <c r="G5966"/>
      <c r="H5966"/>
      <c r="I5966"/>
      <c r="J5966"/>
      <c r="K5966"/>
      <c r="L5966"/>
      <c r="M5966"/>
      <c r="N5966"/>
      <c r="O5966"/>
      <c r="P5966"/>
      <c r="Q5966"/>
      <c r="R5966"/>
    </row>
    <row r="5967" spans="1:18" s="16" customFormat="1" x14ac:dyDescent="0.25">
      <c r="A5967" s="19"/>
      <c r="B5967" s="18"/>
      <c r="D5967"/>
      <c r="E5967"/>
      <c r="F5967"/>
      <c r="G5967"/>
      <c r="H5967"/>
      <c r="I5967"/>
      <c r="J5967"/>
      <c r="K5967"/>
      <c r="L5967"/>
      <c r="M5967"/>
      <c r="N5967"/>
      <c r="O5967"/>
      <c r="P5967"/>
      <c r="Q5967"/>
      <c r="R5967"/>
    </row>
    <row r="5968" spans="1:18" s="16" customFormat="1" x14ac:dyDescent="0.25">
      <c r="A5968" s="19"/>
      <c r="B5968" s="18"/>
      <c r="D5968"/>
      <c r="E5968"/>
      <c r="F5968"/>
      <c r="G5968"/>
      <c r="H5968"/>
      <c r="I5968"/>
      <c r="J5968"/>
      <c r="K5968"/>
      <c r="L5968"/>
      <c r="M5968"/>
      <c r="N5968"/>
      <c r="O5968"/>
      <c r="P5968"/>
      <c r="Q5968"/>
      <c r="R5968"/>
    </row>
    <row r="5969" spans="1:18" s="16" customFormat="1" x14ac:dyDescent="0.25">
      <c r="A5969" s="19"/>
      <c r="B5969" s="18"/>
      <c r="D5969"/>
      <c r="E5969"/>
      <c r="F5969"/>
      <c r="G5969"/>
      <c r="H5969"/>
      <c r="I5969"/>
      <c r="J5969"/>
      <c r="K5969"/>
      <c r="L5969"/>
      <c r="M5969"/>
      <c r="N5969"/>
      <c r="O5969"/>
      <c r="P5969"/>
      <c r="Q5969"/>
      <c r="R5969"/>
    </row>
    <row r="5970" spans="1:18" s="16" customFormat="1" x14ac:dyDescent="0.25">
      <c r="A5970" s="19"/>
      <c r="B5970" s="18"/>
      <c r="D5970"/>
      <c r="E5970"/>
      <c r="F5970"/>
      <c r="G5970"/>
      <c r="H5970"/>
      <c r="I5970"/>
      <c r="J5970"/>
      <c r="K5970"/>
      <c r="L5970"/>
      <c r="M5970"/>
      <c r="N5970"/>
      <c r="O5970"/>
      <c r="P5970"/>
      <c r="Q5970"/>
      <c r="R5970"/>
    </row>
    <row r="5971" spans="1:18" s="16" customFormat="1" x14ac:dyDescent="0.25">
      <c r="A5971" s="19"/>
      <c r="B5971" s="18"/>
      <c r="D5971"/>
      <c r="E5971"/>
      <c r="F5971"/>
      <c r="G5971"/>
      <c r="H5971"/>
      <c r="I5971"/>
      <c r="J5971"/>
      <c r="K5971"/>
      <c r="L5971"/>
      <c r="M5971"/>
      <c r="N5971"/>
      <c r="O5971"/>
      <c r="P5971"/>
      <c r="Q5971"/>
      <c r="R5971"/>
    </row>
    <row r="5972" spans="1:18" s="16" customFormat="1" x14ac:dyDescent="0.25">
      <c r="A5972" s="19"/>
      <c r="B5972" s="18"/>
      <c r="D5972"/>
      <c r="E5972"/>
      <c r="F5972"/>
      <c r="G5972"/>
      <c r="H5972"/>
      <c r="I5972"/>
      <c r="J5972"/>
      <c r="K5972"/>
      <c r="L5972"/>
      <c r="M5972"/>
      <c r="N5972"/>
      <c r="O5972"/>
      <c r="P5972"/>
      <c r="Q5972"/>
      <c r="R5972"/>
    </row>
    <row r="5973" spans="1:18" s="16" customFormat="1" x14ac:dyDescent="0.25">
      <c r="A5973" s="19"/>
      <c r="B5973" s="18"/>
      <c r="D5973"/>
      <c r="E5973"/>
      <c r="F5973"/>
      <c r="G5973"/>
      <c r="H5973"/>
      <c r="I5973"/>
      <c r="J5973"/>
      <c r="K5973"/>
      <c r="L5973"/>
      <c r="M5973"/>
      <c r="N5973"/>
      <c r="O5973"/>
      <c r="P5973"/>
      <c r="Q5973"/>
      <c r="R5973"/>
    </row>
    <row r="5974" spans="1:18" s="16" customFormat="1" x14ac:dyDescent="0.25">
      <c r="A5974" s="19"/>
      <c r="B5974" s="18"/>
      <c r="D5974"/>
      <c r="E5974"/>
      <c r="F5974"/>
      <c r="G5974"/>
      <c r="H5974"/>
      <c r="I5974"/>
      <c r="J5974"/>
      <c r="K5974"/>
      <c r="L5974"/>
      <c r="M5974"/>
      <c r="N5974"/>
      <c r="O5974"/>
      <c r="P5974"/>
      <c r="Q5974"/>
      <c r="R5974"/>
    </row>
    <row r="5975" spans="1:18" s="16" customFormat="1" x14ac:dyDescent="0.25">
      <c r="A5975" s="19"/>
      <c r="B5975" s="18"/>
      <c r="D5975"/>
      <c r="E5975"/>
      <c r="F5975"/>
      <c r="G5975"/>
      <c r="H5975"/>
      <c r="I5975"/>
      <c r="J5975"/>
      <c r="K5975"/>
      <c r="L5975"/>
      <c r="M5975"/>
      <c r="N5975"/>
      <c r="O5975"/>
      <c r="P5975"/>
      <c r="Q5975"/>
      <c r="R5975"/>
    </row>
    <row r="5976" spans="1:18" s="16" customFormat="1" x14ac:dyDescent="0.25">
      <c r="A5976" s="19"/>
      <c r="B5976" s="18"/>
      <c r="D5976"/>
      <c r="E5976"/>
      <c r="F5976"/>
      <c r="G5976"/>
      <c r="H5976"/>
      <c r="I5976"/>
      <c r="J5976"/>
      <c r="K5976"/>
      <c r="L5976"/>
      <c r="M5976"/>
      <c r="N5976"/>
      <c r="O5976"/>
      <c r="P5976"/>
      <c r="Q5976"/>
      <c r="R5976"/>
    </row>
    <row r="5977" spans="1:18" s="16" customFormat="1" x14ac:dyDescent="0.25">
      <c r="A5977" s="19"/>
      <c r="B5977" s="18"/>
      <c r="D5977"/>
      <c r="E5977"/>
      <c r="F5977"/>
      <c r="G5977"/>
      <c r="H5977"/>
      <c r="I5977"/>
      <c r="J5977"/>
      <c r="K5977"/>
      <c r="L5977"/>
      <c r="M5977"/>
      <c r="N5977"/>
      <c r="O5977"/>
      <c r="P5977"/>
      <c r="Q5977"/>
      <c r="R5977"/>
    </row>
    <row r="5978" spans="1:18" s="16" customFormat="1" x14ac:dyDescent="0.25">
      <c r="A5978" s="19"/>
      <c r="B5978" s="18"/>
      <c r="D5978"/>
      <c r="E5978"/>
      <c r="F5978"/>
      <c r="G5978"/>
      <c r="H5978"/>
      <c r="I5978"/>
      <c r="J5978"/>
      <c r="K5978"/>
      <c r="L5978"/>
      <c r="M5978"/>
      <c r="N5978"/>
      <c r="O5978"/>
      <c r="P5978"/>
      <c r="Q5978"/>
      <c r="R5978"/>
    </row>
    <row r="5979" spans="1:18" s="16" customFormat="1" x14ac:dyDescent="0.25">
      <c r="A5979" s="19"/>
      <c r="B5979" s="18"/>
      <c r="D5979"/>
      <c r="E5979"/>
      <c r="F5979"/>
      <c r="G5979"/>
      <c r="H5979"/>
      <c r="I5979"/>
      <c r="J5979"/>
      <c r="K5979"/>
      <c r="L5979"/>
      <c r="M5979"/>
      <c r="N5979"/>
      <c r="O5979"/>
      <c r="P5979"/>
      <c r="Q5979"/>
      <c r="R5979"/>
    </row>
    <row r="5980" spans="1:18" s="16" customFormat="1" x14ac:dyDescent="0.25">
      <c r="A5980" s="19"/>
      <c r="B5980" s="18"/>
      <c r="D5980"/>
      <c r="E5980"/>
      <c r="F5980"/>
      <c r="G5980"/>
      <c r="H5980"/>
      <c r="I5980"/>
      <c r="J5980"/>
      <c r="K5980"/>
      <c r="L5980"/>
      <c r="M5980"/>
      <c r="N5980"/>
      <c r="O5980"/>
      <c r="P5980"/>
      <c r="Q5980"/>
      <c r="R5980"/>
    </row>
    <row r="5981" spans="1:18" s="16" customFormat="1" x14ac:dyDescent="0.25">
      <c r="A5981" s="19"/>
      <c r="B5981" s="18"/>
      <c r="D5981"/>
      <c r="E5981"/>
      <c r="F5981"/>
      <c r="G5981"/>
      <c r="H5981"/>
      <c r="I5981"/>
      <c r="J5981"/>
      <c r="K5981"/>
      <c r="L5981"/>
      <c r="M5981"/>
      <c r="N5981"/>
      <c r="O5981"/>
      <c r="P5981"/>
      <c r="Q5981"/>
      <c r="R5981"/>
    </row>
    <row r="5982" spans="1:18" s="16" customFormat="1" x14ac:dyDescent="0.25">
      <c r="A5982" s="19"/>
      <c r="B5982" s="18"/>
      <c r="D5982"/>
      <c r="E5982"/>
      <c r="F5982"/>
      <c r="G5982"/>
      <c r="H5982"/>
      <c r="I5982"/>
      <c r="J5982"/>
      <c r="K5982"/>
      <c r="L5982"/>
      <c r="M5982"/>
      <c r="N5982"/>
      <c r="O5982"/>
      <c r="P5982"/>
      <c r="Q5982"/>
      <c r="R5982"/>
    </row>
    <row r="5983" spans="1:18" s="16" customFormat="1" x14ac:dyDescent="0.25">
      <c r="A5983" s="19"/>
      <c r="B5983" s="18"/>
      <c r="D5983"/>
      <c r="E5983"/>
      <c r="F5983"/>
      <c r="G5983"/>
      <c r="H5983"/>
      <c r="I5983"/>
      <c r="J5983"/>
      <c r="K5983"/>
      <c r="L5983"/>
      <c r="M5983"/>
      <c r="N5983"/>
      <c r="O5983"/>
      <c r="P5983"/>
      <c r="Q5983"/>
      <c r="R5983"/>
    </row>
    <row r="5984" spans="1:18" s="16" customFormat="1" x14ac:dyDescent="0.25">
      <c r="A5984" s="19"/>
      <c r="B5984" s="18"/>
      <c r="D5984"/>
      <c r="E5984"/>
      <c r="F5984"/>
      <c r="G5984"/>
      <c r="H5984"/>
      <c r="I5984"/>
      <c r="J5984"/>
      <c r="K5984"/>
      <c r="L5984"/>
      <c r="M5984"/>
      <c r="N5984"/>
      <c r="O5984"/>
      <c r="P5984"/>
      <c r="Q5984"/>
      <c r="R5984"/>
    </row>
    <row r="5985" spans="1:18" s="16" customFormat="1" x14ac:dyDescent="0.25">
      <c r="A5985" s="19"/>
      <c r="B5985" s="18"/>
      <c r="D5985"/>
      <c r="E5985"/>
      <c r="F5985"/>
      <c r="G5985"/>
      <c r="H5985"/>
      <c r="I5985"/>
      <c r="J5985"/>
      <c r="K5985"/>
      <c r="L5985"/>
      <c r="M5985"/>
      <c r="N5985"/>
      <c r="O5985"/>
      <c r="P5985"/>
      <c r="Q5985"/>
      <c r="R5985"/>
    </row>
    <row r="5986" spans="1:18" s="16" customFormat="1" x14ac:dyDescent="0.25">
      <c r="A5986" s="19"/>
      <c r="B5986" s="18"/>
      <c r="D5986"/>
      <c r="E5986"/>
      <c r="F5986"/>
      <c r="G5986"/>
      <c r="H5986"/>
      <c r="I5986"/>
      <c r="J5986"/>
      <c r="K5986"/>
      <c r="L5986"/>
      <c r="M5986"/>
      <c r="N5986"/>
      <c r="O5986"/>
      <c r="P5986"/>
      <c r="Q5986"/>
      <c r="R5986"/>
    </row>
    <row r="5987" spans="1:18" s="16" customFormat="1" x14ac:dyDescent="0.25">
      <c r="A5987" s="19"/>
      <c r="B5987" s="18"/>
      <c r="D5987"/>
      <c r="E5987"/>
      <c r="F5987"/>
      <c r="G5987"/>
      <c r="H5987"/>
      <c r="I5987"/>
      <c r="J5987"/>
      <c r="K5987"/>
      <c r="L5987"/>
      <c r="M5987"/>
      <c r="N5987"/>
      <c r="O5987"/>
      <c r="P5987"/>
      <c r="Q5987"/>
      <c r="R5987"/>
    </row>
    <row r="5988" spans="1:18" s="16" customFormat="1" x14ac:dyDescent="0.25">
      <c r="A5988" s="19"/>
      <c r="B5988" s="18"/>
      <c r="D5988"/>
      <c r="E5988"/>
      <c r="F5988"/>
      <c r="G5988"/>
      <c r="H5988"/>
      <c r="I5988"/>
      <c r="J5988"/>
      <c r="K5988"/>
      <c r="L5988"/>
      <c r="M5988"/>
      <c r="N5988"/>
      <c r="O5988"/>
      <c r="P5988"/>
      <c r="Q5988"/>
      <c r="R5988"/>
    </row>
    <row r="5989" spans="1:18" s="16" customFormat="1" x14ac:dyDescent="0.25">
      <c r="A5989" s="19"/>
      <c r="B5989" s="18"/>
      <c r="D5989"/>
      <c r="E5989"/>
      <c r="F5989"/>
      <c r="G5989"/>
      <c r="H5989"/>
      <c r="I5989"/>
      <c r="J5989"/>
      <c r="K5989"/>
      <c r="L5989"/>
      <c r="M5989"/>
      <c r="N5989"/>
      <c r="O5989"/>
      <c r="P5989"/>
      <c r="Q5989"/>
      <c r="R5989"/>
    </row>
    <row r="5990" spans="1:18" s="16" customFormat="1" x14ac:dyDescent="0.25">
      <c r="A5990" s="19"/>
      <c r="B5990" s="18"/>
      <c r="D5990"/>
      <c r="E5990"/>
      <c r="F5990"/>
      <c r="G5990"/>
      <c r="H5990"/>
      <c r="I5990"/>
      <c r="J5990"/>
      <c r="K5990"/>
      <c r="L5990"/>
      <c r="M5990"/>
      <c r="N5990"/>
      <c r="O5990"/>
      <c r="P5990"/>
      <c r="Q5990"/>
      <c r="R5990"/>
    </row>
    <row r="5991" spans="1:18" s="16" customFormat="1" x14ac:dyDescent="0.25">
      <c r="A5991" s="19"/>
      <c r="B5991" s="18"/>
      <c r="D5991"/>
      <c r="E5991"/>
      <c r="F5991"/>
      <c r="G5991"/>
      <c r="H5991"/>
      <c r="I5991"/>
      <c r="J5991"/>
      <c r="K5991"/>
      <c r="L5991"/>
      <c r="M5991"/>
      <c r="N5991"/>
      <c r="O5991"/>
      <c r="P5991"/>
      <c r="Q5991"/>
      <c r="R5991"/>
    </row>
    <row r="5992" spans="1:18" s="16" customFormat="1" x14ac:dyDescent="0.25">
      <c r="A5992" s="19"/>
      <c r="B5992" s="18"/>
      <c r="D5992"/>
      <c r="E5992"/>
      <c r="F5992"/>
      <c r="G5992"/>
      <c r="H5992"/>
      <c r="I5992"/>
      <c r="J5992"/>
      <c r="K5992"/>
      <c r="L5992"/>
      <c r="M5992"/>
      <c r="N5992"/>
      <c r="O5992"/>
      <c r="P5992"/>
      <c r="Q5992"/>
      <c r="R5992"/>
    </row>
    <row r="5993" spans="1:18" s="16" customFormat="1" x14ac:dyDescent="0.25">
      <c r="A5993" s="19"/>
      <c r="B5993" s="18"/>
      <c r="D5993"/>
      <c r="E5993"/>
      <c r="F5993"/>
      <c r="G5993"/>
      <c r="H5993"/>
      <c r="I5993"/>
      <c r="J5993"/>
      <c r="K5993"/>
      <c r="L5993"/>
      <c r="M5993"/>
      <c r="N5993"/>
      <c r="O5993"/>
      <c r="P5993"/>
      <c r="Q5993"/>
      <c r="R5993"/>
    </row>
    <row r="5994" spans="1:18" s="16" customFormat="1" x14ac:dyDescent="0.25">
      <c r="A5994" s="19"/>
      <c r="B5994" s="18"/>
      <c r="D5994"/>
      <c r="E5994"/>
      <c r="F5994"/>
      <c r="G5994"/>
      <c r="H5994"/>
      <c r="I5994"/>
      <c r="J5994"/>
      <c r="K5994"/>
      <c r="L5994"/>
      <c r="M5994"/>
      <c r="N5994"/>
      <c r="O5994"/>
      <c r="P5994"/>
      <c r="Q5994"/>
      <c r="R5994"/>
    </row>
    <row r="5995" spans="1:18" s="16" customFormat="1" x14ac:dyDescent="0.25">
      <c r="A5995" s="19"/>
      <c r="B5995" s="18"/>
      <c r="D5995"/>
      <c r="E5995"/>
      <c r="F5995"/>
      <c r="G5995"/>
      <c r="H5995"/>
      <c r="I5995"/>
      <c r="J5995"/>
      <c r="K5995"/>
      <c r="L5995"/>
      <c r="M5995"/>
      <c r="N5995"/>
      <c r="O5995"/>
      <c r="P5995"/>
      <c r="Q5995"/>
      <c r="R5995"/>
    </row>
    <row r="5996" spans="1:18" s="16" customFormat="1" x14ac:dyDescent="0.25">
      <c r="A5996" s="19"/>
      <c r="B5996" s="18"/>
      <c r="D5996"/>
      <c r="E5996"/>
      <c r="F5996"/>
      <c r="G5996"/>
      <c r="H5996"/>
      <c r="I5996"/>
      <c r="J5996"/>
      <c r="K5996"/>
      <c r="L5996"/>
      <c r="M5996"/>
      <c r="N5996"/>
      <c r="O5996"/>
      <c r="P5996"/>
      <c r="Q5996"/>
      <c r="R5996"/>
    </row>
    <row r="5997" spans="1:18" s="16" customFormat="1" x14ac:dyDescent="0.25">
      <c r="A5997" s="19"/>
      <c r="B5997" s="18"/>
      <c r="D5997"/>
      <c r="E5997"/>
      <c r="F5997"/>
      <c r="G5997"/>
      <c r="H5997"/>
      <c r="I5997"/>
      <c r="J5997"/>
      <c r="K5997"/>
      <c r="L5997"/>
      <c r="M5997"/>
      <c r="N5997"/>
      <c r="O5997"/>
      <c r="P5997"/>
      <c r="Q5997"/>
      <c r="R5997"/>
    </row>
    <row r="5998" spans="1:18" s="16" customFormat="1" x14ac:dyDescent="0.25">
      <c r="A5998" s="19"/>
      <c r="B5998" s="18"/>
      <c r="D5998"/>
      <c r="E5998"/>
      <c r="F5998"/>
      <c r="G5998"/>
      <c r="H5998"/>
      <c r="I5998"/>
      <c r="J5998"/>
      <c r="K5998"/>
      <c r="L5998"/>
      <c r="M5998"/>
      <c r="N5998"/>
      <c r="O5998"/>
      <c r="P5998"/>
      <c r="Q5998"/>
      <c r="R5998"/>
    </row>
    <row r="5999" spans="1:18" s="16" customFormat="1" x14ac:dyDescent="0.25">
      <c r="A5999" s="19"/>
      <c r="B5999" s="18"/>
      <c r="D5999"/>
      <c r="E5999"/>
      <c r="F5999"/>
      <c r="G5999"/>
      <c r="H5999"/>
      <c r="I5999"/>
      <c r="J5999"/>
      <c r="K5999"/>
      <c r="L5999"/>
      <c r="M5999"/>
      <c r="N5999"/>
      <c r="O5999"/>
      <c r="P5999"/>
      <c r="Q5999"/>
      <c r="R5999"/>
    </row>
    <row r="6000" spans="1:18" s="16" customFormat="1" x14ac:dyDescent="0.25">
      <c r="A6000" s="19"/>
      <c r="B6000" s="18"/>
      <c r="D6000"/>
      <c r="E6000"/>
      <c r="F6000"/>
      <c r="G6000"/>
      <c r="H6000"/>
      <c r="I6000"/>
      <c r="J6000"/>
      <c r="K6000"/>
      <c r="L6000"/>
      <c r="M6000"/>
      <c r="N6000"/>
      <c r="O6000"/>
      <c r="P6000"/>
      <c r="Q6000"/>
      <c r="R6000"/>
    </row>
    <row r="6001" spans="1:18" s="16" customFormat="1" x14ac:dyDescent="0.25">
      <c r="A6001" s="19"/>
      <c r="B6001" s="18"/>
      <c r="D6001"/>
      <c r="E6001"/>
      <c r="F6001"/>
      <c r="G6001"/>
      <c r="H6001"/>
      <c r="I6001"/>
      <c r="J6001"/>
      <c r="K6001"/>
      <c r="L6001"/>
      <c r="M6001"/>
      <c r="N6001"/>
      <c r="O6001"/>
      <c r="P6001"/>
      <c r="Q6001"/>
      <c r="R6001"/>
    </row>
    <row r="6002" spans="1:18" s="16" customFormat="1" x14ac:dyDescent="0.25">
      <c r="A6002" s="19"/>
      <c r="B6002" s="18"/>
      <c r="D6002"/>
      <c r="E6002"/>
      <c r="F6002"/>
      <c r="G6002"/>
      <c r="H6002"/>
      <c r="I6002"/>
      <c r="J6002"/>
      <c r="K6002"/>
      <c r="L6002"/>
      <c r="M6002"/>
      <c r="N6002"/>
      <c r="O6002"/>
      <c r="P6002"/>
      <c r="Q6002"/>
      <c r="R6002"/>
    </row>
    <row r="6003" spans="1:18" s="16" customFormat="1" x14ac:dyDescent="0.25">
      <c r="A6003" s="19"/>
      <c r="B6003" s="18"/>
      <c r="D6003"/>
      <c r="E6003"/>
      <c r="F6003"/>
      <c r="G6003"/>
      <c r="H6003"/>
      <c r="I6003"/>
      <c r="J6003"/>
      <c r="K6003"/>
      <c r="L6003"/>
      <c r="M6003"/>
      <c r="N6003"/>
      <c r="O6003"/>
      <c r="P6003"/>
      <c r="Q6003"/>
      <c r="R6003"/>
    </row>
    <row r="6004" spans="1:18" s="16" customFormat="1" x14ac:dyDescent="0.25">
      <c r="A6004" s="19"/>
      <c r="B6004" s="18"/>
      <c r="D6004"/>
      <c r="E6004"/>
      <c r="F6004"/>
      <c r="G6004"/>
      <c r="H6004"/>
      <c r="I6004"/>
      <c r="J6004"/>
      <c r="K6004"/>
      <c r="L6004"/>
      <c r="M6004"/>
      <c r="N6004"/>
      <c r="O6004"/>
      <c r="P6004"/>
      <c r="Q6004"/>
      <c r="R6004"/>
    </row>
    <row r="6005" spans="1:18" s="16" customFormat="1" x14ac:dyDescent="0.25">
      <c r="A6005" s="19"/>
      <c r="B6005" s="18"/>
      <c r="D6005"/>
      <c r="E6005"/>
      <c r="F6005"/>
      <c r="G6005"/>
      <c r="H6005"/>
      <c r="I6005"/>
      <c r="J6005"/>
      <c r="K6005"/>
      <c r="L6005"/>
      <c r="M6005"/>
      <c r="N6005"/>
      <c r="O6005"/>
      <c r="P6005"/>
      <c r="Q6005"/>
      <c r="R6005"/>
    </row>
    <row r="6006" spans="1:18" s="16" customFormat="1" x14ac:dyDescent="0.25">
      <c r="A6006" s="19"/>
      <c r="B6006" s="18"/>
      <c r="D6006"/>
      <c r="E6006"/>
      <c r="F6006"/>
      <c r="G6006"/>
      <c r="H6006"/>
      <c r="I6006"/>
      <c r="J6006"/>
      <c r="K6006"/>
      <c r="L6006"/>
      <c r="M6006"/>
      <c r="N6006"/>
      <c r="O6006"/>
      <c r="P6006"/>
      <c r="Q6006"/>
      <c r="R6006"/>
    </row>
    <row r="6007" spans="1:18" s="16" customFormat="1" x14ac:dyDescent="0.25">
      <c r="A6007" s="19"/>
      <c r="B6007" s="18"/>
      <c r="D6007"/>
      <c r="E6007"/>
      <c r="F6007"/>
      <c r="G6007"/>
      <c r="H6007"/>
      <c r="I6007"/>
      <c r="J6007"/>
      <c r="K6007"/>
      <c r="L6007"/>
      <c r="M6007"/>
      <c r="N6007"/>
      <c r="O6007"/>
      <c r="P6007"/>
      <c r="Q6007"/>
      <c r="R6007"/>
    </row>
    <row r="6008" spans="1:18" s="16" customFormat="1" x14ac:dyDescent="0.25">
      <c r="A6008" s="19"/>
      <c r="B6008" s="18"/>
      <c r="D6008"/>
      <c r="E6008"/>
      <c r="F6008"/>
      <c r="G6008"/>
      <c r="H6008"/>
      <c r="I6008"/>
      <c r="J6008"/>
      <c r="K6008"/>
      <c r="L6008"/>
      <c r="M6008"/>
      <c r="N6008"/>
      <c r="O6008"/>
      <c r="P6008"/>
      <c r="Q6008"/>
      <c r="R6008"/>
    </row>
    <row r="6009" spans="1:18" s="16" customFormat="1" x14ac:dyDescent="0.25">
      <c r="A6009" s="19"/>
      <c r="B6009" s="18"/>
      <c r="D6009"/>
      <c r="E6009"/>
      <c r="F6009"/>
      <c r="G6009"/>
      <c r="H6009"/>
      <c r="I6009"/>
      <c r="J6009"/>
      <c r="K6009"/>
      <c r="L6009"/>
      <c r="M6009"/>
      <c r="N6009"/>
      <c r="O6009"/>
      <c r="P6009"/>
      <c r="Q6009"/>
      <c r="R6009"/>
    </row>
    <row r="6010" spans="1:18" s="16" customFormat="1" x14ac:dyDescent="0.25">
      <c r="A6010" s="19"/>
      <c r="B6010" s="18"/>
      <c r="D6010"/>
      <c r="E6010"/>
      <c r="F6010"/>
      <c r="G6010"/>
      <c r="H6010"/>
      <c r="I6010"/>
      <c r="J6010"/>
      <c r="K6010"/>
      <c r="L6010"/>
      <c r="M6010"/>
      <c r="N6010"/>
      <c r="O6010"/>
      <c r="P6010"/>
      <c r="Q6010"/>
      <c r="R6010"/>
    </row>
    <row r="6011" spans="1:18" s="16" customFormat="1" x14ac:dyDescent="0.25">
      <c r="A6011" s="19"/>
      <c r="B6011" s="18"/>
      <c r="D6011"/>
      <c r="E6011"/>
      <c r="F6011"/>
      <c r="G6011"/>
      <c r="H6011"/>
      <c r="I6011"/>
      <c r="J6011"/>
      <c r="K6011"/>
      <c r="L6011"/>
      <c r="M6011"/>
      <c r="N6011"/>
      <c r="O6011"/>
      <c r="P6011"/>
      <c r="Q6011"/>
      <c r="R6011"/>
    </row>
    <row r="6012" spans="1:18" s="16" customFormat="1" x14ac:dyDescent="0.25">
      <c r="A6012" s="19"/>
      <c r="B6012" s="20"/>
      <c r="D6012"/>
      <c r="E6012"/>
      <c r="F6012"/>
      <c r="G6012"/>
      <c r="H6012"/>
      <c r="I6012"/>
      <c r="J6012"/>
      <c r="K6012"/>
      <c r="L6012"/>
      <c r="M6012"/>
      <c r="N6012"/>
      <c r="O6012"/>
      <c r="P6012"/>
      <c r="Q6012"/>
      <c r="R6012"/>
    </row>
    <row r="6013" spans="1:18" x14ac:dyDescent="0.25">
      <c r="A6013" s="19"/>
      <c r="B6013" s="20"/>
    </row>
    <row r="6014" spans="1:18" x14ac:dyDescent="0.25">
      <c r="A6014" s="19"/>
      <c r="B6014" s="20"/>
    </row>
    <row r="6015" spans="1:18" x14ac:dyDescent="0.25">
      <c r="A6015" s="19"/>
      <c r="B6015" s="20"/>
    </row>
    <row r="6016" spans="1:18" x14ac:dyDescent="0.25">
      <c r="A6016" s="19"/>
      <c r="B6016" s="20"/>
    </row>
    <row r="6017" spans="1:2" x14ac:dyDescent="0.25">
      <c r="A6017" s="19"/>
      <c r="B6017" s="20"/>
    </row>
    <row r="6018" spans="1:2" x14ac:dyDescent="0.25">
      <c r="A6018" s="19"/>
      <c r="B6018" s="20"/>
    </row>
    <row r="6019" spans="1:2" x14ac:dyDescent="0.25">
      <c r="A6019" s="19"/>
      <c r="B6019" s="20"/>
    </row>
    <row r="6020" spans="1:2" x14ac:dyDescent="0.25">
      <c r="A6020" s="19"/>
      <c r="B6020" s="20"/>
    </row>
    <row r="6021" spans="1:2" x14ac:dyDescent="0.25">
      <c r="A6021" s="19"/>
      <c r="B6021" s="20"/>
    </row>
    <row r="6022" spans="1:2" x14ac:dyDescent="0.25">
      <c r="A6022" s="19"/>
      <c r="B6022" s="20"/>
    </row>
    <row r="6023" spans="1:2" x14ac:dyDescent="0.25">
      <c r="A6023" s="19"/>
      <c r="B6023" s="20"/>
    </row>
    <row r="6024" spans="1:2" x14ac:dyDescent="0.25">
      <c r="A6024" s="19"/>
      <c r="B6024" s="20"/>
    </row>
    <row r="6025" spans="1:2" x14ac:dyDescent="0.25">
      <c r="A6025" s="19"/>
      <c r="B6025" s="20"/>
    </row>
    <row r="6026" spans="1:2" x14ac:dyDescent="0.25">
      <c r="A6026" s="19"/>
      <c r="B6026" s="20"/>
    </row>
    <row r="6027" spans="1:2" x14ac:dyDescent="0.25">
      <c r="A6027" s="19"/>
      <c r="B6027" s="20"/>
    </row>
    <row r="6028" spans="1:2" x14ac:dyDescent="0.25">
      <c r="A6028" s="19"/>
      <c r="B6028" s="20"/>
    </row>
    <row r="6029" spans="1:2" x14ac:dyDescent="0.25">
      <c r="A6029" s="19"/>
      <c r="B6029" s="20"/>
    </row>
    <row r="6030" spans="1:2" x14ac:dyDescent="0.25">
      <c r="A6030" s="19"/>
      <c r="B6030" s="20"/>
    </row>
    <row r="6031" spans="1:2" x14ac:dyDescent="0.25">
      <c r="A6031" s="19"/>
      <c r="B6031" s="20"/>
    </row>
    <row r="6032" spans="1:2" x14ac:dyDescent="0.25">
      <c r="A6032" s="19"/>
      <c r="B6032" s="20"/>
    </row>
    <row r="6033" spans="1:2" x14ac:dyDescent="0.25">
      <c r="A6033" s="19"/>
      <c r="B6033" s="20"/>
    </row>
    <row r="6034" spans="1:2" x14ac:dyDescent="0.25">
      <c r="A6034" s="19"/>
      <c r="B6034" s="20"/>
    </row>
    <row r="6035" spans="1:2" x14ac:dyDescent="0.25">
      <c r="A6035" s="19"/>
      <c r="B6035" s="20"/>
    </row>
    <row r="6036" spans="1:2" x14ac:dyDescent="0.25">
      <c r="A6036" s="19"/>
      <c r="B6036" s="20"/>
    </row>
    <row r="6037" spans="1:2" x14ac:dyDescent="0.25">
      <c r="A6037" s="19"/>
      <c r="B6037" s="20"/>
    </row>
    <row r="6038" spans="1:2" x14ac:dyDescent="0.25">
      <c r="A6038" s="19"/>
      <c r="B6038" s="20"/>
    </row>
    <row r="6039" spans="1:2" x14ac:dyDescent="0.25">
      <c r="A6039" s="19"/>
      <c r="B6039" s="20"/>
    </row>
    <row r="6040" spans="1:2" x14ac:dyDescent="0.25">
      <c r="A6040" s="19"/>
      <c r="B6040" s="20"/>
    </row>
    <row r="6041" spans="1:2" x14ac:dyDescent="0.25">
      <c r="A6041" s="19"/>
      <c r="B6041" s="20"/>
    </row>
    <row r="6042" spans="1:2" x14ac:dyDescent="0.25">
      <c r="A6042" s="19"/>
      <c r="B6042" s="20"/>
    </row>
    <row r="6043" spans="1:2" x14ac:dyDescent="0.25">
      <c r="A6043" s="19"/>
      <c r="B6043" s="20"/>
    </row>
    <row r="6044" spans="1:2" x14ac:dyDescent="0.25">
      <c r="A6044" s="19"/>
      <c r="B6044" s="20"/>
    </row>
    <row r="6045" spans="1:2" x14ac:dyDescent="0.25">
      <c r="A6045" s="19"/>
      <c r="B6045" s="20"/>
    </row>
    <row r="6046" spans="1:2" x14ac:dyDescent="0.25">
      <c r="A6046" s="19"/>
      <c r="B6046" s="20"/>
    </row>
    <row r="6047" spans="1:2" x14ac:dyDescent="0.25">
      <c r="A6047" s="19"/>
      <c r="B6047" s="20"/>
    </row>
    <row r="6048" spans="1:2" x14ac:dyDescent="0.25">
      <c r="A6048" s="19"/>
      <c r="B6048" s="20"/>
    </row>
    <row r="6049" spans="1:2" x14ac:dyDescent="0.25">
      <c r="A6049" s="19"/>
      <c r="B6049" s="20"/>
    </row>
    <row r="6050" spans="1:2" x14ac:dyDescent="0.25">
      <c r="A6050" s="19"/>
      <c r="B6050" s="20"/>
    </row>
    <row r="6051" spans="1:2" x14ac:dyDescent="0.25">
      <c r="A6051" s="19"/>
      <c r="B6051" s="20"/>
    </row>
    <row r="6052" spans="1:2" x14ac:dyDescent="0.25">
      <c r="A6052" s="19"/>
      <c r="B6052" s="20"/>
    </row>
    <row r="6053" spans="1:2" x14ac:dyDescent="0.25">
      <c r="A6053" s="19"/>
      <c r="B6053" s="20"/>
    </row>
    <row r="6054" spans="1:2" x14ac:dyDescent="0.25">
      <c r="A6054" s="19"/>
      <c r="B6054" s="20"/>
    </row>
    <row r="6055" spans="1:2" x14ac:dyDescent="0.25">
      <c r="A6055" s="19"/>
      <c r="B6055" s="20"/>
    </row>
    <row r="6056" spans="1:2" x14ac:dyDescent="0.25">
      <c r="A6056" s="19"/>
      <c r="B6056" s="20"/>
    </row>
    <row r="6057" spans="1:2" x14ac:dyDescent="0.25">
      <c r="A6057" s="19"/>
      <c r="B6057" s="20"/>
    </row>
    <row r="6058" spans="1:2" x14ac:dyDescent="0.25">
      <c r="A6058" s="19"/>
      <c r="B6058" s="20"/>
    </row>
    <row r="6059" spans="1:2" x14ac:dyDescent="0.25">
      <c r="A6059" s="19"/>
      <c r="B6059" s="20"/>
    </row>
    <row r="6060" spans="1:2" x14ac:dyDescent="0.25">
      <c r="A6060" s="19"/>
      <c r="B6060" s="20"/>
    </row>
    <row r="6061" spans="1:2" x14ac:dyDescent="0.25">
      <c r="A6061" s="19"/>
      <c r="B6061" s="20"/>
    </row>
    <row r="6062" spans="1:2" x14ac:dyDescent="0.25">
      <c r="A6062" s="19"/>
      <c r="B6062" s="20"/>
    </row>
    <row r="6063" spans="1:2" x14ac:dyDescent="0.25">
      <c r="A6063" s="19"/>
      <c r="B6063" s="20"/>
    </row>
    <row r="6064" spans="1:2" x14ac:dyDescent="0.25">
      <c r="A6064" s="19"/>
      <c r="B6064" s="20"/>
    </row>
    <row r="6065" spans="1:2" x14ac:dyDescent="0.25">
      <c r="A6065" s="19"/>
      <c r="B6065" s="20"/>
    </row>
    <row r="6066" spans="1:2" x14ac:dyDescent="0.25">
      <c r="A6066" s="19"/>
      <c r="B6066" s="20"/>
    </row>
    <row r="6067" spans="1:2" x14ac:dyDescent="0.25">
      <c r="A6067" s="19"/>
      <c r="B6067" s="20"/>
    </row>
    <row r="6068" spans="1:2" x14ac:dyDescent="0.25">
      <c r="A6068" s="19"/>
      <c r="B6068" s="20"/>
    </row>
    <row r="6069" spans="1:2" x14ac:dyDescent="0.25">
      <c r="A6069" s="19"/>
      <c r="B6069" s="20"/>
    </row>
    <row r="6070" spans="1:2" x14ac:dyDescent="0.25">
      <c r="A6070" s="19"/>
      <c r="B6070" s="20"/>
    </row>
    <row r="6071" spans="1:2" x14ac:dyDescent="0.25">
      <c r="A6071" s="19"/>
      <c r="B6071" s="20"/>
    </row>
    <row r="6072" spans="1:2" x14ac:dyDescent="0.25">
      <c r="A6072" s="19"/>
      <c r="B6072" s="20"/>
    </row>
    <row r="6073" spans="1:2" x14ac:dyDescent="0.25">
      <c r="A6073" s="19"/>
      <c r="B6073" s="20"/>
    </row>
    <row r="6074" spans="1:2" x14ac:dyDescent="0.25">
      <c r="A6074" s="19"/>
      <c r="B6074" s="20"/>
    </row>
    <row r="6075" spans="1:2" x14ac:dyDescent="0.25">
      <c r="A6075" s="19"/>
      <c r="B6075" s="20"/>
    </row>
    <row r="6076" spans="1:2" x14ac:dyDescent="0.25">
      <c r="A6076" s="19"/>
      <c r="B6076" s="20"/>
    </row>
    <row r="6077" spans="1:2" x14ac:dyDescent="0.25">
      <c r="A6077" s="19"/>
      <c r="B6077" s="20"/>
    </row>
    <row r="6078" spans="1:2" x14ac:dyDescent="0.25">
      <c r="A6078" s="19"/>
      <c r="B6078" s="20"/>
    </row>
    <row r="6079" spans="1:2" x14ac:dyDescent="0.25">
      <c r="A6079" s="19"/>
      <c r="B6079" s="20"/>
    </row>
    <row r="6080" spans="1:2" x14ac:dyDescent="0.25">
      <c r="A6080" s="19"/>
      <c r="B6080" s="20"/>
    </row>
    <row r="6081" spans="1:2" x14ac:dyDescent="0.25">
      <c r="A6081" s="19"/>
      <c r="B6081" s="20"/>
    </row>
    <row r="6082" spans="1:2" x14ac:dyDescent="0.25">
      <c r="A6082" s="19"/>
      <c r="B6082" s="20"/>
    </row>
    <row r="6083" spans="1:2" x14ac:dyDescent="0.25">
      <c r="A6083" s="19"/>
      <c r="B6083" s="20"/>
    </row>
    <row r="6084" spans="1:2" x14ac:dyDescent="0.25">
      <c r="A6084" s="19"/>
      <c r="B6084" s="20"/>
    </row>
    <row r="6085" spans="1:2" x14ac:dyDescent="0.25">
      <c r="A6085" s="19"/>
      <c r="B6085" s="20"/>
    </row>
    <row r="6086" spans="1:2" x14ac:dyDescent="0.25">
      <c r="A6086" s="19"/>
      <c r="B6086" s="20"/>
    </row>
    <row r="6087" spans="1:2" x14ac:dyDescent="0.25">
      <c r="A6087" s="19"/>
      <c r="B6087" s="20"/>
    </row>
    <row r="6088" spans="1:2" x14ac:dyDescent="0.25">
      <c r="A6088" s="19"/>
      <c r="B6088" s="20"/>
    </row>
    <row r="6089" spans="1:2" x14ac:dyDescent="0.25">
      <c r="A6089" s="19"/>
      <c r="B6089" s="20"/>
    </row>
    <row r="6090" spans="1:2" x14ac:dyDescent="0.25">
      <c r="A6090" s="19"/>
      <c r="B6090" s="20"/>
    </row>
    <row r="6091" spans="1:2" x14ac:dyDescent="0.25">
      <c r="A6091" s="19"/>
      <c r="B6091" s="20"/>
    </row>
    <row r="6092" spans="1:2" x14ac:dyDescent="0.25">
      <c r="A6092" s="19"/>
      <c r="B6092" s="20"/>
    </row>
    <row r="6093" spans="1:2" x14ac:dyDescent="0.25">
      <c r="A6093" s="19"/>
      <c r="B6093" s="20"/>
    </row>
    <row r="6094" spans="1:2" x14ac:dyDescent="0.25">
      <c r="A6094" s="19"/>
      <c r="B6094" s="20"/>
    </row>
    <row r="6095" spans="1:2" x14ac:dyDescent="0.25">
      <c r="A6095" s="19"/>
      <c r="B6095" s="20"/>
    </row>
    <row r="6096" spans="1:2" x14ac:dyDescent="0.25">
      <c r="A6096" s="19"/>
      <c r="B6096" s="20"/>
    </row>
    <row r="6097" spans="1:2" x14ac:dyDescent="0.25">
      <c r="A6097" s="19"/>
      <c r="B6097" s="20"/>
    </row>
    <row r="6098" spans="1:2" x14ac:dyDescent="0.25">
      <c r="A6098" s="19"/>
      <c r="B6098" s="20"/>
    </row>
    <row r="6099" spans="1:2" x14ac:dyDescent="0.25">
      <c r="A6099" s="19"/>
      <c r="B6099" s="20"/>
    </row>
    <row r="6100" spans="1:2" x14ac:dyDescent="0.25">
      <c r="A6100" s="19"/>
      <c r="B6100" s="20"/>
    </row>
    <row r="6101" spans="1:2" x14ac:dyDescent="0.25">
      <c r="A6101" s="19"/>
      <c r="B6101" s="20"/>
    </row>
    <row r="6102" spans="1:2" x14ac:dyDescent="0.25">
      <c r="A6102" s="19"/>
      <c r="B6102" s="20"/>
    </row>
    <row r="6103" spans="1:2" x14ac:dyDescent="0.25">
      <c r="A6103" s="19"/>
      <c r="B6103" s="20"/>
    </row>
    <row r="6104" spans="1:2" x14ac:dyDescent="0.25">
      <c r="A6104" s="19"/>
      <c r="B6104" s="20"/>
    </row>
    <row r="6105" spans="1:2" x14ac:dyDescent="0.25">
      <c r="A6105" s="19"/>
      <c r="B6105" s="20"/>
    </row>
    <row r="6106" spans="1:2" x14ac:dyDescent="0.25">
      <c r="A6106" s="19"/>
      <c r="B6106" s="20"/>
    </row>
    <row r="6107" spans="1:2" x14ac:dyDescent="0.25">
      <c r="A6107" s="19"/>
      <c r="B6107" s="20"/>
    </row>
    <row r="6108" spans="1:2" x14ac:dyDescent="0.25">
      <c r="A6108" s="19"/>
      <c r="B6108" s="20"/>
    </row>
    <row r="6109" spans="1:2" x14ac:dyDescent="0.25">
      <c r="A6109" s="19"/>
      <c r="B6109" s="20"/>
    </row>
    <row r="6110" spans="1:2" x14ac:dyDescent="0.25">
      <c r="A6110" s="19"/>
      <c r="B6110" s="20"/>
    </row>
    <row r="6111" spans="1:2" x14ac:dyDescent="0.25">
      <c r="A6111" s="19"/>
      <c r="B6111" s="20"/>
    </row>
    <row r="6112" spans="1:2" x14ac:dyDescent="0.25">
      <c r="A6112" s="19"/>
      <c r="B6112" s="20"/>
    </row>
    <row r="6113" spans="1:2" x14ac:dyDescent="0.25">
      <c r="A6113" s="19"/>
      <c r="B6113" s="20"/>
    </row>
    <row r="6114" spans="1:2" x14ac:dyDescent="0.25">
      <c r="A6114" s="19"/>
      <c r="B6114" s="20"/>
    </row>
    <row r="6115" spans="1:2" x14ac:dyDescent="0.25">
      <c r="A6115" s="19"/>
      <c r="B6115" s="20"/>
    </row>
    <row r="6116" spans="1:2" x14ac:dyDescent="0.25">
      <c r="A6116" s="19"/>
      <c r="B6116" s="20"/>
    </row>
    <row r="6117" spans="1:2" x14ac:dyDescent="0.25">
      <c r="A6117" s="19"/>
      <c r="B6117" s="20"/>
    </row>
    <row r="6118" spans="1:2" x14ac:dyDescent="0.25">
      <c r="A6118" s="19"/>
      <c r="B6118" s="20"/>
    </row>
    <row r="6119" spans="1:2" x14ac:dyDescent="0.25">
      <c r="A6119" s="19"/>
      <c r="B6119" s="20"/>
    </row>
    <row r="6120" spans="1:2" x14ac:dyDescent="0.25">
      <c r="A6120" s="19"/>
      <c r="B6120" s="20"/>
    </row>
    <row r="6121" spans="1:2" x14ac:dyDescent="0.25">
      <c r="A6121" s="19"/>
      <c r="B6121" s="20"/>
    </row>
    <row r="6122" spans="1:2" x14ac:dyDescent="0.25">
      <c r="A6122" s="19"/>
      <c r="B6122" s="20"/>
    </row>
    <row r="6123" spans="1:2" x14ac:dyDescent="0.25">
      <c r="A6123" s="19"/>
      <c r="B6123" s="20"/>
    </row>
    <row r="6124" spans="1:2" x14ac:dyDescent="0.25">
      <c r="A6124" s="19"/>
      <c r="B6124" s="20"/>
    </row>
    <row r="6125" spans="1:2" x14ac:dyDescent="0.25">
      <c r="A6125" s="19"/>
      <c r="B6125" s="20"/>
    </row>
    <row r="6126" spans="1:2" x14ac:dyDescent="0.25">
      <c r="A6126" s="19"/>
      <c r="B6126" s="20"/>
    </row>
    <row r="6127" spans="1:2" x14ac:dyDescent="0.25">
      <c r="A6127" s="19"/>
      <c r="B6127" s="20"/>
    </row>
    <row r="6128" spans="1:2" x14ac:dyDescent="0.25">
      <c r="A6128" s="19"/>
      <c r="B6128" s="20"/>
    </row>
    <row r="6129" spans="1:2" x14ac:dyDescent="0.25">
      <c r="A6129" s="19"/>
      <c r="B6129" s="20"/>
    </row>
    <row r="6130" spans="1:2" x14ac:dyDescent="0.25">
      <c r="A6130" s="19"/>
      <c r="B6130" s="20"/>
    </row>
    <row r="6131" spans="1:2" x14ac:dyDescent="0.25">
      <c r="A6131" s="19"/>
      <c r="B6131" s="20"/>
    </row>
    <row r="6132" spans="1:2" x14ac:dyDescent="0.25">
      <c r="A6132" s="19"/>
      <c r="B6132" s="20"/>
    </row>
    <row r="6133" spans="1:2" x14ac:dyDescent="0.25">
      <c r="A6133" s="19"/>
      <c r="B6133" s="20"/>
    </row>
    <row r="6134" spans="1:2" x14ac:dyDescent="0.25">
      <c r="A6134" s="19"/>
      <c r="B6134" s="20"/>
    </row>
    <row r="6135" spans="1:2" x14ac:dyDescent="0.25">
      <c r="A6135" s="19"/>
      <c r="B6135" s="20"/>
    </row>
    <row r="6136" spans="1:2" x14ac:dyDescent="0.25">
      <c r="A6136" s="19"/>
      <c r="B6136" s="20"/>
    </row>
    <row r="6137" spans="1:2" x14ac:dyDescent="0.25">
      <c r="A6137" s="19"/>
      <c r="B6137" s="20"/>
    </row>
    <row r="6138" spans="1:2" x14ac:dyDescent="0.25">
      <c r="A6138" s="19"/>
      <c r="B6138" s="20"/>
    </row>
    <row r="6139" spans="1:2" x14ac:dyDescent="0.25">
      <c r="A6139" s="19"/>
      <c r="B6139" s="20"/>
    </row>
    <row r="6140" spans="1:2" x14ac:dyDescent="0.25">
      <c r="A6140" s="19"/>
      <c r="B6140" s="20"/>
    </row>
    <row r="6141" spans="1:2" x14ac:dyDescent="0.25">
      <c r="A6141" s="19"/>
      <c r="B6141" s="20"/>
    </row>
    <row r="6142" spans="1:2" x14ac:dyDescent="0.25">
      <c r="A6142" s="19"/>
      <c r="B6142" s="20"/>
    </row>
    <row r="6143" spans="1:2" x14ac:dyDescent="0.25">
      <c r="A6143" s="19"/>
      <c r="B6143" s="20"/>
    </row>
    <row r="6144" spans="1:2" x14ac:dyDescent="0.25">
      <c r="A6144" s="19"/>
      <c r="B6144" s="20"/>
    </row>
    <row r="6145" spans="1:2" x14ac:dyDescent="0.25">
      <c r="A6145" s="19"/>
      <c r="B6145" s="20"/>
    </row>
    <row r="6146" spans="1:2" x14ac:dyDescent="0.25">
      <c r="A6146" s="19"/>
      <c r="B6146" s="20"/>
    </row>
    <row r="6147" spans="1:2" x14ac:dyDescent="0.25">
      <c r="A6147" s="19"/>
      <c r="B6147" s="20"/>
    </row>
    <row r="6148" spans="1:2" x14ac:dyDescent="0.25">
      <c r="A6148" s="19"/>
      <c r="B6148" s="20"/>
    </row>
    <row r="6149" spans="1:2" x14ac:dyDescent="0.25">
      <c r="A6149" s="19"/>
      <c r="B6149" s="20"/>
    </row>
    <row r="6150" spans="1:2" x14ac:dyDescent="0.25">
      <c r="A6150" s="19"/>
      <c r="B6150" s="20"/>
    </row>
    <row r="6151" spans="1:2" x14ac:dyDescent="0.25">
      <c r="A6151" s="19"/>
      <c r="B6151" s="20"/>
    </row>
    <row r="6152" spans="1:2" x14ac:dyDescent="0.25">
      <c r="A6152" s="19"/>
      <c r="B6152" s="20"/>
    </row>
    <row r="6153" spans="1:2" x14ac:dyDescent="0.25">
      <c r="A6153" s="19"/>
      <c r="B6153" s="20"/>
    </row>
    <row r="6154" spans="1:2" x14ac:dyDescent="0.25">
      <c r="A6154" s="19"/>
      <c r="B6154" s="20"/>
    </row>
    <row r="6155" spans="1:2" x14ac:dyDescent="0.25">
      <c r="A6155" s="19"/>
      <c r="B6155" s="20"/>
    </row>
    <row r="6156" spans="1:2" x14ac:dyDescent="0.25">
      <c r="A6156" s="19"/>
      <c r="B6156" s="20"/>
    </row>
    <row r="6157" spans="1:2" x14ac:dyDescent="0.25">
      <c r="A6157" s="19"/>
      <c r="B6157" s="20"/>
    </row>
    <row r="6158" spans="1:2" x14ac:dyDescent="0.25">
      <c r="A6158" s="19"/>
      <c r="B6158" s="20"/>
    </row>
    <row r="6159" spans="1:2" x14ac:dyDescent="0.25">
      <c r="A6159" s="19"/>
      <c r="B6159" s="20"/>
    </row>
    <row r="6160" spans="1:2" x14ac:dyDescent="0.25">
      <c r="A6160" s="19"/>
      <c r="B6160" s="20"/>
    </row>
    <row r="6161" spans="1:2" x14ac:dyDescent="0.25">
      <c r="A6161" s="19"/>
      <c r="B6161" s="20"/>
    </row>
    <row r="6162" spans="1:2" x14ac:dyDescent="0.25">
      <c r="A6162" s="19"/>
      <c r="B6162" s="20"/>
    </row>
    <row r="6163" spans="1:2" x14ac:dyDescent="0.25">
      <c r="A6163" s="19"/>
      <c r="B6163" s="20"/>
    </row>
    <row r="6164" spans="1:2" x14ac:dyDescent="0.25">
      <c r="A6164" s="19"/>
      <c r="B6164" s="20"/>
    </row>
    <row r="6165" spans="1:2" x14ac:dyDescent="0.25">
      <c r="A6165" s="19"/>
      <c r="B6165" s="20"/>
    </row>
    <row r="6166" spans="1:2" x14ac:dyDescent="0.25">
      <c r="A6166" s="19"/>
      <c r="B6166" s="20"/>
    </row>
    <row r="6167" spans="1:2" x14ac:dyDescent="0.25">
      <c r="A6167" s="19"/>
      <c r="B6167" s="20"/>
    </row>
    <row r="6168" spans="1:2" x14ac:dyDescent="0.25">
      <c r="A6168" s="19"/>
      <c r="B6168" s="20"/>
    </row>
    <row r="6169" spans="1:2" x14ac:dyDescent="0.25">
      <c r="A6169" s="19"/>
      <c r="B6169" s="20"/>
    </row>
    <row r="6170" spans="1:2" x14ac:dyDescent="0.25">
      <c r="A6170" s="19"/>
      <c r="B6170" s="20"/>
    </row>
    <row r="6171" spans="1:2" x14ac:dyDescent="0.25">
      <c r="A6171" s="19"/>
      <c r="B6171" s="20"/>
    </row>
    <row r="6172" spans="1:2" x14ac:dyDescent="0.25">
      <c r="A6172" s="19"/>
      <c r="B6172" s="20"/>
    </row>
    <row r="6173" spans="1:2" x14ac:dyDescent="0.25">
      <c r="A6173" s="19"/>
      <c r="B6173" s="20"/>
    </row>
    <row r="6174" spans="1:2" x14ac:dyDescent="0.25">
      <c r="A6174" s="19"/>
      <c r="B6174" s="20"/>
    </row>
    <row r="6175" spans="1:2" x14ac:dyDescent="0.25">
      <c r="A6175" s="19"/>
      <c r="B6175" s="20"/>
    </row>
    <row r="6176" spans="1:2" x14ac:dyDescent="0.25">
      <c r="A6176" s="19"/>
      <c r="B6176" s="20"/>
    </row>
    <row r="6177" spans="1:2" x14ac:dyDescent="0.25">
      <c r="A6177" s="19"/>
      <c r="B6177" s="20"/>
    </row>
    <row r="6178" spans="1:2" x14ac:dyDescent="0.25">
      <c r="A6178" s="19"/>
      <c r="B6178" s="20"/>
    </row>
    <row r="6179" spans="1:2" x14ac:dyDescent="0.25">
      <c r="A6179" s="19"/>
      <c r="B6179" s="20"/>
    </row>
    <row r="6180" spans="1:2" x14ac:dyDescent="0.25">
      <c r="A6180" s="19"/>
      <c r="B6180" s="20"/>
    </row>
    <row r="6181" spans="1:2" x14ac:dyDescent="0.25">
      <c r="A6181" s="19"/>
      <c r="B6181" s="20"/>
    </row>
    <row r="6182" spans="1:2" x14ac:dyDescent="0.25">
      <c r="A6182" s="19"/>
      <c r="B6182" s="20"/>
    </row>
    <row r="6183" spans="1:2" x14ac:dyDescent="0.25">
      <c r="A6183" s="19"/>
      <c r="B6183" s="20"/>
    </row>
    <row r="6184" spans="1:2" x14ac:dyDescent="0.25">
      <c r="A6184" s="19"/>
      <c r="B6184" s="20"/>
    </row>
    <row r="6185" spans="1:2" x14ac:dyDescent="0.25">
      <c r="A6185" s="19"/>
      <c r="B6185" s="20"/>
    </row>
    <row r="6186" spans="1:2" x14ac:dyDescent="0.25">
      <c r="A6186" s="19"/>
      <c r="B6186" s="20"/>
    </row>
    <row r="6187" spans="1:2" x14ac:dyDescent="0.25">
      <c r="A6187" s="19"/>
      <c r="B6187" s="20"/>
    </row>
    <row r="6188" spans="1:2" x14ac:dyDescent="0.25">
      <c r="A6188" s="19"/>
      <c r="B6188" s="20"/>
    </row>
    <row r="6189" spans="1:2" x14ac:dyDescent="0.25">
      <c r="A6189" s="19"/>
      <c r="B6189" s="20"/>
    </row>
    <row r="6190" spans="1:2" x14ac:dyDescent="0.25">
      <c r="A6190" s="19"/>
      <c r="B6190" s="20"/>
    </row>
    <row r="6191" spans="1:2" x14ac:dyDescent="0.25">
      <c r="A6191" s="19"/>
      <c r="B6191" s="20"/>
    </row>
    <row r="6192" spans="1:2" x14ac:dyDescent="0.25">
      <c r="A6192" s="19"/>
      <c r="B6192" s="20"/>
    </row>
    <row r="6193" spans="1:2" x14ac:dyDescent="0.25">
      <c r="A6193" s="19"/>
      <c r="B6193" s="20"/>
    </row>
    <row r="6194" spans="1:2" x14ac:dyDescent="0.25">
      <c r="A6194" s="19"/>
      <c r="B6194" s="20"/>
    </row>
    <row r="6195" spans="1:2" x14ac:dyDescent="0.25">
      <c r="A6195" s="19"/>
      <c r="B6195" s="20"/>
    </row>
    <row r="6196" spans="1:2" x14ac:dyDescent="0.25">
      <c r="A6196" s="19"/>
      <c r="B6196" s="20"/>
    </row>
    <row r="6197" spans="1:2" x14ac:dyDescent="0.25">
      <c r="A6197" s="19"/>
      <c r="B6197" s="20"/>
    </row>
    <row r="6198" spans="1:2" x14ac:dyDescent="0.25">
      <c r="A6198" s="19"/>
      <c r="B6198" s="20"/>
    </row>
    <row r="6199" spans="1:2" x14ac:dyDescent="0.25">
      <c r="A6199" s="19"/>
      <c r="B6199" s="20"/>
    </row>
    <row r="6200" spans="1:2" x14ac:dyDescent="0.25">
      <c r="A6200" s="19"/>
      <c r="B6200" s="20"/>
    </row>
    <row r="6201" spans="1:2" x14ac:dyDescent="0.25">
      <c r="A6201" s="19"/>
      <c r="B6201" s="20"/>
    </row>
    <row r="6202" spans="1:2" x14ac:dyDescent="0.25">
      <c r="A6202" s="19"/>
      <c r="B6202" s="20"/>
    </row>
    <row r="6203" spans="1:2" x14ac:dyDescent="0.25">
      <c r="A6203" s="19"/>
      <c r="B6203" s="20"/>
    </row>
    <row r="6204" spans="1:2" x14ac:dyDescent="0.25">
      <c r="A6204" s="19"/>
      <c r="B6204" s="20"/>
    </row>
    <row r="6205" spans="1:2" x14ac:dyDescent="0.25">
      <c r="A6205" s="19"/>
      <c r="B6205" s="20"/>
    </row>
    <row r="6206" spans="1:2" x14ac:dyDescent="0.25">
      <c r="A6206" s="19"/>
      <c r="B6206" s="20"/>
    </row>
    <row r="6207" spans="1:2" x14ac:dyDescent="0.25">
      <c r="A6207" s="19"/>
      <c r="B6207" s="20"/>
    </row>
    <row r="6208" spans="1:2" x14ac:dyDescent="0.25">
      <c r="A6208" s="19"/>
      <c r="B6208" s="20"/>
    </row>
    <row r="6209" spans="1:2" x14ac:dyDescent="0.25">
      <c r="A6209" s="19"/>
      <c r="B6209" s="20"/>
    </row>
    <row r="6210" spans="1:2" x14ac:dyDescent="0.25">
      <c r="A6210" s="19"/>
      <c r="B6210" s="20"/>
    </row>
    <row r="6211" spans="1:2" x14ac:dyDescent="0.25">
      <c r="A6211" s="19"/>
      <c r="B6211" s="20"/>
    </row>
    <row r="6212" spans="1:2" x14ac:dyDescent="0.25">
      <c r="A6212" s="19"/>
      <c r="B6212" s="20"/>
    </row>
    <row r="6213" spans="1:2" x14ac:dyDescent="0.25">
      <c r="A6213" s="19"/>
      <c r="B6213" s="20"/>
    </row>
    <row r="6214" spans="1:2" x14ac:dyDescent="0.25">
      <c r="A6214" s="19"/>
      <c r="B6214" s="20"/>
    </row>
    <row r="6215" spans="1:2" x14ac:dyDescent="0.25">
      <c r="A6215" s="19"/>
      <c r="B6215" s="20"/>
    </row>
    <row r="6216" spans="1:2" x14ac:dyDescent="0.25">
      <c r="A6216" s="19"/>
      <c r="B6216" s="20"/>
    </row>
    <row r="6217" spans="1:2" x14ac:dyDescent="0.25">
      <c r="A6217" s="19"/>
      <c r="B6217" s="20"/>
    </row>
    <row r="6218" spans="1:2" x14ac:dyDescent="0.25">
      <c r="A6218" s="19"/>
      <c r="B6218" s="20"/>
    </row>
    <row r="6219" spans="1:2" x14ac:dyDescent="0.25">
      <c r="A6219" s="19"/>
      <c r="B6219" s="20"/>
    </row>
    <row r="6220" spans="1:2" x14ac:dyDescent="0.25">
      <c r="A6220" s="19"/>
      <c r="B6220" s="20"/>
    </row>
    <row r="6221" spans="1:2" x14ac:dyDescent="0.25">
      <c r="A6221" s="19"/>
      <c r="B6221" s="20"/>
    </row>
    <row r="6222" spans="1:2" x14ac:dyDescent="0.25">
      <c r="A6222" s="19"/>
      <c r="B6222" s="20"/>
    </row>
    <row r="6223" spans="1:2" x14ac:dyDescent="0.25">
      <c r="A6223" s="19"/>
      <c r="B6223" s="20"/>
    </row>
    <row r="6224" spans="1:2" x14ac:dyDescent="0.25">
      <c r="A6224" s="19"/>
      <c r="B6224" s="20"/>
    </row>
    <row r="6225" spans="1:2" x14ac:dyDescent="0.25">
      <c r="A6225" s="19"/>
      <c r="B6225" s="20"/>
    </row>
    <row r="6226" spans="1:2" x14ac:dyDescent="0.25">
      <c r="A6226" s="19"/>
      <c r="B6226" s="20"/>
    </row>
    <row r="6227" spans="1:2" x14ac:dyDescent="0.25">
      <c r="A6227" s="19"/>
      <c r="B6227" s="20"/>
    </row>
    <row r="6228" spans="1:2" x14ac:dyDescent="0.25">
      <c r="A6228" s="19"/>
      <c r="B6228" s="20"/>
    </row>
    <row r="6229" spans="1:2" x14ac:dyDescent="0.25">
      <c r="A6229" s="19"/>
      <c r="B6229" s="20"/>
    </row>
    <row r="6230" spans="1:2" x14ac:dyDescent="0.25">
      <c r="A6230" s="19"/>
      <c r="B6230" s="20"/>
    </row>
    <row r="6231" spans="1:2" x14ac:dyDescent="0.25">
      <c r="A6231" s="19"/>
      <c r="B6231" s="20"/>
    </row>
    <row r="6232" spans="1:2" x14ac:dyDescent="0.25">
      <c r="A6232" s="19"/>
      <c r="B6232" s="20"/>
    </row>
    <row r="6233" spans="1:2" x14ac:dyDescent="0.25">
      <c r="A6233" s="19"/>
      <c r="B6233" s="20"/>
    </row>
    <row r="6234" spans="1:2" x14ac:dyDescent="0.25">
      <c r="A6234" s="19"/>
      <c r="B6234" s="20"/>
    </row>
    <row r="6235" spans="1:2" x14ac:dyDescent="0.25">
      <c r="A6235" s="19"/>
      <c r="B6235" s="20"/>
    </row>
    <row r="6236" spans="1:2" x14ac:dyDescent="0.25">
      <c r="A6236" s="19"/>
      <c r="B6236" s="20"/>
    </row>
    <row r="6237" spans="1:2" x14ac:dyDescent="0.25">
      <c r="A6237" s="19"/>
      <c r="B6237" s="20"/>
    </row>
    <row r="6238" spans="1:2" x14ac:dyDescent="0.25">
      <c r="A6238" s="19"/>
      <c r="B6238" s="20"/>
    </row>
    <row r="6239" spans="1:2" x14ac:dyDescent="0.25">
      <c r="A6239" s="19"/>
      <c r="B6239" s="20"/>
    </row>
    <row r="6240" spans="1:2" x14ac:dyDescent="0.25">
      <c r="A6240" s="19"/>
      <c r="B6240" s="20"/>
    </row>
    <row r="6241" spans="1:2" x14ac:dyDescent="0.25">
      <c r="A6241" s="19"/>
      <c r="B6241" s="20"/>
    </row>
    <row r="6242" spans="1:2" x14ac:dyDescent="0.25">
      <c r="A6242" s="19"/>
      <c r="B6242" s="20"/>
    </row>
    <row r="6243" spans="1:2" x14ac:dyDescent="0.25">
      <c r="A6243" s="19"/>
      <c r="B6243" s="20"/>
    </row>
    <row r="6244" spans="1:2" x14ac:dyDescent="0.25">
      <c r="A6244" s="19"/>
      <c r="B6244" s="20"/>
    </row>
    <row r="6245" spans="1:2" x14ac:dyDescent="0.25">
      <c r="A6245" s="19"/>
      <c r="B6245" s="20"/>
    </row>
    <row r="6246" spans="1:2" x14ac:dyDescent="0.25">
      <c r="A6246" s="19"/>
      <c r="B6246" s="20"/>
    </row>
    <row r="6247" spans="1:2" x14ac:dyDescent="0.25">
      <c r="A6247" s="19"/>
      <c r="B6247" s="20"/>
    </row>
    <row r="6248" spans="1:2" x14ac:dyDescent="0.25">
      <c r="A6248" s="19"/>
      <c r="B6248" s="20"/>
    </row>
    <row r="6249" spans="1:2" x14ac:dyDescent="0.25">
      <c r="A6249" s="19"/>
      <c r="B6249" s="20"/>
    </row>
    <row r="6250" spans="1:2" x14ac:dyDescent="0.25">
      <c r="A6250" s="19"/>
      <c r="B6250" s="20"/>
    </row>
    <row r="6251" spans="1:2" x14ac:dyDescent="0.25">
      <c r="A6251" s="19"/>
      <c r="B6251" s="20"/>
    </row>
    <row r="6252" spans="1:2" x14ac:dyDescent="0.25">
      <c r="A6252" s="19"/>
      <c r="B6252" s="20"/>
    </row>
    <row r="6253" spans="1:2" x14ac:dyDescent="0.25">
      <c r="A6253" s="19"/>
      <c r="B6253" s="20"/>
    </row>
    <row r="6254" spans="1:2" x14ac:dyDescent="0.25">
      <c r="A6254" s="19"/>
      <c r="B6254" s="20"/>
    </row>
    <row r="6255" spans="1:2" x14ac:dyDescent="0.25">
      <c r="A6255" s="19"/>
      <c r="B6255" s="20"/>
    </row>
    <row r="6256" spans="1:2" x14ac:dyDescent="0.25">
      <c r="A6256" s="19"/>
      <c r="B6256" s="20"/>
    </row>
    <row r="6257" spans="1:2" x14ac:dyDescent="0.25">
      <c r="A6257" s="19"/>
      <c r="B6257" s="20"/>
    </row>
    <row r="6258" spans="1:2" x14ac:dyDescent="0.25">
      <c r="A6258" s="19"/>
      <c r="B6258" s="20"/>
    </row>
    <row r="6259" spans="1:2" x14ac:dyDescent="0.25">
      <c r="A6259" s="19"/>
      <c r="B6259" s="20"/>
    </row>
    <row r="6260" spans="1:2" x14ac:dyDescent="0.25">
      <c r="A6260" s="19"/>
      <c r="B6260" s="20"/>
    </row>
    <row r="6261" spans="1:2" x14ac:dyDescent="0.25">
      <c r="A6261" s="19"/>
      <c r="B6261" s="20"/>
    </row>
    <row r="6262" spans="1:2" x14ac:dyDescent="0.25">
      <c r="A6262" s="19"/>
      <c r="B6262" s="20"/>
    </row>
    <row r="6263" spans="1:2" x14ac:dyDescent="0.25">
      <c r="A6263" s="19"/>
      <c r="B6263" s="20"/>
    </row>
    <row r="6264" spans="1:2" x14ac:dyDescent="0.25">
      <c r="A6264" s="19"/>
      <c r="B6264" s="20"/>
    </row>
    <row r="6265" spans="1:2" x14ac:dyDescent="0.25">
      <c r="A6265" s="19"/>
      <c r="B6265" s="20"/>
    </row>
    <row r="6266" spans="1:2" x14ac:dyDescent="0.25">
      <c r="A6266" s="19"/>
      <c r="B6266" s="20"/>
    </row>
    <row r="6267" spans="1:2" x14ac:dyDescent="0.25">
      <c r="A6267" s="19"/>
      <c r="B6267" s="20"/>
    </row>
    <row r="6268" spans="1:2" x14ac:dyDescent="0.25">
      <c r="A6268" s="19"/>
      <c r="B6268" s="20"/>
    </row>
    <row r="6269" spans="1:2" x14ac:dyDescent="0.25">
      <c r="A6269" s="19"/>
      <c r="B6269" s="20"/>
    </row>
    <row r="6270" spans="1:2" x14ac:dyDescent="0.25">
      <c r="A6270" s="19"/>
      <c r="B6270" s="20"/>
    </row>
    <row r="6271" spans="1:2" x14ac:dyDescent="0.25">
      <c r="A6271" s="19"/>
      <c r="B6271" s="20"/>
    </row>
    <row r="6272" spans="1:2" x14ac:dyDescent="0.25">
      <c r="A6272" s="19"/>
      <c r="B6272" s="20"/>
    </row>
    <row r="6273" spans="1:2" x14ac:dyDescent="0.25">
      <c r="A6273" s="19"/>
      <c r="B6273" s="20"/>
    </row>
    <row r="6274" spans="1:2" x14ac:dyDescent="0.25">
      <c r="A6274" s="19"/>
      <c r="B6274" s="20"/>
    </row>
    <row r="6275" spans="1:2" x14ac:dyDescent="0.25">
      <c r="A6275" s="19"/>
      <c r="B6275" s="20"/>
    </row>
    <row r="6276" spans="1:2" x14ac:dyDescent="0.25">
      <c r="A6276" s="19"/>
      <c r="B6276" s="20"/>
    </row>
    <row r="6277" spans="1:2" x14ac:dyDescent="0.25">
      <c r="A6277" s="19"/>
      <c r="B6277" s="20"/>
    </row>
    <row r="6278" spans="1:2" x14ac:dyDescent="0.25">
      <c r="A6278" s="19"/>
      <c r="B6278" s="20"/>
    </row>
    <row r="6279" spans="1:2" x14ac:dyDescent="0.25">
      <c r="A6279" s="19"/>
      <c r="B6279" s="20"/>
    </row>
    <row r="6280" spans="1:2" x14ac:dyDescent="0.25">
      <c r="A6280" s="19"/>
      <c r="B6280" s="20"/>
    </row>
    <row r="6281" spans="1:2" x14ac:dyDescent="0.25">
      <c r="A6281" s="19"/>
      <c r="B6281" s="20"/>
    </row>
    <row r="6282" spans="1:2" x14ac:dyDescent="0.25">
      <c r="A6282" s="19"/>
      <c r="B6282" s="20"/>
    </row>
    <row r="6283" spans="1:2" x14ac:dyDescent="0.25">
      <c r="A6283" s="19"/>
      <c r="B6283" s="20"/>
    </row>
    <row r="6284" spans="1:2" x14ac:dyDescent="0.25">
      <c r="A6284" s="19"/>
      <c r="B6284" s="20"/>
    </row>
    <row r="6285" spans="1:2" x14ac:dyDescent="0.25">
      <c r="A6285" s="19"/>
      <c r="B6285" s="20"/>
    </row>
    <row r="6286" spans="1:2" x14ac:dyDescent="0.25">
      <c r="A6286" s="19"/>
      <c r="B6286" s="20"/>
    </row>
    <row r="6287" spans="1:2" x14ac:dyDescent="0.25">
      <c r="A6287" s="19"/>
      <c r="B6287" s="20"/>
    </row>
    <row r="6288" spans="1:2" x14ac:dyDescent="0.25">
      <c r="A6288" s="19"/>
      <c r="B6288" s="20"/>
    </row>
    <row r="6289" spans="1:2" x14ac:dyDescent="0.25">
      <c r="A6289" s="19"/>
      <c r="B6289" s="20"/>
    </row>
    <row r="6290" spans="1:2" x14ac:dyDescent="0.25">
      <c r="A6290" s="19"/>
      <c r="B6290" s="20"/>
    </row>
    <row r="6291" spans="1:2" x14ac:dyDescent="0.25">
      <c r="A6291" s="19"/>
      <c r="B6291" s="20"/>
    </row>
    <row r="6292" spans="1:2" x14ac:dyDescent="0.25">
      <c r="A6292" s="19"/>
      <c r="B6292" s="20"/>
    </row>
    <row r="6293" spans="1:2" x14ac:dyDescent="0.25">
      <c r="A6293" s="19"/>
      <c r="B6293" s="20"/>
    </row>
    <row r="6294" spans="1:2" x14ac:dyDescent="0.25">
      <c r="A6294" s="19"/>
      <c r="B6294" s="20"/>
    </row>
    <row r="6295" spans="1:2" x14ac:dyDescent="0.25">
      <c r="A6295" s="19"/>
      <c r="B6295" s="20"/>
    </row>
    <row r="6296" spans="1:2" x14ac:dyDescent="0.25">
      <c r="A6296" s="19"/>
      <c r="B6296" s="20"/>
    </row>
    <row r="6297" spans="1:2" x14ac:dyDescent="0.25">
      <c r="A6297" s="19"/>
      <c r="B6297" s="20"/>
    </row>
    <row r="6298" spans="1:2" x14ac:dyDescent="0.25">
      <c r="A6298" s="19"/>
      <c r="B6298" s="20"/>
    </row>
    <row r="6299" spans="1:2" x14ac:dyDescent="0.25">
      <c r="A6299" s="19"/>
      <c r="B6299" s="20"/>
    </row>
    <row r="6300" spans="1:2" x14ac:dyDescent="0.25">
      <c r="A6300" s="19"/>
      <c r="B6300" s="20"/>
    </row>
    <row r="6301" spans="1:2" x14ac:dyDescent="0.25">
      <c r="A6301" s="19"/>
      <c r="B6301" s="20"/>
    </row>
    <row r="6302" spans="1:2" x14ac:dyDescent="0.25">
      <c r="A6302" s="19"/>
      <c r="B6302" s="20"/>
    </row>
    <row r="6303" spans="1:2" x14ac:dyDescent="0.25">
      <c r="A6303" s="19"/>
      <c r="B6303" s="20"/>
    </row>
    <row r="6304" spans="1:2" x14ac:dyDescent="0.25">
      <c r="A6304" s="19"/>
      <c r="B6304" s="20"/>
    </row>
    <row r="6305" spans="1:2" x14ac:dyDescent="0.25">
      <c r="A6305" s="19"/>
      <c r="B6305" s="20"/>
    </row>
    <row r="6306" spans="1:2" x14ac:dyDescent="0.25">
      <c r="A6306" s="19"/>
      <c r="B6306" s="20"/>
    </row>
    <row r="6307" spans="1:2" x14ac:dyDescent="0.25">
      <c r="A6307" s="19"/>
      <c r="B6307" s="20"/>
    </row>
    <row r="6308" spans="1:2" x14ac:dyDescent="0.25">
      <c r="A6308" s="19"/>
      <c r="B6308" s="20"/>
    </row>
    <row r="6309" spans="1:2" x14ac:dyDescent="0.25">
      <c r="A6309" s="19"/>
      <c r="B6309" s="20"/>
    </row>
    <row r="6310" spans="1:2" x14ac:dyDescent="0.25">
      <c r="A6310" s="19"/>
      <c r="B6310" s="20"/>
    </row>
    <row r="6311" spans="1:2" x14ac:dyDescent="0.25">
      <c r="A6311" s="19"/>
      <c r="B6311" s="20"/>
    </row>
    <row r="6312" spans="1:2" x14ac:dyDescent="0.25">
      <c r="A6312" s="19"/>
      <c r="B6312" s="20"/>
    </row>
    <row r="6313" spans="1:2" x14ac:dyDescent="0.25">
      <c r="A6313" s="19"/>
      <c r="B6313" s="20"/>
    </row>
    <row r="6314" spans="1:2" x14ac:dyDescent="0.25">
      <c r="A6314" s="19"/>
      <c r="B6314" s="20"/>
    </row>
    <row r="6315" spans="1:2" x14ac:dyDescent="0.25">
      <c r="A6315" s="19"/>
      <c r="B6315" s="20"/>
    </row>
    <row r="6316" spans="1:2" x14ac:dyDescent="0.25">
      <c r="A6316" s="19"/>
      <c r="B6316" s="20"/>
    </row>
    <row r="6317" spans="1:2" x14ac:dyDescent="0.25">
      <c r="A6317" s="19"/>
      <c r="B6317" s="20"/>
    </row>
    <row r="6318" spans="1:2" x14ac:dyDescent="0.25">
      <c r="A6318" s="19"/>
      <c r="B6318" s="20"/>
    </row>
    <row r="6319" spans="1:2" x14ac:dyDescent="0.25">
      <c r="A6319" s="19"/>
      <c r="B6319" s="20"/>
    </row>
    <row r="6320" spans="1:2" x14ac:dyDescent="0.25">
      <c r="A6320" s="19"/>
      <c r="B6320" s="20"/>
    </row>
    <row r="6321" spans="1:2" x14ac:dyDescent="0.25">
      <c r="A6321" s="19"/>
      <c r="B6321" s="20"/>
    </row>
    <row r="6322" spans="1:2" x14ac:dyDescent="0.25">
      <c r="A6322" s="19"/>
      <c r="B6322" s="20"/>
    </row>
    <row r="6323" spans="1:2" x14ac:dyDescent="0.25">
      <c r="A6323" s="19"/>
      <c r="B6323" s="20"/>
    </row>
    <row r="6324" spans="1:2" x14ac:dyDescent="0.25">
      <c r="A6324" s="19"/>
      <c r="B6324" s="20"/>
    </row>
    <row r="6325" spans="1:2" x14ac:dyDescent="0.25">
      <c r="A6325" s="19"/>
      <c r="B6325" s="20"/>
    </row>
    <row r="6326" spans="1:2" x14ac:dyDescent="0.25">
      <c r="A6326" s="19"/>
      <c r="B6326" s="20"/>
    </row>
    <row r="6327" spans="1:2" x14ac:dyDescent="0.25">
      <c r="A6327" s="19"/>
      <c r="B6327" s="20"/>
    </row>
    <row r="6328" spans="1:2" x14ac:dyDescent="0.25">
      <c r="A6328" s="19"/>
      <c r="B6328" s="20"/>
    </row>
    <row r="6329" spans="1:2" x14ac:dyDescent="0.25">
      <c r="A6329" s="19"/>
      <c r="B6329" s="20"/>
    </row>
    <row r="6330" spans="1:2" x14ac:dyDescent="0.25">
      <c r="A6330" s="19"/>
      <c r="B6330" s="20"/>
    </row>
    <row r="6331" spans="1:2" x14ac:dyDescent="0.25">
      <c r="A6331" s="19"/>
      <c r="B6331" s="20"/>
    </row>
    <row r="6332" spans="1:2" x14ac:dyDescent="0.25">
      <c r="A6332" s="19"/>
      <c r="B6332" s="20"/>
    </row>
    <row r="6333" spans="1:2" x14ac:dyDescent="0.25">
      <c r="A6333" s="19"/>
      <c r="B6333" s="20"/>
    </row>
    <row r="6334" spans="1:2" x14ac:dyDescent="0.25">
      <c r="A6334" s="19"/>
      <c r="B6334" s="20"/>
    </row>
    <row r="6335" spans="1:2" x14ac:dyDescent="0.25">
      <c r="A6335" s="19"/>
      <c r="B6335" s="20"/>
    </row>
    <row r="6336" spans="1:2" x14ac:dyDescent="0.25">
      <c r="A6336" s="19"/>
      <c r="B6336" s="20"/>
    </row>
    <row r="6337" spans="1:2" x14ac:dyDescent="0.25">
      <c r="A6337" s="19"/>
      <c r="B6337" s="20"/>
    </row>
    <row r="6338" spans="1:2" x14ac:dyDescent="0.25">
      <c r="A6338" s="19"/>
      <c r="B6338" s="20"/>
    </row>
    <row r="6339" spans="1:2" x14ac:dyDescent="0.25">
      <c r="A6339" s="19"/>
      <c r="B6339" s="20"/>
    </row>
    <row r="6340" spans="1:2" x14ac:dyDescent="0.25">
      <c r="A6340" s="19"/>
      <c r="B6340" s="20"/>
    </row>
    <row r="6341" spans="1:2" x14ac:dyDescent="0.25">
      <c r="A6341" s="19"/>
      <c r="B6341" s="20"/>
    </row>
    <row r="6342" spans="1:2" x14ac:dyDescent="0.25">
      <c r="A6342" s="19"/>
      <c r="B6342" s="20"/>
    </row>
    <row r="6343" spans="1:2" x14ac:dyDescent="0.25">
      <c r="A6343" s="19"/>
      <c r="B6343" s="20"/>
    </row>
    <row r="6344" spans="1:2" x14ac:dyDescent="0.25">
      <c r="A6344" s="19"/>
      <c r="B6344" s="20"/>
    </row>
    <row r="6345" spans="1:2" x14ac:dyDescent="0.25">
      <c r="A6345" s="19"/>
      <c r="B6345" s="20"/>
    </row>
    <row r="6346" spans="1:2" x14ac:dyDescent="0.25">
      <c r="A6346" s="19"/>
      <c r="B6346" s="20"/>
    </row>
    <row r="6347" spans="1:2" x14ac:dyDescent="0.25">
      <c r="A6347" s="19"/>
      <c r="B6347" s="20"/>
    </row>
    <row r="6348" spans="1:2" x14ac:dyDescent="0.25">
      <c r="A6348" s="19"/>
      <c r="B6348" s="20"/>
    </row>
    <row r="6349" spans="1:2" x14ac:dyDescent="0.25">
      <c r="A6349" s="19"/>
      <c r="B6349" s="20"/>
    </row>
    <row r="6350" spans="1:2" x14ac:dyDescent="0.25">
      <c r="A6350" s="19"/>
      <c r="B6350" s="20"/>
    </row>
    <row r="6351" spans="1:2" x14ac:dyDescent="0.25">
      <c r="A6351" s="19"/>
      <c r="B6351" s="20"/>
    </row>
    <row r="6352" spans="1:2" x14ac:dyDescent="0.25">
      <c r="A6352" s="19"/>
      <c r="B6352" s="20"/>
    </row>
    <row r="6353" spans="1:2" x14ac:dyDescent="0.25">
      <c r="A6353" s="19"/>
      <c r="B6353" s="20"/>
    </row>
    <row r="6354" spans="1:2" x14ac:dyDescent="0.25">
      <c r="A6354" s="19"/>
      <c r="B6354" s="20"/>
    </row>
    <row r="6355" spans="1:2" x14ac:dyDescent="0.25">
      <c r="A6355" s="19"/>
      <c r="B6355" s="20"/>
    </row>
    <row r="6356" spans="1:2" x14ac:dyDescent="0.25">
      <c r="A6356" s="19"/>
      <c r="B6356" s="20"/>
    </row>
    <row r="6357" spans="1:2" x14ac:dyDescent="0.25">
      <c r="A6357" s="19"/>
      <c r="B6357" s="20"/>
    </row>
    <row r="6358" spans="1:2" x14ac:dyDescent="0.25">
      <c r="A6358" s="19"/>
      <c r="B6358" s="20"/>
    </row>
    <row r="6359" spans="1:2" x14ac:dyDescent="0.25">
      <c r="A6359" s="19"/>
      <c r="B6359" s="20"/>
    </row>
    <row r="6360" spans="1:2" x14ac:dyDescent="0.25">
      <c r="A6360" s="19"/>
      <c r="B6360" s="20"/>
    </row>
    <row r="6361" spans="1:2" x14ac:dyDescent="0.25">
      <c r="A6361" s="19"/>
      <c r="B6361" s="20"/>
    </row>
    <row r="6362" spans="1:2" x14ac:dyDescent="0.25">
      <c r="A6362" s="19"/>
      <c r="B6362" s="20"/>
    </row>
    <row r="6363" spans="1:2" x14ac:dyDescent="0.25">
      <c r="A6363" s="19"/>
      <c r="B6363" s="20"/>
    </row>
    <row r="6364" spans="1:2" x14ac:dyDescent="0.25">
      <c r="A6364" s="19"/>
      <c r="B6364" s="20"/>
    </row>
    <row r="6365" spans="1:2" x14ac:dyDescent="0.25">
      <c r="A6365" s="19"/>
      <c r="B6365" s="20"/>
    </row>
    <row r="6366" spans="1:2" x14ac:dyDescent="0.25">
      <c r="A6366" s="19"/>
      <c r="B6366" s="20"/>
    </row>
    <row r="6367" spans="1:2" x14ac:dyDescent="0.25">
      <c r="A6367" s="19"/>
      <c r="B6367" s="20"/>
    </row>
    <row r="6368" spans="1:2" x14ac:dyDescent="0.25">
      <c r="A6368" s="19"/>
      <c r="B6368" s="20"/>
    </row>
    <row r="6369" spans="1:2" x14ac:dyDescent="0.25">
      <c r="A6369" s="19"/>
      <c r="B6369" s="20"/>
    </row>
    <row r="6370" spans="1:2" x14ac:dyDescent="0.25">
      <c r="A6370" s="19"/>
      <c r="B6370" s="20"/>
    </row>
    <row r="6371" spans="1:2" x14ac:dyDescent="0.25">
      <c r="A6371" s="19"/>
      <c r="B6371" s="20"/>
    </row>
    <row r="6372" spans="1:2" x14ac:dyDescent="0.25">
      <c r="A6372" s="19"/>
      <c r="B6372" s="20"/>
    </row>
    <row r="6373" spans="1:2" x14ac:dyDescent="0.25">
      <c r="A6373" s="19"/>
      <c r="B6373" s="20"/>
    </row>
    <row r="6374" spans="1:2" x14ac:dyDescent="0.25">
      <c r="A6374" s="19"/>
      <c r="B6374" s="20"/>
    </row>
    <row r="6375" spans="1:2" x14ac:dyDescent="0.25">
      <c r="A6375" s="19"/>
      <c r="B6375" s="20"/>
    </row>
    <row r="6376" spans="1:2" x14ac:dyDescent="0.25">
      <c r="A6376" s="19"/>
      <c r="B6376" s="20"/>
    </row>
    <row r="6377" spans="1:2" x14ac:dyDescent="0.25">
      <c r="A6377" s="19"/>
      <c r="B6377" s="20"/>
    </row>
    <row r="6378" spans="1:2" x14ac:dyDescent="0.25">
      <c r="A6378" s="19"/>
      <c r="B6378" s="20"/>
    </row>
    <row r="6379" spans="1:2" x14ac:dyDescent="0.25">
      <c r="A6379" s="19"/>
      <c r="B6379" s="20"/>
    </row>
    <row r="6380" spans="1:2" x14ac:dyDescent="0.25">
      <c r="A6380" s="19"/>
      <c r="B6380" s="20"/>
    </row>
    <row r="6381" spans="1:2" x14ac:dyDescent="0.25">
      <c r="A6381" s="19"/>
      <c r="B6381" s="20"/>
    </row>
    <row r="6382" spans="1:2" x14ac:dyDescent="0.25">
      <c r="A6382" s="19"/>
      <c r="B6382" s="20"/>
    </row>
    <row r="6383" spans="1:2" x14ac:dyDescent="0.25">
      <c r="A6383" s="19"/>
      <c r="B6383" s="20"/>
    </row>
    <row r="6384" spans="1:2" x14ac:dyDescent="0.25">
      <c r="A6384" s="19"/>
      <c r="B6384" s="20"/>
    </row>
    <row r="6385" spans="1:2" x14ac:dyDescent="0.25">
      <c r="A6385" s="19"/>
      <c r="B6385" s="20"/>
    </row>
    <row r="6386" spans="1:2" x14ac:dyDescent="0.25">
      <c r="A6386" s="19"/>
      <c r="B6386" s="20"/>
    </row>
    <row r="6387" spans="1:2" x14ac:dyDescent="0.25">
      <c r="A6387" s="19"/>
      <c r="B6387" s="20"/>
    </row>
    <row r="6388" spans="1:2" x14ac:dyDescent="0.25">
      <c r="A6388" s="19"/>
      <c r="B6388" s="20"/>
    </row>
    <row r="6389" spans="1:2" x14ac:dyDescent="0.25">
      <c r="A6389" s="19"/>
      <c r="B6389" s="20"/>
    </row>
    <row r="6390" spans="1:2" x14ac:dyDescent="0.25">
      <c r="A6390" s="19"/>
      <c r="B6390" s="20"/>
    </row>
    <row r="6391" spans="1:2" x14ac:dyDescent="0.25">
      <c r="A6391" s="19"/>
      <c r="B6391" s="20"/>
    </row>
    <row r="6392" spans="1:2" x14ac:dyDescent="0.25">
      <c r="A6392" s="19"/>
      <c r="B6392" s="20"/>
    </row>
    <row r="6393" spans="1:2" x14ac:dyDescent="0.25">
      <c r="A6393" s="19"/>
      <c r="B6393" s="20"/>
    </row>
    <row r="6394" spans="1:2" x14ac:dyDescent="0.25">
      <c r="A6394" s="19"/>
      <c r="B6394" s="20"/>
    </row>
    <row r="6395" spans="1:2" x14ac:dyDescent="0.25">
      <c r="A6395" s="19"/>
      <c r="B6395" s="20"/>
    </row>
    <row r="6396" spans="1:2" x14ac:dyDescent="0.25">
      <c r="A6396" s="19"/>
      <c r="B6396" s="20"/>
    </row>
    <row r="6397" spans="1:2" x14ac:dyDescent="0.25">
      <c r="A6397" s="19"/>
      <c r="B6397" s="20"/>
    </row>
    <row r="6398" spans="1:2" x14ac:dyDescent="0.25">
      <c r="A6398" s="19"/>
      <c r="B6398" s="20"/>
    </row>
    <row r="6399" spans="1:2" x14ac:dyDescent="0.25">
      <c r="A6399" s="19"/>
      <c r="B6399" s="20"/>
    </row>
    <row r="6400" spans="1:2" x14ac:dyDescent="0.25">
      <c r="A6400" s="19"/>
      <c r="B6400" s="20"/>
    </row>
    <row r="6401" spans="1:2" x14ac:dyDescent="0.25">
      <c r="A6401" s="19"/>
      <c r="B6401" s="20"/>
    </row>
    <row r="6402" spans="1:2" x14ac:dyDescent="0.25">
      <c r="A6402" s="19"/>
      <c r="B6402" s="20"/>
    </row>
    <row r="6403" spans="1:2" x14ac:dyDescent="0.25">
      <c r="A6403" s="19"/>
      <c r="B6403" s="20"/>
    </row>
    <row r="6404" spans="1:2" x14ac:dyDescent="0.25">
      <c r="A6404" s="19"/>
      <c r="B6404" s="20"/>
    </row>
    <row r="6405" spans="1:2" x14ac:dyDescent="0.25">
      <c r="A6405" s="19"/>
      <c r="B6405" s="20"/>
    </row>
    <row r="6406" spans="1:2" x14ac:dyDescent="0.25">
      <c r="A6406" s="19"/>
      <c r="B6406" s="20"/>
    </row>
    <row r="6407" spans="1:2" x14ac:dyDescent="0.25">
      <c r="A6407" s="19"/>
      <c r="B6407" s="20"/>
    </row>
    <row r="6408" spans="1:2" x14ac:dyDescent="0.25">
      <c r="A6408" s="19"/>
      <c r="B6408" s="20"/>
    </row>
    <row r="6409" spans="1:2" x14ac:dyDescent="0.25">
      <c r="A6409" s="19"/>
      <c r="B6409" s="20"/>
    </row>
    <row r="6410" spans="1:2" x14ac:dyDescent="0.25">
      <c r="A6410" s="19"/>
      <c r="B6410" s="20"/>
    </row>
    <row r="6411" spans="1:2" x14ac:dyDescent="0.25">
      <c r="A6411" s="19"/>
      <c r="B6411" s="20"/>
    </row>
    <row r="6412" spans="1:2" x14ac:dyDescent="0.25">
      <c r="A6412" s="19"/>
      <c r="B6412" s="20"/>
    </row>
    <row r="6413" spans="1:2" x14ac:dyDescent="0.25">
      <c r="A6413" s="19"/>
      <c r="B6413" s="20"/>
    </row>
    <row r="6414" spans="1:2" x14ac:dyDescent="0.25">
      <c r="A6414" s="19"/>
      <c r="B6414" s="20"/>
    </row>
    <row r="6415" spans="1:2" x14ac:dyDescent="0.25">
      <c r="A6415" s="19"/>
      <c r="B6415" s="20"/>
    </row>
    <row r="6416" spans="1:2" x14ac:dyDescent="0.25">
      <c r="A6416" s="19"/>
      <c r="B6416" s="20"/>
    </row>
    <row r="6417" spans="1:2" x14ac:dyDescent="0.25">
      <c r="A6417" s="19"/>
      <c r="B6417" s="20"/>
    </row>
    <row r="6418" spans="1:2" x14ac:dyDescent="0.25">
      <c r="A6418" s="19"/>
      <c r="B6418" s="20"/>
    </row>
    <row r="6419" spans="1:2" x14ac:dyDescent="0.25">
      <c r="A6419" s="19"/>
      <c r="B6419" s="20"/>
    </row>
    <row r="6420" spans="1:2" x14ac:dyDescent="0.25">
      <c r="A6420" s="19"/>
      <c r="B6420" s="20"/>
    </row>
    <row r="6421" spans="1:2" x14ac:dyDescent="0.25">
      <c r="A6421" s="19"/>
      <c r="B6421" s="20"/>
    </row>
    <row r="6422" spans="1:2" x14ac:dyDescent="0.25">
      <c r="A6422" s="19"/>
      <c r="B6422" s="20"/>
    </row>
    <row r="6423" spans="1:2" x14ac:dyDescent="0.25">
      <c r="A6423" s="19"/>
      <c r="B6423" s="20"/>
    </row>
    <row r="6424" spans="1:2" x14ac:dyDescent="0.25">
      <c r="A6424" s="19"/>
      <c r="B6424" s="20"/>
    </row>
    <row r="6425" spans="1:2" x14ac:dyDescent="0.25">
      <c r="A6425" s="19"/>
      <c r="B6425" s="20"/>
    </row>
    <row r="6426" spans="1:2" x14ac:dyDescent="0.25">
      <c r="A6426" s="19"/>
      <c r="B6426" s="20"/>
    </row>
    <row r="6427" spans="1:2" x14ac:dyDescent="0.25">
      <c r="A6427" s="19"/>
      <c r="B6427" s="20"/>
    </row>
    <row r="6428" spans="1:2" x14ac:dyDescent="0.25">
      <c r="A6428" s="19"/>
      <c r="B6428" s="20"/>
    </row>
    <row r="6429" spans="1:2" x14ac:dyDescent="0.25">
      <c r="A6429" s="19"/>
      <c r="B6429" s="20"/>
    </row>
    <row r="6430" spans="1:2" x14ac:dyDescent="0.25">
      <c r="A6430" s="19"/>
      <c r="B6430" s="20"/>
    </row>
    <row r="6431" spans="1:2" x14ac:dyDescent="0.25">
      <c r="A6431" s="19"/>
      <c r="B6431" s="20"/>
    </row>
    <row r="6432" spans="1:2" x14ac:dyDescent="0.25">
      <c r="A6432" s="19"/>
      <c r="B6432" s="20"/>
    </row>
    <row r="6433" spans="1:2" x14ac:dyDescent="0.25">
      <c r="A6433" s="19"/>
      <c r="B6433" s="20"/>
    </row>
    <row r="6434" spans="1:2" x14ac:dyDescent="0.25">
      <c r="A6434" s="19"/>
      <c r="B6434" s="20"/>
    </row>
    <row r="6435" spans="1:2" x14ac:dyDescent="0.25">
      <c r="A6435" s="19"/>
      <c r="B6435" s="20"/>
    </row>
    <row r="6436" spans="1:2" x14ac:dyDescent="0.25">
      <c r="A6436" s="19"/>
      <c r="B6436" s="20"/>
    </row>
    <row r="6437" spans="1:2" x14ac:dyDescent="0.25">
      <c r="A6437" s="19"/>
      <c r="B6437" s="20"/>
    </row>
    <row r="6438" spans="1:2" x14ac:dyDescent="0.25">
      <c r="A6438" s="19"/>
      <c r="B6438" s="20"/>
    </row>
    <row r="6439" spans="1:2" x14ac:dyDescent="0.25">
      <c r="A6439" s="19"/>
      <c r="B6439" s="20"/>
    </row>
    <row r="6440" spans="1:2" x14ac:dyDescent="0.25">
      <c r="A6440" s="19"/>
      <c r="B6440" s="20"/>
    </row>
    <row r="6441" spans="1:2" x14ac:dyDescent="0.25">
      <c r="A6441" s="19"/>
      <c r="B6441" s="20"/>
    </row>
    <row r="6442" spans="1:2" x14ac:dyDescent="0.25">
      <c r="A6442" s="19"/>
      <c r="B6442" s="20"/>
    </row>
    <row r="6443" spans="1:2" x14ac:dyDescent="0.25">
      <c r="A6443" s="19"/>
      <c r="B6443" s="20"/>
    </row>
    <row r="6444" spans="1:2" x14ac:dyDescent="0.25">
      <c r="A6444" s="19"/>
      <c r="B6444" s="20"/>
    </row>
    <row r="6445" spans="1:2" x14ac:dyDescent="0.25">
      <c r="A6445" s="19"/>
      <c r="B6445" s="20"/>
    </row>
    <row r="6446" spans="1:2" x14ac:dyDescent="0.25">
      <c r="A6446" s="19"/>
      <c r="B6446" s="20"/>
    </row>
    <row r="6447" spans="1:2" x14ac:dyDescent="0.25">
      <c r="A6447" s="19"/>
      <c r="B6447" s="20"/>
    </row>
    <row r="6448" spans="1:2" x14ac:dyDescent="0.25">
      <c r="A6448" s="19"/>
      <c r="B6448" s="20"/>
    </row>
    <row r="6449" spans="1:2" x14ac:dyDescent="0.25">
      <c r="A6449" s="19"/>
      <c r="B6449" s="20"/>
    </row>
    <row r="6450" spans="1:2" x14ac:dyDescent="0.25">
      <c r="A6450" s="19"/>
      <c r="B6450" s="20"/>
    </row>
    <row r="6451" spans="1:2" x14ac:dyDescent="0.25">
      <c r="A6451" s="19"/>
      <c r="B6451" s="20"/>
    </row>
    <row r="6452" spans="1:2" x14ac:dyDescent="0.25">
      <c r="A6452" s="19"/>
      <c r="B6452" s="20"/>
    </row>
    <row r="6453" spans="1:2" x14ac:dyDescent="0.25">
      <c r="A6453" s="19"/>
      <c r="B6453" s="20"/>
    </row>
    <row r="6454" spans="1:2" x14ac:dyDescent="0.25">
      <c r="A6454" s="19"/>
      <c r="B6454" s="20"/>
    </row>
    <row r="6455" spans="1:2" x14ac:dyDescent="0.25">
      <c r="A6455" s="19"/>
      <c r="B6455" s="20"/>
    </row>
    <row r="6456" spans="1:2" x14ac:dyDescent="0.25">
      <c r="A6456" s="19"/>
      <c r="B6456" s="20"/>
    </row>
    <row r="6457" spans="1:2" x14ac:dyDescent="0.25">
      <c r="A6457" s="19"/>
      <c r="B6457" s="20"/>
    </row>
    <row r="6458" spans="1:2" x14ac:dyDescent="0.25">
      <c r="A6458" s="19"/>
      <c r="B6458" s="20"/>
    </row>
    <row r="6459" spans="1:2" x14ac:dyDescent="0.25">
      <c r="A6459" s="19"/>
      <c r="B6459" s="20"/>
    </row>
    <row r="6460" spans="1:2" x14ac:dyDescent="0.25">
      <c r="A6460" s="19"/>
      <c r="B6460" s="20"/>
    </row>
    <row r="6461" spans="1:2" x14ac:dyDescent="0.25">
      <c r="A6461" s="19"/>
      <c r="B6461" s="20"/>
    </row>
    <row r="6462" spans="1:2" x14ac:dyDescent="0.25">
      <c r="A6462" s="19"/>
      <c r="B6462" s="20"/>
    </row>
    <row r="6463" spans="1:2" x14ac:dyDescent="0.25">
      <c r="A6463" s="19"/>
      <c r="B6463" s="20"/>
    </row>
    <row r="6464" spans="1:2" x14ac:dyDescent="0.25">
      <c r="A6464" s="19"/>
      <c r="B6464" s="20"/>
    </row>
    <row r="6465" spans="1:2" x14ac:dyDescent="0.25">
      <c r="A6465" s="19"/>
      <c r="B6465" s="20"/>
    </row>
    <row r="6466" spans="1:2" x14ac:dyDescent="0.25">
      <c r="A6466" s="19"/>
      <c r="B6466" s="20"/>
    </row>
    <row r="6467" spans="1:2" x14ac:dyDescent="0.25">
      <c r="A6467" s="19"/>
      <c r="B6467" s="20"/>
    </row>
    <row r="6468" spans="1:2" x14ac:dyDescent="0.25">
      <c r="A6468" s="19"/>
      <c r="B6468" s="20"/>
    </row>
    <row r="6469" spans="1:2" x14ac:dyDescent="0.25">
      <c r="A6469" s="19"/>
      <c r="B6469" s="20"/>
    </row>
    <row r="6470" spans="1:2" x14ac:dyDescent="0.25">
      <c r="A6470" s="19"/>
      <c r="B6470" s="20"/>
    </row>
    <row r="6471" spans="1:2" x14ac:dyDescent="0.25">
      <c r="A6471" s="19"/>
      <c r="B6471" s="20"/>
    </row>
    <row r="6472" spans="1:2" x14ac:dyDescent="0.25">
      <c r="A6472" s="19"/>
      <c r="B6472" s="20"/>
    </row>
    <row r="6473" spans="1:2" x14ac:dyDescent="0.25">
      <c r="A6473" s="19"/>
      <c r="B6473" s="20"/>
    </row>
    <row r="6474" spans="1:2" x14ac:dyDescent="0.25">
      <c r="A6474" s="19"/>
      <c r="B6474" s="20"/>
    </row>
    <row r="6475" spans="1:2" x14ac:dyDescent="0.25">
      <c r="A6475" s="19"/>
      <c r="B6475" s="20"/>
    </row>
    <row r="6476" spans="1:2" x14ac:dyDescent="0.25">
      <c r="A6476" s="19"/>
      <c r="B6476" s="20"/>
    </row>
    <row r="6477" spans="1:2" x14ac:dyDescent="0.25">
      <c r="A6477" s="19"/>
      <c r="B6477" s="20"/>
    </row>
    <row r="6478" spans="1:2" x14ac:dyDescent="0.25">
      <c r="A6478" s="19"/>
      <c r="B6478" s="20"/>
    </row>
    <row r="6479" spans="1:2" x14ac:dyDescent="0.25">
      <c r="A6479" s="19"/>
      <c r="B6479" s="20"/>
    </row>
    <row r="6480" spans="1:2" x14ac:dyDescent="0.25">
      <c r="A6480" s="19"/>
      <c r="B6480" s="20"/>
    </row>
    <row r="6481" spans="1:2" x14ac:dyDescent="0.25">
      <c r="A6481" s="19"/>
      <c r="B6481" s="20"/>
    </row>
    <row r="6482" spans="1:2" x14ac:dyDescent="0.25">
      <c r="A6482" s="19"/>
      <c r="B6482" s="20"/>
    </row>
    <row r="6483" spans="1:2" x14ac:dyDescent="0.25">
      <c r="A6483" s="19"/>
      <c r="B6483" s="20"/>
    </row>
    <row r="6484" spans="1:2" x14ac:dyDescent="0.25">
      <c r="A6484" s="19"/>
      <c r="B6484" s="20"/>
    </row>
    <row r="6485" spans="1:2" x14ac:dyDescent="0.25">
      <c r="A6485" s="19"/>
      <c r="B6485" s="20"/>
    </row>
    <row r="6486" spans="1:2" x14ac:dyDescent="0.25">
      <c r="A6486" s="19"/>
      <c r="B6486" s="20"/>
    </row>
    <row r="6487" spans="1:2" x14ac:dyDescent="0.25">
      <c r="A6487" s="19"/>
      <c r="B6487" s="20"/>
    </row>
    <row r="6488" spans="1:2" x14ac:dyDescent="0.25">
      <c r="A6488" s="19"/>
      <c r="B6488" s="20"/>
    </row>
    <row r="6489" spans="1:2" x14ac:dyDescent="0.25">
      <c r="A6489" s="19"/>
      <c r="B6489" s="20"/>
    </row>
    <row r="6490" spans="1:2" x14ac:dyDescent="0.25">
      <c r="A6490" s="19"/>
      <c r="B6490" s="20"/>
    </row>
    <row r="6491" spans="1:2" x14ac:dyDescent="0.25">
      <c r="A6491" s="19"/>
      <c r="B6491" s="20"/>
    </row>
    <row r="6492" spans="1:2" x14ac:dyDescent="0.25">
      <c r="A6492" s="19"/>
      <c r="B6492" s="20"/>
    </row>
    <row r="6493" spans="1:2" x14ac:dyDescent="0.25">
      <c r="A6493" s="19"/>
      <c r="B6493" s="20"/>
    </row>
    <row r="6494" spans="1:2" x14ac:dyDescent="0.25">
      <c r="A6494" s="19"/>
      <c r="B6494" s="20"/>
    </row>
    <row r="6495" spans="1:2" x14ac:dyDescent="0.25">
      <c r="A6495" s="19"/>
      <c r="B6495" s="20"/>
    </row>
    <row r="6496" spans="1:2" x14ac:dyDescent="0.25">
      <c r="A6496" s="19"/>
      <c r="B6496" s="20"/>
    </row>
    <row r="6497" spans="1:2" x14ac:dyDescent="0.25">
      <c r="A6497" s="19"/>
      <c r="B6497" s="20"/>
    </row>
    <row r="6498" spans="1:2" x14ac:dyDescent="0.25">
      <c r="A6498" s="19"/>
      <c r="B6498" s="20"/>
    </row>
    <row r="6499" spans="1:2" x14ac:dyDescent="0.25">
      <c r="A6499" s="19"/>
      <c r="B6499" s="20"/>
    </row>
    <row r="6500" spans="1:2" x14ac:dyDescent="0.25">
      <c r="A6500" s="19"/>
      <c r="B6500" s="20"/>
    </row>
    <row r="6501" spans="1:2" x14ac:dyDescent="0.25">
      <c r="A6501" s="19"/>
      <c r="B6501" s="20"/>
    </row>
    <row r="6502" spans="1:2" x14ac:dyDescent="0.25">
      <c r="A6502" s="19"/>
      <c r="B6502" s="20"/>
    </row>
    <row r="6503" spans="1:2" x14ac:dyDescent="0.25">
      <c r="A6503" s="19"/>
      <c r="B6503" s="20"/>
    </row>
    <row r="6504" spans="1:2" x14ac:dyDescent="0.25">
      <c r="A6504" s="19"/>
      <c r="B6504" s="20"/>
    </row>
    <row r="6505" spans="1:2" x14ac:dyDescent="0.25">
      <c r="A6505" s="19"/>
      <c r="B6505" s="20"/>
    </row>
  </sheetData>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141E1E-CC75-45FB-95CC-6B33F1A01D0E}">
  <sheetPr codeName="Sheet11"/>
  <dimension ref="A1:AG6012"/>
  <sheetViews>
    <sheetView zoomScale="70" zoomScaleNormal="70" workbookViewId="0"/>
  </sheetViews>
  <sheetFormatPr defaultRowHeight="15" x14ac:dyDescent="0.25"/>
  <cols>
    <col min="1" max="1" width="12.85546875" bestFit="1" customWidth="1"/>
    <col min="2" max="2" width="10" bestFit="1" customWidth="1"/>
    <col min="3" max="3" width="8.140625" style="16" bestFit="1" customWidth="1"/>
    <col min="11" max="11" width="11.42578125" bestFit="1" customWidth="1"/>
    <col min="18" max="18" width="38.85546875" bestFit="1" customWidth="1"/>
  </cols>
  <sheetData>
    <row r="1" spans="1:33" x14ac:dyDescent="0.25">
      <c r="A1" t="s">
        <v>58</v>
      </c>
    </row>
    <row r="2" spans="1:33" x14ac:dyDescent="0.25">
      <c r="A2" t="s">
        <v>46</v>
      </c>
      <c r="B2" t="s">
        <v>57</v>
      </c>
      <c r="C2" s="16" t="s">
        <v>56</v>
      </c>
    </row>
    <row r="3" spans="1:33" x14ac:dyDescent="0.25">
      <c r="A3" s="19">
        <v>45985</v>
      </c>
      <c r="B3" s="20">
        <v>0.63645833333333335</v>
      </c>
      <c r="C3" s="21">
        <v>50.082999999999998</v>
      </c>
      <c r="D3" s="17"/>
      <c r="I3">
        <v>193</v>
      </c>
      <c r="J3" t="s">
        <v>19</v>
      </c>
      <c r="K3" s="28">
        <v>847.99</v>
      </c>
      <c r="R3" t="s">
        <v>55</v>
      </c>
      <c r="AG3" s="20"/>
    </row>
    <row r="4" spans="1:33" x14ac:dyDescent="0.25">
      <c r="A4" s="19">
        <v>45985</v>
      </c>
      <c r="B4" s="20">
        <v>0.63646990740740739</v>
      </c>
      <c r="C4" s="21">
        <v>50.078000000000003</v>
      </c>
      <c r="I4">
        <v>222</v>
      </c>
      <c r="J4" t="s">
        <v>18</v>
      </c>
      <c r="K4" s="28">
        <v>676.21100000000001</v>
      </c>
      <c r="AG4" s="20"/>
    </row>
    <row r="5" spans="1:33" x14ac:dyDescent="0.25">
      <c r="A5" s="19">
        <v>45985</v>
      </c>
      <c r="B5" s="20">
        <v>0.63648148148148154</v>
      </c>
      <c r="C5" s="21">
        <v>50.076000000000001</v>
      </c>
      <c r="I5">
        <v>268</v>
      </c>
      <c r="J5" t="s">
        <v>17</v>
      </c>
      <c r="K5" s="28">
        <v>428.15600000000001</v>
      </c>
      <c r="AG5" s="20"/>
    </row>
    <row r="6" spans="1:33" x14ac:dyDescent="0.25">
      <c r="A6" s="19">
        <v>45985</v>
      </c>
      <c r="B6" s="20">
        <v>0.63649305555555558</v>
      </c>
      <c r="C6" s="21">
        <v>50.076000000000001</v>
      </c>
      <c r="D6" s="17"/>
      <c r="K6" s="28"/>
      <c r="N6" s="31" t="s">
        <v>16</v>
      </c>
      <c r="O6" s="31">
        <v>14</v>
      </c>
      <c r="P6" s="31" t="s">
        <v>54</v>
      </c>
      <c r="AG6" s="20"/>
    </row>
    <row r="7" spans="1:33" x14ac:dyDescent="0.25">
      <c r="A7" s="19">
        <v>45985</v>
      </c>
      <c r="B7" s="20">
        <v>0.63650462962962961</v>
      </c>
      <c r="C7" s="30">
        <v>50.073999999999998</v>
      </c>
      <c r="J7" t="s">
        <v>15</v>
      </c>
      <c r="K7" s="28">
        <v>-648.9</v>
      </c>
      <c r="AG7" s="20"/>
    </row>
    <row r="8" spans="1:33" x14ac:dyDescent="0.25">
      <c r="A8" s="19">
        <v>45985</v>
      </c>
      <c r="B8" s="20">
        <v>0.63651620370370365</v>
      </c>
      <c r="C8" s="21">
        <v>50.075000000000003</v>
      </c>
      <c r="J8" t="s">
        <v>15</v>
      </c>
      <c r="K8" s="28">
        <v>1398.96</v>
      </c>
      <c r="AG8" s="20"/>
    </row>
    <row r="9" spans="1:33" x14ac:dyDescent="0.25">
      <c r="A9" s="19">
        <v>45985</v>
      </c>
      <c r="B9" s="20">
        <v>0.6365277777777778</v>
      </c>
      <c r="C9" s="21">
        <v>50.073999999999998</v>
      </c>
      <c r="I9">
        <v>209</v>
      </c>
      <c r="J9" t="s">
        <v>14</v>
      </c>
      <c r="K9" s="28">
        <v>626.95000000000005</v>
      </c>
      <c r="AG9" s="20"/>
    </row>
    <row r="10" spans="1:33" x14ac:dyDescent="0.25">
      <c r="A10" s="19">
        <v>45985</v>
      </c>
      <c r="B10" s="20">
        <v>0.63653935185185184</v>
      </c>
      <c r="C10" s="21">
        <v>50.075000000000003</v>
      </c>
      <c r="D10" s="17"/>
      <c r="I10">
        <v>154</v>
      </c>
      <c r="J10" t="s">
        <v>13</v>
      </c>
      <c r="K10" s="28">
        <v>391.57</v>
      </c>
      <c r="AG10" s="20"/>
    </row>
    <row r="11" spans="1:33" x14ac:dyDescent="0.25">
      <c r="A11" s="19">
        <v>45985</v>
      </c>
      <c r="B11" s="20">
        <v>0.63655092592592588</v>
      </c>
      <c r="C11" s="21">
        <v>50.076999999999998</v>
      </c>
      <c r="D11" s="17"/>
      <c r="I11">
        <v>268</v>
      </c>
      <c r="J11" t="s">
        <v>12</v>
      </c>
      <c r="K11" s="28">
        <v>468.49502570000004</v>
      </c>
      <c r="AG11" s="20"/>
    </row>
    <row r="12" spans="1:33" x14ac:dyDescent="0.25">
      <c r="A12" s="19">
        <v>45985</v>
      </c>
      <c r="B12" s="20">
        <v>0.63656250000000003</v>
      </c>
      <c r="C12" s="29">
        <v>50.076999999999998</v>
      </c>
      <c r="D12" s="17"/>
      <c r="I12">
        <v>148</v>
      </c>
      <c r="J12" t="s">
        <v>10</v>
      </c>
      <c r="K12" s="28">
        <v>945.47299999999996</v>
      </c>
      <c r="AG12" s="20"/>
    </row>
    <row r="13" spans="1:33" x14ac:dyDescent="0.25">
      <c r="A13" s="19">
        <v>45985</v>
      </c>
      <c r="B13" s="20">
        <v>0.63657407407407407</v>
      </c>
      <c r="C13" s="29">
        <v>50.076999999999998</v>
      </c>
      <c r="D13" s="17"/>
      <c r="I13">
        <v>132</v>
      </c>
      <c r="J13" t="s">
        <v>10</v>
      </c>
      <c r="K13" s="28">
        <v>999.1</v>
      </c>
      <c r="AG13" s="20"/>
    </row>
    <row r="14" spans="1:33" x14ac:dyDescent="0.25">
      <c r="A14" s="19">
        <v>45985</v>
      </c>
      <c r="B14" s="20">
        <v>0.63658564814814811</v>
      </c>
      <c r="C14" s="29">
        <v>50.078000000000003</v>
      </c>
      <c r="D14" s="17"/>
      <c r="I14">
        <v>141</v>
      </c>
      <c r="J14" t="s">
        <v>11</v>
      </c>
      <c r="K14" s="28">
        <v>1000</v>
      </c>
      <c r="AG14" s="20"/>
    </row>
    <row r="15" spans="1:33" x14ac:dyDescent="0.25">
      <c r="A15" s="19">
        <v>45985</v>
      </c>
      <c r="B15" s="20">
        <v>0.63659722222222226</v>
      </c>
      <c r="C15" s="29">
        <v>50.076000000000001</v>
      </c>
      <c r="D15" s="17"/>
      <c r="I15">
        <v>135</v>
      </c>
      <c r="J15" t="s">
        <v>10</v>
      </c>
      <c r="K15" s="28">
        <v>996.74998000000005</v>
      </c>
      <c r="AG15" s="20"/>
    </row>
    <row r="16" spans="1:33" x14ac:dyDescent="0.25">
      <c r="A16" s="19">
        <v>45985</v>
      </c>
      <c r="B16" s="20">
        <v>0.6366087962962963</v>
      </c>
      <c r="C16" s="21">
        <v>50.075000000000003</v>
      </c>
      <c r="J16" t="s">
        <v>15</v>
      </c>
      <c r="K16" s="28">
        <v>-780.3</v>
      </c>
      <c r="AG16" s="20"/>
    </row>
    <row r="17" spans="1:33" x14ac:dyDescent="0.25">
      <c r="A17" s="19">
        <v>45985</v>
      </c>
      <c r="B17" s="20">
        <v>0.63662037037037034</v>
      </c>
      <c r="C17" s="21">
        <v>50.076999999999998</v>
      </c>
      <c r="AG17" s="20"/>
    </row>
    <row r="18" spans="1:33" x14ac:dyDescent="0.25">
      <c r="A18" s="19">
        <v>45985</v>
      </c>
      <c r="B18" s="20">
        <v>0.63663194444444449</v>
      </c>
      <c r="C18" s="21">
        <v>50.079000000000001</v>
      </c>
      <c r="AG18" s="20"/>
    </row>
    <row r="19" spans="1:33" x14ac:dyDescent="0.25">
      <c r="A19" s="19">
        <v>45985</v>
      </c>
      <c r="B19" s="20">
        <v>0.63664351851851853</v>
      </c>
      <c r="C19" s="21">
        <v>50.078000000000003</v>
      </c>
      <c r="AG19" s="20"/>
    </row>
    <row r="20" spans="1:33" x14ac:dyDescent="0.25">
      <c r="A20" s="19">
        <v>45985</v>
      </c>
      <c r="B20" s="20">
        <v>0.63665509259259256</v>
      </c>
      <c r="C20" s="21">
        <v>50.076999999999998</v>
      </c>
      <c r="AG20" s="20"/>
    </row>
    <row r="21" spans="1:33" x14ac:dyDescent="0.25">
      <c r="A21" s="19">
        <v>45985</v>
      </c>
      <c r="B21" s="20">
        <v>0.63666666666666671</v>
      </c>
      <c r="C21" s="21">
        <v>50.08</v>
      </c>
      <c r="AG21" s="20"/>
    </row>
    <row r="22" spans="1:33" x14ac:dyDescent="0.25">
      <c r="A22" s="19">
        <v>45985</v>
      </c>
      <c r="B22" s="20">
        <v>0.63667824074074075</v>
      </c>
      <c r="C22" s="21">
        <v>50.081000000000003</v>
      </c>
      <c r="I22">
        <v>130</v>
      </c>
      <c r="J22" t="s">
        <v>53</v>
      </c>
      <c r="K22" s="27">
        <v>271.90799432</v>
      </c>
      <c r="AG22" s="20"/>
    </row>
    <row r="23" spans="1:33" x14ac:dyDescent="0.25">
      <c r="A23" s="19">
        <v>45985</v>
      </c>
      <c r="B23" s="20">
        <v>0.63668981481481479</v>
      </c>
      <c r="C23" s="21">
        <v>50.08</v>
      </c>
      <c r="I23">
        <v>228</v>
      </c>
      <c r="J23" t="s">
        <v>52</v>
      </c>
      <c r="K23">
        <v>303.75</v>
      </c>
      <c r="AG23" s="20"/>
    </row>
    <row r="24" spans="1:33" x14ac:dyDescent="0.25">
      <c r="A24" s="19">
        <v>45985</v>
      </c>
      <c r="B24" s="20">
        <v>0.63670138888888894</v>
      </c>
      <c r="C24" s="21">
        <v>50.082000000000001</v>
      </c>
      <c r="AG24" s="20"/>
    </row>
    <row r="25" spans="1:33" x14ac:dyDescent="0.25">
      <c r="A25" s="19">
        <v>45985</v>
      </c>
      <c r="B25" s="20">
        <v>0.63671296296296298</v>
      </c>
      <c r="C25" s="21">
        <v>50.082999999999998</v>
      </c>
      <c r="AG25" s="20"/>
    </row>
    <row r="26" spans="1:33" x14ac:dyDescent="0.25">
      <c r="A26" s="19">
        <v>45985</v>
      </c>
      <c r="B26" s="20">
        <v>0.63672453703703702</v>
      </c>
      <c r="C26" s="21">
        <v>50.079000000000001</v>
      </c>
      <c r="AG26" s="20"/>
    </row>
    <row r="27" spans="1:33" x14ac:dyDescent="0.25">
      <c r="A27" s="19">
        <v>45985</v>
      </c>
      <c r="B27" s="20">
        <v>0.63673611111111106</v>
      </c>
      <c r="C27" s="21">
        <v>50.078000000000003</v>
      </c>
      <c r="AG27" s="20"/>
    </row>
    <row r="28" spans="1:33" x14ac:dyDescent="0.25">
      <c r="A28" s="19">
        <v>45985</v>
      </c>
      <c r="B28" s="20">
        <v>0.63674768518518521</v>
      </c>
      <c r="C28" s="21">
        <v>50.079000000000001</v>
      </c>
      <c r="AG28" s="20"/>
    </row>
    <row r="29" spans="1:33" x14ac:dyDescent="0.25">
      <c r="A29" s="19">
        <v>45985</v>
      </c>
      <c r="B29" s="20">
        <v>0.63675925925925925</v>
      </c>
      <c r="C29" s="21">
        <v>50.073999999999998</v>
      </c>
      <c r="AG29" s="20"/>
    </row>
    <row r="30" spans="1:33" x14ac:dyDescent="0.25">
      <c r="A30" s="19">
        <v>45985</v>
      </c>
      <c r="B30" s="20">
        <v>0.63677083333333329</v>
      </c>
      <c r="C30" s="21">
        <v>50.072000000000003</v>
      </c>
      <c r="AG30" s="20"/>
    </row>
    <row r="31" spans="1:33" x14ac:dyDescent="0.25">
      <c r="A31" s="19">
        <v>45985</v>
      </c>
      <c r="B31" s="20">
        <v>0.63678240740740744</v>
      </c>
      <c r="C31" s="21">
        <v>50.072000000000003</v>
      </c>
      <c r="AG31" s="20"/>
    </row>
    <row r="32" spans="1:33" x14ac:dyDescent="0.25">
      <c r="A32" s="19">
        <v>45985</v>
      </c>
      <c r="B32" s="20">
        <v>0.63679398148148147</v>
      </c>
      <c r="C32" s="21">
        <v>50.067</v>
      </c>
      <c r="AG32" s="20"/>
    </row>
    <row r="33" spans="1:33" s="23" customFormat="1" x14ac:dyDescent="0.25">
      <c r="A33" s="19">
        <v>45985</v>
      </c>
      <c r="B33" s="20">
        <v>0.63680555555555551</v>
      </c>
      <c r="C33" s="21">
        <v>50.064</v>
      </c>
      <c r="I33" s="23">
        <v>211</v>
      </c>
      <c r="J33" s="23" t="s">
        <v>13</v>
      </c>
      <c r="K33" s="23">
        <v>291.5</v>
      </c>
      <c r="AG33" s="25"/>
    </row>
    <row r="34" spans="1:33" x14ac:dyDescent="0.25">
      <c r="A34" s="19">
        <v>45985</v>
      </c>
      <c r="B34" s="20">
        <v>0.63681712962962966</v>
      </c>
      <c r="C34" s="21">
        <v>50.06</v>
      </c>
      <c r="I34">
        <v>199</v>
      </c>
      <c r="J34" t="s">
        <v>51</v>
      </c>
      <c r="K34">
        <v>413.125</v>
      </c>
      <c r="AG34" s="20"/>
    </row>
    <row r="35" spans="1:33" s="23" customFormat="1" x14ac:dyDescent="0.25">
      <c r="A35" s="19">
        <v>45985</v>
      </c>
      <c r="B35" s="25">
        <v>0.6368287037037037</v>
      </c>
      <c r="C35" s="24">
        <v>50.058</v>
      </c>
      <c r="I35" s="23">
        <v>173</v>
      </c>
      <c r="J35" s="23" t="s">
        <v>13</v>
      </c>
      <c r="K35" s="23">
        <v>397.375</v>
      </c>
      <c r="AG35" s="25"/>
    </row>
    <row r="36" spans="1:33" x14ac:dyDescent="0.25">
      <c r="A36" s="19">
        <v>45985</v>
      </c>
      <c r="B36" s="20">
        <v>0.63684027777777774</v>
      </c>
      <c r="C36" s="21">
        <v>50.054000000000002</v>
      </c>
      <c r="I36">
        <v>248</v>
      </c>
      <c r="J36" t="s">
        <v>50</v>
      </c>
      <c r="K36">
        <v>361.25</v>
      </c>
      <c r="AG36" s="20"/>
    </row>
    <row r="37" spans="1:33" s="23" customFormat="1" x14ac:dyDescent="0.25">
      <c r="A37" s="19">
        <v>45985</v>
      </c>
      <c r="B37" s="25">
        <v>0.63685185185185189</v>
      </c>
      <c r="C37" s="24">
        <v>50.057000000000002</v>
      </c>
      <c r="I37" s="23">
        <v>255</v>
      </c>
      <c r="J37" s="23" t="s">
        <v>49</v>
      </c>
      <c r="K37" s="23">
        <v>995.650024519</v>
      </c>
      <c r="AG37" s="25"/>
    </row>
    <row r="38" spans="1:33" x14ac:dyDescent="0.25">
      <c r="A38" s="19">
        <v>45985</v>
      </c>
      <c r="B38" s="20">
        <v>0.63686342592592593</v>
      </c>
      <c r="C38" s="22">
        <v>50.055</v>
      </c>
      <c r="D38" s="17"/>
      <c r="N38" t="s">
        <v>48</v>
      </c>
      <c r="O38">
        <v>21</v>
      </c>
      <c r="P38" t="s">
        <v>47</v>
      </c>
      <c r="AG38" s="20"/>
    </row>
    <row r="39" spans="1:33" x14ac:dyDescent="0.25">
      <c r="A39" s="19">
        <v>45985</v>
      </c>
      <c r="B39" s="20">
        <v>0.63687499999999997</v>
      </c>
      <c r="C39" s="21">
        <v>50.058</v>
      </c>
      <c r="AG39" s="20"/>
    </row>
    <row r="40" spans="1:33" x14ac:dyDescent="0.25">
      <c r="A40" s="19">
        <v>45985</v>
      </c>
      <c r="B40" s="20">
        <v>0.63688657407407412</v>
      </c>
      <c r="C40" s="21">
        <v>50.057000000000002</v>
      </c>
      <c r="AG40" s="20"/>
    </row>
    <row r="41" spans="1:33" x14ac:dyDescent="0.25">
      <c r="A41" s="19">
        <v>45985</v>
      </c>
      <c r="B41" s="20">
        <v>0.63689814814814816</v>
      </c>
      <c r="C41" s="21">
        <v>50.052999999999997</v>
      </c>
      <c r="AG41" s="20"/>
    </row>
    <row r="42" spans="1:33" x14ac:dyDescent="0.25">
      <c r="A42" s="19">
        <v>45985</v>
      </c>
      <c r="B42" s="20">
        <v>0.6369097222222222</v>
      </c>
      <c r="C42" s="21">
        <v>50.054000000000002</v>
      </c>
      <c r="AG42" s="20"/>
    </row>
    <row r="43" spans="1:33" x14ac:dyDescent="0.25">
      <c r="A43" s="19">
        <v>45985</v>
      </c>
      <c r="B43" s="20">
        <v>0.63692129629629635</v>
      </c>
      <c r="C43" s="21">
        <v>50.055</v>
      </c>
      <c r="AG43" s="20"/>
    </row>
    <row r="44" spans="1:33" x14ac:dyDescent="0.25">
      <c r="A44" s="19">
        <v>45985</v>
      </c>
      <c r="B44" s="20">
        <v>0.63693287037037039</v>
      </c>
      <c r="C44" s="21">
        <v>50.054000000000002</v>
      </c>
      <c r="AG44" s="20"/>
    </row>
    <row r="45" spans="1:33" x14ac:dyDescent="0.25">
      <c r="A45" s="19">
        <v>45985</v>
      </c>
      <c r="B45" s="20">
        <v>0.63694444444444442</v>
      </c>
      <c r="C45" s="21">
        <v>50.058</v>
      </c>
      <c r="AG45" s="20"/>
    </row>
    <row r="46" spans="1:33" x14ac:dyDescent="0.25">
      <c r="A46" s="19">
        <v>45985</v>
      </c>
      <c r="B46" s="20">
        <v>0.63695601851851846</v>
      </c>
      <c r="C46" s="21">
        <v>50.055999999999997</v>
      </c>
      <c r="AG46" s="20"/>
    </row>
    <row r="47" spans="1:33" x14ac:dyDescent="0.25">
      <c r="A47" s="19">
        <v>45985</v>
      </c>
      <c r="B47" s="20">
        <v>0.63696759259259261</v>
      </c>
      <c r="C47" s="21">
        <v>50.058</v>
      </c>
      <c r="AG47" s="20"/>
    </row>
    <row r="48" spans="1:33" x14ac:dyDescent="0.25">
      <c r="A48" s="19">
        <v>45985</v>
      </c>
      <c r="B48" s="20">
        <v>0.63697916666666665</v>
      </c>
      <c r="C48" s="21">
        <v>50.058999999999997</v>
      </c>
      <c r="AG48" s="20"/>
    </row>
    <row r="49" spans="1:33" x14ac:dyDescent="0.25">
      <c r="A49" s="19">
        <v>45985</v>
      </c>
      <c r="B49" s="20">
        <v>0.63699074074074069</v>
      </c>
      <c r="C49" s="21">
        <v>50.061999999999998</v>
      </c>
      <c r="AG49" s="20"/>
    </row>
    <row r="50" spans="1:33" x14ac:dyDescent="0.25">
      <c r="A50" s="19">
        <v>45985</v>
      </c>
      <c r="B50" s="20">
        <v>0.63700231481481484</v>
      </c>
      <c r="C50" s="21">
        <v>50.061999999999998</v>
      </c>
      <c r="AG50" s="20"/>
    </row>
    <row r="51" spans="1:33" x14ac:dyDescent="0.25">
      <c r="A51" s="19">
        <v>45985</v>
      </c>
      <c r="B51" s="20">
        <v>0.63701388888888888</v>
      </c>
      <c r="C51" s="21">
        <v>50.061999999999998</v>
      </c>
      <c r="AG51" s="20"/>
    </row>
    <row r="52" spans="1:33" x14ac:dyDescent="0.25">
      <c r="A52" s="19">
        <v>45985</v>
      </c>
      <c r="B52" s="20">
        <v>0.63702546296296292</v>
      </c>
      <c r="C52" s="21">
        <v>50.064999999999998</v>
      </c>
      <c r="AG52" s="20"/>
    </row>
    <row r="53" spans="1:33" x14ac:dyDescent="0.25">
      <c r="A53" s="19">
        <v>45985</v>
      </c>
      <c r="B53" s="20">
        <v>0.63703703703703707</v>
      </c>
      <c r="C53" s="21">
        <v>50.064</v>
      </c>
      <c r="AG53" s="20"/>
    </row>
    <row r="54" spans="1:33" x14ac:dyDescent="0.25">
      <c r="A54" s="19">
        <v>45985</v>
      </c>
      <c r="B54" s="20">
        <v>0.63704861111111111</v>
      </c>
      <c r="C54" s="21">
        <v>50.064</v>
      </c>
      <c r="AG54" s="20"/>
    </row>
    <row r="55" spans="1:33" x14ac:dyDescent="0.25">
      <c r="A55" s="19">
        <v>45985</v>
      </c>
      <c r="B55" s="20">
        <v>0.63706018518518515</v>
      </c>
      <c r="C55" s="21">
        <v>50.061</v>
      </c>
      <c r="AG55" s="20"/>
    </row>
    <row r="56" spans="1:33" x14ac:dyDescent="0.25">
      <c r="A56" s="19">
        <v>45985</v>
      </c>
      <c r="B56" s="20">
        <v>0.6370717592592593</v>
      </c>
      <c r="C56" s="21">
        <v>50.064</v>
      </c>
      <c r="AG56" s="20"/>
    </row>
    <row r="57" spans="1:33" x14ac:dyDescent="0.25">
      <c r="A57" s="19">
        <v>45985</v>
      </c>
      <c r="B57" s="20">
        <v>0.63708333333333333</v>
      </c>
      <c r="C57" s="21">
        <v>50.061999999999998</v>
      </c>
      <c r="AG57" s="20"/>
    </row>
    <row r="58" spans="1:33" x14ac:dyDescent="0.25">
      <c r="A58" s="19">
        <v>45985</v>
      </c>
      <c r="B58" s="20">
        <v>0.63709490740740737</v>
      </c>
      <c r="C58" s="21">
        <v>50.064999999999998</v>
      </c>
      <c r="AG58" s="20"/>
    </row>
    <row r="59" spans="1:33" x14ac:dyDescent="0.25">
      <c r="A59" s="19">
        <v>45985</v>
      </c>
      <c r="B59" s="20">
        <v>0.63710648148148152</v>
      </c>
      <c r="C59" s="21">
        <v>50.066000000000003</v>
      </c>
      <c r="AG59" s="20"/>
    </row>
    <row r="60" spans="1:33" x14ac:dyDescent="0.25">
      <c r="A60" s="19">
        <v>45985</v>
      </c>
      <c r="B60" s="20">
        <v>0.63711805555555556</v>
      </c>
      <c r="C60" s="21">
        <v>50.067999999999998</v>
      </c>
      <c r="AG60" s="20"/>
    </row>
    <row r="61" spans="1:33" x14ac:dyDescent="0.25">
      <c r="A61" s="19">
        <v>45985</v>
      </c>
      <c r="B61" s="20">
        <v>0.6371296296296296</v>
      </c>
      <c r="C61" s="21">
        <v>50.064999999999998</v>
      </c>
      <c r="AG61" s="20"/>
    </row>
    <row r="62" spans="1:33" x14ac:dyDescent="0.25">
      <c r="A62" s="19">
        <v>45985</v>
      </c>
      <c r="B62" s="20">
        <v>0.63714120370370375</v>
      </c>
      <c r="C62" s="21">
        <v>50.055999999999997</v>
      </c>
      <c r="AG62" s="20"/>
    </row>
    <row r="63" spans="1:33" x14ac:dyDescent="0.25">
      <c r="A63" s="19">
        <v>45985</v>
      </c>
      <c r="B63" s="20">
        <v>0.63715277777777779</v>
      </c>
      <c r="C63" s="21">
        <v>50.031999999999996</v>
      </c>
      <c r="AG63" s="20"/>
    </row>
    <row r="64" spans="1:33" x14ac:dyDescent="0.25">
      <c r="A64" s="19">
        <v>45985</v>
      </c>
      <c r="B64" s="20">
        <v>0.63716435185185183</v>
      </c>
      <c r="C64" s="21">
        <v>50.003999999999998</v>
      </c>
      <c r="AG64" s="20"/>
    </row>
    <row r="65" spans="1:33" x14ac:dyDescent="0.25">
      <c r="A65" s="19">
        <v>45985</v>
      </c>
      <c r="B65" s="20">
        <v>0.63717592592592598</v>
      </c>
      <c r="C65" s="21">
        <v>49.981999999999999</v>
      </c>
      <c r="AG65" s="20"/>
    </row>
    <row r="66" spans="1:33" x14ac:dyDescent="0.25">
      <c r="A66" s="19">
        <v>45985</v>
      </c>
      <c r="B66" s="20">
        <v>0.63718750000000002</v>
      </c>
      <c r="C66" s="21">
        <v>49.966000000000001</v>
      </c>
      <c r="AG66" s="20"/>
    </row>
    <row r="67" spans="1:33" x14ac:dyDescent="0.25">
      <c r="A67" s="19">
        <v>45985</v>
      </c>
      <c r="B67" s="20">
        <v>0.63719907407407406</v>
      </c>
      <c r="C67" s="21">
        <v>49.948999999999998</v>
      </c>
      <c r="AG67" s="20"/>
    </row>
    <row r="68" spans="1:33" x14ac:dyDescent="0.25">
      <c r="A68" s="19">
        <v>45985</v>
      </c>
      <c r="B68" s="20">
        <v>0.6372106481481481</v>
      </c>
      <c r="C68" s="21">
        <v>49.94</v>
      </c>
      <c r="AG68" s="20"/>
    </row>
    <row r="69" spans="1:33" x14ac:dyDescent="0.25">
      <c r="A69" s="19">
        <v>45985</v>
      </c>
      <c r="B69" s="20">
        <v>0.63722222222222225</v>
      </c>
      <c r="C69" s="21">
        <v>49.936</v>
      </c>
      <c r="AG69" s="20"/>
    </row>
    <row r="70" spans="1:33" x14ac:dyDescent="0.25">
      <c r="A70" s="19">
        <v>45985</v>
      </c>
      <c r="B70" s="20">
        <v>0.63723379629629628</v>
      </c>
      <c r="C70" s="21">
        <v>49.939</v>
      </c>
      <c r="AG70" s="20"/>
    </row>
    <row r="71" spans="1:33" x14ac:dyDescent="0.25">
      <c r="A71" s="19">
        <v>45985</v>
      </c>
      <c r="B71" s="20">
        <v>0.63724537037037032</v>
      </c>
      <c r="C71" s="21">
        <v>49.94</v>
      </c>
      <c r="AG71" s="20"/>
    </row>
    <row r="72" spans="1:33" x14ac:dyDescent="0.25">
      <c r="A72" s="19">
        <v>45985</v>
      </c>
      <c r="B72" s="20">
        <v>0.63725694444444447</v>
      </c>
      <c r="C72" s="21">
        <v>49.945</v>
      </c>
      <c r="AG72" s="20"/>
    </row>
    <row r="73" spans="1:33" x14ac:dyDescent="0.25">
      <c r="A73" s="19">
        <v>45985</v>
      </c>
      <c r="B73" s="20">
        <v>0.63726851851851851</v>
      </c>
      <c r="C73" s="21">
        <v>49.945</v>
      </c>
      <c r="AG73" s="20"/>
    </row>
    <row r="74" spans="1:33" x14ac:dyDescent="0.25">
      <c r="A74" s="19">
        <v>45985</v>
      </c>
      <c r="B74" s="20">
        <v>0.63728009259259255</v>
      </c>
      <c r="C74" s="21">
        <v>49.947000000000003</v>
      </c>
      <c r="AG74" s="20"/>
    </row>
    <row r="75" spans="1:33" x14ac:dyDescent="0.25">
      <c r="A75" s="19">
        <v>45985</v>
      </c>
      <c r="B75" s="20">
        <v>0.6372916666666667</v>
      </c>
      <c r="C75" s="21">
        <v>49.947000000000003</v>
      </c>
      <c r="AG75" s="20"/>
    </row>
    <row r="76" spans="1:33" x14ac:dyDescent="0.25">
      <c r="A76" s="19">
        <v>45985</v>
      </c>
      <c r="B76" s="20">
        <v>0.63730324074074074</v>
      </c>
      <c r="C76" s="21">
        <v>49.951999999999998</v>
      </c>
      <c r="AG76" s="20"/>
    </row>
    <row r="77" spans="1:33" x14ac:dyDescent="0.25">
      <c r="A77" s="19">
        <v>45985</v>
      </c>
      <c r="B77" s="20">
        <v>0.63731481481481478</v>
      </c>
      <c r="C77" s="21">
        <v>49.953000000000003</v>
      </c>
      <c r="AG77" s="20"/>
    </row>
    <row r="78" spans="1:33" x14ac:dyDescent="0.25">
      <c r="A78" s="19">
        <v>45985</v>
      </c>
      <c r="B78" s="20">
        <v>0.63732638888888893</v>
      </c>
      <c r="C78" s="21">
        <v>49.951999999999998</v>
      </c>
      <c r="AG78" s="20"/>
    </row>
    <row r="79" spans="1:33" x14ac:dyDescent="0.25">
      <c r="A79" s="19">
        <v>45985</v>
      </c>
      <c r="B79" s="20">
        <v>0.63733796296296297</v>
      </c>
      <c r="C79" s="21">
        <v>49.95</v>
      </c>
      <c r="AG79" s="20"/>
    </row>
    <row r="80" spans="1:33" x14ac:dyDescent="0.25">
      <c r="A80" s="19">
        <v>45985</v>
      </c>
      <c r="B80" s="20">
        <v>0.63734953703703701</v>
      </c>
      <c r="C80" s="21">
        <v>49.951999999999998</v>
      </c>
      <c r="AG80" s="20"/>
    </row>
    <row r="81" spans="1:33" x14ac:dyDescent="0.25">
      <c r="A81" s="19">
        <v>45985</v>
      </c>
      <c r="B81" s="20">
        <v>0.63736111111111116</v>
      </c>
      <c r="C81" s="21">
        <v>49.951999999999998</v>
      </c>
      <c r="AG81" s="20"/>
    </row>
    <row r="82" spans="1:33" x14ac:dyDescent="0.25">
      <c r="A82" s="19">
        <v>45985</v>
      </c>
      <c r="B82" s="20">
        <v>0.63737268518518519</v>
      </c>
      <c r="C82" s="21">
        <v>49.954999999999998</v>
      </c>
      <c r="AG82" s="20"/>
    </row>
    <row r="83" spans="1:33" x14ac:dyDescent="0.25">
      <c r="A83" s="19">
        <v>45985</v>
      </c>
      <c r="B83" s="20">
        <v>0.63738425925925923</v>
      </c>
      <c r="C83" s="21">
        <v>49.951999999999998</v>
      </c>
      <c r="AG83" s="20"/>
    </row>
    <row r="84" spans="1:33" x14ac:dyDescent="0.25">
      <c r="A84" s="19">
        <v>45985</v>
      </c>
      <c r="B84" s="20">
        <v>0.63739583333333338</v>
      </c>
      <c r="C84" s="21">
        <v>49.948</v>
      </c>
      <c r="AG84" s="20"/>
    </row>
    <row r="85" spans="1:33" x14ac:dyDescent="0.25">
      <c r="A85" s="19">
        <v>45985</v>
      </c>
      <c r="B85" s="20">
        <v>0.63740740740740742</v>
      </c>
      <c r="C85" s="21">
        <v>49.945</v>
      </c>
      <c r="AG85" s="20"/>
    </row>
    <row r="86" spans="1:33" x14ac:dyDescent="0.25">
      <c r="A86" s="19">
        <v>45985</v>
      </c>
      <c r="B86" s="20">
        <v>0.63741898148148146</v>
      </c>
      <c r="C86" s="21">
        <v>49.941000000000003</v>
      </c>
      <c r="AG86" s="20"/>
    </row>
    <row r="87" spans="1:33" x14ac:dyDescent="0.25">
      <c r="A87" s="19">
        <v>45985</v>
      </c>
      <c r="B87" s="20">
        <v>0.6374305555555555</v>
      </c>
      <c r="C87" s="21">
        <v>49.94</v>
      </c>
      <c r="AG87" s="20"/>
    </row>
    <row r="88" spans="1:33" x14ac:dyDescent="0.25">
      <c r="A88" s="19">
        <v>45985</v>
      </c>
      <c r="B88" s="20">
        <v>0.63744212962962965</v>
      </c>
      <c r="C88" s="21">
        <v>49.936999999999998</v>
      </c>
      <c r="AG88" s="20"/>
    </row>
    <row r="89" spans="1:33" x14ac:dyDescent="0.25">
      <c r="A89" s="19">
        <v>45985</v>
      </c>
      <c r="B89" s="20">
        <v>0.63745370370370369</v>
      </c>
      <c r="C89" s="21">
        <v>49.935000000000002</v>
      </c>
      <c r="AG89" s="20"/>
    </row>
    <row r="90" spans="1:33" x14ac:dyDescent="0.25">
      <c r="A90" s="19">
        <v>45985</v>
      </c>
      <c r="B90" s="20">
        <v>0.63746527777777773</v>
      </c>
      <c r="C90" s="21">
        <v>49.932000000000002</v>
      </c>
      <c r="AG90" s="20"/>
    </row>
    <row r="91" spans="1:33" x14ac:dyDescent="0.25">
      <c r="A91" s="19">
        <v>45985</v>
      </c>
      <c r="B91" s="20">
        <v>0.63747685185185188</v>
      </c>
      <c r="C91" s="21">
        <v>49.932000000000002</v>
      </c>
      <c r="AG91" s="20"/>
    </row>
    <row r="92" spans="1:33" x14ac:dyDescent="0.25">
      <c r="A92" s="19">
        <v>45985</v>
      </c>
      <c r="B92" s="20">
        <v>0.63748842592592592</v>
      </c>
      <c r="C92" s="21">
        <v>49.929000000000002</v>
      </c>
      <c r="AG92" s="20"/>
    </row>
    <row r="93" spans="1:33" x14ac:dyDescent="0.25">
      <c r="A93" s="19">
        <v>45985</v>
      </c>
      <c r="B93" s="20">
        <v>0.63749999999999996</v>
      </c>
      <c r="C93" s="21">
        <v>49.93</v>
      </c>
      <c r="AG93" s="20"/>
    </row>
    <row r="94" spans="1:33" x14ac:dyDescent="0.25">
      <c r="A94" s="19">
        <v>45985</v>
      </c>
      <c r="B94" s="20">
        <v>0.63751157407407411</v>
      </c>
      <c r="C94" s="21">
        <v>49.926000000000002</v>
      </c>
      <c r="AG94" s="20"/>
    </row>
    <row r="95" spans="1:33" x14ac:dyDescent="0.25">
      <c r="A95" s="19">
        <v>45985</v>
      </c>
      <c r="B95" s="20">
        <v>0.63752314814814814</v>
      </c>
      <c r="C95" s="21">
        <v>49.926000000000002</v>
      </c>
      <c r="AG95" s="20"/>
    </row>
    <row r="96" spans="1:33" x14ac:dyDescent="0.25">
      <c r="A96" s="19">
        <v>45985</v>
      </c>
      <c r="B96" s="20">
        <v>0.63753472222222218</v>
      </c>
      <c r="C96" s="21">
        <v>49.924999999999997</v>
      </c>
      <c r="AG96" s="20"/>
    </row>
    <row r="97" spans="1:33" x14ac:dyDescent="0.25">
      <c r="A97" s="19">
        <v>45985</v>
      </c>
      <c r="B97" s="20">
        <v>0.63754629629629633</v>
      </c>
      <c r="C97" s="21">
        <v>49.923000000000002</v>
      </c>
      <c r="AG97" s="20"/>
    </row>
    <row r="98" spans="1:33" x14ac:dyDescent="0.25">
      <c r="A98" s="19">
        <v>45985</v>
      </c>
      <c r="B98" s="20">
        <v>0.63755787037037037</v>
      </c>
      <c r="C98" s="21">
        <v>49.923999999999999</v>
      </c>
      <c r="AG98" s="20"/>
    </row>
    <row r="99" spans="1:33" x14ac:dyDescent="0.25">
      <c r="A99" s="19">
        <v>45985</v>
      </c>
      <c r="B99" s="20">
        <v>0.63756944444444441</v>
      </c>
      <c r="C99" s="21">
        <v>49.924999999999997</v>
      </c>
      <c r="AG99" s="20"/>
    </row>
    <row r="100" spans="1:33" x14ac:dyDescent="0.25">
      <c r="A100" s="19">
        <v>45985</v>
      </c>
      <c r="B100" s="20">
        <v>0.63758101851851856</v>
      </c>
      <c r="C100" s="21">
        <v>49.926000000000002</v>
      </c>
      <c r="AG100" s="20"/>
    </row>
    <row r="101" spans="1:33" x14ac:dyDescent="0.25">
      <c r="A101" s="19">
        <v>45985</v>
      </c>
      <c r="B101" s="20">
        <v>0.6375925925925926</v>
      </c>
      <c r="C101" s="21">
        <v>49.923999999999999</v>
      </c>
      <c r="AG101" s="20"/>
    </row>
    <row r="102" spans="1:33" x14ac:dyDescent="0.25">
      <c r="A102" s="19">
        <v>45985</v>
      </c>
      <c r="B102" s="20">
        <v>0.63760416666666664</v>
      </c>
      <c r="C102" s="21">
        <v>49.926000000000002</v>
      </c>
      <c r="AG102" s="20"/>
    </row>
    <row r="103" spans="1:33" x14ac:dyDescent="0.25">
      <c r="A103" s="19">
        <v>45985</v>
      </c>
      <c r="B103" s="20">
        <v>0.63761574074074079</v>
      </c>
      <c r="C103" s="21">
        <v>49.923000000000002</v>
      </c>
      <c r="AG103" s="20"/>
    </row>
    <row r="104" spans="1:33" x14ac:dyDescent="0.25">
      <c r="A104" s="19">
        <v>45985</v>
      </c>
      <c r="B104" s="20">
        <v>0.63762731481481483</v>
      </c>
      <c r="C104" s="21">
        <v>49.923999999999999</v>
      </c>
      <c r="AG104" s="20"/>
    </row>
    <row r="105" spans="1:33" x14ac:dyDescent="0.25">
      <c r="A105" s="19">
        <v>45985</v>
      </c>
      <c r="B105" s="20">
        <v>0.63763888888888887</v>
      </c>
      <c r="C105" s="21">
        <v>49.924999999999997</v>
      </c>
      <c r="AG105" s="20"/>
    </row>
    <row r="106" spans="1:33" x14ac:dyDescent="0.25">
      <c r="A106" s="19">
        <v>45985</v>
      </c>
      <c r="B106" s="20">
        <v>0.63765046296296302</v>
      </c>
      <c r="C106" s="21">
        <v>49.924999999999997</v>
      </c>
      <c r="AG106" s="20"/>
    </row>
    <row r="107" spans="1:33" x14ac:dyDescent="0.25">
      <c r="A107" s="19">
        <v>45985</v>
      </c>
      <c r="B107" s="20">
        <v>0.63766203703703705</v>
      </c>
      <c r="C107" s="21">
        <v>49.927</v>
      </c>
      <c r="AG107" s="20"/>
    </row>
    <row r="108" spans="1:33" x14ac:dyDescent="0.25">
      <c r="A108" s="19">
        <v>45985</v>
      </c>
      <c r="B108" s="20">
        <v>0.63767361111111109</v>
      </c>
      <c r="C108" s="21">
        <v>49.924999999999997</v>
      </c>
      <c r="AG108" s="20"/>
    </row>
    <row r="109" spans="1:33" x14ac:dyDescent="0.25">
      <c r="A109" s="19">
        <v>45985</v>
      </c>
      <c r="B109" s="20">
        <v>0.63768518518518513</v>
      </c>
      <c r="C109" s="21">
        <v>49.923999999999999</v>
      </c>
      <c r="AG109" s="20"/>
    </row>
    <row r="110" spans="1:33" x14ac:dyDescent="0.25">
      <c r="A110" s="19">
        <v>45985</v>
      </c>
      <c r="B110" s="20">
        <v>0.63769675925925928</v>
      </c>
      <c r="C110" s="21">
        <v>49.927</v>
      </c>
      <c r="AG110" s="20"/>
    </row>
    <row r="111" spans="1:33" x14ac:dyDescent="0.25">
      <c r="A111" s="19">
        <v>45985</v>
      </c>
      <c r="B111" s="20">
        <v>0.63770833333333332</v>
      </c>
      <c r="C111" s="21">
        <v>49.927</v>
      </c>
      <c r="AG111" s="20"/>
    </row>
    <row r="112" spans="1:33" x14ac:dyDescent="0.25">
      <c r="A112" s="19">
        <v>45985</v>
      </c>
      <c r="B112" s="20">
        <v>0.63771990740740736</v>
      </c>
      <c r="C112" s="21">
        <v>49.929000000000002</v>
      </c>
      <c r="AG112" s="20"/>
    </row>
    <row r="113" spans="1:33" x14ac:dyDescent="0.25">
      <c r="A113" s="19">
        <v>45985</v>
      </c>
      <c r="B113" s="20">
        <v>0.63773148148148151</v>
      </c>
      <c r="C113" s="21">
        <v>49.929000000000002</v>
      </c>
      <c r="AG113" s="20"/>
    </row>
    <row r="114" spans="1:33" x14ac:dyDescent="0.25">
      <c r="A114" s="19">
        <v>45985</v>
      </c>
      <c r="B114" s="20">
        <v>0.63774305555555555</v>
      </c>
      <c r="C114" s="21">
        <v>49.93</v>
      </c>
      <c r="AG114" s="20"/>
    </row>
    <row r="115" spans="1:33" x14ac:dyDescent="0.25">
      <c r="A115" s="19">
        <v>45985</v>
      </c>
      <c r="B115" s="20">
        <v>0.63775462962962959</v>
      </c>
      <c r="C115" s="21">
        <v>49.930999999999997</v>
      </c>
      <c r="AG115" s="20"/>
    </row>
    <row r="116" spans="1:33" x14ac:dyDescent="0.25">
      <c r="A116" s="19">
        <v>45985</v>
      </c>
      <c r="B116" s="20">
        <v>0.63776620370370374</v>
      </c>
      <c r="C116" s="21">
        <v>49.933999999999997</v>
      </c>
      <c r="AG116" s="20"/>
    </row>
    <row r="117" spans="1:33" x14ac:dyDescent="0.25">
      <c r="A117" s="19">
        <v>45985</v>
      </c>
      <c r="B117" s="20">
        <v>0.63777777777777778</v>
      </c>
      <c r="C117" s="21">
        <v>49.933</v>
      </c>
      <c r="AG117" s="20"/>
    </row>
    <row r="118" spans="1:33" x14ac:dyDescent="0.25">
      <c r="A118" s="19">
        <v>45985</v>
      </c>
      <c r="B118" s="20">
        <v>0.63778935185185182</v>
      </c>
      <c r="C118" s="21">
        <v>49.933</v>
      </c>
      <c r="AG118" s="20"/>
    </row>
    <row r="119" spans="1:33" x14ac:dyDescent="0.25">
      <c r="A119" s="19">
        <v>45985</v>
      </c>
      <c r="B119" s="20">
        <v>0.63780092592592597</v>
      </c>
      <c r="C119" s="21">
        <v>49.932000000000002</v>
      </c>
      <c r="AG119" s="20"/>
    </row>
    <row r="120" spans="1:33" x14ac:dyDescent="0.25">
      <c r="A120" s="19">
        <v>45985</v>
      </c>
      <c r="B120" s="20">
        <v>0.6378125</v>
      </c>
      <c r="C120" s="21">
        <v>49.93</v>
      </c>
      <c r="AG120" s="20"/>
    </row>
    <row r="121" spans="1:33" x14ac:dyDescent="0.25">
      <c r="A121" s="19">
        <v>45985</v>
      </c>
      <c r="B121" s="20">
        <v>0.63782407407407404</v>
      </c>
      <c r="C121" s="21">
        <v>49.927999999999997</v>
      </c>
      <c r="AG121" s="20"/>
    </row>
    <row r="122" spans="1:33" x14ac:dyDescent="0.25">
      <c r="A122" s="19">
        <v>45985</v>
      </c>
      <c r="B122" s="20">
        <v>0.63783564814814819</v>
      </c>
      <c r="C122" s="21">
        <v>49.924999999999997</v>
      </c>
      <c r="AG122" s="20"/>
    </row>
    <row r="123" spans="1:33" x14ac:dyDescent="0.25">
      <c r="A123" s="19">
        <v>45985</v>
      </c>
      <c r="B123" s="20">
        <v>0.63784722222222223</v>
      </c>
      <c r="C123" s="21">
        <v>49.927</v>
      </c>
      <c r="AG123" s="20"/>
    </row>
    <row r="124" spans="1:33" x14ac:dyDescent="0.25">
      <c r="A124" s="19">
        <v>45985</v>
      </c>
      <c r="B124" s="20">
        <v>0.63785879629629627</v>
      </c>
      <c r="C124" s="21">
        <v>49.923000000000002</v>
      </c>
      <c r="AG124" s="20"/>
    </row>
    <row r="125" spans="1:33" x14ac:dyDescent="0.25">
      <c r="A125" s="19">
        <v>45985</v>
      </c>
      <c r="B125" s="20">
        <v>0.63787037037037042</v>
      </c>
      <c r="C125" s="21">
        <v>49.924999999999997</v>
      </c>
      <c r="AG125" s="20"/>
    </row>
    <row r="126" spans="1:33" x14ac:dyDescent="0.25">
      <c r="A126" s="19">
        <v>45985</v>
      </c>
      <c r="B126" s="20">
        <v>0.63788194444444446</v>
      </c>
      <c r="C126" s="21">
        <v>49.923999999999999</v>
      </c>
      <c r="AG126" s="20"/>
    </row>
    <row r="127" spans="1:33" x14ac:dyDescent="0.25">
      <c r="A127" s="19">
        <v>45985</v>
      </c>
      <c r="B127" s="20">
        <v>0.6378935185185185</v>
      </c>
      <c r="C127" s="21">
        <v>49.926000000000002</v>
      </c>
      <c r="AG127" s="20"/>
    </row>
    <row r="128" spans="1:33" x14ac:dyDescent="0.25">
      <c r="A128" s="19">
        <v>45985</v>
      </c>
      <c r="B128" s="20">
        <v>0.63790509259259254</v>
      </c>
      <c r="C128" s="21">
        <v>49.927</v>
      </c>
      <c r="AG128" s="20"/>
    </row>
    <row r="129" spans="1:33" x14ac:dyDescent="0.25">
      <c r="A129" s="19">
        <v>45985</v>
      </c>
      <c r="B129" s="20">
        <v>0.63791666666666669</v>
      </c>
      <c r="C129" s="21">
        <v>49.929000000000002</v>
      </c>
      <c r="AG129" s="20"/>
    </row>
    <row r="130" spans="1:33" x14ac:dyDescent="0.25">
      <c r="A130" s="19">
        <v>45985</v>
      </c>
      <c r="B130" s="20">
        <v>0.63792824074074073</v>
      </c>
      <c r="C130" s="21">
        <v>49.927999999999997</v>
      </c>
      <c r="AG130" s="20"/>
    </row>
    <row r="131" spans="1:33" x14ac:dyDescent="0.25">
      <c r="A131" s="19">
        <v>45985</v>
      </c>
      <c r="B131" s="20">
        <v>0.63793981481481477</v>
      </c>
      <c r="C131" s="21">
        <v>49.93</v>
      </c>
      <c r="AG131" s="20"/>
    </row>
    <row r="132" spans="1:33" x14ac:dyDescent="0.25">
      <c r="A132" s="19">
        <v>45985</v>
      </c>
      <c r="B132" s="20">
        <v>0.63795138888888892</v>
      </c>
      <c r="C132" s="21">
        <v>49.929000000000002</v>
      </c>
      <c r="AG132" s="20"/>
    </row>
    <row r="133" spans="1:33" x14ac:dyDescent="0.25">
      <c r="A133" s="19">
        <v>45985</v>
      </c>
      <c r="B133" s="20">
        <v>0.63796296296296295</v>
      </c>
      <c r="C133" s="21">
        <v>49.929000000000002</v>
      </c>
      <c r="AG133" s="20"/>
    </row>
    <row r="134" spans="1:33" x14ac:dyDescent="0.25">
      <c r="A134" s="19">
        <v>45985</v>
      </c>
      <c r="B134" s="20">
        <v>0.63797453703703699</v>
      </c>
      <c r="C134" s="21">
        <v>49.930999999999997</v>
      </c>
      <c r="AG134" s="20"/>
    </row>
    <row r="135" spans="1:33" x14ac:dyDescent="0.25">
      <c r="A135" s="19">
        <v>45985</v>
      </c>
      <c r="B135" s="20">
        <v>0.63798611111111114</v>
      </c>
      <c r="C135" s="21">
        <v>49.927999999999997</v>
      </c>
      <c r="AG135" s="20"/>
    </row>
    <row r="136" spans="1:33" x14ac:dyDescent="0.25">
      <c r="A136" s="19">
        <v>45985</v>
      </c>
      <c r="B136" s="20">
        <v>0.63799768518518518</v>
      </c>
      <c r="C136" s="21">
        <v>49.926000000000002</v>
      </c>
      <c r="AG136" s="20"/>
    </row>
    <row r="137" spans="1:33" x14ac:dyDescent="0.25">
      <c r="A137" s="19">
        <v>45985</v>
      </c>
      <c r="B137" s="20">
        <v>0.63800925925925922</v>
      </c>
      <c r="C137" s="21">
        <v>49.923999999999999</v>
      </c>
      <c r="AG137" s="20"/>
    </row>
    <row r="138" spans="1:33" x14ac:dyDescent="0.25">
      <c r="A138" s="19">
        <v>45985</v>
      </c>
      <c r="B138" s="20">
        <v>0.63802083333333337</v>
      </c>
      <c r="C138" s="21">
        <v>49.923000000000002</v>
      </c>
      <c r="AG138" s="20"/>
    </row>
    <row r="139" spans="1:33" x14ac:dyDescent="0.25">
      <c r="A139" s="19">
        <v>45985</v>
      </c>
      <c r="B139" s="20">
        <v>0.63803240740740741</v>
      </c>
      <c r="C139" s="21">
        <v>49.920999999999999</v>
      </c>
      <c r="AG139" s="20"/>
    </row>
    <row r="140" spans="1:33" x14ac:dyDescent="0.25">
      <c r="A140" s="19">
        <v>45985</v>
      </c>
      <c r="B140" s="20">
        <v>0.63804398148148145</v>
      </c>
      <c r="C140" s="21">
        <v>49.917999999999999</v>
      </c>
      <c r="AG140" s="20"/>
    </row>
    <row r="141" spans="1:33" x14ac:dyDescent="0.25">
      <c r="A141" s="19">
        <v>45985</v>
      </c>
      <c r="B141" s="20">
        <v>0.6380555555555556</v>
      </c>
      <c r="C141" s="21">
        <v>49.917999999999999</v>
      </c>
      <c r="AG141" s="20"/>
    </row>
    <row r="142" spans="1:33" x14ac:dyDescent="0.25">
      <c r="A142" s="19">
        <v>45985</v>
      </c>
      <c r="B142" s="20">
        <v>0.63806712962962964</v>
      </c>
      <c r="C142" s="21">
        <v>49.914999999999999</v>
      </c>
      <c r="AG142" s="20"/>
    </row>
    <row r="143" spans="1:33" x14ac:dyDescent="0.25">
      <c r="A143" s="19">
        <v>45985</v>
      </c>
      <c r="B143" s="20">
        <v>0.63807870370370368</v>
      </c>
      <c r="C143" s="21">
        <v>49.917000000000002</v>
      </c>
      <c r="AG143" s="20"/>
    </row>
    <row r="144" spans="1:33" x14ac:dyDescent="0.25">
      <c r="A144" s="19">
        <v>45985</v>
      </c>
      <c r="B144" s="20">
        <v>0.63809027777777783</v>
      </c>
      <c r="C144" s="21">
        <v>49.917000000000002</v>
      </c>
      <c r="AG144" s="20"/>
    </row>
    <row r="145" spans="1:33" x14ac:dyDescent="0.25">
      <c r="A145" s="19">
        <v>45985</v>
      </c>
      <c r="B145" s="20">
        <v>0.63810185185185186</v>
      </c>
      <c r="C145" s="21">
        <v>49.914000000000001</v>
      </c>
      <c r="AG145" s="20"/>
    </row>
    <row r="146" spans="1:33" x14ac:dyDescent="0.25">
      <c r="A146" s="19">
        <v>45985</v>
      </c>
      <c r="B146" s="20">
        <v>0.6381134259259259</v>
      </c>
      <c r="C146" s="21">
        <v>49.917000000000002</v>
      </c>
      <c r="AG146" s="20"/>
    </row>
    <row r="147" spans="1:33" x14ac:dyDescent="0.25">
      <c r="A147" s="19">
        <v>45985</v>
      </c>
      <c r="B147" s="20">
        <v>0.63812500000000005</v>
      </c>
      <c r="C147" s="21">
        <v>49.914000000000001</v>
      </c>
      <c r="AG147" s="20"/>
    </row>
    <row r="148" spans="1:33" x14ac:dyDescent="0.25">
      <c r="A148" s="19">
        <v>45985</v>
      </c>
      <c r="B148" s="20">
        <v>0.63813657407407409</v>
      </c>
      <c r="C148" s="21">
        <v>49.911000000000001</v>
      </c>
      <c r="AG148" s="20"/>
    </row>
    <row r="149" spans="1:33" x14ac:dyDescent="0.25">
      <c r="A149" s="19">
        <v>45985</v>
      </c>
      <c r="B149" s="20">
        <v>0.63814814814814813</v>
      </c>
      <c r="C149" s="21">
        <v>49.911000000000001</v>
      </c>
      <c r="AG149" s="20"/>
    </row>
    <row r="150" spans="1:33" x14ac:dyDescent="0.25">
      <c r="A150" s="19">
        <v>45985</v>
      </c>
      <c r="B150" s="20">
        <v>0.63815972222222217</v>
      </c>
      <c r="C150" s="21">
        <v>49.908000000000001</v>
      </c>
      <c r="AG150" s="20"/>
    </row>
    <row r="151" spans="1:33" x14ac:dyDescent="0.25">
      <c r="A151" s="19">
        <v>45985</v>
      </c>
      <c r="B151" s="20">
        <v>0.63817129629629632</v>
      </c>
      <c r="C151" s="21">
        <v>49.902999999999999</v>
      </c>
      <c r="AG151" s="20"/>
    </row>
    <row r="152" spans="1:33" x14ac:dyDescent="0.25">
      <c r="A152" s="19">
        <v>45985</v>
      </c>
      <c r="B152" s="20">
        <v>0.63818287037037036</v>
      </c>
      <c r="C152" s="21">
        <v>49.902999999999999</v>
      </c>
      <c r="AG152" s="20"/>
    </row>
    <row r="153" spans="1:33" x14ac:dyDescent="0.25">
      <c r="A153" s="19">
        <v>45985</v>
      </c>
      <c r="B153" s="20">
        <v>0.6381944444444444</v>
      </c>
      <c r="C153" s="21">
        <v>49.899000000000001</v>
      </c>
      <c r="AG153" s="20"/>
    </row>
    <row r="154" spans="1:33" x14ac:dyDescent="0.25">
      <c r="A154" s="19">
        <v>45985</v>
      </c>
      <c r="B154" s="20">
        <v>0.63820601851851855</v>
      </c>
      <c r="C154" s="21">
        <v>49.896000000000001</v>
      </c>
      <c r="AG154" s="20"/>
    </row>
    <row r="155" spans="1:33" x14ac:dyDescent="0.25">
      <c r="A155" s="19">
        <v>45985</v>
      </c>
      <c r="B155" s="20">
        <v>0.63821759259259259</v>
      </c>
      <c r="C155" s="21">
        <v>49.896999999999998</v>
      </c>
      <c r="AG155" s="20"/>
    </row>
    <row r="156" spans="1:33" x14ac:dyDescent="0.25">
      <c r="A156" s="19">
        <v>45985</v>
      </c>
      <c r="B156" s="20">
        <v>0.63822916666666663</v>
      </c>
      <c r="C156" s="21">
        <v>49.893000000000001</v>
      </c>
      <c r="AG156" s="20"/>
    </row>
    <row r="157" spans="1:33" x14ac:dyDescent="0.25">
      <c r="A157" s="19">
        <v>45985</v>
      </c>
      <c r="B157" s="20">
        <v>0.63824074074074078</v>
      </c>
      <c r="C157" s="21">
        <v>49.896000000000001</v>
      </c>
      <c r="AG157" s="20"/>
    </row>
    <row r="158" spans="1:33" x14ac:dyDescent="0.25">
      <c r="A158" s="19">
        <v>45985</v>
      </c>
      <c r="B158" s="20">
        <v>0.63825231481481481</v>
      </c>
      <c r="C158" s="21">
        <v>49.898000000000003</v>
      </c>
      <c r="AG158" s="20"/>
    </row>
    <row r="159" spans="1:33" x14ac:dyDescent="0.25">
      <c r="A159" s="19">
        <v>45985</v>
      </c>
      <c r="B159" s="20">
        <v>0.63826388888888885</v>
      </c>
      <c r="C159" s="21">
        <v>49.899000000000001</v>
      </c>
      <c r="AG159" s="20"/>
    </row>
    <row r="160" spans="1:33" x14ac:dyDescent="0.25">
      <c r="A160" s="19">
        <v>45985</v>
      </c>
      <c r="B160" s="20">
        <v>0.638275462962963</v>
      </c>
      <c r="C160" s="21">
        <v>49.902000000000001</v>
      </c>
      <c r="AG160" s="20"/>
    </row>
    <row r="161" spans="1:33" x14ac:dyDescent="0.25">
      <c r="A161" s="19">
        <v>45985</v>
      </c>
      <c r="B161" s="20">
        <v>0.63828703703703704</v>
      </c>
      <c r="C161" s="21">
        <v>49.9</v>
      </c>
      <c r="AG161" s="20"/>
    </row>
    <row r="162" spans="1:33" x14ac:dyDescent="0.25">
      <c r="A162" s="19">
        <v>45985</v>
      </c>
      <c r="B162" s="20">
        <v>0.63829861111111108</v>
      </c>
      <c r="C162" s="21">
        <v>49.901000000000003</v>
      </c>
      <c r="AG162" s="20"/>
    </row>
    <row r="163" spans="1:33" x14ac:dyDescent="0.25">
      <c r="A163" s="19">
        <v>45985</v>
      </c>
      <c r="B163" s="20">
        <v>0.63831018518518523</v>
      </c>
      <c r="C163" s="21">
        <v>49.902000000000001</v>
      </c>
      <c r="AG163" s="20"/>
    </row>
    <row r="164" spans="1:33" x14ac:dyDescent="0.25">
      <c r="A164" s="19">
        <v>45985</v>
      </c>
      <c r="B164" s="20">
        <v>0.63832175925925927</v>
      </c>
      <c r="C164" s="21">
        <v>49.902999999999999</v>
      </c>
      <c r="AG164" s="20"/>
    </row>
    <row r="165" spans="1:33" x14ac:dyDescent="0.25">
      <c r="A165" s="19">
        <v>45985</v>
      </c>
      <c r="B165" s="20">
        <v>0.63833333333333331</v>
      </c>
      <c r="C165" s="21">
        <v>49.902000000000001</v>
      </c>
      <c r="AG165" s="20"/>
    </row>
    <row r="166" spans="1:33" x14ac:dyDescent="0.25">
      <c r="A166" s="19">
        <v>45985</v>
      </c>
      <c r="B166" s="20">
        <v>0.63834490740740746</v>
      </c>
      <c r="C166" s="21">
        <v>49.9</v>
      </c>
      <c r="AG166" s="20"/>
    </row>
    <row r="167" spans="1:33" x14ac:dyDescent="0.25">
      <c r="A167" s="19">
        <v>45985</v>
      </c>
      <c r="B167" s="20">
        <v>0.6383564814814815</v>
      </c>
      <c r="C167" s="21">
        <v>49.9</v>
      </c>
      <c r="AG167" s="20"/>
    </row>
    <row r="168" spans="1:33" x14ac:dyDescent="0.25">
      <c r="A168" s="19">
        <v>45985</v>
      </c>
      <c r="B168" s="20">
        <v>0.63836805555555554</v>
      </c>
      <c r="C168" s="21">
        <v>49.901000000000003</v>
      </c>
      <c r="AG168" s="20"/>
    </row>
    <row r="169" spans="1:33" x14ac:dyDescent="0.25">
      <c r="A169" s="19">
        <v>45985</v>
      </c>
      <c r="B169" s="20">
        <v>0.63837962962962957</v>
      </c>
      <c r="C169" s="21">
        <v>49.901000000000003</v>
      </c>
      <c r="AG169" s="20"/>
    </row>
    <row r="170" spans="1:33" x14ac:dyDescent="0.25">
      <c r="A170" s="19">
        <v>45985</v>
      </c>
      <c r="B170" s="20">
        <v>0.63839120370370372</v>
      </c>
      <c r="C170" s="21">
        <v>49.901000000000003</v>
      </c>
      <c r="AG170" s="20"/>
    </row>
    <row r="171" spans="1:33" x14ac:dyDescent="0.25">
      <c r="A171" s="19">
        <v>45985</v>
      </c>
      <c r="B171" s="20">
        <v>0.63840277777777776</v>
      </c>
      <c r="C171" s="21">
        <v>49.902000000000001</v>
      </c>
      <c r="AG171" s="20"/>
    </row>
    <row r="172" spans="1:33" x14ac:dyDescent="0.25">
      <c r="A172" s="19">
        <v>45985</v>
      </c>
      <c r="B172" s="20">
        <v>0.6384143518518518</v>
      </c>
      <c r="C172" s="21">
        <v>49.902999999999999</v>
      </c>
      <c r="AG172" s="20"/>
    </row>
    <row r="173" spans="1:33" x14ac:dyDescent="0.25">
      <c r="A173" s="19">
        <v>45985</v>
      </c>
      <c r="B173" s="20">
        <v>0.63842592592592595</v>
      </c>
      <c r="C173" s="21">
        <v>49.905999999999999</v>
      </c>
      <c r="AG173" s="20"/>
    </row>
    <row r="174" spans="1:33" x14ac:dyDescent="0.25">
      <c r="A174" s="19">
        <v>45985</v>
      </c>
      <c r="B174" s="20">
        <v>0.63843749999999999</v>
      </c>
      <c r="C174" s="21">
        <v>49.905999999999999</v>
      </c>
      <c r="AG174" s="20"/>
    </row>
    <row r="175" spans="1:33" x14ac:dyDescent="0.25">
      <c r="A175" s="19">
        <v>45985</v>
      </c>
      <c r="B175" s="20">
        <v>0.63844907407407403</v>
      </c>
      <c r="C175" s="21">
        <v>49.908000000000001</v>
      </c>
      <c r="AG175" s="20"/>
    </row>
    <row r="176" spans="1:33" x14ac:dyDescent="0.25">
      <c r="A176" s="19">
        <v>45985</v>
      </c>
      <c r="B176" s="20">
        <v>0.63846064814814818</v>
      </c>
      <c r="C176" s="21">
        <v>49.908000000000001</v>
      </c>
      <c r="AG176" s="20"/>
    </row>
    <row r="177" spans="1:33" x14ac:dyDescent="0.25">
      <c r="A177" s="19">
        <v>45985</v>
      </c>
      <c r="B177" s="20">
        <v>0.63847222222222222</v>
      </c>
      <c r="C177" s="21">
        <v>49.905999999999999</v>
      </c>
      <c r="AG177" s="20"/>
    </row>
    <row r="178" spans="1:33" x14ac:dyDescent="0.25">
      <c r="A178" s="19">
        <v>45985</v>
      </c>
      <c r="B178" s="20">
        <v>0.63848379629629626</v>
      </c>
      <c r="C178" s="21">
        <v>49.902000000000001</v>
      </c>
      <c r="AG178" s="20"/>
    </row>
    <row r="179" spans="1:33" x14ac:dyDescent="0.25">
      <c r="A179" s="19">
        <v>45985</v>
      </c>
      <c r="B179" s="20">
        <v>0.63849537037037041</v>
      </c>
      <c r="C179" s="21">
        <v>49.901000000000003</v>
      </c>
      <c r="AG179" s="20"/>
    </row>
    <row r="180" spans="1:33" x14ac:dyDescent="0.25">
      <c r="A180" s="19">
        <v>45985</v>
      </c>
      <c r="B180" s="20">
        <v>0.63850694444444445</v>
      </c>
      <c r="C180" s="21">
        <v>49.898000000000003</v>
      </c>
      <c r="AG180" s="20"/>
    </row>
    <row r="181" spans="1:33" x14ac:dyDescent="0.25">
      <c r="A181" s="19">
        <v>45985</v>
      </c>
      <c r="B181" s="20">
        <v>0.63851851851851849</v>
      </c>
      <c r="C181" s="21">
        <v>49.896000000000001</v>
      </c>
      <c r="AG181" s="20"/>
    </row>
    <row r="182" spans="1:33" x14ac:dyDescent="0.25">
      <c r="A182" s="19">
        <v>45985</v>
      </c>
      <c r="B182" s="20">
        <v>0.63853009259259264</v>
      </c>
      <c r="C182" s="21">
        <v>49.893999999999998</v>
      </c>
      <c r="AG182" s="20"/>
    </row>
    <row r="183" spans="1:33" x14ac:dyDescent="0.25">
      <c r="A183" s="19">
        <v>45985</v>
      </c>
      <c r="B183" s="20">
        <v>0.63854166666666667</v>
      </c>
      <c r="C183" s="21">
        <v>49.893000000000001</v>
      </c>
      <c r="AG183" s="20"/>
    </row>
    <row r="184" spans="1:33" x14ac:dyDescent="0.25">
      <c r="A184" s="19">
        <v>45985</v>
      </c>
      <c r="B184" s="20">
        <v>0.63855324074074071</v>
      </c>
      <c r="C184" s="21">
        <v>49.890999999999998</v>
      </c>
      <c r="AG184" s="20"/>
    </row>
    <row r="185" spans="1:33" x14ac:dyDescent="0.25">
      <c r="A185" s="19">
        <v>45985</v>
      </c>
      <c r="B185" s="20">
        <v>0.63856481481481486</v>
      </c>
      <c r="C185" s="21">
        <v>49.890999999999998</v>
      </c>
      <c r="AG185" s="20"/>
    </row>
    <row r="186" spans="1:33" x14ac:dyDescent="0.25">
      <c r="A186" s="19">
        <v>45985</v>
      </c>
      <c r="B186" s="20">
        <v>0.6385763888888889</v>
      </c>
      <c r="C186" s="21">
        <v>49.893999999999998</v>
      </c>
      <c r="AG186" s="20"/>
    </row>
    <row r="187" spans="1:33" x14ac:dyDescent="0.25">
      <c r="A187" s="19">
        <v>45985</v>
      </c>
      <c r="B187" s="20">
        <v>0.63858796296296294</v>
      </c>
      <c r="C187" s="21">
        <v>49.898000000000003</v>
      </c>
      <c r="AG187" s="20"/>
    </row>
    <row r="188" spans="1:33" x14ac:dyDescent="0.25">
      <c r="A188" s="19">
        <v>45985</v>
      </c>
      <c r="B188" s="20">
        <v>0.63859953703703709</v>
      </c>
      <c r="C188" s="21">
        <v>49.9</v>
      </c>
      <c r="AG188" s="20"/>
    </row>
    <row r="189" spans="1:33" x14ac:dyDescent="0.25">
      <c r="A189" s="19">
        <v>45985</v>
      </c>
      <c r="B189" s="20">
        <v>0.63861111111111113</v>
      </c>
      <c r="C189" s="21">
        <v>49.901000000000003</v>
      </c>
      <c r="AG189" s="20"/>
    </row>
    <row r="190" spans="1:33" x14ac:dyDescent="0.25">
      <c r="A190" s="19">
        <v>45985</v>
      </c>
      <c r="B190" s="20">
        <v>0.63862268518518517</v>
      </c>
      <c r="C190" s="21">
        <v>49.905999999999999</v>
      </c>
      <c r="AG190" s="20"/>
    </row>
    <row r="191" spans="1:33" x14ac:dyDescent="0.25">
      <c r="A191" s="19">
        <v>45985</v>
      </c>
      <c r="B191" s="20">
        <v>0.63863425925925921</v>
      </c>
      <c r="C191" s="21">
        <v>49.908000000000001</v>
      </c>
      <c r="AG191" s="20"/>
    </row>
    <row r="192" spans="1:33" x14ac:dyDescent="0.25">
      <c r="A192" s="19">
        <v>45985</v>
      </c>
      <c r="B192" s="20">
        <v>0.63864583333333336</v>
      </c>
      <c r="C192" s="21">
        <v>49.914999999999999</v>
      </c>
      <c r="AG192" s="20"/>
    </row>
    <row r="193" spans="1:33" x14ac:dyDescent="0.25">
      <c r="A193" s="19">
        <v>45985</v>
      </c>
      <c r="B193" s="20">
        <v>0.6386574074074074</v>
      </c>
      <c r="C193" s="21">
        <v>49.92</v>
      </c>
      <c r="AG193" s="20"/>
    </row>
    <row r="194" spans="1:33" x14ac:dyDescent="0.25">
      <c r="A194" s="19">
        <v>45985</v>
      </c>
      <c r="B194" s="20">
        <v>0.63866898148148143</v>
      </c>
      <c r="C194" s="21">
        <v>49.924999999999997</v>
      </c>
      <c r="AG194" s="20"/>
    </row>
    <row r="195" spans="1:33" x14ac:dyDescent="0.25">
      <c r="A195" s="19">
        <v>45985</v>
      </c>
      <c r="B195" s="20">
        <v>0.63868055555555558</v>
      </c>
      <c r="C195" s="21">
        <v>49.930999999999997</v>
      </c>
      <c r="AG195" s="20"/>
    </row>
    <row r="196" spans="1:33" x14ac:dyDescent="0.25">
      <c r="A196" s="19">
        <v>45985</v>
      </c>
      <c r="B196" s="20">
        <v>0.63869212962962962</v>
      </c>
      <c r="C196" s="21">
        <v>49.933</v>
      </c>
      <c r="AG196" s="20"/>
    </row>
    <row r="197" spans="1:33" x14ac:dyDescent="0.25">
      <c r="A197" s="19">
        <v>45985</v>
      </c>
      <c r="B197" s="20">
        <v>0.63870370370370366</v>
      </c>
      <c r="C197" s="21">
        <v>49.94</v>
      </c>
      <c r="AG197" s="20"/>
    </row>
    <row r="198" spans="1:33" x14ac:dyDescent="0.25">
      <c r="A198" s="19">
        <v>45985</v>
      </c>
      <c r="B198" s="20">
        <v>0.63871527777777781</v>
      </c>
      <c r="C198" s="21">
        <v>49.945</v>
      </c>
      <c r="AG198" s="20"/>
    </row>
    <row r="199" spans="1:33" x14ac:dyDescent="0.25">
      <c r="A199" s="19">
        <v>45985</v>
      </c>
      <c r="B199" s="20">
        <v>0.63872685185185185</v>
      </c>
      <c r="C199" s="21">
        <v>49.951999999999998</v>
      </c>
      <c r="AG199" s="20"/>
    </row>
    <row r="200" spans="1:33" x14ac:dyDescent="0.25">
      <c r="A200" s="19">
        <v>45985</v>
      </c>
      <c r="B200" s="20">
        <v>0.63873842592592589</v>
      </c>
      <c r="C200" s="21">
        <v>49.956000000000003</v>
      </c>
      <c r="AG200" s="20"/>
    </row>
    <row r="201" spans="1:33" x14ac:dyDescent="0.25">
      <c r="A201" s="19">
        <v>45985</v>
      </c>
      <c r="B201" s="20">
        <v>0.63875000000000004</v>
      </c>
      <c r="C201" s="21">
        <v>49.96</v>
      </c>
      <c r="AG201" s="20"/>
    </row>
    <row r="202" spans="1:33" x14ac:dyDescent="0.25">
      <c r="A202" s="19">
        <v>45985</v>
      </c>
      <c r="B202" s="20">
        <v>0.63876157407407408</v>
      </c>
      <c r="C202" s="21">
        <v>49.963999999999999</v>
      </c>
      <c r="AG202" s="20"/>
    </row>
    <row r="203" spans="1:33" x14ac:dyDescent="0.25">
      <c r="A203" s="19">
        <v>45985</v>
      </c>
      <c r="B203" s="20">
        <v>0.63877314814814812</v>
      </c>
      <c r="C203" s="21">
        <v>49.966000000000001</v>
      </c>
      <c r="AG203" s="20"/>
    </row>
    <row r="204" spans="1:33" x14ac:dyDescent="0.25">
      <c r="A204" s="19">
        <v>45985</v>
      </c>
      <c r="B204" s="20">
        <v>0.63878472222222227</v>
      </c>
      <c r="C204" s="21">
        <v>49.969000000000001</v>
      </c>
      <c r="AG204" s="20"/>
    </row>
    <row r="205" spans="1:33" x14ac:dyDescent="0.25">
      <c r="A205" s="19">
        <v>45985</v>
      </c>
      <c r="B205" s="20">
        <v>0.63879629629629631</v>
      </c>
      <c r="C205" s="21">
        <v>49.966000000000001</v>
      </c>
      <c r="AG205" s="20"/>
    </row>
    <row r="206" spans="1:33" x14ac:dyDescent="0.25">
      <c r="A206" s="19">
        <v>45985</v>
      </c>
      <c r="B206" s="20">
        <v>0.63880787037037035</v>
      </c>
      <c r="C206" s="21">
        <v>49.969000000000001</v>
      </c>
      <c r="AG206" s="20"/>
    </row>
    <row r="207" spans="1:33" x14ac:dyDescent="0.25">
      <c r="A207" s="19">
        <v>45985</v>
      </c>
      <c r="B207" s="20">
        <v>0.6388194444444445</v>
      </c>
      <c r="C207" s="21">
        <v>49.969000000000001</v>
      </c>
      <c r="AG207" s="20"/>
    </row>
    <row r="208" spans="1:33" x14ac:dyDescent="0.25">
      <c r="A208" s="19">
        <v>45985</v>
      </c>
      <c r="B208" s="20">
        <v>0.63883101851851853</v>
      </c>
      <c r="C208" s="21">
        <v>49.969000000000001</v>
      </c>
      <c r="AG208" s="20"/>
    </row>
    <row r="209" spans="1:33" x14ac:dyDescent="0.25">
      <c r="A209" s="19">
        <v>45985</v>
      </c>
      <c r="B209" s="20">
        <v>0.63884259259259257</v>
      </c>
      <c r="C209" s="21">
        <v>49.97</v>
      </c>
      <c r="AG209" s="20"/>
    </row>
    <row r="210" spans="1:33" x14ac:dyDescent="0.25">
      <c r="A210" s="19">
        <v>45985</v>
      </c>
      <c r="B210" s="20">
        <v>0.63885416666666661</v>
      </c>
      <c r="C210" s="21">
        <v>49.968000000000004</v>
      </c>
      <c r="AG210" s="20"/>
    </row>
    <row r="211" spans="1:33" x14ac:dyDescent="0.25">
      <c r="A211" s="19">
        <v>45985</v>
      </c>
      <c r="B211" s="20">
        <v>0.63886574074074076</v>
      </c>
      <c r="C211" s="21">
        <v>49.966999999999999</v>
      </c>
      <c r="AG211" s="20"/>
    </row>
    <row r="212" spans="1:33" x14ac:dyDescent="0.25">
      <c r="A212" s="19">
        <v>45985</v>
      </c>
      <c r="B212" s="20">
        <v>0.6388773148148148</v>
      </c>
      <c r="C212" s="21">
        <v>49.965000000000003</v>
      </c>
      <c r="AG212" s="20"/>
    </row>
    <row r="213" spans="1:33" x14ac:dyDescent="0.25">
      <c r="A213" s="19">
        <v>45985</v>
      </c>
      <c r="B213" s="20">
        <v>0.63888888888888884</v>
      </c>
      <c r="C213" s="21">
        <v>49.962000000000003</v>
      </c>
      <c r="AG213" s="20"/>
    </row>
    <row r="214" spans="1:33" x14ac:dyDescent="0.25">
      <c r="A214" s="19">
        <v>45985</v>
      </c>
      <c r="B214" s="20">
        <v>0.63890046296296299</v>
      </c>
      <c r="C214" s="21">
        <v>49.960999999999999</v>
      </c>
      <c r="AG214" s="20"/>
    </row>
    <row r="215" spans="1:33" x14ac:dyDescent="0.25">
      <c r="A215" s="19">
        <v>45985</v>
      </c>
      <c r="B215" s="20">
        <v>0.63891203703703703</v>
      </c>
      <c r="C215" s="21">
        <v>49.954999999999998</v>
      </c>
      <c r="AG215" s="20"/>
    </row>
    <row r="216" spans="1:33" x14ac:dyDescent="0.25">
      <c r="A216" s="19">
        <v>45985</v>
      </c>
      <c r="B216" s="20">
        <v>0.63892361111111107</v>
      </c>
      <c r="C216" s="21">
        <v>49.954999999999998</v>
      </c>
      <c r="AG216" s="20"/>
    </row>
    <row r="217" spans="1:33" x14ac:dyDescent="0.25">
      <c r="A217" s="19">
        <v>45985</v>
      </c>
      <c r="B217" s="20">
        <v>0.63893518518518522</v>
      </c>
      <c r="C217" s="21">
        <v>49.954000000000001</v>
      </c>
      <c r="AG217" s="20"/>
    </row>
    <row r="218" spans="1:33" x14ac:dyDescent="0.25">
      <c r="A218" s="19">
        <v>45985</v>
      </c>
      <c r="B218" s="20">
        <v>0.63894675925925926</v>
      </c>
      <c r="C218" s="21">
        <v>49.951999999999998</v>
      </c>
      <c r="AG218" s="20"/>
    </row>
    <row r="219" spans="1:33" x14ac:dyDescent="0.25">
      <c r="A219" s="19">
        <v>45985</v>
      </c>
      <c r="B219" s="20">
        <v>0.63895833333333329</v>
      </c>
      <c r="C219" s="21">
        <v>49.953000000000003</v>
      </c>
      <c r="AG219" s="20"/>
    </row>
    <row r="220" spans="1:33" x14ac:dyDescent="0.25">
      <c r="A220" s="19">
        <v>45985</v>
      </c>
      <c r="B220" s="20">
        <v>0.63896990740740744</v>
      </c>
      <c r="C220" s="21">
        <v>49.948999999999998</v>
      </c>
      <c r="AG220" s="20"/>
    </row>
    <row r="221" spans="1:33" x14ac:dyDescent="0.25">
      <c r="A221" s="19">
        <v>45985</v>
      </c>
      <c r="B221" s="20">
        <v>0.63898148148148148</v>
      </c>
      <c r="C221" s="21">
        <v>49.948</v>
      </c>
      <c r="AG221" s="20"/>
    </row>
    <row r="222" spans="1:33" x14ac:dyDescent="0.25">
      <c r="A222" s="19">
        <v>45985</v>
      </c>
      <c r="B222" s="20">
        <v>0.63899305555555552</v>
      </c>
      <c r="C222" s="21">
        <v>49.948999999999998</v>
      </c>
      <c r="AG222" s="20"/>
    </row>
    <row r="223" spans="1:33" x14ac:dyDescent="0.25">
      <c r="A223" s="19">
        <v>45985</v>
      </c>
      <c r="B223" s="20">
        <v>0.63900462962962967</v>
      </c>
      <c r="C223" s="21">
        <v>49.95</v>
      </c>
      <c r="AG223" s="20"/>
    </row>
    <row r="224" spans="1:33" x14ac:dyDescent="0.25">
      <c r="A224" s="19">
        <v>45985</v>
      </c>
      <c r="B224" s="20">
        <v>0.63901620370370371</v>
      </c>
      <c r="C224" s="21">
        <v>49.948</v>
      </c>
      <c r="AG224" s="20"/>
    </row>
    <row r="225" spans="1:33" x14ac:dyDescent="0.25">
      <c r="A225" s="19">
        <v>45985</v>
      </c>
      <c r="B225" s="20">
        <v>0.63902777777777775</v>
      </c>
      <c r="C225" s="21">
        <v>49.944000000000003</v>
      </c>
      <c r="AG225" s="20"/>
    </row>
    <row r="226" spans="1:33" x14ac:dyDescent="0.25">
      <c r="A226" s="19">
        <v>45985</v>
      </c>
      <c r="B226" s="20">
        <v>0.6390393518518519</v>
      </c>
      <c r="C226" s="21">
        <v>49.942999999999998</v>
      </c>
      <c r="AG226" s="20"/>
    </row>
    <row r="227" spans="1:33" x14ac:dyDescent="0.25">
      <c r="A227" s="19">
        <v>45985</v>
      </c>
      <c r="B227" s="20">
        <v>0.63905092592592594</v>
      </c>
      <c r="C227" s="21">
        <v>49.939</v>
      </c>
      <c r="AG227" s="20"/>
    </row>
    <row r="228" spans="1:33" x14ac:dyDescent="0.25">
      <c r="A228" s="19">
        <v>45985</v>
      </c>
      <c r="B228" s="20">
        <v>0.63906249999999998</v>
      </c>
      <c r="C228" s="21">
        <v>49.939</v>
      </c>
      <c r="AG228" s="20"/>
    </row>
    <row r="229" spans="1:33" x14ac:dyDescent="0.25">
      <c r="A229" s="19">
        <v>45985</v>
      </c>
      <c r="B229" s="20">
        <v>0.63907407407407413</v>
      </c>
      <c r="C229" s="21">
        <v>49.933999999999997</v>
      </c>
      <c r="AG229" s="20"/>
    </row>
    <row r="230" spans="1:33" x14ac:dyDescent="0.25">
      <c r="A230" s="19">
        <v>45985</v>
      </c>
      <c r="B230" s="20">
        <v>0.63908564814814817</v>
      </c>
      <c r="C230" s="21">
        <v>49.936</v>
      </c>
      <c r="AG230" s="20"/>
    </row>
    <row r="231" spans="1:33" x14ac:dyDescent="0.25">
      <c r="A231" s="19">
        <v>45985</v>
      </c>
      <c r="B231" s="20">
        <v>0.63909722222222221</v>
      </c>
      <c r="C231" s="21">
        <v>49.933999999999997</v>
      </c>
      <c r="AG231" s="20"/>
    </row>
    <row r="232" spans="1:33" x14ac:dyDescent="0.25">
      <c r="A232" s="19">
        <v>45985</v>
      </c>
      <c r="B232" s="20">
        <v>0.63910879629629624</v>
      </c>
      <c r="C232" s="21">
        <v>49.929000000000002</v>
      </c>
      <c r="AG232" s="20"/>
    </row>
    <row r="233" spans="1:33" x14ac:dyDescent="0.25">
      <c r="A233" s="19">
        <v>45985</v>
      </c>
      <c r="B233" s="20">
        <v>0.63912037037037039</v>
      </c>
      <c r="C233" s="21">
        <v>49.930999999999997</v>
      </c>
      <c r="AG233" s="20"/>
    </row>
    <row r="234" spans="1:33" x14ac:dyDescent="0.25">
      <c r="A234" s="19">
        <v>45985</v>
      </c>
      <c r="B234" s="20">
        <v>0.63913194444444443</v>
      </c>
      <c r="C234" s="21">
        <v>49.927999999999997</v>
      </c>
      <c r="AG234" s="20"/>
    </row>
    <row r="235" spans="1:33" x14ac:dyDescent="0.25">
      <c r="A235" s="19">
        <v>45985</v>
      </c>
      <c r="B235" s="20">
        <v>0.63914351851851847</v>
      </c>
      <c r="C235" s="21">
        <v>49.929000000000002</v>
      </c>
      <c r="AG235" s="20"/>
    </row>
    <row r="236" spans="1:33" x14ac:dyDescent="0.25">
      <c r="A236" s="19">
        <v>45985</v>
      </c>
      <c r="B236" s="20">
        <v>0.63915509259259262</v>
      </c>
      <c r="C236" s="21">
        <v>49.926000000000002</v>
      </c>
      <c r="AG236" s="20"/>
    </row>
    <row r="237" spans="1:33" x14ac:dyDescent="0.25">
      <c r="A237" s="19">
        <v>45985</v>
      </c>
      <c r="B237" s="20">
        <v>0.63916666666666666</v>
      </c>
      <c r="C237" s="21">
        <v>49.926000000000002</v>
      </c>
      <c r="AG237" s="20"/>
    </row>
    <row r="238" spans="1:33" x14ac:dyDescent="0.25">
      <c r="A238" s="19">
        <v>45985</v>
      </c>
      <c r="B238" s="20">
        <v>0.6391782407407407</v>
      </c>
      <c r="C238" s="21">
        <v>49.921999999999997</v>
      </c>
      <c r="AG238" s="20"/>
    </row>
    <row r="239" spans="1:33" x14ac:dyDescent="0.25">
      <c r="A239" s="19">
        <v>45985</v>
      </c>
      <c r="B239" s="20">
        <v>0.63918981481481485</v>
      </c>
      <c r="C239" s="21">
        <v>49.923999999999999</v>
      </c>
      <c r="AG239" s="20"/>
    </row>
    <row r="240" spans="1:33" x14ac:dyDescent="0.25">
      <c r="A240" s="19">
        <v>45985</v>
      </c>
      <c r="B240" s="20">
        <v>0.63920138888888889</v>
      </c>
      <c r="C240" s="21">
        <v>49.920999999999999</v>
      </c>
      <c r="AG240" s="20"/>
    </row>
    <row r="241" spans="1:33" x14ac:dyDescent="0.25">
      <c r="A241" s="19">
        <v>45985</v>
      </c>
      <c r="B241" s="20">
        <v>0.63921296296296293</v>
      </c>
      <c r="C241" s="21">
        <v>49.923000000000002</v>
      </c>
      <c r="AG241" s="20"/>
    </row>
    <row r="242" spans="1:33" x14ac:dyDescent="0.25">
      <c r="A242" s="19">
        <v>45985</v>
      </c>
      <c r="B242" s="20">
        <v>0.63922453703703708</v>
      </c>
      <c r="C242" s="21">
        <v>49.923000000000002</v>
      </c>
      <c r="AG242" s="20"/>
    </row>
    <row r="243" spans="1:33" x14ac:dyDescent="0.25">
      <c r="A243" s="19">
        <v>45985</v>
      </c>
      <c r="B243" s="20">
        <v>0.63923611111111112</v>
      </c>
      <c r="C243" s="21">
        <v>49.927999999999997</v>
      </c>
      <c r="AG243" s="20"/>
    </row>
    <row r="244" spans="1:33" x14ac:dyDescent="0.25">
      <c r="A244" s="19">
        <v>45985</v>
      </c>
      <c r="B244" s="20">
        <v>0.63924768518518515</v>
      </c>
      <c r="C244" s="21">
        <v>49.927999999999997</v>
      </c>
      <c r="AG244" s="20"/>
    </row>
    <row r="245" spans="1:33" x14ac:dyDescent="0.25">
      <c r="A245" s="19">
        <v>45985</v>
      </c>
      <c r="B245" s="20">
        <v>0.6392592592592593</v>
      </c>
      <c r="C245" s="21">
        <v>49.930999999999997</v>
      </c>
      <c r="AG245" s="20"/>
    </row>
    <row r="246" spans="1:33" x14ac:dyDescent="0.25">
      <c r="A246" s="19">
        <v>45985</v>
      </c>
      <c r="B246" s="20">
        <v>0.63927083333333334</v>
      </c>
      <c r="C246" s="21">
        <v>49.932000000000002</v>
      </c>
      <c r="AG246" s="20"/>
    </row>
    <row r="247" spans="1:33" x14ac:dyDescent="0.25">
      <c r="A247" s="19">
        <v>45985</v>
      </c>
      <c r="B247" s="20">
        <v>0.63928240740740738</v>
      </c>
      <c r="C247" s="21">
        <v>49.932000000000002</v>
      </c>
      <c r="AG247" s="20"/>
    </row>
    <row r="248" spans="1:33" x14ac:dyDescent="0.25">
      <c r="A248" s="19">
        <v>45985</v>
      </c>
      <c r="B248" s="20">
        <v>0.63929398148148153</v>
      </c>
      <c r="C248" s="21">
        <v>49.932000000000002</v>
      </c>
      <c r="AG248" s="20"/>
    </row>
    <row r="249" spans="1:33" x14ac:dyDescent="0.25">
      <c r="A249" s="19">
        <v>45985</v>
      </c>
      <c r="B249" s="20">
        <v>0.63930555555555557</v>
      </c>
      <c r="C249" s="21">
        <v>49.927</v>
      </c>
      <c r="AG249" s="20"/>
    </row>
    <row r="250" spans="1:33" x14ac:dyDescent="0.25">
      <c r="A250" s="19">
        <v>45985</v>
      </c>
      <c r="B250" s="20">
        <v>0.63931712962962961</v>
      </c>
      <c r="C250" s="21">
        <v>49.930999999999997</v>
      </c>
      <c r="AG250" s="20"/>
    </row>
    <row r="251" spans="1:33" x14ac:dyDescent="0.25">
      <c r="A251" s="19">
        <v>45985</v>
      </c>
      <c r="B251" s="20">
        <v>0.63932870370370365</v>
      </c>
      <c r="C251" s="21">
        <v>49.930999999999997</v>
      </c>
      <c r="AG251" s="20"/>
    </row>
    <row r="252" spans="1:33" x14ac:dyDescent="0.25">
      <c r="A252" s="19">
        <v>45985</v>
      </c>
      <c r="B252" s="20">
        <v>0.6393402777777778</v>
      </c>
      <c r="C252" s="21">
        <v>49.93</v>
      </c>
      <c r="AG252" s="20"/>
    </row>
    <row r="253" spans="1:33" x14ac:dyDescent="0.25">
      <c r="A253" s="19">
        <v>45985</v>
      </c>
      <c r="B253" s="20">
        <v>0.63935185185185184</v>
      </c>
      <c r="C253" s="21">
        <v>49.930999999999997</v>
      </c>
      <c r="AG253" s="20"/>
    </row>
    <row r="254" spans="1:33" x14ac:dyDescent="0.25">
      <c r="A254" s="19">
        <v>45985</v>
      </c>
      <c r="B254" s="20">
        <v>0.63936342592592588</v>
      </c>
      <c r="C254" s="21">
        <v>49.93</v>
      </c>
      <c r="AG254" s="20"/>
    </row>
    <row r="255" spans="1:33" x14ac:dyDescent="0.25">
      <c r="A255" s="19">
        <v>45985</v>
      </c>
      <c r="B255" s="20">
        <v>0.63937500000000003</v>
      </c>
      <c r="C255" s="21">
        <v>49.930999999999997</v>
      </c>
      <c r="AG255" s="20"/>
    </row>
    <row r="256" spans="1:33" x14ac:dyDescent="0.25">
      <c r="A256" s="19">
        <v>45985</v>
      </c>
      <c r="B256" s="20">
        <v>0.63938657407407407</v>
      </c>
      <c r="C256" s="21">
        <v>49.932000000000002</v>
      </c>
      <c r="AG256" s="20"/>
    </row>
    <row r="257" spans="1:33" x14ac:dyDescent="0.25">
      <c r="A257" s="19">
        <v>45985</v>
      </c>
      <c r="B257" s="20">
        <v>0.6393981481481481</v>
      </c>
      <c r="C257" s="21">
        <v>49.93</v>
      </c>
      <c r="AG257" s="20"/>
    </row>
    <row r="258" spans="1:33" x14ac:dyDescent="0.25">
      <c r="A258" s="19">
        <v>45985</v>
      </c>
      <c r="B258" s="20">
        <v>0.63940972222222225</v>
      </c>
      <c r="C258" s="21">
        <v>49.927999999999997</v>
      </c>
      <c r="AG258" s="20"/>
    </row>
    <row r="259" spans="1:33" x14ac:dyDescent="0.25">
      <c r="A259" s="19">
        <v>45985</v>
      </c>
      <c r="B259" s="20">
        <v>0.63942129629629629</v>
      </c>
      <c r="C259" s="21">
        <v>49.926000000000002</v>
      </c>
      <c r="AG259" s="20"/>
    </row>
    <row r="260" spans="1:33" x14ac:dyDescent="0.25">
      <c r="A260" s="19">
        <v>45985</v>
      </c>
      <c r="B260" s="20">
        <v>0.63943287037037033</v>
      </c>
      <c r="C260" s="21">
        <v>49.920999999999999</v>
      </c>
      <c r="AG260" s="20"/>
    </row>
    <row r="261" spans="1:33" x14ac:dyDescent="0.25">
      <c r="A261" s="19">
        <v>45985</v>
      </c>
      <c r="B261" s="20">
        <v>0.63944444444444448</v>
      </c>
      <c r="C261" s="21">
        <v>49.917999999999999</v>
      </c>
      <c r="AG261" s="20"/>
    </row>
    <row r="262" spans="1:33" x14ac:dyDescent="0.25">
      <c r="A262" s="19">
        <v>45985</v>
      </c>
      <c r="B262" s="20">
        <v>0.63945601851851852</v>
      </c>
      <c r="C262" s="21">
        <v>49.917000000000002</v>
      </c>
      <c r="AG262" s="20"/>
    </row>
    <row r="263" spans="1:33" x14ac:dyDescent="0.25">
      <c r="A263" s="19">
        <v>45985</v>
      </c>
      <c r="B263" s="20">
        <v>0.63946759259259256</v>
      </c>
      <c r="C263" s="21">
        <v>49.914000000000001</v>
      </c>
      <c r="AG263" s="20"/>
    </row>
    <row r="264" spans="1:33" x14ac:dyDescent="0.25">
      <c r="A264" s="19">
        <v>45985</v>
      </c>
      <c r="B264" s="20">
        <v>0.63947916666666671</v>
      </c>
      <c r="C264" s="21">
        <v>49.914000000000001</v>
      </c>
      <c r="AG264" s="20"/>
    </row>
    <row r="265" spans="1:33" x14ac:dyDescent="0.25">
      <c r="A265" s="19">
        <v>45985</v>
      </c>
      <c r="B265" s="20">
        <v>0.63949074074074075</v>
      </c>
      <c r="C265" s="21">
        <v>49.911999999999999</v>
      </c>
      <c r="AG265" s="20"/>
    </row>
    <row r="266" spans="1:33" x14ac:dyDescent="0.25">
      <c r="A266" s="19">
        <v>45985</v>
      </c>
      <c r="B266" s="20">
        <v>0.63950231481481479</v>
      </c>
      <c r="C266" s="21">
        <v>49.911999999999999</v>
      </c>
      <c r="AG266" s="20"/>
    </row>
    <row r="267" spans="1:33" x14ac:dyDescent="0.25">
      <c r="A267" s="19">
        <v>45985</v>
      </c>
      <c r="B267" s="20">
        <v>0.63951388888888894</v>
      </c>
      <c r="C267" s="21">
        <v>49.912999999999997</v>
      </c>
      <c r="AG267" s="20"/>
    </row>
    <row r="268" spans="1:33" x14ac:dyDescent="0.25">
      <c r="A268" s="19">
        <v>45985</v>
      </c>
      <c r="B268" s="20">
        <v>0.63952546296296298</v>
      </c>
      <c r="C268" s="21">
        <v>49.911000000000001</v>
      </c>
      <c r="AG268" s="20"/>
    </row>
    <row r="269" spans="1:33" x14ac:dyDescent="0.25">
      <c r="A269" s="19">
        <v>45985</v>
      </c>
      <c r="B269" s="20">
        <v>0.63953703703703701</v>
      </c>
      <c r="C269" s="21">
        <v>49.911999999999999</v>
      </c>
      <c r="AG269" s="20"/>
    </row>
    <row r="270" spans="1:33" x14ac:dyDescent="0.25">
      <c r="A270" s="19">
        <v>45985</v>
      </c>
      <c r="B270" s="20">
        <v>0.63954861111111116</v>
      </c>
      <c r="C270" s="21">
        <v>49.908999999999999</v>
      </c>
      <c r="AG270" s="20"/>
    </row>
    <row r="271" spans="1:33" x14ac:dyDescent="0.25">
      <c r="A271" s="19">
        <v>45985</v>
      </c>
      <c r="B271" s="20">
        <v>0.6395601851851852</v>
      </c>
      <c r="C271" s="21">
        <v>49.911000000000001</v>
      </c>
      <c r="AG271" s="20"/>
    </row>
    <row r="272" spans="1:33" x14ac:dyDescent="0.25">
      <c r="A272" s="19">
        <v>45985</v>
      </c>
      <c r="B272" s="20">
        <v>0.63957175925925924</v>
      </c>
      <c r="C272" s="21">
        <v>49.911000000000001</v>
      </c>
      <c r="AG272" s="20"/>
    </row>
    <row r="273" spans="1:33" x14ac:dyDescent="0.25">
      <c r="A273" s="19">
        <v>45985</v>
      </c>
      <c r="B273" s="20">
        <v>0.63958333333333328</v>
      </c>
      <c r="C273" s="21">
        <v>49.908000000000001</v>
      </c>
      <c r="AG273" s="20"/>
    </row>
    <row r="274" spans="1:33" x14ac:dyDescent="0.25">
      <c r="A274" s="19">
        <v>45985</v>
      </c>
      <c r="B274" s="20">
        <v>0.63959490740740743</v>
      </c>
      <c r="C274" s="21">
        <v>49.906999999999996</v>
      </c>
      <c r="AG274" s="20"/>
    </row>
    <row r="275" spans="1:33" x14ac:dyDescent="0.25">
      <c r="A275" s="19">
        <v>45985</v>
      </c>
      <c r="B275" s="20">
        <v>0.63960648148148147</v>
      </c>
      <c r="C275" s="21">
        <v>49.908000000000001</v>
      </c>
      <c r="AG275" s="20"/>
    </row>
    <row r="276" spans="1:33" x14ac:dyDescent="0.25">
      <c r="A276" s="19">
        <v>45985</v>
      </c>
      <c r="B276" s="20">
        <v>0.63961805555555551</v>
      </c>
      <c r="C276" s="21">
        <v>49.908000000000001</v>
      </c>
      <c r="AG276" s="20"/>
    </row>
    <row r="277" spans="1:33" x14ac:dyDescent="0.25">
      <c r="A277" s="19">
        <v>45985</v>
      </c>
      <c r="B277" s="20">
        <v>0.63962962962962966</v>
      </c>
      <c r="C277" s="21">
        <v>49.906999999999996</v>
      </c>
      <c r="AG277" s="20"/>
    </row>
    <row r="278" spans="1:33" x14ac:dyDescent="0.25">
      <c r="A278" s="19">
        <v>45985</v>
      </c>
      <c r="B278" s="20">
        <v>0.6396412037037037</v>
      </c>
      <c r="C278" s="21">
        <v>49.905000000000001</v>
      </c>
      <c r="AG278" s="20"/>
    </row>
    <row r="279" spans="1:33" x14ac:dyDescent="0.25">
      <c r="A279" s="19">
        <v>45985</v>
      </c>
      <c r="B279" s="20">
        <v>0.63965277777777774</v>
      </c>
      <c r="C279" s="21">
        <v>49.906999999999996</v>
      </c>
      <c r="AG279" s="20"/>
    </row>
    <row r="280" spans="1:33" x14ac:dyDescent="0.25">
      <c r="A280" s="19">
        <v>45985</v>
      </c>
      <c r="B280" s="20">
        <v>0.63966435185185189</v>
      </c>
      <c r="C280" s="21">
        <v>49.908000000000001</v>
      </c>
      <c r="AG280" s="20"/>
    </row>
    <row r="281" spans="1:33" x14ac:dyDescent="0.25">
      <c r="A281" s="19">
        <v>45985</v>
      </c>
      <c r="B281" s="20">
        <v>0.63967592592592593</v>
      </c>
      <c r="C281" s="21">
        <v>49.906999999999996</v>
      </c>
      <c r="AG281" s="20"/>
    </row>
    <row r="282" spans="1:33" x14ac:dyDescent="0.25">
      <c r="A282" s="19">
        <v>45985</v>
      </c>
      <c r="B282" s="20">
        <v>0.63968749999999996</v>
      </c>
      <c r="C282" s="21">
        <v>49.91</v>
      </c>
      <c r="AG282" s="20"/>
    </row>
    <row r="283" spans="1:33" x14ac:dyDescent="0.25">
      <c r="A283" s="19">
        <v>45985</v>
      </c>
      <c r="B283" s="20">
        <v>0.63969907407407411</v>
      </c>
      <c r="C283" s="21">
        <v>49.911000000000001</v>
      </c>
      <c r="AG283" s="20"/>
    </row>
    <row r="284" spans="1:33" x14ac:dyDescent="0.25">
      <c r="A284" s="19">
        <v>45985</v>
      </c>
      <c r="B284" s="20">
        <v>0.63971064814814815</v>
      </c>
      <c r="C284" s="21">
        <v>49.908000000000001</v>
      </c>
      <c r="AG284" s="20"/>
    </row>
    <row r="285" spans="1:33" x14ac:dyDescent="0.25">
      <c r="A285" s="19">
        <v>45985</v>
      </c>
      <c r="B285" s="20">
        <v>0.63972222222222219</v>
      </c>
      <c r="C285" s="21">
        <v>49.904000000000003</v>
      </c>
      <c r="AG285" s="20"/>
    </row>
    <row r="286" spans="1:33" x14ac:dyDescent="0.25">
      <c r="A286" s="19">
        <v>45985</v>
      </c>
      <c r="B286" s="20">
        <v>0.63973379629629634</v>
      </c>
      <c r="C286" s="21">
        <v>49.905000000000001</v>
      </c>
      <c r="AG286" s="20"/>
    </row>
    <row r="287" spans="1:33" x14ac:dyDescent="0.25">
      <c r="A287" s="19">
        <v>45985</v>
      </c>
      <c r="B287" s="20">
        <v>0.63974537037037038</v>
      </c>
      <c r="C287" s="21">
        <v>49.902000000000001</v>
      </c>
      <c r="AG287" s="20"/>
    </row>
    <row r="288" spans="1:33" x14ac:dyDescent="0.25">
      <c r="A288" s="19">
        <v>45985</v>
      </c>
      <c r="B288" s="20">
        <v>0.63975694444444442</v>
      </c>
      <c r="C288" s="21">
        <v>49.9</v>
      </c>
      <c r="AG288" s="20"/>
    </row>
    <row r="289" spans="1:33" x14ac:dyDescent="0.25">
      <c r="A289" s="19">
        <v>45985</v>
      </c>
      <c r="B289" s="20">
        <v>0.63976851851851857</v>
      </c>
      <c r="C289" s="21">
        <v>49.898000000000003</v>
      </c>
      <c r="AG289" s="20"/>
    </row>
    <row r="290" spans="1:33" x14ac:dyDescent="0.25">
      <c r="A290" s="19">
        <v>45985</v>
      </c>
      <c r="B290" s="20">
        <v>0.63978009259259261</v>
      </c>
      <c r="C290" s="21">
        <v>49.898000000000003</v>
      </c>
      <c r="AG290" s="20"/>
    </row>
    <row r="291" spans="1:33" x14ac:dyDescent="0.25">
      <c r="A291" s="19">
        <v>45985</v>
      </c>
      <c r="B291" s="20">
        <v>0.63979166666666665</v>
      </c>
      <c r="C291" s="21">
        <v>49.898000000000003</v>
      </c>
      <c r="AG291" s="20"/>
    </row>
    <row r="292" spans="1:33" x14ac:dyDescent="0.25">
      <c r="A292" s="19">
        <v>45985</v>
      </c>
      <c r="B292" s="20">
        <v>0.63980324074074069</v>
      </c>
      <c r="C292" s="21">
        <v>49.895000000000003</v>
      </c>
      <c r="AG292" s="20"/>
    </row>
    <row r="293" spans="1:33" x14ac:dyDescent="0.25">
      <c r="A293" s="19">
        <v>45985</v>
      </c>
      <c r="B293" s="20">
        <v>0.63981481481481484</v>
      </c>
      <c r="C293" s="21">
        <v>49.896000000000001</v>
      </c>
      <c r="AG293" s="20"/>
    </row>
    <row r="294" spans="1:33" x14ac:dyDescent="0.25">
      <c r="A294" s="19">
        <v>45985</v>
      </c>
      <c r="B294" s="20">
        <v>0.63982638888888888</v>
      </c>
      <c r="C294" s="21">
        <v>49.893999999999998</v>
      </c>
      <c r="AG294" s="20"/>
    </row>
    <row r="295" spans="1:33" x14ac:dyDescent="0.25">
      <c r="A295" s="19">
        <v>45985</v>
      </c>
      <c r="B295" s="20">
        <v>0.63983796296296291</v>
      </c>
      <c r="C295" s="21">
        <v>49.895000000000003</v>
      </c>
      <c r="AG295" s="20"/>
    </row>
    <row r="296" spans="1:33" x14ac:dyDescent="0.25">
      <c r="A296" s="19">
        <v>45985</v>
      </c>
      <c r="B296" s="20">
        <v>0.63984953703703706</v>
      </c>
      <c r="C296" s="21">
        <v>49.893000000000001</v>
      </c>
      <c r="AG296" s="20"/>
    </row>
    <row r="297" spans="1:33" x14ac:dyDescent="0.25">
      <c r="A297" s="19">
        <v>45985</v>
      </c>
      <c r="B297" s="20">
        <v>0.6398611111111111</v>
      </c>
      <c r="C297" s="21">
        <v>49.895000000000003</v>
      </c>
      <c r="AG297" s="20"/>
    </row>
    <row r="298" spans="1:33" x14ac:dyDescent="0.25">
      <c r="A298" s="19">
        <v>45985</v>
      </c>
      <c r="B298" s="20">
        <v>0.63987268518518514</v>
      </c>
      <c r="C298" s="21">
        <v>49.893999999999998</v>
      </c>
      <c r="AG298" s="20"/>
    </row>
    <row r="299" spans="1:33" x14ac:dyDescent="0.25">
      <c r="A299" s="19">
        <v>45985</v>
      </c>
      <c r="B299" s="20">
        <v>0.63988425925925929</v>
      </c>
      <c r="C299" s="21">
        <v>49.895000000000003</v>
      </c>
      <c r="AG299" s="20"/>
    </row>
    <row r="300" spans="1:33" x14ac:dyDescent="0.25">
      <c r="A300" s="19">
        <v>45985</v>
      </c>
      <c r="B300" s="20">
        <v>0.63989583333333333</v>
      </c>
      <c r="C300" s="21">
        <v>49.899000000000001</v>
      </c>
      <c r="AG300" s="20"/>
    </row>
    <row r="301" spans="1:33" x14ac:dyDescent="0.25">
      <c r="A301" s="19">
        <v>45985</v>
      </c>
      <c r="B301" s="20">
        <v>0.63990740740740737</v>
      </c>
      <c r="C301" s="21">
        <v>49.9</v>
      </c>
      <c r="AG301" s="20"/>
    </row>
    <row r="302" spans="1:33" x14ac:dyDescent="0.25">
      <c r="A302" s="19">
        <v>45985</v>
      </c>
      <c r="B302" s="20">
        <v>0.63991898148148152</v>
      </c>
      <c r="C302" s="21">
        <v>49.9</v>
      </c>
      <c r="AG302" s="20"/>
    </row>
    <row r="303" spans="1:33" x14ac:dyDescent="0.25">
      <c r="A303" s="19">
        <v>45985</v>
      </c>
      <c r="B303" s="20">
        <v>0.63993055555555556</v>
      </c>
      <c r="C303" s="21">
        <v>49.905000000000001</v>
      </c>
      <c r="AG303" s="20"/>
    </row>
    <row r="304" spans="1:33" x14ac:dyDescent="0.25">
      <c r="A304" s="19">
        <v>45985</v>
      </c>
      <c r="B304" s="20">
        <v>0.6399421296296296</v>
      </c>
      <c r="C304" s="21">
        <v>49.905999999999999</v>
      </c>
      <c r="AG304" s="20"/>
    </row>
    <row r="305" spans="1:33" x14ac:dyDescent="0.25">
      <c r="A305" s="19">
        <v>45985</v>
      </c>
      <c r="B305" s="20">
        <v>0.63995370370370375</v>
      </c>
      <c r="C305" s="21">
        <v>49.904000000000003</v>
      </c>
      <c r="AG305" s="20"/>
    </row>
    <row r="306" spans="1:33" x14ac:dyDescent="0.25">
      <c r="A306" s="19">
        <v>45985</v>
      </c>
      <c r="B306" s="20">
        <v>0.63996527777777779</v>
      </c>
      <c r="C306" s="21">
        <v>49.905999999999999</v>
      </c>
      <c r="AG306" s="20"/>
    </row>
    <row r="307" spans="1:33" x14ac:dyDescent="0.25">
      <c r="A307" s="19">
        <v>45985</v>
      </c>
      <c r="B307" s="20">
        <v>0.63997685185185182</v>
      </c>
      <c r="C307" s="21">
        <v>49.905999999999999</v>
      </c>
      <c r="AG307" s="20"/>
    </row>
    <row r="308" spans="1:33" x14ac:dyDescent="0.25">
      <c r="A308" s="19">
        <v>45985</v>
      </c>
      <c r="B308" s="20">
        <v>0.63998842592592597</v>
      </c>
      <c r="C308" s="21">
        <v>49.908000000000001</v>
      </c>
      <c r="AG308" s="20"/>
    </row>
    <row r="309" spans="1:33" x14ac:dyDescent="0.25">
      <c r="A309" s="19">
        <v>45985</v>
      </c>
      <c r="B309" s="20">
        <v>0.64</v>
      </c>
      <c r="C309" s="21">
        <v>49.908000000000001</v>
      </c>
      <c r="AG309" s="20"/>
    </row>
    <row r="310" spans="1:33" x14ac:dyDescent="0.25">
      <c r="A310" s="19">
        <v>45985</v>
      </c>
      <c r="B310" s="20">
        <v>0.64001157407407405</v>
      </c>
      <c r="C310" s="21">
        <v>49.911000000000001</v>
      </c>
      <c r="AG310" s="20"/>
    </row>
    <row r="311" spans="1:33" x14ac:dyDescent="0.25">
      <c r="A311" s="19">
        <v>45985</v>
      </c>
      <c r="B311" s="20">
        <v>0.6400231481481482</v>
      </c>
      <c r="C311" s="21">
        <v>49.912999999999997</v>
      </c>
      <c r="AG311" s="20"/>
    </row>
    <row r="312" spans="1:33" x14ac:dyDescent="0.25">
      <c r="A312" s="19">
        <v>45985</v>
      </c>
      <c r="B312" s="20">
        <v>0.64003472222222224</v>
      </c>
      <c r="C312" s="21">
        <v>49.912999999999997</v>
      </c>
      <c r="AG312" s="20"/>
    </row>
    <row r="313" spans="1:33" x14ac:dyDescent="0.25">
      <c r="A313" s="19">
        <v>45985</v>
      </c>
      <c r="B313" s="20">
        <v>0.64004629629629628</v>
      </c>
      <c r="C313" s="21">
        <v>49.914999999999999</v>
      </c>
      <c r="AG313" s="20"/>
    </row>
    <row r="314" spans="1:33" x14ac:dyDescent="0.25">
      <c r="A314" s="19">
        <v>45985</v>
      </c>
      <c r="B314" s="20">
        <v>0.64005787037037032</v>
      </c>
      <c r="C314" s="21">
        <v>49.912999999999997</v>
      </c>
      <c r="AG314" s="20"/>
    </row>
    <row r="315" spans="1:33" x14ac:dyDescent="0.25">
      <c r="A315" s="19">
        <v>45985</v>
      </c>
      <c r="B315" s="20">
        <v>0.64006944444444447</v>
      </c>
      <c r="C315" s="21">
        <v>49.914999999999999</v>
      </c>
      <c r="AG315" s="20"/>
    </row>
    <row r="316" spans="1:33" x14ac:dyDescent="0.25">
      <c r="A316" s="19">
        <v>45985</v>
      </c>
      <c r="B316" s="20">
        <v>0.64008101851851851</v>
      </c>
      <c r="C316" s="21">
        <v>49.911999999999999</v>
      </c>
      <c r="AG316" s="20"/>
    </row>
    <row r="317" spans="1:33" x14ac:dyDescent="0.25">
      <c r="A317" s="19">
        <v>45985</v>
      </c>
      <c r="B317" s="20">
        <v>0.64009259259259255</v>
      </c>
      <c r="C317" s="21">
        <v>49.912999999999997</v>
      </c>
      <c r="AG317" s="20"/>
    </row>
    <row r="318" spans="1:33" x14ac:dyDescent="0.25">
      <c r="A318" s="19">
        <v>45985</v>
      </c>
      <c r="B318" s="20">
        <v>0.6401041666666667</v>
      </c>
      <c r="C318" s="21">
        <v>49.908999999999999</v>
      </c>
      <c r="AG318" s="20"/>
    </row>
    <row r="319" spans="1:33" x14ac:dyDescent="0.25">
      <c r="A319" s="19">
        <v>45985</v>
      </c>
      <c r="B319" s="20">
        <v>0.64011574074074074</v>
      </c>
      <c r="C319" s="21">
        <v>49.91</v>
      </c>
      <c r="AG319" s="20"/>
    </row>
    <row r="320" spans="1:33" x14ac:dyDescent="0.25">
      <c r="A320" s="19">
        <v>45985</v>
      </c>
      <c r="B320" s="20">
        <v>0.64012731481481477</v>
      </c>
      <c r="C320" s="21">
        <v>49.91</v>
      </c>
      <c r="AG320" s="20"/>
    </row>
    <row r="321" spans="1:33" x14ac:dyDescent="0.25">
      <c r="A321" s="19">
        <v>45985</v>
      </c>
      <c r="B321" s="20">
        <v>0.64013888888888892</v>
      </c>
      <c r="C321" s="21">
        <v>49.911000000000001</v>
      </c>
      <c r="AG321" s="20"/>
    </row>
    <row r="322" spans="1:33" x14ac:dyDescent="0.25">
      <c r="A322" s="19">
        <v>45985</v>
      </c>
      <c r="B322" s="20">
        <v>0.64015046296296296</v>
      </c>
      <c r="C322" s="21">
        <v>49.91</v>
      </c>
      <c r="AG322" s="20"/>
    </row>
    <row r="323" spans="1:33" x14ac:dyDescent="0.25">
      <c r="A323" s="19">
        <v>45985</v>
      </c>
      <c r="B323" s="20">
        <v>0.640162037037037</v>
      </c>
      <c r="C323" s="21">
        <v>49.911000000000001</v>
      </c>
      <c r="AG323" s="20"/>
    </row>
    <row r="324" spans="1:33" x14ac:dyDescent="0.25">
      <c r="A324" s="19">
        <v>45985</v>
      </c>
      <c r="B324" s="20">
        <v>0.64017361111111115</v>
      </c>
      <c r="C324" s="21">
        <v>49.911999999999999</v>
      </c>
      <c r="AG324" s="20"/>
    </row>
    <row r="325" spans="1:33" x14ac:dyDescent="0.25">
      <c r="A325" s="19">
        <v>45985</v>
      </c>
      <c r="B325" s="20">
        <v>0.64018518518518519</v>
      </c>
      <c r="C325" s="21">
        <v>49.908999999999999</v>
      </c>
      <c r="AG325" s="20"/>
    </row>
    <row r="326" spans="1:33" x14ac:dyDescent="0.25">
      <c r="A326" s="19">
        <v>45985</v>
      </c>
      <c r="B326" s="20">
        <v>0.64019675925925923</v>
      </c>
      <c r="C326" s="21">
        <v>49.906999999999996</v>
      </c>
      <c r="AG326" s="20"/>
    </row>
    <row r="327" spans="1:33" x14ac:dyDescent="0.25">
      <c r="A327" s="19">
        <v>45985</v>
      </c>
      <c r="B327" s="20">
        <v>0.64020833333333338</v>
      </c>
      <c r="C327" s="21">
        <v>49.904000000000003</v>
      </c>
      <c r="AG327" s="20"/>
    </row>
    <row r="328" spans="1:33" x14ac:dyDescent="0.25">
      <c r="A328" s="19">
        <v>45985</v>
      </c>
      <c r="B328" s="20">
        <v>0.64021990740740742</v>
      </c>
      <c r="C328" s="21">
        <v>49.904000000000003</v>
      </c>
      <c r="AG328" s="20"/>
    </row>
    <row r="329" spans="1:33" x14ac:dyDescent="0.25">
      <c r="A329" s="19">
        <v>45985</v>
      </c>
      <c r="B329" s="20">
        <v>0.64023148148148146</v>
      </c>
      <c r="C329" s="21">
        <v>49.901000000000003</v>
      </c>
      <c r="AG329" s="20"/>
    </row>
    <row r="330" spans="1:33" x14ac:dyDescent="0.25">
      <c r="A330" s="19">
        <v>45985</v>
      </c>
      <c r="B330" s="20">
        <v>0.64024305555555561</v>
      </c>
      <c r="C330" s="21">
        <v>49.902000000000001</v>
      </c>
      <c r="AG330" s="20"/>
    </row>
    <row r="331" spans="1:33" x14ac:dyDescent="0.25">
      <c r="A331" s="19">
        <v>45985</v>
      </c>
      <c r="B331" s="20">
        <v>0.64025462962962965</v>
      </c>
      <c r="C331" s="21">
        <v>49.9</v>
      </c>
      <c r="AG331" s="20"/>
    </row>
    <row r="332" spans="1:33" x14ac:dyDescent="0.25">
      <c r="A332" s="19">
        <v>45985</v>
      </c>
      <c r="B332" s="20">
        <v>0.64026620370370368</v>
      </c>
      <c r="C332" s="21">
        <v>49.901000000000003</v>
      </c>
      <c r="AG332" s="20"/>
    </row>
    <row r="333" spans="1:33" x14ac:dyDescent="0.25">
      <c r="A333" s="19">
        <v>45985</v>
      </c>
      <c r="B333" s="20">
        <v>0.64027777777777772</v>
      </c>
      <c r="C333" s="21">
        <v>49.901000000000003</v>
      </c>
      <c r="AG333" s="20"/>
    </row>
    <row r="334" spans="1:33" x14ac:dyDescent="0.25">
      <c r="A334" s="19">
        <v>45985</v>
      </c>
      <c r="B334" s="20">
        <v>0.64028935185185187</v>
      </c>
      <c r="C334" s="21">
        <v>49.901000000000003</v>
      </c>
      <c r="AG334" s="20"/>
    </row>
    <row r="335" spans="1:33" x14ac:dyDescent="0.25">
      <c r="A335" s="19">
        <v>45985</v>
      </c>
      <c r="B335" s="20">
        <v>0.64030092592592591</v>
      </c>
      <c r="C335" s="21">
        <v>49.902000000000001</v>
      </c>
      <c r="AG335" s="20"/>
    </row>
    <row r="336" spans="1:33" x14ac:dyDescent="0.25">
      <c r="A336" s="19">
        <v>45985</v>
      </c>
      <c r="B336" s="20">
        <v>0.64031249999999995</v>
      </c>
      <c r="C336" s="21">
        <v>49.9</v>
      </c>
      <c r="AG336" s="20"/>
    </row>
    <row r="337" spans="1:33" x14ac:dyDescent="0.25">
      <c r="A337" s="19">
        <v>45985</v>
      </c>
      <c r="B337" s="20">
        <v>0.6403240740740741</v>
      </c>
      <c r="C337" s="21">
        <v>49.902000000000001</v>
      </c>
      <c r="AG337" s="20"/>
    </row>
    <row r="338" spans="1:33" x14ac:dyDescent="0.25">
      <c r="A338" s="19">
        <v>45985</v>
      </c>
      <c r="B338" s="20">
        <v>0.64033564814814814</v>
      </c>
      <c r="C338" s="21">
        <v>49.902999999999999</v>
      </c>
      <c r="AG338" s="20"/>
    </row>
    <row r="339" spans="1:33" x14ac:dyDescent="0.25">
      <c r="A339" s="19">
        <v>45985</v>
      </c>
      <c r="B339" s="20">
        <v>0.64034722222222218</v>
      </c>
      <c r="C339" s="21">
        <v>49.904000000000003</v>
      </c>
      <c r="AG339" s="20"/>
    </row>
    <row r="340" spans="1:33" x14ac:dyDescent="0.25">
      <c r="A340" s="19">
        <v>45985</v>
      </c>
      <c r="B340" s="20">
        <v>0.64035879629629633</v>
      </c>
      <c r="C340" s="21">
        <v>49.902999999999999</v>
      </c>
      <c r="AG340" s="20"/>
    </row>
    <row r="341" spans="1:33" x14ac:dyDescent="0.25">
      <c r="A341" s="19">
        <v>45985</v>
      </c>
      <c r="B341" s="20">
        <v>0.64037037037037037</v>
      </c>
      <c r="C341" s="21">
        <v>49.904000000000003</v>
      </c>
      <c r="AG341" s="20"/>
    </row>
    <row r="342" spans="1:33" x14ac:dyDescent="0.25">
      <c r="A342" s="19">
        <v>45985</v>
      </c>
      <c r="B342" s="20">
        <v>0.64038194444444441</v>
      </c>
      <c r="C342" s="21">
        <v>49.905000000000001</v>
      </c>
      <c r="AG342" s="20"/>
    </row>
    <row r="343" spans="1:33" x14ac:dyDescent="0.25">
      <c r="A343" s="19">
        <v>45985</v>
      </c>
      <c r="B343" s="20">
        <v>0.64039351851851856</v>
      </c>
      <c r="C343" s="21">
        <v>49.908999999999999</v>
      </c>
      <c r="AG343" s="20"/>
    </row>
    <row r="344" spans="1:33" x14ac:dyDescent="0.25">
      <c r="A344" s="19">
        <v>45985</v>
      </c>
      <c r="B344" s="20">
        <v>0.6404050925925926</v>
      </c>
      <c r="C344" s="21">
        <v>49.908999999999999</v>
      </c>
      <c r="AG344" s="20"/>
    </row>
    <row r="345" spans="1:33" x14ac:dyDescent="0.25">
      <c r="A345" s="19">
        <v>45985</v>
      </c>
      <c r="B345" s="20">
        <v>0.64041666666666663</v>
      </c>
      <c r="C345" s="21">
        <v>49.911000000000001</v>
      </c>
      <c r="AG345" s="20"/>
    </row>
    <row r="346" spans="1:33" x14ac:dyDescent="0.25">
      <c r="A346" s="19">
        <v>45985</v>
      </c>
      <c r="B346" s="20">
        <v>0.64042824074074078</v>
      </c>
      <c r="C346" s="21">
        <v>49.91</v>
      </c>
      <c r="AG346" s="20"/>
    </row>
    <row r="347" spans="1:33" x14ac:dyDescent="0.25">
      <c r="A347" s="19">
        <v>45985</v>
      </c>
      <c r="B347" s="20">
        <v>0.64043981481481482</v>
      </c>
      <c r="C347" s="21">
        <v>49.91</v>
      </c>
      <c r="AG347" s="20"/>
    </row>
    <row r="348" spans="1:33" x14ac:dyDescent="0.25">
      <c r="A348" s="19">
        <v>45985</v>
      </c>
      <c r="B348" s="20">
        <v>0.64045138888888886</v>
      </c>
      <c r="C348" s="21">
        <v>49.911999999999999</v>
      </c>
      <c r="AG348" s="20"/>
    </row>
    <row r="349" spans="1:33" x14ac:dyDescent="0.25">
      <c r="A349" s="19">
        <v>45985</v>
      </c>
      <c r="B349" s="20">
        <v>0.64046296296296301</v>
      </c>
      <c r="C349" s="21">
        <v>49.91</v>
      </c>
      <c r="AG349" s="20"/>
    </row>
    <row r="350" spans="1:33" x14ac:dyDescent="0.25">
      <c r="A350" s="19">
        <v>45985</v>
      </c>
      <c r="B350" s="20">
        <v>0.64047453703703705</v>
      </c>
      <c r="C350" s="21">
        <v>49.912999999999997</v>
      </c>
      <c r="AG350" s="20"/>
    </row>
    <row r="351" spans="1:33" x14ac:dyDescent="0.25">
      <c r="A351" s="19">
        <v>45985</v>
      </c>
      <c r="B351" s="20">
        <v>0.64048611111111109</v>
      </c>
      <c r="C351" s="21">
        <v>49.911000000000001</v>
      </c>
      <c r="AG351" s="20"/>
    </row>
    <row r="352" spans="1:33" x14ac:dyDescent="0.25">
      <c r="A352" s="19">
        <v>45985</v>
      </c>
      <c r="B352" s="20">
        <v>0.64049768518518524</v>
      </c>
      <c r="C352" s="21">
        <v>49.91</v>
      </c>
      <c r="AG352" s="20"/>
    </row>
    <row r="353" spans="1:33" x14ac:dyDescent="0.25">
      <c r="A353" s="19">
        <v>45985</v>
      </c>
      <c r="B353" s="20">
        <v>0.64050925925925928</v>
      </c>
      <c r="C353" s="21">
        <v>49.908000000000001</v>
      </c>
      <c r="AG353" s="20"/>
    </row>
    <row r="354" spans="1:33" x14ac:dyDescent="0.25">
      <c r="A354" s="19">
        <v>45985</v>
      </c>
      <c r="B354" s="20">
        <v>0.64052083333333332</v>
      </c>
      <c r="C354" s="21">
        <v>49.908000000000001</v>
      </c>
      <c r="AG354" s="20"/>
    </row>
    <row r="355" spans="1:33" x14ac:dyDescent="0.25">
      <c r="A355" s="19">
        <v>45985</v>
      </c>
      <c r="B355" s="20">
        <v>0.64053240740740736</v>
      </c>
      <c r="C355" s="21">
        <v>49.908000000000001</v>
      </c>
      <c r="AG355" s="20"/>
    </row>
    <row r="356" spans="1:33" x14ac:dyDescent="0.25">
      <c r="A356" s="19">
        <v>45985</v>
      </c>
      <c r="B356" s="20">
        <v>0.64054398148148151</v>
      </c>
      <c r="C356" s="21">
        <v>49.906999999999996</v>
      </c>
      <c r="AG356" s="20"/>
    </row>
    <row r="357" spans="1:33" x14ac:dyDescent="0.25">
      <c r="A357" s="19">
        <v>45985</v>
      </c>
      <c r="B357" s="20">
        <v>0.64055555555555554</v>
      </c>
      <c r="C357" s="21">
        <v>49.906999999999996</v>
      </c>
      <c r="AG357" s="20"/>
    </row>
    <row r="358" spans="1:33" x14ac:dyDescent="0.25">
      <c r="A358" s="19">
        <v>45985</v>
      </c>
      <c r="B358" s="20">
        <v>0.64056712962962958</v>
      </c>
      <c r="C358" s="21">
        <v>49.906999999999996</v>
      </c>
      <c r="AG358" s="20"/>
    </row>
    <row r="359" spans="1:33" x14ac:dyDescent="0.25">
      <c r="A359" s="19">
        <v>45985</v>
      </c>
      <c r="B359" s="20">
        <v>0.64057870370370373</v>
      </c>
      <c r="C359" s="21">
        <v>49.908999999999999</v>
      </c>
      <c r="AG359" s="20"/>
    </row>
    <row r="360" spans="1:33" x14ac:dyDescent="0.25">
      <c r="A360" s="19">
        <v>45985</v>
      </c>
      <c r="B360" s="20">
        <v>0.64059027777777777</v>
      </c>
      <c r="C360" s="21">
        <v>49.908000000000001</v>
      </c>
      <c r="AG360" s="20"/>
    </row>
    <row r="361" spans="1:33" x14ac:dyDescent="0.25">
      <c r="A361" s="19">
        <v>45985</v>
      </c>
      <c r="B361" s="20">
        <v>0.64060185185185181</v>
      </c>
      <c r="C361" s="21">
        <v>49.911000000000001</v>
      </c>
      <c r="AG361" s="20"/>
    </row>
    <row r="362" spans="1:33" x14ac:dyDescent="0.25">
      <c r="A362" s="19">
        <v>45985</v>
      </c>
      <c r="B362" s="20">
        <v>0.64061342592592596</v>
      </c>
      <c r="C362" s="21">
        <v>49.91</v>
      </c>
      <c r="AG362" s="20"/>
    </row>
    <row r="363" spans="1:33" x14ac:dyDescent="0.25">
      <c r="A363" s="19">
        <v>45985</v>
      </c>
      <c r="B363" s="20">
        <v>0.640625</v>
      </c>
      <c r="C363" s="21">
        <v>49.91</v>
      </c>
      <c r="AG363" s="20"/>
    </row>
    <row r="364" spans="1:33" x14ac:dyDescent="0.25">
      <c r="A364" s="19">
        <v>45985</v>
      </c>
      <c r="B364" s="20">
        <v>0.64063657407407404</v>
      </c>
      <c r="C364" s="21">
        <v>49.908000000000001</v>
      </c>
      <c r="AG364" s="20"/>
    </row>
    <row r="365" spans="1:33" x14ac:dyDescent="0.25">
      <c r="A365" s="19">
        <v>45985</v>
      </c>
      <c r="B365" s="20">
        <v>0.64064814814814819</v>
      </c>
      <c r="C365" s="21">
        <v>49.906999999999996</v>
      </c>
      <c r="AG365" s="20"/>
    </row>
    <row r="366" spans="1:33" x14ac:dyDescent="0.25">
      <c r="A366" s="19">
        <v>45985</v>
      </c>
      <c r="B366" s="20">
        <v>0.64065972222222223</v>
      </c>
      <c r="C366" s="21">
        <v>49.908000000000001</v>
      </c>
      <c r="AG366" s="20"/>
    </row>
    <row r="367" spans="1:33" x14ac:dyDescent="0.25">
      <c r="A367" s="19">
        <v>45985</v>
      </c>
      <c r="B367" s="20">
        <v>0.64067129629629627</v>
      </c>
      <c r="C367" s="21">
        <v>49.911999999999999</v>
      </c>
      <c r="AG367" s="20"/>
    </row>
    <row r="368" spans="1:33" x14ac:dyDescent="0.25">
      <c r="A368" s="19">
        <v>45985</v>
      </c>
      <c r="B368" s="20">
        <v>0.64068287037037042</v>
      </c>
      <c r="C368" s="21">
        <v>49.917999999999999</v>
      </c>
      <c r="AG368" s="20"/>
    </row>
    <row r="369" spans="1:33" x14ac:dyDescent="0.25">
      <c r="A369" s="19">
        <v>45985</v>
      </c>
      <c r="B369" s="20">
        <v>0.64069444444444446</v>
      </c>
      <c r="C369" s="21">
        <v>49.921999999999997</v>
      </c>
      <c r="AG369" s="20"/>
    </row>
    <row r="370" spans="1:33" x14ac:dyDescent="0.25">
      <c r="A370" s="19">
        <v>45985</v>
      </c>
      <c r="B370" s="20">
        <v>0.64070601851851849</v>
      </c>
      <c r="C370" s="21">
        <v>49.926000000000002</v>
      </c>
      <c r="AG370" s="20"/>
    </row>
    <row r="371" spans="1:33" x14ac:dyDescent="0.25">
      <c r="A371" s="19">
        <v>45985</v>
      </c>
      <c r="B371" s="20">
        <v>0.64071759259259264</v>
      </c>
      <c r="C371" s="21">
        <v>49.927999999999997</v>
      </c>
      <c r="AG371" s="20"/>
    </row>
    <row r="372" spans="1:33" x14ac:dyDescent="0.25">
      <c r="A372" s="19">
        <v>45985</v>
      </c>
      <c r="B372" s="20">
        <v>0.64072916666666668</v>
      </c>
      <c r="C372" s="21">
        <v>49.93</v>
      </c>
      <c r="AG372" s="20"/>
    </row>
    <row r="373" spans="1:33" x14ac:dyDescent="0.25">
      <c r="A373" s="19">
        <v>45985</v>
      </c>
      <c r="B373" s="20">
        <v>0.64074074074074072</v>
      </c>
      <c r="C373" s="21">
        <v>49.933</v>
      </c>
      <c r="AG373" s="20"/>
    </row>
    <row r="374" spans="1:33" x14ac:dyDescent="0.25">
      <c r="A374" s="19">
        <v>45985</v>
      </c>
      <c r="B374" s="20">
        <v>0.64075231481481476</v>
      </c>
      <c r="C374" s="21">
        <v>49.930999999999997</v>
      </c>
      <c r="AG374" s="20"/>
    </row>
    <row r="375" spans="1:33" x14ac:dyDescent="0.25">
      <c r="A375" s="19">
        <v>45985</v>
      </c>
      <c r="B375" s="20">
        <v>0.64076388888888891</v>
      </c>
      <c r="C375" s="21">
        <v>49.933</v>
      </c>
      <c r="AG375" s="20"/>
    </row>
    <row r="376" spans="1:33" x14ac:dyDescent="0.25">
      <c r="A376" s="19">
        <v>45985</v>
      </c>
      <c r="B376" s="20">
        <v>0.64077546296296295</v>
      </c>
      <c r="C376" s="21">
        <v>49.933999999999997</v>
      </c>
      <c r="AG376" s="20"/>
    </row>
    <row r="377" spans="1:33" x14ac:dyDescent="0.25">
      <c r="A377" s="19">
        <v>45985</v>
      </c>
      <c r="B377" s="20">
        <v>0.64078703703703699</v>
      </c>
      <c r="C377" s="21">
        <v>49.933999999999997</v>
      </c>
      <c r="AG377" s="20"/>
    </row>
    <row r="378" spans="1:33" x14ac:dyDescent="0.25">
      <c r="A378" s="19">
        <v>45985</v>
      </c>
      <c r="B378" s="20">
        <v>0.64079861111111114</v>
      </c>
      <c r="C378" s="21">
        <v>49.936999999999998</v>
      </c>
      <c r="AG378" s="20"/>
    </row>
    <row r="379" spans="1:33" x14ac:dyDescent="0.25">
      <c r="A379" s="19">
        <v>45985</v>
      </c>
      <c r="B379" s="20">
        <v>0.64081018518518518</v>
      </c>
      <c r="C379" s="21">
        <v>49.936</v>
      </c>
      <c r="AG379" s="20"/>
    </row>
    <row r="380" spans="1:33" x14ac:dyDescent="0.25">
      <c r="A380" s="19">
        <v>45985</v>
      </c>
      <c r="B380" s="20">
        <v>0.64082175925925922</v>
      </c>
      <c r="C380" s="21">
        <v>49.935000000000002</v>
      </c>
      <c r="AG380" s="20"/>
    </row>
    <row r="381" spans="1:33" x14ac:dyDescent="0.25">
      <c r="A381" s="19">
        <v>45985</v>
      </c>
      <c r="B381" s="20">
        <v>0.64083333333333337</v>
      </c>
      <c r="C381" s="21">
        <v>49.935000000000002</v>
      </c>
      <c r="AG381" s="20"/>
    </row>
    <row r="382" spans="1:33" x14ac:dyDescent="0.25">
      <c r="A382" s="19">
        <v>45985</v>
      </c>
      <c r="B382" s="20">
        <v>0.6408449074074074</v>
      </c>
      <c r="C382" s="21">
        <v>49.938000000000002</v>
      </c>
      <c r="AG382" s="20"/>
    </row>
    <row r="383" spans="1:33" x14ac:dyDescent="0.25">
      <c r="A383" s="19">
        <v>45985</v>
      </c>
      <c r="B383" s="20">
        <v>0.64085648148148144</v>
      </c>
      <c r="C383" s="21">
        <v>49.939</v>
      </c>
      <c r="AG383" s="20"/>
    </row>
    <row r="384" spans="1:33" x14ac:dyDescent="0.25">
      <c r="A384" s="19">
        <v>45985</v>
      </c>
      <c r="B384" s="20">
        <v>0.64086805555555559</v>
      </c>
      <c r="C384" s="21">
        <v>49.938000000000002</v>
      </c>
      <c r="AG384" s="20"/>
    </row>
    <row r="385" spans="1:33" x14ac:dyDescent="0.25">
      <c r="A385" s="19">
        <v>45985</v>
      </c>
      <c r="B385" s="20">
        <v>0.64087962962962963</v>
      </c>
      <c r="C385" s="21">
        <v>49.941000000000003</v>
      </c>
      <c r="AG385" s="20"/>
    </row>
    <row r="386" spans="1:33" x14ac:dyDescent="0.25">
      <c r="A386" s="19">
        <v>45985</v>
      </c>
      <c r="B386" s="20">
        <v>0.64089120370370367</v>
      </c>
      <c r="C386" s="21">
        <v>49.94</v>
      </c>
      <c r="AG386" s="20"/>
    </row>
    <row r="387" spans="1:33" x14ac:dyDescent="0.25">
      <c r="A387" s="19">
        <v>45985</v>
      </c>
      <c r="B387" s="20">
        <v>0.64090277777777782</v>
      </c>
      <c r="C387" s="21">
        <v>49.94</v>
      </c>
      <c r="AG387" s="20"/>
    </row>
    <row r="388" spans="1:33" x14ac:dyDescent="0.25">
      <c r="A388" s="19">
        <v>45985</v>
      </c>
      <c r="B388" s="20">
        <v>0.64091435185185186</v>
      </c>
      <c r="C388" s="21">
        <v>49.936</v>
      </c>
      <c r="AG388" s="20"/>
    </row>
    <row r="389" spans="1:33" x14ac:dyDescent="0.25">
      <c r="A389" s="19">
        <v>45985</v>
      </c>
      <c r="B389" s="20">
        <v>0.6409259259259259</v>
      </c>
      <c r="C389" s="21">
        <v>49.936</v>
      </c>
      <c r="AG389" s="20"/>
    </row>
    <row r="390" spans="1:33" x14ac:dyDescent="0.25">
      <c r="A390" s="19">
        <v>45985</v>
      </c>
      <c r="B390" s="20">
        <v>0.64093750000000005</v>
      </c>
      <c r="C390" s="21">
        <v>49.929000000000002</v>
      </c>
      <c r="AG390" s="20"/>
    </row>
    <row r="391" spans="1:33" x14ac:dyDescent="0.25">
      <c r="A391" s="19">
        <v>45985</v>
      </c>
      <c r="B391" s="20">
        <v>0.64094907407407409</v>
      </c>
      <c r="C391" s="21">
        <v>49.930999999999997</v>
      </c>
      <c r="AG391" s="20"/>
    </row>
    <row r="392" spans="1:33" x14ac:dyDescent="0.25">
      <c r="A392" s="19">
        <v>45985</v>
      </c>
      <c r="B392" s="20">
        <v>0.64096064814814813</v>
      </c>
      <c r="C392" s="21">
        <v>49.927999999999997</v>
      </c>
      <c r="AG392" s="20"/>
    </row>
    <row r="393" spans="1:33" x14ac:dyDescent="0.25">
      <c r="A393" s="19">
        <v>45985</v>
      </c>
      <c r="B393" s="20">
        <v>0.64097222222222228</v>
      </c>
      <c r="C393" s="21">
        <v>49.926000000000002</v>
      </c>
      <c r="AG393" s="20"/>
    </row>
    <row r="394" spans="1:33" x14ac:dyDescent="0.25">
      <c r="A394" s="19">
        <v>45985</v>
      </c>
      <c r="B394" s="20">
        <v>0.64098379629629632</v>
      </c>
      <c r="C394" s="21">
        <v>49.923000000000002</v>
      </c>
      <c r="AG394" s="20"/>
    </row>
    <row r="395" spans="1:33" x14ac:dyDescent="0.25">
      <c r="A395" s="19">
        <v>45985</v>
      </c>
      <c r="B395" s="20">
        <v>0.64099537037037035</v>
      </c>
      <c r="C395" s="21">
        <v>49.92</v>
      </c>
      <c r="AG395" s="20"/>
    </row>
    <row r="396" spans="1:33" x14ac:dyDescent="0.25">
      <c r="A396" s="19">
        <v>45985</v>
      </c>
      <c r="B396" s="20">
        <v>0.64100694444444439</v>
      </c>
      <c r="C396" s="21">
        <v>49.917000000000002</v>
      </c>
      <c r="AG396" s="20"/>
    </row>
    <row r="397" spans="1:33" x14ac:dyDescent="0.25">
      <c r="A397" s="19">
        <v>45985</v>
      </c>
      <c r="B397" s="20">
        <v>0.64101851851851854</v>
      </c>
      <c r="C397" s="21">
        <v>49.912999999999997</v>
      </c>
      <c r="AG397" s="20"/>
    </row>
    <row r="398" spans="1:33" x14ac:dyDescent="0.25">
      <c r="A398" s="19">
        <v>45985</v>
      </c>
      <c r="B398" s="20">
        <v>0.64103009259259258</v>
      </c>
      <c r="C398" s="21">
        <v>49.914000000000001</v>
      </c>
      <c r="AG398" s="20"/>
    </row>
    <row r="399" spans="1:33" x14ac:dyDescent="0.25">
      <c r="A399" s="19">
        <v>45985</v>
      </c>
      <c r="B399" s="20">
        <v>0.64104166666666662</v>
      </c>
      <c r="C399" s="21">
        <v>49.91</v>
      </c>
      <c r="AG399" s="20"/>
    </row>
    <row r="400" spans="1:33" x14ac:dyDescent="0.25">
      <c r="A400" s="19">
        <v>45985</v>
      </c>
      <c r="B400" s="20">
        <v>0.64105324074074077</v>
      </c>
      <c r="C400" s="21">
        <v>49.906999999999996</v>
      </c>
      <c r="AG400" s="20"/>
    </row>
    <row r="401" spans="1:33" x14ac:dyDescent="0.25">
      <c r="A401" s="19">
        <v>45985</v>
      </c>
      <c r="B401" s="20">
        <v>0.64106481481481481</v>
      </c>
      <c r="C401" s="21">
        <v>49.906999999999996</v>
      </c>
      <c r="AG401" s="20"/>
    </row>
    <row r="402" spans="1:33" x14ac:dyDescent="0.25">
      <c r="A402" s="19">
        <v>45985</v>
      </c>
      <c r="B402" s="20">
        <v>0.64107638888888885</v>
      </c>
      <c r="C402" s="21">
        <v>49.908000000000001</v>
      </c>
      <c r="AG402" s="20"/>
    </row>
    <row r="403" spans="1:33" x14ac:dyDescent="0.25">
      <c r="A403" s="19">
        <v>45985</v>
      </c>
      <c r="B403" s="20">
        <v>0.641087962962963</v>
      </c>
      <c r="C403" s="21">
        <v>49.91</v>
      </c>
      <c r="AG403" s="20"/>
    </row>
    <row r="404" spans="1:33" x14ac:dyDescent="0.25">
      <c r="A404" s="19">
        <v>45985</v>
      </c>
      <c r="B404" s="20">
        <v>0.64109953703703704</v>
      </c>
      <c r="C404" s="21">
        <v>49.91</v>
      </c>
      <c r="AG404" s="20"/>
    </row>
    <row r="405" spans="1:33" x14ac:dyDescent="0.25">
      <c r="A405" s="19">
        <v>45985</v>
      </c>
      <c r="B405" s="20">
        <v>0.64111111111111108</v>
      </c>
      <c r="C405" s="21">
        <v>49.908000000000001</v>
      </c>
      <c r="AG405" s="20"/>
    </row>
    <row r="406" spans="1:33" x14ac:dyDescent="0.25">
      <c r="A406" s="19">
        <v>45985</v>
      </c>
      <c r="B406" s="20">
        <v>0.64112268518518523</v>
      </c>
      <c r="C406" s="21">
        <v>49.906999999999996</v>
      </c>
      <c r="AG406" s="20"/>
    </row>
    <row r="407" spans="1:33" x14ac:dyDescent="0.25">
      <c r="A407" s="19">
        <v>45985</v>
      </c>
      <c r="B407" s="20">
        <v>0.64113425925925926</v>
      </c>
      <c r="C407" s="21">
        <v>49.905000000000001</v>
      </c>
      <c r="AG407" s="20"/>
    </row>
    <row r="408" spans="1:33" x14ac:dyDescent="0.25">
      <c r="A408" s="19">
        <v>45985</v>
      </c>
      <c r="B408" s="20">
        <v>0.6411458333333333</v>
      </c>
      <c r="C408" s="21">
        <v>49.902999999999999</v>
      </c>
      <c r="AG408" s="20"/>
    </row>
    <row r="409" spans="1:33" x14ac:dyDescent="0.25">
      <c r="A409" s="19">
        <v>45985</v>
      </c>
      <c r="B409" s="20">
        <v>0.64115740740740745</v>
      </c>
      <c r="C409" s="21">
        <v>49.902000000000001</v>
      </c>
      <c r="AG409" s="20"/>
    </row>
    <row r="410" spans="1:33" x14ac:dyDescent="0.25">
      <c r="A410" s="19">
        <v>45985</v>
      </c>
      <c r="B410" s="20">
        <v>0.64116898148148149</v>
      </c>
      <c r="C410" s="21">
        <v>49.9</v>
      </c>
      <c r="AG410" s="20"/>
    </row>
    <row r="411" spans="1:33" x14ac:dyDescent="0.25">
      <c r="A411" s="19">
        <v>45985</v>
      </c>
      <c r="B411" s="20">
        <v>0.64118055555555553</v>
      </c>
      <c r="C411" s="21">
        <v>49.898000000000003</v>
      </c>
      <c r="AG411" s="20"/>
    </row>
    <row r="412" spans="1:33" x14ac:dyDescent="0.25">
      <c r="A412" s="19">
        <v>45985</v>
      </c>
      <c r="B412" s="20">
        <v>0.64119212962962968</v>
      </c>
      <c r="C412" s="21">
        <v>49.899000000000001</v>
      </c>
      <c r="AG412" s="20"/>
    </row>
    <row r="413" spans="1:33" x14ac:dyDescent="0.25">
      <c r="A413" s="19">
        <v>45985</v>
      </c>
      <c r="B413" s="20">
        <v>0.64120370370370372</v>
      </c>
      <c r="C413" s="21">
        <v>49.9</v>
      </c>
      <c r="AG413" s="20"/>
    </row>
    <row r="414" spans="1:33" x14ac:dyDescent="0.25">
      <c r="A414" s="19">
        <v>45985</v>
      </c>
      <c r="B414" s="20">
        <v>0.64121527777777776</v>
      </c>
      <c r="C414" s="21">
        <v>49.9</v>
      </c>
      <c r="AG414" s="20"/>
    </row>
    <row r="415" spans="1:33" x14ac:dyDescent="0.25">
      <c r="A415" s="19">
        <v>45985</v>
      </c>
      <c r="B415" s="20">
        <v>0.6412268518518518</v>
      </c>
      <c r="C415" s="21">
        <v>49.901000000000003</v>
      </c>
      <c r="AG415" s="20"/>
    </row>
    <row r="416" spans="1:33" x14ac:dyDescent="0.25">
      <c r="A416" s="19">
        <v>45985</v>
      </c>
      <c r="B416" s="20">
        <v>0.64123842592592595</v>
      </c>
      <c r="C416" s="21">
        <v>49.904000000000003</v>
      </c>
      <c r="AG416" s="20"/>
    </row>
    <row r="417" spans="1:33" x14ac:dyDescent="0.25">
      <c r="A417" s="19">
        <v>45985</v>
      </c>
      <c r="B417" s="20">
        <v>0.64124999999999999</v>
      </c>
      <c r="C417" s="21">
        <v>49.906999999999996</v>
      </c>
      <c r="AG417" s="20"/>
    </row>
    <row r="418" spans="1:33" x14ac:dyDescent="0.25">
      <c r="A418" s="19">
        <v>45985</v>
      </c>
      <c r="B418" s="20">
        <v>0.64126157407407403</v>
      </c>
      <c r="C418" s="21">
        <v>49.906999999999996</v>
      </c>
      <c r="AG418" s="20"/>
    </row>
    <row r="419" spans="1:33" x14ac:dyDescent="0.25">
      <c r="A419" s="19">
        <v>45985</v>
      </c>
      <c r="B419" s="20">
        <v>0.64127314814814818</v>
      </c>
      <c r="C419" s="21">
        <v>49.91</v>
      </c>
      <c r="AG419" s="20"/>
    </row>
    <row r="420" spans="1:33" x14ac:dyDescent="0.25">
      <c r="A420" s="19">
        <v>45985</v>
      </c>
      <c r="B420" s="20">
        <v>0.64128472222222221</v>
      </c>
      <c r="C420" s="21">
        <v>49.91</v>
      </c>
      <c r="AG420" s="20"/>
    </row>
    <row r="421" spans="1:33" x14ac:dyDescent="0.25">
      <c r="A421" s="19">
        <v>45985</v>
      </c>
      <c r="B421" s="20">
        <v>0.64129629629629625</v>
      </c>
      <c r="C421" s="21">
        <v>49.908999999999999</v>
      </c>
      <c r="AG421" s="20"/>
    </row>
    <row r="422" spans="1:33" x14ac:dyDescent="0.25">
      <c r="A422" s="19">
        <v>45985</v>
      </c>
      <c r="B422" s="20">
        <v>0.6413078703703704</v>
      </c>
      <c r="C422" s="21">
        <v>49.911000000000001</v>
      </c>
      <c r="AG422" s="20"/>
    </row>
    <row r="423" spans="1:33" x14ac:dyDescent="0.25">
      <c r="A423" s="19">
        <v>45985</v>
      </c>
      <c r="B423" s="20">
        <v>0.64131944444444444</v>
      </c>
      <c r="C423" s="21">
        <v>49.908999999999999</v>
      </c>
      <c r="AG423" s="20"/>
    </row>
    <row r="424" spans="1:33" x14ac:dyDescent="0.25">
      <c r="A424" s="19">
        <v>45985</v>
      </c>
      <c r="B424" s="20">
        <v>0.64133101851851848</v>
      </c>
      <c r="C424" s="21">
        <v>49.908999999999999</v>
      </c>
      <c r="AG424" s="20"/>
    </row>
    <row r="425" spans="1:33" x14ac:dyDescent="0.25">
      <c r="A425" s="19">
        <v>45985</v>
      </c>
      <c r="B425" s="20">
        <v>0.64134259259259263</v>
      </c>
      <c r="C425" s="21">
        <v>49.908000000000001</v>
      </c>
      <c r="AG425" s="20"/>
    </row>
    <row r="426" spans="1:33" x14ac:dyDescent="0.25">
      <c r="A426" s="19">
        <v>45985</v>
      </c>
      <c r="B426" s="20">
        <v>0.64135416666666667</v>
      </c>
      <c r="C426" s="21">
        <v>49.908000000000001</v>
      </c>
      <c r="AG426" s="20"/>
    </row>
    <row r="427" spans="1:33" x14ac:dyDescent="0.25">
      <c r="A427" s="19">
        <v>45985</v>
      </c>
      <c r="B427" s="20">
        <v>0.64136574074074071</v>
      </c>
      <c r="C427" s="21">
        <v>49.908000000000001</v>
      </c>
      <c r="AG427" s="20"/>
    </row>
    <row r="428" spans="1:33" x14ac:dyDescent="0.25">
      <c r="A428" s="19">
        <v>45985</v>
      </c>
      <c r="B428" s="20">
        <v>0.64137731481481486</v>
      </c>
      <c r="C428" s="21">
        <v>49.911000000000001</v>
      </c>
      <c r="AG428" s="20"/>
    </row>
    <row r="429" spans="1:33" x14ac:dyDescent="0.25">
      <c r="A429" s="19">
        <v>45985</v>
      </c>
      <c r="B429" s="20">
        <v>0.6413888888888889</v>
      </c>
      <c r="C429" s="21">
        <v>49.911000000000001</v>
      </c>
      <c r="AG429" s="20"/>
    </row>
    <row r="430" spans="1:33" x14ac:dyDescent="0.25">
      <c r="A430" s="19">
        <v>45985</v>
      </c>
      <c r="B430" s="20">
        <v>0.64140046296296294</v>
      </c>
      <c r="C430" s="21">
        <v>49.912999999999997</v>
      </c>
      <c r="AG430" s="20"/>
    </row>
    <row r="431" spans="1:33" x14ac:dyDescent="0.25">
      <c r="A431" s="19">
        <v>45985</v>
      </c>
      <c r="B431" s="20">
        <v>0.64141203703703709</v>
      </c>
      <c r="C431" s="21">
        <v>49.914000000000001</v>
      </c>
      <c r="AG431" s="20"/>
    </row>
    <row r="432" spans="1:33" x14ac:dyDescent="0.25">
      <c r="A432" s="19">
        <v>45985</v>
      </c>
      <c r="B432" s="20">
        <v>0.64142361111111112</v>
      </c>
      <c r="C432" s="21">
        <v>49.911999999999999</v>
      </c>
      <c r="AG432" s="20"/>
    </row>
    <row r="433" spans="1:33" x14ac:dyDescent="0.25">
      <c r="A433" s="19">
        <v>45985</v>
      </c>
      <c r="B433" s="20">
        <v>0.64143518518518516</v>
      </c>
      <c r="C433" s="21">
        <v>49.91</v>
      </c>
      <c r="AG433" s="20"/>
    </row>
    <row r="434" spans="1:33" x14ac:dyDescent="0.25">
      <c r="A434" s="19">
        <v>45985</v>
      </c>
      <c r="B434" s="20">
        <v>0.64144675925925931</v>
      </c>
      <c r="C434" s="21">
        <v>49.908000000000001</v>
      </c>
      <c r="AG434" s="20"/>
    </row>
    <row r="435" spans="1:33" x14ac:dyDescent="0.25">
      <c r="A435" s="19">
        <v>45985</v>
      </c>
      <c r="B435" s="20">
        <v>0.64145833333333335</v>
      </c>
      <c r="C435" s="21">
        <v>49.902000000000001</v>
      </c>
      <c r="AG435" s="20"/>
    </row>
    <row r="436" spans="1:33" x14ac:dyDescent="0.25">
      <c r="A436" s="19">
        <v>45985</v>
      </c>
      <c r="B436" s="20">
        <v>0.64146990740740739</v>
      </c>
      <c r="C436" s="21">
        <v>49.902999999999999</v>
      </c>
      <c r="AG436" s="20"/>
    </row>
    <row r="437" spans="1:33" x14ac:dyDescent="0.25">
      <c r="A437" s="19">
        <v>45985</v>
      </c>
      <c r="B437" s="20">
        <v>0.64148148148148143</v>
      </c>
      <c r="C437" s="21">
        <v>49.902999999999999</v>
      </c>
      <c r="AG437" s="20"/>
    </row>
    <row r="438" spans="1:33" x14ac:dyDescent="0.25">
      <c r="A438" s="19">
        <v>45985</v>
      </c>
      <c r="B438" s="20">
        <v>0.64149305555555558</v>
      </c>
      <c r="C438" s="21">
        <v>49.902999999999999</v>
      </c>
      <c r="AG438" s="20"/>
    </row>
    <row r="439" spans="1:33" x14ac:dyDescent="0.25">
      <c r="A439" s="19">
        <v>45985</v>
      </c>
      <c r="B439" s="20">
        <v>0.64150462962962962</v>
      </c>
      <c r="C439" s="21">
        <v>49.904000000000003</v>
      </c>
      <c r="AG439" s="20"/>
    </row>
    <row r="440" spans="1:33" x14ac:dyDescent="0.25">
      <c r="A440" s="19">
        <v>45985</v>
      </c>
      <c r="B440" s="20">
        <v>0.64151620370370366</v>
      </c>
      <c r="C440" s="21">
        <v>49.904000000000003</v>
      </c>
      <c r="AG440" s="20"/>
    </row>
    <row r="441" spans="1:33" x14ac:dyDescent="0.25">
      <c r="A441" s="19">
        <v>45985</v>
      </c>
      <c r="B441" s="20">
        <v>0.64152777777777781</v>
      </c>
      <c r="C441" s="21">
        <v>49.902000000000001</v>
      </c>
      <c r="AG441" s="20"/>
    </row>
    <row r="442" spans="1:33" x14ac:dyDescent="0.25">
      <c r="A442" s="19">
        <v>45985</v>
      </c>
      <c r="B442" s="20">
        <v>0.64153935185185185</v>
      </c>
      <c r="C442" s="21">
        <v>49.902999999999999</v>
      </c>
      <c r="AG442" s="20"/>
    </row>
    <row r="443" spans="1:33" x14ac:dyDescent="0.25">
      <c r="A443" s="19">
        <v>45985</v>
      </c>
      <c r="B443" s="20">
        <v>0.64155092592592589</v>
      </c>
      <c r="C443" s="21">
        <v>49.902999999999999</v>
      </c>
      <c r="AG443" s="20"/>
    </row>
    <row r="444" spans="1:33" x14ac:dyDescent="0.25">
      <c r="A444" s="19">
        <v>45985</v>
      </c>
      <c r="B444" s="20">
        <v>0.64156250000000004</v>
      </c>
      <c r="C444" s="21">
        <v>49.899000000000001</v>
      </c>
      <c r="AG444" s="20"/>
    </row>
    <row r="445" spans="1:33" x14ac:dyDescent="0.25">
      <c r="A445" s="19">
        <v>45985</v>
      </c>
      <c r="B445" s="20">
        <v>0.64157407407407407</v>
      </c>
      <c r="C445" s="21">
        <v>49.901000000000003</v>
      </c>
      <c r="AG445" s="20"/>
    </row>
    <row r="446" spans="1:33" x14ac:dyDescent="0.25">
      <c r="A446" s="19">
        <v>45985</v>
      </c>
      <c r="B446" s="20">
        <v>0.64158564814814811</v>
      </c>
      <c r="C446" s="21">
        <v>49.898000000000003</v>
      </c>
      <c r="AG446" s="20"/>
    </row>
    <row r="447" spans="1:33" x14ac:dyDescent="0.25">
      <c r="A447" s="19">
        <v>45985</v>
      </c>
      <c r="B447" s="20">
        <v>0.64159722222222226</v>
      </c>
      <c r="C447" s="21">
        <v>49.899000000000001</v>
      </c>
      <c r="AG447" s="20"/>
    </row>
    <row r="448" spans="1:33" x14ac:dyDescent="0.25">
      <c r="A448" s="19">
        <v>45985</v>
      </c>
      <c r="B448" s="20">
        <v>0.6416087962962963</v>
      </c>
      <c r="C448" s="21">
        <v>49.899000000000001</v>
      </c>
      <c r="AG448" s="20"/>
    </row>
    <row r="449" spans="1:33" x14ac:dyDescent="0.25">
      <c r="A449" s="19">
        <v>45985</v>
      </c>
      <c r="B449" s="20">
        <v>0.64162037037037034</v>
      </c>
      <c r="C449" s="21">
        <v>49.899000000000001</v>
      </c>
      <c r="AG449" s="20"/>
    </row>
    <row r="450" spans="1:33" x14ac:dyDescent="0.25">
      <c r="A450" s="19">
        <v>45985</v>
      </c>
      <c r="B450" s="20">
        <v>0.64163194444444449</v>
      </c>
      <c r="C450" s="21">
        <v>49.902000000000001</v>
      </c>
      <c r="AG450" s="20"/>
    </row>
    <row r="451" spans="1:33" x14ac:dyDescent="0.25">
      <c r="A451" s="19">
        <v>45985</v>
      </c>
      <c r="B451" s="20">
        <v>0.64164351851851853</v>
      </c>
      <c r="C451" s="21">
        <v>49.902000000000001</v>
      </c>
      <c r="AG451" s="20"/>
    </row>
    <row r="452" spans="1:33" x14ac:dyDescent="0.25">
      <c r="A452" s="19">
        <v>45985</v>
      </c>
      <c r="B452" s="20">
        <v>0.64165509259259257</v>
      </c>
      <c r="C452" s="21">
        <v>49.904000000000003</v>
      </c>
      <c r="AG452" s="20"/>
    </row>
    <row r="453" spans="1:33" x14ac:dyDescent="0.25">
      <c r="A453" s="19">
        <v>45985</v>
      </c>
      <c r="B453" s="20">
        <v>0.64166666666666672</v>
      </c>
      <c r="C453" s="21">
        <v>49.901000000000003</v>
      </c>
      <c r="AG453" s="20"/>
    </row>
    <row r="454" spans="1:33" x14ac:dyDescent="0.25">
      <c r="A454" s="19">
        <v>45985</v>
      </c>
      <c r="B454" s="20">
        <v>0.64167824074074076</v>
      </c>
      <c r="C454" s="21">
        <v>49.902999999999999</v>
      </c>
      <c r="AG454" s="20"/>
    </row>
    <row r="455" spans="1:33" x14ac:dyDescent="0.25">
      <c r="A455" s="19">
        <v>45985</v>
      </c>
      <c r="B455" s="20">
        <v>0.6416898148148148</v>
      </c>
      <c r="C455" s="21">
        <v>49.901000000000003</v>
      </c>
      <c r="AG455" s="20"/>
    </row>
    <row r="456" spans="1:33" x14ac:dyDescent="0.25">
      <c r="A456" s="19">
        <v>45985</v>
      </c>
      <c r="B456" s="20">
        <v>0.64170138888888884</v>
      </c>
      <c r="C456" s="21">
        <v>49.901000000000003</v>
      </c>
      <c r="AG456" s="20"/>
    </row>
    <row r="457" spans="1:33" x14ac:dyDescent="0.25">
      <c r="A457" s="19">
        <v>45985</v>
      </c>
      <c r="B457" s="20">
        <v>0.64171296296296299</v>
      </c>
      <c r="C457" s="21">
        <v>49.899000000000001</v>
      </c>
      <c r="AG457" s="20"/>
    </row>
    <row r="458" spans="1:33" x14ac:dyDescent="0.25">
      <c r="A458" s="19">
        <v>45985</v>
      </c>
      <c r="B458" s="20">
        <v>0.64172453703703702</v>
      </c>
      <c r="C458" s="21">
        <v>49.899000000000001</v>
      </c>
      <c r="AG458" s="20"/>
    </row>
    <row r="459" spans="1:33" x14ac:dyDescent="0.25">
      <c r="A459" s="19">
        <v>45985</v>
      </c>
      <c r="B459" s="20">
        <v>0.64173611111111106</v>
      </c>
      <c r="C459" s="21">
        <v>49.896000000000001</v>
      </c>
      <c r="AG459" s="20"/>
    </row>
    <row r="460" spans="1:33" x14ac:dyDescent="0.25">
      <c r="A460" s="19">
        <v>45985</v>
      </c>
      <c r="B460" s="20">
        <v>0.64174768518518521</v>
      </c>
      <c r="C460" s="21">
        <v>49.895000000000003</v>
      </c>
      <c r="AG460" s="20"/>
    </row>
    <row r="461" spans="1:33" x14ac:dyDescent="0.25">
      <c r="A461" s="19">
        <v>45985</v>
      </c>
      <c r="B461" s="20">
        <v>0.64175925925925925</v>
      </c>
      <c r="C461" s="21">
        <v>49.893999999999998</v>
      </c>
      <c r="AG461" s="20"/>
    </row>
    <row r="462" spans="1:33" x14ac:dyDescent="0.25">
      <c r="A462" s="19">
        <v>45985</v>
      </c>
      <c r="B462" s="20">
        <v>0.64177083333333329</v>
      </c>
      <c r="C462" s="21">
        <v>49.893999999999998</v>
      </c>
      <c r="AG462" s="20"/>
    </row>
    <row r="463" spans="1:33" x14ac:dyDescent="0.25">
      <c r="A463" s="19">
        <v>45985</v>
      </c>
      <c r="B463" s="20">
        <v>0.64178240740740744</v>
      </c>
      <c r="C463" s="21">
        <v>49.893000000000001</v>
      </c>
      <c r="AG463" s="20"/>
    </row>
    <row r="464" spans="1:33" x14ac:dyDescent="0.25">
      <c r="A464" s="19">
        <v>45985</v>
      </c>
      <c r="B464" s="20">
        <v>0.64179398148148148</v>
      </c>
      <c r="C464" s="21">
        <v>49.895000000000003</v>
      </c>
      <c r="AG464" s="20"/>
    </row>
    <row r="465" spans="1:33" x14ac:dyDescent="0.25">
      <c r="A465" s="19">
        <v>45985</v>
      </c>
      <c r="B465" s="20">
        <v>0.64180555555555552</v>
      </c>
      <c r="C465" s="21">
        <v>49.895000000000003</v>
      </c>
      <c r="AG465" s="20"/>
    </row>
    <row r="466" spans="1:33" x14ac:dyDescent="0.25">
      <c r="A466" s="19">
        <v>45985</v>
      </c>
      <c r="B466" s="20">
        <v>0.64181712962962967</v>
      </c>
      <c r="C466" s="21">
        <v>49.896999999999998</v>
      </c>
      <c r="AG466" s="20"/>
    </row>
    <row r="467" spans="1:33" x14ac:dyDescent="0.25">
      <c r="A467" s="19">
        <v>45985</v>
      </c>
      <c r="B467" s="20">
        <v>0.64182870370370371</v>
      </c>
      <c r="C467" s="21">
        <v>49.898000000000003</v>
      </c>
      <c r="AG467" s="20"/>
    </row>
    <row r="468" spans="1:33" x14ac:dyDescent="0.25">
      <c r="A468" s="19">
        <v>45985</v>
      </c>
      <c r="B468" s="20">
        <v>0.64184027777777775</v>
      </c>
      <c r="C468" s="21">
        <v>49.899000000000001</v>
      </c>
      <c r="AG468" s="20"/>
    </row>
    <row r="469" spans="1:33" x14ac:dyDescent="0.25">
      <c r="A469" s="19">
        <v>45985</v>
      </c>
      <c r="B469" s="20">
        <v>0.6418518518518519</v>
      </c>
      <c r="C469" s="21">
        <v>49.898000000000003</v>
      </c>
      <c r="AG469" s="20"/>
    </row>
    <row r="470" spans="1:33" x14ac:dyDescent="0.25">
      <c r="A470" s="19">
        <v>45985</v>
      </c>
      <c r="B470" s="20">
        <v>0.64186342592592593</v>
      </c>
      <c r="C470" s="21">
        <v>49.896999999999998</v>
      </c>
      <c r="AG470" s="20"/>
    </row>
    <row r="471" spans="1:33" x14ac:dyDescent="0.25">
      <c r="A471" s="19">
        <v>45985</v>
      </c>
      <c r="B471" s="20">
        <v>0.64187499999999997</v>
      </c>
      <c r="C471" s="21">
        <v>49.898000000000003</v>
      </c>
      <c r="AG471" s="20"/>
    </row>
    <row r="472" spans="1:33" x14ac:dyDescent="0.25">
      <c r="A472" s="19">
        <v>45985</v>
      </c>
      <c r="B472" s="20">
        <v>0.64188657407407412</v>
      </c>
      <c r="C472" s="21">
        <v>49.896999999999998</v>
      </c>
      <c r="AG472" s="20"/>
    </row>
    <row r="473" spans="1:33" x14ac:dyDescent="0.25">
      <c r="A473" s="19">
        <v>45985</v>
      </c>
      <c r="B473" s="20">
        <v>0.64189814814814816</v>
      </c>
      <c r="C473" s="21">
        <v>49.893000000000001</v>
      </c>
      <c r="AG473" s="20"/>
    </row>
    <row r="474" spans="1:33" x14ac:dyDescent="0.25">
      <c r="A474" s="19">
        <v>45985</v>
      </c>
      <c r="B474" s="20">
        <v>0.6419097222222222</v>
      </c>
      <c r="C474" s="21">
        <v>49.895000000000003</v>
      </c>
      <c r="AG474" s="20"/>
    </row>
    <row r="475" spans="1:33" x14ac:dyDescent="0.25">
      <c r="A475" s="19">
        <v>45985</v>
      </c>
      <c r="B475" s="20">
        <v>0.64192129629629635</v>
      </c>
      <c r="C475" s="21">
        <v>49.893999999999998</v>
      </c>
      <c r="AG475" s="20"/>
    </row>
    <row r="476" spans="1:33" x14ac:dyDescent="0.25">
      <c r="A476" s="19">
        <v>45985</v>
      </c>
      <c r="B476" s="20">
        <v>0.64193287037037039</v>
      </c>
      <c r="C476" s="21">
        <v>49.893999999999998</v>
      </c>
      <c r="AG476" s="20"/>
    </row>
    <row r="477" spans="1:33" x14ac:dyDescent="0.25">
      <c r="A477" s="19">
        <v>45985</v>
      </c>
      <c r="B477" s="20">
        <v>0.64194444444444443</v>
      </c>
      <c r="C477" s="21">
        <v>49.893000000000001</v>
      </c>
      <c r="AG477" s="20"/>
    </row>
    <row r="478" spans="1:33" x14ac:dyDescent="0.25">
      <c r="A478" s="19">
        <v>45985</v>
      </c>
      <c r="B478" s="20">
        <v>0.64195601851851847</v>
      </c>
      <c r="C478" s="21">
        <v>49.893999999999998</v>
      </c>
      <c r="AG478" s="20"/>
    </row>
    <row r="479" spans="1:33" x14ac:dyDescent="0.25">
      <c r="A479" s="19">
        <v>45985</v>
      </c>
      <c r="B479" s="20">
        <v>0.64196759259259262</v>
      </c>
      <c r="C479" s="21">
        <v>49.893000000000001</v>
      </c>
      <c r="AG479" s="20"/>
    </row>
    <row r="480" spans="1:33" x14ac:dyDescent="0.25">
      <c r="A480" s="19">
        <v>45985</v>
      </c>
      <c r="B480" s="20">
        <v>0.64197916666666666</v>
      </c>
      <c r="C480" s="21">
        <v>49.893999999999998</v>
      </c>
      <c r="AG480" s="20"/>
    </row>
    <row r="481" spans="1:33" x14ac:dyDescent="0.25">
      <c r="A481" s="19">
        <v>45985</v>
      </c>
      <c r="B481" s="20">
        <v>0.6419907407407407</v>
      </c>
      <c r="C481" s="21">
        <v>49.893999999999998</v>
      </c>
      <c r="AG481" s="20"/>
    </row>
    <row r="482" spans="1:33" x14ac:dyDescent="0.25">
      <c r="A482" s="19">
        <v>45985</v>
      </c>
      <c r="B482" s="20">
        <v>0.64200231481481485</v>
      </c>
      <c r="C482" s="21">
        <v>49.890999999999998</v>
      </c>
      <c r="AG482" s="20"/>
    </row>
    <row r="483" spans="1:33" x14ac:dyDescent="0.25">
      <c r="A483" s="19">
        <v>45985</v>
      </c>
      <c r="B483" s="20">
        <v>0.64201388888888888</v>
      </c>
      <c r="C483" s="21">
        <v>49.893000000000001</v>
      </c>
      <c r="AG483" s="20"/>
    </row>
    <row r="484" spans="1:33" x14ac:dyDescent="0.25">
      <c r="A484" s="19">
        <v>45985</v>
      </c>
      <c r="B484" s="20">
        <v>0.64202546296296292</v>
      </c>
      <c r="C484" s="21">
        <v>49.892000000000003</v>
      </c>
      <c r="AG484" s="20"/>
    </row>
    <row r="485" spans="1:33" x14ac:dyDescent="0.25">
      <c r="A485" s="19">
        <v>45985</v>
      </c>
      <c r="B485" s="20">
        <v>0.64203703703703707</v>
      </c>
      <c r="C485" s="21">
        <v>49.892000000000003</v>
      </c>
      <c r="AG485" s="20"/>
    </row>
    <row r="486" spans="1:33" x14ac:dyDescent="0.25">
      <c r="A486" s="19">
        <v>45985</v>
      </c>
      <c r="B486" s="20">
        <v>0.64204861111111111</v>
      </c>
      <c r="C486" s="21">
        <v>49.892000000000003</v>
      </c>
      <c r="AG486" s="20"/>
    </row>
    <row r="487" spans="1:33" x14ac:dyDescent="0.25">
      <c r="A487" s="19">
        <v>45985</v>
      </c>
      <c r="B487" s="20">
        <v>0.64206018518518515</v>
      </c>
      <c r="C487" s="21">
        <v>49.893999999999998</v>
      </c>
      <c r="AG487" s="20"/>
    </row>
    <row r="488" spans="1:33" x14ac:dyDescent="0.25">
      <c r="A488" s="19">
        <v>45985</v>
      </c>
      <c r="B488" s="20">
        <v>0.6420717592592593</v>
      </c>
      <c r="C488" s="21">
        <v>49.893000000000001</v>
      </c>
      <c r="AG488" s="20"/>
    </row>
    <row r="489" spans="1:33" x14ac:dyDescent="0.25">
      <c r="A489" s="19">
        <v>45985</v>
      </c>
      <c r="B489" s="20">
        <v>0.64208333333333334</v>
      </c>
      <c r="C489" s="21">
        <v>49.893999999999998</v>
      </c>
      <c r="AG489" s="20"/>
    </row>
    <row r="490" spans="1:33" x14ac:dyDescent="0.25">
      <c r="A490" s="19">
        <v>45985</v>
      </c>
      <c r="B490" s="20">
        <v>0.64209490740740738</v>
      </c>
      <c r="C490" s="21">
        <v>49.895000000000003</v>
      </c>
      <c r="AG490" s="20"/>
    </row>
    <row r="491" spans="1:33" x14ac:dyDescent="0.25">
      <c r="A491" s="19">
        <v>45985</v>
      </c>
      <c r="B491" s="20">
        <v>0.64210648148148153</v>
      </c>
      <c r="C491" s="21">
        <v>49.896999999999998</v>
      </c>
      <c r="AG491" s="20"/>
    </row>
    <row r="492" spans="1:33" x14ac:dyDescent="0.25">
      <c r="A492" s="19">
        <v>45985</v>
      </c>
      <c r="B492" s="20">
        <v>0.64211805555555557</v>
      </c>
      <c r="C492" s="21">
        <v>49.896999999999998</v>
      </c>
      <c r="AG492" s="20"/>
    </row>
    <row r="493" spans="1:33" x14ac:dyDescent="0.25">
      <c r="A493" s="19">
        <v>45985</v>
      </c>
      <c r="B493" s="20">
        <v>0.64212962962962961</v>
      </c>
      <c r="C493" s="21">
        <v>49.898000000000003</v>
      </c>
      <c r="AG493" s="20"/>
    </row>
    <row r="494" spans="1:33" x14ac:dyDescent="0.25">
      <c r="A494" s="19">
        <v>45985</v>
      </c>
      <c r="B494" s="20">
        <v>0.64214120370370376</v>
      </c>
      <c r="C494" s="21">
        <v>49.899000000000001</v>
      </c>
      <c r="AG494" s="20"/>
    </row>
    <row r="495" spans="1:33" x14ac:dyDescent="0.25">
      <c r="A495" s="19">
        <v>45985</v>
      </c>
      <c r="B495" s="20">
        <v>0.64215277777777779</v>
      </c>
      <c r="C495" s="21">
        <v>49.898000000000003</v>
      </c>
      <c r="AG495" s="20"/>
    </row>
    <row r="496" spans="1:33" x14ac:dyDescent="0.25">
      <c r="A496" s="19">
        <v>45985</v>
      </c>
      <c r="B496" s="20">
        <v>0.64216435185185183</v>
      </c>
      <c r="C496" s="21">
        <v>49.899000000000001</v>
      </c>
      <c r="AG496" s="20"/>
    </row>
    <row r="497" spans="1:33" x14ac:dyDescent="0.25">
      <c r="A497" s="19">
        <v>45985</v>
      </c>
      <c r="B497" s="20">
        <v>0.64217592592592587</v>
      </c>
      <c r="C497" s="21">
        <v>49.898000000000003</v>
      </c>
      <c r="AG497" s="20"/>
    </row>
    <row r="498" spans="1:33" x14ac:dyDescent="0.25">
      <c r="A498" s="19">
        <v>45985</v>
      </c>
      <c r="B498" s="20">
        <v>0.64218750000000002</v>
      </c>
      <c r="C498" s="21">
        <v>49.9</v>
      </c>
      <c r="AG498" s="20"/>
    </row>
    <row r="499" spans="1:33" x14ac:dyDescent="0.25">
      <c r="A499" s="19">
        <v>45985</v>
      </c>
      <c r="B499" s="20">
        <v>0.64219907407407406</v>
      </c>
      <c r="C499" s="21">
        <v>49.898000000000003</v>
      </c>
      <c r="AG499" s="20"/>
    </row>
    <row r="500" spans="1:33" x14ac:dyDescent="0.25">
      <c r="A500" s="19">
        <v>45985</v>
      </c>
      <c r="B500" s="20">
        <v>0.6422106481481481</v>
      </c>
      <c r="C500" s="21">
        <v>49.899000000000001</v>
      </c>
      <c r="AG500" s="20"/>
    </row>
    <row r="501" spans="1:33" x14ac:dyDescent="0.25">
      <c r="A501" s="19">
        <v>45985</v>
      </c>
      <c r="B501" s="20">
        <v>0.64222222222222225</v>
      </c>
      <c r="C501" s="21">
        <v>49.898000000000003</v>
      </c>
      <c r="AG501" s="20"/>
    </row>
    <row r="502" spans="1:33" x14ac:dyDescent="0.25">
      <c r="A502" s="19">
        <v>45985</v>
      </c>
      <c r="B502" s="20">
        <v>0.64223379629629629</v>
      </c>
      <c r="C502" s="21">
        <v>49.899000000000001</v>
      </c>
      <c r="AG502" s="20"/>
    </row>
    <row r="503" spans="1:33" x14ac:dyDescent="0.25">
      <c r="A503" s="19">
        <v>45985</v>
      </c>
      <c r="B503" s="20">
        <v>0.64224537037037033</v>
      </c>
      <c r="C503" s="21">
        <v>49.896999999999998</v>
      </c>
      <c r="AG503" s="20"/>
    </row>
    <row r="504" spans="1:33" x14ac:dyDescent="0.25">
      <c r="A504" s="19">
        <v>45985</v>
      </c>
      <c r="B504" s="20">
        <v>0.64225694444444448</v>
      </c>
      <c r="C504" s="21">
        <v>49.896999999999998</v>
      </c>
      <c r="AG504" s="20"/>
    </row>
    <row r="505" spans="1:33" x14ac:dyDescent="0.25">
      <c r="A505" s="19">
        <v>45985</v>
      </c>
      <c r="B505" s="20">
        <v>0.64226851851851852</v>
      </c>
      <c r="C505" s="21">
        <v>49.893000000000001</v>
      </c>
      <c r="AG505" s="20"/>
    </row>
    <row r="506" spans="1:33" x14ac:dyDescent="0.25">
      <c r="A506" s="19">
        <v>45985</v>
      </c>
      <c r="B506" s="20">
        <v>0.64228009259259256</v>
      </c>
      <c r="C506" s="21">
        <v>49.892000000000003</v>
      </c>
      <c r="AG506" s="20"/>
    </row>
    <row r="507" spans="1:33" x14ac:dyDescent="0.25">
      <c r="A507" s="19">
        <v>45985</v>
      </c>
      <c r="B507" s="20">
        <v>0.64229166666666671</v>
      </c>
      <c r="C507" s="21">
        <v>49.887999999999998</v>
      </c>
      <c r="AG507" s="20"/>
    </row>
    <row r="508" spans="1:33" x14ac:dyDescent="0.25">
      <c r="A508" s="19">
        <v>45985</v>
      </c>
      <c r="B508" s="20">
        <v>0.64230324074074074</v>
      </c>
      <c r="C508" s="21">
        <v>49.889000000000003</v>
      </c>
      <c r="AG508" s="20"/>
    </row>
    <row r="509" spans="1:33" x14ac:dyDescent="0.25">
      <c r="A509" s="19">
        <v>45985</v>
      </c>
      <c r="B509" s="20">
        <v>0.64231481481481478</v>
      </c>
      <c r="C509" s="21">
        <v>49.887999999999998</v>
      </c>
      <c r="AG509" s="20"/>
    </row>
    <row r="510" spans="1:33" x14ac:dyDescent="0.25">
      <c r="A510" s="19">
        <v>45985</v>
      </c>
      <c r="B510" s="20">
        <v>0.64232638888888893</v>
      </c>
      <c r="C510" s="21">
        <v>49.889000000000003</v>
      </c>
      <c r="AG510" s="20"/>
    </row>
    <row r="511" spans="1:33" x14ac:dyDescent="0.25">
      <c r="A511" s="19">
        <v>45985</v>
      </c>
      <c r="B511" s="20">
        <v>0.64233796296296297</v>
      </c>
      <c r="C511" s="21">
        <v>49.887999999999998</v>
      </c>
      <c r="AG511" s="20"/>
    </row>
    <row r="512" spans="1:33" x14ac:dyDescent="0.25">
      <c r="A512" s="19">
        <v>45985</v>
      </c>
      <c r="B512" s="20">
        <v>0.64234953703703701</v>
      </c>
      <c r="C512" s="21">
        <v>49.89</v>
      </c>
      <c r="AG512" s="20"/>
    </row>
    <row r="513" spans="1:33" x14ac:dyDescent="0.25">
      <c r="A513" s="19">
        <v>45985</v>
      </c>
      <c r="B513" s="20">
        <v>0.64236111111111116</v>
      </c>
      <c r="C513" s="21">
        <v>49.887999999999998</v>
      </c>
      <c r="AG513" s="20"/>
    </row>
    <row r="514" spans="1:33" x14ac:dyDescent="0.25">
      <c r="A514" s="19">
        <v>45985</v>
      </c>
      <c r="B514" s="20">
        <v>0.6423726851851852</v>
      </c>
      <c r="C514" s="21">
        <v>49.889000000000003</v>
      </c>
      <c r="AG514" s="20"/>
    </row>
    <row r="515" spans="1:33" x14ac:dyDescent="0.25">
      <c r="A515" s="19">
        <v>45985</v>
      </c>
      <c r="B515" s="20">
        <v>0.64238425925925924</v>
      </c>
      <c r="C515" s="21">
        <v>49.887999999999998</v>
      </c>
      <c r="AG515" s="20"/>
    </row>
    <row r="516" spans="1:33" x14ac:dyDescent="0.25">
      <c r="A516" s="19">
        <v>45985</v>
      </c>
      <c r="B516" s="20">
        <v>0.64239583333333339</v>
      </c>
      <c r="C516" s="21">
        <v>49.89</v>
      </c>
      <c r="AG516" s="20"/>
    </row>
    <row r="517" spans="1:33" x14ac:dyDescent="0.25">
      <c r="A517" s="19">
        <v>45985</v>
      </c>
      <c r="B517" s="20">
        <v>0.64240740740740743</v>
      </c>
      <c r="C517" s="21">
        <v>49.889000000000003</v>
      </c>
      <c r="AG517" s="20"/>
    </row>
    <row r="518" spans="1:33" x14ac:dyDescent="0.25">
      <c r="A518" s="19">
        <v>45985</v>
      </c>
      <c r="B518" s="20">
        <v>0.64241898148148147</v>
      </c>
      <c r="C518" s="21">
        <v>49.887999999999998</v>
      </c>
      <c r="AG518" s="20"/>
    </row>
    <row r="519" spans="1:33" x14ac:dyDescent="0.25">
      <c r="A519" s="19">
        <v>45985</v>
      </c>
      <c r="B519" s="20">
        <v>0.6424305555555555</v>
      </c>
      <c r="C519" s="21">
        <v>49.889000000000003</v>
      </c>
      <c r="AG519" s="20"/>
    </row>
    <row r="520" spans="1:33" x14ac:dyDescent="0.25">
      <c r="A520" s="19">
        <v>45985</v>
      </c>
      <c r="B520" s="20">
        <v>0.64244212962962965</v>
      </c>
      <c r="C520" s="21">
        <v>49.89</v>
      </c>
      <c r="AG520" s="20"/>
    </row>
    <row r="521" spans="1:33" x14ac:dyDescent="0.25">
      <c r="A521" s="19">
        <v>45985</v>
      </c>
      <c r="B521" s="20">
        <v>0.64245370370370369</v>
      </c>
      <c r="C521" s="21">
        <v>49.89</v>
      </c>
      <c r="AG521" s="20"/>
    </row>
    <row r="522" spans="1:33" x14ac:dyDescent="0.25">
      <c r="A522" s="19">
        <v>45985</v>
      </c>
      <c r="B522" s="20">
        <v>0.64246527777777773</v>
      </c>
      <c r="C522" s="21">
        <v>49.890999999999998</v>
      </c>
      <c r="AG522" s="20"/>
    </row>
    <row r="523" spans="1:33" x14ac:dyDescent="0.25">
      <c r="A523" s="19">
        <v>45985</v>
      </c>
      <c r="B523" s="20">
        <v>0.64247685185185188</v>
      </c>
      <c r="C523" s="21">
        <v>49.890999999999998</v>
      </c>
      <c r="AG523" s="20"/>
    </row>
    <row r="524" spans="1:33" x14ac:dyDescent="0.25">
      <c r="A524" s="19">
        <v>45985</v>
      </c>
      <c r="B524" s="20">
        <v>0.64248842592592592</v>
      </c>
      <c r="C524" s="21">
        <v>49.895000000000003</v>
      </c>
      <c r="AG524" s="20"/>
    </row>
    <row r="525" spans="1:33" x14ac:dyDescent="0.25">
      <c r="A525" s="19">
        <v>45985</v>
      </c>
      <c r="B525" s="20">
        <v>0.64249999999999996</v>
      </c>
      <c r="C525" s="21">
        <v>49.896000000000001</v>
      </c>
      <c r="AG525" s="20"/>
    </row>
    <row r="526" spans="1:33" x14ac:dyDescent="0.25">
      <c r="A526" s="19">
        <v>45985</v>
      </c>
      <c r="B526" s="20">
        <v>0.64251157407407411</v>
      </c>
      <c r="C526" s="21">
        <v>49.895000000000003</v>
      </c>
      <c r="AG526" s="20"/>
    </row>
    <row r="527" spans="1:33" x14ac:dyDescent="0.25">
      <c r="A527" s="19">
        <v>45985</v>
      </c>
      <c r="B527" s="20">
        <v>0.64252314814814815</v>
      </c>
      <c r="C527" s="21">
        <v>49.896999999999998</v>
      </c>
      <c r="AG527" s="20"/>
    </row>
    <row r="528" spans="1:33" x14ac:dyDescent="0.25">
      <c r="A528" s="19">
        <v>45985</v>
      </c>
      <c r="B528" s="20">
        <v>0.64253472222222219</v>
      </c>
      <c r="C528" s="21">
        <v>49.896999999999998</v>
      </c>
      <c r="AG528" s="20"/>
    </row>
    <row r="529" spans="1:33" x14ac:dyDescent="0.25">
      <c r="A529" s="19">
        <v>45985</v>
      </c>
      <c r="B529" s="20">
        <v>0.64254629629629634</v>
      </c>
      <c r="C529" s="21">
        <v>49.896000000000001</v>
      </c>
      <c r="AG529" s="20"/>
    </row>
    <row r="530" spans="1:33" x14ac:dyDescent="0.25">
      <c r="A530" s="19">
        <v>45985</v>
      </c>
      <c r="B530" s="20">
        <v>0.64255787037037038</v>
      </c>
      <c r="C530" s="21">
        <v>49.896000000000001</v>
      </c>
      <c r="AG530" s="20"/>
    </row>
    <row r="531" spans="1:33" x14ac:dyDescent="0.25">
      <c r="A531" s="19">
        <v>45985</v>
      </c>
      <c r="B531" s="20">
        <v>0.64256944444444442</v>
      </c>
      <c r="C531" s="21">
        <v>49.896999999999998</v>
      </c>
      <c r="AG531" s="20"/>
    </row>
    <row r="532" spans="1:33" x14ac:dyDescent="0.25">
      <c r="A532" s="19">
        <v>45985</v>
      </c>
      <c r="B532" s="20">
        <v>0.64258101851851857</v>
      </c>
      <c r="C532" s="21">
        <v>49.896000000000001</v>
      </c>
      <c r="AG532" s="20"/>
    </row>
    <row r="533" spans="1:33" x14ac:dyDescent="0.25">
      <c r="A533" s="19">
        <v>45985</v>
      </c>
      <c r="B533" s="20">
        <v>0.6425925925925926</v>
      </c>
      <c r="C533" s="21">
        <v>49.896999999999998</v>
      </c>
      <c r="AG533" s="20"/>
    </row>
    <row r="534" spans="1:33" x14ac:dyDescent="0.25">
      <c r="A534" s="19">
        <v>45985</v>
      </c>
      <c r="B534" s="20">
        <v>0.64260416666666664</v>
      </c>
      <c r="C534" s="21">
        <v>49.896999999999998</v>
      </c>
      <c r="AG534" s="20"/>
    </row>
    <row r="535" spans="1:33" x14ac:dyDescent="0.25">
      <c r="A535" s="19">
        <v>45985</v>
      </c>
      <c r="B535" s="20">
        <v>0.64261574074074079</v>
      </c>
      <c r="C535" s="21">
        <v>49.893999999999998</v>
      </c>
      <c r="AG535" s="20"/>
    </row>
    <row r="536" spans="1:33" x14ac:dyDescent="0.25">
      <c r="A536" s="19">
        <v>45985</v>
      </c>
      <c r="B536" s="20">
        <v>0.64262731481481483</v>
      </c>
      <c r="C536" s="21">
        <v>49.893999999999998</v>
      </c>
      <c r="AG536" s="20"/>
    </row>
    <row r="537" spans="1:33" x14ac:dyDescent="0.25">
      <c r="A537" s="19">
        <v>45985</v>
      </c>
      <c r="B537" s="20">
        <v>0.64263888888888887</v>
      </c>
      <c r="C537" s="21">
        <v>49.896000000000001</v>
      </c>
      <c r="AG537" s="20"/>
    </row>
    <row r="538" spans="1:33" x14ac:dyDescent="0.25">
      <c r="A538" s="19">
        <v>45985</v>
      </c>
      <c r="B538" s="20">
        <v>0.64265046296296291</v>
      </c>
      <c r="C538" s="21">
        <v>49.895000000000003</v>
      </c>
      <c r="AG538" s="20"/>
    </row>
    <row r="539" spans="1:33" x14ac:dyDescent="0.25">
      <c r="A539" s="19">
        <v>45985</v>
      </c>
      <c r="B539" s="20">
        <v>0.64266203703703706</v>
      </c>
      <c r="C539" s="21">
        <v>49.893999999999998</v>
      </c>
      <c r="AG539" s="20"/>
    </row>
    <row r="540" spans="1:33" x14ac:dyDescent="0.25">
      <c r="A540" s="19">
        <v>45985</v>
      </c>
      <c r="B540" s="20">
        <v>0.6426736111111111</v>
      </c>
      <c r="C540" s="21">
        <v>49.895000000000003</v>
      </c>
      <c r="AG540" s="20"/>
    </row>
    <row r="541" spans="1:33" x14ac:dyDescent="0.25">
      <c r="A541" s="19">
        <v>45985</v>
      </c>
      <c r="B541" s="20">
        <v>0.64268518518518514</v>
      </c>
      <c r="C541" s="21">
        <v>49.896000000000001</v>
      </c>
      <c r="AG541" s="20"/>
    </row>
    <row r="542" spans="1:33" x14ac:dyDescent="0.25">
      <c r="A542" s="19">
        <v>45985</v>
      </c>
      <c r="B542" s="20">
        <v>0.64269675925925929</v>
      </c>
      <c r="C542" s="21">
        <v>49.895000000000003</v>
      </c>
      <c r="AG542" s="20"/>
    </row>
    <row r="543" spans="1:33" x14ac:dyDescent="0.25">
      <c r="A543" s="19">
        <v>45985</v>
      </c>
      <c r="B543" s="20">
        <v>0.64270833333333333</v>
      </c>
      <c r="C543" s="21">
        <v>49.896000000000001</v>
      </c>
      <c r="AG543" s="20"/>
    </row>
    <row r="544" spans="1:33" x14ac:dyDescent="0.25">
      <c r="A544" s="19">
        <v>45985</v>
      </c>
      <c r="B544" s="20">
        <v>0.64271990740740736</v>
      </c>
      <c r="C544" s="21">
        <v>49.893999999999998</v>
      </c>
      <c r="AG544" s="20"/>
    </row>
    <row r="545" spans="1:33" x14ac:dyDescent="0.25">
      <c r="A545" s="19">
        <v>45985</v>
      </c>
      <c r="B545" s="20">
        <v>0.64273148148148151</v>
      </c>
      <c r="C545" s="21">
        <v>49.890999999999998</v>
      </c>
      <c r="AG545" s="20"/>
    </row>
    <row r="546" spans="1:33" x14ac:dyDescent="0.25">
      <c r="A546" s="19">
        <v>45985</v>
      </c>
      <c r="B546" s="20">
        <v>0.64274305555555555</v>
      </c>
      <c r="C546" s="21">
        <v>49.887999999999998</v>
      </c>
      <c r="AG546" s="20"/>
    </row>
    <row r="547" spans="1:33" x14ac:dyDescent="0.25">
      <c r="A547" s="19">
        <v>45985</v>
      </c>
      <c r="B547" s="20">
        <v>0.64275462962962959</v>
      </c>
      <c r="C547" s="21">
        <v>49.889000000000003</v>
      </c>
      <c r="AG547" s="20"/>
    </row>
    <row r="548" spans="1:33" x14ac:dyDescent="0.25">
      <c r="A548" s="19">
        <v>45985</v>
      </c>
      <c r="B548" s="20">
        <v>0.64276620370370374</v>
      </c>
      <c r="C548" s="21">
        <v>49.887999999999998</v>
      </c>
      <c r="AG548" s="20"/>
    </row>
    <row r="549" spans="1:33" x14ac:dyDescent="0.25">
      <c r="A549" s="19">
        <v>45985</v>
      </c>
      <c r="B549" s="20">
        <v>0.64277777777777778</v>
      </c>
      <c r="C549" s="21">
        <v>49.887</v>
      </c>
      <c r="AG549" s="20"/>
    </row>
    <row r="550" spans="1:33" x14ac:dyDescent="0.25">
      <c r="A550" s="19">
        <v>45985</v>
      </c>
      <c r="B550" s="20">
        <v>0.64278935185185182</v>
      </c>
      <c r="C550" s="21">
        <v>49.887</v>
      </c>
      <c r="AG550" s="20"/>
    </row>
    <row r="551" spans="1:33" x14ac:dyDescent="0.25">
      <c r="A551" s="19">
        <v>45985</v>
      </c>
      <c r="B551" s="20">
        <v>0.64280092592592597</v>
      </c>
      <c r="C551" s="21">
        <v>49.89</v>
      </c>
      <c r="AG551" s="20"/>
    </row>
    <row r="552" spans="1:33" x14ac:dyDescent="0.25">
      <c r="A552" s="19">
        <v>45985</v>
      </c>
      <c r="B552" s="20">
        <v>0.64281250000000001</v>
      </c>
      <c r="C552" s="21">
        <v>49.889000000000003</v>
      </c>
      <c r="AG552" s="20"/>
    </row>
    <row r="553" spans="1:33" x14ac:dyDescent="0.25">
      <c r="A553" s="19">
        <v>45985</v>
      </c>
      <c r="B553" s="20">
        <v>0.64282407407407405</v>
      </c>
      <c r="C553" s="21">
        <v>49.889000000000003</v>
      </c>
      <c r="AG553" s="20"/>
    </row>
    <row r="554" spans="1:33" x14ac:dyDescent="0.25">
      <c r="A554" s="19">
        <v>45985</v>
      </c>
      <c r="B554" s="20">
        <v>0.6428356481481482</v>
      </c>
      <c r="C554" s="21">
        <v>49.89</v>
      </c>
      <c r="AG554" s="20"/>
    </row>
    <row r="555" spans="1:33" x14ac:dyDescent="0.25">
      <c r="A555" s="19">
        <v>45985</v>
      </c>
      <c r="B555" s="20">
        <v>0.64284722222222224</v>
      </c>
      <c r="C555" s="21">
        <v>49.887</v>
      </c>
      <c r="AG555" s="20"/>
    </row>
    <row r="556" spans="1:33" x14ac:dyDescent="0.25">
      <c r="A556" s="19">
        <v>45985</v>
      </c>
      <c r="B556" s="20">
        <v>0.64285879629629628</v>
      </c>
      <c r="C556" s="21">
        <v>49.884999999999998</v>
      </c>
      <c r="AG556" s="20"/>
    </row>
    <row r="557" spans="1:33" x14ac:dyDescent="0.25">
      <c r="A557" s="19">
        <v>45985</v>
      </c>
      <c r="B557" s="20">
        <v>0.64287037037037043</v>
      </c>
      <c r="C557" s="21">
        <v>49.886000000000003</v>
      </c>
      <c r="AG557" s="20"/>
    </row>
    <row r="558" spans="1:33" x14ac:dyDescent="0.25">
      <c r="A558" s="19">
        <v>45985</v>
      </c>
      <c r="B558" s="20">
        <v>0.64288194444444446</v>
      </c>
      <c r="C558" s="21">
        <v>49.884</v>
      </c>
      <c r="AG558" s="20"/>
    </row>
    <row r="559" spans="1:33" x14ac:dyDescent="0.25">
      <c r="A559" s="19">
        <v>45985</v>
      </c>
      <c r="B559" s="20">
        <v>0.6428935185185185</v>
      </c>
      <c r="C559" s="21">
        <v>49.881999999999998</v>
      </c>
      <c r="AG559" s="20"/>
    </row>
    <row r="560" spans="1:33" x14ac:dyDescent="0.25">
      <c r="A560" s="19">
        <v>45985</v>
      </c>
      <c r="B560" s="20">
        <v>0.64290509259259254</v>
      </c>
      <c r="C560" s="21">
        <v>49.883000000000003</v>
      </c>
      <c r="AG560" s="20"/>
    </row>
    <row r="561" spans="1:33" x14ac:dyDescent="0.25">
      <c r="A561" s="19">
        <v>45985</v>
      </c>
      <c r="B561" s="20">
        <v>0.64291666666666669</v>
      </c>
      <c r="C561" s="21">
        <v>49.883000000000003</v>
      </c>
      <c r="AG561" s="20"/>
    </row>
    <row r="562" spans="1:33" x14ac:dyDescent="0.25">
      <c r="A562" s="19">
        <v>45985</v>
      </c>
      <c r="B562" s="20">
        <v>0.64292824074074073</v>
      </c>
      <c r="C562" s="21">
        <v>49.878</v>
      </c>
      <c r="AG562" s="20"/>
    </row>
    <row r="563" spans="1:33" x14ac:dyDescent="0.25">
      <c r="A563" s="19">
        <v>45985</v>
      </c>
      <c r="B563" s="20">
        <v>0.64293981481481477</v>
      </c>
      <c r="C563" s="21">
        <v>49.878</v>
      </c>
      <c r="AG563" s="20"/>
    </row>
    <row r="564" spans="1:33" x14ac:dyDescent="0.25">
      <c r="A564" s="19">
        <v>45985</v>
      </c>
      <c r="B564" s="20">
        <v>0.64295138888888892</v>
      </c>
      <c r="C564" s="21">
        <v>49.878</v>
      </c>
      <c r="AG564" s="20"/>
    </row>
    <row r="565" spans="1:33" x14ac:dyDescent="0.25">
      <c r="A565" s="19">
        <v>45985</v>
      </c>
      <c r="B565" s="20">
        <v>0.64296296296296296</v>
      </c>
      <c r="C565" s="21">
        <v>49.875999999999998</v>
      </c>
      <c r="AG565" s="20"/>
    </row>
    <row r="566" spans="1:33" x14ac:dyDescent="0.25">
      <c r="A566" s="19">
        <v>45985</v>
      </c>
      <c r="B566" s="20">
        <v>0.642974537037037</v>
      </c>
      <c r="C566" s="21">
        <v>49.875999999999998</v>
      </c>
      <c r="AG566" s="20"/>
    </row>
    <row r="567" spans="1:33" x14ac:dyDescent="0.25">
      <c r="A567" s="19">
        <v>45985</v>
      </c>
      <c r="B567" s="20">
        <v>0.64298611111111115</v>
      </c>
      <c r="C567" s="21">
        <v>49.878</v>
      </c>
      <c r="AG567" s="20"/>
    </row>
    <row r="568" spans="1:33" x14ac:dyDescent="0.25">
      <c r="A568" s="19">
        <v>45985</v>
      </c>
      <c r="B568" s="20">
        <v>0.64299768518518519</v>
      </c>
      <c r="C568" s="21">
        <v>49.878999999999998</v>
      </c>
      <c r="AG568" s="20"/>
    </row>
    <row r="569" spans="1:33" x14ac:dyDescent="0.25">
      <c r="A569" s="19">
        <v>45985</v>
      </c>
      <c r="B569" s="20">
        <v>0.64300925925925922</v>
      </c>
      <c r="C569" s="21">
        <v>49.877000000000002</v>
      </c>
      <c r="AG569" s="20"/>
    </row>
    <row r="570" spans="1:33" x14ac:dyDescent="0.25">
      <c r="A570" s="19">
        <v>45985</v>
      </c>
      <c r="B570" s="20">
        <v>0.64302083333333337</v>
      </c>
      <c r="C570" s="21">
        <v>49.878</v>
      </c>
      <c r="AG570" s="20"/>
    </row>
    <row r="571" spans="1:33" x14ac:dyDescent="0.25">
      <c r="A571" s="19">
        <v>45985</v>
      </c>
      <c r="B571" s="20">
        <v>0.64303240740740741</v>
      </c>
      <c r="C571" s="21">
        <v>49.881</v>
      </c>
      <c r="AG571" s="20"/>
    </row>
    <row r="572" spans="1:33" x14ac:dyDescent="0.25">
      <c r="A572" s="19">
        <v>45985</v>
      </c>
      <c r="B572" s="20">
        <v>0.64304398148148145</v>
      </c>
      <c r="C572" s="21">
        <v>49.88</v>
      </c>
      <c r="AG572" s="20"/>
    </row>
    <row r="573" spans="1:33" x14ac:dyDescent="0.25">
      <c r="A573" s="19">
        <v>45985</v>
      </c>
      <c r="B573" s="20">
        <v>0.6430555555555556</v>
      </c>
      <c r="C573" s="21">
        <v>49.881</v>
      </c>
      <c r="AG573" s="20"/>
    </row>
    <row r="574" spans="1:33" x14ac:dyDescent="0.25">
      <c r="A574" s="19">
        <v>45985</v>
      </c>
      <c r="B574" s="20">
        <v>0.64306712962962964</v>
      </c>
      <c r="C574" s="21">
        <v>49.881</v>
      </c>
      <c r="AG574" s="20"/>
    </row>
    <row r="575" spans="1:33" x14ac:dyDescent="0.25">
      <c r="A575" s="19">
        <v>45985</v>
      </c>
      <c r="B575" s="20">
        <v>0.64307870370370368</v>
      </c>
      <c r="C575" s="21">
        <v>49.881999999999998</v>
      </c>
      <c r="AG575" s="20"/>
    </row>
    <row r="576" spans="1:33" x14ac:dyDescent="0.25">
      <c r="A576" s="19">
        <v>45985</v>
      </c>
      <c r="B576" s="20">
        <v>0.64309027777777783</v>
      </c>
      <c r="C576" s="21">
        <v>49.881</v>
      </c>
      <c r="AG576" s="20"/>
    </row>
    <row r="577" spans="1:33" x14ac:dyDescent="0.25">
      <c r="A577" s="19">
        <v>45985</v>
      </c>
      <c r="B577" s="20">
        <v>0.64310185185185187</v>
      </c>
      <c r="C577" s="21">
        <v>49.881</v>
      </c>
      <c r="AG577" s="20"/>
    </row>
    <row r="578" spans="1:33" x14ac:dyDescent="0.25">
      <c r="A578" s="19">
        <v>45985</v>
      </c>
      <c r="B578" s="20">
        <v>0.64311342592592591</v>
      </c>
      <c r="C578" s="21">
        <v>49.883000000000003</v>
      </c>
      <c r="AG578" s="20"/>
    </row>
    <row r="579" spans="1:33" x14ac:dyDescent="0.25">
      <c r="A579" s="19">
        <v>45985</v>
      </c>
      <c r="B579" s="20">
        <v>0.64312499999999995</v>
      </c>
      <c r="C579" s="21">
        <v>49.884</v>
      </c>
      <c r="AG579" s="20"/>
    </row>
    <row r="580" spans="1:33" x14ac:dyDescent="0.25">
      <c r="A580" s="19">
        <v>45985</v>
      </c>
      <c r="B580" s="20">
        <v>0.6431365740740741</v>
      </c>
      <c r="C580" s="21">
        <v>49.881</v>
      </c>
      <c r="AG580" s="20"/>
    </row>
    <row r="581" spans="1:33" x14ac:dyDescent="0.25">
      <c r="A581" s="19">
        <v>45985</v>
      </c>
      <c r="B581" s="20">
        <v>0.64314814814814814</v>
      </c>
      <c r="C581" s="21">
        <v>49.88</v>
      </c>
      <c r="AG581" s="20"/>
    </row>
    <row r="582" spans="1:33" x14ac:dyDescent="0.25">
      <c r="A582" s="19">
        <v>45985</v>
      </c>
      <c r="B582" s="20">
        <v>0.64315972222222217</v>
      </c>
      <c r="C582" s="21">
        <v>49.883000000000003</v>
      </c>
      <c r="AG582" s="20"/>
    </row>
    <row r="583" spans="1:33" x14ac:dyDescent="0.25">
      <c r="A583" s="19">
        <v>45985</v>
      </c>
      <c r="B583" s="20">
        <v>0.64317129629629632</v>
      </c>
      <c r="C583" s="21">
        <v>49.881999999999998</v>
      </c>
      <c r="AG583" s="20"/>
    </row>
    <row r="584" spans="1:33" x14ac:dyDescent="0.25">
      <c r="A584" s="19">
        <v>45985</v>
      </c>
      <c r="B584" s="20">
        <v>0.64318287037037036</v>
      </c>
      <c r="C584" s="21">
        <v>49.88</v>
      </c>
      <c r="AG584" s="20"/>
    </row>
    <row r="585" spans="1:33" x14ac:dyDescent="0.25">
      <c r="A585" s="19">
        <v>45985</v>
      </c>
      <c r="B585" s="20">
        <v>0.6431944444444444</v>
      </c>
      <c r="C585" s="21">
        <v>49.881999999999998</v>
      </c>
      <c r="AG585" s="20"/>
    </row>
    <row r="586" spans="1:33" x14ac:dyDescent="0.25">
      <c r="A586" s="19">
        <v>45985</v>
      </c>
      <c r="B586" s="20">
        <v>0.64320601851851855</v>
      </c>
      <c r="C586" s="21">
        <v>49.881999999999998</v>
      </c>
      <c r="AG586" s="20"/>
    </row>
    <row r="587" spans="1:33" x14ac:dyDescent="0.25">
      <c r="A587" s="19">
        <v>45985</v>
      </c>
      <c r="B587" s="20">
        <v>0.64321759259259259</v>
      </c>
      <c r="C587" s="21">
        <v>49.881999999999998</v>
      </c>
      <c r="AG587" s="20"/>
    </row>
    <row r="588" spans="1:33" x14ac:dyDescent="0.25">
      <c r="A588" s="19">
        <v>45985</v>
      </c>
      <c r="B588" s="20">
        <v>0.64322916666666663</v>
      </c>
      <c r="C588" s="21">
        <v>49.883000000000003</v>
      </c>
      <c r="AG588" s="20"/>
    </row>
    <row r="589" spans="1:33" x14ac:dyDescent="0.25">
      <c r="A589" s="19">
        <v>45985</v>
      </c>
      <c r="B589" s="20">
        <v>0.64324074074074078</v>
      </c>
      <c r="C589" s="21">
        <v>49.883000000000003</v>
      </c>
      <c r="AG589" s="20"/>
    </row>
    <row r="590" spans="1:33" x14ac:dyDescent="0.25">
      <c r="A590" s="19">
        <v>45985</v>
      </c>
      <c r="B590" s="20">
        <v>0.64325231481481482</v>
      </c>
      <c r="C590" s="21">
        <v>49.881999999999998</v>
      </c>
      <c r="AG590" s="20"/>
    </row>
    <row r="591" spans="1:33" x14ac:dyDescent="0.25">
      <c r="A591" s="19">
        <v>45985</v>
      </c>
      <c r="B591" s="20">
        <v>0.64326388888888886</v>
      </c>
      <c r="C591" s="21">
        <v>49.88</v>
      </c>
      <c r="AG591" s="20"/>
    </row>
    <row r="592" spans="1:33" x14ac:dyDescent="0.25">
      <c r="A592" s="19">
        <v>45985</v>
      </c>
      <c r="B592" s="20">
        <v>0.64327546296296301</v>
      </c>
      <c r="C592" s="21">
        <v>49.881</v>
      </c>
      <c r="AG592" s="20"/>
    </row>
    <row r="593" spans="1:33" x14ac:dyDescent="0.25">
      <c r="A593" s="19">
        <v>45985</v>
      </c>
      <c r="B593" s="20">
        <v>0.64328703703703705</v>
      </c>
      <c r="C593" s="21">
        <v>49.878999999999998</v>
      </c>
      <c r="AG593" s="20"/>
    </row>
    <row r="594" spans="1:33" x14ac:dyDescent="0.25">
      <c r="A594" s="19">
        <v>45985</v>
      </c>
      <c r="B594" s="20">
        <v>0.64329861111111108</v>
      </c>
      <c r="C594" s="21">
        <v>49.878999999999998</v>
      </c>
      <c r="AG594" s="20"/>
    </row>
    <row r="595" spans="1:33" x14ac:dyDescent="0.25">
      <c r="A595" s="19">
        <v>45985</v>
      </c>
      <c r="B595" s="20">
        <v>0.64331018518518523</v>
      </c>
      <c r="C595" s="21">
        <v>49.877000000000002</v>
      </c>
      <c r="AG595" s="20"/>
    </row>
    <row r="596" spans="1:33" x14ac:dyDescent="0.25">
      <c r="A596" s="19">
        <v>45985</v>
      </c>
      <c r="B596" s="20">
        <v>0.64332175925925927</v>
      </c>
      <c r="C596" s="21">
        <v>49.878</v>
      </c>
      <c r="AG596" s="20"/>
    </row>
    <row r="597" spans="1:33" x14ac:dyDescent="0.25">
      <c r="A597" s="19">
        <v>45985</v>
      </c>
      <c r="B597" s="20">
        <v>0.64333333333333331</v>
      </c>
      <c r="C597" s="21">
        <v>49.878</v>
      </c>
      <c r="AG597" s="20"/>
    </row>
    <row r="598" spans="1:33" x14ac:dyDescent="0.25">
      <c r="A598" s="19">
        <v>45985</v>
      </c>
      <c r="B598" s="20">
        <v>0.64334490740740746</v>
      </c>
      <c r="C598" s="21">
        <v>49.875</v>
      </c>
      <c r="AG598" s="20"/>
    </row>
    <row r="599" spans="1:33" x14ac:dyDescent="0.25">
      <c r="A599" s="19">
        <v>45985</v>
      </c>
      <c r="B599" s="20">
        <v>0.6433564814814815</v>
      </c>
      <c r="C599" s="21">
        <v>49.874000000000002</v>
      </c>
      <c r="AG599" s="20"/>
    </row>
    <row r="600" spans="1:33" x14ac:dyDescent="0.25">
      <c r="A600" s="19">
        <v>45985</v>
      </c>
      <c r="B600" s="20">
        <v>0.64336805555555554</v>
      </c>
      <c r="C600" s="21">
        <v>49.875</v>
      </c>
      <c r="AG600" s="20"/>
    </row>
    <row r="601" spans="1:33" x14ac:dyDescent="0.25">
      <c r="A601" s="19">
        <v>45985</v>
      </c>
      <c r="B601" s="20">
        <v>0.64337962962962958</v>
      </c>
      <c r="C601" s="21">
        <v>49.874000000000002</v>
      </c>
      <c r="AG601" s="20"/>
    </row>
    <row r="602" spans="1:33" x14ac:dyDescent="0.25">
      <c r="A602" s="19">
        <v>45985</v>
      </c>
      <c r="B602" s="20">
        <v>0.64339120370370373</v>
      </c>
      <c r="C602" s="21">
        <v>49.871000000000002</v>
      </c>
      <c r="AG602" s="20"/>
    </row>
    <row r="603" spans="1:33" x14ac:dyDescent="0.25">
      <c r="A603" s="19">
        <v>45985</v>
      </c>
      <c r="B603" s="20">
        <v>0.64340277777777777</v>
      </c>
      <c r="C603" s="21">
        <v>49.872999999999998</v>
      </c>
      <c r="AG603" s="20"/>
    </row>
    <row r="604" spans="1:33" x14ac:dyDescent="0.25">
      <c r="A604" s="19">
        <v>45985</v>
      </c>
      <c r="B604" s="20">
        <v>0.64341435185185181</v>
      </c>
      <c r="C604" s="21">
        <v>49.874000000000002</v>
      </c>
      <c r="AG604" s="20"/>
    </row>
    <row r="605" spans="1:33" x14ac:dyDescent="0.25">
      <c r="A605" s="19">
        <v>45985</v>
      </c>
      <c r="B605" s="20">
        <v>0.64342592592592596</v>
      </c>
      <c r="C605" s="21">
        <v>49.874000000000002</v>
      </c>
      <c r="AG605" s="20"/>
    </row>
    <row r="606" spans="1:33" x14ac:dyDescent="0.25">
      <c r="A606" s="19">
        <v>45985</v>
      </c>
      <c r="B606" s="20">
        <v>0.6434375</v>
      </c>
      <c r="C606" s="21">
        <v>49.875</v>
      </c>
      <c r="AG606" s="20"/>
    </row>
    <row r="607" spans="1:33" x14ac:dyDescent="0.25">
      <c r="A607" s="19">
        <v>45985</v>
      </c>
      <c r="B607" s="20">
        <v>0.64344907407407403</v>
      </c>
      <c r="C607" s="21">
        <v>49.875999999999998</v>
      </c>
      <c r="AG607" s="20"/>
    </row>
    <row r="608" spans="1:33" x14ac:dyDescent="0.25">
      <c r="A608" s="19">
        <v>45985</v>
      </c>
      <c r="B608" s="20">
        <v>0.64346064814814818</v>
      </c>
      <c r="C608" s="21">
        <v>49.877000000000002</v>
      </c>
      <c r="AG608" s="20"/>
    </row>
    <row r="609" spans="1:33" x14ac:dyDescent="0.25">
      <c r="A609" s="19">
        <v>45985</v>
      </c>
      <c r="B609" s="20">
        <v>0.64347222222222222</v>
      </c>
      <c r="C609" s="21">
        <v>49.875</v>
      </c>
      <c r="AG609" s="20"/>
    </row>
    <row r="610" spans="1:33" x14ac:dyDescent="0.25">
      <c r="A610" s="19">
        <v>45985</v>
      </c>
      <c r="B610" s="20">
        <v>0.64348379629629626</v>
      </c>
      <c r="C610" s="21">
        <v>49.875</v>
      </c>
      <c r="AG610" s="20"/>
    </row>
    <row r="611" spans="1:33" x14ac:dyDescent="0.25">
      <c r="A611" s="19">
        <v>45985</v>
      </c>
      <c r="B611" s="20">
        <v>0.64349537037037041</v>
      </c>
      <c r="C611" s="21">
        <v>49.875999999999998</v>
      </c>
      <c r="AG611" s="20"/>
    </row>
    <row r="612" spans="1:33" x14ac:dyDescent="0.25">
      <c r="A612" s="19">
        <v>45985</v>
      </c>
      <c r="B612" s="20">
        <v>0.64350694444444445</v>
      </c>
      <c r="C612" s="21">
        <v>49.875999999999998</v>
      </c>
      <c r="AG612" s="20"/>
    </row>
    <row r="613" spans="1:33" x14ac:dyDescent="0.25">
      <c r="A613" s="19">
        <v>45985</v>
      </c>
      <c r="B613" s="20">
        <v>0.64351851851851849</v>
      </c>
      <c r="C613" s="21">
        <v>49.874000000000002</v>
      </c>
      <c r="AG613" s="20"/>
    </row>
    <row r="614" spans="1:33" x14ac:dyDescent="0.25">
      <c r="A614" s="19">
        <v>45985</v>
      </c>
      <c r="B614" s="20">
        <v>0.64353009259259264</v>
      </c>
      <c r="C614" s="21">
        <v>49.872999999999998</v>
      </c>
      <c r="AG614" s="20"/>
    </row>
    <row r="615" spans="1:33" x14ac:dyDescent="0.25">
      <c r="A615" s="19">
        <v>45985</v>
      </c>
      <c r="B615" s="20">
        <v>0.64354166666666668</v>
      </c>
      <c r="C615" s="21">
        <v>49.877000000000002</v>
      </c>
      <c r="AG615" s="20"/>
    </row>
    <row r="616" spans="1:33" x14ac:dyDescent="0.25">
      <c r="A616" s="19">
        <v>45985</v>
      </c>
      <c r="B616" s="20">
        <v>0.64355324074074072</v>
      </c>
      <c r="C616" s="21">
        <v>49.878</v>
      </c>
      <c r="AG616" s="20"/>
    </row>
    <row r="617" spans="1:33" x14ac:dyDescent="0.25">
      <c r="A617" s="19">
        <v>45985</v>
      </c>
      <c r="B617" s="20">
        <v>0.64356481481481487</v>
      </c>
      <c r="C617" s="21">
        <v>49.875999999999998</v>
      </c>
      <c r="AG617" s="20"/>
    </row>
    <row r="618" spans="1:33" x14ac:dyDescent="0.25">
      <c r="A618" s="19">
        <v>45985</v>
      </c>
      <c r="B618" s="20">
        <v>0.64357638888888891</v>
      </c>
      <c r="C618" s="21">
        <v>49.872999999999998</v>
      </c>
      <c r="AG618" s="20"/>
    </row>
    <row r="619" spans="1:33" x14ac:dyDescent="0.25">
      <c r="A619" s="19">
        <v>45985</v>
      </c>
      <c r="B619" s="20">
        <v>0.64358796296296295</v>
      </c>
      <c r="C619" s="21">
        <v>49.874000000000002</v>
      </c>
      <c r="AG619" s="20"/>
    </row>
    <row r="620" spans="1:33" x14ac:dyDescent="0.25">
      <c r="A620" s="19">
        <v>45985</v>
      </c>
      <c r="B620" s="20">
        <v>0.64359953703703698</v>
      </c>
      <c r="C620" s="21">
        <v>49.877000000000002</v>
      </c>
      <c r="AG620" s="20"/>
    </row>
    <row r="621" spans="1:33" x14ac:dyDescent="0.25">
      <c r="A621" s="19">
        <v>45985</v>
      </c>
      <c r="B621" s="20">
        <v>0.64361111111111113</v>
      </c>
      <c r="C621" s="21">
        <v>49.877000000000002</v>
      </c>
      <c r="AG621" s="20"/>
    </row>
    <row r="622" spans="1:33" x14ac:dyDescent="0.25">
      <c r="A622" s="19">
        <v>45985</v>
      </c>
      <c r="B622" s="20">
        <v>0.64362268518518517</v>
      </c>
      <c r="C622" s="21">
        <v>49.878</v>
      </c>
      <c r="AG622" s="20"/>
    </row>
    <row r="623" spans="1:33" x14ac:dyDescent="0.25">
      <c r="A623" s="19">
        <v>45985</v>
      </c>
      <c r="B623" s="20">
        <v>0.64363425925925921</v>
      </c>
      <c r="C623" s="21">
        <v>49.88</v>
      </c>
      <c r="AG623" s="20"/>
    </row>
    <row r="624" spans="1:33" x14ac:dyDescent="0.25">
      <c r="A624" s="19">
        <v>45985</v>
      </c>
      <c r="B624" s="20">
        <v>0.64364583333333336</v>
      </c>
      <c r="C624" s="21">
        <v>49.881999999999998</v>
      </c>
      <c r="AG624" s="20"/>
    </row>
    <row r="625" spans="1:33" x14ac:dyDescent="0.25">
      <c r="A625" s="19">
        <v>45985</v>
      </c>
      <c r="B625" s="20">
        <v>0.6436574074074074</v>
      </c>
      <c r="C625" s="21">
        <v>49.881999999999998</v>
      </c>
      <c r="AG625" s="20"/>
    </row>
    <row r="626" spans="1:33" x14ac:dyDescent="0.25">
      <c r="A626" s="19">
        <v>45985</v>
      </c>
      <c r="B626" s="20">
        <v>0.64366898148148144</v>
      </c>
      <c r="C626" s="21">
        <v>49.88</v>
      </c>
      <c r="AG626" s="20"/>
    </row>
    <row r="627" spans="1:33" x14ac:dyDescent="0.25">
      <c r="A627" s="19">
        <v>45985</v>
      </c>
      <c r="B627" s="20">
        <v>0.64368055555555559</v>
      </c>
      <c r="C627" s="21">
        <v>49.881</v>
      </c>
      <c r="AG627" s="20"/>
    </row>
    <row r="628" spans="1:33" x14ac:dyDescent="0.25">
      <c r="A628" s="19">
        <v>45985</v>
      </c>
      <c r="B628" s="20">
        <v>0.64369212962962963</v>
      </c>
      <c r="C628" s="21">
        <v>49.878999999999998</v>
      </c>
      <c r="AG628" s="20"/>
    </row>
    <row r="629" spans="1:33" x14ac:dyDescent="0.25">
      <c r="A629" s="19">
        <v>45985</v>
      </c>
      <c r="B629" s="20">
        <v>0.64370370370370367</v>
      </c>
      <c r="C629" s="21">
        <v>49.878</v>
      </c>
      <c r="AG629" s="20"/>
    </row>
    <row r="630" spans="1:33" x14ac:dyDescent="0.25">
      <c r="A630" s="19">
        <v>45985</v>
      </c>
      <c r="B630" s="20">
        <v>0.64371527777777782</v>
      </c>
      <c r="C630" s="21">
        <v>49.878999999999998</v>
      </c>
      <c r="AG630" s="20"/>
    </row>
    <row r="631" spans="1:33" x14ac:dyDescent="0.25">
      <c r="A631" s="19">
        <v>45985</v>
      </c>
      <c r="B631" s="20">
        <v>0.64372685185185186</v>
      </c>
      <c r="C631" s="21">
        <v>49.881</v>
      </c>
      <c r="AG631" s="20"/>
    </row>
    <row r="632" spans="1:33" x14ac:dyDescent="0.25">
      <c r="A632" s="19">
        <v>45985</v>
      </c>
      <c r="B632" s="20">
        <v>0.64373842592592589</v>
      </c>
      <c r="C632" s="21">
        <v>49.881</v>
      </c>
      <c r="AG632" s="20"/>
    </row>
    <row r="633" spans="1:33" x14ac:dyDescent="0.25">
      <c r="A633" s="19">
        <v>45985</v>
      </c>
      <c r="B633" s="20">
        <v>0.64375000000000004</v>
      </c>
      <c r="C633" s="21">
        <v>49.878999999999998</v>
      </c>
      <c r="AG633" s="20"/>
    </row>
    <row r="634" spans="1:33" x14ac:dyDescent="0.25">
      <c r="A634" s="19">
        <v>45985</v>
      </c>
      <c r="B634" s="20">
        <v>0.64376157407407408</v>
      </c>
      <c r="C634" s="21">
        <v>49.878999999999998</v>
      </c>
      <c r="AG634" s="20"/>
    </row>
    <row r="635" spans="1:33" x14ac:dyDescent="0.25">
      <c r="A635" s="19">
        <v>45985</v>
      </c>
      <c r="B635" s="20">
        <v>0.64377314814814812</v>
      </c>
      <c r="C635" s="21">
        <v>49.878999999999998</v>
      </c>
      <c r="AG635" s="20"/>
    </row>
    <row r="636" spans="1:33" x14ac:dyDescent="0.25">
      <c r="A636" s="19">
        <v>45985</v>
      </c>
      <c r="B636" s="20">
        <v>0.64378472222222227</v>
      </c>
      <c r="C636" s="21">
        <v>49.88</v>
      </c>
      <c r="AG636" s="20"/>
    </row>
    <row r="637" spans="1:33" x14ac:dyDescent="0.25">
      <c r="A637" s="19">
        <v>45985</v>
      </c>
      <c r="B637" s="20">
        <v>0.64379629629629631</v>
      </c>
      <c r="C637" s="21">
        <v>49.881</v>
      </c>
      <c r="AG637" s="20"/>
    </row>
    <row r="638" spans="1:33" x14ac:dyDescent="0.25">
      <c r="A638" s="19">
        <v>45985</v>
      </c>
      <c r="B638" s="20">
        <v>0.64380787037037035</v>
      </c>
      <c r="C638" s="21">
        <v>49.881</v>
      </c>
      <c r="AG638" s="20"/>
    </row>
    <row r="639" spans="1:33" x14ac:dyDescent="0.25">
      <c r="A639" s="19">
        <v>45985</v>
      </c>
      <c r="B639" s="20">
        <v>0.6438194444444445</v>
      </c>
      <c r="C639" s="21">
        <v>49.881</v>
      </c>
      <c r="AG639" s="20"/>
    </row>
    <row r="640" spans="1:33" x14ac:dyDescent="0.25">
      <c r="A640" s="19">
        <v>45985</v>
      </c>
      <c r="B640" s="20">
        <v>0.64383101851851854</v>
      </c>
      <c r="C640" s="21">
        <v>49.883000000000003</v>
      </c>
      <c r="AG640" s="20"/>
    </row>
    <row r="641" spans="1:33" x14ac:dyDescent="0.25">
      <c r="A641" s="19">
        <v>45985</v>
      </c>
      <c r="B641" s="20">
        <v>0.64384259259259258</v>
      </c>
      <c r="C641" s="21">
        <v>49.883000000000003</v>
      </c>
      <c r="AG641" s="20"/>
    </row>
    <row r="642" spans="1:33" x14ac:dyDescent="0.25">
      <c r="A642" s="19">
        <v>45985</v>
      </c>
      <c r="B642" s="20">
        <v>0.64385416666666662</v>
      </c>
      <c r="C642" s="21">
        <v>49.884</v>
      </c>
      <c r="AG642" s="20"/>
    </row>
    <row r="643" spans="1:33" x14ac:dyDescent="0.25">
      <c r="A643" s="19">
        <v>45985</v>
      </c>
      <c r="B643" s="20">
        <v>0.64386574074074077</v>
      </c>
      <c r="C643" s="21">
        <v>49.883000000000003</v>
      </c>
      <c r="AG643" s="20"/>
    </row>
    <row r="644" spans="1:33" x14ac:dyDescent="0.25">
      <c r="A644" s="19">
        <v>45985</v>
      </c>
      <c r="B644" s="20">
        <v>0.64387731481481481</v>
      </c>
      <c r="C644" s="21">
        <v>49.881999999999998</v>
      </c>
      <c r="AG644" s="20"/>
    </row>
    <row r="645" spans="1:33" x14ac:dyDescent="0.25">
      <c r="A645" s="19">
        <v>45985</v>
      </c>
      <c r="B645" s="20">
        <v>0.64388888888888884</v>
      </c>
      <c r="C645" s="21">
        <v>49.884</v>
      </c>
      <c r="AG645" s="20"/>
    </row>
    <row r="646" spans="1:33" x14ac:dyDescent="0.25">
      <c r="A646" s="19">
        <v>45985</v>
      </c>
      <c r="B646" s="20">
        <v>0.64390046296296299</v>
      </c>
      <c r="C646" s="21">
        <v>49.887</v>
      </c>
      <c r="AG646" s="20"/>
    </row>
    <row r="647" spans="1:33" x14ac:dyDescent="0.25">
      <c r="A647" s="19">
        <v>45985</v>
      </c>
      <c r="B647" s="20">
        <v>0.64391203703703703</v>
      </c>
      <c r="C647" s="21">
        <v>49.884999999999998</v>
      </c>
      <c r="AG647" s="20"/>
    </row>
    <row r="648" spans="1:33" x14ac:dyDescent="0.25">
      <c r="A648" s="19">
        <v>45985</v>
      </c>
      <c r="B648" s="20">
        <v>0.64392361111111107</v>
      </c>
      <c r="C648" s="21">
        <v>49.886000000000003</v>
      </c>
      <c r="AG648" s="20"/>
    </row>
    <row r="649" spans="1:33" x14ac:dyDescent="0.25">
      <c r="A649" s="19">
        <v>45985</v>
      </c>
      <c r="B649" s="20">
        <v>0.64393518518518522</v>
      </c>
      <c r="C649" s="21">
        <v>49.887999999999998</v>
      </c>
      <c r="AG649" s="20"/>
    </row>
    <row r="650" spans="1:33" x14ac:dyDescent="0.25">
      <c r="A650" s="19">
        <v>45985</v>
      </c>
      <c r="B650" s="20">
        <v>0.64394675925925926</v>
      </c>
      <c r="C650" s="21">
        <v>49.890999999999998</v>
      </c>
      <c r="AG650" s="20"/>
    </row>
    <row r="651" spans="1:33" x14ac:dyDescent="0.25">
      <c r="A651" s="19">
        <v>45985</v>
      </c>
      <c r="B651" s="20">
        <v>0.6439583333333333</v>
      </c>
      <c r="C651" s="21">
        <v>49.89</v>
      </c>
      <c r="AG651" s="20"/>
    </row>
    <row r="652" spans="1:33" x14ac:dyDescent="0.25">
      <c r="A652" s="19">
        <v>45985</v>
      </c>
      <c r="B652" s="20">
        <v>0.64396990740740745</v>
      </c>
      <c r="C652" s="21">
        <v>49.887999999999998</v>
      </c>
      <c r="AG652" s="20"/>
    </row>
    <row r="653" spans="1:33" x14ac:dyDescent="0.25">
      <c r="A653" s="19">
        <v>45985</v>
      </c>
      <c r="B653" s="20">
        <v>0.64398148148148149</v>
      </c>
      <c r="C653" s="21">
        <v>49.887999999999998</v>
      </c>
      <c r="AG653" s="20"/>
    </row>
    <row r="654" spans="1:33" x14ac:dyDescent="0.25">
      <c r="A654" s="19">
        <v>45985</v>
      </c>
      <c r="B654" s="20">
        <v>0.64399305555555553</v>
      </c>
      <c r="C654" s="21">
        <v>49.886000000000003</v>
      </c>
      <c r="AG654" s="20"/>
    </row>
    <row r="655" spans="1:33" x14ac:dyDescent="0.25">
      <c r="A655" s="19">
        <v>45985</v>
      </c>
      <c r="B655" s="20">
        <v>0.64400462962962968</v>
      </c>
      <c r="C655" s="21">
        <v>49.883000000000003</v>
      </c>
      <c r="AG655" s="20"/>
    </row>
    <row r="656" spans="1:33" x14ac:dyDescent="0.25">
      <c r="A656" s="19">
        <v>45985</v>
      </c>
      <c r="B656" s="20">
        <v>0.64401620370370372</v>
      </c>
      <c r="C656" s="21">
        <v>49.881999999999998</v>
      </c>
      <c r="AG656" s="20"/>
    </row>
    <row r="657" spans="1:33" x14ac:dyDescent="0.25">
      <c r="A657" s="19">
        <v>45985</v>
      </c>
      <c r="B657" s="20">
        <v>0.64402777777777775</v>
      </c>
      <c r="C657" s="21">
        <v>49.881</v>
      </c>
      <c r="AG657" s="20"/>
    </row>
    <row r="658" spans="1:33" x14ac:dyDescent="0.25">
      <c r="A658" s="19">
        <v>45985</v>
      </c>
      <c r="B658" s="20">
        <v>0.6440393518518519</v>
      </c>
      <c r="C658" s="21">
        <v>49.88</v>
      </c>
      <c r="AG658" s="20"/>
    </row>
    <row r="659" spans="1:33" x14ac:dyDescent="0.25">
      <c r="A659" s="19">
        <v>45985</v>
      </c>
      <c r="B659" s="20">
        <v>0.64405092592592594</v>
      </c>
      <c r="C659" s="21">
        <v>49.878</v>
      </c>
      <c r="AG659" s="20"/>
    </row>
    <row r="660" spans="1:33" x14ac:dyDescent="0.25">
      <c r="A660" s="19">
        <v>45985</v>
      </c>
      <c r="B660" s="20">
        <v>0.64406249999999998</v>
      </c>
      <c r="C660" s="21">
        <v>49.88</v>
      </c>
      <c r="AG660" s="20"/>
    </row>
    <row r="661" spans="1:33" x14ac:dyDescent="0.25">
      <c r="A661" s="19">
        <v>45985</v>
      </c>
      <c r="B661" s="20">
        <v>0.64407407407407402</v>
      </c>
      <c r="C661" s="21">
        <v>49.878</v>
      </c>
      <c r="AG661" s="20"/>
    </row>
    <row r="662" spans="1:33" x14ac:dyDescent="0.25">
      <c r="A662" s="19">
        <v>45985</v>
      </c>
      <c r="B662" s="20">
        <v>0.64408564814814817</v>
      </c>
      <c r="C662" s="21">
        <v>49.877000000000002</v>
      </c>
      <c r="AG662" s="20"/>
    </row>
    <row r="663" spans="1:33" x14ac:dyDescent="0.25">
      <c r="A663" s="19">
        <v>45985</v>
      </c>
      <c r="B663" s="20">
        <v>0.64409722222222221</v>
      </c>
      <c r="C663" s="21">
        <v>49.875</v>
      </c>
      <c r="AG663" s="20"/>
    </row>
    <row r="664" spans="1:33" x14ac:dyDescent="0.25">
      <c r="A664" s="19">
        <v>45985</v>
      </c>
      <c r="B664" s="20">
        <v>0.64410879629629625</v>
      </c>
      <c r="C664" s="21">
        <v>49.875</v>
      </c>
      <c r="AG664" s="20"/>
    </row>
    <row r="665" spans="1:33" x14ac:dyDescent="0.25">
      <c r="A665" s="19">
        <v>45985</v>
      </c>
      <c r="B665" s="20">
        <v>0.6441203703703704</v>
      </c>
      <c r="C665" s="21">
        <v>49.872</v>
      </c>
      <c r="AG665" s="20"/>
    </row>
    <row r="666" spans="1:33" x14ac:dyDescent="0.25">
      <c r="A666" s="19">
        <v>45985</v>
      </c>
      <c r="B666" s="20">
        <v>0.64413194444444444</v>
      </c>
      <c r="C666" s="21">
        <v>49.872999999999998</v>
      </c>
      <c r="AG666" s="20"/>
    </row>
    <row r="667" spans="1:33" x14ac:dyDescent="0.25">
      <c r="A667" s="19">
        <v>45985</v>
      </c>
      <c r="B667" s="20">
        <v>0.64414351851851848</v>
      </c>
      <c r="C667" s="21">
        <v>49.872999999999998</v>
      </c>
      <c r="AG667" s="20"/>
    </row>
    <row r="668" spans="1:33" x14ac:dyDescent="0.25">
      <c r="A668" s="19">
        <v>45985</v>
      </c>
      <c r="B668" s="20">
        <v>0.64415509259259263</v>
      </c>
      <c r="C668" s="21">
        <v>49.871000000000002</v>
      </c>
      <c r="AG668" s="20"/>
    </row>
    <row r="669" spans="1:33" x14ac:dyDescent="0.25">
      <c r="A669" s="19">
        <v>45985</v>
      </c>
      <c r="B669" s="20">
        <v>0.64416666666666667</v>
      </c>
      <c r="C669" s="21">
        <v>49.87</v>
      </c>
      <c r="AG669" s="20"/>
    </row>
    <row r="670" spans="1:33" x14ac:dyDescent="0.25">
      <c r="A670" s="19">
        <v>45985</v>
      </c>
      <c r="B670" s="20">
        <v>0.6441782407407407</v>
      </c>
      <c r="C670" s="21">
        <v>49.871000000000002</v>
      </c>
      <c r="AG670" s="20"/>
    </row>
    <row r="671" spans="1:33" x14ac:dyDescent="0.25">
      <c r="A671" s="19">
        <v>45985</v>
      </c>
      <c r="B671" s="20">
        <v>0.64418981481481485</v>
      </c>
      <c r="C671" s="21">
        <v>49.871000000000002</v>
      </c>
      <c r="AG671" s="20"/>
    </row>
    <row r="672" spans="1:33" x14ac:dyDescent="0.25">
      <c r="A672" s="19">
        <v>45985</v>
      </c>
      <c r="B672" s="20">
        <v>0.64420138888888889</v>
      </c>
      <c r="C672" s="21">
        <v>49.869</v>
      </c>
      <c r="AG672" s="20"/>
    </row>
    <row r="673" spans="1:33" x14ac:dyDescent="0.25">
      <c r="A673" s="19">
        <v>45985</v>
      </c>
      <c r="B673" s="20">
        <v>0.64421296296296293</v>
      </c>
      <c r="C673" s="21">
        <v>49.87</v>
      </c>
      <c r="AG673" s="20"/>
    </row>
    <row r="674" spans="1:33" x14ac:dyDescent="0.25">
      <c r="A674" s="19">
        <v>45985</v>
      </c>
      <c r="B674" s="20">
        <v>0.64422453703703708</v>
      </c>
      <c r="C674" s="21">
        <v>49.869</v>
      </c>
      <c r="AG674" s="20"/>
    </row>
    <row r="675" spans="1:33" x14ac:dyDescent="0.25">
      <c r="A675" s="19">
        <v>45985</v>
      </c>
      <c r="B675" s="20">
        <v>0.64423611111111112</v>
      </c>
      <c r="C675" s="21">
        <v>49.868000000000002</v>
      </c>
      <c r="AG675" s="20"/>
    </row>
    <row r="676" spans="1:33" x14ac:dyDescent="0.25">
      <c r="A676" s="19">
        <v>45985</v>
      </c>
      <c r="B676" s="20">
        <v>0.64424768518518516</v>
      </c>
      <c r="C676" s="21">
        <v>49.87</v>
      </c>
      <c r="AG676" s="20"/>
    </row>
    <row r="677" spans="1:33" x14ac:dyDescent="0.25">
      <c r="A677" s="19">
        <v>45985</v>
      </c>
      <c r="B677" s="20">
        <v>0.64425925925925931</v>
      </c>
      <c r="C677" s="21">
        <v>49.868000000000002</v>
      </c>
      <c r="AG677" s="20"/>
    </row>
    <row r="678" spans="1:33" x14ac:dyDescent="0.25">
      <c r="A678" s="19">
        <v>45985</v>
      </c>
      <c r="B678" s="20">
        <v>0.64427083333333335</v>
      </c>
      <c r="C678" s="21">
        <v>49.866999999999997</v>
      </c>
      <c r="AG678" s="20"/>
    </row>
    <row r="679" spans="1:33" x14ac:dyDescent="0.25">
      <c r="A679" s="19">
        <v>45985</v>
      </c>
      <c r="B679" s="20">
        <v>0.64428240740740739</v>
      </c>
      <c r="C679" s="21">
        <v>49.869</v>
      </c>
      <c r="AG679" s="20"/>
    </row>
    <row r="680" spans="1:33" x14ac:dyDescent="0.25">
      <c r="A680" s="19">
        <v>45985</v>
      </c>
      <c r="B680" s="20">
        <v>0.64429398148148154</v>
      </c>
      <c r="C680" s="21">
        <v>49.87</v>
      </c>
      <c r="AG680" s="20"/>
    </row>
    <row r="681" spans="1:33" x14ac:dyDescent="0.25">
      <c r="A681" s="19">
        <v>45985</v>
      </c>
      <c r="B681" s="20">
        <v>0.64430555555555558</v>
      </c>
      <c r="C681" s="21">
        <v>49.87</v>
      </c>
      <c r="AG681" s="20"/>
    </row>
    <row r="682" spans="1:33" x14ac:dyDescent="0.25">
      <c r="A682" s="19">
        <v>45985</v>
      </c>
      <c r="B682" s="20">
        <v>0.64431712962962961</v>
      </c>
      <c r="C682" s="21">
        <v>49.869</v>
      </c>
      <c r="AG682" s="20"/>
    </row>
    <row r="683" spans="1:33" x14ac:dyDescent="0.25">
      <c r="A683" s="19">
        <v>45985</v>
      </c>
      <c r="B683" s="20">
        <v>0.64432870370370365</v>
      </c>
      <c r="C683" s="21">
        <v>49.868000000000002</v>
      </c>
      <c r="AG683" s="20"/>
    </row>
    <row r="684" spans="1:33" x14ac:dyDescent="0.25">
      <c r="A684" s="19">
        <v>45985</v>
      </c>
      <c r="B684" s="20">
        <v>0.6443402777777778</v>
      </c>
      <c r="C684" s="21">
        <v>49.869</v>
      </c>
      <c r="AG684" s="20"/>
    </row>
    <row r="685" spans="1:33" x14ac:dyDescent="0.25">
      <c r="A685" s="19">
        <v>45985</v>
      </c>
      <c r="B685" s="20">
        <v>0.64435185185185184</v>
      </c>
      <c r="C685" s="21">
        <v>49.869</v>
      </c>
      <c r="AG685" s="20"/>
    </row>
    <row r="686" spans="1:33" x14ac:dyDescent="0.25">
      <c r="A686" s="19">
        <v>45985</v>
      </c>
      <c r="B686" s="20">
        <v>0.64436342592592588</v>
      </c>
      <c r="C686" s="21">
        <v>49.87</v>
      </c>
      <c r="AG686" s="20"/>
    </row>
    <row r="687" spans="1:33" x14ac:dyDescent="0.25">
      <c r="A687" s="19">
        <v>45985</v>
      </c>
      <c r="B687" s="20">
        <v>0.64437500000000003</v>
      </c>
      <c r="C687" s="21">
        <v>49.87</v>
      </c>
      <c r="AG687" s="20"/>
    </row>
    <row r="688" spans="1:33" x14ac:dyDescent="0.25">
      <c r="A688" s="19">
        <v>45985</v>
      </c>
      <c r="B688" s="20">
        <v>0.64438657407407407</v>
      </c>
      <c r="C688" s="21">
        <v>49.872</v>
      </c>
      <c r="AG688" s="20"/>
    </row>
    <row r="689" spans="1:33" x14ac:dyDescent="0.25">
      <c r="A689" s="19">
        <v>45985</v>
      </c>
      <c r="B689" s="20">
        <v>0.64439814814814811</v>
      </c>
      <c r="C689" s="21">
        <v>49.874000000000002</v>
      </c>
      <c r="AG689" s="20"/>
    </row>
    <row r="690" spans="1:33" x14ac:dyDescent="0.25">
      <c r="A690" s="19">
        <v>45985</v>
      </c>
      <c r="B690" s="20">
        <v>0.64440972222222226</v>
      </c>
      <c r="C690" s="21">
        <v>49.872999999999998</v>
      </c>
      <c r="AG690" s="20"/>
    </row>
    <row r="691" spans="1:33" x14ac:dyDescent="0.25">
      <c r="A691" s="19">
        <v>45985</v>
      </c>
      <c r="B691" s="20">
        <v>0.6444212962962963</v>
      </c>
      <c r="C691" s="21">
        <v>49.874000000000002</v>
      </c>
      <c r="AG691" s="20"/>
    </row>
    <row r="692" spans="1:33" x14ac:dyDescent="0.25">
      <c r="A692" s="19">
        <v>45985</v>
      </c>
      <c r="B692" s="20">
        <v>0.64443287037037034</v>
      </c>
      <c r="C692" s="21">
        <v>49.872999999999998</v>
      </c>
      <c r="AG692" s="20"/>
    </row>
    <row r="693" spans="1:33" x14ac:dyDescent="0.25">
      <c r="A693" s="19">
        <v>45985</v>
      </c>
      <c r="B693" s="20">
        <v>0.64444444444444449</v>
      </c>
      <c r="C693" s="21">
        <v>49.872</v>
      </c>
      <c r="AG693" s="20"/>
    </row>
    <row r="694" spans="1:33" x14ac:dyDescent="0.25">
      <c r="A694" s="19">
        <v>45985</v>
      </c>
      <c r="B694" s="20">
        <v>0.64445601851851853</v>
      </c>
      <c r="C694" s="21">
        <v>49.872</v>
      </c>
      <c r="AG694" s="20"/>
    </row>
    <row r="695" spans="1:33" x14ac:dyDescent="0.25">
      <c r="A695" s="19">
        <v>45985</v>
      </c>
      <c r="B695" s="20">
        <v>0.64446759259259256</v>
      </c>
      <c r="C695" s="21">
        <v>49.872</v>
      </c>
      <c r="AG695" s="20"/>
    </row>
    <row r="696" spans="1:33" x14ac:dyDescent="0.25">
      <c r="A696" s="19">
        <v>45985</v>
      </c>
      <c r="B696" s="20">
        <v>0.64447916666666671</v>
      </c>
      <c r="C696" s="21">
        <v>49.87</v>
      </c>
      <c r="AG696" s="20"/>
    </row>
    <row r="697" spans="1:33" x14ac:dyDescent="0.25">
      <c r="A697" s="19">
        <v>45985</v>
      </c>
      <c r="B697" s="20">
        <v>0.64449074074074075</v>
      </c>
      <c r="C697" s="21">
        <v>49.872999999999998</v>
      </c>
      <c r="AG697" s="20"/>
    </row>
    <row r="698" spans="1:33" x14ac:dyDescent="0.25">
      <c r="A698" s="19">
        <v>45985</v>
      </c>
      <c r="B698" s="20">
        <v>0.64450231481481479</v>
      </c>
      <c r="C698" s="21">
        <v>49.872</v>
      </c>
      <c r="AG698" s="20"/>
    </row>
    <row r="699" spans="1:33" x14ac:dyDescent="0.25">
      <c r="A699" s="19">
        <v>45985</v>
      </c>
      <c r="B699" s="20">
        <v>0.64451388888888894</v>
      </c>
      <c r="C699" s="21">
        <v>49.872</v>
      </c>
      <c r="AG699" s="20"/>
    </row>
    <row r="700" spans="1:33" x14ac:dyDescent="0.25">
      <c r="A700" s="19">
        <v>45985</v>
      </c>
      <c r="B700" s="20">
        <v>0.64452546296296298</v>
      </c>
      <c r="C700" s="21">
        <v>49.872999999999998</v>
      </c>
      <c r="AG700" s="20"/>
    </row>
    <row r="701" spans="1:33" x14ac:dyDescent="0.25">
      <c r="A701" s="19">
        <v>45985</v>
      </c>
      <c r="B701" s="20">
        <v>0.64453703703703702</v>
      </c>
      <c r="C701" s="21">
        <v>49.872999999999998</v>
      </c>
      <c r="AG701" s="20"/>
    </row>
    <row r="702" spans="1:33" x14ac:dyDescent="0.25">
      <c r="A702" s="19">
        <v>45985</v>
      </c>
      <c r="B702" s="20">
        <v>0.64454861111111106</v>
      </c>
      <c r="C702" s="21">
        <v>49.871000000000002</v>
      </c>
      <c r="AG702" s="20"/>
    </row>
    <row r="703" spans="1:33" x14ac:dyDescent="0.25">
      <c r="A703" s="19">
        <v>45985</v>
      </c>
      <c r="B703" s="20">
        <v>0.64456018518518521</v>
      </c>
      <c r="C703" s="21">
        <v>49.87</v>
      </c>
      <c r="AG703" s="20"/>
    </row>
    <row r="704" spans="1:33" x14ac:dyDescent="0.25">
      <c r="A704" s="19">
        <v>45985</v>
      </c>
      <c r="B704" s="20">
        <v>0.64457175925925925</v>
      </c>
      <c r="C704" s="21">
        <v>49.866999999999997</v>
      </c>
      <c r="AG704" s="20"/>
    </row>
    <row r="705" spans="1:33" x14ac:dyDescent="0.25">
      <c r="A705" s="19">
        <v>45985</v>
      </c>
      <c r="B705" s="20">
        <v>0.64458333333333329</v>
      </c>
      <c r="C705" s="21">
        <v>49.866999999999997</v>
      </c>
      <c r="AG705" s="20"/>
    </row>
    <row r="706" spans="1:33" x14ac:dyDescent="0.25">
      <c r="A706" s="19">
        <v>45985</v>
      </c>
      <c r="B706" s="20">
        <v>0.64459490740740744</v>
      </c>
      <c r="C706" s="21">
        <v>49.863999999999997</v>
      </c>
      <c r="AG706" s="20"/>
    </row>
    <row r="707" spans="1:33" x14ac:dyDescent="0.25">
      <c r="A707" s="19">
        <v>45985</v>
      </c>
      <c r="B707" s="20">
        <v>0.64460648148148147</v>
      </c>
      <c r="C707" s="21">
        <v>49.863999999999997</v>
      </c>
      <c r="AG707" s="20"/>
    </row>
    <row r="708" spans="1:33" x14ac:dyDescent="0.25">
      <c r="A708" s="19">
        <v>45985</v>
      </c>
      <c r="B708" s="20">
        <v>0.64461805555555551</v>
      </c>
      <c r="C708" s="21">
        <v>49.863</v>
      </c>
      <c r="AG708" s="20"/>
    </row>
    <row r="709" spans="1:33" x14ac:dyDescent="0.25">
      <c r="A709" s="19">
        <v>45985</v>
      </c>
      <c r="B709" s="20">
        <v>0.64462962962962966</v>
      </c>
      <c r="C709" s="21">
        <v>49.862000000000002</v>
      </c>
      <c r="AG709" s="20"/>
    </row>
    <row r="710" spans="1:33" x14ac:dyDescent="0.25">
      <c r="A710" s="19">
        <v>45985</v>
      </c>
      <c r="B710" s="20">
        <v>0.6446412037037037</v>
      </c>
      <c r="C710" s="21">
        <v>49.865000000000002</v>
      </c>
      <c r="AG710" s="20"/>
    </row>
    <row r="711" spans="1:33" x14ac:dyDescent="0.25">
      <c r="A711" s="19">
        <v>45985</v>
      </c>
      <c r="B711" s="20">
        <v>0.64465277777777774</v>
      </c>
      <c r="C711" s="21">
        <v>49.862000000000002</v>
      </c>
      <c r="AG711" s="20"/>
    </row>
    <row r="712" spans="1:33" x14ac:dyDescent="0.25">
      <c r="A712" s="19">
        <v>45985</v>
      </c>
      <c r="B712" s="20">
        <v>0.64466435185185189</v>
      </c>
      <c r="C712" s="21">
        <v>49.863999999999997</v>
      </c>
      <c r="AG712" s="20"/>
    </row>
    <row r="713" spans="1:33" x14ac:dyDescent="0.25">
      <c r="A713" s="19">
        <v>45985</v>
      </c>
      <c r="B713" s="20">
        <v>0.64467592592592593</v>
      </c>
      <c r="C713" s="21">
        <v>49.862000000000002</v>
      </c>
      <c r="AG713" s="20"/>
    </row>
    <row r="714" spans="1:33" x14ac:dyDescent="0.25">
      <c r="A714" s="19">
        <v>45985</v>
      </c>
      <c r="B714" s="20">
        <v>0.64468749999999997</v>
      </c>
      <c r="C714" s="21">
        <v>49.860999999999997</v>
      </c>
      <c r="AG714" s="20"/>
    </row>
    <row r="715" spans="1:33" x14ac:dyDescent="0.25">
      <c r="A715" s="19">
        <v>45985</v>
      </c>
      <c r="B715" s="20">
        <v>0.64469907407407412</v>
      </c>
      <c r="C715" s="21">
        <v>49.862000000000002</v>
      </c>
      <c r="AG715" s="20"/>
    </row>
    <row r="716" spans="1:33" x14ac:dyDescent="0.25">
      <c r="A716" s="19">
        <v>45985</v>
      </c>
      <c r="B716" s="20">
        <v>0.64471064814814816</v>
      </c>
      <c r="C716" s="21">
        <v>49.860999999999997</v>
      </c>
      <c r="AG716" s="20"/>
    </row>
    <row r="717" spans="1:33" x14ac:dyDescent="0.25">
      <c r="A717" s="19">
        <v>45985</v>
      </c>
      <c r="B717" s="20">
        <v>0.6447222222222222</v>
      </c>
      <c r="C717" s="21">
        <v>49.863</v>
      </c>
      <c r="AG717" s="20"/>
    </row>
    <row r="718" spans="1:33" x14ac:dyDescent="0.25">
      <c r="A718" s="19">
        <v>45985</v>
      </c>
      <c r="B718" s="20">
        <v>0.64473379629629635</v>
      </c>
      <c r="C718" s="21">
        <v>49.860999999999997</v>
      </c>
      <c r="AG718" s="20"/>
    </row>
    <row r="719" spans="1:33" x14ac:dyDescent="0.25">
      <c r="A719" s="19">
        <v>45985</v>
      </c>
      <c r="B719" s="20">
        <v>0.64474537037037039</v>
      </c>
      <c r="C719" s="21">
        <v>49.862000000000002</v>
      </c>
      <c r="AG719" s="20"/>
    </row>
    <row r="720" spans="1:33" x14ac:dyDescent="0.25">
      <c r="A720" s="19">
        <v>45985</v>
      </c>
      <c r="B720" s="20">
        <v>0.64475694444444442</v>
      </c>
      <c r="C720" s="21">
        <v>49.863</v>
      </c>
      <c r="AG720" s="20"/>
    </row>
    <row r="721" spans="1:33" x14ac:dyDescent="0.25">
      <c r="A721" s="19">
        <v>45985</v>
      </c>
      <c r="B721" s="20">
        <v>0.64476851851851846</v>
      </c>
      <c r="C721" s="21">
        <v>49.862000000000002</v>
      </c>
      <c r="AG721" s="20"/>
    </row>
    <row r="722" spans="1:33" x14ac:dyDescent="0.25">
      <c r="A722" s="19">
        <v>45985</v>
      </c>
      <c r="B722" s="20">
        <v>0.64478009259259261</v>
      </c>
      <c r="C722" s="21">
        <v>49.863999999999997</v>
      </c>
      <c r="AG722" s="20"/>
    </row>
    <row r="723" spans="1:33" x14ac:dyDescent="0.25">
      <c r="A723" s="19">
        <v>45985</v>
      </c>
      <c r="B723" s="20">
        <v>0.64479166666666665</v>
      </c>
      <c r="C723" s="21">
        <v>49.866999999999997</v>
      </c>
      <c r="AG723" s="20"/>
    </row>
    <row r="724" spans="1:33" x14ac:dyDescent="0.25">
      <c r="A724" s="19">
        <v>45985</v>
      </c>
      <c r="B724" s="20">
        <v>0.64480324074074069</v>
      </c>
      <c r="C724" s="21">
        <v>49.866999999999997</v>
      </c>
      <c r="AG724" s="20"/>
    </row>
    <row r="725" spans="1:33" x14ac:dyDescent="0.25">
      <c r="A725" s="19">
        <v>45985</v>
      </c>
      <c r="B725" s="20">
        <v>0.64481481481481484</v>
      </c>
      <c r="C725" s="21">
        <v>49.866999999999997</v>
      </c>
      <c r="AG725" s="20"/>
    </row>
    <row r="726" spans="1:33" x14ac:dyDescent="0.25">
      <c r="A726" s="19">
        <v>45985</v>
      </c>
      <c r="B726" s="20">
        <v>0.64482638888888888</v>
      </c>
      <c r="C726" s="21">
        <v>49.868000000000002</v>
      </c>
      <c r="AG726" s="20"/>
    </row>
    <row r="727" spans="1:33" x14ac:dyDescent="0.25">
      <c r="A727" s="19">
        <v>45985</v>
      </c>
      <c r="B727" s="20">
        <v>0.64483796296296292</v>
      </c>
      <c r="C727" s="21">
        <v>49.868000000000002</v>
      </c>
      <c r="AG727" s="20"/>
    </row>
    <row r="728" spans="1:33" x14ac:dyDescent="0.25">
      <c r="A728" s="19">
        <v>45985</v>
      </c>
      <c r="B728" s="20">
        <v>0.64484953703703707</v>
      </c>
      <c r="C728" s="21">
        <v>49.874000000000002</v>
      </c>
      <c r="AG728" s="20"/>
    </row>
    <row r="729" spans="1:33" x14ac:dyDescent="0.25">
      <c r="A729" s="19">
        <v>45985</v>
      </c>
      <c r="B729" s="20">
        <v>0.64486111111111111</v>
      </c>
      <c r="C729" s="21">
        <v>49.877000000000002</v>
      </c>
      <c r="AG729" s="20"/>
    </row>
    <row r="730" spans="1:33" x14ac:dyDescent="0.25">
      <c r="A730" s="19">
        <v>45985</v>
      </c>
      <c r="B730" s="20">
        <v>0.64487268518518515</v>
      </c>
      <c r="C730" s="21">
        <v>49.875999999999998</v>
      </c>
      <c r="AG730" s="20"/>
    </row>
    <row r="731" spans="1:33" x14ac:dyDescent="0.25">
      <c r="A731" s="19">
        <v>45985</v>
      </c>
      <c r="B731" s="20">
        <v>0.6448842592592593</v>
      </c>
      <c r="C731" s="21">
        <v>49.878</v>
      </c>
      <c r="AG731" s="20"/>
    </row>
    <row r="732" spans="1:33" x14ac:dyDescent="0.25">
      <c r="A732" s="19">
        <v>45985</v>
      </c>
      <c r="B732" s="20">
        <v>0.64489583333333333</v>
      </c>
      <c r="C732" s="21">
        <v>49.881</v>
      </c>
      <c r="AG732" s="20"/>
    </row>
    <row r="733" spans="1:33" x14ac:dyDescent="0.25">
      <c r="A733" s="19">
        <v>45985</v>
      </c>
      <c r="B733" s="20">
        <v>0.64490740740740737</v>
      </c>
      <c r="C733" s="21">
        <v>49.88</v>
      </c>
      <c r="AG733" s="20"/>
    </row>
    <row r="734" spans="1:33" x14ac:dyDescent="0.25">
      <c r="A734" s="19">
        <v>45985</v>
      </c>
      <c r="B734" s="20">
        <v>0.64491898148148152</v>
      </c>
      <c r="C734" s="21">
        <v>49.878999999999998</v>
      </c>
      <c r="AG734" s="20"/>
    </row>
    <row r="735" spans="1:33" x14ac:dyDescent="0.25">
      <c r="A735" s="19">
        <v>45985</v>
      </c>
      <c r="B735" s="20">
        <v>0.64493055555555556</v>
      </c>
      <c r="C735" s="21">
        <v>49.88</v>
      </c>
      <c r="AG735" s="20"/>
    </row>
    <row r="736" spans="1:33" x14ac:dyDescent="0.25">
      <c r="A736" s="19">
        <v>45985</v>
      </c>
      <c r="B736" s="20">
        <v>0.6449421296296296</v>
      </c>
      <c r="C736" s="21">
        <v>49.88</v>
      </c>
      <c r="AG736" s="20"/>
    </row>
    <row r="737" spans="1:33" x14ac:dyDescent="0.25">
      <c r="A737" s="19">
        <v>45985</v>
      </c>
      <c r="B737" s="20">
        <v>0.64495370370370375</v>
      </c>
      <c r="C737" s="21">
        <v>49.881</v>
      </c>
      <c r="AG737" s="20"/>
    </row>
    <row r="738" spans="1:33" x14ac:dyDescent="0.25">
      <c r="A738" s="19">
        <v>45985</v>
      </c>
      <c r="B738" s="20">
        <v>0.64496527777777779</v>
      </c>
      <c r="C738" s="21">
        <v>49.881</v>
      </c>
      <c r="AG738" s="20"/>
    </row>
    <row r="739" spans="1:33" x14ac:dyDescent="0.25">
      <c r="A739" s="19">
        <v>45985</v>
      </c>
      <c r="B739" s="20">
        <v>0.64497685185185183</v>
      </c>
      <c r="C739" s="21">
        <v>49.878999999999998</v>
      </c>
      <c r="AG739" s="20"/>
    </row>
    <row r="740" spans="1:33" x14ac:dyDescent="0.25">
      <c r="A740" s="19">
        <v>45985</v>
      </c>
      <c r="B740" s="20">
        <v>0.64498842592592598</v>
      </c>
      <c r="C740" s="21">
        <v>49.88</v>
      </c>
      <c r="AG740" s="20"/>
    </row>
    <row r="741" spans="1:33" x14ac:dyDescent="0.25">
      <c r="A741" s="19">
        <v>45985</v>
      </c>
      <c r="B741" s="20">
        <v>0.64500000000000002</v>
      </c>
      <c r="C741" s="21">
        <v>49.88</v>
      </c>
      <c r="AG741" s="20"/>
    </row>
    <row r="742" spans="1:33" x14ac:dyDescent="0.25">
      <c r="A742" s="19">
        <v>45985</v>
      </c>
      <c r="B742" s="20">
        <v>0.64501157407407406</v>
      </c>
      <c r="C742" s="21">
        <v>49.878999999999998</v>
      </c>
      <c r="AG742" s="20"/>
    </row>
    <row r="743" spans="1:33" x14ac:dyDescent="0.25">
      <c r="A743" s="19">
        <v>45985</v>
      </c>
      <c r="B743" s="20">
        <v>0.6450231481481481</v>
      </c>
      <c r="C743" s="21">
        <v>49.88</v>
      </c>
      <c r="AG743" s="20"/>
    </row>
    <row r="744" spans="1:33" x14ac:dyDescent="0.25">
      <c r="A744" s="19">
        <v>45985</v>
      </c>
      <c r="B744" s="20">
        <v>0.64503472222222225</v>
      </c>
      <c r="C744" s="21">
        <v>49.878</v>
      </c>
      <c r="AG744" s="20"/>
    </row>
    <row r="745" spans="1:33" x14ac:dyDescent="0.25">
      <c r="A745" s="19">
        <v>45985</v>
      </c>
      <c r="B745" s="20">
        <v>0.64504629629629628</v>
      </c>
      <c r="C745" s="21">
        <v>49.88</v>
      </c>
      <c r="AG745" s="20"/>
    </row>
    <row r="746" spans="1:33" x14ac:dyDescent="0.25">
      <c r="A746" s="19">
        <v>45985</v>
      </c>
      <c r="B746" s="20">
        <v>0.64505787037037032</v>
      </c>
      <c r="C746" s="21">
        <v>49.88</v>
      </c>
      <c r="AG746" s="20"/>
    </row>
    <row r="747" spans="1:33" x14ac:dyDescent="0.25">
      <c r="A747" s="19">
        <v>45985</v>
      </c>
      <c r="B747" s="20">
        <v>0.64506944444444447</v>
      </c>
      <c r="C747" s="21">
        <v>49.878</v>
      </c>
      <c r="AG747" s="20"/>
    </row>
    <row r="748" spans="1:33" x14ac:dyDescent="0.25">
      <c r="A748" s="19">
        <v>45985</v>
      </c>
      <c r="B748" s="20">
        <v>0.64508101851851851</v>
      </c>
      <c r="C748" s="21">
        <v>49.881</v>
      </c>
      <c r="AG748" s="20"/>
    </row>
    <row r="749" spans="1:33" x14ac:dyDescent="0.25">
      <c r="A749" s="19">
        <v>45985</v>
      </c>
      <c r="B749" s="20">
        <v>0.64509259259259255</v>
      </c>
      <c r="C749" s="21">
        <v>49.88</v>
      </c>
      <c r="AG749" s="20"/>
    </row>
    <row r="750" spans="1:33" x14ac:dyDescent="0.25">
      <c r="A750" s="19">
        <v>45985</v>
      </c>
      <c r="B750" s="20">
        <v>0.6451041666666667</v>
      </c>
      <c r="C750" s="21">
        <v>49.881</v>
      </c>
      <c r="AG750" s="20"/>
    </row>
    <row r="751" spans="1:33" x14ac:dyDescent="0.25">
      <c r="A751" s="19">
        <v>45985</v>
      </c>
      <c r="B751" s="20">
        <v>0.64511574074074074</v>
      </c>
      <c r="C751" s="21">
        <v>49.88</v>
      </c>
      <c r="AG751" s="20"/>
    </row>
    <row r="752" spans="1:33" x14ac:dyDescent="0.25">
      <c r="A752" s="19">
        <v>45985</v>
      </c>
      <c r="B752" s="20">
        <v>0.64512731481481478</v>
      </c>
      <c r="C752" s="21">
        <v>49.881999999999998</v>
      </c>
      <c r="AG752" s="20"/>
    </row>
    <row r="753" spans="1:33" x14ac:dyDescent="0.25">
      <c r="A753" s="19">
        <v>45985</v>
      </c>
      <c r="B753" s="20">
        <v>0.64513888888888893</v>
      </c>
      <c r="C753" s="21">
        <v>49.886000000000003</v>
      </c>
      <c r="AG753" s="20"/>
    </row>
    <row r="754" spans="1:33" x14ac:dyDescent="0.25">
      <c r="A754" s="19">
        <v>45985</v>
      </c>
      <c r="B754" s="20">
        <v>0.64515046296296297</v>
      </c>
      <c r="C754" s="21">
        <v>49.886000000000003</v>
      </c>
      <c r="AG754" s="20"/>
    </row>
    <row r="755" spans="1:33" x14ac:dyDescent="0.25">
      <c r="A755" s="19">
        <v>45985</v>
      </c>
      <c r="B755" s="20">
        <v>0.64516203703703701</v>
      </c>
      <c r="C755" s="21">
        <v>49.887</v>
      </c>
      <c r="AG755" s="20"/>
    </row>
    <row r="756" spans="1:33" x14ac:dyDescent="0.25">
      <c r="A756" s="19">
        <v>45985</v>
      </c>
      <c r="B756" s="20">
        <v>0.64517361111111116</v>
      </c>
      <c r="C756" s="21">
        <v>49.889000000000003</v>
      </c>
      <c r="AG756" s="20"/>
    </row>
    <row r="757" spans="1:33" x14ac:dyDescent="0.25">
      <c r="A757" s="19">
        <v>45985</v>
      </c>
      <c r="B757" s="20">
        <v>0.64518518518518519</v>
      </c>
      <c r="C757" s="21">
        <v>49.887</v>
      </c>
      <c r="AG757" s="20"/>
    </row>
    <row r="758" spans="1:33" x14ac:dyDescent="0.25">
      <c r="A758" s="19">
        <v>45985</v>
      </c>
      <c r="B758" s="20">
        <v>0.64519675925925923</v>
      </c>
      <c r="C758" s="21">
        <v>49.890999999999998</v>
      </c>
      <c r="AG758" s="20"/>
    </row>
    <row r="759" spans="1:33" x14ac:dyDescent="0.25">
      <c r="A759" s="19">
        <v>45985</v>
      </c>
      <c r="B759" s="20">
        <v>0.64520833333333338</v>
      </c>
      <c r="C759" s="21">
        <v>49.893000000000001</v>
      </c>
      <c r="AG759" s="20"/>
    </row>
    <row r="760" spans="1:33" x14ac:dyDescent="0.25">
      <c r="A760" s="19">
        <v>45985</v>
      </c>
      <c r="B760" s="20">
        <v>0.64521990740740742</v>
      </c>
      <c r="C760" s="21">
        <v>49.893999999999998</v>
      </c>
      <c r="AG760" s="20"/>
    </row>
    <row r="761" spans="1:33" x14ac:dyDescent="0.25">
      <c r="A761" s="19">
        <v>45985</v>
      </c>
      <c r="B761" s="20">
        <v>0.64523148148148146</v>
      </c>
      <c r="C761" s="21">
        <v>49.893999999999998</v>
      </c>
      <c r="AG761" s="20"/>
    </row>
    <row r="762" spans="1:33" x14ac:dyDescent="0.25">
      <c r="A762" s="19">
        <v>45985</v>
      </c>
      <c r="B762" s="20">
        <v>0.6452430555555555</v>
      </c>
      <c r="C762" s="21">
        <v>49.892000000000003</v>
      </c>
      <c r="AG762" s="20"/>
    </row>
    <row r="763" spans="1:33" x14ac:dyDescent="0.25">
      <c r="A763" s="19">
        <v>45985</v>
      </c>
      <c r="B763" s="20">
        <v>0.64525462962962965</v>
      </c>
      <c r="C763" s="21">
        <v>49.893999999999998</v>
      </c>
      <c r="AG763" s="20"/>
    </row>
    <row r="764" spans="1:33" x14ac:dyDescent="0.25">
      <c r="A764" s="19">
        <v>45985</v>
      </c>
      <c r="B764" s="20">
        <v>0.64526620370370369</v>
      </c>
      <c r="C764" s="21">
        <v>49.895000000000003</v>
      </c>
      <c r="AG764" s="20"/>
    </row>
    <row r="765" spans="1:33" x14ac:dyDescent="0.25">
      <c r="A765" s="19">
        <v>45985</v>
      </c>
      <c r="B765" s="20">
        <v>0.64527777777777773</v>
      </c>
      <c r="C765" s="21">
        <v>49.893999999999998</v>
      </c>
      <c r="AG765" s="20"/>
    </row>
    <row r="766" spans="1:33" x14ac:dyDescent="0.25">
      <c r="A766" s="19">
        <v>45985</v>
      </c>
      <c r="B766" s="20">
        <v>0.64528935185185188</v>
      </c>
      <c r="C766" s="21">
        <v>49.893999999999998</v>
      </c>
      <c r="AG766" s="20"/>
    </row>
    <row r="767" spans="1:33" x14ac:dyDescent="0.25">
      <c r="A767" s="19">
        <v>45985</v>
      </c>
      <c r="B767" s="20">
        <v>0.64530092592592592</v>
      </c>
      <c r="C767" s="21">
        <v>49.893999999999998</v>
      </c>
      <c r="AG767" s="20"/>
    </row>
    <row r="768" spans="1:33" x14ac:dyDescent="0.25">
      <c r="A768" s="19">
        <v>45985</v>
      </c>
      <c r="B768" s="20">
        <v>0.64531249999999996</v>
      </c>
      <c r="C768" s="21">
        <v>49.895000000000003</v>
      </c>
      <c r="AG768" s="20"/>
    </row>
    <row r="769" spans="1:33" x14ac:dyDescent="0.25">
      <c r="A769" s="19">
        <v>45985</v>
      </c>
      <c r="B769" s="20">
        <v>0.64532407407407411</v>
      </c>
      <c r="C769" s="21">
        <v>49.893999999999998</v>
      </c>
      <c r="AG769" s="20"/>
    </row>
    <row r="770" spans="1:33" x14ac:dyDescent="0.25">
      <c r="A770" s="19">
        <v>45985</v>
      </c>
      <c r="B770" s="20">
        <v>0.64533564814814814</v>
      </c>
      <c r="C770" s="21">
        <v>49.896000000000001</v>
      </c>
      <c r="AG770" s="20"/>
    </row>
    <row r="771" spans="1:33" x14ac:dyDescent="0.25">
      <c r="A771" s="19">
        <v>45985</v>
      </c>
      <c r="B771" s="20">
        <v>0.64534722222222218</v>
      </c>
      <c r="C771" s="21">
        <v>49.893999999999998</v>
      </c>
      <c r="AG771" s="20"/>
    </row>
    <row r="772" spans="1:33" x14ac:dyDescent="0.25">
      <c r="A772" s="19">
        <v>45985</v>
      </c>
      <c r="B772" s="20">
        <v>0.64535879629629633</v>
      </c>
      <c r="C772" s="21">
        <v>49.896000000000001</v>
      </c>
      <c r="AG772" s="20"/>
    </row>
    <row r="773" spans="1:33" x14ac:dyDescent="0.25">
      <c r="A773" s="19">
        <v>45985</v>
      </c>
      <c r="B773" s="20">
        <v>0.64537037037037037</v>
      </c>
      <c r="C773" s="21">
        <v>49.895000000000003</v>
      </c>
      <c r="AG773" s="20"/>
    </row>
    <row r="774" spans="1:33" x14ac:dyDescent="0.25">
      <c r="A774" s="19">
        <v>45985</v>
      </c>
      <c r="B774" s="20">
        <v>0.64538194444444441</v>
      </c>
      <c r="C774" s="21">
        <v>49.896999999999998</v>
      </c>
      <c r="AG774" s="20"/>
    </row>
    <row r="775" spans="1:33" x14ac:dyDescent="0.25">
      <c r="A775" s="19">
        <v>45985</v>
      </c>
      <c r="B775" s="20">
        <v>0.64539351851851856</v>
      </c>
      <c r="C775" s="21">
        <v>49.896999999999998</v>
      </c>
      <c r="AG775" s="20"/>
    </row>
    <row r="776" spans="1:33" x14ac:dyDescent="0.25">
      <c r="A776" s="19">
        <v>45985</v>
      </c>
      <c r="B776" s="20">
        <v>0.6454050925925926</v>
      </c>
      <c r="C776" s="21">
        <v>49.898000000000003</v>
      </c>
      <c r="AG776" s="20"/>
    </row>
    <row r="777" spans="1:33" x14ac:dyDescent="0.25">
      <c r="A777" s="19">
        <v>45985</v>
      </c>
      <c r="B777" s="20">
        <v>0.64541666666666664</v>
      </c>
      <c r="C777" s="21">
        <v>49.9</v>
      </c>
      <c r="AG777" s="20"/>
    </row>
    <row r="778" spans="1:33" x14ac:dyDescent="0.25">
      <c r="A778" s="19">
        <v>45985</v>
      </c>
      <c r="B778" s="20">
        <v>0.64542824074074079</v>
      </c>
      <c r="C778" s="21">
        <v>49.9</v>
      </c>
      <c r="AG778" s="20"/>
    </row>
    <row r="779" spans="1:33" x14ac:dyDescent="0.25">
      <c r="A779" s="19">
        <v>45985</v>
      </c>
      <c r="B779" s="20">
        <v>0.64543981481481483</v>
      </c>
      <c r="C779" s="21">
        <v>49.902999999999999</v>
      </c>
      <c r="AG779" s="20"/>
    </row>
    <row r="780" spans="1:33" x14ac:dyDescent="0.25">
      <c r="A780" s="19">
        <v>45985</v>
      </c>
      <c r="B780" s="20">
        <v>0.64545138888888887</v>
      </c>
      <c r="C780" s="21">
        <v>49.904000000000003</v>
      </c>
      <c r="AG780" s="20"/>
    </row>
    <row r="781" spans="1:33" x14ac:dyDescent="0.25">
      <c r="A781" s="19">
        <v>45985</v>
      </c>
      <c r="B781" s="20">
        <v>0.64546296296296302</v>
      </c>
      <c r="C781" s="21">
        <v>49.908000000000001</v>
      </c>
      <c r="AG781" s="20"/>
    </row>
    <row r="782" spans="1:33" x14ac:dyDescent="0.25">
      <c r="A782" s="19">
        <v>45985</v>
      </c>
      <c r="B782" s="20">
        <v>0.64547453703703705</v>
      </c>
      <c r="C782" s="21">
        <v>49.91</v>
      </c>
      <c r="AG782" s="20"/>
    </row>
    <row r="783" spans="1:33" x14ac:dyDescent="0.25">
      <c r="A783" s="19">
        <v>45985</v>
      </c>
      <c r="B783" s="20">
        <v>0.64548611111111109</v>
      </c>
      <c r="C783" s="21">
        <v>49.912999999999997</v>
      </c>
      <c r="AG783" s="20"/>
    </row>
    <row r="784" spans="1:33" x14ac:dyDescent="0.25">
      <c r="A784" s="19">
        <v>45985</v>
      </c>
      <c r="B784" s="20">
        <v>0.64549768518518513</v>
      </c>
      <c r="C784" s="21">
        <v>49.911999999999999</v>
      </c>
      <c r="AG784" s="20"/>
    </row>
    <row r="785" spans="1:33" x14ac:dyDescent="0.25">
      <c r="A785" s="19">
        <v>45985</v>
      </c>
      <c r="B785" s="20">
        <v>0.64550925925925928</v>
      </c>
      <c r="C785" s="21">
        <v>49.914999999999999</v>
      </c>
      <c r="AG785" s="20"/>
    </row>
    <row r="786" spans="1:33" x14ac:dyDescent="0.25">
      <c r="A786" s="19">
        <v>45985</v>
      </c>
      <c r="B786" s="20">
        <v>0.64552083333333332</v>
      </c>
      <c r="C786" s="21">
        <v>49.914999999999999</v>
      </c>
      <c r="AG786" s="20"/>
    </row>
    <row r="787" spans="1:33" x14ac:dyDescent="0.25">
      <c r="A787" s="19">
        <v>45985</v>
      </c>
      <c r="B787" s="20">
        <v>0.64553240740740736</v>
      </c>
      <c r="C787" s="21">
        <v>49.918999999999997</v>
      </c>
      <c r="AG787" s="20"/>
    </row>
    <row r="788" spans="1:33" x14ac:dyDescent="0.25">
      <c r="A788" s="19">
        <v>45985</v>
      </c>
      <c r="B788" s="20">
        <v>0.64554398148148151</v>
      </c>
      <c r="C788" s="21">
        <v>49.92</v>
      </c>
      <c r="AG788" s="20"/>
    </row>
    <row r="789" spans="1:33" x14ac:dyDescent="0.25">
      <c r="A789" s="19">
        <v>45985</v>
      </c>
      <c r="B789" s="20">
        <v>0.64555555555555555</v>
      </c>
      <c r="C789" s="21">
        <v>49.924999999999997</v>
      </c>
      <c r="AG789" s="20"/>
    </row>
    <row r="790" spans="1:33" x14ac:dyDescent="0.25">
      <c r="A790" s="19">
        <v>45985</v>
      </c>
      <c r="B790" s="20">
        <v>0.64556712962962959</v>
      </c>
      <c r="C790" s="21">
        <v>49.927</v>
      </c>
      <c r="AG790" s="20"/>
    </row>
    <row r="791" spans="1:33" x14ac:dyDescent="0.25">
      <c r="A791" s="19">
        <v>45985</v>
      </c>
      <c r="B791" s="20">
        <v>0.64557870370370374</v>
      </c>
      <c r="C791" s="21">
        <v>49.932000000000002</v>
      </c>
      <c r="AG791" s="20"/>
    </row>
    <row r="792" spans="1:33" x14ac:dyDescent="0.25">
      <c r="A792" s="19">
        <v>45985</v>
      </c>
      <c r="B792" s="20">
        <v>0.64559027777777778</v>
      </c>
      <c r="C792" s="21">
        <v>49.933</v>
      </c>
      <c r="AG792" s="20"/>
    </row>
    <row r="793" spans="1:33" x14ac:dyDescent="0.25">
      <c r="A793" s="19">
        <v>45985</v>
      </c>
      <c r="B793" s="20">
        <v>0.64560185185185182</v>
      </c>
      <c r="C793" s="21">
        <v>49.935000000000002</v>
      </c>
      <c r="AG793" s="20"/>
    </row>
    <row r="794" spans="1:33" x14ac:dyDescent="0.25">
      <c r="A794" s="19">
        <v>45985</v>
      </c>
      <c r="B794" s="20">
        <v>0.64561342592592597</v>
      </c>
      <c r="C794" s="21">
        <v>49.933999999999997</v>
      </c>
      <c r="AG794" s="20"/>
    </row>
    <row r="795" spans="1:33" x14ac:dyDescent="0.25">
      <c r="A795" s="19">
        <v>45985</v>
      </c>
      <c r="B795" s="20">
        <v>0.645625</v>
      </c>
      <c r="C795" s="21">
        <v>49.936</v>
      </c>
      <c r="AG795" s="20"/>
    </row>
    <row r="796" spans="1:33" x14ac:dyDescent="0.25">
      <c r="A796" s="19">
        <v>45985</v>
      </c>
      <c r="B796" s="20">
        <v>0.64563657407407404</v>
      </c>
      <c r="C796" s="21">
        <v>49.936999999999998</v>
      </c>
      <c r="AG796" s="20"/>
    </row>
    <row r="797" spans="1:33" x14ac:dyDescent="0.25">
      <c r="A797" s="19">
        <v>45985</v>
      </c>
      <c r="B797" s="20">
        <v>0.64564814814814819</v>
      </c>
      <c r="C797" s="21">
        <v>49.939</v>
      </c>
      <c r="AG797" s="20"/>
    </row>
    <row r="798" spans="1:33" x14ac:dyDescent="0.25">
      <c r="A798" s="19">
        <v>45985</v>
      </c>
      <c r="B798" s="20">
        <v>0.64565972222222223</v>
      </c>
      <c r="C798" s="21">
        <v>49.938000000000002</v>
      </c>
      <c r="AG798" s="20"/>
    </row>
    <row r="799" spans="1:33" x14ac:dyDescent="0.25">
      <c r="A799" s="19">
        <v>45985</v>
      </c>
      <c r="B799" s="20">
        <v>0.64567129629629627</v>
      </c>
      <c r="C799" s="21">
        <v>49.941000000000003</v>
      </c>
      <c r="AG799" s="20"/>
    </row>
    <row r="800" spans="1:33" x14ac:dyDescent="0.25">
      <c r="A800" s="19">
        <v>45985</v>
      </c>
      <c r="B800" s="20">
        <v>0.64568287037037042</v>
      </c>
      <c r="C800" s="21">
        <v>49.94</v>
      </c>
      <c r="AG800" s="20"/>
    </row>
    <row r="801" spans="1:33" x14ac:dyDescent="0.25">
      <c r="A801" s="19">
        <v>45985</v>
      </c>
      <c r="B801" s="20">
        <v>0.64569444444444446</v>
      </c>
      <c r="C801" s="21">
        <v>49.942999999999998</v>
      </c>
      <c r="AG801" s="20"/>
    </row>
    <row r="802" spans="1:33" x14ac:dyDescent="0.25">
      <c r="A802" s="19">
        <v>45985</v>
      </c>
      <c r="B802" s="20">
        <v>0.6457060185185185</v>
      </c>
      <c r="C802" s="21">
        <v>49.944000000000003</v>
      </c>
      <c r="AG802" s="20"/>
    </row>
    <row r="803" spans="1:33" x14ac:dyDescent="0.25">
      <c r="A803" s="19">
        <v>45985</v>
      </c>
      <c r="B803" s="20">
        <v>0.64571759259259254</v>
      </c>
      <c r="C803" s="21">
        <v>49.947000000000003</v>
      </c>
      <c r="AG803" s="20"/>
    </row>
    <row r="804" spans="1:33" x14ac:dyDescent="0.25">
      <c r="A804" s="19">
        <v>45985</v>
      </c>
      <c r="B804" s="20">
        <v>0.64572916666666669</v>
      </c>
      <c r="C804" s="21">
        <v>49.95</v>
      </c>
      <c r="AG804" s="20"/>
    </row>
    <row r="805" spans="1:33" x14ac:dyDescent="0.25">
      <c r="A805" s="19">
        <v>45985</v>
      </c>
      <c r="B805" s="20">
        <v>0.64574074074074073</v>
      </c>
      <c r="C805" s="21">
        <v>49.954000000000001</v>
      </c>
      <c r="AG805" s="20"/>
    </row>
    <row r="806" spans="1:33" x14ac:dyDescent="0.25">
      <c r="A806" s="19">
        <v>45985</v>
      </c>
      <c r="B806" s="20">
        <v>0.64575231481481477</v>
      </c>
      <c r="C806" s="21">
        <v>49.954000000000001</v>
      </c>
      <c r="AG806" s="20"/>
    </row>
    <row r="807" spans="1:33" x14ac:dyDescent="0.25">
      <c r="A807" s="19">
        <v>45985</v>
      </c>
      <c r="B807" s="20">
        <v>0.64576388888888892</v>
      </c>
      <c r="C807" s="21">
        <v>49.954999999999998</v>
      </c>
      <c r="AG807" s="20"/>
    </row>
    <row r="808" spans="1:33" x14ac:dyDescent="0.25">
      <c r="A808" s="19">
        <v>45985</v>
      </c>
      <c r="B808" s="20">
        <v>0.64577546296296295</v>
      </c>
      <c r="C808" s="21">
        <v>49.954999999999998</v>
      </c>
      <c r="AG808" s="20"/>
    </row>
    <row r="809" spans="1:33" x14ac:dyDescent="0.25">
      <c r="A809" s="19">
        <v>45985</v>
      </c>
      <c r="B809" s="20">
        <v>0.64578703703703699</v>
      </c>
      <c r="C809" s="21">
        <v>49.953000000000003</v>
      </c>
      <c r="AG809" s="20"/>
    </row>
    <row r="810" spans="1:33" x14ac:dyDescent="0.25">
      <c r="A810" s="19">
        <v>45985</v>
      </c>
      <c r="B810" s="20">
        <v>0.64579861111111114</v>
      </c>
      <c r="C810" s="21">
        <v>49.954999999999998</v>
      </c>
      <c r="AG810" s="20"/>
    </row>
    <row r="811" spans="1:33" x14ac:dyDescent="0.25">
      <c r="A811" s="19">
        <v>45985</v>
      </c>
      <c r="B811" s="20">
        <v>0.64581018518518518</v>
      </c>
      <c r="C811" s="21">
        <v>49.953000000000003</v>
      </c>
      <c r="AG811" s="20"/>
    </row>
    <row r="812" spans="1:33" x14ac:dyDescent="0.25">
      <c r="A812" s="19">
        <v>45985</v>
      </c>
      <c r="B812" s="20">
        <v>0.64582175925925922</v>
      </c>
      <c r="C812" s="21">
        <v>49.953000000000003</v>
      </c>
      <c r="AG812" s="20"/>
    </row>
    <row r="813" spans="1:33" x14ac:dyDescent="0.25">
      <c r="A813" s="19">
        <v>45985</v>
      </c>
      <c r="B813" s="20">
        <v>0.64583333333333337</v>
      </c>
      <c r="C813" s="21">
        <v>49.951999999999998</v>
      </c>
      <c r="AG813" s="20"/>
    </row>
    <row r="814" spans="1:33" x14ac:dyDescent="0.25">
      <c r="A814" s="19">
        <v>45985</v>
      </c>
      <c r="B814" s="20">
        <v>0.64584490740740741</v>
      </c>
      <c r="C814" s="21">
        <v>49.951000000000001</v>
      </c>
      <c r="AG814" s="20"/>
    </row>
    <row r="815" spans="1:33" x14ac:dyDescent="0.25">
      <c r="A815" s="19">
        <v>45985</v>
      </c>
      <c r="B815" s="20">
        <v>0.64585648148148145</v>
      </c>
      <c r="C815" s="21">
        <v>49.945</v>
      </c>
      <c r="AG815" s="20"/>
    </row>
    <row r="816" spans="1:33" x14ac:dyDescent="0.25">
      <c r="A816" s="19">
        <v>45985</v>
      </c>
      <c r="B816" s="20">
        <v>0.6458680555555556</v>
      </c>
      <c r="C816" s="21">
        <v>49.939</v>
      </c>
      <c r="AG816" s="20"/>
    </row>
    <row r="817" spans="1:33" x14ac:dyDescent="0.25">
      <c r="A817" s="19">
        <v>45985</v>
      </c>
      <c r="B817" s="20">
        <v>0.64587962962962964</v>
      </c>
      <c r="C817" s="21">
        <v>49.936999999999998</v>
      </c>
      <c r="AG817" s="20"/>
    </row>
    <row r="818" spans="1:33" x14ac:dyDescent="0.25">
      <c r="A818" s="19">
        <v>45985</v>
      </c>
      <c r="B818" s="20">
        <v>0.64589120370370368</v>
      </c>
      <c r="C818" s="21">
        <v>49.933</v>
      </c>
      <c r="AG818" s="20"/>
    </row>
    <row r="819" spans="1:33" x14ac:dyDescent="0.25">
      <c r="A819" s="19">
        <v>45985</v>
      </c>
      <c r="B819" s="20">
        <v>0.64590277777777783</v>
      </c>
      <c r="C819" s="21">
        <v>49.933</v>
      </c>
      <c r="AG819" s="20"/>
    </row>
    <row r="820" spans="1:33" x14ac:dyDescent="0.25">
      <c r="A820" s="19">
        <v>45985</v>
      </c>
      <c r="B820" s="20">
        <v>0.64591435185185186</v>
      </c>
      <c r="C820" s="21">
        <v>49.932000000000002</v>
      </c>
      <c r="AG820" s="20"/>
    </row>
    <row r="821" spans="1:33" x14ac:dyDescent="0.25">
      <c r="A821" s="19">
        <v>45985</v>
      </c>
      <c r="B821" s="20">
        <v>0.6459259259259259</v>
      </c>
      <c r="C821" s="21">
        <v>49.932000000000002</v>
      </c>
      <c r="AG821" s="20"/>
    </row>
    <row r="822" spans="1:33" x14ac:dyDescent="0.25">
      <c r="A822" s="19">
        <v>45985</v>
      </c>
      <c r="B822" s="20">
        <v>0.64593750000000005</v>
      </c>
      <c r="C822" s="21">
        <v>49.933999999999997</v>
      </c>
      <c r="AG822" s="20"/>
    </row>
    <row r="823" spans="1:33" x14ac:dyDescent="0.25">
      <c r="A823" s="19">
        <v>45985</v>
      </c>
      <c r="B823" s="20">
        <v>0.64594907407407409</v>
      </c>
      <c r="C823" s="21">
        <v>49.933</v>
      </c>
      <c r="AG823" s="20"/>
    </row>
    <row r="824" spans="1:33" x14ac:dyDescent="0.25">
      <c r="A824" s="19">
        <v>45985</v>
      </c>
      <c r="B824" s="20">
        <v>0.64596064814814813</v>
      </c>
      <c r="C824" s="21">
        <v>49.933999999999997</v>
      </c>
      <c r="AG824" s="20"/>
    </row>
    <row r="825" spans="1:33" x14ac:dyDescent="0.25">
      <c r="A825" s="19">
        <v>45985</v>
      </c>
      <c r="B825" s="20">
        <v>0.64597222222222217</v>
      </c>
      <c r="C825" s="21">
        <v>49.933</v>
      </c>
      <c r="AG825" s="20"/>
    </row>
    <row r="826" spans="1:33" x14ac:dyDescent="0.25">
      <c r="A826" s="19">
        <v>45985</v>
      </c>
      <c r="B826" s="20">
        <v>0.64598379629629632</v>
      </c>
      <c r="C826" s="21">
        <v>49.933999999999997</v>
      </c>
      <c r="AG826" s="20"/>
    </row>
    <row r="827" spans="1:33" x14ac:dyDescent="0.25">
      <c r="A827" s="19">
        <v>45985</v>
      </c>
      <c r="B827" s="20">
        <v>0.64599537037037036</v>
      </c>
      <c r="C827" s="21">
        <v>49.930999999999997</v>
      </c>
      <c r="AG827" s="20"/>
    </row>
    <row r="828" spans="1:33" x14ac:dyDescent="0.25">
      <c r="A828" s="19">
        <v>45985</v>
      </c>
      <c r="B828" s="20">
        <v>0.6460069444444444</v>
      </c>
      <c r="C828" s="21">
        <v>49.929000000000002</v>
      </c>
      <c r="AG828" s="20"/>
    </row>
    <row r="829" spans="1:33" x14ac:dyDescent="0.25">
      <c r="A829" s="19">
        <v>45985</v>
      </c>
      <c r="B829" s="20">
        <v>0.64601851851851855</v>
      </c>
      <c r="C829" s="21">
        <v>49.929000000000002</v>
      </c>
      <c r="AG829" s="20"/>
    </row>
    <row r="830" spans="1:33" x14ac:dyDescent="0.25">
      <c r="A830" s="19">
        <v>45985</v>
      </c>
      <c r="B830" s="20">
        <v>0.64603009259259259</v>
      </c>
      <c r="C830" s="21">
        <v>49.93</v>
      </c>
      <c r="AG830" s="20"/>
    </row>
    <row r="831" spans="1:33" x14ac:dyDescent="0.25">
      <c r="A831" s="19">
        <v>45985</v>
      </c>
      <c r="B831" s="20">
        <v>0.64604166666666663</v>
      </c>
      <c r="C831" s="21">
        <v>49.933999999999997</v>
      </c>
      <c r="AG831" s="20"/>
    </row>
    <row r="832" spans="1:33" x14ac:dyDescent="0.25">
      <c r="A832" s="19">
        <v>45985</v>
      </c>
      <c r="B832" s="20">
        <v>0.64605324074074078</v>
      </c>
      <c r="C832" s="21">
        <v>49.936999999999998</v>
      </c>
      <c r="AG832" s="20"/>
    </row>
    <row r="833" spans="1:33" x14ac:dyDescent="0.25">
      <c r="A833" s="19">
        <v>45985</v>
      </c>
      <c r="B833" s="20">
        <v>0.64606481481481481</v>
      </c>
      <c r="C833" s="21">
        <v>49.936</v>
      </c>
      <c r="AG833" s="20"/>
    </row>
    <row r="834" spans="1:33" x14ac:dyDescent="0.25">
      <c r="A834" s="19">
        <v>45985</v>
      </c>
      <c r="B834" s="20">
        <v>0.64607638888888885</v>
      </c>
      <c r="C834" s="21">
        <v>49.933999999999997</v>
      </c>
      <c r="AG834" s="20"/>
    </row>
    <row r="835" spans="1:33" x14ac:dyDescent="0.25">
      <c r="A835" s="19">
        <v>45985</v>
      </c>
      <c r="B835" s="20">
        <v>0.646087962962963</v>
      </c>
      <c r="C835" s="21">
        <v>49.935000000000002</v>
      </c>
      <c r="AG835" s="20"/>
    </row>
    <row r="836" spans="1:33" x14ac:dyDescent="0.25">
      <c r="A836" s="19">
        <v>45985</v>
      </c>
      <c r="B836" s="20">
        <v>0.64609953703703704</v>
      </c>
      <c r="C836" s="21">
        <v>49.936</v>
      </c>
      <c r="AG836" s="20"/>
    </row>
    <row r="837" spans="1:33" x14ac:dyDescent="0.25">
      <c r="A837" s="19">
        <v>45985</v>
      </c>
      <c r="B837" s="20">
        <v>0.64611111111111108</v>
      </c>
      <c r="C837" s="21">
        <v>49.936</v>
      </c>
      <c r="AG837" s="20"/>
    </row>
    <row r="838" spans="1:33" x14ac:dyDescent="0.25">
      <c r="A838" s="19">
        <v>45985</v>
      </c>
      <c r="B838" s="20">
        <v>0.64612268518518523</v>
      </c>
      <c r="C838" s="21">
        <v>49.938000000000002</v>
      </c>
      <c r="AG838" s="20"/>
    </row>
    <row r="839" spans="1:33" x14ac:dyDescent="0.25">
      <c r="A839" s="19">
        <v>45985</v>
      </c>
      <c r="B839" s="20">
        <v>0.64613425925925927</v>
      </c>
      <c r="C839" s="21">
        <v>49.936999999999998</v>
      </c>
      <c r="AG839" s="20"/>
    </row>
    <row r="840" spans="1:33" x14ac:dyDescent="0.25">
      <c r="A840" s="19">
        <v>45985</v>
      </c>
      <c r="B840" s="20">
        <v>0.64614583333333331</v>
      </c>
      <c r="C840" s="21">
        <v>49.939</v>
      </c>
      <c r="AG840" s="20"/>
    </row>
    <row r="841" spans="1:33" x14ac:dyDescent="0.25">
      <c r="A841" s="19">
        <v>45985</v>
      </c>
      <c r="B841" s="20">
        <v>0.64615740740740746</v>
      </c>
      <c r="C841" s="21">
        <v>49.936999999999998</v>
      </c>
      <c r="AG841" s="20"/>
    </row>
    <row r="842" spans="1:33" x14ac:dyDescent="0.25">
      <c r="A842" s="19">
        <v>45985</v>
      </c>
      <c r="B842" s="20">
        <v>0.6461689814814815</v>
      </c>
      <c r="C842" s="21">
        <v>49.941000000000003</v>
      </c>
      <c r="AG842" s="20"/>
    </row>
    <row r="843" spans="1:33" x14ac:dyDescent="0.25">
      <c r="A843" s="19">
        <v>45985</v>
      </c>
      <c r="B843" s="20">
        <v>0.64618055555555554</v>
      </c>
      <c r="C843" s="21">
        <v>49.939</v>
      </c>
      <c r="AG843" s="20"/>
    </row>
    <row r="844" spans="1:33" x14ac:dyDescent="0.25">
      <c r="A844" s="19">
        <v>45985</v>
      </c>
      <c r="B844" s="20">
        <v>0.64619212962962957</v>
      </c>
      <c r="C844" s="21">
        <v>49.942</v>
      </c>
      <c r="AG844" s="20"/>
    </row>
    <row r="845" spans="1:33" x14ac:dyDescent="0.25">
      <c r="A845" s="19">
        <v>45985</v>
      </c>
      <c r="B845" s="20">
        <v>0.64620370370370372</v>
      </c>
      <c r="C845" s="21">
        <v>49.94</v>
      </c>
      <c r="AG845" s="20"/>
    </row>
    <row r="846" spans="1:33" x14ac:dyDescent="0.25">
      <c r="A846" s="19">
        <v>45985</v>
      </c>
      <c r="B846" s="20">
        <v>0.64621527777777776</v>
      </c>
      <c r="C846" s="21">
        <v>49.941000000000003</v>
      </c>
      <c r="AG846" s="20"/>
    </row>
    <row r="847" spans="1:33" x14ac:dyDescent="0.25">
      <c r="A847" s="19">
        <v>45985</v>
      </c>
      <c r="B847" s="20">
        <v>0.6462268518518518</v>
      </c>
      <c r="C847" s="21">
        <v>49.944000000000003</v>
      </c>
      <c r="AG847" s="20"/>
    </row>
    <row r="848" spans="1:33" x14ac:dyDescent="0.25">
      <c r="A848" s="19">
        <v>45985</v>
      </c>
      <c r="B848" s="20">
        <v>0.64623842592592595</v>
      </c>
      <c r="C848" s="21">
        <v>49.945</v>
      </c>
      <c r="AG848" s="20"/>
    </row>
    <row r="849" spans="1:33" x14ac:dyDescent="0.25">
      <c r="A849" s="19">
        <v>45985</v>
      </c>
      <c r="B849" s="20">
        <v>0.64624999999999999</v>
      </c>
      <c r="C849" s="21">
        <v>49.945</v>
      </c>
      <c r="AG849" s="20"/>
    </row>
    <row r="850" spans="1:33" x14ac:dyDescent="0.25">
      <c r="A850" s="19">
        <v>45985</v>
      </c>
      <c r="B850" s="20">
        <v>0.64626157407407403</v>
      </c>
      <c r="C850" s="21">
        <v>49.944000000000003</v>
      </c>
      <c r="AG850" s="20"/>
    </row>
    <row r="851" spans="1:33" x14ac:dyDescent="0.25">
      <c r="A851" s="19">
        <v>45985</v>
      </c>
      <c r="B851" s="20">
        <v>0.64627314814814818</v>
      </c>
      <c r="C851" s="21">
        <v>49.945</v>
      </c>
      <c r="AG851" s="20"/>
    </row>
    <row r="852" spans="1:33" x14ac:dyDescent="0.25">
      <c r="A852" s="19">
        <v>45985</v>
      </c>
      <c r="B852" s="20">
        <v>0.64628472222222222</v>
      </c>
      <c r="C852" s="21">
        <v>49.945</v>
      </c>
      <c r="AG852" s="20"/>
    </row>
    <row r="853" spans="1:33" x14ac:dyDescent="0.25">
      <c r="A853" s="19">
        <v>45985</v>
      </c>
      <c r="B853" s="20">
        <v>0.64629629629629626</v>
      </c>
      <c r="C853" s="21">
        <v>49.941000000000003</v>
      </c>
      <c r="AG853" s="20"/>
    </row>
    <row r="854" spans="1:33" x14ac:dyDescent="0.25">
      <c r="A854" s="19">
        <v>45985</v>
      </c>
      <c r="B854" s="20">
        <v>0.64630787037037041</v>
      </c>
      <c r="C854" s="21">
        <v>49.941000000000003</v>
      </c>
      <c r="AG854" s="20"/>
    </row>
    <row r="855" spans="1:33" x14ac:dyDescent="0.25">
      <c r="A855" s="19">
        <v>45985</v>
      </c>
      <c r="B855" s="20">
        <v>0.64631944444444445</v>
      </c>
      <c r="C855" s="21">
        <v>49.94</v>
      </c>
      <c r="AG855" s="20"/>
    </row>
    <row r="856" spans="1:33" x14ac:dyDescent="0.25">
      <c r="A856" s="19">
        <v>45985</v>
      </c>
      <c r="B856" s="20">
        <v>0.64633101851851849</v>
      </c>
      <c r="C856" s="21">
        <v>49.94</v>
      </c>
      <c r="AG856" s="20"/>
    </row>
    <row r="857" spans="1:33" x14ac:dyDescent="0.25">
      <c r="A857" s="19">
        <v>45985</v>
      </c>
      <c r="B857" s="20">
        <v>0.64634259259259264</v>
      </c>
      <c r="C857" s="21">
        <v>49.939</v>
      </c>
      <c r="AG857" s="20"/>
    </row>
    <row r="858" spans="1:33" x14ac:dyDescent="0.25">
      <c r="A858" s="19">
        <v>45985</v>
      </c>
      <c r="B858" s="20">
        <v>0.64635416666666667</v>
      </c>
      <c r="C858" s="21">
        <v>49.94</v>
      </c>
      <c r="AG858" s="20"/>
    </row>
    <row r="859" spans="1:33" x14ac:dyDescent="0.25">
      <c r="A859" s="19">
        <v>45985</v>
      </c>
      <c r="B859" s="20">
        <v>0.64636574074074071</v>
      </c>
      <c r="C859" s="21">
        <v>49.938000000000002</v>
      </c>
      <c r="AG859" s="20"/>
    </row>
    <row r="860" spans="1:33" x14ac:dyDescent="0.25">
      <c r="A860" s="19">
        <v>45985</v>
      </c>
      <c r="B860" s="20">
        <v>0.64637731481481486</v>
      </c>
      <c r="C860" s="21">
        <v>49.938000000000002</v>
      </c>
      <c r="AG860" s="20"/>
    </row>
    <row r="861" spans="1:33" x14ac:dyDescent="0.25">
      <c r="A861" s="19">
        <v>45985</v>
      </c>
      <c r="B861" s="20">
        <v>0.6463888888888889</v>
      </c>
      <c r="C861" s="21">
        <v>49.933</v>
      </c>
      <c r="AG861" s="20"/>
    </row>
    <row r="862" spans="1:33" x14ac:dyDescent="0.25">
      <c r="A862" s="19">
        <v>45985</v>
      </c>
      <c r="B862" s="20">
        <v>0.64640046296296294</v>
      </c>
      <c r="C862" s="21">
        <v>49.932000000000002</v>
      </c>
      <c r="AG862" s="20"/>
    </row>
    <row r="863" spans="1:33" x14ac:dyDescent="0.25">
      <c r="A863" s="19">
        <v>45985</v>
      </c>
      <c r="B863" s="20">
        <v>0.64641203703703709</v>
      </c>
      <c r="C863" s="21">
        <v>49.929000000000002</v>
      </c>
      <c r="AG863" s="20"/>
    </row>
    <row r="864" spans="1:33" x14ac:dyDescent="0.25">
      <c r="A864" s="19">
        <v>45985</v>
      </c>
      <c r="B864" s="20">
        <v>0.64642361111111113</v>
      </c>
      <c r="C864" s="21">
        <v>49.927</v>
      </c>
      <c r="AG864" s="20"/>
    </row>
    <row r="865" spans="1:33" x14ac:dyDescent="0.25">
      <c r="A865" s="19">
        <v>45985</v>
      </c>
      <c r="B865" s="20">
        <v>0.64643518518518517</v>
      </c>
      <c r="C865" s="21">
        <v>49.926000000000002</v>
      </c>
      <c r="AG865" s="20"/>
    </row>
    <row r="866" spans="1:33" x14ac:dyDescent="0.25">
      <c r="A866" s="19">
        <v>45985</v>
      </c>
      <c r="B866" s="20">
        <v>0.64644675925925921</v>
      </c>
      <c r="C866" s="21">
        <v>49.923000000000002</v>
      </c>
      <c r="AG866" s="20"/>
    </row>
    <row r="867" spans="1:33" x14ac:dyDescent="0.25">
      <c r="A867" s="19">
        <v>45985</v>
      </c>
      <c r="B867" s="20">
        <v>0.64645833333333336</v>
      </c>
      <c r="C867" s="21">
        <v>49.923000000000002</v>
      </c>
      <c r="AG867" s="20"/>
    </row>
    <row r="868" spans="1:33" x14ac:dyDescent="0.25">
      <c r="A868" s="19">
        <v>45985</v>
      </c>
      <c r="B868" s="20">
        <v>0.6464699074074074</v>
      </c>
      <c r="C868" s="21">
        <v>49.920999999999999</v>
      </c>
      <c r="AG868" s="20"/>
    </row>
    <row r="869" spans="1:33" x14ac:dyDescent="0.25">
      <c r="A869" s="19">
        <v>45985</v>
      </c>
      <c r="B869" s="20">
        <v>0.64648148148148143</v>
      </c>
      <c r="C869" s="21">
        <v>49.92</v>
      </c>
      <c r="AG869" s="20"/>
    </row>
    <row r="870" spans="1:33" x14ac:dyDescent="0.25">
      <c r="A870" s="19">
        <v>45985</v>
      </c>
      <c r="B870" s="20">
        <v>0.64649305555555558</v>
      </c>
      <c r="C870" s="21">
        <v>49.920999999999999</v>
      </c>
      <c r="AG870" s="20"/>
    </row>
    <row r="871" spans="1:33" x14ac:dyDescent="0.25">
      <c r="A871" s="19">
        <v>45985</v>
      </c>
      <c r="B871" s="20">
        <v>0.64650462962962962</v>
      </c>
      <c r="C871" s="21">
        <v>49.917999999999999</v>
      </c>
      <c r="AG871" s="20"/>
    </row>
    <row r="872" spans="1:33" x14ac:dyDescent="0.25">
      <c r="A872" s="19">
        <v>45985</v>
      </c>
      <c r="B872" s="20">
        <v>0.64651620370370366</v>
      </c>
      <c r="C872" s="21">
        <v>49.917999999999999</v>
      </c>
      <c r="AG872" s="20"/>
    </row>
    <row r="873" spans="1:33" x14ac:dyDescent="0.25">
      <c r="A873" s="19">
        <v>45985</v>
      </c>
      <c r="B873" s="20">
        <v>0.64652777777777781</v>
      </c>
      <c r="C873" s="21">
        <v>49.917000000000002</v>
      </c>
      <c r="AG873" s="20"/>
    </row>
    <row r="874" spans="1:33" x14ac:dyDescent="0.25">
      <c r="A874" s="19">
        <v>45985</v>
      </c>
      <c r="B874" s="20">
        <v>0.64653935185185185</v>
      </c>
      <c r="C874" s="21">
        <v>49.914999999999999</v>
      </c>
      <c r="AG874" s="20"/>
    </row>
    <row r="875" spans="1:33" x14ac:dyDescent="0.25">
      <c r="A875" s="19">
        <v>45985</v>
      </c>
      <c r="B875" s="20">
        <v>0.64655092592592589</v>
      </c>
      <c r="C875" s="21">
        <v>49.914999999999999</v>
      </c>
      <c r="AG875" s="20"/>
    </row>
    <row r="876" spans="1:33" x14ac:dyDescent="0.25">
      <c r="A876" s="19">
        <v>45985</v>
      </c>
      <c r="B876" s="20">
        <v>0.64656250000000004</v>
      </c>
      <c r="C876" s="21">
        <v>49.914999999999999</v>
      </c>
      <c r="AG876" s="20"/>
    </row>
    <row r="877" spans="1:33" x14ac:dyDescent="0.25">
      <c r="A877" s="19">
        <v>45985</v>
      </c>
      <c r="B877" s="20">
        <v>0.64657407407407408</v>
      </c>
      <c r="C877" s="21">
        <v>49.914999999999999</v>
      </c>
      <c r="AG877" s="20"/>
    </row>
    <row r="878" spans="1:33" x14ac:dyDescent="0.25">
      <c r="A878" s="19">
        <v>45985</v>
      </c>
      <c r="B878" s="20">
        <v>0.64658564814814812</v>
      </c>
      <c r="C878" s="21">
        <v>49.911999999999999</v>
      </c>
      <c r="AG878" s="20"/>
    </row>
    <row r="879" spans="1:33" x14ac:dyDescent="0.25">
      <c r="A879" s="19">
        <v>45985</v>
      </c>
      <c r="B879" s="20">
        <v>0.64659722222222227</v>
      </c>
      <c r="C879" s="21">
        <v>49.914000000000001</v>
      </c>
      <c r="AG879" s="20"/>
    </row>
    <row r="880" spans="1:33" x14ac:dyDescent="0.25">
      <c r="A880" s="19">
        <v>45985</v>
      </c>
      <c r="B880" s="20">
        <v>0.64660879629629631</v>
      </c>
      <c r="C880" s="21">
        <v>49.914000000000001</v>
      </c>
      <c r="AG880" s="20"/>
    </row>
    <row r="881" spans="1:33" x14ac:dyDescent="0.25">
      <c r="A881" s="19">
        <v>45985</v>
      </c>
      <c r="B881" s="20">
        <v>0.64662037037037035</v>
      </c>
      <c r="C881" s="21">
        <v>49.917999999999999</v>
      </c>
      <c r="AG881" s="20"/>
    </row>
    <row r="882" spans="1:33" x14ac:dyDescent="0.25">
      <c r="A882" s="19">
        <v>45985</v>
      </c>
      <c r="B882" s="20">
        <v>0.6466319444444445</v>
      </c>
      <c r="C882" s="21">
        <v>49.920999999999999</v>
      </c>
      <c r="AG882" s="20"/>
    </row>
    <row r="883" spans="1:33" x14ac:dyDescent="0.25">
      <c r="A883" s="19">
        <v>45985</v>
      </c>
      <c r="B883" s="20">
        <v>0.64664351851851853</v>
      </c>
      <c r="C883" s="21">
        <v>49.921999999999997</v>
      </c>
      <c r="AG883" s="20"/>
    </row>
    <row r="884" spans="1:33" x14ac:dyDescent="0.25">
      <c r="A884" s="19">
        <v>45985</v>
      </c>
      <c r="B884" s="20">
        <v>0.64665509259259257</v>
      </c>
      <c r="C884" s="21">
        <v>49.921999999999997</v>
      </c>
      <c r="AG884" s="20"/>
    </row>
    <row r="885" spans="1:33" x14ac:dyDescent="0.25">
      <c r="A885" s="19">
        <v>45985</v>
      </c>
      <c r="B885" s="20">
        <v>0.64666666666666661</v>
      </c>
      <c r="C885" s="21">
        <v>49.923999999999999</v>
      </c>
      <c r="AG885" s="20"/>
    </row>
    <row r="886" spans="1:33" x14ac:dyDescent="0.25">
      <c r="A886" s="19">
        <v>45985</v>
      </c>
      <c r="B886" s="20">
        <v>0.64667824074074076</v>
      </c>
      <c r="C886" s="21">
        <v>49.927</v>
      </c>
      <c r="AG886" s="20"/>
    </row>
    <row r="887" spans="1:33" x14ac:dyDescent="0.25">
      <c r="A887" s="19">
        <v>45985</v>
      </c>
      <c r="B887" s="20">
        <v>0.6466898148148148</v>
      </c>
      <c r="C887" s="21">
        <v>49.926000000000002</v>
      </c>
      <c r="AG887" s="20"/>
    </row>
    <row r="888" spans="1:33" x14ac:dyDescent="0.25">
      <c r="A888" s="19">
        <v>45985</v>
      </c>
      <c r="B888" s="20">
        <v>0.64670138888888884</v>
      </c>
      <c r="C888" s="21">
        <v>49.927999999999997</v>
      </c>
      <c r="AG888" s="20"/>
    </row>
    <row r="889" spans="1:33" x14ac:dyDescent="0.25">
      <c r="A889" s="19">
        <v>45985</v>
      </c>
      <c r="B889" s="20">
        <v>0.64671296296296299</v>
      </c>
      <c r="C889" s="21">
        <v>49.926000000000002</v>
      </c>
      <c r="AG889" s="20"/>
    </row>
    <row r="890" spans="1:33" x14ac:dyDescent="0.25">
      <c r="A890" s="19">
        <v>45985</v>
      </c>
      <c r="B890" s="20">
        <v>0.64672453703703703</v>
      </c>
      <c r="C890" s="21">
        <v>49.926000000000002</v>
      </c>
      <c r="AG890" s="20"/>
    </row>
    <row r="891" spans="1:33" x14ac:dyDescent="0.25">
      <c r="A891" s="19">
        <v>45985</v>
      </c>
      <c r="B891" s="20">
        <v>0.64673611111111107</v>
      </c>
      <c r="C891" s="21">
        <v>49.923999999999999</v>
      </c>
      <c r="AG891" s="20"/>
    </row>
    <row r="892" spans="1:33" x14ac:dyDescent="0.25">
      <c r="A892" s="19">
        <v>45985</v>
      </c>
      <c r="B892" s="20">
        <v>0.64674768518518522</v>
      </c>
      <c r="C892" s="21">
        <v>49.926000000000002</v>
      </c>
      <c r="AG892" s="20"/>
    </row>
    <row r="893" spans="1:33" x14ac:dyDescent="0.25">
      <c r="A893" s="19">
        <v>45985</v>
      </c>
      <c r="B893" s="20">
        <v>0.64675925925925926</v>
      </c>
      <c r="C893" s="21">
        <v>49.924999999999997</v>
      </c>
      <c r="AG893" s="20"/>
    </row>
    <row r="894" spans="1:33" x14ac:dyDescent="0.25">
      <c r="A894" s="19">
        <v>45985</v>
      </c>
      <c r="B894" s="20">
        <v>0.64677083333333329</v>
      </c>
      <c r="C894" s="21">
        <v>49.926000000000002</v>
      </c>
      <c r="AG894" s="20"/>
    </row>
    <row r="895" spans="1:33" x14ac:dyDescent="0.25">
      <c r="A895" s="19">
        <v>45985</v>
      </c>
      <c r="B895" s="20">
        <v>0.64678240740740744</v>
      </c>
      <c r="C895" s="21">
        <v>49.927</v>
      </c>
      <c r="AG895" s="20"/>
    </row>
    <row r="896" spans="1:33" x14ac:dyDescent="0.25">
      <c r="A896" s="19">
        <v>45985</v>
      </c>
      <c r="B896" s="20">
        <v>0.64679398148148148</v>
      </c>
      <c r="C896" s="21">
        <v>49.926000000000002</v>
      </c>
      <c r="AG896" s="20"/>
    </row>
    <row r="897" spans="1:33" x14ac:dyDescent="0.25">
      <c r="A897" s="19">
        <v>45985</v>
      </c>
      <c r="B897" s="20">
        <v>0.64680555555555552</v>
      </c>
      <c r="C897" s="21">
        <v>49.927999999999997</v>
      </c>
      <c r="AG897" s="20"/>
    </row>
    <row r="898" spans="1:33" x14ac:dyDescent="0.25">
      <c r="A898" s="19">
        <v>45985</v>
      </c>
      <c r="B898" s="20">
        <v>0.64681712962962967</v>
      </c>
      <c r="C898" s="21">
        <v>49.927</v>
      </c>
      <c r="AG898" s="20"/>
    </row>
    <row r="899" spans="1:33" x14ac:dyDescent="0.25">
      <c r="A899" s="19">
        <v>45985</v>
      </c>
      <c r="B899" s="20">
        <v>0.64682870370370371</v>
      </c>
      <c r="C899" s="21">
        <v>49.926000000000002</v>
      </c>
      <c r="AG899" s="20"/>
    </row>
    <row r="900" spans="1:33" x14ac:dyDescent="0.25">
      <c r="A900" s="19">
        <v>45985</v>
      </c>
      <c r="B900" s="20">
        <v>0.64684027777777775</v>
      </c>
      <c r="C900" s="21">
        <v>49.923999999999999</v>
      </c>
      <c r="AG900" s="20"/>
    </row>
    <row r="901" spans="1:33" x14ac:dyDescent="0.25">
      <c r="A901" s="19">
        <v>45985</v>
      </c>
      <c r="B901" s="20">
        <v>0.6468518518518519</v>
      </c>
      <c r="C901" s="21">
        <v>49.923000000000002</v>
      </c>
      <c r="AG901" s="20"/>
    </row>
    <row r="902" spans="1:33" x14ac:dyDescent="0.25">
      <c r="A902" s="19">
        <v>45985</v>
      </c>
      <c r="B902" s="20">
        <v>0.64686342592592594</v>
      </c>
      <c r="C902" s="21">
        <v>49.923000000000002</v>
      </c>
      <c r="AG902" s="20"/>
    </row>
    <row r="903" spans="1:33" x14ac:dyDescent="0.25">
      <c r="A903" s="19">
        <v>45985</v>
      </c>
      <c r="B903" s="18">
        <v>0.64687499999999998</v>
      </c>
      <c r="C903" s="16">
        <v>49.926000000000002</v>
      </c>
      <c r="AG903" s="20"/>
    </row>
    <row r="904" spans="1:33" x14ac:dyDescent="0.25">
      <c r="A904" s="19">
        <v>45985</v>
      </c>
      <c r="B904" s="18">
        <v>0.64688657407407413</v>
      </c>
      <c r="C904" s="16">
        <v>49.927</v>
      </c>
      <c r="AG904" s="20"/>
    </row>
    <row r="905" spans="1:33" x14ac:dyDescent="0.25">
      <c r="A905" s="19">
        <v>45985</v>
      </c>
      <c r="B905" s="18">
        <v>0.64689814814814817</v>
      </c>
      <c r="C905" s="16">
        <v>49.927999999999997</v>
      </c>
      <c r="AG905" s="20"/>
    </row>
    <row r="906" spans="1:33" x14ac:dyDescent="0.25">
      <c r="A906" s="19">
        <v>45985</v>
      </c>
      <c r="B906" s="18">
        <v>0.64690972222222221</v>
      </c>
      <c r="C906" s="16">
        <v>49.929000000000002</v>
      </c>
      <c r="AG906" s="20"/>
    </row>
    <row r="907" spans="1:33" x14ac:dyDescent="0.25">
      <c r="A907" s="19">
        <v>45985</v>
      </c>
      <c r="B907" s="18">
        <v>0.64692129629629624</v>
      </c>
      <c r="C907" s="16">
        <v>49.927999999999997</v>
      </c>
      <c r="AG907" s="20"/>
    </row>
    <row r="908" spans="1:33" x14ac:dyDescent="0.25">
      <c r="A908" s="19">
        <v>45985</v>
      </c>
      <c r="B908" s="18">
        <v>0.64693287037037039</v>
      </c>
      <c r="C908" s="16">
        <v>49.93</v>
      </c>
      <c r="AG908" s="20"/>
    </row>
    <row r="909" spans="1:33" x14ac:dyDescent="0.25">
      <c r="A909" s="19">
        <v>45985</v>
      </c>
      <c r="B909" s="18">
        <v>0.64694444444444443</v>
      </c>
      <c r="C909" s="16">
        <v>49.932000000000002</v>
      </c>
      <c r="AG909" s="20"/>
    </row>
    <row r="910" spans="1:33" x14ac:dyDescent="0.25">
      <c r="A910" s="19">
        <v>45985</v>
      </c>
      <c r="B910" s="18">
        <v>0.64695601851851847</v>
      </c>
      <c r="C910" s="16">
        <v>49.935000000000002</v>
      </c>
      <c r="AG910" s="20"/>
    </row>
    <row r="911" spans="1:33" x14ac:dyDescent="0.25">
      <c r="A911" s="19">
        <v>45985</v>
      </c>
      <c r="B911" s="18">
        <v>0.64696759259259262</v>
      </c>
      <c r="C911" s="16">
        <v>49.933999999999997</v>
      </c>
      <c r="AG911" s="20"/>
    </row>
    <row r="912" spans="1:33" x14ac:dyDescent="0.25">
      <c r="A912" s="19">
        <v>45985</v>
      </c>
      <c r="B912" s="20">
        <v>0.64697916666666666</v>
      </c>
      <c r="C912" s="16">
        <v>49.939</v>
      </c>
      <c r="AG912" s="20"/>
    </row>
    <row r="913" spans="1:33" s="16" customFormat="1" x14ac:dyDescent="0.25">
      <c r="A913" s="19">
        <v>45985</v>
      </c>
      <c r="B913" s="18">
        <v>0.6469907407407407</v>
      </c>
      <c r="C913" s="16">
        <v>49.938000000000002</v>
      </c>
      <c r="D913"/>
      <c r="E913"/>
      <c r="F913"/>
      <c r="G913"/>
      <c r="H913"/>
      <c r="I913"/>
      <c r="J913"/>
      <c r="K913"/>
      <c r="L913"/>
      <c r="M913"/>
      <c r="N913"/>
      <c r="O913"/>
      <c r="P913"/>
      <c r="Q913"/>
      <c r="R913"/>
      <c r="AG913" s="80"/>
    </row>
    <row r="914" spans="1:33" s="16" customFormat="1" x14ac:dyDescent="0.25">
      <c r="A914" s="19">
        <v>45985</v>
      </c>
      <c r="B914" s="18">
        <v>0.64700231481481485</v>
      </c>
      <c r="C914" s="16">
        <v>49.94</v>
      </c>
      <c r="D914"/>
      <c r="E914"/>
      <c r="F914"/>
      <c r="G914"/>
      <c r="H914"/>
      <c r="I914"/>
      <c r="J914"/>
      <c r="K914"/>
      <c r="L914"/>
      <c r="M914"/>
      <c r="N914"/>
      <c r="O914"/>
      <c r="P914"/>
      <c r="Q914"/>
      <c r="R914"/>
      <c r="AG914" s="80"/>
    </row>
    <row r="915" spans="1:33" s="16" customFormat="1" x14ac:dyDescent="0.25">
      <c r="A915" s="19">
        <v>45985</v>
      </c>
      <c r="B915" s="18">
        <v>0.64701388888888889</v>
      </c>
      <c r="C915" s="16">
        <v>49.939</v>
      </c>
      <c r="D915"/>
      <c r="E915"/>
      <c r="F915"/>
      <c r="G915"/>
      <c r="H915"/>
      <c r="I915"/>
      <c r="J915"/>
      <c r="K915"/>
      <c r="L915"/>
      <c r="M915"/>
      <c r="N915"/>
      <c r="O915"/>
      <c r="P915"/>
      <c r="Q915"/>
      <c r="R915"/>
      <c r="AG915" s="80"/>
    </row>
    <row r="916" spans="1:33" s="16" customFormat="1" x14ac:dyDescent="0.25">
      <c r="A916" s="19">
        <v>45985</v>
      </c>
      <c r="B916" s="18">
        <v>0.64702546296296293</v>
      </c>
      <c r="C916" s="16">
        <v>49.94</v>
      </c>
      <c r="D916"/>
      <c r="E916"/>
      <c r="F916"/>
      <c r="G916"/>
      <c r="H916"/>
      <c r="I916"/>
      <c r="J916"/>
      <c r="K916"/>
      <c r="L916"/>
      <c r="M916"/>
      <c r="N916"/>
      <c r="O916"/>
      <c r="P916"/>
      <c r="Q916"/>
      <c r="R916"/>
      <c r="AG916" s="80"/>
    </row>
    <row r="917" spans="1:33" s="16" customFormat="1" x14ac:dyDescent="0.25">
      <c r="A917" s="19">
        <v>45985</v>
      </c>
      <c r="B917" s="18">
        <v>0.64703703703703708</v>
      </c>
      <c r="C917" s="16">
        <v>49.936999999999998</v>
      </c>
      <c r="D917"/>
      <c r="E917"/>
      <c r="F917"/>
      <c r="G917"/>
      <c r="H917"/>
      <c r="I917"/>
      <c r="J917"/>
      <c r="K917"/>
      <c r="L917"/>
      <c r="M917"/>
      <c r="N917"/>
      <c r="O917"/>
      <c r="P917"/>
      <c r="Q917"/>
      <c r="R917"/>
      <c r="AG917" s="80"/>
    </row>
    <row r="918" spans="1:33" s="16" customFormat="1" x14ac:dyDescent="0.25">
      <c r="A918" s="19">
        <v>45985</v>
      </c>
      <c r="B918" s="18">
        <v>0.64704861111111112</v>
      </c>
      <c r="C918" s="16">
        <v>49.936</v>
      </c>
      <c r="D918"/>
      <c r="E918"/>
      <c r="F918"/>
      <c r="G918"/>
      <c r="H918"/>
      <c r="I918"/>
      <c r="J918"/>
      <c r="K918"/>
      <c r="L918"/>
      <c r="M918"/>
      <c r="N918"/>
      <c r="O918"/>
      <c r="P918"/>
      <c r="Q918"/>
      <c r="R918"/>
      <c r="AG918" s="80"/>
    </row>
    <row r="919" spans="1:33" s="16" customFormat="1" x14ac:dyDescent="0.25">
      <c r="A919" s="19">
        <v>45985</v>
      </c>
      <c r="B919" s="18">
        <v>0.64706018518518515</v>
      </c>
      <c r="C919" s="16">
        <v>49.932000000000002</v>
      </c>
      <c r="D919"/>
      <c r="E919"/>
      <c r="F919"/>
      <c r="G919"/>
      <c r="H919"/>
      <c r="I919"/>
      <c r="J919"/>
      <c r="K919"/>
      <c r="L919"/>
      <c r="M919"/>
      <c r="N919"/>
      <c r="O919"/>
      <c r="P919"/>
      <c r="Q919"/>
      <c r="R919"/>
      <c r="AG919" s="80"/>
    </row>
    <row r="920" spans="1:33" s="16" customFormat="1" x14ac:dyDescent="0.25">
      <c r="A920" s="19">
        <v>45985</v>
      </c>
      <c r="B920" s="18">
        <v>0.6470717592592593</v>
      </c>
      <c r="C920" s="16">
        <v>49.932000000000002</v>
      </c>
      <c r="D920"/>
      <c r="E920"/>
      <c r="F920"/>
      <c r="G920"/>
      <c r="H920"/>
      <c r="I920"/>
      <c r="J920"/>
      <c r="K920"/>
      <c r="L920"/>
      <c r="M920"/>
      <c r="N920"/>
      <c r="O920"/>
      <c r="P920"/>
      <c r="Q920"/>
      <c r="R920"/>
      <c r="AG920" s="80"/>
    </row>
    <row r="921" spans="1:33" s="16" customFormat="1" x14ac:dyDescent="0.25">
      <c r="A921" s="19">
        <v>45985</v>
      </c>
      <c r="B921" s="18">
        <v>0.64708333333333334</v>
      </c>
      <c r="C921" s="16">
        <v>49.929000000000002</v>
      </c>
      <c r="D921"/>
      <c r="E921"/>
      <c r="F921"/>
      <c r="G921"/>
      <c r="H921"/>
      <c r="I921"/>
      <c r="J921"/>
      <c r="K921"/>
      <c r="L921"/>
      <c r="M921"/>
      <c r="N921"/>
      <c r="O921"/>
      <c r="P921"/>
      <c r="Q921"/>
      <c r="R921"/>
      <c r="AG921" s="80"/>
    </row>
    <row r="922" spans="1:33" s="16" customFormat="1" x14ac:dyDescent="0.25">
      <c r="A922" s="19">
        <v>45985</v>
      </c>
      <c r="B922" s="18">
        <v>0.64709490740740738</v>
      </c>
      <c r="C922" s="16">
        <v>49.93</v>
      </c>
      <c r="D922"/>
      <c r="E922"/>
      <c r="F922"/>
      <c r="G922"/>
      <c r="H922"/>
      <c r="I922"/>
      <c r="J922"/>
      <c r="K922"/>
      <c r="L922"/>
      <c r="M922"/>
      <c r="N922"/>
      <c r="O922"/>
      <c r="P922"/>
      <c r="Q922"/>
      <c r="R922"/>
      <c r="AG922" s="80"/>
    </row>
    <row r="923" spans="1:33" s="16" customFormat="1" x14ac:dyDescent="0.25">
      <c r="A923" s="19">
        <v>45985</v>
      </c>
      <c r="B923" s="18">
        <v>0.64710648148148153</v>
      </c>
      <c r="C923" s="16">
        <v>49.926000000000002</v>
      </c>
      <c r="D923"/>
      <c r="E923"/>
      <c r="F923"/>
      <c r="G923"/>
      <c r="H923"/>
      <c r="I923"/>
      <c r="J923"/>
      <c r="K923"/>
      <c r="L923"/>
      <c r="M923"/>
      <c r="N923"/>
      <c r="O923"/>
      <c r="P923"/>
      <c r="Q923"/>
      <c r="R923"/>
      <c r="AG923" s="80"/>
    </row>
    <row r="924" spans="1:33" s="16" customFormat="1" x14ac:dyDescent="0.25">
      <c r="A924" s="19">
        <v>45985</v>
      </c>
      <c r="B924" s="18">
        <v>0.64711805555555557</v>
      </c>
      <c r="C924" s="16">
        <v>49.926000000000002</v>
      </c>
      <c r="D924"/>
      <c r="E924"/>
      <c r="F924"/>
      <c r="G924"/>
      <c r="H924"/>
      <c r="I924"/>
      <c r="J924"/>
      <c r="K924"/>
      <c r="L924"/>
      <c r="M924"/>
      <c r="N924"/>
      <c r="O924"/>
      <c r="P924"/>
      <c r="Q924"/>
      <c r="R924"/>
      <c r="AG924" s="80"/>
    </row>
    <row r="925" spans="1:33" s="16" customFormat="1" x14ac:dyDescent="0.25">
      <c r="A925" s="19">
        <v>45985</v>
      </c>
      <c r="B925" s="18">
        <v>0.64712962962962961</v>
      </c>
      <c r="C925" s="16">
        <v>49.923000000000002</v>
      </c>
      <c r="D925"/>
      <c r="E925"/>
      <c r="F925"/>
      <c r="G925"/>
      <c r="H925"/>
      <c r="I925"/>
      <c r="J925"/>
      <c r="K925"/>
      <c r="L925"/>
      <c r="M925"/>
      <c r="N925"/>
      <c r="O925"/>
      <c r="P925"/>
      <c r="Q925"/>
      <c r="R925"/>
      <c r="AG925" s="80"/>
    </row>
    <row r="926" spans="1:33" s="16" customFormat="1" x14ac:dyDescent="0.25">
      <c r="A926" s="19">
        <v>45985</v>
      </c>
      <c r="B926" s="18">
        <v>0.64714120370370365</v>
      </c>
      <c r="C926" s="16">
        <v>49.92</v>
      </c>
      <c r="D926"/>
      <c r="E926"/>
      <c r="F926"/>
      <c r="G926"/>
      <c r="H926"/>
      <c r="I926"/>
      <c r="J926"/>
      <c r="K926"/>
      <c r="L926"/>
      <c r="M926"/>
      <c r="N926"/>
      <c r="O926"/>
      <c r="P926"/>
      <c r="Q926"/>
      <c r="R926"/>
      <c r="AG926" s="80"/>
    </row>
    <row r="927" spans="1:33" s="16" customFormat="1" x14ac:dyDescent="0.25">
      <c r="A927" s="19">
        <v>45985</v>
      </c>
      <c r="B927" s="18">
        <v>0.6471527777777778</v>
      </c>
      <c r="C927" s="16">
        <v>49.921999999999997</v>
      </c>
      <c r="D927"/>
      <c r="E927"/>
      <c r="F927"/>
      <c r="G927"/>
      <c r="H927"/>
      <c r="I927"/>
      <c r="J927"/>
      <c r="K927"/>
      <c r="L927"/>
      <c r="M927"/>
      <c r="N927"/>
      <c r="O927"/>
      <c r="P927"/>
      <c r="Q927"/>
      <c r="R927"/>
      <c r="AG927" s="80"/>
    </row>
    <row r="928" spans="1:33" s="16" customFormat="1" x14ac:dyDescent="0.25">
      <c r="A928" s="19">
        <v>45985</v>
      </c>
      <c r="B928" s="18">
        <v>0.64716435185185184</v>
      </c>
      <c r="C928" s="16">
        <v>49.923999999999999</v>
      </c>
      <c r="D928"/>
      <c r="E928"/>
      <c r="F928"/>
      <c r="G928"/>
      <c r="H928"/>
      <c r="I928"/>
      <c r="J928"/>
      <c r="K928"/>
      <c r="L928"/>
      <c r="M928"/>
      <c r="N928"/>
      <c r="O928"/>
      <c r="P928"/>
      <c r="Q928"/>
      <c r="R928"/>
      <c r="AG928" s="80"/>
    </row>
    <row r="929" spans="1:33" s="16" customFormat="1" x14ac:dyDescent="0.25">
      <c r="A929" s="19">
        <v>45985</v>
      </c>
      <c r="B929" s="18">
        <v>0.64717592592592588</v>
      </c>
      <c r="C929" s="16">
        <v>49.927</v>
      </c>
      <c r="D929"/>
      <c r="E929"/>
      <c r="F929"/>
      <c r="G929"/>
      <c r="H929"/>
      <c r="I929"/>
      <c r="J929"/>
      <c r="K929"/>
      <c r="L929"/>
      <c r="M929"/>
      <c r="N929"/>
      <c r="O929"/>
      <c r="P929"/>
      <c r="Q929"/>
      <c r="R929"/>
      <c r="AG929" s="80"/>
    </row>
    <row r="930" spans="1:33" s="16" customFormat="1" x14ac:dyDescent="0.25">
      <c r="A930" s="19">
        <v>45985</v>
      </c>
      <c r="B930" s="18">
        <v>0.64718750000000003</v>
      </c>
      <c r="C930" s="16">
        <v>49.923999999999999</v>
      </c>
      <c r="D930"/>
      <c r="E930"/>
      <c r="F930"/>
      <c r="G930"/>
      <c r="H930"/>
      <c r="I930"/>
      <c r="J930"/>
      <c r="K930"/>
      <c r="L930"/>
      <c r="M930"/>
      <c r="N930"/>
      <c r="O930"/>
      <c r="P930"/>
      <c r="Q930"/>
      <c r="R930"/>
      <c r="AG930" s="80"/>
    </row>
    <row r="931" spans="1:33" s="16" customFormat="1" x14ac:dyDescent="0.25">
      <c r="A931" s="19">
        <v>45985</v>
      </c>
      <c r="B931" s="18">
        <v>0.64719907407407407</v>
      </c>
      <c r="C931" s="16">
        <v>49.924999999999997</v>
      </c>
      <c r="D931"/>
      <c r="E931"/>
      <c r="F931"/>
      <c r="G931"/>
      <c r="H931"/>
      <c r="I931"/>
      <c r="J931"/>
      <c r="K931"/>
      <c r="L931"/>
      <c r="M931"/>
      <c r="N931"/>
      <c r="O931"/>
      <c r="P931"/>
      <c r="Q931"/>
      <c r="R931"/>
      <c r="AG931" s="80"/>
    </row>
    <row r="932" spans="1:33" s="16" customFormat="1" x14ac:dyDescent="0.25">
      <c r="A932" s="19">
        <v>45985</v>
      </c>
      <c r="B932" s="18">
        <v>0.6472106481481481</v>
      </c>
      <c r="C932" s="16">
        <v>49.921999999999997</v>
      </c>
      <c r="D932"/>
      <c r="E932"/>
      <c r="F932"/>
      <c r="G932"/>
      <c r="H932"/>
      <c r="I932"/>
      <c r="J932"/>
      <c r="K932"/>
      <c r="L932"/>
      <c r="M932"/>
      <c r="N932"/>
      <c r="O932"/>
      <c r="P932"/>
      <c r="Q932"/>
      <c r="R932"/>
      <c r="AG932" s="80"/>
    </row>
    <row r="933" spans="1:33" s="16" customFormat="1" x14ac:dyDescent="0.25">
      <c r="A933" s="19">
        <v>45985</v>
      </c>
      <c r="B933" s="18">
        <v>0.64722222222222225</v>
      </c>
      <c r="C933" s="16">
        <v>49.921999999999997</v>
      </c>
      <c r="D933"/>
      <c r="E933"/>
      <c r="F933"/>
      <c r="G933"/>
      <c r="H933"/>
      <c r="I933"/>
      <c r="J933"/>
      <c r="K933"/>
      <c r="L933"/>
      <c r="M933"/>
      <c r="N933"/>
      <c r="O933"/>
      <c r="P933"/>
      <c r="Q933"/>
      <c r="R933"/>
      <c r="AG933" s="80"/>
    </row>
    <row r="934" spans="1:33" s="16" customFormat="1" x14ac:dyDescent="0.25">
      <c r="A934" s="19">
        <v>45985</v>
      </c>
      <c r="B934" s="18">
        <v>0.64723379629629629</v>
      </c>
      <c r="C934" s="16">
        <v>49.92</v>
      </c>
      <c r="D934"/>
      <c r="E934"/>
      <c r="F934"/>
      <c r="G934"/>
      <c r="H934"/>
      <c r="I934"/>
      <c r="J934"/>
      <c r="K934"/>
      <c r="L934"/>
      <c r="M934"/>
      <c r="N934"/>
      <c r="O934"/>
      <c r="P934"/>
      <c r="Q934"/>
      <c r="R934"/>
      <c r="AG934" s="80"/>
    </row>
    <row r="935" spans="1:33" s="16" customFormat="1" x14ac:dyDescent="0.25">
      <c r="A935" s="19">
        <v>45985</v>
      </c>
      <c r="B935" s="18">
        <v>0.64724537037037033</v>
      </c>
      <c r="C935" s="16">
        <v>49.917999999999999</v>
      </c>
      <c r="D935"/>
      <c r="E935"/>
      <c r="F935"/>
      <c r="G935"/>
      <c r="H935"/>
      <c r="I935"/>
      <c r="J935"/>
      <c r="K935"/>
      <c r="L935"/>
      <c r="M935"/>
      <c r="N935"/>
      <c r="O935"/>
      <c r="P935"/>
      <c r="Q935"/>
      <c r="R935"/>
      <c r="AG935" s="80"/>
    </row>
    <row r="936" spans="1:33" s="16" customFormat="1" x14ac:dyDescent="0.25">
      <c r="A936" s="19">
        <v>45985</v>
      </c>
      <c r="B936" s="18">
        <v>0.64725694444444448</v>
      </c>
      <c r="C936" s="16">
        <v>49.917999999999999</v>
      </c>
      <c r="D936"/>
      <c r="E936"/>
      <c r="F936"/>
      <c r="G936"/>
      <c r="H936"/>
      <c r="I936"/>
      <c r="J936"/>
      <c r="K936"/>
      <c r="L936"/>
      <c r="M936"/>
      <c r="N936"/>
      <c r="O936"/>
      <c r="P936"/>
      <c r="Q936"/>
      <c r="R936"/>
      <c r="AG936" s="80"/>
    </row>
    <row r="937" spans="1:33" s="16" customFormat="1" x14ac:dyDescent="0.25">
      <c r="A937" s="19">
        <v>45985</v>
      </c>
      <c r="B937" s="18">
        <v>0.64726851851851852</v>
      </c>
      <c r="C937" s="16">
        <v>49.91</v>
      </c>
      <c r="D937"/>
      <c r="E937"/>
      <c r="F937"/>
      <c r="G937"/>
      <c r="H937"/>
      <c r="I937"/>
      <c r="J937"/>
      <c r="K937"/>
      <c r="L937"/>
      <c r="M937"/>
      <c r="N937"/>
      <c r="O937"/>
      <c r="P937"/>
      <c r="Q937"/>
      <c r="R937"/>
      <c r="AG937" s="80"/>
    </row>
    <row r="938" spans="1:33" s="16" customFormat="1" x14ac:dyDescent="0.25">
      <c r="A938" s="19">
        <v>45985</v>
      </c>
      <c r="B938" s="18">
        <v>0.64728009259259256</v>
      </c>
      <c r="C938" s="16">
        <v>49.906999999999996</v>
      </c>
      <c r="D938"/>
      <c r="E938"/>
      <c r="F938"/>
      <c r="G938"/>
      <c r="H938"/>
      <c r="I938"/>
      <c r="J938"/>
      <c r="K938"/>
      <c r="L938"/>
      <c r="M938"/>
      <c r="N938"/>
      <c r="O938"/>
      <c r="P938"/>
      <c r="Q938"/>
      <c r="R938"/>
      <c r="AG938" s="80"/>
    </row>
    <row r="939" spans="1:33" s="16" customFormat="1" x14ac:dyDescent="0.25">
      <c r="A939" s="19">
        <v>45985</v>
      </c>
      <c r="B939" s="18">
        <v>0.64729166666666671</v>
      </c>
      <c r="C939" s="16">
        <v>49.902000000000001</v>
      </c>
      <c r="D939"/>
      <c r="E939"/>
      <c r="F939"/>
      <c r="G939"/>
      <c r="H939"/>
      <c r="I939"/>
      <c r="J939"/>
      <c r="K939"/>
      <c r="L939"/>
      <c r="M939"/>
      <c r="N939"/>
      <c r="O939"/>
      <c r="P939"/>
      <c r="Q939"/>
      <c r="R939"/>
      <c r="AG939" s="80"/>
    </row>
    <row r="940" spans="1:33" s="16" customFormat="1" x14ac:dyDescent="0.25">
      <c r="A940" s="19">
        <v>45985</v>
      </c>
      <c r="B940" s="18">
        <v>0.64730324074074075</v>
      </c>
      <c r="C940" s="16">
        <v>49.902000000000001</v>
      </c>
      <c r="D940"/>
      <c r="E940"/>
      <c r="F940"/>
      <c r="G940"/>
      <c r="H940"/>
      <c r="I940"/>
      <c r="J940"/>
      <c r="K940"/>
      <c r="L940"/>
      <c r="M940"/>
      <c r="N940"/>
      <c r="O940"/>
      <c r="P940"/>
      <c r="Q940"/>
      <c r="R940"/>
      <c r="AG940" s="80"/>
    </row>
    <row r="941" spans="1:33" s="16" customFormat="1" x14ac:dyDescent="0.25">
      <c r="A941" s="19">
        <v>45985</v>
      </c>
      <c r="B941" s="18">
        <v>0.64731481481481479</v>
      </c>
      <c r="C941" s="16">
        <v>49.899000000000001</v>
      </c>
      <c r="D941"/>
      <c r="E941"/>
      <c r="F941"/>
      <c r="G941"/>
      <c r="H941"/>
      <c r="I941"/>
      <c r="J941"/>
      <c r="K941"/>
      <c r="L941"/>
      <c r="M941"/>
      <c r="N941"/>
      <c r="O941"/>
      <c r="P941"/>
      <c r="Q941"/>
      <c r="R941"/>
      <c r="AG941" s="80"/>
    </row>
    <row r="942" spans="1:33" s="16" customFormat="1" x14ac:dyDescent="0.25">
      <c r="A942" s="19">
        <v>45985</v>
      </c>
      <c r="B942" s="18">
        <v>0.64732638888888894</v>
      </c>
      <c r="C942" s="16">
        <v>49.899000000000001</v>
      </c>
      <c r="D942"/>
      <c r="E942"/>
      <c r="F942"/>
      <c r="G942"/>
      <c r="H942"/>
      <c r="I942"/>
      <c r="J942"/>
      <c r="K942"/>
      <c r="L942"/>
      <c r="M942"/>
      <c r="N942"/>
      <c r="O942"/>
      <c r="P942"/>
      <c r="Q942"/>
      <c r="R942"/>
      <c r="AG942" s="80"/>
    </row>
    <row r="943" spans="1:33" s="16" customFormat="1" x14ac:dyDescent="0.25">
      <c r="A943" s="19">
        <v>45985</v>
      </c>
      <c r="B943" s="18">
        <v>0.64733796296296298</v>
      </c>
      <c r="C943" s="16">
        <v>49.899000000000001</v>
      </c>
      <c r="D943"/>
      <c r="E943"/>
      <c r="F943"/>
      <c r="G943"/>
      <c r="H943"/>
      <c r="I943"/>
      <c r="J943"/>
      <c r="K943"/>
      <c r="L943"/>
      <c r="M943"/>
      <c r="N943"/>
      <c r="O943"/>
      <c r="P943"/>
      <c r="Q943"/>
      <c r="R943"/>
      <c r="AG943" s="80"/>
    </row>
    <row r="944" spans="1:33" s="16" customFormat="1" x14ac:dyDescent="0.25">
      <c r="A944" s="19">
        <v>45985</v>
      </c>
      <c r="B944" s="18">
        <v>0.64734953703703701</v>
      </c>
      <c r="C944" s="16">
        <v>49.898000000000003</v>
      </c>
      <c r="D944"/>
      <c r="E944"/>
      <c r="F944"/>
      <c r="G944"/>
      <c r="H944"/>
      <c r="I944"/>
      <c r="J944"/>
      <c r="K944"/>
      <c r="L944"/>
      <c r="M944"/>
      <c r="N944"/>
      <c r="O944"/>
      <c r="P944"/>
      <c r="Q944"/>
      <c r="R944"/>
      <c r="AG944" s="80"/>
    </row>
    <row r="945" spans="1:33" s="16" customFormat="1" x14ac:dyDescent="0.25">
      <c r="A945" s="19">
        <v>45985</v>
      </c>
      <c r="B945" s="18">
        <v>0.64736111111111116</v>
      </c>
      <c r="C945" s="16">
        <v>49.9</v>
      </c>
      <c r="D945"/>
      <c r="E945"/>
      <c r="F945"/>
      <c r="G945"/>
      <c r="H945"/>
      <c r="I945"/>
      <c r="J945"/>
      <c r="K945"/>
      <c r="L945"/>
      <c r="M945"/>
      <c r="N945"/>
      <c r="O945"/>
      <c r="P945"/>
      <c r="Q945"/>
      <c r="R945"/>
      <c r="AG945" s="80"/>
    </row>
    <row r="946" spans="1:33" s="16" customFormat="1" x14ac:dyDescent="0.25">
      <c r="A946" s="19">
        <v>45985</v>
      </c>
      <c r="B946" s="18">
        <v>0.6473726851851852</v>
      </c>
      <c r="C946" s="16">
        <v>49.899000000000001</v>
      </c>
      <c r="D946"/>
      <c r="E946"/>
      <c r="F946"/>
      <c r="G946"/>
      <c r="H946"/>
      <c r="I946"/>
      <c r="J946"/>
      <c r="K946"/>
      <c r="L946"/>
      <c r="M946"/>
      <c r="N946"/>
      <c r="O946"/>
      <c r="P946"/>
      <c r="Q946"/>
      <c r="R946"/>
      <c r="AG946" s="80"/>
    </row>
    <row r="947" spans="1:33" s="16" customFormat="1" x14ac:dyDescent="0.25">
      <c r="A947" s="19">
        <v>45985</v>
      </c>
      <c r="B947" s="18">
        <v>0.64738425925925924</v>
      </c>
      <c r="C947" s="16">
        <v>49.901000000000003</v>
      </c>
      <c r="D947"/>
      <c r="E947"/>
      <c r="F947"/>
      <c r="G947"/>
      <c r="H947"/>
      <c r="I947"/>
      <c r="J947"/>
      <c r="K947"/>
      <c r="L947"/>
      <c r="M947"/>
      <c r="N947"/>
      <c r="O947"/>
      <c r="P947"/>
      <c r="Q947"/>
      <c r="R947"/>
      <c r="AG947" s="80"/>
    </row>
    <row r="948" spans="1:33" s="16" customFormat="1" x14ac:dyDescent="0.25">
      <c r="A948" s="19">
        <v>45985</v>
      </c>
      <c r="B948" s="18">
        <v>0.64739583333333328</v>
      </c>
      <c r="C948" s="16">
        <v>49.901000000000003</v>
      </c>
      <c r="D948"/>
      <c r="E948"/>
      <c r="F948"/>
      <c r="G948"/>
      <c r="H948"/>
      <c r="I948"/>
      <c r="J948"/>
      <c r="K948"/>
      <c r="L948"/>
      <c r="M948"/>
      <c r="N948"/>
      <c r="O948"/>
      <c r="P948"/>
      <c r="Q948"/>
      <c r="R948"/>
      <c r="AG948" s="80"/>
    </row>
    <row r="949" spans="1:33" s="16" customFormat="1" x14ac:dyDescent="0.25">
      <c r="A949" s="19">
        <v>45985</v>
      </c>
      <c r="B949" s="18">
        <v>0.64740740740740743</v>
      </c>
      <c r="C949" s="16">
        <v>49.901000000000003</v>
      </c>
      <c r="D949"/>
      <c r="E949"/>
      <c r="F949"/>
      <c r="G949"/>
      <c r="H949"/>
      <c r="I949"/>
      <c r="J949"/>
      <c r="K949"/>
      <c r="L949"/>
      <c r="M949"/>
      <c r="N949"/>
      <c r="O949"/>
      <c r="P949"/>
      <c r="Q949"/>
      <c r="R949"/>
      <c r="AG949" s="80"/>
    </row>
    <row r="950" spans="1:33" s="16" customFormat="1" x14ac:dyDescent="0.25">
      <c r="A950" s="19">
        <v>45985</v>
      </c>
      <c r="B950" s="18">
        <v>0.64741898148148147</v>
      </c>
      <c r="C950" s="16">
        <v>49.902999999999999</v>
      </c>
      <c r="D950"/>
      <c r="E950"/>
      <c r="F950"/>
      <c r="G950"/>
      <c r="H950"/>
      <c r="I950"/>
      <c r="J950"/>
      <c r="K950"/>
      <c r="L950"/>
      <c r="M950"/>
      <c r="N950"/>
      <c r="O950"/>
      <c r="P950"/>
      <c r="Q950"/>
      <c r="R950"/>
      <c r="AG950" s="80"/>
    </row>
    <row r="951" spans="1:33" s="16" customFormat="1" x14ac:dyDescent="0.25">
      <c r="A951" s="19">
        <v>45985</v>
      </c>
      <c r="B951" s="18">
        <v>0.64743055555555551</v>
      </c>
      <c r="C951" s="16">
        <v>49.901000000000003</v>
      </c>
      <c r="D951"/>
      <c r="E951"/>
      <c r="F951"/>
      <c r="G951"/>
      <c r="H951"/>
      <c r="I951"/>
      <c r="J951"/>
      <c r="K951"/>
      <c r="L951"/>
      <c r="M951"/>
      <c r="N951"/>
      <c r="O951"/>
      <c r="P951"/>
      <c r="Q951"/>
      <c r="R951"/>
      <c r="AG951" s="80"/>
    </row>
    <row r="952" spans="1:33" s="16" customFormat="1" x14ac:dyDescent="0.25">
      <c r="A952" s="19">
        <v>45985</v>
      </c>
      <c r="B952" s="18">
        <v>0.64744212962962966</v>
      </c>
      <c r="C952" s="16">
        <v>49.905000000000001</v>
      </c>
      <c r="D952"/>
      <c r="E952"/>
      <c r="F952"/>
      <c r="G952"/>
      <c r="H952"/>
      <c r="I952"/>
      <c r="J952"/>
      <c r="K952"/>
      <c r="L952"/>
      <c r="M952"/>
      <c r="N952"/>
      <c r="O952"/>
      <c r="P952"/>
      <c r="Q952"/>
      <c r="R952"/>
      <c r="AG952" s="80"/>
    </row>
    <row r="953" spans="1:33" s="16" customFormat="1" x14ac:dyDescent="0.25">
      <c r="A953" s="19">
        <v>45985</v>
      </c>
      <c r="B953" s="18">
        <v>0.6474537037037037</v>
      </c>
      <c r="C953" s="16">
        <v>49.902000000000001</v>
      </c>
      <c r="D953"/>
      <c r="E953"/>
      <c r="F953"/>
      <c r="G953"/>
      <c r="H953"/>
      <c r="I953"/>
      <c r="J953"/>
      <c r="K953"/>
      <c r="L953"/>
      <c r="M953"/>
      <c r="N953"/>
      <c r="O953"/>
      <c r="P953"/>
      <c r="Q953"/>
      <c r="R953"/>
      <c r="AG953" s="80"/>
    </row>
    <row r="954" spans="1:33" s="16" customFormat="1" x14ac:dyDescent="0.25">
      <c r="A954" s="19">
        <v>45985</v>
      </c>
      <c r="B954" s="18">
        <v>0.64746527777777774</v>
      </c>
      <c r="C954" s="16">
        <v>49.902999999999999</v>
      </c>
      <c r="D954"/>
      <c r="E954"/>
      <c r="F954"/>
      <c r="G954"/>
      <c r="H954"/>
      <c r="I954"/>
      <c r="J954"/>
      <c r="K954"/>
      <c r="L954"/>
      <c r="M954"/>
      <c r="N954"/>
      <c r="O954"/>
      <c r="P954"/>
      <c r="Q954"/>
      <c r="R954"/>
      <c r="AG954" s="80"/>
    </row>
    <row r="955" spans="1:33" s="16" customFormat="1" x14ac:dyDescent="0.25">
      <c r="A955" s="19">
        <v>45985</v>
      </c>
      <c r="B955" s="18">
        <v>0.64747685185185189</v>
      </c>
      <c r="C955" s="16">
        <v>49.902999999999999</v>
      </c>
      <c r="D955"/>
      <c r="E955"/>
      <c r="F955"/>
      <c r="G955"/>
      <c r="H955"/>
      <c r="I955"/>
      <c r="J955"/>
      <c r="K955"/>
      <c r="L955"/>
      <c r="M955"/>
      <c r="N955"/>
      <c r="O955"/>
      <c r="P955"/>
      <c r="Q955"/>
      <c r="R955"/>
      <c r="AG955" s="80"/>
    </row>
    <row r="956" spans="1:33" s="16" customFormat="1" x14ac:dyDescent="0.25">
      <c r="A956" s="19">
        <v>45985</v>
      </c>
      <c r="B956" s="18">
        <v>0.64748842592592593</v>
      </c>
      <c r="C956" s="16">
        <v>49.901000000000003</v>
      </c>
      <c r="D956"/>
      <c r="E956"/>
      <c r="F956"/>
      <c r="G956"/>
      <c r="H956"/>
      <c r="I956"/>
      <c r="J956"/>
      <c r="K956"/>
      <c r="L956"/>
      <c r="M956"/>
      <c r="N956"/>
      <c r="O956"/>
      <c r="P956"/>
      <c r="Q956"/>
      <c r="R956"/>
      <c r="AG956" s="80"/>
    </row>
    <row r="957" spans="1:33" s="16" customFormat="1" x14ac:dyDescent="0.25">
      <c r="A957" s="19">
        <v>45985</v>
      </c>
      <c r="B957" s="18">
        <v>0.64749999999999996</v>
      </c>
      <c r="C957" s="16">
        <v>49.902000000000001</v>
      </c>
      <c r="D957"/>
      <c r="E957"/>
      <c r="F957"/>
      <c r="G957"/>
      <c r="H957"/>
      <c r="I957"/>
      <c r="J957"/>
      <c r="K957"/>
      <c r="L957"/>
      <c r="M957"/>
      <c r="N957"/>
      <c r="O957"/>
      <c r="P957"/>
      <c r="Q957"/>
      <c r="R957"/>
      <c r="AG957" s="80"/>
    </row>
    <row r="958" spans="1:33" s="16" customFormat="1" x14ac:dyDescent="0.25">
      <c r="A958" s="19">
        <v>45985</v>
      </c>
      <c r="B958" s="18">
        <v>0.64751157407407411</v>
      </c>
      <c r="C958" s="16">
        <v>49.899000000000001</v>
      </c>
      <c r="D958"/>
      <c r="E958"/>
      <c r="F958"/>
      <c r="G958"/>
      <c r="H958"/>
      <c r="I958"/>
      <c r="J958"/>
      <c r="K958"/>
      <c r="L958"/>
      <c r="M958"/>
      <c r="N958"/>
      <c r="O958"/>
      <c r="P958"/>
      <c r="Q958"/>
      <c r="R958"/>
      <c r="AG958" s="80"/>
    </row>
    <row r="959" spans="1:33" s="16" customFormat="1" x14ac:dyDescent="0.25">
      <c r="A959" s="19">
        <v>45985</v>
      </c>
      <c r="B959" s="18">
        <v>0.64752314814814815</v>
      </c>
      <c r="C959" s="16">
        <v>49.9</v>
      </c>
      <c r="D959"/>
      <c r="E959"/>
      <c r="F959"/>
      <c r="G959"/>
      <c r="H959"/>
      <c r="I959"/>
      <c r="J959"/>
      <c r="K959"/>
      <c r="L959"/>
      <c r="M959"/>
      <c r="N959"/>
      <c r="O959"/>
      <c r="P959"/>
      <c r="Q959"/>
      <c r="R959"/>
      <c r="AG959" s="80"/>
    </row>
    <row r="960" spans="1:33" s="16" customFormat="1" x14ac:dyDescent="0.25">
      <c r="A960" s="19">
        <v>45985</v>
      </c>
      <c r="B960" s="18">
        <v>0.64753472222222219</v>
      </c>
      <c r="C960" s="16">
        <v>49.902000000000001</v>
      </c>
      <c r="D960"/>
      <c r="E960"/>
      <c r="F960"/>
      <c r="G960"/>
      <c r="H960"/>
      <c r="I960"/>
      <c r="J960"/>
      <c r="K960"/>
      <c r="L960"/>
      <c r="M960"/>
      <c r="N960"/>
      <c r="O960"/>
      <c r="P960"/>
      <c r="Q960"/>
      <c r="R960"/>
      <c r="AG960" s="80"/>
    </row>
    <row r="961" spans="1:33" s="16" customFormat="1" x14ac:dyDescent="0.25">
      <c r="A961" s="19">
        <v>45985</v>
      </c>
      <c r="B961" s="18">
        <v>0.64754629629629634</v>
      </c>
      <c r="C961" s="16">
        <v>49.904000000000003</v>
      </c>
      <c r="D961"/>
      <c r="E961"/>
      <c r="F961"/>
      <c r="G961"/>
      <c r="H961"/>
      <c r="I961"/>
      <c r="J961"/>
      <c r="K961"/>
      <c r="L961"/>
      <c r="M961"/>
      <c r="N961"/>
      <c r="O961"/>
      <c r="P961"/>
      <c r="Q961"/>
      <c r="R961"/>
      <c r="AG961" s="80"/>
    </row>
    <row r="962" spans="1:33" s="16" customFormat="1" x14ac:dyDescent="0.25">
      <c r="A962" s="19">
        <v>45985</v>
      </c>
      <c r="B962" s="20">
        <v>0.64755787037037038</v>
      </c>
      <c r="C962" s="16">
        <v>49.905999999999999</v>
      </c>
      <c r="D962"/>
      <c r="E962"/>
      <c r="F962"/>
      <c r="G962"/>
      <c r="H962"/>
      <c r="I962"/>
      <c r="J962"/>
      <c r="K962"/>
      <c r="L962"/>
      <c r="M962"/>
      <c r="N962"/>
      <c r="O962"/>
      <c r="P962"/>
      <c r="Q962"/>
      <c r="R962"/>
      <c r="AG962" s="80"/>
    </row>
    <row r="963" spans="1:33" s="16" customFormat="1" x14ac:dyDescent="0.25">
      <c r="A963" s="19">
        <v>45985</v>
      </c>
      <c r="B963" s="18">
        <v>0.64756944444444442</v>
      </c>
      <c r="C963" s="16">
        <v>49.904000000000003</v>
      </c>
      <c r="D963"/>
      <c r="E963"/>
      <c r="F963"/>
      <c r="G963"/>
      <c r="H963"/>
      <c r="I963"/>
      <c r="J963"/>
      <c r="K963"/>
      <c r="L963"/>
      <c r="M963"/>
      <c r="N963"/>
      <c r="O963"/>
      <c r="P963"/>
      <c r="Q963"/>
      <c r="R963"/>
      <c r="AG963" s="80"/>
    </row>
    <row r="964" spans="1:33" s="16" customFormat="1" x14ac:dyDescent="0.25">
      <c r="A964" s="19">
        <v>45985</v>
      </c>
      <c r="B964" s="18">
        <v>0.64758101851851857</v>
      </c>
      <c r="C964" s="16">
        <v>49.905000000000001</v>
      </c>
      <c r="D964"/>
      <c r="E964"/>
      <c r="F964"/>
      <c r="G964"/>
      <c r="H964"/>
      <c r="I964"/>
      <c r="J964"/>
      <c r="K964"/>
      <c r="L964"/>
      <c r="M964"/>
      <c r="N964"/>
      <c r="O964"/>
      <c r="P964"/>
      <c r="Q964"/>
      <c r="R964"/>
      <c r="AG964" s="80"/>
    </row>
    <row r="965" spans="1:33" s="16" customFormat="1" x14ac:dyDescent="0.25">
      <c r="A965" s="19">
        <v>45985</v>
      </c>
      <c r="B965" s="18">
        <v>0.64759259259259261</v>
      </c>
      <c r="C965" s="16">
        <v>49.901000000000003</v>
      </c>
      <c r="D965"/>
      <c r="E965"/>
      <c r="F965"/>
      <c r="G965"/>
      <c r="H965"/>
      <c r="I965"/>
      <c r="J965"/>
      <c r="K965"/>
      <c r="L965"/>
      <c r="M965"/>
      <c r="N965"/>
      <c r="O965"/>
      <c r="P965"/>
      <c r="Q965"/>
      <c r="R965"/>
      <c r="AG965" s="80"/>
    </row>
    <row r="966" spans="1:33" s="16" customFormat="1" x14ac:dyDescent="0.25">
      <c r="A966" s="19">
        <v>45985</v>
      </c>
      <c r="B966" s="18">
        <v>0.64760416666666665</v>
      </c>
      <c r="C966" s="16">
        <v>49.902999999999999</v>
      </c>
      <c r="D966"/>
      <c r="E966"/>
      <c r="F966"/>
      <c r="G966"/>
      <c r="H966"/>
      <c r="I966"/>
      <c r="J966"/>
      <c r="K966"/>
      <c r="L966"/>
      <c r="M966"/>
      <c r="N966"/>
      <c r="O966"/>
      <c r="P966"/>
      <c r="Q966"/>
      <c r="R966"/>
      <c r="AG966" s="80"/>
    </row>
    <row r="967" spans="1:33" s="16" customFormat="1" x14ac:dyDescent="0.25">
      <c r="A967" s="19">
        <v>45985</v>
      </c>
      <c r="B967" s="18">
        <v>0.64761574074074069</v>
      </c>
      <c r="C967" s="16">
        <v>49.904000000000003</v>
      </c>
      <c r="D967"/>
      <c r="E967"/>
      <c r="F967"/>
      <c r="G967"/>
      <c r="H967"/>
      <c r="I967"/>
      <c r="J967"/>
      <c r="K967"/>
      <c r="L967"/>
      <c r="M967"/>
      <c r="N967"/>
      <c r="O967"/>
      <c r="P967"/>
      <c r="Q967"/>
      <c r="R967"/>
      <c r="AG967" s="80"/>
    </row>
    <row r="968" spans="1:33" s="16" customFormat="1" x14ac:dyDescent="0.25">
      <c r="A968" s="19">
        <v>45985</v>
      </c>
      <c r="B968" s="18">
        <v>0.64762731481481484</v>
      </c>
      <c r="C968" s="16">
        <v>49.902000000000001</v>
      </c>
      <c r="D968"/>
      <c r="E968"/>
      <c r="F968"/>
      <c r="G968"/>
      <c r="H968"/>
      <c r="I968"/>
      <c r="J968"/>
      <c r="K968"/>
      <c r="L968"/>
      <c r="M968"/>
      <c r="N968"/>
      <c r="O968"/>
      <c r="P968"/>
      <c r="Q968"/>
      <c r="R968"/>
      <c r="AG968" s="80"/>
    </row>
    <row r="969" spans="1:33" s="16" customFormat="1" x14ac:dyDescent="0.25">
      <c r="A969" s="19">
        <v>45985</v>
      </c>
      <c r="B969" s="18">
        <v>0.64763888888888888</v>
      </c>
      <c r="C969" s="16">
        <v>49.905000000000001</v>
      </c>
      <c r="D969"/>
      <c r="E969"/>
      <c r="F969"/>
      <c r="G969"/>
      <c r="H969"/>
      <c r="I969"/>
      <c r="J969"/>
      <c r="K969"/>
      <c r="L969"/>
      <c r="M969"/>
      <c r="N969"/>
      <c r="O969"/>
      <c r="P969"/>
      <c r="Q969"/>
      <c r="R969"/>
      <c r="AG969" s="80"/>
    </row>
    <row r="970" spans="1:33" s="16" customFormat="1" x14ac:dyDescent="0.25">
      <c r="A970" s="19">
        <v>45985</v>
      </c>
      <c r="B970" s="18">
        <v>0.64765046296296291</v>
      </c>
      <c r="C970" s="16">
        <v>49.905000000000001</v>
      </c>
      <c r="D970"/>
      <c r="E970"/>
      <c r="F970"/>
      <c r="G970"/>
      <c r="H970"/>
      <c r="I970"/>
      <c r="J970"/>
      <c r="K970"/>
      <c r="L970"/>
      <c r="M970"/>
      <c r="N970"/>
      <c r="O970"/>
      <c r="P970"/>
      <c r="Q970"/>
      <c r="R970"/>
      <c r="AG970" s="80"/>
    </row>
    <row r="971" spans="1:33" s="16" customFormat="1" x14ac:dyDescent="0.25">
      <c r="A971" s="19">
        <v>45985</v>
      </c>
      <c r="B971" s="18">
        <v>0.64766203703703706</v>
      </c>
      <c r="C971" s="16">
        <v>49.908999999999999</v>
      </c>
      <c r="D971"/>
      <c r="E971"/>
      <c r="F971"/>
      <c r="G971"/>
      <c r="H971"/>
      <c r="I971"/>
      <c r="J971"/>
      <c r="K971"/>
      <c r="L971"/>
      <c r="M971"/>
      <c r="N971"/>
      <c r="O971"/>
      <c r="P971"/>
      <c r="Q971"/>
      <c r="R971"/>
      <c r="AG971" s="80"/>
    </row>
    <row r="972" spans="1:33" s="16" customFormat="1" x14ac:dyDescent="0.25">
      <c r="A972" s="19">
        <v>45985</v>
      </c>
      <c r="B972" s="18">
        <v>0.6476736111111111</v>
      </c>
      <c r="C972" s="16">
        <v>49.908000000000001</v>
      </c>
      <c r="D972"/>
      <c r="E972"/>
      <c r="F972"/>
      <c r="G972"/>
      <c r="H972"/>
      <c r="I972"/>
      <c r="J972"/>
      <c r="K972"/>
      <c r="L972"/>
      <c r="M972"/>
      <c r="N972"/>
      <c r="O972"/>
      <c r="P972"/>
      <c r="Q972"/>
      <c r="R972"/>
      <c r="AG972" s="80"/>
    </row>
    <row r="973" spans="1:33" s="16" customFormat="1" x14ac:dyDescent="0.25">
      <c r="A973" s="19">
        <v>45985</v>
      </c>
      <c r="B973" s="18">
        <v>0.64768518518518514</v>
      </c>
      <c r="C973" s="16">
        <v>49.908999999999999</v>
      </c>
      <c r="D973"/>
      <c r="E973"/>
      <c r="F973"/>
      <c r="G973"/>
      <c r="H973"/>
      <c r="I973"/>
      <c r="J973"/>
      <c r="K973"/>
      <c r="L973"/>
      <c r="M973"/>
      <c r="N973"/>
      <c r="O973"/>
      <c r="P973"/>
      <c r="Q973"/>
      <c r="R973"/>
      <c r="AG973" s="80"/>
    </row>
    <row r="974" spans="1:33" s="16" customFormat="1" x14ac:dyDescent="0.25">
      <c r="A974" s="19">
        <v>45985</v>
      </c>
      <c r="B974" s="18">
        <v>0.64769675925925929</v>
      </c>
      <c r="C974" s="16">
        <v>49.911000000000001</v>
      </c>
      <c r="D974"/>
      <c r="E974"/>
      <c r="F974"/>
      <c r="G974"/>
      <c r="H974"/>
      <c r="I974"/>
      <c r="J974"/>
      <c r="K974"/>
      <c r="L974"/>
      <c r="M974"/>
      <c r="N974"/>
      <c r="O974"/>
      <c r="P974"/>
      <c r="Q974"/>
      <c r="R974"/>
      <c r="AG974" s="80"/>
    </row>
    <row r="975" spans="1:33" s="16" customFormat="1" x14ac:dyDescent="0.25">
      <c r="A975" s="19">
        <v>45985</v>
      </c>
      <c r="B975" s="18">
        <v>0.64770833333333333</v>
      </c>
      <c r="C975" s="16">
        <v>49.911000000000001</v>
      </c>
      <c r="D975"/>
      <c r="E975"/>
      <c r="F975"/>
      <c r="G975"/>
      <c r="H975"/>
      <c r="I975"/>
      <c r="J975"/>
      <c r="K975"/>
      <c r="L975"/>
      <c r="M975"/>
      <c r="N975"/>
      <c r="O975"/>
      <c r="P975"/>
      <c r="Q975"/>
      <c r="R975"/>
      <c r="AG975" s="80"/>
    </row>
    <row r="976" spans="1:33" s="16" customFormat="1" x14ac:dyDescent="0.25">
      <c r="A976" s="19">
        <v>45985</v>
      </c>
      <c r="B976" s="18">
        <v>0.64771990740740737</v>
      </c>
      <c r="C976" s="16">
        <v>49.914000000000001</v>
      </c>
      <c r="D976"/>
      <c r="E976"/>
      <c r="F976"/>
      <c r="G976"/>
      <c r="H976"/>
      <c r="I976"/>
      <c r="J976"/>
      <c r="K976"/>
      <c r="L976"/>
      <c r="M976"/>
      <c r="N976"/>
      <c r="O976"/>
      <c r="P976"/>
      <c r="Q976"/>
      <c r="R976"/>
      <c r="AG976" s="80"/>
    </row>
    <row r="977" spans="1:33" s="16" customFormat="1" x14ac:dyDescent="0.25">
      <c r="A977" s="19">
        <v>45985</v>
      </c>
      <c r="B977" s="18">
        <v>0.64773148148148152</v>
      </c>
      <c r="C977" s="16">
        <v>49.917000000000002</v>
      </c>
      <c r="D977"/>
      <c r="E977"/>
      <c r="F977"/>
      <c r="G977"/>
      <c r="H977"/>
      <c r="I977"/>
      <c r="J977"/>
      <c r="K977"/>
      <c r="L977"/>
      <c r="M977"/>
      <c r="N977"/>
      <c r="O977"/>
      <c r="P977"/>
      <c r="Q977"/>
      <c r="R977"/>
      <c r="AG977" s="80"/>
    </row>
    <row r="978" spans="1:33" s="16" customFormat="1" x14ac:dyDescent="0.25">
      <c r="A978" s="19">
        <v>45985</v>
      </c>
      <c r="B978" s="18">
        <v>0.64774305555555556</v>
      </c>
      <c r="C978" s="16">
        <v>49.915999999999997</v>
      </c>
      <c r="D978"/>
      <c r="E978"/>
      <c r="F978"/>
      <c r="G978"/>
      <c r="H978"/>
      <c r="I978"/>
      <c r="J978"/>
      <c r="K978"/>
      <c r="L978"/>
      <c r="M978"/>
      <c r="N978"/>
      <c r="O978"/>
      <c r="P978"/>
      <c r="Q978"/>
      <c r="R978"/>
      <c r="AG978" s="80"/>
    </row>
    <row r="979" spans="1:33" s="16" customFormat="1" x14ac:dyDescent="0.25">
      <c r="A979" s="19">
        <v>45985</v>
      </c>
      <c r="B979" s="18">
        <v>0.6477546296296296</v>
      </c>
      <c r="C979" s="16">
        <v>49.920999999999999</v>
      </c>
      <c r="D979"/>
      <c r="E979"/>
      <c r="F979"/>
      <c r="G979"/>
      <c r="H979"/>
      <c r="I979"/>
      <c r="J979"/>
      <c r="K979"/>
      <c r="L979"/>
      <c r="M979"/>
      <c r="N979"/>
      <c r="O979"/>
      <c r="P979"/>
      <c r="Q979"/>
      <c r="R979"/>
      <c r="AG979" s="80"/>
    </row>
    <row r="980" spans="1:33" s="16" customFormat="1" x14ac:dyDescent="0.25">
      <c r="A980" s="19">
        <v>45985</v>
      </c>
      <c r="B980" s="18">
        <v>0.64776620370370375</v>
      </c>
      <c r="C980" s="16">
        <v>49.92</v>
      </c>
      <c r="D980"/>
      <c r="E980"/>
      <c r="F980"/>
      <c r="G980"/>
      <c r="H980"/>
      <c r="I980"/>
      <c r="J980"/>
      <c r="K980"/>
      <c r="L980"/>
      <c r="M980"/>
      <c r="N980"/>
      <c r="O980"/>
      <c r="P980"/>
      <c r="Q980"/>
      <c r="R980"/>
      <c r="AG980" s="80"/>
    </row>
    <row r="981" spans="1:33" s="16" customFormat="1" x14ac:dyDescent="0.25">
      <c r="A981" s="19">
        <v>45985</v>
      </c>
      <c r="B981" s="18">
        <v>0.64777777777777779</v>
      </c>
      <c r="C981" s="16">
        <v>49.923000000000002</v>
      </c>
      <c r="D981"/>
      <c r="E981"/>
      <c r="F981"/>
      <c r="G981"/>
      <c r="H981"/>
      <c r="I981"/>
      <c r="J981"/>
      <c r="K981"/>
      <c r="L981"/>
      <c r="M981"/>
      <c r="N981"/>
      <c r="O981"/>
      <c r="P981"/>
      <c r="Q981"/>
      <c r="R981"/>
      <c r="AG981" s="80"/>
    </row>
    <row r="982" spans="1:33" s="16" customFormat="1" x14ac:dyDescent="0.25">
      <c r="A982" s="19">
        <v>45985</v>
      </c>
      <c r="B982" s="18">
        <v>0.64778935185185182</v>
      </c>
      <c r="C982" s="16">
        <v>49.923999999999999</v>
      </c>
      <c r="D982"/>
      <c r="E982"/>
      <c r="F982"/>
      <c r="G982"/>
      <c r="H982"/>
      <c r="I982"/>
      <c r="J982"/>
      <c r="K982"/>
      <c r="L982"/>
      <c r="M982"/>
      <c r="N982"/>
      <c r="O982"/>
      <c r="P982"/>
      <c r="Q982"/>
      <c r="R982"/>
      <c r="AG982" s="80"/>
    </row>
    <row r="983" spans="1:33" s="16" customFormat="1" x14ac:dyDescent="0.25">
      <c r="A983" s="19">
        <v>45985</v>
      </c>
      <c r="B983" s="18">
        <v>0.64780092592592597</v>
      </c>
      <c r="C983" s="16">
        <v>49.923000000000002</v>
      </c>
      <c r="D983"/>
      <c r="E983"/>
      <c r="F983"/>
      <c r="G983"/>
      <c r="H983"/>
      <c r="I983"/>
      <c r="J983"/>
      <c r="K983"/>
      <c r="L983"/>
      <c r="M983"/>
      <c r="N983"/>
      <c r="O983"/>
      <c r="P983"/>
      <c r="Q983"/>
      <c r="R983"/>
      <c r="AG983" s="80"/>
    </row>
    <row r="984" spans="1:33" s="16" customFormat="1" x14ac:dyDescent="0.25">
      <c r="A984" s="19">
        <v>45985</v>
      </c>
      <c r="B984" s="18">
        <v>0.64781250000000001</v>
      </c>
      <c r="C984" s="16">
        <v>49.923999999999999</v>
      </c>
      <c r="D984"/>
      <c r="E984"/>
      <c r="F984"/>
      <c r="G984"/>
      <c r="H984"/>
      <c r="I984"/>
      <c r="J984"/>
      <c r="K984"/>
      <c r="L984"/>
      <c r="M984"/>
      <c r="N984"/>
      <c r="O984"/>
      <c r="P984"/>
      <c r="Q984"/>
      <c r="R984"/>
      <c r="AG984" s="80"/>
    </row>
    <row r="985" spans="1:33" s="16" customFormat="1" x14ac:dyDescent="0.25">
      <c r="A985" s="19">
        <v>45985</v>
      </c>
      <c r="B985" s="18">
        <v>0.64782407407407405</v>
      </c>
      <c r="C985" s="16">
        <v>49.923000000000002</v>
      </c>
      <c r="D985"/>
      <c r="E985"/>
      <c r="F985"/>
      <c r="G985"/>
      <c r="H985"/>
      <c r="I985"/>
      <c r="J985"/>
      <c r="K985"/>
      <c r="L985"/>
      <c r="M985"/>
      <c r="N985"/>
      <c r="O985"/>
      <c r="P985"/>
      <c r="Q985"/>
      <c r="R985"/>
      <c r="AG985" s="80"/>
    </row>
    <row r="986" spans="1:33" s="16" customFormat="1" x14ac:dyDescent="0.25">
      <c r="A986" s="19">
        <v>45985</v>
      </c>
      <c r="B986" s="18">
        <v>0.6478356481481482</v>
      </c>
      <c r="C986" s="16">
        <v>49.920999999999999</v>
      </c>
      <c r="D986"/>
      <c r="E986"/>
      <c r="F986"/>
      <c r="G986"/>
      <c r="H986"/>
      <c r="I986"/>
      <c r="J986"/>
      <c r="K986"/>
      <c r="L986"/>
      <c r="M986"/>
      <c r="N986"/>
      <c r="O986"/>
      <c r="P986"/>
      <c r="Q986"/>
      <c r="R986"/>
      <c r="AG986" s="80"/>
    </row>
    <row r="987" spans="1:33" s="16" customFormat="1" x14ac:dyDescent="0.25">
      <c r="A987" s="19">
        <v>45985</v>
      </c>
      <c r="B987" s="18">
        <v>0.64784722222222224</v>
      </c>
      <c r="C987" s="16">
        <v>49.923000000000002</v>
      </c>
      <c r="D987"/>
      <c r="E987"/>
      <c r="F987"/>
      <c r="G987"/>
      <c r="H987"/>
      <c r="I987"/>
      <c r="J987"/>
      <c r="K987"/>
      <c r="L987"/>
      <c r="M987"/>
      <c r="N987"/>
      <c r="O987"/>
      <c r="P987"/>
      <c r="Q987"/>
      <c r="R987"/>
      <c r="AG987" s="80"/>
    </row>
    <row r="988" spans="1:33" s="16" customFormat="1" x14ac:dyDescent="0.25">
      <c r="A988" s="19">
        <v>45985</v>
      </c>
      <c r="B988" s="18">
        <v>0.64785879629629628</v>
      </c>
      <c r="C988" s="16">
        <v>49.924999999999997</v>
      </c>
      <c r="D988"/>
      <c r="E988"/>
      <c r="F988"/>
      <c r="G988"/>
      <c r="H988"/>
      <c r="I988"/>
      <c r="J988"/>
      <c r="K988"/>
      <c r="L988"/>
      <c r="M988"/>
      <c r="N988"/>
      <c r="O988"/>
      <c r="P988"/>
      <c r="Q988"/>
      <c r="R988"/>
      <c r="AG988" s="80"/>
    </row>
    <row r="989" spans="1:33" s="16" customFormat="1" x14ac:dyDescent="0.25">
      <c r="A989" s="19">
        <v>45985</v>
      </c>
      <c r="B989" s="18">
        <v>0.64787037037037032</v>
      </c>
      <c r="C989" s="16">
        <v>49.926000000000002</v>
      </c>
      <c r="D989"/>
      <c r="E989"/>
      <c r="F989"/>
      <c r="G989"/>
      <c r="H989"/>
      <c r="I989"/>
      <c r="J989"/>
      <c r="K989"/>
      <c r="L989"/>
      <c r="M989"/>
      <c r="N989"/>
      <c r="O989"/>
      <c r="P989"/>
      <c r="Q989"/>
      <c r="R989"/>
      <c r="AG989" s="80"/>
    </row>
    <row r="990" spans="1:33" s="16" customFormat="1" x14ac:dyDescent="0.25">
      <c r="A990" s="19">
        <v>45985</v>
      </c>
      <c r="B990" s="18">
        <v>0.64788194444444447</v>
      </c>
      <c r="C990" s="16">
        <v>49.929000000000002</v>
      </c>
      <c r="D990"/>
      <c r="E990"/>
      <c r="F990"/>
      <c r="G990"/>
      <c r="H990"/>
      <c r="I990"/>
      <c r="J990"/>
      <c r="K990"/>
      <c r="L990"/>
      <c r="M990"/>
      <c r="N990"/>
      <c r="O990"/>
      <c r="P990"/>
      <c r="Q990"/>
      <c r="R990"/>
      <c r="AG990" s="80"/>
    </row>
    <row r="991" spans="1:33" s="16" customFormat="1" x14ac:dyDescent="0.25">
      <c r="A991" s="19">
        <v>45985</v>
      </c>
      <c r="B991" s="18">
        <v>0.64789351851851851</v>
      </c>
      <c r="C991" s="16">
        <v>49.929000000000002</v>
      </c>
      <c r="D991"/>
      <c r="E991"/>
      <c r="F991"/>
      <c r="G991"/>
      <c r="H991"/>
      <c r="I991"/>
      <c r="J991"/>
      <c r="K991"/>
      <c r="L991"/>
      <c r="M991"/>
      <c r="N991"/>
      <c r="O991"/>
      <c r="P991"/>
      <c r="Q991"/>
      <c r="R991"/>
      <c r="AG991" s="80"/>
    </row>
    <row r="992" spans="1:33" s="16" customFormat="1" x14ac:dyDescent="0.25">
      <c r="A992" s="19">
        <v>45985</v>
      </c>
      <c r="B992" s="18">
        <v>0.64790509259259255</v>
      </c>
      <c r="C992" s="16">
        <v>49.927</v>
      </c>
      <c r="D992"/>
      <c r="E992"/>
      <c r="F992"/>
      <c r="G992"/>
      <c r="H992"/>
      <c r="I992"/>
      <c r="J992"/>
      <c r="K992"/>
      <c r="L992"/>
      <c r="M992"/>
      <c r="N992"/>
      <c r="O992"/>
      <c r="P992"/>
      <c r="Q992"/>
      <c r="R992"/>
      <c r="AG992" s="80"/>
    </row>
    <row r="993" spans="1:33" s="16" customFormat="1" x14ac:dyDescent="0.25">
      <c r="A993" s="19">
        <v>45985</v>
      </c>
      <c r="B993" s="18">
        <v>0.6479166666666667</v>
      </c>
      <c r="C993" s="16">
        <v>49.927999999999997</v>
      </c>
      <c r="D993"/>
      <c r="E993"/>
      <c r="F993"/>
      <c r="G993"/>
      <c r="H993"/>
      <c r="I993"/>
      <c r="J993"/>
      <c r="K993"/>
      <c r="L993"/>
      <c r="M993"/>
      <c r="N993"/>
      <c r="O993"/>
      <c r="P993"/>
      <c r="Q993"/>
      <c r="R993"/>
      <c r="AG993" s="80"/>
    </row>
    <row r="994" spans="1:33" s="16" customFormat="1" x14ac:dyDescent="0.25">
      <c r="A994" s="19">
        <v>45985</v>
      </c>
      <c r="B994" s="18">
        <v>0.64792824074074074</v>
      </c>
      <c r="C994" s="16">
        <v>49.924999999999997</v>
      </c>
      <c r="D994"/>
      <c r="E994"/>
      <c r="F994"/>
      <c r="G994"/>
      <c r="H994"/>
      <c r="I994"/>
      <c r="J994"/>
      <c r="K994"/>
      <c r="L994"/>
      <c r="M994"/>
      <c r="N994"/>
      <c r="O994"/>
      <c r="P994"/>
      <c r="Q994"/>
      <c r="R994"/>
      <c r="AG994" s="80"/>
    </row>
    <row r="995" spans="1:33" s="16" customFormat="1" x14ac:dyDescent="0.25">
      <c r="A995" s="19">
        <v>45985</v>
      </c>
      <c r="B995" s="18">
        <v>0.64793981481481477</v>
      </c>
      <c r="C995" s="16">
        <v>49.923000000000002</v>
      </c>
      <c r="D995"/>
      <c r="E995"/>
      <c r="F995"/>
      <c r="G995"/>
      <c r="H995"/>
      <c r="I995"/>
      <c r="J995"/>
      <c r="K995"/>
      <c r="L995"/>
      <c r="M995"/>
      <c r="N995"/>
      <c r="O995"/>
      <c r="P995"/>
      <c r="Q995"/>
      <c r="R995"/>
      <c r="AG995" s="80"/>
    </row>
    <row r="996" spans="1:33" s="16" customFormat="1" x14ac:dyDescent="0.25">
      <c r="A996" s="19">
        <v>45985</v>
      </c>
      <c r="B996" s="18">
        <v>0.64795138888888892</v>
      </c>
      <c r="C996" s="16">
        <v>49.923000000000002</v>
      </c>
      <c r="D996"/>
      <c r="E996"/>
      <c r="F996"/>
      <c r="G996"/>
      <c r="H996"/>
      <c r="I996"/>
      <c r="J996"/>
      <c r="K996"/>
      <c r="L996"/>
      <c r="M996"/>
      <c r="N996"/>
      <c r="O996"/>
      <c r="P996"/>
      <c r="Q996"/>
      <c r="R996"/>
      <c r="AG996" s="80"/>
    </row>
    <row r="997" spans="1:33" s="16" customFormat="1" x14ac:dyDescent="0.25">
      <c r="A997" s="19">
        <v>45985</v>
      </c>
      <c r="B997" s="18">
        <v>0.64796296296296296</v>
      </c>
      <c r="C997" s="16">
        <v>49.920999999999999</v>
      </c>
      <c r="D997"/>
      <c r="E997"/>
      <c r="F997"/>
      <c r="G997"/>
      <c r="H997"/>
      <c r="I997"/>
      <c r="J997"/>
      <c r="K997"/>
      <c r="L997"/>
      <c r="M997"/>
      <c r="N997"/>
      <c r="O997"/>
      <c r="P997"/>
      <c r="Q997"/>
      <c r="R997"/>
      <c r="AG997" s="80"/>
    </row>
    <row r="998" spans="1:33" s="16" customFormat="1" x14ac:dyDescent="0.25">
      <c r="A998" s="19">
        <v>45985</v>
      </c>
      <c r="B998" s="18">
        <v>0.647974537037037</v>
      </c>
      <c r="C998" s="16">
        <v>49.917999999999999</v>
      </c>
      <c r="D998"/>
      <c r="E998"/>
      <c r="F998"/>
      <c r="G998"/>
      <c r="H998"/>
      <c r="I998"/>
      <c r="J998"/>
      <c r="K998"/>
      <c r="L998"/>
      <c r="M998"/>
      <c r="N998"/>
      <c r="O998"/>
      <c r="P998"/>
      <c r="Q998"/>
      <c r="R998"/>
      <c r="AG998" s="80"/>
    </row>
    <row r="999" spans="1:33" s="16" customFormat="1" x14ac:dyDescent="0.25">
      <c r="A999" s="19">
        <v>45985</v>
      </c>
      <c r="B999" s="18">
        <v>0.64798611111111115</v>
      </c>
      <c r="C999" s="16">
        <v>49.917999999999999</v>
      </c>
      <c r="D999"/>
      <c r="E999"/>
      <c r="F999"/>
      <c r="G999"/>
      <c r="H999"/>
      <c r="I999"/>
      <c r="J999"/>
      <c r="K999"/>
      <c r="L999"/>
      <c r="M999"/>
      <c r="N999"/>
      <c r="O999"/>
      <c r="P999"/>
      <c r="Q999"/>
      <c r="R999"/>
      <c r="AG999" s="80"/>
    </row>
    <row r="1000" spans="1:33" s="16" customFormat="1" x14ac:dyDescent="0.25">
      <c r="A1000" s="19">
        <v>45985</v>
      </c>
      <c r="B1000" s="18">
        <v>0.64799768518518519</v>
      </c>
      <c r="C1000" s="16">
        <v>49.912999999999997</v>
      </c>
      <c r="D1000"/>
      <c r="E1000"/>
      <c r="F1000"/>
      <c r="G1000"/>
      <c r="H1000"/>
      <c r="I1000"/>
      <c r="J1000"/>
      <c r="K1000"/>
      <c r="L1000"/>
      <c r="M1000"/>
      <c r="N1000"/>
      <c r="O1000"/>
      <c r="P1000"/>
      <c r="Q1000"/>
      <c r="R1000"/>
      <c r="AG1000" s="80"/>
    </row>
    <row r="1001" spans="1:33" s="16" customFormat="1" x14ac:dyDescent="0.25">
      <c r="A1001" s="19">
        <v>45985</v>
      </c>
      <c r="B1001" s="18">
        <v>0.64800925925925923</v>
      </c>
      <c r="C1001" s="16">
        <v>49.911999999999999</v>
      </c>
      <c r="D1001"/>
      <c r="E1001"/>
      <c r="F1001"/>
      <c r="G1001"/>
      <c r="H1001"/>
      <c r="I1001"/>
      <c r="J1001"/>
      <c r="K1001"/>
      <c r="L1001"/>
      <c r="M1001"/>
      <c r="N1001"/>
      <c r="O1001"/>
      <c r="P1001"/>
      <c r="Q1001"/>
      <c r="R1001"/>
      <c r="AG1001" s="80"/>
    </row>
    <row r="1002" spans="1:33" s="16" customFormat="1" x14ac:dyDescent="0.25">
      <c r="A1002" s="19">
        <v>45985</v>
      </c>
      <c r="B1002" s="18">
        <v>0.64802083333333338</v>
      </c>
      <c r="C1002" s="16">
        <v>49.91</v>
      </c>
      <c r="D1002"/>
      <c r="E1002"/>
      <c r="F1002"/>
      <c r="G1002"/>
      <c r="H1002"/>
      <c r="I1002"/>
      <c r="J1002"/>
      <c r="K1002"/>
      <c r="L1002"/>
      <c r="M1002"/>
      <c r="N1002"/>
      <c r="O1002"/>
      <c r="P1002"/>
      <c r="Q1002"/>
      <c r="R1002"/>
      <c r="AG1002" s="80"/>
    </row>
    <row r="1003" spans="1:33" s="16" customFormat="1" x14ac:dyDescent="0.25">
      <c r="A1003" s="19">
        <v>45985</v>
      </c>
      <c r="B1003" s="18">
        <v>0.64803240740740742</v>
      </c>
      <c r="C1003" s="16">
        <v>49.905999999999999</v>
      </c>
      <c r="D1003"/>
      <c r="E1003"/>
      <c r="F1003"/>
      <c r="G1003"/>
      <c r="H1003"/>
      <c r="I1003"/>
      <c r="J1003"/>
      <c r="K1003"/>
      <c r="L1003"/>
      <c r="M1003"/>
      <c r="N1003"/>
      <c r="O1003"/>
      <c r="P1003"/>
      <c r="Q1003"/>
      <c r="R1003"/>
      <c r="AG1003" s="80"/>
    </row>
    <row r="1004" spans="1:33" s="16" customFormat="1" x14ac:dyDescent="0.25">
      <c r="A1004" s="19">
        <v>45985</v>
      </c>
      <c r="B1004" s="18">
        <v>0.64804398148148146</v>
      </c>
      <c r="C1004" s="16">
        <v>49.908000000000001</v>
      </c>
      <c r="D1004"/>
      <c r="E1004"/>
      <c r="F1004"/>
      <c r="G1004"/>
      <c r="H1004"/>
      <c r="I1004"/>
      <c r="J1004"/>
      <c r="K1004"/>
      <c r="L1004"/>
      <c r="M1004"/>
      <c r="N1004"/>
      <c r="O1004"/>
      <c r="P1004"/>
      <c r="Q1004"/>
      <c r="R1004"/>
      <c r="AG1004" s="80"/>
    </row>
    <row r="1005" spans="1:33" s="16" customFormat="1" x14ac:dyDescent="0.25">
      <c r="A1005" s="19">
        <v>45985</v>
      </c>
      <c r="B1005" s="18">
        <v>0.64805555555555561</v>
      </c>
      <c r="C1005" s="16">
        <v>49.906999999999996</v>
      </c>
      <c r="D1005"/>
      <c r="E1005"/>
      <c r="F1005"/>
      <c r="G1005"/>
      <c r="H1005"/>
      <c r="I1005"/>
      <c r="J1005"/>
      <c r="K1005"/>
      <c r="L1005"/>
      <c r="M1005"/>
      <c r="N1005"/>
      <c r="O1005"/>
      <c r="P1005"/>
      <c r="Q1005"/>
      <c r="R1005"/>
      <c r="AG1005" s="80"/>
    </row>
    <row r="1006" spans="1:33" s="16" customFormat="1" x14ac:dyDescent="0.25">
      <c r="A1006" s="19">
        <v>45985</v>
      </c>
      <c r="B1006" s="18">
        <v>0.64806712962962965</v>
      </c>
      <c r="C1006" s="16">
        <v>49.906999999999996</v>
      </c>
      <c r="D1006"/>
      <c r="E1006"/>
      <c r="F1006"/>
      <c r="G1006"/>
      <c r="H1006"/>
      <c r="I1006"/>
      <c r="J1006"/>
      <c r="K1006"/>
      <c r="L1006"/>
      <c r="M1006"/>
      <c r="N1006"/>
      <c r="O1006"/>
      <c r="P1006"/>
      <c r="Q1006"/>
      <c r="R1006"/>
      <c r="AG1006" s="80"/>
    </row>
    <row r="1007" spans="1:33" s="16" customFormat="1" x14ac:dyDescent="0.25">
      <c r="A1007" s="19">
        <v>45985</v>
      </c>
      <c r="B1007" s="18">
        <v>0.64807870370370368</v>
      </c>
      <c r="C1007" s="16">
        <v>49.906999999999996</v>
      </c>
      <c r="D1007"/>
      <c r="E1007"/>
      <c r="F1007"/>
      <c r="G1007"/>
      <c r="H1007"/>
      <c r="I1007"/>
      <c r="J1007"/>
      <c r="K1007"/>
      <c r="L1007"/>
      <c r="M1007"/>
      <c r="N1007"/>
      <c r="O1007"/>
      <c r="P1007"/>
      <c r="Q1007"/>
      <c r="R1007"/>
      <c r="AG1007" s="80"/>
    </row>
    <row r="1008" spans="1:33" s="16" customFormat="1" x14ac:dyDescent="0.25">
      <c r="A1008" s="19">
        <v>45985</v>
      </c>
      <c r="B1008" s="18">
        <v>0.64809027777777772</v>
      </c>
      <c r="C1008" s="16">
        <v>49.902999999999999</v>
      </c>
      <c r="D1008"/>
      <c r="E1008"/>
      <c r="F1008"/>
      <c r="G1008"/>
      <c r="H1008"/>
      <c r="I1008"/>
      <c r="J1008"/>
      <c r="K1008"/>
      <c r="L1008"/>
      <c r="M1008"/>
      <c r="N1008"/>
      <c r="O1008"/>
      <c r="P1008"/>
      <c r="Q1008"/>
      <c r="R1008"/>
      <c r="AG1008" s="80"/>
    </row>
    <row r="1009" spans="1:33" s="16" customFormat="1" x14ac:dyDescent="0.25">
      <c r="A1009" s="19">
        <v>45985</v>
      </c>
      <c r="B1009" s="18">
        <v>0.64810185185185187</v>
      </c>
      <c r="C1009" s="16">
        <v>49.902999999999999</v>
      </c>
      <c r="D1009"/>
      <c r="E1009"/>
      <c r="F1009"/>
      <c r="G1009"/>
      <c r="H1009"/>
      <c r="I1009"/>
      <c r="J1009"/>
      <c r="K1009"/>
      <c r="L1009"/>
      <c r="M1009"/>
      <c r="N1009"/>
      <c r="O1009"/>
      <c r="P1009"/>
      <c r="Q1009"/>
      <c r="R1009"/>
      <c r="AG1009" s="80"/>
    </row>
    <row r="1010" spans="1:33" s="16" customFormat="1" x14ac:dyDescent="0.25">
      <c r="A1010" s="19">
        <v>45985</v>
      </c>
      <c r="B1010" s="18">
        <v>0.64811342592592591</v>
      </c>
      <c r="C1010" s="16">
        <v>49.902999999999999</v>
      </c>
      <c r="D1010"/>
      <c r="E1010"/>
      <c r="F1010"/>
      <c r="G1010"/>
      <c r="H1010"/>
      <c r="I1010"/>
      <c r="J1010"/>
      <c r="K1010"/>
      <c r="L1010"/>
      <c r="M1010"/>
      <c r="N1010"/>
      <c r="O1010"/>
      <c r="P1010"/>
      <c r="Q1010"/>
      <c r="R1010"/>
      <c r="AG1010" s="80"/>
    </row>
    <row r="1011" spans="1:33" s="16" customFormat="1" x14ac:dyDescent="0.25">
      <c r="A1011" s="19">
        <v>45985</v>
      </c>
      <c r="B1011" s="18">
        <v>0.64812499999999995</v>
      </c>
      <c r="C1011" s="16">
        <v>49.901000000000003</v>
      </c>
      <c r="D1011"/>
      <c r="E1011"/>
      <c r="F1011"/>
      <c r="G1011"/>
      <c r="H1011"/>
      <c r="I1011"/>
      <c r="J1011"/>
      <c r="K1011"/>
      <c r="L1011"/>
      <c r="M1011"/>
      <c r="N1011"/>
      <c r="O1011"/>
      <c r="P1011"/>
      <c r="Q1011"/>
      <c r="R1011"/>
      <c r="AG1011" s="80"/>
    </row>
    <row r="1012" spans="1:33" s="16" customFormat="1" x14ac:dyDescent="0.25">
      <c r="A1012" s="19">
        <v>45985</v>
      </c>
      <c r="B1012" s="20">
        <v>0.6481365740740741</v>
      </c>
      <c r="C1012" s="16">
        <v>49.901000000000003</v>
      </c>
      <c r="D1012"/>
      <c r="E1012"/>
      <c r="F1012"/>
      <c r="G1012"/>
      <c r="H1012"/>
      <c r="I1012"/>
      <c r="J1012"/>
      <c r="K1012"/>
      <c r="L1012"/>
      <c r="M1012"/>
      <c r="N1012"/>
      <c r="O1012"/>
      <c r="P1012"/>
      <c r="Q1012"/>
      <c r="R1012"/>
      <c r="AG1012" s="80"/>
    </row>
    <row r="1013" spans="1:33" s="16" customFormat="1" x14ac:dyDescent="0.25">
      <c r="A1013" s="19">
        <v>45985</v>
      </c>
      <c r="B1013" s="18">
        <v>0.64814814814814814</v>
      </c>
      <c r="C1013" s="16">
        <v>49.899000000000001</v>
      </c>
      <c r="D1013"/>
      <c r="E1013"/>
      <c r="F1013"/>
      <c r="G1013"/>
      <c r="H1013"/>
      <c r="I1013"/>
      <c r="J1013"/>
      <c r="K1013"/>
      <c r="L1013"/>
      <c r="M1013"/>
      <c r="N1013"/>
      <c r="O1013"/>
      <c r="P1013"/>
      <c r="Q1013"/>
      <c r="R1013"/>
      <c r="AG1013" s="80"/>
    </row>
    <row r="1014" spans="1:33" s="16" customFormat="1" x14ac:dyDescent="0.25">
      <c r="A1014" s="19">
        <v>45985</v>
      </c>
      <c r="B1014" s="18">
        <v>0.64815972222222218</v>
      </c>
      <c r="C1014" s="16">
        <v>49.895000000000003</v>
      </c>
      <c r="D1014"/>
      <c r="E1014"/>
      <c r="F1014"/>
      <c r="G1014"/>
      <c r="H1014"/>
      <c r="I1014"/>
      <c r="J1014"/>
      <c r="K1014"/>
      <c r="L1014"/>
      <c r="M1014"/>
      <c r="N1014"/>
      <c r="O1014"/>
      <c r="P1014"/>
      <c r="Q1014"/>
      <c r="R1014"/>
      <c r="AG1014" s="80"/>
    </row>
    <row r="1015" spans="1:33" s="16" customFormat="1" x14ac:dyDescent="0.25">
      <c r="A1015" s="19">
        <v>45985</v>
      </c>
      <c r="B1015" s="18">
        <v>0.64817129629629633</v>
      </c>
      <c r="C1015" s="16">
        <v>49.898000000000003</v>
      </c>
      <c r="D1015"/>
      <c r="E1015"/>
      <c r="F1015"/>
      <c r="G1015"/>
      <c r="H1015"/>
      <c r="I1015"/>
      <c r="J1015"/>
      <c r="K1015"/>
      <c r="L1015"/>
      <c r="M1015"/>
      <c r="N1015"/>
      <c r="O1015"/>
      <c r="P1015"/>
      <c r="Q1015"/>
      <c r="R1015"/>
      <c r="AG1015" s="80"/>
    </row>
    <row r="1016" spans="1:33" s="16" customFormat="1" x14ac:dyDescent="0.25">
      <c r="A1016" s="19">
        <v>45985</v>
      </c>
      <c r="B1016" s="18">
        <v>0.64818287037037037</v>
      </c>
      <c r="C1016" s="16">
        <v>49.898000000000003</v>
      </c>
      <c r="D1016"/>
      <c r="E1016"/>
      <c r="F1016"/>
      <c r="G1016"/>
      <c r="H1016"/>
      <c r="I1016"/>
      <c r="J1016"/>
      <c r="K1016"/>
      <c r="L1016"/>
      <c r="M1016"/>
      <c r="N1016"/>
      <c r="O1016"/>
      <c r="P1016"/>
      <c r="Q1016"/>
      <c r="R1016"/>
      <c r="AG1016" s="80"/>
    </row>
    <row r="1017" spans="1:33" s="16" customFormat="1" x14ac:dyDescent="0.25">
      <c r="A1017" s="19">
        <v>45985</v>
      </c>
      <c r="B1017" s="18">
        <v>0.64819444444444441</v>
      </c>
      <c r="C1017" s="16">
        <v>49.896999999999998</v>
      </c>
      <c r="D1017"/>
      <c r="E1017"/>
      <c r="F1017"/>
      <c r="G1017"/>
      <c r="H1017"/>
      <c r="I1017"/>
      <c r="J1017"/>
      <c r="K1017"/>
      <c r="L1017"/>
      <c r="M1017"/>
      <c r="N1017"/>
      <c r="O1017"/>
      <c r="P1017"/>
      <c r="Q1017"/>
      <c r="R1017"/>
      <c r="AG1017" s="80"/>
    </row>
    <row r="1018" spans="1:33" s="16" customFormat="1" x14ac:dyDescent="0.25">
      <c r="A1018" s="19">
        <v>45985</v>
      </c>
      <c r="B1018" s="18">
        <v>0.64820601851851856</v>
      </c>
      <c r="C1018" s="16">
        <v>49.902000000000001</v>
      </c>
      <c r="D1018"/>
      <c r="E1018"/>
      <c r="F1018"/>
      <c r="G1018"/>
      <c r="H1018"/>
      <c r="I1018"/>
      <c r="J1018"/>
      <c r="K1018"/>
      <c r="L1018"/>
      <c r="M1018"/>
      <c r="N1018"/>
      <c r="O1018"/>
      <c r="P1018"/>
      <c r="Q1018"/>
      <c r="R1018"/>
      <c r="AG1018" s="80"/>
    </row>
    <row r="1019" spans="1:33" s="16" customFormat="1" x14ac:dyDescent="0.25">
      <c r="A1019" s="19">
        <v>45985</v>
      </c>
      <c r="B1019" s="18">
        <v>0.6482175925925926</v>
      </c>
      <c r="C1019" s="16">
        <v>49.902999999999999</v>
      </c>
      <c r="D1019"/>
      <c r="E1019"/>
      <c r="F1019"/>
      <c r="G1019"/>
      <c r="H1019"/>
      <c r="I1019"/>
      <c r="J1019"/>
      <c r="K1019"/>
      <c r="L1019"/>
      <c r="M1019"/>
      <c r="N1019"/>
      <c r="O1019"/>
      <c r="P1019"/>
      <c r="Q1019"/>
      <c r="R1019"/>
      <c r="AG1019" s="80"/>
    </row>
    <row r="1020" spans="1:33" s="16" customFormat="1" x14ac:dyDescent="0.25">
      <c r="A1020" s="19">
        <v>45985</v>
      </c>
      <c r="B1020" s="18">
        <v>0.64822916666666663</v>
      </c>
      <c r="C1020" s="16">
        <v>49.905999999999999</v>
      </c>
      <c r="D1020"/>
      <c r="E1020"/>
      <c r="F1020"/>
      <c r="G1020"/>
      <c r="H1020"/>
      <c r="I1020"/>
      <c r="J1020"/>
      <c r="K1020"/>
      <c r="L1020"/>
      <c r="M1020"/>
      <c r="N1020"/>
      <c r="O1020"/>
      <c r="P1020"/>
      <c r="Q1020"/>
      <c r="R1020"/>
      <c r="AG1020" s="80"/>
    </row>
    <row r="1021" spans="1:33" s="16" customFormat="1" x14ac:dyDescent="0.25">
      <c r="A1021" s="19">
        <v>45985</v>
      </c>
      <c r="B1021" s="18">
        <v>0.64824074074074078</v>
      </c>
      <c r="C1021" s="16">
        <v>49.906999999999996</v>
      </c>
      <c r="D1021"/>
      <c r="E1021"/>
      <c r="F1021"/>
      <c r="G1021"/>
      <c r="H1021"/>
      <c r="I1021"/>
      <c r="J1021"/>
      <c r="K1021"/>
      <c r="L1021"/>
      <c r="M1021"/>
      <c r="N1021"/>
      <c r="O1021"/>
      <c r="P1021"/>
      <c r="Q1021"/>
      <c r="R1021"/>
      <c r="AG1021" s="80"/>
    </row>
    <row r="1022" spans="1:33" s="16" customFormat="1" x14ac:dyDescent="0.25">
      <c r="A1022" s="19">
        <v>45985</v>
      </c>
      <c r="B1022" s="18">
        <v>0.64825231481481482</v>
      </c>
      <c r="C1022" s="16">
        <v>49.905000000000001</v>
      </c>
      <c r="D1022"/>
      <c r="E1022"/>
      <c r="F1022"/>
      <c r="G1022"/>
      <c r="H1022"/>
      <c r="I1022"/>
      <c r="J1022"/>
      <c r="K1022"/>
      <c r="L1022"/>
      <c r="M1022"/>
      <c r="N1022"/>
      <c r="O1022"/>
      <c r="P1022"/>
      <c r="Q1022"/>
      <c r="R1022"/>
      <c r="AG1022" s="80"/>
    </row>
    <row r="1023" spans="1:33" s="16" customFormat="1" x14ac:dyDescent="0.25">
      <c r="A1023" s="19">
        <v>45985</v>
      </c>
      <c r="B1023" s="18">
        <v>0.64826388888888886</v>
      </c>
      <c r="C1023" s="16">
        <v>49.906999999999996</v>
      </c>
      <c r="D1023"/>
      <c r="E1023"/>
      <c r="F1023"/>
      <c r="G1023"/>
      <c r="H1023"/>
      <c r="I1023"/>
      <c r="J1023"/>
      <c r="K1023"/>
      <c r="L1023"/>
      <c r="M1023"/>
      <c r="N1023"/>
      <c r="O1023"/>
      <c r="P1023"/>
      <c r="Q1023"/>
      <c r="R1023"/>
      <c r="AG1023" s="80"/>
    </row>
    <row r="1024" spans="1:33" s="16" customFormat="1" x14ac:dyDescent="0.25">
      <c r="A1024" s="19">
        <v>45985</v>
      </c>
      <c r="B1024" s="18">
        <v>0.64827546296296301</v>
      </c>
      <c r="C1024" s="16">
        <v>49.905000000000001</v>
      </c>
      <c r="D1024"/>
      <c r="E1024"/>
      <c r="F1024"/>
      <c r="G1024"/>
      <c r="H1024"/>
      <c r="I1024"/>
      <c r="J1024"/>
      <c r="K1024"/>
      <c r="L1024"/>
      <c r="M1024"/>
      <c r="N1024"/>
      <c r="O1024"/>
      <c r="P1024"/>
      <c r="Q1024"/>
      <c r="R1024"/>
      <c r="AG1024" s="80"/>
    </row>
    <row r="1025" spans="1:33" s="16" customFormat="1" x14ac:dyDescent="0.25">
      <c r="A1025" s="19">
        <v>45985</v>
      </c>
      <c r="B1025" s="18">
        <v>0.64828703703703705</v>
      </c>
      <c r="C1025" s="16">
        <v>49.902999999999999</v>
      </c>
      <c r="D1025"/>
      <c r="E1025"/>
      <c r="F1025"/>
      <c r="G1025"/>
      <c r="H1025"/>
      <c r="I1025"/>
      <c r="J1025"/>
      <c r="K1025"/>
      <c r="L1025"/>
      <c r="M1025"/>
      <c r="N1025"/>
      <c r="O1025"/>
      <c r="P1025"/>
      <c r="Q1025"/>
      <c r="R1025"/>
      <c r="AG1025" s="80"/>
    </row>
    <row r="1026" spans="1:33" s="16" customFormat="1" x14ac:dyDescent="0.25">
      <c r="A1026" s="19">
        <v>45985</v>
      </c>
      <c r="B1026" s="18">
        <v>0.64829861111111109</v>
      </c>
      <c r="C1026" s="16">
        <v>49.901000000000003</v>
      </c>
      <c r="D1026"/>
      <c r="E1026"/>
      <c r="F1026"/>
      <c r="G1026"/>
      <c r="H1026"/>
      <c r="I1026"/>
      <c r="J1026"/>
      <c r="K1026"/>
      <c r="L1026"/>
      <c r="M1026"/>
      <c r="N1026"/>
      <c r="O1026"/>
      <c r="P1026"/>
      <c r="Q1026"/>
      <c r="R1026"/>
      <c r="AG1026" s="80"/>
    </row>
    <row r="1027" spans="1:33" s="16" customFormat="1" x14ac:dyDescent="0.25">
      <c r="A1027" s="19">
        <v>45985</v>
      </c>
      <c r="B1027" s="18">
        <v>0.64831018518518524</v>
      </c>
      <c r="C1027" s="16">
        <v>49.899000000000001</v>
      </c>
      <c r="D1027"/>
      <c r="E1027"/>
      <c r="F1027"/>
      <c r="G1027"/>
      <c r="H1027"/>
      <c r="I1027"/>
      <c r="J1027"/>
      <c r="K1027"/>
      <c r="L1027"/>
      <c r="M1027"/>
      <c r="N1027"/>
      <c r="O1027"/>
      <c r="P1027"/>
      <c r="Q1027"/>
      <c r="R1027"/>
      <c r="AG1027" s="80"/>
    </row>
    <row r="1028" spans="1:33" s="16" customFormat="1" x14ac:dyDescent="0.25">
      <c r="A1028" s="19">
        <v>45985</v>
      </c>
      <c r="B1028" s="18">
        <v>0.64832175925925928</v>
      </c>
      <c r="C1028" s="16">
        <v>49.896999999999998</v>
      </c>
      <c r="D1028"/>
      <c r="E1028"/>
      <c r="F1028"/>
      <c r="G1028"/>
      <c r="H1028"/>
      <c r="I1028"/>
      <c r="J1028"/>
      <c r="K1028"/>
      <c r="L1028"/>
      <c r="M1028"/>
      <c r="N1028"/>
      <c r="O1028"/>
      <c r="P1028"/>
      <c r="Q1028"/>
      <c r="R1028"/>
      <c r="AG1028" s="80"/>
    </row>
    <row r="1029" spans="1:33" s="16" customFormat="1" x14ac:dyDescent="0.25">
      <c r="A1029" s="19">
        <v>45985</v>
      </c>
      <c r="B1029" s="18">
        <v>0.64833333333333332</v>
      </c>
      <c r="C1029" s="16">
        <v>49.898000000000003</v>
      </c>
      <c r="D1029"/>
      <c r="E1029"/>
      <c r="F1029"/>
      <c r="G1029"/>
      <c r="H1029"/>
      <c r="I1029"/>
      <c r="J1029"/>
      <c r="K1029"/>
      <c r="L1029"/>
      <c r="M1029"/>
      <c r="N1029"/>
      <c r="O1029"/>
      <c r="P1029"/>
      <c r="Q1029"/>
      <c r="R1029"/>
      <c r="AG1029" s="80"/>
    </row>
    <row r="1030" spans="1:33" s="16" customFormat="1" x14ac:dyDescent="0.25">
      <c r="A1030" s="19">
        <v>45985</v>
      </c>
      <c r="B1030" s="18">
        <v>0.64834490740740736</v>
      </c>
      <c r="C1030" s="16">
        <v>49.899000000000001</v>
      </c>
      <c r="D1030"/>
      <c r="E1030"/>
      <c r="F1030"/>
      <c r="G1030"/>
      <c r="H1030"/>
      <c r="I1030"/>
      <c r="J1030"/>
      <c r="K1030"/>
      <c r="L1030"/>
      <c r="M1030"/>
      <c r="N1030"/>
      <c r="O1030"/>
      <c r="P1030"/>
      <c r="Q1030"/>
      <c r="R1030"/>
      <c r="AG1030" s="80"/>
    </row>
    <row r="1031" spans="1:33" s="16" customFormat="1" x14ac:dyDescent="0.25">
      <c r="A1031" s="19">
        <v>45985</v>
      </c>
      <c r="B1031" s="18">
        <v>0.64835648148148151</v>
      </c>
      <c r="C1031" s="16">
        <v>49.9</v>
      </c>
      <c r="D1031"/>
      <c r="E1031"/>
      <c r="F1031"/>
      <c r="G1031"/>
      <c r="H1031"/>
      <c r="I1031"/>
      <c r="J1031"/>
      <c r="K1031"/>
      <c r="L1031"/>
      <c r="M1031"/>
      <c r="N1031"/>
      <c r="O1031"/>
      <c r="P1031"/>
      <c r="Q1031"/>
      <c r="R1031"/>
      <c r="AG1031" s="80"/>
    </row>
    <row r="1032" spans="1:33" s="16" customFormat="1" x14ac:dyDescent="0.25">
      <c r="A1032" s="19">
        <v>45985</v>
      </c>
      <c r="B1032" s="18">
        <v>0.64836805555555554</v>
      </c>
      <c r="C1032" s="16">
        <v>49.902999999999999</v>
      </c>
      <c r="D1032"/>
      <c r="E1032"/>
      <c r="F1032"/>
      <c r="G1032"/>
      <c r="H1032"/>
      <c r="I1032"/>
      <c r="J1032"/>
      <c r="K1032"/>
      <c r="L1032"/>
      <c r="M1032"/>
      <c r="N1032"/>
      <c r="O1032"/>
      <c r="P1032"/>
      <c r="Q1032"/>
      <c r="R1032"/>
      <c r="AG1032" s="80"/>
    </row>
    <row r="1033" spans="1:33" s="16" customFormat="1" x14ac:dyDescent="0.25">
      <c r="A1033" s="19">
        <v>45985</v>
      </c>
      <c r="B1033" s="18">
        <v>0.64837962962962958</v>
      </c>
      <c r="C1033" s="16">
        <v>49.902999999999999</v>
      </c>
      <c r="D1033"/>
      <c r="E1033"/>
      <c r="F1033"/>
      <c r="G1033"/>
      <c r="H1033"/>
      <c r="I1033"/>
      <c r="J1033"/>
      <c r="K1033"/>
      <c r="L1033"/>
      <c r="M1033"/>
      <c r="N1033"/>
      <c r="O1033"/>
      <c r="P1033"/>
      <c r="Q1033"/>
      <c r="R1033"/>
      <c r="AG1033" s="80"/>
    </row>
    <row r="1034" spans="1:33" s="16" customFormat="1" x14ac:dyDescent="0.25">
      <c r="A1034" s="19">
        <v>45985</v>
      </c>
      <c r="B1034" s="18">
        <v>0.64839120370370373</v>
      </c>
      <c r="C1034" s="16">
        <v>49.902000000000001</v>
      </c>
      <c r="D1034"/>
      <c r="E1034"/>
      <c r="F1034"/>
      <c r="G1034"/>
      <c r="H1034"/>
      <c r="I1034"/>
      <c r="J1034"/>
      <c r="K1034"/>
      <c r="L1034"/>
      <c r="M1034"/>
      <c r="N1034"/>
      <c r="O1034"/>
      <c r="P1034"/>
      <c r="Q1034"/>
      <c r="R1034"/>
      <c r="AG1034" s="80"/>
    </row>
    <row r="1035" spans="1:33" s="16" customFormat="1" x14ac:dyDescent="0.25">
      <c r="A1035" s="19">
        <v>45985</v>
      </c>
      <c r="B1035" s="18">
        <v>0.64840277777777777</v>
      </c>
      <c r="C1035" s="16">
        <v>49.902999999999999</v>
      </c>
      <c r="D1035"/>
      <c r="E1035"/>
      <c r="F1035"/>
      <c r="G1035"/>
      <c r="H1035"/>
      <c r="I1035"/>
      <c r="J1035"/>
      <c r="K1035"/>
      <c r="L1035"/>
      <c r="M1035"/>
      <c r="N1035"/>
      <c r="O1035"/>
      <c r="P1035"/>
      <c r="Q1035"/>
      <c r="R1035"/>
      <c r="AG1035" s="80"/>
    </row>
    <row r="1036" spans="1:33" s="16" customFormat="1" x14ac:dyDescent="0.25">
      <c r="A1036" s="19">
        <v>45985</v>
      </c>
      <c r="B1036" s="18">
        <v>0.64841435185185181</v>
      </c>
      <c r="C1036" s="16">
        <v>49.902000000000001</v>
      </c>
      <c r="D1036"/>
      <c r="E1036"/>
      <c r="F1036"/>
      <c r="G1036"/>
      <c r="H1036"/>
      <c r="I1036"/>
      <c r="J1036"/>
      <c r="K1036"/>
      <c r="L1036"/>
      <c r="M1036"/>
      <c r="N1036"/>
      <c r="O1036"/>
      <c r="P1036"/>
      <c r="Q1036"/>
      <c r="R1036"/>
      <c r="AG1036" s="80"/>
    </row>
    <row r="1037" spans="1:33" s="16" customFormat="1" x14ac:dyDescent="0.25">
      <c r="A1037" s="19">
        <v>45985</v>
      </c>
      <c r="B1037" s="18">
        <v>0.64842592592592596</v>
      </c>
      <c r="C1037" s="16">
        <v>49.905000000000001</v>
      </c>
      <c r="D1037"/>
      <c r="E1037"/>
      <c r="F1037"/>
      <c r="G1037"/>
      <c r="H1037"/>
      <c r="I1037"/>
      <c r="J1037"/>
      <c r="K1037"/>
      <c r="L1037"/>
      <c r="M1037"/>
      <c r="N1037"/>
      <c r="O1037"/>
      <c r="P1037"/>
      <c r="Q1037"/>
      <c r="R1037"/>
      <c r="AG1037" s="80"/>
    </row>
    <row r="1038" spans="1:33" s="16" customFormat="1" x14ac:dyDescent="0.25">
      <c r="A1038" s="19">
        <v>45985</v>
      </c>
      <c r="B1038" s="18">
        <v>0.6484375</v>
      </c>
      <c r="C1038" s="16">
        <v>49.902999999999999</v>
      </c>
      <c r="D1038"/>
      <c r="E1038"/>
      <c r="F1038"/>
      <c r="G1038"/>
      <c r="H1038"/>
      <c r="I1038"/>
      <c r="J1038"/>
      <c r="K1038"/>
      <c r="L1038"/>
      <c r="M1038"/>
      <c r="N1038"/>
      <c r="O1038"/>
      <c r="P1038"/>
      <c r="Q1038"/>
      <c r="R1038"/>
      <c r="AG1038" s="80"/>
    </row>
    <row r="1039" spans="1:33" s="16" customFormat="1" x14ac:dyDescent="0.25">
      <c r="A1039" s="19">
        <v>45985</v>
      </c>
      <c r="B1039" s="18">
        <v>0.64844907407407404</v>
      </c>
      <c r="C1039" s="16">
        <v>49.905000000000001</v>
      </c>
      <c r="D1039"/>
      <c r="E1039"/>
      <c r="F1039"/>
      <c r="G1039"/>
      <c r="H1039"/>
      <c r="I1039"/>
      <c r="J1039"/>
      <c r="K1039"/>
      <c r="L1039"/>
      <c r="M1039"/>
      <c r="N1039"/>
      <c r="O1039"/>
      <c r="P1039"/>
      <c r="Q1039"/>
      <c r="R1039"/>
      <c r="AG1039" s="80"/>
    </row>
    <row r="1040" spans="1:33" s="16" customFormat="1" x14ac:dyDescent="0.25">
      <c r="A1040" s="19">
        <v>45985</v>
      </c>
      <c r="B1040" s="18">
        <v>0.64846064814814819</v>
      </c>
      <c r="C1040" s="16">
        <v>49.905999999999999</v>
      </c>
      <c r="D1040"/>
      <c r="E1040"/>
      <c r="F1040"/>
      <c r="G1040"/>
      <c r="H1040"/>
      <c r="I1040"/>
      <c r="J1040"/>
      <c r="K1040"/>
      <c r="L1040"/>
      <c r="M1040"/>
      <c r="N1040"/>
      <c r="O1040"/>
      <c r="P1040"/>
      <c r="Q1040"/>
      <c r="R1040"/>
      <c r="AG1040" s="80"/>
    </row>
    <row r="1041" spans="1:33" s="16" customFormat="1" x14ac:dyDescent="0.25">
      <c r="A1041" s="19">
        <v>45985</v>
      </c>
      <c r="B1041" s="18">
        <v>0.64847222222222223</v>
      </c>
      <c r="C1041" s="16">
        <v>49.905000000000001</v>
      </c>
      <c r="D1041"/>
      <c r="E1041"/>
      <c r="F1041"/>
      <c r="G1041"/>
      <c r="H1041"/>
      <c r="I1041"/>
      <c r="J1041"/>
      <c r="K1041"/>
      <c r="L1041"/>
      <c r="M1041"/>
      <c r="N1041"/>
      <c r="O1041"/>
      <c r="P1041"/>
      <c r="Q1041"/>
      <c r="R1041"/>
      <c r="AG1041" s="80"/>
    </row>
    <row r="1042" spans="1:33" s="16" customFormat="1" x14ac:dyDescent="0.25">
      <c r="A1042" s="19">
        <v>45985</v>
      </c>
      <c r="B1042" s="18">
        <v>0.64848379629629627</v>
      </c>
      <c r="C1042" s="16">
        <v>49.906999999999996</v>
      </c>
      <c r="D1042"/>
      <c r="E1042"/>
      <c r="F1042"/>
      <c r="G1042"/>
      <c r="H1042"/>
      <c r="I1042"/>
      <c r="J1042"/>
      <c r="K1042"/>
      <c r="L1042"/>
      <c r="M1042"/>
      <c r="N1042"/>
      <c r="O1042"/>
      <c r="P1042"/>
      <c r="Q1042"/>
      <c r="R1042"/>
      <c r="AG1042" s="80"/>
    </row>
    <row r="1043" spans="1:33" s="16" customFormat="1" x14ac:dyDescent="0.25">
      <c r="A1043" s="19">
        <v>45985</v>
      </c>
      <c r="B1043" s="18">
        <v>0.64849537037037042</v>
      </c>
      <c r="C1043" s="16">
        <v>49.905999999999999</v>
      </c>
      <c r="D1043"/>
      <c r="E1043"/>
      <c r="F1043"/>
      <c r="G1043"/>
      <c r="H1043"/>
      <c r="I1043"/>
      <c r="J1043"/>
      <c r="K1043"/>
      <c r="L1043"/>
      <c r="M1043"/>
      <c r="N1043"/>
      <c r="O1043"/>
      <c r="P1043"/>
      <c r="Q1043"/>
      <c r="R1043"/>
      <c r="AG1043" s="80"/>
    </row>
    <row r="1044" spans="1:33" s="16" customFormat="1" x14ac:dyDescent="0.25">
      <c r="A1044" s="19">
        <v>45985</v>
      </c>
      <c r="B1044" s="18">
        <v>0.64850694444444446</v>
      </c>
      <c r="C1044" s="16">
        <v>49.908000000000001</v>
      </c>
      <c r="D1044"/>
      <c r="E1044"/>
      <c r="F1044"/>
      <c r="G1044"/>
      <c r="H1044"/>
      <c r="I1044"/>
      <c r="J1044"/>
      <c r="K1044"/>
      <c r="L1044"/>
      <c r="M1044"/>
      <c r="N1044"/>
      <c r="O1044"/>
      <c r="P1044"/>
      <c r="Q1044"/>
      <c r="R1044"/>
      <c r="AG1044" s="80"/>
    </row>
    <row r="1045" spans="1:33" s="16" customFormat="1" x14ac:dyDescent="0.25">
      <c r="A1045" s="19">
        <v>45985</v>
      </c>
      <c r="B1045" s="18">
        <v>0.64851851851851849</v>
      </c>
      <c r="C1045" s="16">
        <v>49.905999999999999</v>
      </c>
      <c r="D1045"/>
      <c r="E1045"/>
      <c r="F1045"/>
      <c r="G1045"/>
      <c r="H1045"/>
      <c r="I1045"/>
      <c r="J1045"/>
      <c r="K1045"/>
      <c r="L1045"/>
      <c r="M1045"/>
      <c r="N1045"/>
      <c r="O1045"/>
      <c r="P1045"/>
      <c r="Q1045"/>
      <c r="R1045"/>
      <c r="AG1045" s="80"/>
    </row>
    <row r="1046" spans="1:33" s="16" customFormat="1" x14ac:dyDescent="0.25">
      <c r="A1046" s="19">
        <v>45985</v>
      </c>
      <c r="B1046" s="18">
        <v>0.64853009259259264</v>
      </c>
      <c r="C1046" s="16">
        <v>49.906999999999996</v>
      </c>
      <c r="D1046"/>
      <c r="E1046"/>
      <c r="F1046"/>
      <c r="G1046"/>
      <c r="H1046"/>
      <c r="I1046"/>
      <c r="J1046"/>
      <c r="K1046"/>
      <c r="L1046"/>
      <c r="M1046"/>
      <c r="N1046"/>
      <c r="O1046"/>
      <c r="P1046"/>
      <c r="Q1046"/>
      <c r="R1046"/>
      <c r="AG1046" s="80"/>
    </row>
    <row r="1047" spans="1:33" s="16" customFormat="1" x14ac:dyDescent="0.25">
      <c r="A1047" s="19">
        <v>45985</v>
      </c>
      <c r="B1047" s="18">
        <v>0.64854166666666668</v>
      </c>
      <c r="C1047" s="16">
        <v>49.905000000000001</v>
      </c>
      <c r="D1047"/>
      <c r="E1047"/>
      <c r="F1047"/>
      <c r="G1047"/>
      <c r="H1047"/>
      <c r="I1047"/>
      <c r="J1047"/>
      <c r="K1047"/>
      <c r="L1047"/>
      <c r="M1047"/>
      <c r="N1047"/>
      <c r="O1047"/>
      <c r="P1047"/>
      <c r="Q1047"/>
      <c r="R1047"/>
      <c r="AG1047" s="80"/>
    </row>
    <row r="1048" spans="1:33" s="16" customFormat="1" x14ac:dyDescent="0.25">
      <c r="A1048" s="19">
        <v>45985</v>
      </c>
      <c r="B1048" s="18">
        <v>0.64855324074074072</v>
      </c>
      <c r="C1048" s="16">
        <v>49.905999999999999</v>
      </c>
      <c r="D1048"/>
      <c r="E1048"/>
      <c r="F1048"/>
      <c r="G1048"/>
      <c r="H1048"/>
      <c r="I1048"/>
      <c r="J1048"/>
      <c r="K1048"/>
      <c r="L1048"/>
      <c r="M1048"/>
      <c r="N1048"/>
      <c r="O1048"/>
      <c r="P1048"/>
      <c r="Q1048"/>
      <c r="R1048"/>
      <c r="AG1048" s="80"/>
    </row>
    <row r="1049" spans="1:33" s="16" customFormat="1" x14ac:dyDescent="0.25">
      <c r="A1049" s="19">
        <v>45985</v>
      </c>
      <c r="B1049" s="18">
        <v>0.64856481481481476</v>
      </c>
      <c r="C1049" s="16">
        <v>49.905000000000001</v>
      </c>
      <c r="D1049"/>
      <c r="E1049"/>
      <c r="F1049"/>
      <c r="G1049"/>
      <c r="H1049"/>
      <c r="I1049"/>
      <c r="J1049"/>
      <c r="K1049"/>
      <c r="L1049"/>
      <c r="M1049"/>
      <c r="N1049"/>
      <c r="O1049"/>
      <c r="P1049"/>
      <c r="Q1049"/>
      <c r="R1049"/>
      <c r="AG1049" s="80"/>
    </row>
    <row r="1050" spans="1:33" s="16" customFormat="1" x14ac:dyDescent="0.25">
      <c r="A1050" s="19">
        <v>45985</v>
      </c>
      <c r="B1050" s="18">
        <v>0.64857638888888891</v>
      </c>
      <c r="C1050" s="16">
        <v>49.902999999999999</v>
      </c>
      <c r="D1050"/>
      <c r="E1050"/>
      <c r="F1050"/>
      <c r="G1050"/>
      <c r="H1050"/>
      <c r="I1050"/>
      <c r="J1050"/>
      <c r="K1050"/>
      <c r="L1050"/>
      <c r="M1050"/>
      <c r="N1050"/>
      <c r="O1050"/>
      <c r="P1050"/>
      <c r="Q1050"/>
      <c r="R1050"/>
      <c r="AG1050" s="80"/>
    </row>
    <row r="1051" spans="1:33" s="16" customFormat="1" x14ac:dyDescent="0.25">
      <c r="A1051" s="19">
        <v>45985</v>
      </c>
      <c r="B1051" s="18">
        <v>0.64858796296296295</v>
      </c>
      <c r="C1051" s="16">
        <v>49.906999999999996</v>
      </c>
      <c r="D1051"/>
      <c r="E1051"/>
      <c r="F1051"/>
      <c r="G1051"/>
      <c r="H1051"/>
      <c r="I1051"/>
      <c r="J1051"/>
      <c r="K1051"/>
      <c r="L1051"/>
      <c r="M1051"/>
      <c r="N1051"/>
      <c r="O1051"/>
      <c r="P1051"/>
      <c r="Q1051"/>
      <c r="R1051"/>
      <c r="AG1051" s="80"/>
    </row>
    <row r="1052" spans="1:33" s="16" customFormat="1" x14ac:dyDescent="0.25">
      <c r="A1052" s="19">
        <v>45985</v>
      </c>
      <c r="B1052" s="18">
        <v>0.64859953703703699</v>
      </c>
      <c r="C1052" s="16">
        <v>49.905999999999999</v>
      </c>
      <c r="D1052"/>
      <c r="E1052"/>
      <c r="F1052"/>
      <c r="G1052"/>
      <c r="H1052"/>
      <c r="I1052"/>
      <c r="J1052"/>
      <c r="K1052"/>
      <c r="L1052"/>
      <c r="M1052"/>
      <c r="N1052"/>
      <c r="O1052"/>
      <c r="P1052"/>
      <c r="Q1052"/>
      <c r="R1052"/>
      <c r="AG1052" s="80"/>
    </row>
    <row r="1053" spans="1:33" s="16" customFormat="1" x14ac:dyDescent="0.25">
      <c r="A1053" s="19">
        <v>45985</v>
      </c>
      <c r="B1053" s="18">
        <v>0.64861111111111114</v>
      </c>
      <c r="C1053" s="16">
        <v>49.905000000000001</v>
      </c>
      <c r="D1053"/>
      <c r="E1053"/>
      <c r="F1053"/>
      <c r="G1053"/>
      <c r="H1053"/>
      <c r="I1053"/>
      <c r="J1053"/>
      <c r="K1053"/>
      <c r="L1053"/>
      <c r="M1053"/>
      <c r="N1053"/>
      <c r="O1053"/>
      <c r="P1053"/>
      <c r="Q1053"/>
      <c r="R1053"/>
      <c r="AG1053" s="80"/>
    </row>
    <row r="1054" spans="1:33" s="16" customFormat="1" x14ac:dyDescent="0.25">
      <c r="A1054" s="19">
        <v>45985</v>
      </c>
      <c r="B1054" s="18">
        <v>0.64862268518518518</v>
      </c>
      <c r="C1054" s="16">
        <v>49.902999999999999</v>
      </c>
      <c r="D1054"/>
      <c r="E1054"/>
      <c r="F1054"/>
      <c r="G1054"/>
      <c r="H1054"/>
      <c r="I1054"/>
      <c r="J1054"/>
      <c r="K1054"/>
      <c r="L1054"/>
      <c r="M1054"/>
      <c r="N1054"/>
      <c r="O1054"/>
      <c r="P1054"/>
      <c r="Q1054"/>
      <c r="R1054"/>
      <c r="AG1054" s="80"/>
    </row>
    <row r="1055" spans="1:33" s="16" customFormat="1" x14ac:dyDescent="0.25">
      <c r="A1055" s="19">
        <v>45985</v>
      </c>
      <c r="B1055" s="18">
        <v>0.64863425925925922</v>
      </c>
      <c r="C1055" s="16">
        <v>49.908999999999999</v>
      </c>
      <c r="D1055"/>
      <c r="E1055"/>
      <c r="F1055"/>
      <c r="G1055"/>
      <c r="H1055"/>
      <c r="I1055"/>
      <c r="J1055"/>
      <c r="K1055"/>
      <c r="L1055"/>
      <c r="M1055"/>
      <c r="N1055"/>
      <c r="O1055"/>
      <c r="P1055"/>
      <c r="Q1055"/>
      <c r="R1055"/>
      <c r="AG1055" s="80"/>
    </row>
    <row r="1056" spans="1:33" s="16" customFormat="1" x14ac:dyDescent="0.25">
      <c r="A1056" s="19">
        <v>45985</v>
      </c>
      <c r="B1056" s="18">
        <v>0.64864583333333337</v>
      </c>
      <c r="C1056" s="16">
        <v>49.911000000000001</v>
      </c>
      <c r="D1056"/>
      <c r="E1056"/>
      <c r="F1056"/>
      <c r="G1056"/>
      <c r="H1056"/>
      <c r="I1056"/>
      <c r="J1056"/>
      <c r="K1056"/>
      <c r="L1056"/>
      <c r="M1056"/>
      <c r="N1056"/>
      <c r="O1056"/>
      <c r="P1056"/>
      <c r="Q1056"/>
      <c r="R1056"/>
      <c r="AG1056" s="80"/>
    </row>
    <row r="1057" spans="1:33" s="16" customFormat="1" x14ac:dyDescent="0.25">
      <c r="A1057" s="19">
        <v>45985</v>
      </c>
      <c r="B1057" s="18">
        <v>0.6486574074074074</v>
      </c>
      <c r="C1057" s="16">
        <v>49.914000000000001</v>
      </c>
      <c r="D1057"/>
      <c r="E1057"/>
      <c r="F1057"/>
      <c r="G1057"/>
      <c r="H1057"/>
      <c r="I1057"/>
      <c r="J1057"/>
      <c r="K1057"/>
      <c r="L1057"/>
      <c r="M1057"/>
      <c r="N1057"/>
      <c r="O1057"/>
      <c r="P1057"/>
      <c r="Q1057"/>
      <c r="R1057"/>
      <c r="AG1057" s="80"/>
    </row>
    <row r="1058" spans="1:33" s="16" customFormat="1" x14ac:dyDescent="0.25">
      <c r="A1058" s="19">
        <v>45985</v>
      </c>
      <c r="B1058" s="18">
        <v>0.64866898148148144</v>
      </c>
      <c r="C1058" s="16">
        <v>49.915999999999997</v>
      </c>
      <c r="D1058"/>
      <c r="E1058"/>
      <c r="F1058"/>
      <c r="G1058"/>
      <c r="H1058"/>
      <c r="I1058"/>
      <c r="J1058"/>
      <c r="K1058"/>
      <c r="L1058"/>
      <c r="M1058"/>
      <c r="N1058"/>
      <c r="O1058"/>
      <c r="P1058"/>
      <c r="Q1058"/>
      <c r="R1058"/>
      <c r="AG1058" s="80"/>
    </row>
    <row r="1059" spans="1:33" s="16" customFormat="1" x14ac:dyDescent="0.25">
      <c r="A1059" s="19">
        <v>45985</v>
      </c>
      <c r="B1059" s="18">
        <v>0.64868055555555559</v>
      </c>
      <c r="C1059" s="16">
        <v>49.917999999999999</v>
      </c>
      <c r="D1059"/>
      <c r="E1059"/>
      <c r="F1059"/>
      <c r="G1059"/>
      <c r="H1059"/>
      <c r="I1059"/>
      <c r="J1059"/>
      <c r="K1059"/>
      <c r="L1059"/>
      <c r="M1059"/>
      <c r="N1059"/>
      <c r="O1059"/>
      <c r="P1059"/>
      <c r="Q1059"/>
      <c r="R1059"/>
      <c r="AG1059" s="80"/>
    </row>
    <row r="1060" spans="1:33" s="16" customFormat="1" x14ac:dyDescent="0.25">
      <c r="A1060" s="19">
        <v>45985</v>
      </c>
      <c r="B1060" s="18">
        <v>0.64869212962962963</v>
      </c>
      <c r="C1060" s="16">
        <v>49.914999999999999</v>
      </c>
      <c r="D1060"/>
      <c r="E1060"/>
      <c r="F1060"/>
      <c r="G1060"/>
      <c r="H1060"/>
      <c r="I1060"/>
      <c r="J1060"/>
      <c r="K1060"/>
      <c r="L1060"/>
      <c r="M1060"/>
      <c r="N1060"/>
      <c r="O1060"/>
      <c r="P1060"/>
      <c r="Q1060"/>
      <c r="R1060"/>
      <c r="AG1060" s="80"/>
    </row>
    <row r="1061" spans="1:33" s="16" customFormat="1" x14ac:dyDescent="0.25">
      <c r="A1061" s="19">
        <v>45985</v>
      </c>
      <c r="B1061" s="18">
        <v>0.64870370370370367</v>
      </c>
      <c r="C1061" s="16">
        <v>49.914999999999999</v>
      </c>
      <c r="D1061"/>
      <c r="E1061"/>
      <c r="F1061"/>
      <c r="G1061"/>
      <c r="H1061"/>
      <c r="I1061"/>
      <c r="J1061"/>
      <c r="K1061"/>
      <c r="L1061"/>
      <c r="M1061"/>
      <c r="N1061"/>
      <c r="O1061"/>
      <c r="P1061"/>
      <c r="Q1061"/>
      <c r="R1061"/>
      <c r="AG1061" s="80"/>
    </row>
    <row r="1062" spans="1:33" s="16" customFormat="1" x14ac:dyDescent="0.25">
      <c r="A1062" s="19">
        <v>45985</v>
      </c>
      <c r="B1062" s="20">
        <v>0.64871527777777782</v>
      </c>
      <c r="C1062" s="16">
        <v>49.911999999999999</v>
      </c>
      <c r="D1062"/>
      <c r="E1062"/>
      <c r="F1062"/>
      <c r="G1062"/>
      <c r="H1062"/>
      <c r="I1062"/>
      <c r="J1062"/>
      <c r="K1062"/>
      <c r="L1062"/>
      <c r="M1062"/>
      <c r="N1062"/>
      <c r="O1062"/>
      <c r="P1062"/>
      <c r="Q1062"/>
      <c r="R1062"/>
      <c r="AG1062" s="80"/>
    </row>
    <row r="1063" spans="1:33" s="16" customFormat="1" x14ac:dyDescent="0.25">
      <c r="A1063" s="19">
        <v>45985</v>
      </c>
      <c r="B1063" s="18">
        <v>0.64872685185185186</v>
      </c>
      <c r="C1063" s="16">
        <v>49.911000000000001</v>
      </c>
      <c r="D1063"/>
      <c r="E1063"/>
      <c r="F1063"/>
      <c r="G1063"/>
      <c r="H1063"/>
      <c r="I1063"/>
      <c r="J1063"/>
      <c r="K1063"/>
      <c r="L1063"/>
      <c r="M1063"/>
      <c r="N1063"/>
      <c r="O1063"/>
      <c r="P1063"/>
      <c r="Q1063"/>
      <c r="R1063"/>
      <c r="AG1063" s="80"/>
    </row>
    <row r="1064" spans="1:33" s="16" customFormat="1" x14ac:dyDescent="0.25">
      <c r="A1064" s="19">
        <v>45985</v>
      </c>
      <c r="B1064" s="18">
        <v>0.6487384259259259</v>
      </c>
      <c r="C1064" s="16">
        <v>49.91</v>
      </c>
      <c r="D1064"/>
      <c r="E1064"/>
      <c r="F1064"/>
      <c r="G1064"/>
      <c r="H1064"/>
      <c r="I1064"/>
      <c r="J1064"/>
      <c r="K1064"/>
      <c r="L1064"/>
      <c r="M1064"/>
      <c r="N1064"/>
      <c r="O1064"/>
      <c r="P1064"/>
      <c r="Q1064"/>
      <c r="R1064"/>
      <c r="AG1064" s="80"/>
    </row>
    <row r="1065" spans="1:33" s="16" customFormat="1" x14ac:dyDescent="0.25">
      <c r="A1065" s="19">
        <v>45985</v>
      </c>
      <c r="B1065" s="18">
        <v>0.64875000000000005</v>
      </c>
      <c r="C1065" s="16">
        <v>49.908000000000001</v>
      </c>
      <c r="D1065"/>
      <c r="E1065"/>
      <c r="F1065"/>
      <c r="G1065"/>
      <c r="H1065"/>
      <c r="I1065"/>
      <c r="J1065"/>
      <c r="K1065"/>
      <c r="L1065"/>
      <c r="M1065"/>
      <c r="N1065"/>
      <c r="O1065"/>
      <c r="P1065"/>
      <c r="Q1065"/>
      <c r="R1065"/>
      <c r="AG1065" s="80"/>
    </row>
    <row r="1066" spans="1:33" s="16" customFormat="1" x14ac:dyDescent="0.25">
      <c r="A1066" s="19">
        <v>45985</v>
      </c>
      <c r="B1066" s="18">
        <v>0.64876157407407409</v>
      </c>
      <c r="C1066" s="16">
        <v>49.908000000000001</v>
      </c>
      <c r="D1066"/>
      <c r="E1066"/>
      <c r="F1066"/>
      <c r="G1066"/>
      <c r="H1066"/>
      <c r="I1066"/>
      <c r="J1066"/>
      <c r="K1066"/>
      <c r="L1066"/>
      <c r="M1066"/>
      <c r="N1066"/>
      <c r="O1066"/>
      <c r="P1066"/>
      <c r="Q1066"/>
      <c r="R1066"/>
      <c r="AG1066" s="80"/>
    </row>
    <row r="1067" spans="1:33" s="16" customFormat="1" x14ac:dyDescent="0.25">
      <c r="A1067" s="19">
        <v>45985</v>
      </c>
      <c r="B1067" s="18">
        <v>0.64877314814814813</v>
      </c>
      <c r="C1067" s="16">
        <v>49.906999999999996</v>
      </c>
      <c r="D1067"/>
      <c r="E1067"/>
      <c r="F1067"/>
      <c r="G1067"/>
      <c r="H1067"/>
      <c r="I1067"/>
      <c r="J1067"/>
      <c r="K1067"/>
      <c r="L1067"/>
      <c r="M1067"/>
      <c r="N1067"/>
      <c r="O1067"/>
      <c r="P1067"/>
      <c r="Q1067"/>
      <c r="R1067"/>
      <c r="AG1067" s="80"/>
    </row>
    <row r="1068" spans="1:33" s="16" customFormat="1" x14ac:dyDescent="0.25">
      <c r="A1068" s="19">
        <v>45985</v>
      </c>
      <c r="B1068" s="18">
        <v>0.64878472222222228</v>
      </c>
      <c r="C1068" s="16">
        <v>49.911000000000001</v>
      </c>
      <c r="D1068"/>
      <c r="E1068"/>
      <c r="F1068"/>
      <c r="G1068"/>
      <c r="H1068"/>
      <c r="I1068"/>
      <c r="J1068"/>
      <c r="K1068"/>
      <c r="L1068"/>
      <c r="M1068"/>
      <c r="N1068"/>
      <c r="O1068"/>
      <c r="P1068"/>
      <c r="Q1068"/>
      <c r="R1068"/>
      <c r="AG1068" s="80"/>
    </row>
    <row r="1069" spans="1:33" s="16" customFormat="1" x14ac:dyDescent="0.25">
      <c r="A1069" s="19">
        <v>45985</v>
      </c>
      <c r="B1069" s="18">
        <v>0.64879629629629632</v>
      </c>
      <c r="C1069" s="16">
        <v>49.911000000000001</v>
      </c>
      <c r="D1069"/>
      <c r="E1069"/>
      <c r="F1069"/>
      <c r="G1069"/>
      <c r="H1069"/>
      <c r="I1069"/>
      <c r="J1069"/>
      <c r="K1069"/>
      <c r="L1069"/>
      <c r="M1069"/>
      <c r="N1069"/>
      <c r="O1069"/>
      <c r="P1069"/>
      <c r="Q1069"/>
      <c r="R1069"/>
      <c r="AG1069" s="80"/>
    </row>
    <row r="1070" spans="1:33" s="16" customFormat="1" x14ac:dyDescent="0.25">
      <c r="A1070" s="19">
        <v>45985</v>
      </c>
      <c r="B1070" s="18">
        <v>0.64880787037037035</v>
      </c>
      <c r="C1070" s="16">
        <v>49.911000000000001</v>
      </c>
      <c r="D1070"/>
      <c r="E1070"/>
      <c r="F1070"/>
      <c r="G1070"/>
      <c r="H1070"/>
      <c r="I1070"/>
      <c r="J1070"/>
      <c r="K1070"/>
      <c r="L1070"/>
      <c r="M1070"/>
      <c r="N1070"/>
      <c r="O1070"/>
      <c r="P1070"/>
      <c r="Q1070"/>
      <c r="R1070"/>
      <c r="AG1070" s="80"/>
    </row>
    <row r="1071" spans="1:33" s="16" customFormat="1" x14ac:dyDescent="0.25">
      <c r="A1071" s="19">
        <v>45985</v>
      </c>
      <c r="B1071" s="18">
        <v>0.64881944444444439</v>
      </c>
      <c r="C1071" s="16">
        <v>49.912999999999997</v>
      </c>
      <c r="D1071"/>
      <c r="E1071"/>
      <c r="F1071"/>
      <c r="G1071"/>
      <c r="H1071"/>
      <c r="I1071"/>
      <c r="J1071"/>
      <c r="K1071"/>
      <c r="L1071"/>
      <c r="M1071"/>
      <c r="N1071"/>
      <c r="O1071"/>
      <c r="P1071"/>
      <c r="Q1071"/>
      <c r="R1071"/>
      <c r="AG1071" s="80"/>
    </row>
    <row r="1072" spans="1:33" s="16" customFormat="1" x14ac:dyDescent="0.25">
      <c r="A1072" s="19">
        <v>45985</v>
      </c>
      <c r="B1072" s="18">
        <v>0.64883101851851854</v>
      </c>
      <c r="C1072" s="16">
        <v>49.917000000000002</v>
      </c>
      <c r="D1072"/>
      <c r="E1072"/>
      <c r="F1072"/>
      <c r="G1072"/>
      <c r="H1072"/>
      <c r="I1072"/>
      <c r="J1072"/>
      <c r="K1072"/>
      <c r="L1072"/>
      <c r="M1072"/>
      <c r="N1072"/>
      <c r="O1072"/>
      <c r="P1072"/>
      <c r="Q1072"/>
      <c r="R1072"/>
      <c r="AG1072" s="80"/>
    </row>
    <row r="1073" spans="1:33" s="16" customFormat="1" x14ac:dyDescent="0.25">
      <c r="A1073" s="19">
        <v>45985</v>
      </c>
      <c r="B1073" s="18">
        <v>0.64884259259259258</v>
      </c>
      <c r="C1073" s="16">
        <v>49.915999999999997</v>
      </c>
      <c r="D1073"/>
      <c r="E1073"/>
      <c r="F1073"/>
      <c r="G1073"/>
      <c r="H1073"/>
      <c r="I1073"/>
      <c r="J1073"/>
      <c r="K1073"/>
      <c r="L1073"/>
      <c r="M1073"/>
      <c r="N1073"/>
      <c r="O1073"/>
      <c r="P1073"/>
      <c r="Q1073"/>
      <c r="R1073"/>
      <c r="AG1073" s="80"/>
    </row>
    <row r="1074" spans="1:33" s="16" customFormat="1" x14ac:dyDescent="0.25">
      <c r="A1074" s="19">
        <v>45985</v>
      </c>
      <c r="B1074" s="18">
        <v>0.64885416666666662</v>
      </c>
      <c r="C1074" s="16">
        <v>49.92</v>
      </c>
      <c r="D1074"/>
      <c r="E1074"/>
      <c r="F1074"/>
      <c r="G1074"/>
      <c r="H1074"/>
      <c r="I1074"/>
      <c r="J1074"/>
      <c r="K1074"/>
      <c r="L1074"/>
      <c r="M1074"/>
      <c r="N1074"/>
      <c r="O1074"/>
      <c r="P1074"/>
      <c r="Q1074"/>
      <c r="R1074"/>
      <c r="AG1074" s="80"/>
    </row>
    <row r="1075" spans="1:33" s="16" customFormat="1" x14ac:dyDescent="0.25">
      <c r="A1075" s="19">
        <v>45985</v>
      </c>
      <c r="B1075" s="18">
        <v>0.64886574074074077</v>
      </c>
      <c r="C1075" s="16">
        <v>49.92</v>
      </c>
      <c r="D1075"/>
      <c r="E1075"/>
      <c r="F1075"/>
      <c r="G1075"/>
      <c r="H1075"/>
      <c r="I1075"/>
      <c r="J1075"/>
      <c r="K1075"/>
      <c r="L1075"/>
      <c r="M1075"/>
      <c r="N1075"/>
      <c r="O1075"/>
      <c r="P1075"/>
      <c r="Q1075"/>
      <c r="R1075"/>
      <c r="AG1075" s="80"/>
    </row>
    <row r="1076" spans="1:33" s="16" customFormat="1" x14ac:dyDescent="0.25">
      <c r="A1076" s="19">
        <v>45985</v>
      </c>
      <c r="B1076" s="18">
        <v>0.64887731481481481</v>
      </c>
      <c r="C1076" s="16">
        <v>49.920999999999999</v>
      </c>
      <c r="D1076"/>
      <c r="E1076"/>
      <c r="F1076"/>
      <c r="G1076"/>
      <c r="H1076"/>
      <c r="I1076"/>
      <c r="J1076"/>
      <c r="K1076"/>
      <c r="L1076"/>
      <c r="M1076"/>
      <c r="N1076"/>
      <c r="O1076"/>
      <c r="P1076"/>
      <c r="Q1076"/>
      <c r="R1076"/>
      <c r="AG1076" s="80"/>
    </row>
    <row r="1077" spans="1:33" s="16" customFormat="1" x14ac:dyDescent="0.25">
      <c r="A1077" s="19">
        <v>45985</v>
      </c>
      <c r="B1077" s="18">
        <v>0.64888888888888885</v>
      </c>
      <c r="C1077" s="16">
        <v>49.920999999999999</v>
      </c>
      <c r="D1077"/>
      <c r="E1077"/>
      <c r="F1077"/>
      <c r="G1077"/>
      <c r="H1077"/>
      <c r="I1077"/>
      <c r="J1077"/>
      <c r="K1077"/>
      <c r="L1077"/>
      <c r="M1077"/>
      <c r="N1077"/>
      <c r="O1077"/>
      <c r="P1077"/>
      <c r="Q1077"/>
      <c r="R1077"/>
      <c r="AG1077" s="80"/>
    </row>
    <row r="1078" spans="1:33" s="16" customFormat="1" x14ac:dyDescent="0.25">
      <c r="A1078" s="19">
        <v>45985</v>
      </c>
      <c r="B1078" s="18">
        <v>0.648900462962963</v>
      </c>
      <c r="C1078" s="16">
        <v>49.918999999999997</v>
      </c>
      <c r="D1078"/>
      <c r="E1078"/>
      <c r="F1078"/>
      <c r="G1078"/>
      <c r="H1078"/>
      <c r="I1078"/>
      <c r="J1078"/>
      <c r="K1078"/>
      <c r="L1078"/>
      <c r="M1078"/>
      <c r="N1078"/>
      <c r="O1078"/>
      <c r="P1078"/>
      <c r="Q1078"/>
      <c r="R1078"/>
      <c r="AG1078" s="80"/>
    </row>
    <row r="1079" spans="1:33" s="16" customFormat="1" x14ac:dyDescent="0.25">
      <c r="A1079" s="19">
        <v>45985</v>
      </c>
      <c r="B1079" s="18">
        <v>0.64891203703703704</v>
      </c>
      <c r="C1079" s="16">
        <v>49.921999999999997</v>
      </c>
      <c r="D1079"/>
      <c r="E1079"/>
      <c r="F1079"/>
      <c r="G1079"/>
      <c r="H1079"/>
      <c r="I1079"/>
      <c r="J1079"/>
      <c r="K1079"/>
      <c r="L1079"/>
      <c r="M1079"/>
      <c r="N1079"/>
      <c r="O1079"/>
      <c r="P1079"/>
      <c r="Q1079"/>
      <c r="R1079"/>
      <c r="AG1079" s="80"/>
    </row>
    <row r="1080" spans="1:33" s="16" customFormat="1" x14ac:dyDescent="0.25">
      <c r="A1080" s="19">
        <v>45985</v>
      </c>
      <c r="B1080" s="18">
        <v>0.64892361111111108</v>
      </c>
      <c r="C1080" s="16">
        <v>49.923000000000002</v>
      </c>
      <c r="D1080"/>
      <c r="E1080"/>
      <c r="F1080"/>
      <c r="G1080"/>
      <c r="H1080"/>
      <c r="I1080"/>
      <c r="J1080"/>
      <c r="K1080"/>
      <c r="L1080"/>
      <c r="M1080"/>
      <c r="N1080"/>
      <c r="O1080"/>
      <c r="P1080"/>
      <c r="Q1080"/>
      <c r="R1080"/>
      <c r="AG1080" s="80"/>
    </row>
    <row r="1081" spans="1:33" s="16" customFormat="1" x14ac:dyDescent="0.25">
      <c r="A1081" s="19">
        <v>45985</v>
      </c>
      <c r="B1081" s="18">
        <v>0.64893518518518523</v>
      </c>
      <c r="C1081" s="16">
        <v>49.921999999999997</v>
      </c>
      <c r="D1081"/>
      <c r="E1081"/>
      <c r="F1081"/>
      <c r="G1081"/>
      <c r="H1081"/>
      <c r="I1081"/>
      <c r="J1081"/>
      <c r="K1081"/>
      <c r="L1081"/>
      <c r="M1081"/>
      <c r="N1081"/>
      <c r="O1081"/>
      <c r="P1081"/>
      <c r="Q1081"/>
      <c r="R1081"/>
      <c r="AG1081" s="80"/>
    </row>
    <row r="1082" spans="1:33" s="16" customFormat="1" x14ac:dyDescent="0.25">
      <c r="A1082" s="19">
        <v>45985</v>
      </c>
      <c r="B1082" s="18">
        <v>0.64894675925925926</v>
      </c>
      <c r="C1082" s="16">
        <v>49.921999999999997</v>
      </c>
      <c r="D1082"/>
      <c r="E1082"/>
      <c r="F1082"/>
      <c r="G1082"/>
      <c r="H1082"/>
      <c r="I1082"/>
      <c r="J1082"/>
      <c r="K1082"/>
      <c r="L1082"/>
      <c r="M1082"/>
      <c r="N1082"/>
      <c r="O1082"/>
      <c r="P1082"/>
      <c r="Q1082"/>
      <c r="R1082"/>
      <c r="AG1082" s="80"/>
    </row>
    <row r="1083" spans="1:33" s="16" customFormat="1" x14ac:dyDescent="0.25">
      <c r="A1083" s="19">
        <v>45985</v>
      </c>
      <c r="B1083" s="18">
        <v>0.6489583333333333</v>
      </c>
      <c r="C1083" s="16">
        <v>49.918999999999997</v>
      </c>
      <c r="D1083"/>
      <c r="E1083"/>
      <c r="F1083"/>
      <c r="G1083"/>
      <c r="H1083"/>
      <c r="I1083"/>
      <c r="J1083"/>
      <c r="K1083"/>
      <c r="L1083"/>
      <c r="M1083"/>
      <c r="N1083"/>
      <c r="O1083"/>
      <c r="P1083"/>
      <c r="Q1083"/>
      <c r="R1083"/>
      <c r="AG1083" s="80"/>
    </row>
    <row r="1084" spans="1:33" s="16" customFormat="1" x14ac:dyDescent="0.25">
      <c r="A1084" s="19">
        <v>45985</v>
      </c>
      <c r="B1084" s="18">
        <v>0.64896990740740745</v>
      </c>
      <c r="C1084" s="16">
        <v>49.917999999999999</v>
      </c>
      <c r="D1084"/>
      <c r="E1084"/>
      <c r="F1084"/>
      <c r="G1084"/>
      <c r="H1084"/>
      <c r="I1084"/>
      <c r="J1084"/>
      <c r="K1084"/>
      <c r="L1084"/>
      <c r="M1084"/>
      <c r="N1084"/>
      <c r="O1084"/>
      <c r="P1084"/>
      <c r="Q1084"/>
      <c r="R1084"/>
      <c r="AG1084" s="80"/>
    </row>
    <row r="1085" spans="1:33" s="16" customFormat="1" x14ac:dyDescent="0.25">
      <c r="A1085" s="19">
        <v>45985</v>
      </c>
      <c r="B1085" s="18">
        <v>0.64898148148148149</v>
      </c>
      <c r="C1085" s="16">
        <v>49.917000000000002</v>
      </c>
      <c r="D1085"/>
      <c r="E1085"/>
      <c r="F1085"/>
      <c r="G1085"/>
      <c r="H1085"/>
      <c r="I1085"/>
      <c r="J1085"/>
      <c r="K1085"/>
      <c r="L1085"/>
      <c r="M1085"/>
      <c r="N1085"/>
      <c r="O1085"/>
      <c r="P1085"/>
      <c r="Q1085"/>
      <c r="R1085"/>
      <c r="AG1085" s="80"/>
    </row>
    <row r="1086" spans="1:33" s="16" customFormat="1" x14ac:dyDescent="0.25">
      <c r="A1086" s="19">
        <v>45985</v>
      </c>
      <c r="B1086" s="18">
        <v>0.64899305555555553</v>
      </c>
      <c r="C1086" s="16">
        <v>49.917000000000002</v>
      </c>
      <c r="D1086"/>
      <c r="E1086"/>
      <c r="F1086"/>
      <c r="G1086"/>
      <c r="H1086"/>
      <c r="I1086"/>
      <c r="J1086"/>
      <c r="K1086"/>
      <c r="L1086"/>
      <c r="M1086"/>
      <c r="N1086"/>
      <c r="O1086"/>
      <c r="P1086"/>
      <c r="Q1086"/>
      <c r="R1086"/>
      <c r="AG1086" s="80"/>
    </row>
    <row r="1087" spans="1:33" s="16" customFormat="1" x14ac:dyDescent="0.25">
      <c r="A1087" s="19">
        <v>45985</v>
      </c>
      <c r="B1087" s="18">
        <v>0.64900462962962968</v>
      </c>
      <c r="C1087" s="16">
        <v>49.915999999999997</v>
      </c>
      <c r="D1087"/>
      <c r="E1087"/>
      <c r="F1087"/>
      <c r="G1087"/>
      <c r="H1087"/>
      <c r="I1087"/>
      <c r="J1087"/>
      <c r="K1087"/>
      <c r="L1087"/>
      <c r="M1087"/>
      <c r="N1087"/>
      <c r="O1087"/>
      <c r="P1087"/>
      <c r="Q1087"/>
      <c r="R1087"/>
      <c r="AG1087" s="80"/>
    </row>
    <row r="1088" spans="1:33" s="16" customFormat="1" x14ac:dyDescent="0.25">
      <c r="A1088" s="19">
        <v>45985</v>
      </c>
      <c r="B1088" s="18">
        <v>0.64901620370370372</v>
      </c>
      <c r="C1088" s="16">
        <v>49.914000000000001</v>
      </c>
      <c r="D1088"/>
      <c r="E1088"/>
      <c r="F1088"/>
      <c r="G1088"/>
      <c r="H1088"/>
      <c r="I1088"/>
      <c r="J1088"/>
      <c r="K1088"/>
      <c r="L1088"/>
      <c r="M1088"/>
      <c r="N1088"/>
      <c r="O1088"/>
      <c r="P1088"/>
      <c r="Q1088"/>
      <c r="R1088"/>
      <c r="AG1088" s="80"/>
    </row>
    <row r="1089" spans="1:33" s="16" customFormat="1" x14ac:dyDescent="0.25">
      <c r="A1089" s="19">
        <v>45985</v>
      </c>
      <c r="B1089" s="18">
        <v>0.64902777777777776</v>
      </c>
      <c r="C1089" s="16">
        <v>49.914000000000001</v>
      </c>
      <c r="D1089"/>
      <c r="E1089"/>
      <c r="F1089"/>
      <c r="G1089"/>
      <c r="H1089"/>
      <c r="I1089"/>
      <c r="J1089"/>
      <c r="K1089"/>
      <c r="L1089"/>
      <c r="M1089"/>
      <c r="N1089"/>
      <c r="O1089"/>
      <c r="P1089"/>
      <c r="Q1089"/>
      <c r="R1089"/>
      <c r="AG1089" s="80"/>
    </row>
    <row r="1090" spans="1:33" s="16" customFormat="1" x14ac:dyDescent="0.25">
      <c r="A1090" s="19">
        <v>45985</v>
      </c>
      <c r="B1090" s="18">
        <v>0.6490393518518518</v>
      </c>
      <c r="C1090" s="16">
        <v>49.911999999999999</v>
      </c>
      <c r="D1090"/>
      <c r="E1090"/>
      <c r="F1090"/>
      <c r="G1090"/>
      <c r="H1090"/>
      <c r="I1090"/>
      <c r="J1090"/>
      <c r="K1090"/>
      <c r="L1090"/>
      <c r="M1090"/>
      <c r="N1090"/>
      <c r="O1090"/>
      <c r="P1090"/>
      <c r="Q1090"/>
      <c r="R1090"/>
      <c r="AG1090" s="80"/>
    </row>
    <row r="1091" spans="1:33" s="16" customFormat="1" x14ac:dyDescent="0.25">
      <c r="A1091" s="19">
        <v>45985</v>
      </c>
      <c r="B1091" s="18">
        <v>0.64905092592592595</v>
      </c>
      <c r="C1091" s="16">
        <v>49.912999999999997</v>
      </c>
      <c r="D1091"/>
      <c r="E1091"/>
      <c r="F1091"/>
      <c r="G1091"/>
      <c r="H1091"/>
      <c r="I1091"/>
      <c r="J1091"/>
      <c r="K1091"/>
      <c r="L1091"/>
      <c r="M1091"/>
      <c r="N1091"/>
      <c r="O1091"/>
      <c r="P1091"/>
      <c r="Q1091"/>
      <c r="R1091"/>
      <c r="AG1091" s="80"/>
    </row>
    <row r="1092" spans="1:33" s="16" customFormat="1" x14ac:dyDescent="0.25">
      <c r="A1092" s="19">
        <v>45985</v>
      </c>
      <c r="B1092" s="18">
        <v>0.64906249999999999</v>
      </c>
      <c r="C1092" s="16">
        <v>49.911999999999999</v>
      </c>
      <c r="D1092"/>
      <c r="E1092"/>
      <c r="F1092"/>
      <c r="G1092"/>
      <c r="H1092"/>
      <c r="I1092"/>
      <c r="J1092"/>
      <c r="K1092"/>
      <c r="L1092"/>
      <c r="M1092"/>
      <c r="N1092"/>
      <c r="O1092"/>
      <c r="P1092"/>
      <c r="Q1092"/>
      <c r="R1092"/>
      <c r="AG1092" s="80"/>
    </row>
    <row r="1093" spans="1:33" s="16" customFormat="1" x14ac:dyDescent="0.25">
      <c r="A1093" s="19">
        <v>45985</v>
      </c>
      <c r="B1093" s="18">
        <v>0.64907407407407403</v>
      </c>
      <c r="C1093" s="16">
        <v>49.912999999999997</v>
      </c>
      <c r="D1093"/>
      <c r="E1093"/>
      <c r="F1093"/>
      <c r="G1093"/>
      <c r="H1093"/>
      <c r="I1093"/>
      <c r="J1093"/>
      <c r="K1093"/>
      <c r="L1093"/>
      <c r="M1093"/>
      <c r="N1093"/>
      <c r="O1093"/>
      <c r="P1093"/>
      <c r="Q1093"/>
      <c r="R1093"/>
      <c r="AG1093" s="80"/>
    </row>
    <row r="1094" spans="1:33" s="16" customFormat="1" x14ac:dyDescent="0.25">
      <c r="A1094" s="19">
        <v>45985</v>
      </c>
      <c r="B1094" s="18">
        <v>0.64908564814814818</v>
      </c>
      <c r="C1094" s="16">
        <v>49.915999999999997</v>
      </c>
      <c r="D1094"/>
      <c r="E1094"/>
      <c r="F1094"/>
      <c r="G1094"/>
      <c r="H1094"/>
      <c r="I1094"/>
      <c r="J1094"/>
      <c r="K1094"/>
      <c r="L1094"/>
      <c r="M1094"/>
      <c r="N1094"/>
      <c r="O1094"/>
      <c r="P1094"/>
      <c r="Q1094"/>
      <c r="R1094"/>
      <c r="AG1094" s="80"/>
    </row>
    <row r="1095" spans="1:33" s="16" customFormat="1" x14ac:dyDescent="0.25">
      <c r="A1095" s="19">
        <v>45985</v>
      </c>
      <c r="B1095" s="18">
        <v>0.64909722222222221</v>
      </c>
      <c r="C1095" s="16">
        <v>49.915999999999997</v>
      </c>
      <c r="D1095"/>
      <c r="E1095"/>
      <c r="F1095"/>
      <c r="G1095"/>
      <c r="H1095"/>
      <c r="I1095"/>
      <c r="J1095"/>
      <c r="K1095"/>
      <c r="L1095"/>
      <c r="M1095"/>
      <c r="N1095"/>
      <c r="O1095"/>
      <c r="P1095"/>
      <c r="Q1095"/>
      <c r="R1095"/>
      <c r="AG1095" s="80"/>
    </row>
    <row r="1096" spans="1:33" s="16" customFormat="1" x14ac:dyDescent="0.25">
      <c r="A1096" s="19">
        <v>45985</v>
      </c>
      <c r="B1096" s="18">
        <v>0.64910879629629625</v>
      </c>
      <c r="C1096" s="16">
        <v>49.918999999999997</v>
      </c>
      <c r="D1096"/>
      <c r="E1096"/>
      <c r="F1096"/>
      <c r="G1096"/>
      <c r="H1096"/>
      <c r="I1096"/>
      <c r="J1096"/>
      <c r="K1096"/>
      <c r="L1096"/>
      <c r="M1096"/>
      <c r="N1096"/>
      <c r="O1096"/>
      <c r="P1096"/>
      <c r="Q1096"/>
      <c r="R1096"/>
      <c r="AG1096" s="80"/>
    </row>
    <row r="1097" spans="1:33" s="16" customFormat="1" x14ac:dyDescent="0.25">
      <c r="A1097" s="19">
        <v>45985</v>
      </c>
      <c r="B1097" s="18">
        <v>0.6491203703703704</v>
      </c>
      <c r="C1097" s="16">
        <v>49.920999999999999</v>
      </c>
      <c r="D1097"/>
      <c r="E1097"/>
      <c r="F1097"/>
      <c r="G1097"/>
      <c r="H1097"/>
      <c r="I1097"/>
      <c r="J1097"/>
      <c r="K1097"/>
      <c r="L1097"/>
      <c r="M1097"/>
      <c r="N1097"/>
      <c r="O1097"/>
      <c r="P1097"/>
      <c r="Q1097"/>
      <c r="R1097"/>
      <c r="AG1097" s="80"/>
    </row>
    <row r="1098" spans="1:33" s="16" customFormat="1" x14ac:dyDescent="0.25">
      <c r="A1098" s="19">
        <v>45985</v>
      </c>
      <c r="B1098" s="18">
        <v>0.64913194444444444</v>
      </c>
      <c r="C1098" s="16">
        <v>49.920999999999999</v>
      </c>
      <c r="D1098"/>
      <c r="E1098"/>
      <c r="F1098"/>
      <c r="G1098"/>
      <c r="H1098"/>
      <c r="I1098"/>
      <c r="J1098"/>
      <c r="K1098"/>
      <c r="L1098"/>
      <c r="M1098"/>
      <c r="N1098"/>
      <c r="O1098"/>
      <c r="P1098"/>
      <c r="Q1098"/>
      <c r="R1098"/>
      <c r="AG1098" s="80"/>
    </row>
    <row r="1099" spans="1:33" s="16" customFormat="1" x14ac:dyDescent="0.25">
      <c r="A1099" s="19">
        <v>45985</v>
      </c>
      <c r="B1099" s="18">
        <v>0.64914351851851848</v>
      </c>
      <c r="C1099" s="16">
        <v>49.921999999999997</v>
      </c>
      <c r="D1099"/>
      <c r="E1099"/>
      <c r="F1099"/>
      <c r="G1099"/>
      <c r="H1099"/>
      <c r="I1099"/>
      <c r="J1099"/>
      <c r="K1099"/>
      <c r="L1099"/>
      <c r="M1099"/>
      <c r="N1099"/>
      <c r="O1099"/>
      <c r="P1099"/>
      <c r="Q1099"/>
      <c r="R1099"/>
      <c r="AG1099" s="80"/>
    </row>
    <row r="1100" spans="1:33" s="16" customFormat="1" x14ac:dyDescent="0.25">
      <c r="A1100" s="19">
        <v>45985</v>
      </c>
      <c r="B1100" s="18">
        <v>0.64915509259259263</v>
      </c>
      <c r="C1100" s="16">
        <v>49.92</v>
      </c>
      <c r="D1100"/>
      <c r="E1100"/>
      <c r="F1100"/>
      <c r="G1100"/>
      <c r="H1100"/>
      <c r="I1100"/>
      <c r="J1100"/>
      <c r="K1100"/>
      <c r="L1100"/>
      <c r="M1100"/>
      <c r="N1100"/>
      <c r="O1100"/>
      <c r="P1100"/>
      <c r="Q1100"/>
      <c r="R1100"/>
      <c r="AG1100" s="80"/>
    </row>
    <row r="1101" spans="1:33" s="16" customFormat="1" x14ac:dyDescent="0.25">
      <c r="A1101" s="19">
        <v>45985</v>
      </c>
      <c r="B1101" s="18">
        <v>0.64916666666666667</v>
      </c>
      <c r="C1101" s="16">
        <v>49.920999999999999</v>
      </c>
      <c r="D1101"/>
      <c r="E1101"/>
      <c r="F1101"/>
      <c r="G1101"/>
      <c r="H1101"/>
      <c r="I1101"/>
      <c r="J1101"/>
      <c r="K1101"/>
      <c r="L1101"/>
      <c r="M1101"/>
      <c r="N1101"/>
      <c r="O1101"/>
      <c r="P1101"/>
      <c r="Q1101"/>
      <c r="R1101"/>
      <c r="AG1101" s="80"/>
    </row>
    <row r="1102" spans="1:33" s="16" customFormat="1" x14ac:dyDescent="0.25">
      <c r="A1102" s="19">
        <v>45985</v>
      </c>
      <c r="B1102" s="18">
        <v>0.64917824074074071</v>
      </c>
      <c r="C1102" s="16">
        <v>49.920999999999999</v>
      </c>
      <c r="D1102"/>
      <c r="E1102"/>
      <c r="F1102"/>
      <c r="G1102"/>
      <c r="H1102"/>
      <c r="I1102"/>
      <c r="J1102"/>
      <c r="K1102"/>
      <c r="L1102"/>
      <c r="M1102"/>
      <c r="N1102"/>
      <c r="O1102"/>
      <c r="P1102"/>
      <c r="Q1102"/>
      <c r="R1102"/>
      <c r="AG1102" s="80"/>
    </row>
    <row r="1103" spans="1:33" s="16" customFormat="1" x14ac:dyDescent="0.25">
      <c r="A1103" s="19">
        <v>45985</v>
      </c>
      <c r="B1103" s="18">
        <v>0.64918981481481486</v>
      </c>
      <c r="C1103" s="16">
        <v>49.920999999999999</v>
      </c>
      <c r="D1103"/>
      <c r="E1103"/>
      <c r="F1103"/>
      <c r="G1103"/>
      <c r="H1103"/>
      <c r="I1103"/>
      <c r="J1103"/>
      <c r="K1103"/>
      <c r="L1103"/>
      <c r="M1103"/>
      <c r="N1103"/>
      <c r="O1103"/>
      <c r="P1103"/>
      <c r="Q1103"/>
      <c r="R1103"/>
      <c r="AG1103" s="80"/>
    </row>
    <row r="1104" spans="1:33" s="16" customFormat="1" x14ac:dyDescent="0.25">
      <c r="A1104" s="19">
        <v>45985</v>
      </c>
      <c r="B1104" s="18">
        <v>0.6492013888888889</v>
      </c>
      <c r="C1104" s="16">
        <v>49.917999999999999</v>
      </c>
      <c r="D1104"/>
      <c r="E1104"/>
      <c r="F1104"/>
      <c r="G1104"/>
      <c r="H1104"/>
      <c r="I1104"/>
      <c r="J1104"/>
      <c r="K1104"/>
      <c r="L1104"/>
      <c r="M1104"/>
      <c r="N1104"/>
      <c r="O1104"/>
      <c r="P1104"/>
      <c r="Q1104"/>
      <c r="R1104"/>
      <c r="AG1104" s="80"/>
    </row>
    <row r="1105" spans="1:33" s="16" customFormat="1" x14ac:dyDescent="0.25">
      <c r="A1105" s="19">
        <v>45985</v>
      </c>
      <c r="B1105" s="18">
        <v>0.64921296296296294</v>
      </c>
      <c r="C1105" s="16">
        <v>49.918999999999997</v>
      </c>
      <c r="D1105"/>
      <c r="E1105"/>
      <c r="F1105"/>
      <c r="G1105"/>
      <c r="H1105"/>
      <c r="I1105"/>
      <c r="J1105"/>
      <c r="K1105"/>
      <c r="L1105"/>
      <c r="M1105"/>
      <c r="N1105"/>
      <c r="O1105"/>
      <c r="P1105"/>
      <c r="Q1105"/>
      <c r="R1105"/>
      <c r="AG1105" s="80"/>
    </row>
    <row r="1106" spans="1:33" s="16" customFormat="1" x14ac:dyDescent="0.25">
      <c r="A1106" s="19">
        <v>45985</v>
      </c>
      <c r="B1106" s="18">
        <v>0.64922453703703709</v>
      </c>
      <c r="C1106" s="16">
        <v>49.918999999999997</v>
      </c>
      <c r="D1106"/>
      <c r="E1106"/>
      <c r="F1106"/>
      <c r="G1106"/>
      <c r="H1106"/>
      <c r="I1106"/>
      <c r="J1106"/>
      <c r="K1106"/>
      <c r="L1106"/>
      <c r="M1106"/>
      <c r="N1106"/>
      <c r="O1106"/>
      <c r="P1106"/>
      <c r="Q1106"/>
      <c r="R1106"/>
      <c r="AG1106" s="80"/>
    </row>
    <row r="1107" spans="1:33" s="16" customFormat="1" x14ac:dyDescent="0.25">
      <c r="A1107" s="19">
        <v>45985</v>
      </c>
      <c r="B1107" s="18">
        <v>0.64923611111111112</v>
      </c>
      <c r="C1107" s="16">
        <v>49.918999999999997</v>
      </c>
      <c r="D1107"/>
      <c r="E1107"/>
      <c r="F1107"/>
      <c r="G1107"/>
      <c r="H1107"/>
      <c r="I1107"/>
      <c r="J1107"/>
      <c r="K1107"/>
      <c r="L1107"/>
      <c r="M1107"/>
      <c r="N1107"/>
      <c r="O1107"/>
      <c r="P1107"/>
      <c r="Q1107"/>
      <c r="R1107"/>
      <c r="AG1107" s="80"/>
    </row>
    <row r="1108" spans="1:33" s="16" customFormat="1" x14ac:dyDescent="0.25">
      <c r="A1108" s="19">
        <v>45985</v>
      </c>
      <c r="B1108" s="18">
        <v>0.64924768518518516</v>
      </c>
      <c r="C1108" s="16">
        <v>49.915999999999997</v>
      </c>
      <c r="D1108"/>
      <c r="E1108"/>
      <c r="F1108"/>
      <c r="G1108"/>
      <c r="H1108"/>
      <c r="I1108"/>
      <c r="J1108"/>
      <c r="K1108"/>
      <c r="L1108"/>
      <c r="M1108"/>
      <c r="N1108"/>
      <c r="O1108"/>
      <c r="P1108"/>
      <c r="Q1108"/>
      <c r="R1108"/>
      <c r="AG1108" s="80"/>
    </row>
    <row r="1109" spans="1:33" s="16" customFormat="1" x14ac:dyDescent="0.25">
      <c r="A1109" s="19">
        <v>45985</v>
      </c>
      <c r="B1109" s="18">
        <v>0.64925925925925931</v>
      </c>
      <c r="C1109" s="16">
        <v>49.917000000000002</v>
      </c>
      <c r="D1109"/>
      <c r="E1109"/>
      <c r="F1109"/>
      <c r="G1109"/>
      <c r="H1109"/>
      <c r="I1109"/>
      <c r="J1109"/>
      <c r="K1109"/>
      <c r="L1109"/>
      <c r="M1109"/>
      <c r="N1109"/>
      <c r="O1109"/>
      <c r="P1109"/>
      <c r="Q1109"/>
      <c r="R1109"/>
      <c r="AG1109" s="80"/>
    </row>
    <row r="1110" spans="1:33" s="16" customFormat="1" x14ac:dyDescent="0.25">
      <c r="A1110" s="19">
        <v>45985</v>
      </c>
      <c r="B1110" s="18">
        <v>0.64927083333333335</v>
      </c>
      <c r="C1110" s="16">
        <v>49.917000000000002</v>
      </c>
      <c r="D1110"/>
      <c r="E1110"/>
      <c r="F1110"/>
      <c r="G1110"/>
      <c r="H1110"/>
      <c r="I1110"/>
      <c r="J1110"/>
      <c r="K1110"/>
      <c r="L1110"/>
      <c r="M1110"/>
      <c r="N1110"/>
      <c r="O1110"/>
      <c r="P1110"/>
      <c r="Q1110"/>
      <c r="R1110"/>
      <c r="AG1110" s="80"/>
    </row>
    <row r="1111" spans="1:33" s="16" customFormat="1" x14ac:dyDescent="0.25">
      <c r="A1111" s="19">
        <v>45985</v>
      </c>
      <c r="B1111" s="18">
        <v>0.64928240740740739</v>
      </c>
      <c r="C1111" s="16">
        <v>49.914999999999999</v>
      </c>
      <c r="D1111"/>
      <c r="E1111"/>
      <c r="F1111"/>
      <c r="G1111"/>
      <c r="H1111"/>
      <c r="I1111"/>
      <c r="J1111"/>
      <c r="K1111"/>
      <c r="L1111"/>
      <c r="M1111"/>
      <c r="N1111"/>
      <c r="O1111"/>
      <c r="P1111"/>
      <c r="Q1111"/>
      <c r="R1111"/>
      <c r="AG1111" s="80"/>
    </row>
    <row r="1112" spans="1:33" s="16" customFormat="1" x14ac:dyDescent="0.25">
      <c r="A1112" s="19">
        <v>45985</v>
      </c>
      <c r="B1112" s="20">
        <v>0.64929398148148143</v>
      </c>
      <c r="C1112" s="16">
        <v>49.917000000000002</v>
      </c>
      <c r="D1112"/>
      <c r="E1112"/>
      <c r="F1112"/>
      <c r="G1112"/>
      <c r="H1112"/>
      <c r="I1112"/>
      <c r="J1112"/>
      <c r="K1112"/>
      <c r="L1112"/>
      <c r="M1112"/>
      <c r="N1112"/>
      <c r="O1112"/>
      <c r="P1112"/>
      <c r="Q1112"/>
      <c r="R1112"/>
      <c r="AG1112" s="80"/>
    </row>
    <row r="1113" spans="1:33" s="16" customFormat="1" x14ac:dyDescent="0.25">
      <c r="A1113" s="19">
        <v>45985</v>
      </c>
      <c r="B1113" s="18">
        <v>0.64930555555555558</v>
      </c>
      <c r="C1113" s="16">
        <v>49.914000000000001</v>
      </c>
      <c r="D1113"/>
      <c r="E1113"/>
      <c r="F1113"/>
      <c r="G1113"/>
      <c r="H1113"/>
      <c r="I1113"/>
      <c r="J1113"/>
      <c r="K1113"/>
      <c r="L1113"/>
      <c r="M1113"/>
      <c r="N1113"/>
      <c r="O1113"/>
      <c r="P1113"/>
      <c r="Q1113"/>
      <c r="R1113"/>
      <c r="AG1113" s="80"/>
    </row>
    <row r="1114" spans="1:33" s="16" customFormat="1" x14ac:dyDescent="0.25">
      <c r="A1114" s="19">
        <v>45985</v>
      </c>
      <c r="B1114" s="18">
        <v>0.64931712962962962</v>
      </c>
      <c r="C1114" s="16">
        <v>49.914999999999999</v>
      </c>
      <c r="D1114"/>
      <c r="E1114"/>
      <c r="F1114"/>
      <c r="G1114"/>
      <c r="H1114"/>
      <c r="I1114"/>
      <c r="J1114"/>
      <c r="K1114"/>
      <c r="L1114"/>
      <c r="M1114"/>
      <c r="N1114"/>
      <c r="O1114"/>
      <c r="P1114"/>
      <c r="Q1114"/>
      <c r="R1114"/>
      <c r="AG1114" s="80"/>
    </row>
    <row r="1115" spans="1:33" s="16" customFormat="1" x14ac:dyDescent="0.25">
      <c r="A1115" s="19">
        <v>45985</v>
      </c>
      <c r="B1115" s="18">
        <v>0.64932870370370366</v>
      </c>
      <c r="C1115" s="16">
        <v>49.912999999999997</v>
      </c>
      <c r="D1115"/>
      <c r="E1115"/>
      <c r="F1115"/>
      <c r="G1115"/>
      <c r="H1115"/>
      <c r="I1115"/>
      <c r="J1115"/>
      <c r="K1115"/>
      <c r="L1115"/>
      <c r="M1115"/>
      <c r="N1115"/>
      <c r="O1115"/>
      <c r="P1115"/>
      <c r="Q1115"/>
      <c r="R1115"/>
      <c r="AG1115" s="80"/>
    </row>
    <row r="1116" spans="1:33" s="16" customFormat="1" x14ac:dyDescent="0.25">
      <c r="A1116" s="19">
        <v>45985</v>
      </c>
      <c r="B1116" s="18">
        <v>0.64934027777777781</v>
      </c>
      <c r="C1116" s="16">
        <v>49.914000000000001</v>
      </c>
      <c r="D1116"/>
      <c r="E1116"/>
      <c r="F1116"/>
      <c r="G1116"/>
      <c r="H1116"/>
      <c r="I1116"/>
      <c r="J1116"/>
      <c r="K1116"/>
      <c r="L1116"/>
      <c r="M1116"/>
      <c r="N1116"/>
      <c r="O1116"/>
      <c r="P1116"/>
      <c r="Q1116"/>
      <c r="R1116"/>
      <c r="AG1116" s="80"/>
    </row>
    <row r="1117" spans="1:33" s="16" customFormat="1" x14ac:dyDescent="0.25">
      <c r="A1117" s="19">
        <v>45985</v>
      </c>
      <c r="B1117" s="18">
        <v>0.64935185185185185</v>
      </c>
      <c r="C1117" s="16">
        <v>49.911999999999999</v>
      </c>
      <c r="D1117"/>
      <c r="E1117"/>
      <c r="F1117"/>
      <c r="G1117"/>
      <c r="H1117"/>
      <c r="I1117"/>
      <c r="J1117"/>
      <c r="K1117"/>
      <c r="L1117"/>
      <c r="M1117"/>
      <c r="N1117"/>
      <c r="O1117"/>
      <c r="P1117"/>
      <c r="Q1117"/>
      <c r="R1117"/>
      <c r="AG1117" s="80"/>
    </row>
    <row r="1118" spans="1:33" s="16" customFormat="1" x14ac:dyDescent="0.25">
      <c r="A1118" s="19">
        <v>45985</v>
      </c>
      <c r="B1118" s="18">
        <v>0.64936342592592589</v>
      </c>
      <c r="C1118" s="16">
        <v>49.912999999999997</v>
      </c>
      <c r="D1118"/>
      <c r="E1118"/>
      <c r="F1118"/>
      <c r="G1118"/>
      <c r="H1118"/>
      <c r="I1118"/>
      <c r="J1118"/>
      <c r="K1118"/>
      <c r="L1118"/>
      <c r="M1118"/>
      <c r="N1118"/>
      <c r="O1118"/>
      <c r="P1118"/>
      <c r="Q1118"/>
      <c r="R1118"/>
      <c r="AG1118" s="80"/>
    </row>
    <row r="1119" spans="1:33" s="16" customFormat="1" x14ac:dyDescent="0.25">
      <c r="A1119" s="19">
        <v>45985</v>
      </c>
      <c r="B1119" s="18">
        <v>0.64937500000000004</v>
      </c>
      <c r="C1119" s="16">
        <v>49.911999999999999</v>
      </c>
      <c r="D1119"/>
      <c r="E1119"/>
      <c r="F1119"/>
      <c r="G1119"/>
      <c r="H1119"/>
      <c r="I1119"/>
      <c r="J1119"/>
      <c r="K1119"/>
      <c r="L1119"/>
      <c r="M1119"/>
      <c r="N1119"/>
      <c r="O1119"/>
      <c r="P1119"/>
      <c r="Q1119"/>
      <c r="R1119"/>
      <c r="AG1119" s="80"/>
    </row>
    <row r="1120" spans="1:33" s="16" customFormat="1" x14ac:dyDescent="0.25">
      <c r="A1120" s="19">
        <v>45985</v>
      </c>
      <c r="B1120" s="18">
        <v>0.64938657407407407</v>
      </c>
      <c r="C1120" s="16">
        <v>49.911000000000001</v>
      </c>
      <c r="D1120"/>
      <c r="E1120"/>
      <c r="F1120"/>
      <c r="G1120"/>
      <c r="H1120"/>
      <c r="I1120"/>
      <c r="J1120"/>
      <c r="K1120"/>
      <c r="L1120"/>
      <c r="M1120"/>
      <c r="N1120"/>
      <c r="O1120"/>
      <c r="P1120"/>
      <c r="Q1120"/>
      <c r="R1120"/>
      <c r="AG1120" s="80"/>
    </row>
    <row r="1121" spans="1:33" s="16" customFormat="1" x14ac:dyDescent="0.25">
      <c r="A1121" s="19">
        <v>45985</v>
      </c>
      <c r="B1121" s="18">
        <v>0.64939814814814811</v>
      </c>
      <c r="C1121" s="16">
        <v>49.911999999999999</v>
      </c>
      <c r="D1121"/>
      <c r="E1121"/>
      <c r="F1121"/>
      <c r="G1121"/>
      <c r="H1121"/>
      <c r="I1121"/>
      <c r="J1121"/>
      <c r="K1121"/>
      <c r="L1121"/>
      <c r="M1121"/>
      <c r="N1121"/>
      <c r="O1121"/>
      <c r="P1121"/>
      <c r="Q1121"/>
      <c r="R1121"/>
      <c r="AG1121" s="80"/>
    </row>
    <row r="1122" spans="1:33" s="16" customFormat="1" x14ac:dyDescent="0.25">
      <c r="A1122" s="19">
        <v>45985</v>
      </c>
      <c r="B1122" s="18">
        <v>0.64940972222222226</v>
      </c>
      <c r="C1122" s="16">
        <v>49.908999999999999</v>
      </c>
      <c r="D1122"/>
      <c r="E1122"/>
      <c r="F1122"/>
      <c r="G1122"/>
      <c r="H1122"/>
      <c r="I1122"/>
      <c r="J1122"/>
      <c r="K1122"/>
      <c r="L1122"/>
      <c r="M1122"/>
      <c r="N1122"/>
      <c r="O1122"/>
      <c r="P1122"/>
      <c r="Q1122"/>
      <c r="R1122"/>
      <c r="AG1122" s="80"/>
    </row>
    <row r="1123" spans="1:33" s="16" customFormat="1" x14ac:dyDescent="0.25">
      <c r="A1123" s="19">
        <v>45985</v>
      </c>
      <c r="B1123" s="18">
        <v>0.6494212962962963</v>
      </c>
      <c r="C1123" s="16">
        <v>49.905000000000001</v>
      </c>
      <c r="D1123"/>
      <c r="E1123"/>
      <c r="F1123"/>
      <c r="G1123"/>
      <c r="H1123"/>
      <c r="I1123"/>
      <c r="J1123"/>
      <c r="K1123"/>
      <c r="L1123"/>
      <c r="M1123"/>
      <c r="N1123"/>
      <c r="O1123"/>
      <c r="P1123"/>
      <c r="Q1123"/>
      <c r="R1123"/>
      <c r="AG1123" s="80"/>
    </row>
    <row r="1124" spans="1:33" s="16" customFormat="1" x14ac:dyDescent="0.25">
      <c r="A1124" s="19">
        <v>45985</v>
      </c>
      <c r="B1124" s="18">
        <v>0.64943287037037034</v>
      </c>
      <c r="C1124" s="16">
        <v>49.902999999999999</v>
      </c>
      <c r="D1124"/>
      <c r="E1124"/>
      <c r="F1124"/>
      <c r="G1124"/>
      <c r="H1124"/>
      <c r="I1124"/>
      <c r="J1124"/>
      <c r="K1124"/>
      <c r="L1124"/>
      <c r="M1124"/>
      <c r="N1124"/>
      <c r="O1124"/>
      <c r="P1124"/>
      <c r="Q1124"/>
      <c r="R1124"/>
      <c r="AG1124" s="80"/>
    </row>
    <row r="1125" spans="1:33" s="16" customFormat="1" x14ac:dyDescent="0.25">
      <c r="A1125" s="19">
        <v>45985</v>
      </c>
      <c r="B1125" s="18">
        <v>0.64944444444444449</v>
      </c>
      <c r="C1125" s="16">
        <v>49.9</v>
      </c>
      <c r="D1125"/>
      <c r="E1125"/>
      <c r="F1125"/>
      <c r="G1125"/>
      <c r="H1125"/>
      <c r="I1125"/>
      <c r="J1125"/>
      <c r="K1125"/>
      <c r="L1125"/>
      <c r="M1125"/>
      <c r="N1125"/>
      <c r="O1125"/>
      <c r="P1125"/>
      <c r="Q1125"/>
      <c r="R1125"/>
      <c r="AG1125" s="80"/>
    </row>
    <row r="1126" spans="1:33" s="16" customFormat="1" x14ac:dyDescent="0.25">
      <c r="A1126" s="19">
        <v>45985</v>
      </c>
      <c r="B1126" s="18">
        <v>0.64945601851851853</v>
      </c>
      <c r="C1126" s="16">
        <v>49.901000000000003</v>
      </c>
      <c r="D1126"/>
      <c r="E1126"/>
      <c r="F1126"/>
      <c r="G1126"/>
      <c r="H1126"/>
      <c r="I1126"/>
      <c r="J1126"/>
      <c r="K1126"/>
      <c r="L1126"/>
      <c r="M1126"/>
      <c r="N1126"/>
      <c r="O1126"/>
      <c r="P1126"/>
      <c r="Q1126"/>
      <c r="R1126"/>
      <c r="AG1126" s="80"/>
    </row>
    <row r="1127" spans="1:33" s="16" customFormat="1" x14ac:dyDescent="0.25">
      <c r="A1127" s="19">
        <v>45985</v>
      </c>
      <c r="B1127" s="18">
        <v>0.64946759259259257</v>
      </c>
      <c r="C1127" s="16">
        <v>49.901000000000003</v>
      </c>
      <c r="D1127"/>
      <c r="E1127"/>
      <c r="F1127"/>
      <c r="G1127"/>
      <c r="H1127"/>
      <c r="I1127"/>
      <c r="J1127"/>
      <c r="K1127"/>
      <c r="L1127"/>
      <c r="M1127"/>
      <c r="N1127"/>
      <c r="O1127"/>
      <c r="P1127"/>
      <c r="Q1127"/>
      <c r="R1127"/>
      <c r="AG1127" s="80"/>
    </row>
    <row r="1128" spans="1:33" s="16" customFormat="1" x14ac:dyDescent="0.25">
      <c r="A1128" s="19">
        <v>45985</v>
      </c>
      <c r="B1128" s="18">
        <v>0.64947916666666672</v>
      </c>
      <c r="C1128" s="16">
        <v>49.899000000000001</v>
      </c>
      <c r="D1128"/>
      <c r="E1128"/>
      <c r="F1128"/>
      <c r="G1128"/>
      <c r="H1128"/>
      <c r="I1128"/>
      <c r="J1128"/>
      <c r="K1128"/>
      <c r="L1128"/>
      <c r="M1128"/>
      <c r="N1128"/>
      <c r="O1128"/>
      <c r="P1128"/>
      <c r="Q1128"/>
      <c r="R1128"/>
      <c r="AG1128" s="80"/>
    </row>
    <row r="1129" spans="1:33" s="16" customFormat="1" x14ac:dyDescent="0.25">
      <c r="A1129" s="19">
        <v>45985</v>
      </c>
      <c r="B1129" s="18">
        <v>0.64949074074074076</v>
      </c>
      <c r="C1129" s="16">
        <v>49.901000000000003</v>
      </c>
      <c r="D1129"/>
      <c r="E1129"/>
      <c r="F1129"/>
      <c r="G1129"/>
      <c r="H1129"/>
      <c r="I1129"/>
      <c r="J1129"/>
      <c r="K1129"/>
      <c r="L1129"/>
      <c r="M1129"/>
      <c r="N1129"/>
      <c r="O1129"/>
      <c r="P1129"/>
      <c r="Q1129"/>
      <c r="R1129"/>
      <c r="AG1129" s="80"/>
    </row>
    <row r="1130" spans="1:33" s="16" customFormat="1" x14ac:dyDescent="0.25">
      <c r="A1130" s="19">
        <v>45985</v>
      </c>
      <c r="B1130" s="18">
        <v>0.6495023148148148</v>
      </c>
      <c r="C1130" s="16">
        <v>49.902000000000001</v>
      </c>
      <c r="D1130"/>
      <c r="E1130"/>
      <c r="F1130"/>
      <c r="G1130"/>
      <c r="H1130"/>
      <c r="I1130"/>
      <c r="J1130"/>
      <c r="K1130"/>
      <c r="L1130"/>
      <c r="M1130"/>
      <c r="N1130"/>
      <c r="O1130"/>
      <c r="P1130"/>
      <c r="Q1130"/>
      <c r="R1130"/>
      <c r="AG1130" s="80"/>
    </row>
    <row r="1131" spans="1:33" s="16" customFormat="1" x14ac:dyDescent="0.25">
      <c r="A1131" s="19">
        <v>45985</v>
      </c>
      <c r="B1131" s="18">
        <v>0.64951388888888884</v>
      </c>
      <c r="C1131" s="16">
        <v>49.901000000000003</v>
      </c>
      <c r="D1131"/>
      <c r="E1131"/>
      <c r="F1131"/>
      <c r="G1131"/>
      <c r="H1131"/>
      <c r="I1131"/>
      <c r="J1131"/>
      <c r="K1131"/>
      <c r="L1131"/>
      <c r="M1131"/>
      <c r="N1131"/>
      <c r="O1131"/>
      <c r="P1131"/>
      <c r="Q1131"/>
      <c r="R1131"/>
      <c r="AG1131" s="80"/>
    </row>
    <row r="1132" spans="1:33" s="16" customFormat="1" x14ac:dyDescent="0.25">
      <c r="A1132" s="19">
        <v>45985</v>
      </c>
      <c r="B1132" s="18">
        <v>0.64952546296296299</v>
      </c>
      <c r="C1132" s="16">
        <v>49.902999999999999</v>
      </c>
      <c r="D1132"/>
      <c r="E1132"/>
      <c r="F1132"/>
      <c r="G1132"/>
      <c r="H1132"/>
      <c r="I1132"/>
      <c r="J1132"/>
      <c r="K1132"/>
      <c r="L1132"/>
      <c r="M1132"/>
      <c r="N1132"/>
      <c r="O1132"/>
      <c r="P1132"/>
      <c r="Q1132"/>
      <c r="R1132"/>
      <c r="AG1132" s="80"/>
    </row>
    <row r="1133" spans="1:33" s="16" customFormat="1" x14ac:dyDescent="0.25">
      <c r="A1133" s="19">
        <v>45985</v>
      </c>
      <c r="B1133" s="18">
        <v>0.64953703703703702</v>
      </c>
      <c r="C1133" s="16">
        <v>49.905000000000001</v>
      </c>
      <c r="D1133"/>
      <c r="E1133"/>
      <c r="F1133"/>
      <c r="G1133"/>
      <c r="H1133"/>
      <c r="I1133"/>
      <c r="J1133"/>
      <c r="K1133"/>
      <c r="L1133"/>
      <c r="M1133"/>
      <c r="N1133"/>
      <c r="O1133"/>
      <c r="P1133"/>
      <c r="Q1133"/>
      <c r="R1133"/>
      <c r="AG1133" s="80"/>
    </row>
    <row r="1134" spans="1:33" s="16" customFormat="1" x14ac:dyDescent="0.25">
      <c r="A1134" s="19">
        <v>45985</v>
      </c>
      <c r="B1134" s="18">
        <v>0.64954861111111106</v>
      </c>
      <c r="C1134" s="16">
        <v>49.905000000000001</v>
      </c>
      <c r="D1134"/>
      <c r="E1134"/>
      <c r="F1134"/>
      <c r="G1134"/>
      <c r="H1134"/>
      <c r="I1134"/>
      <c r="J1134"/>
      <c r="K1134"/>
      <c r="L1134"/>
      <c r="M1134"/>
      <c r="N1134"/>
      <c r="O1134"/>
      <c r="P1134"/>
      <c r="Q1134"/>
      <c r="R1134"/>
      <c r="AG1134" s="80"/>
    </row>
    <row r="1135" spans="1:33" s="16" customFormat="1" x14ac:dyDescent="0.25">
      <c r="A1135" s="19">
        <v>45985</v>
      </c>
      <c r="B1135" s="18">
        <v>0.64956018518518521</v>
      </c>
      <c r="C1135" s="16">
        <v>49.905999999999999</v>
      </c>
      <c r="D1135"/>
      <c r="E1135"/>
      <c r="F1135"/>
      <c r="G1135"/>
      <c r="H1135"/>
      <c r="I1135"/>
      <c r="J1135"/>
      <c r="K1135"/>
      <c r="L1135"/>
      <c r="M1135"/>
      <c r="N1135"/>
      <c r="O1135"/>
      <c r="P1135"/>
      <c r="Q1135"/>
      <c r="R1135"/>
      <c r="AG1135" s="80"/>
    </row>
    <row r="1136" spans="1:33" s="16" customFormat="1" x14ac:dyDescent="0.25">
      <c r="A1136" s="19">
        <v>45985</v>
      </c>
      <c r="B1136" s="18">
        <v>0.64957175925925925</v>
      </c>
      <c r="C1136" s="16">
        <v>49.908999999999999</v>
      </c>
      <c r="D1136"/>
      <c r="E1136"/>
      <c r="F1136"/>
      <c r="G1136"/>
      <c r="H1136"/>
      <c r="I1136"/>
      <c r="J1136"/>
      <c r="K1136"/>
      <c r="L1136"/>
      <c r="M1136"/>
      <c r="N1136"/>
      <c r="O1136"/>
      <c r="P1136"/>
      <c r="Q1136"/>
      <c r="R1136"/>
      <c r="AG1136" s="80"/>
    </row>
    <row r="1137" spans="1:33" s="16" customFormat="1" x14ac:dyDescent="0.25">
      <c r="A1137" s="19">
        <v>45985</v>
      </c>
      <c r="B1137" s="18">
        <v>0.64958333333333329</v>
      </c>
      <c r="C1137" s="16">
        <v>49.908999999999999</v>
      </c>
      <c r="D1137"/>
      <c r="E1137"/>
      <c r="F1137"/>
      <c r="G1137"/>
      <c r="H1137"/>
      <c r="I1137"/>
      <c r="J1137"/>
      <c r="K1137"/>
      <c r="L1137"/>
      <c r="M1137"/>
      <c r="N1137"/>
      <c r="O1137"/>
      <c r="P1137"/>
      <c r="Q1137"/>
      <c r="R1137"/>
      <c r="AG1137" s="80"/>
    </row>
    <row r="1138" spans="1:33" s="16" customFormat="1" x14ac:dyDescent="0.25">
      <c r="A1138" s="19">
        <v>45985</v>
      </c>
      <c r="B1138" s="18">
        <v>0.64959490740740744</v>
      </c>
      <c r="C1138" s="16">
        <v>49.911000000000001</v>
      </c>
      <c r="D1138"/>
      <c r="E1138"/>
      <c r="F1138"/>
      <c r="G1138"/>
      <c r="H1138"/>
      <c r="I1138"/>
      <c r="J1138"/>
      <c r="K1138"/>
      <c r="L1138"/>
      <c r="M1138"/>
      <c r="N1138"/>
      <c r="O1138"/>
      <c r="P1138"/>
      <c r="Q1138"/>
      <c r="R1138"/>
      <c r="AG1138" s="80"/>
    </row>
    <row r="1139" spans="1:33" s="16" customFormat="1" x14ac:dyDescent="0.25">
      <c r="A1139" s="19">
        <v>45985</v>
      </c>
      <c r="B1139" s="18">
        <v>0.64960648148148148</v>
      </c>
      <c r="C1139" s="16">
        <v>49.911999999999999</v>
      </c>
      <c r="D1139"/>
      <c r="E1139"/>
      <c r="F1139"/>
      <c r="G1139"/>
      <c r="H1139"/>
      <c r="I1139"/>
      <c r="J1139"/>
      <c r="K1139"/>
      <c r="L1139"/>
      <c r="M1139"/>
      <c r="N1139"/>
      <c r="O1139"/>
      <c r="P1139"/>
      <c r="Q1139"/>
      <c r="R1139"/>
      <c r="AG1139" s="80"/>
    </row>
    <row r="1140" spans="1:33" s="16" customFormat="1" x14ac:dyDescent="0.25">
      <c r="A1140" s="19">
        <v>45985</v>
      </c>
      <c r="B1140" s="18">
        <v>0.64961805555555552</v>
      </c>
      <c r="C1140" s="16">
        <v>49.912999999999997</v>
      </c>
      <c r="D1140"/>
      <c r="E1140"/>
      <c r="F1140"/>
      <c r="G1140"/>
      <c r="H1140"/>
      <c r="I1140"/>
      <c r="J1140"/>
      <c r="K1140"/>
      <c r="L1140"/>
      <c r="M1140"/>
      <c r="N1140"/>
      <c r="O1140"/>
      <c r="P1140"/>
      <c r="Q1140"/>
      <c r="R1140"/>
      <c r="AG1140" s="80"/>
    </row>
    <row r="1141" spans="1:33" s="16" customFormat="1" x14ac:dyDescent="0.25">
      <c r="A1141" s="19">
        <v>45985</v>
      </c>
      <c r="B1141" s="18">
        <v>0.64962962962962967</v>
      </c>
      <c r="C1141" s="16">
        <v>49.914999999999999</v>
      </c>
      <c r="D1141"/>
      <c r="E1141"/>
      <c r="F1141"/>
      <c r="G1141"/>
      <c r="H1141"/>
      <c r="I1141"/>
      <c r="J1141"/>
      <c r="K1141"/>
      <c r="L1141"/>
      <c r="M1141"/>
      <c r="N1141"/>
      <c r="O1141"/>
      <c r="P1141"/>
      <c r="Q1141"/>
      <c r="R1141"/>
      <c r="AG1141" s="80"/>
    </row>
    <row r="1142" spans="1:33" s="16" customFormat="1" x14ac:dyDescent="0.25">
      <c r="A1142" s="19">
        <v>45985</v>
      </c>
      <c r="B1142" s="18">
        <v>0.64964120370370371</v>
      </c>
      <c r="C1142" s="16">
        <v>49.915999999999997</v>
      </c>
      <c r="D1142"/>
      <c r="E1142"/>
      <c r="F1142"/>
      <c r="G1142"/>
      <c r="H1142"/>
      <c r="I1142"/>
      <c r="J1142"/>
      <c r="K1142"/>
      <c r="L1142"/>
      <c r="M1142"/>
      <c r="N1142"/>
      <c r="O1142"/>
      <c r="P1142"/>
      <c r="Q1142"/>
      <c r="R1142"/>
      <c r="AG1142" s="80"/>
    </row>
    <row r="1143" spans="1:33" s="16" customFormat="1" x14ac:dyDescent="0.25">
      <c r="A1143" s="19">
        <v>45985</v>
      </c>
      <c r="B1143" s="18">
        <v>0.64965277777777775</v>
      </c>
      <c r="C1143" s="16">
        <v>49.914999999999999</v>
      </c>
      <c r="D1143"/>
      <c r="E1143"/>
      <c r="F1143"/>
      <c r="G1143"/>
      <c r="H1143"/>
      <c r="I1143"/>
      <c r="J1143"/>
      <c r="K1143"/>
      <c r="L1143"/>
      <c r="M1143"/>
      <c r="N1143"/>
      <c r="O1143"/>
      <c r="P1143"/>
      <c r="Q1143"/>
      <c r="R1143"/>
      <c r="AG1143" s="80"/>
    </row>
    <row r="1144" spans="1:33" s="16" customFormat="1" x14ac:dyDescent="0.25">
      <c r="A1144" s="19">
        <v>45985</v>
      </c>
      <c r="B1144" s="18">
        <v>0.6496643518518519</v>
      </c>
      <c r="C1144" s="16">
        <v>49.915999999999997</v>
      </c>
      <c r="D1144"/>
      <c r="E1144"/>
      <c r="F1144"/>
      <c r="G1144"/>
      <c r="H1144"/>
      <c r="I1144"/>
      <c r="J1144"/>
      <c r="K1144"/>
      <c r="L1144"/>
      <c r="M1144"/>
      <c r="N1144"/>
      <c r="O1144"/>
      <c r="P1144"/>
      <c r="Q1144"/>
      <c r="R1144"/>
      <c r="AG1144" s="80"/>
    </row>
    <row r="1145" spans="1:33" s="16" customFormat="1" x14ac:dyDescent="0.25">
      <c r="A1145" s="19">
        <v>45985</v>
      </c>
      <c r="B1145" s="18">
        <v>0.64967592592592593</v>
      </c>
      <c r="C1145" s="16">
        <v>49.914999999999999</v>
      </c>
      <c r="D1145"/>
      <c r="E1145"/>
      <c r="F1145"/>
      <c r="G1145"/>
      <c r="H1145"/>
      <c r="I1145"/>
      <c r="J1145"/>
      <c r="K1145"/>
      <c r="L1145"/>
      <c r="M1145"/>
      <c r="N1145"/>
      <c r="O1145"/>
      <c r="P1145"/>
      <c r="Q1145"/>
      <c r="R1145"/>
      <c r="AG1145" s="80"/>
    </row>
    <row r="1146" spans="1:33" s="16" customFormat="1" x14ac:dyDescent="0.25">
      <c r="A1146" s="19">
        <v>45985</v>
      </c>
      <c r="B1146" s="18">
        <v>0.64968749999999997</v>
      </c>
      <c r="C1146" s="16">
        <v>49.914999999999999</v>
      </c>
      <c r="D1146"/>
      <c r="E1146"/>
      <c r="F1146"/>
      <c r="G1146"/>
      <c r="H1146"/>
      <c r="I1146"/>
      <c r="J1146"/>
      <c r="K1146"/>
      <c r="L1146"/>
      <c r="M1146"/>
      <c r="N1146"/>
      <c r="O1146"/>
      <c r="P1146"/>
      <c r="Q1146"/>
      <c r="R1146"/>
      <c r="AG1146" s="80"/>
    </row>
    <row r="1147" spans="1:33" s="16" customFormat="1" x14ac:dyDescent="0.25">
      <c r="A1147" s="19">
        <v>45985</v>
      </c>
      <c r="B1147" s="18">
        <v>0.64969907407407412</v>
      </c>
      <c r="C1147" s="16">
        <v>49.911000000000001</v>
      </c>
      <c r="D1147"/>
      <c r="E1147"/>
      <c r="F1147"/>
      <c r="G1147"/>
      <c r="H1147"/>
      <c r="I1147"/>
      <c r="J1147"/>
      <c r="K1147"/>
      <c r="L1147"/>
      <c r="M1147"/>
      <c r="N1147"/>
      <c r="O1147"/>
      <c r="P1147"/>
      <c r="Q1147"/>
      <c r="R1147"/>
      <c r="AG1147" s="80"/>
    </row>
    <row r="1148" spans="1:33" s="16" customFormat="1" x14ac:dyDescent="0.25">
      <c r="A1148" s="19">
        <v>45985</v>
      </c>
      <c r="B1148" s="18">
        <v>0.64971064814814816</v>
      </c>
      <c r="C1148" s="16">
        <v>49.908999999999999</v>
      </c>
      <c r="D1148"/>
      <c r="E1148"/>
      <c r="F1148"/>
      <c r="G1148"/>
      <c r="H1148"/>
      <c r="I1148"/>
      <c r="J1148"/>
      <c r="K1148"/>
      <c r="L1148"/>
      <c r="M1148"/>
      <c r="N1148"/>
      <c r="O1148"/>
      <c r="P1148"/>
      <c r="Q1148"/>
      <c r="R1148"/>
      <c r="AG1148" s="80"/>
    </row>
    <row r="1149" spans="1:33" s="16" customFormat="1" x14ac:dyDescent="0.25">
      <c r="A1149" s="19">
        <v>45985</v>
      </c>
      <c r="B1149" s="18">
        <v>0.6497222222222222</v>
      </c>
      <c r="C1149" s="16">
        <v>49.905999999999999</v>
      </c>
      <c r="D1149"/>
      <c r="E1149"/>
      <c r="F1149"/>
      <c r="G1149"/>
      <c r="H1149"/>
      <c r="I1149"/>
      <c r="J1149"/>
      <c r="K1149"/>
      <c r="L1149"/>
      <c r="M1149"/>
      <c r="N1149"/>
      <c r="O1149"/>
      <c r="P1149"/>
      <c r="Q1149"/>
      <c r="R1149"/>
      <c r="AG1149" s="80"/>
    </row>
    <row r="1150" spans="1:33" s="16" customFormat="1" x14ac:dyDescent="0.25">
      <c r="A1150" s="19">
        <v>45985</v>
      </c>
      <c r="B1150" s="18">
        <v>0.64973379629629635</v>
      </c>
      <c r="C1150" s="16">
        <v>49.904000000000003</v>
      </c>
      <c r="D1150"/>
      <c r="E1150"/>
      <c r="F1150"/>
      <c r="G1150"/>
      <c r="H1150"/>
      <c r="I1150"/>
      <c r="J1150"/>
      <c r="K1150"/>
      <c r="L1150"/>
      <c r="M1150"/>
      <c r="N1150"/>
      <c r="O1150"/>
      <c r="P1150"/>
      <c r="Q1150"/>
      <c r="R1150"/>
      <c r="AG1150" s="80"/>
    </row>
    <row r="1151" spans="1:33" s="16" customFormat="1" x14ac:dyDescent="0.25">
      <c r="A1151" s="19">
        <v>45985</v>
      </c>
      <c r="B1151" s="18">
        <v>0.64974537037037039</v>
      </c>
      <c r="C1151" s="16">
        <v>49.902999999999999</v>
      </c>
      <c r="D1151"/>
      <c r="E1151"/>
      <c r="F1151"/>
      <c r="G1151"/>
      <c r="H1151"/>
      <c r="I1151"/>
      <c r="J1151"/>
      <c r="K1151"/>
      <c r="L1151"/>
      <c r="M1151"/>
      <c r="N1151"/>
      <c r="O1151"/>
      <c r="P1151"/>
      <c r="Q1151"/>
      <c r="R1151"/>
      <c r="AG1151" s="80"/>
    </row>
    <row r="1152" spans="1:33" s="16" customFormat="1" x14ac:dyDescent="0.25">
      <c r="A1152" s="19">
        <v>45985</v>
      </c>
      <c r="B1152" s="18">
        <v>0.64975694444444443</v>
      </c>
      <c r="C1152" s="16">
        <v>49.902000000000001</v>
      </c>
      <c r="D1152"/>
      <c r="E1152"/>
      <c r="F1152"/>
      <c r="G1152"/>
      <c r="H1152"/>
      <c r="I1152"/>
      <c r="J1152"/>
      <c r="K1152"/>
      <c r="L1152"/>
      <c r="M1152"/>
      <c r="N1152"/>
      <c r="O1152"/>
      <c r="P1152"/>
      <c r="Q1152"/>
      <c r="R1152"/>
      <c r="AG1152" s="80"/>
    </row>
    <row r="1153" spans="1:33" s="16" customFormat="1" x14ac:dyDescent="0.25">
      <c r="A1153" s="19">
        <v>45985</v>
      </c>
      <c r="B1153" s="18">
        <v>0.64976851851851847</v>
      </c>
      <c r="C1153" s="16">
        <v>49.9</v>
      </c>
      <c r="D1153"/>
      <c r="E1153"/>
      <c r="F1153"/>
      <c r="G1153"/>
      <c r="H1153"/>
      <c r="I1153"/>
      <c r="J1153"/>
      <c r="K1153"/>
      <c r="L1153"/>
      <c r="M1153"/>
      <c r="N1153"/>
      <c r="O1153"/>
      <c r="P1153"/>
      <c r="Q1153"/>
      <c r="R1153"/>
      <c r="AG1153" s="80"/>
    </row>
    <row r="1154" spans="1:33" s="16" customFormat="1" x14ac:dyDescent="0.25">
      <c r="A1154" s="19">
        <v>45985</v>
      </c>
      <c r="B1154" s="18">
        <v>0.64978009259259262</v>
      </c>
      <c r="C1154" s="16">
        <v>49.901000000000003</v>
      </c>
      <c r="D1154"/>
      <c r="E1154"/>
      <c r="F1154"/>
      <c r="G1154"/>
      <c r="H1154"/>
      <c r="I1154"/>
      <c r="J1154"/>
      <c r="K1154"/>
      <c r="L1154"/>
      <c r="M1154"/>
      <c r="N1154"/>
      <c r="O1154"/>
      <c r="P1154"/>
      <c r="Q1154"/>
      <c r="R1154"/>
      <c r="AG1154" s="80"/>
    </row>
    <row r="1155" spans="1:33" s="16" customFormat="1" x14ac:dyDescent="0.25">
      <c r="A1155" s="19">
        <v>45985</v>
      </c>
      <c r="B1155" s="18">
        <v>0.64979166666666666</v>
      </c>
      <c r="C1155" s="16">
        <v>49.902999999999999</v>
      </c>
      <c r="D1155"/>
      <c r="E1155"/>
      <c r="F1155"/>
      <c r="G1155"/>
      <c r="H1155"/>
      <c r="I1155"/>
      <c r="J1155"/>
      <c r="K1155"/>
      <c r="L1155"/>
      <c r="M1155"/>
      <c r="N1155"/>
      <c r="O1155"/>
      <c r="P1155"/>
      <c r="Q1155"/>
      <c r="R1155"/>
      <c r="AG1155" s="80"/>
    </row>
    <row r="1156" spans="1:33" s="16" customFormat="1" x14ac:dyDescent="0.25">
      <c r="A1156" s="19">
        <v>45985</v>
      </c>
      <c r="B1156" s="18">
        <v>0.6498032407407407</v>
      </c>
      <c r="C1156" s="16">
        <v>49.904000000000003</v>
      </c>
      <c r="D1156"/>
      <c r="E1156"/>
      <c r="F1156"/>
      <c r="G1156"/>
      <c r="H1156"/>
      <c r="I1156"/>
      <c r="J1156"/>
      <c r="K1156"/>
      <c r="L1156"/>
      <c r="M1156"/>
      <c r="N1156"/>
      <c r="O1156"/>
      <c r="P1156"/>
      <c r="Q1156"/>
      <c r="R1156"/>
      <c r="AG1156" s="80"/>
    </row>
    <row r="1157" spans="1:33" s="16" customFormat="1" x14ac:dyDescent="0.25">
      <c r="A1157" s="19">
        <v>45985</v>
      </c>
      <c r="B1157" s="18">
        <v>0.64981481481481485</v>
      </c>
      <c r="C1157" s="16">
        <v>49.908000000000001</v>
      </c>
      <c r="D1157"/>
      <c r="E1157"/>
      <c r="F1157"/>
      <c r="G1157"/>
      <c r="H1157"/>
      <c r="I1157"/>
      <c r="J1157"/>
      <c r="K1157"/>
      <c r="L1157"/>
      <c r="M1157"/>
      <c r="N1157"/>
      <c r="O1157"/>
      <c r="P1157"/>
      <c r="Q1157"/>
      <c r="R1157"/>
      <c r="AG1157" s="80"/>
    </row>
    <row r="1158" spans="1:33" s="16" customFormat="1" x14ac:dyDescent="0.25">
      <c r="A1158" s="19">
        <v>45985</v>
      </c>
      <c r="B1158" s="18">
        <v>0.64982638888888888</v>
      </c>
      <c r="C1158" s="16">
        <v>49.906999999999996</v>
      </c>
      <c r="D1158"/>
      <c r="E1158"/>
      <c r="F1158"/>
      <c r="G1158"/>
      <c r="H1158"/>
      <c r="I1158"/>
      <c r="J1158"/>
      <c r="K1158"/>
      <c r="L1158"/>
      <c r="M1158"/>
      <c r="N1158"/>
      <c r="O1158"/>
      <c r="P1158"/>
      <c r="Q1158"/>
      <c r="R1158"/>
      <c r="AG1158" s="80"/>
    </row>
    <row r="1159" spans="1:33" s="16" customFormat="1" x14ac:dyDescent="0.25">
      <c r="A1159" s="19">
        <v>45985</v>
      </c>
      <c r="B1159" s="18">
        <v>0.64983796296296292</v>
      </c>
      <c r="C1159" s="16">
        <v>49.908999999999999</v>
      </c>
      <c r="D1159"/>
      <c r="E1159"/>
      <c r="F1159"/>
      <c r="G1159"/>
      <c r="H1159"/>
      <c r="I1159"/>
      <c r="J1159"/>
      <c r="K1159"/>
      <c r="L1159"/>
      <c r="M1159"/>
      <c r="N1159"/>
      <c r="O1159"/>
      <c r="P1159"/>
      <c r="Q1159"/>
      <c r="R1159"/>
      <c r="AG1159" s="80"/>
    </row>
    <row r="1160" spans="1:33" s="16" customFormat="1" x14ac:dyDescent="0.25">
      <c r="A1160" s="19">
        <v>45985</v>
      </c>
      <c r="B1160" s="18">
        <v>0.64984953703703707</v>
      </c>
      <c r="C1160" s="16">
        <v>49.908000000000001</v>
      </c>
      <c r="D1160"/>
      <c r="E1160"/>
      <c r="F1160"/>
      <c r="G1160"/>
      <c r="H1160"/>
      <c r="I1160"/>
      <c r="J1160"/>
      <c r="K1160"/>
      <c r="L1160"/>
      <c r="M1160"/>
      <c r="N1160"/>
      <c r="O1160"/>
      <c r="P1160"/>
      <c r="Q1160"/>
      <c r="R1160"/>
      <c r="AG1160" s="80"/>
    </row>
    <row r="1161" spans="1:33" s="16" customFormat="1" x14ac:dyDescent="0.25">
      <c r="A1161" s="19">
        <v>45985</v>
      </c>
      <c r="B1161" s="18">
        <v>0.64986111111111111</v>
      </c>
      <c r="C1161" s="16">
        <v>49.905999999999999</v>
      </c>
      <c r="D1161"/>
      <c r="E1161"/>
      <c r="F1161"/>
      <c r="G1161"/>
      <c r="H1161"/>
      <c r="I1161"/>
      <c r="J1161"/>
      <c r="K1161"/>
      <c r="L1161"/>
      <c r="M1161"/>
      <c r="N1161"/>
      <c r="O1161"/>
      <c r="P1161"/>
      <c r="Q1161"/>
      <c r="R1161"/>
      <c r="AG1161" s="80"/>
    </row>
    <row r="1162" spans="1:33" s="16" customFormat="1" x14ac:dyDescent="0.25">
      <c r="A1162" s="19">
        <v>45985</v>
      </c>
      <c r="B1162" s="20">
        <v>0.64987268518518515</v>
      </c>
      <c r="C1162" s="16">
        <v>49.906999999999996</v>
      </c>
      <c r="D1162"/>
      <c r="E1162"/>
      <c r="F1162"/>
      <c r="G1162"/>
      <c r="H1162"/>
      <c r="I1162"/>
      <c r="J1162"/>
      <c r="K1162"/>
      <c r="L1162"/>
      <c r="M1162"/>
      <c r="N1162"/>
      <c r="O1162"/>
      <c r="P1162"/>
      <c r="Q1162"/>
      <c r="R1162"/>
      <c r="AG1162" s="80"/>
    </row>
    <row r="1163" spans="1:33" s="16" customFormat="1" x14ac:dyDescent="0.25">
      <c r="A1163" s="19">
        <v>45985</v>
      </c>
      <c r="B1163" s="18">
        <v>0.6498842592592593</v>
      </c>
      <c r="C1163" s="16">
        <v>49.904000000000003</v>
      </c>
      <c r="D1163"/>
      <c r="E1163"/>
      <c r="F1163"/>
      <c r="G1163"/>
      <c r="H1163"/>
      <c r="I1163"/>
      <c r="J1163"/>
      <c r="K1163"/>
      <c r="L1163"/>
      <c r="M1163"/>
      <c r="N1163"/>
      <c r="O1163"/>
      <c r="P1163"/>
      <c r="Q1163"/>
      <c r="R1163"/>
      <c r="AG1163" s="80"/>
    </row>
    <row r="1164" spans="1:33" s="16" customFormat="1" x14ac:dyDescent="0.25">
      <c r="A1164" s="19">
        <v>45985</v>
      </c>
      <c r="B1164" s="18">
        <v>0.64989583333333334</v>
      </c>
      <c r="C1164" s="16">
        <v>49.905999999999999</v>
      </c>
      <c r="D1164"/>
      <c r="E1164"/>
      <c r="F1164"/>
      <c r="G1164"/>
      <c r="H1164"/>
      <c r="I1164"/>
      <c r="J1164"/>
      <c r="K1164"/>
      <c r="L1164"/>
      <c r="M1164"/>
      <c r="N1164"/>
      <c r="O1164"/>
      <c r="P1164"/>
      <c r="Q1164"/>
      <c r="R1164"/>
      <c r="AG1164" s="80"/>
    </row>
    <row r="1165" spans="1:33" s="16" customFormat="1" x14ac:dyDescent="0.25">
      <c r="A1165" s="19">
        <v>45985</v>
      </c>
      <c r="B1165" s="18">
        <v>0.64990740740740738</v>
      </c>
      <c r="C1165" s="16">
        <v>49.905999999999999</v>
      </c>
      <c r="D1165"/>
      <c r="E1165"/>
      <c r="F1165"/>
      <c r="G1165"/>
      <c r="H1165"/>
      <c r="I1165"/>
      <c r="J1165"/>
      <c r="K1165"/>
      <c r="L1165"/>
      <c r="M1165"/>
      <c r="N1165"/>
      <c r="O1165"/>
      <c r="P1165"/>
      <c r="Q1165"/>
      <c r="R1165"/>
      <c r="AG1165" s="80"/>
    </row>
    <row r="1166" spans="1:33" s="16" customFormat="1" x14ac:dyDescent="0.25">
      <c r="A1166" s="19">
        <v>45985</v>
      </c>
      <c r="B1166" s="18">
        <v>0.64991898148148153</v>
      </c>
      <c r="C1166" s="16">
        <v>49.904000000000003</v>
      </c>
      <c r="D1166"/>
      <c r="E1166"/>
      <c r="F1166"/>
      <c r="G1166"/>
      <c r="H1166"/>
      <c r="I1166"/>
      <c r="J1166"/>
      <c r="K1166"/>
      <c r="L1166"/>
      <c r="M1166"/>
      <c r="N1166"/>
      <c r="O1166"/>
      <c r="P1166"/>
      <c r="Q1166"/>
      <c r="R1166"/>
      <c r="AG1166" s="80"/>
    </row>
    <row r="1167" spans="1:33" s="16" customFormat="1" x14ac:dyDescent="0.25">
      <c r="A1167" s="19">
        <v>45985</v>
      </c>
      <c r="B1167" s="18">
        <v>0.64993055555555557</v>
      </c>
      <c r="C1167" s="16">
        <v>49.905000000000001</v>
      </c>
      <c r="D1167"/>
      <c r="E1167"/>
      <c r="F1167"/>
      <c r="G1167"/>
      <c r="H1167"/>
      <c r="I1167"/>
      <c r="J1167"/>
      <c r="K1167"/>
      <c r="L1167"/>
      <c r="M1167"/>
      <c r="N1167"/>
      <c r="O1167"/>
      <c r="P1167"/>
      <c r="Q1167"/>
      <c r="R1167"/>
      <c r="AG1167" s="80"/>
    </row>
    <row r="1168" spans="1:33" s="16" customFormat="1" x14ac:dyDescent="0.25">
      <c r="A1168" s="19">
        <v>45985</v>
      </c>
      <c r="B1168" s="18">
        <v>0.64994212962962961</v>
      </c>
      <c r="C1168" s="16">
        <v>49.902000000000001</v>
      </c>
      <c r="D1168"/>
      <c r="E1168"/>
      <c r="F1168"/>
      <c r="G1168"/>
      <c r="H1168"/>
      <c r="I1168"/>
      <c r="J1168"/>
      <c r="K1168"/>
      <c r="L1168"/>
      <c r="M1168"/>
      <c r="N1168"/>
      <c r="O1168"/>
      <c r="P1168"/>
      <c r="Q1168"/>
      <c r="R1168"/>
      <c r="AG1168" s="80"/>
    </row>
    <row r="1169" spans="1:33" s="16" customFormat="1" x14ac:dyDescent="0.25">
      <c r="A1169" s="19">
        <v>45985</v>
      </c>
      <c r="B1169" s="18">
        <v>0.64995370370370376</v>
      </c>
      <c r="C1169" s="16">
        <v>49.902000000000001</v>
      </c>
      <c r="D1169"/>
      <c r="E1169"/>
      <c r="F1169"/>
      <c r="G1169"/>
      <c r="H1169"/>
      <c r="I1169"/>
      <c r="J1169"/>
      <c r="K1169"/>
      <c r="L1169"/>
      <c r="M1169"/>
      <c r="N1169"/>
      <c r="O1169"/>
      <c r="P1169"/>
      <c r="Q1169"/>
      <c r="R1169"/>
      <c r="AG1169" s="80"/>
    </row>
    <row r="1170" spans="1:33" s="16" customFormat="1" x14ac:dyDescent="0.25">
      <c r="A1170" s="19">
        <v>45985</v>
      </c>
      <c r="B1170" s="18">
        <v>0.64996527777777779</v>
      </c>
      <c r="C1170" s="16">
        <v>49.902999999999999</v>
      </c>
      <c r="D1170"/>
      <c r="E1170"/>
      <c r="F1170"/>
      <c r="G1170"/>
      <c r="H1170"/>
      <c r="I1170"/>
      <c r="J1170"/>
      <c r="K1170"/>
      <c r="L1170"/>
      <c r="M1170"/>
      <c r="N1170"/>
      <c r="O1170"/>
      <c r="P1170"/>
      <c r="Q1170"/>
      <c r="R1170"/>
      <c r="AG1170" s="80"/>
    </row>
    <row r="1171" spans="1:33" s="16" customFormat="1" x14ac:dyDescent="0.25">
      <c r="A1171" s="19">
        <v>45985</v>
      </c>
      <c r="B1171" s="18">
        <v>0.64997685185185183</v>
      </c>
      <c r="C1171" s="16">
        <v>49.902000000000001</v>
      </c>
      <c r="D1171"/>
      <c r="E1171"/>
      <c r="F1171"/>
      <c r="G1171"/>
      <c r="H1171"/>
      <c r="I1171"/>
      <c r="J1171"/>
      <c r="K1171"/>
      <c r="L1171"/>
      <c r="M1171"/>
      <c r="N1171"/>
      <c r="O1171"/>
      <c r="P1171"/>
      <c r="Q1171"/>
      <c r="R1171"/>
      <c r="AG1171" s="80"/>
    </row>
    <row r="1172" spans="1:33" s="16" customFormat="1" x14ac:dyDescent="0.25">
      <c r="A1172" s="19">
        <v>45985</v>
      </c>
      <c r="B1172" s="18">
        <v>0.64998842592592587</v>
      </c>
      <c r="C1172" s="16">
        <v>49.906999999999996</v>
      </c>
      <c r="D1172"/>
      <c r="E1172"/>
      <c r="F1172"/>
      <c r="G1172"/>
      <c r="H1172"/>
      <c r="I1172"/>
      <c r="J1172"/>
      <c r="K1172"/>
      <c r="L1172"/>
      <c r="M1172"/>
      <c r="N1172"/>
      <c r="O1172"/>
      <c r="P1172"/>
      <c r="Q1172"/>
      <c r="R1172"/>
      <c r="AG1172" s="80"/>
    </row>
    <row r="1173" spans="1:33" s="16" customFormat="1" x14ac:dyDescent="0.25">
      <c r="A1173" s="19">
        <v>45985</v>
      </c>
      <c r="B1173" s="18">
        <v>0.65</v>
      </c>
      <c r="C1173" s="16">
        <v>49.908000000000001</v>
      </c>
      <c r="D1173"/>
      <c r="E1173"/>
      <c r="F1173"/>
      <c r="G1173"/>
      <c r="H1173"/>
      <c r="I1173"/>
      <c r="J1173"/>
      <c r="K1173"/>
      <c r="L1173"/>
      <c r="M1173"/>
      <c r="N1173"/>
      <c r="O1173"/>
      <c r="P1173"/>
      <c r="Q1173"/>
      <c r="R1173"/>
      <c r="AG1173" s="80"/>
    </row>
    <row r="1174" spans="1:33" s="16" customFormat="1" x14ac:dyDescent="0.25">
      <c r="A1174" s="19">
        <v>45985</v>
      </c>
      <c r="B1174" s="18">
        <v>0.65001157407407406</v>
      </c>
      <c r="C1174" s="16">
        <v>49.908999999999999</v>
      </c>
      <c r="D1174"/>
      <c r="E1174"/>
      <c r="F1174"/>
      <c r="G1174"/>
      <c r="H1174"/>
      <c r="I1174"/>
      <c r="J1174"/>
      <c r="K1174"/>
      <c r="L1174"/>
      <c r="M1174"/>
      <c r="N1174"/>
      <c r="O1174"/>
      <c r="P1174"/>
      <c r="Q1174"/>
      <c r="R1174"/>
      <c r="AG1174" s="80"/>
    </row>
    <row r="1175" spans="1:33" s="16" customFormat="1" x14ac:dyDescent="0.25">
      <c r="A1175" s="19">
        <v>45985</v>
      </c>
      <c r="B1175" s="18">
        <v>0.6500231481481481</v>
      </c>
      <c r="C1175" s="16">
        <v>49.908999999999999</v>
      </c>
      <c r="D1175"/>
      <c r="E1175"/>
      <c r="F1175"/>
      <c r="G1175"/>
      <c r="H1175"/>
      <c r="I1175"/>
      <c r="J1175"/>
      <c r="K1175"/>
      <c r="L1175"/>
      <c r="M1175"/>
      <c r="N1175"/>
      <c r="O1175"/>
      <c r="P1175"/>
      <c r="Q1175"/>
      <c r="R1175"/>
      <c r="AG1175" s="80"/>
    </row>
    <row r="1176" spans="1:33" s="16" customFormat="1" x14ac:dyDescent="0.25">
      <c r="A1176" s="19">
        <v>45985</v>
      </c>
      <c r="B1176" s="18">
        <v>0.65003472222222225</v>
      </c>
      <c r="C1176" s="16">
        <v>49.911000000000001</v>
      </c>
      <c r="D1176"/>
      <c r="E1176"/>
      <c r="F1176"/>
      <c r="G1176"/>
      <c r="H1176"/>
      <c r="I1176"/>
      <c r="J1176"/>
      <c r="K1176"/>
      <c r="L1176"/>
      <c r="M1176"/>
      <c r="N1176"/>
      <c r="O1176"/>
      <c r="P1176"/>
      <c r="Q1176"/>
      <c r="R1176"/>
      <c r="AG1176" s="80"/>
    </row>
    <row r="1177" spans="1:33" s="16" customFormat="1" x14ac:dyDescent="0.25">
      <c r="A1177" s="19">
        <v>45985</v>
      </c>
      <c r="B1177" s="18">
        <v>0.65004629629629629</v>
      </c>
      <c r="C1177" s="16">
        <v>49.908999999999999</v>
      </c>
      <c r="D1177"/>
      <c r="E1177"/>
      <c r="F1177"/>
      <c r="G1177"/>
      <c r="H1177"/>
      <c r="I1177"/>
      <c r="J1177"/>
      <c r="K1177"/>
      <c r="L1177"/>
      <c r="M1177"/>
      <c r="N1177"/>
      <c r="O1177"/>
      <c r="P1177"/>
      <c r="Q1177"/>
      <c r="R1177"/>
      <c r="AG1177" s="80"/>
    </row>
    <row r="1178" spans="1:33" s="16" customFormat="1" x14ac:dyDescent="0.25">
      <c r="A1178" s="19">
        <v>45985</v>
      </c>
      <c r="B1178" s="18">
        <v>0.65005787037037033</v>
      </c>
      <c r="C1178" s="16">
        <v>49.911000000000001</v>
      </c>
      <c r="D1178"/>
      <c r="E1178"/>
      <c r="F1178"/>
      <c r="G1178"/>
      <c r="H1178"/>
      <c r="I1178"/>
      <c r="J1178"/>
      <c r="K1178"/>
      <c r="L1178"/>
      <c r="M1178"/>
      <c r="N1178"/>
      <c r="O1178"/>
      <c r="P1178"/>
      <c r="Q1178"/>
      <c r="R1178"/>
      <c r="AG1178" s="80"/>
    </row>
    <row r="1179" spans="1:33" s="16" customFormat="1" x14ac:dyDescent="0.25">
      <c r="A1179" s="19">
        <v>45985</v>
      </c>
      <c r="B1179" s="18">
        <v>0.65006944444444448</v>
      </c>
      <c r="C1179" s="16">
        <v>49.91</v>
      </c>
      <c r="D1179"/>
      <c r="E1179"/>
      <c r="F1179"/>
      <c r="G1179"/>
      <c r="H1179"/>
      <c r="I1179"/>
      <c r="J1179"/>
      <c r="K1179"/>
      <c r="L1179"/>
      <c r="M1179"/>
      <c r="N1179"/>
      <c r="O1179"/>
      <c r="P1179"/>
      <c r="Q1179"/>
      <c r="R1179"/>
      <c r="AG1179" s="80"/>
    </row>
    <row r="1180" spans="1:33" s="16" customFormat="1" x14ac:dyDescent="0.25">
      <c r="A1180" s="19">
        <v>45985</v>
      </c>
      <c r="B1180" s="18">
        <v>0.65008101851851852</v>
      </c>
      <c r="C1180" s="16">
        <v>49.911999999999999</v>
      </c>
      <c r="D1180"/>
      <c r="E1180"/>
      <c r="F1180"/>
      <c r="G1180"/>
      <c r="H1180"/>
      <c r="I1180"/>
      <c r="J1180"/>
      <c r="K1180"/>
      <c r="L1180"/>
      <c r="M1180"/>
      <c r="N1180"/>
      <c r="O1180"/>
      <c r="P1180"/>
      <c r="Q1180"/>
      <c r="R1180"/>
      <c r="AG1180" s="80"/>
    </row>
    <row r="1181" spans="1:33" s="16" customFormat="1" x14ac:dyDescent="0.25">
      <c r="A1181" s="19">
        <v>45985</v>
      </c>
      <c r="B1181" s="18">
        <v>0.65009259259259256</v>
      </c>
      <c r="C1181" s="16">
        <v>49.911000000000001</v>
      </c>
      <c r="D1181"/>
      <c r="E1181"/>
      <c r="F1181"/>
      <c r="G1181"/>
      <c r="H1181"/>
      <c r="I1181"/>
      <c r="J1181"/>
      <c r="K1181"/>
      <c r="L1181"/>
      <c r="M1181"/>
      <c r="N1181"/>
      <c r="O1181"/>
      <c r="P1181"/>
      <c r="Q1181"/>
      <c r="R1181"/>
      <c r="AG1181" s="80"/>
    </row>
    <row r="1182" spans="1:33" s="16" customFormat="1" x14ac:dyDescent="0.25">
      <c r="A1182" s="19">
        <v>45985</v>
      </c>
      <c r="B1182" s="18">
        <v>0.65010416666666671</v>
      </c>
      <c r="C1182" s="16">
        <v>49.91</v>
      </c>
      <c r="D1182"/>
      <c r="E1182"/>
      <c r="F1182"/>
      <c r="G1182"/>
      <c r="H1182"/>
      <c r="I1182"/>
      <c r="J1182"/>
      <c r="K1182"/>
      <c r="L1182"/>
      <c r="M1182"/>
      <c r="N1182"/>
      <c r="O1182"/>
      <c r="P1182"/>
      <c r="Q1182"/>
      <c r="R1182"/>
      <c r="AG1182" s="80"/>
    </row>
    <row r="1183" spans="1:33" s="16" customFormat="1" x14ac:dyDescent="0.25">
      <c r="A1183" s="19">
        <v>45985</v>
      </c>
      <c r="B1183" s="18">
        <v>0.65011574074074074</v>
      </c>
      <c r="C1183" s="16">
        <v>49.908000000000001</v>
      </c>
      <c r="D1183"/>
      <c r="E1183"/>
      <c r="F1183"/>
      <c r="G1183"/>
      <c r="H1183"/>
      <c r="I1183"/>
      <c r="J1183"/>
      <c r="K1183"/>
      <c r="L1183"/>
      <c r="M1183"/>
      <c r="N1183"/>
      <c r="O1183"/>
      <c r="P1183"/>
      <c r="Q1183"/>
      <c r="R1183"/>
      <c r="AG1183" s="80"/>
    </row>
    <row r="1184" spans="1:33" s="16" customFormat="1" x14ac:dyDescent="0.25">
      <c r="A1184" s="19">
        <v>45985</v>
      </c>
      <c r="B1184" s="18">
        <v>0.65012731481481478</v>
      </c>
      <c r="C1184" s="16">
        <v>49.906999999999996</v>
      </c>
      <c r="D1184"/>
      <c r="E1184"/>
      <c r="F1184"/>
      <c r="G1184"/>
      <c r="H1184"/>
      <c r="I1184"/>
      <c r="J1184"/>
      <c r="K1184"/>
      <c r="L1184"/>
      <c r="M1184"/>
      <c r="N1184"/>
      <c r="O1184"/>
      <c r="P1184"/>
      <c r="Q1184"/>
      <c r="R1184"/>
      <c r="AG1184" s="80"/>
    </row>
    <row r="1185" spans="1:33" s="16" customFormat="1" x14ac:dyDescent="0.25">
      <c r="A1185" s="19">
        <v>45985</v>
      </c>
      <c r="B1185" s="18">
        <v>0.65013888888888893</v>
      </c>
      <c r="C1185" s="16">
        <v>49.902999999999999</v>
      </c>
      <c r="D1185"/>
      <c r="E1185"/>
      <c r="F1185"/>
      <c r="G1185"/>
      <c r="H1185"/>
      <c r="I1185"/>
      <c r="J1185"/>
      <c r="K1185"/>
      <c r="L1185"/>
      <c r="M1185"/>
      <c r="N1185"/>
      <c r="O1185"/>
      <c r="P1185"/>
      <c r="Q1185"/>
      <c r="R1185"/>
      <c r="AG1185" s="80"/>
    </row>
    <row r="1186" spans="1:33" s="16" customFormat="1" x14ac:dyDescent="0.25">
      <c r="A1186" s="19">
        <v>45985</v>
      </c>
      <c r="B1186" s="18">
        <v>0.65015046296296297</v>
      </c>
      <c r="C1186" s="16">
        <v>49.902999999999999</v>
      </c>
      <c r="D1186"/>
      <c r="E1186"/>
      <c r="F1186"/>
      <c r="G1186"/>
      <c r="H1186"/>
      <c r="I1186"/>
      <c r="J1186"/>
      <c r="K1186"/>
      <c r="L1186"/>
      <c r="M1186"/>
      <c r="N1186"/>
      <c r="O1186"/>
      <c r="P1186"/>
      <c r="Q1186"/>
      <c r="R1186"/>
      <c r="AG1186" s="80"/>
    </row>
    <row r="1187" spans="1:33" s="16" customFormat="1" x14ac:dyDescent="0.25">
      <c r="A1187" s="19">
        <v>45985</v>
      </c>
      <c r="B1187" s="18">
        <v>0.65016203703703701</v>
      </c>
      <c r="C1187" s="16">
        <v>49.901000000000003</v>
      </c>
      <c r="D1187"/>
      <c r="E1187"/>
      <c r="F1187"/>
      <c r="G1187"/>
      <c r="H1187"/>
      <c r="I1187"/>
      <c r="J1187"/>
      <c r="K1187"/>
      <c r="L1187"/>
      <c r="M1187"/>
      <c r="N1187"/>
      <c r="O1187"/>
      <c r="P1187"/>
      <c r="Q1187"/>
      <c r="R1187"/>
      <c r="AG1187" s="80"/>
    </row>
    <row r="1188" spans="1:33" s="16" customFormat="1" x14ac:dyDescent="0.25">
      <c r="A1188" s="19">
        <v>45985</v>
      </c>
      <c r="B1188" s="18">
        <v>0.65017361111111116</v>
      </c>
      <c r="C1188" s="16">
        <v>49.896000000000001</v>
      </c>
      <c r="D1188"/>
      <c r="E1188"/>
      <c r="F1188"/>
      <c r="G1188"/>
      <c r="H1188"/>
      <c r="I1188"/>
      <c r="J1188"/>
      <c r="K1188"/>
      <c r="L1188"/>
      <c r="M1188"/>
      <c r="N1188"/>
      <c r="O1188"/>
      <c r="P1188"/>
      <c r="Q1188"/>
      <c r="R1188"/>
      <c r="AG1188" s="80"/>
    </row>
    <row r="1189" spans="1:33" s="16" customFormat="1" x14ac:dyDescent="0.25">
      <c r="A1189" s="19">
        <v>45985</v>
      </c>
      <c r="B1189" s="18">
        <v>0.6501851851851852</v>
      </c>
      <c r="C1189" s="16">
        <v>49.898000000000003</v>
      </c>
      <c r="D1189"/>
      <c r="E1189"/>
      <c r="F1189"/>
      <c r="G1189"/>
      <c r="H1189"/>
      <c r="I1189"/>
      <c r="J1189"/>
      <c r="K1189"/>
      <c r="L1189"/>
      <c r="M1189"/>
      <c r="N1189"/>
      <c r="O1189"/>
      <c r="P1189"/>
      <c r="Q1189"/>
      <c r="R1189"/>
      <c r="AG1189" s="80"/>
    </row>
    <row r="1190" spans="1:33" s="16" customFormat="1" x14ac:dyDescent="0.25">
      <c r="A1190" s="19">
        <v>45985</v>
      </c>
      <c r="B1190" s="18">
        <v>0.65019675925925924</v>
      </c>
      <c r="C1190" s="16">
        <v>49.896999999999998</v>
      </c>
      <c r="D1190"/>
      <c r="E1190"/>
      <c r="F1190"/>
      <c r="G1190"/>
      <c r="H1190"/>
      <c r="I1190"/>
      <c r="J1190"/>
      <c r="K1190"/>
      <c r="L1190"/>
      <c r="M1190"/>
      <c r="N1190"/>
      <c r="O1190"/>
      <c r="P1190"/>
      <c r="Q1190"/>
      <c r="R1190"/>
      <c r="AG1190" s="80"/>
    </row>
    <row r="1191" spans="1:33" s="16" customFormat="1" x14ac:dyDescent="0.25">
      <c r="A1191" s="19">
        <v>45985</v>
      </c>
      <c r="B1191" s="18">
        <v>0.65020833333333339</v>
      </c>
      <c r="C1191" s="16">
        <v>49.896999999999998</v>
      </c>
      <c r="D1191"/>
      <c r="E1191"/>
      <c r="F1191"/>
      <c r="G1191"/>
      <c r="H1191"/>
      <c r="I1191"/>
      <c r="J1191"/>
      <c r="K1191"/>
      <c r="L1191"/>
      <c r="M1191"/>
      <c r="N1191"/>
      <c r="O1191"/>
      <c r="P1191"/>
      <c r="Q1191"/>
      <c r="R1191"/>
      <c r="AG1191" s="80"/>
    </row>
    <row r="1192" spans="1:33" s="16" customFormat="1" x14ac:dyDescent="0.25">
      <c r="A1192" s="19">
        <v>45985</v>
      </c>
      <c r="B1192" s="18">
        <v>0.65021990740740743</v>
      </c>
      <c r="C1192" s="16">
        <v>49.899000000000001</v>
      </c>
      <c r="D1192"/>
      <c r="E1192"/>
      <c r="F1192"/>
      <c r="G1192"/>
      <c r="H1192"/>
      <c r="I1192"/>
      <c r="J1192"/>
      <c r="K1192"/>
      <c r="L1192"/>
      <c r="M1192"/>
      <c r="N1192"/>
      <c r="O1192"/>
      <c r="P1192"/>
      <c r="Q1192"/>
      <c r="R1192"/>
      <c r="AG1192" s="80"/>
    </row>
    <row r="1193" spans="1:33" s="16" customFormat="1" x14ac:dyDescent="0.25">
      <c r="A1193" s="19">
        <v>45985</v>
      </c>
      <c r="B1193" s="18">
        <v>0.65023148148148147</v>
      </c>
      <c r="C1193" s="16">
        <v>49.895000000000003</v>
      </c>
      <c r="D1193"/>
      <c r="E1193"/>
      <c r="F1193"/>
      <c r="G1193"/>
      <c r="H1193"/>
      <c r="I1193"/>
      <c r="J1193"/>
      <c r="K1193"/>
      <c r="L1193"/>
      <c r="M1193"/>
      <c r="N1193"/>
      <c r="O1193"/>
      <c r="P1193"/>
      <c r="Q1193"/>
      <c r="R1193"/>
      <c r="AG1193" s="80"/>
    </row>
    <row r="1194" spans="1:33" s="16" customFormat="1" x14ac:dyDescent="0.25">
      <c r="A1194" s="19">
        <v>45985</v>
      </c>
      <c r="B1194" s="18">
        <v>0.6502430555555555</v>
      </c>
      <c r="C1194" s="16">
        <v>49.893999999999998</v>
      </c>
      <c r="D1194"/>
      <c r="E1194"/>
      <c r="F1194"/>
      <c r="G1194"/>
      <c r="H1194"/>
      <c r="I1194"/>
      <c r="J1194"/>
      <c r="K1194"/>
      <c r="L1194"/>
      <c r="M1194"/>
      <c r="N1194"/>
      <c r="O1194"/>
      <c r="P1194"/>
      <c r="Q1194"/>
      <c r="R1194"/>
      <c r="AG1194" s="80"/>
    </row>
    <row r="1195" spans="1:33" s="16" customFormat="1" x14ac:dyDescent="0.25">
      <c r="A1195" s="19">
        <v>45985</v>
      </c>
      <c r="B1195" s="18">
        <v>0.65025462962962965</v>
      </c>
      <c r="C1195" s="16">
        <v>49.893000000000001</v>
      </c>
      <c r="D1195"/>
      <c r="E1195"/>
      <c r="F1195"/>
      <c r="G1195"/>
      <c r="H1195"/>
      <c r="I1195"/>
      <c r="J1195"/>
      <c r="K1195"/>
      <c r="L1195"/>
      <c r="M1195"/>
      <c r="N1195"/>
      <c r="O1195"/>
      <c r="P1195"/>
      <c r="Q1195"/>
      <c r="R1195"/>
      <c r="AG1195" s="80"/>
    </row>
    <row r="1196" spans="1:33" s="16" customFormat="1" x14ac:dyDescent="0.25">
      <c r="A1196" s="19">
        <v>45985</v>
      </c>
      <c r="B1196" s="18">
        <v>0.65026620370370369</v>
      </c>
      <c r="C1196" s="16">
        <v>49.896000000000001</v>
      </c>
      <c r="D1196"/>
      <c r="E1196"/>
      <c r="F1196"/>
      <c r="G1196"/>
      <c r="H1196"/>
      <c r="I1196"/>
      <c r="J1196"/>
      <c r="K1196"/>
      <c r="L1196"/>
      <c r="M1196"/>
      <c r="N1196"/>
      <c r="O1196"/>
      <c r="P1196"/>
      <c r="Q1196"/>
      <c r="R1196"/>
      <c r="AG1196" s="80"/>
    </row>
    <row r="1197" spans="1:33" s="16" customFormat="1" x14ac:dyDescent="0.25">
      <c r="A1197" s="19">
        <v>45985</v>
      </c>
      <c r="B1197" s="18">
        <v>0.65027777777777773</v>
      </c>
      <c r="C1197" s="16">
        <v>49.895000000000003</v>
      </c>
      <c r="D1197"/>
      <c r="E1197"/>
      <c r="F1197"/>
      <c r="G1197"/>
      <c r="H1197"/>
      <c r="I1197"/>
      <c r="J1197"/>
      <c r="K1197"/>
      <c r="L1197"/>
      <c r="M1197"/>
      <c r="N1197"/>
      <c r="O1197"/>
      <c r="P1197"/>
      <c r="Q1197"/>
      <c r="R1197"/>
      <c r="AG1197" s="80"/>
    </row>
    <row r="1198" spans="1:33" s="16" customFormat="1" x14ac:dyDescent="0.25">
      <c r="A1198" s="19">
        <v>45985</v>
      </c>
      <c r="B1198" s="18">
        <v>0.65028935185185188</v>
      </c>
      <c r="C1198" s="16">
        <v>49.896999999999998</v>
      </c>
      <c r="D1198"/>
      <c r="E1198"/>
      <c r="F1198"/>
      <c r="G1198"/>
      <c r="H1198"/>
      <c r="I1198"/>
      <c r="J1198"/>
      <c r="K1198"/>
      <c r="L1198"/>
      <c r="M1198"/>
      <c r="N1198"/>
      <c r="O1198"/>
      <c r="P1198"/>
      <c r="Q1198"/>
      <c r="R1198"/>
      <c r="AG1198" s="80"/>
    </row>
    <row r="1199" spans="1:33" s="16" customFormat="1" x14ac:dyDescent="0.25">
      <c r="A1199" s="19">
        <v>45985</v>
      </c>
      <c r="B1199" s="18">
        <v>0.65030092592592592</v>
      </c>
      <c r="C1199" s="16">
        <v>49.896000000000001</v>
      </c>
      <c r="D1199"/>
      <c r="E1199"/>
      <c r="F1199"/>
      <c r="G1199"/>
      <c r="H1199"/>
      <c r="I1199"/>
      <c r="J1199"/>
      <c r="K1199"/>
      <c r="L1199"/>
      <c r="M1199"/>
      <c r="N1199"/>
      <c r="O1199"/>
      <c r="P1199"/>
      <c r="Q1199"/>
      <c r="R1199"/>
      <c r="AG1199" s="80"/>
    </row>
    <row r="1200" spans="1:33" s="16" customFormat="1" x14ac:dyDescent="0.25">
      <c r="A1200" s="19">
        <v>45985</v>
      </c>
      <c r="B1200" s="18">
        <v>0.65031249999999996</v>
      </c>
      <c r="C1200" s="16">
        <v>49.902000000000001</v>
      </c>
      <c r="D1200"/>
      <c r="E1200"/>
      <c r="F1200"/>
      <c r="G1200"/>
      <c r="H1200"/>
      <c r="I1200"/>
      <c r="J1200"/>
      <c r="K1200"/>
      <c r="L1200"/>
      <c r="M1200"/>
      <c r="N1200"/>
      <c r="O1200"/>
      <c r="P1200"/>
      <c r="Q1200"/>
      <c r="R1200"/>
      <c r="AG1200" s="80"/>
    </row>
    <row r="1201" spans="1:33" s="16" customFormat="1" x14ac:dyDescent="0.25">
      <c r="A1201" s="19">
        <v>45985</v>
      </c>
      <c r="B1201" s="18">
        <v>0.65032407407407411</v>
      </c>
      <c r="C1201" s="16">
        <v>49.902000000000001</v>
      </c>
      <c r="D1201"/>
      <c r="E1201"/>
      <c r="F1201"/>
      <c r="G1201"/>
      <c r="H1201"/>
      <c r="I1201"/>
      <c r="J1201"/>
      <c r="K1201"/>
      <c r="L1201"/>
      <c r="M1201"/>
      <c r="N1201"/>
      <c r="O1201"/>
      <c r="P1201"/>
      <c r="Q1201"/>
      <c r="R1201"/>
      <c r="AG1201" s="80"/>
    </row>
    <row r="1202" spans="1:33" s="16" customFormat="1" x14ac:dyDescent="0.25">
      <c r="A1202" s="19">
        <v>45985</v>
      </c>
      <c r="B1202" s="18">
        <v>0.65033564814814815</v>
      </c>
      <c r="C1202" s="16">
        <v>49.905999999999999</v>
      </c>
      <c r="D1202"/>
      <c r="E1202"/>
      <c r="F1202"/>
      <c r="G1202"/>
      <c r="H1202"/>
      <c r="I1202"/>
      <c r="J1202"/>
      <c r="K1202"/>
      <c r="L1202"/>
      <c r="M1202"/>
      <c r="N1202"/>
      <c r="O1202"/>
      <c r="P1202"/>
      <c r="Q1202"/>
      <c r="R1202"/>
      <c r="AG1202" s="80"/>
    </row>
    <row r="1203" spans="1:33" s="16" customFormat="1" x14ac:dyDescent="0.25">
      <c r="A1203" s="19">
        <v>45985</v>
      </c>
      <c r="B1203" s="18">
        <v>0.65034722222222219</v>
      </c>
      <c r="C1203" s="16">
        <v>49.905999999999999</v>
      </c>
      <c r="D1203"/>
      <c r="E1203"/>
      <c r="F1203"/>
      <c r="G1203"/>
      <c r="H1203"/>
      <c r="I1203"/>
      <c r="J1203"/>
      <c r="K1203"/>
      <c r="L1203"/>
      <c r="M1203"/>
      <c r="N1203"/>
      <c r="O1203"/>
      <c r="P1203"/>
      <c r="Q1203"/>
      <c r="R1203"/>
      <c r="AG1203" s="80"/>
    </row>
    <row r="1204" spans="1:33" s="16" customFormat="1" x14ac:dyDescent="0.25">
      <c r="A1204" s="19">
        <v>45985</v>
      </c>
      <c r="B1204" s="18">
        <v>0.65035879629629634</v>
      </c>
      <c r="C1204" s="16">
        <v>49.906999999999996</v>
      </c>
      <c r="D1204"/>
      <c r="E1204"/>
      <c r="F1204"/>
      <c r="G1204"/>
      <c r="H1204"/>
      <c r="I1204"/>
      <c r="J1204"/>
      <c r="K1204"/>
      <c r="L1204"/>
      <c r="M1204"/>
      <c r="N1204"/>
      <c r="O1204"/>
      <c r="P1204"/>
      <c r="Q1204"/>
      <c r="R1204"/>
      <c r="AG1204" s="80"/>
    </row>
    <row r="1205" spans="1:33" s="16" customFormat="1" x14ac:dyDescent="0.25">
      <c r="A1205" s="19">
        <v>45985</v>
      </c>
      <c r="B1205" s="18">
        <v>0.65037037037037038</v>
      </c>
      <c r="C1205" s="16">
        <v>49.905999999999999</v>
      </c>
      <c r="D1205"/>
      <c r="E1205"/>
      <c r="F1205"/>
      <c r="G1205"/>
      <c r="H1205"/>
      <c r="I1205"/>
      <c r="J1205"/>
      <c r="K1205"/>
      <c r="L1205"/>
      <c r="M1205"/>
      <c r="N1205"/>
      <c r="O1205"/>
      <c r="P1205"/>
      <c r="Q1205"/>
      <c r="R1205"/>
      <c r="AG1205" s="80"/>
    </row>
    <row r="1206" spans="1:33" s="16" customFormat="1" x14ac:dyDescent="0.25">
      <c r="A1206" s="19">
        <v>45985</v>
      </c>
      <c r="B1206" s="18">
        <v>0.65038194444444442</v>
      </c>
      <c r="C1206" s="16">
        <v>49.905000000000001</v>
      </c>
      <c r="D1206"/>
      <c r="E1206"/>
      <c r="F1206"/>
      <c r="G1206"/>
      <c r="H1206"/>
      <c r="I1206"/>
      <c r="J1206"/>
      <c r="K1206"/>
      <c r="L1206"/>
      <c r="M1206"/>
      <c r="N1206"/>
      <c r="O1206"/>
      <c r="P1206"/>
      <c r="Q1206"/>
      <c r="R1206"/>
      <c r="AG1206" s="80"/>
    </row>
    <row r="1207" spans="1:33" s="16" customFormat="1" x14ac:dyDescent="0.25">
      <c r="A1207" s="19">
        <v>45985</v>
      </c>
      <c r="B1207" s="18">
        <v>0.65039351851851857</v>
      </c>
      <c r="C1207" s="16">
        <v>49.905999999999999</v>
      </c>
      <c r="D1207"/>
      <c r="E1207"/>
      <c r="F1207"/>
      <c r="G1207"/>
      <c r="H1207"/>
      <c r="I1207"/>
      <c r="J1207"/>
      <c r="K1207"/>
      <c r="L1207"/>
      <c r="M1207"/>
      <c r="N1207"/>
      <c r="O1207"/>
      <c r="P1207"/>
      <c r="Q1207"/>
      <c r="R1207"/>
      <c r="AG1207" s="80"/>
    </row>
    <row r="1208" spans="1:33" s="16" customFormat="1" x14ac:dyDescent="0.25">
      <c r="A1208" s="19">
        <v>45985</v>
      </c>
      <c r="B1208" s="18">
        <v>0.6504050925925926</v>
      </c>
      <c r="C1208" s="16">
        <v>49.904000000000003</v>
      </c>
      <c r="D1208"/>
      <c r="E1208"/>
      <c r="F1208"/>
      <c r="G1208"/>
      <c r="H1208"/>
      <c r="I1208"/>
      <c r="J1208"/>
      <c r="K1208"/>
      <c r="L1208"/>
      <c r="M1208"/>
      <c r="N1208"/>
      <c r="O1208"/>
      <c r="P1208"/>
      <c r="Q1208"/>
      <c r="R1208"/>
      <c r="AG1208" s="80"/>
    </row>
    <row r="1209" spans="1:33" s="16" customFormat="1" x14ac:dyDescent="0.25">
      <c r="A1209" s="19">
        <v>45985</v>
      </c>
      <c r="B1209" s="18">
        <v>0.65041666666666664</v>
      </c>
      <c r="C1209" s="16">
        <v>49.905999999999999</v>
      </c>
      <c r="D1209"/>
      <c r="E1209"/>
      <c r="F1209"/>
      <c r="G1209"/>
      <c r="H1209"/>
      <c r="I1209"/>
      <c r="J1209"/>
      <c r="K1209"/>
      <c r="L1209"/>
      <c r="M1209"/>
      <c r="N1209"/>
      <c r="O1209"/>
      <c r="P1209"/>
      <c r="Q1209"/>
      <c r="R1209"/>
      <c r="AG1209" s="80"/>
    </row>
    <row r="1210" spans="1:33" s="16" customFormat="1" x14ac:dyDescent="0.25">
      <c r="A1210" s="19">
        <v>45985</v>
      </c>
      <c r="B1210" s="18">
        <v>0.65042824074074079</v>
      </c>
      <c r="C1210" s="16">
        <v>49.905999999999999</v>
      </c>
      <c r="D1210"/>
      <c r="E1210"/>
      <c r="F1210"/>
      <c r="G1210"/>
      <c r="H1210"/>
      <c r="I1210"/>
      <c r="J1210"/>
      <c r="K1210"/>
      <c r="L1210"/>
      <c r="M1210"/>
      <c r="N1210"/>
      <c r="O1210"/>
      <c r="P1210"/>
      <c r="Q1210"/>
      <c r="R1210"/>
      <c r="AG1210" s="80"/>
    </row>
    <row r="1211" spans="1:33" s="16" customFormat="1" x14ac:dyDescent="0.25">
      <c r="A1211" s="19">
        <v>45985</v>
      </c>
      <c r="B1211" s="18">
        <v>0.65043981481481483</v>
      </c>
      <c r="C1211" s="16">
        <v>49.908999999999999</v>
      </c>
      <c r="D1211"/>
      <c r="E1211"/>
      <c r="F1211"/>
      <c r="G1211"/>
      <c r="H1211"/>
      <c r="I1211"/>
      <c r="J1211"/>
      <c r="K1211"/>
      <c r="L1211"/>
      <c r="M1211"/>
      <c r="N1211"/>
      <c r="O1211"/>
      <c r="P1211"/>
      <c r="Q1211"/>
      <c r="R1211"/>
      <c r="AG1211" s="80"/>
    </row>
    <row r="1212" spans="1:33" s="16" customFormat="1" x14ac:dyDescent="0.25">
      <c r="A1212" s="19">
        <v>45985</v>
      </c>
      <c r="B1212" s="20">
        <v>0.65045138888888887</v>
      </c>
      <c r="C1212" s="16">
        <v>49.91</v>
      </c>
      <c r="D1212"/>
      <c r="E1212"/>
      <c r="F1212"/>
      <c r="G1212"/>
      <c r="H1212"/>
      <c r="I1212"/>
      <c r="J1212"/>
      <c r="K1212"/>
      <c r="L1212"/>
      <c r="M1212"/>
      <c r="N1212"/>
      <c r="O1212"/>
      <c r="P1212"/>
      <c r="Q1212"/>
      <c r="R1212"/>
      <c r="AG1212" s="80"/>
    </row>
    <row r="1213" spans="1:33" s="16" customFormat="1" x14ac:dyDescent="0.25">
      <c r="A1213" s="19">
        <v>45985</v>
      </c>
      <c r="B1213" s="18">
        <v>0.65046296296296291</v>
      </c>
      <c r="C1213" s="16">
        <v>49.911999999999999</v>
      </c>
      <c r="D1213"/>
      <c r="E1213"/>
      <c r="F1213"/>
      <c r="G1213"/>
      <c r="H1213"/>
      <c r="I1213"/>
      <c r="J1213"/>
      <c r="K1213"/>
      <c r="L1213"/>
      <c r="M1213"/>
      <c r="N1213"/>
      <c r="O1213"/>
      <c r="P1213"/>
      <c r="Q1213"/>
      <c r="R1213"/>
      <c r="AG1213" s="80"/>
    </row>
    <row r="1214" spans="1:33" s="16" customFormat="1" x14ac:dyDescent="0.25">
      <c r="A1214" s="19">
        <v>45985</v>
      </c>
      <c r="B1214" s="18">
        <v>0.65047453703703706</v>
      </c>
      <c r="C1214" s="16">
        <v>49.911999999999999</v>
      </c>
      <c r="D1214"/>
      <c r="E1214"/>
      <c r="F1214"/>
      <c r="G1214"/>
      <c r="H1214"/>
      <c r="I1214"/>
      <c r="J1214"/>
      <c r="K1214"/>
      <c r="L1214"/>
      <c r="M1214"/>
      <c r="N1214"/>
      <c r="O1214"/>
      <c r="P1214"/>
      <c r="Q1214"/>
      <c r="R1214"/>
      <c r="AG1214" s="80"/>
    </row>
    <row r="1215" spans="1:33" s="16" customFormat="1" x14ac:dyDescent="0.25">
      <c r="A1215" s="19">
        <v>45985</v>
      </c>
      <c r="B1215" s="18">
        <v>0.6504861111111111</v>
      </c>
      <c r="C1215" s="16">
        <v>49.914999999999999</v>
      </c>
      <c r="D1215"/>
      <c r="E1215"/>
      <c r="F1215"/>
      <c r="G1215"/>
      <c r="H1215"/>
      <c r="I1215"/>
      <c r="J1215"/>
      <c r="K1215"/>
      <c r="L1215"/>
      <c r="M1215"/>
      <c r="N1215"/>
      <c r="O1215"/>
      <c r="P1215"/>
      <c r="Q1215"/>
      <c r="R1215"/>
      <c r="AG1215" s="80"/>
    </row>
    <row r="1216" spans="1:33" s="16" customFormat="1" x14ac:dyDescent="0.25">
      <c r="A1216" s="19">
        <v>45985</v>
      </c>
      <c r="B1216" s="18">
        <v>0.65049768518518514</v>
      </c>
      <c r="C1216" s="16">
        <v>49.914000000000001</v>
      </c>
      <c r="D1216"/>
      <c r="E1216"/>
      <c r="F1216"/>
      <c r="G1216"/>
      <c r="H1216"/>
      <c r="I1216"/>
      <c r="J1216"/>
      <c r="K1216"/>
      <c r="L1216"/>
      <c r="M1216"/>
      <c r="N1216"/>
      <c r="O1216"/>
      <c r="P1216"/>
      <c r="Q1216"/>
      <c r="R1216"/>
      <c r="AG1216" s="80"/>
    </row>
    <row r="1217" spans="1:33" s="16" customFormat="1" x14ac:dyDescent="0.25">
      <c r="A1217" s="19">
        <v>45985</v>
      </c>
      <c r="B1217" s="18">
        <v>0.65050925925925929</v>
      </c>
      <c r="C1217" s="16">
        <v>49.917000000000002</v>
      </c>
      <c r="D1217"/>
      <c r="E1217"/>
      <c r="F1217"/>
      <c r="G1217"/>
      <c r="H1217"/>
      <c r="I1217"/>
      <c r="J1217"/>
      <c r="K1217"/>
      <c r="L1217"/>
      <c r="M1217"/>
      <c r="N1217"/>
      <c r="O1217"/>
      <c r="P1217"/>
      <c r="Q1217"/>
      <c r="R1217"/>
      <c r="AG1217" s="80"/>
    </row>
    <row r="1218" spans="1:33" s="16" customFormat="1" x14ac:dyDescent="0.25">
      <c r="A1218" s="19">
        <v>45985</v>
      </c>
      <c r="B1218" s="18">
        <v>0.65052083333333333</v>
      </c>
      <c r="C1218" s="16">
        <v>49.917999999999999</v>
      </c>
      <c r="D1218"/>
      <c r="E1218"/>
      <c r="F1218"/>
      <c r="G1218"/>
      <c r="H1218"/>
      <c r="I1218"/>
      <c r="J1218"/>
      <c r="K1218"/>
      <c r="L1218"/>
      <c r="M1218"/>
      <c r="N1218"/>
      <c r="O1218"/>
      <c r="P1218"/>
      <c r="Q1218"/>
      <c r="R1218"/>
      <c r="AG1218" s="80"/>
    </row>
    <row r="1219" spans="1:33" s="16" customFormat="1" x14ac:dyDescent="0.25">
      <c r="A1219" s="19">
        <v>45985</v>
      </c>
      <c r="B1219" s="18">
        <v>0.65053240740740736</v>
      </c>
      <c r="C1219" s="16">
        <v>49.92</v>
      </c>
      <c r="D1219"/>
      <c r="E1219"/>
      <c r="F1219"/>
      <c r="G1219"/>
      <c r="H1219"/>
      <c r="I1219"/>
      <c r="J1219"/>
      <c r="K1219"/>
      <c r="L1219"/>
      <c r="M1219"/>
      <c r="N1219"/>
      <c r="O1219"/>
      <c r="P1219"/>
      <c r="Q1219"/>
      <c r="R1219"/>
      <c r="AG1219" s="80"/>
    </row>
    <row r="1220" spans="1:33" s="16" customFormat="1" x14ac:dyDescent="0.25">
      <c r="A1220" s="19">
        <v>45985</v>
      </c>
      <c r="B1220" s="18">
        <v>0.65054398148148151</v>
      </c>
      <c r="C1220" s="16">
        <v>49.920999999999999</v>
      </c>
      <c r="D1220"/>
      <c r="E1220"/>
      <c r="F1220"/>
      <c r="G1220"/>
      <c r="H1220"/>
      <c r="I1220"/>
      <c r="J1220"/>
      <c r="K1220"/>
      <c r="L1220"/>
      <c r="M1220"/>
      <c r="N1220"/>
      <c r="O1220"/>
      <c r="P1220"/>
      <c r="Q1220"/>
      <c r="R1220"/>
      <c r="AG1220" s="80"/>
    </row>
    <row r="1221" spans="1:33" s="16" customFormat="1" x14ac:dyDescent="0.25">
      <c r="A1221" s="19">
        <v>45985</v>
      </c>
      <c r="B1221" s="18">
        <v>0.65055555555555555</v>
      </c>
      <c r="C1221" s="16">
        <v>49.920999999999999</v>
      </c>
      <c r="D1221"/>
      <c r="E1221"/>
      <c r="F1221"/>
      <c r="G1221"/>
      <c r="H1221"/>
      <c r="I1221"/>
      <c r="J1221"/>
      <c r="K1221"/>
      <c r="L1221"/>
      <c r="M1221"/>
      <c r="N1221"/>
      <c r="O1221"/>
      <c r="P1221"/>
      <c r="Q1221"/>
      <c r="R1221"/>
      <c r="AG1221" s="80"/>
    </row>
    <row r="1222" spans="1:33" s="16" customFormat="1" x14ac:dyDescent="0.25">
      <c r="A1222" s="19">
        <v>45985</v>
      </c>
      <c r="B1222" s="18">
        <v>0.65056712962962959</v>
      </c>
      <c r="C1222" s="16">
        <v>49.921999999999997</v>
      </c>
      <c r="D1222"/>
      <c r="E1222"/>
      <c r="F1222"/>
      <c r="G1222"/>
      <c r="H1222"/>
      <c r="I1222"/>
      <c r="J1222"/>
      <c r="K1222"/>
      <c r="L1222"/>
      <c r="M1222"/>
      <c r="N1222"/>
      <c r="O1222"/>
      <c r="P1222"/>
      <c r="Q1222"/>
      <c r="R1222"/>
      <c r="AG1222" s="80"/>
    </row>
    <row r="1223" spans="1:33" s="16" customFormat="1" x14ac:dyDescent="0.25">
      <c r="A1223" s="19">
        <v>45985</v>
      </c>
      <c r="B1223" s="18">
        <v>0.65057870370370374</v>
      </c>
      <c r="C1223" s="16">
        <v>49.92</v>
      </c>
      <c r="D1223"/>
      <c r="E1223"/>
      <c r="F1223"/>
      <c r="G1223"/>
      <c r="H1223"/>
      <c r="I1223"/>
      <c r="J1223"/>
      <c r="K1223"/>
      <c r="L1223"/>
      <c r="M1223"/>
      <c r="N1223"/>
      <c r="O1223"/>
      <c r="P1223"/>
      <c r="Q1223"/>
      <c r="R1223"/>
      <c r="AG1223" s="80"/>
    </row>
    <row r="1224" spans="1:33" s="16" customFormat="1" x14ac:dyDescent="0.25">
      <c r="A1224" s="19">
        <v>45985</v>
      </c>
      <c r="B1224" s="18">
        <v>0.65059027777777778</v>
      </c>
      <c r="C1224" s="16">
        <v>49.918999999999997</v>
      </c>
      <c r="D1224"/>
      <c r="E1224"/>
      <c r="F1224"/>
      <c r="G1224"/>
      <c r="H1224"/>
      <c r="I1224"/>
      <c r="J1224"/>
      <c r="K1224"/>
      <c r="L1224"/>
      <c r="M1224"/>
      <c r="N1224"/>
      <c r="O1224"/>
      <c r="P1224"/>
      <c r="Q1224"/>
      <c r="R1224"/>
      <c r="AG1224" s="80"/>
    </row>
    <row r="1225" spans="1:33" s="16" customFormat="1" x14ac:dyDescent="0.25">
      <c r="A1225" s="19">
        <v>45985</v>
      </c>
      <c r="B1225" s="18">
        <v>0.65060185185185182</v>
      </c>
      <c r="C1225" s="16">
        <v>49.917000000000002</v>
      </c>
      <c r="D1225"/>
      <c r="E1225"/>
      <c r="F1225"/>
      <c r="G1225"/>
      <c r="H1225"/>
      <c r="I1225"/>
      <c r="J1225"/>
      <c r="K1225"/>
      <c r="L1225"/>
      <c r="M1225"/>
      <c r="N1225"/>
      <c r="O1225"/>
      <c r="P1225"/>
      <c r="Q1225"/>
      <c r="R1225"/>
      <c r="AG1225" s="80"/>
    </row>
    <row r="1226" spans="1:33" s="16" customFormat="1" x14ac:dyDescent="0.25">
      <c r="A1226" s="19">
        <v>45985</v>
      </c>
      <c r="B1226" s="18">
        <v>0.65061342592592597</v>
      </c>
      <c r="C1226" s="16">
        <v>49.917000000000002</v>
      </c>
      <c r="D1226"/>
      <c r="E1226"/>
      <c r="F1226"/>
      <c r="G1226"/>
      <c r="H1226"/>
      <c r="I1226"/>
      <c r="J1226"/>
      <c r="K1226"/>
      <c r="L1226"/>
      <c r="M1226"/>
      <c r="N1226"/>
      <c r="O1226"/>
      <c r="P1226"/>
      <c r="Q1226"/>
      <c r="R1226"/>
      <c r="AG1226" s="80"/>
    </row>
    <row r="1227" spans="1:33" s="16" customFormat="1" x14ac:dyDescent="0.25">
      <c r="A1227" s="19">
        <v>45985</v>
      </c>
      <c r="B1227" s="18">
        <v>0.65062500000000001</v>
      </c>
      <c r="C1227" s="16">
        <v>49.914999999999999</v>
      </c>
      <c r="D1227"/>
      <c r="E1227"/>
      <c r="F1227"/>
      <c r="G1227"/>
      <c r="H1227"/>
      <c r="I1227"/>
      <c r="J1227"/>
      <c r="K1227"/>
      <c r="L1227"/>
      <c r="M1227"/>
      <c r="N1227"/>
      <c r="O1227"/>
      <c r="P1227"/>
      <c r="Q1227"/>
      <c r="R1227"/>
      <c r="AG1227" s="80"/>
    </row>
    <row r="1228" spans="1:33" s="16" customFormat="1" x14ac:dyDescent="0.25">
      <c r="A1228" s="19">
        <v>45985</v>
      </c>
      <c r="B1228" s="18">
        <v>0.65063657407407405</v>
      </c>
      <c r="C1228" s="16">
        <v>49.918999999999997</v>
      </c>
      <c r="D1228"/>
      <c r="E1228"/>
      <c r="F1228"/>
      <c r="G1228"/>
      <c r="H1228"/>
      <c r="I1228"/>
      <c r="J1228"/>
      <c r="K1228"/>
      <c r="L1228"/>
      <c r="M1228"/>
      <c r="N1228"/>
      <c r="O1228"/>
      <c r="P1228"/>
      <c r="Q1228"/>
      <c r="R1228"/>
      <c r="AG1228" s="80"/>
    </row>
    <row r="1229" spans="1:33" s="16" customFormat="1" x14ac:dyDescent="0.25">
      <c r="A1229" s="19">
        <v>45985</v>
      </c>
      <c r="B1229" s="18">
        <v>0.6506481481481482</v>
      </c>
      <c r="C1229" s="16">
        <v>49.917999999999999</v>
      </c>
      <c r="D1229"/>
      <c r="E1229"/>
      <c r="F1229"/>
      <c r="G1229"/>
      <c r="H1229"/>
      <c r="I1229"/>
      <c r="J1229"/>
      <c r="K1229"/>
      <c r="L1229"/>
      <c r="M1229"/>
      <c r="N1229"/>
      <c r="O1229"/>
      <c r="P1229"/>
      <c r="Q1229"/>
      <c r="R1229"/>
      <c r="AG1229" s="80"/>
    </row>
    <row r="1230" spans="1:33" s="16" customFormat="1" x14ac:dyDescent="0.25">
      <c r="A1230" s="19">
        <v>45985</v>
      </c>
      <c r="B1230" s="18">
        <v>0.65065972222222224</v>
      </c>
      <c r="C1230" s="16">
        <v>49.92</v>
      </c>
      <c r="D1230"/>
      <c r="E1230"/>
      <c r="F1230"/>
      <c r="G1230"/>
      <c r="H1230"/>
      <c r="I1230"/>
      <c r="J1230"/>
      <c r="K1230"/>
      <c r="L1230"/>
      <c r="M1230"/>
      <c r="N1230"/>
      <c r="O1230"/>
      <c r="P1230"/>
      <c r="Q1230"/>
      <c r="R1230"/>
      <c r="AG1230" s="80"/>
    </row>
    <row r="1231" spans="1:33" s="16" customFormat="1" x14ac:dyDescent="0.25">
      <c r="A1231" s="19">
        <v>45985</v>
      </c>
      <c r="B1231" s="18">
        <v>0.65067129629629628</v>
      </c>
      <c r="C1231" s="16">
        <v>49.918999999999997</v>
      </c>
      <c r="D1231"/>
      <c r="E1231"/>
      <c r="F1231"/>
      <c r="G1231"/>
      <c r="H1231"/>
      <c r="I1231"/>
      <c r="J1231"/>
      <c r="K1231"/>
      <c r="L1231"/>
      <c r="M1231"/>
      <c r="N1231"/>
      <c r="O1231"/>
      <c r="P1231"/>
      <c r="Q1231"/>
      <c r="R1231"/>
      <c r="AG1231" s="80"/>
    </row>
    <row r="1232" spans="1:33" s="16" customFormat="1" x14ac:dyDescent="0.25">
      <c r="A1232" s="19">
        <v>45985</v>
      </c>
      <c r="B1232" s="18">
        <v>0.65068287037037043</v>
      </c>
      <c r="C1232" s="16">
        <v>49.920999999999999</v>
      </c>
      <c r="D1232"/>
      <c r="E1232"/>
      <c r="F1232"/>
      <c r="G1232"/>
      <c r="H1232"/>
      <c r="I1232"/>
      <c r="J1232"/>
      <c r="K1232"/>
      <c r="L1232"/>
      <c r="M1232"/>
      <c r="N1232"/>
      <c r="O1232"/>
      <c r="P1232"/>
      <c r="Q1232"/>
      <c r="R1232"/>
      <c r="AG1232" s="80"/>
    </row>
    <row r="1233" spans="1:33" s="16" customFormat="1" x14ac:dyDescent="0.25">
      <c r="A1233" s="19">
        <v>45985</v>
      </c>
      <c r="B1233" s="18">
        <v>0.65069444444444446</v>
      </c>
      <c r="C1233" s="16">
        <v>49.92</v>
      </c>
      <c r="D1233"/>
      <c r="E1233"/>
      <c r="F1233"/>
      <c r="G1233"/>
      <c r="H1233"/>
      <c r="I1233"/>
      <c r="J1233"/>
      <c r="K1233"/>
      <c r="L1233"/>
      <c r="M1233"/>
      <c r="N1233"/>
      <c r="O1233"/>
      <c r="P1233"/>
      <c r="Q1233"/>
      <c r="R1233"/>
      <c r="AG1233" s="80"/>
    </row>
    <row r="1234" spans="1:33" s="16" customFormat="1" x14ac:dyDescent="0.25">
      <c r="A1234" s="19">
        <v>45985</v>
      </c>
      <c r="B1234" s="18">
        <v>0.6507060185185185</v>
      </c>
      <c r="C1234" s="16">
        <v>49.918999999999997</v>
      </c>
      <c r="D1234"/>
      <c r="E1234"/>
      <c r="F1234"/>
      <c r="G1234"/>
      <c r="H1234"/>
      <c r="I1234"/>
      <c r="J1234"/>
      <c r="K1234"/>
      <c r="L1234"/>
      <c r="M1234"/>
      <c r="N1234"/>
      <c r="O1234"/>
      <c r="P1234"/>
      <c r="Q1234"/>
      <c r="R1234"/>
      <c r="AG1234" s="80"/>
    </row>
    <row r="1235" spans="1:33" s="16" customFormat="1" x14ac:dyDescent="0.25">
      <c r="A1235" s="19">
        <v>45985</v>
      </c>
      <c r="B1235" s="18">
        <v>0.65071759259259254</v>
      </c>
      <c r="C1235" s="16">
        <v>49.917999999999999</v>
      </c>
      <c r="D1235"/>
      <c r="E1235"/>
      <c r="F1235"/>
      <c r="G1235"/>
      <c r="H1235"/>
      <c r="I1235"/>
      <c r="J1235"/>
      <c r="K1235"/>
      <c r="L1235"/>
      <c r="M1235"/>
      <c r="N1235"/>
      <c r="O1235"/>
      <c r="P1235"/>
      <c r="Q1235"/>
      <c r="R1235"/>
      <c r="AG1235" s="80"/>
    </row>
    <row r="1236" spans="1:33" s="16" customFormat="1" x14ac:dyDescent="0.25">
      <c r="A1236" s="19">
        <v>45985</v>
      </c>
      <c r="B1236" s="18">
        <v>0.65072916666666669</v>
      </c>
      <c r="C1236" s="16">
        <v>49.92</v>
      </c>
      <c r="D1236"/>
      <c r="E1236"/>
      <c r="F1236"/>
      <c r="G1236"/>
      <c r="H1236"/>
      <c r="I1236"/>
      <c r="J1236"/>
      <c r="K1236"/>
      <c r="L1236"/>
      <c r="M1236"/>
      <c r="N1236"/>
      <c r="O1236"/>
      <c r="P1236"/>
      <c r="Q1236"/>
      <c r="R1236"/>
      <c r="AG1236" s="80"/>
    </row>
    <row r="1237" spans="1:33" s="16" customFormat="1" x14ac:dyDescent="0.25">
      <c r="A1237" s="19">
        <v>45985</v>
      </c>
      <c r="B1237" s="18">
        <v>0.65074074074074073</v>
      </c>
      <c r="C1237" s="16">
        <v>49.920999999999999</v>
      </c>
      <c r="D1237"/>
      <c r="E1237"/>
      <c r="F1237"/>
      <c r="G1237"/>
      <c r="H1237"/>
      <c r="I1237"/>
      <c r="J1237"/>
      <c r="K1237"/>
      <c r="L1237"/>
      <c r="M1237"/>
      <c r="N1237"/>
      <c r="O1237"/>
      <c r="P1237"/>
      <c r="Q1237"/>
      <c r="R1237"/>
      <c r="AG1237" s="80"/>
    </row>
    <row r="1238" spans="1:33" s="16" customFormat="1" x14ac:dyDescent="0.25">
      <c r="A1238" s="19">
        <v>45985</v>
      </c>
      <c r="B1238" s="18">
        <v>0.65075231481481477</v>
      </c>
      <c r="C1238" s="16">
        <v>49.924999999999997</v>
      </c>
      <c r="D1238"/>
      <c r="E1238"/>
      <c r="F1238"/>
      <c r="G1238"/>
      <c r="H1238"/>
      <c r="I1238"/>
      <c r="J1238"/>
      <c r="K1238"/>
      <c r="L1238"/>
      <c r="M1238"/>
      <c r="N1238"/>
      <c r="O1238"/>
      <c r="P1238"/>
      <c r="Q1238"/>
      <c r="R1238"/>
      <c r="AG1238" s="80"/>
    </row>
    <row r="1239" spans="1:33" s="16" customFormat="1" x14ac:dyDescent="0.25">
      <c r="A1239" s="19">
        <v>45985</v>
      </c>
      <c r="B1239" s="18">
        <v>0.65076388888888892</v>
      </c>
      <c r="C1239" s="16">
        <v>49.927</v>
      </c>
      <c r="D1239"/>
      <c r="E1239"/>
      <c r="F1239"/>
      <c r="G1239"/>
      <c r="H1239"/>
      <c r="I1239"/>
      <c r="J1239"/>
      <c r="K1239"/>
      <c r="L1239"/>
      <c r="M1239"/>
      <c r="N1239"/>
      <c r="O1239"/>
      <c r="P1239"/>
      <c r="Q1239"/>
      <c r="R1239"/>
      <c r="AG1239" s="80"/>
    </row>
    <row r="1240" spans="1:33" s="16" customFormat="1" x14ac:dyDescent="0.25">
      <c r="A1240" s="19">
        <v>45985</v>
      </c>
      <c r="B1240" s="18">
        <v>0.65077546296296296</v>
      </c>
      <c r="C1240" s="16">
        <v>49.929000000000002</v>
      </c>
      <c r="D1240"/>
      <c r="E1240"/>
      <c r="F1240"/>
      <c r="G1240"/>
      <c r="H1240"/>
      <c r="I1240"/>
      <c r="J1240"/>
      <c r="K1240"/>
      <c r="L1240"/>
      <c r="M1240"/>
      <c r="N1240"/>
      <c r="O1240"/>
      <c r="P1240"/>
      <c r="Q1240"/>
      <c r="R1240"/>
      <c r="AG1240" s="80"/>
    </row>
    <row r="1241" spans="1:33" s="16" customFormat="1" x14ac:dyDescent="0.25">
      <c r="A1241" s="19">
        <v>45985</v>
      </c>
      <c r="B1241" s="18">
        <v>0.650787037037037</v>
      </c>
      <c r="C1241" s="16">
        <v>49.93</v>
      </c>
      <c r="D1241"/>
      <c r="E1241"/>
      <c r="F1241"/>
      <c r="G1241"/>
      <c r="H1241"/>
      <c r="I1241"/>
      <c r="J1241"/>
      <c r="K1241"/>
      <c r="L1241"/>
      <c r="M1241"/>
      <c r="N1241"/>
      <c r="O1241"/>
      <c r="P1241"/>
      <c r="Q1241"/>
      <c r="R1241"/>
      <c r="AG1241" s="80"/>
    </row>
    <row r="1242" spans="1:33" s="16" customFormat="1" x14ac:dyDescent="0.25">
      <c r="A1242" s="19">
        <v>45985</v>
      </c>
      <c r="B1242" s="18">
        <v>0.65079861111111115</v>
      </c>
      <c r="C1242" s="16">
        <v>49.932000000000002</v>
      </c>
      <c r="D1242"/>
      <c r="E1242"/>
      <c r="F1242"/>
      <c r="G1242"/>
      <c r="H1242"/>
      <c r="I1242"/>
      <c r="J1242"/>
      <c r="K1242"/>
      <c r="L1242"/>
      <c r="M1242"/>
      <c r="N1242"/>
      <c r="O1242"/>
      <c r="P1242"/>
      <c r="Q1242"/>
      <c r="R1242"/>
      <c r="AG1242" s="80"/>
    </row>
    <row r="1243" spans="1:33" s="16" customFormat="1" x14ac:dyDescent="0.25">
      <c r="A1243" s="19">
        <v>45985</v>
      </c>
      <c r="B1243" s="18">
        <v>0.65081018518518519</v>
      </c>
      <c r="C1243" s="16">
        <v>49.933</v>
      </c>
      <c r="D1243"/>
      <c r="E1243"/>
      <c r="F1243"/>
      <c r="G1243"/>
      <c r="H1243"/>
      <c r="I1243"/>
      <c r="J1243"/>
      <c r="K1243"/>
      <c r="L1243"/>
      <c r="M1243"/>
      <c r="N1243"/>
      <c r="O1243"/>
      <c r="P1243"/>
      <c r="Q1243"/>
      <c r="R1243"/>
      <c r="AG1243" s="80"/>
    </row>
    <row r="1244" spans="1:33" s="16" customFormat="1" x14ac:dyDescent="0.25">
      <c r="A1244" s="19">
        <v>45985</v>
      </c>
      <c r="B1244" s="18">
        <v>0.65082175925925922</v>
      </c>
      <c r="C1244" s="16">
        <v>49.933999999999997</v>
      </c>
      <c r="D1244"/>
      <c r="E1244"/>
      <c r="F1244"/>
      <c r="G1244"/>
      <c r="H1244"/>
      <c r="I1244"/>
      <c r="J1244"/>
      <c r="K1244"/>
      <c r="L1244"/>
      <c r="M1244"/>
      <c r="N1244"/>
      <c r="O1244"/>
      <c r="P1244"/>
      <c r="Q1244"/>
      <c r="R1244"/>
      <c r="AG1244" s="80"/>
    </row>
    <row r="1245" spans="1:33" s="16" customFormat="1" x14ac:dyDescent="0.25">
      <c r="A1245" s="19">
        <v>45985</v>
      </c>
      <c r="B1245" s="18">
        <v>0.65083333333333337</v>
      </c>
      <c r="C1245" s="16">
        <v>49.933</v>
      </c>
      <c r="D1245"/>
      <c r="E1245"/>
      <c r="F1245"/>
      <c r="G1245"/>
      <c r="H1245"/>
      <c r="I1245"/>
      <c r="J1245"/>
      <c r="K1245"/>
      <c r="L1245"/>
      <c r="M1245"/>
      <c r="N1245"/>
      <c r="O1245"/>
      <c r="P1245"/>
      <c r="Q1245"/>
      <c r="R1245"/>
      <c r="AG1245" s="80"/>
    </row>
    <row r="1246" spans="1:33" s="16" customFormat="1" x14ac:dyDescent="0.25">
      <c r="A1246" s="19">
        <v>45985</v>
      </c>
      <c r="B1246" s="18">
        <v>0.65084490740740741</v>
      </c>
      <c r="C1246" s="16">
        <v>49.93</v>
      </c>
      <c r="D1246"/>
      <c r="E1246"/>
      <c r="F1246"/>
      <c r="G1246"/>
      <c r="H1246"/>
      <c r="I1246"/>
      <c r="J1246"/>
      <c r="K1246"/>
      <c r="L1246"/>
      <c r="M1246"/>
      <c r="N1246"/>
      <c r="O1246"/>
      <c r="P1246"/>
      <c r="Q1246"/>
      <c r="R1246"/>
      <c r="AG1246" s="80"/>
    </row>
    <row r="1247" spans="1:33" s="16" customFormat="1" x14ac:dyDescent="0.25">
      <c r="A1247" s="19">
        <v>45985</v>
      </c>
      <c r="B1247" s="18">
        <v>0.65085648148148145</v>
      </c>
      <c r="C1247" s="16">
        <v>49.930999999999997</v>
      </c>
      <c r="D1247"/>
      <c r="E1247"/>
      <c r="F1247"/>
      <c r="G1247"/>
      <c r="H1247"/>
      <c r="I1247"/>
      <c r="J1247"/>
      <c r="K1247"/>
      <c r="L1247"/>
      <c r="M1247"/>
      <c r="N1247"/>
      <c r="O1247"/>
      <c r="P1247"/>
      <c r="Q1247"/>
      <c r="R1247"/>
      <c r="AG1247" s="80"/>
    </row>
    <row r="1248" spans="1:33" s="16" customFormat="1" x14ac:dyDescent="0.25">
      <c r="A1248" s="19">
        <v>45985</v>
      </c>
      <c r="B1248" s="18">
        <v>0.6508680555555556</v>
      </c>
      <c r="C1248" s="16">
        <v>49.930999999999997</v>
      </c>
      <c r="D1248"/>
      <c r="E1248"/>
      <c r="F1248"/>
      <c r="G1248"/>
      <c r="H1248"/>
      <c r="I1248"/>
      <c r="J1248"/>
      <c r="K1248"/>
      <c r="L1248"/>
      <c r="M1248"/>
      <c r="N1248"/>
      <c r="O1248"/>
      <c r="P1248"/>
      <c r="Q1248"/>
      <c r="R1248"/>
      <c r="AG1248" s="80"/>
    </row>
    <row r="1249" spans="1:33" s="16" customFormat="1" x14ac:dyDescent="0.25">
      <c r="A1249" s="19">
        <v>45985</v>
      </c>
      <c r="B1249" s="18">
        <v>0.65087962962962964</v>
      </c>
      <c r="C1249" s="16">
        <v>49.930999999999997</v>
      </c>
      <c r="D1249"/>
      <c r="E1249"/>
      <c r="F1249"/>
      <c r="G1249"/>
      <c r="H1249"/>
      <c r="I1249"/>
      <c r="J1249"/>
      <c r="K1249"/>
      <c r="L1249"/>
      <c r="M1249"/>
      <c r="N1249"/>
      <c r="O1249"/>
      <c r="P1249"/>
      <c r="Q1249"/>
      <c r="R1249"/>
      <c r="AG1249" s="80"/>
    </row>
    <row r="1250" spans="1:33" s="16" customFormat="1" x14ac:dyDescent="0.25">
      <c r="A1250" s="19">
        <v>45985</v>
      </c>
      <c r="B1250" s="18">
        <v>0.65089120370370368</v>
      </c>
      <c r="C1250" s="16">
        <v>49.929000000000002</v>
      </c>
      <c r="D1250"/>
      <c r="E1250"/>
      <c r="F1250"/>
      <c r="G1250"/>
      <c r="H1250"/>
      <c r="I1250"/>
      <c r="J1250"/>
      <c r="K1250"/>
      <c r="L1250"/>
      <c r="M1250"/>
      <c r="N1250"/>
      <c r="O1250"/>
      <c r="P1250"/>
      <c r="Q1250"/>
      <c r="R1250"/>
      <c r="AG1250" s="80"/>
    </row>
    <row r="1251" spans="1:33" s="16" customFormat="1" x14ac:dyDescent="0.25">
      <c r="A1251" s="19">
        <v>45985</v>
      </c>
      <c r="B1251" s="18">
        <v>0.65090277777777783</v>
      </c>
      <c r="C1251" s="16">
        <v>49.929000000000002</v>
      </c>
      <c r="D1251"/>
      <c r="E1251"/>
      <c r="F1251"/>
      <c r="G1251"/>
      <c r="H1251"/>
      <c r="I1251"/>
      <c r="J1251"/>
      <c r="K1251"/>
      <c r="L1251"/>
      <c r="M1251"/>
      <c r="N1251"/>
      <c r="O1251"/>
      <c r="P1251"/>
      <c r="Q1251"/>
      <c r="R1251"/>
      <c r="AG1251" s="80"/>
    </row>
    <row r="1252" spans="1:33" s="16" customFormat="1" x14ac:dyDescent="0.25">
      <c r="A1252" s="19">
        <v>45985</v>
      </c>
      <c r="B1252" s="18">
        <v>0.65091435185185187</v>
      </c>
      <c r="C1252" s="16">
        <v>49.929000000000002</v>
      </c>
      <c r="D1252"/>
      <c r="E1252"/>
      <c r="F1252"/>
      <c r="G1252"/>
      <c r="H1252"/>
      <c r="I1252"/>
      <c r="J1252"/>
      <c r="K1252"/>
      <c r="L1252"/>
      <c r="M1252"/>
      <c r="N1252"/>
      <c r="O1252"/>
      <c r="P1252"/>
      <c r="Q1252"/>
      <c r="R1252"/>
      <c r="AG1252" s="80"/>
    </row>
    <row r="1253" spans="1:33" s="16" customFormat="1" x14ac:dyDescent="0.25">
      <c r="A1253" s="19">
        <v>45985</v>
      </c>
      <c r="B1253" s="18">
        <v>0.65092592592592591</v>
      </c>
      <c r="C1253" s="16">
        <v>49.929000000000002</v>
      </c>
      <c r="D1253"/>
      <c r="E1253"/>
      <c r="F1253"/>
      <c r="G1253"/>
      <c r="H1253"/>
      <c r="I1253"/>
      <c r="J1253"/>
      <c r="K1253"/>
      <c r="L1253"/>
      <c r="M1253"/>
      <c r="N1253"/>
      <c r="O1253"/>
      <c r="P1253"/>
      <c r="Q1253"/>
      <c r="R1253"/>
      <c r="AG1253" s="80"/>
    </row>
    <row r="1254" spans="1:33" s="16" customFormat="1" x14ac:dyDescent="0.25">
      <c r="A1254" s="19">
        <v>45985</v>
      </c>
      <c r="B1254" s="18">
        <v>0.65093749999999995</v>
      </c>
      <c r="C1254" s="16">
        <v>49.929000000000002</v>
      </c>
      <c r="D1254"/>
      <c r="E1254"/>
      <c r="F1254"/>
      <c r="G1254"/>
      <c r="H1254"/>
      <c r="I1254"/>
      <c r="J1254"/>
      <c r="K1254"/>
      <c r="L1254"/>
      <c r="M1254"/>
      <c r="N1254"/>
      <c r="O1254"/>
      <c r="P1254"/>
      <c r="Q1254"/>
      <c r="R1254"/>
      <c r="AG1254" s="80"/>
    </row>
    <row r="1255" spans="1:33" s="16" customFormat="1" x14ac:dyDescent="0.25">
      <c r="A1255" s="19">
        <v>45985</v>
      </c>
      <c r="B1255" s="18">
        <v>0.6509490740740741</v>
      </c>
      <c r="C1255" s="16">
        <v>49.929000000000002</v>
      </c>
      <c r="D1255"/>
      <c r="E1255"/>
      <c r="F1255"/>
      <c r="G1255"/>
      <c r="H1255"/>
      <c r="I1255"/>
      <c r="J1255"/>
      <c r="K1255"/>
      <c r="L1255"/>
      <c r="M1255"/>
      <c r="N1255"/>
      <c r="O1255"/>
      <c r="P1255"/>
      <c r="Q1255"/>
      <c r="R1255"/>
      <c r="AG1255" s="80"/>
    </row>
    <row r="1256" spans="1:33" s="16" customFormat="1" x14ac:dyDescent="0.25">
      <c r="A1256" s="19">
        <v>45985</v>
      </c>
      <c r="B1256" s="18">
        <v>0.65096064814814814</v>
      </c>
      <c r="C1256" s="16">
        <v>49.932000000000002</v>
      </c>
      <c r="D1256"/>
      <c r="E1256"/>
      <c r="F1256"/>
      <c r="G1256"/>
      <c r="H1256"/>
      <c r="I1256"/>
      <c r="J1256"/>
      <c r="K1256"/>
      <c r="L1256"/>
      <c r="M1256"/>
      <c r="N1256"/>
      <c r="O1256"/>
      <c r="P1256"/>
      <c r="Q1256"/>
      <c r="R1256"/>
      <c r="AG1256" s="80"/>
    </row>
    <row r="1257" spans="1:33" s="16" customFormat="1" x14ac:dyDescent="0.25">
      <c r="A1257" s="19">
        <v>45985</v>
      </c>
      <c r="B1257" s="18">
        <v>0.65097222222222217</v>
      </c>
      <c r="C1257" s="16">
        <v>49.930999999999997</v>
      </c>
      <c r="D1257"/>
      <c r="E1257"/>
      <c r="F1257"/>
      <c r="G1257"/>
      <c r="H1257"/>
      <c r="I1257"/>
      <c r="J1257"/>
      <c r="K1257"/>
      <c r="L1257"/>
      <c r="M1257"/>
      <c r="N1257"/>
      <c r="O1257"/>
      <c r="P1257"/>
      <c r="Q1257"/>
      <c r="R1257"/>
      <c r="AG1257" s="80"/>
    </row>
    <row r="1258" spans="1:33" s="16" customFormat="1" x14ac:dyDescent="0.25">
      <c r="A1258" s="19">
        <v>45985</v>
      </c>
      <c r="B1258" s="18">
        <v>0.65098379629629632</v>
      </c>
      <c r="C1258" s="16">
        <v>49.930999999999997</v>
      </c>
      <c r="D1258"/>
      <c r="E1258"/>
      <c r="F1258"/>
      <c r="G1258"/>
      <c r="H1258"/>
      <c r="I1258"/>
      <c r="J1258"/>
      <c r="K1258"/>
      <c r="L1258"/>
      <c r="M1258"/>
      <c r="N1258"/>
      <c r="O1258"/>
      <c r="P1258"/>
      <c r="Q1258"/>
      <c r="R1258"/>
      <c r="AG1258" s="80"/>
    </row>
    <row r="1259" spans="1:33" s="16" customFormat="1" x14ac:dyDescent="0.25">
      <c r="A1259" s="19">
        <v>45985</v>
      </c>
      <c r="B1259" s="18">
        <v>0.65099537037037036</v>
      </c>
      <c r="C1259" s="16">
        <v>49.932000000000002</v>
      </c>
      <c r="D1259"/>
      <c r="E1259"/>
      <c r="F1259"/>
      <c r="G1259"/>
      <c r="H1259"/>
      <c r="I1259"/>
      <c r="J1259"/>
      <c r="K1259"/>
      <c r="L1259"/>
      <c r="M1259"/>
      <c r="N1259"/>
      <c r="O1259"/>
      <c r="P1259"/>
      <c r="Q1259"/>
      <c r="R1259"/>
      <c r="AG1259" s="80"/>
    </row>
    <row r="1260" spans="1:33" s="16" customFormat="1" x14ac:dyDescent="0.25">
      <c r="A1260" s="19">
        <v>45985</v>
      </c>
      <c r="B1260" s="18">
        <v>0.6510069444444444</v>
      </c>
      <c r="C1260" s="16">
        <v>49.935000000000002</v>
      </c>
      <c r="D1260"/>
      <c r="E1260"/>
      <c r="F1260"/>
      <c r="G1260"/>
      <c r="H1260"/>
      <c r="I1260"/>
      <c r="J1260"/>
      <c r="K1260"/>
      <c r="L1260"/>
      <c r="M1260"/>
      <c r="N1260"/>
      <c r="O1260"/>
      <c r="P1260"/>
      <c r="Q1260"/>
      <c r="R1260"/>
      <c r="AG1260" s="80"/>
    </row>
    <row r="1261" spans="1:33" s="16" customFormat="1" x14ac:dyDescent="0.25">
      <c r="A1261" s="19">
        <v>45985</v>
      </c>
      <c r="B1261" s="18">
        <v>0.65101851851851855</v>
      </c>
      <c r="C1261" s="16">
        <v>49.936</v>
      </c>
      <c r="D1261"/>
      <c r="E1261"/>
      <c r="F1261"/>
      <c r="G1261"/>
      <c r="H1261"/>
      <c r="I1261"/>
      <c r="J1261"/>
      <c r="K1261"/>
      <c r="L1261"/>
      <c r="M1261"/>
      <c r="N1261"/>
      <c r="O1261"/>
      <c r="P1261"/>
      <c r="Q1261"/>
      <c r="R1261"/>
      <c r="AG1261" s="80"/>
    </row>
    <row r="1262" spans="1:33" s="16" customFormat="1" x14ac:dyDescent="0.25">
      <c r="A1262" s="19">
        <v>45985</v>
      </c>
      <c r="B1262" s="20">
        <v>0.65103009259259259</v>
      </c>
      <c r="C1262" s="16">
        <v>49.939</v>
      </c>
      <c r="D1262"/>
      <c r="E1262"/>
      <c r="F1262"/>
      <c r="G1262"/>
      <c r="H1262"/>
      <c r="I1262"/>
      <c r="J1262"/>
      <c r="K1262"/>
      <c r="L1262"/>
      <c r="M1262"/>
      <c r="N1262"/>
      <c r="O1262"/>
      <c r="P1262"/>
      <c r="Q1262"/>
      <c r="R1262"/>
      <c r="AG1262" s="80"/>
    </row>
    <row r="1263" spans="1:33" s="16" customFormat="1" x14ac:dyDescent="0.25">
      <c r="A1263" s="19">
        <v>45985</v>
      </c>
      <c r="B1263" s="18">
        <v>0.65104166666666663</v>
      </c>
      <c r="C1263" s="16">
        <v>49.939</v>
      </c>
      <c r="D1263"/>
      <c r="E1263"/>
      <c r="F1263"/>
      <c r="G1263"/>
      <c r="H1263"/>
      <c r="I1263"/>
      <c r="J1263"/>
      <c r="K1263"/>
      <c r="L1263"/>
      <c r="M1263"/>
      <c r="N1263"/>
      <c r="O1263"/>
      <c r="P1263"/>
      <c r="Q1263"/>
      <c r="R1263"/>
      <c r="AG1263" s="80"/>
    </row>
    <row r="1264" spans="1:33" s="16" customFormat="1" x14ac:dyDescent="0.25">
      <c r="A1264" s="19">
        <v>45985</v>
      </c>
      <c r="B1264" s="18">
        <v>0.65105324074074078</v>
      </c>
      <c r="C1264" s="16">
        <v>49.94</v>
      </c>
      <c r="D1264"/>
      <c r="E1264"/>
      <c r="F1264"/>
      <c r="G1264"/>
      <c r="H1264"/>
      <c r="I1264"/>
      <c r="J1264"/>
      <c r="K1264"/>
      <c r="L1264"/>
      <c r="M1264"/>
      <c r="N1264"/>
      <c r="O1264"/>
      <c r="P1264"/>
      <c r="Q1264"/>
      <c r="R1264"/>
      <c r="AG1264" s="80"/>
    </row>
    <row r="1265" spans="1:33" s="16" customFormat="1" x14ac:dyDescent="0.25">
      <c r="A1265" s="19">
        <v>45985</v>
      </c>
      <c r="B1265" s="18">
        <v>0.65106481481481482</v>
      </c>
      <c r="C1265" s="16">
        <v>49.941000000000003</v>
      </c>
      <c r="D1265"/>
      <c r="E1265"/>
      <c r="F1265"/>
      <c r="G1265"/>
      <c r="H1265"/>
      <c r="I1265"/>
      <c r="J1265"/>
      <c r="K1265"/>
      <c r="L1265"/>
      <c r="M1265"/>
      <c r="N1265"/>
      <c r="O1265"/>
      <c r="P1265"/>
      <c r="Q1265"/>
      <c r="R1265"/>
      <c r="AG1265" s="80"/>
    </row>
    <row r="1266" spans="1:33" s="16" customFormat="1" x14ac:dyDescent="0.25">
      <c r="A1266" s="19">
        <v>45985</v>
      </c>
      <c r="B1266" s="18">
        <v>0.65107638888888886</v>
      </c>
      <c r="C1266" s="16">
        <v>49.94</v>
      </c>
      <c r="D1266"/>
      <c r="E1266"/>
      <c r="F1266"/>
      <c r="G1266"/>
      <c r="H1266"/>
      <c r="I1266"/>
      <c r="J1266"/>
      <c r="K1266"/>
      <c r="L1266"/>
      <c r="M1266"/>
      <c r="N1266"/>
      <c r="O1266"/>
      <c r="P1266"/>
      <c r="Q1266"/>
      <c r="R1266"/>
      <c r="AG1266" s="80"/>
    </row>
    <row r="1267" spans="1:33" s="16" customFormat="1" x14ac:dyDescent="0.25">
      <c r="A1267" s="19">
        <v>45985</v>
      </c>
      <c r="B1267" s="18">
        <v>0.65108796296296301</v>
      </c>
      <c r="C1267" s="16">
        <v>49.941000000000003</v>
      </c>
      <c r="D1267"/>
      <c r="E1267"/>
      <c r="F1267"/>
      <c r="G1267"/>
      <c r="H1267"/>
      <c r="I1267"/>
      <c r="J1267"/>
      <c r="K1267"/>
      <c r="L1267"/>
      <c r="M1267"/>
      <c r="N1267"/>
      <c r="O1267"/>
      <c r="P1267"/>
      <c r="Q1267"/>
      <c r="R1267"/>
      <c r="AG1267" s="80"/>
    </row>
    <row r="1268" spans="1:33" s="16" customFormat="1" x14ac:dyDescent="0.25">
      <c r="A1268" s="19">
        <v>45985</v>
      </c>
      <c r="B1268" s="18">
        <v>0.65109953703703705</v>
      </c>
      <c r="C1268" s="16">
        <v>49.94</v>
      </c>
      <c r="D1268"/>
      <c r="E1268"/>
      <c r="F1268"/>
      <c r="G1268"/>
      <c r="H1268"/>
      <c r="I1268"/>
      <c r="J1268"/>
      <c r="K1268"/>
      <c r="L1268"/>
      <c r="M1268"/>
      <c r="N1268"/>
      <c r="O1268"/>
      <c r="P1268"/>
      <c r="Q1268"/>
      <c r="R1268"/>
      <c r="AG1268" s="80"/>
    </row>
    <row r="1269" spans="1:33" s="16" customFormat="1" x14ac:dyDescent="0.25">
      <c r="A1269" s="19">
        <v>45985</v>
      </c>
      <c r="B1269" s="18">
        <v>0.65111111111111108</v>
      </c>
      <c r="C1269" s="16">
        <v>49.939</v>
      </c>
      <c r="D1269"/>
      <c r="E1269"/>
      <c r="F1269"/>
      <c r="G1269"/>
      <c r="H1269"/>
      <c r="I1269"/>
      <c r="J1269"/>
      <c r="K1269"/>
      <c r="L1269"/>
      <c r="M1269"/>
      <c r="N1269"/>
      <c r="O1269"/>
      <c r="P1269"/>
      <c r="Q1269"/>
      <c r="R1269"/>
      <c r="AG1269" s="80"/>
    </row>
    <row r="1270" spans="1:33" s="16" customFormat="1" x14ac:dyDescent="0.25">
      <c r="A1270" s="19">
        <v>45985</v>
      </c>
      <c r="B1270" s="18">
        <v>0.65112268518518523</v>
      </c>
      <c r="C1270" s="16">
        <v>49.938000000000002</v>
      </c>
      <c r="D1270"/>
      <c r="E1270"/>
      <c r="F1270"/>
      <c r="G1270"/>
      <c r="H1270"/>
      <c r="I1270"/>
      <c r="J1270"/>
      <c r="K1270"/>
      <c r="L1270"/>
      <c r="M1270"/>
      <c r="N1270"/>
      <c r="O1270"/>
      <c r="P1270"/>
      <c r="Q1270"/>
      <c r="R1270"/>
      <c r="AG1270" s="80"/>
    </row>
    <row r="1271" spans="1:33" s="16" customFormat="1" x14ac:dyDescent="0.25">
      <c r="A1271" s="19">
        <v>45985</v>
      </c>
      <c r="B1271" s="18">
        <v>0.65113425925925927</v>
      </c>
      <c r="C1271" s="16">
        <v>49.936999999999998</v>
      </c>
      <c r="D1271"/>
      <c r="E1271"/>
      <c r="F1271"/>
      <c r="G1271"/>
      <c r="H1271"/>
      <c r="I1271"/>
      <c r="J1271"/>
      <c r="K1271"/>
      <c r="L1271"/>
      <c r="M1271"/>
      <c r="N1271"/>
      <c r="O1271"/>
      <c r="P1271"/>
      <c r="Q1271"/>
      <c r="R1271"/>
      <c r="AG1271" s="80"/>
    </row>
    <row r="1272" spans="1:33" s="16" customFormat="1" x14ac:dyDescent="0.25">
      <c r="A1272" s="19">
        <v>45985</v>
      </c>
      <c r="B1272" s="18">
        <v>0.65114583333333331</v>
      </c>
      <c r="C1272" s="16">
        <v>49.935000000000002</v>
      </c>
      <c r="D1272"/>
      <c r="E1272"/>
      <c r="F1272"/>
      <c r="G1272"/>
      <c r="H1272"/>
      <c r="I1272"/>
      <c r="J1272"/>
      <c r="K1272"/>
      <c r="L1272"/>
      <c r="M1272"/>
      <c r="N1272"/>
      <c r="O1272"/>
      <c r="P1272"/>
      <c r="Q1272"/>
      <c r="R1272"/>
      <c r="AG1272" s="80"/>
    </row>
    <row r="1273" spans="1:33" s="16" customFormat="1" x14ac:dyDescent="0.25">
      <c r="A1273" s="19">
        <v>45985</v>
      </c>
      <c r="B1273" s="18">
        <v>0.65115740740740746</v>
      </c>
      <c r="C1273" s="16">
        <v>49.936</v>
      </c>
      <c r="D1273"/>
      <c r="E1273"/>
      <c r="F1273"/>
      <c r="G1273"/>
      <c r="H1273"/>
      <c r="I1273"/>
      <c r="J1273"/>
      <c r="K1273"/>
      <c r="L1273"/>
      <c r="M1273"/>
      <c r="N1273"/>
      <c r="O1273"/>
      <c r="P1273"/>
      <c r="Q1273"/>
      <c r="R1273"/>
      <c r="AG1273" s="80"/>
    </row>
    <row r="1274" spans="1:33" s="16" customFormat="1" x14ac:dyDescent="0.25">
      <c r="A1274" s="19">
        <v>45985</v>
      </c>
      <c r="B1274" s="18">
        <v>0.6511689814814815</v>
      </c>
      <c r="C1274" s="16">
        <v>49.936999999999998</v>
      </c>
      <c r="D1274"/>
      <c r="E1274"/>
      <c r="F1274"/>
      <c r="G1274"/>
      <c r="H1274"/>
      <c r="I1274"/>
      <c r="J1274"/>
      <c r="K1274"/>
      <c r="L1274"/>
      <c r="M1274"/>
      <c r="N1274"/>
      <c r="O1274"/>
      <c r="P1274"/>
      <c r="Q1274"/>
      <c r="R1274"/>
      <c r="AG1274" s="80"/>
    </row>
    <row r="1275" spans="1:33" s="16" customFormat="1" x14ac:dyDescent="0.25">
      <c r="A1275" s="19">
        <v>45985</v>
      </c>
      <c r="B1275" s="18">
        <v>0.65118055555555554</v>
      </c>
      <c r="C1275" s="16">
        <v>49.94</v>
      </c>
      <c r="D1275"/>
      <c r="E1275"/>
      <c r="F1275"/>
      <c r="G1275"/>
      <c r="H1275"/>
      <c r="I1275"/>
      <c r="J1275"/>
      <c r="K1275"/>
      <c r="L1275"/>
      <c r="M1275"/>
      <c r="N1275"/>
      <c r="O1275"/>
      <c r="P1275"/>
      <c r="Q1275"/>
      <c r="R1275"/>
      <c r="AG1275" s="80"/>
    </row>
    <row r="1276" spans="1:33" s="16" customFormat="1" x14ac:dyDescent="0.25">
      <c r="A1276" s="19">
        <v>45985</v>
      </c>
      <c r="B1276" s="18">
        <v>0.65119212962962958</v>
      </c>
      <c r="C1276" s="16">
        <v>49.938000000000002</v>
      </c>
      <c r="D1276"/>
      <c r="E1276"/>
      <c r="F1276"/>
      <c r="G1276"/>
      <c r="H1276"/>
      <c r="I1276"/>
      <c r="J1276"/>
      <c r="K1276"/>
      <c r="L1276"/>
      <c r="M1276"/>
      <c r="N1276"/>
      <c r="O1276"/>
      <c r="P1276"/>
      <c r="Q1276"/>
      <c r="R1276"/>
      <c r="AG1276" s="80"/>
    </row>
    <row r="1277" spans="1:33" s="16" customFormat="1" x14ac:dyDescent="0.25">
      <c r="A1277" s="19">
        <v>45985</v>
      </c>
      <c r="B1277" s="18">
        <v>0.65120370370370373</v>
      </c>
      <c r="C1277" s="16">
        <v>49.939</v>
      </c>
      <c r="D1277"/>
      <c r="E1277"/>
      <c r="F1277"/>
      <c r="G1277"/>
      <c r="H1277"/>
      <c r="I1277"/>
      <c r="J1277"/>
      <c r="K1277"/>
      <c r="L1277"/>
      <c r="M1277"/>
      <c r="N1277"/>
      <c r="O1277"/>
      <c r="P1277"/>
      <c r="Q1277"/>
      <c r="R1277"/>
      <c r="AG1277" s="80"/>
    </row>
    <row r="1278" spans="1:33" s="16" customFormat="1" x14ac:dyDescent="0.25">
      <c r="A1278" s="19">
        <v>45985</v>
      </c>
      <c r="B1278" s="18">
        <v>0.65121527777777777</v>
      </c>
      <c r="C1278" s="16">
        <v>49.933999999999997</v>
      </c>
      <c r="D1278"/>
      <c r="E1278"/>
      <c r="F1278"/>
      <c r="G1278"/>
      <c r="H1278"/>
      <c r="I1278"/>
      <c r="J1278"/>
      <c r="K1278"/>
      <c r="L1278"/>
      <c r="M1278"/>
      <c r="N1278"/>
      <c r="O1278"/>
      <c r="P1278"/>
      <c r="Q1278"/>
      <c r="R1278"/>
      <c r="AG1278" s="80"/>
    </row>
    <row r="1279" spans="1:33" s="16" customFormat="1" x14ac:dyDescent="0.25">
      <c r="A1279" s="19">
        <v>45985</v>
      </c>
      <c r="B1279" s="18">
        <v>0.65122685185185181</v>
      </c>
      <c r="C1279" s="16">
        <v>49.935000000000002</v>
      </c>
      <c r="D1279"/>
      <c r="E1279"/>
      <c r="F1279"/>
      <c r="G1279"/>
      <c r="H1279"/>
      <c r="I1279"/>
      <c r="J1279"/>
      <c r="K1279"/>
      <c r="L1279"/>
      <c r="M1279"/>
      <c r="N1279"/>
      <c r="O1279"/>
      <c r="P1279"/>
      <c r="Q1279"/>
      <c r="R1279"/>
      <c r="AG1279" s="80"/>
    </row>
    <row r="1280" spans="1:33" s="16" customFormat="1" x14ac:dyDescent="0.25">
      <c r="A1280" s="19">
        <v>45985</v>
      </c>
      <c r="B1280" s="18">
        <v>0.65123842592592596</v>
      </c>
      <c r="C1280" s="16">
        <v>49.933999999999997</v>
      </c>
      <c r="D1280"/>
      <c r="E1280"/>
      <c r="F1280"/>
      <c r="G1280"/>
      <c r="H1280"/>
      <c r="I1280"/>
      <c r="J1280"/>
      <c r="K1280"/>
      <c r="L1280"/>
      <c r="M1280"/>
      <c r="N1280"/>
      <c r="O1280"/>
      <c r="P1280"/>
      <c r="Q1280"/>
      <c r="R1280"/>
      <c r="AG1280" s="80"/>
    </row>
    <row r="1281" spans="1:33" s="16" customFormat="1" x14ac:dyDescent="0.25">
      <c r="A1281" s="19">
        <v>45985</v>
      </c>
      <c r="B1281" s="18">
        <v>0.65125</v>
      </c>
      <c r="C1281" s="16">
        <v>49.935000000000002</v>
      </c>
      <c r="D1281"/>
      <c r="E1281"/>
      <c r="F1281"/>
      <c r="G1281"/>
      <c r="H1281"/>
      <c r="I1281"/>
      <c r="J1281"/>
      <c r="K1281"/>
      <c r="L1281"/>
      <c r="M1281"/>
      <c r="N1281"/>
      <c r="O1281"/>
      <c r="P1281"/>
      <c r="Q1281"/>
      <c r="R1281"/>
      <c r="AG1281" s="80"/>
    </row>
    <row r="1282" spans="1:33" s="16" customFormat="1" x14ac:dyDescent="0.25">
      <c r="A1282" s="19">
        <v>45985</v>
      </c>
      <c r="B1282" s="18">
        <v>0.65126157407407403</v>
      </c>
      <c r="C1282" s="16">
        <v>49.933</v>
      </c>
      <c r="D1282"/>
      <c r="E1282"/>
      <c r="F1282"/>
      <c r="G1282"/>
      <c r="H1282"/>
      <c r="I1282"/>
      <c r="J1282"/>
      <c r="K1282"/>
      <c r="L1282"/>
      <c r="M1282"/>
      <c r="N1282"/>
      <c r="O1282"/>
      <c r="P1282"/>
      <c r="Q1282"/>
      <c r="R1282"/>
      <c r="AG1282" s="80"/>
    </row>
    <row r="1283" spans="1:33" s="16" customFormat="1" x14ac:dyDescent="0.25">
      <c r="A1283" s="19">
        <v>45985</v>
      </c>
      <c r="B1283" s="18">
        <v>0.65127314814814818</v>
      </c>
      <c r="C1283" s="16">
        <v>49.935000000000002</v>
      </c>
      <c r="D1283"/>
      <c r="E1283"/>
      <c r="F1283"/>
      <c r="G1283"/>
      <c r="H1283"/>
      <c r="I1283"/>
      <c r="J1283"/>
      <c r="K1283"/>
      <c r="L1283"/>
      <c r="M1283"/>
      <c r="N1283"/>
      <c r="O1283"/>
      <c r="P1283"/>
      <c r="Q1283"/>
      <c r="R1283"/>
      <c r="AG1283" s="80"/>
    </row>
    <row r="1284" spans="1:33" s="16" customFormat="1" x14ac:dyDescent="0.25">
      <c r="A1284" s="19">
        <v>45985</v>
      </c>
      <c r="B1284" s="18">
        <v>0.65128472222222222</v>
      </c>
      <c r="C1284" s="16">
        <v>49.933</v>
      </c>
      <c r="D1284"/>
      <c r="E1284"/>
      <c r="F1284"/>
      <c r="G1284"/>
      <c r="H1284"/>
      <c r="I1284"/>
      <c r="J1284"/>
      <c r="K1284"/>
      <c r="L1284"/>
      <c r="M1284"/>
      <c r="N1284"/>
      <c r="O1284"/>
      <c r="P1284"/>
      <c r="Q1284"/>
      <c r="R1284"/>
      <c r="AG1284" s="80"/>
    </row>
    <row r="1285" spans="1:33" s="16" customFormat="1" x14ac:dyDescent="0.25">
      <c r="A1285" s="19">
        <v>45985</v>
      </c>
      <c r="B1285" s="18">
        <v>0.65129629629629626</v>
      </c>
      <c r="C1285" s="16">
        <v>49.935000000000002</v>
      </c>
      <c r="D1285"/>
      <c r="E1285"/>
      <c r="F1285"/>
      <c r="G1285"/>
      <c r="H1285"/>
      <c r="I1285"/>
      <c r="J1285"/>
      <c r="K1285"/>
      <c r="L1285"/>
      <c r="M1285"/>
      <c r="N1285"/>
      <c r="O1285"/>
      <c r="P1285"/>
      <c r="Q1285"/>
      <c r="R1285"/>
      <c r="AG1285" s="80"/>
    </row>
    <row r="1286" spans="1:33" s="16" customFormat="1" x14ac:dyDescent="0.25">
      <c r="A1286" s="19">
        <v>45985</v>
      </c>
      <c r="B1286" s="18">
        <v>0.65130787037037041</v>
      </c>
      <c r="C1286" s="16">
        <v>49.935000000000002</v>
      </c>
      <c r="D1286"/>
      <c r="E1286"/>
      <c r="F1286"/>
      <c r="G1286"/>
      <c r="H1286"/>
      <c r="I1286"/>
      <c r="J1286"/>
      <c r="K1286"/>
      <c r="L1286"/>
      <c r="M1286"/>
      <c r="N1286"/>
      <c r="O1286"/>
      <c r="P1286"/>
      <c r="Q1286"/>
      <c r="R1286"/>
      <c r="AG1286" s="80"/>
    </row>
    <row r="1287" spans="1:33" s="16" customFormat="1" x14ac:dyDescent="0.25">
      <c r="A1287" s="19">
        <v>45985</v>
      </c>
      <c r="B1287" s="18">
        <v>0.65131944444444445</v>
      </c>
      <c r="C1287" s="16">
        <v>49.936</v>
      </c>
      <c r="D1287"/>
      <c r="E1287"/>
      <c r="F1287"/>
      <c r="G1287"/>
      <c r="H1287"/>
      <c r="I1287"/>
      <c r="J1287"/>
      <c r="K1287"/>
      <c r="L1287"/>
      <c r="M1287"/>
      <c r="N1287"/>
      <c r="O1287"/>
      <c r="P1287"/>
      <c r="Q1287"/>
      <c r="R1287"/>
      <c r="AG1287" s="80"/>
    </row>
    <row r="1288" spans="1:33" s="16" customFormat="1" x14ac:dyDescent="0.25">
      <c r="A1288" s="19">
        <v>45985</v>
      </c>
      <c r="B1288" s="18">
        <v>0.65133101851851849</v>
      </c>
      <c r="C1288" s="16">
        <v>49.933</v>
      </c>
      <c r="D1288"/>
      <c r="E1288"/>
      <c r="F1288"/>
      <c r="G1288"/>
      <c r="H1288"/>
      <c r="I1288"/>
      <c r="J1288"/>
      <c r="K1288"/>
      <c r="L1288"/>
      <c r="M1288"/>
      <c r="N1288"/>
      <c r="O1288"/>
      <c r="P1288"/>
      <c r="Q1288"/>
      <c r="R1288"/>
      <c r="AG1288" s="80"/>
    </row>
    <row r="1289" spans="1:33" s="16" customFormat="1" x14ac:dyDescent="0.25">
      <c r="A1289" s="19">
        <v>45985</v>
      </c>
      <c r="B1289" s="18">
        <v>0.65134259259259264</v>
      </c>
      <c r="C1289" s="16">
        <v>49.935000000000002</v>
      </c>
      <c r="D1289"/>
      <c r="E1289"/>
      <c r="F1289"/>
      <c r="G1289"/>
      <c r="H1289"/>
      <c r="I1289"/>
      <c r="J1289"/>
      <c r="K1289"/>
      <c r="L1289"/>
      <c r="M1289"/>
      <c r="N1289"/>
      <c r="O1289"/>
      <c r="P1289"/>
      <c r="Q1289"/>
      <c r="R1289"/>
      <c r="AG1289" s="80"/>
    </row>
    <row r="1290" spans="1:33" s="16" customFormat="1" x14ac:dyDescent="0.25">
      <c r="A1290" s="19">
        <v>45985</v>
      </c>
      <c r="B1290" s="18">
        <v>0.65135416666666668</v>
      </c>
      <c r="C1290" s="16">
        <v>49.935000000000002</v>
      </c>
      <c r="D1290"/>
      <c r="E1290"/>
      <c r="F1290"/>
      <c r="G1290"/>
      <c r="H1290"/>
      <c r="I1290"/>
      <c r="J1290"/>
      <c r="K1290"/>
      <c r="L1290"/>
      <c r="M1290"/>
      <c r="N1290"/>
      <c r="O1290"/>
      <c r="P1290"/>
      <c r="Q1290"/>
      <c r="R1290"/>
      <c r="AG1290" s="80"/>
    </row>
    <row r="1291" spans="1:33" s="16" customFormat="1" x14ac:dyDescent="0.25">
      <c r="A1291" s="19">
        <v>45985</v>
      </c>
      <c r="B1291" s="18">
        <v>0.65136574074074072</v>
      </c>
      <c r="C1291" s="16">
        <v>49.936999999999998</v>
      </c>
      <c r="D1291"/>
      <c r="E1291"/>
      <c r="F1291"/>
      <c r="G1291"/>
      <c r="H1291"/>
      <c r="I1291"/>
      <c r="J1291"/>
      <c r="K1291"/>
      <c r="L1291"/>
      <c r="M1291"/>
      <c r="N1291"/>
      <c r="O1291"/>
      <c r="P1291"/>
      <c r="Q1291"/>
      <c r="R1291"/>
      <c r="AG1291" s="80"/>
    </row>
    <row r="1292" spans="1:33" s="16" customFormat="1" x14ac:dyDescent="0.25">
      <c r="A1292" s="19">
        <v>45985</v>
      </c>
      <c r="B1292" s="18">
        <v>0.65137731481481487</v>
      </c>
      <c r="C1292" s="16">
        <v>49.938000000000002</v>
      </c>
      <c r="D1292"/>
      <c r="E1292"/>
      <c r="F1292"/>
      <c r="G1292"/>
      <c r="H1292"/>
      <c r="I1292"/>
      <c r="J1292"/>
      <c r="K1292"/>
      <c r="L1292"/>
      <c r="M1292"/>
      <c r="N1292"/>
      <c r="O1292"/>
      <c r="P1292"/>
      <c r="Q1292"/>
      <c r="R1292"/>
      <c r="AG1292" s="80"/>
    </row>
    <row r="1293" spans="1:33" s="16" customFormat="1" x14ac:dyDescent="0.25">
      <c r="A1293" s="19">
        <v>45985</v>
      </c>
      <c r="B1293" s="18">
        <v>0.65138888888888891</v>
      </c>
      <c r="C1293" s="16">
        <v>49.94</v>
      </c>
      <c r="D1293"/>
      <c r="E1293"/>
      <c r="F1293"/>
      <c r="G1293"/>
      <c r="H1293"/>
      <c r="I1293"/>
      <c r="J1293"/>
      <c r="K1293"/>
      <c r="L1293"/>
      <c r="M1293"/>
      <c r="N1293"/>
      <c r="O1293"/>
      <c r="P1293"/>
      <c r="Q1293"/>
      <c r="R1293"/>
      <c r="AG1293" s="80"/>
    </row>
    <row r="1294" spans="1:33" s="16" customFormat="1" x14ac:dyDescent="0.25">
      <c r="A1294" s="19">
        <v>45985</v>
      </c>
      <c r="B1294" s="18">
        <v>0.65140046296296295</v>
      </c>
      <c r="C1294" s="16">
        <v>49.938000000000002</v>
      </c>
      <c r="D1294"/>
      <c r="E1294"/>
      <c r="F1294"/>
      <c r="G1294"/>
      <c r="H1294"/>
      <c r="I1294"/>
      <c r="J1294"/>
      <c r="K1294"/>
      <c r="L1294"/>
      <c r="M1294"/>
      <c r="N1294"/>
      <c r="O1294"/>
      <c r="P1294"/>
      <c r="Q1294"/>
      <c r="R1294"/>
      <c r="AG1294" s="80"/>
    </row>
    <row r="1295" spans="1:33" s="16" customFormat="1" x14ac:dyDescent="0.25">
      <c r="A1295" s="19">
        <v>45985</v>
      </c>
      <c r="B1295" s="18">
        <v>0.65141203703703698</v>
      </c>
      <c r="C1295" s="16">
        <v>49.938000000000002</v>
      </c>
      <c r="D1295"/>
      <c r="E1295"/>
      <c r="F1295"/>
      <c r="G1295"/>
      <c r="H1295"/>
      <c r="I1295"/>
      <c r="J1295"/>
      <c r="K1295"/>
      <c r="L1295"/>
      <c r="M1295"/>
      <c r="N1295"/>
      <c r="O1295"/>
      <c r="P1295"/>
      <c r="Q1295"/>
      <c r="R1295"/>
      <c r="AG1295" s="80"/>
    </row>
    <row r="1296" spans="1:33" s="16" customFormat="1" x14ac:dyDescent="0.25">
      <c r="A1296" s="19">
        <v>45985</v>
      </c>
      <c r="B1296" s="18">
        <v>0.65142361111111113</v>
      </c>
      <c r="C1296" s="16">
        <v>49.936999999999998</v>
      </c>
      <c r="D1296"/>
      <c r="E1296"/>
      <c r="F1296"/>
      <c r="G1296"/>
      <c r="H1296"/>
      <c r="I1296"/>
      <c r="J1296"/>
      <c r="K1296"/>
      <c r="L1296"/>
      <c r="M1296"/>
      <c r="N1296"/>
      <c r="O1296"/>
      <c r="P1296"/>
      <c r="Q1296"/>
      <c r="R1296"/>
      <c r="AG1296" s="80"/>
    </row>
    <row r="1297" spans="1:33" s="16" customFormat="1" x14ac:dyDescent="0.25">
      <c r="A1297" s="19">
        <v>45985</v>
      </c>
      <c r="B1297" s="18">
        <v>0.65143518518518517</v>
      </c>
      <c r="C1297" s="16">
        <v>49.938000000000002</v>
      </c>
      <c r="D1297"/>
      <c r="E1297"/>
      <c r="F1297"/>
      <c r="G1297"/>
      <c r="H1297"/>
      <c r="I1297"/>
      <c r="J1297"/>
      <c r="K1297"/>
      <c r="L1297"/>
      <c r="M1297"/>
      <c r="N1297"/>
      <c r="O1297"/>
      <c r="P1297"/>
      <c r="Q1297"/>
      <c r="R1297"/>
      <c r="AG1297" s="80"/>
    </row>
    <row r="1298" spans="1:33" s="16" customFormat="1" x14ac:dyDescent="0.25">
      <c r="A1298" s="19">
        <v>45985</v>
      </c>
      <c r="B1298" s="18">
        <v>0.65144675925925921</v>
      </c>
      <c r="C1298" s="16">
        <v>49.938000000000002</v>
      </c>
      <c r="D1298"/>
      <c r="E1298"/>
      <c r="F1298"/>
      <c r="G1298"/>
      <c r="H1298"/>
      <c r="I1298"/>
      <c r="J1298"/>
      <c r="K1298"/>
      <c r="L1298"/>
      <c r="M1298"/>
      <c r="N1298"/>
      <c r="O1298"/>
      <c r="P1298"/>
      <c r="Q1298"/>
      <c r="R1298"/>
      <c r="AG1298" s="80"/>
    </row>
    <row r="1299" spans="1:33" s="16" customFormat="1" x14ac:dyDescent="0.25">
      <c r="A1299" s="19">
        <v>45985</v>
      </c>
      <c r="B1299" s="18">
        <v>0.65145833333333336</v>
      </c>
      <c r="C1299" s="16">
        <v>49.942999999999998</v>
      </c>
      <c r="D1299"/>
      <c r="E1299"/>
      <c r="F1299"/>
      <c r="G1299"/>
      <c r="H1299"/>
      <c r="I1299"/>
      <c r="J1299"/>
      <c r="K1299"/>
      <c r="L1299"/>
      <c r="M1299"/>
      <c r="N1299"/>
      <c r="O1299"/>
      <c r="P1299"/>
      <c r="Q1299"/>
      <c r="R1299"/>
      <c r="AG1299" s="80"/>
    </row>
    <row r="1300" spans="1:33" s="16" customFormat="1" x14ac:dyDescent="0.25">
      <c r="A1300" s="19">
        <v>45985</v>
      </c>
      <c r="B1300" s="18">
        <v>0.6514699074074074</v>
      </c>
      <c r="C1300" s="16">
        <v>49.944000000000003</v>
      </c>
      <c r="D1300"/>
      <c r="E1300"/>
      <c r="F1300"/>
      <c r="G1300"/>
      <c r="H1300"/>
      <c r="I1300"/>
      <c r="J1300"/>
      <c r="K1300"/>
      <c r="L1300"/>
      <c r="M1300"/>
      <c r="N1300"/>
      <c r="O1300"/>
      <c r="P1300"/>
      <c r="Q1300"/>
      <c r="R1300"/>
      <c r="AG1300" s="80"/>
    </row>
    <row r="1301" spans="1:33" s="16" customFormat="1" x14ac:dyDescent="0.25">
      <c r="A1301" s="19">
        <v>45985</v>
      </c>
      <c r="B1301" s="18">
        <v>0.65148148148148144</v>
      </c>
      <c r="C1301" s="16">
        <v>49.95</v>
      </c>
      <c r="D1301"/>
      <c r="E1301"/>
      <c r="F1301"/>
      <c r="G1301"/>
      <c r="H1301"/>
      <c r="I1301"/>
      <c r="J1301"/>
      <c r="K1301"/>
      <c r="L1301"/>
      <c r="M1301"/>
      <c r="N1301"/>
      <c r="O1301"/>
      <c r="P1301"/>
      <c r="Q1301"/>
      <c r="R1301"/>
      <c r="AG1301" s="80"/>
    </row>
    <row r="1302" spans="1:33" s="16" customFormat="1" x14ac:dyDescent="0.25">
      <c r="A1302" s="19">
        <v>45985</v>
      </c>
      <c r="B1302" s="18">
        <v>0.65149305555555559</v>
      </c>
      <c r="C1302" s="16">
        <v>49.95</v>
      </c>
      <c r="D1302"/>
      <c r="E1302"/>
      <c r="F1302"/>
      <c r="G1302"/>
      <c r="H1302"/>
      <c r="I1302"/>
      <c r="J1302"/>
      <c r="K1302"/>
      <c r="L1302"/>
      <c r="M1302"/>
      <c r="N1302"/>
      <c r="O1302"/>
      <c r="P1302"/>
      <c r="Q1302"/>
      <c r="R1302"/>
      <c r="AG1302" s="80"/>
    </row>
    <row r="1303" spans="1:33" s="16" customFormat="1" x14ac:dyDescent="0.25">
      <c r="A1303" s="19">
        <v>45985</v>
      </c>
      <c r="B1303" s="18">
        <v>0.65150462962962963</v>
      </c>
      <c r="C1303" s="16">
        <v>49.951000000000001</v>
      </c>
      <c r="D1303"/>
      <c r="E1303"/>
      <c r="F1303"/>
      <c r="G1303"/>
      <c r="H1303"/>
      <c r="I1303"/>
      <c r="J1303"/>
      <c r="K1303"/>
      <c r="L1303"/>
      <c r="M1303"/>
      <c r="N1303"/>
      <c r="O1303"/>
      <c r="P1303"/>
      <c r="Q1303"/>
      <c r="R1303"/>
      <c r="AG1303" s="80"/>
    </row>
    <row r="1304" spans="1:33" s="16" customFormat="1" x14ac:dyDescent="0.25">
      <c r="A1304" s="19">
        <v>45985</v>
      </c>
      <c r="B1304" s="18">
        <v>0.65151620370370367</v>
      </c>
      <c r="C1304" s="16">
        <v>49.95</v>
      </c>
      <c r="D1304"/>
      <c r="E1304"/>
      <c r="F1304"/>
      <c r="G1304"/>
      <c r="H1304"/>
      <c r="I1304"/>
      <c r="J1304"/>
      <c r="K1304"/>
      <c r="L1304"/>
      <c r="M1304"/>
      <c r="N1304"/>
      <c r="O1304"/>
      <c r="P1304"/>
      <c r="Q1304"/>
      <c r="R1304"/>
      <c r="AG1304" s="80"/>
    </row>
    <row r="1305" spans="1:33" s="16" customFormat="1" x14ac:dyDescent="0.25">
      <c r="A1305" s="19">
        <v>45985</v>
      </c>
      <c r="B1305" s="18">
        <v>0.65152777777777782</v>
      </c>
      <c r="C1305" s="16">
        <v>49.948</v>
      </c>
      <c r="D1305"/>
      <c r="E1305"/>
      <c r="F1305"/>
      <c r="G1305"/>
      <c r="H1305"/>
      <c r="I1305"/>
      <c r="J1305"/>
      <c r="K1305"/>
      <c r="L1305"/>
      <c r="M1305"/>
      <c r="N1305"/>
      <c r="O1305"/>
      <c r="P1305"/>
      <c r="Q1305"/>
      <c r="R1305"/>
      <c r="AG1305" s="80"/>
    </row>
    <row r="1306" spans="1:33" s="16" customFormat="1" x14ac:dyDescent="0.25">
      <c r="A1306" s="19">
        <v>45985</v>
      </c>
      <c r="B1306" s="18">
        <v>0.65153935185185186</v>
      </c>
      <c r="C1306" s="16">
        <v>49.948</v>
      </c>
      <c r="D1306"/>
      <c r="E1306"/>
      <c r="F1306"/>
      <c r="G1306"/>
      <c r="H1306"/>
      <c r="I1306"/>
      <c r="J1306"/>
      <c r="K1306"/>
      <c r="L1306"/>
      <c r="M1306"/>
      <c r="N1306"/>
      <c r="O1306"/>
      <c r="P1306"/>
      <c r="Q1306"/>
      <c r="R1306"/>
      <c r="AG1306" s="80"/>
    </row>
    <row r="1307" spans="1:33" s="16" customFormat="1" x14ac:dyDescent="0.25">
      <c r="A1307" s="19">
        <v>45985</v>
      </c>
      <c r="B1307" s="18">
        <v>0.65155092592592589</v>
      </c>
      <c r="C1307" s="16">
        <v>49.945</v>
      </c>
      <c r="D1307"/>
      <c r="E1307"/>
      <c r="F1307"/>
      <c r="G1307"/>
      <c r="H1307"/>
      <c r="I1307"/>
      <c r="J1307"/>
      <c r="K1307"/>
      <c r="L1307"/>
      <c r="M1307"/>
      <c r="N1307"/>
      <c r="O1307"/>
      <c r="P1307"/>
      <c r="Q1307"/>
      <c r="R1307"/>
      <c r="AG1307" s="80"/>
    </row>
    <row r="1308" spans="1:33" s="16" customFormat="1" x14ac:dyDescent="0.25">
      <c r="A1308" s="19">
        <v>45985</v>
      </c>
      <c r="B1308" s="18">
        <v>0.65156250000000004</v>
      </c>
      <c r="C1308" s="16">
        <v>49.947000000000003</v>
      </c>
      <c r="D1308"/>
      <c r="E1308"/>
      <c r="F1308"/>
      <c r="G1308"/>
      <c r="H1308"/>
      <c r="I1308"/>
      <c r="J1308"/>
      <c r="K1308"/>
      <c r="L1308"/>
      <c r="M1308"/>
      <c r="N1308"/>
      <c r="O1308"/>
      <c r="P1308"/>
      <c r="Q1308"/>
      <c r="R1308"/>
      <c r="AG1308" s="80"/>
    </row>
    <row r="1309" spans="1:33" s="16" customFormat="1" x14ac:dyDescent="0.25">
      <c r="A1309" s="19">
        <v>45985</v>
      </c>
      <c r="B1309" s="18">
        <v>0.65157407407407408</v>
      </c>
      <c r="C1309" s="16">
        <v>49.947000000000003</v>
      </c>
      <c r="D1309"/>
      <c r="E1309"/>
      <c r="F1309"/>
      <c r="G1309"/>
      <c r="H1309"/>
      <c r="I1309"/>
      <c r="J1309"/>
      <c r="K1309"/>
      <c r="L1309"/>
      <c r="M1309"/>
      <c r="N1309"/>
      <c r="O1309"/>
      <c r="P1309"/>
      <c r="Q1309"/>
      <c r="R1309"/>
      <c r="AG1309" s="80"/>
    </row>
    <row r="1310" spans="1:33" s="16" customFormat="1" x14ac:dyDescent="0.25">
      <c r="A1310" s="19">
        <v>45985</v>
      </c>
      <c r="B1310" s="18">
        <v>0.65158564814814812</v>
      </c>
      <c r="C1310" s="16">
        <v>49.948</v>
      </c>
      <c r="D1310"/>
      <c r="E1310"/>
      <c r="F1310"/>
      <c r="G1310"/>
      <c r="H1310"/>
      <c r="I1310"/>
      <c r="J1310"/>
      <c r="K1310"/>
      <c r="L1310"/>
      <c r="M1310"/>
      <c r="N1310"/>
      <c r="O1310"/>
      <c r="P1310"/>
      <c r="Q1310"/>
      <c r="R1310"/>
      <c r="AG1310" s="80"/>
    </row>
    <row r="1311" spans="1:33" s="16" customFormat="1" x14ac:dyDescent="0.25">
      <c r="A1311" s="19">
        <v>45985</v>
      </c>
      <c r="B1311" s="18">
        <v>0.65159722222222227</v>
      </c>
      <c r="C1311" s="16">
        <v>49.951000000000001</v>
      </c>
      <c r="D1311"/>
      <c r="E1311"/>
      <c r="F1311"/>
      <c r="G1311"/>
      <c r="H1311"/>
      <c r="I1311"/>
      <c r="J1311"/>
      <c r="K1311"/>
      <c r="L1311"/>
      <c r="M1311"/>
      <c r="N1311"/>
      <c r="O1311"/>
      <c r="P1311"/>
      <c r="Q1311"/>
      <c r="R1311"/>
      <c r="AG1311" s="80"/>
    </row>
    <row r="1312" spans="1:33" s="16" customFormat="1" x14ac:dyDescent="0.25">
      <c r="A1312" s="19">
        <v>45985</v>
      </c>
      <c r="B1312" s="20">
        <v>0.65160879629629631</v>
      </c>
      <c r="C1312" s="16">
        <v>49.95</v>
      </c>
      <c r="D1312"/>
      <c r="E1312"/>
      <c r="F1312"/>
      <c r="G1312"/>
      <c r="H1312"/>
      <c r="I1312"/>
      <c r="J1312"/>
      <c r="K1312"/>
      <c r="L1312"/>
      <c r="M1312"/>
      <c r="N1312"/>
      <c r="O1312"/>
      <c r="P1312"/>
      <c r="Q1312"/>
      <c r="R1312"/>
      <c r="AG1312" s="80"/>
    </row>
    <row r="1313" spans="1:33" s="16" customFormat="1" x14ac:dyDescent="0.25">
      <c r="A1313" s="19">
        <v>45985</v>
      </c>
      <c r="B1313" s="18">
        <v>0.65162037037037035</v>
      </c>
      <c r="C1313" s="16">
        <v>49.95</v>
      </c>
      <c r="D1313"/>
      <c r="E1313"/>
      <c r="F1313"/>
      <c r="G1313"/>
      <c r="H1313"/>
      <c r="I1313"/>
      <c r="J1313"/>
      <c r="K1313"/>
      <c r="L1313"/>
      <c r="M1313"/>
      <c r="N1313"/>
      <c r="O1313"/>
      <c r="P1313"/>
      <c r="Q1313"/>
      <c r="R1313"/>
      <c r="AG1313" s="80"/>
    </row>
    <row r="1314" spans="1:33" s="16" customFormat="1" x14ac:dyDescent="0.25">
      <c r="A1314" s="19">
        <v>45985</v>
      </c>
      <c r="B1314" s="18">
        <v>0.6516319444444445</v>
      </c>
      <c r="C1314" s="16">
        <v>49.95</v>
      </c>
      <c r="D1314"/>
      <c r="E1314"/>
      <c r="F1314"/>
      <c r="G1314"/>
      <c r="H1314"/>
      <c r="I1314"/>
      <c r="J1314"/>
      <c r="K1314"/>
      <c r="L1314"/>
      <c r="M1314"/>
      <c r="N1314"/>
      <c r="O1314"/>
      <c r="P1314"/>
      <c r="Q1314"/>
      <c r="R1314"/>
      <c r="AG1314" s="80"/>
    </row>
    <row r="1315" spans="1:33" s="16" customFormat="1" x14ac:dyDescent="0.25">
      <c r="A1315" s="19">
        <v>45985</v>
      </c>
      <c r="B1315" s="18">
        <v>0.65164351851851854</v>
      </c>
      <c r="C1315" s="16">
        <v>49.95</v>
      </c>
      <c r="D1315"/>
      <c r="E1315"/>
      <c r="F1315"/>
      <c r="G1315"/>
      <c r="H1315"/>
      <c r="I1315"/>
      <c r="J1315"/>
      <c r="K1315"/>
      <c r="L1315"/>
      <c r="M1315"/>
      <c r="N1315"/>
      <c r="O1315"/>
      <c r="P1315"/>
      <c r="Q1315"/>
      <c r="R1315"/>
      <c r="AG1315" s="80"/>
    </row>
    <row r="1316" spans="1:33" s="16" customFormat="1" x14ac:dyDescent="0.25">
      <c r="A1316" s="19">
        <v>45985</v>
      </c>
      <c r="B1316" s="18">
        <v>0.65165509259259258</v>
      </c>
      <c r="C1316" s="16">
        <v>49.951000000000001</v>
      </c>
      <c r="D1316"/>
      <c r="E1316"/>
      <c r="F1316"/>
      <c r="G1316"/>
      <c r="H1316"/>
      <c r="I1316"/>
      <c r="J1316"/>
      <c r="K1316"/>
      <c r="L1316"/>
      <c r="M1316"/>
      <c r="N1316"/>
      <c r="O1316"/>
      <c r="P1316"/>
      <c r="Q1316"/>
      <c r="R1316"/>
      <c r="AG1316" s="80"/>
    </row>
    <row r="1317" spans="1:33" s="16" customFormat="1" x14ac:dyDescent="0.25">
      <c r="A1317" s="19">
        <v>45985</v>
      </c>
      <c r="B1317" s="18">
        <v>0.65166666666666662</v>
      </c>
      <c r="C1317" s="16">
        <v>49.948999999999998</v>
      </c>
      <c r="D1317"/>
      <c r="E1317"/>
      <c r="F1317"/>
      <c r="G1317"/>
      <c r="H1317"/>
      <c r="I1317"/>
      <c r="J1317"/>
      <c r="K1317"/>
      <c r="L1317"/>
      <c r="M1317"/>
      <c r="N1317"/>
      <c r="O1317"/>
      <c r="P1317"/>
      <c r="Q1317"/>
      <c r="R1317"/>
      <c r="AG1317" s="80"/>
    </row>
    <row r="1318" spans="1:33" s="16" customFormat="1" x14ac:dyDescent="0.25">
      <c r="A1318" s="19">
        <v>45985</v>
      </c>
      <c r="B1318" s="18">
        <v>0.65167824074074077</v>
      </c>
      <c r="C1318" s="16">
        <v>49.951000000000001</v>
      </c>
      <c r="D1318"/>
      <c r="E1318"/>
      <c r="F1318"/>
      <c r="G1318"/>
      <c r="H1318"/>
      <c r="I1318"/>
      <c r="J1318"/>
      <c r="K1318"/>
      <c r="L1318"/>
      <c r="M1318"/>
      <c r="N1318"/>
      <c r="O1318"/>
      <c r="P1318"/>
      <c r="Q1318"/>
      <c r="R1318"/>
      <c r="AG1318" s="80"/>
    </row>
    <row r="1319" spans="1:33" s="16" customFormat="1" x14ac:dyDescent="0.25">
      <c r="A1319" s="19">
        <v>45985</v>
      </c>
      <c r="B1319" s="18">
        <v>0.65168981481481481</v>
      </c>
      <c r="C1319" s="16">
        <v>49.951000000000001</v>
      </c>
      <c r="D1319"/>
      <c r="E1319"/>
      <c r="F1319"/>
      <c r="G1319"/>
      <c r="H1319"/>
      <c r="I1319"/>
      <c r="J1319"/>
      <c r="K1319"/>
      <c r="L1319"/>
      <c r="M1319"/>
      <c r="N1319"/>
      <c r="O1319"/>
      <c r="P1319"/>
      <c r="Q1319"/>
      <c r="R1319"/>
      <c r="AG1319" s="80"/>
    </row>
    <row r="1320" spans="1:33" s="16" customFormat="1" x14ac:dyDescent="0.25">
      <c r="A1320" s="19">
        <v>45985</v>
      </c>
      <c r="B1320" s="18">
        <v>0.65170138888888884</v>
      </c>
      <c r="C1320" s="16">
        <v>49.95</v>
      </c>
      <c r="D1320"/>
      <c r="E1320"/>
      <c r="F1320"/>
      <c r="G1320"/>
      <c r="H1320"/>
      <c r="I1320"/>
      <c r="J1320"/>
      <c r="K1320"/>
      <c r="L1320"/>
      <c r="M1320"/>
      <c r="N1320"/>
      <c r="O1320"/>
      <c r="P1320"/>
      <c r="Q1320"/>
      <c r="R1320"/>
      <c r="AG1320" s="80"/>
    </row>
    <row r="1321" spans="1:33" s="16" customFormat="1" x14ac:dyDescent="0.25">
      <c r="A1321" s="19">
        <v>45985</v>
      </c>
      <c r="B1321" s="18">
        <v>0.65171296296296299</v>
      </c>
      <c r="C1321" s="16">
        <v>49.953000000000003</v>
      </c>
      <c r="D1321"/>
      <c r="E1321"/>
      <c r="F1321"/>
      <c r="G1321"/>
      <c r="H1321"/>
      <c r="I1321"/>
      <c r="J1321"/>
      <c r="K1321"/>
      <c r="L1321"/>
      <c r="M1321"/>
      <c r="N1321"/>
      <c r="O1321"/>
      <c r="P1321"/>
      <c r="Q1321"/>
      <c r="R1321"/>
      <c r="AG1321" s="80"/>
    </row>
    <row r="1322" spans="1:33" s="16" customFormat="1" x14ac:dyDescent="0.25">
      <c r="A1322" s="19">
        <v>45985</v>
      </c>
      <c r="B1322" s="18">
        <v>0.65172453703703703</v>
      </c>
      <c r="C1322" s="16">
        <v>49.954999999999998</v>
      </c>
      <c r="D1322"/>
      <c r="E1322"/>
      <c r="F1322"/>
      <c r="G1322"/>
      <c r="H1322"/>
      <c r="I1322"/>
      <c r="J1322"/>
      <c r="K1322"/>
      <c r="L1322"/>
      <c r="M1322"/>
      <c r="N1322"/>
      <c r="O1322"/>
      <c r="P1322"/>
      <c r="Q1322"/>
      <c r="R1322"/>
      <c r="AG1322" s="80"/>
    </row>
    <row r="1323" spans="1:33" s="16" customFormat="1" x14ac:dyDescent="0.25">
      <c r="A1323" s="19">
        <v>45985</v>
      </c>
      <c r="B1323" s="18">
        <v>0.65173611111111107</v>
      </c>
      <c r="C1323" s="16">
        <v>49.957000000000001</v>
      </c>
      <c r="D1323"/>
      <c r="E1323"/>
      <c r="F1323"/>
      <c r="G1323"/>
      <c r="H1323"/>
      <c r="I1323"/>
      <c r="J1323"/>
      <c r="K1323"/>
      <c r="L1323"/>
      <c r="M1323"/>
      <c r="N1323"/>
      <c r="O1323"/>
      <c r="P1323"/>
      <c r="Q1323"/>
      <c r="R1323"/>
      <c r="AG1323" s="80"/>
    </row>
    <row r="1324" spans="1:33" s="16" customFormat="1" x14ac:dyDescent="0.25">
      <c r="A1324" s="19">
        <v>45985</v>
      </c>
      <c r="B1324" s="18">
        <v>0.65174768518518522</v>
      </c>
      <c r="C1324" s="16">
        <v>49.956000000000003</v>
      </c>
      <c r="D1324"/>
      <c r="E1324"/>
      <c r="F1324"/>
      <c r="G1324"/>
      <c r="H1324"/>
      <c r="I1324"/>
      <c r="J1324"/>
      <c r="K1324"/>
      <c r="L1324"/>
      <c r="M1324"/>
      <c r="N1324"/>
      <c r="O1324"/>
      <c r="P1324"/>
      <c r="Q1324"/>
      <c r="R1324"/>
      <c r="AG1324" s="80"/>
    </row>
    <row r="1325" spans="1:33" s="16" customFormat="1" x14ac:dyDescent="0.25">
      <c r="A1325" s="19">
        <v>45985</v>
      </c>
      <c r="B1325" s="18">
        <v>0.65175925925925926</v>
      </c>
      <c r="C1325" s="16">
        <v>49.957999999999998</v>
      </c>
      <c r="D1325"/>
      <c r="E1325"/>
      <c r="F1325"/>
      <c r="G1325"/>
      <c r="H1325"/>
      <c r="I1325"/>
      <c r="J1325"/>
      <c r="K1325"/>
      <c r="L1325"/>
      <c r="M1325"/>
      <c r="N1325"/>
      <c r="O1325"/>
      <c r="P1325"/>
      <c r="Q1325"/>
      <c r="R1325"/>
      <c r="AG1325" s="80"/>
    </row>
    <row r="1326" spans="1:33" s="16" customFormat="1" x14ac:dyDescent="0.25">
      <c r="A1326" s="19">
        <v>45985</v>
      </c>
      <c r="B1326" s="18">
        <v>0.6517708333333333</v>
      </c>
      <c r="C1326" s="16">
        <v>49.962000000000003</v>
      </c>
      <c r="D1326"/>
      <c r="E1326"/>
      <c r="F1326"/>
      <c r="G1326"/>
      <c r="H1326"/>
      <c r="I1326"/>
      <c r="J1326"/>
      <c r="K1326"/>
      <c r="L1326"/>
      <c r="M1326"/>
      <c r="N1326"/>
      <c r="O1326"/>
      <c r="P1326"/>
      <c r="Q1326"/>
      <c r="R1326"/>
      <c r="AG1326" s="80"/>
    </row>
    <row r="1327" spans="1:33" s="16" customFormat="1" x14ac:dyDescent="0.25">
      <c r="A1327" s="19">
        <v>45985</v>
      </c>
      <c r="B1327" s="18">
        <v>0.65178240740740745</v>
      </c>
      <c r="C1327" s="16">
        <v>49.962000000000003</v>
      </c>
      <c r="D1327"/>
      <c r="E1327"/>
      <c r="F1327"/>
      <c r="G1327"/>
      <c r="H1327"/>
      <c r="I1327"/>
      <c r="J1327"/>
      <c r="K1327"/>
      <c r="L1327"/>
      <c r="M1327"/>
      <c r="N1327"/>
      <c r="O1327"/>
      <c r="P1327"/>
      <c r="Q1327"/>
      <c r="R1327"/>
      <c r="AG1327" s="80"/>
    </row>
    <row r="1328" spans="1:33" s="16" customFormat="1" x14ac:dyDescent="0.25">
      <c r="A1328" s="19">
        <v>45985</v>
      </c>
      <c r="B1328" s="18">
        <v>0.65179398148148149</v>
      </c>
      <c r="C1328" s="16">
        <v>49.966000000000001</v>
      </c>
      <c r="D1328"/>
      <c r="E1328"/>
      <c r="F1328"/>
      <c r="G1328"/>
      <c r="H1328"/>
      <c r="I1328"/>
      <c r="J1328"/>
      <c r="K1328"/>
      <c r="L1328"/>
      <c r="M1328"/>
      <c r="N1328"/>
      <c r="O1328"/>
      <c r="P1328"/>
      <c r="Q1328"/>
      <c r="R1328"/>
      <c r="AG1328" s="80"/>
    </row>
    <row r="1329" spans="1:33" s="16" customFormat="1" x14ac:dyDescent="0.25">
      <c r="A1329" s="19">
        <v>45985</v>
      </c>
      <c r="B1329" s="18">
        <v>0.65180555555555553</v>
      </c>
      <c r="C1329" s="16">
        <v>49.969000000000001</v>
      </c>
      <c r="D1329"/>
      <c r="E1329"/>
      <c r="F1329"/>
      <c r="G1329"/>
      <c r="H1329"/>
      <c r="I1329"/>
      <c r="J1329"/>
      <c r="K1329"/>
      <c r="L1329"/>
      <c r="M1329"/>
      <c r="N1329"/>
      <c r="O1329"/>
      <c r="P1329"/>
      <c r="Q1329"/>
      <c r="R1329"/>
      <c r="AG1329" s="80"/>
    </row>
    <row r="1330" spans="1:33" s="16" customFormat="1" x14ac:dyDescent="0.25">
      <c r="A1330" s="19">
        <v>45985</v>
      </c>
      <c r="B1330" s="18">
        <v>0.65181712962962968</v>
      </c>
      <c r="C1330" s="16">
        <v>49.968000000000004</v>
      </c>
      <c r="D1330"/>
      <c r="E1330"/>
      <c r="F1330"/>
      <c r="G1330"/>
      <c r="H1330"/>
      <c r="I1330"/>
      <c r="J1330"/>
      <c r="K1330"/>
      <c r="L1330"/>
      <c r="M1330"/>
      <c r="N1330"/>
      <c r="O1330"/>
      <c r="P1330"/>
      <c r="Q1330"/>
      <c r="R1330"/>
      <c r="AG1330" s="80"/>
    </row>
    <row r="1331" spans="1:33" s="16" customFormat="1" x14ac:dyDescent="0.25">
      <c r="A1331" s="19">
        <v>45985</v>
      </c>
      <c r="B1331" s="18">
        <v>0.65182870370370372</v>
      </c>
      <c r="C1331" s="16">
        <v>49.972999999999999</v>
      </c>
      <c r="D1331"/>
      <c r="E1331"/>
      <c r="F1331"/>
      <c r="G1331"/>
      <c r="H1331"/>
      <c r="I1331"/>
      <c r="J1331"/>
      <c r="K1331"/>
      <c r="L1331"/>
      <c r="M1331"/>
      <c r="N1331"/>
      <c r="O1331"/>
      <c r="P1331"/>
      <c r="Q1331"/>
      <c r="R1331"/>
      <c r="AG1331" s="80"/>
    </row>
    <row r="1332" spans="1:33" s="16" customFormat="1" x14ac:dyDescent="0.25">
      <c r="A1332" s="19">
        <v>45985</v>
      </c>
      <c r="B1332" s="18">
        <v>0.65184027777777775</v>
      </c>
      <c r="C1332" s="16">
        <v>49.973999999999997</v>
      </c>
      <c r="D1332"/>
      <c r="E1332"/>
      <c r="F1332"/>
      <c r="G1332"/>
      <c r="H1332"/>
      <c r="I1332"/>
      <c r="J1332"/>
      <c r="K1332"/>
      <c r="L1332"/>
      <c r="M1332"/>
      <c r="N1332"/>
      <c r="O1332"/>
      <c r="P1332"/>
      <c r="Q1332"/>
      <c r="R1332"/>
      <c r="AG1332" s="80"/>
    </row>
    <row r="1333" spans="1:33" s="16" customFormat="1" x14ac:dyDescent="0.25">
      <c r="A1333" s="19">
        <v>45985</v>
      </c>
      <c r="B1333" s="18">
        <v>0.6518518518518519</v>
      </c>
      <c r="C1333" s="16">
        <v>49.973999999999997</v>
      </c>
      <c r="D1333"/>
      <c r="E1333"/>
      <c r="F1333"/>
      <c r="G1333"/>
      <c r="H1333"/>
      <c r="I1333"/>
      <c r="J1333"/>
      <c r="K1333"/>
      <c r="L1333"/>
      <c r="M1333"/>
      <c r="N1333"/>
      <c r="O1333"/>
      <c r="P1333"/>
      <c r="Q1333"/>
      <c r="R1333"/>
      <c r="AG1333" s="80"/>
    </row>
    <row r="1334" spans="1:33" s="16" customFormat="1" x14ac:dyDescent="0.25">
      <c r="A1334" s="19">
        <v>45985</v>
      </c>
      <c r="B1334" s="18">
        <v>0.65186342592592594</v>
      </c>
      <c r="C1334" s="16">
        <v>49.973999999999997</v>
      </c>
      <c r="D1334"/>
      <c r="E1334"/>
      <c r="F1334"/>
      <c r="G1334"/>
      <c r="H1334"/>
      <c r="I1334"/>
      <c r="J1334"/>
      <c r="K1334"/>
      <c r="L1334"/>
      <c r="M1334"/>
      <c r="N1334"/>
      <c r="O1334"/>
      <c r="P1334"/>
      <c r="Q1334"/>
      <c r="R1334"/>
      <c r="AG1334" s="80"/>
    </row>
    <row r="1335" spans="1:33" s="16" customFormat="1" x14ac:dyDescent="0.25">
      <c r="A1335" s="19">
        <v>45985</v>
      </c>
      <c r="B1335" s="18">
        <v>0.65187499999999998</v>
      </c>
      <c r="C1335" s="16">
        <v>49.975999999999999</v>
      </c>
      <c r="D1335"/>
      <c r="E1335"/>
      <c r="F1335"/>
      <c r="G1335"/>
      <c r="H1335"/>
      <c r="I1335"/>
      <c r="J1335"/>
      <c r="K1335"/>
      <c r="L1335"/>
      <c r="M1335"/>
      <c r="N1335"/>
      <c r="O1335"/>
      <c r="P1335"/>
      <c r="Q1335"/>
      <c r="R1335"/>
      <c r="AG1335" s="80"/>
    </row>
    <row r="1336" spans="1:33" s="16" customFormat="1" x14ac:dyDescent="0.25">
      <c r="A1336" s="19">
        <v>45985</v>
      </c>
      <c r="B1336" s="18">
        <v>0.65188657407407402</v>
      </c>
      <c r="C1336" s="16">
        <v>49.975000000000001</v>
      </c>
      <c r="D1336"/>
      <c r="E1336"/>
      <c r="F1336"/>
      <c r="G1336"/>
      <c r="H1336"/>
      <c r="I1336"/>
      <c r="J1336"/>
      <c r="K1336"/>
      <c r="L1336"/>
      <c r="M1336"/>
      <c r="N1336"/>
      <c r="O1336"/>
      <c r="P1336"/>
      <c r="Q1336"/>
      <c r="R1336"/>
      <c r="AG1336" s="80"/>
    </row>
    <row r="1337" spans="1:33" s="16" customFormat="1" x14ac:dyDescent="0.25">
      <c r="A1337" s="19">
        <v>45985</v>
      </c>
      <c r="B1337" s="18">
        <v>0.65189814814814817</v>
      </c>
      <c r="C1337" s="16">
        <v>49.975000000000001</v>
      </c>
      <c r="D1337"/>
      <c r="E1337"/>
      <c r="F1337"/>
      <c r="G1337"/>
      <c r="H1337"/>
      <c r="I1337"/>
      <c r="J1337"/>
      <c r="K1337"/>
      <c r="L1337"/>
      <c r="M1337"/>
      <c r="N1337"/>
      <c r="O1337"/>
      <c r="P1337"/>
      <c r="Q1337"/>
      <c r="R1337"/>
      <c r="AG1337" s="80"/>
    </row>
    <row r="1338" spans="1:33" s="16" customFormat="1" x14ac:dyDescent="0.25">
      <c r="A1338" s="19">
        <v>45985</v>
      </c>
      <c r="B1338" s="18">
        <v>0.65190972222222221</v>
      </c>
      <c r="C1338" s="16">
        <v>49.975000000000001</v>
      </c>
      <c r="D1338"/>
      <c r="E1338"/>
      <c r="F1338"/>
      <c r="G1338"/>
      <c r="H1338"/>
      <c r="I1338"/>
      <c r="J1338"/>
      <c r="K1338"/>
      <c r="L1338"/>
      <c r="M1338"/>
      <c r="N1338"/>
      <c r="O1338"/>
      <c r="P1338"/>
      <c r="Q1338"/>
      <c r="R1338"/>
      <c r="AG1338" s="80"/>
    </row>
    <row r="1339" spans="1:33" s="16" customFormat="1" x14ac:dyDescent="0.25">
      <c r="A1339" s="19">
        <v>45985</v>
      </c>
      <c r="B1339" s="18">
        <v>0.65192129629629625</v>
      </c>
      <c r="C1339" s="16">
        <v>49.970999999999997</v>
      </c>
      <c r="D1339"/>
      <c r="E1339"/>
      <c r="F1339"/>
      <c r="G1339"/>
      <c r="H1339"/>
      <c r="I1339"/>
      <c r="J1339"/>
      <c r="K1339"/>
      <c r="L1339"/>
      <c r="M1339"/>
      <c r="N1339"/>
      <c r="O1339"/>
      <c r="P1339"/>
      <c r="Q1339"/>
      <c r="R1339"/>
      <c r="AG1339" s="80"/>
    </row>
    <row r="1340" spans="1:33" s="16" customFormat="1" x14ac:dyDescent="0.25">
      <c r="A1340" s="19">
        <v>45985</v>
      </c>
      <c r="B1340" s="18">
        <v>0.6519328703703704</v>
      </c>
      <c r="C1340" s="16">
        <v>49.97</v>
      </c>
      <c r="D1340"/>
      <c r="E1340"/>
      <c r="F1340"/>
      <c r="G1340"/>
      <c r="H1340"/>
      <c r="I1340"/>
      <c r="J1340"/>
      <c r="K1340"/>
      <c r="L1340"/>
      <c r="M1340"/>
      <c r="N1340"/>
      <c r="O1340"/>
      <c r="P1340"/>
      <c r="Q1340"/>
      <c r="R1340"/>
      <c r="AG1340" s="80"/>
    </row>
    <row r="1341" spans="1:33" s="16" customFormat="1" x14ac:dyDescent="0.25">
      <c r="A1341" s="19">
        <v>45985</v>
      </c>
      <c r="B1341" s="18">
        <v>0.65194444444444444</v>
      </c>
      <c r="C1341" s="16">
        <v>49.968000000000004</v>
      </c>
      <c r="D1341"/>
      <c r="E1341"/>
      <c r="F1341"/>
      <c r="G1341"/>
      <c r="H1341"/>
      <c r="I1341"/>
      <c r="J1341"/>
      <c r="K1341"/>
      <c r="L1341"/>
      <c r="M1341"/>
      <c r="N1341"/>
      <c r="O1341"/>
      <c r="P1341"/>
      <c r="Q1341"/>
      <c r="R1341"/>
      <c r="AG1341" s="80"/>
    </row>
    <row r="1342" spans="1:33" s="16" customFormat="1" x14ac:dyDescent="0.25">
      <c r="A1342" s="19">
        <v>45985</v>
      </c>
      <c r="B1342" s="18">
        <v>0.65195601851851848</v>
      </c>
      <c r="C1342" s="16">
        <v>49.968000000000004</v>
      </c>
      <c r="D1342"/>
      <c r="E1342"/>
      <c r="F1342"/>
      <c r="G1342"/>
      <c r="H1342"/>
      <c r="I1342"/>
      <c r="J1342"/>
      <c r="K1342"/>
      <c r="L1342"/>
      <c r="M1342"/>
      <c r="N1342"/>
      <c r="O1342"/>
      <c r="P1342"/>
      <c r="Q1342"/>
      <c r="R1342"/>
      <c r="AG1342" s="80"/>
    </row>
    <row r="1343" spans="1:33" s="16" customFormat="1" x14ac:dyDescent="0.25">
      <c r="A1343" s="19">
        <v>45985</v>
      </c>
      <c r="B1343" s="18">
        <v>0.65196759259259263</v>
      </c>
      <c r="C1343" s="16">
        <v>49.966999999999999</v>
      </c>
      <c r="D1343"/>
      <c r="E1343"/>
      <c r="F1343"/>
      <c r="G1343"/>
      <c r="H1343"/>
      <c r="I1343"/>
      <c r="J1343"/>
      <c r="K1343"/>
      <c r="L1343"/>
      <c r="M1343"/>
      <c r="N1343"/>
      <c r="O1343"/>
      <c r="P1343"/>
      <c r="Q1343"/>
      <c r="R1343"/>
      <c r="AG1343" s="80"/>
    </row>
    <row r="1344" spans="1:33" s="16" customFormat="1" x14ac:dyDescent="0.25">
      <c r="A1344" s="19">
        <v>45985</v>
      </c>
      <c r="B1344" s="18">
        <v>0.65197916666666667</v>
      </c>
      <c r="C1344" s="16">
        <v>49.966999999999999</v>
      </c>
      <c r="D1344"/>
      <c r="E1344"/>
      <c r="F1344"/>
      <c r="G1344"/>
      <c r="H1344"/>
      <c r="I1344"/>
      <c r="J1344"/>
      <c r="K1344"/>
      <c r="L1344"/>
      <c r="M1344"/>
      <c r="N1344"/>
      <c r="O1344"/>
      <c r="P1344"/>
      <c r="Q1344"/>
      <c r="R1344"/>
      <c r="AG1344" s="80"/>
    </row>
    <row r="1345" spans="1:33" s="16" customFormat="1" x14ac:dyDescent="0.25">
      <c r="A1345" s="19">
        <v>45985</v>
      </c>
      <c r="B1345" s="18">
        <v>0.6519907407407407</v>
      </c>
      <c r="C1345" s="16">
        <v>49.968000000000004</v>
      </c>
      <c r="D1345"/>
      <c r="E1345"/>
      <c r="F1345"/>
      <c r="G1345"/>
      <c r="H1345"/>
      <c r="I1345"/>
      <c r="J1345"/>
      <c r="K1345"/>
      <c r="L1345"/>
      <c r="M1345"/>
      <c r="N1345"/>
      <c r="O1345"/>
      <c r="P1345"/>
      <c r="Q1345"/>
      <c r="R1345"/>
      <c r="AG1345" s="80"/>
    </row>
    <row r="1346" spans="1:33" s="16" customFormat="1" x14ac:dyDescent="0.25">
      <c r="A1346" s="19">
        <v>45985</v>
      </c>
      <c r="B1346" s="18">
        <v>0.65200231481481485</v>
      </c>
      <c r="C1346" s="16">
        <v>49.969000000000001</v>
      </c>
      <c r="D1346"/>
      <c r="E1346"/>
      <c r="F1346"/>
      <c r="G1346"/>
      <c r="H1346"/>
      <c r="I1346"/>
      <c r="J1346"/>
      <c r="K1346"/>
      <c r="L1346"/>
      <c r="M1346"/>
      <c r="N1346"/>
      <c r="O1346"/>
      <c r="P1346"/>
      <c r="Q1346"/>
      <c r="R1346"/>
      <c r="AG1346" s="80"/>
    </row>
    <row r="1347" spans="1:33" s="16" customFormat="1" x14ac:dyDescent="0.25">
      <c r="A1347" s="19">
        <v>45985</v>
      </c>
      <c r="B1347" s="18">
        <v>0.65201388888888889</v>
      </c>
      <c r="C1347" s="16">
        <v>49.972000000000001</v>
      </c>
      <c r="D1347"/>
      <c r="E1347"/>
      <c r="F1347"/>
      <c r="G1347"/>
      <c r="H1347"/>
      <c r="I1347"/>
      <c r="J1347"/>
      <c r="K1347"/>
      <c r="L1347"/>
      <c r="M1347"/>
      <c r="N1347"/>
      <c r="O1347"/>
      <c r="P1347"/>
      <c r="Q1347"/>
      <c r="R1347"/>
      <c r="AG1347" s="80"/>
    </row>
    <row r="1348" spans="1:33" s="16" customFormat="1" x14ac:dyDescent="0.25">
      <c r="A1348" s="19">
        <v>45985</v>
      </c>
      <c r="B1348" s="18">
        <v>0.65202546296296293</v>
      </c>
      <c r="C1348" s="16">
        <v>49.970999999999997</v>
      </c>
      <c r="D1348"/>
      <c r="E1348"/>
      <c r="F1348"/>
      <c r="G1348"/>
      <c r="H1348"/>
      <c r="I1348"/>
      <c r="J1348"/>
      <c r="K1348"/>
      <c r="L1348"/>
      <c r="M1348"/>
      <c r="N1348"/>
      <c r="O1348"/>
      <c r="P1348"/>
      <c r="Q1348"/>
      <c r="R1348"/>
      <c r="AG1348" s="80"/>
    </row>
    <row r="1349" spans="1:33" s="16" customFormat="1" x14ac:dyDescent="0.25">
      <c r="A1349" s="19">
        <v>45985</v>
      </c>
      <c r="B1349" s="18">
        <v>0.65203703703703708</v>
      </c>
      <c r="C1349" s="16">
        <v>49.972999999999999</v>
      </c>
      <c r="D1349"/>
      <c r="E1349"/>
      <c r="F1349"/>
      <c r="G1349"/>
      <c r="H1349"/>
      <c r="I1349"/>
      <c r="J1349"/>
      <c r="K1349"/>
      <c r="L1349"/>
      <c r="M1349"/>
      <c r="N1349"/>
      <c r="O1349"/>
      <c r="P1349"/>
      <c r="Q1349"/>
      <c r="R1349"/>
      <c r="AG1349" s="80"/>
    </row>
    <row r="1350" spans="1:33" s="16" customFormat="1" x14ac:dyDescent="0.25">
      <c r="A1350" s="19">
        <v>45985</v>
      </c>
      <c r="B1350" s="18">
        <v>0.65204861111111112</v>
      </c>
      <c r="C1350" s="16">
        <v>49.972999999999999</v>
      </c>
      <c r="D1350"/>
      <c r="E1350"/>
      <c r="F1350"/>
      <c r="G1350"/>
      <c r="H1350"/>
      <c r="I1350"/>
      <c r="J1350"/>
      <c r="K1350"/>
      <c r="L1350"/>
      <c r="M1350"/>
      <c r="N1350"/>
      <c r="O1350"/>
      <c r="P1350"/>
      <c r="Q1350"/>
      <c r="R1350"/>
      <c r="AG1350" s="80"/>
    </row>
    <row r="1351" spans="1:33" s="16" customFormat="1" x14ac:dyDescent="0.25">
      <c r="A1351" s="19">
        <v>45985</v>
      </c>
      <c r="B1351" s="18">
        <v>0.65206018518518516</v>
      </c>
      <c r="C1351" s="16">
        <v>49.972000000000001</v>
      </c>
      <c r="D1351"/>
      <c r="E1351"/>
      <c r="F1351"/>
      <c r="G1351"/>
      <c r="H1351"/>
      <c r="I1351"/>
      <c r="J1351"/>
      <c r="K1351"/>
      <c r="L1351"/>
      <c r="M1351"/>
      <c r="N1351"/>
      <c r="O1351"/>
      <c r="P1351"/>
      <c r="Q1351"/>
      <c r="R1351"/>
      <c r="AG1351" s="80"/>
    </row>
    <row r="1352" spans="1:33" s="16" customFormat="1" x14ac:dyDescent="0.25">
      <c r="A1352" s="19">
        <v>45985</v>
      </c>
      <c r="B1352" s="18">
        <v>0.65207175925925931</v>
      </c>
      <c r="C1352" s="16">
        <v>49.973999999999997</v>
      </c>
      <c r="D1352"/>
      <c r="E1352"/>
      <c r="F1352"/>
      <c r="G1352"/>
      <c r="H1352"/>
      <c r="I1352"/>
      <c r="J1352"/>
      <c r="K1352"/>
      <c r="L1352"/>
      <c r="M1352"/>
      <c r="N1352"/>
      <c r="O1352"/>
      <c r="P1352"/>
      <c r="Q1352"/>
      <c r="R1352"/>
      <c r="AG1352" s="80"/>
    </row>
    <row r="1353" spans="1:33" s="16" customFormat="1" x14ac:dyDescent="0.25">
      <c r="A1353" s="19">
        <v>45985</v>
      </c>
      <c r="B1353" s="18">
        <v>0.65208333333333335</v>
      </c>
      <c r="C1353" s="16">
        <v>49.972999999999999</v>
      </c>
      <c r="D1353"/>
      <c r="E1353"/>
      <c r="F1353"/>
      <c r="G1353"/>
      <c r="H1353"/>
      <c r="I1353"/>
      <c r="J1353"/>
      <c r="K1353"/>
      <c r="L1353"/>
      <c r="M1353"/>
      <c r="N1353"/>
      <c r="O1353"/>
      <c r="P1353"/>
      <c r="Q1353"/>
      <c r="R1353"/>
      <c r="AG1353" s="80"/>
    </row>
    <row r="1354" spans="1:33" s="16" customFormat="1" x14ac:dyDescent="0.25">
      <c r="A1354" s="19">
        <v>45985</v>
      </c>
      <c r="B1354" s="18">
        <v>0.65209490740740739</v>
      </c>
      <c r="C1354" s="16">
        <v>49.970999999999997</v>
      </c>
      <c r="D1354"/>
      <c r="E1354"/>
      <c r="F1354"/>
      <c r="G1354"/>
      <c r="H1354"/>
      <c r="I1354"/>
      <c r="J1354"/>
      <c r="K1354"/>
      <c r="L1354"/>
      <c r="M1354"/>
      <c r="N1354"/>
      <c r="O1354"/>
      <c r="P1354"/>
      <c r="Q1354"/>
      <c r="R1354"/>
      <c r="AG1354" s="80"/>
    </row>
    <row r="1355" spans="1:33" s="16" customFormat="1" x14ac:dyDescent="0.25">
      <c r="A1355" s="19">
        <v>45985</v>
      </c>
      <c r="B1355" s="18">
        <v>0.65210648148148154</v>
      </c>
      <c r="C1355" s="16">
        <v>49.970999999999997</v>
      </c>
      <c r="D1355"/>
      <c r="E1355"/>
      <c r="F1355"/>
      <c r="G1355"/>
      <c r="H1355"/>
      <c r="I1355"/>
      <c r="J1355"/>
      <c r="K1355"/>
      <c r="L1355"/>
      <c r="M1355"/>
      <c r="N1355"/>
      <c r="O1355"/>
      <c r="P1355"/>
      <c r="Q1355"/>
      <c r="R1355"/>
      <c r="AG1355" s="80"/>
    </row>
    <row r="1356" spans="1:33" s="16" customFormat="1" x14ac:dyDescent="0.25">
      <c r="A1356" s="19">
        <v>45985</v>
      </c>
      <c r="B1356" s="18">
        <v>0.65211805555555558</v>
      </c>
      <c r="C1356" s="16">
        <v>49.97</v>
      </c>
      <c r="D1356"/>
      <c r="E1356"/>
      <c r="F1356"/>
      <c r="G1356"/>
      <c r="H1356"/>
      <c r="I1356"/>
      <c r="J1356"/>
      <c r="K1356"/>
      <c r="L1356"/>
      <c r="M1356"/>
      <c r="N1356"/>
      <c r="O1356"/>
      <c r="P1356"/>
      <c r="Q1356"/>
      <c r="R1356"/>
      <c r="AG1356" s="80"/>
    </row>
    <row r="1357" spans="1:33" s="16" customFormat="1" x14ac:dyDescent="0.25">
      <c r="A1357" s="19">
        <v>45985</v>
      </c>
      <c r="B1357" s="18">
        <v>0.65212962962962961</v>
      </c>
      <c r="C1357" s="16">
        <v>49.970999999999997</v>
      </c>
      <c r="D1357"/>
      <c r="E1357"/>
      <c r="F1357"/>
      <c r="G1357"/>
      <c r="H1357"/>
      <c r="I1357"/>
      <c r="J1357"/>
      <c r="K1357"/>
      <c r="L1357"/>
      <c r="M1357"/>
      <c r="N1357"/>
      <c r="O1357"/>
      <c r="P1357"/>
      <c r="Q1357"/>
      <c r="R1357"/>
      <c r="AG1357" s="80"/>
    </row>
    <row r="1358" spans="1:33" s="16" customFormat="1" x14ac:dyDescent="0.25">
      <c r="A1358" s="19">
        <v>45985</v>
      </c>
      <c r="B1358" s="18">
        <v>0.65214120370370365</v>
      </c>
      <c r="C1358" s="16">
        <v>49.970999999999997</v>
      </c>
      <c r="D1358"/>
      <c r="E1358"/>
      <c r="F1358"/>
      <c r="G1358"/>
      <c r="H1358"/>
      <c r="I1358"/>
      <c r="J1358"/>
      <c r="K1358"/>
      <c r="L1358"/>
      <c r="M1358"/>
      <c r="N1358"/>
      <c r="O1358"/>
      <c r="P1358"/>
      <c r="Q1358"/>
      <c r="R1358"/>
      <c r="AG1358" s="80"/>
    </row>
    <row r="1359" spans="1:33" s="16" customFormat="1" x14ac:dyDescent="0.25">
      <c r="A1359" s="19">
        <v>45985</v>
      </c>
      <c r="B1359" s="18">
        <v>0.6521527777777778</v>
      </c>
      <c r="C1359" s="16">
        <v>49.97</v>
      </c>
      <c r="D1359"/>
      <c r="E1359"/>
      <c r="F1359"/>
      <c r="G1359"/>
      <c r="H1359"/>
      <c r="I1359"/>
      <c r="J1359"/>
      <c r="K1359"/>
      <c r="L1359"/>
      <c r="M1359"/>
      <c r="N1359"/>
      <c r="O1359"/>
      <c r="P1359"/>
      <c r="Q1359"/>
      <c r="R1359"/>
      <c r="AG1359" s="80"/>
    </row>
    <row r="1360" spans="1:33" s="16" customFormat="1" x14ac:dyDescent="0.25">
      <c r="A1360" s="19">
        <v>45985</v>
      </c>
      <c r="B1360" s="18">
        <v>0.65216435185185184</v>
      </c>
      <c r="C1360" s="16">
        <v>49.968000000000004</v>
      </c>
      <c r="D1360"/>
      <c r="E1360"/>
      <c r="F1360"/>
      <c r="G1360"/>
      <c r="H1360"/>
      <c r="I1360"/>
      <c r="J1360"/>
      <c r="K1360"/>
      <c r="L1360"/>
      <c r="M1360"/>
      <c r="N1360"/>
      <c r="O1360"/>
      <c r="P1360"/>
      <c r="Q1360"/>
      <c r="R1360"/>
      <c r="AG1360" s="80"/>
    </row>
    <row r="1361" spans="1:33" s="16" customFormat="1" x14ac:dyDescent="0.25">
      <c r="A1361" s="19">
        <v>45985</v>
      </c>
      <c r="B1361" s="18">
        <v>0.65217592592592588</v>
      </c>
      <c r="C1361" s="16">
        <v>49.965000000000003</v>
      </c>
      <c r="D1361"/>
      <c r="E1361"/>
      <c r="F1361"/>
      <c r="G1361"/>
      <c r="H1361"/>
      <c r="I1361"/>
      <c r="J1361"/>
      <c r="K1361"/>
      <c r="L1361"/>
      <c r="M1361"/>
      <c r="N1361"/>
      <c r="O1361"/>
      <c r="P1361"/>
      <c r="Q1361"/>
      <c r="R1361"/>
      <c r="AG1361" s="80"/>
    </row>
    <row r="1362" spans="1:33" s="16" customFormat="1" x14ac:dyDescent="0.25">
      <c r="A1362" s="19">
        <v>45985</v>
      </c>
      <c r="B1362" s="20">
        <v>0.65218750000000003</v>
      </c>
      <c r="C1362" s="16">
        <v>49.965000000000003</v>
      </c>
      <c r="D1362"/>
      <c r="E1362"/>
      <c r="F1362"/>
      <c r="G1362"/>
      <c r="H1362"/>
      <c r="I1362"/>
      <c r="J1362"/>
      <c r="K1362"/>
      <c r="L1362"/>
      <c r="M1362"/>
      <c r="N1362"/>
      <c r="O1362"/>
      <c r="P1362"/>
      <c r="Q1362"/>
      <c r="R1362"/>
      <c r="AG1362" s="80"/>
    </row>
    <row r="1363" spans="1:33" s="16" customFormat="1" x14ac:dyDescent="0.25">
      <c r="A1363" s="19">
        <v>45985</v>
      </c>
      <c r="B1363" s="18">
        <v>0.65219907407407407</v>
      </c>
      <c r="C1363" s="16">
        <v>49.962000000000003</v>
      </c>
      <c r="D1363"/>
      <c r="E1363"/>
      <c r="F1363"/>
      <c r="G1363"/>
      <c r="H1363"/>
      <c r="I1363"/>
      <c r="J1363"/>
      <c r="K1363"/>
      <c r="L1363"/>
      <c r="M1363"/>
      <c r="N1363"/>
      <c r="O1363"/>
      <c r="P1363"/>
      <c r="Q1363"/>
      <c r="R1363"/>
      <c r="AG1363" s="80"/>
    </row>
    <row r="1364" spans="1:33" s="16" customFormat="1" x14ac:dyDescent="0.25">
      <c r="A1364" s="19">
        <v>45985</v>
      </c>
      <c r="B1364" s="18">
        <v>0.65221064814814811</v>
      </c>
      <c r="C1364" s="16">
        <v>49.957999999999998</v>
      </c>
      <c r="D1364"/>
      <c r="E1364"/>
      <c r="F1364"/>
      <c r="G1364"/>
      <c r="H1364"/>
      <c r="I1364"/>
      <c r="J1364"/>
      <c r="K1364"/>
      <c r="L1364"/>
      <c r="M1364"/>
      <c r="N1364"/>
      <c r="O1364"/>
      <c r="P1364"/>
      <c r="Q1364"/>
      <c r="R1364"/>
      <c r="AG1364" s="80"/>
    </row>
    <row r="1365" spans="1:33" s="16" customFormat="1" x14ac:dyDescent="0.25">
      <c r="A1365" s="19">
        <v>45985</v>
      </c>
      <c r="B1365" s="18">
        <v>0.65222222222222226</v>
      </c>
      <c r="C1365" s="16">
        <v>49.957000000000001</v>
      </c>
      <c r="D1365"/>
      <c r="E1365"/>
      <c r="F1365"/>
      <c r="G1365"/>
      <c r="H1365"/>
      <c r="I1365"/>
      <c r="J1365"/>
      <c r="K1365"/>
      <c r="L1365"/>
      <c r="M1365"/>
      <c r="N1365"/>
      <c r="O1365"/>
      <c r="P1365"/>
      <c r="Q1365"/>
      <c r="R1365"/>
      <c r="AG1365" s="80"/>
    </row>
    <row r="1366" spans="1:33" s="16" customFormat="1" x14ac:dyDescent="0.25">
      <c r="A1366" s="19">
        <v>45985</v>
      </c>
      <c r="B1366" s="18">
        <v>0.6522337962962963</v>
      </c>
      <c r="C1366" s="16">
        <v>49.954000000000001</v>
      </c>
      <c r="D1366"/>
      <c r="E1366"/>
      <c r="F1366"/>
      <c r="G1366"/>
      <c r="H1366"/>
      <c r="I1366"/>
      <c r="J1366"/>
      <c r="K1366"/>
      <c r="L1366"/>
      <c r="M1366"/>
      <c r="N1366"/>
      <c r="O1366"/>
      <c r="P1366"/>
      <c r="Q1366"/>
      <c r="R1366"/>
      <c r="AG1366" s="80"/>
    </row>
    <row r="1367" spans="1:33" s="16" customFormat="1" x14ac:dyDescent="0.25">
      <c r="A1367" s="19">
        <v>45985</v>
      </c>
      <c r="B1367" s="18">
        <v>0.65224537037037034</v>
      </c>
      <c r="C1367" s="16">
        <v>49.954999999999998</v>
      </c>
      <c r="D1367"/>
      <c r="E1367"/>
      <c r="F1367"/>
      <c r="G1367"/>
      <c r="H1367"/>
      <c r="I1367"/>
      <c r="J1367"/>
      <c r="K1367"/>
      <c r="L1367"/>
      <c r="M1367"/>
      <c r="N1367"/>
      <c r="O1367"/>
      <c r="P1367"/>
      <c r="Q1367"/>
      <c r="R1367"/>
      <c r="AG1367" s="80"/>
    </row>
    <row r="1368" spans="1:33" s="16" customFormat="1" x14ac:dyDescent="0.25">
      <c r="A1368" s="19">
        <v>45985</v>
      </c>
      <c r="B1368" s="18">
        <v>0.65225694444444449</v>
      </c>
      <c r="C1368" s="16">
        <v>49.957000000000001</v>
      </c>
      <c r="D1368"/>
      <c r="E1368"/>
      <c r="F1368"/>
      <c r="G1368"/>
      <c r="H1368"/>
      <c r="I1368"/>
      <c r="J1368"/>
      <c r="K1368"/>
      <c r="L1368"/>
      <c r="M1368"/>
      <c r="N1368"/>
      <c r="O1368"/>
      <c r="P1368"/>
      <c r="Q1368"/>
      <c r="R1368"/>
      <c r="AG1368" s="80"/>
    </row>
    <row r="1369" spans="1:33" s="16" customFormat="1" x14ac:dyDescent="0.25">
      <c r="A1369" s="19">
        <v>45985</v>
      </c>
      <c r="B1369" s="18">
        <v>0.65226851851851853</v>
      </c>
      <c r="C1369" s="16">
        <v>49.956000000000003</v>
      </c>
      <c r="D1369"/>
      <c r="E1369"/>
      <c r="F1369"/>
      <c r="G1369"/>
      <c r="H1369"/>
      <c r="I1369"/>
      <c r="J1369"/>
      <c r="K1369"/>
      <c r="L1369"/>
      <c r="M1369"/>
      <c r="N1369"/>
      <c r="O1369"/>
      <c r="P1369"/>
      <c r="Q1369"/>
      <c r="R1369"/>
      <c r="AG1369" s="80"/>
    </row>
    <row r="1370" spans="1:33" s="16" customFormat="1" x14ac:dyDescent="0.25">
      <c r="A1370" s="19">
        <v>45985</v>
      </c>
      <c r="B1370" s="18">
        <v>0.65228009259259256</v>
      </c>
      <c r="C1370" s="16">
        <v>49.957999999999998</v>
      </c>
      <c r="D1370"/>
      <c r="E1370"/>
      <c r="F1370"/>
      <c r="G1370"/>
      <c r="H1370"/>
      <c r="I1370"/>
      <c r="J1370"/>
      <c r="K1370"/>
      <c r="L1370"/>
      <c r="M1370"/>
      <c r="N1370"/>
      <c r="O1370"/>
      <c r="P1370"/>
      <c r="Q1370"/>
      <c r="R1370"/>
      <c r="AG1370" s="80"/>
    </row>
    <row r="1371" spans="1:33" s="16" customFormat="1" x14ac:dyDescent="0.25">
      <c r="A1371" s="19">
        <v>45985</v>
      </c>
      <c r="B1371" s="18">
        <v>0.65229166666666671</v>
      </c>
      <c r="C1371" s="16">
        <v>49.96</v>
      </c>
      <c r="D1371"/>
      <c r="E1371"/>
      <c r="F1371"/>
      <c r="G1371"/>
      <c r="H1371"/>
      <c r="I1371"/>
      <c r="J1371"/>
      <c r="K1371"/>
      <c r="L1371"/>
      <c r="M1371"/>
      <c r="N1371"/>
      <c r="O1371"/>
      <c r="P1371"/>
      <c r="Q1371"/>
      <c r="R1371"/>
      <c r="AG1371" s="80"/>
    </row>
    <row r="1372" spans="1:33" s="16" customFormat="1" x14ac:dyDescent="0.25">
      <c r="A1372" s="19">
        <v>45985</v>
      </c>
      <c r="B1372" s="18">
        <v>0.65230324074074075</v>
      </c>
      <c r="C1372" s="16">
        <v>49.960999999999999</v>
      </c>
      <c r="D1372"/>
      <c r="E1372"/>
      <c r="F1372"/>
      <c r="G1372"/>
      <c r="H1372"/>
      <c r="I1372"/>
      <c r="J1372"/>
      <c r="K1372"/>
      <c r="L1372"/>
      <c r="M1372"/>
      <c r="N1372"/>
      <c r="O1372"/>
      <c r="P1372"/>
      <c r="Q1372"/>
      <c r="R1372"/>
      <c r="AG1372" s="80"/>
    </row>
    <row r="1373" spans="1:33" s="16" customFormat="1" x14ac:dyDescent="0.25">
      <c r="A1373" s="19">
        <v>45985</v>
      </c>
      <c r="B1373" s="18">
        <v>0.65231481481481479</v>
      </c>
      <c r="C1373" s="16">
        <v>49.965000000000003</v>
      </c>
      <c r="D1373"/>
      <c r="E1373"/>
      <c r="F1373"/>
      <c r="G1373"/>
      <c r="H1373"/>
      <c r="I1373"/>
      <c r="J1373"/>
      <c r="K1373"/>
      <c r="L1373"/>
      <c r="M1373"/>
      <c r="N1373"/>
      <c r="O1373"/>
      <c r="P1373"/>
      <c r="Q1373"/>
      <c r="R1373"/>
      <c r="AG1373" s="80"/>
    </row>
    <row r="1374" spans="1:33" s="16" customFormat="1" x14ac:dyDescent="0.25">
      <c r="A1374" s="19">
        <v>45985</v>
      </c>
      <c r="B1374" s="18">
        <v>0.65232638888888894</v>
      </c>
      <c r="C1374" s="16">
        <v>49.963999999999999</v>
      </c>
      <c r="D1374"/>
      <c r="E1374"/>
      <c r="F1374"/>
      <c r="G1374"/>
      <c r="H1374"/>
      <c r="I1374"/>
      <c r="J1374"/>
      <c r="K1374"/>
      <c r="L1374"/>
      <c r="M1374"/>
      <c r="N1374"/>
      <c r="O1374"/>
      <c r="P1374"/>
      <c r="Q1374"/>
      <c r="R1374"/>
      <c r="AG1374" s="80"/>
    </row>
    <row r="1375" spans="1:33" s="16" customFormat="1" x14ac:dyDescent="0.25">
      <c r="A1375" s="19">
        <v>45985</v>
      </c>
      <c r="B1375" s="18">
        <v>0.65233796296296298</v>
      </c>
      <c r="C1375" s="16">
        <v>49.965000000000003</v>
      </c>
      <c r="D1375"/>
      <c r="E1375"/>
      <c r="F1375"/>
      <c r="G1375"/>
      <c r="H1375"/>
      <c r="I1375"/>
      <c r="J1375"/>
      <c r="K1375"/>
      <c r="L1375"/>
      <c r="M1375"/>
      <c r="N1375"/>
      <c r="O1375"/>
      <c r="P1375"/>
      <c r="Q1375"/>
      <c r="R1375"/>
      <c r="AG1375" s="80"/>
    </row>
    <row r="1376" spans="1:33" s="16" customFormat="1" x14ac:dyDescent="0.25">
      <c r="A1376" s="19">
        <v>45985</v>
      </c>
      <c r="B1376" s="18">
        <v>0.65234953703703702</v>
      </c>
      <c r="C1376" s="16">
        <v>49.963000000000001</v>
      </c>
      <c r="D1376"/>
      <c r="E1376"/>
      <c r="F1376"/>
      <c r="G1376"/>
      <c r="H1376"/>
      <c r="I1376"/>
      <c r="J1376"/>
      <c r="K1376"/>
      <c r="L1376"/>
      <c r="M1376"/>
      <c r="N1376"/>
      <c r="O1376"/>
      <c r="P1376"/>
      <c r="Q1376"/>
      <c r="R1376"/>
      <c r="AG1376" s="80"/>
    </row>
    <row r="1377" spans="1:33" s="16" customFormat="1" x14ac:dyDescent="0.25">
      <c r="A1377" s="19">
        <v>45985</v>
      </c>
      <c r="B1377" s="18">
        <v>0.65236111111111106</v>
      </c>
      <c r="C1377" s="16">
        <v>49.962000000000003</v>
      </c>
      <c r="D1377"/>
      <c r="E1377"/>
      <c r="F1377"/>
      <c r="G1377"/>
      <c r="H1377"/>
      <c r="I1377"/>
      <c r="J1377"/>
      <c r="K1377"/>
      <c r="L1377"/>
      <c r="M1377"/>
      <c r="N1377"/>
      <c r="O1377"/>
      <c r="P1377"/>
      <c r="Q1377"/>
      <c r="R1377"/>
      <c r="AG1377" s="80"/>
    </row>
    <row r="1378" spans="1:33" s="16" customFormat="1" x14ac:dyDescent="0.25">
      <c r="A1378" s="19">
        <v>45985</v>
      </c>
      <c r="B1378" s="18">
        <v>0.65237268518518521</v>
      </c>
      <c r="C1378" s="16">
        <v>49.960999999999999</v>
      </c>
      <c r="D1378"/>
      <c r="E1378"/>
      <c r="F1378"/>
      <c r="G1378"/>
      <c r="H1378"/>
      <c r="I1378"/>
      <c r="J1378"/>
      <c r="K1378"/>
      <c r="L1378"/>
      <c r="M1378"/>
      <c r="N1378"/>
      <c r="O1378"/>
      <c r="P1378"/>
      <c r="Q1378"/>
      <c r="R1378"/>
      <c r="AG1378" s="80"/>
    </row>
    <row r="1379" spans="1:33" s="16" customFormat="1" x14ac:dyDescent="0.25">
      <c r="A1379" s="19">
        <v>45985</v>
      </c>
      <c r="B1379" s="18">
        <v>0.65238425925925925</v>
      </c>
      <c r="C1379" s="16">
        <v>49.96</v>
      </c>
      <c r="D1379"/>
      <c r="E1379"/>
      <c r="F1379"/>
      <c r="G1379"/>
      <c r="H1379"/>
      <c r="I1379"/>
      <c r="J1379"/>
      <c r="K1379"/>
      <c r="L1379"/>
      <c r="M1379"/>
      <c r="N1379"/>
      <c r="O1379"/>
      <c r="P1379"/>
      <c r="Q1379"/>
      <c r="R1379"/>
      <c r="AG1379" s="80"/>
    </row>
    <row r="1380" spans="1:33" s="16" customFormat="1" x14ac:dyDescent="0.25">
      <c r="A1380" s="19">
        <v>45985</v>
      </c>
      <c r="B1380" s="18">
        <v>0.65239583333333329</v>
      </c>
      <c r="C1380" s="16">
        <v>49.963000000000001</v>
      </c>
      <c r="D1380"/>
      <c r="E1380"/>
      <c r="F1380"/>
      <c r="G1380"/>
      <c r="H1380"/>
      <c r="I1380"/>
      <c r="J1380"/>
      <c r="K1380"/>
      <c r="L1380"/>
      <c r="M1380"/>
      <c r="N1380"/>
      <c r="O1380"/>
      <c r="P1380"/>
      <c r="Q1380"/>
      <c r="R1380"/>
      <c r="AG1380" s="80"/>
    </row>
    <row r="1381" spans="1:33" s="16" customFormat="1" x14ac:dyDescent="0.25">
      <c r="A1381" s="19">
        <v>45985</v>
      </c>
      <c r="B1381" s="18">
        <v>0.65240740740740744</v>
      </c>
      <c r="C1381" s="16">
        <v>49.963000000000001</v>
      </c>
      <c r="D1381"/>
      <c r="E1381"/>
      <c r="F1381"/>
      <c r="G1381"/>
      <c r="H1381"/>
      <c r="I1381"/>
      <c r="J1381"/>
      <c r="K1381"/>
      <c r="L1381"/>
      <c r="M1381"/>
      <c r="N1381"/>
      <c r="O1381"/>
      <c r="P1381"/>
      <c r="Q1381"/>
      <c r="R1381"/>
      <c r="AG1381" s="80"/>
    </row>
    <row r="1382" spans="1:33" s="16" customFormat="1" x14ac:dyDescent="0.25">
      <c r="A1382" s="19">
        <v>45985</v>
      </c>
      <c r="B1382" s="18">
        <v>0.65241898148148147</v>
      </c>
      <c r="C1382" s="16">
        <v>49.960999999999999</v>
      </c>
      <c r="D1382"/>
      <c r="E1382"/>
      <c r="F1382"/>
      <c r="G1382"/>
      <c r="H1382"/>
      <c r="I1382"/>
      <c r="J1382"/>
      <c r="K1382"/>
      <c r="L1382"/>
      <c r="M1382"/>
      <c r="N1382"/>
      <c r="O1382"/>
      <c r="P1382"/>
      <c r="Q1382"/>
      <c r="R1382"/>
      <c r="AG1382" s="80"/>
    </row>
    <row r="1383" spans="1:33" s="16" customFormat="1" x14ac:dyDescent="0.25">
      <c r="A1383" s="19">
        <v>45985</v>
      </c>
      <c r="B1383" s="18">
        <v>0.65243055555555551</v>
      </c>
      <c r="C1383" s="16">
        <v>49.963000000000001</v>
      </c>
      <c r="D1383"/>
      <c r="E1383"/>
      <c r="F1383"/>
      <c r="G1383"/>
      <c r="H1383"/>
      <c r="I1383"/>
      <c r="J1383"/>
      <c r="K1383"/>
      <c r="L1383"/>
      <c r="M1383"/>
      <c r="N1383"/>
      <c r="O1383"/>
      <c r="P1383"/>
      <c r="Q1383"/>
      <c r="R1383"/>
      <c r="AG1383" s="80"/>
    </row>
    <row r="1384" spans="1:33" s="16" customFormat="1" x14ac:dyDescent="0.25">
      <c r="A1384" s="19">
        <v>45985</v>
      </c>
      <c r="B1384" s="18">
        <v>0.65244212962962966</v>
      </c>
      <c r="C1384" s="16">
        <v>49.963999999999999</v>
      </c>
      <c r="D1384"/>
      <c r="E1384"/>
      <c r="F1384"/>
      <c r="G1384"/>
      <c r="H1384"/>
      <c r="I1384"/>
      <c r="J1384"/>
      <c r="K1384"/>
      <c r="L1384"/>
      <c r="M1384"/>
      <c r="N1384"/>
      <c r="O1384"/>
      <c r="P1384"/>
      <c r="Q1384"/>
      <c r="R1384"/>
      <c r="AG1384" s="80"/>
    </row>
    <row r="1385" spans="1:33" s="16" customFormat="1" x14ac:dyDescent="0.25">
      <c r="A1385" s="19">
        <v>45985</v>
      </c>
      <c r="B1385" s="18">
        <v>0.6524537037037037</v>
      </c>
      <c r="C1385" s="16">
        <v>49.968000000000004</v>
      </c>
      <c r="D1385"/>
      <c r="E1385"/>
      <c r="F1385"/>
      <c r="G1385"/>
      <c r="H1385"/>
      <c r="I1385"/>
      <c r="J1385"/>
      <c r="K1385"/>
      <c r="L1385"/>
      <c r="M1385"/>
      <c r="N1385"/>
      <c r="O1385"/>
      <c r="P1385"/>
      <c r="Q1385"/>
      <c r="R1385"/>
      <c r="AG1385" s="80"/>
    </row>
    <row r="1386" spans="1:33" s="16" customFormat="1" x14ac:dyDescent="0.25">
      <c r="A1386" s="19">
        <v>45985</v>
      </c>
      <c r="B1386" s="18">
        <v>0.65246527777777774</v>
      </c>
      <c r="C1386" s="16">
        <v>49.97</v>
      </c>
      <c r="D1386"/>
      <c r="E1386"/>
      <c r="F1386"/>
      <c r="G1386"/>
      <c r="H1386"/>
      <c r="I1386"/>
      <c r="J1386"/>
      <c r="K1386"/>
      <c r="L1386"/>
      <c r="M1386"/>
      <c r="N1386"/>
      <c r="O1386"/>
      <c r="P1386"/>
      <c r="Q1386"/>
      <c r="R1386"/>
      <c r="AG1386" s="80"/>
    </row>
    <row r="1387" spans="1:33" s="16" customFormat="1" x14ac:dyDescent="0.25">
      <c r="A1387" s="19">
        <v>45985</v>
      </c>
      <c r="B1387" s="18">
        <v>0.65247685185185189</v>
      </c>
      <c r="C1387" s="16">
        <v>49.972999999999999</v>
      </c>
      <c r="D1387"/>
      <c r="E1387"/>
      <c r="F1387"/>
      <c r="G1387"/>
      <c r="H1387"/>
      <c r="I1387"/>
      <c r="J1387"/>
      <c r="K1387"/>
      <c r="L1387"/>
      <c r="M1387"/>
      <c r="N1387"/>
      <c r="O1387"/>
      <c r="P1387"/>
      <c r="Q1387"/>
      <c r="R1387"/>
      <c r="AG1387" s="80"/>
    </row>
    <row r="1388" spans="1:33" s="16" customFormat="1" x14ac:dyDescent="0.25">
      <c r="A1388" s="19">
        <v>45985</v>
      </c>
      <c r="B1388" s="18">
        <v>0.65248842592592593</v>
      </c>
      <c r="C1388" s="16">
        <v>49.975000000000001</v>
      </c>
      <c r="D1388"/>
      <c r="E1388"/>
      <c r="F1388"/>
      <c r="G1388"/>
      <c r="H1388"/>
      <c r="I1388"/>
      <c r="J1388"/>
      <c r="K1388"/>
      <c r="L1388"/>
      <c r="M1388"/>
      <c r="N1388"/>
      <c r="O1388"/>
      <c r="P1388"/>
      <c r="Q1388"/>
      <c r="R1388"/>
      <c r="AG1388" s="80"/>
    </row>
    <row r="1389" spans="1:33" s="16" customFormat="1" x14ac:dyDescent="0.25">
      <c r="A1389" s="19">
        <v>45985</v>
      </c>
      <c r="B1389" s="18">
        <v>0.65249999999999997</v>
      </c>
      <c r="C1389" s="16">
        <v>49.975000000000001</v>
      </c>
      <c r="D1389"/>
      <c r="E1389"/>
      <c r="F1389"/>
      <c r="G1389"/>
      <c r="H1389"/>
      <c r="I1389"/>
      <c r="J1389"/>
      <c r="K1389"/>
      <c r="L1389"/>
      <c r="M1389"/>
      <c r="N1389"/>
      <c r="O1389"/>
      <c r="P1389"/>
      <c r="Q1389"/>
      <c r="R1389"/>
      <c r="AG1389" s="80"/>
    </row>
    <row r="1390" spans="1:33" s="16" customFormat="1" x14ac:dyDescent="0.25">
      <c r="A1390" s="19">
        <v>45985</v>
      </c>
      <c r="B1390" s="18">
        <v>0.65251157407407412</v>
      </c>
      <c r="C1390" s="16">
        <v>49.978999999999999</v>
      </c>
      <c r="D1390"/>
      <c r="E1390"/>
      <c r="F1390"/>
      <c r="G1390"/>
      <c r="H1390"/>
      <c r="I1390"/>
      <c r="J1390"/>
      <c r="K1390"/>
      <c r="L1390"/>
      <c r="M1390"/>
      <c r="N1390"/>
      <c r="O1390"/>
      <c r="P1390"/>
      <c r="Q1390"/>
      <c r="R1390"/>
      <c r="AG1390" s="80"/>
    </row>
    <row r="1391" spans="1:33" s="16" customFormat="1" x14ac:dyDescent="0.25">
      <c r="A1391" s="19">
        <v>45985</v>
      </c>
      <c r="B1391" s="18">
        <v>0.65252314814814816</v>
      </c>
      <c r="C1391" s="16">
        <v>49.98</v>
      </c>
      <c r="D1391"/>
      <c r="E1391"/>
      <c r="F1391"/>
      <c r="G1391"/>
      <c r="H1391"/>
      <c r="I1391"/>
      <c r="J1391"/>
      <c r="K1391"/>
      <c r="L1391"/>
      <c r="M1391"/>
      <c r="N1391"/>
      <c r="O1391"/>
      <c r="P1391"/>
      <c r="Q1391"/>
      <c r="R1391"/>
      <c r="AG1391" s="80"/>
    </row>
    <row r="1392" spans="1:33" s="16" customFormat="1" x14ac:dyDescent="0.25">
      <c r="A1392" s="19">
        <v>45985</v>
      </c>
      <c r="B1392" s="18">
        <v>0.6525347222222222</v>
      </c>
      <c r="C1392" s="16">
        <v>49.981000000000002</v>
      </c>
      <c r="D1392"/>
      <c r="E1392"/>
      <c r="F1392"/>
      <c r="G1392"/>
      <c r="H1392"/>
      <c r="I1392"/>
      <c r="J1392"/>
      <c r="K1392"/>
      <c r="L1392"/>
      <c r="M1392"/>
      <c r="N1392"/>
      <c r="O1392"/>
      <c r="P1392"/>
      <c r="Q1392"/>
      <c r="R1392"/>
      <c r="AG1392" s="80"/>
    </row>
    <row r="1393" spans="1:33" s="16" customFormat="1" x14ac:dyDescent="0.25">
      <c r="A1393" s="19">
        <v>45985</v>
      </c>
      <c r="B1393" s="18">
        <v>0.65254629629629635</v>
      </c>
      <c r="C1393" s="16">
        <v>49.984999999999999</v>
      </c>
      <c r="D1393"/>
      <c r="E1393"/>
      <c r="F1393"/>
      <c r="G1393"/>
      <c r="H1393"/>
      <c r="I1393"/>
      <c r="J1393"/>
      <c r="K1393"/>
      <c r="L1393"/>
      <c r="M1393"/>
      <c r="N1393"/>
      <c r="O1393"/>
      <c r="P1393"/>
      <c r="Q1393"/>
      <c r="R1393"/>
      <c r="AG1393" s="80"/>
    </row>
    <row r="1394" spans="1:33" s="16" customFormat="1" x14ac:dyDescent="0.25">
      <c r="A1394" s="19">
        <v>45985</v>
      </c>
      <c r="B1394" s="18">
        <v>0.65255787037037039</v>
      </c>
      <c r="C1394" s="16">
        <v>49.981999999999999</v>
      </c>
      <c r="D1394"/>
      <c r="E1394"/>
      <c r="F1394"/>
      <c r="G1394"/>
      <c r="H1394"/>
      <c r="I1394"/>
      <c r="J1394"/>
      <c r="K1394"/>
      <c r="L1394"/>
      <c r="M1394"/>
      <c r="N1394"/>
      <c r="O1394"/>
      <c r="P1394"/>
      <c r="Q1394"/>
      <c r="R1394"/>
      <c r="AG1394" s="80"/>
    </row>
    <row r="1395" spans="1:33" s="16" customFormat="1" x14ac:dyDescent="0.25">
      <c r="A1395" s="19">
        <v>45985</v>
      </c>
      <c r="B1395" s="18">
        <v>0.65256944444444442</v>
      </c>
      <c r="C1395" s="16">
        <v>49.984999999999999</v>
      </c>
      <c r="D1395"/>
      <c r="E1395"/>
      <c r="F1395"/>
      <c r="G1395"/>
      <c r="H1395"/>
      <c r="I1395"/>
      <c r="J1395"/>
      <c r="K1395"/>
      <c r="L1395"/>
      <c r="M1395"/>
      <c r="N1395"/>
      <c r="O1395"/>
      <c r="P1395"/>
      <c r="Q1395"/>
      <c r="R1395"/>
      <c r="AG1395" s="80"/>
    </row>
    <row r="1396" spans="1:33" s="16" customFormat="1" x14ac:dyDescent="0.25">
      <c r="A1396" s="19">
        <v>45985</v>
      </c>
      <c r="B1396" s="18">
        <v>0.65258101851851846</v>
      </c>
      <c r="C1396" s="16">
        <v>49.984000000000002</v>
      </c>
      <c r="D1396"/>
      <c r="E1396"/>
      <c r="F1396"/>
      <c r="G1396"/>
      <c r="H1396"/>
      <c r="I1396"/>
      <c r="J1396"/>
      <c r="K1396"/>
      <c r="L1396"/>
      <c r="M1396"/>
      <c r="N1396"/>
      <c r="O1396"/>
      <c r="P1396"/>
      <c r="Q1396"/>
      <c r="R1396"/>
      <c r="AG1396" s="80"/>
    </row>
    <row r="1397" spans="1:33" s="16" customFormat="1" x14ac:dyDescent="0.25">
      <c r="A1397" s="19">
        <v>45985</v>
      </c>
      <c r="B1397" s="18">
        <v>0.65259259259259261</v>
      </c>
      <c r="C1397" s="16">
        <v>49.984000000000002</v>
      </c>
      <c r="D1397"/>
      <c r="E1397"/>
      <c r="F1397"/>
      <c r="G1397"/>
      <c r="H1397"/>
      <c r="I1397"/>
      <c r="J1397"/>
      <c r="K1397"/>
      <c r="L1397"/>
      <c r="M1397"/>
      <c r="N1397"/>
      <c r="O1397"/>
      <c r="P1397"/>
      <c r="Q1397"/>
      <c r="R1397"/>
      <c r="AG1397" s="80"/>
    </row>
    <row r="1398" spans="1:33" s="16" customFormat="1" x14ac:dyDescent="0.25">
      <c r="A1398" s="19">
        <v>45985</v>
      </c>
      <c r="B1398" s="18">
        <v>0.65260416666666665</v>
      </c>
      <c r="C1398" s="16">
        <v>49.984000000000002</v>
      </c>
      <c r="D1398"/>
      <c r="E1398"/>
      <c r="F1398"/>
      <c r="G1398"/>
      <c r="H1398"/>
      <c r="I1398"/>
      <c r="J1398"/>
      <c r="K1398"/>
      <c r="L1398"/>
      <c r="M1398"/>
      <c r="N1398"/>
      <c r="O1398"/>
      <c r="P1398"/>
      <c r="Q1398"/>
      <c r="R1398"/>
      <c r="AG1398" s="80"/>
    </row>
    <row r="1399" spans="1:33" s="16" customFormat="1" x14ac:dyDescent="0.25">
      <c r="A1399" s="19">
        <v>45985</v>
      </c>
      <c r="B1399" s="18">
        <v>0.65261574074074069</v>
      </c>
      <c r="C1399" s="16">
        <v>49.982999999999997</v>
      </c>
      <c r="D1399"/>
      <c r="E1399"/>
      <c r="F1399"/>
      <c r="G1399"/>
      <c r="H1399"/>
      <c r="I1399"/>
      <c r="J1399"/>
      <c r="K1399"/>
      <c r="L1399"/>
      <c r="M1399"/>
      <c r="N1399"/>
      <c r="O1399"/>
      <c r="P1399"/>
      <c r="Q1399"/>
      <c r="R1399"/>
      <c r="AG1399" s="80"/>
    </row>
    <row r="1400" spans="1:33" s="16" customFormat="1" x14ac:dyDescent="0.25">
      <c r="A1400" s="19">
        <v>45985</v>
      </c>
      <c r="B1400" s="18">
        <v>0.65262731481481484</v>
      </c>
      <c r="C1400" s="16">
        <v>49.985999999999997</v>
      </c>
      <c r="D1400"/>
      <c r="E1400"/>
      <c r="F1400"/>
      <c r="G1400"/>
      <c r="H1400"/>
      <c r="I1400"/>
      <c r="J1400"/>
      <c r="K1400"/>
      <c r="L1400"/>
      <c r="M1400"/>
      <c r="N1400"/>
      <c r="O1400"/>
      <c r="P1400"/>
      <c r="Q1400"/>
      <c r="R1400"/>
      <c r="AG1400" s="80"/>
    </row>
    <row r="1401" spans="1:33" s="16" customFormat="1" x14ac:dyDescent="0.25">
      <c r="A1401" s="19">
        <v>45985</v>
      </c>
      <c r="B1401" s="18">
        <v>0.65263888888888888</v>
      </c>
      <c r="C1401" s="16">
        <v>49.988</v>
      </c>
      <c r="D1401"/>
      <c r="E1401"/>
      <c r="F1401"/>
      <c r="G1401"/>
      <c r="H1401"/>
      <c r="I1401"/>
      <c r="J1401"/>
      <c r="K1401"/>
      <c r="L1401"/>
      <c r="M1401"/>
      <c r="N1401"/>
      <c r="O1401"/>
      <c r="P1401"/>
      <c r="Q1401"/>
      <c r="R1401"/>
      <c r="AG1401" s="80"/>
    </row>
    <row r="1402" spans="1:33" s="16" customFormat="1" x14ac:dyDescent="0.25">
      <c r="A1402" s="19">
        <v>45985</v>
      </c>
      <c r="B1402" s="18">
        <v>0.65265046296296292</v>
      </c>
      <c r="C1402" s="16">
        <v>49.993000000000002</v>
      </c>
      <c r="D1402"/>
      <c r="E1402"/>
      <c r="F1402"/>
      <c r="G1402"/>
      <c r="H1402"/>
      <c r="I1402"/>
      <c r="J1402"/>
      <c r="K1402"/>
      <c r="L1402"/>
      <c r="M1402"/>
      <c r="N1402"/>
      <c r="O1402"/>
      <c r="P1402"/>
      <c r="Q1402"/>
      <c r="R1402"/>
      <c r="AG1402" s="80"/>
    </row>
    <row r="1403" spans="1:33" s="16" customFormat="1" x14ac:dyDescent="0.25">
      <c r="A1403" s="19">
        <v>45985</v>
      </c>
      <c r="B1403" s="18">
        <v>0.65266203703703707</v>
      </c>
      <c r="C1403" s="16">
        <v>49.997</v>
      </c>
      <c r="D1403"/>
      <c r="E1403"/>
      <c r="F1403"/>
      <c r="G1403"/>
      <c r="H1403"/>
      <c r="I1403"/>
      <c r="J1403"/>
      <c r="K1403"/>
      <c r="L1403"/>
      <c r="M1403"/>
      <c r="N1403"/>
      <c r="O1403"/>
      <c r="P1403"/>
      <c r="Q1403"/>
      <c r="R1403"/>
      <c r="AG1403" s="80"/>
    </row>
    <row r="1404" spans="1:33" s="16" customFormat="1" x14ac:dyDescent="0.25">
      <c r="A1404" s="19">
        <v>45985</v>
      </c>
      <c r="B1404" s="18">
        <v>0.65267361111111111</v>
      </c>
      <c r="C1404" s="16">
        <v>49.997999999999998</v>
      </c>
      <c r="D1404"/>
      <c r="E1404"/>
      <c r="F1404"/>
      <c r="G1404"/>
      <c r="H1404"/>
      <c r="I1404"/>
      <c r="J1404"/>
      <c r="K1404"/>
      <c r="L1404"/>
      <c r="M1404"/>
      <c r="N1404"/>
      <c r="O1404"/>
      <c r="P1404"/>
      <c r="Q1404"/>
      <c r="R1404"/>
      <c r="AG1404" s="80"/>
    </row>
    <row r="1405" spans="1:33" s="16" customFormat="1" x14ac:dyDescent="0.25">
      <c r="A1405" s="19">
        <v>45985</v>
      </c>
      <c r="B1405" s="18">
        <v>0.65268518518518515</v>
      </c>
      <c r="C1405" s="16">
        <v>50.003</v>
      </c>
      <c r="D1405"/>
      <c r="E1405"/>
      <c r="F1405"/>
      <c r="G1405"/>
      <c r="H1405"/>
      <c r="I1405"/>
      <c r="J1405"/>
      <c r="K1405"/>
      <c r="L1405"/>
      <c r="M1405"/>
      <c r="N1405"/>
      <c r="O1405"/>
      <c r="P1405"/>
      <c r="Q1405"/>
      <c r="R1405"/>
      <c r="AG1405" s="80"/>
    </row>
    <row r="1406" spans="1:33" s="16" customFormat="1" x14ac:dyDescent="0.25">
      <c r="A1406" s="19">
        <v>45985</v>
      </c>
      <c r="B1406" s="18">
        <v>0.6526967592592593</v>
      </c>
      <c r="C1406" s="16">
        <v>50.003999999999998</v>
      </c>
      <c r="D1406"/>
      <c r="E1406"/>
      <c r="F1406"/>
      <c r="G1406"/>
      <c r="H1406"/>
      <c r="I1406"/>
      <c r="J1406"/>
      <c r="K1406"/>
      <c r="L1406"/>
      <c r="M1406"/>
      <c r="N1406"/>
      <c r="O1406"/>
      <c r="P1406"/>
      <c r="Q1406"/>
      <c r="R1406"/>
      <c r="AG1406" s="80"/>
    </row>
    <row r="1407" spans="1:33" s="16" customFormat="1" x14ac:dyDescent="0.25">
      <c r="A1407" s="19">
        <v>45985</v>
      </c>
      <c r="B1407" s="18">
        <v>0.65270833333333333</v>
      </c>
      <c r="C1407" s="16">
        <v>50.009</v>
      </c>
      <c r="D1407"/>
      <c r="E1407"/>
      <c r="F1407"/>
      <c r="G1407"/>
      <c r="H1407"/>
      <c r="I1407"/>
      <c r="J1407"/>
      <c r="K1407"/>
      <c r="L1407"/>
      <c r="M1407"/>
      <c r="N1407"/>
      <c r="O1407"/>
      <c r="P1407"/>
      <c r="Q1407"/>
      <c r="R1407"/>
      <c r="AG1407" s="80"/>
    </row>
    <row r="1408" spans="1:33" s="16" customFormat="1" x14ac:dyDescent="0.25">
      <c r="A1408" s="19">
        <v>45985</v>
      </c>
      <c r="B1408" s="18">
        <v>0.65271990740740737</v>
      </c>
      <c r="C1408" s="16">
        <v>50.01</v>
      </c>
      <c r="D1408"/>
      <c r="E1408"/>
      <c r="F1408"/>
      <c r="G1408"/>
      <c r="H1408"/>
      <c r="I1408"/>
      <c r="J1408"/>
      <c r="K1408"/>
      <c r="L1408"/>
      <c r="M1408"/>
      <c r="N1408"/>
      <c r="O1408"/>
      <c r="P1408"/>
      <c r="Q1408"/>
      <c r="R1408"/>
      <c r="AG1408" s="80"/>
    </row>
    <row r="1409" spans="1:33" s="16" customFormat="1" x14ac:dyDescent="0.25">
      <c r="A1409" s="19">
        <v>45985</v>
      </c>
      <c r="B1409" s="18">
        <v>0.65273148148148152</v>
      </c>
      <c r="C1409" s="16">
        <v>50.012999999999998</v>
      </c>
      <c r="D1409"/>
      <c r="E1409"/>
      <c r="F1409"/>
      <c r="G1409"/>
      <c r="H1409"/>
      <c r="I1409"/>
      <c r="J1409"/>
      <c r="K1409"/>
      <c r="L1409"/>
      <c r="M1409"/>
      <c r="N1409"/>
      <c r="O1409"/>
      <c r="P1409"/>
      <c r="Q1409"/>
      <c r="R1409"/>
      <c r="AG1409" s="80"/>
    </row>
    <row r="1410" spans="1:33" s="16" customFormat="1" x14ac:dyDescent="0.25">
      <c r="A1410" s="19">
        <v>45985</v>
      </c>
      <c r="B1410" s="18">
        <v>0.65274305555555556</v>
      </c>
      <c r="C1410" s="16">
        <v>50.012999999999998</v>
      </c>
      <c r="D1410"/>
      <c r="E1410"/>
      <c r="F1410"/>
      <c r="G1410"/>
      <c r="H1410"/>
      <c r="I1410"/>
      <c r="J1410"/>
      <c r="K1410"/>
      <c r="L1410"/>
      <c r="M1410"/>
      <c r="N1410"/>
      <c r="O1410"/>
      <c r="P1410"/>
      <c r="Q1410"/>
      <c r="R1410"/>
      <c r="AG1410" s="80"/>
    </row>
    <row r="1411" spans="1:33" s="16" customFormat="1" x14ac:dyDescent="0.25">
      <c r="A1411" s="19">
        <v>45985</v>
      </c>
      <c r="B1411" s="18">
        <v>0.6527546296296296</v>
      </c>
      <c r="C1411" s="16">
        <v>50.015999999999998</v>
      </c>
      <c r="D1411"/>
      <c r="E1411"/>
      <c r="F1411"/>
      <c r="G1411"/>
      <c r="H1411"/>
      <c r="I1411"/>
      <c r="J1411"/>
      <c r="K1411"/>
      <c r="L1411"/>
      <c r="M1411"/>
      <c r="N1411"/>
      <c r="O1411"/>
      <c r="P1411"/>
      <c r="Q1411"/>
      <c r="R1411"/>
      <c r="AG1411" s="80"/>
    </row>
    <row r="1412" spans="1:33" s="16" customFormat="1" x14ac:dyDescent="0.25">
      <c r="A1412" s="19">
        <v>45985</v>
      </c>
      <c r="B1412" s="20">
        <v>0.65276620370370375</v>
      </c>
      <c r="C1412" s="16">
        <v>50.012999999999998</v>
      </c>
      <c r="D1412"/>
      <c r="E1412"/>
      <c r="F1412"/>
      <c r="G1412"/>
      <c r="H1412"/>
      <c r="I1412"/>
      <c r="J1412"/>
      <c r="K1412"/>
      <c r="L1412"/>
      <c r="M1412"/>
      <c r="N1412"/>
      <c r="O1412"/>
      <c r="P1412"/>
      <c r="Q1412"/>
      <c r="R1412"/>
      <c r="AG1412" s="80"/>
    </row>
    <row r="1413" spans="1:33" s="16" customFormat="1" x14ac:dyDescent="0.25">
      <c r="A1413" s="19">
        <v>45985</v>
      </c>
      <c r="B1413" s="18">
        <v>0.65277777777777779</v>
      </c>
      <c r="C1413" s="16">
        <v>50.014000000000003</v>
      </c>
      <c r="D1413"/>
      <c r="E1413"/>
      <c r="F1413"/>
      <c r="G1413"/>
      <c r="H1413"/>
      <c r="I1413"/>
      <c r="J1413"/>
      <c r="K1413"/>
      <c r="L1413"/>
      <c r="M1413"/>
      <c r="N1413"/>
      <c r="O1413"/>
      <c r="P1413"/>
      <c r="Q1413"/>
      <c r="R1413"/>
      <c r="AG1413" s="80"/>
    </row>
    <row r="1414" spans="1:33" s="16" customFormat="1" x14ac:dyDescent="0.25">
      <c r="A1414" s="19">
        <v>45985</v>
      </c>
      <c r="B1414" s="18">
        <v>0.65278935185185183</v>
      </c>
      <c r="C1414" s="16">
        <v>50.011000000000003</v>
      </c>
      <c r="D1414"/>
      <c r="E1414"/>
      <c r="F1414"/>
      <c r="G1414"/>
      <c r="H1414"/>
      <c r="I1414"/>
      <c r="J1414"/>
      <c r="K1414"/>
      <c r="L1414"/>
      <c r="M1414"/>
      <c r="N1414"/>
      <c r="O1414"/>
      <c r="P1414"/>
      <c r="Q1414"/>
      <c r="R1414"/>
      <c r="AG1414" s="80"/>
    </row>
    <row r="1415" spans="1:33" s="16" customFormat="1" x14ac:dyDescent="0.25">
      <c r="A1415" s="19">
        <v>45985</v>
      </c>
      <c r="B1415" s="18">
        <v>0.65280092592592598</v>
      </c>
      <c r="C1415" s="16">
        <v>50.01</v>
      </c>
      <c r="D1415"/>
      <c r="E1415"/>
      <c r="F1415"/>
      <c r="G1415"/>
      <c r="H1415"/>
      <c r="I1415"/>
      <c r="J1415"/>
      <c r="K1415"/>
      <c r="L1415"/>
      <c r="M1415"/>
      <c r="N1415"/>
      <c r="O1415"/>
      <c r="P1415"/>
      <c r="Q1415"/>
      <c r="R1415"/>
      <c r="AG1415" s="80"/>
    </row>
    <row r="1416" spans="1:33" s="16" customFormat="1" x14ac:dyDescent="0.25">
      <c r="A1416" s="19">
        <v>45985</v>
      </c>
      <c r="B1416" s="18">
        <v>0.65281250000000002</v>
      </c>
      <c r="C1416" s="16">
        <v>50.01</v>
      </c>
      <c r="D1416"/>
      <c r="E1416"/>
      <c r="F1416"/>
      <c r="G1416"/>
      <c r="H1416"/>
      <c r="I1416"/>
      <c r="J1416"/>
      <c r="K1416"/>
      <c r="L1416"/>
      <c r="M1416"/>
      <c r="N1416"/>
      <c r="O1416"/>
      <c r="P1416"/>
      <c r="Q1416"/>
      <c r="R1416"/>
      <c r="AG1416" s="80"/>
    </row>
    <row r="1417" spans="1:33" s="16" customFormat="1" x14ac:dyDescent="0.25">
      <c r="A1417" s="19">
        <v>45985</v>
      </c>
      <c r="B1417" s="18">
        <v>0.65282407407407406</v>
      </c>
      <c r="C1417" s="16">
        <v>50.009</v>
      </c>
      <c r="D1417"/>
      <c r="E1417"/>
      <c r="F1417"/>
      <c r="G1417"/>
      <c r="H1417"/>
      <c r="I1417"/>
      <c r="J1417"/>
      <c r="K1417"/>
      <c r="L1417"/>
      <c r="M1417"/>
      <c r="N1417"/>
      <c r="O1417"/>
      <c r="P1417"/>
      <c r="Q1417"/>
      <c r="R1417"/>
      <c r="AG1417" s="80"/>
    </row>
    <row r="1418" spans="1:33" s="16" customFormat="1" x14ac:dyDescent="0.25">
      <c r="A1418" s="19">
        <v>45985</v>
      </c>
      <c r="B1418" s="18">
        <v>0.6528356481481481</v>
      </c>
      <c r="C1418" s="16">
        <v>50.01</v>
      </c>
      <c r="D1418"/>
      <c r="E1418"/>
      <c r="F1418"/>
      <c r="G1418"/>
      <c r="H1418"/>
      <c r="I1418"/>
      <c r="J1418"/>
      <c r="K1418"/>
      <c r="L1418"/>
      <c r="M1418"/>
      <c r="N1418"/>
      <c r="O1418"/>
      <c r="P1418"/>
      <c r="Q1418"/>
      <c r="R1418"/>
      <c r="AG1418" s="80"/>
    </row>
    <row r="1419" spans="1:33" s="16" customFormat="1" x14ac:dyDescent="0.25">
      <c r="A1419" s="19">
        <v>45985</v>
      </c>
      <c r="B1419" s="18">
        <v>0.65284722222222225</v>
      </c>
      <c r="C1419" s="16">
        <v>50.01</v>
      </c>
      <c r="D1419"/>
      <c r="E1419"/>
      <c r="F1419"/>
      <c r="G1419"/>
      <c r="H1419"/>
      <c r="I1419"/>
      <c r="J1419"/>
      <c r="K1419"/>
      <c r="L1419"/>
      <c r="M1419"/>
      <c r="N1419"/>
      <c r="O1419"/>
      <c r="P1419"/>
      <c r="Q1419"/>
      <c r="R1419"/>
      <c r="AG1419" s="80"/>
    </row>
    <row r="1420" spans="1:33" s="16" customFormat="1" x14ac:dyDescent="0.25">
      <c r="A1420" s="19">
        <v>45985</v>
      </c>
      <c r="B1420" s="18">
        <v>0.65285879629629628</v>
      </c>
      <c r="C1420" s="16">
        <v>50.012</v>
      </c>
      <c r="D1420"/>
      <c r="E1420"/>
      <c r="F1420"/>
      <c r="G1420"/>
      <c r="H1420"/>
      <c r="I1420"/>
      <c r="J1420"/>
      <c r="K1420"/>
      <c r="L1420"/>
      <c r="M1420"/>
      <c r="N1420"/>
      <c r="O1420"/>
      <c r="P1420"/>
      <c r="Q1420"/>
      <c r="R1420"/>
      <c r="AG1420" s="80"/>
    </row>
    <row r="1421" spans="1:33" s="16" customFormat="1" x14ac:dyDescent="0.25">
      <c r="A1421" s="19">
        <v>45985</v>
      </c>
      <c r="B1421" s="18">
        <v>0.65287037037037032</v>
      </c>
      <c r="C1421" s="16">
        <v>50.015000000000001</v>
      </c>
      <c r="D1421"/>
      <c r="E1421"/>
      <c r="F1421"/>
      <c r="G1421"/>
      <c r="H1421"/>
      <c r="I1421"/>
      <c r="J1421"/>
      <c r="K1421"/>
      <c r="L1421"/>
      <c r="M1421"/>
      <c r="N1421"/>
      <c r="O1421"/>
      <c r="P1421"/>
      <c r="Q1421"/>
      <c r="R1421"/>
      <c r="AG1421" s="80"/>
    </row>
    <row r="1422" spans="1:33" s="16" customFormat="1" x14ac:dyDescent="0.25">
      <c r="A1422" s="19">
        <v>45985</v>
      </c>
      <c r="B1422" s="18">
        <v>0.65288194444444447</v>
      </c>
      <c r="C1422" s="16">
        <v>50.014000000000003</v>
      </c>
      <c r="D1422"/>
      <c r="E1422"/>
      <c r="F1422"/>
      <c r="G1422"/>
      <c r="H1422"/>
      <c r="I1422"/>
      <c r="J1422"/>
      <c r="K1422"/>
      <c r="L1422"/>
      <c r="M1422"/>
      <c r="N1422"/>
      <c r="O1422"/>
      <c r="P1422"/>
      <c r="Q1422"/>
      <c r="R1422"/>
      <c r="AG1422" s="80"/>
    </row>
    <row r="1423" spans="1:33" s="16" customFormat="1" x14ac:dyDescent="0.25">
      <c r="A1423" s="19">
        <v>45985</v>
      </c>
      <c r="B1423" s="18">
        <v>0.65289351851851851</v>
      </c>
      <c r="C1423" s="16">
        <v>50.015000000000001</v>
      </c>
      <c r="D1423"/>
      <c r="E1423"/>
      <c r="F1423"/>
      <c r="G1423"/>
      <c r="H1423"/>
      <c r="I1423"/>
      <c r="J1423"/>
      <c r="K1423"/>
      <c r="L1423"/>
      <c r="M1423"/>
      <c r="N1423"/>
      <c r="O1423"/>
      <c r="P1423"/>
      <c r="Q1423"/>
      <c r="R1423"/>
      <c r="AG1423" s="80"/>
    </row>
    <row r="1424" spans="1:33" s="16" customFormat="1" x14ac:dyDescent="0.25">
      <c r="A1424" s="19">
        <v>45985</v>
      </c>
      <c r="B1424" s="18">
        <v>0.65290509259259255</v>
      </c>
      <c r="C1424" s="16">
        <v>50.015000000000001</v>
      </c>
      <c r="D1424"/>
      <c r="E1424"/>
      <c r="F1424"/>
      <c r="G1424"/>
      <c r="H1424"/>
      <c r="I1424"/>
      <c r="J1424"/>
      <c r="K1424"/>
      <c r="L1424"/>
      <c r="M1424"/>
      <c r="N1424"/>
      <c r="O1424"/>
      <c r="P1424"/>
      <c r="Q1424"/>
      <c r="R1424"/>
      <c r="AG1424" s="80"/>
    </row>
    <row r="1425" spans="1:33" s="16" customFormat="1" x14ac:dyDescent="0.25">
      <c r="A1425" s="19">
        <v>45985</v>
      </c>
      <c r="B1425" s="18">
        <v>0.6529166666666667</v>
      </c>
      <c r="C1425" s="16">
        <v>50.012</v>
      </c>
      <c r="D1425"/>
      <c r="E1425"/>
      <c r="F1425"/>
      <c r="G1425"/>
      <c r="H1425"/>
      <c r="I1425"/>
      <c r="J1425"/>
      <c r="K1425"/>
      <c r="L1425"/>
      <c r="M1425"/>
      <c r="N1425"/>
      <c r="O1425"/>
      <c r="P1425"/>
      <c r="Q1425"/>
      <c r="R1425"/>
      <c r="AG1425" s="80"/>
    </row>
    <row r="1426" spans="1:33" s="16" customFormat="1" x14ac:dyDescent="0.25">
      <c r="A1426" s="19">
        <v>45985</v>
      </c>
      <c r="B1426" s="18">
        <v>0.65292824074074074</v>
      </c>
      <c r="C1426" s="16">
        <v>50.012999999999998</v>
      </c>
      <c r="D1426"/>
      <c r="E1426"/>
      <c r="F1426"/>
      <c r="G1426"/>
      <c r="H1426"/>
      <c r="I1426"/>
      <c r="J1426"/>
      <c r="K1426"/>
      <c r="L1426"/>
      <c r="M1426"/>
      <c r="N1426"/>
      <c r="O1426"/>
      <c r="P1426"/>
      <c r="Q1426"/>
      <c r="R1426"/>
      <c r="AG1426" s="80"/>
    </row>
    <row r="1427" spans="1:33" s="16" customFormat="1" x14ac:dyDescent="0.25">
      <c r="A1427" s="19">
        <v>45985</v>
      </c>
      <c r="B1427" s="18">
        <v>0.65293981481481478</v>
      </c>
      <c r="C1427" s="16">
        <v>50.012</v>
      </c>
      <c r="D1427"/>
      <c r="E1427"/>
      <c r="F1427"/>
      <c r="G1427"/>
      <c r="H1427"/>
      <c r="I1427"/>
      <c r="J1427"/>
      <c r="K1427"/>
      <c r="L1427"/>
      <c r="M1427"/>
      <c r="N1427"/>
      <c r="O1427"/>
      <c r="P1427"/>
      <c r="Q1427"/>
      <c r="R1427"/>
      <c r="AG1427" s="80"/>
    </row>
    <row r="1428" spans="1:33" s="16" customFormat="1" x14ac:dyDescent="0.25">
      <c r="A1428" s="19">
        <v>45985</v>
      </c>
      <c r="B1428" s="18">
        <v>0.65295138888888893</v>
      </c>
      <c r="C1428" s="16">
        <v>50.011000000000003</v>
      </c>
      <c r="D1428"/>
      <c r="E1428"/>
      <c r="F1428"/>
      <c r="G1428"/>
      <c r="H1428"/>
      <c r="I1428"/>
      <c r="J1428"/>
      <c r="K1428"/>
      <c r="L1428"/>
      <c r="M1428"/>
      <c r="N1428"/>
      <c r="O1428"/>
      <c r="P1428"/>
      <c r="Q1428"/>
      <c r="R1428"/>
      <c r="AG1428" s="80"/>
    </row>
    <row r="1429" spans="1:33" s="16" customFormat="1" x14ac:dyDescent="0.25">
      <c r="A1429" s="19">
        <v>45985</v>
      </c>
      <c r="B1429" s="18">
        <v>0.65296296296296297</v>
      </c>
      <c r="C1429" s="16">
        <v>50.014000000000003</v>
      </c>
      <c r="D1429"/>
      <c r="E1429"/>
      <c r="F1429"/>
      <c r="G1429"/>
      <c r="H1429"/>
      <c r="I1429"/>
      <c r="J1429"/>
      <c r="K1429"/>
      <c r="L1429"/>
      <c r="M1429"/>
      <c r="N1429"/>
      <c r="O1429"/>
      <c r="P1429"/>
      <c r="Q1429"/>
      <c r="R1429"/>
      <c r="AG1429" s="80"/>
    </row>
    <row r="1430" spans="1:33" s="16" customFormat="1" x14ac:dyDescent="0.25">
      <c r="A1430" s="19">
        <v>45985</v>
      </c>
      <c r="B1430" s="18">
        <v>0.65297453703703701</v>
      </c>
      <c r="C1430" s="16">
        <v>50.01</v>
      </c>
      <c r="D1430"/>
      <c r="E1430"/>
      <c r="F1430"/>
      <c r="G1430"/>
      <c r="H1430"/>
      <c r="I1430"/>
      <c r="J1430"/>
      <c r="K1430"/>
      <c r="L1430"/>
      <c r="M1430"/>
      <c r="N1430"/>
      <c r="O1430"/>
      <c r="P1430"/>
      <c r="Q1430"/>
      <c r="R1430"/>
      <c r="AG1430" s="80"/>
    </row>
    <row r="1431" spans="1:33" s="16" customFormat="1" x14ac:dyDescent="0.25">
      <c r="A1431" s="19">
        <v>45985</v>
      </c>
      <c r="B1431" s="18">
        <v>0.65298611111111116</v>
      </c>
      <c r="C1431" s="16">
        <v>50.008000000000003</v>
      </c>
      <c r="D1431"/>
      <c r="E1431"/>
      <c r="F1431"/>
      <c r="G1431"/>
      <c r="H1431"/>
      <c r="I1431"/>
      <c r="J1431"/>
      <c r="K1431"/>
      <c r="L1431"/>
      <c r="M1431"/>
      <c r="N1431"/>
      <c r="O1431"/>
      <c r="P1431"/>
      <c r="Q1431"/>
      <c r="R1431"/>
      <c r="AG1431" s="80"/>
    </row>
    <row r="1432" spans="1:33" s="16" customFormat="1" x14ac:dyDescent="0.25">
      <c r="A1432" s="19">
        <v>45985</v>
      </c>
      <c r="B1432" s="18">
        <v>0.65299768518518519</v>
      </c>
      <c r="C1432" s="16">
        <v>50.008000000000003</v>
      </c>
      <c r="D1432"/>
      <c r="E1432"/>
      <c r="F1432"/>
      <c r="G1432"/>
      <c r="H1432"/>
      <c r="I1432"/>
      <c r="J1432"/>
      <c r="K1432"/>
      <c r="L1432"/>
      <c r="M1432"/>
      <c r="N1432"/>
      <c r="O1432"/>
      <c r="P1432"/>
      <c r="Q1432"/>
      <c r="R1432"/>
      <c r="AG1432" s="80"/>
    </row>
    <row r="1433" spans="1:33" s="16" customFormat="1" x14ac:dyDescent="0.25">
      <c r="A1433" s="19">
        <v>45985</v>
      </c>
      <c r="B1433" s="18">
        <v>0.65300925925925923</v>
      </c>
      <c r="C1433" s="16">
        <v>50.003999999999998</v>
      </c>
      <c r="D1433"/>
      <c r="E1433"/>
      <c r="F1433"/>
      <c r="G1433"/>
      <c r="H1433"/>
      <c r="I1433"/>
      <c r="J1433"/>
      <c r="K1433"/>
      <c r="L1433"/>
      <c r="M1433"/>
      <c r="N1433"/>
      <c r="O1433"/>
      <c r="P1433"/>
      <c r="Q1433"/>
      <c r="R1433"/>
      <c r="AG1433" s="80"/>
    </row>
    <row r="1434" spans="1:33" s="16" customFormat="1" x14ac:dyDescent="0.25">
      <c r="A1434" s="19">
        <v>45985</v>
      </c>
      <c r="B1434" s="18">
        <v>0.65302083333333338</v>
      </c>
      <c r="C1434" s="16">
        <v>50.000999999999998</v>
      </c>
      <c r="D1434"/>
      <c r="E1434"/>
      <c r="F1434"/>
      <c r="G1434"/>
      <c r="H1434"/>
      <c r="I1434"/>
      <c r="J1434"/>
      <c r="K1434"/>
      <c r="L1434"/>
      <c r="M1434"/>
      <c r="N1434"/>
      <c r="O1434"/>
      <c r="P1434"/>
      <c r="Q1434"/>
      <c r="R1434"/>
      <c r="AG1434" s="80"/>
    </row>
    <row r="1435" spans="1:33" s="16" customFormat="1" x14ac:dyDescent="0.25">
      <c r="A1435" s="19">
        <v>45985</v>
      </c>
      <c r="B1435" s="18">
        <v>0.65303240740740742</v>
      </c>
      <c r="C1435" s="16">
        <v>49.997999999999998</v>
      </c>
      <c r="D1435"/>
      <c r="E1435"/>
      <c r="F1435"/>
      <c r="G1435"/>
      <c r="H1435"/>
      <c r="I1435"/>
      <c r="J1435"/>
      <c r="K1435"/>
      <c r="L1435"/>
      <c r="M1435"/>
      <c r="N1435"/>
      <c r="O1435"/>
      <c r="P1435"/>
      <c r="Q1435"/>
      <c r="R1435"/>
      <c r="AG1435" s="80"/>
    </row>
    <row r="1436" spans="1:33" s="16" customFormat="1" x14ac:dyDescent="0.25">
      <c r="A1436" s="19">
        <v>45985</v>
      </c>
      <c r="B1436" s="18">
        <v>0.65304398148148146</v>
      </c>
      <c r="C1436" s="16">
        <v>49.993000000000002</v>
      </c>
      <c r="D1436"/>
      <c r="E1436"/>
      <c r="F1436"/>
      <c r="G1436"/>
      <c r="H1436"/>
      <c r="I1436"/>
      <c r="J1436"/>
      <c r="K1436"/>
      <c r="L1436"/>
      <c r="M1436"/>
      <c r="N1436"/>
      <c r="O1436"/>
      <c r="P1436"/>
      <c r="Q1436"/>
      <c r="R1436"/>
      <c r="AG1436" s="80"/>
    </row>
    <row r="1437" spans="1:33" s="16" customFormat="1" x14ac:dyDescent="0.25">
      <c r="A1437" s="19">
        <v>45985</v>
      </c>
      <c r="B1437" s="18">
        <v>0.6530555555555555</v>
      </c>
      <c r="C1437" s="16">
        <v>49.988</v>
      </c>
      <c r="D1437"/>
      <c r="E1437"/>
      <c r="F1437"/>
      <c r="G1437"/>
      <c r="H1437"/>
      <c r="I1437"/>
      <c r="J1437"/>
      <c r="K1437"/>
      <c r="L1437"/>
      <c r="M1437"/>
      <c r="N1437"/>
      <c r="O1437"/>
      <c r="P1437"/>
      <c r="Q1437"/>
      <c r="R1437"/>
      <c r="AG1437" s="80"/>
    </row>
    <row r="1438" spans="1:33" s="16" customFormat="1" x14ac:dyDescent="0.25">
      <c r="A1438" s="19">
        <v>45985</v>
      </c>
      <c r="B1438" s="18">
        <v>0.65306712962962965</v>
      </c>
      <c r="C1438" s="16">
        <v>49.981999999999999</v>
      </c>
      <c r="D1438"/>
      <c r="E1438"/>
      <c r="F1438"/>
      <c r="G1438"/>
      <c r="H1438"/>
      <c r="I1438"/>
      <c r="J1438"/>
      <c r="K1438"/>
      <c r="L1438"/>
      <c r="M1438"/>
      <c r="N1438"/>
      <c r="O1438"/>
      <c r="P1438"/>
      <c r="Q1438"/>
      <c r="R1438"/>
      <c r="AG1438" s="80"/>
    </row>
    <row r="1439" spans="1:33" s="16" customFormat="1" x14ac:dyDescent="0.25">
      <c r="A1439" s="19">
        <v>45985</v>
      </c>
      <c r="B1439" s="18">
        <v>0.65307870370370369</v>
      </c>
      <c r="C1439" s="16">
        <v>49.975999999999999</v>
      </c>
      <c r="D1439"/>
      <c r="E1439"/>
      <c r="F1439"/>
      <c r="G1439"/>
      <c r="H1439"/>
      <c r="I1439"/>
      <c r="J1439"/>
      <c r="K1439"/>
      <c r="L1439"/>
      <c r="M1439"/>
      <c r="N1439"/>
      <c r="O1439"/>
      <c r="P1439"/>
      <c r="Q1439"/>
      <c r="R1439"/>
      <c r="AG1439" s="80"/>
    </row>
    <row r="1440" spans="1:33" s="16" customFormat="1" x14ac:dyDescent="0.25">
      <c r="A1440" s="19">
        <v>45985</v>
      </c>
      <c r="B1440" s="18">
        <v>0.65309027777777773</v>
      </c>
      <c r="C1440" s="16">
        <v>49.975000000000001</v>
      </c>
      <c r="D1440"/>
      <c r="E1440"/>
      <c r="F1440"/>
      <c r="G1440"/>
      <c r="H1440"/>
      <c r="I1440"/>
      <c r="J1440"/>
      <c r="K1440"/>
      <c r="L1440"/>
      <c r="M1440"/>
      <c r="N1440"/>
      <c r="O1440"/>
      <c r="P1440"/>
      <c r="Q1440"/>
      <c r="R1440"/>
      <c r="AG1440" s="80"/>
    </row>
    <row r="1441" spans="1:33" s="16" customFormat="1" x14ac:dyDescent="0.25">
      <c r="A1441" s="19">
        <v>45985</v>
      </c>
      <c r="B1441" s="18">
        <v>0.65310185185185188</v>
      </c>
      <c r="C1441" s="16">
        <v>49.972000000000001</v>
      </c>
      <c r="D1441"/>
      <c r="E1441"/>
      <c r="F1441"/>
      <c r="G1441"/>
      <c r="H1441"/>
      <c r="I1441"/>
      <c r="J1441"/>
      <c r="K1441"/>
      <c r="L1441"/>
      <c r="M1441"/>
      <c r="N1441"/>
      <c r="O1441"/>
      <c r="P1441"/>
      <c r="Q1441"/>
      <c r="R1441"/>
      <c r="AG1441" s="80"/>
    </row>
    <row r="1442" spans="1:33" s="16" customFormat="1" x14ac:dyDescent="0.25">
      <c r="A1442" s="19">
        <v>45985</v>
      </c>
      <c r="B1442" s="18">
        <v>0.65311342592592592</v>
      </c>
      <c r="C1442" s="16">
        <v>49.969000000000001</v>
      </c>
      <c r="D1442"/>
      <c r="E1442"/>
      <c r="F1442"/>
      <c r="G1442"/>
      <c r="H1442"/>
      <c r="I1442"/>
      <c r="J1442"/>
      <c r="K1442"/>
      <c r="L1442"/>
      <c r="M1442"/>
      <c r="N1442"/>
      <c r="O1442"/>
      <c r="P1442"/>
      <c r="Q1442"/>
      <c r="R1442"/>
      <c r="AG1442" s="80"/>
    </row>
    <row r="1443" spans="1:33" s="16" customFormat="1" x14ac:dyDescent="0.25">
      <c r="A1443" s="19">
        <v>45985</v>
      </c>
      <c r="B1443" s="18">
        <v>0.65312499999999996</v>
      </c>
      <c r="C1443" s="16">
        <v>49.970999999999997</v>
      </c>
      <c r="D1443"/>
      <c r="E1443"/>
      <c r="F1443"/>
      <c r="G1443"/>
      <c r="H1443"/>
      <c r="I1443"/>
      <c r="J1443"/>
      <c r="K1443"/>
      <c r="L1443"/>
      <c r="M1443"/>
      <c r="N1443"/>
      <c r="O1443"/>
      <c r="P1443"/>
      <c r="Q1443"/>
      <c r="R1443"/>
      <c r="AG1443" s="80"/>
    </row>
    <row r="1444" spans="1:33" s="16" customFormat="1" x14ac:dyDescent="0.25">
      <c r="A1444" s="19">
        <v>45985</v>
      </c>
      <c r="B1444" s="18">
        <v>0.65313657407407411</v>
      </c>
      <c r="C1444" s="16">
        <v>49.97</v>
      </c>
      <c r="D1444"/>
      <c r="E1444"/>
      <c r="F1444"/>
      <c r="G1444"/>
      <c r="H1444"/>
      <c r="I1444"/>
      <c r="J1444"/>
      <c r="K1444"/>
      <c r="L1444"/>
      <c r="M1444"/>
      <c r="N1444"/>
      <c r="O1444"/>
      <c r="P1444"/>
      <c r="Q1444"/>
      <c r="R1444"/>
      <c r="AG1444" s="80"/>
    </row>
    <row r="1445" spans="1:33" s="16" customFormat="1" x14ac:dyDescent="0.25">
      <c r="A1445" s="19">
        <v>45985</v>
      </c>
      <c r="B1445" s="18">
        <v>0.65314814814814814</v>
      </c>
      <c r="C1445" s="16">
        <v>49.969000000000001</v>
      </c>
      <c r="D1445"/>
      <c r="E1445"/>
      <c r="F1445"/>
      <c r="G1445"/>
      <c r="H1445"/>
      <c r="I1445"/>
      <c r="J1445"/>
      <c r="K1445"/>
      <c r="L1445"/>
      <c r="M1445"/>
      <c r="N1445"/>
      <c r="O1445"/>
      <c r="P1445"/>
      <c r="Q1445"/>
      <c r="R1445"/>
      <c r="AG1445" s="80"/>
    </row>
    <row r="1446" spans="1:33" s="16" customFormat="1" x14ac:dyDescent="0.25">
      <c r="A1446" s="19">
        <v>45985</v>
      </c>
      <c r="B1446" s="18">
        <v>0.65315972222222218</v>
      </c>
      <c r="C1446" s="16">
        <v>49.970999999999997</v>
      </c>
      <c r="D1446"/>
      <c r="E1446"/>
      <c r="F1446"/>
      <c r="G1446"/>
      <c r="H1446"/>
      <c r="I1446"/>
      <c r="J1446"/>
      <c r="K1446"/>
      <c r="L1446"/>
      <c r="M1446"/>
      <c r="N1446"/>
      <c r="O1446"/>
      <c r="P1446"/>
      <c r="Q1446"/>
      <c r="R1446"/>
      <c r="AG1446" s="80"/>
    </row>
    <row r="1447" spans="1:33" s="16" customFormat="1" x14ac:dyDescent="0.25">
      <c r="A1447" s="19">
        <v>45985</v>
      </c>
      <c r="B1447" s="18">
        <v>0.65317129629629633</v>
      </c>
      <c r="C1447" s="16">
        <v>49.970999999999997</v>
      </c>
      <c r="D1447"/>
      <c r="E1447"/>
      <c r="F1447"/>
      <c r="G1447"/>
      <c r="H1447"/>
      <c r="I1447"/>
      <c r="J1447"/>
      <c r="K1447"/>
      <c r="L1447"/>
      <c r="M1447"/>
      <c r="N1447"/>
      <c r="O1447"/>
      <c r="P1447"/>
      <c r="Q1447"/>
      <c r="R1447"/>
      <c r="AG1447" s="80"/>
    </row>
    <row r="1448" spans="1:33" s="16" customFormat="1" x14ac:dyDescent="0.25">
      <c r="A1448" s="19">
        <v>45985</v>
      </c>
      <c r="B1448" s="18">
        <v>0.65318287037037037</v>
      </c>
      <c r="C1448" s="16">
        <v>49.972999999999999</v>
      </c>
      <c r="D1448"/>
      <c r="E1448"/>
      <c r="F1448"/>
      <c r="G1448"/>
      <c r="H1448"/>
      <c r="I1448"/>
      <c r="J1448"/>
      <c r="K1448"/>
      <c r="L1448"/>
      <c r="M1448"/>
      <c r="N1448"/>
      <c r="O1448"/>
      <c r="P1448"/>
      <c r="Q1448"/>
      <c r="R1448"/>
      <c r="AG1448" s="80"/>
    </row>
    <row r="1449" spans="1:33" s="16" customFormat="1" x14ac:dyDescent="0.25">
      <c r="A1449" s="19">
        <v>45985</v>
      </c>
      <c r="B1449" s="18">
        <v>0.65319444444444441</v>
      </c>
      <c r="C1449" s="16">
        <v>49.975000000000001</v>
      </c>
      <c r="D1449"/>
      <c r="E1449"/>
      <c r="F1449"/>
      <c r="G1449"/>
      <c r="H1449"/>
      <c r="I1449"/>
      <c r="J1449"/>
      <c r="K1449"/>
      <c r="L1449"/>
      <c r="M1449"/>
      <c r="N1449"/>
      <c r="O1449"/>
      <c r="P1449"/>
      <c r="Q1449"/>
      <c r="R1449"/>
      <c r="AG1449" s="80"/>
    </row>
    <row r="1450" spans="1:33" s="16" customFormat="1" x14ac:dyDescent="0.25">
      <c r="A1450" s="19">
        <v>45985</v>
      </c>
      <c r="B1450" s="18">
        <v>0.65320601851851856</v>
      </c>
      <c r="C1450" s="16">
        <v>49.976999999999997</v>
      </c>
      <c r="D1450"/>
      <c r="E1450"/>
      <c r="F1450"/>
      <c r="G1450"/>
      <c r="H1450"/>
      <c r="I1450"/>
      <c r="J1450"/>
      <c r="K1450"/>
      <c r="L1450"/>
      <c r="M1450"/>
      <c r="N1450"/>
      <c r="O1450"/>
      <c r="P1450"/>
      <c r="Q1450"/>
      <c r="R1450"/>
      <c r="AG1450" s="80"/>
    </row>
    <row r="1451" spans="1:33" s="16" customFormat="1" x14ac:dyDescent="0.25">
      <c r="A1451" s="19">
        <v>45985</v>
      </c>
      <c r="B1451" s="18">
        <v>0.6532175925925926</v>
      </c>
      <c r="C1451" s="16">
        <v>49.978000000000002</v>
      </c>
      <c r="D1451"/>
      <c r="E1451"/>
      <c r="F1451"/>
      <c r="G1451"/>
      <c r="H1451"/>
      <c r="I1451"/>
      <c r="J1451"/>
      <c r="K1451"/>
      <c r="L1451"/>
      <c r="M1451"/>
      <c r="N1451"/>
      <c r="O1451"/>
      <c r="P1451"/>
      <c r="Q1451"/>
      <c r="R1451"/>
      <c r="AG1451" s="80"/>
    </row>
    <row r="1452" spans="1:33" s="16" customFormat="1" x14ac:dyDescent="0.25">
      <c r="A1452" s="19">
        <v>45985</v>
      </c>
      <c r="B1452" s="18">
        <v>0.65322916666666664</v>
      </c>
      <c r="C1452" s="16">
        <v>49.978000000000002</v>
      </c>
      <c r="D1452"/>
      <c r="E1452"/>
      <c r="F1452"/>
      <c r="G1452"/>
      <c r="H1452"/>
      <c r="I1452"/>
      <c r="J1452"/>
      <c r="K1452"/>
      <c r="L1452"/>
      <c r="M1452"/>
      <c r="N1452"/>
      <c r="O1452"/>
      <c r="P1452"/>
      <c r="Q1452"/>
      <c r="R1452"/>
      <c r="AG1452" s="80"/>
    </row>
    <row r="1453" spans="1:33" s="16" customFormat="1" x14ac:dyDescent="0.25">
      <c r="A1453" s="19">
        <v>45985</v>
      </c>
      <c r="B1453" s="18">
        <v>0.65324074074074079</v>
      </c>
      <c r="C1453" s="16">
        <v>49.98</v>
      </c>
      <c r="D1453"/>
      <c r="E1453"/>
      <c r="F1453"/>
      <c r="G1453"/>
      <c r="H1453"/>
      <c r="I1453"/>
      <c r="J1453"/>
      <c r="K1453"/>
      <c r="L1453"/>
      <c r="M1453"/>
      <c r="N1453"/>
      <c r="O1453"/>
      <c r="P1453"/>
      <c r="Q1453"/>
      <c r="R1453"/>
      <c r="AG1453" s="80"/>
    </row>
    <row r="1454" spans="1:33" s="16" customFormat="1" x14ac:dyDescent="0.25">
      <c r="A1454" s="19">
        <v>45985</v>
      </c>
      <c r="B1454" s="18">
        <v>0.65325231481481483</v>
      </c>
      <c r="C1454" s="16">
        <v>49.978999999999999</v>
      </c>
      <c r="D1454"/>
      <c r="E1454"/>
      <c r="F1454"/>
      <c r="G1454"/>
      <c r="H1454"/>
      <c r="I1454"/>
      <c r="J1454"/>
      <c r="K1454"/>
      <c r="L1454"/>
      <c r="M1454"/>
      <c r="N1454"/>
      <c r="O1454"/>
      <c r="P1454"/>
      <c r="Q1454"/>
      <c r="R1454"/>
      <c r="AG1454" s="80"/>
    </row>
    <row r="1455" spans="1:33" s="16" customFormat="1" x14ac:dyDescent="0.25">
      <c r="A1455" s="19">
        <v>45985</v>
      </c>
      <c r="B1455" s="18">
        <v>0.65326388888888887</v>
      </c>
      <c r="C1455" s="16">
        <v>49.981999999999999</v>
      </c>
      <c r="D1455"/>
      <c r="E1455"/>
      <c r="F1455"/>
      <c r="G1455"/>
      <c r="H1455"/>
      <c r="I1455"/>
      <c r="J1455"/>
      <c r="K1455"/>
      <c r="L1455"/>
      <c r="M1455"/>
      <c r="N1455"/>
      <c r="O1455"/>
      <c r="P1455"/>
      <c r="Q1455"/>
      <c r="R1455"/>
      <c r="AG1455" s="80"/>
    </row>
    <row r="1456" spans="1:33" s="16" customFormat="1" x14ac:dyDescent="0.25">
      <c r="A1456" s="19">
        <v>45985</v>
      </c>
      <c r="B1456" s="18">
        <v>0.65327546296296302</v>
      </c>
      <c r="C1456" s="16">
        <v>49.982999999999997</v>
      </c>
      <c r="D1456"/>
      <c r="E1456"/>
      <c r="F1456"/>
      <c r="G1456"/>
      <c r="H1456"/>
      <c r="I1456"/>
      <c r="J1456"/>
      <c r="K1456"/>
      <c r="L1456"/>
      <c r="M1456"/>
      <c r="N1456"/>
      <c r="O1456"/>
      <c r="P1456"/>
      <c r="Q1456"/>
      <c r="R1456"/>
      <c r="AG1456" s="80"/>
    </row>
    <row r="1457" spans="1:33" s="16" customFormat="1" x14ac:dyDescent="0.25">
      <c r="A1457" s="19">
        <v>45985</v>
      </c>
      <c r="B1457" s="18">
        <v>0.65328703703703705</v>
      </c>
      <c r="C1457" s="16">
        <v>49.984999999999999</v>
      </c>
      <c r="D1457"/>
      <c r="E1457"/>
      <c r="F1457"/>
      <c r="G1457"/>
      <c r="H1457"/>
      <c r="I1457"/>
      <c r="J1457"/>
      <c r="K1457"/>
      <c r="L1457"/>
      <c r="M1457"/>
      <c r="N1457"/>
      <c r="O1457"/>
      <c r="P1457"/>
      <c r="Q1457"/>
      <c r="R1457"/>
      <c r="AG1457" s="80"/>
    </row>
    <row r="1458" spans="1:33" s="16" customFormat="1" x14ac:dyDescent="0.25">
      <c r="A1458" s="19">
        <v>45985</v>
      </c>
      <c r="B1458" s="18">
        <v>0.65329861111111109</v>
      </c>
      <c r="C1458" s="16">
        <v>49.984000000000002</v>
      </c>
      <c r="D1458"/>
      <c r="E1458"/>
      <c r="F1458"/>
      <c r="G1458"/>
      <c r="H1458"/>
      <c r="I1458"/>
      <c r="J1458"/>
      <c r="K1458"/>
      <c r="L1458"/>
      <c r="M1458"/>
      <c r="N1458"/>
      <c r="O1458"/>
      <c r="P1458"/>
      <c r="Q1458"/>
      <c r="R1458"/>
      <c r="AG1458" s="80"/>
    </row>
    <row r="1459" spans="1:33" s="16" customFormat="1" x14ac:dyDescent="0.25">
      <c r="A1459" s="19">
        <v>45985</v>
      </c>
      <c r="B1459" s="18">
        <v>0.65331018518518513</v>
      </c>
      <c r="C1459" s="16">
        <v>49.987000000000002</v>
      </c>
      <c r="D1459"/>
      <c r="E1459"/>
      <c r="F1459"/>
      <c r="G1459"/>
      <c r="H1459"/>
      <c r="I1459"/>
      <c r="J1459"/>
      <c r="K1459"/>
      <c r="L1459"/>
      <c r="M1459"/>
      <c r="N1459"/>
      <c r="O1459"/>
      <c r="P1459"/>
      <c r="Q1459"/>
      <c r="R1459"/>
      <c r="AG1459" s="80"/>
    </row>
    <row r="1460" spans="1:33" s="16" customFormat="1" x14ac:dyDescent="0.25">
      <c r="A1460" s="19">
        <v>45985</v>
      </c>
      <c r="B1460" s="18">
        <v>0.65332175925925928</v>
      </c>
      <c r="C1460" s="16">
        <v>49.99</v>
      </c>
      <c r="D1460"/>
      <c r="E1460"/>
      <c r="F1460"/>
      <c r="G1460"/>
      <c r="H1460"/>
      <c r="I1460"/>
      <c r="J1460"/>
      <c r="K1460"/>
      <c r="L1460"/>
      <c r="M1460"/>
      <c r="N1460"/>
      <c r="O1460"/>
      <c r="P1460"/>
      <c r="Q1460"/>
      <c r="R1460"/>
      <c r="AG1460" s="80"/>
    </row>
    <row r="1461" spans="1:33" s="16" customFormat="1" x14ac:dyDescent="0.25">
      <c r="A1461" s="19">
        <v>45985</v>
      </c>
      <c r="B1461" s="18">
        <v>0.65333333333333332</v>
      </c>
      <c r="C1461" s="16">
        <v>49.994999999999997</v>
      </c>
      <c r="D1461"/>
      <c r="E1461"/>
      <c r="F1461"/>
      <c r="G1461"/>
      <c r="H1461"/>
      <c r="I1461"/>
      <c r="J1461"/>
      <c r="K1461"/>
      <c r="L1461"/>
      <c r="M1461"/>
      <c r="N1461"/>
      <c r="O1461"/>
      <c r="P1461"/>
      <c r="Q1461"/>
      <c r="R1461"/>
      <c r="AG1461" s="80"/>
    </row>
    <row r="1462" spans="1:33" s="16" customFormat="1" x14ac:dyDescent="0.25">
      <c r="A1462" s="19">
        <v>45985</v>
      </c>
      <c r="B1462" s="20">
        <v>0.65334490740740736</v>
      </c>
      <c r="C1462" s="16">
        <v>50</v>
      </c>
      <c r="D1462"/>
      <c r="E1462"/>
      <c r="F1462"/>
      <c r="G1462"/>
      <c r="H1462"/>
      <c r="I1462"/>
      <c r="J1462"/>
      <c r="K1462"/>
      <c r="L1462"/>
      <c r="M1462"/>
      <c r="N1462"/>
      <c r="O1462"/>
      <c r="P1462"/>
      <c r="Q1462"/>
      <c r="R1462"/>
      <c r="AG1462" s="80"/>
    </row>
    <row r="1463" spans="1:33" s="16" customFormat="1" x14ac:dyDescent="0.25">
      <c r="A1463" s="19">
        <v>45985</v>
      </c>
      <c r="B1463" s="18">
        <v>0.65335648148148151</v>
      </c>
      <c r="C1463" s="16">
        <v>50.005000000000003</v>
      </c>
      <c r="D1463"/>
      <c r="E1463"/>
      <c r="F1463"/>
      <c r="G1463"/>
      <c r="H1463"/>
      <c r="I1463"/>
      <c r="J1463"/>
      <c r="K1463"/>
      <c r="L1463"/>
      <c r="M1463"/>
      <c r="N1463"/>
      <c r="O1463"/>
      <c r="P1463"/>
      <c r="Q1463"/>
      <c r="R1463"/>
      <c r="AG1463" s="80"/>
    </row>
    <row r="1464" spans="1:33" s="16" customFormat="1" x14ac:dyDescent="0.25">
      <c r="A1464" s="19">
        <v>45985</v>
      </c>
      <c r="B1464" s="18">
        <v>0.65336805555555555</v>
      </c>
      <c r="C1464" s="16">
        <v>50.009</v>
      </c>
      <c r="D1464"/>
      <c r="E1464"/>
      <c r="F1464"/>
      <c r="G1464"/>
      <c r="H1464"/>
      <c r="I1464"/>
      <c r="J1464"/>
      <c r="K1464"/>
      <c r="L1464"/>
      <c r="M1464"/>
      <c r="N1464"/>
      <c r="O1464"/>
      <c r="P1464"/>
      <c r="Q1464"/>
      <c r="R1464"/>
      <c r="AG1464" s="80"/>
    </row>
    <row r="1465" spans="1:33" s="16" customFormat="1" x14ac:dyDescent="0.25">
      <c r="A1465" s="19">
        <v>45985</v>
      </c>
      <c r="B1465" s="18">
        <v>0.65337962962962959</v>
      </c>
      <c r="C1465" s="16">
        <v>50.011000000000003</v>
      </c>
      <c r="D1465"/>
      <c r="E1465"/>
      <c r="F1465"/>
      <c r="G1465"/>
      <c r="H1465"/>
      <c r="I1465"/>
      <c r="J1465"/>
      <c r="K1465"/>
      <c r="L1465"/>
      <c r="M1465"/>
      <c r="N1465"/>
      <c r="O1465"/>
      <c r="P1465"/>
      <c r="Q1465"/>
      <c r="R1465"/>
      <c r="AG1465" s="80"/>
    </row>
    <row r="1466" spans="1:33" s="16" customFormat="1" x14ac:dyDescent="0.25">
      <c r="A1466" s="19">
        <v>45985</v>
      </c>
      <c r="B1466" s="18">
        <v>0.65339120370370374</v>
      </c>
      <c r="C1466" s="16">
        <v>50.014000000000003</v>
      </c>
      <c r="D1466"/>
      <c r="E1466"/>
      <c r="F1466"/>
      <c r="G1466"/>
      <c r="H1466"/>
      <c r="I1466"/>
      <c r="J1466"/>
      <c r="K1466"/>
      <c r="L1466"/>
      <c r="M1466"/>
      <c r="N1466"/>
      <c r="O1466"/>
      <c r="P1466"/>
      <c r="Q1466"/>
      <c r="R1466"/>
      <c r="AG1466" s="80"/>
    </row>
    <row r="1467" spans="1:33" s="16" customFormat="1" x14ac:dyDescent="0.25">
      <c r="A1467" s="19">
        <v>45985</v>
      </c>
      <c r="B1467" s="18">
        <v>0.65340277777777778</v>
      </c>
      <c r="C1467" s="16">
        <v>50.012</v>
      </c>
      <c r="D1467"/>
      <c r="E1467"/>
      <c r="F1467"/>
      <c r="G1467"/>
      <c r="H1467"/>
      <c r="I1467"/>
      <c r="J1467"/>
      <c r="K1467"/>
      <c r="L1467"/>
      <c r="M1467"/>
      <c r="N1467"/>
      <c r="O1467"/>
      <c r="P1467"/>
      <c r="Q1467"/>
      <c r="R1467"/>
      <c r="AG1467" s="80"/>
    </row>
    <row r="1468" spans="1:33" s="16" customFormat="1" x14ac:dyDescent="0.25">
      <c r="A1468" s="19">
        <v>45985</v>
      </c>
      <c r="B1468" s="18">
        <v>0.65341435185185182</v>
      </c>
      <c r="C1468" s="16">
        <v>50.015999999999998</v>
      </c>
      <c r="D1468"/>
      <c r="E1468"/>
      <c r="F1468"/>
      <c r="G1468"/>
      <c r="H1468"/>
      <c r="I1468"/>
      <c r="J1468"/>
      <c r="K1468"/>
      <c r="L1468"/>
      <c r="M1468"/>
      <c r="N1468"/>
      <c r="O1468"/>
      <c r="P1468"/>
      <c r="Q1468"/>
      <c r="R1468"/>
      <c r="AG1468" s="80"/>
    </row>
    <row r="1469" spans="1:33" s="16" customFormat="1" x14ac:dyDescent="0.25">
      <c r="A1469" s="19">
        <v>45985</v>
      </c>
      <c r="B1469" s="18">
        <v>0.65342592592592597</v>
      </c>
      <c r="C1469" s="16">
        <v>50.015000000000001</v>
      </c>
      <c r="D1469"/>
      <c r="E1469"/>
      <c r="F1469"/>
      <c r="G1469"/>
      <c r="H1469"/>
      <c r="I1469"/>
      <c r="J1469"/>
      <c r="K1469"/>
      <c r="L1469"/>
      <c r="M1469"/>
      <c r="N1469"/>
      <c r="O1469"/>
      <c r="P1469"/>
      <c r="Q1469"/>
      <c r="R1469"/>
      <c r="AG1469" s="80"/>
    </row>
    <row r="1470" spans="1:33" s="16" customFormat="1" x14ac:dyDescent="0.25">
      <c r="A1470" s="19">
        <v>45985</v>
      </c>
      <c r="B1470" s="18">
        <v>0.6534375</v>
      </c>
      <c r="C1470" s="16">
        <v>50.017000000000003</v>
      </c>
      <c r="D1470"/>
      <c r="E1470"/>
      <c r="F1470"/>
      <c r="G1470"/>
      <c r="H1470"/>
      <c r="I1470"/>
      <c r="J1470"/>
      <c r="K1470"/>
      <c r="L1470"/>
      <c r="M1470"/>
      <c r="N1470"/>
      <c r="O1470"/>
      <c r="P1470"/>
      <c r="Q1470"/>
      <c r="R1470"/>
      <c r="AG1470" s="80"/>
    </row>
    <row r="1471" spans="1:33" s="16" customFormat="1" x14ac:dyDescent="0.25">
      <c r="A1471" s="19">
        <v>45985</v>
      </c>
      <c r="B1471" s="18">
        <v>0.65344907407407404</v>
      </c>
      <c r="C1471" s="16">
        <v>50.017000000000003</v>
      </c>
      <c r="D1471"/>
      <c r="E1471"/>
      <c r="F1471"/>
      <c r="G1471"/>
      <c r="H1471"/>
      <c r="I1471"/>
      <c r="J1471"/>
      <c r="K1471"/>
      <c r="L1471"/>
      <c r="M1471"/>
      <c r="N1471"/>
      <c r="O1471"/>
      <c r="P1471"/>
      <c r="Q1471"/>
      <c r="R1471"/>
      <c r="AG1471" s="80"/>
    </row>
    <row r="1472" spans="1:33" s="16" customFormat="1" x14ac:dyDescent="0.25">
      <c r="A1472" s="19">
        <v>45985</v>
      </c>
      <c r="B1472" s="18">
        <v>0.65346064814814819</v>
      </c>
      <c r="C1472" s="16">
        <v>50.021000000000001</v>
      </c>
      <c r="D1472"/>
      <c r="E1472"/>
      <c r="F1472"/>
      <c r="G1472"/>
      <c r="H1472"/>
      <c r="I1472"/>
      <c r="J1472"/>
      <c r="K1472"/>
      <c r="L1472"/>
      <c r="M1472"/>
      <c r="N1472"/>
      <c r="O1472"/>
      <c r="P1472"/>
      <c r="Q1472"/>
      <c r="R1472"/>
      <c r="AG1472" s="80"/>
    </row>
    <row r="1473" spans="1:33" s="16" customFormat="1" x14ac:dyDescent="0.25">
      <c r="A1473" s="19">
        <v>45985</v>
      </c>
      <c r="B1473" s="18">
        <v>0.65347222222222223</v>
      </c>
      <c r="C1473" s="16">
        <v>50.021999999999998</v>
      </c>
      <c r="D1473"/>
      <c r="E1473"/>
      <c r="F1473"/>
      <c r="G1473"/>
      <c r="H1473"/>
      <c r="I1473"/>
      <c r="J1473"/>
      <c r="K1473"/>
      <c r="L1473"/>
      <c r="M1473"/>
      <c r="N1473"/>
      <c r="O1473"/>
      <c r="P1473"/>
      <c r="Q1473"/>
      <c r="R1473"/>
      <c r="AG1473" s="80"/>
    </row>
    <row r="1474" spans="1:33" s="16" customFormat="1" x14ac:dyDescent="0.25">
      <c r="A1474" s="19">
        <v>45985</v>
      </c>
      <c r="B1474" s="18">
        <v>0.65348379629629627</v>
      </c>
      <c r="C1474" s="16">
        <v>50.023000000000003</v>
      </c>
      <c r="D1474"/>
      <c r="E1474"/>
      <c r="F1474"/>
      <c r="G1474"/>
      <c r="H1474"/>
      <c r="I1474"/>
      <c r="J1474"/>
      <c r="K1474"/>
      <c r="L1474"/>
      <c r="M1474"/>
      <c r="N1474"/>
      <c r="O1474"/>
      <c r="P1474"/>
      <c r="Q1474"/>
      <c r="R1474"/>
      <c r="AG1474" s="80"/>
    </row>
    <row r="1475" spans="1:33" s="16" customFormat="1" x14ac:dyDescent="0.25">
      <c r="A1475" s="19">
        <v>45985</v>
      </c>
      <c r="B1475" s="18">
        <v>0.65349537037037042</v>
      </c>
      <c r="C1475" s="16">
        <v>50.027999999999999</v>
      </c>
      <c r="D1475"/>
      <c r="E1475"/>
      <c r="F1475"/>
      <c r="G1475"/>
      <c r="H1475"/>
      <c r="I1475"/>
      <c r="J1475"/>
      <c r="K1475"/>
      <c r="L1475"/>
      <c r="M1475"/>
      <c r="N1475"/>
      <c r="O1475"/>
      <c r="P1475"/>
      <c r="Q1475"/>
      <c r="R1475"/>
      <c r="AG1475" s="80"/>
    </row>
    <row r="1476" spans="1:33" s="16" customFormat="1" x14ac:dyDescent="0.25">
      <c r="A1476" s="19">
        <v>45985</v>
      </c>
      <c r="B1476" s="18">
        <v>0.65350694444444446</v>
      </c>
      <c r="C1476" s="16">
        <v>50.027999999999999</v>
      </c>
      <c r="D1476"/>
      <c r="E1476"/>
      <c r="F1476"/>
      <c r="G1476"/>
      <c r="H1476"/>
      <c r="I1476"/>
      <c r="J1476"/>
      <c r="K1476"/>
      <c r="L1476"/>
      <c r="M1476"/>
      <c r="N1476"/>
      <c r="O1476"/>
      <c r="P1476"/>
      <c r="Q1476"/>
      <c r="R1476"/>
      <c r="AG1476" s="80"/>
    </row>
    <row r="1477" spans="1:33" s="16" customFormat="1" x14ac:dyDescent="0.25">
      <c r="A1477" s="19">
        <v>45985</v>
      </c>
      <c r="B1477" s="18">
        <v>0.6535185185185185</v>
      </c>
      <c r="C1477" s="16">
        <v>50.03</v>
      </c>
      <c r="D1477"/>
      <c r="E1477"/>
      <c r="F1477"/>
      <c r="G1477"/>
      <c r="H1477"/>
      <c r="I1477"/>
      <c r="J1477"/>
      <c r="K1477"/>
      <c r="L1477"/>
      <c r="M1477"/>
      <c r="N1477"/>
      <c r="O1477"/>
      <c r="P1477"/>
      <c r="Q1477"/>
      <c r="R1477"/>
      <c r="AG1477" s="80"/>
    </row>
    <row r="1478" spans="1:33" s="16" customFormat="1" x14ac:dyDescent="0.25">
      <c r="A1478" s="19">
        <v>45985</v>
      </c>
      <c r="B1478" s="18">
        <v>0.65353009259259254</v>
      </c>
      <c r="C1478" s="16">
        <v>50.030999999999999</v>
      </c>
      <c r="D1478"/>
      <c r="E1478"/>
      <c r="F1478"/>
      <c r="G1478"/>
      <c r="H1478"/>
      <c r="I1478"/>
      <c r="J1478"/>
      <c r="K1478"/>
      <c r="L1478"/>
      <c r="M1478"/>
      <c r="N1478"/>
      <c r="O1478"/>
      <c r="P1478"/>
      <c r="Q1478"/>
      <c r="R1478"/>
      <c r="AG1478" s="80"/>
    </row>
    <row r="1479" spans="1:33" s="16" customFormat="1" x14ac:dyDescent="0.25">
      <c r="A1479" s="19">
        <v>45985</v>
      </c>
      <c r="B1479" s="18">
        <v>0.65354166666666669</v>
      </c>
      <c r="C1479" s="16">
        <v>50.031999999999996</v>
      </c>
      <c r="D1479"/>
      <c r="E1479"/>
      <c r="F1479"/>
      <c r="G1479"/>
      <c r="H1479"/>
      <c r="I1479"/>
      <c r="J1479"/>
      <c r="K1479"/>
      <c r="L1479"/>
      <c r="M1479"/>
      <c r="N1479"/>
      <c r="O1479"/>
      <c r="P1479"/>
      <c r="Q1479"/>
      <c r="R1479"/>
      <c r="AG1479" s="80"/>
    </row>
    <row r="1480" spans="1:33" s="16" customFormat="1" x14ac:dyDescent="0.25">
      <c r="A1480" s="19">
        <v>45985</v>
      </c>
      <c r="B1480" s="18">
        <v>0.65355324074074073</v>
      </c>
      <c r="C1480" s="16">
        <v>50.033999999999999</v>
      </c>
      <c r="D1480"/>
      <c r="E1480"/>
      <c r="F1480"/>
      <c r="G1480"/>
      <c r="H1480"/>
      <c r="I1480"/>
      <c r="J1480"/>
      <c r="K1480"/>
      <c r="L1480"/>
      <c r="M1480"/>
      <c r="N1480"/>
      <c r="O1480"/>
      <c r="P1480"/>
      <c r="Q1480"/>
      <c r="R1480"/>
      <c r="AG1480" s="80"/>
    </row>
    <row r="1481" spans="1:33" s="16" customFormat="1" x14ac:dyDescent="0.25">
      <c r="A1481" s="19">
        <v>45985</v>
      </c>
      <c r="B1481" s="18">
        <v>0.65356481481481477</v>
      </c>
      <c r="C1481" s="16">
        <v>50.034999999999997</v>
      </c>
      <c r="D1481"/>
      <c r="E1481"/>
      <c r="F1481"/>
      <c r="G1481"/>
      <c r="H1481"/>
      <c r="I1481"/>
      <c r="J1481"/>
      <c r="K1481"/>
      <c r="L1481"/>
      <c r="M1481"/>
      <c r="N1481"/>
      <c r="O1481"/>
      <c r="P1481"/>
      <c r="Q1481"/>
      <c r="R1481"/>
      <c r="AG1481" s="80"/>
    </row>
    <row r="1482" spans="1:33" s="16" customFormat="1" x14ac:dyDescent="0.25">
      <c r="A1482" s="19">
        <v>45985</v>
      </c>
      <c r="B1482" s="18">
        <v>0.65357638888888892</v>
      </c>
      <c r="C1482" s="16">
        <v>50.030999999999999</v>
      </c>
      <c r="D1482"/>
      <c r="E1482"/>
      <c r="F1482"/>
      <c r="G1482"/>
      <c r="H1482"/>
      <c r="I1482"/>
      <c r="J1482"/>
      <c r="K1482"/>
      <c r="L1482"/>
      <c r="M1482"/>
      <c r="N1482"/>
      <c r="O1482"/>
      <c r="P1482"/>
      <c r="Q1482"/>
      <c r="R1482"/>
      <c r="AG1482" s="80"/>
    </row>
    <row r="1483" spans="1:33" s="16" customFormat="1" x14ac:dyDescent="0.25">
      <c r="A1483" s="19">
        <v>45985</v>
      </c>
      <c r="B1483" s="18">
        <v>0.65358796296296295</v>
      </c>
      <c r="C1483" s="16">
        <v>50.03</v>
      </c>
      <c r="D1483"/>
      <c r="E1483"/>
      <c r="F1483"/>
      <c r="G1483"/>
      <c r="H1483"/>
      <c r="I1483"/>
      <c r="J1483"/>
      <c r="K1483"/>
      <c r="L1483"/>
      <c r="M1483"/>
      <c r="N1483"/>
      <c r="O1483"/>
      <c r="P1483"/>
      <c r="Q1483"/>
      <c r="R1483"/>
      <c r="AG1483" s="80"/>
    </row>
    <row r="1484" spans="1:33" s="16" customFormat="1" x14ac:dyDescent="0.25">
      <c r="A1484" s="19">
        <v>45985</v>
      </c>
      <c r="B1484" s="18">
        <v>0.65359953703703699</v>
      </c>
      <c r="C1484" s="16">
        <v>50.027999999999999</v>
      </c>
      <c r="D1484"/>
      <c r="E1484"/>
      <c r="F1484"/>
      <c r="G1484"/>
      <c r="H1484"/>
      <c r="I1484"/>
      <c r="J1484"/>
      <c r="K1484"/>
      <c r="L1484"/>
      <c r="M1484"/>
      <c r="N1484"/>
      <c r="O1484"/>
      <c r="P1484"/>
      <c r="Q1484"/>
      <c r="R1484"/>
      <c r="AG1484" s="80"/>
    </row>
    <row r="1485" spans="1:33" s="16" customFormat="1" x14ac:dyDescent="0.25">
      <c r="A1485" s="19">
        <v>45985</v>
      </c>
      <c r="B1485" s="18">
        <v>0.65361111111111114</v>
      </c>
      <c r="C1485" s="16">
        <v>50.024999999999999</v>
      </c>
      <c r="D1485"/>
      <c r="E1485"/>
      <c r="F1485"/>
      <c r="G1485"/>
      <c r="H1485"/>
      <c r="I1485"/>
      <c r="J1485"/>
      <c r="K1485"/>
      <c r="L1485"/>
      <c r="M1485"/>
      <c r="N1485"/>
      <c r="O1485"/>
      <c r="P1485"/>
      <c r="Q1485"/>
      <c r="R1485"/>
      <c r="AG1485" s="80"/>
    </row>
    <row r="1486" spans="1:33" s="16" customFormat="1" x14ac:dyDescent="0.25">
      <c r="A1486" s="19">
        <v>45985</v>
      </c>
      <c r="B1486" s="18">
        <v>0.65362268518518518</v>
      </c>
      <c r="C1486" s="16">
        <v>50.024000000000001</v>
      </c>
      <c r="D1486"/>
      <c r="E1486"/>
      <c r="F1486"/>
      <c r="G1486"/>
      <c r="H1486"/>
      <c r="I1486"/>
      <c r="J1486"/>
      <c r="K1486"/>
      <c r="L1486"/>
      <c r="M1486"/>
      <c r="N1486"/>
      <c r="O1486"/>
      <c r="P1486"/>
      <c r="Q1486"/>
      <c r="R1486"/>
      <c r="AG1486" s="80"/>
    </row>
    <row r="1487" spans="1:33" s="16" customFormat="1" x14ac:dyDescent="0.25">
      <c r="A1487" s="19">
        <v>45985</v>
      </c>
      <c r="B1487" s="18">
        <v>0.65363425925925922</v>
      </c>
      <c r="C1487" s="16">
        <v>50.021000000000001</v>
      </c>
      <c r="D1487"/>
      <c r="E1487"/>
      <c r="F1487"/>
      <c r="G1487"/>
      <c r="H1487"/>
      <c r="I1487"/>
      <c r="J1487"/>
      <c r="K1487"/>
      <c r="L1487"/>
      <c r="M1487"/>
      <c r="N1487"/>
      <c r="O1487"/>
      <c r="P1487"/>
      <c r="Q1487"/>
      <c r="R1487"/>
      <c r="AG1487" s="80"/>
    </row>
    <row r="1488" spans="1:33" s="16" customFormat="1" x14ac:dyDescent="0.25">
      <c r="A1488" s="19">
        <v>45985</v>
      </c>
      <c r="B1488" s="18">
        <v>0.65364583333333337</v>
      </c>
      <c r="C1488" s="16">
        <v>50.017000000000003</v>
      </c>
      <c r="D1488"/>
      <c r="E1488"/>
      <c r="F1488"/>
      <c r="G1488"/>
      <c r="H1488"/>
      <c r="I1488"/>
      <c r="J1488"/>
      <c r="K1488"/>
      <c r="L1488"/>
      <c r="M1488"/>
      <c r="N1488"/>
      <c r="O1488"/>
      <c r="P1488"/>
      <c r="Q1488"/>
      <c r="R1488"/>
      <c r="AG1488" s="80"/>
    </row>
    <row r="1489" spans="1:33" s="16" customFormat="1" x14ac:dyDescent="0.25">
      <c r="A1489" s="19">
        <v>45985</v>
      </c>
      <c r="B1489" s="18">
        <v>0.65365740740740741</v>
      </c>
      <c r="C1489" s="16">
        <v>50.015000000000001</v>
      </c>
      <c r="D1489"/>
      <c r="E1489"/>
      <c r="F1489"/>
      <c r="G1489"/>
      <c r="H1489"/>
      <c r="I1489"/>
      <c r="J1489"/>
      <c r="K1489"/>
      <c r="L1489"/>
      <c r="M1489"/>
      <c r="N1489"/>
      <c r="O1489"/>
      <c r="P1489"/>
      <c r="Q1489"/>
      <c r="R1489"/>
      <c r="AG1489" s="80"/>
    </row>
    <row r="1490" spans="1:33" s="16" customFormat="1" x14ac:dyDescent="0.25">
      <c r="A1490" s="19">
        <v>45985</v>
      </c>
      <c r="B1490" s="18">
        <v>0.65366898148148145</v>
      </c>
      <c r="C1490" s="16">
        <v>50.014000000000003</v>
      </c>
      <c r="D1490"/>
      <c r="E1490"/>
      <c r="F1490"/>
      <c r="G1490"/>
      <c r="H1490"/>
      <c r="I1490"/>
      <c r="J1490"/>
      <c r="K1490"/>
      <c r="L1490"/>
      <c r="M1490"/>
      <c r="N1490"/>
      <c r="O1490"/>
      <c r="P1490"/>
      <c r="Q1490"/>
      <c r="R1490"/>
      <c r="AG1490" s="80"/>
    </row>
    <row r="1491" spans="1:33" s="16" customFormat="1" x14ac:dyDescent="0.25">
      <c r="A1491" s="19">
        <v>45985</v>
      </c>
      <c r="B1491" s="18">
        <v>0.6536805555555556</v>
      </c>
      <c r="C1491" s="16">
        <v>50.008000000000003</v>
      </c>
      <c r="D1491"/>
      <c r="E1491"/>
      <c r="F1491"/>
      <c r="G1491"/>
      <c r="H1491"/>
      <c r="I1491"/>
      <c r="J1491"/>
      <c r="K1491"/>
      <c r="L1491"/>
      <c r="M1491"/>
      <c r="N1491"/>
      <c r="O1491"/>
      <c r="P1491"/>
      <c r="Q1491"/>
      <c r="R1491"/>
      <c r="AG1491" s="80"/>
    </row>
    <row r="1492" spans="1:33" s="16" customFormat="1" x14ac:dyDescent="0.25">
      <c r="A1492" s="19">
        <v>45985</v>
      </c>
      <c r="B1492" s="18">
        <v>0.65369212962962964</v>
      </c>
      <c r="C1492" s="16">
        <v>50.006</v>
      </c>
      <c r="D1492"/>
      <c r="E1492"/>
      <c r="F1492"/>
      <c r="G1492"/>
      <c r="H1492"/>
      <c r="I1492"/>
      <c r="J1492"/>
      <c r="K1492"/>
      <c r="L1492"/>
      <c r="M1492"/>
      <c r="N1492"/>
      <c r="O1492"/>
      <c r="P1492"/>
      <c r="Q1492"/>
      <c r="R1492"/>
      <c r="AG1492" s="80"/>
    </row>
    <row r="1493" spans="1:33" s="16" customFormat="1" x14ac:dyDescent="0.25">
      <c r="A1493" s="19">
        <v>45985</v>
      </c>
      <c r="B1493" s="18">
        <v>0.65370370370370368</v>
      </c>
      <c r="C1493" s="16">
        <v>50.002000000000002</v>
      </c>
      <c r="D1493"/>
      <c r="E1493"/>
      <c r="F1493"/>
      <c r="G1493"/>
      <c r="H1493"/>
      <c r="I1493"/>
      <c r="J1493"/>
      <c r="K1493"/>
      <c r="L1493"/>
      <c r="M1493"/>
      <c r="N1493"/>
      <c r="O1493"/>
      <c r="P1493"/>
      <c r="Q1493"/>
      <c r="R1493"/>
      <c r="AG1493" s="80"/>
    </row>
    <row r="1494" spans="1:33" s="16" customFormat="1" x14ac:dyDescent="0.25">
      <c r="A1494" s="19">
        <v>45985</v>
      </c>
      <c r="B1494" s="18">
        <v>0.65371527777777783</v>
      </c>
      <c r="C1494" s="16">
        <v>50</v>
      </c>
      <c r="D1494"/>
      <c r="E1494"/>
      <c r="F1494"/>
      <c r="G1494"/>
      <c r="H1494"/>
      <c r="I1494"/>
      <c r="J1494"/>
      <c r="K1494"/>
      <c r="L1494"/>
      <c r="M1494"/>
      <c r="N1494"/>
      <c r="O1494"/>
      <c r="P1494"/>
      <c r="Q1494"/>
      <c r="R1494"/>
      <c r="AG1494" s="80"/>
    </row>
    <row r="1495" spans="1:33" s="16" customFormat="1" x14ac:dyDescent="0.25">
      <c r="A1495" s="19">
        <v>45985</v>
      </c>
      <c r="B1495" s="18">
        <v>0.65372685185185186</v>
      </c>
      <c r="C1495" s="16">
        <v>49.997999999999998</v>
      </c>
      <c r="D1495"/>
      <c r="E1495"/>
      <c r="F1495"/>
      <c r="G1495"/>
      <c r="H1495"/>
      <c r="I1495"/>
      <c r="J1495"/>
      <c r="K1495"/>
      <c r="L1495"/>
      <c r="M1495"/>
      <c r="N1495"/>
      <c r="O1495"/>
      <c r="P1495"/>
      <c r="Q1495"/>
      <c r="R1495"/>
      <c r="AG1495" s="80"/>
    </row>
    <row r="1496" spans="1:33" s="16" customFormat="1" x14ac:dyDescent="0.25">
      <c r="A1496" s="19">
        <v>45985</v>
      </c>
      <c r="B1496" s="18">
        <v>0.6537384259259259</v>
      </c>
      <c r="C1496" s="16">
        <v>49.994999999999997</v>
      </c>
      <c r="D1496"/>
      <c r="E1496"/>
      <c r="F1496"/>
      <c r="G1496"/>
      <c r="H1496"/>
      <c r="I1496"/>
      <c r="J1496"/>
      <c r="K1496"/>
      <c r="L1496"/>
      <c r="M1496"/>
      <c r="N1496"/>
      <c r="O1496"/>
      <c r="P1496"/>
      <c r="Q1496"/>
      <c r="R1496"/>
      <c r="AG1496" s="80"/>
    </row>
    <row r="1497" spans="1:33" s="16" customFormat="1" x14ac:dyDescent="0.25">
      <c r="A1497" s="19">
        <v>45985</v>
      </c>
      <c r="B1497" s="18">
        <v>0.65375000000000005</v>
      </c>
      <c r="C1497" s="16">
        <v>49.996000000000002</v>
      </c>
      <c r="D1497"/>
      <c r="E1497"/>
      <c r="F1497"/>
      <c r="G1497"/>
      <c r="H1497"/>
      <c r="I1497"/>
      <c r="J1497"/>
      <c r="K1497"/>
      <c r="L1497"/>
      <c r="M1497"/>
      <c r="N1497"/>
      <c r="O1497"/>
      <c r="P1497"/>
      <c r="Q1497"/>
      <c r="R1497"/>
      <c r="AG1497" s="80"/>
    </row>
    <row r="1498" spans="1:33" s="16" customFormat="1" x14ac:dyDescent="0.25">
      <c r="A1498" s="19">
        <v>45985</v>
      </c>
      <c r="B1498" s="18">
        <v>0.65376157407407409</v>
      </c>
      <c r="C1498" s="16">
        <v>49.991999999999997</v>
      </c>
      <c r="D1498"/>
      <c r="E1498"/>
      <c r="F1498"/>
      <c r="G1498"/>
      <c r="H1498"/>
      <c r="I1498"/>
      <c r="J1498"/>
      <c r="K1498"/>
      <c r="L1498"/>
      <c r="M1498"/>
      <c r="N1498"/>
      <c r="O1498"/>
      <c r="P1498"/>
      <c r="Q1498"/>
      <c r="R1498"/>
      <c r="AG1498" s="80"/>
    </row>
    <row r="1499" spans="1:33" s="16" customFormat="1" x14ac:dyDescent="0.25">
      <c r="A1499" s="19">
        <v>45985</v>
      </c>
      <c r="B1499" s="18">
        <v>0.65377314814814813</v>
      </c>
      <c r="C1499" s="16">
        <v>49.991</v>
      </c>
      <c r="D1499"/>
      <c r="E1499"/>
      <c r="F1499"/>
      <c r="G1499"/>
      <c r="H1499"/>
      <c r="I1499"/>
      <c r="J1499"/>
      <c r="K1499"/>
      <c r="L1499"/>
      <c r="M1499"/>
      <c r="N1499"/>
      <c r="O1499"/>
      <c r="P1499"/>
      <c r="Q1499"/>
      <c r="R1499"/>
      <c r="AG1499" s="80"/>
    </row>
    <row r="1500" spans="1:33" s="16" customFormat="1" x14ac:dyDescent="0.25">
      <c r="A1500" s="19">
        <v>45985</v>
      </c>
      <c r="B1500" s="18">
        <v>0.65378472222222217</v>
      </c>
      <c r="C1500" s="16">
        <v>49.988</v>
      </c>
      <c r="D1500"/>
      <c r="E1500"/>
      <c r="F1500"/>
      <c r="G1500"/>
      <c r="H1500"/>
      <c r="I1500"/>
      <c r="J1500"/>
      <c r="K1500"/>
      <c r="L1500"/>
      <c r="M1500"/>
      <c r="N1500"/>
      <c r="O1500"/>
      <c r="P1500"/>
      <c r="Q1500"/>
      <c r="R1500"/>
      <c r="AG1500" s="80"/>
    </row>
    <row r="1501" spans="1:33" s="16" customFormat="1" x14ac:dyDescent="0.25">
      <c r="A1501" s="19">
        <v>45985</v>
      </c>
      <c r="B1501" s="18">
        <v>0.65379629629629632</v>
      </c>
      <c r="C1501" s="16">
        <v>49.981000000000002</v>
      </c>
      <c r="D1501"/>
      <c r="E1501"/>
      <c r="F1501"/>
      <c r="G1501"/>
      <c r="H1501"/>
      <c r="I1501"/>
      <c r="J1501"/>
      <c r="K1501"/>
      <c r="L1501"/>
      <c r="M1501"/>
      <c r="N1501"/>
      <c r="O1501"/>
      <c r="P1501"/>
      <c r="Q1501"/>
      <c r="R1501"/>
      <c r="AG1501" s="80"/>
    </row>
    <row r="1502" spans="1:33" s="16" customFormat="1" x14ac:dyDescent="0.25">
      <c r="A1502" s="19">
        <v>45985</v>
      </c>
      <c r="B1502" s="18">
        <v>0.65380787037037036</v>
      </c>
      <c r="C1502" s="16">
        <v>49.978000000000002</v>
      </c>
      <c r="D1502"/>
      <c r="E1502"/>
      <c r="F1502"/>
      <c r="G1502"/>
      <c r="H1502"/>
      <c r="I1502"/>
      <c r="J1502"/>
      <c r="K1502"/>
      <c r="L1502"/>
      <c r="M1502"/>
      <c r="N1502"/>
      <c r="O1502"/>
      <c r="P1502"/>
      <c r="Q1502"/>
      <c r="R1502"/>
      <c r="AG1502" s="80"/>
    </row>
    <row r="1503" spans="1:33" s="16" customFormat="1" x14ac:dyDescent="0.25">
      <c r="A1503" s="19">
        <v>45985</v>
      </c>
      <c r="B1503" s="18">
        <v>0.6538194444444444</v>
      </c>
      <c r="C1503" s="16">
        <v>49.975000000000001</v>
      </c>
      <c r="D1503"/>
      <c r="E1503"/>
      <c r="F1503"/>
      <c r="G1503"/>
      <c r="H1503"/>
      <c r="I1503"/>
      <c r="J1503"/>
      <c r="K1503"/>
      <c r="L1503"/>
      <c r="M1503"/>
      <c r="N1503"/>
      <c r="O1503"/>
      <c r="P1503"/>
      <c r="Q1503"/>
      <c r="R1503"/>
      <c r="AG1503" s="80"/>
    </row>
    <row r="1504" spans="1:33" s="16" customFormat="1" x14ac:dyDescent="0.25">
      <c r="A1504" s="19">
        <v>45985</v>
      </c>
      <c r="B1504" s="18">
        <v>0.65383101851851855</v>
      </c>
      <c r="C1504" s="16">
        <v>49.969000000000001</v>
      </c>
      <c r="D1504"/>
      <c r="E1504"/>
      <c r="F1504"/>
      <c r="G1504"/>
      <c r="H1504"/>
      <c r="I1504"/>
      <c r="J1504"/>
      <c r="K1504"/>
      <c r="L1504"/>
      <c r="M1504"/>
      <c r="N1504"/>
      <c r="O1504"/>
      <c r="P1504"/>
      <c r="Q1504"/>
      <c r="R1504"/>
      <c r="AG1504" s="80"/>
    </row>
    <row r="1505" spans="1:33" s="16" customFormat="1" x14ac:dyDescent="0.25">
      <c r="A1505" s="19">
        <v>45985</v>
      </c>
      <c r="B1505" s="18">
        <v>0.65384259259259259</v>
      </c>
      <c r="C1505" s="16">
        <v>49.969000000000001</v>
      </c>
      <c r="D1505"/>
      <c r="E1505"/>
      <c r="F1505"/>
      <c r="G1505"/>
      <c r="H1505"/>
      <c r="I1505"/>
      <c r="J1505"/>
      <c r="K1505"/>
      <c r="L1505"/>
      <c r="M1505"/>
      <c r="N1505"/>
      <c r="O1505"/>
      <c r="P1505"/>
      <c r="Q1505"/>
      <c r="R1505"/>
      <c r="AG1505" s="80"/>
    </row>
    <row r="1506" spans="1:33" s="16" customFormat="1" x14ac:dyDescent="0.25">
      <c r="A1506" s="19">
        <v>45985</v>
      </c>
      <c r="B1506" s="18">
        <v>0.65385416666666663</v>
      </c>
      <c r="C1506" s="16">
        <v>49.966000000000001</v>
      </c>
      <c r="D1506"/>
      <c r="E1506"/>
      <c r="F1506"/>
      <c r="G1506"/>
      <c r="H1506"/>
      <c r="I1506"/>
      <c r="J1506"/>
      <c r="K1506"/>
      <c r="L1506"/>
      <c r="M1506"/>
      <c r="N1506"/>
      <c r="O1506"/>
      <c r="P1506"/>
      <c r="Q1506"/>
      <c r="R1506"/>
      <c r="AG1506" s="80"/>
    </row>
    <row r="1507" spans="1:33" s="16" customFormat="1" x14ac:dyDescent="0.25">
      <c r="A1507" s="19">
        <v>45985</v>
      </c>
      <c r="B1507" s="18">
        <v>0.65386574074074078</v>
      </c>
      <c r="C1507" s="16">
        <v>49.963999999999999</v>
      </c>
      <c r="D1507"/>
      <c r="E1507"/>
      <c r="F1507"/>
      <c r="G1507"/>
      <c r="H1507"/>
      <c r="I1507"/>
      <c r="J1507"/>
      <c r="K1507"/>
      <c r="L1507"/>
      <c r="M1507"/>
      <c r="N1507"/>
      <c r="O1507"/>
      <c r="P1507"/>
      <c r="Q1507"/>
      <c r="R1507"/>
      <c r="AG1507" s="80"/>
    </row>
    <row r="1508" spans="1:33" s="16" customFormat="1" x14ac:dyDescent="0.25">
      <c r="A1508" s="19">
        <v>45985</v>
      </c>
      <c r="B1508" s="18">
        <v>0.65387731481481481</v>
      </c>
      <c r="C1508" s="16">
        <v>49.965000000000003</v>
      </c>
      <c r="D1508"/>
      <c r="E1508"/>
      <c r="F1508"/>
      <c r="G1508"/>
      <c r="H1508"/>
      <c r="I1508"/>
      <c r="J1508"/>
      <c r="K1508"/>
      <c r="L1508"/>
      <c r="M1508"/>
      <c r="N1508"/>
      <c r="O1508"/>
      <c r="P1508"/>
      <c r="Q1508"/>
      <c r="R1508"/>
      <c r="AG1508" s="80"/>
    </row>
    <row r="1509" spans="1:33" s="16" customFormat="1" x14ac:dyDescent="0.25">
      <c r="A1509" s="19">
        <v>45985</v>
      </c>
      <c r="B1509" s="18">
        <v>0.65388888888888885</v>
      </c>
      <c r="C1509" s="16">
        <v>49.963000000000001</v>
      </c>
      <c r="D1509"/>
      <c r="E1509"/>
      <c r="F1509"/>
      <c r="G1509"/>
      <c r="H1509"/>
      <c r="I1509"/>
      <c r="J1509"/>
      <c r="K1509"/>
      <c r="L1509"/>
      <c r="M1509"/>
      <c r="N1509"/>
      <c r="O1509"/>
      <c r="P1509"/>
      <c r="Q1509"/>
      <c r="R1509"/>
      <c r="AG1509" s="80"/>
    </row>
    <row r="1510" spans="1:33" s="16" customFormat="1" x14ac:dyDescent="0.25">
      <c r="A1510" s="19">
        <v>45985</v>
      </c>
      <c r="B1510" s="18">
        <v>0.653900462962963</v>
      </c>
      <c r="C1510" s="16">
        <v>49.959000000000003</v>
      </c>
      <c r="D1510"/>
      <c r="E1510"/>
      <c r="F1510"/>
      <c r="G1510"/>
      <c r="H1510"/>
      <c r="I1510"/>
      <c r="J1510"/>
      <c r="K1510"/>
      <c r="L1510"/>
      <c r="M1510"/>
      <c r="N1510"/>
      <c r="O1510"/>
      <c r="P1510"/>
      <c r="Q1510"/>
      <c r="R1510"/>
      <c r="AG1510" s="80"/>
    </row>
    <row r="1511" spans="1:33" s="16" customFormat="1" x14ac:dyDescent="0.25">
      <c r="A1511" s="19">
        <v>45985</v>
      </c>
      <c r="B1511" s="18">
        <v>0.65391203703703704</v>
      </c>
      <c r="C1511" s="16">
        <v>49.959000000000003</v>
      </c>
      <c r="D1511"/>
      <c r="E1511"/>
      <c r="F1511"/>
      <c r="G1511"/>
      <c r="H1511"/>
      <c r="I1511"/>
      <c r="J1511"/>
      <c r="K1511"/>
      <c r="L1511"/>
      <c r="M1511"/>
      <c r="N1511"/>
      <c r="O1511"/>
      <c r="P1511"/>
      <c r="Q1511"/>
      <c r="R1511"/>
      <c r="AG1511" s="80"/>
    </row>
    <row r="1512" spans="1:33" s="16" customFormat="1" x14ac:dyDescent="0.25">
      <c r="A1512" s="19">
        <v>45985</v>
      </c>
      <c r="B1512" s="20">
        <v>0.65392361111111108</v>
      </c>
      <c r="C1512" s="16">
        <v>49.96</v>
      </c>
      <c r="D1512"/>
      <c r="E1512"/>
      <c r="F1512"/>
      <c r="G1512"/>
      <c r="H1512"/>
      <c r="I1512"/>
      <c r="J1512"/>
      <c r="K1512"/>
      <c r="L1512"/>
      <c r="M1512"/>
      <c r="N1512"/>
      <c r="O1512"/>
      <c r="P1512"/>
      <c r="Q1512"/>
      <c r="R1512"/>
      <c r="AG1512" s="80"/>
    </row>
    <row r="1513" spans="1:33" s="16" customFormat="1" x14ac:dyDescent="0.25">
      <c r="A1513" s="19">
        <v>45985</v>
      </c>
      <c r="B1513" s="18">
        <v>0.65393518518518523</v>
      </c>
      <c r="C1513" s="16">
        <v>49.96</v>
      </c>
      <c r="D1513"/>
      <c r="E1513"/>
      <c r="F1513"/>
      <c r="G1513"/>
      <c r="H1513"/>
      <c r="I1513"/>
      <c r="J1513"/>
      <c r="K1513"/>
      <c r="L1513"/>
      <c r="M1513"/>
      <c r="N1513"/>
      <c r="O1513"/>
      <c r="P1513"/>
      <c r="Q1513"/>
      <c r="R1513"/>
      <c r="AG1513" s="80"/>
    </row>
    <row r="1514" spans="1:33" s="16" customFormat="1" x14ac:dyDescent="0.25">
      <c r="A1514" s="19">
        <v>45985</v>
      </c>
      <c r="B1514" s="18">
        <v>0.65394675925925927</v>
      </c>
      <c r="C1514" s="16">
        <v>49.960999999999999</v>
      </c>
      <c r="D1514"/>
      <c r="E1514"/>
      <c r="F1514"/>
      <c r="G1514"/>
      <c r="H1514"/>
      <c r="I1514"/>
      <c r="J1514"/>
      <c r="K1514"/>
      <c r="L1514"/>
      <c r="M1514"/>
      <c r="N1514"/>
      <c r="O1514"/>
      <c r="P1514"/>
      <c r="Q1514"/>
      <c r="R1514"/>
      <c r="AG1514" s="80"/>
    </row>
    <row r="1515" spans="1:33" s="16" customFormat="1" x14ac:dyDescent="0.25">
      <c r="A1515" s="19">
        <v>45985</v>
      </c>
      <c r="B1515" s="18">
        <v>0.65395833333333331</v>
      </c>
      <c r="C1515" s="16">
        <v>49.959000000000003</v>
      </c>
      <c r="D1515"/>
      <c r="E1515"/>
      <c r="F1515"/>
      <c r="G1515"/>
      <c r="H1515"/>
      <c r="I1515"/>
      <c r="J1515"/>
      <c r="K1515"/>
      <c r="L1515"/>
      <c r="M1515"/>
      <c r="N1515"/>
      <c r="O1515"/>
      <c r="P1515"/>
      <c r="Q1515"/>
      <c r="R1515"/>
      <c r="AG1515" s="80"/>
    </row>
    <row r="1516" spans="1:33" s="16" customFormat="1" x14ac:dyDescent="0.25">
      <c r="A1516" s="19">
        <v>45985</v>
      </c>
      <c r="B1516" s="18">
        <v>0.65396990740740746</v>
      </c>
      <c r="C1516" s="16">
        <v>49.959000000000003</v>
      </c>
      <c r="D1516"/>
      <c r="E1516"/>
      <c r="F1516"/>
      <c r="G1516"/>
      <c r="H1516"/>
      <c r="I1516"/>
      <c r="J1516"/>
      <c r="K1516"/>
      <c r="L1516"/>
      <c r="M1516"/>
      <c r="N1516"/>
      <c r="O1516"/>
      <c r="P1516"/>
      <c r="Q1516"/>
      <c r="R1516"/>
      <c r="AG1516" s="80"/>
    </row>
    <row r="1517" spans="1:33" s="16" customFormat="1" x14ac:dyDescent="0.25">
      <c r="A1517" s="19">
        <v>45985</v>
      </c>
      <c r="B1517" s="18">
        <v>0.6539814814814815</v>
      </c>
      <c r="C1517" s="16">
        <v>49.960999999999999</v>
      </c>
      <c r="D1517"/>
      <c r="E1517"/>
      <c r="F1517"/>
      <c r="G1517"/>
      <c r="H1517"/>
      <c r="I1517"/>
      <c r="J1517"/>
      <c r="K1517"/>
      <c r="L1517"/>
      <c r="M1517"/>
      <c r="N1517"/>
      <c r="O1517"/>
      <c r="P1517"/>
      <c r="Q1517"/>
      <c r="R1517"/>
      <c r="AG1517" s="80"/>
    </row>
    <row r="1518" spans="1:33" s="16" customFormat="1" x14ac:dyDescent="0.25">
      <c r="A1518" s="19">
        <v>45985</v>
      </c>
      <c r="B1518" s="18">
        <v>0.65399305555555554</v>
      </c>
      <c r="C1518" s="16">
        <v>49.963999999999999</v>
      </c>
      <c r="D1518"/>
      <c r="E1518"/>
      <c r="F1518"/>
      <c r="G1518"/>
      <c r="H1518"/>
      <c r="I1518"/>
      <c r="J1518"/>
      <c r="K1518"/>
      <c r="L1518"/>
      <c r="M1518"/>
      <c r="N1518"/>
      <c r="O1518"/>
      <c r="P1518"/>
      <c r="Q1518"/>
      <c r="R1518"/>
      <c r="AG1518" s="80"/>
    </row>
    <row r="1519" spans="1:33" s="16" customFormat="1" x14ac:dyDescent="0.25">
      <c r="A1519" s="19">
        <v>45985</v>
      </c>
      <c r="B1519" s="18">
        <v>0.65400462962962957</v>
      </c>
      <c r="C1519" s="16">
        <v>49.966999999999999</v>
      </c>
      <c r="D1519"/>
      <c r="E1519"/>
      <c r="F1519"/>
      <c r="G1519"/>
      <c r="H1519"/>
      <c r="I1519"/>
      <c r="J1519"/>
      <c r="K1519"/>
      <c r="L1519"/>
      <c r="M1519"/>
      <c r="N1519"/>
      <c r="O1519"/>
      <c r="P1519"/>
      <c r="Q1519"/>
      <c r="R1519"/>
      <c r="AG1519" s="80"/>
    </row>
    <row r="1520" spans="1:33" s="16" customFormat="1" x14ac:dyDescent="0.25">
      <c r="A1520" s="19">
        <v>45985</v>
      </c>
      <c r="B1520" s="18">
        <v>0.65401620370370372</v>
      </c>
      <c r="C1520" s="16">
        <v>49.966999999999999</v>
      </c>
      <c r="D1520"/>
      <c r="E1520"/>
      <c r="F1520"/>
      <c r="G1520"/>
      <c r="H1520"/>
      <c r="I1520"/>
      <c r="J1520"/>
      <c r="K1520"/>
      <c r="L1520"/>
      <c r="M1520"/>
      <c r="N1520"/>
      <c r="O1520"/>
      <c r="P1520"/>
      <c r="Q1520"/>
      <c r="R1520"/>
      <c r="AG1520" s="80"/>
    </row>
    <row r="1521" spans="1:33" s="16" customFormat="1" x14ac:dyDescent="0.25">
      <c r="A1521" s="19">
        <v>45985</v>
      </c>
      <c r="B1521" s="18">
        <v>0.65402777777777776</v>
      </c>
      <c r="C1521" s="16">
        <v>49.970999999999997</v>
      </c>
      <c r="D1521"/>
      <c r="E1521"/>
      <c r="F1521"/>
      <c r="G1521"/>
      <c r="H1521"/>
      <c r="I1521"/>
      <c r="J1521"/>
      <c r="K1521"/>
      <c r="L1521"/>
      <c r="M1521"/>
      <c r="N1521"/>
      <c r="O1521"/>
      <c r="P1521"/>
      <c r="Q1521"/>
      <c r="R1521"/>
      <c r="AG1521" s="80"/>
    </row>
    <row r="1522" spans="1:33" s="16" customFormat="1" x14ac:dyDescent="0.25">
      <c r="A1522" s="19">
        <v>45985</v>
      </c>
      <c r="B1522" s="18">
        <v>0.6540393518518518</v>
      </c>
      <c r="C1522" s="16">
        <v>49.972000000000001</v>
      </c>
      <c r="D1522"/>
      <c r="E1522"/>
      <c r="F1522"/>
      <c r="G1522"/>
      <c r="H1522"/>
      <c r="I1522"/>
      <c r="J1522"/>
      <c r="K1522"/>
      <c r="L1522"/>
      <c r="M1522"/>
      <c r="N1522"/>
      <c r="O1522"/>
      <c r="P1522"/>
      <c r="Q1522"/>
      <c r="R1522"/>
      <c r="AG1522" s="80"/>
    </row>
    <row r="1523" spans="1:33" s="16" customFormat="1" x14ac:dyDescent="0.25">
      <c r="A1523" s="19">
        <v>45985</v>
      </c>
      <c r="B1523" s="18">
        <v>0.65405092592592595</v>
      </c>
      <c r="C1523" s="16">
        <v>49.978000000000002</v>
      </c>
      <c r="D1523"/>
      <c r="E1523"/>
      <c r="F1523"/>
      <c r="G1523"/>
      <c r="H1523"/>
      <c r="I1523"/>
      <c r="J1523"/>
      <c r="K1523"/>
      <c r="L1523"/>
      <c r="M1523"/>
      <c r="N1523"/>
      <c r="O1523"/>
      <c r="P1523"/>
      <c r="Q1523"/>
      <c r="R1523"/>
      <c r="AG1523" s="80"/>
    </row>
    <row r="1524" spans="1:33" s="16" customFormat="1" x14ac:dyDescent="0.25">
      <c r="A1524" s="19">
        <v>45985</v>
      </c>
      <c r="B1524" s="18">
        <v>0.65406249999999999</v>
      </c>
      <c r="C1524" s="16">
        <v>49.98</v>
      </c>
      <c r="D1524"/>
      <c r="E1524"/>
      <c r="F1524"/>
      <c r="G1524"/>
      <c r="H1524"/>
      <c r="I1524"/>
      <c r="J1524"/>
      <c r="K1524"/>
      <c r="L1524"/>
      <c r="M1524"/>
      <c r="N1524"/>
      <c r="O1524"/>
      <c r="P1524"/>
      <c r="Q1524"/>
      <c r="R1524"/>
      <c r="AG1524" s="80"/>
    </row>
    <row r="1525" spans="1:33" s="16" customFormat="1" x14ac:dyDescent="0.25">
      <c r="A1525" s="19">
        <v>45985</v>
      </c>
      <c r="B1525" s="18">
        <v>0.65407407407407403</v>
      </c>
      <c r="C1525" s="16">
        <v>49.985999999999997</v>
      </c>
      <c r="D1525"/>
      <c r="E1525"/>
      <c r="F1525"/>
      <c r="G1525"/>
      <c r="H1525"/>
      <c r="I1525"/>
      <c r="J1525"/>
      <c r="K1525"/>
      <c r="L1525"/>
      <c r="M1525"/>
      <c r="N1525"/>
      <c r="O1525"/>
      <c r="P1525"/>
      <c r="Q1525"/>
      <c r="R1525"/>
      <c r="AG1525" s="80"/>
    </row>
    <row r="1526" spans="1:33" s="16" customFormat="1" x14ac:dyDescent="0.25">
      <c r="A1526" s="19">
        <v>45985</v>
      </c>
      <c r="B1526" s="18">
        <v>0.65408564814814818</v>
      </c>
      <c r="C1526" s="16">
        <v>49.987000000000002</v>
      </c>
      <c r="D1526"/>
      <c r="E1526"/>
      <c r="F1526"/>
      <c r="G1526"/>
      <c r="H1526"/>
      <c r="I1526"/>
      <c r="J1526"/>
      <c r="K1526"/>
      <c r="L1526"/>
      <c r="M1526"/>
      <c r="N1526"/>
      <c r="O1526"/>
      <c r="P1526"/>
      <c r="Q1526"/>
      <c r="R1526"/>
      <c r="AG1526" s="80"/>
    </row>
    <row r="1527" spans="1:33" s="16" customFormat="1" x14ac:dyDescent="0.25">
      <c r="A1527" s="19">
        <v>45985</v>
      </c>
      <c r="B1527" s="18">
        <v>0.65409722222222222</v>
      </c>
      <c r="C1527" s="16">
        <v>49.991</v>
      </c>
      <c r="D1527"/>
      <c r="E1527"/>
      <c r="F1527"/>
      <c r="G1527"/>
      <c r="H1527"/>
      <c r="I1527"/>
      <c r="J1527"/>
      <c r="K1527"/>
      <c r="L1527"/>
      <c r="M1527"/>
      <c r="N1527"/>
      <c r="O1527"/>
      <c r="P1527"/>
      <c r="Q1527"/>
      <c r="R1527"/>
      <c r="AG1527" s="80"/>
    </row>
    <row r="1528" spans="1:33" s="16" customFormat="1" x14ac:dyDescent="0.25">
      <c r="A1528" s="19">
        <v>45985</v>
      </c>
      <c r="B1528" s="18">
        <v>0.65410879629629626</v>
      </c>
      <c r="C1528" s="16">
        <v>49.991999999999997</v>
      </c>
      <c r="D1528"/>
      <c r="E1528"/>
      <c r="F1528"/>
      <c r="G1528"/>
      <c r="H1528"/>
      <c r="I1528"/>
      <c r="J1528"/>
      <c r="K1528"/>
      <c r="L1528"/>
      <c r="M1528"/>
      <c r="N1528"/>
      <c r="O1528"/>
      <c r="P1528"/>
      <c r="Q1528"/>
      <c r="R1528"/>
      <c r="AG1528" s="80"/>
    </row>
    <row r="1529" spans="1:33" s="16" customFormat="1" x14ac:dyDescent="0.25">
      <c r="A1529" s="19">
        <v>45985</v>
      </c>
      <c r="B1529" s="18">
        <v>0.65412037037037041</v>
      </c>
      <c r="C1529" s="16">
        <v>49.997999999999998</v>
      </c>
      <c r="D1529"/>
      <c r="E1529"/>
      <c r="F1529"/>
      <c r="G1529"/>
      <c r="H1529"/>
      <c r="I1529"/>
      <c r="J1529"/>
      <c r="K1529"/>
      <c r="L1529"/>
      <c r="M1529"/>
      <c r="N1529"/>
      <c r="O1529"/>
      <c r="P1529"/>
      <c r="Q1529"/>
      <c r="R1529"/>
      <c r="AG1529" s="80"/>
    </row>
    <row r="1530" spans="1:33" s="16" customFormat="1" x14ac:dyDescent="0.25">
      <c r="A1530" s="19">
        <v>45985</v>
      </c>
      <c r="B1530" s="18">
        <v>0.65413194444444445</v>
      </c>
      <c r="C1530" s="16">
        <v>50.000999999999998</v>
      </c>
      <c r="D1530"/>
      <c r="E1530"/>
      <c r="F1530"/>
      <c r="G1530"/>
      <c r="H1530"/>
      <c r="I1530"/>
      <c r="J1530"/>
      <c r="K1530"/>
      <c r="L1530"/>
      <c r="M1530"/>
      <c r="N1530"/>
      <c r="O1530"/>
      <c r="P1530"/>
      <c r="Q1530"/>
      <c r="R1530"/>
      <c r="AG1530" s="80"/>
    </row>
    <row r="1531" spans="1:33" s="16" customFormat="1" x14ac:dyDescent="0.25">
      <c r="A1531" s="19">
        <v>45985</v>
      </c>
      <c r="B1531" s="18">
        <v>0.65414351851851849</v>
      </c>
      <c r="C1531" s="16">
        <v>50.009</v>
      </c>
      <c r="D1531"/>
      <c r="E1531"/>
      <c r="F1531"/>
      <c r="G1531"/>
      <c r="H1531"/>
      <c r="I1531"/>
      <c r="J1531"/>
      <c r="K1531"/>
      <c r="L1531"/>
      <c r="M1531"/>
      <c r="N1531"/>
      <c r="O1531"/>
      <c r="P1531"/>
      <c r="Q1531"/>
      <c r="R1531"/>
      <c r="AG1531" s="80"/>
    </row>
    <row r="1532" spans="1:33" s="16" customFormat="1" x14ac:dyDescent="0.25">
      <c r="A1532" s="19">
        <v>45985</v>
      </c>
      <c r="B1532" s="18">
        <v>0.65415509259259264</v>
      </c>
      <c r="C1532" s="16">
        <v>50.01</v>
      </c>
      <c r="D1532"/>
      <c r="E1532"/>
      <c r="F1532"/>
      <c r="G1532"/>
      <c r="H1532"/>
      <c r="I1532"/>
      <c r="J1532"/>
      <c r="K1532"/>
      <c r="L1532"/>
      <c r="M1532"/>
      <c r="N1532"/>
      <c r="O1532"/>
      <c r="P1532"/>
      <c r="Q1532"/>
      <c r="R1532"/>
      <c r="AG1532" s="80"/>
    </row>
    <row r="1533" spans="1:33" s="16" customFormat="1" x14ac:dyDescent="0.25">
      <c r="A1533" s="19">
        <v>45985</v>
      </c>
      <c r="B1533" s="18">
        <v>0.65416666666666667</v>
      </c>
      <c r="C1533" s="16">
        <v>50.012999999999998</v>
      </c>
      <c r="D1533"/>
      <c r="E1533"/>
      <c r="F1533"/>
      <c r="G1533"/>
      <c r="H1533"/>
      <c r="I1533"/>
      <c r="J1533"/>
      <c r="K1533"/>
      <c r="L1533"/>
      <c r="M1533"/>
      <c r="N1533"/>
      <c r="O1533"/>
      <c r="P1533"/>
      <c r="Q1533"/>
      <c r="R1533"/>
      <c r="AG1533" s="80"/>
    </row>
    <row r="1534" spans="1:33" s="16" customFormat="1" x14ac:dyDescent="0.25">
      <c r="A1534" s="19"/>
      <c r="B1534" s="18"/>
      <c r="D1534"/>
      <c r="E1534"/>
      <c r="F1534"/>
      <c r="G1534"/>
      <c r="H1534"/>
      <c r="I1534"/>
      <c r="J1534"/>
      <c r="K1534"/>
      <c r="L1534"/>
      <c r="M1534"/>
      <c r="N1534"/>
      <c r="O1534"/>
      <c r="P1534"/>
      <c r="Q1534"/>
      <c r="R1534"/>
    </row>
    <row r="1535" spans="1:33" s="16" customFormat="1" x14ac:dyDescent="0.25">
      <c r="A1535" s="19"/>
      <c r="B1535" s="18"/>
      <c r="D1535"/>
      <c r="E1535"/>
      <c r="F1535"/>
      <c r="G1535"/>
      <c r="H1535"/>
      <c r="I1535"/>
      <c r="J1535"/>
      <c r="K1535"/>
      <c r="L1535"/>
      <c r="M1535"/>
      <c r="N1535"/>
      <c r="O1535"/>
      <c r="P1535"/>
      <c r="Q1535"/>
      <c r="R1535"/>
    </row>
    <row r="1536" spans="1:33"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c r="B2532" s="18"/>
      <c r="D2532"/>
      <c r="E2532"/>
      <c r="F2532"/>
      <c r="G2532"/>
      <c r="H2532"/>
      <c r="I2532"/>
      <c r="J2532"/>
      <c r="K2532"/>
      <c r="L2532"/>
      <c r="M2532"/>
      <c r="N2532"/>
      <c r="O2532"/>
      <c r="P2532"/>
      <c r="Q2532"/>
      <c r="R2532"/>
    </row>
    <row r="2533" spans="1:18" s="16" customFormat="1" x14ac:dyDescent="0.25">
      <c r="A2533"/>
      <c r="B2533" s="18"/>
      <c r="D2533"/>
      <c r="E2533"/>
      <c r="F2533"/>
      <c r="G2533"/>
      <c r="H2533"/>
      <c r="I2533"/>
      <c r="J2533"/>
      <c r="K2533"/>
      <c r="L2533"/>
      <c r="M2533"/>
      <c r="N2533"/>
      <c r="O2533"/>
      <c r="P2533"/>
      <c r="Q2533"/>
      <c r="R2533"/>
    </row>
    <row r="2534" spans="1:18" s="16" customFormat="1" x14ac:dyDescent="0.25">
      <c r="A2534"/>
      <c r="B2534" s="18"/>
      <c r="D2534"/>
      <c r="E2534"/>
      <c r="F2534"/>
      <c r="G2534"/>
      <c r="H2534"/>
      <c r="I2534"/>
      <c r="J2534"/>
      <c r="K2534"/>
      <c r="L2534"/>
      <c r="M2534"/>
      <c r="N2534"/>
      <c r="O2534"/>
      <c r="P2534"/>
      <c r="Q2534"/>
      <c r="R2534"/>
    </row>
    <row r="2535" spans="1:18" s="16" customFormat="1" x14ac:dyDescent="0.25">
      <c r="A2535"/>
      <c r="B2535" s="18"/>
      <c r="D2535"/>
      <c r="E2535"/>
      <c r="F2535"/>
      <c r="G2535"/>
      <c r="H2535"/>
      <c r="I2535"/>
      <c r="J2535"/>
      <c r="K2535"/>
      <c r="L2535"/>
      <c r="M2535"/>
      <c r="N2535"/>
      <c r="O2535"/>
      <c r="P2535"/>
      <c r="Q2535"/>
      <c r="R2535"/>
    </row>
    <row r="2536" spans="1:18" s="16" customFormat="1" x14ac:dyDescent="0.25">
      <c r="A2536"/>
      <c r="B2536" s="18"/>
      <c r="D2536"/>
      <c r="E2536"/>
      <c r="F2536"/>
      <c r="G2536"/>
      <c r="H2536"/>
      <c r="I2536"/>
      <c r="J2536"/>
      <c r="K2536"/>
      <c r="L2536"/>
      <c r="M2536"/>
      <c r="N2536"/>
      <c r="O2536"/>
      <c r="P2536"/>
      <c r="Q2536"/>
      <c r="R2536"/>
    </row>
    <row r="2537" spans="1:18" s="16" customFormat="1" x14ac:dyDescent="0.25">
      <c r="A2537"/>
      <c r="B2537" s="18"/>
      <c r="D2537"/>
      <c r="E2537"/>
      <c r="F2537"/>
      <c r="G2537"/>
      <c r="H2537"/>
      <c r="I2537"/>
      <c r="J2537"/>
      <c r="K2537"/>
      <c r="L2537"/>
      <c r="M2537"/>
      <c r="N2537"/>
      <c r="O2537"/>
      <c r="P2537"/>
      <c r="Q2537"/>
      <c r="R2537"/>
    </row>
    <row r="2538" spans="1:18" s="16" customFormat="1" x14ac:dyDescent="0.25">
      <c r="A2538"/>
      <c r="B2538" s="18"/>
      <c r="D2538"/>
      <c r="E2538"/>
      <c r="F2538"/>
      <c r="G2538"/>
      <c r="H2538"/>
      <c r="I2538"/>
      <c r="J2538"/>
      <c r="K2538"/>
      <c r="L2538"/>
      <c r="M2538"/>
      <c r="N2538"/>
      <c r="O2538"/>
      <c r="P2538"/>
      <c r="Q2538"/>
      <c r="R2538"/>
    </row>
    <row r="2539" spans="1:18" s="16" customFormat="1" x14ac:dyDescent="0.25">
      <c r="A2539"/>
      <c r="B2539" s="18"/>
      <c r="D2539"/>
      <c r="E2539"/>
      <c r="F2539"/>
      <c r="G2539"/>
      <c r="H2539"/>
      <c r="I2539"/>
      <c r="J2539"/>
      <c r="K2539"/>
      <c r="L2539"/>
      <c r="M2539"/>
      <c r="N2539"/>
      <c r="O2539"/>
      <c r="P2539"/>
      <c r="Q2539"/>
      <c r="R2539"/>
    </row>
    <row r="2540" spans="1:18" s="16" customFormat="1" x14ac:dyDescent="0.25">
      <c r="A2540"/>
      <c r="B2540" s="18"/>
      <c r="D2540"/>
      <c r="E2540"/>
      <c r="F2540"/>
      <c r="G2540"/>
      <c r="H2540"/>
      <c r="I2540"/>
      <c r="J2540"/>
      <c r="K2540"/>
      <c r="L2540"/>
      <c r="M2540"/>
      <c r="N2540"/>
      <c r="O2540"/>
      <c r="P2540"/>
      <c r="Q2540"/>
      <c r="R2540"/>
    </row>
    <row r="2541" spans="1:18" s="16" customFormat="1" x14ac:dyDescent="0.25">
      <c r="A2541"/>
      <c r="B2541" s="18"/>
      <c r="D2541"/>
      <c r="E2541"/>
      <c r="F2541"/>
      <c r="G2541"/>
      <c r="H2541"/>
      <c r="I2541"/>
      <c r="J2541"/>
      <c r="K2541"/>
      <c r="L2541"/>
      <c r="M2541"/>
      <c r="N2541"/>
      <c r="O2541"/>
      <c r="P2541"/>
      <c r="Q2541"/>
      <c r="R2541"/>
    </row>
    <row r="2542" spans="1:18" s="16" customFormat="1" x14ac:dyDescent="0.25">
      <c r="A2542"/>
      <c r="B2542" s="18"/>
      <c r="D2542"/>
      <c r="E2542"/>
      <c r="F2542"/>
      <c r="G2542"/>
      <c r="H2542"/>
      <c r="I2542"/>
      <c r="J2542"/>
      <c r="K2542"/>
      <c r="L2542"/>
      <c r="M2542"/>
      <c r="N2542"/>
      <c r="O2542"/>
      <c r="P2542"/>
      <c r="Q2542"/>
      <c r="R2542"/>
    </row>
    <row r="2543" spans="1:18" s="16" customFormat="1" x14ac:dyDescent="0.25">
      <c r="A2543"/>
      <c r="B2543" s="18"/>
      <c r="D2543"/>
      <c r="E2543"/>
      <c r="F2543"/>
      <c r="G2543"/>
      <c r="H2543"/>
      <c r="I2543"/>
      <c r="J2543"/>
      <c r="K2543"/>
      <c r="L2543"/>
      <c r="M2543"/>
      <c r="N2543"/>
      <c r="O2543"/>
      <c r="P2543"/>
      <c r="Q2543"/>
      <c r="R2543"/>
    </row>
    <row r="2544" spans="1:18" s="16" customFormat="1" x14ac:dyDescent="0.25">
      <c r="A2544"/>
      <c r="B2544" s="18"/>
      <c r="D2544"/>
      <c r="E2544"/>
      <c r="F2544"/>
      <c r="G2544"/>
      <c r="H2544"/>
      <c r="I2544"/>
      <c r="J2544"/>
      <c r="K2544"/>
      <c r="L2544"/>
      <c r="M2544"/>
      <c r="N2544"/>
      <c r="O2544"/>
      <c r="P2544"/>
      <c r="Q2544"/>
      <c r="R2544"/>
    </row>
    <row r="2545" spans="1:18" s="16" customFormat="1" x14ac:dyDescent="0.25">
      <c r="A2545"/>
      <c r="B2545" s="18"/>
      <c r="D2545"/>
      <c r="E2545"/>
      <c r="F2545"/>
      <c r="G2545"/>
      <c r="H2545"/>
      <c r="I2545"/>
      <c r="J2545"/>
      <c r="K2545"/>
      <c r="L2545"/>
      <c r="M2545"/>
      <c r="N2545"/>
      <c r="O2545"/>
      <c r="P2545"/>
      <c r="Q2545"/>
      <c r="R2545"/>
    </row>
    <row r="2546" spans="1:18" s="16" customFormat="1" x14ac:dyDescent="0.25">
      <c r="A2546"/>
      <c r="B2546" s="18"/>
      <c r="D2546"/>
      <c r="E2546"/>
      <c r="F2546"/>
      <c r="G2546"/>
      <c r="H2546"/>
      <c r="I2546"/>
      <c r="J2546"/>
      <c r="K2546"/>
      <c r="L2546"/>
      <c r="M2546"/>
      <c r="N2546"/>
      <c r="O2546"/>
      <c r="P2546"/>
      <c r="Q2546"/>
      <c r="R2546"/>
    </row>
    <row r="2547" spans="1:18" s="16" customFormat="1" x14ac:dyDescent="0.25">
      <c r="A2547"/>
      <c r="B2547" s="18"/>
      <c r="D2547"/>
      <c r="E2547"/>
      <c r="F2547"/>
      <c r="G2547"/>
      <c r="H2547"/>
      <c r="I2547"/>
      <c r="J2547"/>
      <c r="K2547"/>
      <c r="L2547"/>
      <c r="M2547"/>
      <c r="N2547"/>
      <c r="O2547"/>
      <c r="P2547"/>
      <c r="Q2547"/>
      <c r="R2547"/>
    </row>
    <row r="2548" spans="1:18" s="16" customFormat="1" x14ac:dyDescent="0.25">
      <c r="A2548"/>
      <c r="B2548" s="18"/>
      <c r="D2548"/>
      <c r="E2548"/>
      <c r="F2548"/>
      <c r="G2548"/>
      <c r="H2548"/>
      <c r="I2548"/>
      <c r="J2548"/>
      <c r="K2548"/>
      <c r="L2548"/>
      <c r="M2548"/>
      <c r="N2548"/>
      <c r="O2548"/>
      <c r="P2548"/>
      <c r="Q2548"/>
      <c r="R2548"/>
    </row>
    <row r="2549" spans="1:18" s="16" customFormat="1" x14ac:dyDescent="0.25">
      <c r="A2549"/>
      <c r="B2549" s="18"/>
      <c r="D2549"/>
      <c r="E2549"/>
      <c r="F2549"/>
      <c r="G2549"/>
      <c r="H2549"/>
      <c r="I2549"/>
      <c r="J2549"/>
      <c r="K2549"/>
      <c r="L2549"/>
      <c r="M2549"/>
      <c r="N2549"/>
      <c r="O2549"/>
      <c r="P2549"/>
      <c r="Q2549"/>
      <c r="R2549"/>
    </row>
    <row r="2550" spans="1:18" s="16" customFormat="1" x14ac:dyDescent="0.25">
      <c r="A2550"/>
      <c r="B2550" s="18"/>
      <c r="D2550"/>
      <c r="E2550"/>
      <c r="F2550"/>
      <c r="G2550"/>
      <c r="H2550"/>
      <c r="I2550"/>
      <c r="J2550"/>
      <c r="K2550"/>
      <c r="L2550"/>
      <c r="M2550"/>
      <c r="N2550"/>
      <c r="O2550"/>
      <c r="P2550"/>
      <c r="Q2550"/>
      <c r="R2550"/>
    </row>
    <row r="2551" spans="1:18" s="16" customFormat="1" x14ac:dyDescent="0.25">
      <c r="A2551"/>
      <c r="B2551" s="18"/>
      <c r="D2551"/>
      <c r="E2551"/>
      <c r="F2551"/>
      <c r="G2551"/>
      <c r="H2551"/>
      <c r="I2551"/>
      <c r="J2551"/>
      <c r="K2551"/>
      <c r="L2551"/>
      <c r="M2551"/>
      <c r="N2551"/>
      <c r="O2551"/>
      <c r="P2551"/>
      <c r="Q2551"/>
      <c r="R2551"/>
    </row>
    <row r="2552" spans="1:18" s="16" customFormat="1" x14ac:dyDescent="0.25">
      <c r="A2552"/>
      <c r="B2552" s="18"/>
      <c r="D2552"/>
      <c r="E2552"/>
      <c r="F2552"/>
      <c r="G2552"/>
      <c r="H2552"/>
      <c r="I2552"/>
      <c r="J2552"/>
      <c r="K2552"/>
      <c r="L2552"/>
      <c r="M2552"/>
      <c r="N2552"/>
      <c r="O2552"/>
      <c r="P2552"/>
      <c r="Q2552"/>
      <c r="R2552"/>
    </row>
    <row r="2553" spans="1:18" s="16" customFormat="1" x14ac:dyDescent="0.25">
      <c r="A2553"/>
      <c r="B2553" s="18"/>
      <c r="D2553"/>
      <c r="E2553"/>
      <c r="F2553"/>
      <c r="G2553"/>
      <c r="H2553"/>
      <c r="I2553"/>
      <c r="J2553"/>
      <c r="K2553"/>
      <c r="L2553"/>
      <c r="M2553"/>
      <c r="N2553"/>
      <c r="O2553"/>
      <c r="P2553"/>
      <c r="Q2553"/>
      <c r="R2553"/>
    </row>
    <row r="2554" spans="1:18" s="16" customFormat="1" x14ac:dyDescent="0.25">
      <c r="A2554"/>
      <c r="B2554" s="18"/>
      <c r="D2554"/>
      <c r="E2554"/>
      <c r="F2554"/>
      <c r="G2554"/>
      <c r="H2554"/>
      <c r="I2554"/>
      <c r="J2554"/>
      <c r="K2554"/>
      <c r="L2554"/>
      <c r="M2554"/>
      <c r="N2554"/>
      <c r="O2554"/>
      <c r="P2554"/>
      <c r="Q2554"/>
      <c r="R2554"/>
    </row>
    <row r="2555" spans="1:18" s="16" customFormat="1" x14ac:dyDescent="0.25">
      <c r="A2555"/>
      <c r="B2555" s="18"/>
      <c r="D2555"/>
      <c r="E2555"/>
      <c r="F2555"/>
      <c r="G2555"/>
      <c r="H2555"/>
      <c r="I2555"/>
      <c r="J2555"/>
      <c r="K2555"/>
      <c r="L2555"/>
      <c r="M2555"/>
      <c r="N2555"/>
      <c r="O2555"/>
      <c r="P2555"/>
      <c r="Q2555"/>
      <c r="R2555"/>
    </row>
    <row r="2556" spans="1:18" s="16" customFormat="1" x14ac:dyDescent="0.25">
      <c r="A2556"/>
      <c r="B2556" s="18"/>
      <c r="D2556"/>
      <c r="E2556"/>
      <c r="F2556"/>
      <c r="G2556"/>
      <c r="H2556"/>
      <c r="I2556"/>
      <c r="J2556"/>
      <c r="K2556"/>
      <c r="L2556"/>
      <c r="M2556"/>
      <c r="N2556"/>
      <c r="O2556"/>
      <c r="P2556"/>
      <c r="Q2556"/>
      <c r="R2556"/>
    </row>
    <row r="2557" spans="1:18" s="16" customFormat="1" x14ac:dyDescent="0.25">
      <c r="A2557"/>
      <c r="B2557" s="18"/>
      <c r="D2557"/>
      <c r="E2557"/>
      <c r="F2557"/>
      <c r="G2557"/>
      <c r="H2557"/>
      <c r="I2557"/>
      <c r="J2557"/>
      <c r="K2557"/>
      <c r="L2557"/>
      <c r="M2557"/>
      <c r="N2557"/>
      <c r="O2557"/>
      <c r="P2557"/>
      <c r="Q2557"/>
      <c r="R2557"/>
    </row>
    <row r="2558" spans="1:18" s="16" customFormat="1" x14ac:dyDescent="0.25">
      <c r="A2558"/>
      <c r="B2558" s="18"/>
      <c r="D2558"/>
      <c r="E2558"/>
      <c r="F2558"/>
      <c r="G2558"/>
      <c r="H2558"/>
      <c r="I2558"/>
      <c r="J2558"/>
      <c r="K2558"/>
      <c r="L2558"/>
      <c r="M2558"/>
      <c r="N2558"/>
      <c r="O2558"/>
      <c r="P2558"/>
      <c r="Q2558"/>
      <c r="R2558"/>
    </row>
    <row r="2559" spans="1:18" s="16" customFormat="1" x14ac:dyDescent="0.25">
      <c r="A2559"/>
      <c r="B2559" s="18"/>
      <c r="D2559"/>
      <c r="E2559"/>
      <c r="F2559"/>
      <c r="G2559"/>
      <c r="H2559"/>
      <c r="I2559"/>
      <c r="J2559"/>
      <c r="K2559"/>
      <c r="L2559"/>
      <c r="M2559"/>
      <c r="N2559"/>
      <c r="O2559"/>
      <c r="P2559"/>
      <c r="Q2559"/>
      <c r="R2559"/>
    </row>
    <row r="2560" spans="1:18" s="16" customFormat="1" x14ac:dyDescent="0.25">
      <c r="A2560"/>
      <c r="B2560" s="18"/>
      <c r="D2560"/>
      <c r="E2560"/>
      <c r="F2560"/>
      <c r="G2560"/>
      <c r="H2560"/>
      <c r="I2560"/>
      <c r="J2560"/>
      <c r="K2560"/>
      <c r="L2560"/>
      <c r="M2560"/>
      <c r="N2560"/>
      <c r="O2560"/>
      <c r="P2560"/>
      <c r="Q2560"/>
      <c r="R2560"/>
    </row>
    <row r="2561" spans="1:18" s="16" customFormat="1" x14ac:dyDescent="0.25">
      <c r="A2561"/>
      <c r="B2561" s="18"/>
      <c r="D2561"/>
      <c r="E2561"/>
      <c r="F2561"/>
      <c r="G2561"/>
      <c r="H2561"/>
      <c r="I2561"/>
      <c r="J2561"/>
      <c r="K2561"/>
      <c r="L2561"/>
      <c r="M2561"/>
      <c r="N2561"/>
      <c r="O2561"/>
      <c r="P2561"/>
      <c r="Q2561"/>
      <c r="R2561"/>
    </row>
    <row r="2562" spans="1:18" s="16" customFormat="1" x14ac:dyDescent="0.25">
      <c r="A2562"/>
      <c r="B2562" s="17"/>
      <c r="D2562"/>
      <c r="E2562"/>
      <c r="F2562"/>
      <c r="G2562"/>
      <c r="H2562"/>
      <c r="I2562"/>
      <c r="J2562"/>
      <c r="K2562"/>
      <c r="L2562"/>
      <c r="M2562"/>
      <c r="N2562"/>
      <c r="O2562"/>
      <c r="P2562"/>
      <c r="Q2562"/>
      <c r="R2562"/>
    </row>
    <row r="2563" spans="1:18" s="16" customFormat="1" x14ac:dyDescent="0.25">
      <c r="A2563"/>
      <c r="B2563" s="18"/>
      <c r="D2563"/>
      <c r="E2563"/>
      <c r="F2563"/>
      <c r="G2563"/>
      <c r="H2563"/>
      <c r="I2563"/>
      <c r="J2563"/>
      <c r="K2563"/>
      <c r="L2563"/>
      <c r="M2563"/>
      <c r="N2563"/>
      <c r="O2563"/>
      <c r="P2563"/>
      <c r="Q2563"/>
      <c r="R2563"/>
    </row>
    <row r="2564" spans="1:18" s="16" customFormat="1" x14ac:dyDescent="0.25">
      <c r="A2564"/>
      <c r="B2564" s="18"/>
      <c r="D2564"/>
      <c r="E2564"/>
      <c r="F2564"/>
      <c r="G2564"/>
      <c r="H2564"/>
      <c r="I2564"/>
      <c r="J2564"/>
      <c r="K2564"/>
      <c r="L2564"/>
      <c r="M2564"/>
      <c r="N2564"/>
      <c r="O2564"/>
      <c r="P2564"/>
      <c r="Q2564"/>
      <c r="R2564"/>
    </row>
    <row r="2565" spans="1:18" s="16" customFormat="1" x14ac:dyDescent="0.25">
      <c r="A2565"/>
      <c r="B2565" s="18"/>
      <c r="D2565"/>
      <c r="E2565"/>
      <c r="F2565"/>
      <c r="G2565"/>
      <c r="H2565"/>
      <c r="I2565"/>
      <c r="J2565"/>
      <c r="K2565"/>
      <c r="L2565"/>
      <c r="M2565"/>
      <c r="N2565"/>
      <c r="O2565"/>
      <c r="P2565"/>
      <c r="Q2565"/>
      <c r="R2565"/>
    </row>
    <row r="2566" spans="1:18" s="16" customFormat="1" x14ac:dyDescent="0.25">
      <c r="A2566"/>
      <c r="B2566" s="18"/>
      <c r="D2566"/>
      <c r="E2566"/>
      <c r="F2566"/>
      <c r="G2566"/>
      <c r="H2566"/>
      <c r="I2566"/>
      <c r="J2566"/>
      <c r="K2566"/>
      <c r="L2566"/>
      <c r="M2566"/>
      <c r="N2566"/>
      <c r="O2566"/>
      <c r="P2566"/>
      <c r="Q2566"/>
      <c r="R2566"/>
    </row>
    <row r="2567" spans="1:18" s="16" customFormat="1" x14ac:dyDescent="0.25">
      <c r="A2567"/>
      <c r="B2567" s="18"/>
      <c r="D2567"/>
      <c r="E2567"/>
      <c r="F2567"/>
      <c r="G2567"/>
      <c r="H2567"/>
      <c r="I2567"/>
      <c r="J2567"/>
      <c r="K2567"/>
      <c r="L2567"/>
      <c r="M2567"/>
      <c r="N2567"/>
      <c r="O2567"/>
      <c r="P2567"/>
      <c r="Q2567"/>
      <c r="R2567"/>
    </row>
    <row r="2568" spans="1:18" s="16" customFormat="1" x14ac:dyDescent="0.25">
      <c r="A2568"/>
      <c r="B2568" s="18"/>
      <c r="D2568"/>
      <c r="E2568"/>
      <c r="F2568"/>
      <c r="G2568"/>
      <c r="H2568"/>
      <c r="I2568"/>
      <c r="J2568"/>
      <c r="K2568"/>
      <c r="L2568"/>
      <c r="M2568"/>
      <c r="N2568"/>
      <c r="O2568"/>
      <c r="P2568"/>
      <c r="Q2568"/>
      <c r="R2568"/>
    </row>
    <row r="2569" spans="1:18" s="16" customFormat="1" x14ac:dyDescent="0.25">
      <c r="A2569"/>
      <c r="B2569" s="18"/>
      <c r="D2569"/>
      <c r="E2569"/>
      <c r="F2569"/>
      <c r="G2569"/>
      <c r="H2569"/>
      <c r="I2569"/>
      <c r="J2569"/>
      <c r="K2569"/>
      <c r="L2569"/>
      <c r="M2569"/>
      <c r="N2569"/>
      <c r="O2569"/>
      <c r="P2569"/>
      <c r="Q2569"/>
      <c r="R2569"/>
    </row>
    <row r="2570" spans="1:18" s="16" customFormat="1" x14ac:dyDescent="0.25">
      <c r="A2570"/>
      <c r="B2570" s="18"/>
      <c r="D2570"/>
      <c r="E2570"/>
      <c r="F2570"/>
      <c r="G2570"/>
      <c r="H2570"/>
      <c r="I2570"/>
      <c r="J2570"/>
      <c r="K2570"/>
      <c r="L2570"/>
      <c r="M2570"/>
      <c r="N2570"/>
      <c r="O2570"/>
      <c r="P2570"/>
      <c r="Q2570"/>
      <c r="R2570"/>
    </row>
    <row r="2571" spans="1:18" s="16" customFormat="1" x14ac:dyDescent="0.25">
      <c r="A2571"/>
      <c r="B2571" s="18"/>
      <c r="D2571"/>
      <c r="E2571"/>
      <c r="F2571"/>
      <c r="G2571"/>
      <c r="H2571"/>
      <c r="I2571"/>
      <c r="J2571"/>
      <c r="K2571"/>
      <c r="L2571"/>
      <c r="M2571"/>
      <c r="N2571"/>
      <c r="O2571"/>
      <c r="P2571"/>
      <c r="Q2571"/>
      <c r="R2571"/>
    </row>
    <row r="2572" spans="1:18" s="16" customFormat="1" x14ac:dyDescent="0.25">
      <c r="A2572"/>
      <c r="B2572" s="18"/>
      <c r="D2572"/>
      <c r="E2572"/>
      <c r="F2572"/>
      <c r="G2572"/>
      <c r="H2572"/>
      <c r="I2572"/>
      <c r="J2572"/>
      <c r="K2572"/>
      <c r="L2572"/>
      <c r="M2572"/>
      <c r="N2572"/>
      <c r="O2572"/>
      <c r="P2572"/>
      <c r="Q2572"/>
      <c r="R2572"/>
    </row>
    <row r="2573" spans="1:18" s="16" customFormat="1" x14ac:dyDescent="0.25">
      <c r="A2573"/>
      <c r="B2573" s="18"/>
      <c r="D2573"/>
      <c r="E2573"/>
      <c r="F2573"/>
      <c r="G2573"/>
      <c r="H2573"/>
      <c r="I2573"/>
      <c r="J2573"/>
      <c r="K2573"/>
      <c r="L2573"/>
      <c r="M2573"/>
      <c r="N2573"/>
      <c r="O2573"/>
      <c r="P2573"/>
      <c r="Q2573"/>
      <c r="R2573"/>
    </row>
    <row r="2574" spans="1:18" s="16" customFormat="1" x14ac:dyDescent="0.25">
      <c r="A2574"/>
      <c r="B2574" s="18"/>
      <c r="D2574"/>
      <c r="E2574"/>
      <c r="F2574"/>
      <c r="G2574"/>
      <c r="H2574"/>
      <c r="I2574"/>
      <c r="J2574"/>
      <c r="K2574"/>
      <c r="L2574"/>
      <c r="M2574"/>
      <c r="N2574"/>
      <c r="O2574"/>
      <c r="P2574"/>
      <c r="Q2574"/>
      <c r="R2574"/>
    </row>
    <row r="2575" spans="1:18" s="16" customFormat="1" x14ac:dyDescent="0.25">
      <c r="A2575"/>
      <c r="B2575" s="18"/>
      <c r="D2575"/>
      <c r="E2575"/>
      <c r="F2575"/>
      <c r="G2575"/>
      <c r="H2575"/>
      <c r="I2575"/>
      <c r="J2575"/>
      <c r="K2575"/>
      <c r="L2575"/>
      <c r="M2575"/>
      <c r="N2575"/>
      <c r="O2575"/>
      <c r="P2575"/>
      <c r="Q2575"/>
      <c r="R2575"/>
    </row>
    <row r="2576" spans="1:18" s="16" customFormat="1" x14ac:dyDescent="0.25">
      <c r="A2576"/>
      <c r="B2576" s="18"/>
      <c r="D2576"/>
      <c r="E2576"/>
      <c r="F2576"/>
      <c r="G2576"/>
      <c r="H2576"/>
      <c r="I2576"/>
      <c r="J2576"/>
      <c r="K2576"/>
      <c r="L2576"/>
      <c r="M2576"/>
      <c r="N2576"/>
      <c r="O2576"/>
      <c r="P2576"/>
      <c r="Q2576"/>
      <c r="R2576"/>
    </row>
    <row r="2577" spans="1:18" s="16" customFormat="1" x14ac:dyDescent="0.25">
      <c r="A2577"/>
      <c r="B2577" s="18"/>
      <c r="D2577"/>
      <c r="E2577"/>
      <c r="F2577"/>
      <c r="G2577"/>
      <c r="H2577"/>
      <c r="I2577"/>
      <c r="J2577"/>
      <c r="K2577"/>
      <c r="L2577"/>
      <c r="M2577"/>
      <c r="N2577"/>
      <c r="O2577"/>
      <c r="P2577"/>
      <c r="Q2577"/>
      <c r="R2577"/>
    </row>
    <row r="2578" spans="1:18" s="16" customFormat="1" x14ac:dyDescent="0.25">
      <c r="A2578"/>
      <c r="B2578" s="18"/>
      <c r="D2578"/>
      <c r="E2578"/>
      <c r="F2578"/>
      <c r="G2578"/>
      <c r="H2578"/>
      <c r="I2578"/>
      <c r="J2578"/>
      <c r="K2578"/>
      <c r="L2578"/>
      <c r="M2578"/>
      <c r="N2578"/>
      <c r="O2578"/>
      <c r="P2578"/>
      <c r="Q2578"/>
      <c r="R2578"/>
    </row>
    <row r="2579" spans="1:18" s="16" customFormat="1" x14ac:dyDescent="0.25">
      <c r="A2579"/>
      <c r="B2579" s="18"/>
      <c r="D2579"/>
      <c r="E2579"/>
      <c r="F2579"/>
      <c r="G2579"/>
      <c r="H2579"/>
      <c r="I2579"/>
      <c r="J2579"/>
      <c r="K2579"/>
      <c r="L2579"/>
      <c r="M2579"/>
      <c r="N2579"/>
      <c r="O2579"/>
      <c r="P2579"/>
      <c r="Q2579"/>
      <c r="R2579"/>
    </row>
    <row r="2580" spans="1:18" s="16" customFormat="1" x14ac:dyDescent="0.25">
      <c r="A2580"/>
      <c r="B2580" s="18"/>
      <c r="D2580"/>
      <c r="E2580"/>
      <c r="F2580"/>
      <c r="G2580"/>
      <c r="H2580"/>
      <c r="I2580"/>
      <c r="J2580"/>
      <c r="K2580"/>
      <c r="L2580"/>
      <c r="M2580"/>
      <c r="N2580"/>
      <c r="O2580"/>
      <c r="P2580"/>
      <c r="Q2580"/>
      <c r="R2580"/>
    </row>
    <row r="2581" spans="1:18" s="16" customFormat="1" x14ac:dyDescent="0.25">
      <c r="A2581"/>
      <c r="B2581" s="18"/>
      <c r="D2581"/>
      <c r="E2581"/>
      <c r="F2581"/>
      <c r="G2581"/>
      <c r="H2581"/>
      <c r="I2581"/>
      <c r="J2581"/>
      <c r="K2581"/>
      <c r="L2581"/>
      <c r="M2581"/>
      <c r="N2581"/>
      <c r="O2581"/>
      <c r="P2581"/>
      <c r="Q2581"/>
      <c r="R2581"/>
    </row>
    <row r="2582" spans="1:18" s="16" customFormat="1" x14ac:dyDescent="0.25">
      <c r="A2582"/>
      <c r="B2582" s="18"/>
      <c r="D2582"/>
      <c r="E2582"/>
      <c r="F2582"/>
      <c r="G2582"/>
      <c r="H2582"/>
      <c r="I2582"/>
      <c r="J2582"/>
      <c r="K2582"/>
      <c r="L2582"/>
      <c r="M2582"/>
      <c r="N2582"/>
      <c r="O2582"/>
      <c r="P2582"/>
      <c r="Q2582"/>
      <c r="R2582"/>
    </row>
    <row r="2583" spans="1:18" s="16" customFormat="1" x14ac:dyDescent="0.25">
      <c r="A2583"/>
      <c r="B2583" s="18"/>
      <c r="D2583"/>
      <c r="E2583"/>
      <c r="F2583"/>
      <c r="G2583"/>
      <c r="H2583"/>
      <c r="I2583"/>
      <c r="J2583"/>
      <c r="K2583"/>
      <c r="L2583"/>
      <c r="M2583"/>
      <c r="N2583"/>
      <c r="O2583"/>
      <c r="P2583"/>
      <c r="Q2583"/>
      <c r="R2583"/>
    </row>
    <row r="2584" spans="1:18" s="16" customFormat="1" x14ac:dyDescent="0.25">
      <c r="A2584"/>
      <c r="B2584" s="18"/>
      <c r="D2584"/>
      <c r="E2584"/>
      <c r="F2584"/>
      <c r="G2584"/>
      <c r="H2584"/>
      <c r="I2584"/>
      <c r="J2584"/>
      <c r="K2584"/>
      <c r="L2584"/>
      <c r="M2584"/>
      <c r="N2584"/>
      <c r="O2584"/>
      <c r="P2584"/>
      <c r="Q2584"/>
      <c r="R2584"/>
    </row>
    <row r="2585" spans="1:18" s="16" customFormat="1" x14ac:dyDescent="0.25">
      <c r="A2585"/>
      <c r="B2585" s="18"/>
      <c r="D2585"/>
      <c r="E2585"/>
      <c r="F2585"/>
      <c r="G2585"/>
      <c r="H2585"/>
      <c r="I2585"/>
      <c r="J2585"/>
      <c r="K2585"/>
      <c r="L2585"/>
      <c r="M2585"/>
      <c r="N2585"/>
      <c r="O2585"/>
      <c r="P2585"/>
      <c r="Q2585"/>
      <c r="R2585"/>
    </row>
    <row r="2586" spans="1:18" s="16" customFormat="1" x14ac:dyDescent="0.25">
      <c r="A2586"/>
      <c r="B2586" s="18"/>
      <c r="D2586"/>
      <c r="E2586"/>
      <c r="F2586"/>
      <c r="G2586"/>
      <c r="H2586"/>
      <c r="I2586"/>
      <c r="J2586"/>
      <c r="K2586"/>
      <c r="L2586"/>
      <c r="M2586"/>
      <c r="N2586"/>
      <c r="O2586"/>
      <c r="P2586"/>
      <c r="Q2586"/>
      <c r="R2586"/>
    </row>
    <row r="2587" spans="1:18" s="16" customFormat="1" x14ac:dyDescent="0.25">
      <c r="A2587"/>
      <c r="B2587" s="18"/>
      <c r="D2587"/>
      <c r="E2587"/>
      <c r="F2587"/>
      <c r="G2587"/>
      <c r="H2587"/>
      <c r="I2587"/>
      <c r="J2587"/>
      <c r="K2587"/>
      <c r="L2587"/>
      <c r="M2587"/>
      <c r="N2587"/>
      <c r="O2587"/>
      <c r="P2587"/>
      <c r="Q2587"/>
      <c r="R2587"/>
    </row>
    <row r="2588" spans="1:18" s="16" customFormat="1" x14ac:dyDescent="0.25">
      <c r="A2588"/>
      <c r="B2588" s="18"/>
      <c r="D2588"/>
      <c r="E2588"/>
      <c r="F2588"/>
      <c r="G2588"/>
      <c r="H2588"/>
      <c r="I2588"/>
      <c r="J2588"/>
      <c r="K2588"/>
      <c r="L2588"/>
      <c r="M2588"/>
      <c r="N2588"/>
      <c r="O2588"/>
      <c r="P2588"/>
      <c r="Q2588"/>
      <c r="R2588"/>
    </row>
    <row r="2589" spans="1:18" s="16" customFormat="1" x14ac:dyDescent="0.25">
      <c r="A2589"/>
      <c r="B2589" s="18"/>
      <c r="D2589"/>
      <c r="E2589"/>
      <c r="F2589"/>
      <c r="G2589"/>
      <c r="H2589"/>
      <c r="I2589"/>
      <c r="J2589"/>
      <c r="K2589"/>
      <c r="L2589"/>
      <c r="M2589"/>
      <c r="N2589"/>
      <c r="O2589"/>
      <c r="P2589"/>
      <c r="Q2589"/>
      <c r="R2589"/>
    </row>
    <row r="2590" spans="1:18" s="16" customFormat="1" x14ac:dyDescent="0.25">
      <c r="A2590"/>
      <c r="B2590" s="18"/>
      <c r="D2590"/>
      <c r="E2590"/>
      <c r="F2590"/>
      <c r="G2590"/>
      <c r="H2590"/>
      <c r="I2590"/>
      <c r="J2590"/>
      <c r="K2590"/>
      <c r="L2590"/>
      <c r="M2590"/>
      <c r="N2590"/>
      <c r="O2590"/>
      <c r="P2590"/>
      <c r="Q2590"/>
      <c r="R2590"/>
    </row>
    <row r="2591" spans="1:18" s="16" customFormat="1" x14ac:dyDescent="0.25">
      <c r="A2591"/>
      <c r="B2591" s="18"/>
      <c r="D2591"/>
      <c r="E2591"/>
      <c r="F2591"/>
      <c r="G2591"/>
      <c r="H2591"/>
      <c r="I2591"/>
      <c r="J2591"/>
      <c r="K2591"/>
      <c r="L2591"/>
      <c r="M2591"/>
      <c r="N2591"/>
      <c r="O2591"/>
      <c r="P2591"/>
      <c r="Q2591"/>
      <c r="R2591"/>
    </row>
    <row r="2592" spans="1:18" s="16" customFormat="1" x14ac:dyDescent="0.25">
      <c r="A2592"/>
      <c r="B2592" s="18"/>
      <c r="D2592"/>
      <c r="E2592"/>
      <c r="F2592"/>
      <c r="G2592"/>
      <c r="H2592"/>
      <c r="I2592"/>
      <c r="J2592"/>
      <c r="K2592"/>
      <c r="L2592"/>
      <c r="M2592"/>
      <c r="N2592"/>
      <c r="O2592"/>
      <c r="P2592"/>
      <c r="Q2592"/>
      <c r="R2592"/>
    </row>
    <row r="2593" spans="1:18" s="16" customFormat="1" x14ac:dyDescent="0.25">
      <c r="A2593"/>
      <c r="B2593" s="18"/>
      <c r="D2593"/>
      <c r="E2593"/>
      <c r="F2593"/>
      <c r="G2593"/>
      <c r="H2593"/>
      <c r="I2593"/>
      <c r="J2593"/>
      <c r="K2593"/>
      <c r="L2593"/>
      <c r="M2593"/>
      <c r="N2593"/>
      <c r="O2593"/>
      <c r="P2593"/>
      <c r="Q2593"/>
      <c r="R2593"/>
    </row>
    <row r="2594" spans="1:18" s="16" customFormat="1" x14ac:dyDescent="0.25">
      <c r="A2594"/>
      <c r="B2594" s="18"/>
      <c r="D2594"/>
      <c r="E2594"/>
      <c r="F2594"/>
      <c r="G2594"/>
      <c r="H2594"/>
      <c r="I2594"/>
      <c r="J2594"/>
      <c r="K2594"/>
      <c r="L2594"/>
      <c r="M2594"/>
      <c r="N2594"/>
      <c r="O2594"/>
      <c r="P2594"/>
      <c r="Q2594"/>
      <c r="R2594"/>
    </row>
    <row r="2595" spans="1:18" s="16" customFormat="1" x14ac:dyDescent="0.25">
      <c r="A2595"/>
      <c r="B2595" s="18"/>
      <c r="D2595"/>
      <c r="E2595"/>
      <c r="F2595"/>
      <c r="G2595"/>
      <c r="H2595"/>
      <c r="I2595"/>
      <c r="J2595"/>
      <c r="K2595"/>
      <c r="L2595"/>
      <c r="M2595"/>
      <c r="N2595"/>
      <c r="O2595"/>
      <c r="P2595"/>
      <c r="Q2595"/>
      <c r="R2595"/>
    </row>
    <row r="2596" spans="1:18" s="16" customFormat="1" x14ac:dyDescent="0.25">
      <c r="A2596"/>
      <c r="B2596" s="18"/>
      <c r="D2596"/>
      <c r="E2596"/>
      <c r="F2596"/>
      <c r="G2596"/>
      <c r="H2596"/>
      <c r="I2596"/>
      <c r="J2596"/>
      <c r="K2596"/>
      <c r="L2596"/>
      <c r="M2596"/>
      <c r="N2596"/>
      <c r="O2596"/>
      <c r="P2596"/>
      <c r="Q2596"/>
      <c r="R2596"/>
    </row>
    <row r="2597" spans="1:18" s="16" customFormat="1" x14ac:dyDescent="0.25">
      <c r="A2597"/>
      <c r="B2597" s="18"/>
      <c r="D2597"/>
      <c r="E2597"/>
      <c r="F2597"/>
      <c r="G2597"/>
      <c r="H2597"/>
      <c r="I2597"/>
      <c r="J2597"/>
      <c r="K2597"/>
      <c r="L2597"/>
      <c r="M2597"/>
      <c r="N2597"/>
      <c r="O2597"/>
      <c r="P2597"/>
      <c r="Q2597"/>
      <c r="R2597"/>
    </row>
    <row r="2598" spans="1:18" s="16" customFormat="1" x14ac:dyDescent="0.25">
      <c r="A2598"/>
      <c r="B2598" s="18"/>
      <c r="D2598"/>
      <c r="E2598"/>
      <c r="F2598"/>
      <c r="G2598"/>
      <c r="H2598"/>
      <c r="I2598"/>
      <c r="J2598"/>
      <c r="K2598"/>
      <c r="L2598"/>
      <c r="M2598"/>
      <c r="N2598"/>
      <c r="O2598"/>
      <c r="P2598"/>
      <c r="Q2598"/>
      <c r="R2598"/>
    </row>
    <row r="2599" spans="1:18" s="16" customFormat="1" x14ac:dyDescent="0.25">
      <c r="A2599"/>
      <c r="B2599" s="18"/>
      <c r="D2599"/>
      <c r="E2599"/>
      <c r="F2599"/>
      <c r="G2599"/>
      <c r="H2599"/>
      <c r="I2599"/>
      <c r="J2599"/>
      <c r="K2599"/>
      <c r="L2599"/>
      <c r="M2599"/>
      <c r="N2599"/>
      <c r="O2599"/>
      <c r="P2599"/>
      <c r="Q2599"/>
      <c r="R2599"/>
    </row>
    <row r="2600" spans="1:18" s="16" customFormat="1" x14ac:dyDescent="0.25">
      <c r="A2600"/>
      <c r="B2600" s="18"/>
      <c r="D2600"/>
      <c r="E2600"/>
      <c r="F2600"/>
      <c r="G2600"/>
      <c r="H2600"/>
      <c r="I2600"/>
      <c r="J2600"/>
      <c r="K2600"/>
      <c r="L2600"/>
      <c r="M2600"/>
      <c r="N2600"/>
      <c r="O2600"/>
      <c r="P2600"/>
      <c r="Q2600"/>
      <c r="R2600"/>
    </row>
    <row r="2601" spans="1:18" s="16" customFormat="1" x14ac:dyDescent="0.25">
      <c r="A2601"/>
      <c r="B2601" s="18"/>
      <c r="D2601"/>
      <c r="E2601"/>
      <c r="F2601"/>
      <c r="G2601"/>
      <c r="H2601"/>
      <c r="I2601"/>
      <c r="J2601"/>
      <c r="K2601"/>
      <c r="L2601"/>
      <c r="M2601"/>
      <c r="N2601"/>
      <c r="O2601"/>
      <c r="P2601"/>
      <c r="Q2601"/>
      <c r="R2601"/>
    </row>
    <row r="2602" spans="1:18" s="16" customFormat="1" x14ac:dyDescent="0.25">
      <c r="A2602"/>
      <c r="B2602" s="18"/>
      <c r="D2602"/>
      <c r="E2602"/>
      <c r="F2602"/>
      <c r="G2602"/>
      <c r="H2602"/>
      <c r="I2602"/>
      <c r="J2602"/>
      <c r="K2602"/>
      <c r="L2602"/>
      <c r="M2602"/>
      <c r="N2602"/>
      <c r="O2602"/>
      <c r="P2602"/>
      <c r="Q2602"/>
      <c r="R2602"/>
    </row>
    <row r="2603" spans="1:18" s="16" customFormat="1" x14ac:dyDescent="0.25">
      <c r="A2603"/>
      <c r="B2603" s="18"/>
      <c r="D2603"/>
      <c r="E2603"/>
      <c r="F2603"/>
      <c r="G2603"/>
      <c r="H2603"/>
      <c r="I2603"/>
      <c r="J2603"/>
      <c r="K2603"/>
      <c r="L2603"/>
      <c r="M2603"/>
      <c r="N2603"/>
      <c r="O2603"/>
      <c r="P2603"/>
      <c r="Q2603"/>
      <c r="R2603"/>
    </row>
    <row r="2604" spans="1:18" s="16" customFormat="1" x14ac:dyDescent="0.25">
      <c r="A2604"/>
      <c r="B2604" s="18"/>
      <c r="D2604"/>
      <c r="E2604"/>
      <c r="F2604"/>
      <c r="G2604"/>
      <c r="H2604"/>
      <c r="I2604"/>
      <c r="J2604"/>
      <c r="K2604"/>
      <c r="L2604"/>
      <c r="M2604"/>
      <c r="N2604"/>
      <c r="O2604"/>
      <c r="P2604"/>
      <c r="Q2604"/>
      <c r="R2604"/>
    </row>
    <row r="2605" spans="1:18" s="16" customFormat="1" x14ac:dyDescent="0.25">
      <c r="A2605"/>
      <c r="B2605" s="18"/>
      <c r="D2605"/>
      <c r="E2605"/>
      <c r="F2605"/>
      <c r="G2605"/>
      <c r="H2605"/>
      <c r="I2605"/>
      <c r="J2605"/>
      <c r="K2605"/>
      <c r="L2605"/>
      <c r="M2605"/>
      <c r="N2605"/>
      <c r="O2605"/>
      <c r="P2605"/>
      <c r="Q2605"/>
      <c r="R2605"/>
    </row>
    <row r="2606" spans="1:18" s="16" customFormat="1" x14ac:dyDescent="0.25">
      <c r="A2606"/>
      <c r="B2606" s="18"/>
      <c r="D2606"/>
      <c r="E2606"/>
      <c r="F2606"/>
      <c r="G2606"/>
      <c r="H2606"/>
      <c r="I2606"/>
      <c r="J2606"/>
      <c r="K2606"/>
      <c r="L2606"/>
      <c r="M2606"/>
      <c r="N2606"/>
      <c r="O2606"/>
      <c r="P2606"/>
      <c r="Q2606"/>
      <c r="R2606"/>
    </row>
    <row r="2607" spans="1:18" s="16" customFormat="1" x14ac:dyDescent="0.25">
      <c r="A2607"/>
      <c r="B2607" s="18"/>
      <c r="D2607"/>
      <c r="E2607"/>
      <c r="F2607"/>
      <c r="G2607"/>
      <c r="H2607"/>
      <c r="I2607"/>
      <c r="J2607"/>
      <c r="K2607"/>
      <c r="L2607"/>
      <c r="M2607"/>
      <c r="N2607"/>
      <c r="O2607"/>
      <c r="P2607"/>
      <c r="Q2607"/>
      <c r="R2607"/>
    </row>
    <row r="2608" spans="1:18" s="16" customFormat="1" x14ac:dyDescent="0.25">
      <c r="A2608"/>
      <c r="B2608" s="18"/>
      <c r="D2608"/>
      <c r="E2608"/>
      <c r="F2608"/>
      <c r="G2608"/>
      <c r="H2608"/>
      <c r="I2608"/>
      <c r="J2608"/>
      <c r="K2608"/>
      <c r="L2608"/>
      <c r="M2608"/>
      <c r="N2608"/>
      <c r="O2608"/>
      <c r="P2608"/>
      <c r="Q2608"/>
      <c r="R2608"/>
    </row>
    <row r="2609" spans="1:18" s="16" customFormat="1" x14ac:dyDescent="0.25">
      <c r="A2609"/>
      <c r="B2609" s="18"/>
      <c r="D2609"/>
      <c r="E2609"/>
      <c r="F2609"/>
      <c r="G2609"/>
      <c r="H2609"/>
      <c r="I2609"/>
      <c r="J2609"/>
      <c r="K2609"/>
      <c r="L2609"/>
      <c r="M2609"/>
      <c r="N2609"/>
      <c r="O2609"/>
      <c r="P2609"/>
      <c r="Q2609"/>
      <c r="R2609"/>
    </row>
    <row r="2610" spans="1:18" s="16" customFormat="1" x14ac:dyDescent="0.25">
      <c r="A2610"/>
      <c r="B2610" s="18"/>
      <c r="D2610"/>
      <c r="E2610"/>
      <c r="F2610"/>
      <c r="G2610"/>
      <c r="H2610"/>
      <c r="I2610"/>
      <c r="J2610"/>
      <c r="K2610"/>
      <c r="L2610"/>
      <c r="M2610"/>
      <c r="N2610"/>
      <c r="O2610"/>
      <c r="P2610"/>
      <c r="Q2610"/>
      <c r="R2610"/>
    </row>
    <row r="2611" spans="1:18" s="16" customFormat="1" x14ac:dyDescent="0.25">
      <c r="A2611"/>
      <c r="B2611" s="18"/>
      <c r="D2611"/>
      <c r="E2611"/>
      <c r="F2611"/>
      <c r="G2611"/>
      <c r="H2611"/>
      <c r="I2611"/>
      <c r="J2611"/>
      <c r="K2611"/>
      <c r="L2611"/>
      <c r="M2611"/>
      <c r="N2611"/>
      <c r="O2611"/>
      <c r="P2611"/>
      <c r="Q2611"/>
      <c r="R2611"/>
    </row>
    <row r="2612" spans="1:18" s="16" customFormat="1" x14ac:dyDescent="0.25">
      <c r="A2612"/>
      <c r="B2612" s="17"/>
      <c r="D2612"/>
      <c r="E2612"/>
      <c r="F2612"/>
      <c r="G2612"/>
      <c r="H2612"/>
      <c r="I2612"/>
      <c r="J2612"/>
      <c r="K2612"/>
      <c r="L2612"/>
      <c r="M2612"/>
      <c r="N2612"/>
      <c r="O2612"/>
      <c r="P2612"/>
      <c r="Q2612"/>
      <c r="R2612"/>
    </row>
    <row r="2613" spans="1:18" s="16" customFormat="1" x14ac:dyDescent="0.25">
      <c r="A2613"/>
      <c r="B2613" s="18"/>
      <c r="D2613"/>
      <c r="E2613"/>
      <c r="F2613"/>
      <c r="G2613"/>
      <c r="H2613"/>
      <c r="I2613"/>
      <c r="J2613"/>
      <c r="K2613"/>
      <c r="L2613"/>
      <c r="M2613"/>
      <c r="N2613"/>
      <c r="O2613"/>
      <c r="P2613"/>
      <c r="Q2613"/>
      <c r="R2613"/>
    </row>
    <row r="2614" spans="1:18" s="16" customFormat="1" x14ac:dyDescent="0.25">
      <c r="A2614"/>
      <c r="B2614" s="18"/>
      <c r="D2614"/>
      <c r="E2614"/>
      <c r="F2614"/>
      <c r="G2614"/>
      <c r="H2614"/>
      <c r="I2614"/>
      <c r="J2614"/>
      <c r="K2614"/>
      <c r="L2614"/>
      <c r="M2614"/>
      <c r="N2614"/>
      <c r="O2614"/>
      <c r="P2614"/>
      <c r="Q2614"/>
      <c r="R2614"/>
    </row>
    <row r="2615" spans="1:18" s="16" customFormat="1" x14ac:dyDescent="0.25">
      <c r="A2615"/>
      <c r="B2615" s="18"/>
      <c r="D2615"/>
      <c r="E2615"/>
      <c r="F2615"/>
      <c r="G2615"/>
      <c r="H2615"/>
      <c r="I2615"/>
      <c r="J2615"/>
      <c r="K2615"/>
      <c r="L2615"/>
      <c r="M2615"/>
      <c r="N2615"/>
      <c r="O2615"/>
      <c r="P2615"/>
      <c r="Q2615"/>
      <c r="R2615"/>
    </row>
    <row r="2616" spans="1:18" s="16" customFormat="1" x14ac:dyDescent="0.25">
      <c r="A2616"/>
      <c r="B2616" s="18"/>
      <c r="D2616"/>
      <c r="E2616"/>
      <c r="F2616"/>
      <c r="G2616"/>
      <c r="H2616"/>
      <c r="I2616"/>
      <c r="J2616"/>
      <c r="K2616"/>
      <c r="L2616"/>
      <c r="M2616"/>
      <c r="N2616"/>
      <c r="O2616"/>
      <c r="P2616"/>
      <c r="Q2616"/>
      <c r="R2616"/>
    </row>
    <row r="2617" spans="1:18" s="16" customFormat="1" x14ac:dyDescent="0.25">
      <c r="A2617"/>
      <c r="B2617" s="18"/>
      <c r="D2617"/>
      <c r="E2617"/>
      <c r="F2617"/>
      <c r="G2617"/>
      <c r="H2617"/>
      <c r="I2617"/>
      <c r="J2617"/>
      <c r="K2617"/>
      <c r="L2617"/>
      <c r="M2617"/>
      <c r="N2617"/>
      <c r="O2617"/>
      <c r="P2617"/>
      <c r="Q2617"/>
      <c r="R2617"/>
    </row>
    <row r="2618" spans="1:18" s="16" customFormat="1" x14ac:dyDescent="0.25">
      <c r="A2618"/>
      <c r="B2618" s="18"/>
      <c r="D2618"/>
      <c r="E2618"/>
      <c r="F2618"/>
      <c r="G2618"/>
      <c r="H2618"/>
      <c r="I2618"/>
      <c r="J2618"/>
      <c r="K2618"/>
      <c r="L2618"/>
      <c r="M2618"/>
      <c r="N2618"/>
      <c r="O2618"/>
      <c r="P2618"/>
      <c r="Q2618"/>
      <c r="R2618"/>
    </row>
    <row r="2619" spans="1:18" s="16" customFormat="1" x14ac:dyDescent="0.25">
      <c r="A2619"/>
      <c r="B2619" s="18"/>
      <c r="D2619"/>
      <c r="E2619"/>
      <c r="F2619"/>
      <c r="G2619"/>
      <c r="H2619"/>
      <c r="I2619"/>
      <c r="J2619"/>
      <c r="K2619"/>
      <c r="L2619"/>
      <c r="M2619"/>
      <c r="N2619"/>
      <c r="O2619"/>
      <c r="P2619"/>
      <c r="Q2619"/>
      <c r="R2619"/>
    </row>
    <row r="2620" spans="1:18" s="16" customFormat="1" x14ac:dyDescent="0.25">
      <c r="A2620"/>
      <c r="B2620" s="18"/>
      <c r="D2620"/>
      <c r="E2620"/>
      <c r="F2620"/>
      <c r="G2620"/>
      <c r="H2620"/>
      <c r="I2620"/>
      <c r="J2620"/>
      <c r="K2620"/>
      <c r="L2620"/>
      <c r="M2620"/>
      <c r="N2620"/>
      <c r="O2620"/>
      <c r="P2620"/>
      <c r="Q2620"/>
      <c r="R2620"/>
    </row>
    <row r="2621" spans="1:18" s="16" customFormat="1" x14ac:dyDescent="0.25">
      <c r="A2621"/>
      <c r="B2621" s="18"/>
      <c r="D2621"/>
      <c r="E2621"/>
      <c r="F2621"/>
      <c r="G2621"/>
      <c r="H2621"/>
      <c r="I2621"/>
      <c r="J2621"/>
      <c r="K2621"/>
      <c r="L2621"/>
      <c r="M2621"/>
      <c r="N2621"/>
      <c r="O2621"/>
      <c r="P2621"/>
      <c r="Q2621"/>
      <c r="R2621"/>
    </row>
    <row r="2622" spans="1:18" s="16" customFormat="1" x14ac:dyDescent="0.25">
      <c r="A2622"/>
      <c r="B2622" s="18"/>
      <c r="D2622"/>
      <c r="E2622"/>
      <c r="F2622"/>
      <c r="G2622"/>
      <c r="H2622"/>
      <c r="I2622"/>
      <c r="J2622"/>
      <c r="K2622"/>
      <c r="L2622"/>
      <c r="M2622"/>
      <c r="N2622"/>
      <c r="O2622"/>
      <c r="P2622"/>
      <c r="Q2622"/>
      <c r="R2622"/>
    </row>
    <row r="2623" spans="1:18" s="16" customFormat="1" x14ac:dyDescent="0.25">
      <c r="A2623"/>
      <c r="B2623" s="18"/>
      <c r="D2623"/>
      <c r="E2623"/>
      <c r="F2623"/>
      <c r="G2623"/>
      <c r="H2623"/>
      <c r="I2623"/>
      <c r="J2623"/>
      <c r="K2623"/>
      <c r="L2623"/>
      <c r="M2623"/>
      <c r="N2623"/>
      <c r="O2623"/>
      <c r="P2623"/>
      <c r="Q2623"/>
      <c r="R2623"/>
    </row>
    <row r="2624" spans="1:18" s="16" customFormat="1" x14ac:dyDescent="0.25">
      <c r="A2624"/>
      <c r="B2624" s="18"/>
      <c r="D2624"/>
      <c r="E2624"/>
      <c r="F2624"/>
      <c r="G2624"/>
      <c r="H2624"/>
      <c r="I2624"/>
      <c r="J2624"/>
      <c r="K2624"/>
      <c r="L2624"/>
      <c r="M2624"/>
      <c r="N2624"/>
      <c r="O2624"/>
      <c r="P2624"/>
      <c r="Q2624"/>
      <c r="R2624"/>
    </row>
    <row r="2625" spans="1:18" s="16" customFormat="1" x14ac:dyDescent="0.25">
      <c r="A2625"/>
      <c r="B2625" s="18"/>
      <c r="D2625"/>
      <c r="E2625"/>
      <c r="F2625"/>
      <c r="G2625"/>
      <c r="H2625"/>
      <c r="I2625"/>
      <c r="J2625"/>
      <c r="K2625"/>
      <c r="L2625"/>
      <c r="M2625"/>
      <c r="N2625"/>
      <c r="O2625"/>
      <c r="P2625"/>
      <c r="Q2625"/>
      <c r="R2625"/>
    </row>
    <row r="2626" spans="1:18" s="16" customFormat="1" x14ac:dyDescent="0.25">
      <c r="A2626"/>
      <c r="B2626" s="18"/>
      <c r="D2626"/>
      <c r="E2626"/>
      <c r="F2626"/>
      <c r="G2626"/>
      <c r="H2626"/>
      <c r="I2626"/>
      <c r="J2626"/>
      <c r="K2626"/>
      <c r="L2626"/>
      <c r="M2626"/>
      <c r="N2626"/>
      <c r="O2626"/>
      <c r="P2626"/>
      <c r="Q2626"/>
      <c r="R2626"/>
    </row>
    <row r="2627" spans="1:18" s="16" customFormat="1" x14ac:dyDescent="0.25">
      <c r="A2627"/>
      <c r="B2627" s="18"/>
      <c r="D2627"/>
      <c r="E2627"/>
      <c r="F2627"/>
      <c r="G2627"/>
      <c r="H2627"/>
      <c r="I2627"/>
      <c r="J2627"/>
      <c r="K2627"/>
      <c r="L2627"/>
      <c r="M2627"/>
      <c r="N2627"/>
      <c r="O2627"/>
      <c r="P2627"/>
      <c r="Q2627"/>
      <c r="R2627"/>
    </row>
    <row r="2628" spans="1:18" s="16" customFormat="1" x14ac:dyDescent="0.25">
      <c r="A2628"/>
      <c r="B2628" s="18"/>
      <c r="D2628"/>
      <c r="E2628"/>
      <c r="F2628"/>
      <c r="G2628"/>
      <c r="H2628"/>
      <c r="I2628"/>
      <c r="J2628"/>
      <c r="K2628"/>
      <c r="L2628"/>
      <c r="M2628"/>
      <c r="N2628"/>
      <c r="O2628"/>
      <c r="P2628"/>
      <c r="Q2628"/>
      <c r="R2628"/>
    </row>
    <row r="2629" spans="1:18" s="16" customFormat="1" x14ac:dyDescent="0.25">
      <c r="A2629"/>
      <c r="B2629" s="18"/>
      <c r="D2629"/>
      <c r="E2629"/>
      <c r="F2629"/>
      <c r="G2629"/>
      <c r="H2629"/>
      <c r="I2629"/>
      <c r="J2629"/>
      <c r="K2629"/>
      <c r="L2629"/>
      <c r="M2629"/>
      <c r="N2629"/>
      <c r="O2629"/>
      <c r="P2629"/>
      <c r="Q2629"/>
      <c r="R2629"/>
    </row>
    <row r="2630" spans="1:18" s="16" customFormat="1" x14ac:dyDescent="0.25">
      <c r="A2630"/>
      <c r="B2630" s="18"/>
      <c r="D2630"/>
      <c r="E2630"/>
      <c r="F2630"/>
      <c r="G2630"/>
      <c r="H2630"/>
      <c r="I2630"/>
      <c r="J2630"/>
      <c r="K2630"/>
      <c r="L2630"/>
      <c r="M2630"/>
      <c r="N2630"/>
      <c r="O2630"/>
      <c r="P2630"/>
      <c r="Q2630"/>
      <c r="R2630"/>
    </row>
    <row r="2631" spans="1:18" s="16" customFormat="1" x14ac:dyDescent="0.25">
      <c r="A2631"/>
      <c r="B2631" s="18"/>
      <c r="D2631"/>
      <c r="E2631"/>
      <c r="F2631"/>
      <c r="G2631"/>
      <c r="H2631"/>
      <c r="I2631"/>
      <c r="J2631"/>
      <c r="K2631"/>
      <c r="L2631"/>
      <c r="M2631"/>
      <c r="N2631"/>
      <c r="O2631"/>
      <c r="P2631"/>
      <c r="Q2631"/>
      <c r="R2631"/>
    </row>
    <row r="2632" spans="1:18" s="16" customFormat="1" x14ac:dyDescent="0.25">
      <c r="A2632"/>
      <c r="B2632" s="18"/>
      <c r="D2632"/>
      <c r="E2632"/>
      <c r="F2632"/>
      <c r="G2632"/>
      <c r="H2632"/>
      <c r="I2632"/>
      <c r="J2632"/>
      <c r="K2632"/>
      <c r="L2632"/>
      <c r="M2632"/>
      <c r="N2632"/>
      <c r="O2632"/>
      <c r="P2632"/>
      <c r="Q2632"/>
      <c r="R2632"/>
    </row>
    <row r="2633" spans="1:18" s="16" customFormat="1" x14ac:dyDescent="0.25">
      <c r="A2633"/>
      <c r="B2633" s="18"/>
      <c r="D2633"/>
      <c r="E2633"/>
      <c r="F2633"/>
      <c r="G2633"/>
      <c r="H2633"/>
      <c r="I2633"/>
      <c r="J2633"/>
      <c r="K2633"/>
      <c r="L2633"/>
      <c r="M2633"/>
      <c r="N2633"/>
      <c r="O2633"/>
      <c r="P2633"/>
      <c r="Q2633"/>
      <c r="R2633"/>
    </row>
    <row r="2634" spans="1:18" s="16" customFormat="1" x14ac:dyDescent="0.25">
      <c r="A2634"/>
      <c r="B2634" s="18"/>
      <c r="D2634"/>
      <c r="E2634"/>
      <c r="F2634"/>
      <c r="G2634"/>
      <c r="H2634"/>
      <c r="I2634"/>
      <c r="J2634"/>
      <c r="K2634"/>
      <c r="L2634"/>
      <c r="M2634"/>
      <c r="N2634"/>
      <c r="O2634"/>
      <c r="P2634"/>
      <c r="Q2634"/>
      <c r="R2634"/>
    </row>
    <row r="2635" spans="1:18" s="16" customFormat="1" x14ac:dyDescent="0.25">
      <c r="A2635"/>
      <c r="B2635" s="18"/>
      <c r="D2635"/>
      <c r="E2635"/>
      <c r="F2635"/>
      <c r="G2635"/>
      <c r="H2635"/>
      <c r="I2635"/>
      <c r="J2635"/>
      <c r="K2635"/>
      <c r="L2635"/>
      <c r="M2635"/>
      <c r="N2635"/>
      <c r="O2635"/>
      <c r="P2635"/>
      <c r="Q2635"/>
      <c r="R2635"/>
    </row>
    <row r="2636" spans="1:18" s="16" customFormat="1" x14ac:dyDescent="0.25">
      <c r="A2636"/>
      <c r="B2636" s="18"/>
      <c r="D2636"/>
      <c r="E2636"/>
      <c r="F2636"/>
      <c r="G2636"/>
      <c r="H2636"/>
      <c r="I2636"/>
      <c r="J2636"/>
      <c r="K2636"/>
      <c r="L2636"/>
      <c r="M2636"/>
      <c r="N2636"/>
      <c r="O2636"/>
      <c r="P2636"/>
      <c r="Q2636"/>
      <c r="R2636"/>
    </row>
    <row r="2637" spans="1:18" s="16" customFormat="1" x14ac:dyDescent="0.25">
      <c r="A2637"/>
      <c r="B2637" s="18"/>
      <c r="D2637"/>
      <c r="E2637"/>
      <c r="F2637"/>
      <c r="G2637"/>
      <c r="H2637"/>
      <c r="I2637"/>
      <c r="J2637"/>
      <c r="K2637"/>
      <c r="L2637"/>
      <c r="M2637"/>
      <c r="N2637"/>
      <c r="O2637"/>
      <c r="P2637"/>
      <c r="Q2637"/>
      <c r="R2637"/>
    </row>
    <row r="2638" spans="1:18" s="16" customFormat="1" x14ac:dyDescent="0.25">
      <c r="A2638"/>
      <c r="B2638" s="18"/>
      <c r="D2638"/>
      <c r="E2638"/>
      <c r="F2638"/>
      <c r="G2638"/>
      <c r="H2638"/>
      <c r="I2638"/>
      <c r="J2638"/>
      <c r="K2638"/>
      <c r="L2638"/>
      <c r="M2638"/>
      <c r="N2638"/>
      <c r="O2638"/>
      <c r="P2638"/>
      <c r="Q2638"/>
      <c r="R2638"/>
    </row>
    <row r="2639" spans="1:18" s="16" customFormat="1" x14ac:dyDescent="0.25">
      <c r="A2639"/>
      <c r="B2639" s="18"/>
      <c r="D2639"/>
      <c r="E2639"/>
      <c r="F2639"/>
      <c r="G2639"/>
      <c r="H2639"/>
      <c r="I2639"/>
      <c r="J2639"/>
      <c r="K2639"/>
      <c r="L2639"/>
      <c r="M2639"/>
      <c r="N2639"/>
      <c r="O2639"/>
      <c r="P2639"/>
      <c r="Q2639"/>
      <c r="R2639"/>
    </row>
    <row r="2640" spans="1:18" s="16" customFormat="1" x14ac:dyDescent="0.25">
      <c r="A2640"/>
      <c r="B2640" s="18"/>
      <c r="D2640"/>
      <c r="E2640"/>
      <c r="F2640"/>
      <c r="G2640"/>
      <c r="H2640"/>
      <c r="I2640"/>
      <c r="J2640"/>
      <c r="K2640"/>
      <c r="L2640"/>
      <c r="M2640"/>
      <c r="N2640"/>
      <c r="O2640"/>
      <c r="P2640"/>
      <c r="Q2640"/>
      <c r="R2640"/>
    </row>
    <row r="2641" spans="1:18" s="16" customFormat="1" x14ac:dyDescent="0.25">
      <c r="A2641"/>
      <c r="B2641" s="18"/>
      <c r="D2641"/>
      <c r="E2641"/>
      <c r="F2641"/>
      <c r="G2641"/>
      <c r="H2641"/>
      <c r="I2641"/>
      <c r="J2641"/>
      <c r="K2641"/>
      <c r="L2641"/>
      <c r="M2641"/>
      <c r="N2641"/>
      <c r="O2641"/>
      <c r="P2641"/>
      <c r="Q2641"/>
      <c r="R2641"/>
    </row>
    <row r="2642" spans="1:18" s="16" customFormat="1" x14ac:dyDescent="0.25">
      <c r="A2642"/>
      <c r="B2642" s="18"/>
      <c r="D2642"/>
      <c r="E2642"/>
      <c r="F2642"/>
      <c r="G2642"/>
      <c r="H2642"/>
      <c r="I2642"/>
      <c r="J2642"/>
      <c r="K2642"/>
      <c r="L2642"/>
      <c r="M2642"/>
      <c r="N2642"/>
      <c r="O2642"/>
      <c r="P2642"/>
      <c r="Q2642"/>
      <c r="R2642"/>
    </row>
    <row r="2643" spans="1:18" s="16" customFormat="1" x14ac:dyDescent="0.25">
      <c r="A2643"/>
      <c r="B2643" s="18"/>
      <c r="D2643"/>
      <c r="E2643"/>
      <c r="F2643"/>
      <c r="G2643"/>
      <c r="H2643"/>
      <c r="I2643"/>
      <c r="J2643"/>
      <c r="K2643"/>
      <c r="L2643"/>
      <c r="M2643"/>
      <c r="N2643"/>
      <c r="O2643"/>
      <c r="P2643"/>
      <c r="Q2643"/>
      <c r="R2643"/>
    </row>
    <row r="2644" spans="1:18" s="16" customFormat="1" x14ac:dyDescent="0.25">
      <c r="A2644"/>
      <c r="B2644" s="18"/>
      <c r="D2644"/>
      <c r="E2644"/>
      <c r="F2644"/>
      <c r="G2644"/>
      <c r="H2644"/>
      <c r="I2644"/>
      <c r="J2644"/>
      <c r="K2644"/>
      <c r="L2644"/>
      <c r="M2644"/>
      <c r="N2644"/>
      <c r="O2644"/>
      <c r="P2644"/>
      <c r="Q2644"/>
      <c r="R2644"/>
    </row>
    <row r="2645" spans="1:18" s="16" customFormat="1" x14ac:dyDescent="0.25">
      <c r="A2645"/>
      <c r="B2645" s="18"/>
      <c r="D2645"/>
      <c r="E2645"/>
      <c r="F2645"/>
      <c r="G2645"/>
      <c r="H2645"/>
      <c r="I2645"/>
      <c r="J2645"/>
      <c r="K2645"/>
      <c r="L2645"/>
      <c r="M2645"/>
      <c r="N2645"/>
      <c r="O2645"/>
      <c r="P2645"/>
      <c r="Q2645"/>
      <c r="R2645"/>
    </row>
    <row r="2646" spans="1:18" s="16" customFormat="1" x14ac:dyDescent="0.25">
      <c r="A2646"/>
      <c r="B2646" s="18"/>
      <c r="D2646"/>
      <c r="E2646"/>
      <c r="F2646"/>
      <c r="G2646"/>
      <c r="H2646"/>
      <c r="I2646"/>
      <c r="J2646"/>
      <c r="K2646"/>
      <c r="L2646"/>
      <c r="M2646"/>
      <c r="N2646"/>
      <c r="O2646"/>
      <c r="P2646"/>
      <c r="Q2646"/>
      <c r="R2646"/>
    </row>
    <row r="2647" spans="1:18" s="16" customFormat="1" x14ac:dyDescent="0.25">
      <c r="A2647"/>
      <c r="B2647" s="18"/>
      <c r="D2647"/>
      <c r="E2647"/>
      <c r="F2647"/>
      <c r="G2647"/>
      <c r="H2647"/>
      <c r="I2647"/>
      <c r="J2647"/>
      <c r="K2647"/>
      <c r="L2647"/>
      <c r="M2647"/>
      <c r="N2647"/>
      <c r="O2647"/>
      <c r="P2647"/>
      <c r="Q2647"/>
      <c r="R2647"/>
    </row>
    <row r="2648" spans="1:18" s="16" customFormat="1" x14ac:dyDescent="0.25">
      <c r="A2648"/>
      <c r="B2648" s="18"/>
      <c r="D2648"/>
      <c r="E2648"/>
      <c r="F2648"/>
      <c r="G2648"/>
      <c r="H2648"/>
      <c r="I2648"/>
      <c r="J2648"/>
      <c r="K2648"/>
      <c r="L2648"/>
      <c r="M2648"/>
      <c r="N2648"/>
      <c r="O2648"/>
      <c r="P2648"/>
      <c r="Q2648"/>
      <c r="R2648"/>
    </row>
    <row r="2649" spans="1:18" s="16" customFormat="1" x14ac:dyDescent="0.25">
      <c r="A2649"/>
      <c r="B2649" s="18"/>
      <c r="D2649"/>
      <c r="E2649"/>
      <c r="F2649"/>
      <c r="G2649"/>
      <c r="H2649"/>
      <c r="I2649"/>
      <c r="J2649"/>
      <c r="K2649"/>
      <c r="L2649"/>
      <c r="M2649"/>
      <c r="N2649"/>
      <c r="O2649"/>
      <c r="P2649"/>
      <c r="Q2649"/>
      <c r="R2649"/>
    </row>
    <row r="2650" spans="1:18" s="16" customFormat="1" x14ac:dyDescent="0.25">
      <c r="A2650"/>
      <c r="B2650" s="18"/>
      <c r="D2650"/>
      <c r="E2650"/>
      <c r="F2650"/>
      <c r="G2650"/>
      <c r="H2650"/>
      <c r="I2650"/>
      <c r="J2650"/>
      <c r="K2650"/>
      <c r="L2650"/>
      <c r="M2650"/>
      <c r="N2650"/>
      <c r="O2650"/>
      <c r="P2650"/>
      <c r="Q2650"/>
      <c r="R2650"/>
    </row>
    <row r="2651" spans="1:18" s="16" customFormat="1" x14ac:dyDescent="0.25">
      <c r="A2651"/>
      <c r="B2651" s="18"/>
      <c r="D2651"/>
      <c r="E2651"/>
      <c r="F2651"/>
      <c r="G2651"/>
      <c r="H2651"/>
      <c r="I2651"/>
      <c r="J2651"/>
      <c r="K2651"/>
      <c r="L2651"/>
      <c r="M2651"/>
      <c r="N2651"/>
      <c r="O2651"/>
      <c r="P2651"/>
      <c r="Q2651"/>
      <c r="R2651"/>
    </row>
    <row r="2652" spans="1:18" s="16" customFormat="1" x14ac:dyDescent="0.25">
      <c r="A2652"/>
      <c r="B2652" s="18"/>
      <c r="D2652"/>
      <c r="E2652"/>
      <c r="F2652"/>
      <c r="G2652"/>
      <c r="H2652"/>
      <c r="I2652"/>
      <c r="J2652"/>
      <c r="K2652"/>
      <c r="L2652"/>
      <c r="M2652"/>
      <c r="N2652"/>
      <c r="O2652"/>
      <c r="P2652"/>
      <c r="Q2652"/>
      <c r="R2652"/>
    </row>
    <row r="2653" spans="1:18" s="16" customFormat="1" x14ac:dyDescent="0.25">
      <c r="A2653"/>
      <c r="B2653" s="18"/>
      <c r="D2653"/>
      <c r="E2653"/>
      <c r="F2653"/>
      <c r="G2653"/>
      <c r="H2653"/>
      <c r="I2653"/>
      <c r="J2653"/>
      <c r="K2653"/>
      <c r="L2653"/>
      <c r="M2653"/>
      <c r="N2653"/>
      <c r="O2653"/>
      <c r="P2653"/>
      <c r="Q2653"/>
      <c r="R2653"/>
    </row>
    <row r="2654" spans="1:18" s="16" customFormat="1" x14ac:dyDescent="0.25">
      <c r="A2654"/>
      <c r="B2654" s="18"/>
      <c r="D2654"/>
      <c r="E2654"/>
      <c r="F2654"/>
      <c r="G2654"/>
      <c r="H2654"/>
      <c r="I2654"/>
      <c r="J2654"/>
      <c r="K2654"/>
      <c r="L2654"/>
      <c r="M2654"/>
      <c r="N2654"/>
      <c r="O2654"/>
      <c r="P2654"/>
      <c r="Q2654"/>
      <c r="R2654"/>
    </row>
    <row r="2655" spans="1:18" s="16" customFormat="1" x14ac:dyDescent="0.25">
      <c r="A2655"/>
      <c r="B2655" s="18"/>
      <c r="D2655"/>
      <c r="E2655"/>
      <c r="F2655"/>
      <c r="G2655"/>
      <c r="H2655"/>
      <c r="I2655"/>
      <c r="J2655"/>
      <c r="K2655"/>
      <c r="L2655"/>
      <c r="M2655"/>
      <c r="N2655"/>
      <c r="O2655"/>
      <c r="P2655"/>
      <c r="Q2655"/>
      <c r="R2655"/>
    </row>
    <row r="2656" spans="1:18" s="16" customFormat="1" x14ac:dyDescent="0.25">
      <c r="A2656"/>
      <c r="B2656" s="18"/>
      <c r="D2656"/>
      <c r="E2656"/>
      <c r="F2656"/>
      <c r="G2656"/>
      <c r="H2656"/>
      <c r="I2656"/>
      <c r="J2656"/>
      <c r="K2656"/>
      <c r="L2656"/>
      <c r="M2656"/>
      <c r="N2656"/>
      <c r="O2656"/>
      <c r="P2656"/>
      <c r="Q2656"/>
      <c r="R2656"/>
    </row>
    <row r="2657" spans="1:18" s="16" customFormat="1" x14ac:dyDescent="0.25">
      <c r="A2657"/>
      <c r="B2657" s="18"/>
      <c r="D2657"/>
      <c r="E2657"/>
      <c r="F2657"/>
      <c r="G2657"/>
      <c r="H2657"/>
      <c r="I2657"/>
      <c r="J2657"/>
      <c r="K2657"/>
      <c r="L2657"/>
      <c r="M2657"/>
      <c r="N2657"/>
      <c r="O2657"/>
      <c r="P2657"/>
      <c r="Q2657"/>
      <c r="R2657"/>
    </row>
    <row r="2658" spans="1:18" s="16" customFormat="1" x14ac:dyDescent="0.25">
      <c r="A2658"/>
      <c r="B2658" s="18"/>
      <c r="D2658"/>
      <c r="E2658"/>
      <c r="F2658"/>
      <c r="G2658"/>
      <c r="H2658"/>
      <c r="I2658"/>
      <c r="J2658"/>
      <c r="K2658"/>
      <c r="L2658"/>
      <c r="M2658"/>
      <c r="N2658"/>
      <c r="O2658"/>
      <c r="P2658"/>
      <c r="Q2658"/>
      <c r="R2658"/>
    </row>
    <row r="2659" spans="1:18" s="16" customFormat="1" x14ac:dyDescent="0.25">
      <c r="A2659"/>
      <c r="B2659" s="18"/>
      <c r="D2659"/>
      <c r="E2659"/>
      <c r="F2659"/>
      <c r="G2659"/>
      <c r="H2659"/>
      <c r="I2659"/>
      <c r="J2659"/>
      <c r="K2659"/>
      <c r="L2659"/>
      <c r="M2659"/>
      <c r="N2659"/>
      <c r="O2659"/>
      <c r="P2659"/>
      <c r="Q2659"/>
      <c r="R2659"/>
    </row>
    <row r="2660" spans="1:18" s="16" customFormat="1" x14ac:dyDescent="0.25">
      <c r="A2660"/>
      <c r="B2660" s="18"/>
      <c r="D2660"/>
      <c r="E2660"/>
      <c r="F2660"/>
      <c r="G2660"/>
      <c r="H2660"/>
      <c r="I2660"/>
      <c r="J2660"/>
      <c r="K2660"/>
      <c r="L2660"/>
      <c r="M2660"/>
      <c r="N2660"/>
      <c r="O2660"/>
      <c r="P2660"/>
      <c r="Q2660"/>
      <c r="R2660"/>
    </row>
    <row r="2661" spans="1:18" s="16" customFormat="1" x14ac:dyDescent="0.25">
      <c r="A2661"/>
      <c r="B2661" s="18"/>
      <c r="D2661"/>
      <c r="E2661"/>
      <c r="F2661"/>
      <c r="G2661"/>
      <c r="H2661"/>
      <c r="I2661"/>
      <c r="J2661"/>
      <c r="K2661"/>
      <c r="L2661"/>
      <c r="M2661"/>
      <c r="N2661"/>
      <c r="O2661"/>
      <c r="P2661"/>
      <c r="Q2661"/>
      <c r="R2661"/>
    </row>
    <row r="2662" spans="1:18" s="16" customFormat="1" x14ac:dyDescent="0.25">
      <c r="A2662"/>
      <c r="B2662" s="17"/>
      <c r="D2662"/>
      <c r="E2662"/>
      <c r="F2662"/>
      <c r="G2662"/>
      <c r="H2662"/>
      <c r="I2662"/>
      <c r="J2662"/>
      <c r="K2662"/>
      <c r="L2662"/>
      <c r="M2662"/>
      <c r="N2662"/>
      <c r="O2662"/>
      <c r="P2662"/>
      <c r="Q2662"/>
      <c r="R2662"/>
    </row>
    <row r="2663" spans="1:18" s="16" customFormat="1" x14ac:dyDescent="0.25">
      <c r="A2663"/>
      <c r="B2663" s="18"/>
      <c r="D2663"/>
      <c r="E2663"/>
      <c r="F2663"/>
      <c r="G2663"/>
      <c r="H2663"/>
      <c r="I2663"/>
      <c r="J2663"/>
      <c r="K2663"/>
      <c r="L2663"/>
      <c r="M2663"/>
      <c r="N2663"/>
      <c r="O2663"/>
      <c r="P2663"/>
      <c r="Q2663"/>
      <c r="R2663"/>
    </row>
    <row r="2664" spans="1:18" s="16" customFormat="1" x14ac:dyDescent="0.25">
      <c r="A2664"/>
      <c r="B2664" s="18"/>
      <c r="D2664"/>
      <c r="E2664"/>
      <c r="F2664"/>
      <c r="G2664"/>
      <c r="H2664"/>
      <c r="I2664"/>
      <c r="J2664"/>
      <c r="K2664"/>
      <c r="L2664"/>
      <c r="M2664"/>
      <c r="N2664"/>
      <c r="O2664"/>
      <c r="P2664"/>
      <c r="Q2664"/>
      <c r="R2664"/>
    </row>
    <row r="2665" spans="1:18" s="16" customFormat="1" x14ac:dyDescent="0.25">
      <c r="A2665"/>
      <c r="B2665" s="18"/>
      <c r="D2665"/>
      <c r="E2665"/>
      <c r="F2665"/>
      <c r="G2665"/>
      <c r="H2665"/>
      <c r="I2665"/>
      <c r="J2665"/>
      <c r="K2665"/>
      <c r="L2665"/>
      <c r="M2665"/>
      <c r="N2665"/>
      <c r="O2665"/>
      <c r="P2665"/>
      <c r="Q2665"/>
      <c r="R2665"/>
    </row>
    <row r="2666" spans="1:18" s="16" customFormat="1" x14ac:dyDescent="0.25">
      <c r="A2666"/>
      <c r="B2666" s="18"/>
      <c r="D2666"/>
      <c r="E2666"/>
      <c r="F2666"/>
      <c r="G2666"/>
      <c r="H2666"/>
      <c r="I2666"/>
      <c r="J2666"/>
      <c r="K2666"/>
      <c r="L2666"/>
      <c r="M2666"/>
      <c r="N2666"/>
      <c r="O2666"/>
      <c r="P2666"/>
      <c r="Q2666"/>
      <c r="R2666"/>
    </row>
    <row r="2667" spans="1:18" s="16" customFormat="1" x14ac:dyDescent="0.25">
      <c r="A2667"/>
      <c r="B2667" s="18"/>
      <c r="D2667"/>
      <c r="E2667"/>
      <c r="F2667"/>
      <c r="G2667"/>
      <c r="H2667"/>
      <c r="I2667"/>
      <c r="J2667"/>
      <c r="K2667"/>
      <c r="L2667"/>
      <c r="M2667"/>
      <c r="N2667"/>
      <c r="O2667"/>
      <c r="P2667"/>
      <c r="Q2667"/>
      <c r="R2667"/>
    </row>
    <row r="2668" spans="1:18" s="16" customFormat="1" x14ac:dyDescent="0.25">
      <c r="A2668"/>
      <c r="B2668" s="18"/>
      <c r="D2668"/>
      <c r="E2668"/>
      <c r="F2668"/>
      <c r="G2668"/>
      <c r="H2668"/>
      <c r="I2668"/>
      <c r="J2668"/>
      <c r="K2668"/>
      <c r="L2668"/>
      <c r="M2668"/>
      <c r="N2668"/>
      <c r="O2668"/>
      <c r="P2668"/>
      <c r="Q2668"/>
      <c r="R2668"/>
    </row>
    <row r="2669" spans="1:18" s="16" customFormat="1" x14ac:dyDescent="0.25">
      <c r="A2669"/>
      <c r="B2669" s="18"/>
      <c r="D2669"/>
      <c r="E2669"/>
      <c r="F2669"/>
      <c r="G2669"/>
      <c r="H2669"/>
      <c r="I2669"/>
      <c r="J2669"/>
      <c r="K2669"/>
      <c r="L2669"/>
      <c r="M2669"/>
      <c r="N2669"/>
      <c r="O2669"/>
      <c r="P2669"/>
      <c r="Q2669"/>
      <c r="R2669"/>
    </row>
    <row r="2670" spans="1:18" s="16" customFormat="1" x14ac:dyDescent="0.25">
      <c r="A2670"/>
      <c r="B2670" s="18"/>
      <c r="D2670"/>
      <c r="E2670"/>
      <c r="F2670"/>
      <c r="G2670"/>
      <c r="H2670"/>
      <c r="I2670"/>
      <c r="J2670"/>
      <c r="K2670"/>
      <c r="L2670"/>
      <c r="M2670"/>
      <c r="N2670"/>
      <c r="O2670"/>
      <c r="P2670"/>
      <c r="Q2670"/>
      <c r="R2670"/>
    </row>
    <row r="2671" spans="1:18" s="16" customFormat="1" x14ac:dyDescent="0.25">
      <c r="A2671"/>
      <c r="B2671" s="18"/>
      <c r="D2671"/>
      <c r="E2671"/>
      <c r="F2671"/>
      <c r="G2671"/>
      <c r="H2671"/>
      <c r="I2671"/>
      <c r="J2671"/>
      <c r="K2671"/>
      <c r="L2671"/>
      <c r="M2671"/>
      <c r="N2671"/>
      <c r="O2671"/>
      <c r="P2671"/>
      <c r="Q2671"/>
      <c r="R2671"/>
    </row>
    <row r="2672" spans="1:18" s="16" customFormat="1" x14ac:dyDescent="0.25">
      <c r="A2672"/>
      <c r="B2672" s="18"/>
      <c r="D2672"/>
      <c r="E2672"/>
      <c r="F2672"/>
      <c r="G2672"/>
      <c r="H2672"/>
      <c r="I2672"/>
      <c r="J2672"/>
      <c r="K2672"/>
      <c r="L2672"/>
      <c r="M2672"/>
      <c r="N2672"/>
      <c r="O2672"/>
      <c r="P2672"/>
      <c r="Q2672"/>
      <c r="R2672"/>
    </row>
    <row r="2673" spans="1:18" s="16" customFormat="1" x14ac:dyDescent="0.25">
      <c r="A2673"/>
      <c r="B2673" s="18"/>
      <c r="D2673"/>
      <c r="E2673"/>
      <c r="F2673"/>
      <c r="G2673"/>
      <c r="H2673"/>
      <c r="I2673"/>
      <c r="J2673"/>
      <c r="K2673"/>
      <c r="L2673"/>
      <c r="M2673"/>
      <c r="N2673"/>
      <c r="O2673"/>
      <c r="P2673"/>
      <c r="Q2673"/>
      <c r="R2673"/>
    </row>
    <row r="2674" spans="1:18" s="16" customFormat="1" x14ac:dyDescent="0.25">
      <c r="A2674"/>
      <c r="B2674" s="18"/>
      <c r="D2674"/>
      <c r="E2674"/>
      <c r="F2674"/>
      <c r="G2674"/>
      <c r="H2674"/>
      <c r="I2674"/>
      <c r="J2674"/>
      <c r="K2674"/>
      <c r="L2674"/>
      <c r="M2674"/>
      <c r="N2674"/>
      <c r="O2674"/>
      <c r="P2674"/>
      <c r="Q2674"/>
      <c r="R2674"/>
    </row>
    <row r="2675" spans="1:18" s="16" customFormat="1" x14ac:dyDescent="0.25">
      <c r="A2675"/>
      <c r="B2675" s="18"/>
      <c r="D2675"/>
      <c r="E2675"/>
      <c r="F2675"/>
      <c r="G2675"/>
      <c r="H2675"/>
      <c r="I2675"/>
      <c r="J2675"/>
      <c r="K2675"/>
      <c r="L2675"/>
      <c r="M2675"/>
      <c r="N2675"/>
      <c r="O2675"/>
      <c r="P2675"/>
      <c r="Q2675"/>
      <c r="R2675"/>
    </row>
    <row r="2676" spans="1:18" s="16" customFormat="1" x14ac:dyDescent="0.25">
      <c r="A2676"/>
      <c r="B2676" s="18"/>
      <c r="D2676"/>
      <c r="E2676"/>
      <c r="F2676"/>
      <c r="G2676"/>
      <c r="H2676"/>
      <c r="I2676"/>
      <c r="J2676"/>
      <c r="K2676"/>
      <c r="L2676"/>
      <c r="M2676"/>
      <c r="N2676"/>
      <c r="O2676"/>
      <c r="P2676"/>
      <c r="Q2676"/>
      <c r="R2676"/>
    </row>
    <row r="2677" spans="1:18" s="16" customFormat="1" x14ac:dyDescent="0.25">
      <c r="A2677"/>
      <c r="B2677" s="18"/>
      <c r="D2677"/>
      <c r="E2677"/>
      <c r="F2677"/>
      <c r="G2677"/>
      <c r="H2677"/>
      <c r="I2677"/>
      <c r="J2677"/>
      <c r="K2677"/>
      <c r="L2677"/>
      <c r="M2677"/>
      <c r="N2677"/>
      <c r="O2677"/>
      <c r="P2677"/>
      <c r="Q2677"/>
      <c r="R2677"/>
    </row>
    <row r="2678" spans="1:18" s="16" customFormat="1" x14ac:dyDescent="0.25">
      <c r="A2678"/>
      <c r="B2678" s="18"/>
      <c r="D2678"/>
      <c r="E2678"/>
      <c r="F2678"/>
      <c r="G2678"/>
      <c r="H2678"/>
      <c r="I2678"/>
      <c r="J2678"/>
      <c r="K2678"/>
      <c r="L2678"/>
      <c r="M2678"/>
      <c r="N2678"/>
      <c r="O2678"/>
      <c r="P2678"/>
      <c r="Q2678"/>
      <c r="R2678"/>
    </row>
    <row r="2679" spans="1:18" s="16" customFormat="1" x14ac:dyDescent="0.25">
      <c r="A2679"/>
      <c r="B2679" s="18"/>
      <c r="D2679"/>
      <c r="E2679"/>
      <c r="F2679"/>
      <c r="G2679"/>
      <c r="H2679"/>
      <c r="I2679"/>
      <c r="J2679"/>
      <c r="K2679"/>
      <c r="L2679"/>
      <c r="M2679"/>
      <c r="N2679"/>
      <c r="O2679"/>
      <c r="P2679"/>
      <c r="Q2679"/>
      <c r="R2679"/>
    </row>
    <row r="2680" spans="1:18" s="16" customFormat="1" x14ac:dyDescent="0.25">
      <c r="A2680"/>
      <c r="B2680" s="18"/>
      <c r="D2680"/>
      <c r="E2680"/>
      <c r="F2680"/>
      <c r="G2680"/>
      <c r="H2680"/>
      <c r="I2680"/>
      <c r="J2680"/>
      <c r="K2680"/>
      <c r="L2680"/>
      <c r="M2680"/>
      <c r="N2680"/>
      <c r="O2680"/>
      <c r="P2680"/>
      <c r="Q2680"/>
      <c r="R2680"/>
    </row>
    <row r="2681" spans="1:18" s="16" customFormat="1" x14ac:dyDescent="0.25">
      <c r="A2681"/>
      <c r="B2681" s="18"/>
      <c r="D2681"/>
      <c r="E2681"/>
      <c r="F2681"/>
      <c r="G2681"/>
      <c r="H2681"/>
      <c r="I2681"/>
      <c r="J2681"/>
      <c r="K2681"/>
      <c r="L2681"/>
      <c r="M2681"/>
      <c r="N2681"/>
      <c r="O2681"/>
      <c r="P2681"/>
      <c r="Q2681"/>
      <c r="R2681"/>
    </row>
    <row r="2682" spans="1:18" s="16" customFormat="1" x14ac:dyDescent="0.25">
      <c r="A2682"/>
      <c r="B2682" s="18"/>
      <c r="D2682"/>
      <c r="E2682"/>
      <c r="F2682"/>
      <c r="G2682"/>
      <c r="H2682"/>
      <c r="I2682"/>
      <c r="J2682"/>
      <c r="K2682"/>
      <c r="L2682"/>
      <c r="M2682"/>
      <c r="N2682"/>
      <c r="O2682"/>
      <c r="P2682"/>
      <c r="Q2682"/>
      <c r="R2682"/>
    </row>
    <row r="2683" spans="1:18" s="16" customFormat="1" x14ac:dyDescent="0.25">
      <c r="A2683"/>
      <c r="B2683" s="18"/>
      <c r="D2683"/>
      <c r="E2683"/>
      <c r="F2683"/>
      <c r="G2683"/>
      <c r="H2683"/>
      <c r="I2683"/>
      <c r="J2683"/>
      <c r="K2683"/>
      <c r="L2683"/>
      <c r="M2683"/>
      <c r="N2683"/>
      <c r="O2683"/>
      <c r="P2683"/>
      <c r="Q2683"/>
      <c r="R2683"/>
    </row>
    <row r="2684" spans="1:18" s="16" customFormat="1" x14ac:dyDescent="0.25">
      <c r="A2684"/>
      <c r="B2684" s="18"/>
      <c r="D2684"/>
      <c r="E2684"/>
      <c r="F2684"/>
      <c r="G2684"/>
      <c r="H2684"/>
      <c r="I2684"/>
      <c r="J2684"/>
      <c r="K2684"/>
      <c r="L2684"/>
      <c r="M2684"/>
      <c r="N2684"/>
      <c r="O2684"/>
      <c r="P2684"/>
      <c r="Q2684"/>
      <c r="R2684"/>
    </row>
    <row r="2685" spans="1:18" s="16" customFormat="1" x14ac:dyDescent="0.25">
      <c r="A2685"/>
      <c r="B2685" s="18"/>
      <c r="D2685"/>
      <c r="E2685"/>
      <c r="F2685"/>
      <c r="G2685"/>
      <c r="H2685"/>
      <c r="I2685"/>
      <c r="J2685"/>
      <c r="K2685"/>
      <c r="L2685"/>
      <c r="M2685"/>
      <c r="N2685"/>
      <c r="O2685"/>
      <c r="P2685"/>
      <c r="Q2685"/>
      <c r="R2685"/>
    </row>
    <row r="2686" spans="1:18" s="16" customFormat="1" x14ac:dyDescent="0.25">
      <c r="A2686"/>
      <c r="B2686" s="18"/>
      <c r="D2686"/>
      <c r="E2686"/>
      <c r="F2686"/>
      <c r="G2686"/>
      <c r="H2686"/>
      <c r="I2686"/>
      <c r="J2686"/>
      <c r="K2686"/>
      <c r="L2686"/>
      <c r="M2686"/>
      <c r="N2686"/>
      <c r="O2686"/>
      <c r="P2686"/>
      <c r="Q2686"/>
      <c r="R2686"/>
    </row>
    <row r="2687" spans="1:18" s="16" customFormat="1" x14ac:dyDescent="0.25">
      <c r="A2687"/>
      <c r="B2687" s="18"/>
      <c r="D2687"/>
      <c r="E2687"/>
      <c r="F2687"/>
      <c r="G2687"/>
      <c r="H2687"/>
      <c r="I2687"/>
      <c r="J2687"/>
      <c r="K2687"/>
      <c r="L2687"/>
      <c r="M2687"/>
      <c r="N2687"/>
      <c r="O2687"/>
      <c r="P2687"/>
      <c r="Q2687"/>
      <c r="R2687"/>
    </row>
    <row r="2688" spans="1:18" s="16" customFormat="1" x14ac:dyDescent="0.25">
      <c r="A2688"/>
      <c r="B2688" s="18"/>
      <c r="D2688"/>
      <c r="E2688"/>
      <c r="F2688"/>
      <c r="G2688"/>
      <c r="H2688"/>
      <c r="I2688"/>
      <c r="J2688"/>
      <c r="K2688"/>
      <c r="L2688"/>
      <c r="M2688"/>
      <c r="N2688"/>
      <c r="O2688"/>
      <c r="P2688"/>
      <c r="Q2688"/>
      <c r="R2688"/>
    </row>
    <row r="2689" spans="1:18" s="16" customFormat="1" x14ac:dyDescent="0.25">
      <c r="A2689"/>
      <c r="B2689" s="18"/>
      <c r="D2689"/>
      <c r="E2689"/>
      <c r="F2689"/>
      <c r="G2689"/>
      <c r="H2689"/>
      <c r="I2689"/>
      <c r="J2689"/>
      <c r="K2689"/>
      <c r="L2689"/>
      <c r="M2689"/>
      <c r="N2689"/>
      <c r="O2689"/>
      <c r="P2689"/>
      <c r="Q2689"/>
      <c r="R2689"/>
    </row>
    <row r="2690" spans="1:18" s="16" customFormat="1" x14ac:dyDescent="0.25">
      <c r="A2690"/>
      <c r="B2690" s="18"/>
      <c r="D2690"/>
      <c r="E2690"/>
      <c r="F2690"/>
      <c r="G2690"/>
      <c r="H2690"/>
      <c r="I2690"/>
      <c r="J2690"/>
      <c r="K2690"/>
      <c r="L2690"/>
      <c r="M2690"/>
      <c r="N2690"/>
      <c r="O2690"/>
      <c r="P2690"/>
      <c r="Q2690"/>
      <c r="R2690"/>
    </row>
    <row r="2691" spans="1:18" s="16" customFormat="1" x14ac:dyDescent="0.25">
      <c r="A2691"/>
      <c r="B2691" s="18"/>
      <c r="D2691"/>
      <c r="E2691"/>
      <c r="F2691"/>
      <c r="G2691"/>
      <c r="H2691"/>
      <c r="I2691"/>
      <c r="J2691"/>
      <c r="K2691"/>
      <c r="L2691"/>
      <c r="M2691"/>
      <c r="N2691"/>
      <c r="O2691"/>
      <c r="P2691"/>
      <c r="Q2691"/>
      <c r="R2691"/>
    </row>
    <row r="2692" spans="1:18" s="16" customFormat="1" x14ac:dyDescent="0.25">
      <c r="A2692"/>
      <c r="B2692" s="18"/>
      <c r="D2692"/>
      <c r="E2692"/>
      <c r="F2692"/>
      <c r="G2692"/>
      <c r="H2692"/>
      <c r="I2692"/>
      <c r="J2692"/>
      <c r="K2692"/>
      <c r="L2692"/>
      <c r="M2692"/>
      <c r="N2692"/>
      <c r="O2692"/>
      <c r="P2692"/>
      <c r="Q2692"/>
      <c r="R2692"/>
    </row>
    <row r="2693" spans="1:18" s="16" customFormat="1" x14ac:dyDescent="0.25">
      <c r="A2693"/>
      <c r="B2693" s="18"/>
      <c r="D2693"/>
      <c r="E2693"/>
      <c r="F2693"/>
      <c r="G2693"/>
      <c r="H2693"/>
      <c r="I2693"/>
      <c r="J2693"/>
      <c r="K2693"/>
      <c r="L2693"/>
      <c r="M2693"/>
      <c r="N2693"/>
      <c r="O2693"/>
      <c r="P2693"/>
      <c r="Q2693"/>
      <c r="R2693"/>
    </row>
    <row r="2694" spans="1:18" s="16" customFormat="1" x14ac:dyDescent="0.25">
      <c r="A2694"/>
      <c r="B2694" s="18"/>
      <c r="D2694"/>
      <c r="E2694"/>
      <c r="F2694"/>
      <c r="G2694"/>
      <c r="H2694"/>
      <c r="I2694"/>
      <c r="J2694"/>
      <c r="K2694"/>
      <c r="L2694"/>
      <c r="M2694"/>
      <c r="N2694"/>
      <c r="O2694"/>
      <c r="P2694"/>
      <c r="Q2694"/>
      <c r="R2694"/>
    </row>
    <row r="2695" spans="1:18" s="16" customFormat="1" x14ac:dyDescent="0.25">
      <c r="A2695"/>
      <c r="B2695" s="18"/>
      <c r="D2695"/>
      <c r="E2695"/>
      <c r="F2695"/>
      <c r="G2695"/>
      <c r="H2695"/>
      <c r="I2695"/>
      <c r="J2695"/>
      <c r="K2695"/>
      <c r="L2695"/>
      <c r="M2695"/>
      <c r="N2695"/>
      <c r="O2695"/>
      <c r="P2695"/>
      <c r="Q2695"/>
      <c r="R2695"/>
    </row>
    <row r="2696" spans="1:18" s="16" customFormat="1" x14ac:dyDescent="0.25">
      <c r="A2696"/>
      <c r="B2696" s="18"/>
      <c r="D2696"/>
      <c r="E2696"/>
      <c r="F2696"/>
      <c r="G2696"/>
      <c r="H2696"/>
      <c r="I2696"/>
      <c r="J2696"/>
      <c r="K2696"/>
      <c r="L2696"/>
      <c r="M2696"/>
      <c r="N2696"/>
      <c r="O2696"/>
      <c r="P2696"/>
      <c r="Q2696"/>
      <c r="R2696"/>
    </row>
    <row r="2697" spans="1:18" s="16" customFormat="1" x14ac:dyDescent="0.25">
      <c r="A2697"/>
      <c r="B2697" s="18"/>
      <c r="D2697"/>
      <c r="E2697"/>
      <c r="F2697"/>
      <c r="G2697"/>
      <c r="H2697"/>
      <c r="I2697"/>
      <c r="J2697"/>
      <c r="K2697"/>
      <c r="L2697"/>
      <c r="M2697"/>
      <c r="N2697"/>
      <c r="O2697"/>
      <c r="P2697"/>
      <c r="Q2697"/>
      <c r="R2697"/>
    </row>
    <row r="2698" spans="1:18" s="16" customFormat="1" x14ac:dyDescent="0.25">
      <c r="A2698"/>
      <c r="B2698" s="18"/>
      <c r="D2698"/>
      <c r="E2698"/>
      <c r="F2698"/>
      <c r="G2698"/>
      <c r="H2698"/>
      <c r="I2698"/>
      <c r="J2698"/>
      <c r="K2698"/>
      <c r="L2698"/>
      <c r="M2698"/>
      <c r="N2698"/>
      <c r="O2698"/>
      <c r="P2698"/>
      <c r="Q2698"/>
      <c r="R2698"/>
    </row>
    <row r="2699" spans="1:18" s="16" customFormat="1" x14ac:dyDescent="0.25">
      <c r="A2699"/>
      <c r="B2699" s="18"/>
      <c r="D2699"/>
      <c r="E2699"/>
      <c r="F2699"/>
      <c r="G2699"/>
      <c r="H2699"/>
      <c r="I2699"/>
      <c r="J2699"/>
      <c r="K2699"/>
      <c r="L2699"/>
      <c r="M2699"/>
      <c r="N2699"/>
      <c r="O2699"/>
      <c r="P2699"/>
      <c r="Q2699"/>
      <c r="R2699"/>
    </row>
    <row r="2700" spans="1:18" s="16" customFormat="1" x14ac:dyDescent="0.25">
      <c r="A2700"/>
      <c r="B2700" s="18"/>
      <c r="D2700"/>
      <c r="E2700"/>
      <c r="F2700"/>
      <c r="G2700"/>
      <c r="H2700"/>
      <c r="I2700"/>
      <c r="J2700"/>
      <c r="K2700"/>
      <c r="L2700"/>
      <c r="M2700"/>
      <c r="N2700"/>
      <c r="O2700"/>
      <c r="P2700"/>
      <c r="Q2700"/>
      <c r="R2700"/>
    </row>
    <row r="2701" spans="1:18" s="16" customFormat="1" x14ac:dyDescent="0.25">
      <c r="A2701"/>
      <c r="B2701" s="18"/>
      <c r="D2701"/>
      <c r="E2701"/>
      <c r="F2701"/>
      <c r="G2701"/>
      <c r="H2701"/>
      <c r="I2701"/>
      <c r="J2701"/>
      <c r="K2701"/>
      <c r="L2701"/>
      <c r="M2701"/>
      <c r="N2701"/>
      <c r="O2701"/>
      <c r="P2701"/>
      <c r="Q2701"/>
      <c r="R2701"/>
    </row>
    <row r="2702" spans="1:18" s="16" customFormat="1" x14ac:dyDescent="0.25">
      <c r="A2702"/>
      <c r="B2702" s="18"/>
      <c r="D2702"/>
      <c r="E2702"/>
      <c r="F2702"/>
      <c r="G2702"/>
      <c r="H2702"/>
      <c r="I2702"/>
      <c r="J2702"/>
      <c r="K2702"/>
      <c r="L2702"/>
      <c r="M2702"/>
      <c r="N2702"/>
      <c r="O2702"/>
      <c r="P2702"/>
      <c r="Q2702"/>
      <c r="R2702"/>
    </row>
    <row r="2703" spans="1:18" s="16" customFormat="1" x14ac:dyDescent="0.25">
      <c r="A2703"/>
      <c r="B2703" s="18"/>
      <c r="D2703"/>
      <c r="E2703"/>
      <c r="F2703"/>
      <c r="G2703"/>
      <c r="H2703"/>
      <c r="I2703"/>
      <c r="J2703"/>
      <c r="K2703"/>
      <c r="L2703"/>
      <c r="M2703"/>
      <c r="N2703"/>
      <c r="O2703"/>
      <c r="P2703"/>
      <c r="Q2703"/>
      <c r="R2703"/>
    </row>
    <row r="2704" spans="1:18" s="16" customFormat="1" x14ac:dyDescent="0.25">
      <c r="A2704"/>
      <c r="B2704" s="18"/>
      <c r="D2704"/>
      <c r="E2704"/>
      <c r="F2704"/>
      <c r="G2704"/>
      <c r="H2704"/>
      <c r="I2704"/>
      <c r="J2704"/>
      <c r="K2704"/>
      <c r="L2704"/>
      <c r="M2704"/>
      <c r="N2704"/>
      <c r="O2704"/>
      <c r="P2704"/>
      <c r="Q2704"/>
      <c r="R2704"/>
    </row>
    <row r="2705" spans="1:18" s="16" customFormat="1" x14ac:dyDescent="0.25">
      <c r="A2705"/>
      <c r="B2705" s="18"/>
      <c r="D2705"/>
      <c r="E2705"/>
      <c r="F2705"/>
      <c r="G2705"/>
      <c r="H2705"/>
      <c r="I2705"/>
      <c r="J2705"/>
      <c r="K2705"/>
      <c r="L2705"/>
      <c r="M2705"/>
      <c r="N2705"/>
      <c r="O2705"/>
      <c r="P2705"/>
      <c r="Q2705"/>
      <c r="R2705"/>
    </row>
    <row r="2706" spans="1:18" s="16" customFormat="1" x14ac:dyDescent="0.25">
      <c r="A2706"/>
      <c r="B2706" s="18"/>
      <c r="D2706"/>
      <c r="E2706"/>
      <c r="F2706"/>
      <c r="G2706"/>
      <c r="H2706"/>
      <c r="I2706"/>
      <c r="J2706"/>
      <c r="K2706"/>
      <c r="L2706"/>
      <c r="M2706"/>
      <c r="N2706"/>
      <c r="O2706"/>
      <c r="P2706"/>
      <c r="Q2706"/>
      <c r="R2706"/>
    </row>
    <row r="2707" spans="1:18" s="16" customFormat="1" x14ac:dyDescent="0.25">
      <c r="A2707"/>
      <c r="B2707" s="18"/>
      <c r="D2707"/>
      <c r="E2707"/>
      <c r="F2707"/>
      <c r="G2707"/>
      <c r="H2707"/>
      <c r="I2707"/>
      <c r="J2707"/>
      <c r="K2707"/>
      <c r="L2707"/>
      <c r="M2707"/>
      <c r="N2707"/>
      <c r="O2707"/>
      <c r="P2707"/>
      <c r="Q2707"/>
      <c r="R2707"/>
    </row>
    <row r="2708" spans="1:18" s="16" customFormat="1" x14ac:dyDescent="0.25">
      <c r="A2708"/>
      <c r="B2708" s="18"/>
      <c r="D2708"/>
      <c r="E2708"/>
      <c r="F2708"/>
      <c r="G2708"/>
      <c r="H2708"/>
      <c r="I2708"/>
      <c r="J2708"/>
      <c r="K2708"/>
      <c r="L2708"/>
      <c r="M2708"/>
      <c r="N2708"/>
      <c r="O2708"/>
      <c r="P2708"/>
      <c r="Q2708"/>
      <c r="R2708"/>
    </row>
    <row r="2709" spans="1:18" s="16" customFormat="1" x14ac:dyDescent="0.25">
      <c r="A2709"/>
      <c r="B2709" s="18"/>
      <c r="D2709"/>
      <c r="E2709"/>
      <c r="F2709"/>
      <c r="G2709"/>
      <c r="H2709"/>
      <c r="I2709"/>
      <c r="J2709"/>
      <c r="K2709"/>
      <c r="L2709"/>
      <c r="M2709"/>
      <c r="N2709"/>
      <c r="O2709"/>
      <c r="P2709"/>
      <c r="Q2709"/>
      <c r="R2709"/>
    </row>
    <row r="2710" spans="1:18" s="16" customFormat="1" x14ac:dyDescent="0.25">
      <c r="A2710"/>
      <c r="B2710" s="18"/>
      <c r="D2710"/>
      <c r="E2710"/>
      <c r="F2710"/>
      <c r="G2710"/>
      <c r="H2710"/>
      <c r="I2710"/>
      <c r="J2710"/>
      <c r="K2710"/>
      <c r="L2710"/>
      <c r="M2710"/>
      <c r="N2710"/>
      <c r="O2710"/>
      <c r="P2710"/>
      <c r="Q2710"/>
      <c r="R2710"/>
    </row>
    <row r="2711" spans="1:18" s="16" customFormat="1" x14ac:dyDescent="0.25">
      <c r="A2711"/>
      <c r="B2711" s="18"/>
      <c r="D2711"/>
      <c r="E2711"/>
      <c r="F2711"/>
      <c r="G2711"/>
      <c r="H2711"/>
      <c r="I2711"/>
      <c r="J2711"/>
      <c r="K2711"/>
      <c r="L2711"/>
      <c r="M2711"/>
      <c r="N2711"/>
      <c r="O2711"/>
      <c r="P2711"/>
      <c r="Q2711"/>
      <c r="R2711"/>
    </row>
    <row r="2712" spans="1:18" s="16" customFormat="1" x14ac:dyDescent="0.25">
      <c r="A2712"/>
      <c r="B2712" s="17"/>
      <c r="D2712"/>
      <c r="E2712"/>
      <c r="F2712"/>
      <c r="G2712"/>
      <c r="H2712"/>
      <c r="I2712"/>
      <c r="J2712"/>
      <c r="K2712"/>
      <c r="L2712"/>
      <c r="M2712"/>
      <c r="N2712"/>
      <c r="O2712"/>
      <c r="P2712"/>
      <c r="Q2712"/>
      <c r="R2712"/>
    </row>
    <row r="2713" spans="1:18" s="16" customFormat="1" x14ac:dyDescent="0.25">
      <c r="A2713"/>
      <c r="B2713" s="18"/>
      <c r="D2713"/>
      <c r="E2713"/>
      <c r="F2713"/>
      <c r="G2713"/>
      <c r="H2713"/>
      <c r="I2713"/>
      <c r="J2713"/>
      <c r="K2713"/>
      <c r="L2713"/>
      <c r="M2713"/>
      <c r="N2713"/>
      <c r="O2713"/>
      <c r="P2713"/>
      <c r="Q2713"/>
      <c r="R2713"/>
    </row>
    <row r="2714" spans="1:18" s="16" customFormat="1" x14ac:dyDescent="0.25">
      <c r="A2714"/>
      <c r="B2714" s="18"/>
      <c r="D2714"/>
      <c r="E2714"/>
      <c r="F2714"/>
      <c r="G2714"/>
      <c r="H2714"/>
      <c r="I2714"/>
      <c r="J2714"/>
      <c r="K2714"/>
      <c r="L2714"/>
      <c r="M2714"/>
      <c r="N2714"/>
      <c r="O2714"/>
      <c r="P2714"/>
      <c r="Q2714"/>
      <c r="R2714"/>
    </row>
    <row r="2715" spans="1:18" s="16" customFormat="1" x14ac:dyDescent="0.25">
      <c r="A2715"/>
      <c r="B2715" s="18"/>
      <c r="D2715"/>
      <c r="E2715"/>
      <c r="F2715"/>
      <c r="G2715"/>
      <c r="H2715"/>
      <c r="I2715"/>
      <c r="J2715"/>
      <c r="K2715"/>
      <c r="L2715"/>
      <c r="M2715"/>
      <c r="N2715"/>
      <c r="O2715"/>
      <c r="P2715"/>
      <c r="Q2715"/>
      <c r="R2715"/>
    </row>
    <row r="2716" spans="1:18" s="16" customFormat="1" x14ac:dyDescent="0.25">
      <c r="A2716"/>
      <c r="B2716" s="18"/>
      <c r="D2716"/>
      <c r="E2716"/>
      <c r="F2716"/>
      <c r="G2716"/>
      <c r="H2716"/>
      <c r="I2716"/>
      <c r="J2716"/>
      <c r="K2716"/>
      <c r="L2716"/>
      <c r="M2716"/>
      <c r="N2716"/>
      <c r="O2716"/>
      <c r="P2716"/>
      <c r="Q2716"/>
      <c r="R2716"/>
    </row>
    <row r="2717" spans="1:18" s="16" customFormat="1" x14ac:dyDescent="0.25">
      <c r="A2717"/>
      <c r="B2717" s="18"/>
      <c r="D2717"/>
      <c r="E2717"/>
      <c r="F2717"/>
      <c r="G2717"/>
      <c r="H2717"/>
      <c r="I2717"/>
      <c r="J2717"/>
      <c r="K2717"/>
      <c r="L2717"/>
      <c r="M2717"/>
      <c r="N2717"/>
      <c r="O2717"/>
      <c r="P2717"/>
      <c r="Q2717"/>
      <c r="R2717"/>
    </row>
    <row r="2718" spans="1:18" s="16" customFormat="1" x14ac:dyDescent="0.25">
      <c r="A2718"/>
      <c r="B2718" s="18"/>
      <c r="D2718"/>
      <c r="E2718"/>
      <c r="F2718"/>
      <c r="G2718"/>
      <c r="H2718"/>
      <c r="I2718"/>
      <c r="J2718"/>
      <c r="K2718"/>
      <c r="L2718"/>
      <c r="M2718"/>
      <c r="N2718"/>
      <c r="O2718"/>
      <c r="P2718"/>
      <c r="Q2718"/>
      <c r="R2718"/>
    </row>
    <row r="2719" spans="1:18" s="16" customFormat="1" x14ac:dyDescent="0.25">
      <c r="A2719"/>
      <c r="B2719" s="18"/>
      <c r="D2719"/>
      <c r="E2719"/>
      <c r="F2719"/>
      <c r="G2719"/>
      <c r="H2719"/>
      <c r="I2719"/>
      <c r="J2719"/>
      <c r="K2719"/>
      <c r="L2719"/>
      <c r="M2719"/>
      <c r="N2719"/>
      <c r="O2719"/>
      <c r="P2719"/>
      <c r="Q2719"/>
      <c r="R2719"/>
    </row>
    <row r="2720" spans="1:18" s="16" customFormat="1" x14ac:dyDescent="0.25">
      <c r="A2720"/>
      <c r="B2720" s="18"/>
      <c r="D2720"/>
      <c r="E2720"/>
      <c r="F2720"/>
      <c r="G2720"/>
      <c r="H2720"/>
      <c r="I2720"/>
      <c r="J2720"/>
      <c r="K2720"/>
      <c r="L2720"/>
      <c r="M2720"/>
      <c r="N2720"/>
      <c r="O2720"/>
      <c r="P2720"/>
      <c r="Q2720"/>
      <c r="R2720"/>
    </row>
    <row r="2721" spans="1:18" s="16" customFormat="1" x14ac:dyDescent="0.25">
      <c r="A2721"/>
      <c r="B2721" s="18"/>
      <c r="D2721"/>
      <c r="E2721"/>
      <c r="F2721"/>
      <c r="G2721"/>
      <c r="H2721"/>
      <c r="I2721"/>
      <c r="J2721"/>
      <c r="K2721"/>
      <c r="L2721"/>
      <c r="M2721"/>
      <c r="N2721"/>
      <c r="O2721"/>
      <c r="P2721"/>
      <c r="Q2721"/>
      <c r="R2721"/>
    </row>
    <row r="2722" spans="1:18" s="16" customFormat="1" x14ac:dyDescent="0.25">
      <c r="A2722"/>
      <c r="B2722" s="18"/>
      <c r="D2722"/>
      <c r="E2722"/>
      <c r="F2722"/>
      <c r="G2722"/>
      <c r="H2722"/>
      <c r="I2722"/>
      <c r="J2722"/>
      <c r="K2722"/>
      <c r="L2722"/>
      <c r="M2722"/>
      <c r="N2722"/>
      <c r="O2722"/>
      <c r="P2722"/>
      <c r="Q2722"/>
      <c r="R2722"/>
    </row>
    <row r="2723" spans="1:18" s="16" customFormat="1" x14ac:dyDescent="0.25">
      <c r="A2723"/>
      <c r="B2723" s="18"/>
      <c r="D2723"/>
      <c r="E2723"/>
      <c r="F2723"/>
      <c r="G2723"/>
      <c r="H2723"/>
      <c r="I2723"/>
      <c r="J2723"/>
      <c r="K2723"/>
      <c r="L2723"/>
      <c r="M2723"/>
      <c r="N2723"/>
      <c r="O2723"/>
      <c r="P2723"/>
      <c r="Q2723"/>
      <c r="R2723"/>
    </row>
    <row r="2724" spans="1:18" s="16" customFormat="1" x14ac:dyDescent="0.25">
      <c r="A2724"/>
      <c r="B2724" s="18"/>
      <c r="D2724"/>
      <c r="E2724"/>
      <c r="F2724"/>
      <c r="G2724"/>
      <c r="H2724"/>
      <c r="I2724"/>
      <c r="J2724"/>
      <c r="K2724"/>
      <c r="L2724"/>
      <c r="M2724"/>
      <c r="N2724"/>
      <c r="O2724"/>
      <c r="P2724"/>
      <c r="Q2724"/>
      <c r="R2724"/>
    </row>
    <row r="2725" spans="1:18" s="16" customFormat="1" x14ac:dyDescent="0.25">
      <c r="A2725"/>
      <c r="B2725" s="18"/>
      <c r="D2725"/>
      <c r="E2725"/>
      <c r="F2725"/>
      <c r="G2725"/>
      <c r="H2725"/>
      <c r="I2725"/>
      <c r="J2725"/>
      <c r="K2725"/>
      <c r="L2725"/>
      <c r="M2725"/>
      <c r="N2725"/>
      <c r="O2725"/>
      <c r="P2725"/>
      <c r="Q2725"/>
      <c r="R2725"/>
    </row>
    <row r="2726" spans="1:18" s="16" customFormat="1" x14ac:dyDescent="0.25">
      <c r="A2726"/>
      <c r="B2726" s="18"/>
      <c r="D2726"/>
      <c r="E2726"/>
      <c r="F2726"/>
      <c r="G2726"/>
      <c r="H2726"/>
      <c r="I2726"/>
      <c r="J2726"/>
      <c r="K2726"/>
      <c r="L2726"/>
      <c r="M2726"/>
      <c r="N2726"/>
      <c r="O2726"/>
      <c r="P2726"/>
      <c r="Q2726"/>
      <c r="R2726"/>
    </row>
    <row r="2727" spans="1:18" s="16" customFormat="1" x14ac:dyDescent="0.25">
      <c r="A2727"/>
      <c r="B2727" s="18"/>
      <c r="D2727"/>
      <c r="E2727"/>
      <c r="F2727"/>
      <c r="G2727"/>
      <c r="H2727"/>
      <c r="I2727"/>
      <c r="J2727"/>
      <c r="K2727"/>
      <c r="L2727"/>
      <c r="M2727"/>
      <c r="N2727"/>
      <c r="O2727"/>
      <c r="P2727"/>
      <c r="Q2727"/>
      <c r="R2727"/>
    </row>
    <row r="2728" spans="1:18" s="16" customFormat="1" x14ac:dyDescent="0.25">
      <c r="A2728"/>
      <c r="B2728" s="18"/>
      <c r="D2728"/>
      <c r="E2728"/>
      <c r="F2728"/>
      <c r="G2728"/>
      <c r="H2728"/>
      <c r="I2728"/>
      <c r="J2728"/>
      <c r="K2728"/>
      <c r="L2728"/>
      <c r="M2728"/>
      <c r="N2728"/>
      <c r="O2728"/>
      <c r="P2728"/>
      <c r="Q2728"/>
      <c r="R2728"/>
    </row>
    <row r="2729" spans="1:18" s="16" customFormat="1" x14ac:dyDescent="0.25">
      <c r="A2729"/>
      <c r="B2729" s="18"/>
      <c r="D2729"/>
      <c r="E2729"/>
      <c r="F2729"/>
      <c r="G2729"/>
      <c r="H2729"/>
      <c r="I2729"/>
      <c r="J2729"/>
      <c r="K2729"/>
      <c r="L2729"/>
      <c r="M2729"/>
      <c r="N2729"/>
      <c r="O2729"/>
      <c r="P2729"/>
      <c r="Q2729"/>
      <c r="R2729"/>
    </row>
    <row r="2730" spans="1:18" s="16" customFormat="1" x14ac:dyDescent="0.25">
      <c r="A2730"/>
      <c r="B2730" s="18"/>
      <c r="D2730"/>
      <c r="E2730"/>
      <c r="F2730"/>
      <c r="G2730"/>
      <c r="H2730"/>
      <c r="I2730"/>
      <c r="J2730"/>
      <c r="K2730"/>
      <c r="L2730"/>
      <c r="M2730"/>
      <c r="N2730"/>
      <c r="O2730"/>
      <c r="P2730"/>
      <c r="Q2730"/>
      <c r="R2730"/>
    </row>
    <row r="2731" spans="1:18" s="16" customFormat="1" x14ac:dyDescent="0.25">
      <c r="A2731"/>
      <c r="B2731" s="18"/>
      <c r="D2731"/>
      <c r="E2731"/>
      <c r="F2731"/>
      <c r="G2731"/>
      <c r="H2731"/>
      <c r="I2731"/>
      <c r="J2731"/>
      <c r="K2731"/>
      <c r="L2731"/>
      <c r="M2731"/>
      <c r="N2731"/>
      <c r="O2731"/>
      <c r="P2731"/>
      <c r="Q2731"/>
      <c r="R2731"/>
    </row>
    <row r="2732" spans="1:18" s="16" customFormat="1" x14ac:dyDescent="0.25">
      <c r="A2732"/>
      <c r="B2732" s="18"/>
      <c r="D2732"/>
      <c r="E2732"/>
      <c r="F2732"/>
      <c r="G2732"/>
      <c r="H2732"/>
      <c r="I2732"/>
      <c r="J2732"/>
      <c r="K2732"/>
      <c r="L2732"/>
      <c r="M2732"/>
      <c r="N2732"/>
      <c r="O2732"/>
      <c r="P2732"/>
      <c r="Q2732"/>
      <c r="R2732"/>
    </row>
    <row r="2733" spans="1:18" s="16" customFormat="1" x14ac:dyDescent="0.25">
      <c r="A2733"/>
      <c r="B2733" s="18"/>
      <c r="D2733"/>
      <c r="E2733"/>
      <c r="F2733"/>
      <c r="G2733"/>
      <c r="H2733"/>
      <c r="I2733"/>
      <c r="J2733"/>
      <c r="K2733"/>
      <c r="L2733"/>
      <c r="M2733"/>
      <c r="N2733"/>
      <c r="O2733"/>
      <c r="P2733"/>
      <c r="Q2733"/>
      <c r="R2733"/>
    </row>
    <row r="2734" spans="1:18" s="16" customFormat="1" x14ac:dyDescent="0.25">
      <c r="A2734"/>
      <c r="B2734" s="18"/>
      <c r="D2734"/>
      <c r="E2734"/>
      <c r="F2734"/>
      <c r="G2734"/>
      <c r="H2734"/>
      <c r="I2734"/>
      <c r="J2734"/>
      <c r="K2734"/>
      <c r="L2734"/>
      <c r="M2734"/>
      <c r="N2734"/>
      <c r="O2734"/>
      <c r="P2734"/>
      <c r="Q2734"/>
      <c r="R2734"/>
    </row>
    <row r="2735" spans="1:18" s="16" customFormat="1" x14ac:dyDescent="0.25">
      <c r="A2735"/>
      <c r="B2735" s="18"/>
      <c r="D2735"/>
      <c r="E2735"/>
      <c r="F2735"/>
      <c r="G2735"/>
      <c r="H2735"/>
      <c r="I2735"/>
      <c r="J2735"/>
      <c r="K2735"/>
      <c r="L2735"/>
      <c r="M2735"/>
      <c r="N2735"/>
      <c r="O2735"/>
      <c r="P2735"/>
      <c r="Q2735"/>
      <c r="R2735"/>
    </row>
    <row r="2736" spans="1:18" s="16" customFormat="1" x14ac:dyDescent="0.25">
      <c r="A2736"/>
      <c r="B2736" s="18"/>
      <c r="D2736"/>
      <c r="E2736"/>
      <c r="F2736"/>
      <c r="G2736"/>
      <c r="H2736"/>
      <c r="I2736"/>
      <c r="J2736"/>
      <c r="K2736"/>
      <c r="L2736"/>
      <c r="M2736"/>
      <c r="N2736"/>
      <c r="O2736"/>
      <c r="P2736"/>
      <c r="Q2736"/>
      <c r="R2736"/>
    </row>
    <row r="2737" spans="1:18" s="16" customFormat="1" x14ac:dyDescent="0.25">
      <c r="A2737"/>
      <c r="B2737" s="18"/>
      <c r="D2737"/>
      <c r="E2737"/>
      <c r="F2737"/>
      <c r="G2737"/>
      <c r="H2737"/>
      <c r="I2737"/>
      <c r="J2737"/>
      <c r="K2737"/>
      <c r="L2737"/>
      <c r="M2737"/>
      <c r="N2737"/>
      <c r="O2737"/>
      <c r="P2737"/>
      <c r="Q2737"/>
      <c r="R2737"/>
    </row>
    <row r="2738" spans="1:18" s="16" customFormat="1" x14ac:dyDescent="0.25">
      <c r="A2738"/>
      <c r="B2738" s="18"/>
      <c r="D2738"/>
      <c r="E2738"/>
      <c r="F2738"/>
      <c r="G2738"/>
      <c r="H2738"/>
      <c r="I2738"/>
      <c r="J2738"/>
      <c r="K2738"/>
      <c r="L2738"/>
      <c r="M2738"/>
      <c r="N2738"/>
      <c r="O2738"/>
      <c r="P2738"/>
      <c r="Q2738"/>
      <c r="R2738"/>
    </row>
    <row r="2739" spans="1:18" s="16" customFormat="1" x14ac:dyDescent="0.25">
      <c r="A2739"/>
      <c r="B2739" s="18"/>
      <c r="D2739"/>
      <c r="E2739"/>
      <c r="F2739"/>
      <c r="G2739"/>
      <c r="H2739"/>
      <c r="I2739"/>
      <c r="J2739"/>
      <c r="K2739"/>
      <c r="L2739"/>
      <c r="M2739"/>
      <c r="N2739"/>
      <c r="O2739"/>
      <c r="P2739"/>
      <c r="Q2739"/>
      <c r="R2739"/>
    </row>
    <row r="2740" spans="1:18" s="16" customFormat="1" x14ac:dyDescent="0.25">
      <c r="A2740"/>
      <c r="B2740" s="18"/>
      <c r="D2740"/>
      <c r="E2740"/>
      <c r="F2740"/>
      <c r="G2740"/>
      <c r="H2740"/>
      <c r="I2740"/>
      <c r="J2740"/>
      <c r="K2740"/>
      <c r="L2740"/>
      <c r="M2740"/>
      <c r="N2740"/>
      <c r="O2740"/>
      <c r="P2740"/>
      <c r="Q2740"/>
      <c r="R2740"/>
    </row>
    <row r="2741" spans="1:18" s="16" customFormat="1" x14ac:dyDescent="0.25">
      <c r="A2741"/>
      <c r="B2741" s="18"/>
      <c r="D2741"/>
      <c r="E2741"/>
      <c r="F2741"/>
      <c r="G2741"/>
      <c r="H2741"/>
      <c r="I2741"/>
      <c r="J2741"/>
      <c r="K2741"/>
      <c r="L2741"/>
      <c r="M2741"/>
      <c r="N2741"/>
      <c r="O2741"/>
      <c r="P2741"/>
      <c r="Q2741"/>
      <c r="R2741"/>
    </row>
    <row r="2742" spans="1:18" s="16" customFormat="1" x14ac:dyDescent="0.25">
      <c r="A2742"/>
      <c r="B2742" s="18"/>
      <c r="D2742"/>
      <c r="E2742"/>
      <c r="F2742"/>
      <c r="G2742"/>
      <c r="H2742"/>
      <c r="I2742"/>
      <c r="J2742"/>
      <c r="K2742"/>
      <c r="L2742"/>
      <c r="M2742"/>
      <c r="N2742"/>
      <c r="O2742"/>
      <c r="P2742"/>
      <c r="Q2742"/>
      <c r="R2742"/>
    </row>
    <row r="2743" spans="1:18" s="16" customFormat="1" x14ac:dyDescent="0.25">
      <c r="A2743"/>
      <c r="B2743" s="18"/>
      <c r="D2743"/>
      <c r="E2743"/>
      <c r="F2743"/>
      <c r="G2743"/>
      <c r="H2743"/>
      <c r="I2743"/>
      <c r="J2743"/>
      <c r="K2743"/>
      <c r="L2743"/>
      <c r="M2743"/>
      <c r="N2743"/>
      <c r="O2743"/>
      <c r="P2743"/>
      <c r="Q2743"/>
      <c r="R2743"/>
    </row>
    <row r="2744" spans="1:18" s="16" customFormat="1" x14ac:dyDescent="0.25">
      <c r="A2744"/>
      <c r="B2744" s="18"/>
      <c r="D2744"/>
      <c r="E2744"/>
      <c r="F2744"/>
      <c r="G2744"/>
      <c r="H2744"/>
      <c r="I2744"/>
      <c r="J2744"/>
      <c r="K2744"/>
      <c r="L2744"/>
      <c r="M2744"/>
      <c r="N2744"/>
      <c r="O2744"/>
      <c r="P2744"/>
      <c r="Q2744"/>
      <c r="R2744"/>
    </row>
    <row r="2745" spans="1:18" s="16" customFormat="1" x14ac:dyDescent="0.25">
      <c r="A2745"/>
      <c r="B2745" s="18"/>
      <c r="D2745"/>
      <c r="E2745"/>
      <c r="F2745"/>
      <c r="G2745"/>
      <c r="H2745"/>
      <c r="I2745"/>
      <c r="J2745"/>
      <c r="K2745"/>
      <c r="L2745"/>
      <c r="M2745"/>
      <c r="N2745"/>
      <c r="O2745"/>
      <c r="P2745"/>
      <c r="Q2745"/>
      <c r="R2745"/>
    </row>
    <row r="2746" spans="1:18" s="16" customFormat="1" x14ac:dyDescent="0.25">
      <c r="A2746"/>
      <c r="B2746" s="18"/>
      <c r="D2746"/>
      <c r="E2746"/>
      <c r="F2746"/>
      <c r="G2746"/>
      <c r="H2746"/>
      <c r="I2746"/>
      <c r="J2746"/>
      <c r="K2746"/>
      <c r="L2746"/>
      <c r="M2746"/>
      <c r="N2746"/>
      <c r="O2746"/>
      <c r="P2746"/>
      <c r="Q2746"/>
      <c r="R2746"/>
    </row>
    <row r="2747" spans="1:18" s="16" customFormat="1" x14ac:dyDescent="0.25">
      <c r="A2747"/>
      <c r="B2747" s="18"/>
      <c r="D2747"/>
      <c r="E2747"/>
      <c r="F2747"/>
      <c r="G2747"/>
      <c r="H2747"/>
      <c r="I2747"/>
      <c r="J2747"/>
      <c r="K2747"/>
      <c r="L2747"/>
      <c r="M2747"/>
      <c r="N2747"/>
      <c r="O2747"/>
      <c r="P2747"/>
      <c r="Q2747"/>
      <c r="R2747"/>
    </row>
    <row r="2748" spans="1:18" s="16" customFormat="1" x14ac:dyDescent="0.25">
      <c r="A2748"/>
      <c r="B2748" s="18"/>
      <c r="D2748"/>
      <c r="E2748"/>
      <c r="F2748"/>
      <c r="G2748"/>
      <c r="H2748"/>
      <c r="I2748"/>
      <c r="J2748"/>
      <c r="K2748"/>
      <c r="L2748"/>
      <c r="M2748"/>
      <c r="N2748"/>
      <c r="O2748"/>
      <c r="P2748"/>
      <c r="Q2748"/>
      <c r="R2748"/>
    </row>
    <row r="2749" spans="1:18" s="16" customFormat="1" x14ac:dyDescent="0.25">
      <c r="A2749"/>
      <c r="B2749" s="18"/>
      <c r="D2749"/>
      <c r="E2749"/>
      <c r="F2749"/>
      <c r="G2749"/>
      <c r="H2749"/>
      <c r="I2749"/>
      <c r="J2749"/>
      <c r="K2749"/>
      <c r="L2749"/>
      <c r="M2749"/>
      <c r="N2749"/>
      <c r="O2749"/>
      <c r="P2749"/>
      <c r="Q2749"/>
      <c r="R2749"/>
    </row>
    <row r="2750" spans="1:18" s="16" customFormat="1" x14ac:dyDescent="0.25">
      <c r="A2750"/>
      <c r="B2750" s="18"/>
      <c r="D2750"/>
      <c r="E2750"/>
      <c r="F2750"/>
      <c r="G2750"/>
      <c r="H2750"/>
      <c r="I2750"/>
      <c r="J2750"/>
      <c r="K2750"/>
      <c r="L2750"/>
      <c r="M2750"/>
      <c r="N2750"/>
      <c r="O2750"/>
      <c r="P2750"/>
      <c r="Q2750"/>
      <c r="R2750"/>
    </row>
    <row r="2751" spans="1:18" s="16" customFormat="1" x14ac:dyDescent="0.25">
      <c r="A2751"/>
      <c r="B2751" s="18"/>
      <c r="D2751"/>
      <c r="E2751"/>
      <c r="F2751"/>
      <c r="G2751"/>
      <c r="H2751"/>
      <c r="I2751"/>
      <c r="J2751"/>
      <c r="K2751"/>
      <c r="L2751"/>
      <c r="M2751"/>
      <c r="N2751"/>
      <c r="O2751"/>
      <c r="P2751"/>
      <c r="Q2751"/>
      <c r="R2751"/>
    </row>
    <row r="2752" spans="1:18" s="16" customFormat="1" x14ac:dyDescent="0.25">
      <c r="A2752"/>
      <c r="B2752" s="18"/>
      <c r="D2752"/>
      <c r="E2752"/>
      <c r="F2752"/>
      <c r="G2752"/>
      <c r="H2752"/>
      <c r="I2752"/>
      <c r="J2752"/>
      <c r="K2752"/>
      <c r="L2752"/>
      <c r="M2752"/>
      <c r="N2752"/>
      <c r="O2752"/>
      <c r="P2752"/>
      <c r="Q2752"/>
      <c r="R2752"/>
    </row>
    <row r="2753" spans="1:18" s="16" customFormat="1" x14ac:dyDescent="0.25">
      <c r="A2753"/>
      <c r="B2753" s="18"/>
      <c r="D2753"/>
      <c r="E2753"/>
      <c r="F2753"/>
      <c r="G2753"/>
      <c r="H2753"/>
      <c r="I2753"/>
      <c r="J2753"/>
      <c r="K2753"/>
      <c r="L2753"/>
      <c r="M2753"/>
      <c r="N2753"/>
      <c r="O2753"/>
      <c r="P2753"/>
      <c r="Q2753"/>
      <c r="R2753"/>
    </row>
    <row r="2754" spans="1:18" s="16" customFormat="1" x14ac:dyDescent="0.25">
      <c r="A2754"/>
      <c r="B2754" s="18"/>
      <c r="D2754"/>
      <c r="E2754"/>
      <c r="F2754"/>
      <c r="G2754"/>
      <c r="H2754"/>
      <c r="I2754"/>
      <c r="J2754"/>
      <c r="K2754"/>
      <c r="L2754"/>
      <c r="M2754"/>
      <c r="N2754"/>
      <c r="O2754"/>
      <c r="P2754"/>
      <c r="Q2754"/>
      <c r="R2754"/>
    </row>
    <row r="2755" spans="1:18" s="16" customFormat="1" x14ac:dyDescent="0.25">
      <c r="A2755"/>
      <c r="B2755" s="18"/>
      <c r="D2755"/>
      <c r="E2755"/>
      <c r="F2755"/>
      <c r="G2755"/>
      <c r="H2755"/>
      <c r="I2755"/>
      <c r="J2755"/>
      <c r="K2755"/>
      <c r="L2755"/>
      <c r="M2755"/>
      <c r="N2755"/>
      <c r="O2755"/>
      <c r="P2755"/>
      <c r="Q2755"/>
      <c r="R2755"/>
    </row>
    <row r="2756" spans="1:18" s="16" customFormat="1" x14ac:dyDescent="0.25">
      <c r="A2756"/>
      <c r="B2756" s="18"/>
      <c r="D2756"/>
      <c r="E2756"/>
      <c r="F2756"/>
      <c r="G2756"/>
      <c r="H2756"/>
      <c r="I2756"/>
      <c r="J2756"/>
      <c r="K2756"/>
      <c r="L2756"/>
      <c r="M2756"/>
      <c r="N2756"/>
      <c r="O2756"/>
      <c r="P2756"/>
      <c r="Q2756"/>
      <c r="R2756"/>
    </row>
    <row r="2757" spans="1:18" s="16" customFormat="1" x14ac:dyDescent="0.25">
      <c r="A2757"/>
      <c r="B2757" s="18"/>
      <c r="D2757"/>
      <c r="E2757"/>
      <c r="F2757"/>
      <c r="G2757"/>
      <c r="H2757"/>
      <c r="I2757"/>
      <c r="J2757"/>
      <c r="K2757"/>
      <c r="L2757"/>
      <c r="M2757"/>
      <c r="N2757"/>
      <c r="O2757"/>
      <c r="P2757"/>
      <c r="Q2757"/>
      <c r="R2757"/>
    </row>
    <row r="2758" spans="1:18" s="16" customFormat="1" x14ac:dyDescent="0.25">
      <c r="A2758"/>
      <c r="B2758" s="18"/>
      <c r="D2758"/>
      <c r="E2758"/>
      <c r="F2758"/>
      <c r="G2758"/>
      <c r="H2758"/>
      <c r="I2758"/>
      <c r="J2758"/>
      <c r="K2758"/>
      <c r="L2758"/>
      <c r="M2758"/>
      <c r="N2758"/>
      <c r="O2758"/>
      <c r="P2758"/>
      <c r="Q2758"/>
      <c r="R2758"/>
    </row>
    <row r="2759" spans="1:18" s="16" customFormat="1" x14ac:dyDescent="0.25">
      <c r="A2759"/>
      <c r="B2759" s="18"/>
      <c r="D2759"/>
      <c r="E2759"/>
      <c r="F2759"/>
      <c r="G2759"/>
      <c r="H2759"/>
      <c r="I2759"/>
      <c r="J2759"/>
      <c r="K2759"/>
      <c r="L2759"/>
      <c r="M2759"/>
      <c r="N2759"/>
      <c r="O2759"/>
      <c r="P2759"/>
      <c r="Q2759"/>
      <c r="R2759"/>
    </row>
    <row r="2760" spans="1:18" s="16" customFormat="1" x14ac:dyDescent="0.25">
      <c r="A2760"/>
      <c r="B2760" s="18"/>
      <c r="D2760"/>
      <c r="E2760"/>
      <c r="F2760"/>
      <c r="G2760"/>
      <c r="H2760"/>
      <c r="I2760"/>
      <c r="J2760"/>
      <c r="K2760"/>
      <c r="L2760"/>
      <c r="M2760"/>
      <c r="N2760"/>
      <c r="O2760"/>
      <c r="P2760"/>
      <c r="Q2760"/>
      <c r="R2760"/>
    </row>
    <row r="2761" spans="1:18" s="16" customFormat="1" x14ac:dyDescent="0.25">
      <c r="A2761"/>
      <c r="B2761" s="18"/>
      <c r="D2761"/>
      <c r="E2761"/>
      <c r="F2761"/>
      <c r="G2761"/>
      <c r="H2761"/>
      <c r="I2761"/>
      <c r="J2761"/>
      <c r="K2761"/>
      <c r="L2761"/>
      <c r="M2761"/>
      <c r="N2761"/>
      <c r="O2761"/>
      <c r="P2761"/>
      <c r="Q2761"/>
      <c r="R2761"/>
    </row>
    <row r="2762" spans="1:18" s="16" customFormat="1" x14ac:dyDescent="0.25">
      <c r="A2762"/>
      <c r="B2762" s="17"/>
      <c r="D2762"/>
      <c r="E2762"/>
      <c r="F2762"/>
      <c r="G2762"/>
      <c r="H2762"/>
      <c r="I2762"/>
      <c r="J2762"/>
      <c r="K2762"/>
      <c r="L2762"/>
      <c r="M2762"/>
      <c r="N2762"/>
      <c r="O2762"/>
      <c r="P2762"/>
      <c r="Q2762"/>
      <c r="R2762"/>
    </row>
    <row r="2763" spans="1:18" s="16" customFormat="1" x14ac:dyDescent="0.25">
      <c r="A2763"/>
      <c r="B2763" s="18"/>
      <c r="D2763"/>
      <c r="E2763"/>
      <c r="F2763"/>
      <c r="G2763"/>
      <c r="H2763"/>
      <c r="I2763"/>
      <c r="J2763"/>
      <c r="K2763"/>
      <c r="L2763"/>
      <c r="M2763"/>
      <c r="N2763"/>
      <c r="O2763"/>
      <c r="P2763"/>
      <c r="Q2763"/>
      <c r="R2763"/>
    </row>
    <row r="2764" spans="1:18" s="16" customFormat="1" x14ac:dyDescent="0.25">
      <c r="A2764"/>
      <c r="B2764" s="18"/>
      <c r="D2764"/>
      <c r="E2764"/>
      <c r="F2764"/>
      <c r="G2764"/>
      <c r="H2764"/>
      <c r="I2764"/>
      <c r="J2764"/>
      <c r="K2764"/>
      <c r="L2764"/>
      <c r="M2764"/>
      <c r="N2764"/>
      <c r="O2764"/>
      <c r="P2764"/>
      <c r="Q2764"/>
      <c r="R2764"/>
    </row>
    <row r="2765" spans="1:18" s="16" customFormat="1" x14ac:dyDescent="0.25">
      <c r="A2765"/>
      <c r="B2765" s="18"/>
      <c r="D2765"/>
      <c r="E2765"/>
      <c r="F2765"/>
      <c r="G2765"/>
      <c r="H2765"/>
      <c r="I2765"/>
      <c r="J2765"/>
      <c r="K2765"/>
      <c r="L2765"/>
      <c r="M2765"/>
      <c r="N2765"/>
      <c r="O2765"/>
      <c r="P2765"/>
      <c r="Q2765"/>
      <c r="R2765"/>
    </row>
    <row r="2766" spans="1:18" s="16" customFormat="1" x14ac:dyDescent="0.25">
      <c r="A2766"/>
      <c r="B2766" s="18"/>
      <c r="D2766"/>
      <c r="E2766"/>
      <c r="F2766"/>
      <c r="G2766"/>
      <c r="H2766"/>
      <c r="I2766"/>
      <c r="J2766"/>
      <c r="K2766"/>
      <c r="L2766"/>
      <c r="M2766"/>
      <c r="N2766"/>
      <c r="O2766"/>
      <c r="P2766"/>
      <c r="Q2766"/>
      <c r="R2766"/>
    </row>
    <row r="2767" spans="1:18" s="16" customFormat="1" x14ac:dyDescent="0.25">
      <c r="A2767"/>
      <c r="B2767" s="18"/>
      <c r="D2767"/>
      <c r="E2767"/>
      <c r="F2767"/>
      <c r="G2767"/>
      <c r="H2767"/>
      <c r="I2767"/>
      <c r="J2767"/>
      <c r="K2767"/>
      <c r="L2767"/>
      <c r="M2767"/>
      <c r="N2767"/>
      <c r="O2767"/>
      <c r="P2767"/>
      <c r="Q2767"/>
      <c r="R2767"/>
    </row>
    <row r="2768" spans="1:18" s="16" customFormat="1" x14ac:dyDescent="0.25">
      <c r="A2768"/>
      <c r="B2768" s="18"/>
      <c r="D2768"/>
      <c r="E2768"/>
      <c r="F2768"/>
      <c r="G2768"/>
      <c r="H2768"/>
      <c r="I2768"/>
      <c r="J2768"/>
      <c r="K2768"/>
      <c r="L2768"/>
      <c r="M2768"/>
      <c r="N2768"/>
      <c r="O2768"/>
      <c r="P2768"/>
      <c r="Q2768"/>
      <c r="R2768"/>
    </row>
    <row r="2769" spans="1:18" s="16" customFormat="1" x14ac:dyDescent="0.25">
      <c r="A2769"/>
      <c r="B2769" s="18"/>
      <c r="D2769"/>
      <c r="E2769"/>
      <c r="F2769"/>
      <c r="G2769"/>
      <c r="H2769"/>
      <c r="I2769"/>
      <c r="J2769"/>
      <c r="K2769"/>
      <c r="L2769"/>
      <c r="M2769"/>
      <c r="N2769"/>
      <c r="O2769"/>
      <c r="P2769"/>
      <c r="Q2769"/>
      <c r="R2769"/>
    </row>
    <row r="2770" spans="1:18" s="16" customFormat="1" x14ac:dyDescent="0.25">
      <c r="A2770"/>
      <c r="B2770" s="18"/>
      <c r="D2770"/>
      <c r="E2770"/>
      <c r="F2770"/>
      <c r="G2770"/>
      <c r="H2770"/>
      <c r="I2770"/>
      <c r="J2770"/>
      <c r="K2770"/>
      <c r="L2770"/>
      <c r="M2770"/>
      <c r="N2770"/>
      <c r="O2770"/>
      <c r="P2770"/>
      <c r="Q2770"/>
      <c r="R2770"/>
    </row>
    <row r="2771" spans="1:18" s="16" customFormat="1" x14ac:dyDescent="0.25">
      <c r="A2771"/>
      <c r="B2771" s="18"/>
      <c r="D2771"/>
      <c r="E2771"/>
      <c r="F2771"/>
      <c r="G2771"/>
      <c r="H2771"/>
      <c r="I2771"/>
      <c r="J2771"/>
      <c r="K2771"/>
      <c r="L2771"/>
      <c r="M2771"/>
      <c r="N2771"/>
      <c r="O2771"/>
      <c r="P2771"/>
      <c r="Q2771"/>
      <c r="R2771"/>
    </row>
    <row r="2772" spans="1:18" s="16" customFormat="1" x14ac:dyDescent="0.25">
      <c r="A2772"/>
      <c r="B2772" s="18"/>
      <c r="D2772"/>
      <c r="E2772"/>
      <c r="F2772"/>
      <c r="G2772"/>
      <c r="H2772"/>
      <c r="I2772"/>
      <c r="J2772"/>
      <c r="K2772"/>
      <c r="L2772"/>
      <c r="M2772"/>
      <c r="N2772"/>
      <c r="O2772"/>
      <c r="P2772"/>
      <c r="Q2772"/>
      <c r="R2772"/>
    </row>
    <row r="2773" spans="1:18" s="16" customFormat="1" x14ac:dyDescent="0.25">
      <c r="A2773"/>
      <c r="B2773" s="18"/>
      <c r="D2773"/>
      <c r="E2773"/>
      <c r="F2773"/>
      <c r="G2773"/>
      <c r="H2773"/>
      <c r="I2773"/>
      <c r="J2773"/>
      <c r="K2773"/>
      <c r="L2773"/>
      <c r="M2773"/>
      <c r="N2773"/>
      <c r="O2773"/>
      <c r="P2773"/>
      <c r="Q2773"/>
      <c r="R2773"/>
    </row>
    <row r="2774" spans="1:18" s="16" customFormat="1" x14ac:dyDescent="0.25">
      <c r="A2774"/>
      <c r="B2774" s="18"/>
      <c r="D2774"/>
      <c r="E2774"/>
      <c r="F2774"/>
      <c r="G2774"/>
      <c r="H2774"/>
      <c r="I2774"/>
      <c r="J2774"/>
      <c r="K2774"/>
      <c r="L2774"/>
      <c r="M2774"/>
      <c r="N2774"/>
      <c r="O2774"/>
      <c r="P2774"/>
      <c r="Q2774"/>
      <c r="R2774"/>
    </row>
    <row r="2775" spans="1:18" s="16" customFormat="1" x14ac:dyDescent="0.25">
      <c r="A2775"/>
      <c r="B2775" s="18"/>
      <c r="D2775"/>
      <c r="E2775"/>
      <c r="F2775"/>
      <c r="G2775"/>
      <c r="H2775"/>
      <c r="I2775"/>
      <c r="J2775"/>
      <c r="K2775"/>
      <c r="L2775"/>
      <c r="M2775"/>
      <c r="N2775"/>
      <c r="O2775"/>
      <c r="P2775"/>
      <c r="Q2775"/>
      <c r="R2775"/>
    </row>
    <row r="2776" spans="1:18" s="16" customFormat="1" x14ac:dyDescent="0.25">
      <c r="A2776"/>
      <c r="B2776" s="18"/>
      <c r="D2776"/>
      <c r="E2776"/>
      <c r="F2776"/>
      <c r="G2776"/>
      <c r="H2776"/>
      <c r="I2776"/>
      <c r="J2776"/>
      <c r="K2776"/>
      <c r="L2776"/>
      <c r="M2776"/>
      <c r="N2776"/>
      <c r="O2776"/>
      <c r="P2776"/>
      <c r="Q2776"/>
      <c r="R2776"/>
    </row>
    <row r="2777" spans="1:18" s="16" customFormat="1" x14ac:dyDescent="0.25">
      <c r="A2777"/>
      <c r="B2777" s="18"/>
      <c r="D2777"/>
      <c r="E2777"/>
      <c r="F2777"/>
      <c r="G2777"/>
      <c r="H2777"/>
      <c r="I2777"/>
      <c r="J2777"/>
      <c r="K2777"/>
      <c r="L2777"/>
      <c r="M2777"/>
      <c r="N2777"/>
      <c r="O2777"/>
      <c r="P2777"/>
      <c r="Q2777"/>
      <c r="R2777"/>
    </row>
    <row r="2778" spans="1:18" s="16" customFormat="1" x14ac:dyDescent="0.25">
      <c r="A2778"/>
      <c r="B2778" s="18"/>
      <c r="D2778"/>
      <c r="E2778"/>
      <c r="F2778"/>
      <c r="G2778"/>
      <c r="H2778"/>
      <c r="I2778"/>
      <c r="J2778"/>
      <c r="K2778"/>
      <c r="L2778"/>
      <c r="M2778"/>
      <c r="N2778"/>
      <c r="O2778"/>
      <c r="P2778"/>
      <c r="Q2778"/>
      <c r="R2778"/>
    </row>
    <row r="2779" spans="1:18" s="16" customFormat="1" x14ac:dyDescent="0.25">
      <c r="A2779"/>
      <c r="B2779" s="18"/>
      <c r="D2779"/>
      <c r="E2779"/>
      <c r="F2779"/>
      <c r="G2779"/>
      <c r="H2779"/>
      <c r="I2779"/>
      <c r="J2779"/>
      <c r="K2779"/>
      <c r="L2779"/>
      <c r="M2779"/>
      <c r="N2779"/>
      <c r="O2779"/>
      <c r="P2779"/>
      <c r="Q2779"/>
      <c r="R2779"/>
    </row>
    <row r="2780" spans="1:18" s="16" customFormat="1" x14ac:dyDescent="0.25">
      <c r="A2780"/>
      <c r="B2780" s="18"/>
      <c r="D2780"/>
      <c r="E2780"/>
      <c r="F2780"/>
      <c r="G2780"/>
      <c r="H2780"/>
      <c r="I2780"/>
      <c r="J2780"/>
      <c r="K2780"/>
      <c r="L2780"/>
      <c r="M2780"/>
      <c r="N2780"/>
      <c r="O2780"/>
      <c r="P2780"/>
      <c r="Q2780"/>
      <c r="R2780"/>
    </row>
    <row r="2781" spans="1:18" s="16" customFormat="1" x14ac:dyDescent="0.25">
      <c r="A2781"/>
      <c r="B2781" s="18"/>
      <c r="D2781"/>
      <c r="E2781"/>
      <c r="F2781"/>
      <c r="G2781"/>
      <c r="H2781"/>
      <c r="I2781"/>
      <c r="J2781"/>
      <c r="K2781"/>
      <c r="L2781"/>
      <c r="M2781"/>
      <c r="N2781"/>
      <c r="O2781"/>
      <c r="P2781"/>
      <c r="Q2781"/>
      <c r="R2781"/>
    </row>
    <row r="2782" spans="1:18" s="16" customFormat="1" x14ac:dyDescent="0.25">
      <c r="A2782"/>
      <c r="B2782" s="18"/>
      <c r="D2782"/>
      <c r="E2782"/>
      <c r="F2782"/>
      <c r="G2782"/>
      <c r="H2782"/>
      <c r="I2782"/>
      <c r="J2782"/>
      <c r="K2782"/>
      <c r="L2782"/>
      <c r="M2782"/>
      <c r="N2782"/>
      <c r="O2782"/>
      <c r="P2782"/>
      <c r="Q2782"/>
      <c r="R2782"/>
    </row>
    <row r="2783" spans="1:18" s="16" customFormat="1" x14ac:dyDescent="0.25">
      <c r="A2783"/>
      <c r="B2783" s="18"/>
      <c r="D2783"/>
      <c r="E2783"/>
      <c r="F2783"/>
      <c r="G2783"/>
      <c r="H2783"/>
      <c r="I2783"/>
      <c r="J2783"/>
      <c r="K2783"/>
      <c r="L2783"/>
      <c r="M2783"/>
      <c r="N2783"/>
      <c r="O2783"/>
      <c r="P2783"/>
      <c r="Q2783"/>
      <c r="R2783"/>
    </row>
    <row r="2784" spans="1:18" s="16" customFormat="1" x14ac:dyDescent="0.25">
      <c r="A2784"/>
      <c r="B2784" s="18"/>
      <c r="D2784"/>
      <c r="E2784"/>
      <c r="F2784"/>
      <c r="G2784"/>
      <c r="H2784"/>
      <c r="I2784"/>
      <c r="J2784"/>
      <c r="K2784"/>
      <c r="L2784"/>
      <c r="M2784"/>
      <c r="N2784"/>
      <c r="O2784"/>
      <c r="P2784"/>
      <c r="Q2784"/>
      <c r="R2784"/>
    </row>
    <row r="2785" spans="1:18" s="16" customFormat="1" x14ac:dyDescent="0.25">
      <c r="A2785"/>
      <c r="B2785" s="18"/>
      <c r="D2785"/>
      <c r="E2785"/>
      <c r="F2785"/>
      <c r="G2785"/>
      <c r="H2785"/>
      <c r="I2785"/>
      <c r="J2785"/>
      <c r="K2785"/>
      <c r="L2785"/>
      <c r="M2785"/>
      <c r="N2785"/>
      <c r="O2785"/>
      <c r="P2785"/>
      <c r="Q2785"/>
      <c r="R2785"/>
    </row>
    <row r="2786" spans="1:18" s="16" customFormat="1" x14ac:dyDescent="0.25">
      <c r="A2786"/>
      <c r="B2786" s="18"/>
      <c r="D2786"/>
      <c r="E2786"/>
      <c r="F2786"/>
      <c r="G2786"/>
      <c r="H2786"/>
      <c r="I2786"/>
      <c r="J2786"/>
      <c r="K2786"/>
      <c r="L2786"/>
      <c r="M2786"/>
      <c r="N2786"/>
      <c r="O2786"/>
      <c r="P2786"/>
      <c r="Q2786"/>
      <c r="R2786"/>
    </row>
    <row r="2787" spans="1:18" s="16" customFormat="1" x14ac:dyDescent="0.25">
      <c r="A2787"/>
      <c r="B2787" s="18"/>
      <c r="D2787"/>
      <c r="E2787"/>
      <c r="F2787"/>
      <c r="G2787"/>
      <c r="H2787"/>
      <c r="I2787"/>
      <c r="J2787"/>
      <c r="K2787"/>
      <c r="L2787"/>
      <c r="M2787"/>
      <c r="N2787"/>
      <c r="O2787"/>
      <c r="P2787"/>
      <c r="Q2787"/>
      <c r="R2787"/>
    </row>
    <row r="2788" spans="1:18" s="16" customFormat="1" x14ac:dyDescent="0.25">
      <c r="A2788"/>
      <c r="B2788" s="18"/>
      <c r="D2788"/>
      <c r="E2788"/>
      <c r="F2788"/>
      <c r="G2788"/>
      <c r="H2788"/>
      <c r="I2788"/>
      <c r="J2788"/>
      <c r="K2788"/>
      <c r="L2788"/>
      <c r="M2788"/>
      <c r="N2788"/>
      <c r="O2788"/>
      <c r="P2788"/>
      <c r="Q2788"/>
      <c r="R2788"/>
    </row>
    <row r="2789" spans="1:18" s="16" customFormat="1" x14ac:dyDescent="0.25">
      <c r="A2789"/>
      <c r="B2789" s="18"/>
      <c r="D2789"/>
      <c r="E2789"/>
      <c r="F2789"/>
      <c r="G2789"/>
      <c r="H2789"/>
      <c r="I2789"/>
      <c r="J2789"/>
      <c r="K2789"/>
      <c r="L2789"/>
      <c r="M2789"/>
      <c r="N2789"/>
      <c r="O2789"/>
      <c r="P2789"/>
      <c r="Q2789"/>
      <c r="R2789"/>
    </row>
    <row r="2790" spans="1:18" s="16" customFormat="1" x14ac:dyDescent="0.25">
      <c r="A2790"/>
      <c r="B2790" s="18"/>
      <c r="D2790"/>
      <c r="E2790"/>
      <c r="F2790"/>
      <c r="G2790"/>
      <c r="H2790"/>
      <c r="I2790"/>
      <c r="J2790"/>
      <c r="K2790"/>
      <c r="L2790"/>
      <c r="M2790"/>
      <c r="N2790"/>
      <c r="O2790"/>
      <c r="P2790"/>
      <c r="Q2790"/>
      <c r="R2790"/>
    </row>
    <row r="2791" spans="1:18" s="16" customFormat="1" x14ac:dyDescent="0.25">
      <c r="A2791"/>
      <c r="B2791" s="18"/>
      <c r="D2791"/>
      <c r="E2791"/>
      <c r="F2791"/>
      <c r="G2791"/>
      <c r="H2791"/>
      <c r="I2791"/>
      <c r="J2791"/>
      <c r="K2791"/>
      <c r="L2791"/>
      <c r="M2791"/>
      <c r="N2791"/>
      <c r="O2791"/>
      <c r="P2791"/>
      <c r="Q2791"/>
      <c r="R2791"/>
    </row>
    <row r="2792" spans="1:18" s="16" customFormat="1" x14ac:dyDescent="0.25">
      <c r="A2792"/>
      <c r="B2792" s="18"/>
      <c r="D2792"/>
      <c r="E2792"/>
      <c r="F2792"/>
      <c r="G2792"/>
      <c r="H2792"/>
      <c r="I2792"/>
      <c r="J2792"/>
      <c r="K2792"/>
      <c r="L2792"/>
      <c r="M2792"/>
      <c r="N2792"/>
      <c r="O2792"/>
      <c r="P2792"/>
      <c r="Q2792"/>
      <c r="R2792"/>
    </row>
    <row r="2793" spans="1:18" s="16" customFormat="1" x14ac:dyDescent="0.25">
      <c r="A2793"/>
      <c r="B2793" s="18"/>
      <c r="D2793"/>
      <c r="E2793"/>
      <c r="F2793"/>
      <c r="G2793"/>
      <c r="H2793"/>
      <c r="I2793"/>
      <c r="J2793"/>
      <c r="K2793"/>
      <c r="L2793"/>
      <c r="M2793"/>
      <c r="N2793"/>
      <c r="O2793"/>
      <c r="P2793"/>
      <c r="Q2793"/>
      <c r="R2793"/>
    </row>
    <row r="2794" spans="1:18" s="16" customFormat="1" x14ac:dyDescent="0.25">
      <c r="A2794"/>
      <c r="B2794" s="18"/>
      <c r="D2794"/>
      <c r="E2794"/>
      <c r="F2794"/>
      <c r="G2794"/>
      <c r="H2794"/>
      <c r="I2794"/>
      <c r="J2794"/>
      <c r="K2794"/>
      <c r="L2794"/>
      <c r="M2794"/>
      <c r="N2794"/>
      <c r="O2794"/>
      <c r="P2794"/>
      <c r="Q2794"/>
      <c r="R2794"/>
    </row>
    <row r="2795" spans="1:18" s="16" customFormat="1" x14ac:dyDescent="0.25">
      <c r="A2795"/>
      <c r="B2795" s="18"/>
      <c r="D2795"/>
      <c r="E2795"/>
      <c r="F2795"/>
      <c r="G2795"/>
      <c r="H2795"/>
      <c r="I2795"/>
      <c r="J2795"/>
      <c r="K2795"/>
      <c r="L2795"/>
      <c r="M2795"/>
      <c r="N2795"/>
      <c r="O2795"/>
      <c r="P2795"/>
      <c r="Q2795"/>
      <c r="R2795"/>
    </row>
    <row r="2796" spans="1:18" s="16" customFormat="1" x14ac:dyDescent="0.25">
      <c r="A2796"/>
      <c r="B2796" s="18"/>
      <c r="D2796"/>
      <c r="E2796"/>
      <c r="F2796"/>
      <c r="G2796"/>
      <c r="H2796"/>
      <c r="I2796"/>
      <c r="J2796"/>
      <c r="K2796"/>
      <c r="L2796"/>
      <c r="M2796"/>
      <c r="N2796"/>
      <c r="O2796"/>
      <c r="P2796"/>
      <c r="Q2796"/>
      <c r="R2796"/>
    </row>
    <row r="2797" spans="1:18" s="16" customFormat="1" x14ac:dyDescent="0.25">
      <c r="A2797"/>
      <c r="B2797" s="18"/>
      <c r="D2797"/>
      <c r="E2797"/>
      <c r="F2797"/>
      <c r="G2797"/>
      <c r="H2797"/>
      <c r="I2797"/>
      <c r="J2797"/>
      <c r="K2797"/>
      <c r="L2797"/>
      <c r="M2797"/>
      <c r="N2797"/>
      <c r="O2797"/>
      <c r="P2797"/>
      <c r="Q2797"/>
      <c r="R2797"/>
    </row>
    <row r="2798" spans="1:18" s="16" customFormat="1" x14ac:dyDescent="0.25">
      <c r="A2798"/>
      <c r="B2798" s="18"/>
      <c r="D2798"/>
      <c r="E2798"/>
      <c r="F2798"/>
      <c r="G2798"/>
      <c r="H2798"/>
      <c r="I2798"/>
      <c r="J2798"/>
      <c r="K2798"/>
      <c r="L2798"/>
      <c r="M2798"/>
      <c r="N2798"/>
      <c r="O2798"/>
      <c r="P2798"/>
      <c r="Q2798"/>
      <c r="R2798"/>
    </row>
    <row r="2799" spans="1:18" s="16" customFormat="1" x14ac:dyDescent="0.25">
      <c r="A2799"/>
      <c r="B2799" s="18"/>
      <c r="D2799"/>
      <c r="E2799"/>
      <c r="F2799"/>
      <c r="G2799"/>
      <c r="H2799"/>
      <c r="I2799"/>
      <c r="J2799"/>
      <c r="K2799"/>
      <c r="L2799"/>
      <c r="M2799"/>
      <c r="N2799"/>
      <c r="O2799"/>
      <c r="P2799"/>
      <c r="Q2799"/>
      <c r="R2799"/>
    </row>
    <row r="2800" spans="1:18" s="16" customFormat="1" x14ac:dyDescent="0.25">
      <c r="A2800"/>
      <c r="B2800" s="18"/>
      <c r="D2800"/>
      <c r="E2800"/>
      <c r="F2800"/>
      <c r="G2800"/>
      <c r="H2800"/>
      <c r="I2800"/>
      <c r="J2800"/>
      <c r="K2800"/>
      <c r="L2800"/>
      <c r="M2800"/>
      <c r="N2800"/>
      <c r="O2800"/>
      <c r="P2800"/>
      <c r="Q2800"/>
      <c r="R2800"/>
    </row>
    <row r="2801" spans="1:18" s="16" customFormat="1" x14ac:dyDescent="0.25">
      <c r="A2801"/>
      <c r="B2801" s="18"/>
      <c r="D2801"/>
      <c r="E2801"/>
      <c r="F2801"/>
      <c r="G2801"/>
      <c r="H2801"/>
      <c r="I2801"/>
      <c r="J2801"/>
      <c r="K2801"/>
      <c r="L2801"/>
      <c r="M2801"/>
      <c r="N2801"/>
      <c r="O2801"/>
      <c r="P2801"/>
      <c r="Q2801"/>
      <c r="R2801"/>
    </row>
    <row r="2802" spans="1:18" s="16" customFormat="1" x14ac:dyDescent="0.25">
      <c r="A2802"/>
      <c r="B2802" s="18"/>
      <c r="D2802"/>
      <c r="E2802"/>
      <c r="F2802"/>
      <c r="G2802"/>
      <c r="H2802"/>
      <c r="I2802"/>
      <c r="J2802"/>
      <c r="K2802"/>
      <c r="L2802"/>
      <c r="M2802"/>
      <c r="N2802"/>
      <c r="O2802"/>
      <c r="P2802"/>
      <c r="Q2802"/>
      <c r="R2802"/>
    </row>
    <row r="2803" spans="1:18" s="16" customFormat="1" x14ac:dyDescent="0.25">
      <c r="A2803"/>
      <c r="B2803" s="18"/>
      <c r="D2803"/>
      <c r="E2803"/>
      <c r="F2803"/>
      <c r="G2803"/>
      <c r="H2803"/>
      <c r="I2803"/>
      <c r="J2803"/>
      <c r="K2803"/>
      <c r="L2803"/>
      <c r="M2803"/>
      <c r="N2803"/>
      <c r="O2803"/>
      <c r="P2803"/>
      <c r="Q2803"/>
      <c r="R2803"/>
    </row>
    <row r="2804" spans="1:18" s="16" customFormat="1" x14ac:dyDescent="0.25">
      <c r="A2804"/>
      <c r="B2804" s="18"/>
      <c r="D2804"/>
      <c r="E2804"/>
      <c r="F2804"/>
      <c r="G2804"/>
      <c r="H2804"/>
      <c r="I2804"/>
      <c r="J2804"/>
      <c r="K2804"/>
      <c r="L2804"/>
      <c r="M2804"/>
      <c r="N2804"/>
      <c r="O2804"/>
      <c r="P2804"/>
      <c r="Q2804"/>
      <c r="R2804"/>
    </row>
    <row r="2805" spans="1:18" s="16" customFormat="1" x14ac:dyDescent="0.25">
      <c r="A2805"/>
      <c r="B2805" s="18"/>
      <c r="D2805"/>
      <c r="E2805"/>
      <c r="F2805"/>
      <c r="G2805"/>
      <c r="H2805"/>
      <c r="I2805"/>
      <c r="J2805"/>
      <c r="K2805"/>
      <c r="L2805"/>
      <c r="M2805"/>
      <c r="N2805"/>
      <c r="O2805"/>
      <c r="P2805"/>
      <c r="Q2805"/>
      <c r="R2805"/>
    </row>
    <row r="2806" spans="1:18" s="16" customFormat="1" x14ac:dyDescent="0.25">
      <c r="A2806"/>
      <c r="B2806" s="18"/>
      <c r="D2806"/>
      <c r="E2806"/>
      <c r="F2806"/>
      <c r="G2806"/>
      <c r="H2806"/>
      <c r="I2806"/>
      <c r="J2806"/>
      <c r="K2806"/>
      <c r="L2806"/>
      <c r="M2806"/>
      <c r="N2806"/>
      <c r="O2806"/>
      <c r="P2806"/>
      <c r="Q2806"/>
      <c r="R2806"/>
    </row>
    <row r="2807" spans="1:18" s="16" customFormat="1" x14ac:dyDescent="0.25">
      <c r="A2807"/>
      <c r="B2807" s="18"/>
      <c r="D2807"/>
      <c r="E2807"/>
      <c r="F2807"/>
      <c r="G2807"/>
      <c r="H2807"/>
      <c r="I2807"/>
      <c r="J2807"/>
      <c r="K2807"/>
      <c r="L2807"/>
      <c r="M2807"/>
      <c r="N2807"/>
      <c r="O2807"/>
      <c r="P2807"/>
      <c r="Q2807"/>
      <c r="R2807"/>
    </row>
    <row r="2808" spans="1:18" s="16" customFormat="1" x14ac:dyDescent="0.25">
      <c r="A2808"/>
      <c r="B2808" s="18"/>
      <c r="D2808"/>
      <c r="E2808"/>
      <c r="F2808"/>
      <c r="G2808"/>
      <c r="H2808"/>
      <c r="I2808"/>
      <c r="J2808"/>
      <c r="K2808"/>
      <c r="L2808"/>
      <c r="M2808"/>
      <c r="N2808"/>
      <c r="O2808"/>
      <c r="P2808"/>
      <c r="Q2808"/>
      <c r="R2808"/>
    </row>
    <row r="2809" spans="1:18" s="16" customFormat="1" x14ac:dyDescent="0.25">
      <c r="A2809"/>
      <c r="B2809" s="18"/>
      <c r="D2809"/>
      <c r="E2809"/>
      <c r="F2809"/>
      <c r="G2809"/>
      <c r="H2809"/>
      <c r="I2809"/>
      <c r="J2809"/>
      <c r="K2809"/>
      <c r="L2809"/>
      <c r="M2809"/>
      <c r="N2809"/>
      <c r="O2809"/>
      <c r="P2809"/>
      <c r="Q2809"/>
      <c r="R2809"/>
    </row>
    <row r="2810" spans="1:18" s="16" customFormat="1" x14ac:dyDescent="0.25">
      <c r="A2810"/>
      <c r="B2810" s="18"/>
      <c r="D2810"/>
      <c r="E2810"/>
      <c r="F2810"/>
      <c r="G2810"/>
      <c r="H2810"/>
      <c r="I2810"/>
      <c r="J2810"/>
      <c r="K2810"/>
      <c r="L2810"/>
      <c r="M2810"/>
      <c r="N2810"/>
      <c r="O2810"/>
      <c r="P2810"/>
      <c r="Q2810"/>
      <c r="R2810"/>
    </row>
    <row r="2811" spans="1:18" s="16" customFormat="1" x14ac:dyDescent="0.25">
      <c r="A2811"/>
      <c r="B2811" s="18"/>
      <c r="D2811"/>
      <c r="E2811"/>
      <c r="F2811"/>
      <c r="G2811"/>
      <c r="H2811"/>
      <c r="I2811"/>
      <c r="J2811"/>
      <c r="K2811"/>
      <c r="L2811"/>
      <c r="M2811"/>
      <c r="N2811"/>
      <c r="O2811"/>
      <c r="P2811"/>
      <c r="Q2811"/>
      <c r="R2811"/>
    </row>
    <row r="2812" spans="1:18" s="16" customFormat="1" x14ac:dyDescent="0.25">
      <c r="A2812"/>
      <c r="B2812" s="17"/>
      <c r="D2812"/>
      <c r="E2812"/>
      <c r="F2812"/>
      <c r="G2812"/>
      <c r="H2812"/>
      <c r="I2812"/>
      <c r="J2812"/>
      <c r="K2812"/>
      <c r="L2812"/>
      <c r="M2812"/>
      <c r="N2812"/>
      <c r="O2812"/>
      <c r="P2812"/>
      <c r="Q2812"/>
      <c r="R2812"/>
    </row>
    <row r="2813" spans="1:18" s="16" customFormat="1" x14ac:dyDescent="0.25">
      <c r="A2813"/>
      <c r="B2813" s="18"/>
      <c r="D2813"/>
      <c r="E2813"/>
      <c r="F2813"/>
      <c r="G2813"/>
      <c r="H2813"/>
      <c r="I2813"/>
      <c r="J2813"/>
      <c r="K2813"/>
      <c r="L2813"/>
      <c r="M2813"/>
      <c r="N2813"/>
      <c r="O2813"/>
      <c r="P2813"/>
      <c r="Q2813"/>
      <c r="R2813"/>
    </row>
    <row r="2814" spans="1:18" s="16" customFormat="1" x14ac:dyDescent="0.25">
      <c r="A2814"/>
      <c r="B2814" s="18"/>
      <c r="D2814"/>
      <c r="E2814"/>
      <c r="F2814"/>
      <c r="G2814"/>
      <c r="H2814"/>
      <c r="I2814"/>
      <c r="J2814"/>
      <c r="K2814"/>
      <c r="L2814"/>
      <c r="M2814"/>
      <c r="N2814"/>
      <c r="O2814"/>
      <c r="P2814"/>
      <c r="Q2814"/>
      <c r="R2814"/>
    </row>
    <row r="2815" spans="1:18" s="16" customFormat="1" x14ac:dyDescent="0.25">
      <c r="A2815"/>
      <c r="B2815" s="18"/>
      <c r="D2815"/>
      <c r="E2815"/>
      <c r="F2815"/>
      <c r="G2815"/>
      <c r="H2815"/>
      <c r="I2815"/>
      <c r="J2815"/>
      <c r="K2815"/>
      <c r="L2815"/>
      <c r="M2815"/>
      <c r="N2815"/>
      <c r="O2815"/>
      <c r="P2815"/>
      <c r="Q2815"/>
      <c r="R2815"/>
    </row>
    <row r="2816" spans="1:18" s="16" customFormat="1" x14ac:dyDescent="0.25">
      <c r="A2816"/>
      <c r="B2816" s="18"/>
      <c r="D2816"/>
      <c r="E2816"/>
      <c r="F2816"/>
      <c r="G2816"/>
      <c r="H2816"/>
      <c r="I2816"/>
      <c r="J2816"/>
      <c r="K2816"/>
      <c r="L2816"/>
      <c r="M2816"/>
      <c r="N2816"/>
      <c r="O2816"/>
      <c r="P2816"/>
      <c r="Q2816"/>
      <c r="R2816"/>
    </row>
    <row r="2817" spans="1:18" s="16" customFormat="1" x14ac:dyDescent="0.25">
      <c r="A2817"/>
      <c r="B2817" s="18"/>
      <c r="D2817"/>
      <c r="E2817"/>
      <c r="F2817"/>
      <c r="G2817"/>
      <c r="H2817"/>
      <c r="I2817"/>
      <c r="J2817"/>
      <c r="K2817"/>
      <c r="L2817"/>
      <c r="M2817"/>
      <c r="N2817"/>
      <c r="O2817"/>
      <c r="P2817"/>
      <c r="Q2817"/>
      <c r="R2817"/>
    </row>
    <row r="2818" spans="1:18" s="16" customFormat="1" x14ac:dyDescent="0.25">
      <c r="A2818"/>
      <c r="B2818" s="18"/>
      <c r="D2818"/>
      <c r="E2818"/>
      <c r="F2818"/>
      <c r="G2818"/>
      <c r="H2818"/>
      <c r="I2818"/>
      <c r="J2818"/>
      <c r="K2818"/>
      <c r="L2818"/>
      <c r="M2818"/>
      <c r="N2818"/>
      <c r="O2818"/>
      <c r="P2818"/>
      <c r="Q2818"/>
      <c r="R2818"/>
    </row>
    <row r="2819" spans="1:18" s="16" customFormat="1" x14ac:dyDescent="0.25">
      <c r="A2819"/>
      <c r="B2819" s="18"/>
      <c r="D2819"/>
      <c r="E2819"/>
      <c r="F2819"/>
      <c r="G2819"/>
      <c r="H2819"/>
      <c r="I2819"/>
      <c r="J2819"/>
      <c r="K2819"/>
      <c r="L2819"/>
      <c r="M2819"/>
      <c r="N2819"/>
      <c r="O2819"/>
      <c r="P2819"/>
      <c r="Q2819"/>
      <c r="R2819"/>
    </row>
    <row r="2820" spans="1:18" s="16" customFormat="1" x14ac:dyDescent="0.25">
      <c r="A2820"/>
      <c r="B2820" s="18"/>
      <c r="D2820"/>
      <c r="E2820"/>
      <c r="F2820"/>
      <c r="G2820"/>
      <c r="H2820"/>
      <c r="I2820"/>
      <c r="J2820"/>
      <c r="K2820"/>
      <c r="L2820"/>
      <c r="M2820"/>
      <c r="N2820"/>
      <c r="O2820"/>
      <c r="P2820"/>
      <c r="Q2820"/>
      <c r="R2820"/>
    </row>
    <row r="2821" spans="1:18" s="16" customFormat="1" x14ac:dyDescent="0.25">
      <c r="A2821"/>
      <c r="B2821" s="18"/>
      <c r="D2821"/>
      <c r="E2821"/>
      <c r="F2821"/>
      <c r="G2821"/>
      <c r="H2821"/>
      <c r="I2821"/>
      <c r="J2821"/>
      <c r="K2821"/>
      <c r="L2821"/>
      <c r="M2821"/>
      <c r="N2821"/>
      <c r="O2821"/>
      <c r="P2821"/>
      <c r="Q2821"/>
      <c r="R2821"/>
    </row>
    <row r="2822" spans="1:18" s="16" customFormat="1" x14ac:dyDescent="0.25">
      <c r="A2822"/>
      <c r="B2822" s="18"/>
      <c r="D2822"/>
      <c r="E2822"/>
      <c r="F2822"/>
      <c r="G2822"/>
      <c r="H2822"/>
      <c r="I2822"/>
      <c r="J2822"/>
      <c r="K2822"/>
      <c r="L2822"/>
      <c r="M2822"/>
      <c r="N2822"/>
      <c r="O2822"/>
      <c r="P2822"/>
      <c r="Q2822"/>
      <c r="R2822"/>
    </row>
    <row r="2823" spans="1:18" s="16" customFormat="1" x14ac:dyDescent="0.25">
      <c r="A2823"/>
      <c r="B2823" s="18"/>
      <c r="D2823"/>
      <c r="E2823"/>
      <c r="F2823"/>
      <c r="G2823"/>
      <c r="H2823"/>
      <c r="I2823"/>
      <c r="J2823"/>
      <c r="K2823"/>
      <c r="L2823"/>
      <c r="M2823"/>
      <c r="N2823"/>
      <c r="O2823"/>
      <c r="P2823"/>
      <c r="Q2823"/>
      <c r="R2823"/>
    </row>
    <row r="2824" spans="1:18" s="16" customFormat="1" x14ac:dyDescent="0.25">
      <c r="A2824"/>
      <c r="B2824" s="18"/>
      <c r="D2824"/>
      <c r="E2824"/>
      <c r="F2824"/>
      <c r="G2824"/>
      <c r="H2824"/>
      <c r="I2824"/>
      <c r="J2824"/>
      <c r="K2824"/>
      <c r="L2824"/>
      <c r="M2824"/>
      <c r="N2824"/>
      <c r="O2824"/>
      <c r="P2824"/>
      <c r="Q2824"/>
      <c r="R2824"/>
    </row>
    <row r="2825" spans="1:18" s="16" customFormat="1" x14ac:dyDescent="0.25">
      <c r="A2825"/>
      <c r="B2825" s="18"/>
      <c r="D2825"/>
      <c r="E2825"/>
      <c r="F2825"/>
      <c r="G2825"/>
      <c r="H2825"/>
      <c r="I2825"/>
      <c r="J2825"/>
      <c r="K2825"/>
      <c r="L2825"/>
      <c r="M2825"/>
      <c r="N2825"/>
      <c r="O2825"/>
      <c r="P2825"/>
      <c r="Q2825"/>
      <c r="R2825"/>
    </row>
    <row r="2826" spans="1:18" s="16" customFormat="1" x14ac:dyDescent="0.25">
      <c r="A2826"/>
      <c r="B2826" s="18"/>
      <c r="D2826"/>
      <c r="E2826"/>
      <c r="F2826"/>
      <c r="G2826"/>
      <c r="H2826"/>
      <c r="I2826"/>
      <c r="J2826"/>
      <c r="K2826"/>
      <c r="L2826"/>
      <c r="M2826"/>
      <c r="N2826"/>
      <c r="O2826"/>
      <c r="P2826"/>
      <c r="Q2826"/>
      <c r="R2826"/>
    </row>
    <row r="2827" spans="1:18" s="16" customFormat="1" x14ac:dyDescent="0.25">
      <c r="A2827"/>
      <c r="B2827" s="18"/>
      <c r="D2827"/>
      <c r="E2827"/>
      <c r="F2827"/>
      <c r="G2827"/>
      <c r="H2827"/>
      <c r="I2827"/>
      <c r="J2827"/>
      <c r="K2827"/>
      <c r="L2827"/>
      <c r="M2827"/>
      <c r="N2827"/>
      <c r="O2827"/>
      <c r="P2827"/>
      <c r="Q2827"/>
      <c r="R2827"/>
    </row>
    <row r="2828" spans="1:18" s="16" customFormat="1" x14ac:dyDescent="0.25">
      <c r="A2828"/>
      <c r="B2828" s="18"/>
      <c r="D2828"/>
      <c r="E2828"/>
      <c r="F2828"/>
      <c r="G2828"/>
      <c r="H2828"/>
      <c r="I2828"/>
      <c r="J2828"/>
      <c r="K2828"/>
      <c r="L2828"/>
      <c r="M2828"/>
      <c r="N2828"/>
      <c r="O2828"/>
      <c r="P2828"/>
      <c r="Q2828"/>
      <c r="R2828"/>
    </row>
    <row r="2829" spans="1:18" s="16" customFormat="1" x14ac:dyDescent="0.25">
      <c r="A2829"/>
      <c r="B2829" s="18"/>
      <c r="D2829"/>
      <c r="E2829"/>
      <c r="F2829"/>
      <c r="G2829"/>
      <c r="H2829"/>
      <c r="I2829"/>
      <c r="J2829"/>
      <c r="K2829"/>
      <c r="L2829"/>
      <c r="M2829"/>
      <c r="N2829"/>
      <c r="O2829"/>
      <c r="P2829"/>
      <c r="Q2829"/>
      <c r="R2829"/>
    </row>
    <row r="2830" spans="1:18" s="16" customFormat="1" x14ac:dyDescent="0.25">
      <c r="A2830"/>
      <c r="B2830" s="18"/>
      <c r="D2830"/>
      <c r="E2830"/>
      <c r="F2830"/>
      <c r="G2830"/>
      <c r="H2830"/>
      <c r="I2830"/>
      <c r="J2830"/>
      <c r="K2830"/>
      <c r="L2830"/>
      <c r="M2830"/>
      <c r="N2830"/>
      <c r="O2830"/>
      <c r="P2830"/>
      <c r="Q2830"/>
      <c r="R2830"/>
    </row>
    <row r="2831" spans="1:18" s="16" customFormat="1" x14ac:dyDescent="0.25">
      <c r="A2831"/>
      <c r="B2831" s="18"/>
      <c r="D2831"/>
      <c r="E2831"/>
      <c r="F2831"/>
      <c r="G2831"/>
      <c r="H2831"/>
      <c r="I2831"/>
      <c r="J2831"/>
      <c r="K2831"/>
      <c r="L2831"/>
      <c r="M2831"/>
      <c r="N2831"/>
      <c r="O2831"/>
      <c r="P2831"/>
      <c r="Q2831"/>
      <c r="R2831"/>
    </row>
    <row r="2832" spans="1:18" s="16" customFormat="1" x14ac:dyDescent="0.25">
      <c r="A2832"/>
      <c r="B2832" s="18"/>
      <c r="D2832"/>
      <c r="E2832"/>
      <c r="F2832"/>
      <c r="G2832"/>
      <c r="H2832"/>
      <c r="I2832"/>
      <c r="J2832"/>
      <c r="K2832"/>
      <c r="L2832"/>
      <c r="M2832"/>
      <c r="N2832"/>
      <c r="O2832"/>
      <c r="P2832"/>
      <c r="Q2832"/>
      <c r="R2832"/>
    </row>
    <row r="2833" spans="1:18" s="16" customFormat="1" x14ac:dyDescent="0.25">
      <c r="A2833"/>
      <c r="B2833" s="18"/>
      <c r="D2833"/>
      <c r="E2833"/>
      <c r="F2833"/>
      <c r="G2833"/>
      <c r="H2833"/>
      <c r="I2833"/>
      <c r="J2833"/>
      <c r="K2833"/>
      <c r="L2833"/>
      <c r="M2833"/>
      <c r="N2833"/>
      <c r="O2833"/>
      <c r="P2833"/>
      <c r="Q2833"/>
      <c r="R2833"/>
    </row>
    <row r="2834" spans="1:18" s="16" customFormat="1" x14ac:dyDescent="0.25">
      <c r="A2834"/>
      <c r="B2834" s="18"/>
      <c r="D2834"/>
      <c r="E2834"/>
      <c r="F2834"/>
      <c r="G2834"/>
      <c r="H2834"/>
      <c r="I2834"/>
      <c r="J2834"/>
      <c r="K2834"/>
      <c r="L2834"/>
      <c r="M2834"/>
      <c r="N2834"/>
      <c r="O2834"/>
      <c r="P2834"/>
      <c r="Q2834"/>
      <c r="R2834"/>
    </row>
    <row r="2835" spans="1:18" s="16" customFormat="1" x14ac:dyDescent="0.25">
      <c r="A2835"/>
      <c r="B2835" s="18"/>
      <c r="D2835"/>
      <c r="E2835"/>
      <c r="F2835"/>
      <c r="G2835"/>
      <c r="H2835"/>
      <c r="I2835"/>
      <c r="J2835"/>
      <c r="K2835"/>
      <c r="L2835"/>
      <c r="M2835"/>
      <c r="N2835"/>
      <c r="O2835"/>
      <c r="P2835"/>
      <c r="Q2835"/>
      <c r="R2835"/>
    </row>
    <row r="2836" spans="1:18" s="16" customFormat="1" x14ac:dyDescent="0.25">
      <c r="A2836"/>
      <c r="B2836" s="18"/>
      <c r="D2836"/>
      <c r="E2836"/>
      <c r="F2836"/>
      <c r="G2836"/>
      <c r="H2836"/>
      <c r="I2836"/>
      <c r="J2836"/>
      <c r="K2836"/>
      <c r="L2836"/>
      <c r="M2836"/>
      <c r="N2836"/>
      <c r="O2836"/>
      <c r="P2836"/>
      <c r="Q2836"/>
      <c r="R2836"/>
    </row>
    <row r="2837" spans="1:18" s="16" customFormat="1" x14ac:dyDescent="0.25">
      <c r="A2837"/>
      <c r="B2837" s="18"/>
      <c r="D2837"/>
      <c r="E2837"/>
      <c r="F2837"/>
      <c r="G2837"/>
      <c r="H2837"/>
      <c r="I2837"/>
      <c r="J2837"/>
      <c r="K2837"/>
      <c r="L2837"/>
      <c r="M2837"/>
      <c r="N2837"/>
      <c r="O2837"/>
      <c r="P2837"/>
      <c r="Q2837"/>
      <c r="R2837"/>
    </row>
    <row r="2838" spans="1:18" s="16" customFormat="1" x14ac:dyDescent="0.25">
      <c r="A2838"/>
      <c r="B2838" s="18"/>
      <c r="D2838"/>
      <c r="E2838"/>
      <c r="F2838"/>
      <c r="G2838"/>
      <c r="H2838"/>
      <c r="I2838"/>
      <c r="J2838"/>
      <c r="K2838"/>
      <c r="L2838"/>
      <c r="M2838"/>
      <c r="N2838"/>
      <c r="O2838"/>
      <c r="P2838"/>
      <c r="Q2838"/>
      <c r="R2838"/>
    </row>
    <row r="2839" spans="1:18" s="16" customFormat="1" x14ac:dyDescent="0.25">
      <c r="A2839"/>
      <c r="B2839" s="18"/>
      <c r="D2839"/>
      <c r="E2839"/>
      <c r="F2839"/>
      <c r="G2839"/>
      <c r="H2839"/>
      <c r="I2839"/>
      <c r="J2839"/>
      <c r="K2839"/>
      <c r="L2839"/>
      <c r="M2839"/>
      <c r="N2839"/>
      <c r="O2839"/>
      <c r="P2839"/>
      <c r="Q2839"/>
      <c r="R2839"/>
    </row>
    <row r="2840" spans="1:18" s="16" customFormat="1" x14ac:dyDescent="0.25">
      <c r="A2840"/>
      <c r="B2840" s="18"/>
      <c r="D2840"/>
      <c r="E2840"/>
      <c r="F2840"/>
      <c r="G2840"/>
      <c r="H2840"/>
      <c r="I2840"/>
      <c r="J2840"/>
      <c r="K2840"/>
      <c r="L2840"/>
      <c r="M2840"/>
      <c r="N2840"/>
      <c r="O2840"/>
      <c r="P2840"/>
      <c r="Q2840"/>
      <c r="R2840"/>
    </row>
    <row r="2841" spans="1:18" s="16" customFormat="1" x14ac:dyDescent="0.25">
      <c r="A2841"/>
      <c r="B2841" s="18"/>
      <c r="D2841"/>
      <c r="E2841"/>
      <c r="F2841"/>
      <c r="G2841"/>
      <c r="H2841"/>
      <c r="I2841"/>
      <c r="J2841"/>
      <c r="K2841"/>
      <c r="L2841"/>
      <c r="M2841"/>
      <c r="N2841"/>
      <c r="O2841"/>
      <c r="P2841"/>
      <c r="Q2841"/>
      <c r="R2841"/>
    </row>
    <row r="2842" spans="1:18" s="16" customFormat="1" x14ac:dyDescent="0.25">
      <c r="A2842"/>
      <c r="B2842" s="18"/>
      <c r="D2842"/>
      <c r="E2842"/>
      <c r="F2842"/>
      <c r="G2842"/>
      <c r="H2842"/>
      <c r="I2842"/>
      <c r="J2842"/>
      <c r="K2842"/>
      <c r="L2842"/>
      <c r="M2842"/>
      <c r="N2842"/>
      <c r="O2842"/>
      <c r="P2842"/>
      <c r="Q2842"/>
      <c r="R2842"/>
    </row>
    <row r="2843" spans="1:18" s="16" customFormat="1" x14ac:dyDescent="0.25">
      <c r="A2843"/>
      <c r="B2843" s="18"/>
      <c r="D2843"/>
      <c r="E2843"/>
      <c r="F2843"/>
      <c r="G2843"/>
      <c r="H2843"/>
      <c r="I2843"/>
      <c r="J2843"/>
      <c r="K2843"/>
      <c r="L2843"/>
      <c r="M2843"/>
      <c r="N2843"/>
      <c r="O2843"/>
      <c r="P2843"/>
      <c r="Q2843"/>
      <c r="R2843"/>
    </row>
    <row r="2844" spans="1:18" s="16" customFormat="1" x14ac:dyDescent="0.25">
      <c r="A2844"/>
      <c r="B2844" s="18"/>
      <c r="D2844"/>
      <c r="E2844"/>
      <c r="F2844"/>
      <c r="G2844"/>
      <c r="H2844"/>
      <c r="I2844"/>
      <c r="J2844"/>
      <c r="K2844"/>
      <c r="L2844"/>
      <c r="M2844"/>
      <c r="N2844"/>
      <c r="O2844"/>
      <c r="P2844"/>
      <c r="Q2844"/>
      <c r="R2844"/>
    </row>
    <row r="2845" spans="1:18" s="16" customFormat="1" x14ac:dyDescent="0.25">
      <c r="A2845"/>
      <c r="B2845" s="18"/>
      <c r="D2845"/>
      <c r="E2845"/>
      <c r="F2845"/>
      <c r="G2845"/>
      <c r="H2845"/>
      <c r="I2845"/>
      <c r="J2845"/>
      <c r="K2845"/>
      <c r="L2845"/>
      <c r="M2845"/>
      <c r="N2845"/>
      <c r="O2845"/>
      <c r="P2845"/>
      <c r="Q2845"/>
      <c r="R2845"/>
    </row>
    <row r="2846" spans="1:18" s="16" customFormat="1" x14ac:dyDescent="0.25">
      <c r="A2846"/>
      <c r="B2846" s="18"/>
      <c r="D2846"/>
      <c r="E2846"/>
      <c r="F2846"/>
      <c r="G2846"/>
      <c r="H2846"/>
      <c r="I2846"/>
      <c r="J2846"/>
      <c r="K2846"/>
      <c r="L2846"/>
      <c r="M2846"/>
      <c r="N2846"/>
      <c r="O2846"/>
      <c r="P2846"/>
      <c r="Q2846"/>
      <c r="R2846"/>
    </row>
    <row r="2847" spans="1:18" s="16" customFormat="1" x14ac:dyDescent="0.25">
      <c r="A2847"/>
      <c r="B2847" s="18"/>
      <c r="D2847"/>
      <c r="E2847"/>
      <c r="F2847"/>
      <c r="G2847"/>
      <c r="H2847"/>
      <c r="I2847"/>
      <c r="J2847"/>
      <c r="K2847"/>
      <c r="L2847"/>
      <c r="M2847"/>
      <c r="N2847"/>
      <c r="O2847"/>
      <c r="P2847"/>
      <c r="Q2847"/>
      <c r="R2847"/>
    </row>
    <row r="2848" spans="1:18" s="16" customFormat="1" x14ac:dyDescent="0.25">
      <c r="A2848"/>
      <c r="B2848" s="18"/>
      <c r="D2848"/>
      <c r="E2848"/>
      <c r="F2848"/>
      <c r="G2848"/>
      <c r="H2848"/>
      <c r="I2848"/>
      <c r="J2848"/>
      <c r="K2848"/>
      <c r="L2848"/>
      <c r="M2848"/>
      <c r="N2848"/>
      <c r="O2848"/>
      <c r="P2848"/>
      <c r="Q2848"/>
      <c r="R2848"/>
    </row>
    <row r="2849" spans="1:18" s="16" customFormat="1" x14ac:dyDescent="0.25">
      <c r="A2849"/>
      <c r="B2849" s="18"/>
      <c r="D2849"/>
      <c r="E2849"/>
      <c r="F2849"/>
      <c r="G2849"/>
      <c r="H2849"/>
      <c r="I2849"/>
      <c r="J2849"/>
      <c r="K2849"/>
      <c r="L2849"/>
      <c r="M2849"/>
      <c r="N2849"/>
      <c r="O2849"/>
      <c r="P2849"/>
      <c r="Q2849"/>
      <c r="R2849"/>
    </row>
    <row r="2850" spans="1:18" s="16" customFormat="1" x14ac:dyDescent="0.25">
      <c r="A2850"/>
      <c r="B2850" s="18"/>
      <c r="D2850"/>
      <c r="E2850"/>
      <c r="F2850"/>
      <c r="G2850"/>
      <c r="H2850"/>
      <c r="I2850"/>
      <c r="J2850"/>
      <c r="K2850"/>
      <c r="L2850"/>
      <c r="M2850"/>
      <c r="N2850"/>
      <c r="O2850"/>
      <c r="P2850"/>
      <c r="Q2850"/>
      <c r="R2850"/>
    </row>
    <row r="2851" spans="1:18" s="16" customFormat="1" x14ac:dyDescent="0.25">
      <c r="A2851"/>
      <c r="B2851" s="18"/>
      <c r="D2851"/>
      <c r="E2851"/>
      <c r="F2851"/>
      <c r="G2851"/>
      <c r="H2851"/>
      <c r="I2851"/>
      <c r="J2851"/>
      <c r="K2851"/>
      <c r="L2851"/>
      <c r="M2851"/>
      <c r="N2851"/>
      <c r="O2851"/>
      <c r="P2851"/>
      <c r="Q2851"/>
      <c r="R2851"/>
    </row>
    <row r="2852" spans="1:18" s="16" customFormat="1" x14ac:dyDescent="0.25">
      <c r="A2852"/>
      <c r="B2852" s="18"/>
      <c r="D2852"/>
      <c r="E2852"/>
      <c r="F2852"/>
      <c r="G2852"/>
      <c r="H2852"/>
      <c r="I2852"/>
      <c r="J2852"/>
      <c r="K2852"/>
      <c r="L2852"/>
      <c r="M2852"/>
      <c r="N2852"/>
      <c r="O2852"/>
      <c r="P2852"/>
      <c r="Q2852"/>
      <c r="R2852"/>
    </row>
    <row r="2853" spans="1:18" s="16" customFormat="1" x14ac:dyDescent="0.25">
      <c r="A2853"/>
      <c r="B2853" s="18"/>
      <c r="D2853"/>
      <c r="E2853"/>
      <c r="F2853"/>
      <c r="G2853"/>
      <c r="H2853"/>
      <c r="I2853"/>
      <c r="J2853"/>
      <c r="K2853"/>
      <c r="L2853"/>
      <c r="M2853"/>
      <c r="N2853"/>
      <c r="O2853"/>
      <c r="P2853"/>
      <c r="Q2853"/>
      <c r="R2853"/>
    </row>
    <row r="2854" spans="1:18" s="16" customFormat="1" x14ac:dyDescent="0.25">
      <c r="A2854"/>
      <c r="B2854" s="18"/>
      <c r="D2854"/>
      <c r="E2854"/>
      <c r="F2854"/>
      <c r="G2854"/>
      <c r="H2854"/>
      <c r="I2854"/>
      <c r="J2854"/>
      <c r="K2854"/>
      <c r="L2854"/>
      <c r="M2854"/>
      <c r="N2854"/>
      <c r="O2854"/>
      <c r="P2854"/>
      <c r="Q2854"/>
      <c r="R2854"/>
    </row>
    <row r="2855" spans="1:18" s="16" customFormat="1" x14ac:dyDescent="0.25">
      <c r="A2855"/>
      <c r="B2855" s="18"/>
      <c r="D2855"/>
      <c r="E2855"/>
      <c r="F2855"/>
      <c r="G2855"/>
      <c r="H2855"/>
      <c r="I2855"/>
      <c r="J2855"/>
      <c r="K2855"/>
      <c r="L2855"/>
      <c r="M2855"/>
      <c r="N2855"/>
      <c r="O2855"/>
      <c r="P2855"/>
      <c r="Q2855"/>
      <c r="R2855"/>
    </row>
    <row r="2856" spans="1:18" s="16" customFormat="1" x14ac:dyDescent="0.25">
      <c r="A2856"/>
      <c r="B2856" s="18"/>
      <c r="D2856"/>
      <c r="E2856"/>
      <c r="F2856"/>
      <c r="G2856"/>
      <c r="H2856"/>
      <c r="I2856"/>
      <c r="J2856"/>
      <c r="K2856"/>
      <c r="L2856"/>
      <c r="M2856"/>
      <c r="N2856"/>
      <c r="O2856"/>
      <c r="P2856"/>
      <c r="Q2856"/>
      <c r="R2856"/>
    </row>
    <row r="2857" spans="1:18" s="16" customFormat="1" x14ac:dyDescent="0.25">
      <c r="A2857"/>
      <c r="B2857" s="18"/>
      <c r="D2857"/>
      <c r="E2857"/>
      <c r="F2857"/>
      <c r="G2857"/>
      <c r="H2857"/>
      <c r="I2857"/>
      <c r="J2857"/>
      <c r="K2857"/>
      <c r="L2857"/>
      <c r="M2857"/>
      <c r="N2857"/>
      <c r="O2857"/>
      <c r="P2857"/>
      <c r="Q2857"/>
      <c r="R2857"/>
    </row>
    <row r="2858" spans="1:18" s="16" customFormat="1" x14ac:dyDescent="0.25">
      <c r="A2858"/>
      <c r="B2858" s="18"/>
      <c r="D2858"/>
      <c r="E2858"/>
      <c r="F2858"/>
      <c r="G2858"/>
      <c r="H2858"/>
      <c r="I2858"/>
      <c r="J2858"/>
      <c r="K2858"/>
      <c r="L2858"/>
      <c r="M2858"/>
      <c r="N2858"/>
      <c r="O2858"/>
      <c r="P2858"/>
      <c r="Q2858"/>
      <c r="R2858"/>
    </row>
    <row r="2859" spans="1:18" s="16" customFormat="1" x14ac:dyDescent="0.25">
      <c r="A2859"/>
      <c r="B2859" s="18"/>
      <c r="D2859"/>
      <c r="E2859"/>
      <c r="F2859"/>
      <c r="G2859"/>
      <c r="H2859"/>
      <c r="I2859"/>
      <c r="J2859"/>
      <c r="K2859"/>
      <c r="L2859"/>
      <c r="M2859"/>
      <c r="N2859"/>
      <c r="O2859"/>
      <c r="P2859"/>
      <c r="Q2859"/>
      <c r="R2859"/>
    </row>
    <row r="2860" spans="1:18" s="16" customFormat="1" x14ac:dyDescent="0.25">
      <c r="A2860"/>
      <c r="B2860" s="18"/>
      <c r="D2860"/>
      <c r="E2860"/>
      <c r="F2860"/>
      <c r="G2860"/>
      <c r="H2860"/>
      <c r="I2860"/>
      <c r="J2860"/>
      <c r="K2860"/>
      <c r="L2860"/>
      <c r="M2860"/>
      <c r="N2860"/>
      <c r="O2860"/>
      <c r="P2860"/>
      <c r="Q2860"/>
      <c r="R2860"/>
    </row>
    <row r="2861" spans="1:18" s="16" customFormat="1" x14ac:dyDescent="0.25">
      <c r="A2861"/>
      <c r="B2861" s="18"/>
      <c r="D2861"/>
      <c r="E2861"/>
      <c r="F2861"/>
      <c r="G2861"/>
      <c r="H2861"/>
      <c r="I2861"/>
      <c r="J2861"/>
      <c r="K2861"/>
      <c r="L2861"/>
      <c r="M2861"/>
      <c r="N2861"/>
      <c r="O2861"/>
      <c r="P2861"/>
      <c r="Q2861"/>
      <c r="R2861"/>
    </row>
    <row r="2862" spans="1:18" s="16" customFormat="1" x14ac:dyDescent="0.25">
      <c r="A2862"/>
      <c r="B2862" s="17"/>
      <c r="D2862"/>
      <c r="E2862"/>
      <c r="F2862"/>
      <c r="G2862"/>
      <c r="H2862"/>
      <c r="I2862"/>
      <c r="J2862"/>
      <c r="K2862"/>
      <c r="L2862"/>
      <c r="M2862"/>
      <c r="N2862"/>
      <c r="O2862"/>
      <c r="P2862"/>
      <c r="Q2862"/>
      <c r="R2862"/>
    </row>
    <row r="2863" spans="1:18" s="16" customFormat="1" x14ac:dyDescent="0.25">
      <c r="A2863"/>
      <c r="B2863" s="18"/>
      <c r="D2863"/>
      <c r="E2863"/>
      <c r="F2863"/>
      <c r="G2863"/>
      <c r="H2863"/>
      <c r="I2863"/>
      <c r="J2863"/>
      <c r="K2863"/>
      <c r="L2863"/>
      <c r="M2863"/>
      <c r="N2863"/>
      <c r="O2863"/>
      <c r="P2863"/>
      <c r="Q2863"/>
      <c r="R2863"/>
    </row>
    <row r="2864" spans="1:18" s="16" customFormat="1" x14ac:dyDescent="0.25">
      <c r="A2864"/>
      <c r="B2864" s="18"/>
      <c r="D2864"/>
      <c r="E2864"/>
      <c r="F2864"/>
      <c r="G2864"/>
      <c r="H2864"/>
      <c r="I2864"/>
      <c r="J2864"/>
      <c r="K2864"/>
      <c r="L2864"/>
      <c r="M2864"/>
      <c r="N2864"/>
      <c r="O2864"/>
      <c r="P2864"/>
      <c r="Q2864"/>
      <c r="R2864"/>
    </row>
    <row r="2865" spans="1:18" s="16" customFormat="1" x14ac:dyDescent="0.25">
      <c r="A2865"/>
      <c r="B2865" s="18"/>
      <c r="D2865"/>
      <c r="E2865"/>
      <c r="F2865"/>
      <c r="G2865"/>
      <c r="H2865"/>
      <c r="I2865"/>
      <c r="J2865"/>
      <c r="K2865"/>
      <c r="L2865"/>
      <c r="M2865"/>
      <c r="N2865"/>
      <c r="O2865"/>
      <c r="P2865"/>
      <c r="Q2865"/>
      <c r="R2865"/>
    </row>
    <row r="2866" spans="1:18" s="16" customFormat="1" x14ac:dyDescent="0.25">
      <c r="A2866"/>
      <c r="B2866" s="18"/>
      <c r="D2866"/>
      <c r="E2866"/>
      <c r="F2866"/>
      <c r="G2866"/>
      <c r="H2866"/>
      <c r="I2866"/>
      <c r="J2866"/>
      <c r="K2866"/>
      <c r="L2866"/>
      <c r="M2866"/>
      <c r="N2866"/>
      <c r="O2866"/>
      <c r="P2866"/>
      <c r="Q2866"/>
      <c r="R2866"/>
    </row>
    <row r="2867" spans="1:18" s="16" customFormat="1" x14ac:dyDescent="0.25">
      <c r="A2867"/>
      <c r="B2867" s="18"/>
      <c r="D2867"/>
      <c r="E2867"/>
      <c r="F2867"/>
      <c r="G2867"/>
      <c r="H2867"/>
      <c r="I2867"/>
      <c r="J2867"/>
      <c r="K2867"/>
      <c r="L2867"/>
      <c r="M2867"/>
      <c r="N2867"/>
      <c r="O2867"/>
      <c r="P2867"/>
      <c r="Q2867"/>
      <c r="R2867"/>
    </row>
    <row r="2868" spans="1:18" s="16" customFormat="1" x14ac:dyDescent="0.25">
      <c r="A2868"/>
      <c r="B2868" s="18"/>
      <c r="D2868"/>
      <c r="E2868"/>
      <c r="F2868"/>
      <c r="G2868"/>
      <c r="H2868"/>
      <c r="I2868"/>
      <c r="J2868"/>
      <c r="K2868"/>
      <c r="L2868"/>
      <c r="M2868"/>
      <c r="N2868"/>
      <c r="O2868"/>
      <c r="P2868"/>
      <c r="Q2868"/>
      <c r="R2868"/>
    </row>
    <row r="2869" spans="1:18" s="16" customFormat="1" x14ac:dyDescent="0.25">
      <c r="A2869"/>
      <c r="B2869" s="18"/>
      <c r="D2869"/>
      <c r="E2869"/>
      <c r="F2869"/>
      <c r="G2869"/>
      <c r="H2869"/>
      <c r="I2869"/>
      <c r="J2869"/>
      <c r="K2869"/>
      <c r="L2869"/>
      <c r="M2869"/>
      <c r="N2869"/>
      <c r="O2869"/>
      <c r="P2869"/>
      <c r="Q2869"/>
      <c r="R2869"/>
    </row>
    <row r="2870" spans="1:18" s="16" customFormat="1" x14ac:dyDescent="0.25">
      <c r="A2870"/>
      <c r="B2870" s="18"/>
      <c r="D2870"/>
      <c r="E2870"/>
      <c r="F2870"/>
      <c r="G2870"/>
      <c r="H2870"/>
      <c r="I2870"/>
      <c r="J2870"/>
      <c r="K2870"/>
      <c r="L2870"/>
      <c r="M2870"/>
      <c r="N2870"/>
      <c r="O2870"/>
      <c r="P2870"/>
      <c r="Q2870"/>
      <c r="R2870"/>
    </row>
    <row r="2871" spans="1:18" s="16" customFormat="1" x14ac:dyDescent="0.25">
      <c r="A2871"/>
      <c r="B2871" s="18"/>
      <c r="D2871"/>
      <c r="E2871"/>
      <c r="F2871"/>
      <c r="G2871"/>
      <c r="H2871"/>
      <c r="I2871"/>
      <c r="J2871"/>
      <c r="K2871"/>
      <c r="L2871"/>
      <c r="M2871"/>
      <c r="N2871"/>
      <c r="O2871"/>
      <c r="P2871"/>
      <c r="Q2871"/>
      <c r="R2871"/>
    </row>
    <row r="2872" spans="1:18" s="16" customFormat="1" x14ac:dyDescent="0.25">
      <c r="A2872"/>
      <c r="B2872" s="18"/>
      <c r="D2872"/>
      <c r="E2872"/>
      <c r="F2872"/>
      <c r="G2872"/>
      <c r="H2872"/>
      <c r="I2872"/>
      <c r="J2872"/>
      <c r="K2872"/>
      <c r="L2872"/>
      <c r="M2872"/>
      <c r="N2872"/>
      <c r="O2872"/>
      <c r="P2872"/>
      <c r="Q2872"/>
      <c r="R2872"/>
    </row>
    <row r="2873" spans="1:18" s="16" customFormat="1" x14ac:dyDescent="0.25">
      <c r="A2873"/>
      <c r="B2873" s="18"/>
      <c r="D2873"/>
      <c r="E2873"/>
      <c r="F2873"/>
      <c r="G2873"/>
      <c r="H2873"/>
      <c r="I2873"/>
      <c r="J2873"/>
      <c r="K2873"/>
      <c r="L2873"/>
      <c r="M2873"/>
      <c r="N2873"/>
      <c r="O2873"/>
      <c r="P2873"/>
      <c r="Q2873"/>
      <c r="R2873"/>
    </row>
    <row r="2874" spans="1:18" s="16" customFormat="1" x14ac:dyDescent="0.25">
      <c r="A2874"/>
      <c r="B2874" s="18"/>
      <c r="D2874"/>
      <c r="E2874"/>
      <c r="F2874"/>
      <c r="G2874"/>
      <c r="H2874"/>
      <c r="I2874"/>
      <c r="J2874"/>
      <c r="K2874"/>
      <c r="L2874"/>
      <c r="M2874"/>
      <c r="N2874"/>
      <c r="O2874"/>
      <c r="P2874"/>
      <c r="Q2874"/>
      <c r="R2874"/>
    </row>
    <row r="2875" spans="1:18" s="16" customFormat="1" x14ac:dyDescent="0.25">
      <c r="A2875"/>
      <c r="B2875" s="18"/>
      <c r="D2875"/>
      <c r="E2875"/>
      <c r="F2875"/>
      <c r="G2875"/>
      <c r="H2875"/>
      <c r="I2875"/>
      <c r="J2875"/>
      <c r="K2875"/>
      <c r="L2875"/>
      <c r="M2875"/>
      <c r="N2875"/>
      <c r="O2875"/>
      <c r="P2875"/>
      <c r="Q2875"/>
      <c r="R2875"/>
    </row>
    <row r="2876" spans="1:18" s="16" customFormat="1" x14ac:dyDescent="0.25">
      <c r="A2876"/>
      <c r="B2876" s="18"/>
      <c r="D2876"/>
      <c r="E2876"/>
      <c r="F2876"/>
      <c r="G2876"/>
      <c r="H2876"/>
      <c r="I2876"/>
      <c r="J2876"/>
      <c r="K2876"/>
      <c r="L2876"/>
      <c r="M2876"/>
      <c r="N2876"/>
      <c r="O2876"/>
      <c r="P2876"/>
      <c r="Q2876"/>
      <c r="R2876"/>
    </row>
    <row r="2877" spans="1:18" s="16" customFormat="1" x14ac:dyDescent="0.25">
      <c r="A2877"/>
      <c r="B2877" s="18"/>
      <c r="D2877"/>
      <c r="E2877"/>
      <c r="F2877"/>
      <c r="G2877"/>
      <c r="H2877"/>
      <c r="I2877"/>
      <c r="J2877"/>
      <c r="K2877"/>
      <c r="L2877"/>
      <c r="M2877"/>
      <c r="N2877"/>
      <c r="O2877"/>
      <c r="P2877"/>
      <c r="Q2877"/>
      <c r="R2877"/>
    </row>
    <row r="2878" spans="1:18" s="16" customFormat="1" x14ac:dyDescent="0.25">
      <c r="A2878"/>
      <c r="B2878" s="18"/>
      <c r="D2878"/>
      <c r="E2878"/>
      <c r="F2878"/>
      <c r="G2878"/>
      <c r="H2878"/>
      <c r="I2878"/>
      <c r="J2878"/>
      <c r="K2878"/>
      <c r="L2878"/>
      <c r="M2878"/>
      <c r="N2878"/>
      <c r="O2878"/>
      <c r="P2878"/>
      <c r="Q2878"/>
      <c r="R2878"/>
    </row>
    <row r="2879" spans="1:18" s="16" customFormat="1" x14ac:dyDescent="0.25">
      <c r="A2879"/>
      <c r="B2879" s="18"/>
      <c r="D2879"/>
      <c r="E2879"/>
      <c r="F2879"/>
      <c r="G2879"/>
      <c r="H2879"/>
      <c r="I2879"/>
      <c r="J2879"/>
      <c r="K2879"/>
      <c r="L2879"/>
      <c r="M2879"/>
      <c r="N2879"/>
      <c r="O2879"/>
      <c r="P2879"/>
      <c r="Q2879"/>
      <c r="R2879"/>
    </row>
    <row r="2880" spans="1:18" s="16" customFormat="1" x14ac:dyDescent="0.25">
      <c r="A2880"/>
      <c r="B2880" s="18"/>
      <c r="D2880"/>
      <c r="E2880"/>
      <c r="F2880"/>
      <c r="G2880"/>
      <c r="H2880"/>
      <c r="I2880"/>
      <c r="J2880"/>
      <c r="K2880"/>
      <c r="L2880"/>
      <c r="M2880"/>
      <c r="N2880"/>
      <c r="O2880"/>
      <c r="P2880"/>
      <c r="Q2880"/>
      <c r="R2880"/>
    </row>
    <row r="2881" spans="1:18" s="16" customFormat="1" x14ac:dyDescent="0.25">
      <c r="A2881"/>
      <c r="B2881" s="18"/>
      <c r="D2881"/>
      <c r="E2881"/>
      <c r="F2881"/>
      <c r="G2881"/>
      <c r="H2881"/>
      <c r="I2881"/>
      <c r="J2881"/>
      <c r="K2881"/>
      <c r="L2881"/>
      <c r="M2881"/>
      <c r="N2881"/>
      <c r="O2881"/>
      <c r="P2881"/>
      <c r="Q2881"/>
      <c r="R2881"/>
    </row>
    <row r="2882" spans="1:18" s="16" customFormat="1" x14ac:dyDescent="0.25">
      <c r="A2882"/>
      <c r="B2882" s="18"/>
      <c r="D2882"/>
      <c r="E2882"/>
      <c r="F2882"/>
      <c r="G2882"/>
      <c r="H2882"/>
      <c r="I2882"/>
      <c r="J2882"/>
      <c r="K2882"/>
      <c r="L2882"/>
      <c r="M2882"/>
      <c r="N2882"/>
      <c r="O2882"/>
      <c r="P2882"/>
      <c r="Q2882"/>
      <c r="R2882"/>
    </row>
    <row r="2883" spans="1:18" s="16" customFormat="1" x14ac:dyDescent="0.25">
      <c r="A2883"/>
      <c r="B2883" s="18"/>
      <c r="D2883"/>
      <c r="E2883"/>
      <c r="F2883"/>
      <c r="G2883"/>
      <c r="H2883"/>
      <c r="I2883"/>
      <c r="J2883"/>
      <c r="K2883"/>
      <c r="L2883"/>
      <c r="M2883"/>
      <c r="N2883"/>
      <c r="O2883"/>
      <c r="P2883"/>
      <c r="Q2883"/>
      <c r="R2883"/>
    </row>
    <row r="2884" spans="1:18" s="16" customFormat="1" x14ac:dyDescent="0.25">
      <c r="A2884"/>
      <c r="B2884" s="18"/>
      <c r="D2884"/>
      <c r="E2884"/>
      <c r="F2884"/>
      <c r="G2884"/>
      <c r="H2884"/>
      <c r="I2884"/>
      <c r="J2884"/>
      <c r="K2884"/>
      <c r="L2884"/>
      <c r="M2884"/>
      <c r="N2884"/>
      <c r="O2884"/>
      <c r="P2884"/>
      <c r="Q2884"/>
      <c r="R2884"/>
    </row>
    <row r="2885" spans="1:18" s="16" customFormat="1" x14ac:dyDescent="0.25">
      <c r="A2885"/>
      <c r="B2885" s="18"/>
      <c r="D2885"/>
      <c r="E2885"/>
      <c r="F2885"/>
      <c r="G2885"/>
      <c r="H2885"/>
      <c r="I2885"/>
      <c r="J2885"/>
      <c r="K2885"/>
      <c r="L2885"/>
      <c r="M2885"/>
      <c r="N2885"/>
      <c r="O2885"/>
      <c r="P2885"/>
      <c r="Q2885"/>
      <c r="R2885"/>
    </row>
    <row r="2886" spans="1:18" s="16" customFormat="1" x14ac:dyDescent="0.25">
      <c r="A2886"/>
      <c r="B2886" s="18"/>
      <c r="D2886"/>
      <c r="E2886"/>
      <c r="F2886"/>
      <c r="G2886"/>
      <c r="H2886"/>
      <c r="I2886"/>
      <c r="J2886"/>
      <c r="K2886"/>
      <c r="L2886"/>
      <c r="M2886"/>
      <c r="N2886"/>
      <c r="O2886"/>
      <c r="P2886"/>
      <c r="Q2886"/>
      <c r="R2886"/>
    </row>
    <row r="2887" spans="1:18" s="16" customFormat="1" x14ac:dyDescent="0.25">
      <c r="A2887"/>
      <c r="B2887" s="18"/>
      <c r="D2887"/>
      <c r="E2887"/>
      <c r="F2887"/>
      <c r="G2887"/>
      <c r="H2887"/>
      <c r="I2887"/>
      <c r="J2887"/>
      <c r="K2887"/>
      <c r="L2887"/>
      <c r="M2887"/>
      <c r="N2887"/>
      <c r="O2887"/>
      <c r="P2887"/>
      <c r="Q2887"/>
      <c r="R2887"/>
    </row>
    <row r="2888" spans="1:18" s="16" customFormat="1" x14ac:dyDescent="0.25">
      <c r="A2888"/>
      <c r="B2888" s="18"/>
      <c r="D2888"/>
      <c r="E2888"/>
      <c r="F2888"/>
      <c r="G2888"/>
      <c r="H2888"/>
      <c r="I2888"/>
      <c r="J2888"/>
      <c r="K2888"/>
      <c r="L2888"/>
      <c r="M2888"/>
      <c r="N2888"/>
      <c r="O2888"/>
      <c r="P2888"/>
      <c r="Q2888"/>
      <c r="R2888"/>
    </row>
    <row r="2889" spans="1:18" s="16" customFormat="1" x14ac:dyDescent="0.25">
      <c r="A2889"/>
      <c r="B2889" s="18"/>
      <c r="D2889"/>
      <c r="E2889"/>
      <c r="F2889"/>
      <c r="G2889"/>
      <c r="H2889"/>
      <c r="I2889"/>
      <c r="J2889"/>
      <c r="K2889"/>
      <c r="L2889"/>
      <c r="M2889"/>
      <c r="N2889"/>
      <c r="O2889"/>
      <c r="P2889"/>
      <c r="Q2889"/>
      <c r="R2889"/>
    </row>
    <row r="2890" spans="1:18" s="16" customFormat="1" x14ac:dyDescent="0.25">
      <c r="A2890"/>
      <c r="B2890" s="18"/>
      <c r="D2890"/>
      <c r="E2890"/>
      <c r="F2890"/>
      <c r="G2890"/>
      <c r="H2890"/>
      <c r="I2890"/>
      <c r="J2890"/>
      <c r="K2890"/>
      <c r="L2890"/>
      <c r="M2890"/>
      <c r="N2890"/>
      <c r="O2890"/>
      <c r="P2890"/>
      <c r="Q2890"/>
      <c r="R2890"/>
    </row>
    <row r="2891" spans="1:18" s="16" customFormat="1" x14ac:dyDescent="0.25">
      <c r="A2891"/>
      <c r="B2891" s="18"/>
      <c r="D2891"/>
      <c r="E2891"/>
      <c r="F2891"/>
      <c r="G2891"/>
      <c r="H2891"/>
      <c r="I2891"/>
      <c r="J2891"/>
      <c r="K2891"/>
      <c r="L2891"/>
      <c r="M2891"/>
      <c r="N2891"/>
      <c r="O2891"/>
      <c r="P2891"/>
      <c r="Q2891"/>
      <c r="R2891"/>
    </row>
    <row r="2892" spans="1:18" s="16" customFormat="1" x14ac:dyDescent="0.25">
      <c r="A2892"/>
      <c r="B2892" s="18"/>
      <c r="D2892"/>
      <c r="E2892"/>
      <c r="F2892"/>
      <c r="G2892"/>
      <c r="H2892"/>
      <c r="I2892"/>
      <c r="J2892"/>
      <c r="K2892"/>
      <c r="L2892"/>
      <c r="M2892"/>
      <c r="N2892"/>
      <c r="O2892"/>
      <c r="P2892"/>
      <c r="Q2892"/>
      <c r="R2892"/>
    </row>
    <row r="2893" spans="1:18" s="16" customFormat="1" x14ac:dyDescent="0.25">
      <c r="A2893"/>
      <c r="B2893" s="18"/>
      <c r="D2893"/>
      <c r="E2893"/>
      <c r="F2893"/>
      <c r="G2893"/>
      <c r="H2893"/>
      <c r="I2893"/>
      <c r="J2893"/>
      <c r="K2893"/>
      <c r="L2893"/>
      <c r="M2893"/>
      <c r="N2893"/>
      <c r="O2893"/>
      <c r="P2893"/>
      <c r="Q2893"/>
      <c r="R2893"/>
    </row>
    <row r="2894" spans="1:18" s="16" customFormat="1" x14ac:dyDescent="0.25">
      <c r="A2894"/>
      <c r="B2894" s="18"/>
      <c r="D2894"/>
      <c r="E2894"/>
      <c r="F2894"/>
      <c r="G2894"/>
      <c r="H2894"/>
      <c r="I2894"/>
      <c r="J2894"/>
      <c r="K2894"/>
      <c r="L2894"/>
      <c r="M2894"/>
      <c r="N2894"/>
      <c r="O2894"/>
      <c r="P2894"/>
      <c r="Q2894"/>
      <c r="R2894"/>
    </row>
    <row r="2895" spans="1:18" s="16" customFormat="1" x14ac:dyDescent="0.25">
      <c r="A2895"/>
      <c r="B2895" s="18"/>
      <c r="D2895"/>
      <c r="E2895"/>
      <c r="F2895"/>
      <c r="G2895"/>
      <c r="H2895"/>
      <c r="I2895"/>
      <c r="J2895"/>
      <c r="K2895"/>
      <c r="L2895"/>
      <c r="M2895"/>
      <c r="N2895"/>
      <c r="O2895"/>
      <c r="P2895"/>
      <c r="Q2895"/>
      <c r="R2895"/>
    </row>
    <row r="2896" spans="1:18" s="16" customFormat="1" x14ac:dyDescent="0.25">
      <c r="A2896"/>
      <c r="B2896" s="18"/>
      <c r="D2896"/>
      <c r="E2896"/>
      <c r="F2896"/>
      <c r="G2896"/>
      <c r="H2896"/>
      <c r="I2896"/>
      <c r="J2896"/>
      <c r="K2896"/>
      <c r="L2896"/>
      <c r="M2896"/>
      <c r="N2896"/>
      <c r="O2896"/>
      <c r="P2896"/>
      <c r="Q2896"/>
      <c r="R2896"/>
    </row>
    <row r="2897" spans="1:18" s="16" customFormat="1" x14ac:dyDescent="0.25">
      <c r="A2897"/>
      <c r="B2897" s="18"/>
      <c r="D2897"/>
      <c r="E2897"/>
      <c r="F2897"/>
      <c r="G2897"/>
      <c r="H2897"/>
      <c r="I2897"/>
      <c r="J2897"/>
      <c r="K2897"/>
      <c r="L2897"/>
      <c r="M2897"/>
      <c r="N2897"/>
      <c r="O2897"/>
      <c r="P2897"/>
      <c r="Q2897"/>
      <c r="R2897"/>
    </row>
    <row r="2898" spans="1:18" s="16" customFormat="1" x14ac:dyDescent="0.25">
      <c r="A2898"/>
      <c r="B2898" s="18"/>
      <c r="D2898"/>
      <c r="E2898"/>
      <c r="F2898"/>
      <c r="G2898"/>
      <c r="H2898"/>
      <c r="I2898"/>
      <c r="J2898"/>
      <c r="K2898"/>
      <c r="L2898"/>
      <c r="M2898"/>
      <c r="N2898"/>
      <c r="O2898"/>
      <c r="P2898"/>
      <c r="Q2898"/>
      <c r="R2898"/>
    </row>
    <row r="2899" spans="1:18" s="16" customFormat="1" x14ac:dyDescent="0.25">
      <c r="A2899"/>
      <c r="B2899" s="18"/>
      <c r="D2899"/>
      <c r="E2899"/>
      <c r="F2899"/>
      <c r="G2899"/>
      <c r="H2899"/>
      <c r="I2899"/>
      <c r="J2899"/>
      <c r="K2899"/>
      <c r="L2899"/>
      <c r="M2899"/>
      <c r="N2899"/>
      <c r="O2899"/>
      <c r="P2899"/>
      <c r="Q2899"/>
      <c r="R2899"/>
    </row>
    <row r="2900" spans="1:18" s="16" customFormat="1" x14ac:dyDescent="0.25">
      <c r="A2900"/>
      <c r="B2900" s="18"/>
      <c r="D2900"/>
      <c r="E2900"/>
      <c r="F2900"/>
      <c r="G2900"/>
      <c r="H2900"/>
      <c r="I2900"/>
      <c r="J2900"/>
      <c r="K2900"/>
      <c r="L2900"/>
      <c r="M2900"/>
      <c r="N2900"/>
      <c r="O2900"/>
      <c r="P2900"/>
      <c r="Q2900"/>
      <c r="R2900"/>
    </row>
    <row r="2901" spans="1:18" s="16" customFormat="1" x14ac:dyDescent="0.25">
      <c r="A2901"/>
      <c r="B2901" s="18"/>
      <c r="D2901"/>
      <c r="E2901"/>
      <c r="F2901"/>
      <c r="G2901"/>
      <c r="H2901"/>
      <c r="I2901"/>
      <c r="J2901"/>
      <c r="K2901"/>
      <c r="L2901"/>
      <c r="M2901"/>
      <c r="N2901"/>
      <c r="O2901"/>
      <c r="P2901"/>
      <c r="Q2901"/>
      <c r="R2901"/>
    </row>
    <row r="2902" spans="1:18" s="16" customFormat="1" x14ac:dyDescent="0.25">
      <c r="A2902"/>
      <c r="B2902" s="18"/>
      <c r="D2902"/>
      <c r="E2902"/>
      <c r="F2902"/>
      <c r="G2902"/>
      <c r="H2902"/>
      <c r="I2902"/>
      <c r="J2902"/>
      <c r="K2902"/>
      <c r="L2902"/>
      <c r="M2902"/>
      <c r="N2902"/>
      <c r="O2902"/>
      <c r="P2902"/>
      <c r="Q2902"/>
      <c r="R2902"/>
    </row>
    <row r="2903" spans="1:18" s="16" customFormat="1" x14ac:dyDescent="0.25">
      <c r="A2903"/>
      <c r="B2903" s="18"/>
      <c r="D2903"/>
      <c r="E2903"/>
      <c r="F2903"/>
      <c r="G2903"/>
      <c r="H2903"/>
      <c r="I2903"/>
      <c r="J2903"/>
      <c r="K2903"/>
      <c r="L2903"/>
      <c r="M2903"/>
      <c r="N2903"/>
      <c r="O2903"/>
      <c r="P2903"/>
      <c r="Q2903"/>
      <c r="R2903"/>
    </row>
    <row r="2904" spans="1:18" s="16" customFormat="1" x14ac:dyDescent="0.25">
      <c r="A2904"/>
      <c r="B2904" s="18"/>
      <c r="D2904"/>
      <c r="E2904"/>
      <c r="F2904"/>
      <c r="G2904"/>
      <c r="H2904"/>
      <c r="I2904"/>
      <c r="J2904"/>
      <c r="K2904"/>
      <c r="L2904"/>
      <c r="M2904"/>
      <c r="N2904"/>
      <c r="O2904"/>
      <c r="P2904"/>
      <c r="Q2904"/>
      <c r="R2904"/>
    </row>
    <row r="2905" spans="1:18" s="16" customFormat="1" x14ac:dyDescent="0.25">
      <c r="A2905"/>
      <c r="B2905" s="18"/>
      <c r="D2905"/>
      <c r="E2905"/>
      <c r="F2905"/>
      <c r="G2905"/>
      <c r="H2905"/>
      <c r="I2905"/>
      <c r="J2905"/>
      <c r="K2905"/>
      <c r="L2905"/>
      <c r="M2905"/>
      <c r="N2905"/>
      <c r="O2905"/>
      <c r="P2905"/>
      <c r="Q2905"/>
      <c r="R2905"/>
    </row>
    <row r="2906" spans="1:18" s="16" customFormat="1" x14ac:dyDescent="0.25">
      <c r="A2906"/>
      <c r="B2906" s="18"/>
      <c r="D2906"/>
      <c r="E2906"/>
      <c r="F2906"/>
      <c r="G2906"/>
      <c r="H2906"/>
      <c r="I2906"/>
      <c r="J2906"/>
      <c r="K2906"/>
      <c r="L2906"/>
      <c r="M2906"/>
      <c r="N2906"/>
      <c r="O2906"/>
      <c r="P2906"/>
      <c r="Q2906"/>
      <c r="R2906"/>
    </row>
    <row r="2907" spans="1:18" s="16" customFormat="1" x14ac:dyDescent="0.25">
      <c r="A2907"/>
      <c r="B2907" s="18"/>
      <c r="D2907"/>
      <c r="E2907"/>
      <c r="F2907"/>
      <c r="G2907"/>
      <c r="H2907"/>
      <c r="I2907"/>
      <c r="J2907"/>
      <c r="K2907"/>
      <c r="L2907"/>
      <c r="M2907"/>
      <c r="N2907"/>
      <c r="O2907"/>
      <c r="P2907"/>
      <c r="Q2907"/>
      <c r="R2907"/>
    </row>
    <row r="2908" spans="1:18" s="16" customFormat="1" x14ac:dyDescent="0.25">
      <c r="A2908"/>
      <c r="B2908" s="18"/>
      <c r="D2908"/>
      <c r="E2908"/>
      <c r="F2908"/>
      <c r="G2908"/>
      <c r="H2908"/>
      <c r="I2908"/>
      <c r="J2908"/>
      <c r="K2908"/>
      <c r="L2908"/>
      <c r="M2908"/>
      <c r="N2908"/>
      <c r="O2908"/>
      <c r="P2908"/>
      <c r="Q2908"/>
      <c r="R2908"/>
    </row>
    <row r="2909" spans="1:18" s="16" customFormat="1" x14ac:dyDescent="0.25">
      <c r="A2909"/>
      <c r="B2909" s="18"/>
      <c r="D2909"/>
      <c r="E2909"/>
      <c r="F2909"/>
      <c r="G2909"/>
      <c r="H2909"/>
      <c r="I2909"/>
      <c r="J2909"/>
      <c r="K2909"/>
      <c r="L2909"/>
      <c r="M2909"/>
      <c r="N2909"/>
      <c r="O2909"/>
      <c r="P2909"/>
      <c r="Q2909"/>
      <c r="R2909"/>
    </row>
    <row r="2910" spans="1:18" s="16" customFormat="1" x14ac:dyDescent="0.25">
      <c r="A2910"/>
      <c r="B2910" s="18"/>
      <c r="D2910"/>
      <c r="E2910"/>
      <c r="F2910"/>
      <c r="G2910"/>
      <c r="H2910"/>
      <c r="I2910"/>
      <c r="J2910"/>
      <c r="K2910"/>
      <c r="L2910"/>
      <c r="M2910"/>
      <c r="N2910"/>
      <c r="O2910"/>
      <c r="P2910"/>
      <c r="Q2910"/>
      <c r="R2910"/>
    </row>
    <row r="2911" spans="1:18" s="16" customFormat="1" x14ac:dyDescent="0.25">
      <c r="A2911"/>
      <c r="B2911" s="18"/>
      <c r="D2911"/>
      <c r="E2911"/>
      <c r="F2911"/>
      <c r="G2911"/>
      <c r="H2911"/>
      <c r="I2911"/>
      <c r="J2911"/>
      <c r="K2911"/>
      <c r="L2911"/>
      <c r="M2911"/>
      <c r="N2911"/>
      <c r="O2911"/>
      <c r="P2911"/>
      <c r="Q2911"/>
      <c r="R2911"/>
    </row>
    <row r="2912" spans="1:18" s="16" customFormat="1" x14ac:dyDescent="0.25">
      <c r="A2912"/>
      <c r="B2912" s="17"/>
      <c r="D2912"/>
      <c r="E2912"/>
      <c r="F2912"/>
      <c r="G2912"/>
      <c r="H2912"/>
      <c r="I2912"/>
      <c r="J2912"/>
      <c r="K2912"/>
      <c r="L2912"/>
      <c r="M2912"/>
      <c r="N2912"/>
      <c r="O2912"/>
      <c r="P2912"/>
      <c r="Q2912"/>
      <c r="R2912"/>
    </row>
    <row r="2913" spans="1:18" s="16" customFormat="1" x14ac:dyDescent="0.25">
      <c r="A2913"/>
      <c r="B2913" s="18"/>
      <c r="D2913"/>
      <c r="E2913"/>
      <c r="F2913"/>
      <c r="G2913"/>
      <c r="H2913"/>
      <c r="I2913"/>
      <c r="J2913"/>
      <c r="K2913"/>
      <c r="L2913"/>
      <c r="M2913"/>
      <c r="N2913"/>
      <c r="O2913"/>
      <c r="P2913"/>
      <c r="Q2913"/>
      <c r="R2913"/>
    </row>
    <row r="2914" spans="1:18" s="16" customFormat="1" x14ac:dyDescent="0.25">
      <c r="A2914"/>
      <c r="B2914" s="18"/>
      <c r="D2914"/>
      <c r="E2914"/>
      <c r="F2914"/>
      <c r="G2914"/>
      <c r="H2914"/>
      <c r="I2914"/>
      <c r="J2914"/>
      <c r="K2914"/>
      <c r="L2914"/>
      <c r="M2914"/>
      <c r="N2914"/>
      <c r="O2914"/>
      <c r="P2914"/>
      <c r="Q2914"/>
      <c r="R2914"/>
    </row>
    <row r="2915" spans="1:18" s="16" customFormat="1" x14ac:dyDescent="0.25">
      <c r="A2915"/>
      <c r="B2915" s="18"/>
      <c r="D2915"/>
      <c r="E2915"/>
      <c r="F2915"/>
      <c r="G2915"/>
      <c r="H2915"/>
      <c r="I2915"/>
      <c r="J2915"/>
      <c r="K2915"/>
      <c r="L2915"/>
      <c r="M2915"/>
      <c r="N2915"/>
      <c r="O2915"/>
      <c r="P2915"/>
      <c r="Q2915"/>
      <c r="R2915"/>
    </row>
    <row r="2916" spans="1:18" s="16" customFormat="1" x14ac:dyDescent="0.25">
      <c r="A2916"/>
      <c r="B2916" s="18"/>
      <c r="D2916"/>
      <c r="E2916"/>
      <c r="F2916"/>
      <c r="G2916"/>
      <c r="H2916"/>
      <c r="I2916"/>
      <c r="J2916"/>
      <c r="K2916"/>
      <c r="L2916"/>
      <c r="M2916"/>
      <c r="N2916"/>
      <c r="O2916"/>
      <c r="P2916"/>
      <c r="Q2916"/>
      <c r="R2916"/>
    </row>
    <row r="2917" spans="1:18" s="16" customFormat="1" x14ac:dyDescent="0.25">
      <c r="A2917"/>
      <c r="B2917" s="18"/>
      <c r="D2917"/>
      <c r="E2917"/>
      <c r="F2917"/>
      <c r="G2917"/>
      <c r="H2917"/>
      <c r="I2917"/>
      <c r="J2917"/>
      <c r="K2917"/>
      <c r="L2917"/>
      <c r="M2917"/>
      <c r="N2917"/>
      <c r="O2917"/>
      <c r="P2917"/>
      <c r="Q2917"/>
      <c r="R2917"/>
    </row>
    <row r="2918" spans="1:18" s="16" customFormat="1" x14ac:dyDescent="0.25">
      <c r="A2918"/>
      <c r="B2918" s="18"/>
      <c r="D2918"/>
      <c r="E2918"/>
      <c r="F2918"/>
      <c r="G2918"/>
      <c r="H2918"/>
      <c r="I2918"/>
      <c r="J2918"/>
      <c r="K2918"/>
      <c r="L2918"/>
      <c r="M2918"/>
      <c r="N2918"/>
      <c r="O2918"/>
      <c r="P2918"/>
      <c r="Q2918"/>
      <c r="R2918"/>
    </row>
    <row r="2919" spans="1:18" s="16" customFormat="1" x14ac:dyDescent="0.25">
      <c r="A2919"/>
      <c r="B2919" s="18"/>
      <c r="D2919"/>
      <c r="E2919"/>
      <c r="F2919"/>
      <c r="G2919"/>
      <c r="H2919"/>
      <c r="I2919"/>
      <c r="J2919"/>
      <c r="K2919"/>
      <c r="L2919"/>
      <c r="M2919"/>
      <c r="N2919"/>
      <c r="O2919"/>
      <c r="P2919"/>
      <c r="Q2919"/>
      <c r="R2919"/>
    </row>
    <row r="2920" spans="1:18" s="16" customFormat="1" x14ac:dyDescent="0.25">
      <c r="A2920"/>
      <c r="B2920" s="18"/>
      <c r="D2920"/>
      <c r="E2920"/>
      <c r="F2920"/>
      <c r="G2920"/>
      <c r="H2920"/>
      <c r="I2920"/>
      <c r="J2920"/>
      <c r="K2920"/>
      <c r="L2920"/>
      <c r="M2920"/>
      <c r="N2920"/>
      <c r="O2920"/>
      <c r="P2920"/>
      <c r="Q2920"/>
      <c r="R2920"/>
    </row>
    <row r="2921" spans="1:18" s="16" customFormat="1" x14ac:dyDescent="0.25">
      <c r="A2921"/>
      <c r="B2921" s="18"/>
      <c r="D2921"/>
      <c r="E2921"/>
      <c r="F2921"/>
      <c r="G2921"/>
      <c r="H2921"/>
      <c r="I2921"/>
      <c r="J2921"/>
      <c r="K2921"/>
      <c r="L2921"/>
      <c r="M2921"/>
      <c r="N2921"/>
      <c r="O2921"/>
      <c r="P2921"/>
      <c r="Q2921"/>
      <c r="R2921"/>
    </row>
    <row r="2922" spans="1:18" s="16" customFormat="1" x14ac:dyDescent="0.25">
      <c r="A2922"/>
      <c r="B2922" s="18"/>
      <c r="D2922"/>
      <c r="E2922"/>
      <c r="F2922"/>
      <c r="G2922"/>
      <c r="H2922"/>
      <c r="I2922"/>
      <c r="J2922"/>
      <c r="K2922"/>
      <c r="L2922"/>
      <c r="M2922"/>
      <c r="N2922"/>
      <c r="O2922"/>
      <c r="P2922"/>
      <c r="Q2922"/>
      <c r="R2922"/>
    </row>
    <row r="2923" spans="1:18" s="16" customFormat="1" x14ac:dyDescent="0.25">
      <c r="A2923"/>
      <c r="B2923" s="18"/>
      <c r="D2923"/>
      <c r="E2923"/>
      <c r="F2923"/>
      <c r="G2923"/>
      <c r="H2923"/>
      <c r="I2923"/>
      <c r="J2923"/>
      <c r="K2923"/>
      <c r="L2923"/>
      <c r="M2923"/>
      <c r="N2923"/>
      <c r="O2923"/>
      <c r="P2923"/>
      <c r="Q2923"/>
      <c r="R2923"/>
    </row>
    <row r="2924" spans="1:18" s="16" customFormat="1" x14ac:dyDescent="0.25">
      <c r="A2924"/>
      <c r="B2924" s="18"/>
      <c r="D2924"/>
      <c r="E2924"/>
      <c r="F2924"/>
      <c r="G2924"/>
      <c r="H2924"/>
      <c r="I2924"/>
      <c r="J2924"/>
      <c r="K2924"/>
      <c r="L2924"/>
      <c r="M2924"/>
      <c r="N2924"/>
      <c r="O2924"/>
      <c r="P2924"/>
      <c r="Q2924"/>
      <c r="R2924"/>
    </row>
    <row r="2925" spans="1:18" s="16" customFormat="1" x14ac:dyDescent="0.25">
      <c r="A2925"/>
      <c r="B2925" s="18"/>
      <c r="D2925"/>
      <c r="E2925"/>
      <c r="F2925"/>
      <c r="G2925"/>
      <c r="H2925"/>
      <c r="I2925"/>
      <c r="J2925"/>
      <c r="K2925"/>
      <c r="L2925"/>
      <c r="M2925"/>
      <c r="N2925"/>
      <c r="O2925"/>
      <c r="P2925"/>
      <c r="Q2925"/>
      <c r="R2925"/>
    </row>
    <row r="2926" spans="1:18" s="16" customFormat="1" x14ac:dyDescent="0.25">
      <c r="A2926"/>
      <c r="B2926" s="18"/>
      <c r="D2926"/>
      <c r="E2926"/>
      <c r="F2926"/>
      <c r="G2926"/>
      <c r="H2926"/>
      <c r="I2926"/>
      <c r="J2926"/>
      <c r="K2926"/>
      <c r="L2926"/>
      <c r="M2926"/>
      <c r="N2926"/>
      <c r="O2926"/>
      <c r="P2926"/>
      <c r="Q2926"/>
      <c r="R2926"/>
    </row>
    <row r="2927" spans="1:18" s="16" customFormat="1" x14ac:dyDescent="0.25">
      <c r="A2927"/>
      <c r="B2927" s="18"/>
      <c r="D2927"/>
      <c r="E2927"/>
      <c r="F2927"/>
      <c r="G2927"/>
      <c r="H2927"/>
      <c r="I2927"/>
      <c r="J2927"/>
      <c r="K2927"/>
      <c r="L2927"/>
      <c r="M2927"/>
      <c r="N2927"/>
      <c r="O2927"/>
      <c r="P2927"/>
      <c r="Q2927"/>
      <c r="R2927"/>
    </row>
    <row r="2928" spans="1:18" s="16" customFormat="1" x14ac:dyDescent="0.25">
      <c r="A2928"/>
      <c r="B2928" s="18"/>
      <c r="D2928"/>
      <c r="E2928"/>
      <c r="F2928"/>
      <c r="G2928"/>
      <c r="H2928"/>
      <c r="I2928"/>
      <c r="J2928"/>
      <c r="K2928"/>
      <c r="L2928"/>
      <c r="M2928"/>
      <c r="N2928"/>
      <c r="O2928"/>
      <c r="P2928"/>
      <c r="Q2928"/>
      <c r="R2928"/>
    </row>
    <row r="2929" spans="1:18" s="16" customFormat="1" x14ac:dyDescent="0.25">
      <c r="A2929"/>
      <c r="B2929" s="18"/>
      <c r="D2929"/>
      <c r="E2929"/>
      <c r="F2929"/>
      <c r="G2929"/>
      <c r="H2929"/>
      <c r="I2929"/>
      <c r="J2929"/>
      <c r="K2929"/>
      <c r="L2929"/>
      <c r="M2929"/>
      <c r="N2929"/>
      <c r="O2929"/>
      <c r="P2929"/>
      <c r="Q2929"/>
      <c r="R2929"/>
    </row>
    <row r="2930" spans="1:18" s="16" customFormat="1" x14ac:dyDescent="0.25">
      <c r="A2930"/>
      <c r="B2930" s="18"/>
      <c r="D2930"/>
      <c r="E2930"/>
      <c r="F2930"/>
      <c r="G2930"/>
      <c r="H2930"/>
      <c r="I2930"/>
      <c r="J2930"/>
      <c r="K2930"/>
      <c r="L2930"/>
      <c r="M2930"/>
      <c r="N2930"/>
      <c r="O2930"/>
      <c r="P2930"/>
      <c r="Q2930"/>
      <c r="R2930"/>
    </row>
    <row r="2931" spans="1:18" s="16" customFormat="1" x14ac:dyDescent="0.25">
      <c r="A2931"/>
      <c r="B2931" s="18"/>
      <c r="D2931"/>
      <c r="E2931"/>
      <c r="F2931"/>
      <c r="G2931"/>
      <c r="H2931"/>
      <c r="I2931"/>
      <c r="J2931"/>
      <c r="K2931"/>
      <c r="L2931"/>
      <c r="M2931"/>
      <c r="N2931"/>
      <c r="O2931"/>
      <c r="P2931"/>
      <c r="Q2931"/>
      <c r="R2931"/>
    </row>
    <row r="2932" spans="1:18" s="16" customFormat="1" x14ac:dyDescent="0.25">
      <c r="A2932"/>
      <c r="B2932" s="18"/>
      <c r="D2932"/>
      <c r="E2932"/>
      <c r="F2932"/>
      <c r="G2932"/>
      <c r="H2932"/>
      <c r="I2932"/>
      <c r="J2932"/>
      <c r="K2932"/>
      <c r="L2932"/>
      <c r="M2932"/>
      <c r="N2932"/>
      <c r="O2932"/>
      <c r="P2932"/>
      <c r="Q2932"/>
      <c r="R2932"/>
    </row>
    <row r="2933" spans="1:18" s="16" customFormat="1" x14ac:dyDescent="0.25">
      <c r="A2933"/>
      <c r="B2933" s="18"/>
      <c r="D2933"/>
      <c r="E2933"/>
      <c r="F2933"/>
      <c r="G2933"/>
      <c r="H2933"/>
      <c r="I2933"/>
      <c r="J2933"/>
      <c r="K2933"/>
      <c r="L2933"/>
      <c r="M2933"/>
      <c r="N2933"/>
      <c r="O2933"/>
      <c r="P2933"/>
      <c r="Q2933"/>
      <c r="R2933"/>
    </row>
    <row r="2934" spans="1:18" s="16" customFormat="1" x14ac:dyDescent="0.25">
      <c r="A2934"/>
      <c r="B2934" s="18"/>
      <c r="D2934"/>
      <c r="E2934"/>
      <c r="F2934"/>
      <c r="G2934"/>
      <c r="H2934"/>
      <c r="I2934"/>
      <c r="J2934"/>
      <c r="K2934"/>
      <c r="L2934"/>
      <c r="M2934"/>
      <c r="N2934"/>
      <c r="O2934"/>
      <c r="P2934"/>
      <c r="Q2934"/>
      <c r="R2934"/>
    </row>
    <row r="2935" spans="1:18" s="16" customFormat="1" x14ac:dyDescent="0.25">
      <c r="A2935"/>
      <c r="B2935" s="18"/>
      <c r="D2935"/>
      <c r="E2935"/>
      <c r="F2935"/>
      <c r="G2935"/>
      <c r="H2935"/>
      <c r="I2935"/>
      <c r="J2935"/>
      <c r="K2935"/>
      <c r="L2935"/>
      <c r="M2935"/>
      <c r="N2935"/>
      <c r="O2935"/>
      <c r="P2935"/>
      <c r="Q2935"/>
      <c r="R2935"/>
    </row>
    <row r="2936" spans="1:18" s="16" customFormat="1" x14ac:dyDescent="0.25">
      <c r="A2936"/>
      <c r="B2936" s="18"/>
      <c r="D2936"/>
      <c r="E2936"/>
      <c r="F2936"/>
      <c r="G2936"/>
      <c r="H2936"/>
      <c r="I2936"/>
      <c r="J2936"/>
      <c r="K2936"/>
      <c r="L2936"/>
      <c r="M2936"/>
      <c r="N2936"/>
      <c r="O2936"/>
      <c r="P2936"/>
      <c r="Q2936"/>
      <c r="R2936"/>
    </row>
    <row r="2937" spans="1:18" s="16" customFormat="1" x14ac:dyDescent="0.25">
      <c r="A2937"/>
      <c r="B2937" s="18"/>
      <c r="D2937"/>
      <c r="E2937"/>
      <c r="F2937"/>
      <c r="G2937"/>
      <c r="H2937"/>
      <c r="I2937"/>
      <c r="J2937"/>
      <c r="K2937"/>
      <c r="L2937"/>
      <c r="M2937"/>
      <c r="N2937"/>
      <c r="O2937"/>
      <c r="P2937"/>
      <c r="Q2937"/>
      <c r="R2937"/>
    </row>
    <row r="2938" spans="1:18" s="16" customFormat="1" x14ac:dyDescent="0.25">
      <c r="A2938"/>
      <c r="B2938" s="18"/>
      <c r="D2938"/>
      <c r="E2938"/>
      <c r="F2938"/>
      <c r="G2938"/>
      <c r="H2938"/>
      <c r="I2938"/>
      <c r="J2938"/>
      <c r="K2938"/>
      <c r="L2938"/>
      <c r="M2938"/>
      <c r="N2938"/>
      <c r="O2938"/>
      <c r="P2938"/>
      <c r="Q2938"/>
      <c r="R2938"/>
    </row>
    <row r="2939" spans="1:18" s="16" customFormat="1" x14ac:dyDescent="0.25">
      <c r="A2939"/>
      <c r="B2939" s="18"/>
      <c r="D2939"/>
      <c r="E2939"/>
      <c r="F2939"/>
      <c r="G2939"/>
      <c r="H2939"/>
      <c r="I2939"/>
      <c r="J2939"/>
      <c r="K2939"/>
      <c r="L2939"/>
      <c r="M2939"/>
      <c r="N2939"/>
      <c r="O2939"/>
      <c r="P2939"/>
      <c r="Q2939"/>
      <c r="R2939"/>
    </row>
    <row r="2940" spans="1:18" s="16" customFormat="1" x14ac:dyDescent="0.25">
      <c r="A2940"/>
      <c r="B2940" s="18"/>
      <c r="D2940"/>
      <c r="E2940"/>
      <c r="F2940"/>
      <c r="G2940"/>
      <c r="H2940"/>
      <c r="I2940"/>
      <c r="J2940"/>
      <c r="K2940"/>
      <c r="L2940"/>
      <c r="M2940"/>
      <c r="N2940"/>
      <c r="O2940"/>
      <c r="P2940"/>
      <c r="Q2940"/>
      <c r="R2940"/>
    </row>
    <row r="2941" spans="1:18" s="16" customFormat="1" x14ac:dyDescent="0.25">
      <c r="A2941"/>
      <c r="B2941" s="18"/>
      <c r="D2941"/>
      <c r="E2941"/>
      <c r="F2941"/>
      <c r="G2941"/>
      <c r="H2941"/>
      <c r="I2941"/>
      <c r="J2941"/>
      <c r="K2941"/>
      <c r="L2941"/>
      <c r="M2941"/>
      <c r="N2941"/>
      <c r="O2941"/>
      <c r="P2941"/>
      <c r="Q2941"/>
      <c r="R2941"/>
    </row>
    <row r="2942" spans="1:18" s="16" customFormat="1" x14ac:dyDescent="0.25">
      <c r="A2942"/>
      <c r="B2942" s="18"/>
      <c r="D2942"/>
      <c r="E2942"/>
      <c r="F2942"/>
      <c r="G2942"/>
      <c r="H2942"/>
      <c r="I2942"/>
      <c r="J2942"/>
      <c r="K2942"/>
      <c r="L2942"/>
      <c r="M2942"/>
      <c r="N2942"/>
      <c r="O2942"/>
      <c r="P2942"/>
      <c r="Q2942"/>
      <c r="R2942"/>
    </row>
    <row r="2943" spans="1:18" s="16" customFormat="1" x14ac:dyDescent="0.25">
      <c r="A2943"/>
      <c r="B2943" s="18"/>
      <c r="D2943"/>
      <c r="E2943"/>
      <c r="F2943"/>
      <c r="G2943"/>
      <c r="H2943"/>
      <c r="I2943"/>
      <c r="J2943"/>
      <c r="K2943"/>
      <c r="L2943"/>
      <c r="M2943"/>
      <c r="N2943"/>
      <c r="O2943"/>
      <c r="P2943"/>
      <c r="Q2943"/>
      <c r="R2943"/>
    </row>
    <row r="2944" spans="1:18" s="16" customFormat="1" x14ac:dyDescent="0.25">
      <c r="A2944"/>
      <c r="B2944" s="18"/>
      <c r="D2944"/>
      <c r="E2944"/>
      <c r="F2944"/>
      <c r="G2944"/>
      <c r="H2944"/>
      <c r="I2944"/>
      <c r="J2944"/>
      <c r="K2944"/>
      <c r="L2944"/>
      <c r="M2944"/>
      <c r="N2944"/>
      <c r="O2944"/>
      <c r="P2944"/>
      <c r="Q2944"/>
      <c r="R2944"/>
    </row>
    <row r="2945" spans="1:18" s="16" customFormat="1" x14ac:dyDescent="0.25">
      <c r="A2945"/>
      <c r="B2945" s="18"/>
      <c r="D2945"/>
      <c r="E2945"/>
      <c r="F2945"/>
      <c r="G2945"/>
      <c r="H2945"/>
      <c r="I2945"/>
      <c r="J2945"/>
      <c r="K2945"/>
      <c r="L2945"/>
      <c r="M2945"/>
      <c r="N2945"/>
      <c r="O2945"/>
      <c r="P2945"/>
      <c r="Q2945"/>
      <c r="R2945"/>
    </row>
    <row r="2946" spans="1:18" s="16" customFormat="1" x14ac:dyDescent="0.25">
      <c r="A2946"/>
      <c r="B2946" s="18"/>
      <c r="D2946"/>
      <c r="E2946"/>
      <c r="F2946"/>
      <c r="G2946"/>
      <c r="H2946"/>
      <c r="I2946"/>
      <c r="J2946"/>
      <c r="K2946"/>
      <c r="L2946"/>
      <c r="M2946"/>
      <c r="N2946"/>
      <c r="O2946"/>
      <c r="P2946"/>
      <c r="Q2946"/>
      <c r="R2946"/>
    </row>
    <row r="2947" spans="1:18" s="16" customFormat="1" x14ac:dyDescent="0.25">
      <c r="A2947"/>
      <c r="B2947" s="18"/>
      <c r="D2947"/>
      <c r="E2947"/>
      <c r="F2947"/>
      <c r="G2947"/>
      <c r="H2947"/>
      <c r="I2947"/>
      <c r="J2947"/>
      <c r="K2947"/>
      <c r="L2947"/>
      <c r="M2947"/>
      <c r="N2947"/>
      <c r="O2947"/>
      <c r="P2947"/>
      <c r="Q2947"/>
      <c r="R2947"/>
    </row>
    <row r="2948" spans="1:18" s="16" customFormat="1" x14ac:dyDescent="0.25">
      <c r="A2948"/>
      <c r="B2948" s="18"/>
      <c r="D2948"/>
      <c r="E2948"/>
      <c r="F2948"/>
      <c r="G2948"/>
      <c r="H2948"/>
      <c r="I2948"/>
      <c r="J2948"/>
      <c r="K2948"/>
      <c r="L2948"/>
      <c r="M2948"/>
      <c r="N2948"/>
      <c r="O2948"/>
      <c r="P2948"/>
      <c r="Q2948"/>
      <c r="R2948"/>
    </row>
    <row r="2949" spans="1:18" s="16" customFormat="1" x14ac:dyDescent="0.25">
      <c r="A2949"/>
      <c r="B2949" s="18"/>
      <c r="D2949"/>
      <c r="E2949"/>
      <c r="F2949"/>
      <c r="G2949"/>
      <c r="H2949"/>
      <c r="I2949"/>
      <c r="J2949"/>
      <c r="K2949"/>
      <c r="L2949"/>
      <c r="M2949"/>
      <c r="N2949"/>
      <c r="O2949"/>
      <c r="P2949"/>
      <c r="Q2949"/>
      <c r="R2949"/>
    </row>
    <row r="2950" spans="1:18" s="16" customFormat="1" x14ac:dyDescent="0.25">
      <c r="A2950"/>
      <c r="B2950" s="18"/>
      <c r="D2950"/>
      <c r="E2950"/>
      <c r="F2950"/>
      <c r="G2950"/>
      <c r="H2950"/>
      <c r="I2950"/>
      <c r="J2950"/>
      <c r="K2950"/>
      <c r="L2950"/>
      <c r="M2950"/>
      <c r="N2950"/>
      <c r="O2950"/>
      <c r="P2950"/>
      <c r="Q2950"/>
      <c r="R2950"/>
    </row>
    <row r="2951" spans="1:18" s="16" customFormat="1" x14ac:dyDescent="0.25">
      <c r="A2951"/>
      <c r="B2951" s="18"/>
      <c r="D2951"/>
      <c r="E2951"/>
      <c r="F2951"/>
      <c r="G2951"/>
      <c r="H2951"/>
      <c r="I2951"/>
      <c r="J2951"/>
      <c r="K2951"/>
      <c r="L2951"/>
      <c r="M2951"/>
      <c r="N2951"/>
      <c r="O2951"/>
      <c r="P2951"/>
      <c r="Q2951"/>
      <c r="R2951"/>
    </row>
    <row r="2952" spans="1:18" s="16" customFormat="1" x14ac:dyDescent="0.25">
      <c r="A2952"/>
      <c r="B2952" s="18"/>
      <c r="D2952"/>
      <c r="E2952"/>
      <c r="F2952"/>
      <c r="G2952"/>
      <c r="H2952"/>
      <c r="I2952"/>
      <c r="J2952"/>
      <c r="K2952"/>
      <c r="L2952"/>
      <c r="M2952"/>
      <c r="N2952"/>
      <c r="O2952"/>
      <c r="P2952"/>
      <c r="Q2952"/>
      <c r="R2952"/>
    </row>
    <row r="2953" spans="1:18" s="16" customFormat="1" x14ac:dyDescent="0.25">
      <c r="A2953"/>
      <c r="B2953" s="18"/>
      <c r="D2953"/>
      <c r="E2953"/>
      <c r="F2953"/>
      <c r="G2953"/>
      <c r="H2953"/>
      <c r="I2953"/>
      <c r="J2953"/>
      <c r="K2953"/>
      <c r="L2953"/>
      <c r="M2953"/>
      <c r="N2953"/>
      <c r="O2953"/>
      <c r="P2953"/>
      <c r="Q2953"/>
      <c r="R2953"/>
    </row>
    <row r="2954" spans="1:18" s="16" customFormat="1" x14ac:dyDescent="0.25">
      <c r="A2954"/>
      <c r="B2954" s="18"/>
      <c r="D2954"/>
      <c r="E2954"/>
      <c r="F2954"/>
      <c r="G2954"/>
      <c r="H2954"/>
      <c r="I2954"/>
      <c r="J2954"/>
      <c r="K2954"/>
      <c r="L2954"/>
      <c r="M2954"/>
      <c r="N2954"/>
      <c r="O2954"/>
      <c r="P2954"/>
      <c r="Q2954"/>
      <c r="R2954"/>
    </row>
    <row r="2955" spans="1:18" s="16" customFormat="1" x14ac:dyDescent="0.25">
      <c r="A2955"/>
      <c r="B2955" s="18"/>
      <c r="D2955"/>
      <c r="E2955"/>
      <c r="F2955"/>
      <c r="G2955"/>
      <c r="H2955"/>
      <c r="I2955"/>
      <c r="J2955"/>
      <c r="K2955"/>
      <c r="L2955"/>
      <c r="M2955"/>
      <c r="N2955"/>
      <c r="O2955"/>
      <c r="P2955"/>
      <c r="Q2955"/>
      <c r="R2955"/>
    </row>
    <row r="2956" spans="1:18" s="16" customFormat="1" x14ac:dyDescent="0.25">
      <c r="A2956"/>
      <c r="B2956" s="18"/>
      <c r="D2956"/>
      <c r="E2956"/>
      <c r="F2956"/>
      <c r="G2956"/>
      <c r="H2956"/>
      <c r="I2956"/>
      <c r="J2956"/>
      <c r="K2956"/>
      <c r="L2956"/>
      <c r="M2956"/>
      <c r="N2956"/>
      <c r="O2956"/>
      <c r="P2956"/>
      <c r="Q2956"/>
      <c r="R2956"/>
    </row>
    <row r="2957" spans="1:18" s="16" customFormat="1" x14ac:dyDescent="0.25">
      <c r="A2957"/>
      <c r="B2957" s="18"/>
      <c r="D2957"/>
      <c r="E2957"/>
      <c r="F2957"/>
      <c r="G2957"/>
      <c r="H2957"/>
      <c r="I2957"/>
      <c r="J2957"/>
      <c r="K2957"/>
      <c r="L2957"/>
      <c r="M2957"/>
      <c r="N2957"/>
      <c r="O2957"/>
      <c r="P2957"/>
      <c r="Q2957"/>
      <c r="R2957"/>
    </row>
    <row r="2958" spans="1:18" s="16" customFormat="1" x14ac:dyDescent="0.25">
      <c r="A2958"/>
      <c r="B2958" s="18"/>
      <c r="D2958"/>
      <c r="E2958"/>
      <c r="F2958"/>
      <c r="G2958"/>
      <c r="H2958"/>
      <c r="I2958"/>
      <c r="J2958"/>
      <c r="K2958"/>
      <c r="L2958"/>
      <c r="M2958"/>
      <c r="N2958"/>
      <c r="O2958"/>
      <c r="P2958"/>
      <c r="Q2958"/>
      <c r="R2958"/>
    </row>
    <row r="2959" spans="1:18" s="16" customFormat="1" x14ac:dyDescent="0.25">
      <c r="A2959"/>
      <c r="B2959" s="18"/>
      <c r="D2959"/>
      <c r="E2959"/>
      <c r="F2959"/>
      <c r="G2959"/>
      <c r="H2959"/>
      <c r="I2959"/>
      <c r="J2959"/>
      <c r="K2959"/>
      <c r="L2959"/>
      <c r="M2959"/>
      <c r="N2959"/>
      <c r="O2959"/>
      <c r="P2959"/>
      <c r="Q2959"/>
      <c r="R2959"/>
    </row>
    <row r="2960" spans="1:18" s="16" customFormat="1" x14ac:dyDescent="0.25">
      <c r="A2960"/>
      <c r="B2960" s="18"/>
      <c r="D2960"/>
      <c r="E2960"/>
      <c r="F2960"/>
      <c r="G2960"/>
      <c r="H2960"/>
      <c r="I2960"/>
      <c r="J2960"/>
      <c r="K2960"/>
      <c r="L2960"/>
      <c r="M2960"/>
      <c r="N2960"/>
      <c r="O2960"/>
      <c r="P2960"/>
      <c r="Q2960"/>
      <c r="R2960"/>
    </row>
    <row r="2961" spans="1:18" s="16" customFormat="1" x14ac:dyDescent="0.25">
      <c r="A2961"/>
      <c r="B2961" s="18"/>
      <c r="D2961"/>
      <c r="E2961"/>
      <c r="F2961"/>
      <c r="G2961"/>
      <c r="H2961"/>
      <c r="I2961"/>
      <c r="J2961"/>
      <c r="K2961"/>
      <c r="L2961"/>
      <c r="M2961"/>
      <c r="N2961"/>
      <c r="O2961"/>
      <c r="P2961"/>
      <c r="Q2961"/>
      <c r="R2961"/>
    </row>
    <row r="2962" spans="1:18" s="16" customFormat="1" x14ac:dyDescent="0.25">
      <c r="A2962"/>
      <c r="B2962" s="17"/>
      <c r="D2962"/>
      <c r="E2962"/>
      <c r="F2962"/>
      <c r="G2962"/>
      <c r="H2962"/>
      <c r="I2962"/>
      <c r="J2962"/>
      <c r="K2962"/>
      <c r="L2962"/>
      <c r="M2962"/>
      <c r="N2962"/>
      <c r="O2962"/>
      <c r="P2962"/>
      <c r="Q2962"/>
      <c r="R2962"/>
    </row>
    <row r="2963" spans="1:18" s="16" customFormat="1" x14ac:dyDescent="0.25">
      <c r="A2963"/>
      <c r="B2963" s="18"/>
      <c r="D2963"/>
      <c r="E2963"/>
      <c r="F2963"/>
      <c r="G2963"/>
      <c r="H2963"/>
      <c r="I2963"/>
      <c r="J2963"/>
      <c r="K2963"/>
      <c r="L2963"/>
      <c r="M2963"/>
      <c r="N2963"/>
      <c r="O2963"/>
      <c r="P2963"/>
      <c r="Q2963"/>
      <c r="R2963"/>
    </row>
    <row r="2964" spans="1:18" s="16" customFormat="1" x14ac:dyDescent="0.25">
      <c r="A2964"/>
      <c r="B2964" s="18"/>
      <c r="D2964"/>
      <c r="E2964"/>
      <c r="F2964"/>
      <c r="G2964"/>
      <c r="H2964"/>
      <c r="I2964"/>
      <c r="J2964"/>
      <c r="K2964"/>
      <c r="L2964"/>
      <c r="M2964"/>
      <c r="N2964"/>
      <c r="O2964"/>
      <c r="P2964"/>
      <c r="Q2964"/>
      <c r="R2964"/>
    </row>
    <row r="2965" spans="1:18" s="16" customFormat="1" x14ac:dyDescent="0.25">
      <c r="A2965"/>
      <c r="B2965" s="18"/>
      <c r="D2965"/>
      <c r="E2965"/>
      <c r="F2965"/>
      <c r="G2965"/>
      <c r="H2965"/>
      <c r="I2965"/>
      <c r="J2965"/>
      <c r="K2965"/>
      <c r="L2965"/>
      <c r="M2965"/>
      <c r="N2965"/>
      <c r="O2965"/>
      <c r="P2965"/>
      <c r="Q2965"/>
      <c r="R2965"/>
    </row>
    <row r="2966" spans="1:18" s="16" customFormat="1" x14ac:dyDescent="0.25">
      <c r="A2966"/>
      <c r="B2966" s="18"/>
      <c r="D2966"/>
      <c r="E2966"/>
      <c r="F2966"/>
      <c r="G2966"/>
      <c r="H2966"/>
      <c r="I2966"/>
      <c r="J2966"/>
      <c r="K2966"/>
      <c r="L2966"/>
      <c r="M2966"/>
      <c r="N2966"/>
      <c r="O2966"/>
      <c r="P2966"/>
      <c r="Q2966"/>
      <c r="R2966"/>
    </row>
    <row r="2967" spans="1:18" s="16" customFormat="1" x14ac:dyDescent="0.25">
      <c r="A2967"/>
      <c r="B2967" s="18"/>
      <c r="D2967"/>
      <c r="E2967"/>
      <c r="F2967"/>
      <c r="G2967"/>
      <c r="H2967"/>
      <c r="I2967"/>
      <c r="J2967"/>
      <c r="K2967"/>
      <c r="L2967"/>
      <c r="M2967"/>
      <c r="N2967"/>
      <c r="O2967"/>
      <c r="P2967"/>
      <c r="Q2967"/>
      <c r="R2967"/>
    </row>
    <row r="2968" spans="1:18" s="16" customFormat="1" x14ac:dyDescent="0.25">
      <c r="A2968"/>
      <c r="B2968" s="18"/>
      <c r="D2968"/>
      <c r="E2968"/>
      <c r="F2968"/>
      <c r="G2968"/>
      <c r="H2968"/>
      <c r="I2968"/>
      <c r="J2968"/>
      <c r="K2968"/>
      <c r="L2968"/>
      <c r="M2968"/>
      <c r="N2968"/>
      <c r="O2968"/>
      <c r="P2968"/>
      <c r="Q2968"/>
      <c r="R2968"/>
    </row>
    <row r="2969" spans="1:18" s="16" customFormat="1" x14ac:dyDescent="0.25">
      <c r="A2969"/>
      <c r="B2969" s="18"/>
      <c r="D2969"/>
      <c r="E2969"/>
      <c r="F2969"/>
      <c r="G2969"/>
      <c r="H2969"/>
      <c r="I2969"/>
      <c r="J2969"/>
      <c r="K2969"/>
      <c r="L2969"/>
      <c r="M2969"/>
      <c r="N2969"/>
      <c r="O2969"/>
      <c r="P2969"/>
      <c r="Q2969"/>
      <c r="R2969"/>
    </row>
    <row r="2970" spans="1:18" s="16" customFormat="1" x14ac:dyDescent="0.25">
      <c r="A2970"/>
      <c r="B2970" s="18"/>
      <c r="D2970"/>
      <c r="E2970"/>
      <c r="F2970"/>
      <c r="G2970"/>
      <c r="H2970"/>
      <c r="I2970"/>
      <c r="J2970"/>
      <c r="K2970"/>
      <c r="L2970"/>
      <c r="M2970"/>
      <c r="N2970"/>
      <c r="O2970"/>
      <c r="P2970"/>
      <c r="Q2970"/>
      <c r="R2970"/>
    </row>
    <row r="2971" spans="1:18" s="16" customFormat="1" x14ac:dyDescent="0.25">
      <c r="A2971"/>
      <c r="B2971" s="18"/>
      <c r="D2971"/>
      <c r="E2971"/>
      <c r="F2971"/>
      <c r="G2971"/>
      <c r="H2971"/>
      <c r="I2971"/>
      <c r="J2971"/>
      <c r="K2971"/>
      <c r="L2971"/>
      <c r="M2971"/>
      <c r="N2971"/>
      <c r="O2971"/>
      <c r="P2971"/>
      <c r="Q2971"/>
      <c r="R2971"/>
    </row>
    <row r="2972" spans="1:18" s="16" customFormat="1" x14ac:dyDescent="0.25">
      <c r="A2972"/>
      <c r="B2972" s="18"/>
      <c r="D2972"/>
      <c r="E2972"/>
      <c r="F2972"/>
      <c r="G2972"/>
      <c r="H2972"/>
      <c r="I2972"/>
      <c r="J2972"/>
      <c r="K2972"/>
      <c r="L2972"/>
      <c r="M2972"/>
      <c r="N2972"/>
      <c r="O2972"/>
      <c r="P2972"/>
      <c r="Q2972"/>
      <c r="R2972"/>
    </row>
    <row r="2973" spans="1:18" s="16" customFormat="1" x14ac:dyDescent="0.25">
      <c r="A2973"/>
      <c r="B2973" s="18"/>
      <c r="D2973"/>
      <c r="E2973"/>
      <c r="F2973"/>
      <c r="G2973"/>
      <c r="H2973"/>
      <c r="I2973"/>
      <c r="J2973"/>
      <c r="K2973"/>
      <c r="L2973"/>
      <c r="M2973"/>
      <c r="N2973"/>
      <c r="O2973"/>
      <c r="P2973"/>
      <c r="Q2973"/>
      <c r="R2973"/>
    </row>
    <row r="2974" spans="1:18" s="16" customFormat="1" x14ac:dyDescent="0.25">
      <c r="A2974"/>
      <c r="B2974" s="18"/>
      <c r="D2974"/>
      <c r="E2974"/>
      <c r="F2974"/>
      <c r="G2974"/>
      <c r="H2974"/>
      <c r="I2974"/>
      <c r="J2974"/>
      <c r="K2974"/>
      <c r="L2974"/>
      <c r="M2974"/>
      <c r="N2974"/>
      <c r="O2974"/>
      <c r="P2974"/>
      <c r="Q2974"/>
      <c r="R2974"/>
    </row>
    <row r="2975" spans="1:18" s="16" customFormat="1" x14ac:dyDescent="0.25">
      <c r="A2975"/>
      <c r="B2975" s="18"/>
      <c r="D2975"/>
      <c r="E2975"/>
      <c r="F2975"/>
      <c r="G2975"/>
      <c r="H2975"/>
      <c r="I2975"/>
      <c r="J2975"/>
      <c r="K2975"/>
      <c r="L2975"/>
      <c r="M2975"/>
      <c r="N2975"/>
      <c r="O2975"/>
      <c r="P2975"/>
      <c r="Q2975"/>
      <c r="R2975"/>
    </row>
    <row r="2976" spans="1:18" s="16" customFormat="1" x14ac:dyDescent="0.25">
      <c r="A2976"/>
      <c r="B2976" s="18"/>
      <c r="D2976"/>
      <c r="E2976"/>
      <c r="F2976"/>
      <c r="G2976"/>
      <c r="H2976"/>
      <c r="I2976"/>
      <c r="J2976"/>
      <c r="K2976"/>
      <c r="L2976"/>
      <c r="M2976"/>
      <c r="N2976"/>
      <c r="O2976"/>
      <c r="P2976"/>
      <c r="Q2976"/>
      <c r="R2976"/>
    </row>
    <row r="2977" spans="1:18" s="16" customFormat="1" x14ac:dyDescent="0.25">
      <c r="A2977"/>
      <c r="B2977" s="18"/>
      <c r="D2977"/>
      <c r="E2977"/>
      <c r="F2977"/>
      <c r="G2977"/>
      <c r="H2977"/>
      <c r="I2977"/>
      <c r="J2977"/>
      <c r="K2977"/>
      <c r="L2977"/>
      <c r="M2977"/>
      <c r="N2977"/>
      <c r="O2977"/>
      <c r="P2977"/>
      <c r="Q2977"/>
      <c r="R2977"/>
    </row>
    <row r="2978" spans="1:18" s="16" customFormat="1" x14ac:dyDescent="0.25">
      <c r="A2978"/>
      <c r="B2978" s="18"/>
      <c r="D2978"/>
      <c r="E2978"/>
      <c r="F2978"/>
      <c r="G2978"/>
      <c r="H2978"/>
      <c r="I2978"/>
      <c r="J2978"/>
      <c r="K2978"/>
      <c r="L2978"/>
      <c r="M2978"/>
      <c r="N2978"/>
      <c r="O2978"/>
      <c r="P2978"/>
      <c r="Q2978"/>
      <c r="R2978"/>
    </row>
    <row r="2979" spans="1:18" s="16" customFormat="1" x14ac:dyDescent="0.25">
      <c r="A2979"/>
      <c r="B2979" s="18"/>
      <c r="D2979"/>
      <c r="E2979"/>
      <c r="F2979"/>
      <c r="G2979"/>
      <c r="H2979"/>
      <c r="I2979"/>
      <c r="J2979"/>
      <c r="K2979"/>
      <c r="L2979"/>
      <c r="M2979"/>
      <c r="N2979"/>
      <c r="O2979"/>
      <c r="P2979"/>
      <c r="Q2979"/>
      <c r="R2979"/>
    </row>
    <row r="2980" spans="1:18" s="16" customFormat="1" x14ac:dyDescent="0.25">
      <c r="A2980"/>
      <c r="B2980" s="18"/>
      <c r="D2980"/>
      <c r="E2980"/>
      <c r="F2980"/>
      <c r="G2980"/>
      <c r="H2980"/>
      <c r="I2980"/>
      <c r="J2980"/>
      <c r="K2980"/>
      <c r="L2980"/>
      <c r="M2980"/>
      <c r="N2980"/>
      <c r="O2980"/>
      <c r="P2980"/>
      <c r="Q2980"/>
      <c r="R2980"/>
    </row>
    <row r="2981" spans="1:18" s="16" customFormat="1" x14ac:dyDescent="0.25">
      <c r="A2981"/>
      <c r="B2981" s="18"/>
      <c r="D2981"/>
      <c r="E2981"/>
      <c r="F2981"/>
      <c r="G2981"/>
      <c r="H2981"/>
      <c r="I2981"/>
      <c r="J2981"/>
      <c r="K2981"/>
      <c r="L2981"/>
      <c r="M2981"/>
      <c r="N2981"/>
      <c r="O2981"/>
      <c r="P2981"/>
      <c r="Q2981"/>
      <c r="R2981"/>
    </row>
    <row r="2982" spans="1:18" s="16" customFormat="1" x14ac:dyDescent="0.25">
      <c r="A2982"/>
      <c r="B2982" s="18"/>
      <c r="D2982"/>
      <c r="E2982"/>
      <c r="F2982"/>
      <c r="G2982"/>
      <c r="H2982"/>
      <c r="I2982"/>
      <c r="J2982"/>
      <c r="K2982"/>
      <c r="L2982"/>
      <c r="M2982"/>
      <c r="N2982"/>
      <c r="O2982"/>
      <c r="P2982"/>
      <c r="Q2982"/>
      <c r="R2982"/>
    </row>
    <row r="2983" spans="1:18" s="16" customFormat="1" x14ac:dyDescent="0.25">
      <c r="A2983"/>
      <c r="B2983" s="18"/>
      <c r="D2983"/>
      <c r="E2983"/>
      <c r="F2983"/>
      <c r="G2983"/>
      <c r="H2983"/>
      <c r="I2983"/>
      <c r="J2983"/>
      <c r="K2983"/>
      <c r="L2983"/>
      <c r="M2983"/>
      <c r="N2983"/>
      <c r="O2983"/>
      <c r="P2983"/>
      <c r="Q2983"/>
      <c r="R2983"/>
    </row>
    <row r="2984" spans="1:18" s="16" customFormat="1" x14ac:dyDescent="0.25">
      <c r="A2984"/>
      <c r="B2984" s="18"/>
      <c r="D2984"/>
      <c r="E2984"/>
      <c r="F2984"/>
      <c r="G2984"/>
      <c r="H2984"/>
      <c r="I2984"/>
      <c r="J2984"/>
      <c r="K2984"/>
      <c r="L2984"/>
      <c r="M2984"/>
      <c r="N2984"/>
      <c r="O2984"/>
      <c r="P2984"/>
      <c r="Q2984"/>
      <c r="R2984"/>
    </row>
    <row r="2985" spans="1:18" s="16" customFormat="1" x14ac:dyDescent="0.25">
      <c r="A2985"/>
      <c r="B2985" s="18"/>
      <c r="D2985"/>
      <c r="E2985"/>
      <c r="F2985"/>
      <c r="G2985"/>
      <c r="H2985"/>
      <c r="I2985"/>
      <c r="J2985"/>
      <c r="K2985"/>
      <c r="L2985"/>
      <c r="M2985"/>
      <c r="N2985"/>
      <c r="O2985"/>
      <c r="P2985"/>
      <c r="Q2985"/>
      <c r="R2985"/>
    </row>
    <row r="2986" spans="1:18" s="16" customFormat="1" x14ac:dyDescent="0.25">
      <c r="A2986"/>
      <c r="B2986" s="18"/>
      <c r="D2986"/>
      <c r="E2986"/>
      <c r="F2986"/>
      <c r="G2986"/>
      <c r="H2986"/>
      <c r="I2986"/>
      <c r="J2986"/>
      <c r="K2986"/>
      <c r="L2986"/>
      <c r="M2986"/>
      <c r="N2986"/>
      <c r="O2986"/>
      <c r="P2986"/>
      <c r="Q2986"/>
      <c r="R2986"/>
    </row>
    <row r="2987" spans="1:18" s="16" customFormat="1" x14ac:dyDescent="0.25">
      <c r="A2987"/>
      <c r="B2987" s="18"/>
      <c r="D2987"/>
      <c r="E2987"/>
      <c r="F2987"/>
      <c r="G2987"/>
      <c r="H2987"/>
      <c r="I2987"/>
      <c r="J2987"/>
      <c r="K2987"/>
      <c r="L2987"/>
      <c r="M2987"/>
      <c r="N2987"/>
      <c r="O2987"/>
      <c r="P2987"/>
      <c r="Q2987"/>
      <c r="R2987"/>
    </row>
    <row r="2988" spans="1:18" s="16" customFormat="1" x14ac:dyDescent="0.25">
      <c r="A2988"/>
      <c r="B2988" s="18"/>
      <c r="D2988"/>
      <c r="E2988"/>
      <c r="F2988"/>
      <c r="G2988"/>
      <c r="H2988"/>
      <c r="I2988"/>
      <c r="J2988"/>
      <c r="K2988"/>
      <c r="L2988"/>
      <c r="M2988"/>
      <c r="N2988"/>
      <c r="O2988"/>
      <c r="P2988"/>
      <c r="Q2988"/>
      <c r="R2988"/>
    </row>
    <row r="2989" spans="1:18" s="16" customFormat="1" x14ac:dyDescent="0.25">
      <c r="A2989"/>
      <c r="B2989" s="18"/>
      <c r="D2989"/>
      <c r="E2989"/>
      <c r="F2989"/>
      <c r="G2989"/>
      <c r="H2989"/>
      <c r="I2989"/>
      <c r="J2989"/>
      <c r="K2989"/>
      <c r="L2989"/>
      <c r="M2989"/>
      <c r="N2989"/>
      <c r="O2989"/>
      <c r="P2989"/>
      <c r="Q2989"/>
      <c r="R2989"/>
    </row>
    <row r="2990" spans="1:18" s="16" customFormat="1" x14ac:dyDescent="0.25">
      <c r="A2990"/>
      <c r="B2990" s="18"/>
      <c r="D2990"/>
      <c r="E2990"/>
      <c r="F2990"/>
      <c r="G2990"/>
      <c r="H2990"/>
      <c r="I2990"/>
      <c r="J2990"/>
      <c r="K2990"/>
      <c r="L2990"/>
      <c r="M2990"/>
      <c r="N2990"/>
      <c r="O2990"/>
      <c r="P2990"/>
      <c r="Q2990"/>
      <c r="R2990"/>
    </row>
    <row r="2991" spans="1:18" s="16" customFormat="1" x14ac:dyDescent="0.25">
      <c r="A2991"/>
      <c r="B2991" s="18"/>
      <c r="D2991"/>
      <c r="E2991"/>
      <c r="F2991"/>
      <c r="G2991"/>
      <c r="H2991"/>
      <c r="I2991"/>
      <c r="J2991"/>
      <c r="K2991"/>
      <c r="L2991"/>
      <c r="M2991"/>
      <c r="N2991"/>
      <c r="O2991"/>
      <c r="P2991"/>
      <c r="Q2991"/>
      <c r="R2991"/>
    </row>
    <row r="2992" spans="1:18" s="16" customFormat="1" x14ac:dyDescent="0.25">
      <c r="A2992"/>
      <c r="B2992" s="18"/>
      <c r="D2992"/>
      <c r="E2992"/>
      <c r="F2992"/>
      <c r="G2992"/>
      <c r="H2992"/>
      <c r="I2992"/>
      <c r="J2992"/>
      <c r="K2992"/>
      <c r="L2992"/>
      <c r="M2992"/>
      <c r="N2992"/>
      <c r="O2992"/>
      <c r="P2992"/>
      <c r="Q2992"/>
      <c r="R2992"/>
    </row>
    <row r="2993" spans="1:18" s="16" customFormat="1" x14ac:dyDescent="0.25">
      <c r="A2993"/>
      <c r="B2993" s="18"/>
      <c r="D2993"/>
      <c r="E2993"/>
      <c r="F2993"/>
      <c r="G2993"/>
      <c r="H2993"/>
      <c r="I2993"/>
      <c r="J2993"/>
      <c r="K2993"/>
      <c r="L2993"/>
      <c r="M2993"/>
      <c r="N2993"/>
      <c r="O2993"/>
      <c r="P2993"/>
      <c r="Q2993"/>
      <c r="R2993"/>
    </row>
    <row r="2994" spans="1:18" s="16" customFormat="1" x14ac:dyDescent="0.25">
      <c r="A2994"/>
      <c r="B2994" s="18"/>
      <c r="D2994"/>
      <c r="E2994"/>
      <c r="F2994"/>
      <c r="G2994"/>
      <c r="H2994"/>
      <c r="I2994"/>
      <c r="J2994"/>
      <c r="K2994"/>
      <c r="L2994"/>
      <c r="M2994"/>
      <c r="N2994"/>
      <c r="O2994"/>
      <c r="P2994"/>
      <c r="Q2994"/>
      <c r="R2994"/>
    </row>
    <row r="2995" spans="1:18" s="16" customFormat="1" x14ac:dyDescent="0.25">
      <c r="A2995"/>
      <c r="B2995" s="18"/>
      <c r="D2995"/>
      <c r="E2995"/>
      <c r="F2995"/>
      <c r="G2995"/>
      <c r="H2995"/>
      <c r="I2995"/>
      <c r="J2995"/>
      <c r="K2995"/>
      <c r="L2995"/>
      <c r="M2995"/>
      <c r="N2995"/>
      <c r="O2995"/>
      <c r="P2995"/>
      <c r="Q2995"/>
      <c r="R2995"/>
    </row>
    <row r="2996" spans="1:18" s="16" customFormat="1" x14ac:dyDescent="0.25">
      <c r="A2996"/>
      <c r="B2996" s="18"/>
      <c r="D2996"/>
      <c r="E2996"/>
      <c r="F2996"/>
      <c r="G2996"/>
      <c r="H2996"/>
      <c r="I2996"/>
      <c r="J2996"/>
      <c r="K2996"/>
      <c r="L2996"/>
      <c r="M2996"/>
      <c r="N2996"/>
      <c r="O2996"/>
      <c r="P2996"/>
      <c r="Q2996"/>
      <c r="R2996"/>
    </row>
    <row r="2997" spans="1:18" s="16" customFormat="1" x14ac:dyDescent="0.25">
      <c r="A2997"/>
      <c r="B2997" s="18"/>
      <c r="D2997"/>
      <c r="E2997"/>
      <c r="F2997"/>
      <c r="G2997"/>
      <c r="H2997"/>
      <c r="I2997"/>
      <c r="J2997"/>
      <c r="K2997"/>
      <c r="L2997"/>
      <c r="M2997"/>
      <c r="N2997"/>
      <c r="O2997"/>
      <c r="P2997"/>
      <c r="Q2997"/>
      <c r="R2997"/>
    </row>
    <row r="2998" spans="1:18" s="16" customFormat="1" x14ac:dyDescent="0.25">
      <c r="A2998"/>
      <c r="B2998" s="18"/>
      <c r="D2998"/>
      <c r="E2998"/>
      <c r="F2998"/>
      <c r="G2998"/>
      <c r="H2998"/>
      <c r="I2998"/>
      <c r="J2998"/>
      <c r="K2998"/>
      <c r="L2998"/>
      <c r="M2998"/>
      <c r="N2998"/>
      <c r="O2998"/>
      <c r="P2998"/>
      <c r="Q2998"/>
      <c r="R2998"/>
    </row>
    <row r="2999" spans="1:18" s="16" customFormat="1" x14ac:dyDescent="0.25">
      <c r="A2999"/>
      <c r="B2999" s="18"/>
      <c r="D2999"/>
      <c r="E2999"/>
      <c r="F2999"/>
      <c r="G2999"/>
      <c r="H2999"/>
      <c r="I2999"/>
      <c r="J2999"/>
      <c r="K2999"/>
      <c r="L2999"/>
      <c r="M2999"/>
      <c r="N2999"/>
      <c r="O2999"/>
      <c r="P2999"/>
      <c r="Q2999"/>
      <c r="R2999"/>
    </row>
    <row r="3000" spans="1:18" s="16" customFormat="1" x14ac:dyDescent="0.25">
      <c r="A3000"/>
      <c r="B3000" s="18"/>
      <c r="D3000"/>
      <c r="E3000"/>
      <c r="F3000"/>
      <c r="G3000"/>
      <c r="H3000"/>
      <c r="I3000"/>
      <c r="J3000"/>
      <c r="K3000"/>
      <c r="L3000"/>
      <c r="M3000"/>
      <c r="N3000"/>
      <c r="O3000"/>
      <c r="P3000"/>
      <c r="Q3000"/>
      <c r="R3000"/>
    </row>
    <row r="3001" spans="1:18" s="16" customFormat="1" x14ac:dyDescent="0.25">
      <c r="A3001"/>
      <c r="B3001" s="18"/>
      <c r="D3001"/>
      <c r="E3001"/>
      <c r="F3001"/>
      <c r="G3001"/>
      <c r="H3001"/>
      <c r="I3001"/>
      <c r="J3001"/>
      <c r="K3001"/>
      <c r="L3001"/>
      <c r="M3001"/>
      <c r="N3001"/>
      <c r="O3001"/>
      <c r="P3001"/>
      <c r="Q3001"/>
      <c r="R3001"/>
    </row>
    <row r="3002" spans="1:18" s="16" customFormat="1" x14ac:dyDescent="0.25">
      <c r="A3002"/>
      <c r="B3002" s="18"/>
      <c r="D3002"/>
      <c r="E3002"/>
      <c r="F3002"/>
      <c r="G3002"/>
      <c r="H3002"/>
      <c r="I3002"/>
      <c r="J3002"/>
      <c r="K3002"/>
      <c r="L3002"/>
      <c r="M3002"/>
      <c r="N3002"/>
      <c r="O3002"/>
      <c r="P3002"/>
      <c r="Q3002"/>
      <c r="R3002"/>
    </row>
    <row r="3003" spans="1:18" s="16" customFormat="1" x14ac:dyDescent="0.25">
      <c r="A3003"/>
      <c r="B3003" s="18"/>
      <c r="D3003"/>
      <c r="E3003"/>
      <c r="F3003"/>
      <c r="G3003"/>
      <c r="H3003"/>
      <c r="I3003"/>
      <c r="J3003"/>
      <c r="K3003"/>
      <c r="L3003"/>
      <c r="M3003"/>
      <c r="N3003"/>
      <c r="O3003"/>
      <c r="P3003"/>
      <c r="Q3003"/>
      <c r="R3003"/>
    </row>
    <row r="3004" spans="1:18" s="16" customFormat="1" x14ac:dyDescent="0.25">
      <c r="A3004"/>
      <c r="B3004" s="18"/>
      <c r="D3004"/>
      <c r="E3004"/>
      <c r="F3004"/>
      <c r="G3004"/>
      <c r="H3004"/>
      <c r="I3004"/>
      <c r="J3004"/>
      <c r="K3004"/>
      <c r="L3004"/>
      <c r="M3004"/>
      <c r="N3004"/>
      <c r="O3004"/>
      <c r="P3004"/>
      <c r="Q3004"/>
      <c r="R3004"/>
    </row>
    <row r="3005" spans="1:18" s="16" customFormat="1" x14ac:dyDescent="0.25">
      <c r="A3005"/>
      <c r="B3005" s="18"/>
      <c r="D3005"/>
      <c r="E3005"/>
      <c r="F3005"/>
      <c r="G3005"/>
      <c r="H3005"/>
      <c r="I3005"/>
      <c r="J3005"/>
      <c r="K3005"/>
      <c r="L3005"/>
      <c r="M3005"/>
      <c r="N3005"/>
      <c r="O3005"/>
      <c r="P3005"/>
      <c r="Q3005"/>
      <c r="R3005"/>
    </row>
    <row r="3006" spans="1:18" s="16" customFormat="1" x14ac:dyDescent="0.25">
      <c r="A3006"/>
      <c r="B3006" s="18"/>
      <c r="D3006"/>
      <c r="E3006"/>
      <c r="F3006"/>
      <c r="G3006"/>
      <c r="H3006"/>
      <c r="I3006"/>
      <c r="J3006"/>
      <c r="K3006"/>
      <c r="L3006"/>
      <c r="M3006"/>
      <c r="N3006"/>
      <c r="O3006"/>
      <c r="P3006"/>
      <c r="Q3006"/>
      <c r="R3006"/>
    </row>
    <row r="3007" spans="1:18" s="16" customFormat="1" x14ac:dyDescent="0.25">
      <c r="A3007"/>
      <c r="B3007" s="18"/>
      <c r="D3007"/>
      <c r="E3007"/>
      <c r="F3007"/>
      <c r="G3007"/>
      <c r="H3007"/>
      <c r="I3007"/>
      <c r="J3007"/>
      <c r="K3007"/>
      <c r="L3007"/>
      <c r="M3007"/>
      <c r="N3007"/>
      <c r="O3007"/>
      <c r="P3007"/>
      <c r="Q3007"/>
      <c r="R3007"/>
    </row>
    <row r="3008" spans="1:18" s="16" customFormat="1" x14ac:dyDescent="0.25">
      <c r="A3008"/>
      <c r="B3008" s="18"/>
      <c r="D3008"/>
      <c r="E3008"/>
      <c r="F3008"/>
      <c r="G3008"/>
      <c r="H3008"/>
      <c r="I3008"/>
      <c r="J3008"/>
      <c r="K3008"/>
      <c r="L3008"/>
      <c r="M3008"/>
      <c r="N3008"/>
      <c r="O3008"/>
      <c r="P3008"/>
      <c r="Q3008"/>
      <c r="R3008"/>
    </row>
    <row r="3009" spans="1:18" s="16" customFormat="1" x14ac:dyDescent="0.25">
      <c r="A3009"/>
      <c r="B3009" s="18"/>
      <c r="D3009"/>
      <c r="E3009"/>
      <c r="F3009"/>
      <c r="G3009"/>
      <c r="H3009"/>
      <c r="I3009"/>
      <c r="J3009"/>
      <c r="K3009"/>
      <c r="L3009"/>
      <c r="M3009"/>
      <c r="N3009"/>
      <c r="O3009"/>
      <c r="P3009"/>
      <c r="Q3009"/>
      <c r="R3009"/>
    </row>
    <row r="3010" spans="1:18" s="16" customFormat="1" x14ac:dyDescent="0.25">
      <c r="A3010"/>
      <c r="B3010" s="18"/>
      <c r="D3010"/>
      <c r="E3010"/>
      <c r="F3010"/>
      <c r="G3010"/>
      <c r="H3010"/>
      <c r="I3010"/>
      <c r="J3010"/>
      <c r="K3010"/>
      <c r="L3010"/>
      <c r="M3010"/>
      <c r="N3010"/>
      <c r="O3010"/>
      <c r="P3010"/>
      <c r="Q3010"/>
      <c r="R3010"/>
    </row>
    <row r="3011" spans="1:18" s="16" customFormat="1" x14ac:dyDescent="0.25">
      <c r="A3011"/>
      <c r="B3011" s="18"/>
      <c r="D3011"/>
      <c r="E3011"/>
      <c r="F3011"/>
      <c r="G3011"/>
      <c r="H3011"/>
      <c r="I3011"/>
      <c r="J3011"/>
      <c r="K3011"/>
      <c r="L3011"/>
      <c r="M3011"/>
      <c r="N3011"/>
      <c r="O3011"/>
      <c r="P3011"/>
      <c r="Q3011"/>
      <c r="R3011"/>
    </row>
    <row r="3012" spans="1:18" s="16" customFormat="1" x14ac:dyDescent="0.25">
      <c r="A3012"/>
      <c r="B3012" s="17"/>
      <c r="D3012"/>
      <c r="E3012"/>
      <c r="F3012"/>
      <c r="G3012"/>
      <c r="H3012"/>
      <c r="I3012"/>
      <c r="J3012"/>
      <c r="K3012"/>
      <c r="L3012"/>
      <c r="M3012"/>
      <c r="N3012"/>
      <c r="O3012"/>
      <c r="P3012"/>
      <c r="Q3012"/>
      <c r="R3012"/>
    </row>
    <row r="3013" spans="1:18" s="16" customFormat="1" x14ac:dyDescent="0.25">
      <c r="A3013"/>
      <c r="B3013" s="18"/>
      <c r="D3013"/>
      <c r="E3013"/>
      <c r="F3013"/>
      <c r="G3013"/>
      <c r="H3013"/>
      <c r="I3013"/>
      <c r="J3013"/>
      <c r="K3013"/>
      <c r="L3013"/>
      <c r="M3013"/>
      <c r="N3013"/>
      <c r="O3013"/>
      <c r="P3013"/>
      <c r="Q3013"/>
      <c r="R3013"/>
    </row>
    <row r="3014" spans="1:18" s="16" customFormat="1" x14ac:dyDescent="0.25">
      <c r="A3014"/>
      <c r="B3014" s="18"/>
      <c r="D3014"/>
      <c r="E3014"/>
      <c r="F3014"/>
      <c r="G3014"/>
      <c r="H3014"/>
      <c r="I3014"/>
      <c r="J3014"/>
      <c r="K3014"/>
      <c r="L3014"/>
      <c r="M3014"/>
      <c r="N3014"/>
      <c r="O3014"/>
      <c r="P3014"/>
      <c r="Q3014"/>
      <c r="R3014"/>
    </row>
    <row r="3015" spans="1:18" s="16" customFormat="1" x14ac:dyDescent="0.25">
      <c r="A3015"/>
      <c r="B3015" s="18"/>
      <c r="D3015"/>
      <c r="E3015"/>
      <c r="F3015"/>
      <c r="G3015"/>
      <c r="H3015"/>
      <c r="I3015"/>
      <c r="J3015"/>
      <c r="K3015"/>
      <c r="L3015"/>
      <c r="M3015"/>
      <c r="N3015"/>
      <c r="O3015"/>
      <c r="P3015"/>
      <c r="Q3015"/>
      <c r="R3015"/>
    </row>
    <row r="3016" spans="1:18" s="16" customFormat="1" x14ac:dyDescent="0.25">
      <c r="A3016"/>
      <c r="B3016" s="18"/>
      <c r="D3016"/>
      <c r="E3016"/>
      <c r="F3016"/>
      <c r="G3016"/>
      <c r="H3016"/>
      <c r="I3016"/>
      <c r="J3016"/>
      <c r="K3016"/>
      <c r="L3016"/>
      <c r="M3016"/>
      <c r="N3016"/>
      <c r="O3016"/>
      <c r="P3016"/>
      <c r="Q3016"/>
      <c r="R3016"/>
    </row>
    <row r="3017" spans="1:18" s="16" customFormat="1" x14ac:dyDescent="0.25">
      <c r="A3017"/>
      <c r="B3017" s="18"/>
      <c r="D3017"/>
      <c r="E3017"/>
      <c r="F3017"/>
      <c r="G3017"/>
      <c r="H3017"/>
      <c r="I3017"/>
      <c r="J3017"/>
      <c r="K3017"/>
      <c r="L3017"/>
      <c r="M3017"/>
      <c r="N3017"/>
      <c r="O3017"/>
      <c r="P3017"/>
      <c r="Q3017"/>
      <c r="R3017"/>
    </row>
    <row r="3018" spans="1:18" s="16" customFormat="1" x14ac:dyDescent="0.25">
      <c r="A3018"/>
      <c r="B3018" s="18"/>
      <c r="D3018"/>
      <c r="E3018"/>
      <c r="F3018"/>
      <c r="G3018"/>
      <c r="H3018"/>
      <c r="I3018"/>
      <c r="J3018"/>
      <c r="K3018"/>
      <c r="L3018"/>
      <c r="M3018"/>
      <c r="N3018"/>
      <c r="O3018"/>
      <c r="P3018"/>
      <c r="Q3018"/>
      <c r="R3018"/>
    </row>
    <row r="3019" spans="1:18" s="16" customFormat="1" x14ac:dyDescent="0.25">
      <c r="A3019"/>
      <c r="B3019" s="18"/>
      <c r="D3019"/>
      <c r="E3019"/>
      <c r="F3019"/>
      <c r="G3019"/>
      <c r="H3019"/>
      <c r="I3019"/>
      <c r="J3019"/>
      <c r="K3019"/>
      <c r="L3019"/>
      <c r="M3019"/>
      <c r="N3019"/>
      <c r="O3019"/>
      <c r="P3019"/>
      <c r="Q3019"/>
      <c r="R3019"/>
    </row>
    <row r="3020" spans="1:18" s="16" customFormat="1" x14ac:dyDescent="0.25">
      <c r="A3020"/>
      <c r="B3020" s="18"/>
      <c r="D3020"/>
      <c r="E3020"/>
      <c r="F3020"/>
      <c r="G3020"/>
      <c r="H3020"/>
      <c r="I3020"/>
      <c r="J3020"/>
      <c r="K3020"/>
      <c r="L3020"/>
      <c r="M3020"/>
      <c r="N3020"/>
      <c r="O3020"/>
      <c r="P3020"/>
      <c r="Q3020"/>
      <c r="R3020"/>
    </row>
    <row r="3021" spans="1:18" s="16" customFormat="1" x14ac:dyDescent="0.25">
      <c r="A3021"/>
      <c r="B3021" s="18"/>
      <c r="D3021"/>
      <c r="E3021"/>
      <c r="F3021"/>
      <c r="G3021"/>
      <c r="H3021"/>
      <c r="I3021"/>
      <c r="J3021"/>
      <c r="K3021"/>
      <c r="L3021"/>
      <c r="M3021"/>
      <c r="N3021"/>
      <c r="O3021"/>
      <c r="P3021"/>
      <c r="Q3021"/>
      <c r="R3021"/>
    </row>
    <row r="3022" spans="1:18" s="16" customFormat="1" x14ac:dyDescent="0.25">
      <c r="A3022"/>
      <c r="B3022" s="18"/>
      <c r="D3022"/>
      <c r="E3022"/>
      <c r="F3022"/>
      <c r="G3022"/>
      <c r="H3022"/>
      <c r="I3022"/>
      <c r="J3022"/>
      <c r="K3022"/>
      <c r="L3022"/>
      <c r="M3022"/>
      <c r="N3022"/>
      <c r="O3022"/>
      <c r="P3022"/>
      <c r="Q3022"/>
      <c r="R3022"/>
    </row>
    <row r="3023" spans="1:18" s="16" customFormat="1" x14ac:dyDescent="0.25">
      <c r="A3023"/>
      <c r="B3023" s="18"/>
      <c r="D3023"/>
      <c r="E3023"/>
      <c r="F3023"/>
      <c r="G3023"/>
      <c r="H3023"/>
      <c r="I3023"/>
      <c r="J3023"/>
      <c r="K3023"/>
      <c r="L3023"/>
      <c r="M3023"/>
      <c r="N3023"/>
      <c r="O3023"/>
      <c r="P3023"/>
      <c r="Q3023"/>
      <c r="R3023"/>
    </row>
    <row r="3024" spans="1:18" s="16" customFormat="1" x14ac:dyDescent="0.25">
      <c r="A3024"/>
      <c r="B3024" s="18"/>
      <c r="D3024"/>
      <c r="E3024"/>
      <c r="F3024"/>
      <c r="G3024"/>
      <c r="H3024"/>
      <c r="I3024"/>
      <c r="J3024"/>
      <c r="K3024"/>
      <c r="L3024"/>
      <c r="M3024"/>
      <c r="N3024"/>
      <c r="O3024"/>
      <c r="P3024"/>
      <c r="Q3024"/>
      <c r="R3024"/>
    </row>
    <row r="3025" spans="1:18" s="16" customFormat="1" x14ac:dyDescent="0.25">
      <c r="A3025"/>
      <c r="B3025" s="18"/>
      <c r="D3025"/>
      <c r="E3025"/>
      <c r="F3025"/>
      <c r="G3025"/>
      <c r="H3025"/>
      <c r="I3025"/>
      <c r="J3025"/>
      <c r="K3025"/>
      <c r="L3025"/>
      <c r="M3025"/>
      <c r="N3025"/>
      <c r="O3025"/>
      <c r="P3025"/>
      <c r="Q3025"/>
      <c r="R3025"/>
    </row>
    <row r="3026" spans="1:18" s="16" customFormat="1" x14ac:dyDescent="0.25">
      <c r="A3026"/>
      <c r="B3026" s="18"/>
      <c r="D3026"/>
      <c r="E3026"/>
      <c r="F3026"/>
      <c r="G3026"/>
      <c r="H3026"/>
      <c r="I3026"/>
      <c r="J3026"/>
      <c r="K3026"/>
      <c r="L3026"/>
      <c r="M3026"/>
      <c r="N3026"/>
      <c r="O3026"/>
      <c r="P3026"/>
      <c r="Q3026"/>
      <c r="R3026"/>
    </row>
    <row r="3027" spans="1:18" s="16" customFormat="1" x14ac:dyDescent="0.25">
      <c r="A3027"/>
      <c r="B3027" s="18"/>
      <c r="D3027"/>
      <c r="E3027"/>
      <c r="F3027"/>
      <c r="G3027"/>
      <c r="H3027"/>
      <c r="I3027"/>
      <c r="J3027"/>
      <c r="K3027"/>
      <c r="L3027"/>
      <c r="M3027"/>
      <c r="N3027"/>
      <c r="O3027"/>
      <c r="P3027"/>
      <c r="Q3027"/>
      <c r="R3027"/>
    </row>
    <row r="3028" spans="1:18" s="16" customFormat="1" x14ac:dyDescent="0.25">
      <c r="A3028"/>
      <c r="B3028" s="18"/>
      <c r="D3028"/>
      <c r="E3028"/>
      <c r="F3028"/>
      <c r="G3028"/>
      <c r="H3028"/>
      <c r="I3028"/>
      <c r="J3028"/>
      <c r="K3028"/>
      <c r="L3028"/>
      <c r="M3028"/>
      <c r="N3028"/>
      <c r="O3028"/>
      <c r="P3028"/>
      <c r="Q3028"/>
      <c r="R3028"/>
    </row>
    <row r="3029" spans="1:18" s="16" customFormat="1" x14ac:dyDescent="0.25">
      <c r="A3029"/>
      <c r="B3029" s="18"/>
      <c r="D3029"/>
      <c r="E3029"/>
      <c r="F3029"/>
      <c r="G3029"/>
      <c r="H3029"/>
      <c r="I3029"/>
      <c r="J3029"/>
      <c r="K3029"/>
      <c r="L3029"/>
      <c r="M3029"/>
      <c r="N3029"/>
      <c r="O3029"/>
      <c r="P3029"/>
      <c r="Q3029"/>
      <c r="R3029"/>
    </row>
    <row r="3030" spans="1:18" s="16" customFormat="1" x14ac:dyDescent="0.25">
      <c r="A3030"/>
      <c r="B3030" s="18"/>
      <c r="D3030"/>
      <c r="E3030"/>
      <c r="F3030"/>
      <c r="G3030"/>
      <c r="H3030"/>
      <c r="I3030"/>
      <c r="J3030"/>
      <c r="K3030"/>
      <c r="L3030"/>
      <c r="M3030"/>
      <c r="N3030"/>
      <c r="O3030"/>
      <c r="P3030"/>
      <c r="Q3030"/>
      <c r="R3030"/>
    </row>
    <row r="3031" spans="1:18" s="16" customFormat="1" x14ac:dyDescent="0.25">
      <c r="A3031"/>
      <c r="B3031" s="18"/>
      <c r="D3031"/>
      <c r="E3031"/>
      <c r="F3031"/>
      <c r="G3031"/>
      <c r="H3031"/>
      <c r="I3031"/>
      <c r="J3031"/>
      <c r="K3031"/>
      <c r="L3031"/>
      <c r="M3031"/>
      <c r="N3031"/>
      <c r="O3031"/>
      <c r="P3031"/>
      <c r="Q3031"/>
      <c r="R3031"/>
    </row>
    <row r="3032" spans="1:18" s="16" customFormat="1" x14ac:dyDescent="0.25">
      <c r="A3032"/>
      <c r="B3032" s="18"/>
      <c r="D3032"/>
      <c r="E3032"/>
      <c r="F3032"/>
      <c r="G3032"/>
      <c r="H3032"/>
      <c r="I3032"/>
      <c r="J3032"/>
      <c r="K3032"/>
      <c r="L3032"/>
      <c r="M3032"/>
      <c r="N3032"/>
      <c r="O3032"/>
      <c r="P3032"/>
      <c r="Q3032"/>
      <c r="R3032"/>
    </row>
    <row r="3033" spans="1:18" s="16" customFormat="1" x14ac:dyDescent="0.25">
      <c r="A3033"/>
      <c r="B3033" s="18"/>
      <c r="D3033"/>
      <c r="E3033"/>
      <c r="F3033"/>
      <c r="G3033"/>
      <c r="H3033"/>
      <c r="I3033"/>
      <c r="J3033"/>
      <c r="K3033"/>
      <c r="L3033"/>
      <c r="M3033"/>
      <c r="N3033"/>
      <c r="O3033"/>
      <c r="P3033"/>
      <c r="Q3033"/>
      <c r="R3033"/>
    </row>
    <row r="3034" spans="1:18" s="16" customFormat="1" x14ac:dyDescent="0.25">
      <c r="A3034"/>
      <c r="B3034" s="18"/>
      <c r="D3034"/>
      <c r="E3034"/>
      <c r="F3034"/>
      <c r="G3034"/>
      <c r="H3034"/>
      <c r="I3034"/>
      <c r="J3034"/>
      <c r="K3034"/>
      <c r="L3034"/>
      <c r="M3034"/>
      <c r="N3034"/>
      <c r="O3034"/>
      <c r="P3034"/>
      <c r="Q3034"/>
      <c r="R3034"/>
    </row>
    <row r="3035" spans="1:18" s="16" customFormat="1" x14ac:dyDescent="0.25">
      <c r="A3035"/>
      <c r="B3035" s="18"/>
      <c r="D3035"/>
      <c r="E3035"/>
      <c r="F3035"/>
      <c r="G3035"/>
      <c r="H3035"/>
      <c r="I3035"/>
      <c r="J3035"/>
      <c r="K3035"/>
      <c r="L3035"/>
      <c r="M3035"/>
      <c r="N3035"/>
      <c r="O3035"/>
      <c r="P3035"/>
      <c r="Q3035"/>
      <c r="R3035"/>
    </row>
    <row r="3036" spans="1:18" s="16" customFormat="1" x14ac:dyDescent="0.25">
      <c r="A3036"/>
      <c r="B3036" s="18"/>
      <c r="D3036"/>
      <c r="E3036"/>
      <c r="F3036"/>
      <c r="G3036"/>
      <c r="H3036"/>
      <c r="I3036"/>
      <c r="J3036"/>
      <c r="K3036"/>
      <c r="L3036"/>
      <c r="M3036"/>
      <c r="N3036"/>
      <c r="O3036"/>
      <c r="P3036"/>
      <c r="Q3036"/>
      <c r="R3036"/>
    </row>
    <row r="3037" spans="1:18" s="16" customFormat="1" x14ac:dyDescent="0.25">
      <c r="A3037"/>
      <c r="B3037" s="18"/>
      <c r="D3037"/>
      <c r="E3037"/>
      <c r="F3037"/>
      <c r="G3037"/>
      <c r="H3037"/>
      <c r="I3037"/>
      <c r="J3037"/>
      <c r="K3037"/>
      <c r="L3037"/>
      <c r="M3037"/>
      <c r="N3037"/>
      <c r="O3037"/>
      <c r="P3037"/>
      <c r="Q3037"/>
      <c r="R3037"/>
    </row>
    <row r="3038" spans="1:18" s="16" customFormat="1" x14ac:dyDescent="0.25">
      <c r="A3038"/>
      <c r="B3038" s="18"/>
      <c r="D3038"/>
      <c r="E3038"/>
      <c r="F3038"/>
      <c r="G3038"/>
      <c r="H3038"/>
      <c r="I3038"/>
      <c r="J3038"/>
      <c r="K3038"/>
      <c r="L3038"/>
      <c r="M3038"/>
      <c r="N3038"/>
      <c r="O3038"/>
      <c r="P3038"/>
      <c r="Q3038"/>
      <c r="R3038"/>
    </row>
    <row r="3039" spans="1:18" s="16" customFormat="1" x14ac:dyDescent="0.25">
      <c r="A3039"/>
      <c r="B3039" s="18"/>
      <c r="D3039"/>
      <c r="E3039"/>
      <c r="F3039"/>
      <c r="G3039"/>
      <c r="H3039"/>
      <c r="I3039"/>
      <c r="J3039"/>
      <c r="K3039"/>
      <c r="L3039"/>
      <c r="M3039"/>
      <c r="N3039"/>
      <c r="O3039"/>
      <c r="P3039"/>
      <c r="Q3039"/>
      <c r="R3039"/>
    </row>
    <row r="3040" spans="1:18" s="16" customFormat="1" x14ac:dyDescent="0.25">
      <c r="A3040"/>
      <c r="B3040" s="18"/>
      <c r="D3040"/>
      <c r="E3040"/>
      <c r="F3040"/>
      <c r="G3040"/>
      <c r="H3040"/>
      <c r="I3040"/>
      <c r="J3040"/>
      <c r="K3040"/>
      <c r="L3040"/>
      <c r="M3040"/>
      <c r="N3040"/>
      <c r="O3040"/>
      <c r="P3040"/>
      <c r="Q3040"/>
      <c r="R3040"/>
    </row>
    <row r="3041" spans="1:18" s="16" customFormat="1" x14ac:dyDescent="0.25">
      <c r="A3041"/>
      <c r="B3041" s="18"/>
      <c r="D3041"/>
      <c r="E3041"/>
      <c r="F3041"/>
      <c r="G3041"/>
      <c r="H3041"/>
      <c r="I3041"/>
      <c r="J3041"/>
      <c r="K3041"/>
      <c r="L3041"/>
      <c r="M3041"/>
      <c r="N3041"/>
      <c r="O3041"/>
      <c r="P3041"/>
      <c r="Q3041"/>
      <c r="R3041"/>
    </row>
    <row r="3042" spans="1:18" s="16" customFormat="1" x14ac:dyDescent="0.25">
      <c r="A3042"/>
      <c r="B3042" s="18"/>
      <c r="D3042"/>
      <c r="E3042"/>
      <c r="F3042"/>
      <c r="G3042"/>
      <c r="H3042"/>
      <c r="I3042"/>
      <c r="J3042"/>
      <c r="K3042"/>
      <c r="L3042"/>
      <c r="M3042"/>
      <c r="N3042"/>
      <c r="O3042"/>
      <c r="P3042"/>
      <c r="Q3042"/>
      <c r="R3042"/>
    </row>
    <row r="3043" spans="1:18" s="16" customFormat="1" x14ac:dyDescent="0.25">
      <c r="A3043"/>
      <c r="B3043" s="18"/>
      <c r="D3043"/>
      <c r="E3043"/>
      <c r="F3043"/>
      <c r="G3043"/>
      <c r="H3043"/>
      <c r="I3043"/>
      <c r="J3043"/>
      <c r="K3043"/>
      <c r="L3043"/>
      <c r="M3043"/>
      <c r="N3043"/>
      <c r="O3043"/>
      <c r="P3043"/>
      <c r="Q3043"/>
      <c r="R3043"/>
    </row>
    <row r="3044" spans="1:18" s="16" customFormat="1" x14ac:dyDescent="0.25">
      <c r="A3044"/>
      <c r="B3044" s="18"/>
      <c r="D3044"/>
      <c r="E3044"/>
      <c r="F3044"/>
      <c r="G3044"/>
      <c r="H3044"/>
      <c r="I3044"/>
      <c r="J3044"/>
      <c r="K3044"/>
      <c r="L3044"/>
      <c r="M3044"/>
      <c r="N3044"/>
      <c r="O3044"/>
      <c r="P3044"/>
      <c r="Q3044"/>
      <c r="R3044"/>
    </row>
    <row r="3045" spans="1:18" s="16" customFormat="1" x14ac:dyDescent="0.25">
      <c r="A3045"/>
      <c r="B3045" s="18"/>
      <c r="D3045"/>
      <c r="E3045"/>
      <c r="F3045"/>
      <c r="G3045"/>
      <c r="H3045"/>
      <c r="I3045"/>
      <c r="J3045"/>
      <c r="K3045"/>
      <c r="L3045"/>
      <c r="M3045"/>
      <c r="N3045"/>
      <c r="O3045"/>
      <c r="P3045"/>
      <c r="Q3045"/>
      <c r="R3045"/>
    </row>
    <row r="3046" spans="1:18" s="16" customFormat="1" x14ac:dyDescent="0.25">
      <c r="A3046"/>
      <c r="B3046" s="18"/>
      <c r="D3046"/>
      <c r="E3046"/>
      <c r="F3046"/>
      <c r="G3046"/>
      <c r="H3046"/>
      <c r="I3046"/>
      <c r="J3046"/>
      <c r="K3046"/>
      <c r="L3046"/>
      <c r="M3046"/>
      <c r="N3046"/>
      <c r="O3046"/>
      <c r="P3046"/>
      <c r="Q3046"/>
      <c r="R3046"/>
    </row>
    <row r="3047" spans="1:18" s="16" customFormat="1" x14ac:dyDescent="0.25">
      <c r="A3047"/>
      <c r="B3047" s="18"/>
      <c r="D3047"/>
      <c r="E3047"/>
      <c r="F3047"/>
      <c r="G3047"/>
      <c r="H3047"/>
      <c r="I3047"/>
      <c r="J3047"/>
      <c r="K3047"/>
      <c r="L3047"/>
      <c r="M3047"/>
      <c r="N3047"/>
      <c r="O3047"/>
      <c r="P3047"/>
      <c r="Q3047"/>
      <c r="R3047"/>
    </row>
    <row r="3048" spans="1:18" s="16" customFormat="1" x14ac:dyDescent="0.25">
      <c r="A3048"/>
      <c r="B3048" s="18"/>
      <c r="D3048"/>
      <c r="E3048"/>
      <c r="F3048"/>
      <c r="G3048"/>
      <c r="H3048"/>
      <c r="I3048"/>
      <c r="J3048"/>
      <c r="K3048"/>
      <c r="L3048"/>
      <c r="M3048"/>
      <c r="N3048"/>
      <c r="O3048"/>
      <c r="P3048"/>
      <c r="Q3048"/>
      <c r="R3048"/>
    </row>
    <row r="3049" spans="1:18" s="16" customFormat="1" x14ac:dyDescent="0.25">
      <c r="A3049"/>
      <c r="B3049" s="18"/>
      <c r="D3049"/>
      <c r="E3049"/>
      <c r="F3049"/>
      <c r="G3049"/>
      <c r="H3049"/>
      <c r="I3049"/>
      <c r="J3049"/>
      <c r="K3049"/>
      <c r="L3049"/>
      <c r="M3049"/>
      <c r="N3049"/>
      <c r="O3049"/>
      <c r="P3049"/>
      <c r="Q3049"/>
      <c r="R3049"/>
    </row>
    <row r="3050" spans="1:18" s="16" customFormat="1" x14ac:dyDescent="0.25">
      <c r="A3050"/>
      <c r="B3050" s="18"/>
      <c r="D3050"/>
      <c r="E3050"/>
      <c r="F3050"/>
      <c r="G3050"/>
      <c r="H3050"/>
      <c r="I3050"/>
      <c r="J3050"/>
      <c r="K3050"/>
      <c r="L3050"/>
      <c r="M3050"/>
      <c r="N3050"/>
      <c r="O3050"/>
      <c r="P3050"/>
      <c r="Q3050"/>
      <c r="R3050"/>
    </row>
    <row r="3051" spans="1:18" s="16" customFormat="1" x14ac:dyDescent="0.25">
      <c r="A3051"/>
      <c r="B3051" s="18"/>
      <c r="D3051"/>
      <c r="E3051"/>
      <c r="F3051"/>
      <c r="G3051"/>
      <c r="H3051"/>
      <c r="I3051"/>
      <c r="J3051"/>
      <c r="K3051"/>
      <c r="L3051"/>
      <c r="M3051"/>
      <c r="N3051"/>
      <c r="O3051"/>
      <c r="P3051"/>
      <c r="Q3051"/>
      <c r="R3051"/>
    </row>
    <row r="3052" spans="1:18" s="16" customFormat="1" x14ac:dyDescent="0.25">
      <c r="A3052"/>
      <c r="B3052" s="18"/>
      <c r="D3052"/>
      <c r="E3052"/>
      <c r="F3052"/>
      <c r="G3052"/>
      <c r="H3052"/>
      <c r="I3052"/>
      <c r="J3052"/>
      <c r="K3052"/>
      <c r="L3052"/>
      <c r="M3052"/>
      <c r="N3052"/>
      <c r="O3052"/>
      <c r="P3052"/>
      <c r="Q3052"/>
      <c r="R3052"/>
    </row>
    <row r="3053" spans="1:18" s="16" customFormat="1" x14ac:dyDescent="0.25">
      <c r="A3053"/>
      <c r="B3053" s="18"/>
      <c r="D3053"/>
      <c r="E3053"/>
      <c r="F3053"/>
      <c r="G3053"/>
      <c r="H3053"/>
      <c r="I3053"/>
      <c r="J3053"/>
      <c r="K3053"/>
      <c r="L3053"/>
      <c r="M3053"/>
      <c r="N3053"/>
      <c r="O3053"/>
      <c r="P3053"/>
      <c r="Q3053"/>
      <c r="R3053"/>
    </row>
    <row r="3054" spans="1:18" s="16" customFormat="1" x14ac:dyDescent="0.25">
      <c r="A3054"/>
      <c r="B3054" s="18"/>
      <c r="D3054"/>
      <c r="E3054"/>
      <c r="F3054"/>
      <c r="G3054"/>
      <c r="H3054"/>
      <c r="I3054"/>
      <c r="J3054"/>
      <c r="K3054"/>
      <c r="L3054"/>
      <c r="M3054"/>
      <c r="N3054"/>
      <c r="O3054"/>
      <c r="P3054"/>
      <c r="Q3054"/>
      <c r="R3054"/>
    </row>
    <row r="3055" spans="1:18" s="16" customFormat="1" x14ac:dyDescent="0.25">
      <c r="A3055"/>
      <c r="B3055" s="18"/>
      <c r="D3055"/>
      <c r="E3055"/>
      <c r="F3055"/>
      <c r="G3055"/>
      <c r="H3055"/>
      <c r="I3055"/>
      <c r="J3055"/>
      <c r="K3055"/>
      <c r="L3055"/>
      <c r="M3055"/>
      <c r="N3055"/>
      <c r="O3055"/>
      <c r="P3055"/>
      <c r="Q3055"/>
      <c r="R3055"/>
    </row>
    <row r="3056" spans="1:18" s="16" customFormat="1" x14ac:dyDescent="0.25">
      <c r="A3056"/>
      <c r="B3056" s="18"/>
      <c r="D3056"/>
      <c r="E3056"/>
      <c r="F3056"/>
      <c r="G3056"/>
      <c r="H3056"/>
      <c r="I3056"/>
      <c r="J3056"/>
      <c r="K3056"/>
      <c r="L3056"/>
      <c r="M3056"/>
      <c r="N3056"/>
      <c r="O3056"/>
      <c r="P3056"/>
      <c r="Q3056"/>
      <c r="R3056"/>
    </row>
    <row r="3057" spans="1:18" s="16" customFormat="1" x14ac:dyDescent="0.25">
      <c r="A3057"/>
      <c r="B3057" s="18"/>
      <c r="D3057"/>
      <c r="E3057"/>
      <c r="F3057"/>
      <c r="G3057"/>
      <c r="H3057"/>
      <c r="I3057"/>
      <c r="J3057"/>
      <c r="K3057"/>
      <c r="L3057"/>
      <c r="M3057"/>
      <c r="N3057"/>
      <c r="O3057"/>
      <c r="P3057"/>
      <c r="Q3057"/>
      <c r="R3057"/>
    </row>
    <row r="3058" spans="1:18" s="16" customFormat="1" x14ac:dyDescent="0.25">
      <c r="A3058"/>
      <c r="B3058" s="18"/>
      <c r="D3058"/>
      <c r="E3058"/>
      <c r="F3058"/>
      <c r="G3058"/>
      <c r="H3058"/>
      <c r="I3058"/>
      <c r="J3058"/>
      <c r="K3058"/>
      <c r="L3058"/>
      <c r="M3058"/>
      <c r="N3058"/>
      <c r="O3058"/>
      <c r="P3058"/>
      <c r="Q3058"/>
      <c r="R3058"/>
    </row>
    <row r="3059" spans="1:18" s="16" customFormat="1" x14ac:dyDescent="0.25">
      <c r="A3059"/>
      <c r="B3059" s="18"/>
      <c r="D3059"/>
      <c r="E3059"/>
      <c r="F3059"/>
      <c r="G3059"/>
      <c r="H3059"/>
      <c r="I3059"/>
      <c r="J3059"/>
      <c r="K3059"/>
      <c r="L3059"/>
      <c r="M3059"/>
      <c r="N3059"/>
      <c r="O3059"/>
      <c r="P3059"/>
      <c r="Q3059"/>
      <c r="R3059"/>
    </row>
    <row r="3060" spans="1:18" s="16" customFormat="1" x14ac:dyDescent="0.25">
      <c r="A3060"/>
      <c r="B3060" s="18"/>
      <c r="D3060"/>
      <c r="E3060"/>
      <c r="F3060"/>
      <c r="G3060"/>
      <c r="H3060"/>
      <c r="I3060"/>
      <c r="J3060"/>
      <c r="K3060"/>
      <c r="L3060"/>
      <c r="M3060"/>
      <c r="N3060"/>
      <c r="O3060"/>
      <c r="P3060"/>
      <c r="Q3060"/>
      <c r="R3060"/>
    </row>
    <row r="3061" spans="1:18" s="16" customFormat="1" x14ac:dyDescent="0.25">
      <c r="A3061"/>
      <c r="B3061" s="18"/>
      <c r="D3061"/>
      <c r="E3061"/>
      <c r="F3061"/>
      <c r="G3061"/>
      <c r="H3061"/>
      <c r="I3061"/>
      <c r="J3061"/>
      <c r="K3061"/>
      <c r="L3061"/>
      <c r="M3061"/>
      <c r="N3061"/>
      <c r="O3061"/>
      <c r="P3061"/>
      <c r="Q3061"/>
      <c r="R3061"/>
    </row>
    <row r="3062" spans="1:18" s="16" customFormat="1" x14ac:dyDescent="0.25">
      <c r="A3062"/>
      <c r="B3062" s="17"/>
      <c r="D3062"/>
      <c r="E3062"/>
      <c r="F3062"/>
      <c r="G3062"/>
      <c r="H3062"/>
      <c r="I3062"/>
      <c r="J3062"/>
      <c r="K3062"/>
      <c r="L3062"/>
      <c r="M3062"/>
      <c r="N3062"/>
      <c r="O3062"/>
      <c r="P3062"/>
      <c r="Q3062"/>
      <c r="R3062"/>
    </row>
    <row r="3063" spans="1:18" s="16" customFormat="1" x14ac:dyDescent="0.25">
      <c r="A3063"/>
      <c r="B3063" s="18"/>
      <c r="D3063"/>
      <c r="E3063"/>
      <c r="F3063"/>
      <c r="G3063"/>
      <c r="H3063"/>
      <c r="I3063"/>
      <c r="J3063"/>
      <c r="K3063"/>
      <c r="L3063"/>
      <c r="M3063"/>
      <c r="N3063"/>
      <c r="O3063"/>
      <c r="P3063"/>
      <c r="Q3063"/>
      <c r="R3063"/>
    </row>
    <row r="3064" spans="1:18" s="16" customFormat="1" x14ac:dyDescent="0.25">
      <c r="A3064"/>
      <c r="B3064" s="18"/>
      <c r="D3064"/>
      <c r="E3064"/>
      <c r="F3064"/>
      <c r="G3064"/>
      <c r="H3064"/>
      <c r="I3064"/>
      <c r="J3064"/>
      <c r="K3064"/>
      <c r="L3064"/>
      <c r="M3064"/>
      <c r="N3064"/>
      <c r="O3064"/>
      <c r="P3064"/>
      <c r="Q3064"/>
      <c r="R3064"/>
    </row>
    <row r="3065" spans="1:18" s="16" customFormat="1" x14ac:dyDescent="0.25">
      <c r="A3065"/>
      <c r="B3065" s="18"/>
      <c r="D3065"/>
      <c r="E3065"/>
      <c r="F3065"/>
      <c r="G3065"/>
      <c r="H3065"/>
      <c r="I3065"/>
      <c r="J3065"/>
      <c r="K3065"/>
      <c r="L3065"/>
      <c r="M3065"/>
      <c r="N3065"/>
      <c r="O3065"/>
      <c r="P3065"/>
      <c r="Q3065"/>
      <c r="R3065"/>
    </row>
    <row r="3066" spans="1:18" s="16" customFormat="1" x14ac:dyDescent="0.25">
      <c r="A3066"/>
      <c r="B3066" s="18"/>
      <c r="D3066"/>
      <c r="E3066"/>
      <c r="F3066"/>
      <c r="G3066"/>
      <c r="H3066"/>
      <c r="I3066"/>
      <c r="J3066"/>
      <c r="K3066"/>
      <c r="L3066"/>
      <c r="M3066"/>
      <c r="N3066"/>
      <c r="O3066"/>
      <c r="P3066"/>
      <c r="Q3066"/>
      <c r="R3066"/>
    </row>
    <row r="3067" spans="1:18" s="16" customFormat="1" x14ac:dyDescent="0.25">
      <c r="A3067"/>
      <c r="B3067" s="18"/>
      <c r="D3067"/>
      <c r="E3067"/>
      <c r="F3067"/>
      <c r="G3067"/>
      <c r="H3067"/>
      <c r="I3067"/>
      <c r="J3067"/>
      <c r="K3067"/>
      <c r="L3067"/>
      <c r="M3067"/>
      <c r="N3067"/>
      <c r="O3067"/>
      <c r="P3067"/>
      <c r="Q3067"/>
      <c r="R3067"/>
    </row>
    <row r="3068" spans="1:18" s="16" customFormat="1" x14ac:dyDescent="0.25">
      <c r="A3068"/>
      <c r="B3068" s="18"/>
      <c r="D3068"/>
      <c r="E3068"/>
      <c r="F3068"/>
      <c r="G3068"/>
      <c r="H3068"/>
      <c r="I3068"/>
      <c r="J3068"/>
      <c r="K3068"/>
      <c r="L3068"/>
      <c r="M3068"/>
      <c r="N3068"/>
      <c r="O3068"/>
      <c r="P3068"/>
      <c r="Q3068"/>
      <c r="R3068"/>
    </row>
    <row r="3069" spans="1:18" s="16" customFormat="1" x14ac:dyDescent="0.25">
      <c r="A3069"/>
      <c r="B3069" s="18"/>
      <c r="D3069"/>
      <c r="E3069"/>
      <c r="F3069"/>
      <c r="G3069"/>
      <c r="H3069"/>
      <c r="I3069"/>
      <c r="J3069"/>
      <c r="K3069"/>
      <c r="L3069"/>
      <c r="M3069"/>
      <c r="N3069"/>
      <c r="O3069"/>
      <c r="P3069"/>
      <c r="Q3069"/>
      <c r="R3069"/>
    </row>
    <row r="3070" spans="1:18" s="16" customFormat="1" x14ac:dyDescent="0.25">
      <c r="A3070"/>
      <c r="B3070" s="18"/>
      <c r="D3070"/>
      <c r="E3070"/>
      <c r="F3070"/>
      <c r="G3070"/>
      <c r="H3070"/>
      <c r="I3070"/>
      <c r="J3070"/>
      <c r="K3070"/>
      <c r="L3070"/>
      <c r="M3070"/>
      <c r="N3070"/>
      <c r="O3070"/>
      <c r="P3070"/>
      <c r="Q3070"/>
      <c r="R3070"/>
    </row>
    <row r="3071" spans="1:18" s="16" customFormat="1" x14ac:dyDescent="0.25">
      <c r="A3071"/>
      <c r="B3071" s="18"/>
      <c r="D3071"/>
      <c r="E3071"/>
      <c r="F3071"/>
      <c r="G3071"/>
      <c r="H3071"/>
      <c r="I3071"/>
      <c r="J3071"/>
      <c r="K3071"/>
      <c r="L3071"/>
      <c r="M3071"/>
      <c r="N3071"/>
      <c r="O3071"/>
      <c r="P3071"/>
      <c r="Q3071"/>
      <c r="R3071"/>
    </row>
    <row r="3072" spans="1:18" s="16" customFormat="1" x14ac:dyDescent="0.25">
      <c r="A3072"/>
      <c r="B3072" s="18"/>
      <c r="D3072"/>
      <c r="E3072"/>
      <c r="F3072"/>
      <c r="G3072"/>
      <c r="H3072"/>
      <c r="I3072"/>
      <c r="J3072"/>
      <c r="K3072"/>
      <c r="L3072"/>
      <c r="M3072"/>
      <c r="N3072"/>
      <c r="O3072"/>
      <c r="P3072"/>
      <c r="Q3072"/>
      <c r="R3072"/>
    </row>
    <row r="3073" spans="1:18" s="16" customFormat="1" x14ac:dyDescent="0.25">
      <c r="A3073"/>
      <c r="B3073" s="18"/>
      <c r="D3073"/>
      <c r="E3073"/>
      <c r="F3073"/>
      <c r="G3073"/>
      <c r="H3073"/>
      <c r="I3073"/>
      <c r="J3073"/>
      <c r="K3073"/>
      <c r="L3073"/>
      <c r="M3073"/>
      <c r="N3073"/>
      <c r="O3073"/>
      <c r="P3073"/>
      <c r="Q3073"/>
      <c r="R3073"/>
    </row>
    <row r="3074" spans="1:18" s="16" customFormat="1" x14ac:dyDescent="0.25">
      <c r="A3074"/>
      <c r="B3074" s="18"/>
      <c r="D3074"/>
      <c r="E3074"/>
      <c r="F3074"/>
      <c r="G3074"/>
      <c r="H3074"/>
      <c r="I3074"/>
      <c r="J3074"/>
      <c r="K3074"/>
      <c r="L3074"/>
      <c r="M3074"/>
      <c r="N3074"/>
      <c r="O3074"/>
      <c r="P3074"/>
      <c r="Q3074"/>
      <c r="R3074"/>
    </row>
    <row r="3075" spans="1:18" s="16" customFormat="1" x14ac:dyDescent="0.25">
      <c r="A3075"/>
      <c r="B3075" s="18"/>
      <c r="D3075"/>
      <c r="E3075"/>
      <c r="F3075"/>
      <c r="G3075"/>
      <c r="H3075"/>
      <c r="I3075"/>
      <c r="J3075"/>
      <c r="K3075"/>
      <c r="L3075"/>
      <c r="M3075"/>
      <c r="N3075"/>
      <c r="O3075"/>
      <c r="P3075"/>
      <c r="Q3075"/>
      <c r="R3075"/>
    </row>
    <row r="3076" spans="1:18" s="16" customFormat="1" x14ac:dyDescent="0.25">
      <c r="A3076"/>
      <c r="B3076" s="18"/>
      <c r="D3076"/>
      <c r="E3076"/>
      <c r="F3076"/>
      <c r="G3076"/>
      <c r="H3076"/>
      <c r="I3076"/>
      <c r="J3076"/>
      <c r="K3076"/>
      <c r="L3076"/>
      <c r="M3076"/>
      <c r="N3076"/>
      <c r="O3076"/>
      <c r="P3076"/>
      <c r="Q3076"/>
      <c r="R3076"/>
    </row>
    <row r="3077" spans="1:18" s="16" customFormat="1" x14ac:dyDescent="0.25">
      <c r="A3077"/>
      <c r="B3077" s="18"/>
      <c r="D3077"/>
      <c r="E3077"/>
      <c r="F3077"/>
      <c r="G3077"/>
      <c r="H3077"/>
      <c r="I3077"/>
      <c r="J3077"/>
      <c r="K3077"/>
      <c r="L3077"/>
      <c r="M3077"/>
      <c r="N3077"/>
      <c r="O3077"/>
      <c r="P3077"/>
      <c r="Q3077"/>
      <c r="R3077"/>
    </row>
    <row r="3078" spans="1:18" s="16" customFormat="1" x14ac:dyDescent="0.25">
      <c r="A3078"/>
      <c r="B3078" s="18"/>
      <c r="D3078"/>
      <c r="E3078"/>
      <c r="F3078"/>
      <c r="G3078"/>
      <c r="H3078"/>
      <c r="I3078"/>
      <c r="J3078"/>
      <c r="K3078"/>
      <c r="L3078"/>
      <c r="M3078"/>
      <c r="N3078"/>
      <c r="O3078"/>
      <c r="P3078"/>
      <c r="Q3078"/>
      <c r="R3078"/>
    </row>
    <row r="3079" spans="1:18" s="16" customFormat="1" x14ac:dyDescent="0.25">
      <c r="A3079"/>
      <c r="B3079" s="18"/>
      <c r="D3079"/>
      <c r="E3079"/>
      <c r="F3079"/>
      <c r="G3079"/>
      <c r="H3079"/>
      <c r="I3079"/>
      <c r="J3079"/>
      <c r="K3079"/>
      <c r="L3079"/>
      <c r="M3079"/>
      <c r="N3079"/>
      <c r="O3079"/>
      <c r="P3079"/>
      <c r="Q3079"/>
      <c r="R3079"/>
    </row>
    <row r="3080" spans="1:18" s="16" customFormat="1" x14ac:dyDescent="0.25">
      <c r="A3080"/>
      <c r="B3080" s="18"/>
      <c r="D3080"/>
      <c r="E3080"/>
      <c r="F3080"/>
      <c r="G3080"/>
      <c r="H3080"/>
      <c r="I3080"/>
      <c r="J3080"/>
      <c r="K3080"/>
      <c r="L3080"/>
      <c r="M3080"/>
      <c r="N3080"/>
      <c r="O3080"/>
      <c r="P3080"/>
      <c r="Q3080"/>
      <c r="R3080"/>
    </row>
    <row r="3081" spans="1:18" s="16" customFormat="1" x14ac:dyDescent="0.25">
      <c r="A3081"/>
      <c r="B3081" s="18"/>
      <c r="D3081"/>
      <c r="E3081"/>
      <c r="F3081"/>
      <c r="G3081"/>
      <c r="H3081"/>
      <c r="I3081"/>
      <c r="J3081"/>
      <c r="K3081"/>
      <c r="L3081"/>
      <c r="M3081"/>
      <c r="N3081"/>
      <c r="O3081"/>
      <c r="P3081"/>
      <c r="Q3081"/>
      <c r="R3081"/>
    </row>
    <row r="3082" spans="1:18" s="16" customFormat="1" x14ac:dyDescent="0.25">
      <c r="A3082"/>
      <c r="B3082" s="18"/>
      <c r="D3082"/>
      <c r="E3082"/>
      <c r="F3082"/>
      <c r="G3082"/>
      <c r="H3082"/>
      <c r="I3082"/>
      <c r="J3082"/>
      <c r="K3082"/>
      <c r="L3082"/>
      <c r="M3082"/>
      <c r="N3082"/>
      <c r="O3082"/>
      <c r="P3082"/>
      <c r="Q3082"/>
      <c r="R3082"/>
    </row>
    <row r="3083" spans="1:18" s="16" customFormat="1" x14ac:dyDescent="0.25">
      <c r="A3083"/>
      <c r="B3083" s="18"/>
      <c r="D3083"/>
      <c r="E3083"/>
      <c r="F3083"/>
      <c r="G3083"/>
      <c r="H3083"/>
      <c r="I3083"/>
      <c r="J3083"/>
      <c r="K3083"/>
      <c r="L3083"/>
      <c r="M3083"/>
      <c r="N3083"/>
      <c r="O3083"/>
      <c r="P3083"/>
      <c r="Q3083"/>
      <c r="R3083"/>
    </row>
    <row r="3084" spans="1:18" s="16" customFormat="1" x14ac:dyDescent="0.25">
      <c r="A3084"/>
      <c r="B3084" s="18"/>
      <c r="D3084"/>
      <c r="E3084"/>
      <c r="F3084"/>
      <c r="G3084"/>
      <c r="H3084"/>
      <c r="I3084"/>
      <c r="J3084"/>
      <c r="K3084"/>
      <c r="L3084"/>
      <c r="M3084"/>
      <c r="N3084"/>
      <c r="O3084"/>
      <c r="P3084"/>
      <c r="Q3084"/>
      <c r="R3084"/>
    </row>
    <row r="3085" spans="1:18" s="16" customFormat="1" x14ac:dyDescent="0.25">
      <c r="A3085"/>
      <c r="B3085" s="18"/>
      <c r="D3085"/>
      <c r="E3085"/>
      <c r="F3085"/>
      <c r="G3085"/>
      <c r="H3085"/>
      <c r="I3085"/>
      <c r="J3085"/>
      <c r="K3085"/>
      <c r="L3085"/>
      <c r="M3085"/>
      <c r="N3085"/>
      <c r="O3085"/>
      <c r="P3085"/>
      <c r="Q3085"/>
      <c r="R3085"/>
    </row>
    <row r="3086" spans="1:18" s="16" customFormat="1" x14ac:dyDescent="0.25">
      <c r="A3086"/>
      <c r="B3086" s="18"/>
      <c r="D3086"/>
      <c r="E3086"/>
      <c r="F3086"/>
      <c r="G3086"/>
      <c r="H3086"/>
      <c r="I3086"/>
      <c r="J3086"/>
      <c r="K3086"/>
      <c r="L3086"/>
      <c r="M3086"/>
      <c r="N3086"/>
      <c r="O3086"/>
      <c r="P3086"/>
      <c r="Q3086"/>
      <c r="R3086"/>
    </row>
    <row r="3087" spans="1:18" s="16" customFormat="1" x14ac:dyDescent="0.25">
      <c r="A3087"/>
      <c r="B3087" s="18"/>
      <c r="D3087"/>
      <c r="E3087"/>
      <c r="F3087"/>
      <c r="G3087"/>
      <c r="H3087"/>
      <c r="I3087"/>
      <c r="J3087"/>
      <c r="K3087"/>
      <c r="L3087"/>
      <c r="M3087"/>
      <c r="N3087"/>
      <c r="O3087"/>
      <c r="P3087"/>
      <c r="Q3087"/>
      <c r="R3087"/>
    </row>
    <row r="3088" spans="1:18" s="16" customFormat="1" x14ac:dyDescent="0.25">
      <c r="A3088"/>
      <c r="B3088" s="18"/>
      <c r="D3088"/>
      <c r="E3088"/>
      <c r="F3088"/>
      <c r="G3088"/>
      <c r="H3088"/>
      <c r="I3088"/>
      <c r="J3088"/>
      <c r="K3088"/>
      <c r="L3088"/>
      <c r="M3088"/>
      <c r="N3088"/>
      <c r="O3088"/>
      <c r="P3088"/>
      <c r="Q3088"/>
      <c r="R3088"/>
    </row>
    <row r="3089" spans="1:18" s="16" customFormat="1" x14ac:dyDescent="0.25">
      <c r="A3089"/>
      <c r="B3089" s="18"/>
      <c r="D3089"/>
      <c r="E3089"/>
      <c r="F3089"/>
      <c r="G3089"/>
      <c r="H3089"/>
      <c r="I3089"/>
      <c r="J3089"/>
      <c r="K3089"/>
      <c r="L3089"/>
      <c r="M3089"/>
      <c r="N3089"/>
      <c r="O3089"/>
      <c r="P3089"/>
      <c r="Q3089"/>
      <c r="R3089"/>
    </row>
    <row r="3090" spans="1:18" s="16" customFormat="1" x14ac:dyDescent="0.25">
      <c r="A3090"/>
      <c r="B3090" s="18"/>
      <c r="D3090"/>
      <c r="E3090"/>
      <c r="F3090"/>
      <c r="G3090"/>
      <c r="H3090"/>
      <c r="I3090"/>
      <c r="J3090"/>
      <c r="K3090"/>
      <c r="L3090"/>
      <c r="M3090"/>
      <c r="N3090"/>
      <c r="O3090"/>
      <c r="P3090"/>
      <c r="Q3090"/>
      <c r="R3090"/>
    </row>
    <row r="3091" spans="1:18" s="16" customFormat="1" x14ac:dyDescent="0.25">
      <c r="A3091"/>
      <c r="B3091" s="18"/>
      <c r="D3091"/>
      <c r="E3091"/>
      <c r="F3091"/>
      <c r="G3091"/>
      <c r="H3091"/>
      <c r="I3091"/>
      <c r="J3091"/>
      <c r="K3091"/>
      <c r="L3091"/>
      <c r="M3091"/>
      <c r="N3091"/>
      <c r="O3091"/>
      <c r="P3091"/>
      <c r="Q3091"/>
      <c r="R3091"/>
    </row>
    <row r="3092" spans="1:18" s="16" customFormat="1" x14ac:dyDescent="0.25">
      <c r="A3092"/>
      <c r="B3092" s="18"/>
      <c r="D3092"/>
      <c r="E3092"/>
      <c r="F3092"/>
      <c r="G3092"/>
      <c r="H3092"/>
      <c r="I3092"/>
      <c r="J3092"/>
      <c r="K3092"/>
      <c r="L3092"/>
      <c r="M3092"/>
      <c r="N3092"/>
      <c r="O3092"/>
      <c r="P3092"/>
      <c r="Q3092"/>
      <c r="R3092"/>
    </row>
    <row r="3093" spans="1:18" s="16" customFormat="1" x14ac:dyDescent="0.25">
      <c r="A3093"/>
      <c r="B3093" s="18"/>
      <c r="D3093"/>
      <c r="E3093"/>
      <c r="F3093"/>
      <c r="G3093"/>
      <c r="H3093"/>
      <c r="I3093"/>
      <c r="J3093"/>
      <c r="K3093"/>
      <c r="L3093"/>
      <c r="M3093"/>
      <c r="N3093"/>
      <c r="O3093"/>
      <c r="P3093"/>
      <c r="Q3093"/>
      <c r="R3093"/>
    </row>
    <row r="3094" spans="1:18" s="16" customFormat="1" x14ac:dyDescent="0.25">
      <c r="A3094"/>
      <c r="B3094" s="18"/>
      <c r="D3094"/>
      <c r="E3094"/>
      <c r="F3094"/>
      <c r="G3094"/>
      <c r="H3094"/>
      <c r="I3094"/>
      <c r="J3094"/>
      <c r="K3094"/>
      <c r="L3094"/>
      <c r="M3094"/>
      <c r="N3094"/>
      <c r="O3094"/>
      <c r="P3094"/>
      <c r="Q3094"/>
      <c r="R3094"/>
    </row>
    <row r="3095" spans="1:18" s="16" customFormat="1" x14ac:dyDescent="0.25">
      <c r="A3095"/>
      <c r="B3095" s="18"/>
      <c r="D3095"/>
      <c r="E3095"/>
      <c r="F3095"/>
      <c r="G3095"/>
      <c r="H3095"/>
      <c r="I3095"/>
      <c r="J3095"/>
      <c r="K3095"/>
      <c r="L3095"/>
      <c r="M3095"/>
      <c r="N3095"/>
      <c r="O3095"/>
      <c r="P3095"/>
      <c r="Q3095"/>
      <c r="R3095"/>
    </row>
    <row r="3096" spans="1:18" s="16" customFormat="1" x14ac:dyDescent="0.25">
      <c r="A3096"/>
      <c r="B3096" s="18"/>
      <c r="D3096"/>
      <c r="E3096"/>
      <c r="F3096"/>
      <c r="G3096"/>
      <c r="H3096"/>
      <c r="I3096"/>
      <c r="J3096"/>
      <c r="K3096"/>
      <c r="L3096"/>
      <c r="M3096"/>
      <c r="N3096"/>
      <c r="O3096"/>
      <c r="P3096"/>
      <c r="Q3096"/>
      <c r="R3096"/>
    </row>
    <row r="3097" spans="1:18" s="16" customFormat="1" x14ac:dyDescent="0.25">
      <c r="A3097"/>
      <c r="B3097" s="18"/>
      <c r="D3097"/>
      <c r="E3097"/>
      <c r="F3097"/>
      <c r="G3097"/>
      <c r="H3097"/>
      <c r="I3097"/>
      <c r="J3097"/>
      <c r="K3097"/>
      <c r="L3097"/>
      <c r="M3097"/>
      <c r="N3097"/>
      <c r="O3097"/>
      <c r="P3097"/>
      <c r="Q3097"/>
      <c r="R3097"/>
    </row>
    <row r="3098" spans="1:18" s="16" customFormat="1" x14ac:dyDescent="0.25">
      <c r="A3098"/>
      <c r="B3098" s="18"/>
      <c r="D3098"/>
      <c r="E3098"/>
      <c r="F3098"/>
      <c r="G3098"/>
      <c r="H3098"/>
      <c r="I3098"/>
      <c r="J3098"/>
      <c r="K3098"/>
      <c r="L3098"/>
      <c r="M3098"/>
      <c r="N3098"/>
      <c r="O3098"/>
      <c r="P3098"/>
      <c r="Q3098"/>
      <c r="R3098"/>
    </row>
    <row r="3099" spans="1:18" s="16" customFormat="1" x14ac:dyDescent="0.25">
      <c r="A3099"/>
      <c r="B3099" s="18"/>
      <c r="D3099"/>
      <c r="E3099"/>
      <c r="F3099"/>
      <c r="G3099"/>
      <c r="H3099"/>
      <c r="I3099"/>
      <c r="J3099"/>
      <c r="K3099"/>
      <c r="L3099"/>
      <c r="M3099"/>
      <c r="N3099"/>
      <c r="O3099"/>
      <c r="P3099"/>
      <c r="Q3099"/>
      <c r="R3099"/>
    </row>
    <row r="3100" spans="1:18" s="16" customFormat="1" x14ac:dyDescent="0.25">
      <c r="A3100"/>
      <c r="B3100" s="18"/>
      <c r="D3100"/>
      <c r="E3100"/>
      <c r="F3100"/>
      <c r="G3100"/>
      <c r="H3100"/>
      <c r="I3100"/>
      <c r="J3100"/>
      <c r="K3100"/>
      <c r="L3100"/>
      <c r="M3100"/>
      <c r="N3100"/>
      <c r="O3100"/>
      <c r="P3100"/>
      <c r="Q3100"/>
      <c r="R3100"/>
    </row>
    <row r="3101" spans="1:18" s="16" customFormat="1" x14ac:dyDescent="0.25">
      <c r="A3101"/>
      <c r="B3101" s="18"/>
      <c r="D3101"/>
      <c r="E3101"/>
      <c r="F3101"/>
      <c r="G3101"/>
      <c r="H3101"/>
      <c r="I3101"/>
      <c r="J3101"/>
      <c r="K3101"/>
      <c r="L3101"/>
      <c r="M3101"/>
      <c r="N3101"/>
      <c r="O3101"/>
      <c r="P3101"/>
      <c r="Q3101"/>
      <c r="R3101"/>
    </row>
    <row r="3102" spans="1:18" s="16" customFormat="1" x14ac:dyDescent="0.25">
      <c r="A3102"/>
      <c r="B3102" s="18"/>
      <c r="D3102"/>
      <c r="E3102"/>
      <c r="F3102"/>
      <c r="G3102"/>
      <c r="H3102"/>
      <c r="I3102"/>
      <c r="J3102"/>
      <c r="K3102"/>
      <c r="L3102"/>
      <c r="M3102"/>
      <c r="N3102"/>
      <c r="O3102"/>
      <c r="P3102"/>
      <c r="Q3102"/>
      <c r="R3102"/>
    </row>
    <row r="3103" spans="1:18" s="16" customFormat="1" x14ac:dyDescent="0.25">
      <c r="A3103"/>
      <c r="B3103" s="18"/>
      <c r="D3103"/>
      <c r="E3103"/>
      <c r="F3103"/>
      <c r="G3103"/>
      <c r="H3103"/>
      <c r="I3103"/>
      <c r="J3103"/>
      <c r="K3103"/>
      <c r="L3103"/>
      <c r="M3103"/>
      <c r="N3103"/>
      <c r="O3103"/>
      <c r="P3103"/>
      <c r="Q3103"/>
      <c r="R3103"/>
    </row>
    <row r="3104" spans="1:18" s="16" customFormat="1" x14ac:dyDescent="0.25">
      <c r="A3104"/>
      <c r="B3104" s="18"/>
      <c r="D3104"/>
      <c r="E3104"/>
      <c r="F3104"/>
      <c r="G3104"/>
      <c r="H3104"/>
      <c r="I3104"/>
      <c r="J3104"/>
      <c r="K3104"/>
      <c r="L3104"/>
      <c r="M3104"/>
      <c r="N3104"/>
      <c r="O3104"/>
      <c r="P3104"/>
      <c r="Q3104"/>
      <c r="R3104"/>
    </row>
    <row r="3105" spans="1:18" s="16" customFormat="1" x14ac:dyDescent="0.25">
      <c r="A3105"/>
      <c r="B3105" s="18"/>
      <c r="D3105"/>
      <c r="E3105"/>
      <c r="F3105"/>
      <c r="G3105"/>
      <c r="H3105"/>
      <c r="I3105"/>
      <c r="J3105"/>
      <c r="K3105"/>
      <c r="L3105"/>
      <c r="M3105"/>
      <c r="N3105"/>
      <c r="O3105"/>
      <c r="P3105"/>
      <c r="Q3105"/>
      <c r="R3105"/>
    </row>
    <row r="3106" spans="1:18" s="16" customFormat="1" x14ac:dyDescent="0.25">
      <c r="A3106"/>
      <c r="B3106" s="18"/>
      <c r="D3106"/>
      <c r="E3106"/>
      <c r="F3106"/>
      <c r="G3106"/>
      <c r="H3106"/>
      <c r="I3106"/>
      <c r="J3106"/>
      <c r="K3106"/>
      <c r="L3106"/>
      <c r="M3106"/>
      <c r="N3106"/>
      <c r="O3106"/>
      <c r="P3106"/>
      <c r="Q3106"/>
      <c r="R3106"/>
    </row>
    <row r="3107" spans="1:18" s="16" customFormat="1" x14ac:dyDescent="0.25">
      <c r="A3107"/>
      <c r="B3107" s="18"/>
      <c r="D3107"/>
      <c r="E3107"/>
      <c r="F3107"/>
      <c r="G3107"/>
      <c r="H3107"/>
      <c r="I3107"/>
      <c r="J3107"/>
      <c r="K3107"/>
      <c r="L3107"/>
      <c r="M3107"/>
      <c r="N3107"/>
      <c r="O3107"/>
      <c r="P3107"/>
      <c r="Q3107"/>
      <c r="R3107"/>
    </row>
    <row r="3108" spans="1:18" s="16" customFormat="1" x14ac:dyDescent="0.25">
      <c r="A3108"/>
      <c r="B3108" s="18"/>
      <c r="D3108"/>
      <c r="E3108"/>
      <c r="F3108"/>
      <c r="G3108"/>
      <c r="H3108"/>
      <c r="I3108"/>
      <c r="J3108"/>
      <c r="K3108"/>
      <c r="L3108"/>
      <c r="M3108"/>
      <c r="N3108"/>
      <c r="O3108"/>
      <c r="P3108"/>
      <c r="Q3108"/>
      <c r="R3108"/>
    </row>
    <row r="3109" spans="1:18" s="16" customFormat="1" x14ac:dyDescent="0.25">
      <c r="A3109"/>
      <c r="B3109" s="18"/>
      <c r="D3109"/>
      <c r="E3109"/>
      <c r="F3109"/>
      <c r="G3109"/>
      <c r="H3109"/>
      <c r="I3109"/>
      <c r="J3109"/>
      <c r="K3109"/>
      <c r="L3109"/>
      <c r="M3109"/>
      <c r="N3109"/>
      <c r="O3109"/>
      <c r="P3109"/>
      <c r="Q3109"/>
      <c r="R3109"/>
    </row>
    <row r="3110" spans="1:18" s="16" customFormat="1" x14ac:dyDescent="0.25">
      <c r="A3110"/>
      <c r="B3110" s="18"/>
      <c r="D3110"/>
      <c r="E3110"/>
      <c r="F3110"/>
      <c r="G3110"/>
      <c r="H3110"/>
      <c r="I3110"/>
      <c r="J3110"/>
      <c r="K3110"/>
      <c r="L3110"/>
      <c r="M3110"/>
      <c r="N3110"/>
      <c r="O3110"/>
      <c r="P3110"/>
      <c r="Q3110"/>
      <c r="R3110"/>
    </row>
    <row r="3111" spans="1:18" s="16" customFormat="1" x14ac:dyDescent="0.25">
      <c r="A3111"/>
      <c r="B3111" s="18"/>
      <c r="D3111"/>
      <c r="E3111"/>
      <c r="F3111"/>
      <c r="G3111"/>
      <c r="H3111"/>
      <c r="I3111"/>
      <c r="J3111"/>
      <c r="K3111"/>
      <c r="L3111"/>
      <c r="M3111"/>
      <c r="N3111"/>
      <c r="O3111"/>
      <c r="P3111"/>
      <c r="Q3111"/>
      <c r="R3111"/>
    </row>
    <row r="3112" spans="1:18" s="16" customFormat="1" x14ac:dyDescent="0.25">
      <c r="A3112"/>
      <c r="B3112" s="17"/>
      <c r="D3112"/>
      <c r="E3112"/>
      <c r="F3112"/>
      <c r="G3112"/>
      <c r="H3112"/>
      <c r="I3112"/>
      <c r="J3112"/>
      <c r="K3112"/>
      <c r="L3112"/>
      <c r="M3112"/>
      <c r="N3112"/>
      <c r="O3112"/>
      <c r="P3112"/>
      <c r="Q3112"/>
      <c r="R3112"/>
    </row>
    <row r="3113" spans="1:18" s="16" customFormat="1" x14ac:dyDescent="0.25">
      <c r="A3113"/>
      <c r="B3113" s="18"/>
      <c r="D3113"/>
      <c r="E3113"/>
      <c r="F3113"/>
      <c r="G3113"/>
      <c r="H3113"/>
      <c r="I3113"/>
      <c r="J3113"/>
      <c r="K3113"/>
      <c r="L3113"/>
      <c r="M3113"/>
      <c r="N3113"/>
      <c r="O3113"/>
      <c r="P3113"/>
      <c r="Q3113"/>
      <c r="R3113"/>
    </row>
    <row r="3114" spans="1:18" s="16" customFormat="1" x14ac:dyDescent="0.25">
      <c r="A3114"/>
      <c r="B3114" s="18"/>
      <c r="D3114"/>
      <c r="E3114"/>
      <c r="F3114"/>
      <c r="G3114"/>
      <c r="H3114"/>
      <c r="I3114"/>
      <c r="J3114"/>
      <c r="K3114"/>
      <c r="L3114"/>
      <c r="M3114"/>
      <c r="N3114"/>
      <c r="O3114"/>
      <c r="P3114"/>
      <c r="Q3114"/>
      <c r="R3114"/>
    </row>
    <row r="3115" spans="1:18" s="16" customFormat="1" x14ac:dyDescent="0.25">
      <c r="A3115"/>
      <c r="B3115" s="18"/>
      <c r="D3115"/>
      <c r="E3115"/>
      <c r="F3115"/>
      <c r="G3115"/>
      <c r="H3115"/>
      <c r="I3115"/>
      <c r="J3115"/>
      <c r="K3115"/>
      <c r="L3115"/>
      <c r="M3115"/>
      <c r="N3115"/>
      <c r="O3115"/>
      <c r="P3115"/>
      <c r="Q3115"/>
      <c r="R3115"/>
    </row>
    <row r="3116" spans="1:18" s="16" customFormat="1" x14ac:dyDescent="0.25">
      <c r="A3116"/>
      <c r="B3116" s="18"/>
      <c r="D3116"/>
      <c r="E3116"/>
      <c r="F3116"/>
      <c r="G3116"/>
      <c r="H3116"/>
      <c r="I3116"/>
      <c r="J3116"/>
      <c r="K3116"/>
      <c r="L3116"/>
      <c r="M3116"/>
      <c r="N3116"/>
      <c r="O3116"/>
      <c r="P3116"/>
      <c r="Q3116"/>
      <c r="R3116"/>
    </row>
    <row r="3117" spans="1:18" s="16" customFormat="1" x14ac:dyDescent="0.25">
      <c r="A3117"/>
      <c r="B3117" s="18"/>
      <c r="D3117"/>
      <c r="E3117"/>
      <c r="F3117"/>
      <c r="G3117"/>
      <c r="H3117"/>
      <c r="I3117"/>
      <c r="J3117"/>
      <c r="K3117"/>
      <c r="L3117"/>
      <c r="M3117"/>
      <c r="N3117"/>
      <c r="O3117"/>
      <c r="P3117"/>
      <c r="Q3117"/>
      <c r="R3117"/>
    </row>
    <row r="3118" spans="1:18" s="16" customFormat="1" x14ac:dyDescent="0.25">
      <c r="A3118"/>
      <c r="B3118" s="18"/>
      <c r="D3118"/>
      <c r="E3118"/>
      <c r="F3118"/>
      <c r="G3118"/>
      <c r="H3118"/>
      <c r="I3118"/>
      <c r="J3118"/>
      <c r="K3118"/>
      <c r="L3118"/>
      <c r="M3118"/>
      <c r="N3118"/>
      <c r="O3118"/>
      <c r="P3118"/>
      <c r="Q3118"/>
      <c r="R3118"/>
    </row>
    <row r="3119" spans="1:18" s="16" customFormat="1" x14ac:dyDescent="0.25">
      <c r="A3119"/>
      <c r="B3119" s="18"/>
      <c r="D3119"/>
      <c r="E3119"/>
      <c r="F3119"/>
      <c r="G3119"/>
      <c r="H3119"/>
      <c r="I3119"/>
      <c r="J3119"/>
      <c r="K3119"/>
      <c r="L3119"/>
      <c r="M3119"/>
      <c r="N3119"/>
      <c r="O3119"/>
      <c r="P3119"/>
      <c r="Q3119"/>
      <c r="R3119"/>
    </row>
    <row r="3120" spans="1:18" s="16" customFormat="1" x14ac:dyDescent="0.25">
      <c r="A3120"/>
      <c r="B3120" s="18"/>
      <c r="D3120"/>
      <c r="E3120"/>
      <c r="F3120"/>
      <c r="G3120"/>
      <c r="H3120"/>
      <c r="I3120"/>
      <c r="J3120"/>
      <c r="K3120"/>
      <c r="L3120"/>
      <c r="M3120"/>
      <c r="N3120"/>
      <c r="O3120"/>
      <c r="P3120"/>
      <c r="Q3120"/>
      <c r="R3120"/>
    </row>
    <row r="3121" spans="1:18" s="16" customFormat="1" x14ac:dyDescent="0.25">
      <c r="A3121"/>
      <c r="B3121" s="18"/>
      <c r="D3121"/>
      <c r="E3121"/>
      <c r="F3121"/>
      <c r="G3121"/>
      <c r="H3121"/>
      <c r="I3121"/>
      <c r="J3121"/>
      <c r="K3121"/>
      <c r="L3121"/>
      <c r="M3121"/>
      <c r="N3121"/>
      <c r="O3121"/>
      <c r="P3121"/>
      <c r="Q3121"/>
      <c r="R3121"/>
    </row>
    <row r="3122" spans="1:18" s="16" customFormat="1" x14ac:dyDescent="0.25">
      <c r="A3122"/>
      <c r="B3122" s="18"/>
      <c r="D3122"/>
      <c r="E3122"/>
      <c r="F3122"/>
      <c r="G3122"/>
      <c r="H3122"/>
      <c r="I3122"/>
      <c r="J3122"/>
      <c r="K3122"/>
      <c r="L3122"/>
      <c r="M3122"/>
      <c r="N3122"/>
      <c r="O3122"/>
      <c r="P3122"/>
      <c r="Q3122"/>
      <c r="R3122"/>
    </row>
    <row r="3123" spans="1:18" s="16" customFormat="1" x14ac:dyDescent="0.25">
      <c r="A3123"/>
      <c r="B3123" s="18"/>
      <c r="D3123"/>
      <c r="E3123"/>
      <c r="F3123"/>
      <c r="G3123"/>
      <c r="H3123"/>
      <c r="I3123"/>
      <c r="J3123"/>
      <c r="K3123"/>
      <c r="L3123"/>
      <c r="M3123"/>
      <c r="N3123"/>
      <c r="O3123"/>
      <c r="P3123"/>
      <c r="Q3123"/>
      <c r="R3123"/>
    </row>
    <row r="3124" spans="1:18" s="16" customFormat="1" x14ac:dyDescent="0.25">
      <c r="A3124"/>
      <c r="B3124" s="18"/>
      <c r="D3124"/>
      <c r="E3124"/>
      <c r="F3124"/>
      <c r="G3124"/>
      <c r="H3124"/>
      <c r="I3124"/>
      <c r="J3124"/>
      <c r="K3124"/>
      <c r="L3124"/>
      <c r="M3124"/>
      <c r="N3124"/>
      <c r="O3124"/>
      <c r="P3124"/>
      <c r="Q3124"/>
      <c r="R3124"/>
    </row>
    <row r="3125" spans="1:18" s="16" customFormat="1" x14ac:dyDescent="0.25">
      <c r="A3125"/>
      <c r="B3125" s="18"/>
      <c r="D3125"/>
      <c r="E3125"/>
      <c r="F3125"/>
      <c r="G3125"/>
      <c r="H3125"/>
      <c r="I3125"/>
      <c r="J3125"/>
      <c r="K3125"/>
      <c r="L3125"/>
      <c r="M3125"/>
      <c r="N3125"/>
      <c r="O3125"/>
      <c r="P3125"/>
      <c r="Q3125"/>
      <c r="R3125"/>
    </row>
    <row r="3126" spans="1:18" s="16" customFormat="1" x14ac:dyDescent="0.25">
      <c r="A3126"/>
      <c r="B3126" s="18"/>
      <c r="D3126"/>
      <c r="E3126"/>
      <c r="F3126"/>
      <c r="G3126"/>
      <c r="H3126"/>
      <c r="I3126"/>
      <c r="J3126"/>
      <c r="K3126"/>
      <c r="L3126"/>
      <c r="M3126"/>
      <c r="N3126"/>
      <c r="O3126"/>
      <c r="P3126"/>
      <c r="Q3126"/>
      <c r="R3126"/>
    </row>
    <row r="3127" spans="1:18" s="16" customFormat="1" x14ac:dyDescent="0.25">
      <c r="A3127"/>
      <c r="B3127" s="18"/>
      <c r="D3127"/>
      <c r="E3127"/>
      <c r="F3127"/>
      <c r="G3127"/>
      <c r="H3127"/>
      <c r="I3127"/>
      <c r="J3127"/>
      <c r="K3127"/>
      <c r="L3127"/>
      <c r="M3127"/>
      <c r="N3127"/>
      <c r="O3127"/>
      <c r="P3127"/>
      <c r="Q3127"/>
      <c r="R3127"/>
    </row>
    <row r="3128" spans="1:18" s="16" customFormat="1" x14ac:dyDescent="0.25">
      <c r="A3128"/>
      <c r="B3128" s="18"/>
      <c r="D3128"/>
      <c r="E3128"/>
      <c r="F3128"/>
      <c r="G3128"/>
      <c r="H3128"/>
      <c r="I3128"/>
      <c r="J3128"/>
      <c r="K3128"/>
      <c r="L3128"/>
      <c r="M3128"/>
      <c r="N3128"/>
      <c r="O3128"/>
      <c r="P3128"/>
      <c r="Q3128"/>
      <c r="R3128"/>
    </row>
    <row r="3129" spans="1:18" s="16" customFormat="1" x14ac:dyDescent="0.25">
      <c r="A3129"/>
      <c r="B3129" s="18"/>
      <c r="D3129"/>
      <c r="E3129"/>
      <c r="F3129"/>
      <c r="G3129"/>
      <c r="H3129"/>
      <c r="I3129"/>
      <c r="J3129"/>
      <c r="K3129"/>
      <c r="L3129"/>
      <c r="M3129"/>
      <c r="N3129"/>
      <c r="O3129"/>
      <c r="P3129"/>
      <c r="Q3129"/>
      <c r="R3129"/>
    </row>
    <row r="3130" spans="1:18" s="16" customFormat="1" x14ac:dyDescent="0.25">
      <c r="A3130"/>
      <c r="B3130" s="18"/>
      <c r="D3130"/>
      <c r="E3130"/>
      <c r="F3130"/>
      <c r="G3130"/>
      <c r="H3130"/>
      <c r="I3130"/>
      <c r="J3130"/>
      <c r="K3130"/>
      <c r="L3130"/>
      <c r="M3130"/>
      <c r="N3130"/>
      <c r="O3130"/>
      <c r="P3130"/>
      <c r="Q3130"/>
      <c r="R3130"/>
    </row>
    <row r="3131" spans="1:18" s="16" customFormat="1" x14ac:dyDescent="0.25">
      <c r="A3131"/>
      <c r="B3131" s="18"/>
      <c r="D3131"/>
      <c r="E3131"/>
      <c r="F3131"/>
      <c r="G3131"/>
      <c r="H3131"/>
      <c r="I3131"/>
      <c r="J3131"/>
      <c r="K3131"/>
      <c r="L3131"/>
      <c r="M3131"/>
      <c r="N3131"/>
      <c r="O3131"/>
      <c r="P3131"/>
      <c r="Q3131"/>
      <c r="R3131"/>
    </row>
    <row r="3132" spans="1:18" s="16" customFormat="1" x14ac:dyDescent="0.25">
      <c r="A3132"/>
      <c r="B3132" s="18"/>
      <c r="D3132"/>
      <c r="E3132"/>
      <c r="F3132"/>
      <c r="G3132"/>
      <c r="H3132"/>
      <c r="I3132"/>
      <c r="J3132"/>
      <c r="K3132"/>
      <c r="L3132"/>
      <c r="M3132"/>
      <c r="N3132"/>
      <c r="O3132"/>
      <c r="P3132"/>
      <c r="Q3132"/>
      <c r="R3132"/>
    </row>
    <row r="3133" spans="1:18" s="16" customFormat="1" x14ac:dyDescent="0.25">
      <c r="A3133"/>
      <c r="B3133" s="18"/>
      <c r="D3133"/>
      <c r="E3133"/>
      <c r="F3133"/>
      <c r="G3133"/>
      <c r="H3133"/>
      <c r="I3133"/>
      <c r="J3133"/>
      <c r="K3133"/>
      <c r="L3133"/>
      <c r="M3133"/>
      <c r="N3133"/>
      <c r="O3133"/>
      <c r="P3133"/>
      <c r="Q3133"/>
      <c r="R3133"/>
    </row>
    <row r="3134" spans="1:18" s="16" customFormat="1" x14ac:dyDescent="0.25">
      <c r="A3134"/>
      <c r="B3134" s="18"/>
      <c r="D3134"/>
      <c r="E3134"/>
      <c r="F3134"/>
      <c r="G3134"/>
      <c r="H3134"/>
      <c r="I3134"/>
      <c r="J3134"/>
      <c r="K3134"/>
      <c r="L3134"/>
      <c r="M3134"/>
      <c r="N3134"/>
      <c r="O3134"/>
      <c r="P3134"/>
      <c r="Q3134"/>
      <c r="R3134"/>
    </row>
    <row r="3135" spans="1:18" s="16" customFormat="1" x14ac:dyDescent="0.25">
      <c r="A3135"/>
      <c r="B3135" s="18"/>
      <c r="D3135"/>
      <c r="E3135"/>
      <c r="F3135"/>
      <c r="G3135"/>
      <c r="H3135"/>
      <c r="I3135"/>
      <c r="J3135"/>
      <c r="K3135"/>
      <c r="L3135"/>
      <c r="M3135"/>
      <c r="N3135"/>
      <c r="O3135"/>
      <c r="P3135"/>
      <c r="Q3135"/>
      <c r="R3135"/>
    </row>
    <row r="3136" spans="1:18" s="16" customFormat="1" x14ac:dyDescent="0.25">
      <c r="A3136"/>
      <c r="B3136" s="18"/>
      <c r="D3136"/>
      <c r="E3136"/>
      <c r="F3136"/>
      <c r="G3136"/>
      <c r="H3136"/>
      <c r="I3136"/>
      <c r="J3136"/>
      <c r="K3136"/>
      <c r="L3136"/>
      <c r="M3136"/>
      <c r="N3136"/>
      <c r="O3136"/>
      <c r="P3136"/>
      <c r="Q3136"/>
      <c r="R3136"/>
    </row>
    <row r="3137" spans="1:18" s="16" customFormat="1" x14ac:dyDescent="0.25">
      <c r="A3137"/>
      <c r="B3137" s="18"/>
      <c r="D3137"/>
      <c r="E3137"/>
      <c r="F3137"/>
      <c r="G3137"/>
      <c r="H3137"/>
      <c r="I3137"/>
      <c r="J3137"/>
      <c r="K3137"/>
      <c r="L3137"/>
      <c r="M3137"/>
      <c r="N3137"/>
      <c r="O3137"/>
      <c r="P3137"/>
      <c r="Q3137"/>
      <c r="R3137"/>
    </row>
    <row r="3138" spans="1:18" s="16" customFormat="1" x14ac:dyDescent="0.25">
      <c r="A3138"/>
      <c r="B3138" s="18"/>
      <c r="D3138"/>
      <c r="E3138"/>
      <c r="F3138"/>
      <c r="G3138"/>
      <c r="H3138"/>
      <c r="I3138"/>
      <c r="J3138"/>
      <c r="K3138"/>
      <c r="L3138"/>
      <c r="M3138"/>
      <c r="N3138"/>
      <c r="O3138"/>
      <c r="P3138"/>
      <c r="Q3138"/>
      <c r="R3138"/>
    </row>
    <row r="3139" spans="1:18" s="16" customFormat="1" x14ac:dyDescent="0.25">
      <c r="A3139"/>
      <c r="B3139" s="18"/>
      <c r="D3139"/>
      <c r="E3139"/>
      <c r="F3139"/>
      <c r="G3139"/>
      <c r="H3139"/>
      <c r="I3139"/>
      <c r="J3139"/>
      <c r="K3139"/>
      <c r="L3139"/>
      <c r="M3139"/>
      <c r="N3139"/>
      <c r="O3139"/>
      <c r="P3139"/>
      <c r="Q3139"/>
      <c r="R3139"/>
    </row>
    <row r="3140" spans="1:18" s="16" customFormat="1" x14ac:dyDescent="0.25">
      <c r="A3140"/>
      <c r="B3140" s="18"/>
      <c r="D3140"/>
      <c r="E3140"/>
      <c r="F3140"/>
      <c r="G3140"/>
      <c r="H3140"/>
      <c r="I3140"/>
      <c r="J3140"/>
      <c r="K3140"/>
      <c r="L3140"/>
      <c r="M3140"/>
      <c r="N3140"/>
      <c r="O3140"/>
      <c r="P3140"/>
      <c r="Q3140"/>
      <c r="R3140"/>
    </row>
    <row r="3141" spans="1:18" s="16" customFormat="1" x14ac:dyDescent="0.25">
      <c r="A3141"/>
      <c r="B3141" s="18"/>
      <c r="D3141"/>
      <c r="E3141"/>
      <c r="F3141"/>
      <c r="G3141"/>
      <c r="H3141"/>
      <c r="I3141"/>
      <c r="J3141"/>
      <c r="K3141"/>
      <c r="L3141"/>
      <c r="M3141"/>
      <c r="N3141"/>
      <c r="O3141"/>
      <c r="P3141"/>
      <c r="Q3141"/>
      <c r="R3141"/>
    </row>
    <row r="3142" spans="1:18" s="16" customFormat="1" x14ac:dyDescent="0.25">
      <c r="A3142"/>
      <c r="B3142" s="18"/>
      <c r="D3142"/>
      <c r="E3142"/>
      <c r="F3142"/>
      <c r="G3142"/>
      <c r="H3142"/>
      <c r="I3142"/>
      <c r="J3142"/>
      <c r="K3142"/>
      <c r="L3142"/>
      <c r="M3142"/>
      <c r="N3142"/>
      <c r="O3142"/>
      <c r="P3142"/>
      <c r="Q3142"/>
      <c r="R3142"/>
    </row>
    <row r="3143" spans="1:18" s="16" customFormat="1" x14ac:dyDescent="0.25">
      <c r="A3143"/>
      <c r="B3143" s="18"/>
      <c r="D3143"/>
      <c r="E3143"/>
      <c r="F3143"/>
      <c r="G3143"/>
      <c r="H3143"/>
      <c r="I3143"/>
      <c r="J3143"/>
      <c r="K3143"/>
      <c r="L3143"/>
      <c r="M3143"/>
      <c r="N3143"/>
      <c r="O3143"/>
      <c r="P3143"/>
      <c r="Q3143"/>
      <c r="R3143"/>
    </row>
    <row r="3144" spans="1:18" s="16" customFormat="1" x14ac:dyDescent="0.25">
      <c r="A3144"/>
      <c r="B3144" s="18"/>
      <c r="D3144"/>
      <c r="E3144"/>
      <c r="F3144"/>
      <c r="G3144"/>
      <c r="H3144"/>
      <c r="I3144"/>
      <c r="J3144"/>
      <c r="K3144"/>
      <c r="L3144"/>
      <c r="M3144"/>
      <c r="N3144"/>
      <c r="O3144"/>
      <c r="P3144"/>
      <c r="Q3144"/>
      <c r="R3144"/>
    </row>
    <row r="3145" spans="1:18" s="16" customFormat="1" x14ac:dyDescent="0.25">
      <c r="A3145"/>
      <c r="B3145" s="18"/>
      <c r="D3145"/>
      <c r="E3145"/>
      <c r="F3145"/>
      <c r="G3145"/>
      <c r="H3145"/>
      <c r="I3145"/>
      <c r="J3145"/>
      <c r="K3145"/>
      <c r="L3145"/>
      <c r="M3145"/>
      <c r="N3145"/>
      <c r="O3145"/>
      <c r="P3145"/>
      <c r="Q3145"/>
      <c r="R3145"/>
    </row>
    <row r="3146" spans="1:18" s="16" customFormat="1" x14ac:dyDescent="0.25">
      <c r="A3146"/>
      <c r="B3146" s="18"/>
      <c r="D3146"/>
      <c r="E3146"/>
      <c r="F3146"/>
      <c r="G3146"/>
      <c r="H3146"/>
      <c r="I3146"/>
      <c r="J3146"/>
      <c r="K3146"/>
      <c r="L3146"/>
      <c r="M3146"/>
      <c r="N3146"/>
      <c r="O3146"/>
      <c r="P3146"/>
      <c r="Q3146"/>
      <c r="R3146"/>
    </row>
    <row r="3147" spans="1:18" s="16" customFormat="1" x14ac:dyDescent="0.25">
      <c r="A3147"/>
      <c r="B3147" s="18"/>
      <c r="D3147"/>
      <c r="E3147"/>
      <c r="F3147"/>
      <c r="G3147"/>
      <c r="H3147"/>
      <c r="I3147"/>
      <c r="J3147"/>
      <c r="K3147"/>
      <c r="L3147"/>
      <c r="M3147"/>
      <c r="N3147"/>
      <c r="O3147"/>
      <c r="P3147"/>
      <c r="Q3147"/>
      <c r="R3147"/>
    </row>
    <row r="3148" spans="1:18" s="16" customFormat="1" x14ac:dyDescent="0.25">
      <c r="A3148"/>
      <c r="B3148" s="18"/>
      <c r="D3148"/>
      <c r="E3148"/>
      <c r="F3148"/>
      <c r="G3148"/>
      <c r="H3148"/>
      <c r="I3148"/>
      <c r="J3148"/>
      <c r="K3148"/>
      <c r="L3148"/>
      <c r="M3148"/>
      <c r="N3148"/>
      <c r="O3148"/>
      <c r="P3148"/>
      <c r="Q3148"/>
      <c r="R3148"/>
    </row>
    <row r="3149" spans="1:18" s="16" customFormat="1" x14ac:dyDescent="0.25">
      <c r="A3149"/>
      <c r="B3149" s="18"/>
      <c r="D3149"/>
      <c r="E3149"/>
      <c r="F3149"/>
      <c r="G3149"/>
      <c r="H3149"/>
      <c r="I3149"/>
      <c r="J3149"/>
      <c r="K3149"/>
      <c r="L3149"/>
      <c r="M3149"/>
      <c r="N3149"/>
      <c r="O3149"/>
      <c r="P3149"/>
      <c r="Q3149"/>
      <c r="R3149"/>
    </row>
    <row r="3150" spans="1:18" s="16" customFormat="1" x14ac:dyDescent="0.25">
      <c r="A3150"/>
      <c r="B3150" s="18"/>
      <c r="D3150"/>
      <c r="E3150"/>
      <c r="F3150"/>
      <c r="G3150"/>
      <c r="H3150"/>
      <c r="I3150"/>
      <c r="J3150"/>
      <c r="K3150"/>
      <c r="L3150"/>
      <c r="M3150"/>
      <c r="N3150"/>
      <c r="O3150"/>
      <c r="P3150"/>
      <c r="Q3150"/>
      <c r="R3150"/>
    </row>
    <row r="3151" spans="1:18" s="16" customFormat="1" x14ac:dyDescent="0.25">
      <c r="A3151"/>
      <c r="B3151" s="18"/>
      <c r="D3151"/>
      <c r="E3151"/>
      <c r="F3151"/>
      <c r="G3151"/>
      <c r="H3151"/>
      <c r="I3151"/>
      <c r="J3151"/>
      <c r="K3151"/>
      <c r="L3151"/>
      <c r="M3151"/>
      <c r="N3151"/>
      <c r="O3151"/>
      <c r="P3151"/>
      <c r="Q3151"/>
      <c r="R3151"/>
    </row>
    <row r="3152" spans="1:18" s="16" customFormat="1" x14ac:dyDescent="0.25">
      <c r="A3152"/>
      <c r="B3152" s="18"/>
      <c r="D3152"/>
      <c r="E3152"/>
      <c r="F3152"/>
      <c r="G3152"/>
      <c r="H3152"/>
      <c r="I3152"/>
      <c r="J3152"/>
      <c r="K3152"/>
      <c r="L3152"/>
      <c r="M3152"/>
      <c r="N3152"/>
      <c r="O3152"/>
      <c r="P3152"/>
      <c r="Q3152"/>
      <c r="R3152"/>
    </row>
    <row r="3153" spans="1:18" s="16" customFormat="1" x14ac:dyDescent="0.25">
      <c r="A3153"/>
      <c r="B3153" s="18"/>
      <c r="D3153"/>
      <c r="E3153"/>
      <c r="F3153"/>
      <c r="G3153"/>
      <c r="H3153"/>
      <c r="I3153"/>
      <c r="J3153"/>
      <c r="K3153"/>
      <c r="L3153"/>
      <c r="M3153"/>
      <c r="N3153"/>
      <c r="O3153"/>
      <c r="P3153"/>
      <c r="Q3153"/>
      <c r="R3153"/>
    </row>
    <row r="3154" spans="1:18" s="16" customFormat="1" x14ac:dyDescent="0.25">
      <c r="A3154"/>
      <c r="B3154" s="18"/>
      <c r="D3154"/>
      <c r="E3154"/>
      <c r="F3154"/>
      <c r="G3154"/>
      <c r="H3154"/>
      <c r="I3154"/>
      <c r="J3154"/>
      <c r="K3154"/>
      <c r="L3154"/>
      <c r="M3154"/>
      <c r="N3154"/>
      <c r="O3154"/>
      <c r="P3154"/>
      <c r="Q3154"/>
      <c r="R3154"/>
    </row>
    <row r="3155" spans="1:18" s="16" customFormat="1" x14ac:dyDescent="0.25">
      <c r="A3155"/>
      <c r="B3155" s="18"/>
      <c r="D3155"/>
      <c r="E3155"/>
      <c r="F3155"/>
      <c r="G3155"/>
      <c r="H3155"/>
      <c r="I3155"/>
      <c r="J3155"/>
      <c r="K3155"/>
      <c r="L3155"/>
      <c r="M3155"/>
      <c r="N3155"/>
      <c r="O3155"/>
      <c r="P3155"/>
      <c r="Q3155"/>
      <c r="R3155"/>
    </row>
    <row r="3156" spans="1:18" s="16" customFormat="1" x14ac:dyDescent="0.25">
      <c r="A3156"/>
      <c r="B3156" s="18"/>
      <c r="D3156"/>
      <c r="E3156"/>
      <c r="F3156"/>
      <c r="G3156"/>
      <c r="H3156"/>
      <c r="I3156"/>
      <c r="J3156"/>
      <c r="K3156"/>
      <c r="L3156"/>
      <c r="M3156"/>
      <c r="N3156"/>
      <c r="O3156"/>
      <c r="P3156"/>
      <c r="Q3156"/>
      <c r="R3156"/>
    </row>
    <row r="3157" spans="1:18" s="16" customFormat="1" x14ac:dyDescent="0.25">
      <c r="A3157"/>
      <c r="B3157" s="18"/>
      <c r="D3157"/>
      <c r="E3157"/>
      <c r="F3157"/>
      <c r="G3157"/>
      <c r="H3157"/>
      <c r="I3157"/>
      <c r="J3157"/>
      <c r="K3157"/>
      <c r="L3157"/>
      <c r="M3157"/>
      <c r="N3157"/>
      <c r="O3157"/>
      <c r="P3157"/>
      <c r="Q3157"/>
      <c r="R3157"/>
    </row>
    <row r="3158" spans="1:18" s="16" customFormat="1" x14ac:dyDescent="0.25">
      <c r="A3158"/>
      <c r="B3158" s="18"/>
      <c r="D3158"/>
      <c r="E3158"/>
      <c r="F3158"/>
      <c r="G3158"/>
      <c r="H3158"/>
      <c r="I3158"/>
      <c r="J3158"/>
      <c r="K3158"/>
      <c r="L3158"/>
      <c r="M3158"/>
      <c r="N3158"/>
      <c r="O3158"/>
      <c r="P3158"/>
      <c r="Q3158"/>
      <c r="R3158"/>
    </row>
    <row r="3159" spans="1:18" s="16" customFormat="1" x14ac:dyDescent="0.25">
      <c r="A3159"/>
      <c r="B3159" s="18"/>
      <c r="D3159"/>
      <c r="E3159"/>
      <c r="F3159"/>
      <c r="G3159"/>
      <c r="H3159"/>
      <c r="I3159"/>
      <c r="J3159"/>
      <c r="K3159"/>
      <c r="L3159"/>
      <c r="M3159"/>
      <c r="N3159"/>
      <c r="O3159"/>
      <c r="P3159"/>
      <c r="Q3159"/>
      <c r="R3159"/>
    </row>
    <row r="3160" spans="1:18" s="16" customFormat="1" x14ac:dyDescent="0.25">
      <c r="A3160"/>
      <c r="B3160" s="18"/>
      <c r="D3160"/>
      <c r="E3160"/>
      <c r="F3160"/>
      <c r="G3160"/>
      <c r="H3160"/>
      <c r="I3160"/>
      <c r="J3160"/>
      <c r="K3160"/>
      <c r="L3160"/>
      <c r="M3160"/>
      <c r="N3160"/>
      <c r="O3160"/>
      <c r="P3160"/>
      <c r="Q3160"/>
      <c r="R3160"/>
    </row>
    <row r="3161" spans="1:18" s="16" customFormat="1" x14ac:dyDescent="0.25">
      <c r="A3161"/>
      <c r="B3161" s="18"/>
      <c r="D3161"/>
      <c r="E3161"/>
      <c r="F3161"/>
      <c r="G3161"/>
      <c r="H3161"/>
      <c r="I3161"/>
      <c r="J3161"/>
      <c r="K3161"/>
      <c r="L3161"/>
      <c r="M3161"/>
      <c r="N3161"/>
      <c r="O3161"/>
      <c r="P3161"/>
      <c r="Q3161"/>
      <c r="R3161"/>
    </row>
    <row r="3162" spans="1:18" s="16" customFormat="1" x14ac:dyDescent="0.25">
      <c r="A3162"/>
      <c r="B3162" s="17"/>
      <c r="D3162"/>
      <c r="E3162"/>
      <c r="F3162"/>
      <c r="G3162"/>
      <c r="H3162"/>
      <c r="I3162"/>
      <c r="J3162"/>
      <c r="K3162"/>
      <c r="L3162"/>
      <c r="M3162"/>
      <c r="N3162"/>
      <c r="O3162"/>
      <c r="P3162"/>
      <c r="Q3162"/>
      <c r="R3162"/>
    </row>
    <row r="3163" spans="1:18" s="16" customFormat="1" x14ac:dyDescent="0.25">
      <c r="A3163"/>
      <c r="B3163" s="18"/>
      <c r="D3163"/>
      <c r="E3163"/>
      <c r="F3163"/>
      <c r="G3163"/>
      <c r="H3163"/>
      <c r="I3163"/>
      <c r="J3163"/>
      <c r="K3163"/>
      <c r="L3163"/>
      <c r="M3163"/>
      <c r="N3163"/>
      <c r="O3163"/>
      <c r="P3163"/>
      <c r="Q3163"/>
      <c r="R3163"/>
    </row>
    <row r="3164" spans="1:18" s="16" customFormat="1" x14ac:dyDescent="0.25">
      <c r="A3164"/>
      <c r="B3164" s="18"/>
      <c r="D3164"/>
      <c r="E3164"/>
      <c r="F3164"/>
      <c r="G3164"/>
      <c r="H3164"/>
      <c r="I3164"/>
      <c r="J3164"/>
      <c r="K3164"/>
      <c r="L3164"/>
      <c r="M3164"/>
      <c r="N3164"/>
      <c r="O3164"/>
      <c r="P3164"/>
      <c r="Q3164"/>
      <c r="R3164"/>
    </row>
    <row r="3165" spans="1:18" s="16" customFormat="1" x14ac:dyDescent="0.25">
      <c r="A3165"/>
      <c r="B3165" s="18"/>
      <c r="D3165"/>
      <c r="E3165"/>
      <c r="F3165"/>
      <c r="G3165"/>
      <c r="H3165"/>
      <c r="I3165"/>
      <c r="J3165"/>
      <c r="K3165"/>
      <c r="L3165"/>
      <c r="M3165"/>
      <c r="N3165"/>
      <c r="O3165"/>
      <c r="P3165"/>
      <c r="Q3165"/>
      <c r="R3165"/>
    </row>
    <row r="3166" spans="1:18" s="16" customFormat="1" x14ac:dyDescent="0.25">
      <c r="A3166"/>
      <c r="B3166" s="18"/>
      <c r="D3166"/>
      <c r="E3166"/>
      <c r="F3166"/>
      <c r="G3166"/>
      <c r="H3166"/>
      <c r="I3166"/>
      <c r="J3166"/>
      <c r="K3166"/>
      <c r="L3166"/>
      <c r="M3166"/>
      <c r="N3166"/>
      <c r="O3166"/>
      <c r="P3166"/>
      <c r="Q3166"/>
      <c r="R3166"/>
    </row>
    <row r="3167" spans="1:18" s="16" customFormat="1" x14ac:dyDescent="0.25">
      <c r="A3167"/>
      <c r="B3167" s="18"/>
      <c r="D3167"/>
      <c r="E3167"/>
      <c r="F3167"/>
      <c r="G3167"/>
      <c r="H3167"/>
      <c r="I3167"/>
      <c r="J3167"/>
      <c r="K3167"/>
      <c r="L3167"/>
      <c r="M3167"/>
      <c r="N3167"/>
      <c r="O3167"/>
      <c r="P3167"/>
      <c r="Q3167"/>
      <c r="R3167"/>
    </row>
    <row r="3168" spans="1:18" s="16" customFormat="1" x14ac:dyDescent="0.25">
      <c r="A3168"/>
      <c r="B3168" s="18"/>
      <c r="D3168"/>
      <c r="E3168"/>
      <c r="F3168"/>
      <c r="G3168"/>
      <c r="H3168"/>
      <c r="I3168"/>
      <c r="J3168"/>
      <c r="K3168"/>
      <c r="L3168"/>
      <c r="M3168"/>
      <c r="N3168"/>
      <c r="O3168"/>
      <c r="P3168"/>
      <c r="Q3168"/>
      <c r="R3168"/>
    </row>
    <row r="3169" spans="1:18" s="16" customFormat="1" x14ac:dyDescent="0.25">
      <c r="A3169"/>
      <c r="B3169" s="18"/>
      <c r="D3169"/>
      <c r="E3169"/>
      <c r="F3169"/>
      <c r="G3169"/>
      <c r="H3169"/>
      <c r="I3169"/>
      <c r="J3169"/>
      <c r="K3169"/>
      <c r="L3169"/>
      <c r="M3169"/>
      <c r="N3169"/>
      <c r="O3169"/>
      <c r="P3169"/>
      <c r="Q3169"/>
      <c r="R3169"/>
    </row>
    <row r="3170" spans="1:18" s="16" customFormat="1" x14ac:dyDescent="0.25">
      <c r="A3170"/>
      <c r="B3170" s="18"/>
      <c r="D3170"/>
      <c r="E3170"/>
      <c r="F3170"/>
      <c r="G3170"/>
      <c r="H3170"/>
      <c r="I3170"/>
      <c r="J3170"/>
      <c r="K3170"/>
      <c r="L3170"/>
      <c r="M3170"/>
      <c r="N3170"/>
      <c r="O3170"/>
      <c r="P3170"/>
      <c r="Q3170"/>
      <c r="R3170"/>
    </row>
    <row r="3171" spans="1:18" s="16" customFormat="1" x14ac:dyDescent="0.25">
      <c r="A3171"/>
      <c r="B3171" s="18"/>
      <c r="D3171"/>
      <c r="E3171"/>
      <c r="F3171"/>
      <c r="G3171"/>
      <c r="H3171"/>
      <c r="I3171"/>
      <c r="J3171"/>
      <c r="K3171"/>
      <c r="L3171"/>
      <c r="M3171"/>
      <c r="N3171"/>
      <c r="O3171"/>
      <c r="P3171"/>
      <c r="Q3171"/>
      <c r="R3171"/>
    </row>
    <row r="3172" spans="1:18" s="16" customFormat="1" x14ac:dyDescent="0.25">
      <c r="A3172"/>
      <c r="B3172" s="18"/>
      <c r="D3172"/>
      <c r="E3172"/>
      <c r="F3172"/>
      <c r="G3172"/>
      <c r="H3172"/>
      <c r="I3172"/>
      <c r="J3172"/>
      <c r="K3172"/>
      <c r="L3172"/>
      <c r="M3172"/>
      <c r="N3172"/>
      <c r="O3172"/>
      <c r="P3172"/>
      <c r="Q3172"/>
      <c r="R3172"/>
    </row>
    <row r="3173" spans="1:18" s="16" customFormat="1" x14ac:dyDescent="0.25">
      <c r="A3173"/>
      <c r="B3173" s="18"/>
      <c r="D3173"/>
      <c r="E3173"/>
      <c r="F3173"/>
      <c r="G3173"/>
      <c r="H3173"/>
      <c r="I3173"/>
      <c r="J3173"/>
      <c r="K3173"/>
      <c r="L3173"/>
      <c r="M3173"/>
      <c r="N3173"/>
      <c r="O3173"/>
      <c r="P3173"/>
      <c r="Q3173"/>
      <c r="R3173"/>
    </row>
    <row r="3174" spans="1:18" s="16" customFormat="1" x14ac:dyDescent="0.25">
      <c r="A3174"/>
      <c r="B3174" s="18"/>
      <c r="D3174"/>
      <c r="E3174"/>
      <c r="F3174"/>
      <c r="G3174"/>
      <c r="H3174"/>
      <c r="I3174"/>
      <c r="J3174"/>
      <c r="K3174"/>
      <c r="L3174"/>
      <c r="M3174"/>
      <c r="N3174"/>
      <c r="O3174"/>
      <c r="P3174"/>
      <c r="Q3174"/>
      <c r="R3174"/>
    </row>
    <row r="3175" spans="1:18" s="16" customFormat="1" x14ac:dyDescent="0.25">
      <c r="A3175"/>
      <c r="B3175" s="18"/>
      <c r="D3175"/>
      <c r="E3175"/>
      <c r="F3175"/>
      <c r="G3175"/>
      <c r="H3175"/>
      <c r="I3175"/>
      <c r="J3175"/>
      <c r="K3175"/>
      <c r="L3175"/>
      <c r="M3175"/>
      <c r="N3175"/>
      <c r="O3175"/>
      <c r="P3175"/>
      <c r="Q3175"/>
      <c r="R3175"/>
    </row>
    <row r="3176" spans="1:18" s="16" customFormat="1" x14ac:dyDescent="0.25">
      <c r="A3176"/>
      <c r="B3176" s="18"/>
      <c r="D3176"/>
      <c r="E3176"/>
      <c r="F3176"/>
      <c r="G3176"/>
      <c r="H3176"/>
      <c r="I3176"/>
      <c r="J3176"/>
      <c r="K3176"/>
      <c r="L3176"/>
      <c r="M3176"/>
      <c r="N3176"/>
      <c r="O3176"/>
      <c r="P3176"/>
      <c r="Q3176"/>
      <c r="R3176"/>
    </row>
    <row r="3177" spans="1:18" s="16" customFormat="1" x14ac:dyDescent="0.25">
      <c r="A3177"/>
      <c r="B3177" s="18"/>
      <c r="D3177"/>
      <c r="E3177"/>
      <c r="F3177"/>
      <c r="G3177"/>
      <c r="H3177"/>
      <c r="I3177"/>
      <c r="J3177"/>
      <c r="K3177"/>
      <c r="L3177"/>
      <c r="M3177"/>
      <c r="N3177"/>
      <c r="O3177"/>
      <c r="P3177"/>
      <c r="Q3177"/>
      <c r="R3177"/>
    </row>
    <row r="3178" spans="1:18" s="16" customFormat="1" x14ac:dyDescent="0.25">
      <c r="A3178"/>
      <c r="B3178" s="18"/>
      <c r="D3178"/>
      <c r="E3178"/>
      <c r="F3178"/>
      <c r="G3178"/>
      <c r="H3178"/>
      <c r="I3178"/>
      <c r="J3178"/>
      <c r="K3178"/>
      <c r="L3178"/>
      <c r="M3178"/>
      <c r="N3178"/>
      <c r="O3178"/>
      <c r="P3178"/>
      <c r="Q3178"/>
      <c r="R3178"/>
    </row>
    <row r="3179" spans="1:18" s="16" customFormat="1" x14ac:dyDescent="0.25">
      <c r="A3179"/>
      <c r="B3179" s="18"/>
      <c r="D3179"/>
      <c r="E3179"/>
      <c r="F3179"/>
      <c r="G3179"/>
      <c r="H3179"/>
      <c r="I3179"/>
      <c r="J3179"/>
      <c r="K3179"/>
      <c r="L3179"/>
      <c r="M3179"/>
      <c r="N3179"/>
      <c r="O3179"/>
      <c r="P3179"/>
      <c r="Q3179"/>
      <c r="R3179"/>
    </row>
    <row r="3180" spans="1:18" s="16" customFormat="1" x14ac:dyDescent="0.25">
      <c r="A3180"/>
      <c r="B3180" s="18"/>
      <c r="D3180"/>
      <c r="E3180"/>
      <c r="F3180"/>
      <c r="G3180"/>
      <c r="H3180"/>
      <c r="I3180"/>
      <c r="J3180"/>
      <c r="K3180"/>
      <c r="L3180"/>
      <c r="M3180"/>
      <c r="N3180"/>
      <c r="O3180"/>
      <c r="P3180"/>
      <c r="Q3180"/>
      <c r="R3180"/>
    </row>
    <row r="3181" spans="1:18" s="16" customFormat="1" x14ac:dyDescent="0.25">
      <c r="A3181"/>
      <c r="B3181" s="18"/>
      <c r="D3181"/>
      <c r="E3181"/>
      <c r="F3181"/>
      <c r="G3181"/>
      <c r="H3181"/>
      <c r="I3181"/>
      <c r="J3181"/>
      <c r="K3181"/>
      <c r="L3181"/>
      <c r="M3181"/>
      <c r="N3181"/>
      <c r="O3181"/>
      <c r="P3181"/>
      <c r="Q3181"/>
      <c r="R3181"/>
    </row>
    <row r="3182" spans="1:18" s="16" customFormat="1" x14ac:dyDescent="0.25">
      <c r="A3182"/>
      <c r="B3182" s="18"/>
      <c r="D3182"/>
      <c r="E3182"/>
      <c r="F3182"/>
      <c r="G3182"/>
      <c r="H3182"/>
      <c r="I3182"/>
      <c r="J3182"/>
      <c r="K3182"/>
      <c r="L3182"/>
      <c r="M3182"/>
      <c r="N3182"/>
      <c r="O3182"/>
      <c r="P3182"/>
      <c r="Q3182"/>
      <c r="R3182"/>
    </row>
    <row r="3183" spans="1:18" s="16" customFormat="1" x14ac:dyDescent="0.25">
      <c r="A3183"/>
      <c r="B3183" s="18"/>
      <c r="D3183"/>
      <c r="E3183"/>
      <c r="F3183"/>
      <c r="G3183"/>
      <c r="H3183"/>
      <c r="I3183"/>
      <c r="J3183"/>
      <c r="K3183"/>
      <c r="L3183"/>
      <c r="M3183"/>
      <c r="N3183"/>
      <c r="O3183"/>
      <c r="P3183"/>
      <c r="Q3183"/>
      <c r="R3183"/>
    </row>
    <row r="3184" spans="1:18" s="16" customFormat="1" x14ac:dyDescent="0.25">
      <c r="A3184"/>
      <c r="B3184" s="18"/>
      <c r="D3184"/>
      <c r="E3184"/>
      <c r="F3184"/>
      <c r="G3184"/>
      <c r="H3184"/>
      <c r="I3184"/>
      <c r="J3184"/>
      <c r="K3184"/>
      <c r="L3184"/>
      <c r="M3184"/>
      <c r="N3184"/>
      <c r="O3184"/>
      <c r="P3184"/>
      <c r="Q3184"/>
      <c r="R3184"/>
    </row>
    <row r="3185" spans="1:18" s="16" customFormat="1" x14ac:dyDescent="0.25">
      <c r="A3185"/>
      <c r="B3185" s="18"/>
      <c r="D3185"/>
      <c r="E3185"/>
      <c r="F3185"/>
      <c r="G3185"/>
      <c r="H3185"/>
      <c r="I3185"/>
      <c r="J3185"/>
      <c r="K3185"/>
      <c r="L3185"/>
      <c r="M3185"/>
      <c r="N3185"/>
      <c r="O3185"/>
      <c r="P3185"/>
      <c r="Q3185"/>
      <c r="R3185"/>
    </row>
    <row r="3186" spans="1:18" s="16" customFormat="1" x14ac:dyDescent="0.25">
      <c r="A3186"/>
      <c r="B3186" s="18"/>
      <c r="D3186"/>
      <c r="E3186"/>
      <c r="F3186"/>
      <c r="G3186"/>
      <c r="H3186"/>
      <c r="I3186"/>
      <c r="J3186"/>
      <c r="K3186"/>
      <c r="L3186"/>
      <c r="M3186"/>
      <c r="N3186"/>
      <c r="O3186"/>
      <c r="P3186"/>
      <c r="Q3186"/>
      <c r="R3186"/>
    </row>
    <row r="3187" spans="1:18" s="16" customFormat="1" x14ac:dyDescent="0.25">
      <c r="A3187"/>
      <c r="B3187" s="18"/>
      <c r="D3187"/>
      <c r="E3187"/>
      <c r="F3187"/>
      <c r="G3187"/>
      <c r="H3187"/>
      <c r="I3187"/>
      <c r="J3187"/>
      <c r="K3187"/>
      <c r="L3187"/>
      <c r="M3187"/>
      <c r="N3187"/>
      <c r="O3187"/>
      <c r="P3187"/>
      <c r="Q3187"/>
      <c r="R3187"/>
    </row>
    <row r="3188" spans="1:18" s="16" customFormat="1" x14ac:dyDescent="0.25">
      <c r="A3188"/>
      <c r="B3188" s="18"/>
      <c r="D3188"/>
      <c r="E3188"/>
      <c r="F3188"/>
      <c r="G3188"/>
      <c r="H3188"/>
      <c r="I3188"/>
      <c r="J3188"/>
      <c r="K3188"/>
      <c r="L3188"/>
      <c r="M3188"/>
      <c r="N3188"/>
      <c r="O3188"/>
      <c r="P3188"/>
      <c r="Q3188"/>
      <c r="R3188"/>
    </row>
    <row r="3189" spans="1:18" s="16" customFormat="1" x14ac:dyDescent="0.25">
      <c r="A3189"/>
      <c r="B3189" s="18"/>
      <c r="D3189"/>
      <c r="E3189"/>
      <c r="F3189"/>
      <c r="G3189"/>
      <c r="H3189"/>
      <c r="I3189"/>
      <c r="J3189"/>
      <c r="K3189"/>
      <c r="L3189"/>
      <c r="M3189"/>
      <c r="N3189"/>
      <c r="O3189"/>
      <c r="P3189"/>
      <c r="Q3189"/>
      <c r="R3189"/>
    </row>
    <row r="3190" spans="1:18" s="16" customFormat="1" x14ac:dyDescent="0.25">
      <c r="A3190"/>
      <c r="B3190" s="18"/>
      <c r="D3190"/>
      <c r="E3190"/>
      <c r="F3190"/>
      <c r="G3190"/>
      <c r="H3190"/>
      <c r="I3190"/>
      <c r="J3190"/>
      <c r="K3190"/>
      <c r="L3190"/>
      <c r="M3190"/>
      <c r="N3190"/>
      <c r="O3190"/>
      <c r="P3190"/>
      <c r="Q3190"/>
      <c r="R3190"/>
    </row>
    <row r="3191" spans="1:18" s="16" customFormat="1" x14ac:dyDescent="0.25">
      <c r="A3191"/>
      <c r="B3191" s="18"/>
      <c r="D3191"/>
      <c r="E3191"/>
      <c r="F3191"/>
      <c r="G3191"/>
      <c r="H3191"/>
      <c r="I3191"/>
      <c r="J3191"/>
      <c r="K3191"/>
      <c r="L3191"/>
      <c r="M3191"/>
      <c r="N3191"/>
      <c r="O3191"/>
      <c r="P3191"/>
      <c r="Q3191"/>
      <c r="R3191"/>
    </row>
    <row r="3192" spans="1:18" s="16" customFormat="1" x14ac:dyDescent="0.25">
      <c r="A3192"/>
      <c r="B3192" s="18"/>
      <c r="D3192"/>
      <c r="E3192"/>
      <c r="F3192"/>
      <c r="G3192"/>
      <c r="H3192"/>
      <c r="I3192"/>
      <c r="J3192"/>
      <c r="K3192"/>
      <c r="L3192"/>
      <c r="M3192"/>
      <c r="N3192"/>
      <c r="O3192"/>
      <c r="P3192"/>
      <c r="Q3192"/>
      <c r="R3192"/>
    </row>
    <row r="3193" spans="1:18" s="16" customFormat="1" x14ac:dyDescent="0.25">
      <c r="A3193"/>
      <c r="B3193" s="18"/>
      <c r="D3193"/>
      <c r="E3193"/>
      <c r="F3193"/>
      <c r="G3193"/>
      <c r="H3193"/>
      <c r="I3193"/>
      <c r="J3193"/>
      <c r="K3193"/>
      <c r="L3193"/>
      <c r="M3193"/>
      <c r="N3193"/>
      <c r="O3193"/>
      <c r="P3193"/>
      <c r="Q3193"/>
      <c r="R3193"/>
    </row>
    <row r="3194" spans="1:18" s="16" customFormat="1" x14ac:dyDescent="0.25">
      <c r="A3194"/>
      <c r="B3194" s="18"/>
      <c r="D3194"/>
      <c r="E3194"/>
      <c r="F3194"/>
      <c r="G3194"/>
      <c r="H3194"/>
      <c r="I3194"/>
      <c r="J3194"/>
      <c r="K3194"/>
      <c r="L3194"/>
      <c r="M3194"/>
      <c r="N3194"/>
      <c r="O3194"/>
      <c r="P3194"/>
      <c r="Q3194"/>
      <c r="R3194"/>
    </row>
    <row r="3195" spans="1:18" s="16" customFormat="1" x14ac:dyDescent="0.25">
      <c r="A3195"/>
      <c r="B3195" s="18"/>
      <c r="D3195"/>
      <c r="E3195"/>
      <c r="F3195"/>
      <c r="G3195"/>
      <c r="H3195"/>
      <c r="I3195"/>
      <c r="J3195"/>
      <c r="K3195"/>
      <c r="L3195"/>
      <c r="M3195"/>
      <c r="N3195"/>
      <c r="O3195"/>
      <c r="P3195"/>
      <c r="Q3195"/>
      <c r="R3195"/>
    </row>
    <row r="3196" spans="1:18" s="16" customFormat="1" x14ac:dyDescent="0.25">
      <c r="A3196"/>
      <c r="B3196" s="18"/>
      <c r="D3196"/>
      <c r="E3196"/>
      <c r="F3196"/>
      <c r="G3196"/>
      <c r="H3196"/>
      <c r="I3196"/>
      <c r="J3196"/>
      <c r="K3196"/>
      <c r="L3196"/>
      <c r="M3196"/>
      <c r="N3196"/>
      <c r="O3196"/>
      <c r="P3196"/>
      <c r="Q3196"/>
      <c r="R3196"/>
    </row>
    <row r="3197" spans="1:18" s="16" customFormat="1" x14ac:dyDescent="0.25">
      <c r="A3197"/>
      <c r="B3197" s="18"/>
      <c r="D3197"/>
      <c r="E3197"/>
      <c r="F3197"/>
      <c r="G3197"/>
      <c r="H3197"/>
      <c r="I3197"/>
      <c r="J3197"/>
      <c r="K3197"/>
      <c r="L3197"/>
      <c r="M3197"/>
      <c r="N3197"/>
      <c r="O3197"/>
      <c r="P3197"/>
      <c r="Q3197"/>
      <c r="R3197"/>
    </row>
    <row r="3198" spans="1:18" s="16" customFormat="1" x14ac:dyDescent="0.25">
      <c r="A3198"/>
      <c r="B3198" s="18"/>
      <c r="D3198"/>
      <c r="E3198"/>
      <c r="F3198"/>
      <c r="G3198"/>
      <c r="H3198"/>
      <c r="I3198"/>
      <c r="J3198"/>
      <c r="K3198"/>
      <c r="L3198"/>
      <c r="M3198"/>
      <c r="N3198"/>
      <c r="O3198"/>
      <c r="P3198"/>
      <c r="Q3198"/>
      <c r="R3198"/>
    </row>
    <row r="3199" spans="1:18" s="16" customFormat="1" x14ac:dyDescent="0.25">
      <c r="A3199"/>
      <c r="B3199" s="18"/>
      <c r="D3199"/>
      <c r="E3199"/>
      <c r="F3199"/>
      <c r="G3199"/>
      <c r="H3199"/>
      <c r="I3199"/>
      <c r="J3199"/>
      <c r="K3199"/>
      <c r="L3199"/>
      <c r="M3199"/>
      <c r="N3199"/>
      <c r="O3199"/>
      <c r="P3199"/>
      <c r="Q3199"/>
      <c r="R3199"/>
    </row>
    <row r="3200" spans="1:18" s="16" customFormat="1" x14ac:dyDescent="0.25">
      <c r="A3200"/>
      <c r="B3200" s="18"/>
      <c r="D3200"/>
      <c r="E3200"/>
      <c r="F3200"/>
      <c r="G3200"/>
      <c r="H3200"/>
      <c r="I3200"/>
      <c r="J3200"/>
      <c r="K3200"/>
      <c r="L3200"/>
      <c r="M3200"/>
      <c r="N3200"/>
      <c r="O3200"/>
      <c r="P3200"/>
      <c r="Q3200"/>
      <c r="R3200"/>
    </row>
    <row r="3201" spans="1:18" s="16" customFormat="1" x14ac:dyDescent="0.25">
      <c r="A3201"/>
      <c r="B3201" s="18"/>
      <c r="D3201"/>
      <c r="E3201"/>
      <c r="F3201"/>
      <c r="G3201"/>
      <c r="H3201"/>
      <c r="I3201"/>
      <c r="J3201"/>
      <c r="K3201"/>
      <c r="L3201"/>
      <c r="M3201"/>
      <c r="N3201"/>
      <c r="O3201"/>
      <c r="P3201"/>
      <c r="Q3201"/>
      <c r="R3201"/>
    </row>
    <row r="3202" spans="1:18" s="16" customFormat="1" x14ac:dyDescent="0.25">
      <c r="A3202"/>
      <c r="B3202" s="18"/>
      <c r="D3202"/>
      <c r="E3202"/>
      <c r="F3202"/>
      <c r="G3202"/>
      <c r="H3202"/>
      <c r="I3202"/>
      <c r="J3202"/>
      <c r="K3202"/>
      <c r="L3202"/>
      <c r="M3202"/>
      <c r="N3202"/>
      <c r="O3202"/>
      <c r="P3202"/>
      <c r="Q3202"/>
      <c r="R3202"/>
    </row>
    <row r="3203" spans="1:18" s="16" customFormat="1" x14ac:dyDescent="0.25">
      <c r="A3203"/>
      <c r="B3203" s="18"/>
      <c r="D3203"/>
      <c r="E3203"/>
      <c r="F3203"/>
      <c r="G3203"/>
      <c r="H3203"/>
      <c r="I3203"/>
      <c r="J3203"/>
      <c r="K3203"/>
      <c r="L3203"/>
      <c r="M3203"/>
      <c r="N3203"/>
      <c r="O3203"/>
      <c r="P3203"/>
      <c r="Q3203"/>
      <c r="R3203"/>
    </row>
    <row r="3204" spans="1:18" s="16" customFormat="1" x14ac:dyDescent="0.25">
      <c r="A3204"/>
      <c r="B3204" s="18"/>
      <c r="D3204"/>
      <c r="E3204"/>
      <c r="F3204"/>
      <c r="G3204"/>
      <c r="H3204"/>
      <c r="I3204"/>
      <c r="J3204"/>
      <c r="K3204"/>
      <c r="L3204"/>
      <c r="M3204"/>
      <c r="N3204"/>
      <c r="O3204"/>
      <c r="P3204"/>
      <c r="Q3204"/>
      <c r="R3204"/>
    </row>
    <row r="3205" spans="1:18" s="16" customFormat="1" x14ac:dyDescent="0.25">
      <c r="A3205"/>
      <c r="B3205" s="18"/>
      <c r="D3205"/>
      <c r="E3205"/>
      <c r="F3205"/>
      <c r="G3205"/>
      <c r="H3205"/>
      <c r="I3205"/>
      <c r="J3205"/>
      <c r="K3205"/>
      <c r="L3205"/>
      <c r="M3205"/>
      <c r="N3205"/>
      <c r="O3205"/>
      <c r="P3205"/>
      <c r="Q3205"/>
      <c r="R3205"/>
    </row>
    <row r="3206" spans="1:18" s="16" customFormat="1" x14ac:dyDescent="0.25">
      <c r="A3206"/>
      <c r="B3206" s="18"/>
      <c r="D3206"/>
      <c r="E3206"/>
      <c r="F3206"/>
      <c r="G3206"/>
      <c r="H3206"/>
      <c r="I3206"/>
      <c r="J3206"/>
      <c r="K3206"/>
      <c r="L3206"/>
      <c r="M3206"/>
      <c r="N3206"/>
      <c r="O3206"/>
      <c r="P3206"/>
      <c r="Q3206"/>
      <c r="R3206"/>
    </row>
    <row r="3207" spans="1:18" s="16" customFormat="1" x14ac:dyDescent="0.25">
      <c r="A3207"/>
      <c r="B3207" s="18"/>
      <c r="D3207"/>
      <c r="E3207"/>
      <c r="F3207"/>
      <c r="G3207"/>
      <c r="H3207"/>
      <c r="I3207"/>
      <c r="J3207"/>
      <c r="K3207"/>
      <c r="L3207"/>
      <c r="M3207"/>
      <c r="N3207"/>
      <c r="O3207"/>
      <c r="P3207"/>
      <c r="Q3207"/>
      <c r="R3207"/>
    </row>
    <row r="3208" spans="1:18" s="16" customFormat="1" x14ac:dyDescent="0.25">
      <c r="A3208"/>
      <c r="B3208" s="18"/>
      <c r="D3208"/>
      <c r="E3208"/>
      <c r="F3208"/>
      <c r="G3208"/>
      <c r="H3208"/>
      <c r="I3208"/>
      <c r="J3208"/>
      <c r="K3208"/>
      <c r="L3208"/>
      <c r="M3208"/>
      <c r="N3208"/>
      <c r="O3208"/>
      <c r="P3208"/>
      <c r="Q3208"/>
      <c r="R3208"/>
    </row>
    <row r="3209" spans="1:18" s="16" customFormat="1" x14ac:dyDescent="0.25">
      <c r="A3209"/>
      <c r="B3209" s="18"/>
      <c r="D3209"/>
      <c r="E3209"/>
      <c r="F3209"/>
      <c r="G3209"/>
      <c r="H3209"/>
      <c r="I3209"/>
      <c r="J3209"/>
      <c r="K3209"/>
      <c r="L3209"/>
      <c r="M3209"/>
      <c r="N3209"/>
      <c r="O3209"/>
      <c r="P3209"/>
      <c r="Q3209"/>
      <c r="R3209"/>
    </row>
    <row r="3210" spans="1:18" s="16" customFormat="1" x14ac:dyDescent="0.25">
      <c r="A3210"/>
      <c r="B3210" s="18"/>
      <c r="D3210"/>
      <c r="E3210"/>
      <c r="F3210"/>
      <c r="G3210"/>
      <c r="H3210"/>
      <c r="I3210"/>
      <c r="J3210"/>
      <c r="K3210"/>
      <c r="L3210"/>
      <c r="M3210"/>
      <c r="N3210"/>
      <c r="O3210"/>
      <c r="P3210"/>
      <c r="Q3210"/>
      <c r="R3210"/>
    </row>
    <row r="3211" spans="1:18" s="16" customFormat="1" x14ac:dyDescent="0.25">
      <c r="A3211"/>
      <c r="B3211" s="18"/>
      <c r="D3211"/>
      <c r="E3211"/>
      <c r="F3211"/>
      <c r="G3211"/>
      <c r="H3211"/>
      <c r="I3211"/>
      <c r="J3211"/>
      <c r="K3211"/>
      <c r="L3211"/>
      <c r="M3211"/>
      <c r="N3211"/>
      <c r="O3211"/>
      <c r="P3211"/>
      <c r="Q3211"/>
      <c r="R3211"/>
    </row>
    <row r="3212" spans="1:18" s="16" customFormat="1" x14ac:dyDescent="0.25">
      <c r="A3212"/>
      <c r="B3212" s="17"/>
      <c r="D3212"/>
      <c r="E3212"/>
      <c r="F3212"/>
      <c r="G3212"/>
      <c r="H3212"/>
      <c r="I3212"/>
      <c r="J3212"/>
      <c r="K3212"/>
      <c r="L3212"/>
      <c r="M3212"/>
      <c r="N3212"/>
      <c r="O3212"/>
      <c r="P3212"/>
      <c r="Q3212"/>
      <c r="R3212"/>
    </row>
    <row r="3213" spans="1:18" s="16" customFormat="1" x14ac:dyDescent="0.25">
      <c r="A3213"/>
      <c r="B3213" s="18"/>
      <c r="D3213"/>
      <c r="E3213"/>
      <c r="F3213"/>
      <c r="G3213"/>
      <c r="H3213"/>
      <c r="I3213"/>
      <c r="J3213"/>
      <c r="K3213"/>
      <c r="L3213"/>
      <c r="M3213"/>
      <c r="N3213"/>
      <c r="O3213"/>
      <c r="P3213"/>
      <c r="Q3213"/>
      <c r="R3213"/>
    </row>
    <row r="3214" spans="1:18" s="16" customFormat="1" x14ac:dyDescent="0.25">
      <c r="A3214"/>
      <c r="B3214" s="18"/>
      <c r="D3214"/>
      <c r="E3214"/>
      <c r="F3214"/>
      <c r="G3214"/>
      <c r="H3214"/>
      <c r="I3214"/>
      <c r="J3214"/>
      <c r="K3214"/>
      <c r="L3214"/>
      <c r="M3214"/>
      <c r="N3214"/>
      <c r="O3214"/>
      <c r="P3214"/>
      <c r="Q3214"/>
      <c r="R3214"/>
    </row>
    <row r="3215" spans="1:18" s="16" customFormat="1" x14ac:dyDescent="0.25">
      <c r="A3215"/>
      <c r="B3215" s="18"/>
      <c r="D3215"/>
      <c r="E3215"/>
      <c r="F3215"/>
      <c r="G3215"/>
      <c r="H3215"/>
      <c r="I3215"/>
      <c r="J3215"/>
      <c r="K3215"/>
      <c r="L3215"/>
      <c r="M3215"/>
      <c r="N3215"/>
      <c r="O3215"/>
      <c r="P3215"/>
      <c r="Q3215"/>
      <c r="R3215"/>
    </row>
    <row r="3216" spans="1:18" s="16" customFormat="1" x14ac:dyDescent="0.25">
      <c r="A3216"/>
      <c r="B3216" s="18"/>
      <c r="D3216"/>
      <c r="E3216"/>
      <c r="F3216"/>
      <c r="G3216"/>
      <c r="H3216"/>
      <c r="I3216"/>
      <c r="J3216"/>
      <c r="K3216"/>
      <c r="L3216"/>
      <c r="M3216"/>
      <c r="N3216"/>
      <c r="O3216"/>
      <c r="P3216"/>
      <c r="Q3216"/>
      <c r="R3216"/>
    </row>
    <row r="3217" spans="1:18" s="16" customFormat="1" x14ac:dyDescent="0.25">
      <c r="A3217"/>
      <c r="B3217" s="18"/>
      <c r="D3217"/>
      <c r="E3217"/>
      <c r="F3217"/>
      <c r="G3217"/>
      <c r="H3217"/>
      <c r="I3217"/>
      <c r="J3217"/>
      <c r="K3217"/>
      <c r="L3217"/>
      <c r="M3217"/>
      <c r="N3217"/>
      <c r="O3217"/>
      <c r="P3217"/>
      <c r="Q3217"/>
      <c r="R3217"/>
    </row>
    <row r="3218" spans="1:18" s="16" customFormat="1" x14ac:dyDescent="0.25">
      <c r="A3218"/>
      <c r="B3218" s="18"/>
      <c r="D3218"/>
      <c r="E3218"/>
      <c r="F3218"/>
      <c r="G3218"/>
      <c r="H3218"/>
      <c r="I3218"/>
      <c r="J3218"/>
      <c r="K3218"/>
      <c r="L3218"/>
      <c r="M3218"/>
      <c r="N3218"/>
      <c r="O3218"/>
      <c r="P3218"/>
      <c r="Q3218"/>
      <c r="R3218"/>
    </row>
    <row r="3219" spans="1:18" s="16" customFormat="1" x14ac:dyDescent="0.25">
      <c r="A3219"/>
      <c r="B3219" s="18"/>
      <c r="D3219"/>
      <c r="E3219"/>
      <c r="F3219"/>
      <c r="G3219"/>
      <c r="H3219"/>
      <c r="I3219"/>
      <c r="J3219"/>
      <c r="K3219"/>
      <c r="L3219"/>
      <c r="M3219"/>
      <c r="N3219"/>
      <c r="O3219"/>
      <c r="P3219"/>
      <c r="Q3219"/>
      <c r="R3219"/>
    </row>
    <row r="3220" spans="1:18" s="16" customFormat="1" x14ac:dyDescent="0.25">
      <c r="A3220"/>
      <c r="B3220" s="18"/>
      <c r="D3220"/>
      <c r="E3220"/>
      <c r="F3220"/>
      <c r="G3220"/>
      <c r="H3220"/>
      <c r="I3220"/>
      <c r="J3220"/>
      <c r="K3220"/>
      <c r="L3220"/>
      <c r="M3220"/>
      <c r="N3220"/>
      <c r="O3220"/>
      <c r="P3220"/>
      <c r="Q3220"/>
      <c r="R3220"/>
    </row>
    <row r="3221" spans="1:18" s="16" customFormat="1" x14ac:dyDescent="0.25">
      <c r="A3221"/>
      <c r="B3221" s="18"/>
      <c r="D3221"/>
      <c r="E3221"/>
      <c r="F3221"/>
      <c r="G3221"/>
      <c r="H3221"/>
      <c r="I3221"/>
      <c r="J3221"/>
      <c r="K3221"/>
      <c r="L3221"/>
      <c r="M3221"/>
      <c r="N3221"/>
      <c r="O3221"/>
      <c r="P3221"/>
      <c r="Q3221"/>
      <c r="R3221"/>
    </row>
    <row r="3222" spans="1:18" s="16" customFormat="1" x14ac:dyDescent="0.25">
      <c r="A3222"/>
      <c r="B3222" s="18"/>
      <c r="D3222"/>
      <c r="E3222"/>
      <c r="F3222"/>
      <c r="G3222"/>
      <c r="H3222"/>
      <c r="I3222"/>
      <c r="J3222"/>
      <c r="K3222"/>
      <c r="L3222"/>
      <c r="M3222"/>
      <c r="N3222"/>
      <c r="O3222"/>
      <c r="P3222"/>
      <c r="Q3222"/>
      <c r="R3222"/>
    </row>
    <row r="3223" spans="1:18" s="16" customFormat="1" x14ac:dyDescent="0.25">
      <c r="A3223"/>
      <c r="B3223" s="18"/>
      <c r="D3223"/>
      <c r="E3223"/>
      <c r="F3223"/>
      <c r="G3223"/>
      <c r="H3223"/>
      <c r="I3223"/>
      <c r="J3223"/>
      <c r="K3223"/>
      <c r="L3223"/>
      <c r="M3223"/>
      <c r="N3223"/>
      <c r="O3223"/>
      <c r="P3223"/>
      <c r="Q3223"/>
      <c r="R3223"/>
    </row>
    <row r="3224" spans="1:18" s="16" customFormat="1" x14ac:dyDescent="0.25">
      <c r="A3224"/>
      <c r="B3224" s="18"/>
      <c r="D3224"/>
      <c r="E3224"/>
      <c r="F3224"/>
      <c r="G3224"/>
      <c r="H3224"/>
      <c r="I3224"/>
      <c r="J3224"/>
      <c r="K3224"/>
      <c r="L3224"/>
      <c r="M3224"/>
      <c r="N3224"/>
      <c r="O3224"/>
      <c r="P3224"/>
      <c r="Q3224"/>
      <c r="R3224"/>
    </row>
    <row r="3225" spans="1:18" s="16" customFormat="1" x14ac:dyDescent="0.25">
      <c r="A3225"/>
      <c r="B3225" s="18"/>
      <c r="D3225"/>
      <c r="E3225"/>
      <c r="F3225"/>
      <c r="G3225"/>
      <c r="H3225"/>
      <c r="I3225"/>
      <c r="J3225"/>
      <c r="K3225"/>
      <c r="L3225"/>
      <c r="M3225"/>
      <c r="N3225"/>
      <c r="O3225"/>
      <c r="P3225"/>
      <c r="Q3225"/>
      <c r="R3225"/>
    </row>
    <row r="3226" spans="1:18" s="16" customFormat="1" x14ac:dyDescent="0.25">
      <c r="A3226"/>
      <c r="B3226" s="18"/>
      <c r="D3226"/>
      <c r="E3226"/>
      <c r="F3226"/>
      <c r="G3226"/>
      <c r="H3226"/>
      <c r="I3226"/>
      <c r="J3226"/>
      <c r="K3226"/>
      <c r="L3226"/>
      <c r="M3226"/>
      <c r="N3226"/>
      <c r="O3226"/>
      <c r="P3226"/>
      <c r="Q3226"/>
      <c r="R3226"/>
    </row>
    <row r="3227" spans="1:18" s="16" customFormat="1" x14ac:dyDescent="0.25">
      <c r="A3227"/>
      <c r="B3227" s="18"/>
      <c r="D3227"/>
      <c r="E3227"/>
      <c r="F3227"/>
      <c r="G3227"/>
      <c r="H3227"/>
      <c r="I3227"/>
      <c r="J3227"/>
      <c r="K3227"/>
      <c r="L3227"/>
      <c r="M3227"/>
      <c r="N3227"/>
      <c r="O3227"/>
      <c r="P3227"/>
      <c r="Q3227"/>
      <c r="R3227"/>
    </row>
    <row r="3228" spans="1:18" s="16" customFormat="1" x14ac:dyDescent="0.25">
      <c r="A3228"/>
      <c r="B3228" s="18"/>
      <c r="D3228"/>
      <c r="E3228"/>
      <c r="F3228"/>
      <c r="G3228"/>
      <c r="H3228"/>
      <c r="I3228"/>
      <c r="J3228"/>
      <c r="K3228"/>
      <c r="L3228"/>
      <c r="M3228"/>
      <c r="N3228"/>
      <c r="O3228"/>
      <c r="P3228"/>
      <c r="Q3228"/>
      <c r="R3228"/>
    </row>
    <row r="3229" spans="1:18" s="16" customFormat="1" x14ac:dyDescent="0.25">
      <c r="A3229"/>
      <c r="B3229" s="18"/>
      <c r="D3229"/>
      <c r="E3229"/>
      <c r="F3229"/>
      <c r="G3229"/>
      <c r="H3229"/>
      <c r="I3229"/>
      <c r="J3229"/>
      <c r="K3229"/>
      <c r="L3229"/>
      <c r="M3229"/>
      <c r="N3229"/>
      <c r="O3229"/>
      <c r="P3229"/>
      <c r="Q3229"/>
      <c r="R3229"/>
    </row>
    <row r="3230" spans="1:18" s="16" customFormat="1" x14ac:dyDescent="0.25">
      <c r="A3230"/>
      <c r="B3230" s="18"/>
      <c r="D3230"/>
      <c r="E3230"/>
      <c r="F3230"/>
      <c r="G3230"/>
      <c r="H3230"/>
      <c r="I3230"/>
      <c r="J3230"/>
      <c r="K3230"/>
      <c r="L3230"/>
      <c r="M3230"/>
      <c r="N3230"/>
      <c r="O3230"/>
      <c r="P3230"/>
      <c r="Q3230"/>
      <c r="R3230"/>
    </row>
    <row r="3231" spans="1:18" s="16" customFormat="1" x14ac:dyDescent="0.25">
      <c r="A3231"/>
      <c r="B3231" s="18"/>
      <c r="D3231"/>
      <c r="E3231"/>
      <c r="F3231"/>
      <c r="G3231"/>
      <c r="H3231"/>
      <c r="I3231"/>
      <c r="J3231"/>
      <c r="K3231"/>
      <c r="L3231"/>
      <c r="M3231"/>
      <c r="N3231"/>
      <c r="O3231"/>
      <c r="P3231"/>
      <c r="Q3231"/>
      <c r="R3231"/>
    </row>
    <row r="3232" spans="1:18" s="16" customFormat="1" x14ac:dyDescent="0.25">
      <c r="A3232"/>
      <c r="B3232" s="18"/>
      <c r="D3232"/>
      <c r="E3232"/>
      <c r="F3232"/>
      <c r="G3232"/>
      <c r="H3232"/>
      <c r="I3232"/>
      <c r="J3232"/>
      <c r="K3232"/>
      <c r="L3232"/>
      <c r="M3232"/>
      <c r="N3232"/>
      <c r="O3232"/>
      <c r="P3232"/>
      <c r="Q3232"/>
      <c r="R3232"/>
    </row>
    <row r="3233" spans="1:18" s="16" customFormat="1" x14ac:dyDescent="0.25">
      <c r="A3233"/>
      <c r="B3233" s="18"/>
      <c r="D3233"/>
      <c r="E3233"/>
      <c r="F3233"/>
      <c r="G3233"/>
      <c r="H3233"/>
      <c r="I3233"/>
      <c r="J3233"/>
      <c r="K3233"/>
      <c r="L3233"/>
      <c r="M3233"/>
      <c r="N3233"/>
      <c r="O3233"/>
      <c r="P3233"/>
      <c r="Q3233"/>
      <c r="R3233"/>
    </row>
    <row r="3234" spans="1:18" s="16" customFormat="1" x14ac:dyDescent="0.25">
      <c r="A3234"/>
      <c r="B3234" s="18"/>
      <c r="D3234"/>
      <c r="E3234"/>
      <c r="F3234"/>
      <c r="G3234"/>
      <c r="H3234"/>
      <c r="I3234"/>
      <c r="J3234"/>
      <c r="K3234"/>
      <c r="L3234"/>
      <c r="M3234"/>
      <c r="N3234"/>
      <c r="O3234"/>
      <c r="P3234"/>
      <c r="Q3234"/>
      <c r="R3234"/>
    </row>
    <row r="3235" spans="1:18" s="16" customFormat="1" x14ac:dyDescent="0.25">
      <c r="A3235"/>
      <c r="B3235" s="18"/>
      <c r="D3235"/>
      <c r="E3235"/>
      <c r="F3235"/>
      <c r="G3235"/>
      <c r="H3235"/>
      <c r="I3235"/>
      <c r="J3235"/>
      <c r="K3235"/>
      <c r="L3235"/>
      <c r="M3235"/>
      <c r="N3235"/>
      <c r="O3235"/>
      <c r="P3235"/>
      <c r="Q3235"/>
      <c r="R3235"/>
    </row>
    <row r="3236" spans="1:18" s="16" customFormat="1" x14ac:dyDescent="0.25">
      <c r="A3236"/>
      <c r="B3236" s="18"/>
      <c r="D3236"/>
      <c r="E3236"/>
      <c r="F3236"/>
      <c r="G3236"/>
      <c r="H3236"/>
      <c r="I3236"/>
      <c r="J3236"/>
      <c r="K3236"/>
      <c r="L3236"/>
      <c r="M3236"/>
      <c r="N3236"/>
      <c r="O3236"/>
      <c r="P3236"/>
      <c r="Q3236"/>
      <c r="R3236"/>
    </row>
    <row r="3237" spans="1:18" s="16" customFormat="1" x14ac:dyDescent="0.25">
      <c r="A3237"/>
      <c r="B3237" s="18"/>
      <c r="D3237"/>
      <c r="E3237"/>
      <c r="F3237"/>
      <c r="G3237"/>
      <c r="H3237"/>
      <c r="I3237"/>
      <c r="J3237"/>
      <c r="K3237"/>
      <c r="L3237"/>
      <c r="M3237"/>
      <c r="N3237"/>
      <c r="O3237"/>
      <c r="P3237"/>
      <c r="Q3237"/>
      <c r="R3237"/>
    </row>
    <row r="3238" spans="1:18" s="16" customFormat="1" x14ac:dyDescent="0.25">
      <c r="A3238"/>
      <c r="B3238" s="18"/>
      <c r="D3238"/>
      <c r="E3238"/>
      <c r="F3238"/>
      <c r="G3238"/>
      <c r="H3238"/>
      <c r="I3238"/>
      <c r="J3238"/>
      <c r="K3238"/>
      <c r="L3238"/>
      <c r="M3238"/>
      <c r="N3238"/>
      <c r="O3238"/>
      <c r="P3238"/>
      <c r="Q3238"/>
      <c r="R3238"/>
    </row>
    <row r="3239" spans="1:18" s="16" customFormat="1" x14ac:dyDescent="0.25">
      <c r="A3239"/>
      <c r="B3239" s="18"/>
      <c r="D3239"/>
      <c r="E3239"/>
      <c r="F3239"/>
      <c r="G3239"/>
      <c r="H3239"/>
      <c r="I3239"/>
      <c r="J3239"/>
      <c r="K3239"/>
      <c r="L3239"/>
      <c r="M3239"/>
      <c r="N3239"/>
      <c r="O3239"/>
      <c r="P3239"/>
      <c r="Q3239"/>
      <c r="R3239"/>
    </row>
    <row r="3240" spans="1:18" s="16" customFormat="1" x14ac:dyDescent="0.25">
      <c r="A3240"/>
      <c r="B3240" s="18"/>
      <c r="D3240"/>
      <c r="E3240"/>
      <c r="F3240"/>
      <c r="G3240"/>
      <c r="H3240"/>
      <c r="I3240"/>
      <c r="J3240"/>
      <c r="K3240"/>
      <c r="L3240"/>
      <c r="M3240"/>
      <c r="N3240"/>
      <c r="O3240"/>
      <c r="P3240"/>
      <c r="Q3240"/>
      <c r="R3240"/>
    </row>
    <row r="3241" spans="1:18" s="16" customFormat="1" x14ac:dyDescent="0.25">
      <c r="A3241"/>
      <c r="B3241" s="18"/>
      <c r="D3241"/>
      <c r="E3241"/>
      <c r="F3241"/>
      <c r="G3241"/>
      <c r="H3241"/>
      <c r="I3241"/>
      <c r="J3241"/>
      <c r="K3241"/>
      <c r="L3241"/>
      <c r="M3241"/>
      <c r="N3241"/>
      <c r="O3241"/>
      <c r="P3241"/>
      <c r="Q3241"/>
      <c r="R3241"/>
    </row>
    <row r="3242" spans="1:18" s="16" customFormat="1" x14ac:dyDescent="0.25">
      <c r="A3242"/>
      <c r="B3242" s="18"/>
      <c r="D3242"/>
      <c r="E3242"/>
      <c r="F3242"/>
      <c r="G3242"/>
      <c r="H3242"/>
      <c r="I3242"/>
      <c r="J3242"/>
      <c r="K3242"/>
      <c r="L3242"/>
      <c r="M3242"/>
      <c r="N3242"/>
      <c r="O3242"/>
      <c r="P3242"/>
      <c r="Q3242"/>
      <c r="R3242"/>
    </row>
    <row r="3243" spans="1:18" s="16" customFormat="1" x14ac:dyDescent="0.25">
      <c r="A3243"/>
      <c r="B3243" s="18"/>
      <c r="D3243"/>
      <c r="E3243"/>
      <c r="F3243"/>
      <c r="G3243"/>
      <c r="H3243"/>
      <c r="I3243"/>
      <c r="J3243"/>
      <c r="K3243"/>
      <c r="L3243"/>
      <c r="M3243"/>
      <c r="N3243"/>
      <c r="O3243"/>
      <c r="P3243"/>
      <c r="Q3243"/>
      <c r="R3243"/>
    </row>
    <row r="3244" spans="1:18" s="16" customFormat="1" x14ac:dyDescent="0.25">
      <c r="A3244"/>
      <c r="B3244" s="18"/>
      <c r="D3244"/>
      <c r="E3244"/>
      <c r="F3244"/>
      <c r="G3244"/>
      <c r="H3244"/>
      <c r="I3244"/>
      <c r="J3244"/>
      <c r="K3244"/>
      <c r="L3244"/>
      <c r="M3244"/>
      <c r="N3244"/>
      <c r="O3244"/>
      <c r="P3244"/>
      <c r="Q3244"/>
      <c r="R3244"/>
    </row>
    <row r="3245" spans="1:18" s="16" customFormat="1" x14ac:dyDescent="0.25">
      <c r="A3245"/>
      <c r="B3245" s="18"/>
      <c r="D3245"/>
      <c r="E3245"/>
      <c r="F3245"/>
      <c r="G3245"/>
      <c r="H3245"/>
      <c r="I3245"/>
      <c r="J3245"/>
      <c r="K3245"/>
      <c r="L3245"/>
      <c r="M3245"/>
      <c r="N3245"/>
      <c r="O3245"/>
      <c r="P3245"/>
      <c r="Q3245"/>
      <c r="R3245"/>
    </row>
    <row r="3246" spans="1:18" s="16" customFormat="1" x14ac:dyDescent="0.25">
      <c r="A3246"/>
      <c r="B3246" s="18"/>
      <c r="D3246"/>
      <c r="E3246"/>
      <c r="F3246"/>
      <c r="G3246"/>
      <c r="H3246"/>
      <c r="I3246"/>
      <c r="J3246"/>
      <c r="K3246"/>
      <c r="L3246"/>
      <c r="M3246"/>
      <c r="N3246"/>
      <c r="O3246"/>
      <c r="P3246"/>
      <c r="Q3246"/>
      <c r="R3246"/>
    </row>
    <row r="3247" spans="1:18" s="16" customFormat="1" x14ac:dyDescent="0.25">
      <c r="A3247"/>
      <c r="B3247" s="18"/>
      <c r="D3247"/>
      <c r="E3247"/>
      <c r="F3247"/>
      <c r="G3247"/>
      <c r="H3247"/>
      <c r="I3247"/>
      <c r="J3247"/>
      <c r="K3247"/>
      <c r="L3247"/>
      <c r="M3247"/>
      <c r="N3247"/>
      <c r="O3247"/>
      <c r="P3247"/>
      <c r="Q3247"/>
      <c r="R3247"/>
    </row>
    <row r="3248" spans="1:18" s="16" customFormat="1" x14ac:dyDescent="0.25">
      <c r="A3248"/>
      <c r="B3248" s="18"/>
      <c r="D3248"/>
      <c r="E3248"/>
      <c r="F3248"/>
      <c r="G3248"/>
      <c r="H3248"/>
      <c r="I3248"/>
      <c r="J3248"/>
      <c r="K3248"/>
      <c r="L3248"/>
      <c r="M3248"/>
      <c r="N3248"/>
      <c r="O3248"/>
      <c r="P3248"/>
      <c r="Q3248"/>
      <c r="R3248"/>
    </row>
    <row r="3249" spans="1:18" s="16" customFormat="1" x14ac:dyDescent="0.25">
      <c r="A3249"/>
      <c r="B3249" s="18"/>
      <c r="D3249"/>
      <c r="E3249"/>
      <c r="F3249"/>
      <c r="G3249"/>
      <c r="H3249"/>
      <c r="I3249"/>
      <c r="J3249"/>
      <c r="K3249"/>
      <c r="L3249"/>
      <c r="M3249"/>
      <c r="N3249"/>
      <c r="O3249"/>
      <c r="P3249"/>
      <c r="Q3249"/>
      <c r="R3249"/>
    </row>
    <row r="3250" spans="1:18" s="16" customFormat="1" x14ac:dyDescent="0.25">
      <c r="A3250"/>
      <c r="B3250" s="18"/>
      <c r="D3250"/>
      <c r="E3250"/>
      <c r="F3250"/>
      <c r="G3250"/>
      <c r="H3250"/>
      <c r="I3250"/>
      <c r="J3250"/>
      <c r="K3250"/>
      <c r="L3250"/>
      <c r="M3250"/>
      <c r="N3250"/>
      <c r="O3250"/>
      <c r="P3250"/>
      <c r="Q3250"/>
      <c r="R3250"/>
    </row>
    <row r="3251" spans="1:18" s="16" customFormat="1" x14ac:dyDescent="0.25">
      <c r="A3251"/>
      <c r="B3251" s="18"/>
      <c r="D3251"/>
      <c r="E3251"/>
      <c r="F3251"/>
      <c r="G3251"/>
      <c r="H3251"/>
      <c r="I3251"/>
      <c r="J3251"/>
      <c r="K3251"/>
      <c r="L3251"/>
      <c r="M3251"/>
      <c r="N3251"/>
      <c r="O3251"/>
      <c r="P3251"/>
      <c r="Q3251"/>
      <c r="R3251"/>
    </row>
    <row r="3252" spans="1:18" s="16" customFormat="1" x14ac:dyDescent="0.25">
      <c r="A3252"/>
      <c r="B3252" s="18"/>
      <c r="D3252"/>
      <c r="E3252"/>
      <c r="F3252"/>
      <c r="G3252"/>
      <c r="H3252"/>
      <c r="I3252"/>
      <c r="J3252"/>
      <c r="K3252"/>
      <c r="L3252"/>
      <c r="M3252"/>
      <c r="N3252"/>
      <c r="O3252"/>
      <c r="P3252"/>
      <c r="Q3252"/>
      <c r="R3252"/>
    </row>
    <row r="3253" spans="1:18" s="16" customFormat="1" x14ac:dyDescent="0.25">
      <c r="A3253"/>
      <c r="B3253" s="18"/>
      <c r="D3253"/>
      <c r="E3253"/>
      <c r="F3253"/>
      <c r="G3253"/>
      <c r="H3253"/>
      <c r="I3253"/>
      <c r="J3253"/>
      <c r="K3253"/>
      <c r="L3253"/>
      <c r="M3253"/>
      <c r="N3253"/>
      <c r="O3253"/>
      <c r="P3253"/>
      <c r="Q3253"/>
      <c r="R3253"/>
    </row>
    <row r="3254" spans="1:18" s="16" customFormat="1" x14ac:dyDescent="0.25">
      <c r="A3254"/>
      <c r="B3254" s="18"/>
      <c r="D3254"/>
      <c r="E3254"/>
      <c r="F3254"/>
      <c r="G3254"/>
      <c r="H3254"/>
      <c r="I3254"/>
      <c r="J3254"/>
      <c r="K3254"/>
      <c r="L3254"/>
      <c r="M3254"/>
      <c r="N3254"/>
      <c r="O3254"/>
      <c r="P3254"/>
      <c r="Q3254"/>
      <c r="R3254"/>
    </row>
    <row r="3255" spans="1:18" s="16" customFormat="1" x14ac:dyDescent="0.25">
      <c r="A3255"/>
      <c r="B3255" s="18"/>
      <c r="D3255"/>
      <c r="E3255"/>
      <c r="F3255"/>
      <c r="G3255"/>
      <c r="H3255"/>
      <c r="I3255"/>
      <c r="J3255"/>
      <c r="K3255"/>
      <c r="L3255"/>
      <c r="M3255"/>
      <c r="N3255"/>
      <c r="O3255"/>
      <c r="P3255"/>
      <c r="Q3255"/>
      <c r="R3255"/>
    </row>
    <row r="3256" spans="1:18" s="16" customFormat="1" x14ac:dyDescent="0.25">
      <c r="A3256"/>
      <c r="B3256" s="18"/>
      <c r="D3256"/>
      <c r="E3256"/>
      <c r="F3256"/>
      <c r="G3256"/>
      <c r="H3256"/>
      <c r="I3256"/>
      <c r="J3256"/>
      <c r="K3256"/>
      <c r="L3256"/>
      <c r="M3256"/>
      <c r="N3256"/>
      <c r="O3256"/>
      <c r="P3256"/>
      <c r="Q3256"/>
      <c r="R3256"/>
    </row>
    <row r="3257" spans="1:18" s="16" customFormat="1" x14ac:dyDescent="0.25">
      <c r="A3257"/>
      <c r="B3257" s="18"/>
      <c r="D3257"/>
      <c r="E3257"/>
      <c r="F3257"/>
      <c r="G3257"/>
      <c r="H3257"/>
      <c r="I3257"/>
      <c r="J3257"/>
      <c r="K3257"/>
      <c r="L3257"/>
      <c r="M3257"/>
      <c r="N3257"/>
      <c r="O3257"/>
      <c r="P3257"/>
      <c r="Q3257"/>
      <c r="R3257"/>
    </row>
    <row r="3258" spans="1:18" s="16" customFormat="1" x14ac:dyDescent="0.25">
      <c r="A3258"/>
      <c r="B3258" s="18"/>
      <c r="D3258"/>
      <c r="E3258"/>
      <c r="F3258"/>
      <c r="G3258"/>
      <c r="H3258"/>
      <c r="I3258"/>
      <c r="J3258"/>
      <c r="K3258"/>
      <c r="L3258"/>
      <c r="M3258"/>
      <c r="N3258"/>
      <c r="O3258"/>
      <c r="P3258"/>
      <c r="Q3258"/>
      <c r="R3258"/>
    </row>
    <row r="3259" spans="1:18" s="16" customFormat="1" x14ac:dyDescent="0.25">
      <c r="A3259"/>
      <c r="B3259" s="18"/>
      <c r="D3259"/>
      <c r="E3259"/>
      <c r="F3259"/>
      <c r="G3259"/>
      <c r="H3259"/>
      <c r="I3259"/>
      <c r="J3259"/>
      <c r="K3259"/>
      <c r="L3259"/>
      <c r="M3259"/>
      <c r="N3259"/>
      <c r="O3259"/>
      <c r="P3259"/>
      <c r="Q3259"/>
      <c r="R3259"/>
    </row>
    <row r="3260" spans="1:18" s="16" customFormat="1" x14ac:dyDescent="0.25">
      <c r="A3260"/>
      <c r="B3260" s="18"/>
      <c r="D3260"/>
      <c r="E3260"/>
      <c r="F3260"/>
      <c r="G3260"/>
      <c r="H3260"/>
      <c r="I3260"/>
      <c r="J3260"/>
      <c r="K3260"/>
      <c r="L3260"/>
      <c r="M3260"/>
      <c r="N3260"/>
      <c r="O3260"/>
      <c r="P3260"/>
      <c r="Q3260"/>
      <c r="R3260"/>
    </row>
    <row r="3261" spans="1:18" s="16" customFormat="1" x14ac:dyDescent="0.25">
      <c r="A3261"/>
      <c r="B3261" s="18"/>
      <c r="D3261"/>
      <c r="E3261"/>
      <c r="F3261"/>
      <c r="G3261"/>
      <c r="H3261"/>
      <c r="I3261"/>
      <c r="J3261"/>
      <c r="K3261"/>
      <c r="L3261"/>
      <c r="M3261"/>
      <c r="N3261"/>
      <c r="O3261"/>
      <c r="P3261"/>
      <c r="Q3261"/>
      <c r="R3261"/>
    </row>
    <row r="3262" spans="1:18" s="16" customFormat="1" x14ac:dyDescent="0.25">
      <c r="A3262"/>
      <c r="B3262" s="17"/>
      <c r="D3262"/>
      <c r="E3262"/>
      <c r="F3262"/>
      <c r="G3262"/>
      <c r="H3262"/>
      <c r="I3262"/>
      <c r="J3262"/>
      <c r="K3262"/>
      <c r="L3262"/>
      <c r="M3262"/>
      <c r="N3262"/>
      <c r="O3262"/>
      <c r="P3262"/>
      <c r="Q3262"/>
      <c r="R3262"/>
    </row>
    <row r="3263" spans="1:18" s="16" customFormat="1" x14ac:dyDescent="0.25">
      <c r="A3263"/>
      <c r="B3263" s="18"/>
      <c r="D3263"/>
      <c r="E3263"/>
      <c r="F3263"/>
      <c r="G3263"/>
      <c r="H3263"/>
      <c r="I3263"/>
      <c r="J3263"/>
      <c r="K3263"/>
      <c r="L3263"/>
      <c r="M3263"/>
      <c r="N3263"/>
      <c r="O3263"/>
      <c r="P3263"/>
      <c r="Q3263"/>
      <c r="R3263"/>
    </row>
    <row r="3264" spans="1:18" s="16" customFormat="1" x14ac:dyDescent="0.25">
      <c r="A3264"/>
      <c r="B3264" s="18"/>
      <c r="D3264"/>
      <c r="E3264"/>
      <c r="F3264"/>
      <c r="G3264"/>
      <c r="H3264"/>
      <c r="I3264"/>
      <c r="J3264"/>
      <c r="K3264"/>
      <c r="L3264"/>
      <c r="M3264"/>
      <c r="N3264"/>
      <c r="O3264"/>
      <c r="P3264"/>
      <c r="Q3264"/>
      <c r="R3264"/>
    </row>
    <row r="3265" spans="1:18" s="16" customFormat="1" x14ac:dyDescent="0.25">
      <c r="A3265"/>
      <c r="B3265" s="18"/>
      <c r="D3265"/>
      <c r="E3265"/>
      <c r="F3265"/>
      <c r="G3265"/>
      <c r="H3265"/>
      <c r="I3265"/>
      <c r="J3265"/>
      <c r="K3265"/>
      <c r="L3265"/>
      <c r="M3265"/>
      <c r="N3265"/>
      <c r="O3265"/>
      <c r="P3265"/>
      <c r="Q3265"/>
      <c r="R3265"/>
    </row>
    <row r="3266" spans="1:18" s="16" customFormat="1" x14ac:dyDescent="0.25">
      <c r="A3266"/>
      <c r="B3266" s="18"/>
      <c r="D3266"/>
      <c r="E3266"/>
      <c r="F3266"/>
      <c r="G3266"/>
      <c r="H3266"/>
      <c r="I3266"/>
      <c r="J3266"/>
      <c r="K3266"/>
      <c r="L3266"/>
      <c r="M3266"/>
      <c r="N3266"/>
      <c r="O3266"/>
      <c r="P3266"/>
      <c r="Q3266"/>
      <c r="R3266"/>
    </row>
    <row r="3267" spans="1:18" s="16" customFormat="1" x14ac:dyDescent="0.25">
      <c r="A3267"/>
      <c r="B3267" s="18"/>
      <c r="D3267"/>
      <c r="E3267"/>
      <c r="F3267"/>
      <c r="G3267"/>
      <c r="H3267"/>
      <c r="I3267"/>
      <c r="J3267"/>
      <c r="K3267"/>
      <c r="L3267"/>
      <c r="M3267"/>
      <c r="N3267"/>
      <c r="O3267"/>
      <c r="P3267"/>
      <c r="Q3267"/>
      <c r="R3267"/>
    </row>
    <row r="3268" spans="1:18" s="16" customFormat="1" x14ac:dyDescent="0.25">
      <c r="A3268"/>
      <c r="B3268" s="18"/>
      <c r="D3268"/>
      <c r="E3268"/>
      <c r="F3268"/>
      <c r="G3268"/>
      <c r="H3268"/>
      <c r="I3268"/>
      <c r="J3268"/>
      <c r="K3268"/>
      <c r="L3268"/>
      <c r="M3268"/>
      <c r="N3268"/>
      <c r="O3268"/>
      <c r="P3268"/>
      <c r="Q3268"/>
      <c r="R3268"/>
    </row>
    <row r="3269" spans="1:18" s="16" customFormat="1" x14ac:dyDescent="0.25">
      <c r="A3269"/>
      <c r="B3269" s="18"/>
      <c r="D3269"/>
      <c r="E3269"/>
      <c r="F3269"/>
      <c r="G3269"/>
      <c r="H3269"/>
      <c r="I3269"/>
      <c r="J3269"/>
      <c r="K3269"/>
      <c r="L3269"/>
      <c r="M3269"/>
      <c r="N3269"/>
      <c r="O3269"/>
      <c r="P3269"/>
      <c r="Q3269"/>
      <c r="R3269"/>
    </row>
    <row r="3270" spans="1:18" s="16" customFormat="1" x14ac:dyDescent="0.25">
      <c r="A3270"/>
      <c r="B3270" s="18"/>
      <c r="D3270"/>
      <c r="E3270"/>
      <c r="F3270"/>
      <c r="G3270"/>
      <c r="H3270"/>
      <c r="I3270"/>
      <c r="J3270"/>
      <c r="K3270"/>
      <c r="L3270"/>
      <c r="M3270"/>
      <c r="N3270"/>
      <c r="O3270"/>
      <c r="P3270"/>
      <c r="Q3270"/>
      <c r="R3270"/>
    </row>
    <row r="3271" spans="1:18" s="16" customFormat="1" x14ac:dyDescent="0.25">
      <c r="A3271"/>
      <c r="B3271" s="18"/>
      <c r="D3271"/>
      <c r="E3271"/>
      <c r="F3271"/>
      <c r="G3271"/>
      <c r="H3271"/>
      <c r="I3271"/>
      <c r="J3271"/>
      <c r="K3271"/>
      <c r="L3271"/>
      <c r="M3271"/>
      <c r="N3271"/>
      <c r="O3271"/>
      <c r="P3271"/>
      <c r="Q3271"/>
      <c r="R3271"/>
    </row>
    <row r="3272" spans="1:18" s="16" customFormat="1" x14ac:dyDescent="0.25">
      <c r="A3272"/>
      <c r="B3272" s="18"/>
      <c r="D3272"/>
      <c r="E3272"/>
      <c r="F3272"/>
      <c r="G3272"/>
      <c r="H3272"/>
      <c r="I3272"/>
      <c r="J3272"/>
      <c r="K3272"/>
      <c r="L3272"/>
      <c r="M3272"/>
      <c r="N3272"/>
      <c r="O3272"/>
      <c r="P3272"/>
      <c r="Q3272"/>
      <c r="R3272"/>
    </row>
    <row r="3273" spans="1:18" s="16" customFormat="1" x14ac:dyDescent="0.25">
      <c r="A3273"/>
      <c r="B3273" s="18"/>
      <c r="D3273"/>
      <c r="E3273"/>
      <c r="F3273"/>
      <c r="G3273"/>
      <c r="H3273"/>
      <c r="I3273"/>
      <c r="J3273"/>
      <c r="K3273"/>
      <c r="L3273"/>
      <c r="M3273"/>
      <c r="N3273"/>
      <c r="O3273"/>
      <c r="P3273"/>
      <c r="Q3273"/>
      <c r="R3273"/>
    </row>
    <row r="3274" spans="1:18" s="16" customFormat="1" x14ac:dyDescent="0.25">
      <c r="A3274"/>
      <c r="B3274" s="18"/>
      <c r="D3274"/>
      <c r="E3274"/>
      <c r="F3274"/>
      <c r="G3274"/>
      <c r="H3274"/>
      <c r="I3274"/>
      <c r="J3274"/>
      <c r="K3274"/>
      <c r="L3274"/>
      <c r="M3274"/>
      <c r="N3274"/>
      <c r="O3274"/>
      <c r="P3274"/>
      <c r="Q3274"/>
      <c r="R3274"/>
    </row>
    <row r="3275" spans="1:18" s="16" customFormat="1" x14ac:dyDescent="0.25">
      <c r="A3275"/>
      <c r="B3275" s="18"/>
      <c r="D3275"/>
      <c r="E3275"/>
      <c r="F3275"/>
      <c r="G3275"/>
      <c r="H3275"/>
      <c r="I3275"/>
      <c r="J3275"/>
      <c r="K3275"/>
      <c r="L3275"/>
      <c r="M3275"/>
      <c r="N3275"/>
      <c r="O3275"/>
      <c r="P3275"/>
      <c r="Q3275"/>
      <c r="R3275"/>
    </row>
    <row r="3276" spans="1:18" s="16" customFormat="1" x14ac:dyDescent="0.25">
      <c r="A3276"/>
      <c r="B3276" s="18"/>
      <c r="D3276"/>
      <c r="E3276"/>
      <c r="F3276"/>
      <c r="G3276"/>
      <c r="H3276"/>
      <c r="I3276"/>
      <c r="J3276"/>
      <c r="K3276"/>
      <c r="L3276"/>
      <c r="M3276"/>
      <c r="N3276"/>
      <c r="O3276"/>
      <c r="P3276"/>
      <c r="Q3276"/>
      <c r="R3276"/>
    </row>
    <row r="3277" spans="1:18" s="16" customFormat="1" x14ac:dyDescent="0.25">
      <c r="A3277"/>
      <c r="B3277" s="18"/>
      <c r="D3277"/>
      <c r="E3277"/>
      <c r="F3277"/>
      <c r="G3277"/>
      <c r="H3277"/>
      <c r="I3277"/>
      <c r="J3277"/>
      <c r="K3277"/>
      <c r="L3277"/>
      <c r="M3277"/>
      <c r="N3277"/>
      <c r="O3277"/>
      <c r="P3277"/>
      <c r="Q3277"/>
      <c r="R3277"/>
    </row>
    <row r="3278" spans="1:18" s="16" customFormat="1" x14ac:dyDescent="0.25">
      <c r="A3278"/>
      <c r="B3278" s="18"/>
      <c r="D3278"/>
      <c r="E3278"/>
      <c r="F3278"/>
      <c r="G3278"/>
      <c r="H3278"/>
      <c r="I3278"/>
      <c r="J3278"/>
      <c r="K3278"/>
      <c r="L3278"/>
      <c r="M3278"/>
      <c r="N3278"/>
      <c r="O3278"/>
      <c r="P3278"/>
      <c r="Q3278"/>
      <c r="R3278"/>
    </row>
    <row r="3279" spans="1:18" s="16" customFormat="1" x14ac:dyDescent="0.25">
      <c r="A3279"/>
      <c r="B3279" s="18"/>
      <c r="D3279"/>
      <c r="E3279"/>
      <c r="F3279"/>
      <c r="G3279"/>
      <c r="H3279"/>
      <c r="I3279"/>
      <c r="J3279"/>
      <c r="K3279"/>
      <c r="L3279"/>
      <c r="M3279"/>
      <c r="N3279"/>
      <c r="O3279"/>
      <c r="P3279"/>
      <c r="Q3279"/>
      <c r="R3279"/>
    </row>
    <row r="3280" spans="1:18" s="16" customFormat="1" x14ac:dyDescent="0.25">
      <c r="A3280"/>
      <c r="B3280" s="18"/>
      <c r="D3280"/>
      <c r="E3280"/>
      <c r="F3280"/>
      <c r="G3280"/>
      <c r="H3280"/>
      <c r="I3280"/>
      <c r="J3280"/>
      <c r="K3280"/>
      <c r="L3280"/>
      <c r="M3280"/>
      <c r="N3280"/>
      <c r="O3280"/>
      <c r="P3280"/>
      <c r="Q3280"/>
      <c r="R3280"/>
    </row>
    <row r="3281" spans="1:18" s="16" customFormat="1" x14ac:dyDescent="0.25">
      <c r="A3281"/>
      <c r="B3281" s="18"/>
      <c r="D3281"/>
      <c r="E3281"/>
      <c r="F3281"/>
      <c r="G3281"/>
      <c r="H3281"/>
      <c r="I3281"/>
      <c r="J3281"/>
      <c r="K3281"/>
      <c r="L3281"/>
      <c r="M3281"/>
      <c r="N3281"/>
      <c r="O3281"/>
      <c r="P3281"/>
      <c r="Q3281"/>
      <c r="R3281"/>
    </row>
    <row r="3282" spans="1:18" s="16" customFormat="1" x14ac:dyDescent="0.25">
      <c r="A3282"/>
      <c r="B3282" s="18"/>
      <c r="D3282"/>
      <c r="E3282"/>
      <c r="F3282"/>
      <c r="G3282"/>
      <c r="H3282"/>
      <c r="I3282"/>
      <c r="J3282"/>
      <c r="K3282"/>
      <c r="L3282"/>
      <c r="M3282"/>
      <c r="N3282"/>
      <c r="O3282"/>
      <c r="P3282"/>
      <c r="Q3282"/>
      <c r="R3282"/>
    </row>
    <row r="3283" spans="1:18" s="16" customFormat="1" x14ac:dyDescent="0.25">
      <c r="A3283"/>
      <c r="B3283" s="18"/>
      <c r="D3283"/>
      <c r="E3283"/>
      <c r="F3283"/>
      <c r="G3283"/>
      <c r="H3283"/>
      <c r="I3283"/>
      <c r="J3283"/>
      <c r="K3283"/>
      <c r="L3283"/>
      <c r="M3283"/>
      <c r="N3283"/>
      <c r="O3283"/>
      <c r="P3283"/>
      <c r="Q3283"/>
      <c r="R3283"/>
    </row>
    <row r="3284" spans="1:18" s="16" customFormat="1" x14ac:dyDescent="0.25">
      <c r="A3284"/>
      <c r="B3284" s="18"/>
      <c r="D3284"/>
      <c r="E3284"/>
      <c r="F3284"/>
      <c r="G3284"/>
      <c r="H3284"/>
      <c r="I3284"/>
      <c r="J3284"/>
      <c r="K3284"/>
      <c r="L3284"/>
      <c r="M3284"/>
      <c r="N3284"/>
      <c r="O3284"/>
      <c r="P3284"/>
      <c r="Q3284"/>
      <c r="R3284"/>
    </row>
    <row r="3285" spans="1:18" s="16" customFormat="1" x14ac:dyDescent="0.25">
      <c r="A3285"/>
      <c r="B3285" s="18"/>
      <c r="D3285"/>
      <c r="E3285"/>
      <c r="F3285"/>
      <c r="G3285"/>
      <c r="H3285"/>
      <c r="I3285"/>
      <c r="J3285"/>
      <c r="K3285"/>
      <c r="L3285"/>
      <c r="M3285"/>
      <c r="N3285"/>
      <c r="O3285"/>
      <c r="P3285"/>
      <c r="Q3285"/>
      <c r="R3285"/>
    </row>
    <row r="3286" spans="1:18" s="16" customFormat="1" x14ac:dyDescent="0.25">
      <c r="A3286"/>
      <c r="B3286" s="18"/>
      <c r="D3286"/>
      <c r="E3286"/>
      <c r="F3286"/>
      <c r="G3286"/>
      <c r="H3286"/>
      <c r="I3286"/>
      <c r="J3286"/>
      <c r="K3286"/>
      <c r="L3286"/>
      <c r="M3286"/>
      <c r="N3286"/>
      <c r="O3286"/>
      <c r="P3286"/>
      <c r="Q3286"/>
      <c r="R3286"/>
    </row>
    <row r="3287" spans="1:18" s="16" customFormat="1" x14ac:dyDescent="0.25">
      <c r="A3287"/>
      <c r="B3287" s="18"/>
      <c r="D3287"/>
      <c r="E3287"/>
      <c r="F3287"/>
      <c r="G3287"/>
      <c r="H3287"/>
      <c r="I3287"/>
      <c r="J3287"/>
      <c r="K3287"/>
      <c r="L3287"/>
      <c r="M3287"/>
      <c r="N3287"/>
      <c r="O3287"/>
      <c r="P3287"/>
      <c r="Q3287"/>
      <c r="R3287"/>
    </row>
    <row r="3288" spans="1:18" s="16" customFormat="1" x14ac:dyDescent="0.25">
      <c r="A3288"/>
      <c r="B3288" s="18"/>
      <c r="D3288"/>
      <c r="E3288"/>
      <c r="F3288"/>
      <c r="G3288"/>
      <c r="H3288"/>
      <c r="I3288"/>
      <c r="J3288"/>
      <c r="K3288"/>
      <c r="L3288"/>
      <c r="M3288"/>
      <c r="N3288"/>
      <c r="O3288"/>
      <c r="P3288"/>
      <c r="Q3288"/>
      <c r="R3288"/>
    </row>
    <row r="3289" spans="1:18" s="16" customFormat="1" x14ac:dyDescent="0.25">
      <c r="A3289"/>
      <c r="B3289" s="18"/>
      <c r="D3289"/>
      <c r="E3289"/>
      <c r="F3289"/>
      <c r="G3289"/>
      <c r="H3289"/>
      <c r="I3289"/>
      <c r="J3289"/>
      <c r="K3289"/>
      <c r="L3289"/>
      <c r="M3289"/>
      <c r="N3289"/>
      <c r="O3289"/>
      <c r="P3289"/>
      <c r="Q3289"/>
      <c r="R3289"/>
    </row>
    <row r="3290" spans="1:18" s="16" customFormat="1" x14ac:dyDescent="0.25">
      <c r="A3290"/>
      <c r="B3290" s="18"/>
      <c r="D3290"/>
      <c r="E3290"/>
      <c r="F3290"/>
      <c r="G3290"/>
      <c r="H3290"/>
      <c r="I3290"/>
      <c r="J3290"/>
      <c r="K3290"/>
      <c r="L3290"/>
      <c r="M3290"/>
      <c r="N3290"/>
      <c r="O3290"/>
      <c r="P3290"/>
      <c r="Q3290"/>
      <c r="R3290"/>
    </row>
    <row r="3291" spans="1:18" s="16" customFormat="1" x14ac:dyDescent="0.25">
      <c r="A3291"/>
      <c r="B3291" s="18"/>
      <c r="D3291"/>
      <c r="E3291"/>
      <c r="F3291"/>
      <c r="G3291"/>
      <c r="H3291"/>
      <c r="I3291"/>
      <c r="J3291"/>
      <c r="K3291"/>
      <c r="L3291"/>
      <c r="M3291"/>
      <c r="N3291"/>
      <c r="O3291"/>
      <c r="P3291"/>
      <c r="Q3291"/>
      <c r="R3291"/>
    </row>
    <row r="3292" spans="1:18" s="16" customFormat="1" x14ac:dyDescent="0.25">
      <c r="A3292"/>
      <c r="B3292" s="18"/>
      <c r="D3292"/>
      <c r="E3292"/>
      <c r="F3292"/>
      <c r="G3292"/>
      <c r="H3292"/>
      <c r="I3292"/>
      <c r="J3292"/>
      <c r="K3292"/>
      <c r="L3292"/>
      <c r="M3292"/>
      <c r="N3292"/>
      <c r="O3292"/>
      <c r="P3292"/>
      <c r="Q3292"/>
      <c r="R3292"/>
    </row>
    <row r="3293" spans="1:18" s="16" customFormat="1" x14ac:dyDescent="0.25">
      <c r="A3293"/>
      <c r="B3293" s="18"/>
      <c r="D3293"/>
      <c r="E3293"/>
      <c r="F3293"/>
      <c r="G3293"/>
      <c r="H3293"/>
      <c r="I3293"/>
      <c r="J3293"/>
      <c r="K3293"/>
      <c r="L3293"/>
      <c r="M3293"/>
      <c r="N3293"/>
      <c r="O3293"/>
      <c r="P3293"/>
      <c r="Q3293"/>
      <c r="R3293"/>
    </row>
    <row r="3294" spans="1:18" s="16" customFormat="1" x14ac:dyDescent="0.25">
      <c r="A3294"/>
      <c r="B3294" s="18"/>
      <c r="D3294"/>
      <c r="E3294"/>
      <c r="F3294"/>
      <c r="G3294"/>
      <c r="H3294"/>
      <c r="I3294"/>
      <c r="J3294"/>
      <c r="K3294"/>
      <c r="L3294"/>
      <c r="M3294"/>
      <c r="N3294"/>
      <c r="O3294"/>
      <c r="P3294"/>
      <c r="Q3294"/>
      <c r="R3294"/>
    </row>
    <row r="3295" spans="1:18" s="16" customFormat="1" x14ac:dyDescent="0.25">
      <c r="A3295"/>
      <c r="B3295" s="18"/>
      <c r="D3295"/>
      <c r="E3295"/>
      <c r="F3295"/>
      <c r="G3295"/>
      <c r="H3295"/>
      <c r="I3295"/>
      <c r="J3295"/>
      <c r="K3295"/>
      <c r="L3295"/>
      <c r="M3295"/>
      <c r="N3295"/>
      <c r="O3295"/>
      <c r="P3295"/>
      <c r="Q3295"/>
      <c r="R3295"/>
    </row>
    <row r="3296" spans="1:18" s="16" customFormat="1" x14ac:dyDescent="0.25">
      <c r="A3296"/>
      <c r="B3296" s="18"/>
      <c r="D3296"/>
      <c r="E3296"/>
      <c r="F3296"/>
      <c r="G3296"/>
      <c r="H3296"/>
      <c r="I3296"/>
      <c r="J3296"/>
      <c r="K3296"/>
      <c r="L3296"/>
      <c r="M3296"/>
      <c r="N3296"/>
      <c r="O3296"/>
      <c r="P3296"/>
      <c r="Q3296"/>
      <c r="R3296"/>
    </row>
    <row r="3297" spans="1:18" s="16" customFormat="1" x14ac:dyDescent="0.25">
      <c r="A3297"/>
      <c r="B3297" s="18"/>
      <c r="D3297"/>
      <c r="E3297"/>
      <c r="F3297"/>
      <c r="G3297"/>
      <c r="H3297"/>
      <c r="I3297"/>
      <c r="J3297"/>
      <c r="K3297"/>
      <c r="L3297"/>
      <c r="M3297"/>
      <c r="N3297"/>
      <c r="O3297"/>
      <c r="P3297"/>
      <c r="Q3297"/>
      <c r="R3297"/>
    </row>
    <row r="3298" spans="1:18" s="16" customFormat="1" x14ac:dyDescent="0.25">
      <c r="A3298"/>
      <c r="B3298" s="18"/>
      <c r="D3298"/>
      <c r="E3298"/>
      <c r="F3298"/>
      <c r="G3298"/>
      <c r="H3298"/>
      <c r="I3298"/>
      <c r="J3298"/>
      <c r="K3298"/>
      <c r="L3298"/>
      <c r="M3298"/>
      <c r="N3298"/>
      <c r="O3298"/>
      <c r="P3298"/>
      <c r="Q3298"/>
      <c r="R3298"/>
    </row>
    <row r="3299" spans="1:18" s="16" customFormat="1" x14ac:dyDescent="0.25">
      <c r="A3299"/>
      <c r="B3299" s="18"/>
      <c r="D3299"/>
      <c r="E3299"/>
      <c r="F3299"/>
      <c r="G3299"/>
      <c r="H3299"/>
      <c r="I3299"/>
      <c r="J3299"/>
      <c r="K3299"/>
      <c r="L3299"/>
      <c r="M3299"/>
      <c r="N3299"/>
      <c r="O3299"/>
      <c r="P3299"/>
      <c r="Q3299"/>
      <c r="R3299"/>
    </row>
    <row r="3300" spans="1:18" s="16" customFormat="1" x14ac:dyDescent="0.25">
      <c r="A3300"/>
      <c r="B3300" s="18"/>
      <c r="D3300"/>
      <c r="E3300"/>
      <c r="F3300"/>
      <c r="G3300"/>
      <c r="H3300"/>
      <c r="I3300"/>
      <c r="J3300"/>
      <c r="K3300"/>
      <c r="L3300"/>
      <c r="M3300"/>
      <c r="N3300"/>
      <c r="O3300"/>
      <c r="P3300"/>
      <c r="Q3300"/>
      <c r="R3300"/>
    </row>
    <row r="3301" spans="1:18" s="16" customFormat="1" x14ac:dyDescent="0.25">
      <c r="A3301"/>
      <c r="B3301" s="18"/>
      <c r="D3301"/>
      <c r="E3301"/>
      <c r="F3301"/>
      <c r="G3301"/>
      <c r="H3301"/>
      <c r="I3301"/>
      <c r="J3301"/>
      <c r="K3301"/>
      <c r="L3301"/>
      <c r="M3301"/>
      <c r="N3301"/>
      <c r="O3301"/>
      <c r="P3301"/>
      <c r="Q3301"/>
      <c r="R3301"/>
    </row>
    <row r="3302" spans="1:18" s="16" customFormat="1" x14ac:dyDescent="0.25">
      <c r="A3302"/>
      <c r="B3302" s="18"/>
      <c r="D3302"/>
      <c r="E3302"/>
      <c r="F3302"/>
      <c r="G3302"/>
      <c r="H3302"/>
      <c r="I3302"/>
      <c r="J3302"/>
      <c r="K3302"/>
      <c r="L3302"/>
      <c r="M3302"/>
      <c r="N3302"/>
      <c r="O3302"/>
      <c r="P3302"/>
      <c r="Q3302"/>
      <c r="R3302"/>
    </row>
    <row r="3303" spans="1:18" s="16" customFormat="1" x14ac:dyDescent="0.25">
      <c r="A3303"/>
      <c r="B3303" s="18"/>
      <c r="D3303"/>
      <c r="E3303"/>
      <c r="F3303"/>
      <c r="G3303"/>
      <c r="H3303"/>
      <c r="I3303"/>
      <c r="J3303"/>
      <c r="K3303"/>
      <c r="L3303"/>
      <c r="M3303"/>
      <c r="N3303"/>
      <c r="O3303"/>
      <c r="P3303"/>
      <c r="Q3303"/>
      <c r="R3303"/>
    </row>
    <row r="3304" spans="1:18" s="16" customFormat="1" x14ac:dyDescent="0.25">
      <c r="A3304"/>
      <c r="B3304" s="18"/>
      <c r="D3304"/>
      <c r="E3304"/>
      <c r="F3304"/>
      <c r="G3304"/>
      <c r="H3304"/>
      <c r="I3304"/>
      <c r="J3304"/>
      <c r="K3304"/>
      <c r="L3304"/>
      <c r="M3304"/>
      <c r="N3304"/>
      <c r="O3304"/>
      <c r="P3304"/>
      <c r="Q3304"/>
      <c r="R3304"/>
    </row>
    <row r="3305" spans="1:18" s="16" customFormat="1" x14ac:dyDescent="0.25">
      <c r="A3305"/>
      <c r="B3305" s="18"/>
      <c r="D3305"/>
      <c r="E3305"/>
      <c r="F3305"/>
      <c r="G3305"/>
      <c r="H3305"/>
      <c r="I3305"/>
      <c r="J3305"/>
      <c r="K3305"/>
      <c r="L3305"/>
      <c r="M3305"/>
      <c r="N3305"/>
      <c r="O3305"/>
      <c r="P3305"/>
      <c r="Q3305"/>
      <c r="R3305"/>
    </row>
    <row r="3306" spans="1:18" s="16" customFormat="1" x14ac:dyDescent="0.25">
      <c r="A3306"/>
      <c r="B3306" s="18"/>
      <c r="D3306"/>
      <c r="E3306"/>
      <c r="F3306"/>
      <c r="G3306"/>
      <c r="H3306"/>
      <c r="I3306"/>
      <c r="J3306"/>
      <c r="K3306"/>
      <c r="L3306"/>
      <c r="M3306"/>
      <c r="N3306"/>
      <c r="O3306"/>
      <c r="P3306"/>
      <c r="Q3306"/>
      <c r="R3306"/>
    </row>
    <row r="3307" spans="1:18" s="16" customFormat="1" x14ac:dyDescent="0.25">
      <c r="A3307"/>
      <c r="B3307" s="18"/>
      <c r="D3307"/>
      <c r="E3307"/>
      <c r="F3307"/>
      <c r="G3307"/>
      <c r="H3307"/>
      <c r="I3307"/>
      <c r="J3307"/>
      <c r="K3307"/>
      <c r="L3307"/>
      <c r="M3307"/>
      <c r="N3307"/>
      <c r="O3307"/>
      <c r="P3307"/>
      <c r="Q3307"/>
      <c r="R3307"/>
    </row>
    <row r="3308" spans="1:18" s="16" customFormat="1" x14ac:dyDescent="0.25">
      <c r="A3308"/>
      <c r="B3308" s="18"/>
      <c r="D3308"/>
      <c r="E3308"/>
      <c r="F3308"/>
      <c r="G3308"/>
      <c r="H3308"/>
      <c r="I3308"/>
      <c r="J3308"/>
      <c r="K3308"/>
      <c r="L3308"/>
      <c r="M3308"/>
      <c r="N3308"/>
      <c r="O3308"/>
      <c r="P3308"/>
      <c r="Q3308"/>
      <c r="R3308"/>
    </row>
    <row r="3309" spans="1:18" s="16" customFormat="1" x14ac:dyDescent="0.25">
      <c r="A3309"/>
      <c r="B3309" s="18"/>
      <c r="D3309"/>
      <c r="E3309"/>
      <c r="F3309"/>
      <c r="G3309"/>
      <c r="H3309"/>
      <c r="I3309"/>
      <c r="J3309"/>
      <c r="K3309"/>
      <c r="L3309"/>
      <c r="M3309"/>
      <c r="N3309"/>
      <c r="O3309"/>
      <c r="P3309"/>
      <c r="Q3309"/>
      <c r="R3309"/>
    </row>
    <row r="3310" spans="1:18" s="16" customFormat="1" x14ac:dyDescent="0.25">
      <c r="A3310"/>
      <c r="B3310" s="18"/>
      <c r="D3310"/>
      <c r="E3310"/>
      <c r="F3310"/>
      <c r="G3310"/>
      <c r="H3310"/>
      <c r="I3310"/>
      <c r="J3310"/>
      <c r="K3310"/>
      <c r="L3310"/>
      <c r="M3310"/>
      <c r="N3310"/>
      <c r="O3310"/>
      <c r="P3310"/>
      <c r="Q3310"/>
      <c r="R3310"/>
    </row>
    <row r="3311" spans="1:18" s="16" customFormat="1" x14ac:dyDescent="0.25">
      <c r="A3311"/>
      <c r="B3311" s="18"/>
      <c r="D3311"/>
      <c r="E3311"/>
      <c r="F3311"/>
      <c r="G3311"/>
      <c r="H3311"/>
      <c r="I3311"/>
      <c r="J3311"/>
      <c r="K3311"/>
      <c r="L3311"/>
      <c r="M3311"/>
      <c r="N3311"/>
      <c r="O3311"/>
      <c r="P3311"/>
      <c r="Q3311"/>
      <c r="R3311"/>
    </row>
    <row r="3312" spans="1:18" s="16" customFormat="1" x14ac:dyDescent="0.25">
      <c r="A3312"/>
      <c r="B3312" s="17"/>
      <c r="D3312"/>
      <c r="E3312"/>
      <c r="F3312"/>
      <c r="G3312"/>
      <c r="H3312"/>
      <c r="I3312"/>
      <c r="J3312"/>
      <c r="K3312"/>
      <c r="L3312"/>
      <c r="M3312"/>
      <c r="N3312"/>
      <c r="O3312"/>
      <c r="P3312"/>
      <c r="Q3312"/>
      <c r="R3312"/>
    </row>
    <row r="3313" spans="1:18" s="16" customFormat="1" x14ac:dyDescent="0.25">
      <c r="A3313"/>
      <c r="B3313" s="18"/>
      <c r="D3313"/>
      <c r="E3313"/>
      <c r="F3313"/>
      <c r="G3313"/>
      <c r="H3313"/>
      <c r="I3313"/>
      <c r="J3313"/>
      <c r="K3313"/>
      <c r="L3313"/>
      <c r="M3313"/>
      <c r="N3313"/>
      <c r="O3313"/>
      <c r="P3313"/>
      <c r="Q3313"/>
      <c r="R3313"/>
    </row>
    <row r="3314" spans="1:18" s="16" customFormat="1" x14ac:dyDescent="0.25">
      <c r="A3314"/>
      <c r="B3314" s="18"/>
      <c r="D3314"/>
      <c r="E3314"/>
      <c r="F3314"/>
      <c r="G3314"/>
      <c r="H3314"/>
      <c r="I3314"/>
      <c r="J3314"/>
      <c r="K3314"/>
      <c r="L3314"/>
      <c r="M3314"/>
      <c r="N3314"/>
      <c r="O3314"/>
      <c r="P3314"/>
      <c r="Q3314"/>
      <c r="R3314"/>
    </row>
    <row r="3315" spans="1:18" s="16" customFormat="1" x14ac:dyDescent="0.25">
      <c r="A3315"/>
      <c r="B3315" s="18"/>
      <c r="D3315"/>
      <c r="E3315"/>
      <c r="F3315"/>
      <c r="G3315"/>
      <c r="H3315"/>
      <c r="I3315"/>
      <c r="J3315"/>
      <c r="K3315"/>
      <c r="L3315"/>
      <c r="M3315"/>
      <c r="N3315"/>
      <c r="O3315"/>
      <c r="P3315"/>
      <c r="Q3315"/>
      <c r="R3315"/>
    </row>
    <row r="3316" spans="1:18" s="16" customFormat="1" x14ac:dyDescent="0.25">
      <c r="A3316"/>
      <c r="B3316" s="18"/>
      <c r="D3316"/>
      <c r="E3316"/>
      <c r="F3316"/>
      <c r="G3316"/>
      <c r="H3316"/>
      <c r="I3316"/>
      <c r="J3316"/>
      <c r="K3316"/>
      <c r="L3316"/>
      <c r="M3316"/>
      <c r="N3316"/>
      <c r="O3316"/>
      <c r="P3316"/>
      <c r="Q3316"/>
      <c r="R3316"/>
    </row>
    <row r="3317" spans="1:18" s="16" customFormat="1" x14ac:dyDescent="0.25">
      <c r="A3317"/>
      <c r="B3317" s="18"/>
      <c r="D3317"/>
      <c r="E3317"/>
      <c r="F3317"/>
      <c r="G3317"/>
      <c r="H3317"/>
      <c r="I3317"/>
      <c r="J3317"/>
      <c r="K3317"/>
      <c r="L3317"/>
      <c r="M3317"/>
      <c r="N3317"/>
      <c r="O3317"/>
      <c r="P3317"/>
      <c r="Q3317"/>
      <c r="R3317"/>
    </row>
    <row r="3318" spans="1:18" s="16" customFormat="1" x14ac:dyDescent="0.25">
      <c r="A3318"/>
      <c r="B3318" s="18"/>
      <c r="D3318"/>
      <c r="E3318"/>
      <c r="F3318"/>
      <c r="G3318"/>
      <c r="H3318"/>
      <c r="I3318"/>
      <c r="J3318"/>
      <c r="K3318"/>
      <c r="L3318"/>
      <c r="M3318"/>
      <c r="N3318"/>
      <c r="O3318"/>
      <c r="P3318"/>
      <c r="Q3318"/>
      <c r="R3318"/>
    </row>
    <row r="3319" spans="1:18" s="16" customFormat="1" x14ac:dyDescent="0.25">
      <c r="A3319"/>
      <c r="B3319" s="18"/>
      <c r="D3319"/>
      <c r="E3319"/>
      <c r="F3319"/>
      <c r="G3319"/>
      <c r="H3319"/>
      <c r="I3319"/>
      <c r="J3319"/>
      <c r="K3319"/>
      <c r="L3319"/>
      <c r="M3319"/>
      <c r="N3319"/>
      <c r="O3319"/>
      <c r="P3319"/>
      <c r="Q3319"/>
      <c r="R3319"/>
    </row>
    <row r="3320" spans="1:18" s="16" customFormat="1" x14ac:dyDescent="0.25">
      <c r="A3320"/>
      <c r="B3320" s="18"/>
      <c r="D3320"/>
      <c r="E3320"/>
      <c r="F3320"/>
      <c r="G3320"/>
      <c r="H3320"/>
      <c r="I3320"/>
      <c r="J3320"/>
      <c r="K3320"/>
      <c r="L3320"/>
      <c r="M3320"/>
      <c r="N3320"/>
      <c r="O3320"/>
      <c r="P3320"/>
      <c r="Q3320"/>
      <c r="R3320"/>
    </row>
    <row r="3321" spans="1:18" s="16" customFormat="1" x14ac:dyDescent="0.25">
      <c r="A3321"/>
      <c r="B3321" s="18"/>
      <c r="D3321"/>
      <c r="E3321"/>
      <c r="F3321"/>
      <c r="G3321"/>
      <c r="H3321"/>
      <c r="I3321"/>
      <c r="J3321"/>
      <c r="K3321"/>
      <c r="L3321"/>
      <c r="M3321"/>
      <c r="N3321"/>
      <c r="O3321"/>
      <c r="P3321"/>
      <c r="Q3321"/>
      <c r="R3321"/>
    </row>
    <row r="3322" spans="1:18" s="16" customFormat="1" x14ac:dyDescent="0.25">
      <c r="A3322"/>
      <c r="B3322" s="18"/>
      <c r="D3322"/>
      <c r="E3322"/>
      <c r="F3322"/>
      <c r="G3322"/>
      <c r="H3322"/>
      <c r="I3322"/>
      <c r="J3322"/>
      <c r="K3322"/>
      <c r="L3322"/>
      <c r="M3322"/>
      <c r="N3322"/>
      <c r="O3322"/>
      <c r="P3322"/>
      <c r="Q3322"/>
      <c r="R3322"/>
    </row>
    <row r="3323" spans="1:18" s="16" customFormat="1" x14ac:dyDescent="0.25">
      <c r="A3323"/>
      <c r="B3323" s="18"/>
      <c r="D3323"/>
      <c r="E3323"/>
      <c r="F3323"/>
      <c r="G3323"/>
      <c r="H3323"/>
      <c r="I3323"/>
      <c r="J3323"/>
      <c r="K3323"/>
      <c r="L3323"/>
      <c r="M3323"/>
      <c r="N3323"/>
      <c r="O3323"/>
      <c r="P3323"/>
      <c r="Q3323"/>
      <c r="R3323"/>
    </row>
    <row r="3324" spans="1:18" s="16" customFormat="1" x14ac:dyDescent="0.25">
      <c r="A3324"/>
      <c r="B3324" s="18"/>
      <c r="D3324"/>
      <c r="E3324"/>
      <c r="F3324"/>
      <c r="G3324"/>
      <c r="H3324"/>
      <c r="I3324"/>
      <c r="J3324"/>
      <c r="K3324"/>
      <c r="L3324"/>
      <c r="M3324"/>
      <c r="N3324"/>
      <c r="O3324"/>
      <c r="P3324"/>
      <c r="Q3324"/>
      <c r="R3324"/>
    </row>
    <row r="3325" spans="1:18" s="16" customFormat="1" x14ac:dyDescent="0.25">
      <c r="A3325"/>
      <c r="B3325" s="18"/>
      <c r="D3325"/>
      <c r="E3325"/>
      <c r="F3325"/>
      <c r="G3325"/>
      <c r="H3325"/>
      <c r="I3325"/>
      <c r="J3325"/>
      <c r="K3325"/>
      <c r="L3325"/>
      <c r="M3325"/>
      <c r="N3325"/>
      <c r="O3325"/>
      <c r="P3325"/>
      <c r="Q3325"/>
      <c r="R3325"/>
    </row>
    <row r="3326" spans="1:18" s="16" customFormat="1" x14ac:dyDescent="0.25">
      <c r="A3326"/>
      <c r="B3326" s="18"/>
      <c r="D3326"/>
      <c r="E3326"/>
      <c r="F3326"/>
      <c r="G3326"/>
      <c r="H3326"/>
      <c r="I3326"/>
      <c r="J3326"/>
      <c r="K3326"/>
      <c r="L3326"/>
      <c r="M3326"/>
      <c r="N3326"/>
      <c r="O3326"/>
      <c r="P3326"/>
      <c r="Q3326"/>
      <c r="R3326"/>
    </row>
    <row r="3327" spans="1:18" s="16" customFormat="1" x14ac:dyDescent="0.25">
      <c r="A3327"/>
      <c r="B3327" s="18"/>
      <c r="D3327"/>
      <c r="E3327"/>
      <c r="F3327"/>
      <c r="G3327"/>
      <c r="H3327"/>
      <c r="I3327"/>
      <c r="J3327"/>
      <c r="K3327"/>
      <c r="L3327"/>
      <c r="M3327"/>
      <c r="N3327"/>
      <c r="O3327"/>
      <c r="P3327"/>
      <c r="Q3327"/>
      <c r="R3327"/>
    </row>
    <row r="3328" spans="1:18" s="16" customFormat="1" x14ac:dyDescent="0.25">
      <c r="A3328"/>
      <c r="B3328" s="18"/>
      <c r="D3328"/>
      <c r="E3328"/>
      <c r="F3328"/>
      <c r="G3328"/>
      <c r="H3328"/>
      <c r="I3328"/>
      <c r="J3328"/>
      <c r="K3328"/>
      <c r="L3328"/>
      <c r="M3328"/>
      <c r="N3328"/>
      <c r="O3328"/>
      <c r="P3328"/>
      <c r="Q3328"/>
      <c r="R3328"/>
    </row>
    <row r="3329" spans="1:18" s="16" customFormat="1" x14ac:dyDescent="0.25">
      <c r="A3329"/>
      <c r="B3329" s="18"/>
      <c r="D3329"/>
      <c r="E3329"/>
      <c r="F3329"/>
      <c r="G3329"/>
      <c r="H3329"/>
      <c r="I3329"/>
      <c r="J3329"/>
      <c r="K3329"/>
      <c r="L3329"/>
      <c r="M3329"/>
      <c r="N3329"/>
      <c r="O3329"/>
      <c r="P3329"/>
      <c r="Q3329"/>
      <c r="R3329"/>
    </row>
    <row r="3330" spans="1:18" s="16" customFormat="1" x14ac:dyDescent="0.25">
      <c r="A3330"/>
      <c r="B3330" s="18"/>
      <c r="D3330"/>
      <c r="E3330"/>
      <c r="F3330"/>
      <c r="G3330"/>
      <c r="H3330"/>
      <c r="I3330"/>
      <c r="J3330"/>
      <c r="K3330"/>
      <c r="L3330"/>
      <c r="M3330"/>
      <c r="N3330"/>
      <c r="O3330"/>
      <c r="P3330"/>
      <c r="Q3330"/>
      <c r="R3330"/>
    </row>
    <row r="3331" spans="1:18" s="16" customFormat="1" x14ac:dyDescent="0.25">
      <c r="A3331"/>
      <c r="B3331" s="18"/>
      <c r="D3331"/>
      <c r="E3331"/>
      <c r="F3331"/>
      <c r="G3331"/>
      <c r="H3331"/>
      <c r="I3331"/>
      <c r="J3331"/>
      <c r="K3331"/>
      <c r="L3331"/>
      <c r="M3331"/>
      <c r="N3331"/>
      <c r="O3331"/>
      <c r="P3331"/>
      <c r="Q3331"/>
      <c r="R3331"/>
    </row>
    <row r="3332" spans="1:18" s="16" customFormat="1" x14ac:dyDescent="0.25">
      <c r="A3332"/>
      <c r="B3332" s="18"/>
      <c r="D3332"/>
      <c r="E3332"/>
      <c r="F3332"/>
      <c r="G3332"/>
      <c r="H3332"/>
      <c r="I3332"/>
      <c r="J3332"/>
      <c r="K3332"/>
      <c r="L3332"/>
      <c r="M3332"/>
      <c r="N3332"/>
      <c r="O3332"/>
      <c r="P3332"/>
      <c r="Q3332"/>
      <c r="R3332"/>
    </row>
    <row r="3333" spans="1:18" s="16" customFormat="1" x14ac:dyDescent="0.25">
      <c r="A3333"/>
      <c r="B3333" s="18"/>
      <c r="D3333"/>
      <c r="E3333"/>
      <c r="F3333"/>
      <c r="G3333"/>
      <c r="H3333"/>
      <c r="I3333"/>
      <c r="J3333"/>
      <c r="K3333"/>
      <c r="L3333"/>
      <c r="M3333"/>
      <c r="N3333"/>
      <c r="O3333"/>
      <c r="P3333"/>
      <c r="Q3333"/>
      <c r="R3333"/>
    </row>
    <row r="3334" spans="1:18" s="16" customFormat="1" x14ac:dyDescent="0.25">
      <c r="A3334"/>
      <c r="B3334" s="18"/>
      <c r="D3334"/>
      <c r="E3334"/>
      <c r="F3334"/>
      <c r="G3334"/>
      <c r="H3334"/>
      <c r="I3334"/>
      <c r="J3334"/>
      <c r="K3334"/>
      <c r="L3334"/>
      <c r="M3334"/>
      <c r="N3334"/>
      <c r="O3334"/>
      <c r="P3334"/>
      <c r="Q3334"/>
      <c r="R3334"/>
    </row>
    <row r="3335" spans="1:18" s="16" customFormat="1" x14ac:dyDescent="0.25">
      <c r="A3335"/>
      <c r="B3335" s="18"/>
      <c r="D3335"/>
      <c r="E3335"/>
      <c r="F3335"/>
      <c r="G3335"/>
      <c r="H3335"/>
      <c r="I3335"/>
      <c r="J3335"/>
      <c r="K3335"/>
      <c r="L3335"/>
      <c r="M3335"/>
      <c r="N3335"/>
      <c r="O3335"/>
      <c r="P3335"/>
      <c r="Q3335"/>
      <c r="R3335"/>
    </row>
    <row r="3336" spans="1:18" s="16" customFormat="1" x14ac:dyDescent="0.25">
      <c r="A3336"/>
      <c r="B3336" s="18"/>
      <c r="D3336"/>
      <c r="E3336"/>
      <c r="F3336"/>
      <c r="G3336"/>
      <c r="H3336"/>
      <c r="I3336"/>
      <c r="J3336"/>
      <c r="K3336"/>
      <c r="L3336"/>
      <c r="M3336"/>
      <c r="N3336"/>
      <c r="O3336"/>
      <c r="P3336"/>
      <c r="Q3336"/>
      <c r="R3336"/>
    </row>
    <row r="3337" spans="1:18" s="16" customFormat="1" x14ac:dyDescent="0.25">
      <c r="A3337"/>
      <c r="B3337" s="18"/>
      <c r="D3337"/>
      <c r="E3337"/>
      <c r="F3337"/>
      <c r="G3337"/>
      <c r="H3337"/>
      <c r="I3337"/>
      <c r="J3337"/>
      <c r="K3337"/>
      <c r="L3337"/>
      <c r="M3337"/>
      <c r="N3337"/>
      <c r="O3337"/>
      <c r="P3337"/>
      <c r="Q3337"/>
      <c r="R3337"/>
    </row>
    <row r="3338" spans="1:18" s="16" customFormat="1" x14ac:dyDescent="0.25">
      <c r="A3338"/>
      <c r="B3338" s="18"/>
      <c r="D3338"/>
      <c r="E3338"/>
      <c r="F3338"/>
      <c r="G3338"/>
      <c r="H3338"/>
      <c r="I3338"/>
      <c r="J3338"/>
      <c r="K3338"/>
      <c r="L3338"/>
      <c r="M3338"/>
      <c r="N3338"/>
      <c r="O3338"/>
      <c r="P3338"/>
      <c r="Q3338"/>
      <c r="R3338"/>
    </row>
    <row r="3339" spans="1:18" s="16" customFormat="1" x14ac:dyDescent="0.25">
      <c r="A3339"/>
      <c r="B3339" s="18"/>
      <c r="D3339"/>
      <c r="E3339"/>
      <c r="F3339"/>
      <c r="G3339"/>
      <c r="H3339"/>
      <c r="I3339"/>
      <c r="J3339"/>
      <c r="K3339"/>
      <c r="L3339"/>
      <c r="M3339"/>
      <c r="N3339"/>
      <c r="O3339"/>
      <c r="P3339"/>
      <c r="Q3339"/>
      <c r="R3339"/>
    </row>
    <row r="3340" spans="1:18" s="16" customFormat="1" x14ac:dyDescent="0.25">
      <c r="A3340"/>
      <c r="B3340" s="18"/>
      <c r="D3340"/>
      <c r="E3340"/>
      <c r="F3340"/>
      <c r="G3340"/>
      <c r="H3340"/>
      <c r="I3340"/>
      <c r="J3340"/>
      <c r="K3340"/>
      <c r="L3340"/>
      <c r="M3340"/>
      <c r="N3340"/>
      <c r="O3340"/>
      <c r="P3340"/>
      <c r="Q3340"/>
      <c r="R3340"/>
    </row>
    <row r="3341" spans="1:18" s="16" customFormat="1" x14ac:dyDescent="0.25">
      <c r="A3341"/>
      <c r="B3341" s="18"/>
      <c r="D3341"/>
      <c r="E3341"/>
      <c r="F3341"/>
      <c r="G3341"/>
      <c r="H3341"/>
      <c r="I3341"/>
      <c r="J3341"/>
      <c r="K3341"/>
      <c r="L3341"/>
      <c r="M3341"/>
      <c r="N3341"/>
      <c r="O3341"/>
      <c r="P3341"/>
      <c r="Q3341"/>
      <c r="R3341"/>
    </row>
    <row r="3342" spans="1:18" s="16" customFormat="1" x14ac:dyDescent="0.25">
      <c r="A3342"/>
      <c r="B3342" s="18"/>
      <c r="D3342"/>
      <c r="E3342"/>
      <c r="F3342"/>
      <c r="G3342"/>
      <c r="H3342"/>
      <c r="I3342"/>
      <c r="J3342"/>
      <c r="K3342"/>
      <c r="L3342"/>
      <c r="M3342"/>
      <c r="N3342"/>
      <c r="O3342"/>
      <c r="P3342"/>
      <c r="Q3342"/>
      <c r="R3342"/>
    </row>
    <row r="3343" spans="1:18" s="16" customFormat="1" x14ac:dyDescent="0.25">
      <c r="A3343"/>
      <c r="B3343" s="18"/>
      <c r="D3343"/>
      <c r="E3343"/>
      <c r="F3343"/>
      <c r="G3343"/>
      <c r="H3343"/>
      <c r="I3343"/>
      <c r="J3343"/>
      <c r="K3343"/>
      <c r="L3343"/>
      <c r="M3343"/>
      <c r="N3343"/>
      <c r="O3343"/>
      <c r="P3343"/>
      <c r="Q3343"/>
      <c r="R3343"/>
    </row>
    <row r="3344" spans="1:18" s="16" customFormat="1" x14ac:dyDescent="0.25">
      <c r="A3344"/>
      <c r="B3344" s="18"/>
      <c r="D3344"/>
      <c r="E3344"/>
      <c r="F3344"/>
      <c r="G3344"/>
      <c r="H3344"/>
      <c r="I3344"/>
      <c r="J3344"/>
      <c r="K3344"/>
      <c r="L3344"/>
      <c r="M3344"/>
      <c r="N3344"/>
      <c r="O3344"/>
      <c r="P3344"/>
      <c r="Q3344"/>
      <c r="R3344"/>
    </row>
    <row r="3345" spans="1:18" s="16" customFormat="1" x14ac:dyDescent="0.25">
      <c r="A3345"/>
      <c r="B3345" s="18"/>
      <c r="D3345"/>
      <c r="E3345"/>
      <c r="F3345"/>
      <c r="G3345"/>
      <c r="H3345"/>
      <c r="I3345"/>
      <c r="J3345"/>
      <c r="K3345"/>
      <c r="L3345"/>
      <c r="M3345"/>
      <c r="N3345"/>
      <c r="O3345"/>
      <c r="P3345"/>
      <c r="Q3345"/>
      <c r="R3345"/>
    </row>
    <row r="3346" spans="1:18" s="16" customFormat="1" x14ac:dyDescent="0.25">
      <c r="A3346"/>
      <c r="B3346" s="18"/>
      <c r="D3346"/>
      <c r="E3346"/>
      <c r="F3346"/>
      <c r="G3346"/>
      <c r="H3346"/>
      <c r="I3346"/>
      <c r="J3346"/>
      <c r="K3346"/>
      <c r="L3346"/>
      <c r="M3346"/>
      <c r="N3346"/>
      <c r="O3346"/>
      <c r="P3346"/>
      <c r="Q3346"/>
      <c r="R3346"/>
    </row>
    <row r="3347" spans="1:18" s="16" customFormat="1" x14ac:dyDescent="0.25">
      <c r="A3347"/>
      <c r="B3347" s="18"/>
      <c r="D3347"/>
      <c r="E3347"/>
      <c r="F3347"/>
      <c r="G3347"/>
      <c r="H3347"/>
      <c r="I3347"/>
      <c r="J3347"/>
      <c r="K3347"/>
      <c r="L3347"/>
      <c r="M3347"/>
      <c r="N3347"/>
      <c r="O3347"/>
      <c r="P3347"/>
      <c r="Q3347"/>
      <c r="R3347"/>
    </row>
    <row r="3348" spans="1:18" s="16" customFormat="1" x14ac:dyDescent="0.25">
      <c r="A3348"/>
      <c r="B3348" s="18"/>
      <c r="D3348"/>
      <c r="E3348"/>
      <c r="F3348"/>
      <c r="G3348"/>
      <c r="H3348"/>
      <c r="I3348"/>
      <c r="J3348"/>
      <c r="K3348"/>
      <c r="L3348"/>
      <c r="M3348"/>
      <c r="N3348"/>
      <c r="O3348"/>
      <c r="P3348"/>
      <c r="Q3348"/>
      <c r="R3348"/>
    </row>
    <row r="3349" spans="1:18" s="16" customFormat="1" x14ac:dyDescent="0.25">
      <c r="A3349"/>
      <c r="B3349" s="18"/>
      <c r="D3349"/>
      <c r="E3349"/>
      <c r="F3349"/>
      <c r="G3349"/>
      <c r="H3349"/>
      <c r="I3349"/>
      <c r="J3349"/>
      <c r="K3349"/>
      <c r="L3349"/>
      <c r="M3349"/>
      <c r="N3349"/>
      <c r="O3349"/>
      <c r="P3349"/>
      <c r="Q3349"/>
      <c r="R3349"/>
    </row>
    <row r="3350" spans="1:18" s="16" customFormat="1" x14ac:dyDescent="0.25">
      <c r="A3350"/>
      <c r="B3350" s="18"/>
      <c r="D3350"/>
      <c r="E3350"/>
      <c r="F3350"/>
      <c r="G3350"/>
      <c r="H3350"/>
      <c r="I3350"/>
      <c r="J3350"/>
      <c r="K3350"/>
      <c r="L3350"/>
      <c r="M3350"/>
      <c r="N3350"/>
      <c r="O3350"/>
      <c r="P3350"/>
      <c r="Q3350"/>
      <c r="R3350"/>
    </row>
    <row r="3351" spans="1:18" s="16" customFormat="1" x14ac:dyDescent="0.25">
      <c r="A3351"/>
      <c r="B3351" s="18"/>
      <c r="D3351"/>
      <c r="E3351"/>
      <c r="F3351"/>
      <c r="G3351"/>
      <c r="H3351"/>
      <c r="I3351"/>
      <c r="J3351"/>
      <c r="K3351"/>
      <c r="L3351"/>
      <c r="M3351"/>
      <c r="N3351"/>
      <c r="O3351"/>
      <c r="P3351"/>
      <c r="Q3351"/>
      <c r="R3351"/>
    </row>
    <row r="3352" spans="1:18" s="16" customFormat="1" x14ac:dyDescent="0.25">
      <c r="A3352"/>
      <c r="B3352" s="18"/>
      <c r="D3352"/>
      <c r="E3352"/>
      <c r="F3352"/>
      <c r="G3352"/>
      <c r="H3352"/>
      <c r="I3352"/>
      <c r="J3352"/>
      <c r="K3352"/>
      <c r="L3352"/>
      <c r="M3352"/>
      <c r="N3352"/>
      <c r="O3352"/>
      <c r="P3352"/>
      <c r="Q3352"/>
      <c r="R3352"/>
    </row>
    <row r="3353" spans="1:18" s="16" customFormat="1" x14ac:dyDescent="0.25">
      <c r="A3353"/>
      <c r="B3353" s="18"/>
      <c r="D3353"/>
      <c r="E3353"/>
      <c r="F3353"/>
      <c r="G3353"/>
      <c r="H3353"/>
      <c r="I3353"/>
      <c r="J3353"/>
      <c r="K3353"/>
      <c r="L3353"/>
      <c r="M3353"/>
      <c r="N3353"/>
      <c r="O3353"/>
      <c r="P3353"/>
      <c r="Q3353"/>
      <c r="R3353"/>
    </row>
    <row r="3354" spans="1:18" s="16" customFormat="1" x14ac:dyDescent="0.25">
      <c r="A3354"/>
      <c r="B3354" s="18"/>
      <c r="D3354"/>
      <c r="E3354"/>
      <c r="F3354"/>
      <c r="G3354"/>
      <c r="H3354"/>
      <c r="I3354"/>
      <c r="J3354"/>
      <c r="K3354"/>
      <c r="L3354"/>
      <c r="M3354"/>
      <c r="N3354"/>
      <c r="O3354"/>
      <c r="P3354"/>
      <c r="Q3354"/>
      <c r="R3354"/>
    </row>
    <row r="3355" spans="1:18" s="16" customFormat="1" x14ac:dyDescent="0.25">
      <c r="A3355"/>
      <c r="B3355" s="18"/>
      <c r="D3355"/>
      <c r="E3355"/>
      <c r="F3355"/>
      <c r="G3355"/>
      <c r="H3355"/>
      <c r="I3355"/>
      <c r="J3355"/>
      <c r="K3355"/>
      <c r="L3355"/>
      <c r="M3355"/>
      <c r="N3355"/>
      <c r="O3355"/>
      <c r="P3355"/>
      <c r="Q3355"/>
      <c r="R3355"/>
    </row>
    <row r="3356" spans="1:18" s="16" customFormat="1" x14ac:dyDescent="0.25">
      <c r="A3356"/>
      <c r="B3356" s="18"/>
      <c r="D3356"/>
      <c r="E3356"/>
      <c r="F3356"/>
      <c r="G3356"/>
      <c r="H3356"/>
      <c r="I3356"/>
      <c r="J3356"/>
      <c r="K3356"/>
      <c r="L3356"/>
      <c r="M3356"/>
      <c r="N3356"/>
      <c r="O3356"/>
      <c r="P3356"/>
      <c r="Q3356"/>
      <c r="R3356"/>
    </row>
    <row r="3357" spans="1:18" s="16" customFormat="1" x14ac:dyDescent="0.25">
      <c r="A3357"/>
      <c r="B3357" s="18"/>
      <c r="D3357"/>
      <c r="E3357"/>
      <c r="F3357"/>
      <c r="G3357"/>
      <c r="H3357"/>
      <c r="I3357"/>
      <c r="J3357"/>
      <c r="K3357"/>
      <c r="L3357"/>
      <c r="M3357"/>
      <c r="N3357"/>
      <c r="O3357"/>
      <c r="P3357"/>
      <c r="Q3357"/>
      <c r="R3357"/>
    </row>
    <row r="3358" spans="1:18" s="16" customFormat="1" x14ac:dyDescent="0.25">
      <c r="A3358"/>
      <c r="B3358" s="18"/>
      <c r="D3358"/>
      <c r="E3358"/>
      <c r="F3358"/>
      <c r="G3358"/>
      <c r="H3358"/>
      <c r="I3358"/>
      <c r="J3358"/>
      <c r="K3358"/>
      <c r="L3358"/>
      <c r="M3358"/>
      <c r="N3358"/>
      <c r="O3358"/>
      <c r="P3358"/>
      <c r="Q3358"/>
      <c r="R3358"/>
    </row>
    <row r="3359" spans="1:18" s="16" customFormat="1" x14ac:dyDescent="0.25">
      <c r="A3359"/>
      <c r="B3359" s="18"/>
      <c r="D3359"/>
      <c r="E3359"/>
      <c r="F3359"/>
      <c r="G3359"/>
      <c r="H3359"/>
      <c r="I3359"/>
      <c r="J3359"/>
      <c r="K3359"/>
      <c r="L3359"/>
      <c r="M3359"/>
      <c r="N3359"/>
      <c r="O3359"/>
      <c r="P3359"/>
      <c r="Q3359"/>
      <c r="R3359"/>
    </row>
    <row r="3360" spans="1:18" s="16" customFormat="1" x14ac:dyDescent="0.25">
      <c r="A3360"/>
      <c r="B3360" s="18"/>
      <c r="D3360"/>
      <c r="E3360"/>
      <c r="F3360"/>
      <c r="G3360"/>
      <c r="H3360"/>
      <c r="I3360"/>
      <c r="J3360"/>
      <c r="K3360"/>
      <c r="L3360"/>
      <c r="M3360"/>
      <c r="N3360"/>
      <c r="O3360"/>
      <c r="P3360"/>
      <c r="Q3360"/>
      <c r="R3360"/>
    </row>
    <row r="3361" spans="1:18" s="16" customFormat="1" x14ac:dyDescent="0.25">
      <c r="A3361"/>
      <c r="B3361" s="18"/>
      <c r="D3361"/>
      <c r="E3361"/>
      <c r="F3361"/>
      <c r="G3361"/>
      <c r="H3361"/>
      <c r="I3361"/>
      <c r="J3361"/>
      <c r="K3361"/>
      <c r="L3361"/>
      <c r="M3361"/>
      <c r="N3361"/>
      <c r="O3361"/>
      <c r="P3361"/>
      <c r="Q3361"/>
      <c r="R3361"/>
    </row>
    <row r="3362" spans="1:18" s="16" customFormat="1" x14ac:dyDescent="0.25">
      <c r="A3362"/>
      <c r="B3362" s="17"/>
      <c r="D3362"/>
      <c r="E3362"/>
      <c r="F3362"/>
      <c r="G3362"/>
      <c r="H3362"/>
      <c r="I3362"/>
      <c r="J3362"/>
      <c r="K3362"/>
      <c r="L3362"/>
      <c r="M3362"/>
      <c r="N3362"/>
      <c r="O3362"/>
      <c r="P3362"/>
      <c r="Q3362"/>
      <c r="R3362"/>
    </row>
    <row r="3363" spans="1:18" s="16" customFormat="1" x14ac:dyDescent="0.25">
      <c r="A3363"/>
      <c r="B3363" s="18"/>
      <c r="D3363"/>
      <c r="E3363"/>
      <c r="F3363"/>
      <c r="G3363"/>
      <c r="H3363"/>
      <c r="I3363"/>
      <c r="J3363"/>
      <c r="K3363"/>
      <c r="L3363"/>
      <c r="M3363"/>
      <c r="N3363"/>
      <c r="O3363"/>
      <c r="P3363"/>
      <c r="Q3363"/>
      <c r="R3363"/>
    </row>
    <row r="3364" spans="1:18" s="16" customFormat="1" x14ac:dyDescent="0.25">
      <c r="A3364"/>
      <c r="B3364" s="18"/>
      <c r="D3364"/>
      <c r="E3364"/>
      <c r="F3364"/>
      <c r="G3364"/>
      <c r="H3364"/>
      <c r="I3364"/>
      <c r="J3364"/>
      <c r="K3364"/>
      <c r="L3364"/>
      <c r="M3364"/>
      <c r="N3364"/>
      <c r="O3364"/>
      <c r="P3364"/>
      <c r="Q3364"/>
      <c r="R3364"/>
    </row>
    <row r="3365" spans="1:18" s="16" customFormat="1" x14ac:dyDescent="0.25">
      <c r="A3365"/>
      <c r="B3365" s="18"/>
      <c r="D3365"/>
      <c r="E3365"/>
      <c r="F3365"/>
      <c r="G3365"/>
      <c r="H3365"/>
      <c r="I3365"/>
      <c r="J3365"/>
      <c r="K3365"/>
      <c r="L3365"/>
      <c r="M3365"/>
      <c r="N3365"/>
      <c r="O3365"/>
      <c r="P3365"/>
      <c r="Q3365"/>
      <c r="R3365"/>
    </row>
    <row r="3366" spans="1:18" s="16" customFormat="1" x14ac:dyDescent="0.25">
      <c r="A3366"/>
      <c r="B3366" s="18"/>
      <c r="D3366"/>
      <c r="E3366"/>
      <c r="F3366"/>
      <c r="G3366"/>
      <c r="H3366"/>
      <c r="I3366"/>
      <c r="J3366"/>
      <c r="K3366"/>
      <c r="L3366"/>
      <c r="M3366"/>
      <c r="N3366"/>
      <c r="O3366"/>
      <c r="P3366"/>
      <c r="Q3366"/>
      <c r="R3366"/>
    </row>
    <row r="3367" spans="1:18" s="16" customFormat="1" x14ac:dyDescent="0.25">
      <c r="A3367"/>
      <c r="B3367" s="18"/>
      <c r="D3367"/>
      <c r="E3367"/>
      <c r="F3367"/>
      <c r="G3367"/>
      <c r="H3367"/>
      <c r="I3367"/>
      <c r="J3367"/>
      <c r="K3367"/>
      <c r="L3367"/>
      <c r="M3367"/>
      <c r="N3367"/>
      <c r="O3367"/>
      <c r="P3367"/>
      <c r="Q3367"/>
      <c r="R3367"/>
    </row>
    <row r="3368" spans="1:18" s="16" customFormat="1" x14ac:dyDescent="0.25">
      <c r="A3368"/>
      <c r="B3368" s="18"/>
      <c r="D3368"/>
      <c r="E3368"/>
      <c r="F3368"/>
      <c r="G3368"/>
      <c r="H3368"/>
      <c r="I3368"/>
      <c r="J3368"/>
      <c r="K3368"/>
      <c r="L3368"/>
      <c r="M3368"/>
      <c r="N3368"/>
      <c r="O3368"/>
      <c r="P3368"/>
      <c r="Q3368"/>
      <c r="R3368"/>
    </row>
    <row r="3369" spans="1:18" s="16" customFormat="1" x14ac:dyDescent="0.25">
      <c r="A3369"/>
      <c r="B3369" s="18"/>
      <c r="D3369"/>
      <c r="E3369"/>
      <c r="F3369"/>
      <c r="G3369"/>
      <c r="H3369"/>
      <c r="I3369"/>
      <c r="J3369"/>
      <c r="K3369"/>
      <c r="L3369"/>
      <c r="M3369"/>
      <c r="N3369"/>
      <c r="O3369"/>
      <c r="P3369"/>
      <c r="Q3369"/>
      <c r="R3369"/>
    </row>
    <row r="3370" spans="1:18" s="16" customFormat="1" x14ac:dyDescent="0.25">
      <c r="A3370"/>
      <c r="B3370" s="18"/>
      <c r="D3370"/>
      <c r="E3370"/>
      <c r="F3370"/>
      <c r="G3370"/>
      <c r="H3370"/>
      <c r="I3370"/>
      <c r="J3370"/>
      <c r="K3370"/>
      <c r="L3370"/>
      <c r="M3370"/>
      <c r="N3370"/>
      <c r="O3370"/>
      <c r="P3370"/>
      <c r="Q3370"/>
      <c r="R3370"/>
    </row>
    <row r="3371" spans="1:18" s="16" customFormat="1" x14ac:dyDescent="0.25">
      <c r="A3371"/>
      <c r="B3371" s="18"/>
      <c r="D3371"/>
      <c r="E3371"/>
      <c r="F3371"/>
      <c r="G3371"/>
      <c r="H3371"/>
      <c r="I3371"/>
      <c r="J3371"/>
      <c r="K3371"/>
      <c r="L3371"/>
      <c r="M3371"/>
      <c r="N3371"/>
      <c r="O3371"/>
      <c r="P3371"/>
      <c r="Q3371"/>
      <c r="R3371"/>
    </row>
    <row r="3372" spans="1:18" s="16" customFormat="1" x14ac:dyDescent="0.25">
      <c r="A3372"/>
      <c r="B3372" s="18"/>
      <c r="D3372"/>
      <c r="E3372"/>
      <c r="F3372"/>
      <c r="G3372"/>
      <c r="H3372"/>
      <c r="I3372"/>
      <c r="J3372"/>
      <c r="K3372"/>
      <c r="L3372"/>
      <c r="M3372"/>
      <c r="N3372"/>
      <c r="O3372"/>
      <c r="P3372"/>
      <c r="Q3372"/>
      <c r="R3372"/>
    </row>
    <row r="3373" spans="1:18" s="16" customFormat="1" x14ac:dyDescent="0.25">
      <c r="A3373"/>
      <c r="B3373" s="18"/>
      <c r="D3373"/>
      <c r="E3373"/>
      <c r="F3373"/>
      <c r="G3373"/>
      <c r="H3373"/>
      <c r="I3373"/>
      <c r="J3373"/>
      <c r="K3373"/>
      <c r="L3373"/>
      <c r="M3373"/>
      <c r="N3373"/>
      <c r="O3373"/>
      <c r="P3373"/>
      <c r="Q3373"/>
      <c r="R3373"/>
    </row>
    <row r="3374" spans="1:18" s="16" customFormat="1" x14ac:dyDescent="0.25">
      <c r="A3374"/>
      <c r="B3374" s="18"/>
      <c r="D3374"/>
      <c r="E3374"/>
      <c r="F3374"/>
      <c r="G3374"/>
      <c r="H3374"/>
      <c r="I3374"/>
      <c r="J3374"/>
      <c r="K3374"/>
      <c r="L3374"/>
      <c r="M3374"/>
      <c r="N3374"/>
      <c r="O3374"/>
      <c r="P3374"/>
      <c r="Q3374"/>
      <c r="R3374"/>
    </row>
    <row r="3375" spans="1:18" s="16" customFormat="1" x14ac:dyDescent="0.25">
      <c r="A3375"/>
      <c r="B3375" s="18"/>
      <c r="D3375"/>
      <c r="E3375"/>
      <c r="F3375"/>
      <c r="G3375"/>
      <c r="H3375"/>
      <c r="I3375"/>
      <c r="J3375"/>
      <c r="K3375"/>
      <c r="L3375"/>
      <c r="M3375"/>
      <c r="N3375"/>
      <c r="O3375"/>
      <c r="P3375"/>
      <c r="Q3375"/>
      <c r="R3375"/>
    </row>
    <row r="3376" spans="1:18" s="16" customFormat="1" x14ac:dyDescent="0.25">
      <c r="A3376"/>
      <c r="B3376" s="18"/>
      <c r="D3376"/>
      <c r="E3376"/>
      <c r="F3376"/>
      <c r="G3376"/>
      <c r="H3376"/>
      <c r="I3376"/>
      <c r="J3376"/>
      <c r="K3376"/>
      <c r="L3376"/>
      <c r="M3376"/>
      <c r="N3376"/>
      <c r="O3376"/>
      <c r="P3376"/>
      <c r="Q3376"/>
      <c r="R3376"/>
    </row>
    <row r="3377" spans="1:18" s="16" customFormat="1" x14ac:dyDescent="0.25">
      <c r="A3377"/>
      <c r="B3377" s="18"/>
      <c r="D3377"/>
      <c r="E3377"/>
      <c r="F3377"/>
      <c r="G3377"/>
      <c r="H3377"/>
      <c r="I3377"/>
      <c r="J3377"/>
      <c r="K3377"/>
      <c r="L3377"/>
      <c r="M3377"/>
      <c r="N3377"/>
      <c r="O3377"/>
      <c r="P3377"/>
      <c r="Q3377"/>
      <c r="R3377"/>
    </row>
    <row r="3378" spans="1:18" s="16" customFormat="1" x14ac:dyDescent="0.25">
      <c r="A3378"/>
      <c r="B3378" s="18"/>
      <c r="D3378"/>
      <c r="E3378"/>
      <c r="F3378"/>
      <c r="G3378"/>
      <c r="H3378"/>
      <c r="I3378"/>
      <c r="J3378"/>
      <c r="K3378"/>
      <c r="L3378"/>
      <c r="M3378"/>
      <c r="N3378"/>
      <c r="O3378"/>
      <c r="P3378"/>
      <c r="Q3378"/>
      <c r="R3378"/>
    </row>
    <row r="3379" spans="1:18" s="16" customFormat="1" x14ac:dyDescent="0.25">
      <c r="A3379"/>
      <c r="B3379" s="18"/>
      <c r="D3379"/>
      <c r="E3379"/>
      <c r="F3379"/>
      <c r="G3379"/>
      <c r="H3379"/>
      <c r="I3379"/>
      <c r="J3379"/>
      <c r="K3379"/>
      <c r="L3379"/>
      <c r="M3379"/>
      <c r="N3379"/>
      <c r="O3379"/>
      <c r="P3379"/>
      <c r="Q3379"/>
      <c r="R3379"/>
    </row>
    <row r="3380" spans="1:18" s="16" customFormat="1" x14ac:dyDescent="0.25">
      <c r="A3380"/>
      <c r="B3380" s="18"/>
      <c r="D3380"/>
      <c r="E3380"/>
      <c r="F3380"/>
      <c r="G3380"/>
      <c r="H3380"/>
      <c r="I3380"/>
      <c r="J3380"/>
      <c r="K3380"/>
      <c r="L3380"/>
      <c r="M3380"/>
      <c r="N3380"/>
      <c r="O3380"/>
      <c r="P3380"/>
      <c r="Q3380"/>
      <c r="R3380"/>
    </row>
    <row r="3381" spans="1:18" s="16" customFormat="1" x14ac:dyDescent="0.25">
      <c r="A3381"/>
      <c r="B3381" s="18"/>
      <c r="D3381"/>
      <c r="E3381"/>
      <c r="F3381"/>
      <c r="G3381"/>
      <c r="H3381"/>
      <c r="I3381"/>
      <c r="J3381"/>
      <c r="K3381"/>
      <c r="L3381"/>
      <c r="M3381"/>
      <c r="N3381"/>
      <c r="O3381"/>
      <c r="P3381"/>
      <c r="Q3381"/>
      <c r="R3381"/>
    </row>
    <row r="3382" spans="1:18" s="16" customFormat="1" x14ac:dyDescent="0.25">
      <c r="A3382"/>
      <c r="B3382" s="18"/>
      <c r="D3382"/>
      <c r="E3382"/>
      <c r="F3382"/>
      <c r="G3382"/>
      <c r="H3382"/>
      <c r="I3382"/>
      <c r="J3382"/>
      <c r="K3382"/>
      <c r="L3382"/>
      <c r="M3382"/>
      <c r="N3382"/>
      <c r="O3382"/>
      <c r="P3382"/>
      <c r="Q3382"/>
      <c r="R3382"/>
    </row>
    <row r="3383" spans="1:18" s="16" customFormat="1" x14ac:dyDescent="0.25">
      <c r="A3383"/>
      <c r="B3383" s="18"/>
      <c r="D3383"/>
      <c r="E3383"/>
      <c r="F3383"/>
      <c r="G3383"/>
      <c r="H3383"/>
      <c r="I3383"/>
      <c r="J3383"/>
      <c r="K3383"/>
      <c r="L3383"/>
      <c r="M3383"/>
      <c r="N3383"/>
      <c r="O3383"/>
      <c r="P3383"/>
      <c r="Q3383"/>
      <c r="R3383"/>
    </row>
    <row r="3384" spans="1:18" s="16" customFormat="1" x14ac:dyDescent="0.25">
      <c r="A3384"/>
      <c r="B3384" s="18"/>
      <c r="D3384"/>
      <c r="E3384"/>
      <c r="F3384"/>
      <c r="G3384"/>
      <c r="H3384"/>
      <c r="I3384"/>
      <c r="J3384"/>
      <c r="K3384"/>
      <c r="L3384"/>
      <c r="M3384"/>
      <c r="N3384"/>
      <c r="O3384"/>
      <c r="P3384"/>
      <c r="Q3384"/>
      <c r="R3384"/>
    </row>
    <row r="3385" spans="1:18" s="16" customFormat="1" x14ac:dyDescent="0.25">
      <c r="A3385"/>
      <c r="B3385" s="18"/>
      <c r="D3385"/>
      <c r="E3385"/>
      <c r="F3385"/>
      <c r="G3385"/>
      <c r="H3385"/>
      <c r="I3385"/>
      <c r="J3385"/>
      <c r="K3385"/>
      <c r="L3385"/>
      <c r="M3385"/>
      <c r="N3385"/>
      <c r="O3385"/>
      <c r="P3385"/>
      <c r="Q3385"/>
      <c r="R3385"/>
    </row>
    <row r="3386" spans="1:18" s="16" customFormat="1" x14ac:dyDescent="0.25">
      <c r="A3386"/>
      <c r="B3386" s="18"/>
      <c r="D3386"/>
      <c r="E3386"/>
      <c r="F3386"/>
      <c r="G3386"/>
      <c r="H3386"/>
      <c r="I3386"/>
      <c r="J3386"/>
      <c r="K3386"/>
      <c r="L3386"/>
      <c r="M3386"/>
      <c r="N3386"/>
      <c r="O3386"/>
      <c r="P3386"/>
      <c r="Q3386"/>
      <c r="R3386"/>
    </row>
    <row r="3387" spans="1:18" s="16" customFormat="1" x14ac:dyDescent="0.25">
      <c r="A3387"/>
      <c r="B3387" s="18"/>
      <c r="D3387"/>
      <c r="E3387"/>
      <c r="F3387"/>
      <c r="G3387"/>
      <c r="H3387"/>
      <c r="I3387"/>
      <c r="J3387"/>
      <c r="K3387"/>
      <c r="L3387"/>
      <c r="M3387"/>
      <c r="N3387"/>
      <c r="O3387"/>
      <c r="P3387"/>
      <c r="Q3387"/>
      <c r="R3387"/>
    </row>
    <row r="3388" spans="1:18" s="16" customFormat="1" x14ac:dyDescent="0.25">
      <c r="A3388"/>
      <c r="B3388" s="18"/>
      <c r="D3388"/>
      <c r="E3388"/>
      <c r="F3388"/>
      <c r="G3388"/>
      <c r="H3388"/>
      <c r="I3388"/>
      <c r="J3388"/>
      <c r="K3388"/>
      <c r="L3388"/>
      <c r="M3388"/>
      <c r="N3388"/>
      <c r="O3388"/>
      <c r="P3388"/>
      <c r="Q3388"/>
      <c r="R3388"/>
    </row>
    <row r="3389" spans="1:18" s="16" customFormat="1" x14ac:dyDescent="0.25">
      <c r="A3389"/>
      <c r="B3389" s="18"/>
      <c r="D3389"/>
      <c r="E3389"/>
      <c r="F3389"/>
      <c r="G3389"/>
      <c r="H3389"/>
      <c r="I3389"/>
      <c r="J3389"/>
      <c r="K3389"/>
      <c r="L3389"/>
      <c r="M3389"/>
      <c r="N3389"/>
      <c r="O3389"/>
      <c r="P3389"/>
      <c r="Q3389"/>
      <c r="R3389"/>
    </row>
    <row r="3390" spans="1:18" s="16" customFormat="1" x14ac:dyDescent="0.25">
      <c r="A3390"/>
      <c r="B3390" s="18"/>
      <c r="D3390"/>
      <c r="E3390"/>
      <c r="F3390"/>
      <c r="G3390"/>
      <c r="H3390"/>
      <c r="I3390"/>
      <c r="J3390"/>
      <c r="K3390"/>
      <c r="L3390"/>
      <c r="M3390"/>
      <c r="N3390"/>
      <c r="O3390"/>
      <c r="P3390"/>
      <c r="Q3390"/>
      <c r="R3390"/>
    </row>
    <row r="3391" spans="1:18" s="16" customFormat="1" x14ac:dyDescent="0.25">
      <c r="A3391"/>
      <c r="B3391" s="18"/>
      <c r="D3391"/>
      <c r="E3391"/>
      <c r="F3391"/>
      <c r="G3391"/>
      <c r="H3391"/>
      <c r="I3391"/>
      <c r="J3391"/>
      <c r="K3391"/>
      <c r="L3391"/>
      <c r="M3391"/>
      <c r="N3391"/>
      <c r="O3391"/>
      <c r="P3391"/>
      <c r="Q3391"/>
      <c r="R3391"/>
    </row>
    <row r="3392" spans="1:18" s="16" customFormat="1" x14ac:dyDescent="0.25">
      <c r="A3392"/>
      <c r="B3392" s="18"/>
      <c r="D3392"/>
      <c r="E3392"/>
      <c r="F3392"/>
      <c r="G3392"/>
      <c r="H3392"/>
      <c r="I3392"/>
      <c r="J3392"/>
      <c r="K3392"/>
      <c r="L3392"/>
      <c r="M3392"/>
      <c r="N3392"/>
      <c r="O3392"/>
      <c r="P3392"/>
      <c r="Q3392"/>
      <c r="R3392"/>
    </row>
    <row r="3393" spans="1:18" s="16" customFormat="1" x14ac:dyDescent="0.25">
      <c r="A3393"/>
      <c r="B3393" s="18"/>
      <c r="D3393"/>
      <c r="E3393"/>
      <c r="F3393"/>
      <c r="G3393"/>
      <c r="H3393"/>
      <c r="I3393"/>
      <c r="J3393"/>
      <c r="K3393"/>
      <c r="L3393"/>
      <c r="M3393"/>
      <c r="N3393"/>
      <c r="O3393"/>
      <c r="P3393"/>
      <c r="Q3393"/>
      <c r="R3393"/>
    </row>
    <row r="3394" spans="1:18" s="16" customFormat="1" x14ac:dyDescent="0.25">
      <c r="A3394"/>
      <c r="B3394" s="18"/>
      <c r="D3394"/>
      <c r="E3394"/>
      <c r="F3394"/>
      <c r="G3394"/>
      <c r="H3394"/>
      <c r="I3394"/>
      <c r="J3394"/>
      <c r="K3394"/>
      <c r="L3394"/>
      <c r="M3394"/>
      <c r="N3394"/>
      <c r="O3394"/>
      <c r="P3394"/>
      <c r="Q3394"/>
      <c r="R3394"/>
    </row>
    <row r="3395" spans="1:18" s="16" customFormat="1" x14ac:dyDescent="0.25">
      <c r="A3395"/>
      <c r="B3395" s="18"/>
      <c r="D3395"/>
      <c r="E3395"/>
      <c r="F3395"/>
      <c r="G3395"/>
      <c r="H3395"/>
      <c r="I3395"/>
      <c r="J3395"/>
      <c r="K3395"/>
      <c r="L3395"/>
      <c r="M3395"/>
      <c r="N3395"/>
      <c r="O3395"/>
      <c r="P3395"/>
      <c r="Q3395"/>
      <c r="R3395"/>
    </row>
    <row r="3396" spans="1:18" s="16" customFormat="1" x14ac:dyDescent="0.25">
      <c r="A3396"/>
      <c r="B3396" s="18"/>
      <c r="D3396"/>
      <c r="E3396"/>
      <c r="F3396"/>
      <c r="G3396"/>
      <c r="H3396"/>
      <c r="I3396"/>
      <c r="J3396"/>
      <c r="K3396"/>
      <c r="L3396"/>
      <c r="M3396"/>
      <c r="N3396"/>
      <c r="O3396"/>
      <c r="P3396"/>
      <c r="Q3396"/>
      <c r="R3396"/>
    </row>
    <row r="3397" spans="1:18" s="16" customFormat="1" x14ac:dyDescent="0.25">
      <c r="A3397"/>
      <c r="B3397" s="18"/>
      <c r="D3397"/>
      <c r="E3397"/>
      <c r="F3397"/>
      <c r="G3397"/>
      <c r="H3397"/>
      <c r="I3397"/>
      <c r="J3397"/>
      <c r="K3397"/>
      <c r="L3397"/>
      <c r="M3397"/>
      <c r="N3397"/>
      <c r="O3397"/>
      <c r="P3397"/>
      <c r="Q3397"/>
      <c r="R3397"/>
    </row>
    <row r="3398" spans="1:18" s="16" customFormat="1" x14ac:dyDescent="0.25">
      <c r="A3398"/>
      <c r="B3398" s="18"/>
      <c r="D3398"/>
      <c r="E3398"/>
      <c r="F3398"/>
      <c r="G3398"/>
      <c r="H3398"/>
      <c r="I3398"/>
      <c r="J3398"/>
      <c r="K3398"/>
      <c r="L3398"/>
      <c r="M3398"/>
      <c r="N3398"/>
      <c r="O3398"/>
      <c r="P3398"/>
      <c r="Q3398"/>
      <c r="R3398"/>
    </row>
    <row r="3399" spans="1:18" s="16" customFormat="1" x14ac:dyDescent="0.25">
      <c r="A3399"/>
      <c r="B3399" s="18"/>
      <c r="D3399"/>
      <c r="E3399"/>
      <c r="F3399"/>
      <c r="G3399"/>
      <c r="H3399"/>
      <c r="I3399"/>
      <c r="J3399"/>
      <c r="K3399"/>
      <c r="L3399"/>
      <c r="M3399"/>
      <c r="N3399"/>
      <c r="O3399"/>
      <c r="P3399"/>
      <c r="Q3399"/>
      <c r="R3399"/>
    </row>
    <row r="3400" spans="1:18" s="16" customFormat="1" x14ac:dyDescent="0.25">
      <c r="A3400"/>
      <c r="B3400" s="18"/>
      <c r="D3400"/>
      <c r="E3400"/>
      <c r="F3400"/>
      <c r="G3400"/>
      <c r="H3400"/>
      <c r="I3400"/>
      <c r="J3400"/>
      <c r="K3400"/>
      <c r="L3400"/>
      <c r="M3400"/>
      <c r="N3400"/>
      <c r="O3400"/>
      <c r="P3400"/>
      <c r="Q3400"/>
      <c r="R3400"/>
    </row>
    <row r="3401" spans="1:18" s="16" customFormat="1" x14ac:dyDescent="0.25">
      <c r="A3401"/>
      <c r="B3401" s="18"/>
      <c r="D3401"/>
      <c r="E3401"/>
      <c r="F3401"/>
      <c r="G3401"/>
      <c r="H3401"/>
      <c r="I3401"/>
      <c r="J3401"/>
      <c r="K3401"/>
      <c r="L3401"/>
      <c r="M3401"/>
      <c r="N3401"/>
      <c r="O3401"/>
      <c r="P3401"/>
      <c r="Q3401"/>
      <c r="R3401"/>
    </row>
    <row r="3402" spans="1:18" s="16" customFormat="1" x14ac:dyDescent="0.25">
      <c r="A3402"/>
      <c r="B3402" s="18"/>
      <c r="D3402"/>
      <c r="E3402"/>
      <c r="F3402"/>
      <c r="G3402"/>
      <c r="H3402"/>
      <c r="I3402"/>
      <c r="J3402"/>
      <c r="K3402"/>
      <c r="L3402"/>
      <c r="M3402"/>
      <c r="N3402"/>
      <c r="O3402"/>
      <c r="P3402"/>
      <c r="Q3402"/>
      <c r="R3402"/>
    </row>
    <row r="3403" spans="1:18" s="16" customFormat="1" x14ac:dyDescent="0.25">
      <c r="A3403"/>
      <c r="B3403" s="18"/>
      <c r="D3403"/>
      <c r="E3403"/>
      <c r="F3403"/>
      <c r="G3403"/>
      <c r="H3403"/>
      <c r="I3403"/>
      <c r="J3403"/>
      <c r="K3403"/>
      <c r="L3403"/>
      <c r="M3403"/>
      <c r="N3403"/>
      <c r="O3403"/>
      <c r="P3403"/>
      <c r="Q3403"/>
      <c r="R3403"/>
    </row>
    <row r="3404" spans="1:18" s="16" customFormat="1" x14ac:dyDescent="0.25">
      <c r="A3404"/>
      <c r="B3404" s="18"/>
      <c r="D3404"/>
      <c r="E3404"/>
      <c r="F3404"/>
      <c r="G3404"/>
      <c r="H3404"/>
      <c r="I3404"/>
      <c r="J3404"/>
      <c r="K3404"/>
      <c r="L3404"/>
      <c r="M3404"/>
      <c r="N3404"/>
      <c r="O3404"/>
      <c r="P3404"/>
      <c r="Q3404"/>
      <c r="R3404"/>
    </row>
    <row r="3405" spans="1:18" s="16" customFormat="1" x14ac:dyDescent="0.25">
      <c r="A3405"/>
      <c r="B3405" s="18"/>
      <c r="D3405"/>
      <c r="E3405"/>
      <c r="F3405"/>
      <c r="G3405"/>
      <c r="H3405"/>
      <c r="I3405"/>
      <c r="J3405"/>
      <c r="K3405"/>
      <c r="L3405"/>
      <c r="M3405"/>
      <c r="N3405"/>
      <c r="O3405"/>
      <c r="P3405"/>
      <c r="Q3405"/>
      <c r="R3405"/>
    </row>
    <row r="3406" spans="1:18" s="16" customFormat="1" x14ac:dyDescent="0.25">
      <c r="A3406"/>
      <c r="B3406" s="18"/>
      <c r="D3406"/>
      <c r="E3406"/>
      <c r="F3406"/>
      <c r="G3406"/>
      <c r="H3406"/>
      <c r="I3406"/>
      <c r="J3406"/>
      <c r="K3406"/>
      <c r="L3406"/>
      <c r="M3406"/>
      <c r="N3406"/>
      <c r="O3406"/>
      <c r="P3406"/>
      <c r="Q3406"/>
      <c r="R3406"/>
    </row>
    <row r="3407" spans="1:18" s="16" customFormat="1" x14ac:dyDescent="0.25">
      <c r="A3407"/>
      <c r="B3407" s="18"/>
      <c r="D3407"/>
      <c r="E3407"/>
      <c r="F3407"/>
      <c r="G3407"/>
      <c r="H3407"/>
      <c r="I3407"/>
      <c r="J3407"/>
      <c r="K3407"/>
      <c r="L3407"/>
      <c r="M3407"/>
      <c r="N3407"/>
      <c r="O3407"/>
      <c r="P3407"/>
      <c r="Q3407"/>
      <c r="R3407"/>
    </row>
    <row r="3408" spans="1:18" s="16" customFormat="1" x14ac:dyDescent="0.25">
      <c r="A3408"/>
      <c r="B3408" s="18"/>
      <c r="D3408"/>
      <c r="E3408"/>
      <c r="F3408"/>
      <c r="G3408"/>
      <c r="H3408"/>
      <c r="I3408"/>
      <c r="J3408"/>
      <c r="K3408"/>
      <c r="L3408"/>
      <c r="M3408"/>
      <c r="N3408"/>
      <c r="O3408"/>
      <c r="P3408"/>
      <c r="Q3408"/>
      <c r="R3408"/>
    </row>
    <row r="3409" spans="1:18" s="16" customFormat="1" x14ac:dyDescent="0.25">
      <c r="A3409"/>
      <c r="B3409" s="18"/>
      <c r="D3409"/>
      <c r="E3409"/>
      <c r="F3409"/>
      <c r="G3409"/>
      <c r="H3409"/>
      <c r="I3409"/>
      <c r="J3409"/>
      <c r="K3409"/>
      <c r="L3409"/>
      <c r="M3409"/>
      <c r="N3409"/>
      <c r="O3409"/>
      <c r="P3409"/>
      <c r="Q3409"/>
      <c r="R3409"/>
    </row>
    <row r="3410" spans="1:18" s="16" customFormat="1" x14ac:dyDescent="0.25">
      <c r="A3410"/>
      <c r="B3410" s="18"/>
      <c r="D3410"/>
      <c r="E3410"/>
      <c r="F3410"/>
      <c r="G3410"/>
      <c r="H3410"/>
      <c r="I3410"/>
      <c r="J3410"/>
      <c r="K3410"/>
      <c r="L3410"/>
      <c r="M3410"/>
      <c r="N3410"/>
      <c r="O3410"/>
      <c r="P3410"/>
      <c r="Q3410"/>
      <c r="R3410"/>
    </row>
    <row r="3411" spans="1:18" s="16" customFormat="1" x14ac:dyDescent="0.25">
      <c r="A3411"/>
      <c r="B3411" s="18"/>
      <c r="D3411"/>
      <c r="E3411"/>
      <c r="F3411"/>
      <c r="G3411"/>
      <c r="H3411"/>
      <c r="I3411"/>
      <c r="J3411"/>
      <c r="K3411"/>
      <c r="L3411"/>
      <c r="M3411"/>
      <c r="N3411"/>
      <c r="O3411"/>
      <c r="P3411"/>
      <c r="Q3411"/>
      <c r="R3411"/>
    </row>
    <row r="3412" spans="1:18" s="16" customFormat="1" x14ac:dyDescent="0.25">
      <c r="A3412"/>
      <c r="B3412" s="17"/>
      <c r="D3412"/>
      <c r="E3412"/>
      <c r="F3412"/>
      <c r="G3412"/>
      <c r="H3412"/>
      <c r="I3412"/>
      <c r="J3412"/>
      <c r="K3412"/>
      <c r="L3412"/>
      <c r="M3412"/>
      <c r="N3412"/>
      <c r="O3412"/>
      <c r="P3412"/>
      <c r="Q3412"/>
      <c r="R3412"/>
    </row>
    <row r="3413" spans="1:18" s="16" customFormat="1" x14ac:dyDescent="0.25">
      <c r="A3413"/>
      <c r="B3413" s="18"/>
      <c r="D3413"/>
      <c r="E3413"/>
      <c r="F3413"/>
      <c r="G3413"/>
      <c r="H3413"/>
      <c r="I3413"/>
      <c r="J3413"/>
      <c r="K3413"/>
      <c r="L3413"/>
      <c r="M3413"/>
      <c r="N3413"/>
      <c r="O3413"/>
      <c r="P3413"/>
      <c r="Q3413"/>
      <c r="R3413"/>
    </row>
    <row r="3414" spans="1:18" s="16" customFormat="1" x14ac:dyDescent="0.25">
      <c r="A3414"/>
      <c r="B3414" s="18"/>
      <c r="D3414"/>
      <c r="E3414"/>
      <c r="F3414"/>
      <c r="G3414"/>
      <c r="H3414"/>
      <c r="I3414"/>
      <c r="J3414"/>
      <c r="K3414"/>
      <c r="L3414"/>
      <c r="M3414"/>
      <c r="N3414"/>
      <c r="O3414"/>
      <c r="P3414"/>
      <c r="Q3414"/>
      <c r="R3414"/>
    </row>
    <row r="3415" spans="1:18" s="16" customFormat="1" x14ac:dyDescent="0.25">
      <c r="A3415"/>
      <c r="B3415" s="18"/>
      <c r="D3415"/>
      <c r="E3415"/>
      <c r="F3415"/>
      <c r="G3415"/>
      <c r="H3415"/>
      <c r="I3415"/>
      <c r="J3415"/>
      <c r="K3415"/>
      <c r="L3415"/>
      <c r="M3415"/>
      <c r="N3415"/>
      <c r="O3415"/>
      <c r="P3415"/>
      <c r="Q3415"/>
      <c r="R3415"/>
    </row>
    <row r="3416" spans="1:18" s="16" customFormat="1" x14ac:dyDescent="0.25">
      <c r="A3416"/>
      <c r="B3416" s="18"/>
      <c r="D3416"/>
      <c r="E3416"/>
      <c r="F3416"/>
      <c r="G3416"/>
      <c r="H3416"/>
      <c r="I3416"/>
      <c r="J3416"/>
      <c r="K3416"/>
      <c r="L3416"/>
      <c r="M3416"/>
      <c r="N3416"/>
      <c r="O3416"/>
      <c r="P3416"/>
      <c r="Q3416"/>
      <c r="R3416"/>
    </row>
    <row r="3417" spans="1:18" s="16" customFormat="1" x14ac:dyDescent="0.25">
      <c r="A3417"/>
      <c r="B3417" s="18"/>
      <c r="D3417"/>
      <c r="E3417"/>
      <c r="F3417"/>
      <c r="G3417"/>
      <c r="H3417"/>
      <c r="I3417"/>
      <c r="J3417"/>
      <c r="K3417"/>
      <c r="L3417"/>
      <c r="M3417"/>
      <c r="N3417"/>
      <c r="O3417"/>
      <c r="P3417"/>
      <c r="Q3417"/>
      <c r="R3417"/>
    </row>
    <row r="3418" spans="1:18" s="16" customFormat="1" x14ac:dyDescent="0.25">
      <c r="A3418"/>
      <c r="B3418" s="18"/>
      <c r="D3418"/>
      <c r="E3418"/>
      <c r="F3418"/>
      <c r="G3418"/>
      <c r="H3418"/>
      <c r="I3418"/>
      <c r="J3418"/>
      <c r="K3418"/>
      <c r="L3418"/>
      <c r="M3418"/>
      <c r="N3418"/>
      <c r="O3418"/>
      <c r="P3418"/>
      <c r="Q3418"/>
      <c r="R3418"/>
    </row>
    <row r="3419" spans="1:18" s="16" customFormat="1" x14ac:dyDescent="0.25">
      <c r="A3419"/>
      <c r="B3419" s="18"/>
      <c r="D3419"/>
      <c r="E3419"/>
      <c r="F3419"/>
      <c r="G3419"/>
      <c r="H3419"/>
      <c r="I3419"/>
      <c r="J3419"/>
      <c r="K3419"/>
      <c r="L3419"/>
      <c r="M3419"/>
      <c r="N3419"/>
      <c r="O3419"/>
      <c r="P3419"/>
      <c r="Q3419"/>
      <c r="R3419"/>
    </row>
    <row r="3420" spans="1:18" s="16" customFormat="1" x14ac:dyDescent="0.25">
      <c r="A3420"/>
      <c r="B3420" s="18"/>
      <c r="D3420"/>
      <c r="E3420"/>
      <c r="F3420"/>
      <c r="G3420"/>
      <c r="H3420"/>
      <c r="I3420"/>
      <c r="J3420"/>
      <c r="K3420"/>
      <c r="L3420"/>
      <c r="M3420"/>
      <c r="N3420"/>
      <c r="O3420"/>
      <c r="P3420"/>
      <c r="Q3420"/>
      <c r="R3420"/>
    </row>
    <row r="3421" spans="1:18" s="16" customFormat="1" x14ac:dyDescent="0.25">
      <c r="A3421"/>
      <c r="B3421" s="18"/>
      <c r="D3421"/>
      <c r="E3421"/>
      <c r="F3421"/>
      <c r="G3421"/>
      <c r="H3421"/>
      <c r="I3421"/>
      <c r="J3421"/>
      <c r="K3421"/>
      <c r="L3421"/>
      <c r="M3421"/>
      <c r="N3421"/>
      <c r="O3421"/>
      <c r="P3421"/>
      <c r="Q3421"/>
      <c r="R3421"/>
    </row>
    <row r="3422" spans="1:18" s="16" customFormat="1" x14ac:dyDescent="0.25">
      <c r="A3422"/>
      <c r="B3422" s="18"/>
      <c r="D3422"/>
      <c r="E3422"/>
      <c r="F3422"/>
      <c r="G3422"/>
      <c r="H3422"/>
      <c r="I3422"/>
      <c r="J3422"/>
      <c r="K3422"/>
      <c r="L3422"/>
      <c r="M3422"/>
      <c r="N3422"/>
      <c r="O3422"/>
      <c r="P3422"/>
      <c r="Q3422"/>
      <c r="R3422"/>
    </row>
    <row r="3423" spans="1:18" s="16" customFormat="1" x14ac:dyDescent="0.25">
      <c r="A3423"/>
      <c r="B3423" s="18"/>
      <c r="D3423"/>
      <c r="E3423"/>
      <c r="F3423"/>
      <c r="G3423"/>
      <c r="H3423"/>
      <c r="I3423"/>
      <c r="J3423"/>
      <c r="K3423"/>
      <c r="L3423"/>
      <c r="M3423"/>
      <c r="N3423"/>
      <c r="O3423"/>
      <c r="P3423"/>
      <c r="Q3423"/>
      <c r="R3423"/>
    </row>
    <row r="3424" spans="1:18" s="16" customFormat="1" x14ac:dyDescent="0.25">
      <c r="A3424"/>
      <c r="B3424" s="18"/>
      <c r="D3424"/>
      <c r="E3424"/>
      <c r="F3424"/>
      <c r="G3424"/>
      <c r="H3424"/>
      <c r="I3424"/>
      <c r="J3424"/>
      <c r="K3424"/>
      <c r="L3424"/>
      <c r="M3424"/>
      <c r="N3424"/>
      <c r="O3424"/>
      <c r="P3424"/>
      <c r="Q3424"/>
      <c r="R3424"/>
    </row>
    <row r="3425" spans="1:18" s="16" customFormat="1" x14ac:dyDescent="0.25">
      <c r="A3425"/>
      <c r="B3425" s="18"/>
      <c r="D3425"/>
      <c r="E3425"/>
      <c r="F3425"/>
      <c r="G3425"/>
      <c r="H3425"/>
      <c r="I3425"/>
      <c r="J3425"/>
      <c r="K3425"/>
      <c r="L3425"/>
      <c r="M3425"/>
      <c r="N3425"/>
      <c r="O3425"/>
      <c r="P3425"/>
      <c r="Q3425"/>
      <c r="R3425"/>
    </row>
    <row r="3426" spans="1:18" s="16" customFormat="1" x14ac:dyDescent="0.25">
      <c r="A3426"/>
      <c r="B3426" s="18"/>
      <c r="D3426"/>
      <c r="E3426"/>
      <c r="F3426"/>
      <c r="G3426"/>
      <c r="H3426"/>
      <c r="I3426"/>
      <c r="J3426"/>
      <c r="K3426"/>
      <c r="L3426"/>
      <c r="M3426"/>
      <c r="N3426"/>
      <c r="O3426"/>
      <c r="P3426"/>
      <c r="Q3426"/>
      <c r="R3426"/>
    </row>
    <row r="3427" spans="1:18" s="16" customFormat="1" x14ac:dyDescent="0.25">
      <c r="A3427"/>
      <c r="B3427" s="18"/>
      <c r="D3427"/>
      <c r="E3427"/>
      <c r="F3427"/>
      <c r="G3427"/>
      <c r="H3427"/>
      <c r="I3427"/>
      <c r="J3427"/>
      <c r="K3427"/>
      <c r="L3427"/>
      <c r="M3427"/>
      <c r="N3427"/>
      <c r="O3427"/>
      <c r="P3427"/>
      <c r="Q3427"/>
      <c r="R3427"/>
    </row>
    <row r="3428" spans="1:18" s="16" customFormat="1" x14ac:dyDescent="0.25">
      <c r="A3428"/>
      <c r="B3428" s="18"/>
      <c r="D3428"/>
      <c r="E3428"/>
      <c r="F3428"/>
      <c r="G3428"/>
      <c r="H3428"/>
      <c r="I3428"/>
      <c r="J3428"/>
      <c r="K3428"/>
      <c r="L3428"/>
      <c r="M3428"/>
      <c r="N3428"/>
      <c r="O3428"/>
      <c r="P3428"/>
      <c r="Q3428"/>
      <c r="R3428"/>
    </row>
    <row r="3429" spans="1:18" s="16" customFormat="1" x14ac:dyDescent="0.25">
      <c r="A3429"/>
      <c r="B3429" s="18"/>
      <c r="D3429"/>
      <c r="E3429"/>
      <c r="F3429"/>
      <c r="G3429"/>
      <c r="H3429"/>
      <c r="I3429"/>
      <c r="J3429"/>
      <c r="K3429"/>
      <c r="L3429"/>
      <c r="M3429"/>
      <c r="N3429"/>
      <c r="O3429"/>
      <c r="P3429"/>
      <c r="Q3429"/>
      <c r="R3429"/>
    </row>
    <row r="3430" spans="1:18" s="16" customFormat="1" x14ac:dyDescent="0.25">
      <c r="A3430"/>
      <c r="B3430" s="18"/>
      <c r="D3430"/>
      <c r="E3430"/>
      <c r="F3430"/>
      <c r="G3430"/>
      <c r="H3430"/>
      <c r="I3430"/>
      <c r="J3430"/>
      <c r="K3430"/>
      <c r="L3430"/>
      <c r="M3430"/>
      <c r="N3430"/>
      <c r="O3430"/>
      <c r="P3430"/>
      <c r="Q3430"/>
      <c r="R3430"/>
    </row>
    <row r="3431" spans="1:18" s="16" customFormat="1" x14ac:dyDescent="0.25">
      <c r="A3431"/>
      <c r="B3431" s="18"/>
      <c r="D3431"/>
      <c r="E3431"/>
      <c r="F3431"/>
      <c r="G3431"/>
      <c r="H3431"/>
      <c r="I3431"/>
      <c r="J3431"/>
      <c r="K3431"/>
      <c r="L3431"/>
      <c r="M3431"/>
      <c r="N3431"/>
      <c r="O3431"/>
      <c r="P3431"/>
      <c r="Q3431"/>
      <c r="R3431"/>
    </row>
    <row r="3432" spans="1:18" s="16" customFormat="1" x14ac:dyDescent="0.25">
      <c r="A3432"/>
      <c r="B3432" s="18"/>
      <c r="D3432"/>
      <c r="E3432"/>
      <c r="F3432"/>
      <c r="G3432"/>
      <c r="H3432"/>
      <c r="I3432"/>
      <c r="J3432"/>
      <c r="K3432"/>
      <c r="L3432"/>
      <c r="M3432"/>
      <c r="N3432"/>
      <c r="O3432"/>
      <c r="P3432"/>
      <c r="Q3432"/>
      <c r="R3432"/>
    </row>
    <row r="3433" spans="1:18" s="16" customFormat="1" x14ac:dyDescent="0.25">
      <c r="A3433"/>
      <c r="B3433" s="18"/>
      <c r="D3433"/>
      <c r="E3433"/>
      <c r="F3433"/>
      <c r="G3433"/>
      <c r="H3433"/>
      <c r="I3433"/>
      <c r="J3433"/>
      <c r="K3433"/>
      <c r="L3433"/>
      <c r="M3433"/>
      <c r="N3433"/>
      <c r="O3433"/>
      <c r="P3433"/>
      <c r="Q3433"/>
      <c r="R3433"/>
    </row>
    <row r="3434" spans="1:18" s="16" customFormat="1" x14ac:dyDescent="0.25">
      <c r="A3434"/>
      <c r="B3434" s="18"/>
      <c r="D3434"/>
      <c r="E3434"/>
      <c r="F3434"/>
      <c r="G3434"/>
      <c r="H3434"/>
      <c r="I3434"/>
      <c r="J3434"/>
      <c r="K3434"/>
      <c r="L3434"/>
      <c r="M3434"/>
      <c r="N3434"/>
      <c r="O3434"/>
      <c r="P3434"/>
      <c r="Q3434"/>
      <c r="R3434"/>
    </row>
    <row r="3435" spans="1:18" s="16" customFormat="1" x14ac:dyDescent="0.25">
      <c r="A3435"/>
      <c r="B3435" s="18"/>
      <c r="D3435"/>
      <c r="E3435"/>
      <c r="F3435"/>
      <c r="G3435"/>
      <c r="H3435"/>
      <c r="I3435"/>
      <c r="J3435"/>
      <c r="K3435"/>
      <c r="L3435"/>
      <c r="M3435"/>
      <c r="N3435"/>
      <c r="O3435"/>
      <c r="P3435"/>
      <c r="Q3435"/>
      <c r="R3435"/>
    </row>
    <row r="3436" spans="1:18" s="16" customFormat="1" x14ac:dyDescent="0.25">
      <c r="A3436"/>
      <c r="B3436" s="18"/>
      <c r="D3436"/>
      <c r="E3436"/>
      <c r="F3436"/>
      <c r="G3436"/>
      <c r="H3436"/>
      <c r="I3436"/>
      <c r="J3436"/>
      <c r="K3436"/>
      <c r="L3436"/>
      <c r="M3436"/>
      <c r="N3436"/>
      <c r="O3436"/>
      <c r="P3436"/>
      <c r="Q3436"/>
      <c r="R3436"/>
    </row>
    <row r="3437" spans="1:18" s="16" customFormat="1" x14ac:dyDescent="0.25">
      <c r="A3437"/>
      <c r="B3437" s="18"/>
      <c r="D3437"/>
      <c r="E3437"/>
      <c r="F3437"/>
      <c r="G3437"/>
      <c r="H3437"/>
      <c r="I3437"/>
      <c r="J3437"/>
      <c r="K3437"/>
      <c r="L3437"/>
      <c r="M3437"/>
      <c r="N3437"/>
      <c r="O3437"/>
      <c r="P3437"/>
      <c r="Q3437"/>
      <c r="R3437"/>
    </row>
    <row r="3438" spans="1:18" s="16" customFormat="1" x14ac:dyDescent="0.25">
      <c r="A3438"/>
      <c r="B3438" s="18"/>
      <c r="D3438"/>
      <c r="E3438"/>
      <c r="F3438"/>
      <c r="G3438"/>
      <c r="H3438"/>
      <c r="I3438"/>
      <c r="J3438"/>
      <c r="K3438"/>
      <c r="L3438"/>
      <c r="M3438"/>
      <c r="N3438"/>
      <c r="O3438"/>
      <c r="P3438"/>
      <c r="Q3438"/>
      <c r="R3438"/>
    </row>
    <row r="3439" spans="1:18" s="16" customFormat="1" x14ac:dyDescent="0.25">
      <c r="A3439"/>
      <c r="B3439" s="18"/>
      <c r="D3439"/>
      <c r="E3439"/>
      <c r="F3439"/>
      <c r="G3439"/>
      <c r="H3439"/>
      <c r="I3439"/>
      <c r="J3439"/>
      <c r="K3439"/>
      <c r="L3439"/>
      <c r="M3439"/>
      <c r="N3439"/>
      <c r="O3439"/>
      <c r="P3439"/>
      <c r="Q3439"/>
      <c r="R3439"/>
    </row>
    <row r="3440" spans="1:18" s="16" customFormat="1" x14ac:dyDescent="0.25">
      <c r="A3440"/>
      <c r="B3440" s="18"/>
      <c r="D3440"/>
      <c r="E3440"/>
      <c r="F3440"/>
      <c r="G3440"/>
      <c r="H3440"/>
      <c r="I3440"/>
      <c r="J3440"/>
      <c r="K3440"/>
      <c r="L3440"/>
      <c r="M3440"/>
      <c r="N3440"/>
      <c r="O3440"/>
      <c r="P3440"/>
      <c r="Q3440"/>
      <c r="R3440"/>
    </row>
    <row r="3441" spans="1:18" s="16" customFormat="1" x14ac:dyDescent="0.25">
      <c r="A3441"/>
      <c r="B3441" s="18"/>
      <c r="D3441"/>
      <c r="E3441"/>
      <c r="F3441"/>
      <c r="G3441"/>
      <c r="H3441"/>
      <c r="I3441"/>
      <c r="J3441"/>
      <c r="K3441"/>
      <c r="L3441"/>
      <c r="M3441"/>
      <c r="N3441"/>
      <c r="O3441"/>
      <c r="P3441"/>
      <c r="Q3441"/>
      <c r="R3441"/>
    </row>
    <row r="3442" spans="1:18" s="16" customFormat="1" x14ac:dyDescent="0.25">
      <c r="A3442"/>
      <c r="B3442" s="18"/>
      <c r="D3442"/>
      <c r="E3442"/>
      <c r="F3442"/>
      <c r="G3442"/>
      <c r="H3442"/>
      <c r="I3442"/>
      <c r="J3442"/>
      <c r="K3442"/>
      <c r="L3442"/>
      <c r="M3442"/>
      <c r="N3442"/>
      <c r="O3442"/>
      <c r="P3442"/>
      <c r="Q3442"/>
      <c r="R3442"/>
    </row>
    <row r="3443" spans="1:18" s="16" customFormat="1" x14ac:dyDescent="0.25">
      <c r="A3443"/>
      <c r="B3443" s="18"/>
      <c r="D3443"/>
      <c r="E3443"/>
      <c r="F3443"/>
      <c r="G3443"/>
      <c r="H3443"/>
      <c r="I3443"/>
      <c r="J3443"/>
      <c r="K3443"/>
      <c r="L3443"/>
      <c r="M3443"/>
      <c r="N3443"/>
      <c r="O3443"/>
      <c r="P3443"/>
      <c r="Q3443"/>
      <c r="R3443"/>
    </row>
    <row r="3444" spans="1:18" s="16" customFormat="1" x14ac:dyDescent="0.25">
      <c r="A3444"/>
      <c r="B3444" s="18"/>
      <c r="D3444"/>
      <c r="E3444"/>
      <c r="F3444"/>
      <c r="G3444"/>
      <c r="H3444"/>
      <c r="I3444"/>
      <c r="J3444"/>
      <c r="K3444"/>
      <c r="L3444"/>
      <c r="M3444"/>
      <c r="N3444"/>
      <c r="O3444"/>
      <c r="P3444"/>
      <c r="Q3444"/>
      <c r="R3444"/>
    </row>
    <row r="3445" spans="1:18" s="16" customFormat="1" x14ac:dyDescent="0.25">
      <c r="A3445"/>
      <c r="B3445" s="18"/>
      <c r="D3445"/>
      <c r="E3445"/>
      <c r="F3445"/>
      <c r="G3445"/>
      <c r="H3445"/>
      <c r="I3445"/>
      <c r="J3445"/>
      <c r="K3445"/>
      <c r="L3445"/>
      <c r="M3445"/>
      <c r="N3445"/>
      <c r="O3445"/>
      <c r="P3445"/>
      <c r="Q3445"/>
      <c r="R3445"/>
    </row>
    <row r="3446" spans="1:18" s="16" customFormat="1" x14ac:dyDescent="0.25">
      <c r="A3446"/>
      <c r="B3446" s="18"/>
      <c r="D3446"/>
      <c r="E3446"/>
      <c r="F3446"/>
      <c r="G3446"/>
      <c r="H3446"/>
      <c r="I3446"/>
      <c r="J3446"/>
      <c r="K3446"/>
      <c r="L3446"/>
      <c r="M3446"/>
      <c r="N3446"/>
      <c r="O3446"/>
      <c r="P3446"/>
      <c r="Q3446"/>
      <c r="R3446"/>
    </row>
    <row r="3447" spans="1:18" s="16" customFormat="1" x14ac:dyDescent="0.25">
      <c r="A3447"/>
      <c r="B3447" s="18"/>
      <c r="D3447"/>
      <c r="E3447"/>
      <c r="F3447"/>
      <c r="G3447"/>
      <c r="H3447"/>
      <c r="I3447"/>
      <c r="J3447"/>
      <c r="K3447"/>
      <c r="L3447"/>
      <c r="M3447"/>
      <c r="N3447"/>
      <c r="O3447"/>
      <c r="P3447"/>
      <c r="Q3447"/>
      <c r="R3447"/>
    </row>
    <row r="3448" spans="1:18" s="16" customFormat="1" x14ac:dyDescent="0.25">
      <c r="A3448"/>
      <c r="B3448" s="18"/>
      <c r="D3448"/>
      <c r="E3448"/>
      <c r="F3448"/>
      <c r="G3448"/>
      <c r="H3448"/>
      <c r="I3448"/>
      <c r="J3448"/>
      <c r="K3448"/>
      <c r="L3448"/>
      <c r="M3448"/>
      <c r="N3448"/>
      <c r="O3448"/>
      <c r="P3448"/>
      <c r="Q3448"/>
      <c r="R3448"/>
    </row>
    <row r="3449" spans="1:18" s="16" customFormat="1" x14ac:dyDescent="0.25">
      <c r="A3449"/>
      <c r="B3449" s="18"/>
      <c r="D3449"/>
      <c r="E3449"/>
      <c r="F3449"/>
      <c r="G3449"/>
      <c r="H3449"/>
      <c r="I3449"/>
      <c r="J3449"/>
      <c r="K3449"/>
      <c r="L3449"/>
      <c r="M3449"/>
      <c r="N3449"/>
      <c r="O3449"/>
      <c r="P3449"/>
      <c r="Q3449"/>
      <c r="R3449"/>
    </row>
    <row r="3450" spans="1:18" s="16" customFormat="1" x14ac:dyDescent="0.25">
      <c r="A3450"/>
      <c r="B3450" s="18"/>
      <c r="D3450"/>
      <c r="E3450"/>
      <c r="F3450"/>
      <c r="G3450"/>
      <c r="H3450"/>
      <c r="I3450"/>
      <c r="J3450"/>
      <c r="K3450"/>
      <c r="L3450"/>
      <c r="M3450"/>
      <c r="N3450"/>
      <c r="O3450"/>
      <c r="P3450"/>
      <c r="Q3450"/>
      <c r="R3450"/>
    </row>
    <row r="3451" spans="1:18" s="16" customFormat="1" x14ac:dyDescent="0.25">
      <c r="A3451"/>
      <c r="B3451" s="18"/>
      <c r="D3451"/>
      <c r="E3451"/>
      <c r="F3451"/>
      <c r="G3451"/>
      <c r="H3451"/>
      <c r="I3451"/>
      <c r="J3451"/>
      <c r="K3451"/>
      <c r="L3451"/>
      <c r="M3451"/>
      <c r="N3451"/>
      <c r="O3451"/>
      <c r="P3451"/>
      <c r="Q3451"/>
      <c r="R3451"/>
    </row>
    <row r="3452" spans="1:18" s="16" customFormat="1" x14ac:dyDescent="0.25">
      <c r="A3452"/>
      <c r="B3452" s="18"/>
      <c r="D3452"/>
      <c r="E3452"/>
      <c r="F3452"/>
      <c r="G3452"/>
      <c r="H3452"/>
      <c r="I3452"/>
      <c r="J3452"/>
      <c r="K3452"/>
      <c r="L3452"/>
      <c r="M3452"/>
      <c r="N3452"/>
      <c r="O3452"/>
      <c r="P3452"/>
      <c r="Q3452"/>
      <c r="R3452"/>
    </row>
    <row r="3453" spans="1:18" s="16" customFormat="1" x14ac:dyDescent="0.25">
      <c r="A3453"/>
      <c r="B3453" s="18"/>
      <c r="D3453"/>
      <c r="E3453"/>
      <c r="F3453"/>
      <c r="G3453"/>
      <c r="H3453"/>
      <c r="I3453"/>
      <c r="J3453"/>
      <c r="K3453"/>
      <c r="L3453"/>
      <c r="M3453"/>
      <c r="N3453"/>
      <c r="O3453"/>
      <c r="P3453"/>
      <c r="Q3453"/>
      <c r="R3453"/>
    </row>
    <row r="3454" spans="1:18" s="16" customFormat="1" x14ac:dyDescent="0.25">
      <c r="A3454"/>
      <c r="B3454" s="18"/>
      <c r="D3454"/>
      <c r="E3454"/>
      <c r="F3454"/>
      <c r="G3454"/>
      <c r="H3454"/>
      <c r="I3454"/>
      <c r="J3454"/>
      <c r="K3454"/>
      <c r="L3454"/>
      <c r="M3454"/>
      <c r="N3454"/>
      <c r="O3454"/>
      <c r="P3454"/>
      <c r="Q3454"/>
      <c r="R3454"/>
    </row>
    <row r="3455" spans="1:18" s="16" customFormat="1" x14ac:dyDescent="0.25">
      <c r="A3455"/>
      <c r="B3455" s="18"/>
      <c r="D3455"/>
      <c r="E3455"/>
      <c r="F3455"/>
      <c r="G3455"/>
      <c r="H3455"/>
      <c r="I3455"/>
      <c r="J3455"/>
      <c r="K3455"/>
      <c r="L3455"/>
      <c r="M3455"/>
      <c r="N3455"/>
      <c r="O3455"/>
      <c r="P3455"/>
      <c r="Q3455"/>
      <c r="R3455"/>
    </row>
    <row r="3456" spans="1:18" s="16" customFormat="1" x14ac:dyDescent="0.25">
      <c r="A3456"/>
      <c r="B3456" s="18"/>
      <c r="D3456"/>
      <c r="E3456"/>
      <c r="F3456"/>
      <c r="G3456"/>
      <c r="H3456"/>
      <c r="I3456"/>
      <c r="J3456"/>
      <c r="K3456"/>
      <c r="L3456"/>
      <c r="M3456"/>
      <c r="N3456"/>
      <c r="O3456"/>
      <c r="P3456"/>
      <c r="Q3456"/>
      <c r="R3456"/>
    </row>
    <row r="3457" spans="1:18" s="16" customFormat="1" x14ac:dyDescent="0.25">
      <c r="A3457"/>
      <c r="B3457" s="18"/>
      <c r="D3457"/>
      <c r="E3457"/>
      <c r="F3457"/>
      <c r="G3457"/>
      <c r="H3457"/>
      <c r="I3457"/>
      <c r="J3457"/>
      <c r="K3457"/>
      <c r="L3457"/>
      <c r="M3457"/>
      <c r="N3457"/>
      <c r="O3457"/>
      <c r="P3457"/>
      <c r="Q3457"/>
      <c r="R3457"/>
    </row>
    <row r="3458" spans="1:18" s="16" customFormat="1" x14ac:dyDescent="0.25">
      <c r="A3458"/>
      <c r="B3458" s="18"/>
      <c r="D3458"/>
      <c r="E3458"/>
      <c r="F3458"/>
      <c r="G3458"/>
      <c r="H3458"/>
      <c r="I3458"/>
      <c r="J3458"/>
      <c r="K3458"/>
      <c r="L3458"/>
      <c r="M3458"/>
      <c r="N3458"/>
      <c r="O3458"/>
      <c r="P3458"/>
      <c r="Q3458"/>
      <c r="R3458"/>
    </row>
    <row r="3459" spans="1:18" s="16" customFormat="1" x14ac:dyDescent="0.25">
      <c r="A3459"/>
      <c r="B3459" s="18"/>
      <c r="D3459"/>
      <c r="E3459"/>
      <c r="F3459"/>
      <c r="G3459"/>
      <c r="H3459"/>
      <c r="I3459"/>
      <c r="J3459"/>
      <c r="K3459"/>
      <c r="L3459"/>
      <c r="M3459"/>
      <c r="N3459"/>
      <c r="O3459"/>
      <c r="P3459"/>
      <c r="Q3459"/>
      <c r="R3459"/>
    </row>
    <row r="3460" spans="1:18" s="16" customFormat="1" x14ac:dyDescent="0.25">
      <c r="A3460"/>
      <c r="B3460" s="18"/>
      <c r="D3460"/>
      <c r="E3460"/>
      <c r="F3460"/>
      <c r="G3460"/>
      <c r="H3460"/>
      <c r="I3460"/>
      <c r="J3460"/>
      <c r="K3460"/>
      <c r="L3460"/>
      <c r="M3460"/>
      <c r="N3460"/>
      <c r="O3460"/>
      <c r="P3460"/>
      <c r="Q3460"/>
      <c r="R3460"/>
    </row>
    <row r="3461" spans="1:18" s="16" customFormat="1" x14ac:dyDescent="0.25">
      <c r="A3461"/>
      <c r="B3461" s="18"/>
      <c r="D3461"/>
      <c r="E3461"/>
      <c r="F3461"/>
      <c r="G3461"/>
      <c r="H3461"/>
      <c r="I3461"/>
      <c r="J3461"/>
      <c r="K3461"/>
      <c r="L3461"/>
      <c r="M3461"/>
      <c r="N3461"/>
      <c r="O3461"/>
      <c r="P3461"/>
      <c r="Q3461"/>
      <c r="R3461"/>
    </row>
    <row r="3462" spans="1:18" s="16" customFormat="1" x14ac:dyDescent="0.25">
      <c r="A3462"/>
      <c r="B3462" s="17"/>
      <c r="D3462"/>
      <c r="E3462"/>
      <c r="F3462"/>
      <c r="G3462"/>
      <c r="H3462"/>
      <c r="I3462"/>
      <c r="J3462"/>
      <c r="K3462"/>
      <c r="L3462"/>
      <c r="M3462"/>
      <c r="N3462"/>
      <c r="O3462"/>
      <c r="P3462"/>
      <c r="Q3462"/>
      <c r="R3462"/>
    </row>
    <row r="3463" spans="1:18" s="16" customFormat="1" x14ac:dyDescent="0.25">
      <c r="A3463"/>
      <c r="B3463" s="18"/>
      <c r="D3463"/>
      <c r="E3463"/>
      <c r="F3463"/>
      <c r="G3463"/>
      <c r="H3463"/>
      <c r="I3463"/>
      <c r="J3463"/>
      <c r="K3463"/>
      <c r="L3463"/>
      <c r="M3463"/>
      <c r="N3463"/>
      <c r="O3463"/>
      <c r="P3463"/>
      <c r="Q3463"/>
      <c r="R3463"/>
    </row>
    <row r="3464" spans="1:18" s="16" customFormat="1" x14ac:dyDescent="0.25">
      <c r="A3464"/>
      <c r="B3464" s="18"/>
      <c r="D3464"/>
      <c r="E3464"/>
      <c r="F3464"/>
      <c r="G3464"/>
      <c r="H3464"/>
      <c r="I3464"/>
      <c r="J3464"/>
      <c r="K3464"/>
      <c r="L3464"/>
      <c r="M3464"/>
      <c r="N3464"/>
      <c r="O3464"/>
      <c r="P3464"/>
      <c r="Q3464"/>
      <c r="R3464"/>
    </row>
    <row r="3465" spans="1:18" s="16" customFormat="1" x14ac:dyDescent="0.25">
      <c r="A3465"/>
      <c r="B3465" s="18"/>
      <c r="D3465"/>
      <c r="E3465"/>
      <c r="F3465"/>
      <c r="G3465"/>
      <c r="H3465"/>
      <c r="I3465"/>
      <c r="J3465"/>
      <c r="K3465"/>
      <c r="L3465"/>
      <c r="M3465"/>
      <c r="N3465"/>
      <c r="O3465"/>
      <c r="P3465"/>
      <c r="Q3465"/>
      <c r="R3465"/>
    </row>
    <row r="3466" spans="1:18" s="16" customFormat="1" x14ac:dyDescent="0.25">
      <c r="A3466"/>
      <c r="B3466" s="18"/>
      <c r="D3466"/>
      <c r="E3466"/>
      <c r="F3466"/>
      <c r="G3466"/>
      <c r="H3466"/>
      <c r="I3466"/>
      <c r="J3466"/>
      <c r="K3466"/>
      <c r="L3466"/>
      <c r="M3466"/>
      <c r="N3466"/>
      <c r="O3466"/>
      <c r="P3466"/>
      <c r="Q3466"/>
      <c r="R3466"/>
    </row>
    <row r="3467" spans="1:18" s="16" customFormat="1" x14ac:dyDescent="0.25">
      <c r="A3467"/>
      <c r="B3467" s="18"/>
      <c r="D3467"/>
      <c r="E3467"/>
      <c r="F3467"/>
      <c r="G3467"/>
      <c r="H3467"/>
      <c r="I3467"/>
      <c r="J3467"/>
      <c r="K3467"/>
      <c r="L3467"/>
      <c r="M3467"/>
      <c r="N3467"/>
      <c r="O3467"/>
      <c r="P3467"/>
      <c r="Q3467"/>
      <c r="R3467"/>
    </row>
    <row r="3468" spans="1:18" s="16" customFormat="1" x14ac:dyDescent="0.25">
      <c r="A3468"/>
      <c r="B3468" s="18"/>
      <c r="D3468"/>
      <c r="E3468"/>
      <c r="F3468"/>
      <c r="G3468"/>
      <c r="H3468"/>
      <c r="I3468"/>
      <c r="J3468"/>
      <c r="K3468"/>
      <c r="L3468"/>
      <c r="M3468"/>
      <c r="N3468"/>
      <c r="O3468"/>
      <c r="P3468"/>
      <c r="Q3468"/>
      <c r="R3468"/>
    </row>
    <row r="3469" spans="1:18" s="16" customFormat="1" x14ac:dyDescent="0.25">
      <c r="A3469"/>
      <c r="B3469" s="18"/>
      <c r="D3469"/>
      <c r="E3469"/>
      <c r="F3469"/>
      <c r="G3469"/>
      <c r="H3469"/>
      <c r="I3469"/>
      <c r="J3469"/>
      <c r="K3469"/>
      <c r="L3469"/>
      <c r="M3469"/>
      <c r="N3469"/>
      <c r="O3469"/>
      <c r="P3469"/>
      <c r="Q3469"/>
      <c r="R3469"/>
    </row>
    <row r="3470" spans="1:18" s="16" customFormat="1" x14ac:dyDescent="0.25">
      <c r="A3470"/>
      <c r="B3470" s="18"/>
      <c r="D3470"/>
      <c r="E3470"/>
      <c r="F3470"/>
      <c r="G3470"/>
      <c r="H3470"/>
      <c r="I3470"/>
      <c r="J3470"/>
      <c r="K3470"/>
      <c r="L3470"/>
      <c r="M3470"/>
      <c r="N3470"/>
      <c r="O3470"/>
      <c r="P3470"/>
      <c r="Q3470"/>
      <c r="R3470"/>
    </row>
    <row r="3471" spans="1:18" s="16" customFormat="1" x14ac:dyDescent="0.25">
      <c r="A3471"/>
      <c r="B3471" s="18"/>
      <c r="D3471"/>
      <c r="E3471"/>
      <c r="F3471"/>
      <c r="G3471"/>
      <c r="H3471"/>
      <c r="I3471"/>
      <c r="J3471"/>
      <c r="K3471"/>
      <c r="L3471"/>
      <c r="M3471"/>
      <c r="N3471"/>
      <c r="O3471"/>
      <c r="P3471"/>
      <c r="Q3471"/>
      <c r="R3471"/>
    </row>
    <row r="3472" spans="1:18" s="16" customFormat="1" x14ac:dyDescent="0.25">
      <c r="A3472"/>
      <c r="B3472" s="18"/>
      <c r="D3472"/>
      <c r="E3472"/>
      <c r="F3472"/>
      <c r="G3472"/>
      <c r="H3472"/>
      <c r="I3472"/>
      <c r="J3472"/>
      <c r="K3472"/>
      <c r="L3472"/>
      <c r="M3472"/>
      <c r="N3472"/>
      <c r="O3472"/>
      <c r="P3472"/>
      <c r="Q3472"/>
      <c r="R3472"/>
    </row>
    <row r="3473" spans="1:18" s="16" customFormat="1" x14ac:dyDescent="0.25">
      <c r="A3473"/>
      <c r="B3473" s="18"/>
      <c r="D3473"/>
      <c r="E3473"/>
      <c r="F3473"/>
      <c r="G3473"/>
      <c r="H3473"/>
      <c r="I3473"/>
      <c r="J3473"/>
      <c r="K3473"/>
      <c r="L3473"/>
      <c r="M3473"/>
      <c r="N3473"/>
      <c r="O3473"/>
      <c r="P3473"/>
      <c r="Q3473"/>
      <c r="R3473"/>
    </row>
    <row r="3474" spans="1:18" s="16" customFormat="1" x14ac:dyDescent="0.25">
      <c r="A3474"/>
      <c r="B3474" s="18"/>
      <c r="D3474"/>
      <c r="E3474"/>
      <c r="F3474"/>
      <c r="G3474"/>
      <c r="H3474"/>
      <c r="I3474"/>
      <c r="J3474"/>
      <c r="K3474"/>
      <c r="L3474"/>
      <c r="M3474"/>
      <c r="N3474"/>
      <c r="O3474"/>
      <c r="P3474"/>
      <c r="Q3474"/>
      <c r="R3474"/>
    </row>
    <row r="3475" spans="1:18" s="16" customFormat="1" x14ac:dyDescent="0.25">
      <c r="A3475"/>
      <c r="B3475" s="18"/>
      <c r="D3475"/>
      <c r="E3475"/>
      <c r="F3475"/>
      <c r="G3475"/>
      <c r="H3475"/>
      <c r="I3475"/>
      <c r="J3475"/>
      <c r="K3475"/>
      <c r="L3475"/>
      <c r="M3475"/>
      <c r="N3475"/>
      <c r="O3475"/>
      <c r="P3475"/>
      <c r="Q3475"/>
      <c r="R3475"/>
    </row>
    <row r="3476" spans="1:18" s="16" customFormat="1" x14ac:dyDescent="0.25">
      <c r="A3476"/>
      <c r="B3476" s="18"/>
      <c r="D3476"/>
      <c r="E3476"/>
      <c r="F3476"/>
      <c r="G3476"/>
      <c r="H3476"/>
      <c r="I3476"/>
      <c r="J3476"/>
      <c r="K3476"/>
      <c r="L3476"/>
      <c r="M3476"/>
      <c r="N3476"/>
      <c r="O3476"/>
      <c r="P3476"/>
      <c r="Q3476"/>
      <c r="R3476"/>
    </row>
    <row r="3477" spans="1:18" s="16" customFormat="1" x14ac:dyDescent="0.25">
      <c r="A3477"/>
      <c r="B3477" s="18"/>
      <c r="D3477"/>
      <c r="E3477"/>
      <c r="F3477"/>
      <c r="G3477"/>
      <c r="H3477"/>
      <c r="I3477"/>
      <c r="J3477"/>
      <c r="K3477"/>
      <c r="L3477"/>
      <c r="M3477"/>
      <c r="N3477"/>
      <c r="O3477"/>
      <c r="P3477"/>
      <c r="Q3477"/>
      <c r="R3477"/>
    </row>
    <row r="3478" spans="1:18" s="16" customFormat="1" x14ac:dyDescent="0.25">
      <c r="A3478"/>
      <c r="B3478" s="18"/>
      <c r="D3478"/>
      <c r="E3478"/>
      <c r="F3478"/>
      <c r="G3478"/>
      <c r="H3478"/>
      <c r="I3478"/>
      <c r="J3478"/>
      <c r="K3478"/>
      <c r="L3478"/>
      <c r="M3478"/>
      <c r="N3478"/>
      <c r="O3478"/>
      <c r="P3478"/>
      <c r="Q3478"/>
      <c r="R3478"/>
    </row>
    <row r="3479" spans="1:18" s="16" customFormat="1" x14ac:dyDescent="0.25">
      <c r="A3479"/>
      <c r="B3479" s="18"/>
      <c r="D3479"/>
      <c r="E3479"/>
      <c r="F3479"/>
      <c r="G3479"/>
      <c r="H3479"/>
      <c r="I3479"/>
      <c r="J3479"/>
      <c r="K3479"/>
      <c r="L3479"/>
      <c r="M3479"/>
      <c r="N3479"/>
      <c r="O3479"/>
      <c r="P3479"/>
      <c r="Q3479"/>
      <c r="R3479"/>
    </row>
    <row r="3480" spans="1:18" s="16" customFormat="1" x14ac:dyDescent="0.25">
      <c r="A3480"/>
      <c r="B3480" s="18"/>
      <c r="D3480"/>
      <c r="E3480"/>
      <c r="F3480"/>
      <c r="G3480"/>
      <c r="H3480"/>
      <c r="I3480"/>
      <c r="J3480"/>
      <c r="K3480"/>
      <c r="L3480"/>
      <c r="M3480"/>
      <c r="N3480"/>
      <c r="O3480"/>
      <c r="P3480"/>
      <c r="Q3480"/>
      <c r="R3480"/>
    </row>
    <row r="3481" spans="1:18" s="16" customFormat="1" x14ac:dyDescent="0.25">
      <c r="A3481"/>
      <c r="B3481" s="18"/>
      <c r="D3481"/>
      <c r="E3481"/>
      <c r="F3481"/>
      <c r="G3481"/>
      <c r="H3481"/>
      <c r="I3481"/>
      <c r="J3481"/>
      <c r="K3481"/>
      <c r="L3481"/>
      <c r="M3481"/>
      <c r="N3481"/>
      <c r="O3481"/>
      <c r="P3481"/>
      <c r="Q3481"/>
      <c r="R3481"/>
    </row>
    <row r="3482" spans="1:18" s="16" customFormat="1" x14ac:dyDescent="0.25">
      <c r="A3482"/>
      <c r="B3482" s="18"/>
      <c r="D3482"/>
      <c r="E3482"/>
      <c r="F3482"/>
      <c r="G3482"/>
      <c r="H3482"/>
      <c r="I3482"/>
      <c r="J3482"/>
      <c r="K3482"/>
      <c r="L3482"/>
      <c r="M3482"/>
      <c r="N3482"/>
      <c r="O3482"/>
      <c r="P3482"/>
      <c r="Q3482"/>
      <c r="R3482"/>
    </row>
    <row r="3483" spans="1:18" s="16" customFormat="1" x14ac:dyDescent="0.25">
      <c r="A3483"/>
      <c r="B3483" s="18"/>
      <c r="D3483"/>
      <c r="E3483"/>
      <c r="F3483"/>
      <c r="G3483"/>
      <c r="H3483"/>
      <c r="I3483"/>
      <c r="J3483"/>
      <c r="K3483"/>
      <c r="L3483"/>
      <c r="M3483"/>
      <c r="N3483"/>
      <c r="O3483"/>
      <c r="P3483"/>
      <c r="Q3483"/>
      <c r="R3483"/>
    </row>
    <row r="3484" spans="1:18" s="16" customFormat="1" x14ac:dyDescent="0.25">
      <c r="A3484"/>
      <c r="B3484" s="18"/>
      <c r="D3484"/>
      <c r="E3484"/>
      <c r="F3484"/>
      <c r="G3484"/>
      <c r="H3484"/>
      <c r="I3484"/>
      <c r="J3484"/>
      <c r="K3484"/>
      <c r="L3484"/>
      <c r="M3484"/>
      <c r="N3484"/>
      <c r="O3484"/>
      <c r="P3484"/>
      <c r="Q3484"/>
      <c r="R3484"/>
    </row>
    <row r="3485" spans="1:18" s="16" customFormat="1" x14ac:dyDescent="0.25">
      <c r="A3485"/>
      <c r="B3485" s="18"/>
      <c r="D3485"/>
      <c r="E3485"/>
      <c r="F3485"/>
      <c r="G3485"/>
      <c r="H3485"/>
      <c r="I3485"/>
      <c r="J3485"/>
      <c r="K3485"/>
      <c r="L3485"/>
      <c r="M3485"/>
      <c r="N3485"/>
      <c r="O3485"/>
      <c r="P3485"/>
      <c r="Q3485"/>
      <c r="R3485"/>
    </row>
    <row r="3486" spans="1:18" s="16" customFormat="1" x14ac:dyDescent="0.25">
      <c r="A3486"/>
      <c r="B3486" s="18"/>
      <c r="D3486"/>
      <c r="E3486"/>
      <c r="F3486"/>
      <c r="G3486"/>
      <c r="H3486"/>
      <c r="I3486"/>
      <c r="J3486"/>
      <c r="K3486"/>
      <c r="L3486"/>
      <c r="M3486"/>
      <c r="N3486"/>
      <c r="O3486"/>
      <c r="P3486"/>
      <c r="Q3486"/>
      <c r="R3486"/>
    </row>
    <row r="3487" spans="1:18" s="16" customFormat="1" x14ac:dyDescent="0.25">
      <c r="A3487"/>
      <c r="B3487" s="18"/>
      <c r="D3487"/>
      <c r="E3487"/>
      <c r="F3487"/>
      <c r="G3487"/>
      <c r="H3487"/>
      <c r="I3487"/>
      <c r="J3487"/>
      <c r="K3487"/>
      <c r="L3487"/>
      <c r="M3487"/>
      <c r="N3487"/>
      <c r="O3487"/>
      <c r="P3487"/>
      <c r="Q3487"/>
      <c r="R3487"/>
    </row>
    <row r="3488" spans="1:18" s="16" customFormat="1" x14ac:dyDescent="0.25">
      <c r="A3488"/>
      <c r="B3488" s="18"/>
      <c r="D3488"/>
      <c r="E3488"/>
      <c r="F3488"/>
      <c r="G3488"/>
      <c r="H3488"/>
      <c r="I3488"/>
      <c r="J3488"/>
      <c r="K3488"/>
      <c r="L3488"/>
      <c r="M3488"/>
      <c r="N3488"/>
      <c r="O3488"/>
      <c r="P3488"/>
      <c r="Q3488"/>
      <c r="R3488"/>
    </row>
    <row r="3489" spans="1:18" s="16" customFormat="1" x14ac:dyDescent="0.25">
      <c r="A3489"/>
      <c r="B3489" s="18"/>
      <c r="D3489"/>
      <c r="E3489"/>
      <c r="F3489"/>
      <c r="G3489"/>
      <c r="H3489"/>
      <c r="I3489"/>
      <c r="J3489"/>
      <c r="K3489"/>
      <c r="L3489"/>
      <c r="M3489"/>
      <c r="N3489"/>
      <c r="O3489"/>
      <c r="P3489"/>
      <c r="Q3489"/>
      <c r="R3489"/>
    </row>
    <row r="3490" spans="1:18" s="16" customFormat="1" x14ac:dyDescent="0.25">
      <c r="A3490"/>
      <c r="B3490" s="18"/>
      <c r="D3490"/>
      <c r="E3490"/>
      <c r="F3490"/>
      <c r="G3490"/>
      <c r="H3490"/>
      <c r="I3490"/>
      <c r="J3490"/>
      <c r="K3490"/>
      <c r="L3490"/>
      <c r="M3490"/>
      <c r="N3490"/>
      <c r="O3490"/>
      <c r="P3490"/>
      <c r="Q3490"/>
      <c r="R3490"/>
    </row>
    <row r="3491" spans="1:18" s="16" customFormat="1" x14ac:dyDescent="0.25">
      <c r="A3491"/>
      <c r="B3491" s="18"/>
      <c r="D3491"/>
      <c r="E3491"/>
      <c r="F3491"/>
      <c r="G3491"/>
      <c r="H3491"/>
      <c r="I3491"/>
      <c r="J3491"/>
      <c r="K3491"/>
      <c r="L3491"/>
      <c r="M3491"/>
      <c r="N3491"/>
      <c r="O3491"/>
      <c r="P3491"/>
      <c r="Q3491"/>
      <c r="R3491"/>
    </row>
    <row r="3492" spans="1:18" s="16" customFormat="1" x14ac:dyDescent="0.25">
      <c r="A3492"/>
      <c r="B3492" s="18"/>
      <c r="D3492"/>
      <c r="E3492"/>
      <c r="F3492"/>
      <c r="G3492"/>
      <c r="H3492"/>
      <c r="I3492"/>
      <c r="J3492"/>
      <c r="K3492"/>
      <c r="L3492"/>
      <c r="M3492"/>
      <c r="N3492"/>
      <c r="O3492"/>
      <c r="P3492"/>
      <c r="Q3492"/>
      <c r="R3492"/>
    </row>
    <row r="3493" spans="1:18" s="16" customFormat="1" x14ac:dyDescent="0.25">
      <c r="A3493"/>
      <c r="B3493" s="18"/>
      <c r="D3493"/>
      <c r="E3493"/>
      <c r="F3493"/>
      <c r="G3493"/>
      <c r="H3493"/>
      <c r="I3493"/>
      <c r="J3493"/>
      <c r="K3493"/>
      <c r="L3493"/>
      <c r="M3493"/>
      <c r="N3493"/>
      <c r="O3493"/>
      <c r="P3493"/>
      <c r="Q3493"/>
      <c r="R3493"/>
    </row>
    <row r="3494" spans="1:18" s="16" customFormat="1" x14ac:dyDescent="0.25">
      <c r="A3494"/>
      <c r="B3494" s="18"/>
      <c r="D3494"/>
      <c r="E3494"/>
      <c r="F3494"/>
      <c r="G3494"/>
      <c r="H3494"/>
      <c r="I3494"/>
      <c r="J3494"/>
      <c r="K3494"/>
      <c r="L3494"/>
      <c r="M3494"/>
      <c r="N3494"/>
      <c r="O3494"/>
      <c r="P3494"/>
      <c r="Q3494"/>
      <c r="R3494"/>
    </row>
    <row r="3495" spans="1:18" s="16" customFormat="1" x14ac:dyDescent="0.25">
      <c r="A3495"/>
      <c r="B3495" s="18"/>
      <c r="D3495"/>
      <c r="E3495"/>
      <c r="F3495"/>
      <c r="G3495"/>
      <c r="H3495"/>
      <c r="I3495"/>
      <c r="J3495"/>
      <c r="K3495"/>
      <c r="L3495"/>
      <c r="M3495"/>
      <c r="N3495"/>
      <c r="O3495"/>
      <c r="P3495"/>
      <c r="Q3495"/>
      <c r="R3495"/>
    </row>
    <row r="3496" spans="1:18" s="16" customFormat="1" x14ac:dyDescent="0.25">
      <c r="A3496"/>
      <c r="B3496" s="18"/>
      <c r="D3496"/>
      <c r="E3496"/>
      <c r="F3496"/>
      <c r="G3496"/>
      <c r="H3496"/>
      <c r="I3496"/>
      <c r="J3496"/>
      <c r="K3496"/>
      <c r="L3496"/>
      <c r="M3496"/>
      <c r="N3496"/>
      <c r="O3496"/>
      <c r="P3496"/>
      <c r="Q3496"/>
      <c r="R3496"/>
    </row>
    <row r="3497" spans="1:18" s="16" customFormat="1" x14ac:dyDescent="0.25">
      <c r="A3497"/>
      <c r="B3497" s="18"/>
      <c r="D3497"/>
      <c r="E3497"/>
      <c r="F3497"/>
      <c r="G3497"/>
      <c r="H3497"/>
      <c r="I3497"/>
      <c r="J3497"/>
      <c r="K3497"/>
      <c r="L3497"/>
      <c r="M3497"/>
      <c r="N3497"/>
      <c r="O3497"/>
      <c r="P3497"/>
      <c r="Q3497"/>
      <c r="R3497"/>
    </row>
    <row r="3498" spans="1:18" s="16" customFormat="1" x14ac:dyDescent="0.25">
      <c r="A3498"/>
      <c r="B3498" s="18"/>
      <c r="D3498"/>
      <c r="E3498"/>
      <c r="F3498"/>
      <c r="G3498"/>
      <c r="H3498"/>
      <c r="I3498"/>
      <c r="J3498"/>
      <c r="K3498"/>
      <c r="L3498"/>
      <c r="M3498"/>
      <c r="N3498"/>
      <c r="O3498"/>
      <c r="P3498"/>
      <c r="Q3498"/>
      <c r="R3498"/>
    </row>
    <row r="3499" spans="1:18" s="16" customFormat="1" x14ac:dyDescent="0.25">
      <c r="A3499"/>
      <c r="B3499" s="18"/>
      <c r="D3499"/>
      <c r="E3499"/>
      <c r="F3499"/>
      <c r="G3499"/>
      <c r="H3499"/>
      <c r="I3499"/>
      <c r="J3499"/>
      <c r="K3499"/>
      <c r="L3499"/>
      <c r="M3499"/>
      <c r="N3499"/>
      <c r="O3499"/>
      <c r="P3499"/>
      <c r="Q3499"/>
      <c r="R3499"/>
    </row>
    <row r="3500" spans="1:18" s="16" customFormat="1" x14ac:dyDescent="0.25">
      <c r="A3500"/>
      <c r="B3500" s="18"/>
      <c r="D3500"/>
      <c r="E3500"/>
      <c r="F3500"/>
      <c r="G3500"/>
      <c r="H3500"/>
      <c r="I3500"/>
      <c r="J3500"/>
      <c r="K3500"/>
      <c r="L3500"/>
      <c r="M3500"/>
      <c r="N3500"/>
      <c r="O3500"/>
      <c r="P3500"/>
      <c r="Q3500"/>
      <c r="R3500"/>
    </row>
    <row r="3501" spans="1:18" s="16" customFormat="1" x14ac:dyDescent="0.25">
      <c r="A3501"/>
      <c r="B3501" s="18"/>
      <c r="D3501"/>
      <c r="E3501"/>
      <c r="F3501"/>
      <c r="G3501"/>
      <c r="H3501"/>
      <c r="I3501"/>
      <c r="J3501"/>
      <c r="K3501"/>
      <c r="L3501"/>
      <c r="M3501"/>
      <c r="N3501"/>
      <c r="O3501"/>
      <c r="P3501"/>
      <c r="Q3501"/>
      <c r="R3501"/>
    </row>
    <row r="3502" spans="1:18" s="16" customFormat="1" x14ac:dyDescent="0.25">
      <c r="A3502"/>
      <c r="B3502" s="18"/>
      <c r="D3502"/>
      <c r="E3502"/>
      <c r="F3502"/>
      <c r="G3502"/>
      <c r="H3502"/>
      <c r="I3502"/>
      <c r="J3502"/>
      <c r="K3502"/>
      <c r="L3502"/>
      <c r="M3502"/>
      <c r="N3502"/>
      <c r="O3502"/>
      <c r="P3502"/>
      <c r="Q3502"/>
      <c r="R3502"/>
    </row>
    <row r="3503" spans="1:18" s="16" customFormat="1" x14ac:dyDescent="0.25">
      <c r="A3503"/>
      <c r="B3503" s="18"/>
      <c r="D3503"/>
      <c r="E3503"/>
      <c r="F3503"/>
      <c r="G3503"/>
      <c r="H3503"/>
      <c r="I3503"/>
      <c r="J3503"/>
      <c r="K3503"/>
      <c r="L3503"/>
      <c r="M3503"/>
      <c r="N3503"/>
      <c r="O3503"/>
      <c r="P3503"/>
      <c r="Q3503"/>
      <c r="R3503"/>
    </row>
    <row r="3504" spans="1:18" s="16" customFormat="1" x14ac:dyDescent="0.25">
      <c r="A3504"/>
      <c r="B3504" s="18"/>
      <c r="D3504"/>
      <c r="E3504"/>
      <c r="F3504"/>
      <c r="G3504"/>
      <c r="H3504"/>
      <c r="I3504"/>
      <c r="J3504"/>
      <c r="K3504"/>
      <c r="L3504"/>
      <c r="M3504"/>
      <c r="N3504"/>
      <c r="O3504"/>
      <c r="P3504"/>
      <c r="Q3504"/>
      <c r="R3504"/>
    </row>
    <row r="3505" spans="1:18" s="16" customFormat="1" x14ac:dyDescent="0.25">
      <c r="A3505"/>
      <c r="B3505" s="18"/>
      <c r="D3505"/>
      <c r="E3505"/>
      <c r="F3505"/>
      <c r="G3505"/>
      <c r="H3505"/>
      <c r="I3505"/>
      <c r="J3505"/>
      <c r="K3505"/>
      <c r="L3505"/>
      <c r="M3505"/>
      <c r="N3505"/>
      <c r="O3505"/>
      <c r="P3505"/>
      <c r="Q3505"/>
      <c r="R3505"/>
    </row>
    <row r="3506" spans="1:18" s="16" customFormat="1" x14ac:dyDescent="0.25">
      <c r="A3506"/>
      <c r="B3506" s="18"/>
      <c r="D3506"/>
      <c r="E3506"/>
      <c r="F3506"/>
      <c r="G3506"/>
      <c r="H3506"/>
      <c r="I3506"/>
      <c r="J3506"/>
      <c r="K3506"/>
      <c r="L3506"/>
      <c r="M3506"/>
      <c r="N3506"/>
      <c r="O3506"/>
      <c r="P3506"/>
      <c r="Q3506"/>
      <c r="R3506"/>
    </row>
    <row r="3507" spans="1:18" s="16" customFormat="1" x14ac:dyDescent="0.25">
      <c r="A3507"/>
      <c r="B3507" s="18"/>
      <c r="D3507"/>
      <c r="E3507"/>
      <c r="F3507"/>
      <c r="G3507"/>
      <c r="H3507"/>
      <c r="I3507"/>
      <c r="J3507"/>
      <c r="K3507"/>
      <c r="L3507"/>
      <c r="M3507"/>
      <c r="N3507"/>
      <c r="O3507"/>
      <c r="P3507"/>
      <c r="Q3507"/>
      <c r="R3507"/>
    </row>
    <row r="3508" spans="1:18" s="16" customFormat="1" x14ac:dyDescent="0.25">
      <c r="A3508"/>
      <c r="B3508" s="18"/>
      <c r="D3508"/>
      <c r="E3508"/>
      <c r="F3508"/>
      <c r="G3508"/>
      <c r="H3508"/>
      <c r="I3508"/>
      <c r="J3508"/>
      <c r="K3508"/>
      <c r="L3508"/>
      <c r="M3508"/>
      <c r="N3508"/>
      <c r="O3508"/>
      <c r="P3508"/>
      <c r="Q3508"/>
      <c r="R3508"/>
    </row>
    <row r="3509" spans="1:18" s="16" customFormat="1" x14ac:dyDescent="0.25">
      <c r="A3509"/>
      <c r="B3509" s="18"/>
      <c r="D3509"/>
      <c r="E3509"/>
      <c r="F3509"/>
      <c r="G3509"/>
      <c r="H3509"/>
      <c r="I3509"/>
      <c r="J3509"/>
      <c r="K3509"/>
      <c r="L3509"/>
      <c r="M3509"/>
      <c r="N3509"/>
      <c r="O3509"/>
      <c r="P3509"/>
      <c r="Q3509"/>
      <c r="R3509"/>
    </row>
    <row r="3510" spans="1:18" s="16" customFormat="1" x14ac:dyDescent="0.25">
      <c r="A3510"/>
      <c r="B3510" s="18"/>
      <c r="D3510"/>
      <c r="E3510"/>
      <c r="F3510"/>
      <c r="G3510"/>
      <c r="H3510"/>
      <c r="I3510"/>
      <c r="J3510"/>
      <c r="K3510"/>
      <c r="L3510"/>
      <c r="M3510"/>
      <c r="N3510"/>
      <c r="O3510"/>
      <c r="P3510"/>
      <c r="Q3510"/>
      <c r="R3510"/>
    </row>
    <row r="3511" spans="1:18" s="16" customFormat="1" x14ac:dyDescent="0.25">
      <c r="A3511"/>
      <c r="B3511" s="18"/>
      <c r="D3511"/>
      <c r="E3511"/>
      <c r="F3511"/>
      <c r="G3511"/>
      <c r="H3511"/>
      <c r="I3511"/>
      <c r="J3511"/>
      <c r="K3511"/>
      <c r="L3511"/>
      <c r="M3511"/>
      <c r="N3511"/>
      <c r="O3511"/>
      <c r="P3511"/>
      <c r="Q3511"/>
      <c r="R3511"/>
    </row>
    <row r="3512" spans="1:18" s="16" customFormat="1" x14ac:dyDescent="0.25">
      <c r="A3512"/>
      <c r="B3512" s="17"/>
      <c r="D3512"/>
      <c r="E3512"/>
      <c r="F3512"/>
      <c r="G3512"/>
      <c r="H3512"/>
      <c r="I3512"/>
      <c r="J3512"/>
      <c r="K3512"/>
      <c r="L3512"/>
      <c r="M3512"/>
      <c r="N3512"/>
      <c r="O3512"/>
      <c r="P3512"/>
      <c r="Q3512"/>
      <c r="R3512"/>
    </row>
    <row r="3513" spans="1:18" s="16" customFormat="1" x14ac:dyDescent="0.25">
      <c r="A3513"/>
      <c r="B3513" s="18"/>
      <c r="D3513"/>
      <c r="E3513"/>
      <c r="F3513"/>
      <c r="G3513"/>
      <c r="H3513"/>
      <c r="I3513"/>
      <c r="J3513"/>
      <c r="K3513"/>
      <c r="L3513"/>
      <c r="M3513"/>
      <c r="N3513"/>
      <c r="O3513"/>
      <c r="P3513"/>
      <c r="Q3513"/>
      <c r="R3513"/>
    </row>
    <row r="3514" spans="1:18" s="16" customFormat="1" x14ac:dyDescent="0.25">
      <c r="A3514"/>
      <c r="B3514" s="18"/>
      <c r="D3514"/>
      <c r="E3514"/>
      <c r="F3514"/>
      <c r="G3514"/>
      <c r="H3514"/>
      <c r="I3514"/>
      <c r="J3514"/>
      <c r="K3514"/>
      <c r="L3514"/>
      <c r="M3514"/>
      <c r="N3514"/>
      <c r="O3514"/>
      <c r="P3514"/>
      <c r="Q3514"/>
      <c r="R3514"/>
    </row>
    <row r="3515" spans="1:18" s="16" customFormat="1" x14ac:dyDescent="0.25">
      <c r="A3515"/>
      <c r="B3515" s="18"/>
      <c r="D3515"/>
      <c r="E3515"/>
      <c r="F3515"/>
      <c r="G3515"/>
      <c r="H3515"/>
      <c r="I3515"/>
      <c r="J3515"/>
      <c r="K3515"/>
      <c r="L3515"/>
      <c r="M3515"/>
      <c r="N3515"/>
      <c r="O3515"/>
      <c r="P3515"/>
      <c r="Q3515"/>
      <c r="R3515"/>
    </row>
    <row r="3516" spans="1:18" s="16" customFormat="1" x14ac:dyDescent="0.25">
      <c r="A3516"/>
      <c r="B3516" s="18"/>
      <c r="D3516"/>
      <c r="E3516"/>
      <c r="F3516"/>
      <c r="G3516"/>
      <c r="H3516"/>
      <c r="I3516"/>
      <c r="J3516"/>
      <c r="K3516"/>
      <c r="L3516"/>
      <c r="M3516"/>
      <c r="N3516"/>
      <c r="O3516"/>
      <c r="P3516"/>
      <c r="Q3516"/>
      <c r="R3516"/>
    </row>
    <row r="3517" spans="1:18" s="16" customFormat="1" x14ac:dyDescent="0.25">
      <c r="A3517"/>
      <c r="B3517" s="18"/>
      <c r="D3517"/>
      <c r="E3517"/>
      <c r="F3517"/>
      <c r="G3517"/>
      <c r="H3517"/>
      <c r="I3517"/>
      <c r="J3517"/>
      <c r="K3517"/>
      <c r="L3517"/>
      <c r="M3517"/>
      <c r="N3517"/>
      <c r="O3517"/>
      <c r="P3517"/>
      <c r="Q3517"/>
      <c r="R3517"/>
    </row>
    <row r="3518" spans="1:18" s="16" customFormat="1" x14ac:dyDescent="0.25">
      <c r="A3518"/>
      <c r="B3518" s="18"/>
      <c r="D3518"/>
      <c r="E3518"/>
      <c r="F3518"/>
      <c r="G3518"/>
      <c r="H3518"/>
      <c r="I3518"/>
      <c r="J3518"/>
      <c r="K3518"/>
      <c r="L3518"/>
      <c r="M3518"/>
      <c r="N3518"/>
      <c r="O3518"/>
      <c r="P3518"/>
      <c r="Q3518"/>
      <c r="R3518"/>
    </row>
    <row r="3519" spans="1:18" s="16" customFormat="1" x14ac:dyDescent="0.25">
      <c r="A3519"/>
      <c r="B3519" s="18"/>
      <c r="D3519"/>
      <c r="E3519"/>
      <c r="F3519"/>
      <c r="G3519"/>
      <c r="H3519"/>
      <c r="I3519"/>
      <c r="J3519"/>
      <c r="K3519"/>
      <c r="L3519"/>
      <c r="M3519"/>
      <c r="N3519"/>
      <c r="O3519"/>
      <c r="P3519"/>
      <c r="Q3519"/>
      <c r="R3519"/>
    </row>
    <row r="3520" spans="1:18" s="16" customFormat="1" x14ac:dyDescent="0.25">
      <c r="A3520"/>
      <c r="B3520" s="18"/>
      <c r="D3520"/>
      <c r="E3520"/>
      <c r="F3520"/>
      <c r="G3520"/>
      <c r="H3520"/>
      <c r="I3520"/>
      <c r="J3520"/>
      <c r="K3520"/>
      <c r="L3520"/>
      <c r="M3520"/>
      <c r="N3520"/>
      <c r="O3520"/>
      <c r="P3520"/>
      <c r="Q3520"/>
      <c r="R3520"/>
    </row>
    <row r="3521" spans="1:18" s="16" customFormat="1" x14ac:dyDescent="0.25">
      <c r="A3521"/>
      <c r="B3521" s="18"/>
      <c r="D3521"/>
      <c r="E3521"/>
      <c r="F3521"/>
      <c r="G3521"/>
      <c r="H3521"/>
      <c r="I3521"/>
      <c r="J3521"/>
      <c r="K3521"/>
      <c r="L3521"/>
      <c r="M3521"/>
      <c r="N3521"/>
      <c r="O3521"/>
      <c r="P3521"/>
      <c r="Q3521"/>
      <c r="R3521"/>
    </row>
    <row r="3522" spans="1:18" s="16" customFormat="1" x14ac:dyDescent="0.25">
      <c r="A3522"/>
      <c r="B3522" s="18"/>
      <c r="D3522"/>
      <c r="E3522"/>
      <c r="F3522"/>
      <c r="G3522"/>
      <c r="H3522"/>
      <c r="I3522"/>
      <c r="J3522"/>
      <c r="K3522"/>
      <c r="L3522"/>
      <c r="M3522"/>
      <c r="N3522"/>
      <c r="O3522"/>
      <c r="P3522"/>
      <c r="Q3522"/>
      <c r="R3522"/>
    </row>
    <row r="3523" spans="1:18" s="16" customFormat="1" x14ac:dyDescent="0.25">
      <c r="A3523"/>
      <c r="B3523" s="18"/>
      <c r="D3523"/>
      <c r="E3523"/>
      <c r="F3523"/>
      <c r="G3523"/>
      <c r="H3523"/>
      <c r="I3523"/>
      <c r="J3523"/>
      <c r="K3523"/>
      <c r="L3523"/>
      <c r="M3523"/>
      <c r="N3523"/>
      <c r="O3523"/>
      <c r="P3523"/>
      <c r="Q3523"/>
      <c r="R3523"/>
    </row>
    <row r="3524" spans="1:18" s="16" customFormat="1" x14ac:dyDescent="0.25">
      <c r="A3524"/>
      <c r="B3524" s="18"/>
      <c r="D3524"/>
      <c r="E3524"/>
      <c r="F3524"/>
      <c r="G3524"/>
      <c r="H3524"/>
      <c r="I3524"/>
      <c r="J3524"/>
      <c r="K3524"/>
      <c r="L3524"/>
      <c r="M3524"/>
      <c r="N3524"/>
      <c r="O3524"/>
      <c r="P3524"/>
      <c r="Q3524"/>
      <c r="R3524"/>
    </row>
    <row r="3525" spans="1:18" s="16" customFormat="1" x14ac:dyDescent="0.25">
      <c r="A3525"/>
      <c r="B3525" s="18"/>
      <c r="D3525"/>
      <c r="E3525"/>
      <c r="F3525"/>
      <c r="G3525"/>
      <c r="H3525"/>
      <c r="I3525"/>
      <c r="J3525"/>
      <c r="K3525"/>
      <c r="L3525"/>
      <c r="M3525"/>
      <c r="N3525"/>
      <c r="O3525"/>
      <c r="P3525"/>
      <c r="Q3525"/>
      <c r="R3525"/>
    </row>
    <row r="3526" spans="1:18" s="16" customFormat="1" x14ac:dyDescent="0.25">
      <c r="A3526"/>
      <c r="B3526" s="18"/>
      <c r="D3526"/>
      <c r="E3526"/>
      <c r="F3526"/>
      <c r="G3526"/>
      <c r="H3526"/>
      <c r="I3526"/>
      <c r="J3526"/>
      <c r="K3526"/>
      <c r="L3526"/>
      <c r="M3526"/>
      <c r="N3526"/>
      <c r="O3526"/>
      <c r="P3526"/>
      <c r="Q3526"/>
      <c r="R3526"/>
    </row>
    <row r="3527" spans="1:18" s="16" customFormat="1" x14ac:dyDescent="0.25">
      <c r="A3527"/>
      <c r="B3527" s="18"/>
      <c r="D3527"/>
      <c r="E3527"/>
      <c r="F3527"/>
      <c r="G3527"/>
      <c r="H3527"/>
      <c r="I3527"/>
      <c r="J3527"/>
      <c r="K3527"/>
      <c r="L3527"/>
      <c r="M3527"/>
      <c r="N3527"/>
      <c r="O3527"/>
      <c r="P3527"/>
      <c r="Q3527"/>
      <c r="R3527"/>
    </row>
    <row r="3528" spans="1:18" s="16" customFormat="1" x14ac:dyDescent="0.25">
      <c r="A3528"/>
      <c r="B3528" s="18"/>
      <c r="D3528"/>
      <c r="E3528"/>
      <c r="F3528"/>
      <c r="G3528"/>
      <c r="H3528"/>
      <c r="I3528"/>
      <c r="J3528"/>
      <c r="K3528"/>
      <c r="L3528"/>
      <c r="M3528"/>
      <c r="N3528"/>
      <c r="O3528"/>
      <c r="P3528"/>
      <c r="Q3528"/>
      <c r="R3528"/>
    </row>
    <row r="3529" spans="1:18" s="16" customFormat="1" x14ac:dyDescent="0.25">
      <c r="A3529"/>
      <c r="B3529" s="18"/>
      <c r="D3529"/>
      <c r="E3529"/>
      <c r="F3529"/>
      <c r="G3529"/>
      <c r="H3529"/>
      <c r="I3529"/>
      <c r="J3529"/>
      <c r="K3529"/>
      <c r="L3529"/>
      <c r="M3529"/>
      <c r="N3529"/>
      <c r="O3529"/>
      <c r="P3529"/>
      <c r="Q3529"/>
      <c r="R3529"/>
    </row>
    <row r="3530" spans="1:18" s="16" customFormat="1" x14ac:dyDescent="0.25">
      <c r="A3530"/>
      <c r="B3530" s="18"/>
      <c r="D3530"/>
      <c r="E3530"/>
      <c r="F3530"/>
      <c r="G3530"/>
      <c r="H3530"/>
      <c r="I3530"/>
      <c r="J3530"/>
      <c r="K3530"/>
      <c r="L3530"/>
      <c r="M3530"/>
      <c r="N3530"/>
      <c r="O3530"/>
      <c r="P3530"/>
      <c r="Q3530"/>
      <c r="R3530"/>
    </row>
    <row r="3531" spans="1:18" s="16" customFormat="1" x14ac:dyDescent="0.25">
      <c r="A3531"/>
      <c r="B3531" s="18"/>
      <c r="D3531"/>
      <c r="E3531"/>
      <c r="F3531"/>
      <c r="G3531"/>
      <c r="H3531"/>
      <c r="I3531"/>
      <c r="J3531"/>
      <c r="K3531"/>
      <c r="L3531"/>
      <c r="M3531"/>
      <c r="N3531"/>
      <c r="O3531"/>
      <c r="P3531"/>
      <c r="Q3531"/>
      <c r="R3531"/>
    </row>
    <row r="3532" spans="1:18" s="16" customFormat="1" x14ac:dyDescent="0.25">
      <c r="A3532"/>
      <c r="B3532" s="18"/>
      <c r="D3532"/>
      <c r="E3532"/>
      <c r="F3532"/>
      <c r="G3532"/>
      <c r="H3532"/>
      <c r="I3532"/>
      <c r="J3532"/>
      <c r="K3532"/>
      <c r="L3532"/>
      <c r="M3532"/>
      <c r="N3532"/>
      <c r="O3532"/>
      <c r="P3532"/>
      <c r="Q3532"/>
      <c r="R3532"/>
    </row>
    <row r="3533" spans="1:18" s="16" customFormat="1" x14ac:dyDescent="0.25">
      <c r="A3533"/>
      <c r="B3533" s="18"/>
      <c r="D3533"/>
      <c r="E3533"/>
      <c r="F3533"/>
      <c r="G3533"/>
      <c r="H3533"/>
      <c r="I3533"/>
      <c r="J3533"/>
      <c r="K3533"/>
      <c r="L3533"/>
      <c r="M3533"/>
      <c r="N3533"/>
      <c r="O3533"/>
      <c r="P3533"/>
      <c r="Q3533"/>
      <c r="R3533"/>
    </row>
    <row r="3534" spans="1:18" s="16" customFormat="1" x14ac:dyDescent="0.25">
      <c r="A3534"/>
      <c r="B3534" s="18"/>
      <c r="D3534"/>
      <c r="E3534"/>
      <c r="F3534"/>
      <c r="G3534"/>
      <c r="H3534"/>
      <c r="I3534"/>
      <c r="J3534"/>
      <c r="K3534"/>
      <c r="L3534"/>
      <c r="M3534"/>
      <c r="N3534"/>
      <c r="O3534"/>
      <c r="P3534"/>
      <c r="Q3534"/>
      <c r="R3534"/>
    </row>
    <row r="3535" spans="1:18" s="16" customFormat="1" x14ac:dyDescent="0.25">
      <c r="A3535"/>
      <c r="B3535" s="18"/>
      <c r="D3535"/>
      <c r="E3535"/>
      <c r="F3535"/>
      <c r="G3535"/>
      <c r="H3535"/>
      <c r="I3535"/>
      <c r="J3535"/>
      <c r="K3535"/>
      <c r="L3535"/>
      <c r="M3535"/>
      <c r="N3535"/>
      <c r="O3535"/>
      <c r="P3535"/>
      <c r="Q3535"/>
      <c r="R3535"/>
    </row>
    <row r="3536" spans="1:18" s="16" customFormat="1" x14ac:dyDescent="0.25">
      <c r="A3536"/>
      <c r="B3536" s="18"/>
      <c r="D3536"/>
      <c r="E3536"/>
      <c r="F3536"/>
      <c r="G3536"/>
      <c r="H3536"/>
      <c r="I3536"/>
      <c r="J3536"/>
      <c r="K3536"/>
      <c r="L3536"/>
      <c r="M3536"/>
      <c r="N3536"/>
      <c r="O3536"/>
      <c r="P3536"/>
      <c r="Q3536"/>
      <c r="R3536"/>
    </row>
    <row r="3537" spans="1:18" s="16" customFormat="1" x14ac:dyDescent="0.25">
      <c r="A3537"/>
      <c r="B3537" s="18"/>
      <c r="D3537"/>
      <c r="E3537"/>
      <c r="F3537"/>
      <c r="G3537"/>
      <c r="H3537"/>
      <c r="I3537"/>
      <c r="J3537"/>
      <c r="K3537"/>
      <c r="L3537"/>
      <c r="M3537"/>
      <c r="N3537"/>
      <c r="O3537"/>
      <c r="P3537"/>
      <c r="Q3537"/>
      <c r="R3537"/>
    </row>
    <row r="3538" spans="1:18" s="16" customFormat="1" x14ac:dyDescent="0.25">
      <c r="A3538"/>
      <c r="B3538" s="18"/>
      <c r="D3538"/>
      <c r="E3538"/>
      <c r="F3538"/>
      <c r="G3538"/>
      <c r="H3538"/>
      <c r="I3538"/>
      <c r="J3538"/>
      <c r="K3538"/>
      <c r="L3538"/>
      <c r="M3538"/>
      <c r="N3538"/>
      <c r="O3538"/>
      <c r="P3538"/>
      <c r="Q3538"/>
      <c r="R3538"/>
    </row>
    <row r="3539" spans="1:18" s="16" customFormat="1" x14ac:dyDescent="0.25">
      <c r="A3539"/>
      <c r="B3539" s="18"/>
      <c r="D3539"/>
      <c r="E3539"/>
      <c r="F3539"/>
      <c r="G3539"/>
      <c r="H3539"/>
      <c r="I3539"/>
      <c r="J3539"/>
      <c r="K3539"/>
      <c r="L3539"/>
      <c r="M3539"/>
      <c r="N3539"/>
      <c r="O3539"/>
      <c r="P3539"/>
      <c r="Q3539"/>
      <c r="R3539"/>
    </row>
    <row r="3540" spans="1:18" s="16" customFormat="1" x14ac:dyDescent="0.25">
      <c r="A3540"/>
      <c r="B3540" s="18"/>
      <c r="D3540"/>
      <c r="E3540"/>
      <c r="F3540"/>
      <c r="G3540"/>
      <c r="H3540"/>
      <c r="I3540"/>
      <c r="J3540"/>
      <c r="K3540"/>
      <c r="L3540"/>
      <c r="M3540"/>
      <c r="N3540"/>
      <c r="O3540"/>
      <c r="P3540"/>
      <c r="Q3540"/>
      <c r="R3540"/>
    </row>
    <row r="3541" spans="1:18" s="16" customFormat="1" x14ac:dyDescent="0.25">
      <c r="A3541"/>
      <c r="B3541" s="18"/>
      <c r="D3541"/>
      <c r="E3541"/>
      <c r="F3541"/>
      <c r="G3541"/>
      <c r="H3541"/>
      <c r="I3541"/>
      <c r="J3541"/>
      <c r="K3541"/>
      <c r="L3541"/>
      <c r="M3541"/>
      <c r="N3541"/>
      <c r="O3541"/>
      <c r="P3541"/>
      <c r="Q3541"/>
      <c r="R3541"/>
    </row>
    <row r="3542" spans="1:18" s="16" customFormat="1" x14ac:dyDescent="0.25">
      <c r="A3542"/>
      <c r="B3542" s="18"/>
      <c r="D3542"/>
      <c r="E3542"/>
      <c r="F3542"/>
      <c r="G3542"/>
      <c r="H3542"/>
      <c r="I3542"/>
      <c r="J3542"/>
      <c r="K3542"/>
      <c r="L3542"/>
      <c r="M3542"/>
      <c r="N3542"/>
      <c r="O3542"/>
      <c r="P3542"/>
      <c r="Q3542"/>
      <c r="R3542"/>
    </row>
    <row r="3543" spans="1:18" s="16" customFormat="1" x14ac:dyDescent="0.25">
      <c r="A3543"/>
      <c r="B3543" s="18"/>
      <c r="D3543"/>
      <c r="E3543"/>
      <c r="F3543"/>
      <c r="G3543"/>
      <c r="H3543"/>
      <c r="I3543"/>
      <c r="J3543"/>
      <c r="K3543"/>
      <c r="L3543"/>
      <c r="M3543"/>
      <c r="N3543"/>
      <c r="O3543"/>
      <c r="P3543"/>
      <c r="Q3543"/>
      <c r="R3543"/>
    </row>
    <row r="3544" spans="1:18" s="16" customFormat="1" x14ac:dyDescent="0.25">
      <c r="A3544"/>
      <c r="B3544" s="18"/>
      <c r="D3544"/>
      <c r="E3544"/>
      <c r="F3544"/>
      <c r="G3544"/>
      <c r="H3544"/>
      <c r="I3544"/>
      <c r="J3544"/>
      <c r="K3544"/>
      <c r="L3544"/>
      <c r="M3544"/>
      <c r="N3544"/>
      <c r="O3544"/>
      <c r="P3544"/>
      <c r="Q3544"/>
      <c r="R3544"/>
    </row>
    <row r="3545" spans="1:18" s="16" customFormat="1" x14ac:dyDescent="0.25">
      <c r="A3545"/>
      <c r="B3545" s="18"/>
      <c r="D3545"/>
      <c r="E3545"/>
      <c r="F3545"/>
      <c r="G3545"/>
      <c r="H3545"/>
      <c r="I3545"/>
      <c r="J3545"/>
      <c r="K3545"/>
      <c r="L3545"/>
      <c r="M3545"/>
      <c r="N3545"/>
      <c r="O3545"/>
      <c r="P3545"/>
      <c r="Q3545"/>
      <c r="R3545"/>
    </row>
    <row r="3546" spans="1:18" s="16" customFormat="1" x14ac:dyDescent="0.25">
      <c r="A3546"/>
      <c r="B3546" s="18"/>
      <c r="D3546"/>
      <c r="E3546"/>
      <c r="F3546"/>
      <c r="G3546"/>
      <c r="H3546"/>
      <c r="I3546"/>
      <c r="J3546"/>
      <c r="K3546"/>
      <c r="L3546"/>
      <c r="M3546"/>
      <c r="N3546"/>
      <c r="O3546"/>
      <c r="P3546"/>
      <c r="Q3546"/>
      <c r="R3546"/>
    </row>
    <row r="3547" spans="1:18" s="16" customFormat="1" x14ac:dyDescent="0.25">
      <c r="A3547"/>
      <c r="B3547" s="18"/>
      <c r="D3547"/>
      <c r="E3547"/>
      <c r="F3547"/>
      <c r="G3547"/>
      <c r="H3547"/>
      <c r="I3547"/>
      <c r="J3547"/>
      <c r="K3547"/>
      <c r="L3547"/>
      <c r="M3547"/>
      <c r="N3547"/>
      <c r="O3547"/>
      <c r="P3547"/>
      <c r="Q3547"/>
      <c r="R3547"/>
    </row>
    <row r="3548" spans="1:18" s="16" customFormat="1" x14ac:dyDescent="0.25">
      <c r="A3548"/>
      <c r="B3548" s="18"/>
      <c r="D3548"/>
      <c r="E3548"/>
      <c r="F3548"/>
      <c r="G3548"/>
      <c r="H3548"/>
      <c r="I3548"/>
      <c r="J3548"/>
      <c r="K3548"/>
      <c r="L3548"/>
      <c r="M3548"/>
      <c r="N3548"/>
      <c r="O3548"/>
      <c r="P3548"/>
      <c r="Q3548"/>
      <c r="R3548"/>
    </row>
    <row r="3549" spans="1:18" s="16" customFormat="1" x14ac:dyDescent="0.25">
      <c r="A3549"/>
      <c r="B3549" s="18"/>
      <c r="D3549"/>
      <c r="E3549"/>
      <c r="F3549"/>
      <c r="G3549"/>
      <c r="H3549"/>
      <c r="I3549"/>
      <c r="J3549"/>
      <c r="K3549"/>
      <c r="L3549"/>
      <c r="M3549"/>
      <c r="N3549"/>
      <c r="O3549"/>
      <c r="P3549"/>
      <c r="Q3549"/>
      <c r="R3549"/>
    </row>
    <row r="3550" spans="1:18" s="16" customFormat="1" x14ac:dyDescent="0.25">
      <c r="A3550"/>
      <c r="B3550" s="18"/>
      <c r="D3550"/>
      <c r="E3550"/>
      <c r="F3550"/>
      <c r="G3550"/>
      <c r="H3550"/>
      <c r="I3550"/>
      <c r="J3550"/>
      <c r="K3550"/>
      <c r="L3550"/>
      <c r="M3550"/>
      <c r="N3550"/>
      <c r="O3550"/>
      <c r="P3550"/>
      <c r="Q3550"/>
      <c r="R3550"/>
    </row>
    <row r="3551" spans="1:18" s="16" customFormat="1" x14ac:dyDescent="0.25">
      <c r="A3551"/>
      <c r="B3551" s="18"/>
      <c r="D3551"/>
      <c r="E3551"/>
      <c r="F3551"/>
      <c r="G3551"/>
      <c r="H3551"/>
      <c r="I3551"/>
      <c r="J3551"/>
      <c r="K3551"/>
      <c r="L3551"/>
      <c r="M3551"/>
      <c r="N3551"/>
      <c r="O3551"/>
      <c r="P3551"/>
      <c r="Q3551"/>
      <c r="R3551"/>
    </row>
    <row r="3552" spans="1:18" s="16" customFormat="1" x14ac:dyDescent="0.25">
      <c r="A3552"/>
      <c r="B3552" s="18"/>
      <c r="D3552"/>
      <c r="E3552"/>
      <c r="F3552"/>
      <c r="G3552"/>
      <c r="H3552"/>
      <c r="I3552"/>
      <c r="J3552"/>
      <c r="K3552"/>
      <c r="L3552"/>
      <c r="M3552"/>
      <c r="N3552"/>
      <c r="O3552"/>
      <c r="P3552"/>
      <c r="Q3552"/>
      <c r="R3552"/>
    </row>
    <row r="3553" spans="1:18" s="16" customFormat="1" x14ac:dyDescent="0.25">
      <c r="A3553"/>
      <c r="B3553" s="18"/>
      <c r="D3553"/>
      <c r="E3553"/>
      <c r="F3553"/>
      <c r="G3553"/>
      <c r="H3553"/>
      <c r="I3553"/>
      <c r="J3553"/>
      <c r="K3553"/>
      <c r="L3553"/>
      <c r="M3553"/>
      <c r="N3553"/>
      <c r="O3553"/>
      <c r="P3553"/>
      <c r="Q3553"/>
      <c r="R3553"/>
    </row>
    <row r="3554" spans="1:18" s="16" customFormat="1" x14ac:dyDescent="0.25">
      <c r="A3554"/>
      <c r="B3554" s="18"/>
      <c r="D3554"/>
      <c r="E3554"/>
      <c r="F3554"/>
      <c r="G3554"/>
      <c r="H3554"/>
      <c r="I3554"/>
      <c r="J3554"/>
      <c r="K3554"/>
      <c r="L3554"/>
      <c r="M3554"/>
      <c r="N3554"/>
      <c r="O3554"/>
      <c r="P3554"/>
      <c r="Q3554"/>
      <c r="R3554"/>
    </row>
    <row r="3555" spans="1:18" s="16" customFormat="1" x14ac:dyDescent="0.25">
      <c r="A3555"/>
      <c r="B3555" s="18"/>
      <c r="D3555"/>
      <c r="E3555"/>
      <c r="F3555"/>
      <c r="G3555"/>
      <c r="H3555"/>
      <c r="I3555"/>
      <c r="J3555"/>
      <c r="K3555"/>
      <c r="L3555"/>
      <c r="M3555"/>
      <c r="N3555"/>
      <c r="O3555"/>
      <c r="P3555"/>
      <c r="Q3555"/>
      <c r="R3555"/>
    </row>
    <row r="3556" spans="1:18" s="16" customFormat="1" x14ac:dyDescent="0.25">
      <c r="A3556"/>
      <c r="B3556" s="18"/>
      <c r="D3556"/>
      <c r="E3556"/>
      <c r="F3556"/>
      <c r="G3556"/>
      <c r="H3556"/>
      <c r="I3556"/>
      <c r="J3556"/>
      <c r="K3556"/>
      <c r="L3556"/>
      <c r="M3556"/>
      <c r="N3556"/>
      <c r="O3556"/>
      <c r="P3556"/>
      <c r="Q3556"/>
      <c r="R3556"/>
    </row>
    <row r="3557" spans="1:18" s="16" customFormat="1" x14ac:dyDescent="0.25">
      <c r="A3557"/>
      <c r="B3557" s="18"/>
      <c r="D3557"/>
      <c r="E3557"/>
      <c r="F3557"/>
      <c r="G3557"/>
      <c r="H3557"/>
      <c r="I3557"/>
      <c r="J3557"/>
      <c r="K3557"/>
      <c r="L3557"/>
      <c r="M3557"/>
      <c r="N3557"/>
      <c r="O3557"/>
      <c r="P3557"/>
      <c r="Q3557"/>
      <c r="R3557"/>
    </row>
    <row r="3558" spans="1:18" s="16" customFormat="1" x14ac:dyDescent="0.25">
      <c r="A3558"/>
      <c r="B3558" s="18"/>
      <c r="D3558"/>
      <c r="E3558"/>
      <c r="F3558"/>
      <c r="G3558"/>
      <c r="H3558"/>
      <c r="I3558"/>
      <c r="J3558"/>
      <c r="K3558"/>
      <c r="L3558"/>
      <c r="M3558"/>
      <c r="N3558"/>
      <c r="O3558"/>
      <c r="P3558"/>
      <c r="Q3558"/>
      <c r="R3558"/>
    </row>
    <row r="3559" spans="1:18" s="16" customFormat="1" x14ac:dyDescent="0.25">
      <c r="A3559"/>
      <c r="B3559" s="18"/>
      <c r="D3559"/>
      <c r="E3559"/>
      <c r="F3559"/>
      <c r="G3559"/>
      <c r="H3559"/>
      <c r="I3559"/>
      <c r="J3559"/>
      <c r="K3559"/>
      <c r="L3559"/>
      <c r="M3559"/>
      <c r="N3559"/>
      <c r="O3559"/>
      <c r="P3559"/>
      <c r="Q3559"/>
      <c r="R3559"/>
    </row>
    <row r="3560" spans="1:18" s="16" customFormat="1" x14ac:dyDescent="0.25">
      <c r="A3560"/>
      <c r="B3560" s="18"/>
      <c r="D3560"/>
      <c r="E3560"/>
      <c r="F3560"/>
      <c r="G3560"/>
      <c r="H3560"/>
      <c r="I3560"/>
      <c r="J3560"/>
      <c r="K3560"/>
      <c r="L3560"/>
      <c r="M3560"/>
      <c r="N3560"/>
      <c r="O3560"/>
      <c r="P3560"/>
      <c r="Q3560"/>
      <c r="R3560"/>
    </row>
    <row r="3561" spans="1:18" s="16" customFormat="1" x14ac:dyDescent="0.25">
      <c r="A3561"/>
      <c r="B3561" s="18"/>
      <c r="D3561"/>
      <c r="E3561"/>
      <c r="F3561"/>
      <c r="G3561"/>
      <c r="H3561"/>
      <c r="I3561"/>
      <c r="J3561"/>
      <c r="K3561"/>
      <c r="L3561"/>
      <c r="M3561"/>
      <c r="N3561"/>
      <c r="O3561"/>
      <c r="P3561"/>
      <c r="Q3561"/>
      <c r="R3561"/>
    </row>
    <row r="3562" spans="1:18" s="16" customFormat="1" x14ac:dyDescent="0.25">
      <c r="A3562"/>
      <c r="B3562" s="17"/>
      <c r="D3562"/>
      <c r="E3562"/>
      <c r="F3562"/>
      <c r="G3562"/>
      <c r="H3562"/>
      <c r="I3562"/>
      <c r="J3562"/>
      <c r="K3562"/>
      <c r="L3562"/>
      <c r="M3562"/>
      <c r="N3562"/>
      <c r="O3562"/>
      <c r="P3562"/>
      <c r="Q3562"/>
      <c r="R3562"/>
    </row>
    <row r="3563" spans="1:18" s="16" customFormat="1" x14ac:dyDescent="0.25">
      <c r="A3563"/>
      <c r="B3563" s="18"/>
      <c r="D3563"/>
      <c r="E3563"/>
      <c r="F3563"/>
      <c r="G3563"/>
      <c r="H3563"/>
      <c r="I3563"/>
      <c r="J3563"/>
      <c r="K3563"/>
      <c r="L3563"/>
      <c r="M3563"/>
      <c r="N3563"/>
      <c r="O3563"/>
      <c r="P3563"/>
      <c r="Q3563"/>
      <c r="R3563"/>
    </row>
    <row r="3564" spans="1:18" s="16" customFormat="1" x14ac:dyDescent="0.25">
      <c r="A3564"/>
      <c r="B3564" s="18"/>
      <c r="D3564"/>
      <c r="E3564"/>
      <c r="F3564"/>
      <c r="G3564"/>
      <c r="H3564"/>
      <c r="I3564"/>
      <c r="J3564"/>
      <c r="K3564"/>
      <c r="L3564"/>
      <c r="M3564"/>
      <c r="N3564"/>
      <c r="O3564"/>
      <c r="P3564"/>
      <c r="Q3564"/>
      <c r="R3564"/>
    </row>
    <row r="3565" spans="1:18" s="16" customFormat="1" x14ac:dyDescent="0.25">
      <c r="A3565"/>
      <c r="B3565" s="18"/>
      <c r="D3565"/>
      <c r="E3565"/>
      <c r="F3565"/>
      <c r="G3565"/>
      <c r="H3565"/>
      <c r="I3565"/>
      <c r="J3565"/>
      <c r="K3565"/>
      <c r="L3565"/>
      <c r="M3565"/>
      <c r="N3565"/>
      <c r="O3565"/>
      <c r="P3565"/>
      <c r="Q3565"/>
      <c r="R3565"/>
    </row>
    <row r="3566" spans="1:18" s="16" customFormat="1" x14ac:dyDescent="0.25">
      <c r="A3566"/>
      <c r="B3566" s="18"/>
      <c r="D3566"/>
      <c r="E3566"/>
      <c r="F3566"/>
      <c r="G3566"/>
      <c r="H3566"/>
      <c r="I3566"/>
      <c r="J3566"/>
      <c r="K3566"/>
      <c r="L3566"/>
      <c r="M3566"/>
      <c r="N3566"/>
      <c r="O3566"/>
      <c r="P3566"/>
      <c r="Q3566"/>
      <c r="R3566"/>
    </row>
    <row r="3567" spans="1:18" s="16" customFormat="1" x14ac:dyDescent="0.25">
      <c r="A3567"/>
      <c r="B3567" s="18"/>
      <c r="D3567"/>
      <c r="E3567"/>
      <c r="F3567"/>
      <c r="G3567"/>
      <c r="H3567"/>
      <c r="I3567"/>
      <c r="J3567"/>
      <c r="K3567"/>
      <c r="L3567"/>
      <c r="M3567"/>
      <c r="N3567"/>
      <c r="O3567"/>
      <c r="P3567"/>
      <c r="Q3567"/>
      <c r="R3567"/>
    </row>
    <row r="3568" spans="1:18" s="16" customFormat="1" x14ac:dyDescent="0.25">
      <c r="A3568"/>
      <c r="B3568" s="18"/>
      <c r="D3568"/>
      <c r="E3568"/>
      <c r="F3568"/>
      <c r="G3568"/>
      <c r="H3568"/>
      <c r="I3568"/>
      <c r="J3568"/>
      <c r="K3568"/>
      <c r="L3568"/>
      <c r="M3568"/>
      <c r="N3568"/>
      <c r="O3568"/>
      <c r="P3568"/>
      <c r="Q3568"/>
      <c r="R3568"/>
    </row>
    <row r="3569" spans="1:18" s="16" customFormat="1" x14ac:dyDescent="0.25">
      <c r="A3569"/>
      <c r="B3569" s="18"/>
      <c r="D3569"/>
      <c r="E3569"/>
      <c r="F3569"/>
      <c r="G3569"/>
      <c r="H3569"/>
      <c r="I3569"/>
      <c r="J3569"/>
      <c r="K3569"/>
      <c r="L3569"/>
      <c r="M3569"/>
      <c r="N3569"/>
      <c r="O3569"/>
      <c r="P3569"/>
      <c r="Q3569"/>
      <c r="R3569"/>
    </row>
    <row r="3570" spans="1:18" s="16" customFormat="1" x14ac:dyDescent="0.25">
      <c r="A3570"/>
      <c r="B3570" s="18"/>
      <c r="D3570"/>
      <c r="E3570"/>
      <c r="F3570"/>
      <c r="G3570"/>
      <c r="H3570"/>
      <c r="I3570"/>
      <c r="J3570"/>
      <c r="K3570"/>
      <c r="L3570"/>
      <c r="M3570"/>
      <c r="N3570"/>
      <c r="O3570"/>
      <c r="P3570"/>
      <c r="Q3570"/>
      <c r="R3570"/>
    </row>
    <row r="3571" spans="1:18" s="16" customFormat="1" x14ac:dyDescent="0.25">
      <c r="A3571"/>
      <c r="B3571" s="18"/>
      <c r="D3571"/>
      <c r="E3571"/>
      <c r="F3571"/>
      <c r="G3571"/>
      <c r="H3571"/>
      <c r="I3571"/>
      <c r="J3571"/>
      <c r="K3571"/>
      <c r="L3571"/>
      <c r="M3571"/>
      <c r="N3571"/>
      <c r="O3571"/>
      <c r="P3571"/>
      <c r="Q3571"/>
      <c r="R3571"/>
    </row>
    <row r="3572" spans="1:18" s="16" customFormat="1" x14ac:dyDescent="0.25">
      <c r="A3572"/>
      <c r="B3572" s="18"/>
      <c r="D3572"/>
      <c r="E3572"/>
      <c r="F3572"/>
      <c r="G3572"/>
      <c r="H3572"/>
      <c r="I3572"/>
      <c r="J3572"/>
      <c r="K3572"/>
      <c r="L3572"/>
      <c r="M3572"/>
      <c r="N3572"/>
      <c r="O3572"/>
      <c r="P3572"/>
      <c r="Q3572"/>
      <c r="R3572"/>
    </row>
    <row r="3573" spans="1:18" s="16" customFormat="1" x14ac:dyDescent="0.25">
      <c r="A3573"/>
      <c r="B3573" s="18"/>
      <c r="D3573"/>
      <c r="E3573"/>
      <c r="F3573"/>
      <c r="G3573"/>
      <c r="H3573"/>
      <c r="I3573"/>
      <c r="J3573"/>
      <c r="K3573"/>
      <c r="L3573"/>
      <c r="M3573"/>
      <c r="N3573"/>
      <c r="O3573"/>
      <c r="P3573"/>
      <c r="Q3573"/>
      <c r="R3573"/>
    </row>
    <row r="3574" spans="1:18" s="16" customFormat="1" x14ac:dyDescent="0.25">
      <c r="A3574"/>
      <c r="B3574" s="18"/>
      <c r="D3574"/>
      <c r="E3574"/>
      <c r="F3574"/>
      <c r="G3574"/>
      <c r="H3574"/>
      <c r="I3574"/>
      <c r="J3574"/>
      <c r="K3574"/>
      <c r="L3574"/>
      <c r="M3574"/>
      <c r="N3574"/>
      <c r="O3574"/>
      <c r="P3574"/>
      <c r="Q3574"/>
      <c r="R3574"/>
    </row>
    <row r="3575" spans="1:18" s="16" customFormat="1" x14ac:dyDescent="0.25">
      <c r="A3575"/>
      <c r="B3575" s="18"/>
      <c r="D3575"/>
      <c r="E3575"/>
      <c r="F3575"/>
      <c r="G3575"/>
      <c r="H3575"/>
      <c r="I3575"/>
      <c r="J3575"/>
      <c r="K3575"/>
      <c r="L3575"/>
      <c r="M3575"/>
      <c r="N3575"/>
      <c r="O3575"/>
      <c r="P3575"/>
      <c r="Q3575"/>
      <c r="R3575"/>
    </row>
    <row r="3576" spans="1:18" s="16" customFormat="1" x14ac:dyDescent="0.25">
      <c r="A3576"/>
      <c r="B3576" s="18"/>
      <c r="D3576"/>
      <c r="E3576"/>
      <c r="F3576"/>
      <c r="G3576"/>
      <c r="H3576"/>
      <c r="I3576"/>
      <c r="J3576"/>
      <c r="K3576"/>
      <c r="L3576"/>
      <c r="M3576"/>
      <c r="N3576"/>
      <c r="O3576"/>
      <c r="P3576"/>
      <c r="Q3576"/>
      <c r="R3576"/>
    </row>
    <row r="3577" spans="1:18" s="16" customFormat="1" x14ac:dyDescent="0.25">
      <c r="A3577"/>
      <c r="B3577" s="18"/>
      <c r="D3577"/>
      <c r="E3577"/>
      <c r="F3577"/>
      <c r="G3577"/>
      <c r="H3577"/>
      <c r="I3577"/>
      <c r="J3577"/>
      <c r="K3577"/>
      <c r="L3577"/>
      <c r="M3577"/>
      <c r="N3577"/>
      <c r="O3577"/>
      <c r="P3577"/>
      <c r="Q3577"/>
      <c r="R3577"/>
    </row>
    <row r="3578" spans="1:18" s="16" customFormat="1" x14ac:dyDescent="0.25">
      <c r="A3578"/>
      <c r="B3578" s="18"/>
      <c r="D3578"/>
      <c r="E3578"/>
      <c r="F3578"/>
      <c r="G3578"/>
      <c r="H3578"/>
      <c r="I3578"/>
      <c r="J3578"/>
      <c r="K3578"/>
      <c r="L3578"/>
      <c r="M3578"/>
      <c r="N3578"/>
      <c r="O3578"/>
      <c r="P3578"/>
      <c r="Q3578"/>
      <c r="R3578"/>
    </row>
    <row r="3579" spans="1:18" s="16" customFormat="1" x14ac:dyDescent="0.25">
      <c r="A3579"/>
      <c r="B3579" s="18"/>
      <c r="D3579"/>
      <c r="E3579"/>
      <c r="F3579"/>
      <c r="G3579"/>
      <c r="H3579"/>
      <c r="I3579"/>
      <c r="J3579"/>
      <c r="K3579"/>
      <c r="L3579"/>
      <c r="M3579"/>
      <c r="N3579"/>
      <c r="O3579"/>
      <c r="P3579"/>
      <c r="Q3579"/>
      <c r="R3579"/>
    </row>
    <row r="3580" spans="1:18" s="16" customFormat="1" x14ac:dyDescent="0.25">
      <c r="A3580"/>
      <c r="B3580" s="18"/>
      <c r="D3580"/>
      <c r="E3580"/>
      <c r="F3580"/>
      <c r="G3580"/>
      <c r="H3580"/>
      <c r="I3580"/>
      <c r="J3580"/>
      <c r="K3580"/>
      <c r="L3580"/>
      <c r="M3580"/>
      <c r="N3580"/>
      <c r="O3580"/>
      <c r="P3580"/>
      <c r="Q3580"/>
      <c r="R3580"/>
    </row>
    <row r="3581" spans="1:18" s="16" customFormat="1" x14ac:dyDescent="0.25">
      <c r="A3581"/>
      <c r="B3581" s="18"/>
      <c r="D3581"/>
      <c r="E3581"/>
      <c r="F3581"/>
      <c r="G3581"/>
      <c r="H3581"/>
      <c r="I3581"/>
      <c r="J3581"/>
      <c r="K3581"/>
      <c r="L3581"/>
      <c r="M3581"/>
      <c r="N3581"/>
      <c r="O3581"/>
      <c r="P3581"/>
      <c r="Q3581"/>
      <c r="R3581"/>
    </row>
    <row r="3582" spans="1:18" s="16" customFormat="1" x14ac:dyDescent="0.25">
      <c r="A3582"/>
      <c r="B3582" s="18"/>
      <c r="D3582"/>
      <c r="E3582"/>
      <c r="F3582"/>
      <c r="G3582"/>
      <c r="H3582"/>
      <c r="I3582"/>
      <c r="J3582"/>
      <c r="K3582"/>
      <c r="L3582"/>
      <c r="M3582"/>
      <c r="N3582"/>
      <c r="O3582"/>
      <c r="P3582"/>
      <c r="Q3582"/>
      <c r="R3582"/>
    </row>
    <row r="3583" spans="1:18" s="16" customFormat="1" x14ac:dyDescent="0.25">
      <c r="A3583"/>
      <c r="B3583" s="18"/>
      <c r="D3583"/>
      <c r="E3583"/>
      <c r="F3583"/>
      <c r="G3583"/>
      <c r="H3583"/>
      <c r="I3583"/>
      <c r="J3583"/>
      <c r="K3583"/>
      <c r="L3583"/>
      <c r="M3583"/>
      <c r="N3583"/>
      <c r="O3583"/>
      <c r="P3583"/>
      <c r="Q3583"/>
      <c r="R3583"/>
    </row>
    <row r="3584" spans="1:18" s="16" customFormat="1" x14ac:dyDescent="0.25">
      <c r="A3584"/>
      <c r="B3584" s="18"/>
      <c r="D3584"/>
      <c r="E3584"/>
      <c r="F3584"/>
      <c r="G3584"/>
      <c r="H3584"/>
      <c r="I3584"/>
      <c r="J3584"/>
      <c r="K3584"/>
      <c r="L3584"/>
      <c r="M3584"/>
      <c r="N3584"/>
      <c r="O3584"/>
      <c r="P3584"/>
      <c r="Q3584"/>
      <c r="R3584"/>
    </row>
    <row r="3585" spans="1:18" s="16" customFormat="1" x14ac:dyDescent="0.25">
      <c r="A3585"/>
      <c r="B3585" s="18"/>
      <c r="D3585"/>
      <c r="E3585"/>
      <c r="F3585"/>
      <c r="G3585"/>
      <c r="H3585"/>
      <c r="I3585"/>
      <c r="J3585"/>
      <c r="K3585"/>
      <c r="L3585"/>
      <c r="M3585"/>
      <c r="N3585"/>
      <c r="O3585"/>
      <c r="P3585"/>
      <c r="Q3585"/>
      <c r="R3585"/>
    </row>
    <row r="3586" spans="1:18" s="16" customFormat="1" x14ac:dyDescent="0.25">
      <c r="A3586"/>
      <c r="B3586" s="18"/>
      <c r="D3586"/>
      <c r="E3586"/>
      <c r="F3586"/>
      <c r="G3586"/>
      <c r="H3586"/>
      <c r="I3586"/>
      <c r="J3586"/>
      <c r="K3586"/>
      <c r="L3586"/>
      <c r="M3586"/>
      <c r="N3586"/>
      <c r="O3586"/>
      <c r="P3586"/>
      <c r="Q3586"/>
      <c r="R3586"/>
    </row>
    <row r="3587" spans="1:18" s="16" customFormat="1" x14ac:dyDescent="0.25">
      <c r="A3587"/>
      <c r="B3587" s="18"/>
      <c r="D3587"/>
      <c r="E3587"/>
      <c r="F3587"/>
      <c r="G3587"/>
      <c r="H3587"/>
      <c r="I3587"/>
      <c r="J3587"/>
      <c r="K3587"/>
      <c r="L3587"/>
      <c r="M3587"/>
      <c r="N3587"/>
      <c r="O3587"/>
      <c r="P3587"/>
      <c r="Q3587"/>
      <c r="R3587"/>
    </row>
    <row r="3588" spans="1:18" s="16" customFormat="1" x14ac:dyDescent="0.25">
      <c r="A3588"/>
      <c r="B3588" s="18"/>
      <c r="D3588"/>
      <c r="E3588"/>
      <c r="F3588"/>
      <c r="G3588"/>
      <c r="H3588"/>
      <c r="I3588"/>
      <c r="J3588"/>
      <c r="K3588"/>
      <c r="L3588"/>
      <c r="M3588"/>
      <c r="N3588"/>
      <c r="O3588"/>
      <c r="P3588"/>
      <c r="Q3588"/>
      <c r="R3588"/>
    </row>
    <row r="3589" spans="1:18" s="16" customFormat="1" x14ac:dyDescent="0.25">
      <c r="A3589"/>
      <c r="B3589" s="18"/>
      <c r="D3589"/>
      <c r="E3589"/>
      <c r="F3589"/>
      <c r="G3589"/>
      <c r="H3589"/>
      <c r="I3589"/>
      <c r="J3589"/>
      <c r="K3589"/>
      <c r="L3589"/>
      <c r="M3589"/>
      <c r="N3589"/>
      <c r="O3589"/>
      <c r="P3589"/>
      <c r="Q3589"/>
      <c r="R3589"/>
    </row>
    <row r="3590" spans="1:18" s="16" customFormat="1" x14ac:dyDescent="0.25">
      <c r="A3590"/>
      <c r="B3590" s="18"/>
      <c r="D3590"/>
      <c r="E3590"/>
      <c r="F3590"/>
      <c r="G3590"/>
      <c r="H3590"/>
      <c r="I3590"/>
      <c r="J3590"/>
      <c r="K3590"/>
      <c r="L3590"/>
      <c r="M3590"/>
      <c r="N3590"/>
      <c r="O3590"/>
      <c r="P3590"/>
      <c r="Q3590"/>
      <c r="R3590"/>
    </row>
    <row r="3591" spans="1:18" s="16" customFormat="1" x14ac:dyDescent="0.25">
      <c r="A3591"/>
      <c r="B3591" s="18"/>
      <c r="D3591"/>
      <c r="E3591"/>
      <c r="F3591"/>
      <c r="G3591"/>
      <c r="H3591"/>
      <c r="I3591"/>
      <c r="J3591"/>
      <c r="K3591"/>
      <c r="L3591"/>
      <c r="M3591"/>
      <c r="N3591"/>
      <c r="O3591"/>
      <c r="P3591"/>
      <c r="Q3591"/>
      <c r="R3591"/>
    </row>
    <row r="3592" spans="1:18" s="16" customFormat="1" x14ac:dyDescent="0.25">
      <c r="A3592"/>
      <c r="B3592" s="18"/>
      <c r="D3592"/>
      <c r="E3592"/>
      <c r="F3592"/>
      <c r="G3592"/>
      <c r="H3592"/>
      <c r="I3592"/>
      <c r="J3592"/>
      <c r="K3592"/>
      <c r="L3592"/>
      <c r="M3592"/>
      <c r="N3592"/>
      <c r="O3592"/>
      <c r="P3592"/>
      <c r="Q3592"/>
      <c r="R3592"/>
    </row>
    <row r="3593" spans="1:18" s="16" customFormat="1" x14ac:dyDescent="0.25">
      <c r="A3593"/>
      <c r="B3593" s="18"/>
      <c r="D3593"/>
      <c r="E3593"/>
      <c r="F3593"/>
      <c r="G3593"/>
      <c r="H3593"/>
      <c r="I3593"/>
      <c r="J3593"/>
      <c r="K3593"/>
      <c r="L3593"/>
      <c r="M3593"/>
      <c r="N3593"/>
      <c r="O3593"/>
      <c r="P3593"/>
      <c r="Q3593"/>
      <c r="R3593"/>
    </row>
    <row r="3594" spans="1:18" s="16" customFormat="1" x14ac:dyDescent="0.25">
      <c r="A3594"/>
      <c r="B3594" s="18"/>
      <c r="D3594"/>
      <c r="E3594"/>
      <c r="F3594"/>
      <c r="G3594"/>
      <c r="H3594"/>
      <c r="I3594"/>
      <c r="J3594"/>
      <c r="K3594"/>
      <c r="L3594"/>
      <c r="M3594"/>
      <c r="N3594"/>
      <c r="O3594"/>
      <c r="P3594"/>
      <c r="Q3594"/>
      <c r="R3594"/>
    </row>
    <row r="3595" spans="1:18" s="16" customFormat="1" x14ac:dyDescent="0.25">
      <c r="A3595"/>
      <c r="B3595" s="18"/>
      <c r="D3595"/>
      <c r="E3595"/>
      <c r="F3595"/>
      <c r="G3595"/>
      <c r="H3595"/>
      <c r="I3595"/>
      <c r="J3595"/>
      <c r="K3595"/>
      <c r="L3595"/>
      <c r="M3595"/>
      <c r="N3595"/>
      <c r="O3595"/>
      <c r="P3595"/>
      <c r="Q3595"/>
      <c r="R3595"/>
    </row>
    <row r="3596" spans="1:18" s="16" customFormat="1" x14ac:dyDescent="0.25">
      <c r="A3596"/>
      <c r="B3596" s="18"/>
      <c r="D3596"/>
      <c r="E3596"/>
      <c r="F3596"/>
      <c r="G3596"/>
      <c r="H3596"/>
      <c r="I3596"/>
      <c r="J3596"/>
      <c r="K3596"/>
      <c r="L3596"/>
      <c r="M3596"/>
      <c r="N3596"/>
      <c r="O3596"/>
      <c r="P3596"/>
      <c r="Q3596"/>
      <c r="R3596"/>
    </row>
    <row r="3597" spans="1:18" s="16" customFormat="1" x14ac:dyDescent="0.25">
      <c r="A3597"/>
      <c r="B3597" s="18"/>
      <c r="D3597"/>
      <c r="E3597"/>
      <c r="F3597"/>
      <c r="G3597"/>
      <c r="H3597"/>
      <c r="I3597"/>
      <c r="J3597"/>
      <c r="K3597"/>
      <c r="L3597"/>
      <c r="M3597"/>
      <c r="N3597"/>
      <c r="O3597"/>
      <c r="P3597"/>
      <c r="Q3597"/>
      <c r="R3597"/>
    </row>
    <row r="3598" spans="1:18" s="16" customFormat="1" x14ac:dyDescent="0.25">
      <c r="A3598"/>
      <c r="B3598" s="18"/>
      <c r="D3598"/>
      <c r="E3598"/>
      <c r="F3598"/>
      <c r="G3598"/>
      <c r="H3598"/>
      <c r="I3598"/>
      <c r="J3598"/>
      <c r="K3598"/>
      <c r="L3598"/>
      <c r="M3598"/>
      <c r="N3598"/>
      <c r="O3598"/>
      <c r="P3598"/>
      <c r="Q3598"/>
      <c r="R3598"/>
    </row>
    <row r="3599" spans="1:18" s="16" customFormat="1" x14ac:dyDescent="0.25">
      <c r="A3599"/>
      <c r="B3599" s="18"/>
      <c r="D3599"/>
      <c r="E3599"/>
      <c r="F3599"/>
      <c r="G3599"/>
      <c r="H3599"/>
      <c r="I3599"/>
      <c r="J3599"/>
      <c r="K3599"/>
      <c r="L3599"/>
      <c r="M3599"/>
      <c r="N3599"/>
      <c r="O3599"/>
      <c r="P3599"/>
      <c r="Q3599"/>
      <c r="R3599"/>
    </row>
    <row r="3600" spans="1:18" s="16" customFormat="1" x14ac:dyDescent="0.25">
      <c r="A3600"/>
      <c r="B3600" s="18"/>
      <c r="D3600"/>
      <c r="E3600"/>
      <c r="F3600"/>
      <c r="G3600"/>
      <c r="H3600"/>
      <c r="I3600"/>
      <c r="J3600"/>
      <c r="K3600"/>
      <c r="L3600"/>
      <c r="M3600"/>
      <c r="N3600"/>
      <c r="O3600"/>
      <c r="P3600"/>
      <c r="Q3600"/>
      <c r="R3600"/>
    </row>
    <row r="3601" spans="1:18" s="16" customFormat="1" x14ac:dyDescent="0.25">
      <c r="A3601"/>
      <c r="B3601" s="18"/>
      <c r="D3601"/>
      <c r="E3601"/>
      <c r="F3601"/>
      <c r="G3601"/>
      <c r="H3601"/>
      <c r="I3601"/>
      <c r="J3601"/>
      <c r="K3601"/>
      <c r="L3601"/>
      <c r="M3601"/>
      <c r="N3601"/>
      <c r="O3601"/>
      <c r="P3601"/>
      <c r="Q3601"/>
      <c r="R3601"/>
    </row>
    <row r="3602" spans="1:18" s="16" customFormat="1" x14ac:dyDescent="0.25">
      <c r="A3602"/>
      <c r="B3602" s="18"/>
      <c r="D3602"/>
      <c r="E3602"/>
      <c r="F3602"/>
      <c r="G3602"/>
      <c r="H3602"/>
      <c r="I3602"/>
      <c r="J3602"/>
      <c r="K3602"/>
      <c r="L3602"/>
      <c r="M3602"/>
      <c r="N3602"/>
      <c r="O3602"/>
      <c r="P3602"/>
      <c r="Q3602"/>
      <c r="R3602"/>
    </row>
    <row r="3603" spans="1:18" s="16" customFormat="1" x14ac:dyDescent="0.25">
      <c r="A3603"/>
      <c r="B3603" s="18"/>
      <c r="D3603"/>
      <c r="E3603"/>
      <c r="F3603"/>
      <c r="G3603"/>
      <c r="H3603"/>
      <c r="I3603"/>
      <c r="J3603"/>
      <c r="K3603"/>
      <c r="L3603"/>
      <c r="M3603"/>
      <c r="N3603"/>
      <c r="O3603"/>
      <c r="P3603"/>
      <c r="Q3603"/>
      <c r="R3603"/>
    </row>
    <row r="3604" spans="1:18" s="16" customFormat="1" x14ac:dyDescent="0.25">
      <c r="A3604"/>
      <c r="B3604" s="18"/>
      <c r="D3604"/>
      <c r="E3604"/>
      <c r="F3604"/>
      <c r="G3604"/>
      <c r="H3604"/>
      <c r="I3604"/>
      <c r="J3604"/>
      <c r="K3604"/>
      <c r="L3604"/>
      <c r="M3604"/>
      <c r="N3604"/>
      <c r="O3604"/>
      <c r="P3604"/>
      <c r="Q3604"/>
      <c r="R3604"/>
    </row>
    <row r="3605" spans="1:18" s="16" customFormat="1" x14ac:dyDescent="0.25">
      <c r="A3605"/>
      <c r="B3605" s="18"/>
      <c r="D3605"/>
      <c r="E3605"/>
      <c r="F3605"/>
      <c r="G3605"/>
      <c r="H3605"/>
      <c r="I3605"/>
      <c r="J3605"/>
      <c r="K3605"/>
      <c r="L3605"/>
      <c r="M3605"/>
      <c r="N3605"/>
      <c r="O3605"/>
      <c r="P3605"/>
      <c r="Q3605"/>
      <c r="R3605"/>
    </row>
    <row r="3606" spans="1:18" s="16" customFormat="1" x14ac:dyDescent="0.25">
      <c r="A3606"/>
      <c r="B3606" s="18"/>
      <c r="D3606"/>
      <c r="E3606"/>
      <c r="F3606"/>
      <c r="G3606"/>
      <c r="H3606"/>
      <c r="I3606"/>
      <c r="J3606"/>
      <c r="K3606"/>
      <c r="L3606"/>
      <c r="M3606"/>
      <c r="N3606"/>
      <c r="O3606"/>
      <c r="P3606"/>
      <c r="Q3606"/>
      <c r="R3606"/>
    </row>
    <row r="3607" spans="1:18" s="16" customFormat="1" x14ac:dyDescent="0.25">
      <c r="A3607"/>
      <c r="B3607" s="18"/>
      <c r="D3607"/>
      <c r="E3607"/>
      <c r="F3607"/>
      <c r="G3607"/>
      <c r="H3607"/>
      <c r="I3607"/>
      <c r="J3607"/>
      <c r="K3607"/>
      <c r="L3607"/>
      <c r="M3607"/>
      <c r="N3607"/>
      <c r="O3607"/>
      <c r="P3607"/>
      <c r="Q3607"/>
      <c r="R3607"/>
    </row>
    <row r="3608" spans="1:18" s="16" customFormat="1" x14ac:dyDescent="0.25">
      <c r="A3608"/>
      <c r="B3608" s="18"/>
      <c r="D3608"/>
      <c r="E3608"/>
      <c r="F3608"/>
      <c r="G3608"/>
      <c r="H3608"/>
      <c r="I3608"/>
      <c r="J3608"/>
      <c r="K3608"/>
      <c r="L3608"/>
      <c r="M3608"/>
      <c r="N3608"/>
      <c r="O3608"/>
      <c r="P3608"/>
      <c r="Q3608"/>
      <c r="R3608"/>
    </row>
    <row r="3609" spans="1:18" s="16" customFormat="1" x14ac:dyDescent="0.25">
      <c r="A3609"/>
      <c r="B3609" s="18"/>
      <c r="D3609"/>
      <c r="E3609"/>
      <c r="F3609"/>
      <c r="G3609"/>
      <c r="H3609"/>
      <c r="I3609"/>
      <c r="J3609"/>
      <c r="K3609"/>
      <c r="L3609"/>
      <c r="M3609"/>
      <c r="N3609"/>
      <c r="O3609"/>
      <c r="P3609"/>
      <c r="Q3609"/>
      <c r="R3609"/>
    </row>
    <row r="3610" spans="1:18" s="16" customFormat="1" x14ac:dyDescent="0.25">
      <c r="A3610"/>
      <c r="B3610" s="18"/>
      <c r="D3610"/>
      <c r="E3610"/>
      <c r="F3610"/>
      <c r="G3610"/>
      <c r="H3610"/>
      <c r="I3610"/>
      <c r="J3610"/>
      <c r="K3610"/>
      <c r="L3610"/>
      <c r="M3610"/>
      <c r="N3610"/>
      <c r="O3610"/>
      <c r="P3610"/>
      <c r="Q3610"/>
      <c r="R3610"/>
    </row>
    <row r="3611" spans="1:18" s="16" customFormat="1" x14ac:dyDescent="0.25">
      <c r="A3611"/>
      <c r="B3611" s="18"/>
      <c r="D3611"/>
      <c r="E3611"/>
      <c r="F3611"/>
      <c r="G3611"/>
      <c r="H3611"/>
      <c r="I3611"/>
      <c r="J3611"/>
      <c r="K3611"/>
      <c r="L3611"/>
      <c r="M3611"/>
      <c r="N3611"/>
      <c r="O3611"/>
      <c r="P3611"/>
      <c r="Q3611"/>
      <c r="R3611"/>
    </row>
    <row r="3612" spans="1:18" s="16" customFormat="1" x14ac:dyDescent="0.25">
      <c r="A3612"/>
      <c r="B3612" s="17"/>
      <c r="D3612"/>
      <c r="E3612"/>
      <c r="F3612"/>
      <c r="G3612"/>
      <c r="H3612"/>
      <c r="I3612"/>
      <c r="J3612"/>
      <c r="K3612"/>
      <c r="L3612"/>
      <c r="M3612"/>
      <c r="N3612"/>
      <c r="O3612"/>
      <c r="P3612"/>
      <c r="Q3612"/>
      <c r="R3612"/>
    </row>
    <row r="3613" spans="1:18" s="16" customFormat="1" x14ac:dyDescent="0.25">
      <c r="A3613"/>
      <c r="B3613" s="18"/>
      <c r="D3613"/>
      <c r="E3613"/>
      <c r="F3613"/>
      <c r="G3613"/>
      <c r="H3613"/>
      <c r="I3613"/>
      <c r="J3613"/>
      <c r="K3613"/>
      <c r="L3613"/>
      <c r="M3613"/>
      <c r="N3613"/>
      <c r="O3613"/>
      <c r="P3613"/>
      <c r="Q3613"/>
      <c r="R3613"/>
    </row>
    <row r="3614" spans="1:18" s="16" customFormat="1" x14ac:dyDescent="0.25">
      <c r="A3614"/>
      <c r="B3614" s="18"/>
      <c r="D3614"/>
      <c r="E3614"/>
      <c r="F3614"/>
      <c r="G3614"/>
      <c r="H3614"/>
      <c r="I3614"/>
      <c r="J3614"/>
      <c r="K3614"/>
      <c r="L3614"/>
      <c r="M3614"/>
      <c r="N3614"/>
      <c r="O3614"/>
      <c r="P3614"/>
      <c r="Q3614"/>
      <c r="R3614"/>
    </row>
    <row r="3615" spans="1:18" s="16" customFormat="1" x14ac:dyDescent="0.25">
      <c r="A3615"/>
      <c r="B3615" s="18"/>
      <c r="D3615"/>
      <c r="E3615"/>
      <c r="F3615"/>
      <c r="G3615"/>
      <c r="H3615"/>
      <c r="I3615"/>
      <c r="J3615"/>
      <c r="K3615"/>
      <c r="L3615"/>
      <c r="M3615"/>
      <c r="N3615"/>
      <c r="O3615"/>
      <c r="P3615"/>
      <c r="Q3615"/>
      <c r="R3615"/>
    </row>
    <row r="3616" spans="1:18" s="16" customFormat="1" x14ac:dyDescent="0.25">
      <c r="A3616"/>
      <c r="B3616" s="18"/>
      <c r="D3616"/>
      <c r="E3616"/>
      <c r="F3616"/>
      <c r="G3616"/>
      <c r="H3616"/>
      <c r="I3616"/>
      <c r="J3616"/>
      <c r="K3616"/>
      <c r="L3616"/>
      <c r="M3616"/>
      <c r="N3616"/>
      <c r="O3616"/>
      <c r="P3616"/>
      <c r="Q3616"/>
      <c r="R3616"/>
    </row>
    <row r="3617" spans="1:18" s="16" customFormat="1" x14ac:dyDescent="0.25">
      <c r="A3617"/>
      <c r="B3617" s="18"/>
      <c r="D3617"/>
      <c r="E3617"/>
      <c r="F3617"/>
      <c r="G3617"/>
      <c r="H3617"/>
      <c r="I3617"/>
      <c r="J3617"/>
      <c r="K3617"/>
      <c r="L3617"/>
      <c r="M3617"/>
      <c r="N3617"/>
      <c r="O3617"/>
      <c r="P3617"/>
      <c r="Q3617"/>
      <c r="R3617"/>
    </row>
    <row r="3618" spans="1:18" s="16" customFormat="1" x14ac:dyDescent="0.25">
      <c r="A3618"/>
      <c r="B3618" s="18"/>
      <c r="D3618"/>
      <c r="E3618"/>
      <c r="F3618"/>
      <c r="G3618"/>
      <c r="H3618"/>
      <c r="I3618"/>
      <c r="J3618"/>
      <c r="K3618"/>
      <c r="L3618"/>
      <c r="M3618"/>
      <c r="N3618"/>
      <c r="O3618"/>
      <c r="P3618"/>
      <c r="Q3618"/>
      <c r="R3618"/>
    </row>
    <row r="3619" spans="1:18" s="16" customFormat="1" x14ac:dyDescent="0.25">
      <c r="A3619"/>
      <c r="B3619" s="18"/>
      <c r="D3619"/>
      <c r="E3619"/>
      <c r="F3619"/>
      <c r="G3619"/>
      <c r="H3619"/>
      <c r="I3619"/>
      <c r="J3619"/>
      <c r="K3619"/>
      <c r="L3619"/>
      <c r="M3619"/>
      <c r="N3619"/>
      <c r="O3619"/>
      <c r="P3619"/>
      <c r="Q3619"/>
      <c r="R3619"/>
    </row>
    <row r="3620" spans="1:18" s="16" customFormat="1" x14ac:dyDescent="0.25">
      <c r="A3620"/>
      <c r="B3620" s="18"/>
      <c r="D3620"/>
      <c r="E3620"/>
      <c r="F3620"/>
      <c r="G3620"/>
      <c r="H3620"/>
      <c r="I3620"/>
      <c r="J3620"/>
      <c r="K3620"/>
      <c r="L3620"/>
      <c r="M3620"/>
      <c r="N3620"/>
      <c r="O3620"/>
      <c r="P3620"/>
      <c r="Q3620"/>
      <c r="R3620"/>
    </row>
    <row r="3621" spans="1:18" s="16" customFormat="1" x14ac:dyDescent="0.25">
      <c r="A3621"/>
      <c r="B3621" s="18"/>
      <c r="D3621"/>
      <c r="E3621"/>
      <c r="F3621"/>
      <c r="G3621"/>
      <c r="H3621"/>
      <c r="I3621"/>
      <c r="J3621"/>
      <c r="K3621"/>
      <c r="L3621"/>
      <c r="M3621"/>
      <c r="N3621"/>
      <c r="O3621"/>
      <c r="P3621"/>
      <c r="Q3621"/>
      <c r="R3621"/>
    </row>
    <row r="3622" spans="1:18" s="16" customFormat="1" x14ac:dyDescent="0.25">
      <c r="A3622"/>
      <c r="B3622" s="18"/>
      <c r="D3622"/>
      <c r="E3622"/>
      <c r="F3622"/>
      <c r="G3622"/>
      <c r="H3622"/>
      <c r="I3622"/>
      <c r="J3622"/>
      <c r="K3622"/>
      <c r="L3622"/>
      <c r="M3622"/>
      <c r="N3622"/>
      <c r="O3622"/>
      <c r="P3622"/>
      <c r="Q3622"/>
      <c r="R3622"/>
    </row>
    <row r="3623" spans="1:18" s="16" customFormat="1" x14ac:dyDescent="0.25">
      <c r="A3623"/>
      <c r="B3623" s="18"/>
      <c r="D3623"/>
      <c r="E3623"/>
      <c r="F3623"/>
      <c r="G3623"/>
      <c r="H3623"/>
      <c r="I3623"/>
      <c r="J3623"/>
      <c r="K3623"/>
      <c r="L3623"/>
      <c r="M3623"/>
      <c r="N3623"/>
      <c r="O3623"/>
      <c r="P3623"/>
      <c r="Q3623"/>
      <c r="R3623"/>
    </row>
    <row r="3624" spans="1:18" s="16" customFormat="1" x14ac:dyDescent="0.25">
      <c r="A3624"/>
      <c r="B3624" s="18"/>
      <c r="D3624"/>
      <c r="E3624"/>
      <c r="F3624"/>
      <c r="G3624"/>
      <c r="H3624"/>
      <c r="I3624"/>
      <c r="J3624"/>
      <c r="K3624"/>
      <c r="L3624"/>
      <c r="M3624"/>
      <c r="N3624"/>
      <c r="O3624"/>
      <c r="P3624"/>
      <c r="Q3624"/>
      <c r="R3624"/>
    </row>
    <row r="3625" spans="1:18" s="16" customFormat="1" x14ac:dyDescent="0.25">
      <c r="A3625"/>
      <c r="B3625" s="18"/>
      <c r="D3625"/>
      <c r="E3625"/>
      <c r="F3625"/>
      <c r="G3625"/>
      <c r="H3625"/>
      <c r="I3625"/>
      <c r="J3625"/>
      <c r="K3625"/>
      <c r="L3625"/>
      <c r="M3625"/>
      <c r="N3625"/>
      <c r="O3625"/>
      <c r="P3625"/>
      <c r="Q3625"/>
      <c r="R3625"/>
    </row>
    <row r="3626" spans="1:18" s="16" customFormat="1" x14ac:dyDescent="0.25">
      <c r="A3626"/>
      <c r="B3626" s="18"/>
      <c r="D3626"/>
      <c r="E3626"/>
      <c r="F3626"/>
      <c r="G3626"/>
      <c r="H3626"/>
      <c r="I3626"/>
      <c r="J3626"/>
      <c r="K3626"/>
      <c r="L3626"/>
      <c r="M3626"/>
      <c r="N3626"/>
      <c r="O3626"/>
      <c r="P3626"/>
      <c r="Q3626"/>
      <c r="R3626"/>
    </row>
    <row r="3627" spans="1:18" s="16" customFormat="1" x14ac:dyDescent="0.25">
      <c r="A3627"/>
      <c r="B3627" s="18"/>
      <c r="D3627"/>
      <c r="E3627"/>
      <c r="F3627"/>
      <c r="G3627"/>
      <c r="H3627"/>
      <c r="I3627"/>
      <c r="J3627"/>
      <c r="K3627"/>
      <c r="L3627"/>
      <c r="M3627"/>
      <c r="N3627"/>
      <c r="O3627"/>
      <c r="P3627"/>
      <c r="Q3627"/>
      <c r="R3627"/>
    </row>
    <row r="3628" spans="1:18" s="16" customFormat="1" x14ac:dyDescent="0.25">
      <c r="A3628"/>
      <c r="B3628" s="18"/>
      <c r="D3628"/>
      <c r="E3628"/>
      <c r="F3628"/>
      <c r="G3628"/>
      <c r="H3628"/>
      <c r="I3628"/>
      <c r="J3628"/>
      <c r="K3628"/>
      <c r="L3628"/>
      <c r="M3628"/>
      <c r="N3628"/>
      <c r="O3628"/>
      <c r="P3628"/>
      <c r="Q3628"/>
      <c r="R3628"/>
    </row>
    <row r="3629" spans="1:18" s="16" customFormat="1" x14ac:dyDescent="0.25">
      <c r="A3629"/>
      <c r="B3629" s="18"/>
      <c r="D3629"/>
      <c r="E3629"/>
      <c r="F3629"/>
      <c r="G3629"/>
      <c r="H3629"/>
      <c r="I3629"/>
      <c r="J3629"/>
      <c r="K3629"/>
      <c r="L3629"/>
      <c r="M3629"/>
      <c r="N3629"/>
      <c r="O3629"/>
      <c r="P3629"/>
      <c r="Q3629"/>
      <c r="R3629"/>
    </row>
    <row r="3630" spans="1:18" s="16" customFormat="1" x14ac:dyDescent="0.25">
      <c r="A3630"/>
      <c r="B3630" s="18"/>
      <c r="D3630"/>
      <c r="E3630"/>
      <c r="F3630"/>
      <c r="G3630"/>
      <c r="H3630"/>
      <c r="I3630"/>
      <c r="J3630"/>
      <c r="K3630"/>
      <c r="L3630"/>
      <c r="M3630"/>
      <c r="N3630"/>
      <c r="O3630"/>
      <c r="P3630"/>
      <c r="Q3630"/>
      <c r="R3630"/>
    </row>
    <row r="3631" spans="1:18" s="16" customFormat="1" x14ac:dyDescent="0.25">
      <c r="A3631"/>
      <c r="B3631" s="18"/>
      <c r="D3631"/>
      <c r="E3631"/>
      <c r="F3631"/>
      <c r="G3631"/>
      <c r="H3631"/>
      <c r="I3631"/>
      <c r="J3631"/>
      <c r="K3631"/>
      <c r="L3631"/>
      <c r="M3631"/>
      <c r="N3631"/>
      <c r="O3631"/>
      <c r="P3631"/>
      <c r="Q3631"/>
      <c r="R3631"/>
    </row>
    <row r="3632" spans="1:18" s="16" customFormat="1" x14ac:dyDescent="0.25">
      <c r="A3632"/>
      <c r="B3632" s="18"/>
      <c r="D3632"/>
      <c r="E3632"/>
      <c r="F3632"/>
      <c r="G3632"/>
      <c r="H3632"/>
      <c r="I3632"/>
      <c r="J3632"/>
      <c r="K3632"/>
      <c r="L3632"/>
      <c r="M3632"/>
      <c r="N3632"/>
      <c r="O3632"/>
      <c r="P3632"/>
      <c r="Q3632"/>
      <c r="R3632"/>
    </row>
    <row r="3633" spans="1:18" s="16" customFormat="1" x14ac:dyDescent="0.25">
      <c r="A3633"/>
      <c r="B3633" s="18"/>
      <c r="D3633"/>
      <c r="E3633"/>
      <c r="F3633"/>
      <c r="G3633"/>
      <c r="H3633"/>
      <c r="I3633"/>
      <c r="J3633"/>
      <c r="K3633"/>
      <c r="L3633"/>
      <c r="M3633"/>
      <c r="N3633"/>
      <c r="O3633"/>
      <c r="P3633"/>
      <c r="Q3633"/>
      <c r="R3633"/>
    </row>
    <row r="3634" spans="1:18" s="16" customFormat="1" x14ac:dyDescent="0.25">
      <c r="A3634"/>
      <c r="B3634" s="18"/>
      <c r="D3634"/>
      <c r="E3634"/>
      <c r="F3634"/>
      <c r="G3634"/>
      <c r="H3634"/>
      <c r="I3634"/>
      <c r="J3634"/>
      <c r="K3634"/>
      <c r="L3634"/>
      <c r="M3634"/>
      <c r="N3634"/>
      <c r="O3634"/>
      <c r="P3634"/>
      <c r="Q3634"/>
      <c r="R3634"/>
    </row>
    <row r="3635" spans="1:18" s="16" customFormat="1" x14ac:dyDescent="0.25">
      <c r="A3635"/>
      <c r="B3635" s="18"/>
      <c r="D3635"/>
      <c r="E3635"/>
      <c r="F3635"/>
      <c r="G3635"/>
      <c r="H3635"/>
      <c r="I3635"/>
      <c r="J3635"/>
      <c r="K3635"/>
      <c r="L3635"/>
      <c r="M3635"/>
      <c r="N3635"/>
      <c r="O3635"/>
      <c r="P3635"/>
      <c r="Q3635"/>
      <c r="R3635"/>
    </row>
    <row r="3636" spans="1:18" s="16" customFormat="1" x14ac:dyDescent="0.25">
      <c r="A3636"/>
      <c r="B3636" s="18"/>
      <c r="D3636"/>
      <c r="E3636"/>
      <c r="F3636"/>
      <c r="G3636"/>
      <c r="H3636"/>
      <c r="I3636"/>
      <c r="J3636"/>
      <c r="K3636"/>
      <c r="L3636"/>
      <c r="M3636"/>
      <c r="N3636"/>
      <c r="O3636"/>
      <c r="P3636"/>
      <c r="Q3636"/>
      <c r="R3636"/>
    </row>
    <row r="3637" spans="1:18" s="16" customFormat="1" x14ac:dyDescent="0.25">
      <c r="A3637"/>
      <c r="B3637" s="18"/>
      <c r="D3637"/>
      <c r="E3637"/>
      <c r="F3637"/>
      <c r="G3637"/>
      <c r="H3637"/>
      <c r="I3637"/>
      <c r="J3637"/>
      <c r="K3637"/>
      <c r="L3637"/>
      <c r="M3637"/>
      <c r="N3637"/>
      <c r="O3637"/>
      <c r="P3637"/>
      <c r="Q3637"/>
      <c r="R3637"/>
    </row>
    <row r="3638" spans="1:18" s="16" customFormat="1" x14ac:dyDescent="0.25">
      <c r="A3638"/>
      <c r="B3638" s="18"/>
      <c r="D3638"/>
      <c r="E3638"/>
      <c r="F3638"/>
      <c r="G3638"/>
      <c r="H3638"/>
      <c r="I3638"/>
      <c r="J3638"/>
      <c r="K3638"/>
      <c r="L3638"/>
      <c r="M3638"/>
      <c r="N3638"/>
      <c r="O3638"/>
      <c r="P3638"/>
      <c r="Q3638"/>
      <c r="R3638"/>
    </row>
    <row r="3639" spans="1:18" s="16" customFormat="1" x14ac:dyDescent="0.25">
      <c r="A3639"/>
      <c r="B3639" s="18"/>
      <c r="D3639"/>
      <c r="E3639"/>
      <c r="F3639"/>
      <c r="G3639"/>
      <c r="H3639"/>
      <c r="I3639"/>
      <c r="J3639"/>
      <c r="K3639"/>
      <c r="L3639"/>
      <c r="M3639"/>
      <c r="N3639"/>
      <c r="O3639"/>
      <c r="P3639"/>
      <c r="Q3639"/>
      <c r="R3639"/>
    </row>
    <row r="3640" spans="1:18" s="16" customFormat="1" x14ac:dyDescent="0.25">
      <c r="A3640"/>
      <c r="B3640" s="18"/>
      <c r="D3640"/>
      <c r="E3640"/>
      <c r="F3640"/>
      <c r="G3640"/>
      <c r="H3640"/>
      <c r="I3640"/>
      <c r="J3640"/>
      <c r="K3640"/>
      <c r="L3640"/>
      <c r="M3640"/>
      <c r="N3640"/>
      <c r="O3640"/>
      <c r="P3640"/>
      <c r="Q3640"/>
      <c r="R3640"/>
    </row>
    <row r="3641" spans="1:18" s="16" customFormat="1" x14ac:dyDescent="0.25">
      <c r="A3641"/>
      <c r="B3641" s="18"/>
      <c r="D3641"/>
      <c r="E3641"/>
      <c r="F3641"/>
      <c r="G3641"/>
      <c r="H3641"/>
      <c r="I3641"/>
      <c r="J3641"/>
      <c r="K3641"/>
      <c r="L3641"/>
      <c r="M3641"/>
      <c r="N3641"/>
      <c r="O3641"/>
      <c r="P3641"/>
      <c r="Q3641"/>
      <c r="R3641"/>
    </row>
    <row r="3642" spans="1:18" s="16" customFormat="1" x14ac:dyDescent="0.25">
      <c r="A3642"/>
      <c r="B3642" s="18"/>
      <c r="D3642"/>
      <c r="E3642"/>
      <c r="F3642"/>
      <c r="G3642"/>
      <c r="H3642"/>
      <c r="I3642"/>
      <c r="J3642"/>
      <c r="K3642"/>
      <c r="L3642"/>
      <c r="M3642"/>
      <c r="N3642"/>
      <c r="O3642"/>
      <c r="P3642"/>
      <c r="Q3642"/>
      <c r="R3642"/>
    </row>
    <row r="3643" spans="1:18" s="16" customFormat="1" x14ac:dyDescent="0.25">
      <c r="A3643"/>
      <c r="B3643" s="18"/>
      <c r="D3643"/>
      <c r="E3643"/>
      <c r="F3643"/>
      <c r="G3643"/>
      <c r="H3643"/>
      <c r="I3643"/>
      <c r="J3643"/>
      <c r="K3643"/>
      <c r="L3643"/>
      <c r="M3643"/>
      <c r="N3643"/>
      <c r="O3643"/>
      <c r="P3643"/>
      <c r="Q3643"/>
      <c r="R3643"/>
    </row>
    <row r="3644" spans="1:18" s="16" customFormat="1" x14ac:dyDescent="0.25">
      <c r="A3644"/>
      <c r="B3644" s="18"/>
      <c r="D3644"/>
      <c r="E3644"/>
      <c r="F3644"/>
      <c r="G3644"/>
      <c r="H3644"/>
      <c r="I3644"/>
      <c r="J3644"/>
      <c r="K3644"/>
      <c r="L3644"/>
      <c r="M3644"/>
      <c r="N3644"/>
      <c r="O3644"/>
      <c r="P3644"/>
      <c r="Q3644"/>
      <c r="R3644"/>
    </row>
    <row r="3645" spans="1:18" s="16" customFormat="1" x14ac:dyDescent="0.25">
      <c r="A3645"/>
      <c r="B3645" s="18"/>
      <c r="D3645"/>
      <c r="E3645"/>
      <c r="F3645"/>
      <c r="G3645"/>
      <c r="H3645"/>
      <c r="I3645"/>
      <c r="J3645"/>
      <c r="K3645"/>
      <c r="L3645"/>
      <c r="M3645"/>
      <c r="N3645"/>
      <c r="O3645"/>
      <c r="P3645"/>
      <c r="Q3645"/>
      <c r="R3645"/>
    </row>
    <row r="3646" spans="1:18" s="16" customFormat="1" x14ac:dyDescent="0.25">
      <c r="A3646"/>
      <c r="B3646" s="18"/>
      <c r="D3646"/>
      <c r="E3646"/>
      <c r="F3646"/>
      <c r="G3646"/>
      <c r="H3646"/>
      <c r="I3646"/>
      <c r="J3646"/>
      <c r="K3646"/>
      <c r="L3646"/>
      <c r="M3646"/>
      <c r="N3646"/>
      <c r="O3646"/>
      <c r="P3646"/>
      <c r="Q3646"/>
      <c r="R3646"/>
    </row>
    <row r="3647" spans="1:18" s="16" customFormat="1" x14ac:dyDescent="0.25">
      <c r="A3647"/>
      <c r="B3647" s="18"/>
      <c r="D3647"/>
      <c r="E3647"/>
      <c r="F3647"/>
      <c r="G3647"/>
      <c r="H3647"/>
      <c r="I3647"/>
      <c r="J3647"/>
      <c r="K3647"/>
      <c r="L3647"/>
      <c r="M3647"/>
      <c r="N3647"/>
      <c r="O3647"/>
      <c r="P3647"/>
      <c r="Q3647"/>
      <c r="R3647"/>
    </row>
    <row r="3648" spans="1:18" s="16" customFormat="1" x14ac:dyDescent="0.25">
      <c r="A3648"/>
      <c r="B3648" s="18"/>
      <c r="D3648"/>
      <c r="E3648"/>
      <c r="F3648"/>
      <c r="G3648"/>
      <c r="H3648"/>
      <c r="I3648"/>
      <c r="J3648"/>
      <c r="K3648"/>
      <c r="L3648"/>
      <c r="M3648"/>
      <c r="N3648"/>
      <c r="O3648"/>
      <c r="P3648"/>
      <c r="Q3648"/>
      <c r="R3648"/>
    </row>
    <row r="3649" spans="1:18" s="16" customFormat="1" x14ac:dyDescent="0.25">
      <c r="A3649"/>
      <c r="B3649" s="18"/>
      <c r="D3649"/>
      <c r="E3649"/>
      <c r="F3649"/>
      <c r="G3649"/>
      <c r="H3649"/>
      <c r="I3649"/>
      <c r="J3649"/>
      <c r="K3649"/>
      <c r="L3649"/>
      <c r="M3649"/>
      <c r="N3649"/>
      <c r="O3649"/>
      <c r="P3649"/>
      <c r="Q3649"/>
      <c r="R3649"/>
    </row>
    <row r="3650" spans="1:18" s="16" customFormat="1" x14ac:dyDescent="0.25">
      <c r="A3650"/>
      <c r="B3650" s="18"/>
      <c r="D3650"/>
      <c r="E3650"/>
      <c r="F3650"/>
      <c r="G3650"/>
      <c r="H3650"/>
      <c r="I3650"/>
      <c r="J3650"/>
      <c r="K3650"/>
      <c r="L3650"/>
      <c r="M3650"/>
      <c r="N3650"/>
      <c r="O3650"/>
      <c r="P3650"/>
      <c r="Q3650"/>
      <c r="R3650"/>
    </row>
    <row r="3651" spans="1:18" s="16" customFormat="1" x14ac:dyDescent="0.25">
      <c r="A3651"/>
      <c r="B3651" s="18"/>
      <c r="D3651"/>
      <c r="E3651"/>
      <c r="F3651"/>
      <c r="G3651"/>
      <c r="H3651"/>
      <c r="I3651"/>
      <c r="J3651"/>
      <c r="K3651"/>
      <c r="L3651"/>
      <c r="M3651"/>
      <c r="N3651"/>
      <c r="O3651"/>
      <c r="P3651"/>
      <c r="Q3651"/>
      <c r="R3651"/>
    </row>
    <row r="3652" spans="1:18" s="16" customFormat="1" x14ac:dyDescent="0.25">
      <c r="A3652"/>
      <c r="B3652" s="18"/>
      <c r="D3652"/>
      <c r="E3652"/>
      <c r="F3652"/>
      <c r="G3652"/>
      <c r="H3652"/>
      <c r="I3652"/>
      <c r="J3652"/>
      <c r="K3652"/>
      <c r="L3652"/>
      <c r="M3652"/>
      <c r="N3652"/>
      <c r="O3652"/>
      <c r="P3652"/>
      <c r="Q3652"/>
      <c r="R3652"/>
    </row>
    <row r="3653" spans="1:18" s="16" customFormat="1" x14ac:dyDescent="0.25">
      <c r="A3653"/>
      <c r="B3653" s="18"/>
      <c r="D3653"/>
      <c r="E3653"/>
      <c r="F3653"/>
      <c r="G3653"/>
      <c r="H3653"/>
      <c r="I3653"/>
      <c r="J3653"/>
      <c r="K3653"/>
      <c r="L3653"/>
      <c r="M3653"/>
      <c r="N3653"/>
      <c r="O3653"/>
      <c r="P3653"/>
      <c r="Q3653"/>
      <c r="R3653"/>
    </row>
    <row r="3654" spans="1:18" s="16" customFormat="1" x14ac:dyDescent="0.25">
      <c r="A3654"/>
      <c r="B3654" s="18"/>
      <c r="D3654"/>
      <c r="E3654"/>
      <c r="F3654"/>
      <c r="G3654"/>
      <c r="H3654"/>
      <c r="I3654"/>
      <c r="J3654"/>
      <c r="K3654"/>
      <c r="L3654"/>
      <c r="M3654"/>
      <c r="N3654"/>
      <c r="O3654"/>
      <c r="P3654"/>
      <c r="Q3654"/>
      <c r="R3654"/>
    </row>
    <row r="3655" spans="1:18" s="16" customFormat="1" x14ac:dyDescent="0.25">
      <c r="A3655"/>
      <c r="B3655" s="18"/>
      <c r="D3655"/>
      <c r="E3655"/>
      <c r="F3655"/>
      <c r="G3655"/>
      <c r="H3655"/>
      <c r="I3655"/>
      <c r="J3655"/>
      <c r="K3655"/>
      <c r="L3655"/>
      <c r="M3655"/>
      <c r="N3655"/>
      <c r="O3655"/>
      <c r="P3655"/>
      <c r="Q3655"/>
      <c r="R3655"/>
    </row>
    <row r="3656" spans="1:18" s="16" customFormat="1" x14ac:dyDescent="0.25">
      <c r="A3656"/>
      <c r="B3656" s="18"/>
      <c r="D3656"/>
      <c r="E3656"/>
      <c r="F3656"/>
      <c r="G3656"/>
      <c r="H3656"/>
      <c r="I3656"/>
      <c r="J3656"/>
      <c r="K3656"/>
      <c r="L3656"/>
      <c r="M3656"/>
      <c r="N3656"/>
      <c r="O3656"/>
      <c r="P3656"/>
      <c r="Q3656"/>
      <c r="R3656"/>
    </row>
    <row r="3657" spans="1:18" s="16" customFormat="1" x14ac:dyDescent="0.25">
      <c r="A3657"/>
      <c r="B3657" s="18"/>
      <c r="D3657"/>
      <c r="E3657"/>
      <c r="F3657"/>
      <c r="G3657"/>
      <c r="H3657"/>
      <c r="I3657"/>
      <c r="J3657"/>
      <c r="K3657"/>
      <c r="L3657"/>
      <c r="M3657"/>
      <c r="N3657"/>
      <c r="O3657"/>
      <c r="P3657"/>
      <c r="Q3657"/>
      <c r="R3657"/>
    </row>
    <row r="3658" spans="1:18" s="16" customFormat="1" x14ac:dyDescent="0.25">
      <c r="A3658"/>
      <c r="B3658" s="18"/>
      <c r="D3658"/>
      <c r="E3658"/>
      <c r="F3658"/>
      <c r="G3658"/>
      <c r="H3658"/>
      <c r="I3658"/>
      <c r="J3658"/>
      <c r="K3658"/>
      <c r="L3658"/>
      <c r="M3658"/>
      <c r="N3658"/>
      <c r="O3658"/>
      <c r="P3658"/>
      <c r="Q3658"/>
      <c r="R3658"/>
    </row>
    <row r="3659" spans="1:18" s="16" customFormat="1" x14ac:dyDescent="0.25">
      <c r="A3659"/>
      <c r="B3659" s="18"/>
      <c r="D3659"/>
      <c r="E3659"/>
      <c r="F3659"/>
      <c r="G3659"/>
      <c r="H3659"/>
      <c r="I3659"/>
      <c r="J3659"/>
      <c r="K3659"/>
      <c r="L3659"/>
      <c r="M3659"/>
      <c r="N3659"/>
      <c r="O3659"/>
      <c r="P3659"/>
      <c r="Q3659"/>
      <c r="R3659"/>
    </row>
    <row r="3660" spans="1:18" s="16" customFormat="1" x14ac:dyDescent="0.25">
      <c r="A3660"/>
      <c r="B3660" s="18"/>
      <c r="D3660"/>
      <c r="E3660"/>
      <c r="F3660"/>
      <c r="G3660"/>
      <c r="H3660"/>
      <c r="I3660"/>
      <c r="J3660"/>
      <c r="K3660"/>
      <c r="L3660"/>
      <c r="M3660"/>
      <c r="N3660"/>
      <c r="O3660"/>
      <c r="P3660"/>
      <c r="Q3660"/>
      <c r="R3660"/>
    </row>
    <row r="3661" spans="1:18" s="16" customFormat="1" x14ac:dyDescent="0.25">
      <c r="A3661"/>
      <c r="B3661" s="18"/>
      <c r="D3661"/>
      <c r="E3661"/>
      <c r="F3661"/>
      <c r="G3661"/>
      <c r="H3661"/>
      <c r="I3661"/>
      <c r="J3661"/>
      <c r="K3661"/>
      <c r="L3661"/>
      <c r="M3661"/>
      <c r="N3661"/>
      <c r="O3661"/>
      <c r="P3661"/>
      <c r="Q3661"/>
      <c r="R3661"/>
    </row>
    <row r="3662" spans="1:18" s="16" customFormat="1" x14ac:dyDescent="0.25">
      <c r="A3662"/>
      <c r="B3662" s="17"/>
      <c r="D3662"/>
      <c r="E3662"/>
      <c r="F3662"/>
      <c r="G3662"/>
      <c r="H3662"/>
      <c r="I3662"/>
      <c r="J3662"/>
      <c r="K3662"/>
      <c r="L3662"/>
      <c r="M3662"/>
      <c r="N3662"/>
      <c r="O3662"/>
      <c r="P3662"/>
      <c r="Q3662"/>
      <c r="R3662"/>
    </row>
    <row r="3663" spans="1:18" s="16" customFormat="1" x14ac:dyDescent="0.25">
      <c r="A3663"/>
      <c r="B3663" s="18"/>
      <c r="D3663"/>
      <c r="E3663"/>
      <c r="F3663"/>
      <c r="G3663"/>
      <c r="H3663"/>
      <c r="I3663"/>
      <c r="J3663"/>
      <c r="K3663"/>
      <c r="L3663"/>
      <c r="M3663"/>
      <c r="N3663"/>
      <c r="O3663"/>
      <c r="P3663"/>
      <c r="Q3663"/>
      <c r="R3663"/>
    </row>
    <row r="3664" spans="1:18" s="16" customFormat="1" x14ac:dyDescent="0.25">
      <c r="A3664"/>
      <c r="B3664" s="18"/>
      <c r="D3664"/>
      <c r="E3664"/>
      <c r="F3664"/>
      <c r="G3664"/>
      <c r="H3664"/>
      <c r="I3664"/>
      <c r="J3664"/>
      <c r="K3664"/>
      <c r="L3664"/>
      <c r="M3664"/>
      <c r="N3664"/>
      <c r="O3664"/>
      <c r="P3664"/>
      <c r="Q3664"/>
      <c r="R3664"/>
    </row>
    <row r="3665" spans="1:18" s="16" customFormat="1" x14ac:dyDescent="0.25">
      <c r="A3665"/>
      <c r="B3665" s="18"/>
      <c r="D3665"/>
      <c r="E3665"/>
      <c r="F3665"/>
      <c r="G3665"/>
      <c r="H3665"/>
      <c r="I3665"/>
      <c r="J3665"/>
      <c r="K3665"/>
      <c r="L3665"/>
      <c r="M3665"/>
      <c r="N3665"/>
      <c r="O3665"/>
      <c r="P3665"/>
      <c r="Q3665"/>
      <c r="R3665"/>
    </row>
    <row r="3666" spans="1:18" s="16" customFormat="1" x14ac:dyDescent="0.25">
      <c r="A3666"/>
      <c r="B3666" s="18"/>
      <c r="D3666"/>
      <c r="E3666"/>
      <c r="F3666"/>
      <c r="G3666"/>
      <c r="H3666"/>
      <c r="I3666"/>
      <c r="J3666"/>
      <c r="K3666"/>
      <c r="L3666"/>
      <c r="M3666"/>
      <c r="N3666"/>
      <c r="O3666"/>
      <c r="P3666"/>
      <c r="Q3666"/>
      <c r="R3666"/>
    </row>
    <row r="3667" spans="1:18" s="16" customFormat="1" x14ac:dyDescent="0.25">
      <c r="A3667"/>
      <c r="B3667" s="18"/>
      <c r="D3667"/>
      <c r="E3667"/>
      <c r="F3667"/>
      <c r="G3667"/>
      <c r="H3667"/>
      <c r="I3667"/>
      <c r="J3667"/>
      <c r="K3667"/>
      <c r="L3667"/>
      <c r="M3667"/>
      <c r="N3667"/>
      <c r="O3667"/>
      <c r="P3667"/>
      <c r="Q3667"/>
      <c r="R3667"/>
    </row>
    <row r="3668" spans="1:18" s="16" customFormat="1" x14ac:dyDescent="0.25">
      <c r="A3668"/>
      <c r="B3668" s="18"/>
      <c r="D3668"/>
      <c r="E3668"/>
      <c r="F3668"/>
      <c r="G3668"/>
      <c r="H3668"/>
      <c r="I3668"/>
      <c r="J3668"/>
      <c r="K3668"/>
      <c r="L3668"/>
      <c r="M3668"/>
      <c r="N3668"/>
      <c r="O3668"/>
      <c r="P3668"/>
      <c r="Q3668"/>
      <c r="R3668"/>
    </row>
    <row r="3669" spans="1:18" s="16" customFormat="1" x14ac:dyDescent="0.25">
      <c r="A3669"/>
      <c r="B3669" s="18"/>
      <c r="D3669"/>
      <c r="E3669"/>
      <c r="F3669"/>
      <c r="G3669"/>
      <c r="H3669"/>
      <c r="I3669"/>
      <c r="J3669"/>
      <c r="K3669"/>
      <c r="L3669"/>
      <c r="M3669"/>
      <c r="N3669"/>
      <c r="O3669"/>
      <c r="P3669"/>
      <c r="Q3669"/>
      <c r="R3669"/>
    </row>
    <row r="3670" spans="1:18" s="16" customFormat="1" x14ac:dyDescent="0.25">
      <c r="A3670"/>
      <c r="B3670" s="18"/>
      <c r="D3670"/>
      <c r="E3670"/>
      <c r="F3670"/>
      <c r="G3670"/>
      <c r="H3670"/>
      <c r="I3670"/>
      <c r="J3670"/>
      <c r="K3670"/>
      <c r="L3670"/>
      <c r="M3670"/>
      <c r="N3670"/>
      <c r="O3670"/>
      <c r="P3670"/>
      <c r="Q3670"/>
      <c r="R3670"/>
    </row>
    <row r="3671" spans="1:18" s="16" customFormat="1" x14ac:dyDescent="0.25">
      <c r="A3671"/>
      <c r="B3671" s="18"/>
      <c r="D3671"/>
      <c r="E3671"/>
      <c r="F3671"/>
      <c r="G3671"/>
      <c r="H3671"/>
      <c r="I3671"/>
      <c r="J3671"/>
      <c r="K3671"/>
      <c r="L3671"/>
      <c r="M3671"/>
      <c r="N3671"/>
      <c r="O3671"/>
      <c r="P3671"/>
      <c r="Q3671"/>
      <c r="R3671"/>
    </row>
    <row r="3672" spans="1:18" s="16" customFormat="1" x14ac:dyDescent="0.25">
      <c r="A3672"/>
      <c r="B3672" s="18"/>
      <c r="D3672"/>
      <c r="E3672"/>
      <c r="F3672"/>
      <c r="G3672"/>
      <c r="H3672"/>
      <c r="I3672"/>
      <c r="J3672"/>
      <c r="K3672"/>
      <c r="L3672"/>
      <c r="M3672"/>
      <c r="N3672"/>
      <c r="O3672"/>
      <c r="P3672"/>
      <c r="Q3672"/>
      <c r="R3672"/>
    </row>
    <row r="3673" spans="1:18" s="16" customFormat="1" x14ac:dyDescent="0.25">
      <c r="A3673"/>
      <c r="B3673" s="18"/>
      <c r="D3673"/>
      <c r="E3673"/>
      <c r="F3673"/>
      <c r="G3673"/>
      <c r="H3673"/>
      <c r="I3673"/>
      <c r="J3673"/>
      <c r="K3673"/>
      <c r="L3673"/>
      <c r="M3673"/>
      <c r="N3673"/>
      <c r="O3673"/>
      <c r="P3673"/>
      <c r="Q3673"/>
      <c r="R3673"/>
    </row>
    <row r="3674" spans="1:18" s="16" customFormat="1" x14ac:dyDescent="0.25">
      <c r="A3674"/>
      <c r="B3674" s="18"/>
      <c r="D3674"/>
      <c r="E3674"/>
      <c r="F3674"/>
      <c r="G3674"/>
      <c r="H3674"/>
      <c r="I3674"/>
      <c r="J3674"/>
      <c r="K3674"/>
      <c r="L3674"/>
      <c r="M3674"/>
      <c r="N3674"/>
      <c r="O3674"/>
      <c r="P3674"/>
      <c r="Q3674"/>
      <c r="R3674"/>
    </row>
    <row r="3675" spans="1:18" s="16" customFormat="1" x14ac:dyDescent="0.25">
      <c r="A3675"/>
      <c r="B3675" s="18"/>
      <c r="D3675"/>
      <c r="E3675"/>
      <c r="F3675"/>
      <c r="G3675"/>
      <c r="H3675"/>
      <c r="I3675"/>
      <c r="J3675"/>
      <c r="K3675"/>
      <c r="L3675"/>
      <c r="M3675"/>
      <c r="N3675"/>
      <c r="O3675"/>
      <c r="P3675"/>
      <c r="Q3675"/>
      <c r="R3675"/>
    </row>
    <row r="3676" spans="1:18" s="16" customFormat="1" x14ac:dyDescent="0.25">
      <c r="A3676"/>
      <c r="B3676" s="18"/>
      <c r="D3676"/>
      <c r="E3676"/>
      <c r="F3676"/>
      <c r="G3676"/>
      <c r="H3676"/>
      <c r="I3676"/>
      <c r="J3676"/>
      <c r="K3676"/>
      <c r="L3676"/>
      <c r="M3676"/>
      <c r="N3676"/>
      <c r="O3676"/>
      <c r="P3676"/>
      <c r="Q3676"/>
      <c r="R3676"/>
    </row>
    <row r="3677" spans="1:18" s="16" customFormat="1" x14ac:dyDescent="0.25">
      <c r="A3677"/>
      <c r="B3677" s="18"/>
      <c r="D3677"/>
      <c r="E3677"/>
      <c r="F3677"/>
      <c r="G3677"/>
      <c r="H3677"/>
      <c r="I3677"/>
      <c r="J3677"/>
      <c r="K3677"/>
      <c r="L3677"/>
      <c r="M3677"/>
      <c r="N3677"/>
      <c r="O3677"/>
      <c r="P3677"/>
      <c r="Q3677"/>
      <c r="R3677"/>
    </row>
    <row r="3678" spans="1:18" s="16" customFormat="1" x14ac:dyDescent="0.25">
      <c r="A3678"/>
      <c r="B3678" s="18"/>
      <c r="D3678"/>
      <c r="E3678"/>
      <c r="F3678"/>
      <c r="G3678"/>
      <c r="H3678"/>
      <c r="I3678"/>
      <c r="J3678"/>
      <c r="K3678"/>
      <c r="L3678"/>
      <c r="M3678"/>
      <c r="N3678"/>
      <c r="O3678"/>
      <c r="P3678"/>
      <c r="Q3678"/>
      <c r="R3678"/>
    </row>
    <row r="3679" spans="1:18" s="16" customFormat="1" x14ac:dyDescent="0.25">
      <c r="A3679"/>
      <c r="B3679" s="18"/>
      <c r="D3679"/>
      <c r="E3679"/>
      <c r="F3679"/>
      <c r="G3679"/>
      <c r="H3679"/>
      <c r="I3679"/>
      <c r="J3679"/>
      <c r="K3679"/>
      <c r="L3679"/>
      <c r="M3679"/>
      <c r="N3679"/>
      <c r="O3679"/>
      <c r="P3679"/>
      <c r="Q3679"/>
      <c r="R3679"/>
    </row>
    <row r="3680" spans="1:18" s="16" customFormat="1" x14ac:dyDescent="0.25">
      <c r="A3680"/>
      <c r="B3680" s="18"/>
      <c r="D3680"/>
      <c r="E3680"/>
      <c r="F3680"/>
      <c r="G3680"/>
      <c r="H3680"/>
      <c r="I3680"/>
      <c r="J3680"/>
      <c r="K3680"/>
      <c r="L3680"/>
      <c r="M3680"/>
      <c r="N3680"/>
      <c r="O3680"/>
      <c r="P3680"/>
      <c r="Q3680"/>
      <c r="R3680"/>
    </row>
    <row r="3681" spans="1:18" s="16" customFormat="1" x14ac:dyDescent="0.25">
      <c r="A3681"/>
      <c r="B3681" s="18"/>
      <c r="D3681"/>
      <c r="E3681"/>
      <c r="F3681"/>
      <c r="G3681"/>
      <c r="H3681"/>
      <c r="I3681"/>
      <c r="J3681"/>
      <c r="K3681"/>
      <c r="L3681"/>
      <c r="M3681"/>
      <c r="N3681"/>
      <c r="O3681"/>
      <c r="P3681"/>
      <c r="Q3681"/>
      <c r="R3681"/>
    </row>
    <row r="3682" spans="1:18" s="16" customFormat="1" x14ac:dyDescent="0.25">
      <c r="A3682"/>
      <c r="B3682" s="18"/>
      <c r="D3682"/>
      <c r="E3682"/>
      <c r="F3682"/>
      <c r="G3682"/>
      <c r="H3682"/>
      <c r="I3682"/>
      <c r="J3682"/>
      <c r="K3682"/>
      <c r="L3682"/>
      <c r="M3682"/>
      <c r="N3682"/>
      <c r="O3682"/>
      <c r="P3682"/>
      <c r="Q3682"/>
      <c r="R3682"/>
    </row>
    <row r="3683" spans="1:18" s="16" customFormat="1" x14ac:dyDescent="0.25">
      <c r="A3683"/>
      <c r="B3683" s="18"/>
      <c r="D3683"/>
      <c r="E3683"/>
      <c r="F3683"/>
      <c r="G3683"/>
      <c r="H3683"/>
      <c r="I3683"/>
      <c r="J3683"/>
      <c r="K3683"/>
      <c r="L3683"/>
      <c r="M3683"/>
      <c r="N3683"/>
      <c r="O3683"/>
      <c r="P3683"/>
      <c r="Q3683"/>
      <c r="R3683"/>
    </row>
    <row r="3684" spans="1:18" s="16" customFormat="1" x14ac:dyDescent="0.25">
      <c r="A3684"/>
      <c r="B3684" s="18"/>
      <c r="D3684"/>
      <c r="E3684"/>
      <c r="F3684"/>
      <c r="G3684"/>
      <c r="H3684"/>
      <c r="I3684"/>
      <c r="J3684"/>
      <c r="K3684"/>
      <c r="L3684"/>
      <c r="M3684"/>
      <c r="N3684"/>
      <c r="O3684"/>
      <c r="P3684"/>
      <c r="Q3684"/>
      <c r="R3684"/>
    </row>
    <row r="3685" spans="1:18" s="16" customFormat="1" x14ac:dyDescent="0.25">
      <c r="A3685"/>
      <c r="B3685" s="18"/>
      <c r="D3685"/>
      <c r="E3685"/>
      <c r="F3685"/>
      <c r="G3685"/>
      <c r="H3685"/>
      <c r="I3685"/>
      <c r="J3685"/>
      <c r="K3685"/>
      <c r="L3685"/>
      <c r="M3685"/>
      <c r="N3685"/>
      <c r="O3685"/>
      <c r="P3685"/>
      <c r="Q3685"/>
      <c r="R3685"/>
    </row>
    <row r="3686" spans="1:18" s="16" customFormat="1" x14ac:dyDescent="0.25">
      <c r="A3686"/>
      <c r="B3686" s="18"/>
      <c r="D3686"/>
      <c r="E3686"/>
      <c r="F3686"/>
      <c r="G3686"/>
      <c r="H3686"/>
      <c r="I3686"/>
      <c r="J3686"/>
      <c r="K3686"/>
      <c r="L3686"/>
      <c r="M3686"/>
      <c r="N3686"/>
      <c r="O3686"/>
      <c r="P3686"/>
      <c r="Q3686"/>
      <c r="R3686"/>
    </row>
    <row r="3687" spans="1:18" s="16" customFormat="1" x14ac:dyDescent="0.25">
      <c r="A3687"/>
      <c r="B3687" s="18"/>
      <c r="D3687"/>
      <c r="E3687"/>
      <c r="F3687"/>
      <c r="G3687"/>
      <c r="H3687"/>
      <c r="I3687"/>
      <c r="J3687"/>
      <c r="K3687"/>
      <c r="L3687"/>
      <c r="M3687"/>
      <c r="N3687"/>
      <c r="O3687"/>
      <c r="P3687"/>
      <c r="Q3687"/>
      <c r="R3687"/>
    </row>
    <row r="3688" spans="1:18" s="16" customFormat="1" x14ac:dyDescent="0.25">
      <c r="A3688"/>
      <c r="B3688" s="18"/>
      <c r="D3688"/>
      <c r="E3688"/>
      <c r="F3688"/>
      <c r="G3688"/>
      <c r="H3688"/>
      <c r="I3688"/>
      <c r="J3688"/>
      <c r="K3688"/>
      <c r="L3688"/>
      <c r="M3688"/>
      <c r="N3688"/>
      <c r="O3688"/>
      <c r="P3688"/>
      <c r="Q3688"/>
      <c r="R3688"/>
    </row>
    <row r="3689" spans="1:18" s="16" customFormat="1" x14ac:dyDescent="0.25">
      <c r="A3689"/>
      <c r="B3689" s="18"/>
      <c r="D3689"/>
      <c r="E3689"/>
      <c r="F3689"/>
      <c r="G3689"/>
      <c r="H3689"/>
      <c r="I3689"/>
      <c r="J3689"/>
      <c r="K3689"/>
      <c r="L3689"/>
      <c r="M3689"/>
      <c r="N3689"/>
      <c r="O3689"/>
      <c r="P3689"/>
      <c r="Q3689"/>
      <c r="R3689"/>
    </row>
    <row r="3690" spans="1:18" s="16" customFormat="1" x14ac:dyDescent="0.25">
      <c r="A3690"/>
      <c r="B3690" s="18"/>
      <c r="D3690"/>
      <c r="E3690"/>
      <c r="F3690"/>
      <c r="G3690"/>
      <c r="H3690"/>
      <c r="I3690"/>
      <c r="J3690"/>
      <c r="K3690"/>
      <c r="L3690"/>
      <c r="M3690"/>
      <c r="N3690"/>
      <c r="O3690"/>
      <c r="P3690"/>
      <c r="Q3690"/>
      <c r="R3690"/>
    </row>
    <row r="3691" spans="1:18" s="16" customFormat="1" x14ac:dyDescent="0.25">
      <c r="A3691"/>
      <c r="B3691" s="18"/>
      <c r="D3691"/>
      <c r="E3691"/>
      <c r="F3691"/>
      <c r="G3691"/>
      <c r="H3691"/>
      <c r="I3691"/>
      <c r="J3691"/>
      <c r="K3691"/>
      <c r="L3691"/>
      <c r="M3691"/>
      <c r="N3691"/>
      <c r="O3691"/>
      <c r="P3691"/>
      <c r="Q3691"/>
      <c r="R3691"/>
    </row>
    <row r="3692" spans="1:18" s="16" customFormat="1" x14ac:dyDescent="0.25">
      <c r="A3692"/>
      <c r="B3692" s="18"/>
      <c r="D3692"/>
      <c r="E3692"/>
      <c r="F3692"/>
      <c r="G3692"/>
      <c r="H3692"/>
      <c r="I3692"/>
      <c r="J3692"/>
      <c r="K3692"/>
      <c r="L3692"/>
      <c r="M3692"/>
      <c r="N3692"/>
      <c r="O3692"/>
      <c r="P3692"/>
      <c r="Q3692"/>
      <c r="R3692"/>
    </row>
    <row r="3693" spans="1:18" s="16" customFormat="1" x14ac:dyDescent="0.25">
      <c r="A3693"/>
      <c r="B3693" s="18"/>
      <c r="D3693"/>
      <c r="E3693"/>
      <c r="F3693"/>
      <c r="G3693"/>
      <c r="H3693"/>
      <c r="I3693"/>
      <c r="J3693"/>
      <c r="K3693"/>
      <c r="L3693"/>
      <c r="M3693"/>
      <c r="N3693"/>
      <c r="O3693"/>
      <c r="P3693"/>
      <c r="Q3693"/>
      <c r="R3693"/>
    </row>
    <row r="3694" spans="1:18" s="16" customFormat="1" x14ac:dyDescent="0.25">
      <c r="A3694"/>
      <c r="B3694" s="18"/>
      <c r="D3694"/>
      <c r="E3694"/>
      <c r="F3694"/>
      <c r="G3694"/>
      <c r="H3694"/>
      <c r="I3694"/>
      <c r="J3694"/>
      <c r="K3694"/>
      <c r="L3694"/>
      <c r="M3694"/>
      <c r="N3694"/>
      <c r="O3694"/>
      <c r="P3694"/>
      <c r="Q3694"/>
      <c r="R3694"/>
    </row>
    <row r="3695" spans="1:18" s="16" customFormat="1" x14ac:dyDescent="0.25">
      <c r="A3695"/>
      <c r="B3695" s="18"/>
      <c r="D3695"/>
      <c r="E3695"/>
      <c r="F3695"/>
      <c r="G3695"/>
      <c r="H3695"/>
      <c r="I3695"/>
      <c r="J3695"/>
      <c r="K3695"/>
      <c r="L3695"/>
      <c r="M3695"/>
      <c r="N3695"/>
      <c r="O3695"/>
      <c r="P3695"/>
      <c r="Q3695"/>
      <c r="R3695"/>
    </row>
    <row r="3696" spans="1:18" s="16" customFormat="1" x14ac:dyDescent="0.25">
      <c r="A3696"/>
      <c r="B3696" s="18"/>
      <c r="D3696"/>
      <c r="E3696"/>
      <c r="F3696"/>
      <c r="G3696"/>
      <c r="H3696"/>
      <c r="I3696"/>
      <c r="J3696"/>
      <c r="K3696"/>
      <c r="L3696"/>
      <c r="M3696"/>
      <c r="N3696"/>
      <c r="O3696"/>
      <c r="P3696"/>
      <c r="Q3696"/>
      <c r="R3696"/>
    </row>
    <row r="3697" spans="1:18" s="16" customFormat="1" x14ac:dyDescent="0.25">
      <c r="A3697"/>
      <c r="B3697" s="18"/>
      <c r="D3697"/>
      <c r="E3697"/>
      <c r="F3697"/>
      <c r="G3697"/>
      <c r="H3697"/>
      <c r="I3697"/>
      <c r="J3697"/>
      <c r="K3697"/>
      <c r="L3697"/>
      <c r="M3697"/>
      <c r="N3697"/>
      <c r="O3697"/>
      <c r="P3697"/>
      <c r="Q3697"/>
      <c r="R3697"/>
    </row>
    <row r="3698" spans="1:18" s="16" customFormat="1" x14ac:dyDescent="0.25">
      <c r="A3698"/>
      <c r="B3698" s="18"/>
      <c r="D3698"/>
      <c r="E3698"/>
      <c r="F3698"/>
      <c r="G3698"/>
      <c r="H3698"/>
      <c r="I3698"/>
      <c r="J3698"/>
      <c r="K3698"/>
      <c r="L3698"/>
      <c r="M3698"/>
      <c r="N3698"/>
      <c r="O3698"/>
      <c r="P3698"/>
      <c r="Q3698"/>
      <c r="R3698"/>
    </row>
    <row r="3699" spans="1:18" s="16" customFormat="1" x14ac:dyDescent="0.25">
      <c r="A3699"/>
      <c r="B3699" s="18"/>
      <c r="D3699"/>
      <c r="E3699"/>
      <c r="F3699"/>
      <c r="G3699"/>
      <c r="H3699"/>
      <c r="I3699"/>
      <c r="J3699"/>
      <c r="K3699"/>
      <c r="L3699"/>
      <c r="M3699"/>
      <c r="N3699"/>
      <c r="O3699"/>
      <c r="P3699"/>
      <c r="Q3699"/>
      <c r="R3699"/>
    </row>
    <row r="3700" spans="1:18" s="16" customFormat="1" x14ac:dyDescent="0.25">
      <c r="A3700"/>
      <c r="B3700" s="18"/>
      <c r="D3700"/>
      <c r="E3700"/>
      <c r="F3700"/>
      <c r="G3700"/>
      <c r="H3700"/>
      <c r="I3700"/>
      <c r="J3700"/>
      <c r="K3700"/>
      <c r="L3700"/>
      <c r="M3700"/>
      <c r="N3700"/>
      <c r="O3700"/>
      <c r="P3700"/>
      <c r="Q3700"/>
      <c r="R3700"/>
    </row>
    <row r="3701" spans="1:18" s="16" customFormat="1" x14ac:dyDescent="0.25">
      <c r="A3701"/>
      <c r="B3701" s="18"/>
      <c r="D3701"/>
      <c r="E3701"/>
      <c r="F3701"/>
      <c r="G3701"/>
      <c r="H3701"/>
      <c r="I3701"/>
      <c r="J3701"/>
      <c r="K3701"/>
      <c r="L3701"/>
      <c r="M3701"/>
      <c r="N3701"/>
      <c r="O3701"/>
      <c r="P3701"/>
      <c r="Q3701"/>
      <c r="R3701"/>
    </row>
    <row r="3702" spans="1:18" s="16" customFormat="1" x14ac:dyDescent="0.25">
      <c r="A3702"/>
      <c r="B3702" s="18"/>
      <c r="D3702"/>
      <c r="E3702"/>
      <c r="F3702"/>
      <c r="G3702"/>
      <c r="H3702"/>
      <c r="I3702"/>
      <c r="J3702"/>
      <c r="K3702"/>
      <c r="L3702"/>
      <c r="M3702"/>
      <c r="N3702"/>
      <c r="O3702"/>
      <c r="P3702"/>
      <c r="Q3702"/>
      <c r="R3702"/>
    </row>
    <row r="3703" spans="1:18" s="16" customFormat="1" x14ac:dyDescent="0.25">
      <c r="A3703"/>
      <c r="B3703" s="18"/>
      <c r="D3703"/>
      <c r="E3703"/>
      <c r="F3703"/>
      <c r="G3703"/>
      <c r="H3703"/>
      <c r="I3703"/>
      <c r="J3703"/>
      <c r="K3703"/>
      <c r="L3703"/>
      <c r="M3703"/>
      <c r="N3703"/>
      <c r="O3703"/>
      <c r="P3703"/>
      <c r="Q3703"/>
      <c r="R3703"/>
    </row>
    <row r="3704" spans="1:18" s="16" customFormat="1" x14ac:dyDescent="0.25">
      <c r="A3704"/>
      <c r="B3704" s="18"/>
      <c r="D3704"/>
      <c r="E3704"/>
      <c r="F3704"/>
      <c r="G3704"/>
      <c r="H3704"/>
      <c r="I3704"/>
      <c r="J3704"/>
      <c r="K3704"/>
      <c r="L3704"/>
      <c r="M3704"/>
      <c r="N3704"/>
      <c r="O3704"/>
      <c r="P3704"/>
      <c r="Q3704"/>
      <c r="R3704"/>
    </row>
    <row r="3705" spans="1:18" s="16" customFormat="1" x14ac:dyDescent="0.25">
      <c r="A3705"/>
      <c r="B3705" s="18"/>
      <c r="D3705"/>
      <c r="E3705"/>
      <c r="F3705"/>
      <c r="G3705"/>
      <c r="H3705"/>
      <c r="I3705"/>
      <c r="J3705"/>
      <c r="K3705"/>
      <c r="L3705"/>
      <c r="M3705"/>
      <c r="N3705"/>
      <c r="O3705"/>
      <c r="P3705"/>
      <c r="Q3705"/>
      <c r="R3705"/>
    </row>
    <row r="3706" spans="1:18" s="16" customFormat="1" x14ac:dyDescent="0.25">
      <c r="A3706"/>
      <c r="B3706" s="18"/>
      <c r="D3706"/>
      <c r="E3706"/>
      <c r="F3706"/>
      <c r="G3706"/>
      <c r="H3706"/>
      <c r="I3706"/>
      <c r="J3706"/>
      <c r="K3706"/>
      <c r="L3706"/>
      <c r="M3706"/>
      <c r="N3706"/>
      <c r="O3706"/>
      <c r="P3706"/>
      <c r="Q3706"/>
      <c r="R3706"/>
    </row>
    <row r="3707" spans="1:18" s="16" customFormat="1" x14ac:dyDescent="0.25">
      <c r="A3707"/>
      <c r="B3707" s="18"/>
      <c r="D3707"/>
      <c r="E3707"/>
      <c r="F3707"/>
      <c r="G3707"/>
      <c r="H3707"/>
      <c r="I3707"/>
      <c r="J3707"/>
      <c r="K3707"/>
      <c r="L3707"/>
      <c r="M3707"/>
      <c r="N3707"/>
      <c r="O3707"/>
      <c r="P3707"/>
      <c r="Q3707"/>
      <c r="R3707"/>
    </row>
    <row r="3708" spans="1:18" s="16" customFormat="1" x14ac:dyDescent="0.25">
      <c r="A3708"/>
      <c r="B3708" s="18"/>
      <c r="D3708"/>
      <c r="E3708"/>
      <c r="F3708"/>
      <c r="G3708"/>
      <c r="H3708"/>
      <c r="I3708"/>
      <c r="J3708"/>
      <c r="K3708"/>
      <c r="L3708"/>
      <c r="M3708"/>
      <c r="N3708"/>
      <c r="O3708"/>
      <c r="P3708"/>
      <c r="Q3708"/>
      <c r="R3708"/>
    </row>
    <row r="3709" spans="1:18" s="16" customFormat="1" x14ac:dyDescent="0.25">
      <c r="A3709"/>
      <c r="B3709" s="18"/>
      <c r="D3709"/>
      <c r="E3709"/>
      <c r="F3709"/>
      <c r="G3709"/>
      <c r="H3709"/>
      <c r="I3709"/>
      <c r="J3709"/>
      <c r="K3709"/>
      <c r="L3709"/>
      <c r="M3709"/>
      <c r="N3709"/>
      <c r="O3709"/>
      <c r="P3709"/>
      <c r="Q3709"/>
      <c r="R3709"/>
    </row>
    <row r="3710" spans="1:18" s="16" customFormat="1" x14ac:dyDescent="0.25">
      <c r="A3710"/>
      <c r="B3710" s="18"/>
      <c r="D3710"/>
      <c r="E3710"/>
      <c r="F3710"/>
      <c r="G3710"/>
      <c r="H3710"/>
      <c r="I3710"/>
      <c r="J3710"/>
      <c r="K3710"/>
      <c r="L3710"/>
      <c r="M3710"/>
      <c r="N3710"/>
      <c r="O3710"/>
      <c r="P3710"/>
      <c r="Q3710"/>
      <c r="R3710"/>
    </row>
    <row r="3711" spans="1:18" s="16" customFormat="1" x14ac:dyDescent="0.25">
      <c r="A3711"/>
      <c r="B3711" s="18"/>
      <c r="D3711"/>
      <c r="E3711"/>
      <c r="F3711"/>
      <c r="G3711"/>
      <c r="H3711"/>
      <c r="I3711"/>
      <c r="J3711"/>
      <c r="K3711"/>
      <c r="L3711"/>
      <c r="M3711"/>
      <c r="N3711"/>
      <c r="O3711"/>
      <c r="P3711"/>
      <c r="Q3711"/>
      <c r="R3711"/>
    </row>
    <row r="3712" spans="1:18" s="16" customFormat="1" x14ac:dyDescent="0.25">
      <c r="A3712"/>
      <c r="B3712" s="17"/>
      <c r="D3712"/>
      <c r="E3712"/>
      <c r="F3712"/>
      <c r="G3712"/>
      <c r="H3712"/>
      <c r="I3712"/>
      <c r="J3712"/>
      <c r="K3712"/>
      <c r="L3712"/>
      <c r="M3712"/>
      <c r="N3712"/>
      <c r="O3712"/>
      <c r="P3712"/>
      <c r="Q3712"/>
      <c r="R3712"/>
    </row>
    <row r="3713" spans="1:18" s="16" customFormat="1" x14ac:dyDescent="0.25">
      <c r="A3713"/>
      <c r="B3713" s="18"/>
      <c r="D3713"/>
      <c r="E3713"/>
      <c r="F3713"/>
      <c r="G3713"/>
      <c r="H3713"/>
      <c r="I3713"/>
      <c r="J3713"/>
      <c r="K3713"/>
      <c r="L3713"/>
      <c r="M3713"/>
      <c r="N3713"/>
      <c r="O3713"/>
      <c r="P3713"/>
      <c r="Q3713"/>
      <c r="R3713"/>
    </row>
    <row r="3714" spans="1:18" s="16" customFormat="1" x14ac:dyDescent="0.25">
      <c r="A3714"/>
      <c r="B3714" s="18"/>
      <c r="D3714"/>
      <c r="E3714"/>
      <c r="F3714"/>
      <c r="G3714"/>
      <c r="H3714"/>
      <c r="I3714"/>
      <c r="J3714"/>
      <c r="K3714"/>
      <c r="L3714"/>
      <c r="M3714"/>
      <c r="N3714"/>
      <c r="O3714"/>
      <c r="P3714"/>
      <c r="Q3714"/>
      <c r="R3714"/>
    </row>
    <row r="3715" spans="1:18" s="16" customFormat="1" x14ac:dyDescent="0.25">
      <c r="A3715"/>
      <c r="B3715" s="18"/>
      <c r="D3715"/>
      <c r="E3715"/>
      <c r="F3715"/>
      <c r="G3715"/>
      <c r="H3715"/>
      <c r="I3715"/>
      <c r="J3715"/>
      <c r="K3715"/>
      <c r="L3715"/>
      <c r="M3715"/>
      <c r="N3715"/>
      <c r="O3715"/>
      <c r="P3715"/>
      <c r="Q3715"/>
      <c r="R3715"/>
    </row>
    <row r="3716" spans="1:18" s="16" customFormat="1" x14ac:dyDescent="0.25">
      <c r="A3716"/>
      <c r="B3716" s="18"/>
      <c r="D3716"/>
      <c r="E3716"/>
      <c r="F3716"/>
      <c r="G3716"/>
      <c r="H3716"/>
      <c r="I3716"/>
      <c r="J3716"/>
      <c r="K3716"/>
      <c r="L3716"/>
      <c r="M3716"/>
      <c r="N3716"/>
      <c r="O3716"/>
      <c r="P3716"/>
      <c r="Q3716"/>
      <c r="R3716"/>
    </row>
    <row r="3717" spans="1:18" s="16" customFormat="1" x14ac:dyDescent="0.25">
      <c r="A3717"/>
      <c r="B3717" s="18"/>
      <c r="D3717"/>
      <c r="E3717"/>
      <c r="F3717"/>
      <c r="G3717"/>
      <c r="H3717"/>
      <c r="I3717"/>
      <c r="J3717"/>
      <c r="K3717"/>
      <c r="L3717"/>
      <c r="M3717"/>
      <c r="N3717"/>
      <c r="O3717"/>
      <c r="P3717"/>
      <c r="Q3717"/>
      <c r="R3717"/>
    </row>
    <row r="3718" spans="1:18" s="16" customFormat="1" x14ac:dyDescent="0.25">
      <c r="A3718"/>
      <c r="B3718" s="18"/>
      <c r="D3718"/>
      <c r="E3718"/>
      <c r="F3718"/>
      <c r="G3718"/>
      <c r="H3718"/>
      <c r="I3718"/>
      <c r="J3718"/>
      <c r="K3718"/>
      <c r="L3718"/>
      <c r="M3718"/>
      <c r="N3718"/>
      <c r="O3718"/>
      <c r="P3718"/>
      <c r="Q3718"/>
      <c r="R3718"/>
    </row>
    <row r="3719" spans="1:18" s="16" customFormat="1" x14ac:dyDescent="0.25">
      <c r="A3719"/>
      <c r="B3719" s="18"/>
      <c r="D3719"/>
      <c r="E3719"/>
      <c r="F3719"/>
      <c r="G3719"/>
      <c r="H3719"/>
      <c r="I3719"/>
      <c r="J3719"/>
      <c r="K3719"/>
      <c r="L3719"/>
      <c r="M3719"/>
      <c r="N3719"/>
      <c r="O3719"/>
      <c r="P3719"/>
      <c r="Q3719"/>
      <c r="R3719"/>
    </row>
    <row r="3720" spans="1:18" s="16" customFormat="1" x14ac:dyDescent="0.25">
      <c r="A3720"/>
      <c r="B3720" s="18"/>
      <c r="D3720"/>
      <c r="E3720"/>
      <c r="F3720"/>
      <c r="G3720"/>
      <c r="H3720"/>
      <c r="I3720"/>
      <c r="J3720"/>
      <c r="K3720"/>
      <c r="L3720"/>
      <c r="M3720"/>
      <c r="N3720"/>
      <c r="O3720"/>
      <c r="P3720"/>
      <c r="Q3720"/>
      <c r="R3720"/>
    </row>
    <row r="3721" spans="1:18" s="16" customFormat="1" x14ac:dyDescent="0.25">
      <c r="A3721"/>
      <c r="B3721" s="18"/>
      <c r="D3721"/>
      <c r="E3721"/>
      <c r="F3721"/>
      <c r="G3721"/>
      <c r="H3721"/>
      <c r="I3721"/>
      <c r="J3721"/>
      <c r="K3721"/>
      <c r="L3721"/>
      <c r="M3721"/>
      <c r="N3721"/>
      <c r="O3721"/>
      <c r="P3721"/>
      <c r="Q3721"/>
      <c r="R3721"/>
    </row>
    <row r="3722" spans="1:18" s="16" customFormat="1" x14ac:dyDescent="0.25">
      <c r="A3722"/>
      <c r="B3722" s="18"/>
      <c r="D3722"/>
      <c r="E3722"/>
      <c r="F3722"/>
      <c r="G3722"/>
      <c r="H3722"/>
      <c r="I3722"/>
      <c r="J3722"/>
      <c r="K3722"/>
      <c r="L3722"/>
      <c r="M3722"/>
      <c r="N3722"/>
      <c r="O3722"/>
      <c r="P3722"/>
      <c r="Q3722"/>
      <c r="R3722"/>
    </row>
    <row r="3723" spans="1:18" s="16" customFormat="1" x14ac:dyDescent="0.25">
      <c r="A3723"/>
      <c r="B3723" s="18"/>
      <c r="D3723"/>
      <c r="E3723"/>
      <c r="F3723"/>
      <c r="G3723"/>
      <c r="H3723"/>
      <c r="I3723"/>
      <c r="J3723"/>
      <c r="K3723"/>
      <c r="L3723"/>
      <c r="M3723"/>
      <c r="N3723"/>
      <c r="O3723"/>
      <c r="P3723"/>
      <c r="Q3723"/>
      <c r="R3723"/>
    </row>
    <row r="3724" spans="1:18" s="16" customFormat="1" x14ac:dyDescent="0.25">
      <c r="A3724"/>
      <c r="B3724" s="18"/>
      <c r="D3724"/>
      <c r="E3724"/>
      <c r="F3724"/>
      <c r="G3724"/>
      <c r="H3724"/>
      <c r="I3724"/>
      <c r="J3724"/>
      <c r="K3724"/>
      <c r="L3724"/>
      <c r="M3724"/>
      <c r="N3724"/>
      <c r="O3724"/>
      <c r="P3724"/>
      <c r="Q3724"/>
      <c r="R3724"/>
    </row>
    <row r="3725" spans="1:18" s="16" customFormat="1" x14ac:dyDescent="0.25">
      <c r="A3725"/>
      <c r="B3725" s="18"/>
      <c r="D3725"/>
      <c r="E3725"/>
      <c r="F3725"/>
      <c r="G3725"/>
      <c r="H3725"/>
      <c r="I3725"/>
      <c r="J3725"/>
      <c r="K3725"/>
      <c r="L3725"/>
      <c r="M3725"/>
      <c r="N3725"/>
      <c r="O3725"/>
      <c r="P3725"/>
      <c r="Q3725"/>
      <c r="R3725"/>
    </row>
    <row r="3726" spans="1:18" s="16" customFormat="1" x14ac:dyDescent="0.25">
      <c r="A3726"/>
      <c r="B3726" s="18"/>
      <c r="D3726"/>
      <c r="E3726"/>
      <c r="F3726"/>
      <c r="G3726"/>
      <c r="H3726"/>
      <c r="I3726"/>
      <c r="J3726"/>
      <c r="K3726"/>
      <c r="L3726"/>
      <c r="M3726"/>
      <c r="N3726"/>
      <c r="O3726"/>
      <c r="P3726"/>
      <c r="Q3726"/>
      <c r="R3726"/>
    </row>
    <row r="3727" spans="1:18" s="16" customFormat="1" x14ac:dyDescent="0.25">
      <c r="A3727"/>
      <c r="B3727" s="18"/>
      <c r="D3727"/>
      <c r="E3727"/>
      <c r="F3727"/>
      <c r="G3727"/>
      <c r="H3727"/>
      <c r="I3727"/>
      <c r="J3727"/>
      <c r="K3727"/>
      <c r="L3727"/>
      <c r="M3727"/>
      <c r="N3727"/>
      <c r="O3727"/>
      <c r="P3727"/>
      <c r="Q3727"/>
      <c r="R3727"/>
    </row>
    <row r="3728" spans="1:18" s="16" customFormat="1" x14ac:dyDescent="0.25">
      <c r="A3728"/>
      <c r="B3728" s="18"/>
      <c r="D3728"/>
      <c r="E3728"/>
      <c r="F3728"/>
      <c r="G3728"/>
      <c r="H3728"/>
      <c r="I3728"/>
      <c r="J3728"/>
      <c r="K3728"/>
      <c r="L3728"/>
      <c r="M3728"/>
      <c r="N3728"/>
      <c r="O3728"/>
      <c r="P3728"/>
      <c r="Q3728"/>
      <c r="R3728"/>
    </row>
    <row r="3729" spans="1:18" s="16" customFormat="1" x14ac:dyDescent="0.25">
      <c r="A3729"/>
      <c r="B3729" s="18"/>
      <c r="D3729"/>
      <c r="E3729"/>
      <c r="F3729"/>
      <c r="G3729"/>
      <c r="H3729"/>
      <c r="I3729"/>
      <c r="J3729"/>
      <c r="K3729"/>
      <c r="L3729"/>
      <c r="M3729"/>
      <c r="N3729"/>
      <c r="O3729"/>
      <c r="P3729"/>
      <c r="Q3729"/>
      <c r="R3729"/>
    </row>
    <row r="3730" spans="1:18" s="16" customFormat="1" x14ac:dyDescent="0.25">
      <c r="A3730"/>
      <c r="B3730" s="18"/>
      <c r="D3730"/>
      <c r="E3730"/>
      <c r="F3730"/>
      <c r="G3730"/>
      <c r="H3730"/>
      <c r="I3730"/>
      <c r="J3730"/>
      <c r="K3730"/>
      <c r="L3730"/>
      <c r="M3730"/>
      <c r="N3730"/>
      <c r="O3730"/>
      <c r="P3730"/>
      <c r="Q3730"/>
      <c r="R3730"/>
    </row>
    <row r="3731" spans="1:18" s="16" customFormat="1" x14ac:dyDescent="0.25">
      <c r="A3731"/>
      <c r="B3731" s="18"/>
      <c r="D3731"/>
      <c r="E3731"/>
      <c r="F3731"/>
      <c r="G3731"/>
      <c r="H3731"/>
      <c r="I3731"/>
      <c r="J3731"/>
      <c r="K3731"/>
      <c r="L3731"/>
      <c r="M3731"/>
      <c r="N3731"/>
      <c r="O3731"/>
      <c r="P3731"/>
      <c r="Q3731"/>
      <c r="R3731"/>
    </row>
    <row r="3732" spans="1:18" s="16" customFormat="1" x14ac:dyDescent="0.25">
      <c r="A3732"/>
      <c r="B3732" s="18"/>
      <c r="D3732"/>
      <c r="E3732"/>
      <c r="F3732"/>
      <c r="G3732"/>
      <c r="H3732"/>
      <c r="I3732"/>
      <c r="J3732"/>
      <c r="K3732"/>
      <c r="L3732"/>
      <c r="M3732"/>
      <c r="N3732"/>
      <c r="O3732"/>
      <c r="P3732"/>
      <c r="Q3732"/>
      <c r="R3732"/>
    </row>
    <row r="3733" spans="1:18" s="16" customFormat="1" x14ac:dyDescent="0.25">
      <c r="A3733"/>
      <c r="B3733" s="18"/>
      <c r="D3733"/>
      <c r="E3733"/>
      <c r="F3733"/>
      <c r="G3733"/>
      <c r="H3733"/>
      <c r="I3733"/>
      <c r="J3733"/>
      <c r="K3733"/>
      <c r="L3733"/>
      <c r="M3733"/>
      <c r="N3733"/>
      <c r="O3733"/>
      <c r="P3733"/>
      <c r="Q3733"/>
      <c r="R3733"/>
    </row>
    <row r="3734" spans="1:18" s="16" customFormat="1" x14ac:dyDescent="0.25">
      <c r="A3734"/>
      <c r="B3734" s="18"/>
      <c r="D3734"/>
      <c r="E3734"/>
      <c r="F3734"/>
      <c r="G3734"/>
      <c r="H3734"/>
      <c r="I3734"/>
      <c r="J3734"/>
      <c r="K3734"/>
      <c r="L3734"/>
      <c r="M3734"/>
      <c r="N3734"/>
      <c r="O3734"/>
      <c r="P3734"/>
      <c r="Q3734"/>
      <c r="R3734"/>
    </row>
    <row r="3735" spans="1:18" s="16" customFormat="1" x14ac:dyDescent="0.25">
      <c r="A3735"/>
      <c r="B3735" s="18"/>
      <c r="D3735"/>
      <c r="E3735"/>
      <c r="F3735"/>
      <c r="G3735"/>
      <c r="H3735"/>
      <c r="I3735"/>
      <c r="J3735"/>
      <c r="K3735"/>
      <c r="L3735"/>
      <c r="M3735"/>
      <c r="N3735"/>
      <c r="O3735"/>
      <c r="P3735"/>
      <c r="Q3735"/>
      <c r="R3735"/>
    </row>
    <row r="3736" spans="1:18" s="16" customFormat="1" x14ac:dyDescent="0.25">
      <c r="A3736"/>
      <c r="B3736" s="18"/>
      <c r="D3736"/>
      <c r="E3736"/>
      <c r="F3736"/>
      <c r="G3736"/>
      <c r="H3736"/>
      <c r="I3736"/>
      <c r="J3736"/>
      <c r="K3736"/>
      <c r="L3736"/>
      <c r="M3736"/>
      <c r="N3736"/>
      <c r="O3736"/>
      <c r="P3736"/>
      <c r="Q3736"/>
      <c r="R3736"/>
    </row>
    <row r="3737" spans="1:18" s="16" customFormat="1" x14ac:dyDescent="0.25">
      <c r="A3737"/>
      <c r="B3737" s="18"/>
      <c r="D3737"/>
      <c r="E3737"/>
      <c r="F3737"/>
      <c r="G3737"/>
      <c r="H3737"/>
      <c r="I3737"/>
      <c r="J3737"/>
      <c r="K3737"/>
      <c r="L3737"/>
      <c r="M3737"/>
      <c r="N3737"/>
      <c r="O3737"/>
      <c r="P3737"/>
      <c r="Q3737"/>
      <c r="R3737"/>
    </row>
    <row r="3738" spans="1:18" s="16" customFormat="1" x14ac:dyDescent="0.25">
      <c r="A3738"/>
      <c r="B3738" s="18"/>
      <c r="D3738"/>
      <c r="E3738"/>
      <c r="F3738"/>
      <c r="G3738"/>
      <c r="H3738"/>
      <c r="I3738"/>
      <c r="J3738"/>
      <c r="K3738"/>
      <c r="L3738"/>
      <c r="M3738"/>
      <c r="N3738"/>
      <c r="O3738"/>
      <c r="P3738"/>
      <c r="Q3738"/>
      <c r="R3738"/>
    </row>
    <row r="3739" spans="1:18" s="16" customFormat="1" x14ac:dyDescent="0.25">
      <c r="A3739"/>
      <c r="B3739" s="18"/>
      <c r="D3739"/>
      <c r="E3739"/>
      <c r="F3739"/>
      <c r="G3739"/>
      <c r="H3739"/>
      <c r="I3739"/>
      <c r="J3739"/>
      <c r="K3739"/>
      <c r="L3739"/>
      <c r="M3739"/>
      <c r="N3739"/>
      <c r="O3739"/>
      <c r="P3739"/>
      <c r="Q3739"/>
      <c r="R3739"/>
    </row>
    <row r="3740" spans="1:18" s="16" customFormat="1" x14ac:dyDescent="0.25">
      <c r="A3740"/>
      <c r="B3740" s="18"/>
      <c r="D3740"/>
      <c r="E3740"/>
      <c r="F3740"/>
      <c r="G3740"/>
      <c r="H3740"/>
      <c r="I3740"/>
      <c r="J3740"/>
      <c r="K3740"/>
      <c r="L3740"/>
      <c r="M3740"/>
      <c r="N3740"/>
      <c r="O3740"/>
      <c r="P3740"/>
      <c r="Q3740"/>
      <c r="R3740"/>
    </row>
    <row r="3741" spans="1:18" s="16" customFormat="1" x14ac:dyDescent="0.25">
      <c r="A3741"/>
      <c r="B3741" s="18"/>
      <c r="D3741"/>
      <c r="E3741"/>
      <c r="F3741"/>
      <c r="G3741"/>
      <c r="H3741"/>
      <c r="I3741"/>
      <c r="J3741"/>
      <c r="K3741"/>
      <c r="L3741"/>
      <c r="M3741"/>
      <c r="N3741"/>
      <c r="O3741"/>
      <c r="P3741"/>
      <c r="Q3741"/>
      <c r="R3741"/>
    </row>
    <row r="3742" spans="1:18" s="16" customFormat="1" x14ac:dyDescent="0.25">
      <c r="A3742"/>
      <c r="B3742" s="18"/>
      <c r="D3742"/>
      <c r="E3742"/>
      <c r="F3742"/>
      <c r="G3742"/>
      <c r="H3742"/>
      <c r="I3742"/>
      <c r="J3742"/>
      <c r="K3742"/>
      <c r="L3742"/>
      <c r="M3742"/>
      <c r="N3742"/>
      <c r="O3742"/>
      <c r="P3742"/>
      <c r="Q3742"/>
      <c r="R3742"/>
    </row>
    <row r="3743" spans="1:18" s="16" customFormat="1" x14ac:dyDescent="0.25">
      <c r="A3743"/>
      <c r="B3743" s="18"/>
      <c r="D3743"/>
      <c r="E3743"/>
      <c r="F3743"/>
      <c r="G3743"/>
      <c r="H3743"/>
      <c r="I3743"/>
      <c r="J3743"/>
      <c r="K3743"/>
      <c r="L3743"/>
      <c r="M3743"/>
      <c r="N3743"/>
      <c r="O3743"/>
      <c r="P3743"/>
      <c r="Q3743"/>
      <c r="R3743"/>
    </row>
    <row r="3744" spans="1:18" s="16" customFormat="1" x14ac:dyDescent="0.25">
      <c r="A3744"/>
      <c r="B3744" s="18"/>
      <c r="D3744"/>
      <c r="E3744"/>
      <c r="F3744"/>
      <c r="G3744"/>
      <c r="H3744"/>
      <c r="I3744"/>
      <c r="J3744"/>
      <c r="K3744"/>
      <c r="L3744"/>
      <c r="M3744"/>
      <c r="N3744"/>
      <c r="O3744"/>
      <c r="P3744"/>
      <c r="Q3744"/>
      <c r="R3744"/>
    </row>
    <row r="3745" spans="1:18" s="16" customFormat="1" x14ac:dyDescent="0.25">
      <c r="A3745"/>
      <c r="B3745" s="18"/>
      <c r="D3745"/>
      <c r="E3745"/>
      <c r="F3745"/>
      <c r="G3745"/>
      <c r="H3745"/>
      <c r="I3745"/>
      <c r="J3745"/>
      <c r="K3745"/>
      <c r="L3745"/>
      <c r="M3745"/>
      <c r="N3745"/>
      <c r="O3745"/>
      <c r="P3745"/>
      <c r="Q3745"/>
      <c r="R3745"/>
    </row>
    <row r="3746" spans="1:18" s="16" customFormat="1" x14ac:dyDescent="0.25">
      <c r="A3746"/>
      <c r="B3746" s="18"/>
      <c r="D3746"/>
      <c r="E3746"/>
      <c r="F3746"/>
      <c r="G3746"/>
      <c r="H3746"/>
      <c r="I3746"/>
      <c r="J3746"/>
      <c r="K3746"/>
      <c r="L3746"/>
      <c r="M3746"/>
      <c r="N3746"/>
      <c r="O3746"/>
      <c r="P3746"/>
      <c r="Q3746"/>
      <c r="R3746"/>
    </row>
    <row r="3747" spans="1:18" s="16" customFormat="1" x14ac:dyDescent="0.25">
      <c r="A3747"/>
      <c r="B3747" s="18"/>
      <c r="D3747"/>
      <c r="E3747"/>
      <c r="F3747"/>
      <c r="G3747"/>
      <c r="H3747"/>
      <c r="I3747"/>
      <c r="J3747"/>
      <c r="K3747"/>
      <c r="L3747"/>
      <c r="M3747"/>
      <c r="N3747"/>
      <c r="O3747"/>
      <c r="P3747"/>
      <c r="Q3747"/>
      <c r="R3747"/>
    </row>
    <row r="3748" spans="1:18" s="16" customFormat="1" x14ac:dyDescent="0.25">
      <c r="A3748"/>
      <c r="B3748" s="18"/>
      <c r="D3748"/>
      <c r="E3748"/>
      <c r="F3748"/>
      <c r="G3748"/>
      <c r="H3748"/>
      <c r="I3748"/>
      <c r="J3748"/>
      <c r="K3748"/>
      <c r="L3748"/>
      <c r="M3748"/>
      <c r="N3748"/>
      <c r="O3748"/>
      <c r="P3748"/>
      <c r="Q3748"/>
      <c r="R3748"/>
    </row>
    <row r="3749" spans="1:18" s="16" customFormat="1" x14ac:dyDescent="0.25">
      <c r="A3749"/>
      <c r="B3749" s="18"/>
      <c r="D3749"/>
      <c r="E3749"/>
      <c r="F3749"/>
      <c r="G3749"/>
      <c r="H3749"/>
      <c r="I3749"/>
      <c r="J3749"/>
      <c r="K3749"/>
      <c r="L3749"/>
      <c r="M3749"/>
      <c r="N3749"/>
      <c r="O3749"/>
      <c r="P3749"/>
      <c r="Q3749"/>
      <c r="R3749"/>
    </row>
    <row r="3750" spans="1:18" s="16" customFormat="1" x14ac:dyDescent="0.25">
      <c r="A3750"/>
      <c r="B3750" s="18"/>
      <c r="D3750"/>
      <c r="E3750"/>
      <c r="F3750"/>
      <c r="G3750"/>
      <c r="H3750"/>
      <c r="I3750"/>
      <c r="J3750"/>
      <c r="K3750"/>
      <c r="L3750"/>
      <c r="M3750"/>
      <c r="N3750"/>
      <c r="O3750"/>
      <c r="P3750"/>
      <c r="Q3750"/>
      <c r="R3750"/>
    </row>
    <row r="3751" spans="1:18" s="16" customFormat="1" x14ac:dyDescent="0.25">
      <c r="A3751"/>
      <c r="B3751" s="18"/>
      <c r="D3751"/>
      <c r="E3751"/>
      <c r="F3751"/>
      <c r="G3751"/>
      <c r="H3751"/>
      <c r="I3751"/>
      <c r="J3751"/>
      <c r="K3751"/>
      <c r="L3751"/>
      <c r="M3751"/>
      <c r="N3751"/>
      <c r="O3751"/>
      <c r="P3751"/>
      <c r="Q3751"/>
      <c r="R3751"/>
    </row>
    <row r="3752" spans="1:18" s="16" customFormat="1" x14ac:dyDescent="0.25">
      <c r="A3752"/>
      <c r="B3752" s="18"/>
      <c r="D3752"/>
      <c r="E3752"/>
      <c r="F3752"/>
      <c r="G3752"/>
      <c r="H3752"/>
      <c r="I3752"/>
      <c r="J3752"/>
      <c r="K3752"/>
      <c r="L3752"/>
      <c r="M3752"/>
      <c r="N3752"/>
      <c r="O3752"/>
      <c r="P3752"/>
      <c r="Q3752"/>
      <c r="R3752"/>
    </row>
    <row r="3753" spans="1:18" s="16" customFormat="1" x14ac:dyDescent="0.25">
      <c r="A3753"/>
      <c r="B3753" s="18"/>
      <c r="D3753"/>
      <c r="E3753"/>
      <c r="F3753"/>
      <c r="G3753"/>
      <c r="H3753"/>
      <c r="I3753"/>
      <c r="J3753"/>
      <c r="K3753"/>
      <c r="L3753"/>
      <c r="M3753"/>
      <c r="N3753"/>
      <c r="O3753"/>
      <c r="P3753"/>
      <c r="Q3753"/>
      <c r="R3753"/>
    </row>
    <row r="3754" spans="1:18" s="16" customFormat="1" x14ac:dyDescent="0.25">
      <c r="A3754"/>
      <c r="B3754" s="18"/>
      <c r="D3754"/>
      <c r="E3754"/>
      <c r="F3754"/>
      <c r="G3754"/>
      <c r="H3754"/>
      <c r="I3754"/>
      <c r="J3754"/>
      <c r="K3754"/>
      <c r="L3754"/>
      <c r="M3754"/>
      <c r="N3754"/>
      <c r="O3754"/>
      <c r="P3754"/>
      <c r="Q3754"/>
      <c r="R3754"/>
    </row>
    <row r="3755" spans="1:18" s="16" customFormat="1" x14ac:dyDescent="0.25">
      <c r="A3755"/>
      <c r="B3755" s="18"/>
      <c r="D3755"/>
      <c r="E3755"/>
      <c r="F3755"/>
      <c r="G3755"/>
      <c r="H3755"/>
      <c r="I3755"/>
      <c r="J3755"/>
      <c r="K3755"/>
      <c r="L3755"/>
      <c r="M3755"/>
      <c r="N3755"/>
      <c r="O3755"/>
      <c r="P3755"/>
      <c r="Q3755"/>
      <c r="R3755"/>
    </row>
    <row r="3756" spans="1:18" s="16" customFormat="1" x14ac:dyDescent="0.25">
      <c r="A3756"/>
      <c r="B3756" s="18"/>
      <c r="D3756"/>
      <c r="E3756"/>
      <c r="F3756"/>
      <c r="G3756"/>
      <c r="H3756"/>
      <c r="I3756"/>
      <c r="J3756"/>
      <c r="K3756"/>
      <c r="L3756"/>
      <c r="M3756"/>
      <c r="N3756"/>
      <c r="O3756"/>
      <c r="P3756"/>
      <c r="Q3756"/>
      <c r="R3756"/>
    </row>
    <row r="3757" spans="1:18" s="16" customFormat="1" x14ac:dyDescent="0.25">
      <c r="A3757"/>
      <c r="B3757" s="18"/>
      <c r="D3757"/>
      <c r="E3757"/>
      <c r="F3757"/>
      <c r="G3757"/>
      <c r="H3757"/>
      <c r="I3757"/>
      <c r="J3757"/>
      <c r="K3757"/>
      <c r="L3757"/>
      <c r="M3757"/>
      <c r="N3757"/>
      <c r="O3757"/>
      <c r="P3757"/>
      <c r="Q3757"/>
      <c r="R3757"/>
    </row>
    <row r="3758" spans="1:18" s="16" customFormat="1" x14ac:dyDescent="0.25">
      <c r="A3758"/>
      <c r="B3758" s="18"/>
      <c r="D3758"/>
      <c r="E3758"/>
      <c r="F3758"/>
      <c r="G3758"/>
      <c r="H3758"/>
      <c r="I3758"/>
      <c r="J3758"/>
      <c r="K3758"/>
      <c r="L3758"/>
      <c r="M3758"/>
      <c r="N3758"/>
      <c r="O3758"/>
      <c r="P3758"/>
      <c r="Q3758"/>
      <c r="R3758"/>
    </row>
    <row r="3759" spans="1:18" s="16" customFormat="1" x14ac:dyDescent="0.25">
      <c r="A3759"/>
      <c r="B3759" s="18"/>
      <c r="D3759"/>
      <c r="E3759"/>
      <c r="F3759"/>
      <c r="G3759"/>
      <c r="H3759"/>
      <c r="I3759"/>
      <c r="J3759"/>
      <c r="K3759"/>
      <c r="L3759"/>
      <c r="M3759"/>
      <c r="N3759"/>
      <c r="O3759"/>
      <c r="P3759"/>
      <c r="Q3759"/>
      <c r="R3759"/>
    </row>
    <row r="3760" spans="1:18" s="16" customFormat="1" x14ac:dyDescent="0.25">
      <c r="A3760"/>
      <c r="B3760" s="18"/>
      <c r="D3760"/>
      <c r="E3760"/>
      <c r="F3760"/>
      <c r="G3760"/>
      <c r="H3760"/>
      <c r="I3760"/>
      <c r="J3760"/>
      <c r="K3760"/>
      <c r="L3760"/>
      <c r="M3760"/>
      <c r="N3760"/>
      <c r="O3760"/>
      <c r="P3760"/>
      <c r="Q3760"/>
      <c r="R3760"/>
    </row>
    <row r="3761" spans="1:18" s="16" customFormat="1" x14ac:dyDescent="0.25">
      <c r="A3761"/>
      <c r="B3761" s="18"/>
      <c r="D3761"/>
      <c r="E3761"/>
      <c r="F3761"/>
      <c r="G3761"/>
      <c r="H3761"/>
      <c r="I3761"/>
      <c r="J3761"/>
      <c r="K3761"/>
      <c r="L3761"/>
      <c r="M3761"/>
      <c r="N3761"/>
      <c r="O3761"/>
      <c r="P3761"/>
      <c r="Q3761"/>
      <c r="R3761"/>
    </row>
    <row r="3762" spans="1:18" s="16" customFormat="1" x14ac:dyDescent="0.25">
      <c r="A3762"/>
      <c r="B3762" s="17"/>
      <c r="D3762"/>
      <c r="E3762"/>
      <c r="F3762"/>
      <c r="G3762"/>
      <c r="H3762"/>
      <c r="I3762"/>
      <c r="J3762"/>
      <c r="K3762"/>
      <c r="L3762"/>
      <c r="M3762"/>
      <c r="N3762"/>
      <c r="O3762"/>
      <c r="P3762"/>
      <c r="Q3762"/>
      <c r="R3762"/>
    </row>
    <row r="3763" spans="1:18" s="16" customFormat="1" x14ac:dyDescent="0.25">
      <c r="A3763"/>
      <c r="B3763" s="18"/>
      <c r="D3763"/>
      <c r="E3763"/>
      <c r="F3763"/>
      <c r="G3763"/>
      <c r="H3763"/>
      <c r="I3763"/>
      <c r="J3763"/>
      <c r="K3763"/>
      <c r="L3763"/>
      <c r="M3763"/>
      <c r="N3763"/>
      <c r="O3763"/>
      <c r="P3763"/>
      <c r="Q3763"/>
      <c r="R3763"/>
    </row>
    <row r="3764" spans="1:18" s="16" customFormat="1" x14ac:dyDescent="0.25">
      <c r="A3764"/>
      <c r="B3764" s="18"/>
      <c r="D3764"/>
      <c r="E3764"/>
      <c r="F3764"/>
      <c r="G3764"/>
      <c r="H3764"/>
      <c r="I3764"/>
      <c r="J3764"/>
      <c r="K3764"/>
      <c r="L3764"/>
      <c r="M3764"/>
      <c r="N3764"/>
      <c r="O3764"/>
      <c r="P3764"/>
      <c r="Q3764"/>
      <c r="R3764"/>
    </row>
    <row r="3765" spans="1:18" s="16" customFormat="1" x14ac:dyDescent="0.25">
      <c r="A3765"/>
      <c r="B3765" s="18"/>
      <c r="D3765"/>
      <c r="E3765"/>
      <c r="F3765"/>
      <c r="G3765"/>
      <c r="H3765"/>
      <c r="I3765"/>
      <c r="J3765"/>
      <c r="K3765"/>
      <c r="L3765"/>
      <c r="M3765"/>
      <c r="N3765"/>
      <c r="O3765"/>
      <c r="P3765"/>
      <c r="Q3765"/>
      <c r="R3765"/>
    </row>
    <row r="3766" spans="1:18" s="16" customFormat="1" x14ac:dyDescent="0.25">
      <c r="A3766"/>
      <c r="B3766" s="18"/>
      <c r="D3766"/>
      <c r="E3766"/>
      <c r="F3766"/>
      <c r="G3766"/>
      <c r="H3766"/>
      <c r="I3766"/>
      <c r="J3766"/>
      <c r="K3766"/>
      <c r="L3766"/>
      <c r="M3766"/>
      <c r="N3766"/>
      <c r="O3766"/>
      <c r="P3766"/>
      <c r="Q3766"/>
      <c r="R3766"/>
    </row>
    <row r="3767" spans="1:18" s="16" customFormat="1" x14ac:dyDescent="0.25">
      <c r="A3767"/>
      <c r="B3767" s="18"/>
      <c r="D3767"/>
      <c r="E3767"/>
      <c r="F3767"/>
      <c r="G3767"/>
      <c r="H3767"/>
      <c r="I3767"/>
      <c r="J3767"/>
      <c r="K3767"/>
      <c r="L3767"/>
      <c r="M3767"/>
      <c r="N3767"/>
      <c r="O3767"/>
      <c r="P3767"/>
      <c r="Q3767"/>
      <c r="R3767"/>
    </row>
    <row r="3768" spans="1:18" s="16" customFormat="1" x14ac:dyDescent="0.25">
      <c r="A3768"/>
      <c r="B3768" s="18"/>
      <c r="D3768"/>
      <c r="E3768"/>
      <c r="F3768"/>
      <c r="G3768"/>
      <c r="H3768"/>
      <c r="I3768"/>
      <c r="J3768"/>
      <c r="K3768"/>
      <c r="L3768"/>
      <c r="M3768"/>
      <c r="N3768"/>
      <c r="O3768"/>
      <c r="P3768"/>
      <c r="Q3768"/>
      <c r="R3768"/>
    </row>
    <row r="3769" spans="1:18" s="16" customFormat="1" x14ac:dyDescent="0.25">
      <c r="A3769"/>
      <c r="B3769" s="18"/>
      <c r="D3769"/>
      <c r="E3769"/>
      <c r="F3769"/>
      <c r="G3769"/>
      <c r="H3769"/>
      <c r="I3769"/>
      <c r="J3769"/>
      <c r="K3769"/>
      <c r="L3769"/>
      <c r="M3769"/>
      <c r="N3769"/>
      <c r="O3769"/>
      <c r="P3769"/>
      <c r="Q3769"/>
      <c r="R3769"/>
    </row>
    <row r="3770" spans="1:18" s="16" customFormat="1" x14ac:dyDescent="0.25">
      <c r="A3770"/>
      <c r="B3770" s="18"/>
      <c r="D3770"/>
      <c r="E3770"/>
      <c r="F3770"/>
      <c r="G3770"/>
      <c r="H3770"/>
      <c r="I3770"/>
      <c r="J3770"/>
      <c r="K3770"/>
      <c r="L3770"/>
      <c r="M3770"/>
      <c r="N3770"/>
      <c r="O3770"/>
      <c r="P3770"/>
      <c r="Q3770"/>
      <c r="R3770"/>
    </row>
    <row r="3771" spans="1:18" s="16" customFormat="1" x14ac:dyDescent="0.25">
      <c r="A3771"/>
      <c r="B3771" s="18"/>
      <c r="D3771"/>
      <c r="E3771"/>
      <c r="F3771"/>
      <c r="G3771"/>
      <c r="H3771"/>
      <c r="I3771"/>
      <c r="J3771"/>
      <c r="K3771"/>
      <c r="L3771"/>
      <c r="M3771"/>
      <c r="N3771"/>
      <c r="O3771"/>
      <c r="P3771"/>
      <c r="Q3771"/>
      <c r="R3771"/>
    </row>
    <row r="3772" spans="1:18" s="16" customFormat="1" x14ac:dyDescent="0.25">
      <c r="A3772"/>
      <c r="B3772" s="18"/>
      <c r="D3772"/>
      <c r="E3772"/>
      <c r="F3772"/>
      <c r="G3772"/>
      <c r="H3772"/>
      <c r="I3772"/>
      <c r="J3772"/>
      <c r="K3772"/>
      <c r="L3772"/>
      <c r="M3772"/>
      <c r="N3772"/>
      <c r="O3772"/>
      <c r="P3772"/>
      <c r="Q3772"/>
      <c r="R3772"/>
    </row>
    <row r="3773" spans="1:18" s="16" customFormat="1" x14ac:dyDescent="0.25">
      <c r="A3773"/>
      <c r="B3773" s="18"/>
      <c r="D3773"/>
      <c r="E3773"/>
      <c r="F3773"/>
      <c r="G3773"/>
      <c r="H3773"/>
      <c r="I3773"/>
      <c r="J3773"/>
      <c r="K3773"/>
      <c r="L3773"/>
      <c r="M3773"/>
      <c r="N3773"/>
      <c r="O3773"/>
      <c r="P3773"/>
      <c r="Q3773"/>
      <c r="R3773"/>
    </row>
    <row r="3774" spans="1:18" s="16" customFormat="1" x14ac:dyDescent="0.25">
      <c r="A3774"/>
      <c r="B3774" s="18"/>
      <c r="D3774"/>
      <c r="E3774"/>
      <c r="F3774"/>
      <c r="G3774"/>
      <c r="H3774"/>
      <c r="I3774"/>
      <c r="J3774"/>
      <c r="K3774"/>
      <c r="L3774"/>
      <c r="M3774"/>
      <c r="N3774"/>
      <c r="O3774"/>
      <c r="P3774"/>
      <c r="Q3774"/>
      <c r="R3774"/>
    </row>
    <row r="3775" spans="1:18" s="16" customFormat="1" x14ac:dyDescent="0.25">
      <c r="A3775"/>
      <c r="B3775" s="18"/>
      <c r="D3775"/>
      <c r="E3775"/>
      <c r="F3775"/>
      <c r="G3775"/>
      <c r="H3775"/>
      <c r="I3775"/>
      <c r="J3775"/>
      <c r="K3775"/>
      <c r="L3775"/>
      <c r="M3775"/>
      <c r="N3775"/>
      <c r="O3775"/>
      <c r="P3775"/>
      <c r="Q3775"/>
      <c r="R3775"/>
    </row>
    <row r="3776" spans="1:18" s="16" customFormat="1" x14ac:dyDescent="0.25">
      <c r="A3776"/>
      <c r="B3776" s="18"/>
      <c r="D3776"/>
      <c r="E3776"/>
      <c r="F3776"/>
      <c r="G3776"/>
      <c r="H3776"/>
      <c r="I3776"/>
      <c r="J3776"/>
      <c r="K3776"/>
      <c r="L3776"/>
      <c r="M3776"/>
      <c r="N3776"/>
      <c r="O3776"/>
      <c r="P3776"/>
      <c r="Q3776"/>
      <c r="R3776"/>
    </row>
    <row r="3777" spans="1:18" s="16" customFormat="1" x14ac:dyDescent="0.25">
      <c r="A3777"/>
      <c r="B3777" s="18"/>
      <c r="D3777"/>
      <c r="E3777"/>
      <c r="F3777"/>
      <c r="G3777"/>
      <c r="H3777"/>
      <c r="I3777"/>
      <c r="J3777"/>
      <c r="K3777"/>
      <c r="L3777"/>
      <c r="M3777"/>
      <c r="N3777"/>
      <c r="O3777"/>
      <c r="P3777"/>
      <c r="Q3777"/>
      <c r="R3777"/>
    </row>
    <row r="3778" spans="1:18" s="16" customFormat="1" x14ac:dyDescent="0.25">
      <c r="A3778"/>
      <c r="B3778" s="18"/>
      <c r="D3778"/>
      <c r="E3778"/>
      <c r="F3778"/>
      <c r="G3778"/>
      <c r="H3778"/>
      <c r="I3778"/>
      <c r="J3778"/>
      <c r="K3778"/>
      <c r="L3778"/>
      <c r="M3778"/>
      <c r="N3778"/>
      <c r="O3778"/>
      <c r="P3778"/>
      <c r="Q3778"/>
      <c r="R3778"/>
    </row>
    <row r="3779" spans="1:18" s="16" customFormat="1" x14ac:dyDescent="0.25">
      <c r="A3779"/>
      <c r="B3779" s="18"/>
      <c r="D3779"/>
      <c r="E3779"/>
      <c r="F3779"/>
      <c r="G3779"/>
      <c r="H3779"/>
      <c r="I3779"/>
      <c r="J3779"/>
      <c r="K3779"/>
      <c r="L3779"/>
      <c r="M3779"/>
      <c r="N3779"/>
      <c r="O3779"/>
      <c r="P3779"/>
      <c r="Q3779"/>
      <c r="R3779"/>
    </row>
    <row r="3780" spans="1:18" s="16" customFormat="1" x14ac:dyDescent="0.25">
      <c r="A3780"/>
      <c r="B3780" s="18"/>
      <c r="D3780"/>
      <c r="E3780"/>
      <c r="F3780"/>
      <c r="G3780"/>
      <c r="H3780"/>
      <c r="I3780"/>
      <c r="J3780"/>
      <c r="K3780"/>
      <c r="L3780"/>
      <c r="M3780"/>
      <c r="N3780"/>
      <c r="O3780"/>
      <c r="P3780"/>
      <c r="Q3780"/>
      <c r="R3780"/>
    </row>
    <row r="3781" spans="1:18" s="16" customFormat="1" x14ac:dyDescent="0.25">
      <c r="A3781"/>
      <c r="B3781" s="18"/>
      <c r="D3781"/>
      <c r="E3781"/>
      <c r="F3781"/>
      <c r="G3781"/>
      <c r="H3781"/>
      <c r="I3781"/>
      <c r="J3781"/>
      <c r="K3781"/>
      <c r="L3781"/>
      <c r="M3781"/>
      <c r="N3781"/>
      <c r="O3781"/>
      <c r="P3781"/>
      <c r="Q3781"/>
      <c r="R3781"/>
    </row>
    <row r="3782" spans="1:18" s="16" customFormat="1" x14ac:dyDescent="0.25">
      <c r="A3782"/>
      <c r="B3782" s="18"/>
      <c r="D3782"/>
      <c r="E3782"/>
      <c r="F3782"/>
      <c r="G3782"/>
      <c r="H3782"/>
      <c r="I3782"/>
      <c r="J3782"/>
      <c r="K3782"/>
      <c r="L3782"/>
      <c r="M3782"/>
      <c r="N3782"/>
      <c r="O3782"/>
      <c r="P3782"/>
      <c r="Q3782"/>
      <c r="R3782"/>
    </row>
    <row r="3783" spans="1:18" s="16" customFormat="1" x14ac:dyDescent="0.25">
      <c r="A3783"/>
      <c r="B3783" s="18"/>
      <c r="D3783"/>
      <c r="E3783"/>
      <c r="F3783"/>
      <c r="G3783"/>
      <c r="H3783"/>
      <c r="I3783"/>
      <c r="J3783"/>
      <c r="K3783"/>
      <c r="L3783"/>
      <c r="M3783"/>
      <c r="N3783"/>
      <c r="O3783"/>
      <c r="P3783"/>
      <c r="Q3783"/>
      <c r="R3783"/>
    </row>
    <row r="3784" spans="1:18" s="16" customFormat="1" x14ac:dyDescent="0.25">
      <c r="A3784"/>
      <c r="B3784" s="18"/>
      <c r="D3784"/>
      <c r="E3784"/>
      <c r="F3784"/>
      <c r="G3784"/>
      <c r="H3784"/>
      <c r="I3784"/>
      <c r="J3784"/>
      <c r="K3784"/>
      <c r="L3784"/>
      <c r="M3784"/>
      <c r="N3784"/>
      <c r="O3784"/>
      <c r="P3784"/>
      <c r="Q3784"/>
      <c r="R3784"/>
    </row>
    <row r="3785" spans="1:18" s="16" customFormat="1" x14ac:dyDescent="0.25">
      <c r="A3785"/>
      <c r="B3785" s="18"/>
      <c r="D3785"/>
      <c r="E3785"/>
      <c r="F3785"/>
      <c r="G3785"/>
      <c r="H3785"/>
      <c r="I3785"/>
      <c r="J3785"/>
      <c r="K3785"/>
      <c r="L3785"/>
      <c r="M3785"/>
      <c r="N3785"/>
      <c r="O3785"/>
      <c r="P3785"/>
      <c r="Q3785"/>
      <c r="R3785"/>
    </row>
    <row r="3786" spans="1:18" s="16" customFormat="1" x14ac:dyDescent="0.25">
      <c r="A3786"/>
      <c r="B3786" s="18"/>
      <c r="D3786"/>
      <c r="E3786"/>
      <c r="F3786"/>
      <c r="G3786"/>
      <c r="H3786"/>
      <c r="I3786"/>
      <c r="J3786"/>
      <c r="K3786"/>
      <c r="L3786"/>
      <c r="M3786"/>
      <c r="N3786"/>
      <c r="O3786"/>
      <c r="P3786"/>
      <c r="Q3786"/>
      <c r="R3786"/>
    </row>
    <row r="3787" spans="1:18" s="16" customFormat="1" x14ac:dyDescent="0.25">
      <c r="A3787"/>
      <c r="B3787" s="18"/>
      <c r="D3787"/>
      <c r="E3787"/>
      <c r="F3787"/>
      <c r="G3787"/>
      <c r="H3787"/>
      <c r="I3787"/>
      <c r="J3787"/>
      <c r="K3787"/>
      <c r="L3787"/>
      <c r="M3787"/>
      <c r="N3787"/>
      <c r="O3787"/>
      <c r="P3787"/>
      <c r="Q3787"/>
      <c r="R3787"/>
    </row>
    <row r="3788" spans="1:18" s="16" customFormat="1" x14ac:dyDescent="0.25">
      <c r="A3788"/>
      <c r="B3788" s="18"/>
      <c r="D3788"/>
      <c r="E3788"/>
      <c r="F3788"/>
      <c r="G3788"/>
      <c r="H3788"/>
      <c r="I3788"/>
      <c r="J3788"/>
      <c r="K3788"/>
      <c r="L3788"/>
      <c r="M3788"/>
      <c r="N3788"/>
      <c r="O3788"/>
      <c r="P3788"/>
      <c r="Q3788"/>
      <c r="R3788"/>
    </row>
    <row r="3789" spans="1:18" s="16" customFormat="1" x14ac:dyDescent="0.25">
      <c r="A3789"/>
      <c r="B3789" s="18"/>
      <c r="D3789"/>
      <c r="E3789"/>
      <c r="F3789"/>
      <c r="G3789"/>
      <c r="H3789"/>
      <c r="I3789"/>
      <c r="J3789"/>
      <c r="K3789"/>
      <c r="L3789"/>
      <c r="M3789"/>
      <c r="N3789"/>
      <c r="O3789"/>
      <c r="P3789"/>
      <c r="Q3789"/>
      <c r="R3789"/>
    </row>
    <row r="3790" spans="1:18" s="16" customFormat="1" x14ac:dyDescent="0.25">
      <c r="A3790"/>
      <c r="B3790" s="18"/>
      <c r="D3790"/>
      <c r="E3790"/>
      <c r="F3790"/>
      <c r="G3790"/>
      <c r="H3790"/>
      <c r="I3790"/>
      <c r="J3790"/>
      <c r="K3790"/>
      <c r="L3790"/>
      <c r="M3790"/>
      <c r="N3790"/>
      <c r="O3790"/>
      <c r="P3790"/>
      <c r="Q3790"/>
      <c r="R3790"/>
    </row>
    <row r="3791" spans="1:18" s="16" customFormat="1" x14ac:dyDescent="0.25">
      <c r="A3791"/>
      <c r="B3791" s="18"/>
      <c r="D3791"/>
      <c r="E3791"/>
      <c r="F3791"/>
      <c r="G3791"/>
      <c r="H3791"/>
      <c r="I3791"/>
      <c r="J3791"/>
      <c r="K3791"/>
      <c r="L3791"/>
      <c r="M3791"/>
      <c r="N3791"/>
      <c r="O3791"/>
      <c r="P3791"/>
      <c r="Q3791"/>
      <c r="R3791"/>
    </row>
    <row r="3792" spans="1:18" s="16" customFormat="1" x14ac:dyDescent="0.25">
      <c r="A3792"/>
      <c r="B3792" s="18"/>
      <c r="D3792"/>
      <c r="E3792"/>
      <c r="F3792"/>
      <c r="G3792"/>
      <c r="H3792"/>
      <c r="I3792"/>
      <c r="J3792"/>
      <c r="K3792"/>
      <c r="L3792"/>
      <c r="M3792"/>
      <c r="N3792"/>
      <c r="O3792"/>
      <c r="P3792"/>
      <c r="Q3792"/>
      <c r="R3792"/>
    </row>
    <row r="3793" spans="1:18" s="16" customFormat="1" x14ac:dyDescent="0.25">
      <c r="A3793"/>
      <c r="B3793" s="18"/>
      <c r="D3793"/>
      <c r="E3793"/>
      <c r="F3793"/>
      <c r="G3793"/>
      <c r="H3793"/>
      <c r="I3793"/>
      <c r="J3793"/>
      <c r="K3793"/>
      <c r="L3793"/>
      <c r="M3793"/>
      <c r="N3793"/>
      <c r="O3793"/>
      <c r="P3793"/>
      <c r="Q3793"/>
      <c r="R3793"/>
    </row>
    <row r="3794" spans="1:18" s="16" customFormat="1" x14ac:dyDescent="0.25">
      <c r="A3794"/>
      <c r="B3794" s="18"/>
      <c r="D3794"/>
      <c r="E3794"/>
      <c r="F3794"/>
      <c r="G3794"/>
      <c r="H3794"/>
      <c r="I3794"/>
      <c r="J3794"/>
      <c r="K3794"/>
      <c r="L3794"/>
      <c r="M3794"/>
      <c r="N3794"/>
      <c r="O3794"/>
      <c r="P3794"/>
      <c r="Q3794"/>
      <c r="R3794"/>
    </row>
    <row r="3795" spans="1:18" s="16" customFormat="1" x14ac:dyDescent="0.25">
      <c r="A3795"/>
      <c r="B3795" s="18"/>
      <c r="D3795"/>
      <c r="E3795"/>
      <c r="F3795"/>
      <c r="G3795"/>
      <c r="H3795"/>
      <c r="I3795"/>
      <c r="J3795"/>
      <c r="K3795"/>
      <c r="L3795"/>
      <c r="M3795"/>
      <c r="N3795"/>
      <c r="O3795"/>
      <c r="P3795"/>
      <c r="Q3795"/>
      <c r="R3795"/>
    </row>
    <row r="3796" spans="1:18" s="16" customFormat="1" x14ac:dyDescent="0.25">
      <c r="A3796"/>
      <c r="B3796" s="18"/>
      <c r="D3796"/>
      <c r="E3796"/>
      <c r="F3796"/>
      <c r="G3796"/>
      <c r="H3796"/>
      <c r="I3796"/>
      <c r="J3796"/>
      <c r="K3796"/>
      <c r="L3796"/>
      <c r="M3796"/>
      <c r="N3796"/>
      <c r="O3796"/>
      <c r="P3796"/>
      <c r="Q3796"/>
      <c r="R3796"/>
    </row>
    <row r="3797" spans="1:18" s="16" customFormat="1" x14ac:dyDescent="0.25">
      <c r="A3797"/>
      <c r="B3797" s="18"/>
      <c r="D3797"/>
      <c r="E3797"/>
      <c r="F3797"/>
      <c r="G3797"/>
      <c r="H3797"/>
      <c r="I3797"/>
      <c r="J3797"/>
      <c r="K3797"/>
      <c r="L3797"/>
      <c r="M3797"/>
      <c r="N3797"/>
      <c r="O3797"/>
      <c r="P3797"/>
      <c r="Q3797"/>
      <c r="R3797"/>
    </row>
    <row r="3798" spans="1:18" s="16" customFormat="1" x14ac:dyDescent="0.25">
      <c r="A3798"/>
      <c r="B3798" s="18"/>
      <c r="D3798"/>
      <c r="E3798"/>
      <c r="F3798"/>
      <c r="G3798"/>
      <c r="H3798"/>
      <c r="I3798"/>
      <c r="J3798"/>
      <c r="K3798"/>
      <c r="L3798"/>
      <c r="M3798"/>
      <c r="N3798"/>
      <c r="O3798"/>
      <c r="P3798"/>
      <c r="Q3798"/>
      <c r="R3798"/>
    </row>
    <row r="3799" spans="1:18" s="16" customFormat="1" x14ac:dyDescent="0.25">
      <c r="A3799"/>
      <c r="B3799" s="18"/>
      <c r="D3799"/>
      <c r="E3799"/>
      <c r="F3799"/>
      <c r="G3799"/>
      <c r="H3799"/>
      <c r="I3799"/>
      <c r="J3799"/>
      <c r="K3799"/>
      <c r="L3799"/>
      <c r="M3799"/>
      <c r="N3799"/>
      <c r="O3799"/>
      <c r="P3799"/>
      <c r="Q3799"/>
      <c r="R3799"/>
    </row>
    <row r="3800" spans="1:18" s="16" customFormat="1" x14ac:dyDescent="0.25">
      <c r="A3800"/>
      <c r="B3800" s="18"/>
      <c r="D3800"/>
      <c r="E3800"/>
      <c r="F3800"/>
      <c r="G3800"/>
      <c r="H3800"/>
      <c r="I3800"/>
      <c r="J3800"/>
      <c r="K3800"/>
      <c r="L3800"/>
      <c r="M3800"/>
      <c r="N3800"/>
      <c r="O3800"/>
      <c r="P3800"/>
      <c r="Q3800"/>
      <c r="R3800"/>
    </row>
    <row r="3801" spans="1:18" s="16" customFormat="1" x14ac:dyDescent="0.25">
      <c r="A3801"/>
      <c r="B3801" s="18"/>
      <c r="D3801"/>
      <c r="E3801"/>
      <c r="F3801"/>
      <c r="G3801"/>
      <c r="H3801"/>
      <c r="I3801"/>
      <c r="J3801"/>
      <c r="K3801"/>
      <c r="L3801"/>
      <c r="M3801"/>
      <c r="N3801"/>
      <c r="O3801"/>
      <c r="P3801"/>
      <c r="Q3801"/>
      <c r="R3801"/>
    </row>
    <row r="3802" spans="1:18" s="16" customFormat="1" x14ac:dyDescent="0.25">
      <c r="A3802"/>
      <c r="B3802" s="18"/>
      <c r="D3802"/>
      <c r="E3802"/>
      <c r="F3802"/>
      <c r="G3802"/>
      <c r="H3802"/>
      <c r="I3802"/>
      <c r="J3802"/>
      <c r="K3802"/>
      <c r="L3802"/>
      <c r="M3802"/>
      <c r="N3802"/>
      <c r="O3802"/>
      <c r="P3802"/>
      <c r="Q3802"/>
      <c r="R3802"/>
    </row>
    <row r="3803" spans="1:18" s="16" customFormat="1" x14ac:dyDescent="0.25">
      <c r="A3803"/>
      <c r="B3803" s="18"/>
      <c r="D3803"/>
      <c r="E3803"/>
      <c r="F3803"/>
      <c r="G3803"/>
      <c r="H3803"/>
      <c r="I3803"/>
      <c r="J3803"/>
      <c r="K3803"/>
      <c r="L3803"/>
      <c r="M3803"/>
      <c r="N3803"/>
      <c r="O3803"/>
      <c r="P3803"/>
      <c r="Q3803"/>
      <c r="R3803"/>
    </row>
    <row r="3804" spans="1:18" s="16" customFormat="1" x14ac:dyDescent="0.25">
      <c r="A3804"/>
      <c r="B3804" s="18"/>
      <c r="D3804"/>
      <c r="E3804"/>
      <c r="F3804"/>
      <c r="G3804"/>
      <c r="H3804"/>
      <c r="I3804"/>
      <c r="J3804"/>
      <c r="K3804"/>
      <c r="L3804"/>
      <c r="M3804"/>
      <c r="N3804"/>
      <c r="O3804"/>
      <c r="P3804"/>
      <c r="Q3804"/>
      <c r="R3804"/>
    </row>
    <row r="3805" spans="1:18" s="16" customFormat="1" x14ac:dyDescent="0.25">
      <c r="A3805"/>
      <c r="B3805" s="18"/>
      <c r="D3805"/>
      <c r="E3805"/>
      <c r="F3805"/>
      <c r="G3805"/>
      <c r="H3805"/>
      <c r="I3805"/>
      <c r="J3805"/>
      <c r="K3805"/>
      <c r="L3805"/>
      <c r="M3805"/>
      <c r="N3805"/>
      <c r="O3805"/>
      <c r="P3805"/>
      <c r="Q3805"/>
      <c r="R3805"/>
    </row>
    <row r="3806" spans="1:18" s="16" customFormat="1" x14ac:dyDescent="0.25">
      <c r="A3806"/>
      <c r="B3806" s="18"/>
      <c r="D3806"/>
      <c r="E3806"/>
      <c r="F3806"/>
      <c r="G3806"/>
      <c r="H3806"/>
      <c r="I3806"/>
      <c r="J3806"/>
      <c r="K3806"/>
      <c r="L3806"/>
      <c r="M3806"/>
      <c r="N3806"/>
      <c r="O3806"/>
      <c r="P3806"/>
      <c r="Q3806"/>
      <c r="R3806"/>
    </row>
    <row r="3807" spans="1:18" s="16" customFormat="1" x14ac:dyDescent="0.25">
      <c r="A3807"/>
      <c r="B3807" s="18"/>
      <c r="D3807"/>
      <c r="E3807"/>
      <c r="F3807"/>
      <c r="G3807"/>
      <c r="H3807"/>
      <c r="I3807"/>
      <c r="J3807"/>
      <c r="K3807"/>
      <c r="L3807"/>
      <c r="M3807"/>
      <c r="N3807"/>
      <c r="O3807"/>
      <c r="P3807"/>
      <c r="Q3807"/>
      <c r="R3807"/>
    </row>
    <row r="3808" spans="1:18" s="16" customFormat="1" x14ac:dyDescent="0.25">
      <c r="A3808"/>
      <c r="B3808" s="18"/>
      <c r="D3808"/>
      <c r="E3808"/>
      <c r="F3808"/>
      <c r="G3808"/>
      <c r="H3808"/>
      <c r="I3808"/>
      <c r="J3808"/>
      <c r="K3808"/>
      <c r="L3808"/>
      <c r="M3808"/>
      <c r="N3808"/>
      <c r="O3808"/>
      <c r="P3808"/>
      <c r="Q3808"/>
      <c r="R3808"/>
    </row>
    <row r="3809" spans="1:18" s="16" customFormat="1" x14ac:dyDescent="0.25">
      <c r="A3809"/>
      <c r="B3809" s="18"/>
      <c r="D3809"/>
      <c r="E3809"/>
      <c r="F3809"/>
      <c r="G3809"/>
      <c r="H3809"/>
      <c r="I3809"/>
      <c r="J3809"/>
      <c r="K3809"/>
      <c r="L3809"/>
      <c r="M3809"/>
      <c r="N3809"/>
      <c r="O3809"/>
      <c r="P3809"/>
      <c r="Q3809"/>
      <c r="R3809"/>
    </row>
    <row r="3810" spans="1:18" s="16" customFormat="1" x14ac:dyDescent="0.25">
      <c r="A3810"/>
      <c r="B3810" s="18"/>
      <c r="D3810"/>
      <c r="E3810"/>
      <c r="F3810"/>
      <c r="G3810"/>
      <c r="H3810"/>
      <c r="I3810"/>
      <c r="J3810"/>
      <c r="K3810"/>
      <c r="L3810"/>
      <c r="M3810"/>
      <c r="N3810"/>
      <c r="O3810"/>
      <c r="P3810"/>
      <c r="Q3810"/>
      <c r="R3810"/>
    </row>
    <row r="3811" spans="1:18" s="16" customFormat="1" x14ac:dyDescent="0.25">
      <c r="A3811"/>
      <c r="B3811" s="18"/>
      <c r="D3811"/>
      <c r="E3811"/>
      <c r="F3811"/>
      <c r="G3811"/>
      <c r="H3811"/>
      <c r="I3811"/>
      <c r="J3811"/>
      <c r="K3811"/>
      <c r="L3811"/>
      <c r="M3811"/>
      <c r="N3811"/>
      <c r="O3811"/>
      <c r="P3811"/>
      <c r="Q3811"/>
      <c r="R3811"/>
    </row>
    <row r="3812" spans="1:18" s="16" customFormat="1" x14ac:dyDescent="0.25">
      <c r="A3812"/>
      <c r="B3812" s="17"/>
      <c r="D3812"/>
      <c r="E3812"/>
      <c r="F3812"/>
      <c r="G3812"/>
      <c r="H3812"/>
      <c r="I3812"/>
      <c r="J3812"/>
      <c r="K3812"/>
      <c r="L3812"/>
      <c r="M3812"/>
      <c r="N3812"/>
      <c r="O3812"/>
      <c r="P3812"/>
      <c r="Q3812"/>
      <c r="R3812"/>
    </row>
    <row r="3813" spans="1:18" s="16" customFormat="1" x14ac:dyDescent="0.25">
      <c r="A3813"/>
      <c r="B3813" s="18"/>
      <c r="D3813"/>
      <c r="E3813"/>
      <c r="F3813"/>
      <c r="G3813"/>
      <c r="H3813"/>
      <c r="I3813"/>
      <c r="J3813"/>
      <c r="K3813"/>
      <c r="L3813"/>
      <c r="M3813"/>
      <c r="N3813"/>
      <c r="O3813"/>
      <c r="P3813"/>
      <c r="Q3813"/>
      <c r="R3813"/>
    </row>
    <row r="3814" spans="1:18" s="16" customFormat="1" x14ac:dyDescent="0.25">
      <c r="A3814"/>
      <c r="B3814" s="18"/>
      <c r="D3814"/>
      <c r="E3814"/>
      <c r="F3814"/>
      <c r="G3814"/>
      <c r="H3814"/>
      <c r="I3814"/>
      <c r="J3814"/>
      <c r="K3814"/>
      <c r="L3814"/>
      <c r="M3814"/>
      <c r="N3814"/>
      <c r="O3814"/>
      <c r="P3814"/>
      <c r="Q3814"/>
      <c r="R3814"/>
    </row>
    <row r="3815" spans="1:18" s="16" customFormat="1" x14ac:dyDescent="0.25">
      <c r="A3815"/>
      <c r="B3815" s="18"/>
      <c r="D3815"/>
      <c r="E3815"/>
      <c r="F3815"/>
      <c r="G3815"/>
      <c r="H3815"/>
      <c r="I3815"/>
      <c r="J3815"/>
      <c r="K3815"/>
      <c r="L3815"/>
      <c r="M3815"/>
      <c r="N3815"/>
      <c r="O3815"/>
      <c r="P3815"/>
      <c r="Q3815"/>
      <c r="R3815"/>
    </row>
    <row r="3816" spans="1:18" s="16" customFormat="1" x14ac:dyDescent="0.25">
      <c r="A3816"/>
      <c r="B3816" s="18"/>
      <c r="D3816"/>
      <c r="E3816"/>
      <c r="F3816"/>
      <c r="G3816"/>
      <c r="H3816"/>
      <c r="I3816"/>
      <c r="J3816"/>
      <c r="K3816"/>
      <c r="L3816"/>
      <c r="M3816"/>
      <c r="N3816"/>
      <c r="O3816"/>
      <c r="P3816"/>
      <c r="Q3816"/>
      <c r="R3816"/>
    </row>
    <row r="3817" spans="1:18" s="16" customFormat="1" x14ac:dyDescent="0.25">
      <c r="A3817"/>
      <c r="B3817" s="18"/>
      <c r="D3817"/>
      <c r="E3817"/>
      <c r="F3817"/>
      <c r="G3817"/>
      <c r="H3817"/>
      <c r="I3817"/>
      <c r="J3817"/>
      <c r="K3817"/>
      <c r="L3817"/>
      <c r="M3817"/>
      <c r="N3817"/>
      <c r="O3817"/>
      <c r="P3817"/>
      <c r="Q3817"/>
      <c r="R3817"/>
    </row>
    <row r="3818" spans="1:18" s="16" customFormat="1" x14ac:dyDescent="0.25">
      <c r="A3818"/>
      <c r="B3818" s="18"/>
      <c r="D3818"/>
      <c r="E3818"/>
      <c r="F3818"/>
      <c r="G3818"/>
      <c r="H3818"/>
      <c r="I3818"/>
      <c r="J3818"/>
      <c r="K3818"/>
      <c r="L3818"/>
      <c r="M3818"/>
      <c r="N3818"/>
      <c r="O3818"/>
      <c r="P3818"/>
      <c r="Q3818"/>
      <c r="R3818"/>
    </row>
    <row r="3819" spans="1:18" s="16" customFormat="1" x14ac:dyDescent="0.25">
      <c r="A3819"/>
      <c r="B3819" s="18"/>
      <c r="D3819"/>
      <c r="E3819"/>
      <c r="F3819"/>
      <c r="G3819"/>
      <c r="H3819"/>
      <c r="I3819"/>
      <c r="J3819"/>
      <c r="K3819"/>
      <c r="L3819"/>
      <c r="M3819"/>
      <c r="N3819"/>
      <c r="O3819"/>
      <c r="P3819"/>
      <c r="Q3819"/>
      <c r="R3819"/>
    </row>
    <row r="3820" spans="1:18" s="16" customFormat="1" x14ac:dyDescent="0.25">
      <c r="A3820"/>
      <c r="B3820" s="18"/>
      <c r="D3820"/>
      <c r="E3820"/>
      <c r="F3820"/>
      <c r="G3820"/>
      <c r="H3820"/>
      <c r="I3820"/>
      <c r="J3820"/>
      <c r="K3820"/>
      <c r="L3820"/>
      <c r="M3820"/>
      <c r="N3820"/>
      <c r="O3820"/>
      <c r="P3820"/>
      <c r="Q3820"/>
      <c r="R3820"/>
    </row>
    <row r="3821" spans="1:18" s="16" customFormat="1" x14ac:dyDescent="0.25">
      <c r="A3821"/>
      <c r="B3821" s="18"/>
      <c r="D3821"/>
      <c r="E3821"/>
      <c r="F3821"/>
      <c r="G3821"/>
      <c r="H3821"/>
      <c r="I3821"/>
      <c r="J3821"/>
      <c r="K3821"/>
      <c r="L3821"/>
      <c r="M3821"/>
      <c r="N3821"/>
      <c r="O3821"/>
      <c r="P3821"/>
      <c r="Q3821"/>
      <c r="R3821"/>
    </row>
    <row r="3822" spans="1:18" s="16" customFormat="1" x14ac:dyDescent="0.25">
      <c r="A3822"/>
      <c r="B3822" s="18"/>
      <c r="D3822"/>
      <c r="E3822"/>
      <c r="F3822"/>
      <c r="G3822"/>
      <c r="H3822"/>
      <c r="I3822"/>
      <c r="J3822"/>
      <c r="K3822"/>
      <c r="L3822"/>
      <c r="M3822"/>
      <c r="N3822"/>
      <c r="O3822"/>
      <c r="P3822"/>
      <c r="Q3822"/>
      <c r="R3822"/>
    </row>
    <row r="3823" spans="1:18" s="16" customFormat="1" x14ac:dyDescent="0.25">
      <c r="A3823"/>
      <c r="B3823" s="18"/>
      <c r="D3823"/>
      <c r="E3823"/>
      <c r="F3823"/>
      <c r="G3823"/>
      <c r="H3823"/>
      <c r="I3823"/>
      <c r="J3823"/>
      <c r="K3823"/>
      <c r="L3823"/>
      <c r="M3823"/>
      <c r="N3823"/>
      <c r="O3823"/>
      <c r="P3823"/>
      <c r="Q3823"/>
      <c r="R3823"/>
    </row>
    <row r="3824" spans="1:18" s="16" customFormat="1" x14ac:dyDescent="0.25">
      <c r="A3824"/>
      <c r="B3824" s="18"/>
      <c r="D3824"/>
      <c r="E3824"/>
      <c r="F3824"/>
      <c r="G3824"/>
      <c r="H3824"/>
      <c r="I3824"/>
      <c r="J3824"/>
      <c r="K3824"/>
      <c r="L3824"/>
      <c r="M3824"/>
      <c r="N3824"/>
      <c r="O3824"/>
      <c r="P3824"/>
      <c r="Q3824"/>
      <c r="R3824"/>
    </row>
    <row r="3825" spans="1:18" s="16" customFormat="1" x14ac:dyDescent="0.25">
      <c r="A3825"/>
      <c r="B3825" s="18"/>
      <c r="D3825"/>
      <c r="E3825"/>
      <c r="F3825"/>
      <c r="G3825"/>
      <c r="H3825"/>
      <c r="I3825"/>
      <c r="J3825"/>
      <c r="K3825"/>
      <c r="L3825"/>
      <c r="M3825"/>
      <c r="N3825"/>
      <c r="O3825"/>
      <c r="P3825"/>
      <c r="Q3825"/>
      <c r="R3825"/>
    </row>
    <row r="3826" spans="1:18" s="16" customFormat="1" x14ac:dyDescent="0.25">
      <c r="A3826"/>
      <c r="B3826" s="18"/>
      <c r="D3826"/>
      <c r="E3826"/>
      <c r="F3826"/>
      <c r="G3826"/>
      <c r="H3826"/>
      <c r="I3826"/>
      <c r="J3826"/>
      <c r="K3826"/>
      <c r="L3826"/>
      <c r="M3826"/>
      <c r="N3826"/>
      <c r="O3826"/>
      <c r="P3826"/>
      <c r="Q3826"/>
      <c r="R3826"/>
    </row>
    <row r="3827" spans="1:18" s="16" customFormat="1" x14ac:dyDescent="0.25">
      <c r="A3827"/>
      <c r="B3827" s="18"/>
      <c r="D3827"/>
      <c r="E3827"/>
      <c r="F3827"/>
      <c r="G3827"/>
      <c r="H3827"/>
      <c r="I3827"/>
      <c r="J3827"/>
      <c r="K3827"/>
      <c r="L3827"/>
      <c r="M3827"/>
      <c r="N3827"/>
      <c r="O3827"/>
      <c r="P3827"/>
      <c r="Q3827"/>
      <c r="R3827"/>
    </row>
    <row r="3828" spans="1:18" s="16" customFormat="1" x14ac:dyDescent="0.25">
      <c r="A3828"/>
      <c r="B3828" s="18"/>
      <c r="D3828"/>
      <c r="E3828"/>
      <c r="F3828"/>
      <c r="G3828"/>
      <c r="H3828"/>
      <c r="I3828"/>
      <c r="J3828"/>
      <c r="K3828"/>
      <c r="L3828"/>
      <c r="M3828"/>
      <c r="N3828"/>
      <c r="O3828"/>
      <c r="P3828"/>
      <c r="Q3828"/>
      <c r="R3828"/>
    </row>
    <row r="3829" spans="1:18" s="16" customFormat="1" x14ac:dyDescent="0.25">
      <c r="A3829"/>
      <c r="B3829" s="18"/>
      <c r="D3829"/>
      <c r="E3829"/>
      <c r="F3829"/>
      <c r="G3829"/>
      <c r="H3829"/>
      <c r="I3829"/>
      <c r="J3829"/>
      <c r="K3829"/>
      <c r="L3829"/>
      <c r="M3829"/>
      <c r="N3829"/>
      <c r="O3829"/>
      <c r="P3829"/>
      <c r="Q3829"/>
      <c r="R3829"/>
    </row>
    <row r="3830" spans="1:18" s="16" customFormat="1" x14ac:dyDescent="0.25">
      <c r="A3830"/>
      <c r="B3830" s="18"/>
      <c r="D3830"/>
      <c r="E3830"/>
      <c r="F3830"/>
      <c r="G3830"/>
      <c r="H3830"/>
      <c r="I3830"/>
      <c r="J3830"/>
      <c r="K3830"/>
      <c r="L3830"/>
      <c r="M3830"/>
      <c r="N3830"/>
      <c r="O3830"/>
      <c r="P3830"/>
      <c r="Q3830"/>
      <c r="R3830"/>
    </row>
    <row r="3831" spans="1:18" s="16" customFormat="1" x14ac:dyDescent="0.25">
      <c r="A3831"/>
      <c r="B3831" s="18"/>
      <c r="D3831"/>
      <c r="E3831"/>
      <c r="F3831"/>
      <c r="G3831"/>
      <c r="H3831"/>
      <c r="I3831"/>
      <c r="J3831"/>
      <c r="K3831"/>
      <c r="L3831"/>
      <c r="M3831"/>
      <c r="N3831"/>
      <c r="O3831"/>
      <c r="P3831"/>
      <c r="Q3831"/>
      <c r="R3831"/>
    </row>
    <row r="3832" spans="1:18" s="16" customFormat="1" x14ac:dyDescent="0.25">
      <c r="A3832"/>
      <c r="B3832" s="18"/>
      <c r="D3832"/>
      <c r="E3832"/>
      <c r="F3832"/>
      <c r="G3832"/>
      <c r="H3832"/>
      <c r="I3832"/>
      <c r="J3832"/>
      <c r="K3832"/>
      <c r="L3832"/>
      <c r="M3832"/>
      <c r="N3832"/>
      <c r="O3832"/>
      <c r="P3832"/>
      <c r="Q3832"/>
      <c r="R3832"/>
    </row>
    <row r="3833" spans="1:18" s="16" customFormat="1" x14ac:dyDescent="0.25">
      <c r="A3833"/>
      <c r="B3833" s="18"/>
      <c r="D3833"/>
      <c r="E3833"/>
      <c r="F3833"/>
      <c r="G3833"/>
      <c r="H3833"/>
      <c r="I3833"/>
      <c r="J3833"/>
      <c r="K3833"/>
      <c r="L3833"/>
      <c r="M3833"/>
      <c r="N3833"/>
      <c r="O3833"/>
      <c r="P3833"/>
      <c r="Q3833"/>
      <c r="R3833"/>
    </row>
    <row r="3834" spans="1:18" s="16" customFormat="1" x14ac:dyDescent="0.25">
      <c r="A3834"/>
      <c r="B3834" s="18"/>
      <c r="D3834"/>
      <c r="E3834"/>
      <c r="F3834"/>
      <c r="G3834"/>
      <c r="H3834"/>
      <c r="I3834"/>
      <c r="J3834"/>
      <c r="K3834"/>
      <c r="L3834"/>
      <c r="M3834"/>
      <c r="N3834"/>
      <c r="O3834"/>
      <c r="P3834"/>
      <c r="Q3834"/>
      <c r="R3834"/>
    </row>
    <row r="3835" spans="1:18" s="16" customFormat="1" x14ac:dyDescent="0.25">
      <c r="A3835"/>
      <c r="B3835" s="18"/>
      <c r="D3835"/>
      <c r="E3835"/>
      <c r="F3835"/>
      <c r="G3835"/>
      <c r="H3835"/>
      <c r="I3835"/>
      <c r="J3835"/>
      <c r="K3835"/>
      <c r="L3835"/>
      <c r="M3835"/>
      <c r="N3835"/>
      <c r="O3835"/>
      <c r="P3835"/>
      <c r="Q3835"/>
      <c r="R3835"/>
    </row>
    <row r="3836" spans="1:18" s="16" customFormat="1" x14ac:dyDescent="0.25">
      <c r="A3836"/>
      <c r="B3836" s="18"/>
      <c r="D3836"/>
      <c r="E3836"/>
      <c r="F3836"/>
      <c r="G3836"/>
      <c r="H3836"/>
      <c r="I3836"/>
      <c r="J3836"/>
      <c r="K3836"/>
      <c r="L3836"/>
      <c r="M3836"/>
      <c r="N3836"/>
      <c r="O3836"/>
      <c r="P3836"/>
      <c r="Q3836"/>
      <c r="R3836"/>
    </row>
    <row r="3837" spans="1:18" s="16" customFormat="1" x14ac:dyDescent="0.25">
      <c r="A3837"/>
      <c r="B3837" s="18"/>
      <c r="D3837"/>
      <c r="E3837"/>
      <c r="F3837"/>
      <c r="G3837"/>
      <c r="H3837"/>
      <c r="I3837"/>
      <c r="J3837"/>
      <c r="K3837"/>
      <c r="L3837"/>
      <c r="M3837"/>
      <c r="N3837"/>
      <c r="O3837"/>
      <c r="P3837"/>
      <c r="Q3837"/>
      <c r="R3837"/>
    </row>
    <row r="3838" spans="1:18" s="16" customFormat="1" x14ac:dyDescent="0.25">
      <c r="A3838"/>
      <c r="B3838" s="18"/>
      <c r="D3838"/>
      <c r="E3838"/>
      <c r="F3838"/>
      <c r="G3838"/>
      <c r="H3838"/>
      <c r="I3838"/>
      <c r="J3838"/>
      <c r="K3838"/>
      <c r="L3838"/>
      <c r="M3838"/>
      <c r="N3838"/>
      <c r="O3838"/>
      <c r="P3838"/>
      <c r="Q3838"/>
      <c r="R3838"/>
    </row>
    <row r="3839" spans="1:18" s="16" customFormat="1" x14ac:dyDescent="0.25">
      <c r="A3839"/>
      <c r="B3839" s="18"/>
      <c r="D3839"/>
      <c r="E3839"/>
      <c r="F3839"/>
      <c r="G3839"/>
      <c r="H3839"/>
      <c r="I3839"/>
      <c r="J3839"/>
      <c r="K3839"/>
      <c r="L3839"/>
      <c r="M3839"/>
      <c r="N3839"/>
      <c r="O3839"/>
      <c r="P3839"/>
      <c r="Q3839"/>
      <c r="R3839"/>
    </row>
    <row r="3840" spans="1:18" s="16" customFormat="1" x14ac:dyDescent="0.25">
      <c r="A3840"/>
      <c r="B3840" s="18"/>
      <c r="D3840"/>
      <c r="E3840"/>
      <c r="F3840"/>
      <c r="G3840"/>
      <c r="H3840"/>
      <c r="I3840"/>
      <c r="J3840"/>
      <c r="K3840"/>
      <c r="L3840"/>
      <c r="M3840"/>
      <c r="N3840"/>
      <c r="O3840"/>
      <c r="P3840"/>
      <c r="Q3840"/>
      <c r="R3840"/>
    </row>
    <row r="3841" spans="1:18" s="16" customFormat="1" x14ac:dyDescent="0.25">
      <c r="A3841"/>
      <c r="B3841" s="18"/>
      <c r="D3841"/>
      <c r="E3841"/>
      <c r="F3841"/>
      <c r="G3841"/>
      <c r="H3841"/>
      <c r="I3841"/>
      <c r="J3841"/>
      <c r="K3841"/>
      <c r="L3841"/>
      <c r="M3841"/>
      <c r="N3841"/>
      <c r="O3841"/>
      <c r="P3841"/>
      <c r="Q3841"/>
      <c r="R3841"/>
    </row>
    <row r="3842" spans="1:18" s="16" customFormat="1" x14ac:dyDescent="0.25">
      <c r="A3842"/>
      <c r="B3842" s="18"/>
      <c r="D3842"/>
      <c r="E3842"/>
      <c r="F3842"/>
      <c r="G3842"/>
      <c r="H3842"/>
      <c r="I3842"/>
      <c r="J3842"/>
      <c r="K3842"/>
      <c r="L3842"/>
      <c r="M3842"/>
      <c r="N3842"/>
      <c r="O3842"/>
      <c r="P3842"/>
      <c r="Q3842"/>
      <c r="R3842"/>
    </row>
    <row r="3843" spans="1:18" s="16" customFormat="1" x14ac:dyDescent="0.25">
      <c r="A3843"/>
      <c r="B3843" s="18"/>
      <c r="D3843"/>
      <c r="E3843"/>
      <c r="F3843"/>
      <c r="G3843"/>
      <c r="H3843"/>
      <c r="I3843"/>
      <c r="J3843"/>
      <c r="K3843"/>
      <c r="L3843"/>
      <c r="M3843"/>
      <c r="N3843"/>
      <c r="O3843"/>
      <c r="P3843"/>
      <c r="Q3843"/>
      <c r="R3843"/>
    </row>
    <row r="3844" spans="1:18" s="16" customFormat="1" x14ac:dyDescent="0.25">
      <c r="A3844"/>
      <c r="B3844" s="18"/>
      <c r="D3844"/>
      <c r="E3844"/>
      <c r="F3844"/>
      <c r="G3844"/>
      <c r="H3844"/>
      <c r="I3844"/>
      <c r="J3844"/>
      <c r="K3844"/>
      <c r="L3844"/>
      <c r="M3844"/>
      <c r="N3844"/>
      <c r="O3844"/>
      <c r="P3844"/>
      <c r="Q3844"/>
      <c r="R3844"/>
    </row>
    <row r="3845" spans="1:18" s="16" customFormat="1" x14ac:dyDescent="0.25">
      <c r="A3845"/>
      <c r="B3845" s="18"/>
      <c r="D3845"/>
      <c r="E3845"/>
      <c r="F3845"/>
      <c r="G3845"/>
      <c r="H3845"/>
      <c r="I3845"/>
      <c r="J3845"/>
      <c r="K3845"/>
      <c r="L3845"/>
      <c r="M3845"/>
      <c r="N3845"/>
      <c r="O3845"/>
      <c r="P3845"/>
      <c r="Q3845"/>
      <c r="R3845"/>
    </row>
    <row r="3846" spans="1:18" s="16" customFormat="1" x14ac:dyDescent="0.25">
      <c r="A3846"/>
      <c r="B3846" s="18"/>
      <c r="D3846"/>
      <c r="E3846"/>
      <c r="F3846"/>
      <c r="G3846"/>
      <c r="H3846"/>
      <c r="I3846"/>
      <c r="J3846"/>
      <c r="K3846"/>
      <c r="L3846"/>
      <c r="M3846"/>
      <c r="N3846"/>
      <c r="O3846"/>
      <c r="P3846"/>
      <c r="Q3846"/>
      <c r="R3846"/>
    </row>
    <row r="3847" spans="1:18" s="16" customFormat="1" x14ac:dyDescent="0.25">
      <c r="A3847"/>
      <c r="B3847" s="18"/>
      <c r="D3847"/>
      <c r="E3847"/>
      <c r="F3847"/>
      <c r="G3847"/>
      <c r="H3847"/>
      <c r="I3847"/>
      <c r="J3847"/>
      <c r="K3847"/>
      <c r="L3847"/>
      <c r="M3847"/>
      <c r="N3847"/>
      <c r="O3847"/>
      <c r="P3847"/>
      <c r="Q3847"/>
      <c r="R3847"/>
    </row>
    <row r="3848" spans="1:18" s="16" customFormat="1" x14ac:dyDescent="0.25">
      <c r="A3848"/>
      <c r="B3848" s="18"/>
      <c r="D3848"/>
      <c r="E3848"/>
      <c r="F3848"/>
      <c r="G3848"/>
      <c r="H3848"/>
      <c r="I3848"/>
      <c r="J3848"/>
      <c r="K3848"/>
      <c r="L3848"/>
      <c r="M3848"/>
      <c r="N3848"/>
      <c r="O3848"/>
      <c r="P3848"/>
      <c r="Q3848"/>
      <c r="R3848"/>
    </row>
    <row r="3849" spans="1:18" s="16" customFormat="1" x14ac:dyDescent="0.25">
      <c r="A3849"/>
      <c r="B3849" s="18"/>
      <c r="D3849"/>
      <c r="E3849"/>
      <c r="F3849"/>
      <c r="G3849"/>
      <c r="H3849"/>
      <c r="I3849"/>
      <c r="J3849"/>
      <c r="K3849"/>
      <c r="L3849"/>
      <c r="M3849"/>
      <c r="N3849"/>
      <c r="O3849"/>
      <c r="P3849"/>
      <c r="Q3849"/>
      <c r="R3849"/>
    </row>
    <row r="3850" spans="1:18" s="16" customFormat="1" x14ac:dyDescent="0.25">
      <c r="A3850"/>
      <c r="B3850" s="18"/>
      <c r="D3850"/>
      <c r="E3850"/>
      <c r="F3850"/>
      <c r="G3850"/>
      <c r="H3850"/>
      <c r="I3850"/>
      <c r="J3850"/>
      <c r="K3850"/>
      <c r="L3850"/>
      <c r="M3850"/>
      <c r="N3850"/>
      <c r="O3850"/>
      <c r="P3850"/>
      <c r="Q3850"/>
      <c r="R3850"/>
    </row>
    <row r="3851" spans="1:18" s="16" customFormat="1" x14ac:dyDescent="0.25">
      <c r="A3851"/>
      <c r="B3851" s="18"/>
      <c r="D3851"/>
      <c r="E3851"/>
      <c r="F3851"/>
      <c r="G3851"/>
      <c r="H3851"/>
      <c r="I3851"/>
      <c r="J3851"/>
      <c r="K3851"/>
      <c r="L3851"/>
      <c r="M3851"/>
      <c r="N3851"/>
      <c r="O3851"/>
      <c r="P3851"/>
      <c r="Q3851"/>
      <c r="R3851"/>
    </row>
    <row r="3852" spans="1:18" s="16" customFormat="1" x14ac:dyDescent="0.25">
      <c r="A3852"/>
      <c r="B3852" s="18"/>
      <c r="D3852"/>
      <c r="E3852"/>
      <c r="F3852"/>
      <c r="G3852"/>
      <c r="H3852"/>
      <c r="I3852"/>
      <c r="J3852"/>
      <c r="K3852"/>
      <c r="L3852"/>
      <c r="M3852"/>
      <c r="N3852"/>
      <c r="O3852"/>
      <c r="P3852"/>
      <c r="Q3852"/>
      <c r="R3852"/>
    </row>
    <row r="3853" spans="1:18" s="16" customFormat="1" x14ac:dyDescent="0.25">
      <c r="A3853"/>
      <c r="B3853" s="18"/>
      <c r="D3853"/>
      <c r="E3853"/>
      <c r="F3853"/>
      <c r="G3853"/>
      <c r="H3853"/>
      <c r="I3853"/>
      <c r="J3853"/>
      <c r="K3853"/>
      <c r="L3853"/>
      <c r="M3853"/>
      <c r="N3853"/>
      <c r="O3853"/>
      <c r="P3853"/>
      <c r="Q3853"/>
      <c r="R3853"/>
    </row>
    <row r="3854" spans="1:18" s="16" customFormat="1" x14ac:dyDescent="0.25">
      <c r="A3854"/>
      <c r="B3854" s="18"/>
      <c r="D3854"/>
      <c r="E3854"/>
      <c r="F3854"/>
      <c r="G3854"/>
      <c r="H3854"/>
      <c r="I3854"/>
      <c r="J3854"/>
      <c r="K3854"/>
      <c r="L3854"/>
      <c r="M3854"/>
      <c r="N3854"/>
      <c r="O3854"/>
      <c r="P3854"/>
      <c r="Q3854"/>
      <c r="R3854"/>
    </row>
    <row r="3855" spans="1:18" s="16" customFormat="1" x14ac:dyDescent="0.25">
      <c r="A3855"/>
      <c r="B3855" s="18"/>
      <c r="D3855"/>
      <c r="E3855"/>
      <c r="F3855"/>
      <c r="G3855"/>
      <c r="H3855"/>
      <c r="I3855"/>
      <c r="J3855"/>
      <c r="K3855"/>
      <c r="L3855"/>
      <c r="M3855"/>
      <c r="N3855"/>
      <c r="O3855"/>
      <c r="P3855"/>
      <c r="Q3855"/>
      <c r="R3855"/>
    </row>
    <row r="3856" spans="1:18" s="16" customFormat="1" x14ac:dyDescent="0.25">
      <c r="A3856"/>
      <c r="B3856" s="18"/>
      <c r="D3856"/>
      <c r="E3856"/>
      <c r="F3856"/>
      <c r="G3856"/>
      <c r="H3856"/>
      <c r="I3856"/>
      <c r="J3856"/>
      <c r="K3856"/>
      <c r="L3856"/>
      <c r="M3856"/>
      <c r="N3856"/>
      <c r="O3856"/>
      <c r="P3856"/>
      <c r="Q3856"/>
      <c r="R3856"/>
    </row>
    <row r="3857" spans="1:18" s="16" customFormat="1" x14ac:dyDescent="0.25">
      <c r="A3857"/>
      <c r="B3857" s="18"/>
      <c r="D3857"/>
      <c r="E3857"/>
      <c r="F3857"/>
      <c r="G3857"/>
      <c r="H3857"/>
      <c r="I3857"/>
      <c r="J3857"/>
      <c r="K3857"/>
      <c r="L3857"/>
      <c r="M3857"/>
      <c r="N3857"/>
      <c r="O3857"/>
      <c r="P3857"/>
      <c r="Q3857"/>
      <c r="R3857"/>
    </row>
    <row r="3858" spans="1:18" s="16" customFormat="1" x14ac:dyDescent="0.25">
      <c r="A3858"/>
      <c r="B3858" s="18"/>
      <c r="D3858"/>
      <c r="E3858"/>
      <c r="F3858"/>
      <c r="G3858"/>
      <c r="H3858"/>
      <c r="I3858"/>
      <c r="J3858"/>
      <c r="K3858"/>
      <c r="L3858"/>
      <c r="M3858"/>
      <c r="N3858"/>
      <c r="O3858"/>
      <c r="P3858"/>
      <c r="Q3858"/>
      <c r="R3858"/>
    </row>
    <row r="3859" spans="1:18" s="16" customFormat="1" x14ac:dyDescent="0.25">
      <c r="A3859"/>
      <c r="B3859" s="18"/>
      <c r="D3859"/>
      <c r="E3859"/>
      <c r="F3859"/>
      <c r="G3859"/>
      <c r="H3859"/>
      <c r="I3859"/>
      <c r="J3859"/>
      <c r="K3859"/>
      <c r="L3859"/>
      <c r="M3859"/>
      <c r="N3859"/>
      <c r="O3859"/>
      <c r="P3859"/>
      <c r="Q3859"/>
      <c r="R3859"/>
    </row>
    <row r="3860" spans="1:18" s="16" customFormat="1" x14ac:dyDescent="0.25">
      <c r="A3860"/>
      <c r="B3860" s="18"/>
      <c r="D3860"/>
      <c r="E3860"/>
      <c r="F3860"/>
      <c r="G3860"/>
      <c r="H3860"/>
      <c r="I3860"/>
      <c r="J3860"/>
      <c r="K3860"/>
      <c r="L3860"/>
      <c r="M3860"/>
      <c r="N3860"/>
      <c r="O3860"/>
      <c r="P3860"/>
      <c r="Q3860"/>
      <c r="R3860"/>
    </row>
    <row r="3861" spans="1:18" s="16" customFormat="1" x14ac:dyDescent="0.25">
      <c r="A3861"/>
      <c r="B3861" s="18"/>
      <c r="D3861"/>
      <c r="E3861"/>
      <c r="F3861"/>
      <c r="G3861"/>
      <c r="H3861"/>
      <c r="I3861"/>
      <c r="J3861"/>
      <c r="K3861"/>
      <c r="L3861"/>
      <c r="M3861"/>
      <c r="N3861"/>
      <c r="O3861"/>
      <c r="P3861"/>
      <c r="Q3861"/>
      <c r="R3861"/>
    </row>
    <row r="3862" spans="1:18" s="16" customFormat="1" x14ac:dyDescent="0.25">
      <c r="A3862"/>
      <c r="B3862" s="17"/>
      <c r="D3862"/>
      <c r="E3862"/>
      <c r="F3862"/>
      <c r="G3862"/>
      <c r="H3862"/>
      <c r="I3862"/>
      <c r="J3862"/>
      <c r="K3862"/>
      <c r="L3862"/>
      <c r="M3862"/>
      <c r="N3862"/>
      <c r="O3862"/>
      <c r="P3862"/>
      <c r="Q3862"/>
      <c r="R3862"/>
    </row>
    <row r="3863" spans="1:18" s="16" customFormat="1" x14ac:dyDescent="0.25">
      <c r="A3863"/>
      <c r="B3863" s="18"/>
      <c r="D3863"/>
      <c r="E3863"/>
      <c r="F3863"/>
      <c r="G3863"/>
      <c r="H3863"/>
      <c r="I3863"/>
      <c r="J3863"/>
      <c r="K3863"/>
      <c r="L3863"/>
      <c r="M3863"/>
      <c r="N3863"/>
      <c r="O3863"/>
      <c r="P3863"/>
      <c r="Q3863"/>
      <c r="R3863"/>
    </row>
    <row r="3864" spans="1:18" s="16" customFormat="1" x14ac:dyDescent="0.25">
      <c r="A3864"/>
      <c r="B3864" s="18"/>
      <c r="D3864"/>
      <c r="E3864"/>
      <c r="F3864"/>
      <c r="G3864"/>
      <c r="H3864"/>
      <c r="I3864"/>
      <c r="J3864"/>
      <c r="K3864"/>
      <c r="L3864"/>
      <c r="M3864"/>
      <c r="N3864"/>
      <c r="O3864"/>
      <c r="P3864"/>
      <c r="Q3864"/>
      <c r="R3864"/>
    </row>
    <row r="3865" spans="1:18" s="16" customFormat="1" x14ac:dyDescent="0.25">
      <c r="A3865"/>
      <c r="B3865" s="18"/>
      <c r="D3865"/>
      <c r="E3865"/>
      <c r="F3865"/>
      <c r="G3865"/>
      <c r="H3865"/>
      <c r="I3865"/>
      <c r="J3865"/>
      <c r="K3865"/>
      <c r="L3865"/>
      <c r="M3865"/>
      <c r="N3865"/>
      <c r="O3865"/>
      <c r="P3865"/>
      <c r="Q3865"/>
      <c r="R3865"/>
    </row>
    <row r="3866" spans="1:18" s="16" customFormat="1" x14ac:dyDescent="0.25">
      <c r="A3866"/>
      <c r="B3866" s="18"/>
      <c r="D3866"/>
      <c r="E3866"/>
      <c r="F3866"/>
      <c r="G3866"/>
      <c r="H3866"/>
      <c r="I3866"/>
      <c r="J3866"/>
      <c r="K3866"/>
      <c r="L3866"/>
      <c r="M3866"/>
      <c r="N3866"/>
      <c r="O3866"/>
      <c r="P3866"/>
      <c r="Q3866"/>
      <c r="R3866"/>
    </row>
    <row r="3867" spans="1:18" s="16" customFormat="1" x14ac:dyDescent="0.25">
      <c r="A3867"/>
      <c r="B3867" s="18"/>
      <c r="D3867"/>
      <c r="E3867"/>
      <c r="F3867"/>
      <c r="G3867"/>
      <c r="H3867"/>
      <c r="I3867"/>
      <c r="J3867"/>
      <c r="K3867"/>
      <c r="L3867"/>
      <c r="M3867"/>
      <c r="N3867"/>
      <c r="O3867"/>
      <c r="P3867"/>
      <c r="Q3867"/>
      <c r="R3867"/>
    </row>
    <row r="3868" spans="1:18" s="16" customFormat="1" x14ac:dyDescent="0.25">
      <c r="A3868"/>
      <c r="B3868" s="18"/>
      <c r="D3868"/>
      <c r="E3868"/>
      <c r="F3868"/>
      <c r="G3868"/>
      <c r="H3868"/>
      <c r="I3868"/>
      <c r="J3868"/>
      <c r="K3868"/>
      <c r="L3868"/>
      <c r="M3868"/>
      <c r="N3868"/>
      <c r="O3868"/>
      <c r="P3868"/>
      <c r="Q3868"/>
      <c r="R3868"/>
    </row>
    <row r="3869" spans="1:18" s="16" customFormat="1" x14ac:dyDescent="0.25">
      <c r="A3869"/>
      <c r="B3869" s="18"/>
      <c r="D3869"/>
      <c r="E3869"/>
      <c r="F3869"/>
      <c r="G3869"/>
      <c r="H3869"/>
      <c r="I3869"/>
      <c r="J3869"/>
      <c r="K3869"/>
      <c r="L3869"/>
      <c r="M3869"/>
      <c r="N3869"/>
      <c r="O3869"/>
      <c r="P3869"/>
      <c r="Q3869"/>
      <c r="R3869"/>
    </row>
    <row r="3870" spans="1:18" s="16" customFormat="1" x14ac:dyDescent="0.25">
      <c r="A3870"/>
      <c r="B3870" s="18"/>
      <c r="D3870"/>
      <c r="E3870"/>
      <c r="F3870"/>
      <c r="G3870"/>
      <c r="H3870"/>
      <c r="I3870"/>
      <c r="J3870"/>
      <c r="K3870"/>
      <c r="L3870"/>
      <c r="M3870"/>
      <c r="N3870"/>
      <c r="O3870"/>
      <c r="P3870"/>
      <c r="Q3870"/>
      <c r="R3870"/>
    </row>
    <row r="3871" spans="1:18" s="16" customFormat="1" x14ac:dyDescent="0.25">
      <c r="A3871"/>
      <c r="B3871" s="18"/>
      <c r="D3871"/>
      <c r="E3871"/>
      <c r="F3871"/>
      <c r="G3871"/>
      <c r="H3871"/>
      <c r="I3871"/>
      <c r="J3871"/>
      <c r="K3871"/>
      <c r="L3871"/>
      <c r="M3871"/>
      <c r="N3871"/>
      <c r="O3871"/>
      <c r="P3871"/>
      <c r="Q3871"/>
      <c r="R3871"/>
    </row>
    <row r="3872" spans="1:18" s="16" customFormat="1" x14ac:dyDescent="0.25">
      <c r="A3872"/>
      <c r="B3872" s="18"/>
      <c r="D3872"/>
      <c r="E3872"/>
      <c r="F3872"/>
      <c r="G3872"/>
      <c r="H3872"/>
      <c r="I3872"/>
      <c r="J3872"/>
      <c r="K3872"/>
      <c r="L3872"/>
      <c r="M3872"/>
      <c r="N3872"/>
      <c r="O3872"/>
      <c r="P3872"/>
      <c r="Q3872"/>
      <c r="R3872"/>
    </row>
    <row r="3873" spans="1:18" s="16" customFormat="1" x14ac:dyDescent="0.25">
      <c r="A3873"/>
      <c r="B3873" s="18"/>
      <c r="D3873"/>
      <c r="E3873"/>
      <c r="F3873"/>
      <c r="G3873"/>
      <c r="H3873"/>
      <c r="I3873"/>
      <c r="J3873"/>
      <c r="K3873"/>
      <c r="L3873"/>
      <c r="M3873"/>
      <c r="N3873"/>
      <c r="O3873"/>
      <c r="P3873"/>
      <c r="Q3873"/>
      <c r="R3873"/>
    </row>
    <row r="3874" spans="1:18" s="16" customFormat="1" x14ac:dyDescent="0.25">
      <c r="A3874"/>
      <c r="B3874" s="18"/>
      <c r="D3874"/>
      <c r="E3874"/>
      <c r="F3874"/>
      <c r="G3874"/>
      <c r="H3874"/>
      <c r="I3874"/>
      <c r="J3874"/>
      <c r="K3874"/>
      <c r="L3874"/>
      <c r="M3874"/>
      <c r="N3874"/>
      <c r="O3874"/>
      <c r="P3874"/>
      <c r="Q3874"/>
      <c r="R3874"/>
    </row>
    <row r="3875" spans="1:18" s="16" customFormat="1" x14ac:dyDescent="0.25">
      <c r="A3875"/>
      <c r="B3875" s="18"/>
      <c r="D3875"/>
      <c r="E3875"/>
      <c r="F3875"/>
      <c r="G3875"/>
      <c r="H3875"/>
      <c r="I3875"/>
      <c r="J3875"/>
      <c r="K3875"/>
      <c r="L3875"/>
      <c r="M3875"/>
      <c r="N3875"/>
      <c r="O3875"/>
      <c r="P3875"/>
      <c r="Q3875"/>
      <c r="R3875"/>
    </row>
    <row r="3876" spans="1:18" s="16" customFormat="1" x14ac:dyDescent="0.25">
      <c r="A3876"/>
      <c r="B3876" s="18"/>
      <c r="D3876"/>
      <c r="E3876"/>
      <c r="F3876"/>
      <c r="G3876"/>
      <c r="H3876"/>
      <c r="I3876"/>
      <c r="J3876"/>
      <c r="K3876"/>
      <c r="L3876"/>
      <c r="M3876"/>
      <c r="N3876"/>
      <c r="O3876"/>
      <c r="P3876"/>
      <c r="Q3876"/>
      <c r="R3876"/>
    </row>
    <row r="3877" spans="1:18" s="16" customFormat="1" x14ac:dyDescent="0.25">
      <c r="A3877"/>
      <c r="B3877" s="18"/>
      <c r="D3877"/>
      <c r="E3877"/>
      <c r="F3877"/>
      <c r="G3877"/>
      <c r="H3877"/>
      <c r="I3877"/>
      <c r="J3877"/>
      <c r="K3877"/>
      <c r="L3877"/>
      <c r="M3877"/>
      <c r="N3877"/>
      <c r="O3877"/>
      <c r="P3877"/>
      <c r="Q3877"/>
      <c r="R3877"/>
    </row>
    <row r="3878" spans="1:18" s="16" customFormat="1" x14ac:dyDescent="0.25">
      <c r="A3878"/>
      <c r="B3878" s="18"/>
      <c r="D3878"/>
      <c r="E3878"/>
      <c r="F3878"/>
      <c r="G3878"/>
      <c r="H3878"/>
      <c r="I3878"/>
      <c r="J3878"/>
      <c r="K3878"/>
      <c r="L3878"/>
      <c r="M3878"/>
      <c r="N3878"/>
      <c r="O3878"/>
      <c r="P3878"/>
      <c r="Q3878"/>
      <c r="R3878"/>
    </row>
    <row r="3879" spans="1:18" s="16" customFormat="1" x14ac:dyDescent="0.25">
      <c r="A3879"/>
      <c r="B3879" s="18"/>
      <c r="D3879"/>
      <c r="E3879"/>
      <c r="F3879"/>
      <c r="G3879"/>
      <c r="H3879"/>
      <c r="I3879"/>
      <c r="J3879"/>
      <c r="K3879"/>
      <c r="L3879"/>
      <c r="M3879"/>
      <c r="N3879"/>
      <c r="O3879"/>
      <c r="P3879"/>
      <c r="Q3879"/>
      <c r="R3879"/>
    </row>
    <row r="3880" spans="1:18" s="16" customFormat="1" x14ac:dyDescent="0.25">
      <c r="A3880"/>
      <c r="B3880" s="18"/>
      <c r="D3880"/>
      <c r="E3880"/>
      <c r="F3880"/>
      <c r="G3880"/>
      <c r="H3880"/>
      <c r="I3880"/>
      <c r="J3880"/>
      <c r="K3880"/>
      <c r="L3880"/>
      <c r="M3880"/>
      <c r="N3880"/>
      <c r="O3880"/>
      <c r="P3880"/>
      <c r="Q3880"/>
      <c r="R3880"/>
    </row>
    <row r="3881" spans="1:18" s="16" customFormat="1" x14ac:dyDescent="0.25">
      <c r="A3881"/>
      <c r="B3881" s="18"/>
      <c r="D3881"/>
      <c r="E3881"/>
      <c r="F3881"/>
      <c r="G3881"/>
      <c r="H3881"/>
      <c r="I3881"/>
      <c r="J3881"/>
      <c r="K3881"/>
      <c r="L3881"/>
      <c r="M3881"/>
      <c r="N3881"/>
      <c r="O3881"/>
      <c r="P3881"/>
      <c r="Q3881"/>
      <c r="R3881"/>
    </row>
    <row r="3882" spans="1:18" s="16" customFormat="1" x14ac:dyDescent="0.25">
      <c r="A3882"/>
      <c r="B3882" s="18"/>
      <c r="D3882"/>
      <c r="E3882"/>
      <c r="F3882"/>
      <c r="G3882"/>
      <c r="H3882"/>
      <c r="I3882"/>
      <c r="J3882"/>
      <c r="K3882"/>
      <c r="L3882"/>
      <c r="M3882"/>
      <c r="N3882"/>
      <c r="O3882"/>
      <c r="P3882"/>
      <c r="Q3882"/>
      <c r="R3882"/>
    </row>
    <row r="3883" spans="1:18" s="16" customFormat="1" x14ac:dyDescent="0.25">
      <c r="A3883"/>
      <c r="B3883" s="18"/>
      <c r="D3883"/>
      <c r="E3883"/>
      <c r="F3883"/>
      <c r="G3883"/>
      <c r="H3883"/>
      <c r="I3883"/>
      <c r="J3883"/>
      <c r="K3883"/>
      <c r="L3883"/>
      <c r="M3883"/>
      <c r="N3883"/>
      <c r="O3883"/>
      <c r="P3883"/>
      <c r="Q3883"/>
      <c r="R3883"/>
    </row>
    <row r="3884" spans="1:18" s="16" customFormat="1" x14ac:dyDescent="0.25">
      <c r="A3884"/>
      <c r="B3884" s="18"/>
      <c r="D3884"/>
      <c r="E3884"/>
      <c r="F3884"/>
      <c r="G3884"/>
      <c r="H3884"/>
      <c r="I3884"/>
      <c r="J3884"/>
      <c r="K3884"/>
      <c r="L3884"/>
      <c r="M3884"/>
      <c r="N3884"/>
      <c r="O3884"/>
      <c r="P3884"/>
      <c r="Q3884"/>
      <c r="R3884"/>
    </row>
    <row r="3885" spans="1:18" s="16" customFormat="1" x14ac:dyDescent="0.25">
      <c r="A3885"/>
      <c r="B3885" s="18"/>
      <c r="D3885"/>
      <c r="E3885"/>
      <c r="F3885"/>
      <c r="G3885"/>
      <c r="H3885"/>
      <c r="I3885"/>
      <c r="J3885"/>
      <c r="K3885"/>
      <c r="L3885"/>
      <c r="M3885"/>
      <c r="N3885"/>
      <c r="O3885"/>
      <c r="P3885"/>
      <c r="Q3885"/>
      <c r="R3885"/>
    </row>
    <row r="3886" spans="1:18" s="16" customFormat="1" x14ac:dyDescent="0.25">
      <c r="A3886"/>
      <c r="B3886" s="18"/>
      <c r="D3886"/>
      <c r="E3886"/>
      <c r="F3886"/>
      <c r="G3886"/>
      <c r="H3886"/>
      <c r="I3886"/>
      <c r="J3886"/>
      <c r="K3886"/>
      <c r="L3886"/>
      <c r="M3886"/>
      <c r="N3886"/>
      <c r="O3886"/>
      <c r="P3886"/>
      <c r="Q3886"/>
      <c r="R3886"/>
    </row>
    <row r="3887" spans="1:18" s="16" customFormat="1" x14ac:dyDescent="0.25">
      <c r="A3887"/>
      <c r="B3887" s="18"/>
      <c r="D3887"/>
      <c r="E3887"/>
      <c r="F3887"/>
      <c r="G3887"/>
      <c r="H3887"/>
      <c r="I3887"/>
      <c r="J3887"/>
      <c r="K3887"/>
      <c r="L3887"/>
      <c r="M3887"/>
      <c r="N3887"/>
      <c r="O3887"/>
      <c r="P3887"/>
      <c r="Q3887"/>
      <c r="R3887"/>
    </row>
    <row r="3888" spans="1:18" s="16" customFormat="1" x14ac:dyDescent="0.25">
      <c r="A3888"/>
      <c r="B3888" s="18"/>
      <c r="D3888"/>
      <c r="E3888"/>
      <c r="F3888"/>
      <c r="G3888"/>
      <c r="H3888"/>
      <c r="I3888"/>
      <c r="J3888"/>
      <c r="K3888"/>
      <c r="L3888"/>
      <c r="M3888"/>
      <c r="N3888"/>
      <c r="O3888"/>
      <c r="P3888"/>
      <c r="Q3888"/>
      <c r="R3888"/>
    </row>
    <row r="3889" spans="1:18" s="16" customFormat="1" x14ac:dyDescent="0.25">
      <c r="A3889"/>
      <c r="B3889" s="18"/>
      <c r="D3889"/>
      <c r="E3889"/>
      <c r="F3889"/>
      <c r="G3889"/>
      <c r="H3889"/>
      <c r="I3889"/>
      <c r="J3889"/>
      <c r="K3889"/>
      <c r="L3889"/>
      <c r="M3889"/>
      <c r="N3889"/>
      <c r="O3889"/>
      <c r="P3889"/>
      <c r="Q3889"/>
      <c r="R3889"/>
    </row>
    <row r="3890" spans="1:18" s="16" customFormat="1" x14ac:dyDescent="0.25">
      <c r="A3890"/>
      <c r="B3890" s="18"/>
      <c r="D3890"/>
      <c r="E3890"/>
      <c r="F3890"/>
      <c r="G3890"/>
      <c r="H3890"/>
      <c r="I3890"/>
      <c r="J3890"/>
      <c r="K3890"/>
      <c r="L3890"/>
      <c r="M3890"/>
      <c r="N3890"/>
      <c r="O3890"/>
      <c r="P3890"/>
      <c r="Q3890"/>
      <c r="R3890"/>
    </row>
    <row r="3891" spans="1:18" s="16" customFormat="1" x14ac:dyDescent="0.25">
      <c r="A3891"/>
      <c r="B3891" s="18"/>
      <c r="D3891"/>
      <c r="E3891"/>
      <c r="F3891"/>
      <c r="G3891"/>
      <c r="H3891"/>
      <c r="I3891"/>
      <c r="J3891"/>
      <c r="K3891"/>
      <c r="L3891"/>
      <c r="M3891"/>
      <c r="N3891"/>
      <c r="O3891"/>
      <c r="P3891"/>
      <c r="Q3891"/>
      <c r="R3891"/>
    </row>
    <row r="3892" spans="1:18" s="16" customFormat="1" x14ac:dyDescent="0.25">
      <c r="A3892"/>
      <c r="B3892" s="18"/>
      <c r="D3892"/>
      <c r="E3892"/>
      <c r="F3892"/>
      <c r="G3892"/>
      <c r="H3892"/>
      <c r="I3892"/>
      <c r="J3892"/>
      <c r="K3892"/>
      <c r="L3892"/>
      <c r="M3892"/>
      <c r="N3892"/>
      <c r="O3892"/>
      <c r="P3892"/>
      <c r="Q3892"/>
      <c r="R3892"/>
    </row>
    <row r="3893" spans="1:18" s="16" customFormat="1" x14ac:dyDescent="0.25">
      <c r="A3893"/>
      <c r="B3893" s="18"/>
      <c r="D3893"/>
      <c r="E3893"/>
      <c r="F3893"/>
      <c r="G3893"/>
      <c r="H3893"/>
      <c r="I3893"/>
      <c r="J3893"/>
      <c r="K3893"/>
      <c r="L3893"/>
      <c r="M3893"/>
      <c r="N3893"/>
      <c r="O3893"/>
      <c r="P3893"/>
      <c r="Q3893"/>
      <c r="R3893"/>
    </row>
    <row r="3894" spans="1:18" s="16" customFormat="1" x14ac:dyDescent="0.25">
      <c r="A3894"/>
      <c r="B3894" s="18"/>
      <c r="D3894"/>
      <c r="E3894"/>
      <c r="F3894"/>
      <c r="G3894"/>
      <c r="H3894"/>
      <c r="I3894"/>
      <c r="J3894"/>
      <c r="K3894"/>
      <c r="L3894"/>
      <c r="M3894"/>
      <c r="N3894"/>
      <c r="O3894"/>
      <c r="P3894"/>
      <c r="Q3894"/>
      <c r="R3894"/>
    </row>
    <row r="3895" spans="1:18" s="16" customFormat="1" x14ac:dyDescent="0.25">
      <c r="A3895"/>
      <c r="B3895" s="18"/>
      <c r="D3895"/>
      <c r="E3895"/>
      <c r="F3895"/>
      <c r="G3895"/>
      <c r="H3895"/>
      <c r="I3895"/>
      <c r="J3895"/>
      <c r="K3895"/>
      <c r="L3895"/>
      <c r="M3895"/>
      <c r="N3895"/>
      <c r="O3895"/>
      <c r="P3895"/>
      <c r="Q3895"/>
      <c r="R3895"/>
    </row>
    <row r="3896" spans="1:18" s="16" customFormat="1" x14ac:dyDescent="0.25">
      <c r="A3896"/>
      <c r="B3896" s="18"/>
      <c r="D3896"/>
      <c r="E3896"/>
      <c r="F3896"/>
      <c r="G3896"/>
      <c r="H3896"/>
      <c r="I3896"/>
      <c r="J3896"/>
      <c r="K3896"/>
      <c r="L3896"/>
      <c r="M3896"/>
      <c r="N3896"/>
      <c r="O3896"/>
      <c r="P3896"/>
      <c r="Q3896"/>
      <c r="R3896"/>
    </row>
    <row r="3897" spans="1:18" s="16" customFormat="1" x14ac:dyDescent="0.25">
      <c r="A3897"/>
      <c r="B3897" s="18"/>
      <c r="D3897"/>
      <c r="E3897"/>
      <c r="F3897"/>
      <c r="G3897"/>
      <c r="H3897"/>
      <c r="I3897"/>
      <c r="J3897"/>
      <c r="K3897"/>
      <c r="L3897"/>
      <c r="M3897"/>
      <c r="N3897"/>
      <c r="O3897"/>
      <c r="P3897"/>
      <c r="Q3897"/>
      <c r="R3897"/>
    </row>
    <row r="3898" spans="1:18" s="16" customFormat="1" x14ac:dyDescent="0.25">
      <c r="A3898"/>
      <c r="B3898" s="18"/>
      <c r="D3898"/>
      <c r="E3898"/>
      <c r="F3898"/>
      <c r="G3898"/>
      <c r="H3898"/>
      <c r="I3898"/>
      <c r="J3898"/>
      <c r="K3898"/>
      <c r="L3898"/>
      <c r="M3898"/>
      <c r="N3898"/>
      <c r="O3898"/>
      <c r="P3898"/>
      <c r="Q3898"/>
      <c r="R3898"/>
    </row>
    <row r="3899" spans="1:18" s="16" customFormat="1" x14ac:dyDescent="0.25">
      <c r="A3899"/>
      <c r="B3899" s="18"/>
      <c r="D3899"/>
      <c r="E3899"/>
      <c r="F3899"/>
      <c r="G3899"/>
      <c r="H3899"/>
      <c r="I3899"/>
      <c r="J3899"/>
      <c r="K3899"/>
      <c r="L3899"/>
      <c r="M3899"/>
      <c r="N3899"/>
      <c r="O3899"/>
      <c r="P3899"/>
      <c r="Q3899"/>
      <c r="R3899"/>
    </row>
    <row r="3900" spans="1:18" s="16" customFormat="1" x14ac:dyDescent="0.25">
      <c r="A3900"/>
      <c r="B3900" s="18"/>
      <c r="D3900"/>
      <c r="E3900"/>
      <c r="F3900"/>
      <c r="G3900"/>
      <c r="H3900"/>
      <c r="I3900"/>
      <c r="J3900"/>
      <c r="K3900"/>
      <c r="L3900"/>
      <c r="M3900"/>
      <c r="N3900"/>
      <c r="O3900"/>
      <c r="P3900"/>
      <c r="Q3900"/>
      <c r="R3900"/>
    </row>
    <row r="3901" spans="1:18" s="16" customFormat="1" x14ac:dyDescent="0.25">
      <c r="A3901"/>
      <c r="B3901" s="18"/>
      <c r="D3901"/>
      <c r="E3901"/>
      <c r="F3901"/>
      <c r="G3901"/>
      <c r="H3901"/>
      <c r="I3901"/>
      <c r="J3901"/>
      <c r="K3901"/>
      <c r="L3901"/>
      <c r="M3901"/>
      <c r="N3901"/>
      <c r="O3901"/>
      <c r="P3901"/>
      <c r="Q3901"/>
      <c r="R3901"/>
    </row>
    <row r="3902" spans="1:18" s="16" customFormat="1" x14ac:dyDescent="0.25">
      <c r="A3902"/>
      <c r="B3902" s="18"/>
      <c r="D3902"/>
      <c r="E3902"/>
      <c r="F3902"/>
      <c r="G3902"/>
      <c r="H3902"/>
      <c r="I3902"/>
      <c r="J3902"/>
      <c r="K3902"/>
      <c r="L3902"/>
      <c r="M3902"/>
      <c r="N3902"/>
      <c r="O3902"/>
      <c r="P3902"/>
      <c r="Q3902"/>
      <c r="R3902"/>
    </row>
    <row r="3903" spans="1:18" s="16" customFormat="1" x14ac:dyDescent="0.25">
      <c r="A3903"/>
      <c r="B3903" s="18"/>
      <c r="D3903"/>
      <c r="E3903"/>
      <c r="F3903"/>
      <c r="G3903"/>
      <c r="H3903"/>
      <c r="I3903"/>
      <c r="J3903"/>
      <c r="K3903"/>
      <c r="L3903"/>
      <c r="M3903"/>
      <c r="N3903"/>
      <c r="O3903"/>
      <c r="P3903"/>
      <c r="Q3903"/>
      <c r="R3903"/>
    </row>
    <row r="3904" spans="1:18" s="16" customFormat="1" x14ac:dyDescent="0.25">
      <c r="A3904"/>
      <c r="B3904" s="18"/>
      <c r="D3904"/>
      <c r="E3904"/>
      <c r="F3904"/>
      <c r="G3904"/>
      <c r="H3904"/>
      <c r="I3904"/>
      <c r="J3904"/>
      <c r="K3904"/>
      <c r="L3904"/>
      <c r="M3904"/>
      <c r="N3904"/>
      <c r="O3904"/>
      <c r="P3904"/>
      <c r="Q3904"/>
      <c r="R3904"/>
    </row>
    <row r="3905" spans="1:18" s="16" customFormat="1" x14ac:dyDescent="0.25">
      <c r="A3905"/>
      <c r="B3905" s="18"/>
      <c r="D3905"/>
      <c r="E3905"/>
      <c r="F3905"/>
      <c r="G3905"/>
      <c r="H3905"/>
      <c r="I3905"/>
      <c r="J3905"/>
      <c r="K3905"/>
      <c r="L3905"/>
      <c r="M3905"/>
      <c r="N3905"/>
      <c r="O3905"/>
      <c r="P3905"/>
      <c r="Q3905"/>
      <c r="R3905"/>
    </row>
    <row r="3906" spans="1:18" s="16" customFormat="1" x14ac:dyDescent="0.25">
      <c r="A3906"/>
      <c r="B3906" s="18"/>
      <c r="D3906"/>
      <c r="E3906"/>
      <c r="F3906"/>
      <c r="G3906"/>
      <c r="H3906"/>
      <c r="I3906"/>
      <c r="J3906"/>
      <c r="K3906"/>
      <c r="L3906"/>
      <c r="M3906"/>
      <c r="N3906"/>
      <c r="O3906"/>
      <c r="P3906"/>
      <c r="Q3906"/>
      <c r="R3906"/>
    </row>
    <row r="3907" spans="1:18" s="16" customFormat="1" x14ac:dyDescent="0.25">
      <c r="A3907"/>
      <c r="B3907" s="18"/>
      <c r="D3907"/>
      <c r="E3907"/>
      <c r="F3907"/>
      <c r="G3907"/>
      <c r="H3907"/>
      <c r="I3907"/>
      <c r="J3907"/>
      <c r="K3907"/>
      <c r="L3907"/>
      <c r="M3907"/>
      <c r="N3907"/>
      <c r="O3907"/>
      <c r="P3907"/>
      <c r="Q3907"/>
      <c r="R3907"/>
    </row>
    <row r="3908" spans="1:18" s="16" customFormat="1" x14ac:dyDescent="0.25">
      <c r="A3908"/>
      <c r="B3908" s="18"/>
      <c r="D3908"/>
      <c r="E3908"/>
      <c r="F3908"/>
      <c r="G3908"/>
      <c r="H3908"/>
      <c r="I3908"/>
      <c r="J3908"/>
      <c r="K3908"/>
      <c r="L3908"/>
      <c r="M3908"/>
      <c r="N3908"/>
      <c r="O3908"/>
      <c r="P3908"/>
      <c r="Q3908"/>
      <c r="R3908"/>
    </row>
    <row r="3909" spans="1:18" s="16" customFormat="1" x14ac:dyDescent="0.25">
      <c r="A3909"/>
      <c r="B3909" s="18"/>
      <c r="D3909"/>
      <c r="E3909"/>
      <c r="F3909"/>
      <c r="G3909"/>
      <c r="H3909"/>
      <c r="I3909"/>
      <c r="J3909"/>
      <c r="K3909"/>
      <c r="L3909"/>
      <c r="M3909"/>
      <c r="N3909"/>
      <c r="O3909"/>
      <c r="P3909"/>
      <c r="Q3909"/>
      <c r="R3909"/>
    </row>
    <row r="3910" spans="1:18" s="16" customFormat="1" x14ac:dyDescent="0.25">
      <c r="A3910"/>
      <c r="B3910" s="18"/>
      <c r="D3910"/>
      <c r="E3910"/>
      <c r="F3910"/>
      <c r="G3910"/>
      <c r="H3910"/>
      <c r="I3910"/>
      <c r="J3910"/>
      <c r="K3910"/>
      <c r="L3910"/>
      <c r="M3910"/>
      <c r="N3910"/>
      <c r="O3910"/>
      <c r="P3910"/>
      <c r="Q3910"/>
      <c r="R3910"/>
    </row>
    <row r="3911" spans="1:18" s="16" customFormat="1" x14ac:dyDescent="0.25">
      <c r="A3911"/>
      <c r="B3911" s="18"/>
      <c r="D3911"/>
      <c r="E3911"/>
      <c r="F3911"/>
      <c r="G3911"/>
      <c r="H3911"/>
      <c r="I3911"/>
      <c r="J3911"/>
      <c r="K3911"/>
      <c r="L3911"/>
      <c r="M3911"/>
      <c r="N3911"/>
      <c r="O3911"/>
      <c r="P3911"/>
      <c r="Q3911"/>
      <c r="R3911"/>
    </row>
    <row r="3912" spans="1:18" s="16" customFormat="1" x14ac:dyDescent="0.25">
      <c r="A3912"/>
      <c r="B3912" s="17"/>
      <c r="D3912"/>
      <c r="E3912"/>
      <c r="F3912"/>
      <c r="G3912"/>
      <c r="H3912"/>
      <c r="I3912"/>
      <c r="J3912"/>
      <c r="K3912"/>
      <c r="L3912"/>
      <c r="M3912"/>
      <c r="N3912"/>
      <c r="O3912"/>
      <c r="P3912"/>
      <c r="Q3912"/>
      <c r="R3912"/>
    </row>
    <row r="3913" spans="1:18" s="16" customFormat="1" x14ac:dyDescent="0.25">
      <c r="A3913"/>
      <c r="B3913" s="18"/>
      <c r="D3913"/>
      <c r="E3913"/>
      <c r="F3913"/>
      <c r="G3913"/>
      <c r="H3913"/>
      <c r="I3913"/>
      <c r="J3913"/>
      <c r="K3913"/>
      <c r="L3913"/>
      <c r="M3913"/>
      <c r="N3913"/>
      <c r="O3913"/>
      <c r="P3913"/>
      <c r="Q3913"/>
      <c r="R3913"/>
    </row>
    <row r="3914" spans="1:18" s="16" customFormat="1" x14ac:dyDescent="0.25">
      <c r="A3914"/>
      <c r="B3914" s="18"/>
      <c r="D3914"/>
      <c r="E3914"/>
      <c r="F3914"/>
      <c r="G3914"/>
      <c r="H3914"/>
      <c r="I3914"/>
      <c r="J3914"/>
      <c r="K3914"/>
      <c r="L3914"/>
      <c r="M3914"/>
      <c r="N3914"/>
      <c r="O3914"/>
      <c r="P3914"/>
      <c r="Q3914"/>
      <c r="R3914"/>
    </row>
    <row r="3915" spans="1:18" s="16" customFormat="1" x14ac:dyDescent="0.25">
      <c r="A3915"/>
      <c r="B3915" s="18"/>
      <c r="D3915"/>
      <c r="E3915"/>
      <c r="F3915"/>
      <c r="G3915"/>
      <c r="H3915"/>
      <c r="I3915"/>
      <c r="J3915"/>
      <c r="K3915"/>
      <c r="L3915"/>
      <c r="M3915"/>
      <c r="N3915"/>
      <c r="O3915"/>
      <c r="P3915"/>
      <c r="Q3915"/>
      <c r="R3915"/>
    </row>
    <row r="3916" spans="1:18" s="16" customFormat="1" x14ac:dyDescent="0.25">
      <c r="A3916"/>
      <c r="B3916" s="18"/>
      <c r="D3916"/>
      <c r="E3916"/>
      <c r="F3916"/>
      <c r="G3916"/>
      <c r="H3916"/>
      <c r="I3916"/>
      <c r="J3916"/>
      <c r="K3916"/>
      <c r="L3916"/>
      <c r="M3916"/>
      <c r="N3916"/>
      <c r="O3916"/>
      <c r="P3916"/>
      <c r="Q3916"/>
      <c r="R3916"/>
    </row>
    <row r="3917" spans="1:18" s="16" customFormat="1" x14ac:dyDescent="0.25">
      <c r="A3917"/>
      <c r="B3917" s="18"/>
      <c r="D3917"/>
      <c r="E3917"/>
      <c r="F3917"/>
      <c r="G3917"/>
      <c r="H3917"/>
      <c r="I3917"/>
      <c r="J3917"/>
      <c r="K3917"/>
      <c r="L3917"/>
      <c r="M3917"/>
      <c r="N3917"/>
      <c r="O3917"/>
      <c r="P3917"/>
      <c r="Q3917"/>
      <c r="R3917"/>
    </row>
    <row r="3918" spans="1:18" s="16" customFormat="1" x14ac:dyDescent="0.25">
      <c r="A3918"/>
      <c r="B3918" s="18"/>
      <c r="D3918"/>
      <c r="E3918"/>
      <c r="F3918"/>
      <c r="G3918"/>
      <c r="H3918"/>
      <c r="I3918"/>
      <c r="J3918"/>
      <c r="K3918"/>
      <c r="L3918"/>
      <c r="M3918"/>
      <c r="N3918"/>
      <c r="O3918"/>
      <c r="P3918"/>
      <c r="Q3918"/>
      <c r="R3918"/>
    </row>
    <row r="3919" spans="1:18" s="16" customFormat="1" x14ac:dyDescent="0.25">
      <c r="A3919"/>
      <c r="B3919" s="18"/>
      <c r="D3919"/>
      <c r="E3919"/>
      <c r="F3919"/>
      <c r="G3919"/>
      <c r="H3919"/>
      <c r="I3919"/>
      <c r="J3919"/>
      <c r="K3919"/>
      <c r="L3919"/>
      <c r="M3919"/>
      <c r="N3919"/>
      <c r="O3919"/>
      <c r="P3919"/>
      <c r="Q3919"/>
      <c r="R3919"/>
    </row>
    <row r="3920" spans="1:18" s="16" customFormat="1" x14ac:dyDescent="0.25">
      <c r="A3920"/>
      <c r="B3920" s="18"/>
      <c r="D3920"/>
      <c r="E3920"/>
      <c r="F3920"/>
      <c r="G3920"/>
      <c r="H3920"/>
      <c r="I3920"/>
      <c r="J3920"/>
      <c r="K3920"/>
      <c r="L3920"/>
      <c r="M3920"/>
      <c r="N3920"/>
      <c r="O3920"/>
      <c r="P3920"/>
      <c r="Q3920"/>
      <c r="R3920"/>
    </row>
    <row r="3921" spans="1:18" s="16" customFormat="1" x14ac:dyDescent="0.25">
      <c r="A3921"/>
      <c r="B3921" s="18"/>
      <c r="D3921"/>
      <c r="E3921"/>
      <c r="F3921"/>
      <c r="G3921"/>
      <c r="H3921"/>
      <c r="I3921"/>
      <c r="J3921"/>
      <c r="K3921"/>
      <c r="L3921"/>
      <c r="M3921"/>
      <c r="N3921"/>
      <c r="O3921"/>
      <c r="P3921"/>
      <c r="Q3921"/>
      <c r="R3921"/>
    </row>
    <row r="3922" spans="1:18" s="16" customFormat="1" x14ac:dyDescent="0.25">
      <c r="A3922"/>
      <c r="B3922" s="18"/>
      <c r="D3922"/>
      <c r="E3922"/>
      <c r="F3922"/>
      <c r="G3922"/>
      <c r="H3922"/>
      <c r="I3922"/>
      <c r="J3922"/>
      <c r="K3922"/>
      <c r="L3922"/>
      <c r="M3922"/>
      <c r="N3922"/>
      <c r="O3922"/>
      <c r="P3922"/>
      <c r="Q3922"/>
      <c r="R3922"/>
    </row>
    <row r="3923" spans="1:18" s="16" customFormat="1" x14ac:dyDescent="0.25">
      <c r="A3923"/>
      <c r="B3923" s="18"/>
      <c r="D3923"/>
      <c r="E3923"/>
      <c r="F3923"/>
      <c r="G3923"/>
      <c r="H3923"/>
      <c r="I3923"/>
      <c r="J3923"/>
      <c r="K3923"/>
      <c r="L3923"/>
      <c r="M3923"/>
      <c r="N3923"/>
      <c r="O3923"/>
      <c r="P3923"/>
      <c r="Q3923"/>
      <c r="R3923"/>
    </row>
    <row r="3924" spans="1:18" s="16" customFormat="1" x14ac:dyDescent="0.25">
      <c r="A3924"/>
      <c r="B3924" s="18"/>
      <c r="D3924"/>
      <c r="E3924"/>
      <c r="F3924"/>
      <c r="G3924"/>
      <c r="H3924"/>
      <c r="I3924"/>
      <c r="J3924"/>
      <c r="K3924"/>
      <c r="L3924"/>
      <c r="M3924"/>
      <c r="N3924"/>
      <c r="O3924"/>
      <c r="P3924"/>
      <c r="Q3924"/>
      <c r="R3924"/>
    </row>
    <row r="3925" spans="1:18" s="16" customFormat="1" x14ac:dyDescent="0.25">
      <c r="A3925"/>
      <c r="B3925" s="18"/>
      <c r="D3925"/>
      <c r="E3925"/>
      <c r="F3925"/>
      <c r="G3925"/>
      <c r="H3925"/>
      <c r="I3925"/>
      <c r="J3925"/>
      <c r="K3925"/>
      <c r="L3925"/>
      <c r="M3925"/>
      <c r="N3925"/>
      <c r="O3925"/>
      <c r="P3925"/>
      <c r="Q3925"/>
      <c r="R3925"/>
    </row>
    <row r="3926" spans="1:18" s="16" customFormat="1" x14ac:dyDescent="0.25">
      <c r="A3926"/>
      <c r="B3926" s="18"/>
      <c r="D3926"/>
      <c r="E3926"/>
      <c r="F3926"/>
      <c r="G3926"/>
      <c r="H3926"/>
      <c r="I3926"/>
      <c r="J3926"/>
      <c r="K3926"/>
      <c r="L3926"/>
      <c r="M3926"/>
      <c r="N3926"/>
      <c r="O3926"/>
      <c r="P3926"/>
      <c r="Q3926"/>
      <c r="R3926"/>
    </row>
    <row r="3927" spans="1:18" s="16" customFormat="1" x14ac:dyDescent="0.25">
      <c r="A3927"/>
      <c r="B3927" s="18"/>
      <c r="D3927"/>
      <c r="E3927"/>
      <c r="F3927"/>
      <c r="G3927"/>
      <c r="H3927"/>
      <c r="I3927"/>
      <c r="J3927"/>
      <c r="K3927"/>
      <c r="L3927"/>
      <c r="M3927"/>
      <c r="N3927"/>
      <c r="O3927"/>
      <c r="P3927"/>
      <c r="Q3927"/>
      <c r="R3927"/>
    </row>
    <row r="3928" spans="1:18" s="16" customFormat="1" x14ac:dyDescent="0.25">
      <c r="A3928"/>
      <c r="B3928" s="18"/>
      <c r="D3928"/>
      <c r="E3928"/>
      <c r="F3928"/>
      <c r="G3928"/>
      <c r="H3928"/>
      <c r="I3928"/>
      <c r="J3928"/>
      <c r="K3928"/>
      <c r="L3928"/>
      <c r="M3928"/>
      <c r="N3928"/>
      <c r="O3928"/>
      <c r="P3928"/>
      <c r="Q3928"/>
      <c r="R3928"/>
    </row>
    <row r="3929" spans="1:18" s="16" customFormat="1" x14ac:dyDescent="0.25">
      <c r="A3929"/>
      <c r="B3929" s="18"/>
      <c r="D3929"/>
      <c r="E3929"/>
      <c r="F3929"/>
      <c r="G3929"/>
      <c r="H3929"/>
      <c r="I3929"/>
      <c r="J3929"/>
      <c r="K3929"/>
      <c r="L3929"/>
      <c r="M3929"/>
      <c r="N3929"/>
      <c r="O3929"/>
      <c r="P3929"/>
      <c r="Q3929"/>
      <c r="R3929"/>
    </row>
    <row r="3930" spans="1:18" s="16" customFormat="1" x14ac:dyDescent="0.25">
      <c r="A3930"/>
      <c r="B3930" s="18"/>
      <c r="D3930"/>
      <c r="E3930"/>
      <c r="F3930"/>
      <c r="G3930"/>
      <c r="H3930"/>
      <c r="I3930"/>
      <c r="J3930"/>
      <c r="K3930"/>
      <c r="L3930"/>
      <c r="M3930"/>
      <c r="N3930"/>
      <c r="O3930"/>
      <c r="P3930"/>
      <c r="Q3930"/>
      <c r="R3930"/>
    </row>
    <row r="3931" spans="1:18" s="16" customFormat="1" x14ac:dyDescent="0.25">
      <c r="A3931"/>
      <c r="B3931" s="18"/>
      <c r="D3931"/>
      <c r="E3931"/>
      <c r="F3931"/>
      <c r="G3931"/>
      <c r="H3931"/>
      <c r="I3931"/>
      <c r="J3931"/>
      <c r="K3931"/>
      <c r="L3931"/>
      <c r="M3931"/>
      <c r="N3931"/>
      <c r="O3931"/>
      <c r="P3931"/>
      <c r="Q3931"/>
      <c r="R3931"/>
    </row>
    <row r="3932" spans="1:18" s="16" customFormat="1" x14ac:dyDescent="0.25">
      <c r="A3932"/>
      <c r="B3932" s="18"/>
      <c r="D3932"/>
      <c r="E3932"/>
      <c r="F3932"/>
      <c r="G3932"/>
      <c r="H3932"/>
      <c r="I3932"/>
      <c r="J3932"/>
      <c r="K3932"/>
      <c r="L3932"/>
      <c r="M3932"/>
      <c r="N3932"/>
      <c r="O3932"/>
      <c r="P3932"/>
      <c r="Q3932"/>
      <c r="R3932"/>
    </row>
    <row r="3933" spans="1:18" s="16" customFormat="1" x14ac:dyDescent="0.25">
      <c r="A3933"/>
      <c r="B3933" s="18"/>
      <c r="D3933"/>
      <c r="E3933"/>
      <c r="F3933"/>
      <c r="G3933"/>
      <c r="H3933"/>
      <c r="I3933"/>
      <c r="J3933"/>
      <c r="K3933"/>
      <c r="L3933"/>
      <c r="M3933"/>
      <c r="N3933"/>
      <c r="O3933"/>
      <c r="P3933"/>
      <c r="Q3933"/>
      <c r="R3933"/>
    </row>
    <row r="3934" spans="1:18" s="16" customFormat="1" x14ac:dyDescent="0.25">
      <c r="A3934"/>
      <c r="B3934" s="18"/>
      <c r="D3934"/>
      <c r="E3934"/>
      <c r="F3934"/>
      <c r="G3934"/>
      <c r="H3934"/>
      <c r="I3934"/>
      <c r="J3934"/>
      <c r="K3934"/>
      <c r="L3934"/>
      <c r="M3934"/>
      <c r="N3934"/>
      <c r="O3934"/>
      <c r="P3934"/>
      <c r="Q3934"/>
      <c r="R3934"/>
    </row>
    <row r="3935" spans="1:18" s="16" customFormat="1" x14ac:dyDescent="0.25">
      <c r="A3935"/>
      <c r="B3935" s="18"/>
      <c r="D3935"/>
      <c r="E3935"/>
      <c r="F3935"/>
      <c r="G3935"/>
      <c r="H3935"/>
      <c r="I3935"/>
      <c r="J3935"/>
      <c r="K3935"/>
      <c r="L3935"/>
      <c r="M3935"/>
      <c r="N3935"/>
      <c r="O3935"/>
      <c r="P3935"/>
      <c r="Q3935"/>
      <c r="R3935"/>
    </row>
    <row r="3936" spans="1:18" s="16" customFormat="1" x14ac:dyDescent="0.25">
      <c r="A3936"/>
      <c r="B3936" s="18"/>
      <c r="D3936"/>
      <c r="E3936"/>
      <c r="F3936"/>
      <c r="G3936"/>
      <c r="H3936"/>
      <c r="I3936"/>
      <c r="J3936"/>
      <c r="K3936"/>
      <c r="L3936"/>
      <c r="M3936"/>
      <c r="N3936"/>
      <c r="O3936"/>
      <c r="P3936"/>
      <c r="Q3936"/>
      <c r="R3936"/>
    </row>
    <row r="3937" spans="1:18" s="16" customFormat="1" x14ac:dyDescent="0.25">
      <c r="A3937"/>
      <c r="B3937" s="18"/>
      <c r="D3937"/>
      <c r="E3937"/>
      <c r="F3937"/>
      <c r="G3937"/>
      <c r="H3937"/>
      <c r="I3937"/>
      <c r="J3937"/>
      <c r="K3937"/>
      <c r="L3937"/>
      <c r="M3937"/>
      <c r="N3937"/>
      <c r="O3937"/>
      <c r="P3937"/>
      <c r="Q3937"/>
      <c r="R3937"/>
    </row>
    <row r="3938" spans="1:18" s="16" customFormat="1" x14ac:dyDescent="0.25">
      <c r="A3938"/>
      <c r="B3938" s="18"/>
      <c r="D3938"/>
      <c r="E3938"/>
      <c r="F3938"/>
      <c r="G3938"/>
      <c r="H3938"/>
      <c r="I3938"/>
      <c r="J3938"/>
      <c r="K3938"/>
      <c r="L3938"/>
      <c r="M3938"/>
      <c r="N3938"/>
      <c r="O3938"/>
      <c r="P3938"/>
      <c r="Q3938"/>
      <c r="R3938"/>
    </row>
    <row r="3939" spans="1:18" s="16" customFormat="1" x14ac:dyDescent="0.25">
      <c r="A3939"/>
      <c r="B3939" s="18"/>
      <c r="D3939"/>
      <c r="E3939"/>
      <c r="F3939"/>
      <c r="G3939"/>
      <c r="H3939"/>
      <c r="I3939"/>
      <c r="J3939"/>
      <c r="K3939"/>
      <c r="L3939"/>
      <c r="M3939"/>
      <c r="N3939"/>
      <c r="O3939"/>
      <c r="P3939"/>
      <c r="Q3939"/>
      <c r="R3939"/>
    </row>
    <row r="3940" spans="1:18" s="16" customFormat="1" x14ac:dyDescent="0.25">
      <c r="A3940"/>
      <c r="B3940" s="18"/>
      <c r="D3940"/>
      <c r="E3940"/>
      <c r="F3940"/>
      <c r="G3940"/>
      <c r="H3940"/>
      <c r="I3940"/>
      <c r="J3940"/>
      <c r="K3940"/>
      <c r="L3940"/>
      <c r="M3940"/>
      <c r="N3940"/>
      <c r="O3940"/>
      <c r="P3940"/>
      <c r="Q3940"/>
      <c r="R3940"/>
    </row>
    <row r="3941" spans="1:18" s="16" customFormat="1" x14ac:dyDescent="0.25">
      <c r="A3941"/>
      <c r="B3941" s="18"/>
      <c r="D3941"/>
      <c r="E3941"/>
      <c r="F3941"/>
      <c r="G3941"/>
      <c r="H3941"/>
      <c r="I3941"/>
      <c r="J3941"/>
      <c r="K3941"/>
      <c r="L3941"/>
      <c r="M3941"/>
      <c r="N3941"/>
      <c r="O3941"/>
      <c r="P3941"/>
      <c r="Q3941"/>
      <c r="R3941"/>
    </row>
    <row r="3942" spans="1:18" s="16" customFormat="1" x14ac:dyDescent="0.25">
      <c r="A3942"/>
      <c r="B3942" s="18"/>
      <c r="D3942"/>
      <c r="E3942"/>
      <c r="F3942"/>
      <c r="G3942"/>
      <c r="H3942"/>
      <c r="I3942"/>
      <c r="J3942"/>
      <c r="K3942"/>
      <c r="L3942"/>
      <c r="M3942"/>
      <c r="N3942"/>
      <c r="O3942"/>
      <c r="P3942"/>
      <c r="Q3942"/>
      <c r="R3942"/>
    </row>
    <row r="3943" spans="1:18" s="16" customFormat="1" x14ac:dyDescent="0.25">
      <c r="A3943"/>
      <c r="B3943" s="18"/>
      <c r="D3943"/>
      <c r="E3943"/>
      <c r="F3943"/>
      <c r="G3943"/>
      <c r="H3943"/>
      <c r="I3943"/>
      <c r="J3943"/>
      <c r="K3943"/>
      <c r="L3943"/>
      <c r="M3943"/>
      <c r="N3943"/>
      <c r="O3943"/>
      <c r="P3943"/>
      <c r="Q3943"/>
      <c r="R3943"/>
    </row>
    <row r="3944" spans="1:18" s="16" customFormat="1" x14ac:dyDescent="0.25">
      <c r="A3944"/>
      <c r="B3944" s="18"/>
      <c r="D3944"/>
      <c r="E3944"/>
      <c r="F3944"/>
      <c r="G3944"/>
      <c r="H3944"/>
      <c r="I3944"/>
      <c r="J3944"/>
      <c r="K3944"/>
      <c r="L3944"/>
      <c r="M3944"/>
      <c r="N3944"/>
      <c r="O3944"/>
      <c r="P3944"/>
      <c r="Q3944"/>
      <c r="R3944"/>
    </row>
    <row r="3945" spans="1:18" s="16" customFormat="1" x14ac:dyDescent="0.25">
      <c r="A3945"/>
      <c r="B3945" s="18"/>
      <c r="D3945"/>
      <c r="E3945"/>
      <c r="F3945"/>
      <c r="G3945"/>
      <c r="H3945"/>
      <c r="I3945"/>
      <c r="J3945"/>
      <c r="K3945"/>
      <c r="L3945"/>
      <c r="M3945"/>
      <c r="N3945"/>
      <c r="O3945"/>
      <c r="P3945"/>
      <c r="Q3945"/>
      <c r="R3945"/>
    </row>
    <row r="3946" spans="1:18" s="16" customFormat="1" x14ac:dyDescent="0.25">
      <c r="A3946"/>
      <c r="B3946" s="18"/>
      <c r="D3946"/>
      <c r="E3946"/>
      <c r="F3946"/>
      <c r="G3946"/>
      <c r="H3946"/>
      <c r="I3946"/>
      <c r="J3946"/>
      <c r="K3946"/>
      <c r="L3946"/>
      <c r="M3946"/>
      <c r="N3946"/>
      <c r="O3946"/>
      <c r="P3946"/>
      <c r="Q3946"/>
      <c r="R3946"/>
    </row>
    <row r="3947" spans="1:18" s="16" customFormat="1" x14ac:dyDescent="0.25">
      <c r="A3947"/>
      <c r="B3947" s="18"/>
      <c r="D3947"/>
      <c r="E3947"/>
      <c r="F3947"/>
      <c r="G3947"/>
      <c r="H3947"/>
      <c r="I3947"/>
      <c r="J3947"/>
      <c r="K3947"/>
      <c r="L3947"/>
      <c r="M3947"/>
      <c r="N3947"/>
      <c r="O3947"/>
      <c r="P3947"/>
      <c r="Q3947"/>
      <c r="R3947"/>
    </row>
    <row r="3948" spans="1:18" s="16" customFormat="1" x14ac:dyDescent="0.25">
      <c r="A3948"/>
      <c r="B3948" s="18"/>
      <c r="D3948"/>
      <c r="E3948"/>
      <c r="F3948"/>
      <c r="G3948"/>
      <c r="H3948"/>
      <c r="I3948"/>
      <c r="J3948"/>
      <c r="K3948"/>
      <c r="L3948"/>
      <c r="M3948"/>
      <c r="N3948"/>
      <c r="O3948"/>
      <c r="P3948"/>
      <c r="Q3948"/>
      <c r="R3948"/>
    </row>
    <row r="3949" spans="1:18" s="16" customFormat="1" x14ac:dyDescent="0.25">
      <c r="A3949"/>
      <c r="B3949" s="18"/>
      <c r="D3949"/>
      <c r="E3949"/>
      <c r="F3949"/>
      <c r="G3949"/>
      <c r="H3949"/>
      <c r="I3949"/>
      <c r="J3949"/>
      <c r="K3949"/>
      <c r="L3949"/>
      <c r="M3949"/>
      <c r="N3949"/>
      <c r="O3949"/>
      <c r="P3949"/>
      <c r="Q3949"/>
      <c r="R3949"/>
    </row>
    <row r="3950" spans="1:18" s="16" customFormat="1" x14ac:dyDescent="0.25">
      <c r="A3950"/>
      <c r="B3950" s="18"/>
      <c r="D3950"/>
      <c r="E3950"/>
      <c r="F3950"/>
      <c r="G3950"/>
      <c r="H3950"/>
      <c r="I3950"/>
      <c r="J3950"/>
      <c r="K3950"/>
      <c r="L3950"/>
      <c r="M3950"/>
      <c r="N3950"/>
      <c r="O3950"/>
      <c r="P3950"/>
      <c r="Q3950"/>
      <c r="R3950"/>
    </row>
    <row r="3951" spans="1:18" s="16" customFormat="1" x14ac:dyDescent="0.25">
      <c r="A3951"/>
      <c r="B3951" s="18"/>
      <c r="D3951"/>
      <c r="E3951"/>
      <c r="F3951"/>
      <c r="G3951"/>
      <c r="H3951"/>
      <c r="I3951"/>
      <c r="J3951"/>
      <c r="K3951"/>
      <c r="L3951"/>
      <c r="M3951"/>
      <c r="N3951"/>
      <c r="O3951"/>
      <c r="P3951"/>
      <c r="Q3951"/>
      <c r="R3951"/>
    </row>
    <row r="3952" spans="1:18" s="16" customFormat="1" x14ac:dyDescent="0.25">
      <c r="A3952"/>
      <c r="B3952" s="18"/>
      <c r="D3952"/>
      <c r="E3952"/>
      <c r="F3952"/>
      <c r="G3952"/>
      <c r="H3952"/>
      <c r="I3952"/>
      <c r="J3952"/>
      <c r="K3952"/>
      <c r="L3952"/>
      <c r="M3952"/>
      <c r="N3952"/>
      <c r="O3952"/>
      <c r="P3952"/>
      <c r="Q3952"/>
      <c r="R3952"/>
    </row>
    <row r="3953" spans="1:18" s="16" customFormat="1" x14ac:dyDescent="0.25">
      <c r="A3953"/>
      <c r="B3953" s="18"/>
      <c r="D3953"/>
      <c r="E3953"/>
      <c r="F3953"/>
      <c r="G3953"/>
      <c r="H3953"/>
      <c r="I3953"/>
      <c r="J3953"/>
      <c r="K3953"/>
      <c r="L3953"/>
      <c r="M3953"/>
      <c r="N3953"/>
      <c r="O3953"/>
      <c r="P3953"/>
      <c r="Q3953"/>
      <c r="R3953"/>
    </row>
    <row r="3954" spans="1:18" s="16" customFormat="1" x14ac:dyDescent="0.25">
      <c r="A3954"/>
      <c r="B3954" s="18"/>
      <c r="D3954"/>
      <c r="E3954"/>
      <c r="F3954"/>
      <c r="G3954"/>
      <c r="H3954"/>
      <c r="I3954"/>
      <c r="J3954"/>
      <c r="K3954"/>
      <c r="L3954"/>
      <c r="M3954"/>
      <c r="N3954"/>
      <c r="O3954"/>
      <c r="P3954"/>
      <c r="Q3954"/>
      <c r="R3954"/>
    </row>
    <row r="3955" spans="1:18" s="16" customFormat="1" x14ac:dyDescent="0.25">
      <c r="A3955"/>
      <c r="B3955" s="18"/>
      <c r="D3955"/>
      <c r="E3955"/>
      <c r="F3955"/>
      <c r="G3955"/>
      <c r="H3955"/>
      <c r="I3955"/>
      <c r="J3955"/>
      <c r="K3955"/>
      <c r="L3955"/>
      <c r="M3955"/>
      <c r="N3955"/>
      <c r="O3955"/>
      <c r="P3955"/>
      <c r="Q3955"/>
      <c r="R3955"/>
    </row>
    <row r="3956" spans="1:18" s="16" customFormat="1" x14ac:dyDescent="0.25">
      <c r="A3956"/>
      <c r="B3956" s="18"/>
      <c r="D3956"/>
      <c r="E3956"/>
      <c r="F3956"/>
      <c r="G3956"/>
      <c r="H3956"/>
      <c r="I3956"/>
      <c r="J3956"/>
      <c r="K3956"/>
      <c r="L3956"/>
      <c r="M3956"/>
      <c r="N3956"/>
      <c r="O3956"/>
      <c r="P3956"/>
      <c r="Q3956"/>
      <c r="R3956"/>
    </row>
    <row r="3957" spans="1:18" s="16" customFormat="1" x14ac:dyDescent="0.25">
      <c r="A3957"/>
      <c r="B3957" s="18"/>
      <c r="D3957"/>
      <c r="E3957"/>
      <c r="F3957"/>
      <c r="G3957"/>
      <c r="H3957"/>
      <c r="I3957"/>
      <c r="J3957"/>
      <c r="K3957"/>
      <c r="L3957"/>
      <c r="M3957"/>
      <c r="N3957"/>
      <c r="O3957"/>
      <c r="P3957"/>
      <c r="Q3957"/>
      <c r="R3957"/>
    </row>
    <row r="3958" spans="1:18" s="16" customFormat="1" x14ac:dyDescent="0.25">
      <c r="A3958"/>
      <c r="B3958" s="18"/>
      <c r="D3958"/>
      <c r="E3958"/>
      <c r="F3958"/>
      <c r="G3958"/>
      <c r="H3958"/>
      <c r="I3958"/>
      <c r="J3958"/>
      <c r="K3958"/>
      <c r="L3958"/>
      <c r="M3958"/>
      <c r="N3958"/>
      <c r="O3958"/>
      <c r="P3958"/>
      <c r="Q3958"/>
      <c r="R3958"/>
    </row>
    <row r="3959" spans="1:18" s="16" customFormat="1" x14ac:dyDescent="0.25">
      <c r="A3959"/>
      <c r="B3959" s="18"/>
      <c r="D3959"/>
      <c r="E3959"/>
      <c r="F3959"/>
      <c r="G3959"/>
      <c r="H3959"/>
      <c r="I3959"/>
      <c r="J3959"/>
      <c r="K3959"/>
      <c r="L3959"/>
      <c r="M3959"/>
      <c r="N3959"/>
      <c r="O3959"/>
      <c r="P3959"/>
      <c r="Q3959"/>
      <c r="R3959"/>
    </row>
    <row r="3960" spans="1:18" s="16" customFormat="1" x14ac:dyDescent="0.25">
      <c r="A3960"/>
      <c r="B3960" s="18"/>
      <c r="D3960"/>
      <c r="E3960"/>
      <c r="F3960"/>
      <c r="G3960"/>
      <c r="H3960"/>
      <c r="I3960"/>
      <c r="J3960"/>
      <c r="K3960"/>
      <c r="L3960"/>
      <c r="M3960"/>
      <c r="N3960"/>
      <c r="O3960"/>
      <c r="P3960"/>
      <c r="Q3960"/>
      <c r="R3960"/>
    </row>
    <row r="3961" spans="1:18" s="16" customFormat="1" x14ac:dyDescent="0.25">
      <c r="A3961"/>
      <c r="B3961" s="18"/>
      <c r="D3961"/>
      <c r="E3961"/>
      <c r="F3961"/>
      <c r="G3961"/>
      <c r="H3961"/>
      <c r="I3961"/>
      <c r="J3961"/>
      <c r="K3961"/>
      <c r="L3961"/>
      <c r="M3961"/>
      <c r="N3961"/>
      <c r="O3961"/>
      <c r="P3961"/>
      <c r="Q3961"/>
      <c r="R3961"/>
    </row>
    <row r="3962" spans="1:18" s="16" customFormat="1" x14ac:dyDescent="0.25">
      <c r="A3962"/>
      <c r="B3962" s="17"/>
      <c r="D3962"/>
      <c r="E3962"/>
      <c r="F3962"/>
      <c r="G3962"/>
      <c r="H3962"/>
      <c r="I3962"/>
      <c r="J3962"/>
      <c r="K3962"/>
      <c r="L3962"/>
      <c r="M3962"/>
      <c r="N3962"/>
      <c r="O3962"/>
      <c r="P3962"/>
      <c r="Q3962"/>
      <c r="R3962"/>
    </row>
    <row r="3963" spans="1:18" s="16" customFormat="1" x14ac:dyDescent="0.25">
      <c r="A3963"/>
      <c r="B3963" s="18"/>
      <c r="D3963"/>
      <c r="E3963"/>
      <c r="F3963"/>
      <c r="G3963"/>
      <c r="H3963"/>
      <c r="I3963"/>
      <c r="J3963"/>
      <c r="K3963"/>
      <c r="L3963"/>
      <c r="M3963"/>
      <c r="N3963"/>
      <c r="O3963"/>
      <c r="P3963"/>
      <c r="Q3963"/>
      <c r="R3963"/>
    </row>
    <row r="3964" spans="1:18" s="16" customFormat="1" x14ac:dyDescent="0.25">
      <c r="A3964"/>
      <c r="B3964" s="18"/>
      <c r="D3964"/>
      <c r="E3964"/>
      <c r="F3964"/>
      <c r="G3964"/>
      <c r="H3964"/>
      <c r="I3964"/>
      <c r="J3964"/>
      <c r="K3964"/>
      <c r="L3964"/>
      <c r="M3964"/>
      <c r="N3964"/>
      <c r="O3964"/>
      <c r="P3964"/>
      <c r="Q3964"/>
      <c r="R3964"/>
    </row>
    <row r="3965" spans="1:18" s="16" customFormat="1" x14ac:dyDescent="0.25">
      <c r="A3965"/>
      <c r="B3965" s="18"/>
      <c r="D3965"/>
      <c r="E3965"/>
      <c r="F3965"/>
      <c r="G3965"/>
      <c r="H3965"/>
      <c r="I3965"/>
      <c r="J3965"/>
      <c r="K3965"/>
      <c r="L3965"/>
      <c r="M3965"/>
      <c r="N3965"/>
      <c r="O3965"/>
      <c r="P3965"/>
      <c r="Q3965"/>
      <c r="R3965"/>
    </row>
    <row r="3966" spans="1:18" s="16" customFormat="1" x14ac:dyDescent="0.25">
      <c r="A3966"/>
      <c r="B3966" s="18"/>
      <c r="D3966"/>
      <c r="E3966"/>
      <c r="F3966"/>
      <c r="G3966"/>
      <c r="H3966"/>
      <c r="I3966"/>
      <c r="J3966"/>
      <c r="K3966"/>
      <c r="L3966"/>
      <c r="M3966"/>
      <c r="N3966"/>
      <c r="O3966"/>
      <c r="P3966"/>
      <c r="Q3966"/>
      <c r="R3966"/>
    </row>
    <row r="3967" spans="1:18" s="16" customFormat="1" x14ac:dyDescent="0.25">
      <c r="A3967"/>
      <c r="B3967" s="18"/>
      <c r="D3967"/>
      <c r="E3967"/>
      <c r="F3967"/>
      <c r="G3967"/>
      <c r="H3967"/>
      <c r="I3967"/>
      <c r="J3967"/>
      <c r="K3967"/>
      <c r="L3967"/>
      <c r="M3967"/>
      <c r="N3967"/>
      <c r="O3967"/>
      <c r="P3967"/>
      <c r="Q3967"/>
      <c r="R3967"/>
    </row>
    <row r="3968" spans="1:18" s="16" customFormat="1" x14ac:dyDescent="0.25">
      <c r="A3968"/>
      <c r="B3968" s="18"/>
      <c r="D3968"/>
      <c r="E3968"/>
      <c r="F3968"/>
      <c r="G3968"/>
      <c r="H3968"/>
      <c r="I3968"/>
      <c r="J3968"/>
      <c r="K3968"/>
      <c r="L3968"/>
      <c r="M3968"/>
      <c r="N3968"/>
      <c r="O3968"/>
      <c r="P3968"/>
      <c r="Q3968"/>
      <c r="R3968"/>
    </row>
    <row r="3969" spans="1:18" s="16" customFormat="1" x14ac:dyDescent="0.25">
      <c r="A3969"/>
      <c r="B3969" s="18"/>
      <c r="D3969"/>
      <c r="E3969"/>
      <c r="F3969"/>
      <c r="G3969"/>
      <c r="H3969"/>
      <c r="I3969"/>
      <c r="J3969"/>
      <c r="K3969"/>
      <c r="L3969"/>
      <c r="M3969"/>
      <c r="N3969"/>
      <c r="O3969"/>
      <c r="P3969"/>
      <c r="Q3969"/>
      <c r="R3969"/>
    </row>
    <row r="3970" spans="1:18" s="16" customFormat="1" x14ac:dyDescent="0.25">
      <c r="A3970"/>
      <c r="B3970" s="18"/>
      <c r="D3970"/>
      <c r="E3970"/>
      <c r="F3970"/>
      <c r="G3970"/>
      <c r="H3970"/>
      <c r="I3970"/>
      <c r="J3970"/>
      <c r="K3970"/>
      <c r="L3970"/>
      <c r="M3970"/>
      <c r="N3970"/>
      <c r="O3970"/>
      <c r="P3970"/>
      <c r="Q3970"/>
      <c r="R3970"/>
    </row>
    <row r="3971" spans="1:18" s="16" customFormat="1" x14ac:dyDescent="0.25">
      <c r="A3971"/>
      <c r="B3971" s="18"/>
      <c r="D3971"/>
      <c r="E3971"/>
      <c r="F3971"/>
      <c r="G3971"/>
      <c r="H3971"/>
      <c r="I3971"/>
      <c r="J3971"/>
      <c r="K3971"/>
      <c r="L3971"/>
      <c r="M3971"/>
      <c r="N3971"/>
      <c r="O3971"/>
      <c r="P3971"/>
      <c r="Q3971"/>
      <c r="R3971"/>
    </row>
    <row r="3972" spans="1:18" s="16" customFormat="1" x14ac:dyDescent="0.25">
      <c r="A3972"/>
      <c r="B3972" s="18"/>
      <c r="D3972"/>
      <c r="E3972"/>
      <c r="F3972"/>
      <c r="G3972"/>
      <c r="H3972"/>
      <c r="I3972"/>
      <c r="J3972"/>
      <c r="K3972"/>
      <c r="L3972"/>
      <c r="M3972"/>
      <c r="N3972"/>
      <c r="O3972"/>
      <c r="P3972"/>
      <c r="Q3972"/>
      <c r="R3972"/>
    </row>
    <row r="3973" spans="1:18" s="16" customFormat="1" x14ac:dyDescent="0.25">
      <c r="A3973"/>
      <c r="B3973" s="18"/>
      <c r="D3973"/>
      <c r="E3973"/>
      <c r="F3973"/>
      <c r="G3973"/>
      <c r="H3973"/>
      <c r="I3973"/>
      <c r="J3973"/>
      <c r="K3973"/>
      <c r="L3973"/>
      <c r="M3973"/>
      <c r="N3973"/>
      <c r="O3973"/>
      <c r="P3973"/>
      <c r="Q3973"/>
      <c r="R3973"/>
    </row>
    <row r="3974" spans="1:18" s="16" customFormat="1" x14ac:dyDescent="0.25">
      <c r="A3974"/>
      <c r="B3974" s="18"/>
      <c r="D3974"/>
      <c r="E3974"/>
      <c r="F3974"/>
      <c r="G3974"/>
      <c r="H3974"/>
      <c r="I3974"/>
      <c r="J3974"/>
      <c r="K3974"/>
      <c r="L3974"/>
      <c r="M3974"/>
      <c r="N3974"/>
      <c r="O3974"/>
      <c r="P3974"/>
      <c r="Q3974"/>
      <c r="R3974"/>
    </row>
    <row r="3975" spans="1:18" s="16" customFormat="1" x14ac:dyDescent="0.25">
      <c r="A3975"/>
      <c r="B3975" s="18"/>
      <c r="D3975"/>
      <c r="E3975"/>
      <c r="F3975"/>
      <c r="G3975"/>
      <c r="H3975"/>
      <c r="I3975"/>
      <c r="J3975"/>
      <c r="K3975"/>
      <c r="L3975"/>
      <c r="M3975"/>
      <c r="N3975"/>
      <c r="O3975"/>
      <c r="P3975"/>
      <c r="Q3975"/>
      <c r="R3975"/>
    </row>
    <row r="3976" spans="1:18" s="16" customFormat="1" x14ac:dyDescent="0.25">
      <c r="A3976"/>
      <c r="B3976" s="18"/>
      <c r="D3976"/>
      <c r="E3976"/>
      <c r="F3976"/>
      <c r="G3976"/>
      <c r="H3976"/>
      <c r="I3976"/>
      <c r="J3976"/>
      <c r="K3976"/>
      <c r="L3976"/>
      <c r="M3976"/>
      <c r="N3976"/>
      <c r="O3976"/>
      <c r="P3976"/>
      <c r="Q3976"/>
      <c r="R3976"/>
    </row>
    <row r="3977" spans="1:18" s="16" customFormat="1" x14ac:dyDescent="0.25">
      <c r="A3977"/>
      <c r="B3977" s="18"/>
      <c r="D3977"/>
      <c r="E3977"/>
      <c r="F3977"/>
      <c r="G3977"/>
      <c r="H3977"/>
      <c r="I3977"/>
      <c r="J3977"/>
      <c r="K3977"/>
      <c r="L3977"/>
      <c r="M3977"/>
      <c r="N3977"/>
      <c r="O3977"/>
      <c r="P3977"/>
      <c r="Q3977"/>
      <c r="R3977"/>
    </row>
    <row r="3978" spans="1:18" s="16" customFormat="1" x14ac:dyDescent="0.25">
      <c r="A3978"/>
      <c r="B3978" s="18"/>
      <c r="D3978"/>
      <c r="E3978"/>
      <c r="F3978"/>
      <c r="G3978"/>
      <c r="H3978"/>
      <c r="I3978"/>
      <c r="J3978"/>
      <c r="K3978"/>
      <c r="L3978"/>
      <c r="M3978"/>
      <c r="N3978"/>
      <c r="O3978"/>
      <c r="P3978"/>
      <c r="Q3978"/>
      <c r="R3978"/>
    </row>
    <row r="3979" spans="1:18" s="16" customFormat="1" x14ac:dyDescent="0.25">
      <c r="A3979"/>
      <c r="B3979" s="18"/>
      <c r="D3979"/>
      <c r="E3979"/>
      <c r="F3979"/>
      <c r="G3979"/>
      <c r="H3979"/>
      <c r="I3979"/>
      <c r="J3979"/>
      <c r="K3979"/>
      <c r="L3979"/>
      <c r="M3979"/>
      <c r="N3979"/>
      <c r="O3979"/>
      <c r="P3979"/>
      <c r="Q3979"/>
      <c r="R3979"/>
    </row>
    <row r="3980" spans="1:18" s="16" customFormat="1" x14ac:dyDescent="0.25">
      <c r="A3980"/>
      <c r="B3980" s="18"/>
      <c r="D3980"/>
      <c r="E3980"/>
      <c r="F3980"/>
      <c r="G3980"/>
      <c r="H3980"/>
      <c r="I3980"/>
      <c r="J3980"/>
      <c r="K3980"/>
      <c r="L3980"/>
      <c r="M3980"/>
      <c r="N3980"/>
      <c r="O3980"/>
      <c r="P3980"/>
      <c r="Q3980"/>
      <c r="R3980"/>
    </row>
    <row r="3981" spans="1:18" s="16" customFormat="1" x14ac:dyDescent="0.25">
      <c r="A3981"/>
      <c r="B3981" s="18"/>
      <c r="D3981"/>
      <c r="E3981"/>
      <c r="F3981"/>
      <c r="G3981"/>
      <c r="H3981"/>
      <c r="I3981"/>
      <c r="J3981"/>
      <c r="K3981"/>
      <c r="L3981"/>
      <c r="M3981"/>
      <c r="N3981"/>
      <c r="O3981"/>
      <c r="P3981"/>
      <c r="Q3981"/>
      <c r="R3981"/>
    </row>
    <row r="3982" spans="1:18" s="16" customFormat="1" x14ac:dyDescent="0.25">
      <c r="A3982"/>
      <c r="B3982" s="18"/>
      <c r="D3982"/>
      <c r="E3982"/>
      <c r="F3982"/>
      <c r="G3982"/>
      <c r="H3982"/>
      <c r="I3982"/>
      <c r="J3982"/>
      <c r="K3982"/>
      <c r="L3982"/>
      <c r="M3982"/>
      <c r="N3982"/>
      <c r="O3982"/>
      <c r="P3982"/>
      <c r="Q3982"/>
      <c r="R3982"/>
    </row>
    <row r="3983" spans="1:18" s="16" customFormat="1" x14ac:dyDescent="0.25">
      <c r="A3983"/>
      <c r="B3983" s="18"/>
      <c r="D3983"/>
      <c r="E3983"/>
      <c r="F3983"/>
      <c r="G3983"/>
      <c r="H3983"/>
      <c r="I3983"/>
      <c r="J3983"/>
      <c r="K3983"/>
      <c r="L3983"/>
      <c r="M3983"/>
      <c r="N3983"/>
      <c r="O3983"/>
      <c r="P3983"/>
      <c r="Q3983"/>
      <c r="R3983"/>
    </row>
    <row r="3984" spans="1:18" s="16" customFormat="1" x14ac:dyDescent="0.25">
      <c r="A3984"/>
      <c r="B3984" s="18"/>
      <c r="D3984"/>
      <c r="E3984"/>
      <c r="F3984"/>
      <c r="G3984"/>
      <c r="H3984"/>
      <c r="I3984"/>
      <c r="J3984"/>
      <c r="K3984"/>
      <c r="L3984"/>
      <c r="M3984"/>
      <c r="N3984"/>
      <c r="O3984"/>
      <c r="P3984"/>
      <c r="Q3984"/>
      <c r="R3984"/>
    </row>
    <row r="3985" spans="1:18" s="16" customFormat="1" x14ac:dyDescent="0.25">
      <c r="A3985"/>
      <c r="B3985" s="18"/>
      <c r="D3985"/>
      <c r="E3985"/>
      <c r="F3985"/>
      <c r="G3985"/>
      <c r="H3985"/>
      <c r="I3985"/>
      <c r="J3985"/>
      <c r="K3985"/>
      <c r="L3985"/>
      <c r="M3985"/>
      <c r="N3985"/>
      <c r="O3985"/>
      <c r="P3985"/>
      <c r="Q3985"/>
      <c r="R3985"/>
    </row>
    <row r="3986" spans="1:18" s="16" customFormat="1" x14ac:dyDescent="0.25">
      <c r="A3986"/>
      <c r="B3986" s="18"/>
      <c r="D3986"/>
      <c r="E3986"/>
      <c r="F3986"/>
      <c r="G3986"/>
      <c r="H3986"/>
      <c r="I3986"/>
      <c r="J3986"/>
      <c r="K3986"/>
      <c r="L3986"/>
      <c r="M3986"/>
      <c r="N3986"/>
      <c r="O3986"/>
      <c r="P3986"/>
      <c r="Q3986"/>
      <c r="R3986"/>
    </row>
    <row r="3987" spans="1:18" s="16" customFormat="1" x14ac:dyDescent="0.25">
      <c r="A3987"/>
      <c r="B3987" s="18"/>
      <c r="D3987"/>
      <c r="E3987"/>
      <c r="F3987"/>
      <c r="G3987"/>
      <c r="H3987"/>
      <c r="I3987"/>
      <c r="J3987"/>
      <c r="K3987"/>
      <c r="L3987"/>
      <c r="M3987"/>
      <c r="N3987"/>
      <c r="O3987"/>
      <c r="P3987"/>
      <c r="Q3987"/>
      <c r="R3987"/>
    </row>
    <row r="3988" spans="1:18" s="16" customFormat="1" x14ac:dyDescent="0.25">
      <c r="A3988"/>
      <c r="B3988" s="18"/>
      <c r="D3988"/>
      <c r="E3988"/>
      <c r="F3988"/>
      <c r="G3988"/>
      <c r="H3988"/>
      <c r="I3988"/>
      <c r="J3988"/>
      <c r="K3988"/>
      <c r="L3988"/>
      <c r="M3988"/>
      <c r="N3988"/>
      <c r="O3988"/>
      <c r="P3988"/>
      <c r="Q3988"/>
      <c r="R3988"/>
    </row>
    <row r="3989" spans="1:18" s="16" customFormat="1" x14ac:dyDescent="0.25">
      <c r="A3989"/>
      <c r="B3989" s="18"/>
      <c r="D3989"/>
      <c r="E3989"/>
      <c r="F3989"/>
      <c r="G3989"/>
      <c r="H3989"/>
      <c r="I3989"/>
      <c r="J3989"/>
      <c r="K3989"/>
      <c r="L3989"/>
      <c r="M3989"/>
      <c r="N3989"/>
      <c r="O3989"/>
      <c r="P3989"/>
      <c r="Q3989"/>
      <c r="R3989"/>
    </row>
    <row r="3990" spans="1:18" s="16" customFormat="1" x14ac:dyDescent="0.25">
      <c r="A3990"/>
      <c r="B3990" s="18"/>
      <c r="D3990"/>
      <c r="E3990"/>
      <c r="F3990"/>
      <c r="G3990"/>
      <c r="H3990"/>
      <c r="I3990"/>
      <c r="J3990"/>
      <c r="K3990"/>
      <c r="L3990"/>
      <c r="M3990"/>
      <c r="N3990"/>
      <c r="O3990"/>
      <c r="P3990"/>
      <c r="Q3990"/>
      <c r="R3990"/>
    </row>
    <row r="3991" spans="1:18" s="16" customFormat="1" x14ac:dyDescent="0.25">
      <c r="A3991"/>
      <c r="B3991" s="18"/>
      <c r="D3991"/>
      <c r="E3991"/>
      <c r="F3991"/>
      <c r="G3991"/>
      <c r="H3991"/>
      <c r="I3991"/>
      <c r="J3991"/>
      <c r="K3991"/>
      <c r="L3991"/>
      <c r="M3991"/>
      <c r="N3991"/>
      <c r="O3991"/>
      <c r="P3991"/>
      <c r="Q3991"/>
      <c r="R3991"/>
    </row>
    <row r="3992" spans="1:18" s="16" customFormat="1" x14ac:dyDescent="0.25">
      <c r="A3992"/>
      <c r="B3992" s="18"/>
      <c r="D3992"/>
      <c r="E3992"/>
      <c r="F3992"/>
      <c r="G3992"/>
      <c r="H3992"/>
      <c r="I3992"/>
      <c r="J3992"/>
      <c r="K3992"/>
      <c r="L3992"/>
      <c r="M3992"/>
      <c r="N3992"/>
      <c r="O3992"/>
      <c r="P3992"/>
      <c r="Q3992"/>
      <c r="R3992"/>
    </row>
    <row r="3993" spans="1:18" s="16" customFormat="1" x14ac:dyDescent="0.25">
      <c r="A3993"/>
      <c r="B3993" s="18"/>
      <c r="D3993"/>
      <c r="E3993"/>
      <c r="F3993"/>
      <c r="G3993"/>
      <c r="H3993"/>
      <c r="I3993"/>
      <c r="J3993"/>
      <c r="K3993"/>
      <c r="L3993"/>
      <c r="M3993"/>
      <c r="N3993"/>
      <c r="O3993"/>
      <c r="P3993"/>
      <c r="Q3993"/>
      <c r="R3993"/>
    </row>
    <row r="3994" spans="1:18" s="16" customFormat="1" x14ac:dyDescent="0.25">
      <c r="A3994"/>
      <c r="B3994" s="18"/>
      <c r="D3994"/>
      <c r="E3994"/>
      <c r="F3994"/>
      <c r="G3994"/>
      <c r="H3994"/>
      <c r="I3994"/>
      <c r="J3994"/>
      <c r="K3994"/>
      <c r="L3994"/>
      <c r="M3994"/>
      <c r="N3994"/>
      <c r="O3994"/>
      <c r="P3994"/>
      <c r="Q3994"/>
      <c r="R3994"/>
    </row>
    <row r="3995" spans="1:18" s="16" customFormat="1" x14ac:dyDescent="0.25">
      <c r="A3995"/>
      <c r="B3995" s="18"/>
      <c r="D3995"/>
      <c r="E3995"/>
      <c r="F3995"/>
      <c r="G3995"/>
      <c r="H3995"/>
      <c r="I3995"/>
      <c r="J3995"/>
      <c r="K3995"/>
      <c r="L3995"/>
      <c r="M3995"/>
      <c r="N3995"/>
      <c r="O3995"/>
      <c r="P3995"/>
      <c r="Q3995"/>
      <c r="R3995"/>
    </row>
    <row r="3996" spans="1:18" s="16" customFormat="1" x14ac:dyDescent="0.25">
      <c r="A3996"/>
      <c r="B3996" s="18"/>
      <c r="D3996"/>
      <c r="E3996"/>
      <c r="F3996"/>
      <c r="G3996"/>
      <c r="H3996"/>
      <c r="I3996"/>
      <c r="J3996"/>
      <c r="K3996"/>
      <c r="L3996"/>
      <c r="M3996"/>
      <c r="N3996"/>
      <c r="O3996"/>
      <c r="P3996"/>
      <c r="Q3996"/>
      <c r="R3996"/>
    </row>
    <row r="3997" spans="1:18" s="16" customFormat="1" x14ac:dyDescent="0.25">
      <c r="A3997"/>
      <c r="B3997" s="18"/>
      <c r="D3997"/>
      <c r="E3997"/>
      <c r="F3997"/>
      <c r="G3997"/>
      <c r="H3997"/>
      <c r="I3997"/>
      <c r="J3997"/>
      <c r="K3997"/>
      <c r="L3997"/>
      <c r="M3997"/>
      <c r="N3997"/>
      <c r="O3997"/>
      <c r="P3997"/>
      <c r="Q3997"/>
      <c r="R3997"/>
    </row>
    <row r="3998" spans="1:18" s="16" customFormat="1" x14ac:dyDescent="0.25">
      <c r="A3998"/>
      <c r="B3998" s="18"/>
      <c r="D3998"/>
      <c r="E3998"/>
      <c r="F3998"/>
      <c r="G3998"/>
      <c r="H3998"/>
      <c r="I3998"/>
      <c r="J3998"/>
      <c r="K3998"/>
      <c r="L3998"/>
      <c r="M3998"/>
      <c r="N3998"/>
      <c r="O3998"/>
      <c r="P3998"/>
      <c r="Q3998"/>
      <c r="R3998"/>
    </row>
    <row r="3999" spans="1:18" s="16" customFormat="1" x14ac:dyDescent="0.25">
      <c r="A3999"/>
      <c r="B3999" s="18"/>
      <c r="D3999"/>
      <c r="E3999"/>
      <c r="F3999"/>
      <c r="G3999"/>
      <c r="H3999"/>
      <c r="I3999"/>
      <c r="J3999"/>
      <c r="K3999"/>
      <c r="L3999"/>
      <c r="M3999"/>
      <c r="N3999"/>
      <c r="O3999"/>
      <c r="P3999"/>
      <c r="Q3999"/>
      <c r="R3999"/>
    </row>
    <row r="4000" spans="1:18" s="16" customFormat="1" x14ac:dyDescent="0.25">
      <c r="A4000"/>
      <c r="B4000" s="18"/>
      <c r="D4000"/>
      <c r="E4000"/>
      <c r="F4000"/>
      <c r="G4000"/>
      <c r="H4000"/>
      <c r="I4000"/>
      <c r="J4000"/>
      <c r="K4000"/>
      <c r="L4000"/>
      <c r="M4000"/>
      <c r="N4000"/>
      <c r="O4000"/>
      <c r="P4000"/>
      <c r="Q4000"/>
      <c r="R4000"/>
    </row>
    <row r="4001" spans="1:18" s="16" customFormat="1" x14ac:dyDescent="0.25">
      <c r="A4001"/>
      <c r="B4001" s="18"/>
      <c r="D4001"/>
      <c r="E4001"/>
      <c r="F4001"/>
      <c r="G4001"/>
      <c r="H4001"/>
      <c r="I4001"/>
      <c r="J4001"/>
      <c r="K4001"/>
      <c r="L4001"/>
      <c r="M4001"/>
      <c r="N4001"/>
      <c r="O4001"/>
      <c r="P4001"/>
      <c r="Q4001"/>
      <c r="R4001"/>
    </row>
    <row r="4002" spans="1:18" s="16" customFormat="1" x14ac:dyDescent="0.25">
      <c r="A4002"/>
      <c r="B4002" s="18"/>
      <c r="D4002"/>
      <c r="E4002"/>
      <c r="F4002"/>
      <c r="G4002"/>
      <c r="H4002"/>
      <c r="I4002"/>
      <c r="J4002"/>
      <c r="K4002"/>
      <c r="L4002"/>
      <c r="M4002"/>
      <c r="N4002"/>
      <c r="O4002"/>
      <c r="P4002"/>
      <c r="Q4002"/>
      <c r="R4002"/>
    </row>
    <row r="4003" spans="1:18" s="16" customFormat="1" x14ac:dyDescent="0.25">
      <c r="A4003"/>
      <c r="B4003" s="18"/>
      <c r="D4003"/>
      <c r="E4003"/>
      <c r="F4003"/>
      <c r="G4003"/>
      <c r="H4003"/>
      <c r="I4003"/>
      <c r="J4003"/>
      <c r="K4003"/>
      <c r="L4003"/>
      <c r="M4003"/>
      <c r="N4003"/>
      <c r="O4003"/>
      <c r="P4003"/>
      <c r="Q4003"/>
      <c r="R4003"/>
    </row>
    <row r="4004" spans="1:18" s="16" customFormat="1" x14ac:dyDescent="0.25">
      <c r="A4004"/>
      <c r="B4004" s="18"/>
      <c r="D4004"/>
      <c r="E4004"/>
      <c r="F4004"/>
      <c r="G4004"/>
      <c r="H4004"/>
      <c r="I4004"/>
      <c r="J4004"/>
      <c r="K4004"/>
      <c r="L4004"/>
      <c r="M4004"/>
      <c r="N4004"/>
      <c r="O4004"/>
      <c r="P4004"/>
      <c r="Q4004"/>
      <c r="R4004"/>
    </row>
    <row r="4005" spans="1:18" s="16" customFormat="1" x14ac:dyDescent="0.25">
      <c r="A4005"/>
      <c r="B4005" s="18"/>
      <c r="D4005"/>
      <c r="E4005"/>
      <c r="F4005"/>
      <c r="G4005"/>
      <c r="H4005"/>
      <c r="I4005"/>
      <c r="J4005"/>
      <c r="K4005"/>
      <c r="L4005"/>
      <c r="M4005"/>
      <c r="N4005"/>
      <c r="O4005"/>
      <c r="P4005"/>
      <c r="Q4005"/>
      <c r="R4005"/>
    </row>
    <row r="4006" spans="1:18" s="16" customFormat="1" x14ac:dyDescent="0.25">
      <c r="A4006"/>
      <c r="B4006" s="18"/>
      <c r="D4006"/>
      <c r="E4006"/>
      <c r="F4006"/>
      <c r="G4006"/>
      <c r="H4006"/>
      <c r="I4006"/>
      <c r="J4006"/>
      <c r="K4006"/>
      <c r="L4006"/>
      <c r="M4006"/>
      <c r="N4006"/>
      <c r="O4006"/>
      <c r="P4006"/>
      <c r="Q4006"/>
      <c r="R4006"/>
    </row>
    <row r="4007" spans="1:18" s="16" customFormat="1" x14ac:dyDescent="0.25">
      <c r="A4007"/>
      <c r="B4007" s="18"/>
      <c r="D4007"/>
      <c r="E4007"/>
      <c r="F4007"/>
      <c r="G4007"/>
      <c r="H4007"/>
      <c r="I4007"/>
      <c r="J4007"/>
      <c r="K4007"/>
      <c r="L4007"/>
      <c r="M4007"/>
      <c r="N4007"/>
      <c r="O4007"/>
      <c r="P4007"/>
      <c r="Q4007"/>
      <c r="R4007"/>
    </row>
    <row r="4008" spans="1:18" s="16" customFormat="1" x14ac:dyDescent="0.25">
      <c r="A4008"/>
      <c r="B4008" s="18"/>
      <c r="D4008"/>
      <c r="E4008"/>
      <c r="F4008"/>
      <c r="G4008"/>
      <c r="H4008"/>
      <c r="I4008"/>
      <c r="J4008"/>
      <c r="K4008"/>
      <c r="L4008"/>
      <c r="M4008"/>
      <c r="N4008"/>
      <c r="O4008"/>
      <c r="P4008"/>
      <c r="Q4008"/>
      <c r="R4008"/>
    </row>
    <row r="4009" spans="1:18" s="16" customFormat="1" x14ac:dyDescent="0.25">
      <c r="A4009"/>
      <c r="B4009" s="18"/>
      <c r="D4009"/>
      <c r="E4009"/>
      <c r="F4009"/>
      <c r="G4009"/>
      <c r="H4009"/>
      <c r="I4009"/>
      <c r="J4009"/>
      <c r="K4009"/>
      <c r="L4009"/>
      <c r="M4009"/>
      <c r="N4009"/>
      <c r="O4009"/>
      <c r="P4009"/>
      <c r="Q4009"/>
      <c r="R4009"/>
    </row>
    <row r="4010" spans="1:18" s="16" customFormat="1" x14ac:dyDescent="0.25">
      <c r="A4010"/>
      <c r="B4010" s="18"/>
      <c r="D4010"/>
      <c r="E4010"/>
      <c r="F4010"/>
      <c r="G4010"/>
      <c r="H4010"/>
      <c r="I4010"/>
      <c r="J4010"/>
      <c r="K4010"/>
      <c r="L4010"/>
      <c r="M4010"/>
      <c r="N4010"/>
      <c r="O4010"/>
      <c r="P4010"/>
      <c r="Q4010"/>
      <c r="R4010"/>
    </row>
    <row r="4011" spans="1:18" s="16" customFormat="1" x14ac:dyDescent="0.25">
      <c r="A4011"/>
      <c r="B4011" s="18"/>
      <c r="D4011"/>
      <c r="E4011"/>
      <c r="F4011"/>
      <c r="G4011"/>
      <c r="H4011"/>
      <c r="I4011"/>
      <c r="J4011"/>
      <c r="K4011"/>
      <c r="L4011"/>
      <c r="M4011"/>
      <c r="N4011"/>
      <c r="O4011"/>
      <c r="P4011"/>
      <c r="Q4011"/>
      <c r="R4011"/>
    </row>
    <row r="4012" spans="1:18" s="16" customFormat="1" x14ac:dyDescent="0.25">
      <c r="A4012"/>
      <c r="B4012" s="17"/>
      <c r="D4012"/>
      <c r="E4012"/>
      <c r="F4012"/>
      <c r="G4012"/>
      <c r="H4012"/>
      <c r="I4012"/>
      <c r="J4012"/>
      <c r="K4012"/>
      <c r="L4012"/>
      <c r="M4012"/>
      <c r="N4012"/>
      <c r="O4012"/>
      <c r="P4012"/>
      <c r="Q4012"/>
      <c r="R4012"/>
    </row>
    <row r="4013" spans="1:18" s="16" customFormat="1" x14ac:dyDescent="0.25">
      <c r="A4013"/>
      <c r="B4013" s="18"/>
      <c r="D4013"/>
      <c r="E4013"/>
      <c r="F4013"/>
      <c r="G4013"/>
      <c r="H4013"/>
      <c r="I4013"/>
      <c r="J4013"/>
      <c r="K4013"/>
      <c r="L4013"/>
      <c r="M4013"/>
      <c r="N4013"/>
      <c r="O4013"/>
      <c r="P4013"/>
      <c r="Q4013"/>
      <c r="R4013"/>
    </row>
    <row r="4014" spans="1:18" s="16" customFormat="1" x14ac:dyDescent="0.25">
      <c r="A4014"/>
      <c r="B4014" s="18"/>
      <c r="D4014"/>
      <c r="E4014"/>
      <c r="F4014"/>
      <c r="G4014"/>
      <c r="H4014"/>
      <c r="I4014"/>
      <c r="J4014"/>
      <c r="K4014"/>
      <c r="L4014"/>
      <c r="M4014"/>
      <c r="N4014"/>
      <c r="O4014"/>
      <c r="P4014"/>
      <c r="Q4014"/>
      <c r="R4014"/>
    </row>
    <row r="4015" spans="1:18" s="16" customFormat="1" x14ac:dyDescent="0.25">
      <c r="A4015"/>
      <c r="B4015" s="18"/>
      <c r="D4015"/>
      <c r="E4015"/>
      <c r="F4015"/>
      <c r="G4015"/>
      <c r="H4015"/>
      <c r="I4015"/>
      <c r="J4015"/>
      <c r="K4015"/>
      <c r="L4015"/>
      <c r="M4015"/>
      <c r="N4015"/>
      <c r="O4015"/>
      <c r="P4015"/>
      <c r="Q4015"/>
      <c r="R4015"/>
    </row>
    <row r="4016" spans="1:18" s="16" customFormat="1" x14ac:dyDescent="0.25">
      <c r="A4016"/>
      <c r="B4016" s="18"/>
      <c r="D4016"/>
      <c r="E4016"/>
      <c r="F4016"/>
      <c r="G4016"/>
      <c r="H4016"/>
      <c r="I4016"/>
      <c r="J4016"/>
      <c r="K4016"/>
      <c r="L4016"/>
      <c r="M4016"/>
      <c r="N4016"/>
      <c r="O4016"/>
      <c r="P4016"/>
      <c r="Q4016"/>
      <c r="R4016"/>
    </row>
    <row r="4017" spans="1:18" s="16" customFormat="1" x14ac:dyDescent="0.25">
      <c r="A4017"/>
      <c r="B4017" s="18"/>
      <c r="D4017"/>
      <c r="E4017"/>
      <c r="F4017"/>
      <c r="G4017"/>
      <c r="H4017"/>
      <c r="I4017"/>
      <c r="J4017"/>
      <c r="K4017"/>
      <c r="L4017"/>
      <c r="M4017"/>
      <c r="N4017"/>
      <c r="O4017"/>
      <c r="P4017"/>
      <c r="Q4017"/>
      <c r="R4017"/>
    </row>
    <row r="4018" spans="1:18" s="16" customFormat="1" x14ac:dyDescent="0.25">
      <c r="A4018"/>
      <c r="B4018" s="18"/>
      <c r="D4018"/>
      <c r="E4018"/>
      <c r="F4018"/>
      <c r="G4018"/>
      <c r="H4018"/>
      <c r="I4018"/>
      <c r="J4018"/>
      <c r="K4018"/>
      <c r="L4018"/>
      <c r="M4018"/>
      <c r="N4018"/>
      <c r="O4018"/>
      <c r="P4018"/>
      <c r="Q4018"/>
      <c r="R4018"/>
    </row>
    <row r="4019" spans="1:18" s="16" customFormat="1" x14ac:dyDescent="0.25">
      <c r="A4019"/>
      <c r="B4019" s="18"/>
      <c r="D4019"/>
      <c r="E4019"/>
      <c r="F4019"/>
      <c r="G4019"/>
      <c r="H4019"/>
      <c r="I4019"/>
      <c r="J4019"/>
      <c r="K4019"/>
      <c r="L4019"/>
      <c r="M4019"/>
      <c r="N4019"/>
      <c r="O4019"/>
      <c r="P4019"/>
      <c r="Q4019"/>
      <c r="R4019"/>
    </row>
    <row r="4020" spans="1:18" s="16" customFormat="1" x14ac:dyDescent="0.25">
      <c r="A4020"/>
      <c r="B4020" s="18"/>
      <c r="D4020"/>
      <c r="E4020"/>
      <c r="F4020"/>
      <c r="G4020"/>
      <c r="H4020"/>
      <c r="I4020"/>
      <c r="J4020"/>
      <c r="K4020"/>
      <c r="L4020"/>
      <c r="M4020"/>
      <c r="N4020"/>
      <c r="O4020"/>
      <c r="P4020"/>
      <c r="Q4020"/>
      <c r="R4020"/>
    </row>
    <row r="4021" spans="1:18" s="16" customFormat="1" x14ac:dyDescent="0.25">
      <c r="A4021"/>
      <c r="B4021" s="18"/>
      <c r="D4021"/>
      <c r="E4021"/>
      <c r="F4021"/>
      <c r="G4021"/>
      <c r="H4021"/>
      <c r="I4021"/>
      <c r="J4021"/>
      <c r="K4021"/>
      <c r="L4021"/>
      <c r="M4021"/>
      <c r="N4021"/>
      <c r="O4021"/>
      <c r="P4021"/>
      <c r="Q4021"/>
      <c r="R4021"/>
    </row>
    <row r="4022" spans="1:18" s="16" customFormat="1" x14ac:dyDescent="0.25">
      <c r="A4022"/>
      <c r="B4022" s="18"/>
      <c r="D4022"/>
      <c r="E4022"/>
      <c r="F4022"/>
      <c r="G4022"/>
      <c r="H4022"/>
      <c r="I4022"/>
      <c r="J4022"/>
      <c r="K4022"/>
      <c r="L4022"/>
      <c r="M4022"/>
      <c r="N4022"/>
      <c r="O4022"/>
      <c r="P4022"/>
      <c r="Q4022"/>
      <c r="R4022"/>
    </row>
    <row r="4023" spans="1:18" s="16" customFormat="1" x14ac:dyDescent="0.25">
      <c r="A4023"/>
      <c r="B4023" s="18"/>
      <c r="D4023"/>
      <c r="E4023"/>
      <c r="F4023"/>
      <c r="G4023"/>
      <c r="H4023"/>
      <c r="I4023"/>
      <c r="J4023"/>
      <c r="K4023"/>
      <c r="L4023"/>
      <c r="M4023"/>
      <c r="N4023"/>
      <c r="O4023"/>
      <c r="P4023"/>
      <c r="Q4023"/>
      <c r="R4023"/>
    </row>
    <row r="4024" spans="1:18" s="16" customFormat="1" x14ac:dyDescent="0.25">
      <c r="A4024"/>
      <c r="B4024" s="18"/>
      <c r="D4024"/>
      <c r="E4024"/>
      <c r="F4024"/>
      <c r="G4024"/>
      <c r="H4024"/>
      <c r="I4024"/>
      <c r="J4024"/>
      <c r="K4024"/>
      <c r="L4024"/>
      <c r="M4024"/>
      <c r="N4024"/>
      <c r="O4024"/>
      <c r="P4024"/>
      <c r="Q4024"/>
      <c r="R4024"/>
    </row>
    <row r="4025" spans="1:18" s="16" customFormat="1" x14ac:dyDescent="0.25">
      <c r="A4025"/>
      <c r="B4025" s="18"/>
      <c r="D4025"/>
      <c r="E4025"/>
      <c r="F4025"/>
      <c r="G4025"/>
      <c r="H4025"/>
      <c r="I4025"/>
      <c r="J4025"/>
      <c r="K4025"/>
      <c r="L4025"/>
      <c r="M4025"/>
      <c r="N4025"/>
      <c r="O4025"/>
      <c r="P4025"/>
      <c r="Q4025"/>
      <c r="R4025"/>
    </row>
    <row r="4026" spans="1:18" s="16" customFormat="1" x14ac:dyDescent="0.25">
      <c r="A4026"/>
      <c r="B4026" s="18"/>
      <c r="D4026"/>
      <c r="E4026"/>
      <c r="F4026"/>
      <c r="G4026"/>
      <c r="H4026"/>
      <c r="I4026"/>
      <c r="J4026"/>
      <c r="K4026"/>
      <c r="L4026"/>
      <c r="M4026"/>
      <c r="N4026"/>
      <c r="O4026"/>
      <c r="P4026"/>
      <c r="Q4026"/>
      <c r="R4026"/>
    </row>
    <row r="4027" spans="1:18" s="16" customFormat="1" x14ac:dyDescent="0.25">
      <c r="A4027"/>
      <c r="B4027" s="18"/>
      <c r="D4027"/>
      <c r="E4027"/>
      <c r="F4027"/>
      <c r="G4027"/>
      <c r="H4027"/>
      <c r="I4027"/>
      <c r="J4027"/>
      <c r="K4027"/>
      <c r="L4027"/>
      <c r="M4027"/>
      <c r="N4027"/>
      <c r="O4027"/>
      <c r="P4027"/>
      <c r="Q4027"/>
      <c r="R4027"/>
    </row>
    <row r="4028" spans="1:18" s="16" customFormat="1" x14ac:dyDescent="0.25">
      <c r="A4028"/>
      <c r="B4028" s="18"/>
      <c r="D4028"/>
      <c r="E4028"/>
      <c r="F4028"/>
      <c r="G4028"/>
      <c r="H4028"/>
      <c r="I4028"/>
      <c r="J4028"/>
      <c r="K4028"/>
      <c r="L4028"/>
      <c r="M4028"/>
      <c r="N4028"/>
      <c r="O4028"/>
      <c r="P4028"/>
      <c r="Q4028"/>
      <c r="R4028"/>
    </row>
    <row r="4029" spans="1:18" s="16" customFormat="1" x14ac:dyDescent="0.25">
      <c r="A4029"/>
      <c r="B4029" s="18"/>
      <c r="D4029"/>
      <c r="E4029"/>
      <c r="F4029"/>
      <c r="G4029"/>
      <c r="H4029"/>
      <c r="I4029"/>
      <c r="J4029"/>
      <c r="K4029"/>
      <c r="L4029"/>
      <c r="M4029"/>
      <c r="N4029"/>
      <c r="O4029"/>
      <c r="P4029"/>
      <c r="Q4029"/>
      <c r="R4029"/>
    </row>
    <row r="4030" spans="1:18" s="16" customFormat="1" x14ac:dyDescent="0.25">
      <c r="A4030"/>
      <c r="B4030" s="18"/>
      <c r="D4030"/>
      <c r="E4030"/>
      <c r="F4030"/>
      <c r="G4030"/>
      <c r="H4030"/>
      <c r="I4030"/>
      <c r="J4030"/>
      <c r="K4030"/>
      <c r="L4030"/>
      <c r="M4030"/>
      <c r="N4030"/>
      <c r="O4030"/>
      <c r="P4030"/>
      <c r="Q4030"/>
      <c r="R4030"/>
    </row>
    <row r="4031" spans="1:18" s="16" customFormat="1" x14ac:dyDescent="0.25">
      <c r="A4031"/>
      <c r="B4031" s="18"/>
      <c r="D4031"/>
      <c r="E4031"/>
      <c r="F4031"/>
      <c r="G4031"/>
      <c r="H4031"/>
      <c r="I4031"/>
      <c r="J4031"/>
      <c r="K4031"/>
      <c r="L4031"/>
      <c r="M4031"/>
      <c r="N4031"/>
      <c r="O4031"/>
      <c r="P4031"/>
      <c r="Q4031"/>
      <c r="R4031"/>
    </row>
    <row r="4032" spans="1:18" s="16" customFormat="1" x14ac:dyDescent="0.25">
      <c r="A4032"/>
      <c r="B4032" s="18"/>
      <c r="D4032"/>
      <c r="E4032"/>
      <c r="F4032"/>
      <c r="G4032"/>
      <c r="H4032"/>
      <c r="I4032"/>
      <c r="J4032"/>
      <c r="K4032"/>
      <c r="L4032"/>
      <c r="M4032"/>
      <c r="N4032"/>
      <c r="O4032"/>
      <c r="P4032"/>
      <c r="Q4032"/>
      <c r="R4032"/>
    </row>
    <row r="4033" spans="1:18" s="16" customFormat="1" x14ac:dyDescent="0.25">
      <c r="A4033"/>
      <c r="B4033" s="18"/>
      <c r="D4033"/>
      <c r="E4033"/>
      <c r="F4033"/>
      <c r="G4033"/>
      <c r="H4033"/>
      <c r="I4033"/>
      <c r="J4033"/>
      <c r="K4033"/>
      <c r="L4033"/>
      <c r="M4033"/>
      <c r="N4033"/>
      <c r="O4033"/>
      <c r="P4033"/>
      <c r="Q4033"/>
      <c r="R4033"/>
    </row>
    <row r="4034" spans="1:18" s="16" customFormat="1" x14ac:dyDescent="0.25">
      <c r="A4034"/>
      <c r="B4034" s="18"/>
      <c r="D4034"/>
      <c r="E4034"/>
      <c r="F4034"/>
      <c r="G4034"/>
      <c r="H4034"/>
      <c r="I4034"/>
      <c r="J4034"/>
      <c r="K4034"/>
      <c r="L4034"/>
      <c r="M4034"/>
      <c r="N4034"/>
      <c r="O4034"/>
      <c r="P4034"/>
      <c r="Q4034"/>
      <c r="R4034"/>
    </row>
    <row r="4035" spans="1:18" s="16" customFormat="1" x14ac:dyDescent="0.25">
      <c r="A4035"/>
      <c r="B4035" s="18"/>
      <c r="D4035"/>
      <c r="E4035"/>
      <c r="F4035"/>
      <c r="G4035"/>
      <c r="H4035"/>
      <c r="I4035"/>
      <c r="J4035"/>
      <c r="K4035"/>
      <c r="L4035"/>
      <c r="M4035"/>
      <c r="N4035"/>
      <c r="O4035"/>
      <c r="P4035"/>
      <c r="Q4035"/>
      <c r="R4035"/>
    </row>
    <row r="4036" spans="1:18" s="16" customFormat="1" x14ac:dyDescent="0.25">
      <c r="A4036"/>
      <c r="B4036" s="18"/>
      <c r="D4036"/>
      <c r="E4036"/>
      <c r="F4036"/>
      <c r="G4036"/>
      <c r="H4036"/>
      <c r="I4036"/>
      <c r="J4036"/>
      <c r="K4036"/>
      <c r="L4036"/>
      <c r="M4036"/>
      <c r="N4036"/>
      <c r="O4036"/>
      <c r="P4036"/>
      <c r="Q4036"/>
      <c r="R4036"/>
    </row>
    <row r="4037" spans="1:18" s="16" customFormat="1" x14ac:dyDescent="0.25">
      <c r="A4037"/>
      <c r="B4037" s="18"/>
      <c r="D4037"/>
      <c r="E4037"/>
      <c r="F4037"/>
      <c r="G4037"/>
      <c r="H4037"/>
      <c r="I4037"/>
      <c r="J4037"/>
      <c r="K4037"/>
      <c r="L4037"/>
      <c r="M4037"/>
      <c r="N4037"/>
      <c r="O4037"/>
      <c r="P4037"/>
      <c r="Q4037"/>
      <c r="R4037"/>
    </row>
    <row r="4038" spans="1:18" s="16" customFormat="1" x14ac:dyDescent="0.25">
      <c r="A4038"/>
      <c r="B4038" s="18"/>
      <c r="D4038"/>
      <c r="E4038"/>
      <c r="F4038"/>
      <c r="G4038"/>
      <c r="H4038"/>
      <c r="I4038"/>
      <c r="J4038"/>
      <c r="K4038"/>
      <c r="L4038"/>
      <c r="M4038"/>
      <c r="N4038"/>
      <c r="O4038"/>
      <c r="P4038"/>
      <c r="Q4038"/>
      <c r="R4038"/>
    </row>
    <row r="4039" spans="1:18" s="16" customFormat="1" x14ac:dyDescent="0.25">
      <c r="A4039"/>
      <c r="B4039" s="18"/>
      <c r="D4039"/>
      <c r="E4039"/>
      <c r="F4039"/>
      <c r="G4039"/>
      <c r="H4039"/>
      <c r="I4039"/>
      <c r="J4039"/>
      <c r="K4039"/>
      <c r="L4039"/>
      <c r="M4039"/>
      <c r="N4039"/>
      <c r="O4039"/>
      <c r="P4039"/>
      <c r="Q4039"/>
      <c r="R4039"/>
    </row>
    <row r="4040" spans="1:18" s="16" customFormat="1" x14ac:dyDescent="0.25">
      <c r="A4040"/>
      <c r="B4040" s="18"/>
      <c r="D4040"/>
      <c r="E4040"/>
      <c r="F4040"/>
      <c r="G4040"/>
      <c r="H4040"/>
      <c r="I4040"/>
      <c r="J4040"/>
      <c r="K4040"/>
      <c r="L4040"/>
      <c r="M4040"/>
      <c r="N4040"/>
      <c r="O4040"/>
      <c r="P4040"/>
      <c r="Q4040"/>
      <c r="R4040"/>
    </row>
    <row r="4041" spans="1:18" s="16" customFormat="1" x14ac:dyDescent="0.25">
      <c r="A4041"/>
      <c r="B4041" s="18"/>
      <c r="D4041"/>
      <c r="E4041"/>
      <c r="F4041"/>
      <c r="G4041"/>
      <c r="H4041"/>
      <c r="I4041"/>
      <c r="J4041"/>
      <c r="K4041"/>
      <c r="L4041"/>
      <c r="M4041"/>
      <c r="N4041"/>
      <c r="O4041"/>
      <c r="P4041"/>
      <c r="Q4041"/>
      <c r="R4041"/>
    </row>
    <row r="4042" spans="1:18" s="16" customFormat="1" x14ac:dyDescent="0.25">
      <c r="A4042"/>
      <c r="B4042" s="18"/>
      <c r="D4042"/>
      <c r="E4042"/>
      <c r="F4042"/>
      <c r="G4042"/>
      <c r="H4042"/>
      <c r="I4042"/>
      <c r="J4042"/>
      <c r="K4042"/>
      <c r="L4042"/>
      <c r="M4042"/>
      <c r="N4042"/>
      <c r="O4042"/>
      <c r="P4042"/>
      <c r="Q4042"/>
      <c r="R4042"/>
    </row>
    <row r="4043" spans="1:18" s="16" customFormat="1" x14ac:dyDescent="0.25">
      <c r="A4043"/>
      <c r="B4043" s="18"/>
      <c r="D4043"/>
      <c r="E4043"/>
      <c r="F4043"/>
      <c r="G4043"/>
      <c r="H4043"/>
      <c r="I4043"/>
      <c r="J4043"/>
      <c r="K4043"/>
      <c r="L4043"/>
      <c r="M4043"/>
      <c r="N4043"/>
      <c r="O4043"/>
      <c r="P4043"/>
      <c r="Q4043"/>
      <c r="R4043"/>
    </row>
    <row r="4044" spans="1:18" s="16" customFormat="1" x14ac:dyDescent="0.25">
      <c r="A4044"/>
      <c r="B4044" s="18"/>
      <c r="D4044"/>
      <c r="E4044"/>
      <c r="F4044"/>
      <c r="G4044"/>
      <c r="H4044"/>
      <c r="I4044"/>
      <c r="J4044"/>
      <c r="K4044"/>
      <c r="L4044"/>
      <c r="M4044"/>
      <c r="N4044"/>
      <c r="O4044"/>
      <c r="P4044"/>
      <c r="Q4044"/>
      <c r="R4044"/>
    </row>
    <row r="4045" spans="1:18" s="16" customFormat="1" x14ac:dyDescent="0.25">
      <c r="A4045"/>
      <c r="B4045" s="18"/>
      <c r="D4045"/>
      <c r="E4045"/>
      <c r="F4045"/>
      <c r="G4045"/>
      <c r="H4045"/>
      <c r="I4045"/>
      <c r="J4045"/>
      <c r="K4045"/>
      <c r="L4045"/>
      <c r="M4045"/>
      <c r="N4045"/>
      <c r="O4045"/>
      <c r="P4045"/>
      <c r="Q4045"/>
      <c r="R4045"/>
    </row>
    <row r="4046" spans="1:18" s="16" customFormat="1" x14ac:dyDescent="0.25">
      <c r="A4046"/>
      <c r="B4046" s="18"/>
      <c r="D4046"/>
      <c r="E4046"/>
      <c r="F4046"/>
      <c r="G4046"/>
      <c r="H4046"/>
      <c r="I4046"/>
      <c r="J4046"/>
      <c r="K4046"/>
      <c r="L4046"/>
      <c r="M4046"/>
      <c r="N4046"/>
      <c r="O4046"/>
      <c r="P4046"/>
      <c r="Q4046"/>
      <c r="R4046"/>
    </row>
    <row r="4047" spans="1:18" s="16" customFormat="1" x14ac:dyDescent="0.25">
      <c r="A4047"/>
      <c r="B4047" s="18"/>
      <c r="D4047"/>
      <c r="E4047"/>
      <c r="F4047"/>
      <c r="G4047"/>
      <c r="H4047"/>
      <c r="I4047"/>
      <c r="J4047"/>
      <c r="K4047"/>
      <c r="L4047"/>
      <c r="M4047"/>
      <c r="N4047"/>
      <c r="O4047"/>
      <c r="P4047"/>
      <c r="Q4047"/>
      <c r="R4047"/>
    </row>
    <row r="4048" spans="1:18" s="16" customFormat="1" x14ac:dyDescent="0.25">
      <c r="A4048"/>
      <c r="B4048" s="18"/>
      <c r="D4048"/>
      <c r="E4048"/>
      <c r="F4048"/>
      <c r="G4048"/>
      <c r="H4048"/>
      <c r="I4048"/>
      <c r="J4048"/>
      <c r="K4048"/>
      <c r="L4048"/>
      <c r="M4048"/>
      <c r="N4048"/>
      <c r="O4048"/>
      <c r="P4048"/>
      <c r="Q4048"/>
      <c r="R4048"/>
    </row>
    <row r="4049" spans="1:18" s="16" customFormat="1" x14ac:dyDescent="0.25">
      <c r="A4049"/>
      <c r="B4049" s="18"/>
      <c r="D4049"/>
      <c r="E4049"/>
      <c r="F4049"/>
      <c r="G4049"/>
      <c r="H4049"/>
      <c r="I4049"/>
      <c r="J4049"/>
      <c r="K4049"/>
      <c r="L4049"/>
      <c r="M4049"/>
      <c r="N4049"/>
      <c r="O4049"/>
      <c r="P4049"/>
      <c r="Q4049"/>
      <c r="R4049"/>
    </row>
    <row r="4050" spans="1:18" s="16" customFormat="1" x14ac:dyDescent="0.25">
      <c r="A4050"/>
      <c r="B4050" s="18"/>
      <c r="D4050"/>
      <c r="E4050"/>
      <c r="F4050"/>
      <c r="G4050"/>
      <c r="H4050"/>
      <c r="I4050"/>
      <c r="J4050"/>
      <c r="K4050"/>
      <c r="L4050"/>
      <c r="M4050"/>
      <c r="N4050"/>
      <c r="O4050"/>
      <c r="P4050"/>
      <c r="Q4050"/>
      <c r="R4050"/>
    </row>
    <row r="4051" spans="1:18" s="16" customFormat="1" x14ac:dyDescent="0.25">
      <c r="A4051"/>
      <c r="B4051" s="18"/>
      <c r="D4051"/>
      <c r="E4051"/>
      <c r="F4051"/>
      <c r="G4051"/>
      <c r="H4051"/>
      <c r="I4051"/>
      <c r="J4051"/>
      <c r="K4051"/>
      <c r="L4051"/>
      <c r="M4051"/>
      <c r="N4051"/>
      <c r="O4051"/>
      <c r="P4051"/>
      <c r="Q4051"/>
      <c r="R4051"/>
    </row>
    <row r="4052" spans="1:18" s="16" customFormat="1" x14ac:dyDescent="0.25">
      <c r="A4052"/>
      <c r="B4052" s="18"/>
      <c r="D4052"/>
      <c r="E4052"/>
      <c r="F4052"/>
      <c r="G4052"/>
      <c r="H4052"/>
      <c r="I4052"/>
      <c r="J4052"/>
      <c r="K4052"/>
      <c r="L4052"/>
      <c r="M4052"/>
      <c r="N4052"/>
      <c r="O4052"/>
      <c r="P4052"/>
      <c r="Q4052"/>
      <c r="R4052"/>
    </row>
    <row r="4053" spans="1:18" s="16" customFormat="1" x14ac:dyDescent="0.25">
      <c r="A4053"/>
      <c r="B4053" s="18"/>
      <c r="D4053"/>
      <c r="E4053"/>
      <c r="F4053"/>
      <c r="G4053"/>
      <c r="H4053"/>
      <c r="I4053"/>
      <c r="J4053"/>
      <c r="K4053"/>
      <c r="L4053"/>
      <c r="M4053"/>
      <c r="N4053"/>
      <c r="O4053"/>
      <c r="P4053"/>
      <c r="Q4053"/>
      <c r="R4053"/>
    </row>
    <row r="4054" spans="1:18" s="16" customFormat="1" x14ac:dyDescent="0.25">
      <c r="A4054"/>
      <c r="B4054" s="18"/>
      <c r="D4054"/>
      <c r="E4054"/>
      <c r="F4054"/>
      <c r="G4054"/>
      <c r="H4054"/>
      <c r="I4054"/>
      <c r="J4054"/>
      <c r="K4054"/>
      <c r="L4054"/>
      <c r="M4054"/>
      <c r="N4054"/>
      <c r="O4054"/>
      <c r="P4054"/>
      <c r="Q4054"/>
      <c r="R4054"/>
    </row>
    <row r="4055" spans="1:18" s="16" customFormat="1" x14ac:dyDescent="0.25">
      <c r="A4055"/>
      <c r="B4055" s="18"/>
      <c r="D4055"/>
      <c r="E4055"/>
      <c r="F4055"/>
      <c r="G4055"/>
      <c r="H4055"/>
      <c r="I4055"/>
      <c r="J4055"/>
      <c r="K4055"/>
      <c r="L4055"/>
      <c r="M4055"/>
      <c r="N4055"/>
      <c r="O4055"/>
      <c r="P4055"/>
      <c r="Q4055"/>
      <c r="R4055"/>
    </row>
    <row r="4056" spans="1:18" s="16" customFormat="1" x14ac:dyDescent="0.25">
      <c r="A4056"/>
      <c r="B4056" s="18"/>
      <c r="D4056"/>
      <c r="E4056"/>
      <c r="F4056"/>
      <c r="G4056"/>
      <c r="H4056"/>
      <c r="I4056"/>
      <c r="J4056"/>
      <c r="K4056"/>
      <c r="L4056"/>
      <c r="M4056"/>
      <c r="N4056"/>
      <c r="O4056"/>
      <c r="P4056"/>
      <c r="Q4056"/>
      <c r="R4056"/>
    </row>
    <row r="4057" spans="1:18" s="16" customFormat="1" x14ac:dyDescent="0.25">
      <c r="A4057"/>
      <c r="B4057" s="18"/>
      <c r="D4057"/>
      <c r="E4057"/>
      <c r="F4057"/>
      <c r="G4057"/>
      <c r="H4057"/>
      <c r="I4057"/>
      <c r="J4057"/>
      <c r="K4057"/>
      <c r="L4057"/>
      <c r="M4057"/>
      <c r="N4057"/>
      <c r="O4057"/>
      <c r="P4057"/>
      <c r="Q4057"/>
      <c r="R4057"/>
    </row>
    <row r="4058" spans="1:18" s="16" customFormat="1" x14ac:dyDescent="0.25">
      <c r="A4058"/>
      <c r="B4058" s="18"/>
      <c r="D4058"/>
      <c r="E4058"/>
      <c r="F4058"/>
      <c r="G4058"/>
      <c r="H4058"/>
      <c r="I4058"/>
      <c r="J4058"/>
      <c r="K4058"/>
      <c r="L4058"/>
      <c r="M4058"/>
      <c r="N4058"/>
      <c r="O4058"/>
      <c r="P4058"/>
      <c r="Q4058"/>
      <c r="R4058"/>
    </row>
    <row r="4059" spans="1:18" s="16" customFormat="1" x14ac:dyDescent="0.25">
      <c r="A4059"/>
      <c r="B4059" s="18"/>
      <c r="D4059"/>
      <c r="E4059"/>
      <c r="F4059"/>
      <c r="G4059"/>
      <c r="H4059"/>
      <c r="I4059"/>
      <c r="J4059"/>
      <c r="K4059"/>
      <c r="L4059"/>
      <c r="M4059"/>
      <c r="N4059"/>
      <c r="O4059"/>
      <c r="P4059"/>
      <c r="Q4059"/>
      <c r="R4059"/>
    </row>
    <row r="4060" spans="1:18" s="16" customFormat="1" x14ac:dyDescent="0.25">
      <c r="A4060"/>
      <c r="B4060" s="18"/>
      <c r="D4060"/>
      <c r="E4060"/>
      <c r="F4060"/>
      <c r="G4060"/>
      <c r="H4060"/>
      <c r="I4060"/>
      <c r="J4060"/>
      <c r="K4060"/>
      <c r="L4060"/>
      <c r="M4060"/>
      <c r="N4060"/>
      <c r="O4060"/>
      <c r="P4060"/>
      <c r="Q4060"/>
      <c r="R4060"/>
    </row>
    <row r="4061" spans="1:18" s="16" customFormat="1" x14ac:dyDescent="0.25">
      <c r="A4061"/>
      <c r="B4061" s="18"/>
      <c r="D4061"/>
      <c r="E4061"/>
      <c r="F4061"/>
      <c r="G4061"/>
      <c r="H4061"/>
      <c r="I4061"/>
      <c r="J4061"/>
      <c r="K4061"/>
      <c r="L4061"/>
      <c r="M4061"/>
      <c r="N4061"/>
      <c r="O4061"/>
      <c r="P4061"/>
      <c r="Q4061"/>
      <c r="R4061"/>
    </row>
    <row r="4062" spans="1:18" s="16" customFormat="1" x14ac:dyDescent="0.25">
      <c r="A4062"/>
      <c r="B4062" s="17"/>
      <c r="D4062"/>
      <c r="E4062"/>
      <c r="F4062"/>
      <c r="G4062"/>
      <c r="H4062"/>
      <c r="I4062"/>
      <c r="J4062"/>
      <c r="K4062"/>
      <c r="L4062"/>
      <c r="M4062"/>
      <c r="N4062"/>
      <c r="O4062"/>
      <c r="P4062"/>
      <c r="Q4062"/>
      <c r="R4062"/>
    </row>
    <row r="4063" spans="1:18" s="16" customFormat="1" x14ac:dyDescent="0.25">
      <c r="A4063"/>
      <c r="B4063" s="18"/>
      <c r="D4063"/>
      <c r="E4063"/>
      <c r="F4063"/>
      <c r="G4063"/>
      <c r="H4063"/>
      <c r="I4063"/>
      <c r="J4063"/>
      <c r="K4063"/>
      <c r="L4063"/>
      <c r="M4063"/>
      <c r="N4063"/>
      <c r="O4063"/>
      <c r="P4063"/>
      <c r="Q4063"/>
      <c r="R4063"/>
    </row>
    <row r="4064" spans="1:18" s="16" customFormat="1" x14ac:dyDescent="0.25">
      <c r="A4064"/>
      <c r="B4064" s="18"/>
      <c r="D4064"/>
      <c r="E4064"/>
      <c r="F4064"/>
      <c r="G4064"/>
      <c r="H4064"/>
      <c r="I4064"/>
      <c r="J4064"/>
      <c r="K4064"/>
      <c r="L4064"/>
      <c r="M4064"/>
      <c r="N4064"/>
      <c r="O4064"/>
      <c r="P4064"/>
      <c r="Q4064"/>
      <c r="R4064"/>
    </row>
    <row r="4065" spans="1:18" s="16" customFormat="1" x14ac:dyDescent="0.25">
      <c r="A4065"/>
      <c r="B4065" s="18"/>
      <c r="D4065"/>
      <c r="E4065"/>
      <c r="F4065"/>
      <c r="G4065"/>
      <c r="H4065"/>
      <c r="I4065"/>
      <c r="J4065"/>
      <c r="K4065"/>
      <c r="L4065"/>
      <c r="M4065"/>
      <c r="N4065"/>
      <c r="O4065"/>
      <c r="P4065"/>
      <c r="Q4065"/>
      <c r="R4065"/>
    </row>
    <row r="4066" spans="1:18" s="16" customFormat="1" x14ac:dyDescent="0.25">
      <c r="A4066"/>
      <c r="B4066" s="18"/>
      <c r="D4066"/>
      <c r="E4066"/>
      <c r="F4066"/>
      <c r="G4066"/>
      <c r="H4066"/>
      <c r="I4066"/>
      <c r="J4066"/>
      <c r="K4066"/>
      <c r="L4066"/>
      <c r="M4066"/>
      <c r="N4066"/>
      <c r="O4066"/>
      <c r="P4066"/>
      <c r="Q4066"/>
      <c r="R4066"/>
    </row>
    <row r="4067" spans="1:18" s="16" customFormat="1" x14ac:dyDescent="0.25">
      <c r="A4067"/>
      <c r="B4067" s="18"/>
      <c r="D4067"/>
      <c r="E4067"/>
      <c r="F4067"/>
      <c r="G4067"/>
      <c r="H4067"/>
      <c r="I4067"/>
      <c r="J4067"/>
      <c r="K4067"/>
      <c r="L4067"/>
      <c r="M4067"/>
      <c r="N4067"/>
      <c r="O4067"/>
      <c r="P4067"/>
      <c r="Q4067"/>
      <c r="R4067"/>
    </row>
    <row r="4068" spans="1:18" s="16" customFormat="1" x14ac:dyDescent="0.25">
      <c r="A4068"/>
      <c r="B4068" s="18"/>
      <c r="D4068"/>
      <c r="E4068"/>
      <c r="F4068"/>
      <c r="G4068"/>
      <c r="H4068"/>
      <c r="I4068"/>
      <c r="J4068"/>
      <c r="K4068"/>
      <c r="L4068"/>
      <c r="M4068"/>
      <c r="N4068"/>
      <c r="O4068"/>
      <c r="P4068"/>
      <c r="Q4068"/>
      <c r="R4068"/>
    </row>
    <row r="4069" spans="1:18" s="16" customFormat="1" x14ac:dyDescent="0.25">
      <c r="A4069"/>
      <c r="B4069" s="18"/>
      <c r="D4069"/>
      <c r="E4069"/>
      <c r="F4069"/>
      <c r="G4069"/>
      <c r="H4069"/>
      <c r="I4069"/>
      <c r="J4069"/>
      <c r="K4069"/>
      <c r="L4069"/>
      <c r="M4069"/>
      <c r="N4069"/>
      <c r="O4069"/>
      <c r="P4069"/>
      <c r="Q4069"/>
      <c r="R4069"/>
    </row>
    <row r="4070" spans="1:18" s="16" customFormat="1" x14ac:dyDescent="0.25">
      <c r="A4070"/>
      <c r="B4070" s="18"/>
      <c r="D4070"/>
      <c r="E4070"/>
      <c r="F4070"/>
      <c r="G4070"/>
      <c r="H4070"/>
      <c r="I4070"/>
      <c r="J4070"/>
      <c r="K4070"/>
      <c r="L4070"/>
      <c r="M4070"/>
      <c r="N4070"/>
      <c r="O4070"/>
      <c r="P4070"/>
      <c r="Q4070"/>
      <c r="R4070"/>
    </row>
    <row r="4071" spans="1:18" s="16" customFormat="1" x14ac:dyDescent="0.25">
      <c r="A4071"/>
      <c r="B4071" s="18"/>
      <c r="D4071"/>
      <c r="E4071"/>
      <c r="F4071"/>
      <c r="G4071"/>
      <c r="H4071"/>
      <c r="I4071"/>
      <c r="J4071"/>
      <c r="K4071"/>
      <c r="L4071"/>
      <c r="M4071"/>
      <c r="N4071"/>
      <c r="O4071"/>
      <c r="P4071"/>
      <c r="Q4071"/>
      <c r="R4071"/>
    </row>
    <row r="4072" spans="1:18" s="16" customFormat="1" x14ac:dyDescent="0.25">
      <c r="A4072"/>
      <c r="B4072" s="18"/>
      <c r="D4072"/>
      <c r="E4072"/>
      <c r="F4072"/>
      <c r="G4072"/>
      <c r="H4072"/>
      <c r="I4072"/>
      <c r="J4072"/>
      <c r="K4072"/>
      <c r="L4072"/>
      <c r="M4072"/>
      <c r="N4072"/>
      <c r="O4072"/>
      <c r="P4072"/>
      <c r="Q4072"/>
      <c r="R4072"/>
    </row>
    <row r="4073" spans="1:18" s="16" customFormat="1" x14ac:dyDescent="0.25">
      <c r="A4073"/>
      <c r="B4073" s="18"/>
      <c r="D4073"/>
      <c r="E4073"/>
      <c r="F4073"/>
      <c r="G4073"/>
      <c r="H4073"/>
      <c r="I4073"/>
      <c r="J4073"/>
      <c r="K4073"/>
      <c r="L4073"/>
      <c r="M4073"/>
      <c r="N4073"/>
      <c r="O4073"/>
      <c r="P4073"/>
      <c r="Q4073"/>
      <c r="R4073"/>
    </row>
    <row r="4074" spans="1:18" s="16" customFormat="1" x14ac:dyDescent="0.25">
      <c r="A4074"/>
      <c r="B4074" s="18"/>
      <c r="D4074"/>
      <c r="E4074"/>
      <c r="F4074"/>
      <c r="G4074"/>
      <c r="H4074"/>
      <c r="I4074"/>
      <c r="J4074"/>
      <c r="K4074"/>
      <c r="L4074"/>
      <c r="M4074"/>
      <c r="N4074"/>
      <c r="O4074"/>
      <c r="P4074"/>
      <c r="Q4074"/>
      <c r="R4074"/>
    </row>
    <row r="4075" spans="1:18" s="16" customFormat="1" x14ac:dyDescent="0.25">
      <c r="A4075"/>
      <c r="B4075" s="18"/>
      <c r="D4075"/>
      <c r="E4075"/>
      <c r="F4075"/>
      <c r="G4075"/>
      <c r="H4075"/>
      <c r="I4075"/>
      <c r="J4075"/>
      <c r="K4075"/>
      <c r="L4075"/>
      <c r="M4075"/>
      <c r="N4075"/>
      <c r="O4075"/>
      <c r="P4075"/>
      <c r="Q4075"/>
      <c r="R4075"/>
    </row>
    <row r="4076" spans="1:18" s="16" customFormat="1" x14ac:dyDescent="0.25">
      <c r="A4076"/>
      <c r="B4076" s="18"/>
      <c r="D4076"/>
      <c r="E4076"/>
      <c r="F4076"/>
      <c r="G4076"/>
      <c r="H4076"/>
      <c r="I4076"/>
      <c r="J4076"/>
      <c r="K4076"/>
      <c r="L4076"/>
      <c r="M4076"/>
      <c r="N4076"/>
      <c r="O4076"/>
      <c r="P4076"/>
      <c r="Q4076"/>
      <c r="R4076"/>
    </row>
    <row r="4077" spans="1:18" s="16" customFormat="1" x14ac:dyDescent="0.25">
      <c r="A4077"/>
      <c r="B4077" s="18"/>
      <c r="D4077"/>
      <c r="E4077"/>
      <c r="F4077"/>
      <c r="G4077"/>
      <c r="H4077"/>
      <c r="I4077"/>
      <c r="J4077"/>
      <c r="K4077"/>
      <c r="L4077"/>
      <c r="M4077"/>
      <c r="N4077"/>
      <c r="O4077"/>
      <c r="P4077"/>
      <c r="Q4077"/>
      <c r="R4077"/>
    </row>
    <row r="4078" spans="1:18" s="16" customFormat="1" x14ac:dyDescent="0.25">
      <c r="A4078"/>
      <c r="B4078" s="18"/>
      <c r="D4078"/>
      <c r="E4078"/>
      <c r="F4078"/>
      <c r="G4078"/>
      <c r="H4078"/>
      <c r="I4078"/>
      <c r="J4078"/>
      <c r="K4078"/>
      <c r="L4078"/>
      <c r="M4078"/>
      <c r="N4078"/>
      <c r="O4078"/>
      <c r="P4078"/>
      <c r="Q4078"/>
      <c r="R4078"/>
    </row>
    <row r="4079" spans="1:18" s="16" customFormat="1" x14ac:dyDescent="0.25">
      <c r="A4079"/>
      <c r="B4079" s="18"/>
      <c r="D4079"/>
      <c r="E4079"/>
      <c r="F4079"/>
      <c r="G4079"/>
      <c r="H4079"/>
      <c r="I4079"/>
      <c r="J4079"/>
      <c r="K4079"/>
      <c r="L4079"/>
      <c r="M4079"/>
      <c r="N4079"/>
      <c r="O4079"/>
      <c r="P4079"/>
      <c r="Q4079"/>
      <c r="R4079"/>
    </row>
    <row r="4080" spans="1:18" s="16" customFormat="1" x14ac:dyDescent="0.25">
      <c r="A4080"/>
      <c r="B4080" s="18"/>
      <c r="D4080"/>
      <c r="E4080"/>
      <c r="F4080"/>
      <c r="G4080"/>
      <c r="H4080"/>
      <c r="I4080"/>
      <c r="J4080"/>
      <c r="K4080"/>
      <c r="L4080"/>
      <c r="M4080"/>
      <c r="N4080"/>
      <c r="O4080"/>
      <c r="P4080"/>
      <c r="Q4080"/>
      <c r="R4080"/>
    </row>
    <row r="4081" spans="1:18" s="16" customFormat="1" x14ac:dyDescent="0.25">
      <c r="A4081"/>
      <c r="B4081" s="18"/>
      <c r="D4081"/>
      <c r="E4081"/>
      <c r="F4081"/>
      <c r="G4081"/>
      <c r="H4081"/>
      <c r="I4081"/>
      <c r="J4081"/>
      <c r="K4081"/>
      <c r="L4081"/>
      <c r="M4081"/>
      <c r="N4081"/>
      <c r="O4081"/>
      <c r="P4081"/>
      <c r="Q4081"/>
      <c r="R4081"/>
    </row>
    <row r="4082" spans="1:18" s="16" customFormat="1" x14ac:dyDescent="0.25">
      <c r="A4082"/>
      <c r="B4082" s="18"/>
      <c r="D4082"/>
      <c r="E4082"/>
      <c r="F4082"/>
      <c r="G4082"/>
      <c r="H4082"/>
      <c r="I4082"/>
      <c r="J4082"/>
      <c r="K4082"/>
      <c r="L4082"/>
      <c r="M4082"/>
      <c r="N4082"/>
      <c r="O4082"/>
      <c r="P4082"/>
      <c r="Q4082"/>
      <c r="R4082"/>
    </row>
    <row r="4083" spans="1:18" s="16" customFormat="1" x14ac:dyDescent="0.25">
      <c r="A4083"/>
      <c r="B4083" s="18"/>
      <c r="D4083"/>
      <c r="E4083"/>
      <c r="F4083"/>
      <c r="G4083"/>
      <c r="H4083"/>
      <c r="I4083"/>
      <c r="J4083"/>
      <c r="K4083"/>
      <c r="L4083"/>
      <c r="M4083"/>
      <c r="N4083"/>
      <c r="O4083"/>
      <c r="P4083"/>
      <c r="Q4083"/>
      <c r="R4083"/>
    </row>
    <row r="4084" spans="1:18" s="16" customFormat="1" x14ac:dyDescent="0.25">
      <c r="A4084"/>
      <c r="B4084" s="18"/>
      <c r="D4084"/>
      <c r="E4084"/>
      <c r="F4084"/>
      <c r="G4084"/>
      <c r="H4084"/>
      <c r="I4084"/>
      <c r="J4084"/>
      <c r="K4084"/>
      <c r="L4084"/>
      <c r="M4084"/>
      <c r="N4084"/>
      <c r="O4084"/>
      <c r="P4084"/>
      <c r="Q4084"/>
      <c r="R4084"/>
    </row>
    <row r="4085" spans="1:18" s="16" customFormat="1" x14ac:dyDescent="0.25">
      <c r="A4085"/>
      <c r="B4085" s="18"/>
      <c r="D4085"/>
      <c r="E4085"/>
      <c r="F4085"/>
      <c r="G4085"/>
      <c r="H4085"/>
      <c r="I4085"/>
      <c r="J4085"/>
      <c r="K4085"/>
      <c r="L4085"/>
      <c r="M4085"/>
      <c r="N4085"/>
      <c r="O4085"/>
      <c r="P4085"/>
      <c r="Q4085"/>
      <c r="R4085"/>
    </row>
    <row r="4086" spans="1:18" s="16" customFormat="1" x14ac:dyDescent="0.25">
      <c r="A4086"/>
      <c r="B4086" s="18"/>
      <c r="D4086"/>
      <c r="E4086"/>
      <c r="F4086"/>
      <c r="G4086"/>
      <c r="H4086"/>
      <c r="I4086"/>
      <c r="J4086"/>
      <c r="K4086"/>
      <c r="L4086"/>
      <c r="M4086"/>
      <c r="N4086"/>
      <c r="O4086"/>
      <c r="P4086"/>
      <c r="Q4086"/>
      <c r="R4086"/>
    </row>
    <row r="4087" spans="1:18" s="16" customFormat="1" x14ac:dyDescent="0.25">
      <c r="A4087"/>
      <c r="B4087" s="18"/>
      <c r="D4087"/>
      <c r="E4087"/>
      <c r="F4087"/>
      <c r="G4087"/>
      <c r="H4087"/>
      <c r="I4087"/>
      <c r="J4087"/>
      <c r="K4087"/>
      <c r="L4087"/>
      <c r="M4087"/>
      <c r="N4087"/>
      <c r="O4087"/>
      <c r="P4087"/>
      <c r="Q4087"/>
      <c r="R4087"/>
    </row>
    <row r="4088" spans="1:18" s="16" customFormat="1" x14ac:dyDescent="0.25">
      <c r="A4088"/>
      <c r="B4088" s="18"/>
      <c r="D4088"/>
      <c r="E4088"/>
      <c r="F4088"/>
      <c r="G4088"/>
      <c r="H4088"/>
      <c r="I4088"/>
      <c r="J4088"/>
      <c r="K4088"/>
      <c r="L4088"/>
      <c r="M4088"/>
      <c r="N4088"/>
      <c r="O4088"/>
      <c r="P4088"/>
      <c r="Q4088"/>
      <c r="R4088"/>
    </row>
    <row r="4089" spans="1:18" s="16" customFormat="1" x14ac:dyDescent="0.25">
      <c r="A4089"/>
      <c r="B4089" s="18"/>
      <c r="D4089"/>
      <c r="E4089"/>
      <c r="F4089"/>
      <c r="G4089"/>
      <c r="H4089"/>
      <c r="I4089"/>
      <c r="J4089"/>
      <c r="K4089"/>
      <c r="L4089"/>
      <c r="M4089"/>
      <c r="N4089"/>
      <c r="O4089"/>
      <c r="P4089"/>
      <c r="Q4089"/>
      <c r="R4089"/>
    </row>
    <row r="4090" spans="1:18" s="16" customFormat="1" x14ac:dyDescent="0.25">
      <c r="A4090"/>
      <c r="B4090" s="18"/>
      <c r="D4090"/>
      <c r="E4090"/>
      <c r="F4090"/>
      <c r="G4090"/>
      <c r="H4090"/>
      <c r="I4090"/>
      <c r="J4090"/>
      <c r="K4090"/>
      <c r="L4090"/>
      <c r="M4090"/>
      <c r="N4090"/>
      <c r="O4090"/>
      <c r="P4090"/>
      <c r="Q4090"/>
      <c r="R4090"/>
    </row>
    <row r="4091" spans="1:18" s="16" customFormat="1" x14ac:dyDescent="0.25">
      <c r="A4091"/>
      <c r="B4091" s="18"/>
      <c r="D4091"/>
      <c r="E4091"/>
      <c r="F4091"/>
      <c r="G4091"/>
      <c r="H4091"/>
      <c r="I4091"/>
      <c r="J4091"/>
      <c r="K4091"/>
      <c r="L4091"/>
      <c r="M4091"/>
      <c r="N4091"/>
      <c r="O4091"/>
      <c r="P4091"/>
      <c r="Q4091"/>
      <c r="R4091"/>
    </row>
    <row r="4092" spans="1:18" s="16" customFormat="1" x14ac:dyDescent="0.25">
      <c r="A4092"/>
      <c r="B4092" s="18"/>
      <c r="D4092"/>
      <c r="E4092"/>
      <c r="F4092"/>
      <c r="G4092"/>
      <c r="H4092"/>
      <c r="I4092"/>
      <c r="J4092"/>
      <c r="K4092"/>
      <c r="L4092"/>
      <c r="M4092"/>
      <c r="N4092"/>
      <c r="O4092"/>
      <c r="P4092"/>
      <c r="Q4092"/>
      <c r="R4092"/>
    </row>
    <row r="4093" spans="1:18" s="16" customFormat="1" x14ac:dyDescent="0.25">
      <c r="A4093"/>
      <c r="B4093" s="18"/>
      <c r="D4093"/>
      <c r="E4093"/>
      <c r="F4093"/>
      <c r="G4093"/>
      <c r="H4093"/>
      <c r="I4093"/>
      <c r="J4093"/>
      <c r="K4093"/>
      <c r="L4093"/>
      <c r="M4093"/>
      <c r="N4093"/>
      <c r="O4093"/>
      <c r="P4093"/>
      <c r="Q4093"/>
      <c r="R4093"/>
    </row>
    <row r="4094" spans="1:18" s="16" customFormat="1" x14ac:dyDescent="0.25">
      <c r="A4094"/>
      <c r="B4094" s="18"/>
      <c r="D4094"/>
      <c r="E4094"/>
      <c r="F4094"/>
      <c r="G4094"/>
      <c r="H4094"/>
      <c r="I4094"/>
      <c r="J4094"/>
      <c r="K4094"/>
      <c r="L4094"/>
      <c r="M4094"/>
      <c r="N4094"/>
      <c r="O4094"/>
      <c r="P4094"/>
      <c r="Q4094"/>
      <c r="R4094"/>
    </row>
    <row r="4095" spans="1:18" s="16" customFormat="1" x14ac:dyDescent="0.25">
      <c r="A4095"/>
      <c r="B4095" s="18"/>
      <c r="D4095"/>
      <c r="E4095"/>
      <c r="F4095"/>
      <c r="G4095"/>
      <c r="H4095"/>
      <c r="I4095"/>
      <c r="J4095"/>
      <c r="K4095"/>
      <c r="L4095"/>
      <c r="M4095"/>
      <c r="N4095"/>
      <c r="O4095"/>
      <c r="P4095"/>
      <c r="Q4095"/>
      <c r="R4095"/>
    </row>
    <row r="4096" spans="1:18" s="16" customFormat="1" x14ac:dyDescent="0.25">
      <c r="A4096"/>
      <c r="B4096" s="18"/>
      <c r="D4096"/>
      <c r="E4096"/>
      <c r="F4096"/>
      <c r="G4096"/>
      <c r="H4096"/>
      <c r="I4096"/>
      <c r="J4096"/>
      <c r="K4096"/>
      <c r="L4096"/>
      <c r="M4096"/>
      <c r="N4096"/>
      <c r="O4096"/>
      <c r="P4096"/>
      <c r="Q4096"/>
      <c r="R4096"/>
    </row>
    <row r="4097" spans="1:18" s="16" customFormat="1" x14ac:dyDescent="0.25">
      <c r="A4097"/>
      <c r="B4097" s="18"/>
      <c r="D4097"/>
      <c r="E4097"/>
      <c r="F4097"/>
      <c r="G4097"/>
      <c r="H4097"/>
      <c r="I4097"/>
      <c r="J4097"/>
      <c r="K4097"/>
      <c r="L4097"/>
      <c r="M4097"/>
      <c r="N4097"/>
      <c r="O4097"/>
      <c r="P4097"/>
      <c r="Q4097"/>
      <c r="R4097"/>
    </row>
    <row r="4098" spans="1:18" s="16" customFormat="1" x14ac:dyDescent="0.25">
      <c r="A4098"/>
      <c r="B4098" s="18"/>
      <c r="D4098"/>
      <c r="E4098"/>
      <c r="F4098"/>
      <c r="G4098"/>
      <c r="H4098"/>
      <c r="I4098"/>
      <c r="J4098"/>
      <c r="K4098"/>
      <c r="L4098"/>
      <c r="M4098"/>
      <c r="N4098"/>
      <c r="O4098"/>
      <c r="P4098"/>
      <c r="Q4098"/>
      <c r="R4098"/>
    </row>
    <row r="4099" spans="1:18" s="16" customFormat="1" x14ac:dyDescent="0.25">
      <c r="A4099"/>
      <c r="B4099" s="18"/>
      <c r="D4099"/>
      <c r="E4099"/>
      <c r="F4099"/>
      <c r="G4099"/>
      <c r="H4099"/>
      <c r="I4099"/>
      <c r="J4099"/>
      <c r="K4099"/>
      <c r="L4099"/>
      <c r="M4099"/>
      <c r="N4099"/>
      <c r="O4099"/>
      <c r="P4099"/>
      <c r="Q4099"/>
      <c r="R4099"/>
    </row>
    <row r="4100" spans="1:18" s="16" customFormat="1" x14ac:dyDescent="0.25">
      <c r="A4100"/>
      <c r="B4100" s="18"/>
      <c r="D4100"/>
      <c r="E4100"/>
      <c r="F4100"/>
      <c r="G4100"/>
      <c r="H4100"/>
      <c r="I4100"/>
      <c r="J4100"/>
      <c r="K4100"/>
      <c r="L4100"/>
      <c r="M4100"/>
      <c r="N4100"/>
      <c r="O4100"/>
      <c r="P4100"/>
      <c r="Q4100"/>
      <c r="R4100"/>
    </row>
    <row r="4101" spans="1:18" s="16" customFormat="1" x14ac:dyDescent="0.25">
      <c r="A4101"/>
      <c r="B4101" s="18"/>
      <c r="D4101"/>
      <c r="E4101"/>
      <c r="F4101"/>
      <c r="G4101"/>
      <c r="H4101"/>
      <c r="I4101"/>
      <c r="J4101"/>
      <c r="K4101"/>
      <c r="L4101"/>
      <c r="M4101"/>
      <c r="N4101"/>
      <c r="O4101"/>
      <c r="P4101"/>
      <c r="Q4101"/>
      <c r="R4101"/>
    </row>
    <row r="4102" spans="1:18" s="16" customFormat="1" x14ac:dyDescent="0.25">
      <c r="A4102"/>
      <c r="B4102" s="18"/>
      <c r="D4102"/>
      <c r="E4102"/>
      <c r="F4102"/>
      <c r="G4102"/>
      <c r="H4102"/>
      <c r="I4102"/>
      <c r="J4102"/>
      <c r="K4102"/>
      <c r="L4102"/>
      <c r="M4102"/>
      <c r="N4102"/>
      <c r="O4102"/>
      <c r="P4102"/>
      <c r="Q4102"/>
      <c r="R4102"/>
    </row>
    <row r="4103" spans="1:18" s="16" customFormat="1" x14ac:dyDescent="0.25">
      <c r="A4103"/>
      <c r="B4103" s="18"/>
      <c r="D4103"/>
      <c r="E4103"/>
      <c r="F4103"/>
      <c r="G4103"/>
      <c r="H4103"/>
      <c r="I4103"/>
      <c r="J4103"/>
      <c r="K4103"/>
      <c r="L4103"/>
      <c r="M4103"/>
      <c r="N4103"/>
      <c r="O4103"/>
      <c r="P4103"/>
      <c r="Q4103"/>
      <c r="R4103"/>
    </row>
    <row r="4104" spans="1:18" s="16" customFormat="1" x14ac:dyDescent="0.25">
      <c r="A4104"/>
      <c r="B4104" s="18"/>
      <c r="D4104"/>
      <c r="E4104"/>
      <c r="F4104"/>
      <c r="G4104"/>
      <c r="H4104"/>
      <c r="I4104"/>
      <c r="J4104"/>
      <c r="K4104"/>
      <c r="L4104"/>
      <c r="M4104"/>
      <c r="N4104"/>
      <c r="O4104"/>
      <c r="P4104"/>
      <c r="Q4104"/>
      <c r="R4104"/>
    </row>
    <row r="4105" spans="1:18" s="16" customFormat="1" x14ac:dyDescent="0.25">
      <c r="A4105"/>
      <c r="B4105" s="18"/>
      <c r="D4105"/>
      <c r="E4105"/>
      <c r="F4105"/>
      <c r="G4105"/>
      <c r="H4105"/>
      <c r="I4105"/>
      <c r="J4105"/>
      <c r="K4105"/>
      <c r="L4105"/>
      <c r="M4105"/>
      <c r="N4105"/>
      <c r="O4105"/>
      <c r="P4105"/>
      <c r="Q4105"/>
      <c r="R4105"/>
    </row>
    <row r="4106" spans="1:18" s="16" customFormat="1" x14ac:dyDescent="0.25">
      <c r="A4106"/>
      <c r="B4106" s="18"/>
      <c r="D4106"/>
      <c r="E4106"/>
      <c r="F4106"/>
      <c r="G4106"/>
      <c r="H4106"/>
      <c r="I4106"/>
      <c r="J4106"/>
      <c r="K4106"/>
      <c r="L4106"/>
      <c r="M4106"/>
      <c r="N4106"/>
      <c r="O4106"/>
      <c r="P4106"/>
      <c r="Q4106"/>
      <c r="R4106"/>
    </row>
    <row r="4107" spans="1:18" s="16" customFormat="1" x14ac:dyDescent="0.25">
      <c r="A4107"/>
      <c r="B4107" s="18"/>
      <c r="D4107"/>
      <c r="E4107"/>
      <c r="F4107"/>
      <c r="G4107"/>
      <c r="H4107"/>
      <c r="I4107"/>
      <c r="J4107"/>
      <c r="K4107"/>
      <c r="L4107"/>
      <c r="M4107"/>
      <c r="N4107"/>
      <c r="O4107"/>
      <c r="P4107"/>
      <c r="Q4107"/>
      <c r="R4107"/>
    </row>
    <row r="4108" spans="1:18" s="16" customFormat="1" x14ac:dyDescent="0.25">
      <c r="A4108"/>
      <c r="B4108" s="18"/>
      <c r="D4108"/>
      <c r="E4108"/>
      <c r="F4108"/>
      <c r="G4108"/>
      <c r="H4108"/>
      <c r="I4108"/>
      <c r="J4108"/>
      <c r="K4108"/>
      <c r="L4108"/>
      <c r="M4108"/>
      <c r="N4108"/>
      <c r="O4108"/>
      <c r="P4108"/>
      <c r="Q4108"/>
      <c r="R4108"/>
    </row>
    <row r="4109" spans="1:18" s="16" customFormat="1" x14ac:dyDescent="0.25">
      <c r="A4109"/>
      <c r="B4109" s="18"/>
      <c r="D4109"/>
      <c r="E4109"/>
      <c r="F4109"/>
      <c r="G4109"/>
      <c r="H4109"/>
      <c r="I4109"/>
      <c r="J4109"/>
      <c r="K4109"/>
      <c r="L4109"/>
      <c r="M4109"/>
      <c r="N4109"/>
      <c r="O4109"/>
      <c r="P4109"/>
      <c r="Q4109"/>
      <c r="R4109"/>
    </row>
    <row r="4110" spans="1:18" s="16" customFormat="1" x14ac:dyDescent="0.25">
      <c r="A4110"/>
      <c r="B4110" s="18"/>
      <c r="D4110"/>
      <c r="E4110"/>
      <c r="F4110"/>
      <c r="G4110"/>
      <c r="H4110"/>
      <c r="I4110"/>
      <c r="J4110"/>
      <c r="K4110"/>
      <c r="L4110"/>
      <c r="M4110"/>
      <c r="N4110"/>
      <c r="O4110"/>
      <c r="P4110"/>
      <c r="Q4110"/>
      <c r="R4110"/>
    </row>
    <row r="4111" spans="1:18" s="16" customFormat="1" x14ac:dyDescent="0.25">
      <c r="A4111"/>
      <c r="B4111" s="18"/>
      <c r="D4111"/>
      <c r="E4111"/>
      <c r="F4111"/>
      <c r="G4111"/>
      <c r="H4111"/>
      <c r="I4111"/>
      <c r="J4111"/>
      <c r="K4111"/>
      <c r="L4111"/>
      <c r="M4111"/>
      <c r="N4111"/>
      <c r="O4111"/>
      <c r="P4111"/>
      <c r="Q4111"/>
      <c r="R4111"/>
    </row>
    <row r="4112" spans="1:18" s="16" customFormat="1" x14ac:dyDescent="0.25">
      <c r="A4112"/>
      <c r="B4112" s="17"/>
      <c r="D4112"/>
      <c r="E4112"/>
      <c r="F4112"/>
      <c r="G4112"/>
      <c r="H4112"/>
      <c r="I4112"/>
      <c r="J4112"/>
      <c r="K4112"/>
      <c r="L4112"/>
      <c r="M4112"/>
      <c r="N4112"/>
      <c r="O4112"/>
      <c r="P4112"/>
      <c r="Q4112"/>
      <c r="R4112"/>
    </row>
    <row r="4113" spans="1:18" s="16" customFormat="1" x14ac:dyDescent="0.25">
      <c r="A4113"/>
      <c r="B4113" s="18"/>
      <c r="D4113"/>
      <c r="E4113"/>
      <c r="F4113"/>
      <c r="G4113"/>
      <c r="H4113"/>
      <c r="I4113"/>
      <c r="J4113"/>
      <c r="K4113"/>
      <c r="L4113"/>
      <c r="M4113"/>
      <c r="N4113"/>
      <c r="O4113"/>
      <c r="P4113"/>
      <c r="Q4113"/>
      <c r="R4113"/>
    </row>
    <row r="4114" spans="1:18" s="16" customFormat="1" x14ac:dyDescent="0.25">
      <c r="A4114"/>
      <c r="B4114" s="18"/>
      <c r="D4114"/>
      <c r="E4114"/>
      <c r="F4114"/>
      <c r="G4114"/>
      <c r="H4114"/>
      <c r="I4114"/>
      <c r="J4114"/>
      <c r="K4114"/>
      <c r="L4114"/>
      <c r="M4114"/>
      <c r="N4114"/>
      <c r="O4114"/>
      <c r="P4114"/>
      <c r="Q4114"/>
      <c r="R4114"/>
    </row>
    <row r="4115" spans="1:18" s="16" customFormat="1" x14ac:dyDescent="0.25">
      <c r="A4115"/>
      <c r="B4115" s="18"/>
      <c r="D4115"/>
      <c r="E4115"/>
      <c r="F4115"/>
      <c r="G4115"/>
      <c r="H4115"/>
      <c r="I4115"/>
      <c r="J4115"/>
      <c r="K4115"/>
      <c r="L4115"/>
      <c r="M4115"/>
      <c r="N4115"/>
      <c r="O4115"/>
      <c r="P4115"/>
      <c r="Q4115"/>
      <c r="R4115"/>
    </row>
    <row r="4116" spans="1:18" s="16" customFormat="1" x14ac:dyDescent="0.25">
      <c r="A4116"/>
      <c r="B4116" s="18"/>
      <c r="D4116"/>
      <c r="E4116"/>
      <c r="F4116"/>
      <c r="G4116"/>
      <c r="H4116"/>
      <c r="I4116"/>
      <c r="J4116"/>
      <c r="K4116"/>
      <c r="L4116"/>
      <c r="M4116"/>
      <c r="N4116"/>
      <c r="O4116"/>
      <c r="P4116"/>
      <c r="Q4116"/>
      <c r="R4116"/>
    </row>
    <row r="4117" spans="1:18" s="16" customFormat="1" x14ac:dyDescent="0.25">
      <c r="A4117"/>
      <c r="B4117" s="18"/>
      <c r="D4117"/>
      <c r="E4117"/>
      <c r="F4117"/>
      <c r="G4117"/>
      <c r="H4117"/>
      <c r="I4117"/>
      <c r="J4117"/>
      <c r="K4117"/>
      <c r="L4117"/>
      <c r="M4117"/>
      <c r="N4117"/>
      <c r="O4117"/>
      <c r="P4117"/>
      <c r="Q4117"/>
      <c r="R4117"/>
    </row>
    <row r="4118" spans="1:18" s="16" customFormat="1" x14ac:dyDescent="0.25">
      <c r="A4118"/>
      <c r="B4118" s="18"/>
      <c r="D4118"/>
      <c r="E4118"/>
      <c r="F4118"/>
      <c r="G4118"/>
      <c r="H4118"/>
      <c r="I4118"/>
      <c r="J4118"/>
      <c r="K4118"/>
      <c r="L4118"/>
      <c r="M4118"/>
      <c r="N4118"/>
      <c r="O4118"/>
      <c r="P4118"/>
      <c r="Q4118"/>
      <c r="R4118"/>
    </row>
    <row r="4119" spans="1:18" s="16" customFormat="1" x14ac:dyDescent="0.25">
      <c r="A4119"/>
      <c r="B4119" s="18"/>
      <c r="D4119"/>
      <c r="E4119"/>
      <c r="F4119"/>
      <c r="G4119"/>
      <c r="H4119"/>
      <c r="I4119"/>
      <c r="J4119"/>
      <c r="K4119"/>
      <c r="L4119"/>
      <c r="M4119"/>
      <c r="N4119"/>
      <c r="O4119"/>
      <c r="P4119"/>
      <c r="Q4119"/>
      <c r="R4119"/>
    </row>
    <row r="4120" spans="1:18" s="16" customFormat="1" x14ac:dyDescent="0.25">
      <c r="A4120"/>
      <c r="B4120" s="18"/>
      <c r="D4120"/>
      <c r="E4120"/>
      <c r="F4120"/>
      <c r="G4120"/>
      <c r="H4120"/>
      <c r="I4120"/>
      <c r="J4120"/>
      <c r="K4120"/>
      <c r="L4120"/>
      <c r="M4120"/>
      <c r="N4120"/>
      <c r="O4120"/>
      <c r="P4120"/>
      <c r="Q4120"/>
      <c r="R4120"/>
    </row>
    <row r="4121" spans="1:18" s="16" customFormat="1" x14ac:dyDescent="0.25">
      <c r="A4121"/>
      <c r="B4121" s="18"/>
      <c r="D4121"/>
      <c r="E4121"/>
      <c r="F4121"/>
      <c r="G4121"/>
      <c r="H4121"/>
      <c r="I4121"/>
      <c r="J4121"/>
      <c r="K4121"/>
      <c r="L4121"/>
      <c r="M4121"/>
      <c r="N4121"/>
      <c r="O4121"/>
      <c r="P4121"/>
      <c r="Q4121"/>
      <c r="R4121"/>
    </row>
    <row r="4122" spans="1:18" s="16" customFormat="1" x14ac:dyDescent="0.25">
      <c r="A4122"/>
      <c r="B4122" s="18"/>
      <c r="D4122"/>
      <c r="E4122"/>
      <c r="F4122"/>
      <c r="G4122"/>
      <c r="H4122"/>
      <c r="I4122"/>
      <c r="J4122"/>
      <c r="K4122"/>
      <c r="L4122"/>
      <c r="M4122"/>
      <c r="N4122"/>
      <c r="O4122"/>
      <c r="P4122"/>
      <c r="Q4122"/>
      <c r="R4122"/>
    </row>
    <row r="4123" spans="1:18" s="16" customFormat="1" x14ac:dyDescent="0.25">
      <c r="A4123"/>
      <c r="B4123" s="18"/>
      <c r="D4123"/>
      <c r="E4123"/>
      <c r="F4123"/>
      <c r="G4123"/>
      <c r="H4123"/>
      <c r="I4123"/>
      <c r="J4123"/>
      <c r="K4123"/>
      <c r="L4123"/>
      <c r="M4123"/>
      <c r="N4123"/>
      <c r="O4123"/>
      <c r="P4123"/>
      <c r="Q4123"/>
      <c r="R4123"/>
    </row>
    <row r="4124" spans="1:18" s="16" customFormat="1" x14ac:dyDescent="0.25">
      <c r="A4124"/>
      <c r="B4124" s="18"/>
      <c r="D4124"/>
      <c r="E4124"/>
      <c r="F4124"/>
      <c r="G4124"/>
      <c r="H4124"/>
      <c r="I4124"/>
      <c r="J4124"/>
      <c r="K4124"/>
      <c r="L4124"/>
      <c r="M4124"/>
      <c r="N4124"/>
      <c r="O4124"/>
      <c r="P4124"/>
      <c r="Q4124"/>
      <c r="R4124"/>
    </row>
    <row r="4125" spans="1:18" s="16" customFormat="1" x14ac:dyDescent="0.25">
      <c r="A4125"/>
      <c r="B4125" s="18"/>
      <c r="D4125"/>
      <c r="E4125"/>
      <c r="F4125"/>
      <c r="G4125"/>
      <c r="H4125"/>
      <c r="I4125"/>
      <c r="J4125"/>
      <c r="K4125"/>
      <c r="L4125"/>
      <c r="M4125"/>
      <c r="N4125"/>
      <c r="O4125"/>
      <c r="P4125"/>
      <c r="Q4125"/>
      <c r="R4125"/>
    </row>
    <row r="4126" spans="1:18" s="16" customFormat="1" x14ac:dyDescent="0.25">
      <c r="A4126"/>
      <c r="B4126" s="18"/>
      <c r="D4126"/>
      <c r="E4126"/>
      <c r="F4126"/>
      <c r="G4126"/>
      <c r="H4126"/>
      <c r="I4126"/>
      <c r="J4126"/>
      <c r="K4126"/>
      <c r="L4126"/>
      <c r="M4126"/>
      <c r="N4126"/>
      <c r="O4126"/>
      <c r="P4126"/>
      <c r="Q4126"/>
      <c r="R4126"/>
    </row>
    <row r="4127" spans="1:18" s="16" customFormat="1" x14ac:dyDescent="0.25">
      <c r="A4127"/>
      <c r="B4127" s="18"/>
      <c r="D4127"/>
      <c r="E4127"/>
      <c r="F4127"/>
      <c r="G4127"/>
      <c r="H4127"/>
      <c r="I4127"/>
      <c r="J4127"/>
      <c r="K4127"/>
      <c r="L4127"/>
      <c r="M4127"/>
      <c r="N4127"/>
      <c r="O4127"/>
      <c r="P4127"/>
      <c r="Q4127"/>
      <c r="R4127"/>
    </row>
    <row r="4128" spans="1:18" s="16" customFormat="1" x14ac:dyDescent="0.25">
      <c r="A4128"/>
      <c r="B4128" s="18"/>
      <c r="D4128"/>
      <c r="E4128"/>
      <c r="F4128"/>
      <c r="G4128"/>
      <c r="H4128"/>
      <c r="I4128"/>
      <c r="J4128"/>
      <c r="K4128"/>
      <c r="L4128"/>
      <c r="M4128"/>
      <c r="N4128"/>
      <c r="O4128"/>
      <c r="P4128"/>
      <c r="Q4128"/>
      <c r="R4128"/>
    </row>
    <row r="4129" spans="1:18" s="16" customFormat="1" x14ac:dyDescent="0.25">
      <c r="A4129"/>
      <c r="B4129" s="18"/>
      <c r="D4129"/>
      <c r="E4129"/>
      <c r="F4129"/>
      <c r="G4129"/>
      <c r="H4129"/>
      <c r="I4129"/>
      <c r="J4129"/>
      <c r="K4129"/>
      <c r="L4129"/>
      <c r="M4129"/>
      <c r="N4129"/>
      <c r="O4129"/>
      <c r="P4129"/>
      <c r="Q4129"/>
      <c r="R4129"/>
    </row>
    <row r="4130" spans="1:18" s="16" customFormat="1" x14ac:dyDescent="0.25">
      <c r="A4130"/>
      <c r="B4130" s="18"/>
      <c r="D4130"/>
      <c r="E4130"/>
      <c r="F4130"/>
      <c r="G4130"/>
      <c r="H4130"/>
      <c r="I4130"/>
      <c r="J4130"/>
      <c r="K4130"/>
      <c r="L4130"/>
      <c r="M4130"/>
      <c r="N4130"/>
      <c r="O4130"/>
      <c r="P4130"/>
      <c r="Q4130"/>
      <c r="R4130"/>
    </row>
    <row r="4131" spans="1:18" s="16" customFormat="1" x14ac:dyDescent="0.25">
      <c r="A4131"/>
      <c r="B4131" s="18"/>
      <c r="D4131"/>
      <c r="E4131"/>
      <c r="F4131"/>
      <c r="G4131"/>
      <c r="H4131"/>
      <c r="I4131"/>
      <c r="J4131"/>
      <c r="K4131"/>
      <c r="L4131"/>
      <c r="M4131"/>
      <c r="N4131"/>
      <c r="O4131"/>
      <c r="P4131"/>
      <c r="Q4131"/>
      <c r="R4131"/>
    </row>
    <row r="4132" spans="1:18" s="16" customFormat="1" x14ac:dyDescent="0.25">
      <c r="A4132"/>
      <c r="B4132" s="18"/>
      <c r="D4132"/>
      <c r="E4132"/>
      <c r="F4132"/>
      <c r="G4132"/>
      <c r="H4132"/>
      <c r="I4132"/>
      <c r="J4132"/>
      <c r="K4132"/>
      <c r="L4132"/>
      <c r="M4132"/>
      <c r="N4132"/>
      <c r="O4132"/>
      <c r="P4132"/>
      <c r="Q4132"/>
      <c r="R4132"/>
    </row>
    <row r="4133" spans="1:18" s="16" customFormat="1" x14ac:dyDescent="0.25">
      <c r="A4133"/>
      <c r="B4133" s="18"/>
      <c r="D4133"/>
      <c r="E4133"/>
      <c r="F4133"/>
      <c r="G4133"/>
      <c r="H4133"/>
      <c r="I4133"/>
      <c r="J4133"/>
      <c r="K4133"/>
      <c r="L4133"/>
      <c r="M4133"/>
      <c r="N4133"/>
      <c r="O4133"/>
      <c r="P4133"/>
      <c r="Q4133"/>
      <c r="R4133"/>
    </row>
    <row r="4134" spans="1:18" s="16" customFormat="1" x14ac:dyDescent="0.25">
      <c r="A4134"/>
      <c r="B4134" s="18"/>
      <c r="D4134"/>
      <c r="E4134"/>
      <c r="F4134"/>
      <c r="G4134"/>
      <c r="H4134"/>
      <c r="I4134"/>
      <c r="J4134"/>
      <c r="K4134"/>
      <c r="L4134"/>
      <c r="M4134"/>
      <c r="N4134"/>
      <c r="O4134"/>
      <c r="P4134"/>
      <c r="Q4134"/>
      <c r="R4134"/>
    </row>
    <row r="4135" spans="1:18" s="16" customFormat="1" x14ac:dyDescent="0.25">
      <c r="A4135"/>
      <c r="B4135" s="18"/>
      <c r="D4135"/>
      <c r="E4135"/>
      <c r="F4135"/>
      <c r="G4135"/>
      <c r="H4135"/>
      <c r="I4135"/>
      <c r="J4135"/>
      <c r="K4135"/>
      <c r="L4135"/>
      <c r="M4135"/>
      <c r="N4135"/>
      <c r="O4135"/>
      <c r="P4135"/>
      <c r="Q4135"/>
      <c r="R4135"/>
    </row>
    <row r="4136" spans="1:18" s="16" customFormat="1" x14ac:dyDescent="0.25">
      <c r="A4136"/>
      <c r="B4136" s="18"/>
      <c r="D4136"/>
      <c r="E4136"/>
      <c r="F4136"/>
      <c r="G4136"/>
      <c r="H4136"/>
      <c r="I4136"/>
      <c r="J4136"/>
      <c r="K4136"/>
      <c r="L4136"/>
      <c r="M4136"/>
      <c r="N4136"/>
      <c r="O4136"/>
      <c r="P4136"/>
      <c r="Q4136"/>
      <c r="R4136"/>
    </row>
    <row r="4137" spans="1:18" s="16" customFormat="1" x14ac:dyDescent="0.25">
      <c r="A4137"/>
      <c r="B4137" s="18"/>
      <c r="D4137"/>
      <c r="E4137"/>
      <c r="F4137"/>
      <c r="G4137"/>
      <c r="H4137"/>
      <c r="I4137"/>
      <c r="J4137"/>
      <c r="K4137"/>
      <c r="L4137"/>
      <c r="M4137"/>
      <c r="N4137"/>
      <c r="O4137"/>
      <c r="P4137"/>
      <c r="Q4137"/>
      <c r="R4137"/>
    </row>
    <row r="4138" spans="1:18" s="16" customFormat="1" x14ac:dyDescent="0.25">
      <c r="A4138"/>
      <c r="B4138" s="18"/>
      <c r="D4138"/>
      <c r="E4138"/>
      <c r="F4138"/>
      <c r="G4138"/>
      <c r="H4138"/>
      <c r="I4138"/>
      <c r="J4138"/>
      <c r="K4138"/>
      <c r="L4138"/>
      <c r="M4138"/>
      <c r="N4138"/>
      <c r="O4138"/>
      <c r="P4138"/>
      <c r="Q4138"/>
      <c r="R4138"/>
    </row>
    <row r="4139" spans="1:18" s="16" customFormat="1" x14ac:dyDescent="0.25">
      <c r="A4139"/>
      <c r="B4139" s="18"/>
      <c r="D4139"/>
      <c r="E4139"/>
      <c r="F4139"/>
      <c r="G4139"/>
      <c r="H4139"/>
      <c r="I4139"/>
      <c r="J4139"/>
      <c r="K4139"/>
      <c r="L4139"/>
      <c r="M4139"/>
      <c r="N4139"/>
      <c r="O4139"/>
      <c r="P4139"/>
      <c r="Q4139"/>
      <c r="R4139"/>
    </row>
    <row r="4140" spans="1:18" s="16" customFormat="1" x14ac:dyDescent="0.25">
      <c r="A4140"/>
      <c r="B4140" s="18"/>
      <c r="D4140"/>
      <c r="E4140"/>
      <c r="F4140"/>
      <c r="G4140"/>
      <c r="H4140"/>
      <c r="I4140"/>
      <c r="J4140"/>
      <c r="K4140"/>
      <c r="L4140"/>
      <c r="M4140"/>
      <c r="N4140"/>
      <c r="O4140"/>
      <c r="P4140"/>
      <c r="Q4140"/>
      <c r="R4140"/>
    </row>
    <row r="4141" spans="1:18" s="16" customFormat="1" x14ac:dyDescent="0.25">
      <c r="A4141"/>
      <c r="B4141" s="18"/>
      <c r="D4141"/>
      <c r="E4141"/>
      <c r="F4141"/>
      <c r="G4141"/>
      <c r="H4141"/>
      <c r="I4141"/>
      <c r="J4141"/>
      <c r="K4141"/>
      <c r="L4141"/>
      <c r="M4141"/>
      <c r="N4141"/>
      <c r="O4141"/>
      <c r="P4141"/>
      <c r="Q4141"/>
      <c r="R4141"/>
    </row>
    <row r="4142" spans="1:18" s="16" customFormat="1" x14ac:dyDescent="0.25">
      <c r="A4142"/>
      <c r="B4142" s="18"/>
      <c r="D4142"/>
      <c r="E4142"/>
      <c r="F4142"/>
      <c r="G4142"/>
      <c r="H4142"/>
      <c r="I4142"/>
      <c r="J4142"/>
      <c r="K4142"/>
      <c r="L4142"/>
      <c r="M4142"/>
      <c r="N4142"/>
      <c r="O4142"/>
      <c r="P4142"/>
      <c r="Q4142"/>
      <c r="R4142"/>
    </row>
    <row r="4143" spans="1:18" s="16" customFormat="1" x14ac:dyDescent="0.25">
      <c r="A4143"/>
      <c r="B4143" s="18"/>
      <c r="D4143"/>
      <c r="E4143"/>
      <c r="F4143"/>
      <c r="G4143"/>
      <c r="H4143"/>
      <c r="I4143"/>
      <c r="J4143"/>
      <c r="K4143"/>
      <c r="L4143"/>
      <c r="M4143"/>
      <c r="N4143"/>
      <c r="O4143"/>
      <c r="P4143"/>
      <c r="Q4143"/>
      <c r="R4143"/>
    </row>
    <row r="4144" spans="1:18" s="16" customFormat="1" x14ac:dyDescent="0.25">
      <c r="A4144"/>
      <c r="B4144" s="18"/>
      <c r="D4144"/>
      <c r="E4144"/>
      <c r="F4144"/>
      <c r="G4144"/>
      <c r="H4144"/>
      <c r="I4144"/>
      <c r="J4144"/>
      <c r="K4144"/>
      <c r="L4144"/>
      <c r="M4144"/>
      <c r="N4144"/>
      <c r="O4144"/>
      <c r="P4144"/>
      <c r="Q4144"/>
      <c r="R4144"/>
    </row>
    <row r="4145" spans="1:18" s="16" customFormat="1" x14ac:dyDescent="0.25">
      <c r="A4145"/>
      <c r="B4145" s="18"/>
      <c r="D4145"/>
      <c r="E4145"/>
      <c r="F4145"/>
      <c r="G4145"/>
      <c r="H4145"/>
      <c r="I4145"/>
      <c r="J4145"/>
      <c r="K4145"/>
      <c r="L4145"/>
      <c r="M4145"/>
      <c r="N4145"/>
      <c r="O4145"/>
      <c r="P4145"/>
      <c r="Q4145"/>
      <c r="R4145"/>
    </row>
    <row r="4146" spans="1:18" s="16" customFormat="1" x14ac:dyDescent="0.25">
      <c r="A4146"/>
      <c r="B4146" s="18"/>
      <c r="D4146"/>
      <c r="E4146"/>
      <c r="F4146"/>
      <c r="G4146"/>
      <c r="H4146"/>
      <c r="I4146"/>
      <c r="J4146"/>
      <c r="K4146"/>
      <c r="L4146"/>
      <c r="M4146"/>
      <c r="N4146"/>
      <c r="O4146"/>
      <c r="P4146"/>
      <c r="Q4146"/>
      <c r="R4146"/>
    </row>
    <row r="4147" spans="1:18" s="16" customFormat="1" x14ac:dyDescent="0.25">
      <c r="A4147"/>
      <c r="B4147" s="18"/>
      <c r="D4147"/>
      <c r="E4147"/>
      <c r="F4147"/>
      <c r="G4147"/>
      <c r="H4147"/>
      <c r="I4147"/>
      <c r="J4147"/>
      <c r="K4147"/>
      <c r="L4147"/>
      <c r="M4147"/>
      <c r="N4147"/>
      <c r="O4147"/>
      <c r="P4147"/>
      <c r="Q4147"/>
      <c r="R4147"/>
    </row>
    <row r="4148" spans="1:18" s="16" customFormat="1" x14ac:dyDescent="0.25">
      <c r="A4148"/>
      <c r="B4148" s="18"/>
      <c r="D4148"/>
      <c r="E4148"/>
      <c r="F4148"/>
      <c r="G4148"/>
      <c r="H4148"/>
      <c r="I4148"/>
      <c r="J4148"/>
      <c r="K4148"/>
      <c r="L4148"/>
      <c r="M4148"/>
      <c r="N4148"/>
      <c r="O4148"/>
      <c r="P4148"/>
      <c r="Q4148"/>
      <c r="R4148"/>
    </row>
    <row r="4149" spans="1:18" s="16" customFormat="1" x14ac:dyDescent="0.25">
      <c r="A4149"/>
      <c r="B4149" s="18"/>
      <c r="D4149"/>
      <c r="E4149"/>
      <c r="F4149"/>
      <c r="G4149"/>
      <c r="H4149"/>
      <c r="I4149"/>
      <c r="J4149"/>
      <c r="K4149"/>
      <c r="L4149"/>
      <c r="M4149"/>
      <c r="N4149"/>
      <c r="O4149"/>
      <c r="P4149"/>
      <c r="Q4149"/>
      <c r="R4149"/>
    </row>
    <row r="4150" spans="1:18" s="16" customFormat="1" x14ac:dyDescent="0.25">
      <c r="A4150"/>
      <c r="B4150" s="18"/>
      <c r="D4150"/>
      <c r="E4150"/>
      <c r="F4150"/>
      <c r="G4150"/>
      <c r="H4150"/>
      <c r="I4150"/>
      <c r="J4150"/>
      <c r="K4150"/>
      <c r="L4150"/>
      <c r="M4150"/>
      <c r="N4150"/>
      <c r="O4150"/>
      <c r="P4150"/>
      <c r="Q4150"/>
      <c r="R4150"/>
    </row>
    <row r="4151" spans="1:18" s="16" customFormat="1" x14ac:dyDescent="0.25">
      <c r="A4151"/>
      <c r="B4151" s="18"/>
      <c r="D4151"/>
      <c r="E4151"/>
      <c r="F4151"/>
      <c r="G4151"/>
      <c r="H4151"/>
      <c r="I4151"/>
      <c r="J4151"/>
      <c r="K4151"/>
      <c r="L4151"/>
      <c r="M4151"/>
      <c r="N4151"/>
      <c r="O4151"/>
      <c r="P4151"/>
      <c r="Q4151"/>
      <c r="R4151"/>
    </row>
    <row r="4152" spans="1:18" s="16" customFormat="1" x14ac:dyDescent="0.25">
      <c r="A4152"/>
      <c r="B4152" s="18"/>
      <c r="D4152"/>
      <c r="E4152"/>
      <c r="F4152"/>
      <c r="G4152"/>
      <c r="H4152"/>
      <c r="I4152"/>
      <c r="J4152"/>
      <c r="K4152"/>
      <c r="L4152"/>
      <c r="M4152"/>
      <c r="N4152"/>
      <c r="O4152"/>
      <c r="P4152"/>
      <c r="Q4152"/>
      <c r="R4152"/>
    </row>
    <row r="4153" spans="1:18" s="16" customFormat="1" x14ac:dyDescent="0.25">
      <c r="A4153"/>
      <c r="B4153" s="18"/>
      <c r="D4153"/>
      <c r="E4153"/>
      <c r="F4153"/>
      <c r="G4153"/>
      <c r="H4153"/>
      <c r="I4153"/>
      <c r="J4153"/>
      <c r="K4153"/>
      <c r="L4153"/>
      <c r="M4153"/>
      <c r="N4153"/>
      <c r="O4153"/>
      <c r="P4153"/>
      <c r="Q4153"/>
      <c r="R4153"/>
    </row>
    <row r="4154" spans="1:18" s="16" customFormat="1" x14ac:dyDescent="0.25">
      <c r="A4154"/>
      <c r="B4154" s="18"/>
      <c r="D4154"/>
      <c r="E4154"/>
      <c r="F4154"/>
      <c r="G4154"/>
      <c r="H4154"/>
      <c r="I4154"/>
      <c r="J4154"/>
      <c r="K4154"/>
      <c r="L4154"/>
      <c r="M4154"/>
      <c r="N4154"/>
      <c r="O4154"/>
      <c r="P4154"/>
      <c r="Q4154"/>
      <c r="R4154"/>
    </row>
    <row r="4155" spans="1:18" s="16" customFormat="1" x14ac:dyDescent="0.25">
      <c r="A4155"/>
      <c r="B4155" s="18"/>
      <c r="D4155"/>
      <c r="E4155"/>
      <c r="F4155"/>
      <c r="G4155"/>
      <c r="H4155"/>
      <c r="I4155"/>
      <c r="J4155"/>
      <c r="K4155"/>
      <c r="L4155"/>
      <c r="M4155"/>
      <c r="N4155"/>
      <c r="O4155"/>
      <c r="P4155"/>
      <c r="Q4155"/>
      <c r="R4155"/>
    </row>
    <row r="4156" spans="1:18" s="16" customFormat="1" x14ac:dyDescent="0.25">
      <c r="A4156"/>
      <c r="B4156" s="18"/>
      <c r="D4156"/>
      <c r="E4156"/>
      <c r="F4156"/>
      <c r="G4156"/>
      <c r="H4156"/>
      <c r="I4156"/>
      <c r="J4156"/>
      <c r="K4156"/>
      <c r="L4156"/>
      <c r="M4156"/>
      <c r="N4156"/>
      <c r="O4156"/>
      <c r="P4156"/>
      <c r="Q4156"/>
      <c r="R4156"/>
    </row>
    <row r="4157" spans="1:18" s="16" customFormat="1" x14ac:dyDescent="0.25">
      <c r="A4157"/>
      <c r="B4157" s="18"/>
      <c r="D4157"/>
      <c r="E4157"/>
      <c r="F4157"/>
      <c r="G4157"/>
      <c r="H4157"/>
      <c r="I4157"/>
      <c r="J4157"/>
      <c r="K4157"/>
      <c r="L4157"/>
      <c r="M4157"/>
      <c r="N4157"/>
      <c r="O4157"/>
      <c r="P4157"/>
      <c r="Q4157"/>
      <c r="R4157"/>
    </row>
    <row r="4158" spans="1:18" s="16" customFormat="1" x14ac:dyDescent="0.25">
      <c r="A4158"/>
      <c r="B4158" s="18"/>
      <c r="D4158"/>
      <c r="E4158"/>
      <c r="F4158"/>
      <c r="G4158"/>
      <c r="H4158"/>
      <c r="I4158"/>
      <c r="J4158"/>
      <c r="K4158"/>
      <c r="L4158"/>
      <c r="M4158"/>
      <c r="N4158"/>
      <c r="O4158"/>
      <c r="P4158"/>
      <c r="Q4158"/>
      <c r="R4158"/>
    </row>
    <row r="4159" spans="1:18" s="16" customFormat="1" x14ac:dyDescent="0.25">
      <c r="A4159"/>
      <c r="B4159" s="18"/>
      <c r="D4159"/>
      <c r="E4159"/>
      <c r="F4159"/>
      <c r="G4159"/>
      <c r="H4159"/>
      <c r="I4159"/>
      <c r="J4159"/>
      <c r="K4159"/>
      <c r="L4159"/>
      <c r="M4159"/>
      <c r="N4159"/>
      <c r="O4159"/>
      <c r="P4159"/>
      <c r="Q4159"/>
      <c r="R4159"/>
    </row>
    <row r="4160" spans="1:18" s="16" customFormat="1" x14ac:dyDescent="0.25">
      <c r="A4160"/>
      <c r="B4160" s="18"/>
      <c r="D4160"/>
      <c r="E4160"/>
      <c r="F4160"/>
      <c r="G4160"/>
      <c r="H4160"/>
      <c r="I4160"/>
      <c r="J4160"/>
      <c r="K4160"/>
      <c r="L4160"/>
      <c r="M4160"/>
      <c r="N4160"/>
      <c r="O4160"/>
      <c r="P4160"/>
      <c r="Q4160"/>
      <c r="R4160"/>
    </row>
    <row r="4161" spans="1:18" s="16" customFormat="1" x14ac:dyDescent="0.25">
      <c r="A4161"/>
      <c r="B4161" s="18"/>
      <c r="D4161"/>
      <c r="E4161"/>
      <c r="F4161"/>
      <c r="G4161"/>
      <c r="H4161"/>
      <c r="I4161"/>
      <c r="J4161"/>
      <c r="K4161"/>
      <c r="L4161"/>
      <c r="M4161"/>
      <c r="N4161"/>
      <c r="O4161"/>
      <c r="P4161"/>
      <c r="Q4161"/>
      <c r="R4161"/>
    </row>
    <row r="4162" spans="1:18" s="16" customFormat="1" x14ac:dyDescent="0.25">
      <c r="A4162"/>
      <c r="B4162" s="17"/>
      <c r="D4162"/>
      <c r="E4162"/>
      <c r="F4162"/>
      <c r="G4162"/>
      <c r="H4162"/>
      <c r="I4162"/>
      <c r="J4162"/>
      <c r="K4162"/>
      <c r="L4162"/>
      <c r="M4162"/>
      <c r="N4162"/>
      <c r="O4162"/>
      <c r="P4162"/>
      <c r="Q4162"/>
      <c r="R4162"/>
    </row>
    <row r="4163" spans="1:18" s="16" customFormat="1" x14ac:dyDescent="0.25">
      <c r="A4163"/>
      <c r="B4163" s="18"/>
      <c r="D4163"/>
      <c r="E4163"/>
      <c r="F4163"/>
      <c r="G4163"/>
      <c r="H4163"/>
      <c r="I4163"/>
      <c r="J4163"/>
      <c r="K4163"/>
      <c r="L4163"/>
      <c r="M4163"/>
      <c r="N4163"/>
      <c r="O4163"/>
      <c r="P4163"/>
      <c r="Q4163"/>
      <c r="R4163"/>
    </row>
    <row r="4164" spans="1:18" s="16" customFormat="1" x14ac:dyDescent="0.25">
      <c r="A4164"/>
      <c r="B4164" s="18"/>
      <c r="D4164"/>
      <c r="E4164"/>
      <c r="F4164"/>
      <c r="G4164"/>
      <c r="H4164"/>
      <c r="I4164"/>
      <c r="J4164"/>
      <c r="K4164"/>
      <c r="L4164"/>
      <c r="M4164"/>
      <c r="N4164"/>
      <c r="O4164"/>
      <c r="P4164"/>
      <c r="Q4164"/>
      <c r="R4164"/>
    </row>
    <row r="4165" spans="1:18" s="16" customFormat="1" x14ac:dyDescent="0.25">
      <c r="A4165"/>
      <c r="B4165" s="18"/>
      <c r="D4165"/>
      <c r="E4165"/>
      <c r="F4165"/>
      <c r="G4165"/>
      <c r="H4165"/>
      <c r="I4165"/>
      <c r="J4165"/>
      <c r="K4165"/>
      <c r="L4165"/>
      <c r="M4165"/>
      <c r="N4165"/>
      <c r="O4165"/>
      <c r="P4165"/>
      <c r="Q4165"/>
      <c r="R4165"/>
    </row>
    <row r="4166" spans="1:18" s="16" customFormat="1" x14ac:dyDescent="0.25">
      <c r="A4166"/>
      <c r="B4166" s="18"/>
      <c r="D4166"/>
      <c r="E4166"/>
      <c r="F4166"/>
      <c r="G4166"/>
      <c r="H4166"/>
      <c r="I4166"/>
      <c r="J4166"/>
      <c r="K4166"/>
      <c r="L4166"/>
      <c r="M4166"/>
      <c r="N4166"/>
      <c r="O4166"/>
      <c r="P4166"/>
      <c r="Q4166"/>
      <c r="R4166"/>
    </row>
    <row r="4167" spans="1:18" s="16" customFormat="1" x14ac:dyDescent="0.25">
      <c r="A4167"/>
      <c r="B4167" s="18"/>
      <c r="D4167"/>
      <c r="E4167"/>
      <c r="F4167"/>
      <c r="G4167"/>
      <c r="H4167"/>
      <c r="I4167"/>
      <c r="J4167"/>
      <c r="K4167"/>
      <c r="L4167"/>
      <c r="M4167"/>
      <c r="N4167"/>
      <c r="O4167"/>
      <c r="P4167"/>
      <c r="Q4167"/>
      <c r="R4167"/>
    </row>
    <row r="4168" spans="1:18" s="16" customFormat="1" x14ac:dyDescent="0.25">
      <c r="A4168"/>
      <c r="B4168" s="18"/>
      <c r="D4168"/>
      <c r="E4168"/>
      <c r="F4168"/>
      <c r="G4168"/>
      <c r="H4168"/>
      <c r="I4168"/>
      <c r="J4168"/>
      <c r="K4168"/>
      <c r="L4168"/>
      <c r="M4168"/>
      <c r="N4168"/>
      <c r="O4168"/>
      <c r="P4168"/>
      <c r="Q4168"/>
      <c r="R4168"/>
    </row>
    <row r="4169" spans="1:18" s="16" customFormat="1" x14ac:dyDescent="0.25">
      <c r="A4169"/>
      <c r="B4169" s="18"/>
      <c r="D4169"/>
      <c r="E4169"/>
      <c r="F4169"/>
      <c r="G4169"/>
      <c r="H4169"/>
      <c r="I4169"/>
      <c r="J4169"/>
      <c r="K4169"/>
      <c r="L4169"/>
      <c r="M4169"/>
      <c r="N4169"/>
      <c r="O4169"/>
      <c r="P4169"/>
      <c r="Q4169"/>
      <c r="R4169"/>
    </row>
    <row r="4170" spans="1:18" s="16" customFormat="1" x14ac:dyDescent="0.25">
      <c r="A4170"/>
      <c r="B4170" s="18"/>
      <c r="D4170"/>
      <c r="E4170"/>
      <c r="F4170"/>
      <c r="G4170"/>
      <c r="H4170"/>
      <c r="I4170"/>
      <c r="J4170"/>
      <c r="K4170"/>
      <c r="L4170"/>
      <c r="M4170"/>
      <c r="N4170"/>
      <c r="O4170"/>
      <c r="P4170"/>
      <c r="Q4170"/>
      <c r="R4170"/>
    </row>
    <row r="4171" spans="1:18" s="16" customFormat="1" x14ac:dyDescent="0.25">
      <c r="A4171"/>
      <c r="B4171" s="18"/>
      <c r="D4171"/>
      <c r="E4171"/>
      <c r="F4171"/>
      <c r="G4171"/>
      <c r="H4171"/>
      <c r="I4171"/>
      <c r="J4171"/>
      <c r="K4171"/>
      <c r="L4171"/>
      <c r="M4171"/>
      <c r="N4171"/>
      <c r="O4171"/>
      <c r="P4171"/>
      <c r="Q4171"/>
      <c r="R4171"/>
    </row>
    <row r="4172" spans="1:18" s="16" customFormat="1" x14ac:dyDescent="0.25">
      <c r="A4172"/>
      <c r="B4172" s="18"/>
      <c r="D4172"/>
      <c r="E4172"/>
      <c r="F4172"/>
      <c r="G4172"/>
      <c r="H4172"/>
      <c r="I4172"/>
      <c r="J4172"/>
      <c r="K4172"/>
      <c r="L4172"/>
      <c r="M4172"/>
      <c r="N4172"/>
      <c r="O4172"/>
      <c r="P4172"/>
      <c r="Q4172"/>
      <c r="R4172"/>
    </row>
    <row r="4173" spans="1:18" s="16" customFormat="1" x14ac:dyDescent="0.25">
      <c r="A4173"/>
      <c r="B4173" s="18"/>
      <c r="D4173"/>
      <c r="E4173"/>
      <c r="F4173"/>
      <c r="G4173"/>
      <c r="H4173"/>
      <c r="I4173"/>
      <c r="J4173"/>
      <c r="K4173"/>
      <c r="L4173"/>
      <c r="M4173"/>
      <c r="N4173"/>
      <c r="O4173"/>
      <c r="P4173"/>
      <c r="Q4173"/>
      <c r="R4173"/>
    </row>
    <row r="4174" spans="1:18" s="16" customFormat="1" x14ac:dyDescent="0.25">
      <c r="A4174"/>
      <c r="B4174" s="18"/>
      <c r="D4174"/>
      <c r="E4174"/>
      <c r="F4174"/>
      <c r="G4174"/>
      <c r="H4174"/>
      <c r="I4174"/>
      <c r="J4174"/>
      <c r="K4174"/>
      <c r="L4174"/>
      <c r="M4174"/>
      <c r="N4174"/>
      <c r="O4174"/>
      <c r="P4174"/>
      <c r="Q4174"/>
      <c r="R4174"/>
    </row>
    <row r="4175" spans="1:18" s="16" customFormat="1" x14ac:dyDescent="0.25">
      <c r="A4175"/>
      <c r="B4175" s="18"/>
      <c r="D4175"/>
      <c r="E4175"/>
      <c r="F4175"/>
      <c r="G4175"/>
      <c r="H4175"/>
      <c r="I4175"/>
      <c r="J4175"/>
      <c r="K4175"/>
      <c r="L4175"/>
      <c r="M4175"/>
      <c r="N4175"/>
      <c r="O4175"/>
      <c r="P4175"/>
      <c r="Q4175"/>
      <c r="R4175"/>
    </row>
    <row r="4176" spans="1:18" s="16" customFormat="1" x14ac:dyDescent="0.25">
      <c r="A4176"/>
      <c r="B4176" s="18"/>
      <c r="D4176"/>
      <c r="E4176"/>
      <c r="F4176"/>
      <c r="G4176"/>
      <c r="H4176"/>
      <c r="I4176"/>
      <c r="J4176"/>
      <c r="K4176"/>
      <c r="L4176"/>
      <c r="M4176"/>
      <c r="N4176"/>
      <c r="O4176"/>
      <c r="P4176"/>
      <c r="Q4176"/>
      <c r="R4176"/>
    </row>
    <row r="4177" spans="1:18" s="16" customFormat="1" x14ac:dyDescent="0.25">
      <c r="A4177"/>
      <c r="B4177" s="18"/>
      <c r="D4177"/>
      <c r="E4177"/>
      <c r="F4177"/>
      <c r="G4177"/>
      <c r="H4177"/>
      <c r="I4177"/>
      <c r="J4177"/>
      <c r="K4177"/>
      <c r="L4177"/>
      <c r="M4177"/>
      <c r="N4177"/>
      <c r="O4177"/>
      <c r="P4177"/>
      <c r="Q4177"/>
      <c r="R4177"/>
    </row>
    <row r="4178" spans="1:18" s="16" customFormat="1" x14ac:dyDescent="0.25">
      <c r="A4178"/>
      <c r="B4178" s="18"/>
      <c r="D4178"/>
      <c r="E4178"/>
      <c r="F4178"/>
      <c r="G4178"/>
      <c r="H4178"/>
      <c r="I4178"/>
      <c r="J4178"/>
      <c r="K4178"/>
      <c r="L4178"/>
      <c r="M4178"/>
      <c r="N4178"/>
      <c r="O4178"/>
      <c r="P4178"/>
      <c r="Q4178"/>
      <c r="R4178"/>
    </row>
    <row r="4179" spans="1:18" s="16" customFormat="1" x14ac:dyDescent="0.25">
      <c r="A4179"/>
      <c r="B4179" s="18"/>
      <c r="D4179"/>
      <c r="E4179"/>
      <c r="F4179"/>
      <c r="G4179"/>
      <c r="H4179"/>
      <c r="I4179"/>
      <c r="J4179"/>
      <c r="K4179"/>
      <c r="L4179"/>
      <c r="M4179"/>
      <c r="N4179"/>
      <c r="O4179"/>
      <c r="P4179"/>
      <c r="Q4179"/>
      <c r="R4179"/>
    </row>
    <row r="4180" spans="1:18" s="16" customFormat="1" x14ac:dyDescent="0.25">
      <c r="A4180"/>
      <c r="B4180" s="18"/>
      <c r="D4180"/>
      <c r="E4180"/>
      <c r="F4180"/>
      <c r="G4180"/>
      <c r="H4180"/>
      <c r="I4180"/>
      <c r="J4180"/>
      <c r="K4180"/>
      <c r="L4180"/>
      <c r="M4180"/>
      <c r="N4180"/>
      <c r="O4180"/>
      <c r="P4180"/>
      <c r="Q4180"/>
      <c r="R4180"/>
    </row>
    <row r="4181" spans="1:18" s="16" customFormat="1" x14ac:dyDescent="0.25">
      <c r="A4181"/>
      <c r="B4181" s="18"/>
      <c r="D4181"/>
      <c r="E4181"/>
      <c r="F4181"/>
      <c r="G4181"/>
      <c r="H4181"/>
      <c r="I4181"/>
      <c r="J4181"/>
      <c r="K4181"/>
      <c r="L4181"/>
      <c r="M4181"/>
      <c r="N4181"/>
      <c r="O4181"/>
      <c r="P4181"/>
      <c r="Q4181"/>
      <c r="R4181"/>
    </row>
    <row r="4182" spans="1:18" s="16" customFormat="1" x14ac:dyDescent="0.25">
      <c r="A4182"/>
      <c r="B4182" s="18"/>
      <c r="D4182"/>
      <c r="E4182"/>
      <c r="F4182"/>
      <c r="G4182"/>
      <c r="H4182"/>
      <c r="I4182"/>
      <c r="J4182"/>
      <c r="K4182"/>
      <c r="L4182"/>
      <c r="M4182"/>
      <c r="N4182"/>
      <c r="O4182"/>
      <c r="P4182"/>
      <c r="Q4182"/>
      <c r="R4182"/>
    </row>
    <row r="4183" spans="1:18" s="16" customFormat="1" x14ac:dyDescent="0.25">
      <c r="A4183"/>
      <c r="B4183" s="18"/>
      <c r="D4183"/>
      <c r="E4183"/>
      <c r="F4183"/>
      <c r="G4183"/>
      <c r="H4183"/>
      <c r="I4183"/>
      <c r="J4183"/>
      <c r="K4183"/>
      <c r="L4183"/>
      <c r="M4183"/>
      <c r="N4183"/>
      <c r="O4183"/>
      <c r="P4183"/>
      <c r="Q4183"/>
      <c r="R4183"/>
    </row>
    <row r="4184" spans="1:18" s="16" customFormat="1" x14ac:dyDescent="0.25">
      <c r="A4184"/>
      <c r="B4184" s="18"/>
      <c r="D4184"/>
      <c r="E4184"/>
      <c r="F4184"/>
      <c r="G4184"/>
      <c r="H4184"/>
      <c r="I4184"/>
      <c r="J4184"/>
      <c r="K4184"/>
      <c r="L4184"/>
      <c r="M4184"/>
      <c r="N4184"/>
      <c r="O4184"/>
      <c r="P4184"/>
      <c r="Q4184"/>
      <c r="R4184"/>
    </row>
    <row r="4185" spans="1:18" s="16" customFormat="1" x14ac:dyDescent="0.25">
      <c r="A4185"/>
      <c r="B4185" s="18"/>
      <c r="D4185"/>
      <c r="E4185"/>
      <c r="F4185"/>
      <c r="G4185"/>
      <c r="H4185"/>
      <c r="I4185"/>
      <c r="J4185"/>
      <c r="K4185"/>
      <c r="L4185"/>
      <c r="M4185"/>
      <c r="N4185"/>
      <c r="O4185"/>
      <c r="P4185"/>
      <c r="Q4185"/>
      <c r="R4185"/>
    </row>
    <row r="4186" spans="1:18" s="16" customFormat="1" x14ac:dyDescent="0.25">
      <c r="A4186"/>
      <c r="B4186" s="18"/>
      <c r="D4186"/>
      <c r="E4186"/>
      <c r="F4186"/>
      <c r="G4186"/>
      <c r="H4186"/>
      <c r="I4186"/>
      <c r="J4186"/>
      <c r="K4186"/>
      <c r="L4186"/>
      <c r="M4186"/>
      <c r="N4186"/>
      <c r="O4186"/>
      <c r="P4186"/>
      <c r="Q4186"/>
      <c r="R4186"/>
    </row>
    <row r="4187" spans="1:18" s="16" customFormat="1" x14ac:dyDescent="0.25">
      <c r="A4187"/>
      <c r="B4187" s="18"/>
      <c r="D4187"/>
      <c r="E4187"/>
      <c r="F4187"/>
      <c r="G4187"/>
      <c r="H4187"/>
      <c r="I4187"/>
      <c r="J4187"/>
      <c r="K4187"/>
      <c r="L4187"/>
      <c r="M4187"/>
      <c r="N4187"/>
      <c r="O4187"/>
      <c r="P4187"/>
      <c r="Q4187"/>
      <c r="R4187"/>
    </row>
    <row r="4188" spans="1:18" s="16" customFormat="1" x14ac:dyDescent="0.25">
      <c r="A4188"/>
      <c r="B4188" s="18"/>
      <c r="D4188"/>
      <c r="E4188"/>
      <c r="F4188"/>
      <c r="G4188"/>
      <c r="H4188"/>
      <c r="I4188"/>
      <c r="J4188"/>
      <c r="K4188"/>
      <c r="L4188"/>
      <c r="M4188"/>
      <c r="N4188"/>
      <c r="O4188"/>
      <c r="P4188"/>
      <c r="Q4188"/>
      <c r="R4188"/>
    </row>
    <row r="4189" spans="1:18" s="16" customFormat="1" x14ac:dyDescent="0.25">
      <c r="A4189"/>
      <c r="B4189" s="18"/>
      <c r="D4189"/>
      <c r="E4189"/>
      <c r="F4189"/>
      <c r="G4189"/>
      <c r="H4189"/>
      <c r="I4189"/>
      <c r="J4189"/>
      <c r="K4189"/>
      <c r="L4189"/>
      <c r="M4189"/>
      <c r="N4189"/>
      <c r="O4189"/>
      <c r="P4189"/>
      <c r="Q4189"/>
      <c r="R4189"/>
    </row>
    <row r="4190" spans="1:18" s="16" customFormat="1" x14ac:dyDescent="0.25">
      <c r="A4190"/>
      <c r="B4190" s="18"/>
      <c r="D4190"/>
      <c r="E4190"/>
      <c r="F4190"/>
      <c r="G4190"/>
      <c r="H4190"/>
      <c r="I4190"/>
      <c r="J4190"/>
      <c r="K4190"/>
      <c r="L4190"/>
      <c r="M4190"/>
      <c r="N4190"/>
      <c r="O4190"/>
      <c r="P4190"/>
      <c r="Q4190"/>
      <c r="R4190"/>
    </row>
    <row r="4191" spans="1:18" s="16" customFormat="1" x14ac:dyDescent="0.25">
      <c r="A4191"/>
      <c r="B4191" s="18"/>
      <c r="D4191"/>
      <c r="E4191"/>
      <c r="F4191"/>
      <c r="G4191"/>
      <c r="H4191"/>
      <c r="I4191"/>
      <c r="J4191"/>
      <c r="K4191"/>
      <c r="L4191"/>
      <c r="M4191"/>
      <c r="N4191"/>
      <c r="O4191"/>
      <c r="P4191"/>
      <c r="Q4191"/>
      <c r="R4191"/>
    </row>
    <row r="4192" spans="1:18" s="16" customFormat="1" x14ac:dyDescent="0.25">
      <c r="A4192"/>
      <c r="B4192" s="18"/>
      <c r="D4192"/>
      <c r="E4192"/>
      <c r="F4192"/>
      <c r="G4192"/>
      <c r="H4192"/>
      <c r="I4192"/>
      <c r="J4192"/>
      <c r="K4192"/>
      <c r="L4192"/>
      <c r="M4192"/>
      <c r="N4192"/>
      <c r="O4192"/>
      <c r="P4192"/>
      <c r="Q4192"/>
      <c r="R4192"/>
    </row>
    <row r="4193" spans="1:18" s="16" customFormat="1" x14ac:dyDescent="0.25">
      <c r="A4193"/>
      <c r="B4193" s="18"/>
      <c r="D4193"/>
      <c r="E4193"/>
      <c r="F4193"/>
      <c r="G4193"/>
      <c r="H4193"/>
      <c r="I4193"/>
      <c r="J4193"/>
      <c r="K4193"/>
      <c r="L4193"/>
      <c r="M4193"/>
      <c r="N4193"/>
      <c r="O4193"/>
      <c r="P4193"/>
      <c r="Q4193"/>
      <c r="R4193"/>
    </row>
    <row r="4194" spans="1:18" s="16" customFormat="1" x14ac:dyDescent="0.25">
      <c r="A4194"/>
      <c r="B4194" s="18"/>
      <c r="D4194"/>
      <c r="E4194"/>
      <c r="F4194"/>
      <c r="G4194"/>
      <c r="H4194"/>
      <c r="I4194"/>
      <c r="J4194"/>
      <c r="K4194"/>
      <c r="L4194"/>
      <c r="M4194"/>
      <c r="N4194"/>
      <c r="O4194"/>
      <c r="P4194"/>
      <c r="Q4194"/>
      <c r="R4194"/>
    </row>
    <row r="4195" spans="1:18" s="16" customFormat="1" x14ac:dyDescent="0.25">
      <c r="A4195"/>
      <c r="B4195" s="18"/>
      <c r="D4195"/>
      <c r="E4195"/>
      <c r="F4195"/>
      <c r="G4195"/>
      <c r="H4195"/>
      <c r="I4195"/>
      <c r="J4195"/>
      <c r="K4195"/>
      <c r="L4195"/>
      <c r="M4195"/>
      <c r="N4195"/>
      <c r="O4195"/>
      <c r="P4195"/>
      <c r="Q4195"/>
      <c r="R4195"/>
    </row>
    <row r="4196" spans="1:18" s="16" customFormat="1" x14ac:dyDescent="0.25">
      <c r="A4196"/>
      <c r="B4196" s="18"/>
      <c r="D4196"/>
      <c r="E4196"/>
      <c r="F4196"/>
      <c r="G4196"/>
      <c r="H4196"/>
      <c r="I4196"/>
      <c r="J4196"/>
      <c r="K4196"/>
      <c r="L4196"/>
      <c r="M4196"/>
      <c r="N4196"/>
      <c r="O4196"/>
      <c r="P4196"/>
      <c r="Q4196"/>
      <c r="R4196"/>
    </row>
    <row r="4197" spans="1:18" s="16" customFormat="1" x14ac:dyDescent="0.25">
      <c r="A4197"/>
      <c r="B4197" s="18"/>
      <c r="D4197"/>
      <c r="E4197"/>
      <c r="F4197"/>
      <c r="G4197"/>
      <c r="H4197"/>
      <c r="I4197"/>
      <c r="J4197"/>
      <c r="K4197"/>
      <c r="L4197"/>
      <c r="M4197"/>
      <c r="N4197"/>
      <c r="O4197"/>
      <c r="P4197"/>
      <c r="Q4197"/>
      <c r="R4197"/>
    </row>
    <row r="4198" spans="1:18" s="16" customFormat="1" x14ac:dyDescent="0.25">
      <c r="A4198"/>
      <c r="B4198" s="18"/>
      <c r="D4198"/>
      <c r="E4198"/>
      <c r="F4198"/>
      <c r="G4198"/>
      <c r="H4198"/>
      <c r="I4198"/>
      <c r="J4198"/>
      <c r="K4198"/>
      <c r="L4198"/>
      <c r="M4198"/>
      <c r="N4198"/>
      <c r="O4198"/>
      <c r="P4198"/>
      <c r="Q4198"/>
      <c r="R4198"/>
    </row>
    <row r="4199" spans="1:18" s="16" customFormat="1" x14ac:dyDescent="0.25">
      <c r="A4199"/>
      <c r="B4199" s="18"/>
      <c r="D4199"/>
      <c r="E4199"/>
      <c r="F4199"/>
      <c r="G4199"/>
      <c r="H4199"/>
      <c r="I4199"/>
      <c r="J4199"/>
      <c r="K4199"/>
      <c r="L4199"/>
      <c r="M4199"/>
      <c r="N4199"/>
      <c r="O4199"/>
      <c r="P4199"/>
      <c r="Q4199"/>
      <c r="R4199"/>
    </row>
    <row r="4200" spans="1:18" s="16" customFormat="1" x14ac:dyDescent="0.25">
      <c r="A4200"/>
      <c r="B4200" s="18"/>
      <c r="D4200"/>
      <c r="E4200"/>
      <c r="F4200"/>
      <c r="G4200"/>
      <c r="H4200"/>
      <c r="I4200"/>
      <c r="J4200"/>
      <c r="K4200"/>
      <c r="L4200"/>
      <c r="M4200"/>
      <c r="N4200"/>
      <c r="O4200"/>
      <c r="P4200"/>
      <c r="Q4200"/>
      <c r="R4200"/>
    </row>
    <row r="4201" spans="1:18" s="16" customFormat="1" x14ac:dyDescent="0.25">
      <c r="A4201"/>
      <c r="B4201" s="18"/>
      <c r="D4201"/>
      <c r="E4201"/>
      <c r="F4201"/>
      <c r="G4201"/>
      <c r="H4201"/>
      <c r="I4201"/>
      <c r="J4201"/>
      <c r="K4201"/>
      <c r="L4201"/>
      <c r="M4201"/>
      <c r="N4201"/>
      <c r="O4201"/>
      <c r="P4201"/>
      <c r="Q4201"/>
      <c r="R4201"/>
    </row>
    <row r="4202" spans="1:18" s="16" customFormat="1" x14ac:dyDescent="0.25">
      <c r="A4202"/>
      <c r="B4202" s="18"/>
      <c r="D4202"/>
      <c r="E4202"/>
      <c r="F4202"/>
      <c r="G4202"/>
      <c r="H4202"/>
      <c r="I4202"/>
      <c r="J4202"/>
      <c r="K4202"/>
      <c r="L4202"/>
      <c r="M4202"/>
      <c r="N4202"/>
      <c r="O4202"/>
      <c r="P4202"/>
      <c r="Q4202"/>
      <c r="R4202"/>
    </row>
    <row r="4203" spans="1:18" s="16" customFormat="1" x14ac:dyDescent="0.25">
      <c r="A4203"/>
      <c r="B4203" s="18"/>
      <c r="D4203"/>
      <c r="E4203"/>
      <c r="F4203"/>
      <c r="G4203"/>
      <c r="H4203"/>
      <c r="I4203"/>
      <c r="J4203"/>
      <c r="K4203"/>
      <c r="L4203"/>
      <c r="M4203"/>
      <c r="N4203"/>
      <c r="O4203"/>
      <c r="P4203"/>
      <c r="Q4203"/>
      <c r="R4203"/>
    </row>
    <row r="4204" spans="1:18" s="16" customFormat="1" x14ac:dyDescent="0.25">
      <c r="A4204"/>
      <c r="B4204" s="18"/>
      <c r="D4204"/>
      <c r="E4204"/>
      <c r="F4204"/>
      <c r="G4204"/>
      <c r="H4204"/>
      <c r="I4204"/>
      <c r="J4204"/>
      <c r="K4204"/>
      <c r="L4204"/>
      <c r="M4204"/>
      <c r="N4204"/>
      <c r="O4204"/>
      <c r="P4204"/>
      <c r="Q4204"/>
      <c r="R4204"/>
    </row>
    <row r="4205" spans="1:18" s="16" customFormat="1" x14ac:dyDescent="0.25">
      <c r="A4205"/>
      <c r="B4205" s="18"/>
      <c r="D4205"/>
      <c r="E4205"/>
      <c r="F4205"/>
      <c r="G4205"/>
      <c r="H4205"/>
      <c r="I4205"/>
      <c r="J4205"/>
      <c r="K4205"/>
      <c r="L4205"/>
      <c r="M4205"/>
      <c r="N4205"/>
      <c r="O4205"/>
      <c r="P4205"/>
      <c r="Q4205"/>
      <c r="R4205"/>
    </row>
    <row r="4206" spans="1:18" s="16" customFormat="1" x14ac:dyDescent="0.25">
      <c r="A4206"/>
      <c r="B4206" s="18"/>
      <c r="D4206"/>
      <c r="E4206"/>
      <c r="F4206"/>
      <c r="G4206"/>
      <c r="H4206"/>
      <c r="I4206"/>
      <c r="J4206"/>
      <c r="K4206"/>
      <c r="L4206"/>
      <c r="M4206"/>
      <c r="N4206"/>
      <c r="O4206"/>
      <c r="P4206"/>
      <c r="Q4206"/>
      <c r="R4206"/>
    </row>
    <row r="4207" spans="1:18" s="16" customFormat="1" x14ac:dyDescent="0.25">
      <c r="A4207"/>
      <c r="B4207" s="18"/>
      <c r="D4207"/>
      <c r="E4207"/>
      <c r="F4207"/>
      <c r="G4207"/>
      <c r="H4207"/>
      <c r="I4207"/>
      <c r="J4207"/>
      <c r="K4207"/>
      <c r="L4207"/>
      <c r="M4207"/>
      <c r="N4207"/>
      <c r="O4207"/>
      <c r="P4207"/>
      <c r="Q4207"/>
      <c r="R4207"/>
    </row>
    <row r="4208" spans="1:18" s="16" customFormat="1" x14ac:dyDescent="0.25">
      <c r="A4208"/>
      <c r="B4208" s="18"/>
      <c r="D4208"/>
      <c r="E4208"/>
      <c r="F4208"/>
      <c r="G4208"/>
      <c r="H4208"/>
      <c r="I4208"/>
      <c r="J4208"/>
      <c r="K4208"/>
      <c r="L4208"/>
      <c r="M4208"/>
      <c r="N4208"/>
      <c r="O4208"/>
      <c r="P4208"/>
      <c r="Q4208"/>
      <c r="R4208"/>
    </row>
    <row r="4209" spans="1:18" s="16" customFormat="1" x14ac:dyDescent="0.25">
      <c r="A4209"/>
      <c r="B4209" s="18"/>
      <c r="D4209"/>
      <c r="E4209"/>
      <c r="F4209"/>
      <c r="G4209"/>
      <c r="H4209"/>
      <c r="I4209"/>
      <c r="J4209"/>
      <c r="K4209"/>
      <c r="L4209"/>
      <c r="M4209"/>
      <c r="N4209"/>
      <c r="O4209"/>
      <c r="P4209"/>
      <c r="Q4209"/>
      <c r="R4209"/>
    </row>
    <row r="4210" spans="1:18" s="16" customFormat="1" x14ac:dyDescent="0.25">
      <c r="A4210"/>
      <c r="B4210" s="18"/>
      <c r="D4210"/>
      <c r="E4210"/>
      <c r="F4210"/>
      <c r="G4210"/>
      <c r="H4210"/>
      <c r="I4210"/>
      <c r="J4210"/>
      <c r="K4210"/>
      <c r="L4210"/>
      <c r="M4210"/>
      <c r="N4210"/>
      <c r="O4210"/>
      <c r="P4210"/>
      <c r="Q4210"/>
      <c r="R4210"/>
    </row>
    <row r="4211" spans="1:18" s="16" customFormat="1" x14ac:dyDescent="0.25">
      <c r="A4211"/>
      <c r="B4211" s="18"/>
      <c r="D4211"/>
      <c r="E4211"/>
      <c r="F4211"/>
      <c r="G4211"/>
      <c r="H4211"/>
      <c r="I4211"/>
      <c r="J4211"/>
      <c r="K4211"/>
      <c r="L4211"/>
      <c r="M4211"/>
      <c r="N4211"/>
      <c r="O4211"/>
      <c r="P4211"/>
      <c r="Q4211"/>
      <c r="R4211"/>
    </row>
    <row r="4212" spans="1:18" s="16" customFormat="1" x14ac:dyDescent="0.25">
      <c r="A4212"/>
      <c r="B4212" s="17"/>
      <c r="D4212"/>
      <c r="E4212"/>
      <c r="F4212"/>
      <c r="G4212"/>
      <c r="H4212"/>
      <c r="I4212"/>
      <c r="J4212"/>
      <c r="K4212"/>
      <c r="L4212"/>
      <c r="M4212"/>
      <c r="N4212"/>
      <c r="O4212"/>
      <c r="P4212"/>
      <c r="Q4212"/>
      <c r="R4212"/>
    </row>
    <row r="4213" spans="1:18" s="16" customFormat="1" x14ac:dyDescent="0.25">
      <c r="A4213"/>
      <c r="B4213" s="18"/>
      <c r="D4213"/>
      <c r="E4213"/>
      <c r="F4213"/>
      <c r="G4213"/>
      <c r="H4213"/>
      <c r="I4213"/>
      <c r="J4213"/>
      <c r="K4213"/>
      <c r="L4213"/>
      <c r="M4213"/>
      <c r="N4213"/>
      <c r="O4213"/>
      <c r="P4213"/>
      <c r="Q4213"/>
      <c r="R4213"/>
    </row>
    <row r="4214" spans="1:18" s="16" customFormat="1" x14ac:dyDescent="0.25">
      <c r="A4214"/>
      <c r="B4214" s="18"/>
      <c r="D4214"/>
      <c r="E4214"/>
      <c r="F4214"/>
      <c r="G4214"/>
      <c r="H4214"/>
      <c r="I4214"/>
      <c r="J4214"/>
      <c r="K4214"/>
      <c r="L4214"/>
      <c r="M4214"/>
      <c r="N4214"/>
      <c r="O4214"/>
      <c r="P4214"/>
      <c r="Q4214"/>
      <c r="R4214"/>
    </row>
    <row r="4215" spans="1:18" s="16" customFormat="1" x14ac:dyDescent="0.25">
      <c r="A4215"/>
      <c r="B4215" s="18"/>
      <c r="D4215"/>
      <c r="E4215"/>
      <c r="F4215"/>
      <c r="G4215"/>
      <c r="H4215"/>
      <c r="I4215"/>
      <c r="J4215"/>
      <c r="K4215"/>
      <c r="L4215"/>
      <c r="M4215"/>
      <c r="N4215"/>
      <c r="O4215"/>
      <c r="P4215"/>
      <c r="Q4215"/>
      <c r="R4215"/>
    </row>
    <row r="4216" spans="1:18" s="16" customFormat="1" x14ac:dyDescent="0.25">
      <c r="A4216"/>
      <c r="B4216" s="18"/>
      <c r="D4216"/>
      <c r="E4216"/>
      <c r="F4216"/>
      <c r="G4216"/>
      <c r="H4216"/>
      <c r="I4216"/>
      <c r="J4216"/>
      <c r="K4216"/>
      <c r="L4216"/>
      <c r="M4216"/>
      <c r="N4216"/>
      <c r="O4216"/>
      <c r="P4216"/>
      <c r="Q4216"/>
      <c r="R4216"/>
    </row>
    <row r="4217" spans="1:18" s="16" customFormat="1" x14ac:dyDescent="0.25">
      <c r="A4217"/>
      <c r="B4217" s="18"/>
      <c r="D4217"/>
      <c r="E4217"/>
      <c r="F4217"/>
      <c r="G4217"/>
      <c r="H4217"/>
      <c r="I4217"/>
      <c r="J4217"/>
      <c r="K4217"/>
      <c r="L4217"/>
      <c r="M4217"/>
      <c r="N4217"/>
      <c r="O4217"/>
      <c r="P4217"/>
      <c r="Q4217"/>
      <c r="R4217"/>
    </row>
    <row r="4218" spans="1:18" s="16" customFormat="1" x14ac:dyDescent="0.25">
      <c r="A4218"/>
      <c r="B4218" s="18"/>
      <c r="D4218"/>
      <c r="E4218"/>
      <c r="F4218"/>
      <c r="G4218"/>
      <c r="H4218"/>
      <c r="I4218"/>
      <c r="J4218"/>
      <c r="K4218"/>
      <c r="L4218"/>
      <c r="M4218"/>
      <c r="N4218"/>
      <c r="O4218"/>
      <c r="P4218"/>
      <c r="Q4218"/>
      <c r="R4218"/>
    </row>
    <row r="4219" spans="1:18" s="16" customFormat="1" x14ac:dyDescent="0.25">
      <c r="A4219"/>
      <c r="B4219" s="18"/>
      <c r="D4219"/>
      <c r="E4219"/>
      <c r="F4219"/>
      <c r="G4219"/>
      <c r="H4219"/>
      <c r="I4219"/>
      <c r="J4219"/>
      <c r="K4219"/>
      <c r="L4219"/>
      <c r="M4219"/>
      <c r="N4219"/>
      <c r="O4219"/>
      <c r="P4219"/>
      <c r="Q4219"/>
      <c r="R4219"/>
    </row>
    <row r="4220" spans="1:18" s="16" customFormat="1" x14ac:dyDescent="0.25">
      <c r="A4220"/>
      <c r="B4220" s="18"/>
      <c r="D4220"/>
      <c r="E4220"/>
      <c r="F4220"/>
      <c r="G4220"/>
      <c r="H4220"/>
      <c r="I4220"/>
      <c r="J4220"/>
      <c r="K4220"/>
      <c r="L4220"/>
      <c r="M4220"/>
      <c r="N4220"/>
      <c r="O4220"/>
      <c r="P4220"/>
      <c r="Q4220"/>
      <c r="R4220"/>
    </row>
    <row r="4221" spans="1:18" s="16" customFormat="1" x14ac:dyDescent="0.25">
      <c r="A4221"/>
      <c r="B4221" s="18"/>
      <c r="D4221"/>
      <c r="E4221"/>
      <c r="F4221"/>
      <c r="G4221"/>
      <c r="H4221"/>
      <c r="I4221"/>
      <c r="J4221"/>
      <c r="K4221"/>
      <c r="L4221"/>
      <c r="M4221"/>
      <c r="N4221"/>
      <c r="O4221"/>
      <c r="P4221"/>
      <c r="Q4221"/>
      <c r="R4221"/>
    </row>
    <row r="4222" spans="1:18" s="16" customFormat="1" x14ac:dyDescent="0.25">
      <c r="A4222"/>
      <c r="B4222" s="18"/>
      <c r="D4222"/>
      <c r="E4222"/>
      <c r="F4222"/>
      <c r="G4222"/>
      <c r="H4222"/>
      <c r="I4222"/>
      <c r="J4222"/>
      <c r="K4222"/>
      <c r="L4222"/>
      <c r="M4222"/>
      <c r="N4222"/>
      <c r="O4222"/>
      <c r="P4222"/>
      <c r="Q4222"/>
      <c r="R4222"/>
    </row>
    <row r="4223" spans="1:18" s="16" customFormat="1" x14ac:dyDescent="0.25">
      <c r="A4223"/>
      <c r="B4223" s="18"/>
      <c r="D4223"/>
      <c r="E4223"/>
      <c r="F4223"/>
      <c r="G4223"/>
      <c r="H4223"/>
      <c r="I4223"/>
      <c r="J4223"/>
      <c r="K4223"/>
      <c r="L4223"/>
      <c r="M4223"/>
      <c r="N4223"/>
      <c r="O4223"/>
      <c r="P4223"/>
      <c r="Q4223"/>
      <c r="R4223"/>
    </row>
    <row r="4224" spans="1:18" s="16" customFormat="1" x14ac:dyDescent="0.25">
      <c r="A4224"/>
      <c r="B4224" s="18"/>
      <c r="D4224"/>
      <c r="E4224"/>
      <c r="F4224"/>
      <c r="G4224"/>
      <c r="H4224"/>
      <c r="I4224"/>
      <c r="J4224"/>
      <c r="K4224"/>
      <c r="L4224"/>
      <c r="M4224"/>
      <c r="N4224"/>
      <c r="O4224"/>
      <c r="P4224"/>
      <c r="Q4224"/>
      <c r="R4224"/>
    </row>
    <row r="4225" spans="1:18" s="16" customFormat="1" x14ac:dyDescent="0.25">
      <c r="A4225"/>
      <c r="B4225" s="18"/>
      <c r="D4225"/>
      <c r="E4225"/>
      <c r="F4225"/>
      <c r="G4225"/>
      <c r="H4225"/>
      <c r="I4225"/>
      <c r="J4225"/>
      <c r="K4225"/>
      <c r="L4225"/>
      <c r="M4225"/>
      <c r="N4225"/>
      <c r="O4225"/>
      <c r="P4225"/>
      <c r="Q4225"/>
      <c r="R4225"/>
    </row>
    <row r="4226" spans="1:18" s="16" customFormat="1" x14ac:dyDescent="0.25">
      <c r="A4226"/>
      <c r="B4226" s="18"/>
      <c r="D4226"/>
      <c r="E4226"/>
      <c r="F4226"/>
      <c r="G4226"/>
      <c r="H4226"/>
      <c r="I4226"/>
      <c r="J4226"/>
      <c r="K4226"/>
      <c r="L4226"/>
      <c r="M4226"/>
      <c r="N4226"/>
      <c r="O4226"/>
      <c r="P4226"/>
      <c r="Q4226"/>
      <c r="R4226"/>
    </row>
    <row r="4227" spans="1:18" s="16" customFormat="1" x14ac:dyDescent="0.25">
      <c r="A4227"/>
      <c r="B4227" s="18"/>
      <c r="D4227"/>
      <c r="E4227"/>
      <c r="F4227"/>
      <c r="G4227"/>
      <c r="H4227"/>
      <c r="I4227"/>
      <c r="J4227"/>
      <c r="K4227"/>
      <c r="L4227"/>
      <c r="M4227"/>
      <c r="N4227"/>
      <c r="O4227"/>
      <c r="P4227"/>
      <c r="Q4227"/>
      <c r="R4227"/>
    </row>
    <row r="4228" spans="1:18" s="16" customFormat="1" x14ac:dyDescent="0.25">
      <c r="A4228"/>
      <c r="B4228" s="18"/>
      <c r="D4228"/>
      <c r="E4228"/>
      <c r="F4228"/>
      <c r="G4228"/>
      <c r="H4228"/>
      <c r="I4228"/>
      <c r="J4228"/>
      <c r="K4228"/>
      <c r="L4228"/>
      <c r="M4228"/>
      <c r="N4228"/>
      <c r="O4228"/>
      <c r="P4228"/>
      <c r="Q4228"/>
      <c r="R4228"/>
    </row>
    <row r="4229" spans="1:18" s="16" customFormat="1" x14ac:dyDescent="0.25">
      <c r="A4229"/>
      <c r="B4229" s="18"/>
      <c r="D4229"/>
      <c r="E4229"/>
      <c r="F4229"/>
      <c r="G4229"/>
      <c r="H4229"/>
      <c r="I4229"/>
      <c r="J4229"/>
      <c r="K4229"/>
      <c r="L4229"/>
      <c r="M4229"/>
      <c r="N4229"/>
      <c r="O4229"/>
      <c r="P4229"/>
      <c r="Q4229"/>
      <c r="R4229"/>
    </row>
    <row r="4230" spans="1:18" s="16" customFormat="1" x14ac:dyDescent="0.25">
      <c r="A4230"/>
      <c r="B4230" s="18"/>
      <c r="D4230"/>
      <c r="E4230"/>
      <c r="F4230"/>
      <c r="G4230"/>
      <c r="H4230"/>
      <c r="I4230"/>
      <c r="J4230"/>
      <c r="K4230"/>
      <c r="L4230"/>
      <c r="M4230"/>
      <c r="N4230"/>
      <c r="O4230"/>
      <c r="P4230"/>
      <c r="Q4230"/>
      <c r="R4230"/>
    </row>
    <row r="4231" spans="1:18" s="16" customFormat="1" x14ac:dyDescent="0.25">
      <c r="A4231"/>
      <c r="B4231" s="18"/>
      <c r="D4231"/>
      <c r="E4231"/>
      <c r="F4231"/>
      <c r="G4231"/>
      <c r="H4231"/>
      <c r="I4231"/>
      <c r="J4231"/>
      <c r="K4231"/>
      <c r="L4231"/>
      <c r="M4231"/>
      <c r="N4231"/>
      <c r="O4231"/>
      <c r="P4231"/>
      <c r="Q4231"/>
      <c r="R4231"/>
    </row>
    <row r="4232" spans="1:18" s="16" customFormat="1" x14ac:dyDescent="0.25">
      <c r="A4232"/>
      <c r="B4232" s="18"/>
      <c r="D4232"/>
      <c r="E4232"/>
      <c r="F4232"/>
      <c r="G4232"/>
      <c r="H4232"/>
      <c r="I4232"/>
      <c r="J4232"/>
      <c r="K4232"/>
      <c r="L4232"/>
      <c r="M4232"/>
      <c r="N4232"/>
      <c r="O4232"/>
      <c r="P4232"/>
      <c r="Q4232"/>
      <c r="R4232"/>
    </row>
    <row r="4233" spans="1:18" s="16" customFormat="1" x14ac:dyDescent="0.25">
      <c r="A4233"/>
      <c r="B4233" s="18"/>
      <c r="D4233"/>
      <c r="E4233"/>
      <c r="F4233"/>
      <c r="G4233"/>
      <c r="H4233"/>
      <c r="I4233"/>
      <c r="J4233"/>
      <c r="K4233"/>
      <c r="L4233"/>
      <c r="M4233"/>
      <c r="N4233"/>
      <c r="O4233"/>
      <c r="P4233"/>
      <c r="Q4233"/>
      <c r="R4233"/>
    </row>
    <row r="4234" spans="1:18" s="16" customFormat="1" x14ac:dyDescent="0.25">
      <c r="A4234"/>
      <c r="B4234" s="18"/>
      <c r="D4234"/>
      <c r="E4234"/>
      <c r="F4234"/>
      <c r="G4234"/>
      <c r="H4234"/>
      <c r="I4234"/>
      <c r="J4234"/>
      <c r="K4234"/>
      <c r="L4234"/>
      <c r="M4234"/>
      <c r="N4234"/>
      <c r="O4234"/>
      <c r="P4234"/>
      <c r="Q4234"/>
      <c r="R4234"/>
    </row>
    <row r="4235" spans="1:18" s="16" customFormat="1" x14ac:dyDescent="0.25">
      <c r="A4235"/>
      <c r="B4235" s="18"/>
      <c r="D4235"/>
      <c r="E4235"/>
      <c r="F4235"/>
      <c r="G4235"/>
      <c r="H4235"/>
      <c r="I4235"/>
      <c r="J4235"/>
      <c r="K4235"/>
      <c r="L4235"/>
      <c r="M4235"/>
      <c r="N4235"/>
      <c r="O4235"/>
      <c r="P4235"/>
      <c r="Q4235"/>
      <c r="R4235"/>
    </row>
    <row r="4236" spans="1:18" s="16" customFormat="1" x14ac:dyDescent="0.25">
      <c r="A4236"/>
      <c r="B4236" s="18"/>
      <c r="D4236"/>
      <c r="E4236"/>
      <c r="F4236"/>
      <c r="G4236"/>
      <c r="H4236"/>
      <c r="I4236"/>
      <c r="J4236"/>
      <c r="K4236"/>
      <c r="L4236"/>
      <c r="M4236"/>
      <c r="N4236"/>
      <c r="O4236"/>
      <c r="P4236"/>
      <c r="Q4236"/>
      <c r="R4236"/>
    </row>
    <row r="4237" spans="1:18" s="16" customFormat="1" x14ac:dyDescent="0.25">
      <c r="A4237"/>
      <c r="B4237" s="18"/>
      <c r="D4237"/>
      <c r="E4237"/>
      <c r="F4237"/>
      <c r="G4237"/>
      <c r="H4237"/>
      <c r="I4237"/>
      <c r="J4237"/>
      <c r="K4237"/>
      <c r="L4237"/>
      <c r="M4237"/>
      <c r="N4237"/>
      <c r="O4237"/>
      <c r="P4237"/>
      <c r="Q4237"/>
      <c r="R4237"/>
    </row>
    <row r="4238" spans="1:18" s="16" customFormat="1" x14ac:dyDescent="0.25">
      <c r="A4238"/>
      <c r="B4238" s="18"/>
      <c r="D4238"/>
      <c r="E4238"/>
      <c r="F4238"/>
      <c r="G4238"/>
      <c r="H4238"/>
      <c r="I4238"/>
      <c r="J4238"/>
      <c r="K4238"/>
      <c r="L4238"/>
      <c r="M4238"/>
      <c r="N4238"/>
      <c r="O4238"/>
      <c r="P4238"/>
      <c r="Q4238"/>
      <c r="R4238"/>
    </row>
    <row r="4239" spans="1:18" s="16" customFormat="1" x14ac:dyDescent="0.25">
      <c r="A4239"/>
      <c r="B4239" s="18"/>
      <c r="D4239"/>
      <c r="E4239"/>
      <c r="F4239"/>
      <c r="G4239"/>
      <c r="H4239"/>
      <c r="I4239"/>
      <c r="J4239"/>
      <c r="K4239"/>
      <c r="L4239"/>
      <c r="M4239"/>
      <c r="N4239"/>
      <c r="O4239"/>
      <c r="P4239"/>
      <c r="Q4239"/>
      <c r="R4239"/>
    </row>
    <row r="4240" spans="1:18" s="16" customFormat="1" x14ac:dyDescent="0.25">
      <c r="A4240"/>
      <c r="B4240" s="18"/>
      <c r="D4240"/>
      <c r="E4240"/>
      <c r="F4240"/>
      <c r="G4240"/>
      <c r="H4240"/>
      <c r="I4240"/>
      <c r="J4240"/>
      <c r="K4240"/>
      <c r="L4240"/>
      <c r="M4240"/>
      <c r="N4240"/>
      <c r="O4240"/>
      <c r="P4240"/>
      <c r="Q4240"/>
      <c r="R4240"/>
    </row>
    <row r="4241" spans="1:18" s="16" customFormat="1" x14ac:dyDescent="0.25">
      <c r="A4241"/>
      <c r="B4241" s="18"/>
      <c r="D4241"/>
      <c r="E4241"/>
      <c r="F4241"/>
      <c r="G4241"/>
      <c r="H4241"/>
      <c r="I4241"/>
      <c r="J4241"/>
      <c r="K4241"/>
      <c r="L4241"/>
      <c r="M4241"/>
      <c r="N4241"/>
      <c r="O4241"/>
      <c r="P4241"/>
      <c r="Q4241"/>
      <c r="R4241"/>
    </row>
    <row r="4242" spans="1:18" s="16" customFormat="1" x14ac:dyDescent="0.25">
      <c r="A4242"/>
      <c r="B4242" s="18"/>
      <c r="D4242"/>
      <c r="E4242"/>
      <c r="F4242"/>
      <c r="G4242"/>
      <c r="H4242"/>
      <c r="I4242"/>
      <c r="J4242"/>
      <c r="K4242"/>
      <c r="L4242"/>
      <c r="M4242"/>
      <c r="N4242"/>
      <c r="O4242"/>
      <c r="P4242"/>
      <c r="Q4242"/>
      <c r="R4242"/>
    </row>
    <row r="4243" spans="1:18" s="16" customFormat="1" x14ac:dyDescent="0.25">
      <c r="A4243"/>
      <c r="B4243" s="18"/>
      <c r="D4243"/>
      <c r="E4243"/>
      <c r="F4243"/>
      <c r="G4243"/>
      <c r="H4243"/>
      <c r="I4243"/>
      <c r="J4243"/>
      <c r="K4243"/>
      <c r="L4243"/>
      <c r="M4243"/>
      <c r="N4243"/>
      <c r="O4243"/>
      <c r="P4243"/>
      <c r="Q4243"/>
      <c r="R4243"/>
    </row>
    <row r="4244" spans="1:18" s="16" customFormat="1" x14ac:dyDescent="0.25">
      <c r="A4244"/>
      <c r="B4244" s="18"/>
      <c r="D4244"/>
      <c r="E4244"/>
      <c r="F4244"/>
      <c r="G4244"/>
      <c r="H4244"/>
      <c r="I4244"/>
      <c r="J4244"/>
      <c r="K4244"/>
      <c r="L4244"/>
      <c r="M4244"/>
      <c r="N4244"/>
      <c r="O4244"/>
      <c r="P4244"/>
      <c r="Q4244"/>
      <c r="R4244"/>
    </row>
    <row r="4245" spans="1:18" s="16" customFormat="1" x14ac:dyDescent="0.25">
      <c r="A4245"/>
      <c r="B4245" s="18"/>
      <c r="D4245"/>
      <c r="E4245"/>
      <c r="F4245"/>
      <c r="G4245"/>
      <c r="H4245"/>
      <c r="I4245"/>
      <c r="J4245"/>
      <c r="K4245"/>
      <c r="L4245"/>
      <c r="M4245"/>
      <c r="N4245"/>
      <c r="O4245"/>
      <c r="P4245"/>
      <c r="Q4245"/>
      <c r="R4245"/>
    </row>
    <row r="4246" spans="1:18" s="16" customFormat="1" x14ac:dyDescent="0.25">
      <c r="A4246"/>
      <c r="B4246" s="18"/>
      <c r="D4246"/>
      <c r="E4246"/>
      <c r="F4246"/>
      <c r="G4246"/>
      <c r="H4246"/>
      <c r="I4246"/>
      <c r="J4246"/>
      <c r="K4246"/>
      <c r="L4246"/>
      <c r="M4246"/>
      <c r="N4246"/>
      <c r="O4246"/>
      <c r="P4246"/>
      <c r="Q4246"/>
      <c r="R4246"/>
    </row>
    <row r="4247" spans="1:18" s="16" customFormat="1" x14ac:dyDescent="0.25">
      <c r="A4247"/>
      <c r="B4247" s="18"/>
      <c r="D4247"/>
      <c r="E4247"/>
      <c r="F4247"/>
      <c r="G4247"/>
      <c r="H4247"/>
      <c r="I4247"/>
      <c r="J4247"/>
      <c r="K4247"/>
      <c r="L4247"/>
      <c r="M4247"/>
      <c r="N4247"/>
      <c r="O4247"/>
      <c r="P4247"/>
      <c r="Q4247"/>
      <c r="R4247"/>
    </row>
    <row r="4248" spans="1:18" s="16" customFormat="1" x14ac:dyDescent="0.25">
      <c r="A4248"/>
      <c r="B4248" s="18"/>
      <c r="D4248"/>
      <c r="E4248"/>
      <c r="F4248"/>
      <c r="G4248"/>
      <c r="H4248"/>
      <c r="I4248"/>
      <c r="J4248"/>
      <c r="K4248"/>
      <c r="L4248"/>
      <c r="M4248"/>
      <c r="N4248"/>
      <c r="O4248"/>
      <c r="P4248"/>
      <c r="Q4248"/>
      <c r="R4248"/>
    </row>
    <row r="4249" spans="1:18" s="16" customFormat="1" x14ac:dyDescent="0.25">
      <c r="A4249"/>
      <c r="B4249" s="18"/>
      <c r="D4249"/>
      <c r="E4249"/>
      <c r="F4249"/>
      <c r="G4249"/>
      <c r="H4249"/>
      <c r="I4249"/>
      <c r="J4249"/>
      <c r="K4249"/>
      <c r="L4249"/>
      <c r="M4249"/>
      <c r="N4249"/>
      <c r="O4249"/>
      <c r="P4249"/>
      <c r="Q4249"/>
      <c r="R4249"/>
    </row>
    <row r="4250" spans="1:18" s="16" customFormat="1" x14ac:dyDescent="0.25">
      <c r="A4250"/>
      <c r="B4250" s="18"/>
      <c r="D4250"/>
      <c r="E4250"/>
      <c r="F4250"/>
      <c r="G4250"/>
      <c r="H4250"/>
      <c r="I4250"/>
      <c r="J4250"/>
      <c r="K4250"/>
      <c r="L4250"/>
      <c r="M4250"/>
      <c r="N4250"/>
      <c r="O4250"/>
      <c r="P4250"/>
      <c r="Q4250"/>
      <c r="R4250"/>
    </row>
    <row r="4251" spans="1:18" s="16" customFormat="1" x14ac:dyDescent="0.25">
      <c r="A4251"/>
      <c r="B4251" s="18"/>
      <c r="D4251"/>
      <c r="E4251"/>
      <c r="F4251"/>
      <c r="G4251"/>
      <c r="H4251"/>
      <c r="I4251"/>
      <c r="J4251"/>
      <c r="K4251"/>
      <c r="L4251"/>
      <c r="M4251"/>
      <c r="N4251"/>
      <c r="O4251"/>
      <c r="P4251"/>
      <c r="Q4251"/>
      <c r="R4251"/>
    </row>
    <row r="4252" spans="1:18" s="16" customFormat="1" x14ac:dyDescent="0.25">
      <c r="A4252"/>
      <c r="B4252" s="18"/>
      <c r="D4252"/>
      <c r="E4252"/>
      <c r="F4252"/>
      <c r="G4252"/>
      <c r="H4252"/>
      <c r="I4252"/>
      <c r="J4252"/>
      <c r="K4252"/>
      <c r="L4252"/>
      <c r="M4252"/>
      <c r="N4252"/>
      <c r="O4252"/>
      <c r="P4252"/>
      <c r="Q4252"/>
      <c r="R4252"/>
    </row>
    <row r="4253" spans="1:18" s="16" customFormat="1" x14ac:dyDescent="0.25">
      <c r="A4253"/>
      <c r="B4253" s="18"/>
      <c r="D4253"/>
      <c r="E4253"/>
      <c r="F4253"/>
      <c r="G4253"/>
      <c r="H4253"/>
      <c r="I4253"/>
      <c r="J4253"/>
      <c r="K4253"/>
      <c r="L4253"/>
      <c r="M4253"/>
      <c r="N4253"/>
      <c r="O4253"/>
      <c r="P4253"/>
      <c r="Q4253"/>
      <c r="R4253"/>
    </row>
    <row r="4254" spans="1:18" s="16" customFormat="1" x14ac:dyDescent="0.25">
      <c r="A4254"/>
      <c r="B4254" s="18"/>
      <c r="D4254"/>
      <c r="E4254"/>
      <c r="F4254"/>
      <c r="G4254"/>
      <c r="H4254"/>
      <c r="I4254"/>
      <c r="J4254"/>
      <c r="K4254"/>
      <c r="L4254"/>
      <c r="M4254"/>
      <c r="N4254"/>
      <c r="O4254"/>
      <c r="P4254"/>
      <c r="Q4254"/>
      <c r="R4254"/>
    </row>
    <row r="4255" spans="1:18" s="16" customFormat="1" x14ac:dyDescent="0.25">
      <c r="A4255"/>
      <c r="B4255" s="18"/>
      <c r="D4255"/>
      <c r="E4255"/>
      <c r="F4255"/>
      <c r="G4255"/>
      <c r="H4255"/>
      <c r="I4255"/>
      <c r="J4255"/>
      <c r="K4255"/>
      <c r="L4255"/>
      <c r="M4255"/>
      <c r="N4255"/>
      <c r="O4255"/>
      <c r="P4255"/>
      <c r="Q4255"/>
      <c r="R4255"/>
    </row>
    <row r="4256" spans="1:18" s="16" customFormat="1" x14ac:dyDescent="0.25">
      <c r="A4256"/>
      <c r="B4256" s="18"/>
      <c r="D4256"/>
      <c r="E4256"/>
      <c r="F4256"/>
      <c r="G4256"/>
      <c r="H4256"/>
      <c r="I4256"/>
      <c r="J4256"/>
      <c r="K4256"/>
      <c r="L4256"/>
      <c r="M4256"/>
      <c r="N4256"/>
      <c r="O4256"/>
      <c r="P4256"/>
      <c r="Q4256"/>
      <c r="R4256"/>
    </row>
    <row r="4257" spans="1:18" s="16" customFormat="1" x14ac:dyDescent="0.25">
      <c r="A4257"/>
      <c r="B4257" s="18"/>
      <c r="D4257"/>
      <c r="E4257"/>
      <c r="F4257"/>
      <c r="G4257"/>
      <c r="H4257"/>
      <c r="I4257"/>
      <c r="J4257"/>
      <c r="K4257"/>
      <c r="L4257"/>
      <c r="M4257"/>
      <c r="N4257"/>
      <c r="O4257"/>
      <c r="P4257"/>
      <c r="Q4257"/>
      <c r="R4257"/>
    </row>
    <row r="4258" spans="1:18" s="16" customFormat="1" x14ac:dyDescent="0.25">
      <c r="A4258"/>
      <c r="B4258" s="18"/>
      <c r="D4258"/>
      <c r="E4258"/>
      <c r="F4258"/>
      <c r="G4258"/>
      <c r="H4258"/>
      <c r="I4258"/>
      <c r="J4258"/>
      <c r="K4258"/>
      <c r="L4258"/>
      <c r="M4258"/>
      <c r="N4258"/>
      <c r="O4258"/>
      <c r="P4258"/>
      <c r="Q4258"/>
      <c r="R4258"/>
    </row>
    <row r="4259" spans="1:18" s="16" customFormat="1" x14ac:dyDescent="0.25">
      <c r="A4259"/>
      <c r="B4259" s="18"/>
      <c r="D4259"/>
      <c r="E4259"/>
      <c r="F4259"/>
      <c r="G4259"/>
      <c r="H4259"/>
      <c r="I4259"/>
      <c r="J4259"/>
      <c r="K4259"/>
      <c r="L4259"/>
      <c r="M4259"/>
      <c r="N4259"/>
      <c r="O4259"/>
      <c r="P4259"/>
      <c r="Q4259"/>
      <c r="R4259"/>
    </row>
    <row r="4260" spans="1:18" s="16" customFormat="1" x14ac:dyDescent="0.25">
      <c r="A4260"/>
      <c r="B4260" s="18"/>
      <c r="D4260"/>
      <c r="E4260"/>
      <c r="F4260"/>
      <c r="G4260"/>
      <c r="H4260"/>
      <c r="I4260"/>
      <c r="J4260"/>
      <c r="K4260"/>
      <c r="L4260"/>
      <c r="M4260"/>
      <c r="N4260"/>
      <c r="O4260"/>
      <c r="P4260"/>
      <c r="Q4260"/>
      <c r="R4260"/>
    </row>
    <row r="4261" spans="1:18" s="16" customFormat="1" x14ac:dyDescent="0.25">
      <c r="A4261"/>
      <c r="B4261" s="18"/>
      <c r="D4261"/>
      <c r="E4261"/>
      <c r="F4261"/>
      <c r="G4261"/>
      <c r="H4261"/>
      <c r="I4261"/>
      <c r="J4261"/>
      <c r="K4261"/>
      <c r="L4261"/>
      <c r="M4261"/>
      <c r="N4261"/>
      <c r="O4261"/>
      <c r="P4261"/>
      <c r="Q4261"/>
      <c r="R4261"/>
    </row>
    <row r="4262" spans="1:18" s="16" customFormat="1" x14ac:dyDescent="0.25">
      <c r="A4262"/>
      <c r="B4262" s="17"/>
      <c r="D4262"/>
      <c r="E4262"/>
      <c r="F4262"/>
      <c r="G4262"/>
      <c r="H4262"/>
      <c r="I4262"/>
      <c r="J4262"/>
      <c r="K4262"/>
      <c r="L4262"/>
      <c r="M4262"/>
      <c r="N4262"/>
      <c r="O4262"/>
      <c r="P4262"/>
      <c r="Q4262"/>
      <c r="R4262"/>
    </row>
    <row r="4263" spans="1:18" s="16" customFormat="1" x14ac:dyDescent="0.25">
      <c r="A4263"/>
      <c r="B4263" s="18"/>
      <c r="D4263"/>
      <c r="E4263"/>
      <c r="F4263"/>
      <c r="G4263"/>
      <c r="H4263"/>
      <c r="I4263"/>
      <c r="J4263"/>
      <c r="K4263"/>
      <c r="L4263"/>
      <c r="M4263"/>
      <c r="N4263"/>
      <c r="O4263"/>
      <c r="P4263"/>
      <c r="Q4263"/>
      <c r="R4263"/>
    </row>
    <row r="4264" spans="1:18" s="16" customFormat="1" x14ac:dyDescent="0.25">
      <c r="A4264"/>
      <c r="B4264" s="18"/>
      <c r="D4264"/>
      <c r="E4264"/>
      <c r="F4264"/>
      <c r="G4264"/>
      <c r="H4264"/>
      <c r="I4264"/>
      <c r="J4264"/>
      <c r="K4264"/>
      <c r="L4264"/>
      <c r="M4264"/>
      <c r="N4264"/>
      <c r="O4264"/>
      <c r="P4264"/>
      <c r="Q4264"/>
      <c r="R4264"/>
    </row>
    <row r="4265" spans="1:18" s="16" customFormat="1" x14ac:dyDescent="0.25">
      <c r="A4265"/>
      <c r="B4265" s="18"/>
      <c r="D4265"/>
      <c r="E4265"/>
      <c r="F4265"/>
      <c r="G4265"/>
      <c r="H4265"/>
      <c r="I4265"/>
      <c r="J4265"/>
      <c r="K4265"/>
      <c r="L4265"/>
      <c r="M4265"/>
      <c r="N4265"/>
      <c r="O4265"/>
      <c r="P4265"/>
      <c r="Q4265"/>
      <c r="R4265"/>
    </row>
    <row r="4266" spans="1:18" s="16" customFormat="1" x14ac:dyDescent="0.25">
      <c r="A4266"/>
      <c r="B4266" s="18"/>
      <c r="D4266"/>
      <c r="E4266"/>
      <c r="F4266"/>
      <c r="G4266"/>
      <c r="H4266"/>
      <c r="I4266"/>
      <c r="J4266"/>
      <c r="K4266"/>
      <c r="L4266"/>
      <c r="M4266"/>
      <c r="N4266"/>
      <c r="O4266"/>
      <c r="P4266"/>
      <c r="Q4266"/>
      <c r="R4266"/>
    </row>
    <row r="4267" spans="1:18" s="16" customFormat="1" x14ac:dyDescent="0.25">
      <c r="A4267"/>
      <c r="B4267" s="18"/>
      <c r="D4267"/>
      <c r="E4267"/>
      <c r="F4267"/>
      <c r="G4267"/>
      <c r="H4267"/>
      <c r="I4267"/>
      <c r="J4267"/>
      <c r="K4267"/>
      <c r="L4267"/>
      <c r="M4267"/>
      <c r="N4267"/>
      <c r="O4267"/>
      <c r="P4267"/>
      <c r="Q4267"/>
      <c r="R4267"/>
    </row>
    <row r="4268" spans="1:18" s="16" customFormat="1" x14ac:dyDescent="0.25">
      <c r="A4268"/>
      <c r="B4268" s="18"/>
      <c r="D4268"/>
      <c r="E4268"/>
      <c r="F4268"/>
      <c r="G4268"/>
      <c r="H4268"/>
      <c r="I4268"/>
      <c r="J4268"/>
      <c r="K4268"/>
      <c r="L4268"/>
      <c r="M4268"/>
      <c r="N4268"/>
      <c r="O4268"/>
      <c r="P4268"/>
      <c r="Q4268"/>
      <c r="R4268"/>
    </row>
    <row r="4269" spans="1:18" s="16" customFormat="1" x14ac:dyDescent="0.25">
      <c r="A4269"/>
      <c r="B4269" s="18"/>
      <c r="D4269"/>
      <c r="E4269"/>
      <c r="F4269"/>
      <c r="G4269"/>
      <c r="H4269"/>
      <c r="I4269"/>
      <c r="J4269"/>
      <c r="K4269"/>
      <c r="L4269"/>
      <c r="M4269"/>
      <c r="N4269"/>
      <c r="O4269"/>
      <c r="P4269"/>
      <c r="Q4269"/>
      <c r="R4269"/>
    </row>
    <row r="4270" spans="1:18" s="16" customFormat="1" x14ac:dyDescent="0.25">
      <c r="A4270"/>
      <c r="B4270" s="18"/>
      <c r="D4270"/>
      <c r="E4270"/>
      <c r="F4270"/>
      <c r="G4270"/>
      <c r="H4270"/>
      <c r="I4270"/>
      <c r="J4270"/>
      <c r="K4270"/>
      <c r="L4270"/>
      <c r="M4270"/>
      <c r="N4270"/>
      <c r="O4270"/>
      <c r="P4270"/>
      <c r="Q4270"/>
      <c r="R4270"/>
    </row>
    <row r="4271" spans="1:18" s="16" customFormat="1" x14ac:dyDescent="0.25">
      <c r="A4271"/>
      <c r="B4271" s="18"/>
      <c r="D4271"/>
      <c r="E4271"/>
      <c r="F4271"/>
      <c r="G4271"/>
      <c r="H4271"/>
      <c r="I4271"/>
      <c r="J4271"/>
      <c r="K4271"/>
      <c r="L4271"/>
      <c r="M4271"/>
      <c r="N4271"/>
      <c r="O4271"/>
      <c r="P4271"/>
      <c r="Q4271"/>
      <c r="R4271"/>
    </row>
    <row r="4272" spans="1:18" s="16" customFormat="1" x14ac:dyDescent="0.25">
      <c r="A4272"/>
      <c r="B4272" s="18"/>
      <c r="D4272"/>
      <c r="E4272"/>
      <c r="F4272"/>
      <c r="G4272"/>
      <c r="H4272"/>
      <c r="I4272"/>
      <c r="J4272"/>
      <c r="K4272"/>
      <c r="L4272"/>
      <c r="M4272"/>
      <c r="N4272"/>
      <c r="O4272"/>
      <c r="P4272"/>
      <c r="Q4272"/>
      <c r="R4272"/>
    </row>
    <row r="4273" spans="1:18" s="16" customFormat="1" x14ac:dyDescent="0.25">
      <c r="A4273"/>
      <c r="B4273" s="18"/>
      <c r="D4273"/>
      <c r="E4273"/>
      <c r="F4273"/>
      <c r="G4273"/>
      <c r="H4273"/>
      <c r="I4273"/>
      <c r="J4273"/>
      <c r="K4273"/>
      <c r="L4273"/>
      <c r="M4273"/>
      <c r="N4273"/>
      <c r="O4273"/>
      <c r="P4273"/>
      <c r="Q4273"/>
      <c r="R4273"/>
    </row>
    <row r="4274" spans="1:18" s="16" customFormat="1" x14ac:dyDescent="0.25">
      <c r="A4274"/>
      <c r="B4274" s="18"/>
      <c r="D4274"/>
      <c r="E4274"/>
      <c r="F4274"/>
      <c r="G4274"/>
      <c r="H4274"/>
      <c r="I4274"/>
      <c r="J4274"/>
      <c r="K4274"/>
      <c r="L4274"/>
      <c r="M4274"/>
      <c r="N4274"/>
      <c r="O4274"/>
      <c r="P4274"/>
      <c r="Q4274"/>
      <c r="R4274"/>
    </row>
    <row r="4275" spans="1:18" s="16" customFormat="1" x14ac:dyDescent="0.25">
      <c r="A4275"/>
      <c r="B4275" s="18"/>
      <c r="D4275"/>
      <c r="E4275"/>
      <c r="F4275"/>
      <c r="G4275"/>
      <c r="H4275"/>
      <c r="I4275"/>
      <c r="J4275"/>
      <c r="K4275"/>
      <c r="L4275"/>
      <c r="M4275"/>
      <c r="N4275"/>
      <c r="O4275"/>
      <c r="P4275"/>
      <c r="Q4275"/>
      <c r="R4275"/>
    </row>
    <row r="4276" spans="1:18" s="16" customFormat="1" x14ac:dyDescent="0.25">
      <c r="A4276"/>
      <c r="B4276" s="18"/>
      <c r="D4276"/>
      <c r="E4276"/>
      <c r="F4276"/>
      <c r="G4276"/>
      <c r="H4276"/>
      <c r="I4276"/>
      <c r="J4276"/>
      <c r="K4276"/>
      <c r="L4276"/>
      <c r="M4276"/>
      <c r="N4276"/>
      <c r="O4276"/>
      <c r="P4276"/>
      <c r="Q4276"/>
      <c r="R4276"/>
    </row>
    <row r="4277" spans="1:18" s="16" customFormat="1" x14ac:dyDescent="0.25">
      <c r="A4277"/>
      <c r="B4277" s="18"/>
      <c r="D4277"/>
      <c r="E4277"/>
      <c r="F4277"/>
      <c r="G4277"/>
      <c r="H4277"/>
      <c r="I4277"/>
      <c r="J4277"/>
      <c r="K4277"/>
      <c r="L4277"/>
      <c r="M4277"/>
      <c r="N4277"/>
      <c r="O4277"/>
      <c r="P4277"/>
      <c r="Q4277"/>
      <c r="R4277"/>
    </row>
    <row r="4278" spans="1:18" s="16" customFormat="1" x14ac:dyDescent="0.25">
      <c r="A4278"/>
      <c r="B4278" s="18"/>
      <c r="D4278"/>
      <c r="E4278"/>
      <c r="F4278"/>
      <c r="G4278"/>
      <c r="H4278"/>
      <c r="I4278"/>
      <c r="J4278"/>
      <c r="K4278"/>
      <c r="L4278"/>
      <c r="M4278"/>
      <c r="N4278"/>
      <c r="O4278"/>
      <c r="P4278"/>
      <c r="Q4278"/>
      <c r="R4278"/>
    </row>
    <row r="4279" spans="1:18" s="16" customFormat="1" x14ac:dyDescent="0.25">
      <c r="A4279"/>
      <c r="B4279" s="18"/>
      <c r="D4279"/>
      <c r="E4279"/>
      <c r="F4279"/>
      <c r="G4279"/>
      <c r="H4279"/>
      <c r="I4279"/>
      <c r="J4279"/>
      <c r="K4279"/>
      <c r="L4279"/>
      <c r="M4279"/>
      <c r="N4279"/>
      <c r="O4279"/>
      <c r="P4279"/>
      <c r="Q4279"/>
      <c r="R4279"/>
    </row>
    <row r="4280" spans="1:18" s="16" customFormat="1" x14ac:dyDescent="0.25">
      <c r="A4280"/>
      <c r="B4280" s="18"/>
      <c r="D4280"/>
      <c r="E4280"/>
      <c r="F4280"/>
      <c r="G4280"/>
      <c r="H4280"/>
      <c r="I4280"/>
      <c r="J4280"/>
      <c r="K4280"/>
      <c r="L4280"/>
      <c r="M4280"/>
      <c r="N4280"/>
      <c r="O4280"/>
      <c r="P4280"/>
      <c r="Q4280"/>
      <c r="R4280"/>
    </row>
    <row r="4281" spans="1:18" s="16" customFormat="1" x14ac:dyDescent="0.25">
      <c r="A4281"/>
      <c r="B4281" s="18"/>
      <c r="D4281"/>
      <c r="E4281"/>
      <c r="F4281"/>
      <c r="G4281"/>
      <c r="H4281"/>
      <c r="I4281"/>
      <c r="J4281"/>
      <c r="K4281"/>
      <c r="L4281"/>
      <c r="M4281"/>
      <c r="N4281"/>
      <c r="O4281"/>
      <c r="P4281"/>
      <c r="Q4281"/>
      <c r="R4281"/>
    </row>
    <row r="4282" spans="1:18" s="16" customFormat="1" x14ac:dyDescent="0.25">
      <c r="A4282"/>
      <c r="B4282" s="18"/>
      <c r="D4282"/>
      <c r="E4282"/>
      <c r="F4282"/>
      <c r="G4282"/>
      <c r="H4282"/>
      <c r="I4282"/>
      <c r="J4282"/>
      <c r="K4282"/>
      <c r="L4282"/>
      <c r="M4282"/>
      <c r="N4282"/>
      <c r="O4282"/>
      <c r="P4282"/>
      <c r="Q4282"/>
      <c r="R4282"/>
    </row>
    <row r="4283" spans="1:18" s="16" customFormat="1" x14ac:dyDescent="0.25">
      <c r="A4283"/>
      <c r="B4283" s="18"/>
      <c r="D4283"/>
      <c r="E4283"/>
      <c r="F4283"/>
      <c r="G4283"/>
      <c r="H4283"/>
      <c r="I4283"/>
      <c r="J4283"/>
      <c r="K4283"/>
      <c r="L4283"/>
      <c r="M4283"/>
      <c r="N4283"/>
      <c r="O4283"/>
      <c r="P4283"/>
      <c r="Q4283"/>
      <c r="R4283"/>
    </row>
    <row r="4284" spans="1:18" s="16" customFormat="1" x14ac:dyDescent="0.25">
      <c r="A4284"/>
      <c r="B4284" s="18"/>
      <c r="D4284"/>
      <c r="E4284"/>
      <c r="F4284"/>
      <c r="G4284"/>
      <c r="H4284"/>
      <c r="I4284"/>
      <c r="J4284"/>
      <c r="K4284"/>
      <c r="L4284"/>
      <c r="M4284"/>
      <c r="N4284"/>
      <c r="O4284"/>
      <c r="P4284"/>
      <c r="Q4284"/>
      <c r="R4284"/>
    </row>
    <row r="4285" spans="1:18" s="16" customFormat="1" x14ac:dyDescent="0.25">
      <c r="A4285"/>
      <c r="B4285" s="18"/>
      <c r="D4285"/>
      <c r="E4285"/>
      <c r="F4285"/>
      <c r="G4285"/>
      <c r="H4285"/>
      <c r="I4285"/>
      <c r="J4285"/>
      <c r="K4285"/>
      <c r="L4285"/>
      <c r="M4285"/>
      <c r="N4285"/>
      <c r="O4285"/>
      <c r="P4285"/>
      <c r="Q4285"/>
      <c r="R4285"/>
    </row>
    <row r="4286" spans="1:18" s="16" customFormat="1" x14ac:dyDescent="0.25">
      <c r="A4286"/>
      <c r="B4286" s="18"/>
      <c r="D4286"/>
      <c r="E4286"/>
      <c r="F4286"/>
      <c r="G4286"/>
      <c r="H4286"/>
      <c r="I4286"/>
      <c r="J4286"/>
      <c r="K4286"/>
      <c r="L4286"/>
      <c r="M4286"/>
      <c r="N4286"/>
      <c r="O4286"/>
      <c r="P4286"/>
      <c r="Q4286"/>
      <c r="R4286"/>
    </row>
    <row r="4287" spans="1:18" s="16" customFormat="1" x14ac:dyDescent="0.25">
      <c r="A4287"/>
      <c r="B4287" s="18"/>
      <c r="D4287"/>
      <c r="E4287"/>
      <c r="F4287"/>
      <c r="G4287"/>
      <c r="H4287"/>
      <c r="I4287"/>
      <c r="J4287"/>
      <c r="K4287"/>
      <c r="L4287"/>
      <c r="M4287"/>
      <c r="N4287"/>
      <c r="O4287"/>
      <c r="P4287"/>
      <c r="Q4287"/>
      <c r="R4287"/>
    </row>
    <row r="4288" spans="1:18" s="16" customFormat="1" x14ac:dyDescent="0.25">
      <c r="A4288"/>
      <c r="B4288" s="18"/>
      <c r="D4288"/>
      <c r="E4288"/>
      <c r="F4288"/>
      <c r="G4288"/>
      <c r="H4288"/>
      <c r="I4288"/>
      <c r="J4288"/>
      <c r="K4288"/>
      <c r="L4288"/>
      <c r="M4288"/>
      <c r="N4288"/>
      <c r="O4288"/>
      <c r="P4288"/>
      <c r="Q4288"/>
      <c r="R4288"/>
    </row>
    <row r="4289" spans="1:18" s="16" customFormat="1" x14ac:dyDescent="0.25">
      <c r="A4289"/>
      <c r="B4289" s="18"/>
      <c r="D4289"/>
      <c r="E4289"/>
      <c r="F4289"/>
      <c r="G4289"/>
      <c r="H4289"/>
      <c r="I4289"/>
      <c r="J4289"/>
      <c r="K4289"/>
      <c r="L4289"/>
      <c r="M4289"/>
      <c r="N4289"/>
      <c r="O4289"/>
      <c r="P4289"/>
      <c r="Q4289"/>
      <c r="R4289"/>
    </row>
    <row r="4290" spans="1:18" s="16" customFormat="1" x14ac:dyDescent="0.25">
      <c r="A4290"/>
      <c r="B4290" s="18"/>
      <c r="D4290"/>
      <c r="E4290"/>
      <c r="F4290"/>
      <c r="G4290"/>
      <c r="H4290"/>
      <c r="I4290"/>
      <c r="J4290"/>
      <c r="K4290"/>
      <c r="L4290"/>
      <c r="M4290"/>
      <c r="N4290"/>
      <c r="O4290"/>
      <c r="P4290"/>
      <c r="Q4290"/>
      <c r="R4290"/>
    </row>
    <row r="4291" spans="1:18" s="16" customFormat="1" x14ac:dyDescent="0.25">
      <c r="A4291"/>
      <c r="B4291" s="18"/>
      <c r="D4291"/>
      <c r="E4291"/>
      <c r="F4291"/>
      <c r="G4291"/>
      <c r="H4291"/>
      <c r="I4291"/>
      <c r="J4291"/>
      <c r="K4291"/>
      <c r="L4291"/>
      <c r="M4291"/>
      <c r="N4291"/>
      <c r="O4291"/>
      <c r="P4291"/>
      <c r="Q4291"/>
      <c r="R4291"/>
    </row>
    <row r="4292" spans="1:18" s="16" customFormat="1" x14ac:dyDescent="0.25">
      <c r="A4292"/>
      <c r="B4292" s="18"/>
      <c r="D4292"/>
      <c r="E4292"/>
      <c r="F4292"/>
      <c r="G4292"/>
      <c r="H4292"/>
      <c r="I4292"/>
      <c r="J4292"/>
      <c r="K4292"/>
      <c r="L4292"/>
      <c r="M4292"/>
      <c r="N4292"/>
      <c r="O4292"/>
      <c r="P4292"/>
      <c r="Q4292"/>
      <c r="R4292"/>
    </row>
    <row r="4293" spans="1:18" s="16" customFormat="1" x14ac:dyDescent="0.25">
      <c r="A4293"/>
      <c r="B4293" s="18"/>
      <c r="D4293"/>
      <c r="E4293"/>
      <c r="F4293"/>
      <c r="G4293"/>
      <c r="H4293"/>
      <c r="I4293"/>
      <c r="J4293"/>
      <c r="K4293"/>
      <c r="L4293"/>
      <c r="M4293"/>
      <c r="N4293"/>
      <c r="O4293"/>
      <c r="P4293"/>
      <c r="Q4293"/>
      <c r="R4293"/>
    </row>
    <row r="4294" spans="1:18" s="16" customFormat="1" x14ac:dyDescent="0.25">
      <c r="A4294"/>
      <c r="B4294" s="18"/>
      <c r="D4294"/>
      <c r="E4294"/>
      <c r="F4294"/>
      <c r="G4294"/>
      <c r="H4294"/>
      <c r="I4294"/>
      <c r="J4294"/>
      <c r="K4294"/>
      <c r="L4294"/>
      <c r="M4294"/>
      <c r="N4294"/>
      <c r="O4294"/>
      <c r="P4294"/>
      <c r="Q4294"/>
      <c r="R4294"/>
    </row>
    <row r="4295" spans="1:18" s="16" customFormat="1" x14ac:dyDescent="0.25">
      <c r="A4295"/>
      <c r="B4295" s="18"/>
      <c r="D4295"/>
      <c r="E4295"/>
      <c r="F4295"/>
      <c r="G4295"/>
      <c r="H4295"/>
      <c r="I4295"/>
      <c r="J4295"/>
      <c r="K4295"/>
      <c r="L4295"/>
      <c r="M4295"/>
      <c r="N4295"/>
      <c r="O4295"/>
      <c r="P4295"/>
      <c r="Q4295"/>
      <c r="R4295"/>
    </row>
    <row r="4296" spans="1:18" s="16" customFormat="1" x14ac:dyDescent="0.25">
      <c r="A4296"/>
      <c r="B4296" s="18"/>
      <c r="D4296"/>
      <c r="E4296"/>
      <c r="F4296"/>
      <c r="G4296"/>
      <c r="H4296"/>
      <c r="I4296"/>
      <c r="J4296"/>
      <c r="K4296"/>
      <c r="L4296"/>
      <c r="M4296"/>
      <c r="N4296"/>
      <c r="O4296"/>
      <c r="P4296"/>
      <c r="Q4296"/>
      <c r="R4296"/>
    </row>
    <row r="4297" spans="1:18" s="16" customFormat="1" x14ac:dyDescent="0.25">
      <c r="A4297"/>
      <c r="B4297" s="18"/>
      <c r="D4297"/>
      <c r="E4297"/>
      <c r="F4297"/>
      <c r="G4297"/>
      <c r="H4297"/>
      <c r="I4297"/>
      <c r="J4297"/>
      <c r="K4297"/>
      <c r="L4297"/>
      <c r="M4297"/>
      <c r="N4297"/>
      <c r="O4297"/>
      <c r="P4297"/>
      <c r="Q4297"/>
      <c r="R4297"/>
    </row>
    <row r="4298" spans="1:18" s="16" customFormat="1" x14ac:dyDescent="0.25">
      <c r="A4298"/>
      <c r="B4298" s="18"/>
      <c r="D4298"/>
      <c r="E4298"/>
      <c r="F4298"/>
      <c r="G4298"/>
      <c r="H4298"/>
      <c r="I4298"/>
      <c r="J4298"/>
      <c r="K4298"/>
      <c r="L4298"/>
      <c r="M4298"/>
      <c r="N4298"/>
      <c r="O4298"/>
      <c r="P4298"/>
      <c r="Q4298"/>
      <c r="R4298"/>
    </row>
    <row r="4299" spans="1:18" s="16" customFormat="1" x14ac:dyDescent="0.25">
      <c r="A4299"/>
      <c r="B4299" s="18"/>
      <c r="D4299"/>
      <c r="E4299"/>
      <c r="F4299"/>
      <c r="G4299"/>
      <c r="H4299"/>
      <c r="I4299"/>
      <c r="J4299"/>
      <c r="K4299"/>
      <c r="L4299"/>
      <c r="M4299"/>
      <c r="N4299"/>
      <c r="O4299"/>
      <c r="P4299"/>
      <c r="Q4299"/>
      <c r="R4299"/>
    </row>
    <row r="4300" spans="1:18" s="16" customFormat="1" x14ac:dyDescent="0.25">
      <c r="A4300"/>
      <c r="B4300" s="18"/>
      <c r="D4300"/>
      <c r="E4300"/>
      <c r="F4300"/>
      <c r="G4300"/>
      <c r="H4300"/>
      <c r="I4300"/>
      <c r="J4300"/>
      <c r="K4300"/>
      <c r="L4300"/>
      <c r="M4300"/>
      <c r="N4300"/>
      <c r="O4300"/>
      <c r="P4300"/>
      <c r="Q4300"/>
      <c r="R4300"/>
    </row>
    <row r="4301" spans="1:18" s="16" customFormat="1" x14ac:dyDescent="0.25">
      <c r="A4301"/>
      <c r="B4301" s="18"/>
      <c r="D4301"/>
      <c r="E4301"/>
      <c r="F4301"/>
      <c r="G4301"/>
      <c r="H4301"/>
      <c r="I4301"/>
      <c r="J4301"/>
      <c r="K4301"/>
      <c r="L4301"/>
      <c r="M4301"/>
      <c r="N4301"/>
      <c r="O4301"/>
      <c r="P4301"/>
      <c r="Q4301"/>
      <c r="R4301"/>
    </row>
    <row r="4302" spans="1:18" s="16" customFormat="1" x14ac:dyDescent="0.25">
      <c r="A4302"/>
      <c r="B4302" s="18"/>
      <c r="D4302"/>
      <c r="E4302"/>
      <c r="F4302"/>
      <c r="G4302"/>
      <c r="H4302"/>
      <c r="I4302"/>
      <c r="J4302"/>
      <c r="K4302"/>
      <c r="L4302"/>
      <c r="M4302"/>
      <c r="N4302"/>
      <c r="O4302"/>
      <c r="P4302"/>
      <c r="Q4302"/>
      <c r="R4302"/>
    </row>
    <row r="4303" spans="1:18" s="16" customFormat="1" x14ac:dyDescent="0.25">
      <c r="A4303"/>
      <c r="B4303" s="18"/>
      <c r="D4303"/>
      <c r="E4303"/>
      <c r="F4303"/>
      <c r="G4303"/>
      <c r="H4303"/>
      <c r="I4303"/>
      <c r="J4303"/>
      <c r="K4303"/>
      <c r="L4303"/>
      <c r="M4303"/>
      <c r="N4303"/>
      <c r="O4303"/>
      <c r="P4303"/>
      <c r="Q4303"/>
      <c r="R4303"/>
    </row>
    <row r="4304" spans="1:18" s="16" customFormat="1" x14ac:dyDescent="0.25">
      <c r="A4304"/>
      <c r="B4304" s="18"/>
      <c r="D4304"/>
      <c r="E4304"/>
      <c r="F4304"/>
      <c r="G4304"/>
      <c r="H4304"/>
      <c r="I4304"/>
      <c r="J4304"/>
      <c r="K4304"/>
      <c r="L4304"/>
      <c r="M4304"/>
      <c r="N4304"/>
      <c r="O4304"/>
      <c r="P4304"/>
      <c r="Q4304"/>
      <c r="R4304"/>
    </row>
    <row r="4305" spans="1:18" s="16" customFormat="1" x14ac:dyDescent="0.25">
      <c r="A4305"/>
      <c r="B4305" s="18"/>
      <c r="D4305"/>
      <c r="E4305"/>
      <c r="F4305"/>
      <c r="G4305"/>
      <c r="H4305"/>
      <c r="I4305"/>
      <c r="J4305"/>
      <c r="K4305"/>
      <c r="L4305"/>
      <c r="M4305"/>
      <c r="N4305"/>
      <c r="O4305"/>
      <c r="P4305"/>
      <c r="Q4305"/>
      <c r="R4305"/>
    </row>
    <row r="4306" spans="1:18" s="16" customFormat="1" x14ac:dyDescent="0.25">
      <c r="A4306"/>
      <c r="B4306" s="18"/>
      <c r="D4306"/>
      <c r="E4306"/>
      <c r="F4306"/>
      <c r="G4306"/>
      <c r="H4306"/>
      <c r="I4306"/>
      <c r="J4306"/>
      <c r="K4306"/>
      <c r="L4306"/>
      <c r="M4306"/>
      <c r="N4306"/>
      <c r="O4306"/>
      <c r="P4306"/>
      <c r="Q4306"/>
      <c r="R4306"/>
    </row>
    <row r="4307" spans="1:18" s="16" customFormat="1" x14ac:dyDescent="0.25">
      <c r="A4307"/>
      <c r="B4307" s="18"/>
      <c r="D4307"/>
      <c r="E4307"/>
      <c r="F4307"/>
      <c r="G4307"/>
      <c r="H4307"/>
      <c r="I4307"/>
      <c r="J4307"/>
      <c r="K4307"/>
      <c r="L4307"/>
      <c r="M4307"/>
      <c r="N4307"/>
      <c r="O4307"/>
      <c r="P4307"/>
      <c r="Q4307"/>
      <c r="R4307"/>
    </row>
    <row r="4308" spans="1:18" s="16" customFormat="1" x14ac:dyDescent="0.25">
      <c r="A4308"/>
      <c r="B4308" s="18"/>
      <c r="D4308"/>
      <c r="E4308"/>
      <c r="F4308"/>
      <c r="G4308"/>
      <c r="H4308"/>
      <c r="I4308"/>
      <c r="J4308"/>
      <c r="K4308"/>
      <c r="L4308"/>
      <c r="M4308"/>
      <c r="N4308"/>
      <c r="O4308"/>
      <c r="P4308"/>
      <c r="Q4308"/>
      <c r="R4308"/>
    </row>
    <row r="4309" spans="1:18" s="16" customFormat="1" x14ac:dyDescent="0.25">
      <c r="A4309"/>
      <c r="B4309" s="18"/>
      <c r="D4309"/>
      <c r="E4309"/>
      <c r="F4309"/>
      <c r="G4309"/>
      <c r="H4309"/>
      <c r="I4309"/>
      <c r="J4309"/>
      <c r="K4309"/>
      <c r="L4309"/>
      <c r="M4309"/>
      <c r="N4309"/>
      <c r="O4309"/>
      <c r="P4309"/>
      <c r="Q4309"/>
      <c r="R4309"/>
    </row>
    <row r="4310" spans="1:18" s="16" customFormat="1" x14ac:dyDescent="0.25">
      <c r="A4310"/>
      <c r="B4310" s="18"/>
      <c r="D4310"/>
      <c r="E4310"/>
      <c r="F4310"/>
      <c r="G4310"/>
      <c r="H4310"/>
      <c r="I4310"/>
      <c r="J4310"/>
      <c r="K4310"/>
      <c r="L4310"/>
      <c r="M4310"/>
      <c r="N4310"/>
      <c r="O4310"/>
      <c r="P4310"/>
      <c r="Q4310"/>
      <c r="R4310"/>
    </row>
    <row r="4311" spans="1:18" s="16" customFormat="1" x14ac:dyDescent="0.25">
      <c r="A4311"/>
      <c r="B4311" s="18"/>
      <c r="D4311"/>
      <c r="E4311"/>
      <c r="F4311"/>
      <c r="G4311"/>
      <c r="H4311"/>
      <c r="I4311"/>
      <c r="J4311"/>
      <c r="K4311"/>
      <c r="L4311"/>
      <c r="M4311"/>
      <c r="N4311"/>
      <c r="O4311"/>
      <c r="P4311"/>
      <c r="Q4311"/>
      <c r="R4311"/>
    </row>
    <row r="4312" spans="1:18" s="16" customFormat="1" x14ac:dyDescent="0.25">
      <c r="A4312"/>
      <c r="B4312" s="17"/>
      <c r="D4312"/>
      <c r="E4312"/>
      <c r="F4312"/>
      <c r="G4312"/>
      <c r="H4312"/>
      <c r="I4312"/>
      <c r="J4312"/>
      <c r="K4312"/>
      <c r="L4312"/>
      <c r="M4312"/>
      <c r="N4312"/>
      <c r="O4312"/>
      <c r="P4312"/>
      <c r="Q4312"/>
      <c r="R4312"/>
    </row>
    <row r="4313" spans="1:18" s="16" customFormat="1" x14ac:dyDescent="0.25">
      <c r="A4313"/>
      <c r="B4313" s="18"/>
      <c r="D4313"/>
      <c r="E4313"/>
      <c r="F4313"/>
      <c r="G4313"/>
      <c r="H4313"/>
      <c r="I4313"/>
      <c r="J4313"/>
      <c r="K4313"/>
      <c r="L4313"/>
      <c r="M4313"/>
      <c r="N4313"/>
      <c r="O4313"/>
      <c r="P4313"/>
      <c r="Q4313"/>
      <c r="R4313"/>
    </row>
    <row r="4314" spans="1:18" s="16" customFormat="1" x14ac:dyDescent="0.25">
      <c r="A4314"/>
      <c r="B4314" s="18"/>
      <c r="D4314"/>
      <c r="E4314"/>
      <c r="F4314"/>
      <c r="G4314"/>
      <c r="H4314"/>
      <c r="I4314"/>
      <c r="J4314"/>
      <c r="K4314"/>
      <c r="L4314"/>
      <c r="M4314"/>
      <c r="N4314"/>
      <c r="O4314"/>
      <c r="P4314"/>
      <c r="Q4314"/>
      <c r="R4314"/>
    </row>
    <row r="4315" spans="1:18" s="16" customFormat="1" x14ac:dyDescent="0.25">
      <c r="A4315"/>
      <c r="B4315" s="18"/>
      <c r="D4315"/>
      <c r="E4315"/>
      <c r="F4315"/>
      <c r="G4315"/>
      <c r="H4315"/>
      <c r="I4315"/>
      <c r="J4315"/>
      <c r="K4315"/>
      <c r="L4315"/>
      <c r="M4315"/>
      <c r="N4315"/>
      <c r="O4315"/>
      <c r="P4315"/>
      <c r="Q4315"/>
      <c r="R4315"/>
    </row>
    <row r="4316" spans="1:18" s="16" customFormat="1" x14ac:dyDescent="0.25">
      <c r="A4316"/>
      <c r="B4316" s="18"/>
      <c r="D4316"/>
      <c r="E4316"/>
      <c r="F4316"/>
      <c r="G4316"/>
      <c r="H4316"/>
      <c r="I4316"/>
      <c r="J4316"/>
      <c r="K4316"/>
      <c r="L4316"/>
      <c r="M4316"/>
      <c r="N4316"/>
      <c r="O4316"/>
      <c r="P4316"/>
      <c r="Q4316"/>
      <c r="R4316"/>
    </row>
    <row r="4317" spans="1:18" s="16" customFormat="1" x14ac:dyDescent="0.25">
      <c r="A4317"/>
      <c r="B4317" s="18"/>
      <c r="D4317"/>
      <c r="E4317"/>
      <c r="F4317"/>
      <c r="G4317"/>
      <c r="H4317"/>
      <c r="I4317"/>
      <c r="J4317"/>
      <c r="K4317"/>
      <c r="L4317"/>
      <c r="M4317"/>
      <c r="N4317"/>
      <c r="O4317"/>
      <c r="P4317"/>
      <c r="Q4317"/>
      <c r="R4317"/>
    </row>
    <row r="4318" spans="1:18" s="16" customFormat="1" x14ac:dyDescent="0.25">
      <c r="A4318"/>
      <c r="B4318" s="18"/>
      <c r="D4318"/>
      <c r="E4318"/>
      <c r="F4318"/>
      <c r="G4318"/>
      <c r="H4318"/>
      <c r="I4318"/>
      <c r="J4318"/>
      <c r="K4318"/>
      <c r="L4318"/>
      <c r="M4318"/>
      <c r="N4318"/>
      <c r="O4318"/>
      <c r="P4318"/>
      <c r="Q4318"/>
      <c r="R4318"/>
    </row>
    <row r="4319" spans="1:18" s="16" customFormat="1" x14ac:dyDescent="0.25">
      <c r="A4319"/>
      <c r="B4319" s="18"/>
      <c r="D4319"/>
      <c r="E4319"/>
      <c r="F4319"/>
      <c r="G4319"/>
      <c r="H4319"/>
      <c r="I4319"/>
      <c r="J4319"/>
      <c r="K4319"/>
      <c r="L4319"/>
      <c r="M4319"/>
      <c r="N4319"/>
      <c r="O4319"/>
      <c r="P4319"/>
      <c r="Q4319"/>
      <c r="R4319"/>
    </row>
    <row r="4320" spans="1:18" s="16" customFormat="1" x14ac:dyDescent="0.25">
      <c r="A4320"/>
      <c r="B4320" s="18"/>
      <c r="D4320"/>
      <c r="E4320"/>
      <c r="F4320"/>
      <c r="G4320"/>
      <c r="H4320"/>
      <c r="I4320"/>
      <c r="J4320"/>
      <c r="K4320"/>
      <c r="L4320"/>
      <c r="M4320"/>
      <c r="N4320"/>
      <c r="O4320"/>
      <c r="P4320"/>
      <c r="Q4320"/>
      <c r="R4320"/>
    </row>
    <row r="4321" spans="1:18" s="16" customFormat="1" x14ac:dyDescent="0.25">
      <c r="A4321"/>
      <c r="B4321" s="18"/>
      <c r="D4321"/>
      <c r="E4321"/>
      <c r="F4321"/>
      <c r="G4321"/>
      <c r="H4321"/>
      <c r="I4321"/>
      <c r="J4321"/>
      <c r="K4321"/>
      <c r="L4321"/>
      <c r="M4321"/>
      <c r="N4321"/>
      <c r="O4321"/>
      <c r="P4321"/>
      <c r="Q4321"/>
      <c r="R4321"/>
    </row>
    <row r="4322" spans="1:18" s="16" customFormat="1" x14ac:dyDescent="0.25">
      <c r="A4322"/>
      <c r="B4322" s="18"/>
      <c r="D4322"/>
      <c r="E4322"/>
      <c r="F4322"/>
      <c r="G4322"/>
      <c r="H4322"/>
      <c r="I4322"/>
      <c r="J4322"/>
      <c r="K4322"/>
      <c r="L4322"/>
      <c r="M4322"/>
      <c r="N4322"/>
      <c r="O4322"/>
      <c r="P4322"/>
      <c r="Q4322"/>
      <c r="R4322"/>
    </row>
    <row r="4323" spans="1:18" s="16" customFormat="1" x14ac:dyDescent="0.25">
      <c r="A4323"/>
      <c r="B4323" s="18"/>
      <c r="D4323"/>
      <c r="E4323"/>
      <c r="F4323"/>
      <c r="G4323"/>
      <c r="H4323"/>
      <c r="I4323"/>
      <c r="J4323"/>
      <c r="K4323"/>
      <c r="L4323"/>
      <c r="M4323"/>
      <c r="N4323"/>
      <c r="O4323"/>
      <c r="P4323"/>
      <c r="Q4323"/>
      <c r="R4323"/>
    </row>
    <row r="4324" spans="1:18" s="16" customFormat="1" x14ac:dyDescent="0.25">
      <c r="A4324"/>
      <c r="B4324" s="18"/>
      <c r="D4324"/>
      <c r="E4324"/>
      <c r="F4324"/>
      <c r="G4324"/>
      <c r="H4324"/>
      <c r="I4324"/>
      <c r="J4324"/>
      <c r="K4324"/>
      <c r="L4324"/>
      <c r="M4324"/>
      <c r="N4324"/>
      <c r="O4324"/>
      <c r="P4324"/>
      <c r="Q4324"/>
      <c r="R4324"/>
    </row>
    <row r="4325" spans="1:18" s="16" customFormat="1" x14ac:dyDescent="0.25">
      <c r="A4325"/>
      <c r="B4325" s="18"/>
      <c r="D4325"/>
      <c r="E4325"/>
      <c r="F4325"/>
      <c r="G4325"/>
      <c r="H4325"/>
      <c r="I4325"/>
      <c r="J4325"/>
      <c r="K4325"/>
      <c r="L4325"/>
      <c r="M4325"/>
      <c r="N4325"/>
      <c r="O4325"/>
      <c r="P4325"/>
      <c r="Q4325"/>
      <c r="R4325"/>
    </row>
    <row r="4326" spans="1:18" s="16" customFormat="1" x14ac:dyDescent="0.25">
      <c r="A4326"/>
      <c r="B4326" s="18"/>
      <c r="D4326"/>
      <c r="E4326"/>
      <c r="F4326"/>
      <c r="G4326"/>
      <c r="H4326"/>
      <c r="I4326"/>
      <c r="J4326"/>
      <c r="K4326"/>
      <c r="L4326"/>
      <c r="M4326"/>
      <c r="N4326"/>
      <c r="O4326"/>
      <c r="P4326"/>
      <c r="Q4326"/>
      <c r="R4326"/>
    </row>
    <row r="4327" spans="1:18" s="16" customFormat="1" x14ac:dyDescent="0.25">
      <c r="A4327"/>
      <c r="B4327" s="18"/>
      <c r="D4327"/>
      <c r="E4327"/>
      <c r="F4327"/>
      <c r="G4327"/>
      <c r="H4327"/>
      <c r="I4327"/>
      <c r="J4327"/>
      <c r="K4327"/>
      <c r="L4327"/>
      <c r="M4327"/>
      <c r="N4327"/>
      <c r="O4327"/>
      <c r="P4327"/>
      <c r="Q4327"/>
      <c r="R4327"/>
    </row>
    <row r="4328" spans="1:18" s="16" customFormat="1" x14ac:dyDescent="0.25">
      <c r="A4328"/>
      <c r="B4328" s="18"/>
      <c r="D4328"/>
      <c r="E4328"/>
      <c r="F4328"/>
      <c r="G4328"/>
      <c r="H4328"/>
      <c r="I4328"/>
      <c r="J4328"/>
      <c r="K4328"/>
      <c r="L4328"/>
      <c r="M4328"/>
      <c r="N4328"/>
      <c r="O4328"/>
      <c r="P4328"/>
      <c r="Q4328"/>
      <c r="R4328"/>
    </row>
    <row r="4329" spans="1:18" s="16" customFormat="1" x14ac:dyDescent="0.25">
      <c r="A4329"/>
      <c r="B4329" s="18"/>
      <c r="D4329"/>
      <c r="E4329"/>
      <c r="F4329"/>
      <c r="G4329"/>
      <c r="H4329"/>
      <c r="I4329"/>
      <c r="J4329"/>
      <c r="K4329"/>
      <c r="L4329"/>
      <c r="M4329"/>
      <c r="N4329"/>
      <c r="O4329"/>
      <c r="P4329"/>
      <c r="Q4329"/>
      <c r="R4329"/>
    </row>
    <row r="4330" spans="1:18" s="16" customFormat="1" x14ac:dyDescent="0.25">
      <c r="A4330"/>
      <c r="B4330" s="18"/>
      <c r="D4330"/>
      <c r="E4330"/>
      <c r="F4330"/>
      <c r="G4330"/>
      <c r="H4330"/>
      <c r="I4330"/>
      <c r="J4330"/>
      <c r="K4330"/>
      <c r="L4330"/>
      <c r="M4330"/>
      <c r="N4330"/>
      <c r="O4330"/>
      <c r="P4330"/>
      <c r="Q4330"/>
      <c r="R4330"/>
    </row>
    <row r="4331" spans="1:18" s="16" customFormat="1" x14ac:dyDescent="0.25">
      <c r="A4331"/>
      <c r="B4331" s="18"/>
      <c r="D4331"/>
      <c r="E4331"/>
      <c r="F4331"/>
      <c r="G4331"/>
      <c r="H4331"/>
      <c r="I4331"/>
      <c r="J4331"/>
      <c r="K4331"/>
      <c r="L4331"/>
      <c r="M4331"/>
      <c r="N4331"/>
      <c r="O4331"/>
      <c r="P4331"/>
      <c r="Q4331"/>
      <c r="R4331"/>
    </row>
    <row r="4332" spans="1:18" s="16" customFormat="1" x14ac:dyDescent="0.25">
      <c r="A4332"/>
      <c r="B4332" s="18"/>
      <c r="D4332"/>
      <c r="E4332"/>
      <c r="F4332"/>
      <c r="G4332"/>
      <c r="H4332"/>
      <c r="I4332"/>
      <c r="J4332"/>
      <c r="K4332"/>
      <c r="L4332"/>
      <c r="M4332"/>
      <c r="N4332"/>
      <c r="O4332"/>
      <c r="P4332"/>
      <c r="Q4332"/>
      <c r="R4332"/>
    </row>
    <row r="4333" spans="1:18" s="16" customFormat="1" x14ac:dyDescent="0.25">
      <c r="A4333"/>
      <c r="B4333" s="18"/>
      <c r="D4333"/>
      <c r="E4333"/>
      <c r="F4333"/>
      <c r="G4333"/>
      <c r="H4333"/>
      <c r="I4333"/>
      <c r="J4333"/>
      <c r="K4333"/>
      <c r="L4333"/>
      <c r="M4333"/>
      <c r="N4333"/>
      <c r="O4333"/>
      <c r="P4333"/>
      <c r="Q4333"/>
      <c r="R4333"/>
    </row>
    <row r="4334" spans="1:18" s="16" customFormat="1" x14ac:dyDescent="0.25">
      <c r="A4334"/>
      <c r="B4334" s="18"/>
      <c r="D4334"/>
      <c r="E4334"/>
      <c r="F4334"/>
      <c r="G4334"/>
      <c r="H4334"/>
      <c r="I4334"/>
      <c r="J4334"/>
      <c r="K4334"/>
      <c r="L4334"/>
      <c r="M4334"/>
      <c r="N4334"/>
      <c r="O4334"/>
      <c r="P4334"/>
      <c r="Q4334"/>
      <c r="R4334"/>
    </row>
    <row r="4335" spans="1:18" s="16" customFormat="1" x14ac:dyDescent="0.25">
      <c r="A4335"/>
      <c r="B4335" s="18"/>
      <c r="D4335"/>
      <c r="E4335"/>
      <c r="F4335"/>
      <c r="G4335"/>
      <c r="H4335"/>
      <c r="I4335"/>
      <c r="J4335"/>
      <c r="K4335"/>
      <c r="L4335"/>
      <c r="M4335"/>
      <c r="N4335"/>
      <c r="O4335"/>
      <c r="P4335"/>
      <c r="Q4335"/>
      <c r="R4335"/>
    </row>
    <row r="4336" spans="1:18" s="16" customFormat="1" x14ac:dyDescent="0.25">
      <c r="A4336"/>
      <c r="B4336" s="18"/>
      <c r="D4336"/>
      <c r="E4336"/>
      <c r="F4336"/>
      <c r="G4336"/>
      <c r="H4336"/>
      <c r="I4336"/>
      <c r="J4336"/>
      <c r="K4336"/>
      <c r="L4336"/>
      <c r="M4336"/>
      <c r="N4336"/>
      <c r="O4336"/>
      <c r="P4336"/>
      <c r="Q4336"/>
      <c r="R4336"/>
    </row>
    <row r="4337" spans="1:18" s="16" customFormat="1" x14ac:dyDescent="0.25">
      <c r="A4337"/>
      <c r="B4337" s="18"/>
      <c r="D4337"/>
      <c r="E4337"/>
      <c r="F4337"/>
      <c r="G4337"/>
      <c r="H4337"/>
      <c r="I4337"/>
      <c r="J4337"/>
      <c r="K4337"/>
      <c r="L4337"/>
      <c r="M4337"/>
      <c r="N4337"/>
      <c r="O4337"/>
      <c r="P4337"/>
      <c r="Q4337"/>
      <c r="R4337"/>
    </row>
    <row r="4338" spans="1:18" s="16" customFormat="1" x14ac:dyDescent="0.25">
      <c r="A4338"/>
      <c r="B4338" s="18"/>
      <c r="D4338"/>
      <c r="E4338"/>
      <c r="F4338"/>
      <c r="G4338"/>
      <c r="H4338"/>
      <c r="I4338"/>
      <c r="J4338"/>
      <c r="K4338"/>
      <c r="L4338"/>
      <c r="M4338"/>
      <c r="N4338"/>
      <c r="O4338"/>
      <c r="P4338"/>
      <c r="Q4338"/>
      <c r="R4338"/>
    </row>
    <row r="4339" spans="1:18" s="16" customFormat="1" x14ac:dyDescent="0.25">
      <c r="A4339"/>
      <c r="B4339" s="18"/>
      <c r="D4339"/>
      <c r="E4339"/>
      <c r="F4339"/>
      <c r="G4339"/>
      <c r="H4339"/>
      <c r="I4339"/>
      <c r="J4339"/>
      <c r="K4339"/>
      <c r="L4339"/>
      <c r="M4339"/>
      <c r="N4339"/>
      <c r="O4339"/>
      <c r="P4339"/>
      <c r="Q4339"/>
      <c r="R4339"/>
    </row>
    <row r="4340" spans="1:18" s="16" customFormat="1" x14ac:dyDescent="0.25">
      <c r="A4340"/>
      <c r="B4340" s="18"/>
      <c r="D4340"/>
      <c r="E4340"/>
      <c r="F4340"/>
      <c r="G4340"/>
      <c r="H4340"/>
      <c r="I4340"/>
      <c r="J4340"/>
      <c r="K4340"/>
      <c r="L4340"/>
      <c r="M4340"/>
      <c r="N4340"/>
      <c r="O4340"/>
      <c r="P4340"/>
      <c r="Q4340"/>
      <c r="R4340"/>
    </row>
    <row r="4341" spans="1:18" s="16" customFormat="1" x14ac:dyDescent="0.25">
      <c r="A4341"/>
      <c r="B4341" s="18"/>
      <c r="D4341"/>
      <c r="E4341"/>
      <c r="F4341"/>
      <c r="G4341"/>
      <c r="H4341"/>
      <c r="I4341"/>
      <c r="J4341"/>
      <c r="K4341"/>
      <c r="L4341"/>
      <c r="M4341"/>
      <c r="N4341"/>
      <c r="O4341"/>
      <c r="P4341"/>
      <c r="Q4341"/>
      <c r="R4341"/>
    </row>
    <row r="4342" spans="1:18" s="16" customFormat="1" x14ac:dyDescent="0.25">
      <c r="A4342"/>
      <c r="B4342" s="18"/>
      <c r="D4342"/>
      <c r="E4342"/>
      <c r="F4342"/>
      <c r="G4342"/>
      <c r="H4342"/>
      <c r="I4342"/>
      <c r="J4342"/>
      <c r="K4342"/>
      <c r="L4342"/>
      <c r="M4342"/>
      <c r="N4342"/>
      <c r="O4342"/>
      <c r="P4342"/>
      <c r="Q4342"/>
      <c r="R4342"/>
    </row>
    <row r="4343" spans="1:18" s="16" customFormat="1" x14ac:dyDescent="0.25">
      <c r="A4343"/>
      <c r="B4343" s="18"/>
      <c r="D4343"/>
      <c r="E4343"/>
      <c r="F4343"/>
      <c r="G4343"/>
      <c r="H4343"/>
      <c r="I4343"/>
      <c r="J4343"/>
      <c r="K4343"/>
      <c r="L4343"/>
      <c r="M4343"/>
      <c r="N4343"/>
      <c r="O4343"/>
      <c r="P4343"/>
      <c r="Q4343"/>
      <c r="R4343"/>
    </row>
    <row r="4344" spans="1:18" s="16" customFormat="1" x14ac:dyDescent="0.25">
      <c r="A4344"/>
      <c r="B4344" s="18"/>
      <c r="D4344"/>
      <c r="E4344"/>
      <c r="F4344"/>
      <c r="G4344"/>
      <c r="H4344"/>
      <c r="I4344"/>
      <c r="J4344"/>
      <c r="K4344"/>
      <c r="L4344"/>
      <c r="M4344"/>
      <c r="N4344"/>
      <c r="O4344"/>
      <c r="P4344"/>
      <c r="Q4344"/>
      <c r="R4344"/>
    </row>
    <row r="4345" spans="1:18" s="16" customFormat="1" x14ac:dyDescent="0.25">
      <c r="A4345"/>
      <c r="B4345" s="18"/>
      <c r="D4345"/>
      <c r="E4345"/>
      <c r="F4345"/>
      <c r="G4345"/>
      <c r="H4345"/>
      <c r="I4345"/>
      <c r="J4345"/>
      <c r="K4345"/>
      <c r="L4345"/>
      <c r="M4345"/>
      <c r="N4345"/>
      <c r="O4345"/>
      <c r="P4345"/>
      <c r="Q4345"/>
      <c r="R4345"/>
    </row>
    <row r="4346" spans="1:18" s="16" customFormat="1" x14ac:dyDescent="0.25">
      <c r="A4346"/>
      <c r="B4346" s="18"/>
      <c r="D4346"/>
      <c r="E4346"/>
      <c r="F4346"/>
      <c r="G4346"/>
      <c r="H4346"/>
      <c r="I4346"/>
      <c r="J4346"/>
      <c r="K4346"/>
      <c r="L4346"/>
      <c r="M4346"/>
      <c r="N4346"/>
      <c r="O4346"/>
      <c r="P4346"/>
      <c r="Q4346"/>
      <c r="R4346"/>
    </row>
    <row r="4347" spans="1:18" s="16" customFormat="1" x14ac:dyDescent="0.25">
      <c r="A4347"/>
      <c r="B4347" s="18"/>
      <c r="D4347"/>
      <c r="E4347"/>
      <c r="F4347"/>
      <c r="G4347"/>
      <c r="H4347"/>
      <c r="I4347"/>
      <c r="J4347"/>
      <c r="K4347"/>
      <c r="L4347"/>
      <c r="M4347"/>
      <c r="N4347"/>
      <c r="O4347"/>
      <c r="P4347"/>
      <c r="Q4347"/>
      <c r="R4347"/>
    </row>
    <row r="4348" spans="1:18" s="16" customFormat="1" x14ac:dyDescent="0.25">
      <c r="A4348"/>
      <c r="B4348" s="18"/>
      <c r="D4348"/>
      <c r="E4348"/>
      <c r="F4348"/>
      <c r="G4348"/>
      <c r="H4348"/>
      <c r="I4348"/>
      <c r="J4348"/>
      <c r="K4348"/>
      <c r="L4348"/>
      <c r="M4348"/>
      <c r="N4348"/>
      <c r="O4348"/>
      <c r="P4348"/>
      <c r="Q4348"/>
      <c r="R4348"/>
    </row>
    <row r="4349" spans="1:18" s="16" customFormat="1" x14ac:dyDescent="0.25">
      <c r="A4349"/>
      <c r="B4349" s="18"/>
      <c r="D4349"/>
      <c r="E4349"/>
      <c r="F4349"/>
      <c r="G4349"/>
      <c r="H4349"/>
      <c r="I4349"/>
      <c r="J4349"/>
      <c r="K4349"/>
      <c r="L4349"/>
      <c r="M4349"/>
      <c r="N4349"/>
      <c r="O4349"/>
      <c r="P4349"/>
      <c r="Q4349"/>
      <c r="R4349"/>
    </row>
    <row r="4350" spans="1:18" s="16" customFormat="1" x14ac:dyDescent="0.25">
      <c r="A4350"/>
      <c r="B4350" s="18"/>
      <c r="D4350"/>
      <c r="E4350"/>
      <c r="F4350"/>
      <c r="G4350"/>
      <c r="H4350"/>
      <c r="I4350"/>
      <c r="J4350"/>
      <c r="K4350"/>
      <c r="L4350"/>
      <c r="M4350"/>
      <c r="N4350"/>
      <c r="O4350"/>
      <c r="P4350"/>
      <c r="Q4350"/>
      <c r="R4350"/>
    </row>
    <row r="4351" spans="1:18" s="16" customFormat="1" x14ac:dyDescent="0.25">
      <c r="A4351"/>
      <c r="B4351" s="18"/>
      <c r="D4351"/>
      <c r="E4351"/>
      <c r="F4351"/>
      <c r="G4351"/>
      <c r="H4351"/>
      <c r="I4351"/>
      <c r="J4351"/>
      <c r="K4351"/>
      <c r="L4351"/>
      <c r="M4351"/>
      <c r="N4351"/>
      <c r="O4351"/>
      <c r="P4351"/>
      <c r="Q4351"/>
      <c r="R4351"/>
    </row>
    <row r="4352" spans="1:18" s="16" customFormat="1" x14ac:dyDescent="0.25">
      <c r="A4352"/>
      <c r="B4352" s="18"/>
      <c r="D4352"/>
      <c r="E4352"/>
      <c r="F4352"/>
      <c r="G4352"/>
      <c r="H4352"/>
      <c r="I4352"/>
      <c r="J4352"/>
      <c r="K4352"/>
      <c r="L4352"/>
      <c r="M4352"/>
      <c r="N4352"/>
      <c r="O4352"/>
      <c r="P4352"/>
      <c r="Q4352"/>
      <c r="R4352"/>
    </row>
    <row r="4353" spans="1:18" s="16" customFormat="1" x14ac:dyDescent="0.25">
      <c r="A4353"/>
      <c r="B4353" s="18"/>
      <c r="D4353"/>
      <c r="E4353"/>
      <c r="F4353"/>
      <c r="G4353"/>
      <c r="H4353"/>
      <c r="I4353"/>
      <c r="J4353"/>
      <c r="K4353"/>
      <c r="L4353"/>
      <c r="M4353"/>
      <c r="N4353"/>
      <c r="O4353"/>
      <c r="P4353"/>
      <c r="Q4353"/>
      <c r="R4353"/>
    </row>
    <row r="4354" spans="1:18" s="16" customFormat="1" x14ac:dyDescent="0.25">
      <c r="A4354"/>
      <c r="B4354" s="18"/>
      <c r="D4354"/>
      <c r="E4354"/>
      <c r="F4354"/>
      <c r="G4354"/>
      <c r="H4354"/>
      <c r="I4354"/>
      <c r="J4354"/>
      <c r="K4354"/>
      <c r="L4354"/>
      <c r="M4354"/>
      <c r="N4354"/>
      <c r="O4354"/>
      <c r="P4354"/>
      <c r="Q4354"/>
      <c r="R4354"/>
    </row>
    <row r="4355" spans="1:18" s="16" customFormat="1" x14ac:dyDescent="0.25">
      <c r="A4355"/>
      <c r="B4355" s="18"/>
      <c r="D4355"/>
      <c r="E4355"/>
      <c r="F4355"/>
      <c r="G4355"/>
      <c r="H4355"/>
      <c r="I4355"/>
      <c r="J4355"/>
      <c r="K4355"/>
      <c r="L4355"/>
      <c r="M4355"/>
      <c r="N4355"/>
      <c r="O4355"/>
      <c r="P4355"/>
      <c r="Q4355"/>
      <c r="R4355"/>
    </row>
    <row r="4356" spans="1:18" s="16" customFormat="1" x14ac:dyDescent="0.25">
      <c r="A4356"/>
      <c r="B4356" s="18"/>
      <c r="D4356"/>
      <c r="E4356"/>
      <c r="F4356"/>
      <c r="G4356"/>
      <c r="H4356"/>
      <c r="I4356"/>
      <c r="J4356"/>
      <c r="K4356"/>
      <c r="L4356"/>
      <c r="M4356"/>
      <c r="N4356"/>
      <c r="O4356"/>
      <c r="P4356"/>
      <c r="Q4356"/>
      <c r="R4356"/>
    </row>
    <row r="4357" spans="1:18" s="16" customFormat="1" x14ac:dyDescent="0.25">
      <c r="A4357"/>
      <c r="B4357" s="18"/>
      <c r="D4357"/>
      <c r="E4357"/>
      <c r="F4357"/>
      <c r="G4357"/>
      <c r="H4357"/>
      <c r="I4357"/>
      <c r="J4357"/>
      <c r="K4357"/>
      <c r="L4357"/>
      <c r="M4357"/>
      <c r="N4357"/>
      <c r="O4357"/>
      <c r="P4357"/>
      <c r="Q4357"/>
      <c r="R4357"/>
    </row>
    <row r="4358" spans="1:18" s="16" customFormat="1" x14ac:dyDescent="0.25">
      <c r="A4358"/>
      <c r="B4358" s="18"/>
      <c r="D4358"/>
      <c r="E4358"/>
      <c r="F4358"/>
      <c r="G4358"/>
      <c r="H4358"/>
      <c r="I4358"/>
      <c r="J4358"/>
      <c r="K4358"/>
      <c r="L4358"/>
      <c r="M4358"/>
      <c r="N4358"/>
      <c r="O4358"/>
      <c r="P4358"/>
      <c r="Q4358"/>
      <c r="R4358"/>
    </row>
    <row r="4359" spans="1:18" s="16" customFormat="1" x14ac:dyDescent="0.25">
      <c r="A4359"/>
      <c r="B4359" s="18"/>
      <c r="D4359"/>
      <c r="E4359"/>
      <c r="F4359"/>
      <c r="G4359"/>
      <c r="H4359"/>
      <c r="I4359"/>
      <c r="J4359"/>
      <c r="K4359"/>
      <c r="L4359"/>
      <c r="M4359"/>
      <c r="N4359"/>
      <c r="O4359"/>
      <c r="P4359"/>
      <c r="Q4359"/>
      <c r="R4359"/>
    </row>
    <row r="4360" spans="1:18" s="16" customFormat="1" x14ac:dyDescent="0.25">
      <c r="A4360"/>
      <c r="B4360" s="18"/>
      <c r="D4360"/>
      <c r="E4360"/>
      <c r="F4360"/>
      <c r="G4360"/>
      <c r="H4360"/>
      <c r="I4360"/>
      <c r="J4360"/>
      <c r="K4360"/>
      <c r="L4360"/>
      <c r="M4360"/>
      <c r="N4360"/>
      <c r="O4360"/>
      <c r="P4360"/>
      <c r="Q4360"/>
      <c r="R4360"/>
    </row>
    <row r="4361" spans="1:18" s="16" customFormat="1" x14ac:dyDescent="0.25">
      <c r="A4361"/>
      <c r="B4361" s="18"/>
      <c r="D4361"/>
      <c r="E4361"/>
      <c r="F4361"/>
      <c r="G4361"/>
      <c r="H4361"/>
      <c r="I4361"/>
      <c r="J4361"/>
      <c r="K4361"/>
      <c r="L4361"/>
      <c r="M4361"/>
      <c r="N4361"/>
      <c r="O4361"/>
      <c r="P4361"/>
      <c r="Q4361"/>
      <c r="R4361"/>
    </row>
    <row r="4362" spans="1:18" s="16" customFormat="1" x14ac:dyDescent="0.25">
      <c r="A4362"/>
      <c r="B4362" s="17"/>
      <c r="D4362"/>
      <c r="E4362"/>
      <c r="F4362"/>
      <c r="G4362"/>
      <c r="H4362"/>
      <c r="I4362"/>
      <c r="J4362"/>
      <c r="K4362"/>
      <c r="L4362"/>
      <c r="M4362"/>
      <c r="N4362"/>
      <c r="O4362"/>
      <c r="P4362"/>
      <c r="Q4362"/>
      <c r="R4362"/>
    </row>
    <row r="4363" spans="1:18" s="16" customFormat="1" x14ac:dyDescent="0.25">
      <c r="A4363"/>
      <c r="B4363" s="18"/>
      <c r="D4363"/>
      <c r="E4363"/>
      <c r="F4363"/>
      <c r="G4363"/>
      <c r="H4363"/>
      <c r="I4363"/>
      <c r="J4363"/>
      <c r="K4363"/>
      <c r="L4363"/>
      <c r="M4363"/>
      <c r="N4363"/>
      <c r="O4363"/>
      <c r="P4363"/>
      <c r="Q4363"/>
      <c r="R4363"/>
    </row>
    <row r="4364" spans="1:18" s="16" customFormat="1" x14ac:dyDescent="0.25">
      <c r="A4364"/>
      <c r="B4364" s="18"/>
      <c r="D4364"/>
      <c r="E4364"/>
      <c r="F4364"/>
      <c r="G4364"/>
      <c r="H4364"/>
      <c r="I4364"/>
      <c r="J4364"/>
      <c r="K4364"/>
      <c r="L4364"/>
      <c r="M4364"/>
      <c r="N4364"/>
      <c r="O4364"/>
      <c r="P4364"/>
      <c r="Q4364"/>
      <c r="R4364"/>
    </row>
    <row r="4365" spans="1:18" s="16" customFormat="1" x14ac:dyDescent="0.25">
      <c r="A4365"/>
      <c r="B4365" s="18"/>
      <c r="D4365"/>
      <c r="E4365"/>
      <c r="F4365"/>
      <c r="G4365"/>
      <c r="H4365"/>
      <c r="I4365"/>
      <c r="J4365"/>
      <c r="K4365"/>
      <c r="L4365"/>
      <c r="M4365"/>
      <c r="N4365"/>
      <c r="O4365"/>
      <c r="P4365"/>
      <c r="Q4365"/>
      <c r="R4365"/>
    </row>
    <row r="4366" spans="1:18" s="16" customFormat="1" x14ac:dyDescent="0.25">
      <c r="A4366"/>
      <c r="B4366" s="18"/>
      <c r="D4366"/>
      <c r="E4366"/>
      <c r="F4366"/>
      <c r="G4366"/>
      <c r="H4366"/>
      <c r="I4366"/>
      <c r="J4366"/>
      <c r="K4366"/>
      <c r="L4366"/>
      <c r="M4366"/>
      <c r="N4366"/>
      <c r="O4366"/>
      <c r="P4366"/>
      <c r="Q4366"/>
      <c r="R4366"/>
    </row>
    <row r="4367" spans="1:18" s="16" customFormat="1" x14ac:dyDescent="0.25">
      <c r="A4367"/>
      <c r="B4367" s="18"/>
      <c r="D4367"/>
      <c r="E4367"/>
      <c r="F4367"/>
      <c r="G4367"/>
      <c r="H4367"/>
      <c r="I4367"/>
      <c r="J4367"/>
      <c r="K4367"/>
      <c r="L4367"/>
      <c r="M4367"/>
      <c r="N4367"/>
      <c r="O4367"/>
      <c r="P4367"/>
      <c r="Q4367"/>
      <c r="R4367"/>
    </row>
    <row r="4368" spans="1:18" s="16" customFormat="1" x14ac:dyDescent="0.25">
      <c r="A4368"/>
      <c r="B4368" s="18"/>
      <c r="D4368"/>
      <c r="E4368"/>
      <c r="F4368"/>
      <c r="G4368"/>
      <c r="H4368"/>
      <c r="I4368"/>
      <c r="J4368"/>
      <c r="K4368"/>
      <c r="L4368"/>
      <c r="M4368"/>
      <c r="N4368"/>
      <c r="O4368"/>
      <c r="P4368"/>
      <c r="Q4368"/>
      <c r="R4368"/>
    </row>
    <row r="4369" spans="1:18" s="16" customFormat="1" x14ac:dyDescent="0.25">
      <c r="A4369"/>
      <c r="B4369" s="18"/>
      <c r="D4369"/>
      <c r="E4369"/>
      <c r="F4369"/>
      <c r="G4369"/>
      <c r="H4369"/>
      <c r="I4369"/>
      <c r="J4369"/>
      <c r="K4369"/>
      <c r="L4369"/>
      <c r="M4369"/>
      <c r="N4369"/>
      <c r="O4369"/>
      <c r="P4369"/>
      <c r="Q4369"/>
      <c r="R4369"/>
    </row>
    <row r="4370" spans="1:18" s="16" customFormat="1" x14ac:dyDescent="0.25">
      <c r="A4370"/>
      <c r="B4370" s="18"/>
      <c r="D4370"/>
      <c r="E4370"/>
      <c r="F4370"/>
      <c r="G4370"/>
      <c r="H4370"/>
      <c r="I4370"/>
      <c r="J4370"/>
      <c r="K4370"/>
      <c r="L4370"/>
      <c r="M4370"/>
      <c r="N4370"/>
      <c r="O4370"/>
      <c r="P4370"/>
      <c r="Q4370"/>
      <c r="R4370"/>
    </row>
    <row r="4371" spans="1:18" s="16" customFormat="1" x14ac:dyDescent="0.25">
      <c r="A4371"/>
      <c r="B4371" s="18"/>
      <c r="D4371"/>
      <c r="E4371"/>
      <c r="F4371"/>
      <c r="G4371"/>
      <c r="H4371"/>
      <c r="I4371"/>
      <c r="J4371"/>
      <c r="K4371"/>
      <c r="L4371"/>
      <c r="M4371"/>
      <c r="N4371"/>
      <c r="O4371"/>
      <c r="P4371"/>
      <c r="Q4371"/>
      <c r="R4371"/>
    </row>
    <row r="4372" spans="1:18" s="16" customFormat="1" x14ac:dyDescent="0.25">
      <c r="A4372"/>
      <c r="B4372" s="18"/>
      <c r="D4372"/>
      <c r="E4372"/>
      <c r="F4372"/>
      <c r="G4372"/>
      <c r="H4372"/>
      <c r="I4372"/>
      <c r="J4372"/>
      <c r="K4372"/>
      <c r="L4372"/>
      <c r="M4372"/>
      <c r="N4372"/>
      <c r="O4372"/>
      <c r="P4372"/>
      <c r="Q4372"/>
      <c r="R4372"/>
    </row>
    <row r="4373" spans="1:18" s="16" customFormat="1" x14ac:dyDescent="0.25">
      <c r="A4373"/>
      <c r="B4373" s="18"/>
      <c r="D4373"/>
      <c r="E4373"/>
      <c r="F4373"/>
      <c r="G4373"/>
      <c r="H4373"/>
      <c r="I4373"/>
      <c r="J4373"/>
      <c r="K4373"/>
      <c r="L4373"/>
      <c r="M4373"/>
      <c r="N4373"/>
      <c r="O4373"/>
      <c r="P4373"/>
      <c r="Q4373"/>
      <c r="R4373"/>
    </row>
    <row r="4374" spans="1:18" s="16" customFormat="1" x14ac:dyDescent="0.25">
      <c r="A4374"/>
      <c r="B4374" s="18"/>
      <c r="D4374"/>
      <c r="E4374"/>
      <c r="F4374"/>
      <c r="G4374"/>
      <c r="H4374"/>
      <c r="I4374"/>
      <c r="J4374"/>
      <c r="K4374"/>
      <c r="L4374"/>
      <c r="M4374"/>
      <c r="N4374"/>
      <c r="O4374"/>
      <c r="P4374"/>
      <c r="Q4374"/>
      <c r="R4374"/>
    </row>
    <row r="4375" spans="1:18" s="16" customFormat="1" x14ac:dyDescent="0.25">
      <c r="A4375"/>
      <c r="B4375" s="18"/>
      <c r="D4375"/>
      <c r="E4375"/>
      <c r="F4375"/>
      <c r="G4375"/>
      <c r="H4375"/>
      <c r="I4375"/>
      <c r="J4375"/>
      <c r="K4375"/>
      <c r="L4375"/>
      <c r="M4375"/>
      <c r="N4375"/>
      <c r="O4375"/>
      <c r="P4375"/>
      <c r="Q4375"/>
      <c r="R4375"/>
    </row>
    <row r="4376" spans="1:18" s="16" customFormat="1" x14ac:dyDescent="0.25">
      <c r="A4376"/>
      <c r="B4376" s="18"/>
      <c r="D4376"/>
      <c r="E4376"/>
      <c r="F4376"/>
      <c r="G4376"/>
      <c r="H4376"/>
      <c r="I4376"/>
      <c r="J4376"/>
      <c r="K4376"/>
      <c r="L4376"/>
      <c r="M4376"/>
      <c r="N4376"/>
      <c r="O4376"/>
      <c r="P4376"/>
      <c r="Q4376"/>
      <c r="R4376"/>
    </row>
    <row r="4377" spans="1:18" s="16" customFormat="1" x14ac:dyDescent="0.25">
      <c r="A4377"/>
      <c r="B4377" s="18"/>
      <c r="D4377"/>
      <c r="E4377"/>
      <c r="F4377"/>
      <c r="G4377"/>
      <c r="H4377"/>
      <c r="I4377"/>
      <c r="J4377"/>
      <c r="K4377"/>
      <c r="L4377"/>
      <c r="M4377"/>
      <c r="N4377"/>
      <c r="O4377"/>
      <c r="P4377"/>
      <c r="Q4377"/>
      <c r="R4377"/>
    </row>
    <row r="4378" spans="1:18" s="16" customFormat="1" x14ac:dyDescent="0.25">
      <c r="A4378"/>
      <c r="B4378" s="18"/>
      <c r="D4378"/>
      <c r="E4378"/>
      <c r="F4378"/>
      <c r="G4378"/>
      <c r="H4378"/>
      <c r="I4378"/>
      <c r="J4378"/>
      <c r="K4378"/>
      <c r="L4378"/>
      <c r="M4378"/>
      <c r="N4378"/>
      <c r="O4378"/>
      <c r="P4378"/>
      <c r="Q4378"/>
      <c r="R4378"/>
    </row>
    <row r="4379" spans="1:18" s="16" customFormat="1" x14ac:dyDescent="0.25">
      <c r="A4379"/>
      <c r="B4379" s="18"/>
      <c r="D4379"/>
      <c r="E4379"/>
      <c r="F4379"/>
      <c r="G4379"/>
      <c r="H4379"/>
      <c r="I4379"/>
      <c r="J4379"/>
      <c r="K4379"/>
      <c r="L4379"/>
      <c r="M4379"/>
      <c r="N4379"/>
      <c r="O4379"/>
      <c r="P4379"/>
      <c r="Q4379"/>
      <c r="R4379"/>
    </row>
    <row r="4380" spans="1:18" s="16" customFormat="1" x14ac:dyDescent="0.25">
      <c r="A4380"/>
      <c r="B4380" s="18"/>
      <c r="D4380"/>
      <c r="E4380"/>
      <c r="F4380"/>
      <c r="G4380"/>
      <c r="H4380"/>
      <c r="I4380"/>
      <c r="J4380"/>
      <c r="K4380"/>
      <c r="L4380"/>
      <c r="M4380"/>
      <c r="N4380"/>
      <c r="O4380"/>
      <c r="P4380"/>
      <c r="Q4380"/>
      <c r="R4380"/>
    </row>
    <row r="4381" spans="1:18" s="16" customFormat="1" x14ac:dyDescent="0.25">
      <c r="A4381"/>
      <c r="B4381" s="18"/>
      <c r="D4381"/>
      <c r="E4381"/>
      <c r="F4381"/>
      <c r="G4381"/>
      <c r="H4381"/>
      <c r="I4381"/>
      <c r="J4381"/>
      <c r="K4381"/>
      <c r="L4381"/>
      <c r="M4381"/>
      <c r="N4381"/>
      <c r="O4381"/>
      <c r="P4381"/>
      <c r="Q4381"/>
      <c r="R4381"/>
    </row>
    <row r="4382" spans="1:18" s="16" customFormat="1" x14ac:dyDescent="0.25">
      <c r="A4382"/>
      <c r="B4382" s="18"/>
      <c r="D4382"/>
      <c r="E4382"/>
      <c r="F4382"/>
      <c r="G4382"/>
      <c r="H4382"/>
      <c r="I4382"/>
      <c r="J4382"/>
      <c r="K4382"/>
      <c r="L4382"/>
      <c r="M4382"/>
      <c r="N4382"/>
      <c r="O4382"/>
      <c r="P4382"/>
      <c r="Q4382"/>
      <c r="R4382"/>
    </row>
    <row r="4383" spans="1:18" s="16" customFormat="1" x14ac:dyDescent="0.25">
      <c r="A4383"/>
      <c r="B4383" s="18"/>
      <c r="D4383"/>
      <c r="E4383"/>
      <c r="F4383"/>
      <c r="G4383"/>
      <c r="H4383"/>
      <c r="I4383"/>
      <c r="J4383"/>
      <c r="K4383"/>
      <c r="L4383"/>
      <c r="M4383"/>
      <c r="N4383"/>
      <c r="O4383"/>
      <c r="P4383"/>
      <c r="Q4383"/>
      <c r="R4383"/>
    </row>
    <row r="4384" spans="1:18" s="16" customFormat="1" x14ac:dyDescent="0.25">
      <c r="A4384"/>
      <c r="B4384" s="18"/>
      <c r="D4384"/>
      <c r="E4384"/>
      <c r="F4384"/>
      <c r="G4384"/>
      <c r="H4384"/>
      <c r="I4384"/>
      <c r="J4384"/>
      <c r="K4384"/>
      <c r="L4384"/>
      <c r="M4384"/>
      <c r="N4384"/>
      <c r="O4384"/>
      <c r="P4384"/>
      <c r="Q4384"/>
      <c r="R4384"/>
    </row>
    <row r="4385" spans="1:18" s="16" customFormat="1" x14ac:dyDescent="0.25">
      <c r="A4385"/>
      <c r="B4385" s="18"/>
      <c r="D4385"/>
      <c r="E4385"/>
      <c r="F4385"/>
      <c r="G4385"/>
      <c r="H4385"/>
      <c r="I4385"/>
      <c r="J4385"/>
      <c r="K4385"/>
      <c r="L4385"/>
      <c r="M4385"/>
      <c r="N4385"/>
      <c r="O4385"/>
      <c r="P4385"/>
      <c r="Q4385"/>
      <c r="R4385"/>
    </row>
    <row r="4386" spans="1:18" s="16" customFormat="1" x14ac:dyDescent="0.25">
      <c r="A4386"/>
      <c r="B4386" s="18"/>
      <c r="D4386"/>
      <c r="E4386"/>
      <c r="F4386"/>
      <c r="G4386"/>
      <c r="H4386"/>
      <c r="I4386"/>
      <c r="J4386"/>
      <c r="K4386"/>
      <c r="L4386"/>
      <c r="M4386"/>
      <c r="N4386"/>
      <c r="O4386"/>
      <c r="P4386"/>
      <c r="Q4386"/>
      <c r="R4386"/>
    </row>
    <row r="4387" spans="1:18" s="16" customFormat="1" x14ac:dyDescent="0.25">
      <c r="A4387"/>
      <c r="B4387" s="18"/>
      <c r="D4387"/>
      <c r="E4387"/>
      <c r="F4387"/>
      <c r="G4387"/>
      <c r="H4387"/>
      <c r="I4387"/>
      <c r="J4387"/>
      <c r="K4387"/>
      <c r="L4387"/>
      <c r="M4387"/>
      <c r="N4387"/>
      <c r="O4387"/>
      <c r="P4387"/>
      <c r="Q4387"/>
      <c r="R4387"/>
    </row>
    <row r="4388" spans="1:18" s="16" customFormat="1" x14ac:dyDescent="0.25">
      <c r="A4388"/>
      <c r="B4388" s="18"/>
      <c r="D4388"/>
      <c r="E4388"/>
      <c r="F4388"/>
      <c r="G4388"/>
      <c r="H4388"/>
      <c r="I4388"/>
      <c r="J4388"/>
      <c r="K4388"/>
      <c r="L4388"/>
      <c r="M4388"/>
      <c r="N4388"/>
      <c r="O4388"/>
      <c r="P4388"/>
      <c r="Q4388"/>
      <c r="R4388"/>
    </row>
    <row r="4389" spans="1:18" s="16" customFormat="1" x14ac:dyDescent="0.25">
      <c r="A4389"/>
      <c r="B4389" s="18"/>
      <c r="D4389"/>
      <c r="E4389"/>
      <c r="F4389"/>
      <c r="G4389"/>
      <c r="H4389"/>
      <c r="I4389"/>
      <c r="J4389"/>
      <c r="K4389"/>
      <c r="L4389"/>
      <c r="M4389"/>
      <c r="N4389"/>
      <c r="O4389"/>
      <c r="P4389"/>
      <c r="Q4389"/>
      <c r="R4389"/>
    </row>
    <row r="4390" spans="1:18" s="16" customFormat="1" x14ac:dyDescent="0.25">
      <c r="A4390"/>
      <c r="B4390" s="18"/>
      <c r="D4390"/>
      <c r="E4390"/>
      <c r="F4390"/>
      <c r="G4390"/>
      <c r="H4390"/>
      <c r="I4390"/>
      <c r="J4390"/>
      <c r="K4390"/>
      <c r="L4390"/>
      <c r="M4390"/>
      <c r="N4390"/>
      <c r="O4390"/>
      <c r="P4390"/>
      <c r="Q4390"/>
      <c r="R4390"/>
    </row>
    <row r="4391" spans="1:18" s="16" customFormat="1" x14ac:dyDescent="0.25">
      <c r="A4391"/>
      <c r="B4391" s="18"/>
      <c r="D4391"/>
      <c r="E4391"/>
      <c r="F4391"/>
      <c r="G4391"/>
      <c r="H4391"/>
      <c r="I4391"/>
      <c r="J4391"/>
      <c r="K4391"/>
      <c r="L4391"/>
      <c r="M4391"/>
      <c r="N4391"/>
      <c r="O4391"/>
      <c r="P4391"/>
      <c r="Q4391"/>
      <c r="R4391"/>
    </row>
    <row r="4392" spans="1:18" s="16" customFormat="1" x14ac:dyDescent="0.25">
      <c r="A4392"/>
      <c r="B4392" s="18"/>
      <c r="D4392"/>
      <c r="E4392"/>
      <c r="F4392"/>
      <c r="G4392"/>
      <c r="H4392"/>
      <c r="I4392"/>
      <c r="J4392"/>
      <c r="K4392"/>
      <c r="L4392"/>
      <c r="M4392"/>
      <c r="N4392"/>
      <c r="O4392"/>
      <c r="P4392"/>
      <c r="Q4392"/>
      <c r="R4392"/>
    </row>
    <row r="4393" spans="1:18" s="16" customFormat="1" x14ac:dyDescent="0.25">
      <c r="A4393"/>
      <c r="B4393" s="18"/>
      <c r="D4393"/>
      <c r="E4393"/>
      <c r="F4393"/>
      <c r="G4393"/>
      <c r="H4393"/>
      <c r="I4393"/>
      <c r="J4393"/>
      <c r="K4393"/>
      <c r="L4393"/>
      <c r="M4393"/>
      <c r="N4393"/>
      <c r="O4393"/>
      <c r="P4393"/>
      <c r="Q4393"/>
      <c r="R4393"/>
    </row>
    <row r="4394" spans="1:18" s="16" customFormat="1" x14ac:dyDescent="0.25">
      <c r="A4394"/>
      <c r="B4394" s="18"/>
      <c r="D4394"/>
      <c r="E4394"/>
      <c r="F4394"/>
      <c r="G4394"/>
      <c r="H4394"/>
      <c r="I4394"/>
      <c r="J4394"/>
      <c r="K4394"/>
      <c r="L4394"/>
      <c r="M4394"/>
      <c r="N4394"/>
      <c r="O4394"/>
      <c r="P4394"/>
      <c r="Q4394"/>
      <c r="R4394"/>
    </row>
    <row r="4395" spans="1:18" s="16" customFormat="1" x14ac:dyDescent="0.25">
      <c r="A4395"/>
      <c r="B4395" s="18"/>
      <c r="D4395"/>
      <c r="E4395"/>
      <c r="F4395"/>
      <c r="G4395"/>
      <c r="H4395"/>
      <c r="I4395"/>
      <c r="J4395"/>
      <c r="K4395"/>
      <c r="L4395"/>
      <c r="M4395"/>
      <c r="N4395"/>
      <c r="O4395"/>
      <c r="P4395"/>
      <c r="Q4395"/>
      <c r="R4395"/>
    </row>
    <row r="4396" spans="1:18" s="16" customFormat="1" x14ac:dyDescent="0.25">
      <c r="A4396"/>
      <c r="B4396" s="18"/>
      <c r="D4396"/>
      <c r="E4396"/>
      <c r="F4396"/>
      <c r="G4396"/>
      <c r="H4396"/>
      <c r="I4396"/>
      <c r="J4396"/>
      <c r="K4396"/>
      <c r="L4396"/>
      <c r="M4396"/>
      <c r="N4396"/>
      <c r="O4396"/>
      <c r="P4396"/>
      <c r="Q4396"/>
      <c r="R4396"/>
    </row>
    <row r="4397" spans="1:18" s="16" customFormat="1" x14ac:dyDescent="0.25">
      <c r="A4397"/>
      <c r="B4397" s="18"/>
      <c r="D4397"/>
      <c r="E4397"/>
      <c r="F4397"/>
      <c r="G4397"/>
      <c r="H4397"/>
      <c r="I4397"/>
      <c r="J4397"/>
      <c r="K4397"/>
      <c r="L4397"/>
      <c r="M4397"/>
      <c r="N4397"/>
      <c r="O4397"/>
      <c r="P4397"/>
      <c r="Q4397"/>
      <c r="R4397"/>
    </row>
    <row r="4398" spans="1:18" s="16" customFormat="1" x14ac:dyDescent="0.25">
      <c r="A4398"/>
      <c r="B4398" s="18"/>
      <c r="D4398"/>
      <c r="E4398"/>
      <c r="F4398"/>
      <c r="G4398"/>
      <c r="H4398"/>
      <c r="I4398"/>
      <c r="J4398"/>
      <c r="K4398"/>
      <c r="L4398"/>
      <c r="M4398"/>
      <c r="N4398"/>
      <c r="O4398"/>
      <c r="P4398"/>
      <c r="Q4398"/>
      <c r="R4398"/>
    </row>
    <row r="4399" spans="1:18" s="16" customFormat="1" x14ac:dyDescent="0.25">
      <c r="A4399"/>
      <c r="B4399" s="18"/>
      <c r="D4399"/>
      <c r="E4399"/>
      <c r="F4399"/>
      <c r="G4399"/>
      <c r="H4399"/>
      <c r="I4399"/>
      <c r="J4399"/>
      <c r="K4399"/>
      <c r="L4399"/>
      <c r="M4399"/>
      <c r="N4399"/>
      <c r="O4399"/>
      <c r="P4399"/>
      <c r="Q4399"/>
      <c r="R4399"/>
    </row>
    <row r="4400" spans="1:18" s="16" customFormat="1" x14ac:dyDescent="0.25">
      <c r="A4400"/>
      <c r="B4400" s="18"/>
      <c r="D4400"/>
      <c r="E4400"/>
      <c r="F4400"/>
      <c r="G4400"/>
      <c r="H4400"/>
      <c r="I4400"/>
      <c r="J4400"/>
      <c r="K4400"/>
      <c r="L4400"/>
      <c r="M4400"/>
      <c r="N4400"/>
      <c r="O4400"/>
      <c r="P4400"/>
      <c r="Q4400"/>
      <c r="R4400"/>
    </row>
    <row r="4401" spans="1:18" s="16" customFormat="1" x14ac:dyDescent="0.25">
      <c r="A4401"/>
      <c r="B4401" s="18"/>
      <c r="D4401"/>
      <c r="E4401"/>
      <c r="F4401"/>
      <c r="G4401"/>
      <c r="H4401"/>
      <c r="I4401"/>
      <c r="J4401"/>
      <c r="K4401"/>
      <c r="L4401"/>
      <c r="M4401"/>
      <c r="N4401"/>
      <c r="O4401"/>
      <c r="P4401"/>
      <c r="Q4401"/>
      <c r="R4401"/>
    </row>
    <row r="4402" spans="1:18" s="16" customFormat="1" x14ac:dyDescent="0.25">
      <c r="A4402"/>
      <c r="B4402" s="18"/>
      <c r="D4402"/>
      <c r="E4402"/>
      <c r="F4402"/>
      <c r="G4402"/>
      <c r="H4402"/>
      <c r="I4402"/>
      <c r="J4402"/>
      <c r="K4402"/>
      <c r="L4402"/>
      <c r="M4402"/>
      <c r="N4402"/>
      <c r="O4402"/>
      <c r="P4402"/>
      <c r="Q4402"/>
      <c r="R4402"/>
    </row>
    <row r="4403" spans="1:18" s="16" customFormat="1" x14ac:dyDescent="0.25">
      <c r="A4403"/>
      <c r="B4403" s="18"/>
      <c r="D4403"/>
      <c r="E4403"/>
      <c r="F4403"/>
      <c r="G4403"/>
      <c r="H4403"/>
      <c r="I4403"/>
      <c r="J4403"/>
      <c r="K4403"/>
      <c r="L4403"/>
      <c r="M4403"/>
      <c r="N4403"/>
      <c r="O4403"/>
      <c r="P4403"/>
      <c r="Q4403"/>
      <c r="R4403"/>
    </row>
    <row r="4404" spans="1:18" s="16" customFormat="1" x14ac:dyDescent="0.25">
      <c r="A4404"/>
      <c r="B4404" s="18"/>
      <c r="D4404"/>
      <c r="E4404"/>
      <c r="F4404"/>
      <c r="G4404"/>
      <c r="H4404"/>
      <c r="I4404"/>
      <c r="J4404"/>
      <c r="K4404"/>
      <c r="L4404"/>
      <c r="M4404"/>
      <c r="N4404"/>
      <c r="O4404"/>
      <c r="P4404"/>
      <c r="Q4404"/>
      <c r="R4404"/>
    </row>
    <row r="4405" spans="1:18" s="16" customFormat="1" x14ac:dyDescent="0.25">
      <c r="A4405"/>
      <c r="B4405" s="18"/>
      <c r="D4405"/>
      <c r="E4405"/>
      <c r="F4405"/>
      <c r="G4405"/>
      <c r="H4405"/>
      <c r="I4405"/>
      <c r="J4405"/>
      <c r="K4405"/>
      <c r="L4405"/>
      <c r="M4405"/>
      <c r="N4405"/>
      <c r="O4405"/>
      <c r="P4405"/>
      <c r="Q4405"/>
      <c r="R4405"/>
    </row>
    <row r="4406" spans="1:18" s="16" customFormat="1" x14ac:dyDescent="0.25">
      <c r="A4406"/>
      <c r="B4406" s="18"/>
      <c r="D4406"/>
      <c r="E4406"/>
      <c r="F4406"/>
      <c r="G4406"/>
      <c r="H4406"/>
      <c r="I4406"/>
      <c r="J4406"/>
      <c r="K4406"/>
      <c r="L4406"/>
      <c r="M4406"/>
      <c r="N4406"/>
      <c r="O4406"/>
      <c r="P4406"/>
      <c r="Q4406"/>
      <c r="R4406"/>
    </row>
    <row r="4407" spans="1:18" s="16" customFormat="1" x14ac:dyDescent="0.25">
      <c r="A4407"/>
      <c r="B4407" s="18"/>
      <c r="D4407"/>
      <c r="E4407"/>
      <c r="F4407"/>
      <c r="G4407"/>
      <c r="H4407"/>
      <c r="I4407"/>
      <c r="J4407"/>
      <c r="K4407"/>
      <c r="L4407"/>
      <c r="M4407"/>
      <c r="N4407"/>
      <c r="O4407"/>
      <c r="P4407"/>
      <c r="Q4407"/>
      <c r="R4407"/>
    </row>
    <row r="4408" spans="1:18" s="16" customFormat="1" x14ac:dyDescent="0.25">
      <c r="A4408"/>
      <c r="B4408" s="18"/>
      <c r="D4408"/>
      <c r="E4408"/>
      <c r="F4408"/>
      <c r="G4408"/>
      <c r="H4408"/>
      <c r="I4408"/>
      <c r="J4408"/>
      <c r="K4408"/>
      <c r="L4408"/>
      <c r="M4408"/>
      <c r="N4408"/>
      <c r="O4408"/>
      <c r="P4408"/>
      <c r="Q4408"/>
      <c r="R4408"/>
    </row>
    <row r="4409" spans="1:18" s="16" customFormat="1" x14ac:dyDescent="0.25">
      <c r="A4409"/>
      <c r="B4409" s="18"/>
      <c r="D4409"/>
      <c r="E4409"/>
      <c r="F4409"/>
      <c r="G4409"/>
      <c r="H4409"/>
      <c r="I4409"/>
      <c r="J4409"/>
      <c r="K4409"/>
      <c r="L4409"/>
      <c r="M4409"/>
      <c r="N4409"/>
      <c r="O4409"/>
      <c r="P4409"/>
      <c r="Q4409"/>
      <c r="R4409"/>
    </row>
    <row r="4410" spans="1:18" s="16" customFormat="1" x14ac:dyDescent="0.25">
      <c r="A4410"/>
      <c r="B4410" s="18"/>
      <c r="D4410"/>
      <c r="E4410"/>
      <c r="F4410"/>
      <c r="G4410"/>
      <c r="H4410"/>
      <c r="I4410"/>
      <c r="J4410"/>
      <c r="K4410"/>
      <c r="L4410"/>
      <c r="M4410"/>
      <c r="N4410"/>
      <c r="O4410"/>
      <c r="P4410"/>
      <c r="Q4410"/>
      <c r="R4410"/>
    </row>
    <row r="4411" spans="1:18" s="16" customFormat="1" x14ac:dyDescent="0.25">
      <c r="A4411"/>
      <c r="B4411" s="18"/>
      <c r="D4411"/>
      <c r="E4411"/>
      <c r="F4411"/>
      <c r="G4411"/>
      <c r="H4411"/>
      <c r="I4411"/>
      <c r="J4411"/>
      <c r="K4411"/>
      <c r="L4411"/>
      <c r="M4411"/>
      <c r="N4411"/>
      <c r="O4411"/>
      <c r="P4411"/>
      <c r="Q4411"/>
      <c r="R4411"/>
    </row>
    <row r="4412" spans="1:18" s="16" customFormat="1" x14ac:dyDescent="0.25">
      <c r="A4412"/>
      <c r="B4412" s="17"/>
      <c r="D4412"/>
      <c r="E4412"/>
      <c r="F4412"/>
      <c r="G4412"/>
      <c r="H4412"/>
      <c r="I4412"/>
      <c r="J4412"/>
      <c r="K4412"/>
      <c r="L4412"/>
      <c r="M4412"/>
      <c r="N4412"/>
      <c r="O4412"/>
      <c r="P4412"/>
      <c r="Q4412"/>
      <c r="R4412"/>
    </row>
    <row r="4413" spans="1:18" s="16" customFormat="1" x14ac:dyDescent="0.25">
      <c r="A4413"/>
      <c r="B4413" s="18"/>
      <c r="D4413"/>
      <c r="E4413"/>
      <c r="F4413"/>
      <c r="G4413"/>
      <c r="H4413"/>
      <c r="I4413"/>
      <c r="J4413"/>
      <c r="K4413"/>
      <c r="L4413"/>
      <c r="M4413"/>
      <c r="N4413"/>
      <c r="O4413"/>
      <c r="P4413"/>
      <c r="Q4413"/>
      <c r="R4413"/>
    </row>
    <row r="4414" spans="1:18" s="16" customFormat="1" x14ac:dyDescent="0.25">
      <c r="A4414"/>
      <c r="B4414" s="18"/>
      <c r="D4414"/>
      <c r="E4414"/>
      <c r="F4414"/>
      <c r="G4414"/>
      <c r="H4414"/>
      <c r="I4414"/>
      <c r="J4414"/>
      <c r="K4414"/>
      <c r="L4414"/>
      <c r="M4414"/>
      <c r="N4414"/>
      <c r="O4414"/>
      <c r="P4414"/>
      <c r="Q4414"/>
      <c r="R4414"/>
    </row>
    <row r="4415" spans="1:18" s="16" customFormat="1" x14ac:dyDescent="0.25">
      <c r="A4415"/>
      <c r="B4415" s="18"/>
      <c r="D4415"/>
      <c r="E4415"/>
      <c r="F4415"/>
      <c r="G4415"/>
      <c r="H4415"/>
      <c r="I4415"/>
      <c r="J4415"/>
      <c r="K4415"/>
      <c r="L4415"/>
      <c r="M4415"/>
      <c r="N4415"/>
      <c r="O4415"/>
      <c r="P4415"/>
      <c r="Q4415"/>
      <c r="R4415"/>
    </row>
    <row r="4416" spans="1:18" s="16" customFormat="1" x14ac:dyDescent="0.25">
      <c r="A4416"/>
      <c r="B4416" s="18"/>
      <c r="D4416"/>
      <c r="E4416"/>
      <c r="F4416"/>
      <c r="G4416"/>
      <c r="H4416"/>
      <c r="I4416"/>
      <c r="J4416"/>
      <c r="K4416"/>
      <c r="L4416"/>
      <c r="M4416"/>
      <c r="N4416"/>
      <c r="O4416"/>
      <c r="P4416"/>
      <c r="Q4416"/>
      <c r="R4416"/>
    </row>
    <row r="4417" spans="1:18" s="16" customFormat="1" x14ac:dyDescent="0.25">
      <c r="A4417"/>
      <c r="B4417" s="18"/>
      <c r="D4417"/>
      <c r="E4417"/>
      <c r="F4417"/>
      <c r="G4417"/>
      <c r="H4417"/>
      <c r="I4417"/>
      <c r="J4417"/>
      <c r="K4417"/>
      <c r="L4417"/>
      <c r="M4417"/>
      <c r="N4417"/>
      <c r="O4417"/>
      <c r="P4417"/>
      <c r="Q4417"/>
      <c r="R4417"/>
    </row>
    <row r="4418" spans="1:18" s="16" customFormat="1" x14ac:dyDescent="0.25">
      <c r="A4418"/>
      <c r="B4418" s="18"/>
      <c r="D4418"/>
      <c r="E4418"/>
      <c r="F4418"/>
      <c r="G4418"/>
      <c r="H4418"/>
      <c r="I4418"/>
      <c r="J4418"/>
      <c r="K4418"/>
      <c r="L4418"/>
      <c r="M4418"/>
      <c r="N4418"/>
      <c r="O4418"/>
      <c r="P4418"/>
      <c r="Q4418"/>
      <c r="R4418"/>
    </row>
    <row r="4419" spans="1:18" s="16" customFormat="1" x14ac:dyDescent="0.25">
      <c r="A4419"/>
      <c r="B4419" s="18"/>
      <c r="D4419"/>
      <c r="E4419"/>
      <c r="F4419"/>
      <c r="G4419"/>
      <c r="H4419"/>
      <c r="I4419"/>
      <c r="J4419"/>
      <c r="K4419"/>
      <c r="L4419"/>
      <c r="M4419"/>
      <c r="N4419"/>
      <c r="O4419"/>
      <c r="P4419"/>
      <c r="Q4419"/>
      <c r="R4419"/>
    </row>
    <row r="4420" spans="1:18" s="16" customFormat="1" x14ac:dyDescent="0.25">
      <c r="A4420"/>
      <c r="B4420" s="18"/>
      <c r="D4420"/>
      <c r="E4420"/>
      <c r="F4420"/>
      <c r="G4420"/>
      <c r="H4420"/>
      <c r="I4420"/>
      <c r="J4420"/>
      <c r="K4420"/>
      <c r="L4420"/>
      <c r="M4420"/>
      <c r="N4420"/>
      <c r="O4420"/>
      <c r="P4420"/>
      <c r="Q4420"/>
      <c r="R4420"/>
    </row>
    <row r="4421" spans="1:18" s="16" customFormat="1" x14ac:dyDescent="0.25">
      <c r="A4421"/>
      <c r="B4421" s="18"/>
      <c r="D4421"/>
      <c r="E4421"/>
      <c r="F4421"/>
      <c r="G4421"/>
      <c r="H4421"/>
      <c r="I4421"/>
      <c r="J4421"/>
      <c r="K4421"/>
      <c r="L4421"/>
      <c r="M4421"/>
      <c r="N4421"/>
      <c r="O4421"/>
      <c r="P4421"/>
      <c r="Q4421"/>
      <c r="R4421"/>
    </row>
    <row r="4422" spans="1:18" s="16" customFormat="1" x14ac:dyDescent="0.25">
      <c r="A4422"/>
      <c r="B4422" s="18"/>
      <c r="D4422"/>
      <c r="E4422"/>
      <c r="F4422"/>
      <c r="G4422"/>
      <c r="H4422"/>
      <c r="I4422"/>
      <c r="J4422"/>
      <c r="K4422"/>
      <c r="L4422"/>
      <c r="M4422"/>
      <c r="N4422"/>
      <c r="O4422"/>
      <c r="P4422"/>
      <c r="Q4422"/>
      <c r="R4422"/>
    </row>
    <row r="4423" spans="1:18" s="16" customFormat="1" x14ac:dyDescent="0.25">
      <c r="A4423"/>
      <c r="B4423" s="18"/>
      <c r="D4423"/>
      <c r="E4423"/>
      <c r="F4423"/>
      <c r="G4423"/>
      <c r="H4423"/>
      <c r="I4423"/>
      <c r="J4423"/>
      <c r="K4423"/>
      <c r="L4423"/>
      <c r="M4423"/>
      <c r="N4423"/>
      <c r="O4423"/>
      <c r="P4423"/>
      <c r="Q4423"/>
      <c r="R4423"/>
    </row>
    <row r="4424" spans="1:18" s="16" customFormat="1" x14ac:dyDescent="0.25">
      <c r="A4424"/>
      <c r="B4424" s="18"/>
      <c r="D4424"/>
      <c r="E4424"/>
      <c r="F4424"/>
      <c r="G4424"/>
      <c r="H4424"/>
      <c r="I4424"/>
      <c r="J4424"/>
      <c r="K4424"/>
      <c r="L4424"/>
      <c r="M4424"/>
      <c r="N4424"/>
      <c r="O4424"/>
      <c r="P4424"/>
      <c r="Q4424"/>
      <c r="R4424"/>
    </row>
    <row r="4425" spans="1:18" s="16" customFormat="1" x14ac:dyDescent="0.25">
      <c r="A4425"/>
      <c r="B4425" s="18"/>
      <c r="D4425"/>
      <c r="E4425"/>
      <c r="F4425"/>
      <c r="G4425"/>
      <c r="H4425"/>
      <c r="I4425"/>
      <c r="J4425"/>
      <c r="K4425"/>
      <c r="L4425"/>
      <c r="M4425"/>
      <c r="N4425"/>
      <c r="O4425"/>
      <c r="P4425"/>
      <c r="Q4425"/>
      <c r="R4425"/>
    </row>
    <row r="4426" spans="1:18" s="16" customFormat="1" x14ac:dyDescent="0.25">
      <c r="A4426"/>
      <c r="B4426" s="18"/>
      <c r="D4426"/>
      <c r="E4426"/>
      <c r="F4426"/>
      <c r="G4426"/>
      <c r="H4426"/>
      <c r="I4426"/>
      <c r="J4426"/>
      <c r="K4426"/>
      <c r="L4426"/>
      <c r="M4426"/>
      <c r="N4426"/>
      <c r="O4426"/>
      <c r="P4426"/>
      <c r="Q4426"/>
      <c r="R4426"/>
    </row>
    <row r="4427" spans="1:18" s="16" customFormat="1" x14ac:dyDescent="0.25">
      <c r="A4427"/>
      <c r="B4427" s="18"/>
      <c r="D4427"/>
      <c r="E4427"/>
      <c r="F4427"/>
      <c r="G4427"/>
      <c r="H4427"/>
      <c r="I4427"/>
      <c r="J4427"/>
      <c r="K4427"/>
      <c r="L4427"/>
      <c r="M4427"/>
      <c r="N4427"/>
      <c r="O4427"/>
      <c r="P4427"/>
      <c r="Q4427"/>
      <c r="R4427"/>
    </row>
    <row r="4428" spans="1:18" s="16" customFormat="1" x14ac:dyDescent="0.25">
      <c r="A4428"/>
      <c r="B4428" s="18"/>
      <c r="D4428"/>
      <c r="E4428"/>
      <c r="F4428"/>
      <c r="G4428"/>
      <c r="H4428"/>
      <c r="I4428"/>
      <c r="J4428"/>
      <c r="K4428"/>
      <c r="L4428"/>
      <c r="M4428"/>
      <c r="N4428"/>
      <c r="O4428"/>
      <c r="P4428"/>
      <c r="Q4428"/>
      <c r="R4428"/>
    </row>
    <row r="4429" spans="1:18" s="16" customFormat="1" x14ac:dyDescent="0.25">
      <c r="A4429"/>
      <c r="B4429" s="18"/>
      <c r="D4429"/>
      <c r="E4429"/>
      <c r="F4429"/>
      <c r="G4429"/>
      <c r="H4429"/>
      <c r="I4429"/>
      <c r="J4429"/>
      <c r="K4429"/>
      <c r="L4429"/>
      <c r="M4429"/>
      <c r="N4429"/>
      <c r="O4429"/>
      <c r="P4429"/>
      <c r="Q4429"/>
      <c r="R4429"/>
    </row>
    <row r="4430" spans="1:18" s="16" customFormat="1" x14ac:dyDescent="0.25">
      <c r="A4430"/>
      <c r="B4430" s="18"/>
      <c r="D4430"/>
      <c r="E4430"/>
      <c r="F4430"/>
      <c r="G4430"/>
      <c r="H4430"/>
      <c r="I4430"/>
      <c r="J4430"/>
      <c r="K4430"/>
      <c r="L4430"/>
      <c r="M4430"/>
      <c r="N4430"/>
      <c r="O4430"/>
      <c r="P4430"/>
      <c r="Q4430"/>
      <c r="R4430"/>
    </row>
    <row r="4431" spans="1:18" s="16" customFormat="1" x14ac:dyDescent="0.25">
      <c r="A4431"/>
      <c r="B4431" s="18"/>
      <c r="D4431"/>
      <c r="E4431"/>
      <c r="F4431"/>
      <c r="G4431"/>
      <c r="H4431"/>
      <c r="I4431"/>
      <c r="J4431"/>
      <c r="K4431"/>
      <c r="L4431"/>
      <c r="M4431"/>
      <c r="N4431"/>
      <c r="O4431"/>
      <c r="P4431"/>
      <c r="Q4431"/>
      <c r="R4431"/>
    </row>
    <row r="4432" spans="1:18" s="16" customFormat="1" x14ac:dyDescent="0.25">
      <c r="A4432"/>
      <c r="B4432" s="18"/>
      <c r="D4432"/>
      <c r="E4432"/>
      <c r="F4432"/>
      <c r="G4432"/>
      <c r="H4432"/>
      <c r="I4432"/>
      <c r="J4432"/>
      <c r="K4432"/>
      <c r="L4432"/>
      <c r="M4432"/>
      <c r="N4432"/>
      <c r="O4432"/>
      <c r="P4432"/>
      <c r="Q4432"/>
      <c r="R4432"/>
    </row>
    <row r="4433" spans="1:18" s="16" customFormat="1" x14ac:dyDescent="0.25">
      <c r="A4433"/>
      <c r="B4433" s="18"/>
      <c r="D4433"/>
      <c r="E4433"/>
      <c r="F4433"/>
      <c r="G4433"/>
      <c r="H4433"/>
      <c r="I4433"/>
      <c r="J4433"/>
      <c r="K4433"/>
      <c r="L4433"/>
      <c r="M4433"/>
      <c r="N4433"/>
      <c r="O4433"/>
      <c r="P4433"/>
      <c r="Q4433"/>
      <c r="R4433"/>
    </row>
    <row r="4434" spans="1:18" s="16" customFormat="1" x14ac:dyDescent="0.25">
      <c r="A4434"/>
      <c r="B4434" s="18"/>
      <c r="D4434"/>
      <c r="E4434"/>
      <c r="F4434"/>
      <c r="G4434"/>
      <c r="H4434"/>
      <c r="I4434"/>
      <c r="J4434"/>
      <c r="K4434"/>
      <c r="L4434"/>
      <c r="M4434"/>
      <c r="N4434"/>
      <c r="O4434"/>
      <c r="P4434"/>
      <c r="Q4434"/>
      <c r="R4434"/>
    </row>
    <row r="4435" spans="1:18" s="16" customFormat="1" x14ac:dyDescent="0.25">
      <c r="A4435"/>
      <c r="B4435" s="18"/>
      <c r="D4435"/>
      <c r="E4435"/>
      <c r="F4435"/>
      <c r="G4435"/>
      <c r="H4435"/>
      <c r="I4435"/>
      <c r="J4435"/>
      <c r="K4435"/>
      <c r="L4435"/>
      <c r="M4435"/>
      <c r="N4435"/>
      <c r="O4435"/>
      <c r="P4435"/>
      <c r="Q4435"/>
      <c r="R4435"/>
    </row>
    <row r="4436" spans="1:18" s="16" customFormat="1" x14ac:dyDescent="0.25">
      <c r="A4436"/>
      <c r="B4436" s="18"/>
      <c r="D4436"/>
      <c r="E4436"/>
      <c r="F4436"/>
      <c r="G4436"/>
      <c r="H4436"/>
      <c r="I4436"/>
      <c r="J4436"/>
      <c r="K4436"/>
      <c r="L4436"/>
      <c r="M4436"/>
      <c r="N4436"/>
      <c r="O4436"/>
      <c r="P4436"/>
      <c r="Q4436"/>
      <c r="R4436"/>
    </row>
    <row r="4437" spans="1:18" s="16" customFormat="1" x14ac:dyDescent="0.25">
      <c r="A4437"/>
      <c r="B4437" s="18"/>
      <c r="D4437"/>
      <c r="E4437"/>
      <c r="F4437"/>
      <c r="G4437"/>
      <c r="H4437"/>
      <c r="I4437"/>
      <c r="J4437"/>
      <c r="K4437"/>
      <c r="L4437"/>
      <c r="M4437"/>
      <c r="N4437"/>
      <c r="O4437"/>
      <c r="P4437"/>
      <c r="Q4437"/>
      <c r="R4437"/>
    </row>
    <row r="4438" spans="1:18" s="16" customFormat="1" x14ac:dyDescent="0.25">
      <c r="A4438"/>
      <c r="B4438" s="18"/>
      <c r="D4438"/>
      <c r="E4438"/>
      <c r="F4438"/>
      <c r="G4438"/>
      <c r="H4438"/>
      <c r="I4438"/>
      <c r="J4438"/>
      <c r="K4438"/>
      <c r="L4438"/>
      <c r="M4438"/>
      <c r="N4438"/>
      <c r="O4438"/>
      <c r="P4438"/>
      <c r="Q4438"/>
      <c r="R4438"/>
    </row>
    <row r="4439" spans="1:18" s="16" customFormat="1" x14ac:dyDescent="0.25">
      <c r="A4439"/>
      <c r="B4439" s="18"/>
      <c r="D4439"/>
      <c r="E4439"/>
      <c r="F4439"/>
      <c r="G4439"/>
      <c r="H4439"/>
      <c r="I4439"/>
      <c r="J4439"/>
      <c r="K4439"/>
      <c r="L4439"/>
      <c r="M4439"/>
      <c r="N4439"/>
      <c r="O4439"/>
      <c r="P4439"/>
      <c r="Q4439"/>
      <c r="R4439"/>
    </row>
    <row r="4440" spans="1:18" s="16" customFormat="1" x14ac:dyDescent="0.25">
      <c r="A4440"/>
      <c r="B4440" s="18"/>
      <c r="D4440"/>
      <c r="E4440"/>
      <c r="F4440"/>
      <c r="G4440"/>
      <c r="H4440"/>
      <c r="I4440"/>
      <c r="J4440"/>
      <c r="K4440"/>
      <c r="L4440"/>
      <c r="M4440"/>
      <c r="N4440"/>
      <c r="O4440"/>
      <c r="P4440"/>
      <c r="Q4440"/>
      <c r="R4440"/>
    </row>
    <row r="4441" spans="1:18" s="16" customFormat="1" x14ac:dyDescent="0.25">
      <c r="A4441"/>
      <c r="B4441" s="18"/>
      <c r="D4441"/>
      <c r="E4441"/>
      <c r="F4441"/>
      <c r="G4441"/>
      <c r="H4441"/>
      <c r="I4441"/>
      <c r="J4441"/>
      <c r="K4441"/>
      <c r="L4441"/>
      <c r="M4441"/>
      <c r="N4441"/>
      <c r="O4441"/>
      <c r="P4441"/>
      <c r="Q4441"/>
      <c r="R4441"/>
    </row>
    <row r="4442" spans="1:18" s="16" customFormat="1" x14ac:dyDescent="0.25">
      <c r="A4442"/>
      <c r="B4442" s="18"/>
      <c r="D4442"/>
      <c r="E4442"/>
      <c r="F4442"/>
      <c r="G4442"/>
      <c r="H4442"/>
      <c r="I4442"/>
      <c r="J4442"/>
      <c r="K4442"/>
      <c r="L4442"/>
      <c r="M4442"/>
      <c r="N4442"/>
      <c r="O4442"/>
      <c r="P4442"/>
      <c r="Q4442"/>
      <c r="R4442"/>
    </row>
    <row r="4443" spans="1:18" s="16" customFormat="1" x14ac:dyDescent="0.25">
      <c r="A4443"/>
      <c r="B4443" s="18"/>
      <c r="D4443"/>
      <c r="E4443"/>
      <c r="F4443"/>
      <c r="G4443"/>
      <c r="H4443"/>
      <c r="I4443"/>
      <c r="J4443"/>
      <c r="K4443"/>
      <c r="L4443"/>
      <c r="M4443"/>
      <c r="N4443"/>
      <c r="O4443"/>
      <c r="P4443"/>
      <c r="Q4443"/>
      <c r="R4443"/>
    </row>
    <row r="4444" spans="1:18" s="16" customFormat="1" x14ac:dyDescent="0.25">
      <c r="A4444"/>
      <c r="B4444" s="18"/>
      <c r="D4444"/>
      <c r="E4444"/>
      <c r="F4444"/>
      <c r="G4444"/>
      <c r="H4444"/>
      <c r="I4444"/>
      <c r="J4444"/>
      <c r="K4444"/>
      <c r="L4444"/>
      <c r="M4444"/>
      <c r="N4444"/>
      <c r="O4444"/>
      <c r="P4444"/>
      <c r="Q4444"/>
      <c r="R4444"/>
    </row>
    <row r="4445" spans="1:18" s="16" customFormat="1" x14ac:dyDescent="0.25">
      <c r="A4445"/>
      <c r="B4445" s="18"/>
      <c r="D4445"/>
      <c r="E4445"/>
      <c r="F4445"/>
      <c r="G4445"/>
      <c r="H4445"/>
      <c r="I4445"/>
      <c r="J4445"/>
      <c r="K4445"/>
      <c r="L4445"/>
      <c r="M4445"/>
      <c r="N4445"/>
      <c r="O4445"/>
      <c r="P4445"/>
      <c r="Q4445"/>
      <c r="R4445"/>
    </row>
    <row r="4446" spans="1:18" s="16" customFormat="1" x14ac:dyDescent="0.25">
      <c r="A4446"/>
      <c r="B4446" s="18"/>
      <c r="D4446"/>
      <c r="E4446"/>
      <c r="F4446"/>
      <c r="G4446"/>
      <c r="H4446"/>
      <c r="I4446"/>
      <c r="J4446"/>
      <c r="K4446"/>
      <c r="L4446"/>
      <c r="M4446"/>
      <c r="N4446"/>
      <c r="O4446"/>
      <c r="P4446"/>
      <c r="Q4446"/>
      <c r="R4446"/>
    </row>
    <row r="4447" spans="1:18" s="16" customFormat="1" x14ac:dyDescent="0.25">
      <c r="A4447"/>
      <c r="B4447" s="18"/>
      <c r="D4447"/>
      <c r="E4447"/>
      <c r="F4447"/>
      <c r="G4447"/>
      <c r="H4447"/>
      <c r="I4447"/>
      <c r="J4447"/>
      <c r="K4447"/>
      <c r="L4447"/>
      <c r="M4447"/>
      <c r="N4447"/>
      <c r="O4447"/>
      <c r="P4447"/>
      <c r="Q4447"/>
      <c r="R4447"/>
    </row>
    <row r="4448" spans="1:18" s="16" customFormat="1" x14ac:dyDescent="0.25">
      <c r="A4448"/>
      <c r="B4448" s="18"/>
      <c r="D4448"/>
      <c r="E4448"/>
      <c r="F4448"/>
      <c r="G4448"/>
      <c r="H4448"/>
      <c r="I4448"/>
      <c r="J4448"/>
      <c r="K4448"/>
      <c r="L4448"/>
      <c r="M4448"/>
      <c r="N4448"/>
      <c r="O4448"/>
      <c r="P4448"/>
      <c r="Q4448"/>
      <c r="R4448"/>
    </row>
    <row r="4449" spans="1:18" s="16" customFormat="1" x14ac:dyDescent="0.25">
      <c r="A4449"/>
      <c r="B4449" s="18"/>
      <c r="D4449"/>
      <c r="E4449"/>
      <c r="F4449"/>
      <c r="G4449"/>
      <c r="H4449"/>
      <c r="I4449"/>
      <c r="J4449"/>
      <c r="K4449"/>
      <c r="L4449"/>
      <c r="M4449"/>
      <c r="N4449"/>
      <c r="O4449"/>
      <c r="P4449"/>
      <c r="Q4449"/>
      <c r="R4449"/>
    </row>
    <row r="4450" spans="1:18" s="16" customFormat="1" x14ac:dyDescent="0.25">
      <c r="A4450"/>
      <c r="B4450" s="18"/>
      <c r="D4450"/>
      <c r="E4450"/>
      <c r="F4450"/>
      <c r="G4450"/>
      <c r="H4450"/>
      <c r="I4450"/>
      <c r="J4450"/>
      <c r="K4450"/>
      <c r="L4450"/>
      <c r="M4450"/>
      <c r="N4450"/>
      <c r="O4450"/>
      <c r="P4450"/>
      <c r="Q4450"/>
      <c r="R4450"/>
    </row>
    <row r="4451" spans="1:18" s="16" customFormat="1" x14ac:dyDescent="0.25">
      <c r="A4451"/>
      <c r="B4451" s="18"/>
      <c r="D4451"/>
      <c r="E4451"/>
      <c r="F4451"/>
      <c r="G4451"/>
      <c r="H4451"/>
      <c r="I4451"/>
      <c r="J4451"/>
      <c r="K4451"/>
      <c r="L4451"/>
      <c r="M4451"/>
      <c r="N4451"/>
      <c r="O4451"/>
      <c r="P4451"/>
      <c r="Q4451"/>
      <c r="R4451"/>
    </row>
    <row r="4452" spans="1:18" s="16" customFormat="1" x14ac:dyDescent="0.25">
      <c r="A4452"/>
      <c r="B4452" s="18"/>
      <c r="D4452"/>
      <c r="E4452"/>
      <c r="F4452"/>
      <c r="G4452"/>
      <c r="H4452"/>
      <c r="I4452"/>
      <c r="J4452"/>
      <c r="K4452"/>
      <c r="L4452"/>
      <c r="M4452"/>
      <c r="N4452"/>
      <c r="O4452"/>
      <c r="P4452"/>
      <c r="Q4452"/>
      <c r="R4452"/>
    </row>
    <row r="4453" spans="1:18" s="16" customFormat="1" x14ac:dyDescent="0.25">
      <c r="A4453"/>
      <c r="B4453" s="18"/>
      <c r="D4453"/>
      <c r="E4453"/>
      <c r="F4453"/>
      <c r="G4453"/>
      <c r="H4453"/>
      <c r="I4453"/>
      <c r="J4453"/>
      <c r="K4453"/>
      <c r="L4453"/>
      <c r="M4453"/>
      <c r="N4453"/>
      <c r="O4453"/>
      <c r="P4453"/>
      <c r="Q4453"/>
      <c r="R4453"/>
    </row>
    <row r="4454" spans="1:18" s="16" customFormat="1" x14ac:dyDescent="0.25">
      <c r="A4454"/>
      <c r="B4454" s="18"/>
      <c r="D4454"/>
      <c r="E4454"/>
      <c r="F4454"/>
      <c r="G4454"/>
      <c r="H4454"/>
      <c r="I4454"/>
      <c r="J4454"/>
      <c r="K4454"/>
      <c r="L4454"/>
      <c r="M4454"/>
      <c r="N4454"/>
      <c r="O4454"/>
      <c r="P4454"/>
      <c r="Q4454"/>
      <c r="R4454"/>
    </row>
    <row r="4455" spans="1:18" s="16" customFormat="1" x14ac:dyDescent="0.25">
      <c r="A4455"/>
      <c r="B4455" s="18"/>
      <c r="D4455"/>
      <c r="E4455"/>
      <c r="F4455"/>
      <c r="G4455"/>
      <c r="H4455"/>
      <c r="I4455"/>
      <c r="J4455"/>
      <c r="K4455"/>
      <c r="L4455"/>
      <c r="M4455"/>
      <c r="N4455"/>
      <c r="O4455"/>
      <c r="P4455"/>
      <c r="Q4455"/>
      <c r="R4455"/>
    </row>
    <row r="4456" spans="1:18" s="16" customFormat="1" x14ac:dyDescent="0.25">
      <c r="A4456"/>
      <c r="B4456" s="18"/>
      <c r="D4456"/>
      <c r="E4456"/>
      <c r="F4456"/>
      <c r="G4456"/>
      <c r="H4456"/>
      <c r="I4456"/>
      <c r="J4456"/>
      <c r="K4456"/>
      <c r="L4456"/>
      <c r="M4456"/>
      <c r="N4456"/>
      <c r="O4456"/>
      <c r="P4456"/>
      <c r="Q4456"/>
      <c r="R4456"/>
    </row>
    <row r="4457" spans="1:18" s="16" customFormat="1" x14ac:dyDescent="0.25">
      <c r="A4457"/>
      <c r="B4457" s="18"/>
      <c r="D4457"/>
      <c r="E4457"/>
      <c r="F4457"/>
      <c r="G4457"/>
      <c r="H4457"/>
      <c r="I4457"/>
      <c r="J4457"/>
      <c r="K4457"/>
      <c r="L4457"/>
      <c r="M4457"/>
      <c r="N4457"/>
      <c r="O4457"/>
      <c r="P4457"/>
      <c r="Q4457"/>
      <c r="R4457"/>
    </row>
    <row r="4458" spans="1:18" s="16" customFormat="1" x14ac:dyDescent="0.25">
      <c r="A4458"/>
      <c r="B4458" s="18"/>
      <c r="D4458"/>
      <c r="E4458"/>
      <c r="F4458"/>
      <c r="G4458"/>
      <c r="H4458"/>
      <c r="I4458"/>
      <c r="J4458"/>
      <c r="K4458"/>
      <c r="L4458"/>
      <c r="M4458"/>
      <c r="N4458"/>
      <c r="O4458"/>
      <c r="P4458"/>
      <c r="Q4458"/>
      <c r="R4458"/>
    </row>
    <row r="4459" spans="1:18" s="16" customFormat="1" x14ac:dyDescent="0.25">
      <c r="A4459"/>
      <c r="B4459" s="18"/>
      <c r="D4459"/>
      <c r="E4459"/>
      <c r="F4459"/>
      <c r="G4459"/>
      <c r="H4459"/>
      <c r="I4459"/>
      <c r="J4459"/>
      <c r="K4459"/>
      <c r="L4459"/>
      <c r="M4459"/>
      <c r="N4459"/>
      <c r="O4459"/>
      <c r="P4459"/>
      <c r="Q4459"/>
      <c r="R4459"/>
    </row>
    <row r="4460" spans="1:18" s="16" customFormat="1" x14ac:dyDescent="0.25">
      <c r="A4460"/>
      <c r="B4460" s="18"/>
      <c r="D4460"/>
      <c r="E4460"/>
      <c r="F4460"/>
      <c r="G4460"/>
      <c r="H4460"/>
      <c r="I4460"/>
      <c r="J4460"/>
      <c r="K4460"/>
      <c r="L4460"/>
      <c r="M4460"/>
      <c r="N4460"/>
      <c r="O4460"/>
      <c r="P4460"/>
      <c r="Q4460"/>
      <c r="R4460"/>
    </row>
    <row r="4461" spans="1:18" s="16" customFormat="1" x14ac:dyDescent="0.25">
      <c r="A4461"/>
      <c r="B4461" s="18"/>
      <c r="D4461"/>
      <c r="E4461"/>
      <c r="F4461"/>
      <c r="G4461"/>
      <c r="H4461"/>
      <c r="I4461"/>
      <c r="J4461"/>
      <c r="K4461"/>
      <c r="L4461"/>
      <c r="M4461"/>
      <c r="N4461"/>
      <c r="O4461"/>
      <c r="P4461"/>
      <c r="Q4461"/>
      <c r="R4461"/>
    </row>
    <row r="4462" spans="1:18" s="16" customFormat="1" x14ac:dyDescent="0.25">
      <c r="A4462"/>
      <c r="B4462" s="17"/>
      <c r="D4462"/>
      <c r="E4462"/>
      <c r="F4462"/>
      <c r="G4462"/>
      <c r="H4462"/>
      <c r="I4462"/>
      <c r="J4462"/>
      <c r="K4462"/>
      <c r="L4462"/>
      <c r="M4462"/>
      <c r="N4462"/>
      <c r="O4462"/>
      <c r="P4462"/>
      <c r="Q4462"/>
      <c r="R4462"/>
    </row>
    <row r="4463" spans="1:18" s="16" customFormat="1" x14ac:dyDescent="0.25">
      <c r="A4463"/>
      <c r="B4463" s="18"/>
      <c r="D4463"/>
      <c r="E4463"/>
      <c r="F4463"/>
      <c r="G4463"/>
      <c r="H4463"/>
      <c r="I4463"/>
      <c r="J4463"/>
      <c r="K4463"/>
      <c r="L4463"/>
      <c r="M4463"/>
      <c r="N4463"/>
      <c r="O4463"/>
      <c r="P4463"/>
      <c r="Q4463"/>
      <c r="R4463"/>
    </row>
    <row r="4464" spans="1:18" s="16" customFormat="1" x14ac:dyDescent="0.25">
      <c r="A4464"/>
      <c r="B4464" s="18"/>
      <c r="D4464"/>
      <c r="E4464"/>
      <c r="F4464"/>
      <c r="G4464"/>
      <c r="H4464"/>
      <c r="I4464"/>
      <c r="J4464"/>
      <c r="K4464"/>
      <c r="L4464"/>
      <c r="M4464"/>
      <c r="N4464"/>
      <c r="O4464"/>
      <c r="P4464"/>
      <c r="Q4464"/>
      <c r="R4464"/>
    </row>
    <row r="4465" spans="1:18" s="16" customFormat="1" x14ac:dyDescent="0.25">
      <c r="A4465"/>
      <c r="B4465" s="18"/>
      <c r="D4465"/>
      <c r="E4465"/>
      <c r="F4465"/>
      <c r="G4465"/>
      <c r="H4465"/>
      <c r="I4465"/>
      <c r="J4465"/>
      <c r="K4465"/>
      <c r="L4465"/>
      <c r="M4465"/>
      <c r="N4465"/>
      <c r="O4465"/>
      <c r="P4465"/>
      <c r="Q4465"/>
      <c r="R4465"/>
    </row>
    <row r="4466" spans="1:18" s="16" customFormat="1" x14ac:dyDescent="0.25">
      <c r="A4466"/>
      <c r="B4466" s="18"/>
      <c r="D4466"/>
      <c r="E4466"/>
      <c r="F4466"/>
      <c r="G4466"/>
      <c r="H4466"/>
      <c r="I4466"/>
      <c r="J4466"/>
      <c r="K4466"/>
      <c r="L4466"/>
      <c r="M4466"/>
      <c r="N4466"/>
      <c r="O4466"/>
      <c r="P4466"/>
      <c r="Q4466"/>
      <c r="R4466"/>
    </row>
    <row r="4467" spans="1:18" s="16" customFormat="1" x14ac:dyDescent="0.25">
      <c r="A4467"/>
      <c r="B4467" s="18"/>
      <c r="D4467"/>
      <c r="E4467"/>
      <c r="F4467"/>
      <c r="G4467"/>
      <c r="H4467"/>
      <c r="I4467"/>
      <c r="J4467"/>
      <c r="K4467"/>
      <c r="L4467"/>
      <c r="M4467"/>
      <c r="N4467"/>
      <c r="O4467"/>
      <c r="P4467"/>
      <c r="Q4467"/>
      <c r="R4467"/>
    </row>
    <row r="4468" spans="1:18" s="16" customFormat="1" x14ac:dyDescent="0.25">
      <c r="A4468"/>
      <c r="B4468" s="18"/>
      <c r="D4468"/>
      <c r="E4468"/>
      <c r="F4468"/>
      <c r="G4468"/>
      <c r="H4468"/>
      <c r="I4468"/>
      <c r="J4468"/>
      <c r="K4468"/>
      <c r="L4468"/>
      <c r="M4468"/>
      <c r="N4468"/>
      <c r="O4468"/>
      <c r="P4468"/>
      <c r="Q4468"/>
      <c r="R4468"/>
    </row>
    <row r="4469" spans="1:18" s="16" customFormat="1" x14ac:dyDescent="0.25">
      <c r="A4469"/>
      <c r="B4469" s="18"/>
      <c r="D4469"/>
      <c r="E4469"/>
      <c r="F4469"/>
      <c r="G4469"/>
      <c r="H4469"/>
      <c r="I4469"/>
      <c r="J4469"/>
      <c r="K4469"/>
      <c r="L4469"/>
      <c r="M4469"/>
      <c r="N4469"/>
      <c r="O4469"/>
      <c r="P4469"/>
      <c r="Q4469"/>
      <c r="R4469"/>
    </row>
    <row r="4470" spans="1:18" s="16" customFormat="1" x14ac:dyDescent="0.25">
      <c r="A4470"/>
      <c r="B4470" s="18"/>
      <c r="D4470"/>
      <c r="E4470"/>
      <c r="F4470"/>
      <c r="G4470"/>
      <c r="H4470"/>
      <c r="I4470"/>
      <c r="J4470"/>
      <c r="K4470"/>
      <c r="L4470"/>
      <c r="M4470"/>
      <c r="N4470"/>
      <c r="O4470"/>
      <c r="P4470"/>
      <c r="Q4470"/>
      <c r="R4470"/>
    </row>
    <row r="4471" spans="1:18" s="16" customFormat="1" x14ac:dyDescent="0.25">
      <c r="A4471"/>
      <c r="B4471" s="18"/>
      <c r="D4471"/>
      <c r="E4471"/>
      <c r="F4471"/>
      <c r="G4471"/>
      <c r="H4471"/>
      <c r="I4471"/>
      <c r="J4471"/>
      <c r="K4471"/>
      <c r="L4471"/>
      <c r="M4471"/>
      <c r="N4471"/>
      <c r="O4471"/>
      <c r="P4471"/>
      <c r="Q4471"/>
      <c r="R4471"/>
    </row>
    <row r="4472" spans="1:18" s="16" customFormat="1" x14ac:dyDescent="0.25">
      <c r="A4472"/>
      <c r="B4472" s="18"/>
      <c r="D4472"/>
      <c r="E4472"/>
      <c r="F4472"/>
      <c r="G4472"/>
      <c r="H4472"/>
      <c r="I4472"/>
      <c r="J4472"/>
      <c r="K4472"/>
      <c r="L4472"/>
      <c r="M4472"/>
      <c r="N4472"/>
      <c r="O4472"/>
      <c r="P4472"/>
      <c r="Q4472"/>
      <c r="R4472"/>
    </row>
    <row r="4473" spans="1:18" s="16" customFormat="1" x14ac:dyDescent="0.25">
      <c r="A4473"/>
      <c r="B4473" s="18"/>
      <c r="D4473"/>
      <c r="E4473"/>
      <c r="F4473"/>
      <c r="G4473"/>
      <c r="H4473"/>
      <c r="I4473"/>
      <c r="J4473"/>
      <c r="K4473"/>
      <c r="L4473"/>
      <c r="M4473"/>
      <c r="N4473"/>
      <c r="O4473"/>
      <c r="P4473"/>
      <c r="Q4473"/>
      <c r="R4473"/>
    </row>
    <row r="4474" spans="1:18" s="16" customFormat="1" x14ac:dyDescent="0.25">
      <c r="A4474"/>
      <c r="B4474" s="18"/>
      <c r="D4474"/>
      <c r="E4474"/>
      <c r="F4474"/>
      <c r="G4474"/>
      <c r="H4474"/>
      <c r="I4474"/>
      <c r="J4474"/>
      <c r="K4474"/>
      <c r="L4474"/>
      <c r="M4474"/>
      <c r="N4474"/>
      <c r="O4474"/>
      <c r="P4474"/>
      <c r="Q4474"/>
      <c r="R4474"/>
    </row>
    <row r="4475" spans="1:18" s="16" customFormat="1" x14ac:dyDescent="0.25">
      <c r="A4475"/>
      <c r="B4475" s="18"/>
      <c r="D4475"/>
      <c r="E4475"/>
      <c r="F4475"/>
      <c r="G4475"/>
      <c r="H4475"/>
      <c r="I4475"/>
      <c r="J4475"/>
      <c r="K4475"/>
      <c r="L4475"/>
      <c r="M4475"/>
      <c r="N4475"/>
      <c r="O4475"/>
      <c r="P4475"/>
      <c r="Q4475"/>
      <c r="R4475"/>
    </row>
    <row r="4476" spans="1:18" s="16" customFormat="1" x14ac:dyDescent="0.25">
      <c r="A4476"/>
      <c r="B4476" s="18"/>
      <c r="D4476"/>
      <c r="E4476"/>
      <c r="F4476"/>
      <c r="G4476"/>
      <c r="H4476"/>
      <c r="I4476"/>
      <c r="J4476"/>
      <c r="K4476"/>
      <c r="L4476"/>
      <c r="M4476"/>
      <c r="N4476"/>
      <c r="O4476"/>
      <c r="P4476"/>
      <c r="Q4476"/>
      <c r="R4476"/>
    </row>
    <row r="4477" spans="1:18" s="16" customFormat="1" x14ac:dyDescent="0.25">
      <c r="A4477"/>
      <c r="B4477" s="18"/>
      <c r="D4477"/>
      <c r="E4477"/>
      <c r="F4477"/>
      <c r="G4477"/>
      <c r="H4477"/>
      <c r="I4477"/>
      <c r="J4477"/>
      <c r="K4477"/>
      <c r="L4477"/>
      <c r="M4477"/>
      <c r="N4477"/>
      <c r="O4477"/>
      <c r="P4477"/>
      <c r="Q4477"/>
      <c r="R4477"/>
    </row>
    <row r="4478" spans="1:18" s="16" customFormat="1" x14ac:dyDescent="0.25">
      <c r="A4478"/>
      <c r="B4478" s="18"/>
      <c r="D4478"/>
      <c r="E4478"/>
      <c r="F4478"/>
      <c r="G4478"/>
      <c r="H4478"/>
      <c r="I4478"/>
      <c r="J4478"/>
      <c r="K4478"/>
      <c r="L4478"/>
      <c r="M4478"/>
      <c r="N4478"/>
      <c r="O4478"/>
      <c r="P4478"/>
      <c r="Q4478"/>
      <c r="R4478"/>
    </row>
    <row r="4479" spans="1:18" s="16" customFormat="1" x14ac:dyDescent="0.25">
      <c r="A4479"/>
      <c r="B4479" s="18"/>
      <c r="D4479"/>
      <c r="E4479"/>
      <c r="F4479"/>
      <c r="G4479"/>
      <c r="H4479"/>
      <c r="I4479"/>
      <c r="J4479"/>
      <c r="K4479"/>
      <c r="L4479"/>
      <c r="M4479"/>
      <c r="N4479"/>
      <c r="O4479"/>
      <c r="P4479"/>
      <c r="Q4479"/>
      <c r="R4479"/>
    </row>
    <row r="4480" spans="1:18" s="16" customFormat="1" x14ac:dyDescent="0.25">
      <c r="A4480"/>
      <c r="B4480" s="18"/>
      <c r="D4480"/>
      <c r="E4480"/>
      <c r="F4480"/>
      <c r="G4480"/>
      <c r="H4480"/>
      <c r="I4480"/>
      <c r="J4480"/>
      <c r="K4480"/>
      <c r="L4480"/>
      <c r="M4480"/>
      <c r="N4480"/>
      <c r="O4480"/>
      <c r="P4480"/>
      <c r="Q4480"/>
      <c r="R4480"/>
    </row>
    <row r="4481" spans="1:18" s="16" customFormat="1" x14ac:dyDescent="0.25">
      <c r="A4481"/>
      <c r="B4481" s="18"/>
      <c r="D4481"/>
      <c r="E4481"/>
      <c r="F4481"/>
      <c r="G4481"/>
      <c r="H4481"/>
      <c r="I4481"/>
      <c r="J4481"/>
      <c r="K4481"/>
      <c r="L4481"/>
      <c r="M4481"/>
      <c r="N4481"/>
      <c r="O4481"/>
      <c r="P4481"/>
      <c r="Q4481"/>
      <c r="R4481"/>
    </row>
    <row r="4482" spans="1:18" s="16" customFormat="1" x14ac:dyDescent="0.25">
      <c r="A4482"/>
      <c r="B4482" s="18"/>
      <c r="D4482"/>
      <c r="E4482"/>
      <c r="F4482"/>
      <c r="G4482"/>
      <c r="H4482"/>
      <c r="I4482"/>
      <c r="J4482"/>
      <c r="K4482"/>
      <c r="L4482"/>
      <c r="M4482"/>
      <c r="N4482"/>
      <c r="O4482"/>
      <c r="P4482"/>
      <c r="Q4482"/>
      <c r="R4482"/>
    </row>
    <row r="4483" spans="1:18" s="16" customFormat="1" x14ac:dyDescent="0.25">
      <c r="A4483"/>
      <c r="B4483" s="18"/>
      <c r="D4483"/>
      <c r="E4483"/>
      <c r="F4483"/>
      <c r="G4483"/>
      <c r="H4483"/>
      <c r="I4483"/>
      <c r="J4483"/>
      <c r="K4483"/>
      <c r="L4483"/>
      <c r="M4483"/>
      <c r="N4483"/>
      <c r="O4483"/>
      <c r="P4483"/>
      <c r="Q4483"/>
      <c r="R4483"/>
    </row>
    <row r="4484" spans="1:18" s="16" customFormat="1" x14ac:dyDescent="0.25">
      <c r="A4484"/>
      <c r="B4484" s="18"/>
      <c r="D4484"/>
      <c r="E4484"/>
      <c r="F4484"/>
      <c r="G4484"/>
      <c r="H4484"/>
      <c r="I4484"/>
      <c r="J4484"/>
      <c r="K4484"/>
      <c r="L4484"/>
      <c r="M4484"/>
      <c r="N4484"/>
      <c r="O4484"/>
      <c r="P4484"/>
      <c r="Q4484"/>
      <c r="R4484"/>
    </row>
    <row r="4485" spans="1:18" s="16" customFormat="1" x14ac:dyDescent="0.25">
      <c r="A4485"/>
      <c r="B4485" s="18"/>
      <c r="D4485"/>
      <c r="E4485"/>
      <c r="F4485"/>
      <c r="G4485"/>
      <c r="H4485"/>
      <c r="I4485"/>
      <c r="J4485"/>
      <c r="K4485"/>
      <c r="L4485"/>
      <c r="M4485"/>
      <c r="N4485"/>
      <c r="O4485"/>
      <c r="P4485"/>
      <c r="Q4485"/>
      <c r="R4485"/>
    </row>
    <row r="4486" spans="1:18" s="16" customFormat="1" x14ac:dyDescent="0.25">
      <c r="A4486"/>
      <c r="B4486" s="18"/>
      <c r="D4486"/>
      <c r="E4486"/>
      <c r="F4486"/>
      <c r="G4486"/>
      <c r="H4486"/>
      <c r="I4486"/>
      <c r="J4486"/>
      <c r="K4486"/>
      <c r="L4486"/>
      <c r="M4486"/>
      <c r="N4486"/>
      <c r="O4486"/>
      <c r="P4486"/>
      <c r="Q4486"/>
      <c r="R4486"/>
    </row>
    <row r="4487" spans="1:18" s="16" customFormat="1" x14ac:dyDescent="0.25">
      <c r="A4487"/>
      <c r="B4487" s="18"/>
      <c r="D4487"/>
      <c r="E4487"/>
      <c r="F4487"/>
      <c r="G4487"/>
      <c r="H4487"/>
      <c r="I4487"/>
      <c r="J4487"/>
      <c r="K4487"/>
      <c r="L4487"/>
      <c r="M4487"/>
      <c r="N4487"/>
      <c r="O4487"/>
      <c r="P4487"/>
      <c r="Q4487"/>
      <c r="R4487"/>
    </row>
    <row r="4488" spans="1:18" s="16" customFormat="1" x14ac:dyDescent="0.25">
      <c r="A4488"/>
      <c r="B4488" s="18"/>
      <c r="D4488"/>
      <c r="E4488"/>
      <c r="F4488"/>
      <c r="G4488"/>
      <c r="H4488"/>
      <c r="I4488"/>
      <c r="J4488"/>
      <c r="K4488"/>
      <c r="L4488"/>
      <c r="M4488"/>
      <c r="N4488"/>
      <c r="O4488"/>
      <c r="P4488"/>
      <c r="Q4488"/>
      <c r="R4488"/>
    </row>
    <row r="4489" spans="1:18" s="16" customFormat="1" x14ac:dyDescent="0.25">
      <c r="A4489"/>
      <c r="B4489" s="18"/>
      <c r="D4489"/>
      <c r="E4489"/>
      <c r="F4489"/>
      <c r="G4489"/>
      <c r="H4489"/>
      <c r="I4489"/>
      <c r="J4489"/>
      <c r="K4489"/>
      <c r="L4489"/>
      <c r="M4489"/>
      <c r="N4489"/>
      <c r="O4489"/>
      <c r="P4489"/>
      <c r="Q4489"/>
      <c r="R4489"/>
    </row>
    <row r="4490" spans="1:18" s="16" customFormat="1" x14ac:dyDescent="0.25">
      <c r="A4490"/>
      <c r="B4490" s="18"/>
      <c r="D4490"/>
      <c r="E4490"/>
      <c r="F4490"/>
      <c r="G4490"/>
      <c r="H4490"/>
      <c r="I4490"/>
      <c r="J4490"/>
      <c r="K4490"/>
      <c r="L4490"/>
      <c r="M4490"/>
      <c r="N4490"/>
      <c r="O4490"/>
      <c r="P4490"/>
      <c r="Q4490"/>
      <c r="R4490"/>
    </row>
    <row r="4491" spans="1:18" s="16" customFormat="1" x14ac:dyDescent="0.25">
      <c r="A4491"/>
      <c r="B4491" s="18"/>
      <c r="D4491"/>
      <c r="E4491"/>
      <c r="F4491"/>
      <c r="G4491"/>
      <c r="H4491"/>
      <c r="I4491"/>
      <c r="J4491"/>
      <c r="K4491"/>
      <c r="L4491"/>
      <c r="M4491"/>
      <c r="N4491"/>
      <c r="O4491"/>
      <c r="P4491"/>
      <c r="Q4491"/>
      <c r="R4491"/>
    </row>
    <row r="4492" spans="1:18" s="16" customFormat="1" x14ac:dyDescent="0.25">
      <c r="A4492"/>
      <c r="B4492" s="18"/>
      <c r="D4492"/>
      <c r="E4492"/>
      <c r="F4492"/>
      <c r="G4492"/>
      <c r="H4492"/>
      <c r="I4492"/>
      <c r="J4492"/>
      <c r="K4492"/>
      <c r="L4492"/>
      <c r="M4492"/>
      <c r="N4492"/>
      <c r="O4492"/>
      <c r="P4492"/>
      <c r="Q4492"/>
      <c r="R4492"/>
    </row>
    <row r="4493" spans="1:18" s="16" customFormat="1" x14ac:dyDescent="0.25">
      <c r="A4493"/>
      <c r="B4493" s="18"/>
      <c r="D4493"/>
      <c r="E4493"/>
      <c r="F4493"/>
      <c r="G4493"/>
      <c r="H4493"/>
      <c r="I4493"/>
      <c r="J4493"/>
      <c r="K4493"/>
      <c r="L4493"/>
      <c r="M4493"/>
      <c r="N4493"/>
      <c r="O4493"/>
      <c r="P4493"/>
      <c r="Q4493"/>
      <c r="R4493"/>
    </row>
    <row r="4494" spans="1:18" s="16" customFormat="1" x14ac:dyDescent="0.25">
      <c r="A4494"/>
      <c r="B4494" s="18"/>
      <c r="D4494"/>
      <c r="E4494"/>
      <c r="F4494"/>
      <c r="G4494"/>
      <c r="H4494"/>
      <c r="I4494"/>
      <c r="J4494"/>
      <c r="K4494"/>
      <c r="L4494"/>
      <c r="M4494"/>
      <c r="N4494"/>
      <c r="O4494"/>
      <c r="P4494"/>
      <c r="Q4494"/>
      <c r="R4494"/>
    </row>
    <row r="4495" spans="1:18" s="16" customFormat="1" x14ac:dyDescent="0.25">
      <c r="A4495"/>
      <c r="B4495" s="18"/>
      <c r="D4495"/>
      <c r="E4495"/>
      <c r="F4495"/>
      <c r="G4495"/>
      <c r="H4495"/>
      <c r="I4495"/>
      <c r="J4495"/>
      <c r="K4495"/>
      <c r="L4495"/>
      <c r="M4495"/>
      <c r="N4495"/>
      <c r="O4495"/>
      <c r="P4495"/>
      <c r="Q4495"/>
      <c r="R4495"/>
    </row>
    <row r="4496" spans="1:18" s="16" customFormat="1" x14ac:dyDescent="0.25">
      <c r="A4496"/>
      <c r="B4496" s="18"/>
      <c r="D4496"/>
      <c r="E4496"/>
      <c r="F4496"/>
      <c r="G4496"/>
      <c r="H4496"/>
      <c r="I4496"/>
      <c r="J4496"/>
      <c r="K4496"/>
      <c r="L4496"/>
      <c r="M4496"/>
      <c r="N4496"/>
      <c r="O4496"/>
      <c r="P4496"/>
      <c r="Q4496"/>
      <c r="R4496"/>
    </row>
    <row r="4497" spans="1:18" s="16" customFormat="1" x14ac:dyDescent="0.25">
      <c r="A4497"/>
      <c r="B4497" s="18"/>
      <c r="D4497"/>
      <c r="E4497"/>
      <c r="F4497"/>
      <c r="G4497"/>
      <c r="H4497"/>
      <c r="I4497"/>
      <c r="J4497"/>
      <c r="K4497"/>
      <c r="L4497"/>
      <c r="M4497"/>
      <c r="N4497"/>
      <c r="O4497"/>
      <c r="P4497"/>
      <c r="Q4497"/>
      <c r="R4497"/>
    </row>
    <row r="4498" spans="1:18" s="16" customFormat="1" x14ac:dyDescent="0.25">
      <c r="A4498"/>
      <c r="B4498" s="18"/>
      <c r="D4498"/>
      <c r="E4498"/>
      <c r="F4498"/>
      <c r="G4498"/>
      <c r="H4498"/>
      <c r="I4498"/>
      <c r="J4498"/>
      <c r="K4498"/>
      <c r="L4498"/>
      <c r="M4498"/>
      <c r="N4498"/>
      <c r="O4498"/>
      <c r="P4498"/>
      <c r="Q4498"/>
      <c r="R4498"/>
    </row>
    <row r="4499" spans="1:18" s="16" customFormat="1" x14ac:dyDescent="0.25">
      <c r="A4499"/>
      <c r="B4499" s="18"/>
      <c r="D4499"/>
      <c r="E4499"/>
      <c r="F4499"/>
      <c r="G4499"/>
      <c r="H4499"/>
      <c r="I4499"/>
      <c r="J4499"/>
      <c r="K4499"/>
      <c r="L4499"/>
      <c r="M4499"/>
      <c r="N4499"/>
      <c r="O4499"/>
      <c r="P4499"/>
      <c r="Q4499"/>
      <c r="R4499"/>
    </row>
    <row r="4500" spans="1:18" s="16" customFormat="1" x14ac:dyDescent="0.25">
      <c r="A4500"/>
      <c r="B4500" s="18"/>
      <c r="D4500"/>
      <c r="E4500"/>
      <c r="F4500"/>
      <c r="G4500"/>
      <c r="H4500"/>
      <c r="I4500"/>
      <c r="J4500"/>
      <c r="K4500"/>
      <c r="L4500"/>
      <c r="M4500"/>
      <c r="N4500"/>
      <c r="O4500"/>
      <c r="P4500"/>
      <c r="Q4500"/>
      <c r="R4500"/>
    </row>
    <row r="4501" spans="1:18" s="16" customFormat="1" x14ac:dyDescent="0.25">
      <c r="A4501"/>
      <c r="B4501" s="18"/>
      <c r="D4501"/>
      <c r="E4501"/>
      <c r="F4501"/>
      <c r="G4501"/>
      <c r="H4501"/>
      <c r="I4501"/>
      <c r="J4501"/>
      <c r="K4501"/>
      <c r="L4501"/>
      <c r="M4501"/>
      <c r="N4501"/>
      <c r="O4501"/>
      <c r="P4501"/>
      <c r="Q4501"/>
      <c r="R4501"/>
    </row>
    <row r="4502" spans="1:18" s="16" customFormat="1" x14ac:dyDescent="0.25">
      <c r="A4502"/>
      <c r="B4502" s="18"/>
      <c r="D4502"/>
      <c r="E4502"/>
      <c r="F4502"/>
      <c r="G4502"/>
      <c r="H4502"/>
      <c r="I4502"/>
      <c r="J4502"/>
      <c r="K4502"/>
      <c r="L4502"/>
      <c r="M4502"/>
      <c r="N4502"/>
      <c r="O4502"/>
      <c r="P4502"/>
      <c r="Q4502"/>
      <c r="R4502"/>
    </row>
    <row r="4503" spans="1:18" s="16" customFormat="1" x14ac:dyDescent="0.25">
      <c r="A4503"/>
      <c r="B4503" s="18"/>
      <c r="D4503"/>
      <c r="E4503"/>
      <c r="F4503"/>
      <c r="G4503"/>
      <c r="H4503"/>
      <c r="I4503"/>
      <c r="J4503"/>
      <c r="K4503"/>
      <c r="L4503"/>
      <c r="M4503"/>
      <c r="N4503"/>
      <c r="O4503"/>
      <c r="P4503"/>
      <c r="Q4503"/>
      <c r="R4503"/>
    </row>
    <row r="4504" spans="1:18" s="16" customFormat="1" x14ac:dyDescent="0.25">
      <c r="A4504"/>
      <c r="B4504" s="18"/>
      <c r="D4504"/>
      <c r="E4504"/>
      <c r="F4504"/>
      <c r="G4504"/>
      <c r="H4504"/>
      <c r="I4504"/>
      <c r="J4504"/>
      <c r="K4504"/>
      <c r="L4504"/>
      <c r="M4504"/>
      <c r="N4504"/>
      <c r="O4504"/>
      <c r="P4504"/>
      <c r="Q4504"/>
      <c r="R4504"/>
    </row>
    <row r="4505" spans="1:18" s="16" customFormat="1" x14ac:dyDescent="0.25">
      <c r="A4505"/>
      <c r="B4505" s="18"/>
      <c r="D4505"/>
      <c r="E4505"/>
      <c r="F4505"/>
      <c r="G4505"/>
      <c r="H4505"/>
      <c r="I4505"/>
      <c r="J4505"/>
      <c r="K4505"/>
      <c r="L4505"/>
      <c r="M4505"/>
      <c r="N4505"/>
      <c r="O4505"/>
      <c r="P4505"/>
      <c r="Q4505"/>
      <c r="R4505"/>
    </row>
    <row r="4506" spans="1:18" s="16" customFormat="1" x14ac:dyDescent="0.25">
      <c r="A4506"/>
      <c r="B4506" s="18"/>
      <c r="D4506"/>
      <c r="E4506"/>
      <c r="F4506"/>
      <c r="G4506"/>
      <c r="H4506"/>
      <c r="I4506"/>
      <c r="J4506"/>
      <c r="K4506"/>
      <c r="L4506"/>
      <c r="M4506"/>
      <c r="N4506"/>
      <c r="O4506"/>
      <c r="P4506"/>
      <c r="Q4506"/>
      <c r="R4506"/>
    </row>
    <row r="4507" spans="1:18" s="16" customFormat="1" x14ac:dyDescent="0.25">
      <c r="A4507"/>
      <c r="B4507" s="18"/>
      <c r="D4507"/>
      <c r="E4507"/>
      <c r="F4507"/>
      <c r="G4507"/>
      <c r="H4507"/>
      <c r="I4507"/>
      <c r="J4507"/>
      <c r="K4507"/>
      <c r="L4507"/>
      <c r="M4507"/>
      <c r="N4507"/>
      <c r="O4507"/>
      <c r="P4507"/>
      <c r="Q4507"/>
      <c r="R4507"/>
    </row>
    <row r="4508" spans="1:18" s="16" customFormat="1" x14ac:dyDescent="0.25">
      <c r="A4508"/>
      <c r="B4508" s="18"/>
      <c r="D4508"/>
      <c r="E4508"/>
      <c r="F4508"/>
      <c r="G4508"/>
      <c r="H4508"/>
      <c r="I4508"/>
      <c r="J4508"/>
      <c r="K4508"/>
      <c r="L4508"/>
      <c r="M4508"/>
      <c r="N4508"/>
      <c r="O4508"/>
      <c r="P4508"/>
      <c r="Q4508"/>
      <c r="R4508"/>
    </row>
    <row r="4509" spans="1:18" s="16" customFormat="1" x14ac:dyDescent="0.25">
      <c r="A4509"/>
      <c r="B4509" s="18"/>
      <c r="D4509"/>
      <c r="E4509"/>
      <c r="F4509"/>
      <c r="G4509"/>
      <c r="H4509"/>
      <c r="I4509"/>
      <c r="J4509"/>
      <c r="K4509"/>
      <c r="L4509"/>
      <c r="M4509"/>
      <c r="N4509"/>
      <c r="O4509"/>
      <c r="P4509"/>
      <c r="Q4509"/>
      <c r="R4509"/>
    </row>
    <row r="4510" spans="1:18" s="16" customFormat="1" x14ac:dyDescent="0.25">
      <c r="A4510"/>
      <c r="B4510" s="18"/>
      <c r="D4510"/>
      <c r="E4510"/>
      <c r="F4510"/>
      <c r="G4510"/>
      <c r="H4510"/>
      <c r="I4510"/>
      <c r="J4510"/>
      <c r="K4510"/>
      <c r="L4510"/>
      <c r="M4510"/>
      <c r="N4510"/>
      <c r="O4510"/>
      <c r="P4510"/>
      <c r="Q4510"/>
      <c r="R4510"/>
    </row>
    <row r="4511" spans="1:18" s="16" customFormat="1" x14ac:dyDescent="0.25">
      <c r="A4511"/>
      <c r="B4511" s="18"/>
      <c r="D4511"/>
      <c r="E4511"/>
      <c r="F4511"/>
      <c r="G4511"/>
      <c r="H4511"/>
      <c r="I4511"/>
      <c r="J4511"/>
      <c r="K4511"/>
      <c r="L4511"/>
      <c r="M4511"/>
      <c r="N4511"/>
      <c r="O4511"/>
      <c r="P4511"/>
      <c r="Q4511"/>
      <c r="R4511"/>
    </row>
    <row r="4512" spans="1:18" s="16" customFormat="1" x14ac:dyDescent="0.25">
      <c r="A4512"/>
      <c r="B4512" s="17"/>
      <c r="D4512"/>
      <c r="E4512"/>
      <c r="F4512"/>
      <c r="G4512"/>
      <c r="H4512"/>
      <c r="I4512"/>
      <c r="J4512"/>
      <c r="K4512"/>
      <c r="L4512"/>
      <c r="M4512"/>
      <c r="N4512"/>
      <c r="O4512"/>
      <c r="P4512"/>
      <c r="Q4512"/>
      <c r="R4512"/>
    </row>
    <row r="4513" spans="1:18" s="16" customFormat="1" x14ac:dyDescent="0.25">
      <c r="A4513"/>
      <c r="B4513" s="18"/>
      <c r="D4513"/>
      <c r="E4513"/>
      <c r="F4513"/>
      <c r="G4513"/>
      <c r="H4513"/>
      <c r="I4513"/>
      <c r="J4513"/>
      <c r="K4513"/>
      <c r="L4513"/>
      <c r="M4513"/>
      <c r="N4513"/>
      <c r="O4513"/>
      <c r="P4513"/>
      <c r="Q4513"/>
      <c r="R4513"/>
    </row>
    <row r="4514" spans="1:18" s="16" customFormat="1" x14ac:dyDescent="0.25">
      <c r="A4514"/>
      <c r="B4514" s="18"/>
      <c r="D4514"/>
      <c r="E4514"/>
      <c r="F4514"/>
      <c r="G4514"/>
      <c r="H4514"/>
      <c r="I4514"/>
      <c r="J4514"/>
      <c r="K4514"/>
      <c r="L4514"/>
      <c r="M4514"/>
      <c r="N4514"/>
      <c r="O4514"/>
      <c r="P4514"/>
      <c r="Q4514"/>
      <c r="R4514"/>
    </row>
    <row r="4515" spans="1:18" s="16" customFormat="1" x14ac:dyDescent="0.25">
      <c r="A4515"/>
      <c r="B4515" s="18"/>
      <c r="D4515"/>
      <c r="E4515"/>
      <c r="F4515"/>
      <c r="G4515"/>
      <c r="H4515"/>
      <c r="I4515"/>
      <c r="J4515"/>
      <c r="K4515"/>
      <c r="L4515"/>
      <c r="M4515"/>
      <c r="N4515"/>
      <c r="O4515"/>
      <c r="P4515"/>
      <c r="Q4515"/>
      <c r="R4515"/>
    </row>
    <row r="4516" spans="1:18" s="16" customFormat="1" x14ac:dyDescent="0.25">
      <c r="A4516"/>
      <c r="B4516" s="18"/>
      <c r="D4516"/>
      <c r="E4516"/>
      <c r="F4516"/>
      <c r="G4516"/>
      <c r="H4516"/>
      <c r="I4516"/>
      <c r="J4516"/>
      <c r="K4516"/>
      <c r="L4516"/>
      <c r="M4516"/>
      <c r="N4516"/>
      <c r="O4516"/>
      <c r="P4516"/>
      <c r="Q4516"/>
      <c r="R4516"/>
    </row>
    <row r="4517" spans="1:18" s="16" customFormat="1" x14ac:dyDescent="0.25">
      <c r="A4517"/>
      <c r="B4517" s="18"/>
      <c r="D4517"/>
      <c r="E4517"/>
      <c r="F4517"/>
      <c r="G4517"/>
      <c r="H4517"/>
      <c r="I4517"/>
      <c r="J4517"/>
      <c r="K4517"/>
      <c r="L4517"/>
      <c r="M4517"/>
      <c r="N4517"/>
      <c r="O4517"/>
      <c r="P4517"/>
      <c r="Q4517"/>
      <c r="R4517"/>
    </row>
    <row r="4518" spans="1:18" s="16" customFormat="1" x14ac:dyDescent="0.25">
      <c r="A4518"/>
      <c r="B4518" s="18"/>
      <c r="D4518"/>
      <c r="E4518"/>
      <c r="F4518"/>
      <c r="G4518"/>
      <c r="H4518"/>
      <c r="I4518"/>
      <c r="J4518"/>
      <c r="K4518"/>
      <c r="L4518"/>
      <c r="M4518"/>
      <c r="N4518"/>
      <c r="O4518"/>
      <c r="P4518"/>
      <c r="Q4518"/>
      <c r="R4518"/>
    </row>
    <row r="4519" spans="1:18" s="16" customFormat="1" x14ac:dyDescent="0.25">
      <c r="A4519"/>
      <c r="B4519" s="18"/>
      <c r="D4519"/>
      <c r="E4519"/>
      <c r="F4519"/>
      <c r="G4519"/>
      <c r="H4519"/>
      <c r="I4519"/>
      <c r="J4519"/>
      <c r="K4519"/>
      <c r="L4519"/>
      <c r="M4519"/>
      <c r="N4519"/>
      <c r="O4519"/>
      <c r="P4519"/>
      <c r="Q4519"/>
      <c r="R4519"/>
    </row>
    <row r="4520" spans="1:18" s="16" customFormat="1" x14ac:dyDescent="0.25">
      <c r="A4520"/>
      <c r="B4520" s="18"/>
      <c r="D4520"/>
      <c r="E4520"/>
      <c r="F4520"/>
      <c r="G4520"/>
      <c r="H4520"/>
      <c r="I4520"/>
      <c r="J4520"/>
      <c r="K4520"/>
      <c r="L4520"/>
      <c r="M4520"/>
      <c r="N4520"/>
      <c r="O4520"/>
      <c r="P4520"/>
      <c r="Q4520"/>
      <c r="R4520"/>
    </row>
    <row r="4521" spans="1:18" s="16" customFormat="1" x14ac:dyDescent="0.25">
      <c r="A4521"/>
      <c r="B4521" s="18"/>
      <c r="D4521"/>
      <c r="E4521"/>
      <c r="F4521"/>
      <c r="G4521"/>
      <c r="H4521"/>
      <c r="I4521"/>
      <c r="J4521"/>
      <c r="K4521"/>
      <c r="L4521"/>
      <c r="M4521"/>
      <c r="N4521"/>
      <c r="O4521"/>
      <c r="P4521"/>
      <c r="Q4521"/>
      <c r="R4521"/>
    </row>
    <row r="4522" spans="1:18" s="16" customFormat="1" x14ac:dyDescent="0.25">
      <c r="A4522"/>
      <c r="B4522" s="18"/>
      <c r="D4522"/>
      <c r="E4522"/>
      <c r="F4522"/>
      <c r="G4522"/>
      <c r="H4522"/>
      <c r="I4522"/>
      <c r="J4522"/>
      <c r="K4522"/>
      <c r="L4522"/>
      <c r="M4522"/>
      <c r="N4522"/>
      <c r="O4522"/>
      <c r="P4522"/>
      <c r="Q4522"/>
      <c r="R4522"/>
    </row>
    <row r="4523" spans="1:18" s="16" customFormat="1" x14ac:dyDescent="0.25">
      <c r="A4523"/>
      <c r="B4523" s="18"/>
      <c r="D4523"/>
      <c r="E4523"/>
      <c r="F4523"/>
      <c r="G4523"/>
      <c r="H4523"/>
      <c r="I4523"/>
      <c r="J4523"/>
      <c r="K4523"/>
      <c r="L4523"/>
      <c r="M4523"/>
      <c r="N4523"/>
      <c r="O4523"/>
      <c r="P4523"/>
      <c r="Q4523"/>
      <c r="R4523"/>
    </row>
    <row r="4524" spans="1:18" s="16" customFormat="1" x14ac:dyDescent="0.25">
      <c r="A4524"/>
      <c r="B4524" s="18"/>
      <c r="D4524"/>
      <c r="E4524"/>
      <c r="F4524"/>
      <c r="G4524"/>
      <c r="H4524"/>
      <c r="I4524"/>
      <c r="J4524"/>
      <c r="K4524"/>
      <c r="L4524"/>
      <c r="M4524"/>
      <c r="N4524"/>
      <c r="O4524"/>
      <c r="P4524"/>
      <c r="Q4524"/>
      <c r="R4524"/>
    </row>
    <row r="4525" spans="1:18" s="16" customFormat="1" x14ac:dyDescent="0.25">
      <c r="A4525"/>
      <c r="B4525" s="18"/>
      <c r="D4525"/>
      <c r="E4525"/>
      <c r="F4525"/>
      <c r="G4525"/>
      <c r="H4525"/>
      <c r="I4525"/>
      <c r="J4525"/>
      <c r="K4525"/>
      <c r="L4525"/>
      <c r="M4525"/>
      <c r="N4525"/>
      <c r="O4525"/>
      <c r="P4525"/>
      <c r="Q4525"/>
      <c r="R4525"/>
    </row>
    <row r="4526" spans="1:18" s="16" customFormat="1" x14ac:dyDescent="0.25">
      <c r="A4526"/>
      <c r="B4526" s="18"/>
      <c r="D4526"/>
      <c r="E4526"/>
      <c r="F4526"/>
      <c r="G4526"/>
      <c r="H4526"/>
      <c r="I4526"/>
      <c r="J4526"/>
      <c r="K4526"/>
      <c r="L4526"/>
      <c r="M4526"/>
      <c r="N4526"/>
      <c r="O4526"/>
      <c r="P4526"/>
      <c r="Q4526"/>
      <c r="R4526"/>
    </row>
    <row r="4527" spans="1:18" s="16" customFormat="1" x14ac:dyDescent="0.25">
      <c r="A4527"/>
      <c r="B4527" s="18"/>
      <c r="D4527"/>
      <c r="E4527"/>
      <c r="F4527"/>
      <c r="G4527"/>
      <c r="H4527"/>
      <c r="I4527"/>
      <c r="J4527"/>
      <c r="K4527"/>
      <c r="L4527"/>
      <c r="M4527"/>
      <c r="N4527"/>
      <c r="O4527"/>
      <c r="P4527"/>
      <c r="Q4527"/>
      <c r="R4527"/>
    </row>
    <row r="4528" spans="1:18" s="16" customFormat="1" x14ac:dyDescent="0.25">
      <c r="A4528"/>
      <c r="B4528" s="18"/>
      <c r="D4528"/>
      <c r="E4528"/>
      <c r="F4528"/>
      <c r="G4528"/>
      <c r="H4528"/>
      <c r="I4528"/>
      <c r="J4528"/>
      <c r="K4528"/>
      <c r="L4528"/>
      <c r="M4528"/>
      <c r="N4528"/>
      <c r="O4528"/>
      <c r="P4528"/>
      <c r="Q4528"/>
      <c r="R4528"/>
    </row>
    <row r="4529" spans="1:18" s="16" customFormat="1" x14ac:dyDescent="0.25">
      <c r="A4529"/>
      <c r="B4529" s="18"/>
      <c r="D4529"/>
      <c r="E4529"/>
      <c r="F4529"/>
      <c r="G4529"/>
      <c r="H4529"/>
      <c r="I4529"/>
      <c r="J4529"/>
      <c r="K4529"/>
      <c r="L4529"/>
      <c r="M4529"/>
      <c r="N4529"/>
      <c r="O4529"/>
      <c r="P4529"/>
      <c r="Q4529"/>
      <c r="R4529"/>
    </row>
    <row r="4530" spans="1:18" s="16" customFormat="1" x14ac:dyDescent="0.25">
      <c r="A4530"/>
      <c r="B4530" s="18"/>
      <c r="D4530"/>
      <c r="E4530"/>
      <c r="F4530"/>
      <c r="G4530"/>
      <c r="H4530"/>
      <c r="I4530"/>
      <c r="J4530"/>
      <c r="K4530"/>
      <c r="L4530"/>
      <c r="M4530"/>
      <c r="N4530"/>
      <c r="O4530"/>
      <c r="P4530"/>
      <c r="Q4530"/>
      <c r="R4530"/>
    </row>
    <row r="4531" spans="1:18" s="16" customFormat="1" x14ac:dyDescent="0.25">
      <c r="A4531"/>
      <c r="B4531" s="18"/>
      <c r="D4531"/>
      <c r="E4531"/>
      <c r="F4531"/>
      <c r="G4531"/>
      <c r="H4531"/>
      <c r="I4531"/>
      <c r="J4531"/>
      <c r="K4531"/>
      <c r="L4531"/>
      <c r="M4531"/>
      <c r="N4531"/>
      <c r="O4531"/>
      <c r="P4531"/>
      <c r="Q4531"/>
      <c r="R4531"/>
    </row>
    <row r="4532" spans="1:18" s="16" customFormat="1" x14ac:dyDescent="0.25">
      <c r="A4532"/>
      <c r="B4532" s="18"/>
      <c r="D4532"/>
      <c r="E4532"/>
      <c r="F4532"/>
      <c r="G4532"/>
      <c r="H4532"/>
      <c r="I4532"/>
      <c r="J4532"/>
      <c r="K4532"/>
      <c r="L4532"/>
      <c r="M4532"/>
      <c r="N4532"/>
      <c r="O4532"/>
      <c r="P4532"/>
      <c r="Q4532"/>
      <c r="R4532"/>
    </row>
    <row r="4533" spans="1:18" s="16" customFormat="1" x14ac:dyDescent="0.25">
      <c r="A4533"/>
      <c r="B4533" s="18"/>
      <c r="D4533"/>
      <c r="E4533"/>
      <c r="F4533"/>
      <c r="G4533"/>
      <c r="H4533"/>
      <c r="I4533"/>
      <c r="J4533"/>
      <c r="K4533"/>
      <c r="L4533"/>
      <c r="M4533"/>
      <c r="N4533"/>
      <c r="O4533"/>
      <c r="P4533"/>
      <c r="Q4533"/>
      <c r="R4533"/>
    </row>
    <row r="4534" spans="1:18" s="16" customFormat="1" x14ac:dyDescent="0.25">
      <c r="A4534"/>
      <c r="B4534" s="18"/>
      <c r="D4534"/>
      <c r="E4534"/>
      <c r="F4534"/>
      <c r="G4534"/>
      <c r="H4534"/>
      <c r="I4534"/>
      <c r="J4534"/>
      <c r="K4534"/>
      <c r="L4534"/>
      <c r="M4534"/>
      <c r="N4534"/>
      <c r="O4534"/>
      <c r="P4534"/>
      <c r="Q4534"/>
      <c r="R4534"/>
    </row>
    <row r="4535" spans="1:18" s="16" customFormat="1" x14ac:dyDescent="0.25">
      <c r="A4535"/>
      <c r="B4535" s="18"/>
      <c r="D4535"/>
      <c r="E4535"/>
      <c r="F4535"/>
      <c r="G4535"/>
      <c r="H4535"/>
      <c r="I4535"/>
      <c r="J4535"/>
      <c r="K4535"/>
      <c r="L4535"/>
      <c r="M4535"/>
      <c r="N4535"/>
      <c r="O4535"/>
      <c r="P4535"/>
      <c r="Q4535"/>
      <c r="R4535"/>
    </row>
    <row r="4536" spans="1:18" s="16" customFormat="1" x14ac:dyDescent="0.25">
      <c r="A4536"/>
      <c r="B4536" s="18"/>
      <c r="D4536"/>
      <c r="E4536"/>
      <c r="F4536"/>
      <c r="G4536"/>
      <c r="H4536"/>
      <c r="I4536"/>
      <c r="J4536"/>
      <c r="K4536"/>
      <c r="L4536"/>
      <c r="M4536"/>
      <c r="N4536"/>
      <c r="O4536"/>
      <c r="P4536"/>
      <c r="Q4536"/>
      <c r="R4536"/>
    </row>
    <row r="4537" spans="1:18" s="16" customFormat="1" x14ac:dyDescent="0.25">
      <c r="A4537"/>
      <c r="B4537" s="18"/>
      <c r="D4537"/>
      <c r="E4537"/>
      <c r="F4537"/>
      <c r="G4537"/>
      <c r="H4537"/>
      <c r="I4537"/>
      <c r="J4537"/>
      <c r="K4537"/>
      <c r="L4537"/>
      <c r="M4537"/>
      <c r="N4537"/>
      <c r="O4537"/>
      <c r="P4537"/>
      <c r="Q4537"/>
      <c r="R4537"/>
    </row>
    <row r="4538" spans="1:18" s="16" customFormat="1" x14ac:dyDescent="0.25">
      <c r="A4538"/>
      <c r="B4538" s="18"/>
      <c r="D4538"/>
      <c r="E4538"/>
      <c r="F4538"/>
      <c r="G4538"/>
      <c r="H4538"/>
      <c r="I4538"/>
      <c r="J4538"/>
      <c r="K4538"/>
      <c r="L4538"/>
      <c r="M4538"/>
      <c r="N4538"/>
      <c r="O4538"/>
      <c r="P4538"/>
      <c r="Q4538"/>
      <c r="R4538"/>
    </row>
    <row r="4539" spans="1:18" s="16" customFormat="1" x14ac:dyDescent="0.25">
      <c r="A4539"/>
      <c r="B4539" s="18"/>
      <c r="D4539"/>
      <c r="E4539"/>
      <c r="F4539"/>
      <c r="G4539"/>
      <c r="H4539"/>
      <c r="I4539"/>
      <c r="J4539"/>
      <c r="K4539"/>
      <c r="L4539"/>
      <c r="M4539"/>
      <c r="N4539"/>
      <c r="O4539"/>
      <c r="P4539"/>
      <c r="Q4539"/>
      <c r="R4539"/>
    </row>
    <row r="4540" spans="1:18" s="16" customFormat="1" x14ac:dyDescent="0.25">
      <c r="A4540"/>
      <c r="B4540" s="18"/>
      <c r="D4540"/>
      <c r="E4540"/>
      <c r="F4540"/>
      <c r="G4540"/>
      <c r="H4540"/>
      <c r="I4540"/>
      <c r="J4540"/>
      <c r="K4540"/>
      <c r="L4540"/>
      <c r="M4540"/>
      <c r="N4540"/>
      <c r="O4540"/>
      <c r="P4540"/>
      <c r="Q4540"/>
      <c r="R4540"/>
    </row>
    <row r="4541" spans="1:18" s="16" customFormat="1" x14ac:dyDescent="0.25">
      <c r="A4541"/>
      <c r="B4541" s="18"/>
      <c r="D4541"/>
      <c r="E4541"/>
      <c r="F4541"/>
      <c r="G4541"/>
      <c r="H4541"/>
      <c r="I4541"/>
      <c r="J4541"/>
      <c r="K4541"/>
      <c r="L4541"/>
      <c r="M4541"/>
      <c r="N4541"/>
      <c r="O4541"/>
      <c r="P4541"/>
      <c r="Q4541"/>
      <c r="R4541"/>
    </row>
    <row r="4542" spans="1:18" s="16" customFormat="1" x14ac:dyDescent="0.25">
      <c r="A4542"/>
      <c r="B4542" s="18"/>
      <c r="D4542"/>
      <c r="E4542"/>
      <c r="F4542"/>
      <c r="G4542"/>
      <c r="H4542"/>
      <c r="I4542"/>
      <c r="J4542"/>
      <c r="K4542"/>
      <c r="L4542"/>
      <c r="M4542"/>
      <c r="N4542"/>
      <c r="O4542"/>
      <c r="P4542"/>
      <c r="Q4542"/>
      <c r="R4542"/>
    </row>
    <row r="4543" spans="1:18" s="16" customFormat="1" x14ac:dyDescent="0.25">
      <c r="A4543"/>
      <c r="B4543" s="18"/>
      <c r="D4543"/>
      <c r="E4543"/>
      <c r="F4543"/>
      <c r="G4543"/>
      <c r="H4543"/>
      <c r="I4543"/>
      <c r="J4543"/>
      <c r="K4543"/>
      <c r="L4543"/>
      <c r="M4543"/>
      <c r="N4543"/>
      <c r="O4543"/>
      <c r="P4543"/>
      <c r="Q4543"/>
      <c r="R4543"/>
    </row>
    <row r="4544" spans="1:18" s="16" customFormat="1" x14ac:dyDescent="0.25">
      <c r="A4544"/>
      <c r="B4544" s="18"/>
      <c r="D4544"/>
      <c r="E4544"/>
      <c r="F4544"/>
      <c r="G4544"/>
      <c r="H4544"/>
      <c r="I4544"/>
      <c r="J4544"/>
      <c r="K4544"/>
      <c r="L4544"/>
      <c r="M4544"/>
      <c r="N4544"/>
      <c r="O4544"/>
      <c r="P4544"/>
      <c r="Q4544"/>
      <c r="R4544"/>
    </row>
    <row r="4545" spans="1:18" s="16" customFormat="1" x14ac:dyDescent="0.25">
      <c r="A4545"/>
      <c r="B4545" s="18"/>
      <c r="D4545"/>
      <c r="E4545"/>
      <c r="F4545"/>
      <c r="G4545"/>
      <c r="H4545"/>
      <c r="I4545"/>
      <c r="J4545"/>
      <c r="K4545"/>
      <c r="L4545"/>
      <c r="M4545"/>
      <c r="N4545"/>
      <c r="O4545"/>
      <c r="P4545"/>
      <c r="Q4545"/>
      <c r="R4545"/>
    </row>
    <row r="4546" spans="1:18" s="16" customFormat="1" x14ac:dyDescent="0.25">
      <c r="A4546"/>
      <c r="B4546" s="18"/>
      <c r="D4546"/>
      <c r="E4546"/>
      <c r="F4546"/>
      <c r="G4546"/>
      <c r="H4546"/>
      <c r="I4546"/>
      <c r="J4546"/>
      <c r="K4546"/>
      <c r="L4546"/>
      <c r="M4546"/>
      <c r="N4546"/>
      <c r="O4546"/>
      <c r="P4546"/>
      <c r="Q4546"/>
      <c r="R4546"/>
    </row>
    <row r="4547" spans="1:18" s="16" customFormat="1" x14ac:dyDescent="0.25">
      <c r="A4547"/>
      <c r="B4547" s="18"/>
      <c r="D4547"/>
      <c r="E4547"/>
      <c r="F4547"/>
      <c r="G4547"/>
      <c r="H4547"/>
      <c r="I4547"/>
      <c r="J4547"/>
      <c r="K4547"/>
      <c r="L4547"/>
      <c r="M4547"/>
      <c r="N4547"/>
      <c r="O4547"/>
      <c r="P4547"/>
      <c r="Q4547"/>
      <c r="R4547"/>
    </row>
    <row r="4548" spans="1:18" s="16" customFormat="1" x14ac:dyDescent="0.25">
      <c r="A4548"/>
      <c r="B4548" s="18"/>
      <c r="D4548"/>
      <c r="E4548"/>
      <c r="F4548"/>
      <c r="G4548"/>
      <c r="H4548"/>
      <c r="I4548"/>
      <c r="J4548"/>
      <c r="K4548"/>
      <c r="L4548"/>
      <c r="M4548"/>
      <c r="N4548"/>
      <c r="O4548"/>
      <c r="P4548"/>
      <c r="Q4548"/>
      <c r="R4548"/>
    </row>
    <row r="4549" spans="1:18" s="16" customFormat="1" x14ac:dyDescent="0.25">
      <c r="A4549"/>
      <c r="B4549" s="18"/>
      <c r="D4549"/>
      <c r="E4549"/>
      <c r="F4549"/>
      <c r="G4549"/>
      <c r="H4549"/>
      <c r="I4549"/>
      <c r="J4549"/>
      <c r="K4549"/>
      <c r="L4549"/>
      <c r="M4549"/>
      <c r="N4549"/>
      <c r="O4549"/>
      <c r="P4549"/>
      <c r="Q4549"/>
      <c r="R4549"/>
    </row>
    <row r="4550" spans="1:18" s="16" customFormat="1" x14ac:dyDescent="0.25">
      <c r="A4550"/>
      <c r="B4550" s="18"/>
      <c r="D4550"/>
      <c r="E4550"/>
      <c r="F4550"/>
      <c r="G4550"/>
      <c r="H4550"/>
      <c r="I4550"/>
      <c r="J4550"/>
      <c r="K4550"/>
      <c r="L4550"/>
      <c r="M4550"/>
      <c r="N4550"/>
      <c r="O4550"/>
      <c r="P4550"/>
      <c r="Q4550"/>
      <c r="R4550"/>
    </row>
    <row r="4551" spans="1:18" s="16" customFormat="1" x14ac:dyDescent="0.25">
      <c r="A4551"/>
      <c r="B4551" s="18"/>
      <c r="D4551"/>
      <c r="E4551"/>
      <c r="F4551"/>
      <c r="G4551"/>
      <c r="H4551"/>
      <c r="I4551"/>
      <c r="J4551"/>
      <c r="K4551"/>
      <c r="L4551"/>
      <c r="M4551"/>
      <c r="N4551"/>
      <c r="O4551"/>
      <c r="P4551"/>
      <c r="Q4551"/>
      <c r="R4551"/>
    </row>
    <row r="4552" spans="1:18" s="16" customFormat="1" x14ac:dyDescent="0.25">
      <c r="A4552"/>
      <c r="B4552" s="18"/>
      <c r="D4552"/>
      <c r="E4552"/>
      <c r="F4552"/>
      <c r="G4552"/>
      <c r="H4552"/>
      <c r="I4552"/>
      <c r="J4552"/>
      <c r="K4552"/>
      <c r="L4552"/>
      <c r="M4552"/>
      <c r="N4552"/>
      <c r="O4552"/>
      <c r="P4552"/>
      <c r="Q4552"/>
      <c r="R4552"/>
    </row>
    <row r="4553" spans="1:18" s="16" customFormat="1" x14ac:dyDescent="0.25">
      <c r="A4553"/>
      <c r="B4553" s="18"/>
      <c r="D4553"/>
      <c r="E4553"/>
      <c r="F4553"/>
      <c r="G4553"/>
      <c r="H4553"/>
      <c r="I4553"/>
      <c r="J4553"/>
      <c r="K4553"/>
      <c r="L4553"/>
      <c r="M4553"/>
      <c r="N4553"/>
      <c r="O4553"/>
      <c r="P4553"/>
      <c r="Q4553"/>
      <c r="R4553"/>
    </row>
    <row r="4554" spans="1:18" s="16" customFormat="1" x14ac:dyDescent="0.25">
      <c r="A4554"/>
      <c r="B4554" s="18"/>
      <c r="D4554"/>
      <c r="E4554"/>
      <c r="F4554"/>
      <c r="G4554"/>
      <c r="H4554"/>
      <c r="I4554"/>
      <c r="J4554"/>
      <c r="K4554"/>
      <c r="L4554"/>
      <c r="M4554"/>
      <c r="N4554"/>
      <c r="O4554"/>
      <c r="P4554"/>
      <c r="Q4554"/>
      <c r="R4554"/>
    </row>
    <row r="4555" spans="1:18" s="16" customFormat="1" x14ac:dyDescent="0.25">
      <c r="A4555"/>
      <c r="B4555" s="18"/>
      <c r="D4555"/>
      <c r="E4555"/>
      <c r="F4555"/>
      <c r="G4555"/>
      <c r="H4555"/>
      <c r="I4555"/>
      <c r="J4555"/>
      <c r="K4555"/>
      <c r="L4555"/>
      <c r="M4555"/>
      <c r="N4555"/>
      <c r="O4555"/>
      <c r="P4555"/>
      <c r="Q4555"/>
      <c r="R4555"/>
    </row>
    <row r="4556" spans="1:18" s="16" customFormat="1" x14ac:dyDescent="0.25">
      <c r="A4556"/>
      <c r="B4556" s="18"/>
      <c r="D4556"/>
      <c r="E4556"/>
      <c r="F4556"/>
      <c r="G4556"/>
      <c r="H4556"/>
      <c r="I4556"/>
      <c r="J4556"/>
      <c r="K4556"/>
      <c r="L4556"/>
      <c r="M4556"/>
      <c r="N4556"/>
      <c r="O4556"/>
      <c r="P4556"/>
      <c r="Q4556"/>
      <c r="R4556"/>
    </row>
    <row r="4557" spans="1:18" s="16" customFormat="1" x14ac:dyDescent="0.25">
      <c r="A4557"/>
      <c r="B4557" s="18"/>
      <c r="D4557"/>
      <c r="E4557"/>
      <c r="F4557"/>
      <c r="G4557"/>
      <c r="H4557"/>
      <c r="I4557"/>
      <c r="J4557"/>
      <c r="K4557"/>
      <c r="L4557"/>
      <c r="M4557"/>
      <c r="N4557"/>
      <c r="O4557"/>
      <c r="P4557"/>
      <c r="Q4557"/>
      <c r="R4557"/>
    </row>
    <row r="4558" spans="1:18" s="16" customFormat="1" x14ac:dyDescent="0.25">
      <c r="A4558"/>
      <c r="B4558" s="18"/>
      <c r="D4558"/>
      <c r="E4558"/>
      <c r="F4558"/>
      <c r="G4558"/>
      <c r="H4558"/>
      <c r="I4558"/>
      <c r="J4558"/>
      <c r="K4558"/>
      <c r="L4558"/>
      <c r="M4558"/>
      <c r="N4558"/>
      <c r="O4558"/>
      <c r="P4558"/>
      <c r="Q4558"/>
      <c r="R4558"/>
    </row>
    <row r="4559" spans="1:18" s="16" customFormat="1" x14ac:dyDescent="0.25">
      <c r="A4559"/>
      <c r="B4559" s="18"/>
      <c r="D4559"/>
      <c r="E4559"/>
      <c r="F4559"/>
      <c r="G4559"/>
      <c r="H4559"/>
      <c r="I4559"/>
      <c r="J4559"/>
      <c r="K4559"/>
      <c r="L4559"/>
      <c r="M4559"/>
      <c r="N4559"/>
      <c r="O4559"/>
      <c r="P4559"/>
      <c r="Q4559"/>
      <c r="R4559"/>
    </row>
    <row r="4560" spans="1:18" s="16" customFormat="1" x14ac:dyDescent="0.25">
      <c r="A4560"/>
      <c r="B4560" s="18"/>
      <c r="D4560"/>
      <c r="E4560"/>
      <c r="F4560"/>
      <c r="G4560"/>
      <c r="H4560"/>
      <c r="I4560"/>
      <c r="J4560"/>
      <c r="K4560"/>
      <c r="L4560"/>
      <c r="M4560"/>
      <c r="N4560"/>
      <c r="O4560"/>
      <c r="P4560"/>
      <c r="Q4560"/>
      <c r="R4560"/>
    </row>
    <row r="4561" spans="1:18" s="16" customFormat="1" x14ac:dyDescent="0.25">
      <c r="A4561"/>
      <c r="B4561" s="18"/>
      <c r="D4561"/>
      <c r="E4561"/>
      <c r="F4561"/>
      <c r="G4561"/>
      <c r="H4561"/>
      <c r="I4561"/>
      <c r="J4561"/>
      <c r="K4561"/>
      <c r="L4561"/>
      <c r="M4561"/>
      <c r="N4561"/>
      <c r="O4561"/>
      <c r="P4561"/>
      <c r="Q4561"/>
      <c r="R4561"/>
    </row>
    <row r="4562" spans="1:18" s="16" customFormat="1" x14ac:dyDescent="0.25">
      <c r="A4562"/>
      <c r="B4562" s="17"/>
      <c r="D4562"/>
      <c r="E4562"/>
      <c r="F4562"/>
      <c r="G4562"/>
      <c r="H4562"/>
      <c r="I4562"/>
      <c r="J4562"/>
      <c r="K4562"/>
      <c r="L4562"/>
      <c r="M4562"/>
      <c r="N4562"/>
      <c r="O4562"/>
      <c r="P4562"/>
      <c r="Q4562"/>
      <c r="R4562"/>
    </row>
    <row r="4563" spans="1:18" s="16" customFormat="1" x14ac:dyDescent="0.25">
      <c r="A4563"/>
      <c r="B4563" s="18"/>
      <c r="D4563"/>
      <c r="E4563"/>
      <c r="F4563"/>
      <c r="G4563"/>
      <c r="H4563"/>
      <c r="I4563"/>
      <c r="J4563"/>
      <c r="K4563"/>
      <c r="L4563"/>
      <c r="M4563"/>
      <c r="N4563"/>
      <c r="O4563"/>
      <c r="P4563"/>
      <c r="Q4563"/>
      <c r="R4563"/>
    </row>
    <row r="4564" spans="1:18" s="16" customFormat="1" x14ac:dyDescent="0.25">
      <c r="A4564"/>
      <c r="B4564" s="18"/>
      <c r="D4564"/>
      <c r="E4564"/>
      <c r="F4564"/>
      <c r="G4564"/>
      <c r="H4564"/>
      <c r="I4564"/>
      <c r="J4564"/>
      <c r="K4564"/>
      <c r="L4564"/>
      <c r="M4564"/>
      <c r="N4564"/>
      <c r="O4564"/>
      <c r="P4564"/>
      <c r="Q4564"/>
      <c r="R4564"/>
    </row>
    <row r="4565" spans="1:18" s="16" customFormat="1" x14ac:dyDescent="0.25">
      <c r="A4565"/>
      <c r="B4565" s="18"/>
      <c r="D4565"/>
      <c r="E4565"/>
      <c r="F4565"/>
      <c r="G4565"/>
      <c r="H4565"/>
      <c r="I4565"/>
      <c r="J4565"/>
      <c r="K4565"/>
      <c r="L4565"/>
      <c r="M4565"/>
      <c r="N4565"/>
      <c r="O4565"/>
      <c r="P4565"/>
      <c r="Q4565"/>
      <c r="R4565"/>
    </row>
    <row r="4566" spans="1:18" s="16" customFormat="1" x14ac:dyDescent="0.25">
      <c r="A4566"/>
      <c r="B4566" s="18"/>
      <c r="D4566"/>
      <c r="E4566"/>
      <c r="F4566"/>
      <c r="G4566"/>
      <c r="H4566"/>
      <c r="I4566"/>
      <c r="J4566"/>
      <c r="K4566"/>
      <c r="L4566"/>
      <c r="M4566"/>
      <c r="N4566"/>
      <c r="O4566"/>
      <c r="P4566"/>
      <c r="Q4566"/>
      <c r="R4566"/>
    </row>
    <row r="4567" spans="1:18" s="16" customFormat="1" x14ac:dyDescent="0.25">
      <c r="A4567"/>
      <c r="B4567" s="18"/>
      <c r="D4567"/>
      <c r="E4567"/>
      <c r="F4567"/>
      <c r="G4567"/>
      <c r="H4567"/>
      <c r="I4567"/>
      <c r="J4567"/>
      <c r="K4567"/>
      <c r="L4567"/>
      <c r="M4567"/>
      <c r="N4567"/>
      <c r="O4567"/>
      <c r="P4567"/>
      <c r="Q4567"/>
      <c r="R4567"/>
    </row>
    <row r="4568" spans="1:18" s="16" customFormat="1" x14ac:dyDescent="0.25">
      <c r="A4568"/>
      <c r="B4568" s="18"/>
      <c r="D4568"/>
      <c r="E4568"/>
      <c r="F4568"/>
      <c r="G4568"/>
      <c r="H4568"/>
      <c r="I4568"/>
      <c r="J4568"/>
      <c r="K4568"/>
      <c r="L4568"/>
      <c r="M4568"/>
      <c r="N4568"/>
      <c r="O4568"/>
      <c r="P4568"/>
      <c r="Q4568"/>
      <c r="R4568"/>
    </row>
    <row r="4569" spans="1:18" s="16" customFormat="1" x14ac:dyDescent="0.25">
      <c r="A4569"/>
      <c r="B4569" s="18"/>
      <c r="D4569"/>
      <c r="E4569"/>
      <c r="F4569"/>
      <c r="G4569"/>
      <c r="H4569"/>
      <c r="I4569"/>
      <c r="J4569"/>
      <c r="K4569"/>
      <c r="L4569"/>
      <c r="M4569"/>
      <c r="N4569"/>
      <c r="O4569"/>
      <c r="P4569"/>
      <c r="Q4569"/>
      <c r="R4569"/>
    </row>
    <row r="4570" spans="1:18" s="16" customFormat="1" x14ac:dyDescent="0.25">
      <c r="A4570"/>
      <c r="B4570" s="18"/>
      <c r="D4570"/>
      <c r="E4570"/>
      <c r="F4570"/>
      <c r="G4570"/>
      <c r="H4570"/>
      <c r="I4570"/>
      <c r="J4570"/>
      <c r="K4570"/>
      <c r="L4570"/>
      <c r="M4570"/>
      <c r="N4570"/>
      <c r="O4570"/>
      <c r="P4570"/>
      <c r="Q4570"/>
      <c r="R4570"/>
    </row>
    <row r="4571" spans="1:18" s="16" customFormat="1" x14ac:dyDescent="0.25">
      <c r="A4571"/>
      <c r="B4571" s="18"/>
      <c r="D4571"/>
      <c r="E4571"/>
      <c r="F4571"/>
      <c r="G4571"/>
      <c r="H4571"/>
      <c r="I4571"/>
      <c r="J4571"/>
      <c r="K4571"/>
      <c r="L4571"/>
      <c r="M4571"/>
      <c r="N4571"/>
      <c r="O4571"/>
      <c r="P4571"/>
      <c r="Q4571"/>
      <c r="R4571"/>
    </row>
    <row r="4572" spans="1:18" s="16" customFormat="1" x14ac:dyDescent="0.25">
      <c r="A4572"/>
      <c r="B4572" s="18"/>
      <c r="D4572"/>
      <c r="E4572"/>
      <c r="F4572"/>
      <c r="G4572"/>
      <c r="H4572"/>
      <c r="I4572"/>
      <c r="J4572"/>
      <c r="K4572"/>
      <c r="L4572"/>
      <c r="M4572"/>
      <c r="N4572"/>
      <c r="O4572"/>
      <c r="P4572"/>
      <c r="Q4572"/>
      <c r="R4572"/>
    </row>
    <row r="4573" spans="1:18" s="16" customFormat="1" x14ac:dyDescent="0.25">
      <c r="A4573"/>
      <c r="B4573" s="18"/>
      <c r="D4573"/>
      <c r="E4573"/>
      <c r="F4573"/>
      <c r="G4573"/>
      <c r="H4573"/>
      <c r="I4573"/>
      <c r="J4573"/>
      <c r="K4573"/>
      <c r="L4573"/>
      <c r="M4573"/>
      <c r="N4573"/>
      <c r="O4573"/>
      <c r="P4573"/>
      <c r="Q4573"/>
      <c r="R4573"/>
    </row>
    <row r="4574" spans="1:18" s="16" customFormat="1" x14ac:dyDescent="0.25">
      <c r="A4574"/>
      <c r="B4574" s="18"/>
      <c r="D4574"/>
      <c r="E4574"/>
      <c r="F4574"/>
      <c r="G4574"/>
      <c r="H4574"/>
      <c r="I4574"/>
      <c r="J4574"/>
      <c r="K4574"/>
      <c r="L4574"/>
      <c r="M4574"/>
      <c r="N4574"/>
      <c r="O4574"/>
      <c r="P4574"/>
      <c r="Q4574"/>
      <c r="R4574"/>
    </row>
    <row r="4575" spans="1:18" s="16" customFormat="1" x14ac:dyDescent="0.25">
      <c r="A4575"/>
      <c r="B4575" s="18"/>
      <c r="D4575"/>
      <c r="E4575"/>
      <c r="F4575"/>
      <c r="G4575"/>
      <c r="H4575"/>
      <c r="I4575"/>
      <c r="J4575"/>
      <c r="K4575"/>
      <c r="L4575"/>
      <c r="M4575"/>
      <c r="N4575"/>
      <c r="O4575"/>
      <c r="P4575"/>
      <c r="Q4575"/>
      <c r="R4575"/>
    </row>
    <row r="4576" spans="1:18" s="16" customFormat="1" x14ac:dyDescent="0.25">
      <c r="A4576"/>
      <c r="B4576" s="18"/>
      <c r="D4576"/>
      <c r="E4576"/>
      <c r="F4576"/>
      <c r="G4576"/>
      <c r="H4576"/>
      <c r="I4576"/>
      <c r="J4576"/>
      <c r="K4576"/>
      <c r="L4576"/>
      <c r="M4576"/>
      <c r="N4576"/>
      <c r="O4576"/>
      <c r="P4576"/>
      <c r="Q4576"/>
      <c r="R4576"/>
    </row>
    <row r="4577" spans="1:18" s="16" customFormat="1" x14ac:dyDescent="0.25">
      <c r="A4577"/>
      <c r="B4577" s="18"/>
      <c r="D4577"/>
      <c r="E4577"/>
      <c r="F4577"/>
      <c r="G4577"/>
      <c r="H4577"/>
      <c r="I4577"/>
      <c r="J4577"/>
      <c r="K4577"/>
      <c r="L4577"/>
      <c r="M4577"/>
      <c r="N4577"/>
      <c r="O4577"/>
      <c r="P4577"/>
      <c r="Q4577"/>
      <c r="R4577"/>
    </row>
    <row r="4578" spans="1:18" s="16" customFormat="1" x14ac:dyDescent="0.25">
      <c r="A4578"/>
      <c r="B4578" s="18"/>
      <c r="D4578"/>
      <c r="E4578"/>
      <c r="F4578"/>
      <c r="G4578"/>
      <c r="H4578"/>
      <c r="I4578"/>
      <c r="J4578"/>
      <c r="K4578"/>
      <c r="L4578"/>
      <c r="M4578"/>
      <c r="N4578"/>
      <c r="O4578"/>
      <c r="P4578"/>
      <c r="Q4578"/>
      <c r="R4578"/>
    </row>
    <row r="4579" spans="1:18" s="16" customFormat="1" x14ac:dyDescent="0.25">
      <c r="A4579"/>
      <c r="B4579" s="18"/>
      <c r="D4579"/>
      <c r="E4579"/>
      <c r="F4579"/>
      <c r="G4579"/>
      <c r="H4579"/>
      <c r="I4579"/>
      <c r="J4579"/>
      <c r="K4579"/>
      <c r="L4579"/>
      <c r="M4579"/>
      <c r="N4579"/>
      <c r="O4579"/>
      <c r="P4579"/>
      <c r="Q4579"/>
      <c r="R4579"/>
    </row>
    <row r="4580" spans="1:18" s="16" customFormat="1" x14ac:dyDescent="0.25">
      <c r="A4580"/>
      <c r="B4580" s="18"/>
      <c r="D4580"/>
      <c r="E4580"/>
      <c r="F4580"/>
      <c r="G4580"/>
      <c r="H4580"/>
      <c r="I4580"/>
      <c r="J4580"/>
      <c r="K4580"/>
      <c r="L4580"/>
      <c r="M4580"/>
      <c r="N4580"/>
      <c r="O4580"/>
      <c r="P4580"/>
      <c r="Q4580"/>
      <c r="R4580"/>
    </row>
    <row r="4581" spans="1:18" s="16" customFormat="1" x14ac:dyDescent="0.25">
      <c r="A4581"/>
      <c r="B4581" s="18"/>
      <c r="D4581"/>
      <c r="E4581"/>
      <c r="F4581"/>
      <c r="G4581"/>
      <c r="H4581"/>
      <c r="I4581"/>
      <c r="J4581"/>
      <c r="K4581"/>
      <c r="L4581"/>
      <c r="M4581"/>
      <c r="N4581"/>
      <c r="O4581"/>
      <c r="P4581"/>
      <c r="Q4581"/>
      <c r="R4581"/>
    </row>
    <row r="4582" spans="1:18" s="16" customFormat="1" x14ac:dyDescent="0.25">
      <c r="A4582"/>
      <c r="B4582" s="18"/>
      <c r="D4582"/>
      <c r="E4582"/>
      <c r="F4582"/>
      <c r="G4582"/>
      <c r="H4582"/>
      <c r="I4582"/>
      <c r="J4582"/>
      <c r="K4582"/>
      <c r="L4582"/>
      <c r="M4582"/>
      <c r="N4582"/>
      <c r="O4582"/>
      <c r="P4582"/>
      <c r="Q4582"/>
      <c r="R4582"/>
    </row>
    <row r="4583" spans="1:18" s="16" customFormat="1" x14ac:dyDescent="0.25">
      <c r="A4583"/>
      <c r="B4583" s="18"/>
      <c r="D4583"/>
      <c r="E4583"/>
      <c r="F4583"/>
      <c r="G4583"/>
      <c r="H4583"/>
      <c r="I4583"/>
      <c r="J4583"/>
      <c r="K4583"/>
      <c r="L4583"/>
      <c r="M4583"/>
      <c r="N4583"/>
      <c r="O4583"/>
      <c r="P4583"/>
      <c r="Q4583"/>
      <c r="R4583"/>
    </row>
    <row r="4584" spans="1:18" s="16" customFormat="1" x14ac:dyDescent="0.25">
      <c r="A4584"/>
      <c r="B4584" s="18"/>
      <c r="D4584"/>
      <c r="E4584"/>
      <c r="F4584"/>
      <c r="G4584"/>
      <c r="H4584"/>
      <c r="I4584"/>
      <c r="J4584"/>
      <c r="K4584"/>
      <c r="L4584"/>
      <c r="M4584"/>
      <c r="N4584"/>
      <c r="O4584"/>
      <c r="P4584"/>
      <c r="Q4584"/>
      <c r="R4584"/>
    </row>
    <row r="4585" spans="1:18" s="16" customFormat="1" x14ac:dyDescent="0.25">
      <c r="A4585"/>
      <c r="B4585" s="18"/>
      <c r="D4585"/>
      <c r="E4585"/>
      <c r="F4585"/>
      <c r="G4585"/>
      <c r="H4585"/>
      <c r="I4585"/>
      <c r="J4585"/>
      <c r="K4585"/>
      <c r="L4585"/>
      <c r="M4585"/>
      <c r="N4585"/>
      <c r="O4585"/>
      <c r="P4585"/>
      <c r="Q4585"/>
      <c r="R4585"/>
    </row>
    <row r="4586" spans="1:18" s="16" customFormat="1" x14ac:dyDescent="0.25">
      <c r="A4586"/>
      <c r="B4586" s="18"/>
      <c r="D4586"/>
      <c r="E4586"/>
      <c r="F4586"/>
      <c r="G4586"/>
      <c r="H4586"/>
      <c r="I4586"/>
      <c r="J4586"/>
      <c r="K4586"/>
      <c r="L4586"/>
      <c r="M4586"/>
      <c r="N4586"/>
      <c r="O4586"/>
      <c r="P4586"/>
      <c r="Q4586"/>
      <c r="R4586"/>
    </row>
    <row r="4587" spans="1:18" s="16" customFormat="1" x14ac:dyDescent="0.25">
      <c r="A4587"/>
      <c r="B4587" s="18"/>
      <c r="D4587"/>
      <c r="E4587"/>
      <c r="F4587"/>
      <c r="G4587"/>
      <c r="H4587"/>
      <c r="I4587"/>
      <c r="J4587"/>
      <c r="K4587"/>
      <c r="L4587"/>
      <c r="M4587"/>
      <c r="N4587"/>
      <c r="O4587"/>
      <c r="P4587"/>
      <c r="Q4587"/>
      <c r="R4587"/>
    </row>
    <row r="4588" spans="1:18" s="16" customFormat="1" x14ac:dyDescent="0.25">
      <c r="A4588"/>
      <c r="B4588" s="18"/>
      <c r="D4588"/>
      <c r="E4588"/>
      <c r="F4588"/>
      <c r="G4588"/>
      <c r="H4588"/>
      <c r="I4588"/>
      <c r="J4588"/>
      <c r="K4588"/>
      <c r="L4588"/>
      <c r="M4588"/>
      <c r="N4588"/>
      <c r="O4588"/>
      <c r="P4588"/>
      <c r="Q4588"/>
      <c r="R4588"/>
    </row>
    <row r="4589" spans="1:18" s="16" customFormat="1" x14ac:dyDescent="0.25">
      <c r="A4589"/>
      <c r="B4589" s="18"/>
      <c r="D4589"/>
      <c r="E4589"/>
      <c r="F4589"/>
      <c r="G4589"/>
      <c r="H4589"/>
      <c r="I4589"/>
      <c r="J4589"/>
      <c r="K4589"/>
      <c r="L4589"/>
      <c r="M4589"/>
      <c r="N4589"/>
      <c r="O4589"/>
      <c r="P4589"/>
      <c r="Q4589"/>
      <c r="R4589"/>
    </row>
    <row r="4590" spans="1:18" s="16" customFormat="1" x14ac:dyDescent="0.25">
      <c r="A4590"/>
      <c r="B4590" s="18"/>
      <c r="D4590"/>
      <c r="E4590"/>
      <c r="F4590"/>
      <c r="G4590"/>
      <c r="H4590"/>
      <c r="I4590"/>
      <c r="J4590"/>
      <c r="K4590"/>
      <c r="L4590"/>
      <c r="M4590"/>
      <c r="N4590"/>
      <c r="O4590"/>
      <c r="P4590"/>
      <c r="Q4590"/>
      <c r="R4590"/>
    </row>
    <row r="4591" spans="1:18" s="16" customFormat="1" x14ac:dyDescent="0.25">
      <c r="A4591"/>
      <c r="B4591" s="18"/>
      <c r="D4591"/>
      <c r="E4591"/>
      <c r="F4591"/>
      <c r="G4591"/>
      <c r="H4591"/>
      <c r="I4591"/>
      <c r="J4591"/>
      <c r="K4591"/>
      <c r="L4591"/>
      <c r="M4591"/>
      <c r="N4591"/>
      <c r="O4591"/>
      <c r="P4591"/>
      <c r="Q4591"/>
      <c r="R4591"/>
    </row>
    <row r="4592" spans="1:18" s="16" customFormat="1" x14ac:dyDescent="0.25">
      <c r="A4592"/>
      <c r="B4592" s="18"/>
      <c r="D4592"/>
      <c r="E4592"/>
      <c r="F4592"/>
      <c r="G4592"/>
      <c r="H4592"/>
      <c r="I4592"/>
      <c r="J4592"/>
      <c r="K4592"/>
      <c r="L4592"/>
      <c r="M4592"/>
      <c r="N4592"/>
      <c r="O4592"/>
      <c r="P4592"/>
      <c r="Q4592"/>
      <c r="R4592"/>
    </row>
    <row r="4593" spans="1:18" s="16" customFormat="1" x14ac:dyDescent="0.25">
      <c r="A4593"/>
      <c r="B4593" s="18"/>
      <c r="D4593"/>
      <c r="E4593"/>
      <c r="F4593"/>
      <c r="G4593"/>
      <c r="H4593"/>
      <c r="I4593"/>
      <c r="J4593"/>
      <c r="K4593"/>
      <c r="L4593"/>
      <c r="M4593"/>
      <c r="N4593"/>
      <c r="O4593"/>
      <c r="P4593"/>
      <c r="Q4593"/>
      <c r="R4593"/>
    </row>
    <row r="4594" spans="1:18" s="16" customFormat="1" x14ac:dyDescent="0.25">
      <c r="A4594"/>
      <c r="B4594" s="18"/>
      <c r="D4594"/>
      <c r="E4594"/>
      <c r="F4594"/>
      <c r="G4594"/>
      <c r="H4594"/>
      <c r="I4594"/>
      <c r="J4594"/>
      <c r="K4594"/>
      <c r="L4594"/>
      <c r="M4594"/>
      <c r="N4594"/>
      <c r="O4594"/>
      <c r="P4594"/>
      <c r="Q4594"/>
      <c r="R4594"/>
    </row>
    <row r="4595" spans="1:18" s="16" customFormat="1" x14ac:dyDescent="0.25">
      <c r="A4595"/>
      <c r="B4595" s="18"/>
      <c r="D4595"/>
      <c r="E4595"/>
      <c r="F4595"/>
      <c r="G4595"/>
      <c r="H4595"/>
      <c r="I4595"/>
      <c r="J4595"/>
      <c r="K4595"/>
      <c r="L4595"/>
      <c r="M4595"/>
      <c r="N4595"/>
      <c r="O4595"/>
      <c r="P4595"/>
      <c r="Q4595"/>
      <c r="R4595"/>
    </row>
    <row r="4596" spans="1:18" s="16" customFormat="1" x14ac:dyDescent="0.25">
      <c r="A4596"/>
      <c r="B4596" s="18"/>
      <c r="D4596"/>
      <c r="E4596"/>
      <c r="F4596"/>
      <c r="G4596"/>
      <c r="H4596"/>
      <c r="I4596"/>
      <c r="J4596"/>
      <c r="K4596"/>
      <c r="L4596"/>
      <c r="M4596"/>
      <c r="N4596"/>
      <c r="O4596"/>
      <c r="P4596"/>
      <c r="Q4596"/>
      <c r="R4596"/>
    </row>
    <row r="4597" spans="1:18" s="16" customFormat="1" x14ac:dyDescent="0.25">
      <c r="A4597"/>
      <c r="B4597" s="18"/>
      <c r="D4597"/>
      <c r="E4597"/>
      <c r="F4597"/>
      <c r="G4597"/>
      <c r="H4597"/>
      <c r="I4597"/>
      <c r="J4597"/>
      <c r="K4597"/>
      <c r="L4597"/>
      <c r="M4597"/>
      <c r="N4597"/>
      <c r="O4597"/>
      <c r="P4597"/>
      <c r="Q4597"/>
      <c r="R4597"/>
    </row>
    <row r="4598" spans="1:18" s="16" customFormat="1" x14ac:dyDescent="0.25">
      <c r="A4598"/>
      <c r="B4598" s="18"/>
      <c r="D4598"/>
      <c r="E4598"/>
      <c r="F4598"/>
      <c r="G4598"/>
      <c r="H4598"/>
      <c r="I4598"/>
      <c r="J4598"/>
      <c r="K4598"/>
      <c r="L4598"/>
      <c r="M4598"/>
      <c r="N4598"/>
      <c r="O4598"/>
      <c r="P4598"/>
      <c r="Q4598"/>
      <c r="R4598"/>
    </row>
    <row r="4599" spans="1:18" s="16" customFormat="1" x14ac:dyDescent="0.25">
      <c r="A4599"/>
      <c r="B4599" s="18"/>
      <c r="D4599"/>
      <c r="E4599"/>
      <c r="F4599"/>
      <c r="G4599"/>
      <c r="H4599"/>
      <c r="I4599"/>
      <c r="J4599"/>
      <c r="K4599"/>
      <c r="L4599"/>
      <c r="M4599"/>
      <c r="N4599"/>
      <c r="O4599"/>
      <c r="P4599"/>
      <c r="Q4599"/>
      <c r="R4599"/>
    </row>
    <row r="4600" spans="1:18" s="16" customFormat="1" x14ac:dyDescent="0.25">
      <c r="A4600"/>
      <c r="B4600" s="18"/>
      <c r="D4600"/>
      <c r="E4600"/>
      <c r="F4600"/>
      <c r="G4600"/>
      <c r="H4600"/>
      <c r="I4600"/>
      <c r="J4600"/>
      <c r="K4600"/>
      <c r="L4600"/>
      <c r="M4600"/>
      <c r="N4600"/>
      <c r="O4600"/>
      <c r="P4600"/>
      <c r="Q4600"/>
      <c r="R4600"/>
    </row>
    <row r="4601" spans="1:18" s="16" customFormat="1" x14ac:dyDescent="0.25">
      <c r="A4601"/>
      <c r="B4601" s="18"/>
      <c r="D4601"/>
      <c r="E4601"/>
      <c r="F4601"/>
      <c r="G4601"/>
      <c r="H4601"/>
      <c r="I4601"/>
      <c r="J4601"/>
      <c r="K4601"/>
      <c r="L4601"/>
      <c r="M4601"/>
      <c r="N4601"/>
      <c r="O4601"/>
      <c r="P4601"/>
      <c r="Q4601"/>
      <c r="R4601"/>
    </row>
    <row r="4602" spans="1:18" s="16" customFormat="1" x14ac:dyDescent="0.25">
      <c r="A4602"/>
      <c r="B4602" s="18"/>
      <c r="D4602"/>
      <c r="E4602"/>
      <c r="F4602"/>
      <c r="G4602"/>
      <c r="H4602"/>
      <c r="I4602"/>
      <c r="J4602"/>
      <c r="K4602"/>
      <c r="L4602"/>
      <c r="M4602"/>
      <c r="N4602"/>
      <c r="O4602"/>
      <c r="P4602"/>
      <c r="Q4602"/>
      <c r="R4602"/>
    </row>
    <row r="4603" spans="1:18" s="16" customFormat="1" x14ac:dyDescent="0.25">
      <c r="A4603"/>
      <c r="B4603" s="18"/>
      <c r="D4603"/>
      <c r="E4603"/>
      <c r="F4603"/>
      <c r="G4603"/>
      <c r="H4603"/>
      <c r="I4603"/>
      <c r="J4603"/>
      <c r="K4603"/>
      <c r="L4603"/>
      <c r="M4603"/>
      <c r="N4603"/>
      <c r="O4603"/>
      <c r="P4603"/>
      <c r="Q4603"/>
      <c r="R4603"/>
    </row>
    <row r="4604" spans="1:18" s="16" customFormat="1" x14ac:dyDescent="0.25">
      <c r="A4604"/>
      <c r="B4604" s="18"/>
      <c r="D4604"/>
      <c r="E4604"/>
      <c r="F4604"/>
      <c r="G4604"/>
      <c r="H4604"/>
      <c r="I4604"/>
      <c r="J4604"/>
      <c r="K4604"/>
      <c r="L4604"/>
      <c r="M4604"/>
      <c r="N4604"/>
      <c r="O4604"/>
      <c r="P4604"/>
      <c r="Q4604"/>
      <c r="R4604"/>
    </row>
    <row r="4605" spans="1:18" s="16" customFormat="1" x14ac:dyDescent="0.25">
      <c r="A4605"/>
      <c r="B4605" s="18"/>
      <c r="D4605"/>
      <c r="E4605"/>
      <c r="F4605"/>
      <c r="G4605"/>
      <c r="H4605"/>
      <c r="I4605"/>
      <c r="J4605"/>
      <c r="K4605"/>
      <c r="L4605"/>
      <c r="M4605"/>
      <c r="N4605"/>
      <c r="O4605"/>
      <c r="P4605"/>
      <c r="Q4605"/>
      <c r="R4605"/>
    </row>
    <row r="4606" spans="1:18" s="16" customFormat="1" x14ac:dyDescent="0.25">
      <c r="A4606"/>
      <c r="B4606" s="18"/>
      <c r="D4606"/>
      <c r="E4606"/>
      <c r="F4606"/>
      <c r="G4606"/>
      <c r="H4606"/>
      <c r="I4606"/>
      <c r="J4606"/>
      <c r="K4606"/>
      <c r="L4606"/>
      <c r="M4606"/>
      <c r="N4606"/>
      <c r="O4606"/>
      <c r="P4606"/>
      <c r="Q4606"/>
      <c r="R4606"/>
    </row>
    <row r="4607" spans="1:18" s="16" customFormat="1" x14ac:dyDescent="0.25">
      <c r="A4607"/>
      <c r="B4607" s="18"/>
      <c r="D4607"/>
      <c r="E4607"/>
      <c r="F4607"/>
      <c r="G4607"/>
      <c r="H4607"/>
      <c r="I4607"/>
      <c r="J4607"/>
      <c r="K4607"/>
      <c r="L4607"/>
      <c r="M4607"/>
      <c r="N4607"/>
      <c r="O4607"/>
      <c r="P4607"/>
      <c r="Q4607"/>
      <c r="R4607"/>
    </row>
    <row r="4608" spans="1:18" s="16" customFormat="1" x14ac:dyDescent="0.25">
      <c r="A4608"/>
      <c r="B4608" s="18"/>
      <c r="D4608"/>
      <c r="E4608"/>
      <c r="F4608"/>
      <c r="G4608"/>
      <c r="H4608"/>
      <c r="I4608"/>
      <c r="J4608"/>
      <c r="K4608"/>
      <c r="L4608"/>
      <c r="M4608"/>
      <c r="N4608"/>
      <c r="O4608"/>
      <c r="P4608"/>
      <c r="Q4608"/>
      <c r="R4608"/>
    </row>
    <row r="4609" spans="1:18" s="16" customFormat="1" x14ac:dyDescent="0.25">
      <c r="A4609"/>
      <c r="B4609" s="18"/>
      <c r="D4609"/>
      <c r="E4609"/>
      <c r="F4609"/>
      <c r="G4609"/>
      <c r="H4609"/>
      <c r="I4609"/>
      <c r="J4609"/>
      <c r="K4609"/>
      <c r="L4609"/>
      <c r="M4609"/>
      <c r="N4609"/>
      <c r="O4609"/>
      <c r="P4609"/>
      <c r="Q4609"/>
      <c r="R4609"/>
    </row>
    <row r="4610" spans="1:18" s="16" customFormat="1" x14ac:dyDescent="0.25">
      <c r="A4610"/>
      <c r="B4610" s="18"/>
      <c r="D4610"/>
      <c r="E4610"/>
      <c r="F4610"/>
      <c r="G4610"/>
      <c r="H4610"/>
      <c r="I4610"/>
      <c r="J4610"/>
      <c r="K4610"/>
      <c r="L4610"/>
      <c r="M4610"/>
      <c r="N4610"/>
      <c r="O4610"/>
      <c r="P4610"/>
      <c r="Q4610"/>
      <c r="R4610"/>
    </row>
    <row r="4611" spans="1:18" s="16" customFormat="1" x14ac:dyDescent="0.25">
      <c r="A4611"/>
      <c r="B4611" s="18"/>
      <c r="D4611"/>
      <c r="E4611"/>
      <c r="F4611"/>
      <c r="G4611"/>
      <c r="H4611"/>
      <c r="I4611"/>
      <c r="J4611"/>
      <c r="K4611"/>
      <c r="L4611"/>
      <c r="M4611"/>
      <c r="N4611"/>
      <c r="O4611"/>
      <c r="P4611"/>
      <c r="Q4611"/>
      <c r="R4611"/>
    </row>
    <row r="4612" spans="1:18" s="16" customFormat="1" x14ac:dyDescent="0.25">
      <c r="A4612"/>
      <c r="B4612" s="17"/>
      <c r="D4612"/>
      <c r="E4612"/>
      <c r="F4612"/>
      <c r="G4612"/>
      <c r="H4612"/>
      <c r="I4612"/>
      <c r="J4612"/>
      <c r="K4612"/>
      <c r="L4612"/>
      <c r="M4612"/>
      <c r="N4612"/>
      <c r="O4612"/>
      <c r="P4612"/>
      <c r="Q4612"/>
      <c r="R4612"/>
    </row>
    <row r="4613" spans="1:18" s="16" customFormat="1" x14ac:dyDescent="0.25">
      <c r="A4613"/>
      <c r="B4613" s="18"/>
      <c r="D4613"/>
      <c r="E4613"/>
      <c r="F4613"/>
      <c r="G4613"/>
      <c r="H4613"/>
      <c r="I4613"/>
      <c r="J4613"/>
      <c r="K4613"/>
      <c r="L4613"/>
      <c r="M4613"/>
      <c r="N4613"/>
      <c r="O4613"/>
      <c r="P4613"/>
      <c r="Q4613"/>
      <c r="R4613"/>
    </row>
    <row r="4614" spans="1:18" s="16" customFormat="1" x14ac:dyDescent="0.25">
      <c r="A4614"/>
      <c r="B4614" s="18"/>
      <c r="D4614"/>
      <c r="E4614"/>
      <c r="F4614"/>
      <c r="G4614"/>
      <c r="H4614"/>
      <c r="I4614"/>
      <c r="J4614"/>
      <c r="K4614"/>
      <c r="L4614"/>
      <c r="M4614"/>
      <c r="N4614"/>
      <c r="O4614"/>
      <c r="P4614"/>
      <c r="Q4614"/>
      <c r="R4614"/>
    </row>
    <row r="4615" spans="1:18" s="16" customFormat="1" x14ac:dyDescent="0.25">
      <c r="A4615"/>
      <c r="B4615" s="18"/>
      <c r="D4615"/>
      <c r="E4615"/>
      <c r="F4615"/>
      <c r="G4615"/>
      <c r="H4615"/>
      <c r="I4615"/>
      <c r="J4615"/>
      <c r="K4615"/>
      <c r="L4615"/>
      <c r="M4615"/>
      <c r="N4615"/>
      <c r="O4615"/>
      <c r="P4615"/>
      <c r="Q4615"/>
      <c r="R4615"/>
    </row>
    <row r="4616" spans="1:18" s="16" customFormat="1" x14ac:dyDescent="0.25">
      <c r="A4616"/>
      <c r="B4616" s="18"/>
      <c r="D4616"/>
      <c r="E4616"/>
      <c r="F4616"/>
      <c r="G4616"/>
      <c r="H4616"/>
      <c r="I4616"/>
      <c r="J4616"/>
      <c r="K4616"/>
      <c r="L4616"/>
      <c r="M4616"/>
      <c r="N4616"/>
      <c r="O4616"/>
      <c r="P4616"/>
      <c r="Q4616"/>
      <c r="R4616"/>
    </row>
    <row r="4617" spans="1:18" s="16" customFormat="1" x14ac:dyDescent="0.25">
      <c r="A4617"/>
      <c r="B4617" s="18"/>
      <c r="D4617"/>
      <c r="E4617"/>
      <c r="F4617"/>
      <c r="G4617"/>
      <c r="H4617"/>
      <c r="I4617"/>
      <c r="J4617"/>
      <c r="K4617"/>
      <c r="L4617"/>
      <c r="M4617"/>
      <c r="N4617"/>
      <c r="O4617"/>
      <c r="P4617"/>
      <c r="Q4617"/>
      <c r="R4617"/>
    </row>
    <row r="4618" spans="1:18" s="16" customFormat="1" x14ac:dyDescent="0.25">
      <c r="A4618"/>
      <c r="B4618" s="18"/>
      <c r="D4618"/>
      <c r="E4618"/>
      <c r="F4618"/>
      <c r="G4618"/>
      <c r="H4618"/>
      <c r="I4618"/>
      <c r="J4618"/>
      <c r="K4618"/>
      <c r="L4618"/>
      <c r="M4618"/>
      <c r="N4618"/>
      <c r="O4618"/>
      <c r="P4618"/>
      <c r="Q4618"/>
      <c r="R4618"/>
    </row>
    <row r="4619" spans="1:18" s="16" customFormat="1" x14ac:dyDescent="0.25">
      <c r="A4619"/>
      <c r="B4619" s="18"/>
      <c r="D4619"/>
      <c r="E4619"/>
      <c r="F4619"/>
      <c r="G4619"/>
      <c r="H4619"/>
      <c r="I4619"/>
      <c r="J4619"/>
      <c r="K4619"/>
      <c r="L4619"/>
      <c r="M4619"/>
      <c r="N4619"/>
      <c r="O4619"/>
      <c r="P4619"/>
      <c r="Q4619"/>
      <c r="R4619"/>
    </row>
    <row r="4620" spans="1:18" s="16" customFormat="1" x14ac:dyDescent="0.25">
      <c r="A4620"/>
      <c r="B4620" s="18"/>
      <c r="D4620"/>
      <c r="E4620"/>
      <c r="F4620"/>
      <c r="G4620"/>
      <c r="H4620"/>
      <c r="I4620"/>
      <c r="J4620"/>
      <c r="K4620"/>
      <c r="L4620"/>
      <c r="M4620"/>
      <c r="N4620"/>
      <c r="O4620"/>
      <c r="P4620"/>
      <c r="Q4620"/>
      <c r="R4620"/>
    </row>
    <row r="4621" spans="1:18" s="16" customFormat="1" x14ac:dyDescent="0.25">
      <c r="A4621"/>
      <c r="B4621" s="18"/>
      <c r="D4621"/>
      <c r="E4621"/>
      <c r="F4621"/>
      <c r="G4621"/>
      <c r="H4621"/>
      <c r="I4621"/>
      <c r="J4621"/>
      <c r="K4621"/>
      <c r="L4621"/>
      <c r="M4621"/>
      <c r="N4621"/>
      <c r="O4621"/>
      <c r="P4621"/>
      <c r="Q4621"/>
      <c r="R4621"/>
    </row>
    <row r="4622" spans="1:18" s="16" customFormat="1" x14ac:dyDescent="0.25">
      <c r="A4622"/>
      <c r="B4622" s="18"/>
      <c r="D4622"/>
      <c r="E4622"/>
      <c r="F4622"/>
      <c r="G4622"/>
      <c r="H4622"/>
      <c r="I4622"/>
      <c r="J4622"/>
      <c r="K4622"/>
      <c r="L4622"/>
      <c r="M4622"/>
      <c r="N4622"/>
      <c r="O4622"/>
      <c r="P4622"/>
      <c r="Q4622"/>
      <c r="R4622"/>
    </row>
    <row r="4623" spans="1:18" s="16" customFormat="1" x14ac:dyDescent="0.25">
      <c r="A4623"/>
      <c r="B4623" s="18"/>
      <c r="D4623"/>
      <c r="E4623"/>
      <c r="F4623"/>
      <c r="G4623"/>
      <c r="H4623"/>
      <c r="I4623"/>
      <c r="J4623"/>
      <c r="K4623"/>
      <c r="L4623"/>
      <c r="M4623"/>
      <c r="N4623"/>
      <c r="O4623"/>
      <c r="P4623"/>
      <c r="Q4623"/>
      <c r="R4623"/>
    </row>
    <row r="4624" spans="1:18" s="16" customFormat="1" x14ac:dyDescent="0.25">
      <c r="A4624"/>
      <c r="B4624" s="18"/>
      <c r="D4624"/>
      <c r="E4624"/>
      <c r="F4624"/>
      <c r="G4624"/>
      <c r="H4624"/>
      <c r="I4624"/>
      <c r="J4624"/>
      <c r="K4624"/>
      <c r="L4624"/>
      <c r="M4624"/>
      <c r="N4624"/>
      <c r="O4624"/>
      <c r="P4624"/>
      <c r="Q4624"/>
      <c r="R4624"/>
    </row>
    <row r="4625" spans="1:18" s="16" customFormat="1" x14ac:dyDescent="0.25">
      <c r="A4625"/>
      <c r="B4625" s="18"/>
      <c r="D4625"/>
      <c r="E4625"/>
      <c r="F4625"/>
      <c r="G4625"/>
      <c r="H4625"/>
      <c r="I4625"/>
      <c r="J4625"/>
      <c r="K4625"/>
      <c r="L4625"/>
      <c r="M4625"/>
      <c r="N4625"/>
      <c r="O4625"/>
      <c r="P4625"/>
      <c r="Q4625"/>
      <c r="R4625"/>
    </row>
    <row r="4626" spans="1:18" s="16" customFormat="1" x14ac:dyDescent="0.25">
      <c r="A4626"/>
      <c r="B4626" s="18"/>
      <c r="D4626"/>
      <c r="E4626"/>
      <c r="F4626"/>
      <c r="G4626"/>
      <c r="H4626"/>
      <c r="I4626"/>
      <c r="J4626"/>
      <c r="K4626"/>
      <c r="L4626"/>
      <c r="M4626"/>
      <c r="N4626"/>
      <c r="O4626"/>
      <c r="P4626"/>
      <c r="Q4626"/>
      <c r="R4626"/>
    </row>
    <row r="4627" spans="1:18" s="16" customFormat="1" x14ac:dyDescent="0.25">
      <c r="A4627"/>
      <c r="B4627" s="18"/>
      <c r="D4627"/>
      <c r="E4627"/>
      <c r="F4627"/>
      <c r="G4627"/>
      <c r="H4627"/>
      <c r="I4627"/>
      <c r="J4627"/>
      <c r="K4627"/>
      <c r="L4627"/>
      <c r="M4627"/>
      <c r="N4627"/>
      <c r="O4627"/>
      <c r="P4627"/>
      <c r="Q4627"/>
      <c r="R4627"/>
    </row>
    <row r="4628" spans="1:18" s="16" customFormat="1" x14ac:dyDescent="0.25">
      <c r="A4628"/>
      <c r="B4628" s="18"/>
      <c r="D4628"/>
      <c r="E4628"/>
      <c r="F4628"/>
      <c r="G4628"/>
      <c r="H4628"/>
      <c r="I4628"/>
      <c r="J4628"/>
      <c r="K4628"/>
      <c r="L4628"/>
      <c r="M4628"/>
      <c r="N4628"/>
      <c r="O4628"/>
      <c r="P4628"/>
      <c r="Q4628"/>
      <c r="R4628"/>
    </row>
    <row r="4629" spans="1:18" s="16" customFormat="1" x14ac:dyDescent="0.25">
      <c r="A4629"/>
      <c r="B4629" s="18"/>
      <c r="D4629"/>
      <c r="E4629"/>
      <c r="F4629"/>
      <c r="G4629"/>
      <c r="H4629"/>
      <c r="I4629"/>
      <c r="J4629"/>
      <c r="K4629"/>
      <c r="L4629"/>
      <c r="M4629"/>
      <c r="N4629"/>
      <c r="O4629"/>
      <c r="P4629"/>
      <c r="Q4629"/>
      <c r="R4629"/>
    </row>
    <row r="4630" spans="1:18" s="16" customFormat="1" x14ac:dyDescent="0.25">
      <c r="A4630"/>
      <c r="B4630" s="18"/>
      <c r="D4630"/>
      <c r="E4630"/>
      <c r="F4630"/>
      <c r="G4630"/>
      <c r="H4630"/>
      <c r="I4630"/>
      <c r="J4630"/>
      <c r="K4630"/>
      <c r="L4630"/>
      <c r="M4630"/>
      <c r="N4630"/>
      <c r="O4630"/>
      <c r="P4630"/>
      <c r="Q4630"/>
      <c r="R4630"/>
    </row>
    <row r="4631" spans="1:18" s="16" customFormat="1" x14ac:dyDescent="0.25">
      <c r="A4631"/>
      <c r="B4631" s="18"/>
      <c r="D4631"/>
      <c r="E4631"/>
      <c r="F4631"/>
      <c r="G4631"/>
      <c r="H4631"/>
      <c r="I4631"/>
      <c r="J4631"/>
      <c r="K4631"/>
      <c r="L4631"/>
      <c r="M4631"/>
      <c r="N4631"/>
      <c r="O4631"/>
      <c r="P4631"/>
      <c r="Q4631"/>
      <c r="R4631"/>
    </row>
    <row r="4632" spans="1:18" s="16" customFormat="1" x14ac:dyDescent="0.25">
      <c r="A4632"/>
      <c r="B4632" s="18"/>
      <c r="D4632"/>
      <c r="E4632"/>
      <c r="F4632"/>
      <c r="G4632"/>
      <c r="H4632"/>
      <c r="I4632"/>
      <c r="J4632"/>
      <c r="K4632"/>
      <c r="L4632"/>
      <c r="M4632"/>
      <c r="N4632"/>
      <c r="O4632"/>
      <c r="P4632"/>
      <c r="Q4632"/>
      <c r="R4632"/>
    </row>
    <row r="4633" spans="1:18" s="16" customFormat="1" x14ac:dyDescent="0.25">
      <c r="A4633"/>
      <c r="B4633" s="18"/>
      <c r="D4633"/>
      <c r="E4633"/>
      <c r="F4633"/>
      <c r="G4633"/>
      <c r="H4633"/>
      <c r="I4633"/>
      <c r="J4633"/>
      <c r="K4633"/>
      <c r="L4633"/>
      <c r="M4633"/>
      <c r="N4633"/>
      <c r="O4633"/>
      <c r="P4633"/>
      <c r="Q4633"/>
      <c r="R4633"/>
    </row>
    <row r="4634" spans="1:18" s="16" customFormat="1" x14ac:dyDescent="0.25">
      <c r="A4634"/>
      <c r="B4634" s="18"/>
      <c r="D4634"/>
      <c r="E4634"/>
      <c r="F4634"/>
      <c r="G4634"/>
      <c r="H4634"/>
      <c r="I4634"/>
      <c r="J4634"/>
      <c r="K4634"/>
      <c r="L4634"/>
      <c r="M4634"/>
      <c r="N4634"/>
      <c r="O4634"/>
      <c r="P4634"/>
      <c r="Q4634"/>
      <c r="R4634"/>
    </row>
    <row r="4635" spans="1:18" s="16" customFormat="1" x14ac:dyDescent="0.25">
      <c r="A4635"/>
      <c r="B4635" s="18"/>
      <c r="D4635"/>
      <c r="E4635"/>
      <c r="F4635"/>
      <c r="G4635"/>
      <c r="H4635"/>
      <c r="I4635"/>
      <c r="J4635"/>
      <c r="K4635"/>
      <c r="L4635"/>
      <c r="M4635"/>
      <c r="N4635"/>
      <c r="O4635"/>
      <c r="P4635"/>
      <c r="Q4635"/>
      <c r="R4635"/>
    </row>
    <row r="4636" spans="1:18" s="16" customFormat="1" x14ac:dyDescent="0.25">
      <c r="A4636"/>
      <c r="B4636" s="18"/>
      <c r="D4636"/>
      <c r="E4636"/>
      <c r="F4636"/>
      <c r="G4636"/>
      <c r="H4636"/>
      <c r="I4636"/>
      <c r="J4636"/>
      <c r="K4636"/>
      <c r="L4636"/>
      <c r="M4636"/>
      <c r="N4636"/>
      <c r="O4636"/>
      <c r="P4636"/>
      <c r="Q4636"/>
      <c r="R4636"/>
    </row>
    <row r="4637" spans="1:18" s="16" customFormat="1" x14ac:dyDescent="0.25">
      <c r="A4637"/>
      <c r="B4637" s="18"/>
      <c r="D4637"/>
      <c r="E4637"/>
      <c r="F4637"/>
      <c r="G4637"/>
      <c r="H4637"/>
      <c r="I4637"/>
      <c r="J4637"/>
      <c r="K4637"/>
      <c r="L4637"/>
      <c r="M4637"/>
      <c r="N4637"/>
      <c r="O4637"/>
      <c r="P4637"/>
      <c r="Q4637"/>
      <c r="R4637"/>
    </row>
    <row r="4638" spans="1:18" s="16" customFormat="1" x14ac:dyDescent="0.25">
      <c r="A4638"/>
      <c r="B4638" s="18"/>
      <c r="D4638"/>
      <c r="E4638"/>
      <c r="F4638"/>
      <c r="G4638"/>
      <c r="H4638"/>
      <c r="I4638"/>
      <c r="J4638"/>
      <c r="K4638"/>
      <c r="L4638"/>
      <c r="M4638"/>
      <c r="N4638"/>
      <c r="O4638"/>
      <c r="P4638"/>
      <c r="Q4638"/>
      <c r="R4638"/>
    </row>
    <row r="4639" spans="1:18" s="16" customFormat="1" x14ac:dyDescent="0.25">
      <c r="A4639"/>
      <c r="B4639" s="18"/>
      <c r="D4639"/>
      <c r="E4639"/>
      <c r="F4639"/>
      <c r="G4639"/>
      <c r="H4639"/>
      <c r="I4639"/>
      <c r="J4639"/>
      <c r="K4639"/>
      <c r="L4639"/>
      <c r="M4639"/>
      <c r="N4639"/>
      <c r="O4639"/>
      <c r="P4639"/>
      <c r="Q4639"/>
      <c r="R4639"/>
    </row>
    <row r="4640" spans="1:18" s="16" customFormat="1" x14ac:dyDescent="0.25">
      <c r="A4640"/>
      <c r="B4640" s="18"/>
      <c r="D4640"/>
      <c r="E4640"/>
      <c r="F4640"/>
      <c r="G4640"/>
      <c r="H4640"/>
      <c r="I4640"/>
      <c r="J4640"/>
      <c r="K4640"/>
      <c r="L4640"/>
      <c r="M4640"/>
      <c r="N4640"/>
      <c r="O4640"/>
      <c r="P4640"/>
      <c r="Q4640"/>
      <c r="R4640"/>
    </row>
    <row r="4641" spans="1:18" s="16" customFormat="1" x14ac:dyDescent="0.25">
      <c r="A4641"/>
      <c r="B4641" s="18"/>
      <c r="D4641"/>
      <c r="E4641"/>
      <c r="F4641"/>
      <c r="G4641"/>
      <c r="H4641"/>
      <c r="I4641"/>
      <c r="J4641"/>
      <c r="K4641"/>
      <c r="L4641"/>
      <c r="M4641"/>
      <c r="N4641"/>
      <c r="O4641"/>
      <c r="P4641"/>
      <c r="Q4641"/>
      <c r="R4641"/>
    </row>
    <row r="4642" spans="1:18" s="16" customFormat="1" x14ac:dyDescent="0.25">
      <c r="A4642"/>
      <c r="B4642" s="18"/>
      <c r="D4642"/>
      <c r="E4642"/>
      <c r="F4642"/>
      <c r="G4642"/>
      <c r="H4642"/>
      <c r="I4642"/>
      <c r="J4642"/>
      <c r="K4642"/>
      <c r="L4642"/>
      <c r="M4642"/>
      <c r="N4642"/>
      <c r="O4642"/>
      <c r="P4642"/>
      <c r="Q4642"/>
      <c r="R4642"/>
    </row>
    <row r="4643" spans="1:18" s="16" customFormat="1" x14ac:dyDescent="0.25">
      <c r="A4643"/>
      <c r="B4643" s="18"/>
      <c r="D4643"/>
      <c r="E4643"/>
      <c r="F4643"/>
      <c r="G4643"/>
      <c r="H4643"/>
      <c r="I4643"/>
      <c r="J4643"/>
      <c r="K4643"/>
      <c r="L4643"/>
      <c r="M4643"/>
      <c r="N4643"/>
      <c r="O4643"/>
      <c r="P4643"/>
      <c r="Q4643"/>
      <c r="R4643"/>
    </row>
    <row r="4644" spans="1:18" s="16" customFormat="1" x14ac:dyDescent="0.25">
      <c r="A4644"/>
      <c r="B4644" s="18"/>
      <c r="D4644"/>
      <c r="E4644"/>
      <c r="F4644"/>
      <c r="G4644"/>
      <c r="H4644"/>
      <c r="I4644"/>
      <c r="J4644"/>
      <c r="K4644"/>
      <c r="L4644"/>
      <c r="M4644"/>
      <c r="N4644"/>
      <c r="O4644"/>
      <c r="P4644"/>
      <c r="Q4644"/>
      <c r="R4644"/>
    </row>
    <row r="4645" spans="1:18" s="16" customFormat="1" x14ac:dyDescent="0.25">
      <c r="A4645"/>
      <c r="B4645" s="18"/>
      <c r="D4645"/>
      <c r="E4645"/>
      <c r="F4645"/>
      <c r="G4645"/>
      <c r="H4645"/>
      <c r="I4645"/>
      <c r="J4645"/>
      <c r="K4645"/>
      <c r="L4645"/>
      <c r="M4645"/>
      <c r="N4645"/>
      <c r="O4645"/>
      <c r="P4645"/>
      <c r="Q4645"/>
      <c r="R4645"/>
    </row>
    <row r="4646" spans="1:18" s="16" customFormat="1" x14ac:dyDescent="0.25">
      <c r="A4646"/>
      <c r="B4646" s="18"/>
      <c r="D4646"/>
      <c r="E4646"/>
      <c r="F4646"/>
      <c r="G4646"/>
      <c r="H4646"/>
      <c r="I4646"/>
      <c r="J4646"/>
      <c r="K4646"/>
      <c r="L4646"/>
      <c r="M4646"/>
      <c r="N4646"/>
      <c r="O4646"/>
      <c r="P4646"/>
      <c r="Q4646"/>
      <c r="R4646"/>
    </row>
    <row r="4647" spans="1:18" s="16" customFormat="1" x14ac:dyDescent="0.25">
      <c r="A4647"/>
      <c r="B4647" s="18"/>
      <c r="D4647"/>
      <c r="E4647"/>
      <c r="F4647"/>
      <c r="G4647"/>
      <c r="H4647"/>
      <c r="I4647"/>
      <c r="J4647"/>
      <c r="K4647"/>
      <c r="L4647"/>
      <c r="M4647"/>
      <c r="N4647"/>
      <c r="O4647"/>
      <c r="P4647"/>
      <c r="Q4647"/>
      <c r="R4647"/>
    </row>
    <row r="4648" spans="1:18" s="16" customFormat="1" x14ac:dyDescent="0.25">
      <c r="A4648"/>
      <c r="B4648" s="18"/>
      <c r="D4648"/>
      <c r="E4648"/>
      <c r="F4648"/>
      <c r="G4648"/>
      <c r="H4648"/>
      <c r="I4648"/>
      <c r="J4648"/>
      <c r="K4648"/>
      <c r="L4648"/>
      <c r="M4648"/>
      <c r="N4648"/>
      <c r="O4648"/>
      <c r="P4648"/>
      <c r="Q4648"/>
      <c r="R4648"/>
    </row>
    <row r="4649" spans="1:18" s="16" customFormat="1" x14ac:dyDescent="0.25">
      <c r="A4649"/>
      <c r="B4649" s="18"/>
      <c r="D4649"/>
      <c r="E4649"/>
      <c r="F4649"/>
      <c r="G4649"/>
      <c r="H4649"/>
      <c r="I4649"/>
      <c r="J4649"/>
      <c r="K4649"/>
      <c r="L4649"/>
      <c r="M4649"/>
      <c r="N4649"/>
      <c r="O4649"/>
      <c r="P4649"/>
      <c r="Q4649"/>
      <c r="R4649"/>
    </row>
    <row r="4650" spans="1:18" s="16" customFormat="1" x14ac:dyDescent="0.25">
      <c r="A4650"/>
      <c r="B4650" s="18"/>
      <c r="D4650"/>
      <c r="E4650"/>
      <c r="F4650"/>
      <c r="G4650"/>
      <c r="H4650"/>
      <c r="I4650"/>
      <c r="J4650"/>
      <c r="K4650"/>
      <c r="L4650"/>
      <c r="M4650"/>
      <c r="N4650"/>
      <c r="O4650"/>
      <c r="P4650"/>
      <c r="Q4650"/>
      <c r="R4650"/>
    </row>
    <row r="4651" spans="1:18" s="16" customFormat="1" x14ac:dyDescent="0.25">
      <c r="A4651"/>
      <c r="B4651" s="18"/>
      <c r="D4651"/>
      <c r="E4651"/>
      <c r="F4651"/>
      <c r="G4651"/>
      <c r="H4651"/>
      <c r="I4651"/>
      <c r="J4651"/>
      <c r="K4651"/>
      <c r="L4651"/>
      <c r="M4651"/>
      <c r="N4651"/>
      <c r="O4651"/>
      <c r="P4651"/>
      <c r="Q4651"/>
      <c r="R4651"/>
    </row>
    <row r="4652" spans="1:18" s="16" customFormat="1" x14ac:dyDescent="0.25">
      <c r="A4652"/>
      <c r="B4652" s="18"/>
      <c r="D4652"/>
      <c r="E4652"/>
      <c r="F4652"/>
      <c r="G4652"/>
      <c r="H4652"/>
      <c r="I4652"/>
      <c r="J4652"/>
      <c r="K4652"/>
      <c r="L4652"/>
      <c r="M4652"/>
      <c r="N4652"/>
      <c r="O4652"/>
      <c r="P4652"/>
      <c r="Q4652"/>
      <c r="R4652"/>
    </row>
    <row r="4653" spans="1:18" s="16" customFormat="1" x14ac:dyDescent="0.25">
      <c r="A4653"/>
      <c r="B4653" s="18"/>
      <c r="D4653"/>
      <c r="E4653"/>
      <c r="F4653"/>
      <c r="G4653"/>
      <c r="H4653"/>
      <c r="I4653"/>
      <c r="J4653"/>
      <c r="K4653"/>
      <c r="L4653"/>
      <c r="M4653"/>
      <c r="N4653"/>
      <c r="O4653"/>
      <c r="P4653"/>
      <c r="Q4653"/>
      <c r="R4653"/>
    </row>
    <row r="4654" spans="1:18" s="16" customFormat="1" x14ac:dyDescent="0.25">
      <c r="A4654"/>
      <c r="B4654" s="18"/>
      <c r="D4654"/>
      <c r="E4654"/>
      <c r="F4654"/>
      <c r="G4654"/>
      <c r="H4654"/>
      <c r="I4654"/>
      <c r="J4654"/>
      <c r="K4654"/>
      <c r="L4654"/>
      <c r="M4654"/>
      <c r="N4654"/>
      <c r="O4654"/>
      <c r="P4654"/>
      <c r="Q4654"/>
      <c r="R4654"/>
    </row>
    <row r="4655" spans="1:18" s="16" customFormat="1" x14ac:dyDescent="0.25">
      <c r="A4655"/>
      <c r="B4655" s="18"/>
      <c r="D4655"/>
      <c r="E4655"/>
      <c r="F4655"/>
      <c r="G4655"/>
      <c r="H4655"/>
      <c r="I4655"/>
      <c r="J4655"/>
      <c r="K4655"/>
      <c r="L4655"/>
      <c r="M4655"/>
      <c r="N4655"/>
      <c r="O4655"/>
      <c r="P4655"/>
      <c r="Q4655"/>
      <c r="R4655"/>
    </row>
    <row r="4656" spans="1:18" s="16" customFormat="1" x14ac:dyDescent="0.25">
      <c r="A4656"/>
      <c r="B4656" s="18"/>
      <c r="D4656"/>
      <c r="E4656"/>
      <c r="F4656"/>
      <c r="G4656"/>
      <c r="H4656"/>
      <c r="I4656"/>
      <c r="J4656"/>
      <c r="K4656"/>
      <c r="L4656"/>
      <c r="M4656"/>
      <c r="N4656"/>
      <c r="O4656"/>
      <c r="P4656"/>
      <c r="Q4656"/>
      <c r="R4656"/>
    </row>
    <row r="4657" spans="1:18" s="16" customFormat="1" x14ac:dyDescent="0.25">
      <c r="A4657"/>
      <c r="B4657" s="18"/>
      <c r="D4657"/>
      <c r="E4657"/>
      <c r="F4657"/>
      <c r="G4657"/>
      <c r="H4657"/>
      <c r="I4657"/>
      <c r="J4657"/>
      <c r="K4657"/>
      <c r="L4657"/>
      <c r="M4657"/>
      <c r="N4657"/>
      <c r="O4657"/>
      <c r="P4657"/>
      <c r="Q4657"/>
      <c r="R4657"/>
    </row>
    <row r="4658" spans="1:18" s="16" customFormat="1" x14ac:dyDescent="0.25">
      <c r="A4658"/>
      <c r="B4658" s="18"/>
      <c r="D4658"/>
      <c r="E4658"/>
      <c r="F4658"/>
      <c r="G4658"/>
      <c r="H4658"/>
      <c r="I4658"/>
      <c r="J4658"/>
      <c r="K4658"/>
      <c r="L4658"/>
      <c r="M4658"/>
      <c r="N4658"/>
      <c r="O4658"/>
      <c r="P4658"/>
      <c r="Q4658"/>
      <c r="R4658"/>
    </row>
    <row r="4659" spans="1:18" s="16" customFormat="1" x14ac:dyDescent="0.25">
      <c r="A4659"/>
      <c r="B4659" s="18"/>
      <c r="D4659"/>
      <c r="E4659"/>
      <c r="F4659"/>
      <c r="G4659"/>
      <c r="H4659"/>
      <c r="I4659"/>
      <c r="J4659"/>
      <c r="K4659"/>
      <c r="L4659"/>
      <c r="M4659"/>
      <c r="N4659"/>
      <c r="O4659"/>
      <c r="P4659"/>
      <c r="Q4659"/>
      <c r="R4659"/>
    </row>
    <row r="4660" spans="1:18" s="16" customFormat="1" x14ac:dyDescent="0.25">
      <c r="A4660"/>
      <c r="B4660" s="18"/>
      <c r="D4660"/>
      <c r="E4660"/>
      <c r="F4660"/>
      <c r="G4660"/>
      <c r="H4660"/>
      <c r="I4660"/>
      <c r="J4660"/>
      <c r="K4660"/>
      <c r="L4660"/>
      <c r="M4660"/>
      <c r="N4660"/>
      <c r="O4660"/>
      <c r="P4660"/>
      <c r="Q4660"/>
      <c r="R4660"/>
    </row>
    <row r="4661" spans="1:18" s="16" customFormat="1" x14ac:dyDescent="0.25">
      <c r="A4661"/>
      <c r="B4661" s="18"/>
      <c r="D4661"/>
      <c r="E4661"/>
      <c r="F4661"/>
      <c r="G4661"/>
      <c r="H4661"/>
      <c r="I4661"/>
      <c r="J4661"/>
      <c r="K4661"/>
      <c r="L4661"/>
      <c r="M4661"/>
      <c r="N4661"/>
      <c r="O4661"/>
      <c r="P4661"/>
      <c r="Q4661"/>
      <c r="R4661"/>
    </row>
    <row r="4662" spans="1:18" s="16" customFormat="1" x14ac:dyDescent="0.25">
      <c r="A4662"/>
      <c r="B4662" s="17"/>
      <c r="D4662"/>
      <c r="E4662"/>
      <c r="F4662"/>
      <c r="G4662"/>
      <c r="H4662"/>
      <c r="I4662"/>
      <c r="J4662"/>
      <c r="K4662"/>
      <c r="L4662"/>
      <c r="M4662"/>
      <c r="N4662"/>
      <c r="O4662"/>
      <c r="P4662"/>
      <c r="Q4662"/>
      <c r="R4662"/>
    </row>
    <row r="4663" spans="1:18" s="16" customFormat="1" x14ac:dyDescent="0.25">
      <c r="A4663"/>
      <c r="B4663" s="18"/>
      <c r="D4663"/>
      <c r="E4663"/>
      <c r="F4663"/>
      <c r="G4663"/>
      <c r="H4663"/>
      <c r="I4663"/>
      <c r="J4663"/>
      <c r="K4663"/>
      <c r="L4663"/>
      <c r="M4663"/>
      <c r="N4663"/>
      <c r="O4663"/>
      <c r="P4663"/>
      <c r="Q4663"/>
      <c r="R4663"/>
    </row>
    <row r="4664" spans="1:18" s="16" customFormat="1" x14ac:dyDescent="0.25">
      <c r="A4664"/>
      <c r="B4664" s="18"/>
      <c r="D4664"/>
      <c r="E4664"/>
      <c r="F4664"/>
      <c r="G4664"/>
      <c r="H4664"/>
      <c r="I4664"/>
      <c r="J4664"/>
      <c r="K4664"/>
      <c r="L4664"/>
      <c r="M4664"/>
      <c r="N4664"/>
      <c r="O4664"/>
      <c r="P4664"/>
      <c r="Q4664"/>
      <c r="R4664"/>
    </row>
    <row r="4665" spans="1:18" s="16" customFormat="1" x14ac:dyDescent="0.25">
      <c r="A4665"/>
      <c r="B4665" s="18"/>
      <c r="D4665"/>
      <c r="E4665"/>
      <c r="F4665"/>
      <c r="G4665"/>
      <c r="H4665"/>
      <c r="I4665"/>
      <c r="J4665"/>
      <c r="K4665"/>
      <c r="L4665"/>
      <c r="M4665"/>
      <c r="N4665"/>
      <c r="O4665"/>
      <c r="P4665"/>
      <c r="Q4665"/>
      <c r="R4665"/>
    </row>
    <row r="4666" spans="1:18" s="16" customFormat="1" x14ac:dyDescent="0.25">
      <c r="A4666"/>
      <c r="B4666" s="18"/>
      <c r="D4666"/>
      <c r="E4666"/>
      <c r="F4666"/>
      <c r="G4666"/>
      <c r="H4666"/>
      <c r="I4666"/>
      <c r="J4666"/>
      <c r="K4666"/>
      <c r="L4666"/>
      <c r="M4666"/>
      <c r="N4666"/>
      <c r="O4666"/>
      <c r="P4666"/>
      <c r="Q4666"/>
      <c r="R4666"/>
    </row>
    <row r="4667" spans="1:18" s="16" customFormat="1" x14ac:dyDescent="0.25">
      <c r="A4667"/>
      <c r="B4667" s="18"/>
      <c r="D4667"/>
      <c r="E4667"/>
      <c r="F4667"/>
      <c r="G4667"/>
      <c r="H4667"/>
      <c r="I4667"/>
      <c r="J4667"/>
      <c r="K4667"/>
      <c r="L4667"/>
      <c r="M4667"/>
      <c r="N4667"/>
      <c r="O4667"/>
      <c r="P4667"/>
      <c r="Q4667"/>
      <c r="R4667"/>
    </row>
    <row r="4668" spans="1:18" s="16" customFormat="1" x14ac:dyDescent="0.25">
      <c r="A4668"/>
      <c r="B4668" s="18"/>
      <c r="D4668"/>
      <c r="E4668"/>
      <c r="F4668"/>
      <c r="G4668"/>
      <c r="H4668"/>
      <c r="I4668"/>
      <c r="J4668"/>
      <c r="K4668"/>
      <c r="L4668"/>
      <c r="M4668"/>
      <c r="N4668"/>
      <c r="O4668"/>
      <c r="P4668"/>
      <c r="Q4668"/>
      <c r="R4668"/>
    </row>
    <row r="4669" spans="1:18" s="16" customFormat="1" x14ac:dyDescent="0.25">
      <c r="A4669"/>
      <c r="B4669" s="18"/>
      <c r="D4669"/>
      <c r="E4669"/>
      <c r="F4669"/>
      <c r="G4669"/>
      <c r="H4669"/>
      <c r="I4669"/>
      <c r="J4669"/>
      <c r="K4669"/>
      <c r="L4669"/>
      <c r="M4669"/>
      <c r="N4669"/>
      <c r="O4669"/>
      <c r="P4669"/>
      <c r="Q4669"/>
      <c r="R4669"/>
    </row>
    <row r="4670" spans="1:18" s="16" customFormat="1" x14ac:dyDescent="0.25">
      <c r="A4670"/>
      <c r="B4670" s="18"/>
      <c r="D4670"/>
      <c r="E4670"/>
      <c r="F4670"/>
      <c r="G4670"/>
      <c r="H4670"/>
      <c r="I4670"/>
      <c r="J4670"/>
      <c r="K4670"/>
      <c r="L4670"/>
      <c r="M4670"/>
      <c r="N4670"/>
      <c r="O4670"/>
      <c r="P4670"/>
      <c r="Q4670"/>
      <c r="R4670"/>
    </row>
    <row r="4671" spans="1:18" s="16" customFormat="1" x14ac:dyDescent="0.25">
      <c r="A4671"/>
      <c r="B4671" s="18"/>
      <c r="D4671"/>
      <c r="E4671"/>
      <c r="F4671"/>
      <c r="G4671"/>
      <c r="H4671"/>
      <c r="I4671"/>
      <c r="J4671"/>
      <c r="K4671"/>
      <c r="L4671"/>
      <c r="M4671"/>
      <c r="N4671"/>
      <c r="O4671"/>
      <c r="P4671"/>
      <c r="Q4671"/>
      <c r="R4671"/>
    </row>
    <row r="4672" spans="1:18" s="16" customFormat="1" x14ac:dyDescent="0.25">
      <c r="A4672"/>
      <c r="B4672" s="18"/>
      <c r="D4672"/>
      <c r="E4672"/>
      <c r="F4672"/>
      <c r="G4672"/>
      <c r="H4672"/>
      <c r="I4672"/>
      <c r="J4672"/>
      <c r="K4672"/>
      <c r="L4672"/>
      <c r="M4672"/>
      <c r="N4672"/>
      <c r="O4672"/>
      <c r="P4672"/>
      <c r="Q4672"/>
      <c r="R4672"/>
    </row>
    <row r="4673" spans="1:18" s="16" customFormat="1" x14ac:dyDescent="0.25">
      <c r="A4673"/>
      <c r="B4673" s="18"/>
      <c r="D4673"/>
      <c r="E4673"/>
      <c r="F4673"/>
      <c r="G4673"/>
      <c r="H4673"/>
      <c r="I4673"/>
      <c r="J4673"/>
      <c r="K4673"/>
      <c r="L4673"/>
      <c r="M4673"/>
      <c r="N4673"/>
      <c r="O4673"/>
      <c r="P4673"/>
      <c r="Q4673"/>
      <c r="R4673"/>
    </row>
    <row r="4674" spans="1:18" s="16" customFormat="1" x14ac:dyDescent="0.25">
      <c r="A4674"/>
      <c r="B4674" s="18"/>
      <c r="D4674"/>
      <c r="E4674"/>
      <c r="F4674"/>
      <c r="G4674"/>
      <c r="H4674"/>
      <c r="I4674"/>
      <c r="J4674"/>
      <c r="K4674"/>
      <c r="L4674"/>
      <c r="M4674"/>
      <c r="N4674"/>
      <c r="O4674"/>
      <c r="P4674"/>
      <c r="Q4674"/>
      <c r="R4674"/>
    </row>
    <row r="4675" spans="1:18" s="16" customFormat="1" x14ac:dyDescent="0.25">
      <c r="A4675"/>
      <c r="B4675" s="18"/>
      <c r="D4675"/>
      <c r="E4675"/>
      <c r="F4675"/>
      <c r="G4675"/>
      <c r="H4675"/>
      <c r="I4675"/>
      <c r="J4675"/>
      <c r="K4675"/>
      <c r="L4675"/>
      <c r="M4675"/>
      <c r="N4675"/>
      <c r="O4675"/>
      <c r="P4675"/>
      <c r="Q4675"/>
      <c r="R4675"/>
    </row>
    <row r="4676" spans="1:18" s="16" customFormat="1" x14ac:dyDescent="0.25">
      <c r="A4676"/>
      <c r="B4676" s="18"/>
      <c r="D4676"/>
      <c r="E4676"/>
      <c r="F4676"/>
      <c r="G4676"/>
      <c r="H4676"/>
      <c r="I4676"/>
      <c r="J4676"/>
      <c r="K4676"/>
      <c r="L4676"/>
      <c r="M4676"/>
      <c r="N4676"/>
      <c r="O4676"/>
      <c r="P4676"/>
      <c r="Q4676"/>
      <c r="R4676"/>
    </row>
    <row r="4677" spans="1:18" s="16" customFormat="1" x14ac:dyDescent="0.25">
      <c r="A4677"/>
      <c r="B4677" s="18"/>
      <c r="D4677"/>
      <c r="E4677"/>
      <c r="F4677"/>
      <c r="G4677"/>
      <c r="H4677"/>
      <c r="I4677"/>
      <c r="J4677"/>
      <c r="K4677"/>
      <c r="L4677"/>
      <c r="M4677"/>
      <c r="N4677"/>
      <c r="O4677"/>
      <c r="P4677"/>
      <c r="Q4677"/>
      <c r="R4677"/>
    </row>
    <row r="4678" spans="1:18" s="16" customFormat="1" x14ac:dyDescent="0.25">
      <c r="A4678"/>
      <c r="B4678" s="18"/>
      <c r="D4678"/>
      <c r="E4678"/>
      <c r="F4678"/>
      <c r="G4678"/>
      <c r="H4678"/>
      <c r="I4678"/>
      <c r="J4678"/>
      <c r="K4678"/>
      <c r="L4678"/>
      <c r="M4678"/>
      <c r="N4678"/>
      <c r="O4678"/>
      <c r="P4678"/>
      <c r="Q4678"/>
      <c r="R4678"/>
    </row>
    <row r="4679" spans="1:18" s="16" customFormat="1" x14ac:dyDescent="0.25">
      <c r="A4679"/>
      <c r="B4679" s="18"/>
      <c r="D4679"/>
      <c r="E4679"/>
      <c r="F4679"/>
      <c r="G4679"/>
      <c r="H4679"/>
      <c r="I4679"/>
      <c r="J4679"/>
      <c r="K4679"/>
      <c r="L4679"/>
      <c r="M4679"/>
      <c r="N4679"/>
      <c r="O4679"/>
      <c r="P4679"/>
      <c r="Q4679"/>
      <c r="R4679"/>
    </row>
    <row r="4680" spans="1:18" s="16" customFormat="1" x14ac:dyDescent="0.25">
      <c r="A4680"/>
      <c r="B4680" s="18"/>
      <c r="D4680"/>
      <c r="E4680"/>
      <c r="F4680"/>
      <c r="G4680"/>
      <c r="H4680"/>
      <c r="I4680"/>
      <c r="J4680"/>
      <c r="K4680"/>
      <c r="L4680"/>
      <c r="M4680"/>
      <c r="N4680"/>
      <c r="O4680"/>
      <c r="P4680"/>
      <c r="Q4680"/>
      <c r="R4680"/>
    </row>
    <row r="4681" spans="1:18" s="16" customFormat="1" x14ac:dyDescent="0.25">
      <c r="A4681"/>
      <c r="B4681" s="18"/>
      <c r="D4681"/>
      <c r="E4681"/>
      <c r="F4681"/>
      <c r="G4681"/>
      <c r="H4681"/>
      <c r="I4681"/>
      <c r="J4681"/>
      <c r="K4681"/>
      <c r="L4681"/>
      <c r="M4681"/>
      <c r="N4681"/>
      <c r="O4681"/>
      <c r="P4681"/>
      <c r="Q4681"/>
      <c r="R4681"/>
    </row>
    <row r="4682" spans="1:18" s="16" customFormat="1" x14ac:dyDescent="0.25">
      <c r="A4682"/>
      <c r="B4682" s="18"/>
      <c r="D4682"/>
      <c r="E4682"/>
      <c r="F4682"/>
      <c r="G4682"/>
      <c r="H4682"/>
      <c r="I4682"/>
      <c r="J4682"/>
      <c r="K4682"/>
      <c r="L4682"/>
      <c r="M4682"/>
      <c r="N4682"/>
      <c r="O4682"/>
      <c r="P4682"/>
      <c r="Q4682"/>
      <c r="R4682"/>
    </row>
    <row r="4683" spans="1:18" s="16" customFormat="1" x14ac:dyDescent="0.25">
      <c r="A4683"/>
      <c r="B4683" s="18"/>
      <c r="D4683"/>
      <c r="E4683"/>
      <c r="F4683"/>
      <c r="G4683"/>
      <c r="H4683"/>
      <c r="I4683"/>
      <c r="J4683"/>
      <c r="K4683"/>
      <c r="L4683"/>
      <c r="M4683"/>
      <c r="N4683"/>
      <c r="O4683"/>
      <c r="P4683"/>
      <c r="Q4683"/>
      <c r="R4683"/>
    </row>
    <row r="4684" spans="1:18" s="16" customFormat="1" x14ac:dyDescent="0.25">
      <c r="A4684"/>
      <c r="B4684" s="18"/>
      <c r="D4684"/>
      <c r="E4684"/>
      <c r="F4684"/>
      <c r="G4684"/>
      <c r="H4684"/>
      <c r="I4684"/>
      <c r="J4684"/>
      <c r="K4684"/>
      <c r="L4684"/>
      <c r="M4684"/>
      <c r="N4684"/>
      <c r="O4684"/>
      <c r="P4684"/>
      <c r="Q4684"/>
      <c r="R4684"/>
    </row>
    <row r="4685" spans="1:18" s="16" customFormat="1" x14ac:dyDescent="0.25">
      <c r="A4685"/>
      <c r="B4685" s="18"/>
      <c r="D4685"/>
      <c r="E4685"/>
      <c r="F4685"/>
      <c r="G4685"/>
      <c r="H4685"/>
      <c r="I4685"/>
      <c r="J4685"/>
      <c r="K4685"/>
      <c r="L4685"/>
      <c r="M4685"/>
      <c r="N4685"/>
      <c r="O4685"/>
      <c r="P4685"/>
      <c r="Q4685"/>
      <c r="R4685"/>
    </row>
    <row r="4686" spans="1:18" s="16" customFormat="1" x14ac:dyDescent="0.25">
      <c r="A4686"/>
      <c r="B4686" s="18"/>
      <c r="D4686"/>
      <c r="E4686"/>
      <c r="F4686"/>
      <c r="G4686"/>
      <c r="H4686"/>
      <c r="I4686"/>
      <c r="J4686"/>
      <c r="K4686"/>
      <c r="L4686"/>
      <c r="M4686"/>
      <c r="N4686"/>
      <c r="O4686"/>
      <c r="P4686"/>
      <c r="Q4686"/>
      <c r="R4686"/>
    </row>
    <row r="4687" spans="1:18" s="16" customFormat="1" x14ac:dyDescent="0.25">
      <c r="A4687"/>
      <c r="B4687" s="18"/>
      <c r="D4687"/>
      <c r="E4687"/>
      <c r="F4687"/>
      <c r="G4687"/>
      <c r="H4687"/>
      <c r="I4687"/>
      <c r="J4687"/>
      <c r="K4687"/>
      <c r="L4687"/>
      <c r="M4687"/>
      <c r="N4687"/>
      <c r="O4687"/>
      <c r="P4687"/>
      <c r="Q4687"/>
      <c r="R4687"/>
    </row>
    <row r="4688" spans="1:18" s="16" customFormat="1" x14ac:dyDescent="0.25">
      <c r="A4688"/>
      <c r="B4688" s="18"/>
      <c r="D4688"/>
      <c r="E4688"/>
      <c r="F4688"/>
      <c r="G4688"/>
      <c r="H4688"/>
      <c r="I4688"/>
      <c r="J4688"/>
      <c r="K4688"/>
      <c r="L4688"/>
      <c r="M4688"/>
      <c r="N4688"/>
      <c r="O4688"/>
      <c r="P4688"/>
      <c r="Q4688"/>
      <c r="R4688"/>
    </row>
    <row r="4689" spans="1:18" s="16" customFormat="1" x14ac:dyDescent="0.25">
      <c r="A4689"/>
      <c r="B4689" s="18"/>
      <c r="D4689"/>
      <c r="E4689"/>
      <c r="F4689"/>
      <c r="G4689"/>
      <c r="H4689"/>
      <c r="I4689"/>
      <c r="J4689"/>
      <c r="K4689"/>
      <c r="L4689"/>
      <c r="M4689"/>
      <c r="N4689"/>
      <c r="O4689"/>
      <c r="P4689"/>
      <c r="Q4689"/>
      <c r="R4689"/>
    </row>
    <row r="4690" spans="1:18" s="16" customFormat="1" x14ac:dyDescent="0.25">
      <c r="A4690"/>
      <c r="B4690" s="18"/>
      <c r="D4690"/>
      <c r="E4690"/>
      <c r="F4690"/>
      <c r="G4690"/>
      <c r="H4690"/>
      <c r="I4690"/>
      <c r="J4690"/>
      <c r="K4690"/>
      <c r="L4690"/>
      <c r="M4690"/>
      <c r="N4690"/>
      <c r="O4690"/>
      <c r="P4690"/>
      <c r="Q4690"/>
      <c r="R4690"/>
    </row>
    <row r="4691" spans="1:18" s="16" customFormat="1" x14ac:dyDescent="0.25">
      <c r="A4691"/>
      <c r="B4691" s="18"/>
      <c r="D4691"/>
      <c r="E4691"/>
      <c r="F4691"/>
      <c r="G4691"/>
      <c r="H4691"/>
      <c r="I4691"/>
      <c r="J4691"/>
      <c r="K4691"/>
      <c r="L4691"/>
      <c r="M4691"/>
      <c r="N4691"/>
      <c r="O4691"/>
      <c r="P4691"/>
      <c r="Q4691"/>
      <c r="R4691"/>
    </row>
    <row r="4692" spans="1:18" s="16" customFormat="1" x14ac:dyDescent="0.25">
      <c r="A4692"/>
      <c r="B4692" s="18"/>
      <c r="D4692"/>
      <c r="E4692"/>
      <c r="F4692"/>
      <c r="G4692"/>
      <c r="H4692"/>
      <c r="I4692"/>
      <c r="J4692"/>
      <c r="K4692"/>
      <c r="L4692"/>
      <c r="M4692"/>
      <c r="N4692"/>
      <c r="O4692"/>
      <c r="P4692"/>
      <c r="Q4692"/>
      <c r="R4692"/>
    </row>
    <row r="4693" spans="1:18" s="16" customFormat="1" x14ac:dyDescent="0.25">
      <c r="A4693"/>
      <c r="B4693" s="18"/>
      <c r="D4693"/>
      <c r="E4693"/>
      <c r="F4693"/>
      <c r="G4693"/>
      <c r="H4693"/>
      <c r="I4693"/>
      <c r="J4693"/>
      <c r="K4693"/>
      <c r="L4693"/>
      <c r="M4693"/>
      <c r="N4693"/>
      <c r="O4693"/>
      <c r="P4693"/>
      <c r="Q4693"/>
      <c r="R4693"/>
    </row>
    <row r="4694" spans="1:18" s="16" customFormat="1" x14ac:dyDescent="0.25">
      <c r="A4694"/>
      <c r="B4694" s="18"/>
      <c r="D4694"/>
      <c r="E4694"/>
      <c r="F4694"/>
      <c r="G4694"/>
      <c r="H4694"/>
      <c r="I4694"/>
      <c r="J4694"/>
      <c r="K4694"/>
      <c r="L4694"/>
      <c r="M4694"/>
      <c r="N4694"/>
      <c r="O4694"/>
      <c r="P4694"/>
      <c r="Q4694"/>
      <c r="R4694"/>
    </row>
    <row r="4695" spans="1:18" s="16" customFormat="1" x14ac:dyDescent="0.25">
      <c r="A4695"/>
      <c r="B4695" s="18"/>
      <c r="D4695"/>
      <c r="E4695"/>
      <c r="F4695"/>
      <c r="G4695"/>
      <c r="H4695"/>
      <c r="I4695"/>
      <c r="J4695"/>
      <c r="K4695"/>
      <c r="L4695"/>
      <c r="M4695"/>
      <c r="N4695"/>
      <c r="O4695"/>
      <c r="P4695"/>
      <c r="Q4695"/>
      <c r="R4695"/>
    </row>
    <row r="4696" spans="1:18" s="16" customFormat="1" x14ac:dyDescent="0.25">
      <c r="A4696"/>
      <c r="B4696" s="18"/>
      <c r="D4696"/>
      <c r="E4696"/>
      <c r="F4696"/>
      <c r="G4696"/>
      <c r="H4696"/>
      <c r="I4696"/>
      <c r="J4696"/>
      <c r="K4696"/>
      <c r="L4696"/>
      <c r="M4696"/>
      <c r="N4696"/>
      <c r="O4696"/>
      <c r="P4696"/>
      <c r="Q4696"/>
      <c r="R4696"/>
    </row>
    <row r="4697" spans="1:18" s="16" customFormat="1" x14ac:dyDescent="0.25">
      <c r="A4697"/>
      <c r="B4697" s="18"/>
      <c r="D4697"/>
      <c r="E4697"/>
      <c r="F4697"/>
      <c r="G4697"/>
      <c r="H4697"/>
      <c r="I4697"/>
      <c r="J4697"/>
      <c r="K4697"/>
      <c r="L4697"/>
      <c r="M4697"/>
      <c r="N4697"/>
      <c r="O4697"/>
      <c r="P4697"/>
      <c r="Q4697"/>
      <c r="R4697"/>
    </row>
    <row r="4698" spans="1:18" s="16" customFormat="1" x14ac:dyDescent="0.25">
      <c r="A4698"/>
      <c r="B4698" s="18"/>
      <c r="D4698"/>
      <c r="E4698"/>
      <c r="F4698"/>
      <c r="G4698"/>
      <c r="H4698"/>
      <c r="I4698"/>
      <c r="J4698"/>
      <c r="K4698"/>
      <c r="L4698"/>
      <c r="M4698"/>
      <c r="N4698"/>
      <c r="O4698"/>
      <c r="P4698"/>
      <c r="Q4698"/>
      <c r="R4698"/>
    </row>
    <row r="4699" spans="1:18" s="16" customFormat="1" x14ac:dyDescent="0.25">
      <c r="A4699"/>
      <c r="B4699" s="18"/>
      <c r="D4699"/>
      <c r="E4699"/>
      <c r="F4699"/>
      <c r="G4699"/>
      <c r="H4699"/>
      <c r="I4699"/>
      <c r="J4699"/>
      <c r="K4699"/>
      <c r="L4699"/>
      <c r="M4699"/>
      <c r="N4699"/>
      <c r="O4699"/>
      <c r="P4699"/>
      <c r="Q4699"/>
      <c r="R4699"/>
    </row>
    <row r="4700" spans="1:18" s="16" customFormat="1" x14ac:dyDescent="0.25">
      <c r="A4700"/>
      <c r="B4700" s="18"/>
      <c r="D4700"/>
      <c r="E4700"/>
      <c r="F4700"/>
      <c r="G4700"/>
      <c r="H4700"/>
      <c r="I4700"/>
      <c r="J4700"/>
      <c r="K4700"/>
      <c r="L4700"/>
      <c r="M4700"/>
      <c r="N4700"/>
      <c r="O4700"/>
      <c r="P4700"/>
      <c r="Q4700"/>
      <c r="R4700"/>
    </row>
    <row r="4701" spans="1:18" s="16" customFormat="1" x14ac:dyDescent="0.25">
      <c r="A4701"/>
      <c r="B4701" s="18"/>
      <c r="D4701"/>
      <c r="E4701"/>
      <c r="F4701"/>
      <c r="G4701"/>
      <c r="H4701"/>
      <c r="I4701"/>
      <c r="J4701"/>
      <c r="K4701"/>
      <c r="L4701"/>
      <c r="M4701"/>
      <c r="N4701"/>
      <c r="O4701"/>
      <c r="P4701"/>
      <c r="Q4701"/>
      <c r="R4701"/>
    </row>
    <row r="4702" spans="1:18" s="16" customFormat="1" x14ac:dyDescent="0.25">
      <c r="A4702"/>
      <c r="B4702" s="18"/>
      <c r="D4702"/>
      <c r="E4702"/>
      <c r="F4702"/>
      <c r="G4702"/>
      <c r="H4702"/>
      <c r="I4702"/>
      <c r="J4702"/>
      <c r="K4702"/>
      <c r="L4702"/>
      <c r="M4702"/>
      <c r="N4702"/>
      <c r="O4702"/>
      <c r="P4702"/>
      <c r="Q4702"/>
      <c r="R4702"/>
    </row>
    <row r="4703" spans="1:18" s="16" customFormat="1" x14ac:dyDescent="0.25">
      <c r="A4703"/>
      <c r="B4703" s="18"/>
      <c r="D4703"/>
      <c r="E4703"/>
      <c r="F4703"/>
      <c r="G4703"/>
      <c r="H4703"/>
      <c r="I4703"/>
      <c r="J4703"/>
      <c r="K4703"/>
      <c r="L4703"/>
      <c r="M4703"/>
      <c r="N4703"/>
      <c r="O4703"/>
      <c r="P4703"/>
      <c r="Q4703"/>
      <c r="R4703"/>
    </row>
    <row r="4704" spans="1:18" s="16" customFormat="1" x14ac:dyDescent="0.25">
      <c r="A4704"/>
      <c r="B4704" s="18"/>
      <c r="D4704"/>
      <c r="E4704"/>
      <c r="F4704"/>
      <c r="G4704"/>
      <c r="H4704"/>
      <c r="I4704"/>
      <c r="J4704"/>
      <c r="K4704"/>
      <c r="L4704"/>
      <c r="M4704"/>
      <c r="N4704"/>
      <c r="O4704"/>
      <c r="P4704"/>
      <c r="Q4704"/>
      <c r="R4704"/>
    </row>
    <row r="4705" spans="1:18" s="16" customFormat="1" x14ac:dyDescent="0.25">
      <c r="A4705"/>
      <c r="B4705" s="18"/>
      <c r="D4705"/>
      <c r="E4705"/>
      <c r="F4705"/>
      <c r="G4705"/>
      <c r="H4705"/>
      <c r="I4705"/>
      <c r="J4705"/>
      <c r="K4705"/>
      <c r="L4705"/>
      <c r="M4705"/>
      <c r="N4705"/>
      <c r="O4705"/>
      <c r="P4705"/>
      <c r="Q4705"/>
      <c r="R4705"/>
    </row>
    <row r="4706" spans="1:18" s="16" customFormat="1" x14ac:dyDescent="0.25">
      <c r="A4706"/>
      <c r="B4706" s="18"/>
      <c r="D4706"/>
      <c r="E4706"/>
      <c r="F4706"/>
      <c r="G4706"/>
      <c r="H4706"/>
      <c r="I4706"/>
      <c r="J4706"/>
      <c r="K4706"/>
      <c r="L4706"/>
      <c r="M4706"/>
      <c r="N4706"/>
      <c r="O4706"/>
      <c r="P4706"/>
      <c r="Q4706"/>
      <c r="R4706"/>
    </row>
    <row r="4707" spans="1:18" s="16" customFormat="1" x14ac:dyDescent="0.25">
      <c r="A4707"/>
      <c r="B4707" s="18"/>
      <c r="D4707"/>
      <c r="E4707"/>
      <c r="F4707"/>
      <c r="G4707"/>
      <c r="H4707"/>
      <c r="I4707"/>
      <c r="J4707"/>
      <c r="K4707"/>
      <c r="L4707"/>
      <c r="M4707"/>
      <c r="N4707"/>
      <c r="O4707"/>
      <c r="P4707"/>
      <c r="Q4707"/>
      <c r="R4707"/>
    </row>
    <row r="4708" spans="1:18" s="16" customFormat="1" x14ac:dyDescent="0.25">
      <c r="A4708"/>
      <c r="B4708" s="18"/>
      <c r="D4708"/>
      <c r="E4708"/>
      <c r="F4708"/>
      <c r="G4708"/>
      <c r="H4708"/>
      <c r="I4708"/>
      <c r="J4708"/>
      <c r="K4708"/>
      <c r="L4708"/>
      <c r="M4708"/>
      <c r="N4708"/>
      <c r="O4708"/>
      <c r="P4708"/>
      <c r="Q4708"/>
      <c r="R4708"/>
    </row>
    <row r="4709" spans="1:18" s="16" customFormat="1" x14ac:dyDescent="0.25">
      <c r="A4709"/>
      <c r="B4709" s="18"/>
      <c r="D4709"/>
      <c r="E4709"/>
      <c r="F4709"/>
      <c r="G4709"/>
      <c r="H4709"/>
      <c r="I4709"/>
      <c r="J4709"/>
      <c r="K4709"/>
      <c r="L4709"/>
      <c r="M4709"/>
      <c r="N4709"/>
      <c r="O4709"/>
      <c r="P4709"/>
      <c r="Q4709"/>
      <c r="R4709"/>
    </row>
    <row r="4710" spans="1:18" s="16" customFormat="1" x14ac:dyDescent="0.25">
      <c r="A4710"/>
      <c r="B4710" s="18"/>
      <c r="D4710"/>
      <c r="E4710"/>
      <c r="F4710"/>
      <c r="G4710"/>
      <c r="H4710"/>
      <c r="I4710"/>
      <c r="J4710"/>
      <c r="K4710"/>
      <c r="L4710"/>
      <c r="M4710"/>
      <c r="N4710"/>
      <c r="O4710"/>
      <c r="P4710"/>
      <c r="Q4710"/>
      <c r="R4710"/>
    </row>
    <row r="4711" spans="1:18" s="16" customFormat="1" x14ac:dyDescent="0.25">
      <c r="A4711"/>
      <c r="B4711" s="18"/>
      <c r="D4711"/>
      <c r="E4711"/>
      <c r="F4711"/>
      <c r="G4711"/>
      <c r="H4711"/>
      <c r="I4711"/>
      <c r="J4711"/>
      <c r="K4711"/>
      <c r="L4711"/>
      <c r="M4711"/>
      <c r="N4711"/>
      <c r="O4711"/>
      <c r="P4711"/>
      <c r="Q4711"/>
      <c r="R4711"/>
    </row>
    <row r="4712" spans="1:18" s="16" customFormat="1" x14ac:dyDescent="0.25">
      <c r="A4712"/>
      <c r="B4712" s="17"/>
      <c r="D4712"/>
      <c r="E4712"/>
      <c r="F4712"/>
      <c r="G4712"/>
      <c r="H4712"/>
      <c r="I4712"/>
      <c r="J4712"/>
      <c r="K4712"/>
      <c r="L4712"/>
      <c r="M4712"/>
      <c r="N4712"/>
      <c r="O4712"/>
      <c r="P4712"/>
      <c r="Q4712"/>
      <c r="R4712"/>
    </row>
    <row r="4713" spans="1:18" s="16" customFormat="1" x14ac:dyDescent="0.25">
      <c r="A4713"/>
      <c r="B4713" s="18"/>
      <c r="D4713"/>
      <c r="E4713"/>
      <c r="F4713"/>
      <c r="G4713"/>
      <c r="H4713"/>
      <c r="I4713"/>
      <c r="J4713"/>
      <c r="K4713"/>
      <c r="L4713"/>
      <c r="M4713"/>
      <c r="N4713"/>
      <c r="O4713"/>
      <c r="P4713"/>
      <c r="Q4713"/>
      <c r="R4713"/>
    </row>
    <row r="4714" spans="1:18" s="16" customFormat="1" x14ac:dyDescent="0.25">
      <c r="A4714"/>
      <c r="B4714" s="18"/>
      <c r="D4714"/>
      <c r="E4714"/>
      <c r="F4714"/>
      <c r="G4714"/>
      <c r="H4714"/>
      <c r="I4714"/>
      <c r="J4714"/>
      <c r="K4714"/>
      <c r="L4714"/>
      <c r="M4714"/>
      <c r="N4714"/>
      <c r="O4714"/>
      <c r="P4714"/>
      <c r="Q4714"/>
      <c r="R4714"/>
    </row>
    <row r="4715" spans="1:18" s="16" customFormat="1" x14ac:dyDescent="0.25">
      <c r="A4715"/>
      <c r="B4715" s="18"/>
      <c r="D4715"/>
      <c r="E4715"/>
      <c r="F4715"/>
      <c r="G4715"/>
      <c r="H4715"/>
      <c r="I4715"/>
      <c r="J4715"/>
      <c r="K4715"/>
      <c r="L4715"/>
      <c r="M4715"/>
      <c r="N4715"/>
      <c r="O4715"/>
      <c r="P4715"/>
      <c r="Q4715"/>
      <c r="R4715"/>
    </row>
    <row r="4716" spans="1:18" s="16" customFormat="1" x14ac:dyDescent="0.25">
      <c r="A4716"/>
      <c r="B4716" s="18"/>
      <c r="D4716"/>
      <c r="E4716"/>
      <c r="F4716"/>
      <c r="G4716"/>
      <c r="H4716"/>
      <c r="I4716"/>
      <c r="J4716"/>
      <c r="K4716"/>
      <c r="L4716"/>
      <c r="M4716"/>
      <c r="N4716"/>
      <c r="O4716"/>
      <c r="P4716"/>
      <c r="Q4716"/>
      <c r="R4716"/>
    </row>
    <row r="4717" spans="1:18" s="16" customFormat="1" x14ac:dyDescent="0.25">
      <c r="A4717"/>
      <c r="B4717" s="18"/>
      <c r="D4717"/>
      <c r="E4717"/>
      <c r="F4717"/>
      <c r="G4717"/>
      <c r="H4717"/>
      <c r="I4717"/>
      <c r="J4717"/>
      <c r="K4717"/>
      <c r="L4717"/>
      <c r="M4717"/>
      <c r="N4717"/>
      <c r="O4717"/>
      <c r="P4717"/>
      <c r="Q4717"/>
      <c r="R4717"/>
    </row>
    <row r="4718" spans="1:18" s="16" customFormat="1" x14ac:dyDescent="0.25">
      <c r="A4718"/>
      <c r="B4718" s="18"/>
      <c r="D4718"/>
      <c r="E4718"/>
      <c r="F4718"/>
      <c r="G4718"/>
      <c r="H4718"/>
      <c r="I4718"/>
      <c r="J4718"/>
      <c r="K4718"/>
      <c r="L4718"/>
      <c r="M4718"/>
      <c r="N4718"/>
      <c r="O4718"/>
      <c r="P4718"/>
      <c r="Q4718"/>
      <c r="R4718"/>
    </row>
    <row r="4719" spans="1:18" s="16" customFormat="1" x14ac:dyDescent="0.25">
      <c r="A4719"/>
      <c r="B4719" s="18"/>
      <c r="D4719"/>
      <c r="E4719"/>
      <c r="F4719"/>
      <c r="G4719"/>
      <c r="H4719"/>
      <c r="I4719"/>
      <c r="J4719"/>
      <c r="K4719"/>
      <c r="L4719"/>
      <c r="M4719"/>
      <c r="N4719"/>
      <c r="O4719"/>
      <c r="P4719"/>
      <c r="Q4719"/>
      <c r="R4719"/>
    </row>
    <row r="4720" spans="1:18" s="16" customFormat="1" x14ac:dyDescent="0.25">
      <c r="A4720"/>
      <c r="B4720" s="18"/>
      <c r="D4720"/>
      <c r="E4720"/>
      <c r="F4720"/>
      <c r="G4720"/>
      <c r="H4720"/>
      <c r="I4720"/>
      <c r="J4720"/>
      <c r="K4720"/>
      <c r="L4720"/>
      <c r="M4720"/>
      <c r="N4720"/>
      <c r="O4720"/>
      <c r="P4720"/>
      <c r="Q4720"/>
      <c r="R4720"/>
    </row>
    <row r="4721" spans="1:18" s="16" customFormat="1" x14ac:dyDescent="0.25">
      <c r="A4721"/>
      <c r="B4721" s="18"/>
      <c r="D4721"/>
      <c r="E4721"/>
      <c r="F4721"/>
      <c r="G4721"/>
      <c r="H4721"/>
      <c r="I4721"/>
      <c r="J4721"/>
      <c r="K4721"/>
      <c r="L4721"/>
      <c r="M4721"/>
      <c r="N4721"/>
      <c r="O4721"/>
      <c r="P4721"/>
      <c r="Q4721"/>
      <c r="R4721"/>
    </row>
    <row r="4722" spans="1:18" s="16" customFormat="1" x14ac:dyDescent="0.25">
      <c r="A4722"/>
      <c r="B4722" s="18"/>
      <c r="D4722"/>
      <c r="E4722"/>
      <c r="F4722"/>
      <c r="G4722"/>
      <c r="H4722"/>
      <c r="I4722"/>
      <c r="J4722"/>
      <c r="K4722"/>
      <c r="L4722"/>
      <c r="M4722"/>
      <c r="N4722"/>
      <c r="O4722"/>
      <c r="P4722"/>
      <c r="Q4722"/>
      <c r="R4722"/>
    </row>
    <row r="4723" spans="1:18" s="16" customFormat="1" x14ac:dyDescent="0.25">
      <c r="A4723"/>
      <c r="B4723" s="18"/>
      <c r="D4723"/>
      <c r="E4723"/>
      <c r="F4723"/>
      <c r="G4723"/>
      <c r="H4723"/>
      <c r="I4723"/>
      <c r="J4723"/>
      <c r="K4723"/>
      <c r="L4723"/>
      <c r="M4723"/>
      <c r="N4723"/>
      <c r="O4723"/>
      <c r="P4723"/>
      <c r="Q4723"/>
      <c r="R4723"/>
    </row>
    <row r="4724" spans="1:18" s="16" customFormat="1" x14ac:dyDescent="0.25">
      <c r="A4724"/>
      <c r="B4724" s="18"/>
      <c r="D4724"/>
      <c r="E4724"/>
      <c r="F4724"/>
      <c r="G4724"/>
      <c r="H4724"/>
      <c r="I4724"/>
      <c r="J4724"/>
      <c r="K4724"/>
      <c r="L4724"/>
      <c r="M4724"/>
      <c r="N4724"/>
      <c r="O4724"/>
      <c r="P4724"/>
      <c r="Q4724"/>
      <c r="R4724"/>
    </row>
    <row r="4725" spans="1:18" s="16" customFormat="1" x14ac:dyDescent="0.25">
      <c r="A4725"/>
      <c r="B4725" s="18"/>
      <c r="D4725"/>
      <c r="E4725"/>
      <c r="F4725"/>
      <c r="G4725"/>
      <c r="H4725"/>
      <c r="I4725"/>
      <c r="J4725"/>
      <c r="K4725"/>
      <c r="L4725"/>
      <c r="M4725"/>
      <c r="N4725"/>
      <c r="O4725"/>
      <c r="P4725"/>
      <c r="Q4725"/>
      <c r="R4725"/>
    </row>
    <row r="4726" spans="1:18" s="16" customFormat="1" x14ac:dyDescent="0.25">
      <c r="A4726"/>
      <c r="B4726" s="18"/>
      <c r="D4726"/>
      <c r="E4726"/>
      <c r="F4726"/>
      <c r="G4726"/>
      <c r="H4726"/>
      <c r="I4726"/>
      <c r="J4726"/>
      <c r="K4726"/>
      <c r="L4726"/>
      <c r="M4726"/>
      <c r="N4726"/>
      <c r="O4726"/>
      <c r="P4726"/>
      <c r="Q4726"/>
      <c r="R4726"/>
    </row>
    <row r="4727" spans="1:18" s="16" customFormat="1" x14ac:dyDescent="0.25">
      <c r="A4727"/>
      <c r="B4727" s="18"/>
      <c r="D4727"/>
      <c r="E4727"/>
      <c r="F4727"/>
      <c r="G4727"/>
      <c r="H4727"/>
      <c r="I4727"/>
      <c r="J4727"/>
      <c r="K4727"/>
      <c r="L4727"/>
      <c r="M4727"/>
      <c r="N4727"/>
      <c r="O4727"/>
      <c r="P4727"/>
      <c r="Q4727"/>
      <c r="R4727"/>
    </row>
    <row r="4728" spans="1:18" s="16" customFormat="1" x14ac:dyDescent="0.25">
      <c r="A4728"/>
      <c r="B4728" s="18"/>
      <c r="D4728"/>
      <c r="E4728"/>
      <c r="F4728"/>
      <c r="G4728"/>
      <c r="H4728"/>
      <c r="I4728"/>
      <c r="J4728"/>
      <c r="K4728"/>
      <c r="L4728"/>
      <c r="M4728"/>
      <c r="N4728"/>
      <c r="O4728"/>
      <c r="P4728"/>
      <c r="Q4728"/>
      <c r="R4728"/>
    </row>
    <row r="4729" spans="1:18" s="16" customFormat="1" x14ac:dyDescent="0.25">
      <c r="A4729"/>
      <c r="B4729" s="18"/>
      <c r="D4729"/>
      <c r="E4729"/>
      <c r="F4729"/>
      <c r="G4729"/>
      <c r="H4729"/>
      <c r="I4729"/>
      <c r="J4729"/>
      <c r="K4729"/>
      <c r="L4729"/>
      <c r="M4729"/>
      <c r="N4729"/>
      <c r="O4729"/>
      <c r="P4729"/>
      <c r="Q4729"/>
      <c r="R4729"/>
    </row>
    <row r="4730" spans="1:18" s="16" customFormat="1" x14ac:dyDescent="0.25">
      <c r="A4730"/>
      <c r="B4730" s="18"/>
      <c r="D4730"/>
      <c r="E4730"/>
      <c r="F4730"/>
      <c r="G4730"/>
      <c r="H4730"/>
      <c r="I4730"/>
      <c r="J4730"/>
      <c r="K4730"/>
      <c r="L4730"/>
      <c r="M4730"/>
      <c r="N4730"/>
      <c r="O4730"/>
      <c r="P4730"/>
      <c r="Q4730"/>
      <c r="R4730"/>
    </row>
    <row r="4731" spans="1:18" s="16" customFormat="1" x14ac:dyDescent="0.25">
      <c r="A4731"/>
      <c r="B4731" s="18"/>
      <c r="D4731"/>
      <c r="E4731"/>
      <c r="F4731"/>
      <c r="G4731"/>
      <c r="H4731"/>
      <c r="I4731"/>
      <c r="J4731"/>
      <c r="K4731"/>
      <c r="L4731"/>
      <c r="M4731"/>
      <c r="N4731"/>
      <c r="O4731"/>
      <c r="P4731"/>
      <c r="Q4731"/>
      <c r="R4731"/>
    </row>
    <row r="4732" spans="1:18" s="16" customFormat="1" x14ac:dyDescent="0.25">
      <c r="A4732"/>
      <c r="B4732" s="18"/>
      <c r="D4732"/>
      <c r="E4732"/>
      <c r="F4732"/>
      <c r="G4732"/>
      <c r="H4732"/>
      <c r="I4732"/>
      <c r="J4732"/>
      <c r="K4732"/>
      <c r="L4732"/>
      <c r="M4732"/>
      <c r="N4732"/>
      <c r="O4732"/>
      <c r="P4732"/>
      <c r="Q4732"/>
      <c r="R4732"/>
    </row>
    <row r="4733" spans="1:18" s="16" customFormat="1" x14ac:dyDescent="0.25">
      <c r="A4733"/>
      <c r="B4733" s="18"/>
      <c r="D4733"/>
      <c r="E4733"/>
      <c r="F4733"/>
      <c r="G4733"/>
      <c r="H4733"/>
      <c r="I4733"/>
      <c r="J4733"/>
      <c r="K4733"/>
      <c r="L4733"/>
      <c r="M4733"/>
      <c r="N4733"/>
      <c r="O4733"/>
      <c r="P4733"/>
      <c r="Q4733"/>
      <c r="R4733"/>
    </row>
    <row r="4734" spans="1:18" s="16" customFormat="1" x14ac:dyDescent="0.25">
      <c r="A4734"/>
      <c r="B4734" s="18"/>
      <c r="D4734"/>
      <c r="E4734"/>
      <c r="F4734"/>
      <c r="G4734"/>
      <c r="H4734"/>
      <c r="I4734"/>
      <c r="J4734"/>
      <c r="K4734"/>
      <c r="L4734"/>
      <c r="M4734"/>
      <c r="N4734"/>
      <c r="O4734"/>
      <c r="P4734"/>
      <c r="Q4734"/>
      <c r="R4734"/>
    </row>
    <row r="4735" spans="1:18" s="16" customFormat="1" x14ac:dyDescent="0.25">
      <c r="A4735"/>
      <c r="B4735" s="18"/>
      <c r="D4735"/>
      <c r="E4735"/>
      <c r="F4735"/>
      <c r="G4735"/>
      <c r="H4735"/>
      <c r="I4735"/>
      <c r="J4735"/>
      <c r="K4735"/>
      <c r="L4735"/>
      <c r="M4735"/>
      <c r="N4735"/>
      <c r="O4735"/>
      <c r="P4735"/>
      <c r="Q4735"/>
      <c r="R4735"/>
    </row>
    <row r="4736" spans="1:18" s="16" customFormat="1" x14ac:dyDescent="0.25">
      <c r="A4736"/>
      <c r="B4736" s="18"/>
      <c r="D4736"/>
      <c r="E4736"/>
      <c r="F4736"/>
      <c r="G4736"/>
      <c r="H4736"/>
      <c r="I4736"/>
      <c r="J4736"/>
      <c r="K4736"/>
      <c r="L4736"/>
      <c r="M4736"/>
      <c r="N4736"/>
      <c r="O4736"/>
      <c r="P4736"/>
      <c r="Q4736"/>
      <c r="R4736"/>
    </row>
    <row r="4737" spans="1:18" s="16" customFormat="1" x14ac:dyDescent="0.25">
      <c r="A4737"/>
      <c r="B4737" s="18"/>
      <c r="D4737"/>
      <c r="E4737"/>
      <c r="F4737"/>
      <c r="G4737"/>
      <c r="H4737"/>
      <c r="I4737"/>
      <c r="J4737"/>
      <c r="K4737"/>
      <c r="L4737"/>
      <c r="M4737"/>
      <c r="N4737"/>
      <c r="O4737"/>
      <c r="P4737"/>
      <c r="Q4737"/>
      <c r="R4737"/>
    </row>
    <row r="4738" spans="1:18" s="16" customFormat="1" x14ac:dyDescent="0.25">
      <c r="A4738"/>
      <c r="B4738" s="18"/>
      <c r="D4738"/>
      <c r="E4738"/>
      <c r="F4738"/>
      <c r="G4738"/>
      <c r="H4738"/>
      <c r="I4738"/>
      <c r="J4738"/>
      <c r="K4738"/>
      <c r="L4738"/>
      <c r="M4738"/>
      <c r="N4738"/>
      <c r="O4738"/>
      <c r="P4738"/>
      <c r="Q4738"/>
      <c r="R4738"/>
    </row>
    <row r="4739" spans="1:18" s="16" customFormat="1" x14ac:dyDescent="0.25">
      <c r="A4739"/>
      <c r="B4739" s="18"/>
      <c r="D4739"/>
      <c r="E4739"/>
      <c r="F4739"/>
      <c r="G4739"/>
      <c r="H4739"/>
      <c r="I4739"/>
      <c r="J4739"/>
      <c r="K4739"/>
      <c r="L4739"/>
      <c r="M4739"/>
      <c r="N4739"/>
      <c r="O4739"/>
      <c r="P4739"/>
      <c r="Q4739"/>
      <c r="R4739"/>
    </row>
    <row r="4740" spans="1:18" s="16" customFormat="1" x14ac:dyDescent="0.25">
      <c r="A4740"/>
      <c r="B4740" s="18"/>
      <c r="D4740"/>
      <c r="E4740"/>
      <c r="F4740"/>
      <c r="G4740"/>
      <c r="H4740"/>
      <c r="I4740"/>
      <c r="J4740"/>
      <c r="K4740"/>
      <c r="L4740"/>
      <c r="M4740"/>
      <c r="N4740"/>
      <c r="O4740"/>
      <c r="P4740"/>
      <c r="Q4740"/>
      <c r="R4740"/>
    </row>
    <row r="4741" spans="1:18" s="16" customFormat="1" x14ac:dyDescent="0.25">
      <c r="A4741"/>
      <c r="B4741" s="18"/>
      <c r="D4741"/>
      <c r="E4741"/>
      <c r="F4741"/>
      <c r="G4741"/>
      <c r="H4741"/>
      <c r="I4741"/>
      <c r="J4741"/>
      <c r="K4741"/>
      <c r="L4741"/>
      <c r="M4741"/>
      <c r="N4741"/>
      <c r="O4741"/>
      <c r="P4741"/>
      <c r="Q4741"/>
      <c r="R4741"/>
    </row>
    <row r="4742" spans="1:18" s="16" customFormat="1" x14ac:dyDescent="0.25">
      <c r="A4742"/>
      <c r="B4742" s="18"/>
      <c r="D4742"/>
      <c r="E4742"/>
      <c r="F4742"/>
      <c r="G4742"/>
      <c r="H4742"/>
      <c r="I4742"/>
      <c r="J4742"/>
      <c r="K4742"/>
      <c r="L4742"/>
      <c r="M4742"/>
      <c r="N4742"/>
      <c r="O4742"/>
      <c r="P4742"/>
      <c r="Q4742"/>
      <c r="R4742"/>
    </row>
    <row r="4743" spans="1:18" s="16" customFormat="1" x14ac:dyDescent="0.25">
      <c r="A4743"/>
      <c r="B4743" s="18"/>
      <c r="D4743"/>
      <c r="E4743"/>
      <c r="F4743"/>
      <c r="G4743"/>
      <c r="H4743"/>
      <c r="I4743"/>
      <c r="J4743"/>
      <c r="K4743"/>
      <c r="L4743"/>
      <c r="M4743"/>
      <c r="N4743"/>
      <c r="O4743"/>
      <c r="P4743"/>
      <c r="Q4743"/>
      <c r="R4743"/>
    </row>
    <row r="4744" spans="1:18" s="16" customFormat="1" x14ac:dyDescent="0.25">
      <c r="A4744"/>
      <c r="B4744" s="18"/>
      <c r="D4744"/>
      <c r="E4744"/>
      <c r="F4744"/>
      <c r="G4744"/>
      <c r="H4744"/>
      <c r="I4744"/>
      <c r="J4744"/>
      <c r="K4744"/>
      <c r="L4744"/>
      <c r="M4744"/>
      <c r="N4744"/>
      <c r="O4744"/>
      <c r="P4744"/>
      <c r="Q4744"/>
      <c r="R4744"/>
    </row>
    <row r="4745" spans="1:18" s="16" customFormat="1" x14ac:dyDescent="0.25">
      <c r="A4745"/>
      <c r="B4745" s="18"/>
      <c r="D4745"/>
      <c r="E4745"/>
      <c r="F4745"/>
      <c r="G4745"/>
      <c r="H4745"/>
      <c r="I4745"/>
      <c r="J4745"/>
      <c r="K4745"/>
      <c r="L4745"/>
      <c r="M4745"/>
      <c r="N4745"/>
      <c r="O4745"/>
      <c r="P4745"/>
      <c r="Q4745"/>
      <c r="R4745"/>
    </row>
    <row r="4746" spans="1:18" s="16" customFormat="1" x14ac:dyDescent="0.25">
      <c r="A4746"/>
      <c r="B4746" s="18"/>
      <c r="D4746"/>
      <c r="E4746"/>
      <c r="F4746"/>
      <c r="G4746"/>
      <c r="H4746"/>
      <c r="I4746"/>
      <c r="J4746"/>
      <c r="K4746"/>
      <c r="L4746"/>
      <c r="M4746"/>
      <c r="N4746"/>
      <c r="O4746"/>
      <c r="P4746"/>
      <c r="Q4746"/>
      <c r="R4746"/>
    </row>
    <row r="4747" spans="1:18" s="16" customFormat="1" x14ac:dyDescent="0.25">
      <c r="A4747"/>
      <c r="B4747" s="18"/>
      <c r="D4747"/>
      <c r="E4747"/>
      <c r="F4747"/>
      <c r="G4747"/>
      <c r="H4747"/>
      <c r="I4747"/>
      <c r="J4747"/>
      <c r="K4747"/>
      <c r="L4747"/>
      <c r="M4747"/>
      <c r="N4747"/>
      <c r="O4747"/>
      <c r="P4747"/>
      <c r="Q4747"/>
      <c r="R4747"/>
    </row>
    <row r="4748" spans="1:18" s="16" customFormat="1" x14ac:dyDescent="0.25">
      <c r="A4748"/>
      <c r="B4748" s="18"/>
      <c r="D4748"/>
      <c r="E4748"/>
      <c r="F4748"/>
      <c r="G4748"/>
      <c r="H4748"/>
      <c r="I4748"/>
      <c r="J4748"/>
      <c r="K4748"/>
      <c r="L4748"/>
      <c r="M4748"/>
      <c r="N4748"/>
      <c r="O4748"/>
      <c r="P4748"/>
      <c r="Q4748"/>
      <c r="R4748"/>
    </row>
    <row r="4749" spans="1:18" s="16" customFormat="1" x14ac:dyDescent="0.25">
      <c r="A4749"/>
      <c r="B4749" s="18"/>
      <c r="D4749"/>
      <c r="E4749"/>
      <c r="F4749"/>
      <c r="G4749"/>
      <c r="H4749"/>
      <c r="I4749"/>
      <c r="J4749"/>
      <c r="K4749"/>
      <c r="L4749"/>
      <c r="M4749"/>
      <c r="N4749"/>
      <c r="O4749"/>
      <c r="P4749"/>
      <c r="Q4749"/>
      <c r="R4749"/>
    </row>
    <row r="4750" spans="1:18" s="16" customFormat="1" x14ac:dyDescent="0.25">
      <c r="A4750"/>
      <c r="B4750" s="18"/>
      <c r="D4750"/>
      <c r="E4750"/>
      <c r="F4750"/>
      <c r="G4750"/>
      <c r="H4750"/>
      <c r="I4750"/>
      <c r="J4750"/>
      <c r="K4750"/>
      <c r="L4750"/>
      <c r="M4750"/>
      <c r="N4750"/>
      <c r="O4750"/>
      <c r="P4750"/>
      <c r="Q4750"/>
      <c r="R4750"/>
    </row>
    <row r="4751" spans="1:18" s="16" customFormat="1" x14ac:dyDescent="0.25">
      <c r="A4751"/>
      <c r="B4751" s="18"/>
      <c r="D4751"/>
      <c r="E4751"/>
      <c r="F4751"/>
      <c r="G4751"/>
      <c r="H4751"/>
      <c r="I4751"/>
      <c r="J4751"/>
      <c r="K4751"/>
      <c r="L4751"/>
      <c r="M4751"/>
      <c r="N4751"/>
      <c r="O4751"/>
      <c r="P4751"/>
      <c r="Q4751"/>
      <c r="R4751"/>
    </row>
    <row r="4752" spans="1:18" s="16" customFormat="1" x14ac:dyDescent="0.25">
      <c r="A4752"/>
      <c r="B4752" s="18"/>
      <c r="D4752"/>
      <c r="E4752"/>
      <c r="F4752"/>
      <c r="G4752"/>
      <c r="H4752"/>
      <c r="I4752"/>
      <c r="J4752"/>
      <c r="K4752"/>
      <c r="L4752"/>
      <c r="M4752"/>
      <c r="N4752"/>
      <c r="O4752"/>
      <c r="P4752"/>
      <c r="Q4752"/>
      <c r="R4752"/>
    </row>
    <row r="4753" spans="1:18" s="16" customFormat="1" x14ac:dyDescent="0.25">
      <c r="A4753"/>
      <c r="B4753" s="18"/>
      <c r="D4753"/>
      <c r="E4753"/>
      <c r="F4753"/>
      <c r="G4753"/>
      <c r="H4753"/>
      <c r="I4753"/>
      <c r="J4753"/>
      <c r="K4753"/>
      <c r="L4753"/>
      <c r="M4753"/>
      <c r="N4753"/>
      <c r="O4753"/>
      <c r="P4753"/>
      <c r="Q4753"/>
      <c r="R4753"/>
    </row>
    <row r="4754" spans="1:18" s="16" customFormat="1" x14ac:dyDescent="0.25">
      <c r="A4754"/>
      <c r="B4754" s="18"/>
      <c r="D4754"/>
      <c r="E4754"/>
      <c r="F4754"/>
      <c r="G4754"/>
      <c r="H4754"/>
      <c r="I4754"/>
      <c r="J4754"/>
      <c r="K4754"/>
      <c r="L4754"/>
      <c r="M4754"/>
      <c r="N4754"/>
      <c r="O4754"/>
      <c r="P4754"/>
      <c r="Q4754"/>
      <c r="R4754"/>
    </row>
    <row r="4755" spans="1:18" s="16" customFormat="1" x14ac:dyDescent="0.25">
      <c r="A4755"/>
      <c r="B4755" s="18"/>
      <c r="D4755"/>
      <c r="E4755"/>
      <c r="F4755"/>
      <c r="G4755"/>
      <c r="H4755"/>
      <c r="I4755"/>
      <c r="J4755"/>
      <c r="K4755"/>
      <c r="L4755"/>
      <c r="M4755"/>
      <c r="N4755"/>
      <c r="O4755"/>
      <c r="P4755"/>
      <c r="Q4755"/>
      <c r="R4755"/>
    </row>
    <row r="4756" spans="1:18" s="16" customFormat="1" x14ac:dyDescent="0.25">
      <c r="A4756"/>
      <c r="B4756" s="18"/>
      <c r="D4756"/>
      <c r="E4756"/>
      <c r="F4756"/>
      <c r="G4756"/>
      <c r="H4756"/>
      <c r="I4756"/>
      <c r="J4756"/>
      <c r="K4756"/>
      <c r="L4756"/>
      <c r="M4756"/>
      <c r="N4756"/>
      <c r="O4756"/>
      <c r="P4756"/>
      <c r="Q4756"/>
      <c r="R4756"/>
    </row>
    <row r="4757" spans="1:18" s="16" customFormat="1" x14ac:dyDescent="0.25">
      <c r="A4757"/>
      <c r="B4757" s="18"/>
      <c r="D4757"/>
      <c r="E4757"/>
      <c r="F4757"/>
      <c r="G4757"/>
      <c r="H4757"/>
      <c r="I4757"/>
      <c r="J4757"/>
      <c r="K4757"/>
      <c r="L4757"/>
      <c r="M4757"/>
      <c r="N4757"/>
      <c r="O4757"/>
      <c r="P4757"/>
      <c r="Q4757"/>
      <c r="R4757"/>
    </row>
    <row r="4758" spans="1:18" s="16" customFormat="1" x14ac:dyDescent="0.25">
      <c r="A4758"/>
      <c r="B4758" s="18"/>
      <c r="D4758"/>
      <c r="E4758"/>
      <c r="F4758"/>
      <c r="G4758"/>
      <c r="H4758"/>
      <c r="I4758"/>
      <c r="J4758"/>
      <c r="K4758"/>
      <c r="L4758"/>
      <c r="M4758"/>
      <c r="N4758"/>
      <c r="O4758"/>
      <c r="P4758"/>
      <c r="Q4758"/>
      <c r="R4758"/>
    </row>
    <row r="4759" spans="1:18" s="16" customFormat="1" x14ac:dyDescent="0.25">
      <c r="A4759"/>
      <c r="B4759" s="18"/>
      <c r="D4759"/>
      <c r="E4759"/>
      <c r="F4759"/>
      <c r="G4759"/>
      <c r="H4759"/>
      <c r="I4759"/>
      <c r="J4759"/>
      <c r="K4759"/>
      <c r="L4759"/>
      <c r="M4759"/>
      <c r="N4759"/>
      <c r="O4759"/>
      <c r="P4759"/>
      <c r="Q4759"/>
      <c r="R4759"/>
    </row>
    <row r="4760" spans="1:18" s="16" customFormat="1" x14ac:dyDescent="0.25">
      <c r="A4760"/>
      <c r="B4760" s="18"/>
      <c r="D4760"/>
      <c r="E4760"/>
      <c r="F4760"/>
      <c r="G4760"/>
      <c r="H4760"/>
      <c r="I4760"/>
      <c r="J4760"/>
      <c r="K4760"/>
      <c r="L4760"/>
      <c r="M4760"/>
      <c r="N4760"/>
      <c r="O4760"/>
      <c r="P4760"/>
      <c r="Q4760"/>
      <c r="R4760"/>
    </row>
    <row r="4761" spans="1:18" s="16" customFormat="1" x14ac:dyDescent="0.25">
      <c r="A4761"/>
      <c r="B4761" s="18"/>
      <c r="D4761"/>
      <c r="E4761"/>
      <c r="F4761"/>
      <c r="G4761"/>
      <c r="H4761"/>
      <c r="I4761"/>
      <c r="J4761"/>
      <c r="K4761"/>
      <c r="L4761"/>
      <c r="M4761"/>
      <c r="N4761"/>
      <c r="O4761"/>
      <c r="P4761"/>
      <c r="Q4761"/>
      <c r="R4761"/>
    </row>
    <row r="4762" spans="1:18" s="16" customFormat="1" x14ac:dyDescent="0.25">
      <c r="A4762"/>
      <c r="B4762" s="17"/>
      <c r="D4762"/>
      <c r="E4762"/>
      <c r="F4762"/>
      <c r="G4762"/>
      <c r="H4762"/>
      <c r="I4762"/>
      <c r="J4762"/>
      <c r="K4762"/>
      <c r="L4762"/>
      <c r="M4762"/>
      <c r="N4762"/>
      <c r="O4762"/>
      <c r="P4762"/>
      <c r="Q4762"/>
      <c r="R4762"/>
    </row>
    <row r="4763" spans="1:18" s="16" customFormat="1" x14ac:dyDescent="0.25">
      <c r="A4763"/>
      <c r="B4763" s="18"/>
      <c r="D4763"/>
      <c r="E4763"/>
      <c r="F4763"/>
      <c r="G4763"/>
      <c r="H4763"/>
      <c r="I4763"/>
      <c r="J4763"/>
      <c r="K4763"/>
      <c r="L4763"/>
      <c r="M4763"/>
      <c r="N4763"/>
      <c r="O4763"/>
      <c r="P4763"/>
      <c r="Q4763"/>
      <c r="R4763"/>
    </row>
    <row r="4764" spans="1:18" s="16" customFormat="1" x14ac:dyDescent="0.25">
      <c r="A4764"/>
      <c r="B4764" s="18"/>
      <c r="D4764"/>
      <c r="E4764"/>
      <c r="F4764"/>
      <c r="G4764"/>
      <c r="H4764"/>
      <c r="I4764"/>
      <c r="J4764"/>
      <c r="K4764"/>
      <c r="L4764"/>
      <c r="M4764"/>
      <c r="N4764"/>
      <c r="O4764"/>
      <c r="P4764"/>
      <c r="Q4764"/>
      <c r="R4764"/>
    </row>
    <row r="4765" spans="1:18" s="16" customFormat="1" x14ac:dyDescent="0.25">
      <c r="A4765"/>
      <c r="B4765" s="18"/>
      <c r="D4765"/>
      <c r="E4765"/>
      <c r="F4765"/>
      <c r="G4765"/>
      <c r="H4765"/>
      <c r="I4765"/>
      <c r="J4765"/>
      <c r="K4765"/>
      <c r="L4765"/>
      <c r="M4765"/>
      <c r="N4765"/>
      <c r="O4765"/>
      <c r="P4765"/>
      <c r="Q4765"/>
      <c r="R4765"/>
    </row>
    <row r="4766" spans="1:18" s="16" customFormat="1" x14ac:dyDescent="0.25">
      <c r="A4766"/>
      <c r="B4766" s="18"/>
      <c r="D4766"/>
      <c r="E4766"/>
      <c r="F4766"/>
      <c r="G4766"/>
      <c r="H4766"/>
      <c r="I4766"/>
      <c r="J4766"/>
      <c r="K4766"/>
      <c r="L4766"/>
      <c r="M4766"/>
      <c r="N4766"/>
      <c r="O4766"/>
      <c r="P4766"/>
      <c r="Q4766"/>
      <c r="R4766"/>
    </row>
    <row r="4767" spans="1:18" s="16" customFormat="1" x14ac:dyDescent="0.25">
      <c r="A4767"/>
      <c r="B4767" s="18"/>
      <c r="D4767"/>
      <c r="E4767"/>
      <c r="F4767"/>
      <c r="G4767"/>
      <c r="H4767"/>
      <c r="I4767"/>
      <c r="J4767"/>
      <c r="K4767"/>
      <c r="L4767"/>
      <c r="M4767"/>
      <c r="N4767"/>
      <c r="O4767"/>
      <c r="P4767"/>
      <c r="Q4767"/>
      <c r="R4767"/>
    </row>
    <row r="4768" spans="1:18" s="16" customFormat="1" x14ac:dyDescent="0.25">
      <c r="A4768"/>
      <c r="B4768" s="18"/>
      <c r="D4768"/>
      <c r="E4768"/>
      <c r="F4768"/>
      <c r="G4768"/>
      <c r="H4768"/>
      <c r="I4768"/>
      <c r="J4768"/>
      <c r="K4768"/>
      <c r="L4768"/>
      <c r="M4768"/>
      <c r="N4768"/>
      <c r="O4768"/>
      <c r="P4768"/>
      <c r="Q4768"/>
      <c r="R4768"/>
    </row>
    <row r="4769" spans="1:18" s="16" customFormat="1" x14ac:dyDescent="0.25">
      <c r="A4769"/>
      <c r="B4769" s="18"/>
      <c r="D4769"/>
      <c r="E4769"/>
      <c r="F4769"/>
      <c r="G4769"/>
      <c r="H4769"/>
      <c r="I4769"/>
      <c r="J4769"/>
      <c r="K4769"/>
      <c r="L4769"/>
      <c r="M4769"/>
      <c r="N4769"/>
      <c r="O4769"/>
      <c r="P4769"/>
      <c r="Q4769"/>
      <c r="R4769"/>
    </row>
    <row r="4770" spans="1:18" s="16" customFormat="1" x14ac:dyDescent="0.25">
      <c r="A4770"/>
      <c r="B4770" s="18"/>
      <c r="D4770"/>
      <c r="E4770"/>
      <c r="F4770"/>
      <c r="G4770"/>
      <c r="H4770"/>
      <c r="I4770"/>
      <c r="J4770"/>
      <c r="K4770"/>
      <c r="L4770"/>
      <c r="M4770"/>
      <c r="N4770"/>
      <c r="O4770"/>
      <c r="P4770"/>
      <c r="Q4770"/>
      <c r="R4770"/>
    </row>
    <row r="4771" spans="1:18" s="16" customFormat="1" x14ac:dyDescent="0.25">
      <c r="A4771"/>
      <c r="B4771" s="18"/>
      <c r="D4771"/>
      <c r="E4771"/>
      <c r="F4771"/>
      <c r="G4771"/>
      <c r="H4771"/>
      <c r="I4771"/>
      <c r="J4771"/>
      <c r="K4771"/>
      <c r="L4771"/>
      <c r="M4771"/>
      <c r="N4771"/>
      <c r="O4771"/>
      <c r="P4771"/>
      <c r="Q4771"/>
      <c r="R4771"/>
    </row>
    <row r="4772" spans="1:18" s="16" customFormat="1" x14ac:dyDescent="0.25">
      <c r="A4772"/>
      <c r="B4772" s="18"/>
      <c r="D4772"/>
      <c r="E4772"/>
      <c r="F4772"/>
      <c r="G4772"/>
      <c r="H4772"/>
      <c r="I4772"/>
      <c r="J4772"/>
      <c r="K4772"/>
      <c r="L4772"/>
      <c r="M4772"/>
      <c r="N4772"/>
      <c r="O4772"/>
      <c r="P4772"/>
      <c r="Q4772"/>
      <c r="R4772"/>
    </row>
    <row r="4773" spans="1:18" s="16" customFormat="1" x14ac:dyDescent="0.25">
      <c r="A4773"/>
      <c r="B4773" s="18"/>
      <c r="D4773"/>
      <c r="E4773"/>
      <c r="F4773"/>
      <c r="G4773"/>
      <c r="H4773"/>
      <c r="I4773"/>
      <c r="J4773"/>
      <c r="K4773"/>
      <c r="L4773"/>
      <c r="M4773"/>
      <c r="N4773"/>
      <c r="O4773"/>
      <c r="P4773"/>
      <c r="Q4773"/>
      <c r="R4773"/>
    </row>
    <row r="4774" spans="1:18" s="16" customFormat="1" x14ac:dyDescent="0.25">
      <c r="A4774"/>
      <c r="B4774" s="18"/>
      <c r="D4774"/>
      <c r="E4774"/>
      <c r="F4774"/>
      <c r="G4774"/>
      <c r="H4774"/>
      <c r="I4774"/>
      <c r="J4774"/>
      <c r="K4774"/>
      <c r="L4774"/>
      <c r="M4774"/>
      <c r="N4774"/>
      <c r="O4774"/>
      <c r="P4774"/>
      <c r="Q4774"/>
      <c r="R4774"/>
    </row>
    <row r="4775" spans="1:18" s="16" customFormat="1" x14ac:dyDescent="0.25">
      <c r="A4775"/>
      <c r="B4775" s="18"/>
      <c r="D4775"/>
      <c r="E4775"/>
      <c r="F4775"/>
      <c r="G4775"/>
      <c r="H4775"/>
      <c r="I4775"/>
      <c r="J4775"/>
      <c r="K4775"/>
      <c r="L4775"/>
      <c r="M4775"/>
      <c r="N4775"/>
      <c r="O4775"/>
      <c r="P4775"/>
      <c r="Q4775"/>
      <c r="R4775"/>
    </row>
    <row r="4776" spans="1:18" s="16" customFormat="1" x14ac:dyDescent="0.25">
      <c r="A4776"/>
      <c r="B4776" s="18"/>
      <c r="D4776"/>
      <c r="E4776"/>
      <c r="F4776"/>
      <c r="G4776"/>
      <c r="H4776"/>
      <c r="I4776"/>
      <c r="J4776"/>
      <c r="K4776"/>
      <c r="L4776"/>
      <c r="M4776"/>
      <c r="N4776"/>
      <c r="O4776"/>
      <c r="P4776"/>
      <c r="Q4776"/>
      <c r="R4776"/>
    </row>
    <row r="4777" spans="1:18" s="16" customFormat="1" x14ac:dyDescent="0.25">
      <c r="A4777"/>
      <c r="B4777" s="18"/>
      <c r="D4777"/>
      <c r="E4777"/>
      <c r="F4777"/>
      <c r="G4777"/>
      <c r="H4777"/>
      <c r="I4777"/>
      <c r="J4777"/>
      <c r="K4777"/>
      <c r="L4777"/>
      <c r="M4777"/>
      <c r="N4777"/>
      <c r="O4777"/>
      <c r="P4777"/>
      <c r="Q4777"/>
      <c r="R4777"/>
    </row>
    <row r="4778" spans="1:18" s="16" customFormat="1" x14ac:dyDescent="0.25">
      <c r="A4778"/>
      <c r="B4778" s="18"/>
      <c r="D4778"/>
      <c r="E4778"/>
      <c r="F4778"/>
      <c r="G4778"/>
      <c r="H4778"/>
      <c r="I4778"/>
      <c r="J4778"/>
      <c r="K4778"/>
      <c r="L4778"/>
      <c r="M4778"/>
      <c r="N4778"/>
      <c r="O4778"/>
      <c r="P4778"/>
      <c r="Q4778"/>
      <c r="R4778"/>
    </row>
    <row r="4779" spans="1:18" s="16" customFormat="1" x14ac:dyDescent="0.25">
      <c r="A4779"/>
      <c r="B4779" s="18"/>
      <c r="D4779"/>
      <c r="E4779"/>
      <c r="F4779"/>
      <c r="G4779"/>
      <c r="H4779"/>
      <c r="I4779"/>
      <c r="J4779"/>
      <c r="K4779"/>
      <c r="L4779"/>
      <c r="M4779"/>
      <c r="N4779"/>
      <c r="O4779"/>
      <c r="P4779"/>
      <c r="Q4779"/>
      <c r="R4779"/>
    </row>
    <row r="4780" spans="1:18" s="16" customFormat="1" x14ac:dyDescent="0.25">
      <c r="A4780"/>
      <c r="B4780" s="18"/>
      <c r="D4780"/>
      <c r="E4780"/>
      <c r="F4780"/>
      <c r="G4780"/>
      <c r="H4780"/>
      <c r="I4780"/>
      <c r="J4780"/>
      <c r="K4780"/>
      <c r="L4780"/>
      <c r="M4780"/>
      <c r="N4780"/>
      <c r="O4780"/>
      <c r="P4780"/>
      <c r="Q4780"/>
      <c r="R4780"/>
    </row>
    <row r="4781" spans="1:18" s="16" customFormat="1" x14ac:dyDescent="0.25">
      <c r="A4781"/>
      <c r="B4781" s="18"/>
      <c r="D4781"/>
      <c r="E4781"/>
      <c r="F4781"/>
      <c r="G4781"/>
      <c r="H4781"/>
      <c r="I4781"/>
      <c r="J4781"/>
      <c r="K4781"/>
      <c r="L4781"/>
      <c r="M4781"/>
      <c r="N4781"/>
      <c r="O4781"/>
      <c r="P4781"/>
      <c r="Q4781"/>
      <c r="R4781"/>
    </row>
    <row r="4782" spans="1:18" s="16" customFormat="1" x14ac:dyDescent="0.25">
      <c r="A4782"/>
      <c r="B4782" s="18"/>
      <c r="D4782"/>
      <c r="E4782"/>
      <c r="F4782"/>
      <c r="G4782"/>
      <c r="H4782"/>
      <c r="I4782"/>
      <c r="J4782"/>
      <c r="K4782"/>
      <c r="L4782"/>
      <c r="M4782"/>
      <c r="N4782"/>
      <c r="O4782"/>
      <c r="P4782"/>
      <c r="Q4782"/>
      <c r="R4782"/>
    </row>
    <row r="4783" spans="1:18" s="16" customFormat="1" x14ac:dyDescent="0.25">
      <c r="A4783"/>
      <c r="B4783" s="18"/>
      <c r="D4783"/>
      <c r="E4783"/>
      <c r="F4783"/>
      <c r="G4783"/>
      <c r="H4783"/>
      <c r="I4783"/>
      <c r="J4783"/>
      <c r="K4783"/>
      <c r="L4783"/>
      <c r="M4783"/>
      <c r="N4783"/>
      <c r="O4783"/>
      <c r="P4783"/>
      <c r="Q4783"/>
      <c r="R4783"/>
    </row>
    <row r="4784" spans="1:18" s="16" customFormat="1" x14ac:dyDescent="0.25">
      <c r="A4784"/>
      <c r="B4784" s="18"/>
      <c r="D4784"/>
      <c r="E4784"/>
      <c r="F4784"/>
      <c r="G4784"/>
      <c r="H4784"/>
      <c r="I4784"/>
      <c r="J4784"/>
      <c r="K4784"/>
      <c r="L4784"/>
      <c r="M4784"/>
      <c r="N4784"/>
      <c r="O4784"/>
      <c r="P4784"/>
      <c r="Q4784"/>
      <c r="R4784"/>
    </row>
    <row r="4785" spans="1:18" s="16" customFormat="1" x14ac:dyDescent="0.25">
      <c r="A4785"/>
      <c r="B4785" s="18"/>
      <c r="D4785"/>
      <c r="E4785"/>
      <c r="F4785"/>
      <c r="G4785"/>
      <c r="H4785"/>
      <c r="I4785"/>
      <c r="J4785"/>
      <c r="K4785"/>
      <c r="L4785"/>
      <c r="M4785"/>
      <c r="N4785"/>
      <c r="O4785"/>
      <c r="P4785"/>
      <c r="Q4785"/>
      <c r="R4785"/>
    </row>
    <row r="4786" spans="1:18" s="16" customFormat="1" x14ac:dyDescent="0.25">
      <c r="A4786"/>
      <c r="B4786" s="18"/>
      <c r="D4786"/>
      <c r="E4786"/>
      <c r="F4786"/>
      <c r="G4786"/>
      <c r="H4786"/>
      <c r="I4786"/>
      <c r="J4786"/>
      <c r="K4786"/>
      <c r="L4786"/>
      <c r="M4786"/>
      <c r="N4786"/>
      <c r="O4786"/>
      <c r="P4786"/>
      <c r="Q4786"/>
      <c r="R4786"/>
    </row>
    <row r="4787" spans="1:18" s="16" customFormat="1" x14ac:dyDescent="0.25">
      <c r="A4787"/>
      <c r="B4787" s="18"/>
      <c r="D4787"/>
      <c r="E4787"/>
      <c r="F4787"/>
      <c r="G4787"/>
      <c r="H4787"/>
      <c r="I4787"/>
      <c r="J4787"/>
      <c r="K4787"/>
      <c r="L4787"/>
      <c r="M4787"/>
      <c r="N4787"/>
      <c r="O4787"/>
      <c r="P4787"/>
      <c r="Q4787"/>
      <c r="R4787"/>
    </row>
    <row r="4788" spans="1:18" s="16" customFormat="1" x14ac:dyDescent="0.25">
      <c r="A4788"/>
      <c r="B4788" s="18"/>
      <c r="D4788"/>
      <c r="E4788"/>
      <c r="F4788"/>
      <c r="G4788"/>
      <c r="H4788"/>
      <c r="I4788"/>
      <c r="J4788"/>
      <c r="K4788"/>
      <c r="L4788"/>
      <c r="M4788"/>
      <c r="N4788"/>
      <c r="O4788"/>
      <c r="P4788"/>
      <c r="Q4788"/>
      <c r="R4788"/>
    </row>
    <row r="4789" spans="1:18" s="16" customFormat="1" x14ac:dyDescent="0.25">
      <c r="A4789"/>
      <c r="B4789" s="18"/>
      <c r="D4789"/>
      <c r="E4789"/>
      <c r="F4789"/>
      <c r="G4789"/>
      <c r="H4789"/>
      <c r="I4789"/>
      <c r="J4789"/>
      <c r="K4789"/>
      <c r="L4789"/>
      <c r="M4789"/>
      <c r="N4789"/>
      <c r="O4789"/>
      <c r="P4789"/>
      <c r="Q4789"/>
      <c r="R4789"/>
    </row>
    <row r="4790" spans="1:18" s="16" customFormat="1" x14ac:dyDescent="0.25">
      <c r="A4790"/>
      <c r="B4790" s="18"/>
      <c r="D4790"/>
      <c r="E4790"/>
      <c r="F4790"/>
      <c r="G4790"/>
      <c r="H4790"/>
      <c r="I4790"/>
      <c r="J4790"/>
      <c r="K4790"/>
      <c r="L4790"/>
      <c r="M4790"/>
      <c r="N4790"/>
      <c r="O4790"/>
      <c r="P4790"/>
      <c r="Q4790"/>
      <c r="R4790"/>
    </row>
    <row r="4791" spans="1:18" s="16" customFormat="1" x14ac:dyDescent="0.25">
      <c r="A4791"/>
      <c r="B4791" s="18"/>
      <c r="D4791"/>
      <c r="E4791"/>
      <c r="F4791"/>
      <c r="G4791"/>
      <c r="H4791"/>
      <c r="I4791"/>
      <c r="J4791"/>
      <c r="K4791"/>
      <c r="L4791"/>
      <c r="M4791"/>
      <c r="N4791"/>
      <c r="O4791"/>
      <c r="P4791"/>
      <c r="Q4791"/>
      <c r="R4791"/>
    </row>
    <row r="4792" spans="1:18" s="16" customFormat="1" x14ac:dyDescent="0.25">
      <c r="A4792"/>
      <c r="B4792" s="18"/>
      <c r="D4792"/>
      <c r="E4792"/>
      <c r="F4792"/>
      <c r="G4792"/>
      <c r="H4792"/>
      <c r="I4792"/>
      <c r="J4792"/>
      <c r="K4792"/>
      <c r="L4792"/>
      <c r="M4792"/>
      <c r="N4792"/>
      <c r="O4792"/>
      <c r="P4792"/>
      <c r="Q4792"/>
      <c r="R4792"/>
    </row>
    <row r="4793" spans="1:18" s="16" customFormat="1" x14ac:dyDescent="0.25">
      <c r="A4793"/>
      <c r="B4793" s="18"/>
      <c r="D4793"/>
      <c r="E4793"/>
      <c r="F4793"/>
      <c r="G4793"/>
      <c r="H4793"/>
      <c r="I4793"/>
      <c r="J4793"/>
      <c r="K4793"/>
      <c r="L4793"/>
      <c r="M4793"/>
      <c r="N4793"/>
      <c r="O4793"/>
      <c r="P4793"/>
      <c r="Q4793"/>
      <c r="R4793"/>
    </row>
    <row r="4794" spans="1:18" s="16" customFormat="1" x14ac:dyDescent="0.25">
      <c r="A4794"/>
      <c r="B4794" s="18"/>
      <c r="D4794"/>
      <c r="E4794"/>
      <c r="F4794"/>
      <c r="G4794"/>
      <c r="H4794"/>
      <c r="I4794"/>
      <c r="J4794"/>
      <c r="K4794"/>
      <c r="L4794"/>
      <c r="M4794"/>
      <c r="N4794"/>
      <c r="O4794"/>
      <c r="P4794"/>
      <c r="Q4794"/>
      <c r="R4794"/>
    </row>
    <row r="4795" spans="1:18" s="16" customFormat="1" x14ac:dyDescent="0.25">
      <c r="A4795"/>
      <c r="B4795" s="18"/>
      <c r="D4795"/>
      <c r="E4795"/>
      <c r="F4795"/>
      <c r="G4795"/>
      <c r="H4795"/>
      <c r="I4795"/>
      <c r="J4795"/>
      <c r="K4795"/>
      <c r="L4795"/>
      <c r="M4795"/>
      <c r="N4795"/>
      <c r="O4795"/>
      <c r="P4795"/>
      <c r="Q4795"/>
      <c r="R4795"/>
    </row>
    <row r="4796" spans="1:18" s="16" customFormat="1" x14ac:dyDescent="0.25">
      <c r="A4796"/>
      <c r="B4796" s="18"/>
      <c r="D4796"/>
      <c r="E4796"/>
      <c r="F4796"/>
      <c r="G4796"/>
      <c r="H4796"/>
      <c r="I4796"/>
      <c r="J4796"/>
      <c r="K4796"/>
      <c r="L4796"/>
      <c r="M4796"/>
      <c r="N4796"/>
      <c r="O4796"/>
      <c r="P4796"/>
      <c r="Q4796"/>
      <c r="R4796"/>
    </row>
    <row r="4797" spans="1:18" s="16" customFormat="1" x14ac:dyDescent="0.25">
      <c r="A4797"/>
      <c r="B4797" s="18"/>
      <c r="D4797"/>
      <c r="E4797"/>
      <c r="F4797"/>
      <c r="G4797"/>
      <c r="H4797"/>
      <c r="I4797"/>
      <c r="J4797"/>
      <c r="K4797"/>
      <c r="L4797"/>
      <c r="M4797"/>
      <c r="N4797"/>
      <c r="O4797"/>
      <c r="P4797"/>
      <c r="Q4797"/>
      <c r="R4797"/>
    </row>
    <row r="4798" spans="1:18" s="16" customFormat="1" x14ac:dyDescent="0.25">
      <c r="A4798"/>
      <c r="B4798" s="18"/>
      <c r="D4798"/>
      <c r="E4798"/>
      <c r="F4798"/>
      <c r="G4798"/>
      <c r="H4798"/>
      <c r="I4798"/>
      <c r="J4798"/>
      <c r="K4798"/>
      <c r="L4798"/>
      <c r="M4798"/>
      <c r="N4798"/>
      <c r="O4798"/>
      <c r="P4798"/>
      <c r="Q4798"/>
      <c r="R4798"/>
    </row>
    <row r="4799" spans="1:18" s="16" customFormat="1" x14ac:dyDescent="0.25">
      <c r="A4799"/>
      <c r="B4799" s="18"/>
      <c r="D4799"/>
      <c r="E4799"/>
      <c r="F4799"/>
      <c r="G4799"/>
      <c r="H4799"/>
      <c r="I4799"/>
      <c r="J4799"/>
      <c r="K4799"/>
      <c r="L4799"/>
      <c r="M4799"/>
      <c r="N4799"/>
      <c r="O4799"/>
      <c r="P4799"/>
      <c r="Q4799"/>
      <c r="R4799"/>
    </row>
    <row r="4800" spans="1:18" s="16" customFormat="1" x14ac:dyDescent="0.25">
      <c r="A4800"/>
      <c r="B4800" s="18"/>
      <c r="D4800"/>
      <c r="E4800"/>
      <c r="F4800"/>
      <c r="G4800"/>
      <c r="H4800"/>
      <c r="I4800"/>
      <c r="J4800"/>
      <c r="K4800"/>
      <c r="L4800"/>
      <c r="M4800"/>
      <c r="N4800"/>
      <c r="O4800"/>
      <c r="P4800"/>
      <c r="Q4800"/>
      <c r="R4800"/>
    </row>
    <row r="4801" spans="1:18" s="16" customFormat="1" x14ac:dyDescent="0.25">
      <c r="A4801"/>
      <c r="B4801" s="18"/>
      <c r="D4801"/>
      <c r="E4801"/>
      <c r="F4801"/>
      <c r="G4801"/>
      <c r="H4801"/>
      <c r="I4801"/>
      <c r="J4801"/>
      <c r="K4801"/>
      <c r="L4801"/>
      <c r="M4801"/>
      <c r="N4801"/>
      <c r="O4801"/>
      <c r="P4801"/>
      <c r="Q4801"/>
      <c r="R4801"/>
    </row>
    <row r="4802" spans="1:18" s="16" customFormat="1" x14ac:dyDescent="0.25">
      <c r="A4802"/>
      <c r="B4802" s="18"/>
      <c r="D4802"/>
      <c r="E4802"/>
      <c r="F4802"/>
      <c r="G4802"/>
      <c r="H4802"/>
      <c r="I4802"/>
      <c r="J4802"/>
      <c r="K4802"/>
      <c r="L4802"/>
      <c r="M4802"/>
      <c r="N4802"/>
      <c r="O4802"/>
      <c r="P4802"/>
      <c r="Q4802"/>
      <c r="R4802"/>
    </row>
    <row r="4803" spans="1:18" s="16" customFormat="1" x14ac:dyDescent="0.25">
      <c r="A4803"/>
      <c r="B4803" s="18"/>
      <c r="D4803"/>
      <c r="E4803"/>
      <c r="F4803"/>
      <c r="G4803"/>
      <c r="H4803"/>
      <c r="I4803"/>
      <c r="J4803"/>
      <c r="K4803"/>
      <c r="L4803"/>
      <c r="M4803"/>
      <c r="N4803"/>
      <c r="O4803"/>
      <c r="P4803"/>
      <c r="Q4803"/>
      <c r="R4803"/>
    </row>
    <row r="4804" spans="1:18" s="16" customFormat="1" x14ac:dyDescent="0.25">
      <c r="A4804"/>
      <c r="B4804" s="18"/>
      <c r="D4804"/>
      <c r="E4804"/>
      <c r="F4804"/>
      <c r="G4804"/>
      <c r="H4804"/>
      <c r="I4804"/>
      <c r="J4804"/>
      <c r="K4804"/>
      <c r="L4804"/>
      <c r="M4804"/>
      <c r="N4804"/>
      <c r="O4804"/>
      <c r="P4804"/>
      <c r="Q4804"/>
      <c r="R4804"/>
    </row>
    <row r="4805" spans="1:18" s="16" customFormat="1" x14ac:dyDescent="0.25">
      <c r="A4805"/>
      <c r="B4805" s="18"/>
      <c r="D4805"/>
      <c r="E4805"/>
      <c r="F4805"/>
      <c r="G4805"/>
      <c r="H4805"/>
      <c r="I4805"/>
      <c r="J4805"/>
      <c r="K4805"/>
      <c r="L4805"/>
      <c r="M4805"/>
      <c r="N4805"/>
      <c r="O4805"/>
      <c r="P4805"/>
      <c r="Q4805"/>
      <c r="R4805"/>
    </row>
    <row r="4806" spans="1:18" s="16" customFormat="1" x14ac:dyDescent="0.25">
      <c r="A4806"/>
      <c r="B4806" s="18"/>
      <c r="D4806"/>
      <c r="E4806"/>
      <c r="F4806"/>
      <c r="G4806"/>
      <c r="H4806"/>
      <c r="I4806"/>
      <c r="J4806"/>
      <c r="K4806"/>
      <c r="L4806"/>
      <c r="M4806"/>
      <c r="N4806"/>
      <c r="O4806"/>
      <c r="P4806"/>
      <c r="Q4806"/>
      <c r="R4806"/>
    </row>
    <row r="4807" spans="1:18" s="16" customFormat="1" x14ac:dyDescent="0.25">
      <c r="A4807"/>
      <c r="B4807" s="18"/>
      <c r="D4807"/>
      <c r="E4807"/>
      <c r="F4807"/>
      <c r="G4807"/>
      <c r="H4807"/>
      <c r="I4807"/>
      <c r="J4807"/>
      <c r="K4807"/>
      <c r="L4807"/>
      <c r="M4807"/>
      <c r="N4807"/>
      <c r="O4807"/>
      <c r="P4807"/>
      <c r="Q4807"/>
      <c r="R4807"/>
    </row>
    <row r="4808" spans="1:18" s="16" customFormat="1" x14ac:dyDescent="0.25">
      <c r="A4808"/>
      <c r="B4808" s="18"/>
      <c r="D4808"/>
      <c r="E4808"/>
      <c r="F4808"/>
      <c r="G4808"/>
      <c r="H4808"/>
      <c r="I4808"/>
      <c r="J4808"/>
      <c r="K4808"/>
      <c r="L4808"/>
      <c r="M4808"/>
      <c r="N4808"/>
      <c r="O4808"/>
      <c r="P4808"/>
      <c r="Q4808"/>
      <c r="R4808"/>
    </row>
    <row r="4809" spans="1:18" s="16" customFormat="1" x14ac:dyDescent="0.25">
      <c r="A4809"/>
      <c r="B4809" s="18"/>
      <c r="D4809"/>
      <c r="E4809"/>
      <c r="F4809"/>
      <c r="G4809"/>
      <c r="H4809"/>
      <c r="I4809"/>
      <c r="J4809"/>
      <c r="K4809"/>
      <c r="L4809"/>
      <c r="M4809"/>
      <c r="N4809"/>
      <c r="O4809"/>
      <c r="P4809"/>
      <c r="Q4809"/>
      <c r="R4809"/>
    </row>
    <row r="4810" spans="1:18" s="16" customFormat="1" x14ac:dyDescent="0.25">
      <c r="A4810"/>
      <c r="B4810" s="18"/>
      <c r="D4810"/>
      <c r="E4810"/>
      <c r="F4810"/>
      <c r="G4810"/>
      <c r="H4810"/>
      <c r="I4810"/>
      <c r="J4810"/>
      <c r="K4810"/>
      <c r="L4810"/>
      <c r="M4810"/>
      <c r="N4810"/>
      <c r="O4810"/>
      <c r="P4810"/>
      <c r="Q4810"/>
      <c r="R4810"/>
    </row>
    <row r="4811" spans="1:18" s="16" customFormat="1" x14ac:dyDescent="0.25">
      <c r="A4811"/>
      <c r="B4811" s="18"/>
      <c r="D4811"/>
      <c r="E4811"/>
      <c r="F4811"/>
      <c r="G4811"/>
      <c r="H4811"/>
      <c r="I4811"/>
      <c r="J4811"/>
      <c r="K4811"/>
      <c r="L4811"/>
      <c r="M4811"/>
      <c r="N4811"/>
      <c r="O4811"/>
      <c r="P4811"/>
      <c r="Q4811"/>
      <c r="R4811"/>
    </row>
    <row r="4812" spans="1:18" s="16" customFormat="1" x14ac:dyDescent="0.25">
      <c r="A4812"/>
      <c r="B4812" s="17"/>
      <c r="D4812"/>
      <c r="E4812"/>
      <c r="F4812"/>
      <c r="G4812"/>
      <c r="H4812"/>
      <c r="I4812"/>
      <c r="J4812"/>
      <c r="K4812"/>
      <c r="L4812"/>
      <c r="M4812"/>
      <c r="N4812"/>
      <c r="O4812"/>
      <c r="P4812"/>
      <c r="Q4812"/>
      <c r="R4812"/>
    </row>
    <row r="4813" spans="1:18" s="16" customFormat="1" x14ac:dyDescent="0.25">
      <c r="A4813"/>
      <c r="B4813" s="18"/>
      <c r="D4813"/>
      <c r="E4813"/>
      <c r="F4813"/>
      <c r="G4813"/>
      <c r="H4813"/>
      <c r="I4813"/>
      <c r="J4813"/>
      <c r="K4813"/>
      <c r="L4813"/>
      <c r="M4813"/>
      <c r="N4813"/>
      <c r="O4813"/>
      <c r="P4813"/>
      <c r="Q4813"/>
      <c r="R4813"/>
    </row>
    <row r="4814" spans="1:18" s="16" customFormat="1" x14ac:dyDescent="0.25">
      <c r="A4814"/>
      <c r="B4814" s="18"/>
      <c r="D4814"/>
      <c r="E4814"/>
      <c r="F4814"/>
      <c r="G4814"/>
      <c r="H4814"/>
      <c r="I4814"/>
      <c r="J4814"/>
      <c r="K4814"/>
      <c r="L4814"/>
      <c r="M4814"/>
      <c r="N4814"/>
      <c r="O4814"/>
      <c r="P4814"/>
      <c r="Q4814"/>
      <c r="R4814"/>
    </row>
    <row r="4815" spans="1:18" s="16" customFormat="1" x14ac:dyDescent="0.25">
      <c r="A4815"/>
      <c r="B4815" s="18"/>
      <c r="D4815"/>
      <c r="E4815"/>
      <c r="F4815"/>
      <c r="G4815"/>
      <c r="H4815"/>
      <c r="I4815"/>
      <c r="J4815"/>
      <c r="K4815"/>
      <c r="L4815"/>
      <c r="M4815"/>
      <c r="N4815"/>
      <c r="O4815"/>
      <c r="P4815"/>
      <c r="Q4815"/>
      <c r="R4815"/>
    </row>
    <row r="4816" spans="1:18" s="16" customFormat="1" x14ac:dyDescent="0.25">
      <c r="A4816"/>
      <c r="B4816" s="18"/>
      <c r="D4816"/>
      <c r="E4816"/>
      <c r="F4816"/>
      <c r="G4816"/>
      <c r="H4816"/>
      <c r="I4816"/>
      <c r="J4816"/>
      <c r="K4816"/>
      <c r="L4816"/>
      <c r="M4816"/>
      <c r="N4816"/>
      <c r="O4816"/>
      <c r="P4816"/>
      <c r="Q4816"/>
      <c r="R4816"/>
    </row>
    <row r="4817" spans="1:18" s="16" customFormat="1" x14ac:dyDescent="0.25">
      <c r="A4817"/>
      <c r="B4817" s="18"/>
      <c r="D4817"/>
      <c r="E4817"/>
      <c r="F4817"/>
      <c r="G4817"/>
      <c r="H4817"/>
      <c r="I4817"/>
      <c r="J4817"/>
      <c r="K4817"/>
      <c r="L4817"/>
      <c r="M4817"/>
      <c r="N4817"/>
      <c r="O4817"/>
      <c r="P4817"/>
      <c r="Q4817"/>
      <c r="R4817"/>
    </row>
    <row r="4818" spans="1:18" s="16" customFormat="1" x14ac:dyDescent="0.25">
      <c r="A4818"/>
      <c r="B4818" s="18"/>
      <c r="D4818"/>
      <c r="E4818"/>
      <c r="F4818"/>
      <c r="G4818"/>
      <c r="H4818"/>
      <c r="I4818"/>
      <c r="J4818"/>
      <c r="K4818"/>
      <c r="L4818"/>
      <c r="M4818"/>
      <c r="N4818"/>
      <c r="O4818"/>
      <c r="P4818"/>
      <c r="Q4818"/>
      <c r="R4818"/>
    </row>
    <row r="4819" spans="1:18" s="16" customFormat="1" x14ac:dyDescent="0.25">
      <c r="A4819"/>
      <c r="B4819" s="18"/>
      <c r="D4819"/>
      <c r="E4819"/>
      <c r="F4819"/>
      <c r="G4819"/>
      <c r="H4819"/>
      <c r="I4819"/>
      <c r="J4819"/>
      <c r="K4819"/>
      <c r="L4819"/>
      <c r="M4819"/>
      <c r="N4819"/>
      <c r="O4819"/>
      <c r="P4819"/>
      <c r="Q4819"/>
      <c r="R4819"/>
    </row>
    <row r="4820" spans="1:18" s="16" customFormat="1" x14ac:dyDescent="0.25">
      <c r="A4820"/>
      <c r="B4820" s="18"/>
      <c r="D4820"/>
      <c r="E4820"/>
      <c r="F4820"/>
      <c r="G4820"/>
      <c r="H4820"/>
      <c r="I4820"/>
      <c r="J4820"/>
      <c r="K4820"/>
      <c r="L4820"/>
      <c r="M4820"/>
      <c r="N4820"/>
      <c r="O4820"/>
      <c r="P4820"/>
      <c r="Q4820"/>
      <c r="R4820"/>
    </row>
    <row r="4821" spans="1:18" s="16" customFormat="1" x14ac:dyDescent="0.25">
      <c r="A4821"/>
      <c r="B4821" s="18"/>
      <c r="D4821"/>
      <c r="E4821"/>
      <c r="F4821"/>
      <c r="G4821"/>
      <c r="H4821"/>
      <c r="I4821"/>
      <c r="J4821"/>
      <c r="K4821"/>
      <c r="L4821"/>
      <c r="M4821"/>
      <c r="N4821"/>
      <c r="O4821"/>
      <c r="P4821"/>
      <c r="Q4821"/>
      <c r="R4821"/>
    </row>
    <row r="4822" spans="1:18" s="16" customFormat="1" x14ac:dyDescent="0.25">
      <c r="A4822"/>
      <c r="B4822" s="18"/>
      <c r="D4822"/>
      <c r="E4822"/>
      <c r="F4822"/>
      <c r="G4822"/>
      <c r="H4822"/>
      <c r="I4822"/>
      <c r="J4822"/>
      <c r="K4822"/>
      <c r="L4822"/>
      <c r="M4822"/>
      <c r="N4822"/>
      <c r="O4822"/>
      <c r="P4822"/>
      <c r="Q4822"/>
      <c r="R4822"/>
    </row>
    <row r="4823" spans="1:18" s="16" customFormat="1" x14ac:dyDescent="0.25">
      <c r="A4823"/>
      <c r="B4823" s="18"/>
      <c r="D4823"/>
      <c r="E4823"/>
      <c r="F4823"/>
      <c r="G4823"/>
      <c r="H4823"/>
      <c r="I4823"/>
      <c r="J4823"/>
      <c r="K4823"/>
      <c r="L4823"/>
      <c r="M4823"/>
      <c r="N4823"/>
      <c r="O4823"/>
      <c r="P4823"/>
      <c r="Q4823"/>
      <c r="R4823"/>
    </row>
    <row r="4824" spans="1:18" s="16" customFormat="1" x14ac:dyDescent="0.25">
      <c r="A4824"/>
      <c r="B4824" s="18"/>
      <c r="D4824"/>
      <c r="E4824"/>
      <c r="F4824"/>
      <c r="G4824"/>
      <c r="H4824"/>
      <c r="I4824"/>
      <c r="J4824"/>
      <c r="K4824"/>
      <c r="L4824"/>
      <c r="M4824"/>
      <c r="N4824"/>
      <c r="O4824"/>
      <c r="P4824"/>
      <c r="Q4824"/>
      <c r="R4824"/>
    </row>
    <row r="4825" spans="1:18" s="16" customFormat="1" x14ac:dyDescent="0.25">
      <c r="A4825"/>
      <c r="B4825" s="18"/>
      <c r="D4825"/>
      <c r="E4825"/>
      <c r="F4825"/>
      <c r="G4825"/>
      <c r="H4825"/>
      <c r="I4825"/>
      <c r="J4825"/>
      <c r="K4825"/>
      <c r="L4825"/>
      <c r="M4825"/>
      <c r="N4825"/>
      <c r="O4825"/>
      <c r="P4825"/>
      <c r="Q4825"/>
      <c r="R4825"/>
    </row>
    <row r="4826" spans="1:18" s="16" customFormat="1" x14ac:dyDescent="0.25">
      <c r="A4826"/>
      <c r="B4826" s="18"/>
      <c r="D4826"/>
      <c r="E4826"/>
      <c r="F4826"/>
      <c r="G4826"/>
      <c r="H4826"/>
      <c r="I4826"/>
      <c r="J4826"/>
      <c r="K4826"/>
      <c r="L4826"/>
      <c r="M4826"/>
      <c r="N4826"/>
      <c r="O4826"/>
      <c r="P4826"/>
      <c r="Q4826"/>
      <c r="R4826"/>
    </row>
    <row r="4827" spans="1:18" s="16" customFormat="1" x14ac:dyDescent="0.25">
      <c r="A4827"/>
      <c r="B4827" s="18"/>
      <c r="D4827"/>
      <c r="E4827"/>
      <c r="F4827"/>
      <c r="G4827"/>
      <c r="H4827"/>
      <c r="I4827"/>
      <c r="J4827"/>
      <c r="K4827"/>
      <c r="L4827"/>
      <c r="M4827"/>
      <c r="N4827"/>
      <c r="O4827"/>
      <c r="P4827"/>
      <c r="Q4827"/>
      <c r="R4827"/>
    </row>
    <row r="4828" spans="1:18" s="16" customFormat="1" x14ac:dyDescent="0.25">
      <c r="A4828"/>
      <c r="B4828" s="18"/>
      <c r="D4828"/>
      <c r="E4828"/>
      <c r="F4828"/>
      <c r="G4828"/>
      <c r="H4828"/>
      <c r="I4828"/>
      <c r="J4828"/>
      <c r="K4828"/>
      <c r="L4828"/>
      <c r="M4828"/>
      <c r="N4828"/>
      <c r="O4828"/>
      <c r="P4828"/>
      <c r="Q4828"/>
      <c r="R4828"/>
    </row>
    <row r="4829" spans="1:18" s="16" customFormat="1" x14ac:dyDescent="0.25">
      <c r="A4829"/>
      <c r="B4829" s="18"/>
      <c r="D4829"/>
      <c r="E4829"/>
      <c r="F4829"/>
      <c r="G4829"/>
      <c r="H4829"/>
      <c r="I4829"/>
      <c r="J4829"/>
      <c r="K4829"/>
      <c r="L4829"/>
      <c r="M4829"/>
      <c r="N4829"/>
      <c r="O4829"/>
      <c r="P4829"/>
      <c r="Q4829"/>
      <c r="R4829"/>
    </row>
    <row r="4830" spans="1:18" s="16" customFormat="1" x14ac:dyDescent="0.25">
      <c r="A4830"/>
      <c r="B4830" s="18"/>
      <c r="D4830"/>
      <c r="E4830"/>
      <c r="F4830"/>
      <c r="G4830"/>
      <c r="H4830"/>
      <c r="I4830"/>
      <c r="J4830"/>
      <c r="K4830"/>
      <c r="L4830"/>
      <c r="M4830"/>
      <c r="N4830"/>
      <c r="O4830"/>
      <c r="P4830"/>
      <c r="Q4830"/>
      <c r="R4830"/>
    </row>
    <row r="4831" spans="1:18" s="16" customFormat="1" x14ac:dyDescent="0.25">
      <c r="A4831"/>
      <c r="B4831" s="18"/>
      <c r="D4831"/>
      <c r="E4831"/>
      <c r="F4831"/>
      <c r="G4831"/>
      <c r="H4831"/>
      <c r="I4831"/>
      <c r="J4831"/>
      <c r="K4831"/>
      <c r="L4831"/>
      <c r="M4831"/>
      <c r="N4831"/>
      <c r="O4831"/>
      <c r="P4831"/>
      <c r="Q4831"/>
      <c r="R4831"/>
    </row>
    <row r="4832" spans="1:18" s="16" customFormat="1" x14ac:dyDescent="0.25">
      <c r="A4832"/>
      <c r="B4832" s="18"/>
      <c r="D4832"/>
      <c r="E4832"/>
      <c r="F4832"/>
      <c r="G4832"/>
      <c r="H4832"/>
      <c r="I4832"/>
      <c r="J4832"/>
      <c r="K4832"/>
      <c r="L4832"/>
      <c r="M4832"/>
      <c r="N4832"/>
      <c r="O4832"/>
      <c r="P4832"/>
      <c r="Q4832"/>
      <c r="R4832"/>
    </row>
    <row r="4833" spans="1:18" s="16" customFormat="1" x14ac:dyDescent="0.25">
      <c r="A4833"/>
      <c r="B4833" s="18"/>
      <c r="D4833"/>
      <c r="E4833"/>
      <c r="F4833"/>
      <c r="G4833"/>
      <c r="H4833"/>
      <c r="I4833"/>
      <c r="J4833"/>
      <c r="K4833"/>
      <c r="L4833"/>
      <c r="M4833"/>
      <c r="N4833"/>
      <c r="O4833"/>
      <c r="P4833"/>
      <c r="Q4833"/>
      <c r="R4833"/>
    </row>
    <row r="4834" spans="1:18" s="16" customFormat="1" x14ac:dyDescent="0.25">
      <c r="A4834"/>
      <c r="B4834" s="18"/>
      <c r="D4834"/>
      <c r="E4834"/>
      <c r="F4834"/>
      <c r="G4834"/>
      <c r="H4834"/>
      <c r="I4834"/>
      <c r="J4834"/>
      <c r="K4834"/>
      <c r="L4834"/>
      <c r="M4834"/>
      <c r="N4834"/>
      <c r="O4834"/>
      <c r="P4834"/>
      <c r="Q4834"/>
      <c r="R4834"/>
    </row>
    <row r="4835" spans="1:18" s="16" customFormat="1" x14ac:dyDescent="0.25">
      <c r="A4835"/>
      <c r="B4835" s="18"/>
      <c r="D4835"/>
      <c r="E4835"/>
      <c r="F4835"/>
      <c r="G4835"/>
      <c r="H4835"/>
      <c r="I4835"/>
      <c r="J4835"/>
      <c r="K4835"/>
      <c r="L4835"/>
      <c r="M4835"/>
      <c r="N4835"/>
      <c r="O4835"/>
      <c r="P4835"/>
      <c r="Q4835"/>
      <c r="R4835"/>
    </row>
    <row r="4836" spans="1:18" s="16" customFormat="1" x14ac:dyDescent="0.25">
      <c r="A4836"/>
      <c r="B4836" s="18"/>
      <c r="D4836"/>
      <c r="E4836"/>
      <c r="F4836"/>
      <c r="G4836"/>
      <c r="H4836"/>
      <c r="I4836"/>
      <c r="J4836"/>
      <c r="K4836"/>
      <c r="L4836"/>
      <c r="M4836"/>
      <c r="N4836"/>
      <c r="O4836"/>
      <c r="P4836"/>
      <c r="Q4836"/>
      <c r="R4836"/>
    </row>
    <row r="4837" spans="1:18" s="16" customFormat="1" x14ac:dyDescent="0.25">
      <c r="A4837"/>
      <c r="B4837" s="18"/>
      <c r="D4837"/>
      <c r="E4837"/>
      <c r="F4837"/>
      <c r="G4837"/>
      <c r="H4837"/>
      <c r="I4837"/>
      <c r="J4837"/>
      <c r="K4837"/>
      <c r="L4837"/>
      <c r="M4837"/>
      <c r="N4837"/>
      <c r="O4837"/>
      <c r="P4837"/>
      <c r="Q4837"/>
      <c r="R4837"/>
    </row>
    <row r="4838" spans="1:18" s="16" customFormat="1" x14ac:dyDescent="0.25">
      <c r="A4838"/>
      <c r="B4838" s="18"/>
      <c r="D4838"/>
      <c r="E4838"/>
      <c r="F4838"/>
      <c r="G4838"/>
      <c r="H4838"/>
      <c r="I4838"/>
      <c r="J4838"/>
      <c r="K4838"/>
      <c r="L4838"/>
      <c r="M4838"/>
      <c r="N4838"/>
      <c r="O4838"/>
      <c r="P4838"/>
      <c r="Q4838"/>
      <c r="R4838"/>
    </row>
    <row r="4839" spans="1:18" s="16" customFormat="1" x14ac:dyDescent="0.25">
      <c r="A4839"/>
      <c r="B4839" s="18"/>
      <c r="D4839"/>
      <c r="E4839"/>
      <c r="F4839"/>
      <c r="G4839"/>
      <c r="H4839"/>
      <c r="I4839"/>
      <c r="J4839"/>
      <c r="K4839"/>
      <c r="L4839"/>
      <c r="M4839"/>
      <c r="N4839"/>
      <c r="O4839"/>
      <c r="P4839"/>
      <c r="Q4839"/>
      <c r="R4839"/>
    </row>
    <row r="4840" spans="1:18" s="16" customFormat="1" x14ac:dyDescent="0.25">
      <c r="A4840"/>
      <c r="B4840" s="18"/>
      <c r="D4840"/>
      <c r="E4840"/>
      <c r="F4840"/>
      <c r="G4840"/>
      <c r="H4840"/>
      <c r="I4840"/>
      <c r="J4840"/>
      <c r="K4840"/>
      <c r="L4840"/>
      <c r="M4840"/>
      <c r="N4840"/>
      <c r="O4840"/>
      <c r="P4840"/>
      <c r="Q4840"/>
      <c r="R4840"/>
    </row>
    <row r="4841" spans="1:18" s="16" customFormat="1" x14ac:dyDescent="0.25">
      <c r="A4841"/>
      <c r="B4841" s="18"/>
      <c r="D4841"/>
      <c r="E4841"/>
      <c r="F4841"/>
      <c r="G4841"/>
      <c r="H4841"/>
      <c r="I4841"/>
      <c r="J4841"/>
      <c r="K4841"/>
      <c r="L4841"/>
      <c r="M4841"/>
      <c r="N4841"/>
      <c r="O4841"/>
      <c r="P4841"/>
      <c r="Q4841"/>
      <c r="R4841"/>
    </row>
    <row r="4842" spans="1:18" s="16" customFormat="1" x14ac:dyDescent="0.25">
      <c r="A4842"/>
      <c r="B4842" s="18"/>
      <c r="D4842"/>
      <c r="E4842"/>
      <c r="F4842"/>
      <c r="G4842"/>
      <c r="H4842"/>
      <c r="I4842"/>
      <c r="J4842"/>
      <c r="K4842"/>
      <c r="L4842"/>
      <c r="M4842"/>
      <c r="N4842"/>
      <c r="O4842"/>
      <c r="P4842"/>
      <c r="Q4842"/>
      <c r="R4842"/>
    </row>
    <row r="4843" spans="1:18" s="16" customFormat="1" x14ac:dyDescent="0.25">
      <c r="A4843"/>
      <c r="B4843" s="18"/>
      <c r="D4843"/>
      <c r="E4843"/>
      <c r="F4843"/>
      <c r="G4843"/>
      <c r="H4843"/>
      <c r="I4843"/>
      <c r="J4843"/>
      <c r="K4843"/>
      <c r="L4843"/>
      <c r="M4843"/>
      <c r="N4843"/>
      <c r="O4843"/>
      <c r="P4843"/>
      <c r="Q4843"/>
      <c r="R4843"/>
    </row>
    <row r="4844" spans="1:18" s="16" customFormat="1" x14ac:dyDescent="0.25">
      <c r="A4844"/>
      <c r="B4844" s="18"/>
      <c r="D4844"/>
      <c r="E4844"/>
      <c r="F4844"/>
      <c r="G4844"/>
      <c r="H4844"/>
      <c r="I4844"/>
      <c r="J4844"/>
      <c r="K4844"/>
      <c r="L4844"/>
      <c r="M4844"/>
      <c r="N4844"/>
      <c r="O4844"/>
      <c r="P4844"/>
      <c r="Q4844"/>
      <c r="R4844"/>
    </row>
    <row r="4845" spans="1:18" s="16" customFormat="1" x14ac:dyDescent="0.25">
      <c r="A4845"/>
      <c r="B4845" s="18"/>
      <c r="D4845"/>
      <c r="E4845"/>
      <c r="F4845"/>
      <c r="G4845"/>
      <c r="H4845"/>
      <c r="I4845"/>
      <c r="J4845"/>
      <c r="K4845"/>
      <c r="L4845"/>
      <c r="M4845"/>
      <c r="N4845"/>
      <c r="O4845"/>
      <c r="P4845"/>
      <c r="Q4845"/>
      <c r="R4845"/>
    </row>
    <row r="4846" spans="1:18" s="16" customFormat="1" x14ac:dyDescent="0.25">
      <c r="A4846"/>
      <c r="B4846" s="18"/>
      <c r="D4846"/>
      <c r="E4846"/>
      <c r="F4846"/>
      <c r="G4846"/>
      <c r="H4846"/>
      <c r="I4846"/>
      <c r="J4846"/>
      <c r="K4846"/>
      <c r="L4846"/>
      <c r="M4846"/>
      <c r="N4846"/>
      <c r="O4846"/>
      <c r="P4846"/>
      <c r="Q4846"/>
      <c r="R4846"/>
    </row>
    <row r="4847" spans="1:18" s="16" customFormat="1" x14ac:dyDescent="0.25">
      <c r="A4847"/>
      <c r="B4847" s="18"/>
      <c r="D4847"/>
      <c r="E4847"/>
      <c r="F4847"/>
      <c r="G4847"/>
      <c r="H4847"/>
      <c r="I4847"/>
      <c r="J4847"/>
      <c r="K4847"/>
      <c r="L4847"/>
      <c r="M4847"/>
      <c r="N4847"/>
      <c r="O4847"/>
      <c r="P4847"/>
      <c r="Q4847"/>
      <c r="R4847"/>
    </row>
    <row r="4848" spans="1:18" s="16" customFormat="1" x14ac:dyDescent="0.25">
      <c r="A4848"/>
      <c r="B4848" s="18"/>
      <c r="D4848"/>
      <c r="E4848"/>
      <c r="F4848"/>
      <c r="G4848"/>
      <c r="H4848"/>
      <c r="I4848"/>
      <c r="J4848"/>
      <c r="K4848"/>
      <c r="L4848"/>
      <c r="M4848"/>
      <c r="N4848"/>
      <c r="O4848"/>
      <c r="P4848"/>
      <c r="Q4848"/>
      <c r="R4848"/>
    </row>
    <row r="4849" spans="1:18" s="16" customFormat="1" x14ac:dyDescent="0.25">
      <c r="A4849"/>
      <c r="B4849" s="18"/>
      <c r="D4849"/>
      <c r="E4849"/>
      <c r="F4849"/>
      <c r="G4849"/>
      <c r="H4849"/>
      <c r="I4849"/>
      <c r="J4849"/>
      <c r="K4849"/>
      <c r="L4849"/>
      <c r="M4849"/>
      <c r="N4849"/>
      <c r="O4849"/>
      <c r="P4849"/>
      <c r="Q4849"/>
      <c r="R4849"/>
    </row>
    <row r="4850" spans="1:18" s="16" customFormat="1" x14ac:dyDescent="0.25">
      <c r="A4850"/>
      <c r="B4850" s="18"/>
      <c r="D4850"/>
      <c r="E4850"/>
      <c r="F4850"/>
      <c r="G4850"/>
      <c r="H4850"/>
      <c r="I4850"/>
      <c r="J4850"/>
      <c r="K4850"/>
      <c r="L4850"/>
      <c r="M4850"/>
      <c r="N4850"/>
      <c r="O4850"/>
      <c r="P4850"/>
      <c r="Q4850"/>
      <c r="R4850"/>
    </row>
    <row r="4851" spans="1:18" s="16" customFormat="1" x14ac:dyDescent="0.25">
      <c r="A4851"/>
      <c r="B4851" s="18"/>
      <c r="D4851"/>
      <c r="E4851"/>
      <c r="F4851"/>
      <c r="G4851"/>
      <c r="H4851"/>
      <c r="I4851"/>
      <c r="J4851"/>
      <c r="K4851"/>
      <c r="L4851"/>
      <c r="M4851"/>
      <c r="N4851"/>
      <c r="O4851"/>
      <c r="P4851"/>
      <c r="Q4851"/>
      <c r="R4851"/>
    </row>
    <row r="4852" spans="1:18" s="16" customFormat="1" x14ac:dyDescent="0.25">
      <c r="A4852"/>
      <c r="B4852" s="18"/>
      <c r="D4852"/>
      <c r="E4852"/>
      <c r="F4852"/>
      <c r="G4852"/>
      <c r="H4852"/>
      <c r="I4852"/>
      <c r="J4852"/>
      <c r="K4852"/>
      <c r="L4852"/>
      <c r="M4852"/>
      <c r="N4852"/>
      <c r="O4852"/>
      <c r="P4852"/>
      <c r="Q4852"/>
      <c r="R4852"/>
    </row>
    <row r="4853" spans="1:18" s="16" customFormat="1" x14ac:dyDescent="0.25">
      <c r="A4853"/>
      <c r="B4853" s="18"/>
      <c r="D4853"/>
      <c r="E4853"/>
      <c r="F4853"/>
      <c r="G4853"/>
      <c r="H4853"/>
      <c r="I4853"/>
      <c r="J4853"/>
      <c r="K4853"/>
      <c r="L4853"/>
      <c r="M4853"/>
      <c r="N4853"/>
      <c r="O4853"/>
      <c r="P4853"/>
      <c r="Q4853"/>
      <c r="R4853"/>
    </row>
    <row r="4854" spans="1:18" s="16" customFormat="1" x14ac:dyDescent="0.25">
      <c r="A4854"/>
      <c r="B4854" s="18"/>
      <c r="D4854"/>
      <c r="E4854"/>
      <c r="F4854"/>
      <c r="G4854"/>
      <c r="H4854"/>
      <c r="I4854"/>
      <c r="J4854"/>
      <c r="K4854"/>
      <c r="L4854"/>
      <c r="M4854"/>
      <c r="N4854"/>
      <c r="O4854"/>
      <c r="P4854"/>
      <c r="Q4854"/>
      <c r="R4854"/>
    </row>
    <row r="4855" spans="1:18" s="16" customFormat="1" x14ac:dyDescent="0.25">
      <c r="A4855"/>
      <c r="B4855" s="18"/>
      <c r="D4855"/>
      <c r="E4855"/>
      <c r="F4855"/>
      <c r="G4855"/>
      <c r="H4855"/>
      <c r="I4855"/>
      <c r="J4855"/>
      <c r="K4855"/>
      <c r="L4855"/>
      <c r="M4855"/>
      <c r="N4855"/>
      <c r="O4855"/>
      <c r="P4855"/>
      <c r="Q4855"/>
      <c r="R4855"/>
    </row>
    <row r="4856" spans="1:18" s="16" customFormat="1" x14ac:dyDescent="0.25">
      <c r="A4856"/>
      <c r="B4856" s="18"/>
      <c r="D4856"/>
      <c r="E4856"/>
      <c r="F4856"/>
      <c r="G4856"/>
      <c r="H4856"/>
      <c r="I4856"/>
      <c r="J4856"/>
      <c r="K4856"/>
      <c r="L4856"/>
      <c r="M4856"/>
      <c r="N4856"/>
      <c r="O4856"/>
      <c r="P4856"/>
      <c r="Q4856"/>
      <c r="R4856"/>
    </row>
    <row r="4857" spans="1:18" s="16" customFormat="1" x14ac:dyDescent="0.25">
      <c r="A4857"/>
      <c r="B4857" s="18"/>
      <c r="D4857"/>
      <c r="E4857"/>
      <c r="F4857"/>
      <c r="G4857"/>
      <c r="H4857"/>
      <c r="I4857"/>
      <c r="J4857"/>
      <c r="K4857"/>
      <c r="L4857"/>
      <c r="M4857"/>
      <c r="N4857"/>
      <c r="O4857"/>
      <c r="P4857"/>
      <c r="Q4857"/>
      <c r="R4857"/>
    </row>
    <row r="4858" spans="1:18" s="16" customFormat="1" x14ac:dyDescent="0.25">
      <c r="A4858"/>
      <c r="B4858" s="18"/>
      <c r="D4858"/>
      <c r="E4858"/>
      <c r="F4858"/>
      <c r="G4858"/>
      <c r="H4858"/>
      <c r="I4858"/>
      <c r="J4858"/>
      <c r="K4858"/>
      <c r="L4858"/>
      <c r="M4858"/>
      <c r="N4858"/>
      <c r="O4858"/>
      <c r="P4858"/>
      <c r="Q4858"/>
      <c r="R4858"/>
    </row>
    <row r="4859" spans="1:18" s="16" customFormat="1" x14ac:dyDescent="0.25">
      <c r="A4859"/>
      <c r="B4859" s="18"/>
      <c r="D4859"/>
      <c r="E4859"/>
      <c r="F4859"/>
      <c r="G4859"/>
      <c r="H4859"/>
      <c r="I4859"/>
      <c r="J4859"/>
      <c r="K4859"/>
      <c r="L4859"/>
      <c r="M4859"/>
      <c r="N4859"/>
      <c r="O4859"/>
      <c r="P4859"/>
      <c r="Q4859"/>
      <c r="R4859"/>
    </row>
    <row r="4860" spans="1:18" s="16" customFormat="1" x14ac:dyDescent="0.25">
      <c r="A4860"/>
      <c r="B4860" s="18"/>
      <c r="D4860"/>
      <c r="E4860"/>
      <c r="F4860"/>
      <c r="G4860"/>
      <c r="H4860"/>
      <c r="I4860"/>
      <c r="J4860"/>
      <c r="K4860"/>
      <c r="L4860"/>
      <c r="M4860"/>
      <c r="N4860"/>
      <c r="O4860"/>
      <c r="P4860"/>
      <c r="Q4860"/>
      <c r="R4860"/>
    </row>
    <row r="4861" spans="1:18" s="16" customFormat="1" x14ac:dyDescent="0.25">
      <c r="A4861"/>
      <c r="B4861" s="18"/>
      <c r="D4861"/>
      <c r="E4861"/>
      <c r="F4861"/>
      <c r="G4861"/>
      <c r="H4861"/>
      <c r="I4861"/>
      <c r="J4861"/>
      <c r="K4861"/>
      <c r="L4861"/>
      <c r="M4861"/>
      <c r="N4861"/>
      <c r="O4861"/>
      <c r="P4861"/>
      <c r="Q4861"/>
      <c r="R4861"/>
    </row>
    <row r="4862" spans="1:18" s="16" customFormat="1" x14ac:dyDescent="0.25">
      <c r="A4862"/>
      <c r="B4862" s="17"/>
      <c r="D4862"/>
      <c r="E4862"/>
      <c r="F4862"/>
      <c r="G4862"/>
      <c r="H4862"/>
      <c r="I4862"/>
      <c r="J4862"/>
      <c r="K4862"/>
      <c r="L4862"/>
      <c r="M4862"/>
      <c r="N4862"/>
      <c r="O4862"/>
      <c r="P4862"/>
      <c r="Q4862"/>
      <c r="R4862"/>
    </row>
    <row r="4863" spans="1:18" s="16" customFormat="1" x14ac:dyDescent="0.25">
      <c r="A4863"/>
      <c r="B4863" s="18"/>
      <c r="D4863"/>
      <c r="E4863"/>
      <c r="F4863"/>
      <c r="G4863"/>
      <c r="H4863"/>
      <c r="I4863"/>
      <c r="J4863"/>
      <c r="K4863"/>
      <c r="L4863"/>
      <c r="M4863"/>
      <c r="N4863"/>
      <c r="O4863"/>
      <c r="P4863"/>
      <c r="Q4863"/>
      <c r="R4863"/>
    </row>
    <row r="4864" spans="1:18" s="16" customFormat="1" x14ac:dyDescent="0.25">
      <c r="A4864"/>
      <c r="B4864" s="18"/>
      <c r="D4864"/>
      <c r="E4864"/>
      <c r="F4864"/>
      <c r="G4864"/>
      <c r="H4864"/>
      <c r="I4864"/>
      <c r="J4864"/>
      <c r="K4864"/>
      <c r="L4864"/>
      <c r="M4864"/>
      <c r="N4864"/>
      <c r="O4864"/>
      <c r="P4864"/>
      <c r="Q4864"/>
      <c r="R4864"/>
    </row>
    <row r="4865" spans="1:18" s="16" customFormat="1" x14ac:dyDescent="0.25">
      <c r="A4865"/>
      <c r="B4865" s="18"/>
      <c r="D4865"/>
      <c r="E4865"/>
      <c r="F4865"/>
      <c r="G4865"/>
      <c r="H4865"/>
      <c r="I4865"/>
      <c r="J4865"/>
      <c r="K4865"/>
      <c r="L4865"/>
      <c r="M4865"/>
      <c r="N4865"/>
      <c r="O4865"/>
      <c r="P4865"/>
      <c r="Q4865"/>
      <c r="R4865"/>
    </row>
    <row r="4866" spans="1:18" s="16" customFormat="1" x14ac:dyDescent="0.25">
      <c r="A4866"/>
      <c r="B4866" s="18"/>
      <c r="D4866"/>
      <c r="E4866"/>
      <c r="F4866"/>
      <c r="G4866"/>
      <c r="H4866"/>
      <c r="I4866"/>
      <c r="J4866"/>
      <c r="K4866"/>
      <c r="L4866"/>
      <c r="M4866"/>
      <c r="N4866"/>
      <c r="O4866"/>
      <c r="P4866"/>
      <c r="Q4866"/>
      <c r="R4866"/>
    </row>
    <row r="4867" spans="1:18" s="16" customFormat="1" x14ac:dyDescent="0.25">
      <c r="A4867"/>
      <c r="B4867" s="18"/>
      <c r="D4867"/>
      <c r="E4867"/>
      <c r="F4867"/>
      <c r="G4867"/>
      <c r="H4867"/>
      <c r="I4867"/>
      <c r="J4867"/>
      <c r="K4867"/>
      <c r="L4867"/>
      <c r="M4867"/>
      <c r="N4867"/>
      <c r="O4867"/>
      <c r="P4867"/>
      <c r="Q4867"/>
      <c r="R4867"/>
    </row>
    <row r="4868" spans="1:18" s="16" customFormat="1" x14ac:dyDescent="0.25">
      <c r="A4868"/>
      <c r="B4868" s="18"/>
      <c r="D4868"/>
      <c r="E4868"/>
      <c r="F4868"/>
      <c r="G4868"/>
      <c r="H4868"/>
      <c r="I4868"/>
      <c r="J4868"/>
      <c r="K4868"/>
      <c r="L4868"/>
      <c r="M4868"/>
      <c r="N4868"/>
      <c r="O4868"/>
      <c r="P4868"/>
      <c r="Q4868"/>
      <c r="R4868"/>
    </row>
    <row r="4869" spans="1:18" s="16" customFormat="1" x14ac:dyDescent="0.25">
      <c r="A4869"/>
      <c r="B4869" s="18"/>
      <c r="D4869"/>
      <c r="E4869"/>
      <c r="F4869"/>
      <c r="G4869"/>
      <c r="H4869"/>
      <c r="I4869"/>
      <c r="J4869"/>
      <c r="K4869"/>
      <c r="L4869"/>
      <c r="M4869"/>
      <c r="N4869"/>
      <c r="O4869"/>
      <c r="P4869"/>
      <c r="Q4869"/>
      <c r="R4869"/>
    </row>
    <row r="4870" spans="1:18" s="16" customFormat="1" x14ac:dyDescent="0.25">
      <c r="A4870"/>
      <c r="B4870" s="18"/>
      <c r="D4870"/>
      <c r="E4870"/>
      <c r="F4870"/>
      <c r="G4870"/>
      <c r="H4870"/>
      <c r="I4870"/>
      <c r="J4870"/>
      <c r="K4870"/>
      <c r="L4870"/>
      <c r="M4870"/>
      <c r="N4870"/>
      <c r="O4870"/>
      <c r="P4870"/>
      <c r="Q4870"/>
      <c r="R4870"/>
    </row>
    <row r="4871" spans="1:18" s="16" customFormat="1" x14ac:dyDescent="0.25">
      <c r="A4871"/>
      <c r="B4871" s="18"/>
      <c r="D4871"/>
      <c r="E4871"/>
      <c r="F4871"/>
      <c r="G4871"/>
      <c r="H4871"/>
      <c r="I4871"/>
      <c r="J4871"/>
      <c r="K4871"/>
      <c r="L4871"/>
      <c r="M4871"/>
      <c r="N4871"/>
      <c r="O4871"/>
      <c r="P4871"/>
      <c r="Q4871"/>
      <c r="R4871"/>
    </row>
    <row r="4872" spans="1:18" s="16" customFormat="1" x14ac:dyDescent="0.25">
      <c r="A4872"/>
      <c r="B4872" s="18"/>
      <c r="D4872"/>
      <c r="E4872"/>
      <c r="F4872"/>
      <c r="G4872"/>
      <c r="H4872"/>
      <c r="I4872"/>
      <c r="J4872"/>
      <c r="K4872"/>
      <c r="L4872"/>
      <c r="M4872"/>
      <c r="N4872"/>
      <c r="O4872"/>
      <c r="P4872"/>
      <c r="Q4872"/>
      <c r="R4872"/>
    </row>
    <row r="4873" spans="1:18" s="16" customFormat="1" x14ac:dyDescent="0.25">
      <c r="A4873"/>
      <c r="B4873" s="18"/>
      <c r="D4873"/>
      <c r="E4873"/>
      <c r="F4873"/>
      <c r="G4873"/>
      <c r="H4873"/>
      <c r="I4873"/>
      <c r="J4873"/>
      <c r="K4873"/>
      <c r="L4873"/>
      <c r="M4873"/>
      <c r="N4873"/>
      <c r="O4873"/>
      <c r="P4873"/>
      <c r="Q4873"/>
      <c r="R4873"/>
    </row>
    <row r="4874" spans="1:18" s="16" customFormat="1" x14ac:dyDescent="0.25">
      <c r="A4874"/>
      <c r="B4874" s="18"/>
      <c r="D4874"/>
      <c r="E4874"/>
      <c r="F4874"/>
      <c r="G4874"/>
      <c r="H4874"/>
      <c r="I4874"/>
      <c r="J4874"/>
      <c r="K4874"/>
      <c r="L4874"/>
      <c r="M4874"/>
      <c r="N4874"/>
      <c r="O4874"/>
      <c r="P4874"/>
      <c r="Q4874"/>
      <c r="R4874"/>
    </row>
    <row r="4875" spans="1:18" s="16" customFormat="1" x14ac:dyDescent="0.25">
      <c r="A4875"/>
      <c r="B4875" s="18"/>
      <c r="D4875"/>
      <c r="E4875"/>
      <c r="F4875"/>
      <c r="G4875"/>
      <c r="H4875"/>
      <c r="I4875"/>
      <c r="J4875"/>
      <c r="K4875"/>
      <c r="L4875"/>
      <c r="M4875"/>
      <c r="N4875"/>
      <c r="O4875"/>
      <c r="P4875"/>
      <c r="Q4875"/>
      <c r="R4875"/>
    </row>
    <row r="4876" spans="1:18" s="16" customFormat="1" x14ac:dyDescent="0.25">
      <c r="A4876"/>
      <c r="B4876" s="18"/>
      <c r="D4876"/>
      <c r="E4876"/>
      <c r="F4876"/>
      <c r="G4876"/>
      <c r="H4876"/>
      <c r="I4876"/>
      <c r="J4876"/>
      <c r="K4876"/>
      <c r="L4876"/>
      <c r="M4876"/>
      <c r="N4876"/>
      <c r="O4876"/>
      <c r="P4876"/>
      <c r="Q4876"/>
      <c r="R4876"/>
    </row>
    <row r="4877" spans="1:18" s="16" customFormat="1" x14ac:dyDescent="0.25">
      <c r="A4877"/>
      <c r="B4877" s="18"/>
      <c r="D4877"/>
      <c r="E4877"/>
      <c r="F4877"/>
      <c r="G4877"/>
      <c r="H4877"/>
      <c r="I4877"/>
      <c r="J4877"/>
      <c r="K4877"/>
      <c r="L4877"/>
      <c r="M4877"/>
      <c r="N4877"/>
      <c r="O4877"/>
      <c r="P4877"/>
      <c r="Q4877"/>
      <c r="R4877"/>
    </row>
    <row r="4878" spans="1:18" s="16" customFormat="1" x14ac:dyDescent="0.25">
      <c r="A4878"/>
      <c r="B4878" s="18"/>
      <c r="D4878"/>
      <c r="E4878"/>
      <c r="F4878"/>
      <c r="G4878"/>
      <c r="H4878"/>
      <c r="I4878"/>
      <c r="J4878"/>
      <c r="K4878"/>
      <c r="L4878"/>
      <c r="M4878"/>
      <c r="N4878"/>
      <c r="O4878"/>
      <c r="P4878"/>
      <c r="Q4878"/>
      <c r="R4878"/>
    </row>
    <row r="4879" spans="1:18" s="16" customFormat="1" x14ac:dyDescent="0.25">
      <c r="A4879"/>
      <c r="B4879" s="18"/>
      <c r="D4879"/>
      <c r="E4879"/>
      <c r="F4879"/>
      <c r="G4879"/>
      <c r="H4879"/>
      <c r="I4879"/>
      <c r="J4879"/>
      <c r="K4879"/>
      <c r="L4879"/>
      <c r="M4879"/>
      <c r="N4879"/>
      <c r="O4879"/>
      <c r="P4879"/>
      <c r="Q4879"/>
      <c r="R4879"/>
    </row>
    <row r="4880" spans="1:18" s="16" customFormat="1" x14ac:dyDescent="0.25">
      <c r="A4880"/>
      <c r="B4880" s="18"/>
      <c r="D4880"/>
      <c r="E4880"/>
      <c r="F4880"/>
      <c r="G4880"/>
      <c r="H4880"/>
      <c r="I4880"/>
      <c r="J4880"/>
      <c r="K4880"/>
      <c r="L4880"/>
      <c r="M4880"/>
      <c r="N4880"/>
      <c r="O4880"/>
      <c r="P4880"/>
      <c r="Q4880"/>
      <c r="R4880"/>
    </row>
    <row r="4881" spans="1:18" s="16" customFormat="1" x14ac:dyDescent="0.25">
      <c r="A4881"/>
      <c r="B4881" s="18"/>
      <c r="D4881"/>
      <c r="E4881"/>
      <c r="F4881"/>
      <c r="G4881"/>
      <c r="H4881"/>
      <c r="I4881"/>
      <c r="J4881"/>
      <c r="K4881"/>
      <c r="L4881"/>
      <c r="M4881"/>
      <c r="N4881"/>
      <c r="O4881"/>
      <c r="P4881"/>
      <c r="Q4881"/>
      <c r="R4881"/>
    </row>
    <row r="4882" spans="1:18" s="16" customFormat="1" x14ac:dyDescent="0.25">
      <c r="A4882"/>
      <c r="B4882" s="18"/>
      <c r="D4882"/>
      <c r="E4882"/>
      <c r="F4882"/>
      <c r="G4882"/>
      <c r="H4882"/>
      <c r="I4882"/>
      <c r="J4882"/>
      <c r="K4882"/>
      <c r="L4882"/>
      <c r="M4882"/>
      <c r="N4882"/>
      <c r="O4882"/>
      <c r="P4882"/>
      <c r="Q4882"/>
      <c r="R4882"/>
    </row>
    <row r="4883" spans="1:18" s="16" customFormat="1" x14ac:dyDescent="0.25">
      <c r="A4883"/>
      <c r="B4883" s="18"/>
      <c r="D4883"/>
      <c r="E4883"/>
      <c r="F4883"/>
      <c r="G4883"/>
      <c r="H4883"/>
      <c r="I4883"/>
      <c r="J4883"/>
      <c r="K4883"/>
      <c r="L4883"/>
      <c r="M4883"/>
      <c r="N4883"/>
      <c r="O4883"/>
      <c r="P4883"/>
      <c r="Q4883"/>
      <c r="R4883"/>
    </row>
    <row r="4884" spans="1:18" s="16" customFormat="1" x14ac:dyDescent="0.25">
      <c r="A4884"/>
      <c r="B4884" s="18"/>
      <c r="D4884"/>
      <c r="E4884"/>
      <c r="F4884"/>
      <c r="G4884"/>
      <c r="H4884"/>
      <c r="I4884"/>
      <c r="J4884"/>
      <c r="K4884"/>
      <c r="L4884"/>
      <c r="M4884"/>
      <c r="N4884"/>
      <c r="O4884"/>
      <c r="P4884"/>
      <c r="Q4884"/>
      <c r="R4884"/>
    </row>
    <row r="4885" spans="1:18" s="16" customFormat="1" x14ac:dyDescent="0.25">
      <c r="A4885"/>
      <c r="B4885" s="18"/>
      <c r="D4885"/>
      <c r="E4885"/>
      <c r="F4885"/>
      <c r="G4885"/>
      <c r="H4885"/>
      <c r="I4885"/>
      <c r="J4885"/>
      <c r="K4885"/>
      <c r="L4885"/>
      <c r="M4885"/>
      <c r="N4885"/>
      <c r="O4885"/>
      <c r="P4885"/>
      <c r="Q4885"/>
      <c r="R4885"/>
    </row>
    <row r="4886" spans="1:18" s="16" customFormat="1" x14ac:dyDescent="0.25">
      <c r="A4886"/>
      <c r="B4886" s="18"/>
      <c r="D4886"/>
      <c r="E4886"/>
      <c r="F4886"/>
      <c r="G4886"/>
      <c r="H4886"/>
      <c r="I4886"/>
      <c r="J4886"/>
      <c r="K4886"/>
      <c r="L4886"/>
      <c r="M4886"/>
      <c r="N4886"/>
      <c r="O4886"/>
      <c r="P4886"/>
      <c r="Q4886"/>
      <c r="R4886"/>
    </row>
    <row r="4887" spans="1:18" s="16" customFormat="1" x14ac:dyDescent="0.25">
      <c r="A4887"/>
      <c r="B4887" s="18"/>
      <c r="D4887"/>
      <c r="E4887"/>
      <c r="F4887"/>
      <c r="G4887"/>
      <c r="H4887"/>
      <c r="I4887"/>
      <c r="J4887"/>
      <c r="K4887"/>
      <c r="L4887"/>
      <c r="M4887"/>
      <c r="N4887"/>
      <c r="O4887"/>
      <c r="P4887"/>
      <c r="Q4887"/>
      <c r="R4887"/>
    </row>
    <row r="4888" spans="1:18" s="16" customFormat="1" x14ac:dyDescent="0.25">
      <c r="A4888"/>
      <c r="B4888" s="18"/>
      <c r="D4888"/>
      <c r="E4888"/>
      <c r="F4888"/>
      <c r="G4888"/>
      <c r="H4888"/>
      <c r="I4888"/>
      <c r="J4888"/>
      <c r="K4888"/>
      <c r="L4888"/>
      <c r="M4888"/>
      <c r="N4888"/>
      <c r="O4888"/>
      <c r="P4888"/>
      <c r="Q4888"/>
      <c r="R4888"/>
    </row>
    <row r="4889" spans="1:18" s="16" customFormat="1" x14ac:dyDescent="0.25">
      <c r="A4889"/>
      <c r="B4889" s="18"/>
      <c r="D4889"/>
      <c r="E4889"/>
      <c r="F4889"/>
      <c r="G4889"/>
      <c r="H4889"/>
      <c r="I4889"/>
      <c r="J4889"/>
      <c r="K4889"/>
      <c r="L4889"/>
      <c r="M4889"/>
      <c r="N4889"/>
      <c r="O4889"/>
      <c r="P4889"/>
      <c r="Q4889"/>
      <c r="R4889"/>
    </row>
    <row r="4890" spans="1:18" s="16" customFormat="1" x14ac:dyDescent="0.25">
      <c r="A4890"/>
      <c r="B4890" s="18"/>
      <c r="D4890"/>
      <c r="E4890"/>
      <c r="F4890"/>
      <c r="G4890"/>
      <c r="H4890"/>
      <c r="I4890"/>
      <c r="J4890"/>
      <c r="K4890"/>
      <c r="L4890"/>
      <c r="M4890"/>
      <c r="N4890"/>
      <c r="O4890"/>
      <c r="P4890"/>
      <c r="Q4890"/>
      <c r="R4890"/>
    </row>
    <row r="4891" spans="1:18" s="16" customFormat="1" x14ac:dyDescent="0.25">
      <c r="A4891"/>
      <c r="B4891" s="18"/>
      <c r="D4891"/>
      <c r="E4891"/>
      <c r="F4891"/>
      <c r="G4891"/>
      <c r="H4891"/>
      <c r="I4891"/>
      <c r="J4891"/>
      <c r="K4891"/>
      <c r="L4891"/>
      <c r="M4891"/>
      <c r="N4891"/>
      <c r="O4891"/>
      <c r="P4891"/>
      <c r="Q4891"/>
      <c r="R4891"/>
    </row>
    <row r="4892" spans="1:18" s="16" customFormat="1" x14ac:dyDescent="0.25">
      <c r="A4892"/>
      <c r="B4892" s="18"/>
      <c r="D4892"/>
      <c r="E4892"/>
      <c r="F4892"/>
      <c r="G4892"/>
      <c r="H4892"/>
      <c r="I4892"/>
      <c r="J4892"/>
      <c r="K4892"/>
      <c r="L4892"/>
      <c r="M4892"/>
      <c r="N4892"/>
      <c r="O4892"/>
      <c r="P4892"/>
      <c r="Q4892"/>
      <c r="R4892"/>
    </row>
    <row r="4893" spans="1:18" s="16" customFormat="1" x14ac:dyDescent="0.25">
      <c r="A4893"/>
      <c r="B4893" s="18"/>
      <c r="D4893"/>
      <c r="E4893"/>
      <c r="F4893"/>
      <c r="G4893"/>
      <c r="H4893"/>
      <c r="I4893"/>
      <c r="J4893"/>
      <c r="K4893"/>
      <c r="L4893"/>
      <c r="M4893"/>
      <c r="N4893"/>
      <c r="O4893"/>
      <c r="P4893"/>
      <c r="Q4893"/>
      <c r="R4893"/>
    </row>
    <row r="4894" spans="1:18" s="16" customFormat="1" x14ac:dyDescent="0.25">
      <c r="A4894"/>
      <c r="B4894" s="18"/>
      <c r="D4894"/>
      <c r="E4894"/>
      <c r="F4894"/>
      <c r="G4894"/>
      <c r="H4894"/>
      <c r="I4894"/>
      <c r="J4894"/>
      <c r="K4894"/>
      <c r="L4894"/>
      <c r="M4894"/>
      <c r="N4894"/>
      <c r="O4894"/>
      <c r="P4894"/>
      <c r="Q4894"/>
      <c r="R4894"/>
    </row>
    <row r="4895" spans="1:18" s="16" customFormat="1" x14ac:dyDescent="0.25">
      <c r="A4895"/>
      <c r="B4895" s="18"/>
      <c r="D4895"/>
      <c r="E4895"/>
      <c r="F4895"/>
      <c r="G4895"/>
      <c r="H4895"/>
      <c r="I4895"/>
      <c r="J4895"/>
      <c r="K4895"/>
      <c r="L4895"/>
      <c r="M4895"/>
      <c r="N4895"/>
      <c r="O4895"/>
      <c r="P4895"/>
      <c r="Q4895"/>
      <c r="R4895"/>
    </row>
    <row r="4896" spans="1:18" s="16" customFormat="1" x14ac:dyDescent="0.25">
      <c r="A4896"/>
      <c r="B4896" s="18"/>
      <c r="D4896"/>
      <c r="E4896"/>
      <c r="F4896"/>
      <c r="G4896"/>
      <c r="H4896"/>
      <c r="I4896"/>
      <c r="J4896"/>
      <c r="K4896"/>
      <c r="L4896"/>
      <c r="M4896"/>
      <c r="N4896"/>
      <c r="O4896"/>
      <c r="P4896"/>
      <c r="Q4896"/>
      <c r="R4896"/>
    </row>
    <row r="4897" spans="1:18" s="16" customFormat="1" x14ac:dyDescent="0.25">
      <c r="A4897"/>
      <c r="B4897" s="18"/>
      <c r="D4897"/>
      <c r="E4897"/>
      <c r="F4897"/>
      <c r="G4897"/>
      <c r="H4897"/>
      <c r="I4897"/>
      <c r="J4897"/>
      <c r="K4897"/>
      <c r="L4897"/>
      <c r="M4897"/>
      <c r="N4897"/>
      <c r="O4897"/>
      <c r="P4897"/>
      <c r="Q4897"/>
      <c r="R4897"/>
    </row>
    <row r="4898" spans="1:18" s="16" customFormat="1" x14ac:dyDescent="0.25">
      <c r="A4898"/>
      <c r="B4898" s="18"/>
      <c r="D4898"/>
      <c r="E4898"/>
      <c r="F4898"/>
      <c r="G4898"/>
      <c r="H4898"/>
      <c r="I4898"/>
      <c r="J4898"/>
      <c r="K4898"/>
      <c r="L4898"/>
      <c r="M4898"/>
      <c r="N4898"/>
      <c r="O4898"/>
      <c r="P4898"/>
      <c r="Q4898"/>
      <c r="R4898"/>
    </row>
    <row r="4899" spans="1:18" s="16" customFormat="1" x14ac:dyDescent="0.25">
      <c r="A4899"/>
      <c r="B4899" s="18"/>
      <c r="D4899"/>
      <c r="E4899"/>
      <c r="F4899"/>
      <c r="G4899"/>
      <c r="H4899"/>
      <c r="I4899"/>
      <c r="J4899"/>
      <c r="K4899"/>
      <c r="L4899"/>
      <c r="M4899"/>
      <c r="N4899"/>
      <c r="O4899"/>
      <c r="P4899"/>
      <c r="Q4899"/>
      <c r="R4899"/>
    </row>
    <row r="4900" spans="1:18" s="16" customFormat="1" x14ac:dyDescent="0.25">
      <c r="A4900"/>
      <c r="B4900" s="18"/>
      <c r="D4900"/>
      <c r="E4900"/>
      <c r="F4900"/>
      <c r="G4900"/>
      <c r="H4900"/>
      <c r="I4900"/>
      <c r="J4900"/>
      <c r="K4900"/>
      <c r="L4900"/>
      <c r="M4900"/>
      <c r="N4900"/>
      <c r="O4900"/>
      <c r="P4900"/>
      <c r="Q4900"/>
      <c r="R4900"/>
    </row>
    <row r="4901" spans="1:18" s="16" customFormat="1" x14ac:dyDescent="0.25">
      <c r="A4901"/>
      <c r="B4901" s="18"/>
      <c r="D4901"/>
      <c r="E4901"/>
      <c r="F4901"/>
      <c r="G4901"/>
      <c r="H4901"/>
      <c r="I4901"/>
      <c r="J4901"/>
      <c r="K4901"/>
      <c r="L4901"/>
      <c r="M4901"/>
      <c r="N4901"/>
      <c r="O4901"/>
      <c r="P4901"/>
      <c r="Q4901"/>
      <c r="R4901"/>
    </row>
    <row r="4902" spans="1:18" s="16" customFormat="1" x14ac:dyDescent="0.25">
      <c r="A4902"/>
      <c r="B4902" s="18"/>
      <c r="D4902"/>
      <c r="E4902"/>
      <c r="F4902"/>
      <c r="G4902"/>
      <c r="H4902"/>
      <c r="I4902"/>
      <c r="J4902"/>
      <c r="K4902"/>
      <c r="L4902"/>
      <c r="M4902"/>
      <c r="N4902"/>
      <c r="O4902"/>
      <c r="P4902"/>
      <c r="Q4902"/>
      <c r="R4902"/>
    </row>
    <row r="4903" spans="1:18" s="16" customFormat="1" x14ac:dyDescent="0.25">
      <c r="A4903"/>
      <c r="B4903" s="18"/>
      <c r="D4903"/>
      <c r="E4903"/>
      <c r="F4903"/>
      <c r="G4903"/>
      <c r="H4903"/>
      <c r="I4903"/>
      <c r="J4903"/>
      <c r="K4903"/>
      <c r="L4903"/>
      <c r="M4903"/>
      <c r="N4903"/>
      <c r="O4903"/>
      <c r="P4903"/>
      <c r="Q4903"/>
      <c r="R4903"/>
    </row>
    <row r="4904" spans="1:18" s="16" customFormat="1" x14ac:dyDescent="0.25">
      <c r="A4904"/>
      <c r="B4904" s="18"/>
      <c r="D4904"/>
      <c r="E4904"/>
      <c r="F4904"/>
      <c r="G4904"/>
      <c r="H4904"/>
      <c r="I4904"/>
      <c r="J4904"/>
      <c r="K4904"/>
      <c r="L4904"/>
      <c r="M4904"/>
      <c r="N4904"/>
      <c r="O4904"/>
      <c r="P4904"/>
      <c r="Q4904"/>
      <c r="R4904"/>
    </row>
    <row r="4905" spans="1:18" s="16" customFormat="1" x14ac:dyDescent="0.25">
      <c r="A4905"/>
      <c r="B4905" s="18"/>
      <c r="D4905"/>
      <c r="E4905"/>
      <c r="F4905"/>
      <c r="G4905"/>
      <c r="H4905"/>
      <c r="I4905"/>
      <c r="J4905"/>
      <c r="K4905"/>
      <c r="L4905"/>
      <c r="M4905"/>
      <c r="N4905"/>
      <c r="O4905"/>
      <c r="P4905"/>
      <c r="Q4905"/>
      <c r="R4905"/>
    </row>
    <row r="4906" spans="1:18" s="16" customFormat="1" x14ac:dyDescent="0.25">
      <c r="A4906"/>
      <c r="B4906" s="18"/>
      <c r="D4906"/>
      <c r="E4906"/>
      <c r="F4906"/>
      <c r="G4906"/>
      <c r="H4906"/>
      <c r="I4906"/>
      <c r="J4906"/>
      <c r="K4906"/>
      <c r="L4906"/>
      <c r="M4906"/>
      <c r="N4906"/>
      <c r="O4906"/>
      <c r="P4906"/>
      <c r="Q4906"/>
      <c r="R4906"/>
    </row>
    <row r="4907" spans="1:18" s="16" customFormat="1" x14ac:dyDescent="0.25">
      <c r="A4907"/>
      <c r="B4907" s="18"/>
      <c r="D4907"/>
      <c r="E4907"/>
      <c r="F4907"/>
      <c r="G4907"/>
      <c r="H4907"/>
      <c r="I4907"/>
      <c r="J4907"/>
      <c r="K4907"/>
      <c r="L4907"/>
      <c r="M4907"/>
      <c r="N4907"/>
      <c r="O4907"/>
      <c r="P4907"/>
      <c r="Q4907"/>
      <c r="R4907"/>
    </row>
    <row r="4908" spans="1:18" s="16" customFormat="1" x14ac:dyDescent="0.25">
      <c r="A4908"/>
      <c r="B4908" s="18"/>
      <c r="D4908"/>
      <c r="E4908"/>
      <c r="F4908"/>
      <c r="G4908"/>
      <c r="H4908"/>
      <c r="I4908"/>
      <c r="J4908"/>
      <c r="K4908"/>
      <c r="L4908"/>
      <c r="M4908"/>
      <c r="N4908"/>
      <c r="O4908"/>
      <c r="P4908"/>
      <c r="Q4908"/>
      <c r="R4908"/>
    </row>
    <row r="4909" spans="1:18" s="16" customFormat="1" x14ac:dyDescent="0.25">
      <c r="A4909"/>
      <c r="B4909" s="18"/>
      <c r="D4909"/>
      <c r="E4909"/>
      <c r="F4909"/>
      <c r="G4909"/>
      <c r="H4909"/>
      <c r="I4909"/>
      <c r="J4909"/>
      <c r="K4909"/>
      <c r="L4909"/>
      <c r="M4909"/>
      <c r="N4909"/>
      <c r="O4909"/>
      <c r="P4909"/>
      <c r="Q4909"/>
      <c r="R4909"/>
    </row>
    <row r="4910" spans="1:18" s="16" customFormat="1" x14ac:dyDescent="0.25">
      <c r="A4910"/>
      <c r="B4910" s="18"/>
      <c r="D4910"/>
      <c r="E4910"/>
      <c r="F4910"/>
      <c r="G4910"/>
      <c r="H4910"/>
      <c r="I4910"/>
      <c r="J4910"/>
      <c r="K4910"/>
      <c r="L4910"/>
      <c r="M4910"/>
      <c r="N4910"/>
      <c r="O4910"/>
      <c r="P4910"/>
      <c r="Q4910"/>
      <c r="R4910"/>
    </row>
    <row r="4911" spans="1:18" s="16" customFormat="1" x14ac:dyDescent="0.25">
      <c r="A4911"/>
      <c r="B4911" s="18"/>
      <c r="D4911"/>
      <c r="E4911"/>
      <c r="F4911"/>
      <c r="G4911"/>
      <c r="H4911"/>
      <c r="I4911"/>
      <c r="J4911"/>
      <c r="K4911"/>
      <c r="L4911"/>
      <c r="M4911"/>
      <c r="N4911"/>
      <c r="O4911"/>
      <c r="P4911"/>
      <c r="Q4911"/>
      <c r="R4911"/>
    </row>
    <row r="4912" spans="1:18" s="16" customFormat="1" x14ac:dyDescent="0.25">
      <c r="A4912"/>
      <c r="B4912" s="17"/>
      <c r="D4912"/>
      <c r="E4912"/>
      <c r="F4912"/>
      <c r="G4912"/>
      <c r="H4912"/>
      <c r="I4912"/>
      <c r="J4912"/>
      <c r="K4912"/>
      <c r="L4912"/>
      <c r="M4912"/>
      <c r="N4912"/>
      <c r="O4912"/>
      <c r="P4912"/>
      <c r="Q4912"/>
      <c r="R4912"/>
    </row>
    <row r="4913" spans="1:18" s="16" customFormat="1" x14ac:dyDescent="0.25">
      <c r="A4913"/>
      <c r="B4913" s="18"/>
      <c r="D4913"/>
      <c r="E4913"/>
      <c r="F4913"/>
      <c r="G4913"/>
      <c r="H4913"/>
      <c r="I4913"/>
      <c r="J4913"/>
      <c r="K4913"/>
      <c r="L4913"/>
      <c r="M4913"/>
      <c r="N4913"/>
      <c r="O4913"/>
      <c r="P4913"/>
      <c r="Q4913"/>
      <c r="R4913"/>
    </row>
    <row r="4914" spans="1:18" s="16" customFormat="1" x14ac:dyDescent="0.25">
      <c r="A4914"/>
      <c r="B4914" s="18"/>
      <c r="D4914"/>
      <c r="E4914"/>
      <c r="F4914"/>
      <c r="G4914"/>
      <c r="H4914"/>
      <c r="I4914"/>
      <c r="J4914"/>
      <c r="K4914"/>
      <c r="L4914"/>
      <c r="M4914"/>
      <c r="N4914"/>
      <c r="O4914"/>
      <c r="P4914"/>
      <c r="Q4914"/>
      <c r="R4914"/>
    </row>
    <row r="4915" spans="1:18" s="16" customFormat="1" x14ac:dyDescent="0.25">
      <c r="A4915"/>
      <c r="B4915" s="18"/>
      <c r="D4915"/>
      <c r="E4915"/>
      <c r="F4915"/>
      <c r="G4915"/>
      <c r="H4915"/>
      <c r="I4915"/>
      <c r="J4915"/>
      <c r="K4915"/>
      <c r="L4915"/>
      <c r="M4915"/>
      <c r="N4915"/>
      <c r="O4915"/>
      <c r="P4915"/>
      <c r="Q4915"/>
      <c r="R4915"/>
    </row>
    <row r="4916" spans="1:18" s="16" customFormat="1" x14ac:dyDescent="0.25">
      <c r="A4916"/>
      <c r="B4916" s="18"/>
      <c r="D4916"/>
      <c r="E4916"/>
      <c r="F4916"/>
      <c r="G4916"/>
      <c r="H4916"/>
      <c r="I4916"/>
      <c r="J4916"/>
      <c r="K4916"/>
      <c r="L4916"/>
      <c r="M4916"/>
      <c r="N4916"/>
      <c r="O4916"/>
      <c r="P4916"/>
      <c r="Q4916"/>
      <c r="R4916"/>
    </row>
    <row r="4917" spans="1:18" s="16" customFormat="1" x14ac:dyDescent="0.25">
      <c r="A4917"/>
      <c r="B4917" s="18"/>
      <c r="D4917"/>
      <c r="E4917"/>
      <c r="F4917"/>
      <c r="G4917"/>
      <c r="H4917"/>
      <c r="I4917"/>
      <c r="J4917"/>
      <c r="K4917"/>
      <c r="L4917"/>
      <c r="M4917"/>
      <c r="N4917"/>
      <c r="O4917"/>
      <c r="P4917"/>
      <c r="Q4917"/>
      <c r="R4917"/>
    </row>
    <row r="4918" spans="1:18" s="16" customFormat="1" x14ac:dyDescent="0.25">
      <c r="A4918"/>
      <c r="B4918" s="18"/>
      <c r="D4918"/>
      <c r="E4918"/>
      <c r="F4918"/>
      <c r="G4918"/>
      <c r="H4918"/>
      <c r="I4918"/>
      <c r="J4918"/>
      <c r="K4918"/>
      <c r="L4918"/>
      <c r="M4918"/>
      <c r="N4918"/>
      <c r="O4918"/>
      <c r="P4918"/>
      <c r="Q4918"/>
      <c r="R4918"/>
    </row>
    <row r="4919" spans="1:18" s="16" customFormat="1" x14ac:dyDescent="0.25">
      <c r="A4919"/>
      <c r="B4919" s="18"/>
      <c r="D4919"/>
      <c r="E4919"/>
      <c r="F4919"/>
      <c r="G4919"/>
      <c r="H4919"/>
      <c r="I4919"/>
      <c r="J4919"/>
      <c r="K4919"/>
      <c r="L4919"/>
      <c r="M4919"/>
      <c r="N4919"/>
      <c r="O4919"/>
      <c r="P4919"/>
      <c r="Q4919"/>
      <c r="R4919"/>
    </row>
    <row r="4920" spans="1:18" s="16" customFormat="1" x14ac:dyDescent="0.25">
      <c r="A4920"/>
      <c r="B4920" s="18"/>
      <c r="D4920"/>
      <c r="E4920"/>
      <c r="F4920"/>
      <c r="G4920"/>
      <c r="H4920"/>
      <c r="I4920"/>
      <c r="J4920"/>
      <c r="K4920"/>
      <c r="L4920"/>
      <c r="M4920"/>
      <c r="N4920"/>
      <c r="O4920"/>
      <c r="P4920"/>
      <c r="Q4920"/>
      <c r="R4920"/>
    </row>
    <row r="4921" spans="1:18" s="16" customFormat="1" x14ac:dyDescent="0.25">
      <c r="A4921"/>
      <c r="B4921" s="18"/>
      <c r="D4921"/>
      <c r="E4921"/>
      <c r="F4921"/>
      <c r="G4921"/>
      <c r="H4921"/>
      <c r="I4921"/>
      <c r="J4921"/>
      <c r="K4921"/>
      <c r="L4921"/>
      <c r="M4921"/>
      <c r="N4921"/>
      <c r="O4921"/>
      <c r="P4921"/>
      <c r="Q4921"/>
      <c r="R4921"/>
    </row>
    <row r="4922" spans="1:18" s="16" customFormat="1" x14ac:dyDescent="0.25">
      <c r="A4922"/>
      <c r="B4922" s="18"/>
      <c r="D4922"/>
      <c r="E4922"/>
      <c r="F4922"/>
      <c r="G4922"/>
      <c r="H4922"/>
      <c r="I4922"/>
      <c r="J4922"/>
      <c r="K4922"/>
      <c r="L4922"/>
      <c r="M4922"/>
      <c r="N4922"/>
      <c r="O4922"/>
      <c r="P4922"/>
      <c r="Q4922"/>
      <c r="R4922"/>
    </row>
    <row r="4923" spans="1:18" s="16" customFormat="1" x14ac:dyDescent="0.25">
      <c r="A4923"/>
      <c r="B4923" s="18"/>
      <c r="D4923"/>
      <c r="E4923"/>
      <c r="F4923"/>
      <c r="G4923"/>
      <c r="H4923"/>
      <c r="I4923"/>
      <c r="J4923"/>
      <c r="K4923"/>
      <c r="L4923"/>
      <c r="M4923"/>
      <c r="N4923"/>
      <c r="O4923"/>
      <c r="P4923"/>
      <c r="Q4923"/>
      <c r="R4923"/>
    </row>
    <row r="4924" spans="1:18" s="16" customFormat="1" x14ac:dyDescent="0.25">
      <c r="A4924"/>
      <c r="B4924" s="18"/>
      <c r="D4924"/>
      <c r="E4924"/>
      <c r="F4924"/>
      <c r="G4924"/>
      <c r="H4924"/>
      <c r="I4924"/>
      <c r="J4924"/>
      <c r="K4924"/>
      <c r="L4924"/>
      <c r="M4924"/>
      <c r="N4924"/>
      <c r="O4924"/>
      <c r="P4924"/>
      <c r="Q4924"/>
      <c r="R4924"/>
    </row>
    <row r="4925" spans="1:18" s="16" customFormat="1" x14ac:dyDescent="0.25">
      <c r="A4925"/>
      <c r="B4925" s="18"/>
      <c r="D4925"/>
      <c r="E4925"/>
      <c r="F4925"/>
      <c r="G4925"/>
      <c r="H4925"/>
      <c r="I4925"/>
      <c r="J4925"/>
      <c r="K4925"/>
      <c r="L4925"/>
      <c r="M4925"/>
      <c r="N4925"/>
      <c r="O4925"/>
      <c r="P4925"/>
      <c r="Q4925"/>
      <c r="R4925"/>
    </row>
    <row r="4926" spans="1:18" s="16" customFormat="1" x14ac:dyDescent="0.25">
      <c r="A4926"/>
      <c r="B4926" s="18"/>
      <c r="D4926"/>
      <c r="E4926"/>
      <c r="F4926"/>
      <c r="G4926"/>
      <c r="H4926"/>
      <c r="I4926"/>
      <c r="J4926"/>
      <c r="K4926"/>
      <c r="L4926"/>
      <c r="M4926"/>
      <c r="N4926"/>
      <c r="O4926"/>
      <c r="P4926"/>
      <c r="Q4926"/>
      <c r="R4926"/>
    </row>
    <row r="4927" spans="1:18" s="16" customFormat="1" x14ac:dyDescent="0.25">
      <c r="A4927"/>
      <c r="B4927" s="18"/>
      <c r="D4927"/>
      <c r="E4927"/>
      <c r="F4927"/>
      <c r="G4927"/>
      <c r="H4927"/>
      <c r="I4927"/>
      <c r="J4927"/>
      <c r="K4927"/>
      <c r="L4927"/>
      <c r="M4927"/>
      <c r="N4927"/>
      <c r="O4927"/>
      <c r="P4927"/>
      <c r="Q4927"/>
      <c r="R4927"/>
    </row>
    <row r="4928" spans="1:18" s="16" customFormat="1" x14ac:dyDescent="0.25">
      <c r="A4928"/>
      <c r="B4928" s="18"/>
      <c r="D4928"/>
      <c r="E4928"/>
      <c r="F4928"/>
      <c r="G4928"/>
      <c r="H4928"/>
      <c r="I4928"/>
      <c r="J4928"/>
      <c r="K4928"/>
      <c r="L4928"/>
      <c r="M4928"/>
      <c r="N4928"/>
      <c r="O4928"/>
      <c r="P4928"/>
      <c r="Q4928"/>
      <c r="R4928"/>
    </row>
    <row r="4929" spans="1:18" s="16" customFormat="1" x14ac:dyDescent="0.25">
      <c r="A4929"/>
      <c r="B4929" s="18"/>
      <c r="D4929"/>
      <c r="E4929"/>
      <c r="F4929"/>
      <c r="G4929"/>
      <c r="H4929"/>
      <c r="I4929"/>
      <c r="J4929"/>
      <c r="K4929"/>
      <c r="L4929"/>
      <c r="M4929"/>
      <c r="N4929"/>
      <c r="O4929"/>
      <c r="P4929"/>
      <c r="Q4929"/>
      <c r="R4929"/>
    </row>
    <row r="4930" spans="1:18" s="16" customFormat="1" x14ac:dyDescent="0.25">
      <c r="A4930"/>
      <c r="B4930" s="18"/>
      <c r="D4930"/>
      <c r="E4930"/>
      <c r="F4930"/>
      <c r="G4930"/>
      <c r="H4930"/>
      <c r="I4930"/>
      <c r="J4930"/>
      <c r="K4930"/>
      <c r="L4930"/>
      <c r="M4930"/>
      <c r="N4930"/>
      <c r="O4930"/>
      <c r="P4930"/>
      <c r="Q4930"/>
      <c r="R4930"/>
    </row>
    <row r="4931" spans="1:18" s="16" customFormat="1" x14ac:dyDescent="0.25">
      <c r="A4931"/>
      <c r="B4931" s="18"/>
      <c r="D4931"/>
      <c r="E4931"/>
      <c r="F4931"/>
      <c r="G4931"/>
      <c r="H4931"/>
      <c r="I4931"/>
      <c r="J4931"/>
      <c r="K4931"/>
      <c r="L4931"/>
      <c r="M4931"/>
      <c r="N4931"/>
      <c r="O4931"/>
      <c r="P4931"/>
      <c r="Q4931"/>
      <c r="R4931"/>
    </row>
    <row r="4932" spans="1:18" s="16" customFormat="1" x14ac:dyDescent="0.25">
      <c r="A4932"/>
      <c r="B4932" s="18"/>
      <c r="D4932"/>
      <c r="E4932"/>
      <c r="F4932"/>
      <c r="G4932"/>
      <c r="H4932"/>
      <c r="I4932"/>
      <c r="J4932"/>
      <c r="K4932"/>
      <c r="L4932"/>
      <c r="M4932"/>
      <c r="N4932"/>
      <c r="O4932"/>
      <c r="P4932"/>
      <c r="Q4932"/>
      <c r="R4932"/>
    </row>
    <row r="4933" spans="1:18" s="16" customFormat="1" x14ac:dyDescent="0.25">
      <c r="A4933"/>
      <c r="B4933" s="18"/>
      <c r="D4933"/>
      <c r="E4933"/>
      <c r="F4933"/>
      <c r="G4933"/>
      <c r="H4933"/>
      <c r="I4933"/>
      <c r="J4933"/>
      <c r="K4933"/>
      <c r="L4933"/>
      <c r="M4933"/>
      <c r="N4933"/>
      <c r="O4933"/>
      <c r="P4933"/>
      <c r="Q4933"/>
      <c r="R4933"/>
    </row>
    <row r="4934" spans="1:18" s="16" customFormat="1" x14ac:dyDescent="0.25">
      <c r="A4934"/>
      <c r="B4934" s="18"/>
      <c r="D4934"/>
      <c r="E4934"/>
      <c r="F4934"/>
      <c r="G4934"/>
      <c r="H4934"/>
      <c r="I4934"/>
      <c r="J4934"/>
      <c r="K4934"/>
      <c r="L4934"/>
      <c r="M4934"/>
      <c r="N4934"/>
      <c r="O4934"/>
      <c r="P4934"/>
      <c r="Q4934"/>
      <c r="R4934"/>
    </row>
    <row r="4935" spans="1:18" s="16" customFormat="1" x14ac:dyDescent="0.25">
      <c r="A4935"/>
      <c r="B4935" s="18"/>
      <c r="D4935"/>
      <c r="E4935"/>
      <c r="F4935"/>
      <c r="G4935"/>
      <c r="H4935"/>
      <c r="I4935"/>
      <c r="J4935"/>
      <c r="K4935"/>
      <c r="L4935"/>
      <c r="M4935"/>
      <c r="N4935"/>
      <c r="O4935"/>
      <c r="P4935"/>
      <c r="Q4935"/>
      <c r="R4935"/>
    </row>
    <row r="4936" spans="1:18" s="16" customFormat="1" x14ac:dyDescent="0.25">
      <c r="A4936"/>
      <c r="B4936" s="18"/>
      <c r="D4936"/>
      <c r="E4936"/>
      <c r="F4936"/>
      <c r="G4936"/>
      <c r="H4936"/>
      <c r="I4936"/>
      <c r="J4936"/>
      <c r="K4936"/>
      <c r="L4936"/>
      <c r="M4936"/>
      <c r="N4936"/>
      <c r="O4936"/>
      <c r="P4936"/>
      <c r="Q4936"/>
      <c r="R4936"/>
    </row>
    <row r="4937" spans="1:18" s="16" customFormat="1" x14ac:dyDescent="0.25">
      <c r="A4937"/>
      <c r="B4937" s="18"/>
      <c r="D4937"/>
      <c r="E4937"/>
      <c r="F4937"/>
      <c r="G4937"/>
      <c r="H4937"/>
      <c r="I4937"/>
      <c r="J4937"/>
      <c r="K4937"/>
      <c r="L4937"/>
      <c r="M4937"/>
      <c r="N4937"/>
      <c r="O4937"/>
      <c r="P4937"/>
      <c r="Q4937"/>
      <c r="R4937"/>
    </row>
    <row r="4938" spans="1:18" s="16" customFormat="1" x14ac:dyDescent="0.25">
      <c r="A4938"/>
      <c r="B4938" s="18"/>
      <c r="D4938"/>
      <c r="E4938"/>
      <c r="F4938"/>
      <c r="G4938"/>
      <c r="H4938"/>
      <c r="I4938"/>
      <c r="J4938"/>
      <c r="K4938"/>
      <c r="L4938"/>
      <c r="M4938"/>
      <c r="N4938"/>
      <c r="O4938"/>
      <c r="P4938"/>
      <c r="Q4938"/>
      <c r="R4938"/>
    </row>
    <row r="4939" spans="1:18" s="16" customFormat="1" x14ac:dyDescent="0.25">
      <c r="A4939"/>
      <c r="B4939" s="18"/>
      <c r="D4939"/>
      <c r="E4939"/>
      <c r="F4939"/>
      <c r="G4939"/>
      <c r="H4939"/>
      <c r="I4939"/>
      <c r="J4939"/>
      <c r="K4939"/>
      <c r="L4939"/>
      <c r="M4939"/>
      <c r="N4939"/>
      <c r="O4939"/>
      <c r="P4939"/>
      <c r="Q4939"/>
      <c r="R4939"/>
    </row>
    <row r="4940" spans="1:18" s="16" customFormat="1" x14ac:dyDescent="0.25">
      <c r="A4940"/>
      <c r="B4940" s="18"/>
      <c r="D4940"/>
      <c r="E4940"/>
      <c r="F4940"/>
      <c r="G4940"/>
      <c r="H4940"/>
      <c r="I4940"/>
      <c r="J4940"/>
      <c r="K4940"/>
      <c r="L4940"/>
      <c r="M4940"/>
      <c r="N4940"/>
      <c r="O4940"/>
      <c r="P4940"/>
      <c r="Q4940"/>
      <c r="R4940"/>
    </row>
    <row r="4941" spans="1:18" s="16" customFormat="1" x14ac:dyDescent="0.25">
      <c r="A4941"/>
      <c r="B4941" s="18"/>
      <c r="D4941"/>
      <c r="E4941"/>
      <c r="F4941"/>
      <c r="G4941"/>
      <c r="H4941"/>
      <c r="I4941"/>
      <c r="J4941"/>
      <c r="K4941"/>
      <c r="L4941"/>
      <c r="M4941"/>
      <c r="N4941"/>
      <c r="O4941"/>
      <c r="P4941"/>
      <c r="Q4941"/>
      <c r="R4941"/>
    </row>
    <row r="4942" spans="1:18" s="16" customFormat="1" x14ac:dyDescent="0.25">
      <c r="A4942"/>
      <c r="B4942" s="18"/>
      <c r="D4942"/>
      <c r="E4942"/>
      <c r="F4942"/>
      <c r="G4942"/>
      <c r="H4942"/>
      <c r="I4942"/>
      <c r="J4942"/>
      <c r="K4942"/>
      <c r="L4942"/>
      <c r="M4942"/>
      <c r="N4942"/>
      <c r="O4942"/>
      <c r="P4942"/>
      <c r="Q4942"/>
      <c r="R4942"/>
    </row>
    <row r="4943" spans="1:18" s="16" customFormat="1" x14ac:dyDescent="0.25">
      <c r="A4943"/>
      <c r="B4943" s="18"/>
      <c r="D4943"/>
      <c r="E4943"/>
      <c r="F4943"/>
      <c r="G4943"/>
      <c r="H4943"/>
      <c r="I4943"/>
      <c r="J4943"/>
      <c r="K4943"/>
      <c r="L4943"/>
      <c r="M4943"/>
      <c r="N4943"/>
      <c r="O4943"/>
      <c r="P4943"/>
      <c r="Q4943"/>
      <c r="R4943"/>
    </row>
    <row r="4944" spans="1:18" s="16" customFormat="1" x14ac:dyDescent="0.25">
      <c r="A4944"/>
      <c r="B4944" s="18"/>
      <c r="D4944"/>
      <c r="E4944"/>
      <c r="F4944"/>
      <c r="G4944"/>
      <c r="H4944"/>
      <c r="I4944"/>
      <c r="J4944"/>
      <c r="K4944"/>
      <c r="L4944"/>
      <c r="M4944"/>
      <c r="N4944"/>
      <c r="O4944"/>
      <c r="P4944"/>
      <c r="Q4944"/>
      <c r="R4944"/>
    </row>
    <row r="4945" spans="1:18" s="16" customFormat="1" x14ac:dyDescent="0.25">
      <c r="A4945"/>
      <c r="B4945" s="18"/>
      <c r="D4945"/>
      <c r="E4945"/>
      <c r="F4945"/>
      <c r="G4945"/>
      <c r="H4945"/>
      <c r="I4945"/>
      <c r="J4945"/>
      <c r="K4945"/>
      <c r="L4945"/>
      <c r="M4945"/>
      <c r="N4945"/>
      <c r="O4945"/>
      <c r="P4945"/>
      <c r="Q4945"/>
      <c r="R4945"/>
    </row>
    <row r="4946" spans="1:18" s="16" customFormat="1" x14ac:dyDescent="0.25">
      <c r="A4946"/>
      <c r="B4946" s="18"/>
      <c r="D4946"/>
      <c r="E4946"/>
      <c r="F4946"/>
      <c r="G4946"/>
      <c r="H4946"/>
      <c r="I4946"/>
      <c r="J4946"/>
      <c r="K4946"/>
      <c r="L4946"/>
      <c r="M4946"/>
      <c r="N4946"/>
      <c r="O4946"/>
      <c r="P4946"/>
      <c r="Q4946"/>
      <c r="R4946"/>
    </row>
    <row r="4947" spans="1:18" s="16" customFormat="1" x14ac:dyDescent="0.25">
      <c r="A4947"/>
      <c r="B4947" s="18"/>
      <c r="D4947"/>
      <c r="E4947"/>
      <c r="F4947"/>
      <c r="G4947"/>
      <c r="H4947"/>
      <c r="I4947"/>
      <c r="J4947"/>
      <c r="K4947"/>
      <c r="L4947"/>
      <c r="M4947"/>
      <c r="N4947"/>
      <c r="O4947"/>
      <c r="P4947"/>
      <c r="Q4947"/>
      <c r="R4947"/>
    </row>
    <row r="4948" spans="1:18" s="16" customFormat="1" x14ac:dyDescent="0.25">
      <c r="A4948"/>
      <c r="B4948" s="18"/>
      <c r="D4948"/>
      <c r="E4948"/>
      <c r="F4948"/>
      <c r="G4948"/>
      <c r="H4948"/>
      <c r="I4948"/>
      <c r="J4948"/>
      <c r="K4948"/>
      <c r="L4948"/>
      <c r="M4948"/>
      <c r="N4948"/>
      <c r="O4948"/>
      <c r="P4948"/>
      <c r="Q4948"/>
      <c r="R4948"/>
    </row>
    <row r="4949" spans="1:18" s="16" customFormat="1" x14ac:dyDescent="0.25">
      <c r="A4949"/>
      <c r="B4949" s="18"/>
      <c r="D4949"/>
      <c r="E4949"/>
      <c r="F4949"/>
      <c r="G4949"/>
      <c r="H4949"/>
      <c r="I4949"/>
      <c r="J4949"/>
      <c r="K4949"/>
      <c r="L4949"/>
      <c r="M4949"/>
      <c r="N4949"/>
      <c r="O4949"/>
      <c r="P4949"/>
      <c r="Q4949"/>
      <c r="R4949"/>
    </row>
    <row r="4950" spans="1:18" s="16" customFormat="1" x14ac:dyDescent="0.25">
      <c r="A4950"/>
      <c r="B4950" s="18"/>
      <c r="D4950"/>
      <c r="E4950"/>
      <c r="F4950"/>
      <c r="G4950"/>
      <c r="H4950"/>
      <c r="I4950"/>
      <c r="J4950"/>
      <c r="K4950"/>
      <c r="L4950"/>
      <c r="M4950"/>
      <c r="N4950"/>
      <c r="O4950"/>
      <c r="P4950"/>
      <c r="Q4950"/>
      <c r="R4950"/>
    </row>
    <row r="4951" spans="1:18" s="16" customFormat="1" x14ac:dyDescent="0.25">
      <c r="A4951"/>
      <c r="B4951" s="18"/>
      <c r="D4951"/>
      <c r="E4951"/>
      <c r="F4951"/>
      <c r="G4951"/>
      <c r="H4951"/>
      <c r="I4951"/>
      <c r="J4951"/>
      <c r="K4951"/>
      <c r="L4951"/>
      <c r="M4951"/>
      <c r="N4951"/>
      <c r="O4951"/>
      <c r="P4951"/>
      <c r="Q4951"/>
      <c r="R4951"/>
    </row>
    <row r="4952" spans="1:18" s="16" customFormat="1" x14ac:dyDescent="0.25">
      <c r="A4952"/>
      <c r="B4952" s="18"/>
      <c r="D4952"/>
      <c r="E4952"/>
      <c r="F4952"/>
      <c r="G4952"/>
      <c r="H4952"/>
      <c r="I4952"/>
      <c r="J4952"/>
      <c r="K4952"/>
      <c r="L4952"/>
      <c r="M4952"/>
      <c r="N4952"/>
      <c r="O4952"/>
      <c r="P4952"/>
      <c r="Q4952"/>
      <c r="R4952"/>
    </row>
    <row r="4953" spans="1:18" s="16" customFormat="1" x14ac:dyDescent="0.25">
      <c r="A4953"/>
      <c r="B4953" s="18"/>
      <c r="D4953"/>
      <c r="E4953"/>
      <c r="F4953"/>
      <c r="G4953"/>
      <c r="H4953"/>
      <c r="I4953"/>
      <c r="J4953"/>
      <c r="K4953"/>
      <c r="L4953"/>
      <c r="M4953"/>
      <c r="N4953"/>
      <c r="O4953"/>
      <c r="P4953"/>
      <c r="Q4953"/>
      <c r="R4953"/>
    </row>
    <row r="4954" spans="1:18" s="16" customFormat="1" x14ac:dyDescent="0.25">
      <c r="A4954"/>
      <c r="B4954" s="18"/>
      <c r="D4954"/>
      <c r="E4954"/>
      <c r="F4954"/>
      <c r="G4954"/>
      <c r="H4954"/>
      <c r="I4954"/>
      <c r="J4954"/>
      <c r="K4954"/>
      <c r="L4954"/>
      <c r="M4954"/>
      <c r="N4954"/>
      <c r="O4954"/>
      <c r="P4954"/>
      <c r="Q4954"/>
      <c r="R4954"/>
    </row>
    <row r="4955" spans="1:18" s="16" customFormat="1" x14ac:dyDescent="0.25">
      <c r="A4955"/>
      <c r="B4955" s="18"/>
      <c r="D4955"/>
      <c r="E4955"/>
      <c r="F4955"/>
      <c r="G4955"/>
      <c r="H4955"/>
      <c r="I4955"/>
      <c r="J4955"/>
      <c r="K4955"/>
      <c r="L4955"/>
      <c r="M4955"/>
      <c r="N4955"/>
      <c r="O4955"/>
      <c r="P4955"/>
      <c r="Q4955"/>
      <c r="R4955"/>
    </row>
    <row r="4956" spans="1:18" s="16" customFormat="1" x14ac:dyDescent="0.25">
      <c r="A4956"/>
      <c r="B4956" s="18"/>
      <c r="D4956"/>
      <c r="E4956"/>
      <c r="F4956"/>
      <c r="G4956"/>
      <c r="H4956"/>
      <c r="I4956"/>
      <c r="J4956"/>
      <c r="K4956"/>
      <c r="L4956"/>
      <c r="M4956"/>
      <c r="N4956"/>
      <c r="O4956"/>
      <c r="P4956"/>
      <c r="Q4956"/>
      <c r="R4956"/>
    </row>
    <row r="4957" spans="1:18" s="16" customFormat="1" x14ac:dyDescent="0.25">
      <c r="A4957"/>
      <c r="B4957" s="18"/>
      <c r="D4957"/>
      <c r="E4957"/>
      <c r="F4957"/>
      <c r="G4957"/>
      <c r="H4957"/>
      <c r="I4957"/>
      <c r="J4957"/>
      <c r="K4957"/>
      <c r="L4957"/>
      <c r="M4957"/>
      <c r="N4957"/>
      <c r="O4957"/>
      <c r="P4957"/>
      <c r="Q4957"/>
      <c r="R4957"/>
    </row>
    <row r="4958" spans="1:18" s="16" customFormat="1" x14ac:dyDescent="0.25">
      <c r="A4958"/>
      <c r="B4958" s="18"/>
      <c r="D4958"/>
      <c r="E4958"/>
      <c r="F4958"/>
      <c r="G4958"/>
      <c r="H4958"/>
      <c r="I4958"/>
      <c r="J4958"/>
      <c r="K4958"/>
      <c r="L4958"/>
      <c r="M4958"/>
      <c r="N4958"/>
      <c r="O4958"/>
      <c r="P4958"/>
      <c r="Q4958"/>
      <c r="R4958"/>
    </row>
    <row r="4959" spans="1:18" s="16" customFormat="1" x14ac:dyDescent="0.25">
      <c r="A4959"/>
      <c r="B4959" s="18"/>
      <c r="D4959"/>
      <c r="E4959"/>
      <c r="F4959"/>
      <c r="G4959"/>
      <c r="H4959"/>
      <c r="I4959"/>
      <c r="J4959"/>
      <c r="K4959"/>
      <c r="L4959"/>
      <c r="M4959"/>
      <c r="N4959"/>
      <c r="O4959"/>
      <c r="P4959"/>
      <c r="Q4959"/>
      <c r="R4959"/>
    </row>
    <row r="4960" spans="1:18" s="16" customFormat="1" x14ac:dyDescent="0.25">
      <c r="A4960"/>
      <c r="B4960" s="18"/>
      <c r="D4960"/>
      <c r="E4960"/>
      <c r="F4960"/>
      <c r="G4960"/>
      <c r="H4960"/>
      <c r="I4960"/>
      <c r="J4960"/>
      <c r="K4960"/>
      <c r="L4960"/>
      <c r="M4960"/>
      <c r="N4960"/>
      <c r="O4960"/>
      <c r="P4960"/>
      <c r="Q4960"/>
      <c r="R4960"/>
    </row>
    <row r="4961" spans="1:18" s="16" customFormat="1" x14ac:dyDescent="0.25">
      <c r="A4961"/>
      <c r="B4961" s="18"/>
      <c r="D4961"/>
      <c r="E4961"/>
      <c r="F4961"/>
      <c r="G4961"/>
      <c r="H4961"/>
      <c r="I4961"/>
      <c r="J4961"/>
      <c r="K4961"/>
      <c r="L4961"/>
      <c r="M4961"/>
      <c r="N4961"/>
      <c r="O4961"/>
      <c r="P4961"/>
      <c r="Q4961"/>
      <c r="R4961"/>
    </row>
    <row r="4962" spans="1:18" s="16" customFormat="1" x14ac:dyDescent="0.25">
      <c r="A4962"/>
      <c r="B4962" s="17"/>
      <c r="D4962"/>
      <c r="E4962"/>
      <c r="F4962"/>
      <c r="G4962"/>
      <c r="H4962"/>
      <c r="I4962"/>
      <c r="J4962"/>
      <c r="K4962"/>
      <c r="L4962"/>
      <c r="M4962"/>
      <c r="N4962"/>
      <c r="O4962"/>
      <c r="P4962"/>
      <c r="Q4962"/>
      <c r="R4962"/>
    </row>
    <row r="4963" spans="1:18" s="16" customFormat="1" x14ac:dyDescent="0.25">
      <c r="A4963"/>
      <c r="B4963" s="18"/>
      <c r="D4963"/>
      <c r="E4963"/>
      <c r="F4963"/>
      <c r="G4963"/>
      <c r="H4963"/>
      <c r="I4963"/>
      <c r="J4963"/>
      <c r="K4963"/>
      <c r="L4963"/>
      <c r="M4963"/>
      <c r="N4963"/>
      <c r="O4963"/>
      <c r="P4963"/>
      <c r="Q4963"/>
      <c r="R4963"/>
    </row>
    <row r="4964" spans="1:18" s="16" customFormat="1" x14ac:dyDescent="0.25">
      <c r="A4964"/>
      <c r="B4964" s="18"/>
      <c r="D4964"/>
      <c r="E4964"/>
      <c r="F4964"/>
      <c r="G4964"/>
      <c r="H4964"/>
      <c r="I4964"/>
      <c r="J4964"/>
      <c r="K4964"/>
      <c r="L4964"/>
      <c r="M4964"/>
      <c r="N4964"/>
      <c r="O4964"/>
      <c r="P4964"/>
      <c r="Q4964"/>
      <c r="R4964"/>
    </row>
    <row r="4965" spans="1:18" s="16" customFormat="1" x14ac:dyDescent="0.25">
      <c r="A4965"/>
      <c r="B4965" s="18"/>
      <c r="D4965"/>
      <c r="E4965"/>
      <c r="F4965"/>
      <c r="G4965"/>
      <c r="H4965"/>
      <c r="I4965"/>
      <c r="J4965"/>
      <c r="K4965"/>
      <c r="L4965"/>
      <c r="M4965"/>
      <c r="N4965"/>
      <c r="O4965"/>
      <c r="P4965"/>
      <c r="Q4965"/>
      <c r="R4965"/>
    </row>
    <row r="4966" spans="1:18" s="16" customFormat="1" x14ac:dyDescent="0.25">
      <c r="A4966"/>
      <c r="B4966" s="18"/>
      <c r="D4966"/>
      <c r="E4966"/>
      <c r="F4966"/>
      <c r="G4966"/>
      <c r="H4966"/>
      <c r="I4966"/>
      <c r="J4966"/>
      <c r="K4966"/>
      <c r="L4966"/>
      <c r="M4966"/>
      <c r="N4966"/>
      <c r="O4966"/>
      <c r="P4966"/>
      <c r="Q4966"/>
      <c r="R4966"/>
    </row>
    <row r="4967" spans="1:18" s="16" customFormat="1" x14ac:dyDescent="0.25">
      <c r="A4967"/>
      <c r="B4967" s="18"/>
      <c r="D4967"/>
      <c r="E4967"/>
      <c r="F4967"/>
      <c r="G4967"/>
      <c r="H4967"/>
      <c r="I4967"/>
      <c r="J4967"/>
      <c r="K4967"/>
      <c r="L4967"/>
      <c r="M4967"/>
      <c r="N4967"/>
      <c r="O4967"/>
      <c r="P4967"/>
      <c r="Q4967"/>
      <c r="R4967"/>
    </row>
    <row r="4968" spans="1:18" s="16" customFormat="1" x14ac:dyDescent="0.25">
      <c r="A4968"/>
      <c r="B4968" s="18"/>
      <c r="D4968"/>
      <c r="E4968"/>
      <c r="F4968"/>
      <c r="G4968"/>
      <c r="H4968"/>
      <c r="I4968"/>
      <c r="J4968"/>
      <c r="K4968"/>
      <c r="L4968"/>
      <c r="M4968"/>
      <c r="N4968"/>
      <c r="O4968"/>
      <c r="P4968"/>
      <c r="Q4968"/>
      <c r="R4968"/>
    </row>
    <row r="4969" spans="1:18" s="16" customFormat="1" x14ac:dyDescent="0.25">
      <c r="A4969"/>
      <c r="B4969" s="18"/>
      <c r="D4969"/>
      <c r="E4969"/>
      <c r="F4969"/>
      <c r="G4969"/>
      <c r="H4969"/>
      <c r="I4969"/>
      <c r="J4969"/>
      <c r="K4969"/>
      <c r="L4969"/>
      <c r="M4969"/>
      <c r="N4969"/>
      <c r="O4969"/>
      <c r="P4969"/>
      <c r="Q4969"/>
      <c r="R4969"/>
    </row>
    <row r="4970" spans="1:18" s="16" customFormat="1" x14ac:dyDescent="0.25">
      <c r="A4970"/>
      <c r="B4970" s="18"/>
      <c r="D4970"/>
      <c r="E4970"/>
      <c r="F4970"/>
      <c r="G4970"/>
      <c r="H4970"/>
      <c r="I4970"/>
      <c r="J4970"/>
      <c r="K4970"/>
      <c r="L4970"/>
      <c r="M4970"/>
      <c r="N4970"/>
      <c r="O4970"/>
      <c r="P4970"/>
      <c r="Q4970"/>
      <c r="R4970"/>
    </row>
    <row r="4971" spans="1:18" s="16" customFormat="1" x14ac:dyDescent="0.25">
      <c r="A4971"/>
      <c r="B4971" s="18"/>
      <c r="D4971"/>
      <c r="E4971"/>
      <c r="F4971"/>
      <c r="G4971"/>
      <c r="H4971"/>
      <c r="I4971"/>
      <c r="J4971"/>
      <c r="K4971"/>
      <c r="L4971"/>
      <c r="M4971"/>
      <c r="N4971"/>
      <c r="O4971"/>
      <c r="P4971"/>
      <c r="Q4971"/>
      <c r="R4971"/>
    </row>
    <row r="4972" spans="1:18" s="16" customFormat="1" x14ac:dyDescent="0.25">
      <c r="A4972"/>
      <c r="B4972" s="18"/>
      <c r="D4972"/>
      <c r="E4972"/>
      <c r="F4972"/>
      <c r="G4972"/>
      <c r="H4972"/>
      <c r="I4972"/>
      <c r="J4972"/>
      <c r="K4972"/>
      <c r="L4972"/>
      <c r="M4972"/>
      <c r="N4972"/>
      <c r="O4972"/>
      <c r="P4972"/>
      <c r="Q4972"/>
      <c r="R4972"/>
    </row>
    <row r="4973" spans="1:18" s="16" customFormat="1" x14ac:dyDescent="0.25">
      <c r="A4973"/>
      <c r="B4973" s="18"/>
      <c r="D4973"/>
      <c r="E4973"/>
      <c r="F4973"/>
      <c r="G4973"/>
      <c r="H4973"/>
      <c r="I4973"/>
      <c r="J4973"/>
      <c r="K4973"/>
      <c r="L4973"/>
      <c r="M4973"/>
      <c r="N4973"/>
      <c r="O4973"/>
      <c r="P4973"/>
      <c r="Q4973"/>
      <c r="R4973"/>
    </row>
    <row r="4974" spans="1:18" s="16" customFormat="1" x14ac:dyDescent="0.25">
      <c r="A4974"/>
      <c r="B4974" s="18"/>
      <c r="D4974"/>
      <c r="E4974"/>
      <c r="F4974"/>
      <c r="G4974"/>
      <c r="H4974"/>
      <c r="I4974"/>
      <c r="J4974"/>
      <c r="K4974"/>
      <c r="L4974"/>
      <c r="M4974"/>
      <c r="N4974"/>
      <c r="O4974"/>
      <c r="P4974"/>
      <c r="Q4974"/>
      <c r="R4974"/>
    </row>
    <row r="4975" spans="1:18" s="16" customFormat="1" x14ac:dyDescent="0.25">
      <c r="A4975"/>
      <c r="B4975" s="18"/>
      <c r="D4975"/>
      <c r="E4975"/>
      <c r="F4975"/>
      <c r="G4975"/>
      <c r="H4975"/>
      <c r="I4975"/>
      <c r="J4975"/>
      <c r="K4975"/>
      <c r="L4975"/>
      <c r="M4975"/>
      <c r="N4975"/>
      <c r="O4975"/>
      <c r="P4975"/>
      <c r="Q4975"/>
      <c r="R4975"/>
    </row>
    <row r="4976" spans="1:18" s="16" customFormat="1" x14ac:dyDescent="0.25">
      <c r="A4976"/>
      <c r="B4976" s="18"/>
      <c r="D4976"/>
      <c r="E4976"/>
      <c r="F4976"/>
      <c r="G4976"/>
      <c r="H4976"/>
      <c r="I4976"/>
      <c r="J4976"/>
      <c r="K4976"/>
      <c r="L4976"/>
      <c r="M4976"/>
      <c r="N4976"/>
      <c r="O4976"/>
      <c r="P4976"/>
      <c r="Q4976"/>
      <c r="R4976"/>
    </row>
    <row r="4977" spans="1:18" s="16" customFormat="1" x14ac:dyDescent="0.25">
      <c r="A4977"/>
      <c r="B4977" s="18"/>
      <c r="D4977"/>
      <c r="E4977"/>
      <c r="F4977"/>
      <c r="G4977"/>
      <c r="H4977"/>
      <c r="I4977"/>
      <c r="J4977"/>
      <c r="K4977"/>
      <c r="L4977"/>
      <c r="M4977"/>
      <c r="N4977"/>
      <c r="O4977"/>
      <c r="P4977"/>
      <c r="Q4977"/>
      <c r="R4977"/>
    </row>
    <row r="4978" spans="1:18" s="16" customFormat="1" x14ac:dyDescent="0.25">
      <c r="A4978"/>
      <c r="B4978" s="18"/>
      <c r="D4978"/>
      <c r="E4978"/>
      <c r="F4978"/>
      <c r="G4978"/>
      <c r="H4978"/>
      <c r="I4978"/>
      <c r="J4978"/>
      <c r="K4978"/>
      <c r="L4978"/>
      <c r="M4978"/>
      <c r="N4978"/>
      <c r="O4978"/>
      <c r="P4978"/>
      <c r="Q4978"/>
      <c r="R4978"/>
    </row>
    <row r="4979" spans="1:18" s="16" customFormat="1" x14ac:dyDescent="0.25">
      <c r="A4979"/>
      <c r="B4979" s="18"/>
      <c r="D4979"/>
      <c r="E4979"/>
      <c r="F4979"/>
      <c r="G4979"/>
      <c r="H4979"/>
      <c r="I4979"/>
      <c r="J4979"/>
      <c r="K4979"/>
      <c r="L4979"/>
      <c r="M4979"/>
      <c r="N4979"/>
      <c r="O4979"/>
      <c r="P4979"/>
      <c r="Q4979"/>
      <c r="R4979"/>
    </row>
    <row r="4980" spans="1:18" s="16" customFormat="1" x14ac:dyDescent="0.25">
      <c r="A4980"/>
      <c r="B4980" s="18"/>
      <c r="D4980"/>
      <c r="E4980"/>
      <c r="F4980"/>
      <c r="G4980"/>
      <c r="H4980"/>
      <c r="I4980"/>
      <c r="J4980"/>
      <c r="K4980"/>
      <c r="L4980"/>
      <c r="M4980"/>
      <c r="N4980"/>
      <c r="O4980"/>
      <c r="P4980"/>
      <c r="Q4980"/>
      <c r="R4980"/>
    </row>
    <row r="4981" spans="1:18" s="16" customFormat="1" x14ac:dyDescent="0.25">
      <c r="A4981"/>
      <c r="B4981" s="18"/>
      <c r="D4981"/>
      <c r="E4981"/>
      <c r="F4981"/>
      <c r="G4981"/>
      <c r="H4981"/>
      <c r="I4981"/>
      <c r="J4981"/>
      <c r="K4981"/>
      <c r="L4981"/>
      <c r="M4981"/>
      <c r="N4981"/>
      <c r="O4981"/>
      <c r="P4981"/>
      <c r="Q4981"/>
      <c r="R4981"/>
    </row>
    <row r="4982" spans="1:18" s="16" customFormat="1" x14ac:dyDescent="0.25">
      <c r="A4982"/>
      <c r="B4982" s="18"/>
      <c r="D4982"/>
      <c r="E4982"/>
      <c r="F4982"/>
      <c r="G4982"/>
      <c r="H4982"/>
      <c r="I4982"/>
      <c r="J4982"/>
      <c r="K4982"/>
      <c r="L4982"/>
      <c r="M4982"/>
      <c r="N4982"/>
      <c r="O4982"/>
      <c r="P4982"/>
      <c r="Q4982"/>
      <c r="R4982"/>
    </row>
    <row r="4983" spans="1:18" s="16" customFormat="1" x14ac:dyDescent="0.25">
      <c r="A4983"/>
      <c r="B4983" s="18"/>
      <c r="D4983"/>
      <c r="E4983"/>
      <c r="F4983"/>
      <c r="G4983"/>
      <c r="H4983"/>
      <c r="I4983"/>
      <c r="J4983"/>
      <c r="K4983"/>
      <c r="L4983"/>
      <c r="M4983"/>
      <c r="N4983"/>
      <c r="O4983"/>
      <c r="P4983"/>
      <c r="Q4983"/>
      <c r="R4983"/>
    </row>
    <row r="4984" spans="1:18" s="16" customFormat="1" x14ac:dyDescent="0.25">
      <c r="A4984"/>
      <c r="B4984" s="18"/>
      <c r="D4984"/>
      <c r="E4984"/>
      <c r="F4984"/>
      <c r="G4984"/>
      <c r="H4984"/>
      <c r="I4984"/>
      <c r="J4984"/>
      <c r="K4984"/>
      <c r="L4984"/>
      <c r="M4984"/>
      <c r="N4984"/>
      <c r="O4984"/>
      <c r="P4984"/>
      <c r="Q4984"/>
      <c r="R4984"/>
    </row>
    <row r="4985" spans="1:18" s="16" customFormat="1" x14ac:dyDescent="0.25">
      <c r="A4985"/>
      <c r="B4985" s="18"/>
      <c r="D4985"/>
      <c r="E4985"/>
      <c r="F4985"/>
      <c r="G4985"/>
      <c r="H4985"/>
      <c r="I4985"/>
      <c r="J4985"/>
      <c r="K4985"/>
      <c r="L4985"/>
      <c r="M4985"/>
      <c r="N4985"/>
      <c r="O4985"/>
      <c r="P4985"/>
      <c r="Q4985"/>
      <c r="R4985"/>
    </row>
    <row r="4986" spans="1:18" s="16" customFormat="1" x14ac:dyDescent="0.25">
      <c r="A4986"/>
      <c r="B4986" s="18"/>
      <c r="D4986"/>
      <c r="E4986"/>
      <c r="F4986"/>
      <c r="G4986"/>
      <c r="H4986"/>
      <c r="I4986"/>
      <c r="J4986"/>
      <c r="K4986"/>
      <c r="L4986"/>
      <c r="M4986"/>
      <c r="N4986"/>
      <c r="O4986"/>
      <c r="P4986"/>
      <c r="Q4986"/>
      <c r="R4986"/>
    </row>
    <row r="4987" spans="1:18" s="16" customFormat="1" x14ac:dyDescent="0.25">
      <c r="A4987"/>
      <c r="B4987" s="18"/>
      <c r="D4987"/>
      <c r="E4987"/>
      <c r="F4987"/>
      <c r="G4987"/>
      <c r="H4987"/>
      <c r="I4987"/>
      <c r="J4987"/>
      <c r="K4987"/>
      <c r="L4987"/>
      <c r="M4987"/>
      <c r="N4987"/>
      <c r="O4987"/>
      <c r="P4987"/>
      <c r="Q4987"/>
      <c r="R4987"/>
    </row>
    <row r="4988" spans="1:18" s="16" customFormat="1" x14ac:dyDescent="0.25">
      <c r="A4988"/>
      <c r="B4988" s="18"/>
      <c r="D4988"/>
      <c r="E4988"/>
      <c r="F4988"/>
      <c r="G4988"/>
      <c r="H4988"/>
      <c r="I4988"/>
      <c r="J4988"/>
      <c r="K4988"/>
      <c r="L4988"/>
      <c r="M4988"/>
      <c r="N4988"/>
      <c r="O4988"/>
      <c r="P4988"/>
      <c r="Q4988"/>
      <c r="R4988"/>
    </row>
    <row r="4989" spans="1:18" s="16" customFormat="1" x14ac:dyDescent="0.25">
      <c r="A4989"/>
      <c r="B4989" s="18"/>
      <c r="D4989"/>
      <c r="E4989"/>
      <c r="F4989"/>
      <c r="G4989"/>
      <c r="H4989"/>
      <c r="I4989"/>
      <c r="J4989"/>
      <c r="K4989"/>
      <c r="L4989"/>
      <c r="M4989"/>
      <c r="N4989"/>
      <c r="O4989"/>
      <c r="P4989"/>
      <c r="Q4989"/>
      <c r="R4989"/>
    </row>
    <row r="4990" spans="1:18" s="16" customFormat="1" x14ac:dyDescent="0.25">
      <c r="A4990"/>
      <c r="B4990" s="18"/>
      <c r="D4990"/>
      <c r="E4990"/>
      <c r="F4990"/>
      <c r="G4990"/>
      <c r="H4990"/>
      <c r="I4990"/>
      <c r="J4990"/>
      <c r="K4990"/>
      <c r="L4990"/>
      <c r="M4990"/>
      <c r="N4990"/>
      <c r="O4990"/>
      <c r="P4990"/>
      <c r="Q4990"/>
      <c r="R4990"/>
    </row>
    <row r="4991" spans="1:18" s="16" customFormat="1" x14ac:dyDescent="0.25">
      <c r="A4991"/>
      <c r="B4991" s="18"/>
      <c r="D4991"/>
      <c r="E4991"/>
      <c r="F4991"/>
      <c r="G4991"/>
      <c r="H4991"/>
      <c r="I4991"/>
      <c r="J4991"/>
      <c r="K4991"/>
      <c r="L4991"/>
      <c r="M4991"/>
      <c r="N4991"/>
      <c r="O4991"/>
      <c r="P4991"/>
      <c r="Q4991"/>
      <c r="R4991"/>
    </row>
    <row r="4992" spans="1:18" s="16" customFormat="1" x14ac:dyDescent="0.25">
      <c r="A4992"/>
      <c r="B4992" s="18"/>
      <c r="D4992"/>
      <c r="E4992"/>
      <c r="F4992"/>
      <c r="G4992"/>
      <c r="H4992"/>
      <c r="I4992"/>
      <c r="J4992"/>
      <c r="K4992"/>
      <c r="L4992"/>
      <c r="M4992"/>
      <c r="N4992"/>
      <c r="O4992"/>
      <c r="P4992"/>
      <c r="Q4992"/>
      <c r="R4992"/>
    </row>
    <row r="4993" spans="1:18" s="16" customFormat="1" x14ac:dyDescent="0.25">
      <c r="A4993"/>
      <c r="B4993" s="18"/>
      <c r="D4993"/>
      <c r="E4993"/>
      <c r="F4993"/>
      <c r="G4993"/>
      <c r="H4993"/>
      <c r="I4993"/>
      <c r="J4993"/>
      <c r="K4993"/>
      <c r="L4993"/>
      <c r="M4993"/>
      <c r="N4993"/>
      <c r="O4993"/>
      <c r="P4993"/>
      <c r="Q4993"/>
      <c r="R4993"/>
    </row>
    <row r="4994" spans="1:18" s="16" customFormat="1" x14ac:dyDescent="0.25">
      <c r="A4994"/>
      <c r="B4994" s="18"/>
      <c r="D4994"/>
      <c r="E4994"/>
      <c r="F4994"/>
      <c r="G4994"/>
      <c r="H4994"/>
      <c r="I4994"/>
      <c r="J4994"/>
      <c r="K4994"/>
      <c r="L4994"/>
      <c r="M4994"/>
      <c r="N4994"/>
      <c r="O4994"/>
      <c r="P4994"/>
      <c r="Q4994"/>
      <c r="R4994"/>
    </row>
    <row r="4995" spans="1:18" s="16" customFormat="1" x14ac:dyDescent="0.25">
      <c r="A4995"/>
      <c r="B4995" s="18"/>
      <c r="D4995"/>
      <c r="E4995"/>
      <c r="F4995"/>
      <c r="G4995"/>
      <c r="H4995"/>
      <c r="I4995"/>
      <c r="J4995"/>
      <c r="K4995"/>
      <c r="L4995"/>
      <c r="M4995"/>
      <c r="N4995"/>
      <c r="O4995"/>
      <c r="P4995"/>
      <c r="Q4995"/>
      <c r="R4995"/>
    </row>
    <row r="4996" spans="1:18" s="16" customFormat="1" x14ac:dyDescent="0.25">
      <c r="A4996"/>
      <c r="B4996" s="18"/>
      <c r="D4996"/>
      <c r="E4996"/>
      <c r="F4996"/>
      <c r="G4996"/>
      <c r="H4996"/>
      <c r="I4996"/>
      <c r="J4996"/>
      <c r="K4996"/>
      <c r="L4996"/>
      <c r="M4996"/>
      <c r="N4996"/>
      <c r="O4996"/>
      <c r="P4996"/>
      <c r="Q4996"/>
      <c r="R4996"/>
    </row>
    <row r="4997" spans="1:18" s="16" customFormat="1" x14ac:dyDescent="0.25">
      <c r="A4997"/>
      <c r="B4997" s="18"/>
      <c r="D4997"/>
      <c r="E4997"/>
      <c r="F4997"/>
      <c r="G4997"/>
      <c r="H4997"/>
      <c r="I4997"/>
      <c r="J4997"/>
      <c r="K4997"/>
      <c r="L4997"/>
      <c r="M4997"/>
      <c r="N4997"/>
      <c r="O4997"/>
      <c r="P4997"/>
      <c r="Q4997"/>
      <c r="R4997"/>
    </row>
    <row r="4998" spans="1:18" s="16" customFormat="1" x14ac:dyDescent="0.25">
      <c r="A4998"/>
      <c r="B4998" s="18"/>
      <c r="D4998"/>
      <c r="E4998"/>
      <c r="F4998"/>
      <c r="G4998"/>
      <c r="H4998"/>
      <c r="I4998"/>
      <c r="J4998"/>
      <c r="K4998"/>
      <c r="L4998"/>
      <c r="M4998"/>
      <c r="N4998"/>
      <c r="O4998"/>
      <c r="P4998"/>
      <c r="Q4998"/>
      <c r="R4998"/>
    </row>
    <row r="4999" spans="1:18" s="16" customFormat="1" x14ac:dyDescent="0.25">
      <c r="A4999"/>
      <c r="B4999" s="18"/>
      <c r="D4999"/>
      <c r="E4999"/>
      <c r="F4999"/>
      <c r="G4999"/>
      <c r="H4999"/>
      <c r="I4999"/>
      <c r="J4999"/>
      <c r="K4999"/>
      <c r="L4999"/>
      <c r="M4999"/>
      <c r="N4999"/>
      <c r="O4999"/>
      <c r="P4999"/>
      <c r="Q4999"/>
      <c r="R4999"/>
    </row>
    <row r="5000" spans="1:18" s="16" customFormat="1" x14ac:dyDescent="0.25">
      <c r="A5000"/>
      <c r="B5000" s="18"/>
      <c r="D5000"/>
      <c r="E5000"/>
      <c r="F5000"/>
      <c r="G5000"/>
      <c r="H5000"/>
      <c r="I5000"/>
      <c r="J5000"/>
      <c r="K5000"/>
      <c r="L5000"/>
      <c r="M5000"/>
      <c r="N5000"/>
      <c r="O5000"/>
      <c r="P5000"/>
      <c r="Q5000"/>
      <c r="R5000"/>
    </row>
    <row r="5001" spans="1:18" s="16" customFormat="1" x14ac:dyDescent="0.25">
      <c r="A5001"/>
      <c r="B5001" s="18"/>
      <c r="D5001"/>
      <c r="E5001"/>
      <c r="F5001"/>
      <c r="G5001"/>
      <c r="H5001"/>
      <c r="I5001"/>
      <c r="J5001"/>
      <c r="K5001"/>
      <c r="L5001"/>
      <c r="M5001"/>
      <c r="N5001"/>
      <c r="O5001"/>
      <c r="P5001"/>
      <c r="Q5001"/>
      <c r="R5001"/>
    </row>
    <row r="5002" spans="1:18" s="16" customFormat="1" x14ac:dyDescent="0.25">
      <c r="A5002"/>
      <c r="B5002" s="18"/>
      <c r="D5002"/>
      <c r="E5002"/>
      <c r="F5002"/>
      <c r="G5002"/>
      <c r="H5002"/>
      <c r="I5002"/>
      <c r="J5002"/>
      <c r="K5002"/>
      <c r="L5002"/>
      <c r="M5002"/>
      <c r="N5002"/>
      <c r="O5002"/>
      <c r="P5002"/>
      <c r="Q5002"/>
      <c r="R5002"/>
    </row>
    <row r="5003" spans="1:18" s="16" customFormat="1" x14ac:dyDescent="0.25">
      <c r="A5003"/>
      <c r="B5003" s="18"/>
      <c r="D5003"/>
      <c r="E5003"/>
      <c r="F5003"/>
      <c r="G5003"/>
      <c r="H5003"/>
      <c r="I5003"/>
      <c r="J5003"/>
      <c r="K5003"/>
      <c r="L5003"/>
      <c r="M5003"/>
      <c r="N5003"/>
      <c r="O5003"/>
      <c r="P5003"/>
      <c r="Q5003"/>
      <c r="R5003"/>
    </row>
    <row r="5004" spans="1:18" s="16" customFormat="1" x14ac:dyDescent="0.25">
      <c r="A5004"/>
      <c r="B5004" s="18"/>
      <c r="D5004"/>
      <c r="E5004"/>
      <c r="F5004"/>
      <c r="G5004"/>
      <c r="H5004"/>
      <c r="I5004"/>
      <c r="J5004"/>
      <c r="K5004"/>
      <c r="L5004"/>
      <c r="M5004"/>
      <c r="N5004"/>
      <c r="O5004"/>
      <c r="P5004"/>
      <c r="Q5004"/>
      <c r="R5004"/>
    </row>
    <row r="5005" spans="1:18" s="16" customFormat="1" x14ac:dyDescent="0.25">
      <c r="A5005"/>
      <c r="B5005" s="18"/>
      <c r="D5005"/>
      <c r="E5005"/>
      <c r="F5005"/>
      <c r="G5005"/>
      <c r="H5005"/>
      <c r="I5005"/>
      <c r="J5005"/>
      <c r="K5005"/>
      <c r="L5005"/>
      <c r="M5005"/>
      <c r="N5005"/>
      <c r="O5005"/>
      <c r="P5005"/>
      <c r="Q5005"/>
      <c r="R5005"/>
    </row>
    <row r="5006" spans="1:18" s="16" customFormat="1" x14ac:dyDescent="0.25">
      <c r="A5006"/>
      <c r="B5006" s="18"/>
      <c r="D5006"/>
      <c r="E5006"/>
      <c r="F5006"/>
      <c r="G5006"/>
      <c r="H5006"/>
      <c r="I5006"/>
      <c r="J5006"/>
      <c r="K5006"/>
      <c r="L5006"/>
      <c r="M5006"/>
      <c r="N5006"/>
      <c r="O5006"/>
      <c r="P5006"/>
      <c r="Q5006"/>
      <c r="R5006"/>
    </row>
    <row r="5007" spans="1:18" s="16" customFormat="1" x14ac:dyDescent="0.25">
      <c r="A5007"/>
      <c r="B5007" s="18"/>
      <c r="D5007"/>
      <c r="E5007"/>
      <c r="F5007"/>
      <c r="G5007"/>
      <c r="H5007"/>
      <c r="I5007"/>
      <c r="J5007"/>
      <c r="K5007"/>
      <c r="L5007"/>
      <c r="M5007"/>
      <c r="N5007"/>
      <c r="O5007"/>
      <c r="P5007"/>
      <c r="Q5007"/>
      <c r="R5007"/>
    </row>
    <row r="5008" spans="1:18" s="16" customFormat="1" x14ac:dyDescent="0.25">
      <c r="A5008"/>
      <c r="B5008" s="18"/>
      <c r="D5008"/>
      <c r="E5008"/>
      <c r="F5008"/>
      <c r="G5008"/>
      <c r="H5008"/>
      <c r="I5008"/>
      <c r="J5008"/>
      <c r="K5008"/>
      <c r="L5008"/>
      <c r="M5008"/>
      <c r="N5008"/>
      <c r="O5008"/>
      <c r="P5008"/>
      <c r="Q5008"/>
      <c r="R5008"/>
    </row>
    <row r="5009" spans="1:18" s="16" customFormat="1" x14ac:dyDescent="0.25">
      <c r="A5009"/>
      <c r="B5009" s="18"/>
      <c r="D5009"/>
      <c r="E5009"/>
      <c r="F5009"/>
      <c r="G5009"/>
      <c r="H5009"/>
      <c r="I5009"/>
      <c r="J5009"/>
      <c r="K5009"/>
      <c r="L5009"/>
      <c r="M5009"/>
      <c r="N5009"/>
      <c r="O5009"/>
      <c r="P5009"/>
      <c r="Q5009"/>
      <c r="R5009"/>
    </row>
    <row r="5010" spans="1:18" s="16" customFormat="1" x14ac:dyDescent="0.25">
      <c r="A5010"/>
      <c r="B5010" s="18"/>
      <c r="D5010"/>
      <c r="E5010"/>
      <c r="F5010"/>
      <c r="G5010"/>
      <c r="H5010"/>
      <c r="I5010"/>
      <c r="J5010"/>
      <c r="K5010"/>
      <c r="L5010"/>
      <c r="M5010"/>
      <c r="N5010"/>
      <c r="O5010"/>
      <c r="P5010"/>
      <c r="Q5010"/>
      <c r="R5010"/>
    </row>
    <row r="5011" spans="1:18" s="16" customFormat="1" x14ac:dyDescent="0.25">
      <c r="A5011"/>
      <c r="B5011" s="18"/>
      <c r="D5011"/>
      <c r="E5011"/>
      <c r="F5011"/>
      <c r="G5011"/>
      <c r="H5011"/>
      <c r="I5011"/>
      <c r="J5011"/>
      <c r="K5011"/>
      <c r="L5011"/>
      <c r="M5011"/>
      <c r="N5011"/>
      <c r="O5011"/>
      <c r="P5011"/>
      <c r="Q5011"/>
      <c r="R5011"/>
    </row>
    <row r="5012" spans="1:18" s="16" customFormat="1" x14ac:dyDescent="0.25">
      <c r="A5012"/>
      <c r="B5012" s="17"/>
      <c r="D5012"/>
      <c r="E5012"/>
      <c r="F5012"/>
      <c r="G5012"/>
      <c r="H5012"/>
      <c r="I5012"/>
      <c r="J5012"/>
      <c r="K5012"/>
      <c r="L5012"/>
      <c r="M5012"/>
      <c r="N5012"/>
      <c r="O5012"/>
      <c r="P5012"/>
      <c r="Q5012"/>
      <c r="R5012"/>
    </row>
    <row r="5013" spans="1:18" s="16" customFormat="1" x14ac:dyDescent="0.25">
      <c r="A5013"/>
      <c r="B5013" s="18"/>
      <c r="D5013"/>
      <c r="E5013"/>
      <c r="F5013"/>
      <c r="G5013"/>
      <c r="H5013"/>
      <c r="I5013"/>
      <c r="J5013"/>
      <c r="K5013"/>
      <c r="L5013"/>
      <c r="M5013"/>
      <c r="N5013"/>
      <c r="O5013"/>
      <c r="P5013"/>
      <c r="Q5013"/>
      <c r="R5013"/>
    </row>
    <row r="5014" spans="1:18" s="16" customFormat="1" x14ac:dyDescent="0.25">
      <c r="A5014"/>
      <c r="B5014" s="18"/>
      <c r="D5014"/>
      <c r="E5014"/>
      <c r="F5014"/>
      <c r="G5014"/>
      <c r="H5014"/>
      <c r="I5014"/>
      <c r="J5014"/>
      <c r="K5014"/>
      <c r="L5014"/>
      <c r="M5014"/>
      <c r="N5014"/>
      <c r="O5014"/>
      <c r="P5014"/>
      <c r="Q5014"/>
      <c r="R5014"/>
    </row>
    <row r="5015" spans="1:18" s="16" customFormat="1" x14ac:dyDescent="0.25">
      <c r="A5015"/>
      <c r="B5015" s="18"/>
      <c r="D5015"/>
      <c r="E5015"/>
      <c r="F5015"/>
      <c r="G5015"/>
      <c r="H5015"/>
      <c r="I5015"/>
      <c r="J5015"/>
      <c r="K5015"/>
      <c r="L5015"/>
      <c r="M5015"/>
      <c r="N5015"/>
      <c r="O5015"/>
      <c r="P5015"/>
      <c r="Q5015"/>
      <c r="R5015"/>
    </row>
    <row r="5016" spans="1:18" s="16" customFormat="1" x14ac:dyDescent="0.25">
      <c r="A5016"/>
      <c r="B5016" s="18"/>
      <c r="D5016"/>
      <c r="E5016"/>
      <c r="F5016"/>
      <c r="G5016"/>
      <c r="H5016"/>
      <c r="I5016"/>
      <c r="J5016"/>
      <c r="K5016"/>
      <c r="L5016"/>
      <c r="M5016"/>
      <c r="N5016"/>
      <c r="O5016"/>
      <c r="P5016"/>
      <c r="Q5016"/>
      <c r="R5016"/>
    </row>
    <row r="5017" spans="1:18" s="16" customFormat="1" x14ac:dyDescent="0.25">
      <c r="A5017"/>
      <c r="B5017" s="18"/>
      <c r="D5017"/>
      <c r="E5017"/>
      <c r="F5017"/>
      <c r="G5017"/>
      <c r="H5017"/>
      <c r="I5017"/>
      <c r="J5017"/>
      <c r="K5017"/>
      <c r="L5017"/>
      <c r="M5017"/>
      <c r="N5017"/>
      <c r="O5017"/>
      <c r="P5017"/>
      <c r="Q5017"/>
      <c r="R5017"/>
    </row>
    <row r="5018" spans="1:18" s="16" customFormat="1" x14ac:dyDescent="0.25">
      <c r="A5018"/>
      <c r="B5018" s="18"/>
      <c r="D5018"/>
      <c r="E5018"/>
      <c r="F5018"/>
      <c r="G5018"/>
      <c r="H5018"/>
      <c r="I5018"/>
      <c r="J5018"/>
      <c r="K5018"/>
      <c r="L5018"/>
      <c r="M5018"/>
      <c r="N5018"/>
      <c r="O5018"/>
      <c r="P5018"/>
      <c r="Q5018"/>
      <c r="R5018"/>
    </row>
    <row r="5019" spans="1:18" s="16" customFormat="1" x14ac:dyDescent="0.25">
      <c r="A5019"/>
      <c r="B5019" s="18"/>
      <c r="D5019"/>
      <c r="E5019"/>
      <c r="F5019"/>
      <c r="G5019"/>
      <c r="H5019"/>
      <c r="I5019"/>
      <c r="J5019"/>
      <c r="K5019"/>
      <c r="L5019"/>
      <c r="M5019"/>
      <c r="N5019"/>
      <c r="O5019"/>
      <c r="P5019"/>
      <c r="Q5019"/>
      <c r="R5019"/>
    </row>
    <row r="5020" spans="1:18" s="16" customFormat="1" x14ac:dyDescent="0.25">
      <c r="A5020"/>
      <c r="B5020" s="18"/>
      <c r="D5020"/>
      <c r="E5020"/>
      <c r="F5020"/>
      <c r="G5020"/>
      <c r="H5020"/>
      <c r="I5020"/>
      <c r="J5020"/>
      <c r="K5020"/>
      <c r="L5020"/>
      <c r="M5020"/>
      <c r="N5020"/>
      <c r="O5020"/>
      <c r="P5020"/>
      <c r="Q5020"/>
      <c r="R5020"/>
    </row>
    <row r="5021" spans="1:18" s="16" customFormat="1" x14ac:dyDescent="0.25">
      <c r="A5021"/>
      <c r="B5021" s="18"/>
      <c r="D5021"/>
      <c r="E5021"/>
      <c r="F5021"/>
      <c r="G5021"/>
      <c r="H5021"/>
      <c r="I5021"/>
      <c r="J5021"/>
      <c r="K5021"/>
      <c r="L5021"/>
      <c r="M5021"/>
      <c r="N5021"/>
      <c r="O5021"/>
      <c r="P5021"/>
      <c r="Q5021"/>
      <c r="R5021"/>
    </row>
    <row r="5022" spans="1:18" s="16" customFormat="1" x14ac:dyDescent="0.25">
      <c r="A5022"/>
      <c r="B5022" s="18"/>
      <c r="D5022"/>
      <c r="E5022"/>
      <c r="F5022"/>
      <c r="G5022"/>
      <c r="H5022"/>
      <c r="I5022"/>
      <c r="J5022"/>
      <c r="K5022"/>
      <c r="L5022"/>
      <c r="M5022"/>
      <c r="N5022"/>
      <c r="O5022"/>
      <c r="P5022"/>
      <c r="Q5022"/>
      <c r="R5022"/>
    </row>
    <row r="5023" spans="1:18" s="16" customFormat="1" x14ac:dyDescent="0.25">
      <c r="A5023"/>
      <c r="B5023" s="18"/>
      <c r="D5023"/>
      <c r="E5023"/>
      <c r="F5023"/>
      <c r="G5023"/>
      <c r="H5023"/>
      <c r="I5023"/>
      <c r="J5023"/>
      <c r="K5023"/>
      <c r="L5023"/>
      <c r="M5023"/>
      <c r="N5023"/>
      <c r="O5023"/>
      <c r="P5023"/>
      <c r="Q5023"/>
      <c r="R5023"/>
    </row>
    <row r="5024" spans="1:18" s="16" customFormat="1" x14ac:dyDescent="0.25">
      <c r="A5024"/>
      <c r="B5024" s="18"/>
      <c r="D5024"/>
      <c r="E5024"/>
      <c r="F5024"/>
      <c r="G5024"/>
      <c r="H5024"/>
      <c r="I5024"/>
      <c r="J5024"/>
      <c r="K5024"/>
      <c r="L5024"/>
      <c r="M5024"/>
      <c r="N5024"/>
      <c r="O5024"/>
      <c r="P5024"/>
      <c r="Q5024"/>
      <c r="R5024"/>
    </row>
    <row r="5025" spans="1:18" s="16" customFormat="1" x14ac:dyDescent="0.25">
      <c r="A5025"/>
      <c r="B5025" s="18"/>
      <c r="D5025"/>
      <c r="E5025"/>
      <c r="F5025"/>
      <c r="G5025"/>
      <c r="H5025"/>
      <c r="I5025"/>
      <c r="J5025"/>
      <c r="K5025"/>
      <c r="L5025"/>
      <c r="M5025"/>
      <c r="N5025"/>
      <c r="O5025"/>
      <c r="P5025"/>
      <c r="Q5025"/>
      <c r="R5025"/>
    </row>
    <row r="5026" spans="1:18" s="16" customFormat="1" x14ac:dyDescent="0.25">
      <c r="A5026"/>
      <c r="B5026" s="18"/>
      <c r="D5026"/>
      <c r="E5026"/>
      <c r="F5026"/>
      <c r="G5026"/>
      <c r="H5026"/>
      <c r="I5026"/>
      <c r="J5026"/>
      <c r="K5026"/>
      <c r="L5026"/>
      <c r="M5026"/>
      <c r="N5026"/>
      <c r="O5026"/>
      <c r="P5026"/>
      <c r="Q5026"/>
      <c r="R5026"/>
    </row>
    <row r="5027" spans="1:18" s="16" customFormat="1" x14ac:dyDescent="0.25">
      <c r="A5027"/>
      <c r="B5027" s="18"/>
      <c r="D5027"/>
      <c r="E5027"/>
      <c r="F5027"/>
      <c r="G5027"/>
      <c r="H5027"/>
      <c r="I5027"/>
      <c r="J5027"/>
      <c r="K5027"/>
      <c r="L5027"/>
      <c r="M5027"/>
      <c r="N5027"/>
      <c r="O5027"/>
      <c r="P5027"/>
      <c r="Q5027"/>
      <c r="R5027"/>
    </row>
    <row r="5028" spans="1:18" s="16" customFormat="1" x14ac:dyDescent="0.25">
      <c r="A5028"/>
      <c r="B5028" s="18"/>
      <c r="D5028"/>
      <c r="E5028"/>
      <c r="F5028"/>
      <c r="G5028"/>
      <c r="H5028"/>
      <c r="I5028"/>
      <c r="J5028"/>
      <c r="K5028"/>
      <c r="L5028"/>
      <c r="M5028"/>
      <c r="N5028"/>
      <c r="O5028"/>
      <c r="P5028"/>
      <c r="Q5028"/>
      <c r="R5028"/>
    </row>
    <row r="5029" spans="1:18" s="16" customFormat="1" x14ac:dyDescent="0.25">
      <c r="A5029"/>
      <c r="B5029" s="18"/>
      <c r="D5029"/>
      <c r="E5029"/>
      <c r="F5029"/>
      <c r="G5029"/>
      <c r="H5029"/>
      <c r="I5029"/>
      <c r="J5029"/>
      <c r="K5029"/>
      <c r="L5029"/>
      <c r="M5029"/>
      <c r="N5029"/>
      <c r="O5029"/>
      <c r="P5029"/>
      <c r="Q5029"/>
      <c r="R5029"/>
    </row>
    <row r="5030" spans="1:18" s="16" customFormat="1" x14ac:dyDescent="0.25">
      <c r="A5030"/>
      <c r="B5030" s="18"/>
      <c r="D5030"/>
      <c r="E5030"/>
      <c r="F5030"/>
      <c r="G5030"/>
      <c r="H5030"/>
      <c r="I5030"/>
      <c r="J5030"/>
      <c r="K5030"/>
      <c r="L5030"/>
      <c r="M5030"/>
      <c r="N5030"/>
      <c r="O5030"/>
      <c r="P5030"/>
      <c r="Q5030"/>
      <c r="R5030"/>
    </row>
    <row r="5031" spans="1:18" s="16" customFormat="1" x14ac:dyDescent="0.25">
      <c r="A5031"/>
      <c r="B5031" s="18"/>
      <c r="D5031"/>
      <c r="E5031"/>
      <c r="F5031"/>
      <c r="G5031"/>
      <c r="H5031"/>
      <c r="I5031"/>
      <c r="J5031"/>
      <c r="K5031"/>
      <c r="L5031"/>
      <c r="M5031"/>
      <c r="N5031"/>
      <c r="O5031"/>
      <c r="P5031"/>
      <c r="Q5031"/>
      <c r="R5031"/>
    </row>
    <row r="5032" spans="1:18" s="16" customFormat="1" x14ac:dyDescent="0.25">
      <c r="A5032"/>
      <c r="B5032" s="18"/>
      <c r="D5032"/>
      <c r="E5032"/>
      <c r="F5032"/>
      <c r="G5032"/>
      <c r="H5032"/>
      <c r="I5032"/>
      <c r="J5032"/>
      <c r="K5032"/>
      <c r="L5032"/>
      <c r="M5032"/>
      <c r="N5032"/>
      <c r="O5032"/>
      <c r="P5032"/>
      <c r="Q5032"/>
      <c r="R5032"/>
    </row>
    <row r="5033" spans="1:18" s="16" customFormat="1" x14ac:dyDescent="0.25">
      <c r="A5033"/>
      <c r="B5033" s="18"/>
      <c r="D5033"/>
      <c r="E5033"/>
      <c r="F5033"/>
      <c r="G5033"/>
      <c r="H5033"/>
      <c r="I5033"/>
      <c r="J5033"/>
      <c r="K5033"/>
      <c r="L5033"/>
      <c r="M5033"/>
      <c r="N5033"/>
      <c r="O5033"/>
      <c r="P5033"/>
      <c r="Q5033"/>
      <c r="R5033"/>
    </row>
    <row r="5034" spans="1:18" s="16" customFormat="1" x14ac:dyDescent="0.25">
      <c r="A5034"/>
      <c r="B5034" s="18"/>
      <c r="D5034"/>
      <c r="E5034"/>
      <c r="F5034"/>
      <c r="G5034"/>
      <c r="H5034"/>
      <c r="I5034"/>
      <c r="J5034"/>
      <c r="K5034"/>
      <c r="L5034"/>
      <c r="M5034"/>
      <c r="N5034"/>
      <c r="O5034"/>
      <c r="P5034"/>
      <c r="Q5034"/>
      <c r="R5034"/>
    </row>
    <row r="5035" spans="1:18" s="16" customFormat="1" x14ac:dyDescent="0.25">
      <c r="A5035"/>
      <c r="B5035" s="18"/>
      <c r="D5035"/>
      <c r="E5035"/>
      <c r="F5035"/>
      <c r="G5035"/>
      <c r="H5035"/>
      <c r="I5035"/>
      <c r="J5035"/>
      <c r="K5035"/>
      <c r="L5035"/>
      <c r="M5035"/>
      <c r="N5035"/>
      <c r="O5035"/>
      <c r="P5035"/>
      <c r="Q5035"/>
      <c r="R5035"/>
    </row>
    <row r="5036" spans="1:18" s="16" customFormat="1" x14ac:dyDescent="0.25">
      <c r="A5036"/>
      <c r="B5036" s="18"/>
      <c r="D5036"/>
      <c r="E5036"/>
      <c r="F5036"/>
      <c r="G5036"/>
      <c r="H5036"/>
      <c r="I5036"/>
      <c r="J5036"/>
      <c r="K5036"/>
      <c r="L5036"/>
      <c r="M5036"/>
      <c r="N5036"/>
      <c r="O5036"/>
      <c r="P5036"/>
      <c r="Q5036"/>
      <c r="R5036"/>
    </row>
    <row r="5037" spans="1:18" s="16" customFormat="1" x14ac:dyDescent="0.25">
      <c r="A5037"/>
      <c r="B5037" s="18"/>
      <c r="D5037"/>
      <c r="E5037"/>
      <c r="F5037"/>
      <c r="G5037"/>
      <c r="H5037"/>
      <c r="I5037"/>
      <c r="J5037"/>
      <c r="K5037"/>
      <c r="L5037"/>
      <c r="M5037"/>
      <c r="N5037"/>
      <c r="O5037"/>
      <c r="P5037"/>
      <c r="Q5037"/>
      <c r="R5037"/>
    </row>
    <row r="5038" spans="1:18" s="16" customFormat="1" x14ac:dyDescent="0.25">
      <c r="A5038"/>
      <c r="B5038" s="18"/>
      <c r="D5038"/>
      <c r="E5038"/>
      <c r="F5038"/>
      <c r="G5038"/>
      <c r="H5038"/>
      <c r="I5038"/>
      <c r="J5038"/>
      <c r="K5038"/>
      <c r="L5038"/>
      <c r="M5038"/>
      <c r="N5038"/>
      <c r="O5038"/>
      <c r="P5038"/>
      <c r="Q5038"/>
      <c r="R5038"/>
    </row>
    <row r="5039" spans="1:18" s="16" customFormat="1" x14ac:dyDescent="0.25">
      <c r="A5039"/>
      <c r="B5039" s="18"/>
      <c r="D5039"/>
      <c r="E5039"/>
      <c r="F5039"/>
      <c r="G5039"/>
      <c r="H5039"/>
      <c r="I5039"/>
      <c r="J5039"/>
      <c r="K5039"/>
      <c r="L5039"/>
      <c r="M5039"/>
      <c r="N5039"/>
      <c r="O5039"/>
      <c r="P5039"/>
      <c r="Q5039"/>
      <c r="R5039"/>
    </row>
    <row r="5040" spans="1:18" s="16" customFormat="1" x14ac:dyDescent="0.25">
      <c r="A5040"/>
      <c r="B5040" s="18"/>
      <c r="D5040"/>
      <c r="E5040"/>
      <c r="F5040"/>
      <c r="G5040"/>
      <c r="H5040"/>
      <c r="I5040"/>
      <c r="J5040"/>
      <c r="K5040"/>
      <c r="L5040"/>
      <c r="M5040"/>
      <c r="N5040"/>
      <c r="O5040"/>
      <c r="P5040"/>
      <c r="Q5040"/>
      <c r="R5040"/>
    </row>
    <row r="5041" spans="1:18" s="16" customFormat="1" x14ac:dyDescent="0.25">
      <c r="A5041"/>
      <c r="B5041" s="18"/>
      <c r="D5041"/>
      <c r="E5041"/>
      <c r="F5041"/>
      <c r="G5041"/>
      <c r="H5041"/>
      <c r="I5041"/>
      <c r="J5041"/>
      <c r="K5041"/>
      <c r="L5041"/>
      <c r="M5041"/>
      <c r="N5041"/>
      <c r="O5041"/>
      <c r="P5041"/>
      <c r="Q5041"/>
      <c r="R5041"/>
    </row>
    <row r="5042" spans="1:18" s="16" customFormat="1" x14ac:dyDescent="0.25">
      <c r="A5042"/>
      <c r="B5042" s="18"/>
      <c r="D5042"/>
      <c r="E5042"/>
      <c r="F5042"/>
      <c r="G5042"/>
      <c r="H5042"/>
      <c r="I5042"/>
      <c r="J5042"/>
      <c r="K5042"/>
      <c r="L5042"/>
      <c r="M5042"/>
      <c r="N5042"/>
      <c r="O5042"/>
      <c r="P5042"/>
      <c r="Q5042"/>
      <c r="R5042"/>
    </row>
    <row r="5043" spans="1:18" s="16" customFormat="1" x14ac:dyDescent="0.25">
      <c r="A5043"/>
      <c r="B5043" s="18"/>
      <c r="D5043"/>
      <c r="E5043"/>
      <c r="F5043"/>
      <c r="G5043"/>
      <c r="H5043"/>
      <c r="I5043"/>
      <c r="J5043"/>
      <c r="K5043"/>
      <c r="L5043"/>
      <c r="M5043"/>
      <c r="N5043"/>
      <c r="O5043"/>
      <c r="P5043"/>
      <c r="Q5043"/>
      <c r="R5043"/>
    </row>
    <row r="5044" spans="1:18" s="16" customFormat="1" x14ac:dyDescent="0.25">
      <c r="A5044"/>
      <c r="B5044" s="18"/>
      <c r="D5044"/>
      <c r="E5044"/>
      <c r="F5044"/>
      <c r="G5044"/>
      <c r="H5044"/>
      <c r="I5044"/>
      <c r="J5044"/>
      <c r="K5044"/>
      <c r="L5044"/>
      <c r="M5044"/>
      <c r="N5044"/>
      <c r="O5044"/>
      <c r="P5044"/>
      <c r="Q5044"/>
      <c r="R5044"/>
    </row>
    <row r="5045" spans="1:18" s="16" customFormat="1" x14ac:dyDescent="0.25">
      <c r="A5045"/>
      <c r="B5045" s="18"/>
      <c r="D5045"/>
      <c r="E5045"/>
      <c r="F5045"/>
      <c r="G5045"/>
      <c r="H5045"/>
      <c r="I5045"/>
      <c r="J5045"/>
      <c r="K5045"/>
      <c r="L5045"/>
      <c r="M5045"/>
      <c r="N5045"/>
      <c r="O5045"/>
      <c r="P5045"/>
      <c r="Q5045"/>
      <c r="R5045"/>
    </row>
    <row r="5046" spans="1:18" s="16" customFormat="1" x14ac:dyDescent="0.25">
      <c r="A5046"/>
      <c r="B5046" s="18"/>
      <c r="D5046"/>
      <c r="E5046"/>
      <c r="F5046"/>
      <c r="G5046"/>
      <c r="H5046"/>
      <c r="I5046"/>
      <c r="J5046"/>
      <c r="K5046"/>
      <c r="L5046"/>
      <c r="M5046"/>
      <c r="N5046"/>
      <c r="O5046"/>
      <c r="P5046"/>
      <c r="Q5046"/>
      <c r="R5046"/>
    </row>
    <row r="5047" spans="1:18" s="16" customFormat="1" x14ac:dyDescent="0.25">
      <c r="A5047"/>
      <c r="B5047" s="18"/>
      <c r="D5047"/>
      <c r="E5047"/>
      <c r="F5047"/>
      <c r="G5047"/>
      <c r="H5047"/>
      <c r="I5047"/>
      <c r="J5047"/>
      <c r="K5047"/>
      <c r="L5047"/>
      <c r="M5047"/>
      <c r="N5047"/>
      <c r="O5047"/>
      <c r="P5047"/>
      <c r="Q5047"/>
      <c r="R5047"/>
    </row>
    <row r="5048" spans="1:18" s="16" customFormat="1" x14ac:dyDescent="0.25">
      <c r="A5048"/>
      <c r="B5048" s="18"/>
      <c r="D5048"/>
      <c r="E5048"/>
      <c r="F5048"/>
      <c r="G5048"/>
      <c r="H5048"/>
      <c r="I5048"/>
      <c r="J5048"/>
      <c r="K5048"/>
      <c r="L5048"/>
      <c r="M5048"/>
      <c r="N5048"/>
      <c r="O5048"/>
      <c r="P5048"/>
      <c r="Q5048"/>
      <c r="R5048"/>
    </row>
    <row r="5049" spans="1:18" s="16" customFormat="1" x14ac:dyDescent="0.25">
      <c r="A5049"/>
      <c r="B5049" s="18"/>
      <c r="D5049"/>
      <c r="E5049"/>
      <c r="F5049"/>
      <c r="G5049"/>
      <c r="H5049"/>
      <c r="I5049"/>
      <c r="J5049"/>
      <c r="K5049"/>
      <c r="L5049"/>
      <c r="M5049"/>
      <c r="N5049"/>
      <c r="O5049"/>
      <c r="P5049"/>
      <c r="Q5049"/>
      <c r="R5049"/>
    </row>
    <row r="5050" spans="1:18" s="16" customFormat="1" x14ac:dyDescent="0.25">
      <c r="A5050"/>
      <c r="B5050" s="18"/>
      <c r="D5050"/>
      <c r="E5050"/>
      <c r="F5050"/>
      <c r="G5050"/>
      <c r="H5050"/>
      <c r="I5050"/>
      <c r="J5050"/>
      <c r="K5050"/>
      <c r="L5050"/>
      <c r="M5050"/>
      <c r="N5050"/>
      <c r="O5050"/>
      <c r="P5050"/>
      <c r="Q5050"/>
      <c r="R5050"/>
    </row>
    <row r="5051" spans="1:18" s="16" customFormat="1" x14ac:dyDescent="0.25">
      <c r="A5051"/>
      <c r="B5051" s="18"/>
      <c r="D5051"/>
      <c r="E5051"/>
      <c r="F5051"/>
      <c r="G5051"/>
      <c r="H5051"/>
      <c r="I5051"/>
      <c r="J5051"/>
      <c r="K5051"/>
      <c r="L5051"/>
      <c r="M5051"/>
      <c r="N5051"/>
      <c r="O5051"/>
      <c r="P5051"/>
      <c r="Q5051"/>
      <c r="R5051"/>
    </row>
    <row r="5052" spans="1:18" s="16" customFormat="1" x14ac:dyDescent="0.25">
      <c r="A5052"/>
      <c r="B5052" s="18"/>
      <c r="D5052"/>
      <c r="E5052"/>
      <c r="F5052"/>
      <c r="G5052"/>
      <c r="H5052"/>
      <c r="I5052"/>
      <c r="J5052"/>
      <c r="K5052"/>
      <c r="L5052"/>
      <c r="M5052"/>
      <c r="N5052"/>
      <c r="O5052"/>
      <c r="P5052"/>
      <c r="Q5052"/>
      <c r="R5052"/>
    </row>
    <row r="5053" spans="1:18" s="16" customFormat="1" x14ac:dyDescent="0.25">
      <c r="A5053"/>
      <c r="B5053" s="18"/>
      <c r="D5053"/>
      <c r="E5053"/>
      <c r="F5053"/>
      <c r="G5053"/>
      <c r="H5053"/>
      <c r="I5053"/>
      <c r="J5053"/>
      <c r="K5053"/>
      <c r="L5053"/>
      <c r="M5053"/>
      <c r="N5053"/>
      <c r="O5053"/>
      <c r="P5053"/>
      <c r="Q5053"/>
      <c r="R5053"/>
    </row>
    <row r="5054" spans="1:18" s="16" customFormat="1" x14ac:dyDescent="0.25">
      <c r="A5054"/>
      <c r="B5054" s="18"/>
      <c r="D5054"/>
      <c r="E5054"/>
      <c r="F5054"/>
      <c r="G5054"/>
      <c r="H5054"/>
      <c r="I5054"/>
      <c r="J5054"/>
      <c r="K5054"/>
      <c r="L5054"/>
      <c r="M5054"/>
      <c r="N5054"/>
      <c r="O5054"/>
      <c r="P5054"/>
      <c r="Q5054"/>
      <c r="R5054"/>
    </row>
    <row r="5055" spans="1:18" s="16" customFormat="1" x14ac:dyDescent="0.25">
      <c r="A5055"/>
      <c r="B5055" s="18"/>
      <c r="D5055"/>
      <c r="E5055"/>
      <c r="F5055"/>
      <c r="G5055"/>
      <c r="H5055"/>
      <c r="I5055"/>
      <c r="J5055"/>
      <c r="K5055"/>
      <c r="L5055"/>
      <c r="M5055"/>
      <c r="N5055"/>
      <c r="O5055"/>
      <c r="P5055"/>
      <c r="Q5055"/>
      <c r="R5055"/>
    </row>
    <row r="5056" spans="1:18" s="16" customFormat="1" x14ac:dyDescent="0.25">
      <c r="A5056"/>
      <c r="B5056" s="18"/>
      <c r="D5056"/>
      <c r="E5056"/>
      <c r="F5056"/>
      <c r="G5056"/>
      <c r="H5056"/>
      <c r="I5056"/>
      <c r="J5056"/>
      <c r="K5056"/>
      <c r="L5056"/>
      <c r="M5056"/>
      <c r="N5056"/>
      <c r="O5056"/>
      <c r="P5056"/>
      <c r="Q5056"/>
      <c r="R5056"/>
    </row>
    <row r="5057" spans="1:18" s="16" customFormat="1" x14ac:dyDescent="0.25">
      <c r="A5057"/>
      <c r="B5057" s="18"/>
      <c r="D5057"/>
      <c r="E5057"/>
      <c r="F5057"/>
      <c r="G5057"/>
      <c r="H5057"/>
      <c r="I5057"/>
      <c r="J5057"/>
      <c r="K5057"/>
      <c r="L5057"/>
      <c r="M5057"/>
      <c r="N5057"/>
      <c r="O5057"/>
      <c r="P5057"/>
      <c r="Q5057"/>
      <c r="R5057"/>
    </row>
    <row r="5058" spans="1:18" s="16" customFormat="1" x14ac:dyDescent="0.25">
      <c r="A5058"/>
      <c r="B5058" s="18"/>
      <c r="D5058"/>
      <c r="E5058"/>
      <c r="F5058"/>
      <c r="G5058"/>
      <c r="H5058"/>
      <c r="I5058"/>
      <c r="J5058"/>
      <c r="K5058"/>
      <c r="L5058"/>
      <c r="M5058"/>
      <c r="N5058"/>
      <c r="O5058"/>
      <c r="P5058"/>
      <c r="Q5058"/>
      <c r="R5058"/>
    </row>
    <row r="5059" spans="1:18" s="16" customFormat="1" x14ac:dyDescent="0.25">
      <c r="A5059"/>
      <c r="B5059" s="18"/>
      <c r="D5059"/>
      <c r="E5059"/>
      <c r="F5059"/>
      <c r="G5059"/>
      <c r="H5059"/>
      <c r="I5059"/>
      <c r="J5059"/>
      <c r="K5059"/>
      <c r="L5059"/>
      <c r="M5059"/>
      <c r="N5059"/>
      <c r="O5059"/>
      <c r="P5059"/>
      <c r="Q5059"/>
      <c r="R5059"/>
    </row>
    <row r="5060" spans="1:18" s="16" customFormat="1" x14ac:dyDescent="0.25">
      <c r="A5060"/>
      <c r="B5060" s="18"/>
      <c r="D5060"/>
      <c r="E5060"/>
      <c r="F5060"/>
      <c r="G5060"/>
      <c r="H5060"/>
      <c r="I5060"/>
      <c r="J5060"/>
      <c r="K5060"/>
      <c r="L5060"/>
      <c r="M5060"/>
      <c r="N5060"/>
      <c r="O5060"/>
      <c r="P5060"/>
      <c r="Q5060"/>
      <c r="R5060"/>
    </row>
    <row r="5061" spans="1:18" s="16" customFormat="1" x14ac:dyDescent="0.25">
      <c r="A5061"/>
      <c r="B5061" s="18"/>
      <c r="D5061"/>
      <c r="E5061"/>
      <c r="F5061"/>
      <c r="G5061"/>
      <c r="H5061"/>
      <c r="I5061"/>
      <c r="J5061"/>
      <c r="K5061"/>
      <c r="L5061"/>
      <c r="M5061"/>
      <c r="N5061"/>
      <c r="O5061"/>
      <c r="P5061"/>
      <c r="Q5061"/>
      <c r="R5061"/>
    </row>
    <row r="5062" spans="1:18" s="16" customFormat="1" x14ac:dyDescent="0.25">
      <c r="A5062"/>
      <c r="B5062" s="17"/>
      <c r="D5062"/>
      <c r="E5062"/>
      <c r="F5062"/>
      <c r="G5062"/>
      <c r="H5062"/>
      <c r="I5062"/>
      <c r="J5062"/>
      <c r="K5062"/>
      <c r="L5062"/>
      <c r="M5062"/>
      <c r="N5062"/>
      <c r="O5062"/>
      <c r="P5062"/>
      <c r="Q5062"/>
      <c r="R5062"/>
    </row>
    <row r="5063" spans="1:18" s="16" customFormat="1" x14ac:dyDescent="0.25">
      <c r="A5063"/>
      <c r="B5063" s="18"/>
      <c r="D5063"/>
      <c r="E5063"/>
      <c r="F5063"/>
      <c r="G5063"/>
      <c r="H5063"/>
      <c r="I5063"/>
      <c r="J5063"/>
      <c r="K5063"/>
      <c r="L5063"/>
      <c r="M5063"/>
      <c r="N5063"/>
      <c r="O5063"/>
      <c r="P5063"/>
      <c r="Q5063"/>
      <c r="R5063"/>
    </row>
    <row r="5064" spans="1:18" s="16" customFormat="1" x14ac:dyDescent="0.25">
      <c r="A5064"/>
      <c r="B5064" s="18"/>
      <c r="D5064"/>
      <c r="E5064"/>
      <c r="F5064"/>
      <c r="G5064"/>
      <c r="H5064"/>
      <c r="I5064"/>
      <c r="J5064"/>
      <c r="K5064"/>
      <c r="L5064"/>
      <c r="M5064"/>
      <c r="N5064"/>
      <c r="O5064"/>
      <c r="P5064"/>
      <c r="Q5064"/>
      <c r="R5064"/>
    </row>
    <row r="5065" spans="1:18" s="16" customFormat="1" x14ac:dyDescent="0.25">
      <c r="A5065"/>
      <c r="B5065" s="18"/>
      <c r="D5065"/>
      <c r="E5065"/>
      <c r="F5065"/>
      <c r="G5065"/>
      <c r="H5065"/>
      <c r="I5065"/>
      <c r="J5065"/>
      <c r="K5065"/>
      <c r="L5065"/>
      <c r="M5065"/>
      <c r="N5065"/>
      <c r="O5065"/>
      <c r="P5065"/>
      <c r="Q5065"/>
      <c r="R5065"/>
    </row>
    <row r="5066" spans="1:18" s="16" customFormat="1" x14ac:dyDescent="0.25">
      <c r="A5066"/>
      <c r="B5066" s="18"/>
      <c r="D5066"/>
      <c r="E5066"/>
      <c r="F5066"/>
      <c r="G5066"/>
      <c r="H5066"/>
      <c r="I5066"/>
      <c r="J5066"/>
      <c r="K5066"/>
      <c r="L5066"/>
      <c r="M5066"/>
      <c r="N5066"/>
      <c r="O5066"/>
      <c r="P5066"/>
      <c r="Q5066"/>
      <c r="R5066"/>
    </row>
    <row r="5067" spans="1:18" s="16" customFormat="1" x14ac:dyDescent="0.25">
      <c r="A5067"/>
      <c r="B5067" s="18"/>
      <c r="D5067"/>
      <c r="E5067"/>
      <c r="F5067"/>
      <c r="G5067"/>
      <c r="H5067"/>
      <c r="I5067"/>
      <c r="J5067"/>
      <c r="K5067"/>
      <c r="L5067"/>
      <c r="M5067"/>
      <c r="N5067"/>
      <c r="O5067"/>
      <c r="P5067"/>
      <c r="Q5067"/>
      <c r="R5067"/>
    </row>
    <row r="5068" spans="1:18" s="16" customFormat="1" x14ac:dyDescent="0.25">
      <c r="A5068"/>
      <c r="B5068" s="18"/>
      <c r="D5068"/>
      <c r="E5068"/>
      <c r="F5068"/>
      <c r="G5068"/>
      <c r="H5068"/>
      <c r="I5068"/>
      <c r="J5068"/>
      <c r="K5068"/>
      <c r="L5068"/>
      <c r="M5068"/>
      <c r="N5068"/>
      <c r="O5068"/>
      <c r="P5068"/>
      <c r="Q5068"/>
      <c r="R5068"/>
    </row>
    <row r="5069" spans="1:18" s="16" customFormat="1" x14ac:dyDescent="0.25">
      <c r="A5069"/>
      <c r="B5069" s="18"/>
      <c r="D5069"/>
      <c r="E5069"/>
      <c r="F5069"/>
      <c r="G5069"/>
      <c r="H5069"/>
      <c r="I5069"/>
      <c r="J5069"/>
      <c r="K5069"/>
      <c r="L5069"/>
      <c r="M5069"/>
      <c r="N5069"/>
      <c r="O5069"/>
      <c r="P5069"/>
      <c r="Q5069"/>
      <c r="R5069"/>
    </row>
    <row r="5070" spans="1:18" s="16" customFormat="1" x14ac:dyDescent="0.25">
      <c r="A5070"/>
      <c r="B5070" s="18"/>
      <c r="D5070"/>
      <c r="E5070"/>
      <c r="F5070"/>
      <c r="G5070"/>
      <c r="H5070"/>
      <c r="I5070"/>
      <c r="J5070"/>
      <c r="K5070"/>
      <c r="L5070"/>
      <c r="M5070"/>
      <c r="N5070"/>
      <c r="O5070"/>
      <c r="P5070"/>
      <c r="Q5070"/>
      <c r="R5070"/>
    </row>
    <row r="5071" spans="1:18" s="16" customFormat="1" x14ac:dyDescent="0.25">
      <c r="A5071"/>
      <c r="B5071" s="18"/>
      <c r="D5071"/>
      <c r="E5071"/>
      <c r="F5071"/>
      <c r="G5071"/>
      <c r="H5071"/>
      <c r="I5071"/>
      <c r="J5071"/>
      <c r="K5071"/>
      <c r="L5071"/>
      <c r="M5071"/>
      <c r="N5071"/>
      <c r="O5071"/>
      <c r="P5071"/>
      <c r="Q5071"/>
      <c r="R5071"/>
    </row>
    <row r="5072" spans="1:18" s="16" customFormat="1" x14ac:dyDescent="0.25">
      <c r="A5072"/>
      <c r="B5072" s="18"/>
      <c r="D5072"/>
      <c r="E5072"/>
      <c r="F5072"/>
      <c r="G5072"/>
      <c r="H5072"/>
      <c r="I5072"/>
      <c r="J5072"/>
      <c r="K5072"/>
      <c r="L5072"/>
      <c r="M5072"/>
      <c r="N5072"/>
      <c r="O5072"/>
      <c r="P5072"/>
      <c r="Q5072"/>
      <c r="R5072"/>
    </row>
    <row r="5073" spans="1:18" s="16" customFormat="1" x14ac:dyDescent="0.25">
      <c r="A5073"/>
      <c r="B5073" s="18"/>
      <c r="D5073"/>
      <c r="E5073"/>
      <c r="F5073"/>
      <c r="G5073"/>
      <c r="H5073"/>
      <c r="I5073"/>
      <c r="J5073"/>
      <c r="K5073"/>
      <c r="L5073"/>
      <c r="M5073"/>
      <c r="N5073"/>
      <c r="O5073"/>
      <c r="P5073"/>
      <c r="Q5073"/>
      <c r="R5073"/>
    </row>
    <row r="5074" spans="1:18" s="16" customFormat="1" x14ac:dyDescent="0.25">
      <c r="A5074"/>
      <c r="B5074" s="18"/>
      <c r="D5074"/>
      <c r="E5074"/>
      <c r="F5074"/>
      <c r="G5074"/>
      <c r="H5074"/>
      <c r="I5074"/>
      <c r="J5074"/>
      <c r="K5074"/>
      <c r="L5074"/>
      <c r="M5074"/>
      <c r="N5074"/>
      <c r="O5074"/>
      <c r="P5074"/>
      <c r="Q5074"/>
      <c r="R5074"/>
    </row>
    <row r="5075" spans="1:18" s="16" customFormat="1" x14ac:dyDescent="0.25">
      <c r="A5075"/>
      <c r="B5075" s="18"/>
      <c r="D5075"/>
      <c r="E5075"/>
      <c r="F5075"/>
      <c r="G5075"/>
      <c r="H5075"/>
      <c r="I5075"/>
      <c r="J5075"/>
      <c r="K5075"/>
      <c r="L5075"/>
      <c r="M5075"/>
      <c r="N5075"/>
      <c r="O5075"/>
      <c r="P5075"/>
      <c r="Q5075"/>
      <c r="R5075"/>
    </row>
    <row r="5076" spans="1:18" s="16" customFormat="1" x14ac:dyDescent="0.25">
      <c r="A5076"/>
      <c r="B5076" s="18"/>
      <c r="D5076"/>
      <c r="E5076"/>
      <c r="F5076"/>
      <c r="G5076"/>
      <c r="H5076"/>
      <c r="I5076"/>
      <c r="J5076"/>
      <c r="K5076"/>
      <c r="L5076"/>
      <c r="M5076"/>
      <c r="N5076"/>
      <c r="O5076"/>
      <c r="P5076"/>
      <c r="Q5076"/>
      <c r="R5076"/>
    </row>
    <row r="5077" spans="1:18" s="16" customFormat="1" x14ac:dyDescent="0.25">
      <c r="A5077"/>
      <c r="B5077" s="18"/>
      <c r="D5077"/>
      <c r="E5077"/>
      <c r="F5077"/>
      <c r="G5077"/>
      <c r="H5077"/>
      <c r="I5077"/>
      <c r="J5077"/>
      <c r="K5077"/>
      <c r="L5077"/>
      <c r="M5077"/>
      <c r="N5077"/>
      <c r="O5077"/>
      <c r="P5077"/>
      <c r="Q5077"/>
      <c r="R5077"/>
    </row>
    <row r="5078" spans="1:18" s="16" customFormat="1" x14ac:dyDescent="0.25">
      <c r="A5078"/>
      <c r="B5078" s="18"/>
      <c r="D5078"/>
      <c r="E5078"/>
      <c r="F5078"/>
      <c r="G5078"/>
      <c r="H5078"/>
      <c r="I5078"/>
      <c r="J5078"/>
      <c r="K5078"/>
      <c r="L5078"/>
      <c r="M5078"/>
      <c r="N5078"/>
      <c r="O5078"/>
      <c r="P5078"/>
      <c r="Q5078"/>
      <c r="R5078"/>
    </row>
    <row r="5079" spans="1:18" s="16" customFormat="1" x14ac:dyDescent="0.25">
      <c r="A5079"/>
      <c r="B5079" s="18"/>
      <c r="D5079"/>
      <c r="E5079"/>
      <c r="F5079"/>
      <c r="G5079"/>
      <c r="H5079"/>
      <c r="I5079"/>
      <c r="J5079"/>
      <c r="K5079"/>
      <c r="L5079"/>
      <c r="M5079"/>
      <c r="N5079"/>
      <c r="O5079"/>
      <c r="P5079"/>
      <c r="Q5079"/>
      <c r="R5079"/>
    </row>
    <row r="5080" spans="1:18" s="16" customFormat="1" x14ac:dyDescent="0.25">
      <c r="A5080"/>
      <c r="B5080" s="18"/>
      <c r="D5080"/>
      <c r="E5080"/>
      <c r="F5080"/>
      <c r="G5080"/>
      <c r="H5080"/>
      <c r="I5080"/>
      <c r="J5080"/>
      <c r="K5080"/>
      <c r="L5080"/>
      <c r="M5080"/>
      <c r="N5080"/>
      <c r="O5080"/>
      <c r="P5080"/>
      <c r="Q5080"/>
      <c r="R5080"/>
    </row>
    <row r="5081" spans="1:18" s="16" customFormat="1" x14ac:dyDescent="0.25">
      <c r="A5081"/>
      <c r="B5081" s="18"/>
      <c r="D5081"/>
      <c r="E5081"/>
      <c r="F5081"/>
      <c r="G5081"/>
      <c r="H5081"/>
      <c r="I5081"/>
      <c r="J5081"/>
      <c r="K5081"/>
      <c r="L5081"/>
      <c r="M5081"/>
      <c r="N5081"/>
      <c r="O5081"/>
      <c r="P5081"/>
      <c r="Q5081"/>
      <c r="R5081"/>
    </row>
    <row r="5082" spans="1:18" s="16" customFormat="1" x14ac:dyDescent="0.25">
      <c r="A5082"/>
      <c r="B5082" s="18"/>
      <c r="D5082"/>
      <c r="E5082"/>
      <c r="F5082"/>
      <c r="G5082"/>
      <c r="H5082"/>
      <c r="I5082"/>
      <c r="J5082"/>
      <c r="K5082"/>
      <c r="L5082"/>
      <c r="M5082"/>
      <c r="N5082"/>
      <c r="O5082"/>
      <c r="P5082"/>
      <c r="Q5082"/>
      <c r="R5082"/>
    </row>
    <row r="5083" spans="1:18" s="16" customFormat="1" x14ac:dyDescent="0.25">
      <c r="A5083"/>
      <c r="B5083" s="18"/>
      <c r="D5083"/>
      <c r="E5083"/>
      <c r="F5083"/>
      <c r="G5083"/>
      <c r="H5083"/>
      <c r="I5083"/>
      <c r="J5083"/>
      <c r="K5083"/>
      <c r="L5083"/>
      <c r="M5083"/>
      <c r="N5083"/>
      <c r="O5083"/>
      <c r="P5083"/>
      <c r="Q5083"/>
      <c r="R5083"/>
    </row>
    <row r="5084" spans="1:18" s="16" customFormat="1" x14ac:dyDescent="0.25">
      <c r="A5084"/>
      <c r="B5084" s="18"/>
      <c r="D5084"/>
      <c r="E5084"/>
      <c r="F5084"/>
      <c r="G5084"/>
      <c r="H5084"/>
      <c r="I5084"/>
      <c r="J5084"/>
      <c r="K5084"/>
      <c r="L5084"/>
      <c r="M5084"/>
      <c r="N5084"/>
      <c r="O5084"/>
      <c r="P5084"/>
      <c r="Q5084"/>
      <c r="R5084"/>
    </row>
    <row r="5085" spans="1:18" s="16" customFormat="1" x14ac:dyDescent="0.25">
      <c r="A5085"/>
      <c r="B5085" s="18"/>
      <c r="D5085"/>
      <c r="E5085"/>
      <c r="F5085"/>
      <c r="G5085"/>
      <c r="H5085"/>
      <c r="I5085"/>
      <c r="J5085"/>
      <c r="K5085"/>
      <c r="L5085"/>
      <c r="M5085"/>
      <c r="N5085"/>
      <c r="O5085"/>
      <c r="P5085"/>
      <c r="Q5085"/>
      <c r="R5085"/>
    </row>
    <row r="5086" spans="1:18" s="16" customFormat="1" x14ac:dyDescent="0.25">
      <c r="A5086"/>
      <c r="B5086" s="18"/>
      <c r="D5086"/>
      <c r="E5086"/>
      <c r="F5086"/>
      <c r="G5086"/>
      <c r="H5086"/>
      <c r="I5086"/>
      <c r="J5086"/>
      <c r="K5086"/>
      <c r="L5086"/>
      <c r="M5086"/>
      <c r="N5086"/>
      <c r="O5086"/>
      <c r="P5086"/>
      <c r="Q5086"/>
      <c r="R5086"/>
    </row>
    <row r="5087" spans="1:18" s="16" customFormat="1" x14ac:dyDescent="0.25">
      <c r="A5087"/>
      <c r="B5087" s="18"/>
      <c r="D5087"/>
      <c r="E5087"/>
      <c r="F5087"/>
      <c r="G5087"/>
      <c r="H5087"/>
      <c r="I5087"/>
      <c r="J5087"/>
      <c r="K5087"/>
      <c r="L5087"/>
      <c r="M5087"/>
      <c r="N5087"/>
      <c r="O5087"/>
      <c r="P5087"/>
      <c r="Q5087"/>
      <c r="R5087"/>
    </row>
    <row r="5088" spans="1:18" s="16" customFormat="1" x14ac:dyDescent="0.25">
      <c r="A5088"/>
      <c r="B5088" s="18"/>
      <c r="D5088"/>
      <c r="E5088"/>
      <c r="F5088"/>
      <c r="G5088"/>
      <c r="H5088"/>
      <c r="I5088"/>
      <c r="J5088"/>
      <c r="K5088"/>
      <c r="L5088"/>
      <c r="M5088"/>
      <c r="N5088"/>
      <c r="O5088"/>
      <c r="P5088"/>
      <c r="Q5088"/>
      <c r="R5088"/>
    </row>
    <row r="5089" spans="1:18" s="16" customFormat="1" x14ac:dyDescent="0.25">
      <c r="A5089"/>
      <c r="B5089" s="18"/>
      <c r="D5089"/>
      <c r="E5089"/>
      <c r="F5089"/>
      <c r="G5089"/>
      <c r="H5089"/>
      <c r="I5089"/>
      <c r="J5089"/>
      <c r="K5089"/>
      <c r="L5089"/>
      <c r="M5089"/>
      <c r="N5089"/>
      <c r="O5089"/>
      <c r="P5089"/>
      <c r="Q5089"/>
      <c r="R5089"/>
    </row>
    <row r="5090" spans="1:18" s="16" customFormat="1" x14ac:dyDescent="0.25">
      <c r="A5090"/>
      <c r="B5090" s="18"/>
      <c r="D5090"/>
      <c r="E5090"/>
      <c r="F5090"/>
      <c r="G5090"/>
      <c r="H5090"/>
      <c r="I5090"/>
      <c r="J5090"/>
      <c r="K5090"/>
      <c r="L5090"/>
      <c r="M5090"/>
      <c r="N5090"/>
      <c r="O5090"/>
      <c r="P5090"/>
      <c r="Q5090"/>
      <c r="R5090"/>
    </row>
    <row r="5091" spans="1:18" s="16" customFormat="1" x14ac:dyDescent="0.25">
      <c r="A5091"/>
      <c r="B5091" s="18"/>
      <c r="D5091"/>
      <c r="E5091"/>
      <c r="F5091"/>
      <c r="G5091"/>
      <c r="H5091"/>
      <c r="I5091"/>
      <c r="J5091"/>
      <c r="K5091"/>
      <c r="L5091"/>
      <c r="M5091"/>
      <c r="N5091"/>
      <c r="O5091"/>
      <c r="P5091"/>
      <c r="Q5091"/>
      <c r="R5091"/>
    </row>
    <row r="5092" spans="1:18" s="16" customFormat="1" x14ac:dyDescent="0.25">
      <c r="A5092"/>
      <c r="B5092" s="18"/>
      <c r="D5092"/>
      <c r="E5092"/>
      <c r="F5092"/>
      <c r="G5092"/>
      <c r="H5092"/>
      <c r="I5092"/>
      <c r="J5092"/>
      <c r="K5092"/>
      <c r="L5092"/>
      <c r="M5092"/>
      <c r="N5092"/>
      <c r="O5092"/>
      <c r="P5092"/>
      <c r="Q5092"/>
      <c r="R5092"/>
    </row>
    <row r="5093" spans="1:18" s="16" customFormat="1" x14ac:dyDescent="0.25">
      <c r="A5093"/>
      <c r="B5093" s="18"/>
      <c r="D5093"/>
      <c r="E5093"/>
      <c r="F5093"/>
      <c r="G5093"/>
      <c r="H5093"/>
      <c r="I5093"/>
      <c r="J5093"/>
      <c r="K5093"/>
      <c r="L5093"/>
      <c r="M5093"/>
      <c r="N5093"/>
      <c r="O5093"/>
      <c r="P5093"/>
      <c r="Q5093"/>
      <c r="R5093"/>
    </row>
    <row r="5094" spans="1:18" s="16" customFormat="1" x14ac:dyDescent="0.25">
      <c r="A5094"/>
      <c r="B5094" s="18"/>
      <c r="D5094"/>
      <c r="E5094"/>
      <c r="F5094"/>
      <c r="G5094"/>
      <c r="H5094"/>
      <c r="I5094"/>
      <c r="J5094"/>
      <c r="K5094"/>
      <c r="L5094"/>
      <c r="M5094"/>
      <c r="N5094"/>
      <c r="O5094"/>
      <c r="P5094"/>
      <c r="Q5094"/>
      <c r="R5094"/>
    </row>
    <row r="5095" spans="1:18" s="16" customFormat="1" x14ac:dyDescent="0.25">
      <c r="A5095"/>
      <c r="B5095" s="18"/>
      <c r="D5095"/>
      <c r="E5095"/>
      <c r="F5095"/>
      <c r="G5095"/>
      <c r="H5095"/>
      <c r="I5095"/>
      <c r="J5095"/>
      <c r="K5095"/>
      <c r="L5095"/>
      <c r="M5095"/>
      <c r="N5095"/>
      <c r="O5095"/>
      <c r="P5095"/>
      <c r="Q5095"/>
      <c r="R5095"/>
    </row>
    <row r="5096" spans="1:18" s="16" customFormat="1" x14ac:dyDescent="0.25">
      <c r="A5096"/>
      <c r="B5096" s="18"/>
      <c r="D5096"/>
      <c r="E5096"/>
      <c r="F5096"/>
      <c r="G5096"/>
      <c r="H5096"/>
      <c r="I5096"/>
      <c r="J5096"/>
      <c r="K5096"/>
      <c r="L5096"/>
      <c r="M5096"/>
      <c r="N5096"/>
      <c r="O5096"/>
      <c r="P5096"/>
      <c r="Q5096"/>
      <c r="R5096"/>
    </row>
    <row r="5097" spans="1:18" s="16" customFormat="1" x14ac:dyDescent="0.25">
      <c r="A5097"/>
      <c r="B5097" s="18"/>
      <c r="D5097"/>
      <c r="E5097"/>
      <c r="F5097"/>
      <c r="G5097"/>
      <c r="H5097"/>
      <c r="I5097"/>
      <c r="J5097"/>
      <c r="K5097"/>
      <c r="L5097"/>
      <c r="M5097"/>
      <c r="N5097"/>
      <c r="O5097"/>
      <c r="P5097"/>
      <c r="Q5097"/>
      <c r="R5097"/>
    </row>
    <row r="5098" spans="1:18" s="16" customFormat="1" x14ac:dyDescent="0.25">
      <c r="A5098"/>
      <c r="B5098" s="18"/>
      <c r="D5098"/>
      <c r="E5098"/>
      <c r="F5098"/>
      <c r="G5098"/>
      <c r="H5098"/>
      <c r="I5098"/>
      <c r="J5098"/>
      <c r="K5098"/>
      <c r="L5098"/>
      <c r="M5098"/>
      <c r="N5098"/>
      <c r="O5098"/>
      <c r="P5098"/>
      <c r="Q5098"/>
      <c r="R5098"/>
    </row>
    <row r="5099" spans="1:18" s="16" customFormat="1" x14ac:dyDescent="0.25">
      <c r="A5099"/>
      <c r="B5099" s="18"/>
      <c r="D5099"/>
      <c r="E5099"/>
      <c r="F5099"/>
      <c r="G5099"/>
      <c r="H5099"/>
      <c r="I5099"/>
      <c r="J5099"/>
      <c r="K5099"/>
      <c r="L5099"/>
      <c r="M5099"/>
      <c r="N5099"/>
      <c r="O5099"/>
      <c r="P5099"/>
      <c r="Q5099"/>
      <c r="R5099"/>
    </row>
    <row r="5100" spans="1:18" s="16" customFormat="1" x14ac:dyDescent="0.25">
      <c r="A5100"/>
      <c r="B5100" s="18"/>
      <c r="D5100"/>
      <c r="E5100"/>
      <c r="F5100"/>
      <c r="G5100"/>
      <c r="H5100"/>
      <c r="I5100"/>
      <c r="J5100"/>
      <c r="K5100"/>
      <c r="L5100"/>
      <c r="M5100"/>
      <c r="N5100"/>
      <c r="O5100"/>
      <c r="P5100"/>
      <c r="Q5100"/>
      <c r="R5100"/>
    </row>
    <row r="5101" spans="1:18" s="16" customFormat="1" x14ac:dyDescent="0.25">
      <c r="A5101"/>
      <c r="B5101" s="18"/>
      <c r="D5101"/>
      <c r="E5101"/>
      <c r="F5101"/>
      <c r="G5101"/>
      <c r="H5101"/>
      <c r="I5101"/>
      <c r="J5101"/>
      <c r="K5101"/>
      <c r="L5101"/>
      <c r="M5101"/>
      <c r="N5101"/>
      <c r="O5101"/>
      <c r="P5101"/>
      <c r="Q5101"/>
      <c r="R5101"/>
    </row>
    <row r="5102" spans="1:18" s="16" customFormat="1" x14ac:dyDescent="0.25">
      <c r="A5102"/>
      <c r="B5102" s="18"/>
      <c r="D5102"/>
      <c r="E5102"/>
      <c r="F5102"/>
      <c r="G5102"/>
      <c r="H5102"/>
      <c r="I5102"/>
      <c r="J5102"/>
      <c r="K5102"/>
      <c r="L5102"/>
      <c r="M5102"/>
      <c r="N5102"/>
      <c r="O5102"/>
      <c r="P5102"/>
      <c r="Q5102"/>
      <c r="R5102"/>
    </row>
    <row r="5103" spans="1:18" s="16" customFormat="1" x14ac:dyDescent="0.25">
      <c r="A5103"/>
      <c r="B5103" s="18"/>
      <c r="D5103"/>
      <c r="E5103"/>
      <c r="F5103"/>
      <c r="G5103"/>
      <c r="H5103"/>
      <c r="I5103"/>
      <c r="J5103"/>
      <c r="K5103"/>
      <c r="L5103"/>
      <c r="M5103"/>
      <c r="N5103"/>
      <c r="O5103"/>
      <c r="P5103"/>
      <c r="Q5103"/>
      <c r="R5103"/>
    </row>
    <row r="5104" spans="1:18" s="16" customFormat="1" x14ac:dyDescent="0.25">
      <c r="A5104"/>
      <c r="B5104" s="18"/>
      <c r="D5104"/>
      <c r="E5104"/>
      <c r="F5104"/>
      <c r="G5104"/>
      <c r="H5104"/>
      <c r="I5104"/>
      <c r="J5104"/>
      <c r="K5104"/>
      <c r="L5104"/>
      <c r="M5104"/>
      <c r="N5104"/>
      <c r="O5104"/>
      <c r="P5104"/>
      <c r="Q5104"/>
      <c r="R5104"/>
    </row>
    <row r="5105" spans="1:18" s="16" customFormat="1" x14ac:dyDescent="0.25">
      <c r="A5105"/>
      <c r="B5105" s="18"/>
      <c r="D5105"/>
      <c r="E5105"/>
      <c r="F5105"/>
      <c r="G5105"/>
      <c r="H5105"/>
      <c r="I5105"/>
      <c r="J5105"/>
      <c r="K5105"/>
      <c r="L5105"/>
      <c r="M5105"/>
      <c r="N5105"/>
      <c r="O5105"/>
      <c r="P5105"/>
      <c r="Q5105"/>
      <c r="R5105"/>
    </row>
    <row r="5106" spans="1:18" s="16" customFormat="1" x14ac:dyDescent="0.25">
      <c r="A5106"/>
      <c r="B5106" s="18"/>
      <c r="D5106"/>
      <c r="E5106"/>
      <c r="F5106"/>
      <c r="G5106"/>
      <c r="H5106"/>
      <c r="I5106"/>
      <c r="J5106"/>
      <c r="K5106"/>
      <c r="L5106"/>
      <c r="M5106"/>
      <c r="N5106"/>
      <c r="O5106"/>
      <c r="P5106"/>
      <c r="Q5106"/>
      <c r="R5106"/>
    </row>
    <row r="5107" spans="1:18" s="16" customFormat="1" x14ac:dyDescent="0.25">
      <c r="A5107"/>
      <c r="B5107" s="18"/>
      <c r="D5107"/>
      <c r="E5107"/>
      <c r="F5107"/>
      <c r="G5107"/>
      <c r="H5107"/>
      <c r="I5107"/>
      <c r="J5107"/>
      <c r="K5107"/>
      <c r="L5107"/>
      <c r="M5107"/>
      <c r="N5107"/>
      <c r="O5107"/>
      <c r="P5107"/>
      <c r="Q5107"/>
      <c r="R5107"/>
    </row>
    <row r="5108" spans="1:18" s="16" customFormat="1" x14ac:dyDescent="0.25">
      <c r="A5108"/>
      <c r="B5108" s="18"/>
      <c r="D5108"/>
      <c r="E5108"/>
      <c r="F5108"/>
      <c r="G5108"/>
      <c r="H5108"/>
      <c r="I5108"/>
      <c r="J5108"/>
      <c r="K5108"/>
      <c r="L5108"/>
      <c r="M5108"/>
      <c r="N5108"/>
      <c r="O5108"/>
      <c r="P5108"/>
      <c r="Q5108"/>
      <c r="R5108"/>
    </row>
    <row r="5109" spans="1:18" s="16" customFormat="1" x14ac:dyDescent="0.25">
      <c r="A5109"/>
      <c r="B5109" s="18"/>
      <c r="D5109"/>
      <c r="E5109"/>
      <c r="F5109"/>
      <c r="G5109"/>
      <c r="H5109"/>
      <c r="I5109"/>
      <c r="J5109"/>
      <c r="K5109"/>
      <c r="L5109"/>
      <c r="M5109"/>
      <c r="N5109"/>
      <c r="O5109"/>
      <c r="P5109"/>
      <c r="Q5109"/>
      <c r="R5109"/>
    </row>
    <row r="5110" spans="1:18" s="16" customFormat="1" x14ac:dyDescent="0.25">
      <c r="A5110"/>
      <c r="B5110" s="18"/>
      <c r="D5110"/>
      <c r="E5110"/>
      <c r="F5110"/>
      <c r="G5110"/>
      <c r="H5110"/>
      <c r="I5110"/>
      <c r="J5110"/>
      <c r="K5110"/>
      <c r="L5110"/>
      <c r="M5110"/>
      <c r="N5110"/>
      <c r="O5110"/>
      <c r="P5110"/>
      <c r="Q5110"/>
      <c r="R5110"/>
    </row>
    <row r="5111" spans="1:18" s="16" customFormat="1" x14ac:dyDescent="0.25">
      <c r="A5111"/>
      <c r="B5111" s="18"/>
      <c r="D5111"/>
      <c r="E5111"/>
      <c r="F5111"/>
      <c r="G5111"/>
      <c r="H5111"/>
      <c r="I5111"/>
      <c r="J5111"/>
      <c r="K5111"/>
      <c r="L5111"/>
      <c r="M5111"/>
      <c r="N5111"/>
      <c r="O5111"/>
      <c r="P5111"/>
      <c r="Q5111"/>
      <c r="R5111"/>
    </row>
    <row r="5112" spans="1:18" s="16" customFormat="1" x14ac:dyDescent="0.25">
      <c r="A5112"/>
      <c r="B5112" s="17"/>
      <c r="D5112"/>
      <c r="E5112"/>
      <c r="F5112"/>
      <c r="G5112"/>
      <c r="H5112"/>
      <c r="I5112"/>
      <c r="J5112"/>
      <c r="K5112"/>
      <c r="L5112"/>
      <c r="M5112"/>
      <c r="N5112"/>
      <c r="O5112"/>
      <c r="P5112"/>
      <c r="Q5112"/>
      <c r="R5112"/>
    </row>
    <row r="5113" spans="1:18" s="16" customFormat="1" x14ac:dyDescent="0.25">
      <c r="A5113"/>
      <c r="B5113" s="18"/>
      <c r="D5113"/>
      <c r="E5113"/>
      <c r="F5113"/>
      <c r="G5113"/>
      <c r="H5113"/>
      <c r="I5113"/>
      <c r="J5113"/>
      <c r="K5113"/>
      <c r="L5113"/>
      <c r="M5113"/>
      <c r="N5113"/>
      <c r="O5113"/>
      <c r="P5113"/>
      <c r="Q5113"/>
      <c r="R5113"/>
    </row>
    <row r="5114" spans="1:18" s="16" customFormat="1" x14ac:dyDescent="0.25">
      <c r="A5114"/>
      <c r="B5114" s="18"/>
      <c r="D5114"/>
      <c r="E5114"/>
      <c r="F5114"/>
      <c r="G5114"/>
      <c r="H5114"/>
      <c r="I5114"/>
      <c r="J5114"/>
      <c r="K5114"/>
      <c r="L5114"/>
      <c r="M5114"/>
      <c r="N5114"/>
      <c r="O5114"/>
      <c r="P5114"/>
      <c r="Q5114"/>
      <c r="R5114"/>
    </row>
    <row r="5115" spans="1:18" s="16" customFormat="1" x14ac:dyDescent="0.25">
      <c r="A5115"/>
      <c r="B5115" s="18"/>
      <c r="D5115"/>
      <c r="E5115"/>
      <c r="F5115"/>
      <c r="G5115"/>
      <c r="H5115"/>
      <c r="I5115"/>
      <c r="J5115"/>
      <c r="K5115"/>
      <c r="L5115"/>
      <c r="M5115"/>
      <c r="N5115"/>
      <c r="O5115"/>
      <c r="P5115"/>
      <c r="Q5115"/>
      <c r="R5115"/>
    </row>
    <row r="5116" spans="1:18" s="16" customFormat="1" x14ac:dyDescent="0.25">
      <c r="A5116"/>
      <c r="B5116" s="18"/>
      <c r="D5116"/>
      <c r="E5116"/>
      <c r="F5116"/>
      <c r="G5116"/>
      <c r="H5116"/>
      <c r="I5116"/>
      <c r="J5116"/>
      <c r="K5116"/>
      <c r="L5116"/>
      <c r="M5116"/>
      <c r="N5116"/>
      <c r="O5116"/>
      <c r="P5116"/>
      <c r="Q5116"/>
      <c r="R5116"/>
    </row>
    <row r="5117" spans="1:18" s="16" customFormat="1" x14ac:dyDescent="0.25">
      <c r="A5117"/>
      <c r="B5117" s="18"/>
      <c r="D5117"/>
      <c r="E5117"/>
      <c r="F5117"/>
      <c r="G5117"/>
      <c r="H5117"/>
      <c r="I5117"/>
      <c r="J5117"/>
      <c r="K5117"/>
      <c r="L5117"/>
      <c r="M5117"/>
      <c r="N5117"/>
      <c r="O5117"/>
      <c r="P5117"/>
      <c r="Q5117"/>
      <c r="R5117"/>
    </row>
    <row r="5118" spans="1:18" s="16" customFormat="1" x14ac:dyDescent="0.25">
      <c r="A5118"/>
      <c r="B5118" s="18"/>
      <c r="D5118"/>
      <c r="E5118"/>
      <c r="F5118"/>
      <c r="G5118"/>
      <c r="H5118"/>
      <c r="I5118"/>
      <c r="J5118"/>
      <c r="K5118"/>
      <c r="L5118"/>
      <c r="M5118"/>
      <c r="N5118"/>
      <c r="O5118"/>
      <c r="P5118"/>
      <c r="Q5118"/>
      <c r="R5118"/>
    </row>
    <row r="5119" spans="1:18" s="16" customFormat="1" x14ac:dyDescent="0.25">
      <c r="A5119"/>
      <c r="B5119" s="18"/>
      <c r="D5119"/>
      <c r="E5119"/>
      <c r="F5119"/>
      <c r="G5119"/>
      <c r="H5119"/>
      <c r="I5119"/>
      <c r="J5119"/>
      <c r="K5119"/>
      <c r="L5119"/>
      <c r="M5119"/>
      <c r="N5119"/>
      <c r="O5119"/>
      <c r="P5119"/>
      <c r="Q5119"/>
      <c r="R5119"/>
    </row>
    <row r="5120" spans="1:18" s="16" customFormat="1" x14ac:dyDescent="0.25">
      <c r="A5120"/>
      <c r="B5120" s="18"/>
      <c r="D5120"/>
      <c r="E5120"/>
      <c r="F5120"/>
      <c r="G5120"/>
      <c r="H5120"/>
      <c r="I5120"/>
      <c r="J5120"/>
      <c r="K5120"/>
      <c r="L5120"/>
      <c r="M5120"/>
      <c r="N5120"/>
      <c r="O5120"/>
      <c r="P5120"/>
      <c r="Q5120"/>
      <c r="R5120"/>
    </row>
    <row r="5121" spans="1:18" s="16" customFormat="1" x14ac:dyDescent="0.25">
      <c r="A5121"/>
      <c r="B5121" s="18"/>
      <c r="D5121"/>
      <c r="E5121"/>
      <c r="F5121"/>
      <c r="G5121"/>
      <c r="H5121"/>
      <c r="I5121"/>
      <c r="J5121"/>
      <c r="K5121"/>
      <c r="L5121"/>
      <c r="M5121"/>
      <c r="N5121"/>
      <c r="O5121"/>
      <c r="P5121"/>
      <c r="Q5121"/>
      <c r="R5121"/>
    </row>
    <row r="5122" spans="1:18" s="16" customFormat="1" x14ac:dyDescent="0.25">
      <c r="A5122"/>
      <c r="B5122" s="18"/>
      <c r="D5122"/>
      <c r="E5122"/>
      <c r="F5122"/>
      <c r="G5122"/>
      <c r="H5122"/>
      <c r="I5122"/>
      <c r="J5122"/>
      <c r="K5122"/>
      <c r="L5122"/>
      <c r="M5122"/>
      <c r="N5122"/>
      <c r="O5122"/>
      <c r="P5122"/>
      <c r="Q5122"/>
      <c r="R5122"/>
    </row>
    <row r="5123" spans="1:18" s="16" customFormat="1" x14ac:dyDescent="0.25">
      <c r="A5123"/>
      <c r="B5123" s="18"/>
      <c r="D5123"/>
      <c r="E5123"/>
      <c r="F5123"/>
      <c r="G5123"/>
      <c r="H5123"/>
      <c r="I5123"/>
      <c r="J5123"/>
      <c r="K5123"/>
      <c r="L5123"/>
      <c r="M5123"/>
      <c r="N5123"/>
      <c r="O5123"/>
      <c r="P5123"/>
      <c r="Q5123"/>
      <c r="R5123"/>
    </row>
    <row r="5124" spans="1:18" s="16" customFormat="1" x14ac:dyDescent="0.25">
      <c r="A5124"/>
      <c r="B5124" s="18"/>
      <c r="D5124"/>
      <c r="E5124"/>
      <c r="F5124"/>
      <c r="G5124"/>
      <c r="H5124"/>
      <c r="I5124"/>
      <c r="J5124"/>
      <c r="K5124"/>
      <c r="L5124"/>
      <c r="M5124"/>
      <c r="N5124"/>
      <c r="O5124"/>
      <c r="P5124"/>
      <c r="Q5124"/>
      <c r="R5124"/>
    </row>
    <row r="5125" spans="1:18" s="16" customFormat="1" x14ac:dyDescent="0.25">
      <c r="A5125"/>
      <c r="B5125" s="18"/>
      <c r="D5125"/>
      <c r="E5125"/>
      <c r="F5125"/>
      <c r="G5125"/>
      <c r="H5125"/>
      <c r="I5125"/>
      <c r="J5125"/>
      <c r="K5125"/>
      <c r="L5125"/>
      <c r="M5125"/>
      <c r="N5125"/>
      <c r="O5125"/>
      <c r="P5125"/>
      <c r="Q5125"/>
      <c r="R5125"/>
    </row>
    <row r="5126" spans="1:18" s="16" customFormat="1" x14ac:dyDescent="0.25">
      <c r="A5126"/>
      <c r="B5126" s="18"/>
      <c r="D5126"/>
      <c r="E5126"/>
      <c r="F5126"/>
      <c r="G5126"/>
      <c r="H5126"/>
      <c r="I5126"/>
      <c r="J5126"/>
      <c r="K5126"/>
      <c r="L5126"/>
      <c r="M5126"/>
      <c r="N5126"/>
      <c r="O5126"/>
      <c r="P5126"/>
      <c r="Q5126"/>
      <c r="R5126"/>
    </row>
    <row r="5127" spans="1:18" s="16" customFormat="1" x14ac:dyDescent="0.25">
      <c r="A5127"/>
      <c r="B5127" s="18"/>
      <c r="D5127"/>
      <c r="E5127"/>
      <c r="F5127"/>
      <c r="G5127"/>
      <c r="H5127"/>
      <c r="I5127"/>
      <c r="J5127"/>
      <c r="K5127"/>
      <c r="L5127"/>
      <c r="M5127"/>
      <c r="N5127"/>
      <c r="O5127"/>
      <c r="P5127"/>
      <c r="Q5127"/>
      <c r="R5127"/>
    </row>
    <row r="5128" spans="1:18" s="16" customFormat="1" x14ac:dyDescent="0.25">
      <c r="A5128"/>
      <c r="B5128" s="18"/>
      <c r="D5128"/>
      <c r="E5128"/>
      <c r="F5128"/>
      <c r="G5128"/>
      <c r="H5128"/>
      <c r="I5128"/>
      <c r="J5128"/>
      <c r="K5128"/>
      <c r="L5128"/>
      <c r="M5128"/>
      <c r="N5128"/>
      <c r="O5128"/>
      <c r="P5128"/>
      <c r="Q5128"/>
      <c r="R5128"/>
    </row>
    <row r="5129" spans="1:18" s="16" customFormat="1" x14ac:dyDescent="0.25">
      <c r="A5129"/>
      <c r="B5129" s="18"/>
      <c r="D5129"/>
      <c r="E5129"/>
      <c r="F5129"/>
      <c r="G5129"/>
      <c r="H5129"/>
      <c r="I5129"/>
      <c r="J5129"/>
      <c r="K5129"/>
      <c r="L5129"/>
      <c r="M5129"/>
      <c r="N5129"/>
      <c r="O5129"/>
      <c r="P5129"/>
      <c r="Q5129"/>
      <c r="R5129"/>
    </row>
    <row r="5130" spans="1:18" s="16" customFormat="1" x14ac:dyDescent="0.25">
      <c r="A5130"/>
      <c r="B5130" s="18"/>
      <c r="D5130"/>
      <c r="E5130"/>
      <c r="F5130"/>
      <c r="G5130"/>
      <c r="H5130"/>
      <c r="I5130"/>
      <c r="J5130"/>
      <c r="K5130"/>
      <c r="L5130"/>
      <c r="M5130"/>
      <c r="N5130"/>
      <c r="O5130"/>
      <c r="P5130"/>
      <c r="Q5130"/>
      <c r="R5130"/>
    </row>
    <row r="5131" spans="1:18" s="16" customFormat="1" x14ac:dyDescent="0.25">
      <c r="A5131"/>
      <c r="B5131" s="18"/>
      <c r="D5131"/>
      <c r="E5131"/>
      <c r="F5131"/>
      <c r="G5131"/>
      <c r="H5131"/>
      <c r="I5131"/>
      <c r="J5131"/>
      <c r="K5131"/>
      <c r="L5131"/>
      <c r="M5131"/>
      <c r="N5131"/>
      <c r="O5131"/>
      <c r="P5131"/>
      <c r="Q5131"/>
      <c r="R5131"/>
    </row>
    <row r="5132" spans="1:18" s="16" customFormat="1" x14ac:dyDescent="0.25">
      <c r="A5132"/>
      <c r="B5132" s="18"/>
      <c r="D5132"/>
      <c r="E5132"/>
      <c r="F5132"/>
      <c r="G5132"/>
      <c r="H5132"/>
      <c r="I5132"/>
      <c r="J5132"/>
      <c r="K5132"/>
      <c r="L5132"/>
      <c r="M5132"/>
      <c r="N5132"/>
      <c r="O5132"/>
      <c r="P5132"/>
      <c r="Q5132"/>
      <c r="R5132"/>
    </row>
    <row r="5133" spans="1:18" s="16" customFormat="1" x14ac:dyDescent="0.25">
      <c r="A5133"/>
      <c r="B5133" s="18"/>
      <c r="D5133"/>
      <c r="E5133"/>
      <c r="F5133"/>
      <c r="G5133"/>
      <c r="H5133"/>
      <c r="I5133"/>
      <c r="J5133"/>
      <c r="K5133"/>
      <c r="L5133"/>
      <c r="M5133"/>
      <c r="N5133"/>
      <c r="O5133"/>
      <c r="P5133"/>
      <c r="Q5133"/>
      <c r="R5133"/>
    </row>
    <row r="5134" spans="1:18" s="16" customFormat="1" x14ac:dyDescent="0.25">
      <c r="A5134"/>
      <c r="B5134" s="18"/>
      <c r="D5134"/>
      <c r="E5134"/>
      <c r="F5134"/>
      <c r="G5134"/>
      <c r="H5134"/>
      <c r="I5134"/>
      <c r="J5134"/>
      <c r="K5134"/>
      <c r="L5134"/>
      <c r="M5134"/>
      <c r="N5134"/>
      <c r="O5134"/>
      <c r="P5134"/>
      <c r="Q5134"/>
      <c r="R5134"/>
    </row>
    <row r="5135" spans="1:18" s="16" customFormat="1" x14ac:dyDescent="0.25">
      <c r="A5135"/>
      <c r="B5135" s="18"/>
      <c r="D5135"/>
      <c r="E5135"/>
      <c r="F5135"/>
      <c r="G5135"/>
      <c r="H5135"/>
      <c r="I5135"/>
      <c r="J5135"/>
      <c r="K5135"/>
      <c r="L5135"/>
      <c r="M5135"/>
      <c r="N5135"/>
      <c r="O5135"/>
      <c r="P5135"/>
      <c r="Q5135"/>
      <c r="R5135"/>
    </row>
    <row r="5136" spans="1:18" s="16" customFormat="1" x14ac:dyDescent="0.25">
      <c r="A5136"/>
      <c r="B5136" s="18"/>
      <c r="D5136"/>
      <c r="E5136"/>
      <c r="F5136"/>
      <c r="G5136"/>
      <c r="H5136"/>
      <c r="I5136"/>
      <c r="J5136"/>
      <c r="K5136"/>
      <c r="L5136"/>
      <c r="M5136"/>
      <c r="N5136"/>
      <c r="O5136"/>
      <c r="P5136"/>
      <c r="Q5136"/>
      <c r="R5136"/>
    </row>
    <row r="5137" spans="1:18" s="16" customFormat="1" x14ac:dyDescent="0.25">
      <c r="A5137"/>
      <c r="B5137" s="18"/>
      <c r="D5137"/>
      <c r="E5137"/>
      <c r="F5137"/>
      <c r="G5137"/>
      <c r="H5137"/>
      <c r="I5137"/>
      <c r="J5137"/>
      <c r="K5137"/>
      <c r="L5137"/>
      <c r="M5137"/>
      <c r="N5137"/>
      <c r="O5137"/>
      <c r="P5137"/>
      <c r="Q5137"/>
      <c r="R5137"/>
    </row>
    <row r="5138" spans="1:18" s="16" customFormat="1" x14ac:dyDescent="0.25">
      <c r="A5138"/>
      <c r="B5138" s="18"/>
      <c r="D5138"/>
      <c r="E5138"/>
      <c r="F5138"/>
      <c r="G5138"/>
      <c r="H5138"/>
      <c r="I5138"/>
      <c r="J5138"/>
      <c r="K5138"/>
      <c r="L5138"/>
      <c r="M5138"/>
      <c r="N5138"/>
      <c r="O5138"/>
      <c r="P5138"/>
      <c r="Q5138"/>
      <c r="R5138"/>
    </row>
    <row r="5139" spans="1:18" s="16" customFormat="1" x14ac:dyDescent="0.25">
      <c r="A5139"/>
      <c r="B5139" s="18"/>
      <c r="D5139"/>
      <c r="E5139"/>
      <c r="F5139"/>
      <c r="G5139"/>
      <c r="H5139"/>
      <c r="I5139"/>
      <c r="J5139"/>
      <c r="K5139"/>
      <c r="L5139"/>
      <c r="M5139"/>
      <c r="N5139"/>
      <c r="O5139"/>
      <c r="P5139"/>
      <c r="Q5139"/>
      <c r="R5139"/>
    </row>
    <row r="5140" spans="1:18" s="16" customFormat="1" x14ac:dyDescent="0.25">
      <c r="A5140"/>
      <c r="B5140" s="18"/>
      <c r="D5140"/>
      <c r="E5140"/>
      <c r="F5140"/>
      <c r="G5140"/>
      <c r="H5140"/>
      <c r="I5140"/>
      <c r="J5140"/>
      <c r="K5140"/>
      <c r="L5140"/>
      <c r="M5140"/>
      <c r="N5140"/>
      <c r="O5140"/>
      <c r="P5140"/>
      <c r="Q5140"/>
      <c r="R5140"/>
    </row>
    <row r="5141" spans="1:18" s="16" customFormat="1" x14ac:dyDescent="0.25">
      <c r="A5141"/>
      <c r="B5141" s="18"/>
      <c r="D5141"/>
      <c r="E5141"/>
      <c r="F5141"/>
      <c r="G5141"/>
      <c r="H5141"/>
      <c r="I5141"/>
      <c r="J5141"/>
      <c r="K5141"/>
      <c r="L5141"/>
      <c r="M5141"/>
      <c r="N5141"/>
      <c r="O5141"/>
      <c r="P5141"/>
      <c r="Q5141"/>
      <c r="R5141"/>
    </row>
    <row r="5142" spans="1:18" s="16" customFormat="1" x14ac:dyDescent="0.25">
      <c r="A5142"/>
      <c r="B5142" s="18"/>
      <c r="D5142"/>
      <c r="E5142"/>
      <c r="F5142"/>
      <c r="G5142"/>
      <c r="H5142"/>
      <c r="I5142"/>
      <c r="J5142"/>
      <c r="K5142"/>
      <c r="L5142"/>
      <c r="M5142"/>
      <c r="N5142"/>
      <c r="O5142"/>
      <c r="P5142"/>
      <c r="Q5142"/>
      <c r="R5142"/>
    </row>
    <row r="5143" spans="1:18" s="16" customFormat="1" x14ac:dyDescent="0.25">
      <c r="A5143"/>
      <c r="B5143" s="18"/>
      <c r="D5143"/>
      <c r="E5143"/>
      <c r="F5143"/>
      <c r="G5143"/>
      <c r="H5143"/>
      <c r="I5143"/>
      <c r="J5143"/>
      <c r="K5143"/>
      <c r="L5143"/>
      <c r="M5143"/>
      <c r="N5143"/>
      <c r="O5143"/>
      <c r="P5143"/>
      <c r="Q5143"/>
      <c r="R5143"/>
    </row>
    <row r="5144" spans="1:18" s="16" customFormat="1" x14ac:dyDescent="0.25">
      <c r="A5144"/>
      <c r="B5144" s="18"/>
      <c r="D5144"/>
      <c r="E5144"/>
      <c r="F5144"/>
      <c r="G5144"/>
      <c r="H5144"/>
      <c r="I5144"/>
      <c r="J5144"/>
      <c r="K5144"/>
      <c r="L5144"/>
      <c r="M5144"/>
      <c r="N5144"/>
      <c r="O5144"/>
      <c r="P5144"/>
      <c r="Q5144"/>
      <c r="R5144"/>
    </row>
    <row r="5145" spans="1:18" s="16" customFormat="1" x14ac:dyDescent="0.25">
      <c r="A5145"/>
      <c r="B5145" s="18"/>
      <c r="D5145"/>
      <c r="E5145"/>
      <c r="F5145"/>
      <c r="G5145"/>
      <c r="H5145"/>
      <c r="I5145"/>
      <c r="J5145"/>
      <c r="K5145"/>
      <c r="L5145"/>
      <c r="M5145"/>
      <c r="N5145"/>
      <c r="O5145"/>
      <c r="P5145"/>
      <c r="Q5145"/>
      <c r="R5145"/>
    </row>
    <row r="5146" spans="1:18" s="16" customFormat="1" x14ac:dyDescent="0.25">
      <c r="A5146"/>
      <c r="B5146" s="18"/>
      <c r="D5146"/>
      <c r="E5146"/>
      <c r="F5146"/>
      <c r="G5146"/>
      <c r="H5146"/>
      <c r="I5146"/>
      <c r="J5146"/>
      <c r="K5146"/>
      <c r="L5146"/>
      <c r="M5146"/>
      <c r="N5146"/>
      <c r="O5146"/>
      <c r="P5146"/>
      <c r="Q5146"/>
      <c r="R5146"/>
    </row>
    <row r="5147" spans="1:18" s="16" customFormat="1" x14ac:dyDescent="0.25">
      <c r="A5147"/>
      <c r="B5147" s="18"/>
      <c r="D5147"/>
      <c r="E5147"/>
      <c r="F5147"/>
      <c r="G5147"/>
      <c r="H5147"/>
      <c r="I5147"/>
      <c r="J5147"/>
      <c r="K5147"/>
      <c r="L5147"/>
      <c r="M5147"/>
      <c r="N5147"/>
      <c r="O5147"/>
      <c r="P5147"/>
      <c r="Q5147"/>
      <c r="R5147"/>
    </row>
    <row r="5148" spans="1:18" s="16" customFormat="1" x14ac:dyDescent="0.25">
      <c r="A5148"/>
      <c r="B5148" s="18"/>
      <c r="D5148"/>
      <c r="E5148"/>
      <c r="F5148"/>
      <c r="G5148"/>
      <c r="H5148"/>
      <c r="I5148"/>
      <c r="J5148"/>
      <c r="K5148"/>
      <c r="L5148"/>
      <c r="M5148"/>
      <c r="N5148"/>
      <c r="O5148"/>
      <c r="P5148"/>
      <c r="Q5148"/>
      <c r="R5148"/>
    </row>
    <row r="5149" spans="1:18" s="16" customFormat="1" x14ac:dyDescent="0.25">
      <c r="A5149"/>
      <c r="B5149" s="18"/>
      <c r="D5149"/>
      <c r="E5149"/>
      <c r="F5149"/>
      <c r="G5149"/>
      <c r="H5149"/>
      <c r="I5149"/>
      <c r="J5149"/>
      <c r="K5149"/>
      <c r="L5149"/>
      <c r="M5149"/>
      <c r="N5149"/>
      <c r="O5149"/>
      <c r="P5149"/>
      <c r="Q5149"/>
      <c r="R5149"/>
    </row>
    <row r="5150" spans="1:18" s="16" customFormat="1" x14ac:dyDescent="0.25">
      <c r="A5150"/>
      <c r="B5150" s="18"/>
      <c r="D5150"/>
      <c r="E5150"/>
      <c r="F5150"/>
      <c r="G5150"/>
      <c r="H5150"/>
      <c r="I5150"/>
      <c r="J5150"/>
      <c r="K5150"/>
      <c r="L5150"/>
      <c r="M5150"/>
      <c r="N5150"/>
      <c r="O5150"/>
      <c r="P5150"/>
      <c r="Q5150"/>
      <c r="R5150"/>
    </row>
    <row r="5151" spans="1:18" s="16" customFormat="1" x14ac:dyDescent="0.25">
      <c r="A5151"/>
      <c r="B5151" s="18"/>
      <c r="D5151"/>
      <c r="E5151"/>
      <c r="F5151"/>
      <c r="G5151"/>
      <c r="H5151"/>
      <c r="I5151"/>
      <c r="J5151"/>
      <c r="K5151"/>
      <c r="L5151"/>
      <c r="M5151"/>
      <c r="N5151"/>
      <c r="O5151"/>
      <c r="P5151"/>
      <c r="Q5151"/>
      <c r="R5151"/>
    </row>
    <row r="5152" spans="1:18" s="16" customFormat="1" x14ac:dyDescent="0.25">
      <c r="A5152"/>
      <c r="B5152" s="18"/>
      <c r="D5152"/>
      <c r="E5152"/>
      <c r="F5152"/>
      <c r="G5152"/>
      <c r="H5152"/>
      <c r="I5152"/>
      <c r="J5152"/>
      <c r="K5152"/>
      <c r="L5152"/>
      <c r="M5152"/>
      <c r="N5152"/>
      <c r="O5152"/>
      <c r="P5152"/>
      <c r="Q5152"/>
      <c r="R5152"/>
    </row>
    <row r="5153" spans="1:18" s="16" customFormat="1" x14ac:dyDescent="0.25">
      <c r="A5153"/>
      <c r="B5153" s="18"/>
      <c r="D5153"/>
      <c r="E5153"/>
      <c r="F5153"/>
      <c r="G5153"/>
      <c r="H5153"/>
      <c r="I5153"/>
      <c r="J5153"/>
      <c r="K5153"/>
      <c r="L5153"/>
      <c r="M5153"/>
      <c r="N5153"/>
      <c r="O5153"/>
      <c r="P5153"/>
      <c r="Q5153"/>
      <c r="R5153"/>
    </row>
    <row r="5154" spans="1:18" s="16" customFormat="1" x14ac:dyDescent="0.25">
      <c r="A5154"/>
      <c r="B5154" s="18"/>
      <c r="D5154"/>
      <c r="E5154"/>
      <c r="F5154"/>
      <c r="G5154"/>
      <c r="H5154"/>
      <c r="I5154"/>
      <c r="J5154"/>
      <c r="K5154"/>
      <c r="L5154"/>
      <c r="M5154"/>
      <c r="N5154"/>
      <c r="O5154"/>
      <c r="P5154"/>
      <c r="Q5154"/>
      <c r="R5154"/>
    </row>
    <row r="5155" spans="1:18" s="16" customFormat="1" x14ac:dyDescent="0.25">
      <c r="A5155"/>
      <c r="B5155" s="18"/>
      <c r="D5155"/>
      <c r="E5155"/>
      <c r="F5155"/>
      <c r="G5155"/>
      <c r="H5155"/>
      <c r="I5155"/>
      <c r="J5155"/>
      <c r="K5155"/>
      <c r="L5155"/>
      <c r="M5155"/>
      <c r="N5155"/>
      <c r="O5155"/>
      <c r="P5155"/>
      <c r="Q5155"/>
      <c r="R5155"/>
    </row>
    <row r="5156" spans="1:18" s="16" customFormat="1" x14ac:dyDescent="0.25">
      <c r="A5156"/>
      <c r="B5156" s="18"/>
      <c r="D5156"/>
      <c r="E5156"/>
      <c r="F5156"/>
      <c r="G5156"/>
      <c r="H5156"/>
      <c r="I5156"/>
      <c r="J5156"/>
      <c r="K5156"/>
      <c r="L5156"/>
      <c r="M5156"/>
      <c r="N5156"/>
      <c r="O5156"/>
      <c r="P5156"/>
      <c r="Q5156"/>
      <c r="R5156"/>
    </row>
    <row r="5157" spans="1:18" s="16" customFormat="1" x14ac:dyDescent="0.25">
      <c r="A5157"/>
      <c r="B5157" s="18"/>
      <c r="D5157"/>
      <c r="E5157"/>
      <c r="F5157"/>
      <c r="G5157"/>
      <c r="H5157"/>
      <c r="I5157"/>
      <c r="J5157"/>
      <c r="K5157"/>
      <c r="L5157"/>
      <c r="M5157"/>
      <c r="N5157"/>
      <c r="O5157"/>
      <c r="P5157"/>
      <c r="Q5157"/>
      <c r="R5157"/>
    </row>
    <row r="5158" spans="1:18" s="16" customFormat="1" x14ac:dyDescent="0.25">
      <c r="A5158"/>
      <c r="B5158" s="18"/>
      <c r="D5158"/>
      <c r="E5158"/>
      <c r="F5158"/>
      <c r="G5158"/>
      <c r="H5158"/>
      <c r="I5158"/>
      <c r="J5158"/>
      <c r="K5158"/>
      <c r="L5158"/>
      <c r="M5158"/>
      <c r="N5158"/>
      <c r="O5158"/>
      <c r="P5158"/>
      <c r="Q5158"/>
      <c r="R5158"/>
    </row>
    <row r="5159" spans="1:18" s="16" customFormat="1" x14ac:dyDescent="0.25">
      <c r="A5159"/>
      <c r="B5159" s="18"/>
      <c r="D5159"/>
      <c r="E5159"/>
      <c r="F5159"/>
      <c r="G5159"/>
      <c r="H5159"/>
      <c r="I5159"/>
      <c r="J5159"/>
      <c r="K5159"/>
      <c r="L5159"/>
      <c r="M5159"/>
      <c r="N5159"/>
      <c r="O5159"/>
      <c r="P5159"/>
      <c r="Q5159"/>
      <c r="R5159"/>
    </row>
    <row r="5160" spans="1:18" s="16" customFormat="1" x14ac:dyDescent="0.25">
      <c r="A5160"/>
      <c r="B5160" s="18"/>
      <c r="D5160"/>
      <c r="E5160"/>
      <c r="F5160"/>
      <c r="G5160"/>
      <c r="H5160"/>
      <c r="I5160"/>
      <c r="J5160"/>
      <c r="K5160"/>
      <c r="L5160"/>
      <c r="M5160"/>
      <c r="N5160"/>
      <c r="O5160"/>
      <c r="P5160"/>
      <c r="Q5160"/>
      <c r="R5160"/>
    </row>
    <row r="5161" spans="1:18" s="16" customFormat="1" x14ac:dyDescent="0.25">
      <c r="A5161"/>
      <c r="B5161" s="18"/>
      <c r="D5161"/>
      <c r="E5161"/>
      <c r="F5161"/>
      <c r="G5161"/>
      <c r="H5161"/>
      <c r="I5161"/>
      <c r="J5161"/>
      <c r="K5161"/>
      <c r="L5161"/>
      <c r="M5161"/>
      <c r="N5161"/>
      <c r="O5161"/>
      <c r="P5161"/>
      <c r="Q5161"/>
      <c r="R5161"/>
    </row>
    <row r="5162" spans="1:18" s="16" customFormat="1" x14ac:dyDescent="0.25">
      <c r="A5162"/>
      <c r="B5162" s="17"/>
      <c r="D5162"/>
      <c r="E5162"/>
      <c r="F5162"/>
      <c r="G5162"/>
      <c r="H5162"/>
      <c r="I5162"/>
      <c r="J5162"/>
      <c r="K5162"/>
      <c r="L5162"/>
      <c r="M5162"/>
      <c r="N5162"/>
      <c r="O5162"/>
      <c r="P5162"/>
      <c r="Q5162"/>
      <c r="R5162"/>
    </row>
    <row r="5163" spans="1:18" s="16" customFormat="1" x14ac:dyDescent="0.25">
      <c r="A5163"/>
      <c r="B5163" s="18"/>
      <c r="D5163"/>
      <c r="E5163"/>
      <c r="F5163"/>
      <c r="G5163"/>
      <c r="H5163"/>
      <c r="I5163"/>
      <c r="J5163"/>
      <c r="K5163"/>
      <c r="L5163"/>
      <c r="M5163"/>
      <c r="N5163"/>
      <c r="O5163"/>
      <c r="P5163"/>
      <c r="Q5163"/>
      <c r="R5163"/>
    </row>
    <row r="5164" spans="1:18" s="16" customFormat="1" x14ac:dyDescent="0.25">
      <c r="A5164"/>
      <c r="B5164" s="18"/>
      <c r="D5164"/>
      <c r="E5164"/>
      <c r="F5164"/>
      <c r="G5164"/>
      <c r="H5164"/>
      <c r="I5164"/>
      <c r="J5164"/>
      <c r="K5164"/>
      <c r="L5164"/>
      <c r="M5164"/>
      <c r="N5164"/>
      <c r="O5164"/>
      <c r="P5164"/>
      <c r="Q5164"/>
      <c r="R5164"/>
    </row>
    <row r="5165" spans="1:18" s="16" customFormat="1" x14ac:dyDescent="0.25">
      <c r="A5165"/>
      <c r="B5165" s="18"/>
      <c r="D5165"/>
      <c r="E5165"/>
      <c r="F5165"/>
      <c r="G5165"/>
      <c r="H5165"/>
      <c r="I5165"/>
      <c r="J5165"/>
      <c r="K5165"/>
      <c r="L5165"/>
      <c r="M5165"/>
      <c r="N5165"/>
      <c r="O5165"/>
      <c r="P5165"/>
      <c r="Q5165"/>
      <c r="R5165"/>
    </row>
    <row r="5166" spans="1:18" s="16" customFormat="1" x14ac:dyDescent="0.25">
      <c r="A5166"/>
      <c r="B5166" s="18"/>
      <c r="D5166"/>
      <c r="E5166"/>
      <c r="F5166"/>
      <c r="G5166"/>
      <c r="H5166"/>
      <c r="I5166"/>
      <c r="J5166"/>
      <c r="K5166"/>
      <c r="L5166"/>
      <c r="M5166"/>
      <c r="N5166"/>
      <c r="O5166"/>
      <c r="P5166"/>
      <c r="Q5166"/>
      <c r="R5166"/>
    </row>
    <row r="5167" spans="1:18" s="16" customFormat="1" x14ac:dyDescent="0.25">
      <c r="A5167"/>
      <c r="B5167" s="18"/>
      <c r="D5167"/>
      <c r="E5167"/>
      <c r="F5167"/>
      <c r="G5167"/>
      <c r="H5167"/>
      <c r="I5167"/>
      <c r="J5167"/>
      <c r="K5167"/>
      <c r="L5167"/>
      <c r="M5167"/>
      <c r="N5167"/>
      <c r="O5167"/>
      <c r="P5167"/>
      <c r="Q5167"/>
      <c r="R5167"/>
    </row>
    <row r="5168" spans="1:18" s="16" customFormat="1" x14ac:dyDescent="0.25">
      <c r="A5168"/>
      <c r="B5168" s="18"/>
      <c r="D5168"/>
      <c r="E5168"/>
      <c r="F5168"/>
      <c r="G5168"/>
      <c r="H5168"/>
      <c r="I5168"/>
      <c r="J5168"/>
      <c r="K5168"/>
      <c r="L5168"/>
      <c r="M5168"/>
      <c r="N5168"/>
      <c r="O5168"/>
      <c r="P5168"/>
      <c r="Q5168"/>
      <c r="R5168"/>
    </row>
    <row r="5169" spans="1:18" s="16" customFormat="1" x14ac:dyDescent="0.25">
      <c r="A5169"/>
      <c r="B5169" s="18"/>
      <c r="D5169"/>
      <c r="E5169"/>
      <c r="F5169"/>
      <c r="G5169"/>
      <c r="H5169"/>
      <c r="I5169"/>
      <c r="J5169"/>
      <c r="K5169"/>
      <c r="L5169"/>
      <c r="M5169"/>
      <c r="N5169"/>
      <c r="O5169"/>
      <c r="P5169"/>
      <c r="Q5169"/>
      <c r="R5169"/>
    </row>
    <row r="5170" spans="1:18" s="16" customFormat="1" x14ac:dyDescent="0.25">
      <c r="A5170"/>
      <c r="B5170" s="18"/>
      <c r="D5170"/>
      <c r="E5170"/>
      <c r="F5170"/>
      <c r="G5170"/>
      <c r="H5170"/>
      <c r="I5170"/>
      <c r="J5170"/>
      <c r="K5170"/>
      <c r="L5170"/>
      <c r="M5170"/>
      <c r="N5170"/>
      <c r="O5170"/>
      <c r="P5170"/>
      <c r="Q5170"/>
      <c r="R5170"/>
    </row>
    <row r="5171" spans="1:18" s="16" customFormat="1" x14ac:dyDescent="0.25">
      <c r="A5171"/>
      <c r="B5171" s="18"/>
      <c r="D5171"/>
      <c r="E5171"/>
      <c r="F5171"/>
      <c r="G5171"/>
      <c r="H5171"/>
      <c r="I5171"/>
      <c r="J5171"/>
      <c r="K5171"/>
      <c r="L5171"/>
      <c r="M5171"/>
      <c r="N5171"/>
      <c r="O5171"/>
      <c r="P5171"/>
      <c r="Q5171"/>
      <c r="R5171"/>
    </row>
    <row r="5172" spans="1:18" s="16" customFormat="1" x14ac:dyDescent="0.25">
      <c r="A5172"/>
      <c r="B5172" s="18"/>
      <c r="D5172"/>
      <c r="E5172"/>
      <c r="F5172"/>
      <c r="G5172"/>
      <c r="H5172"/>
      <c r="I5172"/>
      <c r="J5172"/>
      <c r="K5172"/>
      <c r="L5172"/>
      <c r="M5172"/>
      <c r="N5172"/>
      <c r="O5172"/>
      <c r="P5172"/>
      <c r="Q5172"/>
      <c r="R5172"/>
    </row>
    <row r="5173" spans="1:18" s="16" customFormat="1" x14ac:dyDescent="0.25">
      <c r="A5173"/>
      <c r="B5173" s="18"/>
      <c r="D5173"/>
      <c r="E5173"/>
      <c r="F5173"/>
      <c r="G5173"/>
      <c r="H5173"/>
      <c r="I5173"/>
      <c r="J5173"/>
      <c r="K5173"/>
      <c r="L5173"/>
      <c r="M5173"/>
      <c r="N5173"/>
      <c r="O5173"/>
      <c r="P5173"/>
      <c r="Q5173"/>
      <c r="R5173"/>
    </row>
    <row r="5174" spans="1:18" s="16" customFormat="1" x14ac:dyDescent="0.25">
      <c r="A5174"/>
      <c r="B5174" s="18"/>
      <c r="D5174"/>
      <c r="E5174"/>
      <c r="F5174"/>
      <c r="G5174"/>
      <c r="H5174"/>
      <c r="I5174"/>
      <c r="J5174"/>
      <c r="K5174"/>
      <c r="L5174"/>
      <c r="M5174"/>
      <c r="N5174"/>
      <c r="O5174"/>
      <c r="P5174"/>
      <c r="Q5174"/>
      <c r="R5174"/>
    </row>
    <row r="5175" spans="1:18" s="16" customFormat="1" x14ac:dyDescent="0.25">
      <c r="A5175"/>
      <c r="B5175" s="18"/>
      <c r="D5175"/>
      <c r="E5175"/>
      <c r="F5175"/>
      <c r="G5175"/>
      <c r="H5175"/>
      <c r="I5175"/>
      <c r="J5175"/>
      <c r="K5175"/>
      <c r="L5175"/>
      <c r="M5175"/>
      <c r="N5175"/>
      <c r="O5175"/>
      <c r="P5175"/>
      <c r="Q5175"/>
      <c r="R5175"/>
    </row>
    <row r="5176" spans="1:18" s="16" customFormat="1" x14ac:dyDescent="0.25">
      <c r="A5176"/>
      <c r="B5176" s="18"/>
      <c r="D5176"/>
      <c r="E5176"/>
      <c r="F5176"/>
      <c r="G5176"/>
      <c r="H5176"/>
      <c r="I5176"/>
      <c r="J5176"/>
      <c r="K5176"/>
      <c r="L5176"/>
      <c r="M5176"/>
      <c r="N5176"/>
      <c r="O5176"/>
      <c r="P5176"/>
      <c r="Q5176"/>
      <c r="R5176"/>
    </row>
    <row r="5177" spans="1:18" s="16" customFormat="1" x14ac:dyDescent="0.25">
      <c r="A5177"/>
      <c r="B5177" s="18"/>
      <c r="D5177"/>
      <c r="E5177"/>
      <c r="F5177"/>
      <c r="G5177"/>
      <c r="H5177"/>
      <c r="I5177"/>
      <c r="J5177"/>
      <c r="K5177"/>
      <c r="L5177"/>
      <c r="M5177"/>
      <c r="N5177"/>
      <c r="O5177"/>
      <c r="P5177"/>
      <c r="Q5177"/>
      <c r="R5177"/>
    </row>
    <row r="5178" spans="1:18" s="16" customFormat="1" x14ac:dyDescent="0.25">
      <c r="A5178"/>
      <c r="B5178" s="18"/>
      <c r="D5178"/>
      <c r="E5178"/>
      <c r="F5178"/>
      <c r="G5178"/>
      <c r="H5178"/>
      <c r="I5178"/>
      <c r="J5178"/>
      <c r="K5178"/>
      <c r="L5178"/>
      <c r="M5178"/>
      <c r="N5178"/>
      <c r="O5178"/>
      <c r="P5178"/>
      <c r="Q5178"/>
      <c r="R5178"/>
    </row>
    <row r="5179" spans="1:18" s="16" customFormat="1" x14ac:dyDescent="0.25">
      <c r="A5179"/>
      <c r="B5179" s="18"/>
      <c r="D5179"/>
      <c r="E5179"/>
      <c r="F5179"/>
      <c r="G5179"/>
      <c r="H5179"/>
      <c r="I5179"/>
      <c r="J5179"/>
      <c r="K5179"/>
      <c r="L5179"/>
      <c r="M5179"/>
      <c r="N5179"/>
      <c r="O5179"/>
      <c r="P5179"/>
      <c r="Q5179"/>
      <c r="R5179"/>
    </row>
    <row r="5180" spans="1:18" s="16" customFormat="1" x14ac:dyDescent="0.25">
      <c r="A5180"/>
      <c r="B5180" s="18"/>
      <c r="D5180"/>
      <c r="E5180"/>
      <c r="F5180"/>
      <c r="G5180"/>
      <c r="H5180"/>
      <c r="I5180"/>
      <c r="J5180"/>
      <c r="K5180"/>
      <c r="L5180"/>
      <c r="M5180"/>
      <c r="N5180"/>
      <c r="O5180"/>
      <c r="P5180"/>
      <c r="Q5180"/>
      <c r="R5180"/>
    </row>
    <row r="5181" spans="1:18" s="16" customFormat="1" x14ac:dyDescent="0.25">
      <c r="A5181"/>
      <c r="B5181" s="18"/>
      <c r="D5181"/>
      <c r="E5181"/>
      <c r="F5181"/>
      <c r="G5181"/>
      <c r="H5181"/>
      <c r="I5181"/>
      <c r="J5181"/>
      <c r="K5181"/>
      <c r="L5181"/>
      <c r="M5181"/>
      <c r="N5181"/>
      <c r="O5181"/>
      <c r="P5181"/>
      <c r="Q5181"/>
      <c r="R5181"/>
    </row>
    <row r="5182" spans="1:18" s="16" customFormat="1" x14ac:dyDescent="0.25">
      <c r="A5182"/>
      <c r="B5182" s="18"/>
      <c r="D5182"/>
      <c r="E5182"/>
      <c r="F5182"/>
      <c r="G5182"/>
      <c r="H5182"/>
      <c r="I5182"/>
      <c r="J5182"/>
      <c r="K5182"/>
      <c r="L5182"/>
      <c r="M5182"/>
      <c r="N5182"/>
      <c r="O5182"/>
      <c r="P5182"/>
      <c r="Q5182"/>
      <c r="R5182"/>
    </row>
    <row r="5183" spans="1:18" s="16" customFormat="1" x14ac:dyDescent="0.25">
      <c r="A5183"/>
      <c r="B5183" s="18"/>
      <c r="D5183"/>
      <c r="E5183"/>
      <c r="F5183"/>
      <c r="G5183"/>
      <c r="H5183"/>
      <c r="I5183"/>
      <c r="J5183"/>
      <c r="K5183"/>
      <c r="L5183"/>
      <c r="M5183"/>
      <c r="N5183"/>
      <c r="O5183"/>
      <c r="P5183"/>
      <c r="Q5183"/>
      <c r="R5183"/>
    </row>
    <row r="5184" spans="1:18" s="16" customFormat="1" x14ac:dyDescent="0.25">
      <c r="A5184"/>
      <c r="B5184" s="18"/>
      <c r="D5184"/>
      <c r="E5184"/>
      <c r="F5184"/>
      <c r="G5184"/>
      <c r="H5184"/>
      <c r="I5184"/>
      <c r="J5184"/>
      <c r="K5184"/>
      <c r="L5184"/>
      <c r="M5184"/>
      <c r="N5184"/>
      <c r="O5184"/>
      <c r="P5184"/>
      <c r="Q5184"/>
      <c r="R5184"/>
    </row>
    <row r="5185" spans="1:18" s="16" customFormat="1" x14ac:dyDescent="0.25">
      <c r="A5185"/>
      <c r="B5185" s="18"/>
      <c r="D5185"/>
      <c r="E5185"/>
      <c r="F5185"/>
      <c r="G5185"/>
      <c r="H5185"/>
      <c r="I5185"/>
      <c r="J5185"/>
      <c r="K5185"/>
      <c r="L5185"/>
      <c r="M5185"/>
      <c r="N5185"/>
      <c r="O5185"/>
      <c r="P5185"/>
      <c r="Q5185"/>
      <c r="R5185"/>
    </row>
    <row r="5186" spans="1:18" s="16" customFormat="1" x14ac:dyDescent="0.25">
      <c r="A5186"/>
      <c r="B5186" s="18"/>
      <c r="D5186"/>
      <c r="E5186"/>
      <c r="F5186"/>
      <c r="G5186"/>
      <c r="H5186"/>
      <c r="I5186"/>
      <c r="J5186"/>
      <c r="K5186"/>
      <c r="L5186"/>
      <c r="M5186"/>
      <c r="N5186"/>
      <c r="O5186"/>
      <c r="P5186"/>
      <c r="Q5186"/>
      <c r="R5186"/>
    </row>
    <row r="5187" spans="1:18" s="16" customFormat="1" x14ac:dyDescent="0.25">
      <c r="A5187"/>
      <c r="B5187" s="18"/>
      <c r="D5187"/>
      <c r="E5187"/>
      <c r="F5187"/>
      <c r="G5187"/>
      <c r="H5187"/>
      <c r="I5187"/>
      <c r="J5187"/>
      <c r="K5187"/>
      <c r="L5187"/>
      <c r="M5187"/>
      <c r="N5187"/>
      <c r="O5187"/>
      <c r="P5187"/>
      <c r="Q5187"/>
      <c r="R5187"/>
    </row>
    <row r="5188" spans="1:18" s="16" customFormat="1" x14ac:dyDescent="0.25">
      <c r="A5188"/>
      <c r="B5188" s="18"/>
      <c r="D5188"/>
      <c r="E5188"/>
      <c r="F5188"/>
      <c r="G5188"/>
      <c r="H5188"/>
      <c r="I5188"/>
      <c r="J5188"/>
      <c r="K5188"/>
      <c r="L5188"/>
      <c r="M5188"/>
      <c r="N5188"/>
      <c r="O5188"/>
      <c r="P5188"/>
      <c r="Q5188"/>
      <c r="R5188"/>
    </row>
    <row r="5189" spans="1:18" s="16" customFormat="1" x14ac:dyDescent="0.25">
      <c r="A5189"/>
      <c r="B5189" s="18"/>
      <c r="D5189"/>
      <c r="E5189"/>
      <c r="F5189"/>
      <c r="G5189"/>
      <c r="H5189"/>
      <c r="I5189"/>
      <c r="J5189"/>
      <c r="K5189"/>
      <c r="L5189"/>
      <c r="M5189"/>
      <c r="N5189"/>
      <c r="O5189"/>
      <c r="P5189"/>
      <c r="Q5189"/>
      <c r="R5189"/>
    </row>
    <row r="5190" spans="1:18" s="16" customFormat="1" x14ac:dyDescent="0.25">
      <c r="A5190"/>
      <c r="B5190" s="18"/>
      <c r="D5190"/>
      <c r="E5190"/>
      <c r="F5190"/>
      <c r="G5190"/>
      <c r="H5190"/>
      <c r="I5190"/>
      <c r="J5190"/>
      <c r="K5190"/>
      <c r="L5190"/>
      <c r="M5190"/>
      <c r="N5190"/>
      <c r="O5190"/>
      <c r="P5190"/>
      <c r="Q5190"/>
      <c r="R5190"/>
    </row>
    <row r="5191" spans="1:18" s="16" customFormat="1" x14ac:dyDescent="0.25">
      <c r="A5191"/>
      <c r="B5191" s="18"/>
      <c r="D5191"/>
      <c r="E5191"/>
      <c r="F5191"/>
      <c r="G5191"/>
      <c r="H5191"/>
      <c r="I5191"/>
      <c r="J5191"/>
      <c r="K5191"/>
      <c r="L5191"/>
      <c r="M5191"/>
      <c r="N5191"/>
      <c r="O5191"/>
      <c r="P5191"/>
      <c r="Q5191"/>
      <c r="R5191"/>
    </row>
    <row r="5192" spans="1:18" s="16" customFormat="1" x14ac:dyDescent="0.25">
      <c r="A5192"/>
      <c r="B5192" s="18"/>
      <c r="D5192"/>
      <c r="E5192"/>
      <c r="F5192"/>
      <c r="G5192"/>
      <c r="H5192"/>
      <c r="I5192"/>
      <c r="J5192"/>
      <c r="K5192"/>
      <c r="L5192"/>
      <c r="M5192"/>
      <c r="N5192"/>
      <c r="O5192"/>
      <c r="P5192"/>
      <c r="Q5192"/>
      <c r="R5192"/>
    </row>
    <row r="5193" spans="1:18" s="16" customFormat="1" x14ac:dyDescent="0.25">
      <c r="A5193"/>
      <c r="B5193" s="18"/>
      <c r="D5193"/>
      <c r="E5193"/>
      <c r="F5193"/>
      <c r="G5193"/>
      <c r="H5193"/>
      <c r="I5193"/>
      <c r="J5193"/>
      <c r="K5193"/>
      <c r="L5193"/>
      <c r="M5193"/>
      <c r="N5193"/>
      <c r="O5193"/>
      <c r="P5193"/>
      <c r="Q5193"/>
      <c r="R5193"/>
    </row>
    <row r="5194" spans="1:18" s="16" customFormat="1" x14ac:dyDescent="0.25">
      <c r="A5194"/>
      <c r="B5194" s="18"/>
      <c r="D5194"/>
      <c r="E5194"/>
      <c r="F5194"/>
      <c r="G5194"/>
      <c r="H5194"/>
      <c r="I5194"/>
      <c r="J5194"/>
      <c r="K5194"/>
      <c r="L5194"/>
      <c r="M5194"/>
      <c r="N5194"/>
      <c r="O5194"/>
      <c r="P5194"/>
      <c r="Q5194"/>
      <c r="R5194"/>
    </row>
    <row r="5195" spans="1:18" s="16" customFormat="1" x14ac:dyDescent="0.25">
      <c r="A5195"/>
      <c r="B5195" s="18"/>
      <c r="D5195"/>
      <c r="E5195"/>
      <c r="F5195"/>
      <c r="G5195"/>
      <c r="H5195"/>
      <c r="I5195"/>
      <c r="J5195"/>
      <c r="K5195"/>
      <c r="L5195"/>
      <c r="M5195"/>
      <c r="N5195"/>
      <c r="O5195"/>
      <c r="P5195"/>
      <c r="Q5195"/>
      <c r="R5195"/>
    </row>
    <row r="5196" spans="1:18" s="16" customFormat="1" x14ac:dyDescent="0.25">
      <c r="A5196"/>
      <c r="B5196" s="18"/>
      <c r="D5196"/>
      <c r="E5196"/>
      <c r="F5196"/>
      <c r="G5196"/>
      <c r="H5196"/>
      <c r="I5196"/>
      <c r="J5196"/>
      <c r="K5196"/>
      <c r="L5196"/>
      <c r="M5196"/>
      <c r="N5196"/>
      <c r="O5196"/>
      <c r="P5196"/>
      <c r="Q5196"/>
      <c r="R5196"/>
    </row>
    <row r="5197" spans="1:18" s="16" customFormat="1" x14ac:dyDescent="0.25">
      <c r="A5197"/>
      <c r="B5197" s="18"/>
      <c r="D5197"/>
      <c r="E5197"/>
      <c r="F5197"/>
      <c r="G5197"/>
      <c r="H5197"/>
      <c r="I5197"/>
      <c r="J5197"/>
      <c r="K5197"/>
      <c r="L5197"/>
      <c r="M5197"/>
      <c r="N5197"/>
      <c r="O5197"/>
      <c r="P5197"/>
      <c r="Q5197"/>
      <c r="R5197"/>
    </row>
    <row r="5198" spans="1:18" s="16" customFormat="1" x14ac:dyDescent="0.25">
      <c r="A5198"/>
      <c r="B5198" s="18"/>
      <c r="D5198"/>
      <c r="E5198"/>
      <c r="F5198"/>
      <c r="G5198"/>
      <c r="H5198"/>
      <c r="I5198"/>
      <c r="J5198"/>
      <c r="K5198"/>
      <c r="L5198"/>
      <c r="M5198"/>
      <c r="N5198"/>
      <c r="O5198"/>
      <c r="P5198"/>
      <c r="Q5198"/>
      <c r="R5198"/>
    </row>
    <row r="5199" spans="1:18" s="16" customFormat="1" x14ac:dyDescent="0.25">
      <c r="A5199"/>
      <c r="B5199" s="18"/>
      <c r="D5199"/>
      <c r="E5199"/>
      <c r="F5199"/>
      <c r="G5199"/>
      <c r="H5199"/>
      <c r="I5199"/>
      <c r="J5199"/>
      <c r="K5199"/>
      <c r="L5199"/>
      <c r="M5199"/>
      <c r="N5199"/>
      <c r="O5199"/>
      <c r="P5199"/>
      <c r="Q5199"/>
      <c r="R5199"/>
    </row>
    <row r="5200" spans="1:18" s="16" customFormat="1" x14ac:dyDescent="0.25">
      <c r="A5200"/>
      <c r="B5200" s="18"/>
      <c r="D5200"/>
      <c r="E5200"/>
      <c r="F5200"/>
      <c r="G5200"/>
      <c r="H5200"/>
      <c r="I5200"/>
      <c r="J5200"/>
      <c r="K5200"/>
      <c r="L5200"/>
      <c r="M5200"/>
      <c r="N5200"/>
      <c r="O5200"/>
      <c r="P5200"/>
      <c r="Q5200"/>
      <c r="R5200"/>
    </row>
    <row r="5201" spans="1:18" s="16" customFormat="1" x14ac:dyDescent="0.25">
      <c r="A5201"/>
      <c r="B5201" s="18"/>
      <c r="D5201"/>
      <c r="E5201"/>
      <c r="F5201"/>
      <c r="G5201"/>
      <c r="H5201"/>
      <c r="I5201"/>
      <c r="J5201"/>
      <c r="K5201"/>
      <c r="L5201"/>
      <c r="M5201"/>
      <c r="N5201"/>
      <c r="O5201"/>
      <c r="P5201"/>
      <c r="Q5201"/>
      <c r="R5201"/>
    </row>
    <row r="5202" spans="1:18" s="16" customFormat="1" x14ac:dyDescent="0.25">
      <c r="A5202"/>
      <c r="B5202" s="18"/>
      <c r="D5202"/>
      <c r="E5202"/>
      <c r="F5202"/>
      <c r="G5202"/>
      <c r="H5202"/>
      <c r="I5202"/>
      <c r="J5202"/>
      <c r="K5202"/>
      <c r="L5202"/>
      <c r="M5202"/>
      <c r="N5202"/>
      <c r="O5202"/>
      <c r="P5202"/>
      <c r="Q5202"/>
      <c r="R5202"/>
    </row>
    <row r="5203" spans="1:18" s="16" customFormat="1" x14ac:dyDescent="0.25">
      <c r="A5203"/>
      <c r="B5203" s="18"/>
      <c r="D5203"/>
      <c r="E5203"/>
      <c r="F5203"/>
      <c r="G5203"/>
      <c r="H5203"/>
      <c r="I5203"/>
      <c r="J5203"/>
      <c r="K5203"/>
      <c r="L5203"/>
      <c r="M5203"/>
      <c r="N5203"/>
      <c r="O5203"/>
      <c r="P5203"/>
      <c r="Q5203"/>
      <c r="R5203"/>
    </row>
    <row r="5204" spans="1:18" s="16" customFormat="1" x14ac:dyDescent="0.25">
      <c r="A5204"/>
      <c r="B5204" s="18"/>
      <c r="D5204"/>
      <c r="E5204"/>
      <c r="F5204"/>
      <c r="G5204"/>
      <c r="H5204"/>
      <c r="I5204"/>
      <c r="J5204"/>
      <c r="K5204"/>
      <c r="L5204"/>
      <c r="M5204"/>
      <c r="N5204"/>
      <c r="O5204"/>
      <c r="P5204"/>
      <c r="Q5204"/>
      <c r="R5204"/>
    </row>
    <row r="5205" spans="1:18" s="16" customFormat="1" x14ac:dyDescent="0.25">
      <c r="A5205"/>
      <c r="B5205" s="18"/>
      <c r="D5205"/>
      <c r="E5205"/>
      <c r="F5205"/>
      <c r="G5205"/>
      <c r="H5205"/>
      <c r="I5205"/>
      <c r="J5205"/>
      <c r="K5205"/>
      <c r="L5205"/>
      <c r="M5205"/>
      <c r="N5205"/>
      <c r="O5205"/>
      <c r="P5205"/>
      <c r="Q5205"/>
      <c r="R5205"/>
    </row>
    <row r="5206" spans="1:18" s="16" customFormat="1" x14ac:dyDescent="0.25">
      <c r="A5206"/>
      <c r="B5206" s="18"/>
      <c r="D5206"/>
      <c r="E5206"/>
      <c r="F5206"/>
      <c r="G5206"/>
      <c r="H5206"/>
      <c r="I5206"/>
      <c r="J5206"/>
      <c r="K5206"/>
      <c r="L5206"/>
      <c r="M5206"/>
      <c r="N5206"/>
      <c r="O5206"/>
      <c r="P5206"/>
      <c r="Q5206"/>
      <c r="R5206"/>
    </row>
    <row r="5207" spans="1:18" s="16" customFormat="1" x14ac:dyDescent="0.25">
      <c r="A5207"/>
      <c r="B5207" s="18"/>
      <c r="D5207"/>
      <c r="E5207"/>
      <c r="F5207"/>
      <c r="G5207"/>
      <c r="H5207"/>
      <c r="I5207"/>
      <c r="J5207"/>
      <c r="K5207"/>
      <c r="L5207"/>
      <c r="M5207"/>
      <c r="N5207"/>
      <c r="O5207"/>
      <c r="P5207"/>
      <c r="Q5207"/>
      <c r="R5207"/>
    </row>
    <row r="5208" spans="1:18" s="16" customFormat="1" x14ac:dyDescent="0.25">
      <c r="A5208"/>
      <c r="B5208" s="18"/>
      <c r="D5208"/>
      <c r="E5208"/>
      <c r="F5208"/>
      <c r="G5208"/>
      <c r="H5208"/>
      <c r="I5208"/>
      <c r="J5208"/>
      <c r="K5208"/>
      <c r="L5208"/>
      <c r="M5208"/>
      <c r="N5208"/>
      <c r="O5208"/>
      <c r="P5208"/>
      <c r="Q5208"/>
      <c r="R5208"/>
    </row>
    <row r="5209" spans="1:18" s="16" customFormat="1" x14ac:dyDescent="0.25">
      <c r="A5209"/>
      <c r="B5209" s="18"/>
      <c r="D5209"/>
      <c r="E5209"/>
      <c r="F5209"/>
      <c r="G5209"/>
      <c r="H5209"/>
      <c r="I5209"/>
      <c r="J5209"/>
      <c r="K5209"/>
      <c r="L5209"/>
      <c r="M5209"/>
      <c r="N5209"/>
      <c r="O5209"/>
      <c r="P5209"/>
      <c r="Q5209"/>
      <c r="R5209"/>
    </row>
    <row r="5210" spans="1:18" s="16" customFormat="1" x14ac:dyDescent="0.25">
      <c r="A5210"/>
      <c r="B5210" s="18"/>
      <c r="D5210"/>
      <c r="E5210"/>
      <c r="F5210"/>
      <c r="G5210"/>
      <c r="H5210"/>
      <c r="I5210"/>
      <c r="J5210"/>
      <c r="K5210"/>
      <c r="L5210"/>
      <c r="M5210"/>
      <c r="N5210"/>
      <c r="O5210"/>
      <c r="P5210"/>
      <c r="Q5210"/>
      <c r="R5210"/>
    </row>
    <row r="5211" spans="1:18" s="16" customFormat="1" x14ac:dyDescent="0.25">
      <c r="A5211"/>
      <c r="B5211" s="18"/>
      <c r="D5211"/>
      <c r="E5211"/>
      <c r="F5211"/>
      <c r="G5211"/>
      <c r="H5211"/>
      <c r="I5211"/>
      <c r="J5211"/>
      <c r="K5211"/>
      <c r="L5211"/>
      <c r="M5211"/>
      <c r="N5211"/>
      <c r="O5211"/>
      <c r="P5211"/>
      <c r="Q5211"/>
      <c r="R5211"/>
    </row>
    <row r="5212" spans="1:18" s="16" customFormat="1" x14ac:dyDescent="0.25">
      <c r="A5212"/>
      <c r="B5212" s="17"/>
      <c r="D5212"/>
      <c r="E5212"/>
      <c r="F5212"/>
      <c r="G5212"/>
      <c r="H5212"/>
      <c r="I5212"/>
      <c r="J5212"/>
      <c r="K5212"/>
      <c r="L5212"/>
      <c r="M5212"/>
      <c r="N5212"/>
      <c r="O5212"/>
      <c r="P5212"/>
      <c r="Q5212"/>
      <c r="R5212"/>
    </row>
    <row r="5213" spans="1:18" s="16" customFormat="1" x14ac:dyDescent="0.25">
      <c r="A5213"/>
      <c r="B5213" s="18"/>
      <c r="D5213"/>
      <c r="E5213"/>
      <c r="F5213"/>
      <c r="G5213"/>
      <c r="H5213"/>
      <c r="I5213"/>
      <c r="J5213"/>
      <c r="K5213"/>
      <c r="L5213"/>
      <c r="M5213"/>
      <c r="N5213"/>
      <c r="O5213"/>
      <c r="P5213"/>
      <c r="Q5213"/>
      <c r="R5213"/>
    </row>
    <row r="5214" spans="1:18" s="16" customFormat="1" x14ac:dyDescent="0.25">
      <c r="A5214"/>
      <c r="B5214" s="18"/>
      <c r="D5214"/>
      <c r="E5214"/>
      <c r="F5214"/>
      <c r="G5214"/>
      <c r="H5214"/>
      <c r="I5214"/>
      <c r="J5214"/>
      <c r="K5214"/>
      <c r="L5214"/>
      <c r="M5214"/>
      <c r="N5214"/>
      <c r="O5214"/>
      <c r="P5214"/>
      <c r="Q5214"/>
      <c r="R5214"/>
    </row>
    <row r="5215" spans="1:18" s="16" customFormat="1" x14ac:dyDescent="0.25">
      <c r="A5215"/>
      <c r="B5215" s="18"/>
      <c r="D5215"/>
      <c r="E5215"/>
      <c r="F5215"/>
      <c r="G5215"/>
      <c r="H5215"/>
      <c r="I5215"/>
      <c r="J5215"/>
      <c r="K5215"/>
      <c r="L5215"/>
      <c r="M5215"/>
      <c r="N5215"/>
      <c r="O5215"/>
      <c r="P5215"/>
      <c r="Q5215"/>
      <c r="R5215"/>
    </row>
    <row r="5216" spans="1:18" s="16" customFormat="1" x14ac:dyDescent="0.25">
      <c r="A5216"/>
      <c r="B5216" s="18"/>
      <c r="D5216"/>
      <c r="E5216"/>
      <c r="F5216"/>
      <c r="G5216"/>
      <c r="H5216"/>
      <c r="I5216"/>
      <c r="J5216"/>
      <c r="K5216"/>
      <c r="L5216"/>
      <c r="M5216"/>
      <c r="N5216"/>
      <c r="O5216"/>
      <c r="P5216"/>
      <c r="Q5216"/>
      <c r="R5216"/>
    </row>
    <row r="5217" spans="1:18" s="16" customFormat="1" x14ac:dyDescent="0.25">
      <c r="A5217"/>
      <c r="B5217" s="18"/>
      <c r="D5217"/>
      <c r="E5217"/>
      <c r="F5217"/>
      <c r="G5217"/>
      <c r="H5217"/>
      <c r="I5217"/>
      <c r="J5217"/>
      <c r="K5217"/>
      <c r="L5217"/>
      <c r="M5217"/>
      <c r="N5217"/>
      <c r="O5217"/>
      <c r="P5217"/>
      <c r="Q5217"/>
      <c r="R5217"/>
    </row>
    <row r="5218" spans="1:18" s="16" customFormat="1" x14ac:dyDescent="0.25">
      <c r="A5218"/>
      <c r="B5218" s="18"/>
      <c r="D5218"/>
      <c r="E5218"/>
      <c r="F5218"/>
      <c r="G5218"/>
      <c r="H5218"/>
      <c r="I5218"/>
      <c r="J5218"/>
      <c r="K5218"/>
      <c r="L5218"/>
      <c r="M5218"/>
      <c r="N5218"/>
      <c r="O5218"/>
      <c r="P5218"/>
      <c r="Q5218"/>
      <c r="R5218"/>
    </row>
    <row r="5219" spans="1:18" s="16" customFormat="1" x14ac:dyDescent="0.25">
      <c r="A5219"/>
      <c r="B5219" s="18"/>
      <c r="D5219"/>
      <c r="E5219"/>
      <c r="F5219"/>
      <c r="G5219"/>
      <c r="H5219"/>
      <c r="I5219"/>
      <c r="J5219"/>
      <c r="K5219"/>
      <c r="L5219"/>
      <c r="M5219"/>
      <c r="N5219"/>
      <c r="O5219"/>
      <c r="P5219"/>
      <c r="Q5219"/>
      <c r="R5219"/>
    </row>
    <row r="5220" spans="1:18" s="16" customFormat="1" x14ac:dyDescent="0.25">
      <c r="A5220"/>
      <c r="B5220" s="18"/>
      <c r="D5220"/>
      <c r="E5220"/>
      <c r="F5220"/>
      <c r="G5220"/>
      <c r="H5220"/>
      <c r="I5220"/>
      <c r="J5220"/>
      <c r="K5220"/>
      <c r="L5220"/>
      <c r="M5220"/>
      <c r="N5220"/>
      <c r="O5220"/>
      <c r="P5220"/>
      <c r="Q5220"/>
      <c r="R5220"/>
    </row>
    <row r="5221" spans="1:18" s="16" customFormat="1" x14ac:dyDescent="0.25">
      <c r="A5221"/>
      <c r="B5221" s="18"/>
      <c r="D5221"/>
      <c r="E5221"/>
      <c r="F5221"/>
      <c r="G5221"/>
      <c r="H5221"/>
      <c r="I5221"/>
      <c r="J5221"/>
      <c r="K5221"/>
      <c r="L5221"/>
      <c r="M5221"/>
      <c r="N5221"/>
      <c r="O5221"/>
      <c r="P5221"/>
      <c r="Q5221"/>
      <c r="R5221"/>
    </row>
    <row r="5222" spans="1:18" s="16" customFormat="1" x14ac:dyDescent="0.25">
      <c r="A5222"/>
      <c r="B5222" s="18"/>
      <c r="D5222"/>
      <c r="E5222"/>
      <c r="F5222"/>
      <c r="G5222"/>
      <c r="H5222"/>
      <c r="I5222"/>
      <c r="J5222"/>
      <c r="K5222"/>
      <c r="L5222"/>
      <c r="M5222"/>
      <c r="N5222"/>
      <c r="O5222"/>
      <c r="P5222"/>
      <c r="Q5222"/>
      <c r="R5222"/>
    </row>
    <row r="5223" spans="1:18" s="16" customFormat="1" x14ac:dyDescent="0.25">
      <c r="A5223"/>
      <c r="B5223" s="18"/>
      <c r="D5223"/>
      <c r="E5223"/>
      <c r="F5223"/>
      <c r="G5223"/>
      <c r="H5223"/>
      <c r="I5223"/>
      <c r="J5223"/>
      <c r="K5223"/>
      <c r="L5223"/>
      <c r="M5223"/>
      <c r="N5223"/>
      <c r="O5223"/>
      <c r="P5223"/>
      <c r="Q5223"/>
      <c r="R5223"/>
    </row>
    <row r="5224" spans="1:18" s="16" customFormat="1" x14ac:dyDescent="0.25">
      <c r="A5224"/>
      <c r="B5224" s="18"/>
      <c r="D5224"/>
      <c r="E5224"/>
      <c r="F5224"/>
      <c r="G5224"/>
      <c r="H5224"/>
      <c r="I5224"/>
      <c r="J5224"/>
      <c r="K5224"/>
      <c r="L5224"/>
      <c r="M5224"/>
      <c r="N5224"/>
      <c r="O5224"/>
      <c r="P5224"/>
      <c r="Q5224"/>
      <c r="R5224"/>
    </row>
    <row r="5225" spans="1:18" s="16" customFormat="1" x14ac:dyDescent="0.25">
      <c r="A5225"/>
      <c r="B5225" s="18"/>
      <c r="D5225"/>
      <c r="E5225"/>
      <c r="F5225"/>
      <c r="G5225"/>
      <c r="H5225"/>
      <c r="I5225"/>
      <c r="J5225"/>
      <c r="K5225"/>
      <c r="L5225"/>
      <c r="M5225"/>
      <c r="N5225"/>
      <c r="O5225"/>
      <c r="P5225"/>
      <c r="Q5225"/>
      <c r="R5225"/>
    </row>
    <row r="5226" spans="1:18" s="16" customFormat="1" x14ac:dyDescent="0.25">
      <c r="A5226"/>
      <c r="B5226" s="18"/>
      <c r="D5226"/>
      <c r="E5226"/>
      <c r="F5226"/>
      <c r="G5226"/>
      <c r="H5226"/>
      <c r="I5226"/>
      <c r="J5226"/>
      <c r="K5226"/>
      <c r="L5226"/>
      <c r="M5226"/>
      <c r="N5226"/>
      <c r="O5226"/>
      <c r="P5226"/>
      <c r="Q5226"/>
      <c r="R5226"/>
    </row>
    <row r="5227" spans="1:18" s="16" customFormat="1" x14ac:dyDescent="0.25">
      <c r="A5227"/>
      <c r="B5227" s="18"/>
      <c r="D5227"/>
      <c r="E5227"/>
      <c r="F5227"/>
      <c r="G5227"/>
      <c r="H5227"/>
      <c r="I5227"/>
      <c r="J5227"/>
      <c r="K5227"/>
      <c r="L5227"/>
      <c r="M5227"/>
      <c r="N5227"/>
      <c r="O5227"/>
      <c r="P5227"/>
      <c r="Q5227"/>
      <c r="R5227"/>
    </row>
    <row r="5228" spans="1:18" s="16" customFormat="1" x14ac:dyDescent="0.25">
      <c r="A5228"/>
      <c r="B5228" s="18"/>
      <c r="D5228"/>
      <c r="E5228"/>
      <c r="F5228"/>
      <c r="G5228"/>
      <c r="H5228"/>
      <c r="I5228"/>
      <c r="J5228"/>
      <c r="K5228"/>
      <c r="L5228"/>
      <c r="M5228"/>
      <c r="N5228"/>
      <c r="O5228"/>
      <c r="P5228"/>
      <c r="Q5228"/>
      <c r="R5228"/>
    </row>
    <row r="5229" spans="1:18" s="16" customFormat="1" x14ac:dyDescent="0.25">
      <c r="A5229"/>
      <c r="B5229" s="18"/>
      <c r="D5229"/>
      <c r="E5229"/>
      <c r="F5229"/>
      <c r="G5229"/>
      <c r="H5229"/>
      <c r="I5229"/>
      <c r="J5229"/>
      <c r="K5229"/>
      <c r="L5229"/>
      <c r="M5229"/>
      <c r="N5229"/>
      <c r="O5229"/>
      <c r="P5229"/>
      <c r="Q5229"/>
      <c r="R5229"/>
    </row>
    <row r="5230" spans="1:18" s="16" customFormat="1" x14ac:dyDescent="0.25">
      <c r="A5230"/>
      <c r="B5230" s="18"/>
      <c r="D5230"/>
      <c r="E5230"/>
      <c r="F5230"/>
      <c r="G5230"/>
      <c r="H5230"/>
      <c r="I5230"/>
      <c r="J5230"/>
      <c r="K5230"/>
      <c r="L5230"/>
      <c r="M5230"/>
      <c r="N5230"/>
      <c r="O5230"/>
      <c r="P5230"/>
      <c r="Q5230"/>
      <c r="R5230"/>
    </row>
    <row r="5231" spans="1:18" s="16" customFormat="1" x14ac:dyDescent="0.25">
      <c r="A5231"/>
      <c r="B5231" s="18"/>
      <c r="D5231"/>
      <c r="E5231"/>
      <c r="F5231"/>
      <c r="G5231"/>
      <c r="H5231"/>
      <c r="I5231"/>
      <c r="J5231"/>
      <c r="K5231"/>
      <c r="L5231"/>
      <c r="M5231"/>
      <c r="N5231"/>
      <c r="O5231"/>
      <c r="P5231"/>
      <c r="Q5231"/>
      <c r="R5231"/>
    </row>
    <row r="5232" spans="1:18" s="16" customFormat="1" x14ac:dyDescent="0.25">
      <c r="A5232"/>
      <c r="B5232" s="18"/>
      <c r="D5232"/>
      <c r="E5232"/>
      <c r="F5232"/>
      <c r="G5232"/>
      <c r="H5232"/>
      <c r="I5232"/>
      <c r="J5232"/>
      <c r="K5232"/>
      <c r="L5232"/>
      <c r="M5232"/>
      <c r="N5232"/>
      <c r="O5232"/>
      <c r="P5232"/>
      <c r="Q5232"/>
      <c r="R5232"/>
    </row>
    <row r="5233" spans="1:18" s="16" customFormat="1" x14ac:dyDescent="0.25">
      <c r="A5233"/>
      <c r="B5233" s="18"/>
      <c r="D5233"/>
      <c r="E5233"/>
      <c r="F5233"/>
      <c r="G5233"/>
      <c r="H5233"/>
      <c r="I5233"/>
      <c r="J5233"/>
      <c r="K5233"/>
      <c r="L5233"/>
      <c r="M5233"/>
      <c r="N5233"/>
      <c r="O5233"/>
      <c r="P5233"/>
      <c r="Q5233"/>
      <c r="R5233"/>
    </row>
    <row r="5234" spans="1:18" s="16" customFormat="1" x14ac:dyDescent="0.25">
      <c r="A5234"/>
      <c r="B5234" s="18"/>
      <c r="D5234"/>
      <c r="E5234"/>
      <c r="F5234"/>
      <c r="G5234"/>
      <c r="H5234"/>
      <c r="I5234"/>
      <c r="J5234"/>
      <c r="K5234"/>
      <c r="L5234"/>
      <c r="M5234"/>
      <c r="N5234"/>
      <c r="O5234"/>
      <c r="P5234"/>
      <c r="Q5234"/>
      <c r="R5234"/>
    </row>
    <row r="5235" spans="1:18" s="16" customFormat="1" x14ac:dyDescent="0.25">
      <c r="A5235"/>
      <c r="B5235" s="18"/>
      <c r="D5235"/>
      <c r="E5235"/>
      <c r="F5235"/>
      <c r="G5235"/>
      <c r="H5235"/>
      <c r="I5235"/>
      <c r="J5235"/>
      <c r="K5235"/>
      <c r="L5235"/>
      <c r="M5235"/>
      <c r="N5235"/>
      <c r="O5235"/>
      <c r="P5235"/>
      <c r="Q5235"/>
      <c r="R5235"/>
    </row>
    <row r="5236" spans="1:18" s="16" customFormat="1" x14ac:dyDescent="0.25">
      <c r="A5236"/>
      <c r="B5236" s="18"/>
      <c r="D5236"/>
      <c r="E5236"/>
      <c r="F5236"/>
      <c r="G5236"/>
      <c r="H5236"/>
      <c r="I5236"/>
      <c r="J5236"/>
      <c r="K5236"/>
      <c r="L5236"/>
      <c r="M5236"/>
      <c r="N5236"/>
      <c r="O5236"/>
      <c r="P5236"/>
      <c r="Q5236"/>
      <c r="R5236"/>
    </row>
    <row r="5237" spans="1:18" s="16" customFormat="1" x14ac:dyDescent="0.25">
      <c r="A5237"/>
      <c r="B5237" s="18"/>
      <c r="D5237"/>
      <c r="E5237"/>
      <c r="F5237"/>
      <c r="G5237"/>
      <c r="H5237"/>
      <c r="I5237"/>
      <c r="J5237"/>
      <c r="K5237"/>
      <c r="L5237"/>
      <c r="M5237"/>
      <c r="N5237"/>
      <c r="O5237"/>
      <c r="P5237"/>
      <c r="Q5237"/>
      <c r="R5237"/>
    </row>
    <row r="5238" spans="1:18" s="16" customFormat="1" x14ac:dyDescent="0.25">
      <c r="A5238"/>
      <c r="B5238" s="18"/>
      <c r="D5238"/>
      <c r="E5238"/>
      <c r="F5238"/>
      <c r="G5238"/>
      <c r="H5238"/>
      <c r="I5238"/>
      <c r="J5238"/>
      <c r="K5238"/>
      <c r="L5238"/>
      <c r="M5238"/>
      <c r="N5238"/>
      <c r="O5238"/>
      <c r="P5238"/>
      <c r="Q5238"/>
      <c r="R5238"/>
    </row>
    <row r="5239" spans="1:18" s="16" customFormat="1" x14ac:dyDescent="0.25">
      <c r="A5239"/>
      <c r="B5239" s="18"/>
      <c r="D5239"/>
      <c r="E5239"/>
      <c r="F5239"/>
      <c r="G5239"/>
      <c r="H5239"/>
      <c r="I5239"/>
      <c r="J5239"/>
      <c r="K5239"/>
      <c r="L5239"/>
      <c r="M5239"/>
      <c r="N5239"/>
      <c r="O5239"/>
      <c r="P5239"/>
      <c r="Q5239"/>
      <c r="R5239"/>
    </row>
    <row r="5240" spans="1:18" s="16" customFormat="1" x14ac:dyDescent="0.25">
      <c r="A5240"/>
      <c r="B5240" s="18"/>
      <c r="D5240"/>
      <c r="E5240"/>
      <c r="F5240"/>
      <c r="G5240"/>
      <c r="H5240"/>
      <c r="I5240"/>
      <c r="J5240"/>
      <c r="K5240"/>
      <c r="L5240"/>
      <c r="M5240"/>
      <c r="N5240"/>
      <c r="O5240"/>
      <c r="P5240"/>
      <c r="Q5240"/>
      <c r="R5240"/>
    </row>
    <row r="5241" spans="1:18" s="16" customFormat="1" x14ac:dyDescent="0.25">
      <c r="A5241"/>
      <c r="B5241" s="18"/>
      <c r="D5241"/>
      <c r="E5241"/>
      <c r="F5241"/>
      <c r="G5241"/>
      <c r="H5241"/>
      <c r="I5241"/>
      <c r="J5241"/>
      <c r="K5241"/>
      <c r="L5241"/>
      <c r="M5241"/>
      <c r="N5241"/>
      <c r="O5241"/>
      <c r="P5241"/>
      <c r="Q5241"/>
      <c r="R5241"/>
    </row>
    <row r="5242" spans="1:18" s="16" customFormat="1" x14ac:dyDescent="0.25">
      <c r="A5242"/>
      <c r="B5242" s="18"/>
      <c r="D5242"/>
      <c r="E5242"/>
      <c r="F5242"/>
      <c r="G5242"/>
      <c r="H5242"/>
      <c r="I5242"/>
      <c r="J5242"/>
      <c r="K5242"/>
      <c r="L5242"/>
      <c r="M5242"/>
      <c r="N5242"/>
      <c r="O5242"/>
      <c r="P5242"/>
      <c r="Q5242"/>
      <c r="R5242"/>
    </row>
    <row r="5243" spans="1:18" s="16" customFormat="1" x14ac:dyDescent="0.25">
      <c r="A5243"/>
      <c r="B5243" s="18"/>
      <c r="D5243"/>
      <c r="E5243"/>
      <c r="F5243"/>
      <c r="G5243"/>
      <c r="H5243"/>
      <c r="I5243"/>
      <c r="J5243"/>
      <c r="K5243"/>
      <c r="L5243"/>
      <c r="M5243"/>
      <c r="N5243"/>
      <c r="O5243"/>
      <c r="P5243"/>
      <c r="Q5243"/>
      <c r="R5243"/>
    </row>
    <row r="5244" spans="1:18" s="16" customFormat="1" x14ac:dyDescent="0.25">
      <c r="A5244"/>
      <c r="B5244" s="18"/>
      <c r="D5244"/>
      <c r="E5244"/>
      <c r="F5244"/>
      <c r="G5244"/>
      <c r="H5244"/>
      <c r="I5244"/>
      <c r="J5244"/>
      <c r="K5244"/>
      <c r="L5244"/>
      <c r="M5244"/>
      <c r="N5244"/>
      <c r="O5244"/>
      <c r="P5244"/>
      <c r="Q5244"/>
      <c r="R5244"/>
    </row>
    <row r="5245" spans="1:18" s="16" customFormat="1" x14ac:dyDescent="0.25">
      <c r="A5245"/>
      <c r="B5245" s="18"/>
      <c r="D5245"/>
      <c r="E5245"/>
      <c r="F5245"/>
      <c r="G5245"/>
      <c r="H5245"/>
      <c r="I5245"/>
      <c r="J5245"/>
      <c r="K5245"/>
      <c r="L5245"/>
      <c r="M5245"/>
      <c r="N5245"/>
      <c r="O5245"/>
      <c r="P5245"/>
      <c r="Q5245"/>
      <c r="R5245"/>
    </row>
    <row r="5246" spans="1:18" s="16" customFormat="1" x14ac:dyDescent="0.25">
      <c r="A5246"/>
      <c r="B5246" s="18"/>
      <c r="D5246"/>
      <c r="E5246"/>
      <c r="F5246"/>
      <c r="G5246"/>
      <c r="H5246"/>
      <c r="I5246"/>
      <c r="J5246"/>
      <c r="K5246"/>
      <c r="L5246"/>
      <c r="M5246"/>
      <c r="N5246"/>
      <c r="O5246"/>
      <c r="P5246"/>
      <c r="Q5246"/>
      <c r="R5246"/>
    </row>
    <row r="5247" spans="1:18" s="16" customFormat="1" x14ac:dyDescent="0.25">
      <c r="A5247"/>
      <c r="B5247" s="18"/>
      <c r="D5247"/>
      <c r="E5247"/>
      <c r="F5247"/>
      <c r="G5247"/>
      <c r="H5247"/>
      <c r="I5247"/>
      <c r="J5247"/>
      <c r="K5247"/>
      <c r="L5247"/>
      <c r="M5247"/>
      <c r="N5247"/>
      <c r="O5247"/>
      <c r="P5247"/>
      <c r="Q5247"/>
      <c r="R5247"/>
    </row>
    <row r="5248" spans="1:18" s="16" customFormat="1" x14ac:dyDescent="0.25">
      <c r="A5248"/>
      <c r="B5248" s="18"/>
      <c r="D5248"/>
      <c r="E5248"/>
      <c r="F5248"/>
      <c r="G5248"/>
      <c r="H5248"/>
      <c r="I5248"/>
      <c r="J5248"/>
      <c r="K5248"/>
      <c r="L5248"/>
      <c r="M5248"/>
      <c r="N5248"/>
      <c r="O5248"/>
      <c r="P5248"/>
      <c r="Q5248"/>
      <c r="R5248"/>
    </row>
    <row r="5249" spans="1:18" s="16" customFormat="1" x14ac:dyDescent="0.25">
      <c r="A5249"/>
      <c r="B5249" s="18"/>
      <c r="D5249"/>
      <c r="E5249"/>
      <c r="F5249"/>
      <c r="G5249"/>
      <c r="H5249"/>
      <c r="I5249"/>
      <c r="J5249"/>
      <c r="K5249"/>
      <c r="L5249"/>
      <c r="M5249"/>
      <c r="N5249"/>
      <c r="O5249"/>
      <c r="P5249"/>
      <c r="Q5249"/>
      <c r="R5249"/>
    </row>
    <row r="5250" spans="1:18" s="16" customFormat="1" x14ac:dyDescent="0.25">
      <c r="A5250"/>
      <c r="B5250" s="18"/>
      <c r="D5250"/>
      <c r="E5250"/>
      <c r="F5250"/>
      <c r="G5250"/>
      <c r="H5250"/>
      <c r="I5250"/>
      <c r="J5250"/>
      <c r="K5250"/>
      <c r="L5250"/>
      <c r="M5250"/>
      <c r="N5250"/>
      <c r="O5250"/>
      <c r="P5250"/>
      <c r="Q5250"/>
      <c r="R5250"/>
    </row>
    <row r="5251" spans="1:18" s="16" customFormat="1" x14ac:dyDescent="0.25">
      <c r="A5251"/>
      <c r="B5251" s="18"/>
      <c r="D5251"/>
      <c r="E5251"/>
      <c r="F5251"/>
      <c r="G5251"/>
      <c r="H5251"/>
      <c r="I5251"/>
      <c r="J5251"/>
      <c r="K5251"/>
      <c r="L5251"/>
      <c r="M5251"/>
      <c r="N5251"/>
      <c r="O5251"/>
      <c r="P5251"/>
      <c r="Q5251"/>
      <c r="R5251"/>
    </row>
    <row r="5252" spans="1:18" s="16" customFormat="1" x14ac:dyDescent="0.25">
      <c r="A5252"/>
      <c r="B5252" s="18"/>
      <c r="D5252"/>
      <c r="E5252"/>
      <c r="F5252"/>
      <c r="G5252"/>
      <c r="H5252"/>
      <c r="I5252"/>
      <c r="J5252"/>
      <c r="K5252"/>
      <c r="L5252"/>
      <c r="M5252"/>
      <c r="N5252"/>
      <c r="O5252"/>
      <c r="P5252"/>
      <c r="Q5252"/>
      <c r="R5252"/>
    </row>
    <row r="5253" spans="1:18" s="16" customFormat="1" x14ac:dyDescent="0.25">
      <c r="A5253"/>
      <c r="B5253" s="18"/>
      <c r="D5253"/>
      <c r="E5253"/>
      <c r="F5253"/>
      <c r="G5253"/>
      <c r="H5253"/>
      <c r="I5253"/>
      <c r="J5253"/>
      <c r="K5253"/>
      <c r="L5253"/>
      <c r="M5253"/>
      <c r="N5253"/>
      <c r="O5253"/>
      <c r="P5253"/>
      <c r="Q5253"/>
      <c r="R5253"/>
    </row>
    <row r="5254" spans="1:18" s="16" customFormat="1" x14ac:dyDescent="0.25">
      <c r="A5254"/>
      <c r="B5254" s="18"/>
      <c r="D5254"/>
      <c r="E5254"/>
      <c r="F5254"/>
      <c r="G5254"/>
      <c r="H5254"/>
      <c r="I5254"/>
      <c r="J5254"/>
      <c r="K5254"/>
      <c r="L5254"/>
      <c r="M5254"/>
      <c r="N5254"/>
      <c r="O5254"/>
      <c r="P5254"/>
      <c r="Q5254"/>
      <c r="R5254"/>
    </row>
    <row r="5255" spans="1:18" s="16" customFormat="1" x14ac:dyDescent="0.25">
      <c r="A5255"/>
      <c r="B5255" s="18"/>
      <c r="D5255"/>
      <c r="E5255"/>
      <c r="F5255"/>
      <c r="G5255"/>
      <c r="H5255"/>
      <c r="I5255"/>
      <c r="J5255"/>
      <c r="K5255"/>
      <c r="L5255"/>
      <c r="M5255"/>
      <c r="N5255"/>
      <c r="O5255"/>
      <c r="P5255"/>
      <c r="Q5255"/>
      <c r="R5255"/>
    </row>
    <row r="5256" spans="1:18" s="16" customFormat="1" x14ac:dyDescent="0.25">
      <c r="A5256"/>
      <c r="B5256" s="18"/>
      <c r="D5256"/>
      <c r="E5256"/>
      <c r="F5256"/>
      <c r="G5256"/>
      <c r="H5256"/>
      <c r="I5256"/>
      <c r="J5256"/>
      <c r="K5256"/>
      <c r="L5256"/>
      <c r="M5256"/>
      <c r="N5256"/>
      <c r="O5256"/>
      <c r="P5256"/>
      <c r="Q5256"/>
      <c r="R5256"/>
    </row>
    <row r="5257" spans="1:18" s="16" customFormat="1" x14ac:dyDescent="0.25">
      <c r="A5257"/>
      <c r="B5257" s="18"/>
      <c r="D5257"/>
      <c r="E5257"/>
      <c r="F5257"/>
      <c r="G5257"/>
      <c r="H5257"/>
      <c r="I5257"/>
      <c r="J5257"/>
      <c r="K5257"/>
      <c r="L5257"/>
      <c r="M5257"/>
      <c r="N5257"/>
      <c r="O5257"/>
      <c r="P5257"/>
      <c r="Q5257"/>
      <c r="R5257"/>
    </row>
    <row r="5258" spans="1:18" s="16" customFormat="1" x14ac:dyDescent="0.25">
      <c r="A5258"/>
      <c r="B5258" s="18"/>
      <c r="D5258"/>
      <c r="E5258"/>
      <c r="F5258"/>
      <c r="G5258"/>
      <c r="H5258"/>
      <c r="I5258"/>
      <c r="J5258"/>
      <c r="K5258"/>
      <c r="L5258"/>
      <c r="M5258"/>
      <c r="N5258"/>
      <c r="O5258"/>
      <c r="P5258"/>
      <c r="Q5258"/>
      <c r="R5258"/>
    </row>
    <row r="5259" spans="1:18" s="16" customFormat="1" x14ac:dyDescent="0.25">
      <c r="A5259"/>
      <c r="B5259" s="18"/>
      <c r="D5259"/>
      <c r="E5259"/>
      <c r="F5259"/>
      <c r="G5259"/>
      <c r="H5259"/>
      <c r="I5259"/>
      <c r="J5259"/>
      <c r="K5259"/>
      <c r="L5259"/>
      <c r="M5259"/>
      <c r="N5259"/>
      <c r="O5259"/>
      <c r="P5259"/>
      <c r="Q5259"/>
      <c r="R5259"/>
    </row>
    <row r="5260" spans="1:18" s="16" customFormat="1" x14ac:dyDescent="0.25">
      <c r="A5260"/>
      <c r="B5260" s="18"/>
      <c r="D5260"/>
      <c r="E5260"/>
      <c r="F5260"/>
      <c r="G5260"/>
      <c r="H5260"/>
      <c r="I5260"/>
      <c r="J5260"/>
      <c r="K5260"/>
      <c r="L5260"/>
      <c r="M5260"/>
      <c r="N5260"/>
      <c r="O5260"/>
      <c r="P5260"/>
      <c r="Q5260"/>
      <c r="R5260"/>
    </row>
    <row r="5261" spans="1:18" s="16" customFormat="1" x14ac:dyDescent="0.25">
      <c r="A5261"/>
      <c r="B5261" s="18"/>
      <c r="D5261"/>
      <c r="E5261"/>
      <c r="F5261"/>
      <c r="G5261"/>
      <c r="H5261"/>
      <c r="I5261"/>
      <c r="J5261"/>
      <c r="K5261"/>
      <c r="L5261"/>
      <c r="M5261"/>
      <c r="N5261"/>
      <c r="O5261"/>
      <c r="P5261"/>
      <c r="Q5261"/>
      <c r="R5261"/>
    </row>
    <row r="5262" spans="1:18" s="16" customFormat="1" x14ac:dyDescent="0.25">
      <c r="A5262"/>
      <c r="B5262" s="17"/>
      <c r="D5262"/>
      <c r="E5262"/>
      <c r="F5262"/>
      <c r="G5262"/>
      <c r="H5262"/>
      <c r="I5262"/>
      <c r="J5262"/>
      <c r="K5262"/>
      <c r="L5262"/>
      <c r="M5262"/>
      <c r="N5262"/>
      <c r="O5262"/>
      <c r="P5262"/>
      <c r="Q5262"/>
      <c r="R5262"/>
    </row>
    <row r="5263" spans="1:18" s="16" customFormat="1" x14ac:dyDescent="0.25">
      <c r="A5263"/>
      <c r="B5263" s="18"/>
      <c r="D5263"/>
      <c r="E5263"/>
      <c r="F5263"/>
      <c r="G5263"/>
      <c r="H5263"/>
      <c r="I5263"/>
      <c r="J5263"/>
      <c r="K5263"/>
      <c r="L5263"/>
      <c r="M5263"/>
      <c r="N5263"/>
      <c r="O5263"/>
      <c r="P5263"/>
      <c r="Q5263"/>
      <c r="R5263"/>
    </row>
    <row r="5264" spans="1:18" s="16" customFormat="1" x14ac:dyDescent="0.25">
      <c r="A5264"/>
      <c r="B5264" s="18"/>
      <c r="D5264"/>
      <c r="E5264"/>
      <c r="F5264"/>
      <c r="G5264"/>
      <c r="H5264"/>
      <c r="I5264"/>
      <c r="J5264"/>
      <c r="K5264"/>
      <c r="L5264"/>
      <c r="M5264"/>
      <c r="N5264"/>
      <c r="O5264"/>
      <c r="P5264"/>
      <c r="Q5264"/>
      <c r="R5264"/>
    </row>
    <row r="5265" spans="1:18" s="16" customFormat="1" x14ac:dyDescent="0.25">
      <c r="A5265"/>
      <c r="B5265" s="18"/>
      <c r="D5265"/>
      <c r="E5265"/>
      <c r="F5265"/>
      <c r="G5265"/>
      <c r="H5265"/>
      <c r="I5265"/>
      <c r="J5265"/>
      <c r="K5265"/>
      <c r="L5265"/>
      <c r="M5265"/>
      <c r="N5265"/>
      <c r="O5265"/>
      <c r="P5265"/>
      <c r="Q5265"/>
      <c r="R5265"/>
    </row>
    <row r="5266" spans="1:18" s="16" customFormat="1" x14ac:dyDescent="0.25">
      <c r="A5266"/>
      <c r="B5266" s="18"/>
      <c r="D5266"/>
      <c r="E5266"/>
      <c r="F5266"/>
      <c r="G5266"/>
      <c r="H5266"/>
      <c r="I5266"/>
      <c r="J5266"/>
      <c r="K5266"/>
      <c r="L5266"/>
      <c r="M5266"/>
      <c r="N5266"/>
      <c r="O5266"/>
      <c r="P5266"/>
      <c r="Q5266"/>
      <c r="R5266"/>
    </row>
    <row r="5267" spans="1:18" s="16" customFormat="1" x14ac:dyDescent="0.25">
      <c r="A5267"/>
      <c r="B5267" s="18"/>
      <c r="D5267"/>
      <c r="E5267"/>
      <c r="F5267"/>
      <c r="G5267"/>
      <c r="H5267"/>
      <c r="I5267"/>
      <c r="J5267"/>
      <c r="K5267"/>
      <c r="L5267"/>
      <c r="M5267"/>
      <c r="N5267"/>
      <c r="O5267"/>
      <c r="P5267"/>
      <c r="Q5267"/>
      <c r="R5267"/>
    </row>
    <row r="5268" spans="1:18" s="16" customFormat="1" x14ac:dyDescent="0.25">
      <c r="A5268"/>
      <c r="B5268" s="18"/>
      <c r="D5268"/>
      <c r="E5268"/>
      <c r="F5268"/>
      <c r="G5268"/>
      <c r="H5268"/>
      <c r="I5268"/>
      <c r="J5268"/>
      <c r="K5268"/>
      <c r="L5268"/>
      <c r="M5268"/>
      <c r="N5268"/>
      <c r="O5268"/>
      <c r="P5268"/>
      <c r="Q5268"/>
      <c r="R5268"/>
    </row>
    <row r="5269" spans="1:18" s="16" customFormat="1" x14ac:dyDescent="0.25">
      <c r="A5269"/>
      <c r="B5269" s="18"/>
      <c r="D5269"/>
      <c r="E5269"/>
      <c r="F5269"/>
      <c r="G5269"/>
      <c r="H5269"/>
      <c r="I5269"/>
      <c r="J5269"/>
      <c r="K5269"/>
      <c r="L5269"/>
      <c r="M5269"/>
      <c r="N5269"/>
      <c r="O5269"/>
      <c r="P5269"/>
      <c r="Q5269"/>
      <c r="R5269"/>
    </row>
    <row r="5270" spans="1:18" s="16" customFormat="1" x14ac:dyDescent="0.25">
      <c r="A5270"/>
      <c r="B5270" s="18"/>
      <c r="D5270"/>
      <c r="E5270"/>
      <c r="F5270"/>
      <c r="G5270"/>
      <c r="H5270"/>
      <c r="I5270"/>
      <c r="J5270"/>
      <c r="K5270"/>
      <c r="L5270"/>
      <c r="M5270"/>
      <c r="N5270"/>
      <c r="O5270"/>
      <c r="P5270"/>
      <c r="Q5270"/>
      <c r="R5270"/>
    </row>
    <row r="5271" spans="1:18" s="16" customFormat="1" x14ac:dyDescent="0.25">
      <c r="A5271"/>
      <c r="B5271" s="18"/>
      <c r="D5271"/>
      <c r="E5271"/>
      <c r="F5271"/>
      <c r="G5271"/>
      <c r="H5271"/>
      <c r="I5271"/>
      <c r="J5271"/>
      <c r="K5271"/>
      <c r="L5271"/>
      <c r="M5271"/>
      <c r="N5271"/>
      <c r="O5271"/>
      <c r="P5271"/>
      <c r="Q5271"/>
      <c r="R5271"/>
    </row>
    <row r="5272" spans="1:18" s="16" customFormat="1" x14ac:dyDescent="0.25">
      <c r="A5272"/>
      <c r="B5272" s="18"/>
      <c r="D5272"/>
      <c r="E5272"/>
      <c r="F5272"/>
      <c r="G5272"/>
      <c r="H5272"/>
      <c r="I5272"/>
      <c r="J5272"/>
      <c r="K5272"/>
      <c r="L5272"/>
      <c r="M5272"/>
      <c r="N5272"/>
      <c r="O5272"/>
      <c r="P5272"/>
      <c r="Q5272"/>
      <c r="R5272"/>
    </row>
    <row r="5273" spans="1:18" s="16" customFormat="1" x14ac:dyDescent="0.25">
      <c r="A5273"/>
      <c r="B5273" s="18"/>
      <c r="D5273"/>
      <c r="E5273"/>
      <c r="F5273"/>
      <c r="G5273"/>
      <c r="H5273"/>
      <c r="I5273"/>
      <c r="J5273"/>
      <c r="K5273"/>
      <c r="L5273"/>
      <c r="M5273"/>
      <c r="N5273"/>
      <c r="O5273"/>
      <c r="P5273"/>
      <c r="Q5273"/>
      <c r="R5273"/>
    </row>
    <row r="5274" spans="1:18" s="16" customFormat="1" x14ac:dyDescent="0.25">
      <c r="A5274"/>
      <c r="B5274" s="18"/>
      <c r="D5274"/>
      <c r="E5274"/>
      <c r="F5274"/>
      <c r="G5274"/>
      <c r="H5274"/>
      <c r="I5274"/>
      <c r="J5274"/>
      <c r="K5274"/>
      <c r="L5274"/>
      <c r="M5274"/>
      <c r="N5274"/>
      <c r="O5274"/>
      <c r="P5274"/>
      <c r="Q5274"/>
      <c r="R5274"/>
    </row>
    <row r="5275" spans="1:18" s="16" customFormat="1" x14ac:dyDescent="0.25">
      <c r="A5275"/>
      <c r="B5275" s="18"/>
      <c r="D5275"/>
      <c r="E5275"/>
      <c r="F5275"/>
      <c r="G5275"/>
      <c r="H5275"/>
      <c r="I5275"/>
      <c r="J5275"/>
      <c r="K5275"/>
      <c r="L5275"/>
      <c r="M5275"/>
      <c r="N5275"/>
      <c r="O5275"/>
      <c r="P5275"/>
      <c r="Q5275"/>
      <c r="R5275"/>
    </row>
    <row r="5276" spans="1:18" s="16" customFormat="1" x14ac:dyDescent="0.25">
      <c r="A5276"/>
      <c r="B5276" s="18"/>
      <c r="D5276"/>
      <c r="E5276"/>
      <c r="F5276"/>
      <c r="G5276"/>
      <c r="H5276"/>
      <c r="I5276"/>
      <c r="J5276"/>
      <c r="K5276"/>
      <c r="L5276"/>
      <c r="M5276"/>
      <c r="N5276"/>
      <c r="O5276"/>
      <c r="P5276"/>
      <c r="Q5276"/>
      <c r="R5276"/>
    </row>
    <row r="5277" spans="1:18" s="16" customFormat="1" x14ac:dyDescent="0.25">
      <c r="A5277"/>
      <c r="B5277" s="18"/>
      <c r="D5277"/>
      <c r="E5277"/>
      <c r="F5277"/>
      <c r="G5277"/>
      <c r="H5277"/>
      <c r="I5277"/>
      <c r="J5277"/>
      <c r="K5277"/>
      <c r="L5277"/>
      <c r="M5277"/>
      <c r="N5277"/>
      <c r="O5277"/>
      <c r="P5277"/>
      <c r="Q5277"/>
      <c r="R5277"/>
    </row>
    <row r="5278" spans="1:18" s="16" customFormat="1" x14ac:dyDescent="0.25">
      <c r="A5278"/>
      <c r="B5278" s="18"/>
      <c r="D5278"/>
      <c r="E5278"/>
      <c r="F5278"/>
      <c r="G5278"/>
      <c r="H5278"/>
      <c r="I5278"/>
      <c r="J5278"/>
      <c r="K5278"/>
      <c r="L5278"/>
      <c r="M5278"/>
      <c r="N5278"/>
      <c r="O5278"/>
      <c r="P5278"/>
      <c r="Q5278"/>
      <c r="R5278"/>
    </row>
    <row r="5279" spans="1:18" s="16" customFormat="1" x14ac:dyDescent="0.25">
      <c r="A5279"/>
      <c r="B5279" s="18"/>
      <c r="D5279"/>
      <c r="E5279"/>
      <c r="F5279"/>
      <c r="G5279"/>
      <c r="H5279"/>
      <c r="I5279"/>
      <c r="J5279"/>
      <c r="K5279"/>
      <c r="L5279"/>
      <c r="M5279"/>
      <c r="N5279"/>
      <c r="O5279"/>
      <c r="P5279"/>
      <c r="Q5279"/>
      <c r="R5279"/>
    </row>
    <row r="5280" spans="1:18" s="16" customFormat="1" x14ac:dyDescent="0.25">
      <c r="A5280"/>
      <c r="B5280" s="18"/>
      <c r="D5280"/>
      <c r="E5280"/>
      <c r="F5280"/>
      <c r="G5280"/>
      <c r="H5280"/>
      <c r="I5280"/>
      <c r="J5280"/>
      <c r="K5280"/>
      <c r="L5280"/>
      <c r="M5280"/>
      <c r="N5280"/>
      <c r="O5280"/>
      <c r="P5280"/>
      <c r="Q5280"/>
      <c r="R5280"/>
    </row>
    <row r="5281" spans="1:18" s="16" customFormat="1" x14ac:dyDescent="0.25">
      <c r="A5281"/>
      <c r="B5281" s="18"/>
      <c r="D5281"/>
      <c r="E5281"/>
      <c r="F5281"/>
      <c r="G5281"/>
      <c r="H5281"/>
      <c r="I5281"/>
      <c r="J5281"/>
      <c r="K5281"/>
      <c r="L5281"/>
      <c r="M5281"/>
      <c r="N5281"/>
      <c r="O5281"/>
      <c r="P5281"/>
      <c r="Q5281"/>
      <c r="R5281"/>
    </row>
    <row r="5282" spans="1:18" s="16" customFormat="1" x14ac:dyDescent="0.25">
      <c r="A5282"/>
      <c r="B5282" s="18"/>
      <c r="D5282"/>
      <c r="E5282"/>
      <c r="F5282"/>
      <c r="G5282"/>
      <c r="H5282"/>
      <c r="I5282"/>
      <c r="J5282"/>
      <c r="K5282"/>
      <c r="L5282"/>
      <c r="M5282"/>
      <c r="N5282"/>
      <c r="O5282"/>
      <c r="P5282"/>
      <c r="Q5282"/>
      <c r="R5282"/>
    </row>
    <row r="5283" spans="1:18" s="16" customFormat="1" x14ac:dyDescent="0.25">
      <c r="A5283"/>
      <c r="B5283" s="18"/>
      <c r="D5283"/>
      <c r="E5283"/>
      <c r="F5283"/>
      <c r="G5283"/>
      <c r="H5283"/>
      <c r="I5283"/>
      <c r="J5283"/>
      <c r="K5283"/>
      <c r="L5283"/>
      <c r="M5283"/>
      <c r="N5283"/>
      <c r="O5283"/>
      <c r="P5283"/>
      <c r="Q5283"/>
      <c r="R5283"/>
    </row>
    <row r="5284" spans="1:18" s="16" customFormat="1" x14ac:dyDescent="0.25">
      <c r="A5284"/>
      <c r="B5284" s="18"/>
      <c r="D5284"/>
      <c r="E5284"/>
      <c r="F5284"/>
      <c r="G5284"/>
      <c r="H5284"/>
      <c r="I5284"/>
      <c r="J5284"/>
      <c r="K5284"/>
      <c r="L5284"/>
      <c r="M5284"/>
      <c r="N5284"/>
      <c r="O5284"/>
      <c r="P5284"/>
      <c r="Q5284"/>
      <c r="R5284"/>
    </row>
    <row r="5285" spans="1:18" s="16" customFormat="1" x14ac:dyDescent="0.25">
      <c r="A5285"/>
      <c r="B5285" s="18"/>
      <c r="D5285"/>
      <c r="E5285"/>
      <c r="F5285"/>
      <c r="G5285"/>
      <c r="H5285"/>
      <c r="I5285"/>
      <c r="J5285"/>
      <c r="K5285"/>
      <c r="L5285"/>
      <c r="M5285"/>
      <c r="N5285"/>
      <c r="O5285"/>
      <c r="P5285"/>
      <c r="Q5285"/>
      <c r="R5285"/>
    </row>
    <row r="5286" spans="1:18" s="16" customFormat="1" x14ac:dyDescent="0.25">
      <c r="A5286"/>
      <c r="B5286" s="18"/>
      <c r="D5286"/>
      <c r="E5286"/>
      <c r="F5286"/>
      <c r="G5286"/>
      <c r="H5286"/>
      <c r="I5286"/>
      <c r="J5286"/>
      <c r="K5286"/>
      <c r="L5286"/>
      <c r="M5286"/>
      <c r="N5286"/>
      <c r="O5286"/>
      <c r="P5286"/>
      <c r="Q5286"/>
      <c r="R5286"/>
    </row>
    <row r="5287" spans="1:18" s="16" customFormat="1" x14ac:dyDescent="0.25">
      <c r="A5287"/>
      <c r="B5287" s="18"/>
      <c r="D5287"/>
      <c r="E5287"/>
      <c r="F5287"/>
      <c r="G5287"/>
      <c r="H5287"/>
      <c r="I5287"/>
      <c r="J5287"/>
      <c r="K5287"/>
      <c r="L5287"/>
      <c r="M5287"/>
      <c r="N5287"/>
      <c r="O5287"/>
      <c r="P5287"/>
      <c r="Q5287"/>
      <c r="R5287"/>
    </row>
    <row r="5288" spans="1:18" s="16" customFormat="1" x14ac:dyDescent="0.25">
      <c r="A5288"/>
      <c r="B5288" s="18"/>
      <c r="D5288"/>
      <c r="E5288"/>
      <c r="F5288"/>
      <c r="G5288"/>
      <c r="H5288"/>
      <c r="I5288"/>
      <c r="J5288"/>
      <c r="K5288"/>
      <c r="L5288"/>
      <c r="M5288"/>
      <c r="N5288"/>
      <c r="O5288"/>
      <c r="P5288"/>
      <c r="Q5288"/>
      <c r="R5288"/>
    </row>
    <row r="5289" spans="1:18" s="16" customFormat="1" x14ac:dyDescent="0.25">
      <c r="A5289"/>
      <c r="B5289" s="18"/>
      <c r="D5289"/>
      <c r="E5289"/>
      <c r="F5289"/>
      <c r="G5289"/>
      <c r="H5289"/>
      <c r="I5289"/>
      <c r="J5289"/>
      <c r="K5289"/>
      <c r="L5289"/>
      <c r="M5289"/>
      <c r="N5289"/>
      <c r="O5289"/>
      <c r="P5289"/>
      <c r="Q5289"/>
      <c r="R5289"/>
    </row>
    <row r="5290" spans="1:18" s="16" customFormat="1" x14ac:dyDescent="0.25">
      <c r="A5290"/>
      <c r="B5290" s="18"/>
      <c r="D5290"/>
      <c r="E5290"/>
      <c r="F5290"/>
      <c r="G5290"/>
      <c r="H5290"/>
      <c r="I5290"/>
      <c r="J5290"/>
      <c r="K5290"/>
      <c r="L5290"/>
      <c r="M5290"/>
      <c r="N5290"/>
      <c r="O5290"/>
      <c r="P5290"/>
      <c r="Q5290"/>
      <c r="R5290"/>
    </row>
    <row r="5291" spans="1:18" s="16" customFormat="1" x14ac:dyDescent="0.25">
      <c r="A5291"/>
      <c r="B5291" s="18"/>
      <c r="D5291"/>
      <c r="E5291"/>
      <c r="F5291"/>
      <c r="G5291"/>
      <c r="H5291"/>
      <c r="I5291"/>
      <c r="J5291"/>
      <c r="K5291"/>
      <c r="L5291"/>
      <c r="M5291"/>
      <c r="N5291"/>
      <c r="O5291"/>
      <c r="P5291"/>
      <c r="Q5291"/>
      <c r="R5291"/>
    </row>
    <row r="5292" spans="1:18" s="16" customFormat="1" x14ac:dyDescent="0.25">
      <c r="A5292"/>
      <c r="B5292" s="18"/>
      <c r="D5292"/>
      <c r="E5292"/>
      <c r="F5292"/>
      <c r="G5292"/>
      <c r="H5292"/>
      <c r="I5292"/>
      <c r="J5292"/>
      <c r="K5292"/>
      <c r="L5292"/>
      <c r="M5292"/>
      <c r="N5292"/>
      <c r="O5292"/>
      <c r="P5292"/>
      <c r="Q5292"/>
      <c r="R5292"/>
    </row>
    <row r="5293" spans="1:18" s="16" customFormat="1" x14ac:dyDescent="0.25">
      <c r="A5293"/>
      <c r="B5293" s="18"/>
      <c r="D5293"/>
      <c r="E5293"/>
      <c r="F5293"/>
      <c r="G5293"/>
      <c r="H5293"/>
      <c r="I5293"/>
      <c r="J5293"/>
      <c r="K5293"/>
      <c r="L5293"/>
      <c r="M5293"/>
      <c r="N5293"/>
      <c r="O5293"/>
      <c r="P5293"/>
      <c r="Q5293"/>
      <c r="R5293"/>
    </row>
    <row r="5294" spans="1:18" s="16" customFormat="1" x14ac:dyDescent="0.25">
      <c r="A5294"/>
      <c r="B5294" s="18"/>
      <c r="D5294"/>
      <c r="E5294"/>
      <c r="F5294"/>
      <c r="G5294"/>
      <c r="H5294"/>
      <c r="I5294"/>
      <c r="J5294"/>
      <c r="K5294"/>
      <c r="L5294"/>
      <c r="M5294"/>
      <c r="N5294"/>
      <c r="O5294"/>
      <c r="P5294"/>
      <c r="Q5294"/>
      <c r="R5294"/>
    </row>
    <row r="5295" spans="1:18" s="16" customFormat="1" x14ac:dyDescent="0.25">
      <c r="A5295"/>
      <c r="B5295" s="18"/>
      <c r="D5295"/>
      <c r="E5295"/>
      <c r="F5295"/>
      <c r="G5295"/>
      <c r="H5295"/>
      <c r="I5295"/>
      <c r="J5295"/>
      <c r="K5295"/>
      <c r="L5295"/>
      <c r="M5295"/>
      <c r="N5295"/>
      <c r="O5295"/>
      <c r="P5295"/>
      <c r="Q5295"/>
      <c r="R5295"/>
    </row>
    <row r="5296" spans="1:18" s="16" customFormat="1" x14ac:dyDescent="0.25">
      <c r="A5296"/>
      <c r="B5296" s="18"/>
      <c r="D5296"/>
      <c r="E5296"/>
      <c r="F5296"/>
      <c r="G5296"/>
      <c r="H5296"/>
      <c r="I5296"/>
      <c r="J5296"/>
      <c r="K5296"/>
      <c r="L5296"/>
      <c r="M5296"/>
      <c r="N5296"/>
      <c r="O5296"/>
      <c r="P5296"/>
      <c r="Q5296"/>
      <c r="R5296"/>
    </row>
    <row r="5297" spans="1:18" s="16" customFormat="1" x14ac:dyDescent="0.25">
      <c r="A5297"/>
      <c r="B5297" s="18"/>
      <c r="D5297"/>
      <c r="E5297"/>
      <c r="F5297"/>
      <c r="G5297"/>
      <c r="H5297"/>
      <c r="I5297"/>
      <c r="J5297"/>
      <c r="K5297"/>
      <c r="L5297"/>
      <c r="M5297"/>
      <c r="N5297"/>
      <c r="O5297"/>
      <c r="P5297"/>
      <c r="Q5297"/>
      <c r="R5297"/>
    </row>
    <row r="5298" spans="1:18" s="16" customFormat="1" x14ac:dyDescent="0.25">
      <c r="A5298"/>
      <c r="B5298" s="18"/>
      <c r="D5298"/>
      <c r="E5298"/>
      <c r="F5298"/>
      <c r="G5298"/>
      <c r="H5298"/>
      <c r="I5298"/>
      <c r="J5298"/>
      <c r="K5298"/>
      <c r="L5298"/>
      <c r="M5298"/>
      <c r="N5298"/>
      <c r="O5298"/>
      <c r="P5298"/>
      <c r="Q5298"/>
      <c r="R5298"/>
    </row>
    <row r="5299" spans="1:18" s="16" customFormat="1" x14ac:dyDescent="0.25">
      <c r="A5299"/>
      <c r="B5299" s="18"/>
      <c r="D5299"/>
      <c r="E5299"/>
      <c r="F5299"/>
      <c r="G5299"/>
      <c r="H5299"/>
      <c r="I5299"/>
      <c r="J5299"/>
      <c r="K5299"/>
      <c r="L5299"/>
      <c r="M5299"/>
      <c r="N5299"/>
      <c r="O5299"/>
      <c r="P5299"/>
      <c r="Q5299"/>
      <c r="R5299"/>
    </row>
    <row r="5300" spans="1:18" s="16" customFormat="1" x14ac:dyDescent="0.25">
      <c r="A5300"/>
      <c r="B5300" s="18"/>
      <c r="D5300"/>
      <c r="E5300"/>
      <c r="F5300"/>
      <c r="G5300"/>
      <c r="H5300"/>
      <c r="I5300"/>
      <c r="J5300"/>
      <c r="K5300"/>
      <c r="L5300"/>
      <c r="M5300"/>
      <c r="N5300"/>
      <c r="O5300"/>
      <c r="P5300"/>
      <c r="Q5300"/>
      <c r="R5300"/>
    </row>
    <row r="5301" spans="1:18" s="16" customFormat="1" x14ac:dyDescent="0.25">
      <c r="A5301"/>
      <c r="B5301" s="18"/>
      <c r="D5301"/>
      <c r="E5301"/>
      <c r="F5301"/>
      <c r="G5301"/>
      <c r="H5301"/>
      <c r="I5301"/>
      <c r="J5301"/>
      <c r="K5301"/>
      <c r="L5301"/>
      <c r="M5301"/>
      <c r="N5301"/>
      <c r="O5301"/>
      <c r="P5301"/>
      <c r="Q5301"/>
      <c r="R5301"/>
    </row>
    <row r="5302" spans="1:18" s="16" customFormat="1" x14ac:dyDescent="0.25">
      <c r="A5302"/>
      <c r="B5302" s="18"/>
      <c r="D5302"/>
      <c r="E5302"/>
      <c r="F5302"/>
      <c r="G5302"/>
      <c r="H5302"/>
      <c r="I5302"/>
      <c r="J5302"/>
      <c r="K5302"/>
      <c r="L5302"/>
      <c r="M5302"/>
      <c r="N5302"/>
      <c r="O5302"/>
      <c r="P5302"/>
      <c r="Q5302"/>
      <c r="R5302"/>
    </row>
    <row r="5303" spans="1:18" s="16" customFormat="1" x14ac:dyDescent="0.25">
      <c r="A5303"/>
      <c r="B5303" s="18"/>
      <c r="D5303"/>
      <c r="E5303"/>
      <c r="F5303"/>
      <c r="G5303"/>
      <c r="H5303"/>
      <c r="I5303"/>
      <c r="J5303"/>
      <c r="K5303"/>
      <c r="L5303"/>
      <c r="M5303"/>
      <c r="N5303"/>
      <c r="O5303"/>
      <c r="P5303"/>
      <c r="Q5303"/>
      <c r="R5303"/>
    </row>
    <row r="5304" spans="1:18" s="16" customFormat="1" x14ac:dyDescent="0.25">
      <c r="A5304"/>
      <c r="B5304" s="18"/>
      <c r="D5304"/>
      <c r="E5304"/>
      <c r="F5304"/>
      <c r="G5304"/>
      <c r="H5304"/>
      <c r="I5304"/>
      <c r="J5304"/>
      <c r="K5304"/>
      <c r="L5304"/>
      <c r="M5304"/>
      <c r="N5304"/>
      <c r="O5304"/>
      <c r="P5304"/>
      <c r="Q5304"/>
      <c r="R5304"/>
    </row>
    <row r="5305" spans="1:18" s="16" customFormat="1" x14ac:dyDescent="0.25">
      <c r="A5305"/>
      <c r="B5305" s="18"/>
      <c r="D5305"/>
      <c r="E5305"/>
      <c r="F5305"/>
      <c r="G5305"/>
      <c r="H5305"/>
      <c r="I5305"/>
      <c r="J5305"/>
      <c r="K5305"/>
      <c r="L5305"/>
      <c r="M5305"/>
      <c r="N5305"/>
      <c r="O5305"/>
      <c r="P5305"/>
      <c r="Q5305"/>
      <c r="R5305"/>
    </row>
    <row r="5306" spans="1:18" s="16" customFormat="1" x14ac:dyDescent="0.25">
      <c r="A5306"/>
      <c r="B5306" s="18"/>
      <c r="D5306"/>
      <c r="E5306"/>
      <c r="F5306"/>
      <c r="G5306"/>
      <c r="H5306"/>
      <c r="I5306"/>
      <c r="J5306"/>
      <c r="K5306"/>
      <c r="L5306"/>
      <c r="M5306"/>
      <c r="N5306"/>
      <c r="O5306"/>
      <c r="P5306"/>
      <c r="Q5306"/>
      <c r="R5306"/>
    </row>
    <row r="5307" spans="1:18" s="16" customFormat="1" x14ac:dyDescent="0.25">
      <c r="A5307"/>
      <c r="B5307" s="18"/>
      <c r="D5307"/>
      <c r="E5307"/>
      <c r="F5307"/>
      <c r="G5307"/>
      <c r="H5307"/>
      <c r="I5307"/>
      <c r="J5307"/>
      <c r="K5307"/>
      <c r="L5307"/>
      <c r="M5307"/>
      <c r="N5307"/>
      <c r="O5307"/>
      <c r="P5307"/>
      <c r="Q5307"/>
      <c r="R5307"/>
    </row>
    <row r="5308" spans="1:18" s="16" customFormat="1" x14ac:dyDescent="0.25">
      <c r="A5308"/>
      <c r="B5308" s="18"/>
      <c r="D5308"/>
      <c r="E5308"/>
      <c r="F5308"/>
      <c r="G5308"/>
      <c r="H5308"/>
      <c r="I5308"/>
      <c r="J5308"/>
      <c r="K5308"/>
      <c r="L5308"/>
      <c r="M5308"/>
      <c r="N5308"/>
      <c r="O5308"/>
      <c r="P5308"/>
      <c r="Q5308"/>
      <c r="R5308"/>
    </row>
    <row r="5309" spans="1:18" s="16" customFormat="1" x14ac:dyDescent="0.25">
      <c r="A5309"/>
      <c r="B5309" s="18"/>
      <c r="D5309"/>
      <c r="E5309"/>
      <c r="F5309"/>
      <c r="G5309"/>
      <c r="H5309"/>
      <c r="I5309"/>
      <c r="J5309"/>
      <c r="K5309"/>
      <c r="L5309"/>
      <c r="M5309"/>
      <c r="N5309"/>
      <c r="O5309"/>
      <c r="P5309"/>
      <c r="Q5309"/>
      <c r="R5309"/>
    </row>
    <row r="5310" spans="1:18" s="16" customFormat="1" x14ac:dyDescent="0.25">
      <c r="A5310"/>
      <c r="B5310" s="18"/>
      <c r="D5310"/>
      <c r="E5310"/>
      <c r="F5310"/>
      <c r="G5310"/>
      <c r="H5310"/>
      <c r="I5310"/>
      <c r="J5310"/>
      <c r="K5310"/>
      <c r="L5310"/>
      <c r="M5310"/>
      <c r="N5310"/>
      <c r="O5310"/>
      <c r="P5310"/>
      <c r="Q5310"/>
      <c r="R5310"/>
    </row>
    <row r="5311" spans="1:18" s="16" customFormat="1" x14ac:dyDescent="0.25">
      <c r="A5311"/>
      <c r="B5311" s="18"/>
      <c r="D5311"/>
      <c r="E5311"/>
      <c r="F5311"/>
      <c r="G5311"/>
      <c r="H5311"/>
      <c r="I5311"/>
      <c r="J5311"/>
      <c r="K5311"/>
      <c r="L5311"/>
      <c r="M5311"/>
      <c r="N5311"/>
      <c r="O5311"/>
      <c r="P5311"/>
      <c r="Q5311"/>
      <c r="R5311"/>
    </row>
    <row r="5312" spans="1:18" s="16" customFormat="1" x14ac:dyDescent="0.25">
      <c r="A5312"/>
      <c r="B5312" s="17"/>
      <c r="D5312"/>
      <c r="E5312"/>
      <c r="F5312"/>
      <c r="G5312"/>
      <c r="H5312"/>
      <c r="I5312"/>
      <c r="J5312"/>
      <c r="K5312"/>
      <c r="L5312"/>
      <c r="M5312"/>
      <c r="N5312"/>
      <c r="O5312"/>
      <c r="P5312"/>
      <c r="Q5312"/>
      <c r="R5312"/>
    </row>
    <row r="5313" spans="1:18" s="16" customFormat="1" x14ac:dyDescent="0.25">
      <c r="A5313"/>
      <c r="B5313" s="18"/>
      <c r="D5313"/>
      <c r="E5313"/>
      <c r="F5313"/>
      <c r="G5313"/>
      <c r="H5313"/>
      <c r="I5313"/>
      <c r="J5313"/>
      <c r="K5313"/>
      <c r="L5313"/>
      <c r="M5313"/>
      <c r="N5313"/>
      <c r="O5313"/>
      <c r="P5313"/>
      <c r="Q5313"/>
      <c r="R5313"/>
    </row>
    <row r="5314" spans="1:18" s="16" customFormat="1" x14ac:dyDescent="0.25">
      <c r="A5314"/>
      <c r="B5314" s="18"/>
      <c r="D5314"/>
      <c r="E5314"/>
      <c r="F5314"/>
      <c r="G5314"/>
      <c r="H5314"/>
      <c r="I5314"/>
      <c r="J5314"/>
      <c r="K5314"/>
      <c r="L5314"/>
      <c r="M5314"/>
      <c r="N5314"/>
      <c r="O5314"/>
      <c r="P5314"/>
      <c r="Q5314"/>
      <c r="R5314"/>
    </row>
    <row r="5315" spans="1:18" s="16" customFormat="1" x14ac:dyDescent="0.25">
      <c r="A5315"/>
      <c r="B5315" s="18"/>
      <c r="D5315"/>
      <c r="E5315"/>
      <c r="F5315"/>
      <c r="G5315"/>
      <c r="H5315"/>
      <c r="I5315"/>
      <c r="J5315"/>
      <c r="K5315"/>
      <c r="L5315"/>
      <c r="M5315"/>
      <c r="N5315"/>
      <c r="O5315"/>
      <c r="P5315"/>
      <c r="Q5315"/>
      <c r="R5315"/>
    </row>
    <row r="5316" spans="1:18" s="16" customFormat="1" x14ac:dyDescent="0.25">
      <c r="A5316"/>
      <c r="B5316" s="18"/>
      <c r="D5316"/>
      <c r="E5316"/>
      <c r="F5316"/>
      <c r="G5316"/>
      <c r="H5316"/>
      <c r="I5316"/>
      <c r="J5316"/>
      <c r="K5316"/>
      <c r="L5316"/>
      <c r="M5316"/>
      <c r="N5316"/>
      <c r="O5316"/>
      <c r="P5316"/>
      <c r="Q5316"/>
      <c r="R5316"/>
    </row>
    <row r="5317" spans="1:18" s="16" customFormat="1" x14ac:dyDescent="0.25">
      <c r="A5317"/>
      <c r="B5317" s="18"/>
      <c r="D5317"/>
      <c r="E5317"/>
      <c r="F5317"/>
      <c r="G5317"/>
      <c r="H5317"/>
      <c r="I5317"/>
      <c r="J5317"/>
      <c r="K5317"/>
      <c r="L5317"/>
      <c r="M5317"/>
      <c r="N5317"/>
      <c r="O5317"/>
      <c r="P5317"/>
      <c r="Q5317"/>
      <c r="R5317"/>
    </row>
    <row r="5318" spans="1:18" s="16" customFormat="1" x14ac:dyDescent="0.25">
      <c r="A5318"/>
      <c r="B5318" s="18"/>
      <c r="D5318"/>
      <c r="E5318"/>
      <c r="F5318"/>
      <c r="G5318"/>
      <c r="H5318"/>
      <c r="I5318"/>
      <c r="J5318"/>
      <c r="K5318"/>
      <c r="L5318"/>
      <c r="M5318"/>
      <c r="N5318"/>
      <c r="O5318"/>
      <c r="P5318"/>
      <c r="Q5318"/>
      <c r="R5318"/>
    </row>
    <row r="5319" spans="1:18" s="16" customFormat="1" x14ac:dyDescent="0.25">
      <c r="A5319"/>
      <c r="B5319" s="18"/>
      <c r="D5319"/>
      <c r="E5319"/>
      <c r="F5319"/>
      <c r="G5319"/>
      <c r="H5319"/>
      <c r="I5319"/>
      <c r="J5319"/>
      <c r="K5319"/>
      <c r="L5319"/>
      <c r="M5319"/>
      <c r="N5319"/>
      <c r="O5319"/>
      <c r="P5319"/>
      <c r="Q5319"/>
      <c r="R5319"/>
    </row>
    <row r="5320" spans="1:18" s="16" customFormat="1" x14ac:dyDescent="0.25">
      <c r="A5320"/>
      <c r="B5320" s="18"/>
      <c r="D5320"/>
      <c r="E5320"/>
      <c r="F5320"/>
      <c r="G5320"/>
      <c r="H5320"/>
      <c r="I5320"/>
      <c r="J5320"/>
      <c r="K5320"/>
      <c r="L5320"/>
      <c r="M5320"/>
      <c r="N5320"/>
      <c r="O5320"/>
      <c r="P5320"/>
      <c r="Q5320"/>
      <c r="R5320"/>
    </row>
    <row r="5321" spans="1:18" s="16" customFormat="1" x14ac:dyDescent="0.25">
      <c r="A5321"/>
      <c r="B5321" s="18"/>
      <c r="D5321"/>
      <c r="E5321"/>
      <c r="F5321"/>
      <c r="G5321"/>
      <c r="H5321"/>
      <c r="I5321"/>
      <c r="J5321"/>
      <c r="K5321"/>
      <c r="L5321"/>
      <c r="M5321"/>
      <c r="N5321"/>
      <c r="O5321"/>
      <c r="P5321"/>
      <c r="Q5321"/>
      <c r="R5321"/>
    </row>
    <row r="5322" spans="1:18" s="16" customFormat="1" x14ac:dyDescent="0.25">
      <c r="A5322"/>
      <c r="B5322" s="18"/>
      <c r="D5322"/>
      <c r="E5322"/>
      <c r="F5322"/>
      <c r="G5322"/>
      <c r="H5322"/>
      <c r="I5322"/>
      <c r="J5322"/>
      <c r="K5322"/>
      <c r="L5322"/>
      <c r="M5322"/>
      <c r="N5322"/>
      <c r="O5322"/>
      <c r="P5322"/>
      <c r="Q5322"/>
      <c r="R5322"/>
    </row>
    <row r="5323" spans="1:18" s="16" customFormat="1" x14ac:dyDescent="0.25">
      <c r="A5323"/>
      <c r="B5323" s="18"/>
      <c r="D5323"/>
      <c r="E5323"/>
      <c r="F5323"/>
      <c r="G5323"/>
      <c r="H5323"/>
      <c r="I5323"/>
      <c r="J5323"/>
      <c r="K5323"/>
      <c r="L5323"/>
      <c r="M5323"/>
      <c r="N5323"/>
      <c r="O5323"/>
      <c r="P5323"/>
      <c r="Q5323"/>
      <c r="R5323"/>
    </row>
    <row r="5324" spans="1:18" s="16" customFormat="1" x14ac:dyDescent="0.25">
      <c r="A5324"/>
      <c r="B5324" s="18"/>
      <c r="D5324"/>
      <c r="E5324"/>
      <c r="F5324"/>
      <c r="G5324"/>
      <c r="H5324"/>
      <c r="I5324"/>
      <c r="J5324"/>
      <c r="K5324"/>
      <c r="L5324"/>
      <c r="M5324"/>
      <c r="N5324"/>
      <c r="O5324"/>
      <c r="P5324"/>
      <c r="Q5324"/>
      <c r="R5324"/>
    </row>
    <row r="5325" spans="1:18" s="16" customFormat="1" x14ac:dyDescent="0.25">
      <c r="A5325"/>
      <c r="B5325" s="18"/>
      <c r="D5325"/>
      <c r="E5325"/>
      <c r="F5325"/>
      <c r="G5325"/>
      <c r="H5325"/>
      <c r="I5325"/>
      <c r="J5325"/>
      <c r="K5325"/>
      <c r="L5325"/>
      <c r="M5325"/>
      <c r="N5325"/>
      <c r="O5325"/>
      <c r="P5325"/>
      <c r="Q5325"/>
      <c r="R5325"/>
    </row>
    <row r="5326" spans="1:18" s="16" customFormat="1" x14ac:dyDescent="0.25">
      <c r="A5326"/>
      <c r="B5326" s="18"/>
      <c r="D5326"/>
      <c r="E5326"/>
      <c r="F5326"/>
      <c r="G5326"/>
      <c r="H5326"/>
      <c r="I5326"/>
      <c r="J5326"/>
      <c r="K5326"/>
      <c r="L5326"/>
      <c r="M5326"/>
      <c r="N5326"/>
      <c r="O5326"/>
      <c r="P5326"/>
      <c r="Q5326"/>
      <c r="R5326"/>
    </row>
    <row r="5327" spans="1:18" s="16" customFormat="1" x14ac:dyDescent="0.25">
      <c r="A5327"/>
      <c r="B5327" s="18"/>
      <c r="D5327"/>
      <c r="E5327"/>
      <c r="F5327"/>
      <c r="G5327"/>
      <c r="H5327"/>
      <c r="I5327"/>
      <c r="J5327"/>
      <c r="K5327"/>
      <c r="L5327"/>
      <c r="M5327"/>
      <c r="N5327"/>
      <c r="O5327"/>
      <c r="P5327"/>
      <c r="Q5327"/>
      <c r="R5327"/>
    </row>
    <row r="5328" spans="1:18" s="16" customFormat="1" x14ac:dyDescent="0.25">
      <c r="A5328"/>
      <c r="B5328" s="18"/>
      <c r="D5328"/>
      <c r="E5328"/>
      <c r="F5328"/>
      <c r="G5328"/>
      <c r="H5328"/>
      <c r="I5328"/>
      <c r="J5328"/>
      <c r="K5328"/>
      <c r="L5328"/>
      <c r="M5328"/>
      <c r="N5328"/>
      <c r="O5328"/>
      <c r="P5328"/>
      <c r="Q5328"/>
      <c r="R5328"/>
    </row>
    <row r="5329" spans="1:18" s="16" customFormat="1" x14ac:dyDescent="0.25">
      <c r="A5329"/>
      <c r="B5329" s="18"/>
      <c r="D5329"/>
      <c r="E5329"/>
      <c r="F5329"/>
      <c r="G5329"/>
      <c r="H5329"/>
      <c r="I5329"/>
      <c r="J5329"/>
      <c r="K5329"/>
      <c r="L5329"/>
      <c r="M5329"/>
      <c r="N5329"/>
      <c r="O5329"/>
      <c r="P5329"/>
      <c r="Q5329"/>
      <c r="R5329"/>
    </row>
    <row r="5330" spans="1:18" s="16" customFormat="1" x14ac:dyDescent="0.25">
      <c r="A5330"/>
      <c r="B5330" s="18"/>
      <c r="D5330"/>
      <c r="E5330"/>
      <c r="F5330"/>
      <c r="G5330"/>
      <c r="H5330"/>
      <c r="I5330"/>
      <c r="J5330"/>
      <c r="K5330"/>
      <c r="L5330"/>
      <c r="M5330"/>
      <c r="N5330"/>
      <c r="O5330"/>
      <c r="P5330"/>
      <c r="Q5330"/>
      <c r="R5330"/>
    </row>
    <row r="5331" spans="1:18" s="16" customFormat="1" x14ac:dyDescent="0.25">
      <c r="A5331"/>
      <c r="B5331" s="18"/>
      <c r="D5331"/>
      <c r="E5331"/>
      <c r="F5331"/>
      <c r="G5331"/>
      <c r="H5331"/>
      <c r="I5331"/>
      <c r="J5331"/>
      <c r="K5331"/>
      <c r="L5331"/>
      <c r="M5331"/>
      <c r="N5331"/>
      <c r="O5331"/>
      <c r="P5331"/>
      <c r="Q5331"/>
      <c r="R5331"/>
    </row>
    <row r="5332" spans="1:18" s="16" customFormat="1" x14ac:dyDescent="0.25">
      <c r="A5332"/>
      <c r="B5332" s="18"/>
      <c r="D5332"/>
      <c r="E5332"/>
      <c r="F5332"/>
      <c r="G5332"/>
      <c r="H5332"/>
      <c r="I5332"/>
      <c r="J5332"/>
      <c r="K5332"/>
      <c r="L5332"/>
      <c r="M5332"/>
      <c r="N5332"/>
      <c r="O5332"/>
      <c r="P5332"/>
      <c r="Q5332"/>
      <c r="R5332"/>
    </row>
    <row r="5333" spans="1:18" s="16" customFormat="1" x14ac:dyDescent="0.25">
      <c r="A5333"/>
      <c r="B5333" s="18"/>
      <c r="D5333"/>
      <c r="E5333"/>
      <c r="F5333"/>
      <c r="G5333"/>
      <c r="H5333"/>
      <c r="I5333"/>
      <c r="J5333"/>
      <c r="K5333"/>
      <c r="L5333"/>
      <c r="M5333"/>
      <c r="N5333"/>
      <c r="O5333"/>
      <c r="P5333"/>
      <c r="Q5333"/>
      <c r="R5333"/>
    </row>
    <row r="5334" spans="1:18" s="16" customFormat="1" x14ac:dyDescent="0.25">
      <c r="A5334"/>
      <c r="B5334" s="18"/>
      <c r="D5334"/>
      <c r="E5334"/>
      <c r="F5334"/>
      <c r="G5334"/>
      <c r="H5334"/>
      <c r="I5334"/>
      <c r="J5334"/>
      <c r="K5334"/>
      <c r="L5334"/>
      <c r="M5334"/>
      <c r="N5334"/>
      <c r="O5334"/>
      <c r="P5334"/>
      <c r="Q5334"/>
      <c r="R5334"/>
    </row>
    <row r="5335" spans="1:18" s="16" customFormat="1" x14ac:dyDescent="0.25">
      <c r="A5335"/>
      <c r="B5335" s="18"/>
      <c r="D5335"/>
      <c r="E5335"/>
      <c r="F5335"/>
      <c r="G5335"/>
      <c r="H5335"/>
      <c r="I5335"/>
      <c r="J5335"/>
      <c r="K5335"/>
      <c r="L5335"/>
      <c r="M5335"/>
      <c r="N5335"/>
      <c r="O5335"/>
      <c r="P5335"/>
      <c r="Q5335"/>
      <c r="R5335"/>
    </row>
    <row r="5336" spans="1:18" s="16" customFormat="1" x14ac:dyDescent="0.25">
      <c r="A5336"/>
      <c r="B5336" s="18"/>
      <c r="D5336"/>
      <c r="E5336"/>
      <c r="F5336"/>
      <c r="G5336"/>
      <c r="H5336"/>
      <c r="I5336"/>
      <c r="J5336"/>
      <c r="K5336"/>
      <c r="L5336"/>
      <c r="M5336"/>
      <c r="N5336"/>
      <c r="O5336"/>
      <c r="P5336"/>
      <c r="Q5336"/>
      <c r="R5336"/>
    </row>
    <row r="5337" spans="1:18" s="16" customFormat="1" x14ac:dyDescent="0.25">
      <c r="A5337"/>
      <c r="B5337" s="18"/>
      <c r="D5337"/>
      <c r="E5337"/>
      <c r="F5337"/>
      <c r="G5337"/>
      <c r="H5337"/>
      <c r="I5337"/>
      <c r="J5337"/>
      <c r="K5337"/>
      <c r="L5337"/>
      <c r="M5337"/>
      <c r="N5337"/>
      <c r="O5337"/>
      <c r="P5337"/>
      <c r="Q5337"/>
      <c r="R5337"/>
    </row>
    <row r="5338" spans="1:18" s="16" customFormat="1" x14ac:dyDescent="0.25">
      <c r="A5338"/>
      <c r="B5338" s="18"/>
      <c r="D5338"/>
      <c r="E5338"/>
      <c r="F5338"/>
      <c r="G5338"/>
      <c r="H5338"/>
      <c r="I5338"/>
      <c r="J5338"/>
      <c r="K5338"/>
      <c r="L5338"/>
      <c r="M5338"/>
      <c r="N5338"/>
      <c r="O5338"/>
      <c r="P5338"/>
      <c r="Q5338"/>
      <c r="R5338"/>
    </row>
    <row r="5339" spans="1:18" s="16" customFormat="1" x14ac:dyDescent="0.25">
      <c r="A5339"/>
      <c r="B5339" s="18"/>
      <c r="D5339"/>
      <c r="E5339"/>
      <c r="F5339"/>
      <c r="G5339"/>
      <c r="H5339"/>
      <c r="I5339"/>
      <c r="J5339"/>
      <c r="K5339"/>
      <c r="L5339"/>
      <c r="M5339"/>
      <c r="N5339"/>
      <c r="O5339"/>
      <c r="P5339"/>
      <c r="Q5339"/>
      <c r="R5339"/>
    </row>
    <row r="5340" spans="1:18" s="16" customFormat="1" x14ac:dyDescent="0.25">
      <c r="A5340"/>
      <c r="B5340" s="18"/>
      <c r="D5340"/>
      <c r="E5340"/>
      <c r="F5340"/>
      <c r="G5340"/>
      <c r="H5340"/>
      <c r="I5340"/>
      <c r="J5340"/>
      <c r="K5340"/>
      <c r="L5340"/>
      <c r="M5340"/>
      <c r="N5340"/>
      <c r="O5340"/>
      <c r="P5340"/>
      <c r="Q5340"/>
      <c r="R5340"/>
    </row>
    <row r="5341" spans="1:18" s="16" customFormat="1" x14ac:dyDescent="0.25">
      <c r="A5341"/>
      <c r="B5341" s="18"/>
      <c r="D5341"/>
      <c r="E5341"/>
      <c r="F5341"/>
      <c r="G5341"/>
      <c r="H5341"/>
      <c r="I5341"/>
      <c r="J5341"/>
      <c r="K5341"/>
      <c r="L5341"/>
      <c r="M5341"/>
      <c r="N5341"/>
      <c r="O5341"/>
      <c r="P5341"/>
      <c r="Q5341"/>
      <c r="R5341"/>
    </row>
    <row r="5342" spans="1:18" s="16" customFormat="1" x14ac:dyDescent="0.25">
      <c r="A5342"/>
      <c r="B5342" s="18"/>
      <c r="D5342"/>
      <c r="E5342"/>
      <c r="F5342"/>
      <c r="G5342"/>
      <c r="H5342"/>
      <c r="I5342"/>
      <c r="J5342"/>
      <c r="K5342"/>
      <c r="L5342"/>
      <c r="M5342"/>
      <c r="N5342"/>
      <c r="O5342"/>
      <c r="P5342"/>
      <c r="Q5342"/>
      <c r="R5342"/>
    </row>
    <row r="5343" spans="1:18" s="16" customFormat="1" x14ac:dyDescent="0.25">
      <c r="A5343"/>
      <c r="B5343" s="18"/>
      <c r="D5343"/>
      <c r="E5343"/>
      <c r="F5343"/>
      <c r="G5343"/>
      <c r="H5343"/>
      <c r="I5343"/>
      <c r="J5343"/>
      <c r="K5343"/>
      <c r="L5343"/>
      <c r="M5343"/>
      <c r="N5343"/>
      <c r="O5343"/>
      <c r="P5343"/>
      <c r="Q5343"/>
      <c r="R5343"/>
    </row>
    <row r="5344" spans="1:18" s="16" customFormat="1" x14ac:dyDescent="0.25">
      <c r="A5344"/>
      <c r="B5344" s="18"/>
      <c r="D5344"/>
      <c r="E5344"/>
      <c r="F5344"/>
      <c r="G5344"/>
      <c r="H5344"/>
      <c r="I5344"/>
      <c r="J5344"/>
      <c r="K5344"/>
      <c r="L5344"/>
      <c r="M5344"/>
      <c r="N5344"/>
      <c r="O5344"/>
      <c r="P5344"/>
      <c r="Q5344"/>
      <c r="R5344"/>
    </row>
    <row r="5345" spans="1:18" s="16" customFormat="1" x14ac:dyDescent="0.25">
      <c r="A5345"/>
      <c r="B5345" s="18"/>
      <c r="D5345"/>
      <c r="E5345"/>
      <c r="F5345"/>
      <c r="G5345"/>
      <c r="H5345"/>
      <c r="I5345"/>
      <c r="J5345"/>
      <c r="K5345"/>
      <c r="L5345"/>
      <c r="M5345"/>
      <c r="N5345"/>
      <c r="O5345"/>
      <c r="P5345"/>
      <c r="Q5345"/>
      <c r="R5345"/>
    </row>
    <row r="5346" spans="1:18" s="16" customFormat="1" x14ac:dyDescent="0.25">
      <c r="A5346"/>
      <c r="B5346" s="18"/>
      <c r="D5346"/>
      <c r="E5346"/>
      <c r="F5346"/>
      <c r="G5346"/>
      <c r="H5346"/>
      <c r="I5346"/>
      <c r="J5346"/>
      <c r="K5346"/>
      <c r="L5346"/>
      <c r="M5346"/>
      <c r="N5346"/>
      <c r="O5346"/>
      <c r="P5346"/>
      <c r="Q5346"/>
      <c r="R5346"/>
    </row>
    <row r="5347" spans="1:18" s="16" customFormat="1" x14ac:dyDescent="0.25">
      <c r="A5347"/>
      <c r="B5347" s="18"/>
      <c r="D5347"/>
      <c r="E5347"/>
      <c r="F5347"/>
      <c r="G5347"/>
      <c r="H5347"/>
      <c r="I5347"/>
      <c r="J5347"/>
      <c r="K5347"/>
      <c r="L5347"/>
      <c r="M5347"/>
      <c r="N5347"/>
      <c r="O5347"/>
      <c r="P5347"/>
      <c r="Q5347"/>
      <c r="R5347"/>
    </row>
    <row r="5348" spans="1:18" s="16" customFormat="1" x14ac:dyDescent="0.25">
      <c r="A5348"/>
      <c r="B5348" s="18"/>
      <c r="D5348"/>
      <c r="E5348"/>
      <c r="F5348"/>
      <c r="G5348"/>
      <c r="H5348"/>
      <c r="I5348"/>
      <c r="J5348"/>
      <c r="K5348"/>
      <c r="L5348"/>
      <c r="M5348"/>
      <c r="N5348"/>
      <c r="O5348"/>
      <c r="P5348"/>
      <c r="Q5348"/>
      <c r="R5348"/>
    </row>
    <row r="5349" spans="1:18" s="16" customFormat="1" x14ac:dyDescent="0.25">
      <c r="A5349"/>
      <c r="B5349" s="18"/>
      <c r="D5349"/>
      <c r="E5349"/>
      <c r="F5349"/>
      <c r="G5349"/>
      <c r="H5349"/>
      <c r="I5349"/>
      <c r="J5349"/>
      <c r="K5349"/>
      <c r="L5349"/>
      <c r="M5349"/>
      <c r="N5349"/>
      <c r="O5349"/>
      <c r="P5349"/>
      <c r="Q5349"/>
      <c r="R5349"/>
    </row>
    <row r="5350" spans="1:18" s="16" customFormat="1" x14ac:dyDescent="0.25">
      <c r="A5350"/>
      <c r="B5350" s="18"/>
      <c r="D5350"/>
      <c r="E5350"/>
      <c r="F5350"/>
      <c r="G5350"/>
      <c r="H5350"/>
      <c r="I5350"/>
      <c r="J5350"/>
      <c r="K5350"/>
      <c r="L5350"/>
      <c r="M5350"/>
      <c r="N5350"/>
      <c r="O5350"/>
      <c r="P5350"/>
      <c r="Q5350"/>
      <c r="R5350"/>
    </row>
    <row r="5351" spans="1:18" s="16" customFormat="1" x14ac:dyDescent="0.25">
      <c r="A5351"/>
      <c r="B5351" s="18"/>
      <c r="D5351"/>
      <c r="E5351"/>
      <c r="F5351"/>
      <c r="G5351"/>
      <c r="H5351"/>
      <c r="I5351"/>
      <c r="J5351"/>
      <c r="K5351"/>
      <c r="L5351"/>
      <c r="M5351"/>
      <c r="N5351"/>
      <c r="O5351"/>
      <c r="P5351"/>
      <c r="Q5351"/>
      <c r="R5351"/>
    </row>
    <row r="5352" spans="1:18" s="16" customFormat="1" x14ac:dyDescent="0.25">
      <c r="A5352"/>
      <c r="B5352" s="18"/>
      <c r="D5352"/>
      <c r="E5352"/>
      <c r="F5352"/>
      <c r="G5352"/>
      <c r="H5352"/>
      <c r="I5352"/>
      <c r="J5352"/>
      <c r="K5352"/>
      <c r="L5352"/>
      <c r="M5352"/>
      <c r="N5352"/>
      <c r="O5352"/>
      <c r="P5352"/>
      <c r="Q5352"/>
      <c r="R5352"/>
    </row>
    <row r="5353" spans="1:18" s="16" customFormat="1" x14ac:dyDescent="0.25">
      <c r="A5353"/>
      <c r="B5353" s="18"/>
      <c r="D5353"/>
      <c r="E5353"/>
      <c r="F5353"/>
      <c r="G5353"/>
      <c r="H5353"/>
      <c r="I5353"/>
      <c r="J5353"/>
      <c r="K5353"/>
      <c r="L5353"/>
      <c r="M5353"/>
      <c r="N5353"/>
      <c r="O5353"/>
      <c r="P5353"/>
      <c r="Q5353"/>
      <c r="R5353"/>
    </row>
    <row r="5354" spans="1:18" s="16" customFormat="1" x14ac:dyDescent="0.25">
      <c r="A5354"/>
      <c r="B5354" s="18"/>
      <c r="D5354"/>
      <c r="E5354"/>
      <c r="F5354"/>
      <c r="G5354"/>
      <c r="H5354"/>
      <c r="I5354"/>
      <c r="J5354"/>
      <c r="K5354"/>
      <c r="L5354"/>
      <c r="M5354"/>
      <c r="N5354"/>
      <c r="O5354"/>
      <c r="P5354"/>
      <c r="Q5354"/>
      <c r="R5354"/>
    </row>
    <row r="5355" spans="1:18" s="16" customFormat="1" x14ac:dyDescent="0.25">
      <c r="A5355"/>
      <c r="B5355" s="18"/>
      <c r="D5355"/>
      <c r="E5355"/>
      <c r="F5355"/>
      <c r="G5355"/>
      <c r="H5355"/>
      <c r="I5355"/>
      <c r="J5355"/>
      <c r="K5355"/>
      <c r="L5355"/>
      <c r="M5355"/>
      <c r="N5355"/>
      <c r="O5355"/>
      <c r="P5355"/>
      <c r="Q5355"/>
      <c r="R5355"/>
    </row>
    <row r="5356" spans="1:18" s="16" customFormat="1" x14ac:dyDescent="0.25">
      <c r="A5356"/>
      <c r="B5356" s="18"/>
      <c r="D5356"/>
      <c r="E5356"/>
      <c r="F5356"/>
      <c r="G5356"/>
      <c r="H5356"/>
      <c r="I5356"/>
      <c r="J5356"/>
      <c r="K5356"/>
      <c r="L5356"/>
      <c r="M5356"/>
      <c r="N5356"/>
      <c r="O5356"/>
      <c r="P5356"/>
      <c r="Q5356"/>
      <c r="R5356"/>
    </row>
    <row r="5357" spans="1:18" s="16" customFormat="1" x14ac:dyDescent="0.25">
      <c r="A5357"/>
      <c r="B5357" s="18"/>
      <c r="D5357"/>
      <c r="E5357"/>
      <c r="F5357"/>
      <c r="G5357"/>
      <c r="H5357"/>
      <c r="I5357"/>
      <c r="J5357"/>
      <c r="K5357"/>
      <c r="L5357"/>
      <c r="M5357"/>
      <c r="N5357"/>
      <c r="O5357"/>
      <c r="P5357"/>
      <c r="Q5357"/>
      <c r="R5357"/>
    </row>
    <row r="5358" spans="1:18" s="16" customFormat="1" x14ac:dyDescent="0.25">
      <c r="A5358"/>
      <c r="B5358" s="18"/>
      <c r="D5358"/>
      <c r="E5358"/>
      <c r="F5358"/>
      <c r="G5358"/>
      <c r="H5358"/>
      <c r="I5358"/>
      <c r="J5358"/>
      <c r="K5358"/>
      <c r="L5358"/>
      <c r="M5358"/>
      <c r="N5358"/>
      <c r="O5358"/>
      <c r="P5358"/>
      <c r="Q5358"/>
      <c r="R5358"/>
    </row>
    <row r="5359" spans="1:18" s="16" customFormat="1" x14ac:dyDescent="0.25">
      <c r="A5359"/>
      <c r="B5359" s="18"/>
      <c r="D5359"/>
      <c r="E5359"/>
      <c r="F5359"/>
      <c r="G5359"/>
      <c r="H5359"/>
      <c r="I5359"/>
      <c r="J5359"/>
      <c r="K5359"/>
      <c r="L5359"/>
      <c r="M5359"/>
      <c r="N5359"/>
      <c r="O5359"/>
      <c r="P5359"/>
      <c r="Q5359"/>
      <c r="R5359"/>
    </row>
    <row r="5360" spans="1:18" s="16" customFormat="1" x14ac:dyDescent="0.25">
      <c r="A5360"/>
      <c r="B5360" s="18"/>
      <c r="D5360"/>
      <c r="E5360"/>
      <c r="F5360"/>
      <c r="G5360"/>
      <c r="H5360"/>
      <c r="I5360"/>
      <c r="J5360"/>
      <c r="K5360"/>
      <c r="L5360"/>
      <c r="M5360"/>
      <c r="N5360"/>
      <c r="O5360"/>
      <c r="P5360"/>
      <c r="Q5360"/>
      <c r="R5360"/>
    </row>
    <row r="5361" spans="1:18" s="16" customFormat="1" x14ac:dyDescent="0.25">
      <c r="A5361"/>
      <c r="B5361" s="18"/>
      <c r="D5361"/>
      <c r="E5361"/>
      <c r="F5361"/>
      <c r="G5361"/>
      <c r="H5361"/>
      <c r="I5361"/>
      <c r="J5361"/>
      <c r="K5361"/>
      <c r="L5361"/>
      <c r="M5361"/>
      <c r="N5361"/>
      <c r="O5361"/>
      <c r="P5361"/>
      <c r="Q5361"/>
      <c r="R5361"/>
    </row>
    <row r="5362" spans="1:18" s="16" customFormat="1" x14ac:dyDescent="0.25">
      <c r="A5362"/>
      <c r="B5362" s="17"/>
      <c r="D5362"/>
      <c r="E5362"/>
      <c r="F5362"/>
      <c r="G5362"/>
      <c r="H5362"/>
      <c r="I5362"/>
      <c r="J5362"/>
      <c r="K5362"/>
      <c r="L5362"/>
      <c r="M5362"/>
      <c r="N5362"/>
      <c r="O5362"/>
      <c r="P5362"/>
      <c r="Q5362"/>
      <c r="R5362"/>
    </row>
    <row r="5363" spans="1:18" s="16" customFormat="1" x14ac:dyDescent="0.25">
      <c r="A5363"/>
      <c r="B5363" s="18"/>
      <c r="D5363"/>
      <c r="E5363"/>
      <c r="F5363"/>
      <c r="G5363"/>
      <c r="H5363"/>
      <c r="I5363"/>
      <c r="J5363"/>
      <c r="K5363"/>
      <c r="L5363"/>
      <c r="M5363"/>
      <c r="N5363"/>
      <c r="O5363"/>
      <c r="P5363"/>
      <c r="Q5363"/>
      <c r="R5363"/>
    </row>
    <row r="5364" spans="1:18" s="16" customFormat="1" x14ac:dyDescent="0.25">
      <c r="A5364"/>
      <c r="B5364" s="18"/>
      <c r="D5364"/>
      <c r="E5364"/>
      <c r="F5364"/>
      <c r="G5364"/>
      <c r="H5364"/>
      <c r="I5364"/>
      <c r="J5364"/>
      <c r="K5364"/>
      <c r="L5364"/>
      <c r="M5364"/>
      <c r="N5364"/>
      <c r="O5364"/>
      <c r="P5364"/>
      <c r="Q5364"/>
      <c r="R5364"/>
    </row>
    <row r="5365" spans="1:18" s="16" customFormat="1" x14ac:dyDescent="0.25">
      <c r="A5365"/>
      <c r="B5365" s="18"/>
      <c r="D5365"/>
      <c r="E5365"/>
      <c r="F5365"/>
      <c r="G5365"/>
      <c r="H5365"/>
      <c r="I5365"/>
      <c r="J5365"/>
      <c r="K5365"/>
      <c r="L5365"/>
      <c r="M5365"/>
      <c r="N5365"/>
      <c r="O5365"/>
      <c r="P5365"/>
      <c r="Q5365"/>
      <c r="R5365"/>
    </row>
    <row r="5366" spans="1:18" s="16" customFormat="1" x14ac:dyDescent="0.25">
      <c r="A5366"/>
      <c r="B5366" s="18"/>
      <c r="D5366"/>
      <c r="E5366"/>
      <c r="F5366"/>
      <c r="G5366"/>
      <c r="H5366"/>
      <c r="I5366"/>
      <c r="J5366"/>
      <c r="K5366"/>
      <c r="L5366"/>
      <c r="M5366"/>
      <c r="N5366"/>
      <c r="O5366"/>
      <c r="P5366"/>
      <c r="Q5366"/>
      <c r="R5366"/>
    </row>
    <row r="5367" spans="1:18" s="16" customFormat="1" x14ac:dyDescent="0.25">
      <c r="A5367"/>
      <c r="B5367" s="18"/>
      <c r="D5367"/>
      <c r="E5367"/>
      <c r="F5367"/>
      <c r="G5367"/>
      <c r="H5367"/>
      <c r="I5367"/>
      <c r="J5367"/>
      <c r="K5367"/>
      <c r="L5367"/>
      <c r="M5367"/>
      <c r="N5367"/>
      <c r="O5367"/>
      <c r="P5367"/>
      <c r="Q5367"/>
      <c r="R5367"/>
    </row>
    <row r="5368" spans="1:18" s="16" customFormat="1" x14ac:dyDescent="0.25">
      <c r="A5368"/>
      <c r="B5368" s="18"/>
      <c r="D5368"/>
      <c r="E5368"/>
      <c r="F5368"/>
      <c r="G5368"/>
      <c r="H5368"/>
      <c r="I5368"/>
      <c r="J5368"/>
      <c r="K5368"/>
      <c r="L5368"/>
      <c r="M5368"/>
      <c r="N5368"/>
      <c r="O5368"/>
      <c r="P5368"/>
      <c r="Q5368"/>
      <c r="R5368"/>
    </row>
    <row r="5369" spans="1:18" s="16" customFormat="1" x14ac:dyDescent="0.25">
      <c r="A5369"/>
      <c r="B5369" s="18"/>
      <c r="D5369"/>
      <c r="E5369"/>
      <c r="F5369"/>
      <c r="G5369"/>
      <c r="H5369"/>
      <c r="I5369"/>
      <c r="J5369"/>
      <c r="K5369"/>
      <c r="L5369"/>
      <c r="M5369"/>
      <c r="N5369"/>
      <c r="O5369"/>
      <c r="P5369"/>
      <c r="Q5369"/>
      <c r="R5369"/>
    </row>
    <row r="5370" spans="1:18" s="16" customFormat="1" x14ac:dyDescent="0.25">
      <c r="A5370"/>
      <c r="B5370" s="18"/>
      <c r="D5370"/>
      <c r="E5370"/>
      <c r="F5370"/>
      <c r="G5370"/>
      <c r="H5370"/>
      <c r="I5370"/>
      <c r="J5370"/>
      <c r="K5370"/>
      <c r="L5370"/>
      <c r="M5370"/>
      <c r="N5370"/>
      <c r="O5370"/>
      <c r="P5370"/>
      <c r="Q5370"/>
      <c r="R5370"/>
    </row>
    <row r="5371" spans="1:18" s="16" customFormat="1" x14ac:dyDescent="0.25">
      <c r="A5371"/>
      <c r="B5371" s="18"/>
      <c r="D5371"/>
      <c r="E5371"/>
      <c r="F5371"/>
      <c r="G5371"/>
      <c r="H5371"/>
      <c r="I5371"/>
      <c r="J5371"/>
      <c r="K5371"/>
      <c r="L5371"/>
      <c r="M5371"/>
      <c r="N5371"/>
      <c r="O5371"/>
      <c r="P5371"/>
      <c r="Q5371"/>
      <c r="R5371"/>
    </row>
    <row r="5372" spans="1:18" s="16" customFormat="1" x14ac:dyDescent="0.25">
      <c r="A5372"/>
      <c r="B5372" s="18"/>
      <c r="D5372"/>
      <c r="E5372"/>
      <c r="F5372"/>
      <c r="G5372"/>
      <c r="H5372"/>
      <c r="I5372"/>
      <c r="J5372"/>
      <c r="K5372"/>
      <c r="L5372"/>
      <c r="M5372"/>
      <c r="N5372"/>
      <c r="O5372"/>
      <c r="P5372"/>
      <c r="Q5372"/>
      <c r="R5372"/>
    </row>
    <row r="5373" spans="1:18" s="16" customFormat="1" x14ac:dyDescent="0.25">
      <c r="A5373"/>
      <c r="B5373" s="18"/>
      <c r="D5373"/>
      <c r="E5373"/>
      <c r="F5373"/>
      <c r="G5373"/>
      <c r="H5373"/>
      <c r="I5373"/>
      <c r="J5373"/>
      <c r="K5373"/>
      <c r="L5373"/>
      <c r="M5373"/>
      <c r="N5373"/>
      <c r="O5373"/>
      <c r="P5373"/>
      <c r="Q5373"/>
      <c r="R5373"/>
    </row>
    <row r="5374" spans="1:18" s="16" customFormat="1" x14ac:dyDescent="0.25">
      <c r="A5374"/>
      <c r="B5374" s="18"/>
      <c r="D5374"/>
      <c r="E5374"/>
      <c r="F5374"/>
      <c r="G5374"/>
      <c r="H5374"/>
      <c r="I5374"/>
      <c r="J5374"/>
      <c r="K5374"/>
      <c r="L5374"/>
      <c r="M5374"/>
      <c r="N5374"/>
      <c r="O5374"/>
      <c r="P5374"/>
      <c r="Q5374"/>
      <c r="R5374"/>
    </row>
    <row r="5375" spans="1:18" s="16" customFormat="1" x14ac:dyDescent="0.25">
      <c r="A5375"/>
      <c r="B5375" s="18"/>
      <c r="D5375"/>
      <c r="E5375"/>
      <c r="F5375"/>
      <c r="G5375"/>
      <c r="H5375"/>
      <c r="I5375"/>
      <c r="J5375"/>
      <c r="K5375"/>
      <c r="L5375"/>
      <c r="M5375"/>
      <c r="N5375"/>
      <c r="O5375"/>
      <c r="P5375"/>
      <c r="Q5375"/>
      <c r="R5375"/>
    </row>
    <row r="5376" spans="1:18" s="16" customFormat="1" x14ac:dyDescent="0.25">
      <c r="A5376"/>
      <c r="B5376" s="18"/>
      <c r="D5376"/>
      <c r="E5376"/>
      <c r="F5376"/>
      <c r="G5376"/>
      <c r="H5376"/>
      <c r="I5376"/>
      <c r="J5376"/>
      <c r="K5376"/>
      <c r="L5376"/>
      <c r="M5376"/>
      <c r="N5376"/>
      <c r="O5376"/>
      <c r="P5376"/>
      <c r="Q5376"/>
      <c r="R5376"/>
    </row>
    <row r="5377" spans="1:18" s="16" customFormat="1" x14ac:dyDescent="0.25">
      <c r="A5377"/>
      <c r="B5377" s="18"/>
      <c r="D5377"/>
      <c r="E5377"/>
      <c r="F5377"/>
      <c r="G5377"/>
      <c r="H5377"/>
      <c r="I5377"/>
      <c r="J5377"/>
      <c r="K5377"/>
      <c r="L5377"/>
      <c r="M5377"/>
      <c r="N5377"/>
      <c r="O5377"/>
      <c r="P5377"/>
      <c r="Q5377"/>
      <c r="R5377"/>
    </row>
    <row r="5378" spans="1:18" s="16" customFormat="1" x14ac:dyDescent="0.25">
      <c r="A5378"/>
      <c r="B5378" s="18"/>
      <c r="D5378"/>
      <c r="E5378"/>
      <c r="F5378"/>
      <c r="G5378"/>
      <c r="H5378"/>
      <c r="I5378"/>
      <c r="J5378"/>
      <c r="K5378"/>
      <c r="L5378"/>
      <c r="M5378"/>
      <c r="N5378"/>
      <c r="O5378"/>
      <c r="P5378"/>
      <c r="Q5378"/>
      <c r="R5378"/>
    </row>
    <row r="5379" spans="1:18" s="16" customFormat="1" x14ac:dyDescent="0.25">
      <c r="A5379"/>
      <c r="B5379" s="18"/>
      <c r="D5379"/>
      <c r="E5379"/>
      <c r="F5379"/>
      <c r="G5379"/>
      <c r="H5379"/>
      <c r="I5379"/>
      <c r="J5379"/>
      <c r="K5379"/>
      <c r="L5379"/>
      <c r="M5379"/>
      <c r="N5379"/>
      <c r="O5379"/>
      <c r="P5379"/>
      <c r="Q5379"/>
      <c r="R5379"/>
    </row>
    <row r="5380" spans="1:18" s="16" customFormat="1" x14ac:dyDescent="0.25">
      <c r="A5380"/>
      <c r="B5380" s="18"/>
      <c r="D5380"/>
      <c r="E5380"/>
      <c r="F5380"/>
      <c r="G5380"/>
      <c r="H5380"/>
      <c r="I5380"/>
      <c r="J5380"/>
      <c r="K5380"/>
      <c r="L5380"/>
      <c r="M5380"/>
      <c r="N5380"/>
      <c r="O5380"/>
      <c r="P5380"/>
      <c r="Q5380"/>
      <c r="R5380"/>
    </row>
    <row r="5381" spans="1:18" s="16" customFormat="1" x14ac:dyDescent="0.25">
      <c r="A5381"/>
      <c r="B5381" s="18"/>
      <c r="D5381"/>
      <c r="E5381"/>
      <c r="F5381"/>
      <c r="G5381"/>
      <c r="H5381"/>
      <c r="I5381"/>
      <c r="J5381"/>
      <c r="K5381"/>
      <c r="L5381"/>
      <c r="M5381"/>
      <c r="N5381"/>
      <c r="O5381"/>
      <c r="P5381"/>
      <c r="Q5381"/>
      <c r="R5381"/>
    </row>
    <row r="5382" spans="1:18" s="16" customFormat="1" x14ac:dyDescent="0.25">
      <c r="A5382"/>
      <c r="B5382" s="18"/>
      <c r="D5382"/>
      <c r="E5382"/>
      <c r="F5382"/>
      <c r="G5382"/>
      <c r="H5382"/>
      <c r="I5382"/>
      <c r="J5382"/>
      <c r="K5382"/>
      <c r="L5382"/>
      <c r="M5382"/>
      <c r="N5382"/>
      <c r="O5382"/>
      <c r="P5382"/>
      <c r="Q5382"/>
      <c r="R5382"/>
    </row>
    <row r="5383" spans="1:18" s="16" customFormat="1" x14ac:dyDescent="0.25">
      <c r="A5383"/>
      <c r="B5383" s="18"/>
      <c r="D5383"/>
      <c r="E5383"/>
      <c r="F5383"/>
      <c r="G5383"/>
      <c r="H5383"/>
      <c r="I5383"/>
      <c r="J5383"/>
      <c r="K5383"/>
      <c r="L5383"/>
      <c r="M5383"/>
      <c r="N5383"/>
      <c r="O5383"/>
      <c r="P5383"/>
      <c r="Q5383"/>
      <c r="R5383"/>
    </row>
    <row r="5384" spans="1:18" s="16" customFormat="1" x14ac:dyDescent="0.25">
      <c r="A5384"/>
      <c r="B5384" s="18"/>
      <c r="D5384"/>
      <c r="E5384"/>
      <c r="F5384"/>
      <c r="G5384"/>
      <c r="H5384"/>
      <c r="I5384"/>
      <c r="J5384"/>
      <c r="K5384"/>
      <c r="L5384"/>
      <c r="M5384"/>
      <c r="N5384"/>
      <c r="O5384"/>
      <c r="P5384"/>
      <c r="Q5384"/>
      <c r="R5384"/>
    </row>
    <row r="5385" spans="1:18" s="16" customFormat="1" x14ac:dyDescent="0.25">
      <c r="A5385"/>
      <c r="B5385" s="18"/>
      <c r="D5385"/>
      <c r="E5385"/>
      <c r="F5385"/>
      <c r="G5385"/>
      <c r="H5385"/>
      <c r="I5385"/>
      <c r="J5385"/>
      <c r="K5385"/>
      <c r="L5385"/>
      <c r="M5385"/>
      <c r="N5385"/>
      <c r="O5385"/>
      <c r="P5385"/>
      <c r="Q5385"/>
      <c r="R5385"/>
    </row>
    <row r="5386" spans="1:18" s="16" customFormat="1" x14ac:dyDescent="0.25">
      <c r="A5386"/>
      <c r="B5386" s="18"/>
      <c r="D5386"/>
      <c r="E5386"/>
      <c r="F5386"/>
      <c r="G5386"/>
      <c r="H5386"/>
      <c r="I5386"/>
      <c r="J5386"/>
      <c r="K5386"/>
      <c r="L5386"/>
      <c r="M5386"/>
      <c r="N5386"/>
      <c r="O5386"/>
      <c r="P5386"/>
      <c r="Q5386"/>
      <c r="R5386"/>
    </row>
    <row r="5387" spans="1:18" s="16" customFormat="1" x14ac:dyDescent="0.25">
      <c r="A5387"/>
      <c r="B5387" s="18"/>
      <c r="D5387"/>
      <c r="E5387"/>
      <c r="F5387"/>
      <c r="G5387"/>
      <c r="H5387"/>
      <c r="I5387"/>
      <c r="J5387"/>
      <c r="K5387"/>
      <c r="L5387"/>
      <c r="M5387"/>
      <c r="N5387"/>
      <c r="O5387"/>
      <c r="P5387"/>
      <c r="Q5387"/>
      <c r="R5387"/>
    </row>
    <row r="5388" spans="1:18" s="16" customFormat="1" x14ac:dyDescent="0.25">
      <c r="A5388"/>
      <c r="B5388" s="18"/>
      <c r="D5388"/>
      <c r="E5388"/>
      <c r="F5388"/>
      <c r="G5388"/>
      <c r="H5388"/>
      <c r="I5388"/>
      <c r="J5388"/>
      <c r="K5388"/>
      <c r="L5388"/>
      <c r="M5388"/>
      <c r="N5388"/>
      <c r="O5388"/>
      <c r="P5388"/>
      <c r="Q5388"/>
      <c r="R5388"/>
    </row>
    <row r="5389" spans="1:18" s="16" customFormat="1" x14ac:dyDescent="0.25">
      <c r="A5389"/>
      <c r="B5389" s="18"/>
      <c r="D5389"/>
      <c r="E5389"/>
      <c r="F5389"/>
      <c r="G5389"/>
      <c r="H5389"/>
      <c r="I5389"/>
      <c r="J5389"/>
      <c r="K5389"/>
      <c r="L5389"/>
      <c r="M5389"/>
      <c r="N5389"/>
      <c r="O5389"/>
      <c r="P5389"/>
      <c r="Q5389"/>
      <c r="R5389"/>
    </row>
    <row r="5390" spans="1:18" s="16" customFormat="1" x14ac:dyDescent="0.25">
      <c r="A5390"/>
      <c r="B5390" s="18"/>
      <c r="D5390"/>
      <c r="E5390"/>
      <c r="F5390"/>
      <c r="G5390"/>
      <c r="H5390"/>
      <c r="I5390"/>
      <c r="J5390"/>
      <c r="K5390"/>
      <c r="L5390"/>
      <c r="M5390"/>
      <c r="N5390"/>
      <c r="O5390"/>
      <c r="P5390"/>
      <c r="Q5390"/>
      <c r="R5390"/>
    </row>
    <row r="5391" spans="1:18" s="16" customFormat="1" x14ac:dyDescent="0.25">
      <c r="A5391"/>
      <c r="B5391" s="18"/>
      <c r="D5391"/>
      <c r="E5391"/>
      <c r="F5391"/>
      <c r="G5391"/>
      <c r="H5391"/>
      <c r="I5391"/>
      <c r="J5391"/>
      <c r="K5391"/>
      <c r="L5391"/>
      <c r="M5391"/>
      <c r="N5391"/>
      <c r="O5391"/>
      <c r="P5391"/>
      <c r="Q5391"/>
      <c r="R5391"/>
    </row>
    <row r="5392" spans="1:18" s="16" customFormat="1" x14ac:dyDescent="0.25">
      <c r="A5392"/>
      <c r="B5392" s="18"/>
      <c r="D5392"/>
      <c r="E5392"/>
      <c r="F5392"/>
      <c r="G5392"/>
      <c r="H5392"/>
      <c r="I5392"/>
      <c r="J5392"/>
      <c r="K5392"/>
      <c r="L5392"/>
      <c r="M5392"/>
      <c r="N5392"/>
      <c r="O5392"/>
      <c r="P5392"/>
      <c r="Q5392"/>
      <c r="R5392"/>
    </row>
    <row r="5393" spans="1:18" s="16" customFormat="1" x14ac:dyDescent="0.25">
      <c r="A5393"/>
      <c r="B5393" s="18"/>
      <c r="D5393"/>
      <c r="E5393"/>
      <c r="F5393"/>
      <c r="G5393"/>
      <c r="H5393"/>
      <c r="I5393"/>
      <c r="J5393"/>
      <c r="K5393"/>
      <c r="L5393"/>
      <c r="M5393"/>
      <c r="N5393"/>
      <c r="O5393"/>
      <c r="P5393"/>
      <c r="Q5393"/>
      <c r="R5393"/>
    </row>
    <row r="5394" spans="1:18" s="16" customFormat="1" x14ac:dyDescent="0.25">
      <c r="A5394"/>
      <c r="B5394" s="18"/>
      <c r="D5394"/>
      <c r="E5394"/>
      <c r="F5394"/>
      <c r="G5394"/>
      <c r="H5394"/>
      <c r="I5394"/>
      <c r="J5394"/>
      <c r="K5394"/>
      <c r="L5394"/>
      <c r="M5394"/>
      <c r="N5394"/>
      <c r="O5394"/>
      <c r="P5394"/>
      <c r="Q5394"/>
      <c r="R5394"/>
    </row>
    <row r="5395" spans="1:18" s="16" customFormat="1" x14ac:dyDescent="0.25">
      <c r="A5395"/>
      <c r="B5395" s="18"/>
      <c r="D5395"/>
      <c r="E5395"/>
      <c r="F5395"/>
      <c r="G5395"/>
      <c r="H5395"/>
      <c r="I5395"/>
      <c r="J5395"/>
      <c r="K5395"/>
      <c r="L5395"/>
      <c r="M5395"/>
      <c r="N5395"/>
      <c r="O5395"/>
      <c r="P5395"/>
      <c r="Q5395"/>
      <c r="R5395"/>
    </row>
    <row r="5396" spans="1:18" s="16" customFormat="1" x14ac:dyDescent="0.25">
      <c r="A5396"/>
      <c r="B5396" s="18"/>
      <c r="D5396"/>
      <c r="E5396"/>
      <c r="F5396"/>
      <c r="G5396"/>
      <c r="H5396"/>
      <c r="I5396"/>
      <c r="J5396"/>
      <c r="K5396"/>
      <c r="L5396"/>
      <c r="M5396"/>
      <c r="N5396"/>
      <c r="O5396"/>
      <c r="P5396"/>
      <c r="Q5396"/>
      <c r="R5396"/>
    </row>
    <row r="5397" spans="1:18" s="16" customFormat="1" x14ac:dyDescent="0.25">
      <c r="A5397"/>
      <c r="B5397" s="18"/>
      <c r="D5397"/>
      <c r="E5397"/>
      <c r="F5397"/>
      <c r="G5397"/>
      <c r="H5397"/>
      <c r="I5397"/>
      <c r="J5397"/>
      <c r="K5397"/>
      <c r="L5397"/>
      <c r="M5397"/>
      <c r="N5397"/>
      <c r="O5397"/>
      <c r="P5397"/>
      <c r="Q5397"/>
      <c r="R5397"/>
    </row>
    <row r="5398" spans="1:18" s="16" customFormat="1" x14ac:dyDescent="0.25">
      <c r="A5398"/>
      <c r="B5398" s="18"/>
      <c r="D5398"/>
      <c r="E5398"/>
      <c r="F5398"/>
      <c r="G5398"/>
      <c r="H5398"/>
      <c r="I5398"/>
      <c r="J5398"/>
      <c r="K5398"/>
      <c r="L5398"/>
      <c r="M5398"/>
      <c r="N5398"/>
      <c r="O5398"/>
      <c r="P5398"/>
      <c r="Q5398"/>
      <c r="R5398"/>
    </row>
    <row r="5399" spans="1:18" s="16" customFormat="1" x14ac:dyDescent="0.25">
      <c r="A5399"/>
      <c r="B5399" s="18"/>
      <c r="D5399"/>
      <c r="E5399"/>
      <c r="F5399"/>
      <c r="G5399"/>
      <c r="H5399"/>
      <c r="I5399"/>
      <c r="J5399"/>
      <c r="K5399"/>
      <c r="L5399"/>
      <c r="M5399"/>
      <c r="N5399"/>
      <c r="O5399"/>
      <c r="P5399"/>
      <c r="Q5399"/>
      <c r="R5399"/>
    </row>
    <row r="5400" spans="1:18" s="16" customFormat="1" x14ac:dyDescent="0.25">
      <c r="A5400"/>
      <c r="B5400" s="18"/>
      <c r="D5400"/>
      <c r="E5400"/>
      <c r="F5400"/>
      <c r="G5400"/>
      <c r="H5400"/>
      <c r="I5400"/>
      <c r="J5400"/>
      <c r="K5400"/>
      <c r="L5400"/>
      <c r="M5400"/>
      <c r="N5400"/>
      <c r="O5400"/>
      <c r="P5400"/>
      <c r="Q5400"/>
      <c r="R5400"/>
    </row>
    <row r="5401" spans="1:18" s="16" customFormat="1" x14ac:dyDescent="0.25">
      <c r="A5401"/>
      <c r="B5401" s="18"/>
      <c r="D5401"/>
      <c r="E5401"/>
      <c r="F5401"/>
      <c r="G5401"/>
      <c r="H5401"/>
      <c r="I5401"/>
      <c r="J5401"/>
      <c r="K5401"/>
      <c r="L5401"/>
      <c r="M5401"/>
      <c r="N5401"/>
      <c r="O5401"/>
      <c r="P5401"/>
      <c r="Q5401"/>
      <c r="R5401"/>
    </row>
    <row r="5402" spans="1:18" s="16" customFormat="1" x14ac:dyDescent="0.25">
      <c r="A5402"/>
      <c r="B5402" s="18"/>
      <c r="D5402"/>
      <c r="E5402"/>
      <c r="F5402"/>
      <c r="G5402"/>
      <c r="H5402"/>
      <c r="I5402"/>
      <c r="J5402"/>
      <c r="K5402"/>
      <c r="L5402"/>
      <c r="M5402"/>
      <c r="N5402"/>
      <c r="O5402"/>
      <c r="P5402"/>
      <c r="Q5402"/>
      <c r="R5402"/>
    </row>
    <row r="5403" spans="1:18" s="16" customFormat="1" x14ac:dyDescent="0.25">
      <c r="A5403"/>
      <c r="B5403" s="18"/>
      <c r="D5403"/>
      <c r="E5403"/>
      <c r="F5403"/>
      <c r="G5403"/>
      <c r="H5403"/>
      <c r="I5403"/>
      <c r="J5403"/>
      <c r="K5403"/>
      <c r="L5403"/>
      <c r="M5403"/>
      <c r="N5403"/>
      <c r="O5403"/>
      <c r="P5403"/>
      <c r="Q5403"/>
      <c r="R5403"/>
    </row>
    <row r="5404" spans="1:18" s="16" customFormat="1" x14ac:dyDescent="0.25">
      <c r="A5404"/>
      <c r="B5404" s="18"/>
      <c r="D5404"/>
      <c r="E5404"/>
      <c r="F5404"/>
      <c r="G5404"/>
      <c r="H5404"/>
      <c r="I5404"/>
      <c r="J5404"/>
      <c r="K5404"/>
      <c r="L5404"/>
      <c r="M5404"/>
      <c r="N5404"/>
      <c r="O5404"/>
      <c r="P5404"/>
      <c r="Q5404"/>
      <c r="R5404"/>
    </row>
    <row r="5405" spans="1:18" s="16" customFormat="1" x14ac:dyDescent="0.25">
      <c r="A5405"/>
      <c r="B5405" s="18"/>
      <c r="D5405"/>
      <c r="E5405"/>
      <c r="F5405"/>
      <c r="G5405"/>
      <c r="H5405"/>
      <c r="I5405"/>
      <c r="J5405"/>
      <c r="K5405"/>
      <c r="L5405"/>
      <c r="M5405"/>
      <c r="N5405"/>
      <c r="O5405"/>
      <c r="P5405"/>
      <c r="Q5405"/>
      <c r="R5405"/>
    </row>
    <row r="5406" spans="1:18" s="16" customFormat="1" x14ac:dyDescent="0.25">
      <c r="A5406"/>
      <c r="B5406" s="18"/>
      <c r="D5406"/>
      <c r="E5406"/>
      <c r="F5406"/>
      <c r="G5406"/>
      <c r="H5406"/>
      <c r="I5406"/>
      <c r="J5406"/>
      <c r="K5406"/>
      <c r="L5406"/>
      <c r="M5406"/>
      <c r="N5406"/>
      <c r="O5406"/>
      <c r="P5406"/>
      <c r="Q5406"/>
      <c r="R5406"/>
    </row>
    <row r="5407" spans="1:18" s="16" customFormat="1" x14ac:dyDescent="0.25">
      <c r="A5407"/>
      <c r="B5407" s="18"/>
      <c r="D5407"/>
      <c r="E5407"/>
      <c r="F5407"/>
      <c r="G5407"/>
      <c r="H5407"/>
      <c r="I5407"/>
      <c r="J5407"/>
      <c r="K5407"/>
      <c r="L5407"/>
      <c r="M5407"/>
      <c r="N5407"/>
      <c r="O5407"/>
      <c r="P5407"/>
      <c r="Q5407"/>
      <c r="R5407"/>
    </row>
    <row r="5408" spans="1:18" s="16" customFormat="1" x14ac:dyDescent="0.25">
      <c r="A5408"/>
      <c r="B5408" s="18"/>
      <c r="D5408"/>
      <c r="E5408"/>
      <c r="F5408"/>
      <c r="G5408"/>
      <c r="H5408"/>
      <c r="I5408"/>
      <c r="J5408"/>
      <c r="K5408"/>
      <c r="L5408"/>
      <c r="M5408"/>
      <c r="N5408"/>
      <c r="O5408"/>
      <c r="P5408"/>
      <c r="Q5408"/>
      <c r="R5408"/>
    </row>
    <row r="5409" spans="1:18" s="16" customFormat="1" x14ac:dyDescent="0.25">
      <c r="A5409"/>
      <c r="B5409" s="18"/>
      <c r="D5409"/>
      <c r="E5409"/>
      <c r="F5409"/>
      <c r="G5409"/>
      <c r="H5409"/>
      <c r="I5409"/>
      <c r="J5409"/>
      <c r="K5409"/>
      <c r="L5409"/>
      <c r="M5409"/>
      <c r="N5409"/>
      <c r="O5409"/>
      <c r="P5409"/>
      <c r="Q5409"/>
      <c r="R5409"/>
    </row>
    <row r="5410" spans="1:18" s="16" customFormat="1" x14ac:dyDescent="0.25">
      <c r="A5410"/>
      <c r="B5410" s="18"/>
      <c r="D5410"/>
      <c r="E5410"/>
      <c r="F5410"/>
      <c r="G5410"/>
      <c r="H5410"/>
      <c r="I5410"/>
      <c r="J5410"/>
      <c r="K5410"/>
      <c r="L5410"/>
      <c r="M5410"/>
      <c r="N5410"/>
      <c r="O5410"/>
      <c r="P5410"/>
      <c r="Q5410"/>
      <c r="R5410"/>
    </row>
    <row r="5411" spans="1:18" s="16" customFormat="1" x14ac:dyDescent="0.25">
      <c r="A5411"/>
      <c r="B5411" s="18"/>
      <c r="D5411"/>
      <c r="E5411"/>
      <c r="F5411"/>
      <c r="G5411"/>
      <c r="H5411"/>
      <c r="I5411"/>
      <c r="J5411"/>
      <c r="K5411"/>
      <c r="L5411"/>
      <c r="M5411"/>
      <c r="N5411"/>
      <c r="O5411"/>
      <c r="P5411"/>
      <c r="Q5411"/>
      <c r="R5411"/>
    </row>
    <row r="5412" spans="1:18" s="16" customFormat="1" x14ac:dyDescent="0.25">
      <c r="A5412"/>
      <c r="B5412" s="17"/>
      <c r="D5412"/>
      <c r="E5412"/>
      <c r="F5412"/>
      <c r="G5412"/>
      <c r="H5412"/>
      <c r="I5412"/>
      <c r="J5412"/>
      <c r="K5412"/>
      <c r="L5412"/>
      <c r="M5412"/>
      <c r="N5412"/>
      <c r="O5412"/>
      <c r="P5412"/>
      <c r="Q5412"/>
      <c r="R5412"/>
    </row>
    <row r="5413" spans="1:18" s="16" customFormat="1" x14ac:dyDescent="0.25">
      <c r="A5413"/>
      <c r="B5413" s="18"/>
      <c r="D5413"/>
      <c r="E5413"/>
      <c r="F5413"/>
      <c r="G5413"/>
      <c r="H5413"/>
      <c r="I5413"/>
      <c r="J5413"/>
      <c r="K5413"/>
      <c r="L5413"/>
      <c r="M5413"/>
      <c r="N5413"/>
      <c r="O5413"/>
      <c r="P5413"/>
      <c r="Q5413"/>
      <c r="R5413"/>
    </row>
    <row r="5414" spans="1:18" s="16" customFormat="1" x14ac:dyDescent="0.25">
      <c r="A5414"/>
      <c r="B5414" s="18"/>
      <c r="D5414"/>
      <c r="E5414"/>
      <c r="F5414"/>
      <c r="G5414"/>
      <c r="H5414"/>
      <c r="I5414"/>
      <c r="J5414"/>
      <c r="K5414"/>
      <c r="L5414"/>
      <c r="M5414"/>
      <c r="N5414"/>
      <c r="O5414"/>
      <c r="P5414"/>
      <c r="Q5414"/>
      <c r="R5414"/>
    </row>
    <row r="5415" spans="1:18" s="16" customFormat="1" x14ac:dyDescent="0.25">
      <c r="A5415"/>
      <c r="B5415" s="18"/>
      <c r="D5415"/>
      <c r="E5415"/>
      <c r="F5415"/>
      <c r="G5415"/>
      <c r="H5415"/>
      <c r="I5415"/>
      <c r="J5415"/>
      <c r="K5415"/>
      <c r="L5415"/>
      <c r="M5415"/>
      <c r="N5415"/>
      <c r="O5415"/>
      <c r="P5415"/>
      <c r="Q5415"/>
      <c r="R5415"/>
    </row>
    <row r="5416" spans="1:18" s="16" customFormat="1" x14ac:dyDescent="0.25">
      <c r="A5416"/>
      <c r="B5416" s="18"/>
      <c r="D5416"/>
      <c r="E5416"/>
      <c r="F5416"/>
      <c r="G5416"/>
      <c r="H5416"/>
      <c r="I5416"/>
      <c r="J5416"/>
      <c r="K5416"/>
      <c r="L5416"/>
      <c r="M5416"/>
      <c r="N5416"/>
      <c r="O5416"/>
      <c r="P5416"/>
      <c r="Q5416"/>
      <c r="R5416"/>
    </row>
    <row r="5417" spans="1:18" s="16" customFormat="1" x14ac:dyDescent="0.25">
      <c r="A5417"/>
      <c r="B5417" s="18"/>
      <c r="D5417"/>
      <c r="E5417"/>
      <c r="F5417"/>
      <c r="G5417"/>
      <c r="H5417"/>
      <c r="I5417"/>
      <c r="J5417"/>
      <c r="K5417"/>
      <c r="L5417"/>
      <c r="M5417"/>
      <c r="N5417"/>
      <c r="O5417"/>
      <c r="P5417"/>
      <c r="Q5417"/>
      <c r="R5417"/>
    </row>
    <row r="5418" spans="1:18" s="16" customFormat="1" x14ac:dyDescent="0.25">
      <c r="A5418"/>
      <c r="B5418" s="18"/>
      <c r="D5418"/>
      <c r="E5418"/>
      <c r="F5418"/>
      <c r="G5418"/>
      <c r="H5418"/>
      <c r="I5418"/>
      <c r="J5418"/>
      <c r="K5418"/>
      <c r="L5418"/>
      <c r="M5418"/>
      <c r="N5418"/>
      <c r="O5418"/>
      <c r="P5418"/>
      <c r="Q5418"/>
      <c r="R5418"/>
    </row>
    <row r="5419" spans="1:18" s="16" customFormat="1" x14ac:dyDescent="0.25">
      <c r="A5419"/>
      <c r="B5419" s="18"/>
      <c r="D5419"/>
      <c r="E5419"/>
      <c r="F5419"/>
      <c r="G5419"/>
      <c r="H5419"/>
      <c r="I5419"/>
      <c r="J5419"/>
      <c r="K5419"/>
      <c r="L5419"/>
      <c r="M5419"/>
      <c r="N5419"/>
      <c r="O5419"/>
      <c r="P5419"/>
      <c r="Q5419"/>
      <c r="R5419"/>
    </row>
    <row r="5420" spans="1:18" s="16" customFormat="1" x14ac:dyDescent="0.25">
      <c r="A5420"/>
      <c r="B5420" s="18"/>
      <c r="D5420"/>
      <c r="E5420"/>
      <c r="F5420"/>
      <c r="G5420"/>
      <c r="H5420"/>
      <c r="I5420"/>
      <c r="J5420"/>
      <c r="K5420"/>
      <c r="L5420"/>
      <c r="M5420"/>
      <c r="N5420"/>
      <c r="O5420"/>
      <c r="P5420"/>
      <c r="Q5420"/>
      <c r="R5420"/>
    </row>
    <row r="5421" spans="1:18" s="16" customFormat="1" x14ac:dyDescent="0.25">
      <c r="A5421"/>
      <c r="B5421" s="18"/>
      <c r="D5421"/>
      <c r="E5421"/>
      <c r="F5421"/>
      <c r="G5421"/>
      <c r="H5421"/>
      <c r="I5421"/>
      <c r="J5421"/>
      <c r="K5421"/>
      <c r="L5421"/>
      <c r="M5421"/>
      <c r="N5421"/>
      <c r="O5421"/>
      <c r="P5421"/>
      <c r="Q5421"/>
      <c r="R5421"/>
    </row>
    <row r="5422" spans="1:18" s="16" customFormat="1" x14ac:dyDescent="0.25">
      <c r="A5422"/>
      <c r="B5422" s="18"/>
      <c r="D5422"/>
      <c r="E5422"/>
      <c r="F5422"/>
      <c r="G5422"/>
      <c r="H5422"/>
      <c r="I5422"/>
      <c r="J5422"/>
      <c r="K5422"/>
      <c r="L5422"/>
      <c r="M5422"/>
      <c r="N5422"/>
      <c r="O5422"/>
      <c r="P5422"/>
      <c r="Q5422"/>
      <c r="R5422"/>
    </row>
    <row r="5423" spans="1:18" s="16" customFormat="1" x14ac:dyDescent="0.25">
      <c r="A5423"/>
      <c r="B5423" s="18"/>
      <c r="D5423"/>
      <c r="E5423"/>
      <c r="F5423"/>
      <c r="G5423"/>
      <c r="H5423"/>
      <c r="I5423"/>
      <c r="J5423"/>
      <c r="K5423"/>
      <c r="L5423"/>
      <c r="M5423"/>
      <c r="N5423"/>
      <c r="O5423"/>
      <c r="P5423"/>
      <c r="Q5423"/>
      <c r="R5423"/>
    </row>
    <row r="5424" spans="1:18" s="16" customFormat="1" x14ac:dyDescent="0.25">
      <c r="A5424"/>
      <c r="B5424" s="18"/>
      <c r="D5424"/>
      <c r="E5424"/>
      <c r="F5424"/>
      <c r="G5424"/>
      <c r="H5424"/>
      <c r="I5424"/>
      <c r="J5424"/>
      <c r="K5424"/>
      <c r="L5424"/>
      <c r="M5424"/>
      <c r="N5424"/>
      <c r="O5424"/>
      <c r="P5424"/>
      <c r="Q5424"/>
      <c r="R5424"/>
    </row>
    <row r="5425" spans="1:18" s="16" customFormat="1" x14ac:dyDescent="0.25">
      <c r="A5425"/>
      <c r="B5425" s="18"/>
      <c r="D5425"/>
      <c r="E5425"/>
      <c r="F5425"/>
      <c r="G5425"/>
      <c r="H5425"/>
      <c r="I5425"/>
      <c r="J5425"/>
      <c r="K5425"/>
      <c r="L5425"/>
      <c r="M5425"/>
      <c r="N5425"/>
      <c r="O5425"/>
      <c r="P5425"/>
      <c r="Q5425"/>
      <c r="R5425"/>
    </row>
    <row r="5426" spans="1:18" s="16" customFormat="1" x14ac:dyDescent="0.25">
      <c r="A5426"/>
      <c r="B5426" s="18"/>
      <c r="D5426"/>
      <c r="E5426"/>
      <c r="F5426"/>
      <c r="G5426"/>
      <c r="H5426"/>
      <c r="I5426"/>
      <c r="J5426"/>
      <c r="K5426"/>
      <c r="L5426"/>
      <c r="M5426"/>
      <c r="N5426"/>
      <c r="O5426"/>
      <c r="P5426"/>
      <c r="Q5426"/>
      <c r="R5426"/>
    </row>
    <row r="5427" spans="1:18" s="16" customFormat="1" x14ac:dyDescent="0.25">
      <c r="A5427"/>
      <c r="B5427" s="18"/>
      <c r="D5427"/>
      <c r="E5427"/>
      <c r="F5427"/>
      <c r="G5427"/>
      <c r="H5427"/>
      <c r="I5427"/>
      <c r="J5427"/>
      <c r="K5427"/>
      <c r="L5427"/>
      <c r="M5427"/>
      <c r="N5427"/>
      <c r="O5427"/>
      <c r="P5427"/>
      <c r="Q5427"/>
      <c r="R5427"/>
    </row>
    <row r="5428" spans="1:18" s="16" customFormat="1" x14ac:dyDescent="0.25">
      <c r="A5428"/>
      <c r="B5428" s="18"/>
      <c r="D5428"/>
      <c r="E5428"/>
      <c r="F5428"/>
      <c r="G5428"/>
      <c r="H5428"/>
      <c r="I5428"/>
      <c r="J5428"/>
      <c r="K5428"/>
      <c r="L5428"/>
      <c r="M5428"/>
      <c r="N5428"/>
      <c r="O5428"/>
      <c r="P5428"/>
      <c r="Q5428"/>
      <c r="R5428"/>
    </row>
    <row r="5429" spans="1:18" s="16" customFormat="1" x14ac:dyDescent="0.25">
      <c r="A5429"/>
      <c r="B5429" s="18"/>
      <c r="D5429"/>
      <c r="E5429"/>
      <c r="F5429"/>
      <c r="G5429"/>
      <c r="H5429"/>
      <c r="I5429"/>
      <c r="J5429"/>
      <c r="K5429"/>
      <c r="L5429"/>
      <c r="M5429"/>
      <c r="N5429"/>
      <c r="O5429"/>
      <c r="P5429"/>
      <c r="Q5429"/>
      <c r="R5429"/>
    </row>
    <row r="5430" spans="1:18" s="16" customFormat="1" x14ac:dyDescent="0.25">
      <c r="A5430"/>
      <c r="B5430" s="18"/>
      <c r="D5430"/>
      <c r="E5430"/>
      <c r="F5430"/>
      <c r="G5430"/>
      <c r="H5430"/>
      <c r="I5430"/>
      <c r="J5430"/>
      <c r="K5430"/>
      <c r="L5430"/>
      <c r="M5430"/>
      <c r="N5430"/>
      <c r="O5430"/>
      <c r="P5430"/>
      <c r="Q5430"/>
      <c r="R5430"/>
    </row>
    <row r="5431" spans="1:18" s="16" customFormat="1" x14ac:dyDescent="0.25">
      <c r="A5431"/>
      <c r="B5431" s="18"/>
      <c r="D5431"/>
      <c r="E5431"/>
      <c r="F5431"/>
      <c r="G5431"/>
      <c r="H5431"/>
      <c r="I5431"/>
      <c r="J5431"/>
      <c r="K5431"/>
      <c r="L5431"/>
      <c r="M5431"/>
      <c r="N5431"/>
      <c r="O5431"/>
      <c r="P5431"/>
      <c r="Q5431"/>
      <c r="R5431"/>
    </row>
    <row r="5432" spans="1:18" s="16" customFormat="1" x14ac:dyDescent="0.25">
      <c r="A5432"/>
      <c r="B5432" s="18"/>
      <c r="D5432"/>
      <c r="E5432"/>
      <c r="F5432"/>
      <c r="G5432"/>
      <c r="H5432"/>
      <c r="I5432"/>
      <c r="J5432"/>
      <c r="K5432"/>
      <c r="L5432"/>
      <c r="M5432"/>
      <c r="N5432"/>
      <c r="O5432"/>
      <c r="P5432"/>
      <c r="Q5432"/>
      <c r="R5432"/>
    </row>
    <row r="5433" spans="1:18" s="16" customFormat="1" x14ac:dyDescent="0.25">
      <c r="A5433"/>
      <c r="B5433" s="18"/>
      <c r="D5433"/>
      <c r="E5433"/>
      <c r="F5433"/>
      <c r="G5433"/>
      <c r="H5433"/>
      <c r="I5433"/>
      <c r="J5433"/>
      <c r="K5433"/>
      <c r="L5433"/>
      <c r="M5433"/>
      <c r="N5433"/>
      <c r="O5433"/>
      <c r="P5433"/>
      <c r="Q5433"/>
      <c r="R5433"/>
    </row>
    <row r="5434" spans="1:18" s="16" customFormat="1" x14ac:dyDescent="0.25">
      <c r="A5434"/>
      <c r="B5434" s="18"/>
      <c r="D5434"/>
      <c r="E5434"/>
      <c r="F5434"/>
      <c r="G5434"/>
      <c r="H5434"/>
      <c r="I5434"/>
      <c r="J5434"/>
      <c r="K5434"/>
      <c r="L5434"/>
      <c r="M5434"/>
      <c r="N5434"/>
      <c r="O5434"/>
      <c r="P5434"/>
      <c r="Q5434"/>
      <c r="R5434"/>
    </row>
    <row r="5435" spans="1:18" s="16" customFormat="1" x14ac:dyDescent="0.25">
      <c r="A5435"/>
      <c r="B5435" s="18"/>
      <c r="D5435"/>
      <c r="E5435"/>
      <c r="F5435"/>
      <c r="G5435"/>
      <c r="H5435"/>
      <c r="I5435"/>
      <c r="J5435"/>
      <c r="K5435"/>
      <c r="L5435"/>
      <c r="M5435"/>
      <c r="N5435"/>
      <c r="O5435"/>
      <c r="P5435"/>
      <c r="Q5435"/>
      <c r="R5435"/>
    </row>
    <row r="5436" spans="1:18" s="16" customFormat="1" x14ac:dyDescent="0.25">
      <c r="A5436"/>
      <c r="B5436" s="18"/>
      <c r="D5436"/>
      <c r="E5436"/>
      <c r="F5436"/>
      <c r="G5436"/>
      <c r="H5436"/>
      <c r="I5436"/>
      <c r="J5436"/>
      <c r="K5436"/>
      <c r="L5436"/>
      <c r="M5436"/>
      <c r="N5436"/>
      <c r="O5436"/>
      <c r="P5436"/>
      <c r="Q5436"/>
      <c r="R5436"/>
    </row>
    <row r="5437" spans="1:18" s="16" customFormat="1" x14ac:dyDescent="0.25">
      <c r="A5437"/>
      <c r="B5437" s="18"/>
      <c r="D5437"/>
      <c r="E5437"/>
      <c r="F5437"/>
      <c r="G5437"/>
      <c r="H5437"/>
      <c r="I5437"/>
      <c r="J5437"/>
      <c r="K5437"/>
      <c r="L5437"/>
      <c r="M5437"/>
      <c r="N5437"/>
      <c r="O5437"/>
      <c r="P5437"/>
      <c r="Q5437"/>
      <c r="R5437"/>
    </row>
    <row r="5438" spans="1:18" s="16" customFormat="1" x14ac:dyDescent="0.25">
      <c r="A5438"/>
      <c r="B5438" s="18"/>
      <c r="D5438"/>
      <c r="E5438"/>
      <c r="F5438"/>
      <c r="G5438"/>
      <c r="H5438"/>
      <c r="I5438"/>
      <c r="J5438"/>
      <c r="K5438"/>
      <c r="L5438"/>
      <c r="M5438"/>
      <c r="N5438"/>
      <c r="O5438"/>
      <c r="P5438"/>
      <c r="Q5438"/>
      <c r="R5438"/>
    </row>
    <row r="5439" spans="1:18" s="16" customFormat="1" x14ac:dyDescent="0.25">
      <c r="A5439"/>
      <c r="B5439" s="18"/>
      <c r="D5439"/>
      <c r="E5439"/>
      <c r="F5439"/>
      <c r="G5439"/>
      <c r="H5439"/>
      <c r="I5439"/>
      <c r="J5439"/>
      <c r="K5439"/>
      <c r="L5439"/>
      <c r="M5439"/>
      <c r="N5439"/>
      <c r="O5439"/>
      <c r="P5439"/>
      <c r="Q5439"/>
      <c r="R5439"/>
    </row>
    <row r="5440" spans="1:18" s="16" customFormat="1" x14ac:dyDescent="0.25">
      <c r="A5440"/>
      <c r="B5440" s="18"/>
      <c r="D5440"/>
      <c r="E5440"/>
      <c r="F5440"/>
      <c r="G5440"/>
      <c r="H5440"/>
      <c r="I5440"/>
      <c r="J5440"/>
      <c r="K5440"/>
      <c r="L5440"/>
      <c r="M5440"/>
      <c r="N5440"/>
      <c r="O5440"/>
      <c r="P5440"/>
      <c r="Q5440"/>
      <c r="R5440"/>
    </row>
    <row r="5441" spans="1:18" s="16" customFormat="1" x14ac:dyDescent="0.25">
      <c r="A5441"/>
      <c r="B5441" s="18"/>
      <c r="D5441"/>
      <c r="E5441"/>
      <c r="F5441"/>
      <c r="G5441"/>
      <c r="H5441"/>
      <c r="I5441"/>
      <c r="J5441"/>
      <c r="K5441"/>
      <c r="L5441"/>
      <c r="M5441"/>
      <c r="N5441"/>
      <c r="O5441"/>
      <c r="P5441"/>
      <c r="Q5441"/>
      <c r="R5441"/>
    </row>
    <row r="5442" spans="1:18" s="16" customFormat="1" x14ac:dyDescent="0.25">
      <c r="A5442"/>
      <c r="B5442" s="18"/>
      <c r="D5442"/>
      <c r="E5442"/>
      <c r="F5442"/>
      <c r="G5442"/>
      <c r="H5442"/>
      <c r="I5442"/>
      <c r="J5442"/>
      <c r="K5442"/>
      <c r="L5442"/>
      <c r="M5442"/>
      <c r="N5442"/>
      <c r="O5442"/>
      <c r="P5442"/>
      <c r="Q5442"/>
      <c r="R5442"/>
    </row>
    <row r="5443" spans="1:18" s="16" customFormat="1" x14ac:dyDescent="0.25">
      <c r="A5443"/>
      <c r="B5443" s="18"/>
      <c r="D5443"/>
      <c r="E5443"/>
      <c r="F5443"/>
      <c r="G5443"/>
      <c r="H5443"/>
      <c r="I5443"/>
      <c r="J5443"/>
      <c r="K5443"/>
      <c r="L5443"/>
      <c r="M5443"/>
      <c r="N5443"/>
      <c r="O5443"/>
      <c r="P5443"/>
      <c r="Q5443"/>
      <c r="R5443"/>
    </row>
    <row r="5444" spans="1:18" s="16" customFormat="1" x14ac:dyDescent="0.25">
      <c r="A5444"/>
      <c r="B5444" s="18"/>
      <c r="D5444"/>
      <c r="E5444"/>
      <c r="F5444"/>
      <c r="G5444"/>
      <c r="H5444"/>
      <c r="I5444"/>
      <c r="J5444"/>
      <c r="K5444"/>
      <c r="L5444"/>
      <c r="M5444"/>
      <c r="N5444"/>
      <c r="O5444"/>
      <c r="P5444"/>
      <c r="Q5444"/>
      <c r="R5444"/>
    </row>
    <row r="5445" spans="1:18" s="16" customFormat="1" x14ac:dyDescent="0.25">
      <c r="A5445"/>
      <c r="B5445" s="18"/>
      <c r="D5445"/>
      <c r="E5445"/>
      <c r="F5445"/>
      <c r="G5445"/>
      <c r="H5445"/>
      <c r="I5445"/>
      <c r="J5445"/>
      <c r="K5445"/>
      <c r="L5445"/>
      <c r="M5445"/>
      <c r="N5445"/>
      <c r="O5445"/>
      <c r="P5445"/>
      <c r="Q5445"/>
      <c r="R5445"/>
    </row>
    <row r="5446" spans="1:18" s="16" customFormat="1" x14ac:dyDescent="0.25">
      <c r="A5446"/>
      <c r="B5446" s="18"/>
      <c r="D5446"/>
      <c r="E5446"/>
      <c r="F5446"/>
      <c r="G5446"/>
      <c r="H5446"/>
      <c r="I5446"/>
      <c r="J5446"/>
      <c r="K5446"/>
      <c r="L5446"/>
      <c r="M5446"/>
      <c r="N5446"/>
      <c r="O5446"/>
      <c r="P5446"/>
      <c r="Q5446"/>
      <c r="R5446"/>
    </row>
    <row r="5447" spans="1:18" s="16" customFormat="1" x14ac:dyDescent="0.25">
      <c r="A5447"/>
      <c r="B5447" s="18"/>
      <c r="D5447"/>
      <c r="E5447"/>
      <c r="F5447"/>
      <c r="G5447"/>
      <c r="H5447"/>
      <c r="I5447"/>
      <c r="J5447"/>
      <c r="K5447"/>
      <c r="L5447"/>
      <c r="M5447"/>
      <c r="N5447"/>
      <c r="O5447"/>
      <c r="P5447"/>
      <c r="Q5447"/>
      <c r="R5447"/>
    </row>
    <row r="5448" spans="1:18" s="16" customFormat="1" x14ac:dyDescent="0.25">
      <c r="A5448"/>
      <c r="B5448" s="18"/>
      <c r="D5448"/>
      <c r="E5448"/>
      <c r="F5448"/>
      <c r="G5448"/>
      <c r="H5448"/>
      <c r="I5448"/>
      <c r="J5448"/>
      <c r="K5448"/>
      <c r="L5448"/>
      <c r="M5448"/>
      <c r="N5448"/>
      <c r="O5448"/>
      <c r="P5448"/>
      <c r="Q5448"/>
      <c r="R5448"/>
    </row>
    <row r="5449" spans="1:18" s="16" customFormat="1" x14ac:dyDescent="0.25">
      <c r="A5449"/>
      <c r="B5449" s="18"/>
      <c r="D5449"/>
      <c r="E5449"/>
      <c r="F5449"/>
      <c r="G5449"/>
      <c r="H5449"/>
      <c r="I5449"/>
      <c r="J5449"/>
      <c r="K5449"/>
      <c r="L5449"/>
      <c r="M5449"/>
      <c r="N5449"/>
      <c r="O5449"/>
      <c r="P5449"/>
      <c r="Q5449"/>
      <c r="R5449"/>
    </row>
    <row r="5450" spans="1:18" s="16" customFormat="1" x14ac:dyDescent="0.25">
      <c r="A5450"/>
      <c r="B5450" s="18"/>
      <c r="D5450"/>
      <c r="E5450"/>
      <c r="F5450"/>
      <c r="G5450"/>
      <c r="H5450"/>
      <c r="I5450"/>
      <c r="J5450"/>
      <c r="K5450"/>
      <c r="L5450"/>
      <c r="M5450"/>
      <c r="N5450"/>
      <c r="O5450"/>
      <c r="P5450"/>
      <c r="Q5450"/>
      <c r="R5450"/>
    </row>
    <row r="5451" spans="1:18" s="16" customFormat="1" x14ac:dyDescent="0.25">
      <c r="A5451"/>
      <c r="B5451" s="18"/>
      <c r="D5451"/>
      <c r="E5451"/>
      <c r="F5451"/>
      <c r="G5451"/>
      <c r="H5451"/>
      <c r="I5451"/>
      <c r="J5451"/>
      <c r="K5451"/>
      <c r="L5451"/>
      <c r="M5451"/>
      <c r="N5451"/>
      <c r="O5451"/>
      <c r="P5451"/>
      <c r="Q5451"/>
      <c r="R5451"/>
    </row>
    <row r="5452" spans="1:18" s="16" customFormat="1" x14ac:dyDescent="0.25">
      <c r="A5452"/>
      <c r="B5452" s="18"/>
      <c r="D5452"/>
      <c r="E5452"/>
      <c r="F5452"/>
      <c r="G5452"/>
      <c r="H5452"/>
      <c r="I5452"/>
      <c r="J5452"/>
      <c r="K5452"/>
      <c r="L5452"/>
      <c r="M5452"/>
      <c r="N5452"/>
      <c r="O5452"/>
      <c r="P5452"/>
      <c r="Q5452"/>
      <c r="R5452"/>
    </row>
    <row r="5453" spans="1:18" s="16" customFormat="1" x14ac:dyDescent="0.25">
      <c r="A5453"/>
      <c r="B5453" s="18"/>
      <c r="D5453"/>
      <c r="E5453"/>
      <c r="F5453"/>
      <c r="G5453"/>
      <c r="H5453"/>
      <c r="I5453"/>
      <c r="J5453"/>
      <c r="K5453"/>
      <c r="L5453"/>
      <c r="M5453"/>
      <c r="N5453"/>
      <c r="O5453"/>
      <c r="P5453"/>
      <c r="Q5453"/>
      <c r="R5453"/>
    </row>
    <row r="5454" spans="1:18" s="16" customFormat="1" x14ac:dyDescent="0.25">
      <c r="A5454"/>
      <c r="B5454" s="18"/>
      <c r="D5454"/>
      <c r="E5454"/>
      <c r="F5454"/>
      <c r="G5454"/>
      <c r="H5454"/>
      <c r="I5454"/>
      <c r="J5454"/>
      <c r="K5454"/>
      <c r="L5454"/>
      <c r="M5454"/>
      <c r="N5454"/>
      <c r="O5454"/>
      <c r="P5454"/>
      <c r="Q5454"/>
      <c r="R5454"/>
    </row>
    <row r="5455" spans="1:18" s="16" customFormat="1" x14ac:dyDescent="0.25">
      <c r="A5455"/>
      <c r="B5455" s="18"/>
      <c r="D5455"/>
      <c r="E5455"/>
      <c r="F5455"/>
      <c r="G5455"/>
      <c r="H5455"/>
      <c r="I5455"/>
      <c r="J5455"/>
      <c r="K5455"/>
      <c r="L5455"/>
      <c r="M5455"/>
      <c r="N5455"/>
      <c r="O5455"/>
      <c r="P5455"/>
      <c r="Q5455"/>
      <c r="R5455"/>
    </row>
    <row r="5456" spans="1:18" s="16" customFormat="1" x14ac:dyDescent="0.25">
      <c r="A5456"/>
      <c r="B5456" s="18"/>
      <c r="D5456"/>
      <c r="E5456"/>
      <c r="F5456"/>
      <c r="G5456"/>
      <c r="H5456"/>
      <c r="I5456"/>
      <c r="J5456"/>
      <c r="K5456"/>
      <c r="L5456"/>
      <c r="M5456"/>
      <c r="N5456"/>
      <c r="O5456"/>
      <c r="P5456"/>
      <c r="Q5456"/>
      <c r="R5456"/>
    </row>
    <row r="5457" spans="1:18" s="16" customFormat="1" x14ac:dyDescent="0.25">
      <c r="A5457"/>
      <c r="B5457" s="18"/>
      <c r="D5457"/>
      <c r="E5457"/>
      <c r="F5457"/>
      <c r="G5457"/>
      <c r="H5457"/>
      <c r="I5457"/>
      <c r="J5457"/>
      <c r="K5457"/>
      <c r="L5457"/>
      <c r="M5457"/>
      <c r="N5457"/>
      <c r="O5457"/>
      <c r="P5457"/>
      <c r="Q5457"/>
      <c r="R5457"/>
    </row>
    <row r="5458" spans="1:18" s="16" customFormat="1" x14ac:dyDescent="0.25">
      <c r="A5458"/>
      <c r="B5458" s="18"/>
      <c r="D5458"/>
      <c r="E5458"/>
      <c r="F5458"/>
      <c r="G5458"/>
      <c r="H5458"/>
      <c r="I5458"/>
      <c r="J5458"/>
      <c r="K5458"/>
      <c r="L5458"/>
      <c r="M5458"/>
      <c r="N5458"/>
      <c r="O5458"/>
      <c r="P5458"/>
      <c r="Q5458"/>
      <c r="R5458"/>
    </row>
    <row r="5459" spans="1:18" s="16" customFormat="1" x14ac:dyDescent="0.25">
      <c r="A5459"/>
      <c r="B5459" s="18"/>
      <c r="D5459"/>
      <c r="E5459"/>
      <c r="F5459"/>
      <c r="G5459"/>
      <c r="H5459"/>
      <c r="I5459"/>
      <c r="J5459"/>
      <c r="K5459"/>
      <c r="L5459"/>
      <c r="M5459"/>
      <c r="N5459"/>
      <c r="O5459"/>
      <c r="P5459"/>
      <c r="Q5459"/>
      <c r="R5459"/>
    </row>
    <row r="5460" spans="1:18" s="16" customFormat="1" x14ac:dyDescent="0.25">
      <c r="A5460"/>
      <c r="B5460" s="18"/>
      <c r="D5460"/>
      <c r="E5460"/>
      <c r="F5460"/>
      <c r="G5460"/>
      <c r="H5460"/>
      <c r="I5460"/>
      <c r="J5460"/>
      <c r="K5460"/>
      <c r="L5460"/>
      <c r="M5460"/>
      <c r="N5460"/>
      <c r="O5460"/>
      <c r="P5460"/>
      <c r="Q5460"/>
      <c r="R5460"/>
    </row>
    <row r="5461" spans="1:18" s="16" customFormat="1" x14ac:dyDescent="0.25">
      <c r="A5461"/>
      <c r="B5461" s="18"/>
      <c r="D5461"/>
      <c r="E5461"/>
      <c r="F5461"/>
      <c r="G5461"/>
      <c r="H5461"/>
      <c r="I5461"/>
      <c r="J5461"/>
      <c r="K5461"/>
      <c r="L5461"/>
      <c r="M5461"/>
      <c r="N5461"/>
      <c r="O5461"/>
      <c r="P5461"/>
      <c r="Q5461"/>
      <c r="R5461"/>
    </row>
    <row r="5462" spans="1:18" s="16" customFormat="1" x14ac:dyDescent="0.25">
      <c r="A5462"/>
      <c r="B5462" s="17"/>
      <c r="D5462"/>
      <c r="E5462"/>
      <c r="F5462"/>
      <c r="G5462"/>
      <c r="H5462"/>
      <c r="I5462"/>
      <c r="J5462"/>
      <c r="K5462"/>
      <c r="L5462"/>
      <c r="M5462"/>
      <c r="N5462"/>
      <c r="O5462"/>
      <c r="P5462"/>
      <c r="Q5462"/>
      <c r="R5462"/>
    </row>
    <row r="5463" spans="1:18" s="16" customFormat="1" x14ac:dyDescent="0.25">
      <c r="A5463"/>
      <c r="B5463" s="18"/>
      <c r="D5463"/>
      <c r="E5463"/>
      <c r="F5463"/>
      <c r="G5463"/>
      <c r="H5463"/>
      <c r="I5463"/>
      <c r="J5463"/>
      <c r="K5463"/>
      <c r="L5463"/>
      <c r="M5463"/>
      <c r="N5463"/>
      <c r="O5463"/>
      <c r="P5463"/>
      <c r="Q5463"/>
      <c r="R5463"/>
    </row>
    <row r="5464" spans="1:18" s="16" customFormat="1" x14ac:dyDescent="0.25">
      <c r="A5464"/>
      <c r="B5464" s="18"/>
      <c r="D5464"/>
      <c r="E5464"/>
      <c r="F5464"/>
      <c r="G5464"/>
      <c r="H5464"/>
      <c r="I5464"/>
      <c r="J5464"/>
      <c r="K5464"/>
      <c r="L5464"/>
      <c r="M5464"/>
      <c r="N5464"/>
      <c r="O5464"/>
      <c r="P5464"/>
      <c r="Q5464"/>
      <c r="R5464"/>
    </row>
    <row r="5465" spans="1:18" s="16" customFormat="1" x14ac:dyDescent="0.25">
      <c r="A5465"/>
      <c r="B5465" s="18"/>
      <c r="D5465"/>
      <c r="E5465"/>
      <c r="F5465"/>
      <c r="G5465"/>
      <c r="H5465"/>
      <c r="I5465"/>
      <c r="J5465"/>
      <c r="K5465"/>
      <c r="L5465"/>
      <c r="M5465"/>
      <c r="N5465"/>
      <c r="O5465"/>
      <c r="P5465"/>
      <c r="Q5465"/>
      <c r="R5465"/>
    </row>
    <row r="5466" spans="1:18" s="16" customFormat="1" x14ac:dyDescent="0.25">
      <c r="A5466"/>
      <c r="B5466" s="18"/>
      <c r="D5466"/>
      <c r="E5466"/>
      <c r="F5466"/>
      <c r="G5466"/>
      <c r="H5466"/>
      <c r="I5466"/>
      <c r="J5466"/>
      <c r="K5466"/>
      <c r="L5466"/>
      <c r="M5466"/>
      <c r="N5466"/>
      <c r="O5466"/>
      <c r="P5466"/>
      <c r="Q5466"/>
      <c r="R5466"/>
    </row>
    <row r="5467" spans="1:18" s="16" customFormat="1" x14ac:dyDescent="0.25">
      <c r="A5467"/>
      <c r="B5467" s="18"/>
      <c r="D5467"/>
      <c r="E5467"/>
      <c r="F5467"/>
      <c r="G5467"/>
      <c r="H5467"/>
      <c r="I5467"/>
      <c r="J5467"/>
      <c r="K5467"/>
      <c r="L5467"/>
      <c r="M5467"/>
      <c r="N5467"/>
      <c r="O5467"/>
      <c r="P5467"/>
      <c r="Q5467"/>
      <c r="R5467"/>
    </row>
    <row r="5468" spans="1:18" s="16" customFormat="1" x14ac:dyDescent="0.25">
      <c r="A5468"/>
      <c r="B5468" s="18"/>
      <c r="D5468"/>
      <c r="E5468"/>
      <c r="F5468"/>
      <c r="G5468"/>
      <c r="H5468"/>
      <c r="I5468"/>
      <c r="J5468"/>
      <c r="K5468"/>
      <c r="L5468"/>
      <c r="M5468"/>
      <c r="N5468"/>
      <c r="O5468"/>
      <c r="P5468"/>
      <c r="Q5468"/>
      <c r="R5468"/>
    </row>
    <row r="5469" spans="1:18" s="16" customFormat="1" x14ac:dyDescent="0.25">
      <c r="A5469"/>
      <c r="B5469" s="18"/>
      <c r="D5469"/>
      <c r="E5469"/>
      <c r="F5469"/>
      <c r="G5469"/>
      <c r="H5469"/>
      <c r="I5469"/>
      <c r="J5469"/>
      <c r="K5469"/>
      <c r="L5469"/>
      <c r="M5469"/>
      <c r="N5469"/>
      <c r="O5469"/>
      <c r="P5469"/>
      <c r="Q5469"/>
      <c r="R5469"/>
    </row>
    <row r="5470" spans="1:18" s="16" customFormat="1" x14ac:dyDescent="0.25">
      <c r="A5470"/>
      <c r="B5470" s="18"/>
      <c r="D5470"/>
      <c r="E5470"/>
      <c r="F5470"/>
      <c r="G5470"/>
      <c r="H5470"/>
      <c r="I5470"/>
      <c r="J5470"/>
      <c r="K5470"/>
      <c r="L5470"/>
      <c r="M5470"/>
      <c r="N5470"/>
      <c r="O5470"/>
      <c r="P5470"/>
      <c r="Q5470"/>
      <c r="R5470"/>
    </row>
    <row r="5471" spans="1:18" s="16" customFormat="1" x14ac:dyDescent="0.25">
      <c r="A5471"/>
      <c r="B5471" s="18"/>
      <c r="D5471"/>
      <c r="E5471"/>
      <c r="F5471"/>
      <c r="G5471"/>
      <c r="H5471"/>
      <c r="I5471"/>
      <c r="J5471"/>
      <c r="K5471"/>
      <c r="L5471"/>
      <c r="M5471"/>
      <c r="N5471"/>
      <c r="O5471"/>
      <c r="P5471"/>
      <c r="Q5471"/>
      <c r="R5471"/>
    </row>
    <row r="5472" spans="1:18" s="16" customFormat="1" x14ac:dyDescent="0.25">
      <c r="A5472"/>
      <c r="B5472" s="18"/>
      <c r="D5472"/>
      <c r="E5472"/>
      <c r="F5472"/>
      <c r="G5472"/>
      <c r="H5472"/>
      <c r="I5472"/>
      <c r="J5472"/>
      <c r="K5472"/>
      <c r="L5472"/>
      <c r="M5472"/>
      <c r="N5472"/>
      <c r="O5472"/>
      <c r="P5472"/>
      <c r="Q5472"/>
      <c r="R5472"/>
    </row>
    <row r="5473" spans="1:18" s="16" customFormat="1" x14ac:dyDescent="0.25">
      <c r="A5473"/>
      <c r="B5473" s="18"/>
      <c r="D5473"/>
      <c r="E5473"/>
      <c r="F5473"/>
      <c r="G5473"/>
      <c r="H5473"/>
      <c r="I5473"/>
      <c r="J5473"/>
      <c r="K5473"/>
      <c r="L5473"/>
      <c r="M5473"/>
      <c r="N5473"/>
      <c r="O5473"/>
      <c r="P5473"/>
      <c r="Q5473"/>
      <c r="R5473"/>
    </row>
    <row r="5474" spans="1:18" s="16" customFormat="1" x14ac:dyDescent="0.25">
      <c r="A5474"/>
      <c r="B5474" s="18"/>
      <c r="D5474"/>
      <c r="E5474"/>
      <c r="F5474"/>
      <c r="G5474"/>
      <c r="H5474"/>
      <c r="I5474"/>
      <c r="J5474"/>
      <c r="K5474"/>
      <c r="L5474"/>
      <c r="M5474"/>
      <c r="N5474"/>
      <c r="O5474"/>
      <c r="P5474"/>
      <c r="Q5474"/>
      <c r="R5474"/>
    </row>
    <row r="5475" spans="1:18" s="16" customFormat="1" x14ac:dyDescent="0.25">
      <c r="A5475"/>
      <c r="B5475" s="18"/>
      <c r="D5475"/>
      <c r="E5475"/>
      <c r="F5475"/>
      <c r="G5475"/>
      <c r="H5475"/>
      <c r="I5475"/>
      <c r="J5475"/>
      <c r="K5475"/>
      <c r="L5475"/>
      <c r="M5475"/>
      <c r="N5475"/>
      <c r="O5475"/>
      <c r="P5475"/>
      <c r="Q5475"/>
      <c r="R5475"/>
    </row>
    <row r="5476" spans="1:18" s="16" customFormat="1" x14ac:dyDescent="0.25">
      <c r="A5476"/>
      <c r="B5476" s="18"/>
      <c r="D5476"/>
      <c r="E5476"/>
      <c r="F5476"/>
      <c r="G5476"/>
      <c r="H5476"/>
      <c r="I5476"/>
      <c r="J5476"/>
      <c r="K5476"/>
      <c r="L5476"/>
      <c r="M5476"/>
      <c r="N5476"/>
      <c r="O5476"/>
      <c r="P5476"/>
      <c r="Q5476"/>
      <c r="R5476"/>
    </row>
    <row r="5477" spans="1:18" s="16" customFormat="1" x14ac:dyDescent="0.25">
      <c r="A5477"/>
      <c r="B5477" s="18"/>
      <c r="D5477"/>
      <c r="E5477"/>
      <c r="F5477"/>
      <c r="G5477"/>
      <c r="H5477"/>
      <c r="I5477"/>
      <c r="J5477"/>
      <c r="K5477"/>
      <c r="L5477"/>
      <c r="M5477"/>
      <c r="N5477"/>
      <c r="O5477"/>
      <c r="P5477"/>
      <c r="Q5477"/>
      <c r="R5477"/>
    </row>
    <row r="5478" spans="1:18" s="16" customFormat="1" x14ac:dyDescent="0.25">
      <c r="A5478"/>
      <c r="B5478" s="18"/>
      <c r="D5478"/>
      <c r="E5478"/>
      <c r="F5478"/>
      <c r="G5478"/>
      <c r="H5478"/>
      <c r="I5478"/>
      <c r="J5478"/>
      <c r="K5478"/>
      <c r="L5478"/>
      <c r="M5478"/>
      <c r="N5478"/>
      <c r="O5478"/>
      <c r="P5478"/>
      <c r="Q5478"/>
      <c r="R5478"/>
    </row>
    <row r="5479" spans="1:18" s="16" customFormat="1" x14ac:dyDescent="0.25">
      <c r="A5479"/>
      <c r="B5479" s="18"/>
      <c r="D5479"/>
      <c r="E5479"/>
      <c r="F5479"/>
      <c r="G5479"/>
      <c r="H5479"/>
      <c r="I5479"/>
      <c r="J5479"/>
      <c r="K5479"/>
      <c r="L5479"/>
      <c r="M5479"/>
      <c r="N5479"/>
      <c r="O5479"/>
      <c r="P5479"/>
      <c r="Q5479"/>
      <c r="R5479"/>
    </row>
    <row r="5480" spans="1:18" s="16" customFormat="1" x14ac:dyDescent="0.25">
      <c r="A5480"/>
      <c r="B5480" s="18"/>
      <c r="D5480"/>
      <c r="E5480"/>
      <c r="F5480"/>
      <c r="G5480"/>
      <c r="H5480"/>
      <c r="I5480"/>
      <c r="J5480"/>
      <c r="K5480"/>
      <c r="L5480"/>
      <c r="M5480"/>
      <c r="N5480"/>
      <c r="O5480"/>
      <c r="P5480"/>
      <c r="Q5480"/>
      <c r="R5480"/>
    </row>
    <row r="5481" spans="1:18" s="16" customFormat="1" x14ac:dyDescent="0.25">
      <c r="A5481"/>
      <c r="B5481" s="18"/>
      <c r="D5481"/>
      <c r="E5481"/>
      <c r="F5481"/>
      <c r="G5481"/>
      <c r="H5481"/>
      <c r="I5481"/>
      <c r="J5481"/>
      <c r="K5481"/>
      <c r="L5481"/>
      <c r="M5481"/>
      <c r="N5481"/>
      <c r="O5481"/>
      <c r="P5481"/>
      <c r="Q5481"/>
      <c r="R5481"/>
    </row>
    <row r="5482" spans="1:18" s="16" customFormat="1" x14ac:dyDescent="0.25">
      <c r="A5482"/>
      <c r="B5482" s="18"/>
      <c r="D5482"/>
      <c r="E5482"/>
      <c r="F5482"/>
      <c r="G5482"/>
      <c r="H5482"/>
      <c r="I5482"/>
      <c r="J5482"/>
      <c r="K5482"/>
      <c r="L5482"/>
      <c r="M5482"/>
      <c r="N5482"/>
      <c r="O5482"/>
      <c r="P5482"/>
      <c r="Q5482"/>
      <c r="R5482"/>
    </row>
    <row r="5483" spans="1:18" s="16" customFormat="1" x14ac:dyDescent="0.25">
      <c r="A5483"/>
      <c r="B5483" s="18"/>
      <c r="D5483"/>
      <c r="E5483"/>
      <c r="F5483"/>
      <c r="G5483"/>
      <c r="H5483"/>
      <c r="I5483"/>
      <c r="J5483"/>
      <c r="K5483"/>
      <c r="L5483"/>
      <c r="M5483"/>
      <c r="N5483"/>
      <c r="O5483"/>
      <c r="P5483"/>
      <c r="Q5483"/>
      <c r="R5483"/>
    </row>
    <row r="5484" spans="1:18" s="16" customFormat="1" x14ac:dyDescent="0.25">
      <c r="A5484"/>
      <c r="B5484" s="18"/>
      <c r="D5484"/>
      <c r="E5484"/>
      <c r="F5484"/>
      <c r="G5484"/>
      <c r="H5484"/>
      <c r="I5484"/>
      <c r="J5484"/>
      <c r="K5484"/>
      <c r="L5484"/>
      <c r="M5484"/>
      <c r="N5484"/>
      <c r="O5484"/>
      <c r="P5484"/>
      <c r="Q5484"/>
      <c r="R5484"/>
    </row>
    <row r="5485" spans="1:18" s="16" customFormat="1" x14ac:dyDescent="0.25">
      <c r="A5485"/>
      <c r="B5485" s="18"/>
      <c r="D5485"/>
      <c r="E5485"/>
      <c r="F5485"/>
      <c r="G5485"/>
      <c r="H5485"/>
      <c r="I5485"/>
      <c r="J5485"/>
      <c r="K5485"/>
      <c r="L5485"/>
      <c r="M5485"/>
      <c r="N5485"/>
      <c r="O5485"/>
      <c r="P5485"/>
      <c r="Q5485"/>
      <c r="R5485"/>
    </row>
    <row r="5486" spans="1:18" s="16" customFormat="1" x14ac:dyDescent="0.25">
      <c r="A5486"/>
      <c r="B5486" s="18"/>
      <c r="D5486"/>
      <c r="E5486"/>
      <c r="F5486"/>
      <c r="G5486"/>
      <c r="H5486"/>
      <c r="I5486"/>
      <c r="J5486"/>
      <c r="K5486"/>
      <c r="L5486"/>
      <c r="M5486"/>
      <c r="N5486"/>
      <c r="O5486"/>
      <c r="P5486"/>
      <c r="Q5486"/>
      <c r="R5486"/>
    </row>
    <row r="5487" spans="1:18" s="16" customFormat="1" x14ac:dyDescent="0.25">
      <c r="A5487"/>
      <c r="B5487" s="18"/>
      <c r="D5487"/>
      <c r="E5487"/>
      <c r="F5487"/>
      <c r="G5487"/>
      <c r="H5487"/>
      <c r="I5487"/>
      <c r="J5487"/>
      <c r="K5487"/>
      <c r="L5487"/>
      <c r="M5487"/>
      <c r="N5487"/>
      <c r="O5487"/>
      <c r="P5487"/>
      <c r="Q5487"/>
      <c r="R5487"/>
    </row>
    <row r="5488" spans="1:18" s="16" customFormat="1" x14ac:dyDescent="0.25">
      <c r="A5488"/>
      <c r="B5488" s="18"/>
      <c r="D5488"/>
      <c r="E5488"/>
      <c r="F5488"/>
      <c r="G5488"/>
      <c r="H5488"/>
      <c r="I5488"/>
      <c r="J5488"/>
      <c r="K5488"/>
      <c r="L5488"/>
      <c r="M5488"/>
      <c r="N5488"/>
      <c r="O5488"/>
      <c r="P5488"/>
      <c r="Q5488"/>
      <c r="R5488"/>
    </row>
    <row r="5489" spans="1:18" s="16" customFormat="1" x14ac:dyDescent="0.25">
      <c r="A5489"/>
      <c r="B5489" s="18"/>
      <c r="D5489"/>
      <c r="E5489"/>
      <c r="F5489"/>
      <c r="G5489"/>
      <c r="H5489"/>
      <c r="I5489"/>
      <c r="J5489"/>
      <c r="K5489"/>
      <c r="L5489"/>
      <c r="M5489"/>
      <c r="N5489"/>
      <c r="O5489"/>
      <c r="P5489"/>
      <c r="Q5489"/>
      <c r="R5489"/>
    </row>
    <row r="5490" spans="1:18" s="16" customFormat="1" x14ac:dyDescent="0.25">
      <c r="A5490"/>
      <c r="B5490" s="18"/>
      <c r="D5490"/>
      <c r="E5490"/>
      <c r="F5490"/>
      <c r="G5490"/>
      <c r="H5490"/>
      <c r="I5490"/>
      <c r="J5490"/>
      <c r="K5490"/>
      <c r="L5490"/>
      <c r="M5490"/>
      <c r="N5490"/>
      <c r="O5490"/>
      <c r="P5490"/>
      <c r="Q5490"/>
      <c r="R5490"/>
    </row>
    <row r="5491" spans="1:18" s="16" customFormat="1" x14ac:dyDescent="0.25">
      <c r="A5491"/>
      <c r="B5491" s="18"/>
      <c r="D5491"/>
      <c r="E5491"/>
      <c r="F5491"/>
      <c r="G5491"/>
      <c r="H5491"/>
      <c r="I5491"/>
      <c r="J5491"/>
      <c r="K5491"/>
      <c r="L5491"/>
      <c r="M5491"/>
      <c r="N5491"/>
      <c r="O5491"/>
      <c r="P5491"/>
      <c r="Q5491"/>
      <c r="R5491"/>
    </row>
    <row r="5492" spans="1:18" s="16" customFormat="1" x14ac:dyDescent="0.25">
      <c r="A5492"/>
      <c r="B5492" s="18"/>
      <c r="D5492"/>
      <c r="E5492"/>
      <c r="F5492"/>
      <c r="G5492"/>
      <c r="H5492"/>
      <c r="I5492"/>
      <c r="J5492"/>
      <c r="K5492"/>
      <c r="L5492"/>
      <c r="M5492"/>
      <c r="N5492"/>
      <c r="O5492"/>
      <c r="P5492"/>
      <c r="Q5492"/>
      <c r="R5492"/>
    </row>
    <row r="5493" spans="1:18" s="16" customFormat="1" x14ac:dyDescent="0.25">
      <c r="A5493"/>
      <c r="B5493" s="18"/>
      <c r="D5493"/>
      <c r="E5493"/>
      <c r="F5493"/>
      <c r="G5493"/>
      <c r="H5493"/>
      <c r="I5493"/>
      <c r="J5493"/>
      <c r="K5493"/>
      <c r="L5493"/>
      <c r="M5493"/>
      <c r="N5493"/>
      <c r="O5493"/>
      <c r="P5493"/>
      <c r="Q5493"/>
      <c r="R5493"/>
    </row>
    <row r="5494" spans="1:18" s="16" customFormat="1" x14ac:dyDescent="0.25">
      <c r="A5494"/>
      <c r="B5494" s="18"/>
      <c r="D5494"/>
      <c r="E5494"/>
      <c r="F5494"/>
      <c r="G5494"/>
      <c r="H5494"/>
      <c r="I5494"/>
      <c r="J5494"/>
      <c r="K5494"/>
      <c r="L5494"/>
      <c r="M5494"/>
      <c r="N5494"/>
      <c r="O5494"/>
      <c r="P5494"/>
      <c r="Q5494"/>
      <c r="R5494"/>
    </row>
    <row r="5495" spans="1:18" s="16" customFormat="1" x14ac:dyDescent="0.25">
      <c r="A5495"/>
      <c r="B5495" s="18"/>
      <c r="D5495"/>
      <c r="E5495"/>
      <c r="F5495"/>
      <c r="G5495"/>
      <c r="H5495"/>
      <c r="I5495"/>
      <c r="J5495"/>
      <c r="K5495"/>
      <c r="L5495"/>
      <c r="M5495"/>
      <c r="N5495"/>
      <c r="O5495"/>
      <c r="P5495"/>
      <c r="Q5495"/>
      <c r="R5495"/>
    </row>
    <row r="5496" spans="1:18" s="16" customFormat="1" x14ac:dyDescent="0.25">
      <c r="A5496"/>
      <c r="B5496" s="18"/>
      <c r="D5496"/>
      <c r="E5496"/>
      <c r="F5496"/>
      <c r="G5496"/>
      <c r="H5496"/>
      <c r="I5496"/>
      <c r="J5496"/>
      <c r="K5496"/>
      <c r="L5496"/>
      <c r="M5496"/>
      <c r="N5496"/>
      <c r="O5496"/>
      <c r="P5496"/>
      <c r="Q5496"/>
      <c r="R5496"/>
    </row>
    <row r="5497" spans="1:18" s="16" customFormat="1" x14ac:dyDescent="0.25">
      <c r="A5497"/>
      <c r="B5497" s="18"/>
      <c r="D5497"/>
      <c r="E5497"/>
      <c r="F5497"/>
      <c r="G5497"/>
      <c r="H5497"/>
      <c r="I5497"/>
      <c r="J5497"/>
      <c r="K5497"/>
      <c r="L5497"/>
      <c r="M5497"/>
      <c r="N5497"/>
      <c r="O5497"/>
      <c r="P5497"/>
      <c r="Q5497"/>
      <c r="R5497"/>
    </row>
    <row r="5498" spans="1:18" s="16" customFormat="1" x14ac:dyDescent="0.25">
      <c r="A5498"/>
      <c r="B5498" s="18"/>
      <c r="D5498"/>
      <c r="E5498"/>
      <c r="F5498"/>
      <c r="G5498"/>
      <c r="H5498"/>
      <c r="I5498"/>
      <c r="J5498"/>
      <c r="K5498"/>
      <c r="L5498"/>
      <c r="M5498"/>
      <c r="N5498"/>
      <c r="O5498"/>
      <c r="P5498"/>
      <c r="Q5498"/>
      <c r="R5498"/>
    </row>
    <row r="5499" spans="1:18" s="16" customFormat="1" x14ac:dyDescent="0.25">
      <c r="A5499"/>
      <c r="B5499" s="18"/>
      <c r="D5499"/>
      <c r="E5499"/>
      <c r="F5499"/>
      <c r="G5499"/>
      <c r="H5499"/>
      <c r="I5499"/>
      <c r="J5499"/>
      <c r="K5499"/>
      <c r="L5499"/>
      <c r="M5499"/>
      <c r="N5499"/>
      <c r="O5499"/>
      <c r="P5499"/>
      <c r="Q5499"/>
      <c r="R5499"/>
    </row>
    <row r="5500" spans="1:18" s="16" customFormat="1" x14ac:dyDescent="0.25">
      <c r="A5500"/>
      <c r="B5500" s="18"/>
      <c r="D5500"/>
      <c r="E5500"/>
      <c r="F5500"/>
      <c r="G5500"/>
      <c r="H5500"/>
      <c r="I5500"/>
      <c r="J5500"/>
      <c r="K5500"/>
      <c r="L5500"/>
      <c r="M5500"/>
      <c r="N5500"/>
      <c r="O5500"/>
      <c r="P5500"/>
      <c r="Q5500"/>
      <c r="R5500"/>
    </row>
    <row r="5501" spans="1:18" s="16" customFormat="1" x14ac:dyDescent="0.25">
      <c r="A5501"/>
      <c r="B5501" s="18"/>
      <c r="D5501"/>
      <c r="E5501"/>
      <c r="F5501"/>
      <c r="G5501"/>
      <c r="H5501"/>
      <c r="I5501"/>
      <c r="J5501"/>
      <c r="K5501"/>
      <c r="L5501"/>
      <c r="M5501"/>
      <c r="N5501"/>
      <c r="O5501"/>
      <c r="P5501"/>
      <c r="Q5501"/>
      <c r="R5501"/>
    </row>
    <row r="5502" spans="1:18" s="16" customFormat="1" x14ac:dyDescent="0.25">
      <c r="A5502"/>
      <c r="B5502" s="18"/>
      <c r="D5502"/>
      <c r="E5502"/>
      <c r="F5502"/>
      <c r="G5502"/>
      <c r="H5502"/>
      <c r="I5502"/>
      <c r="J5502"/>
      <c r="K5502"/>
      <c r="L5502"/>
      <c r="M5502"/>
      <c r="N5502"/>
      <c r="O5502"/>
      <c r="P5502"/>
      <c r="Q5502"/>
      <c r="R5502"/>
    </row>
    <row r="5503" spans="1:18" s="16" customFormat="1" x14ac:dyDescent="0.25">
      <c r="A5503"/>
      <c r="B5503" s="18"/>
      <c r="D5503"/>
      <c r="E5503"/>
      <c r="F5503"/>
      <c r="G5503"/>
      <c r="H5503"/>
      <c r="I5503"/>
      <c r="J5503"/>
      <c r="K5503"/>
      <c r="L5503"/>
      <c r="M5503"/>
      <c r="N5503"/>
      <c r="O5503"/>
      <c r="P5503"/>
      <c r="Q5503"/>
      <c r="R5503"/>
    </row>
    <row r="5504" spans="1:18" s="16" customFormat="1" x14ac:dyDescent="0.25">
      <c r="A5504"/>
      <c r="B5504" s="18"/>
      <c r="D5504"/>
      <c r="E5504"/>
      <c r="F5504"/>
      <c r="G5504"/>
      <c r="H5504"/>
      <c r="I5504"/>
      <c r="J5504"/>
      <c r="K5504"/>
      <c r="L5504"/>
      <c r="M5504"/>
      <c r="N5504"/>
      <c r="O5504"/>
      <c r="P5504"/>
      <c r="Q5504"/>
      <c r="R5504"/>
    </row>
    <row r="5505" spans="1:18" s="16" customFormat="1" x14ac:dyDescent="0.25">
      <c r="A5505"/>
      <c r="B5505" s="18"/>
      <c r="D5505"/>
      <c r="E5505"/>
      <c r="F5505"/>
      <c r="G5505"/>
      <c r="H5505"/>
      <c r="I5505"/>
      <c r="J5505"/>
      <c r="K5505"/>
      <c r="L5505"/>
      <c r="M5505"/>
      <c r="N5505"/>
      <c r="O5505"/>
      <c r="P5505"/>
      <c r="Q5505"/>
      <c r="R5505"/>
    </row>
    <row r="5506" spans="1:18" s="16" customFormat="1" x14ac:dyDescent="0.25">
      <c r="A5506"/>
      <c r="B5506" s="18"/>
      <c r="D5506"/>
      <c r="E5506"/>
      <c r="F5506"/>
      <c r="G5506"/>
      <c r="H5506"/>
      <c r="I5506"/>
      <c r="J5506"/>
      <c r="K5506"/>
      <c r="L5506"/>
      <c r="M5506"/>
      <c r="N5506"/>
      <c r="O5506"/>
      <c r="P5506"/>
      <c r="Q5506"/>
      <c r="R5506"/>
    </row>
    <row r="5507" spans="1:18" s="16" customFormat="1" x14ac:dyDescent="0.25">
      <c r="A5507"/>
      <c r="B5507" s="18"/>
      <c r="D5507"/>
      <c r="E5507"/>
      <c r="F5507"/>
      <c r="G5507"/>
      <c r="H5507"/>
      <c r="I5507"/>
      <c r="J5507"/>
      <c r="K5507"/>
      <c r="L5507"/>
      <c r="M5507"/>
      <c r="N5507"/>
      <c r="O5507"/>
      <c r="P5507"/>
      <c r="Q5507"/>
      <c r="R5507"/>
    </row>
    <row r="5508" spans="1:18" s="16" customFormat="1" x14ac:dyDescent="0.25">
      <c r="A5508"/>
      <c r="B5508" s="18"/>
      <c r="D5508"/>
      <c r="E5508"/>
      <c r="F5508"/>
      <c r="G5508"/>
      <c r="H5508"/>
      <c r="I5508"/>
      <c r="J5508"/>
      <c r="K5508"/>
      <c r="L5508"/>
      <c r="M5508"/>
      <c r="N5508"/>
      <c r="O5508"/>
      <c r="P5508"/>
      <c r="Q5508"/>
      <c r="R5508"/>
    </row>
    <row r="5509" spans="1:18" s="16" customFormat="1" x14ac:dyDescent="0.25">
      <c r="A5509"/>
      <c r="B5509" s="18"/>
      <c r="D5509"/>
      <c r="E5509"/>
      <c r="F5509"/>
      <c r="G5509"/>
      <c r="H5509"/>
      <c r="I5509"/>
      <c r="J5509"/>
      <c r="K5509"/>
      <c r="L5509"/>
      <c r="M5509"/>
      <c r="N5509"/>
      <c r="O5509"/>
      <c r="P5509"/>
      <c r="Q5509"/>
      <c r="R5509"/>
    </row>
    <row r="5510" spans="1:18" s="16" customFormat="1" x14ac:dyDescent="0.25">
      <c r="A5510"/>
      <c r="B5510" s="18"/>
      <c r="D5510"/>
      <c r="E5510"/>
      <c r="F5510"/>
      <c r="G5510"/>
      <c r="H5510"/>
      <c r="I5510"/>
      <c r="J5510"/>
      <c r="K5510"/>
      <c r="L5510"/>
      <c r="M5510"/>
      <c r="N5510"/>
      <c r="O5510"/>
      <c r="P5510"/>
      <c r="Q5510"/>
      <c r="R5510"/>
    </row>
    <row r="5511" spans="1:18" s="16" customFormat="1" x14ac:dyDescent="0.25">
      <c r="A5511"/>
      <c r="B5511" s="18"/>
      <c r="D5511"/>
      <c r="E5511"/>
      <c r="F5511"/>
      <c r="G5511"/>
      <c r="H5511"/>
      <c r="I5511"/>
      <c r="J5511"/>
      <c r="K5511"/>
      <c r="L5511"/>
      <c r="M5511"/>
      <c r="N5511"/>
      <c r="O5511"/>
      <c r="P5511"/>
      <c r="Q5511"/>
      <c r="R5511"/>
    </row>
    <row r="5512" spans="1:18" s="16" customFormat="1" x14ac:dyDescent="0.25">
      <c r="A5512"/>
      <c r="B5512" s="17"/>
      <c r="D5512"/>
      <c r="E5512"/>
      <c r="F5512"/>
      <c r="G5512"/>
      <c r="H5512"/>
      <c r="I5512"/>
      <c r="J5512"/>
      <c r="K5512"/>
      <c r="L5512"/>
      <c r="M5512"/>
      <c r="N5512"/>
      <c r="O5512"/>
      <c r="P5512"/>
      <c r="Q5512"/>
      <c r="R5512"/>
    </row>
    <row r="5513" spans="1:18" s="16" customFormat="1" x14ac:dyDescent="0.25">
      <c r="A5513"/>
      <c r="B5513" s="18"/>
      <c r="D5513"/>
      <c r="E5513"/>
      <c r="F5513"/>
      <c r="G5513"/>
      <c r="H5513"/>
      <c r="I5513"/>
      <c r="J5513"/>
      <c r="K5513"/>
      <c r="L5513"/>
      <c r="M5513"/>
      <c r="N5513"/>
      <c r="O5513"/>
      <c r="P5513"/>
      <c r="Q5513"/>
      <c r="R5513"/>
    </row>
    <row r="5514" spans="1:18" s="16" customFormat="1" x14ac:dyDescent="0.25">
      <c r="A5514"/>
      <c r="B5514" s="18"/>
      <c r="D5514"/>
      <c r="E5514"/>
      <c r="F5514"/>
      <c r="G5514"/>
      <c r="H5514"/>
      <c r="I5514"/>
      <c r="J5514"/>
      <c r="K5514"/>
      <c r="L5514"/>
      <c r="M5514"/>
      <c r="N5514"/>
      <c r="O5514"/>
      <c r="P5514"/>
      <c r="Q5514"/>
      <c r="R5514"/>
    </row>
    <row r="5515" spans="1:18" s="16" customFormat="1" x14ac:dyDescent="0.25">
      <c r="A5515"/>
      <c r="B5515" s="18"/>
      <c r="D5515"/>
      <c r="E5515"/>
      <c r="F5515"/>
      <c r="G5515"/>
      <c r="H5515"/>
      <c r="I5515"/>
      <c r="J5515"/>
      <c r="K5515"/>
      <c r="L5515"/>
      <c r="M5515"/>
      <c r="N5515"/>
      <c r="O5515"/>
      <c r="P5515"/>
      <c r="Q5515"/>
      <c r="R5515"/>
    </row>
    <row r="5516" spans="1:18" s="16" customFormat="1" x14ac:dyDescent="0.25">
      <c r="A5516"/>
      <c r="B5516" s="18"/>
      <c r="D5516"/>
      <c r="E5516"/>
      <c r="F5516"/>
      <c r="G5516"/>
      <c r="H5516"/>
      <c r="I5516"/>
      <c r="J5516"/>
      <c r="K5516"/>
      <c r="L5516"/>
      <c r="M5516"/>
      <c r="N5516"/>
      <c r="O5516"/>
      <c r="P5516"/>
      <c r="Q5516"/>
      <c r="R5516"/>
    </row>
    <row r="5517" spans="1:18" s="16" customFormat="1" x14ac:dyDescent="0.25">
      <c r="A5517"/>
      <c r="B5517" s="18"/>
      <c r="D5517"/>
      <c r="E5517"/>
      <c r="F5517"/>
      <c r="G5517"/>
      <c r="H5517"/>
      <c r="I5517"/>
      <c r="J5517"/>
      <c r="K5517"/>
      <c r="L5517"/>
      <c r="M5517"/>
      <c r="N5517"/>
      <c r="O5517"/>
      <c r="P5517"/>
      <c r="Q5517"/>
      <c r="R5517"/>
    </row>
    <row r="5518" spans="1:18" s="16" customFormat="1" x14ac:dyDescent="0.25">
      <c r="A5518"/>
      <c r="B5518" s="18"/>
      <c r="D5518"/>
      <c r="E5518"/>
      <c r="F5518"/>
      <c r="G5518"/>
      <c r="H5518"/>
      <c r="I5518"/>
      <c r="J5518"/>
      <c r="K5518"/>
      <c r="L5518"/>
      <c r="M5518"/>
      <c r="N5518"/>
      <c r="O5518"/>
      <c r="P5518"/>
      <c r="Q5518"/>
      <c r="R5518"/>
    </row>
    <row r="5519" spans="1:18" s="16" customFormat="1" x14ac:dyDescent="0.25">
      <c r="A5519"/>
      <c r="B5519" s="18"/>
      <c r="D5519"/>
      <c r="E5519"/>
      <c r="F5519"/>
      <c r="G5519"/>
      <c r="H5519"/>
      <c r="I5519"/>
      <c r="J5519"/>
      <c r="K5519"/>
      <c r="L5519"/>
      <c r="M5519"/>
      <c r="N5519"/>
      <c r="O5519"/>
      <c r="P5519"/>
      <c r="Q5519"/>
      <c r="R5519"/>
    </row>
    <row r="5520" spans="1:18" s="16" customFormat="1" x14ac:dyDescent="0.25">
      <c r="A5520"/>
      <c r="B5520" s="18"/>
      <c r="D5520"/>
      <c r="E5520"/>
      <c r="F5520"/>
      <c r="G5520"/>
      <c r="H5520"/>
      <c r="I5520"/>
      <c r="J5520"/>
      <c r="K5520"/>
      <c r="L5520"/>
      <c r="M5520"/>
      <c r="N5520"/>
      <c r="O5520"/>
      <c r="P5520"/>
      <c r="Q5520"/>
      <c r="R5520"/>
    </row>
    <row r="5521" spans="1:18" s="16" customFormat="1" x14ac:dyDescent="0.25">
      <c r="A5521"/>
      <c r="B5521" s="18"/>
      <c r="D5521"/>
      <c r="E5521"/>
      <c r="F5521"/>
      <c r="G5521"/>
      <c r="H5521"/>
      <c r="I5521"/>
      <c r="J5521"/>
      <c r="K5521"/>
      <c r="L5521"/>
      <c r="M5521"/>
      <c r="N5521"/>
      <c r="O5521"/>
      <c r="P5521"/>
      <c r="Q5521"/>
      <c r="R5521"/>
    </row>
    <row r="5522" spans="1:18" s="16" customFormat="1" x14ac:dyDescent="0.25">
      <c r="A5522"/>
      <c r="B5522" s="18"/>
      <c r="D5522"/>
      <c r="E5522"/>
      <c r="F5522"/>
      <c r="G5522"/>
      <c r="H5522"/>
      <c r="I5522"/>
      <c r="J5522"/>
      <c r="K5522"/>
      <c r="L5522"/>
      <c r="M5522"/>
      <c r="N5522"/>
      <c r="O5522"/>
      <c r="P5522"/>
      <c r="Q5522"/>
      <c r="R5522"/>
    </row>
    <row r="5523" spans="1:18" s="16" customFormat="1" x14ac:dyDescent="0.25">
      <c r="A5523"/>
      <c r="B5523" s="18"/>
      <c r="D5523"/>
      <c r="E5523"/>
      <c r="F5523"/>
      <c r="G5523"/>
      <c r="H5523"/>
      <c r="I5523"/>
      <c r="J5523"/>
      <c r="K5523"/>
      <c r="L5523"/>
      <c r="M5523"/>
      <c r="N5523"/>
      <c r="O5523"/>
      <c r="P5523"/>
      <c r="Q5523"/>
      <c r="R5523"/>
    </row>
    <row r="5524" spans="1:18" s="16" customFormat="1" x14ac:dyDescent="0.25">
      <c r="A5524"/>
      <c r="B5524" s="18"/>
      <c r="D5524"/>
      <c r="E5524"/>
      <c r="F5524"/>
      <c r="G5524"/>
      <c r="H5524"/>
      <c r="I5524"/>
      <c r="J5524"/>
      <c r="K5524"/>
      <c r="L5524"/>
      <c r="M5524"/>
      <c r="N5524"/>
      <c r="O5524"/>
      <c r="P5524"/>
      <c r="Q5524"/>
      <c r="R5524"/>
    </row>
    <row r="5525" spans="1:18" s="16" customFormat="1" x14ac:dyDescent="0.25">
      <c r="A5525"/>
      <c r="B5525" s="18"/>
      <c r="D5525"/>
      <c r="E5525"/>
      <c r="F5525"/>
      <c r="G5525"/>
      <c r="H5525"/>
      <c r="I5525"/>
      <c r="J5525"/>
      <c r="K5525"/>
      <c r="L5525"/>
      <c r="M5525"/>
      <c r="N5525"/>
      <c r="O5525"/>
      <c r="P5525"/>
      <c r="Q5525"/>
      <c r="R5525"/>
    </row>
    <row r="5526" spans="1:18" s="16" customFormat="1" x14ac:dyDescent="0.25">
      <c r="A5526"/>
      <c r="B5526" s="18"/>
      <c r="D5526"/>
      <c r="E5526"/>
      <c r="F5526"/>
      <c r="G5526"/>
      <c r="H5526"/>
      <c r="I5526"/>
      <c r="J5526"/>
      <c r="K5526"/>
      <c r="L5526"/>
      <c r="M5526"/>
      <c r="N5526"/>
      <c r="O5526"/>
      <c r="P5526"/>
      <c r="Q5526"/>
      <c r="R5526"/>
    </row>
    <row r="5527" spans="1:18" s="16" customFormat="1" x14ac:dyDescent="0.25">
      <c r="A5527"/>
      <c r="B5527" s="18"/>
      <c r="D5527"/>
      <c r="E5527"/>
      <c r="F5527"/>
      <c r="G5527"/>
      <c r="H5527"/>
      <c r="I5527"/>
      <c r="J5527"/>
      <c r="K5527"/>
      <c r="L5527"/>
      <c r="M5527"/>
      <c r="N5527"/>
      <c r="O5527"/>
      <c r="P5527"/>
      <c r="Q5527"/>
      <c r="R5527"/>
    </row>
    <row r="5528" spans="1:18" s="16" customFormat="1" x14ac:dyDescent="0.25">
      <c r="A5528"/>
      <c r="B5528" s="18"/>
      <c r="D5528"/>
      <c r="E5528"/>
      <c r="F5528"/>
      <c r="G5528"/>
      <c r="H5528"/>
      <c r="I5528"/>
      <c r="J5528"/>
      <c r="K5528"/>
      <c r="L5528"/>
      <c r="M5528"/>
      <c r="N5528"/>
      <c r="O5528"/>
      <c r="P5528"/>
      <c r="Q5528"/>
      <c r="R5528"/>
    </row>
    <row r="5529" spans="1:18" s="16" customFormat="1" x14ac:dyDescent="0.25">
      <c r="A5529"/>
      <c r="B5529" s="18"/>
      <c r="D5529"/>
      <c r="E5529"/>
      <c r="F5529"/>
      <c r="G5529"/>
      <c r="H5529"/>
      <c r="I5529"/>
      <c r="J5529"/>
      <c r="K5529"/>
      <c r="L5529"/>
      <c r="M5529"/>
      <c r="N5529"/>
      <c r="O5529"/>
      <c r="P5529"/>
      <c r="Q5529"/>
      <c r="R5529"/>
    </row>
    <row r="5530" spans="1:18" s="16" customFormat="1" x14ac:dyDescent="0.25">
      <c r="A5530"/>
      <c r="B5530" s="18"/>
      <c r="D5530"/>
      <c r="E5530"/>
      <c r="F5530"/>
      <c r="G5530"/>
      <c r="H5530"/>
      <c r="I5530"/>
      <c r="J5530"/>
      <c r="K5530"/>
      <c r="L5530"/>
      <c r="M5530"/>
      <c r="N5530"/>
      <c r="O5530"/>
      <c r="P5530"/>
      <c r="Q5530"/>
      <c r="R5530"/>
    </row>
    <row r="5531" spans="1:18" s="16" customFormat="1" x14ac:dyDescent="0.25">
      <c r="A5531"/>
      <c r="B5531" s="18"/>
      <c r="D5531"/>
      <c r="E5531"/>
      <c r="F5531"/>
      <c r="G5531"/>
      <c r="H5531"/>
      <c r="I5531"/>
      <c r="J5531"/>
      <c r="K5531"/>
      <c r="L5531"/>
      <c r="M5531"/>
      <c r="N5531"/>
      <c r="O5531"/>
      <c r="P5531"/>
      <c r="Q5531"/>
      <c r="R5531"/>
    </row>
    <row r="5532" spans="1:18" s="16" customFormat="1" x14ac:dyDescent="0.25">
      <c r="A5532"/>
      <c r="B5532" s="18"/>
      <c r="D5532"/>
      <c r="E5532"/>
      <c r="F5532"/>
      <c r="G5532"/>
      <c r="H5532"/>
      <c r="I5532"/>
      <c r="J5532"/>
      <c r="K5532"/>
      <c r="L5532"/>
      <c r="M5532"/>
      <c r="N5532"/>
      <c r="O5532"/>
      <c r="P5532"/>
      <c r="Q5532"/>
      <c r="R5532"/>
    </row>
    <row r="5533" spans="1:18" s="16" customFormat="1" x14ac:dyDescent="0.25">
      <c r="A5533"/>
      <c r="B5533" s="18"/>
      <c r="D5533"/>
      <c r="E5533"/>
      <c r="F5533"/>
      <c r="G5533"/>
      <c r="H5533"/>
      <c r="I5533"/>
      <c r="J5533"/>
      <c r="K5533"/>
      <c r="L5533"/>
      <c r="M5533"/>
      <c r="N5533"/>
      <c r="O5533"/>
      <c r="P5533"/>
      <c r="Q5533"/>
      <c r="R5533"/>
    </row>
    <row r="5534" spans="1:18" s="16" customFormat="1" x14ac:dyDescent="0.25">
      <c r="A5534"/>
      <c r="B5534" s="18"/>
      <c r="D5534"/>
      <c r="E5534"/>
      <c r="F5534"/>
      <c r="G5534"/>
      <c r="H5534"/>
      <c r="I5534"/>
      <c r="J5534"/>
      <c r="K5534"/>
      <c r="L5534"/>
      <c r="M5534"/>
      <c r="N5534"/>
      <c r="O5534"/>
      <c r="P5534"/>
      <c r="Q5534"/>
      <c r="R5534"/>
    </row>
    <row r="5535" spans="1:18" s="16" customFormat="1" x14ac:dyDescent="0.25">
      <c r="A5535"/>
      <c r="B5535" s="18"/>
      <c r="D5535"/>
      <c r="E5535"/>
      <c r="F5535"/>
      <c r="G5535"/>
      <c r="H5535"/>
      <c r="I5535"/>
      <c r="J5535"/>
      <c r="K5535"/>
      <c r="L5535"/>
      <c r="M5535"/>
      <c r="N5535"/>
      <c r="O5535"/>
      <c r="P5535"/>
      <c r="Q5535"/>
      <c r="R5535"/>
    </row>
    <row r="5536" spans="1:18" s="16" customFormat="1" x14ac:dyDescent="0.25">
      <c r="A5536"/>
      <c r="B5536" s="18"/>
      <c r="D5536"/>
      <c r="E5536"/>
      <c r="F5536"/>
      <c r="G5536"/>
      <c r="H5536"/>
      <c r="I5536"/>
      <c r="J5536"/>
      <c r="K5536"/>
      <c r="L5536"/>
      <c r="M5536"/>
      <c r="N5536"/>
      <c r="O5536"/>
      <c r="P5536"/>
      <c r="Q5536"/>
      <c r="R5536"/>
    </row>
    <row r="5537" spans="1:18" s="16" customFormat="1" x14ac:dyDescent="0.25">
      <c r="A5537"/>
      <c r="B5537" s="18"/>
      <c r="D5537"/>
      <c r="E5537"/>
      <c r="F5537"/>
      <c r="G5537"/>
      <c r="H5537"/>
      <c r="I5537"/>
      <c r="J5537"/>
      <c r="K5537"/>
      <c r="L5537"/>
      <c r="M5537"/>
      <c r="N5537"/>
      <c r="O5537"/>
      <c r="P5537"/>
      <c r="Q5537"/>
      <c r="R5537"/>
    </row>
    <row r="5538" spans="1:18" s="16" customFormat="1" x14ac:dyDescent="0.25">
      <c r="A5538"/>
      <c r="B5538" s="18"/>
      <c r="D5538"/>
      <c r="E5538"/>
      <c r="F5538"/>
      <c r="G5538"/>
      <c r="H5538"/>
      <c r="I5538"/>
      <c r="J5538"/>
      <c r="K5538"/>
      <c r="L5538"/>
      <c r="M5538"/>
      <c r="N5538"/>
      <c r="O5538"/>
      <c r="P5538"/>
      <c r="Q5538"/>
      <c r="R5538"/>
    </row>
    <row r="5539" spans="1:18" s="16" customFormat="1" x14ac:dyDescent="0.25">
      <c r="A5539"/>
      <c r="B5539" s="18"/>
      <c r="D5539"/>
      <c r="E5539"/>
      <c r="F5539"/>
      <c r="G5539"/>
      <c r="H5539"/>
      <c r="I5539"/>
      <c r="J5539"/>
      <c r="K5539"/>
      <c r="L5539"/>
      <c r="M5539"/>
      <c r="N5539"/>
      <c r="O5539"/>
      <c r="P5539"/>
      <c r="Q5539"/>
      <c r="R5539"/>
    </row>
    <row r="5540" spans="1:18" s="16" customFormat="1" x14ac:dyDescent="0.25">
      <c r="A5540"/>
      <c r="B5540" s="18"/>
      <c r="D5540"/>
      <c r="E5540"/>
      <c r="F5540"/>
      <c r="G5540"/>
      <c r="H5540"/>
      <c r="I5540"/>
      <c r="J5540"/>
      <c r="K5540"/>
      <c r="L5540"/>
      <c r="M5540"/>
      <c r="N5540"/>
      <c r="O5540"/>
      <c r="P5540"/>
      <c r="Q5540"/>
      <c r="R5540"/>
    </row>
    <row r="5541" spans="1:18" s="16" customFormat="1" x14ac:dyDescent="0.25">
      <c r="A5541"/>
      <c r="B5541" s="18"/>
      <c r="D5541"/>
      <c r="E5541"/>
      <c r="F5541"/>
      <c r="G5541"/>
      <c r="H5541"/>
      <c r="I5541"/>
      <c r="J5541"/>
      <c r="K5541"/>
      <c r="L5541"/>
      <c r="M5541"/>
      <c r="N5541"/>
      <c r="O5541"/>
      <c r="P5541"/>
      <c r="Q5541"/>
      <c r="R5541"/>
    </row>
    <row r="5542" spans="1:18" s="16" customFormat="1" x14ac:dyDescent="0.25">
      <c r="A5542"/>
      <c r="B5542" s="18"/>
      <c r="D5542"/>
      <c r="E5542"/>
      <c r="F5542"/>
      <c r="G5542"/>
      <c r="H5542"/>
      <c r="I5542"/>
      <c r="J5542"/>
      <c r="K5542"/>
      <c r="L5542"/>
      <c r="M5542"/>
      <c r="N5542"/>
      <c r="O5542"/>
      <c r="P5542"/>
      <c r="Q5542"/>
      <c r="R5542"/>
    </row>
    <row r="5543" spans="1:18" s="16" customFormat="1" x14ac:dyDescent="0.25">
      <c r="A5543"/>
      <c r="B5543" s="18"/>
      <c r="D5543"/>
      <c r="E5543"/>
      <c r="F5543"/>
      <c r="G5543"/>
      <c r="H5543"/>
      <c r="I5543"/>
      <c r="J5543"/>
      <c r="K5543"/>
      <c r="L5543"/>
      <c r="M5543"/>
      <c r="N5543"/>
      <c r="O5543"/>
      <c r="P5543"/>
      <c r="Q5543"/>
      <c r="R5543"/>
    </row>
    <row r="5544" spans="1:18" s="16" customFormat="1" x14ac:dyDescent="0.25">
      <c r="A5544"/>
      <c r="B5544" s="18"/>
      <c r="D5544"/>
      <c r="E5544"/>
      <c r="F5544"/>
      <c r="G5544"/>
      <c r="H5544"/>
      <c r="I5544"/>
      <c r="J5544"/>
      <c r="K5544"/>
      <c r="L5544"/>
      <c r="M5544"/>
      <c r="N5544"/>
      <c r="O5544"/>
      <c r="P5544"/>
      <c r="Q5544"/>
      <c r="R5544"/>
    </row>
    <row r="5545" spans="1:18" s="16" customFormat="1" x14ac:dyDescent="0.25">
      <c r="A5545"/>
      <c r="B5545" s="18"/>
      <c r="D5545"/>
      <c r="E5545"/>
      <c r="F5545"/>
      <c r="G5545"/>
      <c r="H5545"/>
      <c r="I5545"/>
      <c r="J5545"/>
      <c r="K5545"/>
      <c r="L5545"/>
      <c r="M5545"/>
      <c r="N5545"/>
      <c r="O5545"/>
      <c r="P5545"/>
      <c r="Q5545"/>
      <c r="R5545"/>
    </row>
    <row r="5546" spans="1:18" s="16" customFormat="1" x14ac:dyDescent="0.25">
      <c r="A5546"/>
      <c r="B5546" s="18"/>
      <c r="D5546"/>
      <c r="E5546"/>
      <c r="F5546"/>
      <c r="G5546"/>
      <c r="H5546"/>
      <c r="I5546"/>
      <c r="J5546"/>
      <c r="K5546"/>
      <c r="L5546"/>
      <c r="M5546"/>
      <c r="N5546"/>
      <c r="O5546"/>
      <c r="P5546"/>
      <c r="Q5546"/>
      <c r="R5546"/>
    </row>
    <row r="5547" spans="1:18" s="16" customFormat="1" x14ac:dyDescent="0.25">
      <c r="A5547"/>
      <c r="B5547" s="18"/>
      <c r="D5547"/>
      <c r="E5547"/>
      <c r="F5547"/>
      <c r="G5547"/>
      <c r="H5547"/>
      <c r="I5547"/>
      <c r="J5547"/>
      <c r="K5547"/>
      <c r="L5547"/>
      <c r="M5547"/>
      <c r="N5547"/>
      <c r="O5547"/>
      <c r="P5547"/>
      <c r="Q5547"/>
      <c r="R5547"/>
    </row>
    <row r="5548" spans="1:18" s="16" customFormat="1" x14ac:dyDescent="0.25">
      <c r="A5548"/>
      <c r="B5548" s="18"/>
      <c r="D5548"/>
      <c r="E5548"/>
      <c r="F5548"/>
      <c r="G5548"/>
      <c r="H5548"/>
      <c r="I5548"/>
      <c r="J5548"/>
      <c r="K5548"/>
      <c r="L5548"/>
      <c r="M5548"/>
      <c r="N5548"/>
      <c r="O5548"/>
      <c r="P5548"/>
      <c r="Q5548"/>
      <c r="R5548"/>
    </row>
    <row r="5549" spans="1:18" s="16" customFormat="1" x14ac:dyDescent="0.25">
      <c r="A5549"/>
      <c r="B5549" s="18"/>
      <c r="D5549"/>
      <c r="E5549"/>
      <c r="F5549"/>
      <c r="G5549"/>
      <c r="H5549"/>
      <c r="I5549"/>
      <c r="J5549"/>
      <c r="K5549"/>
      <c r="L5549"/>
      <c r="M5549"/>
      <c r="N5549"/>
      <c r="O5549"/>
      <c r="P5549"/>
      <c r="Q5549"/>
      <c r="R5549"/>
    </row>
    <row r="5550" spans="1:18" s="16" customFormat="1" x14ac:dyDescent="0.25">
      <c r="A5550"/>
      <c r="B5550" s="18"/>
      <c r="D5550"/>
      <c r="E5550"/>
      <c r="F5550"/>
      <c r="G5550"/>
      <c r="H5550"/>
      <c r="I5550"/>
      <c r="J5550"/>
      <c r="K5550"/>
      <c r="L5550"/>
      <c r="M5550"/>
      <c r="N5550"/>
      <c r="O5550"/>
      <c r="P5550"/>
      <c r="Q5550"/>
      <c r="R5550"/>
    </row>
    <row r="5551" spans="1:18" s="16" customFormat="1" x14ac:dyDescent="0.25">
      <c r="A5551"/>
      <c r="B5551" s="18"/>
      <c r="D5551"/>
      <c r="E5551"/>
      <c r="F5551"/>
      <c r="G5551"/>
      <c r="H5551"/>
      <c r="I5551"/>
      <c r="J5551"/>
      <c r="K5551"/>
      <c r="L5551"/>
      <c r="M5551"/>
      <c r="N5551"/>
      <c r="O5551"/>
      <c r="P5551"/>
      <c r="Q5551"/>
      <c r="R5551"/>
    </row>
    <row r="5552" spans="1:18" s="16" customFormat="1" x14ac:dyDescent="0.25">
      <c r="A5552"/>
      <c r="B5552" s="18"/>
      <c r="D5552"/>
      <c r="E5552"/>
      <c r="F5552"/>
      <c r="G5552"/>
      <c r="H5552"/>
      <c r="I5552"/>
      <c r="J5552"/>
      <c r="K5552"/>
      <c r="L5552"/>
      <c r="M5552"/>
      <c r="N5552"/>
      <c r="O5552"/>
      <c r="P5552"/>
      <c r="Q5552"/>
      <c r="R5552"/>
    </row>
    <row r="5553" spans="1:18" s="16" customFormat="1" x14ac:dyDescent="0.25">
      <c r="A5553"/>
      <c r="B5553" s="18"/>
      <c r="D5553"/>
      <c r="E5553"/>
      <c r="F5553"/>
      <c r="G5553"/>
      <c r="H5553"/>
      <c r="I5553"/>
      <c r="J5553"/>
      <c r="K5553"/>
      <c r="L5553"/>
      <c r="M5553"/>
      <c r="N5553"/>
      <c r="O5553"/>
      <c r="P5553"/>
      <c r="Q5553"/>
      <c r="R5553"/>
    </row>
    <row r="5554" spans="1:18" s="16" customFormat="1" x14ac:dyDescent="0.25">
      <c r="A5554"/>
      <c r="B5554" s="18"/>
      <c r="D5554"/>
      <c r="E5554"/>
      <c r="F5554"/>
      <c r="G5554"/>
      <c r="H5554"/>
      <c r="I5554"/>
      <c r="J5554"/>
      <c r="K5554"/>
      <c r="L5554"/>
      <c r="M5554"/>
      <c r="N5554"/>
      <c r="O5554"/>
      <c r="P5554"/>
      <c r="Q5554"/>
      <c r="R5554"/>
    </row>
    <row r="5555" spans="1:18" s="16" customFormat="1" x14ac:dyDescent="0.25">
      <c r="A5555"/>
      <c r="B5555" s="18"/>
      <c r="D5555"/>
      <c r="E5555"/>
      <c r="F5555"/>
      <c r="G5555"/>
      <c r="H5555"/>
      <c r="I5555"/>
      <c r="J5555"/>
      <c r="K5555"/>
      <c r="L5555"/>
      <c r="M5555"/>
      <c r="N5555"/>
      <c r="O5555"/>
      <c r="P5555"/>
      <c r="Q5555"/>
      <c r="R5555"/>
    </row>
    <row r="5556" spans="1:18" s="16" customFormat="1" x14ac:dyDescent="0.25">
      <c r="A5556"/>
      <c r="B5556" s="18"/>
      <c r="D5556"/>
      <c r="E5556"/>
      <c r="F5556"/>
      <c r="G5556"/>
      <c r="H5556"/>
      <c r="I5556"/>
      <c r="J5556"/>
      <c r="K5556"/>
      <c r="L5556"/>
      <c r="M5556"/>
      <c r="N5556"/>
      <c r="O5556"/>
      <c r="P5556"/>
      <c r="Q5556"/>
      <c r="R5556"/>
    </row>
    <row r="5557" spans="1:18" s="16" customFormat="1" x14ac:dyDescent="0.25">
      <c r="A5557"/>
      <c r="B5557" s="18"/>
      <c r="D5557"/>
      <c r="E5557"/>
      <c r="F5557"/>
      <c r="G5557"/>
      <c r="H5557"/>
      <c r="I5557"/>
      <c r="J5557"/>
      <c r="K5557"/>
      <c r="L5557"/>
      <c r="M5557"/>
      <c r="N5557"/>
      <c r="O5557"/>
      <c r="P5557"/>
      <c r="Q5557"/>
      <c r="R5557"/>
    </row>
    <row r="5558" spans="1:18" s="16" customFormat="1" x14ac:dyDescent="0.25">
      <c r="A5558"/>
      <c r="B5558" s="18"/>
      <c r="D5558"/>
      <c r="E5558"/>
      <c r="F5558"/>
      <c r="G5558"/>
      <c r="H5558"/>
      <c r="I5558"/>
      <c r="J5558"/>
      <c r="K5558"/>
      <c r="L5558"/>
      <c r="M5558"/>
      <c r="N5558"/>
      <c r="O5558"/>
      <c r="P5558"/>
      <c r="Q5558"/>
      <c r="R5558"/>
    </row>
    <row r="5559" spans="1:18" s="16" customFormat="1" x14ac:dyDescent="0.25">
      <c r="A5559"/>
      <c r="B5559" s="18"/>
      <c r="D5559"/>
      <c r="E5559"/>
      <c r="F5559"/>
      <c r="G5559"/>
      <c r="H5559"/>
      <c r="I5559"/>
      <c r="J5559"/>
      <c r="K5559"/>
      <c r="L5559"/>
      <c r="M5559"/>
      <c r="N5559"/>
      <c r="O5559"/>
      <c r="P5559"/>
      <c r="Q5559"/>
      <c r="R5559"/>
    </row>
    <row r="5560" spans="1:18" s="16" customFormat="1" x14ac:dyDescent="0.25">
      <c r="A5560"/>
      <c r="B5560" s="18"/>
      <c r="D5560"/>
      <c r="E5560"/>
      <c r="F5560"/>
      <c r="G5560"/>
      <c r="H5560"/>
      <c r="I5560"/>
      <c r="J5560"/>
      <c r="K5560"/>
      <c r="L5560"/>
      <c r="M5560"/>
      <c r="N5560"/>
      <c r="O5560"/>
      <c r="P5560"/>
      <c r="Q5560"/>
      <c r="R5560"/>
    </row>
    <row r="5561" spans="1:18" s="16" customFormat="1" x14ac:dyDescent="0.25">
      <c r="A5561"/>
      <c r="B5561" s="18"/>
      <c r="D5561"/>
      <c r="E5561"/>
      <c r="F5561"/>
      <c r="G5561"/>
      <c r="H5561"/>
      <c r="I5561"/>
      <c r="J5561"/>
      <c r="K5561"/>
      <c r="L5561"/>
      <c r="M5561"/>
      <c r="N5561"/>
      <c r="O5561"/>
      <c r="P5561"/>
      <c r="Q5561"/>
      <c r="R5561"/>
    </row>
    <row r="5562" spans="1:18" s="16" customFormat="1" x14ac:dyDescent="0.25">
      <c r="A5562"/>
      <c r="B5562" s="17"/>
      <c r="D5562"/>
      <c r="E5562"/>
      <c r="F5562"/>
      <c r="G5562"/>
      <c r="H5562"/>
      <c r="I5562"/>
      <c r="J5562"/>
      <c r="K5562"/>
      <c r="L5562"/>
      <c r="M5562"/>
      <c r="N5562"/>
      <c r="O5562"/>
      <c r="P5562"/>
      <c r="Q5562"/>
      <c r="R5562"/>
    </row>
    <row r="5563" spans="1:18" s="16" customFormat="1" x14ac:dyDescent="0.25">
      <c r="A5563"/>
      <c r="B5563" s="18"/>
      <c r="D5563"/>
      <c r="E5563"/>
      <c r="F5563"/>
      <c r="G5563"/>
      <c r="H5563"/>
      <c r="I5563"/>
      <c r="J5563"/>
      <c r="K5563"/>
      <c r="L5563"/>
      <c r="M5563"/>
      <c r="N5563"/>
      <c r="O5563"/>
      <c r="P5563"/>
      <c r="Q5563"/>
      <c r="R5563"/>
    </row>
    <row r="5564" spans="1:18" s="16" customFormat="1" x14ac:dyDescent="0.25">
      <c r="A5564"/>
      <c r="B5564" s="18"/>
      <c r="D5564"/>
      <c r="E5564"/>
      <c r="F5564"/>
      <c r="G5564"/>
      <c r="H5564"/>
      <c r="I5564"/>
      <c r="J5564"/>
      <c r="K5564"/>
      <c r="L5564"/>
      <c r="M5564"/>
      <c r="N5564"/>
      <c r="O5564"/>
      <c r="P5564"/>
      <c r="Q5564"/>
      <c r="R5564"/>
    </row>
    <row r="5565" spans="1:18" s="16" customFormat="1" x14ac:dyDescent="0.25">
      <c r="A5565"/>
      <c r="B5565" s="18"/>
      <c r="D5565"/>
      <c r="E5565"/>
      <c r="F5565"/>
      <c r="G5565"/>
      <c r="H5565"/>
      <c r="I5565"/>
      <c r="J5565"/>
      <c r="K5565"/>
      <c r="L5565"/>
      <c r="M5565"/>
      <c r="N5565"/>
      <c r="O5565"/>
      <c r="P5565"/>
      <c r="Q5565"/>
      <c r="R5565"/>
    </row>
    <row r="5566" spans="1:18" s="16" customFormat="1" x14ac:dyDescent="0.25">
      <c r="A5566"/>
      <c r="B5566" s="18"/>
      <c r="D5566"/>
      <c r="E5566"/>
      <c r="F5566"/>
      <c r="G5566"/>
      <c r="H5566"/>
      <c r="I5566"/>
      <c r="J5566"/>
      <c r="K5566"/>
      <c r="L5566"/>
      <c r="M5566"/>
      <c r="N5566"/>
      <c r="O5566"/>
      <c r="P5566"/>
      <c r="Q5566"/>
      <c r="R5566"/>
    </row>
    <row r="5567" spans="1:18" s="16" customFormat="1" x14ac:dyDescent="0.25">
      <c r="A5567"/>
      <c r="B5567" s="18"/>
      <c r="D5567"/>
      <c r="E5567"/>
      <c r="F5567"/>
      <c r="G5567"/>
      <c r="H5567"/>
      <c r="I5567"/>
      <c r="J5567"/>
      <c r="K5567"/>
      <c r="L5567"/>
      <c r="M5567"/>
      <c r="N5567"/>
      <c r="O5567"/>
      <c r="P5567"/>
      <c r="Q5567"/>
      <c r="R5567"/>
    </row>
    <row r="5568" spans="1:18" s="16" customFormat="1" x14ac:dyDescent="0.25">
      <c r="A5568"/>
      <c r="B5568" s="18"/>
      <c r="D5568"/>
      <c r="E5568"/>
      <c r="F5568"/>
      <c r="G5568"/>
      <c r="H5568"/>
      <c r="I5568"/>
      <c r="J5568"/>
      <c r="K5568"/>
      <c r="L5568"/>
      <c r="M5568"/>
      <c r="N5568"/>
      <c r="O5568"/>
      <c r="P5568"/>
      <c r="Q5568"/>
      <c r="R5568"/>
    </row>
    <row r="5569" spans="1:18" s="16" customFormat="1" x14ac:dyDescent="0.25">
      <c r="A5569"/>
      <c r="B5569" s="18"/>
      <c r="D5569"/>
      <c r="E5569"/>
      <c r="F5569"/>
      <c r="G5569"/>
      <c r="H5569"/>
      <c r="I5569"/>
      <c r="J5569"/>
      <c r="K5569"/>
      <c r="L5569"/>
      <c r="M5569"/>
      <c r="N5569"/>
      <c r="O5569"/>
      <c r="P5569"/>
      <c r="Q5569"/>
      <c r="R5569"/>
    </row>
    <row r="5570" spans="1:18" s="16" customFormat="1" x14ac:dyDescent="0.25">
      <c r="A5570"/>
      <c r="B5570" s="18"/>
      <c r="D5570"/>
      <c r="E5570"/>
      <c r="F5570"/>
      <c r="G5570"/>
      <c r="H5570"/>
      <c r="I5570"/>
      <c r="J5570"/>
      <c r="K5570"/>
      <c r="L5570"/>
      <c r="M5570"/>
      <c r="N5570"/>
      <c r="O5570"/>
      <c r="P5570"/>
      <c r="Q5570"/>
      <c r="R5570"/>
    </row>
    <row r="5571" spans="1:18" s="16" customFormat="1" x14ac:dyDescent="0.25">
      <c r="A5571"/>
      <c r="B5571" s="18"/>
      <c r="D5571"/>
      <c r="E5571"/>
      <c r="F5571"/>
      <c r="G5571"/>
      <c r="H5571"/>
      <c r="I5571"/>
      <c r="J5571"/>
      <c r="K5571"/>
      <c r="L5571"/>
      <c r="M5571"/>
      <c r="N5571"/>
      <c r="O5571"/>
      <c r="P5571"/>
      <c r="Q5571"/>
      <c r="R5571"/>
    </row>
    <row r="5572" spans="1:18" s="16" customFormat="1" x14ac:dyDescent="0.25">
      <c r="A5572"/>
      <c r="B5572" s="18"/>
      <c r="D5572"/>
      <c r="E5572"/>
      <c r="F5572"/>
      <c r="G5572"/>
      <c r="H5572"/>
      <c r="I5572"/>
      <c r="J5572"/>
      <c r="K5572"/>
      <c r="L5572"/>
      <c r="M5572"/>
      <c r="N5572"/>
      <c r="O5572"/>
      <c r="P5572"/>
      <c r="Q5572"/>
      <c r="R5572"/>
    </row>
    <row r="5573" spans="1:18" s="16" customFormat="1" x14ac:dyDescent="0.25">
      <c r="A5573"/>
      <c r="B5573" s="18"/>
      <c r="D5573"/>
      <c r="E5573"/>
      <c r="F5573"/>
      <c r="G5573"/>
      <c r="H5573"/>
      <c r="I5573"/>
      <c r="J5573"/>
      <c r="K5573"/>
      <c r="L5573"/>
      <c r="M5573"/>
      <c r="N5573"/>
      <c r="O5573"/>
      <c r="P5573"/>
      <c r="Q5573"/>
      <c r="R5573"/>
    </row>
    <row r="5574" spans="1:18" s="16" customFormat="1" x14ac:dyDescent="0.25">
      <c r="A5574"/>
      <c r="B5574" s="18"/>
      <c r="D5574"/>
      <c r="E5574"/>
      <c r="F5574"/>
      <c r="G5574"/>
      <c r="H5574"/>
      <c r="I5574"/>
      <c r="J5574"/>
      <c r="K5574"/>
      <c r="L5574"/>
      <c r="M5574"/>
      <c r="N5574"/>
      <c r="O5574"/>
      <c r="P5574"/>
      <c r="Q5574"/>
      <c r="R5574"/>
    </row>
    <row r="5575" spans="1:18" s="16" customFormat="1" x14ac:dyDescent="0.25">
      <c r="A5575"/>
      <c r="B5575" s="18"/>
      <c r="D5575"/>
      <c r="E5575"/>
      <c r="F5575"/>
      <c r="G5575"/>
      <c r="H5575"/>
      <c r="I5575"/>
      <c r="J5575"/>
      <c r="K5575"/>
      <c r="L5575"/>
      <c r="M5575"/>
      <c r="N5575"/>
      <c r="O5575"/>
      <c r="P5575"/>
      <c r="Q5575"/>
      <c r="R5575"/>
    </row>
    <row r="5576" spans="1:18" s="16" customFormat="1" x14ac:dyDescent="0.25">
      <c r="A5576"/>
      <c r="B5576" s="18"/>
      <c r="D5576"/>
      <c r="E5576"/>
      <c r="F5576"/>
      <c r="G5576"/>
      <c r="H5576"/>
      <c r="I5576"/>
      <c r="J5576"/>
      <c r="K5576"/>
      <c r="L5576"/>
      <c r="M5576"/>
      <c r="N5576"/>
      <c r="O5576"/>
      <c r="P5576"/>
      <c r="Q5576"/>
      <c r="R5576"/>
    </row>
    <row r="5577" spans="1:18" s="16" customFormat="1" x14ac:dyDescent="0.25">
      <c r="A5577"/>
      <c r="B5577" s="18"/>
      <c r="D5577"/>
      <c r="E5577"/>
      <c r="F5577"/>
      <c r="G5577"/>
      <c r="H5577"/>
      <c r="I5577"/>
      <c r="J5577"/>
      <c r="K5577"/>
      <c r="L5577"/>
      <c r="M5577"/>
      <c r="N5577"/>
      <c r="O5577"/>
      <c r="P5577"/>
      <c r="Q5577"/>
      <c r="R5577"/>
    </row>
    <row r="5578" spans="1:18" s="16" customFormat="1" x14ac:dyDescent="0.25">
      <c r="A5578"/>
      <c r="B5578" s="18"/>
      <c r="D5578"/>
      <c r="E5578"/>
      <c r="F5578"/>
      <c r="G5578"/>
      <c r="H5578"/>
      <c r="I5578"/>
      <c r="J5578"/>
      <c r="K5578"/>
      <c r="L5578"/>
      <c r="M5578"/>
      <c r="N5578"/>
      <c r="O5578"/>
      <c r="P5578"/>
      <c r="Q5578"/>
      <c r="R5578"/>
    </row>
    <row r="5579" spans="1:18" s="16" customFormat="1" x14ac:dyDescent="0.25">
      <c r="A5579"/>
      <c r="B5579" s="18"/>
      <c r="D5579"/>
      <c r="E5579"/>
      <c r="F5579"/>
      <c r="G5579"/>
      <c r="H5579"/>
      <c r="I5579"/>
      <c r="J5579"/>
      <c r="K5579"/>
      <c r="L5579"/>
      <c r="M5579"/>
      <c r="N5579"/>
      <c r="O5579"/>
      <c r="P5579"/>
      <c r="Q5579"/>
      <c r="R5579"/>
    </row>
    <row r="5580" spans="1:18" s="16" customFormat="1" x14ac:dyDescent="0.25">
      <c r="A5580"/>
      <c r="B5580" s="18"/>
      <c r="D5580"/>
      <c r="E5580"/>
      <c r="F5580"/>
      <c r="G5580"/>
      <c r="H5580"/>
      <c r="I5580"/>
      <c r="J5580"/>
      <c r="K5580"/>
      <c r="L5580"/>
      <c r="M5580"/>
      <c r="N5580"/>
      <c r="O5580"/>
      <c r="P5580"/>
      <c r="Q5580"/>
      <c r="R5580"/>
    </row>
    <row r="5581" spans="1:18" s="16" customFormat="1" x14ac:dyDescent="0.25">
      <c r="A5581"/>
      <c r="B5581" s="18"/>
      <c r="D5581"/>
      <c r="E5581"/>
      <c r="F5581"/>
      <c r="G5581"/>
      <c r="H5581"/>
      <c r="I5581"/>
      <c r="J5581"/>
      <c r="K5581"/>
      <c r="L5581"/>
      <c r="M5581"/>
      <c r="N5581"/>
      <c r="O5581"/>
      <c r="P5581"/>
      <c r="Q5581"/>
      <c r="R5581"/>
    </row>
    <row r="5582" spans="1:18" s="16" customFormat="1" x14ac:dyDescent="0.25">
      <c r="A5582"/>
      <c r="B5582" s="18"/>
      <c r="D5582"/>
      <c r="E5582"/>
      <c r="F5582"/>
      <c r="G5582"/>
      <c r="H5582"/>
      <c r="I5582"/>
      <c r="J5582"/>
      <c r="K5582"/>
      <c r="L5582"/>
      <c r="M5582"/>
      <c r="N5582"/>
      <c r="O5582"/>
      <c r="P5582"/>
      <c r="Q5582"/>
      <c r="R5582"/>
    </row>
    <row r="5583" spans="1:18" s="16" customFormat="1" x14ac:dyDescent="0.25">
      <c r="A5583"/>
      <c r="B5583" s="18"/>
      <c r="D5583"/>
      <c r="E5583"/>
      <c r="F5583"/>
      <c r="G5583"/>
      <c r="H5583"/>
      <c r="I5583"/>
      <c r="J5583"/>
      <c r="K5583"/>
      <c r="L5583"/>
      <c r="M5583"/>
      <c r="N5583"/>
      <c r="O5583"/>
      <c r="P5583"/>
      <c r="Q5583"/>
      <c r="R5583"/>
    </row>
    <row r="5584" spans="1:18" s="16" customFormat="1" x14ac:dyDescent="0.25">
      <c r="A5584"/>
      <c r="B5584" s="18"/>
      <c r="D5584"/>
      <c r="E5584"/>
      <c r="F5584"/>
      <c r="G5584"/>
      <c r="H5584"/>
      <c r="I5584"/>
      <c r="J5584"/>
      <c r="K5584"/>
      <c r="L5584"/>
      <c r="M5584"/>
      <c r="N5584"/>
      <c r="O5584"/>
      <c r="P5584"/>
      <c r="Q5584"/>
      <c r="R5584"/>
    </row>
    <row r="5585" spans="1:18" s="16" customFormat="1" x14ac:dyDescent="0.25">
      <c r="A5585"/>
      <c r="B5585" s="18"/>
      <c r="D5585"/>
      <c r="E5585"/>
      <c r="F5585"/>
      <c r="G5585"/>
      <c r="H5585"/>
      <c r="I5585"/>
      <c r="J5585"/>
      <c r="K5585"/>
      <c r="L5585"/>
      <c r="M5585"/>
      <c r="N5585"/>
      <c r="O5585"/>
      <c r="P5585"/>
      <c r="Q5585"/>
      <c r="R5585"/>
    </row>
    <row r="5586" spans="1:18" s="16" customFormat="1" x14ac:dyDescent="0.25">
      <c r="A5586"/>
      <c r="B5586" s="18"/>
      <c r="D5586"/>
      <c r="E5586"/>
      <c r="F5586"/>
      <c r="G5586"/>
      <c r="H5586"/>
      <c r="I5586"/>
      <c r="J5586"/>
      <c r="K5586"/>
      <c r="L5586"/>
      <c r="M5586"/>
      <c r="N5586"/>
      <c r="O5586"/>
      <c r="P5586"/>
      <c r="Q5586"/>
      <c r="R5586"/>
    </row>
    <row r="5587" spans="1:18" s="16" customFormat="1" x14ac:dyDescent="0.25">
      <c r="A5587"/>
      <c r="B5587" s="18"/>
      <c r="D5587"/>
      <c r="E5587"/>
      <c r="F5587"/>
      <c r="G5587"/>
      <c r="H5587"/>
      <c r="I5587"/>
      <c r="J5587"/>
      <c r="K5587"/>
      <c r="L5587"/>
      <c r="M5587"/>
      <c r="N5587"/>
      <c r="O5587"/>
      <c r="P5587"/>
      <c r="Q5587"/>
      <c r="R5587"/>
    </row>
    <row r="5588" spans="1:18" s="16" customFormat="1" x14ac:dyDescent="0.25">
      <c r="A5588"/>
      <c r="B5588" s="18"/>
      <c r="D5588"/>
      <c r="E5588"/>
      <c r="F5588"/>
      <c r="G5588"/>
      <c r="H5588"/>
      <c r="I5588"/>
      <c r="J5588"/>
      <c r="K5588"/>
      <c r="L5588"/>
      <c r="M5588"/>
      <c r="N5588"/>
      <c r="O5588"/>
      <c r="P5588"/>
      <c r="Q5588"/>
      <c r="R5588"/>
    </row>
    <row r="5589" spans="1:18" s="16" customFormat="1" x14ac:dyDescent="0.25">
      <c r="A5589"/>
      <c r="B5589" s="18"/>
      <c r="D5589"/>
      <c r="E5589"/>
      <c r="F5589"/>
      <c r="G5589"/>
      <c r="H5589"/>
      <c r="I5589"/>
      <c r="J5589"/>
      <c r="K5589"/>
      <c r="L5589"/>
      <c r="M5589"/>
      <c r="N5589"/>
      <c r="O5589"/>
      <c r="P5589"/>
      <c r="Q5589"/>
      <c r="R5589"/>
    </row>
    <row r="5590" spans="1:18" s="16" customFormat="1" x14ac:dyDescent="0.25">
      <c r="A5590"/>
      <c r="B5590" s="18"/>
      <c r="D5590"/>
      <c r="E5590"/>
      <c r="F5590"/>
      <c r="G5590"/>
      <c r="H5590"/>
      <c r="I5590"/>
      <c r="J5590"/>
      <c r="K5590"/>
      <c r="L5590"/>
      <c r="M5590"/>
      <c r="N5590"/>
      <c r="O5590"/>
      <c r="P5590"/>
      <c r="Q5590"/>
      <c r="R5590"/>
    </row>
    <row r="5591" spans="1:18" s="16" customFormat="1" x14ac:dyDescent="0.25">
      <c r="A5591"/>
      <c r="B5591" s="18"/>
      <c r="D5591"/>
      <c r="E5591"/>
      <c r="F5591"/>
      <c r="G5591"/>
      <c r="H5591"/>
      <c r="I5591"/>
      <c r="J5591"/>
      <c r="K5591"/>
      <c r="L5591"/>
      <c r="M5591"/>
      <c r="N5591"/>
      <c r="O5591"/>
      <c r="P5591"/>
      <c r="Q5591"/>
      <c r="R5591"/>
    </row>
    <row r="5592" spans="1:18" s="16" customFormat="1" x14ac:dyDescent="0.25">
      <c r="A5592"/>
      <c r="B5592" s="18"/>
      <c r="D5592"/>
      <c r="E5592"/>
      <c r="F5592"/>
      <c r="G5592"/>
      <c r="H5592"/>
      <c r="I5592"/>
      <c r="J5592"/>
      <c r="K5592"/>
      <c r="L5592"/>
      <c r="M5592"/>
      <c r="N5592"/>
      <c r="O5592"/>
      <c r="P5592"/>
      <c r="Q5592"/>
      <c r="R5592"/>
    </row>
    <row r="5593" spans="1:18" s="16" customFormat="1" x14ac:dyDescent="0.25">
      <c r="A5593"/>
      <c r="B5593" s="18"/>
      <c r="D5593"/>
      <c r="E5593"/>
      <c r="F5593"/>
      <c r="G5593"/>
      <c r="H5593"/>
      <c r="I5593"/>
      <c r="J5593"/>
      <c r="K5593"/>
      <c r="L5593"/>
      <c r="M5593"/>
      <c r="N5593"/>
      <c r="O5593"/>
      <c r="P5593"/>
      <c r="Q5593"/>
      <c r="R5593"/>
    </row>
    <row r="5594" spans="1:18" s="16" customFormat="1" x14ac:dyDescent="0.25">
      <c r="A5594"/>
      <c r="B5594" s="18"/>
      <c r="D5594"/>
      <c r="E5594"/>
      <c r="F5594"/>
      <c r="G5594"/>
      <c r="H5594"/>
      <c r="I5594"/>
      <c r="J5594"/>
      <c r="K5594"/>
      <c r="L5594"/>
      <c r="M5594"/>
      <c r="N5594"/>
      <c r="O5594"/>
      <c r="P5594"/>
      <c r="Q5594"/>
      <c r="R5594"/>
    </row>
    <row r="5595" spans="1:18" s="16" customFormat="1" x14ac:dyDescent="0.25">
      <c r="A5595"/>
      <c r="B5595" s="18"/>
      <c r="D5595"/>
      <c r="E5595"/>
      <c r="F5595"/>
      <c r="G5595"/>
      <c r="H5595"/>
      <c r="I5595"/>
      <c r="J5595"/>
      <c r="K5595"/>
      <c r="L5595"/>
      <c r="M5595"/>
      <c r="N5595"/>
      <c r="O5595"/>
      <c r="P5595"/>
      <c r="Q5595"/>
      <c r="R5595"/>
    </row>
    <row r="5596" spans="1:18" s="16" customFormat="1" x14ac:dyDescent="0.25">
      <c r="A5596"/>
      <c r="B5596" s="18"/>
      <c r="D5596"/>
      <c r="E5596"/>
      <c r="F5596"/>
      <c r="G5596"/>
      <c r="H5596"/>
      <c r="I5596"/>
      <c r="J5596"/>
      <c r="K5596"/>
      <c r="L5596"/>
      <c r="M5596"/>
      <c r="N5596"/>
      <c r="O5596"/>
      <c r="P5596"/>
      <c r="Q5596"/>
      <c r="R5596"/>
    </row>
    <row r="5597" spans="1:18" s="16" customFormat="1" x14ac:dyDescent="0.25">
      <c r="A5597"/>
      <c r="B5597" s="18"/>
      <c r="D5597"/>
      <c r="E5597"/>
      <c r="F5597"/>
      <c r="G5597"/>
      <c r="H5597"/>
      <c r="I5597"/>
      <c r="J5597"/>
      <c r="K5597"/>
      <c r="L5597"/>
      <c r="M5597"/>
      <c r="N5597"/>
      <c r="O5597"/>
      <c r="P5597"/>
      <c r="Q5597"/>
      <c r="R5597"/>
    </row>
    <row r="5598" spans="1:18" s="16" customFormat="1" x14ac:dyDescent="0.25">
      <c r="A5598"/>
      <c r="B5598" s="18"/>
      <c r="D5598"/>
      <c r="E5598"/>
      <c r="F5598"/>
      <c r="G5598"/>
      <c r="H5598"/>
      <c r="I5598"/>
      <c r="J5598"/>
      <c r="K5598"/>
      <c r="L5598"/>
      <c r="M5598"/>
      <c r="N5598"/>
      <c r="O5598"/>
      <c r="P5598"/>
      <c r="Q5598"/>
      <c r="R5598"/>
    </row>
    <row r="5599" spans="1:18" s="16" customFormat="1" x14ac:dyDescent="0.25">
      <c r="A5599"/>
      <c r="B5599" s="18"/>
      <c r="D5599"/>
      <c r="E5599"/>
      <c r="F5599"/>
      <c r="G5599"/>
      <c r="H5599"/>
      <c r="I5599"/>
      <c r="J5599"/>
      <c r="K5599"/>
      <c r="L5599"/>
      <c r="M5599"/>
      <c r="N5599"/>
      <c r="O5599"/>
      <c r="P5599"/>
      <c r="Q5599"/>
      <c r="R5599"/>
    </row>
    <row r="5600" spans="1:18" s="16" customFormat="1" x14ac:dyDescent="0.25">
      <c r="A5600"/>
      <c r="B5600" s="18"/>
      <c r="D5600"/>
      <c r="E5600"/>
      <c r="F5600"/>
      <c r="G5600"/>
      <c r="H5600"/>
      <c r="I5600"/>
      <c r="J5600"/>
      <c r="K5600"/>
      <c r="L5600"/>
      <c r="M5600"/>
      <c r="N5600"/>
      <c r="O5600"/>
      <c r="P5600"/>
      <c r="Q5600"/>
      <c r="R5600"/>
    </row>
    <row r="5601" spans="1:18" s="16" customFormat="1" x14ac:dyDescent="0.25">
      <c r="A5601"/>
      <c r="B5601" s="18"/>
      <c r="D5601"/>
      <c r="E5601"/>
      <c r="F5601"/>
      <c r="G5601"/>
      <c r="H5601"/>
      <c r="I5601"/>
      <c r="J5601"/>
      <c r="K5601"/>
      <c r="L5601"/>
      <c r="M5601"/>
      <c r="N5601"/>
      <c r="O5601"/>
      <c r="P5601"/>
      <c r="Q5601"/>
      <c r="R5601"/>
    </row>
    <row r="5602" spans="1:18" s="16" customFormat="1" x14ac:dyDescent="0.25">
      <c r="A5602"/>
      <c r="B5602" s="18"/>
      <c r="D5602"/>
      <c r="E5602"/>
      <c r="F5602"/>
      <c r="G5602"/>
      <c r="H5602"/>
      <c r="I5602"/>
      <c r="J5602"/>
      <c r="K5602"/>
      <c r="L5602"/>
      <c r="M5602"/>
      <c r="N5602"/>
      <c r="O5602"/>
      <c r="P5602"/>
      <c r="Q5602"/>
      <c r="R5602"/>
    </row>
    <row r="5603" spans="1:18" s="16" customFormat="1" x14ac:dyDescent="0.25">
      <c r="A5603"/>
      <c r="B5603" s="18"/>
      <c r="D5603"/>
      <c r="E5603"/>
      <c r="F5603"/>
      <c r="G5603"/>
      <c r="H5603"/>
      <c r="I5603"/>
      <c r="J5603"/>
      <c r="K5603"/>
      <c r="L5603"/>
      <c r="M5603"/>
      <c r="N5603"/>
      <c r="O5603"/>
      <c r="P5603"/>
      <c r="Q5603"/>
      <c r="R5603"/>
    </row>
    <row r="5604" spans="1:18" s="16" customFormat="1" x14ac:dyDescent="0.25">
      <c r="A5604"/>
      <c r="B5604" s="18"/>
      <c r="D5604"/>
      <c r="E5604"/>
      <c r="F5604"/>
      <c r="G5604"/>
      <c r="H5604"/>
      <c r="I5604"/>
      <c r="J5604"/>
      <c r="K5604"/>
      <c r="L5604"/>
      <c r="M5604"/>
      <c r="N5604"/>
      <c r="O5604"/>
      <c r="P5604"/>
      <c r="Q5604"/>
      <c r="R5604"/>
    </row>
    <row r="5605" spans="1:18" s="16" customFormat="1" x14ac:dyDescent="0.25">
      <c r="A5605"/>
      <c r="B5605" s="18"/>
      <c r="D5605"/>
      <c r="E5605"/>
      <c r="F5605"/>
      <c r="G5605"/>
      <c r="H5605"/>
      <c r="I5605"/>
      <c r="J5605"/>
      <c r="K5605"/>
      <c r="L5605"/>
      <c r="M5605"/>
      <c r="N5605"/>
      <c r="O5605"/>
      <c r="P5605"/>
      <c r="Q5605"/>
      <c r="R5605"/>
    </row>
    <row r="5606" spans="1:18" s="16" customFormat="1" x14ac:dyDescent="0.25">
      <c r="A5606"/>
      <c r="B5606" s="18"/>
      <c r="D5606"/>
      <c r="E5606"/>
      <c r="F5606"/>
      <c r="G5606"/>
      <c r="H5606"/>
      <c r="I5606"/>
      <c r="J5606"/>
      <c r="K5606"/>
      <c r="L5606"/>
      <c r="M5606"/>
      <c r="N5606"/>
      <c r="O5606"/>
      <c r="P5606"/>
      <c r="Q5606"/>
      <c r="R5606"/>
    </row>
    <row r="5607" spans="1:18" s="16" customFormat="1" x14ac:dyDescent="0.25">
      <c r="A5607"/>
      <c r="B5607" s="18"/>
      <c r="D5607"/>
      <c r="E5607"/>
      <c r="F5607"/>
      <c r="G5607"/>
      <c r="H5607"/>
      <c r="I5607"/>
      <c r="J5607"/>
      <c r="K5607"/>
      <c r="L5607"/>
      <c r="M5607"/>
      <c r="N5607"/>
      <c r="O5607"/>
      <c r="P5607"/>
      <c r="Q5607"/>
      <c r="R5607"/>
    </row>
    <row r="5608" spans="1:18" s="16" customFormat="1" x14ac:dyDescent="0.25">
      <c r="A5608"/>
      <c r="B5608" s="18"/>
      <c r="D5608"/>
      <c r="E5608"/>
      <c r="F5608"/>
      <c r="G5608"/>
      <c r="H5608"/>
      <c r="I5608"/>
      <c r="J5608"/>
      <c r="K5608"/>
      <c r="L5608"/>
      <c r="M5608"/>
      <c r="N5608"/>
      <c r="O5608"/>
      <c r="P5608"/>
      <c r="Q5608"/>
      <c r="R5608"/>
    </row>
    <row r="5609" spans="1:18" s="16" customFormat="1" x14ac:dyDescent="0.25">
      <c r="A5609"/>
      <c r="B5609" s="18"/>
      <c r="D5609"/>
      <c r="E5609"/>
      <c r="F5609"/>
      <c r="G5609"/>
      <c r="H5609"/>
      <c r="I5609"/>
      <c r="J5609"/>
      <c r="K5609"/>
      <c r="L5609"/>
      <c r="M5609"/>
      <c r="N5609"/>
      <c r="O5609"/>
      <c r="P5609"/>
      <c r="Q5609"/>
      <c r="R5609"/>
    </row>
    <row r="5610" spans="1:18" s="16" customFormat="1" x14ac:dyDescent="0.25">
      <c r="A5610"/>
      <c r="B5610" s="18"/>
      <c r="D5610"/>
      <c r="E5610"/>
      <c r="F5610"/>
      <c r="G5610"/>
      <c r="H5610"/>
      <c r="I5610"/>
      <c r="J5610"/>
      <c r="K5610"/>
      <c r="L5610"/>
      <c r="M5610"/>
      <c r="N5610"/>
      <c r="O5610"/>
      <c r="P5610"/>
      <c r="Q5610"/>
      <c r="R5610"/>
    </row>
    <row r="5611" spans="1:18" s="16" customFormat="1" x14ac:dyDescent="0.25">
      <c r="A5611"/>
      <c r="B5611" s="18"/>
      <c r="D5611"/>
      <c r="E5611"/>
      <c r="F5611"/>
      <c r="G5611"/>
      <c r="H5611"/>
      <c r="I5611"/>
      <c r="J5611"/>
      <c r="K5611"/>
      <c r="L5611"/>
      <c r="M5611"/>
      <c r="N5611"/>
      <c r="O5611"/>
      <c r="P5611"/>
      <c r="Q5611"/>
      <c r="R5611"/>
    </row>
    <row r="5612" spans="1:18" s="16" customFormat="1" x14ac:dyDescent="0.25">
      <c r="A5612"/>
      <c r="B5612" s="17"/>
      <c r="D5612"/>
      <c r="E5612"/>
      <c r="F5612"/>
      <c r="G5612"/>
      <c r="H5612"/>
      <c r="I5612"/>
      <c r="J5612"/>
      <c r="K5612"/>
      <c r="L5612"/>
      <c r="M5612"/>
      <c r="N5612"/>
      <c r="O5612"/>
      <c r="P5612"/>
      <c r="Q5612"/>
      <c r="R5612"/>
    </row>
    <row r="5613" spans="1:18" s="16" customFormat="1" x14ac:dyDescent="0.25">
      <c r="A5613"/>
      <c r="B5613" s="18"/>
      <c r="D5613"/>
      <c r="E5613"/>
      <c r="F5613"/>
      <c r="G5613"/>
      <c r="H5613"/>
      <c r="I5613"/>
      <c r="J5613"/>
      <c r="K5613"/>
      <c r="L5613"/>
      <c r="M5613"/>
      <c r="N5613"/>
      <c r="O5613"/>
      <c r="P5613"/>
      <c r="Q5613"/>
      <c r="R5613"/>
    </row>
    <row r="5614" spans="1:18" s="16" customFormat="1" x14ac:dyDescent="0.25">
      <c r="A5614"/>
      <c r="B5614" s="18"/>
      <c r="D5614"/>
      <c r="E5614"/>
      <c r="F5614"/>
      <c r="G5614"/>
      <c r="H5614"/>
      <c r="I5614"/>
      <c r="J5614"/>
      <c r="K5614"/>
      <c r="L5614"/>
      <c r="M5614"/>
      <c r="N5614"/>
      <c r="O5614"/>
      <c r="P5614"/>
      <c r="Q5614"/>
      <c r="R5614"/>
    </row>
    <row r="5615" spans="1:18" s="16" customFormat="1" x14ac:dyDescent="0.25">
      <c r="A5615"/>
      <c r="B5615" s="18"/>
      <c r="D5615"/>
      <c r="E5615"/>
      <c r="F5615"/>
      <c r="G5615"/>
      <c r="H5615"/>
      <c r="I5615"/>
      <c r="J5615"/>
      <c r="K5615"/>
      <c r="L5615"/>
      <c r="M5615"/>
      <c r="N5615"/>
      <c r="O5615"/>
      <c r="P5615"/>
      <c r="Q5615"/>
      <c r="R5615"/>
    </row>
    <row r="5616" spans="1:18" s="16" customFormat="1" x14ac:dyDescent="0.25">
      <c r="A5616"/>
      <c r="B5616" s="18"/>
      <c r="D5616"/>
      <c r="E5616"/>
      <c r="F5616"/>
      <c r="G5616"/>
      <c r="H5616"/>
      <c r="I5616"/>
      <c r="J5616"/>
      <c r="K5616"/>
      <c r="L5616"/>
      <c r="M5616"/>
      <c r="N5616"/>
      <c r="O5616"/>
      <c r="P5616"/>
      <c r="Q5616"/>
      <c r="R5616"/>
    </row>
    <row r="5617" spans="1:18" s="16" customFormat="1" x14ac:dyDescent="0.25">
      <c r="A5617"/>
      <c r="B5617" s="18"/>
      <c r="D5617"/>
      <c r="E5617"/>
      <c r="F5617"/>
      <c r="G5617"/>
      <c r="H5617"/>
      <c r="I5617"/>
      <c r="J5617"/>
      <c r="K5617"/>
      <c r="L5617"/>
      <c r="M5617"/>
      <c r="N5617"/>
      <c r="O5617"/>
      <c r="P5617"/>
      <c r="Q5617"/>
      <c r="R5617"/>
    </row>
    <row r="5618" spans="1:18" s="16" customFormat="1" x14ac:dyDescent="0.25">
      <c r="A5618"/>
      <c r="B5618" s="18"/>
      <c r="D5618"/>
      <c r="E5618"/>
      <c r="F5618"/>
      <c r="G5618"/>
      <c r="H5618"/>
      <c r="I5618"/>
      <c r="J5618"/>
      <c r="K5618"/>
      <c r="L5618"/>
      <c r="M5618"/>
      <c r="N5618"/>
      <c r="O5618"/>
      <c r="P5618"/>
      <c r="Q5618"/>
      <c r="R5618"/>
    </row>
    <row r="5619" spans="1:18" s="16" customFormat="1" x14ac:dyDescent="0.25">
      <c r="A5619"/>
      <c r="B5619" s="18"/>
      <c r="D5619"/>
      <c r="E5619"/>
      <c r="F5619"/>
      <c r="G5619"/>
      <c r="H5619"/>
      <c r="I5619"/>
      <c r="J5619"/>
      <c r="K5619"/>
      <c r="L5619"/>
      <c r="M5619"/>
      <c r="N5619"/>
      <c r="O5619"/>
      <c r="P5619"/>
      <c r="Q5619"/>
      <c r="R5619"/>
    </row>
    <row r="5620" spans="1:18" s="16" customFormat="1" x14ac:dyDescent="0.25">
      <c r="A5620"/>
      <c r="B5620" s="18"/>
      <c r="D5620"/>
      <c r="E5620"/>
      <c r="F5620"/>
      <c r="G5620"/>
      <c r="H5620"/>
      <c r="I5620"/>
      <c r="J5620"/>
      <c r="K5620"/>
      <c r="L5620"/>
      <c r="M5620"/>
      <c r="N5620"/>
      <c r="O5620"/>
      <c r="P5620"/>
      <c r="Q5620"/>
      <c r="R5620"/>
    </row>
    <row r="5621" spans="1:18" s="16" customFormat="1" x14ac:dyDescent="0.25">
      <c r="A5621"/>
      <c r="B5621" s="18"/>
      <c r="D5621"/>
      <c r="E5621"/>
      <c r="F5621"/>
      <c r="G5621"/>
      <c r="H5621"/>
      <c r="I5621"/>
      <c r="J5621"/>
      <c r="K5621"/>
      <c r="L5621"/>
      <c r="M5621"/>
      <c r="N5621"/>
      <c r="O5621"/>
      <c r="P5621"/>
      <c r="Q5621"/>
      <c r="R5621"/>
    </row>
    <row r="5622" spans="1:18" s="16" customFormat="1" x14ac:dyDescent="0.25">
      <c r="A5622"/>
      <c r="B5622" s="18"/>
      <c r="D5622"/>
      <c r="E5622"/>
      <c r="F5622"/>
      <c r="G5622"/>
      <c r="H5622"/>
      <c r="I5622"/>
      <c r="J5622"/>
      <c r="K5622"/>
      <c r="L5622"/>
      <c r="M5622"/>
      <c r="N5622"/>
      <c r="O5622"/>
      <c r="P5622"/>
      <c r="Q5622"/>
      <c r="R5622"/>
    </row>
    <row r="5623" spans="1:18" s="16" customFormat="1" x14ac:dyDescent="0.25">
      <c r="A5623"/>
      <c r="B5623" s="18"/>
      <c r="D5623"/>
      <c r="E5623"/>
      <c r="F5623"/>
      <c r="G5623"/>
      <c r="H5623"/>
      <c r="I5623"/>
      <c r="J5623"/>
      <c r="K5623"/>
      <c r="L5623"/>
      <c r="M5623"/>
      <c r="N5623"/>
      <c r="O5623"/>
      <c r="P5623"/>
      <c r="Q5623"/>
      <c r="R5623"/>
    </row>
    <row r="5624" spans="1:18" s="16" customFormat="1" x14ac:dyDescent="0.25">
      <c r="A5624"/>
      <c r="B5624" s="18"/>
      <c r="D5624"/>
      <c r="E5624"/>
      <c r="F5624"/>
      <c r="G5624"/>
      <c r="H5624"/>
      <c r="I5624"/>
      <c r="J5624"/>
      <c r="K5624"/>
      <c r="L5624"/>
      <c r="M5624"/>
      <c r="N5624"/>
      <c r="O5624"/>
      <c r="P5624"/>
      <c r="Q5624"/>
      <c r="R5624"/>
    </row>
    <row r="5625" spans="1:18" s="16" customFormat="1" x14ac:dyDescent="0.25">
      <c r="A5625"/>
      <c r="B5625" s="18"/>
      <c r="D5625"/>
      <c r="E5625"/>
      <c r="F5625"/>
      <c r="G5625"/>
      <c r="H5625"/>
      <c r="I5625"/>
      <c r="J5625"/>
      <c r="K5625"/>
      <c r="L5625"/>
      <c r="M5625"/>
      <c r="N5625"/>
      <c r="O5625"/>
      <c r="P5625"/>
      <c r="Q5625"/>
      <c r="R5625"/>
    </row>
    <row r="5626" spans="1:18" s="16" customFormat="1" x14ac:dyDescent="0.25">
      <c r="A5626"/>
      <c r="B5626" s="18"/>
      <c r="D5626"/>
      <c r="E5626"/>
      <c r="F5626"/>
      <c r="G5626"/>
      <c r="H5626"/>
      <c r="I5626"/>
      <c r="J5626"/>
      <c r="K5626"/>
      <c r="L5626"/>
      <c r="M5626"/>
      <c r="N5626"/>
      <c r="O5626"/>
      <c r="P5626"/>
      <c r="Q5626"/>
      <c r="R5626"/>
    </row>
    <row r="5627" spans="1:18" s="16" customFormat="1" x14ac:dyDescent="0.25">
      <c r="A5627"/>
      <c r="B5627" s="18"/>
      <c r="D5627"/>
      <c r="E5627"/>
      <c r="F5627"/>
      <c r="G5627"/>
      <c r="H5627"/>
      <c r="I5627"/>
      <c r="J5627"/>
      <c r="K5627"/>
      <c r="L5627"/>
      <c r="M5627"/>
      <c r="N5627"/>
      <c r="O5627"/>
      <c r="P5627"/>
      <c r="Q5627"/>
      <c r="R5627"/>
    </row>
    <row r="5628" spans="1:18" s="16" customFormat="1" x14ac:dyDescent="0.25">
      <c r="A5628"/>
      <c r="B5628" s="18"/>
      <c r="D5628"/>
      <c r="E5628"/>
      <c r="F5628"/>
      <c r="G5628"/>
      <c r="H5628"/>
      <c r="I5628"/>
      <c r="J5628"/>
      <c r="K5628"/>
      <c r="L5628"/>
      <c r="M5628"/>
      <c r="N5628"/>
      <c r="O5628"/>
      <c r="P5628"/>
      <c r="Q5628"/>
      <c r="R5628"/>
    </row>
    <row r="5629" spans="1:18" s="16" customFormat="1" x14ac:dyDescent="0.25">
      <c r="A5629"/>
      <c r="B5629" s="18"/>
      <c r="D5629"/>
      <c r="E5629"/>
      <c r="F5629"/>
      <c r="G5629"/>
      <c r="H5629"/>
      <c r="I5629"/>
      <c r="J5629"/>
      <c r="K5629"/>
      <c r="L5629"/>
      <c r="M5629"/>
      <c r="N5629"/>
      <c r="O5629"/>
      <c r="P5629"/>
      <c r="Q5629"/>
      <c r="R5629"/>
    </row>
    <row r="5630" spans="1:18" s="16" customFormat="1" x14ac:dyDescent="0.25">
      <c r="A5630"/>
      <c r="B5630" s="18"/>
      <c r="D5630"/>
      <c r="E5630"/>
      <c r="F5630"/>
      <c r="G5630"/>
      <c r="H5630"/>
      <c r="I5630"/>
      <c r="J5630"/>
      <c r="K5630"/>
      <c r="L5630"/>
      <c r="M5630"/>
      <c r="N5630"/>
      <c r="O5630"/>
      <c r="P5630"/>
      <c r="Q5630"/>
      <c r="R5630"/>
    </row>
    <row r="5631" spans="1:18" s="16" customFormat="1" x14ac:dyDescent="0.25">
      <c r="A5631"/>
      <c r="B5631" s="18"/>
      <c r="D5631"/>
      <c r="E5631"/>
      <c r="F5631"/>
      <c r="G5631"/>
      <c r="H5631"/>
      <c r="I5631"/>
      <c r="J5631"/>
      <c r="K5631"/>
      <c r="L5631"/>
      <c r="M5631"/>
      <c r="N5631"/>
      <c r="O5631"/>
      <c r="P5631"/>
      <c r="Q5631"/>
      <c r="R5631"/>
    </row>
    <row r="5632" spans="1:18" s="16" customFormat="1" x14ac:dyDescent="0.25">
      <c r="A5632"/>
      <c r="B5632" s="18"/>
      <c r="D5632"/>
      <c r="E5632"/>
      <c r="F5632"/>
      <c r="G5632"/>
      <c r="H5632"/>
      <c r="I5632"/>
      <c r="J5632"/>
      <c r="K5632"/>
      <c r="L5632"/>
      <c r="M5632"/>
      <c r="N5632"/>
      <c r="O5632"/>
      <c r="P5632"/>
      <c r="Q5632"/>
      <c r="R5632"/>
    </row>
    <row r="5633" spans="1:18" s="16" customFormat="1" x14ac:dyDescent="0.25">
      <c r="A5633"/>
      <c r="B5633" s="18"/>
      <c r="D5633"/>
      <c r="E5633"/>
      <c r="F5633"/>
      <c r="G5633"/>
      <c r="H5633"/>
      <c r="I5633"/>
      <c r="J5633"/>
      <c r="K5633"/>
      <c r="L5633"/>
      <c r="M5633"/>
      <c r="N5633"/>
      <c r="O5633"/>
      <c r="P5633"/>
      <c r="Q5633"/>
      <c r="R5633"/>
    </row>
    <row r="5634" spans="1:18" s="16" customFormat="1" x14ac:dyDescent="0.25">
      <c r="A5634"/>
      <c r="B5634" s="18"/>
      <c r="D5634"/>
      <c r="E5634"/>
      <c r="F5634"/>
      <c r="G5634"/>
      <c r="H5634"/>
      <c r="I5634"/>
      <c r="J5634"/>
      <c r="K5634"/>
      <c r="L5634"/>
      <c r="M5634"/>
      <c r="N5634"/>
      <c r="O5634"/>
      <c r="P5634"/>
      <c r="Q5634"/>
      <c r="R5634"/>
    </row>
    <row r="5635" spans="1:18" s="16" customFormat="1" x14ac:dyDescent="0.25">
      <c r="A5635"/>
      <c r="B5635" s="18"/>
      <c r="D5635"/>
      <c r="E5635"/>
      <c r="F5635"/>
      <c r="G5635"/>
      <c r="H5635"/>
      <c r="I5635"/>
      <c r="J5635"/>
      <c r="K5635"/>
      <c r="L5635"/>
      <c r="M5635"/>
      <c r="N5635"/>
      <c r="O5635"/>
      <c r="P5635"/>
      <c r="Q5635"/>
      <c r="R5635"/>
    </row>
    <row r="5636" spans="1:18" s="16" customFormat="1" x14ac:dyDescent="0.25">
      <c r="A5636"/>
      <c r="B5636" s="18"/>
      <c r="D5636"/>
      <c r="E5636"/>
      <c r="F5636"/>
      <c r="G5636"/>
      <c r="H5636"/>
      <c r="I5636"/>
      <c r="J5636"/>
      <c r="K5636"/>
      <c r="L5636"/>
      <c r="M5636"/>
      <c r="N5636"/>
      <c r="O5636"/>
      <c r="P5636"/>
      <c r="Q5636"/>
      <c r="R5636"/>
    </row>
    <row r="5637" spans="1:18" s="16" customFormat="1" x14ac:dyDescent="0.25">
      <c r="A5637"/>
      <c r="B5637" s="18"/>
      <c r="D5637"/>
      <c r="E5637"/>
      <c r="F5637"/>
      <c r="G5637"/>
      <c r="H5637"/>
      <c r="I5637"/>
      <c r="J5637"/>
      <c r="K5637"/>
      <c r="L5637"/>
      <c r="M5637"/>
      <c r="N5637"/>
      <c r="O5637"/>
      <c r="P5637"/>
      <c r="Q5637"/>
      <c r="R5637"/>
    </row>
    <row r="5638" spans="1:18" s="16" customFormat="1" x14ac:dyDescent="0.25">
      <c r="A5638"/>
      <c r="B5638" s="18"/>
      <c r="D5638"/>
      <c r="E5638"/>
      <c r="F5638"/>
      <c r="G5638"/>
      <c r="H5638"/>
      <c r="I5638"/>
      <c r="J5638"/>
      <c r="K5638"/>
      <c r="L5638"/>
      <c r="M5638"/>
      <c r="N5638"/>
      <c r="O5638"/>
      <c r="P5638"/>
      <c r="Q5638"/>
      <c r="R5638"/>
    </row>
    <row r="5639" spans="1:18" s="16" customFormat="1" x14ac:dyDescent="0.25">
      <c r="A5639"/>
      <c r="B5639" s="18"/>
      <c r="D5639"/>
      <c r="E5639"/>
      <c r="F5639"/>
      <c r="G5639"/>
      <c r="H5639"/>
      <c r="I5639"/>
      <c r="J5639"/>
      <c r="K5639"/>
      <c r="L5639"/>
      <c r="M5639"/>
      <c r="N5639"/>
      <c r="O5639"/>
      <c r="P5639"/>
      <c r="Q5639"/>
      <c r="R5639"/>
    </row>
    <row r="5640" spans="1:18" s="16" customFormat="1" x14ac:dyDescent="0.25">
      <c r="A5640"/>
      <c r="B5640" s="18"/>
      <c r="D5640"/>
      <c r="E5640"/>
      <c r="F5640"/>
      <c r="G5640"/>
      <c r="H5640"/>
      <c r="I5640"/>
      <c r="J5640"/>
      <c r="K5640"/>
      <c r="L5640"/>
      <c r="M5640"/>
      <c r="N5640"/>
      <c r="O5640"/>
      <c r="P5640"/>
      <c r="Q5640"/>
      <c r="R5640"/>
    </row>
    <row r="5641" spans="1:18" s="16" customFormat="1" x14ac:dyDescent="0.25">
      <c r="A5641"/>
      <c r="B5641" s="18"/>
      <c r="D5641"/>
      <c r="E5641"/>
      <c r="F5641"/>
      <c r="G5641"/>
      <c r="H5641"/>
      <c r="I5641"/>
      <c r="J5641"/>
      <c r="K5641"/>
      <c r="L5641"/>
      <c r="M5641"/>
      <c r="N5641"/>
      <c r="O5641"/>
      <c r="P5641"/>
      <c r="Q5641"/>
      <c r="R5641"/>
    </row>
    <row r="5642" spans="1:18" s="16" customFormat="1" x14ac:dyDescent="0.25">
      <c r="A5642"/>
      <c r="B5642" s="18"/>
      <c r="D5642"/>
      <c r="E5642"/>
      <c r="F5642"/>
      <c r="G5642"/>
      <c r="H5642"/>
      <c r="I5642"/>
      <c r="J5642"/>
      <c r="K5642"/>
      <c r="L5642"/>
      <c r="M5642"/>
      <c r="N5642"/>
      <c r="O5642"/>
      <c r="P5642"/>
      <c r="Q5642"/>
      <c r="R5642"/>
    </row>
    <row r="5643" spans="1:18" s="16" customFormat="1" x14ac:dyDescent="0.25">
      <c r="A5643"/>
      <c r="B5643" s="18"/>
      <c r="D5643"/>
      <c r="E5643"/>
      <c r="F5643"/>
      <c r="G5643"/>
      <c r="H5643"/>
      <c r="I5643"/>
      <c r="J5643"/>
      <c r="K5643"/>
      <c r="L5643"/>
      <c r="M5643"/>
      <c r="N5643"/>
      <c r="O5643"/>
      <c r="P5643"/>
      <c r="Q5643"/>
      <c r="R5643"/>
    </row>
    <row r="5644" spans="1:18" s="16" customFormat="1" x14ac:dyDescent="0.25">
      <c r="A5644"/>
      <c r="B5644" s="18"/>
      <c r="D5644"/>
      <c r="E5644"/>
      <c r="F5644"/>
      <c r="G5644"/>
      <c r="H5644"/>
      <c r="I5644"/>
      <c r="J5644"/>
      <c r="K5644"/>
      <c r="L5644"/>
      <c r="M5644"/>
      <c r="N5644"/>
      <c r="O5644"/>
      <c r="P5644"/>
      <c r="Q5644"/>
      <c r="R5644"/>
    </row>
    <row r="5645" spans="1:18" s="16" customFormat="1" x14ac:dyDescent="0.25">
      <c r="A5645"/>
      <c r="B5645" s="18"/>
      <c r="D5645"/>
      <c r="E5645"/>
      <c r="F5645"/>
      <c r="G5645"/>
      <c r="H5645"/>
      <c r="I5645"/>
      <c r="J5645"/>
      <c r="K5645"/>
      <c r="L5645"/>
      <c r="M5645"/>
      <c r="N5645"/>
      <c r="O5645"/>
      <c r="P5645"/>
      <c r="Q5645"/>
      <c r="R5645"/>
    </row>
    <row r="5646" spans="1:18" s="16" customFormat="1" x14ac:dyDescent="0.25">
      <c r="A5646"/>
      <c r="B5646" s="18"/>
      <c r="D5646"/>
      <c r="E5646"/>
      <c r="F5646"/>
      <c r="G5646"/>
      <c r="H5646"/>
      <c r="I5646"/>
      <c r="J5646"/>
      <c r="K5646"/>
      <c r="L5646"/>
      <c r="M5646"/>
      <c r="N5646"/>
      <c r="O5646"/>
      <c r="P5646"/>
      <c r="Q5646"/>
      <c r="R5646"/>
    </row>
    <row r="5647" spans="1:18" s="16" customFormat="1" x14ac:dyDescent="0.25">
      <c r="A5647"/>
      <c r="B5647" s="18"/>
      <c r="D5647"/>
      <c r="E5647"/>
      <c r="F5647"/>
      <c r="G5647"/>
      <c r="H5647"/>
      <c r="I5647"/>
      <c r="J5647"/>
      <c r="K5647"/>
      <c r="L5647"/>
      <c r="M5647"/>
      <c r="N5647"/>
      <c r="O5647"/>
      <c r="P5647"/>
      <c r="Q5647"/>
      <c r="R5647"/>
    </row>
    <row r="5648" spans="1:18" s="16" customFormat="1" x14ac:dyDescent="0.25">
      <c r="A5648"/>
      <c r="B5648" s="18"/>
      <c r="D5648"/>
      <c r="E5648"/>
      <c r="F5648"/>
      <c r="G5648"/>
      <c r="H5648"/>
      <c r="I5648"/>
      <c r="J5648"/>
      <c r="K5648"/>
      <c r="L5648"/>
      <c r="M5648"/>
      <c r="N5648"/>
      <c r="O5648"/>
      <c r="P5648"/>
      <c r="Q5648"/>
      <c r="R5648"/>
    </row>
    <row r="5649" spans="1:18" s="16" customFormat="1" x14ac:dyDescent="0.25">
      <c r="A5649"/>
      <c r="B5649" s="18"/>
      <c r="D5649"/>
      <c r="E5649"/>
      <c r="F5649"/>
      <c r="G5649"/>
      <c r="H5649"/>
      <c r="I5649"/>
      <c r="J5649"/>
      <c r="K5649"/>
      <c r="L5649"/>
      <c r="M5649"/>
      <c r="N5649"/>
      <c r="O5649"/>
      <c r="P5649"/>
      <c r="Q5649"/>
      <c r="R5649"/>
    </row>
    <row r="5650" spans="1:18" s="16" customFormat="1" x14ac:dyDescent="0.25">
      <c r="A5650"/>
      <c r="B5650" s="18"/>
      <c r="D5650"/>
      <c r="E5650"/>
      <c r="F5650"/>
      <c r="G5650"/>
      <c r="H5650"/>
      <c r="I5650"/>
      <c r="J5650"/>
      <c r="K5650"/>
      <c r="L5650"/>
      <c r="M5650"/>
      <c r="N5650"/>
      <c r="O5650"/>
      <c r="P5650"/>
      <c r="Q5650"/>
      <c r="R5650"/>
    </row>
    <row r="5651" spans="1:18" s="16" customFormat="1" x14ac:dyDescent="0.25">
      <c r="A5651"/>
      <c r="B5651" s="18"/>
      <c r="D5651"/>
      <c r="E5651"/>
      <c r="F5651"/>
      <c r="G5651"/>
      <c r="H5651"/>
      <c r="I5651"/>
      <c r="J5651"/>
      <c r="K5651"/>
      <c r="L5651"/>
      <c r="M5651"/>
      <c r="N5651"/>
      <c r="O5651"/>
      <c r="P5651"/>
      <c r="Q5651"/>
      <c r="R5651"/>
    </row>
    <row r="5652" spans="1:18" s="16" customFormat="1" x14ac:dyDescent="0.25">
      <c r="A5652"/>
      <c r="B5652" s="18"/>
      <c r="D5652"/>
      <c r="E5652"/>
      <c r="F5652"/>
      <c r="G5652"/>
      <c r="H5652"/>
      <c r="I5652"/>
      <c r="J5652"/>
      <c r="K5652"/>
      <c r="L5652"/>
      <c r="M5652"/>
      <c r="N5652"/>
      <c r="O5652"/>
      <c r="P5652"/>
      <c r="Q5652"/>
      <c r="R5652"/>
    </row>
    <row r="5653" spans="1:18" s="16" customFormat="1" x14ac:dyDescent="0.25">
      <c r="A5653"/>
      <c r="B5653" s="18"/>
      <c r="D5653"/>
      <c r="E5653"/>
      <c r="F5653"/>
      <c r="G5653"/>
      <c r="H5653"/>
      <c r="I5653"/>
      <c r="J5653"/>
      <c r="K5653"/>
      <c r="L5653"/>
      <c r="M5653"/>
      <c r="N5653"/>
      <c r="O5653"/>
      <c r="P5653"/>
      <c r="Q5653"/>
      <c r="R5653"/>
    </row>
    <row r="5654" spans="1:18" s="16" customFormat="1" x14ac:dyDescent="0.25">
      <c r="A5654"/>
      <c r="B5654" s="18"/>
      <c r="D5654"/>
      <c r="E5654"/>
      <c r="F5654"/>
      <c r="G5654"/>
      <c r="H5654"/>
      <c r="I5654"/>
      <c r="J5654"/>
      <c r="K5654"/>
      <c r="L5654"/>
      <c r="M5654"/>
      <c r="N5654"/>
      <c r="O5654"/>
      <c r="P5654"/>
      <c r="Q5654"/>
      <c r="R5654"/>
    </row>
    <row r="5655" spans="1:18" s="16" customFormat="1" x14ac:dyDescent="0.25">
      <c r="A5655"/>
      <c r="B5655" s="18"/>
      <c r="D5655"/>
      <c r="E5655"/>
      <c r="F5655"/>
      <c r="G5655"/>
      <c r="H5655"/>
      <c r="I5655"/>
      <c r="J5655"/>
      <c r="K5655"/>
      <c r="L5655"/>
      <c r="M5655"/>
      <c r="N5655"/>
      <c r="O5655"/>
      <c r="P5655"/>
      <c r="Q5655"/>
      <c r="R5655"/>
    </row>
    <row r="5656" spans="1:18" s="16" customFormat="1" x14ac:dyDescent="0.25">
      <c r="A5656"/>
      <c r="B5656" s="18"/>
      <c r="D5656"/>
      <c r="E5656"/>
      <c r="F5656"/>
      <c r="G5656"/>
      <c r="H5656"/>
      <c r="I5656"/>
      <c r="J5656"/>
      <c r="K5656"/>
      <c r="L5656"/>
      <c r="M5656"/>
      <c r="N5656"/>
      <c r="O5656"/>
      <c r="P5656"/>
      <c r="Q5656"/>
      <c r="R5656"/>
    </row>
    <row r="5657" spans="1:18" s="16" customFormat="1" x14ac:dyDescent="0.25">
      <c r="A5657"/>
      <c r="B5657" s="18"/>
      <c r="D5657"/>
      <c r="E5657"/>
      <c r="F5657"/>
      <c r="G5657"/>
      <c r="H5657"/>
      <c r="I5657"/>
      <c r="J5657"/>
      <c r="K5657"/>
      <c r="L5657"/>
      <c r="M5657"/>
      <c r="N5657"/>
      <c r="O5657"/>
      <c r="P5657"/>
      <c r="Q5657"/>
      <c r="R5657"/>
    </row>
    <row r="5658" spans="1:18" s="16" customFormat="1" x14ac:dyDescent="0.25">
      <c r="A5658"/>
      <c r="B5658" s="18"/>
      <c r="D5658"/>
      <c r="E5658"/>
      <c r="F5658"/>
      <c r="G5658"/>
      <c r="H5658"/>
      <c r="I5658"/>
      <c r="J5658"/>
      <c r="K5658"/>
      <c r="L5658"/>
      <c r="M5658"/>
      <c r="N5658"/>
      <c r="O5658"/>
      <c r="P5658"/>
      <c r="Q5658"/>
      <c r="R5658"/>
    </row>
    <row r="5659" spans="1:18" s="16" customFormat="1" x14ac:dyDescent="0.25">
      <c r="A5659"/>
      <c r="B5659" s="18"/>
      <c r="D5659"/>
      <c r="E5659"/>
      <c r="F5659"/>
      <c r="G5659"/>
      <c r="H5659"/>
      <c r="I5659"/>
      <c r="J5659"/>
      <c r="K5659"/>
      <c r="L5659"/>
      <c r="M5659"/>
      <c r="N5659"/>
      <c r="O5659"/>
      <c r="P5659"/>
      <c r="Q5659"/>
      <c r="R5659"/>
    </row>
    <row r="5660" spans="1:18" s="16" customFormat="1" x14ac:dyDescent="0.25">
      <c r="A5660"/>
      <c r="B5660" s="18"/>
      <c r="D5660"/>
      <c r="E5660"/>
      <c r="F5660"/>
      <c r="G5660"/>
      <c r="H5660"/>
      <c r="I5660"/>
      <c r="J5660"/>
      <c r="K5660"/>
      <c r="L5660"/>
      <c r="M5660"/>
      <c r="N5660"/>
      <c r="O5660"/>
      <c r="P5660"/>
      <c r="Q5660"/>
      <c r="R5660"/>
    </row>
    <row r="5661" spans="1:18" s="16" customFormat="1" x14ac:dyDescent="0.25">
      <c r="A5661"/>
      <c r="B5661" s="18"/>
      <c r="D5661"/>
      <c r="E5661"/>
      <c r="F5661"/>
      <c r="G5661"/>
      <c r="H5661"/>
      <c r="I5661"/>
      <c r="J5661"/>
      <c r="K5661"/>
      <c r="L5661"/>
      <c r="M5661"/>
      <c r="N5661"/>
      <c r="O5661"/>
      <c r="P5661"/>
      <c r="Q5661"/>
      <c r="R5661"/>
    </row>
    <row r="5662" spans="1:18" s="16" customFormat="1" x14ac:dyDescent="0.25">
      <c r="A5662"/>
      <c r="B5662" s="17"/>
      <c r="D5662"/>
      <c r="E5662"/>
      <c r="F5662"/>
      <c r="G5662"/>
      <c r="H5662"/>
      <c r="I5662"/>
      <c r="J5662"/>
      <c r="K5662"/>
      <c r="L5662"/>
      <c r="M5662"/>
      <c r="N5662"/>
      <c r="O5662"/>
      <c r="P5662"/>
      <c r="Q5662"/>
      <c r="R5662"/>
    </row>
    <row r="5663" spans="1:18" s="16" customFormat="1" x14ac:dyDescent="0.25">
      <c r="A5663"/>
      <c r="B5663" s="18"/>
      <c r="D5663"/>
      <c r="E5663"/>
      <c r="F5663"/>
      <c r="G5663"/>
      <c r="H5663"/>
      <c r="I5663"/>
      <c r="J5663"/>
      <c r="K5663"/>
      <c r="L5663"/>
      <c r="M5663"/>
      <c r="N5663"/>
      <c r="O5663"/>
      <c r="P5663"/>
      <c r="Q5663"/>
      <c r="R5663"/>
    </row>
    <row r="5664" spans="1:18" s="16" customFormat="1" x14ac:dyDescent="0.25">
      <c r="A5664"/>
      <c r="B5664" s="18"/>
      <c r="D5664"/>
      <c r="E5664"/>
      <c r="F5664"/>
      <c r="G5664"/>
      <c r="H5664"/>
      <c r="I5664"/>
      <c r="J5664"/>
      <c r="K5664"/>
      <c r="L5664"/>
      <c r="M5664"/>
      <c r="N5664"/>
      <c r="O5664"/>
      <c r="P5664"/>
      <c r="Q5664"/>
      <c r="R5664"/>
    </row>
    <row r="5665" spans="1:18" s="16" customFormat="1" x14ac:dyDescent="0.25">
      <c r="A5665"/>
      <c r="B5665" s="18"/>
      <c r="D5665"/>
      <c r="E5665"/>
      <c r="F5665"/>
      <c r="G5665"/>
      <c r="H5665"/>
      <c r="I5665"/>
      <c r="J5665"/>
      <c r="K5665"/>
      <c r="L5665"/>
      <c r="M5665"/>
      <c r="N5665"/>
      <c r="O5665"/>
      <c r="P5665"/>
      <c r="Q5665"/>
      <c r="R5665"/>
    </row>
    <row r="5666" spans="1:18" s="16" customFormat="1" x14ac:dyDescent="0.25">
      <c r="A5666"/>
      <c r="B5666" s="18"/>
      <c r="D5666"/>
      <c r="E5666"/>
      <c r="F5666"/>
      <c r="G5666"/>
      <c r="H5666"/>
      <c r="I5666"/>
      <c r="J5666"/>
      <c r="K5666"/>
      <c r="L5666"/>
      <c r="M5666"/>
      <c r="N5666"/>
      <c r="O5666"/>
      <c r="P5666"/>
      <c r="Q5666"/>
      <c r="R5666"/>
    </row>
    <row r="5667" spans="1:18" s="16" customFormat="1" x14ac:dyDescent="0.25">
      <c r="A5667"/>
      <c r="B5667" s="18"/>
      <c r="D5667"/>
      <c r="E5667"/>
      <c r="F5667"/>
      <c r="G5667"/>
      <c r="H5667"/>
      <c r="I5667"/>
      <c r="J5667"/>
      <c r="K5667"/>
      <c r="L5667"/>
      <c r="M5667"/>
      <c r="N5667"/>
      <c r="O5667"/>
      <c r="P5667"/>
      <c r="Q5667"/>
      <c r="R5667"/>
    </row>
    <row r="5668" spans="1:18" s="16" customFormat="1" x14ac:dyDescent="0.25">
      <c r="A5668"/>
      <c r="B5668" s="18"/>
      <c r="D5668"/>
      <c r="E5668"/>
      <c r="F5668"/>
      <c r="G5668"/>
      <c r="H5668"/>
      <c r="I5668"/>
      <c r="J5668"/>
      <c r="K5668"/>
      <c r="L5668"/>
      <c r="M5668"/>
      <c r="N5668"/>
      <c r="O5668"/>
      <c r="P5668"/>
      <c r="Q5668"/>
      <c r="R5668"/>
    </row>
    <row r="5669" spans="1:18" s="16" customFormat="1" x14ac:dyDescent="0.25">
      <c r="A5669"/>
      <c r="B5669" s="18"/>
      <c r="D5669"/>
      <c r="E5669"/>
      <c r="F5669"/>
      <c r="G5669"/>
      <c r="H5669"/>
      <c r="I5669"/>
      <c r="J5669"/>
      <c r="K5669"/>
      <c r="L5669"/>
      <c r="M5669"/>
      <c r="N5669"/>
      <c r="O5669"/>
      <c r="P5669"/>
      <c r="Q5669"/>
      <c r="R5669"/>
    </row>
    <row r="5670" spans="1:18" s="16" customFormat="1" x14ac:dyDescent="0.25">
      <c r="A5670"/>
      <c r="B5670" s="18"/>
      <c r="D5670"/>
      <c r="E5670"/>
      <c r="F5670"/>
      <c r="G5670"/>
      <c r="H5670"/>
      <c r="I5670"/>
      <c r="J5670"/>
      <c r="K5670"/>
      <c r="L5670"/>
      <c r="M5670"/>
      <c r="N5670"/>
      <c r="O5670"/>
      <c r="P5670"/>
      <c r="Q5670"/>
      <c r="R5670"/>
    </row>
    <row r="5671" spans="1:18" s="16" customFormat="1" x14ac:dyDescent="0.25">
      <c r="A5671"/>
      <c r="B5671" s="18"/>
      <c r="D5671"/>
      <c r="E5671"/>
      <c r="F5671"/>
      <c r="G5671"/>
      <c r="H5671"/>
      <c r="I5671"/>
      <c r="J5671"/>
      <c r="K5671"/>
      <c r="L5671"/>
      <c r="M5671"/>
      <c r="N5671"/>
      <c r="O5671"/>
      <c r="P5671"/>
      <c r="Q5671"/>
      <c r="R5671"/>
    </row>
    <row r="5672" spans="1:18" s="16" customFormat="1" x14ac:dyDescent="0.25">
      <c r="A5672"/>
      <c r="B5672" s="18"/>
      <c r="D5672"/>
      <c r="E5672"/>
      <c r="F5672"/>
      <c r="G5672"/>
      <c r="H5672"/>
      <c r="I5672"/>
      <c r="J5672"/>
      <c r="K5672"/>
      <c r="L5672"/>
      <c r="M5672"/>
      <c r="N5672"/>
      <c r="O5672"/>
      <c r="P5672"/>
      <c r="Q5672"/>
      <c r="R5672"/>
    </row>
    <row r="5673" spans="1:18" s="16" customFormat="1" x14ac:dyDescent="0.25">
      <c r="A5673"/>
      <c r="B5673" s="18"/>
      <c r="D5673"/>
      <c r="E5673"/>
      <c r="F5673"/>
      <c r="G5673"/>
      <c r="H5673"/>
      <c r="I5673"/>
      <c r="J5673"/>
      <c r="K5673"/>
      <c r="L5673"/>
      <c r="M5673"/>
      <c r="N5673"/>
      <c r="O5673"/>
      <c r="P5673"/>
      <c r="Q5673"/>
      <c r="R5673"/>
    </row>
    <row r="5674" spans="1:18" s="16" customFormat="1" x14ac:dyDescent="0.25">
      <c r="A5674"/>
      <c r="B5674" s="18"/>
      <c r="D5674"/>
      <c r="E5674"/>
      <c r="F5674"/>
      <c r="G5674"/>
      <c r="H5674"/>
      <c r="I5674"/>
      <c r="J5674"/>
      <c r="K5674"/>
      <c r="L5674"/>
      <c r="M5674"/>
      <c r="N5674"/>
      <c r="O5674"/>
      <c r="P5674"/>
      <c r="Q5674"/>
      <c r="R5674"/>
    </row>
    <row r="5675" spans="1:18" s="16" customFormat="1" x14ac:dyDescent="0.25">
      <c r="A5675"/>
      <c r="B5675" s="18"/>
      <c r="D5675"/>
      <c r="E5675"/>
      <c r="F5675"/>
      <c r="G5675"/>
      <c r="H5675"/>
      <c r="I5675"/>
      <c r="J5675"/>
      <c r="K5675"/>
      <c r="L5675"/>
      <c r="M5675"/>
      <c r="N5675"/>
      <c r="O5675"/>
      <c r="P5675"/>
      <c r="Q5675"/>
      <c r="R5675"/>
    </row>
    <row r="5676" spans="1:18" s="16" customFormat="1" x14ac:dyDescent="0.25">
      <c r="A5676"/>
      <c r="B5676" s="18"/>
      <c r="D5676"/>
      <c r="E5676"/>
      <c r="F5676"/>
      <c r="G5676"/>
      <c r="H5676"/>
      <c r="I5676"/>
      <c r="J5676"/>
      <c r="K5676"/>
      <c r="L5676"/>
      <c r="M5676"/>
      <c r="N5676"/>
      <c r="O5676"/>
      <c r="P5676"/>
      <c r="Q5676"/>
      <c r="R5676"/>
    </row>
    <row r="5677" spans="1:18" s="16" customFormat="1" x14ac:dyDescent="0.25">
      <c r="A5677"/>
      <c r="B5677" s="18"/>
      <c r="D5677"/>
      <c r="E5677"/>
      <c r="F5677"/>
      <c r="G5677"/>
      <c r="H5677"/>
      <c r="I5677"/>
      <c r="J5677"/>
      <c r="K5677"/>
      <c r="L5677"/>
      <c r="M5677"/>
      <c r="N5677"/>
      <c r="O5677"/>
      <c r="P5677"/>
      <c r="Q5677"/>
      <c r="R5677"/>
    </row>
    <row r="5678" spans="1:18" s="16" customFormat="1" x14ac:dyDescent="0.25">
      <c r="A5678"/>
      <c r="B5678" s="18"/>
      <c r="D5678"/>
      <c r="E5678"/>
      <c r="F5678"/>
      <c r="G5678"/>
      <c r="H5678"/>
      <c r="I5678"/>
      <c r="J5678"/>
      <c r="K5678"/>
      <c r="L5678"/>
      <c r="M5678"/>
      <c r="N5678"/>
      <c r="O5678"/>
      <c r="P5678"/>
      <c r="Q5678"/>
      <c r="R5678"/>
    </row>
    <row r="5679" spans="1:18" s="16" customFormat="1" x14ac:dyDescent="0.25">
      <c r="A5679"/>
      <c r="B5679" s="18"/>
      <c r="D5679"/>
      <c r="E5679"/>
      <c r="F5679"/>
      <c r="G5679"/>
      <c r="H5679"/>
      <c r="I5679"/>
      <c r="J5679"/>
      <c r="K5679"/>
      <c r="L5679"/>
      <c r="M5679"/>
      <c r="N5679"/>
      <c r="O5679"/>
      <c r="P5679"/>
      <c r="Q5679"/>
      <c r="R5679"/>
    </row>
    <row r="5680" spans="1:18" s="16" customFormat="1" x14ac:dyDescent="0.25">
      <c r="A5680"/>
      <c r="B5680" s="18"/>
      <c r="D5680"/>
      <c r="E5680"/>
      <c r="F5680"/>
      <c r="G5680"/>
      <c r="H5680"/>
      <c r="I5680"/>
      <c r="J5680"/>
      <c r="K5680"/>
      <c r="L5680"/>
      <c r="M5680"/>
      <c r="N5680"/>
      <c r="O5680"/>
      <c r="P5680"/>
      <c r="Q5680"/>
      <c r="R5680"/>
    </row>
    <row r="5681" spans="1:18" s="16" customFormat="1" x14ac:dyDescent="0.25">
      <c r="A5681"/>
      <c r="B5681" s="18"/>
      <c r="D5681"/>
      <c r="E5681"/>
      <c r="F5681"/>
      <c r="G5681"/>
      <c r="H5681"/>
      <c r="I5681"/>
      <c r="J5681"/>
      <c r="K5681"/>
      <c r="L5681"/>
      <c r="M5681"/>
      <c r="N5681"/>
      <c r="O5681"/>
      <c r="P5681"/>
      <c r="Q5681"/>
      <c r="R5681"/>
    </row>
    <row r="5682" spans="1:18" s="16" customFormat="1" x14ac:dyDescent="0.25">
      <c r="A5682"/>
      <c r="B5682" s="18"/>
      <c r="D5682"/>
      <c r="E5682"/>
      <c r="F5682"/>
      <c r="G5682"/>
      <c r="H5682"/>
      <c r="I5682"/>
      <c r="J5682"/>
      <c r="K5682"/>
      <c r="L5682"/>
      <c r="M5682"/>
      <c r="N5682"/>
      <c r="O5682"/>
      <c r="P5682"/>
      <c r="Q5682"/>
      <c r="R5682"/>
    </row>
    <row r="5683" spans="1:18" s="16" customFormat="1" x14ac:dyDescent="0.25">
      <c r="A5683"/>
      <c r="B5683" s="18"/>
      <c r="D5683"/>
      <c r="E5683"/>
      <c r="F5683"/>
      <c r="G5683"/>
      <c r="H5683"/>
      <c r="I5683"/>
      <c r="J5683"/>
      <c r="K5683"/>
      <c r="L5683"/>
      <c r="M5683"/>
      <c r="N5683"/>
      <c r="O5683"/>
      <c r="P5683"/>
      <c r="Q5683"/>
      <c r="R5683"/>
    </row>
    <row r="5684" spans="1:18" s="16" customFormat="1" x14ac:dyDescent="0.25">
      <c r="A5684"/>
      <c r="B5684" s="18"/>
      <c r="D5684"/>
      <c r="E5684"/>
      <c r="F5684"/>
      <c r="G5684"/>
      <c r="H5684"/>
      <c r="I5684"/>
      <c r="J5684"/>
      <c r="K5684"/>
      <c r="L5684"/>
      <c r="M5684"/>
      <c r="N5684"/>
      <c r="O5684"/>
      <c r="P5684"/>
      <c r="Q5684"/>
      <c r="R5684"/>
    </row>
    <row r="5685" spans="1:18" s="16" customFormat="1" x14ac:dyDescent="0.25">
      <c r="A5685"/>
      <c r="B5685" s="18"/>
      <c r="D5685"/>
      <c r="E5685"/>
      <c r="F5685"/>
      <c r="G5685"/>
      <c r="H5685"/>
      <c r="I5685"/>
      <c r="J5685"/>
      <c r="K5685"/>
      <c r="L5685"/>
      <c r="M5685"/>
      <c r="N5685"/>
      <c r="O5685"/>
      <c r="P5685"/>
      <c r="Q5685"/>
      <c r="R5685"/>
    </row>
    <row r="5686" spans="1:18" s="16" customFormat="1" x14ac:dyDescent="0.25">
      <c r="A5686"/>
      <c r="B5686" s="18"/>
      <c r="D5686"/>
      <c r="E5686"/>
      <c r="F5686"/>
      <c r="G5686"/>
      <c r="H5686"/>
      <c r="I5686"/>
      <c r="J5686"/>
      <c r="K5686"/>
      <c r="L5686"/>
      <c r="M5686"/>
      <c r="N5686"/>
      <c r="O5686"/>
      <c r="P5686"/>
      <c r="Q5686"/>
      <c r="R5686"/>
    </row>
    <row r="5687" spans="1:18" s="16" customFormat="1" x14ac:dyDescent="0.25">
      <c r="A5687"/>
      <c r="B5687" s="18"/>
      <c r="D5687"/>
      <c r="E5687"/>
      <c r="F5687"/>
      <c r="G5687"/>
      <c r="H5687"/>
      <c r="I5687"/>
      <c r="J5687"/>
      <c r="K5687"/>
      <c r="L5687"/>
      <c r="M5687"/>
      <c r="N5687"/>
      <c r="O5687"/>
      <c r="P5687"/>
      <c r="Q5687"/>
      <c r="R5687"/>
    </row>
    <row r="5688" spans="1:18" s="16" customFormat="1" x14ac:dyDescent="0.25">
      <c r="A5688"/>
      <c r="B5688" s="18"/>
      <c r="D5688"/>
      <c r="E5688"/>
      <c r="F5688"/>
      <c r="G5688"/>
      <c r="H5688"/>
      <c r="I5688"/>
      <c r="J5688"/>
      <c r="K5688"/>
      <c r="L5688"/>
      <c r="M5688"/>
      <c r="N5688"/>
      <c r="O5688"/>
      <c r="P5688"/>
      <c r="Q5688"/>
      <c r="R5688"/>
    </row>
    <row r="5689" spans="1:18" s="16" customFormat="1" x14ac:dyDescent="0.25">
      <c r="A5689"/>
      <c r="B5689" s="18"/>
      <c r="D5689"/>
      <c r="E5689"/>
      <c r="F5689"/>
      <c r="G5689"/>
      <c r="H5689"/>
      <c r="I5689"/>
      <c r="J5689"/>
      <c r="K5689"/>
      <c r="L5689"/>
      <c r="M5689"/>
      <c r="N5689"/>
      <c r="O5689"/>
      <c r="P5689"/>
      <c r="Q5689"/>
      <c r="R5689"/>
    </row>
    <row r="5690" spans="1:18" s="16" customFormat="1" x14ac:dyDescent="0.25">
      <c r="A5690"/>
      <c r="B5690" s="18"/>
      <c r="D5690"/>
      <c r="E5690"/>
      <c r="F5690"/>
      <c r="G5690"/>
      <c r="H5690"/>
      <c r="I5690"/>
      <c r="J5690"/>
      <c r="K5690"/>
      <c r="L5690"/>
      <c r="M5690"/>
      <c r="N5690"/>
      <c r="O5690"/>
      <c r="P5690"/>
      <c r="Q5690"/>
      <c r="R5690"/>
    </row>
    <row r="5691" spans="1:18" s="16" customFormat="1" x14ac:dyDescent="0.25">
      <c r="A5691"/>
      <c r="B5691" s="18"/>
      <c r="D5691"/>
      <c r="E5691"/>
      <c r="F5691"/>
      <c r="G5691"/>
      <c r="H5691"/>
      <c r="I5691"/>
      <c r="J5691"/>
      <c r="K5691"/>
      <c r="L5691"/>
      <c r="M5691"/>
      <c r="N5691"/>
      <c r="O5691"/>
      <c r="P5691"/>
      <c r="Q5691"/>
      <c r="R5691"/>
    </row>
    <row r="5692" spans="1:18" s="16" customFormat="1" x14ac:dyDescent="0.25">
      <c r="A5692"/>
      <c r="B5692" s="18"/>
      <c r="D5692"/>
      <c r="E5692"/>
      <c r="F5692"/>
      <c r="G5692"/>
      <c r="H5692"/>
      <c r="I5692"/>
      <c r="J5692"/>
      <c r="K5692"/>
      <c r="L5692"/>
      <c r="M5692"/>
      <c r="N5692"/>
      <c r="O5692"/>
      <c r="P5692"/>
      <c r="Q5692"/>
      <c r="R5692"/>
    </row>
    <row r="5693" spans="1:18" s="16" customFormat="1" x14ac:dyDescent="0.25">
      <c r="A5693"/>
      <c r="B5693" s="18"/>
      <c r="D5693"/>
      <c r="E5693"/>
      <c r="F5693"/>
      <c r="G5693"/>
      <c r="H5693"/>
      <c r="I5693"/>
      <c r="J5693"/>
      <c r="K5693"/>
      <c r="L5693"/>
      <c r="M5693"/>
      <c r="N5693"/>
      <c r="O5693"/>
      <c r="P5693"/>
      <c r="Q5693"/>
      <c r="R5693"/>
    </row>
    <row r="5694" spans="1:18" s="16" customFormat="1" x14ac:dyDescent="0.25">
      <c r="A5694"/>
      <c r="B5694" s="18"/>
      <c r="D5694"/>
      <c r="E5694"/>
      <c r="F5694"/>
      <c r="G5694"/>
      <c r="H5694"/>
      <c r="I5694"/>
      <c r="J5694"/>
      <c r="K5694"/>
      <c r="L5694"/>
      <c r="M5694"/>
      <c r="N5694"/>
      <c r="O5694"/>
      <c r="P5694"/>
      <c r="Q5694"/>
      <c r="R5694"/>
    </row>
    <row r="5695" spans="1:18" s="16" customFormat="1" x14ac:dyDescent="0.25">
      <c r="A5695"/>
      <c r="B5695" s="18"/>
      <c r="D5695"/>
      <c r="E5695"/>
      <c r="F5695"/>
      <c r="G5695"/>
      <c r="H5695"/>
      <c r="I5695"/>
      <c r="J5695"/>
      <c r="K5695"/>
      <c r="L5695"/>
      <c r="M5695"/>
      <c r="N5695"/>
      <c r="O5695"/>
      <c r="P5695"/>
      <c r="Q5695"/>
      <c r="R5695"/>
    </row>
    <row r="5696" spans="1:18" s="16" customFormat="1" x14ac:dyDescent="0.25">
      <c r="A5696"/>
      <c r="B5696" s="18"/>
      <c r="D5696"/>
      <c r="E5696"/>
      <c r="F5696"/>
      <c r="G5696"/>
      <c r="H5696"/>
      <c r="I5696"/>
      <c r="J5696"/>
      <c r="K5696"/>
      <c r="L5696"/>
      <c r="M5696"/>
      <c r="N5696"/>
      <c r="O5696"/>
      <c r="P5696"/>
      <c r="Q5696"/>
      <c r="R5696"/>
    </row>
    <row r="5697" spans="1:18" s="16" customFormat="1" x14ac:dyDescent="0.25">
      <c r="A5697"/>
      <c r="B5697" s="18"/>
      <c r="D5697"/>
      <c r="E5697"/>
      <c r="F5697"/>
      <c r="G5697"/>
      <c r="H5697"/>
      <c r="I5697"/>
      <c r="J5697"/>
      <c r="K5697"/>
      <c r="L5697"/>
      <c r="M5697"/>
      <c r="N5697"/>
      <c r="O5697"/>
      <c r="P5697"/>
      <c r="Q5697"/>
      <c r="R5697"/>
    </row>
    <row r="5698" spans="1:18" s="16" customFormat="1" x14ac:dyDescent="0.25">
      <c r="A5698"/>
      <c r="B5698" s="18"/>
      <c r="D5698"/>
      <c r="E5698"/>
      <c r="F5698"/>
      <c r="G5698"/>
      <c r="H5698"/>
      <c r="I5698"/>
      <c r="J5698"/>
      <c r="K5698"/>
      <c r="L5698"/>
      <c r="M5698"/>
      <c r="N5698"/>
      <c r="O5698"/>
      <c r="P5698"/>
      <c r="Q5698"/>
      <c r="R5698"/>
    </row>
    <row r="5699" spans="1:18" s="16" customFormat="1" x14ac:dyDescent="0.25">
      <c r="A5699"/>
      <c r="B5699" s="18"/>
      <c r="D5699"/>
      <c r="E5699"/>
      <c r="F5699"/>
      <c r="G5699"/>
      <c r="H5699"/>
      <c r="I5699"/>
      <c r="J5699"/>
      <c r="K5699"/>
      <c r="L5699"/>
      <c r="M5699"/>
      <c r="N5699"/>
      <c r="O5699"/>
      <c r="P5699"/>
      <c r="Q5699"/>
      <c r="R5699"/>
    </row>
    <row r="5700" spans="1:18" s="16" customFormat="1" x14ac:dyDescent="0.25">
      <c r="A5700"/>
      <c r="B5700" s="18"/>
      <c r="D5700"/>
      <c r="E5700"/>
      <c r="F5700"/>
      <c r="G5700"/>
      <c r="H5700"/>
      <c r="I5700"/>
      <c r="J5700"/>
      <c r="K5700"/>
      <c r="L5700"/>
      <c r="M5700"/>
      <c r="N5700"/>
      <c r="O5700"/>
      <c r="P5700"/>
      <c r="Q5700"/>
      <c r="R5700"/>
    </row>
    <row r="5701" spans="1:18" s="16" customFormat="1" x14ac:dyDescent="0.25">
      <c r="A5701"/>
      <c r="B5701" s="18"/>
      <c r="D5701"/>
      <c r="E5701"/>
      <c r="F5701"/>
      <c r="G5701"/>
      <c r="H5701"/>
      <c r="I5701"/>
      <c r="J5701"/>
      <c r="K5701"/>
      <c r="L5701"/>
      <c r="M5701"/>
      <c r="N5701"/>
      <c r="O5701"/>
      <c r="P5701"/>
      <c r="Q5701"/>
      <c r="R5701"/>
    </row>
    <row r="5702" spans="1:18" s="16" customFormat="1" x14ac:dyDescent="0.25">
      <c r="A5702"/>
      <c r="B5702" s="18"/>
      <c r="D5702"/>
      <c r="E5702"/>
      <c r="F5702"/>
      <c r="G5702"/>
      <c r="H5702"/>
      <c r="I5702"/>
      <c r="J5702"/>
      <c r="K5702"/>
      <c r="L5702"/>
      <c r="M5702"/>
      <c r="N5702"/>
      <c r="O5702"/>
      <c r="P5702"/>
      <c r="Q5702"/>
      <c r="R5702"/>
    </row>
    <row r="5703" spans="1:18" s="16" customFormat="1" x14ac:dyDescent="0.25">
      <c r="A5703"/>
      <c r="B5703" s="18"/>
      <c r="D5703"/>
      <c r="E5703"/>
      <c r="F5703"/>
      <c r="G5703"/>
      <c r="H5703"/>
      <c r="I5703"/>
      <c r="J5703"/>
      <c r="K5703"/>
      <c r="L5703"/>
      <c r="M5703"/>
      <c r="N5703"/>
      <c r="O5703"/>
      <c r="P5703"/>
      <c r="Q5703"/>
      <c r="R5703"/>
    </row>
    <row r="5704" spans="1:18" s="16" customFormat="1" x14ac:dyDescent="0.25">
      <c r="A5704"/>
      <c r="B5704" s="18"/>
      <c r="D5704"/>
      <c r="E5704"/>
      <c r="F5704"/>
      <c r="G5704"/>
      <c r="H5704"/>
      <c r="I5704"/>
      <c r="J5704"/>
      <c r="K5704"/>
      <c r="L5704"/>
      <c r="M5704"/>
      <c r="N5704"/>
      <c r="O5704"/>
      <c r="P5704"/>
      <c r="Q5704"/>
      <c r="R5704"/>
    </row>
    <row r="5705" spans="1:18" s="16" customFormat="1" x14ac:dyDescent="0.25">
      <c r="A5705"/>
      <c r="B5705" s="18"/>
      <c r="D5705"/>
      <c r="E5705"/>
      <c r="F5705"/>
      <c r="G5705"/>
      <c r="H5705"/>
      <c r="I5705"/>
      <c r="J5705"/>
      <c r="K5705"/>
      <c r="L5705"/>
      <c r="M5705"/>
      <c r="N5705"/>
      <c r="O5705"/>
      <c r="P5705"/>
      <c r="Q5705"/>
      <c r="R5705"/>
    </row>
    <row r="5706" spans="1:18" s="16" customFormat="1" x14ac:dyDescent="0.25">
      <c r="A5706"/>
      <c r="B5706" s="18"/>
      <c r="D5706"/>
      <c r="E5706"/>
      <c r="F5706"/>
      <c r="G5706"/>
      <c r="H5706"/>
      <c r="I5706"/>
      <c r="J5706"/>
      <c r="K5706"/>
      <c r="L5706"/>
      <c r="M5706"/>
      <c r="N5706"/>
      <c r="O5706"/>
      <c r="P5706"/>
      <c r="Q5706"/>
      <c r="R5706"/>
    </row>
    <row r="5707" spans="1:18" s="16" customFormat="1" x14ac:dyDescent="0.25">
      <c r="A5707"/>
      <c r="B5707" s="18"/>
      <c r="D5707"/>
      <c r="E5707"/>
      <c r="F5707"/>
      <c r="G5707"/>
      <c r="H5707"/>
      <c r="I5707"/>
      <c r="J5707"/>
      <c r="K5707"/>
      <c r="L5707"/>
      <c r="M5707"/>
      <c r="N5707"/>
      <c r="O5707"/>
      <c r="P5707"/>
      <c r="Q5707"/>
      <c r="R5707"/>
    </row>
    <row r="5708" spans="1:18" s="16" customFormat="1" x14ac:dyDescent="0.25">
      <c r="A5708"/>
      <c r="B5708" s="18"/>
      <c r="D5708"/>
      <c r="E5708"/>
      <c r="F5708"/>
      <c r="G5708"/>
      <c r="H5708"/>
      <c r="I5708"/>
      <c r="J5708"/>
      <c r="K5708"/>
      <c r="L5708"/>
      <c r="M5708"/>
      <c r="N5708"/>
      <c r="O5708"/>
      <c r="P5708"/>
      <c r="Q5708"/>
      <c r="R5708"/>
    </row>
    <row r="5709" spans="1:18" s="16" customFormat="1" x14ac:dyDescent="0.25">
      <c r="A5709"/>
      <c r="B5709" s="18"/>
      <c r="D5709"/>
      <c r="E5709"/>
      <c r="F5709"/>
      <c r="G5709"/>
      <c r="H5709"/>
      <c r="I5709"/>
      <c r="J5709"/>
      <c r="K5709"/>
      <c r="L5709"/>
      <c r="M5709"/>
      <c r="N5709"/>
      <c r="O5709"/>
      <c r="P5709"/>
      <c r="Q5709"/>
      <c r="R5709"/>
    </row>
    <row r="5710" spans="1:18" s="16" customFormat="1" x14ac:dyDescent="0.25">
      <c r="A5710"/>
      <c r="B5710" s="18"/>
      <c r="D5710"/>
      <c r="E5710"/>
      <c r="F5710"/>
      <c r="G5710"/>
      <c r="H5710"/>
      <c r="I5710"/>
      <c r="J5710"/>
      <c r="K5710"/>
      <c r="L5710"/>
      <c r="M5710"/>
      <c r="N5710"/>
      <c r="O5710"/>
      <c r="P5710"/>
      <c r="Q5710"/>
      <c r="R5710"/>
    </row>
    <row r="5711" spans="1:18" s="16" customFormat="1" x14ac:dyDescent="0.25">
      <c r="A5711"/>
      <c r="B5711" s="18"/>
      <c r="D5711"/>
      <c r="E5711"/>
      <c r="F5711"/>
      <c r="G5711"/>
      <c r="H5711"/>
      <c r="I5711"/>
      <c r="J5711"/>
      <c r="K5711"/>
      <c r="L5711"/>
      <c r="M5711"/>
      <c r="N5711"/>
      <c r="O5711"/>
      <c r="P5711"/>
      <c r="Q5711"/>
      <c r="R5711"/>
    </row>
    <row r="5712" spans="1:18" s="16" customFormat="1" x14ac:dyDescent="0.25">
      <c r="A5712"/>
      <c r="B5712" s="17"/>
      <c r="D5712"/>
      <c r="E5712"/>
      <c r="F5712"/>
      <c r="G5712"/>
      <c r="H5712"/>
      <c r="I5712"/>
      <c r="J5712"/>
      <c r="K5712"/>
      <c r="L5712"/>
      <c r="M5712"/>
      <c r="N5712"/>
      <c r="O5712"/>
      <c r="P5712"/>
      <c r="Q5712"/>
      <c r="R5712"/>
    </row>
    <row r="5713" spans="1:18" s="16" customFormat="1" x14ac:dyDescent="0.25">
      <c r="A5713"/>
      <c r="B5713" s="18"/>
      <c r="D5713"/>
      <c r="E5713"/>
      <c r="F5713"/>
      <c r="G5713"/>
      <c r="H5713"/>
      <c r="I5713"/>
      <c r="J5713"/>
      <c r="K5713"/>
      <c r="L5713"/>
      <c r="M5713"/>
      <c r="N5713"/>
      <c r="O5713"/>
      <c r="P5713"/>
      <c r="Q5713"/>
      <c r="R5713"/>
    </row>
    <row r="5714" spans="1:18" s="16" customFormat="1" x14ac:dyDescent="0.25">
      <c r="A5714"/>
      <c r="B5714" s="18"/>
      <c r="D5714"/>
      <c r="E5714"/>
      <c r="F5714"/>
      <c r="G5714"/>
      <c r="H5714"/>
      <c r="I5714"/>
      <c r="J5714"/>
      <c r="K5714"/>
      <c r="L5714"/>
      <c r="M5714"/>
      <c r="N5714"/>
      <c r="O5714"/>
      <c r="P5714"/>
      <c r="Q5714"/>
      <c r="R5714"/>
    </row>
    <row r="5715" spans="1:18" s="16" customFormat="1" x14ac:dyDescent="0.25">
      <c r="A5715"/>
      <c r="B5715" s="18"/>
      <c r="D5715"/>
      <c r="E5715"/>
      <c r="F5715"/>
      <c r="G5715"/>
      <c r="H5715"/>
      <c r="I5715"/>
      <c r="J5715"/>
      <c r="K5715"/>
      <c r="L5715"/>
      <c r="M5715"/>
      <c r="N5715"/>
      <c r="O5715"/>
      <c r="P5715"/>
      <c r="Q5715"/>
      <c r="R5715"/>
    </row>
    <row r="5716" spans="1:18" s="16" customFormat="1" x14ac:dyDescent="0.25">
      <c r="A5716"/>
      <c r="B5716" s="18"/>
      <c r="D5716"/>
      <c r="E5716"/>
      <c r="F5716"/>
      <c r="G5716"/>
      <c r="H5716"/>
      <c r="I5716"/>
      <c r="J5716"/>
      <c r="K5716"/>
      <c r="L5716"/>
      <c r="M5716"/>
      <c r="N5716"/>
      <c r="O5716"/>
      <c r="P5716"/>
      <c r="Q5716"/>
      <c r="R5716"/>
    </row>
    <row r="5717" spans="1:18" s="16" customFormat="1" x14ac:dyDescent="0.25">
      <c r="A5717"/>
      <c r="B5717" s="18"/>
      <c r="D5717"/>
      <c r="E5717"/>
      <c r="F5717"/>
      <c r="G5717"/>
      <c r="H5717"/>
      <c r="I5717"/>
      <c r="J5717"/>
      <c r="K5717"/>
      <c r="L5717"/>
      <c r="M5717"/>
      <c r="N5717"/>
      <c r="O5717"/>
      <c r="P5717"/>
      <c r="Q5717"/>
      <c r="R5717"/>
    </row>
    <row r="5718" spans="1:18" s="16" customFormat="1" x14ac:dyDescent="0.25">
      <c r="A5718"/>
      <c r="B5718" s="18"/>
      <c r="D5718"/>
      <c r="E5718"/>
      <c r="F5718"/>
      <c r="G5718"/>
      <c r="H5718"/>
      <c r="I5718"/>
      <c r="J5718"/>
      <c r="K5718"/>
      <c r="L5718"/>
      <c r="M5718"/>
      <c r="N5718"/>
      <c r="O5718"/>
      <c r="P5718"/>
      <c r="Q5718"/>
      <c r="R5718"/>
    </row>
    <row r="5719" spans="1:18" s="16" customFormat="1" x14ac:dyDescent="0.25">
      <c r="A5719"/>
      <c r="B5719" s="18"/>
      <c r="D5719"/>
      <c r="E5719"/>
      <c r="F5719"/>
      <c r="G5719"/>
      <c r="H5719"/>
      <c r="I5719"/>
      <c r="J5719"/>
      <c r="K5719"/>
      <c r="L5719"/>
      <c r="M5719"/>
      <c r="N5719"/>
      <c r="O5719"/>
      <c r="P5719"/>
      <c r="Q5719"/>
      <c r="R5719"/>
    </row>
    <row r="5720" spans="1:18" s="16" customFormat="1" x14ac:dyDescent="0.25">
      <c r="A5720"/>
      <c r="B5720" s="18"/>
      <c r="D5720"/>
      <c r="E5720"/>
      <c r="F5720"/>
      <c r="G5720"/>
      <c r="H5720"/>
      <c r="I5720"/>
      <c r="J5720"/>
      <c r="K5720"/>
      <c r="L5720"/>
      <c r="M5720"/>
      <c r="N5720"/>
      <c r="O5720"/>
      <c r="P5720"/>
      <c r="Q5720"/>
      <c r="R5720"/>
    </row>
    <row r="5721" spans="1:18" s="16" customFormat="1" x14ac:dyDescent="0.25">
      <c r="A5721"/>
      <c r="B5721" s="18"/>
      <c r="D5721"/>
      <c r="E5721"/>
      <c r="F5721"/>
      <c r="G5721"/>
      <c r="H5721"/>
      <c r="I5721"/>
      <c r="J5721"/>
      <c r="K5721"/>
      <c r="L5721"/>
      <c r="M5721"/>
      <c r="N5721"/>
      <c r="O5721"/>
      <c r="P5721"/>
      <c r="Q5721"/>
      <c r="R5721"/>
    </row>
    <row r="5722" spans="1:18" s="16" customFormat="1" x14ac:dyDescent="0.25">
      <c r="A5722"/>
      <c r="B5722" s="18"/>
      <c r="D5722"/>
      <c r="E5722"/>
      <c r="F5722"/>
      <c r="G5722"/>
      <c r="H5722"/>
      <c r="I5722"/>
      <c r="J5722"/>
      <c r="K5722"/>
      <c r="L5722"/>
      <c r="M5722"/>
      <c r="N5722"/>
      <c r="O5722"/>
      <c r="P5722"/>
      <c r="Q5722"/>
      <c r="R5722"/>
    </row>
    <row r="5723" spans="1:18" s="16" customFormat="1" x14ac:dyDescent="0.25">
      <c r="A5723"/>
      <c r="B5723" s="18"/>
      <c r="D5723"/>
      <c r="E5723"/>
      <c r="F5723"/>
      <c r="G5723"/>
      <c r="H5723"/>
      <c r="I5723"/>
      <c r="J5723"/>
      <c r="K5723"/>
      <c r="L5723"/>
      <c r="M5723"/>
      <c r="N5723"/>
      <c r="O5723"/>
      <c r="P5723"/>
      <c r="Q5723"/>
      <c r="R5723"/>
    </row>
    <row r="5724" spans="1:18" s="16" customFormat="1" x14ac:dyDescent="0.25">
      <c r="A5724"/>
      <c r="B5724" s="18"/>
      <c r="D5724"/>
      <c r="E5724"/>
      <c r="F5724"/>
      <c r="G5724"/>
      <c r="H5724"/>
      <c r="I5724"/>
      <c r="J5724"/>
      <c r="K5724"/>
      <c r="L5724"/>
      <c r="M5724"/>
      <c r="N5724"/>
      <c r="O5724"/>
      <c r="P5724"/>
      <c r="Q5724"/>
      <c r="R5724"/>
    </row>
    <row r="5725" spans="1:18" s="16" customFormat="1" x14ac:dyDescent="0.25">
      <c r="A5725"/>
      <c r="B5725" s="18"/>
      <c r="D5725"/>
      <c r="E5725"/>
      <c r="F5725"/>
      <c r="G5725"/>
      <c r="H5725"/>
      <c r="I5725"/>
      <c r="J5725"/>
      <c r="K5725"/>
      <c r="L5725"/>
      <c r="M5725"/>
      <c r="N5725"/>
      <c r="O5725"/>
      <c r="P5725"/>
      <c r="Q5725"/>
      <c r="R5725"/>
    </row>
    <row r="5726" spans="1:18" s="16" customFormat="1" x14ac:dyDescent="0.25">
      <c r="A5726"/>
      <c r="B5726" s="18"/>
      <c r="D5726"/>
      <c r="E5726"/>
      <c r="F5726"/>
      <c r="G5726"/>
      <c r="H5726"/>
      <c r="I5726"/>
      <c r="J5726"/>
      <c r="K5726"/>
      <c r="L5726"/>
      <c r="M5726"/>
      <c r="N5726"/>
      <c r="O5726"/>
      <c r="P5726"/>
      <c r="Q5726"/>
      <c r="R5726"/>
    </row>
    <row r="5727" spans="1:18" s="16" customFormat="1" x14ac:dyDescent="0.25">
      <c r="A5727"/>
      <c r="B5727" s="18"/>
      <c r="D5727"/>
      <c r="E5727"/>
      <c r="F5727"/>
      <c r="G5727"/>
      <c r="H5727"/>
      <c r="I5727"/>
      <c r="J5727"/>
      <c r="K5727"/>
      <c r="L5727"/>
      <c r="M5727"/>
      <c r="N5727"/>
      <c r="O5727"/>
      <c r="P5727"/>
      <c r="Q5727"/>
      <c r="R5727"/>
    </row>
    <row r="5728" spans="1:18" s="16" customFormat="1" x14ac:dyDescent="0.25">
      <c r="A5728"/>
      <c r="B5728" s="18"/>
      <c r="D5728"/>
      <c r="E5728"/>
      <c r="F5728"/>
      <c r="G5728"/>
      <c r="H5728"/>
      <c r="I5728"/>
      <c r="J5728"/>
      <c r="K5728"/>
      <c r="L5728"/>
      <c r="M5728"/>
      <c r="N5728"/>
      <c r="O5728"/>
      <c r="P5728"/>
      <c r="Q5728"/>
      <c r="R5728"/>
    </row>
    <row r="5729" spans="1:18" s="16" customFormat="1" x14ac:dyDescent="0.25">
      <c r="A5729"/>
      <c r="B5729" s="18"/>
      <c r="D5729"/>
      <c r="E5729"/>
      <c r="F5729"/>
      <c r="G5729"/>
      <c r="H5729"/>
      <c r="I5729"/>
      <c r="J5729"/>
      <c r="K5729"/>
      <c r="L5729"/>
      <c r="M5729"/>
      <c r="N5729"/>
      <c r="O5729"/>
      <c r="P5729"/>
      <c r="Q5729"/>
      <c r="R5729"/>
    </row>
    <row r="5730" spans="1:18" s="16" customFormat="1" x14ac:dyDescent="0.25">
      <c r="A5730"/>
      <c r="B5730" s="18"/>
      <c r="D5730"/>
      <c r="E5730"/>
      <c r="F5730"/>
      <c r="G5730"/>
      <c r="H5730"/>
      <c r="I5730"/>
      <c r="J5730"/>
      <c r="K5730"/>
      <c r="L5730"/>
      <c r="M5730"/>
      <c r="N5730"/>
      <c r="O5730"/>
      <c r="P5730"/>
      <c r="Q5730"/>
      <c r="R5730"/>
    </row>
    <row r="5731" spans="1:18" s="16" customFormat="1" x14ac:dyDescent="0.25">
      <c r="A5731"/>
      <c r="B5731" s="18"/>
      <c r="D5731"/>
      <c r="E5731"/>
      <c r="F5731"/>
      <c r="G5731"/>
      <c r="H5731"/>
      <c r="I5731"/>
      <c r="J5731"/>
      <c r="K5731"/>
      <c r="L5731"/>
      <c r="M5731"/>
      <c r="N5731"/>
      <c r="O5731"/>
      <c r="P5731"/>
      <c r="Q5731"/>
      <c r="R5731"/>
    </row>
    <row r="5732" spans="1:18" s="16" customFormat="1" x14ac:dyDescent="0.25">
      <c r="A5732"/>
      <c r="B5732" s="18"/>
      <c r="D5732"/>
      <c r="E5732"/>
      <c r="F5732"/>
      <c r="G5732"/>
      <c r="H5732"/>
      <c r="I5732"/>
      <c r="J5732"/>
      <c r="K5732"/>
      <c r="L5732"/>
      <c r="M5732"/>
      <c r="N5732"/>
      <c r="O5732"/>
      <c r="P5732"/>
      <c r="Q5732"/>
      <c r="R5732"/>
    </row>
    <row r="5733" spans="1:18" s="16" customFormat="1" x14ac:dyDescent="0.25">
      <c r="A5733"/>
      <c r="B5733" s="18"/>
      <c r="D5733"/>
      <c r="E5733"/>
      <c r="F5733"/>
      <c r="G5733"/>
      <c r="H5733"/>
      <c r="I5733"/>
      <c r="J5733"/>
      <c r="K5733"/>
      <c r="L5733"/>
      <c r="M5733"/>
      <c r="N5733"/>
      <c r="O5733"/>
      <c r="P5733"/>
      <c r="Q5733"/>
      <c r="R5733"/>
    </row>
    <row r="5734" spans="1:18" s="16" customFormat="1" x14ac:dyDescent="0.25">
      <c r="A5734"/>
      <c r="B5734" s="18"/>
      <c r="D5734"/>
      <c r="E5734"/>
      <c r="F5734"/>
      <c r="G5734"/>
      <c r="H5734"/>
      <c r="I5734"/>
      <c r="J5734"/>
      <c r="K5734"/>
      <c r="L5734"/>
      <c r="M5734"/>
      <c r="N5734"/>
      <c r="O5734"/>
      <c r="P5734"/>
      <c r="Q5734"/>
      <c r="R5734"/>
    </row>
    <row r="5735" spans="1:18" s="16" customFormat="1" x14ac:dyDescent="0.25">
      <c r="A5735"/>
      <c r="B5735" s="18"/>
      <c r="D5735"/>
      <c r="E5735"/>
      <c r="F5735"/>
      <c r="G5735"/>
      <c r="H5735"/>
      <c r="I5735"/>
      <c r="J5735"/>
      <c r="K5735"/>
      <c r="L5735"/>
      <c r="M5735"/>
      <c r="N5735"/>
      <c r="O5735"/>
      <c r="P5735"/>
      <c r="Q5735"/>
      <c r="R5735"/>
    </row>
    <row r="5736" spans="1:18" s="16" customFormat="1" x14ac:dyDescent="0.25">
      <c r="A5736"/>
      <c r="B5736" s="18"/>
      <c r="D5736"/>
      <c r="E5736"/>
      <c r="F5736"/>
      <c r="G5736"/>
      <c r="H5736"/>
      <c r="I5736"/>
      <c r="J5736"/>
      <c r="K5736"/>
      <c r="L5736"/>
      <c r="M5736"/>
      <c r="N5736"/>
      <c r="O5736"/>
      <c r="P5736"/>
      <c r="Q5736"/>
      <c r="R5736"/>
    </row>
    <row r="5737" spans="1:18" s="16" customFormat="1" x14ac:dyDescent="0.25">
      <c r="A5737"/>
      <c r="B5737" s="18"/>
      <c r="D5737"/>
      <c r="E5737"/>
      <c r="F5737"/>
      <c r="G5737"/>
      <c r="H5737"/>
      <c r="I5737"/>
      <c r="J5737"/>
      <c r="K5737"/>
      <c r="L5737"/>
      <c r="M5737"/>
      <c r="N5737"/>
      <c r="O5737"/>
      <c r="P5737"/>
      <c r="Q5737"/>
      <c r="R5737"/>
    </row>
    <row r="5738" spans="1:18" s="16" customFormat="1" x14ac:dyDescent="0.25">
      <c r="A5738"/>
      <c r="B5738" s="18"/>
      <c r="D5738"/>
      <c r="E5738"/>
      <c r="F5738"/>
      <c r="G5738"/>
      <c r="H5738"/>
      <c r="I5738"/>
      <c r="J5738"/>
      <c r="K5738"/>
      <c r="L5738"/>
      <c r="M5738"/>
      <c r="N5738"/>
      <c r="O5738"/>
      <c r="P5738"/>
      <c r="Q5738"/>
      <c r="R5738"/>
    </row>
    <row r="5739" spans="1:18" s="16" customFormat="1" x14ac:dyDescent="0.25">
      <c r="A5739"/>
      <c r="B5739" s="18"/>
      <c r="D5739"/>
      <c r="E5739"/>
      <c r="F5739"/>
      <c r="G5739"/>
      <c r="H5739"/>
      <c r="I5739"/>
      <c r="J5739"/>
      <c r="K5739"/>
      <c r="L5739"/>
      <c r="M5739"/>
      <c r="N5739"/>
      <c r="O5739"/>
      <c r="P5739"/>
      <c r="Q5739"/>
      <c r="R5739"/>
    </row>
    <row r="5740" spans="1:18" s="16" customFormat="1" x14ac:dyDescent="0.25">
      <c r="A5740"/>
      <c r="B5740" s="18"/>
      <c r="D5740"/>
      <c r="E5740"/>
      <c r="F5740"/>
      <c r="G5740"/>
      <c r="H5740"/>
      <c r="I5740"/>
      <c r="J5740"/>
      <c r="K5740"/>
      <c r="L5740"/>
      <c r="M5740"/>
      <c r="N5740"/>
      <c r="O5740"/>
      <c r="P5740"/>
      <c r="Q5740"/>
      <c r="R5740"/>
    </row>
    <row r="5741" spans="1:18" s="16" customFormat="1" x14ac:dyDescent="0.25">
      <c r="A5741"/>
      <c r="B5741" s="18"/>
      <c r="D5741"/>
      <c r="E5741"/>
      <c r="F5741"/>
      <c r="G5741"/>
      <c r="H5741"/>
      <c r="I5741"/>
      <c r="J5741"/>
      <c r="K5741"/>
      <c r="L5741"/>
      <c r="M5741"/>
      <c r="N5741"/>
      <c r="O5741"/>
      <c r="P5741"/>
      <c r="Q5741"/>
      <c r="R5741"/>
    </row>
    <row r="5742" spans="1:18" s="16" customFormat="1" x14ac:dyDescent="0.25">
      <c r="A5742"/>
      <c r="B5742" s="18"/>
      <c r="D5742"/>
      <c r="E5742"/>
      <c r="F5742"/>
      <c r="G5742"/>
      <c r="H5742"/>
      <c r="I5742"/>
      <c r="J5742"/>
      <c r="K5742"/>
      <c r="L5742"/>
      <c r="M5742"/>
      <c r="N5742"/>
      <c r="O5742"/>
      <c r="P5742"/>
      <c r="Q5742"/>
      <c r="R5742"/>
    </row>
    <row r="5743" spans="1:18" s="16" customFormat="1" x14ac:dyDescent="0.25">
      <c r="A5743"/>
      <c r="B5743" s="18"/>
      <c r="D5743"/>
      <c r="E5743"/>
      <c r="F5743"/>
      <c r="G5743"/>
      <c r="H5743"/>
      <c r="I5743"/>
      <c r="J5743"/>
      <c r="K5743"/>
      <c r="L5743"/>
      <c r="M5743"/>
      <c r="N5743"/>
      <c r="O5743"/>
      <c r="P5743"/>
      <c r="Q5743"/>
      <c r="R5743"/>
    </row>
    <row r="5744" spans="1:18" s="16" customFormat="1" x14ac:dyDescent="0.25">
      <c r="A5744"/>
      <c r="B5744" s="18"/>
      <c r="D5744"/>
      <c r="E5744"/>
      <c r="F5744"/>
      <c r="G5744"/>
      <c r="H5744"/>
      <c r="I5744"/>
      <c r="J5744"/>
      <c r="K5744"/>
      <c r="L5744"/>
      <c r="M5744"/>
      <c r="N5744"/>
      <c r="O5744"/>
      <c r="P5744"/>
      <c r="Q5744"/>
      <c r="R5744"/>
    </row>
    <row r="5745" spans="1:18" s="16" customFormat="1" x14ac:dyDescent="0.25">
      <c r="A5745"/>
      <c r="B5745" s="18"/>
      <c r="D5745"/>
      <c r="E5745"/>
      <c r="F5745"/>
      <c r="G5745"/>
      <c r="H5745"/>
      <c r="I5745"/>
      <c r="J5745"/>
      <c r="K5745"/>
      <c r="L5745"/>
      <c r="M5745"/>
      <c r="N5745"/>
      <c r="O5745"/>
      <c r="P5745"/>
      <c r="Q5745"/>
      <c r="R5745"/>
    </row>
    <row r="5746" spans="1:18" s="16" customFormat="1" x14ac:dyDescent="0.25">
      <c r="A5746"/>
      <c r="B5746" s="18"/>
      <c r="D5746"/>
      <c r="E5746"/>
      <c r="F5746"/>
      <c r="G5746"/>
      <c r="H5746"/>
      <c r="I5746"/>
      <c r="J5746"/>
      <c r="K5746"/>
      <c r="L5746"/>
      <c r="M5746"/>
      <c r="N5746"/>
      <c r="O5746"/>
      <c r="P5746"/>
      <c r="Q5746"/>
      <c r="R5746"/>
    </row>
    <row r="5747" spans="1:18" s="16" customFormat="1" x14ac:dyDescent="0.25">
      <c r="A5747"/>
      <c r="B5747" s="18"/>
      <c r="D5747"/>
      <c r="E5747"/>
      <c r="F5747"/>
      <c r="G5747"/>
      <c r="H5747"/>
      <c r="I5747"/>
      <c r="J5747"/>
      <c r="K5747"/>
      <c r="L5747"/>
      <c r="M5747"/>
      <c r="N5747"/>
      <c r="O5747"/>
      <c r="P5747"/>
      <c r="Q5747"/>
      <c r="R5747"/>
    </row>
    <row r="5748" spans="1:18" s="16" customFormat="1" x14ac:dyDescent="0.25">
      <c r="A5748"/>
      <c r="B5748" s="18"/>
      <c r="D5748"/>
      <c r="E5748"/>
      <c r="F5748"/>
      <c r="G5748"/>
      <c r="H5748"/>
      <c r="I5748"/>
      <c r="J5748"/>
      <c r="K5748"/>
      <c r="L5748"/>
      <c r="M5748"/>
      <c r="N5748"/>
      <c r="O5748"/>
      <c r="P5748"/>
      <c r="Q5748"/>
      <c r="R5748"/>
    </row>
    <row r="5749" spans="1:18" s="16" customFormat="1" x14ac:dyDescent="0.25">
      <c r="A5749"/>
      <c r="B5749" s="18"/>
      <c r="D5749"/>
      <c r="E5749"/>
      <c r="F5749"/>
      <c r="G5749"/>
      <c r="H5749"/>
      <c r="I5749"/>
      <c r="J5749"/>
      <c r="K5749"/>
      <c r="L5749"/>
      <c r="M5749"/>
      <c r="N5749"/>
      <c r="O5749"/>
      <c r="P5749"/>
      <c r="Q5749"/>
      <c r="R5749"/>
    </row>
    <row r="5750" spans="1:18" s="16" customFormat="1" x14ac:dyDescent="0.25">
      <c r="A5750"/>
      <c r="B5750" s="18"/>
      <c r="D5750"/>
      <c r="E5750"/>
      <c r="F5750"/>
      <c r="G5750"/>
      <c r="H5750"/>
      <c r="I5750"/>
      <c r="J5750"/>
      <c r="K5750"/>
      <c r="L5750"/>
      <c r="M5750"/>
      <c r="N5750"/>
      <c r="O5750"/>
      <c r="P5750"/>
      <c r="Q5750"/>
      <c r="R5750"/>
    </row>
    <row r="5751" spans="1:18" s="16" customFormat="1" x14ac:dyDescent="0.25">
      <c r="A5751"/>
      <c r="B5751" s="18"/>
      <c r="D5751"/>
      <c r="E5751"/>
      <c r="F5751"/>
      <c r="G5751"/>
      <c r="H5751"/>
      <c r="I5751"/>
      <c r="J5751"/>
      <c r="K5751"/>
      <c r="L5751"/>
      <c r="M5751"/>
      <c r="N5751"/>
      <c r="O5751"/>
      <c r="P5751"/>
      <c r="Q5751"/>
      <c r="R5751"/>
    </row>
    <row r="5752" spans="1:18" s="16" customFormat="1" x14ac:dyDescent="0.25">
      <c r="A5752"/>
      <c r="B5752" s="18"/>
      <c r="D5752"/>
      <c r="E5752"/>
      <c r="F5752"/>
      <c r="G5752"/>
      <c r="H5752"/>
      <c r="I5752"/>
      <c r="J5752"/>
      <c r="K5752"/>
      <c r="L5752"/>
      <c r="M5752"/>
      <c r="N5752"/>
      <c r="O5752"/>
      <c r="P5752"/>
      <c r="Q5752"/>
      <c r="R5752"/>
    </row>
    <row r="5753" spans="1:18" s="16" customFormat="1" x14ac:dyDescent="0.25">
      <c r="A5753"/>
      <c r="B5753" s="18"/>
      <c r="D5753"/>
      <c r="E5753"/>
      <c r="F5753"/>
      <c r="G5753"/>
      <c r="H5753"/>
      <c r="I5753"/>
      <c r="J5753"/>
      <c r="K5753"/>
      <c r="L5753"/>
      <c r="M5753"/>
      <c r="N5753"/>
      <c r="O5753"/>
      <c r="P5753"/>
      <c r="Q5753"/>
      <c r="R5753"/>
    </row>
    <row r="5754" spans="1:18" s="16" customFormat="1" x14ac:dyDescent="0.25">
      <c r="A5754"/>
      <c r="B5754" s="18"/>
      <c r="D5754"/>
      <c r="E5754"/>
      <c r="F5754"/>
      <c r="G5754"/>
      <c r="H5754"/>
      <c r="I5754"/>
      <c r="J5754"/>
      <c r="K5754"/>
      <c r="L5754"/>
      <c r="M5754"/>
      <c r="N5754"/>
      <c r="O5754"/>
      <c r="P5754"/>
      <c r="Q5754"/>
      <c r="R5754"/>
    </row>
    <row r="5755" spans="1:18" s="16" customFormat="1" x14ac:dyDescent="0.25">
      <c r="A5755"/>
      <c r="B5755" s="18"/>
      <c r="D5755"/>
      <c r="E5755"/>
      <c r="F5755"/>
      <c r="G5755"/>
      <c r="H5755"/>
      <c r="I5755"/>
      <c r="J5755"/>
      <c r="K5755"/>
      <c r="L5755"/>
      <c r="M5755"/>
      <c r="N5755"/>
      <c r="O5755"/>
      <c r="P5755"/>
      <c r="Q5755"/>
      <c r="R5755"/>
    </row>
    <row r="5756" spans="1:18" s="16" customFormat="1" x14ac:dyDescent="0.25">
      <c r="A5756"/>
      <c r="B5756" s="18"/>
      <c r="D5756"/>
      <c r="E5756"/>
      <c r="F5756"/>
      <c r="G5756"/>
      <c r="H5756"/>
      <c r="I5756"/>
      <c r="J5756"/>
      <c r="K5756"/>
      <c r="L5756"/>
      <c r="M5756"/>
      <c r="N5756"/>
      <c r="O5756"/>
      <c r="P5756"/>
      <c r="Q5756"/>
      <c r="R5756"/>
    </row>
    <row r="5757" spans="1:18" s="16" customFormat="1" x14ac:dyDescent="0.25">
      <c r="A5757"/>
      <c r="B5757" s="18"/>
      <c r="D5757"/>
      <c r="E5757"/>
      <c r="F5757"/>
      <c r="G5757"/>
      <c r="H5757"/>
      <c r="I5757"/>
      <c r="J5757"/>
      <c r="K5757"/>
      <c r="L5757"/>
      <c r="M5757"/>
      <c r="N5757"/>
      <c r="O5757"/>
      <c r="P5757"/>
      <c r="Q5757"/>
      <c r="R5757"/>
    </row>
    <row r="5758" spans="1:18" s="16" customFormat="1" x14ac:dyDescent="0.25">
      <c r="A5758"/>
      <c r="B5758" s="18"/>
      <c r="D5758"/>
      <c r="E5758"/>
      <c r="F5758"/>
      <c r="G5758"/>
      <c r="H5758"/>
      <c r="I5758"/>
      <c r="J5758"/>
      <c r="K5758"/>
      <c r="L5758"/>
      <c r="M5758"/>
      <c r="N5758"/>
      <c r="O5758"/>
      <c r="P5758"/>
      <c r="Q5758"/>
      <c r="R5758"/>
    </row>
    <row r="5759" spans="1:18" s="16" customFormat="1" x14ac:dyDescent="0.25">
      <c r="A5759"/>
      <c r="B5759" s="18"/>
      <c r="D5759"/>
      <c r="E5759"/>
      <c r="F5759"/>
      <c r="G5759"/>
      <c r="H5759"/>
      <c r="I5759"/>
      <c r="J5759"/>
      <c r="K5759"/>
      <c r="L5759"/>
      <c r="M5759"/>
      <c r="N5759"/>
      <c r="O5759"/>
      <c r="P5759"/>
      <c r="Q5759"/>
      <c r="R5759"/>
    </row>
    <row r="5760" spans="1:18" s="16" customFormat="1" x14ac:dyDescent="0.25">
      <c r="A5760"/>
      <c r="B5760" s="18"/>
      <c r="D5760"/>
      <c r="E5760"/>
      <c r="F5760"/>
      <c r="G5760"/>
      <c r="H5760"/>
      <c r="I5760"/>
      <c r="J5760"/>
      <c r="K5760"/>
      <c r="L5760"/>
      <c r="M5760"/>
      <c r="N5760"/>
      <c r="O5760"/>
      <c r="P5760"/>
      <c r="Q5760"/>
      <c r="R5760"/>
    </row>
    <row r="5761" spans="1:18" s="16" customFormat="1" x14ac:dyDescent="0.25">
      <c r="A5761"/>
      <c r="B5761" s="18"/>
      <c r="D5761"/>
      <c r="E5761"/>
      <c r="F5761"/>
      <c r="G5761"/>
      <c r="H5761"/>
      <c r="I5761"/>
      <c r="J5761"/>
      <c r="K5761"/>
      <c r="L5761"/>
      <c r="M5761"/>
      <c r="N5761"/>
      <c r="O5761"/>
      <c r="P5761"/>
      <c r="Q5761"/>
      <c r="R5761"/>
    </row>
    <row r="5762" spans="1:18" s="16" customFormat="1" x14ac:dyDescent="0.25">
      <c r="A5762"/>
      <c r="B5762" s="17"/>
      <c r="D5762"/>
      <c r="E5762"/>
      <c r="F5762"/>
      <c r="G5762"/>
      <c r="H5762"/>
      <c r="I5762"/>
      <c r="J5762"/>
      <c r="K5762"/>
      <c r="L5762"/>
      <c r="M5762"/>
      <c r="N5762"/>
      <c r="O5762"/>
      <c r="P5762"/>
      <c r="Q5762"/>
      <c r="R5762"/>
    </row>
    <row r="5763" spans="1:18" s="16" customFormat="1" x14ac:dyDescent="0.25">
      <c r="A5763"/>
      <c r="B5763" s="18"/>
      <c r="D5763"/>
      <c r="E5763"/>
      <c r="F5763"/>
      <c r="G5763"/>
      <c r="H5763"/>
      <c r="I5763"/>
      <c r="J5763"/>
      <c r="K5763"/>
      <c r="L5763"/>
      <c r="M5763"/>
      <c r="N5763"/>
      <c r="O5763"/>
      <c r="P5763"/>
      <c r="Q5763"/>
      <c r="R5763"/>
    </row>
    <row r="5764" spans="1:18" s="16" customFormat="1" x14ac:dyDescent="0.25">
      <c r="A5764"/>
      <c r="B5764" s="18"/>
      <c r="D5764"/>
      <c r="E5764"/>
      <c r="F5764"/>
      <c r="G5764"/>
      <c r="H5764"/>
      <c r="I5764"/>
      <c r="J5764"/>
      <c r="K5764"/>
      <c r="L5764"/>
      <c r="M5764"/>
      <c r="N5764"/>
      <c r="O5764"/>
      <c r="P5764"/>
      <c r="Q5764"/>
      <c r="R5764"/>
    </row>
    <row r="5765" spans="1:18" s="16" customFormat="1" x14ac:dyDescent="0.25">
      <c r="A5765"/>
      <c r="B5765" s="18"/>
      <c r="D5765"/>
      <c r="E5765"/>
      <c r="F5765"/>
      <c r="G5765"/>
      <c r="H5765"/>
      <c r="I5765"/>
      <c r="J5765"/>
      <c r="K5765"/>
      <c r="L5765"/>
      <c r="M5765"/>
      <c r="N5765"/>
      <c r="O5765"/>
      <c r="P5765"/>
      <c r="Q5765"/>
      <c r="R5765"/>
    </row>
    <row r="5766" spans="1:18" s="16" customFormat="1" x14ac:dyDescent="0.25">
      <c r="A5766"/>
      <c r="B5766" s="18"/>
      <c r="D5766"/>
      <c r="E5766"/>
      <c r="F5766"/>
      <c r="G5766"/>
      <c r="H5766"/>
      <c r="I5766"/>
      <c r="J5766"/>
      <c r="K5766"/>
      <c r="L5766"/>
      <c r="M5766"/>
      <c r="N5766"/>
      <c r="O5766"/>
      <c r="P5766"/>
      <c r="Q5766"/>
      <c r="R5766"/>
    </row>
    <row r="5767" spans="1:18" s="16" customFormat="1" x14ac:dyDescent="0.25">
      <c r="A5767"/>
      <c r="B5767" s="18"/>
      <c r="D5767"/>
      <c r="E5767"/>
      <c r="F5767"/>
      <c r="G5767"/>
      <c r="H5767"/>
      <c r="I5767"/>
      <c r="J5767"/>
      <c r="K5767"/>
      <c r="L5767"/>
      <c r="M5767"/>
      <c r="N5767"/>
      <c r="O5767"/>
      <c r="P5767"/>
      <c r="Q5767"/>
      <c r="R5767"/>
    </row>
    <row r="5768" spans="1:18" s="16" customFormat="1" x14ac:dyDescent="0.25">
      <c r="A5768"/>
      <c r="B5768" s="18"/>
      <c r="D5768"/>
      <c r="E5768"/>
      <c r="F5768"/>
      <c r="G5768"/>
      <c r="H5768"/>
      <c r="I5768"/>
      <c r="J5768"/>
      <c r="K5768"/>
      <c r="L5768"/>
      <c r="M5768"/>
      <c r="N5768"/>
      <c r="O5768"/>
      <c r="P5768"/>
      <c r="Q5768"/>
      <c r="R5768"/>
    </row>
    <row r="5769" spans="1:18" s="16" customFormat="1" x14ac:dyDescent="0.25">
      <c r="A5769"/>
      <c r="B5769" s="18"/>
      <c r="D5769"/>
      <c r="E5769"/>
      <c r="F5769"/>
      <c r="G5769"/>
      <c r="H5769"/>
      <c r="I5769"/>
      <c r="J5769"/>
      <c r="K5769"/>
      <c r="L5769"/>
      <c r="M5769"/>
      <c r="N5769"/>
      <c r="O5769"/>
      <c r="P5769"/>
      <c r="Q5769"/>
      <c r="R5769"/>
    </row>
    <row r="5770" spans="1:18" s="16" customFormat="1" x14ac:dyDescent="0.25">
      <c r="A5770"/>
      <c r="B5770" s="18"/>
      <c r="D5770"/>
      <c r="E5770"/>
      <c r="F5770"/>
      <c r="G5770"/>
      <c r="H5770"/>
      <c r="I5770"/>
      <c r="J5770"/>
      <c r="K5770"/>
      <c r="L5770"/>
      <c r="M5770"/>
      <c r="N5770"/>
      <c r="O5770"/>
      <c r="P5770"/>
      <c r="Q5770"/>
      <c r="R5770"/>
    </row>
    <row r="5771" spans="1:18" s="16" customFormat="1" x14ac:dyDescent="0.25">
      <c r="A5771"/>
      <c r="B5771" s="18"/>
      <c r="D5771"/>
      <c r="E5771"/>
      <c r="F5771"/>
      <c r="G5771"/>
      <c r="H5771"/>
      <c r="I5771"/>
      <c r="J5771"/>
      <c r="K5771"/>
      <c r="L5771"/>
      <c r="M5771"/>
      <c r="N5771"/>
      <c r="O5771"/>
      <c r="P5771"/>
      <c r="Q5771"/>
      <c r="R5771"/>
    </row>
    <row r="5772" spans="1:18" s="16" customFormat="1" x14ac:dyDescent="0.25">
      <c r="A5772"/>
      <c r="B5772" s="18"/>
      <c r="D5772"/>
      <c r="E5772"/>
      <c r="F5772"/>
      <c r="G5772"/>
      <c r="H5772"/>
      <c r="I5772"/>
      <c r="J5772"/>
      <c r="K5772"/>
      <c r="L5772"/>
      <c r="M5772"/>
      <c r="N5772"/>
      <c r="O5772"/>
      <c r="P5772"/>
      <c r="Q5772"/>
      <c r="R5772"/>
    </row>
    <row r="5773" spans="1:18" s="16" customFormat="1" x14ac:dyDescent="0.25">
      <c r="A5773"/>
      <c r="B5773" s="18"/>
      <c r="D5773"/>
      <c r="E5773"/>
      <c r="F5773"/>
      <c r="G5773"/>
      <c r="H5773"/>
      <c r="I5773"/>
      <c r="J5773"/>
      <c r="K5773"/>
      <c r="L5773"/>
      <c r="M5773"/>
      <c r="N5773"/>
      <c r="O5773"/>
      <c r="P5773"/>
      <c r="Q5773"/>
      <c r="R5773"/>
    </row>
    <row r="5774" spans="1:18" s="16" customFormat="1" x14ac:dyDescent="0.25">
      <c r="A5774"/>
      <c r="B5774" s="18"/>
      <c r="D5774"/>
      <c r="E5774"/>
      <c r="F5774"/>
      <c r="G5774"/>
      <c r="H5774"/>
      <c r="I5774"/>
      <c r="J5774"/>
      <c r="K5774"/>
      <c r="L5774"/>
      <c r="M5774"/>
      <c r="N5774"/>
      <c r="O5774"/>
      <c r="P5774"/>
      <c r="Q5774"/>
      <c r="R5774"/>
    </row>
    <row r="5775" spans="1:18" s="16" customFormat="1" x14ac:dyDescent="0.25">
      <c r="A5775"/>
      <c r="B5775" s="18"/>
      <c r="D5775"/>
      <c r="E5775"/>
      <c r="F5775"/>
      <c r="G5775"/>
      <c r="H5775"/>
      <c r="I5775"/>
      <c r="J5775"/>
      <c r="K5775"/>
      <c r="L5775"/>
      <c r="M5775"/>
      <c r="N5775"/>
      <c r="O5775"/>
      <c r="P5775"/>
      <c r="Q5775"/>
      <c r="R5775"/>
    </row>
    <row r="5776" spans="1:18" s="16" customFormat="1" x14ac:dyDescent="0.25">
      <c r="A5776"/>
      <c r="B5776" s="18"/>
      <c r="D5776"/>
      <c r="E5776"/>
      <c r="F5776"/>
      <c r="G5776"/>
      <c r="H5776"/>
      <c r="I5776"/>
      <c r="J5776"/>
      <c r="K5776"/>
      <c r="L5776"/>
      <c r="M5776"/>
      <c r="N5776"/>
      <c r="O5776"/>
      <c r="P5776"/>
      <c r="Q5776"/>
      <c r="R5776"/>
    </row>
    <row r="5777" spans="1:18" s="16" customFormat="1" x14ac:dyDescent="0.25">
      <c r="A5777"/>
      <c r="B5777" s="18"/>
      <c r="D5777"/>
      <c r="E5777"/>
      <c r="F5777"/>
      <c r="G5777"/>
      <c r="H5777"/>
      <c r="I5777"/>
      <c r="J5777"/>
      <c r="K5777"/>
      <c r="L5777"/>
      <c r="M5777"/>
      <c r="N5777"/>
      <c r="O5777"/>
      <c r="P5777"/>
      <c r="Q5777"/>
      <c r="R5777"/>
    </row>
    <row r="5778" spans="1:18" s="16" customFormat="1" x14ac:dyDescent="0.25">
      <c r="A5778"/>
      <c r="B5778" s="18"/>
      <c r="D5778"/>
      <c r="E5778"/>
      <c r="F5778"/>
      <c r="G5778"/>
      <c r="H5778"/>
      <c r="I5778"/>
      <c r="J5778"/>
      <c r="K5778"/>
      <c r="L5778"/>
      <c r="M5778"/>
      <c r="N5778"/>
      <c r="O5778"/>
      <c r="P5778"/>
      <c r="Q5778"/>
      <c r="R5778"/>
    </row>
    <row r="5779" spans="1:18" s="16" customFormat="1" x14ac:dyDescent="0.25">
      <c r="A5779"/>
      <c r="B5779" s="18"/>
      <c r="D5779"/>
      <c r="E5779"/>
      <c r="F5779"/>
      <c r="G5779"/>
      <c r="H5779"/>
      <c r="I5779"/>
      <c r="J5779"/>
      <c r="K5779"/>
      <c r="L5779"/>
      <c r="M5779"/>
      <c r="N5779"/>
      <c r="O5779"/>
      <c r="P5779"/>
      <c r="Q5779"/>
      <c r="R5779"/>
    </row>
    <row r="5780" spans="1:18" s="16" customFormat="1" x14ac:dyDescent="0.25">
      <c r="A5780"/>
      <c r="B5780" s="18"/>
      <c r="D5780"/>
      <c r="E5780"/>
      <c r="F5780"/>
      <c r="G5780"/>
      <c r="H5780"/>
      <c r="I5780"/>
      <c r="J5780"/>
      <c r="K5780"/>
      <c r="L5780"/>
      <c r="M5780"/>
      <c r="N5780"/>
      <c r="O5780"/>
      <c r="P5780"/>
      <c r="Q5780"/>
      <c r="R5780"/>
    </row>
    <row r="5781" spans="1:18" s="16" customFormat="1" x14ac:dyDescent="0.25">
      <c r="A5781"/>
      <c r="B5781" s="18"/>
      <c r="D5781"/>
      <c r="E5781"/>
      <c r="F5781"/>
      <c r="G5781"/>
      <c r="H5781"/>
      <c r="I5781"/>
      <c r="J5781"/>
      <c r="K5781"/>
      <c r="L5781"/>
      <c r="M5781"/>
      <c r="N5781"/>
      <c r="O5781"/>
      <c r="P5781"/>
      <c r="Q5781"/>
      <c r="R5781"/>
    </row>
    <row r="5782" spans="1:18" s="16" customFormat="1" x14ac:dyDescent="0.25">
      <c r="A5782"/>
      <c r="B5782" s="18"/>
      <c r="D5782"/>
      <c r="E5782"/>
      <c r="F5782"/>
      <c r="G5782"/>
      <c r="H5782"/>
      <c r="I5782"/>
      <c r="J5782"/>
      <c r="K5782"/>
      <c r="L5782"/>
      <c r="M5782"/>
      <c r="N5782"/>
      <c r="O5782"/>
      <c r="P5782"/>
      <c r="Q5782"/>
      <c r="R5782"/>
    </row>
    <row r="5783" spans="1:18" s="16" customFormat="1" x14ac:dyDescent="0.25">
      <c r="A5783"/>
      <c r="B5783" s="18"/>
      <c r="D5783"/>
      <c r="E5783"/>
      <c r="F5783"/>
      <c r="G5783"/>
      <c r="H5783"/>
      <c r="I5783"/>
      <c r="J5783"/>
      <c r="K5783"/>
      <c r="L5783"/>
      <c r="M5783"/>
      <c r="N5783"/>
      <c r="O5783"/>
      <c r="P5783"/>
      <c r="Q5783"/>
      <c r="R5783"/>
    </row>
    <row r="5784" spans="1:18" s="16" customFormat="1" x14ac:dyDescent="0.25">
      <c r="A5784"/>
      <c r="B5784" s="18"/>
      <c r="D5784"/>
      <c r="E5784"/>
      <c r="F5784"/>
      <c r="G5784"/>
      <c r="H5784"/>
      <c r="I5784"/>
      <c r="J5784"/>
      <c r="K5784"/>
      <c r="L5784"/>
      <c r="M5784"/>
      <c r="N5784"/>
      <c r="O5784"/>
      <c r="P5784"/>
      <c r="Q5784"/>
      <c r="R5784"/>
    </row>
    <row r="5785" spans="1:18" s="16" customFormat="1" x14ac:dyDescent="0.25">
      <c r="A5785"/>
      <c r="B5785" s="18"/>
      <c r="D5785"/>
      <c r="E5785"/>
      <c r="F5785"/>
      <c r="G5785"/>
      <c r="H5785"/>
      <c r="I5785"/>
      <c r="J5785"/>
      <c r="K5785"/>
      <c r="L5785"/>
      <c r="M5785"/>
      <c r="N5785"/>
      <c r="O5785"/>
      <c r="P5785"/>
      <c r="Q5785"/>
      <c r="R5785"/>
    </row>
    <row r="5786" spans="1:18" s="16" customFormat="1" x14ac:dyDescent="0.25">
      <c r="A5786"/>
      <c r="B5786" s="18"/>
      <c r="D5786"/>
      <c r="E5786"/>
      <c r="F5786"/>
      <c r="G5786"/>
      <c r="H5786"/>
      <c r="I5786"/>
      <c r="J5786"/>
      <c r="K5786"/>
      <c r="L5786"/>
      <c r="M5786"/>
      <c r="N5786"/>
      <c r="O5786"/>
      <c r="P5786"/>
      <c r="Q5786"/>
      <c r="R5786"/>
    </row>
    <row r="5787" spans="1:18" s="16" customFormat="1" x14ac:dyDescent="0.25">
      <c r="A5787"/>
      <c r="B5787" s="18"/>
      <c r="D5787"/>
      <c r="E5787"/>
      <c r="F5787"/>
      <c r="G5787"/>
      <c r="H5787"/>
      <c r="I5787"/>
      <c r="J5787"/>
      <c r="K5787"/>
      <c r="L5787"/>
      <c r="M5787"/>
      <c r="N5787"/>
      <c r="O5787"/>
      <c r="P5787"/>
      <c r="Q5787"/>
      <c r="R5787"/>
    </row>
    <row r="5788" spans="1:18" s="16" customFormat="1" x14ac:dyDescent="0.25">
      <c r="A5788"/>
      <c r="B5788" s="18"/>
      <c r="D5788"/>
      <c r="E5788"/>
      <c r="F5788"/>
      <c r="G5788"/>
      <c r="H5788"/>
      <c r="I5788"/>
      <c r="J5788"/>
      <c r="K5788"/>
      <c r="L5788"/>
      <c r="M5788"/>
      <c r="N5788"/>
      <c r="O5788"/>
      <c r="P5788"/>
      <c r="Q5788"/>
      <c r="R5788"/>
    </row>
    <row r="5789" spans="1:18" s="16" customFormat="1" x14ac:dyDescent="0.25">
      <c r="A5789"/>
      <c r="B5789" s="18"/>
      <c r="D5789"/>
      <c r="E5789"/>
      <c r="F5789"/>
      <c r="G5789"/>
      <c r="H5789"/>
      <c r="I5789"/>
      <c r="J5789"/>
      <c r="K5789"/>
      <c r="L5789"/>
      <c r="M5789"/>
      <c r="N5789"/>
      <c r="O5789"/>
      <c r="P5789"/>
      <c r="Q5789"/>
      <c r="R5789"/>
    </row>
    <row r="5790" spans="1:18" s="16" customFormat="1" x14ac:dyDescent="0.25">
      <c r="A5790"/>
      <c r="B5790" s="18"/>
      <c r="D5790"/>
      <c r="E5790"/>
      <c r="F5790"/>
      <c r="G5790"/>
      <c r="H5790"/>
      <c r="I5790"/>
      <c r="J5790"/>
      <c r="K5790"/>
      <c r="L5790"/>
      <c r="M5790"/>
      <c r="N5790"/>
      <c r="O5790"/>
      <c r="P5790"/>
      <c r="Q5790"/>
      <c r="R5790"/>
    </row>
    <row r="5791" spans="1:18" s="16" customFormat="1" x14ac:dyDescent="0.25">
      <c r="A5791"/>
      <c r="B5791" s="18"/>
      <c r="D5791"/>
      <c r="E5791"/>
      <c r="F5791"/>
      <c r="G5791"/>
      <c r="H5791"/>
      <c r="I5791"/>
      <c r="J5791"/>
      <c r="K5791"/>
      <c r="L5791"/>
      <c r="M5791"/>
      <c r="N5791"/>
      <c r="O5791"/>
      <c r="P5791"/>
      <c r="Q5791"/>
      <c r="R5791"/>
    </row>
    <row r="5792" spans="1:18" s="16" customFormat="1" x14ac:dyDescent="0.25">
      <c r="A5792"/>
      <c r="B5792" s="18"/>
      <c r="D5792"/>
      <c r="E5792"/>
      <c r="F5792"/>
      <c r="G5792"/>
      <c r="H5792"/>
      <c r="I5792"/>
      <c r="J5792"/>
      <c r="K5792"/>
      <c r="L5792"/>
      <c r="M5792"/>
      <c r="N5792"/>
      <c r="O5792"/>
      <c r="P5792"/>
      <c r="Q5792"/>
      <c r="R5792"/>
    </row>
    <row r="5793" spans="1:18" s="16" customFormat="1" x14ac:dyDescent="0.25">
      <c r="A5793"/>
      <c r="B5793" s="18"/>
      <c r="D5793"/>
      <c r="E5793"/>
      <c r="F5793"/>
      <c r="G5793"/>
      <c r="H5793"/>
      <c r="I5793"/>
      <c r="J5793"/>
      <c r="K5793"/>
      <c r="L5793"/>
      <c r="M5793"/>
      <c r="N5793"/>
      <c r="O5793"/>
      <c r="P5793"/>
      <c r="Q5793"/>
      <c r="R5793"/>
    </row>
    <row r="5794" spans="1:18" s="16" customFormat="1" x14ac:dyDescent="0.25">
      <c r="A5794"/>
      <c r="B5794" s="18"/>
      <c r="D5794"/>
      <c r="E5794"/>
      <c r="F5794"/>
      <c r="G5794"/>
      <c r="H5794"/>
      <c r="I5794"/>
      <c r="J5794"/>
      <c r="K5794"/>
      <c r="L5794"/>
      <c r="M5794"/>
      <c r="N5794"/>
      <c r="O5794"/>
      <c r="P5794"/>
      <c r="Q5794"/>
      <c r="R5794"/>
    </row>
    <row r="5795" spans="1:18" s="16" customFormat="1" x14ac:dyDescent="0.25">
      <c r="A5795"/>
      <c r="B5795" s="18"/>
      <c r="D5795"/>
      <c r="E5795"/>
      <c r="F5795"/>
      <c r="G5795"/>
      <c r="H5795"/>
      <c r="I5795"/>
      <c r="J5795"/>
      <c r="K5795"/>
      <c r="L5795"/>
      <c r="M5795"/>
      <c r="N5795"/>
      <c r="O5795"/>
      <c r="P5795"/>
      <c r="Q5795"/>
      <c r="R5795"/>
    </row>
    <row r="5796" spans="1:18" s="16" customFormat="1" x14ac:dyDescent="0.25">
      <c r="A5796"/>
      <c r="B5796" s="18"/>
      <c r="D5796"/>
      <c r="E5796"/>
      <c r="F5796"/>
      <c r="G5796"/>
      <c r="H5796"/>
      <c r="I5796"/>
      <c r="J5796"/>
      <c r="K5796"/>
      <c r="L5796"/>
      <c r="M5796"/>
      <c r="N5796"/>
      <c r="O5796"/>
      <c r="P5796"/>
      <c r="Q5796"/>
      <c r="R5796"/>
    </row>
    <row r="5797" spans="1:18" s="16" customFormat="1" x14ac:dyDescent="0.25">
      <c r="A5797"/>
      <c r="B5797" s="18"/>
      <c r="D5797"/>
      <c r="E5797"/>
      <c r="F5797"/>
      <c r="G5797"/>
      <c r="H5797"/>
      <c r="I5797"/>
      <c r="J5797"/>
      <c r="K5797"/>
      <c r="L5797"/>
      <c r="M5797"/>
      <c r="N5797"/>
      <c r="O5797"/>
      <c r="P5797"/>
      <c r="Q5797"/>
      <c r="R5797"/>
    </row>
    <row r="5798" spans="1:18" s="16" customFormat="1" x14ac:dyDescent="0.25">
      <c r="A5798"/>
      <c r="B5798" s="18"/>
      <c r="D5798"/>
      <c r="E5798"/>
      <c r="F5798"/>
      <c r="G5798"/>
      <c r="H5798"/>
      <c r="I5798"/>
      <c r="J5798"/>
      <c r="K5798"/>
      <c r="L5798"/>
      <c r="M5798"/>
      <c r="N5798"/>
      <c r="O5798"/>
      <c r="P5798"/>
      <c r="Q5798"/>
      <c r="R5798"/>
    </row>
    <row r="5799" spans="1:18" s="16" customFormat="1" x14ac:dyDescent="0.25">
      <c r="A5799"/>
      <c r="B5799" s="18"/>
      <c r="D5799"/>
      <c r="E5799"/>
      <c r="F5799"/>
      <c r="G5799"/>
      <c r="H5799"/>
      <c r="I5799"/>
      <c r="J5799"/>
      <c r="K5799"/>
      <c r="L5799"/>
      <c r="M5799"/>
      <c r="N5799"/>
      <c r="O5799"/>
      <c r="P5799"/>
      <c r="Q5799"/>
      <c r="R5799"/>
    </row>
    <row r="5800" spans="1:18" s="16" customFormat="1" x14ac:dyDescent="0.25">
      <c r="A5800"/>
      <c r="B5800" s="18"/>
      <c r="D5800"/>
      <c r="E5800"/>
      <c r="F5800"/>
      <c r="G5800"/>
      <c r="H5800"/>
      <c r="I5800"/>
      <c r="J5800"/>
      <c r="K5800"/>
      <c r="L5800"/>
      <c r="M5800"/>
      <c r="N5800"/>
      <c r="O5800"/>
      <c r="P5800"/>
      <c r="Q5800"/>
      <c r="R5800"/>
    </row>
    <row r="5801" spans="1:18" s="16" customFormat="1" x14ac:dyDescent="0.25">
      <c r="A5801"/>
      <c r="B5801" s="18"/>
      <c r="D5801"/>
      <c r="E5801"/>
      <c r="F5801"/>
      <c r="G5801"/>
      <c r="H5801"/>
      <c r="I5801"/>
      <c r="J5801"/>
      <c r="K5801"/>
      <c r="L5801"/>
      <c r="M5801"/>
      <c r="N5801"/>
      <c r="O5801"/>
      <c r="P5801"/>
      <c r="Q5801"/>
      <c r="R5801"/>
    </row>
    <row r="5802" spans="1:18" s="16" customFormat="1" x14ac:dyDescent="0.25">
      <c r="A5802"/>
      <c r="B5802" s="18"/>
      <c r="D5802"/>
      <c r="E5802"/>
      <c r="F5802"/>
      <c r="G5802"/>
      <c r="H5802"/>
      <c r="I5802"/>
      <c r="J5802"/>
      <c r="K5802"/>
      <c r="L5802"/>
      <c r="M5802"/>
      <c r="N5802"/>
      <c r="O5802"/>
      <c r="P5802"/>
      <c r="Q5802"/>
      <c r="R5802"/>
    </row>
    <row r="5803" spans="1:18" s="16" customFormat="1" x14ac:dyDescent="0.25">
      <c r="A5803"/>
      <c r="B5803" s="18"/>
      <c r="D5803"/>
      <c r="E5803"/>
      <c r="F5803"/>
      <c r="G5803"/>
      <c r="H5803"/>
      <c r="I5803"/>
      <c r="J5803"/>
      <c r="K5803"/>
      <c r="L5803"/>
      <c r="M5803"/>
      <c r="N5803"/>
      <c r="O5803"/>
      <c r="P5803"/>
      <c r="Q5803"/>
      <c r="R5803"/>
    </row>
    <row r="5804" spans="1:18" s="16" customFormat="1" x14ac:dyDescent="0.25">
      <c r="A5804"/>
      <c r="B5804" s="18"/>
      <c r="D5804"/>
      <c r="E5804"/>
      <c r="F5804"/>
      <c r="G5804"/>
      <c r="H5804"/>
      <c r="I5804"/>
      <c r="J5804"/>
      <c r="K5804"/>
      <c r="L5804"/>
      <c r="M5804"/>
      <c r="N5804"/>
      <c r="O5804"/>
      <c r="P5804"/>
      <c r="Q5804"/>
      <c r="R5804"/>
    </row>
    <row r="5805" spans="1:18" s="16" customFormat="1" x14ac:dyDescent="0.25">
      <c r="A5805"/>
      <c r="B5805" s="18"/>
      <c r="D5805"/>
      <c r="E5805"/>
      <c r="F5805"/>
      <c r="G5805"/>
      <c r="H5805"/>
      <c r="I5805"/>
      <c r="J5805"/>
      <c r="K5805"/>
      <c r="L5805"/>
      <c r="M5805"/>
      <c r="N5805"/>
      <c r="O5805"/>
      <c r="P5805"/>
      <c r="Q5805"/>
      <c r="R5805"/>
    </row>
    <row r="5806" spans="1:18" s="16" customFormat="1" x14ac:dyDescent="0.25">
      <c r="A5806"/>
      <c r="B5806" s="18"/>
      <c r="D5806"/>
      <c r="E5806"/>
      <c r="F5806"/>
      <c r="G5806"/>
      <c r="H5806"/>
      <c r="I5806"/>
      <c r="J5806"/>
      <c r="K5806"/>
      <c r="L5806"/>
      <c r="M5806"/>
      <c r="N5806"/>
      <c r="O5806"/>
      <c r="P5806"/>
      <c r="Q5806"/>
      <c r="R5806"/>
    </row>
    <row r="5807" spans="1:18" s="16" customFormat="1" x14ac:dyDescent="0.25">
      <c r="A5807"/>
      <c r="B5807" s="18"/>
      <c r="D5807"/>
      <c r="E5807"/>
      <c r="F5807"/>
      <c r="G5807"/>
      <c r="H5807"/>
      <c r="I5807"/>
      <c r="J5807"/>
      <c r="K5807"/>
      <c r="L5807"/>
      <c r="M5807"/>
      <c r="N5807"/>
      <c r="O5807"/>
      <c r="P5807"/>
      <c r="Q5807"/>
      <c r="R5807"/>
    </row>
    <row r="5808" spans="1:18" s="16" customFormat="1" x14ac:dyDescent="0.25">
      <c r="A5808"/>
      <c r="B5808" s="18"/>
      <c r="D5808"/>
      <c r="E5808"/>
      <c r="F5808"/>
      <c r="G5808"/>
      <c r="H5808"/>
      <c r="I5808"/>
      <c r="J5808"/>
      <c r="K5808"/>
      <c r="L5808"/>
      <c r="M5808"/>
      <c r="N5808"/>
      <c r="O5808"/>
      <c r="P5808"/>
      <c r="Q5808"/>
      <c r="R5808"/>
    </row>
    <row r="5809" spans="1:18" s="16" customFormat="1" x14ac:dyDescent="0.25">
      <c r="A5809"/>
      <c r="B5809" s="18"/>
      <c r="D5809"/>
      <c r="E5809"/>
      <c r="F5809"/>
      <c r="G5809"/>
      <c r="H5809"/>
      <c r="I5809"/>
      <c r="J5809"/>
      <c r="K5809"/>
      <c r="L5809"/>
      <c r="M5809"/>
      <c r="N5809"/>
      <c r="O5809"/>
      <c r="P5809"/>
      <c r="Q5809"/>
      <c r="R5809"/>
    </row>
    <row r="5810" spans="1:18" s="16" customFormat="1" x14ac:dyDescent="0.25">
      <c r="A5810"/>
      <c r="B5810" s="18"/>
      <c r="D5810"/>
      <c r="E5810"/>
      <c r="F5810"/>
      <c r="G5810"/>
      <c r="H5810"/>
      <c r="I5810"/>
      <c r="J5810"/>
      <c r="K5810"/>
      <c r="L5810"/>
      <c r="M5810"/>
      <c r="N5810"/>
      <c r="O5810"/>
      <c r="P5810"/>
      <c r="Q5810"/>
      <c r="R5810"/>
    </row>
    <row r="5811" spans="1:18" s="16" customFormat="1" x14ac:dyDescent="0.25">
      <c r="A5811"/>
      <c r="B5811" s="18"/>
      <c r="D5811"/>
      <c r="E5811"/>
      <c r="F5811"/>
      <c r="G5811"/>
      <c r="H5811"/>
      <c r="I5811"/>
      <c r="J5811"/>
      <c r="K5811"/>
      <c r="L5811"/>
      <c r="M5811"/>
      <c r="N5811"/>
      <c r="O5811"/>
      <c r="P5811"/>
      <c r="Q5811"/>
      <c r="R5811"/>
    </row>
    <row r="5812" spans="1:18" s="16" customFormat="1" x14ac:dyDescent="0.25">
      <c r="A5812"/>
      <c r="B5812" s="17"/>
      <c r="D5812"/>
      <c r="E5812"/>
      <c r="F5812"/>
      <c r="G5812"/>
      <c r="H5812"/>
      <c r="I5812"/>
      <c r="J5812"/>
      <c r="K5812"/>
      <c r="L5812"/>
      <c r="M5812"/>
      <c r="N5812"/>
      <c r="O5812"/>
      <c r="P5812"/>
      <c r="Q5812"/>
      <c r="R5812"/>
    </row>
    <row r="5813" spans="1:18" s="16" customFormat="1" x14ac:dyDescent="0.25">
      <c r="A5813"/>
      <c r="B5813" s="18"/>
      <c r="D5813"/>
      <c r="E5813"/>
      <c r="F5813"/>
      <c r="G5813"/>
      <c r="H5813"/>
      <c r="I5813"/>
      <c r="J5813"/>
      <c r="K5813"/>
      <c r="L5813"/>
      <c r="M5813"/>
      <c r="N5813"/>
      <c r="O5813"/>
      <c r="P5813"/>
      <c r="Q5813"/>
      <c r="R5813"/>
    </row>
    <row r="5814" spans="1:18" s="16" customFormat="1" x14ac:dyDescent="0.25">
      <c r="A5814"/>
      <c r="B5814" s="18"/>
      <c r="D5814"/>
      <c r="E5814"/>
      <c r="F5814"/>
      <c r="G5814"/>
      <c r="H5814"/>
      <c r="I5814"/>
      <c r="J5814"/>
      <c r="K5814"/>
      <c r="L5814"/>
      <c r="M5814"/>
      <c r="N5814"/>
      <c r="O5814"/>
      <c r="P5814"/>
      <c r="Q5814"/>
      <c r="R5814"/>
    </row>
    <row r="5815" spans="1:18" s="16" customFormat="1" x14ac:dyDescent="0.25">
      <c r="A5815"/>
      <c r="B5815" s="18"/>
      <c r="D5815"/>
      <c r="E5815"/>
      <c r="F5815"/>
      <c r="G5815"/>
      <c r="H5815"/>
      <c r="I5815"/>
      <c r="J5815"/>
      <c r="K5815"/>
      <c r="L5815"/>
      <c r="M5815"/>
      <c r="N5815"/>
      <c r="O5815"/>
      <c r="P5815"/>
      <c r="Q5815"/>
      <c r="R5815"/>
    </row>
    <row r="5816" spans="1:18" s="16" customFormat="1" x14ac:dyDescent="0.25">
      <c r="A5816"/>
      <c r="B5816" s="18"/>
      <c r="D5816"/>
      <c r="E5816"/>
      <c r="F5816"/>
      <c r="G5816"/>
      <c r="H5816"/>
      <c r="I5816"/>
      <c r="J5816"/>
      <c r="K5816"/>
      <c r="L5816"/>
      <c r="M5816"/>
      <c r="N5816"/>
      <c r="O5816"/>
      <c r="P5816"/>
      <c r="Q5816"/>
      <c r="R5816"/>
    </row>
    <row r="5817" spans="1:18" s="16" customFormat="1" x14ac:dyDescent="0.25">
      <c r="A5817"/>
      <c r="B5817" s="18"/>
      <c r="D5817"/>
      <c r="E5817"/>
      <c r="F5817"/>
      <c r="G5817"/>
      <c r="H5817"/>
      <c r="I5817"/>
      <c r="J5817"/>
      <c r="K5817"/>
      <c r="L5817"/>
      <c r="M5817"/>
      <c r="N5817"/>
      <c r="O5817"/>
      <c r="P5817"/>
      <c r="Q5817"/>
      <c r="R5817"/>
    </row>
    <row r="5818" spans="1:18" s="16" customFormat="1" x14ac:dyDescent="0.25">
      <c r="A5818"/>
      <c r="B5818" s="18"/>
      <c r="D5818"/>
      <c r="E5818"/>
      <c r="F5818"/>
      <c r="G5818"/>
      <c r="H5818"/>
      <c r="I5818"/>
      <c r="J5818"/>
      <c r="K5818"/>
      <c r="L5818"/>
      <c r="M5818"/>
      <c r="N5818"/>
      <c r="O5818"/>
      <c r="P5818"/>
      <c r="Q5818"/>
      <c r="R5818"/>
    </row>
    <row r="5819" spans="1:18" s="16" customFormat="1" x14ac:dyDescent="0.25">
      <c r="A5819"/>
      <c r="B5819" s="18"/>
      <c r="D5819"/>
      <c r="E5819"/>
      <c r="F5819"/>
      <c r="G5819"/>
      <c r="H5819"/>
      <c r="I5819"/>
      <c r="J5819"/>
      <c r="K5819"/>
      <c r="L5819"/>
      <c r="M5819"/>
      <c r="N5819"/>
      <c r="O5819"/>
      <c r="P5819"/>
      <c r="Q5819"/>
      <c r="R5819"/>
    </row>
    <row r="5820" spans="1:18" s="16" customFormat="1" x14ac:dyDescent="0.25">
      <c r="A5820"/>
      <c r="B5820" s="18"/>
      <c r="D5820"/>
      <c r="E5820"/>
      <c r="F5820"/>
      <c r="G5820"/>
      <c r="H5820"/>
      <c r="I5820"/>
      <c r="J5820"/>
      <c r="K5820"/>
      <c r="L5820"/>
      <c r="M5820"/>
      <c r="N5820"/>
      <c r="O5820"/>
      <c r="P5820"/>
      <c r="Q5820"/>
      <c r="R5820"/>
    </row>
    <row r="5821" spans="1:18" s="16" customFormat="1" x14ac:dyDescent="0.25">
      <c r="A5821"/>
      <c r="B5821" s="18"/>
      <c r="D5821"/>
      <c r="E5821"/>
      <c r="F5821"/>
      <c r="G5821"/>
      <c r="H5821"/>
      <c r="I5821"/>
      <c r="J5821"/>
      <c r="K5821"/>
      <c r="L5821"/>
      <c r="M5821"/>
      <c r="N5821"/>
      <c r="O5821"/>
      <c r="P5821"/>
      <c r="Q5821"/>
      <c r="R5821"/>
    </row>
    <row r="5822" spans="1:18" s="16" customFormat="1" x14ac:dyDescent="0.25">
      <c r="A5822"/>
      <c r="B5822" s="18"/>
      <c r="D5822"/>
      <c r="E5822"/>
      <c r="F5822"/>
      <c r="G5822"/>
      <c r="H5822"/>
      <c r="I5822"/>
      <c r="J5822"/>
      <c r="K5822"/>
      <c r="L5822"/>
      <c r="M5822"/>
      <c r="N5822"/>
      <c r="O5822"/>
      <c r="P5822"/>
      <c r="Q5822"/>
      <c r="R5822"/>
    </row>
    <row r="5823" spans="1:18" s="16" customFormat="1" x14ac:dyDescent="0.25">
      <c r="A5823"/>
      <c r="B5823" s="18"/>
      <c r="D5823"/>
      <c r="E5823"/>
      <c r="F5823"/>
      <c r="G5823"/>
      <c r="H5823"/>
      <c r="I5823"/>
      <c r="J5823"/>
      <c r="K5823"/>
      <c r="L5823"/>
      <c r="M5823"/>
      <c r="N5823"/>
      <c r="O5823"/>
      <c r="P5823"/>
      <c r="Q5823"/>
      <c r="R5823"/>
    </row>
    <row r="5824" spans="1:18" s="16" customFormat="1" x14ac:dyDescent="0.25">
      <c r="A5824"/>
      <c r="B5824" s="18"/>
      <c r="D5824"/>
      <c r="E5824"/>
      <c r="F5824"/>
      <c r="G5824"/>
      <c r="H5824"/>
      <c r="I5824"/>
      <c r="J5824"/>
      <c r="K5824"/>
      <c r="L5824"/>
      <c r="M5824"/>
      <c r="N5824"/>
      <c r="O5824"/>
      <c r="P5824"/>
      <c r="Q5824"/>
      <c r="R5824"/>
    </row>
    <row r="5825" spans="1:18" s="16" customFormat="1" x14ac:dyDescent="0.25">
      <c r="A5825"/>
      <c r="B5825" s="18"/>
      <c r="D5825"/>
      <c r="E5825"/>
      <c r="F5825"/>
      <c r="G5825"/>
      <c r="H5825"/>
      <c r="I5825"/>
      <c r="J5825"/>
      <c r="K5825"/>
      <c r="L5825"/>
      <c r="M5825"/>
      <c r="N5825"/>
      <c r="O5825"/>
      <c r="P5825"/>
      <c r="Q5825"/>
      <c r="R5825"/>
    </row>
    <row r="5826" spans="1:18" s="16" customFormat="1" x14ac:dyDescent="0.25">
      <c r="A5826"/>
      <c r="B5826" s="18"/>
      <c r="D5826"/>
      <c r="E5826"/>
      <c r="F5826"/>
      <c r="G5826"/>
      <c r="H5826"/>
      <c r="I5826"/>
      <c r="J5826"/>
      <c r="K5826"/>
      <c r="L5826"/>
      <c r="M5826"/>
      <c r="N5826"/>
      <c r="O5826"/>
      <c r="P5826"/>
      <c r="Q5826"/>
      <c r="R5826"/>
    </row>
    <row r="5827" spans="1:18" s="16" customFormat="1" x14ac:dyDescent="0.25">
      <c r="A5827"/>
      <c r="B5827" s="18"/>
      <c r="D5827"/>
      <c r="E5827"/>
      <c r="F5827"/>
      <c r="G5827"/>
      <c r="H5827"/>
      <c r="I5827"/>
      <c r="J5827"/>
      <c r="K5827"/>
      <c r="L5827"/>
      <c r="M5827"/>
      <c r="N5827"/>
      <c r="O5827"/>
      <c r="P5827"/>
      <c r="Q5827"/>
      <c r="R5827"/>
    </row>
    <row r="5828" spans="1:18" s="16" customFormat="1" x14ac:dyDescent="0.25">
      <c r="A5828"/>
      <c r="B5828" s="18"/>
      <c r="D5828"/>
      <c r="E5828"/>
      <c r="F5828"/>
      <c r="G5828"/>
      <c r="H5828"/>
      <c r="I5828"/>
      <c r="J5828"/>
      <c r="K5828"/>
      <c r="L5828"/>
      <c r="M5828"/>
      <c r="N5828"/>
      <c r="O5828"/>
      <c r="P5828"/>
      <c r="Q5828"/>
      <c r="R5828"/>
    </row>
    <row r="5829" spans="1:18" s="16" customFormat="1" x14ac:dyDescent="0.25">
      <c r="A5829"/>
      <c r="B5829" s="18"/>
      <c r="D5829"/>
      <c r="E5829"/>
      <c r="F5829"/>
      <c r="G5829"/>
      <c r="H5829"/>
      <c r="I5829"/>
      <c r="J5829"/>
      <c r="K5829"/>
      <c r="L5829"/>
      <c r="M5829"/>
      <c r="N5829"/>
      <c r="O5829"/>
      <c r="P5829"/>
      <c r="Q5829"/>
      <c r="R5829"/>
    </row>
    <row r="5830" spans="1:18" s="16" customFormat="1" x14ac:dyDescent="0.25">
      <c r="A5830"/>
      <c r="B5830" s="18"/>
      <c r="D5830"/>
      <c r="E5830"/>
      <c r="F5830"/>
      <c r="G5830"/>
      <c r="H5830"/>
      <c r="I5830"/>
      <c r="J5830"/>
      <c r="K5830"/>
      <c r="L5830"/>
      <c r="M5830"/>
      <c r="N5830"/>
      <c r="O5830"/>
      <c r="P5830"/>
      <c r="Q5830"/>
      <c r="R5830"/>
    </row>
    <row r="5831" spans="1:18" s="16" customFormat="1" x14ac:dyDescent="0.25">
      <c r="A5831"/>
      <c r="B5831" s="18"/>
      <c r="D5831"/>
      <c r="E5831"/>
      <c r="F5831"/>
      <c r="G5831"/>
      <c r="H5831"/>
      <c r="I5831"/>
      <c r="J5831"/>
      <c r="K5831"/>
      <c r="L5831"/>
      <c r="M5831"/>
      <c r="N5831"/>
      <c r="O5831"/>
      <c r="P5831"/>
      <c r="Q5831"/>
      <c r="R5831"/>
    </row>
    <row r="5832" spans="1:18" s="16" customFormat="1" x14ac:dyDescent="0.25">
      <c r="A5832"/>
      <c r="B5832" s="18"/>
      <c r="D5832"/>
      <c r="E5832"/>
      <c r="F5832"/>
      <c r="G5832"/>
      <c r="H5832"/>
      <c r="I5832"/>
      <c r="J5832"/>
      <c r="K5832"/>
      <c r="L5832"/>
      <c r="M5832"/>
      <c r="N5832"/>
      <c r="O5832"/>
      <c r="P5832"/>
      <c r="Q5832"/>
      <c r="R5832"/>
    </row>
    <row r="5833" spans="1:18" s="16" customFormat="1" x14ac:dyDescent="0.25">
      <c r="A5833"/>
      <c r="B5833" s="18"/>
      <c r="D5833"/>
      <c r="E5833"/>
      <c r="F5833"/>
      <c r="G5833"/>
      <c r="H5833"/>
      <c r="I5833"/>
      <c r="J5833"/>
      <c r="K5833"/>
      <c r="L5833"/>
      <c r="M5833"/>
      <c r="N5833"/>
      <c r="O5833"/>
      <c r="P5833"/>
      <c r="Q5833"/>
      <c r="R5833"/>
    </row>
    <row r="5834" spans="1:18" s="16" customFormat="1" x14ac:dyDescent="0.25">
      <c r="A5834"/>
      <c r="B5834" s="18"/>
      <c r="D5834"/>
      <c r="E5834"/>
      <c r="F5834"/>
      <c r="G5834"/>
      <c r="H5834"/>
      <c r="I5834"/>
      <c r="J5834"/>
      <c r="K5834"/>
      <c r="L5834"/>
      <c r="M5834"/>
      <c r="N5834"/>
      <c r="O5834"/>
      <c r="P5834"/>
      <c r="Q5834"/>
      <c r="R5834"/>
    </row>
    <row r="5835" spans="1:18" s="16" customFormat="1" x14ac:dyDescent="0.25">
      <c r="A5835"/>
      <c r="B5835" s="18"/>
      <c r="D5835"/>
      <c r="E5835"/>
      <c r="F5835"/>
      <c r="G5835"/>
      <c r="H5835"/>
      <c r="I5835"/>
      <c r="J5835"/>
      <c r="K5835"/>
      <c r="L5835"/>
      <c r="M5835"/>
      <c r="N5835"/>
      <c r="O5835"/>
      <c r="P5835"/>
      <c r="Q5835"/>
      <c r="R5835"/>
    </row>
    <row r="5836" spans="1:18" s="16" customFormat="1" x14ac:dyDescent="0.25">
      <c r="A5836"/>
      <c r="B5836" s="18"/>
      <c r="D5836"/>
      <c r="E5836"/>
      <c r="F5836"/>
      <c r="G5836"/>
      <c r="H5836"/>
      <c r="I5836"/>
      <c r="J5836"/>
      <c r="K5836"/>
      <c r="L5836"/>
      <c r="M5836"/>
      <c r="N5836"/>
      <c r="O5836"/>
      <c r="P5836"/>
      <c r="Q5836"/>
      <c r="R5836"/>
    </row>
    <row r="5837" spans="1:18" s="16" customFormat="1" x14ac:dyDescent="0.25">
      <c r="A5837"/>
      <c r="B5837" s="18"/>
      <c r="D5837"/>
      <c r="E5837"/>
      <c r="F5837"/>
      <c r="G5837"/>
      <c r="H5837"/>
      <c r="I5837"/>
      <c r="J5837"/>
      <c r="K5837"/>
      <c r="L5837"/>
      <c r="M5837"/>
      <c r="N5837"/>
      <c r="O5837"/>
      <c r="P5837"/>
      <c r="Q5837"/>
      <c r="R5837"/>
    </row>
    <row r="5838" spans="1:18" s="16" customFormat="1" x14ac:dyDescent="0.25">
      <c r="A5838"/>
      <c r="B5838" s="18"/>
      <c r="D5838"/>
      <c r="E5838"/>
      <c r="F5838"/>
      <c r="G5838"/>
      <c r="H5838"/>
      <c r="I5838"/>
      <c r="J5838"/>
      <c r="K5838"/>
      <c r="L5838"/>
      <c r="M5838"/>
      <c r="N5838"/>
      <c r="O5838"/>
      <c r="P5838"/>
      <c r="Q5838"/>
      <c r="R5838"/>
    </row>
    <row r="5839" spans="1:18" s="16" customFormat="1" x14ac:dyDescent="0.25">
      <c r="A5839"/>
      <c r="B5839" s="18"/>
      <c r="D5839"/>
      <c r="E5839"/>
      <c r="F5839"/>
      <c r="G5839"/>
      <c r="H5839"/>
      <c r="I5839"/>
      <c r="J5839"/>
      <c r="K5839"/>
      <c r="L5839"/>
      <c r="M5839"/>
      <c r="N5839"/>
      <c r="O5839"/>
      <c r="P5839"/>
      <c r="Q5839"/>
      <c r="R5839"/>
    </row>
    <row r="5840" spans="1:18" s="16" customFormat="1" x14ac:dyDescent="0.25">
      <c r="A5840"/>
      <c r="B5840" s="18"/>
      <c r="D5840"/>
      <c r="E5840"/>
      <c r="F5840"/>
      <c r="G5840"/>
      <c r="H5840"/>
      <c r="I5840"/>
      <c r="J5840"/>
      <c r="K5840"/>
      <c r="L5840"/>
      <c r="M5840"/>
      <c r="N5840"/>
      <c r="O5840"/>
      <c r="P5840"/>
      <c r="Q5840"/>
      <c r="R5840"/>
    </row>
    <row r="5841" spans="1:18" s="16" customFormat="1" x14ac:dyDescent="0.25">
      <c r="A5841"/>
      <c r="B5841" s="18"/>
      <c r="D5841"/>
      <c r="E5841"/>
      <c r="F5841"/>
      <c r="G5841"/>
      <c r="H5841"/>
      <c r="I5841"/>
      <c r="J5841"/>
      <c r="K5841"/>
      <c r="L5841"/>
      <c r="M5841"/>
      <c r="N5841"/>
      <c r="O5841"/>
      <c r="P5841"/>
      <c r="Q5841"/>
      <c r="R5841"/>
    </row>
    <row r="5842" spans="1:18" s="16" customFormat="1" x14ac:dyDescent="0.25">
      <c r="A5842"/>
      <c r="B5842" s="18"/>
      <c r="D5842"/>
      <c r="E5842"/>
      <c r="F5842"/>
      <c r="G5842"/>
      <c r="H5842"/>
      <c r="I5842"/>
      <c r="J5842"/>
      <c r="K5842"/>
      <c r="L5842"/>
      <c r="M5842"/>
      <c r="N5842"/>
      <c r="O5842"/>
      <c r="P5842"/>
      <c r="Q5842"/>
      <c r="R5842"/>
    </row>
    <row r="5843" spans="1:18" s="16" customFormat="1" x14ac:dyDescent="0.25">
      <c r="A5843"/>
      <c r="B5843" s="18"/>
      <c r="D5843"/>
      <c r="E5843"/>
      <c r="F5843"/>
      <c r="G5843"/>
      <c r="H5843"/>
      <c r="I5843"/>
      <c r="J5843"/>
      <c r="K5843"/>
      <c r="L5843"/>
      <c r="M5843"/>
      <c r="N5843"/>
      <c r="O5843"/>
      <c r="P5843"/>
      <c r="Q5843"/>
      <c r="R5843"/>
    </row>
    <row r="5844" spans="1:18" s="16" customFormat="1" x14ac:dyDescent="0.25">
      <c r="A5844"/>
      <c r="B5844" s="18"/>
      <c r="D5844"/>
      <c r="E5844"/>
      <c r="F5844"/>
      <c r="G5844"/>
      <c r="H5844"/>
      <c r="I5844"/>
      <c r="J5844"/>
      <c r="K5844"/>
      <c r="L5844"/>
      <c r="M5844"/>
      <c r="N5844"/>
      <c r="O5844"/>
      <c r="P5844"/>
      <c r="Q5844"/>
      <c r="R5844"/>
    </row>
    <row r="5845" spans="1:18" s="16" customFormat="1" x14ac:dyDescent="0.25">
      <c r="A5845"/>
      <c r="B5845" s="18"/>
      <c r="D5845"/>
      <c r="E5845"/>
      <c r="F5845"/>
      <c r="G5845"/>
      <c r="H5845"/>
      <c r="I5845"/>
      <c r="J5845"/>
      <c r="K5845"/>
      <c r="L5845"/>
      <c r="M5845"/>
      <c r="N5845"/>
      <c r="O5845"/>
      <c r="P5845"/>
      <c r="Q5845"/>
      <c r="R5845"/>
    </row>
    <row r="5846" spans="1:18" s="16" customFormat="1" x14ac:dyDescent="0.25">
      <c r="A5846"/>
      <c r="B5846" s="18"/>
      <c r="D5846"/>
      <c r="E5846"/>
      <c r="F5846"/>
      <c r="G5846"/>
      <c r="H5846"/>
      <c r="I5846"/>
      <c r="J5846"/>
      <c r="K5846"/>
      <c r="L5846"/>
      <c r="M5846"/>
      <c r="N5846"/>
      <c r="O5846"/>
      <c r="P5846"/>
      <c r="Q5846"/>
      <c r="R5846"/>
    </row>
    <row r="5847" spans="1:18" s="16" customFormat="1" x14ac:dyDescent="0.25">
      <c r="A5847"/>
      <c r="B5847" s="18"/>
      <c r="D5847"/>
      <c r="E5847"/>
      <c r="F5847"/>
      <c r="G5847"/>
      <c r="H5847"/>
      <c r="I5847"/>
      <c r="J5847"/>
      <c r="K5847"/>
      <c r="L5847"/>
      <c r="M5847"/>
      <c r="N5847"/>
      <c r="O5847"/>
      <c r="P5847"/>
      <c r="Q5847"/>
      <c r="R5847"/>
    </row>
    <row r="5848" spans="1:18" s="16" customFormat="1" x14ac:dyDescent="0.25">
      <c r="A5848"/>
      <c r="B5848" s="18"/>
      <c r="D5848"/>
      <c r="E5848"/>
      <c r="F5848"/>
      <c r="G5848"/>
      <c r="H5848"/>
      <c r="I5848"/>
      <c r="J5848"/>
      <c r="K5848"/>
      <c r="L5848"/>
      <c r="M5848"/>
      <c r="N5848"/>
      <c r="O5848"/>
      <c r="P5848"/>
      <c r="Q5848"/>
      <c r="R5848"/>
    </row>
    <row r="5849" spans="1:18" s="16" customFormat="1" x14ac:dyDescent="0.25">
      <c r="A5849"/>
      <c r="B5849" s="18"/>
      <c r="D5849"/>
      <c r="E5849"/>
      <c r="F5849"/>
      <c r="G5849"/>
      <c r="H5849"/>
      <c r="I5849"/>
      <c r="J5849"/>
      <c r="K5849"/>
      <c r="L5849"/>
      <c r="M5849"/>
      <c r="N5849"/>
      <c r="O5849"/>
      <c r="P5849"/>
      <c r="Q5849"/>
      <c r="R5849"/>
    </row>
    <row r="5850" spans="1:18" s="16" customFormat="1" x14ac:dyDescent="0.25">
      <c r="A5850"/>
      <c r="B5850" s="18"/>
      <c r="D5850"/>
      <c r="E5850"/>
      <c r="F5850"/>
      <c r="G5850"/>
      <c r="H5850"/>
      <c r="I5850"/>
      <c r="J5850"/>
      <c r="K5850"/>
      <c r="L5850"/>
      <c r="M5850"/>
      <c r="N5850"/>
      <c r="O5850"/>
      <c r="P5850"/>
      <c r="Q5850"/>
      <c r="R5850"/>
    </row>
    <row r="5851" spans="1:18" s="16" customFormat="1" x14ac:dyDescent="0.25">
      <c r="A5851"/>
      <c r="B5851" s="18"/>
      <c r="D5851"/>
      <c r="E5851"/>
      <c r="F5851"/>
      <c r="G5851"/>
      <c r="H5851"/>
      <c r="I5851"/>
      <c r="J5851"/>
      <c r="K5851"/>
      <c r="L5851"/>
      <c r="M5851"/>
      <c r="N5851"/>
      <c r="O5851"/>
      <c r="P5851"/>
      <c r="Q5851"/>
      <c r="R5851"/>
    </row>
    <row r="5852" spans="1:18" s="16" customFormat="1" x14ac:dyDescent="0.25">
      <c r="A5852"/>
      <c r="B5852" s="18"/>
      <c r="D5852"/>
      <c r="E5852"/>
      <c r="F5852"/>
      <c r="G5852"/>
      <c r="H5852"/>
      <c r="I5852"/>
      <c r="J5852"/>
      <c r="K5852"/>
      <c r="L5852"/>
      <c r="M5852"/>
      <c r="N5852"/>
      <c r="O5852"/>
      <c r="P5852"/>
      <c r="Q5852"/>
      <c r="R5852"/>
    </row>
    <row r="5853" spans="1:18" s="16" customFormat="1" x14ac:dyDescent="0.25">
      <c r="A5853"/>
      <c r="B5853" s="18"/>
      <c r="D5853"/>
      <c r="E5853"/>
      <c r="F5853"/>
      <c r="G5853"/>
      <c r="H5853"/>
      <c r="I5853"/>
      <c r="J5853"/>
      <c r="K5853"/>
      <c r="L5853"/>
      <c r="M5853"/>
      <c r="N5853"/>
      <c r="O5853"/>
      <c r="P5853"/>
      <c r="Q5853"/>
      <c r="R5853"/>
    </row>
    <row r="5854" spans="1:18" s="16" customFormat="1" x14ac:dyDescent="0.25">
      <c r="A5854"/>
      <c r="B5854" s="18"/>
      <c r="D5854"/>
      <c r="E5854"/>
      <c r="F5854"/>
      <c r="G5854"/>
      <c r="H5854"/>
      <c r="I5854"/>
      <c r="J5854"/>
      <c r="K5854"/>
      <c r="L5854"/>
      <c r="M5854"/>
      <c r="N5854"/>
      <c r="O5854"/>
      <c r="P5854"/>
      <c r="Q5854"/>
      <c r="R5854"/>
    </row>
    <row r="5855" spans="1:18" s="16" customFormat="1" x14ac:dyDescent="0.25">
      <c r="A5855"/>
      <c r="B5855" s="18"/>
      <c r="D5855"/>
      <c r="E5855"/>
      <c r="F5855"/>
      <c r="G5855"/>
      <c r="H5855"/>
      <c r="I5855"/>
      <c r="J5855"/>
      <c r="K5855"/>
      <c r="L5855"/>
      <c r="M5855"/>
      <c r="N5855"/>
      <c r="O5855"/>
      <c r="P5855"/>
      <c r="Q5855"/>
      <c r="R5855"/>
    </row>
    <row r="5856" spans="1:18" s="16" customFormat="1" x14ac:dyDescent="0.25">
      <c r="A5856"/>
      <c r="B5856" s="18"/>
      <c r="D5856"/>
      <c r="E5856"/>
      <c r="F5856"/>
      <c r="G5856"/>
      <c r="H5856"/>
      <c r="I5856"/>
      <c r="J5856"/>
      <c r="K5856"/>
      <c r="L5856"/>
      <c r="M5856"/>
      <c r="N5856"/>
      <c r="O5856"/>
      <c r="P5856"/>
      <c r="Q5856"/>
      <c r="R5856"/>
    </row>
    <row r="5857" spans="1:18" s="16" customFormat="1" x14ac:dyDescent="0.25">
      <c r="A5857"/>
      <c r="B5857" s="18"/>
      <c r="D5857"/>
      <c r="E5857"/>
      <c r="F5857"/>
      <c r="G5857"/>
      <c r="H5857"/>
      <c r="I5857"/>
      <c r="J5857"/>
      <c r="K5857"/>
      <c r="L5857"/>
      <c r="M5857"/>
      <c r="N5857"/>
      <c r="O5857"/>
      <c r="P5857"/>
      <c r="Q5857"/>
      <c r="R5857"/>
    </row>
    <row r="5858" spans="1:18" s="16" customFormat="1" x14ac:dyDescent="0.25">
      <c r="A5858"/>
      <c r="B5858" s="18"/>
      <c r="D5858"/>
      <c r="E5858"/>
      <c r="F5858"/>
      <c r="G5858"/>
      <c r="H5858"/>
      <c r="I5858"/>
      <c r="J5858"/>
      <c r="K5858"/>
      <c r="L5858"/>
      <c r="M5858"/>
      <c r="N5858"/>
      <c r="O5858"/>
      <c r="P5858"/>
      <c r="Q5858"/>
      <c r="R5858"/>
    </row>
    <row r="5859" spans="1:18" s="16" customFormat="1" x14ac:dyDescent="0.25">
      <c r="A5859"/>
      <c r="B5859" s="18"/>
      <c r="D5859"/>
      <c r="E5859"/>
      <c r="F5859"/>
      <c r="G5859"/>
      <c r="H5859"/>
      <c r="I5859"/>
      <c r="J5859"/>
      <c r="K5859"/>
      <c r="L5859"/>
      <c r="M5859"/>
      <c r="N5859"/>
      <c r="O5859"/>
      <c r="P5859"/>
      <c r="Q5859"/>
      <c r="R5859"/>
    </row>
    <row r="5860" spans="1:18" s="16" customFormat="1" x14ac:dyDescent="0.25">
      <c r="A5860"/>
      <c r="B5860" s="18"/>
      <c r="D5860"/>
      <c r="E5860"/>
      <c r="F5860"/>
      <c r="G5860"/>
      <c r="H5860"/>
      <c r="I5860"/>
      <c r="J5860"/>
      <c r="K5860"/>
      <c r="L5860"/>
      <c r="M5860"/>
      <c r="N5860"/>
      <c r="O5860"/>
      <c r="P5860"/>
      <c r="Q5860"/>
      <c r="R5860"/>
    </row>
    <row r="5861" spans="1:18" s="16" customFormat="1" x14ac:dyDescent="0.25">
      <c r="A5861"/>
      <c r="B5861" s="18"/>
      <c r="D5861"/>
      <c r="E5861"/>
      <c r="F5861"/>
      <c r="G5861"/>
      <c r="H5861"/>
      <c r="I5861"/>
      <c r="J5861"/>
      <c r="K5861"/>
      <c r="L5861"/>
      <c r="M5861"/>
      <c r="N5861"/>
      <c r="O5861"/>
      <c r="P5861"/>
      <c r="Q5861"/>
      <c r="R5861"/>
    </row>
    <row r="5862" spans="1:18" s="16" customFormat="1" x14ac:dyDescent="0.25">
      <c r="A5862"/>
      <c r="B5862" s="17"/>
      <c r="D5862"/>
      <c r="E5862"/>
      <c r="F5862"/>
      <c r="G5862"/>
      <c r="H5862"/>
      <c r="I5862"/>
      <c r="J5862"/>
      <c r="K5862"/>
      <c r="L5862"/>
      <c r="M5862"/>
      <c r="N5862"/>
      <c r="O5862"/>
      <c r="P5862"/>
      <c r="Q5862"/>
      <c r="R5862"/>
    </row>
    <row r="5863" spans="1:18" s="16" customFormat="1" x14ac:dyDescent="0.25">
      <c r="A5863"/>
      <c r="B5863" s="18"/>
      <c r="D5863"/>
      <c r="E5863"/>
      <c r="F5863"/>
      <c r="G5863"/>
      <c r="H5863"/>
      <c r="I5863"/>
      <c r="J5863"/>
      <c r="K5863"/>
      <c r="L5863"/>
      <c r="M5863"/>
      <c r="N5863"/>
      <c r="O5863"/>
      <c r="P5863"/>
      <c r="Q5863"/>
      <c r="R5863"/>
    </row>
    <row r="5864" spans="1:18" s="16" customFormat="1" x14ac:dyDescent="0.25">
      <c r="A5864"/>
      <c r="B5864" s="18"/>
      <c r="D5864"/>
      <c r="E5864"/>
      <c r="F5864"/>
      <c r="G5864"/>
      <c r="H5864"/>
      <c r="I5864"/>
      <c r="J5864"/>
      <c r="K5864"/>
      <c r="L5864"/>
      <c r="M5864"/>
      <c r="N5864"/>
      <c r="O5864"/>
      <c r="P5864"/>
      <c r="Q5864"/>
      <c r="R5864"/>
    </row>
    <row r="5865" spans="1:18" s="16" customFormat="1" x14ac:dyDescent="0.25">
      <c r="A5865"/>
      <c r="B5865" s="18"/>
      <c r="D5865"/>
      <c r="E5865"/>
      <c r="F5865"/>
      <c r="G5865"/>
      <c r="H5865"/>
      <c r="I5865"/>
      <c r="J5865"/>
      <c r="K5865"/>
      <c r="L5865"/>
      <c r="M5865"/>
      <c r="N5865"/>
      <c r="O5865"/>
      <c r="P5865"/>
      <c r="Q5865"/>
      <c r="R5865"/>
    </row>
    <row r="5866" spans="1:18" s="16" customFormat="1" x14ac:dyDescent="0.25">
      <c r="A5866"/>
      <c r="B5866" s="18"/>
      <c r="D5866"/>
      <c r="E5866"/>
      <c r="F5866"/>
      <c r="G5866"/>
      <c r="H5866"/>
      <c r="I5866"/>
      <c r="J5866"/>
      <c r="K5866"/>
      <c r="L5866"/>
      <c r="M5866"/>
      <c r="N5866"/>
      <c r="O5866"/>
      <c r="P5866"/>
      <c r="Q5866"/>
      <c r="R5866"/>
    </row>
    <row r="5867" spans="1:18" s="16" customFormat="1" x14ac:dyDescent="0.25">
      <c r="A5867"/>
      <c r="B5867" s="18"/>
      <c r="D5867"/>
      <c r="E5867"/>
      <c r="F5867"/>
      <c r="G5867"/>
      <c r="H5867"/>
      <c r="I5867"/>
      <c r="J5867"/>
      <c r="K5867"/>
      <c r="L5867"/>
      <c r="M5867"/>
      <c r="N5867"/>
      <c r="O5867"/>
      <c r="P5867"/>
      <c r="Q5867"/>
      <c r="R5867"/>
    </row>
    <row r="5868" spans="1:18" s="16" customFormat="1" x14ac:dyDescent="0.25">
      <c r="A5868"/>
      <c r="B5868" s="18"/>
      <c r="D5868"/>
      <c r="E5868"/>
      <c r="F5868"/>
      <c r="G5868"/>
      <c r="H5868"/>
      <c r="I5868"/>
      <c r="J5868"/>
      <c r="K5868"/>
      <c r="L5868"/>
      <c r="M5868"/>
      <c r="N5868"/>
      <c r="O5868"/>
      <c r="P5868"/>
      <c r="Q5868"/>
      <c r="R5868"/>
    </row>
    <row r="5869" spans="1:18" s="16" customFormat="1" x14ac:dyDescent="0.25">
      <c r="A5869"/>
      <c r="B5869" s="18"/>
      <c r="D5869"/>
      <c r="E5869"/>
      <c r="F5869"/>
      <c r="G5869"/>
      <c r="H5869"/>
      <c r="I5869"/>
      <c r="J5869"/>
      <c r="K5869"/>
      <c r="L5869"/>
      <c r="M5869"/>
      <c r="N5869"/>
      <c r="O5869"/>
      <c r="P5869"/>
      <c r="Q5869"/>
      <c r="R5869"/>
    </row>
    <row r="5870" spans="1:18" s="16" customFormat="1" x14ac:dyDescent="0.25">
      <c r="A5870"/>
      <c r="B5870" s="18"/>
      <c r="D5870"/>
      <c r="E5870"/>
      <c r="F5870"/>
      <c r="G5870"/>
      <c r="H5870"/>
      <c r="I5870"/>
      <c r="J5870"/>
      <c r="K5870"/>
      <c r="L5870"/>
      <c r="M5870"/>
      <c r="N5870"/>
      <c r="O5870"/>
      <c r="P5870"/>
      <c r="Q5870"/>
      <c r="R5870"/>
    </row>
    <row r="5871" spans="1:18" s="16" customFormat="1" x14ac:dyDescent="0.25">
      <c r="A5871"/>
      <c r="B5871" s="18"/>
      <c r="D5871"/>
      <c r="E5871"/>
      <c r="F5871"/>
      <c r="G5871"/>
      <c r="H5871"/>
      <c r="I5871"/>
      <c r="J5871"/>
      <c r="K5871"/>
      <c r="L5871"/>
      <c r="M5871"/>
      <c r="N5871"/>
      <c r="O5871"/>
      <c r="P5871"/>
      <c r="Q5871"/>
      <c r="R5871"/>
    </row>
    <row r="5872" spans="1:18" s="16" customFormat="1" x14ac:dyDescent="0.25">
      <c r="A5872"/>
      <c r="B5872" s="18"/>
      <c r="D5872"/>
      <c r="E5872"/>
      <c r="F5872"/>
      <c r="G5872"/>
      <c r="H5872"/>
      <c r="I5872"/>
      <c r="J5872"/>
      <c r="K5872"/>
      <c r="L5872"/>
      <c r="M5872"/>
      <c r="N5872"/>
      <c r="O5872"/>
      <c r="P5872"/>
      <c r="Q5872"/>
      <c r="R5872"/>
    </row>
    <row r="5873" spans="1:18" s="16" customFormat="1" x14ac:dyDescent="0.25">
      <c r="A5873"/>
      <c r="B5873" s="18"/>
      <c r="D5873"/>
      <c r="E5873"/>
      <c r="F5873"/>
      <c r="G5873"/>
      <c r="H5873"/>
      <c r="I5873"/>
      <c r="J5873"/>
      <c r="K5873"/>
      <c r="L5873"/>
      <c r="M5873"/>
      <c r="N5873"/>
      <c r="O5873"/>
      <c r="P5873"/>
      <c r="Q5873"/>
      <c r="R5873"/>
    </row>
    <row r="5874" spans="1:18" s="16" customFormat="1" x14ac:dyDescent="0.25">
      <c r="A5874"/>
      <c r="B5874" s="18"/>
      <c r="D5874"/>
      <c r="E5874"/>
      <c r="F5874"/>
      <c r="G5874"/>
      <c r="H5874"/>
      <c r="I5874"/>
      <c r="J5874"/>
      <c r="K5874"/>
      <c r="L5874"/>
      <c r="M5874"/>
      <c r="N5874"/>
      <c r="O5874"/>
      <c r="P5874"/>
      <c r="Q5874"/>
      <c r="R5874"/>
    </row>
    <row r="5875" spans="1:18" s="16" customFormat="1" x14ac:dyDescent="0.25">
      <c r="A5875"/>
      <c r="B5875" s="18"/>
      <c r="D5875"/>
      <c r="E5875"/>
      <c r="F5875"/>
      <c r="G5875"/>
      <c r="H5875"/>
      <c r="I5875"/>
      <c r="J5875"/>
      <c r="K5875"/>
      <c r="L5875"/>
      <c r="M5875"/>
      <c r="N5875"/>
      <c r="O5875"/>
      <c r="P5875"/>
      <c r="Q5875"/>
      <c r="R5875"/>
    </row>
    <row r="5876" spans="1:18" s="16" customFormat="1" x14ac:dyDescent="0.25">
      <c r="A5876"/>
      <c r="B5876" s="18"/>
      <c r="D5876"/>
      <c r="E5876"/>
      <c r="F5876"/>
      <c r="G5876"/>
      <c r="H5876"/>
      <c r="I5876"/>
      <c r="J5876"/>
      <c r="K5876"/>
      <c r="L5876"/>
      <c r="M5876"/>
      <c r="N5876"/>
      <c r="O5876"/>
      <c r="P5876"/>
      <c r="Q5876"/>
      <c r="R5876"/>
    </row>
    <row r="5877" spans="1:18" s="16" customFormat="1" x14ac:dyDescent="0.25">
      <c r="A5877"/>
      <c r="B5877" s="18"/>
      <c r="D5877"/>
      <c r="E5877"/>
      <c r="F5877"/>
      <c r="G5877"/>
      <c r="H5877"/>
      <c r="I5877"/>
      <c r="J5877"/>
      <c r="K5877"/>
      <c r="L5877"/>
      <c r="M5877"/>
      <c r="N5877"/>
      <c r="O5877"/>
      <c r="P5877"/>
      <c r="Q5877"/>
      <c r="R5877"/>
    </row>
    <row r="5878" spans="1:18" s="16" customFormat="1" x14ac:dyDescent="0.25">
      <c r="A5878"/>
      <c r="B5878" s="18"/>
      <c r="D5878"/>
      <c r="E5878"/>
      <c r="F5878"/>
      <c r="G5878"/>
      <c r="H5878"/>
      <c r="I5878"/>
      <c r="J5878"/>
      <c r="K5878"/>
      <c r="L5878"/>
      <c r="M5878"/>
      <c r="N5878"/>
      <c r="O5878"/>
      <c r="P5878"/>
      <c r="Q5878"/>
      <c r="R5878"/>
    </row>
    <row r="5879" spans="1:18" s="16" customFormat="1" x14ac:dyDescent="0.25">
      <c r="A5879"/>
      <c r="B5879" s="18"/>
      <c r="D5879"/>
      <c r="E5879"/>
      <c r="F5879"/>
      <c r="G5879"/>
      <c r="H5879"/>
      <c r="I5879"/>
      <c r="J5879"/>
      <c r="K5879"/>
      <c r="L5879"/>
      <c r="M5879"/>
      <c r="N5879"/>
      <c r="O5879"/>
      <c r="P5879"/>
      <c r="Q5879"/>
      <c r="R5879"/>
    </row>
    <row r="5880" spans="1:18" s="16" customFormat="1" x14ac:dyDescent="0.25">
      <c r="A5880"/>
      <c r="B5880" s="18"/>
      <c r="D5880"/>
      <c r="E5880"/>
      <c r="F5880"/>
      <c r="G5880"/>
      <c r="H5880"/>
      <c r="I5880"/>
      <c r="J5880"/>
      <c r="K5880"/>
      <c r="L5880"/>
      <c r="M5880"/>
      <c r="N5880"/>
      <c r="O5880"/>
      <c r="P5880"/>
      <c r="Q5880"/>
      <c r="R5880"/>
    </row>
    <row r="5881" spans="1:18" s="16" customFormat="1" x14ac:dyDescent="0.25">
      <c r="A5881"/>
      <c r="B5881" s="18"/>
      <c r="D5881"/>
      <c r="E5881"/>
      <c r="F5881"/>
      <c r="G5881"/>
      <c r="H5881"/>
      <c r="I5881"/>
      <c r="J5881"/>
      <c r="K5881"/>
      <c r="L5881"/>
      <c r="M5881"/>
      <c r="N5881"/>
      <c r="O5881"/>
      <c r="P5881"/>
      <c r="Q5881"/>
      <c r="R5881"/>
    </row>
    <row r="5882" spans="1:18" s="16" customFormat="1" x14ac:dyDescent="0.25">
      <c r="A5882"/>
      <c r="B5882" s="18"/>
      <c r="D5882"/>
      <c r="E5882"/>
      <c r="F5882"/>
      <c r="G5882"/>
      <c r="H5882"/>
      <c r="I5882"/>
      <c r="J5882"/>
      <c r="K5882"/>
      <c r="L5882"/>
      <c r="M5882"/>
      <c r="N5882"/>
      <c r="O5882"/>
      <c r="P5882"/>
      <c r="Q5882"/>
      <c r="R5882"/>
    </row>
    <row r="5883" spans="1:18" s="16" customFormat="1" x14ac:dyDescent="0.25">
      <c r="A5883"/>
      <c r="B5883" s="18"/>
      <c r="D5883"/>
      <c r="E5883"/>
      <c r="F5883"/>
      <c r="G5883"/>
      <c r="H5883"/>
      <c r="I5883"/>
      <c r="J5883"/>
      <c r="K5883"/>
      <c r="L5883"/>
      <c r="M5883"/>
      <c r="N5883"/>
      <c r="O5883"/>
      <c r="P5883"/>
      <c r="Q5883"/>
      <c r="R5883"/>
    </row>
    <row r="5884" spans="1:18" s="16" customFormat="1" x14ac:dyDescent="0.25">
      <c r="A5884"/>
      <c r="B5884" s="18"/>
      <c r="D5884"/>
      <c r="E5884"/>
      <c r="F5884"/>
      <c r="G5884"/>
      <c r="H5884"/>
      <c r="I5884"/>
      <c r="J5884"/>
      <c r="K5884"/>
      <c r="L5884"/>
      <c r="M5884"/>
      <c r="N5884"/>
      <c r="O5884"/>
      <c r="P5884"/>
      <c r="Q5884"/>
      <c r="R5884"/>
    </row>
    <row r="5885" spans="1:18" s="16" customFormat="1" x14ac:dyDescent="0.25">
      <c r="A5885"/>
      <c r="B5885" s="18"/>
      <c r="D5885"/>
      <c r="E5885"/>
      <c r="F5885"/>
      <c r="G5885"/>
      <c r="H5885"/>
      <c r="I5885"/>
      <c r="J5885"/>
      <c r="K5885"/>
      <c r="L5885"/>
      <c r="M5885"/>
      <c r="N5885"/>
      <c r="O5885"/>
      <c r="P5885"/>
      <c r="Q5885"/>
      <c r="R5885"/>
    </row>
    <row r="5886" spans="1:18" s="16" customFormat="1" x14ac:dyDescent="0.25">
      <c r="A5886"/>
      <c r="B5886" s="18"/>
      <c r="D5886"/>
      <c r="E5886"/>
      <c r="F5886"/>
      <c r="G5886"/>
      <c r="H5886"/>
      <c r="I5886"/>
      <c r="J5886"/>
      <c r="K5886"/>
      <c r="L5886"/>
      <c r="M5886"/>
      <c r="N5886"/>
      <c r="O5886"/>
      <c r="P5886"/>
      <c r="Q5886"/>
      <c r="R5886"/>
    </row>
    <row r="5887" spans="1:18" s="16" customFormat="1" x14ac:dyDescent="0.25">
      <c r="A5887"/>
      <c r="B5887" s="18"/>
      <c r="D5887"/>
      <c r="E5887"/>
      <c r="F5887"/>
      <c r="G5887"/>
      <c r="H5887"/>
      <c r="I5887"/>
      <c r="J5887"/>
      <c r="K5887"/>
      <c r="L5887"/>
      <c r="M5887"/>
      <c r="N5887"/>
      <c r="O5887"/>
      <c r="P5887"/>
      <c r="Q5887"/>
      <c r="R5887"/>
    </row>
    <row r="5888" spans="1:18" s="16" customFormat="1" x14ac:dyDescent="0.25">
      <c r="A5888"/>
      <c r="B5888" s="18"/>
      <c r="D5888"/>
      <c r="E5888"/>
      <c r="F5888"/>
      <c r="G5888"/>
      <c r="H5888"/>
      <c r="I5888"/>
      <c r="J5888"/>
      <c r="K5888"/>
      <c r="L5888"/>
      <c r="M5888"/>
      <c r="N5888"/>
      <c r="O5888"/>
      <c r="P5888"/>
      <c r="Q5888"/>
      <c r="R5888"/>
    </row>
    <row r="5889" spans="1:18" s="16" customFormat="1" x14ac:dyDescent="0.25">
      <c r="A5889"/>
      <c r="B5889" s="18"/>
      <c r="D5889"/>
      <c r="E5889"/>
      <c r="F5889"/>
      <c r="G5889"/>
      <c r="H5889"/>
      <c r="I5889"/>
      <c r="J5889"/>
      <c r="K5889"/>
      <c r="L5889"/>
      <c r="M5889"/>
      <c r="N5889"/>
      <c r="O5889"/>
      <c r="P5889"/>
      <c r="Q5889"/>
      <c r="R5889"/>
    </row>
    <row r="5890" spans="1:18" s="16" customFormat="1" x14ac:dyDescent="0.25">
      <c r="A5890"/>
      <c r="B5890" s="18"/>
      <c r="D5890"/>
      <c r="E5890"/>
      <c r="F5890"/>
      <c r="G5890"/>
      <c r="H5890"/>
      <c r="I5890"/>
      <c r="J5890"/>
      <c r="K5890"/>
      <c r="L5890"/>
      <c r="M5890"/>
      <c r="N5890"/>
      <c r="O5890"/>
      <c r="P5890"/>
      <c r="Q5890"/>
      <c r="R5890"/>
    </row>
    <row r="5891" spans="1:18" s="16" customFormat="1" x14ac:dyDescent="0.25">
      <c r="A5891"/>
      <c r="B5891" s="18"/>
      <c r="D5891"/>
      <c r="E5891"/>
      <c r="F5891"/>
      <c r="G5891"/>
      <c r="H5891"/>
      <c r="I5891"/>
      <c r="J5891"/>
      <c r="K5891"/>
      <c r="L5891"/>
      <c r="M5891"/>
      <c r="N5891"/>
      <c r="O5891"/>
      <c r="P5891"/>
      <c r="Q5891"/>
      <c r="R5891"/>
    </row>
    <row r="5892" spans="1:18" s="16" customFormat="1" x14ac:dyDescent="0.25">
      <c r="A5892"/>
      <c r="B5892" s="18"/>
      <c r="D5892"/>
      <c r="E5892"/>
      <c r="F5892"/>
      <c r="G5892"/>
      <c r="H5892"/>
      <c r="I5892"/>
      <c r="J5892"/>
      <c r="K5892"/>
      <c r="L5892"/>
      <c r="M5892"/>
      <c r="N5892"/>
      <c r="O5892"/>
      <c r="P5892"/>
      <c r="Q5892"/>
      <c r="R5892"/>
    </row>
    <row r="5893" spans="1:18" s="16" customFormat="1" x14ac:dyDescent="0.25">
      <c r="A5893"/>
      <c r="B5893" s="18"/>
      <c r="D5893"/>
      <c r="E5893"/>
      <c r="F5893"/>
      <c r="G5893"/>
      <c r="H5893"/>
      <c r="I5893"/>
      <c r="J5893"/>
      <c r="K5893"/>
      <c r="L5893"/>
      <c r="M5893"/>
      <c r="N5893"/>
      <c r="O5893"/>
      <c r="P5893"/>
      <c r="Q5893"/>
      <c r="R5893"/>
    </row>
    <row r="5894" spans="1:18" s="16" customFormat="1" x14ac:dyDescent="0.25">
      <c r="A5894"/>
      <c r="B5894" s="18"/>
      <c r="D5894"/>
      <c r="E5894"/>
      <c r="F5894"/>
      <c r="G5894"/>
      <c r="H5894"/>
      <c r="I5894"/>
      <c r="J5894"/>
      <c r="K5894"/>
      <c r="L5894"/>
      <c r="M5894"/>
      <c r="N5894"/>
      <c r="O5894"/>
      <c r="P5894"/>
      <c r="Q5894"/>
      <c r="R5894"/>
    </row>
    <row r="5895" spans="1:18" s="16" customFormat="1" x14ac:dyDescent="0.25">
      <c r="A5895"/>
      <c r="B5895" s="18"/>
      <c r="D5895"/>
      <c r="E5895"/>
      <c r="F5895"/>
      <c r="G5895"/>
      <c r="H5895"/>
      <c r="I5895"/>
      <c r="J5895"/>
      <c r="K5895"/>
      <c r="L5895"/>
      <c r="M5895"/>
      <c r="N5895"/>
      <c r="O5895"/>
      <c r="P5895"/>
      <c r="Q5895"/>
      <c r="R5895"/>
    </row>
    <row r="5896" spans="1:18" s="16" customFormat="1" x14ac:dyDescent="0.25">
      <c r="A5896"/>
      <c r="B5896" s="18"/>
      <c r="D5896"/>
      <c r="E5896"/>
      <c r="F5896"/>
      <c r="G5896"/>
      <c r="H5896"/>
      <c r="I5896"/>
      <c r="J5896"/>
      <c r="K5896"/>
      <c r="L5896"/>
      <c r="M5896"/>
      <c r="N5896"/>
      <c r="O5896"/>
      <c r="P5896"/>
      <c r="Q5896"/>
      <c r="R5896"/>
    </row>
    <row r="5897" spans="1:18" s="16" customFormat="1" x14ac:dyDescent="0.25">
      <c r="A5897"/>
      <c r="B5897" s="18"/>
      <c r="D5897"/>
      <c r="E5897"/>
      <c r="F5897"/>
      <c r="G5897"/>
      <c r="H5897"/>
      <c r="I5897"/>
      <c r="J5897"/>
      <c r="K5897"/>
      <c r="L5897"/>
      <c r="M5897"/>
      <c r="N5897"/>
      <c r="O5897"/>
      <c r="P5897"/>
      <c r="Q5897"/>
      <c r="R5897"/>
    </row>
    <row r="5898" spans="1:18" s="16" customFormat="1" x14ac:dyDescent="0.25">
      <c r="A5898"/>
      <c r="B5898" s="18"/>
      <c r="D5898"/>
      <c r="E5898"/>
      <c r="F5898"/>
      <c r="G5898"/>
      <c r="H5898"/>
      <c r="I5898"/>
      <c r="J5898"/>
      <c r="K5898"/>
      <c r="L5898"/>
      <c r="M5898"/>
      <c r="N5898"/>
      <c r="O5898"/>
      <c r="P5898"/>
      <c r="Q5898"/>
      <c r="R5898"/>
    </row>
    <row r="5899" spans="1:18" s="16" customFormat="1" x14ac:dyDescent="0.25">
      <c r="A5899"/>
      <c r="B5899" s="18"/>
      <c r="D5899"/>
      <c r="E5899"/>
      <c r="F5899"/>
      <c r="G5899"/>
      <c r="H5899"/>
      <c r="I5899"/>
      <c r="J5899"/>
      <c r="K5899"/>
      <c r="L5899"/>
      <c r="M5899"/>
      <c r="N5899"/>
      <c r="O5899"/>
      <c r="P5899"/>
      <c r="Q5899"/>
      <c r="R5899"/>
    </row>
    <row r="5900" spans="1:18" s="16" customFormat="1" x14ac:dyDescent="0.25">
      <c r="A5900"/>
      <c r="B5900" s="18"/>
      <c r="D5900"/>
      <c r="E5900"/>
      <c r="F5900"/>
      <c r="G5900"/>
      <c r="H5900"/>
      <c r="I5900"/>
      <c r="J5900"/>
      <c r="K5900"/>
      <c r="L5900"/>
      <c r="M5900"/>
      <c r="N5900"/>
      <c r="O5900"/>
      <c r="P5900"/>
      <c r="Q5900"/>
      <c r="R5900"/>
    </row>
    <row r="5901" spans="1:18" s="16" customFormat="1" x14ac:dyDescent="0.25">
      <c r="A5901"/>
      <c r="B5901" s="18"/>
      <c r="D5901"/>
      <c r="E5901"/>
      <c r="F5901"/>
      <c r="G5901"/>
      <c r="H5901"/>
      <c r="I5901"/>
      <c r="J5901"/>
      <c r="K5901"/>
      <c r="L5901"/>
      <c r="M5901"/>
      <c r="N5901"/>
      <c r="O5901"/>
      <c r="P5901"/>
      <c r="Q5901"/>
      <c r="R5901"/>
    </row>
    <row r="5902" spans="1:18" s="16" customFormat="1" x14ac:dyDescent="0.25">
      <c r="A5902"/>
      <c r="B5902" s="18"/>
      <c r="D5902"/>
      <c r="E5902"/>
      <c r="F5902"/>
      <c r="G5902"/>
      <c r="H5902"/>
      <c r="I5902"/>
      <c r="J5902"/>
      <c r="K5902"/>
      <c r="L5902"/>
      <c r="M5902"/>
      <c r="N5902"/>
      <c r="O5902"/>
      <c r="P5902"/>
      <c r="Q5902"/>
      <c r="R5902"/>
    </row>
    <row r="5903" spans="1:18" s="16" customFormat="1" x14ac:dyDescent="0.25">
      <c r="A5903"/>
      <c r="B5903" s="18"/>
      <c r="D5903"/>
      <c r="E5903"/>
      <c r="F5903"/>
      <c r="G5903"/>
      <c r="H5903"/>
      <c r="I5903"/>
      <c r="J5903"/>
      <c r="K5903"/>
      <c r="L5903"/>
      <c r="M5903"/>
      <c r="N5903"/>
      <c r="O5903"/>
      <c r="P5903"/>
      <c r="Q5903"/>
      <c r="R5903"/>
    </row>
    <row r="5904" spans="1:18" s="16" customFormat="1" x14ac:dyDescent="0.25">
      <c r="A5904"/>
      <c r="B5904" s="18"/>
      <c r="D5904"/>
      <c r="E5904"/>
      <c r="F5904"/>
      <c r="G5904"/>
      <c r="H5904"/>
      <c r="I5904"/>
      <c r="J5904"/>
      <c r="K5904"/>
      <c r="L5904"/>
      <c r="M5904"/>
      <c r="N5904"/>
      <c r="O5904"/>
      <c r="P5904"/>
      <c r="Q5904"/>
      <c r="R5904"/>
    </row>
    <row r="5905" spans="1:18" s="16" customFormat="1" x14ac:dyDescent="0.25">
      <c r="A5905"/>
      <c r="B5905" s="18"/>
      <c r="D5905"/>
      <c r="E5905"/>
      <c r="F5905"/>
      <c r="G5905"/>
      <c r="H5905"/>
      <c r="I5905"/>
      <c r="J5905"/>
      <c r="K5905"/>
      <c r="L5905"/>
      <c r="M5905"/>
      <c r="N5905"/>
      <c r="O5905"/>
      <c r="P5905"/>
      <c r="Q5905"/>
      <c r="R5905"/>
    </row>
    <row r="5906" spans="1:18" s="16" customFormat="1" x14ac:dyDescent="0.25">
      <c r="A5906"/>
      <c r="B5906" s="18"/>
      <c r="D5906"/>
      <c r="E5906"/>
      <c r="F5906"/>
      <c r="G5906"/>
      <c r="H5906"/>
      <c r="I5906"/>
      <c r="J5906"/>
      <c r="K5906"/>
      <c r="L5906"/>
      <c r="M5906"/>
      <c r="N5906"/>
      <c r="O5906"/>
      <c r="P5906"/>
      <c r="Q5906"/>
      <c r="R5906"/>
    </row>
    <row r="5907" spans="1:18" s="16" customFormat="1" x14ac:dyDescent="0.25">
      <c r="A5907"/>
      <c r="B5907" s="18"/>
      <c r="D5907"/>
      <c r="E5907"/>
      <c r="F5907"/>
      <c r="G5907"/>
      <c r="H5907"/>
      <c r="I5907"/>
      <c r="J5907"/>
      <c r="K5907"/>
      <c r="L5907"/>
      <c r="M5907"/>
      <c r="N5907"/>
      <c r="O5907"/>
      <c r="P5907"/>
      <c r="Q5907"/>
      <c r="R5907"/>
    </row>
    <row r="5908" spans="1:18" s="16" customFormat="1" x14ac:dyDescent="0.25">
      <c r="A5908"/>
      <c r="B5908" s="18"/>
      <c r="D5908"/>
      <c r="E5908"/>
      <c r="F5908"/>
      <c r="G5908"/>
      <c r="H5908"/>
      <c r="I5908"/>
      <c r="J5908"/>
      <c r="K5908"/>
      <c r="L5908"/>
      <c r="M5908"/>
      <c r="N5908"/>
      <c r="O5908"/>
      <c r="P5908"/>
      <c r="Q5908"/>
      <c r="R5908"/>
    </row>
    <row r="5909" spans="1:18" s="16" customFormat="1" x14ac:dyDescent="0.25">
      <c r="A5909"/>
      <c r="B5909" s="18"/>
      <c r="D5909"/>
      <c r="E5909"/>
      <c r="F5909"/>
      <c r="G5909"/>
      <c r="H5909"/>
      <c r="I5909"/>
      <c r="J5909"/>
      <c r="K5909"/>
      <c r="L5909"/>
      <c r="M5909"/>
      <c r="N5909"/>
      <c r="O5909"/>
      <c r="P5909"/>
      <c r="Q5909"/>
      <c r="R5909"/>
    </row>
    <row r="5910" spans="1:18" s="16" customFormat="1" x14ac:dyDescent="0.25">
      <c r="A5910"/>
      <c r="B5910" s="18"/>
      <c r="D5910"/>
      <c r="E5910"/>
      <c r="F5910"/>
      <c r="G5910"/>
      <c r="H5910"/>
      <c r="I5910"/>
      <c r="J5910"/>
      <c r="K5910"/>
      <c r="L5910"/>
      <c r="M5910"/>
      <c r="N5910"/>
      <c r="O5910"/>
      <c r="P5910"/>
      <c r="Q5910"/>
      <c r="R5910"/>
    </row>
    <row r="5911" spans="1:18" s="16" customFormat="1" x14ac:dyDescent="0.25">
      <c r="A5911"/>
      <c r="B5911" s="18"/>
      <c r="D5911"/>
      <c r="E5911"/>
      <c r="F5911"/>
      <c r="G5911"/>
      <c r="H5911"/>
      <c r="I5911"/>
      <c r="J5911"/>
      <c r="K5911"/>
      <c r="L5911"/>
      <c r="M5911"/>
      <c r="N5911"/>
      <c r="O5911"/>
      <c r="P5911"/>
      <c r="Q5911"/>
      <c r="R5911"/>
    </row>
    <row r="5912" spans="1:18" s="16" customFormat="1" x14ac:dyDescent="0.25">
      <c r="A5912"/>
      <c r="B5912" s="17"/>
      <c r="D5912"/>
      <c r="E5912"/>
      <c r="F5912"/>
      <c r="G5912"/>
      <c r="H5912"/>
      <c r="I5912"/>
      <c r="J5912"/>
      <c r="K5912"/>
      <c r="L5912"/>
      <c r="M5912"/>
      <c r="N5912"/>
      <c r="O5912"/>
      <c r="P5912"/>
      <c r="Q5912"/>
      <c r="R5912"/>
    </row>
    <row r="5913" spans="1:18" s="16" customFormat="1" x14ac:dyDescent="0.25">
      <c r="A5913"/>
      <c r="B5913" s="18"/>
      <c r="D5913"/>
      <c r="E5913"/>
      <c r="F5913"/>
      <c r="G5913"/>
      <c r="H5913"/>
      <c r="I5913"/>
      <c r="J5913"/>
      <c r="K5913"/>
      <c r="L5913"/>
      <c r="M5913"/>
      <c r="N5913"/>
      <c r="O5913"/>
      <c r="P5913"/>
      <c r="Q5913"/>
      <c r="R5913"/>
    </row>
    <row r="5914" spans="1:18" s="16" customFormat="1" x14ac:dyDescent="0.25">
      <c r="A5914"/>
      <c r="B5914" s="18"/>
      <c r="D5914"/>
      <c r="E5914"/>
      <c r="F5914"/>
      <c r="G5914"/>
      <c r="H5914"/>
      <c r="I5914"/>
      <c r="J5914"/>
      <c r="K5914"/>
      <c r="L5914"/>
      <c r="M5914"/>
      <c r="N5914"/>
      <c r="O5914"/>
      <c r="P5914"/>
      <c r="Q5914"/>
      <c r="R5914"/>
    </row>
    <row r="5915" spans="1:18" s="16" customFormat="1" x14ac:dyDescent="0.25">
      <c r="A5915"/>
      <c r="B5915" s="18"/>
      <c r="D5915"/>
      <c r="E5915"/>
      <c r="F5915"/>
      <c r="G5915"/>
      <c r="H5915"/>
      <c r="I5915"/>
      <c r="J5915"/>
      <c r="K5915"/>
      <c r="L5915"/>
      <c r="M5915"/>
      <c r="N5915"/>
      <c r="O5915"/>
      <c r="P5915"/>
      <c r="Q5915"/>
      <c r="R5915"/>
    </row>
    <row r="5916" spans="1:18" s="16" customFormat="1" x14ac:dyDescent="0.25">
      <c r="A5916"/>
      <c r="B5916" s="18"/>
      <c r="D5916"/>
      <c r="E5916"/>
      <c r="F5916"/>
      <c r="G5916"/>
      <c r="H5916"/>
      <c r="I5916"/>
      <c r="J5916"/>
      <c r="K5916"/>
      <c r="L5916"/>
      <c r="M5916"/>
      <c r="N5916"/>
      <c r="O5916"/>
      <c r="P5916"/>
      <c r="Q5916"/>
      <c r="R5916"/>
    </row>
    <row r="5917" spans="1:18" s="16" customFormat="1" x14ac:dyDescent="0.25">
      <c r="A5917"/>
      <c r="B5917" s="18"/>
      <c r="D5917"/>
      <c r="E5917"/>
      <c r="F5917"/>
      <c r="G5917"/>
      <c r="H5917"/>
      <c r="I5917"/>
      <c r="J5917"/>
      <c r="K5917"/>
      <c r="L5917"/>
      <c r="M5917"/>
      <c r="N5917"/>
      <c r="O5917"/>
      <c r="P5917"/>
      <c r="Q5917"/>
      <c r="R5917"/>
    </row>
    <row r="5918" spans="1:18" s="16" customFormat="1" x14ac:dyDescent="0.25">
      <c r="A5918"/>
      <c r="B5918" s="18"/>
      <c r="D5918"/>
      <c r="E5918"/>
      <c r="F5918"/>
      <c r="G5918"/>
      <c r="H5918"/>
      <c r="I5918"/>
      <c r="J5918"/>
      <c r="K5918"/>
      <c r="L5918"/>
      <c r="M5918"/>
      <c r="N5918"/>
      <c r="O5918"/>
      <c r="P5918"/>
      <c r="Q5918"/>
      <c r="R5918"/>
    </row>
    <row r="5919" spans="1:18" s="16" customFormat="1" x14ac:dyDescent="0.25">
      <c r="A5919"/>
      <c r="B5919" s="18"/>
      <c r="D5919"/>
      <c r="E5919"/>
      <c r="F5919"/>
      <c r="G5919"/>
      <c r="H5919"/>
      <c r="I5919"/>
      <c r="J5919"/>
      <c r="K5919"/>
      <c r="L5919"/>
      <c r="M5919"/>
      <c r="N5919"/>
      <c r="O5919"/>
      <c r="P5919"/>
      <c r="Q5919"/>
      <c r="R5919"/>
    </row>
    <row r="5920" spans="1:18" s="16" customFormat="1" x14ac:dyDescent="0.25">
      <c r="A5920"/>
      <c r="B5920" s="18"/>
      <c r="D5920"/>
      <c r="E5920"/>
      <c r="F5920"/>
      <c r="G5920"/>
      <c r="H5920"/>
      <c r="I5920"/>
      <c r="J5920"/>
      <c r="K5920"/>
      <c r="L5920"/>
      <c r="M5920"/>
      <c r="N5920"/>
      <c r="O5920"/>
      <c r="P5920"/>
      <c r="Q5920"/>
      <c r="R5920"/>
    </row>
    <row r="5921" spans="1:18" s="16" customFormat="1" x14ac:dyDescent="0.25">
      <c r="A5921"/>
      <c r="B5921" s="18"/>
      <c r="D5921"/>
      <c r="E5921"/>
      <c r="F5921"/>
      <c r="G5921"/>
      <c r="H5921"/>
      <c r="I5921"/>
      <c r="J5921"/>
      <c r="K5921"/>
      <c r="L5921"/>
      <c r="M5921"/>
      <c r="N5921"/>
      <c r="O5921"/>
      <c r="P5921"/>
      <c r="Q5921"/>
      <c r="R5921"/>
    </row>
    <row r="5922" spans="1:18" s="16" customFormat="1" x14ac:dyDescent="0.25">
      <c r="A5922"/>
      <c r="B5922" s="18"/>
      <c r="D5922"/>
      <c r="E5922"/>
      <c r="F5922"/>
      <c r="G5922"/>
      <c r="H5922"/>
      <c r="I5922"/>
      <c r="J5922"/>
      <c r="K5922"/>
      <c r="L5922"/>
      <c r="M5922"/>
      <c r="N5922"/>
      <c r="O5922"/>
      <c r="P5922"/>
      <c r="Q5922"/>
      <c r="R5922"/>
    </row>
    <row r="5923" spans="1:18" s="16" customFormat="1" x14ac:dyDescent="0.25">
      <c r="A5923"/>
      <c r="B5923" s="18"/>
      <c r="D5923"/>
      <c r="E5923"/>
      <c r="F5923"/>
      <c r="G5923"/>
      <c r="H5923"/>
      <c r="I5923"/>
      <c r="J5923"/>
      <c r="K5923"/>
      <c r="L5923"/>
      <c r="M5923"/>
      <c r="N5923"/>
      <c r="O5923"/>
      <c r="P5923"/>
      <c r="Q5923"/>
      <c r="R5923"/>
    </row>
    <row r="5924" spans="1:18" s="16" customFormat="1" x14ac:dyDescent="0.25">
      <c r="A5924"/>
      <c r="B5924" s="18"/>
      <c r="D5924"/>
      <c r="E5924"/>
      <c r="F5924"/>
      <c r="G5924"/>
      <c r="H5924"/>
      <c r="I5924"/>
      <c r="J5924"/>
      <c r="K5924"/>
      <c r="L5924"/>
      <c r="M5924"/>
      <c r="N5924"/>
      <c r="O5924"/>
      <c r="P5924"/>
      <c r="Q5924"/>
      <c r="R5924"/>
    </row>
    <row r="5925" spans="1:18" s="16" customFormat="1" x14ac:dyDescent="0.25">
      <c r="A5925"/>
      <c r="B5925" s="18"/>
      <c r="D5925"/>
      <c r="E5925"/>
      <c r="F5925"/>
      <c r="G5925"/>
      <c r="H5925"/>
      <c r="I5925"/>
      <c r="J5925"/>
      <c r="K5925"/>
      <c r="L5925"/>
      <c r="M5925"/>
      <c r="N5925"/>
      <c r="O5925"/>
      <c r="P5925"/>
      <c r="Q5925"/>
      <c r="R5925"/>
    </row>
    <row r="5926" spans="1:18" s="16" customFormat="1" x14ac:dyDescent="0.25">
      <c r="A5926"/>
      <c r="B5926" s="18"/>
      <c r="D5926"/>
      <c r="E5926"/>
      <c r="F5926"/>
      <c r="G5926"/>
      <c r="H5926"/>
      <c r="I5926"/>
      <c r="J5926"/>
      <c r="K5926"/>
      <c r="L5926"/>
      <c r="M5926"/>
      <c r="N5926"/>
      <c r="O5926"/>
      <c r="P5926"/>
      <c r="Q5926"/>
      <c r="R5926"/>
    </row>
    <row r="5927" spans="1:18" s="16" customFormat="1" x14ac:dyDescent="0.25">
      <c r="A5927"/>
      <c r="B5927" s="18"/>
      <c r="D5927"/>
      <c r="E5927"/>
      <c r="F5927"/>
      <c r="G5927"/>
      <c r="H5927"/>
      <c r="I5927"/>
      <c r="J5927"/>
      <c r="K5927"/>
      <c r="L5927"/>
      <c r="M5927"/>
      <c r="N5927"/>
      <c r="O5927"/>
      <c r="P5927"/>
      <c r="Q5927"/>
      <c r="R5927"/>
    </row>
    <row r="5928" spans="1:18" s="16" customFormat="1" x14ac:dyDescent="0.25">
      <c r="A5928"/>
      <c r="B5928" s="18"/>
      <c r="D5928"/>
      <c r="E5928"/>
      <c r="F5928"/>
      <c r="G5928"/>
      <c r="H5928"/>
      <c r="I5928"/>
      <c r="J5928"/>
      <c r="K5928"/>
      <c r="L5928"/>
      <c r="M5928"/>
      <c r="N5928"/>
      <c r="O5928"/>
      <c r="P5928"/>
      <c r="Q5928"/>
      <c r="R5928"/>
    </row>
    <row r="5929" spans="1:18" s="16" customFormat="1" x14ac:dyDescent="0.25">
      <c r="A5929"/>
      <c r="B5929" s="18"/>
      <c r="D5929"/>
      <c r="E5929"/>
      <c r="F5929"/>
      <c r="G5929"/>
      <c r="H5929"/>
      <c r="I5929"/>
      <c r="J5929"/>
      <c r="K5929"/>
      <c r="L5929"/>
      <c r="M5929"/>
      <c r="N5929"/>
      <c r="O5929"/>
      <c r="P5929"/>
      <c r="Q5929"/>
      <c r="R5929"/>
    </row>
    <row r="5930" spans="1:18" s="16" customFormat="1" x14ac:dyDescent="0.25">
      <c r="A5930"/>
      <c r="B5930" s="18"/>
      <c r="D5930"/>
      <c r="E5930"/>
      <c r="F5930"/>
      <c r="G5930"/>
      <c r="H5930"/>
      <c r="I5930"/>
      <c r="J5930"/>
      <c r="K5930"/>
      <c r="L5930"/>
      <c r="M5930"/>
      <c r="N5930"/>
      <c r="O5930"/>
      <c r="P5930"/>
      <c r="Q5930"/>
      <c r="R5930"/>
    </row>
    <row r="5931" spans="1:18" s="16" customFormat="1" x14ac:dyDescent="0.25">
      <c r="A5931"/>
      <c r="B5931" s="18"/>
      <c r="D5931"/>
      <c r="E5931"/>
      <c r="F5931"/>
      <c r="G5931"/>
      <c r="H5931"/>
      <c r="I5931"/>
      <c r="J5931"/>
      <c r="K5931"/>
      <c r="L5931"/>
      <c r="M5931"/>
      <c r="N5931"/>
      <c r="O5931"/>
      <c r="P5931"/>
      <c r="Q5931"/>
      <c r="R5931"/>
    </row>
    <row r="5932" spans="1:18" s="16" customFormat="1" x14ac:dyDescent="0.25">
      <c r="A5932"/>
      <c r="B5932" s="18"/>
      <c r="D5932"/>
      <c r="E5932"/>
      <c r="F5932"/>
      <c r="G5932"/>
      <c r="H5932"/>
      <c r="I5932"/>
      <c r="J5932"/>
      <c r="K5932"/>
      <c r="L5932"/>
      <c r="M5932"/>
      <c r="N5932"/>
      <c r="O5932"/>
      <c r="P5932"/>
      <c r="Q5932"/>
      <c r="R5932"/>
    </row>
    <row r="5933" spans="1:18" s="16" customFormat="1" x14ac:dyDescent="0.25">
      <c r="A5933"/>
      <c r="B5933" s="18"/>
      <c r="D5933"/>
      <c r="E5933"/>
      <c r="F5933"/>
      <c r="G5933"/>
      <c r="H5933"/>
      <c r="I5933"/>
      <c r="J5933"/>
      <c r="K5933"/>
      <c r="L5933"/>
      <c r="M5933"/>
      <c r="N5933"/>
      <c r="O5933"/>
      <c r="P5933"/>
      <c r="Q5933"/>
      <c r="R5933"/>
    </row>
    <row r="5934" spans="1:18" s="16" customFormat="1" x14ac:dyDescent="0.25">
      <c r="A5934"/>
      <c r="B5934" s="18"/>
      <c r="D5934"/>
      <c r="E5934"/>
      <c r="F5934"/>
      <c r="G5934"/>
      <c r="H5934"/>
      <c r="I5934"/>
      <c r="J5934"/>
      <c r="K5934"/>
      <c r="L5934"/>
      <c r="M5934"/>
      <c r="N5934"/>
      <c r="O5934"/>
      <c r="P5934"/>
      <c r="Q5934"/>
      <c r="R5934"/>
    </row>
    <row r="5935" spans="1:18" s="16" customFormat="1" x14ac:dyDescent="0.25">
      <c r="A5935"/>
      <c r="B5935" s="18"/>
      <c r="D5935"/>
      <c r="E5935"/>
      <c r="F5935"/>
      <c r="G5935"/>
      <c r="H5935"/>
      <c r="I5935"/>
      <c r="J5935"/>
      <c r="K5935"/>
      <c r="L5935"/>
      <c r="M5935"/>
      <c r="N5935"/>
      <c r="O5935"/>
      <c r="P5935"/>
      <c r="Q5935"/>
      <c r="R5935"/>
    </row>
    <row r="5936" spans="1:18" s="16" customFormat="1" x14ac:dyDescent="0.25">
      <c r="A5936"/>
      <c r="B5936" s="18"/>
      <c r="D5936"/>
      <c r="E5936"/>
      <c r="F5936"/>
      <c r="G5936"/>
      <c r="H5936"/>
      <c r="I5936"/>
      <c r="J5936"/>
      <c r="K5936"/>
      <c r="L5936"/>
      <c r="M5936"/>
      <c r="N5936"/>
      <c r="O5936"/>
      <c r="P5936"/>
      <c r="Q5936"/>
      <c r="R5936"/>
    </row>
    <row r="5937" spans="1:18" s="16" customFormat="1" x14ac:dyDescent="0.25">
      <c r="A5937"/>
      <c r="B5937" s="18"/>
      <c r="D5937"/>
      <c r="E5937"/>
      <c r="F5937"/>
      <c r="G5937"/>
      <c r="H5937"/>
      <c r="I5937"/>
      <c r="J5937"/>
      <c r="K5937"/>
      <c r="L5937"/>
      <c r="M5937"/>
      <c r="N5937"/>
      <c r="O5937"/>
      <c r="P5937"/>
      <c r="Q5937"/>
      <c r="R5937"/>
    </row>
    <row r="5938" spans="1:18" s="16" customFormat="1" x14ac:dyDescent="0.25">
      <c r="A5938"/>
      <c r="B5938" s="18"/>
      <c r="D5938"/>
      <c r="E5938"/>
      <c r="F5938"/>
      <c r="G5938"/>
      <c r="H5938"/>
      <c r="I5938"/>
      <c r="J5938"/>
      <c r="K5938"/>
      <c r="L5938"/>
      <c r="M5938"/>
      <c r="N5938"/>
      <c r="O5938"/>
      <c r="P5938"/>
      <c r="Q5938"/>
      <c r="R5938"/>
    </row>
    <row r="5939" spans="1:18" s="16" customFormat="1" x14ac:dyDescent="0.25">
      <c r="A5939"/>
      <c r="B5939" s="18"/>
      <c r="D5939"/>
      <c r="E5939"/>
      <c r="F5939"/>
      <c r="G5939"/>
      <c r="H5939"/>
      <c r="I5939"/>
      <c r="J5939"/>
      <c r="K5939"/>
      <c r="L5939"/>
      <c r="M5939"/>
      <c r="N5939"/>
      <c r="O5939"/>
      <c r="P5939"/>
      <c r="Q5939"/>
      <c r="R5939"/>
    </row>
    <row r="5940" spans="1:18" s="16" customFormat="1" x14ac:dyDescent="0.25">
      <c r="A5940"/>
      <c r="B5940" s="18"/>
      <c r="D5940"/>
      <c r="E5940"/>
      <c r="F5940"/>
      <c r="G5940"/>
      <c r="H5940"/>
      <c r="I5940"/>
      <c r="J5940"/>
      <c r="K5940"/>
      <c r="L5940"/>
      <c r="M5940"/>
      <c r="N5940"/>
      <c r="O5940"/>
      <c r="P5940"/>
      <c r="Q5940"/>
      <c r="R5940"/>
    </row>
    <row r="5941" spans="1:18" s="16" customFormat="1" x14ac:dyDescent="0.25">
      <c r="A5941"/>
      <c r="B5941" s="18"/>
      <c r="D5941"/>
      <c r="E5941"/>
      <c r="F5941"/>
      <c r="G5941"/>
      <c r="H5941"/>
      <c r="I5941"/>
      <c r="J5941"/>
      <c r="K5941"/>
      <c r="L5941"/>
      <c r="M5941"/>
      <c r="N5941"/>
      <c r="O5941"/>
      <c r="P5941"/>
      <c r="Q5941"/>
      <c r="R5941"/>
    </row>
    <row r="5942" spans="1:18" s="16" customFormat="1" x14ac:dyDescent="0.25">
      <c r="A5942"/>
      <c r="B5942" s="18"/>
      <c r="D5942"/>
      <c r="E5942"/>
      <c r="F5942"/>
      <c r="G5942"/>
      <c r="H5942"/>
      <c r="I5942"/>
      <c r="J5942"/>
      <c r="K5942"/>
      <c r="L5942"/>
      <c r="M5942"/>
      <c r="N5942"/>
      <c r="O5942"/>
      <c r="P5942"/>
      <c r="Q5942"/>
      <c r="R5942"/>
    </row>
    <row r="5943" spans="1:18" s="16" customFormat="1" x14ac:dyDescent="0.25">
      <c r="A5943"/>
      <c r="B5943" s="18"/>
      <c r="D5943"/>
      <c r="E5943"/>
      <c r="F5943"/>
      <c r="G5943"/>
      <c r="H5943"/>
      <c r="I5943"/>
      <c r="J5943"/>
      <c r="K5943"/>
      <c r="L5943"/>
      <c r="M5943"/>
      <c r="N5943"/>
      <c r="O5943"/>
      <c r="P5943"/>
      <c r="Q5943"/>
      <c r="R5943"/>
    </row>
    <row r="5944" spans="1:18" s="16" customFormat="1" x14ac:dyDescent="0.25">
      <c r="A5944"/>
      <c r="B5944" s="18"/>
      <c r="D5944"/>
      <c r="E5944"/>
      <c r="F5944"/>
      <c r="G5944"/>
      <c r="H5944"/>
      <c r="I5944"/>
      <c r="J5944"/>
      <c r="K5944"/>
      <c r="L5944"/>
      <c r="M5944"/>
      <c r="N5944"/>
      <c r="O5944"/>
      <c r="P5944"/>
      <c r="Q5944"/>
      <c r="R5944"/>
    </row>
    <row r="5945" spans="1:18" s="16" customFormat="1" x14ac:dyDescent="0.25">
      <c r="A5945"/>
      <c r="B5945" s="18"/>
      <c r="D5945"/>
      <c r="E5945"/>
      <c r="F5945"/>
      <c r="G5945"/>
      <c r="H5945"/>
      <c r="I5945"/>
      <c r="J5945"/>
      <c r="K5945"/>
      <c r="L5945"/>
      <c r="M5945"/>
      <c r="N5945"/>
      <c r="O5945"/>
      <c r="P5945"/>
      <c r="Q5945"/>
      <c r="R5945"/>
    </row>
    <row r="5946" spans="1:18" s="16" customFormat="1" x14ac:dyDescent="0.25">
      <c r="A5946"/>
      <c r="B5946" s="18"/>
      <c r="D5946"/>
      <c r="E5946"/>
      <c r="F5946"/>
      <c r="G5946"/>
      <c r="H5946"/>
      <c r="I5946"/>
      <c r="J5946"/>
      <c r="K5946"/>
      <c r="L5946"/>
      <c r="M5946"/>
      <c r="N5946"/>
      <c r="O5946"/>
      <c r="P5946"/>
      <c r="Q5946"/>
      <c r="R5946"/>
    </row>
    <row r="5947" spans="1:18" s="16" customFormat="1" x14ac:dyDescent="0.25">
      <c r="A5947"/>
      <c r="B5947" s="18"/>
      <c r="D5947"/>
      <c r="E5947"/>
      <c r="F5947"/>
      <c r="G5947"/>
      <c r="H5947"/>
      <c r="I5947"/>
      <c r="J5947"/>
      <c r="K5947"/>
      <c r="L5947"/>
      <c r="M5947"/>
      <c r="N5947"/>
      <c r="O5947"/>
      <c r="P5947"/>
      <c r="Q5947"/>
      <c r="R5947"/>
    </row>
    <row r="5948" spans="1:18" s="16" customFormat="1" x14ac:dyDescent="0.25">
      <c r="A5948"/>
      <c r="B5948" s="18"/>
      <c r="D5948"/>
      <c r="E5948"/>
      <c r="F5948"/>
      <c r="G5948"/>
      <c r="H5948"/>
      <c r="I5948"/>
      <c r="J5948"/>
      <c r="K5948"/>
      <c r="L5948"/>
      <c r="M5948"/>
      <c r="N5948"/>
      <c r="O5948"/>
      <c r="P5948"/>
      <c r="Q5948"/>
      <c r="R5948"/>
    </row>
    <row r="5949" spans="1:18" s="16" customFormat="1" x14ac:dyDescent="0.25">
      <c r="A5949"/>
      <c r="B5949" s="18"/>
      <c r="D5949"/>
      <c r="E5949"/>
      <c r="F5949"/>
      <c r="G5949"/>
      <c r="H5949"/>
      <c r="I5949"/>
      <c r="J5949"/>
      <c r="K5949"/>
      <c r="L5949"/>
      <c r="M5949"/>
      <c r="N5949"/>
      <c r="O5949"/>
      <c r="P5949"/>
      <c r="Q5949"/>
      <c r="R5949"/>
    </row>
    <row r="5950" spans="1:18" s="16" customFormat="1" x14ac:dyDescent="0.25">
      <c r="A5950"/>
      <c r="B5950" s="18"/>
      <c r="D5950"/>
      <c r="E5950"/>
      <c r="F5950"/>
      <c r="G5950"/>
      <c r="H5950"/>
      <c r="I5950"/>
      <c r="J5950"/>
      <c r="K5950"/>
      <c r="L5950"/>
      <c r="M5950"/>
      <c r="N5950"/>
      <c r="O5950"/>
      <c r="P5950"/>
      <c r="Q5950"/>
      <c r="R5950"/>
    </row>
    <row r="5951" spans="1:18" s="16" customFormat="1" x14ac:dyDescent="0.25">
      <c r="A5951"/>
      <c r="B5951" s="18"/>
      <c r="D5951"/>
      <c r="E5951"/>
      <c r="F5951"/>
      <c r="G5951"/>
      <c r="H5951"/>
      <c r="I5951"/>
      <c r="J5951"/>
      <c r="K5951"/>
      <c r="L5951"/>
      <c r="M5951"/>
      <c r="N5951"/>
      <c r="O5951"/>
      <c r="P5951"/>
      <c r="Q5951"/>
      <c r="R5951"/>
    </row>
    <row r="5952" spans="1:18" s="16" customFormat="1" x14ac:dyDescent="0.25">
      <c r="A5952"/>
      <c r="B5952" s="18"/>
      <c r="D5952"/>
      <c r="E5952"/>
      <c r="F5952"/>
      <c r="G5952"/>
      <c r="H5952"/>
      <c r="I5952"/>
      <c r="J5952"/>
      <c r="K5952"/>
      <c r="L5952"/>
      <c r="M5952"/>
      <c r="N5952"/>
      <c r="O5952"/>
      <c r="P5952"/>
      <c r="Q5952"/>
      <c r="R5952"/>
    </row>
    <row r="5953" spans="1:18" s="16" customFormat="1" x14ac:dyDescent="0.25">
      <c r="A5953"/>
      <c r="B5953" s="18"/>
      <c r="D5953"/>
      <c r="E5953"/>
      <c r="F5953"/>
      <c r="G5953"/>
      <c r="H5953"/>
      <c r="I5953"/>
      <c r="J5953"/>
      <c r="K5953"/>
      <c r="L5953"/>
      <c r="M5953"/>
      <c r="N5953"/>
      <c r="O5953"/>
      <c r="P5953"/>
      <c r="Q5953"/>
      <c r="R5953"/>
    </row>
    <row r="5954" spans="1:18" s="16" customFormat="1" x14ac:dyDescent="0.25">
      <c r="A5954"/>
      <c r="B5954" s="18"/>
      <c r="D5954"/>
      <c r="E5954"/>
      <c r="F5954"/>
      <c r="G5954"/>
      <c r="H5954"/>
      <c r="I5954"/>
      <c r="J5954"/>
      <c r="K5954"/>
      <c r="L5954"/>
      <c r="M5954"/>
      <c r="N5954"/>
      <c r="O5954"/>
      <c r="P5954"/>
      <c r="Q5954"/>
      <c r="R5954"/>
    </row>
    <row r="5955" spans="1:18" s="16" customFormat="1" x14ac:dyDescent="0.25">
      <c r="A5955"/>
      <c r="B5955" s="18"/>
      <c r="D5955"/>
      <c r="E5955"/>
      <c r="F5955"/>
      <c r="G5955"/>
      <c r="H5955"/>
      <c r="I5955"/>
      <c r="J5955"/>
      <c r="K5955"/>
      <c r="L5955"/>
      <c r="M5955"/>
      <c r="N5955"/>
      <c r="O5955"/>
      <c r="P5955"/>
      <c r="Q5955"/>
      <c r="R5955"/>
    </row>
    <row r="5956" spans="1:18" s="16" customFormat="1" x14ac:dyDescent="0.25">
      <c r="A5956"/>
      <c r="B5956" s="18"/>
      <c r="D5956"/>
      <c r="E5956"/>
      <c r="F5956"/>
      <c r="G5956"/>
      <c r="H5956"/>
      <c r="I5956"/>
      <c r="J5956"/>
      <c r="K5956"/>
      <c r="L5956"/>
      <c r="M5956"/>
      <c r="N5956"/>
      <c r="O5956"/>
      <c r="P5956"/>
      <c r="Q5956"/>
      <c r="R5956"/>
    </row>
    <row r="5957" spans="1:18" s="16" customFormat="1" x14ac:dyDescent="0.25">
      <c r="A5957"/>
      <c r="B5957" s="18"/>
      <c r="D5957"/>
      <c r="E5957"/>
      <c r="F5957"/>
      <c r="G5957"/>
      <c r="H5957"/>
      <c r="I5957"/>
      <c r="J5957"/>
      <c r="K5957"/>
      <c r="L5957"/>
      <c r="M5957"/>
      <c r="N5957"/>
      <c r="O5957"/>
      <c r="P5957"/>
      <c r="Q5957"/>
      <c r="R5957"/>
    </row>
    <row r="5958" spans="1:18" s="16" customFormat="1" x14ac:dyDescent="0.25">
      <c r="A5958"/>
      <c r="B5958" s="18"/>
      <c r="D5958"/>
      <c r="E5958"/>
      <c r="F5958"/>
      <c r="G5958"/>
      <c r="H5958"/>
      <c r="I5958"/>
      <c r="J5958"/>
      <c r="K5958"/>
      <c r="L5958"/>
      <c r="M5958"/>
      <c r="N5958"/>
      <c r="O5958"/>
      <c r="P5958"/>
      <c r="Q5958"/>
      <c r="R5958"/>
    </row>
    <row r="5959" spans="1:18" s="16" customFormat="1" x14ac:dyDescent="0.25">
      <c r="A5959"/>
      <c r="B5959" s="18"/>
      <c r="D5959"/>
      <c r="E5959"/>
      <c r="F5959"/>
      <c r="G5959"/>
      <c r="H5959"/>
      <c r="I5959"/>
      <c r="J5959"/>
      <c r="K5959"/>
      <c r="L5959"/>
      <c r="M5959"/>
      <c r="N5959"/>
      <c r="O5959"/>
      <c r="P5959"/>
      <c r="Q5959"/>
      <c r="R5959"/>
    </row>
    <row r="5960" spans="1:18" s="16" customFormat="1" x14ac:dyDescent="0.25">
      <c r="A5960"/>
      <c r="B5960" s="18"/>
      <c r="D5960"/>
      <c r="E5960"/>
      <c r="F5960"/>
      <c r="G5960"/>
      <c r="H5960"/>
      <c r="I5960"/>
      <c r="J5960"/>
      <c r="K5960"/>
      <c r="L5960"/>
      <c r="M5960"/>
      <c r="N5960"/>
      <c r="O5960"/>
      <c r="P5960"/>
      <c r="Q5960"/>
      <c r="R5960"/>
    </row>
    <row r="5961" spans="1:18" s="16" customFormat="1" x14ac:dyDescent="0.25">
      <c r="A5961"/>
      <c r="B5961" s="18"/>
      <c r="D5961"/>
      <c r="E5961"/>
      <c r="F5961"/>
      <c r="G5961"/>
      <c r="H5961"/>
      <c r="I5961"/>
      <c r="J5961"/>
      <c r="K5961"/>
      <c r="L5961"/>
      <c r="M5961"/>
      <c r="N5961"/>
      <c r="O5961"/>
      <c r="P5961"/>
      <c r="Q5961"/>
      <c r="R5961"/>
    </row>
    <row r="5962" spans="1:18" s="16" customFormat="1" x14ac:dyDescent="0.25">
      <c r="A5962"/>
      <c r="B5962" s="17"/>
      <c r="D5962"/>
      <c r="E5962"/>
      <c r="F5962"/>
      <c r="G5962"/>
      <c r="H5962"/>
      <c r="I5962"/>
      <c r="J5962"/>
      <c r="K5962"/>
      <c r="L5962"/>
      <c r="M5962"/>
      <c r="N5962"/>
      <c r="O5962"/>
      <c r="P5962"/>
      <c r="Q5962"/>
      <c r="R5962"/>
    </row>
    <row r="5963" spans="1:18" s="16" customFormat="1" x14ac:dyDescent="0.25">
      <c r="A5963"/>
      <c r="B5963" s="18"/>
      <c r="D5963"/>
      <c r="E5963"/>
      <c r="F5963"/>
      <c r="G5963"/>
      <c r="H5963"/>
      <c r="I5963"/>
      <c r="J5963"/>
      <c r="K5963"/>
      <c r="L5963"/>
      <c r="M5963"/>
      <c r="N5963"/>
      <c r="O5963"/>
      <c r="P5963"/>
      <c r="Q5963"/>
      <c r="R5963"/>
    </row>
    <row r="5964" spans="1:18" s="16" customFormat="1" x14ac:dyDescent="0.25">
      <c r="A5964"/>
      <c r="B5964" s="18"/>
      <c r="D5964"/>
      <c r="E5964"/>
      <c r="F5964"/>
      <c r="G5964"/>
      <c r="H5964"/>
      <c r="I5964"/>
      <c r="J5964"/>
      <c r="K5964"/>
      <c r="L5964"/>
      <c r="M5964"/>
      <c r="N5964"/>
      <c r="O5964"/>
      <c r="P5964"/>
      <c r="Q5964"/>
      <c r="R5964"/>
    </row>
    <row r="5965" spans="1:18" s="16" customFormat="1" x14ac:dyDescent="0.25">
      <c r="A5965"/>
      <c r="B5965" s="18"/>
      <c r="D5965"/>
      <c r="E5965"/>
      <c r="F5965"/>
      <c r="G5965"/>
      <c r="H5965"/>
      <c r="I5965"/>
      <c r="J5965"/>
      <c r="K5965"/>
      <c r="L5965"/>
      <c r="M5965"/>
      <c r="N5965"/>
      <c r="O5965"/>
      <c r="P5965"/>
      <c r="Q5965"/>
      <c r="R5965"/>
    </row>
    <row r="5966" spans="1:18" s="16" customFormat="1" x14ac:dyDescent="0.25">
      <c r="A5966"/>
      <c r="B5966" s="18"/>
      <c r="D5966"/>
      <c r="E5966"/>
      <c r="F5966"/>
      <c r="G5966"/>
      <c r="H5966"/>
      <c r="I5966"/>
      <c r="J5966"/>
      <c r="K5966"/>
      <c r="L5966"/>
      <c r="M5966"/>
      <c r="N5966"/>
      <c r="O5966"/>
      <c r="P5966"/>
      <c r="Q5966"/>
      <c r="R5966"/>
    </row>
    <row r="5967" spans="1:18" s="16" customFormat="1" x14ac:dyDescent="0.25">
      <c r="A5967"/>
      <c r="B5967" s="18"/>
      <c r="D5967"/>
      <c r="E5967"/>
      <c r="F5967"/>
      <c r="G5967"/>
      <c r="H5967"/>
      <c r="I5967"/>
      <c r="J5967"/>
      <c r="K5967"/>
      <c r="L5967"/>
      <c r="M5967"/>
      <c r="N5967"/>
      <c r="O5967"/>
      <c r="P5967"/>
      <c r="Q5967"/>
      <c r="R5967"/>
    </row>
    <row r="5968" spans="1:18" s="16" customFormat="1" x14ac:dyDescent="0.25">
      <c r="A5968"/>
      <c r="B5968" s="18"/>
      <c r="D5968"/>
      <c r="E5968"/>
      <c r="F5968"/>
      <c r="G5968"/>
      <c r="H5968"/>
      <c r="I5968"/>
      <c r="J5968"/>
      <c r="K5968"/>
      <c r="L5968"/>
      <c r="M5968"/>
      <c r="N5968"/>
      <c r="O5968"/>
      <c r="P5968"/>
      <c r="Q5968"/>
      <c r="R5968"/>
    </row>
    <row r="5969" spans="1:18" s="16" customFormat="1" x14ac:dyDescent="0.25">
      <c r="A5969"/>
      <c r="B5969" s="18"/>
      <c r="D5969"/>
      <c r="E5969"/>
      <c r="F5969"/>
      <c r="G5969"/>
      <c r="H5969"/>
      <c r="I5969"/>
      <c r="J5969"/>
      <c r="K5969"/>
      <c r="L5969"/>
      <c r="M5969"/>
      <c r="N5969"/>
      <c r="O5969"/>
      <c r="P5969"/>
      <c r="Q5969"/>
      <c r="R5969"/>
    </row>
    <row r="5970" spans="1:18" s="16" customFormat="1" x14ac:dyDescent="0.25">
      <c r="A5970"/>
      <c r="B5970" s="18"/>
      <c r="D5970"/>
      <c r="E5970"/>
      <c r="F5970"/>
      <c r="G5970"/>
      <c r="H5970"/>
      <c r="I5970"/>
      <c r="J5970"/>
      <c r="K5970"/>
      <c r="L5970"/>
      <c r="M5970"/>
      <c r="N5970"/>
      <c r="O5970"/>
      <c r="P5970"/>
      <c r="Q5970"/>
      <c r="R5970"/>
    </row>
    <row r="5971" spans="1:18" s="16" customFormat="1" x14ac:dyDescent="0.25">
      <c r="A5971"/>
      <c r="B5971" s="18"/>
      <c r="D5971"/>
      <c r="E5971"/>
      <c r="F5971"/>
      <c r="G5971"/>
      <c r="H5971"/>
      <c r="I5971"/>
      <c r="J5971"/>
      <c r="K5971"/>
      <c r="L5971"/>
      <c r="M5971"/>
      <c r="N5971"/>
      <c r="O5971"/>
      <c r="P5971"/>
      <c r="Q5971"/>
      <c r="R5971"/>
    </row>
    <row r="5972" spans="1:18" s="16" customFormat="1" x14ac:dyDescent="0.25">
      <c r="A5972"/>
      <c r="B5972" s="18"/>
      <c r="D5972"/>
      <c r="E5972"/>
      <c r="F5972"/>
      <c r="G5972"/>
      <c r="H5972"/>
      <c r="I5972"/>
      <c r="J5972"/>
      <c r="K5972"/>
      <c r="L5972"/>
      <c r="M5972"/>
      <c r="N5972"/>
      <c r="O5972"/>
      <c r="P5972"/>
      <c r="Q5972"/>
      <c r="R5972"/>
    </row>
    <row r="5973" spans="1:18" s="16" customFormat="1" x14ac:dyDescent="0.25">
      <c r="A5973"/>
      <c r="B5973" s="18"/>
      <c r="D5973"/>
      <c r="E5973"/>
      <c r="F5973"/>
      <c r="G5973"/>
      <c r="H5973"/>
      <c r="I5973"/>
      <c r="J5973"/>
      <c r="K5973"/>
      <c r="L5973"/>
      <c r="M5973"/>
      <c r="N5973"/>
      <c r="O5973"/>
      <c r="P5973"/>
      <c r="Q5973"/>
      <c r="R5973"/>
    </row>
    <row r="5974" spans="1:18" s="16" customFormat="1" x14ac:dyDescent="0.25">
      <c r="A5974"/>
      <c r="B5974" s="18"/>
      <c r="D5974"/>
      <c r="E5974"/>
      <c r="F5974"/>
      <c r="G5974"/>
      <c r="H5974"/>
      <c r="I5974"/>
      <c r="J5974"/>
      <c r="K5974"/>
      <c r="L5974"/>
      <c r="M5974"/>
      <c r="N5974"/>
      <c r="O5974"/>
      <c r="P5974"/>
      <c r="Q5974"/>
      <c r="R5974"/>
    </row>
    <row r="5975" spans="1:18" s="16" customFormat="1" x14ac:dyDescent="0.25">
      <c r="A5975"/>
      <c r="B5975" s="18"/>
      <c r="D5975"/>
      <c r="E5975"/>
      <c r="F5975"/>
      <c r="G5975"/>
      <c r="H5975"/>
      <c r="I5975"/>
      <c r="J5975"/>
      <c r="K5975"/>
      <c r="L5975"/>
      <c r="M5975"/>
      <c r="N5975"/>
      <c r="O5975"/>
      <c r="P5975"/>
      <c r="Q5975"/>
      <c r="R5975"/>
    </row>
    <row r="5976" spans="1:18" s="16" customFormat="1" x14ac:dyDescent="0.25">
      <c r="A5976"/>
      <c r="B5976" s="18"/>
      <c r="D5976"/>
      <c r="E5976"/>
      <c r="F5976"/>
      <c r="G5976"/>
      <c r="H5976"/>
      <c r="I5976"/>
      <c r="J5976"/>
      <c r="K5976"/>
      <c r="L5976"/>
      <c r="M5976"/>
      <c r="N5976"/>
      <c r="O5976"/>
      <c r="P5976"/>
      <c r="Q5976"/>
      <c r="R5976"/>
    </row>
    <row r="5977" spans="1:18" s="16" customFormat="1" x14ac:dyDescent="0.25">
      <c r="A5977"/>
      <c r="B5977" s="18"/>
      <c r="D5977"/>
      <c r="E5977"/>
      <c r="F5977"/>
      <c r="G5977"/>
      <c r="H5977"/>
      <c r="I5977"/>
      <c r="J5977"/>
      <c r="K5977"/>
      <c r="L5977"/>
      <c r="M5977"/>
      <c r="N5977"/>
      <c r="O5977"/>
      <c r="P5977"/>
      <c r="Q5977"/>
      <c r="R5977"/>
    </row>
    <row r="5978" spans="1:18" s="16" customFormat="1" x14ac:dyDescent="0.25">
      <c r="A5978"/>
      <c r="B5978" s="18"/>
      <c r="D5978"/>
      <c r="E5978"/>
      <c r="F5978"/>
      <c r="G5978"/>
      <c r="H5978"/>
      <c r="I5978"/>
      <c r="J5978"/>
      <c r="K5978"/>
      <c r="L5978"/>
      <c r="M5978"/>
      <c r="N5978"/>
      <c r="O5978"/>
      <c r="P5978"/>
      <c r="Q5978"/>
      <c r="R5978"/>
    </row>
    <row r="5979" spans="1:18" s="16" customFormat="1" x14ac:dyDescent="0.25">
      <c r="A5979"/>
      <c r="B5979" s="18"/>
      <c r="D5979"/>
      <c r="E5979"/>
      <c r="F5979"/>
      <c r="G5979"/>
      <c r="H5979"/>
      <c r="I5979"/>
      <c r="J5979"/>
      <c r="K5979"/>
      <c r="L5979"/>
      <c r="M5979"/>
      <c r="N5979"/>
      <c r="O5979"/>
      <c r="P5979"/>
      <c r="Q5979"/>
      <c r="R5979"/>
    </row>
    <row r="5980" spans="1:18" s="16" customFormat="1" x14ac:dyDescent="0.25">
      <c r="A5980"/>
      <c r="B5980" s="18"/>
      <c r="D5980"/>
      <c r="E5980"/>
      <c r="F5980"/>
      <c r="G5980"/>
      <c r="H5980"/>
      <c r="I5980"/>
      <c r="J5980"/>
      <c r="K5980"/>
      <c r="L5980"/>
      <c r="M5980"/>
      <c r="N5980"/>
      <c r="O5980"/>
      <c r="P5980"/>
      <c r="Q5980"/>
      <c r="R5980"/>
    </row>
    <row r="5981" spans="1:18" s="16" customFormat="1" x14ac:dyDescent="0.25">
      <c r="A5981"/>
      <c r="B5981" s="18"/>
      <c r="D5981"/>
      <c r="E5981"/>
      <c r="F5981"/>
      <c r="G5981"/>
      <c r="H5981"/>
      <c r="I5981"/>
      <c r="J5981"/>
      <c r="K5981"/>
      <c r="L5981"/>
      <c r="M5981"/>
      <c r="N5981"/>
      <c r="O5981"/>
      <c r="P5981"/>
      <c r="Q5981"/>
      <c r="R5981"/>
    </row>
    <row r="5982" spans="1:18" s="16" customFormat="1" x14ac:dyDescent="0.25">
      <c r="A5982"/>
      <c r="B5982" s="18"/>
      <c r="D5982"/>
      <c r="E5982"/>
      <c r="F5982"/>
      <c r="G5982"/>
      <c r="H5982"/>
      <c r="I5982"/>
      <c r="J5982"/>
      <c r="K5982"/>
      <c r="L5982"/>
      <c r="M5982"/>
      <c r="N5982"/>
      <c r="O5982"/>
      <c r="P5982"/>
      <c r="Q5982"/>
      <c r="R5982"/>
    </row>
    <row r="5983" spans="1:18" s="16" customFormat="1" x14ac:dyDescent="0.25">
      <c r="A5983"/>
      <c r="B5983" s="18"/>
      <c r="D5983"/>
      <c r="E5983"/>
      <c r="F5983"/>
      <c r="G5983"/>
      <c r="H5983"/>
      <c r="I5983"/>
      <c r="J5983"/>
      <c r="K5983"/>
      <c r="L5983"/>
      <c r="M5983"/>
      <c r="N5983"/>
      <c r="O5983"/>
      <c r="P5983"/>
      <c r="Q5983"/>
      <c r="R5983"/>
    </row>
    <row r="5984" spans="1:18" s="16" customFormat="1" x14ac:dyDescent="0.25">
      <c r="A5984"/>
      <c r="B5984" s="18"/>
      <c r="D5984"/>
      <c r="E5984"/>
      <c r="F5984"/>
      <c r="G5984"/>
      <c r="H5984"/>
      <c r="I5984"/>
      <c r="J5984"/>
      <c r="K5984"/>
      <c r="L5984"/>
      <c r="M5984"/>
      <c r="N5984"/>
      <c r="O5984"/>
      <c r="P5984"/>
      <c r="Q5984"/>
      <c r="R5984"/>
    </row>
    <row r="5985" spans="1:18" s="16" customFormat="1" x14ac:dyDescent="0.25">
      <c r="A5985"/>
      <c r="B5985" s="18"/>
      <c r="D5985"/>
      <c r="E5985"/>
      <c r="F5985"/>
      <c r="G5985"/>
      <c r="H5985"/>
      <c r="I5985"/>
      <c r="J5985"/>
      <c r="K5985"/>
      <c r="L5985"/>
      <c r="M5985"/>
      <c r="N5985"/>
      <c r="O5985"/>
      <c r="P5985"/>
      <c r="Q5985"/>
      <c r="R5985"/>
    </row>
    <row r="5986" spans="1:18" s="16" customFormat="1" x14ac:dyDescent="0.25">
      <c r="A5986"/>
      <c r="B5986" s="18"/>
      <c r="D5986"/>
      <c r="E5986"/>
      <c r="F5986"/>
      <c r="G5986"/>
      <c r="H5986"/>
      <c r="I5986"/>
      <c r="J5986"/>
      <c r="K5986"/>
      <c r="L5986"/>
      <c r="M5986"/>
      <c r="N5986"/>
      <c r="O5986"/>
      <c r="P5986"/>
      <c r="Q5986"/>
      <c r="R5986"/>
    </row>
    <row r="5987" spans="1:18" s="16" customFormat="1" x14ac:dyDescent="0.25">
      <c r="A5987"/>
      <c r="B5987" s="18"/>
      <c r="D5987"/>
      <c r="E5987"/>
      <c r="F5987"/>
      <c r="G5987"/>
      <c r="H5987"/>
      <c r="I5987"/>
      <c r="J5987"/>
      <c r="K5987"/>
      <c r="L5987"/>
      <c r="M5987"/>
      <c r="N5987"/>
      <c r="O5987"/>
      <c r="P5987"/>
      <c r="Q5987"/>
      <c r="R5987"/>
    </row>
    <row r="5988" spans="1:18" s="16" customFormat="1" x14ac:dyDescent="0.25">
      <c r="A5988"/>
      <c r="B5988" s="18"/>
      <c r="D5988"/>
      <c r="E5988"/>
      <c r="F5988"/>
      <c r="G5988"/>
      <c r="H5988"/>
      <c r="I5988"/>
      <c r="J5988"/>
      <c r="K5988"/>
      <c r="L5988"/>
      <c r="M5988"/>
      <c r="N5988"/>
      <c r="O5988"/>
      <c r="P5988"/>
      <c r="Q5988"/>
      <c r="R5988"/>
    </row>
    <row r="5989" spans="1:18" s="16" customFormat="1" x14ac:dyDescent="0.25">
      <c r="A5989"/>
      <c r="B5989" s="18"/>
      <c r="D5989"/>
      <c r="E5989"/>
      <c r="F5989"/>
      <c r="G5989"/>
      <c r="H5989"/>
      <c r="I5989"/>
      <c r="J5989"/>
      <c r="K5989"/>
      <c r="L5989"/>
      <c r="M5989"/>
      <c r="N5989"/>
      <c r="O5989"/>
      <c r="P5989"/>
      <c r="Q5989"/>
      <c r="R5989"/>
    </row>
    <row r="5990" spans="1:18" s="16" customFormat="1" x14ac:dyDescent="0.25">
      <c r="A5990"/>
      <c r="B5990" s="18"/>
      <c r="D5990"/>
      <c r="E5990"/>
      <c r="F5990"/>
      <c r="G5990"/>
      <c r="H5990"/>
      <c r="I5990"/>
      <c r="J5990"/>
      <c r="K5990"/>
      <c r="L5990"/>
      <c r="M5990"/>
      <c r="N5990"/>
      <c r="O5990"/>
      <c r="P5990"/>
      <c r="Q5990"/>
      <c r="R5990"/>
    </row>
    <row r="5991" spans="1:18" s="16" customFormat="1" x14ac:dyDescent="0.25">
      <c r="A5991"/>
      <c r="B5991" s="18"/>
      <c r="D5991"/>
      <c r="E5991"/>
      <c r="F5991"/>
      <c r="G5991"/>
      <c r="H5991"/>
      <c r="I5991"/>
      <c r="J5991"/>
      <c r="K5991"/>
      <c r="L5991"/>
      <c r="M5991"/>
      <c r="N5991"/>
      <c r="O5991"/>
      <c r="P5991"/>
      <c r="Q5991"/>
      <c r="R5991"/>
    </row>
    <row r="5992" spans="1:18" s="16" customFormat="1" x14ac:dyDescent="0.25">
      <c r="A5992"/>
      <c r="B5992" s="18"/>
      <c r="D5992"/>
      <c r="E5992"/>
      <c r="F5992"/>
      <c r="G5992"/>
      <c r="H5992"/>
      <c r="I5992"/>
      <c r="J5992"/>
      <c r="K5992"/>
      <c r="L5992"/>
      <c r="M5992"/>
      <c r="N5992"/>
      <c r="O5992"/>
      <c r="P5992"/>
      <c r="Q5992"/>
      <c r="R5992"/>
    </row>
    <row r="5993" spans="1:18" s="16" customFormat="1" x14ac:dyDescent="0.25">
      <c r="A5993"/>
      <c r="B5993" s="18"/>
      <c r="D5993"/>
      <c r="E5993"/>
      <c r="F5993"/>
      <c r="G5993"/>
      <c r="H5993"/>
      <c r="I5993"/>
      <c r="J5993"/>
      <c r="K5993"/>
      <c r="L5993"/>
      <c r="M5993"/>
      <c r="N5993"/>
      <c r="O5993"/>
      <c r="P5993"/>
      <c r="Q5993"/>
      <c r="R5993"/>
    </row>
    <row r="5994" spans="1:18" s="16" customFormat="1" x14ac:dyDescent="0.25">
      <c r="A5994"/>
      <c r="B5994" s="18"/>
      <c r="D5994"/>
      <c r="E5994"/>
      <c r="F5994"/>
      <c r="G5994"/>
      <c r="H5994"/>
      <c r="I5994"/>
      <c r="J5994"/>
      <c r="K5994"/>
      <c r="L5994"/>
      <c r="M5994"/>
      <c r="N5994"/>
      <c r="O5994"/>
      <c r="P5994"/>
      <c r="Q5994"/>
      <c r="R5994"/>
    </row>
    <row r="5995" spans="1:18" s="16" customFormat="1" x14ac:dyDescent="0.25">
      <c r="A5995"/>
      <c r="B5995" s="18"/>
      <c r="D5995"/>
      <c r="E5995"/>
      <c r="F5995"/>
      <c r="G5995"/>
      <c r="H5995"/>
      <c r="I5995"/>
      <c r="J5995"/>
      <c r="K5995"/>
      <c r="L5995"/>
      <c r="M5995"/>
      <c r="N5995"/>
      <c r="O5995"/>
      <c r="P5995"/>
      <c r="Q5995"/>
      <c r="R5995"/>
    </row>
    <row r="5996" spans="1:18" s="16" customFormat="1" x14ac:dyDescent="0.25">
      <c r="A5996"/>
      <c r="B5996" s="18"/>
      <c r="D5996"/>
      <c r="E5996"/>
      <c r="F5996"/>
      <c r="G5996"/>
      <c r="H5996"/>
      <c r="I5996"/>
      <c r="J5996"/>
      <c r="K5996"/>
      <c r="L5996"/>
      <c r="M5996"/>
      <c r="N5996"/>
      <c r="O5996"/>
      <c r="P5996"/>
      <c r="Q5996"/>
      <c r="R5996"/>
    </row>
    <row r="5997" spans="1:18" s="16" customFormat="1" x14ac:dyDescent="0.25">
      <c r="A5997"/>
      <c r="B5997" s="18"/>
      <c r="D5997"/>
      <c r="E5997"/>
      <c r="F5997"/>
      <c r="G5997"/>
      <c r="H5997"/>
      <c r="I5997"/>
      <c r="J5997"/>
      <c r="K5997"/>
      <c r="L5997"/>
      <c r="M5997"/>
      <c r="N5997"/>
      <c r="O5997"/>
      <c r="P5997"/>
      <c r="Q5997"/>
      <c r="R5997"/>
    </row>
    <row r="5998" spans="1:18" s="16" customFormat="1" x14ac:dyDescent="0.25">
      <c r="A5998"/>
      <c r="B5998" s="18"/>
      <c r="D5998"/>
      <c r="E5998"/>
      <c r="F5998"/>
      <c r="G5998"/>
      <c r="H5998"/>
      <c r="I5998"/>
      <c r="J5998"/>
      <c r="K5998"/>
      <c r="L5998"/>
      <c r="M5998"/>
      <c r="N5998"/>
      <c r="O5998"/>
      <c r="P5998"/>
      <c r="Q5998"/>
      <c r="R5998"/>
    </row>
    <row r="5999" spans="1:18" s="16" customFormat="1" x14ac:dyDescent="0.25">
      <c r="A5999"/>
      <c r="B5999" s="18"/>
      <c r="D5999"/>
      <c r="E5999"/>
      <c r="F5999"/>
      <c r="G5999"/>
      <c r="H5999"/>
      <c r="I5999"/>
      <c r="J5999"/>
      <c r="K5999"/>
      <c r="L5999"/>
      <c r="M5999"/>
      <c r="N5999"/>
      <c r="O5999"/>
      <c r="P5999"/>
      <c r="Q5999"/>
      <c r="R5999"/>
    </row>
    <row r="6000" spans="1:18" s="16" customFormat="1" x14ac:dyDescent="0.25">
      <c r="A6000"/>
      <c r="B6000" s="18"/>
      <c r="D6000"/>
      <c r="E6000"/>
      <c r="F6000"/>
      <c r="G6000"/>
      <c r="H6000"/>
      <c r="I6000"/>
      <c r="J6000"/>
      <c r="K6000"/>
      <c r="L6000"/>
      <c r="M6000"/>
      <c r="N6000"/>
      <c r="O6000"/>
      <c r="P6000"/>
      <c r="Q6000"/>
      <c r="R6000"/>
    </row>
    <row r="6001" spans="1:18" s="16" customFormat="1" x14ac:dyDescent="0.25">
      <c r="A6001"/>
      <c r="B6001" s="18"/>
      <c r="D6001"/>
      <c r="E6001"/>
      <c r="F6001"/>
      <c r="G6001"/>
      <c r="H6001"/>
      <c r="I6001"/>
      <c r="J6001"/>
      <c r="K6001"/>
      <c r="L6001"/>
      <c r="M6001"/>
      <c r="N6001"/>
      <c r="O6001"/>
      <c r="P6001"/>
      <c r="Q6001"/>
      <c r="R6001"/>
    </row>
    <row r="6002" spans="1:18" s="16" customFormat="1" x14ac:dyDescent="0.25">
      <c r="A6002"/>
      <c r="B6002" s="18"/>
      <c r="D6002"/>
      <c r="E6002"/>
      <c r="F6002"/>
      <c r="G6002"/>
      <c r="H6002"/>
      <c r="I6002"/>
      <c r="J6002"/>
      <c r="K6002"/>
      <c r="L6002"/>
      <c r="M6002"/>
      <c r="N6002"/>
      <c r="O6002"/>
      <c r="P6002"/>
      <c r="Q6002"/>
      <c r="R6002"/>
    </row>
    <row r="6003" spans="1:18" s="16" customFormat="1" x14ac:dyDescent="0.25">
      <c r="A6003"/>
      <c r="B6003" s="18"/>
      <c r="D6003"/>
      <c r="E6003"/>
      <c r="F6003"/>
      <c r="G6003"/>
      <c r="H6003"/>
      <c r="I6003"/>
      <c r="J6003"/>
      <c r="K6003"/>
      <c r="L6003"/>
      <c r="M6003"/>
      <c r="N6003"/>
      <c r="O6003"/>
      <c r="P6003"/>
      <c r="Q6003"/>
      <c r="R6003"/>
    </row>
    <row r="6004" spans="1:18" s="16" customFormat="1" x14ac:dyDescent="0.25">
      <c r="A6004"/>
      <c r="B6004" s="18"/>
      <c r="D6004"/>
      <c r="E6004"/>
      <c r="F6004"/>
      <c r="G6004"/>
      <c r="H6004"/>
      <c r="I6004"/>
      <c r="J6004"/>
      <c r="K6004"/>
      <c r="L6004"/>
      <c r="M6004"/>
      <c r="N6004"/>
      <c r="O6004"/>
      <c r="P6004"/>
      <c r="Q6004"/>
      <c r="R6004"/>
    </row>
    <row r="6005" spans="1:18" s="16" customFormat="1" x14ac:dyDescent="0.25">
      <c r="A6005"/>
      <c r="B6005" s="18"/>
      <c r="D6005"/>
      <c r="E6005"/>
      <c r="F6005"/>
      <c r="G6005"/>
      <c r="H6005"/>
      <c r="I6005"/>
      <c r="J6005"/>
      <c r="K6005"/>
      <c r="L6005"/>
      <c r="M6005"/>
      <c r="N6005"/>
      <c r="O6005"/>
      <c r="P6005"/>
      <c r="Q6005"/>
      <c r="R6005"/>
    </row>
    <row r="6006" spans="1:18" s="16" customFormat="1" x14ac:dyDescent="0.25">
      <c r="A6006"/>
      <c r="B6006" s="18"/>
      <c r="D6006"/>
      <c r="E6006"/>
      <c r="F6006"/>
      <c r="G6006"/>
      <c r="H6006"/>
      <c r="I6006"/>
      <c r="J6006"/>
      <c r="K6006"/>
      <c r="L6006"/>
      <c r="M6006"/>
      <c r="N6006"/>
      <c r="O6006"/>
      <c r="P6006"/>
      <c r="Q6006"/>
      <c r="R6006"/>
    </row>
    <row r="6007" spans="1:18" s="16" customFormat="1" x14ac:dyDescent="0.25">
      <c r="A6007"/>
      <c r="B6007" s="18"/>
      <c r="D6007"/>
      <c r="E6007"/>
      <c r="F6007"/>
      <c r="G6007"/>
      <c r="H6007"/>
      <c r="I6007"/>
      <c r="J6007"/>
      <c r="K6007"/>
      <c r="L6007"/>
      <c r="M6007"/>
      <c r="N6007"/>
      <c r="O6007"/>
      <c r="P6007"/>
      <c r="Q6007"/>
      <c r="R6007"/>
    </row>
    <row r="6008" spans="1:18" s="16" customFormat="1" x14ac:dyDescent="0.25">
      <c r="A6008"/>
      <c r="B6008" s="18"/>
      <c r="D6008"/>
      <c r="E6008"/>
      <c r="F6008"/>
      <c r="G6008"/>
      <c r="H6008"/>
      <c r="I6008"/>
      <c r="J6008"/>
      <c r="K6008"/>
      <c r="L6008"/>
      <c r="M6008"/>
      <c r="N6008"/>
      <c r="O6008"/>
      <c r="P6008"/>
      <c r="Q6008"/>
      <c r="R6008"/>
    </row>
    <row r="6009" spans="1:18" s="16" customFormat="1" x14ac:dyDescent="0.25">
      <c r="A6009"/>
      <c r="B6009" s="18"/>
      <c r="D6009"/>
      <c r="E6009"/>
      <c r="F6009"/>
      <c r="G6009"/>
      <c r="H6009"/>
      <c r="I6009"/>
      <c r="J6009"/>
      <c r="K6009"/>
      <c r="L6009"/>
      <c r="M6009"/>
      <c r="N6009"/>
      <c r="O6009"/>
      <c r="P6009"/>
      <c r="Q6009"/>
      <c r="R6009"/>
    </row>
    <row r="6010" spans="1:18" s="16" customFormat="1" x14ac:dyDescent="0.25">
      <c r="A6010"/>
      <c r="B6010" s="18"/>
      <c r="D6010"/>
      <c r="E6010"/>
      <c r="F6010"/>
      <c r="G6010"/>
      <c r="H6010"/>
      <c r="I6010"/>
      <c r="J6010"/>
      <c r="K6010"/>
      <c r="L6010"/>
      <c r="M6010"/>
      <c r="N6010"/>
      <c r="O6010"/>
      <c r="P6010"/>
      <c r="Q6010"/>
      <c r="R6010"/>
    </row>
    <row r="6011" spans="1:18" s="16" customFormat="1" x14ac:dyDescent="0.25">
      <c r="A6011"/>
      <c r="B6011" s="18"/>
      <c r="D6011"/>
      <c r="E6011"/>
      <c r="F6011"/>
      <c r="G6011"/>
      <c r="H6011"/>
      <c r="I6011"/>
      <c r="J6011"/>
      <c r="K6011"/>
      <c r="L6011"/>
      <c r="M6011"/>
      <c r="N6011"/>
      <c r="O6011"/>
      <c r="P6011"/>
      <c r="Q6011"/>
      <c r="R6011"/>
    </row>
    <row r="6012" spans="1:18" s="16" customFormat="1" x14ac:dyDescent="0.25">
      <c r="A6012"/>
      <c r="B6012" s="17"/>
      <c r="D6012"/>
      <c r="E6012"/>
      <c r="F6012"/>
      <c r="G6012"/>
      <c r="H6012"/>
      <c r="I6012"/>
      <c r="J6012"/>
      <c r="K6012"/>
      <c r="L6012"/>
      <c r="M6012"/>
      <c r="N6012"/>
      <c r="O6012"/>
      <c r="P6012"/>
      <c r="Q6012"/>
      <c r="R6012"/>
    </row>
  </sheetData>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7783AA-AACF-4C0D-9998-966F4D3C0D45}">
  <sheetPr codeName="Sheet13"/>
  <dimension ref="A1:AG6012"/>
  <sheetViews>
    <sheetView zoomScale="70" zoomScaleNormal="70" workbookViewId="0"/>
  </sheetViews>
  <sheetFormatPr defaultRowHeight="15" x14ac:dyDescent="0.25"/>
  <cols>
    <col min="1" max="1" width="12.85546875" bestFit="1" customWidth="1"/>
    <col min="2" max="2" width="10" bestFit="1" customWidth="1"/>
    <col min="3" max="3" width="8.140625" style="16" bestFit="1" customWidth="1"/>
    <col min="11" max="11" width="11.42578125" bestFit="1" customWidth="1"/>
    <col min="18" max="18" width="38.85546875" bestFit="1" customWidth="1"/>
  </cols>
  <sheetData>
    <row r="1" spans="1:33" x14ac:dyDescent="0.25">
      <c r="A1" t="s">
        <v>58</v>
      </c>
    </row>
    <row r="2" spans="1:33" x14ac:dyDescent="0.25">
      <c r="A2" t="s">
        <v>46</v>
      </c>
      <c r="B2" t="s">
        <v>57</v>
      </c>
      <c r="C2" s="16" t="s">
        <v>56</v>
      </c>
    </row>
    <row r="3" spans="1:33" x14ac:dyDescent="0.25">
      <c r="A3" s="19">
        <v>45991</v>
      </c>
      <c r="B3" s="20">
        <v>0.65005787037037033</v>
      </c>
      <c r="C3" s="21">
        <v>49.960999999999999</v>
      </c>
      <c r="D3" s="17"/>
      <c r="I3">
        <v>193</v>
      </c>
      <c r="J3" t="s">
        <v>19</v>
      </c>
      <c r="K3" s="28">
        <v>847.99</v>
      </c>
      <c r="R3" t="s">
        <v>55</v>
      </c>
      <c r="AG3" s="20"/>
    </row>
    <row r="4" spans="1:33" x14ac:dyDescent="0.25">
      <c r="A4" s="19">
        <v>45991</v>
      </c>
      <c r="B4" s="20">
        <v>0.65006944444444448</v>
      </c>
      <c r="C4" s="21">
        <v>49.96</v>
      </c>
      <c r="I4">
        <v>222</v>
      </c>
      <c r="J4" t="s">
        <v>18</v>
      </c>
      <c r="K4" s="28">
        <v>676.21100000000001</v>
      </c>
      <c r="AG4" s="20"/>
    </row>
    <row r="5" spans="1:33" x14ac:dyDescent="0.25">
      <c r="A5" s="19">
        <v>45991</v>
      </c>
      <c r="B5" s="20">
        <v>0.65008101851851852</v>
      </c>
      <c r="C5" s="21">
        <v>49.957000000000001</v>
      </c>
      <c r="I5">
        <v>268</v>
      </c>
      <c r="J5" t="s">
        <v>17</v>
      </c>
      <c r="K5" s="28">
        <v>428.15600000000001</v>
      </c>
      <c r="AG5" s="20"/>
    </row>
    <row r="6" spans="1:33" x14ac:dyDescent="0.25">
      <c r="A6" s="19">
        <v>45991</v>
      </c>
      <c r="B6" s="20">
        <v>0.65009259259259256</v>
      </c>
      <c r="C6" s="21">
        <v>49.953000000000003</v>
      </c>
      <c r="D6" s="17"/>
      <c r="K6" s="28"/>
      <c r="N6" s="31" t="s">
        <v>16</v>
      </c>
      <c r="O6" s="31">
        <v>14</v>
      </c>
      <c r="P6" s="31" t="s">
        <v>54</v>
      </c>
      <c r="AG6" s="20"/>
    </row>
    <row r="7" spans="1:33" x14ac:dyDescent="0.25">
      <c r="A7" s="19">
        <v>45991</v>
      </c>
      <c r="B7" s="20">
        <v>0.65010416666666671</v>
      </c>
      <c r="C7" s="30">
        <v>49.951000000000001</v>
      </c>
      <c r="J7" t="s">
        <v>15</v>
      </c>
      <c r="K7" s="28">
        <v>-648.9</v>
      </c>
      <c r="AG7" s="20"/>
    </row>
    <row r="8" spans="1:33" x14ac:dyDescent="0.25">
      <c r="A8" s="19">
        <v>45991</v>
      </c>
      <c r="B8" s="20">
        <v>0.65011574074074074</v>
      </c>
      <c r="C8" s="21">
        <v>49.945999999999998</v>
      </c>
      <c r="J8" t="s">
        <v>15</v>
      </c>
      <c r="K8" s="28">
        <v>1398.96</v>
      </c>
      <c r="AG8" s="20"/>
    </row>
    <row r="9" spans="1:33" x14ac:dyDescent="0.25">
      <c r="A9" s="19">
        <v>45991</v>
      </c>
      <c r="B9" s="20">
        <v>0.65012731481481478</v>
      </c>
      <c r="C9" s="21">
        <v>49.947000000000003</v>
      </c>
      <c r="I9">
        <v>209</v>
      </c>
      <c r="J9" t="s">
        <v>14</v>
      </c>
      <c r="K9" s="28">
        <v>626.95000000000005</v>
      </c>
      <c r="AG9" s="20"/>
    </row>
    <row r="10" spans="1:33" x14ac:dyDescent="0.25">
      <c r="A10" s="19">
        <v>45991</v>
      </c>
      <c r="B10" s="20">
        <v>0.65013888888888893</v>
      </c>
      <c r="C10" s="21">
        <v>49.948999999999998</v>
      </c>
      <c r="D10" s="17"/>
      <c r="I10">
        <v>154</v>
      </c>
      <c r="J10" t="s">
        <v>13</v>
      </c>
      <c r="K10" s="28">
        <v>391.57</v>
      </c>
      <c r="AG10" s="20"/>
    </row>
    <row r="11" spans="1:33" x14ac:dyDescent="0.25">
      <c r="A11" s="19">
        <v>45991</v>
      </c>
      <c r="B11" s="20">
        <v>0.65015046296296297</v>
      </c>
      <c r="C11" s="21">
        <v>49.948999999999998</v>
      </c>
      <c r="D11" s="17"/>
      <c r="I11">
        <v>268</v>
      </c>
      <c r="J11" t="s">
        <v>12</v>
      </c>
      <c r="K11" s="28">
        <v>468.49502570000004</v>
      </c>
      <c r="AG11" s="20"/>
    </row>
    <row r="12" spans="1:33" x14ac:dyDescent="0.25">
      <c r="A12" s="19">
        <v>45991</v>
      </c>
      <c r="B12" s="20">
        <v>0.65016203703703701</v>
      </c>
      <c r="C12" s="29">
        <v>49.948</v>
      </c>
      <c r="D12" s="17"/>
      <c r="I12">
        <v>148</v>
      </c>
      <c r="J12" t="s">
        <v>10</v>
      </c>
      <c r="K12" s="28">
        <v>945.47299999999996</v>
      </c>
      <c r="AG12" s="20"/>
    </row>
    <row r="13" spans="1:33" x14ac:dyDescent="0.25">
      <c r="A13" s="19">
        <v>45991</v>
      </c>
      <c r="B13" s="20">
        <v>0.65017361111111116</v>
      </c>
      <c r="C13" s="29">
        <v>49.951000000000001</v>
      </c>
      <c r="D13" s="17"/>
      <c r="I13">
        <v>132</v>
      </c>
      <c r="J13" t="s">
        <v>10</v>
      </c>
      <c r="K13" s="28">
        <v>999.1</v>
      </c>
      <c r="AG13" s="20"/>
    </row>
    <row r="14" spans="1:33" x14ac:dyDescent="0.25">
      <c r="A14" s="19">
        <v>45991</v>
      </c>
      <c r="B14" s="20">
        <v>0.6501851851851852</v>
      </c>
      <c r="C14" s="29">
        <v>49.948</v>
      </c>
      <c r="D14" s="17"/>
      <c r="I14">
        <v>141</v>
      </c>
      <c r="J14" t="s">
        <v>11</v>
      </c>
      <c r="K14" s="28">
        <v>1000</v>
      </c>
      <c r="AG14" s="20"/>
    </row>
    <row r="15" spans="1:33" x14ac:dyDescent="0.25">
      <c r="A15" s="19">
        <v>45991</v>
      </c>
      <c r="B15" s="20">
        <v>0.65019675925925924</v>
      </c>
      <c r="C15" s="29">
        <v>49.95</v>
      </c>
      <c r="D15" s="17"/>
      <c r="I15">
        <v>135</v>
      </c>
      <c r="J15" t="s">
        <v>10</v>
      </c>
      <c r="K15" s="28">
        <v>996.74998000000005</v>
      </c>
      <c r="AG15" s="20"/>
    </row>
    <row r="16" spans="1:33" x14ac:dyDescent="0.25">
      <c r="A16" s="19">
        <v>45991</v>
      </c>
      <c r="B16" s="20">
        <v>0.65020833333333339</v>
      </c>
      <c r="C16" s="21">
        <v>49.951000000000001</v>
      </c>
      <c r="J16" t="s">
        <v>15</v>
      </c>
      <c r="K16" s="28">
        <v>-780.3</v>
      </c>
      <c r="AG16" s="20"/>
    </row>
    <row r="17" spans="1:33" x14ac:dyDescent="0.25">
      <c r="A17" s="19">
        <v>45991</v>
      </c>
      <c r="B17" s="20">
        <v>0.65021990740740743</v>
      </c>
      <c r="C17" s="21">
        <v>49.951000000000001</v>
      </c>
      <c r="AG17" s="20"/>
    </row>
    <row r="18" spans="1:33" x14ac:dyDescent="0.25">
      <c r="A18" s="19">
        <v>45991</v>
      </c>
      <c r="B18" s="20">
        <v>0.65023148148148147</v>
      </c>
      <c r="C18" s="21">
        <v>49.948999999999998</v>
      </c>
      <c r="AG18" s="20"/>
    </row>
    <row r="19" spans="1:33" x14ac:dyDescent="0.25">
      <c r="A19" s="19">
        <v>45991</v>
      </c>
      <c r="B19" s="20">
        <v>0.6502430555555555</v>
      </c>
      <c r="C19" s="21">
        <v>49.948</v>
      </c>
      <c r="AG19" s="20"/>
    </row>
    <row r="20" spans="1:33" x14ac:dyDescent="0.25">
      <c r="A20" s="19">
        <v>45991</v>
      </c>
      <c r="B20" s="20">
        <v>0.65025462962962965</v>
      </c>
      <c r="C20" s="21">
        <v>49.954000000000001</v>
      </c>
      <c r="AG20" s="20"/>
    </row>
    <row r="21" spans="1:33" x14ac:dyDescent="0.25">
      <c r="A21" s="19">
        <v>45991</v>
      </c>
      <c r="B21" s="20">
        <v>0.65026620370370369</v>
      </c>
      <c r="C21" s="21">
        <v>49.947000000000003</v>
      </c>
      <c r="AG21" s="20"/>
    </row>
    <row r="22" spans="1:33" x14ac:dyDescent="0.25">
      <c r="A22" s="19">
        <v>45991</v>
      </c>
      <c r="B22" s="20">
        <v>0.65027777777777773</v>
      </c>
      <c r="C22" s="21">
        <v>49.951999999999998</v>
      </c>
      <c r="I22">
        <v>130</v>
      </c>
      <c r="J22" t="s">
        <v>53</v>
      </c>
      <c r="K22" s="27">
        <v>271.90799432</v>
      </c>
      <c r="AG22" s="20"/>
    </row>
    <row r="23" spans="1:33" x14ac:dyDescent="0.25">
      <c r="A23" s="19">
        <v>45991</v>
      </c>
      <c r="B23" s="20">
        <v>0.65028935185185188</v>
      </c>
      <c r="C23" s="21">
        <v>49.951999999999998</v>
      </c>
      <c r="I23">
        <v>228</v>
      </c>
      <c r="J23" t="s">
        <v>52</v>
      </c>
      <c r="K23">
        <v>303.75</v>
      </c>
      <c r="AG23" s="20"/>
    </row>
    <row r="24" spans="1:33" x14ac:dyDescent="0.25">
      <c r="A24" s="19">
        <v>45991</v>
      </c>
      <c r="B24" s="20">
        <v>0.65030092592592592</v>
      </c>
      <c r="C24" s="21">
        <v>49.951999999999998</v>
      </c>
      <c r="AG24" s="20"/>
    </row>
    <row r="25" spans="1:33" x14ac:dyDescent="0.25">
      <c r="A25" s="19">
        <v>45991</v>
      </c>
      <c r="B25" s="20">
        <v>0.65031249999999996</v>
      </c>
      <c r="C25" s="21">
        <v>49.951999999999998</v>
      </c>
      <c r="AG25" s="20"/>
    </row>
    <row r="26" spans="1:33" x14ac:dyDescent="0.25">
      <c r="A26" s="19">
        <v>45991</v>
      </c>
      <c r="B26" s="20">
        <v>0.65032407407407411</v>
      </c>
      <c r="C26" s="21">
        <v>49.948</v>
      </c>
      <c r="AG26" s="20"/>
    </row>
    <row r="27" spans="1:33" x14ac:dyDescent="0.25">
      <c r="A27" s="19">
        <v>45991</v>
      </c>
      <c r="B27" s="20">
        <v>0.65033564814814815</v>
      </c>
      <c r="C27" s="21">
        <v>49.951000000000001</v>
      </c>
      <c r="AG27" s="20"/>
    </row>
    <row r="28" spans="1:33" x14ac:dyDescent="0.25">
      <c r="A28" s="19">
        <v>45991</v>
      </c>
      <c r="B28" s="20">
        <v>0.65034722222222219</v>
      </c>
      <c r="C28" s="21">
        <v>49.942999999999998</v>
      </c>
      <c r="AG28" s="20"/>
    </row>
    <row r="29" spans="1:33" x14ac:dyDescent="0.25">
      <c r="A29" s="19">
        <v>45991</v>
      </c>
      <c r="B29" s="20">
        <v>0.65035879629629634</v>
      </c>
      <c r="C29" s="21">
        <v>49.95</v>
      </c>
      <c r="AG29" s="20"/>
    </row>
    <row r="30" spans="1:33" x14ac:dyDescent="0.25">
      <c r="A30" s="19">
        <v>45991</v>
      </c>
      <c r="B30" s="20">
        <v>0.65037037037037038</v>
      </c>
      <c r="C30" s="21">
        <v>49.953000000000003</v>
      </c>
      <c r="AG30" s="20"/>
    </row>
    <row r="31" spans="1:33" x14ac:dyDescent="0.25">
      <c r="A31" s="19">
        <v>45991</v>
      </c>
      <c r="B31" s="20">
        <v>0.65038194444444442</v>
      </c>
      <c r="C31" s="21">
        <v>49.957999999999998</v>
      </c>
      <c r="AG31" s="20"/>
    </row>
    <row r="32" spans="1:33" x14ac:dyDescent="0.25">
      <c r="A32" s="19">
        <v>45991</v>
      </c>
      <c r="B32" s="20">
        <v>0.65039351851851857</v>
      </c>
      <c r="C32" s="21">
        <v>49.959000000000003</v>
      </c>
      <c r="AG32" s="20"/>
    </row>
    <row r="33" spans="1:33" s="23" customFormat="1" x14ac:dyDescent="0.25">
      <c r="A33" s="19">
        <v>45991</v>
      </c>
      <c r="B33" s="20">
        <v>0.6504050925925926</v>
      </c>
      <c r="C33" s="21">
        <v>49.963999999999999</v>
      </c>
      <c r="I33" s="23">
        <v>211</v>
      </c>
      <c r="J33" s="23" t="s">
        <v>13</v>
      </c>
      <c r="K33" s="23">
        <v>291.5</v>
      </c>
      <c r="AG33" s="25"/>
    </row>
    <row r="34" spans="1:33" x14ac:dyDescent="0.25">
      <c r="A34" s="19">
        <v>45991</v>
      </c>
      <c r="B34" s="20">
        <v>0.65041666666666664</v>
      </c>
      <c r="C34" s="21">
        <v>49.965000000000003</v>
      </c>
      <c r="I34">
        <v>199</v>
      </c>
      <c r="J34" t="s">
        <v>51</v>
      </c>
      <c r="K34">
        <v>413.125</v>
      </c>
      <c r="AG34" s="20"/>
    </row>
    <row r="35" spans="1:33" s="23" customFormat="1" x14ac:dyDescent="0.25">
      <c r="A35" s="19">
        <v>45991</v>
      </c>
      <c r="B35" s="25">
        <v>0.65042824074074079</v>
      </c>
      <c r="C35" s="24">
        <v>49.966000000000001</v>
      </c>
      <c r="I35" s="23">
        <v>173</v>
      </c>
      <c r="J35" s="23" t="s">
        <v>13</v>
      </c>
      <c r="K35" s="23">
        <v>397.375</v>
      </c>
      <c r="AG35" s="25"/>
    </row>
    <row r="36" spans="1:33" x14ac:dyDescent="0.25">
      <c r="A36" s="19">
        <v>45991</v>
      </c>
      <c r="B36" s="20">
        <v>0.65043981481481483</v>
      </c>
      <c r="C36" s="21">
        <v>49.963000000000001</v>
      </c>
      <c r="I36">
        <v>248</v>
      </c>
      <c r="J36" t="s">
        <v>50</v>
      </c>
      <c r="K36">
        <v>361.25</v>
      </c>
      <c r="AG36" s="20"/>
    </row>
    <row r="37" spans="1:33" s="23" customFormat="1" x14ac:dyDescent="0.25">
      <c r="A37" s="19">
        <v>45991</v>
      </c>
      <c r="B37" s="25">
        <v>0.65045138888888887</v>
      </c>
      <c r="C37" s="24">
        <v>49.966999999999999</v>
      </c>
      <c r="I37" s="23">
        <v>255</v>
      </c>
      <c r="J37" s="23" t="s">
        <v>49</v>
      </c>
      <c r="K37" s="23">
        <v>995.650024519</v>
      </c>
      <c r="AG37" s="25"/>
    </row>
    <row r="38" spans="1:33" x14ac:dyDescent="0.25">
      <c r="A38" s="19">
        <v>45991</v>
      </c>
      <c r="B38" s="20">
        <v>0.65046296296296291</v>
      </c>
      <c r="C38" s="22">
        <v>49.966999999999999</v>
      </c>
      <c r="D38" s="17"/>
      <c r="N38" t="s">
        <v>48</v>
      </c>
      <c r="O38">
        <v>21</v>
      </c>
      <c r="P38" t="s">
        <v>47</v>
      </c>
      <c r="AG38" s="20"/>
    </row>
    <row r="39" spans="1:33" x14ac:dyDescent="0.25">
      <c r="A39" s="19">
        <v>45991</v>
      </c>
      <c r="B39" s="20">
        <v>0.65047453703703706</v>
      </c>
      <c r="C39" s="21">
        <v>49.963999999999999</v>
      </c>
      <c r="AG39" s="20"/>
    </row>
    <row r="40" spans="1:33" x14ac:dyDescent="0.25">
      <c r="A40" s="19">
        <v>45991</v>
      </c>
      <c r="B40" s="20">
        <v>0.6504861111111111</v>
      </c>
      <c r="C40" s="21">
        <v>49.963999999999999</v>
      </c>
      <c r="AG40" s="20"/>
    </row>
    <row r="41" spans="1:33" x14ac:dyDescent="0.25">
      <c r="A41" s="19">
        <v>45991</v>
      </c>
      <c r="B41" s="20">
        <v>0.65049768518518514</v>
      </c>
      <c r="C41" s="21">
        <v>49.963000000000001</v>
      </c>
      <c r="AG41" s="20"/>
    </row>
    <row r="42" spans="1:33" x14ac:dyDescent="0.25">
      <c r="A42" s="19">
        <v>45991</v>
      </c>
      <c r="B42" s="20">
        <v>0.65050925925925929</v>
      </c>
      <c r="C42" s="21">
        <v>49.962000000000003</v>
      </c>
      <c r="AG42" s="20"/>
    </row>
    <row r="43" spans="1:33" x14ac:dyDescent="0.25">
      <c r="A43" s="19">
        <v>45991</v>
      </c>
      <c r="B43" s="20">
        <v>0.65052083333333333</v>
      </c>
      <c r="C43" s="21">
        <v>49.957999999999998</v>
      </c>
      <c r="AG43" s="20"/>
    </row>
    <row r="44" spans="1:33" x14ac:dyDescent="0.25">
      <c r="A44" s="19">
        <v>45991</v>
      </c>
      <c r="B44" s="20">
        <v>0.65053240740740736</v>
      </c>
      <c r="C44" s="21">
        <v>49.954999999999998</v>
      </c>
      <c r="AG44" s="20"/>
    </row>
    <row r="45" spans="1:33" x14ac:dyDescent="0.25">
      <c r="A45" s="19">
        <v>45991</v>
      </c>
      <c r="B45" s="20">
        <v>0.65054398148148151</v>
      </c>
      <c r="C45" s="21">
        <v>49.953000000000003</v>
      </c>
      <c r="AG45" s="20"/>
    </row>
    <row r="46" spans="1:33" x14ac:dyDescent="0.25">
      <c r="A46" s="19">
        <v>45991</v>
      </c>
      <c r="B46" s="20">
        <v>0.65055555555555555</v>
      </c>
      <c r="C46" s="21">
        <v>49.95</v>
      </c>
      <c r="AG46" s="20"/>
    </row>
    <row r="47" spans="1:33" x14ac:dyDescent="0.25">
      <c r="A47" s="19">
        <v>45991</v>
      </c>
      <c r="B47" s="20">
        <v>0.65056712962962959</v>
      </c>
      <c r="C47" s="21">
        <v>49.948999999999998</v>
      </c>
      <c r="AG47" s="20"/>
    </row>
    <row r="48" spans="1:33" x14ac:dyDescent="0.25">
      <c r="A48" s="19">
        <v>45991</v>
      </c>
      <c r="B48" s="20">
        <v>0.65057870370370374</v>
      </c>
      <c r="C48" s="21">
        <v>49.945999999999998</v>
      </c>
      <c r="AG48" s="20"/>
    </row>
    <row r="49" spans="1:33" x14ac:dyDescent="0.25">
      <c r="A49" s="19">
        <v>45991</v>
      </c>
      <c r="B49" s="20">
        <v>0.65059027777777778</v>
      </c>
      <c r="C49" s="21">
        <v>49.942999999999998</v>
      </c>
      <c r="AG49" s="20"/>
    </row>
    <row r="50" spans="1:33" x14ac:dyDescent="0.25">
      <c r="A50" s="19">
        <v>45991</v>
      </c>
      <c r="B50" s="20">
        <v>0.65060185185185182</v>
      </c>
      <c r="C50" s="21">
        <v>49.936</v>
      </c>
      <c r="AG50" s="20"/>
    </row>
    <row r="51" spans="1:33" x14ac:dyDescent="0.25">
      <c r="A51" s="19">
        <v>45991</v>
      </c>
      <c r="B51" s="20">
        <v>0.65061342592592597</v>
      </c>
      <c r="C51" s="21">
        <v>49.94</v>
      </c>
      <c r="AG51" s="20"/>
    </row>
    <row r="52" spans="1:33" x14ac:dyDescent="0.25">
      <c r="A52" s="19">
        <v>45991</v>
      </c>
      <c r="B52" s="20">
        <v>0.65062500000000001</v>
      </c>
      <c r="C52" s="21">
        <v>49.942999999999998</v>
      </c>
      <c r="AG52" s="20"/>
    </row>
    <row r="53" spans="1:33" x14ac:dyDescent="0.25">
      <c r="A53" s="19">
        <v>45991</v>
      </c>
      <c r="B53" s="20">
        <v>0.65063657407407405</v>
      </c>
      <c r="C53" s="21">
        <v>49.942999999999998</v>
      </c>
      <c r="AG53" s="20"/>
    </row>
    <row r="54" spans="1:33" x14ac:dyDescent="0.25">
      <c r="A54" s="19">
        <v>45991</v>
      </c>
      <c r="B54" s="20">
        <v>0.6506481481481482</v>
      </c>
      <c r="C54" s="21">
        <v>49.942999999999998</v>
      </c>
      <c r="AG54" s="20"/>
    </row>
    <row r="55" spans="1:33" x14ac:dyDescent="0.25">
      <c r="A55" s="19">
        <v>45991</v>
      </c>
      <c r="B55" s="20">
        <v>0.65065972222222224</v>
      </c>
      <c r="C55" s="21">
        <v>49.944000000000003</v>
      </c>
      <c r="AG55" s="20"/>
    </row>
    <row r="56" spans="1:33" x14ac:dyDescent="0.25">
      <c r="A56" s="19">
        <v>45991</v>
      </c>
      <c r="B56" s="20">
        <v>0.65067129629629628</v>
      </c>
      <c r="C56" s="21">
        <v>49.948999999999998</v>
      </c>
      <c r="AG56" s="20"/>
    </row>
    <row r="57" spans="1:33" x14ac:dyDescent="0.25">
      <c r="A57" s="19">
        <v>45991</v>
      </c>
      <c r="B57" s="20">
        <v>0.65068287037037043</v>
      </c>
      <c r="C57" s="21">
        <v>49.942</v>
      </c>
      <c r="AG57" s="20"/>
    </row>
    <row r="58" spans="1:33" x14ac:dyDescent="0.25">
      <c r="A58" s="19">
        <v>45991</v>
      </c>
      <c r="B58" s="20">
        <v>0.65069444444444446</v>
      </c>
      <c r="C58" s="21">
        <v>49.947000000000003</v>
      </c>
      <c r="AG58" s="20"/>
    </row>
    <row r="59" spans="1:33" x14ac:dyDescent="0.25">
      <c r="A59" s="19">
        <v>45991</v>
      </c>
      <c r="B59" s="20">
        <v>0.6507060185185185</v>
      </c>
      <c r="C59" s="21">
        <v>49.948</v>
      </c>
      <c r="AG59" s="20"/>
    </row>
    <row r="60" spans="1:33" x14ac:dyDescent="0.25">
      <c r="A60" s="19">
        <v>45991</v>
      </c>
      <c r="B60" s="20">
        <v>0.65071759259259254</v>
      </c>
      <c r="C60" s="21">
        <v>49.951000000000001</v>
      </c>
      <c r="AG60" s="20"/>
    </row>
    <row r="61" spans="1:33" x14ac:dyDescent="0.25">
      <c r="A61" s="19">
        <v>45991</v>
      </c>
      <c r="B61" s="20">
        <v>0.65072916666666669</v>
      </c>
      <c r="C61" s="21">
        <v>49.95</v>
      </c>
      <c r="AG61" s="20"/>
    </row>
    <row r="62" spans="1:33" x14ac:dyDescent="0.25">
      <c r="A62" s="19">
        <v>45991</v>
      </c>
      <c r="B62" s="20">
        <v>0.65074074074074073</v>
      </c>
      <c r="C62" s="21">
        <v>49.95</v>
      </c>
      <c r="AG62" s="20"/>
    </row>
    <row r="63" spans="1:33" x14ac:dyDescent="0.25">
      <c r="A63" s="19">
        <v>45991</v>
      </c>
      <c r="B63" s="20">
        <v>0.65075231481481477</v>
      </c>
      <c r="C63" s="21">
        <v>49.954000000000001</v>
      </c>
      <c r="AG63" s="20"/>
    </row>
    <row r="64" spans="1:33" x14ac:dyDescent="0.25">
      <c r="A64" s="19">
        <v>45991</v>
      </c>
      <c r="B64" s="20">
        <v>0.65076388888888892</v>
      </c>
      <c r="C64" s="21">
        <v>49.941000000000003</v>
      </c>
      <c r="AG64" s="20"/>
    </row>
    <row r="65" spans="1:33" x14ac:dyDescent="0.25">
      <c r="A65" s="19">
        <v>45991</v>
      </c>
      <c r="B65" s="20">
        <v>0.65077546296296296</v>
      </c>
      <c r="C65" s="21">
        <v>49.902000000000001</v>
      </c>
      <c r="AG65" s="20"/>
    </row>
    <row r="66" spans="1:33" x14ac:dyDescent="0.25">
      <c r="A66" s="19">
        <v>45991</v>
      </c>
      <c r="B66" s="20">
        <v>0.650787037037037</v>
      </c>
      <c r="C66" s="21">
        <v>49.874000000000002</v>
      </c>
      <c r="AG66" s="20"/>
    </row>
    <row r="67" spans="1:33" x14ac:dyDescent="0.25">
      <c r="A67" s="19">
        <v>45991</v>
      </c>
      <c r="B67" s="20">
        <v>0.65079861111111115</v>
      </c>
      <c r="C67" s="21">
        <v>49.869</v>
      </c>
      <c r="AG67" s="20"/>
    </row>
    <row r="68" spans="1:33" x14ac:dyDescent="0.25">
      <c r="A68" s="19">
        <v>45991</v>
      </c>
      <c r="B68" s="20">
        <v>0.65081018518518519</v>
      </c>
      <c r="C68" s="21">
        <v>49.869</v>
      </c>
      <c r="AG68" s="20"/>
    </row>
    <row r="69" spans="1:33" x14ac:dyDescent="0.25">
      <c r="A69" s="19">
        <v>45991</v>
      </c>
      <c r="B69" s="20">
        <v>0.65082175925925922</v>
      </c>
      <c r="C69" s="21">
        <v>49.871000000000002</v>
      </c>
      <c r="AG69" s="20"/>
    </row>
    <row r="70" spans="1:33" x14ac:dyDescent="0.25">
      <c r="A70" s="19">
        <v>45991</v>
      </c>
      <c r="B70" s="20">
        <v>0.65083333333333337</v>
      </c>
      <c r="C70" s="21">
        <v>49.871000000000002</v>
      </c>
      <c r="AG70" s="20"/>
    </row>
    <row r="71" spans="1:33" x14ac:dyDescent="0.25">
      <c r="A71" s="19">
        <v>45991</v>
      </c>
      <c r="B71" s="20">
        <v>0.65084490740740741</v>
      </c>
      <c r="C71" s="21">
        <v>49.866999999999997</v>
      </c>
      <c r="AG71" s="20"/>
    </row>
    <row r="72" spans="1:33" x14ac:dyDescent="0.25">
      <c r="A72" s="19">
        <v>45991</v>
      </c>
      <c r="B72" s="20">
        <v>0.65085648148148145</v>
      </c>
      <c r="C72" s="21">
        <v>49.866</v>
      </c>
      <c r="AG72" s="20"/>
    </row>
    <row r="73" spans="1:33" x14ac:dyDescent="0.25">
      <c r="A73" s="19">
        <v>45991</v>
      </c>
      <c r="B73" s="20">
        <v>0.6508680555555556</v>
      </c>
      <c r="C73" s="21">
        <v>49.87</v>
      </c>
      <c r="AG73" s="20"/>
    </row>
    <row r="74" spans="1:33" x14ac:dyDescent="0.25">
      <c r="A74" s="19">
        <v>45991</v>
      </c>
      <c r="B74" s="20">
        <v>0.65087962962962964</v>
      </c>
      <c r="C74" s="21">
        <v>49.871000000000002</v>
      </c>
      <c r="AG74" s="20"/>
    </row>
    <row r="75" spans="1:33" x14ac:dyDescent="0.25">
      <c r="A75" s="19">
        <v>45991</v>
      </c>
      <c r="B75" s="20">
        <v>0.65089120370370368</v>
      </c>
      <c r="C75" s="21">
        <v>49.872</v>
      </c>
      <c r="AG75" s="20"/>
    </row>
    <row r="76" spans="1:33" x14ac:dyDescent="0.25">
      <c r="A76" s="19">
        <v>45991</v>
      </c>
      <c r="B76" s="20">
        <v>0.65090277777777783</v>
      </c>
      <c r="C76" s="21">
        <v>49.875</v>
      </c>
      <c r="AG76" s="20"/>
    </row>
    <row r="77" spans="1:33" x14ac:dyDescent="0.25">
      <c r="A77" s="19">
        <v>45991</v>
      </c>
      <c r="B77" s="20">
        <v>0.65091435185185187</v>
      </c>
      <c r="C77" s="21">
        <v>49.872999999999998</v>
      </c>
      <c r="AG77" s="20"/>
    </row>
    <row r="78" spans="1:33" x14ac:dyDescent="0.25">
      <c r="A78" s="19">
        <v>45991</v>
      </c>
      <c r="B78" s="20">
        <v>0.65092592592592591</v>
      </c>
      <c r="C78" s="21">
        <v>49.872</v>
      </c>
      <c r="AG78" s="20"/>
    </row>
    <row r="79" spans="1:33" x14ac:dyDescent="0.25">
      <c r="A79" s="19">
        <v>45991</v>
      </c>
      <c r="B79" s="20">
        <v>0.65093749999999995</v>
      </c>
      <c r="C79" s="21">
        <v>49.872999999999998</v>
      </c>
      <c r="AG79" s="20"/>
    </row>
    <row r="80" spans="1:33" x14ac:dyDescent="0.25">
      <c r="A80" s="19">
        <v>45991</v>
      </c>
      <c r="B80" s="20">
        <v>0.6509490740740741</v>
      </c>
      <c r="C80" s="21">
        <v>49.87</v>
      </c>
      <c r="AG80" s="20"/>
    </row>
    <row r="81" spans="1:33" x14ac:dyDescent="0.25">
      <c r="A81" s="19">
        <v>45991</v>
      </c>
      <c r="B81" s="20">
        <v>0.65096064814814814</v>
      </c>
      <c r="C81" s="21">
        <v>49.87</v>
      </c>
      <c r="AG81" s="20"/>
    </row>
    <row r="82" spans="1:33" x14ac:dyDescent="0.25">
      <c r="A82" s="19">
        <v>45991</v>
      </c>
      <c r="B82" s="20">
        <v>0.65097222222222217</v>
      </c>
      <c r="C82" s="21">
        <v>49.869</v>
      </c>
      <c r="AG82" s="20"/>
    </row>
    <row r="83" spans="1:33" x14ac:dyDescent="0.25">
      <c r="A83" s="19">
        <v>45991</v>
      </c>
      <c r="B83" s="20">
        <v>0.65098379629629632</v>
      </c>
      <c r="C83" s="21">
        <v>49.87</v>
      </c>
      <c r="AG83" s="20"/>
    </row>
    <row r="84" spans="1:33" x14ac:dyDescent="0.25">
      <c r="A84" s="19">
        <v>45991</v>
      </c>
      <c r="B84" s="20">
        <v>0.65099537037037036</v>
      </c>
      <c r="C84" s="21">
        <v>49.872</v>
      </c>
      <c r="AG84" s="20"/>
    </row>
    <row r="85" spans="1:33" x14ac:dyDescent="0.25">
      <c r="A85" s="19">
        <v>45991</v>
      </c>
      <c r="B85" s="20">
        <v>0.6510069444444444</v>
      </c>
      <c r="C85" s="21">
        <v>49.875999999999998</v>
      </c>
      <c r="AG85" s="20"/>
    </row>
    <row r="86" spans="1:33" x14ac:dyDescent="0.25">
      <c r="A86" s="19">
        <v>45991</v>
      </c>
      <c r="B86" s="20">
        <v>0.65101851851851855</v>
      </c>
      <c r="C86" s="21">
        <v>49.87</v>
      </c>
      <c r="AG86" s="20"/>
    </row>
    <row r="87" spans="1:33" x14ac:dyDescent="0.25">
      <c r="A87" s="19">
        <v>45991</v>
      </c>
      <c r="B87" s="20">
        <v>0.65103009259259259</v>
      </c>
      <c r="C87" s="21">
        <v>49.87</v>
      </c>
      <c r="AG87" s="20"/>
    </row>
    <row r="88" spans="1:33" x14ac:dyDescent="0.25">
      <c r="A88" s="19">
        <v>45991</v>
      </c>
      <c r="B88" s="20">
        <v>0.65104166666666663</v>
      </c>
      <c r="C88" s="21">
        <v>49.871000000000002</v>
      </c>
      <c r="AG88" s="20"/>
    </row>
    <row r="89" spans="1:33" x14ac:dyDescent="0.25">
      <c r="A89" s="19">
        <v>45991</v>
      </c>
      <c r="B89" s="20">
        <v>0.65105324074074078</v>
      </c>
      <c r="C89" s="21">
        <v>49.871000000000002</v>
      </c>
      <c r="AG89" s="20"/>
    </row>
    <row r="90" spans="1:33" x14ac:dyDescent="0.25">
      <c r="A90" s="19">
        <v>45991</v>
      </c>
      <c r="B90" s="20">
        <v>0.65106481481481482</v>
      </c>
      <c r="C90" s="21">
        <v>49.872</v>
      </c>
      <c r="AG90" s="20"/>
    </row>
    <row r="91" spans="1:33" x14ac:dyDescent="0.25">
      <c r="A91" s="19">
        <v>45991</v>
      </c>
      <c r="B91" s="20">
        <v>0.65107638888888886</v>
      </c>
      <c r="C91" s="21">
        <v>49.872999999999998</v>
      </c>
      <c r="AG91" s="20"/>
    </row>
    <row r="92" spans="1:33" x14ac:dyDescent="0.25">
      <c r="A92" s="19">
        <v>45991</v>
      </c>
      <c r="B92" s="20">
        <v>0.65108796296296301</v>
      </c>
      <c r="C92" s="21">
        <v>49.874000000000002</v>
      </c>
      <c r="AG92" s="20"/>
    </row>
    <row r="93" spans="1:33" x14ac:dyDescent="0.25">
      <c r="A93" s="19">
        <v>45991</v>
      </c>
      <c r="B93" s="20">
        <v>0.65109953703703705</v>
      </c>
      <c r="C93" s="21">
        <v>49.872999999999998</v>
      </c>
      <c r="AG93" s="20"/>
    </row>
    <row r="94" spans="1:33" x14ac:dyDescent="0.25">
      <c r="A94" s="19">
        <v>45991</v>
      </c>
      <c r="B94" s="20">
        <v>0.65111111111111108</v>
      </c>
      <c r="C94" s="21">
        <v>49.868000000000002</v>
      </c>
      <c r="AG94" s="20"/>
    </row>
    <row r="95" spans="1:33" x14ac:dyDescent="0.25">
      <c r="A95" s="19">
        <v>45991</v>
      </c>
      <c r="B95" s="20">
        <v>0.65112268518518523</v>
      </c>
      <c r="C95" s="21">
        <v>49.872999999999998</v>
      </c>
      <c r="AG95" s="20"/>
    </row>
    <row r="96" spans="1:33" x14ac:dyDescent="0.25">
      <c r="A96" s="19">
        <v>45991</v>
      </c>
      <c r="B96" s="20">
        <v>0.65113425925925927</v>
      </c>
      <c r="C96" s="21">
        <v>49.87</v>
      </c>
      <c r="AG96" s="20"/>
    </row>
    <row r="97" spans="1:33" x14ac:dyDescent="0.25">
      <c r="A97" s="19">
        <v>45991</v>
      </c>
      <c r="B97" s="20">
        <v>0.65114583333333331</v>
      </c>
      <c r="C97" s="21">
        <v>49.869</v>
      </c>
      <c r="AG97" s="20"/>
    </row>
    <row r="98" spans="1:33" x14ac:dyDescent="0.25">
      <c r="A98" s="19">
        <v>45991</v>
      </c>
      <c r="B98" s="20">
        <v>0.65115740740740746</v>
      </c>
      <c r="C98" s="21">
        <v>49.866999999999997</v>
      </c>
      <c r="AG98" s="20"/>
    </row>
    <row r="99" spans="1:33" x14ac:dyDescent="0.25">
      <c r="A99" s="19">
        <v>45991</v>
      </c>
      <c r="B99" s="20">
        <v>0.6511689814814815</v>
      </c>
      <c r="C99" s="21">
        <v>49.865000000000002</v>
      </c>
      <c r="AG99" s="20"/>
    </row>
    <row r="100" spans="1:33" x14ac:dyDescent="0.25">
      <c r="A100" s="19">
        <v>45991</v>
      </c>
      <c r="B100" s="20">
        <v>0.65118055555555554</v>
      </c>
      <c r="C100" s="21">
        <v>49.863999999999997</v>
      </c>
      <c r="AG100" s="20"/>
    </row>
    <row r="101" spans="1:33" x14ac:dyDescent="0.25">
      <c r="A101" s="19">
        <v>45991</v>
      </c>
      <c r="B101" s="20">
        <v>0.65119212962962958</v>
      </c>
      <c r="C101" s="21">
        <v>49.871000000000002</v>
      </c>
      <c r="AG101" s="20"/>
    </row>
    <row r="102" spans="1:33" x14ac:dyDescent="0.25">
      <c r="A102" s="19">
        <v>45991</v>
      </c>
      <c r="B102" s="20">
        <v>0.65120370370370373</v>
      </c>
      <c r="C102" s="21">
        <v>49.87</v>
      </c>
      <c r="AG102" s="20"/>
    </row>
    <row r="103" spans="1:33" x14ac:dyDescent="0.25">
      <c r="A103" s="19">
        <v>45991</v>
      </c>
      <c r="B103" s="20">
        <v>0.65121527777777777</v>
      </c>
      <c r="C103" s="21">
        <v>49.872</v>
      </c>
      <c r="AG103" s="20"/>
    </row>
    <row r="104" spans="1:33" x14ac:dyDescent="0.25">
      <c r="A104" s="19">
        <v>45991</v>
      </c>
      <c r="B104" s="20">
        <v>0.65122685185185181</v>
      </c>
      <c r="C104" s="21">
        <v>49.87</v>
      </c>
      <c r="AG104" s="20"/>
    </row>
    <row r="105" spans="1:33" x14ac:dyDescent="0.25">
      <c r="A105" s="19">
        <v>45991</v>
      </c>
      <c r="B105" s="20">
        <v>0.65123842592592596</v>
      </c>
      <c r="C105" s="21">
        <v>49.871000000000002</v>
      </c>
      <c r="AG105" s="20"/>
    </row>
    <row r="106" spans="1:33" x14ac:dyDescent="0.25">
      <c r="A106" s="19">
        <v>45991</v>
      </c>
      <c r="B106" s="20">
        <v>0.65125</v>
      </c>
      <c r="C106" s="21">
        <v>49.87</v>
      </c>
      <c r="AG106" s="20"/>
    </row>
    <row r="107" spans="1:33" x14ac:dyDescent="0.25">
      <c r="A107" s="19">
        <v>45991</v>
      </c>
      <c r="B107" s="20">
        <v>0.65126157407407403</v>
      </c>
      <c r="C107" s="21">
        <v>49.868000000000002</v>
      </c>
      <c r="AG107" s="20"/>
    </row>
    <row r="108" spans="1:33" x14ac:dyDescent="0.25">
      <c r="A108" s="19">
        <v>45991</v>
      </c>
      <c r="B108" s="20">
        <v>0.65127314814814818</v>
      </c>
      <c r="C108" s="21">
        <v>49.866999999999997</v>
      </c>
      <c r="AG108" s="20"/>
    </row>
    <row r="109" spans="1:33" x14ac:dyDescent="0.25">
      <c r="A109" s="19">
        <v>45991</v>
      </c>
      <c r="B109" s="20">
        <v>0.65128472222222222</v>
      </c>
      <c r="C109" s="21">
        <v>49.87</v>
      </c>
      <c r="AG109" s="20"/>
    </row>
    <row r="110" spans="1:33" x14ac:dyDescent="0.25">
      <c r="A110" s="19">
        <v>45991</v>
      </c>
      <c r="B110" s="20">
        <v>0.65129629629629626</v>
      </c>
      <c r="C110" s="21">
        <v>49.862000000000002</v>
      </c>
      <c r="AG110" s="20"/>
    </row>
    <row r="111" spans="1:33" x14ac:dyDescent="0.25">
      <c r="A111" s="19">
        <v>45991</v>
      </c>
      <c r="B111" s="20">
        <v>0.65130787037037041</v>
      </c>
      <c r="C111" s="21">
        <v>49.866</v>
      </c>
      <c r="AG111" s="20"/>
    </row>
    <row r="112" spans="1:33" x14ac:dyDescent="0.25">
      <c r="A112" s="19">
        <v>45991</v>
      </c>
      <c r="B112" s="20">
        <v>0.65131944444444445</v>
      </c>
      <c r="C112" s="21">
        <v>49.866999999999997</v>
      </c>
      <c r="AG112" s="20"/>
    </row>
    <row r="113" spans="1:33" x14ac:dyDescent="0.25">
      <c r="A113" s="19">
        <v>45991</v>
      </c>
      <c r="B113" s="20">
        <v>0.65133101851851849</v>
      </c>
      <c r="C113" s="21">
        <v>49.868000000000002</v>
      </c>
      <c r="AG113" s="20"/>
    </row>
    <row r="114" spans="1:33" x14ac:dyDescent="0.25">
      <c r="A114" s="19">
        <v>45991</v>
      </c>
      <c r="B114" s="20">
        <v>0.65134259259259264</v>
      </c>
      <c r="C114" s="21">
        <v>49.866999999999997</v>
      </c>
      <c r="AG114" s="20"/>
    </row>
    <row r="115" spans="1:33" x14ac:dyDescent="0.25">
      <c r="A115" s="19">
        <v>45991</v>
      </c>
      <c r="B115" s="20">
        <v>0.65135416666666668</v>
      </c>
      <c r="C115" s="21">
        <v>49.866999999999997</v>
      </c>
      <c r="AG115" s="20"/>
    </row>
    <row r="116" spans="1:33" x14ac:dyDescent="0.25">
      <c r="A116" s="19">
        <v>45991</v>
      </c>
      <c r="B116" s="20">
        <v>0.65136574074074072</v>
      </c>
      <c r="C116" s="21">
        <v>49.863999999999997</v>
      </c>
      <c r="AG116" s="20"/>
    </row>
    <row r="117" spans="1:33" x14ac:dyDescent="0.25">
      <c r="A117" s="19">
        <v>45991</v>
      </c>
      <c r="B117" s="20">
        <v>0.65137731481481487</v>
      </c>
      <c r="C117" s="21">
        <v>49.868000000000002</v>
      </c>
      <c r="AG117" s="20"/>
    </row>
    <row r="118" spans="1:33" x14ac:dyDescent="0.25">
      <c r="A118" s="19">
        <v>45991</v>
      </c>
      <c r="B118" s="20">
        <v>0.65138888888888891</v>
      </c>
      <c r="C118" s="21">
        <v>49.86</v>
      </c>
      <c r="AG118" s="20"/>
    </row>
    <row r="119" spans="1:33" x14ac:dyDescent="0.25">
      <c r="A119" s="19">
        <v>45991</v>
      </c>
      <c r="B119" s="20">
        <v>0.65140046296296295</v>
      </c>
      <c r="C119" s="21">
        <v>49.863</v>
      </c>
      <c r="AG119" s="20"/>
    </row>
    <row r="120" spans="1:33" x14ac:dyDescent="0.25">
      <c r="A120" s="19">
        <v>45991</v>
      </c>
      <c r="B120" s="20">
        <v>0.65141203703703698</v>
      </c>
      <c r="C120" s="21">
        <v>49.860999999999997</v>
      </c>
      <c r="AG120" s="20"/>
    </row>
    <row r="121" spans="1:33" x14ac:dyDescent="0.25">
      <c r="A121" s="19">
        <v>45991</v>
      </c>
      <c r="B121" s="20">
        <v>0.65142361111111113</v>
      </c>
      <c r="C121" s="21">
        <v>49.862000000000002</v>
      </c>
      <c r="AG121" s="20"/>
    </row>
    <row r="122" spans="1:33" x14ac:dyDescent="0.25">
      <c r="A122" s="19">
        <v>45991</v>
      </c>
      <c r="B122" s="20">
        <v>0.65143518518518517</v>
      </c>
      <c r="C122" s="21">
        <v>49.862000000000002</v>
      </c>
      <c r="AG122" s="20"/>
    </row>
    <row r="123" spans="1:33" x14ac:dyDescent="0.25">
      <c r="A123" s="19">
        <v>45991</v>
      </c>
      <c r="B123" s="20">
        <v>0.65144675925925921</v>
      </c>
      <c r="C123" s="21">
        <v>49.860999999999997</v>
      </c>
      <c r="AG123" s="20"/>
    </row>
    <row r="124" spans="1:33" x14ac:dyDescent="0.25">
      <c r="A124" s="19">
        <v>45991</v>
      </c>
      <c r="B124" s="20">
        <v>0.65145833333333336</v>
      </c>
      <c r="C124" s="21">
        <v>49.86</v>
      </c>
      <c r="AG124" s="20"/>
    </row>
    <row r="125" spans="1:33" x14ac:dyDescent="0.25">
      <c r="A125" s="19">
        <v>45991</v>
      </c>
      <c r="B125" s="20">
        <v>0.6514699074074074</v>
      </c>
      <c r="C125" s="21">
        <v>49.866</v>
      </c>
      <c r="AG125" s="20"/>
    </row>
    <row r="126" spans="1:33" x14ac:dyDescent="0.25">
      <c r="A126" s="19">
        <v>45991</v>
      </c>
      <c r="B126" s="20">
        <v>0.65148148148148144</v>
      </c>
      <c r="C126" s="21">
        <v>49.863</v>
      </c>
      <c r="AG126" s="20"/>
    </row>
    <row r="127" spans="1:33" x14ac:dyDescent="0.25">
      <c r="A127" s="19">
        <v>45991</v>
      </c>
      <c r="B127" s="20">
        <v>0.65149305555555559</v>
      </c>
      <c r="C127" s="21">
        <v>49.859000000000002</v>
      </c>
      <c r="AG127" s="20"/>
    </row>
    <row r="128" spans="1:33" x14ac:dyDescent="0.25">
      <c r="A128" s="19">
        <v>45991</v>
      </c>
      <c r="B128" s="20">
        <v>0.65150462962962963</v>
      </c>
      <c r="C128" s="21">
        <v>49.862000000000002</v>
      </c>
      <c r="AG128" s="20"/>
    </row>
    <row r="129" spans="1:33" x14ac:dyDescent="0.25">
      <c r="A129" s="19">
        <v>45991</v>
      </c>
      <c r="B129" s="20">
        <v>0.65151620370370367</v>
      </c>
      <c r="C129" s="21">
        <v>49.863</v>
      </c>
      <c r="AG129" s="20"/>
    </row>
    <row r="130" spans="1:33" x14ac:dyDescent="0.25">
      <c r="A130" s="19">
        <v>45991</v>
      </c>
      <c r="B130" s="20">
        <v>0.65152777777777782</v>
      </c>
      <c r="C130" s="21">
        <v>49.862000000000002</v>
      </c>
      <c r="AG130" s="20"/>
    </row>
    <row r="131" spans="1:33" x14ac:dyDescent="0.25">
      <c r="A131" s="19">
        <v>45991</v>
      </c>
      <c r="B131" s="20">
        <v>0.65153935185185186</v>
      </c>
      <c r="C131" s="21">
        <v>49.862000000000002</v>
      </c>
      <c r="AG131" s="20"/>
    </row>
    <row r="132" spans="1:33" x14ac:dyDescent="0.25">
      <c r="A132" s="19">
        <v>45991</v>
      </c>
      <c r="B132" s="20">
        <v>0.65155092592592589</v>
      </c>
      <c r="C132" s="21">
        <v>49.860999999999997</v>
      </c>
      <c r="AG132" s="20"/>
    </row>
    <row r="133" spans="1:33" x14ac:dyDescent="0.25">
      <c r="A133" s="19">
        <v>45991</v>
      </c>
      <c r="B133" s="20">
        <v>0.65156250000000004</v>
      </c>
      <c r="C133" s="21">
        <v>49.860999999999997</v>
      </c>
      <c r="AG133" s="20"/>
    </row>
    <row r="134" spans="1:33" x14ac:dyDescent="0.25">
      <c r="A134" s="19">
        <v>45991</v>
      </c>
      <c r="B134" s="20">
        <v>0.65157407407407408</v>
      </c>
      <c r="C134" s="21">
        <v>49.859000000000002</v>
      </c>
      <c r="AG134" s="20"/>
    </row>
    <row r="135" spans="1:33" x14ac:dyDescent="0.25">
      <c r="A135" s="19">
        <v>45991</v>
      </c>
      <c r="B135" s="20">
        <v>0.65158564814814812</v>
      </c>
      <c r="C135" s="21">
        <v>49.856000000000002</v>
      </c>
      <c r="AG135" s="20"/>
    </row>
    <row r="136" spans="1:33" x14ac:dyDescent="0.25">
      <c r="A136" s="19">
        <v>45991</v>
      </c>
      <c r="B136" s="20">
        <v>0.65159722222222227</v>
      </c>
      <c r="C136" s="21">
        <v>49.857999999999997</v>
      </c>
      <c r="AG136" s="20"/>
    </row>
    <row r="137" spans="1:33" x14ac:dyDescent="0.25">
      <c r="A137" s="19">
        <v>45991</v>
      </c>
      <c r="B137" s="20">
        <v>0.65160879629629631</v>
      </c>
      <c r="C137" s="21">
        <v>49.857999999999997</v>
      </c>
      <c r="AG137" s="20"/>
    </row>
    <row r="138" spans="1:33" x14ac:dyDescent="0.25">
      <c r="A138" s="19">
        <v>45991</v>
      </c>
      <c r="B138" s="20">
        <v>0.65162037037037035</v>
      </c>
      <c r="C138" s="21">
        <v>49.856999999999999</v>
      </c>
      <c r="AG138" s="20"/>
    </row>
    <row r="139" spans="1:33" x14ac:dyDescent="0.25">
      <c r="A139" s="19">
        <v>45991</v>
      </c>
      <c r="B139" s="20">
        <v>0.6516319444444445</v>
      </c>
      <c r="C139" s="21">
        <v>49.856999999999999</v>
      </c>
      <c r="AG139" s="20"/>
    </row>
    <row r="140" spans="1:33" x14ac:dyDescent="0.25">
      <c r="A140" s="19">
        <v>45991</v>
      </c>
      <c r="B140" s="20">
        <v>0.65164351851851854</v>
      </c>
      <c r="C140" s="21">
        <v>49.856999999999999</v>
      </c>
      <c r="AG140" s="20"/>
    </row>
    <row r="141" spans="1:33" x14ac:dyDescent="0.25">
      <c r="A141" s="19">
        <v>45991</v>
      </c>
      <c r="B141" s="20">
        <v>0.65165509259259258</v>
      </c>
      <c r="C141" s="21">
        <v>49.859000000000002</v>
      </c>
      <c r="AG141" s="20"/>
    </row>
    <row r="142" spans="1:33" x14ac:dyDescent="0.25">
      <c r="A142" s="19">
        <v>45991</v>
      </c>
      <c r="B142" s="20">
        <v>0.65166666666666662</v>
      </c>
      <c r="C142" s="21">
        <v>49.86</v>
      </c>
      <c r="AG142" s="20"/>
    </row>
    <row r="143" spans="1:33" x14ac:dyDescent="0.25">
      <c r="A143" s="19">
        <v>45991</v>
      </c>
      <c r="B143" s="20">
        <v>0.65167824074074077</v>
      </c>
      <c r="C143" s="21">
        <v>49.851999999999997</v>
      </c>
      <c r="AG143" s="20"/>
    </row>
    <row r="144" spans="1:33" x14ac:dyDescent="0.25">
      <c r="A144" s="19">
        <v>45991</v>
      </c>
      <c r="B144" s="20">
        <v>0.65168981481481481</v>
      </c>
      <c r="C144" s="21">
        <v>49.856000000000002</v>
      </c>
      <c r="AG144" s="20"/>
    </row>
    <row r="145" spans="1:33" x14ac:dyDescent="0.25">
      <c r="A145" s="19">
        <v>45991</v>
      </c>
      <c r="B145" s="20">
        <v>0.65170138888888884</v>
      </c>
      <c r="C145" s="21">
        <v>49.856999999999999</v>
      </c>
      <c r="AG145" s="20"/>
    </row>
    <row r="146" spans="1:33" x14ac:dyDescent="0.25">
      <c r="A146" s="19">
        <v>45991</v>
      </c>
      <c r="B146" s="20">
        <v>0.65171296296296299</v>
      </c>
      <c r="C146" s="21">
        <v>49.856000000000002</v>
      </c>
      <c r="AG146" s="20"/>
    </row>
    <row r="147" spans="1:33" x14ac:dyDescent="0.25">
      <c r="A147" s="19">
        <v>45991</v>
      </c>
      <c r="B147" s="20">
        <v>0.65172453703703703</v>
      </c>
      <c r="C147" s="21">
        <v>49.856000000000002</v>
      </c>
      <c r="AG147" s="20"/>
    </row>
    <row r="148" spans="1:33" x14ac:dyDescent="0.25">
      <c r="A148" s="19">
        <v>45991</v>
      </c>
      <c r="B148" s="20">
        <v>0.65173611111111107</v>
      </c>
      <c r="C148" s="21">
        <v>49.859000000000002</v>
      </c>
      <c r="AG148" s="20"/>
    </row>
    <row r="149" spans="1:33" x14ac:dyDescent="0.25">
      <c r="A149" s="19">
        <v>45991</v>
      </c>
      <c r="B149" s="20">
        <v>0.65174768518518522</v>
      </c>
      <c r="C149" s="21">
        <v>49.865000000000002</v>
      </c>
      <c r="AG149" s="20"/>
    </row>
    <row r="150" spans="1:33" x14ac:dyDescent="0.25">
      <c r="A150" s="19">
        <v>45991</v>
      </c>
      <c r="B150" s="20">
        <v>0.65175925925925926</v>
      </c>
      <c r="C150" s="21">
        <v>49.859000000000002</v>
      </c>
      <c r="AG150" s="20"/>
    </row>
    <row r="151" spans="1:33" x14ac:dyDescent="0.25">
      <c r="A151" s="19">
        <v>45991</v>
      </c>
      <c r="B151" s="20">
        <v>0.6517708333333333</v>
      </c>
      <c r="C151" s="21">
        <v>49.859000000000002</v>
      </c>
      <c r="AG151" s="20"/>
    </row>
    <row r="152" spans="1:33" x14ac:dyDescent="0.25">
      <c r="A152" s="19">
        <v>45991</v>
      </c>
      <c r="B152" s="20">
        <v>0.65178240740740745</v>
      </c>
      <c r="C152" s="21">
        <v>49.863999999999997</v>
      </c>
      <c r="AG152" s="20"/>
    </row>
    <row r="153" spans="1:33" x14ac:dyDescent="0.25">
      <c r="A153" s="19">
        <v>45991</v>
      </c>
      <c r="B153" s="20">
        <v>0.65179398148148149</v>
      </c>
      <c r="C153" s="21">
        <v>49.865000000000002</v>
      </c>
      <c r="AG153" s="20"/>
    </row>
    <row r="154" spans="1:33" x14ac:dyDescent="0.25">
      <c r="A154" s="19">
        <v>45991</v>
      </c>
      <c r="B154" s="20">
        <v>0.65180555555555553</v>
      </c>
      <c r="C154" s="21">
        <v>49.865000000000002</v>
      </c>
      <c r="AG154" s="20"/>
    </row>
    <row r="155" spans="1:33" x14ac:dyDescent="0.25">
      <c r="A155" s="19">
        <v>45991</v>
      </c>
      <c r="B155" s="20">
        <v>0.65181712962962968</v>
      </c>
      <c r="C155" s="21">
        <v>49.865000000000002</v>
      </c>
      <c r="AG155" s="20"/>
    </row>
    <row r="156" spans="1:33" x14ac:dyDescent="0.25">
      <c r="A156" s="19">
        <v>45991</v>
      </c>
      <c r="B156" s="20">
        <v>0.65182870370370372</v>
      </c>
      <c r="C156" s="21">
        <v>49.872</v>
      </c>
      <c r="AG156" s="20"/>
    </row>
    <row r="157" spans="1:33" x14ac:dyDescent="0.25">
      <c r="A157" s="19">
        <v>45991</v>
      </c>
      <c r="B157" s="20">
        <v>0.65184027777777775</v>
      </c>
      <c r="C157" s="21">
        <v>49.866</v>
      </c>
      <c r="AG157" s="20"/>
    </row>
    <row r="158" spans="1:33" x14ac:dyDescent="0.25">
      <c r="A158" s="19">
        <v>45991</v>
      </c>
      <c r="B158" s="20">
        <v>0.6518518518518519</v>
      </c>
      <c r="C158" s="21">
        <v>49.862000000000002</v>
      </c>
      <c r="AG158" s="20"/>
    </row>
    <row r="159" spans="1:33" x14ac:dyDescent="0.25">
      <c r="A159" s="19">
        <v>45991</v>
      </c>
      <c r="B159" s="20">
        <v>0.65186342592592594</v>
      </c>
      <c r="C159" s="21">
        <v>49.866</v>
      </c>
      <c r="AG159" s="20"/>
    </row>
    <row r="160" spans="1:33" x14ac:dyDescent="0.25">
      <c r="A160" s="19">
        <v>45991</v>
      </c>
      <c r="B160" s="20">
        <v>0.65187499999999998</v>
      </c>
      <c r="C160" s="21">
        <v>49.866</v>
      </c>
      <c r="AG160" s="20"/>
    </row>
    <row r="161" spans="1:33" x14ac:dyDescent="0.25">
      <c r="A161" s="19">
        <v>45991</v>
      </c>
      <c r="B161" s="20">
        <v>0.65188657407407402</v>
      </c>
      <c r="C161" s="21">
        <v>49.866999999999997</v>
      </c>
      <c r="AG161" s="20"/>
    </row>
    <row r="162" spans="1:33" x14ac:dyDescent="0.25">
      <c r="A162" s="19">
        <v>45991</v>
      </c>
      <c r="B162" s="20">
        <v>0.65189814814814817</v>
      </c>
      <c r="C162" s="21">
        <v>49.863999999999997</v>
      </c>
      <c r="AG162" s="20"/>
    </row>
    <row r="163" spans="1:33" x14ac:dyDescent="0.25">
      <c r="A163" s="19">
        <v>45991</v>
      </c>
      <c r="B163" s="20">
        <v>0.65190972222222221</v>
      </c>
      <c r="C163" s="21">
        <v>49.865000000000002</v>
      </c>
      <c r="AG163" s="20"/>
    </row>
    <row r="164" spans="1:33" x14ac:dyDescent="0.25">
      <c r="A164" s="19">
        <v>45991</v>
      </c>
      <c r="B164" s="20">
        <v>0.65192129629629625</v>
      </c>
      <c r="C164" s="21">
        <v>49.866</v>
      </c>
      <c r="AG164" s="20"/>
    </row>
    <row r="165" spans="1:33" x14ac:dyDescent="0.25">
      <c r="A165" s="19">
        <v>45991</v>
      </c>
      <c r="B165" s="20">
        <v>0.6519328703703704</v>
      </c>
      <c r="C165" s="21">
        <v>49.869</v>
      </c>
      <c r="AG165" s="20"/>
    </row>
    <row r="166" spans="1:33" x14ac:dyDescent="0.25">
      <c r="A166" s="19">
        <v>45991</v>
      </c>
      <c r="B166" s="20">
        <v>0.65194444444444444</v>
      </c>
      <c r="C166" s="21">
        <v>49.860999999999997</v>
      </c>
      <c r="AG166" s="20"/>
    </row>
    <row r="167" spans="1:33" x14ac:dyDescent="0.25">
      <c r="A167" s="19">
        <v>45991</v>
      </c>
      <c r="B167" s="20">
        <v>0.65195601851851848</v>
      </c>
      <c r="C167" s="21">
        <v>49.865000000000002</v>
      </c>
      <c r="AG167" s="20"/>
    </row>
    <row r="168" spans="1:33" x14ac:dyDescent="0.25">
      <c r="A168" s="19">
        <v>45991</v>
      </c>
      <c r="B168" s="20">
        <v>0.65196759259259263</v>
      </c>
      <c r="C168" s="21">
        <v>49.863999999999997</v>
      </c>
      <c r="AG168" s="20"/>
    </row>
    <row r="169" spans="1:33" x14ac:dyDescent="0.25">
      <c r="A169" s="19">
        <v>45991</v>
      </c>
      <c r="B169" s="20">
        <v>0.65197916666666667</v>
      </c>
      <c r="C169" s="21">
        <v>49.862000000000002</v>
      </c>
      <c r="AG169" s="20"/>
    </row>
    <row r="170" spans="1:33" x14ac:dyDescent="0.25">
      <c r="A170" s="19">
        <v>45991</v>
      </c>
      <c r="B170" s="20">
        <v>0.6519907407407407</v>
      </c>
      <c r="C170" s="21">
        <v>49.860999999999997</v>
      </c>
      <c r="AG170" s="20"/>
    </row>
    <row r="171" spans="1:33" x14ac:dyDescent="0.25">
      <c r="A171" s="19">
        <v>45991</v>
      </c>
      <c r="B171" s="20">
        <v>0.65200231481481485</v>
      </c>
      <c r="C171" s="21">
        <v>49.862000000000002</v>
      </c>
      <c r="AG171" s="20"/>
    </row>
    <row r="172" spans="1:33" x14ac:dyDescent="0.25">
      <c r="A172" s="19">
        <v>45991</v>
      </c>
      <c r="B172" s="20">
        <v>0.65201388888888889</v>
      </c>
      <c r="C172" s="21">
        <v>49.863999999999997</v>
      </c>
      <c r="AG172" s="20"/>
    </row>
    <row r="173" spans="1:33" x14ac:dyDescent="0.25">
      <c r="A173" s="19">
        <v>45991</v>
      </c>
      <c r="B173" s="20">
        <v>0.65202546296296293</v>
      </c>
      <c r="C173" s="21">
        <v>49.868000000000002</v>
      </c>
      <c r="AG173" s="20"/>
    </row>
    <row r="174" spans="1:33" x14ac:dyDescent="0.25">
      <c r="A174" s="19">
        <v>45991</v>
      </c>
      <c r="B174" s="20">
        <v>0.65203703703703708</v>
      </c>
      <c r="C174" s="21">
        <v>49.863999999999997</v>
      </c>
      <c r="AG174" s="20"/>
    </row>
    <row r="175" spans="1:33" x14ac:dyDescent="0.25">
      <c r="A175" s="19">
        <v>45991</v>
      </c>
      <c r="B175" s="20">
        <v>0.65204861111111112</v>
      </c>
      <c r="C175" s="21">
        <v>49.860999999999997</v>
      </c>
      <c r="AG175" s="20"/>
    </row>
    <row r="176" spans="1:33" x14ac:dyDescent="0.25">
      <c r="A176" s="19">
        <v>45991</v>
      </c>
      <c r="B176" s="20">
        <v>0.65206018518518516</v>
      </c>
      <c r="C176" s="21">
        <v>49.865000000000002</v>
      </c>
      <c r="AG176" s="20"/>
    </row>
    <row r="177" spans="1:33" x14ac:dyDescent="0.25">
      <c r="A177" s="19">
        <v>45991</v>
      </c>
      <c r="B177" s="20">
        <v>0.65207175925925931</v>
      </c>
      <c r="C177" s="21">
        <v>49.865000000000002</v>
      </c>
      <c r="AG177" s="20"/>
    </row>
    <row r="178" spans="1:33" x14ac:dyDescent="0.25">
      <c r="A178" s="19">
        <v>45991</v>
      </c>
      <c r="B178" s="20">
        <v>0.65208333333333335</v>
      </c>
      <c r="C178" s="21">
        <v>49.868000000000002</v>
      </c>
      <c r="AG178" s="20"/>
    </row>
    <row r="179" spans="1:33" x14ac:dyDescent="0.25">
      <c r="A179" s="19">
        <v>45991</v>
      </c>
      <c r="B179" s="20">
        <v>0.65209490740740739</v>
      </c>
      <c r="C179" s="21">
        <v>49.87</v>
      </c>
      <c r="AG179" s="20"/>
    </row>
    <row r="180" spans="1:33" x14ac:dyDescent="0.25">
      <c r="A180" s="19">
        <v>45991</v>
      </c>
      <c r="B180" s="20">
        <v>0.65210648148148154</v>
      </c>
      <c r="C180" s="21">
        <v>49.872</v>
      </c>
      <c r="AG180" s="20"/>
    </row>
    <row r="181" spans="1:33" x14ac:dyDescent="0.25">
      <c r="A181" s="19">
        <v>45991</v>
      </c>
      <c r="B181" s="20">
        <v>0.65211805555555558</v>
      </c>
      <c r="C181" s="21">
        <v>49.872999999999998</v>
      </c>
      <c r="AG181" s="20"/>
    </row>
    <row r="182" spans="1:33" x14ac:dyDescent="0.25">
      <c r="A182" s="19">
        <v>45991</v>
      </c>
      <c r="B182" s="20">
        <v>0.65212962962962961</v>
      </c>
      <c r="C182" s="21">
        <v>49.88</v>
      </c>
      <c r="AG182" s="20"/>
    </row>
    <row r="183" spans="1:33" x14ac:dyDescent="0.25">
      <c r="A183" s="19">
        <v>45991</v>
      </c>
      <c r="B183" s="20">
        <v>0.65214120370370365</v>
      </c>
      <c r="C183" s="21">
        <v>49.875</v>
      </c>
      <c r="AG183" s="20"/>
    </row>
    <row r="184" spans="1:33" x14ac:dyDescent="0.25">
      <c r="A184" s="19">
        <v>45991</v>
      </c>
      <c r="B184" s="20">
        <v>0.6521527777777778</v>
      </c>
      <c r="C184" s="21">
        <v>49.881</v>
      </c>
      <c r="AG184" s="20"/>
    </row>
    <row r="185" spans="1:33" x14ac:dyDescent="0.25">
      <c r="A185" s="19">
        <v>45991</v>
      </c>
      <c r="B185" s="20">
        <v>0.65216435185185184</v>
      </c>
      <c r="C185" s="21">
        <v>49.883000000000003</v>
      </c>
      <c r="AG185" s="20"/>
    </row>
    <row r="186" spans="1:33" x14ac:dyDescent="0.25">
      <c r="A186" s="19">
        <v>45991</v>
      </c>
      <c r="B186" s="20">
        <v>0.65217592592592588</v>
      </c>
      <c r="C186" s="21">
        <v>49.883000000000003</v>
      </c>
      <c r="AG186" s="20"/>
    </row>
    <row r="187" spans="1:33" x14ac:dyDescent="0.25">
      <c r="A187" s="19">
        <v>45991</v>
      </c>
      <c r="B187" s="20">
        <v>0.65218750000000003</v>
      </c>
      <c r="C187" s="21">
        <v>49.884</v>
      </c>
      <c r="AG187" s="20"/>
    </row>
    <row r="188" spans="1:33" x14ac:dyDescent="0.25">
      <c r="A188" s="19">
        <v>45991</v>
      </c>
      <c r="B188" s="20">
        <v>0.65219907407407407</v>
      </c>
      <c r="C188" s="21">
        <v>49.887</v>
      </c>
      <c r="AG188" s="20"/>
    </row>
    <row r="189" spans="1:33" x14ac:dyDescent="0.25">
      <c r="A189" s="19">
        <v>45991</v>
      </c>
      <c r="B189" s="20">
        <v>0.65221064814814811</v>
      </c>
      <c r="C189" s="21">
        <v>49.887</v>
      </c>
      <c r="AG189" s="20"/>
    </row>
    <row r="190" spans="1:33" x14ac:dyDescent="0.25">
      <c r="A190" s="19">
        <v>45991</v>
      </c>
      <c r="B190" s="20">
        <v>0.65222222222222226</v>
      </c>
      <c r="C190" s="21">
        <v>49.892000000000003</v>
      </c>
      <c r="AG190" s="20"/>
    </row>
    <row r="191" spans="1:33" x14ac:dyDescent="0.25">
      <c r="A191" s="19">
        <v>45991</v>
      </c>
      <c r="B191" s="20">
        <v>0.6522337962962963</v>
      </c>
      <c r="C191" s="21">
        <v>49.892000000000003</v>
      </c>
      <c r="AG191" s="20"/>
    </row>
    <row r="192" spans="1:33" x14ac:dyDescent="0.25">
      <c r="A192" s="19">
        <v>45991</v>
      </c>
      <c r="B192" s="20">
        <v>0.65224537037037034</v>
      </c>
      <c r="C192" s="21">
        <v>49.887</v>
      </c>
      <c r="AG192" s="20"/>
    </row>
    <row r="193" spans="1:33" x14ac:dyDescent="0.25">
      <c r="A193" s="19">
        <v>45991</v>
      </c>
      <c r="B193" s="20">
        <v>0.65225694444444449</v>
      </c>
      <c r="C193" s="21">
        <v>49.890999999999998</v>
      </c>
      <c r="AG193" s="20"/>
    </row>
    <row r="194" spans="1:33" x14ac:dyDescent="0.25">
      <c r="A194" s="19">
        <v>45991</v>
      </c>
      <c r="B194" s="20">
        <v>0.65226851851851853</v>
      </c>
      <c r="C194" s="21">
        <v>49.890999999999998</v>
      </c>
      <c r="AG194" s="20"/>
    </row>
    <row r="195" spans="1:33" x14ac:dyDescent="0.25">
      <c r="A195" s="19">
        <v>45991</v>
      </c>
      <c r="B195" s="20">
        <v>0.65228009259259256</v>
      </c>
      <c r="C195" s="21">
        <v>49.890999999999998</v>
      </c>
      <c r="AG195" s="20"/>
    </row>
    <row r="196" spans="1:33" x14ac:dyDescent="0.25">
      <c r="A196" s="19">
        <v>45991</v>
      </c>
      <c r="B196" s="20">
        <v>0.65229166666666671</v>
      </c>
      <c r="C196" s="21">
        <v>49.893000000000001</v>
      </c>
      <c r="AG196" s="20"/>
    </row>
    <row r="197" spans="1:33" x14ac:dyDescent="0.25">
      <c r="A197" s="19">
        <v>45991</v>
      </c>
      <c r="B197" s="20">
        <v>0.65230324074074075</v>
      </c>
      <c r="C197" s="21">
        <v>49.892000000000003</v>
      </c>
      <c r="AG197" s="20"/>
    </row>
    <row r="198" spans="1:33" x14ac:dyDescent="0.25">
      <c r="A198" s="19">
        <v>45991</v>
      </c>
      <c r="B198" s="20">
        <v>0.65231481481481479</v>
      </c>
      <c r="C198" s="21">
        <v>49.898000000000003</v>
      </c>
      <c r="AG198" s="20"/>
    </row>
    <row r="199" spans="1:33" x14ac:dyDescent="0.25">
      <c r="A199" s="19">
        <v>45991</v>
      </c>
      <c r="B199" s="20">
        <v>0.65232638888888894</v>
      </c>
      <c r="C199" s="21">
        <v>49.887999999999998</v>
      </c>
      <c r="AG199" s="20"/>
    </row>
    <row r="200" spans="1:33" x14ac:dyDescent="0.25">
      <c r="A200" s="19">
        <v>45991</v>
      </c>
      <c r="B200" s="20">
        <v>0.65233796296296298</v>
      </c>
      <c r="C200" s="21">
        <v>49.892000000000003</v>
      </c>
      <c r="AG200" s="20"/>
    </row>
    <row r="201" spans="1:33" x14ac:dyDescent="0.25">
      <c r="A201" s="19">
        <v>45991</v>
      </c>
      <c r="B201" s="20">
        <v>0.65234953703703702</v>
      </c>
      <c r="C201" s="21">
        <v>49.89</v>
      </c>
      <c r="AG201" s="20"/>
    </row>
    <row r="202" spans="1:33" x14ac:dyDescent="0.25">
      <c r="A202" s="19">
        <v>45991</v>
      </c>
      <c r="B202" s="20">
        <v>0.65236111111111106</v>
      </c>
      <c r="C202" s="21">
        <v>49.887999999999998</v>
      </c>
      <c r="AG202" s="20"/>
    </row>
    <row r="203" spans="1:33" x14ac:dyDescent="0.25">
      <c r="A203" s="19">
        <v>45991</v>
      </c>
      <c r="B203" s="20">
        <v>0.65237268518518521</v>
      </c>
      <c r="C203" s="21">
        <v>49.887999999999998</v>
      </c>
      <c r="AG203" s="20"/>
    </row>
    <row r="204" spans="1:33" x14ac:dyDescent="0.25">
      <c r="A204" s="19">
        <v>45991</v>
      </c>
      <c r="B204" s="20">
        <v>0.65238425925925925</v>
      </c>
      <c r="C204" s="21">
        <v>49.887</v>
      </c>
      <c r="AG204" s="20"/>
    </row>
    <row r="205" spans="1:33" x14ac:dyDescent="0.25">
      <c r="A205" s="19">
        <v>45991</v>
      </c>
      <c r="B205" s="20">
        <v>0.65239583333333329</v>
      </c>
      <c r="C205" s="21">
        <v>49.887</v>
      </c>
      <c r="AG205" s="20"/>
    </row>
    <row r="206" spans="1:33" x14ac:dyDescent="0.25">
      <c r="A206" s="19">
        <v>45991</v>
      </c>
      <c r="B206" s="20">
        <v>0.65240740740740744</v>
      </c>
      <c r="C206" s="21">
        <v>49.89</v>
      </c>
      <c r="AG206" s="20"/>
    </row>
    <row r="207" spans="1:33" x14ac:dyDescent="0.25">
      <c r="A207" s="19">
        <v>45991</v>
      </c>
      <c r="B207" s="20">
        <v>0.65241898148148147</v>
      </c>
      <c r="C207" s="21">
        <v>49.895000000000003</v>
      </c>
      <c r="AG207" s="20"/>
    </row>
    <row r="208" spans="1:33" x14ac:dyDescent="0.25">
      <c r="A208" s="19">
        <v>45991</v>
      </c>
      <c r="B208" s="20">
        <v>0.65243055555555551</v>
      </c>
      <c r="C208" s="21">
        <v>49.887</v>
      </c>
      <c r="AG208" s="20"/>
    </row>
    <row r="209" spans="1:33" x14ac:dyDescent="0.25">
      <c r="A209" s="19">
        <v>45991</v>
      </c>
      <c r="B209" s="20">
        <v>0.65244212962962966</v>
      </c>
      <c r="C209" s="21">
        <v>49.89</v>
      </c>
      <c r="AG209" s="20"/>
    </row>
    <row r="210" spans="1:33" x14ac:dyDescent="0.25">
      <c r="A210" s="19">
        <v>45991</v>
      </c>
      <c r="B210" s="20">
        <v>0.6524537037037037</v>
      </c>
      <c r="C210" s="21">
        <v>49.892000000000003</v>
      </c>
      <c r="AG210" s="20"/>
    </row>
    <row r="211" spans="1:33" x14ac:dyDescent="0.25">
      <c r="A211" s="19">
        <v>45991</v>
      </c>
      <c r="B211" s="20">
        <v>0.65246527777777774</v>
      </c>
      <c r="C211" s="21">
        <v>49.890999999999998</v>
      </c>
      <c r="AG211" s="20"/>
    </row>
    <row r="212" spans="1:33" x14ac:dyDescent="0.25">
      <c r="A212" s="19">
        <v>45991</v>
      </c>
      <c r="B212" s="20">
        <v>0.65247685185185189</v>
      </c>
      <c r="C212" s="21">
        <v>49.890999999999998</v>
      </c>
      <c r="AG212" s="20"/>
    </row>
    <row r="213" spans="1:33" x14ac:dyDescent="0.25">
      <c r="A213" s="19">
        <v>45991</v>
      </c>
      <c r="B213" s="20">
        <v>0.65248842592592593</v>
      </c>
      <c r="C213" s="21">
        <v>49.89</v>
      </c>
      <c r="AG213" s="20"/>
    </row>
    <row r="214" spans="1:33" x14ac:dyDescent="0.25">
      <c r="A214" s="19">
        <v>45991</v>
      </c>
      <c r="B214" s="20">
        <v>0.65249999999999997</v>
      </c>
      <c r="C214" s="21">
        <v>49.890999999999998</v>
      </c>
      <c r="AG214" s="20"/>
    </row>
    <row r="215" spans="1:33" x14ac:dyDescent="0.25">
      <c r="A215" s="19">
        <v>45991</v>
      </c>
      <c r="B215" s="20">
        <v>0.65251157407407412</v>
      </c>
      <c r="C215" s="21">
        <v>49.896999999999998</v>
      </c>
      <c r="AG215" s="20"/>
    </row>
    <row r="216" spans="1:33" x14ac:dyDescent="0.25">
      <c r="A216" s="19">
        <v>45991</v>
      </c>
      <c r="B216" s="20">
        <v>0.65252314814814816</v>
      </c>
      <c r="C216" s="21">
        <v>49.887999999999998</v>
      </c>
      <c r="AG216" s="20"/>
    </row>
    <row r="217" spans="1:33" x14ac:dyDescent="0.25">
      <c r="A217" s="19">
        <v>45991</v>
      </c>
      <c r="B217" s="20">
        <v>0.6525347222222222</v>
      </c>
      <c r="C217" s="21">
        <v>49.892000000000003</v>
      </c>
      <c r="AG217" s="20"/>
    </row>
    <row r="218" spans="1:33" x14ac:dyDescent="0.25">
      <c r="A218" s="19">
        <v>45991</v>
      </c>
      <c r="B218" s="20">
        <v>0.65254629629629635</v>
      </c>
      <c r="C218" s="21">
        <v>49.893000000000001</v>
      </c>
      <c r="AG218" s="20"/>
    </row>
    <row r="219" spans="1:33" x14ac:dyDescent="0.25">
      <c r="A219" s="19">
        <v>45991</v>
      </c>
      <c r="B219" s="20">
        <v>0.65255787037037039</v>
      </c>
      <c r="C219" s="21">
        <v>49.893999999999998</v>
      </c>
      <c r="AG219" s="20"/>
    </row>
    <row r="220" spans="1:33" x14ac:dyDescent="0.25">
      <c r="A220" s="19">
        <v>45991</v>
      </c>
      <c r="B220" s="20">
        <v>0.65256944444444442</v>
      </c>
      <c r="C220" s="21">
        <v>49.893000000000001</v>
      </c>
      <c r="AG220" s="20"/>
    </row>
    <row r="221" spans="1:33" x14ac:dyDescent="0.25">
      <c r="A221" s="19">
        <v>45991</v>
      </c>
      <c r="B221" s="20">
        <v>0.65258101851851846</v>
      </c>
      <c r="C221" s="21">
        <v>49.893000000000001</v>
      </c>
      <c r="AG221" s="20"/>
    </row>
    <row r="222" spans="1:33" x14ac:dyDescent="0.25">
      <c r="A222" s="19">
        <v>45991</v>
      </c>
      <c r="B222" s="20">
        <v>0.65259259259259261</v>
      </c>
      <c r="C222" s="21">
        <v>49.893999999999998</v>
      </c>
      <c r="AG222" s="20"/>
    </row>
    <row r="223" spans="1:33" x14ac:dyDescent="0.25">
      <c r="A223" s="19">
        <v>45991</v>
      </c>
      <c r="B223" s="20">
        <v>0.65260416666666665</v>
      </c>
      <c r="C223" s="21">
        <v>49.9</v>
      </c>
      <c r="AG223" s="20"/>
    </row>
    <row r="224" spans="1:33" x14ac:dyDescent="0.25">
      <c r="A224" s="19">
        <v>45991</v>
      </c>
      <c r="B224" s="20">
        <v>0.65261574074074069</v>
      </c>
      <c r="C224" s="21">
        <v>49.893000000000001</v>
      </c>
      <c r="AG224" s="20"/>
    </row>
    <row r="225" spans="1:33" x14ac:dyDescent="0.25">
      <c r="A225" s="19">
        <v>45991</v>
      </c>
      <c r="B225" s="20">
        <v>0.65262731481481484</v>
      </c>
      <c r="C225" s="21">
        <v>49.896000000000001</v>
      </c>
      <c r="AG225" s="20"/>
    </row>
    <row r="226" spans="1:33" x14ac:dyDescent="0.25">
      <c r="A226" s="19">
        <v>45991</v>
      </c>
      <c r="B226" s="20">
        <v>0.65263888888888888</v>
      </c>
      <c r="C226" s="21">
        <v>49.899000000000001</v>
      </c>
      <c r="AG226" s="20"/>
    </row>
    <row r="227" spans="1:33" x14ac:dyDescent="0.25">
      <c r="A227" s="19">
        <v>45991</v>
      </c>
      <c r="B227" s="20">
        <v>0.65265046296296292</v>
      </c>
      <c r="C227" s="21">
        <v>49.898000000000003</v>
      </c>
      <c r="AG227" s="20"/>
    </row>
    <row r="228" spans="1:33" x14ac:dyDescent="0.25">
      <c r="A228" s="19">
        <v>45991</v>
      </c>
      <c r="B228" s="20">
        <v>0.65266203703703707</v>
      </c>
      <c r="C228" s="21">
        <v>49.896000000000001</v>
      </c>
      <c r="AG228" s="20"/>
    </row>
    <row r="229" spans="1:33" x14ac:dyDescent="0.25">
      <c r="A229" s="19">
        <v>45991</v>
      </c>
      <c r="B229" s="20">
        <v>0.65267361111111111</v>
      </c>
      <c r="C229" s="21">
        <v>49.893999999999998</v>
      </c>
      <c r="AG229" s="20"/>
    </row>
    <row r="230" spans="1:33" x14ac:dyDescent="0.25">
      <c r="A230" s="19">
        <v>45991</v>
      </c>
      <c r="B230" s="20">
        <v>0.65268518518518515</v>
      </c>
      <c r="C230" s="21">
        <v>49.895000000000003</v>
      </c>
      <c r="AG230" s="20"/>
    </row>
    <row r="231" spans="1:33" x14ac:dyDescent="0.25">
      <c r="A231" s="19">
        <v>45991</v>
      </c>
      <c r="B231" s="20">
        <v>0.6526967592592593</v>
      </c>
      <c r="C231" s="21">
        <v>49.899000000000001</v>
      </c>
      <c r="AG231" s="20"/>
    </row>
    <row r="232" spans="1:33" x14ac:dyDescent="0.25">
      <c r="A232" s="19">
        <v>45991</v>
      </c>
      <c r="B232" s="20">
        <v>0.65270833333333333</v>
      </c>
      <c r="C232" s="21">
        <v>49.893000000000001</v>
      </c>
      <c r="AG232" s="20"/>
    </row>
    <row r="233" spans="1:33" x14ac:dyDescent="0.25">
      <c r="A233" s="19">
        <v>45991</v>
      </c>
      <c r="B233" s="20">
        <v>0.65271990740740737</v>
      </c>
      <c r="C233" s="21">
        <v>49.889000000000003</v>
      </c>
      <c r="AG233" s="20"/>
    </row>
    <row r="234" spans="1:33" x14ac:dyDescent="0.25">
      <c r="A234" s="19">
        <v>45991</v>
      </c>
      <c r="B234" s="20">
        <v>0.65273148148148152</v>
      </c>
      <c r="C234" s="21">
        <v>49.893999999999998</v>
      </c>
      <c r="AG234" s="20"/>
    </row>
    <row r="235" spans="1:33" x14ac:dyDescent="0.25">
      <c r="A235" s="19">
        <v>45991</v>
      </c>
      <c r="B235" s="20">
        <v>0.65274305555555556</v>
      </c>
      <c r="C235" s="21">
        <v>49.896000000000001</v>
      </c>
      <c r="AG235" s="20"/>
    </row>
    <row r="236" spans="1:33" x14ac:dyDescent="0.25">
      <c r="A236" s="19">
        <v>45991</v>
      </c>
      <c r="B236" s="20">
        <v>0.6527546296296296</v>
      </c>
      <c r="C236" s="21">
        <v>49.896000000000001</v>
      </c>
      <c r="AG236" s="20"/>
    </row>
    <row r="237" spans="1:33" x14ac:dyDescent="0.25">
      <c r="A237" s="19">
        <v>45991</v>
      </c>
      <c r="B237" s="20">
        <v>0.65276620370370375</v>
      </c>
      <c r="C237" s="21">
        <v>49.896999999999998</v>
      </c>
      <c r="AG237" s="20"/>
    </row>
    <row r="238" spans="1:33" x14ac:dyDescent="0.25">
      <c r="A238" s="19">
        <v>45991</v>
      </c>
      <c r="B238" s="20">
        <v>0.65277777777777779</v>
      </c>
      <c r="C238" s="21">
        <v>49.902000000000001</v>
      </c>
      <c r="AG238" s="20"/>
    </row>
    <row r="239" spans="1:33" x14ac:dyDescent="0.25">
      <c r="A239" s="19">
        <v>45991</v>
      </c>
      <c r="B239" s="20">
        <v>0.65278935185185183</v>
      </c>
      <c r="C239" s="21">
        <v>49.899000000000001</v>
      </c>
      <c r="AG239" s="20"/>
    </row>
    <row r="240" spans="1:33" x14ac:dyDescent="0.25">
      <c r="A240" s="19">
        <v>45991</v>
      </c>
      <c r="B240" s="20">
        <v>0.65280092592592598</v>
      </c>
      <c r="C240" s="21">
        <v>49.890999999999998</v>
      </c>
      <c r="AG240" s="20"/>
    </row>
    <row r="241" spans="1:33" x14ac:dyDescent="0.25">
      <c r="A241" s="19">
        <v>45991</v>
      </c>
      <c r="B241" s="20">
        <v>0.65281250000000002</v>
      </c>
      <c r="C241" s="21">
        <v>49.893000000000001</v>
      </c>
      <c r="AG241" s="20"/>
    </row>
    <row r="242" spans="1:33" x14ac:dyDescent="0.25">
      <c r="A242" s="19">
        <v>45991</v>
      </c>
      <c r="B242" s="20">
        <v>0.65282407407407406</v>
      </c>
      <c r="C242" s="21">
        <v>49.896000000000001</v>
      </c>
      <c r="AG242" s="20"/>
    </row>
    <row r="243" spans="1:33" x14ac:dyDescent="0.25">
      <c r="A243" s="19">
        <v>45991</v>
      </c>
      <c r="B243" s="20">
        <v>0.6528356481481481</v>
      </c>
      <c r="C243" s="21">
        <v>49.896999999999998</v>
      </c>
      <c r="AG243" s="20"/>
    </row>
    <row r="244" spans="1:33" x14ac:dyDescent="0.25">
      <c r="A244" s="19">
        <v>45991</v>
      </c>
      <c r="B244" s="20">
        <v>0.65284722222222225</v>
      </c>
      <c r="C244" s="21">
        <v>49.896000000000001</v>
      </c>
      <c r="AG244" s="20"/>
    </row>
    <row r="245" spans="1:33" x14ac:dyDescent="0.25">
      <c r="A245" s="19">
        <v>45991</v>
      </c>
      <c r="B245" s="20">
        <v>0.65285879629629628</v>
      </c>
      <c r="C245" s="21">
        <v>49.896999999999998</v>
      </c>
      <c r="AG245" s="20"/>
    </row>
    <row r="246" spans="1:33" x14ac:dyDescent="0.25">
      <c r="A246" s="19">
        <v>45991</v>
      </c>
      <c r="B246" s="20">
        <v>0.65287037037037032</v>
      </c>
      <c r="C246" s="21">
        <v>49.896999999999998</v>
      </c>
      <c r="AG246" s="20"/>
    </row>
    <row r="247" spans="1:33" x14ac:dyDescent="0.25">
      <c r="A247" s="19">
        <v>45991</v>
      </c>
      <c r="B247" s="20">
        <v>0.65288194444444447</v>
      </c>
      <c r="C247" s="21">
        <v>49.9</v>
      </c>
      <c r="AG247" s="20"/>
    </row>
    <row r="248" spans="1:33" x14ac:dyDescent="0.25">
      <c r="A248" s="19">
        <v>45991</v>
      </c>
      <c r="B248" s="20">
        <v>0.65289351851851851</v>
      </c>
      <c r="C248" s="21">
        <v>49.893999999999998</v>
      </c>
      <c r="AG248" s="20"/>
    </row>
    <row r="249" spans="1:33" x14ac:dyDescent="0.25">
      <c r="A249" s="19">
        <v>45991</v>
      </c>
      <c r="B249" s="20">
        <v>0.65290509259259255</v>
      </c>
      <c r="C249" s="21">
        <v>49.899000000000001</v>
      </c>
      <c r="AG249" s="20"/>
    </row>
    <row r="250" spans="1:33" x14ac:dyDescent="0.25">
      <c r="A250" s="19">
        <v>45991</v>
      </c>
      <c r="B250" s="20">
        <v>0.6529166666666667</v>
      </c>
      <c r="C250" s="21">
        <v>49.899000000000001</v>
      </c>
      <c r="AG250" s="20"/>
    </row>
    <row r="251" spans="1:33" x14ac:dyDescent="0.25">
      <c r="A251" s="19">
        <v>45991</v>
      </c>
      <c r="B251" s="20">
        <v>0.65292824074074074</v>
      </c>
      <c r="C251" s="21">
        <v>49.901000000000003</v>
      </c>
      <c r="AG251" s="20"/>
    </row>
    <row r="252" spans="1:33" x14ac:dyDescent="0.25">
      <c r="A252" s="19">
        <v>45991</v>
      </c>
      <c r="B252" s="20">
        <v>0.65293981481481478</v>
      </c>
      <c r="C252" s="21">
        <v>49.901000000000003</v>
      </c>
      <c r="AG252" s="20"/>
    </row>
    <row r="253" spans="1:33" x14ac:dyDescent="0.25">
      <c r="A253" s="19">
        <v>45991</v>
      </c>
      <c r="B253" s="20">
        <v>0.65295138888888893</v>
      </c>
      <c r="C253" s="21">
        <v>49.902999999999999</v>
      </c>
      <c r="AG253" s="20"/>
    </row>
    <row r="254" spans="1:33" x14ac:dyDescent="0.25">
      <c r="A254" s="19">
        <v>45991</v>
      </c>
      <c r="B254" s="20">
        <v>0.65296296296296297</v>
      </c>
      <c r="C254" s="21">
        <v>49.904000000000003</v>
      </c>
      <c r="AG254" s="20"/>
    </row>
    <row r="255" spans="1:33" x14ac:dyDescent="0.25">
      <c r="A255" s="19">
        <v>45991</v>
      </c>
      <c r="B255" s="20">
        <v>0.65297453703703701</v>
      </c>
      <c r="C255" s="21">
        <v>49.9</v>
      </c>
      <c r="AG255" s="20"/>
    </row>
    <row r="256" spans="1:33" x14ac:dyDescent="0.25">
      <c r="A256" s="19">
        <v>45991</v>
      </c>
      <c r="B256" s="20">
        <v>0.65298611111111116</v>
      </c>
      <c r="C256" s="21">
        <v>49.895000000000003</v>
      </c>
      <c r="AG256" s="20"/>
    </row>
    <row r="257" spans="1:33" x14ac:dyDescent="0.25">
      <c r="A257" s="19">
        <v>45991</v>
      </c>
      <c r="B257" s="20">
        <v>0.65299768518518519</v>
      </c>
      <c r="C257" s="21">
        <v>49.898000000000003</v>
      </c>
      <c r="AG257" s="20"/>
    </row>
    <row r="258" spans="1:33" x14ac:dyDescent="0.25">
      <c r="A258" s="19">
        <v>45991</v>
      </c>
      <c r="B258" s="20">
        <v>0.65300925925925923</v>
      </c>
      <c r="C258" s="21">
        <v>49.896999999999998</v>
      </c>
      <c r="AG258" s="20"/>
    </row>
    <row r="259" spans="1:33" x14ac:dyDescent="0.25">
      <c r="A259" s="19">
        <v>45991</v>
      </c>
      <c r="B259" s="20">
        <v>0.65302083333333338</v>
      </c>
      <c r="C259" s="21">
        <v>49.895000000000003</v>
      </c>
      <c r="AG259" s="20"/>
    </row>
    <row r="260" spans="1:33" x14ac:dyDescent="0.25">
      <c r="A260" s="19">
        <v>45991</v>
      </c>
      <c r="B260" s="20">
        <v>0.65303240740740742</v>
      </c>
      <c r="C260" s="21">
        <v>49.893999999999998</v>
      </c>
      <c r="AG260" s="20"/>
    </row>
    <row r="261" spans="1:33" x14ac:dyDescent="0.25">
      <c r="A261" s="19">
        <v>45991</v>
      </c>
      <c r="B261" s="20">
        <v>0.65304398148148146</v>
      </c>
      <c r="C261" s="21">
        <v>49.896999999999998</v>
      </c>
      <c r="AG261" s="20"/>
    </row>
    <row r="262" spans="1:33" x14ac:dyDescent="0.25">
      <c r="A262" s="19">
        <v>45991</v>
      </c>
      <c r="B262" s="20">
        <v>0.6530555555555555</v>
      </c>
      <c r="C262" s="21">
        <v>49.898000000000003</v>
      </c>
      <c r="AG262" s="20"/>
    </row>
    <row r="263" spans="1:33" x14ac:dyDescent="0.25">
      <c r="A263" s="19">
        <v>45991</v>
      </c>
      <c r="B263" s="20">
        <v>0.65306712962962965</v>
      </c>
      <c r="C263" s="21">
        <v>49.902999999999999</v>
      </c>
      <c r="AG263" s="20"/>
    </row>
    <row r="264" spans="1:33" x14ac:dyDescent="0.25">
      <c r="A264" s="19">
        <v>45991</v>
      </c>
      <c r="B264" s="20">
        <v>0.65307870370370369</v>
      </c>
      <c r="C264" s="21">
        <v>49.902000000000001</v>
      </c>
      <c r="AG264" s="20"/>
    </row>
    <row r="265" spans="1:33" x14ac:dyDescent="0.25">
      <c r="A265" s="19">
        <v>45991</v>
      </c>
      <c r="B265" s="20">
        <v>0.65309027777777773</v>
      </c>
      <c r="C265" s="21">
        <v>49.899000000000001</v>
      </c>
      <c r="AG265" s="20"/>
    </row>
    <row r="266" spans="1:33" x14ac:dyDescent="0.25">
      <c r="A266" s="19">
        <v>45991</v>
      </c>
      <c r="B266" s="20">
        <v>0.65310185185185188</v>
      </c>
      <c r="C266" s="21">
        <v>49.902999999999999</v>
      </c>
      <c r="AG266" s="20"/>
    </row>
    <row r="267" spans="1:33" x14ac:dyDescent="0.25">
      <c r="A267" s="19">
        <v>45991</v>
      </c>
      <c r="B267" s="20">
        <v>0.65311342592592592</v>
      </c>
      <c r="C267" s="21">
        <v>49.902000000000001</v>
      </c>
      <c r="AG267" s="20"/>
    </row>
    <row r="268" spans="1:33" x14ac:dyDescent="0.25">
      <c r="A268" s="19">
        <v>45991</v>
      </c>
      <c r="B268" s="20">
        <v>0.65312499999999996</v>
      </c>
      <c r="C268" s="21">
        <v>49.901000000000003</v>
      </c>
      <c r="AG268" s="20"/>
    </row>
    <row r="269" spans="1:33" x14ac:dyDescent="0.25">
      <c r="A269" s="19">
        <v>45991</v>
      </c>
      <c r="B269" s="20">
        <v>0.65313657407407411</v>
      </c>
      <c r="C269" s="21">
        <v>49.901000000000003</v>
      </c>
      <c r="AG269" s="20"/>
    </row>
    <row r="270" spans="1:33" x14ac:dyDescent="0.25">
      <c r="A270" s="19">
        <v>45991</v>
      </c>
      <c r="B270" s="20">
        <v>0.65314814814814814</v>
      </c>
      <c r="C270" s="21">
        <v>49.898000000000003</v>
      </c>
      <c r="AG270" s="20"/>
    </row>
    <row r="271" spans="1:33" x14ac:dyDescent="0.25">
      <c r="A271" s="19">
        <v>45991</v>
      </c>
      <c r="B271" s="20">
        <v>0.65315972222222218</v>
      </c>
      <c r="C271" s="21">
        <v>49.895000000000003</v>
      </c>
      <c r="AG271" s="20"/>
    </row>
    <row r="272" spans="1:33" x14ac:dyDescent="0.25">
      <c r="A272" s="19">
        <v>45991</v>
      </c>
      <c r="B272" s="20">
        <v>0.65317129629629633</v>
      </c>
      <c r="C272" s="21">
        <v>49.893999999999998</v>
      </c>
      <c r="AG272" s="20"/>
    </row>
    <row r="273" spans="1:33" x14ac:dyDescent="0.25">
      <c r="A273" s="19">
        <v>45991</v>
      </c>
      <c r="B273" s="20">
        <v>0.65318287037037037</v>
      </c>
      <c r="C273" s="21">
        <v>49.896999999999998</v>
      </c>
      <c r="AG273" s="20"/>
    </row>
    <row r="274" spans="1:33" x14ac:dyDescent="0.25">
      <c r="A274" s="19">
        <v>45991</v>
      </c>
      <c r="B274" s="20">
        <v>0.65319444444444441</v>
      </c>
      <c r="C274" s="21">
        <v>49.892000000000003</v>
      </c>
      <c r="AG274" s="20"/>
    </row>
    <row r="275" spans="1:33" x14ac:dyDescent="0.25">
      <c r="A275" s="19">
        <v>45991</v>
      </c>
      <c r="B275" s="20">
        <v>0.65320601851851856</v>
      </c>
      <c r="C275" s="21">
        <v>49.893999999999998</v>
      </c>
      <c r="AG275" s="20"/>
    </row>
    <row r="276" spans="1:33" x14ac:dyDescent="0.25">
      <c r="A276" s="19">
        <v>45991</v>
      </c>
      <c r="B276" s="20">
        <v>0.6532175925925926</v>
      </c>
      <c r="C276" s="21">
        <v>49.895000000000003</v>
      </c>
      <c r="AG276" s="20"/>
    </row>
    <row r="277" spans="1:33" x14ac:dyDescent="0.25">
      <c r="A277" s="19">
        <v>45991</v>
      </c>
      <c r="B277" s="20">
        <v>0.65322916666666664</v>
      </c>
      <c r="C277" s="21">
        <v>49.893999999999998</v>
      </c>
      <c r="AG277" s="20"/>
    </row>
    <row r="278" spans="1:33" x14ac:dyDescent="0.25">
      <c r="A278" s="19">
        <v>45991</v>
      </c>
      <c r="B278" s="20">
        <v>0.65324074074074079</v>
      </c>
      <c r="C278" s="21">
        <v>49.895000000000003</v>
      </c>
      <c r="AG278" s="20"/>
    </row>
    <row r="279" spans="1:33" x14ac:dyDescent="0.25">
      <c r="A279" s="19">
        <v>45991</v>
      </c>
      <c r="B279" s="20">
        <v>0.65325231481481483</v>
      </c>
      <c r="C279" s="21">
        <v>49.895000000000003</v>
      </c>
      <c r="AG279" s="20"/>
    </row>
    <row r="280" spans="1:33" x14ac:dyDescent="0.25">
      <c r="A280" s="19">
        <v>45991</v>
      </c>
      <c r="B280" s="20">
        <v>0.65326388888888887</v>
      </c>
      <c r="C280" s="21">
        <v>49.893999999999998</v>
      </c>
      <c r="AG280" s="20"/>
    </row>
    <row r="281" spans="1:33" x14ac:dyDescent="0.25">
      <c r="A281" s="19">
        <v>45991</v>
      </c>
      <c r="B281" s="20">
        <v>0.65327546296296302</v>
      </c>
      <c r="C281" s="21">
        <v>49.899000000000001</v>
      </c>
      <c r="AG281" s="20"/>
    </row>
    <row r="282" spans="1:33" x14ac:dyDescent="0.25">
      <c r="A282" s="19">
        <v>45991</v>
      </c>
      <c r="B282" s="20">
        <v>0.65328703703703705</v>
      </c>
      <c r="C282" s="21">
        <v>49.896000000000001</v>
      </c>
      <c r="AG282" s="20"/>
    </row>
    <row r="283" spans="1:33" x14ac:dyDescent="0.25">
      <c r="A283" s="19">
        <v>45991</v>
      </c>
      <c r="B283" s="20">
        <v>0.65329861111111109</v>
      </c>
      <c r="C283" s="21">
        <v>49.892000000000003</v>
      </c>
      <c r="AG283" s="20"/>
    </row>
    <row r="284" spans="1:33" x14ac:dyDescent="0.25">
      <c r="A284" s="19">
        <v>45991</v>
      </c>
      <c r="B284" s="20">
        <v>0.65331018518518513</v>
      </c>
      <c r="C284" s="21">
        <v>49.896000000000001</v>
      </c>
      <c r="AG284" s="20"/>
    </row>
    <row r="285" spans="1:33" x14ac:dyDescent="0.25">
      <c r="A285" s="19">
        <v>45991</v>
      </c>
      <c r="B285" s="20">
        <v>0.65332175925925928</v>
      </c>
      <c r="C285" s="21">
        <v>49.893999999999998</v>
      </c>
      <c r="AG285" s="20"/>
    </row>
    <row r="286" spans="1:33" x14ac:dyDescent="0.25">
      <c r="A286" s="19">
        <v>45991</v>
      </c>
      <c r="B286" s="20">
        <v>0.65333333333333332</v>
      </c>
      <c r="C286" s="21">
        <v>49.896000000000001</v>
      </c>
      <c r="AG286" s="20"/>
    </row>
    <row r="287" spans="1:33" x14ac:dyDescent="0.25">
      <c r="A287" s="19">
        <v>45991</v>
      </c>
      <c r="B287" s="20">
        <v>0.65334490740740736</v>
      </c>
      <c r="C287" s="21">
        <v>49.893999999999998</v>
      </c>
      <c r="AG287" s="20"/>
    </row>
    <row r="288" spans="1:33" x14ac:dyDescent="0.25">
      <c r="A288" s="19">
        <v>45991</v>
      </c>
      <c r="B288" s="20">
        <v>0.65335648148148151</v>
      </c>
      <c r="C288" s="21">
        <v>49.896000000000001</v>
      </c>
      <c r="AG288" s="20"/>
    </row>
    <row r="289" spans="1:33" x14ac:dyDescent="0.25">
      <c r="A289" s="19">
        <v>45991</v>
      </c>
      <c r="B289" s="20">
        <v>0.65336805555555555</v>
      </c>
      <c r="C289" s="21">
        <v>49.9</v>
      </c>
      <c r="AG289" s="20"/>
    </row>
    <row r="290" spans="1:33" x14ac:dyDescent="0.25">
      <c r="A290" s="19">
        <v>45991</v>
      </c>
      <c r="B290" s="20">
        <v>0.65337962962962959</v>
      </c>
      <c r="C290" s="21">
        <v>49.896000000000001</v>
      </c>
      <c r="AG290" s="20"/>
    </row>
    <row r="291" spans="1:33" x14ac:dyDescent="0.25">
      <c r="A291" s="19">
        <v>45991</v>
      </c>
      <c r="B291" s="20">
        <v>0.65339120370370374</v>
      </c>
      <c r="C291" s="21">
        <v>49.89</v>
      </c>
      <c r="AG291" s="20"/>
    </row>
    <row r="292" spans="1:33" x14ac:dyDescent="0.25">
      <c r="A292" s="19">
        <v>45991</v>
      </c>
      <c r="B292" s="20">
        <v>0.65340277777777778</v>
      </c>
      <c r="C292" s="21">
        <v>49.890999999999998</v>
      </c>
      <c r="AG292" s="20"/>
    </row>
    <row r="293" spans="1:33" x14ac:dyDescent="0.25">
      <c r="A293" s="19">
        <v>45991</v>
      </c>
      <c r="B293" s="20">
        <v>0.65341435185185182</v>
      </c>
      <c r="C293" s="21">
        <v>49.890999999999998</v>
      </c>
      <c r="AG293" s="20"/>
    </row>
    <row r="294" spans="1:33" x14ac:dyDescent="0.25">
      <c r="A294" s="19">
        <v>45991</v>
      </c>
      <c r="B294" s="20">
        <v>0.65342592592592597</v>
      </c>
      <c r="C294" s="21">
        <v>49.887999999999998</v>
      </c>
      <c r="AG294" s="20"/>
    </row>
    <row r="295" spans="1:33" x14ac:dyDescent="0.25">
      <c r="A295" s="19">
        <v>45991</v>
      </c>
      <c r="B295" s="20">
        <v>0.6534375</v>
      </c>
      <c r="C295" s="21">
        <v>49.890999999999998</v>
      </c>
      <c r="AG295" s="20"/>
    </row>
    <row r="296" spans="1:33" x14ac:dyDescent="0.25">
      <c r="A296" s="19">
        <v>45991</v>
      </c>
      <c r="B296" s="20">
        <v>0.65344907407407404</v>
      </c>
      <c r="C296" s="21">
        <v>49.889000000000003</v>
      </c>
      <c r="AG296" s="20"/>
    </row>
    <row r="297" spans="1:33" x14ac:dyDescent="0.25">
      <c r="A297" s="19">
        <v>45991</v>
      </c>
      <c r="B297" s="20">
        <v>0.65346064814814819</v>
      </c>
      <c r="C297" s="21">
        <v>49.89</v>
      </c>
      <c r="AG297" s="20"/>
    </row>
    <row r="298" spans="1:33" x14ac:dyDescent="0.25">
      <c r="A298" s="19">
        <v>45991</v>
      </c>
      <c r="B298" s="20">
        <v>0.65347222222222223</v>
      </c>
      <c r="C298" s="21">
        <v>49.890999999999998</v>
      </c>
      <c r="AG298" s="20"/>
    </row>
    <row r="299" spans="1:33" x14ac:dyDescent="0.25">
      <c r="A299" s="19">
        <v>45991</v>
      </c>
      <c r="B299" s="20">
        <v>0.65348379629629627</v>
      </c>
      <c r="C299" s="21">
        <v>49.893999999999998</v>
      </c>
      <c r="AG299" s="20"/>
    </row>
    <row r="300" spans="1:33" x14ac:dyDescent="0.25">
      <c r="A300" s="19">
        <v>45991</v>
      </c>
      <c r="B300" s="20">
        <v>0.65349537037037042</v>
      </c>
      <c r="C300" s="21">
        <v>49.887999999999998</v>
      </c>
      <c r="AG300" s="20"/>
    </row>
    <row r="301" spans="1:33" x14ac:dyDescent="0.25">
      <c r="A301" s="19">
        <v>45991</v>
      </c>
      <c r="B301" s="20">
        <v>0.65350694444444446</v>
      </c>
      <c r="C301" s="21">
        <v>49.893000000000001</v>
      </c>
      <c r="AG301" s="20"/>
    </row>
    <row r="302" spans="1:33" x14ac:dyDescent="0.25">
      <c r="A302" s="19">
        <v>45991</v>
      </c>
      <c r="B302" s="20">
        <v>0.6535185185185185</v>
      </c>
      <c r="C302" s="21">
        <v>49.893999999999998</v>
      </c>
      <c r="AG302" s="20"/>
    </row>
    <row r="303" spans="1:33" x14ac:dyDescent="0.25">
      <c r="A303" s="19">
        <v>45991</v>
      </c>
      <c r="B303" s="20">
        <v>0.65353009259259254</v>
      </c>
      <c r="C303" s="21">
        <v>49.896000000000001</v>
      </c>
      <c r="AG303" s="20"/>
    </row>
    <row r="304" spans="1:33" x14ac:dyDescent="0.25">
      <c r="A304" s="19">
        <v>45991</v>
      </c>
      <c r="B304" s="20">
        <v>0.65354166666666669</v>
      </c>
      <c r="C304" s="21">
        <v>49.899000000000001</v>
      </c>
      <c r="AG304" s="20"/>
    </row>
    <row r="305" spans="1:33" x14ac:dyDescent="0.25">
      <c r="A305" s="19">
        <v>45991</v>
      </c>
      <c r="B305" s="20">
        <v>0.65355324074074073</v>
      </c>
      <c r="C305" s="21">
        <v>49.898000000000003</v>
      </c>
      <c r="AG305" s="20"/>
    </row>
    <row r="306" spans="1:33" x14ac:dyDescent="0.25">
      <c r="A306" s="19">
        <v>45991</v>
      </c>
      <c r="B306" s="20">
        <v>0.65356481481481477</v>
      </c>
      <c r="C306" s="21">
        <v>49.896000000000001</v>
      </c>
      <c r="AG306" s="20"/>
    </row>
    <row r="307" spans="1:33" x14ac:dyDescent="0.25">
      <c r="A307" s="19">
        <v>45991</v>
      </c>
      <c r="B307" s="20">
        <v>0.65357638888888892</v>
      </c>
      <c r="C307" s="21">
        <v>49.893000000000001</v>
      </c>
      <c r="AG307" s="20"/>
    </row>
    <row r="308" spans="1:33" x14ac:dyDescent="0.25">
      <c r="A308" s="19">
        <v>45991</v>
      </c>
      <c r="B308" s="20">
        <v>0.65358796296296295</v>
      </c>
      <c r="C308" s="21">
        <v>49.895000000000003</v>
      </c>
      <c r="AG308" s="20"/>
    </row>
    <row r="309" spans="1:33" x14ac:dyDescent="0.25">
      <c r="A309" s="19">
        <v>45991</v>
      </c>
      <c r="B309" s="20">
        <v>0.65359953703703699</v>
      </c>
      <c r="C309" s="21">
        <v>49.898000000000003</v>
      </c>
      <c r="AG309" s="20"/>
    </row>
    <row r="310" spans="1:33" x14ac:dyDescent="0.25">
      <c r="A310" s="19">
        <v>45991</v>
      </c>
      <c r="B310" s="20">
        <v>0.65361111111111114</v>
      </c>
      <c r="C310" s="21">
        <v>49.895000000000003</v>
      </c>
      <c r="AG310" s="20"/>
    </row>
    <row r="311" spans="1:33" x14ac:dyDescent="0.25">
      <c r="A311" s="19">
        <v>45991</v>
      </c>
      <c r="B311" s="20">
        <v>0.65362268518518518</v>
      </c>
      <c r="C311" s="21">
        <v>49.893000000000001</v>
      </c>
      <c r="AG311" s="20"/>
    </row>
    <row r="312" spans="1:33" x14ac:dyDescent="0.25">
      <c r="A312" s="19">
        <v>45991</v>
      </c>
      <c r="B312" s="20">
        <v>0.65363425925925922</v>
      </c>
      <c r="C312" s="21">
        <v>49.895000000000003</v>
      </c>
      <c r="AG312" s="20"/>
    </row>
    <row r="313" spans="1:33" x14ac:dyDescent="0.25">
      <c r="A313" s="19">
        <v>45991</v>
      </c>
      <c r="B313" s="20">
        <v>0.65364583333333337</v>
      </c>
      <c r="C313" s="21">
        <v>49.896000000000001</v>
      </c>
      <c r="AG313" s="20"/>
    </row>
    <row r="314" spans="1:33" x14ac:dyDescent="0.25">
      <c r="A314" s="19">
        <v>45991</v>
      </c>
      <c r="B314" s="20">
        <v>0.65365740740740741</v>
      </c>
      <c r="C314" s="21">
        <v>49.893999999999998</v>
      </c>
      <c r="AG314" s="20"/>
    </row>
    <row r="315" spans="1:33" x14ac:dyDescent="0.25">
      <c r="A315" s="19">
        <v>45991</v>
      </c>
      <c r="B315" s="20">
        <v>0.65366898148148145</v>
      </c>
      <c r="C315" s="21">
        <v>49.895000000000003</v>
      </c>
      <c r="AG315" s="20"/>
    </row>
    <row r="316" spans="1:33" x14ac:dyDescent="0.25">
      <c r="A316" s="19">
        <v>45991</v>
      </c>
      <c r="B316" s="20">
        <v>0.6536805555555556</v>
      </c>
      <c r="C316" s="21">
        <v>49.896999999999998</v>
      </c>
      <c r="AG316" s="20"/>
    </row>
    <row r="317" spans="1:33" x14ac:dyDescent="0.25">
      <c r="A317" s="19">
        <v>45991</v>
      </c>
      <c r="B317" s="20">
        <v>0.65369212962962964</v>
      </c>
      <c r="C317" s="21">
        <v>49.896999999999998</v>
      </c>
      <c r="AG317" s="20"/>
    </row>
    <row r="318" spans="1:33" x14ac:dyDescent="0.25">
      <c r="A318" s="19">
        <v>45991</v>
      </c>
      <c r="B318" s="20">
        <v>0.65370370370370368</v>
      </c>
      <c r="C318" s="21">
        <v>49.9</v>
      </c>
      <c r="AG318" s="20"/>
    </row>
    <row r="319" spans="1:33" x14ac:dyDescent="0.25">
      <c r="A319" s="19">
        <v>45991</v>
      </c>
      <c r="B319" s="20">
        <v>0.65371527777777783</v>
      </c>
      <c r="C319" s="21">
        <v>49.896999999999998</v>
      </c>
      <c r="AG319" s="20"/>
    </row>
    <row r="320" spans="1:33" x14ac:dyDescent="0.25">
      <c r="A320" s="19">
        <v>45991</v>
      </c>
      <c r="B320" s="20">
        <v>0.65372685185185186</v>
      </c>
      <c r="C320" s="21">
        <v>49.89</v>
      </c>
      <c r="AG320" s="20"/>
    </row>
    <row r="321" spans="1:33" x14ac:dyDescent="0.25">
      <c r="A321" s="19">
        <v>45991</v>
      </c>
      <c r="B321" s="20">
        <v>0.6537384259259259</v>
      </c>
      <c r="C321" s="21">
        <v>49.890999999999998</v>
      </c>
      <c r="AG321" s="20"/>
    </row>
    <row r="322" spans="1:33" x14ac:dyDescent="0.25">
      <c r="A322" s="19">
        <v>45991</v>
      </c>
      <c r="B322" s="20">
        <v>0.65375000000000005</v>
      </c>
      <c r="C322" s="21">
        <v>49.892000000000003</v>
      </c>
      <c r="AG322" s="20"/>
    </row>
    <row r="323" spans="1:33" x14ac:dyDescent="0.25">
      <c r="A323" s="19">
        <v>45991</v>
      </c>
      <c r="B323" s="20">
        <v>0.65376157407407409</v>
      </c>
      <c r="C323" s="21">
        <v>49.893000000000001</v>
      </c>
      <c r="AG323" s="20"/>
    </row>
    <row r="324" spans="1:33" x14ac:dyDescent="0.25">
      <c r="A324" s="19">
        <v>45991</v>
      </c>
      <c r="B324" s="20">
        <v>0.65377314814814813</v>
      </c>
      <c r="C324" s="21">
        <v>49.893000000000001</v>
      </c>
      <c r="AG324" s="20"/>
    </row>
    <row r="325" spans="1:33" x14ac:dyDescent="0.25">
      <c r="A325" s="19">
        <v>45991</v>
      </c>
      <c r="B325" s="20">
        <v>0.65378472222222217</v>
      </c>
      <c r="C325" s="21">
        <v>49.893000000000001</v>
      </c>
      <c r="AG325" s="20"/>
    </row>
    <row r="326" spans="1:33" x14ac:dyDescent="0.25">
      <c r="A326" s="19">
        <v>45991</v>
      </c>
      <c r="B326" s="20">
        <v>0.65379629629629632</v>
      </c>
      <c r="C326" s="21">
        <v>49.892000000000003</v>
      </c>
      <c r="AG326" s="20"/>
    </row>
    <row r="327" spans="1:33" x14ac:dyDescent="0.25">
      <c r="A327" s="19">
        <v>45991</v>
      </c>
      <c r="B327" s="20">
        <v>0.65380787037037036</v>
      </c>
      <c r="C327" s="21">
        <v>49.895000000000003</v>
      </c>
      <c r="AG327" s="20"/>
    </row>
    <row r="328" spans="1:33" x14ac:dyDescent="0.25">
      <c r="A328" s="19">
        <v>45991</v>
      </c>
      <c r="B328" s="20">
        <v>0.6538194444444444</v>
      </c>
      <c r="C328" s="21">
        <v>49.898000000000003</v>
      </c>
      <c r="AG328" s="20"/>
    </row>
    <row r="329" spans="1:33" x14ac:dyDescent="0.25">
      <c r="A329" s="19">
        <v>45991</v>
      </c>
      <c r="B329" s="20">
        <v>0.65383101851851855</v>
      </c>
      <c r="C329" s="21">
        <v>49.889000000000003</v>
      </c>
      <c r="AG329" s="20"/>
    </row>
    <row r="330" spans="1:33" x14ac:dyDescent="0.25">
      <c r="A330" s="19">
        <v>45991</v>
      </c>
      <c r="B330" s="20">
        <v>0.65384259259259259</v>
      </c>
      <c r="C330" s="21">
        <v>49.895000000000003</v>
      </c>
      <c r="AG330" s="20"/>
    </row>
    <row r="331" spans="1:33" x14ac:dyDescent="0.25">
      <c r="A331" s="19">
        <v>45991</v>
      </c>
      <c r="B331" s="20">
        <v>0.65385416666666663</v>
      </c>
      <c r="C331" s="21">
        <v>49.895000000000003</v>
      </c>
      <c r="AG331" s="20"/>
    </row>
    <row r="332" spans="1:33" x14ac:dyDescent="0.25">
      <c r="A332" s="19">
        <v>45991</v>
      </c>
      <c r="B332" s="20">
        <v>0.65386574074074078</v>
      </c>
      <c r="C332" s="21">
        <v>49.895000000000003</v>
      </c>
      <c r="AG332" s="20"/>
    </row>
    <row r="333" spans="1:33" x14ac:dyDescent="0.25">
      <c r="A333" s="19">
        <v>45991</v>
      </c>
      <c r="B333" s="20">
        <v>0.65387731481481481</v>
      </c>
      <c r="C333" s="21">
        <v>49.895000000000003</v>
      </c>
      <c r="AG333" s="20"/>
    </row>
    <row r="334" spans="1:33" x14ac:dyDescent="0.25">
      <c r="A334" s="19">
        <v>45991</v>
      </c>
      <c r="B334" s="20">
        <v>0.65388888888888885</v>
      </c>
      <c r="C334" s="21">
        <v>49.896999999999998</v>
      </c>
      <c r="AG334" s="20"/>
    </row>
    <row r="335" spans="1:33" x14ac:dyDescent="0.25">
      <c r="A335" s="19">
        <v>45991</v>
      </c>
      <c r="B335" s="20">
        <v>0.653900462962963</v>
      </c>
      <c r="C335" s="21">
        <v>49.901000000000003</v>
      </c>
      <c r="AG335" s="20"/>
    </row>
    <row r="336" spans="1:33" x14ac:dyDescent="0.25">
      <c r="A336" s="19">
        <v>45991</v>
      </c>
      <c r="B336" s="20">
        <v>0.65391203703703704</v>
      </c>
      <c r="C336" s="21">
        <v>49.896000000000001</v>
      </c>
      <c r="AG336" s="20"/>
    </row>
    <row r="337" spans="1:33" x14ac:dyDescent="0.25">
      <c r="A337" s="19">
        <v>45991</v>
      </c>
      <c r="B337" s="20">
        <v>0.65392361111111108</v>
      </c>
      <c r="C337" s="21">
        <v>49.899000000000001</v>
      </c>
      <c r="AG337" s="20"/>
    </row>
    <row r="338" spans="1:33" x14ac:dyDescent="0.25">
      <c r="A338" s="19">
        <v>45991</v>
      </c>
      <c r="B338" s="20">
        <v>0.65393518518518523</v>
      </c>
      <c r="C338" s="21">
        <v>49.890999999999998</v>
      </c>
      <c r="AG338" s="20"/>
    </row>
    <row r="339" spans="1:33" x14ac:dyDescent="0.25">
      <c r="A339" s="19">
        <v>45991</v>
      </c>
      <c r="B339" s="20">
        <v>0.65394675925925927</v>
      </c>
      <c r="C339" s="21">
        <v>49.895000000000003</v>
      </c>
      <c r="AG339" s="20"/>
    </row>
    <row r="340" spans="1:33" x14ac:dyDescent="0.25">
      <c r="A340" s="19">
        <v>45991</v>
      </c>
      <c r="B340" s="20">
        <v>0.65395833333333331</v>
      </c>
      <c r="C340" s="21">
        <v>49.896999999999998</v>
      </c>
      <c r="AG340" s="20"/>
    </row>
    <row r="341" spans="1:33" x14ac:dyDescent="0.25">
      <c r="A341" s="19">
        <v>45991</v>
      </c>
      <c r="B341" s="20">
        <v>0.65396990740740746</v>
      </c>
      <c r="C341" s="21">
        <v>49.896000000000001</v>
      </c>
      <c r="AG341" s="20"/>
    </row>
    <row r="342" spans="1:33" x14ac:dyDescent="0.25">
      <c r="A342" s="19">
        <v>45991</v>
      </c>
      <c r="B342" s="20">
        <v>0.6539814814814815</v>
      </c>
      <c r="C342" s="21">
        <v>49.896999999999998</v>
      </c>
      <c r="AG342" s="20"/>
    </row>
    <row r="343" spans="1:33" x14ac:dyDescent="0.25">
      <c r="A343" s="19">
        <v>45991</v>
      </c>
      <c r="B343" s="20">
        <v>0.65399305555555554</v>
      </c>
      <c r="C343" s="21">
        <v>49.896999999999998</v>
      </c>
      <c r="AG343" s="20"/>
    </row>
    <row r="344" spans="1:33" x14ac:dyDescent="0.25">
      <c r="A344" s="19">
        <v>45991</v>
      </c>
      <c r="B344" s="20">
        <v>0.65400462962962957</v>
      </c>
      <c r="C344" s="21">
        <v>49.895000000000003</v>
      </c>
      <c r="AG344" s="20"/>
    </row>
    <row r="345" spans="1:33" x14ac:dyDescent="0.25">
      <c r="A345" s="19">
        <v>45991</v>
      </c>
      <c r="B345" s="20">
        <v>0.65401620370370372</v>
      </c>
      <c r="C345" s="21">
        <v>49.892000000000003</v>
      </c>
      <c r="AG345" s="20"/>
    </row>
    <row r="346" spans="1:33" x14ac:dyDescent="0.25">
      <c r="A346" s="19">
        <v>45991</v>
      </c>
      <c r="B346" s="20">
        <v>0.65402777777777776</v>
      </c>
      <c r="C346" s="21">
        <v>49.896000000000001</v>
      </c>
      <c r="AG346" s="20"/>
    </row>
    <row r="347" spans="1:33" x14ac:dyDescent="0.25">
      <c r="A347" s="19">
        <v>45991</v>
      </c>
      <c r="B347" s="20">
        <v>0.6540393518518518</v>
      </c>
      <c r="C347" s="21">
        <v>49.896999999999998</v>
      </c>
      <c r="AG347" s="20"/>
    </row>
    <row r="348" spans="1:33" x14ac:dyDescent="0.25">
      <c r="A348" s="19">
        <v>45991</v>
      </c>
      <c r="B348" s="20">
        <v>0.65405092592592595</v>
      </c>
      <c r="C348" s="21">
        <v>49.898000000000003</v>
      </c>
      <c r="AG348" s="20"/>
    </row>
    <row r="349" spans="1:33" x14ac:dyDescent="0.25">
      <c r="A349" s="19">
        <v>45991</v>
      </c>
      <c r="B349" s="20">
        <v>0.65406249999999999</v>
      </c>
      <c r="C349" s="21">
        <v>49.896000000000001</v>
      </c>
      <c r="AG349" s="20"/>
    </row>
    <row r="350" spans="1:33" x14ac:dyDescent="0.25">
      <c r="A350" s="19">
        <v>45991</v>
      </c>
      <c r="B350" s="20">
        <v>0.65407407407407403</v>
      </c>
      <c r="C350" s="21">
        <v>49.893999999999998</v>
      </c>
      <c r="AG350" s="20"/>
    </row>
    <row r="351" spans="1:33" x14ac:dyDescent="0.25">
      <c r="A351" s="19">
        <v>45991</v>
      </c>
      <c r="B351" s="20">
        <v>0.65408564814814818</v>
      </c>
      <c r="C351" s="21">
        <v>49.895000000000003</v>
      </c>
      <c r="AG351" s="20"/>
    </row>
    <row r="352" spans="1:33" x14ac:dyDescent="0.25">
      <c r="A352" s="19">
        <v>45991</v>
      </c>
      <c r="B352" s="20">
        <v>0.65409722222222222</v>
      </c>
      <c r="C352" s="21">
        <v>49.895000000000003</v>
      </c>
      <c r="AG352" s="20"/>
    </row>
    <row r="353" spans="1:33" x14ac:dyDescent="0.25">
      <c r="A353" s="19">
        <v>45991</v>
      </c>
      <c r="B353" s="20">
        <v>0.65410879629629626</v>
      </c>
      <c r="C353" s="21">
        <v>49.892000000000003</v>
      </c>
      <c r="AG353" s="20"/>
    </row>
    <row r="354" spans="1:33" x14ac:dyDescent="0.25">
      <c r="A354" s="19">
        <v>45991</v>
      </c>
      <c r="B354" s="20">
        <v>0.65412037037037041</v>
      </c>
      <c r="C354" s="21">
        <v>49.89</v>
      </c>
      <c r="AG354" s="20"/>
    </row>
    <row r="355" spans="1:33" x14ac:dyDescent="0.25">
      <c r="A355" s="19">
        <v>45991</v>
      </c>
      <c r="B355" s="20">
        <v>0.65413194444444445</v>
      </c>
      <c r="C355" s="21">
        <v>49.893999999999998</v>
      </c>
      <c r="AG355" s="20"/>
    </row>
    <row r="356" spans="1:33" x14ac:dyDescent="0.25">
      <c r="A356" s="19">
        <v>45991</v>
      </c>
      <c r="B356" s="20">
        <v>0.65414351851851849</v>
      </c>
      <c r="C356" s="21">
        <v>49.893999999999998</v>
      </c>
      <c r="AG356" s="20"/>
    </row>
    <row r="357" spans="1:33" x14ac:dyDescent="0.25">
      <c r="A357" s="19">
        <v>45991</v>
      </c>
      <c r="B357" s="20">
        <v>0.65415509259259264</v>
      </c>
      <c r="C357" s="21">
        <v>49.893999999999998</v>
      </c>
      <c r="AG357" s="20"/>
    </row>
    <row r="358" spans="1:33" x14ac:dyDescent="0.25">
      <c r="A358" s="19">
        <v>45991</v>
      </c>
      <c r="B358" s="20">
        <v>0.65416666666666667</v>
      </c>
      <c r="C358" s="21">
        <v>49.896000000000001</v>
      </c>
      <c r="AG358" s="20"/>
    </row>
    <row r="359" spans="1:33" x14ac:dyDescent="0.25">
      <c r="A359" s="19">
        <v>45991</v>
      </c>
      <c r="B359" s="20">
        <v>0.65417824074074071</v>
      </c>
      <c r="C359" s="21">
        <v>49.895000000000003</v>
      </c>
      <c r="AG359" s="20"/>
    </row>
    <row r="360" spans="1:33" x14ac:dyDescent="0.25">
      <c r="A360" s="19">
        <v>45991</v>
      </c>
      <c r="B360" s="20">
        <v>0.65418981481481486</v>
      </c>
      <c r="C360" s="21">
        <v>49.893999999999998</v>
      </c>
      <c r="AG360" s="20"/>
    </row>
    <row r="361" spans="1:33" x14ac:dyDescent="0.25">
      <c r="A361" s="19">
        <v>45991</v>
      </c>
      <c r="B361" s="20">
        <v>0.6542013888888889</v>
      </c>
      <c r="C361" s="21">
        <v>49.890999999999998</v>
      </c>
      <c r="AG361" s="20"/>
    </row>
    <row r="362" spans="1:33" x14ac:dyDescent="0.25">
      <c r="A362" s="19">
        <v>45991</v>
      </c>
      <c r="B362" s="20">
        <v>0.65421296296296294</v>
      </c>
      <c r="C362" s="21">
        <v>49.893000000000001</v>
      </c>
      <c r="AG362" s="20"/>
    </row>
    <row r="363" spans="1:33" x14ac:dyDescent="0.25">
      <c r="A363" s="19">
        <v>45991</v>
      </c>
      <c r="B363" s="20">
        <v>0.65422453703703709</v>
      </c>
      <c r="C363" s="21">
        <v>49.892000000000003</v>
      </c>
      <c r="AG363" s="20"/>
    </row>
    <row r="364" spans="1:33" x14ac:dyDescent="0.25">
      <c r="A364" s="19">
        <v>45991</v>
      </c>
      <c r="B364" s="20">
        <v>0.65423611111111113</v>
      </c>
      <c r="C364" s="21">
        <v>49.886000000000003</v>
      </c>
      <c r="AG364" s="20"/>
    </row>
    <row r="365" spans="1:33" x14ac:dyDescent="0.25">
      <c r="A365" s="19">
        <v>45991</v>
      </c>
      <c r="B365" s="20">
        <v>0.65424768518518517</v>
      </c>
      <c r="C365" s="21">
        <v>49.889000000000003</v>
      </c>
      <c r="AG365" s="20"/>
    </row>
    <row r="366" spans="1:33" x14ac:dyDescent="0.25">
      <c r="A366" s="19">
        <v>45991</v>
      </c>
      <c r="B366" s="20">
        <v>0.65425925925925921</v>
      </c>
      <c r="C366" s="21">
        <v>49.892000000000003</v>
      </c>
      <c r="AG366" s="20"/>
    </row>
    <row r="367" spans="1:33" x14ac:dyDescent="0.25">
      <c r="A367" s="19">
        <v>45991</v>
      </c>
      <c r="B367" s="20">
        <v>0.65427083333333336</v>
      </c>
      <c r="C367" s="21">
        <v>49.892000000000003</v>
      </c>
      <c r="AG367" s="20"/>
    </row>
    <row r="368" spans="1:33" x14ac:dyDescent="0.25">
      <c r="A368" s="19">
        <v>45991</v>
      </c>
      <c r="B368" s="20">
        <v>0.6542824074074074</v>
      </c>
      <c r="C368" s="21">
        <v>49.889000000000003</v>
      </c>
      <c r="AG368" s="20"/>
    </row>
    <row r="369" spans="1:33" x14ac:dyDescent="0.25">
      <c r="A369" s="19">
        <v>45991</v>
      </c>
      <c r="B369" s="20">
        <v>0.65429398148148143</v>
      </c>
      <c r="C369" s="21">
        <v>49.890999999999998</v>
      </c>
      <c r="AG369" s="20"/>
    </row>
    <row r="370" spans="1:33" x14ac:dyDescent="0.25">
      <c r="A370" s="19">
        <v>45991</v>
      </c>
      <c r="B370" s="20">
        <v>0.65430555555555558</v>
      </c>
      <c r="C370" s="21">
        <v>49.893999999999998</v>
      </c>
      <c r="AG370" s="20"/>
    </row>
    <row r="371" spans="1:33" x14ac:dyDescent="0.25">
      <c r="A371" s="19">
        <v>45991</v>
      </c>
      <c r="B371" s="20">
        <v>0.65431712962962962</v>
      </c>
      <c r="C371" s="21">
        <v>49.890999999999998</v>
      </c>
      <c r="AG371" s="20"/>
    </row>
    <row r="372" spans="1:33" x14ac:dyDescent="0.25">
      <c r="A372" s="19">
        <v>45991</v>
      </c>
      <c r="B372" s="20">
        <v>0.65432870370370366</v>
      </c>
      <c r="C372" s="21">
        <v>49.896000000000001</v>
      </c>
      <c r="AG372" s="20"/>
    </row>
    <row r="373" spans="1:33" x14ac:dyDescent="0.25">
      <c r="A373" s="19">
        <v>45991</v>
      </c>
      <c r="B373" s="20">
        <v>0.65434027777777781</v>
      </c>
      <c r="C373" s="21">
        <v>49.898000000000003</v>
      </c>
      <c r="AG373" s="20"/>
    </row>
    <row r="374" spans="1:33" x14ac:dyDescent="0.25">
      <c r="A374" s="19">
        <v>45991</v>
      </c>
      <c r="B374" s="20">
        <v>0.65435185185185185</v>
      </c>
      <c r="C374" s="21">
        <v>49.889000000000003</v>
      </c>
      <c r="AG374" s="20"/>
    </row>
    <row r="375" spans="1:33" x14ac:dyDescent="0.25">
      <c r="A375" s="19">
        <v>45991</v>
      </c>
      <c r="B375" s="20">
        <v>0.65436342592592589</v>
      </c>
      <c r="C375" s="21">
        <v>49.892000000000003</v>
      </c>
      <c r="AG375" s="20"/>
    </row>
    <row r="376" spans="1:33" x14ac:dyDescent="0.25">
      <c r="A376" s="19">
        <v>45991</v>
      </c>
      <c r="B376" s="20">
        <v>0.65437500000000004</v>
      </c>
      <c r="C376" s="21">
        <v>49.896000000000001</v>
      </c>
      <c r="AG376" s="20"/>
    </row>
    <row r="377" spans="1:33" x14ac:dyDescent="0.25">
      <c r="A377" s="19">
        <v>45991</v>
      </c>
      <c r="B377" s="20">
        <v>0.65438657407407408</v>
      </c>
      <c r="C377" s="21">
        <v>49.895000000000003</v>
      </c>
      <c r="AG377" s="20"/>
    </row>
    <row r="378" spans="1:33" x14ac:dyDescent="0.25">
      <c r="A378" s="19">
        <v>45991</v>
      </c>
      <c r="B378" s="20">
        <v>0.65439814814814812</v>
      </c>
      <c r="C378" s="21">
        <v>49.896000000000001</v>
      </c>
      <c r="AG378" s="20"/>
    </row>
    <row r="379" spans="1:33" x14ac:dyDescent="0.25">
      <c r="A379" s="19">
        <v>45991</v>
      </c>
      <c r="B379" s="20">
        <v>0.65440972222222227</v>
      </c>
      <c r="C379" s="21">
        <v>49.896999999999998</v>
      </c>
      <c r="AG379" s="20"/>
    </row>
    <row r="380" spans="1:33" x14ac:dyDescent="0.25">
      <c r="A380" s="19">
        <v>45991</v>
      </c>
      <c r="B380" s="20">
        <v>0.65442129629629631</v>
      </c>
      <c r="C380" s="21">
        <v>49.896000000000001</v>
      </c>
      <c r="AG380" s="20"/>
    </row>
    <row r="381" spans="1:33" x14ac:dyDescent="0.25">
      <c r="A381" s="19">
        <v>45991</v>
      </c>
      <c r="B381" s="20">
        <v>0.65443287037037035</v>
      </c>
      <c r="C381" s="21">
        <v>49.895000000000003</v>
      </c>
      <c r="AG381" s="20"/>
    </row>
    <row r="382" spans="1:33" x14ac:dyDescent="0.25">
      <c r="A382" s="19">
        <v>45991</v>
      </c>
      <c r="B382" s="20">
        <v>0.6544444444444445</v>
      </c>
      <c r="C382" s="21">
        <v>49.896999999999998</v>
      </c>
      <c r="AG382" s="20"/>
    </row>
    <row r="383" spans="1:33" x14ac:dyDescent="0.25">
      <c r="A383" s="19">
        <v>45991</v>
      </c>
      <c r="B383" s="20">
        <v>0.65445601851851853</v>
      </c>
      <c r="C383" s="21">
        <v>49.902000000000001</v>
      </c>
      <c r="AG383" s="20"/>
    </row>
    <row r="384" spans="1:33" x14ac:dyDescent="0.25">
      <c r="A384" s="19">
        <v>45991</v>
      </c>
      <c r="B384" s="20">
        <v>0.65446759259259257</v>
      </c>
      <c r="C384" s="21">
        <v>49.901000000000003</v>
      </c>
      <c r="AG384" s="20"/>
    </row>
    <row r="385" spans="1:33" x14ac:dyDescent="0.25">
      <c r="A385" s="19">
        <v>45991</v>
      </c>
      <c r="B385" s="20">
        <v>0.65447916666666661</v>
      </c>
      <c r="C385" s="21">
        <v>49.896999999999998</v>
      </c>
      <c r="AG385" s="20"/>
    </row>
    <row r="386" spans="1:33" x14ac:dyDescent="0.25">
      <c r="A386" s="19">
        <v>45991</v>
      </c>
      <c r="B386" s="20">
        <v>0.65449074074074076</v>
      </c>
      <c r="C386" s="21">
        <v>49.893000000000001</v>
      </c>
      <c r="AG386" s="20"/>
    </row>
    <row r="387" spans="1:33" x14ac:dyDescent="0.25">
      <c r="A387" s="19">
        <v>45991</v>
      </c>
      <c r="B387" s="20">
        <v>0.6545023148148148</v>
      </c>
      <c r="C387" s="21">
        <v>49.896999999999998</v>
      </c>
      <c r="AG387" s="20"/>
    </row>
    <row r="388" spans="1:33" x14ac:dyDescent="0.25">
      <c r="A388" s="19">
        <v>45991</v>
      </c>
      <c r="B388" s="20">
        <v>0.65451388888888884</v>
      </c>
      <c r="C388" s="21">
        <v>49.896999999999998</v>
      </c>
      <c r="AG388" s="20"/>
    </row>
    <row r="389" spans="1:33" x14ac:dyDescent="0.25">
      <c r="A389" s="19">
        <v>45991</v>
      </c>
      <c r="B389" s="20">
        <v>0.65452546296296299</v>
      </c>
      <c r="C389" s="21">
        <v>49.898000000000003</v>
      </c>
      <c r="AG389" s="20"/>
    </row>
    <row r="390" spans="1:33" x14ac:dyDescent="0.25">
      <c r="A390" s="19">
        <v>45991</v>
      </c>
      <c r="B390" s="20">
        <v>0.65453703703703703</v>
      </c>
      <c r="C390" s="21">
        <v>49.898000000000003</v>
      </c>
      <c r="AG390" s="20"/>
    </row>
    <row r="391" spans="1:33" x14ac:dyDescent="0.25">
      <c r="A391" s="19">
        <v>45991</v>
      </c>
      <c r="B391" s="20">
        <v>0.65454861111111107</v>
      </c>
      <c r="C391" s="21">
        <v>49.896999999999998</v>
      </c>
      <c r="AG391" s="20"/>
    </row>
    <row r="392" spans="1:33" x14ac:dyDescent="0.25">
      <c r="A392" s="19">
        <v>45991</v>
      </c>
      <c r="B392" s="20">
        <v>0.65456018518518522</v>
      </c>
      <c r="C392" s="21">
        <v>49.899000000000001</v>
      </c>
      <c r="AG392" s="20"/>
    </row>
    <row r="393" spans="1:33" x14ac:dyDescent="0.25">
      <c r="A393" s="19">
        <v>45991</v>
      </c>
      <c r="B393" s="20">
        <v>0.65457175925925926</v>
      </c>
      <c r="C393" s="21">
        <v>49.899000000000001</v>
      </c>
      <c r="AG393" s="20"/>
    </row>
    <row r="394" spans="1:33" x14ac:dyDescent="0.25">
      <c r="A394" s="19">
        <v>45991</v>
      </c>
      <c r="B394" s="20">
        <v>0.65458333333333329</v>
      </c>
      <c r="C394" s="21">
        <v>49.896999999999998</v>
      </c>
      <c r="AG394" s="20"/>
    </row>
    <row r="395" spans="1:33" x14ac:dyDescent="0.25">
      <c r="A395" s="19">
        <v>45991</v>
      </c>
      <c r="B395" s="20">
        <v>0.65459490740740744</v>
      </c>
      <c r="C395" s="21">
        <v>49.9</v>
      </c>
      <c r="AG395" s="20"/>
    </row>
    <row r="396" spans="1:33" x14ac:dyDescent="0.25">
      <c r="A396" s="19">
        <v>45991</v>
      </c>
      <c r="B396" s="20">
        <v>0.65460648148148148</v>
      </c>
      <c r="C396" s="21">
        <v>49.898000000000003</v>
      </c>
      <c r="AG396" s="20"/>
    </row>
    <row r="397" spans="1:33" x14ac:dyDescent="0.25">
      <c r="A397" s="19">
        <v>45991</v>
      </c>
      <c r="B397" s="20">
        <v>0.65461805555555552</v>
      </c>
      <c r="C397" s="21">
        <v>49.893000000000001</v>
      </c>
      <c r="AG397" s="20"/>
    </row>
    <row r="398" spans="1:33" x14ac:dyDescent="0.25">
      <c r="A398" s="19">
        <v>45991</v>
      </c>
      <c r="B398" s="20">
        <v>0.65462962962962967</v>
      </c>
      <c r="C398" s="21">
        <v>49.896999999999998</v>
      </c>
      <c r="AG398" s="20"/>
    </row>
    <row r="399" spans="1:33" x14ac:dyDescent="0.25">
      <c r="A399" s="19">
        <v>45991</v>
      </c>
      <c r="B399" s="20">
        <v>0.65464120370370371</v>
      </c>
      <c r="C399" s="21">
        <v>49.898000000000003</v>
      </c>
      <c r="AG399" s="20"/>
    </row>
    <row r="400" spans="1:33" x14ac:dyDescent="0.25">
      <c r="A400" s="19">
        <v>45991</v>
      </c>
      <c r="B400" s="20">
        <v>0.65465277777777775</v>
      </c>
      <c r="C400" s="21">
        <v>49.895000000000003</v>
      </c>
      <c r="AG400" s="20"/>
    </row>
    <row r="401" spans="1:33" x14ac:dyDescent="0.25">
      <c r="A401" s="19">
        <v>45991</v>
      </c>
      <c r="B401" s="20">
        <v>0.6546643518518519</v>
      </c>
      <c r="C401" s="21">
        <v>49.898000000000003</v>
      </c>
      <c r="AG401" s="20"/>
    </row>
    <row r="402" spans="1:33" x14ac:dyDescent="0.25">
      <c r="A402" s="19">
        <v>45991</v>
      </c>
      <c r="B402" s="20">
        <v>0.65467592592592594</v>
      </c>
      <c r="C402" s="21">
        <v>49.898000000000003</v>
      </c>
      <c r="AG402" s="20"/>
    </row>
    <row r="403" spans="1:33" x14ac:dyDescent="0.25">
      <c r="A403" s="19">
        <v>45991</v>
      </c>
      <c r="B403" s="20">
        <v>0.65468749999999998</v>
      </c>
      <c r="C403" s="21">
        <v>49.893999999999998</v>
      </c>
      <c r="AG403" s="20"/>
    </row>
    <row r="404" spans="1:33" x14ac:dyDescent="0.25">
      <c r="A404" s="19">
        <v>45991</v>
      </c>
      <c r="B404" s="20">
        <v>0.65469907407407413</v>
      </c>
      <c r="C404" s="21">
        <v>49.893999999999998</v>
      </c>
      <c r="AG404" s="20"/>
    </row>
    <row r="405" spans="1:33" x14ac:dyDescent="0.25">
      <c r="A405" s="19">
        <v>45991</v>
      </c>
      <c r="B405" s="20">
        <v>0.65471064814814817</v>
      </c>
      <c r="C405" s="21">
        <v>49.895000000000003</v>
      </c>
      <c r="AG405" s="20"/>
    </row>
    <row r="406" spans="1:33" x14ac:dyDescent="0.25">
      <c r="A406" s="19">
        <v>45991</v>
      </c>
      <c r="B406" s="20">
        <v>0.65472222222222221</v>
      </c>
      <c r="C406" s="21">
        <v>49.898000000000003</v>
      </c>
      <c r="AG406" s="20"/>
    </row>
    <row r="407" spans="1:33" x14ac:dyDescent="0.25">
      <c r="A407" s="19">
        <v>45991</v>
      </c>
      <c r="B407" s="20">
        <v>0.65473379629629624</v>
      </c>
      <c r="C407" s="21">
        <v>49.896000000000001</v>
      </c>
      <c r="AG407" s="20"/>
    </row>
    <row r="408" spans="1:33" x14ac:dyDescent="0.25">
      <c r="A408" s="19">
        <v>45991</v>
      </c>
      <c r="B408" s="20">
        <v>0.65474537037037039</v>
      </c>
      <c r="C408" s="21">
        <v>49.893000000000001</v>
      </c>
      <c r="AG408" s="20"/>
    </row>
    <row r="409" spans="1:33" x14ac:dyDescent="0.25">
      <c r="A409" s="19">
        <v>45991</v>
      </c>
      <c r="B409" s="20">
        <v>0.65475694444444443</v>
      </c>
      <c r="C409" s="21">
        <v>49.895000000000003</v>
      </c>
      <c r="AG409" s="20"/>
    </row>
    <row r="410" spans="1:33" x14ac:dyDescent="0.25">
      <c r="A410" s="19">
        <v>45991</v>
      </c>
      <c r="B410" s="20">
        <v>0.65476851851851847</v>
      </c>
      <c r="C410" s="21">
        <v>49.893000000000001</v>
      </c>
      <c r="AG410" s="20"/>
    </row>
    <row r="411" spans="1:33" x14ac:dyDescent="0.25">
      <c r="A411" s="19">
        <v>45991</v>
      </c>
      <c r="B411" s="20">
        <v>0.65478009259259262</v>
      </c>
      <c r="C411" s="21">
        <v>49.890999999999998</v>
      </c>
      <c r="AG411" s="20"/>
    </row>
    <row r="412" spans="1:33" x14ac:dyDescent="0.25">
      <c r="A412" s="19">
        <v>45991</v>
      </c>
      <c r="B412" s="20">
        <v>0.65479166666666666</v>
      </c>
      <c r="C412" s="21">
        <v>49.889000000000003</v>
      </c>
      <c r="AG412" s="20"/>
    </row>
    <row r="413" spans="1:33" x14ac:dyDescent="0.25">
      <c r="A413" s="19">
        <v>45991</v>
      </c>
      <c r="B413" s="20">
        <v>0.6548032407407407</v>
      </c>
      <c r="C413" s="21">
        <v>49.89</v>
      </c>
      <c r="AG413" s="20"/>
    </row>
    <row r="414" spans="1:33" x14ac:dyDescent="0.25">
      <c r="A414" s="19">
        <v>45991</v>
      </c>
      <c r="B414" s="20">
        <v>0.65481481481481485</v>
      </c>
      <c r="C414" s="21">
        <v>49.886000000000003</v>
      </c>
      <c r="AG414" s="20"/>
    </row>
    <row r="415" spans="1:33" x14ac:dyDescent="0.25">
      <c r="A415" s="19">
        <v>45991</v>
      </c>
      <c r="B415" s="20">
        <v>0.65482638888888889</v>
      </c>
      <c r="C415" s="21">
        <v>49.89</v>
      </c>
      <c r="AG415" s="20"/>
    </row>
    <row r="416" spans="1:33" x14ac:dyDescent="0.25">
      <c r="A416" s="19">
        <v>45991</v>
      </c>
      <c r="B416" s="20">
        <v>0.65483796296296293</v>
      </c>
      <c r="C416" s="21">
        <v>49.886000000000003</v>
      </c>
      <c r="AG416" s="20"/>
    </row>
    <row r="417" spans="1:33" x14ac:dyDescent="0.25">
      <c r="A417" s="19">
        <v>45991</v>
      </c>
      <c r="B417" s="20">
        <v>0.65484953703703708</v>
      </c>
      <c r="C417" s="21">
        <v>49.890999999999998</v>
      </c>
      <c r="AG417" s="20"/>
    </row>
    <row r="418" spans="1:33" x14ac:dyDescent="0.25">
      <c r="A418" s="19">
        <v>45991</v>
      </c>
      <c r="B418" s="20">
        <v>0.65486111111111112</v>
      </c>
      <c r="C418" s="21">
        <v>49.887999999999998</v>
      </c>
      <c r="AG418" s="20"/>
    </row>
    <row r="419" spans="1:33" x14ac:dyDescent="0.25">
      <c r="A419" s="19">
        <v>45991</v>
      </c>
      <c r="B419" s="20">
        <v>0.65487268518518515</v>
      </c>
      <c r="C419" s="21">
        <v>49.881999999999998</v>
      </c>
      <c r="AG419" s="20"/>
    </row>
    <row r="420" spans="1:33" x14ac:dyDescent="0.25">
      <c r="A420" s="19">
        <v>45991</v>
      </c>
      <c r="B420" s="20">
        <v>0.6548842592592593</v>
      </c>
      <c r="C420" s="21">
        <v>49.887</v>
      </c>
      <c r="AG420" s="20"/>
    </row>
    <row r="421" spans="1:33" x14ac:dyDescent="0.25">
      <c r="A421" s="19">
        <v>45991</v>
      </c>
      <c r="B421" s="20">
        <v>0.65489583333333334</v>
      </c>
      <c r="C421" s="21">
        <v>49.89</v>
      </c>
      <c r="AG421" s="20"/>
    </row>
    <row r="422" spans="1:33" x14ac:dyDescent="0.25">
      <c r="A422" s="19">
        <v>45991</v>
      </c>
      <c r="B422" s="20">
        <v>0.65490740740740738</v>
      </c>
      <c r="C422" s="21">
        <v>49.890999999999998</v>
      </c>
      <c r="AG422" s="20"/>
    </row>
    <row r="423" spans="1:33" x14ac:dyDescent="0.25">
      <c r="A423" s="19">
        <v>45991</v>
      </c>
      <c r="B423" s="20">
        <v>0.65491898148148153</v>
      </c>
      <c r="C423" s="21">
        <v>49.890999999999998</v>
      </c>
      <c r="AG423" s="20"/>
    </row>
    <row r="424" spans="1:33" x14ac:dyDescent="0.25">
      <c r="A424" s="19">
        <v>45991</v>
      </c>
      <c r="B424" s="20">
        <v>0.65493055555555557</v>
      </c>
      <c r="C424" s="21">
        <v>49.893999999999998</v>
      </c>
      <c r="AG424" s="20"/>
    </row>
    <row r="425" spans="1:33" x14ac:dyDescent="0.25">
      <c r="A425" s="19">
        <v>45991</v>
      </c>
      <c r="B425" s="20">
        <v>0.65494212962962961</v>
      </c>
      <c r="C425" s="21">
        <v>49.893999999999998</v>
      </c>
      <c r="AG425" s="20"/>
    </row>
    <row r="426" spans="1:33" x14ac:dyDescent="0.25">
      <c r="A426" s="19">
        <v>45991</v>
      </c>
      <c r="B426" s="20">
        <v>0.65495370370370365</v>
      </c>
      <c r="C426" s="21">
        <v>49.896000000000001</v>
      </c>
      <c r="AG426" s="20"/>
    </row>
    <row r="427" spans="1:33" x14ac:dyDescent="0.25">
      <c r="A427" s="19">
        <v>45991</v>
      </c>
      <c r="B427" s="20">
        <v>0.6549652777777778</v>
      </c>
      <c r="C427" s="21">
        <v>49.89</v>
      </c>
      <c r="AG427" s="20"/>
    </row>
    <row r="428" spans="1:33" x14ac:dyDescent="0.25">
      <c r="A428" s="19">
        <v>45991</v>
      </c>
      <c r="B428" s="20">
        <v>0.65497685185185184</v>
      </c>
      <c r="C428" s="21">
        <v>49.893999999999998</v>
      </c>
      <c r="AG428" s="20"/>
    </row>
    <row r="429" spans="1:33" x14ac:dyDescent="0.25">
      <c r="A429" s="19">
        <v>45991</v>
      </c>
      <c r="B429" s="20">
        <v>0.65498842592592588</v>
      </c>
      <c r="C429" s="21">
        <v>49.892000000000003</v>
      </c>
      <c r="AG429" s="20"/>
    </row>
    <row r="430" spans="1:33" x14ac:dyDescent="0.25">
      <c r="A430" s="19">
        <v>45991</v>
      </c>
      <c r="B430" s="20">
        <v>0.65500000000000003</v>
      </c>
      <c r="C430" s="21">
        <v>49.89</v>
      </c>
      <c r="AG430" s="20"/>
    </row>
    <row r="431" spans="1:33" x14ac:dyDescent="0.25">
      <c r="A431" s="19">
        <v>45991</v>
      </c>
      <c r="B431" s="20">
        <v>0.65501157407407407</v>
      </c>
      <c r="C431" s="21">
        <v>49.887</v>
      </c>
      <c r="AG431" s="20"/>
    </row>
    <row r="432" spans="1:33" x14ac:dyDescent="0.25">
      <c r="A432" s="19">
        <v>45991</v>
      </c>
      <c r="B432" s="20">
        <v>0.6550231481481481</v>
      </c>
      <c r="C432" s="21">
        <v>49.892000000000003</v>
      </c>
      <c r="AG432" s="20"/>
    </row>
    <row r="433" spans="1:33" x14ac:dyDescent="0.25">
      <c r="A433" s="19">
        <v>45991</v>
      </c>
      <c r="B433" s="20">
        <v>0.65503472222222225</v>
      </c>
      <c r="C433" s="21">
        <v>49.890999999999998</v>
      </c>
      <c r="AG433" s="20"/>
    </row>
    <row r="434" spans="1:33" x14ac:dyDescent="0.25">
      <c r="A434" s="19">
        <v>45991</v>
      </c>
      <c r="B434" s="20">
        <v>0.65504629629629629</v>
      </c>
      <c r="C434" s="21">
        <v>49.887999999999998</v>
      </c>
      <c r="AG434" s="20"/>
    </row>
    <row r="435" spans="1:33" x14ac:dyDescent="0.25">
      <c r="A435" s="19">
        <v>45991</v>
      </c>
      <c r="B435" s="20">
        <v>0.65505787037037033</v>
      </c>
      <c r="C435" s="21">
        <v>49.89</v>
      </c>
      <c r="AG435" s="20"/>
    </row>
    <row r="436" spans="1:33" x14ac:dyDescent="0.25">
      <c r="A436" s="19">
        <v>45991</v>
      </c>
      <c r="B436" s="20">
        <v>0.65506944444444448</v>
      </c>
      <c r="C436" s="21">
        <v>49.889000000000003</v>
      </c>
      <c r="AG436" s="20"/>
    </row>
    <row r="437" spans="1:33" x14ac:dyDescent="0.25">
      <c r="A437" s="19">
        <v>45991</v>
      </c>
      <c r="B437" s="20">
        <v>0.65508101851851852</v>
      </c>
      <c r="C437" s="21">
        <v>49.887999999999998</v>
      </c>
      <c r="AG437" s="20"/>
    </row>
    <row r="438" spans="1:33" x14ac:dyDescent="0.25">
      <c r="A438" s="19">
        <v>45991</v>
      </c>
      <c r="B438" s="20">
        <v>0.65509259259259256</v>
      </c>
      <c r="C438" s="21">
        <v>49.889000000000003</v>
      </c>
      <c r="AG438" s="20"/>
    </row>
    <row r="439" spans="1:33" x14ac:dyDescent="0.25">
      <c r="A439" s="19">
        <v>45991</v>
      </c>
      <c r="B439" s="20">
        <v>0.65510416666666671</v>
      </c>
      <c r="C439" s="21">
        <v>49.892000000000003</v>
      </c>
      <c r="AG439" s="20"/>
    </row>
    <row r="440" spans="1:33" x14ac:dyDescent="0.25">
      <c r="A440" s="19">
        <v>45991</v>
      </c>
      <c r="B440" s="20">
        <v>0.65511574074074075</v>
      </c>
      <c r="C440" s="21">
        <v>49.887999999999998</v>
      </c>
      <c r="AG440" s="20"/>
    </row>
    <row r="441" spans="1:33" x14ac:dyDescent="0.25">
      <c r="A441" s="19">
        <v>45991</v>
      </c>
      <c r="B441" s="20">
        <v>0.65512731481481479</v>
      </c>
      <c r="C441" s="21">
        <v>49.886000000000003</v>
      </c>
      <c r="AG441" s="20"/>
    </row>
    <row r="442" spans="1:33" x14ac:dyDescent="0.25">
      <c r="A442" s="19">
        <v>45991</v>
      </c>
      <c r="B442" s="20">
        <v>0.65513888888888894</v>
      </c>
      <c r="C442" s="21">
        <v>49.884999999999998</v>
      </c>
      <c r="AG442" s="20"/>
    </row>
    <row r="443" spans="1:33" x14ac:dyDescent="0.25">
      <c r="A443" s="19">
        <v>45991</v>
      </c>
      <c r="B443" s="20">
        <v>0.65515046296296298</v>
      </c>
      <c r="C443" s="21">
        <v>49.890999999999998</v>
      </c>
      <c r="AG443" s="20"/>
    </row>
    <row r="444" spans="1:33" x14ac:dyDescent="0.25">
      <c r="A444" s="19">
        <v>45991</v>
      </c>
      <c r="B444" s="20">
        <v>0.65516203703703701</v>
      </c>
      <c r="C444" s="21">
        <v>49.890999999999998</v>
      </c>
      <c r="AG444" s="20"/>
    </row>
    <row r="445" spans="1:33" x14ac:dyDescent="0.25">
      <c r="A445" s="19">
        <v>45991</v>
      </c>
      <c r="B445" s="20">
        <v>0.65517361111111116</v>
      </c>
      <c r="C445" s="21">
        <v>49.89</v>
      </c>
      <c r="AG445" s="20"/>
    </row>
    <row r="446" spans="1:33" x14ac:dyDescent="0.25">
      <c r="A446" s="19">
        <v>45991</v>
      </c>
      <c r="B446" s="20">
        <v>0.6551851851851852</v>
      </c>
      <c r="C446" s="21">
        <v>49.889000000000003</v>
      </c>
      <c r="AG446" s="20"/>
    </row>
    <row r="447" spans="1:33" x14ac:dyDescent="0.25">
      <c r="A447" s="19">
        <v>45991</v>
      </c>
      <c r="B447" s="20">
        <v>0.65519675925925924</v>
      </c>
      <c r="C447" s="21">
        <v>49.890999999999998</v>
      </c>
      <c r="AG447" s="20"/>
    </row>
    <row r="448" spans="1:33" x14ac:dyDescent="0.25">
      <c r="A448" s="19">
        <v>45991</v>
      </c>
      <c r="B448" s="20">
        <v>0.65520833333333328</v>
      </c>
      <c r="C448" s="21">
        <v>49.89</v>
      </c>
      <c r="AG448" s="20"/>
    </row>
    <row r="449" spans="1:33" x14ac:dyDescent="0.25">
      <c r="A449" s="19">
        <v>45991</v>
      </c>
      <c r="B449" s="20">
        <v>0.65521990740740743</v>
      </c>
      <c r="C449" s="21">
        <v>49.889000000000003</v>
      </c>
      <c r="AG449" s="20"/>
    </row>
    <row r="450" spans="1:33" x14ac:dyDescent="0.25">
      <c r="A450" s="19">
        <v>45991</v>
      </c>
      <c r="B450" s="20">
        <v>0.65523148148148147</v>
      </c>
      <c r="C450" s="21">
        <v>49.892000000000003</v>
      </c>
      <c r="AG450" s="20"/>
    </row>
    <row r="451" spans="1:33" x14ac:dyDescent="0.25">
      <c r="A451" s="19">
        <v>45991</v>
      </c>
      <c r="B451" s="20">
        <v>0.65524305555555551</v>
      </c>
      <c r="C451" s="21">
        <v>49.895000000000003</v>
      </c>
      <c r="AG451" s="20"/>
    </row>
    <row r="452" spans="1:33" x14ac:dyDescent="0.25">
      <c r="A452" s="19">
        <v>45991</v>
      </c>
      <c r="B452" s="20">
        <v>0.65525462962962966</v>
      </c>
      <c r="C452" s="21">
        <v>49.893999999999998</v>
      </c>
      <c r="AG452" s="20"/>
    </row>
    <row r="453" spans="1:33" x14ac:dyDescent="0.25">
      <c r="A453" s="19">
        <v>45991</v>
      </c>
      <c r="B453" s="20">
        <v>0.6552662037037037</v>
      </c>
      <c r="C453" s="21">
        <v>49.887999999999998</v>
      </c>
      <c r="AG453" s="20"/>
    </row>
    <row r="454" spans="1:33" x14ac:dyDescent="0.25">
      <c r="A454" s="19">
        <v>45991</v>
      </c>
      <c r="B454" s="20">
        <v>0.65527777777777774</v>
      </c>
      <c r="C454" s="21">
        <v>49.889000000000003</v>
      </c>
      <c r="AG454" s="20"/>
    </row>
    <row r="455" spans="1:33" x14ac:dyDescent="0.25">
      <c r="A455" s="19">
        <v>45991</v>
      </c>
      <c r="B455" s="20">
        <v>0.65528935185185189</v>
      </c>
      <c r="C455" s="21">
        <v>49.89</v>
      </c>
      <c r="AG455" s="20"/>
    </row>
    <row r="456" spans="1:33" x14ac:dyDescent="0.25">
      <c r="A456" s="19">
        <v>45991</v>
      </c>
      <c r="B456" s="20">
        <v>0.65530092592592593</v>
      </c>
      <c r="C456" s="21">
        <v>49.890999999999998</v>
      </c>
      <c r="AG456" s="20"/>
    </row>
    <row r="457" spans="1:33" x14ac:dyDescent="0.25">
      <c r="A457" s="19">
        <v>45991</v>
      </c>
      <c r="B457" s="20">
        <v>0.65531249999999996</v>
      </c>
      <c r="C457" s="21">
        <v>49.893000000000001</v>
      </c>
      <c r="AG457" s="20"/>
    </row>
    <row r="458" spans="1:33" x14ac:dyDescent="0.25">
      <c r="A458" s="19">
        <v>45991</v>
      </c>
      <c r="B458" s="20">
        <v>0.65532407407407411</v>
      </c>
      <c r="C458" s="21">
        <v>49.89</v>
      </c>
      <c r="AG458" s="20"/>
    </row>
    <row r="459" spans="1:33" x14ac:dyDescent="0.25">
      <c r="A459" s="19">
        <v>45991</v>
      </c>
      <c r="B459" s="20">
        <v>0.65533564814814815</v>
      </c>
      <c r="C459" s="21">
        <v>49.893000000000001</v>
      </c>
      <c r="AG459" s="20"/>
    </row>
    <row r="460" spans="1:33" x14ac:dyDescent="0.25">
      <c r="A460" s="19">
        <v>45991</v>
      </c>
      <c r="B460" s="20">
        <v>0.65534722222222219</v>
      </c>
      <c r="C460" s="21">
        <v>49.893000000000001</v>
      </c>
      <c r="AG460" s="20"/>
    </row>
    <row r="461" spans="1:33" x14ac:dyDescent="0.25">
      <c r="A461" s="19">
        <v>45991</v>
      </c>
      <c r="B461" s="20">
        <v>0.65535879629629634</v>
      </c>
      <c r="C461" s="21">
        <v>49.895000000000003</v>
      </c>
      <c r="AG461" s="20"/>
    </row>
    <row r="462" spans="1:33" x14ac:dyDescent="0.25">
      <c r="A462" s="19">
        <v>45991</v>
      </c>
      <c r="B462" s="20">
        <v>0.65537037037037038</v>
      </c>
      <c r="C462" s="21">
        <v>49.896000000000001</v>
      </c>
      <c r="AG462" s="20"/>
    </row>
    <row r="463" spans="1:33" x14ac:dyDescent="0.25">
      <c r="A463" s="19">
        <v>45991</v>
      </c>
      <c r="B463" s="20">
        <v>0.65538194444444442</v>
      </c>
      <c r="C463" s="21">
        <v>49.895000000000003</v>
      </c>
      <c r="AG463" s="20"/>
    </row>
    <row r="464" spans="1:33" x14ac:dyDescent="0.25">
      <c r="A464" s="19">
        <v>45991</v>
      </c>
      <c r="B464" s="20">
        <v>0.65539351851851857</v>
      </c>
      <c r="C464" s="21">
        <v>49.893999999999998</v>
      </c>
      <c r="AG464" s="20"/>
    </row>
    <row r="465" spans="1:33" x14ac:dyDescent="0.25">
      <c r="A465" s="19">
        <v>45991</v>
      </c>
      <c r="B465" s="20">
        <v>0.65540509259259261</v>
      </c>
      <c r="C465" s="21">
        <v>49.893000000000001</v>
      </c>
      <c r="AG465" s="20"/>
    </row>
    <row r="466" spans="1:33" x14ac:dyDescent="0.25">
      <c r="A466" s="19">
        <v>45991</v>
      </c>
      <c r="B466" s="20">
        <v>0.65541666666666665</v>
      </c>
      <c r="C466" s="21">
        <v>49.898000000000003</v>
      </c>
      <c r="AG466" s="20"/>
    </row>
    <row r="467" spans="1:33" x14ac:dyDescent="0.25">
      <c r="A467" s="19">
        <v>45991</v>
      </c>
      <c r="B467" s="20">
        <v>0.65542824074074069</v>
      </c>
      <c r="C467" s="21">
        <v>49.896999999999998</v>
      </c>
      <c r="AG467" s="20"/>
    </row>
    <row r="468" spans="1:33" x14ac:dyDescent="0.25">
      <c r="A468" s="19">
        <v>45991</v>
      </c>
      <c r="B468" s="20">
        <v>0.65543981481481484</v>
      </c>
      <c r="C468" s="21">
        <v>49.893000000000001</v>
      </c>
      <c r="AG468" s="20"/>
    </row>
    <row r="469" spans="1:33" x14ac:dyDescent="0.25">
      <c r="A469" s="19">
        <v>45991</v>
      </c>
      <c r="B469" s="20">
        <v>0.65545138888888888</v>
      </c>
      <c r="C469" s="21">
        <v>49.889000000000003</v>
      </c>
      <c r="AG469" s="20"/>
    </row>
    <row r="470" spans="1:33" x14ac:dyDescent="0.25">
      <c r="A470" s="19">
        <v>45991</v>
      </c>
      <c r="B470" s="20">
        <v>0.65546296296296291</v>
      </c>
      <c r="C470" s="21">
        <v>49.893000000000001</v>
      </c>
      <c r="AG470" s="20"/>
    </row>
    <row r="471" spans="1:33" x14ac:dyDescent="0.25">
      <c r="A471" s="19">
        <v>45991</v>
      </c>
      <c r="B471" s="20">
        <v>0.65547453703703706</v>
      </c>
      <c r="C471" s="21">
        <v>49.890999999999998</v>
      </c>
      <c r="AG471" s="20"/>
    </row>
    <row r="472" spans="1:33" x14ac:dyDescent="0.25">
      <c r="A472" s="19">
        <v>45991</v>
      </c>
      <c r="B472" s="20">
        <v>0.6554861111111111</v>
      </c>
      <c r="C472" s="21">
        <v>49.890999999999998</v>
      </c>
      <c r="AG472" s="20"/>
    </row>
    <row r="473" spans="1:33" x14ac:dyDescent="0.25">
      <c r="A473" s="19">
        <v>45991</v>
      </c>
      <c r="B473" s="20">
        <v>0.65549768518518514</v>
      </c>
      <c r="C473" s="21">
        <v>49.887999999999998</v>
      </c>
      <c r="AG473" s="20"/>
    </row>
    <row r="474" spans="1:33" x14ac:dyDescent="0.25">
      <c r="A474" s="19">
        <v>45991</v>
      </c>
      <c r="B474" s="20">
        <v>0.65550925925925929</v>
      </c>
      <c r="C474" s="21">
        <v>49.89</v>
      </c>
      <c r="AG474" s="20"/>
    </row>
    <row r="475" spans="1:33" x14ac:dyDescent="0.25">
      <c r="A475" s="19">
        <v>45991</v>
      </c>
      <c r="B475" s="20">
        <v>0.65552083333333333</v>
      </c>
      <c r="C475" s="21">
        <v>49.889000000000003</v>
      </c>
      <c r="AG475" s="20"/>
    </row>
    <row r="476" spans="1:33" x14ac:dyDescent="0.25">
      <c r="A476" s="19">
        <v>45991</v>
      </c>
      <c r="B476" s="20">
        <v>0.65553240740740737</v>
      </c>
      <c r="C476" s="21">
        <v>49.89</v>
      </c>
      <c r="AG476" s="20"/>
    </row>
    <row r="477" spans="1:33" x14ac:dyDescent="0.25">
      <c r="A477" s="19">
        <v>45991</v>
      </c>
      <c r="B477" s="20">
        <v>0.65554398148148152</v>
      </c>
      <c r="C477" s="21">
        <v>49.889000000000003</v>
      </c>
      <c r="AG477" s="20"/>
    </row>
    <row r="478" spans="1:33" x14ac:dyDescent="0.25">
      <c r="A478" s="19">
        <v>45991</v>
      </c>
      <c r="B478" s="20">
        <v>0.65555555555555556</v>
      </c>
      <c r="C478" s="21">
        <v>49.89</v>
      </c>
      <c r="AG478" s="20"/>
    </row>
    <row r="479" spans="1:33" x14ac:dyDescent="0.25">
      <c r="A479" s="19">
        <v>45991</v>
      </c>
      <c r="B479" s="20">
        <v>0.6555671296296296</v>
      </c>
      <c r="C479" s="21">
        <v>49.893000000000001</v>
      </c>
      <c r="AG479" s="20"/>
    </row>
    <row r="480" spans="1:33" x14ac:dyDescent="0.25">
      <c r="A480" s="19">
        <v>45991</v>
      </c>
      <c r="B480" s="20">
        <v>0.65557870370370375</v>
      </c>
      <c r="C480" s="21">
        <v>49.893000000000001</v>
      </c>
      <c r="AG480" s="20"/>
    </row>
    <row r="481" spans="1:33" x14ac:dyDescent="0.25">
      <c r="A481" s="19">
        <v>45991</v>
      </c>
      <c r="B481" s="20">
        <v>0.65559027777777779</v>
      </c>
      <c r="C481" s="21">
        <v>49.890999999999998</v>
      </c>
      <c r="AG481" s="20"/>
    </row>
    <row r="482" spans="1:33" x14ac:dyDescent="0.25">
      <c r="A482" s="19">
        <v>45991</v>
      </c>
      <c r="B482" s="20">
        <v>0.65560185185185182</v>
      </c>
      <c r="C482" s="21">
        <v>49.887999999999998</v>
      </c>
      <c r="AG482" s="20"/>
    </row>
    <row r="483" spans="1:33" x14ac:dyDescent="0.25">
      <c r="A483" s="19">
        <v>45991</v>
      </c>
      <c r="B483" s="20">
        <v>0.65561342592592597</v>
      </c>
      <c r="C483" s="21">
        <v>49.893000000000001</v>
      </c>
      <c r="AG483" s="20"/>
    </row>
    <row r="484" spans="1:33" x14ac:dyDescent="0.25">
      <c r="A484" s="19">
        <v>45991</v>
      </c>
      <c r="B484" s="20">
        <v>0.65562500000000001</v>
      </c>
      <c r="C484" s="21">
        <v>49.89</v>
      </c>
      <c r="AG484" s="20"/>
    </row>
    <row r="485" spans="1:33" x14ac:dyDescent="0.25">
      <c r="A485" s="19">
        <v>45991</v>
      </c>
      <c r="B485" s="20">
        <v>0.65563657407407405</v>
      </c>
      <c r="C485" s="21">
        <v>49.889000000000003</v>
      </c>
      <c r="AG485" s="20"/>
    </row>
    <row r="486" spans="1:33" x14ac:dyDescent="0.25">
      <c r="A486" s="19">
        <v>45991</v>
      </c>
      <c r="B486" s="20">
        <v>0.6556481481481482</v>
      </c>
      <c r="C486" s="21">
        <v>49.890999999999998</v>
      </c>
      <c r="AG486" s="20"/>
    </row>
    <row r="487" spans="1:33" x14ac:dyDescent="0.25">
      <c r="A487" s="19">
        <v>45991</v>
      </c>
      <c r="B487" s="20">
        <v>0.65565972222222224</v>
      </c>
      <c r="C487" s="21">
        <v>49.892000000000003</v>
      </c>
      <c r="AG487" s="20"/>
    </row>
    <row r="488" spans="1:33" x14ac:dyDescent="0.25">
      <c r="A488" s="19">
        <v>45991</v>
      </c>
      <c r="B488" s="20">
        <v>0.65567129629629628</v>
      </c>
      <c r="C488" s="21">
        <v>49.892000000000003</v>
      </c>
      <c r="AG488" s="20"/>
    </row>
    <row r="489" spans="1:33" x14ac:dyDescent="0.25">
      <c r="A489" s="19">
        <v>45991</v>
      </c>
      <c r="B489" s="20">
        <v>0.65568287037037032</v>
      </c>
      <c r="C489" s="21">
        <v>49.89</v>
      </c>
      <c r="AG489" s="20"/>
    </row>
    <row r="490" spans="1:33" x14ac:dyDescent="0.25">
      <c r="A490" s="19">
        <v>45991</v>
      </c>
      <c r="B490" s="20">
        <v>0.65569444444444447</v>
      </c>
      <c r="C490" s="21">
        <v>49.89</v>
      </c>
      <c r="AG490" s="20"/>
    </row>
    <row r="491" spans="1:33" x14ac:dyDescent="0.25">
      <c r="A491" s="19">
        <v>45991</v>
      </c>
      <c r="B491" s="20">
        <v>0.65570601851851851</v>
      </c>
      <c r="C491" s="21">
        <v>49.889000000000003</v>
      </c>
      <c r="AG491" s="20"/>
    </row>
    <row r="492" spans="1:33" x14ac:dyDescent="0.25">
      <c r="A492" s="19">
        <v>45991</v>
      </c>
      <c r="B492" s="20">
        <v>0.65571759259259255</v>
      </c>
      <c r="C492" s="21">
        <v>49.887999999999998</v>
      </c>
      <c r="AG492" s="20"/>
    </row>
    <row r="493" spans="1:33" x14ac:dyDescent="0.25">
      <c r="A493" s="19">
        <v>45991</v>
      </c>
      <c r="B493" s="20">
        <v>0.6557291666666667</v>
      </c>
      <c r="C493" s="21">
        <v>49.893999999999998</v>
      </c>
      <c r="AG493" s="20"/>
    </row>
    <row r="494" spans="1:33" x14ac:dyDescent="0.25">
      <c r="A494" s="19">
        <v>45991</v>
      </c>
      <c r="B494" s="20">
        <v>0.65574074074074074</v>
      </c>
      <c r="C494" s="21">
        <v>49.895000000000003</v>
      </c>
      <c r="AG494" s="20"/>
    </row>
    <row r="495" spans="1:33" x14ac:dyDescent="0.25">
      <c r="A495" s="19">
        <v>45991</v>
      </c>
      <c r="B495" s="20">
        <v>0.65575231481481477</v>
      </c>
      <c r="C495" s="21">
        <v>49.889000000000003</v>
      </c>
      <c r="AG495" s="20"/>
    </row>
    <row r="496" spans="1:33" x14ac:dyDescent="0.25">
      <c r="A496" s="19">
        <v>45991</v>
      </c>
      <c r="B496" s="20">
        <v>0.65576388888888892</v>
      </c>
      <c r="C496" s="21">
        <v>49.884</v>
      </c>
      <c r="AG496" s="20"/>
    </row>
    <row r="497" spans="1:33" x14ac:dyDescent="0.25">
      <c r="A497" s="19">
        <v>45991</v>
      </c>
      <c r="B497" s="20">
        <v>0.65577546296296296</v>
      </c>
      <c r="C497" s="21">
        <v>49.892000000000003</v>
      </c>
      <c r="AG497" s="20"/>
    </row>
    <row r="498" spans="1:33" x14ac:dyDescent="0.25">
      <c r="A498" s="19">
        <v>45991</v>
      </c>
      <c r="B498" s="20">
        <v>0.655787037037037</v>
      </c>
      <c r="C498" s="21">
        <v>49.893000000000001</v>
      </c>
      <c r="AG498" s="20"/>
    </row>
    <row r="499" spans="1:33" x14ac:dyDescent="0.25">
      <c r="A499" s="19">
        <v>45991</v>
      </c>
      <c r="B499" s="20">
        <v>0.65579861111111115</v>
      </c>
      <c r="C499" s="21">
        <v>49.892000000000003</v>
      </c>
      <c r="AG499" s="20"/>
    </row>
    <row r="500" spans="1:33" x14ac:dyDescent="0.25">
      <c r="A500" s="19">
        <v>45991</v>
      </c>
      <c r="B500" s="20">
        <v>0.65581018518518519</v>
      </c>
      <c r="C500" s="21">
        <v>49.893000000000001</v>
      </c>
      <c r="AG500" s="20"/>
    </row>
    <row r="501" spans="1:33" x14ac:dyDescent="0.25">
      <c r="A501" s="19">
        <v>45991</v>
      </c>
      <c r="B501" s="20">
        <v>0.65582175925925923</v>
      </c>
      <c r="C501" s="21">
        <v>49.892000000000003</v>
      </c>
      <c r="AG501" s="20"/>
    </row>
    <row r="502" spans="1:33" x14ac:dyDescent="0.25">
      <c r="A502" s="19">
        <v>45991</v>
      </c>
      <c r="B502" s="20">
        <v>0.65583333333333338</v>
      </c>
      <c r="C502" s="21">
        <v>49.890999999999998</v>
      </c>
      <c r="AG502" s="20"/>
    </row>
    <row r="503" spans="1:33" x14ac:dyDescent="0.25">
      <c r="A503" s="19">
        <v>45991</v>
      </c>
      <c r="B503" s="20">
        <v>0.65584490740740742</v>
      </c>
      <c r="C503" s="21">
        <v>49.893000000000001</v>
      </c>
      <c r="AG503" s="20"/>
    </row>
    <row r="504" spans="1:33" x14ac:dyDescent="0.25">
      <c r="A504" s="19">
        <v>45991</v>
      </c>
      <c r="B504" s="20">
        <v>0.65585648148148146</v>
      </c>
      <c r="C504" s="21">
        <v>49.890999999999998</v>
      </c>
      <c r="AG504" s="20"/>
    </row>
    <row r="505" spans="1:33" x14ac:dyDescent="0.25">
      <c r="A505" s="19">
        <v>45991</v>
      </c>
      <c r="B505" s="20">
        <v>0.65586805555555561</v>
      </c>
      <c r="C505" s="21">
        <v>49.893000000000001</v>
      </c>
      <c r="AG505" s="20"/>
    </row>
    <row r="506" spans="1:33" x14ac:dyDescent="0.25">
      <c r="A506" s="19">
        <v>45991</v>
      </c>
      <c r="B506" s="20">
        <v>0.65587962962962965</v>
      </c>
      <c r="C506" s="21">
        <v>49.893000000000001</v>
      </c>
      <c r="AG506" s="20"/>
    </row>
    <row r="507" spans="1:33" x14ac:dyDescent="0.25">
      <c r="A507" s="19">
        <v>45991</v>
      </c>
      <c r="B507" s="20">
        <v>0.65589120370370368</v>
      </c>
      <c r="C507" s="21">
        <v>49.893999999999998</v>
      </c>
      <c r="AG507" s="20"/>
    </row>
    <row r="508" spans="1:33" x14ac:dyDescent="0.25">
      <c r="A508" s="19">
        <v>45991</v>
      </c>
      <c r="B508" s="20">
        <v>0.65590277777777772</v>
      </c>
      <c r="C508" s="21">
        <v>49.896000000000001</v>
      </c>
      <c r="AG508" s="20"/>
    </row>
    <row r="509" spans="1:33" x14ac:dyDescent="0.25">
      <c r="A509" s="19">
        <v>45991</v>
      </c>
      <c r="B509" s="20">
        <v>0.65591435185185187</v>
      </c>
      <c r="C509" s="21">
        <v>49.896000000000001</v>
      </c>
      <c r="AG509" s="20"/>
    </row>
    <row r="510" spans="1:33" x14ac:dyDescent="0.25">
      <c r="A510" s="19">
        <v>45991</v>
      </c>
      <c r="B510" s="20">
        <v>0.65592592592592591</v>
      </c>
      <c r="C510" s="21">
        <v>49.886000000000003</v>
      </c>
      <c r="AG510" s="20"/>
    </row>
    <row r="511" spans="1:33" x14ac:dyDescent="0.25">
      <c r="A511" s="19">
        <v>45991</v>
      </c>
      <c r="B511" s="20">
        <v>0.65593749999999995</v>
      </c>
      <c r="C511" s="21">
        <v>49.883000000000003</v>
      </c>
      <c r="AG511" s="20"/>
    </row>
    <row r="512" spans="1:33" x14ac:dyDescent="0.25">
      <c r="A512" s="19">
        <v>45991</v>
      </c>
      <c r="B512" s="20">
        <v>0.6559490740740741</v>
      </c>
      <c r="C512" s="21">
        <v>49.884999999999998</v>
      </c>
      <c r="AG512" s="20"/>
    </row>
    <row r="513" spans="1:33" x14ac:dyDescent="0.25">
      <c r="A513" s="19">
        <v>45991</v>
      </c>
      <c r="B513" s="20">
        <v>0.65596064814814814</v>
      </c>
      <c r="C513" s="21">
        <v>49.886000000000003</v>
      </c>
      <c r="AG513" s="20"/>
    </row>
    <row r="514" spans="1:33" x14ac:dyDescent="0.25">
      <c r="A514" s="19">
        <v>45991</v>
      </c>
      <c r="B514" s="20">
        <v>0.65597222222222218</v>
      </c>
      <c r="C514" s="21">
        <v>49.884999999999998</v>
      </c>
      <c r="AG514" s="20"/>
    </row>
    <row r="515" spans="1:33" x14ac:dyDescent="0.25">
      <c r="A515" s="19">
        <v>45991</v>
      </c>
      <c r="B515" s="20">
        <v>0.65598379629629633</v>
      </c>
      <c r="C515" s="21">
        <v>49.884999999999998</v>
      </c>
      <c r="AG515" s="20"/>
    </row>
    <row r="516" spans="1:33" x14ac:dyDescent="0.25">
      <c r="A516" s="19">
        <v>45991</v>
      </c>
      <c r="B516" s="20">
        <v>0.65599537037037037</v>
      </c>
      <c r="C516" s="21">
        <v>49.889000000000003</v>
      </c>
      <c r="AG516" s="20"/>
    </row>
    <row r="517" spans="1:33" x14ac:dyDescent="0.25">
      <c r="A517" s="19">
        <v>45991</v>
      </c>
      <c r="B517" s="20">
        <v>0.65600694444444441</v>
      </c>
      <c r="C517" s="21">
        <v>49.884999999999998</v>
      </c>
      <c r="AG517" s="20"/>
    </row>
    <row r="518" spans="1:33" x14ac:dyDescent="0.25">
      <c r="A518" s="19">
        <v>45991</v>
      </c>
      <c r="B518" s="20">
        <v>0.65601851851851856</v>
      </c>
      <c r="C518" s="21">
        <v>49.884</v>
      </c>
      <c r="AG518" s="20"/>
    </row>
    <row r="519" spans="1:33" x14ac:dyDescent="0.25">
      <c r="A519" s="19">
        <v>45991</v>
      </c>
      <c r="B519" s="20">
        <v>0.6560300925925926</v>
      </c>
      <c r="C519" s="21">
        <v>49.884</v>
      </c>
      <c r="AG519" s="20"/>
    </row>
    <row r="520" spans="1:33" x14ac:dyDescent="0.25">
      <c r="A520" s="19">
        <v>45991</v>
      </c>
      <c r="B520" s="20">
        <v>0.65604166666666663</v>
      </c>
      <c r="C520" s="21">
        <v>49.883000000000003</v>
      </c>
      <c r="AG520" s="20"/>
    </row>
    <row r="521" spans="1:33" x14ac:dyDescent="0.25">
      <c r="A521" s="19">
        <v>45991</v>
      </c>
      <c r="B521" s="20">
        <v>0.65605324074074078</v>
      </c>
      <c r="C521" s="21">
        <v>49.887999999999998</v>
      </c>
      <c r="AG521" s="20"/>
    </row>
    <row r="522" spans="1:33" x14ac:dyDescent="0.25">
      <c r="A522" s="19">
        <v>45991</v>
      </c>
      <c r="B522" s="20">
        <v>0.65606481481481482</v>
      </c>
      <c r="C522" s="21">
        <v>49.892000000000003</v>
      </c>
      <c r="AG522" s="20"/>
    </row>
    <row r="523" spans="1:33" x14ac:dyDescent="0.25">
      <c r="A523" s="19">
        <v>45991</v>
      </c>
      <c r="B523" s="20">
        <v>0.65607638888888886</v>
      </c>
      <c r="C523" s="21">
        <v>49.887</v>
      </c>
      <c r="AG523" s="20"/>
    </row>
    <row r="524" spans="1:33" x14ac:dyDescent="0.25">
      <c r="A524" s="19">
        <v>45991</v>
      </c>
      <c r="B524" s="20">
        <v>0.65608796296296301</v>
      </c>
      <c r="C524" s="21">
        <v>49.884999999999998</v>
      </c>
      <c r="AG524" s="20"/>
    </row>
    <row r="525" spans="1:33" x14ac:dyDescent="0.25">
      <c r="A525" s="19">
        <v>45991</v>
      </c>
      <c r="B525" s="20">
        <v>0.65609953703703705</v>
      </c>
      <c r="C525" s="21">
        <v>49.89</v>
      </c>
      <c r="AG525" s="20"/>
    </row>
    <row r="526" spans="1:33" x14ac:dyDescent="0.25">
      <c r="A526" s="19">
        <v>45991</v>
      </c>
      <c r="B526" s="20">
        <v>0.65611111111111109</v>
      </c>
      <c r="C526" s="21">
        <v>49.889000000000003</v>
      </c>
      <c r="AG526" s="20"/>
    </row>
    <row r="527" spans="1:33" x14ac:dyDescent="0.25">
      <c r="A527" s="19">
        <v>45991</v>
      </c>
      <c r="B527" s="20">
        <v>0.65612268518518524</v>
      </c>
      <c r="C527" s="21">
        <v>49.887999999999998</v>
      </c>
      <c r="AG527" s="20"/>
    </row>
    <row r="528" spans="1:33" x14ac:dyDescent="0.25">
      <c r="A528" s="19">
        <v>45991</v>
      </c>
      <c r="B528" s="20">
        <v>0.65613425925925928</v>
      </c>
      <c r="C528" s="21">
        <v>49.884999999999998</v>
      </c>
      <c r="AG528" s="20"/>
    </row>
    <row r="529" spans="1:33" x14ac:dyDescent="0.25">
      <c r="A529" s="19">
        <v>45991</v>
      </c>
      <c r="B529" s="20">
        <v>0.65614583333333332</v>
      </c>
      <c r="C529" s="21">
        <v>49.884999999999998</v>
      </c>
      <c r="AG529" s="20"/>
    </row>
    <row r="530" spans="1:33" x14ac:dyDescent="0.25">
      <c r="A530" s="19">
        <v>45991</v>
      </c>
      <c r="B530" s="20">
        <v>0.65615740740740736</v>
      </c>
      <c r="C530" s="21">
        <v>49.884</v>
      </c>
      <c r="AG530" s="20"/>
    </row>
    <row r="531" spans="1:33" x14ac:dyDescent="0.25">
      <c r="A531" s="19">
        <v>45991</v>
      </c>
      <c r="B531" s="20">
        <v>0.65616898148148151</v>
      </c>
      <c r="C531" s="21">
        <v>49.884999999999998</v>
      </c>
      <c r="AG531" s="20"/>
    </row>
    <row r="532" spans="1:33" x14ac:dyDescent="0.25">
      <c r="A532" s="19">
        <v>45991</v>
      </c>
      <c r="B532" s="20">
        <v>0.65618055555555554</v>
      </c>
      <c r="C532" s="21">
        <v>49.889000000000003</v>
      </c>
      <c r="AG532" s="20"/>
    </row>
    <row r="533" spans="1:33" x14ac:dyDescent="0.25">
      <c r="A533" s="19">
        <v>45991</v>
      </c>
      <c r="B533" s="20">
        <v>0.65619212962962958</v>
      </c>
      <c r="C533" s="21">
        <v>49.892000000000003</v>
      </c>
      <c r="AG533" s="20"/>
    </row>
    <row r="534" spans="1:33" x14ac:dyDescent="0.25">
      <c r="A534" s="19">
        <v>45991</v>
      </c>
      <c r="B534" s="20">
        <v>0.65620370370370373</v>
      </c>
      <c r="C534" s="21">
        <v>49.886000000000003</v>
      </c>
      <c r="AG534" s="20"/>
    </row>
    <row r="535" spans="1:33" x14ac:dyDescent="0.25">
      <c r="A535" s="19">
        <v>45991</v>
      </c>
      <c r="B535" s="20">
        <v>0.65621527777777777</v>
      </c>
      <c r="C535" s="21">
        <v>49.883000000000003</v>
      </c>
      <c r="AG535" s="20"/>
    </row>
    <row r="536" spans="1:33" x14ac:dyDescent="0.25">
      <c r="A536" s="19">
        <v>45991</v>
      </c>
      <c r="B536" s="20">
        <v>0.65622685185185181</v>
      </c>
      <c r="C536" s="21">
        <v>49.887</v>
      </c>
      <c r="AG536" s="20"/>
    </row>
    <row r="537" spans="1:33" x14ac:dyDescent="0.25">
      <c r="A537" s="19">
        <v>45991</v>
      </c>
      <c r="B537" s="20">
        <v>0.65623842592592596</v>
      </c>
      <c r="C537" s="21">
        <v>49.886000000000003</v>
      </c>
      <c r="AG537" s="20"/>
    </row>
    <row r="538" spans="1:33" x14ac:dyDescent="0.25">
      <c r="A538" s="19">
        <v>45991</v>
      </c>
      <c r="B538" s="20">
        <v>0.65625</v>
      </c>
      <c r="C538" s="21">
        <v>49.884999999999998</v>
      </c>
      <c r="AG538" s="20"/>
    </row>
    <row r="539" spans="1:33" x14ac:dyDescent="0.25">
      <c r="A539" s="19">
        <v>45991</v>
      </c>
      <c r="B539" s="20">
        <v>0.65626157407407404</v>
      </c>
      <c r="C539" s="21">
        <v>49.881</v>
      </c>
      <c r="AG539" s="20"/>
    </row>
    <row r="540" spans="1:33" x14ac:dyDescent="0.25">
      <c r="A540" s="19">
        <v>45991</v>
      </c>
      <c r="B540" s="20">
        <v>0.65627314814814819</v>
      </c>
      <c r="C540" s="21">
        <v>49.881</v>
      </c>
      <c r="AG540" s="20"/>
    </row>
    <row r="541" spans="1:33" x14ac:dyDescent="0.25">
      <c r="A541" s="19">
        <v>45991</v>
      </c>
      <c r="B541" s="20">
        <v>0.65628472222222223</v>
      </c>
      <c r="C541" s="21">
        <v>49.881999999999998</v>
      </c>
      <c r="AG541" s="20"/>
    </row>
    <row r="542" spans="1:33" x14ac:dyDescent="0.25">
      <c r="A542" s="19">
        <v>45991</v>
      </c>
      <c r="B542" s="20">
        <v>0.65629629629629627</v>
      </c>
      <c r="C542" s="21">
        <v>49.884</v>
      </c>
      <c r="AG542" s="20"/>
    </row>
    <row r="543" spans="1:33" x14ac:dyDescent="0.25">
      <c r="A543" s="19">
        <v>45991</v>
      </c>
      <c r="B543" s="20">
        <v>0.65630787037037042</v>
      </c>
      <c r="C543" s="21">
        <v>49.884999999999998</v>
      </c>
      <c r="AG543" s="20"/>
    </row>
    <row r="544" spans="1:33" x14ac:dyDescent="0.25">
      <c r="A544" s="19">
        <v>45991</v>
      </c>
      <c r="B544" s="20">
        <v>0.65631944444444446</v>
      </c>
      <c r="C544" s="21">
        <v>49.886000000000003</v>
      </c>
      <c r="AG544" s="20"/>
    </row>
    <row r="545" spans="1:33" x14ac:dyDescent="0.25">
      <c r="A545" s="19">
        <v>45991</v>
      </c>
      <c r="B545" s="20">
        <v>0.65633101851851849</v>
      </c>
      <c r="C545" s="21">
        <v>49.889000000000003</v>
      </c>
      <c r="AG545" s="20"/>
    </row>
    <row r="546" spans="1:33" x14ac:dyDescent="0.25">
      <c r="A546" s="19">
        <v>45991</v>
      </c>
      <c r="B546" s="20">
        <v>0.65634259259259264</v>
      </c>
      <c r="C546" s="21">
        <v>49.887</v>
      </c>
      <c r="AG546" s="20"/>
    </row>
    <row r="547" spans="1:33" x14ac:dyDescent="0.25">
      <c r="A547" s="19">
        <v>45991</v>
      </c>
      <c r="B547" s="20">
        <v>0.65635416666666668</v>
      </c>
      <c r="C547" s="21">
        <v>49.878999999999998</v>
      </c>
      <c r="AG547" s="20"/>
    </row>
    <row r="548" spans="1:33" x14ac:dyDescent="0.25">
      <c r="A548" s="19">
        <v>45991</v>
      </c>
      <c r="B548" s="20">
        <v>0.65636574074074072</v>
      </c>
      <c r="C548" s="21">
        <v>49.883000000000003</v>
      </c>
      <c r="AG548" s="20"/>
    </row>
    <row r="549" spans="1:33" x14ac:dyDescent="0.25">
      <c r="A549" s="19">
        <v>45991</v>
      </c>
      <c r="B549" s="20">
        <v>0.65637731481481476</v>
      </c>
      <c r="C549" s="21">
        <v>49.887</v>
      </c>
      <c r="AG549" s="20"/>
    </row>
    <row r="550" spans="1:33" x14ac:dyDescent="0.25">
      <c r="A550" s="19">
        <v>45991</v>
      </c>
      <c r="B550" s="20">
        <v>0.65638888888888891</v>
      </c>
      <c r="C550" s="21">
        <v>49.886000000000003</v>
      </c>
      <c r="AG550" s="20"/>
    </row>
    <row r="551" spans="1:33" x14ac:dyDescent="0.25">
      <c r="A551" s="19">
        <v>45991</v>
      </c>
      <c r="B551" s="20">
        <v>0.65640046296296295</v>
      </c>
      <c r="C551" s="21">
        <v>49.887</v>
      </c>
      <c r="AG551" s="20"/>
    </row>
    <row r="552" spans="1:33" x14ac:dyDescent="0.25">
      <c r="A552" s="19">
        <v>45991</v>
      </c>
      <c r="B552" s="20">
        <v>0.65641203703703699</v>
      </c>
      <c r="C552" s="21">
        <v>49.889000000000003</v>
      </c>
      <c r="AG552" s="20"/>
    </row>
    <row r="553" spans="1:33" x14ac:dyDescent="0.25">
      <c r="A553" s="19">
        <v>45991</v>
      </c>
      <c r="B553" s="20">
        <v>0.65642361111111114</v>
      </c>
      <c r="C553" s="21">
        <v>49.89</v>
      </c>
      <c r="AG553" s="20"/>
    </row>
    <row r="554" spans="1:33" x14ac:dyDescent="0.25">
      <c r="A554" s="19">
        <v>45991</v>
      </c>
      <c r="B554" s="20">
        <v>0.65643518518518518</v>
      </c>
      <c r="C554" s="21">
        <v>49.887</v>
      </c>
      <c r="AG554" s="20"/>
    </row>
    <row r="555" spans="1:33" x14ac:dyDescent="0.25">
      <c r="A555" s="19">
        <v>45991</v>
      </c>
      <c r="B555" s="20">
        <v>0.65644675925925922</v>
      </c>
      <c r="C555" s="21">
        <v>49.887</v>
      </c>
      <c r="AG555" s="20"/>
    </row>
    <row r="556" spans="1:33" x14ac:dyDescent="0.25">
      <c r="A556" s="19">
        <v>45991</v>
      </c>
      <c r="B556" s="20">
        <v>0.65645833333333337</v>
      </c>
      <c r="C556" s="21">
        <v>49.884999999999998</v>
      </c>
      <c r="AG556" s="20"/>
    </row>
    <row r="557" spans="1:33" x14ac:dyDescent="0.25">
      <c r="A557" s="19">
        <v>45991</v>
      </c>
      <c r="B557" s="20">
        <v>0.6564699074074074</v>
      </c>
      <c r="C557" s="21">
        <v>49.884999999999998</v>
      </c>
      <c r="AG557" s="20"/>
    </row>
    <row r="558" spans="1:33" x14ac:dyDescent="0.25">
      <c r="A558" s="19">
        <v>45991</v>
      </c>
      <c r="B558" s="20">
        <v>0.65648148148148144</v>
      </c>
      <c r="C558" s="21">
        <v>49.886000000000003</v>
      </c>
      <c r="AG558" s="20"/>
    </row>
    <row r="559" spans="1:33" x14ac:dyDescent="0.25">
      <c r="A559" s="19">
        <v>45991</v>
      </c>
      <c r="B559" s="20">
        <v>0.65649305555555559</v>
      </c>
      <c r="C559" s="21">
        <v>49.887999999999998</v>
      </c>
      <c r="AG559" s="20"/>
    </row>
    <row r="560" spans="1:33" x14ac:dyDescent="0.25">
      <c r="A560" s="19">
        <v>45991</v>
      </c>
      <c r="B560" s="20">
        <v>0.65650462962962963</v>
      </c>
      <c r="C560" s="21">
        <v>49.89</v>
      </c>
      <c r="AG560" s="20"/>
    </row>
    <row r="561" spans="1:33" x14ac:dyDescent="0.25">
      <c r="A561" s="19">
        <v>45991</v>
      </c>
      <c r="B561" s="20">
        <v>0.65651620370370367</v>
      </c>
      <c r="C561" s="21">
        <v>49.884999999999998</v>
      </c>
      <c r="AG561" s="20"/>
    </row>
    <row r="562" spans="1:33" x14ac:dyDescent="0.25">
      <c r="A562" s="19">
        <v>45991</v>
      </c>
      <c r="B562" s="20">
        <v>0.65652777777777782</v>
      </c>
      <c r="C562" s="21">
        <v>49.88</v>
      </c>
      <c r="AG562" s="20"/>
    </row>
    <row r="563" spans="1:33" x14ac:dyDescent="0.25">
      <c r="A563" s="19">
        <v>45991</v>
      </c>
      <c r="B563" s="20">
        <v>0.65653935185185186</v>
      </c>
      <c r="C563" s="21">
        <v>49.884</v>
      </c>
      <c r="AG563" s="20"/>
    </row>
    <row r="564" spans="1:33" x14ac:dyDescent="0.25">
      <c r="A564" s="19">
        <v>45991</v>
      </c>
      <c r="B564" s="20">
        <v>0.6565509259259259</v>
      </c>
      <c r="C564" s="21">
        <v>49.884</v>
      </c>
      <c r="AG564" s="20"/>
    </row>
    <row r="565" spans="1:33" x14ac:dyDescent="0.25">
      <c r="A565" s="19">
        <v>45991</v>
      </c>
      <c r="B565" s="20">
        <v>0.65656250000000005</v>
      </c>
      <c r="C565" s="21">
        <v>49.884999999999998</v>
      </c>
      <c r="AG565" s="20"/>
    </row>
    <row r="566" spans="1:33" x14ac:dyDescent="0.25">
      <c r="A566" s="19">
        <v>45991</v>
      </c>
      <c r="B566" s="20">
        <v>0.65657407407407409</v>
      </c>
      <c r="C566" s="21">
        <v>49.884</v>
      </c>
      <c r="AG566" s="20"/>
    </row>
    <row r="567" spans="1:33" x14ac:dyDescent="0.25">
      <c r="A567" s="19">
        <v>45991</v>
      </c>
      <c r="B567" s="20">
        <v>0.65658564814814813</v>
      </c>
      <c r="C567" s="21">
        <v>49.887</v>
      </c>
      <c r="AG567" s="20"/>
    </row>
    <row r="568" spans="1:33" x14ac:dyDescent="0.25">
      <c r="A568" s="19">
        <v>45991</v>
      </c>
      <c r="B568" s="20">
        <v>0.65659722222222228</v>
      </c>
      <c r="C568" s="21">
        <v>49.887999999999998</v>
      </c>
      <c r="AG568" s="20"/>
    </row>
    <row r="569" spans="1:33" x14ac:dyDescent="0.25">
      <c r="A569" s="19">
        <v>45991</v>
      </c>
      <c r="B569" s="20">
        <v>0.65660879629629632</v>
      </c>
      <c r="C569" s="21">
        <v>49.893000000000001</v>
      </c>
      <c r="AG569" s="20"/>
    </row>
    <row r="570" spans="1:33" x14ac:dyDescent="0.25">
      <c r="A570" s="19">
        <v>45991</v>
      </c>
      <c r="B570" s="20">
        <v>0.65662037037037035</v>
      </c>
      <c r="C570" s="21">
        <v>49.893000000000001</v>
      </c>
      <c r="AG570" s="20"/>
    </row>
    <row r="571" spans="1:33" x14ac:dyDescent="0.25">
      <c r="A571" s="19">
        <v>45991</v>
      </c>
      <c r="B571" s="20">
        <v>0.65663194444444439</v>
      </c>
      <c r="C571" s="21">
        <v>49.896999999999998</v>
      </c>
      <c r="AG571" s="20"/>
    </row>
    <row r="572" spans="1:33" x14ac:dyDescent="0.25">
      <c r="A572" s="19">
        <v>45991</v>
      </c>
      <c r="B572" s="20">
        <v>0.65664351851851854</v>
      </c>
      <c r="C572" s="21">
        <v>49.893999999999998</v>
      </c>
      <c r="AG572" s="20"/>
    </row>
    <row r="573" spans="1:33" x14ac:dyDescent="0.25">
      <c r="A573" s="19">
        <v>45991</v>
      </c>
      <c r="B573" s="20">
        <v>0.65665509259259258</v>
      </c>
      <c r="C573" s="21">
        <v>49.895000000000003</v>
      </c>
      <c r="AG573" s="20"/>
    </row>
    <row r="574" spans="1:33" x14ac:dyDescent="0.25">
      <c r="A574" s="19">
        <v>45991</v>
      </c>
      <c r="B574" s="20">
        <v>0.65666666666666662</v>
      </c>
      <c r="C574" s="21">
        <v>49.896000000000001</v>
      </c>
      <c r="AG574" s="20"/>
    </row>
    <row r="575" spans="1:33" x14ac:dyDescent="0.25">
      <c r="A575" s="19">
        <v>45991</v>
      </c>
      <c r="B575" s="20">
        <v>0.65667824074074077</v>
      </c>
      <c r="C575" s="21">
        <v>49.896000000000001</v>
      </c>
      <c r="AG575" s="20"/>
    </row>
    <row r="576" spans="1:33" x14ac:dyDescent="0.25">
      <c r="A576" s="19">
        <v>45991</v>
      </c>
      <c r="B576" s="20">
        <v>0.65668981481481481</v>
      </c>
      <c r="C576" s="21">
        <v>49.889000000000003</v>
      </c>
      <c r="AG576" s="20"/>
    </row>
    <row r="577" spans="1:33" x14ac:dyDescent="0.25">
      <c r="A577" s="19">
        <v>45991</v>
      </c>
      <c r="B577" s="20">
        <v>0.65670138888888885</v>
      </c>
      <c r="C577" s="21">
        <v>49.890999999999998</v>
      </c>
      <c r="AG577" s="20"/>
    </row>
    <row r="578" spans="1:33" x14ac:dyDescent="0.25">
      <c r="A578" s="19">
        <v>45991</v>
      </c>
      <c r="B578" s="20">
        <v>0.656712962962963</v>
      </c>
      <c r="C578" s="21">
        <v>49.893000000000001</v>
      </c>
      <c r="AG578" s="20"/>
    </row>
    <row r="579" spans="1:33" x14ac:dyDescent="0.25">
      <c r="A579" s="19">
        <v>45991</v>
      </c>
      <c r="B579" s="20">
        <v>0.65672453703703704</v>
      </c>
      <c r="C579" s="21">
        <v>49.895000000000003</v>
      </c>
      <c r="AG579" s="20"/>
    </row>
    <row r="580" spans="1:33" x14ac:dyDescent="0.25">
      <c r="A580" s="19">
        <v>45991</v>
      </c>
      <c r="B580" s="20">
        <v>0.65673611111111108</v>
      </c>
      <c r="C580" s="21">
        <v>49.895000000000003</v>
      </c>
      <c r="AG580" s="20"/>
    </row>
    <row r="581" spans="1:33" x14ac:dyDescent="0.25">
      <c r="A581" s="19">
        <v>45991</v>
      </c>
      <c r="B581" s="20">
        <v>0.65674768518518523</v>
      </c>
      <c r="C581" s="21">
        <v>49.896000000000001</v>
      </c>
      <c r="AG581" s="20"/>
    </row>
    <row r="582" spans="1:33" x14ac:dyDescent="0.25">
      <c r="A582" s="19">
        <v>45991</v>
      </c>
      <c r="B582" s="20">
        <v>0.65675925925925926</v>
      </c>
      <c r="C582" s="21">
        <v>49.893999999999998</v>
      </c>
      <c r="AG582" s="20"/>
    </row>
    <row r="583" spans="1:33" x14ac:dyDescent="0.25">
      <c r="A583" s="19">
        <v>45991</v>
      </c>
      <c r="B583" s="20">
        <v>0.6567708333333333</v>
      </c>
      <c r="C583" s="21">
        <v>49.895000000000003</v>
      </c>
      <c r="AG583" s="20"/>
    </row>
    <row r="584" spans="1:33" x14ac:dyDescent="0.25">
      <c r="A584" s="19">
        <v>45991</v>
      </c>
      <c r="B584" s="20">
        <v>0.65678240740740745</v>
      </c>
      <c r="C584" s="21">
        <v>49.895000000000003</v>
      </c>
      <c r="AG584" s="20"/>
    </row>
    <row r="585" spans="1:33" x14ac:dyDescent="0.25">
      <c r="A585" s="19">
        <v>45991</v>
      </c>
      <c r="B585" s="20">
        <v>0.65679398148148149</v>
      </c>
      <c r="C585" s="21">
        <v>49.893000000000001</v>
      </c>
      <c r="AG585" s="20"/>
    </row>
    <row r="586" spans="1:33" x14ac:dyDescent="0.25">
      <c r="A586" s="19">
        <v>45991</v>
      </c>
      <c r="B586" s="20">
        <v>0.65680555555555553</v>
      </c>
      <c r="C586" s="21">
        <v>49.893999999999998</v>
      </c>
      <c r="AG586" s="20"/>
    </row>
    <row r="587" spans="1:33" x14ac:dyDescent="0.25">
      <c r="A587" s="19">
        <v>45991</v>
      </c>
      <c r="B587" s="20">
        <v>0.65681712962962968</v>
      </c>
      <c r="C587" s="21">
        <v>49.890999999999998</v>
      </c>
      <c r="AG587" s="20"/>
    </row>
    <row r="588" spans="1:33" x14ac:dyDescent="0.25">
      <c r="A588" s="19">
        <v>45991</v>
      </c>
      <c r="B588" s="20">
        <v>0.65682870370370372</v>
      </c>
      <c r="C588" s="21">
        <v>49.890999999999998</v>
      </c>
      <c r="AG588" s="20"/>
    </row>
    <row r="589" spans="1:33" x14ac:dyDescent="0.25">
      <c r="A589" s="19">
        <v>45991</v>
      </c>
      <c r="B589" s="20">
        <v>0.65684027777777776</v>
      </c>
      <c r="C589" s="21">
        <v>49.890999999999998</v>
      </c>
      <c r="AG589" s="20"/>
    </row>
    <row r="590" spans="1:33" x14ac:dyDescent="0.25">
      <c r="A590" s="19">
        <v>45991</v>
      </c>
      <c r="B590" s="20">
        <v>0.6568518518518518</v>
      </c>
      <c r="C590" s="21">
        <v>49.895000000000003</v>
      </c>
      <c r="AG590" s="20"/>
    </row>
    <row r="591" spans="1:33" x14ac:dyDescent="0.25">
      <c r="A591" s="19">
        <v>45991</v>
      </c>
      <c r="B591" s="20">
        <v>0.65686342592592595</v>
      </c>
      <c r="C591" s="21">
        <v>49.893000000000001</v>
      </c>
      <c r="AG591" s="20"/>
    </row>
    <row r="592" spans="1:33" x14ac:dyDescent="0.25">
      <c r="A592" s="19">
        <v>45991</v>
      </c>
      <c r="B592" s="20">
        <v>0.65687499999999999</v>
      </c>
      <c r="C592" s="21">
        <v>49.890999999999998</v>
      </c>
      <c r="AG592" s="20"/>
    </row>
    <row r="593" spans="1:33" x14ac:dyDescent="0.25">
      <c r="A593" s="19">
        <v>45991</v>
      </c>
      <c r="B593" s="20">
        <v>0.65688657407407403</v>
      </c>
      <c r="C593" s="21">
        <v>49.884999999999998</v>
      </c>
      <c r="AG593" s="20"/>
    </row>
    <row r="594" spans="1:33" x14ac:dyDescent="0.25">
      <c r="A594" s="19">
        <v>45991</v>
      </c>
      <c r="B594" s="20">
        <v>0.65689814814814818</v>
      </c>
      <c r="C594" s="21">
        <v>49.89</v>
      </c>
      <c r="AG594" s="20"/>
    </row>
    <row r="595" spans="1:33" x14ac:dyDescent="0.25">
      <c r="A595" s="19">
        <v>45991</v>
      </c>
      <c r="B595" s="20">
        <v>0.65690972222222221</v>
      </c>
      <c r="C595" s="21">
        <v>49.890999999999998</v>
      </c>
      <c r="AG595" s="20"/>
    </row>
    <row r="596" spans="1:33" x14ac:dyDescent="0.25">
      <c r="A596" s="19">
        <v>45991</v>
      </c>
      <c r="B596" s="20">
        <v>0.65692129629629625</v>
      </c>
      <c r="C596" s="21">
        <v>49.890999999999998</v>
      </c>
      <c r="AG596" s="20"/>
    </row>
    <row r="597" spans="1:33" x14ac:dyDescent="0.25">
      <c r="A597" s="19">
        <v>45991</v>
      </c>
      <c r="B597" s="20">
        <v>0.6569328703703704</v>
      </c>
      <c r="C597" s="21">
        <v>49.893000000000001</v>
      </c>
      <c r="AG597" s="20"/>
    </row>
    <row r="598" spans="1:33" x14ac:dyDescent="0.25">
      <c r="A598" s="19">
        <v>45991</v>
      </c>
      <c r="B598" s="20">
        <v>0.65694444444444444</v>
      </c>
      <c r="C598" s="21">
        <v>49.892000000000003</v>
      </c>
      <c r="AG598" s="20"/>
    </row>
    <row r="599" spans="1:33" x14ac:dyDescent="0.25">
      <c r="A599" s="19">
        <v>45991</v>
      </c>
      <c r="B599" s="20">
        <v>0.65695601851851848</v>
      </c>
      <c r="C599" s="21">
        <v>49.889000000000003</v>
      </c>
      <c r="AG599" s="20"/>
    </row>
    <row r="600" spans="1:33" x14ac:dyDescent="0.25">
      <c r="A600" s="19">
        <v>45991</v>
      </c>
      <c r="B600" s="20">
        <v>0.65696759259259263</v>
      </c>
      <c r="C600" s="21">
        <v>49.89</v>
      </c>
      <c r="AG600" s="20"/>
    </row>
    <row r="601" spans="1:33" x14ac:dyDescent="0.25">
      <c r="A601" s="19">
        <v>45991</v>
      </c>
      <c r="B601" s="20">
        <v>0.65697916666666667</v>
      </c>
      <c r="C601" s="21">
        <v>49.89</v>
      </c>
      <c r="AG601" s="20"/>
    </row>
    <row r="602" spans="1:33" x14ac:dyDescent="0.25">
      <c r="A602" s="19">
        <v>45991</v>
      </c>
      <c r="B602" s="20">
        <v>0.65699074074074071</v>
      </c>
      <c r="C602" s="21">
        <v>49.892000000000003</v>
      </c>
      <c r="AG602" s="20"/>
    </row>
    <row r="603" spans="1:33" x14ac:dyDescent="0.25">
      <c r="A603" s="19">
        <v>45991</v>
      </c>
      <c r="B603" s="20">
        <v>0.65700231481481486</v>
      </c>
      <c r="C603" s="21">
        <v>49.893000000000001</v>
      </c>
      <c r="AG603" s="20"/>
    </row>
    <row r="604" spans="1:33" x14ac:dyDescent="0.25">
      <c r="A604" s="19">
        <v>45991</v>
      </c>
      <c r="B604" s="20">
        <v>0.6570138888888889</v>
      </c>
      <c r="C604" s="21">
        <v>49.895000000000003</v>
      </c>
      <c r="AG604" s="20"/>
    </row>
    <row r="605" spans="1:33" x14ac:dyDescent="0.25">
      <c r="A605" s="19">
        <v>45991</v>
      </c>
      <c r="B605" s="20">
        <v>0.65702546296296294</v>
      </c>
      <c r="C605" s="21">
        <v>49.887999999999998</v>
      </c>
      <c r="AG605" s="20"/>
    </row>
    <row r="606" spans="1:33" x14ac:dyDescent="0.25">
      <c r="A606" s="19">
        <v>45991</v>
      </c>
      <c r="B606" s="20">
        <v>0.65703703703703709</v>
      </c>
      <c r="C606" s="21">
        <v>49.887</v>
      </c>
      <c r="AG606" s="20"/>
    </row>
    <row r="607" spans="1:33" x14ac:dyDescent="0.25">
      <c r="A607" s="19">
        <v>45991</v>
      </c>
      <c r="B607" s="20">
        <v>0.65704861111111112</v>
      </c>
      <c r="C607" s="21">
        <v>49.887</v>
      </c>
      <c r="AG607" s="20"/>
    </row>
    <row r="608" spans="1:33" x14ac:dyDescent="0.25">
      <c r="A608" s="19">
        <v>45991</v>
      </c>
      <c r="B608" s="20">
        <v>0.65706018518518516</v>
      </c>
      <c r="C608" s="21">
        <v>49.89</v>
      </c>
      <c r="AG608" s="20"/>
    </row>
    <row r="609" spans="1:33" x14ac:dyDescent="0.25">
      <c r="A609" s="19">
        <v>45991</v>
      </c>
      <c r="B609" s="20">
        <v>0.65707175925925931</v>
      </c>
      <c r="C609" s="21">
        <v>49.881</v>
      </c>
      <c r="AG609" s="20"/>
    </row>
    <row r="610" spans="1:33" x14ac:dyDescent="0.25">
      <c r="A610" s="19">
        <v>45991</v>
      </c>
      <c r="B610" s="20">
        <v>0.65708333333333335</v>
      </c>
      <c r="C610" s="21">
        <v>49.887</v>
      </c>
      <c r="AG610" s="20"/>
    </row>
    <row r="611" spans="1:33" x14ac:dyDescent="0.25">
      <c r="A611" s="19">
        <v>45991</v>
      </c>
      <c r="B611" s="20">
        <v>0.65709490740740739</v>
      </c>
      <c r="C611" s="21">
        <v>49.887999999999998</v>
      </c>
      <c r="AG611" s="20"/>
    </row>
    <row r="612" spans="1:33" x14ac:dyDescent="0.25">
      <c r="A612" s="19">
        <v>45991</v>
      </c>
      <c r="B612" s="20">
        <v>0.65710648148148143</v>
      </c>
      <c r="C612" s="21">
        <v>49.887</v>
      </c>
      <c r="AG612" s="20"/>
    </row>
    <row r="613" spans="1:33" x14ac:dyDescent="0.25">
      <c r="A613" s="19">
        <v>45991</v>
      </c>
      <c r="B613" s="20">
        <v>0.65711805555555558</v>
      </c>
      <c r="C613" s="21">
        <v>49.884</v>
      </c>
      <c r="AG613" s="20"/>
    </row>
    <row r="614" spans="1:33" x14ac:dyDescent="0.25">
      <c r="A614" s="19">
        <v>45991</v>
      </c>
      <c r="B614" s="20">
        <v>0.65712962962962962</v>
      </c>
      <c r="C614" s="21">
        <v>49.887999999999998</v>
      </c>
      <c r="AG614" s="20"/>
    </row>
    <row r="615" spans="1:33" x14ac:dyDescent="0.25">
      <c r="A615" s="19">
        <v>45991</v>
      </c>
      <c r="B615" s="20">
        <v>0.65714120370370366</v>
      </c>
      <c r="C615" s="21">
        <v>49.889000000000003</v>
      </c>
      <c r="AG615" s="20"/>
    </row>
    <row r="616" spans="1:33" x14ac:dyDescent="0.25">
      <c r="A616" s="19">
        <v>45991</v>
      </c>
      <c r="B616" s="20">
        <v>0.65715277777777781</v>
      </c>
      <c r="C616" s="21">
        <v>49.889000000000003</v>
      </c>
      <c r="AG616" s="20"/>
    </row>
    <row r="617" spans="1:33" x14ac:dyDescent="0.25">
      <c r="A617" s="19">
        <v>45991</v>
      </c>
      <c r="B617" s="20">
        <v>0.65716435185185185</v>
      </c>
      <c r="C617" s="21">
        <v>49.892000000000003</v>
      </c>
      <c r="AG617" s="20"/>
    </row>
    <row r="618" spans="1:33" x14ac:dyDescent="0.25">
      <c r="A618" s="19">
        <v>45991</v>
      </c>
      <c r="B618" s="20">
        <v>0.65717592592592589</v>
      </c>
      <c r="C618" s="21">
        <v>49.892000000000003</v>
      </c>
      <c r="AG618" s="20"/>
    </row>
    <row r="619" spans="1:33" x14ac:dyDescent="0.25">
      <c r="A619" s="19">
        <v>45991</v>
      </c>
      <c r="B619" s="20">
        <v>0.65718750000000004</v>
      </c>
      <c r="C619" s="21">
        <v>49.893000000000001</v>
      </c>
      <c r="AG619" s="20"/>
    </row>
    <row r="620" spans="1:33" x14ac:dyDescent="0.25">
      <c r="A620" s="19">
        <v>45991</v>
      </c>
      <c r="B620" s="20">
        <v>0.65719907407407407</v>
      </c>
      <c r="C620" s="21">
        <v>49.892000000000003</v>
      </c>
      <c r="AG620" s="20"/>
    </row>
    <row r="621" spans="1:33" x14ac:dyDescent="0.25">
      <c r="A621" s="19">
        <v>45991</v>
      </c>
      <c r="B621" s="20">
        <v>0.65721064814814811</v>
      </c>
      <c r="C621" s="21">
        <v>49.893999999999998</v>
      </c>
      <c r="AG621" s="20"/>
    </row>
    <row r="622" spans="1:33" x14ac:dyDescent="0.25">
      <c r="A622" s="19">
        <v>45991</v>
      </c>
      <c r="B622" s="20">
        <v>0.65722222222222226</v>
      </c>
      <c r="C622" s="21">
        <v>49.893999999999998</v>
      </c>
      <c r="AG622" s="20"/>
    </row>
    <row r="623" spans="1:33" x14ac:dyDescent="0.25">
      <c r="A623" s="19">
        <v>45991</v>
      </c>
      <c r="B623" s="20">
        <v>0.6572337962962963</v>
      </c>
      <c r="C623" s="21">
        <v>49.893999999999998</v>
      </c>
      <c r="AG623" s="20"/>
    </row>
    <row r="624" spans="1:33" x14ac:dyDescent="0.25">
      <c r="A624" s="19">
        <v>45991</v>
      </c>
      <c r="B624" s="20">
        <v>0.65724537037037034</v>
      </c>
      <c r="C624" s="21">
        <v>49.896000000000001</v>
      </c>
      <c r="AG624" s="20"/>
    </row>
    <row r="625" spans="1:33" x14ac:dyDescent="0.25">
      <c r="A625" s="19">
        <v>45991</v>
      </c>
      <c r="B625" s="20">
        <v>0.65725694444444449</v>
      </c>
      <c r="C625" s="21">
        <v>49.902000000000001</v>
      </c>
      <c r="AG625" s="20"/>
    </row>
    <row r="626" spans="1:33" x14ac:dyDescent="0.25">
      <c r="A626" s="19">
        <v>45991</v>
      </c>
      <c r="B626" s="20">
        <v>0.65726851851851853</v>
      </c>
      <c r="C626" s="21">
        <v>49.905000000000001</v>
      </c>
      <c r="AG626" s="20"/>
    </row>
    <row r="627" spans="1:33" x14ac:dyDescent="0.25">
      <c r="A627" s="19">
        <v>45991</v>
      </c>
      <c r="B627" s="20">
        <v>0.65728009259259257</v>
      </c>
      <c r="C627" s="21">
        <v>49.908999999999999</v>
      </c>
      <c r="AG627" s="20"/>
    </row>
    <row r="628" spans="1:33" x14ac:dyDescent="0.25">
      <c r="A628" s="19">
        <v>45991</v>
      </c>
      <c r="B628" s="20">
        <v>0.65729166666666672</v>
      </c>
      <c r="C628" s="21">
        <v>49.917000000000002</v>
      </c>
      <c r="AG628" s="20"/>
    </row>
    <row r="629" spans="1:33" x14ac:dyDescent="0.25">
      <c r="A629" s="19">
        <v>45991</v>
      </c>
      <c r="B629" s="20">
        <v>0.65730324074074076</v>
      </c>
      <c r="C629" s="21">
        <v>49.914000000000001</v>
      </c>
      <c r="AG629" s="20"/>
    </row>
    <row r="630" spans="1:33" x14ac:dyDescent="0.25">
      <c r="A630" s="19">
        <v>45991</v>
      </c>
      <c r="B630" s="20">
        <v>0.6573148148148148</v>
      </c>
      <c r="C630" s="21">
        <v>49.912999999999997</v>
      </c>
      <c r="AG630" s="20"/>
    </row>
    <row r="631" spans="1:33" x14ac:dyDescent="0.25">
      <c r="A631" s="19">
        <v>45991</v>
      </c>
      <c r="B631" s="20">
        <v>0.65732638888888884</v>
      </c>
      <c r="C631" s="21">
        <v>49.915999999999997</v>
      </c>
      <c r="AG631" s="20"/>
    </row>
    <row r="632" spans="1:33" x14ac:dyDescent="0.25">
      <c r="A632" s="19">
        <v>45991</v>
      </c>
      <c r="B632" s="20">
        <v>0.65733796296296299</v>
      </c>
      <c r="C632" s="21">
        <v>49.92</v>
      </c>
      <c r="AG632" s="20"/>
    </row>
    <row r="633" spans="1:33" x14ac:dyDescent="0.25">
      <c r="A633" s="19">
        <v>45991</v>
      </c>
      <c r="B633" s="20">
        <v>0.65734953703703702</v>
      </c>
      <c r="C633" s="21">
        <v>49.921999999999997</v>
      </c>
      <c r="AG633" s="20"/>
    </row>
    <row r="634" spans="1:33" x14ac:dyDescent="0.25">
      <c r="A634" s="19">
        <v>45991</v>
      </c>
      <c r="B634" s="20">
        <v>0.65736111111111106</v>
      </c>
      <c r="C634" s="21">
        <v>49.921999999999997</v>
      </c>
      <c r="AG634" s="20"/>
    </row>
    <row r="635" spans="1:33" x14ac:dyDescent="0.25">
      <c r="A635" s="19">
        <v>45991</v>
      </c>
      <c r="B635" s="20">
        <v>0.65737268518518521</v>
      </c>
      <c r="C635" s="21">
        <v>49.920999999999999</v>
      </c>
      <c r="AG635" s="20"/>
    </row>
    <row r="636" spans="1:33" x14ac:dyDescent="0.25">
      <c r="A636" s="19">
        <v>45991</v>
      </c>
      <c r="B636" s="20">
        <v>0.65738425925925925</v>
      </c>
      <c r="C636" s="21">
        <v>49.920999999999999</v>
      </c>
      <c r="AG636" s="20"/>
    </row>
    <row r="637" spans="1:33" x14ac:dyDescent="0.25">
      <c r="A637" s="19">
        <v>45991</v>
      </c>
      <c r="B637" s="20">
        <v>0.65739583333333329</v>
      </c>
      <c r="C637" s="21">
        <v>49.921999999999997</v>
      </c>
      <c r="AG637" s="20"/>
    </row>
    <row r="638" spans="1:33" x14ac:dyDescent="0.25">
      <c r="A638" s="19">
        <v>45991</v>
      </c>
      <c r="B638" s="20">
        <v>0.65740740740740744</v>
      </c>
      <c r="C638" s="21">
        <v>49.926000000000002</v>
      </c>
      <c r="AG638" s="20"/>
    </row>
    <row r="639" spans="1:33" x14ac:dyDescent="0.25">
      <c r="A639" s="19">
        <v>45991</v>
      </c>
      <c r="B639" s="20">
        <v>0.65741898148148148</v>
      </c>
      <c r="C639" s="21">
        <v>49.927999999999997</v>
      </c>
      <c r="AG639" s="20"/>
    </row>
    <row r="640" spans="1:33" x14ac:dyDescent="0.25">
      <c r="A640" s="19">
        <v>45991</v>
      </c>
      <c r="B640" s="20">
        <v>0.65743055555555552</v>
      </c>
      <c r="C640" s="21">
        <v>49.930999999999997</v>
      </c>
      <c r="AG640" s="20"/>
    </row>
    <row r="641" spans="1:33" x14ac:dyDescent="0.25">
      <c r="A641" s="19">
        <v>45991</v>
      </c>
      <c r="B641" s="20">
        <v>0.65744212962962967</v>
      </c>
      <c r="C641" s="21">
        <v>49.933</v>
      </c>
      <c r="AG641" s="20"/>
    </row>
    <row r="642" spans="1:33" x14ac:dyDescent="0.25">
      <c r="A642" s="19">
        <v>45991</v>
      </c>
      <c r="B642" s="20">
        <v>0.65745370370370371</v>
      </c>
      <c r="C642" s="21">
        <v>49.935000000000002</v>
      </c>
      <c r="AG642" s="20"/>
    </row>
    <row r="643" spans="1:33" x14ac:dyDescent="0.25">
      <c r="A643" s="19">
        <v>45991</v>
      </c>
      <c r="B643" s="20">
        <v>0.65746527777777775</v>
      </c>
      <c r="C643" s="21">
        <v>49.935000000000002</v>
      </c>
      <c r="AG643" s="20"/>
    </row>
    <row r="644" spans="1:33" x14ac:dyDescent="0.25">
      <c r="A644" s="19">
        <v>45991</v>
      </c>
      <c r="B644" s="20">
        <v>0.6574768518518519</v>
      </c>
      <c r="C644" s="21">
        <v>49.933999999999997</v>
      </c>
      <c r="AG644" s="20"/>
    </row>
    <row r="645" spans="1:33" x14ac:dyDescent="0.25">
      <c r="A645" s="19">
        <v>45991</v>
      </c>
      <c r="B645" s="20">
        <v>0.65748842592592593</v>
      </c>
      <c r="C645" s="21">
        <v>49.935000000000002</v>
      </c>
      <c r="AG645" s="20"/>
    </row>
    <row r="646" spans="1:33" x14ac:dyDescent="0.25">
      <c r="A646" s="19">
        <v>45991</v>
      </c>
      <c r="B646" s="20">
        <v>0.65749999999999997</v>
      </c>
      <c r="C646" s="21">
        <v>49.936</v>
      </c>
      <c r="AG646" s="20"/>
    </row>
    <row r="647" spans="1:33" x14ac:dyDescent="0.25">
      <c r="A647" s="19">
        <v>45991</v>
      </c>
      <c r="B647" s="20">
        <v>0.65751157407407412</v>
      </c>
      <c r="C647" s="21">
        <v>49.941000000000003</v>
      </c>
      <c r="AG647" s="20"/>
    </row>
    <row r="648" spans="1:33" x14ac:dyDescent="0.25">
      <c r="A648" s="19">
        <v>45991</v>
      </c>
      <c r="B648" s="20">
        <v>0.65752314814814816</v>
      </c>
      <c r="C648" s="21">
        <v>49.942999999999998</v>
      </c>
      <c r="AG648" s="20"/>
    </row>
    <row r="649" spans="1:33" x14ac:dyDescent="0.25">
      <c r="A649" s="19">
        <v>45991</v>
      </c>
      <c r="B649" s="20">
        <v>0.6575347222222222</v>
      </c>
      <c r="C649" s="21">
        <v>49.94</v>
      </c>
      <c r="AG649" s="20"/>
    </row>
    <row r="650" spans="1:33" x14ac:dyDescent="0.25">
      <c r="A650" s="19">
        <v>45991</v>
      </c>
      <c r="B650" s="20">
        <v>0.65754629629629635</v>
      </c>
      <c r="C650" s="21">
        <v>49.933</v>
      </c>
      <c r="AG650" s="20"/>
    </row>
    <row r="651" spans="1:33" x14ac:dyDescent="0.25">
      <c r="A651" s="19">
        <v>45991</v>
      </c>
      <c r="B651" s="20">
        <v>0.65755787037037039</v>
      </c>
      <c r="C651" s="21">
        <v>49.933</v>
      </c>
      <c r="AG651" s="20"/>
    </row>
    <row r="652" spans="1:33" x14ac:dyDescent="0.25">
      <c r="A652" s="19">
        <v>45991</v>
      </c>
      <c r="B652" s="20">
        <v>0.65756944444444443</v>
      </c>
      <c r="C652" s="21">
        <v>49.933999999999997</v>
      </c>
      <c r="AG652" s="20"/>
    </row>
    <row r="653" spans="1:33" x14ac:dyDescent="0.25">
      <c r="A653" s="19">
        <v>45991</v>
      </c>
      <c r="B653" s="20">
        <v>0.65758101851851847</v>
      </c>
      <c r="C653" s="21">
        <v>49.936999999999998</v>
      </c>
      <c r="AG653" s="20"/>
    </row>
    <row r="654" spans="1:33" x14ac:dyDescent="0.25">
      <c r="A654" s="19">
        <v>45991</v>
      </c>
      <c r="B654" s="20">
        <v>0.65759259259259262</v>
      </c>
      <c r="C654" s="21">
        <v>49.939</v>
      </c>
      <c r="AG654" s="20"/>
    </row>
    <row r="655" spans="1:33" x14ac:dyDescent="0.25">
      <c r="A655" s="19">
        <v>45991</v>
      </c>
      <c r="B655" s="20">
        <v>0.65760416666666666</v>
      </c>
      <c r="C655" s="21">
        <v>49.939</v>
      </c>
      <c r="AG655" s="20"/>
    </row>
    <row r="656" spans="1:33" x14ac:dyDescent="0.25">
      <c r="A656" s="19">
        <v>45991</v>
      </c>
      <c r="B656" s="20">
        <v>0.6576157407407407</v>
      </c>
      <c r="C656" s="21">
        <v>49.938000000000002</v>
      </c>
      <c r="AG656" s="20"/>
    </row>
    <row r="657" spans="1:33" x14ac:dyDescent="0.25">
      <c r="A657" s="19">
        <v>45991</v>
      </c>
      <c r="B657" s="20">
        <v>0.65762731481481485</v>
      </c>
      <c r="C657" s="21">
        <v>49.936999999999998</v>
      </c>
      <c r="AG657" s="20"/>
    </row>
    <row r="658" spans="1:33" x14ac:dyDescent="0.25">
      <c r="A658" s="19">
        <v>45991</v>
      </c>
      <c r="B658" s="20">
        <v>0.65763888888888888</v>
      </c>
      <c r="C658" s="21">
        <v>49.936</v>
      </c>
      <c r="AG658" s="20"/>
    </row>
    <row r="659" spans="1:33" x14ac:dyDescent="0.25">
      <c r="A659" s="19">
        <v>45991</v>
      </c>
      <c r="B659" s="20">
        <v>0.65765046296296292</v>
      </c>
      <c r="C659" s="21">
        <v>49.935000000000002</v>
      </c>
      <c r="AG659" s="20"/>
    </row>
    <row r="660" spans="1:33" x14ac:dyDescent="0.25">
      <c r="A660" s="19">
        <v>45991</v>
      </c>
      <c r="B660" s="20">
        <v>0.65766203703703707</v>
      </c>
      <c r="C660" s="21">
        <v>49.933999999999997</v>
      </c>
      <c r="AG660" s="20"/>
    </row>
    <row r="661" spans="1:33" x14ac:dyDescent="0.25">
      <c r="A661" s="19">
        <v>45991</v>
      </c>
      <c r="B661" s="20">
        <v>0.65767361111111111</v>
      </c>
      <c r="C661" s="21">
        <v>49.933999999999997</v>
      </c>
      <c r="AG661" s="20"/>
    </row>
    <row r="662" spans="1:33" x14ac:dyDescent="0.25">
      <c r="A662" s="19">
        <v>45991</v>
      </c>
      <c r="B662" s="20">
        <v>0.65768518518518515</v>
      </c>
      <c r="C662" s="21">
        <v>49.933999999999997</v>
      </c>
      <c r="AG662" s="20"/>
    </row>
    <row r="663" spans="1:33" x14ac:dyDescent="0.25">
      <c r="A663" s="19">
        <v>45991</v>
      </c>
      <c r="B663" s="20">
        <v>0.6576967592592593</v>
      </c>
      <c r="C663" s="21">
        <v>49.935000000000002</v>
      </c>
      <c r="AG663" s="20"/>
    </row>
    <row r="664" spans="1:33" x14ac:dyDescent="0.25">
      <c r="A664" s="19">
        <v>45991</v>
      </c>
      <c r="B664" s="20">
        <v>0.65770833333333334</v>
      </c>
      <c r="C664" s="21">
        <v>49.936</v>
      </c>
      <c r="AG664" s="20"/>
    </row>
    <row r="665" spans="1:33" x14ac:dyDescent="0.25">
      <c r="A665" s="19">
        <v>45991</v>
      </c>
      <c r="B665" s="20">
        <v>0.65771990740740738</v>
      </c>
      <c r="C665" s="21">
        <v>49.936999999999998</v>
      </c>
      <c r="AG665" s="20"/>
    </row>
    <row r="666" spans="1:33" x14ac:dyDescent="0.25">
      <c r="A666" s="19">
        <v>45991</v>
      </c>
      <c r="B666" s="20">
        <v>0.65773148148148153</v>
      </c>
      <c r="C666" s="21">
        <v>49.939</v>
      </c>
      <c r="AG666" s="20"/>
    </row>
    <row r="667" spans="1:33" x14ac:dyDescent="0.25">
      <c r="A667" s="19">
        <v>45991</v>
      </c>
      <c r="B667" s="20">
        <v>0.65774305555555557</v>
      </c>
      <c r="C667" s="21">
        <v>49.94</v>
      </c>
      <c r="AG667" s="20"/>
    </row>
    <row r="668" spans="1:33" x14ac:dyDescent="0.25">
      <c r="A668" s="19">
        <v>45991</v>
      </c>
      <c r="B668" s="20">
        <v>0.65775462962962961</v>
      </c>
      <c r="C668" s="21">
        <v>49.942</v>
      </c>
      <c r="AG668" s="20"/>
    </row>
    <row r="669" spans="1:33" x14ac:dyDescent="0.25">
      <c r="A669" s="19">
        <v>45991</v>
      </c>
      <c r="B669" s="20">
        <v>0.65776620370370376</v>
      </c>
      <c r="C669" s="21">
        <v>49.945</v>
      </c>
      <c r="AG669" s="20"/>
    </row>
    <row r="670" spans="1:33" x14ac:dyDescent="0.25">
      <c r="A670" s="19">
        <v>45991</v>
      </c>
      <c r="B670" s="20">
        <v>0.65777777777777779</v>
      </c>
      <c r="C670" s="21">
        <v>49.945</v>
      </c>
      <c r="AG670" s="20"/>
    </row>
    <row r="671" spans="1:33" x14ac:dyDescent="0.25">
      <c r="A671" s="19">
        <v>45991</v>
      </c>
      <c r="B671" s="20">
        <v>0.65778935185185183</v>
      </c>
      <c r="C671" s="21">
        <v>49.945999999999998</v>
      </c>
      <c r="AG671" s="20"/>
    </row>
    <row r="672" spans="1:33" x14ac:dyDescent="0.25">
      <c r="A672" s="19">
        <v>45991</v>
      </c>
      <c r="B672" s="20">
        <v>0.65780092592592587</v>
      </c>
      <c r="C672" s="21">
        <v>49.95</v>
      </c>
      <c r="AG672" s="20"/>
    </row>
    <row r="673" spans="1:33" x14ac:dyDescent="0.25">
      <c r="A673" s="19">
        <v>45991</v>
      </c>
      <c r="B673" s="20">
        <v>0.65781250000000002</v>
      </c>
      <c r="C673" s="21">
        <v>49.95</v>
      </c>
      <c r="AG673" s="20"/>
    </row>
    <row r="674" spans="1:33" x14ac:dyDescent="0.25">
      <c r="A674" s="19">
        <v>45991</v>
      </c>
      <c r="B674" s="20">
        <v>0.65782407407407406</v>
      </c>
      <c r="C674" s="21">
        <v>49.948</v>
      </c>
      <c r="AG674" s="20"/>
    </row>
    <row r="675" spans="1:33" x14ac:dyDescent="0.25">
      <c r="A675" s="19">
        <v>45991</v>
      </c>
      <c r="B675" s="20">
        <v>0.6578356481481481</v>
      </c>
      <c r="C675" s="21">
        <v>49.945999999999998</v>
      </c>
      <c r="AG675" s="20"/>
    </row>
    <row r="676" spans="1:33" x14ac:dyDescent="0.25">
      <c r="A676" s="19">
        <v>45991</v>
      </c>
      <c r="B676" s="20">
        <v>0.65784722222222225</v>
      </c>
      <c r="C676" s="21">
        <v>49.941000000000003</v>
      </c>
      <c r="AG676" s="20"/>
    </row>
    <row r="677" spans="1:33" x14ac:dyDescent="0.25">
      <c r="A677" s="19">
        <v>45991</v>
      </c>
      <c r="B677" s="20">
        <v>0.65785879629629629</v>
      </c>
      <c r="C677" s="21">
        <v>49.942</v>
      </c>
      <c r="AG677" s="20"/>
    </row>
    <row r="678" spans="1:33" x14ac:dyDescent="0.25">
      <c r="A678" s="19">
        <v>45991</v>
      </c>
      <c r="B678" s="20">
        <v>0.65787037037037033</v>
      </c>
      <c r="C678" s="21">
        <v>49.942</v>
      </c>
      <c r="AG678" s="20"/>
    </row>
    <row r="679" spans="1:33" x14ac:dyDescent="0.25">
      <c r="A679" s="19">
        <v>45991</v>
      </c>
      <c r="B679" s="20">
        <v>0.65788194444444448</v>
      </c>
      <c r="C679" s="21">
        <v>49.945999999999998</v>
      </c>
      <c r="AG679" s="20"/>
    </row>
    <row r="680" spans="1:33" x14ac:dyDescent="0.25">
      <c r="A680" s="19">
        <v>45991</v>
      </c>
      <c r="B680" s="20">
        <v>0.65789351851851852</v>
      </c>
      <c r="C680" s="21">
        <v>49.944000000000003</v>
      </c>
      <c r="AG680" s="20"/>
    </row>
    <row r="681" spans="1:33" x14ac:dyDescent="0.25">
      <c r="A681" s="19">
        <v>45991</v>
      </c>
      <c r="B681" s="20">
        <v>0.65790509259259256</v>
      </c>
      <c r="C681" s="21">
        <v>49.942</v>
      </c>
      <c r="AG681" s="20"/>
    </row>
    <row r="682" spans="1:33" x14ac:dyDescent="0.25">
      <c r="A682" s="19">
        <v>45991</v>
      </c>
      <c r="B682" s="20">
        <v>0.65791666666666671</v>
      </c>
      <c r="C682" s="21">
        <v>49.939</v>
      </c>
      <c r="AG682" s="20"/>
    </row>
    <row r="683" spans="1:33" x14ac:dyDescent="0.25">
      <c r="A683" s="19">
        <v>45991</v>
      </c>
      <c r="B683" s="20">
        <v>0.65792824074074074</v>
      </c>
      <c r="C683" s="21">
        <v>49.936</v>
      </c>
      <c r="AG683" s="20"/>
    </row>
    <row r="684" spans="1:33" x14ac:dyDescent="0.25">
      <c r="A684" s="19">
        <v>45991</v>
      </c>
      <c r="B684" s="20">
        <v>0.65793981481481478</v>
      </c>
      <c r="C684" s="21">
        <v>49.935000000000002</v>
      </c>
      <c r="AG684" s="20"/>
    </row>
    <row r="685" spans="1:33" x14ac:dyDescent="0.25">
      <c r="A685" s="19">
        <v>45991</v>
      </c>
      <c r="B685" s="20">
        <v>0.65795138888888893</v>
      </c>
      <c r="C685" s="21">
        <v>49.933</v>
      </c>
      <c r="AG685" s="20"/>
    </row>
    <row r="686" spans="1:33" x14ac:dyDescent="0.25">
      <c r="A686" s="19">
        <v>45991</v>
      </c>
      <c r="B686" s="20">
        <v>0.65796296296296297</v>
      </c>
      <c r="C686" s="21">
        <v>49.933</v>
      </c>
      <c r="AG686" s="20"/>
    </row>
    <row r="687" spans="1:33" x14ac:dyDescent="0.25">
      <c r="A687" s="19">
        <v>45991</v>
      </c>
      <c r="B687" s="20">
        <v>0.65797453703703701</v>
      </c>
      <c r="C687" s="21">
        <v>49.933999999999997</v>
      </c>
      <c r="AG687" s="20"/>
    </row>
    <row r="688" spans="1:33" x14ac:dyDescent="0.25">
      <c r="A688" s="19">
        <v>45991</v>
      </c>
      <c r="B688" s="20">
        <v>0.65798611111111116</v>
      </c>
      <c r="C688" s="21">
        <v>49.933</v>
      </c>
      <c r="AG688" s="20"/>
    </row>
    <row r="689" spans="1:33" x14ac:dyDescent="0.25">
      <c r="A689" s="19">
        <v>45991</v>
      </c>
      <c r="B689" s="20">
        <v>0.6579976851851852</v>
      </c>
      <c r="C689" s="21">
        <v>49.933</v>
      </c>
      <c r="AG689" s="20"/>
    </row>
    <row r="690" spans="1:33" x14ac:dyDescent="0.25">
      <c r="A690" s="19">
        <v>45991</v>
      </c>
      <c r="B690" s="20">
        <v>0.65800925925925924</v>
      </c>
      <c r="C690" s="21">
        <v>49.930999999999997</v>
      </c>
      <c r="AG690" s="20"/>
    </row>
    <row r="691" spans="1:33" x14ac:dyDescent="0.25">
      <c r="A691" s="19">
        <v>45991</v>
      </c>
      <c r="B691" s="20">
        <v>0.65802083333333339</v>
      </c>
      <c r="C691" s="21">
        <v>49.933</v>
      </c>
      <c r="AG691" s="20"/>
    </row>
    <row r="692" spans="1:33" x14ac:dyDescent="0.25">
      <c r="A692" s="19">
        <v>45991</v>
      </c>
      <c r="B692" s="20">
        <v>0.65803240740740743</v>
      </c>
      <c r="C692" s="21">
        <v>49.933</v>
      </c>
      <c r="AG692" s="20"/>
    </row>
    <row r="693" spans="1:33" x14ac:dyDescent="0.25">
      <c r="A693" s="19">
        <v>45991</v>
      </c>
      <c r="B693" s="20">
        <v>0.65804398148148147</v>
      </c>
      <c r="C693" s="21">
        <v>49.936</v>
      </c>
      <c r="AG693" s="20"/>
    </row>
    <row r="694" spans="1:33" x14ac:dyDescent="0.25">
      <c r="A694" s="19">
        <v>45991</v>
      </c>
      <c r="B694" s="20">
        <v>0.6580555555555555</v>
      </c>
      <c r="C694" s="21">
        <v>49.936999999999998</v>
      </c>
      <c r="AG694" s="20"/>
    </row>
    <row r="695" spans="1:33" x14ac:dyDescent="0.25">
      <c r="A695" s="19">
        <v>45991</v>
      </c>
      <c r="B695" s="20">
        <v>0.65806712962962965</v>
      </c>
      <c r="C695" s="21">
        <v>49.94</v>
      </c>
      <c r="AG695" s="20"/>
    </row>
    <row r="696" spans="1:33" x14ac:dyDescent="0.25">
      <c r="A696" s="19">
        <v>45991</v>
      </c>
      <c r="B696" s="20">
        <v>0.65807870370370369</v>
      </c>
      <c r="C696" s="21">
        <v>49.942</v>
      </c>
      <c r="AG696" s="20"/>
    </row>
    <row r="697" spans="1:33" x14ac:dyDescent="0.25">
      <c r="A697" s="19">
        <v>45991</v>
      </c>
      <c r="B697" s="20">
        <v>0.65809027777777773</v>
      </c>
      <c r="C697" s="21">
        <v>49.942</v>
      </c>
      <c r="AG697" s="20"/>
    </row>
    <row r="698" spans="1:33" x14ac:dyDescent="0.25">
      <c r="A698" s="19">
        <v>45991</v>
      </c>
      <c r="B698" s="20">
        <v>0.65810185185185188</v>
      </c>
      <c r="C698" s="21">
        <v>49.942999999999998</v>
      </c>
      <c r="AG698" s="20"/>
    </row>
    <row r="699" spans="1:33" x14ac:dyDescent="0.25">
      <c r="A699" s="19">
        <v>45991</v>
      </c>
      <c r="B699" s="20">
        <v>0.65811342592592592</v>
      </c>
      <c r="C699" s="21">
        <v>49.944000000000003</v>
      </c>
      <c r="AG699" s="20"/>
    </row>
    <row r="700" spans="1:33" x14ac:dyDescent="0.25">
      <c r="A700" s="19">
        <v>45991</v>
      </c>
      <c r="B700" s="20">
        <v>0.65812499999999996</v>
      </c>
      <c r="C700" s="21">
        <v>49.944000000000003</v>
      </c>
      <c r="AG700" s="20"/>
    </row>
    <row r="701" spans="1:33" x14ac:dyDescent="0.25">
      <c r="A701" s="19">
        <v>45991</v>
      </c>
      <c r="B701" s="20">
        <v>0.65813657407407411</v>
      </c>
      <c r="C701" s="21">
        <v>49.945</v>
      </c>
      <c r="AG701" s="20"/>
    </row>
    <row r="702" spans="1:33" x14ac:dyDescent="0.25">
      <c r="A702" s="19">
        <v>45991</v>
      </c>
      <c r="B702" s="20">
        <v>0.65814814814814815</v>
      </c>
      <c r="C702" s="21">
        <v>49.947000000000003</v>
      </c>
      <c r="AG702" s="20"/>
    </row>
    <row r="703" spans="1:33" x14ac:dyDescent="0.25">
      <c r="A703" s="19">
        <v>45991</v>
      </c>
      <c r="B703" s="20">
        <v>0.65815972222222219</v>
      </c>
      <c r="C703" s="21">
        <v>49.947000000000003</v>
      </c>
      <c r="AG703" s="20"/>
    </row>
    <row r="704" spans="1:33" x14ac:dyDescent="0.25">
      <c r="A704" s="19">
        <v>45991</v>
      </c>
      <c r="B704" s="20">
        <v>0.65817129629629634</v>
      </c>
      <c r="C704" s="21">
        <v>49.945999999999998</v>
      </c>
      <c r="AG704" s="20"/>
    </row>
    <row r="705" spans="1:33" x14ac:dyDescent="0.25">
      <c r="A705" s="19">
        <v>45991</v>
      </c>
      <c r="B705" s="20">
        <v>0.65818287037037038</v>
      </c>
      <c r="C705" s="21">
        <v>49.942999999999998</v>
      </c>
      <c r="AG705" s="20"/>
    </row>
    <row r="706" spans="1:33" x14ac:dyDescent="0.25">
      <c r="A706" s="19">
        <v>45991</v>
      </c>
      <c r="B706" s="20">
        <v>0.65819444444444442</v>
      </c>
      <c r="C706" s="21">
        <v>49.944000000000003</v>
      </c>
      <c r="AG706" s="20"/>
    </row>
    <row r="707" spans="1:33" x14ac:dyDescent="0.25">
      <c r="A707" s="19">
        <v>45991</v>
      </c>
      <c r="B707" s="20">
        <v>0.65820601851851857</v>
      </c>
      <c r="C707" s="21">
        <v>49.942999999999998</v>
      </c>
      <c r="AG707" s="20"/>
    </row>
    <row r="708" spans="1:33" x14ac:dyDescent="0.25">
      <c r="A708" s="19">
        <v>45991</v>
      </c>
      <c r="B708" s="20">
        <v>0.6582175925925926</v>
      </c>
      <c r="C708" s="21">
        <v>49.942</v>
      </c>
      <c r="AG708" s="20"/>
    </row>
    <row r="709" spans="1:33" x14ac:dyDescent="0.25">
      <c r="A709" s="19">
        <v>45991</v>
      </c>
      <c r="B709" s="20">
        <v>0.65822916666666664</v>
      </c>
      <c r="C709" s="21">
        <v>49.947000000000003</v>
      </c>
      <c r="AG709" s="20"/>
    </row>
    <row r="710" spans="1:33" x14ac:dyDescent="0.25">
      <c r="A710" s="19">
        <v>45991</v>
      </c>
      <c r="B710" s="20">
        <v>0.65824074074074079</v>
      </c>
      <c r="C710" s="21">
        <v>49.945</v>
      </c>
      <c r="AG710" s="20"/>
    </row>
    <row r="711" spans="1:33" x14ac:dyDescent="0.25">
      <c r="A711" s="19">
        <v>45991</v>
      </c>
      <c r="B711" s="20">
        <v>0.65825231481481483</v>
      </c>
      <c r="C711" s="21">
        <v>49.942999999999998</v>
      </c>
      <c r="AG711" s="20"/>
    </row>
    <row r="712" spans="1:33" x14ac:dyDescent="0.25">
      <c r="A712" s="19">
        <v>45991</v>
      </c>
      <c r="B712" s="20">
        <v>0.65826388888888887</v>
      </c>
      <c r="C712" s="21">
        <v>49.944000000000003</v>
      </c>
      <c r="AG712" s="20"/>
    </row>
    <row r="713" spans="1:33" x14ac:dyDescent="0.25">
      <c r="A713" s="19">
        <v>45991</v>
      </c>
      <c r="B713" s="20">
        <v>0.65827546296296291</v>
      </c>
      <c r="C713" s="21">
        <v>49.942</v>
      </c>
      <c r="AG713" s="20"/>
    </row>
    <row r="714" spans="1:33" x14ac:dyDescent="0.25">
      <c r="A714" s="19">
        <v>45991</v>
      </c>
      <c r="B714" s="20">
        <v>0.65828703703703706</v>
      </c>
      <c r="C714" s="21">
        <v>49.941000000000003</v>
      </c>
      <c r="AG714" s="20"/>
    </row>
    <row r="715" spans="1:33" x14ac:dyDescent="0.25">
      <c r="A715" s="19">
        <v>45991</v>
      </c>
      <c r="B715" s="20">
        <v>0.6582986111111111</v>
      </c>
      <c r="C715" s="21">
        <v>49.944000000000003</v>
      </c>
      <c r="AG715" s="20"/>
    </row>
    <row r="716" spans="1:33" x14ac:dyDescent="0.25">
      <c r="A716" s="19">
        <v>45991</v>
      </c>
      <c r="B716" s="20">
        <v>0.65831018518518514</v>
      </c>
      <c r="C716" s="21">
        <v>49.945999999999998</v>
      </c>
      <c r="AG716" s="20"/>
    </row>
    <row r="717" spans="1:33" x14ac:dyDescent="0.25">
      <c r="A717" s="19">
        <v>45991</v>
      </c>
      <c r="B717" s="20">
        <v>0.65832175925925929</v>
      </c>
      <c r="C717" s="21">
        <v>49.945</v>
      </c>
      <c r="AG717" s="20"/>
    </row>
    <row r="718" spans="1:33" x14ac:dyDescent="0.25">
      <c r="A718" s="19">
        <v>45991</v>
      </c>
      <c r="B718" s="20">
        <v>0.65833333333333333</v>
      </c>
      <c r="C718" s="21">
        <v>49.945999999999998</v>
      </c>
      <c r="AG718" s="20"/>
    </row>
    <row r="719" spans="1:33" x14ac:dyDescent="0.25">
      <c r="A719" s="19">
        <v>45991</v>
      </c>
      <c r="B719" s="20">
        <v>0.65834490740740736</v>
      </c>
      <c r="C719" s="21">
        <v>49.947000000000003</v>
      </c>
      <c r="AG719" s="20"/>
    </row>
    <row r="720" spans="1:33" x14ac:dyDescent="0.25">
      <c r="A720" s="19">
        <v>45991</v>
      </c>
      <c r="B720" s="20">
        <v>0.65835648148148151</v>
      </c>
      <c r="C720" s="21">
        <v>49.947000000000003</v>
      </c>
      <c r="AG720" s="20"/>
    </row>
    <row r="721" spans="1:33" x14ac:dyDescent="0.25">
      <c r="A721" s="19">
        <v>45991</v>
      </c>
      <c r="B721" s="20">
        <v>0.65836805555555555</v>
      </c>
      <c r="C721" s="21">
        <v>49.947000000000003</v>
      </c>
      <c r="AG721" s="20"/>
    </row>
    <row r="722" spans="1:33" x14ac:dyDescent="0.25">
      <c r="A722" s="19">
        <v>45991</v>
      </c>
      <c r="B722" s="20">
        <v>0.65837962962962959</v>
      </c>
      <c r="C722" s="21">
        <v>49.948</v>
      </c>
      <c r="AG722" s="20"/>
    </row>
    <row r="723" spans="1:33" x14ac:dyDescent="0.25">
      <c r="A723" s="19">
        <v>45991</v>
      </c>
      <c r="B723" s="20">
        <v>0.65839120370370374</v>
      </c>
      <c r="C723" s="21">
        <v>49.948999999999998</v>
      </c>
      <c r="AG723" s="20"/>
    </row>
    <row r="724" spans="1:33" x14ac:dyDescent="0.25">
      <c r="A724" s="19">
        <v>45991</v>
      </c>
      <c r="B724" s="20">
        <v>0.65840277777777778</v>
      </c>
      <c r="C724" s="21">
        <v>49.948</v>
      </c>
      <c r="AG724" s="20"/>
    </row>
    <row r="725" spans="1:33" x14ac:dyDescent="0.25">
      <c r="A725" s="19">
        <v>45991</v>
      </c>
      <c r="B725" s="20">
        <v>0.65841435185185182</v>
      </c>
      <c r="C725" s="21">
        <v>49.951999999999998</v>
      </c>
      <c r="AG725" s="20"/>
    </row>
    <row r="726" spans="1:33" x14ac:dyDescent="0.25">
      <c r="A726" s="19">
        <v>45991</v>
      </c>
      <c r="B726" s="20">
        <v>0.65842592592592597</v>
      </c>
      <c r="C726" s="21">
        <v>49.954000000000001</v>
      </c>
      <c r="AG726" s="20"/>
    </row>
    <row r="727" spans="1:33" x14ac:dyDescent="0.25">
      <c r="A727" s="19">
        <v>45991</v>
      </c>
      <c r="B727" s="20">
        <v>0.65843750000000001</v>
      </c>
      <c r="C727" s="21">
        <v>49.953000000000003</v>
      </c>
      <c r="AG727" s="20"/>
    </row>
    <row r="728" spans="1:33" x14ac:dyDescent="0.25">
      <c r="A728" s="19">
        <v>45991</v>
      </c>
      <c r="B728" s="20">
        <v>0.65844907407407405</v>
      </c>
      <c r="C728" s="21">
        <v>49.954000000000001</v>
      </c>
      <c r="AG728" s="20"/>
    </row>
    <row r="729" spans="1:33" x14ac:dyDescent="0.25">
      <c r="A729" s="19">
        <v>45991</v>
      </c>
      <c r="B729" s="20">
        <v>0.6584606481481482</v>
      </c>
      <c r="C729" s="21">
        <v>49.954999999999998</v>
      </c>
      <c r="AG729" s="20"/>
    </row>
    <row r="730" spans="1:33" x14ac:dyDescent="0.25">
      <c r="A730" s="19">
        <v>45991</v>
      </c>
      <c r="B730" s="20">
        <v>0.65847222222222224</v>
      </c>
      <c r="C730" s="21">
        <v>49.957000000000001</v>
      </c>
      <c r="AG730" s="20"/>
    </row>
    <row r="731" spans="1:33" x14ac:dyDescent="0.25">
      <c r="A731" s="19">
        <v>45991</v>
      </c>
      <c r="B731" s="20">
        <v>0.65848379629629628</v>
      </c>
      <c r="C731" s="21">
        <v>49.959000000000003</v>
      </c>
      <c r="AG731" s="20"/>
    </row>
    <row r="732" spans="1:33" x14ac:dyDescent="0.25">
      <c r="A732" s="19">
        <v>45991</v>
      </c>
      <c r="B732" s="20">
        <v>0.65849537037037043</v>
      </c>
      <c r="C732" s="21">
        <v>49.957999999999998</v>
      </c>
      <c r="AG732" s="20"/>
    </row>
    <row r="733" spans="1:33" x14ac:dyDescent="0.25">
      <c r="A733" s="19">
        <v>45991</v>
      </c>
      <c r="B733" s="20">
        <v>0.65850694444444446</v>
      </c>
      <c r="C733" s="21">
        <v>49.953000000000003</v>
      </c>
      <c r="AG733" s="20"/>
    </row>
    <row r="734" spans="1:33" x14ac:dyDescent="0.25">
      <c r="A734" s="19">
        <v>45991</v>
      </c>
      <c r="B734" s="20">
        <v>0.6585185185185185</v>
      </c>
      <c r="C734" s="21">
        <v>49.953000000000003</v>
      </c>
      <c r="AG734" s="20"/>
    </row>
    <row r="735" spans="1:33" x14ac:dyDescent="0.25">
      <c r="A735" s="19">
        <v>45991</v>
      </c>
      <c r="B735" s="20">
        <v>0.65853009259259254</v>
      </c>
      <c r="C735" s="21">
        <v>49.95</v>
      </c>
      <c r="AG735" s="20"/>
    </row>
    <row r="736" spans="1:33" x14ac:dyDescent="0.25">
      <c r="A736" s="19">
        <v>45991</v>
      </c>
      <c r="B736" s="20">
        <v>0.65854166666666669</v>
      </c>
      <c r="C736" s="21">
        <v>49.944000000000003</v>
      </c>
      <c r="AG736" s="20"/>
    </row>
    <row r="737" spans="1:33" x14ac:dyDescent="0.25">
      <c r="A737" s="19">
        <v>45991</v>
      </c>
      <c r="B737" s="20">
        <v>0.65855324074074073</v>
      </c>
      <c r="C737" s="21">
        <v>49.94</v>
      </c>
      <c r="AG737" s="20"/>
    </row>
    <row r="738" spans="1:33" x14ac:dyDescent="0.25">
      <c r="A738" s="19">
        <v>45991</v>
      </c>
      <c r="B738" s="20">
        <v>0.65856481481481477</v>
      </c>
      <c r="C738" s="21">
        <v>49.938000000000002</v>
      </c>
      <c r="AG738" s="20"/>
    </row>
    <row r="739" spans="1:33" x14ac:dyDescent="0.25">
      <c r="A739" s="19">
        <v>45991</v>
      </c>
      <c r="B739" s="20">
        <v>0.65857638888888892</v>
      </c>
      <c r="C739" s="21">
        <v>49.936999999999998</v>
      </c>
      <c r="AG739" s="20"/>
    </row>
    <row r="740" spans="1:33" x14ac:dyDescent="0.25">
      <c r="A740" s="19">
        <v>45991</v>
      </c>
      <c r="B740" s="20">
        <v>0.65858796296296296</v>
      </c>
      <c r="C740" s="21">
        <v>49.939</v>
      </c>
      <c r="AG740" s="20"/>
    </row>
    <row r="741" spans="1:33" x14ac:dyDescent="0.25">
      <c r="A741" s="19">
        <v>45991</v>
      </c>
      <c r="B741" s="20">
        <v>0.658599537037037</v>
      </c>
      <c r="C741" s="21">
        <v>49.935000000000002</v>
      </c>
      <c r="AG741" s="20"/>
    </row>
    <row r="742" spans="1:33" x14ac:dyDescent="0.25">
      <c r="A742" s="19">
        <v>45991</v>
      </c>
      <c r="B742" s="20">
        <v>0.65861111111111115</v>
      </c>
      <c r="C742" s="21">
        <v>49.930999999999997</v>
      </c>
      <c r="AG742" s="20"/>
    </row>
    <row r="743" spans="1:33" x14ac:dyDescent="0.25">
      <c r="A743" s="19">
        <v>45991</v>
      </c>
      <c r="B743" s="20">
        <v>0.65862268518518519</v>
      </c>
      <c r="C743" s="21">
        <v>49.93</v>
      </c>
      <c r="AG743" s="20"/>
    </row>
    <row r="744" spans="1:33" x14ac:dyDescent="0.25">
      <c r="A744" s="19">
        <v>45991</v>
      </c>
      <c r="B744" s="20">
        <v>0.65863425925925922</v>
      </c>
      <c r="C744" s="21">
        <v>49.927999999999997</v>
      </c>
      <c r="AG744" s="20"/>
    </row>
    <row r="745" spans="1:33" x14ac:dyDescent="0.25">
      <c r="A745" s="19">
        <v>45991</v>
      </c>
      <c r="B745" s="20">
        <v>0.65864583333333337</v>
      </c>
      <c r="C745" s="21">
        <v>49.924999999999997</v>
      </c>
      <c r="AG745" s="20"/>
    </row>
    <row r="746" spans="1:33" x14ac:dyDescent="0.25">
      <c r="A746" s="19">
        <v>45991</v>
      </c>
      <c r="B746" s="20">
        <v>0.65865740740740741</v>
      </c>
      <c r="C746" s="21">
        <v>49.923999999999999</v>
      </c>
      <c r="AG746" s="20"/>
    </row>
    <row r="747" spans="1:33" x14ac:dyDescent="0.25">
      <c r="A747" s="19">
        <v>45991</v>
      </c>
      <c r="B747" s="20">
        <v>0.65866898148148145</v>
      </c>
      <c r="C747" s="21">
        <v>49.924999999999997</v>
      </c>
      <c r="AG747" s="20"/>
    </row>
    <row r="748" spans="1:33" x14ac:dyDescent="0.25">
      <c r="A748" s="19">
        <v>45991</v>
      </c>
      <c r="B748" s="20">
        <v>0.6586805555555556</v>
      </c>
      <c r="C748" s="21">
        <v>49.923000000000002</v>
      </c>
      <c r="AG748" s="20"/>
    </row>
    <row r="749" spans="1:33" x14ac:dyDescent="0.25">
      <c r="A749" s="19">
        <v>45991</v>
      </c>
      <c r="B749" s="20">
        <v>0.65869212962962964</v>
      </c>
      <c r="C749" s="21">
        <v>49.926000000000002</v>
      </c>
      <c r="AG749" s="20"/>
    </row>
    <row r="750" spans="1:33" x14ac:dyDescent="0.25">
      <c r="A750" s="19">
        <v>45991</v>
      </c>
      <c r="B750" s="20">
        <v>0.65870370370370368</v>
      </c>
      <c r="C750" s="21">
        <v>49.93</v>
      </c>
      <c r="AG750" s="20"/>
    </row>
    <row r="751" spans="1:33" x14ac:dyDescent="0.25">
      <c r="A751" s="19">
        <v>45991</v>
      </c>
      <c r="B751" s="20">
        <v>0.65871527777777783</v>
      </c>
      <c r="C751" s="21">
        <v>49.93</v>
      </c>
      <c r="AG751" s="20"/>
    </row>
    <row r="752" spans="1:33" x14ac:dyDescent="0.25">
      <c r="A752" s="19">
        <v>45991</v>
      </c>
      <c r="B752" s="20">
        <v>0.65872685185185187</v>
      </c>
      <c r="C752" s="21">
        <v>49.930999999999997</v>
      </c>
      <c r="AG752" s="20"/>
    </row>
    <row r="753" spans="1:33" x14ac:dyDescent="0.25">
      <c r="A753" s="19">
        <v>45991</v>
      </c>
      <c r="B753" s="20">
        <v>0.65873842592592591</v>
      </c>
      <c r="C753" s="21">
        <v>49.933</v>
      </c>
      <c r="AG753" s="20"/>
    </row>
    <row r="754" spans="1:33" x14ac:dyDescent="0.25">
      <c r="A754" s="19">
        <v>45991</v>
      </c>
      <c r="B754" s="20">
        <v>0.65874999999999995</v>
      </c>
      <c r="C754" s="21">
        <v>49.936</v>
      </c>
      <c r="AG754" s="20"/>
    </row>
    <row r="755" spans="1:33" x14ac:dyDescent="0.25">
      <c r="A755" s="19">
        <v>45991</v>
      </c>
      <c r="B755" s="20">
        <v>0.6587615740740741</v>
      </c>
      <c r="C755" s="21">
        <v>49.942</v>
      </c>
      <c r="AG755" s="20"/>
    </row>
    <row r="756" spans="1:33" x14ac:dyDescent="0.25">
      <c r="A756" s="19">
        <v>45991</v>
      </c>
      <c r="B756" s="20">
        <v>0.65877314814814814</v>
      </c>
      <c r="C756" s="21">
        <v>49.942999999999998</v>
      </c>
      <c r="AG756" s="20"/>
    </row>
    <row r="757" spans="1:33" x14ac:dyDescent="0.25">
      <c r="A757" s="19">
        <v>45991</v>
      </c>
      <c r="B757" s="20">
        <v>0.65878472222222217</v>
      </c>
      <c r="C757" s="21">
        <v>49.948999999999998</v>
      </c>
      <c r="AG757" s="20"/>
    </row>
    <row r="758" spans="1:33" x14ac:dyDescent="0.25">
      <c r="A758" s="19">
        <v>45991</v>
      </c>
      <c r="B758" s="20">
        <v>0.65879629629629632</v>
      </c>
      <c r="C758" s="21">
        <v>49.947000000000003</v>
      </c>
      <c r="AG758" s="20"/>
    </row>
    <row r="759" spans="1:33" x14ac:dyDescent="0.25">
      <c r="A759" s="19">
        <v>45991</v>
      </c>
      <c r="B759" s="20">
        <v>0.65880787037037036</v>
      </c>
      <c r="C759" s="21">
        <v>49.945999999999998</v>
      </c>
      <c r="AG759" s="20"/>
    </row>
    <row r="760" spans="1:33" x14ac:dyDescent="0.25">
      <c r="A760" s="19">
        <v>45991</v>
      </c>
      <c r="B760" s="20">
        <v>0.6588194444444444</v>
      </c>
      <c r="C760" s="21">
        <v>49.947000000000003</v>
      </c>
      <c r="AG760" s="20"/>
    </row>
    <row r="761" spans="1:33" x14ac:dyDescent="0.25">
      <c r="A761" s="19">
        <v>45991</v>
      </c>
      <c r="B761" s="20">
        <v>0.65883101851851855</v>
      </c>
      <c r="C761" s="21">
        <v>49.948999999999998</v>
      </c>
      <c r="AG761" s="20"/>
    </row>
    <row r="762" spans="1:33" x14ac:dyDescent="0.25">
      <c r="A762" s="19">
        <v>45991</v>
      </c>
      <c r="B762" s="20">
        <v>0.65884259259259259</v>
      </c>
      <c r="C762" s="21">
        <v>49.948</v>
      </c>
      <c r="AG762" s="20"/>
    </row>
    <row r="763" spans="1:33" x14ac:dyDescent="0.25">
      <c r="A763" s="19">
        <v>45991</v>
      </c>
      <c r="B763" s="20">
        <v>0.65885416666666663</v>
      </c>
      <c r="C763" s="21">
        <v>49.945999999999998</v>
      </c>
      <c r="AG763" s="20"/>
    </row>
    <row r="764" spans="1:33" x14ac:dyDescent="0.25">
      <c r="A764" s="19">
        <v>45991</v>
      </c>
      <c r="B764" s="20">
        <v>0.65886574074074078</v>
      </c>
      <c r="C764" s="21">
        <v>49.945999999999998</v>
      </c>
      <c r="AG764" s="20"/>
    </row>
    <row r="765" spans="1:33" x14ac:dyDescent="0.25">
      <c r="A765" s="19">
        <v>45991</v>
      </c>
      <c r="B765" s="20">
        <v>0.65887731481481482</v>
      </c>
      <c r="C765" s="21">
        <v>49.95</v>
      </c>
      <c r="AG765" s="20"/>
    </row>
    <row r="766" spans="1:33" x14ac:dyDescent="0.25">
      <c r="A766" s="19">
        <v>45991</v>
      </c>
      <c r="B766" s="20">
        <v>0.65888888888888886</v>
      </c>
      <c r="C766" s="21">
        <v>49.951999999999998</v>
      </c>
      <c r="AG766" s="20"/>
    </row>
    <row r="767" spans="1:33" x14ac:dyDescent="0.25">
      <c r="A767" s="19">
        <v>45991</v>
      </c>
      <c r="B767" s="20">
        <v>0.65890046296296301</v>
      </c>
      <c r="C767" s="21">
        <v>49.951999999999998</v>
      </c>
      <c r="AG767" s="20"/>
    </row>
    <row r="768" spans="1:33" x14ac:dyDescent="0.25">
      <c r="A768" s="19">
        <v>45991</v>
      </c>
      <c r="B768" s="20">
        <v>0.65891203703703705</v>
      </c>
      <c r="C768" s="21">
        <v>49.953000000000003</v>
      </c>
      <c r="AG768" s="20"/>
    </row>
    <row r="769" spans="1:33" x14ac:dyDescent="0.25">
      <c r="A769" s="19">
        <v>45991</v>
      </c>
      <c r="B769" s="20">
        <v>0.65892361111111108</v>
      </c>
      <c r="C769" s="21">
        <v>49.957999999999998</v>
      </c>
      <c r="AG769" s="20"/>
    </row>
    <row r="770" spans="1:33" x14ac:dyDescent="0.25">
      <c r="A770" s="19">
        <v>45991</v>
      </c>
      <c r="B770" s="20">
        <v>0.65893518518518523</v>
      </c>
      <c r="C770" s="21">
        <v>49.959000000000003</v>
      </c>
      <c r="AG770" s="20"/>
    </row>
    <row r="771" spans="1:33" x14ac:dyDescent="0.25">
      <c r="A771" s="19">
        <v>45991</v>
      </c>
      <c r="B771" s="20">
        <v>0.65894675925925927</v>
      </c>
      <c r="C771" s="21">
        <v>49.959000000000003</v>
      </c>
      <c r="AG771" s="20"/>
    </row>
    <row r="772" spans="1:33" x14ac:dyDescent="0.25">
      <c r="A772" s="19">
        <v>45991</v>
      </c>
      <c r="B772" s="20">
        <v>0.65895833333333331</v>
      </c>
      <c r="C772" s="21">
        <v>49.957999999999998</v>
      </c>
      <c r="AG772" s="20"/>
    </row>
    <row r="773" spans="1:33" x14ac:dyDescent="0.25">
      <c r="A773" s="19">
        <v>45991</v>
      </c>
      <c r="B773" s="20">
        <v>0.65896990740740746</v>
      </c>
      <c r="C773" s="21">
        <v>49.96</v>
      </c>
      <c r="AG773" s="20"/>
    </row>
    <row r="774" spans="1:33" x14ac:dyDescent="0.25">
      <c r="A774" s="19">
        <v>45991</v>
      </c>
      <c r="B774" s="20">
        <v>0.6589814814814815</v>
      </c>
      <c r="C774" s="21">
        <v>49.962000000000003</v>
      </c>
      <c r="AG774" s="20"/>
    </row>
    <row r="775" spans="1:33" x14ac:dyDescent="0.25">
      <c r="A775" s="19">
        <v>45991</v>
      </c>
      <c r="B775" s="20">
        <v>0.65899305555555554</v>
      </c>
      <c r="C775" s="21">
        <v>49.963000000000001</v>
      </c>
      <c r="AG775" s="20"/>
    </row>
    <row r="776" spans="1:33" x14ac:dyDescent="0.25">
      <c r="A776" s="19">
        <v>45991</v>
      </c>
      <c r="B776" s="20">
        <v>0.65900462962962958</v>
      </c>
      <c r="C776" s="21">
        <v>49.962000000000003</v>
      </c>
      <c r="AG776" s="20"/>
    </row>
    <row r="777" spans="1:33" x14ac:dyDescent="0.25">
      <c r="A777" s="19">
        <v>45991</v>
      </c>
      <c r="B777" s="20">
        <v>0.65901620370370373</v>
      </c>
      <c r="C777" s="21">
        <v>49.959000000000003</v>
      </c>
      <c r="AG777" s="20"/>
    </row>
    <row r="778" spans="1:33" x14ac:dyDescent="0.25">
      <c r="A778" s="19">
        <v>45991</v>
      </c>
      <c r="B778" s="20">
        <v>0.65902777777777777</v>
      </c>
      <c r="C778" s="21">
        <v>49.956000000000003</v>
      </c>
      <c r="AG778" s="20"/>
    </row>
    <row r="779" spans="1:33" x14ac:dyDescent="0.25">
      <c r="A779" s="19">
        <v>45991</v>
      </c>
      <c r="B779" s="20">
        <v>0.65903935185185181</v>
      </c>
      <c r="C779" s="21">
        <v>49.954000000000001</v>
      </c>
      <c r="AG779" s="20"/>
    </row>
    <row r="780" spans="1:33" x14ac:dyDescent="0.25">
      <c r="A780" s="19">
        <v>45991</v>
      </c>
      <c r="B780" s="20">
        <v>0.65905092592592596</v>
      </c>
      <c r="C780" s="21">
        <v>49.954000000000001</v>
      </c>
      <c r="AG780" s="20"/>
    </row>
    <row r="781" spans="1:33" x14ac:dyDescent="0.25">
      <c r="A781" s="19">
        <v>45991</v>
      </c>
      <c r="B781" s="20">
        <v>0.6590625</v>
      </c>
      <c r="C781" s="21">
        <v>49.956000000000003</v>
      </c>
      <c r="AG781" s="20"/>
    </row>
    <row r="782" spans="1:33" x14ac:dyDescent="0.25">
      <c r="A782" s="19">
        <v>45991</v>
      </c>
      <c r="B782" s="20">
        <v>0.65907407407407403</v>
      </c>
      <c r="C782" s="21">
        <v>49.960999999999999</v>
      </c>
      <c r="AG782" s="20"/>
    </row>
    <row r="783" spans="1:33" x14ac:dyDescent="0.25">
      <c r="A783" s="19">
        <v>45991</v>
      </c>
      <c r="B783" s="20">
        <v>0.65908564814814818</v>
      </c>
      <c r="C783" s="21">
        <v>49.965000000000003</v>
      </c>
      <c r="AG783" s="20"/>
    </row>
    <row r="784" spans="1:33" x14ac:dyDescent="0.25">
      <c r="A784" s="19">
        <v>45991</v>
      </c>
      <c r="B784" s="20">
        <v>0.65909722222222222</v>
      </c>
      <c r="C784" s="21">
        <v>49.96</v>
      </c>
      <c r="AG784" s="20"/>
    </row>
    <row r="785" spans="1:33" x14ac:dyDescent="0.25">
      <c r="A785" s="19">
        <v>45991</v>
      </c>
      <c r="B785" s="20">
        <v>0.65910879629629626</v>
      </c>
      <c r="C785" s="21">
        <v>49.960999999999999</v>
      </c>
      <c r="AG785" s="20"/>
    </row>
    <row r="786" spans="1:33" x14ac:dyDescent="0.25">
      <c r="A786" s="19">
        <v>45991</v>
      </c>
      <c r="B786" s="20">
        <v>0.65912037037037041</v>
      </c>
      <c r="C786" s="21">
        <v>49.956000000000003</v>
      </c>
      <c r="AG786" s="20"/>
    </row>
    <row r="787" spans="1:33" x14ac:dyDescent="0.25">
      <c r="A787" s="19">
        <v>45991</v>
      </c>
      <c r="B787" s="20">
        <v>0.65913194444444445</v>
      </c>
      <c r="C787" s="21">
        <v>49.959000000000003</v>
      </c>
      <c r="AG787" s="20"/>
    </row>
    <row r="788" spans="1:33" x14ac:dyDescent="0.25">
      <c r="A788" s="19">
        <v>45991</v>
      </c>
      <c r="B788" s="20">
        <v>0.65914351851851849</v>
      </c>
      <c r="C788" s="21">
        <v>49.968000000000004</v>
      </c>
      <c r="AG788" s="20"/>
    </row>
    <row r="789" spans="1:33" x14ac:dyDescent="0.25">
      <c r="A789" s="19">
        <v>45991</v>
      </c>
      <c r="B789" s="20">
        <v>0.65915509259259264</v>
      </c>
      <c r="C789" s="21">
        <v>49.97</v>
      </c>
      <c r="AG789" s="20"/>
    </row>
    <row r="790" spans="1:33" x14ac:dyDescent="0.25">
      <c r="A790" s="19">
        <v>45991</v>
      </c>
      <c r="B790" s="20">
        <v>0.65916666666666668</v>
      </c>
      <c r="C790" s="21">
        <v>49.970999999999997</v>
      </c>
      <c r="AG790" s="20"/>
    </row>
    <row r="791" spans="1:33" x14ac:dyDescent="0.25">
      <c r="A791" s="19">
        <v>45991</v>
      </c>
      <c r="B791" s="20">
        <v>0.65917824074074072</v>
      </c>
      <c r="C791" s="21">
        <v>49.975000000000001</v>
      </c>
      <c r="AG791" s="20"/>
    </row>
    <row r="792" spans="1:33" x14ac:dyDescent="0.25">
      <c r="A792" s="19">
        <v>45991</v>
      </c>
      <c r="B792" s="20">
        <v>0.65918981481481487</v>
      </c>
      <c r="C792" s="21">
        <v>49.978000000000002</v>
      </c>
      <c r="AG792" s="20"/>
    </row>
    <row r="793" spans="1:33" x14ac:dyDescent="0.25">
      <c r="A793" s="19">
        <v>45991</v>
      </c>
      <c r="B793" s="20">
        <v>0.65920138888888891</v>
      </c>
      <c r="C793" s="21">
        <v>49.981999999999999</v>
      </c>
      <c r="AG793" s="20"/>
    </row>
    <row r="794" spans="1:33" x14ac:dyDescent="0.25">
      <c r="A794" s="19">
        <v>45991</v>
      </c>
      <c r="B794" s="20">
        <v>0.65921296296296295</v>
      </c>
      <c r="C794" s="21">
        <v>49.984999999999999</v>
      </c>
      <c r="AG794" s="20"/>
    </row>
    <row r="795" spans="1:33" x14ac:dyDescent="0.25">
      <c r="A795" s="19">
        <v>45991</v>
      </c>
      <c r="B795" s="20">
        <v>0.65922453703703698</v>
      </c>
      <c r="C795" s="21">
        <v>49.985999999999997</v>
      </c>
      <c r="AG795" s="20"/>
    </row>
    <row r="796" spans="1:33" x14ac:dyDescent="0.25">
      <c r="A796" s="19">
        <v>45991</v>
      </c>
      <c r="B796" s="20">
        <v>0.65923611111111113</v>
      </c>
      <c r="C796" s="21">
        <v>49.988999999999997</v>
      </c>
      <c r="AG796" s="20"/>
    </row>
    <row r="797" spans="1:33" x14ac:dyDescent="0.25">
      <c r="A797" s="19">
        <v>45991</v>
      </c>
      <c r="B797" s="20">
        <v>0.65924768518518517</v>
      </c>
      <c r="C797" s="21">
        <v>49.993000000000002</v>
      </c>
      <c r="AG797" s="20"/>
    </row>
    <row r="798" spans="1:33" x14ac:dyDescent="0.25">
      <c r="A798" s="19">
        <v>45991</v>
      </c>
      <c r="B798" s="20">
        <v>0.65925925925925921</v>
      </c>
      <c r="C798" s="21">
        <v>49.994</v>
      </c>
      <c r="AG798" s="20"/>
    </row>
    <row r="799" spans="1:33" x14ac:dyDescent="0.25">
      <c r="A799" s="19">
        <v>45991</v>
      </c>
      <c r="B799" s="20">
        <v>0.65927083333333336</v>
      </c>
      <c r="C799" s="21">
        <v>49.997999999999998</v>
      </c>
      <c r="AG799" s="20"/>
    </row>
    <row r="800" spans="1:33" x14ac:dyDescent="0.25">
      <c r="A800" s="19">
        <v>45991</v>
      </c>
      <c r="B800" s="20">
        <v>0.6592824074074074</v>
      </c>
      <c r="C800" s="21">
        <v>50.002000000000002</v>
      </c>
      <c r="AG800" s="20"/>
    </row>
    <row r="801" spans="1:33" x14ac:dyDescent="0.25">
      <c r="A801" s="19">
        <v>45991</v>
      </c>
      <c r="B801" s="20">
        <v>0.65929398148148144</v>
      </c>
      <c r="C801" s="21">
        <v>50.000999999999998</v>
      </c>
      <c r="AG801" s="20"/>
    </row>
    <row r="802" spans="1:33" x14ac:dyDescent="0.25">
      <c r="A802" s="19">
        <v>45991</v>
      </c>
      <c r="B802" s="20">
        <v>0.65930555555555559</v>
      </c>
      <c r="C802" s="21">
        <v>50.000999999999998</v>
      </c>
      <c r="AG802" s="20"/>
    </row>
    <row r="803" spans="1:33" x14ac:dyDescent="0.25">
      <c r="A803" s="19">
        <v>45991</v>
      </c>
      <c r="B803" s="20">
        <v>0.65931712962962963</v>
      </c>
      <c r="C803" s="21">
        <v>50.003</v>
      </c>
      <c r="AG803" s="20"/>
    </row>
    <row r="804" spans="1:33" x14ac:dyDescent="0.25">
      <c r="A804" s="19">
        <v>45991</v>
      </c>
      <c r="B804" s="20">
        <v>0.65932870370370367</v>
      </c>
      <c r="C804" s="21">
        <v>50.006999999999998</v>
      </c>
      <c r="AG804" s="20"/>
    </row>
    <row r="805" spans="1:33" x14ac:dyDescent="0.25">
      <c r="A805" s="19">
        <v>45991</v>
      </c>
      <c r="B805" s="20">
        <v>0.65934027777777782</v>
      </c>
      <c r="C805" s="21">
        <v>50.009</v>
      </c>
      <c r="AG805" s="20"/>
    </row>
    <row r="806" spans="1:33" x14ac:dyDescent="0.25">
      <c r="A806" s="19">
        <v>45991</v>
      </c>
      <c r="B806" s="20">
        <v>0.65935185185185186</v>
      </c>
      <c r="C806" s="21">
        <v>50.01</v>
      </c>
      <c r="AG806" s="20"/>
    </row>
    <row r="807" spans="1:33" x14ac:dyDescent="0.25">
      <c r="A807" s="19">
        <v>45991</v>
      </c>
      <c r="B807" s="20">
        <v>0.65936342592592589</v>
      </c>
      <c r="C807" s="21">
        <v>50.014000000000003</v>
      </c>
      <c r="AG807" s="20"/>
    </row>
    <row r="808" spans="1:33" x14ac:dyDescent="0.25">
      <c r="A808" s="19">
        <v>45991</v>
      </c>
      <c r="B808" s="20">
        <v>0.65937500000000004</v>
      </c>
      <c r="C808" s="21">
        <v>50.012</v>
      </c>
      <c r="AG808" s="20"/>
    </row>
    <row r="809" spans="1:33" x14ac:dyDescent="0.25">
      <c r="A809" s="19">
        <v>45991</v>
      </c>
      <c r="B809" s="20">
        <v>0.65938657407407408</v>
      </c>
      <c r="C809" s="21">
        <v>50.015999999999998</v>
      </c>
      <c r="AG809" s="20"/>
    </row>
    <row r="810" spans="1:33" x14ac:dyDescent="0.25">
      <c r="A810" s="19">
        <v>45991</v>
      </c>
      <c r="B810" s="20">
        <v>0.65939814814814812</v>
      </c>
      <c r="C810" s="21">
        <v>50.015999999999998</v>
      </c>
      <c r="AG810" s="20"/>
    </row>
    <row r="811" spans="1:33" x14ac:dyDescent="0.25">
      <c r="A811" s="19">
        <v>45991</v>
      </c>
      <c r="B811" s="20">
        <v>0.65940972222222227</v>
      </c>
      <c r="C811" s="21">
        <v>50.024999999999999</v>
      </c>
      <c r="AG811" s="20"/>
    </row>
    <row r="812" spans="1:33" x14ac:dyDescent="0.25">
      <c r="A812" s="19">
        <v>45991</v>
      </c>
      <c r="B812" s="20">
        <v>0.65942129629629631</v>
      </c>
      <c r="C812" s="21">
        <v>50.024000000000001</v>
      </c>
      <c r="AG812" s="20"/>
    </row>
    <row r="813" spans="1:33" x14ac:dyDescent="0.25">
      <c r="A813" s="19">
        <v>45991</v>
      </c>
      <c r="B813" s="20">
        <v>0.65943287037037035</v>
      </c>
      <c r="C813" s="21">
        <v>50.029000000000003</v>
      </c>
      <c r="AG813" s="20"/>
    </row>
    <row r="814" spans="1:33" x14ac:dyDescent="0.25">
      <c r="A814" s="19">
        <v>45991</v>
      </c>
      <c r="B814" s="20">
        <v>0.6594444444444445</v>
      </c>
      <c r="C814" s="21">
        <v>50.030999999999999</v>
      </c>
      <c r="AG814" s="20"/>
    </row>
    <row r="815" spans="1:33" x14ac:dyDescent="0.25">
      <c r="A815" s="19">
        <v>45991</v>
      </c>
      <c r="B815" s="20">
        <v>0.65945601851851854</v>
      </c>
      <c r="C815" s="21">
        <v>50.033000000000001</v>
      </c>
      <c r="AG815" s="20"/>
    </row>
    <row r="816" spans="1:33" x14ac:dyDescent="0.25">
      <c r="A816" s="19">
        <v>45991</v>
      </c>
      <c r="B816" s="20">
        <v>0.65946759259259258</v>
      </c>
      <c r="C816" s="21">
        <v>50.034999999999997</v>
      </c>
      <c r="AG816" s="20"/>
    </row>
    <row r="817" spans="1:33" x14ac:dyDescent="0.25">
      <c r="A817" s="19">
        <v>45991</v>
      </c>
      <c r="B817" s="20">
        <v>0.65947916666666662</v>
      </c>
      <c r="C817" s="21">
        <v>50.036000000000001</v>
      </c>
      <c r="AG817" s="20"/>
    </row>
    <row r="818" spans="1:33" x14ac:dyDescent="0.25">
      <c r="A818" s="19">
        <v>45991</v>
      </c>
      <c r="B818" s="20">
        <v>0.65949074074074077</v>
      </c>
      <c r="C818" s="21">
        <v>50.036999999999999</v>
      </c>
      <c r="AG818" s="20"/>
    </row>
    <row r="819" spans="1:33" x14ac:dyDescent="0.25">
      <c r="A819" s="19">
        <v>45991</v>
      </c>
      <c r="B819" s="20">
        <v>0.65950231481481481</v>
      </c>
      <c r="C819" s="21">
        <v>50.037999999999997</v>
      </c>
      <c r="AG819" s="20"/>
    </row>
    <row r="820" spans="1:33" x14ac:dyDescent="0.25">
      <c r="A820" s="19">
        <v>45991</v>
      </c>
      <c r="B820" s="20">
        <v>0.65951388888888884</v>
      </c>
      <c r="C820" s="21">
        <v>50.039000000000001</v>
      </c>
      <c r="AG820" s="20"/>
    </row>
    <row r="821" spans="1:33" x14ac:dyDescent="0.25">
      <c r="A821" s="19">
        <v>45991</v>
      </c>
      <c r="B821" s="20">
        <v>0.65952546296296299</v>
      </c>
      <c r="C821" s="21">
        <v>50.036999999999999</v>
      </c>
      <c r="AG821" s="20"/>
    </row>
    <row r="822" spans="1:33" x14ac:dyDescent="0.25">
      <c r="A822" s="19">
        <v>45991</v>
      </c>
      <c r="B822" s="20">
        <v>0.65953703703703703</v>
      </c>
      <c r="C822" s="21">
        <v>50.036000000000001</v>
      </c>
      <c r="AG822" s="20"/>
    </row>
    <row r="823" spans="1:33" x14ac:dyDescent="0.25">
      <c r="A823" s="19">
        <v>45991</v>
      </c>
      <c r="B823" s="20">
        <v>0.65954861111111107</v>
      </c>
      <c r="C823" s="21">
        <v>50.036000000000001</v>
      </c>
      <c r="AG823" s="20"/>
    </row>
    <row r="824" spans="1:33" x14ac:dyDescent="0.25">
      <c r="A824" s="19">
        <v>45991</v>
      </c>
      <c r="B824" s="20">
        <v>0.65956018518518522</v>
      </c>
      <c r="C824" s="21">
        <v>50.034999999999997</v>
      </c>
      <c r="AG824" s="20"/>
    </row>
    <row r="825" spans="1:33" x14ac:dyDescent="0.25">
      <c r="A825" s="19">
        <v>45991</v>
      </c>
      <c r="B825" s="20">
        <v>0.65957175925925926</v>
      </c>
      <c r="C825" s="21">
        <v>50.033999999999999</v>
      </c>
      <c r="AG825" s="20"/>
    </row>
    <row r="826" spans="1:33" x14ac:dyDescent="0.25">
      <c r="A826" s="19">
        <v>45991</v>
      </c>
      <c r="B826" s="20">
        <v>0.6595833333333333</v>
      </c>
      <c r="C826" s="21">
        <v>50.033999999999999</v>
      </c>
      <c r="AG826" s="20"/>
    </row>
    <row r="827" spans="1:33" x14ac:dyDescent="0.25">
      <c r="A827" s="19">
        <v>45991</v>
      </c>
      <c r="B827" s="20">
        <v>0.65959490740740745</v>
      </c>
      <c r="C827" s="21">
        <v>50.034999999999997</v>
      </c>
      <c r="AG827" s="20"/>
    </row>
    <row r="828" spans="1:33" x14ac:dyDescent="0.25">
      <c r="A828" s="19">
        <v>45991</v>
      </c>
      <c r="B828" s="20">
        <v>0.65960648148148149</v>
      </c>
      <c r="C828" s="21">
        <v>50.036999999999999</v>
      </c>
      <c r="AG828" s="20"/>
    </row>
    <row r="829" spans="1:33" x14ac:dyDescent="0.25">
      <c r="A829" s="19">
        <v>45991</v>
      </c>
      <c r="B829" s="20">
        <v>0.65961805555555553</v>
      </c>
      <c r="C829" s="21">
        <v>50.036999999999999</v>
      </c>
      <c r="AG829" s="20"/>
    </row>
    <row r="830" spans="1:33" x14ac:dyDescent="0.25">
      <c r="A830" s="19">
        <v>45991</v>
      </c>
      <c r="B830" s="20">
        <v>0.65962962962962968</v>
      </c>
      <c r="C830" s="21">
        <v>50.042000000000002</v>
      </c>
      <c r="AG830" s="20"/>
    </row>
    <row r="831" spans="1:33" x14ac:dyDescent="0.25">
      <c r="A831" s="19">
        <v>45991</v>
      </c>
      <c r="B831" s="20">
        <v>0.65964120370370372</v>
      </c>
      <c r="C831" s="21">
        <v>50.042000000000002</v>
      </c>
      <c r="AG831" s="20"/>
    </row>
    <row r="832" spans="1:33" x14ac:dyDescent="0.25">
      <c r="A832" s="19">
        <v>45991</v>
      </c>
      <c r="B832" s="20">
        <v>0.65965277777777775</v>
      </c>
      <c r="C832" s="21">
        <v>50.045000000000002</v>
      </c>
      <c r="AG832" s="20"/>
    </row>
    <row r="833" spans="1:33" x14ac:dyDescent="0.25">
      <c r="A833" s="19">
        <v>45991</v>
      </c>
      <c r="B833" s="20">
        <v>0.6596643518518519</v>
      </c>
      <c r="C833" s="21">
        <v>50.039000000000001</v>
      </c>
      <c r="AG833" s="20"/>
    </row>
    <row r="834" spans="1:33" x14ac:dyDescent="0.25">
      <c r="A834" s="19">
        <v>45991</v>
      </c>
      <c r="B834" s="20">
        <v>0.65967592592592594</v>
      </c>
      <c r="C834" s="21">
        <v>50.036000000000001</v>
      </c>
      <c r="AG834" s="20"/>
    </row>
    <row r="835" spans="1:33" x14ac:dyDescent="0.25">
      <c r="A835" s="19">
        <v>45991</v>
      </c>
      <c r="B835" s="20">
        <v>0.65968749999999998</v>
      </c>
      <c r="C835" s="21">
        <v>50.037999999999997</v>
      </c>
      <c r="AG835" s="20"/>
    </row>
    <row r="836" spans="1:33" x14ac:dyDescent="0.25">
      <c r="A836" s="19">
        <v>45991</v>
      </c>
      <c r="B836" s="20">
        <v>0.65969907407407402</v>
      </c>
      <c r="C836" s="21">
        <v>50.036999999999999</v>
      </c>
      <c r="AG836" s="20"/>
    </row>
    <row r="837" spans="1:33" x14ac:dyDescent="0.25">
      <c r="A837" s="19">
        <v>45991</v>
      </c>
      <c r="B837" s="20">
        <v>0.65971064814814817</v>
      </c>
      <c r="C837" s="21">
        <v>50.033999999999999</v>
      </c>
      <c r="AG837" s="20"/>
    </row>
    <row r="838" spans="1:33" x14ac:dyDescent="0.25">
      <c r="A838" s="19">
        <v>45991</v>
      </c>
      <c r="B838" s="20">
        <v>0.65972222222222221</v>
      </c>
      <c r="C838" s="21">
        <v>50.033000000000001</v>
      </c>
      <c r="AG838" s="20"/>
    </row>
    <row r="839" spans="1:33" x14ac:dyDescent="0.25">
      <c r="A839" s="19"/>
      <c r="B839" s="20"/>
      <c r="C839" s="21"/>
    </row>
    <row r="840" spans="1:33" x14ac:dyDescent="0.25">
      <c r="A840" s="19"/>
      <c r="B840" s="20"/>
      <c r="C840" s="21"/>
    </row>
    <row r="841" spans="1:33" x14ac:dyDescent="0.25">
      <c r="A841" s="19"/>
      <c r="B841" s="20"/>
      <c r="C841" s="21"/>
    </row>
    <row r="842" spans="1:33" x14ac:dyDescent="0.25">
      <c r="A842" s="19"/>
      <c r="B842" s="20"/>
      <c r="C842" s="21"/>
    </row>
    <row r="843" spans="1:33" x14ac:dyDescent="0.25">
      <c r="A843" s="19"/>
      <c r="B843" s="20"/>
      <c r="C843" s="21"/>
    </row>
    <row r="844" spans="1:33" x14ac:dyDescent="0.25">
      <c r="A844" s="19"/>
      <c r="B844" s="20"/>
      <c r="C844" s="21"/>
    </row>
    <row r="845" spans="1:33" x14ac:dyDescent="0.25">
      <c r="A845" s="19"/>
      <c r="B845" s="20"/>
      <c r="C845" s="21"/>
    </row>
    <row r="846" spans="1:33" x14ac:dyDescent="0.25">
      <c r="A846" s="19"/>
      <c r="B846" s="20"/>
      <c r="C846" s="21"/>
    </row>
    <row r="847" spans="1:33" x14ac:dyDescent="0.25">
      <c r="A847" s="19"/>
      <c r="B847" s="20"/>
      <c r="C847" s="21"/>
    </row>
    <row r="848" spans="1:33" x14ac:dyDescent="0.25">
      <c r="A848" s="19"/>
      <c r="B848" s="20"/>
      <c r="C848" s="21"/>
    </row>
    <row r="849" spans="1:3" x14ac:dyDescent="0.25">
      <c r="A849" s="19"/>
      <c r="B849" s="20"/>
      <c r="C849" s="21"/>
    </row>
    <row r="850" spans="1:3" x14ac:dyDescent="0.25">
      <c r="A850" s="19"/>
      <c r="B850" s="20"/>
      <c r="C850" s="21"/>
    </row>
    <row r="851" spans="1:3" x14ac:dyDescent="0.25">
      <c r="A851" s="19"/>
      <c r="B851" s="20"/>
      <c r="C851" s="21"/>
    </row>
    <row r="852" spans="1:3" x14ac:dyDescent="0.25">
      <c r="A852" s="19"/>
      <c r="B852" s="20"/>
      <c r="C852" s="21"/>
    </row>
    <row r="853" spans="1:3" x14ac:dyDescent="0.25">
      <c r="A853" s="19"/>
      <c r="B853" s="20"/>
      <c r="C853" s="21"/>
    </row>
    <row r="854" spans="1:3" x14ac:dyDescent="0.25">
      <c r="A854" s="19"/>
      <c r="B854" s="20"/>
      <c r="C854" s="21"/>
    </row>
    <row r="855" spans="1:3" x14ac:dyDescent="0.25">
      <c r="A855" s="19"/>
      <c r="B855" s="20"/>
      <c r="C855" s="21"/>
    </row>
    <row r="856" spans="1:3" x14ac:dyDescent="0.25">
      <c r="A856" s="19"/>
      <c r="B856" s="20"/>
      <c r="C856" s="21"/>
    </row>
    <row r="857" spans="1:3" x14ac:dyDescent="0.25">
      <c r="A857" s="19"/>
      <c r="B857" s="20"/>
      <c r="C857" s="21"/>
    </row>
    <row r="858" spans="1:3" x14ac:dyDescent="0.25">
      <c r="A858" s="19"/>
      <c r="B858" s="20"/>
      <c r="C858" s="21"/>
    </row>
    <row r="859" spans="1:3" x14ac:dyDescent="0.25">
      <c r="A859" s="19"/>
      <c r="B859" s="20"/>
      <c r="C859" s="21"/>
    </row>
    <row r="860" spans="1:3" x14ac:dyDescent="0.25">
      <c r="A860" s="19"/>
      <c r="B860" s="20"/>
      <c r="C860" s="21"/>
    </row>
    <row r="861" spans="1:3" x14ac:dyDescent="0.25">
      <c r="A861" s="19"/>
      <c r="B861" s="20"/>
      <c r="C861" s="21"/>
    </row>
    <row r="862" spans="1:3" x14ac:dyDescent="0.25">
      <c r="A862" s="19"/>
      <c r="B862" s="20"/>
      <c r="C862" s="21"/>
    </row>
    <row r="863" spans="1:3" x14ac:dyDescent="0.25">
      <c r="A863" s="19"/>
      <c r="B863" s="20"/>
      <c r="C863" s="21"/>
    </row>
    <row r="864" spans="1:3" x14ac:dyDescent="0.25">
      <c r="A864" s="19"/>
      <c r="B864" s="20"/>
      <c r="C864" s="21"/>
    </row>
    <row r="865" spans="1:3" x14ac:dyDescent="0.25">
      <c r="A865" s="19"/>
      <c r="B865" s="20"/>
      <c r="C865" s="21"/>
    </row>
    <row r="866" spans="1:3" x14ac:dyDescent="0.25">
      <c r="A866" s="19"/>
      <c r="B866" s="20"/>
      <c r="C866" s="21"/>
    </row>
    <row r="867" spans="1:3" x14ac:dyDescent="0.25">
      <c r="A867" s="19"/>
      <c r="B867" s="20"/>
      <c r="C867" s="21"/>
    </row>
    <row r="868" spans="1:3" x14ac:dyDescent="0.25">
      <c r="A868" s="19"/>
      <c r="B868" s="20"/>
      <c r="C868" s="21"/>
    </row>
    <row r="869" spans="1:3" x14ac:dyDescent="0.25">
      <c r="A869" s="19"/>
      <c r="B869" s="20"/>
      <c r="C869" s="21"/>
    </row>
    <row r="870" spans="1:3" x14ac:dyDescent="0.25">
      <c r="A870" s="19"/>
      <c r="B870" s="20"/>
      <c r="C870" s="21"/>
    </row>
    <row r="871" spans="1:3" x14ac:dyDescent="0.25">
      <c r="A871" s="19"/>
      <c r="B871" s="20"/>
      <c r="C871" s="21"/>
    </row>
    <row r="872" spans="1:3" x14ac:dyDescent="0.25">
      <c r="A872" s="19"/>
      <c r="B872" s="20"/>
      <c r="C872" s="21"/>
    </row>
    <row r="873" spans="1:3" x14ac:dyDescent="0.25">
      <c r="A873" s="19"/>
      <c r="B873" s="20"/>
      <c r="C873" s="21"/>
    </row>
    <row r="874" spans="1:3" x14ac:dyDescent="0.25">
      <c r="A874" s="19"/>
      <c r="B874" s="20"/>
      <c r="C874" s="21"/>
    </row>
    <row r="875" spans="1:3" x14ac:dyDescent="0.25">
      <c r="A875" s="19"/>
      <c r="B875" s="20"/>
      <c r="C875" s="21"/>
    </row>
    <row r="876" spans="1:3" x14ac:dyDescent="0.25">
      <c r="A876" s="19"/>
      <c r="B876" s="20"/>
      <c r="C876" s="21"/>
    </row>
    <row r="877" spans="1:3" x14ac:dyDescent="0.25">
      <c r="A877" s="19"/>
      <c r="B877" s="20"/>
      <c r="C877" s="21"/>
    </row>
    <row r="878" spans="1:3" x14ac:dyDescent="0.25">
      <c r="A878" s="19"/>
      <c r="B878" s="20"/>
      <c r="C878" s="21"/>
    </row>
    <row r="879" spans="1:3" x14ac:dyDescent="0.25">
      <c r="A879" s="19"/>
      <c r="B879" s="20"/>
      <c r="C879" s="21"/>
    </row>
    <row r="880" spans="1:3" x14ac:dyDescent="0.25">
      <c r="A880" s="19"/>
      <c r="B880" s="20"/>
      <c r="C880" s="21"/>
    </row>
    <row r="881" spans="1:3" x14ac:dyDescent="0.25">
      <c r="A881" s="19"/>
      <c r="B881" s="20"/>
      <c r="C881" s="21"/>
    </row>
    <row r="882" spans="1:3" x14ac:dyDescent="0.25">
      <c r="A882" s="19"/>
      <c r="B882" s="20"/>
      <c r="C882" s="21"/>
    </row>
    <row r="883" spans="1:3" x14ac:dyDescent="0.25">
      <c r="A883" s="19"/>
      <c r="B883" s="20"/>
      <c r="C883" s="21"/>
    </row>
    <row r="884" spans="1:3" x14ac:dyDescent="0.25">
      <c r="A884" s="19"/>
      <c r="B884" s="20"/>
      <c r="C884" s="21"/>
    </row>
    <row r="885" spans="1:3" x14ac:dyDescent="0.25">
      <c r="A885" s="19"/>
      <c r="B885" s="20"/>
      <c r="C885" s="21"/>
    </row>
    <row r="886" spans="1:3" x14ac:dyDescent="0.25">
      <c r="A886" s="19"/>
      <c r="B886" s="20"/>
      <c r="C886" s="21"/>
    </row>
    <row r="887" spans="1:3" x14ac:dyDescent="0.25">
      <c r="A887" s="19"/>
      <c r="B887" s="20"/>
      <c r="C887" s="21"/>
    </row>
    <row r="888" spans="1:3" x14ac:dyDescent="0.25">
      <c r="A888" s="19"/>
      <c r="B888" s="20"/>
      <c r="C888" s="21"/>
    </row>
    <row r="889" spans="1:3" x14ac:dyDescent="0.25">
      <c r="A889" s="19"/>
      <c r="B889" s="20"/>
      <c r="C889" s="21"/>
    </row>
    <row r="890" spans="1:3" x14ac:dyDescent="0.25">
      <c r="A890" s="19"/>
      <c r="B890" s="20"/>
      <c r="C890" s="21"/>
    </row>
    <row r="891" spans="1:3" x14ac:dyDescent="0.25">
      <c r="A891" s="19"/>
      <c r="B891" s="20"/>
      <c r="C891" s="21"/>
    </row>
    <row r="892" spans="1:3" x14ac:dyDescent="0.25">
      <c r="A892" s="19"/>
      <c r="B892" s="20"/>
      <c r="C892" s="21"/>
    </row>
    <row r="893" spans="1:3" x14ac:dyDescent="0.25">
      <c r="A893" s="19"/>
      <c r="B893" s="20"/>
      <c r="C893" s="21"/>
    </row>
    <row r="894" spans="1:3" x14ac:dyDescent="0.25">
      <c r="A894" s="19"/>
      <c r="B894" s="20"/>
      <c r="C894" s="21"/>
    </row>
    <row r="895" spans="1:3" x14ac:dyDescent="0.25">
      <c r="A895" s="19"/>
      <c r="B895" s="20"/>
      <c r="C895" s="21"/>
    </row>
    <row r="896" spans="1:3" x14ac:dyDescent="0.25">
      <c r="A896" s="19"/>
      <c r="B896" s="20"/>
      <c r="C896" s="21"/>
    </row>
    <row r="897" spans="1:3" x14ac:dyDescent="0.25">
      <c r="A897" s="19"/>
      <c r="B897" s="20"/>
      <c r="C897" s="21"/>
    </row>
    <row r="898" spans="1:3" x14ac:dyDescent="0.25">
      <c r="A898" s="19"/>
      <c r="B898" s="20"/>
      <c r="C898" s="21"/>
    </row>
    <row r="899" spans="1:3" x14ac:dyDescent="0.25">
      <c r="A899" s="19"/>
      <c r="B899" s="20"/>
      <c r="C899" s="21"/>
    </row>
    <row r="900" spans="1:3" x14ac:dyDescent="0.25">
      <c r="A900" s="19"/>
      <c r="B900" s="20"/>
      <c r="C900" s="21"/>
    </row>
    <row r="901" spans="1:3" x14ac:dyDescent="0.25">
      <c r="A901" s="19"/>
      <c r="B901" s="20"/>
      <c r="C901" s="21"/>
    </row>
    <row r="902" spans="1:3" x14ac:dyDescent="0.25">
      <c r="A902" s="19"/>
      <c r="B902" s="20"/>
      <c r="C902" s="21"/>
    </row>
    <row r="903" spans="1:3" x14ac:dyDescent="0.25">
      <c r="A903" s="19"/>
      <c r="B903" s="18"/>
    </row>
    <row r="904" spans="1:3" x14ac:dyDescent="0.25">
      <c r="A904" s="19"/>
      <c r="B904" s="18"/>
    </row>
    <row r="905" spans="1:3" x14ac:dyDescent="0.25">
      <c r="A905" s="19"/>
      <c r="B905" s="18"/>
    </row>
    <row r="906" spans="1:3" x14ac:dyDescent="0.25">
      <c r="A906" s="19"/>
      <c r="B906" s="18"/>
    </row>
    <row r="907" spans="1:3" x14ac:dyDescent="0.25">
      <c r="A907" s="19"/>
      <c r="B907" s="18"/>
    </row>
    <row r="908" spans="1:3" x14ac:dyDescent="0.25">
      <c r="A908" s="19"/>
      <c r="B908" s="18"/>
    </row>
    <row r="909" spans="1:3" x14ac:dyDescent="0.25">
      <c r="A909" s="19"/>
      <c r="B909" s="18"/>
    </row>
    <row r="910" spans="1:3" x14ac:dyDescent="0.25">
      <c r="A910" s="19"/>
      <c r="B910" s="18"/>
    </row>
    <row r="911" spans="1:3" x14ac:dyDescent="0.25">
      <c r="A911" s="19"/>
      <c r="B911" s="18"/>
    </row>
    <row r="912" spans="1:3" x14ac:dyDescent="0.25">
      <c r="A912" s="19"/>
      <c r="B912" s="20"/>
    </row>
    <row r="913" spans="1:18" s="16" customFormat="1" x14ac:dyDescent="0.25">
      <c r="A913" s="19"/>
      <c r="B913" s="18"/>
      <c r="D913"/>
      <c r="E913"/>
      <c r="F913"/>
      <c r="G913"/>
      <c r="H913"/>
      <c r="I913"/>
      <c r="J913"/>
      <c r="K913"/>
      <c r="L913"/>
      <c r="M913"/>
      <c r="N913"/>
      <c r="O913"/>
      <c r="P913"/>
      <c r="Q913"/>
      <c r="R913"/>
    </row>
    <row r="914" spans="1:18" s="16" customFormat="1" x14ac:dyDescent="0.25">
      <c r="A914" s="19"/>
      <c r="B914" s="18"/>
      <c r="D914"/>
      <c r="E914"/>
      <c r="F914"/>
      <c r="G914"/>
      <c r="H914"/>
      <c r="I914"/>
      <c r="J914"/>
      <c r="K914"/>
      <c r="L914"/>
      <c r="M914"/>
      <c r="N914"/>
      <c r="O914"/>
      <c r="P914"/>
      <c r="Q914"/>
      <c r="R914"/>
    </row>
    <row r="915" spans="1:18" s="16" customFormat="1" x14ac:dyDescent="0.25">
      <c r="A915" s="19"/>
      <c r="B915" s="18"/>
      <c r="D915"/>
      <c r="E915"/>
      <c r="F915"/>
      <c r="G915"/>
      <c r="H915"/>
      <c r="I915"/>
      <c r="J915"/>
      <c r="K915"/>
      <c r="L915"/>
      <c r="M915"/>
      <c r="N915"/>
      <c r="O915"/>
      <c r="P915"/>
      <c r="Q915"/>
      <c r="R915"/>
    </row>
    <row r="916" spans="1:18" s="16" customFormat="1" x14ac:dyDescent="0.25">
      <c r="A916" s="19"/>
      <c r="B916" s="18"/>
      <c r="D916"/>
      <c r="E916"/>
      <c r="F916"/>
      <c r="G916"/>
      <c r="H916"/>
      <c r="I916"/>
      <c r="J916"/>
      <c r="K916"/>
      <c r="L916"/>
      <c r="M916"/>
      <c r="N916"/>
      <c r="O916"/>
      <c r="P916"/>
      <c r="Q916"/>
      <c r="R916"/>
    </row>
    <row r="917" spans="1:18" s="16" customFormat="1" x14ac:dyDescent="0.25">
      <c r="A917" s="19"/>
      <c r="B917" s="18"/>
      <c r="D917"/>
      <c r="E917"/>
      <c r="F917"/>
      <c r="G917"/>
      <c r="H917"/>
      <c r="I917"/>
      <c r="J917"/>
      <c r="K917"/>
      <c r="L917"/>
      <c r="M917"/>
      <c r="N917"/>
      <c r="O917"/>
      <c r="P917"/>
      <c r="Q917"/>
      <c r="R917"/>
    </row>
    <row r="918" spans="1:18" s="16" customFormat="1" x14ac:dyDescent="0.25">
      <c r="A918" s="19"/>
      <c r="B918" s="18"/>
      <c r="D918"/>
      <c r="E918"/>
      <c r="F918"/>
      <c r="G918"/>
      <c r="H918"/>
      <c r="I918"/>
      <c r="J918"/>
      <c r="K918"/>
      <c r="L918"/>
      <c r="M918"/>
      <c r="N918"/>
      <c r="O918"/>
      <c r="P918"/>
      <c r="Q918"/>
      <c r="R918"/>
    </row>
    <row r="919" spans="1:18" s="16" customFormat="1" x14ac:dyDescent="0.25">
      <c r="A919" s="19"/>
      <c r="B919" s="18"/>
      <c r="D919"/>
      <c r="E919"/>
      <c r="F919"/>
      <c r="G919"/>
      <c r="H919"/>
      <c r="I919"/>
      <c r="J919"/>
      <c r="K919"/>
      <c r="L919"/>
      <c r="M919"/>
      <c r="N919"/>
      <c r="O919"/>
      <c r="P919"/>
      <c r="Q919"/>
      <c r="R919"/>
    </row>
    <row r="920" spans="1:18" s="16" customFormat="1" x14ac:dyDescent="0.25">
      <c r="A920" s="19"/>
      <c r="B920" s="18"/>
      <c r="D920"/>
      <c r="E920"/>
      <c r="F920"/>
      <c r="G920"/>
      <c r="H920"/>
      <c r="I920"/>
      <c r="J920"/>
      <c r="K920"/>
      <c r="L920"/>
      <c r="M920"/>
      <c r="N920"/>
      <c r="O920"/>
      <c r="P920"/>
      <c r="Q920"/>
      <c r="R920"/>
    </row>
    <row r="921" spans="1:18" s="16" customFormat="1" x14ac:dyDescent="0.25">
      <c r="A921" s="19"/>
      <c r="B921" s="18"/>
      <c r="D921"/>
      <c r="E921"/>
      <c r="F921"/>
      <c r="G921"/>
      <c r="H921"/>
      <c r="I921"/>
      <c r="J921"/>
      <c r="K921"/>
      <c r="L921"/>
      <c r="M921"/>
      <c r="N921"/>
      <c r="O921"/>
      <c r="P921"/>
      <c r="Q921"/>
      <c r="R921"/>
    </row>
    <row r="922" spans="1:18" s="16" customFormat="1" x14ac:dyDescent="0.25">
      <c r="A922" s="19"/>
      <c r="B922" s="18"/>
      <c r="D922"/>
      <c r="E922"/>
      <c r="F922"/>
      <c r="G922"/>
      <c r="H922"/>
      <c r="I922"/>
      <c r="J922"/>
      <c r="K922"/>
      <c r="L922"/>
      <c r="M922"/>
      <c r="N922"/>
      <c r="O922"/>
      <c r="P922"/>
      <c r="Q922"/>
      <c r="R922"/>
    </row>
    <row r="923" spans="1:18" s="16" customFormat="1" x14ac:dyDescent="0.25">
      <c r="A923" s="19"/>
      <c r="B923" s="18"/>
      <c r="D923"/>
      <c r="E923"/>
      <c r="F923"/>
      <c r="G923"/>
      <c r="H923"/>
      <c r="I923"/>
      <c r="J923"/>
      <c r="K923"/>
      <c r="L923"/>
      <c r="M923"/>
      <c r="N923"/>
      <c r="O923"/>
      <c r="P923"/>
      <c r="Q923"/>
      <c r="R923"/>
    </row>
    <row r="924" spans="1:18" s="16" customFormat="1" x14ac:dyDescent="0.25">
      <c r="A924" s="19"/>
      <c r="B924" s="18"/>
      <c r="D924"/>
      <c r="E924"/>
      <c r="F924"/>
      <c r="G924"/>
      <c r="H924"/>
      <c r="I924"/>
      <c r="J924"/>
      <c r="K924"/>
      <c r="L924"/>
      <c r="M924"/>
      <c r="N924"/>
      <c r="O924"/>
      <c r="P924"/>
      <c r="Q924"/>
      <c r="R924"/>
    </row>
    <row r="925" spans="1:18" s="16" customFormat="1" x14ac:dyDescent="0.25">
      <c r="A925" s="19"/>
      <c r="B925" s="18"/>
      <c r="D925"/>
      <c r="E925"/>
      <c r="F925"/>
      <c r="G925"/>
      <c r="H925"/>
      <c r="I925"/>
      <c r="J925"/>
      <c r="K925"/>
      <c r="L925"/>
      <c r="M925"/>
      <c r="N925"/>
      <c r="O925"/>
      <c r="P925"/>
      <c r="Q925"/>
      <c r="R925"/>
    </row>
    <row r="926" spans="1:18" s="16" customFormat="1" x14ac:dyDescent="0.25">
      <c r="A926" s="19"/>
      <c r="B926" s="18"/>
      <c r="D926"/>
      <c r="E926"/>
      <c r="F926"/>
      <c r="G926"/>
      <c r="H926"/>
      <c r="I926"/>
      <c r="J926"/>
      <c r="K926"/>
      <c r="L926"/>
      <c r="M926"/>
      <c r="N926"/>
      <c r="O926"/>
      <c r="P926"/>
      <c r="Q926"/>
      <c r="R926"/>
    </row>
    <row r="927" spans="1:18" s="16" customFormat="1" x14ac:dyDescent="0.25">
      <c r="A927" s="19"/>
      <c r="B927" s="18"/>
      <c r="D927"/>
      <c r="E927"/>
      <c r="F927"/>
      <c r="G927"/>
      <c r="H927"/>
      <c r="I927"/>
      <c r="J927"/>
      <c r="K927"/>
      <c r="L927"/>
      <c r="M927"/>
      <c r="N927"/>
      <c r="O927"/>
      <c r="P927"/>
      <c r="Q927"/>
      <c r="R927"/>
    </row>
    <row r="928" spans="1:18" s="16" customFormat="1" x14ac:dyDescent="0.25">
      <c r="A928" s="19"/>
      <c r="B928" s="18"/>
      <c r="D928"/>
      <c r="E928"/>
      <c r="F928"/>
      <c r="G928"/>
      <c r="H928"/>
      <c r="I928"/>
      <c r="J928"/>
      <c r="K928"/>
      <c r="L928"/>
      <c r="M928"/>
      <c r="N928"/>
      <c r="O928"/>
      <c r="P928"/>
      <c r="Q928"/>
      <c r="R928"/>
    </row>
    <row r="929" spans="1:18" s="16" customFormat="1" x14ac:dyDescent="0.25">
      <c r="A929" s="19"/>
      <c r="B929" s="18"/>
      <c r="D929"/>
      <c r="E929"/>
      <c r="F929"/>
      <c r="G929"/>
      <c r="H929"/>
      <c r="I929"/>
      <c r="J929"/>
      <c r="K929"/>
      <c r="L929"/>
      <c r="M929"/>
      <c r="N929"/>
      <c r="O929"/>
      <c r="P929"/>
      <c r="Q929"/>
      <c r="R929"/>
    </row>
    <row r="930" spans="1:18" s="16" customFormat="1" x14ac:dyDescent="0.25">
      <c r="A930" s="19"/>
      <c r="B930" s="18"/>
      <c r="D930"/>
      <c r="E930"/>
      <c r="F930"/>
      <c r="G930"/>
      <c r="H930"/>
      <c r="I930"/>
      <c r="J930"/>
      <c r="K930"/>
      <c r="L930"/>
      <c r="M930"/>
      <c r="N930"/>
      <c r="O930"/>
      <c r="P930"/>
      <c r="Q930"/>
      <c r="R930"/>
    </row>
    <row r="931" spans="1:18" s="16" customFormat="1" x14ac:dyDescent="0.25">
      <c r="A931" s="19"/>
      <c r="B931" s="18"/>
      <c r="D931"/>
      <c r="E931"/>
      <c r="F931"/>
      <c r="G931"/>
      <c r="H931"/>
      <c r="I931"/>
      <c r="J931"/>
      <c r="K931"/>
      <c r="L931"/>
      <c r="M931"/>
      <c r="N931"/>
      <c r="O931"/>
      <c r="P931"/>
      <c r="Q931"/>
      <c r="R931"/>
    </row>
    <row r="932" spans="1:18" s="16" customFormat="1" x14ac:dyDescent="0.25">
      <c r="A932" s="19"/>
      <c r="B932" s="18"/>
      <c r="D932"/>
      <c r="E932"/>
      <c r="F932"/>
      <c r="G932"/>
      <c r="H932"/>
      <c r="I932"/>
      <c r="J932"/>
      <c r="K932"/>
      <c r="L932"/>
      <c r="M932"/>
      <c r="N932"/>
      <c r="O932"/>
      <c r="P932"/>
      <c r="Q932"/>
      <c r="R932"/>
    </row>
    <row r="933" spans="1:18" s="16" customFormat="1" x14ac:dyDescent="0.25">
      <c r="A933" s="19"/>
      <c r="B933" s="18"/>
      <c r="D933"/>
      <c r="E933"/>
      <c r="F933"/>
      <c r="G933"/>
      <c r="H933"/>
      <c r="I933"/>
      <c r="J933"/>
      <c r="K933"/>
      <c r="L933"/>
      <c r="M933"/>
      <c r="N933"/>
      <c r="O933"/>
      <c r="P933"/>
      <c r="Q933"/>
      <c r="R933"/>
    </row>
    <row r="934" spans="1:18" s="16" customFormat="1" x14ac:dyDescent="0.25">
      <c r="A934" s="19"/>
      <c r="B934" s="18"/>
      <c r="D934"/>
      <c r="E934"/>
      <c r="F934"/>
      <c r="G934"/>
      <c r="H934"/>
      <c r="I934"/>
      <c r="J934"/>
      <c r="K934"/>
      <c r="L934"/>
      <c r="M934"/>
      <c r="N934"/>
      <c r="O934"/>
      <c r="P934"/>
      <c r="Q934"/>
      <c r="R934"/>
    </row>
    <row r="935" spans="1:18" s="16" customFormat="1" x14ac:dyDescent="0.25">
      <c r="A935" s="19"/>
      <c r="B935" s="18"/>
      <c r="D935"/>
      <c r="E935"/>
      <c r="F935"/>
      <c r="G935"/>
      <c r="H935"/>
      <c r="I935"/>
      <c r="J935"/>
      <c r="K935"/>
      <c r="L935"/>
      <c r="M935"/>
      <c r="N935"/>
      <c r="O935"/>
      <c r="P935"/>
      <c r="Q935"/>
      <c r="R935"/>
    </row>
    <row r="936" spans="1:18" s="16" customFormat="1" x14ac:dyDescent="0.25">
      <c r="A936" s="19"/>
      <c r="B936" s="18"/>
      <c r="D936"/>
      <c r="E936"/>
      <c r="F936"/>
      <c r="G936"/>
      <c r="H936"/>
      <c r="I936"/>
      <c r="J936"/>
      <c r="K936"/>
      <c r="L936"/>
      <c r="M936"/>
      <c r="N936"/>
      <c r="O936"/>
      <c r="P936"/>
      <c r="Q936"/>
      <c r="R936"/>
    </row>
    <row r="937" spans="1:18" s="16" customFormat="1" x14ac:dyDescent="0.25">
      <c r="A937" s="19"/>
      <c r="B937" s="18"/>
      <c r="D937"/>
      <c r="E937"/>
      <c r="F937"/>
      <c r="G937"/>
      <c r="H937"/>
      <c r="I937"/>
      <c r="J937"/>
      <c r="K937"/>
      <c r="L937"/>
      <c r="M937"/>
      <c r="N937"/>
      <c r="O937"/>
      <c r="P937"/>
      <c r="Q937"/>
      <c r="R937"/>
    </row>
    <row r="938" spans="1:18" s="16" customFormat="1" x14ac:dyDescent="0.25">
      <c r="A938" s="19"/>
      <c r="B938" s="18"/>
      <c r="D938"/>
      <c r="E938"/>
      <c r="F938"/>
      <c r="G938"/>
      <c r="H938"/>
      <c r="I938"/>
      <c r="J938"/>
      <c r="K938"/>
      <c r="L938"/>
      <c r="M938"/>
      <c r="N938"/>
      <c r="O938"/>
      <c r="P938"/>
      <c r="Q938"/>
      <c r="R938"/>
    </row>
    <row r="939" spans="1:18" s="16" customFormat="1" x14ac:dyDescent="0.25">
      <c r="A939" s="19"/>
      <c r="B939" s="18"/>
      <c r="D939"/>
      <c r="E939"/>
      <c r="F939"/>
      <c r="G939"/>
      <c r="H939"/>
      <c r="I939"/>
      <c r="J939"/>
      <c r="K939"/>
      <c r="L939"/>
      <c r="M939"/>
      <c r="N939"/>
      <c r="O939"/>
      <c r="P939"/>
      <c r="Q939"/>
      <c r="R939"/>
    </row>
    <row r="940" spans="1:18" s="16" customFormat="1" x14ac:dyDescent="0.25">
      <c r="A940" s="19"/>
      <c r="B940" s="18"/>
      <c r="D940"/>
      <c r="E940"/>
      <c r="F940"/>
      <c r="G940"/>
      <c r="H940"/>
      <c r="I940"/>
      <c r="J940"/>
      <c r="K940"/>
      <c r="L940"/>
      <c r="M940"/>
      <c r="N940"/>
      <c r="O940"/>
      <c r="P940"/>
      <c r="Q940"/>
      <c r="R940"/>
    </row>
    <row r="941" spans="1:18" s="16" customFormat="1" x14ac:dyDescent="0.25">
      <c r="A941" s="19"/>
      <c r="B941" s="18"/>
      <c r="D941"/>
      <c r="E941"/>
      <c r="F941"/>
      <c r="G941"/>
      <c r="H941"/>
      <c r="I941"/>
      <c r="J941"/>
      <c r="K941"/>
      <c r="L941"/>
      <c r="M941"/>
      <c r="N941"/>
      <c r="O941"/>
      <c r="P941"/>
      <c r="Q941"/>
      <c r="R941"/>
    </row>
    <row r="942" spans="1:18" s="16" customFormat="1" x14ac:dyDescent="0.25">
      <c r="A942" s="19"/>
      <c r="B942" s="18"/>
      <c r="D942"/>
      <c r="E942"/>
      <c r="F942"/>
      <c r="G942"/>
      <c r="H942"/>
      <c r="I942"/>
      <c r="J942"/>
      <c r="K942"/>
      <c r="L942"/>
      <c r="M942"/>
      <c r="N942"/>
      <c r="O942"/>
      <c r="P942"/>
      <c r="Q942"/>
      <c r="R942"/>
    </row>
    <row r="943" spans="1:18" s="16" customFormat="1" x14ac:dyDescent="0.25">
      <c r="A943" s="19"/>
      <c r="B943" s="18"/>
      <c r="D943"/>
      <c r="E943"/>
      <c r="F943"/>
      <c r="G943"/>
      <c r="H943"/>
      <c r="I943"/>
      <c r="J943"/>
      <c r="K943"/>
      <c r="L943"/>
      <c r="M943"/>
      <c r="N943"/>
      <c r="O943"/>
      <c r="P943"/>
      <c r="Q943"/>
      <c r="R943"/>
    </row>
    <row r="944" spans="1:18" s="16" customFormat="1" x14ac:dyDescent="0.25">
      <c r="A944" s="19"/>
      <c r="B944" s="18"/>
      <c r="D944"/>
      <c r="E944"/>
      <c r="F944"/>
      <c r="G944"/>
      <c r="H944"/>
      <c r="I944"/>
      <c r="J944"/>
      <c r="K944"/>
      <c r="L944"/>
      <c r="M944"/>
      <c r="N944"/>
      <c r="O944"/>
      <c r="P944"/>
      <c r="Q944"/>
      <c r="R944"/>
    </row>
    <row r="945" spans="1:18" s="16" customFormat="1" x14ac:dyDescent="0.25">
      <c r="A945" s="19"/>
      <c r="B945" s="18"/>
      <c r="D945"/>
      <c r="E945"/>
      <c r="F945"/>
      <c r="G945"/>
      <c r="H945"/>
      <c r="I945"/>
      <c r="J945"/>
      <c r="K945"/>
      <c r="L945"/>
      <c r="M945"/>
      <c r="N945"/>
      <c r="O945"/>
      <c r="P945"/>
      <c r="Q945"/>
      <c r="R945"/>
    </row>
    <row r="946" spans="1:18" s="16" customFormat="1" x14ac:dyDescent="0.25">
      <c r="A946" s="19"/>
      <c r="B946" s="18"/>
      <c r="D946"/>
      <c r="E946"/>
      <c r="F946"/>
      <c r="G946"/>
      <c r="H946"/>
      <c r="I946"/>
      <c r="J946"/>
      <c r="K946"/>
      <c r="L946"/>
      <c r="M946"/>
      <c r="N946"/>
      <c r="O946"/>
      <c r="P946"/>
      <c r="Q946"/>
      <c r="R946"/>
    </row>
    <row r="947" spans="1:18" s="16" customFormat="1" x14ac:dyDescent="0.25">
      <c r="A947" s="19"/>
      <c r="B947" s="18"/>
      <c r="D947"/>
      <c r="E947"/>
      <c r="F947"/>
      <c r="G947"/>
      <c r="H947"/>
      <c r="I947"/>
      <c r="J947"/>
      <c r="K947"/>
      <c r="L947"/>
      <c r="M947"/>
      <c r="N947"/>
      <c r="O947"/>
      <c r="P947"/>
      <c r="Q947"/>
      <c r="R947"/>
    </row>
    <row r="948" spans="1:18" s="16" customFormat="1" x14ac:dyDescent="0.25">
      <c r="A948" s="19"/>
      <c r="B948" s="18"/>
      <c r="D948"/>
      <c r="E948"/>
      <c r="F948"/>
      <c r="G948"/>
      <c r="H948"/>
      <c r="I948"/>
      <c r="J948"/>
      <c r="K948"/>
      <c r="L948"/>
      <c r="M948"/>
      <c r="N948"/>
      <c r="O948"/>
      <c r="P948"/>
      <c r="Q948"/>
      <c r="R948"/>
    </row>
    <row r="949" spans="1:18" s="16" customFormat="1" x14ac:dyDescent="0.25">
      <c r="A949" s="19"/>
      <c r="B949" s="18"/>
      <c r="D949"/>
      <c r="E949"/>
      <c r="F949"/>
      <c r="G949"/>
      <c r="H949"/>
      <c r="I949"/>
      <c r="J949"/>
      <c r="K949"/>
      <c r="L949"/>
      <c r="M949"/>
      <c r="N949"/>
      <c r="O949"/>
      <c r="P949"/>
      <c r="Q949"/>
      <c r="R949"/>
    </row>
    <row r="950" spans="1:18" s="16" customFormat="1" x14ac:dyDescent="0.25">
      <c r="A950" s="19"/>
      <c r="B950" s="18"/>
      <c r="D950"/>
      <c r="E950"/>
      <c r="F950"/>
      <c r="G950"/>
      <c r="H950"/>
      <c r="I950"/>
      <c r="J950"/>
      <c r="K950"/>
      <c r="L950"/>
      <c r="M950"/>
      <c r="N950"/>
      <c r="O950"/>
      <c r="P950"/>
      <c r="Q950"/>
      <c r="R950"/>
    </row>
    <row r="951" spans="1:18" s="16" customFormat="1" x14ac:dyDescent="0.25">
      <c r="A951" s="19"/>
      <c r="B951" s="18"/>
      <c r="D951"/>
      <c r="E951"/>
      <c r="F951"/>
      <c r="G951"/>
      <c r="H951"/>
      <c r="I951"/>
      <c r="J951"/>
      <c r="K951"/>
      <c r="L951"/>
      <c r="M951"/>
      <c r="N951"/>
      <c r="O951"/>
      <c r="P951"/>
      <c r="Q951"/>
      <c r="R951"/>
    </row>
    <row r="952" spans="1:18" s="16" customFormat="1" x14ac:dyDescent="0.25">
      <c r="A952" s="19"/>
      <c r="B952" s="18"/>
      <c r="D952"/>
      <c r="E952"/>
      <c r="F952"/>
      <c r="G952"/>
      <c r="H952"/>
      <c r="I952"/>
      <c r="J952"/>
      <c r="K952"/>
      <c r="L952"/>
      <c r="M952"/>
      <c r="N952"/>
      <c r="O952"/>
      <c r="P952"/>
      <c r="Q952"/>
      <c r="R952"/>
    </row>
    <row r="953" spans="1:18" s="16" customFormat="1" x14ac:dyDescent="0.25">
      <c r="A953" s="19"/>
      <c r="B953" s="18"/>
      <c r="D953"/>
      <c r="E953"/>
      <c r="F953"/>
      <c r="G953"/>
      <c r="H953"/>
      <c r="I953"/>
      <c r="J953"/>
      <c r="K953"/>
      <c r="L953"/>
      <c r="M953"/>
      <c r="N953"/>
      <c r="O953"/>
      <c r="P953"/>
      <c r="Q953"/>
      <c r="R953"/>
    </row>
    <row r="954" spans="1:18" s="16" customFormat="1" x14ac:dyDescent="0.25">
      <c r="A954" s="19"/>
      <c r="B954" s="18"/>
      <c r="D954"/>
      <c r="E954"/>
      <c r="F954"/>
      <c r="G954"/>
      <c r="H954"/>
      <c r="I954"/>
      <c r="J954"/>
      <c r="K954"/>
      <c r="L954"/>
      <c r="M954"/>
      <c r="N954"/>
      <c r="O954"/>
      <c r="P954"/>
      <c r="Q954"/>
      <c r="R954"/>
    </row>
    <row r="955" spans="1:18" s="16" customFormat="1" x14ac:dyDescent="0.25">
      <c r="A955" s="19"/>
      <c r="B955" s="18"/>
      <c r="D955"/>
      <c r="E955"/>
      <c r="F955"/>
      <c r="G955"/>
      <c r="H955"/>
      <c r="I955"/>
      <c r="J955"/>
      <c r="K955"/>
      <c r="L955"/>
      <c r="M955"/>
      <c r="N955"/>
      <c r="O955"/>
      <c r="P955"/>
      <c r="Q955"/>
      <c r="R955"/>
    </row>
    <row r="956" spans="1:18" s="16" customFormat="1" x14ac:dyDescent="0.25">
      <c r="A956" s="19"/>
      <c r="B956" s="18"/>
      <c r="D956"/>
      <c r="E956"/>
      <c r="F956"/>
      <c r="G956"/>
      <c r="H956"/>
      <c r="I956"/>
      <c r="J956"/>
      <c r="K956"/>
      <c r="L956"/>
      <c r="M956"/>
      <c r="N956"/>
      <c r="O956"/>
      <c r="P956"/>
      <c r="Q956"/>
      <c r="R956"/>
    </row>
    <row r="957" spans="1:18" s="16" customFormat="1" x14ac:dyDescent="0.25">
      <c r="A957" s="19"/>
      <c r="B957" s="18"/>
      <c r="D957"/>
      <c r="E957"/>
      <c r="F957"/>
      <c r="G957"/>
      <c r="H957"/>
      <c r="I957"/>
      <c r="J957"/>
      <c r="K957"/>
      <c r="L957"/>
      <c r="M957"/>
      <c r="N957"/>
      <c r="O957"/>
      <c r="P957"/>
      <c r="Q957"/>
      <c r="R957"/>
    </row>
    <row r="958" spans="1:18" s="16" customFormat="1" x14ac:dyDescent="0.25">
      <c r="A958" s="19"/>
      <c r="B958" s="18"/>
      <c r="D958"/>
      <c r="E958"/>
      <c r="F958"/>
      <c r="G958"/>
      <c r="H958"/>
      <c r="I958"/>
      <c r="J958"/>
      <c r="K958"/>
      <c r="L958"/>
      <c r="M958"/>
      <c r="N958"/>
      <c r="O958"/>
      <c r="P958"/>
      <c r="Q958"/>
      <c r="R958"/>
    </row>
    <row r="959" spans="1:18" s="16" customFormat="1" x14ac:dyDescent="0.25">
      <c r="A959" s="19"/>
      <c r="B959" s="18"/>
      <c r="D959"/>
      <c r="E959"/>
      <c r="F959"/>
      <c r="G959"/>
      <c r="H959"/>
      <c r="I959"/>
      <c r="J959"/>
      <c r="K959"/>
      <c r="L959"/>
      <c r="M959"/>
      <c r="N959"/>
      <c r="O959"/>
      <c r="P959"/>
      <c r="Q959"/>
      <c r="R959"/>
    </row>
    <row r="960" spans="1:18" s="16" customFormat="1" x14ac:dyDescent="0.25">
      <c r="A960" s="19"/>
      <c r="B960" s="18"/>
      <c r="D960"/>
      <c r="E960"/>
      <c r="F960"/>
      <c r="G960"/>
      <c r="H960"/>
      <c r="I960"/>
      <c r="J960"/>
      <c r="K960"/>
      <c r="L960"/>
      <c r="M960"/>
      <c r="N960"/>
      <c r="O960"/>
      <c r="P960"/>
      <c r="Q960"/>
      <c r="R960"/>
    </row>
    <row r="961" spans="1:18" s="16" customFormat="1" x14ac:dyDescent="0.25">
      <c r="A961" s="19"/>
      <c r="B961" s="18"/>
      <c r="D961"/>
      <c r="E961"/>
      <c r="F961"/>
      <c r="G961"/>
      <c r="H961"/>
      <c r="I961"/>
      <c r="J961"/>
      <c r="K961"/>
      <c r="L961"/>
      <c r="M961"/>
      <c r="N961"/>
      <c r="O961"/>
      <c r="P961"/>
      <c r="Q961"/>
      <c r="R961"/>
    </row>
    <row r="962" spans="1:18" s="16" customFormat="1" x14ac:dyDescent="0.25">
      <c r="A962" s="19"/>
      <c r="B962" s="20"/>
      <c r="D962"/>
      <c r="E962"/>
      <c r="F962"/>
      <c r="G962"/>
      <c r="H962"/>
      <c r="I962"/>
      <c r="J962"/>
      <c r="K962"/>
      <c r="L962"/>
      <c r="M962"/>
      <c r="N962"/>
      <c r="O962"/>
      <c r="P962"/>
      <c r="Q962"/>
      <c r="R962"/>
    </row>
    <row r="963" spans="1:18" s="16" customFormat="1" x14ac:dyDescent="0.25">
      <c r="A963" s="19"/>
      <c r="B963" s="18"/>
      <c r="D963"/>
      <c r="E963"/>
      <c r="F963"/>
      <c r="G963"/>
      <c r="H963"/>
      <c r="I963"/>
      <c r="J963"/>
      <c r="K963"/>
      <c r="L963"/>
      <c r="M963"/>
      <c r="N963"/>
      <c r="O963"/>
      <c r="P963"/>
      <c r="Q963"/>
      <c r="R963"/>
    </row>
    <row r="964" spans="1:18" s="16" customFormat="1" x14ac:dyDescent="0.25">
      <c r="A964" s="19"/>
      <c r="B964" s="18"/>
      <c r="D964"/>
      <c r="E964"/>
      <c r="F964"/>
      <c r="G964"/>
      <c r="H964"/>
      <c r="I964"/>
      <c r="J964"/>
      <c r="K964"/>
      <c r="L964"/>
      <c r="M964"/>
      <c r="N964"/>
      <c r="O964"/>
      <c r="P964"/>
      <c r="Q964"/>
      <c r="R964"/>
    </row>
    <row r="965" spans="1:18" s="16" customFormat="1" x14ac:dyDescent="0.25">
      <c r="A965" s="19"/>
      <c r="B965" s="18"/>
      <c r="D965"/>
      <c r="E965"/>
      <c r="F965"/>
      <c r="G965"/>
      <c r="H965"/>
      <c r="I965"/>
      <c r="J965"/>
      <c r="K965"/>
      <c r="L965"/>
      <c r="M965"/>
      <c r="N965"/>
      <c r="O965"/>
      <c r="P965"/>
      <c r="Q965"/>
      <c r="R965"/>
    </row>
    <row r="966" spans="1:18" s="16" customFormat="1" x14ac:dyDescent="0.25">
      <c r="A966" s="19"/>
      <c r="B966" s="18"/>
      <c r="D966"/>
      <c r="E966"/>
      <c r="F966"/>
      <c r="G966"/>
      <c r="H966"/>
      <c r="I966"/>
      <c r="J966"/>
      <c r="K966"/>
      <c r="L966"/>
      <c r="M966"/>
      <c r="N966"/>
      <c r="O966"/>
      <c r="P966"/>
      <c r="Q966"/>
      <c r="R966"/>
    </row>
    <row r="967" spans="1:18" s="16" customFormat="1" x14ac:dyDescent="0.25">
      <c r="A967" s="19"/>
      <c r="B967" s="18"/>
      <c r="D967"/>
      <c r="E967"/>
      <c r="F967"/>
      <c r="G967"/>
      <c r="H967"/>
      <c r="I967"/>
      <c r="J967"/>
      <c r="K967"/>
      <c r="L967"/>
      <c r="M967"/>
      <c r="N967"/>
      <c r="O967"/>
      <c r="P967"/>
      <c r="Q967"/>
      <c r="R967"/>
    </row>
    <row r="968" spans="1:18" s="16" customFormat="1" x14ac:dyDescent="0.25">
      <c r="A968" s="19"/>
      <c r="B968" s="18"/>
      <c r="D968"/>
      <c r="E968"/>
      <c r="F968"/>
      <c r="G968"/>
      <c r="H968"/>
      <c r="I968"/>
      <c r="J968"/>
      <c r="K968"/>
      <c r="L968"/>
      <c r="M968"/>
      <c r="N968"/>
      <c r="O968"/>
      <c r="P968"/>
      <c r="Q968"/>
      <c r="R968"/>
    </row>
    <row r="969" spans="1:18" s="16" customFormat="1" x14ac:dyDescent="0.25">
      <c r="A969" s="19"/>
      <c r="B969" s="18"/>
      <c r="D969"/>
      <c r="E969"/>
      <c r="F969"/>
      <c r="G969"/>
      <c r="H969"/>
      <c r="I969"/>
      <c r="J969"/>
      <c r="K969"/>
      <c r="L969"/>
      <c r="M969"/>
      <c r="N969"/>
      <c r="O969"/>
      <c r="P969"/>
      <c r="Q969"/>
      <c r="R969"/>
    </row>
    <row r="970" spans="1:18" s="16" customFormat="1" x14ac:dyDescent="0.25">
      <c r="A970" s="19"/>
      <c r="B970" s="18"/>
      <c r="D970"/>
      <c r="E970"/>
      <c r="F970"/>
      <c r="G970"/>
      <c r="H970"/>
      <c r="I970"/>
      <c r="J970"/>
      <c r="K970"/>
      <c r="L970"/>
      <c r="M970"/>
      <c r="N970"/>
      <c r="O970"/>
      <c r="P970"/>
      <c r="Q970"/>
      <c r="R970"/>
    </row>
    <row r="971" spans="1:18" s="16" customFormat="1" x14ac:dyDescent="0.25">
      <c r="A971" s="19"/>
      <c r="B971" s="18"/>
      <c r="D971"/>
      <c r="E971"/>
      <c r="F971"/>
      <c r="G971"/>
      <c r="H971"/>
      <c r="I971"/>
      <c r="J971"/>
      <c r="K971"/>
      <c r="L971"/>
      <c r="M971"/>
      <c r="N971"/>
      <c r="O971"/>
      <c r="P971"/>
      <c r="Q971"/>
      <c r="R971"/>
    </row>
    <row r="972" spans="1:18" s="16" customFormat="1" x14ac:dyDescent="0.25">
      <c r="A972" s="19"/>
      <c r="B972" s="18"/>
      <c r="D972"/>
      <c r="E972"/>
      <c r="F972"/>
      <c r="G972"/>
      <c r="H972"/>
      <c r="I972"/>
      <c r="J972"/>
      <c r="K972"/>
      <c r="L972"/>
      <c r="M972"/>
      <c r="N972"/>
      <c r="O972"/>
      <c r="P972"/>
      <c r="Q972"/>
      <c r="R972"/>
    </row>
    <row r="973" spans="1:18" s="16" customFormat="1" x14ac:dyDescent="0.25">
      <c r="A973" s="19"/>
      <c r="B973" s="18"/>
      <c r="D973"/>
      <c r="E973"/>
      <c r="F973"/>
      <c r="G973"/>
      <c r="H973"/>
      <c r="I973"/>
      <c r="J973"/>
      <c r="K973"/>
      <c r="L973"/>
      <c r="M973"/>
      <c r="N973"/>
      <c r="O973"/>
      <c r="P973"/>
      <c r="Q973"/>
      <c r="R973"/>
    </row>
    <row r="974" spans="1:18" s="16" customFormat="1" x14ac:dyDescent="0.25">
      <c r="A974" s="19"/>
      <c r="B974" s="18"/>
      <c r="D974"/>
      <c r="E974"/>
      <c r="F974"/>
      <c r="G974"/>
      <c r="H974"/>
      <c r="I974"/>
      <c r="J974"/>
      <c r="K974"/>
      <c r="L974"/>
      <c r="M974"/>
      <c r="N974"/>
      <c r="O974"/>
      <c r="P974"/>
      <c r="Q974"/>
      <c r="R974"/>
    </row>
    <row r="975" spans="1:18" s="16" customFormat="1" x14ac:dyDescent="0.25">
      <c r="A975" s="19"/>
      <c r="B975" s="18"/>
      <c r="D975"/>
      <c r="E975"/>
      <c r="F975"/>
      <c r="G975"/>
      <c r="H975"/>
      <c r="I975"/>
      <c r="J975"/>
      <c r="K975"/>
      <c r="L975"/>
      <c r="M975"/>
      <c r="N975"/>
      <c r="O975"/>
      <c r="P975"/>
      <c r="Q975"/>
      <c r="R975"/>
    </row>
    <row r="976" spans="1:18" s="16" customFormat="1" x14ac:dyDescent="0.25">
      <c r="A976" s="19"/>
      <c r="B976" s="18"/>
      <c r="D976"/>
      <c r="E976"/>
      <c r="F976"/>
      <c r="G976"/>
      <c r="H976"/>
      <c r="I976"/>
      <c r="J976"/>
      <c r="K976"/>
      <c r="L976"/>
      <c r="M976"/>
      <c r="N976"/>
      <c r="O976"/>
      <c r="P976"/>
      <c r="Q976"/>
      <c r="R976"/>
    </row>
    <row r="977" spans="1:18" s="16" customFormat="1" x14ac:dyDescent="0.25">
      <c r="A977" s="19"/>
      <c r="B977" s="18"/>
      <c r="D977"/>
      <c r="E977"/>
      <c r="F977"/>
      <c r="G977"/>
      <c r="H977"/>
      <c r="I977"/>
      <c r="J977"/>
      <c r="K977"/>
      <c r="L977"/>
      <c r="M977"/>
      <c r="N977"/>
      <c r="O977"/>
      <c r="P977"/>
      <c r="Q977"/>
      <c r="R977"/>
    </row>
    <row r="978" spans="1:18" s="16" customFormat="1" x14ac:dyDescent="0.25">
      <c r="A978" s="19"/>
      <c r="B978" s="18"/>
      <c r="D978"/>
      <c r="E978"/>
      <c r="F978"/>
      <c r="G978"/>
      <c r="H978"/>
      <c r="I978"/>
      <c r="J978"/>
      <c r="K978"/>
      <c r="L978"/>
      <c r="M978"/>
      <c r="N978"/>
      <c r="O978"/>
      <c r="P978"/>
      <c r="Q978"/>
      <c r="R978"/>
    </row>
    <row r="979" spans="1:18" s="16" customFormat="1" x14ac:dyDescent="0.25">
      <c r="A979" s="19"/>
      <c r="B979" s="18"/>
      <c r="D979"/>
      <c r="E979"/>
      <c r="F979"/>
      <c r="G979"/>
      <c r="H979"/>
      <c r="I979"/>
      <c r="J979"/>
      <c r="K979"/>
      <c r="L979"/>
      <c r="M979"/>
      <c r="N979"/>
      <c r="O979"/>
      <c r="P979"/>
      <c r="Q979"/>
      <c r="R979"/>
    </row>
    <row r="980" spans="1:18" s="16" customFormat="1" x14ac:dyDescent="0.25">
      <c r="A980" s="19"/>
      <c r="B980" s="18"/>
      <c r="D980"/>
      <c r="E980"/>
      <c r="F980"/>
      <c r="G980"/>
      <c r="H980"/>
      <c r="I980"/>
      <c r="J980"/>
      <c r="K980"/>
      <c r="L980"/>
      <c r="M980"/>
      <c r="N980"/>
      <c r="O980"/>
      <c r="P980"/>
      <c r="Q980"/>
      <c r="R980"/>
    </row>
    <row r="981" spans="1:18" s="16" customFormat="1" x14ac:dyDescent="0.25">
      <c r="A981" s="19"/>
      <c r="B981" s="18"/>
      <c r="D981"/>
      <c r="E981"/>
      <c r="F981"/>
      <c r="G981"/>
      <c r="H981"/>
      <c r="I981"/>
      <c r="J981"/>
      <c r="K981"/>
      <c r="L981"/>
      <c r="M981"/>
      <c r="N981"/>
      <c r="O981"/>
      <c r="P981"/>
      <c r="Q981"/>
      <c r="R981"/>
    </row>
    <row r="982" spans="1:18" s="16" customFormat="1" x14ac:dyDescent="0.25">
      <c r="A982" s="19"/>
      <c r="B982" s="18"/>
      <c r="D982"/>
      <c r="E982"/>
      <c r="F982"/>
      <c r="G982"/>
      <c r="H982"/>
      <c r="I982"/>
      <c r="J982"/>
      <c r="K982"/>
      <c r="L982"/>
      <c r="M982"/>
      <c r="N982"/>
      <c r="O982"/>
      <c r="P982"/>
      <c r="Q982"/>
      <c r="R982"/>
    </row>
    <row r="983" spans="1:18" s="16" customFormat="1" x14ac:dyDescent="0.25">
      <c r="A983" s="19"/>
      <c r="B983" s="18"/>
      <c r="D983"/>
      <c r="E983"/>
      <c r="F983"/>
      <c r="G983"/>
      <c r="H983"/>
      <c r="I983"/>
      <c r="J983"/>
      <c r="K983"/>
      <c r="L983"/>
      <c r="M983"/>
      <c r="N983"/>
      <c r="O983"/>
      <c r="P983"/>
      <c r="Q983"/>
      <c r="R983"/>
    </row>
    <row r="984" spans="1:18" s="16" customFormat="1" x14ac:dyDescent="0.25">
      <c r="A984" s="19"/>
      <c r="B984" s="18"/>
      <c r="D984"/>
      <c r="E984"/>
      <c r="F984"/>
      <c r="G984"/>
      <c r="H984"/>
      <c r="I984"/>
      <c r="J984"/>
      <c r="K984"/>
      <c r="L984"/>
      <c r="M984"/>
      <c r="N984"/>
      <c r="O984"/>
      <c r="P984"/>
      <c r="Q984"/>
      <c r="R984"/>
    </row>
    <row r="985" spans="1:18" s="16" customFormat="1" x14ac:dyDescent="0.25">
      <c r="A985" s="19"/>
      <c r="B985" s="18"/>
      <c r="D985"/>
      <c r="E985"/>
      <c r="F985"/>
      <c r="G985"/>
      <c r="H985"/>
      <c r="I985"/>
      <c r="J985"/>
      <c r="K985"/>
      <c r="L985"/>
      <c r="M985"/>
      <c r="N985"/>
      <c r="O985"/>
      <c r="P985"/>
      <c r="Q985"/>
      <c r="R985"/>
    </row>
    <row r="986" spans="1:18" s="16" customFormat="1" x14ac:dyDescent="0.25">
      <c r="A986" s="19"/>
      <c r="B986" s="18"/>
      <c r="D986"/>
      <c r="E986"/>
      <c r="F986"/>
      <c r="G986"/>
      <c r="H986"/>
      <c r="I986"/>
      <c r="J986"/>
      <c r="K986"/>
      <c r="L986"/>
      <c r="M986"/>
      <c r="N986"/>
      <c r="O986"/>
      <c r="P986"/>
      <c r="Q986"/>
      <c r="R986"/>
    </row>
    <row r="987" spans="1:18" s="16" customFormat="1" x14ac:dyDescent="0.25">
      <c r="A987" s="19"/>
      <c r="B987" s="18"/>
      <c r="D987"/>
      <c r="E987"/>
      <c r="F987"/>
      <c r="G987"/>
      <c r="H987"/>
      <c r="I987"/>
      <c r="J987"/>
      <c r="K987"/>
      <c r="L987"/>
      <c r="M987"/>
      <c r="N987"/>
      <c r="O987"/>
      <c r="P987"/>
      <c r="Q987"/>
      <c r="R987"/>
    </row>
    <row r="988" spans="1:18" s="16" customFormat="1" x14ac:dyDescent="0.25">
      <c r="A988" s="19"/>
      <c r="B988" s="18"/>
      <c r="D988"/>
      <c r="E988"/>
      <c r="F988"/>
      <c r="G988"/>
      <c r="H988"/>
      <c r="I988"/>
      <c r="J988"/>
      <c r="K988"/>
      <c r="L988"/>
      <c r="M988"/>
      <c r="N988"/>
      <c r="O988"/>
      <c r="P988"/>
      <c r="Q988"/>
      <c r="R988"/>
    </row>
    <row r="989" spans="1:18" s="16" customFormat="1" x14ac:dyDescent="0.25">
      <c r="A989" s="19"/>
      <c r="B989" s="18"/>
      <c r="D989"/>
      <c r="E989"/>
      <c r="F989"/>
      <c r="G989"/>
      <c r="H989"/>
      <c r="I989"/>
      <c r="J989"/>
      <c r="K989"/>
      <c r="L989"/>
      <c r="M989"/>
      <c r="N989"/>
      <c r="O989"/>
      <c r="P989"/>
      <c r="Q989"/>
      <c r="R989"/>
    </row>
    <row r="990" spans="1:18" s="16" customFormat="1" x14ac:dyDescent="0.25">
      <c r="A990" s="19"/>
      <c r="B990" s="18"/>
      <c r="D990"/>
      <c r="E990"/>
      <c r="F990"/>
      <c r="G990"/>
      <c r="H990"/>
      <c r="I990"/>
      <c r="J990"/>
      <c r="K990"/>
      <c r="L990"/>
      <c r="M990"/>
      <c r="N990"/>
      <c r="O990"/>
      <c r="P990"/>
      <c r="Q990"/>
      <c r="R990"/>
    </row>
    <row r="991" spans="1:18" s="16" customFormat="1" x14ac:dyDescent="0.25">
      <c r="A991" s="19"/>
      <c r="B991" s="18"/>
      <c r="D991"/>
      <c r="E991"/>
      <c r="F991"/>
      <c r="G991"/>
      <c r="H991"/>
      <c r="I991"/>
      <c r="J991"/>
      <c r="K991"/>
      <c r="L991"/>
      <c r="M991"/>
      <c r="N991"/>
      <c r="O991"/>
      <c r="P991"/>
      <c r="Q991"/>
      <c r="R991"/>
    </row>
    <row r="992" spans="1:18" s="16" customFormat="1" x14ac:dyDescent="0.25">
      <c r="A992" s="19"/>
      <c r="B992" s="18"/>
      <c r="D992"/>
      <c r="E992"/>
      <c r="F992"/>
      <c r="G992"/>
      <c r="H992"/>
      <c r="I992"/>
      <c r="J992"/>
      <c r="K992"/>
      <c r="L992"/>
      <c r="M992"/>
      <c r="N992"/>
      <c r="O992"/>
      <c r="P992"/>
      <c r="Q992"/>
      <c r="R992"/>
    </row>
    <row r="993" spans="1:18" s="16" customFormat="1" x14ac:dyDescent="0.25">
      <c r="A993" s="19"/>
      <c r="B993" s="18"/>
      <c r="D993"/>
      <c r="E993"/>
      <c r="F993"/>
      <c r="G993"/>
      <c r="H993"/>
      <c r="I993"/>
      <c r="J993"/>
      <c r="K993"/>
      <c r="L993"/>
      <c r="M993"/>
      <c r="N993"/>
      <c r="O993"/>
      <c r="P993"/>
      <c r="Q993"/>
      <c r="R993"/>
    </row>
    <row r="994" spans="1:18" s="16" customFormat="1" x14ac:dyDescent="0.25">
      <c r="A994" s="19"/>
      <c r="B994" s="18"/>
      <c r="D994"/>
      <c r="E994"/>
      <c r="F994"/>
      <c r="G994"/>
      <c r="H994"/>
      <c r="I994"/>
      <c r="J994"/>
      <c r="K994"/>
      <c r="L994"/>
      <c r="M994"/>
      <c r="N994"/>
      <c r="O994"/>
      <c r="P994"/>
      <c r="Q994"/>
      <c r="R994"/>
    </row>
    <row r="995" spans="1:18" s="16" customFormat="1" x14ac:dyDescent="0.25">
      <c r="A995" s="19"/>
      <c r="B995" s="18"/>
      <c r="D995"/>
      <c r="E995"/>
      <c r="F995"/>
      <c r="G995"/>
      <c r="H995"/>
      <c r="I995"/>
      <c r="J995"/>
      <c r="K995"/>
      <c r="L995"/>
      <c r="M995"/>
      <c r="N995"/>
      <c r="O995"/>
      <c r="P995"/>
      <c r="Q995"/>
      <c r="R995"/>
    </row>
    <row r="996" spans="1:18" s="16" customFormat="1" x14ac:dyDescent="0.25">
      <c r="A996" s="19"/>
      <c r="B996" s="18"/>
      <c r="D996"/>
      <c r="E996"/>
      <c r="F996"/>
      <c r="G996"/>
      <c r="H996"/>
      <c r="I996"/>
      <c r="J996"/>
      <c r="K996"/>
      <c r="L996"/>
      <c r="M996"/>
      <c r="N996"/>
      <c r="O996"/>
      <c r="P996"/>
      <c r="Q996"/>
      <c r="R996"/>
    </row>
    <row r="997" spans="1:18" s="16" customFormat="1" x14ac:dyDescent="0.25">
      <c r="A997" s="19"/>
      <c r="B997" s="18"/>
      <c r="D997"/>
      <c r="E997"/>
      <c r="F997"/>
      <c r="G997"/>
      <c r="H997"/>
      <c r="I997"/>
      <c r="J997"/>
      <c r="K997"/>
      <c r="L997"/>
      <c r="M997"/>
      <c r="N997"/>
      <c r="O997"/>
      <c r="P997"/>
      <c r="Q997"/>
      <c r="R997"/>
    </row>
    <row r="998" spans="1:18" s="16" customFormat="1" x14ac:dyDescent="0.25">
      <c r="A998" s="19"/>
      <c r="B998" s="18"/>
      <c r="D998"/>
      <c r="E998"/>
      <c r="F998"/>
      <c r="G998"/>
      <c r="H998"/>
      <c r="I998"/>
      <c r="J998"/>
      <c r="K998"/>
      <c r="L998"/>
      <c r="M998"/>
      <c r="N998"/>
      <c r="O998"/>
      <c r="P998"/>
      <c r="Q998"/>
      <c r="R998"/>
    </row>
    <row r="999" spans="1:18" s="16" customFormat="1" x14ac:dyDescent="0.25">
      <c r="A999" s="19"/>
      <c r="B999" s="18"/>
      <c r="D999"/>
      <c r="E999"/>
      <c r="F999"/>
      <c r="G999"/>
      <c r="H999"/>
      <c r="I999"/>
      <c r="J999"/>
      <c r="K999"/>
      <c r="L999"/>
      <c r="M999"/>
      <c r="N999"/>
      <c r="O999"/>
      <c r="P999"/>
      <c r="Q999"/>
      <c r="R999"/>
    </row>
    <row r="1000" spans="1:18" s="16" customFormat="1" x14ac:dyDescent="0.25">
      <c r="A1000" s="19"/>
      <c r="B1000" s="18"/>
      <c r="D1000"/>
      <c r="E1000"/>
      <c r="F1000"/>
      <c r="G1000"/>
      <c r="H1000"/>
      <c r="I1000"/>
      <c r="J1000"/>
      <c r="K1000"/>
      <c r="L1000"/>
      <c r="M1000"/>
      <c r="N1000"/>
      <c r="O1000"/>
      <c r="P1000"/>
      <c r="Q1000"/>
      <c r="R1000"/>
    </row>
    <row r="1001" spans="1:18" s="16" customFormat="1" x14ac:dyDescent="0.25">
      <c r="A1001" s="19"/>
      <c r="B1001" s="18"/>
      <c r="D1001"/>
      <c r="E1001"/>
      <c r="F1001"/>
      <c r="G1001"/>
      <c r="H1001"/>
      <c r="I1001"/>
      <c r="J1001"/>
      <c r="K1001"/>
      <c r="L1001"/>
      <c r="M1001"/>
      <c r="N1001"/>
      <c r="O1001"/>
      <c r="P1001"/>
      <c r="Q1001"/>
      <c r="R1001"/>
    </row>
    <row r="1002" spans="1:18" s="16" customFormat="1" x14ac:dyDescent="0.25">
      <c r="A1002" s="19"/>
      <c r="B1002" s="18"/>
      <c r="D1002"/>
      <c r="E1002"/>
      <c r="F1002"/>
      <c r="G1002"/>
      <c r="H1002"/>
      <c r="I1002"/>
      <c r="J1002"/>
      <c r="K1002"/>
      <c r="L1002"/>
      <c r="M1002"/>
      <c r="N1002"/>
      <c r="O1002"/>
      <c r="P1002"/>
      <c r="Q1002"/>
      <c r="R1002"/>
    </row>
    <row r="1003" spans="1:18" s="16" customFormat="1" x14ac:dyDescent="0.25">
      <c r="A1003" s="19"/>
      <c r="B1003" s="18"/>
      <c r="D1003"/>
      <c r="E1003"/>
      <c r="F1003"/>
      <c r="G1003"/>
      <c r="H1003"/>
      <c r="I1003"/>
      <c r="J1003"/>
      <c r="K1003"/>
      <c r="L1003"/>
      <c r="M1003"/>
      <c r="N1003"/>
      <c r="O1003"/>
      <c r="P1003"/>
      <c r="Q1003"/>
      <c r="R1003"/>
    </row>
    <row r="1004" spans="1:18" s="16" customFormat="1" x14ac:dyDescent="0.25">
      <c r="A1004" s="19"/>
      <c r="B1004" s="18"/>
      <c r="D1004"/>
      <c r="E1004"/>
      <c r="F1004"/>
      <c r="G1004"/>
      <c r="H1004"/>
      <c r="I1004"/>
      <c r="J1004"/>
      <c r="K1004"/>
      <c r="L1004"/>
      <c r="M1004"/>
      <c r="N1004"/>
      <c r="O1004"/>
      <c r="P1004"/>
      <c r="Q1004"/>
      <c r="R1004"/>
    </row>
    <row r="1005" spans="1:18" s="16" customFormat="1" x14ac:dyDescent="0.25">
      <c r="A1005" s="19"/>
      <c r="B1005" s="18"/>
      <c r="D1005"/>
      <c r="E1005"/>
      <c r="F1005"/>
      <c r="G1005"/>
      <c r="H1005"/>
      <c r="I1005"/>
      <c r="J1005"/>
      <c r="K1005"/>
      <c r="L1005"/>
      <c r="M1005"/>
      <c r="N1005"/>
      <c r="O1005"/>
      <c r="P1005"/>
      <c r="Q1005"/>
      <c r="R1005"/>
    </row>
    <row r="1006" spans="1:18" s="16" customFormat="1" x14ac:dyDescent="0.25">
      <c r="A1006" s="19"/>
      <c r="B1006" s="18"/>
      <c r="D1006"/>
      <c r="E1006"/>
      <c r="F1006"/>
      <c r="G1006"/>
      <c r="H1006"/>
      <c r="I1006"/>
      <c r="J1006"/>
      <c r="K1006"/>
      <c r="L1006"/>
      <c r="M1006"/>
      <c r="N1006"/>
      <c r="O1006"/>
      <c r="P1006"/>
      <c r="Q1006"/>
      <c r="R1006"/>
    </row>
    <row r="1007" spans="1:18" s="16" customFormat="1" x14ac:dyDescent="0.25">
      <c r="A1007" s="19"/>
      <c r="B1007" s="18"/>
      <c r="D1007"/>
      <c r="E1007"/>
      <c r="F1007"/>
      <c r="G1007"/>
      <c r="H1007"/>
      <c r="I1007"/>
      <c r="J1007"/>
      <c r="K1007"/>
      <c r="L1007"/>
      <c r="M1007"/>
      <c r="N1007"/>
      <c r="O1007"/>
      <c r="P1007"/>
      <c r="Q1007"/>
      <c r="R1007"/>
    </row>
    <row r="1008" spans="1:18" s="16" customFormat="1" x14ac:dyDescent="0.25">
      <c r="A1008" s="19"/>
      <c r="B1008" s="18"/>
      <c r="D1008"/>
      <c r="E1008"/>
      <c r="F1008"/>
      <c r="G1008"/>
      <c r="H1008"/>
      <c r="I1008"/>
      <c r="J1008"/>
      <c r="K1008"/>
      <c r="L1008"/>
      <c r="M1008"/>
      <c r="N1008"/>
      <c r="O1008"/>
      <c r="P1008"/>
      <c r="Q1008"/>
      <c r="R1008"/>
    </row>
    <row r="1009" spans="1:18" s="16" customFormat="1" x14ac:dyDescent="0.25">
      <c r="A1009" s="19"/>
      <c r="B1009" s="18"/>
      <c r="D1009"/>
      <c r="E1009"/>
      <c r="F1009"/>
      <c r="G1009"/>
      <c r="H1009"/>
      <c r="I1009"/>
      <c r="J1009"/>
      <c r="K1009"/>
      <c r="L1009"/>
      <c r="M1009"/>
      <c r="N1009"/>
      <c r="O1009"/>
      <c r="P1009"/>
      <c r="Q1009"/>
      <c r="R1009"/>
    </row>
    <row r="1010" spans="1:18" s="16" customFormat="1" x14ac:dyDescent="0.25">
      <c r="A1010" s="19"/>
      <c r="B1010" s="18"/>
      <c r="D1010"/>
      <c r="E1010"/>
      <c r="F1010"/>
      <c r="G1010"/>
      <c r="H1010"/>
      <c r="I1010"/>
      <c r="J1010"/>
      <c r="K1010"/>
      <c r="L1010"/>
      <c r="M1010"/>
      <c r="N1010"/>
      <c r="O1010"/>
      <c r="P1010"/>
      <c r="Q1010"/>
      <c r="R1010"/>
    </row>
    <row r="1011" spans="1:18" s="16" customFormat="1" x14ac:dyDescent="0.25">
      <c r="A1011" s="19"/>
      <c r="B1011" s="18"/>
      <c r="D1011"/>
      <c r="E1011"/>
      <c r="F1011"/>
      <c r="G1011"/>
      <c r="H1011"/>
      <c r="I1011"/>
      <c r="J1011"/>
      <c r="K1011"/>
      <c r="L1011"/>
      <c r="M1011"/>
      <c r="N1011"/>
      <c r="O1011"/>
      <c r="P1011"/>
      <c r="Q1011"/>
      <c r="R1011"/>
    </row>
    <row r="1012" spans="1:18" s="16" customFormat="1" x14ac:dyDescent="0.25">
      <c r="A1012" s="19"/>
      <c r="B1012" s="20"/>
      <c r="D1012"/>
      <c r="E1012"/>
      <c r="F1012"/>
      <c r="G1012"/>
      <c r="H1012"/>
      <c r="I1012"/>
      <c r="J1012"/>
      <c r="K1012"/>
      <c r="L1012"/>
      <c r="M1012"/>
      <c r="N1012"/>
      <c r="O1012"/>
      <c r="P1012"/>
      <c r="Q1012"/>
      <c r="R1012"/>
    </row>
    <row r="1013" spans="1:18" s="16" customFormat="1" x14ac:dyDescent="0.25">
      <c r="A1013" s="19"/>
      <c r="B1013" s="18"/>
      <c r="D1013"/>
      <c r="E1013"/>
      <c r="F1013"/>
      <c r="G1013"/>
      <c r="H1013"/>
      <c r="I1013"/>
      <c r="J1013"/>
      <c r="K1013"/>
      <c r="L1013"/>
      <c r="M1013"/>
      <c r="N1013"/>
      <c r="O1013"/>
      <c r="P1013"/>
      <c r="Q1013"/>
      <c r="R1013"/>
    </row>
    <row r="1014" spans="1:18" s="16" customFormat="1" x14ac:dyDescent="0.25">
      <c r="A1014" s="19"/>
      <c r="B1014" s="18"/>
      <c r="D1014"/>
      <c r="E1014"/>
      <c r="F1014"/>
      <c r="G1014"/>
      <c r="H1014"/>
      <c r="I1014"/>
      <c r="J1014"/>
      <c r="K1014"/>
      <c r="L1014"/>
      <c r="M1014"/>
      <c r="N1014"/>
      <c r="O1014"/>
      <c r="P1014"/>
      <c r="Q1014"/>
      <c r="R1014"/>
    </row>
    <row r="1015" spans="1:18" s="16" customFormat="1" x14ac:dyDescent="0.25">
      <c r="A1015" s="19"/>
      <c r="B1015" s="18"/>
      <c r="D1015"/>
      <c r="E1015"/>
      <c r="F1015"/>
      <c r="G1015"/>
      <c r="H1015"/>
      <c r="I1015"/>
      <c r="J1015"/>
      <c r="K1015"/>
      <c r="L1015"/>
      <c r="M1015"/>
      <c r="N1015"/>
      <c r="O1015"/>
      <c r="P1015"/>
      <c r="Q1015"/>
      <c r="R1015"/>
    </row>
    <row r="1016" spans="1:18" s="16" customFormat="1" x14ac:dyDescent="0.25">
      <c r="A1016" s="19"/>
      <c r="B1016" s="18"/>
      <c r="D1016"/>
      <c r="E1016"/>
      <c r="F1016"/>
      <c r="G1016"/>
      <c r="H1016"/>
      <c r="I1016"/>
      <c r="J1016"/>
      <c r="K1016"/>
      <c r="L1016"/>
      <c r="M1016"/>
      <c r="N1016"/>
      <c r="O1016"/>
      <c r="P1016"/>
      <c r="Q1016"/>
      <c r="R1016"/>
    </row>
    <row r="1017" spans="1:18" s="16" customFormat="1" x14ac:dyDescent="0.25">
      <c r="A1017" s="19"/>
      <c r="B1017" s="18"/>
      <c r="D1017"/>
      <c r="E1017"/>
      <c r="F1017"/>
      <c r="G1017"/>
      <c r="H1017"/>
      <c r="I1017"/>
      <c r="J1017"/>
      <c r="K1017"/>
      <c r="L1017"/>
      <c r="M1017"/>
      <c r="N1017"/>
      <c r="O1017"/>
      <c r="P1017"/>
      <c r="Q1017"/>
      <c r="R1017"/>
    </row>
    <row r="1018" spans="1:18" s="16" customFormat="1" x14ac:dyDescent="0.25">
      <c r="A1018" s="19"/>
      <c r="B1018" s="18"/>
      <c r="D1018"/>
      <c r="E1018"/>
      <c r="F1018"/>
      <c r="G1018"/>
      <c r="H1018"/>
      <c r="I1018"/>
      <c r="J1018"/>
      <c r="K1018"/>
      <c r="L1018"/>
      <c r="M1018"/>
      <c r="N1018"/>
      <c r="O1018"/>
      <c r="P1018"/>
      <c r="Q1018"/>
      <c r="R1018"/>
    </row>
    <row r="1019" spans="1:18" s="16" customFormat="1" x14ac:dyDescent="0.25">
      <c r="A1019" s="19"/>
      <c r="B1019" s="18"/>
      <c r="D1019"/>
      <c r="E1019"/>
      <c r="F1019"/>
      <c r="G1019"/>
      <c r="H1019"/>
      <c r="I1019"/>
      <c r="J1019"/>
      <c r="K1019"/>
      <c r="L1019"/>
      <c r="M1019"/>
      <c r="N1019"/>
      <c r="O1019"/>
      <c r="P1019"/>
      <c r="Q1019"/>
      <c r="R1019"/>
    </row>
    <row r="1020" spans="1:18" s="16" customFormat="1" x14ac:dyDescent="0.25">
      <c r="A1020" s="19"/>
      <c r="B1020" s="18"/>
      <c r="D1020"/>
      <c r="E1020"/>
      <c r="F1020"/>
      <c r="G1020"/>
      <c r="H1020"/>
      <c r="I1020"/>
      <c r="J1020"/>
      <c r="K1020"/>
      <c r="L1020"/>
      <c r="M1020"/>
      <c r="N1020"/>
      <c r="O1020"/>
      <c r="P1020"/>
      <c r="Q1020"/>
      <c r="R1020"/>
    </row>
    <row r="1021" spans="1:18" s="16" customFormat="1" x14ac:dyDescent="0.25">
      <c r="A1021" s="19"/>
      <c r="B1021" s="18"/>
      <c r="D1021"/>
      <c r="E1021"/>
      <c r="F1021"/>
      <c r="G1021"/>
      <c r="H1021"/>
      <c r="I1021"/>
      <c r="J1021"/>
      <c r="K1021"/>
      <c r="L1021"/>
      <c r="M1021"/>
      <c r="N1021"/>
      <c r="O1021"/>
      <c r="P1021"/>
      <c r="Q1021"/>
      <c r="R1021"/>
    </row>
    <row r="1022" spans="1:18" s="16" customFormat="1" x14ac:dyDescent="0.25">
      <c r="A1022" s="19"/>
      <c r="B1022" s="18"/>
      <c r="D1022"/>
      <c r="E1022"/>
      <c r="F1022"/>
      <c r="G1022"/>
      <c r="H1022"/>
      <c r="I1022"/>
      <c r="J1022"/>
      <c r="K1022"/>
      <c r="L1022"/>
      <c r="M1022"/>
      <c r="N1022"/>
      <c r="O1022"/>
      <c r="P1022"/>
      <c r="Q1022"/>
      <c r="R1022"/>
    </row>
    <row r="1023" spans="1:18" s="16" customFormat="1" x14ac:dyDescent="0.25">
      <c r="A1023" s="19"/>
      <c r="B1023" s="18"/>
      <c r="D1023"/>
      <c r="E1023"/>
      <c r="F1023"/>
      <c r="G1023"/>
      <c r="H1023"/>
      <c r="I1023"/>
      <c r="J1023"/>
      <c r="K1023"/>
      <c r="L1023"/>
      <c r="M1023"/>
      <c r="N1023"/>
      <c r="O1023"/>
      <c r="P1023"/>
      <c r="Q1023"/>
      <c r="R1023"/>
    </row>
    <row r="1024" spans="1:18" s="16" customFormat="1" x14ac:dyDescent="0.25">
      <c r="A1024" s="19"/>
      <c r="B1024" s="18"/>
      <c r="D1024"/>
      <c r="E1024"/>
      <c r="F1024"/>
      <c r="G1024"/>
      <c r="H1024"/>
      <c r="I1024"/>
      <c r="J1024"/>
      <c r="K1024"/>
      <c r="L1024"/>
      <c r="M1024"/>
      <c r="N1024"/>
      <c r="O1024"/>
      <c r="P1024"/>
      <c r="Q1024"/>
      <c r="R1024"/>
    </row>
    <row r="1025" spans="1:18" s="16" customFormat="1" x14ac:dyDescent="0.25">
      <c r="A1025" s="19"/>
      <c r="B1025" s="18"/>
      <c r="D1025"/>
      <c r="E1025"/>
      <c r="F1025"/>
      <c r="G1025"/>
      <c r="H1025"/>
      <c r="I1025"/>
      <c r="J1025"/>
      <c r="K1025"/>
      <c r="L1025"/>
      <c r="M1025"/>
      <c r="N1025"/>
      <c r="O1025"/>
      <c r="P1025"/>
      <c r="Q1025"/>
      <c r="R1025"/>
    </row>
    <row r="1026" spans="1:18" s="16" customFormat="1" x14ac:dyDescent="0.25">
      <c r="A1026" s="19"/>
      <c r="B1026" s="18"/>
      <c r="D1026"/>
      <c r="E1026"/>
      <c r="F1026"/>
      <c r="G1026"/>
      <c r="H1026"/>
      <c r="I1026"/>
      <c r="J1026"/>
      <c r="K1026"/>
      <c r="L1026"/>
      <c r="M1026"/>
      <c r="N1026"/>
      <c r="O1026"/>
      <c r="P1026"/>
      <c r="Q1026"/>
      <c r="R1026"/>
    </row>
    <row r="1027" spans="1:18" s="16" customFormat="1" x14ac:dyDescent="0.25">
      <c r="A1027" s="19"/>
      <c r="B1027" s="18"/>
      <c r="D1027"/>
      <c r="E1027"/>
      <c r="F1027"/>
      <c r="G1027"/>
      <c r="H1027"/>
      <c r="I1027"/>
      <c r="J1027"/>
      <c r="K1027"/>
      <c r="L1027"/>
      <c r="M1027"/>
      <c r="N1027"/>
      <c r="O1027"/>
      <c r="P1027"/>
      <c r="Q1027"/>
      <c r="R1027"/>
    </row>
    <row r="1028" spans="1:18" s="16" customFormat="1" x14ac:dyDescent="0.25">
      <c r="A1028" s="19"/>
      <c r="B1028" s="18"/>
      <c r="D1028"/>
      <c r="E1028"/>
      <c r="F1028"/>
      <c r="G1028"/>
      <c r="H1028"/>
      <c r="I1028"/>
      <c r="J1028"/>
      <c r="K1028"/>
      <c r="L1028"/>
      <c r="M1028"/>
      <c r="N1028"/>
      <c r="O1028"/>
      <c r="P1028"/>
      <c r="Q1028"/>
      <c r="R1028"/>
    </row>
    <row r="1029" spans="1:18" s="16" customFormat="1" x14ac:dyDescent="0.25">
      <c r="A1029" s="19"/>
      <c r="B1029" s="18"/>
      <c r="D1029"/>
      <c r="E1029"/>
      <c r="F1029"/>
      <c r="G1029"/>
      <c r="H1029"/>
      <c r="I1029"/>
      <c r="J1029"/>
      <c r="K1029"/>
      <c r="L1029"/>
      <c r="M1029"/>
      <c r="N1029"/>
      <c r="O1029"/>
      <c r="P1029"/>
      <c r="Q1029"/>
      <c r="R1029"/>
    </row>
    <row r="1030" spans="1:18" s="16" customFormat="1" x14ac:dyDescent="0.25">
      <c r="A1030" s="19"/>
      <c r="B1030" s="18"/>
      <c r="D1030"/>
      <c r="E1030"/>
      <c r="F1030"/>
      <c r="G1030"/>
      <c r="H1030"/>
      <c r="I1030"/>
      <c r="J1030"/>
      <c r="K1030"/>
      <c r="L1030"/>
      <c r="M1030"/>
      <c r="N1030"/>
      <c r="O1030"/>
      <c r="P1030"/>
      <c r="Q1030"/>
      <c r="R1030"/>
    </row>
    <row r="1031" spans="1:18" s="16" customFormat="1" x14ac:dyDescent="0.25">
      <c r="A1031" s="19"/>
      <c r="B1031" s="18"/>
      <c r="D1031"/>
      <c r="E1031"/>
      <c r="F1031"/>
      <c r="G1031"/>
      <c r="H1031"/>
      <c r="I1031"/>
      <c r="J1031"/>
      <c r="K1031"/>
      <c r="L1031"/>
      <c r="M1031"/>
      <c r="N1031"/>
      <c r="O1031"/>
      <c r="P1031"/>
      <c r="Q1031"/>
      <c r="R1031"/>
    </row>
    <row r="1032" spans="1:18" s="16" customFormat="1" x14ac:dyDescent="0.25">
      <c r="A1032" s="19"/>
      <c r="B1032" s="18"/>
      <c r="D1032"/>
      <c r="E1032"/>
      <c r="F1032"/>
      <c r="G1032"/>
      <c r="H1032"/>
      <c r="I1032"/>
      <c r="J1032"/>
      <c r="K1032"/>
      <c r="L1032"/>
      <c r="M1032"/>
      <c r="N1032"/>
      <c r="O1032"/>
      <c r="P1032"/>
      <c r="Q1032"/>
      <c r="R1032"/>
    </row>
    <row r="1033" spans="1:18" s="16" customFormat="1" x14ac:dyDescent="0.25">
      <c r="A1033" s="19"/>
      <c r="B1033" s="18"/>
      <c r="D1033"/>
      <c r="E1033"/>
      <c r="F1033"/>
      <c r="G1033"/>
      <c r="H1033"/>
      <c r="I1033"/>
      <c r="J1033"/>
      <c r="K1033"/>
      <c r="L1033"/>
      <c r="M1033"/>
      <c r="N1033"/>
      <c r="O1033"/>
      <c r="P1033"/>
      <c r="Q1033"/>
      <c r="R1033"/>
    </row>
    <row r="1034" spans="1:18" s="16" customFormat="1" x14ac:dyDescent="0.25">
      <c r="A1034" s="19"/>
      <c r="B1034" s="18"/>
      <c r="D1034"/>
      <c r="E1034"/>
      <c r="F1034"/>
      <c r="G1034"/>
      <c r="H1034"/>
      <c r="I1034"/>
      <c r="J1034"/>
      <c r="K1034"/>
      <c r="L1034"/>
      <c r="M1034"/>
      <c r="N1034"/>
      <c r="O1034"/>
      <c r="P1034"/>
      <c r="Q1034"/>
      <c r="R1034"/>
    </row>
    <row r="1035" spans="1:18" s="16" customFormat="1" x14ac:dyDescent="0.25">
      <c r="A1035" s="19"/>
      <c r="B1035" s="18"/>
      <c r="D1035"/>
      <c r="E1035"/>
      <c r="F1035"/>
      <c r="G1035"/>
      <c r="H1035"/>
      <c r="I1035"/>
      <c r="J1035"/>
      <c r="K1035"/>
      <c r="L1035"/>
      <c r="M1035"/>
      <c r="N1035"/>
      <c r="O1035"/>
      <c r="P1035"/>
      <c r="Q1035"/>
      <c r="R1035"/>
    </row>
    <row r="1036" spans="1:18" s="16" customFormat="1" x14ac:dyDescent="0.25">
      <c r="A1036" s="19"/>
      <c r="B1036" s="18"/>
      <c r="D1036"/>
      <c r="E1036"/>
      <c r="F1036"/>
      <c r="G1036"/>
      <c r="H1036"/>
      <c r="I1036"/>
      <c r="J1036"/>
      <c r="K1036"/>
      <c r="L1036"/>
      <c r="M1036"/>
      <c r="N1036"/>
      <c r="O1036"/>
      <c r="P1036"/>
      <c r="Q1036"/>
      <c r="R1036"/>
    </row>
    <row r="1037" spans="1:18" s="16" customFormat="1" x14ac:dyDescent="0.25">
      <c r="A1037" s="19"/>
      <c r="B1037" s="18"/>
      <c r="D1037"/>
      <c r="E1037"/>
      <c r="F1037"/>
      <c r="G1037"/>
      <c r="H1037"/>
      <c r="I1037"/>
      <c r="J1037"/>
      <c r="K1037"/>
      <c r="L1037"/>
      <c r="M1037"/>
      <c r="N1037"/>
      <c r="O1037"/>
      <c r="P1037"/>
      <c r="Q1037"/>
      <c r="R1037"/>
    </row>
    <row r="1038" spans="1:18" s="16" customFormat="1" x14ac:dyDescent="0.25">
      <c r="A1038" s="19"/>
      <c r="B1038" s="18"/>
      <c r="D1038"/>
      <c r="E1038"/>
      <c r="F1038"/>
      <c r="G1038"/>
      <c r="H1038"/>
      <c r="I1038"/>
      <c r="J1038"/>
      <c r="K1038"/>
      <c r="L1038"/>
      <c r="M1038"/>
      <c r="N1038"/>
      <c r="O1038"/>
      <c r="P1038"/>
      <c r="Q1038"/>
      <c r="R1038"/>
    </row>
    <row r="1039" spans="1:18" s="16" customFormat="1" x14ac:dyDescent="0.25">
      <c r="A1039" s="19"/>
      <c r="B1039" s="18"/>
      <c r="D1039"/>
      <c r="E1039"/>
      <c r="F1039"/>
      <c r="G1039"/>
      <c r="H1039"/>
      <c r="I1039"/>
      <c r="J1039"/>
      <c r="K1039"/>
      <c r="L1039"/>
      <c r="M1039"/>
      <c r="N1039"/>
      <c r="O1039"/>
      <c r="P1039"/>
      <c r="Q1039"/>
      <c r="R1039"/>
    </row>
    <row r="1040" spans="1:18" s="16" customFormat="1" x14ac:dyDescent="0.25">
      <c r="A1040" s="19"/>
      <c r="B1040" s="18"/>
      <c r="D1040"/>
      <c r="E1040"/>
      <c r="F1040"/>
      <c r="G1040"/>
      <c r="H1040"/>
      <c r="I1040"/>
      <c r="J1040"/>
      <c r="K1040"/>
      <c r="L1040"/>
      <c r="M1040"/>
      <c r="N1040"/>
      <c r="O1040"/>
      <c r="P1040"/>
      <c r="Q1040"/>
      <c r="R1040"/>
    </row>
    <row r="1041" spans="1:18" s="16" customFormat="1" x14ac:dyDescent="0.25">
      <c r="A1041" s="19"/>
      <c r="B1041" s="18"/>
      <c r="D1041"/>
      <c r="E1041"/>
      <c r="F1041"/>
      <c r="G1041"/>
      <c r="H1041"/>
      <c r="I1041"/>
      <c r="J1041"/>
      <c r="K1041"/>
      <c r="L1041"/>
      <c r="M1041"/>
      <c r="N1041"/>
      <c r="O1041"/>
      <c r="P1041"/>
      <c r="Q1041"/>
      <c r="R1041"/>
    </row>
    <row r="1042" spans="1:18" s="16" customFormat="1" x14ac:dyDescent="0.25">
      <c r="A1042" s="19"/>
      <c r="B1042" s="18"/>
      <c r="D1042"/>
      <c r="E1042"/>
      <c r="F1042"/>
      <c r="G1042"/>
      <c r="H1042"/>
      <c r="I1042"/>
      <c r="J1042"/>
      <c r="K1042"/>
      <c r="L1042"/>
      <c r="M1042"/>
      <c r="N1042"/>
      <c r="O1042"/>
      <c r="P1042"/>
      <c r="Q1042"/>
      <c r="R1042"/>
    </row>
    <row r="1043" spans="1:18" s="16" customFormat="1" x14ac:dyDescent="0.25">
      <c r="A1043" s="19"/>
      <c r="B1043" s="18"/>
      <c r="D1043"/>
      <c r="E1043"/>
      <c r="F1043"/>
      <c r="G1043"/>
      <c r="H1043"/>
      <c r="I1043"/>
      <c r="J1043"/>
      <c r="K1043"/>
      <c r="L1043"/>
      <c r="M1043"/>
      <c r="N1043"/>
      <c r="O1043"/>
      <c r="P1043"/>
      <c r="Q1043"/>
      <c r="R1043"/>
    </row>
    <row r="1044" spans="1:18" s="16" customFormat="1" x14ac:dyDescent="0.25">
      <c r="A1044" s="19"/>
      <c r="B1044" s="18"/>
      <c r="D1044"/>
      <c r="E1044"/>
      <c r="F1044"/>
      <c r="G1044"/>
      <c r="H1044"/>
      <c r="I1044"/>
      <c r="J1044"/>
      <c r="K1044"/>
      <c r="L1044"/>
      <c r="M1044"/>
      <c r="N1044"/>
      <c r="O1044"/>
      <c r="P1044"/>
      <c r="Q1044"/>
      <c r="R1044"/>
    </row>
    <row r="1045" spans="1:18" s="16" customFormat="1" x14ac:dyDescent="0.25">
      <c r="A1045" s="19"/>
      <c r="B1045" s="18"/>
      <c r="D1045"/>
      <c r="E1045"/>
      <c r="F1045"/>
      <c r="G1045"/>
      <c r="H1045"/>
      <c r="I1045"/>
      <c r="J1045"/>
      <c r="K1045"/>
      <c r="L1045"/>
      <c r="M1045"/>
      <c r="N1045"/>
      <c r="O1045"/>
      <c r="P1045"/>
      <c r="Q1045"/>
      <c r="R1045"/>
    </row>
    <row r="1046" spans="1:18" s="16" customFormat="1" x14ac:dyDescent="0.25">
      <c r="A1046" s="19"/>
      <c r="B1046" s="18"/>
      <c r="D1046"/>
      <c r="E1046"/>
      <c r="F1046"/>
      <c r="G1046"/>
      <c r="H1046"/>
      <c r="I1046"/>
      <c r="J1046"/>
      <c r="K1046"/>
      <c r="L1046"/>
      <c r="M1046"/>
      <c r="N1046"/>
      <c r="O1046"/>
      <c r="P1046"/>
      <c r="Q1046"/>
      <c r="R1046"/>
    </row>
    <row r="1047" spans="1:18" s="16" customFormat="1" x14ac:dyDescent="0.25">
      <c r="A1047" s="19"/>
      <c r="B1047" s="18"/>
      <c r="D1047"/>
      <c r="E1047"/>
      <c r="F1047"/>
      <c r="G1047"/>
      <c r="H1047"/>
      <c r="I1047"/>
      <c r="J1047"/>
      <c r="K1047"/>
      <c r="L1047"/>
      <c r="M1047"/>
      <c r="N1047"/>
      <c r="O1047"/>
      <c r="P1047"/>
      <c r="Q1047"/>
      <c r="R1047"/>
    </row>
    <row r="1048" spans="1:18" s="16" customFormat="1" x14ac:dyDescent="0.25">
      <c r="A1048" s="19"/>
      <c r="B1048" s="18"/>
      <c r="D1048"/>
      <c r="E1048"/>
      <c r="F1048"/>
      <c r="G1048"/>
      <c r="H1048"/>
      <c r="I1048"/>
      <c r="J1048"/>
      <c r="K1048"/>
      <c r="L1048"/>
      <c r="M1048"/>
      <c r="N1048"/>
      <c r="O1048"/>
      <c r="P1048"/>
      <c r="Q1048"/>
      <c r="R1048"/>
    </row>
    <row r="1049" spans="1:18" s="16" customFormat="1" x14ac:dyDescent="0.25">
      <c r="A1049" s="19"/>
      <c r="B1049" s="18"/>
      <c r="D1049"/>
      <c r="E1049"/>
      <c r="F1049"/>
      <c r="G1049"/>
      <c r="H1049"/>
      <c r="I1049"/>
      <c r="J1049"/>
      <c r="K1049"/>
      <c r="L1049"/>
      <c r="M1049"/>
      <c r="N1049"/>
      <c r="O1049"/>
      <c r="P1049"/>
      <c r="Q1049"/>
      <c r="R1049"/>
    </row>
    <row r="1050" spans="1:18" s="16" customFormat="1" x14ac:dyDescent="0.25">
      <c r="A1050" s="19"/>
      <c r="B1050" s="18"/>
      <c r="D1050"/>
      <c r="E1050"/>
      <c r="F1050"/>
      <c r="G1050"/>
      <c r="H1050"/>
      <c r="I1050"/>
      <c r="J1050"/>
      <c r="K1050"/>
      <c r="L1050"/>
      <c r="M1050"/>
      <c r="N1050"/>
      <c r="O1050"/>
      <c r="P1050"/>
      <c r="Q1050"/>
      <c r="R1050"/>
    </row>
    <row r="1051" spans="1:18" s="16" customFormat="1" x14ac:dyDescent="0.25">
      <c r="A1051" s="19"/>
      <c r="B1051" s="18"/>
      <c r="D1051"/>
      <c r="E1051"/>
      <c r="F1051"/>
      <c r="G1051"/>
      <c r="H1051"/>
      <c r="I1051"/>
      <c r="J1051"/>
      <c r="K1051"/>
      <c r="L1051"/>
      <c r="M1051"/>
      <c r="N1051"/>
      <c r="O1051"/>
      <c r="P1051"/>
      <c r="Q1051"/>
      <c r="R1051"/>
    </row>
    <row r="1052" spans="1:18" s="16" customFormat="1" x14ac:dyDescent="0.25">
      <c r="A1052" s="19"/>
      <c r="B1052" s="18"/>
      <c r="D1052"/>
      <c r="E1052"/>
      <c r="F1052"/>
      <c r="G1052"/>
      <c r="H1052"/>
      <c r="I1052"/>
      <c r="J1052"/>
      <c r="K1052"/>
      <c r="L1052"/>
      <c r="M1052"/>
      <c r="N1052"/>
      <c r="O1052"/>
      <c r="P1052"/>
      <c r="Q1052"/>
      <c r="R1052"/>
    </row>
    <row r="1053" spans="1:18" s="16" customFormat="1" x14ac:dyDescent="0.25">
      <c r="A1053" s="19"/>
      <c r="B1053" s="18"/>
      <c r="D1053"/>
      <c r="E1053"/>
      <c r="F1053"/>
      <c r="G1053"/>
      <c r="H1053"/>
      <c r="I1053"/>
      <c r="J1053"/>
      <c r="K1053"/>
      <c r="L1053"/>
      <c r="M1053"/>
      <c r="N1053"/>
      <c r="O1053"/>
      <c r="P1053"/>
      <c r="Q1053"/>
      <c r="R1053"/>
    </row>
    <row r="1054" spans="1:18" s="16" customFormat="1" x14ac:dyDescent="0.25">
      <c r="A1054" s="19"/>
      <c r="B1054" s="18"/>
      <c r="D1054"/>
      <c r="E1054"/>
      <c r="F1054"/>
      <c r="G1054"/>
      <c r="H1054"/>
      <c r="I1054"/>
      <c r="J1054"/>
      <c r="K1054"/>
      <c r="L1054"/>
      <c r="M1054"/>
      <c r="N1054"/>
      <c r="O1054"/>
      <c r="P1054"/>
      <c r="Q1054"/>
      <c r="R1054"/>
    </row>
    <row r="1055" spans="1:18" s="16" customFormat="1" x14ac:dyDescent="0.25">
      <c r="A1055" s="19"/>
      <c r="B1055" s="18"/>
      <c r="D1055"/>
      <c r="E1055"/>
      <c r="F1055"/>
      <c r="G1055"/>
      <c r="H1055"/>
      <c r="I1055"/>
      <c r="J1055"/>
      <c r="K1055"/>
      <c r="L1055"/>
      <c r="M1055"/>
      <c r="N1055"/>
      <c r="O1055"/>
      <c r="P1055"/>
      <c r="Q1055"/>
      <c r="R1055"/>
    </row>
    <row r="1056" spans="1:18" s="16" customFormat="1" x14ac:dyDescent="0.25">
      <c r="A1056" s="19"/>
      <c r="B1056" s="18"/>
      <c r="D1056"/>
      <c r="E1056"/>
      <c r="F1056"/>
      <c r="G1056"/>
      <c r="H1056"/>
      <c r="I1056"/>
      <c r="J1056"/>
      <c r="K1056"/>
      <c r="L1056"/>
      <c r="M1056"/>
      <c r="N1056"/>
      <c r="O1056"/>
      <c r="P1056"/>
      <c r="Q1056"/>
      <c r="R1056"/>
    </row>
    <row r="1057" spans="1:18" s="16" customFormat="1" x14ac:dyDescent="0.25">
      <c r="A1057" s="19"/>
      <c r="B1057" s="18"/>
      <c r="D1057"/>
      <c r="E1057"/>
      <c r="F1057"/>
      <c r="G1057"/>
      <c r="H1057"/>
      <c r="I1057"/>
      <c r="J1057"/>
      <c r="K1057"/>
      <c r="L1057"/>
      <c r="M1057"/>
      <c r="N1057"/>
      <c r="O1057"/>
      <c r="P1057"/>
      <c r="Q1057"/>
      <c r="R1057"/>
    </row>
    <row r="1058" spans="1:18" s="16" customFormat="1" x14ac:dyDescent="0.25">
      <c r="A1058" s="19"/>
      <c r="B1058" s="18"/>
      <c r="D1058"/>
      <c r="E1058"/>
      <c r="F1058"/>
      <c r="G1058"/>
      <c r="H1058"/>
      <c r="I1058"/>
      <c r="J1058"/>
      <c r="K1058"/>
      <c r="L1058"/>
      <c r="M1058"/>
      <c r="N1058"/>
      <c r="O1058"/>
      <c r="P1058"/>
      <c r="Q1058"/>
      <c r="R1058"/>
    </row>
    <row r="1059" spans="1:18" s="16" customFormat="1" x14ac:dyDescent="0.25">
      <c r="A1059" s="19"/>
      <c r="B1059" s="18"/>
      <c r="D1059"/>
      <c r="E1059"/>
      <c r="F1059"/>
      <c r="G1059"/>
      <c r="H1059"/>
      <c r="I1059"/>
      <c r="J1059"/>
      <c r="K1059"/>
      <c r="L1059"/>
      <c r="M1059"/>
      <c r="N1059"/>
      <c r="O1059"/>
      <c r="P1059"/>
      <c r="Q1059"/>
      <c r="R1059"/>
    </row>
    <row r="1060" spans="1:18" s="16" customFormat="1" x14ac:dyDescent="0.25">
      <c r="A1060" s="19"/>
      <c r="B1060" s="18"/>
      <c r="D1060"/>
      <c r="E1060"/>
      <c r="F1060"/>
      <c r="G1060"/>
      <c r="H1060"/>
      <c r="I1060"/>
      <c r="J1060"/>
      <c r="K1060"/>
      <c r="L1060"/>
      <c r="M1060"/>
      <c r="N1060"/>
      <c r="O1060"/>
      <c r="P1060"/>
      <c r="Q1060"/>
      <c r="R1060"/>
    </row>
    <row r="1061" spans="1:18" s="16" customFormat="1" x14ac:dyDescent="0.25">
      <c r="A1061" s="19"/>
      <c r="B1061" s="18"/>
      <c r="D1061"/>
      <c r="E1061"/>
      <c r="F1061"/>
      <c r="G1061"/>
      <c r="H1061"/>
      <c r="I1061"/>
      <c r="J1061"/>
      <c r="K1061"/>
      <c r="L1061"/>
      <c r="M1061"/>
      <c r="N1061"/>
      <c r="O1061"/>
      <c r="P1061"/>
      <c r="Q1061"/>
      <c r="R1061"/>
    </row>
    <row r="1062" spans="1:18" s="16" customFormat="1" x14ac:dyDescent="0.25">
      <c r="A1062" s="19"/>
      <c r="B1062" s="20"/>
      <c r="D1062"/>
      <c r="E1062"/>
      <c r="F1062"/>
      <c r="G1062"/>
      <c r="H1062"/>
      <c r="I1062"/>
      <c r="J1062"/>
      <c r="K1062"/>
      <c r="L1062"/>
      <c r="M1062"/>
      <c r="N1062"/>
      <c r="O1062"/>
      <c r="P1062"/>
      <c r="Q1062"/>
      <c r="R1062"/>
    </row>
    <row r="1063" spans="1:18" s="16" customFormat="1" x14ac:dyDescent="0.25">
      <c r="A1063" s="19"/>
      <c r="B1063" s="18"/>
      <c r="D1063"/>
      <c r="E1063"/>
      <c r="F1063"/>
      <c r="G1063"/>
      <c r="H1063"/>
      <c r="I1063"/>
      <c r="J1063"/>
      <c r="K1063"/>
      <c r="L1063"/>
      <c r="M1063"/>
      <c r="N1063"/>
      <c r="O1063"/>
      <c r="P1063"/>
      <c r="Q1063"/>
      <c r="R1063"/>
    </row>
    <row r="1064" spans="1:18" s="16" customFormat="1" x14ac:dyDescent="0.25">
      <c r="A1064" s="19"/>
      <c r="B1064" s="18"/>
      <c r="D1064"/>
      <c r="E1064"/>
      <c r="F1064"/>
      <c r="G1064"/>
      <c r="H1064"/>
      <c r="I1064"/>
      <c r="J1064"/>
      <c r="K1064"/>
      <c r="L1064"/>
      <c r="M1064"/>
      <c r="N1064"/>
      <c r="O1064"/>
      <c r="P1064"/>
      <c r="Q1064"/>
      <c r="R1064"/>
    </row>
    <row r="1065" spans="1:18" s="16" customFormat="1" x14ac:dyDescent="0.25">
      <c r="A1065" s="19"/>
      <c r="B1065" s="18"/>
      <c r="D1065"/>
      <c r="E1065"/>
      <c r="F1065"/>
      <c r="G1065"/>
      <c r="H1065"/>
      <c r="I1065"/>
      <c r="J1065"/>
      <c r="K1065"/>
      <c r="L1065"/>
      <c r="M1065"/>
      <c r="N1065"/>
      <c r="O1065"/>
      <c r="P1065"/>
      <c r="Q1065"/>
      <c r="R1065"/>
    </row>
    <row r="1066" spans="1:18" s="16" customFormat="1" x14ac:dyDescent="0.25">
      <c r="A1066" s="19"/>
      <c r="B1066" s="18"/>
      <c r="D1066"/>
      <c r="E1066"/>
      <c r="F1066"/>
      <c r="G1066"/>
      <c r="H1066"/>
      <c r="I1066"/>
      <c r="J1066"/>
      <c r="K1066"/>
      <c r="L1066"/>
      <c r="M1066"/>
      <c r="N1066"/>
      <c r="O1066"/>
      <c r="P1066"/>
      <c r="Q1066"/>
      <c r="R1066"/>
    </row>
    <row r="1067" spans="1:18" s="16" customFormat="1" x14ac:dyDescent="0.25">
      <c r="A1067" s="19"/>
      <c r="B1067" s="18"/>
      <c r="D1067"/>
      <c r="E1067"/>
      <c r="F1067"/>
      <c r="G1067"/>
      <c r="H1067"/>
      <c r="I1067"/>
      <c r="J1067"/>
      <c r="K1067"/>
      <c r="L1067"/>
      <c r="M1067"/>
      <c r="N1067"/>
      <c r="O1067"/>
      <c r="P1067"/>
      <c r="Q1067"/>
      <c r="R1067"/>
    </row>
    <row r="1068" spans="1:18" s="16" customFormat="1" x14ac:dyDescent="0.25">
      <c r="A1068" s="19"/>
      <c r="B1068" s="18"/>
      <c r="D1068"/>
      <c r="E1068"/>
      <c r="F1068"/>
      <c r="G1068"/>
      <c r="H1068"/>
      <c r="I1068"/>
      <c r="J1068"/>
      <c r="K1068"/>
      <c r="L1068"/>
      <c r="M1068"/>
      <c r="N1068"/>
      <c r="O1068"/>
      <c r="P1068"/>
      <c r="Q1068"/>
      <c r="R1068"/>
    </row>
    <row r="1069" spans="1:18" s="16" customFormat="1" x14ac:dyDescent="0.25">
      <c r="A1069" s="19"/>
      <c r="B1069" s="18"/>
      <c r="D1069"/>
      <c r="E1069"/>
      <c r="F1069"/>
      <c r="G1069"/>
      <c r="H1069"/>
      <c r="I1069"/>
      <c r="J1069"/>
      <c r="K1069"/>
      <c r="L1069"/>
      <c r="M1069"/>
      <c r="N1069"/>
      <c r="O1069"/>
      <c r="P1069"/>
      <c r="Q1069"/>
      <c r="R1069"/>
    </row>
    <row r="1070" spans="1:18" s="16" customFormat="1" x14ac:dyDescent="0.25">
      <c r="A1070" s="19"/>
      <c r="B1070" s="18"/>
      <c r="D1070"/>
      <c r="E1070"/>
      <c r="F1070"/>
      <c r="G1070"/>
      <c r="H1070"/>
      <c r="I1070"/>
      <c r="J1070"/>
      <c r="K1070"/>
      <c r="L1070"/>
      <c r="M1070"/>
      <c r="N1070"/>
      <c r="O1070"/>
      <c r="P1070"/>
      <c r="Q1070"/>
      <c r="R1070"/>
    </row>
    <row r="1071" spans="1:18" s="16" customFormat="1" x14ac:dyDescent="0.25">
      <c r="A1071" s="19"/>
      <c r="B1071" s="18"/>
      <c r="D1071"/>
      <c r="E1071"/>
      <c r="F1071"/>
      <c r="G1071"/>
      <c r="H1071"/>
      <c r="I1071"/>
      <c r="J1071"/>
      <c r="K1071"/>
      <c r="L1071"/>
      <c r="M1071"/>
      <c r="N1071"/>
      <c r="O1071"/>
      <c r="P1071"/>
      <c r="Q1071"/>
      <c r="R1071"/>
    </row>
    <row r="1072" spans="1:18" s="16" customFormat="1" x14ac:dyDescent="0.25">
      <c r="A1072" s="19"/>
      <c r="B1072" s="18"/>
      <c r="D1072"/>
      <c r="E1072"/>
      <c r="F1072"/>
      <c r="G1072"/>
      <c r="H1072"/>
      <c r="I1072"/>
      <c r="J1072"/>
      <c r="K1072"/>
      <c r="L1072"/>
      <c r="M1072"/>
      <c r="N1072"/>
      <c r="O1072"/>
      <c r="P1072"/>
      <c r="Q1072"/>
      <c r="R1072"/>
    </row>
    <row r="1073" spans="1:18" s="16" customFormat="1" x14ac:dyDescent="0.25">
      <c r="A1073" s="19"/>
      <c r="B1073" s="18"/>
      <c r="D1073"/>
      <c r="E1073"/>
      <c r="F1073"/>
      <c r="G1073"/>
      <c r="H1073"/>
      <c r="I1073"/>
      <c r="J1073"/>
      <c r="K1073"/>
      <c r="L1073"/>
      <c r="M1073"/>
      <c r="N1073"/>
      <c r="O1073"/>
      <c r="P1073"/>
      <c r="Q1073"/>
      <c r="R1073"/>
    </row>
    <row r="1074" spans="1:18" s="16" customFormat="1" x14ac:dyDescent="0.25">
      <c r="A1074" s="19"/>
      <c r="B1074" s="18"/>
      <c r="D1074"/>
      <c r="E1074"/>
      <c r="F1074"/>
      <c r="G1074"/>
      <c r="H1074"/>
      <c r="I1074"/>
      <c r="J1074"/>
      <c r="K1074"/>
      <c r="L1074"/>
      <c r="M1074"/>
      <c r="N1074"/>
      <c r="O1074"/>
      <c r="P1074"/>
      <c r="Q1074"/>
      <c r="R1074"/>
    </row>
    <row r="1075" spans="1:18" s="16" customFormat="1" x14ac:dyDescent="0.25">
      <c r="A1075" s="19"/>
      <c r="B1075" s="18"/>
      <c r="D1075"/>
      <c r="E1075"/>
      <c r="F1075"/>
      <c r="G1075"/>
      <c r="H1075"/>
      <c r="I1075"/>
      <c r="J1075"/>
      <c r="K1075"/>
      <c r="L1075"/>
      <c r="M1075"/>
      <c r="N1075"/>
      <c r="O1075"/>
      <c r="P1075"/>
      <c r="Q1075"/>
      <c r="R1075"/>
    </row>
    <row r="1076" spans="1:18" s="16" customFormat="1" x14ac:dyDescent="0.25">
      <c r="A1076" s="19"/>
      <c r="B1076" s="18"/>
      <c r="D1076"/>
      <c r="E1076"/>
      <c r="F1076"/>
      <c r="G1076"/>
      <c r="H1076"/>
      <c r="I1076"/>
      <c r="J1076"/>
      <c r="K1076"/>
      <c r="L1076"/>
      <c r="M1076"/>
      <c r="N1076"/>
      <c r="O1076"/>
      <c r="P1076"/>
      <c r="Q1076"/>
      <c r="R1076"/>
    </row>
    <row r="1077" spans="1:18" s="16" customFormat="1" x14ac:dyDescent="0.25">
      <c r="A1077" s="19"/>
      <c r="B1077" s="18"/>
      <c r="D1077"/>
      <c r="E1077"/>
      <c r="F1077"/>
      <c r="G1077"/>
      <c r="H1077"/>
      <c r="I1077"/>
      <c r="J1077"/>
      <c r="K1077"/>
      <c r="L1077"/>
      <c r="M1077"/>
      <c r="N1077"/>
      <c r="O1077"/>
      <c r="P1077"/>
      <c r="Q1077"/>
      <c r="R1077"/>
    </row>
    <row r="1078" spans="1:18" s="16" customFormat="1" x14ac:dyDescent="0.25">
      <c r="A1078" s="19"/>
      <c r="B1078" s="18"/>
      <c r="D1078"/>
      <c r="E1078"/>
      <c r="F1078"/>
      <c r="G1078"/>
      <c r="H1078"/>
      <c r="I1078"/>
      <c r="J1078"/>
      <c r="K1078"/>
      <c r="L1078"/>
      <c r="M1078"/>
      <c r="N1078"/>
      <c r="O1078"/>
      <c r="P1078"/>
      <c r="Q1078"/>
      <c r="R1078"/>
    </row>
    <row r="1079" spans="1:18" s="16" customFormat="1" x14ac:dyDescent="0.25">
      <c r="A1079" s="19"/>
      <c r="B1079" s="18"/>
      <c r="D1079"/>
      <c r="E1079"/>
      <c r="F1079"/>
      <c r="G1079"/>
      <c r="H1079"/>
      <c r="I1079"/>
      <c r="J1079"/>
      <c r="K1079"/>
      <c r="L1079"/>
      <c r="M1079"/>
      <c r="N1079"/>
      <c r="O1079"/>
      <c r="P1079"/>
      <c r="Q1079"/>
      <c r="R1079"/>
    </row>
    <row r="1080" spans="1:18" s="16" customFormat="1" x14ac:dyDescent="0.25">
      <c r="A1080" s="19"/>
      <c r="B1080" s="18"/>
      <c r="D1080"/>
      <c r="E1080"/>
      <c r="F1080"/>
      <c r="G1080"/>
      <c r="H1080"/>
      <c r="I1080"/>
      <c r="J1080"/>
      <c r="K1080"/>
      <c r="L1080"/>
      <c r="M1080"/>
      <c r="N1080"/>
      <c r="O1080"/>
      <c r="P1080"/>
      <c r="Q1080"/>
      <c r="R1080"/>
    </row>
    <row r="1081" spans="1:18" s="16" customFormat="1" x14ac:dyDescent="0.25">
      <c r="A1081" s="19"/>
      <c r="B1081" s="18"/>
      <c r="D1081"/>
      <c r="E1081"/>
      <c r="F1081"/>
      <c r="G1081"/>
      <c r="H1081"/>
      <c r="I1081"/>
      <c r="J1081"/>
      <c r="K1081"/>
      <c r="L1081"/>
      <c r="M1081"/>
      <c r="N1081"/>
      <c r="O1081"/>
      <c r="P1081"/>
      <c r="Q1081"/>
      <c r="R1081"/>
    </row>
    <row r="1082" spans="1:18" s="16" customFormat="1" x14ac:dyDescent="0.25">
      <c r="A1082" s="19"/>
      <c r="B1082" s="18"/>
      <c r="D1082"/>
      <c r="E1082"/>
      <c r="F1082"/>
      <c r="G1082"/>
      <c r="H1082"/>
      <c r="I1082"/>
      <c r="J1082"/>
      <c r="K1082"/>
      <c r="L1082"/>
      <c r="M1082"/>
      <c r="N1082"/>
      <c r="O1082"/>
      <c r="P1082"/>
      <c r="Q1082"/>
      <c r="R1082"/>
    </row>
    <row r="1083" spans="1:18" s="16" customFormat="1" x14ac:dyDescent="0.25">
      <c r="A1083" s="19"/>
      <c r="B1083" s="18"/>
      <c r="D1083"/>
      <c r="E1083"/>
      <c r="F1083"/>
      <c r="G1083"/>
      <c r="H1083"/>
      <c r="I1083"/>
      <c r="J1083"/>
      <c r="K1083"/>
      <c r="L1083"/>
      <c r="M1083"/>
      <c r="N1083"/>
      <c r="O1083"/>
      <c r="P1083"/>
      <c r="Q1083"/>
      <c r="R1083"/>
    </row>
    <row r="1084" spans="1:18" s="16" customFormat="1" x14ac:dyDescent="0.25">
      <c r="A1084" s="19"/>
      <c r="B1084" s="18"/>
      <c r="D1084"/>
      <c r="E1084"/>
      <c r="F1084"/>
      <c r="G1084"/>
      <c r="H1084"/>
      <c r="I1084"/>
      <c r="J1084"/>
      <c r="K1084"/>
      <c r="L1084"/>
      <c r="M1084"/>
      <c r="N1084"/>
      <c r="O1084"/>
      <c r="P1084"/>
      <c r="Q1084"/>
      <c r="R1084"/>
    </row>
    <row r="1085" spans="1:18" s="16" customFormat="1" x14ac:dyDescent="0.25">
      <c r="A1085" s="19"/>
      <c r="B1085" s="18"/>
      <c r="D1085"/>
      <c r="E1085"/>
      <c r="F1085"/>
      <c r="G1085"/>
      <c r="H1085"/>
      <c r="I1085"/>
      <c r="J1085"/>
      <c r="K1085"/>
      <c r="L1085"/>
      <c r="M1085"/>
      <c r="N1085"/>
      <c r="O1085"/>
      <c r="P1085"/>
      <c r="Q1085"/>
      <c r="R1085"/>
    </row>
    <row r="1086" spans="1:18" s="16" customFormat="1" x14ac:dyDescent="0.25">
      <c r="A1086" s="19"/>
      <c r="B1086" s="18"/>
      <c r="D1086"/>
      <c r="E1086"/>
      <c r="F1086"/>
      <c r="G1086"/>
      <c r="H1086"/>
      <c r="I1086"/>
      <c r="J1086"/>
      <c r="K1086"/>
      <c r="L1086"/>
      <c r="M1086"/>
      <c r="N1086"/>
      <c r="O1086"/>
      <c r="P1086"/>
      <c r="Q1086"/>
      <c r="R1086"/>
    </row>
    <row r="1087" spans="1:18" s="16" customFormat="1" x14ac:dyDescent="0.25">
      <c r="A1087" s="19"/>
      <c r="B1087" s="18"/>
      <c r="D1087"/>
      <c r="E1087"/>
      <c r="F1087"/>
      <c r="G1087"/>
      <c r="H1087"/>
      <c r="I1087"/>
      <c r="J1087"/>
      <c r="K1087"/>
      <c r="L1087"/>
      <c r="M1087"/>
      <c r="N1087"/>
      <c r="O1087"/>
      <c r="P1087"/>
      <c r="Q1087"/>
      <c r="R1087"/>
    </row>
    <row r="1088" spans="1:18" s="16" customFormat="1" x14ac:dyDescent="0.25">
      <c r="A1088" s="19"/>
      <c r="B1088" s="18"/>
      <c r="D1088"/>
      <c r="E1088"/>
      <c r="F1088"/>
      <c r="G1088"/>
      <c r="H1088"/>
      <c r="I1088"/>
      <c r="J1088"/>
      <c r="K1088"/>
      <c r="L1088"/>
      <c r="M1088"/>
      <c r="N1088"/>
      <c r="O1088"/>
      <c r="P1088"/>
      <c r="Q1088"/>
      <c r="R1088"/>
    </row>
    <row r="1089" spans="1:18" s="16" customFormat="1" x14ac:dyDescent="0.25">
      <c r="A1089" s="19"/>
      <c r="B1089" s="18"/>
      <c r="D1089"/>
      <c r="E1089"/>
      <c r="F1089"/>
      <c r="G1089"/>
      <c r="H1089"/>
      <c r="I1089"/>
      <c r="J1089"/>
      <c r="K1089"/>
      <c r="L1089"/>
      <c r="M1089"/>
      <c r="N1089"/>
      <c r="O1089"/>
      <c r="P1089"/>
      <c r="Q1089"/>
      <c r="R1089"/>
    </row>
    <row r="1090" spans="1:18" s="16" customFormat="1" x14ac:dyDescent="0.25">
      <c r="A1090" s="19"/>
      <c r="B1090" s="18"/>
      <c r="D1090"/>
      <c r="E1090"/>
      <c r="F1090"/>
      <c r="G1090"/>
      <c r="H1090"/>
      <c r="I1090"/>
      <c r="J1090"/>
      <c r="K1090"/>
      <c r="L1090"/>
      <c r="M1090"/>
      <c r="N1090"/>
      <c r="O1090"/>
      <c r="P1090"/>
      <c r="Q1090"/>
      <c r="R1090"/>
    </row>
    <row r="1091" spans="1:18" s="16" customFormat="1" x14ac:dyDescent="0.25">
      <c r="A1091" s="19"/>
      <c r="B1091" s="18"/>
      <c r="D1091"/>
      <c r="E1091"/>
      <c r="F1091"/>
      <c r="G1091"/>
      <c r="H1091"/>
      <c r="I1091"/>
      <c r="J1091"/>
      <c r="K1091"/>
      <c r="L1091"/>
      <c r="M1091"/>
      <c r="N1091"/>
      <c r="O1091"/>
      <c r="P1091"/>
      <c r="Q1091"/>
      <c r="R1091"/>
    </row>
    <row r="1092" spans="1:18" s="16" customFormat="1" x14ac:dyDescent="0.25">
      <c r="A1092" s="19"/>
      <c r="B1092" s="18"/>
      <c r="D1092"/>
      <c r="E1092"/>
      <c r="F1092"/>
      <c r="G1092"/>
      <c r="H1092"/>
      <c r="I1092"/>
      <c r="J1092"/>
      <c r="K1092"/>
      <c r="L1092"/>
      <c r="M1092"/>
      <c r="N1092"/>
      <c r="O1092"/>
      <c r="P1092"/>
      <c r="Q1092"/>
      <c r="R1092"/>
    </row>
    <row r="1093" spans="1:18" s="16" customFormat="1" x14ac:dyDescent="0.25">
      <c r="A1093" s="19"/>
      <c r="B1093" s="18"/>
      <c r="D1093"/>
      <c r="E1093"/>
      <c r="F1093"/>
      <c r="G1093"/>
      <c r="H1093"/>
      <c r="I1093"/>
      <c r="J1093"/>
      <c r="K1093"/>
      <c r="L1093"/>
      <c r="M1093"/>
      <c r="N1093"/>
      <c r="O1093"/>
      <c r="P1093"/>
      <c r="Q1093"/>
      <c r="R1093"/>
    </row>
    <row r="1094" spans="1:18" s="16" customFormat="1" x14ac:dyDescent="0.25">
      <c r="A1094" s="19"/>
      <c r="B1094" s="18"/>
      <c r="D1094"/>
      <c r="E1094"/>
      <c r="F1094"/>
      <c r="G1094"/>
      <c r="H1094"/>
      <c r="I1094"/>
      <c r="J1094"/>
      <c r="K1094"/>
      <c r="L1094"/>
      <c r="M1094"/>
      <c r="N1094"/>
      <c r="O1094"/>
      <c r="P1094"/>
      <c r="Q1094"/>
      <c r="R1094"/>
    </row>
    <row r="1095" spans="1:18" s="16" customFormat="1" x14ac:dyDescent="0.25">
      <c r="A1095" s="19"/>
      <c r="B1095" s="18"/>
      <c r="D1095"/>
      <c r="E1095"/>
      <c r="F1095"/>
      <c r="G1095"/>
      <c r="H1095"/>
      <c r="I1095"/>
      <c r="J1095"/>
      <c r="K1095"/>
      <c r="L1095"/>
      <c r="M1095"/>
      <c r="N1095"/>
      <c r="O1095"/>
      <c r="P1095"/>
      <c r="Q1095"/>
      <c r="R1095"/>
    </row>
    <row r="1096" spans="1:18" s="16" customFormat="1" x14ac:dyDescent="0.25">
      <c r="A1096" s="19"/>
      <c r="B1096" s="18"/>
      <c r="D1096"/>
      <c r="E1096"/>
      <c r="F1096"/>
      <c r="G1096"/>
      <c r="H1096"/>
      <c r="I1096"/>
      <c r="J1096"/>
      <c r="K1096"/>
      <c r="L1096"/>
      <c r="M1096"/>
      <c r="N1096"/>
      <c r="O1096"/>
      <c r="P1096"/>
      <c r="Q1096"/>
      <c r="R1096"/>
    </row>
    <row r="1097" spans="1:18" s="16" customFormat="1" x14ac:dyDescent="0.25">
      <c r="A1097" s="19"/>
      <c r="B1097" s="18"/>
      <c r="D1097"/>
      <c r="E1097"/>
      <c r="F1097"/>
      <c r="G1097"/>
      <c r="H1097"/>
      <c r="I1097"/>
      <c r="J1097"/>
      <c r="K1097"/>
      <c r="L1097"/>
      <c r="M1097"/>
      <c r="N1097"/>
      <c r="O1097"/>
      <c r="P1097"/>
      <c r="Q1097"/>
      <c r="R1097"/>
    </row>
    <row r="1098" spans="1:18" s="16" customFormat="1" x14ac:dyDescent="0.25">
      <c r="A1098" s="19"/>
      <c r="B1098" s="18"/>
      <c r="D1098"/>
      <c r="E1098"/>
      <c r="F1098"/>
      <c r="G1098"/>
      <c r="H1098"/>
      <c r="I1098"/>
      <c r="J1098"/>
      <c r="K1098"/>
      <c r="L1098"/>
      <c r="M1098"/>
      <c r="N1098"/>
      <c r="O1098"/>
      <c r="P1098"/>
      <c r="Q1098"/>
      <c r="R1098"/>
    </row>
    <row r="1099" spans="1:18" s="16" customFormat="1" x14ac:dyDescent="0.25">
      <c r="A1099" s="19"/>
      <c r="B1099" s="18"/>
      <c r="D1099"/>
      <c r="E1099"/>
      <c r="F1099"/>
      <c r="G1099"/>
      <c r="H1099"/>
      <c r="I1099"/>
      <c r="J1099"/>
      <c r="K1099"/>
      <c r="L1099"/>
      <c r="M1099"/>
      <c r="N1099"/>
      <c r="O1099"/>
      <c r="P1099"/>
      <c r="Q1099"/>
      <c r="R1099"/>
    </row>
    <row r="1100" spans="1:18" s="16" customFormat="1" x14ac:dyDescent="0.25">
      <c r="A1100" s="19"/>
      <c r="B1100" s="18"/>
      <c r="D1100"/>
      <c r="E1100"/>
      <c r="F1100"/>
      <c r="G1100"/>
      <c r="H1100"/>
      <c r="I1100"/>
      <c r="J1100"/>
      <c r="K1100"/>
      <c r="L1100"/>
      <c r="M1100"/>
      <c r="N1100"/>
      <c r="O1100"/>
      <c r="P1100"/>
      <c r="Q1100"/>
      <c r="R1100"/>
    </row>
    <row r="1101" spans="1:18" s="16" customFormat="1" x14ac:dyDescent="0.25">
      <c r="A1101" s="19"/>
      <c r="B1101" s="18"/>
      <c r="D1101"/>
      <c r="E1101"/>
      <c r="F1101"/>
      <c r="G1101"/>
      <c r="H1101"/>
      <c r="I1101"/>
      <c r="J1101"/>
      <c r="K1101"/>
      <c r="L1101"/>
      <c r="M1101"/>
      <c r="N1101"/>
      <c r="O1101"/>
      <c r="P1101"/>
      <c r="Q1101"/>
      <c r="R1101"/>
    </row>
    <row r="1102" spans="1:18" s="16" customFormat="1" x14ac:dyDescent="0.25">
      <c r="A1102" s="19"/>
      <c r="B1102" s="18"/>
      <c r="D1102"/>
      <c r="E1102"/>
      <c r="F1102"/>
      <c r="G1102"/>
      <c r="H1102"/>
      <c r="I1102"/>
      <c r="J1102"/>
      <c r="K1102"/>
      <c r="L1102"/>
      <c r="M1102"/>
      <c r="N1102"/>
      <c r="O1102"/>
      <c r="P1102"/>
      <c r="Q1102"/>
      <c r="R1102"/>
    </row>
    <row r="1103" spans="1:18" s="16" customFormat="1" x14ac:dyDescent="0.25">
      <c r="A1103" s="19"/>
      <c r="B1103" s="18"/>
      <c r="D1103"/>
      <c r="E1103"/>
      <c r="F1103"/>
      <c r="G1103"/>
      <c r="H1103"/>
      <c r="I1103"/>
      <c r="J1103"/>
      <c r="K1103"/>
      <c r="L1103"/>
      <c r="M1103"/>
      <c r="N1103"/>
      <c r="O1103"/>
      <c r="P1103"/>
      <c r="Q1103"/>
      <c r="R1103"/>
    </row>
    <row r="1104" spans="1:18" s="16" customFormat="1" x14ac:dyDescent="0.25">
      <c r="A1104" s="19"/>
      <c r="B1104" s="18"/>
      <c r="D1104"/>
      <c r="E1104"/>
      <c r="F1104"/>
      <c r="G1104"/>
      <c r="H1104"/>
      <c r="I1104"/>
      <c r="J1104"/>
      <c r="K1104"/>
      <c r="L1104"/>
      <c r="M1104"/>
      <c r="N1104"/>
      <c r="O1104"/>
      <c r="P1104"/>
      <c r="Q1104"/>
      <c r="R1104"/>
    </row>
    <row r="1105" spans="1:18" s="16" customFormat="1" x14ac:dyDescent="0.25">
      <c r="A1105" s="19"/>
      <c r="B1105" s="18"/>
      <c r="D1105"/>
      <c r="E1105"/>
      <c r="F1105"/>
      <c r="G1105"/>
      <c r="H1105"/>
      <c r="I1105"/>
      <c r="J1105"/>
      <c r="K1105"/>
      <c r="L1105"/>
      <c r="M1105"/>
      <c r="N1105"/>
      <c r="O1105"/>
      <c r="P1105"/>
      <c r="Q1105"/>
      <c r="R1105"/>
    </row>
    <row r="1106" spans="1:18" s="16" customFormat="1" x14ac:dyDescent="0.25">
      <c r="A1106" s="19"/>
      <c r="B1106" s="18"/>
      <c r="D1106"/>
      <c r="E1106"/>
      <c r="F1106"/>
      <c r="G1106"/>
      <c r="H1106"/>
      <c r="I1106"/>
      <c r="J1106"/>
      <c r="K1106"/>
      <c r="L1106"/>
      <c r="M1106"/>
      <c r="N1106"/>
      <c r="O1106"/>
      <c r="P1106"/>
      <c r="Q1106"/>
      <c r="R1106"/>
    </row>
    <row r="1107" spans="1:18" s="16" customFormat="1" x14ac:dyDescent="0.25">
      <c r="A1107" s="19"/>
      <c r="B1107" s="18"/>
      <c r="D1107"/>
      <c r="E1107"/>
      <c r="F1107"/>
      <c r="G1107"/>
      <c r="H1107"/>
      <c r="I1107"/>
      <c r="J1107"/>
      <c r="K1107"/>
      <c r="L1107"/>
      <c r="M1107"/>
      <c r="N1107"/>
      <c r="O1107"/>
      <c r="P1107"/>
      <c r="Q1107"/>
      <c r="R1107"/>
    </row>
    <row r="1108" spans="1:18" s="16" customFormat="1" x14ac:dyDescent="0.25">
      <c r="A1108" s="19"/>
      <c r="B1108" s="18"/>
      <c r="D1108"/>
      <c r="E1108"/>
      <c r="F1108"/>
      <c r="G1108"/>
      <c r="H1108"/>
      <c r="I1108"/>
      <c r="J1108"/>
      <c r="K1108"/>
      <c r="L1108"/>
      <c r="M1108"/>
      <c r="N1108"/>
      <c r="O1108"/>
      <c r="P1108"/>
      <c r="Q1108"/>
      <c r="R1108"/>
    </row>
    <row r="1109" spans="1:18" s="16" customFormat="1" x14ac:dyDescent="0.25">
      <c r="A1109" s="19"/>
      <c r="B1109" s="18"/>
      <c r="D1109"/>
      <c r="E1109"/>
      <c r="F1109"/>
      <c r="G1109"/>
      <c r="H1109"/>
      <c r="I1109"/>
      <c r="J1109"/>
      <c r="K1109"/>
      <c r="L1109"/>
      <c r="M1109"/>
      <c r="N1109"/>
      <c r="O1109"/>
      <c r="P1109"/>
      <c r="Q1109"/>
      <c r="R1109"/>
    </row>
    <row r="1110" spans="1:18" s="16" customFormat="1" x14ac:dyDescent="0.25">
      <c r="A1110" s="19"/>
      <c r="B1110" s="18"/>
      <c r="D1110"/>
      <c r="E1110"/>
      <c r="F1110"/>
      <c r="G1110"/>
      <c r="H1110"/>
      <c r="I1110"/>
      <c r="J1110"/>
      <c r="K1110"/>
      <c r="L1110"/>
      <c r="M1110"/>
      <c r="N1110"/>
      <c r="O1110"/>
      <c r="P1110"/>
      <c r="Q1110"/>
      <c r="R1110"/>
    </row>
    <row r="1111" spans="1:18" s="16" customFormat="1" x14ac:dyDescent="0.25">
      <c r="A1111" s="19"/>
      <c r="B1111" s="18"/>
      <c r="D1111"/>
      <c r="E1111"/>
      <c r="F1111"/>
      <c r="G1111"/>
      <c r="H1111"/>
      <c r="I1111"/>
      <c r="J1111"/>
      <c r="K1111"/>
      <c r="L1111"/>
      <c r="M1111"/>
      <c r="N1111"/>
      <c r="O1111"/>
      <c r="P1111"/>
      <c r="Q1111"/>
      <c r="R1111"/>
    </row>
    <row r="1112" spans="1:18" s="16" customFormat="1" x14ac:dyDescent="0.25">
      <c r="A1112" s="19"/>
      <c r="B1112" s="20"/>
      <c r="D1112"/>
      <c r="E1112"/>
      <c r="F1112"/>
      <c r="G1112"/>
      <c r="H1112"/>
      <c r="I1112"/>
      <c r="J1112"/>
      <c r="K1112"/>
      <c r="L1112"/>
      <c r="M1112"/>
      <c r="N1112"/>
      <c r="O1112"/>
      <c r="P1112"/>
      <c r="Q1112"/>
      <c r="R1112"/>
    </row>
    <row r="1113" spans="1:18" s="16" customFormat="1" x14ac:dyDescent="0.25">
      <c r="A1113" s="19"/>
      <c r="B1113" s="18"/>
      <c r="D1113"/>
      <c r="E1113"/>
      <c r="F1113"/>
      <c r="G1113"/>
      <c r="H1113"/>
      <c r="I1113"/>
      <c r="J1113"/>
      <c r="K1113"/>
      <c r="L1113"/>
      <c r="M1113"/>
      <c r="N1113"/>
      <c r="O1113"/>
      <c r="P1113"/>
      <c r="Q1113"/>
      <c r="R1113"/>
    </row>
    <row r="1114" spans="1:18" s="16" customFormat="1" x14ac:dyDescent="0.25">
      <c r="A1114" s="19"/>
      <c r="B1114" s="18"/>
      <c r="D1114"/>
      <c r="E1114"/>
      <c r="F1114"/>
      <c r="G1114"/>
      <c r="H1114"/>
      <c r="I1114"/>
      <c r="J1114"/>
      <c r="K1114"/>
      <c r="L1114"/>
      <c r="M1114"/>
      <c r="N1114"/>
      <c r="O1114"/>
      <c r="P1114"/>
      <c r="Q1114"/>
      <c r="R1114"/>
    </row>
    <row r="1115" spans="1:18" s="16" customFormat="1" x14ac:dyDescent="0.25">
      <c r="A1115" s="19"/>
      <c r="B1115" s="18"/>
      <c r="D1115"/>
      <c r="E1115"/>
      <c r="F1115"/>
      <c r="G1115"/>
      <c r="H1115"/>
      <c r="I1115"/>
      <c r="J1115"/>
      <c r="K1115"/>
      <c r="L1115"/>
      <c r="M1115"/>
      <c r="N1115"/>
      <c r="O1115"/>
      <c r="P1115"/>
      <c r="Q1115"/>
      <c r="R1115"/>
    </row>
    <row r="1116" spans="1:18" s="16" customFormat="1" x14ac:dyDescent="0.25">
      <c r="A1116" s="19"/>
      <c r="B1116" s="18"/>
      <c r="D1116"/>
      <c r="E1116"/>
      <c r="F1116"/>
      <c r="G1116"/>
      <c r="H1116"/>
      <c r="I1116"/>
      <c r="J1116"/>
      <c r="K1116"/>
      <c r="L1116"/>
      <c r="M1116"/>
      <c r="N1116"/>
      <c r="O1116"/>
      <c r="P1116"/>
      <c r="Q1116"/>
      <c r="R1116"/>
    </row>
    <row r="1117" spans="1:18" s="16" customFormat="1" x14ac:dyDescent="0.25">
      <c r="A1117" s="19"/>
      <c r="B1117" s="18"/>
      <c r="D1117"/>
      <c r="E1117"/>
      <c r="F1117"/>
      <c r="G1117"/>
      <c r="H1117"/>
      <c r="I1117"/>
      <c r="J1117"/>
      <c r="K1117"/>
      <c r="L1117"/>
      <c r="M1117"/>
      <c r="N1117"/>
      <c r="O1117"/>
      <c r="P1117"/>
      <c r="Q1117"/>
      <c r="R1117"/>
    </row>
    <row r="1118" spans="1:18" s="16" customFormat="1" x14ac:dyDescent="0.25">
      <c r="A1118" s="19"/>
      <c r="B1118" s="18"/>
      <c r="D1118"/>
      <c r="E1118"/>
      <c r="F1118"/>
      <c r="G1118"/>
      <c r="H1118"/>
      <c r="I1118"/>
      <c r="J1118"/>
      <c r="K1118"/>
      <c r="L1118"/>
      <c r="M1118"/>
      <c r="N1118"/>
      <c r="O1118"/>
      <c r="P1118"/>
      <c r="Q1118"/>
      <c r="R1118"/>
    </row>
    <row r="1119" spans="1:18" s="16" customFormat="1" x14ac:dyDescent="0.25">
      <c r="A1119" s="19"/>
      <c r="B1119" s="18"/>
      <c r="D1119"/>
      <c r="E1119"/>
      <c r="F1119"/>
      <c r="G1119"/>
      <c r="H1119"/>
      <c r="I1119"/>
      <c r="J1119"/>
      <c r="K1119"/>
      <c r="L1119"/>
      <c r="M1119"/>
      <c r="N1119"/>
      <c r="O1119"/>
      <c r="P1119"/>
      <c r="Q1119"/>
      <c r="R1119"/>
    </row>
    <row r="1120" spans="1:18" s="16" customFormat="1" x14ac:dyDescent="0.25">
      <c r="A1120" s="19"/>
      <c r="B1120" s="18"/>
      <c r="D1120"/>
      <c r="E1120"/>
      <c r="F1120"/>
      <c r="G1120"/>
      <c r="H1120"/>
      <c r="I1120"/>
      <c r="J1120"/>
      <c r="K1120"/>
      <c r="L1120"/>
      <c r="M1120"/>
      <c r="N1120"/>
      <c r="O1120"/>
      <c r="P1120"/>
      <c r="Q1120"/>
      <c r="R1120"/>
    </row>
    <row r="1121" spans="1:18" s="16" customFormat="1" x14ac:dyDescent="0.25">
      <c r="A1121" s="19"/>
      <c r="B1121" s="18"/>
      <c r="D1121"/>
      <c r="E1121"/>
      <c r="F1121"/>
      <c r="G1121"/>
      <c r="H1121"/>
      <c r="I1121"/>
      <c r="J1121"/>
      <c r="K1121"/>
      <c r="L1121"/>
      <c r="M1121"/>
      <c r="N1121"/>
      <c r="O1121"/>
      <c r="P1121"/>
      <c r="Q1121"/>
      <c r="R1121"/>
    </row>
    <row r="1122" spans="1:18" s="16" customFormat="1" x14ac:dyDescent="0.25">
      <c r="A1122" s="19"/>
      <c r="B1122" s="18"/>
      <c r="D1122"/>
      <c r="E1122"/>
      <c r="F1122"/>
      <c r="G1122"/>
      <c r="H1122"/>
      <c r="I1122"/>
      <c r="J1122"/>
      <c r="K1122"/>
      <c r="L1122"/>
      <c r="M1122"/>
      <c r="N1122"/>
      <c r="O1122"/>
      <c r="P1122"/>
      <c r="Q1122"/>
      <c r="R1122"/>
    </row>
    <row r="1123" spans="1:18" s="16" customFormat="1" x14ac:dyDescent="0.25">
      <c r="A1123" s="19"/>
      <c r="B1123" s="18"/>
      <c r="D1123"/>
      <c r="E1123"/>
      <c r="F1123"/>
      <c r="G1123"/>
      <c r="H1123"/>
      <c r="I1123"/>
      <c r="J1123"/>
      <c r="K1123"/>
      <c r="L1123"/>
      <c r="M1123"/>
      <c r="N1123"/>
      <c r="O1123"/>
      <c r="P1123"/>
      <c r="Q1123"/>
      <c r="R1123"/>
    </row>
    <row r="1124" spans="1:18" s="16" customFormat="1" x14ac:dyDescent="0.25">
      <c r="A1124" s="19"/>
      <c r="B1124" s="18"/>
      <c r="D1124"/>
      <c r="E1124"/>
      <c r="F1124"/>
      <c r="G1124"/>
      <c r="H1124"/>
      <c r="I1124"/>
      <c r="J1124"/>
      <c r="K1124"/>
      <c r="L1124"/>
      <c r="M1124"/>
      <c r="N1124"/>
      <c r="O1124"/>
      <c r="P1124"/>
      <c r="Q1124"/>
      <c r="R1124"/>
    </row>
    <row r="1125" spans="1:18" s="16" customFormat="1" x14ac:dyDescent="0.25">
      <c r="A1125" s="19"/>
      <c r="B1125" s="18"/>
      <c r="D1125"/>
      <c r="E1125"/>
      <c r="F1125"/>
      <c r="G1125"/>
      <c r="H1125"/>
      <c r="I1125"/>
      <c r="J1125"/>
      <c r="K1125"/>
      <c r="L1125"/>
      <c r="M1125"/>
      <c r="N1125"/>
      <c r="O1125"/>
      <c r="P1125"/>
      <c r="Q1125"/>
      <c r="R1125"/>
    </row>
    <row r="1126" spans="1:18" s="16" customFormat="1" x14ac:dyDescent="0.25">
      <c r="A1126" s="19"/>
      <c r="B1126" s="18"/>
      <c r="D1126"/>
      <c r="E1126"/>
      <c r="F1126"/>
      <c r="G1126"/>
      <c r="H1126"/>
      <c r="I1126"/>
      <c r="J1126"/>
      <c r="K1126"/>
      <c r="L1126"/>
      <c r="M1126"/>
      <c r="N1126"/>
      <c r="O1126"/>
      <c r="P1126"/>
      <c r="Q1126"/>
      <c r="R1126"/>
    </row>
    <row r="1127" spans="1:18" s="16" customFormat="1" x14ac:dyDescent="0.25">
      <c r="A1127" s="19"/>
      <c r="B1127" s="18"/>
      <c r="D1127"/>
      <c r="E1127"/>
      <c r="F1127"/>
      <c r="G1127"/>
      <c r="H1127"/>
      <c r="I1127"/>
      <c r="J1127"/>
      <c r="K1127"/>
      <c r="L1127"/>
      <c r="M1127"/>
      <c r="N1127"/>
      <c r="O1127"/>
      <c r="P1127"/>
      <c r="Q1127"/>
      <c r="R1127"/>
    </row>
    <row r="1128" spans="1:18" s="16" customFormat="1" x14ac:dyDescent="0.25">
      <c r="A1128" s="19"/>
      <c r="B1128" s="18"/>
      <c r="D1128"/>
      <c r="E1128"/>
      <c r="F1128"/>
      <c r="G1128"/>
      <c r="H1128"/>
      <c r="I1128"/>
      <c r="J1128"/>
      <c r="K1128"/>
      <c r="L1128"/>
      <c r="M1128"/>
      <c r="N1128"/>
      <c r="O1128"/>
      <c r="P1128"/>
      <c r="Q1128"/>
      <c r="R1128"/>
    </row>
    <row r="1129" spans="1:18" s="16" customFormat="1" x14ac:dyDescent="0.25">
      <c r="A1129" s="19"/>
      <c r="B1129" s="18"/>
      <c r="D1129"/>
      <c r="E1129"/>
      <c r="F1129"/>
      <c r="G1129"/>
      <c r="H1129"/>
      <c r="I1129"/>
      <c r="J1129"/>
      <c r="K1129"/>
      <c r="L1129"/>
      <c r="M1129"/>
      <c r="N1129"/>
      <c r="O1129"/>
      <c r="P1129"/>
      <c r="Q1129"/>
      <c r="R1129"/>
    </row>
    <row r="1130" spans="1:18" s="16" customFormat="1" x14ac:dyDescent="0.25">
      <c r="A1130" s="19"/>
      <c r="B1130" s="18"/>
      <c r="D1130"/>
      <c r="E1130"/>
      <c r="F1130"/>
      <c r="G1130"/>
      <c r="H1130"/>
      <c r="I1130"/>
      <c r="J1130"/>
      <c r="K1130"/>
      <c r="L1130"/>
      <c r="M1130"/>
      <c r="N1130"/>
      <c r="O1130"/>
      <c r="P1130"/>
      <c r="Q1130"/>
      <c r="R1130"/>
    </row>
    <row r="1131" spans="1:18" s="16" customFormat="1" x14ac:dyDescent="0.25">
      <c r="A1131" s="19"/>
      <c r="B1131" s="18"/>
      <c r="D1131"/>
      <c r="E1131"/>
      <c r="F1131"/>
      <c r="G1131"/>
      <c r="H1131"/>
      <c r="I1131"/>
      <c r="J1131"/>
      <c r="K1131"/>
      <c r="L1131"/>
      <c r="M1131"/>
      <c r="N1131"/>
      <c r="O1131"/>
      <c r="P1131"/>
      <c r="Q1131"/>
      <c r="R1131"/>
    </row>
    <row r="1132" spans="1:18" s="16" customFormat="1" x14ac:dyDescent="0.25">
      <c r="A1132" s="19"/>
      <c r="B1132" s="18"/>
      <c r="D1132"/>
      <c r="E1132"/>
      <c r="F1132"/>
      <c r="G1132"/>
      <c r="H1132"/>
      <c r="I1132"/>
      <c r="J1132"/>
      <c r="K1132"/>
      <c r="L1132"/>
      <c r="M1132"/>
      <c r="N1132"/>
      <c r="O1132"/>
      <c r="P1132"/>
      <c r="Q1132"/>
      <c r="R1132"/>
    </row>
    <row r="1133" spans="1:18" s="16" customFormat="1" x14ac:dyDescent="0.25">
      <c r="A1133" s="19"/>
      <c r="B1133" s="18"/>
      <c r="D1133"/>
      <c r="E1133"/>
      <c r="F1133"/>
      <c r="G1133"/>
      <c r="H1133"/>
      <c r="I1133"/>
      <c r="J1133"/>
      <c r="K1133"/>
      <c r="L1133"/>
      <c r="M1133"/>
      <c r="N1133"/>
      <c r="O1133"/>
      <c r="P1133"/>
      <c r="Q1133"/>
      <c r="R1133"/>
    </row>
    <row r="1134" spans="1:18" s="16" customFormat="1" x14ac:dyDescent="0.25">
      <c r="A1134" s="19"/>
      <c r="B1134" s="18"/>
      <c r="D1134"/>
      <c r="E1134"/>
      <c r="F1134"/>
      <c r="G1134"/>
      <c r="H1134"/>
      <c r="I1134"/>
      <c r="J1134"/>
      <c r="K1134"/>
      <c r="L1134"/>
      <c r="M1134"/>
      <c r="N1134"/>
      <c r="O1134"/>
      <c r="P1134"/>
      <c r="Q1134"/>
      <c r="R1134"/>
    </row>
    <row r="1135" spans="1:18" s="16" customFormat="1" x14ac:dyDescent="0.25">
      <c r="A1135" s="19"/>
      <c r="B1135" s="18"/>
      <c r="D1135"/>
      <c r="E1135"/>
      <c r="F1135"/>
      <c r="G1135"/>
      <c r="H1135"/>
      <c r="I1135"/>
      <c r="J1135"/>
      <c r="K1135"/>
      <c r="L1135"/>
      <c r="M1135"/>
      <c r="N1135"/>
      <c r="O1135"/>
      <c r="P1135"/>
      <c r="Q1135"/>
      <c r="R1135"/>
    </row>
    <row r="1136" spans="1:18" s="16" customFormat="1" x14ac:dyDescent="0.25">
      <c r="A1136" s="19"/>
      <c r="B1136" s="18"/>
      <c r="D1136"/>
      <c r="E1136"/>
      <c r="F1136"/>
      <c r="G1136"/>
      <c r="H1136"/>
      <c r="I1136"/>
      <c r="J1136"/>
      <c r="K1136"/>
      <c r="L1136"/>
      <c r="M1136"/>
      <c r="N1136"/>
      <c r="O1136"/>
      <c r="P1136"/>
      <c r="Q1136"/>
      <c r="R1136"/>
    </row>
    <row r="1137" spans="1:18" s="16" customFormat="1" x14ac:dyDescent="0.25">
      <c r="A1137" s="19"/>
      <c r="B1137" s="18"/>
      <c r="D1137"/>
      <c r="E1137"/>
      <c r="F1137"/>
      <c r="G1137"/>
      <c r="H1137"/>
      <c r="I1137"/>
      <c r="J1137"/>
      <c r="K1137"/>
      <c r="L1137"/>
      <c r="M1137"/>
      <c r="N1137"/>
      <c r="O1137"/>
      <c r="P1137"/>
      <c r="Q1137"/>
      <c r="R1137"/>
    </row>
    <row r="1138" spans="1:18" s="16" customFormat="1" x14ac:dyDescent="0.25">
      <c r="A1138" s="19"/>
      <c r="B1138" s="18"/>
      <c r="D1138"/>
      <c r="E1138"/>
      <c r="F1138"/>
      <c r="G1138"/>
      <c r="H1138"/>
      <c r="I1138"/>
      <c r="J1138"/>
      <c r="K1138"/>
      <c r="L1138"/>
      <c r="M1138"/>
      <c r="N1138"/>
      <c r="O1138"/>
      <c r="P1138"/>
      <c r="Q1138"/>
      <c r="R1138"/>
    </row>
    <row r="1139" spans="1:18" s="16" customFormat="1" x14ac:dyDescent="0.25">
      <c r="A1139" s="19"/>
      <c r="B1139" s="18"/>
      <c r="D1139"/>
      <c r="E1139"/>
      <c r="F1139"/>
      <c r="G1139"/>
      <c r="H1139"/>
      <c r="I1139"/>
      <c r="J1139"/>
      <c r="K1139"/>
      <c r="L1139"/>
      <c r="M1139"/>
      <c r="N1139"/>
      <c r="O1139"/>
      <c r="P1139"/>
      <c r="Q1139"/>
      <c r="R1139"/>
    </row>
    <row r="1140" spans="1:18" s="16" customFormat="1" x14ac:dyDescent="0.25">
      <c r="A1140" s="19"/>
      <c r="B1140" s="18"/>
      <c r="D1140"/>
      <c r="E1140"/>
      <c r="F1140"/>
      <c r="G1140"/>
      <c r="H1140"/>
      <c r="I1140"/>
      <c r="J1140"/>
      <c r="K1140"/>
      <c r="L1140"/>
      <c r="M1140"/>
      <c r="N1140"/>
      <c r="O1140"/>
      <c r="P1140"/>
      <c r="Q1140"/>
      <c r="R1140"/>
    </row>
    <row r="1141" spans="1:18" s="16" customFormat="1" x14ac:dyDescent="0.25">
      <c r="A1141" s="19"/>
      <c r="B1141" s="18"/>
      <c r="D1141"/>
      <c r="E1141"/>
      <c r="F1141"/>
      <c r="G1141"/>
      <c r="H1141"/>
      <c r="I1141"/>
      <c r="J1141"/>
      <c r="K1141"/>
      <c r="L1141"/>
      <c r="M1141"/>
      <c r="N1141"/>
      <c r="O1141"/>
      <c r="P1141"/>
      <c r="Q1141"/>
      <c r="R1141"/>
    </row>
    <row r="1142" spans="1:18" s="16" customFormat="1" x14ac:dyDescent="0.25">
      <c r="A1142" s="19"/>
      <c r="B1142" s="18"/>
      <c r="D1142"/>
      <c r="E1142"/>
      <c r="F1142"/>
      <c r="G1142"/>
      <c r="H1142"/>
      <c r="I1142"/>
      <c r="J1142"/>
      <c r="K1142"/>
      <c r="L1142"/>
      <c r="M1142"/>
      <c r="N1142"/>
      <c r="O1142"/>
      <c r="P1142"/>
      <c r="Q1142"/>
      <c r="R1142"/>
    </row>
    <row r="1143" spans="1:18" s="16" customFormat="1" x14ac:dyDescent="0.25">
      <c r="A1143" s="19"/>
      <c r="B1143" s="18"/>
      <c r="D1143"/>
      <c r="E1143"/>
      <c r="F1143"/>
      <c r="G1143"/>
      <c r="H1143"/>
      <c r="I1143"/>
      <c r="J1143"/>
      <c r="K1143"/>
      <c r="L1143"/>
      <c r="M1143"/>
      <c r="N1143"/>
      <c r="O1143"/>
      <c r="P1143"/>
      <c r="Q1143"/>
      <c r="R1143"/>
    </row>
    <row r="1144" spans="1:18" s="16" customFormat="1" x14ac:dyDescent="0.25">
      <c r="A1144" s="19"/>
      <c r="B1144" s="18"/>
      <c r="D1144"/>
      <c r="E1144"/>
      <c r="F1144"/>
      <c r="G1144"/>
      <c r="H1144"/>
      <c r="I1144"/>
      <c r="J1144"/>
      <c r="K1144"/>
      <c r="L1144"/>
      <c r="M1144"/>
      <c r="N1144"/>
      <c r="O1144"/>
      <c r="P1144"/>
      <c r="Q1144"/>
      <c r="R1144"/>
    </row>
    <row r="1145" spans="1:18" s="16" customFormat="1" x14ac:dyDescent="0.25">
      <c r="A1145" s="19"/>
      <c r="B1145" s="18"/>
      <c r="D1145"/>
      <c r="E1145"/>
      <c r="F1145"/>
      <c r="G1145"/>
      <c r="H1145"/>
      <c r="I1145"/>
      <c r="J1145"/>
      <c r="K1145"/>
      <c r="L1145"/>
      <c r="M1145"/>
      <c r="N1145"/>
      <c r="O1145"/>
      <c r="P1145"/>
      <c r="Q1145"/>
      <c r="R1145"/>
    </row>
    <row r="1146" spans="1:18" s="16" customFormat="1" x14ac:dyDescent="0.25">
      <c r="A1146" s="19"/>
      <c r="B1146" s="18"/>
      <c r="D1146"/>
      <c r="E1146"/>
      <c r="F1146"/>
      <c r="G1146"/>
      <c r="H1146"/>
      <c r="I1146"/>
      <c r="J1146"/>
      <c r="K1146"/>
      <c r="L1146"/>
      <c r="M1146"/>
      <c r="N1146"/>
      <c r="O1146"/>
      <c r="P1146"/>
      <c r="Q1146"/>
      <c r="R1146"/>
    </row>
    <row r="1147" spans="1:18" s="16" customFormat="1" x14ac:dyDescent="0.25">
      <c r="A1147" s="19"/>
      <c r="B1147" s="18"/>
      <c r="D1147"/>
      <c r="E1147"/>
      <c r="F1147"/>
      <c r="G1147"/>
      <c r="H1147"/>
      <c r="I1147"/>
      <c r="J1147"/>
      <c r="K1147"/>
      <c r="L1147"/>
      <c r="M1147"/>
      <c r="N1147"/>
      <c r="O1147"/>
      <c r="P1147"/>
      <c r="Q1147"/>
      <c r="R1147"/>
    </row>
    <row r="1148" spans="1:18" s="16" customFormat="1" x14ac:dyDescent="0.25">
      <c r="A1148" s="19"/>
      <c r="B1148" s="18"/>
      <c r="D1148"/>
      <c r="E1148"/>
      <c r="F1148"/>
      <c r="G1148"/>
      <c r="H1148"/>
      <c r="I1148"/>
      <c r="J1148"/>
      <c r="K1148"/>
      <c r="L1148"/>
      <c r="M1148"/>
      <c r="N1148"/>
      <c r="O1148"/>
      <c r="P1148"/>
      <c r="Q1148"/>
      <c r="R1148"/>
    </row>
    <row r="1149" spans="1:18" s="16" customFormat="1" x14ac:dyDescent="0.25">
      <c r="A1149" s="19"/>
      <c r="B1149" s="18"/>
      <c r="D1149"/>
      <c r="E1149"/>
      <c r="F1149"/>
      <c r="G1149"/>
      <c r="H1149"/>
      <c r="I1149"/>
      <c r="J1149"/>
      <c r="K1149"/>
      <c r="L1149"/>
      <c r="M1149"/>
      <c r="N1149"/>
      <c r="O1149"/>
      <c r="P1149"/>
      <c r="Q1149"/>
      <c r="R1149"/>
    </row>
    <row r="1150" spans="1:18" s="16" customFormat="1" x14ac:dyDescent="0.25">
      <c r="A1150" s="19"/>
      <c r="B1150" s="18"/>
      <c r="D1150"/>
      <c r="E1150"/>
      <c r="F1150"/>
      <c r="G1150"/>
      <c r="H1150"/>
      <c r="I1150"/>
      <c r="J1150"/>
      <c r="K1150"/>
      <c r="L1150"/>
      <c r="M1150"/>
      <c r="N1150"/>
      <c r="O1150"/>
      <c r="P1150"/>
      <c r="Q1150"/>
      <c r="R1150"/>
    </row>
    <row r="1151" spans="1:18" s="16" customFormat="1" x14ac:dyDescent="0.25">
      <c r="A1151" s="19"/>
      <c r="B1151" s="18"/>
      <c r="D1151"/>
      <c r="E1151"/>
      <c r="F1151"/>
      <c r="G1151"/>
      <c r="H1151"/>
      <c r="I1151"/>
      <c r="J1151"/>
      <c r="K1151"/>
      <c r="L1151"/>
      <c r="M1151"/>
      <c r="N1151"/>
      <c r="O1151"/>
      <c r="P1151"/>
      <c r="Q1151"/>
      <c r="R1151"/>
    </row>
    <row r="1152" spans="1:18" s="16" customFormat="1" x14ac:dyDescent="0.25">
      <c r="A1152" s="19"/>
      <c r="B1152" s="18"/>
      <c r="D1152"/>
      <c r="E1152"/>
      <c r="F1152"/>
      <c r="G1152"/>
      <c r="H1152"/>
      <c r="I1152"/>
      <c r="J1152"/>
      <c r="K1152"/>
      <c r="L1152"/>
      <c r="M1152"/>
      <c r="N1152"/>
      <c r="O1152"/>
      <c r="P1152"/>
      <c r="Q1152"/>
      <c r="R1152"/>
    </row>
    <row r="1153" spans="1:18" s="16" customFormat="1" x14ac:dyDescent="0.25">
      <c r="A1153" s="19"/>
      <c r="B1153" s="18"/>
      <c r="D1153"/>
      <c r="E1153"/>
      <c r="F1153"/>
      <c r="G1153"/>
      <c r="H1153"/>
      <c r="I1153"/>
      <c r="J1153"/>
      <c r="K1153"/>
      <c r="L1153"/>
      <c r="M1153"/>
      <c r="N1153"/>
      <c r="O1153"/>
      <c r="P1153"/>
      <c r="Q1153"/>
      <c r="R1153"/>
    </row>
    <row r="1154" spans="1:18" s="16" customFormat="1" x14ac:dyDescent="0.25">
      <c r="A1154" s="19"/>
      <c r="B1154" s="18"/>
      <c r="D1154"/>
      <c r="E1154"/>
      <c r="F1154"/>
      <c r="G1154"/>
      <c r="H1154"/>
      <c r="I1154"/>
      <c r="J1154"/>
      <c r="K1154"/>
      <c r="L1154"/>
      <c r="M1154"/>
      <c r="N1154"/>
      <c r="O1154"/>
      <c r="P1154"/>
      <c r="Q1154"/>
      <c r="R1154"/>
    </row>
    <row r="1155" spans="1:18" s="16" customFormat="1" x14ac:dyDescent="0.25">
      <c r="A1155" s="19"/>
      <c r="B1155" s="18"/>
      <c r="D1155"/>
      <c r="E1155"/>
      <c r="F1155"/>
      <c r="G1155"/>
      <c r="H1155"/>
      <c r="I1155"/>
      <c r="J1155"/>
      <c r="K1155"/>
      <c r="L1155"/>
      <c r="M1155"/>
      <c r="N1155"/>
      <c r="O1155"/>
      <c r="P1155"/>
      <c r="Q1155"/>
      <c r="R1155"/>
    </row>
    <row r="1156" spans="1:18" s="16" customFormat="1" x14ac:dyDescent="0.25">
      <c r="A1156" s="19"/>
      <c r="B1156" s="18"/>
      <c r="D1156"/>
      <c r="E1156"/>
      <c r="F1156"/>
      <c r="G1156"/>
      <c r="H1156"/>
      <c r="I1156"/>
      <c r="J1156"/>
      <c r="K1156"/>
      <c r="L1156"/>
      <c r="M1156"/>
      <c r="N1156"/>
      <c r="O1156"/>
      <c r="P1156"/>
      <c r="Q1156"/>
      <c r="R1156"/>
    </row>
    <row r="1157" spans="1:18" s="16" customFormat="1" x14ac:dyDescent="0.25">
      <c r="A1157" s="19"/>
      <c r="B1157" s="18"/>
      <c r="D1157"/>
      <c r="E1157"/>
      <c r="F1157"/>
      <c r="G1157"/>
      <c r="H1157"/>
      <c r="I1157"/>
      <c r="J1157"/>
      <c r="K1157"/>
      <c r="L1157"/>
      <c r="M1157"/>
      <c r="N1157"/>
      <c r="O1157"/>
      <c r="P1157"/>
      <c r="Q1157"/>
      <c r="R1157"/>
    </row>
    <row r="1158" spans="1:18" s="16" customFormat="1" x14ac:dyDescent="0.25">
      <c r="A1158" s="19"/>
      <c r="B1158" s="18"/>
      <c r="D1158"/>
      <c r="E1158"/>
      <c r="F1158"/>
      <c r="G1158"/>
      <c r="H1158"/>
      <c r="I1158"/>
      <c r="J1158"/>
      <c r="K1158"/>
      <c r="L1158"/>
      <c r="M1158"/>
      <c r="N1158"/>
      <c r="O1158"/>
      <c r="P1158"/>
      <c r="Q1158"/>
      <c r="R1158"/>
    </row>
    <row r="1159" spans="1:18" s="16" customFormat="1" x14ac:dyDescent="0.25">
      <c r="A1159" s="19"/>
      <c r="B1159" s="18"/>
      <c r="D1159"/>
      <c r="E1159"/>
      <c r="F1159"/>
      <c r="G1159"/>
      <c r="H1159"/>
      <c r="I1159"/>
      <c r="J1159"/>
      <c r="K1159"/>
      <c r="L1159"/>
      <c r="M1159"/>
      <c r="N1159"/>
      <c r="O1159"/>
      <c r="P1159"/>
      <c r="Q1159"/>
      <c r="R1159"/>
    </row>
    <row r="1160" spans="1:18" s="16" customFormat="1" x14ac:dyDescent="0.25">
      <c r="A1160" s="19"/>
      <c r="B1160" s="18"/>
      <c r="D1160"/>
      <c r="E1160"/>
      <c r="F1160"/>
      <c r="G1160"/>
      <c r="H1160"/>
      <c r="I1160"/>
      <c r="J1160"/>
      <c r="K1160"/>
      <c r="L1160"/>
      <c r="M1160"/>
      <c r="N1160"/>
      <c r="O1160"/>
      <c r="P1160"/>
      <c r="Q1160"/>
      <c r="R1160"/>
    </row>
    <row r="1161" spans="1:18" s="16" customFormat="1" x14ac:dyDescent="0.25">
      <c r="A1161" s="19"/>
      <c r="B1161" s="18"/>
      <c r="D1161"/>
      <c r="E1161"/>
      <c r="F1161"/>
      <c r="G1161"/>
      <c r="H1161"/>
      <c r="I1161"/>
      <c r="J1161"/>
      <c r="K1161"/>
      <c r="L1161"/>
      <c r="M1161"/>
      <c r="N1161"/>
      <c r="O1161"/>
      <c r="P1161"/>
      <c r="Q1161"/>
      <c r="R1161"/>
    </row>
    <row r="1162" spans="1:18" s="16" customFormat="1" x14ac:dyDescent="0.25">
      <c r="A1162" s="19"/>
      <c r="B1162" s="20"/>
      <c r="D1162"/>
      <c r="E1162"/>
      <c r="F1162"/>
      <c r="G1162"/>
      <c r="H1162"/>
      <c r="I1162"/>
      <c r="J1162"/>
      <c r="K1162"/>
      <c r="L1162"/>
      <c r="M1162"/>
      <c r="N1162"/>
      <c r="O1162"/>
      <c r="P1162"/>
      <c r="Q1162"/>
      <c r="R1162"/>
    </row>
    <row r="1163" spans="1:18" s="16" customFormat="1" x14ac:dyDescent="0.25">
      <c r="A1163" s="19"/>
      <c r="B1163" s="18"/>
      <c r="D1163"/>
      <c r="E1163"/>
      <c r="F1163"/>
      <c r="G1163"/>
      <c r="H1163"/>
      <c r="I1163"/>
      <c r="J1163"/>
      <c r="K1163"/>
      <c r="L1163"/>
      <c r="M1163"/>
      <c r="N1163"/>
      <c r="O1163"/>
      <c r="P1163"/>
      <c r="Q1163"/>
      <c r="R1163"/>
    </row>
    <row r="1164" spans="1:18" s="16" customFormat="1" x14ac:dyDescent="0.25">
      <c r="A1164" s="19"/>
      <c r="B1164" s="18"/>
      <c r="D1164"/>
      <c r="E1164"/>
      <c r="F1164"/>
      <c r="G1164"/>
      <c r="H1164"/>
      <c r="I1164"/>
      <c r="J1164"/>
      <c r="K1164"/>
      <c r="L1164"/>
      <c r="M1164"/>
      <c r="N1164"/>
      <c r="O1164"/>
      <c r="P1164"/>
      <c r="Q1164"/>
      <c r="R1164"/>
    </row>
    <row r="1165" spans="1:18" s="16" customFormat="1" x14ac:dyDescent="0.25">
      <c r="A1165" s="19"/>
      <c r="B1165" s="18"/>
      <c r="D1165"/>
      <c r="E1165"/>
      <c r="F1165"/>
      <c r="G1165"/>
      <c r="H1165"/>
      <c r="I1165"/>
      <c r="J1165"/>
      <c r="K1165"/>
      <c r="L1165"/>
      <c r="M1165"/>
      <c r="N1165"/>
      <c r="O1165"/>
      <c r="P1165"/>
      <c r="Q1165"/>
      <c r="R1165"/>
    </row>
    <row r="1166" spans="1:18" s="16" customFormat="1" x14ac:dyDescent="0.25">
      <c r="A1166" s="19"/>
      <c r="B1166" s="18"/>
      <c r="D1166"/>
      <c r="E1166"/>
      <c r="F1166"/>
      <c r="G1166"/>
      <c r="H1166"/>
      <c r="I1166"/>
      <c r="J1166"/>
      <c r="K1166"/>
      <c r="L1166"/>
      <c r="M1166"/>
      <c r="N1166"/>
      <c r="O1166"/>
      <c r="P1166"/>
      <c r="Q1166"/>
      <c r="R1166"/>
    </row>
    <row r="1167" spans="1:18" s="16" customFormat="1" x14ac:dyDescent="0.25">
      <c r="A1167" s="19"/>
      <c r="B1167" s="18"/>
      <c r="D1167"/>
      <c r="E1167"/>
      <c r="F1167"/>
      <c r="G1167"/>
      <c r="H1167"/>
      <c r="I1167"/>
      <c r="J1167"/>
      <c r="K1167"/>
      <c r="L1167"/>
      <c r="M1167"/>
      <c r="N1167"/>
      <c r="O1167"/>
      <c r="P1167"/>
      <c r="Q1167"/>
      <c r="R1167"/>
    </row>
    <row r="1168" spans="1:18" s="16" customFormat="1" x14ac:dyDescent="0.25">
      <c r="A1168" s="19"/>
      <c r="B1168" s="18"/>
      <c r="D1168"/>
      <c r="E1168"/>
      <c r="F1168"/>
      <c r="G1168"/>
      <c r="H1168"/>
      <c r="I1168"/>
      <c r="J1168"/>
      <c r="K1168"/>
      <c r="L1168"/>
      <c r="M1168"/>
      <c r="N1168"/>
      <c r="O1168"/>
      <c r="P1168"/>
      <c r="Q1168"/>
      <c r="R1168"/>
    </row>
    <row r="1169" spans="1:18" s="16" customFormat="1" x14ac:dyDescent="0.25">
      <c r="A1169" s="19"/>
      <c r="B1169" s="18"/>
      <c r="D1169"/>
      <c r="E1169"/>
      <c r="F1169"/>
      <c r="G1169"/>
      <c r="H1169"/>
      <c r="I1169"/>
      <c r="J1169"/>
      <c r="K1169"/>
      <c r="L1169"/>
      <c r="M1169"/>
      <c r="N1169"/>
      <c r="O1169"/>
      <c r="P1169"/>
      <c r="Q1169"/>
      <c r="R1169"/>
    </row>
    <row r="1170" spans="1:18" s="16" customFormat="1" x14ac:dyDescent="0.25">
      <c r="A1170" s="19"/>
      <c r="B1170" s="18"/>
      <c r="D1170"/>
      <c r="E1170"/>
      <c r="F1170"/>
      <c r="G1170"/>
      <c r="H1170"/>
      <c r="I1170"/>
      <c r="J1170"/>
      <c r="K1170"/>
      <c r="L1170"/>
      <c r="M1170"/>
      <c r="N1170"/>
      <c r="O1170"/>
      <c r="P1170"/>
      <c r="Q1170"/>
      <c r="R1170"/>
    </row>
    <row r="1171" spans="1:18" s="16" customFormat="1" x14ac:dyDescent="0.25">
      <c r="A1171" s="19"/>
      <c r="B1171" s="18"/>
      <c r="D1171"/>
      <c r="E1171"/>
      <c r="F1171"/>
      <c r="G1171"/>
      <c r="H1171"/>
      <c r="I1171"/>
      <c r="J1171"/>
      <c r="K1171"/>
      <c r="L1171"/>
      <c r="M1171"/>
      <c r="N1171"/>
      <c r="O1171"/>
      <c r="P1171"/>
      <c r="Q1171"/>
      <c r="R1171"/>
    </row>
    <row r="1172" spans="1:18" s="16" customFormat="1" x14ac:dyDescent="0.25">
      <c r="A1172" s="19"/>
      <c r="B1172" s="18"/>
      <c r="D1172"/>
      <c r="E1172"/>
      <c r="F1172"/>
      <c r="G1172"/>
      <c r="H1172"/>
      <c r="I1172"/>
      <c r="J1172"/>
      <c r="K1172"/>
      <c r="L1172"/>
      <c r="M1172"/>
      <c r="N1172"/>
      <c r="O1172"/>
      <c r="P1172"/>
      <c r="Q1172"/>
      <c r="R1172"/>
    </row>
    <row r="1173" spans="1:18" s="16" customFormat="1" x14ac:dyDescent="0.25">
      <c r="A1173" s="19"/>
      <c r="B1173" s="18"/>
      <c r="D1173"/>
      <c r="E1173"/>
      <c r="F1173"/>
      <c r="G1173"/>
      <c r="H1173"/>
      <c r="I1173"/>
      <c r="J1173"/>
      <c r="K1173"/>
      <c r="L1173"/>
      <c r="M1173"/>
      <c r="N1173"/>
      <c r="O1173"/>
      <c r="P1173"/>
      <c r="Q1173"/>
      <c r="R1173"/>
    </row>
    <row r="1174" spans="1:18" s="16" customFormat="1" x14ac:dyDescent="0.25">
      <c r="A1174" s="19"/>
      <c r="B1174" s="18"/>
      <c r="D1174"/>
      <c r="E1174"/>
      <c r="F1174"/>
      <c r="G1174"/>
      <c r="H1174"/>
      <c r="I1174"/>
      <c r="J1174"/>
      <c r="K1174"/>
      <c r="L1174"/>
      <c r="M1174"/>
      <c r="N1174"/>
      <c r="O1174"/>
      <c r="P1174"/>
      <c r="Q1174"/>
      <c r="R1174"/>
    </row>
    <row r="1175" spans="1:18" s="16" customFormat="1" x14ac:dyDescent="0.25">
      <c r="A1175" s="19"/>
      <c r="B1175" s="18"/>
      <c r="D1175"/>
      <c r="E1175"/>
      <c r="F1175"/>
      <c r="G1175"/>
      <c r="H1175"/>
      <c r="I1175"/>
      <c r="J1175"/>
      <c r="K1175"/>
      <c r="L1175"/>
      <c r="M1175"/>
      <c r="N1175"/>
      <c r="O1175"/>
      <c r="P1175"/>
      <c r="Q1175"/>
      <c r="R1175"/>
    </row>
    <row r="1176" spans="1:18" s="16" customFormat="1" x14ac:dyDescent="0.25">
      <c r="A1176" s="19"/>
      <c r="B1176" s="18"/>
      <c r="D1176"/>
      <c r="E1176"/>
      <c r="F1176"/>
      <c r="G1176"/>
      <c r="H1176"/>
      <c r="I1176"/>
      <c r="J1176"/>
      <c r="K1176"/>
      <c r="L1176"/>
      <c r="M1176"/>
      <c r="N1176"/>
      <c r="O1176"/>
      <c r="P1176"/>
      <c r="Q1176"/>
      <c r="R1176"/>
    </row>
    <row r="1177" spans="1:18" s="16" customFormat="1" x14ac:dyDescent="0.25">
      <c r="A1177" s="19"/>
      <c r="B1177" s="18"/>
      <c r="D1177"/>
      <c r="E1177"/>
      <c r="F1177"/>
      <c r="G1177"/>
      <c r="H1177"/>
      <c r="I1177"/>
      <c r="J1177"/>
      <c r="K1177"/>
      <c r="L1177"/>
      <c r="M1177"/>
      <c r="N1177"/>
      <c r="O1177"/>
      <c r="P1177"/>
      <c r="Q1177"/>
      <c r="R1177"/>
    </row>
    <row r="1178" spans="1:18" s="16" customFormat="1" x14ac:dyDescent="0.25">
      <c r="A1178" s="19"/>
      <c r="B1178" s="18"/>
      <c r="D1178"/>
      <c r="E1178"/>
      <c r="F1178"/>
      <c r="G1178"/>
      <c r="H1178"/>
      <c r="I1178"/>
      <c r="J1178"/>
      <c r="K1178"/>
      <c r="L1178"/>
      <c r="M1178"/>
      <c r="N1178"/>
      <c r="O1178"/>
      <c r="P1178"/>
      <c r="Q1178"/>
      <c r="R1178"/>
    </row>
    <row r="1179" spans="1:18" s="16" customFormat="1" x14ac:dyDescent="0.25">
      <c r="A1179" s="19"/>
      <c r="B1179" s="18"/>
      <c r="D1179"/>
      <c r="E1179"/>
      <c r="F1179"/>
      <c r="G1179"/>
      <c r="H1179"/>
      <c r="I1179"/>
      <c r="J1179"/>
      <c r="K1179"/>
      <c r="L1179"/>
      <c r="M1179"/>
      <c r="N1179"/>
      <c r="O1179"/>
      <c r="P1179"/>
      <c r="Q1179"/>
      <c r="R1179"/>
    </row>
    <row r="1180" spans="1:18" s="16" customFormat="1" x14ac:dyDescent="0.25">
      <c r="A1180" s="19"/>
      <c r="B1180" s="18"/>
      <c r="D1180"/>
      <c r="E1180"/>
      <c r="F1180"/>
      <c r="G1180"/>
      <c r="H1180"/>
      <c r="I1180"/>
      <c r="J1180"/>
      <c r="K1180"/>
      <c r="L1180"/>
      <c r="M1180"/>
      <c r="N1180"/>
      <c r="O1180"/>
      <c r="P1180"/>
      <c r="Q1180"/>
      <c r="R1180"/>
    </row>
    <row r="1181" spans="1:18" s="16" customFormat="1" x14ac:dyDescent="0.25">
      <c r="A1181" s="19"/>
      <c r="B1181" s="18"/>
      <c r="D1181"/>
      <c r="E1181"/>
      <c r="F1181"/>
      <c r="G1181"/>
      <c r="H1181"/>
      <c r="I1181"/>
      <c r="J1181"/>
      <c r="K1181"/>
      <c r="L1181"/>
      <c r="M1181"/>
      <c r="N1181"/>
      <c r="O1181"/>
      <c r="P1181"/>
      <c r="Q1181"/>
      <c r="R1181"/>
    </row>
    <row r="1182" spans="1:18" s="16" customFormat="1" x14ac:dyDescent="0.25">
      <c r="A1182" s="19"/>
      <c r="B1182" s="18"/>
      <c r="D1182"/>
      <c r="E1182"/>
      <c r="F1182"/>
      <c r="G1182"/>
      <c r="H1182"/>
      <c r="I1182"/>
      <c r="J1182"/>
      <c r="K1182"/>
      <c r="L1182"/>
      <c r="M1182"/>
      <c r="N1182"/>
      <c r="O1182"/>
      <c r="P1182"/>
      <c r="Q1182"/>
      <c r="R1182"/>
    </row>
    <row r="1183" spans="1:18" s="16" customFormat="1" x14ac:dyDescent="0.25">
      <c r="A1183" s="19"/>
      <c r="B1183" s="18"/>
      <c r="D1183"/>
      <c r="E1183"/>
      <c r="F1183"/>
      <c r="G1183"/>
      <c r="H1183"/>
      <c r="I1183"/>
      <c r="J1183"/>
      <c r="K1183"/>
      <c r="L1183"/>
      <c r="M1183"/>
      <c r="N1183"/>
      <c r="O1183"/>
      <c r="P1183"/>
      <c r="Q1183"/>
      <c r="R1183"/>
    </row>
    <row r="1184" spans="1:18" s="16" customFormat="1" x14ac:dyDescent="0.25">
      <c r="A1184" s="19"/>
      <c r="B1184" s="18"/>
      <c r="D1184"/>
      <c r="E1184"/>
      <c r="F1184"/>
      <c r="G1184"/>
      <c r="H1184"/>
      <c r="I1184"/>
      <c r="J1184"/>
      <c r="K1184"/>
      <c r="L1184"/>
      <c r="M1184"/>
      <c r="N1184"/>
      <c r="O1184"/>
      <c r="P1184"/>
      <c r="Q1184"/>
      <c r="R1184"/>
    </row>
    <row r="1185" spans="1:18" s="16" customFormat="1" x14ac:dyDescent="0.25">
      <c r="A1185" s="19"/>
      <c r="B1185" s="18"/>
      <c r="D1185"/>
      <c r="E1185"/>
      <c r="F1185"/>
      <c r="G1185"/>
      <c r="H1185"/>
      <c r="I1185"/>
      <c r="J1185"/>
      <c r="K1185"/>
      <c r="L1185"/>
      <c r="M1185"/>
      <c r="N1185"/>
      <c r="O1185"/>
      <c r="P1185"/>
      <c r="Q1185"/>
      <c r="R1185"/>
    </row>
    <row r="1186" spans="1:18" s="16" customFormat="1" x14ac:dyDescent="0.25">
      <c r="A1186" s="19"/>
      <c r="B1186" s="18"/>
      <c r="D1186"/>
      <c r="E1186"/>
      <c r="F1186"/>
      <c r="G1186"/>
      <c r="H1186"/>
      <c r="I1186"/>
      <c r="J1186"/>
      <c r="K1186"/>
      <c r="L1186"/>
      <c r="M1186"/>
      <c r="N1186"/>
      <c r="O1186"/>
      <c r="P1186"/>
      <c r="Q1186"/>
      <c r="R1186"/>
    </row>
    <row r="1187" spans="1:18" s="16" customFormat="1" x14ac:dyDescent="0.25">
      <c r="A1187" s="19"/>
      <c r="B1187" s="18"/>
      <c r="D1187"/>
      <c r="E1187"/>
      <c r="F1187"/>
      <c r="G1187"/>
      <c r="H1187"/>
      <c r="I1187"/>
      <c r="J1187"/>
      <c r="K1187"/>
      <c r="L1187"/>
      <c r="M1187"/>
      <c r="N1187"/>
      <c r="O1187"/>
      <c r="P1187"/>
      <c r="Q1187"/>
      <c r="R1187"/>
    </row>
    <row r="1188" spans="1:18" s="16" customFormat="1" x14ac:dyDescent="0.25">
      <c r="A1188" s="19"/>
      <c r="B1188" s="18"/>
      <c r="D1188"/>
      <c r="E1188"/>
      <c r="F1188"/>
      <c r="G1188"/>
      <c r="H1188"/>
      <c r="I1188"/>
      <c r="J1188"/>
      <c r="K1188"/>
      <c r="L1188"/>
      <c r="M1188"/>
      <c r="N1188"/>
      <c r="O1188"/>
      <c r="P1188"/>
      <c r="Q1188"/>
      <c r="R1188"/>
    </row>
    <row r="1189" spans="1:18" s="16" customFormat="1" x14ac:dyDescent="0.25">
      <c r="A1189" s="19"/>
      <c r="B1189" s="18"/>
      <c r="D1189"/>
      <c r="E1189"/>
      <c r="F1189"/>
      <c r="G1189"/>
      <c r="H1189"/>
      <c r="I1189"/>
      <c r="J1189"/>
      <c r="K1189"/>
      <c r="L1189"/>
      <c r="M1189"/>
      <c r="N1189"/>
      <c r="O1189"/>
      <c r="P1189"/>
      <c r="Q1189"/>
      <c r="R1189"/>
    </row>
    <row r="1190" spans="1:18" s="16" customFormat="1" x14ac:dyDescent="0.25">
      <c r="A1190" s="19"/>
      <c r="B1190" s="18"/>
      <c r="D1190"/>
      <c r="E1190"/>
      <c r="F1190"/>
      <c r="G1190"/>
      <c r="H1190"/>
      <c r="I1190"/>
      <c r="J1190"/>
      <c r="K1190"/>
      <c r="L1190"/>
      <c r="M1190"/>
      <c r="N1190"/>
      <c r="O1190"/>
      <c r="P1190"/>
      <c r="Q1190"/>
      <c r="R1190"/>
    </row>
    <row r="1191" spans="1:18" s="16" customFormat="1" x14ac:dyDescent="0.25">
      <c r="A1191" s="19"/>
      <c r="B1191" s="18"/>
      <c r="D1191"/>
      <c r="E1191"/>
      <c r="F1191"/>
      <c r="G1191"/>
      <c r="H1191"/>
      <c r="I1191"/>
      <c r="J1191"/>
      <c r="K1191"/>
      <c r="L1191"/>
      <c r="M1191"/>
      <c r="N1191"/>
      <c r="O1191"/>
      <c r="P1191"/>
      <c r="Q1191"/>
      <c r="R1191"/>
    </row>
    <row r="1192" spans="1:18" s="16" customFormat="1" x14ac:dyDescent="0.25">
      <c r="A1192" s="19"/>
      <c r="B1192" s="18"/>
      <c r="D1192"/>
      <c r="E1192"/>
      <c r="F1192"/>
      <c r="G1192"/>
      <c r="H1192"/>
      <c r="I1192"/>
      <c r="J1192"/>
      <c r="K1192"/>
      <c r="L1192"/>
      <c r="M1192"/>
      <c r="N1192"/>
      <c r="O1192"/>
      <c r="P1192"/>
      <c r="Q1192"/>
      <c r="R1192"/>
    </row>
    <row r="1193" spans="1:18" s="16" customFormat="1" x14ac:dyDescent="0.25">
      <c r="A1193" s="19"/>
      <c r="B1193" s="18"/>
      <c r="D1193"/>
      <c r="E1193"/>
      <c r="F1193"/>
      <c r="G1193"/>
      <c r="H1193"/>
      <c r="I1193"/>
      <c r="J1193"/>
      <c r="K1193"/>
      <c r="L1193"/>
      <c r="M1193"/>
      <c r="N1193"/>
      <c r="O1193"/>
      <c r="P1193"/>
      <c r="Q1193"/>
      <c r="R1193"/>
    </row>
    <row r="1194" spans="1:18" s="16" customFormat="1" x14ac:dyDescent="0.25">
      <c r="A1194" s="19"/>
      <c r="B1194" s="18"/>
      <c r="D1194"/>
      <c r="E1194"/>
      <c r="F1194"/>
      <c r="G1194"/>
      <c r="H1194"/>
      <c r="I1194"/>
      <c r="J1194"/>
      <c r="K1194"/>
      <c r="L1194"/>
      <c r="M1194"/>
      <c r="N1194"/>
      <c r="O1194"/>
      <c r="P1194"/>
      <c r="Q1194"/>
      <c r="R1194"/>
    </row>
    <row r="1195" spans="1:18" s="16" customFormat="1" x14ac:dyDescent="0.25">
      <c r="A1195" s="19"/>
      <c r="B1195" s="18"/>
      <c r="D1195"/>
      <c r="E1195"/>
      <c r="F1195"/>
      <c r="G1195"/>
      <c r="H1195"/>
      <c r="I1195"/>
      <c r="J1195"/>
      <c r="K1195"/>
      <c r="L1195"/>
      <c r="M1195"/>
      <c r="N1195"/>
      <c r="O1195"/>
      <c r="P1195"/>
      <c r="Q1195"/>
      <c r="R1195"/>
    </row>
    <row r="1196" spans="1:18" s="16" customFormat="1" x14ac:dyDescent="0.25">
      <c r="A1196" s="19"/>
      <c r="B1196" s="18"/>
      <c r="D1196"/>
      <c r="E1196"/>
      <c r="F1196"/>
      <c r="G1196"/>
      <c r="H1196"/>
      <c r="I1196"/>
      <c r="J1196"/>
      <c r="K1196"/>
      <c r="L1196"/>
      <c r="M1196"/>
      <c r="N1196"/>
      <c r="O1196"/>
      <c r="P1196"/>
      <c r="Q1196"/>
      <c r="R1196"/>
    </row>
    <row r="1197" spans="1:18" s="16" customFormat="1" x14ac:dyDescent="0.25">
      <c r="A1197" s="19"/>
      <c r="B1197" s="18"/>
      <c r="D1197"/>
      <c r="E1197"/>
      <c r="F1197"/>
      <c r="G1197"/>
      <c r="H1197"/>
      <c r="I1197"/>
      <c r="J1197"/>
      <c r="K1197"/>
      <c r="L1197"/>
      <c r="M1197"/>
      <c r="N1197"/>
      <c r="O1197"/>
      <c r="P1197"/>
      <c r="Q1197"/>
      <c r="R1197"/>
    </row>
    <row r="1198" spans="1:18" s="16" customFormat="1" x14ac:dyDescent="0.25">
      <c r="A1198" s="19"/>
      <c r="B1198" s="18"/>
      <c r="D1198"/>
      <c r="E1198"/>
      <c r="F1198"/>
      <c r="G1198"/>
      <c r="H1198"/>
      <c r="I1198"/>
      <c r="J1198"/>
      <c r="K1198"/>
      <c r="L1198"/>
      <c r="M1198"/>
      <c r="N1198"/>
      <c r="O1198"/>
      <c r="P1198"/>
      <c r="Q1198"/>
      <c r="R1198"/>
    </row>
    <row r="1199" spans="1:18" s="16" customFormat="1" x14ac:dyDescent="0.25">
      <c r="A1199" s="19"/>
      <c r="B1199" s="18"/>
      <c r="D1199"/>
      <c r="E1199"/>
      <c r="F1199"/>
      <c r="G1199"/>
      <c r="H1199"/>
      <c r="I1199"/>
      <c r="J1199"/>
      <c r="K1199"/>
      <c r="L1199"/>
      <c r="M1199"/>
      <c r="N1199"/>
      <c r="O1199"/>
      <c r="P1199"/>
      <c r="Q1199"/>
      <c r="R1199"/>
    </row>
    <row r="1200" spans="1:18" s="16" customFormat="1" x14ac:dyDescent="0.25">
      <c r="A1200" s="19"/>
      <c r="B1200" s="18"/>
      <c r="D1200"/>
      <c r="E1200"/>
      <c r="F1200"/>
      <c r="G1200"/>
      <c r="H1200"/>
      <c r="I1200"/>
      <c r="J1200"/>
      <c r="K1200"/>
      <c r="L1200"/>
      <c r="M1200"/>
      <c r="N1200"/>
      <c r="O1200"/>
      <c r="P1200"/>
      <c r="Q1200"/>
      <c r="R1200"/>
    </row>
    <row r="1201" spans="1:18" s="16" customFormat="1" x14ac:dyDescent="0.25">
      <c r="A1201" s="19"/>
      <c r="B1201" s="18"/>
      <c r="D1201"/>
      <c r="E1201"/>
      <c r="F1201"/>
      <c r="G1201"/>
      <c r="H1201"/>
      <c r="I1201"/>
      <c r="J1201"/>
      <c r="K1201"/>
      <c r="L1201"/>
      <c r="M1201"/>
      <c r="N1201"/>
      <c r="O1201"/>
      <c r="P1201"/>
      <c r="Q1201"/>
      <c r="R1201"/>
    </row>
    <row r="1202" spans="1:18" s="16" customFormat="1" x14ac:dyDescent="0.25">
      <c r="A1202" s="19"/>
      <c r="B1202" s="18"/>
      <c r="D1202"/>
      <c r="E1202"/>
      <c r="F1202"/>
      <c r="G1202"/>
      <c r="H1202"/>
      <c r="I1202"/>
      <c r="J1202"/>
      <c r="K1202"/>
      <c r="L1202"/>
      <c r="M1202"/>
      <c r="N1202"/>
      <c r="O1202"/>
      <c r="P1202"/>
      <c r="Q1202"/>
      <c r="R1202"/>
    </row>
    <row r="1203" spans="1:18" s="16" customFormat="1" x14ac:dyDescent="0.25">
      <c r="A1203" s="19"/>
      <c r="B1203" s="18"/>
      <c r="D1203"/>
      <c r="E1203"/>
      <c r="F1203"/>
      <c r="G1203"/>
      <c r="H1203"/>
      <c r="I1203"/>
      <c r="J1203"/>
      <c r="K1203"/>
      <c r="L1203"/>
      <c r="M1203"/>
      <c r="N1203"/>
      <c r="O1203"/>
      <c r="P1203"/>
      <c r="Q1203"/>
      <c r="R1203"/>
    </row>
    <row r="1204" spans="1:18" s="16" customFormat="1" x14ac:dyDescent="0.25">
      <c r="A1204" s="19"/>
      <c r="B1204" s="18"/>
      <c r="D1204"/>
      <c r="E1204"/>
      <c r="F1204"/>
      <c r="G1204"/>
      <c r="H1204"/>
      <c r="I1204"/>
      <c r="J1204"/>
      <c r="K1204"/>
      <c r="L1204"/>
      <c r="M1204"/>
      <c r="N1204"/>
      <c r="O1204"/>
      <c r="P1204"/>
      <c r="Q1204"/>
      <c r="R1204"/>
    </row>
    <row r="1205" spans="1:18" s="16" customFormat="1" x14ac:dyDescent="0.25">
      <c r="A1205" s="19"/>
      <c r="B1205" s="18"/>
      <c r="D1205"/>
      <c r="E1205"/>
      <c r="F1205"/>
      <c r="G1205"/>
      <c r="H1205"/>
      <c r="I1205"/>
      <c r="J1205"/>
      <c r="K1205"/>
      <c r="L1205"/>
      <c r="M1205"/>
      <c r="N1205"/>
      <c r="O1205"/>
      <c r="P1205"/>
      <c r="Q1205"/>
      <c r="R1205"/>
    </row>
    <row r="1206" spans="1:18" s="16" customFormat="1" x14ac:dyDescent="0.25">
      <c r="A1206" s="19"/>
      <c r="B1206" s="18"/>
      <c r="D1206"/>
      <c r="E1206"/>
      <c r="F1206"/>
      <c r="G1206"/>
      <c r="H1206"/>
      <c r="I1206"/>
      <c r="J1206"/>
      <c r="K1206"/>
      <c r="L1206"/>
      <c r="M1206"/>
      <c r="N1206"/>
      <c r="O1206"/>
      <c r="P1206"/>
      <c r="Q1206"/>
      <c r="R1206"/>
    </row>
    <row r="1207" spans="1:18" s="16" customFormat="1" x14ac:dyDescent="0.25">
      <c r="A1207" s="19"/>
      <c r="B1207" s="18"/>
      <c r="D1207"/>
      <c r="E1207"/>
      <c r="F1207"/>
      <c r="G1207"/>
      <c r="H1207"/>
      <c r="I1207"/>
      <c r="J1207"/>
      <c r="K1207"/>
      <c r="L1207"/>
      <c r="M1207"/>
      <c r="N1207"/>
      <c r="O1207"/>
      <c r="P1207"/>
      <c r="Q1207"/>
      <c r="R1207"/>
    </row>
    <row r="1208" spans="1:18" s="16" customFormat="1" x14ac:dyDescent="0.25">
      <c r="A1208" s="19"/>
      <c r="B1208" s="18"/>
      <c r="D1208"/>
      <c r="E1208"/>
      <c r="F1208"/>
      <c r="G1208"/>
      <c r="H1208"/>
      <c r="I1208"/>
      <c r="J1208"/>
      <c r="K1208"/>
      <c r="L1208"/>
      <c r="M1208"/>
      <c r="N1208"/>
      <c r="O1208"/>
      <c r="P1208"/>
      <c r="Q1208"/>
      <c r="R1208"/>
    </row>
    <row r="1209" spans="1:18" s="16" customFormat="1" x14ac:dyDescent="0.25">
      <c r="A1209" s="19"/>
      <c r="B1209" s="18"/>
      <c r="D1209"/>
      <c r="E1209"/>
      <c r="F1209"/>
      <c r="G1209"/>
      <c r="H1209"/>
      <c r="I1209"/>
      <c r="J1209"/>
      <c r="K1209"/>
      <c r="L1209"/>
      <c r="M1209"/>
      <c r="N1209"/>
      <c r="O1209"/>
      <c r="P1209"/>
      <c r="Q1209"/>
      <c r="R1209"/>
    </row>
    <row r="1210" spans="1:18" s="16" customFormat="1" x14ac:dyDescent="0.25">
      <c r="A1210" s="19"/>
      <c r="B1210" s="18"/>
      <c r="D1210"/>
      <c r="E1210"/>
      <c r="F1210"/>
      <c r="G1210"/>
      <c r="H1210"/>
      <c r="I1210"/>
      <c r="J1210"/>
      <c r="K1210"/>
      <c r="L1210"/>
      <c r="M1210"/>
      <c r="N1210"/>
      <c r="O1210"/>
      <c r="P1210"/>
      <c r="Q1210"/>
      <c r="R1210"/>
    </row>
    <row r="1211" spans="1:18" s="16" customFormat="1" x14ac:dyDescent="0.25">
      <c r="A1211" s="19"/>
      <c r="B1211" s="18"/>
      <c r="D1211"/>
      <c r="E1211"/>
      <c r="F1211"/>
      <c r="G1211"/>
      <c r="H1211"/>
      <c r="I1211"/>
      <c r="J1211"/>
      <c r="K1211"/>
      <c r="L1211"/>
      <c r="M1211"/>
      <c r="N1211"/>
      <c r="O1211"/>
      <c r="P1211"/>
      <c r="Q1211"/>
      <c r="R1211"/>
    </row>
    <row r="1212" spans="1:18" s="16" customFormat="1" x14ac:dyDescent="0.25">
      <c r="A1212" s="19"/>
      <c r="B1212" s="20"/>
      <c r="D1212"/>
      <c r="E1212"/>
      <c r="F1212"/>
      <c r="G1212"/>
      <c r="H1212"/>
      <c r="I1212"/>
      <c r="J1212"/>
      <c r="K1212"/>
      <c r="L1212"/>
      <c r="M1212"/>
      <c r="N1212"/>
      <c r="O1212"/>
      <c r="P1212"/>
      <c r="Q1212"/>
      <c r="R1212"/>
    </row>
    <row r="1213" spans="1:18" s="16" customFormat="1" x14ac:dyDescent="0.25">
      <c r="A1213" s="19"/>
      <c r="B1213" s="18"/>
      <c r="D1213"/>
      <c r="E1213"/>
      <c r="F1213"/>
      <c r="G1213"/>
      <c r="H1213"/>
      <c r="I1213"/>
      <c r="J1213"/>
      <c r="K1213"/>
      <c r="L1213"/>
      <c r="M1213"/>
      <c r="N1213"/>
      <c r="O1213"/>
      <c r="P1213"/>
      <c r="Q1213"/>
      <c r="R1213"/>
    </row>
    <row r="1214" spans="1:18" s="16" customFormat="1" x14ac:dyDescent="0.25">
      <c r="A1214" s="19"/>
      <c r="B1214" s="18"/>
      <c r="D1214"/>
      <c r="E1214"/>
      <c r="F1214"/>
      <c r="G1214"/>
      <c r="H1214"/>
      <c r="I1214"/>
      <c r="J1214"/>
      <c r="K1214"/>
      <c r="L1214"/>
      <c r="M1214"/>
      <c r="N1214"/>
      <c r="O1214"/>
      <c r="P1214"/>
      <c r="Q1214"/>
      <c r="R1214"/>
    </row>
    <row r="1215" spans="1:18" s="16" customFormat="1" x14ac:dyDescent="0.25">
      <c r="A1215" s="19"/>
      <c r="B1215" s="18"/>
      <c r="D1215"/>
      <c r="E1215"/>
      <c r="F1215"/>
      <c r="G1215"/>
      <c r="H1215"/>
      <c r="I1215"/>
      <c r="J1215"/>
      <c r="K1215"/>
      <c r="L1215"/>
      <c r="M1215"/>
      <c r="N1215"/>
      <c r="O1215"/>
      <c r="P1215"/>
      <c r="Q1215"/>
      <c r="R1215"/>
    </row>
    <row r="1216" spans="1:18" s="16" customFormat="1" x14ac:dyDescent="0.25">
      <c r="A1216" s="19"/>
      <c r="B1216" s="18"/>
      <c r="D1216"/>
      <c r="E1216"/>
      <c r="F1216"/>
      <c r="G1216"/>
      <c r="H1216"/>
      <c r="I1216"/>
      <c r="J1216"/>
      <c r="K1216"/>
      <c r="L1216"/>
      <c r="M1216"/>
      <c r="N1216"/>
      <c r="O1216"/>
      <c r="P1216"/>
      <c r="Q1216"/>
      <c r="R1216"/>
    </row>
    <row r="1217" spans="1:18" s="16" customFormat="1" x14ac:dyDescent="0.25">
      <c r="A1217" s="19"/>
      <c r="B1217" s="18"/>
      <c r="D1217"/>
      <c r="E1217"/>
      <c r="F1217"/>
      <c r="G1217"/>
      <c r="H1217"/>
      <c r="I1217"/>
      <c r="J1217"/>
      <c r="K1217"/>
      <c r="L1217"/>
      <c r="M1217"/>
      <c r="N1217"/>
      <c r="O1217"/>
      <c r="P1217"/>
      <c r="Q1217"/>
      <c r="R1217"/>
    </row>
    <row r="1218" spans="1:18" s="16" customFormat="1" x14ac:dyDescent="0.25">
      <c r="A1218" s="19"/>
      <c r="B1218" s="18"/>
      <c r="D1218"/>
      <c r="E1218"/>
      <c r="F1218"/>
      <c r="G1218"/>
      <c r="H1218"/>
      <c r="I1218"/>
      <c r="J1218"/>
      <c r="K1218"/>
      <c r="L1218"/>
      <c r="M1218"/>
      <c r="N1218"/>
      <c r="O1218"/>
      <c r="P1218"/>
      <c r="Q1218"/>
      <c r="R1218"/>
    </row>
    <row r="1219" spans="1:18" s="16" customFormat="1" x14ac:dyDescent="0.25">
      <c r="A1219" s="19"/>
      <c r="B1219" s="18"/>
      <c r="D1219"/>
      <c r="E1219"/>
      <c r="F1219"/>
      <c r="G1219"/>
      <c r="H1219"/>
      <c r="I1219"/>
      <c r="J1219"/>
      <c r="K1219"/>
      <c r="L1219"/>
      <c r="M1219"/>
      <c r="N1219"/>
      <c r="O1219"/>
      <c r="P1219"/>
      <c r="Q1219"/>
      <c r="R1219"/>
    </row>
    <row r="1220" spans="1:18" s="16" customFormat="1" x14ac:dyDescent="0.25">
      <c r="A1220" s="19"/>
      <c r="B1220" s="18"/>
      <c r="D1220"/>
      <c r="E1220"/>
      <c r="F1220"/>
      <c r="G1220"/>
      <c r="H1220"/>
      <c r="I1220"/>
      <c r="J1220"/>
      <c r="K1220"/>
      <c r="L1220"/>
      <c r="M1220"/>
      <c r="N1220"/>
      <c r="O1220"/>
      <c r="P1220"/>
      <c r="Q1220"/>
      <c r="R1220"/>
    </row>
    <row r="1221" spans="1:18" s="16" customFormat="1" x14ac:dyDescent="0.25">
      <c r="A1221" s="19"/>
      <c r="B1221" s="18"/>
      <c r="D1221"/>
      <c r="E1221"/>
      <c r="F1221"/>
      <c r="G1221"/>
      <c r="H1221"/>
      <c r="I1221"/>
      <c r="J1221"/>
      <c r="K1221"/>
      <c r="L1221"/>
      <c r="M1221"/>
      <c r="N1221"/>
      <c r="O1221"/>
      <c r="P1221"/>
      <c r="Q1221"/>
      <c r="R1221"/>
    </row>
    <row r="1222" spans="1:18" s="16" customFormat="1" x14ac:dyDescent="0.25">
      <c r="A1222" s="19"/>
      <c r="B1222" s="18"/>
      <c r="D1222"/>
      <c r="E1222"/>
      <c r="F1222"/>
      <c r="G1222"/>
      <c r="H1222"/>
      <c r="I1222"/>
      <c r="J1222"/>
      <c r="K1222"/>
      <c r="L1222"/>
      <c r="M1222"/>
      <c r="N1222"/>
      <c r="O1222"/>
      <c r="P1222"/>
      <c r="Q1222"/>
      <c r="R1222"/>
    </row>
    <row r="1223" spans="1:18" s="16" customFormat="1" x14ac:dyDescent="0.25">
      <c r="A1223" s="19"/>
      <c r="B1223" s="18"/>
      <c r="D1223"/>
      <c r="E1223"/>
      <c r="F1223"/>
      <c r="G1223"/>
      <c r="H1223"/>
      <c r="I1223"/>
      <c r="J1223"/>
      <c r="K1223"/>
      <c r="L1223"/>
      <c r="M1223"/>
      <c r="N1223"/>
      <c r="O1223"/>
      <c r="P1223"/>
      <c r="Q1223"/>
      <c r="R1223"/>
    </row>
    <row r="1224" spans="1:18" s="16" customFormat="1" x14ac:dyDescent="0.25">
      <c r="A1224" s="19"/>
      <c r="B1224" s="18"/>
      <c r="D1224"/>
      <c r="E1224"/>
      <c r="F1224"/>
      <c r="G1224"/>
      <c r="H1224"/>
      <c r="I1224"/>
      <c r="J1224"/>
      <c r="K1224"/>
      <c r="L1224"/>
      <c r="M1224"/>
      <c r="N1224"/>
      <c r="O1224"/>
      <c r="P1224"/>
      <c r="Q1224"/>
      <c r="R1224"/>
    </row>
    <row r="1225" spans="1:18" s="16" customFormat="1" x14ac:dyDescent="0.25">
      <c r="A1225" s="19"/>
      <c r="B1225" s="18"/>
      <c r="D1225"/>
      <c r="E1225"/>
      <c r="F1225"/>
      <c r="G1225"/>
      <c r="H1225"/>
      <c r="I1225"/>
      <c r="J1225"/>
      <c r="K1225"/>
      <c r="L1225"/>
      <c r="M1225"/>
      <c r="N1225"/>
      <c r="O1225"/>
      <c r="P1225"/>
      <c r="Q1225"/>
      <c r="R1225"/>
    </row>
    <row r="1226" spans="1:18" s="16" customFormat="1" x14ac:dyDescent="0.25">
      <c r="A1226" s="19"/>
      <c r="B1226" s="18"/>
      <c r="D1226"/>
      <c r="E1226"/>
      <c r="F1226"/>
      <c r="G1226"/>
      <c r="H1226"/>
      <c r="I1226"/>
      <c r="J1226"/>
      <c r="K1226"/>
      <c r="L1226"/>
      <c r="M1226"/>
      <c r="N1226"/>
      <c r="O1226"/>
      <c r="P1226"/>
      <c r="Q1226"/>
      <c r="R1226"/>
    </row>
    <row r="1227" spans="1:18" s="16" customFormat="1" x14ac:dyDescent="0.25">
      <c r="A1227" s="19"/>
      <c r="B1227" s="18"/>
      <c r="D1227"/>
      <c r="E1227"/>
      <c r="F1227"/>
      <c r="G1227"/>
      <c r="H1227"/>
      <c r="I1227"/>
      <c r="J1227"/>
      <c r="K1227"/>
      <c r="L1227"/>
      <c r="M1227"/>
      <c r="N1227"/>
      <c r="O1227"/>
      <c r="P1227"/>
      <c r="Q1227"/>
      <c r="R1227"/>
    </row>
    <row r="1228" spans="1:18" s="16" customFormat="1" x14ac:dyDescent="0.25">
      <c r="A1228" s="19"/>
      <c r="B1228" s="18"/>
      <c r="D1228"/>
      <c r="E1228"/>
      <c r="F1228"/>
      <c r="G1228"/>
      <c r="H1228"/>
      <c r="I1228"/>
      <c r="J1228"/>
      <c r="K1228"/>
      <c r="L1228"/>
      <c r="M1228"/>
      <c r="N1228"/>
      <c r="O1228"/>
      <c r="P1228"/>
      <c r="Q1228"/>
      <c r="R1228"/>
    </row>
    <row r="1229" spans="1:18" s="16" customFormat="1" x14ac:dyDescent="0.25">
      <c r="A1229" s="19"/>
      <c r="B1229" s="18"/>
      <c r="D1229"/>
      <c r="E1229"/>
      <c r="F1229"/>
      <c r="G1229"/>
      <c r="H1229"/>
      <c r="I1229"/>
      <c r="J1229"/>
      <c r="K1229"/>
      <c r="L1229"/>
      <c r="M1229"/>
      <c r="N1229"/>
      <c r="O1229"/>
      <c r="P1229"/>
      <c r="Q1229"/>
      <c r="R1229"/>
    </row>
    <row r="1230" spans="1:18" s="16" customFormat="1" x14ac:dyDescent="0.25">
      <c r="A1230" s="19"/>
      <c r="B1230" s="18"/>
      <c r="D1230"/>
      <c r="E1230"/>
      <c r="F1230"/>
      <c r="G1230"/>
      <c r="H1230"/>
      <c r="I1230"/>
      <c r="J1230"/>
      <c r="K1230"/>
      <c r="L1230"/>
      <c r="M1230"/>
      <c r="N1230"/>
      <c r="O1230"/>
      <c r="P1230"/>
      <c r="Q1230"/>
      <c r="R1230"/>
    </row>
    <row r="1231" spans="1:18" s="16" customFormat="1" x14ac:dyDescent="0.25">
      <c r="A1231" s="19"/>
      <c r="B1231" s="18"/>
      <c r="D1231"/>
      <c r="E1231"/>
      <c r="F1231"/>
      <c r="G1231"/>
      <c r="H1231"/>
      <c r="I1231"/>
      <c r="J1231"/>
      <c r="K1231"/>
      <c r="L1231"/>
      <c r="M1231"/>
      <c r="N1231"/>
      <c r="O1231"/>
      <c r="P1231"/>
      <c r="Q1231"/>
      <c r="R1231"/>
    </row>
    <row r="1232" spans="1:18" s="16" customFormat="1" x14ac:dyDescent="0.25">
      <c r="A1232" s="19"/>
      <c r="B1232" s="18"/>
      <c r="D1232"/>
      <c r="E1232"/>
      <c r="F1232"/>
      <c r="G1232"/>
      <c r="H1232"/>
      <c r="I1232"/>
      <c r="J1232"/>
      <c r="K1232"/>
      <c r="L1232"/>
      <c r="M1232"/>
      <c r="N1232"/>
      <c r="O1232"/>
      <c r="P1232"/>
      <c r="Q1232"/>
      <c r="R1232"/>
    </row>
    <row r="1233" spans="1:18" s="16" customFormat="1" x14ac:dyDescent="0.25">
      <c r="A1233" s="19"/>
      <c r="B1233" s="18"/>
      <c r="D1233"/>
      <c r="E1233"/>
      <c r="F1233"/>
      <c r="G1233"/>
      <c r="H1233"/>
      <c r="I1233"/>
      <c r="J1233"/>
      <c r="K1233"/>
      <c r="L1233"/>
      <c r="M1233"/>
      <c r="N1233"/>
      <c r="O1233"/>
      <c r="P1233"/>
      <c r="Q1233"/>
      <c r="R1233"/>
    </row>
    <row r="1234" spans="1:18" s="16" customFormat="1" x14ac:dyDescent="0.25">
      <c r="A1234" s="19"/>
      <c r="B1234" s="18"/>
      <c r="D1234"/>
      <c r="E1234"/>
      <c r="F1234"/>
      <c r="G1234"/>
      <c r="H1234"/>
      <c r="I1234"/>
      <c r="J1234"/>
      <c r="K1234"/>
      <c r="L1234"/>
      <c r="M1234"/>
      <c r="N1234"/>
      <c r="O1234"/>
      <c r="P1234"/>
      <c r="Q1234"/>
      <c r="R1234"/>
    </row>
    <row r="1235" spans="1:18" s="16" customFormat="1" x14ac:dyDescent="0.25">
      <c r="A1235" s="19"/>
      <c r="B1235" s="18"/>
      <c r="D1235"/>
      <c r="E1235"/>
      <c r="F1235"/>
      <c r="G1235"/>
      <c r="H1235"/>
      <c r="I1235"/>
      <c r="J1235"/>
      <c r="K1235"/>
      <c r="L1235"/>
      <c r="M1235"/>
      <c r="N1235"/>
      <c r="O1235"/>
      <c r="P1235"/>
      <c r="Q1235"/>
      <c r="R1235"/>
    </row>
    <row r="1236" spans="1:18" s="16" customFormat="1" x14ac:dyDescent="0.25">
      <c r="A1236" s="19"/>
      <c r="B1236" s="18"/>
      <c r="D1236"/>
      <c r="E1236"/>
      <c r="F1236"/>
      <c r="G1236"/>
      <c r="H1236"/>
      <c r="I1236"/>
      <c r="J1236"/>
      <c r="K1236"/>
      <c r="L1236"/>
      <c r="M1236"/>
      <c r="N1236"/>
      <c r="O1236"/>
      <c r="P1236"/>
      <c r="Q1236"/>
      <c r="R1236"/>
    </row>
    <row r="1237" spans="1:18" s="16" customFormat="1" x14ac:dyDescent="0.25">
      <c r="A1237" s="19"/>
      <c r="B1237" s="18"/>
      <c r="D1237"/>
      <c r="E1237"/>
      <c r="F1237"/>
      <c r="G1237"/>
      <c r="H1237"/>
      <c r="I1237"/>
      <c r="J1237"/>
      <c r="K1237"/>
      <c r="L1237"/>
      <c r="M1237"/>
      <c r="N1237"/>
      <c r="O1237"/>
      <c r="P1237"/>
      <c r="Q1237"/>
      <c r="R1237"/>
    </row>
    <row r="1238" spans="1:18" s="16" customFormat="1" x14ac:dyDescent="0.25">
      <c r="A1238" s="19"/>
      <c r="B1238" s="18"/>
      <c r="D1238"/>
      <c r="E1238"/>
      <c r="F1238"/>
      <c r="G1238"/>
      <c r="H1238"/>
      <c r="I1238"/>
      <c r="J1238"/>
      <c r="K1238"/>
      <c r="L1238"/>
      <c r="M1238"/>
      <c r="N1238"/>
      <c r="O1238"/>
      <c r="P1238"/>
      <c r="Q1238"/>
      <c r="R1238"/>
    </row>
    <row r="1239" spans="1:18" s="16" customFormat="1" x14ac:dyDescent="0.25">
      <c r="A1239" s="19"/>
      <c r="B1239" s="18"/>
      <c r="D1239"/>
      <c r="E1239"/>
      <c r="F1239"/>
      <c r="G1239"/>
      <c r="H1239"/>
      <c r="I1239"/>
      <c r="J1239"/>
      <c r="K1239"/>
      <c r="L1239"/>
      <c r="M1239"/>
      <c r="N1239"/>
      <c r="O1239"/>
      <c r="P1239"/>
      <c r="Q1239"/>
      <c r="R1239"/>
    </row>
    <row r="1240" spans="1:18" s="16" customFormat="1" x14ac:dyDescent="0.25">
      <c r="A1240" s="19"/>
      <c r="B1240" s="18"/>
      <c r="D1240"/>
      <c r="E1240"/>
      <c r="F1240"/>
      <c r="G1240"/>
      <c r="H1240"/>
      <c r="I1240"/>
      <c r="J1240"/>
      <c r="K1240"/>
      <c r="L1240"/>
      <c r="M1240"/>
      <c r="N1240"/>
      <c r="O1240"/>
      <c r="P1240"/>
      <c r="Q1240"/>
      <c r="R1240"/>
    </row>
    <row r="1241" spans="1:18" s="16" customFormat="1" x14ac:dyDescent="0.25">
      <c r="A1241" s="19"/>
      <c r="B1241" s="18"/>
      <c r="D1241"/>
      <c r="E1241"/>
      <c r="F1241"/>
      <c r="G1241"/>
      <c r="H1241"/>
      <c r="I1241"/>
      <c r="J1241"/>
      <c r="K1241"/>
      <c r="L1241"/>
      <c r="M1241"/>
      <c r="N1241"/>
      <c r="O1241"/>
      <c r="P1241"/>
      <c r="Q1241"/>
      <c r="R1241"/>
    </row>
    <row r="1242" spans="1:18" s="16" customFormat="1" x14ac:dyDescent="0.25">
      <c r="A1242" s="19"/>
      <c r="B1242" s="18"/>
      <c r="D1242"/>
      <c r="E1242"/>
      <c r="F1242"/>
      <c r="G1242"/>
      <c r="H1242"/>
      <c r="I1242"/>
      <c r="J1242"/>
      <c r="K1242"/>
      <c r="L1242"/>
      <c r="M1242"/>
      <c r="N1242"/>
      <c r="O1242"/>
      <c r="P1242"/>
      <c r="Q1242"/>
      <c r="R1242"/>
    </row>
    <row r="1243" spans="1:18" s="16" customFormat="1" x14ac:dyDescent="0.25">
      <c r="A1243" s="19"/>
      <c r="B1243" s="18"/>
      <c r="D1243"/>
      <c r="E1243"/>
      <c r="F1243"/>
      <c r="G1243"/>
      <c r="H1243"/>
      <c r="I1243"/>
      <c r="J1243"/>
      <c r="K1243"/>
      <c r="L1243"/>
      <c r="M1243"/>
      <c r="N1243"/>
      <c r="O1243"/>
      <c r="P1243"/>
      <c r="Q1243"/>
      <c r="R1243"/>
    </row>
    <row r="1244" spans="1:18" s="16" customFormat="1" x14ac:dyDescent="0.25">
      <c r="A1244" s="19"/>
      <c r="B1244" s="18"/>
      <c r="D1244"/>
      <c r="E1244"/>
      <c r="F1244"/>
      <c r="G1244"/>
      <c r="H1244"/>
      <c r="I1244"/>
      <c r="J1244"/>
      <c r="K1244"/>
      <c r="L1244"/>
      <c r="M1244"/>
      <c r="N1244"/>
      <c r="O1244"/>
      <c r="P1244"/>
      <c r="Q1244"/>
      <c r="R1244"/>
    </row>
    <row r="1245" spans="1:18" s="16" customFormat="1" x14ac:dyDescent="0.25">
      <c r="A1245" s="19"/>
      <c r="B1245" s="18"/>
      <c r="D1245"/>
      <c r="E1245"/>
      <c r="F1245"/>
      <c r="G1245"/>
      <c r="H1245"/>
      <c r="I1245"/>
      <c r="J1245"/>
      <c r="K1245"/>
      <c r="L1245"/>
      <c r="M1245"/>
      <c r="N1245"/>
      <c r="O1245"/>
      <c r="P1245"/>
      <c r="Q1245"/>
      <c r="R1245"/>
    </row>
    <row r="1246" spans="1:18" s="16" customFormat="1" x14ac:dyDescent="0.25">
      <c r="A1246" s="19"/>
      <c r="B1246" s="18"/>
      <c r="D1246"/>
      <c r="E1246"/>
      <c r="F1246"/>
      <c r="G1246"/>
      <c r="H1246"/>
      <c r="I1246"/>
      <c r="J1246"/>
      <c r="K1246"/>
      <c r="L1246"/>
      <c r="M1246"/>
      <c r="N1246"/>
      <c r="O1246"/>
      <c r="P1246"/>
      <c r="Q1246"/>
      <c r="R1246"/>
    </row>
    <row r="1247" spans="1:18" s="16" customFormat="1" x14ac:dyDescent="0.25">
      <c r="A1247" s="19"/>
      <c r="B1247" s="18"/>
      <c r="D1247"/>
      <c r="E1247"/>
      <c r="F1247"/>
      <c r="G1247"/>
      <c r="H1247"/>
      <c r="I1247"/>
      <c r="J1247"/>
      <c r="K1247"/>
      <c r="L1247"/>
      <c r="M1247"/>
      <c r="N1247"/>
      <c r="O1247"/>
      <c r="P1247"/>
      <c r="Q1247"/>
      <c r="R1247"/>
    </row>
    <row r="1248" spans="1:18" s="16" customFormat="1" x14ac:dyDescent="0.25">
      <c r="A1248" s="19"/>
      <c r="B1248" s="18"/>
      <c r="D1248"/>
      <c r="E1248"/>
      <c r="F1248"/>
      <c r="G1248"/>
      <c r="H1248"/>
      <c r="I1248"/>
      <c r="J1248"/>
      <c r="K1248"/>
      <c r="L1248"/>
      <c r="M1248"/>
      <c r="N1248"/>
      <c r="O1248"/>
      <c r="P1248"/>
      <c r="Q1248"/>
      <c r="R1248"/>
    </row>
    <row r="1249" spans="1:18" s="16" customFormat="1" x14ac:dyDescent="0.25">
      <c r="A1249" s="19"/>
      <c r="B1249" s="18"/>
      <c r="D1249"/>
      <c r="E1249"/>
      <c r="F1249"/>
      <c r="G1249"/>
      <c r="H1249"/>
      <c r="I1249"/>
      <c r="J1249"/>
      <c r="K1249"/>
      <c r="L1249"/>
      <c r="M1249"/>
      <c r="N1249"/>
      <c r="O1249"/>
      <c r="P1249"/>
      <c r="Q1249"/>
      <c r="R1249"/>
    </row>
    <row r="1250" spans="1:18" s="16" customFormat="1" x14ac:dyDescent="0.25">
      <c r="A1250" s="19"/>
      <c r="B1250" s="18"/>
      <c r="D1250"/>
      <c r="E1250"/>
      <c r="F1250"/>
      <c r="G1250"/>
      <c r="H1250"/>
      <c r="I1250"/>
      <c r="J1250"/>
      <c r="K1250"/>
      <c r="L1250"/>
      <c r="M1250"/>
      <c r="N1250"/>
      <c r="O1250"/>
      <c r="P1250"/>
      <c r="Q1250"/>
      <c r="R1250"/>
    </row>
    <row r="1251" spans="1:18" s="16" customFormat="1" x14ac:dyDescent="0.25">
      <c r="A1251" s="19"/>
      <c r="B1251" s="18"/>
      <c r="D1251"/>
      <c r="E1251"/>
      <c r="F1251"/>
      <c r="G1251"/>
      <c r="H1251"/>
      <c r="I1251"/>
      <c r="J1251"/>
      <c r="K1251"/>
      <c r="L1251"/>
      <c r="M1251"/>
      <c r="N1251"/>
      <c r="O1251"/>
      <c r="P1251"/>
      <c r="Q1251"/>
      <c r="R1251"/>
    </row>
    <row r="1252" spans="1:18" s="16" customFormat="1" x14ac:dyDescent="0.25">
      <c r="A1252" s="19"/>
      <c r="B1252" s="18"/>
      <c r="D1252"/>
      <c r="E1252"/>
      <c r="F1252"/>
      <c r="G1252"/>
      <c r="H1252"/>
      <c r="I1252"/>
      <c r="J1252"/>
      <c r="K1252"/>
      <c r="L1252"/>
      <c r="M1252"/>
      <c r="N1252"/>
      <c r="O1252"/>
      <c r="P1252"/>
      <c r="Q1252"/>
      <c r="R1252"/>
    </row>
    <row r="1253" spans="1:18" s="16" customFormat="1" x14ac:dyDescent="0.25">
      <c r="A1253" s="19"/>
      <c r="B1253" s="18"/>
      <c r="D1253"/>
      <c r="E1253"/>
      <c r="F1253"/>
      <c r="G1253"/>
      <c r="H1253"/>
      <c r="I1253"/>
      <c r="J1253"/>
      <c r="K1253"/>
      <c r="L1253"/>
      <c r="M1253"/>
      <c r="N1253"/>
      <c r="O1253"/>
      <c r="P1253"/>
      <c r="Q1253"/>
      <c r="R1253"/>
    </row>
    <row r="1254" spans="1:18" s="16" customFormat="1" x14ac:dyDescent="0.25">
      <c r="A1254" s="19"/>
      <c r="B1254" s="18"/>
      <c r="D1254"/>
      <c r="E1254"/>
      <c r="F1254"/>
      <c r="G1254"/>
      <c r="H1254"/>
      <c r="I1254"/>
      <c r="J1254"/>
      <c r="K1254"/>
      <c r="L1254"/>
      <c r="M1254"/>
      <c r="N1254"/>
      <c r="O1254"/>
      <c r="P1254"/>
      <c r="Q1254"/>
      <c r="R1254"/>
    </row>
    <row r="1255" spans="1:18" s="16" customFormat="1" x14ac:dyDescent="0.25">
      <c r="A1255" s="19"/>
      <c r="B1255" s="18"/>
      <c r="D1255"/>
      <c r="E1255"/>
      <c r="F1255"/>
      <c r="G1255"/>
      <c r="H1255"/>
      <c r="I1255"/>
      <c r="J1255"/>
      <c r="K1255"/>
      <c r="L1255"/>
      <c r="M1255"/>
      <c r="N1255"/>
      <c r="O1255"/>
      <c r="P1255"/>
      <c r="Q1255"/>
      <c r="R1255"/>
    </row>
    <row r="1256" spans="1:18" s="16" customFormat="1" x14ac:dyDescent="0.25">
      <c r="A1256" s="19"/>
      <c r="B1256" s="18"/>
      <c r="D1256"/>
      <c r="E1256"/>
      <c r="F1256"/>
      <c r="G1256"/>
      <c r="H1256"/>
      <c r="I1256"/>
      <c r="J1256"/>
      <c r="K1256"/>
      <c r="L1256"/>
      <c r="M1256"/>
      <c r="N1256"/>
      <c r="O1256"/>
      <c r="P1256"/>
      <c r="Q1256"/>
      <c r="R1256"/>
    </row>
    <row r="1257" spans="1:18" s="16" customFormat="1" x14ac:dyDescent="0.25">
      <c r="A1257" s="19"/>
      <c r="B1257" s="18"/>
      <c r="D1257"/>
      <c r="E1257"/>
      <c r="F1257"/>
      <c r="G1257"/>
      <c r="H1257"/>
      <c r="I1257"/>
      <c r="J1257"/>
      <c r="K1257"/>
      <c r="L1257"/>
      <c r="M1257"/>
      <c r="N1257"/>
      <c r="O1257"/>
      <c r="P1257"/>
      <c r="Q1257"/>
      <c r="R1257"/>
    </row>
    <row r="1258" spans="1:18" s="16" customFormat="1" x14ac:dyDescent="0.25">
      <c r="A1258" s="19"/>
      <c r="B1258" s="18"/>
      <c r="D1258"/>
      <c r="E1258"/>
      <c r="F1258"/>
      <c r="G1258"/>
      <c r="H1258"/>
      <c r="I1258"/>
      <c r="J1258"/>
      <c r="K1258"/>
      <c r="L1258"/>
      <c r="M1258"/>
      <c r="N1258"/>
      <c r="O1258"/>
      <c r="P1258"/>
      <c r="Q1258"/>
      <c r="R1258"/>
    </row>
    <row r="1259" spans="1:18" s="16" customFormat="1" x14ac:dyDescent="0.25">
      <c r="A1259" s="19"/>
      <c r="B1259" s="18"/>
      <c r="D1259"/>
      <c r="E1259"/>
      <c r="F1259"/>
      <c r="G1259"/>
      <c r="H1259"/>
      <c r="I1259"/>
      <c r="J1259"/>
      <c r="K1259"/>
      <c r="L1259"/>
      <c r="M1259"/>
      <c r="N1259"/>
      <c r="O1259"/>
      <c r="P1259"/>
      <c r="Q1259"/>
      <c r="R1259"/>
    </row>
    <row r="1260" spans="1:18" s="16" customFormat="1" x14ac:dyDescent="0.25">
      <c r="A1260" s="19"/>
      <c r="B1260" s="18"/>
      <c r="D1260"/>
      <c r="E1260"/>
      <c r="F1260"/>
      <c r="G1260"/>
      <c r="H1260"/>
      <c r="I1260"/>
      <c r="J1260"/>
      <c r="K1260"/>
      <c r="L1260"/>
      <c r="M1260"/>
      <c r="N1260"/>
      <c r="O1260"/>
      <c r="P1260"/>
      <c r="Q1260"/>
      <c r="R1260"/>
    </row>
    <row r="1261" spans="1:18" s="16" customFormat="1" x14ac:dyDescent="0.25">
      <c r="A1261" s="19"/>
      <c r="B1261" s="18"/>
      <c r="D1261"/>
      <c r="E1261"/>
      <c r="F1261"/>
      <c r="G1261"/>
      <c r="H1261"/>
      <c r="I1261"/>
      <c r="J1261"/>
      <c r="K1261"/>
      <c r="L1261"/>
      <c r="M1261"/>
      <c r="N1261"/>
      <c r="O1261"/>
      <c r="P1261"/>
      <c r="Q1261"/>
      <c r="R1261"/>
    </row>
    <row r="1262" spans="1:18" s="16" customFormat="1" x14ac:dyDescent="0.25">
      <c r="A1262" s="19"/>
      <c r="B1262" s="20"/>
      <c r="D1262"/>
      <c r="E1262"/>
      <c r="F1262"/>
      <c r="G1262"/>
      <c r="H1262"/>
      <c r="I1262"/>
      <c r="J1262"/>
      <c r="K1262"/>
      <c r="L1262"/>
      <c r="M1262"/>
      <c r="N1262"/>
      <c r="O1262"/>
      <c r="P1262"/>
      <c r="Q1262"/>
      <c r="R1262"/>
    </row>
    <row r="1263" spans="1:18" s="16" customFormat="1" x14ac:dyDescent="0.25">
      <c r="A1263" s="19"/>
      <c r="B1263" s="18"/>
      <c r="D1263"/>
      <c r="E1263"/>
      <c r="F1263"/>
      <c r="G1263"/>
      <c r="H1263"/>
      <c r="I1263"/>
      <c r="J1263"/>
      <c r="K1263"/>
      <c r="L1263"/>
      <c r="M1263"/>
      <c r="N1263"/>
      <c r="O1263"/>
      <c r="P1263"/>
      <c r="Q1263"/>
      <c r="R1263"/>
    </row>
    <row r="1264" spans="1:18" s="16" customFormat="1" x14ac:dyDescent="0.25">
      <c r="A1264" s="19"/>
      <c r="B1264" s="18"/>
      <c r="D1264"/>
      <c r="E1264"/>
      <c r="F1264"/>
      <c r="G1264"/>
      <c r="H1264"/>
      <c r="I1264"/>
      <c r="J1264"/>
      <c r="K1264"/>
      <c r="L1264"/>
      <c r="M1264"/>
      <c r="N1264"/>
      <c r="O1264"/>
      <c r="P1264"/>
      <c r="Q1264"/>
      <c r="R1264"/>
    </row>
    <row r="1265" spans="1:18" s="16" customFormat="1" x14ac:dyDescent="0.25">
      <c r="A1265" s="19"/>
      <c r="B1265" s="18"/>
      <c r="D1265"/>
      <c r="E1265"/>
      <c r="F1265"/>
      <c r="G1265"/>
      <c r="H1265"/>
      <c r="I1265"/>
      <c r="J1265"/>
      <c r="K1265"/>
      <c r="L1265"/>
      <c r="M1265"/>
      <c r="N1265"/>
      <c r="O1265"/>
      <c r="P1265"/>
      <c r="Q1265"/>
      <c r="R1265"/>
    </row>
    <row r="1266" spans="1:18" s="16" customFormat="1" x14ac:dyDescent="0.25">
      <c r="A1266" s="19"/>
      <c r="B1266" s="18"/>
      <c r="D1266"/>
      <c r="E1266"/>
      <c r="F1266"/>
      <c r="G1266"/>
      <c r="H1266"/>
      <c r="I1266"/>
      <c r="J1266"/>
      <c r="K1266"/>
      <c r="L1266"/>
      <c r="M1266"/>
      <c r="N1266"/>
      <c r="O1266"/>
      <c r="P1266"/>
      <c r="Q1266"/>
      <c r="R1266"/>
    </row>
    <row r="1267" spans="1:18" s="16" customFormat="1" x14ac:dyDescent="0.25">
      <c r="A1267" s="19"/>
      <c r="B1267" s="18"/>
      <c r="D1267"/>
      <c r="E1267"/>
      <c r="F1267"/>
      <c r="G1267"/>
      <c r="H1267"/>
      <c r="I1267"/>
      <c r="J1267"/>
      <c r="K1267"/>
      <c r="L1267"/>
      <c r="M1267"/>
      <c r="N1267"/>
      <c r="O1267"/>
      <c r="P1267"/>
      <c r="Q1267"/>
      <c r="R1267"/>
    </row>
    <row r="1268" spans="1:18" s="16" customFormat="1" x14ac:dyDescent="0.25">
      <c r="A1268" s="19"/>
      <c r="B1268" s="18"/>
      <c r="D1268"/>
      <c r="E1268"/>
      <c r="F1268"/>
      <c r="G1268"/>
      <c r="H1268"/>
      <c r="I1268"/>
      <c r="J1268"/>
      <c r="K1268"/>
      <c r="L1268"/>
      <c r="M1268"/>
      <c r="N1268"/>
      <c r="O1268"/>
      <c r="P1268"/>
      <c r="Q1268"/>
      <c r="R1268"/>
    </row>
    <row r="1269" spans="1:18" s="16" customFormat="1" x14ac:dyDescent="0.25">
      <c r="A1269" s="19"/>
      <c r="B1269" s="18"/>
      <c r="D1269"/>
      <c r="E1269"/>
      <c r="F1269"/>
      <c r="G1269"/>
      <c r="H1269"/>
      <c r="I1269"/>
      <c r="J1269"/>
      <c r="K1269"/>
      <c r="L1269"/>
      <c r="M1269"/>
      <c r="N1269"/>
      <c r="O1269"/>
      <c r="P1269"/>
      <c r="Q1269"/>
      <c r="R1269"/>
    </row>
    <row r="1270" spans="1:18" s="16" customFormat="1" x14ac:dyDescent="0.25">
      <c r="A1270" s="19"/>
      <c r="B1270" s="18"/>
      <c r="D1270"/>
      <c r="E1270"/>
      <c r="F1270"/>
      <c r="G1270"/>
      <c r="H1270"/>
      <c r="I1270"/>
      <c r="J1270"/>
      <c r="K1270"/>
      <c r="L1270"/>
      <c r="M1270"/>
      <c r="N1270"/>
      <c r="O1270"/>
      <c r="P1270"/>
      <c r="Q1270"/>
      <c r="R1270"/>
    </row>
    <row r="1271" spans="1:18" s="16" customFormat="1" x14ac:dyDescent="0.25">
      <c r="A1271" s="19"/>
      <c r="B1271" s="18"/>
      <c r="D1271"/>
      <c r="E1271"/>
      <c r="F1271"/>
      <c r="G1271"/>
      <c r="H1271"/>
      <c r="I1271"/>
      <c r="J1271"/>
      <c r="K1271"/>
      <c r="L1271"/>
      <c r="M1271"/>
      <c r="N1271"/>
      <c r="O1271"/>
      <c r="P1271"/>
      <c r="Q1271"/>
      <c r="R1271"/>
    </row>
    <row r="1272" spans="1:18" s="16" customFormat="1" x14ac:dyDescent="0.25">
      <c r="A1272" s="19"/>
      <c r="B1272" s="18"/>
      <c r="D1272"/>
      <c r="E1272"/>
      <c r="F1272"/>
      <c r="G1272"/>
      <c r="H1272"/>
      <c r="I1272"/>
      <c r="J1272"/>
      <c r="K1272"/>
      <c r="L1272"/>
      <c r="M1272"/>
      <c r="N1272"/>
      <c r="O1272"/>
      <c r="P1272"/>
      <c r="Q1272"/>
      <c r="R1272"/>
    </row>
    <row r="1273" spans="1:18" s="16" customFormat="1" x14ac:dyDescent="0.25">
      <c r="A1273" s="19"/>
      <c r="B1273" s="18"/>
      <c r="D1273"/>
      <c r="E1273"/>
      <c r="F1273"/>
      <c r="G1273"/>
      <c r="H1273"/>
      <c r="I1273"/>
      <c r="J1273"/>
      <c r="K1273"/>
      <c r="L1273"/>
      <c r="M1273"/>
      <c r="N1273"/>
      <c r="O1273"/>
      <c r="P1273"/>
      <c r="Q1273"/>
      <c r="R1273"/>
    </row>
    <row r="1274" spans="1:18" s="16" customFormat="1" x14ac:dyDescent="0.25">
      <c r="A1274" s="19"/>
      <c r="B1274" s="18"/>
      <c r="D1274"/>
      <c r="E1274"/>
      <c r="F1274"/>
      <c r="G1274"/>
      <c r="H1274"/>
      <c r="I1274"/>
      <c r="J1274"/>
      <c r="K1274"/>
      <c r="L1274"/>
      <c r="M1274"/>
      <c r="N1274"/>
      <c r="O1274"/>
      <c r="P1274"/>
      <c r="Q1274"/>
      <c r="R1274"/>
    </row>
    <row r="1275" spans="1:18" s="16" customFormat="1" x14ac:dyDescent="0.25">
      <c r="A1275" s="19"/>
      <c r="B1275" s="18"/>
      <c r="D1275"/>
      <c r="E1275"/>
      <c r="F1275"/>
      <c r="G1275"/>
      <c r="H1275"/>
      <c r="I1275"/>
      <c r="J1275"/>
      <c r="K1275"/>
      <c r="L1275"/>
      <c r="M1275"/>
      <c r="N1275"/>
      <c r="O1275"/>
      <c r="P1275"/>
      <c r="Q1275"/>
      <c r="R1275"/>
    </row>
    <row r="1276" spans="1:18" s="16" customFormat="1" x14ac:dyDescent="0.25">
      <c r="A1276" s="19"/>
      <c r="B1276" s="18"/>
      <c r="D1276"/>
      <c r="E1276"/>
      <c r="F1276"/>
      <c r="G1276"/>
      <c r="H1276"/>
      <c r="I1276"/>
      <c r="J1276"/>
      <c r="K1276"/>
      <c r="L1276"/>
      <c r="M1276"/>
      <c r="N1276"/>
      <c r="O1276"/>
      <c r="P1276"/>
      <c r="Q1276"/>
      <c r="R1276"/>
    </row>
    <row r="1277" spans="1:18" s="16" customFormat="1" x14ac:dyDescent="0.25">
      <c r="A1277" s="19"/>
      <c r="B1277" s="18"/>
      <c r="D1277"/>
      <c r="E1277"/>
      <c r="F1277"/>
      <c r="G1277"/>
      <c r="H1277"/>
      <c r="I1277"/>
      <c r="J1277"/>
      <c r="K1277"/>
      <c r="L1277"/>
      <c r="M1277"/>
      <c r="N1277"/>
      <c r="O1277"/>
      <c r="P1277"/>
      <c r="Q1277"/>
      <c r="R1277"/>
    </row>
    <row r="1278" spans="1:18" s="16" customFormat="1" x14ac:dyDescent="0.25">
      <c r="A1278" s="19"/>
      <c r="B1278" s="18"/>
      <c r="D1278"/>
      <c r="E1278"/>
      <c r="F1278"/>
      <c r="G1278"/>
      <c r="H1278"/>
      <c r="I1278"/>
      <c r="J1278"/>
      <c r="K1278"/>
      <c r="L1278"/>
      <c r="M1278"/>
      <c r="N1278"/>
      <c r="O1278"/>
      <c r="P1278"/>
      <c r="Q1278"/>
      <c r="R1278"/>
    </row>
    <row r="1279" spans="1:18" s="16" customFormat="1" x14ac:dyDescent="0.25">
      <c r="A1279" s="19"/>
      <c r="B1279" s="18"/>
      <c r="D1279"/>
      <c r="E1279"/>
      <c r="F1279"/>
      <c r="G1279"/>
      <c r="H1279"/>
      <c r="I1279"/>
      <c r="J1279"/>
      <c r="K1279"/>
      <c r="L1279"/>
      <c r="M1279"/>
      <c r="N1279"/>
      <c r="O1279"/>
      <c r="P1279"/>
      <c r="Q1279"/>
      <c r="R1279"/>
    </row>
    <row r="1280" spans="1:18" s="16" customFormat="1" x14ac:dyDescent="0.25">
      <c r="A1280" s="19"/>
      <c r="B1280" s="18"/>
      <c r="D1280"/>
      <c r="E1280"/>
      <c r="F1280"/>
      <c r="G1280"/>
      <c r="H1280"/>
      <c r="I1280"/>
      <c r="J1280"/>
      <c r="K1280"/>
      <c r="L1280"/>
      <c r="M1280"/>
      <c r="N1280"/>
      <c r="O1280"/>
      <c r="P1280"/>
      <c r="Q1280"/>
      <c r="R1280"/>
    </row>
    <row r="1281" spans="1:18" s="16" customFormat="1" x14ac:dyDescent="0.25">
      <c r="A1281" s="19"/>
      <c r="B1281" s="18"/>
      <c r="D1281"/>
      <c r="E1281"/>
      <c r="F1281"/>
      <c r="G1281"/>
      <c r="H1281"/>
      <c r="I1281"/>
      <c r="J1281"/>
      <c r="K1281"/>
      <c r="L1281"/>
      <c r="M1281"/>
      <c r="N1281"/>
      <c r="O1281"/>
      <c r="P1281"/>
      <c r="Q1281"/>
      <c r="R1281"/>
    </row>
    <row r="1282" spans="1:18" s="16" customFormat="1" x14ac:dyDescent="0.25">
      <c r="A1282" s="19"/>
      <c r="B1282" s="18"/>
      <c r="D1282"/>
      <c r="E1282"/>
      <c r="F1282"/>
      <c r="G1282"/>
      <c r="H1282"/>
      <c r="I1282"/>
      <c r="J1282"/>
      <c r="K1282"/>
      <c r="L1282"/>
      <c r="M1282"/>
      <c r="N1282"/>
      <c r="O1282"/>
      <c r="P1282"/>
      <c r="Q1282"/>
      <c r="R1282"/>
    </row>
    <row r="1283" spans="1:18" s="16" customFormat="1" x14ac:dyDescent="0.25">
      <c r="A1283" s="19"/>
      <c r="B1283" s="18"/>
      <c r="D1283"/>
      <c r="E1283"/>
      <c r="F1283"/>
      <c r="G1283"/>
      <c r="H1283"/>
      <c r="I1283"/>
      <c r="J1283"/>
      <c r="K1283"/>
      <c r="L1283"/>
      <c r="M1283"/>
      <c r="N1283"/>
      <c r="O1283"/>
      <c r="P1283"/>
      <c r="Q1283"/>
      <c r="R1283"/>
    </row>
    <row r="1284" spans="1:18" s="16" customFormat="1" x14ac:dyDescent="0.25">
      <c r="A1284" s="19"/>
      <c r="B1284" s="18"/>
      <c r="D1284"/>
      <c r="E1284"/>
      <c r="F1284"/>
      <c r="G1284"/>
      <c r="H1284"/>
      <c r="I1284"/>
      <c r="J1284"/>
      <c r="K1284"/>
      <c r="L1284"/>
      <c r="M1284"/>
      <c r="N1284"/>
      <c r="O1284"/>
      <c r="P1284"/>
      <c r="Q1284"/>
      <c r="R1284"/>
    </row>
    <row r="1285" spans="1:18" s="16" customFormat="1" x14ac:dyDescent="0.25">
      <c r="A1285" s="19"/>
      <c r="B1285" s="18"/>
      <c r="D1285"/>
      <c r="E1285"/>
      <c r="F1285"/>
      <c r="G1285"/>
      <c r="H1285"/>
      <c r="I1285"/>
      <c r="J1285"/>
      <c r="K1285"/>
      <c r="L1285"/>
      <c r="M1285"/>
      <c r="N1285"/>
      <c r="O1285"/>
      <c r="P1285"/>
      <c r="Q1285"/>
      <c r="R1285"/>
    </row>
    <row r="1286" spans="1:18" s="16" customFormat="1" x14ac:dyDescent="0.25">
      <c r="A1286" s="19"/>
      <c r="B1286" s="18"/>
      <c r="D1286"/>
      <c r="E1286"/>
      <c r="F1286"/>
      <c r="G1286"/>
      <c r="H1286"/>
      <c r="I1286"/>
      <c r="J1286"/>
      <c r="K1286"/>
      <c r="L1286"/>
      <c r="M1286"/>
      <c r="N1286"/>
      <c r="O1286"/>
      <c r="P1286"/>
      <c r="Q1286"/>
      <c r="R1286"/>
    </row>
    <row r="1287" spans="1:18" s="16" customFormat="1" x14ac:dyDescent="0.25">
      <c r="A1287" s="19"/>
      <c r="B1287" s="18"/>
      <c r="D1287"/>
      <c r="E1287"/>
      <c r="F1287"/>
      <c r="G1287"/>
      <c r="H1287"/>
      <c r="I1287"/>
      <c r="J1287"/>
      <c r="K1287"/>
      <c r="L1287"/>
      <c r="M1287"/>
      <c r="N1287"/>
      <c r="O1287"/>
      <c r="P1287"/>
      <c r="Q1287"/>
      <c r="R1287"/>
    </row>
    <row r="1288" spans="1:18" s="16" customFormat="1" x14ac:dyDescent="0.25">
      <c r="A1288" s="19"/>
      <c r="B1288" s="18"/>
      <c r="D1288"/>
      <c r="E1288"/>
      <c r="F1288"/>
      <c r="G1288"/>
      <c r="H1288"/>
      <c r="I1288"/>
      <c r="J1288"/>
      <c r="K1288"/>
      <c r="L1288"/>
      <c r="M1288"/>
      <c r="N1288"/>
      <c r="O1288"/>
      <c r="P1288"/>
      <c r="Q1288"/>
      <c r="R1288"/>
    </row>
    <row r="1289" spans="1:18" s="16" customFormat="1" x14ac:dyDescent="0.25">
      <c r="A1289" s="19"/>
      <c r="B1289" s="18"/>
      <c r="D1289"/>
      <c r="E1289"/>
      <c r="F1289"/>
      <c r="G1289"/>
      <c r="H1289"/>
      <c r="I1289"/>
      <c r="J1289"/>
      <c r="K1289"/>
      <c r="L1289"/>
      <c r="M1289"/>
      <c r="N1289"/>
      <c r="O1289"/>
      <c r="P1289"/>
      <c r="Q1289"/>
      <c r="R1289"/>
    </row>
    <row r="1290" spans="1:18" s="16" customFormat="1" x14ac:dyDescent="0.25">
      <c r="A1290" s="19"/>
      <c r="B1290" s="18"/>
      <c r="D1290"/>
      <c r="E1290"/>
      <c r="F1290"/>
      <c r="G1290"/>
      <c r="H1290"/>
      <c r="I1290"/>
      <c r="J1290"/>
      <c r="K1290"/>
      <c r="L1290"/>
      <c r="M1290"/>
      <c r="N1290"/>
      <c r="O1290"/>
      <c r="P1290"/>
      <c r="Q1290"/>
      <c r="R1290"/>
    </row>
    <row r="1291" spans="1:18" s="16" customFormat="1" x14ac:dyDescent="0.25">
      <c r="A1291" s="19"/>
      <c r="B1291" s="18"/>
      <c r="D1291"/>
      <c r="E1291"/>
      <c r="F1291"/>
      <c r="G1291"/>
      <c r="H1291"/>
      <c r="I1291"/>
      <c r="J1291"/>
      <c r="K1291"/>
      <c r="L1291"/>
      <c r="M1291"/>
      <c r="N1291"/>
      <c r="O1291"/>
      <c r="P1291"/>
      <c r="Q1291"/>
      <c r="R1291"/>
    </row>
    <row r="1292" spans="1:18" s="16" customFormat="1" x14ac:dyDescent="0.25">
      <c r="A1292" s="19"/>
      <c r="B1292" s="18"/>
      <c r="D1292"/>
      <c r="E1292"/>
      <c r="F1292"/>
      <c r="G1292"/>
      <c r="H1292"/>
      <c r="I1292"/>
      <c r="J1292"/>
      <c r="K1292"/>
      <c r="L1292"/>
      <c r="M1292"/>
      <c r="N1292"/>
      <c r="O1292"/>
      <c r="P1292"/>
      <c r="Q1292"/>
      <c r="R1292"/>
    </row>
    <row r="1293" spans="1:18" s="16" customFormat="1" x14ac:dyDescent="0.25">
      <c r="A1293" s="19"/>
      <c r="B1293" s="18"/>
      <c r="D1293"/>
      <c r="E1293"/>
      <c r="F1293"/>
      <c r="G1293"/>
      <c r="H1293"/>
      <c r="I1293"/>
      <c r="J1293"/>
      <c r="K1293"/>
      <c r="L1293"/>
      <c r="M1293"/>
      <c r="N1293"/>
      <c r="O1293"/>
      <c r="P1293"/>
      <c r="Q1293"/>
      <c r="R1293"/>
    </row>
    <row r="1294" spans="1:18" s="16" customFormat="1" x14ac:dyDescent="0.25">
      <c r="A1294" s="19"/>
      <c r="B1294" s="18"/>
      <c r="D1294"/>
      <c r="E1294"/>
      <c r="F1294"/>
      <c r="G1294"/>
      <c r="H1294"/>
      <c r="I1294"/>
      <c r="J1294"/>
      <c r="K1294"/>
      <c r="L1294"/>
      <c r="M1294"/>
      <c r="N1294"/>
      <c r="O1294"/>
      <c r="P1294"/>
      <c r="Q1294"/>
      <c r="R1294"/>
    </row>
    <row r="1295" spans="1:18" s="16" customFormat="1" x14ac:dyDescent="0.25">
      <c r="A1295" s="19"/>
      <c r="B1295" s="18"/>
      <c r="D1295"/>
      <c r="E1295"/>
      <c r="F1295"/>
      <c r="G1295"/>
      <c r="H1295"/>
      <c r="I1295"/>
      <c r="J1295"/>
      <c r="K1295"/>
      <c r="L1295"/>
      <c r="M1295"/>
      <c r="N1295"/>
      <c r="O1295"/>
      <c r="P1295"/>
      <c r="Q1295"/>
      <c r="R1295"/>
    </row>
    <row r="1296" spans="1:18" s="16" customFormat="1" x14ac:dyDescent="0.25">
      <c r="A1296" s="19"/>
      <c r="B1296" s="18"/>
      <c r="D1296"/>
      <c r="E1296"/>
      <c r="F1296"/>
      <c r="G1296"/>
      <c r="H1296"/>
      <c r="I1296"/>
      <c r="J1296"/>
      <c r="K1296"/>
      <c r="L1296"/>
      <c r="M1296"/>
      <c r="N1296"/>
      <c r="O1296"/>
      <c r="P1296"/>
      <c r="Q1296"/>
      <c r="R1296"/>
    </row>
    <row r="1297" spans="1:18" s="16" customFormat="1" x14ac:dyDescent="0.25">
      <c r="A1297" s="19"/>
      <c r="B1297" s="18"/>
      <c r="D1297"/>
      <c r="E1297"/>
      <c r="F1297"/>
      <c r="G1297"/>
      <c r="H1297"/>
      <c r="I1297"/>
      <c r="J1297"/>
      <c r="K1297"/>
      <c r="L1297"/>
      <c r="M1297"/>
      <c r="N1297"/>
      <c r="O1297"/>
      <c r="P1297"/>
      <c r="Q1297"/>
      <c r="R1297"/>
    </row>
    <row r="1298" spans="1:18" s="16" customFormat="1" x14ac:dyDescent="0.25">
      <c r="A1298" s="19"/>
      <c r="B1298" s="18"/>
      <c r="D1298"/>
      <c r="E1298"/>
      <c r="F1298"/>
      <c r="G1298"/>
      <c r="H1298"/>
      <c r="I1298"/>
      <c r="J1298"/>
      <c r="K1298"/>
      <c r="L1298"/>
      <c r="M1298"/>
      <c r="N1298"/>
      <c r="O1298"/>
      <c r="P1298"/>
      <c r="Q1298"/>
      <c r="R1298"/>
    </row>
    <row r="1299" spans="1:18" s="16" customFormat="1" x14ac:dyDescent="0.25">
      <c r="A1299" s="19"/>
      <c r="B1299" s="18"/>
      <c r="D1299"/>
      <c r="E1299"/>
      <c r="F1299"/>
      <c r="G1299"/>
      <c r="H1299"/>
      <c r="I1299"/>
      <c r="J1299"/>
      <c r="K1299"/>
      <c r="L1299"/>
      <c r="M1299"/>
      <c r="N1299"/>
      <c r="O1299"/>
      <c r="P1299"/>
      <c r="Q1299"/>
      <c r="R1299"/>
    </row>
    <row r="1300" spans="1:18" s="16" customFormat="1" x14ac:dyDescent="0.25">
      <c r="A1300" s="19"/>
      <c r="B1300" s="18"/>
      <c r="D1300"/>
      <c r="E1300"/>
      <c r="F1300"/>
      <c r="G1300"/>
      <c r="H1300"/>
      <c r="I1300"/>
      <c r="J1300"/>
      <c r="K1300"/>
      <c r="L1300"/>
      <c r="M1300"/>
      <c r="N1300"/>
      <c r="O1300"/>
      <c r="P1300"/>
      <c r="Q1300"/>
      <c r="R1300"/>
    </row>
    <row r="1301" spans="1:18" s="16" customFormat="1" x14ac:dyDescent="0.25">
      <c r="A1301" s="19"/>
      <c r="B1301" s="18"/>
      <c r="D1301"/>
      <c r="E1301"/>
      <c r="F1301"/>
      <c r="G1301"/>
      <c r="H1301"/>
      <c r="I1301"/>
      <c r="J1301"/>
      <c r="K1301"/>
      <c r="L1301"/>
      <c r="M1301"/>
      <c r="N1301"/>
      <c r="O1301"/>
      <c r="P1301"/>
      <c r="Q1301"/>
      <c r="R1301"/>
    </row>
    <row r="1302" spans="1:18" s="16" customFormat="1" x14ac:dyDescent="0.25">
      <c r="A1302" s="19"/>
      <c r="B1302" s="18"/>
      <c r="D1302"/>
      <c r="E1302"/>
      <c r="F1302"/>
      <c r="G1302"/>
      <c r="H1302"/>
      <c r="I1302"/>
      <c r="J1302"/>
      <c r="K1302"/>
      <c r="L1302"/>
      <c r="M1302"/>
      <c r="N1302"/>
      <c r="O1302"/>
      <c r="P1302"/>
      <c r="Q1302"/>
      <c r="R1302"/>
    </row>
    <row r="1303" spans="1:18" s="16" customFormat="1" x14ac:dyDescent="0.25">
      <c r="A1303" s="19"/>
      <c r="B1303" s="18"/>
      <c r="D1303"/>
      <c r="E1303"/>
      <c r="F1303"/>
      <c r="G1303"/>
      <c r="H1303"/>
      <c r="I1303"/>
      <c r="J1303"/>
      <c r="K1303"/>
      <c r="L1303"/>
      <c r="M1303"/>
      <c r="N1303"/>
      <c r="O1303"/>
      <c r="P1303"/>
      <c r="Q1303"/>
      <c r="R1303"/>
    </row>
    <row r="1304" spans="1:18" s="16" customFormat="1" x14ac:dyDescent="0.25">
      <c r="A1304" s="19"/>
      <c r="B1304" s="18"/>
      <c r="D1304"/>
      <c r="E1304"/>
      <c r="F1304"/>
      <c r="G1304"/>
      <c r="H1304"/>
      <c r="I1304"/>
      <c r="J1304"/>
      <c r="K1304"/>
      <c r="L1304"/>
      <c r="M1304"/>
      <c r="N1304"/>
      <c r="O1304"/>
      <c r="P1304"/>
      <c r="Q1304"/>
      <c r="R1304"/>
    </row>
    <row r="1305" spans="1:18" s="16" customFormat="1" x14ac:dyDescent="0.25">
      <c r="A1305" s="19"/>
      <c r="B1305" s="18"/>
      <c r="D1305"/>
      <c r="E1305"/>
      <c r="F1305"/>
      <c r="G1305"/>
      <c r="H1305"/>
      <c r="I1305"/>
      <c r="J1305"/>
      <c r="K1305"/>
      <c r="L1305"/>
      <c r="M1305"/>
      <c r="N1305"/>
      <c r="O1305"/>
      <c r="P1305"/>
      <c r="Q1305"/>
      <c r="R1305"/>
    </row>
    <row r="1306" spans="1:18" s="16" customFormat="1" x14ac:dyDescent="0.25">
      <c r="A1306" s="19"/>
      <c r="B1306" s="18"/>
      <c r="D1306"/>
      <c r="E1306"/>
      <c r="F1306"/>
      <c r="G1306"/>
      <c r="H1306"/>
      <c r="I1306"/>
      <c r="J1306"/>
      <c r="K1306"/>
      <c r="L1306"/>
      <c r="M1306"/>
      <c r="N1306"/>
      <c r="O1306"/>
      <c r="P1306"/>
      <c r="Q1306"/>
      <c r="R1306"/>
    </row>
    <row r="1307" spans="1:18" s="16" customFormat="1" x14ac:dyDescent="0.25">
      <c r="A1307" s="19"/>
      <c r="B1307" s="18"/>
      <c r="D1307"/>
      <c r="E1307"/>
      <c r="F1307"/>
      <c r="G1307"/>
      <c r="H1307"/>
      <c r="I1307"/>
      <c r="J1307"/>
      <c r="K1307"/>
      <c r="L1307"/>
      <c r="M1307"/>
      <c r="N1307"/>
      <c r="O1307"/>
      <c r="P1307"/>
      <c r="Q1307"/>
      <c r="R1307"/>
    </row>
    <row r="1308" spans="1:18" s="16" customFormat="1" x14ac:dyDescent="0.25">
      <c r="A1308" s="19"/>
      <c r="B1308" s="18"/>
      <c r="D1308"/>
      <c r="E1308"/>
      <c r="F1308"/>
      <c r="G1308"/>
      <c r="H1308"/>
      <c r="I1308"/>
      <c r="J1308"/>
      <c r="K1308"/>
      <c r="L1308"/>
      <c r="M1308"/>
      <c r="N1308"/>
      <c r="O1308"/>
      <c r="P1308"/>
      <c r="Q1308"/>
      <c r="R1308"/>
    </row>
    <row r="1309" spans="1:18" s="16" customFormat="1" x14ac:dyDescent="0.25">
      <c r="A1309" s="19"/>
      <c r="B1309" s="18"/>
      <c r="D1309"/>
      <c r="E1309"/>
      <c r="F1309"/>
      <c r="G1309"/>
      <c r="H1309"/>
      <c r="I1309"/>
      <c r="J1309"/>
      <c r="K1309"/>
      <c r="L1309"/>
      <c r="M1309"/>
      <c r="N1309"/>
      <c r="O1309"/>
      <c r="P1309"/>
      <c r="Q1309"/>
      <c r="R1309"/>
    </row>
    <row r="1310" spans="1:18" s="16" customFormat="1" x14ac:dyDescent="0.25">
      <c r="A1310" s="19"/>
      <c r="B1310" s="18"/>
      <c r="D1310"/>
      <c r="E1310"/>
      <c r="F1310"/>
      <c r="G1310"/>
      <c r="H1310"/>
      <c r="I1310"/>
      <c r="J1310"/>
      <c r="K1310"/>
      <c r="L1310"/>
      <c r="M1310"/>
      <c r="N1310"/>
      <c r="O1310"/>
      <c r="P1310"/>
      <c r="Q1310"/>
      <c r="R1310"/>
    </row>
    <row r="1311" spans="1:18" s="16" customFormat="1" x14ac:dyDescent="0.25">
      <c r="A1311" s="19"/>
      <c r="B1311" s="18"/>
      <c r="D1311"/>
      <c r="E1311"/>
      <c r="F1311"/>
      <c r="G1311"/>
      <c r="H1311"/>
      <c r="I1311"/>
      <c r="J1311"/>
      <c r="K1311"/>
      <c r="L1311"/>
      <c r="M1311"/>
      <c r="N1311"/>
      <c r="O1311"/>
      <c r="P1311"/>
      <c r="Q1311"/>
      <c r="R1311"/>
    </row>
    <row r="1312" spans="1:18" s="16" customFormat="1" x14ac:dyDescent="0.25">
      <c r="A1312" s="19"/>
      <c r="B1312" s="20"/>
      <c r="D1312"/>
      <c r="E1312"/>
      <c r="F1312"/>
      <c r="G1312"/>
      <c r="H1312"/>
      <c r="I1312"/>
      <c r="J1312"/>
      <c r="K1312"/>
      <c r="L1312"/>
      <c r="M1312"/>
      <c r="N1312"/>
      <c r="O1312"/>
      <c r="P1312"/>
      <c r="Q1312"/>
      <c r="R1312"/>
    </row>
    <row r="1313" spans="1:18" s="16" customFormat="1" x14ac:dyDescent="0.25">
      <c r="A1313" s="19"/>
      <c r="B1313" s="18"/>
      <c r="D1313"/>
      <c r="E1313"/>
      <c r="F1313"/>
      <c r="G1313"/>
      <c r="H1313"/>
      <c r="I1313"/>
      <c r="J1313"/>
      <c r="K1313"/>
      <c r="L1313"/>
      <c r="M1313"/>
      <c r="N1313"/>
      <c r="O1313"/>
      <c r="P1313"/>
      <c r="Q1313"/>
      <c r="R1313"/>
    </row>
    <row r="1314" spans="1:18" s="16" customFormat="1" x14ac:dyDescent="0.25">
      <c r="A1314" s="19"/>
      <c r="B1314" s="18"/>
      <c r="D1314"/>
      <c r="E1314"/>
      <c r="F1314"/>
      <c r="G1314"/>
      <c r="H1314"/>
      <c r="I1314"/>
      <c r="J1314"/>
      <c r="K1314"/>
      <c r="L1314"/>
      <c r="M1314"/>
      <c r="N1314"/>
      <c r="O1314"/>
      <c r="P1314"/>
      <c r="Q1314"/>
      <c r="R1314"/>
    </row>
    <row r="1315" spans="1:18" s="16" customFormat="1" x14ac:dyDescent="0.25">
      <c r="A1315" s="19"/>
      <c r="B1315" s="18"/>
      <c r="D1315"/>
      <c r="E1315"/>
      <c r="F1315"/>
      <c r="G1315"/>
      <c r="H1315"/>
      <c r="I1315"/>
      <c r="J1315"/>
      <c r="K1315"/>
      <c r="L1315"/>
      <c r="M1315"/>
      <c r="N1315"/>
      <c r="O1315"/>
      <c r="P1315"/>
      <c r="Q1315"/>
      <c r="R1315"/>
    </row>
    <row r="1316" spans="1:18" s="16" customFormat="1" x14ac:dyDescent="0.25">
      <c r="A1316" s="19"/>
      <c r="B1316" s="18"/>
      <c r="D1316"/>
      <c r="E1316"/>
      <c r="F1316"/>
      <c r="G1316"/>
      <c r="H1316"/>
      <c r="I1316"/>
      <c r="J1316"/>
      <c r="K1316"/>
      <c r="L1316"/>
      <c r="M1316"/>
      <c r="N1316"/>
      <c r="O1316"/>
      <c r="P1316"/>
      <c r="Q1316"/>
      <c r="R1316"/>
    </row>
    <row r="1317" spans="1:18" s="16" customFormat="1" x14ac:dyDescent="0.25">
      <c r="A1317" s="19"/>
      <c r="B1317" s="18"/>
      <c r="D1317"/>
      <c r="E1317"/>
      <c r="F1317"/>
      <c r="G1317"/>
      <c r="H1317"/>
      <c r="I1317"/>
      <c r="J1317"/>
      <c r="K1317"/>
      <c r="L1317"/>
      <c r="M1317"/>
      <c r="N1317"/>
      <c r="O1317"/>
      <c r="P1317"/>
      <c r="Q1317"/>
      <c r="R1317"/>
    </row>
    <row r="1318" spans="1:18" s="16" customFormat="1" x14ac:dyDescent="0.25">
      <c r="A1318" s="19"/>
      <c r="B1318" s="18"/>
      <c r="D1318"/>
      <c r="E1318"/>
      <c r="F1318"/>
      <c r="G1318"/>
      <c r="H1318"/>
      <c r="I1318"/>
      <c r="J1318"/>
      <c r="K1318"/>
      <c r="L1318"/>
      <c r="M1318"/>
      <c r="N1318"/>
      <c r="O1318"/>
      <c r="P1318"/>
      <c r="Q1318"/>
      <c r="R1318"/>
    </row>
    <row r="1319" spans="1:18" s="16" customFormat="1" x14ac:dyDescent="0.25">
      <c r="A1319" s="19"/>
      <c r="B1319" s="18"/>
      <c r="D1319"/>
      <c r="E1319"/>
      <c r="F1319"/>
      <c r="G1319"/>
      <c r="H1319"/>
      <c r="I1319"/>
      <c r="J1319"/>
      <c r="K1319"/>
      <c r="L1319"/>
      <c r="M1319"/>
      <c r="N1319"/>
      <c r="O1319"/>
      <c r="P1319"/>
      <c r="Q1319"/>
      <c r="R1319"/>
    </row>
    <row r="1320" spans="1:18" s="16" customFormat="1" x14ac:dyDescent="0.25">
      <c r="A1320" s="19"/>
      <c r="B1320" s="18"/>
      <c r="D1320"/>
      <c r="E1320"/>
      <c r="F1320"/>
      <c r="G1320"/>
      <c r="H1320"/>
      <c r="I1320"/>
      <c r="J1320"/>
      <c r="K1320"/>
      <c r="L1320"/>
      <c r="M1320"/>
      <c r="N1320"/>
      <c r="O1320"/>
      <c r="P1320"/>
      <c r="Q1320"/>
      <c r="R1320"/>
    </row>
    <row r="1321" spans="1:18" s="16" customFormat="1" x14ac:dyDescent="0.25">
      <c r="A1321" s="19"/>
      <c r="B1321" s="18"/>
      <c r="D1321"/>
      <c r="E1321"/>
      <c r="F1321"/>
      <c r="G1321"/>
      <c r="H1321"/>
      <c r="I1321"/>
      <c r="J1321"/>
      <c r="K1321"/>
      <c r="L1321"/>
      <c r="M1321"/>
      <c r="N1321"/>
      <c r="O1321"/>
      <c r="P1321"/>
      <c r="Q1321"/>
      <c r="R1321"/>
    </row>
    <row r="1322" spans="1:18" s="16" customFormat="1" x14ac:dyDescent="0.25">
      <c r="A1322" s="19"/>
      <c r="B1322" s="18"/>
      <c r="D1322"/>
      <c r="E1322"/>
      <c r="F1322"/>
      <c r="G1322"/>
      <c r="H1322"/>
      <c r="I1322"/>
      <c r="J1322"/>
      <c r="K1322"/>
      <c r="L1322"/>
      <c r="M1322"/>
      <c r="N1322"/>
      <c r="O1322"/>
      <c r="P1322"/>
      <c r="Q1322"/>
      <c r="R1322"/>
    </row>
    <row r="1323" spans="1:18" s="16" customFormat="1" x14ac:dyDescent="0.25">
      <c r="A1323" s="19"/>
      <c r="B1323" s="18"/>
      <c r="D1323"/>
      <c r="E1323"/>
      <c r="F1323"/>
      <c r="G1323"/>
      <c r="H1323"/>
      <c r="I1323"/>
      <c r="J1323"/>
      <c r="K1323"/>
      <c r="L1323"/>
      <c r="M1323"/>
      <c r="N1323"/>
      <c r="O1323"/>
      <c r="P1323"/>
      <c r="Q1323"/>
      <c r="R1323"/>
    </row>
    <row r="1324" spans="1:18" s="16" customFormat="1" x14ac:dyDescent="0.25">
      <c r="A1324" s="19"/>
      <c r="B1324" s="18"/>
      <c r="D1324"/>
      <c r="E1324"/>
      <c r="F1324"/>
      <c r="G1324"/>
      <c r="H1324"/>
      <c r="I1324"/>
      <c r="J1324"/>
      <c r="K1324"/>
      <c r="L1324"/>
      <c r="M1324"/>
      <c r="N1324"/>
      <c r="O1324"/>
      <c r="P1324"/>
      <c r="Q1324"/>
      <c r="R1324"/>
    </row>
    <row r="1325" spans="1:18" s="16" customFormat="1" x14ac:dyDescent="0.25">
      <c r="A1325" s="19"/>
      <c r="B1325" s="18"/>
      <c r="D1325"/>
      <c r="E1325"/>
      <c r="F1325"/>
      <c r="G1325"/>
      <c r="H1325"/>
      <c r="I1325"/>
      <c r="J1325"/>
      <c r="K1325"/>
      <c r="L1325"/>
      <c r="M1325"/>
      <c r="N1325"/>
      <c r="O1325"/>
      <c r="P1325"/>
      <c r="Q1325"/>
      <c r="R1325"/>
    </row>
    <row r="1326" spans="1:18" s="16" customFormat="1" x14ac:dyDescent="0.25">
      <c r="A1326" s="19"/>
      <c r="B1326" s="18"/>
      <c r="D1326"/>
      <c r="E1326"/>
      <c r="F1326"/>
      <c r="G1326"/>
      <c r="H1326"/>
      <c r="I1326"/>
      <c r="J1326"/>
      <c r="K1326"/>
      <c r="L1326"/>
      <c r="M1326"/>
      <c r="N1326"/>
      <c r="O1326"/>
      <c r="P1326"/>
      <c r="Q1326"/>
      <c r="R1326"/>
    </row>
    <row r="1327" spans="1:18" s="16" customFormat="1" x14ac:dyDescent="0.25">
      <c r="A1327" s="19"/>
      <c r="B1327" s="18"/>
      <c r="D1327"/>
      <c r="E1327"/>
      <c r="F1327"/>
      <c r="G1327"/>
      <c r="H1327"/>
      <c r="I1327"/>
      <c r="J1327"/>
      <c r="K1327"/>
      <c r="L1327"/>
      <c r="M1327"/>
      <c r="N1327"/>
      <c r="O1327"/>
      <c r="P1327"/>
      <c r="Q1327"/>
      <c r="R1327"/>
    </row>
    <row r="1328" spans="1:18" s="16" customFormat="1" x14ac:dyDescent="0.25">
      <c r="A1328" s="19"/>
      <c r="B1328" s="18"/>
      <c r="D1328"/>
      <c r="E1328"/>
      <c r="F1328"/>
      <c r="G1328"/>
      <c r="H1328"/>
      <c r="I1328"/>
      <c r="J1328"/>
      <c r="K1328"/>
      <c r="L1328"/>
      <c r="M1328"/>
      <c r="N1328"/>
      <c r="O1328"/>
      <c r="P1328"/>
      <c r="Q1328"/>
      <c r="R1328"/>
    </row>
    <row r="1329" spans="1:18" s="16" customFormat="1" x14ac:dyDescent="0.25">
      <c r="A1329" s="19"/>
      <c r="B1329" s="18"/>
      <c r="D1329"/>
      <c r="E1329"/>
      <c r="F1329"/>
      <c r="G1329"/>
      <c r="H1329"/>
      <c r="I1329"/>
      <c r="J1329"/>
      <c r="K1329"/>
      <c r="L1329"/>
      <c r="M1329"/>
      <c r="N1329"/>
      <c r="O1329"/>
      <c r="P1329"/>
      <c r="Q1329"/>
      <c r="R1329"/>
    </row>
    <row r="1330" spans="1:18" s="16" customFormat="1" x14ac:dyDescent="0.25">
      <c r="A1330" s="19"/>
      <c r="B1330" s="18"/>
      <c r="D1330"/>
      <c r="E1330"/>
      <c r="F1330"/>
      <c r="G1330"/>
      <c r="H1330"/>
      <c r="I1330"/>
      <c r="J1330"/>
      <c r="K1330"/>
      <c r="L1330"/>
      <c r="M1330"/>
      <c r="N1330"/>
      <c r="O1330"/>
      <c r="P1330"/>
      <c r="Q1330"/>
      <c r="R1330"/>
    </row>
    <row r="1331" spans="1:18" s="16" customFormat="1" x14ac:dyDescent="0.25">
      <c r="A1331" s="19"/>
      <c r="B1331" s="18"/>
      <c r="D1331"/>
      <c r="E1331"/>
      <c r="F1331"/>
      <c r="G1331"/>
      <c r="H1331"/>
      <c r="I1331"/>
      <c r="J1331"/>
      <c r="K1331"/>
      <c r="L1331"/>
      <c r="M1331"/>
      <c r="N1331"/>
      <c r="O1331"/>
      <c r="P1331"/>
      <c r="Q1331"/>
      <c r="R1331"/>
    </row>
    <row r="1332" spans="1:18" s="16" customFormat="1" x14ac:dyDescent="0.25">
      <c r="A1332" s="19"/>
      <c r="B1332" s="18"/>
      <c r="D1332"/>
      <c r="E1332"/>
      <c r="F1332"/>
      <c r="G1332"/>
      <c r="H1332"/>
      <c r="I1332"/>
      <c r="J1332"/>
      <c r="K1332"/>
      <c r="L1332"/>
      <c r="M1332"/>
      <c r="N1332"/>
      <c r="O1332"/>
      <c r="P1332"/>
      <c r="Q1332"/>
      <c r="R1332"/>
    </row>
    <row r="1333" spans="1:18" s="16" customFormat="1" x14ac:dyDescent="0.25">
      <c r="A1333" s="19"/>
      <c r="B1333" s="18"/>
      <c r="D1333"/>
      <c r="E1333"/>
      <c r="F1333"/>
      <c r="G1333"/>
      <c r="H1333"/>
      <c r="I1333"/>
      <c r="J1333"/>
      <c r="K1333"/>
      <c r="L1333"/>
      <c r="M1333"/>
      <c r="N1333"/>
      <c r="O1333"/>
      <c r="P1333"/>
      <c r="Q1333"/>
      <c r="R1333"/>
    </row>
    <row r="1334" spans="1:18" s="16" customFormat="1" x14ac:dyDescent="0.25">
      <c r="A1334" s="19"/>
      <c r="B1334" s="18"/>
      <c r="D1334"/>
      <c r="E1334"/>
      <c r="F1334"/>
      <c r="G1334"/>
      <c r="H1334"/>
      <c r="I1334"/>
      <c r="J1334"/>
      <c r="K1334"/>
      <c r="L1334"/>
      <c r="M1334"/>
      <c r="N1334"/>
      <c r="O1334"/>
      <c r="P1334"/>
      <c r="Q1334"/>
      <c r="R1334"/>
    </row>
    <row r="1335" spans="1:18" s="16" customFormat="1" x14ac:dyDescent="0.25">
      <c r="A1335" s="19"/>
      <c r="B1335" s="18"/>
      <c r="D1335"/>
      <c r="E1335"/>
      <c r="F1335"/>
      <c r="G1335"/>
      <c r="H1335"/>
      <c r="I1335"/>
      <c r="J1335"/>
      <c r="K1335"/>
      <c r="L1335"/>
      <c r="M1335"/>
      <c r="N1335"/>
      <c r="O1335"/>
      <c r="P1335"/>
      <c r="Q1335"/>
      <c r="R1335"/>
    </row>
    <row r="1336" spans="1:18" s="16" customFormat="1" x14ac:dyDescent="0.25">
      <c r="A1336" s="19"/>
      <c r="B1336" s="18"/>
      <c r="D1336"/>
      <c r="E1336"/>
      <c r="F1336"/>
      <c r="G1336"/>
      <c r="H1336"/>
      <c r="I1336"/>
      <c r="J1336"/>
      <c r="K1336"/>
      <c r="L1336"/>
      <c r="M1336"/>
      <c r="N1336"/>
      <c r="O1336"/>
      <c r="P1336"/>
      <c r="Q1336"/>
      <c r="R1336"/>
    </row>
    <row r="1337" spans="1:18" s="16" customFormat="1" x14ac:dyDescent="0.25">
      <c r="A1337" s="19"/>
      <c r="B1337" s="18"/>
      <c r="D1337"/>
      <c r="E1337"/>
      <c r="F1337"/>
      <c r="G1337"/>
      <c r="H1337"/>
      <c r="I1337"/>
      <c r="J1337"/>
      <c r="K1337"/>
      <c r="L1337"/>
      <c r="M1337"/>
      <c r="N1337"/>
      <c r="O1337"/>
      <c r="P1337"/>
      <c r="Q1337"/>
      <c r="R1337"/>
    </row>
    <row r="1338" spans="1:18" s="16" customFormat="1" x14ac:dyDescent="0.25">
      <c r="A1338" s="19"/>
      <c r="B1338" s="18"/>
      <c r="D1338"/>
      <c r="E1338"/>
      <c r="F1338"/>
      <c r="G1338"/>
      <c r="H1338"/>
      <c r="I1338"/>
      <c r="J1338"/>
      <c r="K1338"/>
      <c r="L1338"/>
      <c r="M1338"/>
      <c r="N1338"/>
      <c r="O1338"/>
      <c r="P1338"/>
      <c r="Q1338"/>
      <c r="R1338"/>
    </row>
    <row r="1339" spans="1:18" s="16" customFormat="1" x14ac:dyDescent="0.25">
      <c r="A1339" s="19"/>
      <c r="B1339" s="18"/>
      <c r="D1339"/>
      <c r="E1339"/>
      <c r="F1339"/>
      <c r="G1339"/>
      <c r="H1339"/>
      <c r="I1339"/>
      <c r="J1339"/>
      <c r="K1339"/>
      <c r="L1339"/>
      <c r="M1339"/>
      <c r="N1339"/>
      <c r="O1339"/>
      <c r="P1339"/>
      <c r="Q1339"/>
      <c r="R1339"/>
    </row>
    <row r="1340" spans="1:18" s="16" customFormat="1" x14ac:dyDescent="0.25">
      <c r="A1340" s="19"/>
      <c r="B1340" s="18"/>
      <c r="D1340"/>
      <c r="E1340"/>
      <c r="F1340"/>
      <c r="G1340"/>
      <c r="H1340"/>
      <c r="I1340"/>
      <c r="J1340"/>
      <c r="K1340"/>
      <c r="L1340"/>
      <c r="M1340"/>
      <c r="N1340"/>
      <c r="O1340"/>
      <c r="P1340"/>
      <c r="Q1340"/>
      <c r="R1340"/>
    </row>
    <row r="1341" spans="1:18" s="16" customFormat="1" x14ac:dyDescent="0.25">
      <c r="A1341" s="19"/>
      <c r="B1341" s="18"/>
      <c r="D1341"/>
      <c r="E1341"/>
      <c r="F1341"/>
      <c r="G1341"/>
      <c r="H1341"/>
      <c r="I1341"/>
      <c r="J1341"/>
      <c r="K1341"/>
      <c r="L1341"/>
      <c r="M1341"/>
      <c r="N1341"/>
      <c r="O1341"/>
      <c r="P1341"/>
      <c r="Q1341"/>
      <c r="R1341"/>
    </row>
    <row r="1342" spans="1:18" s="16" customFormat="1" x14ac:dyDescent="0.25">
      <c r="A1342" s="19"/>
      <c r="B1342" s="18"/>
      <c r="D1342"/>
      <c r="E1342"/>
      <c r="F1342"/>
      <c r="G1342"/>
      <c r="H1342"/>
      <c r="I1342"/>
      <c r="J1342"/>
      <c r="K1342"/>
      <c r="L1342"/>
      <c r="M1342"/>
      <c r="N1342"/>
      <c r="O1342"/>
      <c r="P1342"/>
      <c r="Q1342"/>
      <c r="R1342"/>
    </row>
    <row r="1343" spans="1:18" s="16" customFormat="1" x14ac:dyDescent="0.25">
      <c r="A1343" s="19"/>
      <c r="B1343" s="18"/>
      <c r="D1343"/>
      <c r="E1343"/>
      <c r="F1343"/>
      <c r="G1343"/>
      <c r="H1343"/>
      <c r="I1343"/>
      <c r="J1343"/>
      <c r="K1343"/>
      <c r="L1343"/>
      <c r="M1343"/>
      <c r="N1343"/>
      <c r="O1343"/>
      <c r="P1343"/>
      <c r="Q1343"/>
      <c r="R1343"/>
    </row>
    <row r="1344" spans="1:18" s="16" customFormat="1" x14ac:dyDescent="0.25">
      <c r="A1344" s="19"/>
      <c r="B1344" s="18"/>
      <c r="D1344"/>
      <c r="E1344"/>
      <c r="F1344"/>
      <c r="G1344"/>
      <c r="H1344"/>
      <c r="I1344"/>
      <c r="J1344"/>
      <c r="K1344"/>
      <c r="L1344"/>
      <c r="M1344"/>
      <c r="N1344"/>
      <c r="O1344"/>
      <c r="P1344"/>
      <c r="Q1344"/>
      <c r="R1344"/>
    </row>
    <row r="1345" spans="1:18" s="16" customFormat="1" x14ac:dyDescent="0.25">
      <c r="A1345" s="19"/>
      <c r="B1345" s="18"/>
      <c r="D1345"/>
      <c r="E1345"/>
      <c r="F1345"/>
      <c r="G1345"/>
      <c r="H1345"/>
      <c r="I1345"/>
      <c r="J1345"/>
      <c r="K1345"/>
      <c r="L1345"/>
      <c r="M1345"/>
      <c r="N1345"/>
      <c r="O1345"/>
      <c r="P1345"/>
      <c r="Q1345"/>
      <c r="R1345"/>
    </row>
    <row r="1346" spans="1:18" s="16" customFormat="1" x14ac:dyDescent="0.25">
      <c r="A1346" s="19"/>
      <c r="B1346" s="18"/>
      <c r="D1346"/>
      <c r="E1346"/>
      <c r="F1346"/>
      <c r="G1346"/>
      <c r="H1346"/>
      <c r="I1346"/>
      <c r="J1346"/>
      <c r="K1346"/>
      <c r="L1346"/>
      <c r="M1346"/>
      <c r="N1346"/>
      <c r="O1346"/>
      <c r="P1346"/>
      <c r="Q1346"/>
      <c r="R1346"/>
    </row>
    <row r="1347" spans="1:18" s="16" customFormat="1" x14ac:dyDescent="0.25">
      <c r="A1347" s="19"/>
      <c r="B1347" s="18"/>
      <c r="D1347"/>
      <c r="E1347"/>
      <c r="F1347"/>
      <c r="G1347"/>
      <c r="H1347"/>
      <c r="I1347"/>
      <c r="J1347"/>
      <c r="K1347"/>
      <c r="L1347"/>
      <c r="M1347"/>
      <c r="N1347"/>
      <c r="O1347"/>
      <c r="P1347"/>
      <c r="Q1347"/>
      <c r="R1347"/>
    </row>
    <row r="1348" spans="1:18" s="16" customFormat="1" x14ac:dyDescent="0.25">
      <c r="A1348" s="19"/>
      <c r="B1348" s="18"/>
      <c r="D1348"/>
      <c r="E1348"/>
      <c r="F1348"/>
      <c r="G1348"/>
      <c r="H1348"/>
      <c r="I1348"/>
      <c r="J1348"/>
      <c r="K1348"/>
      <c r="L1348"/>
      <c r="M1348"/>
      <c r="N1348"/>
      <c r="O1348"/>
      <c r="P1348"/>
      <c r="Q1348"/>
      <c r="R1348"/>
    </row>
    <row r="1349" spans="1:18" s="16" customFormat="1" x14ac:dyDescent="0.25">
      <c r="A1349" s="19"/>
      <c r="B1349" s="18"/>
      <c r="D1349"/>
      <c r="E1349"/>
      <c r="F1349"/>
      <c r="G1349"/>
      <c r="H1349"/>
      <c r="I1349"/>
      <c r="J1349"/>
      <c r="K1349"/>
      <c r="L1349"/>
      <c r="M1349"/>
      <c r="N1349"/>
      <c r="O1349"/>
      <c r="P1349"/>
      <c r="Q1349"/>
      <c r="R1349"/>
    </row>
    <row r="1350" spans="1:18" s="16" customFormat="1" x14ac:dyDescent="0.25">
      <c r="A1350" s="19"/>
      <c r="B1350" s="18"/>
      <c r="D1350"/>
      <c r="E1350"/>
      <c r="F1350"/>
      <c r="G1350"/>
      <c r="H1350"/>
      <c r="I1350"/>
      <c r="J1350"/>
      <c r="K1350"/>
      <c r="L1350"/>
      <c r="M1350"/>
      <c r="N1350"/>
      <c r="O1350"/>
      <c r="P1350"/>
      <c r="Q1350"/>
      <c r="R1350"/>
    </row>
    <row r="1351" spans="1:18" s="16" customFormat="1" x14ac:dyDescent="0.25">
      <c r="A1351" s="19"/>
      <c r="B1351" s="18"/>
      <c r="D1351"/>
      <c r="E1351"/>
      <c r="F1351"/>
      <c r="G1351"/>
      <c r="H1351"/>
      <c r="I1351"/>
      <c r="J1351"/>
      <c r="K1351"/>
      <c r="L1351"/>
      <c r="M1351"/>
      <c r="N1351"/>
      <c r="O1351"/>
      <c r="P1351"/>
      <c r="Q1351"/>
      <c r="R1351"/>
    </row>
    <row r="1352" spans="1:18" s="16" customFormat="1" x14ac:dyDescent="0.25">
      <c r="A1352" s="19"/>
      <c r="B1352" s="18"/>
      <c r="D1352"/>
      <c r="E1352"/>
      <c r="F1352"/>
      <c r="G1352"/>
      <c r="H1352"/>
      <c r="I1352"/>
      <c r="J1352"/>
      <c r="K1352"/>
      <c r="L1352"/>
      <c r="M1352"/>
      <c r="N1352"/>
      <c r="O1352"/>
      <c r="P1352"/>
      <c r="Q1352"/>
      <c r="R1352"/>
    </row>
    <row r="1353" spans="1:18" s="16" customFormat="1" x14ac:dyDescent="0.25">
      <c r="A1353" s="19"/>
      <c r="B1353" s="18"/>
      <c r="D1353"/>
      <c r="E1353"/>
      <c r="F1353"/>
      <c r="G1353"/>
      <c r="H1353"/>
      <c r="I1353"/>
      <c r="J1353"/>
      <c r="K1353"/>
      <c r="L1353"/>
      <c r="M1353"/>
      <c r="N1353"/>
      <c r="O1353"/>
      <c r="P1353"/>
      <c r="Q1353"/>
      <c r="R1353"/>
    </row>
    <row r="1354" spans="1:18" s="16" customFormat="1" x14ac:dyDescent="0.25">
      <c r="A1354" s="19"/>
      <c r="B1354" s="18"/>
      <c r="D1354"/>
      <c r="E1354"/>
      <c r="F1354"/>
      <c r="G1354"/>
      <c r="H1354"/>
      <c r="I1354"/>
      <c r="J1354"/>
      <c r="K1354"/>
      <c r="L1354"/>
      <c r="M1354"/>
      <c r="N1354"/>
      <c r="O1354"/>
      <c r="P1354"/>
      <c r="Q1354"/>
      <c r="R1354"/>
    </row>
    <row r="1355" spans="1:18" s="16" customFormat="1" x14ac:dyDescent="0.25">
      <c r="A1355" s="19"/>
      <c r="B1355" s="18"/>
      <c r="D1355"/>
      <c r="E1355"/>
      <c r="F1355"/>
      <c r="G1355"/>
      <c r="H1355"/>
      <c r="I1355"/>
      <c r="J1355"/>
      <c r="K1355"/>
      <c r="L1355"/>
      <c r="M1355"/>
      <c r="N1355"/>
      <c r="O1355"/>
      <c r="P1355"/>
      <c r="Q1355"/>
      <c r="R1355"/>
    </row>
    <row r="1356" spans="1:18" s="16" customFormat="1" x14ac:dyDescent="0.25">
      <c r="A1356" s="19"/>
      <c r="B1356" s="18"/>
      <c r="D1356"/>
      <c r="E1356"/>
      <c r="F1356"/>
      <c r="G1356"/>
      <c r="H1356"/>
      <c r="I1356"/>
      <c r="J1356"/>
      <c r="K1356"/>
      <c r="L1356"/>
      <c r="M1356"/>
      <c r="N1356"/>
      <c r="O1356"/>
      <c r="P1356"/>
      <c r="Q1356"/>
      <c r="R1356"/>
    </row>
    <row r="1357" spans="1:18" s="16" customFormat="1" x14ac:dyDescent="0.25">
      <c r="A1357" s="19"/>
      <c r="B1357" s="18"/>
      <c r="D1357"/>
      <c r="E1357"/>
      <c r="F1357"/>
      <c r="G1357"/>
      <c r="H1357"/>
      <c r="I1357"/>
      <c r="J1357"/>
      <c r="K1357"/>
      <c r="L1357"/>
      <c r="M1357"/>
      <c r="N1357"/>
      <c r="O1357"/>
      <c r="P1357"/>
      <c r="Q1357"/>
      <c r="R1357"/>
    </row>
    <row r="1358" spans="1:18" s="16" customFormat="1" x14ac:dyDescent="0.25">
      <c r="A1358" s="19"/>
      <c r="B1358" s="18"/>
      <c r="D1358"/>
      <c r="E1358"/>
      <c r="F1358"/>
      <c r="G1358"/>
      <c r="H1358"/>
      <c r="I1358"/>
      <c r="J1358"/>
      <c r="K1358"/>
      <c r="L1358"/>
      <c r="M1358"/>
      <c r="N1358"/>
      <c r="O1358"/>
      <c r="P1358"/>
      <c r="Q1358"/>
      <c r="R1358"/>
    </row>
    <row r="1359" spans="1:18" s="16" customFormat="1" x14ac:dyDescent="0.25">
      <c r="A1359" s="19"/>
      <c r="B1359" s="18"/>
      <c r="D1359"/>
      <c r="E1359"/>
      <c r="F1359"/>
      <c r="G1359"/>
      <c r="H1359"/>
      <c r="I1359"/>
      <c r="J1359"/>
      <c r="K1359"/>
      <c r="L1359"/>
      <c r="M1359"/>
      <c r="N1359"/>
      <c r="O1359"/>
      <c r="P1359"/>
      <c r="Q1359"/>
      <c r="R1359"/>
    </row>
    <row r="1360" spans="1:18" s="16" customFormat="1" x14ac:dyDescent="0.25">
      <c r="A1360" s="19"/>
      <c r="B1360" s="18"/>
      <c r="D1360"/>
      <c r="E1360"/>
      <c r="F1360"/>
      <c r="G1360"/>
      <c r="H1360"/>
      <c r="I1360"/>
      <c r="J1360"/>
      <c r="K1360"/>
      <c r="L1360"/>
      <c r="M1360"/>
      <c r="N1360"/>
      <c r="O1360"/>
      <c r="P1360"/>
      <c r="Q1360"/>
      <c r="R1360"/>
    </row>
    <row r="1361" spans="1:18" s="16" customFormat="1" x14ac:dyDescent="0.25">
      <c r="A1361" s="19"/>
      <c r="B1361" s="18"/>
      <c r="D1361"/>
      <c r="E1361"/>
      <c r="F1361"/>
      <c r="G1361"/>
      <c r="H1361"/>
      <c r="I1361"/>
      <c r="J1361"/>
      <c r="K1361"/>
      <c r="L1361"/>
      <c r="M1361"/>
      <c r="N1361"/>
      <c r="O1361"/>
      <c r="P1361"/>
      <c r="Q1361"/>
      <c r="R1361"/>
    </row>
    <row r="1362" spans="1:18" s="16" customFormat="1" x14ac:dyDescent="0.25">
      <c r="A1362" s="19"/>
      <c r="B1362" s="20"/>
      <c r="D1362"/>
      <c r="E1362"/>
      <c r="F1362"/>
      <c r="G1362"/>
      <c r="H1362"/>
      <c r="I1362"/>
      <c r="J1362"/>
      <c r="K1362"/>
      <c r="L1362"/>
      <c r="M1362"/>
      <c r="N1362"/>
      <c r="O1362"/>
      <c r="P1362"/>
      <c r="Q1362"/>
      <c r="R1362"/>
    </row>
    <row r="1363" spans="1:18" s="16" customFormat="1" x14ac:dyDescent="0.25">
      <c r="A1363" s="19"/>
      <c r="B1363" s="18"/>
      <c r="D1363"/>
      <c r="E1363"/>
      <c r="F1363"/>
      <c r="G1363"/>
      <c r="H1363"/>
      <c r="I1363"/>
      <c r="J1363"/>
      <c r="K1363"/>
      <c r="L1363"/>
      <c r="M1363"/>
      <c r="N1363"/>
      <c r="O1363"/>
      <c r="P1363"/>
      <c r="Q1363"/>
      <c r="R1363"/>
    </row>
    <row r="1364" spans="1:18" s="16" customFormat="1" x14ac:dyDescent="0.25">
      <c r="A1364" s="19"/>
      <c r="B1364" s="18"/>
      <c r="D1364"/>
      <c r="E1364"/>
      <c r="F1364"/>
      <c r="G1364"/>
      <c r="H1364"/>
      <c r="I1364"/>
      <c r="J1364"/>
      <c r="K1364"/>
      <c r="L1364"/>
      <c r="M1364"/>
      <c r="N1364"/>
      <c r="O1364"/>
      <c r="P1364"/>
      <c r="Q1364"/>
      <c r="R1364"/>
    </row>
    <row r="1365" spans="1:18" s="16" customFormat="1" x14ac:dyDescent="0.25">
      <c r="A1365" s="19"/>
      <c r="B1365" s="18"/>
      <c r="D1365"/>
      <c r="E1365"/>
      <c r="F1365"/>
      <c r="G1365"/>
      <c r="H1365"/>
      <c r="I1365"/>
      <c r="J1365"/>
      <c r="K1365"/>
      <c r="L1365"/>
      <c r="M1365"/>
      <c r="N1365"/>
      <c r="O1365"/>
      <c r="P1365"/>
      <c r="Q1365"/>
      <c r="R1365"/>
    </row>
    <row r="1366" spans="1:18" s="16" customFormat="1" x14ac:dyDescent="0.25">
      <c r="A1366" s="19"/>
      <c r="B1366" s="18"/>
      <c r="D1366"/>
      <c r="E1366"/>
      <c r="F1366"/>
      <c r="G1366"/>
      <c r="H1366"/>
      <c r="I1366"/>
      <c r="J1366"/>
      <c r="K1366"/>
      <c r="L1366"/>
      <c r="M1366"/>
      <c r="N1366"/>
      <c r="O1366"/>
      <c r="P1366"/>
      <c r="Q1366"/>
      <c r="R1366"/>
    </row>
    <row r="1367" spans="1:18" s="16" customFormat="1" x14ac:dyDescent="0.25">
      <c r="A1367" s="19"/>
      <c r="B1367" s="18"/>
      <c r="D1367"/>
      <c r="E1367"/>
      <c r="F1367"/>
      <c r="G1367"/>
      <c r="H1367"/>
      <c r="I1367"/>
      <c r="J1367"/>
      <c r="K1367"/>
      <c r="L1367"/>
      <c r="M1367"/>
      <c r="N1367"/>
      <c r="O1367"/>
      <c r="P1367"/>
      <c r="Q1367"/>
      <c r="R1367"/>
    </row>
    <row r="1368" spans="1:18" s="16" customFormat="1" x14ac:dyDescent="0.25">
      <c r="A1368" s="19"/>
      <c r="B1368" s="18"/>
      <c r="D1368"/>
      <c r="E1368"/>
      <c r="F1368"/>
      <c r="G1368"/>
      <c r="H1368"/>
      <c r="I1368"/>
      <c r="J1368"/>
      <c r="K1368"/>
      <c r="L1368"/>
      <c r="M1368"/>
      <c r="N1368"/>
      <c r="O1368"/>
      <c r="P1368"/>
      <c r="Q1368"/>
      <c r="R1368"/>
    </row>
    <row r="1369" spans="1:18" s="16" customFormat="1" x14ac:dyDescent="0.25">
      <c r="A1369" s="19"/>
      <c r="B1369" s="18"/>
      <c r="D1369"/>
      <c r="E1369"/>
      <c r="F1369"/>
      <c r="G1369"/>
      <c r="H1369"/>
      <c r="I1369"/>
      <c r="J1369"/>
      <c r="K1369"/>
      <c r="L1369"/>
      <c r="M1369"/>
      <c r="N1369"/>
      <c r="O1369"/>
      <c r="P1369"/>
      <c r="Q1369"/>
      <c r="R1369"/>
    </row>
    <row r="1370" spans="1:18" s="16" customFormat="1" x14ac:dyDescent="0.25">
      <c r="A1370" s="19"/>
      <c r="B1370" s="18"/>
      <c r="D1370"/>
      <c r="E1370"/>
      <c r="F1370"/>
      <c r="G1370"/>
      <c r="H1370"/>
      <c r="I1370"/>
      <c r="J1370"/>
      <c r="K1370"/>
      <c r="L1370"/>
      <c r="M1370"/>
      <c r="N1370"/>
      <c r="O1370"/>
      <c r="P1370"/>
      <c r="Q1370"/>
      <c r="R1370"/>
    </row>
    <row r="1371" spans="1:18" s="16" customFormat="1" x14ac:dyDescent="0.25">
      <c r="A1371" s="19"/>
      <c r="B1371" s="18"/>
      <c r="D1371"/>
      <c r="E1371"/>
      <c r="F1371"/>
      <c r="G1371"/>
      <c r="H1371"/>
      <c r="I1371"/>
      <c r="J1371"/>
      <c r="K1371"/>
      <c r="L1371"/>
      <c r="M1371"/>
      <c r="N1371"/>
      <c r="O1371"/>
      <c r="P1371"/>
      <c r="Q1371"/>
      <c r="R1371"/>
    </row>
    <row r="1372" spans="1:18" s="16" customFormat="1" x14ac:dyDescent="0.25">
      <c r="A1372" s="19"/>
      <c r="B1372" s="18"/>
      <c r="D1372"/>
      <c r="E1372"/>
      <c r="F1372"/>
      <c r="G1372"/>
      <c r="H1372"/>
      <c r="I1372"/>
      <c r="J1372"/>
      <c r="K1372"/>
      <c r="L1372"/>
      <c r="M1372"/>
      <c r="N1372"/>
      <c r="O1372"/>
      <c r="P1372"/>
      <c r="Q1372"/>
      <c r="R1372"/>
    </row>
    <row r="1373" spans="1:18" s="16" customFormat="1" x14ac:dyDescent="0.25">
      <c r="A1373" s="19"/>
      <c r="B1373" s="18"/>
      <c r="D1373"/>
      <c r="E1373"/>
      <c r="F1373"/>
      <c r="G1373"/>
      <c r="H1373"/>
      <c r="I1373"/>
      <c r="J1373"/>
      <c r="K1373"/>
      <c r="L1373"/>
      <c r="M1373"/>
      <c r="N1373"/>
      <c r="O1373"/>
      <c r="P1373"/>
      <c r="Q1373"/>
      <c r="R1373"/>
    </row>
    <row r="1374" spans="1:18" s="16" customFormat="1" x14ac:dyDescent="0.25">
      <c r="A1374" s="19"/>
      <c r="B1374" s="18"/>
      <c r="D1374"/>
      <c r="E1374"/>
      <c r="F1374"/>
      <c r="G1374"/>
      <c r="H1374"/>
      <c r="I1374"/>
      <c r="J1374"/>
      <c r="K1374"/>
      <c r="L1374"/>
      <c r="M1374"/>
      <c r="N1374"/>
      <c r="O1374"/>
      <c r="P1374"/>
      <c r="Q1374"/>
      <c r="R1374"/>
    </row>
    <row r="1375" spans="1:18" s="16" customFormat="1" x14ac:dyDescent="0.25">
      <c r="A1375" s="19"/>
      <c r="B1375" s="18"/>
      <c r="D1375"/>
      <c r="E1375"/>
      <c r="F1375"/>
      <c r="G1375"/>
      <c r="H1375"/>
      <c r="I1375"/>
      <c r="J1375"/>
      <c r="K1375"/>
      <c r="L1375"/>
      <c r="M1375"/>
      <c r="N1375"/>
      <c r="O1375"/>
      <c r="P1375"/>
      <c r="Q1375"/>
      <c r="R1375"/>
    </row>
    <row r="1376" spans="1:18" s="16" customFormat="1" x14ac:dyDescent="0.25">
      <c r="A1376" s="19"/>
      <c r="B1376" s="18"/>
      <c r="D1376"/>
      <c r="E1376"/>
      <c r="F1376"/>
      <c r="G1376"/>
      <c r="H1376"/>
      <c r="I1376"/>
      <c r="J1376"/>
      <c r="K1376"/>
      <c r="L1376"/>
      <c r="M1376"/>
      <c r="N1376"/>
      <c r="O1376"/>
      <c r="P1376"/>
      <c r="Q1376"/>
      <c r="R1376"/>
    </row>
    <row r="1377" spans="1:18" s="16" customFormat="1" x14ac:dyDescent="0.25">
      <c r="A1377" s="19"/>
      <c r="B1377" s="18"/>
      <c r="D1377"/>
      <c r="E1377"/>
      <c r="F1377"/>
      <c r="G1377"/>
      <c r="H1377"/>
      <c r="I1377"/>
      <c r="J1377"/>
      <c r="K1377"/>
      <c r="L1377"/>
      <c r="M1377"/>
      <c r="N1377"/>
      <c r="O1377"/>
      <c r="P1377"/>
      <c r="Q1377"/>
      <c r="R1377"/>
    </row>
    <row r="1378" spans="1:18" s="16" customFormat="1" x14ac:dyDescent="0.25">
      <c r="A1378" s="19"/>
      <c r="B1378" s="18"/>
      <c r="D1378"/>
      <c r="E1378"/>
      <c r="F1378"/>
      <c r="G1378"/>
      <c r="H1378"/>
      <c r="I1378"/>
      <c r="J1378"/>
      <c r="K1378"/>
      <c r="L1378"/>
      <c r="M1378"/>
      <c r="N1378"/>
      <c r="O1378"/>
      <c r="P1378"/>
      <c r="Q1378"/>
      <c r="R1378"/>
    </row>
    <row r="1379" spans="1:18" s="16" customFormat="1" x14ac:dyDescent="0.25">
      <c r="A1379" s="19"/>
      <c r="B1379" s="18"/>
      <c r="D1379"/>
      <c r="E1379"/>
      <c r="F1379"/>
      <c r="G1379"/>
      <c r="H1379"/>
      <c r="I1379"/>
      <c r="J1379"/>
      <c r="K1379"/>
      <c r="L1379"/>
      <c r="M1379"/>
      <c r="N1379"/>
      <c r="O1379"/>
      <c r="P1379"/>
      <c r="Q1379"/>
      <c r="R1379"/>
    </row>
    <row r="1380" spans="1:18" s="16" customFormat="1" x14ac:dyDescent="0.25">
      <c r="A1380" s="19"/>
      <c r="B1380" s="18"/>
      <c r="D1380"/>
      <c r="E1380"/>
      <c r="F1380"/>
      <c r="G1380"/>
      <c r="H1380"/>
      <c r="I1380"/>
      <c r="J1380"/>
      <c r="K1380"/>
      <c r="L1380"/>
      <c r="M1380"/>
      <c r="N1380"/>
      <c r="O1380"/>
      <c r="P1380"/>
      <c r="Q1380"/>
      <c r="R1380"/>
    </row>
    <row r="1381" spans="1:18" s="16" customFormat="1" x14ac:dyDescent="0.25">
      <c r="A1381" s="19"/>
      <c r="B1381" s="18"/>
      <c r="D1381"/>
      <c r="E1381"/>
      <c r="F1381"/>
      <c r="G1381"/>
      <c r="H1381"/>
      <c r="I1381"/>
      <c r="J1381"/>
      <c r="K1381"/>
      <c r="L1381"/>
      <c r="M1381"/>
      <c r="N1381"/>
      <c r="O1381"/>
      <c r="P1381"/>
      <c r="Q1381"/>
      <c r="R1381"/>
    </row>
    <row r="1382" spans="1:18" s="16" customFormat="1" x14ac:dyDescent="0.25">
      <c r="A1382" s="19"/>
      <c r="B1382" s="18"/>
      <c r="D1382"/>
      <c r="E1382"/>
      <c r="F1382"/>
      <c r="G1382"/>
      <c r="H1382"/>
      <c r="I1382"/>
      <c r="J1382"/>
      <c r="K1382"/>
      <c r="L1382"/>
      <c r="M1382"/>
      <c r="N1382"/>
      <c r="O1382"/>
      <c r="P1382"/>
      <c r="Q1382"/>
      <c r="R1382"/>
    </row>
    <row r="1383" spans="1:18" s="16" customFormat="1" x14ac:dyDescent="0.25">
      <c r="A1383" s="19"/>
      <c r="B1383" s="18"/>
      <c r="D1383"/>
      <c r="E1383"/>
      <c r="F1383"/>
      <c r="G1383"/>
      <c r="H1383"/>
      <c r="I1383"/>
      <c r="J1383"/>
      <c r="K1383"/>
      <c r="L1383"/>
      <c r="M1383"/>
      <c r="N1383"/>
      <c r="O1383"/>
      <c r="P1383"/>
      <c r="Q1383"/>
      <c r="R1383"/>
    </row>
    <row r="1384" spans="1:18" s="16" customFormat="1" x14ac:dyDescent="0.25">
      <c r="A1384" s="19"/>
      <c r="B1384" s="18"/>
      <c r="D1384"/>
      <c r="E1384"/>
      <c r="F1384"/>
      <c r="G1384"/>
      <c r="H1384"/>
      <c r="I1384"/>
      <c r="J1384"/>
      <c r="K1384"/>
      <c r="L1384"/>
      <c r="M1384"/>
      <c r="N1384"/>
      <c r="O1384"/>
      <c r="P1384"/>
      <c r="Q1384"/>
      <c r="R1384"/>
    </row>
    <row r="1385" spans="1:18" s="16" customFormat="1" x14ac:dyDescent="0.25">
      <c r="A1385" s="19"/>
      <c r="B1385" s="18"/>
      <c r="D1385"/>
      <c r="E1385"/>
      <c r="F1385"/>
      <c r="G1385"/>
      <c r="H1385"/>
      <c r="I1385"/>
      <c r="J1385"/>
      <c r="K1385"/>
      <c r="L1385"/>
      <c r="M1385"/>
      <c r="N1385"/>
      <c r="O1385"/>
      <c r="P1385"/>
      <c r="Q1385"/>
      <c r="R1385"/>
    </row>
    <row r="1386" spans="1:18" s="16" customFormat="1" x14ac:dyDescent="0.25">
      <c r="A1386" s="19"/>
      <c r="B1386" s="18"/>
      <c r="D1386"/>
      <c r="E1386"/>
      <c r="F1386"/>
      <c r="G1386"/>
      <c r="H1386"/>
      <c r="I1386"/>
      <c r="J1386"/>
      <c r="K1386"/>
      <c r="L1386"/>
      <c r="M1386"/>
      <c r="N1386"/>
      <c r="O1386"/>
      <c r="P1386"/>
      <c r="Q1386"/>
      <c r="R1386"/>
    </row>
    <row r="1387" spans="1:18" s="16" customFormat="1" x14ac:dyDescent="0.25">
      <c r="A1387" s="19"/>
      <c r="B1387" s="18"/>
      <c r="D1387"/>
      <c r="E1387"/>
      <c r="F1387"/>
      <c r="G1387"/>
      <c r="H1387"/>
      <c r="I1387"/>
      <c r="J1387"/>
      <c r="K1387"/>
      <c r="L1387"/>
      <c r="M1387"/>
      <c r="N1387"/>
      <c r="O1387"/>
      <c r="P1387"/>
      <c r="Q1387"/>
      <c r="R1387"/>
    </row>
    <row r="1388" spans="1:18" s="16" customFormat="1" x14ac:dyDescent="0.25">
      <c r="A1388" s="19"/>
      <c r="B1388" s="18"/>
      <c r="D1388"/>
      <c r="E1388"/>
      <c r="F1388"/>
      <c r="G1388"/>
      <c r="H1388"/>
      <c r="I1388"/>
      <c r="J1388"/>
      <c r="K1388"/>
      <c r="L1388"/>
      <c r="M1388"/>
      <c r="N1388"/>
      <c r="O1388"/>
      <c r="P1388"/>
      <c r="Q1388"/>
      <c r="R1388"/>
    </row>
    <row r="1389" spans="1:18" s="16" customFormat="1" x14ac:dyDescent="0.25">
      <c r="A1389" s="19"/>
      <c r="B1389" s="18"/>
      <c r="D1389"/>
      <c r="E1389"/>
      <c r="F1389"/>
      <c r="G1389"/>
      <c r="H1389"/>
      <c r="I1389"/>
      <c r="J1389"/>
      <c r="K1389"/>
      <c r="L1389"/>
      <c r="M1389"/>
      <c r="N1389"/>
      <c r="O1389"/>
      <c r="P1389"/>
      <c r="Q1389"/>
      <c r="R1389"/>
    </row>
    <row r="1390" spans="1:18" s="16" customFormat="1" x14ac:dyDescent="0.25">
      <c r="A1390" s="19"/>
      <c r="B1390" s="18"/>
      <c r="D1390"/>
      <c r="E1390"/>
      <c r="F1390"/>
      <c r="G1390"/>
      <c r="H1390"/>
      <c r="I1390"/>
      <c r="J1390"/>
      <c r="K1390"/>
      <c r="L1390"/>
      <c r="M1390"/>
      <c r="N1390"/>
      <c r="O1390"/>
      <c r="P1390"/>
      <c r="Q1390"/>
      <c r="R1390"/>
    </row>
    <row r="1391" spans="1:18" s="16" customFormat="1" x14ac:dyDescent="0.25">
      <c r="A1391" s="19"/>
      <c r="B1391" s="18"/>
      <c r="D1391"/>
      <c r="E1391"/>
      <c r="F1391"/>
      <c r="G1391"/>
      <c r="H1391"/>
      <c r="I1391"/>
      <c r="J1391"/>
      <c r="K1391"/>
      <c r="L1391"/>
      <c r="M1391"/>
      <c r="N1391"/>
      <c r="O1391"/>
      <c r="P1391"/>
      <c r="Q1391"/>
      <c r="R1391"/>
    </row>
    <row r="1392" spans="1:18" s="16" customFormat="1" x14ac:dyDescent="0.25">
      <c r="A1392" s="19"/>
      <c r="B1392" s="18"/>
      <c r="D1392"/>
      <c r="E1392"/>
      <c r="F1392"/>
      <c r="G1392"/>
      <c r="H1392"/>
      <c r="I1392"/>
      <c r="J1392"/>
      <c r="K1392"/>
      <c r="L1392"/>
      <c r="M1392"/>
      <c r="N1392"/>
      <c r="O1392"/>
      <c r="P1392"/>
      <c r="Q1392"/>
      <c r="R1392"/>
    </row>
    <row r="1393" spans="1:18" s="16" customFormat="1" x14ac:dyDescent="0.25">
      <c r="A1393" s="19"/>
      <c r="B1393" s="18"/>
      <c r="D1393"/>
      <c r="E1393"/>
      <c r="F1393"/>
      <c r="G1393"/>
      <c r="H1393"/>
      <c r="I1393"/>
      <c r="J1393"/>
      <c r="K1393"/>
      <c r="L1393"/>
      <c r="M1393"/>
      <c r="N1393"/>
      <c r="O1393"/>
      <c r="P1393"/>
      <c r="Q1393"/>
      <c r="R1393"/>
    </row>
    <row r="1394" spans="1:18" s="16" customFormat="1" x14ac:dyDescent="0.25">
      <c r="A1394" s="19"/>
      <c r="B1394" s="18"/>
      <c r="D1394"/>
      <c r="E1394"/>
      <c r="F1394"/>
      <c r="G1394"/>
      <c r="H1394"/>
      <c r="I1394"/>
      <c r="J1394"/>
      <c r="K1394"/>
      <c r="L1394"/>
      <c r="M1394"/>
      <c r="N1394"/>
      <c r="O1394"/>
      <c r="P1394"/>
      <c r="Q1394"/>
      <c r="R1394"/>
    </row>
    <row r="1395" spans="1:18" s="16" customFormat="1" x14ac:dyDescent="0.25">
      <c r="A1395" s="19"/>
      <c r="B1395" s="18"/>
      <c r="D1395"/>
      <c r="E1395"/>
      <c r="F1395"/>
      <c r="G1395"/>
      <c r="H1395"/>
      <c r="I1395"/>
      <c r="J1395"/>
      <c r="K1395"/>
      <c r="L1395"/>
      <c r="M1395"/>
      <c r="N1395"/>
      <c r="O1395"/>
      <c r="P1395"/>
      <c r="Q1395"/>
      <c r="R1395"/>
    </row>
    <row r="1396" spans="1:18" s="16" customFormat="1" x14ac:dyDescent="0.25">
      <c r="A1396" s="19"/>
      <c r="B1396" s="18"/>
      <c r="D1396"/>
      <c r="E1396"/>
      <c r="F1396"/>
      <c r="G1396"/>
      <c r="H1396"/>
      <c r="I1396"/>
      <c r="J1396"/>
      <c r="K1396"/>
      <c r="L1396"/>
      <c r="M1396"/>
      <c r="N1396"/>
      <c r="O1396"/>
      <c r="P1396"/>
      <c r="Q1396"/>
      <c r="R1396"/>
    </row>
    <row r="1397" spans="1:18" s="16" customFormat="1" x14ac:dyDescent="0.25">
      <c r="A1397" s="19"/>
      <c r="B1397" s="18"/>
      <c r="D1397"/>
      <c r="E1397"/>
      <c r="F1397"/>
      <c r="G1397"/>
      <c r="H1397"/>
      <c r="I1397"/>
      <c r="J1397"/>
      <c r="K1397"/>
      <c r="L1397"/>
      <c r="M1397"/>
      <c r="N1397"/>
      <c r="O1397"/>
      <c r="P1397"/>
      <c r="Q1397"/>
      <c r="R1397"/>
    </row>
    <row r="1398" spans="1:18" s="16" customFormat="1" x14ac:dyDescent="0.25">
      <c r="A1398" s="19"/>
      <c r="B1398" s="18"/>
      <c r="D1398"/>
      <c r="E1398"/>
      <c r="F1398"/>
      <c r="G1398"/>
      <c r="H1398"/>
      <c r="I1398"/>
      <c r="J1398"/>
      <c r="K1398"/>
      <c r="L1398"/>
      <c r="M1398"/>
      <c r="N1398"/>
      <c r="O1398"/>
      <c r="P1398"/>
      <c r="Q1398"/>
      <c r="R1398"/>
    </row>
    <row r="1399" spans="1:18" s="16" customFormat="1" x14ac:dyDescent="0.25">
      <c r="A1399" s="19"/>
      <c r="B1399" s="18"/>
      <c r="D1399"/>
      <c r="E1399"/>
      <c r="F1399"/>
      <c r="G1399"/>
      <c r="H1399"/>
      <c r="I1399"/>
      <c r="J1399"/>
      <c r="K1399"/>
      <c r="L1399"/>
      <c r="M1399"/>
      <c r="N1399"/>
      <c r="O1399"/>
      <c r="P1399"/>
      <c r="Q1399"/>
      <c r="R1399"/>
    </row>
    <row r="1400" spans="1:18" s="16" customFormat="1" x14ac:dyDescent="0.25">
      <c r="A1400" s="19"/>
      <c r="B1400" s="18"/>
      <c r="D1400"/>
      <c r="E1400"/>
      <c r="F1400"/>
      <c r="G1400"/>
      <c r="H1400"/>
      <c r="I1400"/>
      <c r="J1400"/>
      <c r="K1400"/>
      <c r="L1400"/>
      <c r="M1400"/>
      <c r="N1400"/>
      <c r="O1400"/>
      <c r="P1400"/>
      <c r="Q1400"/>
      <c r="R1400"/>
    </row>
    <row r="1401" spans="1:18" s="16" customFormat="1" x14ac:dyDescent="0.25">
      <c r="A1401" s="19"/>
      <c r="B1401" s="18"/>
      <c r="D1401"/>
      <c r="E1401"/>
      <c r="F1401"/>
      <c r="G1401"/>
      <c r="H1401"/>
      <c r="I1401"/>
      <c r="J1401"/>
      <c r="K1401"/>
      <c r="L1401"/>
      <c r="M1401"/>
      <c r="N1401"/>
      <c r="O1401"/>
      <c r="P1401"/>
      <c r="Q1401"/>
      <c r="R1401"/>
    </row>
    <row r="1402" spans="1:18" s="16" customFormat="1" x14ac:dyDescent="0.25">
      <c r="A1402" s="19"/>
      <c r="B1402" s="18"/>
      <c r="D1402"/>
      <c r="E1402"/>
      <c r="F1402"/>
      <c r="G1402"/>
      <c r="H1402"/>
      <c r="I1402"/>
      <c r="J1402"/>
      <c r="K1402"/>
      <c r="L1402"/>
      <c r="M1402"/>
      <c r="N1402"/>
      <c r="O1402"/>
      <c r="P1402"/>
      <c r="Q1402"/>
      <c r="R1402"/>
    </row>
    <row r="1403" spans="1:18" s="16" customFormat="1" x14ac:dyDescent="0.25">
      <c r="A1403" s="19"/>
      <c r="B1403" s="18"/>
      <c r="D1403"/>
      <c r="E1403"/>
      <c r="F1403"/>
      <c r="G1403"/>
      <c r="H1403"/>
      <c r="I1403"/>
      <c r="J1403"/>
      <c r="K1403"/>
      <c r="L1403"/>
      <c r="M1403"/>
      <c r="N1403"/>
      <c r="O1403"/>
      <c r="P1403"/>
      <c r="Q1403"/>
      <c r="R1403"/>
    </row>
    <row r="1404" spans="1:18" s="16" customFormat="1" x14ac:dyDescent="0.25">
      <c r="A1404" s="19"/>
      <c r="B1404" s="18"/>
      <c r="D1404"/>
      <c r="E1404"/>
      <c r="F1404"/>
      <c r="G1404"/>
      <c r="H1404"/>
      <c r="I1404"/>
      <c r="J1404"/>
      <c r="K1404"/>
      <c r="L1404"/>
      <c r="M1404"/>
      <c r="N1404"/>
      <c r="O1404"/>
      <c r="P1404"/>
      <c r="Q1404"/>
      <c r="R1404"/>
    </row>
    <row r="1405" spans="1:18" s="16" customFormat="1" x14ac:dyDescent="0.25">
      <c r="A1405" s="19"/>
      <c r="B1405" s="18"/>
      <c r="D1405"/>
      <c r="E1405"/>
      <c r="F1405"/>
      <c r="G1405"/>
      <c r="H1405"/>
      <c r="I1405"/>
      <c r="J1405"/>
      <c r="K1405"/>
      <c r="L1405"/>
      <c r="M1405"/>
      <c r="N1405"/>
      <c r="O1405"/>
      <c r="P1405"/>
      <c r="Q1405"/>
      <c r="R1405"/>
    </row>
    <row r="1406" spans="1:18" s="16" customFormat="1" x14ac:dyDescent="0.25">
      <c r="A1406" s="19"/>
      <c r="B1406" s="18"/>
      <c r="D1406"/>
      <c r="E1406"/>
      <c r="F1406"/>
      <c r="G1406"/>
      <c r="H1406"/>
      <c r="I1406"/>
      <c r="J1406"/>
      <c r="K1406"/>
      <c r="L1406"/>
      <c r="M1406"/>
      <c r="N1406"/>
      <c r="O1406"/>
      <c r="P1406"/>
      <c r="Q1406"/>
      <c r="R1406"/>
    </row>
    <row r="1407" spans="1:18" s="16" customFormat="1" x14ac:dyDescent="0.25">
      <c r="A1407" s="19"/>
      <c r="B1407" s="18"/>
      <c r="D1407"/>
      <c r="E1407"/>
      <c r="F1407"/>
      <c r="G1407"/>
      <c r="H1407"/>
      <c r="I1407"/>
      <c r="J1407"/>
      <c r="K1407"/>
      <c r="L1407"/>
      <c r="M1407"/>
      <c r="N1407"/>
      <c r="O1407"/>
      <c r="P1407"/>
      <c r="Q1407"/>
      <c r="R1407"/>
    </row>
    <row r="1408" spans="1:18" s="16" customFormat="1" x14ac:dyDescent="0.25">
      <c r="A1408" s="19"/>
      <c r="B1408" s="18"/>
      <c r="D1408"/>
      <c r="E1408"/>
      <c r="F1408"/>
      <c r="G1408"/>
      <c r="H1408"/>
      <c r="I1408"/>
      <c r="J1408"/>
      <c r="K1408"/>
      <c r="L1408"/>
      <c r="M1408"/>
      <c r="N1408"/>
      <c r="O1408"/>
      <c r="P1408"/>
      <c r="Q1408"/>
      <c r="R1408"/>
    </row>
    <row r="1409" spans="1:18" s="16" customFormat="1" x14ac:dyDescent="0.25">
      <c r="A1409" s="19"/>
      <c r="B1409" s="18"/>
      <c r="D1409"/>
      <c r="E1409"/>
      <c r="F1409"/>
      <c r="G1409"/>
      <c r="H1409"/>
      <c r="I1409"/>
      <c r="J1409"/>
      <c r="K1409"/>
      <c r="L1409"/>
      <c r="M1409"/>
      <c r="N1409"/>
      <c r="O1409"/>
      <c r="P1409"/>
      <c r="Q1409"/>
      <c r="R1409"/>
    </row>
    <row r="1410" spans="1:18" s="16" customFormat="1" x14ac:dyDescent="0.25">
      <c r="A1410" s="19"/>
      <c r="B1410" s="18"/>
      <c r="D1410"/>
      <c r="E1410"/>
      <c r="F1410"/>
      <c r="G1410"/>
      <c r="H1410"/>
      <c r="I1410"/>
      <c r="J1410"/>
      <c r="K1410"/>
      <c r="L1410"/>
      <c r="M1410"/>
      <c r="N1410"/>
      <c r="O1410"/>
      <c r="P1410"/>
      <c r="Q1410"/>
      <c r="R1410"/>
    </row>
    <row r="1411" spans="1:18" s="16" customFormat="1" x14ac:dyDescent="0.25">
      <c r="A1411" s="19"/>
      <c r="B1411" s="18"/>
      <c r="D1411"/>
      <c r="E1411"/>
      <c r="F1411"/>
      <c r="G1411"/>
      <c r="H1411"/>
      <c r="I1411"/>
      <c r="J1411"/>
      <c r="K1411"/>
      <c r="L1411"/>
      <c r="M1411"/>
      <c r="N1411"/>
      <c r="O1411"/>
      <c r="P1411"/>
      <c r="Q1411"/>
      <c r="R1411"/>
    </row>
    <row r="1412" spans="1:18" s="16" customFormat="1" x14ac:dyDescent="0.25">
      <c r="A1412" s="19"/>
      <c r="B1412" s="20"/>
      <c r="D1412"/>
      <c r="E1412"/>
      <c r="F1412"/>
      <c r="G1412"/>
      <c r="H1412"/>
      <c r="I1412"/>
      <c r="J1412"/>
      <c r="K1412"/>
      <c r="L1412"/>
      <c r="M1412"/>
      <c r="N1412"/>
      <c r="O1412"/>
      <c r="P1412"/>
      <c r="Q1412"/>
      <c r="R1412"/>
    </row>
    <row r="1413" spans="1:18" s="16" customFormat="1" x14ac:dyDescent="0.25">
      <c r="A1413" s="19"/>
      <c r="B1413" s="18"/>
      <c r="D1413"/>
      <c r="E1413"/>
      <c r="F1413"/>
      <c r="G1413"/>
      <c r="H1413"/>
      <c r="I1413"/>
      <c r="J1413"/>
      <c r="K1413"/>
      <c r="L1413"/>
      <c r="M1413"/>
      <c r="N1413"/>
      <c r="O1413"/>
      <c r="P1413"/>
      <c r="Q1413"/>
      <c r="R1413"/>
    </row>
    <row r="1414" spans="1:18" s="16" customFormat="1" x14ac:dyDescent="0.25">
      <c r="A1414" s="19"/>
      <c r="B1414" s="18"/>
      <c r="D1414"/>
      <c r="E1414"/>
      <c r="F1414"/>
      <c r="G1414"/>
      <c r="H1414"/>
      <c r="I1414"/>
      <c r="J1414"/>
      <c r="K1414"/>
      <c r="L1414"/>
      <c r="M1414"/>
      <c r="N1414"/>
      <c r="O1414"/>
      <c r="P1414"/>
      <c r="Q1414"/>
      <c r="R1414"/>
    </row>
    <row r="1415" spans="1:18" s="16" customFormat="1" x14ac:dyDescent="0.25">
      <c r="A1415" s="19"/>
      <c r="B1415" s="18"/>
      <c r="D1415"/>
      <c r="E1415"/>
      <c r="F1415"/>
      <c r="G1415"/>
      <c r="H1415"/>
      <c r="I1415"/>
      <c r="J1415"/>
      <c r="K1415"/>
      <c r="L1415"/>
      <c r="M1415"/>
      <c r="N1415"/>
      <c r="O1415"/>
      <c r="P1415"/>
      <c r="Q1415"/>
      <c r="R1415"/>
    </row>
    <row r="1416" spans="1:18" s="16" customFormat="1" x14ac:dyDescent="0.25">
      <c r="A1416" s="19"/>
      <c r="B1416" s="18"/>
      <c r="D1416"/>
      <c r="E1416"/>
      <c r="F1416"/>
      <c r="G1416"/>
      <c r="H1416"/>
      <c r="I1416"/>
      <c r="J1416"/>
      <c r="K1416"/>
      <c r="L1416"/>
      <c r="M1416"/>
      <c r="N1416"/>
      <c r="O1416"/>
      <c r="P1416"/>
      <c r="Q1416"/>
      <c r="R1416"/>
    </row>
    <row r="1417" spans="1:18" s="16" customFormat="1" x14ac:dyDescent="0.25">
      <c r="A1417" s="19"/>
      <c r="B1417" s="18"/>
      <c r="D1417"/>
      <c r="E1417"/>
      <c r="F1417"/>
      <c r="G1417"/>
      <c r="H1417"/>
      <c r="I1417"/>
      <c r="J1417"/>
      <c r="K1417"/>
      <c r="L1417"/>
      <c r="M1417"/>
      <c r="N1417"/>
      <c r="O1417"/>
      <c r="P1417"/>
      <c r="Q1417"/>
      <c r="R1417"/>
    </row>
    <row r="1418" spans="1:18" s="16" customFormat="1" x14ac:dyDescent="0.25">
      <c r="A1418" s="19"/>
      <c r="B1418" s="18"/>
      <c r="D1418"/>
      <c r="E1418"/>
      <c r="F1418"/>
      <c r="G1418"/>
      <c r="H1418"/>
      <c r="I1418"/>
      <c r="J1418"/>
      <c r="K1418"/>
      <c r="L1418"/>
      <c r="M1418"/>
      <c r="N1418"/>
      <c r="O1418"/>
      <c r="P1418"/>
      <c r="Q1418"/>
      <c r="R1418"/>
    </row>
    <row r="1419" spans="1:18" s="16" customFormat="1" x14ac:dyDescent="0.25">
      <c r="A1419" s="19"/>
      <c r="B1419" s="18"/>
      <c r="D1419"/>
      <c r="E1419"/>
      <c r="F1419"/>
      <c r="G1419"/>
      <c r="H1419"/>
      <c r="I1419"/>
      <c r="J1419"/>
      <c r="K1419"/>
      <c r="L1419"/>
      <c r="M1419"/>
      <c r="N1419"/>
      <c r="O1419"/>
      <c r="P1419"/>
      <c r="Q1419"/>
      <c r="R1419"/>
    </row>
    <row r="1420" spans="1:18" s="16" customFormat="1" x14ac:dyDescent="0.25">
      <c r="A1420" s="19"/>
      <c r="B1420" s="18"/>
      <c r="D1420"/>
      <c r="E1420"/>
      <c r="F1420"/>
      <c r="G1420"/>
      <c r="H1420"/>
      <c r="I1420"/>
      <c r="J1420"/>
      <c r="K1420"/>
      <c r="L1420"/>
      <c r="M1420"/>
      <c r="N1420"/>
      <c r="O1420"/>
      <c r="P1420"/>
      <c r="Q1420"/>
      <c r="R1420"/>
    </row>
    <row r="1421" spans="1:18" s="16" customFormat="1" x14ac:dyDescent="0.25">
      <c r="A1421" s="19"/>
      <c r="B1421" s="18"/>
      <c r="D1421"/>
      <c r="E1421"/>
      <c r="F1421"/>
      <c r="G1421"/>
      <c r="H1421"/>
      <c r="I1421"/>
      <c r="J1421"/>
      <c r="K1421"/>
      <c r="L1421"/>
      <c r="M1421"/>
      <c r="N1421"/>
      <c r="O1421"/>
      <c r="P1421"/>
      <c r="Q1421"/>
      <c r="R1421"/>
    </row>
    <row r="1422" spans="1:18" s="16" customFormat="1" x14ac:dyDescent="0.25">
      <c r="A1422" s="19"/>
      <c r="B1422" s="18"/>
      <c r="D1422"/>
      <c r="E1422"/>
      <c r="F1422"/>
      <c r="G1422"/>
      <c r="H1422"/>
      <c r="I1422"/>
      <c r="J1422"/>
      <c r="K1422"/>
      <c r="L1422"/>
      <c r="M1422"/>
      <c r="N1422"/>
      <c r="O1422"/>
      <c r="P1422"/>
      <c r="Q1422"/>
      <c r="R1422"/>
    </row>
    <row r="1423" spans="1:18" s="16" customFormat="1" x14ac:dyDescent="0.25">
      <c r="A1423" s="19"/>
      <c r="B1423" s="18"/>
      <c r="D1423"/>
      <c r="E1423"/>
      <c r="F1423"/>
      <c r="G1423"/>
      <c r="H1423"/>
      <c r="I1423"/>
      <c r="J1423"/>
      <c r="K1423"/>
      <c r="L1423"/>
      <c r="M1423"/>
      <c r="N1423"/>
      <c r="O1423"/>
      <c r="P1423"/>
      <c r="Q1423"/>
      <c r="R1423"/>
    </row>
    <row r="1424" spans="1:18" s="16" customFormat="1" x14ac:dyDescent="0.25">
      <c r="A1424" s="19"/>
      <c r="B1424" s="18"/>
      <c r="D1424"/>
      <c r="E1424"/>
      <c r="F1424"/>
      <c r="G1424"/>
      <c r="H1424"/>
      <c r="I1424"/>
      <c r="J1424"/>
      <c r="K1424"/>
      <c r="L1424"/>
      <c r="M1424"/>
      <c r="N1424"/>
      <c r="O1424"/>
      <c r="P1424"/>
      <c r="Q1424"/>
      <c r="R1424"/>
    </row>
    <row r="1425" spans="1:18" s="16" customFormat="1" x14ac:dyDescent="0.25">
      <c r="A1425" s="19"/>
      <c r="B1425" s="18"/>
      <c r="D1425"/>
      <c r="E1425"/>
      <c r="F1425"/>
      <c r="G1425"/>
      <c r="H1425"/>
      <c r="I1425"/>
      <c r="J1425"/>
      <c r="K1425"/>
      <c r="L1425"/>
      <c r="M1425"/>
      <c r="N1425"/>
      <c r="O1425"/>
      <c r="P1425"/>
      <c r="Q1425"/>
      <c r="R1425"/>
    </row>
    <row r="1426" spans="1:18" s="16" customFormat="1" x14ac:dyDescent="0.25">
      <c r="A1426" s="19"/>
      <c r="B1426" s="18"/>
      <c r="D1426"/>
      <c r="E1426"/>
      <c r="F1426"/>
      <c r="G1426"/>
      <c r="H1426"/>
      <c r="I1426"/>
      <c r="J1426"/>
      <c r="K1426"/>
      <c r="L1426"/>
      <c r="M1426"/>
      <c r="N1426"/>
      <c r="O1426"/>
      <c r="P1426"/>
      <c r="Q1426"/>
      <c r="R1426"/>
    </row>
    <row r="1427" spans="1:18" s="16" customFormat="1" x14ac:dyDescent="0.25">
      <c r="A1427" s="19"/>
      <c r="B1427" s="18"/>
      <c r="D1427"/>
      <c r="E1427"/>
      <c r="F1427"/>
      <c r="G1427"/>
      <c r="H1427"/>
      <c r="I1427"/>
      <c r="J1427"/>
      <c r="K1427"/>
      <c r="L1427"/>
      <c r="M1427"/>
      <c r="N1427"/>
      <c r="O1427"/>
      <c r="P1427"/>
      <c r="Q1427"/>
      <c r="R1427"/>
    </row>
    <row r="1428" spans="1:18" s="16" customFormat="1" x14ac:dyDescent="0.25">
      <c r="A1428" s="19"/>
      <c r="B1428" s="18"/>
      <c r="D1428"/>
      <c r="E1428"/>
      <c r="F1428"/>
      <c r="G1428"/>
      <c r="H1428"/>
      <c r="I1428"/>
      <c r="J1428"/>
      <c r="K1428"/>
      <c r="L1428"/>
      <c r="M1428"/>
      <c r="N1428"/>
      <c r="O1428"/>
      <c r="P1428"/>
      <c r="Q1428"/>
      <c r="R1428"/>
    </row>
    <row r="1429" spans="1:18" s="16" customFormat="1" x14ac:dyDescent="0.25">
      <c r="A1429" s="19"/>
      <c r="B1429" s="18"/>
      <c r="D1429"/>
      <c r="E1429"/>
      <c r="F1429"/>
      <c r="G1429"/>
      <c r="H1429"/>
      <c r="I1429"/>
      <c r="J1429"/>
      <c r="K1429"/>
      <c r="L1429"/>
      <c r="M1429"/>
      <c r="N1429"/>
      <c r="O1429"/>
      <c r="P1429"/>
      <c r="Q1429"/>
      <c r="R1429"/>
    </row>
    <row r="1430" spans="1:18" s="16" customFormat="1" x14ac:dyDescent="0.25">
      <c r="A1430" s="19"/>
      <c r="B1430" s="18"/>
      <c r="D1430"/>
      <c r="E1430"/>
      <c r="F1430"/>
      <c r="G1430"/>
      <c r="H1430"/>
      <c r="I1430"/>
      <c r="J1430"/>
      <c r="K1430"/>
      <c r="L1430"/>
      <c r="M1430"/>
      <c r="N1430"/>
      <c r="O1430"/>
      <c r="P1430"/>
      <c r="Q1430"/>
      <c r="R1430"/>
    </row>
    <row r="1431" spans="1:18" s="16" customFormat="1" x14ac:dyDescent="0.25">
      <c r="A1431" s="19"/>
      <c r="B1431" s="18"/>
      <c r="D1431"/>
      <c r="E1431"/>
      <c r="F1431"/>
      <c r="G1431"/>
      <c r="H1431"/>
      <c r="I1431"/>
      <c r="J1431"/>
      <c r="K1431"/>
      <c r="L1431"/>
      <c r="M1431"/>
      <c r="N1431"/>
      <c r="O1431"/>
      <c r="P1431"/>
      <c r="Q1431"/>
      <c r="R1431"/>
    </row>
    <row r="1432" spans="1:18" s="16" customFormat="1" x14ac:dyDescent="0.25">
      <c r="A1432" s="19"/>
      <c r="B1432" s="18"/>
      <c r="D1432"/>
      <c r="E1432"/>
      <c r="F1432"/>
      <c r="G1432"/>
      <c r="H1432"/>
      <c r="I1432"/>
      <c r="J1432"/>
      <c r="K1432"/>
      <c r="L1432"/>
      <c r="M1432"/>
      <c r="N1432"/>
      <c r="O1432"/>
      <c r="P1432"/>
      <c r="Q1432"/>
      <c r="R1432"/>
    </row>
    <row r="1433" spans="1:18" s="16" customFormat="1" x14ac:dyDescent="0.25">
      <c r="A1433" s="19"/>
      <c r="B1433" s="18"/>
      <c r="D1433"/>
      <c r="E1433"/>
      <c r="F1433"/>
      <c r="G1433"/>
      <c r="H1433"/>
      <c r="I1433"/>
      <c r="J1433"/>
      <c r="K1433"/>
      <c r="L1433"/>
      <c r="M1433"/>
      <c r="N1433"/>
      <c r="O1433"/>
      <c r="P1433"/>
      <c r="Q1433"/>
      <c r="R1433"/>
    </row>
    <row r="1434" spans="1:18" s="16" customFormat="1" x14ac:dyDescent="0.25">
      <c r="A1434" s="19"/>
      <c r="B1434" s="18"/>
      <c r="D1434"/>
      <c r="E1434"/>
      <c r="F1434"/>
      <c r="G1434"/>
      <c r="H1434"/>
      <c r="I1434"/>
      <c r="J1434"/>
      <c r="K1434"/>
      <c r="L1434"/>
      <c r="M1434"/>
      <c r="N1434"/>
      <c r="O1434"/>
      <c r="P1434"/>
      <c r="Q1434"/>
      <c r="R1434"/>
    </row>
    <row r="1435" spans="1:18" s="16" customFormat="1" x14ac:dyDescent="0.25">
      <c r="A1435" s="19"/>
      <c r="B1435" s="18"/>
      <c r="D1435"/>
      <c r="E1435"/>
      <c r="F1435"/>
      <c r="G1435"/>
      <c r="H1435"/>
      <c r="I1435"/>
      <c r="J1435"/>
      <c r="K1435"/>
      <c r="L1435"/>
      <c r="M1435"/>
      <c r="N1435"/>
      <c r="O1435"/>
      <c r="P1435"/>
      <c r="Q1435"/>
      <c r="R1435"/>
    </row>
    <row r="1436" spans="1:18" s="16" customFormat="1" x14ac:dyDescent="0.25">
      <c r="A1436" s="19"/>
      <c r="B1436" s="18"/>
      <c r="D1436"/>
      <c r="E1436"/>
      <c r="F1436"/>
      <c r="G1436"/>
      <c r="H1436"/>
      <c r="I1436"/>
      <c r="J1436"/>
      <c r="K1436"/>
      <c r="L1436"/>
      <c r="M1436"/>
      <c r="N1436"/>
      <c r="O1436"/>
      <c r="P1436"/>
      <c r="Q1436"/>
      <c r="R1436"/>
    </row>
    <row r="1437" spans="1:18" s="16" customFormat="1" x14ac:dyDescent="0.25">
      <c r="A1437" s="19"/>
      <c r="B1437" s="18"/>
      <c r="D1437"/>
      <c r="E1437"/>
      <c r="F1437"/>
      <c r="G1437"/>
      <c r="H1437"/>
      <c r="I1437"/>
      <c r="J1437"/>
      <c r="K1437"/>
      <c r="L1437"/>
      <c r="M1437"/>
      <c r="N1437"/>
      <c r="O1437"/>
      <c r="P1437"/>
      <c r="Q1437"/>
      <c r="R1437"/>
    </row>
    <row r="1438" spans="1:18" s="16" customFormat="1" x14ac:dyDescent="0.25">
      <c r="A1438" s="19"/>
      <c r="B1438" s="18"/>
      <c r="D1438"/>
      <c r="E1438"/>
      <c r="F1438"/>
      <c r="G1438"/>
      <c r="H1438"/>
      <c r="I1438"/>
      <c r="J1438"/>
      <c r="K1438"/>
      <c r="L1438"/>
      <c r="M1438"/>
      <c r="N1438"/>
      <c r="O1438"/>
      <c r="P1438"/>
      <c r="Q1438"/>
      <c r="R1438"/>
    </row>
    <row r="1439" spans="1:18" s="16" customFormat="1" x14ac:dyDescent="0.25">
      <c r="A1439" s="19"/>
      <c r="B1439" s="18"/>
      <c r="D1439"/>
      <c r="E1439"/>
      <c r="F1439"/>
      <c r="G1439"/>
      <c r="H1439"/>
      <c r="I1439"/>
      <c r="J1439"/>
      <c r="K1439"/>
      <c r="L1439"/>
      <c r="M1439"/>
      <c r="N1439"/>
      <c r="O1439"/>
      <c r="P1439"/>
      <c r="Q1439"/>
      <c r="R1439"/>
    </row>
    <row r="1440" spans="1:18" s="16" customFormat="1" x14ac:dyDescent="0.25">
      <c r="A1440" s="19"/>
      <c r="B1440" s="18"/>
      <c r="D1440"/>
      <c r="E1440"/>
      <c r="F1440"/>
      <c r="G1440"/>
      <c r="H1440"/>
      <c r="I1440"/>
      <c r="J1440"/>
      <c r="K1440"/>
      <c r="L1440"/>
      <c r="M1440"/>
      <c r="N1440"/>
      <c r="O1440"/>
      <c r="P1440"/>
      <c r="Q1440"/>
      <c r="R1440"/>
    </row>
    <row r="1441" spans="1:18" s="16" customFormat="1" x14ac:dyDescent="0.25">
      <c r="A1441" s="19"/>
      <c r="B1441" s="18"/>
      <c r="D1441"/>
      <c r="E1441"/>
      <c r="F1441"/>
      <c r="G1441"/>
      <c r="H1441"/>
      <c r="I1441"/>
      <c r="J1441"/>
      <c r="K1441"/>
      <c r="L1441"/>
      <c r="M1441"/>
      <c r="N1441"/>
      <c r="O1441"/>
      <c r="P1441"/>
      <c r="Q1441"/>
      <c r="R1441"/>
    </row>
    <row r="1442" spans="1:18" s="16" customFormat="1" x14ac:dyDescent="0.25">
      <c r="A1442" s="19"/>
      <c r="B1442" s="18"/>
      <c r="D1442"/>
      <c r="E1442"/>
      <c r="F1442"/>
      <c r="G1442"/>
      <c r="H1442"/>
      <c r="I1442"/>
      <c r="J1442"/>
      <c r="K1442"/>
      <c r="L1442"/>
      <c r="M1442"/>
      <c r="N1442"/>
      <c r="O1442"/>
      <c r="P1442"/>
      <c r="Q1442"/>
      <c r="R1442"/>
    </row>
    <row r="1443" spans="1:18" s="16" customFormat="1" x14ac:dyDescent="0.25">
      <c r="A1443" s="19"/>
      <c r="B1443" s="18"/>
      <c r="D1443"/>
      <c r="E1443"/>
      <c r="F1443"/>
      <c r="G1443"/>
      <c r="H1443"/>
      <c r="I1443"/>
      <c r="J1443"/>
      <c r="K1443"/>
      <c r="L1443"/>
      <c r="M1443"/>
      <c r="N1443"/>
      <c r="O1443"/>
      <c r="P1443"/>
      <c r="Q1443"/>
      <c r="R1443"/>
    </row>
    <row r="1444" spans="1:18" s="16" customFormat="1" x14ac:dyDescent="0.25">
      <c r="A1444" s="19"/>
      <c r="B1444" s="18"/>
      <c r="D1444"/>
      <c r="E1444"/>
      <c r="F1444"/>
      <c r="G1444"/>
      <c r="H1444"/>
      <c r="I1444"/>
      <c r="J1444"/>
      <c r="K1444"/>
      <c r="L1444"/>
      <c r="M1444"/>
      <c r="N1444"/>
      <c r="O1444"/>
      <c r="P1444"/>
      <c r="Q1444"/>
      <c r="R1444"/>
    </row>
    <row r="1445" spans="1:18" s="16" customFormat="1" x14ac:dyDescent="0.25">
      <c r="A1445" s="19"/>
      <c r="B1445" s="18"/>
      <c r="D1445"/>
      <c r="E1445"/>
      <c r="F1445"/>
      <c r="G1445"/>
      <c r="H1445"/>
      <c r="I1445"/>
      <c r="J1445"/>
      <c r="K1445"/>
      <c r="L1445"/>
      <c r="M1445"/>
      <c r="N1445"/>
      <c r="O1445"/>
      <c r="P1445"/>
      <c r="Q1445"/>
      <c r="R1445"/>
    </row>
    <row r="1446" spans="1:18" s="16" customFormat="1" x14ac:dyDescent="0.25">
      <c r="A1446" s="19"/>
      <c r="B1446" s="18"/>
      <c r="D1446"/>
      <c r="E1446"/>
      <c r="F1446"/>
      <c r="G1446"/>
      <c r="H1446"/>
      <c r="I1446"/>
      <c r="J1446"/>
      <c r="K1446"/>
      <c r="L1446"/>
      <c r="M1446"/>
      <c r="N1446"/>
      <c r="O1446"/>
      <c r="P1446"/>
      <c r="Q1446"/>
      <c r="R1446"/>
    </row>
    <row r="1447" spans="1:18" s="16" customFormat="1" x14ac:dyDescent="0.25">
      <c r="A1447" s="19"/>
      <c r="B1447" s="18"/>
      <c r="D1447"/>
      <c r="E1447"/>
      <c r="F1447"/>
      <c r="G1447"/>
      <c r="H1447"/>
      <c r="I1447"/>
      <c r="J1447"/>
      <c r="K1447"/>
      <c r="L1447"/>
      <c r="M1447"/>
      <c r="N1447"/>
      <c r="O1447"/>
      <c r="P1447"/>
      <c r="Q1447"/>
      <c r="R1447"/>
    </row>
    <row r="1448" spans="1:18" s="16" customFormat="1" x14ac:dyDescent="0.25">
      <c r="A1448" s="19"/>
      <c r="B1448" s="18"/>
      <c r="D1448"/>
      <c r="E1448"/>
      <c r="F1448"/>
      <c r="G1448"/>
      <c r="H1448"/>
      <c r="I1448"/>
      <c r="J1448"/>
      <c r="K1448"/>
      <c r="L1448"/>
      <c r="M1448"/>
      <c r="N1448"/>
      <c r="O1448"/>
      <c r="P1448"/>
      <c r="Q1448"/>
      <c r="R1448"/>
    </row>
    <row r="1449" spans="1:18" s="16" customFormat="1" x14ac:dyDescent="0.25">
      <c r="A1449" s="19"/>
      <c r="B1449" s="18"/>
      <c r="D1449"/>
      <c r="E1449"/>
      <c r="F1449"/>
      <c r="G1449"/>
      <c r="H1449"/>
      <c r="I1449"/>
      <c r="J1449"/>
      <c r="K1449"/>
      <c r="L1449"/>
      <c r="M1449"/>
      <c r="N1449"/>
      <c r="O1449"/>
      <c r="P1449"/>
      <c r="Q1449"/>
      <c r="R1449"/>
    </row>
    <row r="1450" spans="1:18" s="16" customFormat="1" x14ac:dyDescent="0.25">
      <c r="A1450" s="19"/>
      <c r="B1450" s="18"/>
      <c r="D1450"/>
      <c r="E1450"/>
      <c r="F1450"/>
      <c r="G1450"/>
      <c r="H1450"/>
      <c r="I1450"/>
      <c r="J1450"/>
      <c r="K1450"/>
      <c r="L1450"/>
      <c r="M1450"/>
      <c r="N1450"/>
      <c r="O1450"/>
      <c r="P1450"/>
      <c r="Q1450"/>
      <c r="R1450"/>
    </row>
    <row r="1451" spans="1:18" s="16" customFormat="1" x14ac:dyDescent="0.25">
      <c r="A1451" s="19"/>
      <c r="B1451" s="18"/>
      <c r="D1451"/>
      <c r="E1451"/>
      <c r="F1451"/>
      <c r="G1451"/>
      <c r="H1451"/>
      <c r="I1451"/>
      <c r="J1451"/>
      <c r="K1451"/>
      <c r="L1451"/>
      <c r="M1451"/>
      <c r="N1451"/>
      <c r="O1451"/>
      <c r="P1451"/>
      <c r="Q1451"/>
      <c r="R1451"/>
    </row>
    <row r="1452" spans="1:18" s="16" customFormat="1" x14ac:dyDescent="0.25">
      <c r="A1452" s="19"/>
      <c r="B1452" s="18"/>
      <c r="D1452"/>
      <c r="E1452"/>
      <c r="F1452"/>
      <c r="G1452"/>
      <c r="H1452"/>
      <c r="I1452"/>
      <c r="J1452"/>
      <c r="K1452"/>
      <c r="L1452"/>
      <c r="M1452"/>
      <c r="N1452"/>
      <c r="O1452"/>
      <c r="P1452"/>
      <c r="Q1452"/>
      <c r="R1452"/>
    </row>
    <row r="1453" spans="1:18" s="16" customFormat="1" x14ac:dyDescent="0.25">
      <c r="A1453" s="19"/>
      <c r="B1453" s="18"/>
      <c r="D1453"/>
      <c r="E1453"/>
      <c r="F1453"/>
      <c r="G1453"/>
      <c r="H1453"/>
      <c r="I1453"/>
      <c r="J1453"/>
      <c r="K1453"/>
      <c r="L1453"/>
      <c r="M1453"/>
      <c r="N1453"/>
      <c r="O1453"/>
      <c r="P1453"/>
      <c r="Q1453"/>
      <c r="R1453"/>
    </row>
    <row r="1454" spans="1:18" s="16" customFormat="1" x14ac:dyDescent="0.25">
      <c r="A1454" s="19"/>
      <c r="B1454" s="18"/>
      <c r="D1454"/>
      <c r="E1454"/>
      <c r="F1454"/>
      <c r="G1454"/>
      <c r="H1454"/>
      <c r="I1454"/>
      <c r="J1454"/>
      <c r="K1454"/>
      <c r="L1454"/>
      <c r="M1454"/>
      <c r="N1454"/>
      <c r="O1454"/>
      <c r="P1454"/>
      <c r="Q1454"/>
      <c r="R1454"/>
    </row>
    <row r="1455" spans="1:18" s="16" customFormat="1" x14ac:dyDescent="0.25">
      <c r="A1455" s="19"/>
      <c r="B1455" s="18"/>
      <c r="D1455"/>
      <c r="E1455"/>
      <c r="F1455"/>
      <c r="G1455"/>
      <c r="H1455"/>
      <c r="I1455"/>
      <c r="J1455"/>
      <c r="K1455"/>
      <c r="L1455"/>
      <c r="M1455"/>
      <c r="N1455"/>
      <c r="O1455"/>
      <c r="P1455"/>
      <c r="Q1455"/>
      <c r="R1455"/>
    </row>
    <row r="1456" spans="1:18" s="16" customFormat="1" x14ac:dyDescent="0.25">
      <c r="A1456" s="19"/>
      <c r="B1456" s="18"/>
      <c r="D1456"/>
      <c r="E1456"/>
      <c r="F1456"/>
      <c r="G1456"/>
      <c r="H1456"/>
      <c r="I1456"/>
      <c r="J1456"/>
      <c r="K1456"/>
      <c r="L1456"/>
      <c r="M1456"/>
      <c r="N1456"/>
      <c r="O1456"/>
      <c r="P1456"/>
      <c r="Q1456"/>
      <c r="R1456"/>
    </row>
    <row r="1457" spans="1:18" s="16" customFormat="1" x14ac:dyDescent="0.25">
      <c r="A1457" s="19"/>
      <c r="B1457" s="18"/>
      <c r="D1457"/>
      <c r="E1457"/>
      <c r="F1457"/>
      <c r="G1457"/>
      <c r="H1457"/>
      <c r="I1457"/>
      <c r="J1457"/>
      <c r="K1457"/>
      <c r="L1457"/>
      <c r="M1457"/>
      <c r="N1457"/>
      <c r="O1457"/>
      <c r="P1457"/>
      <c r="Q1457"/>
      <c r="R1457"/>
    </row>
    <row r="1458" spans="1:18" s="16" customFormat="1" x14ac:dyDescent="0.25">
      <c r="A1458" s="19"/>
      <c r="B1458" s="18"/>
      <c r="D1458"/>
      <c r="E1458"/>
      <c r="F1458"/>
      <c r="G1458"/>
      <c r="H1458"/>
      <c r="I1458"/>
      <c r="J1458"/>
      <c r="K1458"/>
      <c r="L1458"/>
      <c r="M1458"/>
      <c r="N1458"/>
      <c r="O1458"/>
      <c r="P1458"/>
      <c r="Q1458"/>
      <c r="R1458"/>
    </row>
    <row r="1459" spans="1:18" s="16" customFormat="1" x14ac:dyDescent="0.25">
      <c r="A1459" s="19"/>
      <c r="B1459" s="18"/>
      <c r="D1459"/>
      <c r="E1459"/>
      <c r="F1459"/>
      <c r="G1459"/>
      <c r="H1459"/>
      <c r="I1459"/>
      <c r="J1459"/>
      <c r="K1459"/>
      <c r="L1459"/>
      <c r="M1459"/>
      <c r="N1459"/>
      <c r="O1459"/>
      <c r="P1459"/>
      <c r="Q1459"/>
      <c r="R1459"/>
    </row>
    <row r="1460" spans="1:18" s="16" customFormat="1" x14ac:dyDescent="0.25">
      <c r="A1460" s="19"/>
      <c r="B1460" s="18"/>
      <c r="D1460"/>
      <c r="E1460"/>
      <c r="F1460"/>
      <c r="G1460"/>
      <c r="H1460"/>
      <c r="I1460"/>
      <c r="J1460"/>
      <c r="K1460"/>
      <c r="L1460"/>
      <c r="M1460"/>
      <c r="N1460"/>
      <c r="O1460"/>
      <c r="P1460"/>
      <c r="Q1460"/>
      <c r="R1460"/>
    </row>
    <row r="1461" spans="1:18" s="16" customFormat="1" x14ac:dyDescent="0.25">
      <c r="A1461" s="19"/>
      <c r="B1461" s="18"/>
      <c r="D1461"/>
      <c r="E1461"/>
      <c r="F1461"/>
      <c r="G1461"/>
      <c r="H1461"/>
      <c r="I1461"/>
      <c r="J1461"/>
      <c r="K1461"/>
      <c r="L1461"/>
      <c r="M1461"/>
      <c r="N1461"/>
      <c r="O1461"/>
      <c r="P1461"/>
      <c r="Q1461"/>
      <c r="R1461"/>
    </row>
    <row r="1462" spans="1:18" s="16" customFormat="1" x14ac:dyDescent="0.25">
      <c r="A1462" s="19"/>
      <c r="B1462" s="20"/>
      <c r="D1462"/>
      <c r="E1462"/>
      <c r="F1462"/>
      <c r="G1462"/>
      <c r="H1462"/>
      <c r="I1462"/>
      <c r="J1462"/>
      <c r="K1462"/>
      <c r="L1462"/>
      <c r="M1462"/>
      <c r="N1462"/>
      <c r="O1462"/>
      <c r="P1462"/>
      <c r="Q1462"/>
      <c r="R1462"/>
    </row>
    <row r="1463" spans="1:18" s="16" customFormat="1" x14ac:dyDescent="0.25">
      <c r="A1463" s="19"/>
      <c r="B1463" s="18"/>
      <c r="D1463"/>
      <c r="E1463"/>
      <c r="F1463"/>
      <c r="G1463"/>
      <c r="H1463"/>
      <c r="I1463"/>
      <c r="J1463"/>
      <c r="K1463"/>
      <c r="L1463"/>
      <c r="M1463"/>
      <c r="N1463"/>
      <c r="O1463"/>
      <c r="P1463"/>
      <c r="Q1463"/>
      <c r="R1463"/>
    </row>
    <row r="1464" spans="1:18" s="16" customFormat="1" x14ac:dyDescent="0.25">
      <c r="A1464" s="19"/>
      <c r="B1464" s="18"/>
      <c r="D1464"/>
      <c r="E1464"/>
      <c r="F1464"/>
      <c r="G1464"/>
      <c r="H1464"/>
      <c r="I1464"/>
      <c r="J1464"/>
      <c r="K1464"/>
      <c r="L1464"/>
      <c r="M1464"/>
      <c r="N1464"/>
      <c r="O1464"/>
      <c r="P1464"/>
      <c r="Q1464"/>
      <c r="R1464"/>
    </row>
    <row r="1465" spans="1:18" s="16" customFormat="1" x14ac:dyDescent="0.25">
      <c r="A1465" s="19"/>
      <c r="B1465" s="18"/>
      <c r="D1465"/>
      <c r="E1465"/>
      <c r="F1465"/>
      <c r="G1465"/>
      <c r="H1465"/>
      <c r="I1465"/>
      <c r="J1465"/>
      <c r="K1465"/>
      <c r="L1465"/>
      <c r="M1465"/>
      <c r="N1465"/>
      <c r="O1465"/>
      <c r="P1465"/>
      <c r="Q1465"/>
      <c r="R1465"/>
    </row>
    <row r="1466" spans="1:18" s="16" customFormat="1" x14ac:dyDescent="0.25">
      <c r="A1466" s="19"/>
      <c r="B1466" s="18"/>
      <c r="D1466"/>
      <c r="E1466"/>
      <c r="F1466"/>
      <c r="G1466"/>
      <c r="H1466"/>
      <c r="I1466"/>
      <c r="J1466"/>
      <c r="K1466"/>
      <c r="L1466"/>
      <c r="M1466"/>
      <c r="N1466"/>
      <c r="O1466"/>
      <c r="P1466"/>
      <c r="Q1466"/>
      <c r="R1466"/>
    </row>
    <row r="1467" spans="1:18" s="16" customFormat="1" x14ac:dyDescent="0.25">
      <c r="A1467" s="19"/>
      <c r="B1467" s="18"/>
      <c r="D1467"/>
      <c r="E1467"/>
      <c r="F1467"/>
      <c r="G1467"/>
      <c r="H1467"/>
      <c r="I1467"/>
      <c r="J1467"/>
      <c r="K1467"/>
      <c r="L1467"/>
      <c r="M1467"/>
      <c r="N1467"/>
      <c r="O1467"/>
      <c r="P1467"/>
      <c r="Q1467"/>
      <c r="R1467"/>
    </row>
    <row r="1468" spans="1:18" s="16" customFormat="1" x14ac:dyDescent="0.25">
      <c r="A1468" s="19"/>
      <c r="B1468" s="18"/>
      <c r="D1468"/>
      <c r="E1468"/>
      <c r="F1468"/>
      <c r="G1468"/>
      <c r="H1468"/>
      <c r="I1468"/>
      <c r="J1468"/>
      <c r="K1468"/>
      <c r="L1468"/>
      <c r="M1468"/>
      <c r="N1468"/>
      <c r="O1468"/>
      <c r="P1468"/>
      <c r="Q1468"/>
      <c r="R1468"/>
    </row>
    <row r="1469" spans="1:18" s="16" customFormat="1" x14ac:dyDescent="0.25">
      <c r="A1469" s="19"/>
      <c r="B1469" s="18"/>
      <c r="D1469"/>
      <c r="E1469"/>
      <c r="F1469"/>
      <c r="G1469"/>
      <c r="H1469"/>
      <c r="I1469"/>
      <c r="J1469"/>
      <c r="K1469"/>
      <c r="L1469"/>
      <c r="M1469"/>
      <c r="N1469"/>
      <c r="O1469"/>
      <c r="P1469"/>
      <c r="Q1469"/>
      <c r="R1469"/>
    </row>
    <row r="1470" spans="1:18" s="16" customFormat="1" x14ac:dyDescent="0.25">
      <c r="A1470" s="19"/>
      <c r="B1470" s="18"/>
      <c r="D1470"/>
      <c r="E1470"/>
      <c r="F1470"/>
      <c r="G1470"/>
      <c r="H1470"/>
      <c r="I1470"/>
      <c r="J1470"/>
      <c r="K1470"/>
      <c r="L1470"/>
      <c r="M1470"/>
      <c r="N1470"/>
      <c r="O1470"/>
      <c r="P1470"/>
      <c r="Q1470"/>
      <c r="R1470"/>
    </row>
    <row r="1471" spans="1:18" s="16" customFormat="1" x14ac:dyDescent="0.25">
      <c r="A1471" s="19"/>
      <c r="B1471" s="18"/>
      <c r="D1471"/>
      <c r="E1471"/>
      <c r="F1471"/>
      <c r="G1471"/>
      <c r="H1471"/>
      <c r="I1471"/>
      <c r="J1471"/>
      <c r="K1471"/>
      <c r="L1471"/>
      <c r="M1471"/>
      <c r="N1471"/>
      <c r="O1471"/>
      <c r="P1471"/>
      <c r="Q1471"/>
      <c r="R1471"/>
    </row>
    <row r="1472" spans="1:18" s="16" customFormat="1" x14ac:dyDescent="0.25">
      <c r="A1472" s="19"/>
      <c r="B1472" s="18"/>
      <c r="D1472"/>
      <c r="E1472"/>
      <c r="F1472"/>
      <c r="G1472"/>
      <c r="H1472"/>
      <c r="I1472"/>
      <c r="J1472"/>
      <c r="K1472"/>
      <c r="L1472"/>
      <c r="M1472"/>
      <c r="N1472"/>
      <c r="O1472"/>
      <c r="P1472"/>
      <c r="Q1472"/>
      <c r="R1472"/>
    </row>
    <row r="1473" spans="1:18" s="16" customFormat="1" x14ac:dyDescent="0.25">
      <c r="A1473" s="19"/>
      <c r="B1473" s="18"/>
      <c r="D1473"/>
      <c r="E1473"/>
      <c r="F1473"/>
      <c r="G1473"/>
      <c r="H1473"/>
      <c r="I1473"/>
      <c r="J1473"/>
      <c r="K1473"/>
      <c r="L1473"/>
      <c r="M1473"/>
      <c r="N1473"/>
      <c r="O1473"/>
      <c r="P1473"/>
      <c r="Q1473"/>
      <c r="R1473"/>
    </row>
    <row r="1474" spans="1:18" s="16" customFormat="1" x14ac:dyDescent="0.25">
      <c r="A1474" s="19"/>
      <c r="B1474" s="18"/>
      <c r="D1474"/>
      <c r="E1474"/>
      <c r="F1474"/>
      <c r="G1474"/>
      <c r="H1474"/>
      <c r="I1474"/>
      <c r="J1474"/>
      <c r="K1474"/>
      <c r="L1474"/>
      <c r="M1474"/>
      <c r="N1474"/>
      <c r="O1474"/>
      <c r="P1474"/>
      <c r="Q1474"/>
      <c r="R1474"/>
    </row>
    <row r="1475" spans="1:18" s="16" customFormat="1" x14ac:dyDescent="0.25">
      <c r="A1475" s="19"/>
      <c r="B1475" s="18"/>
      <c r="D1475"/>
      <c r="E1475"/>
      <c r="F1475"/>
      <c r="G1475"/>
      <c r="H1475"/>
      <c r="I1475"/>
      <c r="J1475"/>
      <c r="K1475"/>
      <c r="L1475"/>
      <c r="M1475"/>
      <c r="N1475"/>
      <c r="O1475"/>
      <c r="P1475"/>
      <c r="Q1475"/>
      <c r="R1475"/>
    </row>
    <row r="1476" spans="1:18" s="16" customFormat="1" x14ac:dyDescent="0.25">
      <c r="A1476" s="19"/>
      <c r="B1476" s="18"/>
      <c r="D1476"/>
      <c r="E1476"/>
      <c r="F1476"/>
      <c r="G1476"/>
      <c r="H1476"/>
      <c r="I1476"/>
      <c r="J1476"/>
      <c r="K1476"/>
      <c r="L1476"/>
      <c r="M1476"/>
      <c r="N1476"/>
      <c r="O1476"/>
      <c r="P1476"/>
      <c r="Q1476"/>
      <c r="R1476"/>
    </row>
    <row r="1477" spans="1:18" s="16" customFormat="1" x14ac:dyDescent="0.25">
      <c r="A1477" s="19"/>
      <c r="B1477" s="18"/>
      <c r="D1477"/>
      <c r="E1477"/>
      <c r="F1477"/>
      <c r="G1477"/>
      <c r="H1477"/>
      <c r="I1477"/>
      <c r="J1477"/>
      <c r="K1477"/>
      <c r="L1477"/>
      <c r="M1477"/>
      <c r="N1477"/>
      <c r="O1477"/>
      <c r="P1477"/>
      <c r="Q1477"/>
      <c r="R1477"/>
    </row>
    <row r="1478" spans="1:18" s="16" customFormat="1" x14ac:dyDescent="0.25">
      <c r="A1478" s="19"/>
      <c r="B1478" s="18"/>
      <c r="D1478"/>
      <c r="E1478"/>
      <c r="F1478"/>
      <c r="G1478"/>
      <c r="H1478"/>
      <c r="I1478"/>
      <c r="J1478"/>
      <c r="K1478"/>
      <c r="L1478"/>
      <c r="M1478"/>
      <c r="N1478"/>
      <c r="O1478"/>
      <c r="P1478"/>
      <c r="Q1478"/>
      <c r="R1478"/>
    </row>
    <row r="1479" spans="1:18" s="16" customFormat="1" x14ac:dyDescent="0.25">
      <c r="A1479" s="19"/>
      <c r="B1479" s="18"/>
      <c r="D1479"/>
      <c r="E1479"/>
      <c r="F1479"/>
      <c r="G1479"/>
      <c r="H1479"/>
      <c r="I1479"/>
      <c r="J1479"/>
      <c r="K1479"/>
      <c r="L1479"/>
      <c r="M1479"/>
      <c r="N1479"/>
      <c r="O1479"/>
      <c r="P1479"/>
      <c r="Q1479"/>
      <c r="R1479"/>
    </row>
    <row r="1480" spans="1:18" s="16" customFormat="1" x14ac:dyDescent="0.25">
      <c r="A1480" s="19"/>
      <c r="B1480" s="18"/>
      <c r="D1480"/>
      <c r="E1480"/>
      <c r="F1480"/>
      <c r="G1480"/>
      <c r="H1480"/>
      <c r="I1480"/>
      <c r="J1480"/>
      <c r="K1480"/>
      <c r="L1480"/>
      <c r="M1480"/>
      <c r="N1480"/>
      <c r="O1480"/>
      <c r="P1480"/>
      <c r="Q1480"/>
      <c r="R1480"/>
    </row>
    <row r="1481" spans="1:18" s="16" customFormat="1" x14ac:dyDescent="0.25">
      <c r="A1481" s="19"/>
      <c r="B1481" s="18"/>
      <c r="D1481"/>
      <c r="E1481"/>
      <c r="F1481"/>
      <c r="G1481"/>
      <c r="H1481"/>
      <c r="I1481"/>
      <c r="J1481"/>
      <c r="K1481"/>
      <c r="L1481"/>
      <c r="M1481"/>
      <c r="N1481"/>
      <c r="O1481"/>
      <c r="P1481"/>
      <c r="Q1481"/>
      <c r="R1481"/>
    </row>
    <row r="1482" spans="1:18" s="16" customFormat="1" x14ac:dyDescent="0.25">
      <c r="A1482" s="19"/>
      <c r="B1482" s="18"/>
      <c r="D1482"/>
      <c r="E1482"/>
      <c r="F1482"/>
      <c r="G1482"/>
      <c r="H1482"/>
      <c r="I1482"/>
      <c r="J1482"/>
      <c r="K1482"/>
      <c r="L1482"/>
      <c r="M1482"/>
      <c r="N1482"/>
      <c r="O1482"/>
      <c r="P1482"/>
      <c r="Q1482"/>
      <c r="R1482"/>
    </row>
    <row r="1483" spans="1:18" s="16" customFormat="1" x14ac:dyDescent="0.25">
      <c r="A1483" s="19"/>
      <c r="B1483" s="18"/>
      <c r="D1483"/>
      <c r="E1483"/>
      <c r="F1483"/>
      <c r="G1483"/>
      <c r="H1483"/>
      <c r="I1483"/>
      <c r="J1483"/>
      <c r="K1483"/>
      <c r="L1483"/>
      <c r="M1483"/>
      <c r="N1483"/>
      <c r="O1483"/>
      <c r="P1483"/>
      <c r="Q1483"/>
      <c r="R1483"/>
    </row>
    <row r="1484" spans="1:18" s="16" customFormat="1" x14ac:dyDescent="0.25">
      <c r="A1484" s="19"/>
      <c r="B1484" s="18"/>
      <c r="D1484"/>
      <c r="E1484"/>
      <c r="F1484"/>
      <c r="G1484"/>
      <c r="H1484"/>
      <c r="I1484"/>
      <c r="J1484"/>
      <c r="K1484"/>
      <c r="L1484"/>
      <c r="M1484"/>
      <c r="N1484"/>
      <c r="O1484"/>
      <c r="P1484"/>
      <c r="Q1484"/>
      <c r="R1484"/>
    </row>
    <row r="1485" spans="1:18" s="16" customFormat="1" x14ac:dyDescent="0.25">
      <c r="A1485" s="19"/>
      <c r="B1485" s="18"/>
      <c r="D1485"/>
      <c r="E1485"/>
      <c r="F1485"/>
      <c r="G1485"/>
      <c r="H1485"/>
      <c r="I1485"/>
      <c r="J1485"/>
      <c r="K1485"/>
      <c r="L1485"/>
      <c r="M1485"/>
      <c r="N1485"/>
      <c r="O1485"/>
      <c r="P1485"/>
      <c r="Q1485"/>
      <c r="R1485"/>
    </row>
    <row r="1486" spans="1:18" s="16" customFormat="1" x14ac:dyDescent="0.25">
      <c r="A1486" s="19"/>
      <c r="B1486" s="18"/>
      <c r="D1486"/>
      <c r="E1486"/>
      <c r="F1486"/>
      <c r="G1486"/>
      <c r="H1486"/>
      <c r="I1486"/>
      <c r="J1486"/>
      <c r="K1486"/>
      <c r="L1486"/>
      <c r="M1486"/>
      <c r="N1486"/>
      <c r="O1486"/>
      <c r="P1486"/>
      <c r="Q1486"/>
      <c r="R1486"/>
    </row>
    <row r="1487" spans="1:18" s="16" customFormat="1" x14ac:dyDescent="0.25">
      <c r="A1487" s="19"/>
      <c r="B1487" s="18"/>
      <c r="D1487"/>
      <c r="E1487"/>
      <c r="F1487"/>
      <c r="G1487"/>
      <c r="H1487"/>
      <c r="I1487"/>
      <c r="J1487"/>
      <c r="K1487"/>
      <c r="L1487"/>
      <c r="M1487"/>
      <c r="N1487"/>
      <c r="O1487"/>
      <c r="P1487"/>
      <c r="Q1487"/>
      <c r="R1487"/>
    </row>
    <row r="1488" spans="1:18" s="16" customFormat="1" x14ac:dyDescent="0.25">
      <c r="A1488" s="19"/>
      <c r="B1488" s="18"/>
      <c r="D1488"/>
      <c r="E1488"/>
      <c r="F1488"/>
      <c r="G1488"/>
      <c r="H1488"/>
      <c r="I1488"/>
      <c r="J1488"/>
      <c r="K1488"/>
      <c r="L1488"/>
      <c r="M1488"/>
      <c r="N1488"/>
      <c r="O1488"/>
      <c r="P1488"/>
      <c r="Q1488"/>
      <c r="R1488"/>
    </row>
    <row r="1489" spans="1:18" s="16" customFormat="1" x14ac:dyDescent="0.25">
      <c r="A1489" s="19"/>
      <c r="B1489" s="18"/>
      <c r="D1489"/>
      <c r="E1489"/>
      <c r="F1489"/>
      <c r="G1489"/>
      <c r="H1489"/>
      <c r="I1489"/>
      <c r="J1489"/>
      <c r="K1489"/>
      <c r="L1489"/>
      <c r="M1489"/>
      <c r="N1489"/>
      <c r="O1489"/>
      <c r="P1489"/>
      <c r="Q1489"/>
      <c r="R1489"/>
    </row>
    <row r="1490" spans="1:18" s="16" customFormat="1" x14ac:dyDescent="0.25">
      <c r="A1490" s="19"/>
      <c r="B1490" s="18"/>
      <c r="D1490"/>
      <c r="E1490"/>
      <c r="F1490"/>
      <c r="G1490"/>
      <c r="H1490"/>
      <c r="I1490"/>
      <c r="J1490"/>
      <c r="K1490"/>
      <c r="L1490"/>
      <c r="M1490"/>
      <c r="N1490"/>
      <c r="O1490"/>
      <c r="P1490"/>
      <c r="Q1490"/>
      <c r="R1490"/>
    </row>
    <row r="1491" spans="1:18" s="16" customFormat="1" x14ac:dyDescent="0.25">
      <c r="A1491" s="19"/>
      <c r="B1491" s="18"/>
      <c r="D1491"/>
      <c r="E1491"/>
      <c r="F1491"/>
      <c r="G1491"/>
      <c r="H1491"/>
      <c r="I1491"/>
      <c r="J1491"/>
      <c r="K1491"/>
      <c r="L1491"/>
      <c r="M1491"/>
      <c r="N1491"/>
      <c r="O1491"/>
      <c r="P1491"/>
      <c r="Q1491"/>
      <c r="R1491"/>
    </row>
    <row r="1492" spans="1:18" s="16" customFormat="1" x14ac:dyDescent="0.25">
      <c r="A1492" s="19"/>
      <c r="B1492" s="18"/>
      <c r="D1492"/>
      <c r="E1492"/>
      <c r="F1492"/>
      <c r="G1492"/>
      <c r="H1492"/>
      <c r="I1492"/>
      <c r="J1492"/>
      <c r="K1492"/>
      <c r="L1492"/>
      <c r="M1492"/>
      <c r="N1492"/>
      <c r="O1492"/>
      <c r="P1492"/>
      <c r="Q1492"/>
      <c r="R1492"/>
    </row>
    <row r="1493" spans="1:18" s="16" customFormat="1" x14ac:dyDescent="0.25">
      <c r="A1493" s="19"/>
      <c r="B1493" s="18"/>
      <c r="D1493"/>
      <c r="E1493"/>
      <c r="F1493"/>
      <c r="G1493"/>
      <c r="H1493"/>
      <c r="I1493"/>
      <c r="J1493"/>
      <c r="K1493"/>
      <c r="L1493"/>
      <c r="M1493"/>
      <c r="N1493"/>
      <c r="O1493"/>
      <c r="P1493"/>
      <c r="Q1493"/>
      <c r="R1493"/>
    </row>
    <row r="1494" spans="1:18" s="16" customFormat="1" x14ac:dyDescent="0.25">
      <c r="A1494" s="19"/>
      <c r="B1494" s="18"/>
      <c r="D1494"/>
      <c r="E1494"/>
      <c r="F1494"/>
      <c r="G1494"/>
      <c r="H1494"/>
      <c r="I1494"/>
      <c r="J1494"/>
      <c r="K1494"/>
      <c r="L1494"/>
      <c r="M1494"/>
      <c r="N1494"/>
      <c r="O1494"/>
      <c r="P1494"/>
      <c r="Q1494"/>
      <c r="R1494"/>
    </row>
    <row r="1495" spans="1:18" s="16" customFormat="1" x14ac:dyDescent="0.25">
      <c r="A1495" s="19"/>
      <c r="B1495" s="18"/>
      <c r="D1495"/>
      <c r="E1495"/>
      <c r="F1495"/>
      <c r="G1495"/>
      <c r="H1495"/>
      <c r="I1495"/>
      <c r="J1495"/>
      <c r="K1495"/>
      <c r="L1495"/>
      <c r="M1495"/>
      <c r="N1495"/>
      <c r="O1495"/>
      <c r="P1495"/>
      <c r="Q1495"/>
      <c r="R1495"/>
    </row>
    <row r="1496" spans="1:18" s="16" customFormat="1" x14ac:dyDescent="0.25">
      <c r="A1496" s="19"/>
      <c r="B1496" s="18"/>
      <c r="D1496"/>
      <c r="E1496"/>
      <c r="F1496"/>
      <c r="G1496"/>
      <c r="H1496"/>
      <c r="I1496"/>
      <c r="J1496"/>
      <c r="K1496"/>
      <c r="L1496"/>
      <c r="M1496"/>
      <c r="N1496"/>
      <c r="O1496"/>
      <c r="P1496"/>
      <c r="Q1496"/>
      <c r="R1496"/>
    </row>
    <row r="1497" spans="1:18" s="16" customFormat="1" x14ac:dyDescent="0.25">
      <c r="A1497" s="19"/>
      <c r="B1497" s="18"/>
      <c r="D1497"/>
      <c r="E1497"/>
      <c r="F1497"/>
      <c r="G1497"/>
      <c r="H1497"/>
      <c r="I1497"/>
      <c r="J1497"/>
      <c r="K1497"/>
      <c r="L1497"/>
      <c r="M1497"/>
      <c r="N1497"/>
      <c r="O1497"/>
      <c r="P1497"/>
      <c r="Q1497"/>
      <c r="R1497"/>
    </row>
    <row r="1498" spans="1:18" s="16" customFormat="1" x14ac:dyDescent="0.25">
      <c r="A1498" s="19"/>
      <c r="B1498" s="18"/>
      <c r="D1498"/>
      <c r="E1498"/>
      <c r="F1498"/>
      <c r="G1498"/>
      <c r="H1498"/>
      <c r="I1498"/>
      <c r="J1498"/>
      <c r="K1498"/>
      <c r="L1498"/>
      <c r="M1498"/>
      <c r="N1498"/>
      <c r="O1498"/>
      <c r="P1498"/>
      <c r="Q1498"/>
      <c r="R1498"/>
    </row>
    <row r="1499" spans="1:18" s="16" customFormat="1" x14ac:dyDescent="0.25">
      <c r="A1499" s="19"/>
      <c r="B1499" s="18"/>
      <c r="D1499"/>
      <c r="E1499"/>
      <c r="F1499"/>
      <c r="G1499"/>
      <c r="H1499"/>
      <c r="I1499"/>
      <c r="J1499"/>
      <c r="K1499"/>
      <c r="L1499"/>
      <c r="M1499"/>
      <c r="N1499"/>
      <c r="O1499"/>
      <c r="P1499"/>
      <c r="Q1499"/>
      <c r="R1499"/>
    </row>
    <row r="1500" spans="1:18" s="16" customFormat="1" x14ac:dyDescent="0.25">
      <c r="A1500" s="19"/>
      <c r="B1500" s="18"/>
      <c r="D1500"/>
      <c r="E1500"/>
      <c r="F1500"/>
      <c r="G1500"/>
      <c r="H1500"/>
      <c r="I1500"/>
      <c r="J1500"/>
      <c r="K1500"/>
      <c r="L1500"/>
      <c r="M1500"/>
      <c r="N1500"/>
      <c r="O1500"/>
      <c r="P1500"/>
      <c r="Q1500"/>
      <c r="R1500"/>
    </row>
    <row r="1501" spans="1:18" s="16" customFormat="1" x14ac:dyDescent="0.25">
      <c r="A1501" s="19"/>
      <c r="B1501" s="18"/>
      <c r="D1501"/>
      <c r="E1501"/>
      <c r="F1501"/>
      <c r="G1501"/>
      <c r="H1501"/>
      <c r="I1501"/>
      <c r="J1501"/>
      <c r="K1501"/>
      <c r="L1501"/>
      <c r="M1501"/>
      <c r="N1501"/>
      <c r="O1501"/>
      <c r="P1501"/>
      <c r="Q1501"/>
      <c r="R1501"/>
    </row>
    <row r="1502" spans="1:18" s="16" customFormat="1" x14ac:dyDescent="0.25">
      <c r="A1502" s="19"/>
      <c r="B1502" s="18"/>
      <c r="D1502"/>
      <c r="E1502"/>
      <c r="F1502"/>
      <c r="G1502"/>
      <c r="H1502"/>
      <c r="I1502"/>
      <c r="J1502"/>
      <c r="K1502"/>
      <c r="L1502"/>
      <c r="M1502"/>
      <c r="N1502"/>
      <c r="O1502"/>
      <c r="P1502"/>
      <c r="Q1502"/>
      <c r="R1502"/>
    </row>
    <row r="1503" spans="1:18" s="16" customFormat="1" x14ac:dyDescent="0.25">
      <c r="A1503" s="19"/>
      <c r="B1503" s="18"/>
      <c r="D1503"/>
      <c r="E1503"/>
      <c r="F1503"/>
      <c r="G1503"/>
      <c r="H1503"/>
      <c r="I1503"/>
      <c r="J1503"/>
      <c r="K1503"/>
      <c r="L1503"/>
      <c r="M1503"/>
      <c r="N1503"/>
      <c r="O1503"/>
      <c r="P1503"/>
      <c r="Q1503"/>
      <c r="R1503"/>
    </row>
    <row r="1504" spans="1:18" s="16" customFormat="1" x14ac:dyDescent="0.25">
      <c r="A1504" s="19"/>
      <c r="B1504" s="18"/>
      <c r="D1504"/>
      <c r="E1504"/>
      <c r="F1504"/>
      <c r="G1504"/>
      <c r="H1504"/>
      <c r="I1504"/>
      <c r="J1504"/>
      <c r="K1504"/>
      <c r="L1504"/>
      <c r="M1504"/>
      <c r="N1504"/>
      <c r="O1504"/>
      <c r="P1504"/>
      <c r="Q1504"/>
      <c r="R1504"/>
    </row>
    <row r="1505" spans="1:18" s="16" customFormat="1" x14ac:dyDescent="0.25">
      <c r="A1505" s="19"/>
      <c r="B1505" s="18"/>
      <c r="D1505"/>
      <c r="E1505"/>
      <c r="F1505"/>
      <c r="G1505"/>
      <c r="H1505"/>
      <c r="I1505"/>
      <c r="J1505"/>
      <c r="K1505"/>
      <c r="L1505"/>
      <c r="M1505"/>
      <c r="N1505"/>
      <c r="O1505"/>
      <c r="P1505"/>
      <c r="Q1505"/>
      <c r="R1505"/>
    </row>
    <row r="1506" spans="1:18" s="16" customFormat="1" x14ac:dyDescent="0.25">
      <c r="A1506" s="19"/>
      <c r="B1506" s="18"/>
      <c r="D1506"/>
      <c r="E1506"/>
      <c r="F1506"/>
      <c r="G1506"/>
      <c r="H1506"/>
      <c r="I1506"/>
      <c r="J1506"/>
      <c r="K1506"/>
      <c r="L1506"/>
      <c r="M1506"/>
      <c r="N1506"/>
      <c r="O1506"/>
      <c r="P1506"/>
      <c r="Q1506"/>
      <c r="R1506"/>
    </row>
    <row r="1507" spans="1:18" s="16" customFormat="1" x14ac:dyDescent="0.25">
      <c r="A1507" s="19"/>
      <c r="B1507" s="18"/>
      <c r="D1507"/>
      <c r="E1507"/>
      <c r="F1507"/>
      <c r="G1507"/>
      <c r="H1507"/>
      <c r="I1507"/>
      <c r="J1507"/>
      <c r="K1507"/>
      <c r="L1507"/>
      <c r="M1507"/>
      <c r="N1507"/>
      <c r="O1507"/>
      <c r="P1507"/>
      <c r="Q1507"/>
      <c r="R1507"/>
    </row>
    <row r="1508" spans="1:18" s="16" customFormat="1" x14ac:dyDescent="0.25">
      <c r="A1508" s="19"/>
      <c r="B1508" s="18"/>
      <c r="D1508"/>
      <c r="E1508"/>
      <c r="F1508"/>
      <c r="G1508"/>
      <c r="H1508"/>
      <c r="I1508"/>
      <c r="J1508"/>
      <c r="K1508"/>
      <c r="L1508"/>
      <c r="M1508"/>
      <c r="N1508"/>
      <c r="O1508"/>
      <c r="P1508"/>
      <c r="Q1508"/>
      <c r="R1508"/>
    </row>
    <row r="1509" spans="1:18" s="16" customFormat="1" x14ac:dyDescent="0.25">
      <c r="A1509" s="19"/>
      <c r="B1509" s="18"/>
      <c r="D1509"/>
      <c r="E1509"/>
      <c r="F1509"/>
      <c r="G1509"/>
      <c r="H1509"/>
      <c r="I1509"/>
      <c r="J1509"/>
      <c r="K1509"/>
      <c r="L1509"/>
      <c r="M1509"/>
      <c r="N1509"/>
      <c r="O1509"/>
      <c r="P1509"/>
      <c r="Q1509"/>
      <c r="R1509"/>
    </row>
    <row r="1510" spans="1:18" s="16" customFormat="1" x14ac:dyDescent="0.25">
      <c r="A1510" s="19"/>
      <c r="B1510" s="18"/>
      <c r="D1510"/>
      <c r="E1510"/>
      <c r="F1510"/>
      <c r="G1510"/>
      <c r="H1510"/>
      <c r="I1510"/>
      <c r="J1510"/>
      <c r="K1510"/>
      <c r="L1510"/>
      <c r="M1510"/>
      <c r="N1510"/>
      <c r="O1510"/>
      <c r="P1510"/>
      <c r="Q1510"/>
      <c r="R1510"/>
    </row>
    <row r="1511" spans="1:18" s="16" customFormat="1" x14ac:dyDescent="0.25">
      <c r="A1511" s="19"/>
      <c r="B1511" s="18"/>
      <c r="D1511"/>
      <c r="E1511"/>
      <c r="F1511"/>
      <c r="G1511"/>
      <c r="H1511"/>
      <c r="I1511"/>
      <c r="J1511"/>
      <c r="K1511"/>
      <c r="L1511"/>
      <c r="M1511"/>
      <c r="N1511"/>
      <c r="O1511"/>
      <c r="P1511"/>
      <c r="Q1511"/>
      <c r="R1511"/>
    </row>
    <row r="1512" spans="1:18" s="16" customFormat="1" x14ac:dyDescent="0.25">
      <c r="A1512" s="19"/>
      <c r="B1512" s="20"/>
      <c r="D1512"/>
      <c r="E1512"/>
      <c r="F1512"/>
      <c r="G1512"/>
      <c r="H1512"/>
      <c r="I1512"/>
      <c r="J1512"/>
      <c r="K1512"/>
      <c r="L1512"/>
      <c r="M1512"/>
      <c r="N1512"/>
      <c r="O1512"/>
      <c r="P1512"/>
      <c r="Q1512"/>
      <c r="R1512"/>
    </row>
    <row r="1513" spans="1:18" s="16" customFormat="1" x14ac:dyDescent="0.25">
      <c r="A1513" s="19"/>
      <c r="B1513" s="18"/>
      <c r="D1513"/>
      <c r="E1513"/>
      <c r="F1513"/>
      <c r="G1513"/>
      <c r="H1513"/>
      <c r="I1513"/>
      <c r="J1513"/>
      <c r="K1513"/>
      <c r="L1513"/>
      <c r="M1513"/>
      <c r="N1513"/>
      <c r="O1513"/>
      <c r="P1513"/>
      <c r="Q1513"/>
      <c r="R1513"/>
    </row>
    <row r="1514" spans="1:18" s="16" customFormat="1" x14ac:dyDescent="0.25">
      <c r="A1514" s="19"/>
      <c r="B1514" s="18"/>
      <c r="D1514"/>
      <c r="E1514"/>
      <c r="F1514"/>
      <c r="G1514"/>
      <c r="H1514"/>
      <c r="I1514"/>
      <c r="J1514"/>
      <c r="K1514"/>
      <c r="L1514"/>
      <c r="M1514"/>
      <c r="N1514"/>
      <c r="O1514"/>
      <c r="P1514"/>
      <c r="Q1514"/>
      <c r="R1514"/>
    </row>
    <row r="1515" spans="1:18" s="16" customFormat="1" x14ac:dyDescent="0.25">
      <c r="A1515" s="19"/>
      <c r="B1515" s="18"/>
      <c r="D1515"/>
      <c r="E1515"/>
      <c r="F1515"/>
      <c r="G1515"/>
      <c r="H1515"/>
      <c r="I1515"/>
      <c r="J1515"/>
      <c r="K1515"/>
      <c r="L1515"/>
      <c r="M1515"/>
      <c r="N1515"/>
      <c r="O1515"/>
      <c r="P1515"/>
      <c r="Q1515"/>
      <c r="R1515"/>
    </row>
    <row r="1516" spans="1:18" s="16" customFormat="1" x14ac:dyDescent="0.25">
      <c r="A1516" s="19"/>
      <c r="B1516" s="18"/>
      <c r="D1516"/>
      <c r="E1516"/>
      <c r="F1516"/>
      <c r="G1516"/>
      <c r="H1516"/>
      <c r="I1516"/>
      <c r="J1516"/>
      <c r="K1516"/>
      <c r="L1516"/>
      <c r="M1516"/>
      <c r="N1516"/>
      <c r="O1516"/>
      <c r="P1516"/>
      <c r="Q1516"/>
      <c r="R1516"/>
    </row>
    <row r="1517" spans="1:18" s="16" customFormat="1" x14ac:dyDescent="0.25">
      <c r="A1517" s="19"/>
      <c r="B1517" s="18"/>
      <c r="D1517"/>
      <c r="E1517"/>
      <c r="F1517"/>
      <c r="G1517"/>
      <c r="H1517"/>
      <c r="I1517"/>
      <c r="J1517"/>
      <c r="K1517"/>
      <c r="L1517"/>
      <c r="M1517"/>
      <c r="N1517"/>
      <c r="O1517"/>
      <c r="P1517"/>
      <c r="Q1517"/>
      <c r="R1517"/>
    </row>
    <row r="1518" spans="1:18" s="16" customFormat="1" x14ac:dyDescent="0.25">
      <c r="A1518" s="19"/>
      <c r="B1518" s="18"/>
      <c r="D1518"/>
      <c r="E1518"/>
      <c r="F1518"/>
      <c r="G1518"/>
      <c r="H1518"/>
      <c r="I1518"/>
      <c r="J1518"/>
      <c r="K1518"/>
      <c r="L1518"/>
      <c r="M1518"/>
      <c r="N1518"/>
      <c r="O1518"/>
      <c r="P1518"/>
      <c r="Q1518"/>
      <c r="R1518"/>
    </row>
    <row r="1519" spans="1:18" s="16" customFormat="1" x14ac:dyDescent="0.25">
      <c r="A1519" s="19"/>
      <c r="B1519" s="18"/>
      <c r="D1519"/>
      <c r="E1519"/>
      <c r="F1519"/>
      <c r="G1519"/>
      <c r="H1519"/>
      <c r="I1519"/>
      <c r="J1519"/>
      <c r="K1519"/>
      <c r="L1519"/>
      <c r="M1519"/>
      <c r="N1519"/>
      <c r="O1519"/>
      <c r="P1519"/>
      <c r="Q1519"/>
      <c r="R1519"/>
    </row>
    <row r="1520" spans="1:18" s="16" customFormat="1" x14ac:dyDescent="0.25">
      <c r="A1520" s="19"/>
      <c r="B1520" s="18"/>
      <c r="D1520"/>
      <c r="E1520"/>
      <c r="F1520"/>
      <c r="G1520"/>
      <c r="H1520"/>
      <c r="I1520"/>
      <c r="J1520"/>
      <c r="K1520"/>
      <c r="L1520"/>
      <c r="M1520"/>
      <c r="N1520"/>
      <c r="O1520"/>
      <c r="P1520"/>
      <c r="Q1520"/>
      <c r="R1520"/>
    </row>
    <row r="1521" spans="1:18" s="16" customFormat="1" x14ac:dyDescent="0.25">
      <c r="A1521" s="19"/>
      <c r="B1521" s="18"/>
      <c r="D1521"/>
      <c r="E1521"/>
      <c r="F1521"/>
      <c r="G1521"/>
      <c r="H1521"/>
      <c r="I1521"/>
      <c r="J1521"/>
      <c r="K1521"/>
      <c r="L1521"/>
      <c r="M1521"/>
      <c r="N1521"/>
      <c r="O1521"/>
      <c r="P1521"/>
      <c r="Q1521"/>
      <c r="R1521"/>
    </row>
    <row r="1522" spans="1:18" s="16" customFormat="1" x14ac:dyDescent="0.25">
      <c r="A1522" s="19"/>
      <c r="B1522" s="18"/>
      <c r="D1522"/>
      <c r="E1522"/>
      <c r="F1522"/>
      <c r="G1522"/>
      <c r="H1522"/>
      <c r="I1522"/>
      <c r="J1522"/>
      <c r="K1522"/>
      <c r="L1522"/>
      <c r="M1522"/>
      <c r="N1522"/>
      <c r="O1522"/>
      <c r="P1522"/>
      <c r="Q1522"/>
      <c r="R1522"/>
    </row>
    <row r="1523" spans="1:18" s="16" customFormat="1" x14ac:dyDescent="0.25">
      <c r="A1523" s="19"/>
      <c r="B1523" s="18"/>
      <c r="D1523"/>
      <c r="E1523"/>
      <c r="F1523"/>
      <c r="G1523"/>
      <c r="H1523"/>
      <c r="I1523"/>
      <c r="J1523"/>
      <c r="K1523"/>
      <c r="L1523"/>
      <c r="M1523"/>
      <c r="N1523"/>
      <c r="O1523"/>
      <c r="P1523"/>
      <c r="Q1523"/>
      <c r="R1523"/>
    </row>
    <row r="1524" spans="1:18" s="16" customFormat="1" x14ac:dyDescent="0.25">
      <c r="A1524" s="19"/>
      <c r="B1524" s="18"/>
      <c r="D1524"/>
      <c r="E1524"/>
      <c r="F1524"/>
      <c r="G1524"/>
      <c r="H1524"/>
      <c r="I1524"/>
      <c r="J1524"/>
      <c r="K1524"/>
      <c r="L1524"/>
      <c r="M1524"/>
      <c r="N1524"/>
      <c r="O1524"/>
      <c r="P1524"/>
      <c r="Q1524"/>
      <c r="R1524"/>
    </row>
    <row r="1525" spans="1:18" s="16" customFormat="1" x14ac:dyDescent="0.25">
      <c r="A1525" s="19"/>
      <c r="B1525" s="18"/>
      <c r="D1525"/>
      <c r="E1525"/>
      <c r="F1525"/>
      <c r="G1525"/>
      <c r="H1525"/>
      <c r="I1525"/>
      <c r="J1525"/>
      <c r="K1525"/>
      <c r="L1525"/>
      <c r="M1525"/>
      <c r="N1525"/>
      <c r="O1525"/>
      <c r="P1525"/>
      <c r="Q1525"/>
      <c r="R1525"/>
    </row>
    <row r="1526" spans="1:18" s="16" customFormat="1" x14ac:dyDescent="0.25">
      <c r="A1526" s="19"/>
      <c r="B1526" s="18"/>
      <c r="D1526"/>
      <c r="E1526"/>
      <c r="F1526"/>
      <c r="G1526"/>
      <c r="H1526"/>
      <c r="I1526"/>
      <c r="J1526"/>
      <c r="K1526"/>
      <c r="L1526"/>
      <c r="M1526"/>
      <c r="N1526"/>
      <c r="O1526"/>
      <c r="P1526"/>
      <c r="Q1526"/>
      <c r="R1526"/>
    </row>
    <row r="1527" spans="1:18" s="16" customFormat="1" x14ac:dyDescent="0.25">
      <c r="A1527" s="19"/>
      <c r="B1527" s="18"/>
      <c r="D1527"/>
      <c r="E1527"/>
      <c r="F1527"/>
      <c r="G1527"/>
      <c r="H1527"/>
      <c r="I1527"/>
      <c r="J1527"/>
      <c r="K1527"/>
      <c r="L1527"/>
      <c r="M1527"/>
      <c r="N1527"/>
      <c r="O1527"/>
      <c r="P1527"/>
      <c r="Q1527"/>
      <c r="R1527"/>
    </row>
    <row r="1528" spans="1:18" s="16" customFormat="1" x14ac:dyDescent="0.25">
      <c r="A1528" s="19"/>
      <c r="B1528" s="18"/>
      <c r="D1528"/>
      <c r="E1528"/>
      <c r="F1528"/>
      <c r="G1528"/>
      <c r="H1528"/>
      <c r="I1528"/>
      <c r="J1528"/>
      <c r="K1528"/>
      <c r="L1528"/>
      <c r="M1528"/>
      <c r="N1528"/>
      <c r="O1528"/>
      <c r="P1528"/>
      <c r="Q1528"/>
      <c r="R1528"/>
    </row>
    <row r="1529" spans="1:18" s="16" customFormat="1" x14ac:dyDescent="0.25">
      <c r="A1529" s="19"/>
      <c r="B1529" s="18"/>
      <c r="D1529"/>
      <c r="E1529"/>
      <c r="F1529"/>
      <c r="G1529"/>
      <c r="H1529"/>
      <c r="I1529"/>
      <c r="J1529"/>
      <c r="K1529"/>
      <c r="L1529"/>
      <c r="M1529"/>
      <c r="N1529"/>
      <c r="O1529"/>
      <c r="P1529"/>
      <c r="Q1529"/>
      <c r="R1529"/>
    </row>
    <row r="1530" spans="1:18" s="16" customFormat="1" x14ac:dyDescent="0.25">
      <c r="A1530" s="19"/>
      <c r="B1530" s="18"/>
      <c r="D1530"/>
      <c r="E1530"/>
      <c r="F1530"/>
      <c r="G1530"/>
      <c r="H1530"/>
      <c r="I1530"/>
      <c r="J1530"/>
      <c r="K1530"/>
      <c r="L1530"/>
      <c r="M1530"/>
      <c r="N1530"/>
      <c r="O1530"/>
      <c r="P1530"/>
      <c r="Q1530"/>
      <c r="R1530"/>
    </row>
    <row r="1531" spans="1:18" s="16" customFormat="1" x14ac:dyDescent="0.25">
      <c r="A1531" s="19"/>
      <c r="B1531" s="18"/>
      <c r="D1531"/>
      <c r="E1531"/>
      <c r="F1531"/>
      <c r="G1531"/>
      <c r="H1531"/>
      <c r="I1531"/>
      <c r="J1531"/>
      <c r="K1531"/>
      <c r="L1531"/>
      <c r="M1531"/>
      <c r="N1531"/>
      <c r="O1531"/>
      <c r="P1531"/>
      <c r="Q1531"/>
      <c r="R1531"/>
    </row>
    <row r="1532" spans="1:18" s="16" customFormat="1" x14ac:dyDescent="0.25">
      <c r="A1532" s="19"/>
      <c r="B1532" s="18"/>
      <c r="D1532"/>
      <c r="E1532"/>
      <c r="F1532"/>
      <c r="G1532"/>
      <c r="H1532"/>
      <c r="I1532"/>
      <c r="J1532"/>
      <c r="K1532"/>
      <c r="L1532"/>
      <c r="M1532"/>
      <c r="N1532"/>
      <c r="O1532"/>
      <c r="P1532"/>
      <c r="Q1532"/>
      <c r="R1532"/>
    </row>
    <row r="1533" spans="1:18" s="16" customFormat="1" x14ac:dyDescent="0.25">
      <c r="A1533" s="19"/>
      <c r="B1533" s="18"/>
      <c r="D1533"/>
      <c r="E1533"/>
      <c r="F1533"/>
      <c r="G1533"/>
      <c r="H1533"/>
      <c r="I1533"/>
      <c r="J1533"/>
      <c r="K1533"/>
      <c r="L1533"/>
      <c r="M1533"/>
      <c r="N1533"/>
      <c r="O1533"/>
      <c r="P1533"/>
      <c r="Q1533"/>
      <c r="R1533"/>
    </row>
    <row r="1534" spans="1:18" s="16" customFormat="1" x14ac:dyDescent="0.25">
      <c r="A1534" s="19"/>
      <c r="B1534" s="18"/>
      <c r="D1534"/>
      <c r="E1534"/>
      <c r="F1534"/>
      <c r="G1534"/>
      <c r="H1534"/>
      <c r="I1534"/>
      <c r="J1534"/>
      <c r="K1534"/>
      <c r="L1534"/>
      <c r="M1534"/>
      <c r="N1534"/>
      <c r="O1534"/>
      <c r="P1534"/>
      <c r="Q1534"/>
      <c r="R1534"/>
    </row>
    <row r="1535" spans="1:18" s="16" customFormat="1" x14ac:dyDescent="0.25">
      <c r="A1535" s="19"/>
      <c r="B1535" s="18"/>
      <c r="D1535"/>
      <c r="E1535"/>
      <c r="F1535"/>
      <c r="G1535"/>
      <c r="H1535"/>
      <c r="I1535"/>
      <c r="J1535"/>
      <c r="K1535"/>
      <c r="L1535"/>
      <c r="M1535"/>
      <c r="N1535"/>
      <c r="O1535"/>
      <c r="P1535"/>
      <c r="Q1535"/>
      <c r="R1535"/>
    </row>
    <row r="1536" spans="1:18" s="16" customFormat="1" x14ac:dyDescent="0.25">
      <c r="A1536" s="19"/>
      <c r="B1536" s="18"/>
      <c r="D1536"/>
      <c r="E1536"/>
      <c r="F1536"/>
      <c r="G1536"/>
      <c r="H1536"/>
      <c r="I1536"/>
      <c r="J1536"/>
      <c r="K1536"/>
      <c r="L1536"/>
      <c r="M1536"/>
      <c r="N1536"/>
      <c r="O1536"/>
      <c r="P1536"/>
      <c r="Q1536"/>
      <c r="R1536"/>
    </row>
    <row r="1537" spans="1:18" s="16" customFormat="1" x14ac:dyDescent="0.25">
      <c r="A1537" s="19"/>
      <c r="B1537" s="18"/>
      <c r="D1537"/>
      <c r="E1537"/>
      <c r="F1537"/>
      <c r="G1537"/>
      <c r="H1537"/>
      <c r="I1537"/>
      <c r="J1537"/>
      <c r="K1537"/>
      <c r="L1537"/>
      <c r="M1537"/>
      <c r="N1537"/>
      <c r="O1537"/>
      <c r="P1537"/>
      <c r="Q1537"/>
      <c r="R1537"/>
    </row>
    <row r="1538" spans="1:18" s="16" customFormat="1" x14ac:dyDescent="0.25">
      <c r="A1538" s="19"/>
      <c r="B1538" s="18"/>
      <c r="D1538"/>
      <c r="E1538"/>
      <c r="F1538"/>
      <c r="G1538"/>
      <c r="H1538"/>
      <c r="I1538"/>
      <c r="J1538"/>
      <c r="K1538"/>
      <c r="L1538"/>
      <c r="M1538"/>
      <c r="N1538"/>
      <c r="O1538"/>
      <c r="P1538"/>
      <c r="Q1538"/>
      <c r="R1538"/>
    </row>
    <row r="1539" spans="1:18" s="16" customFormat="1" x14ac:dyDescent="0.25">
      <c r="A1539" s="19"/>
      <c r="B1539" s="18"/>
      <c r="D1539"/>
      <c r="E1539"/>
      <c r="F1539"/>
      <c r="G1539"/>
      <c r="H1539"/>
      <c r="I1539"/>
      <c r="J1539"/>
      <c r="K1539"/>
      <c r="L1539"/>
      <c r="M1539"/>
      <c r="N1539"/>
      <c r="O1539"/>
      <c r="P1539"/>
      <c r="Q1539"/>
      <c r="R1539"/>
    </row>
    <row r="1540" spans="1:18" s="16" customFormat="1" x14ac:dyDescent="0.25">
      <c r="A1540" s="19"/>
      <c r="B1540" s="18"/>
      <c r="D1540"/>
      <c r="E1540"/>
      <c r="F1540"/>
      <c r="G1540"/>
      <c r="H1540"/>
      <c r="I1540"/>
      <c r="J1540"/>
      <c r="K1540"/>
      <c r="L1540"/>
      <c r="M1540"/>
      <c r="N1540"/>
      <c r="O1540"/>
      <c r="P1540"/>
      <c r="Q1540"/>
      <c r="R1540"/>
    </row>
    <row r="1541" spans="1:18" s="16" customFormat="1" x14ac:dyDescent="0.25">
      <c r="A1541" s="19"/>
      <c r="B1541" s="18"/>
      <c r="D1541"/>
      <c r="E1541"/>
      <c r="F1541"/>
      <c r="G1541"/>
      <c r="H1541"/>
      <c r="I1541"/>
      <c r="J1541"/>
      <c r="K1541"/>
      <c r="L1541"/>
      <c r="M1541"/>
      <c r="N1541"/>
      <c r="O1541"/>
      <c r="P1541"/>
      <c r="Q1541"/>
      <c r="R1541"/>
    </row>
    <row r="1542" spans="1:18" s="16" customFormat="1" x14ac:dyDescent="0.25">
      <c r="A1542" s="19"/>
      <c r="B1542" s="18"/>
      <c r="D1542"/>
      <c r="E1542"/>
      <c r="F1542"/>
      <c r="G1542"/>
      <c r="H1542"/>
      <c r="I1542"/>
      <c r="J1542"/>
      <c r="K1542"/>
      <c r="L1542"/>
      <c r="M1542"/>
      <c r="N1542"/>
      <c r="O1542"/>
      <c r="P1542"/>
      <c r="Q1542"/>
      <c r="R1542"/>
    </row>
    <row r="1543" spans="1:18" s="16" customFormat="1" x14ac:dyDescent="0.25">
      <c r="A1543" s="19"/>
      <c r="B1543" s="18"/>
      <c r="D1543"/>
      <c r="E1543"/>
      <c r="F1543"/>
      <c r="G1543"/>
      <c r="H1543"/>
      <c r="I1543"/>
      <c r="J1543"/>
      <c r="K1543"/>
      <c r="L1543"/>
      <c r="M1543"/>
      <c r="N1543"/>
      <c r="O1543"/>
      <c r="P1543"/>
      <c r="Q1543"/>
      <c r="R1543"/>
    </row>
    <row r="1544" spans="1:18" s="16" customFormat="1" x14ac:dyDescent="0.25">
      <c r="A1544" s="19"/>
      <c r="B1544" s="18"/>
      <c r="D1544"/>
      <c r="E1544"/>
      <c r="F1544"/>
      <c r="G1544"/>
      <c r="H1544"/>
      <c r="I1544"/>
      <c r="J1544"/>
      <c r="K1544"/>
      <c r="L1544"/>
      <c r="M1544"/>
      <c r="N1544"/>
      <c r="O1544"/>
      <c r="P1544"/>
      <c r="Q1544"/>
      <c r="R1544"/>
    </row>
    <row r="1545" spans="1:18" s="16" customFormat="1" x14ac:dyDescent="0.25">
      <c r="A1545" s="19"/>
      <c r="B1545" s="18"/>
      <c r="D1545"/>
      <c r="E1545"/>
      <c r="F1545"/>
      <c r="G1545"/>
      <c r="H1545"/>
      <c r="I1545"/>
      <c r="J1545"/>
      <c r="K1545"/>
      <c r="L1545"/>
      <c r="M1545"/>
      <c r="N1545"/>
      <c r="O1545"/>
      <c r="P1545"/>
      <c r="Q1545"/>
      <c r="R1545"/>
    </row>
    <row r="1546" spans="1:18" s="16" customFormat="1" x14ac:dyDescent="0.25">
      <c r="A1546" s="19"/>
      <c r="B1546" s="18"/>
      <c r="D1546"/>
      <c r="E1546"/>
      <c r="F1546"/>
      <c r="G1546"/>
      <c r="H1546"/>
      <c r="I1546"/>
      <c r="J1546"/>
      <c r="K1546"/>
      <c r="L1546"/>
      <c r="M1546"/>
      <c r="N1546"/>
      <c r="O1546"/>
      <c r="P1546"/>
      <c r="Q1546"/>
      <c r="R1546"/>
    </row>
    <row r="1547" spans="1:18" s="16" customFormat="1" x14ac:dyDescent="0.25">
      <c r="A1547" s="19"/>
      <c r="B1547" s="18"/>
      <c r="D1547"/>
      <c r="E1547"/>
      <c r="F1547"/>
      <c r="G1547"/>
      <c r="H1547"/>
      <c r="I1547"/>
      <c r="J1547"/>
      <c r="K1547"/>
      <c r="L1547"/>
      <c r="M1547"/>
      <c r="N1547"/>
      <c r="O1547"/>
      <c r="P1547"/>
      <c r="Q1547"/>
      <c r="R1547"/>
    </row>
    <row r="1548" spans="1:18" s="16" customFormat="1" x14ac:dyDescent="0.25">
      <c r="A1548" s="19"/>
      <c r="B1548" s="18"/>
      <c r="D1548"/>
      <c r="E1548"/>
      <c r="F1548"/>
      <c r="G1548"/>
      <c r="H1548"/>
      <c r="I1548"/>
      <c r="J1548"/>
      <c r="K1548"/>
      <c r="L1548"/>
      <c r="M1548"/>
      <c r="N1548"/>
      <c r="O1548"/>
      <c r="P1548"/>
      <c r="Q1548"/>
      <c r="R1548"/>
    </row>
    <row r="1549" spans="1:18" s="16" customFormat="1" x14ac:dyDescent="0.25">
      <c r="A1549" s="19"/>
      <c r="B1549" s="18"/>
      <c r="D1549"/>
      <c r="E1549"/>
      <c r="F1549"/>
      <c r="G1549"/>
      <c r="H1549"/>
      <c r="I1549"/>
      <c r="J1549"/>
      <c r="K1549"/>
      <c r="L1549"/>
      <c r="M1549"/>
      <c r="N1549"/>
      <c r="O1549"/>
      <c r="P1549"/>
      <c r="Q1549"/>
      <c r="R1549"/>
    </row>
    <row r="1550" spans="1:18" s="16" customFormat="1" x14ac:dyDescent="0.25">
      <c r="A1550" s="19"/>
      <c r="B1550" s="18"/>
      <c r="D1550"/>
      <c r="E1550"/>
      <c r="F1550"/>
      <c r="G1550"/>
      <c r="H1550"/>
      <c r="I1550"/>
      <c r="J1550"/>
      <c r="K1550"/>
      <c r="L1550"/>
      <c r="M1550"/>
      <c r="N1550"/>
      <c r="O1550"/>
      <c r="P1550"/>
      <c r="Q1550"/>
      <c r="R1550"/>
    </row>
    <row r="1551" spans="1:18" s="16" customFormat="1" x14ac:dyDescent="0.25">
      <c r="A1551" s="19"/>
      <c r="B1551" s="18"/>
      <c r="D1551"/>
      <c r="E1551"/>
      <c r="F1551"/>
      <c r="G1551"/>
      <c r="H1551"/>
      <c r="I1551"/>
      <c r="J1551"/>
      <c r="K1551"/>
      <c r="L1551"/>
      <c r="M1551"/>
      <c r="N1551"/>
      <c r="O1551"/>
      <c r="P1551"/>
      <c r="Q1551"/>
      <c r="R1551"/>
    </row>
    <row r="1552" spans="1:18" s="16" customFormat="1" x14ac:dyDescent="0.25">
      <c r="A1552" s="19"/>
      <c r="B1552" s="18"/>
      <c r="D1552"/>
      <c r="E1552"/>
      <c r="F1552"/>
      <c r="G1552"/>
      <c r="H1552"/>
      <c r="I1552"/>
      <c r="J1552"/>
      <c r="K1552"/>
      <c r="L1552"/>
      <c r="M1552"/>
      <c r="N1552"/>
      <c r="O1552"/>
      <c r="P1552"/>
      <c r="Q1552"/>
      <c r="R1552"/>
    </row>
    <row r="1553" spans="1:18" s="16" customFormat="1" x14ac:dyDescent="0.25">
      <c r="A1553" s="19"/>
      <c r="B1553" s="18"/>
      <c r="D1553"/>
      <c r="E1553"/>
      <c r="F1553"/>
      <c r="G1553"/>
      <c r="H1553"/>
      <c r="I1553"/>
      <c r="J1553"/>
      <c r="K1553"/>
      <c r="L1553"/>
      <c r="M1553"/>
      <c r="N1553"/>
      <c r="O1553"/>
      <c r="P1553"/>
      <c r="Q1553"/>
      <c r="R1553"/>
    </row>
    <row r="1554" spans="1:18" s="16" customFormat="1" x14ac:dyDescent="0.25">
      <c r="A1554" s="19"/>
      <c r="B1554" s="18"/>
      <c r="D1554"/>
      <c r="E1554"/>
      <c r="F1554"/>
      <c r="G1554"/>
      <c r="H1554"/>
      <c r="I1554"/>
      <c r="J1554"/>
      <c r="K1554"/>
      <c r="L1554"/>
      <c r="M1554"/>
      <c r="N1554"/>
      <c r="O1554"/>
      <c r="P1554"/>
      <c r="Q1554"/>
      <c r="R1554"/>
    </row>
    <row r="1555" spans="1:18" s="16" customFormat="1" x14ac:dyDescent="0.25">
      <c r="A1555" s="19"/>
      <c r="B1555" s="18"/>
      <c r="D1555"/>
      <c r="E1555"/>
      <c r="F1555"/>
      <c r="G1555"/>
      <c r="H1555"/>
      <c r="I1555"/>
      <c r="J1555"/>
      <c r="K1555"/>
      <c r="L1555"/>
      <c r="M1555"/>
      <c r="N1555"/>
      <c r="O1555"/>
      <c r="P1555"/>
      <c r="Q1555"/>
      <c r="R1555"/>
    </row>
    <row r="1556" spans="1:18" s="16" customFormat="1" x14ac:dyDescent="0.25">
      <c r="A1556" s="19"/>
      <c r="B1556" s="18"/>
      <c r="D1556"/>
      <c r="E1556"/>
      <c r="F1556"/>
      <c r="G1556"/>
      <c r="H1556"/>
      <c r="I1556"/>
      <c r="J1556"/>
      <c r="K1556"/>
      <c r="L1556"/>
      <c r="M1556"/>
      <c r="N1556"/>
      <c r="O1556"/>
      <c r="P1556"/>
      <c r="Q1556"/>
      <c r="R1556"/>
    </row>
    <row r="1557" spans="1:18" s="16" customFormat="1" x14ac:dyDescent="0.25">
      <c r="A1557" s="19"/>
      <c r="B1557" s="18"/>
      <c r="D1557"/>
      <c r="E1557"/>
      <c r="F1557"/>
      <c r="G1557"/>
      <c r="H1557"/>
      <c r="I1557"/>
      <c r="J1557"/>
      <c r="K1557"/>
      <c r="L1557"/>
      <c r="M1557"/>
      <c r="N1557"/>
      <c r="O1557"/>
      <c r="P1557"/>
      <c r="Q1557"/>
      <c r="R1557"/>
    </row>
    <row r="1558" spans="1:18" s="16" customFormat="1" x14ac:dyDescent="0.25">
      <c r="A1558" s="19"/>
      <c r="B1558" s="18"/>
      <c r="D1558"/>
      <c r="E1558"/>
      <c r="F1558"/>
      <c r="G1558"/>
      <c r="H1558"/>
      <c r="I1558"/>
      <c r="J1558"/>
      <c r="K1558"/>
      <c r="L1558"/>
      <c r="M1558"/>
      <c r="N1558"/>
      <c r="O1558"/>
      <c r="P1558"/>
      <c r="Q1558"/>
      <c r="R1558"/>
    </row>
    <row r="1559" spans="1:18" s="16" customFormat="1" x14ac:dyDescent="0.25">
      <c r="A1559" s="19"/>
      <c r="B1559" s="18"/>
      <c r="D1559"/>
      <c r="E1559"/>
      <c r="F1559"/>
      <c r="G1559"/>
      <c r="H1559"/>
      <c r="I1559"/>
      <c r="J1559"/>
      <c r="K1559"/>
      <c r="L1559"/>
      <c r="M1559"/>
      <c r="N1559"/>
      <c r="O1559"/>
      <c r="P1559"/>
      <c r="Q1559"/>
      <c r="R1559"/>
    </row>
    <row r="1560" spans="1:18" s="16" customFormat="1" x14ac:dyDescent="0.25">
      <c r="A1560" s="19"/>
      <c r="B1560" s="18"/>
      <c r="D1560"/>
      <c r="E1560"/>
      <c r="F1560"/>
      <c r="G1560"/>
      <c r="H1560"/>
      <c r="I1560"/>
      <c r="J1560"/>
      <c r="K1560"/>
      <c r="L1560"/>
      <c r="M1560"/>
      <c r="N1560"/>
      <c r="O1560"/>
      <c r="P1560"/>
      <c r="Q1560"/>
      <c r="R1560"/>
    </row>
    <row r="1561" spans="1:18" s="16" customFormat="1" x14ac:dyDescent="0.25">
      <c r="A1561" s="19"/>
      <c r="B1561" s="18"/>
      <c r="D1561"/>
      <c r="E1561"/>
      <c r="F1561"/>
      <c r="G1561"/>
      <c r="H1561"/>
      <c r="I1561"/>
      <c r="J1561"/>
      <c r="K1561"/>
      <c r="L1561"/>
      <c r="M1561"/>
      <c r="N1561"/>
      <c r="O1561"/>
      <c r="P1561"/>
      <c r="Q1561"/>
      <c r="R1561"/>
    </row>
    <row r="1562" spans="1:18" s="16" customFormat="1" x14ac:dyDescent="0.25">
      <c r="A1562" s="19"/>
      <c r="B1562" s="20"/>
      <c r="D1562"/>
      <c r="E1562"/>
      <c r="F1562"/>
      <c r="G1562"/>
      <c r="H1562"/>
      <c r="I1562"/>
      <c r="J1562"/>
      <c r="K1562"/>
      <c r="L1562"/>
      <c r="M1562"/>
      <c r="N1562"/>
      <c r="O1562"/>
      <c r="P1562"/>
      <c r="Q1562"/>
      <c r="R1562"/>
    </row>
    <row r="1563" spans="1:18" s="16" customFormat="1" x14ac:dyDescent="0.25">
      <c r="A1563" s="19"/>
      <c r="B1563" s="18"/>
      <c r="D1563"/>
      <c r="E1563"/>
      <c r="F1563"/>
      <c r="G1563"/>
      <c r="H1563"/>
      <c r="I1563"/>
      <c r="J1563"/>
      <c r="K1563"/>
      <c r="L1563"/>
      <c r="M1563"/>
      <c r="N1563"/>
      <c r="O1563"/>
      <c r="P1563"/>
      <c r="Q1563"/>
      <c r="R1563"/>
    </row>
    <row r="1564" spans="1:18" s="16" customFormat="1" x14ac:dyDescent="0.25">
      <c r="A1564" s="19"/>
      <c r="B1564" s="18"/>
      <c r="D1564"/>
      <c r="E1564"/>
      <c r="F1564"/>
      <c r="G1564"/>
      <c r="H1564"/>
      <c r="I1564"/>
      <c r="J1564"/>
      <c r="K1564"/>
      <c r="L1564"/>
      <c r="M1564"/>
      <c r="N1564"/>
      <c r="O1564"/>
      <c r="P1564"/>
      <c r="Q1564"/>
      <c r="R1564"/>
    </row>
    <row r="1565" spans="1:18" s="16" customFormat="1" x14ac:dyDescent="0.25">
      <c r="A1565" s="19"/>
      <c r="B1565" s="18"/>
      <c r="D1565"/>
      <c r="E1565"/>
      <c r="F1565"/>
      <c r="G1565"/>
      <c r="H1565"/>
      <c r="I1565"/>
      <c r="J1565"/>
      <c r="K1565"/>
      <c r="L1565"/>
      <c r="M1565"/>
      <c r="N1565"/>
      <c r="O1565"/>
      <c r="P1565"/>
      <c r="Q1565"/>
      <c r="R1565"/>
    </row>
    <row r="1566" spans="1:18" s="16" customFormat="1" x14ac:dyDescent="0.25">
      <c r="A1566" s="19"/>
      <c r="B1566" s="18"/>
      <c r="D1566"/>
      <c r="E1566"/>
      <c r="F1566"/>
      <c r="G1566"/>
      <c r="H1566"/>
      <c r="I1566"/>
      <c r="J1566"/>
      <c r="K1566"/>
      <c r="L1566"/>
      <c r="M1566"/>
      <c r="N1566"/>
      <c r="O1566"/>
      <c r="P1566"/>
      <c r="Q1566"/>
      <c r="R1566"/>
    </row>
    <row r="1567" spans="1:18" s="16" customFormat="1" x14ac:dyDescent="0.25">
      <c r="A1567" s="19"/>
      <c r="B1567" s="18"/>
      <c r="D1567"/>
      <c r="E1567"/>
      <c r="F1567"/>
      <c r="G1567"/>
      <c r="H1567"/>
      <c r="I1567"/>
      <c r="J1567"/>
      <c r="K1567"/>
      <c r="L1567"/>
      <c r="M1567"/>
      <c r="N1567"/>
      <c r="O1567"/>
      <c r="P1567"/>
      <c r="Q1567"/>
      <c r="R1567"/>
    </row>
    <row r="1568" spans="1:18" s="16" customFormat="1" x14ac:dyDescent="0.25">
      <c r="A1568" s="19"/>
      <c r="B1568" s="18"/>
      <c r="D1568"/>
      <c r="E1568"/>
      <c r="F1568"/>
      <c r="G1568"/>
      <c r="H1568"/>
      <c r="I1568"/>
      <c r="J1568"/>
      <c r="K1568"/>
      <c r="L1568"/>
      <c r="M1568"/>
      <c r="N1568"/>
      <c r="O1568"/>
      <c r="P1568"/>
      <c r="Q1568"/>
      <c r="R1568"/>
    </row>
    <row r="1569" spans="1:18" s="16" customFormat="1" x14ac:dyDescent="0.25">
      <c r="A1569" s="19"/>
      <c r="B1569" s="18"/>
      <c r="D1569"/>
      <c r="E1569"/>
      <c r="F1569"/>
      <c r="G1569"/>
      <c r="H1569"/>
      <c r="I1569"/>
      <c r="J1569"/>
      <c r="K1569"/>
      <c r="L1569"/>
      <c r="M1569"/>
      <c r="N1569"/>
      <c r="O1569"/>
      <c r="P1569"/>
      <c r="Q1569"/>
      <c r="R1569"/>
    </row>
    <row r="1570" spans="1:18" s="16" customFormat="1" x14ac:dyDescent="0.25">
      <c r="A1570" s="19"/>
      <c r="B1570" s="18"/>
      <c r="D1570"/>
      <c r="E1570"/>
      <c r="F1570"/>
      <c r="G1570"/>
      <c r="H1570"/>
      <c r="I1570"/>
      <c r="J1570"/>
      <c r="K1570"/>
      <c r="L1570"/>
      <c r="M1570"/>
      <c r="N1570"/>
      <c r="O1570"/>
      <c r="P1570"/>
      <c r="Q1570"/>
      <c r="R1570"/>
    </row>
    <row r="1571" spans="1:18" s="16" customFormat="1" x14ac:dyDescent="0.25">
      <c r="A1571" s="19"/>
      <c r="B1571" s="18"/>
      <c r="D1571"/>
      <c r="E1571"/>
      <c r="F1571"/>
      <c r="G1571"/>
      <c r="H1571"/>
      <c r="I1571"/>
      <c r="J1571"/>
      <c r="K1571"/>
      <c r="L1571"/>
      <c r="M1571"/>
      <c r="N1571"/>
      <c r="O1571"/>
      <c r="P1571"/>
      <c r="Q1571"/>
      <c r="R1571"/>
    </row>
    <row r="1572" spans="1:18" s="16" customFormat="1" x14ac:dyDescent="0.25">
      <c r="A1572" s="19"/>
      <c r="B1572" s="18"/>
      <c r="D1572"/>
      <c r="E1572"/>
      <c r="F1572"/>
      <c r="G1572"/>
      <c r="H1572"/>
      <c r="I1572"/>
      <c r="J1572"/>
      <c r="K1572"/>
      <c r="L1572"/>
      <c r="M1572"/>
      <c r="N1572"/>
      <c r="O1572"/>
      <c r="P1572"/>
      <c r="Q1572"/>
      <c r="R1572"/>
    </row>
    <row r="1573" spans="1:18" s="16" customFormat="1" x14ac:dyDescent="0.25">
      <c r="A1573" s="19"/>
      <c r="B1573" s="18"/>
      <c r="D1573"/>
      <c r="E1573"/>
      <c r="F1573"/>
      <c r="G1573"/>
      <c r="H1573"/>
      <c r="I1573"/>
      <c r="J1573"/>
      <c r="K1573"/>
      <c r="L1573"/>
      <c r="M1573"/>
      <c r="N1573"/>
      <c r="O1573"/>
      <c r="P1573"/>
      <c r="Q1573"/>
      <c r="R1573"/>
    </row>
    <row r="1574" spans="1:18" s="16" customFormat="1" x14ac:dyDescent="0.25">
      <c r="A1574" s="19"/>
      <c r="B1574" s="18"/>
      <c r="D1574"/>
      <c r="E1574"/>
      <c r="F1574"/>
      <c r="G1574"/>
      <c r="H1574"/>
      <c r="I1574"/>
      <c r="J1574"/>
      <c r="K1574"/>
      <c r="L1574"/>
      <c r="M1574"/>
      <c r="N1574"/>
      <c r="O1574"/>
      <c r="P1574"/>
      <c r="Q1574"/>
      <c r="R1574"/>
    </row>
    <row r="1575" spans="1:18" s="16" customFormat="1" x14ac:dyDescent="0.25">
      <c r="A1575" s="19"/>
      <c r="B1575" s="18"/>
      <c r="D1575"/>
      <c r="E1575"/>
      <c r="F1575"/>
      <c r="G1575"/>
      <c r="H1575"/>
      <c r="I1575"/>
      <c r="J1575"/>
      <c r="K1575"/>
      <c r="L1575"/>
      <c r="M1575"/>
      <c r="N1575"/>
      <c r="O1575"/>
      <c r="P1575"/>
      <c r="Q1575"/>
      <c r="R1575"/>
    </row>
    <row r="1576" spans="1:18" s="16" customFormat="1" x14ac:dyDescent="0.25">
      <c r="A1576" s="19"/>
      <c r="B1576" s="18"/>
      <c r="D1576"/>
      <c r="E1576"/>
      <c r="F1576"/>
      <c r="G1576"/>
      <c r="H1576"/>
      <c r="I1576"/>
      <c r="J1576"/>
      <c r="K1576"/>
      <c r="L1576"/>
      <c r="M1576"/>
      <c r="N1576"/>
      <c r="O1576"/>
      <c r="P1576"/>
      <c r="Q1576"/>
      <c r="R1576"/>
    </row>
    <row r="1577" spans="1:18" s="16" customFormat="1" x14ac:dyDescent="0.25">
      <c r="A1577" s="19"/>
      <c r="B1577" s="18"/>
      <c r="D1577"/>
      <c r="E1577"/>
      <c r="F1577"/>
      <c r="G1577"/>
      <c r="H1577"/>
      <c r="I1577"/>
      <c r="J1577"/>
      <c r="K1577"/>
      <c r="L1577"/>
      <c r="M1577"/>
      <c r="N1577"/>
      <c r="O1577"/>
      <c r="P1577"/>
      <c r="Q1577"/>
      <c r="R1577"/>
    </row>
    <row r="1578" spans="1:18" s="16" customFormat="1" x14ac:dyDescent="0.25">
      <c r="A1578" s="19"/>
      <c r="B1578" s="18"/>
      <c r="D1578"/>
      <c r="E1578"/>
      <c r="F1578"/>
      <c r="G1578"/>
      <c r="H1578"/>
      <c r="I1578"/>
      <c r="J1578"/>
      <c r="K1578"/>
      <c r="L1578"/>
      <c r="M1578"/>
      <c r="N1578"/>
      <c r="O1578"/>
      <c r="P1578"/>
      <c r="Q1578"/>
      <c r="R1578"/>
    </row>
    <row r="1579" spans="1:18" s="16" customFormat="1" x14ac:dyDescent="0.25">
      <c r="A1579" s="19"/>
      <c r="B1579" s="18"/>
      <c r="D1579"/>
      <c r="E1579"/>
      <c r="F1579"/>
      <c r="G1579"/>
      <c r="H1579"/>
      <c r="I1579"/>
      <c r="J1579"/>
      <c r="K1579"/>
      <c r="L1579"/>
      <c r="M1579"/>
      <c r="N1579"/>
      <c r="O1579"/>
      <c r="P1579"/>
      <c r="Q1579"/>
      <c r="R1579"/>
    </row>
    <row r="1580" spans="1:18" s="16" customFormat="1" x14ac:dyDescent="0.25">
      <c r="A1580" s="19"/>
      <c r="B1580" s="18"/>
      <c r="D1580"/>
      <c r="E1580"/>
      <c r="F1580"/>
      <c r="G1580"/>
      <c r="H1580"/>
      <c r="I1580"/>
      <c r="J1580"/>
      <c r="K1580"/>
      <c r="L1580"/>
      <c r="M1580"/>
      <c r="N1580"/>
      <c r="O1580"/>
      <c r="P1580"/>
      <c r="Q1580"/>
      <c r="R1580"/>
    </row>
    <row r="1581" spans="1:18" s="16" customFormat="1" x14ac:dyDescent="0.25">
      <c r="A1581" s="19"/>
      <c r="B1581" s="18"/>
      <c r="D1581"/>
      <c r="E1581"/>
      <c r="F1581"/>
      <c r="G1581"/>
      <c r="H1581"/>
      <c r="I1581"/>
      <c r="J1581"/>
      <c r="K1581"/>
      <c r="L1581"/>
      <c r="M1581"/>
      <c r="N1581"/>
      <c r="O1581"/>
      <c r="P1581"/>
      <c r="Q1581"/>
      <c r="R1581"/>
    </row>
    <row r="1582" spans="1:18" s="16" customFormat="1" x14ac:dyDescent="0.25">
      <c r="A1582" s="19"/>
      <c r="B1582" s="18"/>
      <c r="D1582"/>
      <c r="E1582"/>
      <c r="F1582"/>
      <c r="G1582"/>
      <c r="H1582"/>
      <c r="I1582"/>
      <c r="J1582"/>
      <c r="K1582"/>
      <c r="L1582"/>
      <c r="M1582"/>
      <c r="N1582"/>
      <c r="O1582"/>
      <c r="P1582"/>
      <c r="Q1582"/>
      <c r="R1582"/>
    </row>
    <row r="1583" spans="1:18" s="16" customFormat="1" x14ac:dyDescent="0.25">
      <c r="A1583" s="19"/>
      <c r="B1583" s="18"/>
      <c r="D1583"/>
      <c r="E1583"/>
      <c r="F1583"/>
      <c r="G1583"/>
      <c r="H1583"/>
      <c r="I1583"/>
      <c r="J1583"/>
      <c r="K1583"/>
      <c r="L1583"/>
      <c r="M1583"/>
      <c r="N1583"/>
      <c r="O1583"/>
      <c r="P1583"/>
      <c r="Q1583"/>
      <c r="R1583"/>
    </row>
    <row r="1584" spans="1:18" s="16" customFormat="1" x14ac:dyDescent="0.25">
      <c r="A1584" s="19"/>
      <c r="B1584" s="18"/>
      <c r="D1584"/>
      <c r="E1584"/>
      <c r="F1584"/>
      <c r="G1584"/>
      <c r="H1584"/>
      <c r="I1584"/>
      <c r="J1584"/>
      <c r="K1584"/>
      <c r="L1584"/>
      <c r="M1584"/>
      <c r="N1584"/>
      <c r="O1584"/>
      <c r="P1584"/>
      <c r="Q1584"/>
      <c r="R1584"/>
    </row>
    <row r="1585" spans="1:18" s="16" customFormat="1" x14ac:dyDescent="0.25">
      <c r="A1585" s="19"/>
      <c r="B1585" s="18"/>
      <c r="D1585"/>
      <c r="E1585"/>
      <c r="F1585"/>
      <c r="G1585"/>
      <c r="H1585"/>
      <c r="I1585"/>
      <c r="J1585"/>
      <c r="K1585"/>
      <c r="L1585"/>
      <c r="M1585"/>
      <c r="N1585"/>
      <c r="O1585"/>
      <c r="P1585"/>
      <c r="Q1585"/>
      <c r="R1585"/>
    </row>
    <row r="1586" spans="1:18" s="16" customFormat="1" x14ac:dyDescent="0.25">
      <c r="A1586" s="19"/>
      <c r="B1586" s="18"/>
      <c r="D1586"/>
      <c r="E1586"/>
      <c r="F1586"/>
      <c r="G1586"/>
      <c r="H1586"/>
      <c r="I1586"/>
      <c r="J1586"/>
      <c r="K1586"/>
      <c r="L1586"/>
      <c r="M1586"/>
      <c r="N1586"/>
      <c r="O1586"/>
      <c r="P1586"/>
      <c r="Q1586"/>
      <c r="R1586"/>
    </row>
    <row r="1587" spans="1:18" s="16" customFormat="1" x14ac:dyDescent="0.25">
      <c r="A1587" s="19"/>
      <c r="B1587" s="18"/>
      <c r="D1587"/>
      <c r="E1587"/>
      <c r="F1587"/>
      <c r="G1587"/>
      <c r="H1587"/>
      <c r="I1587"/>
      <c r="J1587"/>
      <c r="K1587"/>
      <c r="L1587"/>
      <c r="M1587"/>
      <c r="N1587"/>
      <c r="O1587"/>
      <c r="P1587"/>
      <c r="Q1587"/>
      <c r="R1587"/>
    </row>
    <row r="1588" spans="1:18" s="16" customFormat="1" x14ac:dyDescent="0.25">
      <c r="A1588" s="19"/>
      <c r="B1588" s="18"/>
      <c r="D1588"/>
      <c r="E1588"/>
      <c r="F1588"/>
      <c r="G1588"/>
      <c r="H1588"/>
      <c r="I1588"/>
      <c r="J1588"/>
      <c r="K1588"/>
      <c r="L1588"/>
      <c r="M1588"/>
      <c r="N1588"/>
      <c r="O1588"/>
      <c r="P1588"/>
      <c r="Q1588"/>
      <c r="R1588"/>
    </row>
    <row r="1589" spans="1:18" s="16" customFormat="1" x14ac:dyDescent="0.25">
      <c r="A1589" s="19"/>
      <c r="B1589" s="18"/>
      <c r="D1589"/>
      <c r="E1589"/>
      <c r="F1589"/>
      <c r="G1589"/>
      <c r="H1589"/>
      <c r="I1589"/>
      <c r="J1589"/>
      <c r="K1589"/>
      <c r="L1589"/>
      <c r="M1589"/>
      <c r="N1589"/>
      <c r="O1589"/>
      <c r="P1589"/>
      <c r="Q1589"/>
      <c r="R1589"/>
    </row>
    <row r="1590" spans="1:18" s="16" customFormat="1" x14ac:dyDescent="0.25">
      <c r="A1590" s="19"/>
      <c r="B1590" s="18"/>
      <c r="D1590"/>
      <c r="E1590"/>
      <c r="F1590"/>
      <c r="G1590"/>
      <c r="H1590"/>
      <c r="I1590"/>
      <c r="J1590"/>
      <c r="K1590"/>
      <c r="L1590"/>
      <c r="M1590"/>
      <c r="N1590"/>
      <c r="O1590"/>
      <c r="P1590"/>
      <c r="Q1590"/>
      <c r="R1590"/>
    </row>
    <row r="1591" spans="1:18" s="16" customFormat="1" x14ac:dyDescent="0.25">
      <c r="A1591" s="19"/>
      <c r="B1591" s="18"/>
      <c r="D1591"/>
      <c r="E1591"/>
      <c r="F1591"/>
      <c r="G1591"/>
      <c r="H1591"/>
      <c r="I1591"/>
      <c r="J1591"/>
      <c r="K1591"/>
      <c r="L1591"/>
      <c r="M1591"/>
      <c r="N1591"/>
      <c r="O1591"/>
      <c r="P1591"/>
      <c r="Q1591"/>
      <c r="R1591"/>
    </row>
    <row r="1592" spans="1:18" s="16" customFormat="1" x14ac:dyDescent="0.25">
      <c r="A1592" s="19"/>
      <c r="B1592" s="18"/>
      <c r="D1592"/>
      <c r="E1592"/>
      <c r="F1592"/>
      <c r="G1592"/>
      <c r="H1592"/>
      <c r="I1592"/>
      <c r="J1592"/>
      <c r="K1592"/>
      <c r="L1592"/>
      <c r="M1592"/>
      <c r="N1592"/>
      <c r="O1592"/>
      <c r="P1592"/>
      <c r="Q1592"/>
      <c r="R1592"/>
    </row>
    <row r="1593" spans="1:18" s="16" customFormat="1" x14ac:dyDescent="0.25">
      <c r="A1593" s="19"/>
      <c r="B1593" s="18"/>
      <c r="D1593"/>
      <c r="E1593"/>
      <c r="F1593"/>
      <c r="G1593"/>
      <c r="H1593"/>
      <c r="I1593"/>
      <c r="J1593"/>
      <c r="K1593"/>
      <c r="L1593"/>
      <c r="M1593"/>
      <c r="N1593"/>
      <c r="O1593"/>
      <c r="P1593"/>
      <c r="Q1593"/>
      <c r="R1593"/>
    </row>
    <row r="1594" spans="1:18" s="16" customFormat="1" x14ac:dyDescent="0.25">
      <c r="A1594" s="19"/>
      <c r="B1594" s="18"/>
      <c r="D1594"/>
      <c r="E1594"/>
      <c r="F1594"/>
      <c r="G1594"/>
      <c r="H1594"/>
      <c r="I1594"/>
      <c r="J1594"/>
      <c r="K1594"/>
      <c r="L1594"/>
      <c r="M1594"/>
      <c r="N1594"/>
      <c r="O1594"/>
      <c r="P1594"/>
      <c r="Q1594"/>
      <c r="R1594"/>
    </row>
    <row r="1595" spans="1:18" s="16" customFormat="1" x14ac:dyDescent="0.25">
      <c r="A1595" s="19"/>
      <c r="B1595" s="18"/>
      <c r="D1595"/>
      <c r="E1595"/>
      <c r="F1595"/>
      <c r="G1595"/>
      <c r="H1595"/>
      <c r="I1595"/>
      <c r="J1595"/>
      <c r="K1595"/>
      <c r="L1595"/>
      <c r="M1595"/>
      <c r="N1595"/>
      <c r="O1595"/>
      <c r="P1595"/>
      <c r="Q1595"/>
      <c r="R1595"/>
    </row>
    <row r="1596" spans="1:18" s="16" customFormat="1" x14ac:dyDescent="0.25">
      <c r="A1596" s="19"/>
      <c r="B1596" s="18"/>
      <c r="D1596"/>
      <c r="E1596"/>
      <c r="F1596"/>
      <c r="G1596"/>
      <c r="H1596"/>
      <c r="I1596"/>
      <c r="J1596"/>
      <c r="K1596"/>
      <c r="L1596"/>
      <c r="M1596"/>
      <c r="N1596"/>
      <c r="O1596"/>
      <c r="P1596"/>
      <c r="Q1596"/>
      <c r="R1596"/>
    </row>
    <row r="1597" spans="1:18" s="16" customFormat="1" x14ac:dyDescent="0.25">
      <c r="A1597" s="19"/>
      <c r="B1597" s="18"/>
      <c r="D1597"/>
      <c r="E1597"/>
      <c r="F1597"/>
      <c r="G1597"/>
      <c r="H1597"/>
      <c r="I1597"/>
      <c r="J1597"/>
      <c r="K1597"/>
      <c r="L1597"/>
      <c r="M1597"/>
      <c r="N1597"/>
      <c r="O1597"/>
      <c r="P1597"/>
      <c r="Q1597"/>
      <c r="R1597"/>
    </row>
    <row r="1598" spans="1:18" s="16" customFormat="1" x14ac:dyDescent="0.25">
      <c r="A1598" s="19"/>
      <c r="B1598" s="18"/>
      <c r="D1598"/>
      <c r="E1598"/>
      <c r="F1598"/>
      <c r="G1598"/>
      <c r="H1598"/>
      <c r="I1598"/>
      <c r="J1598"/>
      <c r="K1598"/>
      <c r="L1598"/>
      <c r="M1598"/>
      <c r="N1598"/>
      <c r="O1598"/>
      <c r="P1598"/>
      <c r="Q1598"/>
      <c r="R1598"/>
    </row>
    <row r="1599" spans="1:18" s="16" customFormat="1" x14ac:dyDescent="0.25">
      <c r="A1599" s="19"/>
      <c r="B1599" s="18"/>
      <c r="D1599"/>
      <c r="E1599"/>
      <c r="F1599"/>
      <c r="G1599"/>
      <c r="H1599"/>
      <c r="I1599"/>
      <c r="J1599"/>
      <c r="K1599"/>
      <c r="L1599"/>
      <c r="M1599"/>
      <c r="N1599"/>
      <c r="O1599"/>
      <c r="P1599"/>
      <c r="Q1599"/>
      <c r="R1599"/>
    </row>
    <row r="1600" spans="1:18" s="16" customFormat="1" x14ac:dyDescent="0.25">
      <c r="A1600" s="19"/>
      <c r="B1600" s="18"/>
      <c r="D1600"/>
      <c r="E1600"/>
      <c r="F1600"/>
      <c r="G1600"/>
      <c r="H1600"/>
      <c r="I1600"/>
      <c r="J1600"/>
      <c r="K1600"/>
      <c r="L1600"/>
      <c r="M1600"/>
      <c r="N1600"/>
      <c r="O1600"/>
      <c r="P1600"/>
      <c r="Q1600"/>
      <c r="R1600"/>
    </row>
    <row r="1601" spans="1:18" s="16" customFormat="1" x14ac:dyDescent="0.25">
      <c r="A1601" s="19"/>
      <c r="B1601" s="18"/>
      <c r="D1601"/>
      <c r="E1601"/>
      <c r="F1601"/>
      <c r="G1601"/>
      <c r="H1601"/>
      <c r="I1601"/>
      <c r="J1601"/>
      <c r="K1601"/>
      <c r="L1601"/>
      <c r="M1601"/>
      <c r="N1601"/>
      <c r="O1601"/>
      <c r="P1601"/>
      <c r="Q1601"/>
      <c r="R1601"/>
    </row>
    <row r="1602" spans="1:18" s="16" customFormat="1" x14ac:dyDescent="0.25">
      <c r="A1602" s="19"/>
      <c r="B1602" s="18"/>
      <c r="D1602"/>
      <c r="E1602"/>
      <c r="F1602"/>
      <c r="G1602"/>
      <c r="H1602"/>
      <c r="I1602"/>
      <c r="J1602"/>
      <c r="K1602"/>
      <c r="L1602"/>
      <c r="M1602"/>
      <c r="N1602"/>
      <c r="O1602"/>
      <c r="P1602"/>
      <c r="Q1602"/>
      <c r="R1602"/>
    </row>
    <row r="1603" spans="1:18" s="16" customFormat="1" x14ac:dyDescent="0.25">
      <c r="A1603" s="19"/>
      <c r="B1603" s="18"/>
      <c r="D1603"/>
      <c r="E1603"/>
      <c r="F1603"/>
      <c r="G1603"/>
      <c r="H1603"/>
      <c r="I1603"/>
      <c r="J1603"/>
      <c r="K1603"/>
      <c r="L1603"/>
      <c r="M1603"/>
      <c r="N1603"/>
      <c r="O1603"/>
      <c r="P1603"/>
      <c r="Q1603"/>
      <c r="R1603"/>
    </row>
    <row r="1604" spans="1:18" s="16" customFormat="1" x14ac:dyDescent="0.25">
      <c r="A1604" s="19"/>
      <c r="B1604" s="18"/>
      <c r="D1604"/>
      <c r="E1604"/>
      <c r="F1604"/>
      <c r="G1604"/>
      <c r="H1604"/>
      <c r="I1604"/>
      <c r="J1604"/>
      <c r="K1604"/>
      <c r="L1604"/>
      <c r="M1604"/>
      <c r="N1604"/>
      <c r="O1604"/>
      <c r="P1604"/>
      <c r="Q1604"/>
      <c r="R1604"/>
    </row>
    <row r="1605" spans="1:18" s="16" customFormat="1" x14ac:dyDescent="0.25">
      <c r="A1605" s="19"/>
      <c r="B1605" s="18"/>
      <c r="D1605"/>
      <c r="E1605"/>
      <c r="F1605"/>
      <c r="G1605"/>
      <c r="H1605"/>
      <c r="I1605"/>
      <c r="J1605"/>
      <c r="K1605"/>
      <c r="L1605"/>
      <c r="M1605"/>
      <c r="N1605"/>
      <c r="O1605"/>
      <c r="P1605"/>
      <c r="Q1605"/>
      <c r="R1605"/>
    </row>
    <row r="1606" spans="1:18" s="16" customFormat="1" x14ac:dyDescent="0.25">
      <c r="A1606" s="19"/>
      <c r="B1606" s="18"/>
      <c r="D1606"/>
      <c r="E1606"/>
      <c r="F1606"/>
      <c r="G1606"/>
      <c r="H1606"/>
      <c r="I1606"/>
      <c r="J1606"/>
      <c r="K1606"/>
      <c r="L1606"/>
      <c r="M1606"/>
      <c r="N1606"/>
      <c r="O1606"/>
      <c r="P1606"/>
      <c r="Q1606"/>
      <c r="R1606"/>
    </row>
    <row r="1607" spans="1:18" s="16" customFormat="1" x14ac:dyDescent="0.25">
      <c r="A1607" s="19"/>
      <c r="B1607" s="18"/>
      <c r="D1607"/>
      <c r="E1607"/>
      <c r="F1607"/>
      <c r="G1607"/>
      <c r="H1607"/>
      <c r="I1607"/>
      <c r="J1607"/>
      <c r="K1607"/>
      <c r="L1607"/>
      <c r="M1607"/>
      <c r="N1607"/>
      <c r="O1607"/>
      <c r="P1607"/>
      <c r="Q1607"/>
      <c r="R1607"/>
    </row>
    <row r="1608" spans="1:18" s="16" customFormat="1" x14ac:dyDescent="0.25">
      <c r="A1608" s="19"/>
      <c r="B1608" s="18"/>
      <c r="D1608"/>
      <c r="E1608"/>
      <c r="F1608"/>
      <c r="G1608"/>
      <c r="H1608"/>
      <c r="I1608"/>
      <c r="J1608"/>
      <c r="K1608"/>
      <c r="L1608"/>
      <c r="M1608"/>
      <c r="N1608"/>
      <c r="O1608"/>
      <c r="P1608"/>
      <c r="Q1608"/>
      <c r="R1608"/>
    </row>
    <row r="1609" spans="1:18" s="16" customFormat="1" x14ac:dyDescent="0.25">
      <c r="A1609" s="19"/>
      <c r="B1609" s="18"/>
      <c r="D1609"/>
      <c r="E1609"/>
      <c r="F1609"/>
      <c r="G1609"/>
      <c r="H1609"/>
      <c r="I1609"/>
      <c r="J1609"/>
      <c r="K1609"/>
      <c r="L1609"/>
      <c r="M1609"/>
      <c r="N1609"/>
      <c r="O1609"/>
      <c r="P1609"/>
      <c r="Q1609"/>
      <c r="R1609"/>
    </row>
    <row r="1610" spans="1:18" s="16" customFormat="1" x14ac:dyDescent="0.25">
      <c r="A1610" s="19"/>
      <c r="B1610" s="18"/>
      <c r="D1610"/>
      <c r="E1610"/>
      <c r="F1610"/>
      <c r="G1610"/>
      <c r="H1610"/>
      <c r="I1610"/>
      <c r="J1610"/>
      <c r="K1610"/>
      <c r="L1610"/>
      <c r="M1610"/>
      <c r="N1610"/>
      <c r="O1610"/>
      <c r="P1610"/>
      <c r="Q1610"/>
      <c r="R1610"/>
    </row>
    <row r="1611" spans="1:18" s="16" customFormat="1" x14ac:dyDescent="0.25">
      <c r="A1611" s="19"/>
      <c r="B1611" s="18"/>
      <c r="D1611"/>
      <c r="E1611"/>
      <c r="F1611"/>
      <c r="G1611"/>
      <c r="H1611"/>
      <c r="I1611"/>
      <c r="J1611"/>
      <c r="K1611"/>
      <c r="L1611"/>
      <c r="M1611"/>
      <c r="N1611"/>
      <c r="O1611"/>
      <c r="P1611"/>
      <c r="Q1611"/>
      <c r="R1611"/>
    </row>
    <row r="1612" spans="1:18" s="16" customFormat="1" x14ac:dyDescent="0.25">
      <c r="A1612" s="19"/>
      <c r="B1612" s="20"/>
      <c r="D1612"/>
      <c r="E1612"/>
      <c r="F1612"/>
      <c r="G1612"/>
      <c r="H1612"/>
      <c r="I1612"/>
      <c r="J1612"/>
      <c r="K1612"/>
      <c r="L1612"/>
      <c r="M1612"/>
      <c r="N1612"/>
      <c r="O1612"/>
      <c r="P1612"/>
      <c r="Q1612"/>
      <c r="R1612"/>
    </row>
    <row r="1613" spans="1:18" s="16" customFormat="1" x14ac:dyDescent="0.25">
      <c r="A1613" s="19"/>
      <c r="B1613" s="18"/>
      <c r="D1613"/>
      <c r="E1613"/>
      <c r="F1613"/>
      <c r="G1613"/>
      <c r="H1613"/>
      <c r="I1613"/>
      <c r="J1613"/>
      <c r="K1613"/>
      <c r="L1613"/>
      <c r="M1613"/>
      <c r="N1613"/>
      <c r="O1613"/>
      <c r="P1613"/>
      <c r="Q1613"/>
      <c r="R1613"/>
    </row>
    <row r="1614" spans="1:18" s="16" customFormat="1" x14ac:dyDescent="0.25">
      <c r="A1614" s="19"/>
      <c r="B1614" s="18"/>
      <c r="D1614"/>
      <c r="E1614"/>
      <c r="F1614"/>
      <c r="G1614"/>
      <c r="H1614"/>
      <c r="I1614"/>
      <c r="J1614"/>
      <c r="K1614"/>
      <c r="L1614"/>
      <c r="M1614"/>
      <c r="N1614"/>
      <c r="O1614"/>
      <c r="P1614"/>
      <c r="Q1614"/>
      <c r="R1614"/>
    </row>
    <row r="1615" spans="1:18" s="16" customFormat="1" x14ac:dyDescent="0.25">
      <c r="A1615" s="19"/>
      <c r="B1615" s="18"/>
      <c r="D1615"/>
      <c r="E1615"/>
      <c r="F1615"/>
      <c r="G1615"/>
      <c r="H1615"/>
      <c r="I1615"/>
      <c r="J1615"/>
      <c r="K1615"/>
      <c r="L1615"/>
      <c r="M1615"/>
      <c r="N1615"/>
      <c r="O1615"/>
      <c r="P1615"/>
      <c r="Q1615"/>
      <c r="R1615"/>
    </row>
    <row r="1616" spans="1:18" s="16" customFormat="1" x14ac:dyDescent="0.25">
      <c r="A1616" s="19"/>
      <c r="B1616" s="18"/>
      <c r="D1616"/>
      <c r="E1616"/>
      <c r="F1616"/>
      <c r="G1616"/>
      <c r="H1616"/>
      <c r="I1616"/>
      <c r="J1616"/>
      <c r="K1616"/>
      <c r="L1616"/>
      <c r="M1616"/>
      <c r="N1616"/>
      <c r="O1616"/>
      <c r="P1616"/>
      <c r="Q1616"/>
      <c r="R1616"/>
    </row>
    <row r="1617" spans="1:18" s="16" customFormat="1" x14ac:dyDescent="0.25">
      <c r="A1617" s="19"/>
      <c r="B1617" s="18"/>
      <c r="D1617"/>
      <c r="E1617"/>
      <c r="F1617"/>
      <c r="G1617"/>
      <c r="H1617"/>
      <c r="I1617"/>
      <c r="J1617"/>
      <c r="K1617"/>
      <c r="L1617"/>
      <c r="M1617"/>
      <c r="N1617"/>
      <c r="O1617"/>
      <c r="P1617"/>
      <c r="Q1617"/>
      <c r="R1617"/>
    </row>
    <row r="1618" spans="1:18" s="16" customFormat="1" x14ac:dyDescent="0.25">
      <c r="A1618" s="19"/>
      <c r="B1618" s="18"/>
      <c r="D1618"/>
      <c r="E1618"/>
      <c r="F1618"/>
      <c r="G1618"/>
      <c r="H1618"/>
      <c r="I1618"/>
      <c r="J1618"/>
      <c r="K1618"/>
      <c r="L1618"/>
      <c r="M1618"/>
      <c r="N1618"/>
      <c r="O1618"/>
      <c r="P1618"/>
      <c r="Q1618"/>
      <c r="R1618"/>
    </row>
    <row r="1619" spans="1:18" s="16" customFormat="1" x14ac:dyDescent="0.25">
      <c r="A1619" s="19"/>
      <c r="B1619" s="18"/>
      <c r="D1619"/>
      <c r="E1619"/>
      <c r="F1619"/>
      <c r="G1619"/>
      <c r="H1619"/>
      <c r="I1619"/>
      <c r="J1619"/>
      <c r="K1619"/>
      <c r="L1619"/>
      <c r="M1619"/>
      <c r="N1619"/>
      <c r="O1619"/>
      <c r="P1619"/>
      <c r="Q1619"/>
      <c r="R1619"/>
    </row>
    <row r="1620" spans="1:18" s="16" customFormat="1" x14ac:dyDescent="0.25">
      <c r="A1620" s="19"/>
      <c r="B1620" s="18"/>
      <c r="D1620"/>
      <c r="E1620"/>
      <c r="F1620"/>
      <c r="G1620"/>
      <c r="H1620"/>
      <c r="I1620"/>
      <c r="J1620"/>
      <c r="K1620"/>
      <c r="L1620"/>
      <c r="M1620"/>
      <c r="N1620"/>
      <c r="O1620"/>
      <c r="P1620"/>
      <c r="Q1620"/>
      <c r="R1620"/>
    </row>
    <row r="1621" spans="1:18" s="16" customFormat="1" x14ac:dyDescent="0.25">
      <c r="A1621" s="19"/>
      <c r="B1621" s="18"/>
      <c r="D1621"/>
      <c r="E1621"/>
      <c r="F1621"/>
      <c r="G1621"/>
      <c r="H1621"/>
      <c r="I1621"/>
      <c r="J1621"/>
      <c r="K1621"/>
      <c r="L1621"/>
      <c r="M1621"/>
      <c r="N1621"/>
      <c r="O1621"/>
      <c r="P1621"/>
      <c r="Q1621"/>
      <c r="R1621"/>
    </row>
    <row r="1622" spans="1:18" s="16" customFormat="1" x14ac:dyDescent="0.25">
      <c r="A1622" s="19"/>
      <c r="B1622" s="18"/>
      <c r="D1622"/>
      <c r="E1622"/>
      <c r="F1622"/>
      <c r="G1622"/>
      <c r="H1622"/>
      <c r="I1622"/>
      <c r="J1622"/>
      <c r="K1622"/>
      <c r="L1622"/>
      <c r="M1622"/>
      <c r="N1622"/>
      <c r="O1622"/>
      <c r="P1622"/>
      <c r="Q1622"/>
      <c r="R1622"/>
    </row>
    <row r="1623" spans="1:18" s="16" customFormat="1" x14ac:dyDescent="0.25">
      <c r="A1623" s="19"/>
      <c r="B1623" s="18"/>
      <c r="D1623"/>
      <c r="E1623"/>
      <c r="F1623"/>
      <c r="G1623"/>
      <c r="H1623"/>
      <c r="I1623"/>
      <c r="J1623"/>
      <c r="K1623"/>
      <c r="L1623"/>
      <c r="M1623"/>
      <c r="N1623"/>
      <c r="O1623"/>
      <c r="P1623"/>
      <c r="Q1623"/>
      <c r="R1623"/>
    </row>
    <row r="1624" spans="1:18" s="16" customFormat="1" x14ac:dyDescent="0.25">
      <c r="A1624" s="19"/>
      <c r="B1624" s="18"/>
      <c r="D1624"/>
      <c r="E1624"/>
      <c r="F1624"/>
      <c r="G1624"/>
      <c r="H1624"/>
      <c r="I1624"/>
      <c r="J1624"/>
      <c r="K1624"/>
      <c r="L1624"/>
      <c r="M1624"/>
      <c r="N1624"/>
      <c r="O1624"/>
      <c r="P1624"/>
      <c r="Q1624"/>
      <c r="R1624"/>
    </row>
    <row r="1625" spans="1:18" s="16" customFormat="1" x14ac:dyDescent="0.25">
      <c r="A1625" s="19"/>
      <c r="B1625" s="18"/>
      <c r="D1625"/>
      <c r="E1625"/>
      <c r="F1625"/>
      <c r="G1625"/>
      <c r="H1625"/>
      <c r="I1625"/>
      <c r="J1625"/>
      <c r="K1625"/>
      <c r="L1625"/>
      <c r="M1625"/>
      <c r="N1625"/>
      <c r="O1625"/>
      <c r="P1625"/>
      <c r="Q1625"/>
      <c r="R1625"/>
    </row>
    <row r="1626" spans="1:18" s="16" customFormat="1" x14ac:dyDescent="0.25">
      <c r="A1626" s="19"/>
      <c r="B1626" s="18"/>
      <c r="D1626"/>
      <c r="E1626"/>
      <c r="F1626"/>
      <c r="G1626"/>
      <c r="H1626"/>
      <c r="I1626"/>
      <c r="J1626"/>
      <c r="K1626"/>
      <c r="L1626"/>
      <c r="M1626"/>
      <c r="N1626"/>
      <c r="O1626"/>
      <c r="P1626"/>
      <c r="Q1626"/>
      <c r="R1626"/>
    </row>
    <row r="1627" spans="1:18" s="16" customFormat="1" x14ac:dyDescent="0.25">
      <c r="A1627" s="19"/>
      <c r="B1627" s="18"/>
      <c r="D1627"/>
      <c r="E1627"/>
      <c r="F1627"/>
      <c r="G1627"/>
      <c r="H1627"/>
      <c r="I1627"/>
      <c r="J1627"/>
      <c r="K1627"/>
      <c r="L1627"/>
      <c r="M1627"/>
      <c r="N1627"/>
      <c r="O1627"/>
      <c r="P1627"/>
      <c r="Q1627"/>
      <c r="R1627"/>
    </row>
    <row r="1628" spans="1:18" s="16" customFormat="1" x14ac:dyDescent="0.25">
      <c r="A1628" s="19"/>
      <c r="B1628" s="18"/>
      <c r="D1628"/>
      <c r="E1628"/>
      <c r="F1628"/>
      <c r="G1628"/>
      <c r="H1628"/>
      <c r="I1628"/>
      <c r="J1628"/>
      <c r="K1628"/>
      <c r="L1628"/>
      <c r="M1628"/>
      <c r="N1628"/>
      <c r="O1628"/>
      <c r="P1628"/>
      <c r="Q1628"/>
      <c r="R1628"/>
    </row>
    <row r="1629" spans="1:18" s="16" customFormat="1" x14ac:dyDescent="0.25">
      <c r="A1629" s="19"/>
      <c r="B1629" s="18"/>
      <c r="D1629"/>
      <c r="E1629"/>
      <c r="F1629"/>
      <c r="G1629"/>
      <c r="H1629"/>
      <c r="I1629"/>
      <c r="J1629"/>
      <c r="K1629"/>
      <c r="L1629"/>
      <c r="M1629"/>
      <c r="N1629"/>
      <c r="O1629"/>
      <c r="P1629"/>
      <c r="Q1629"/>
      <c r="R1629"/>
    </row>
    <row r="1630" spans="1:18" s="16" customFormat="1" x14ac:dyDescent="0.25">
      <c r="A1630" s="19"/>
      <c r="B1630" s="18"/>
      <c r="D1630"/>
      <c r="E1630"/>
      <c r="F1630"/>
      <c r="G1630"/>
      <c r="H1630"/>
      <c r="I1630"/>
      <c r="J1630"/>
      <c r="K1630"/>
      <c r="L1630"/>
      <c r="M1630"/>
      <c r="N1630"/>
      <c r="O1630"/>
      <c r="P1630"/>
      <c r="Q1630"/>
      <c r="R1630"/>
    </row>
    <row r="1631" spans="1:18" s="16" customFormat="1" x14ac:dyDescent="0.25">
      <c r="A1631" s="19"/>
      <c r="B1631" s="18"/>
      <c r="D1631"/>
      <c r="E1631"/>
      <c r="F1631"/>
      <c r="G1631"/>
      <c r="H1631"/>
      <c r="I1631"/>
      <c r="J1631"/>
      <c r="K1631"/>
      <c r="L1631"/>
      <c r="M1631"/>
      <c r="N1631"/>
      <c r="O1631"/>
      <c r="P1631"/>
      <c r="Q1631"/>
      <c r="R1631"/>
    </row>
    <row r="1632" spans="1:18" s="16" customFormat="1" x14ac:dyDescent="0.25">
      <c r="A1632" s="19"/>
      <c r="B1632" s="18"/>
      <c r="D1632"/>
      <c r="E1632"/>
      <c r="F1632"/>
      <c r="G1632"/>
      <c r="H1632"/>
      <c r="I1632"/>
      <c r="J1632"/>
      <c r="K1632"/>
      <c r="L1632"/>
      <c r="M1632"/>
      <c r="N1632"/>
      <c r="O1632"/>
      <c r="P1632"/>
      <c r="Q1632"/>
      <c r="R1632"/>
    </row>
    <row r="1633" spans="1:18" s="16" customFormat="1" x14ac:dyDescent="0.25">
      <c r="A1633" s="19"/>
      <c r="B1633" s="18"/>
      <c r="D1633"/>
      <c r="E1633"/>
      <c r="F1633"/>
      <c r="G1633"/>
      <c r="H1633"/>
      <c r="I1633"/>
      <c r="J1633"/>
      <c r="K1633"/>
      <c r="L1633"/>
      <c r="M1633"/>
      <c r="N1633"/>
      <c r="O1633"/>
      <c r="P1633"/>
      <c r="Q1633"/>
      <c r="R1633"/>
    </row>
    <row r="1634" spans="1:18" s="16" customFormat="1" x14ac:dyDescent="0.25">
      <c r="A1634" s="19"/>
      <c r="B1634" s="18"/>
      <c r="D1634"/>
      <c r="E1634"/>
      <c r="F1634"/>
      <c r="G1634"/>
      <c r="H1634"/>
      <c r="I1634"/>
      <c r="J1634"/>
      <c r="K1634"/>
      <c r="L1634"/>
      <c r="M1634"/>
      <c r="N1634"/>
      <c r="O1634"/>
      <c r="P1634"/>
      <c r="Q1634"/>
      <c r="R1634"/>
    </row>
    <row r="1635" spans="1:18" s="16" customFormat="1" x14ac:dyDescent="0.25">
      <c r="A1635" s="19"/>
      <c r="B1635" s="18"/>
      <c r="D1635"/>
      <c r="E1635"/>
      <c r="F1635"/>
      <c r="G1635"/>
      <c r="H1635"/>
      <c r="I1635"/>
      <c r="J1635"/>
      <c r="K1635"/>
      <c r="L1635"/>
      <c r="M1635"/>
      <c r="N1635"/>
      <c r="O1635"/>
      <c r="P1635"/>
      <c r="Q1635"/>
      <c r="R1635"/>
    </row>
    <row r="1636" spans="1:18" s="16" customFormat="1" x14ac:dyDescent="0.25">
      <c r="A1636" s="19"/>
      <c r="B1636" s="18"/>
      <c r="D1636"/>
      <c r="E1636"/>
      <c r="F1636"/>
      <c r="G1636"/>
      <c r="H1636"/>
      <c r="I1636"/>
      <c r="J1636"/>
      <c r="K1636"/>
      <c r="L1636"/>
      <c r="M1636"/>
      <c r="N1636"/>
      <c r="O1636"/>
      <c r="P1636"/>
      <c r="Q1636"/>
      <c r="R1636"/>
    </row>
    <row r="1637" spans="1:18" s="16" customFormat="1" x14ac:dyDescent="0.25">
      <c r="A1637" s="19"/>
      <c r="B1637" s="18"/>
      <c r="D1637"/>
      <c r="E1637"/>
      <c r="F1637"/>
      <c r="G1637"/>
      <c r="H1637"/>
      <c r="I1637"/>
      <c r="J1637"/>
      <c r="K1637"/>
      <c r="L1637"/>
      <c r="M1637"/>
      <c r="N1637"/>
      <c r="O1637"/>
      <c r="P1637"/>
      <c r="Q1637"/>
      <c r="R1637"/>
    </row>
    <row r="1638" spans="1:18" s="16" customFormat="1" x14ac:dyDescent="0.25">
      <c r="A1638" s="19"/>
      <c r="B1638" s="18"/>
      <c r="D1638"/>
      <c r="E1638"/>
      <c r="F1638"/>
      <c r="G1638"/>
      <c r="H1638"/>
      <c r="I1638"/>
      <c r="J1638"/>
      <c r="K1638"/>
      <c r="L1638"/>
      <c r="M1638"/>
      <c r="N1638"/>
      <c r="O1638"/>
      <c r="P1638"/>
      <c r="Q1638"/>
      <c r="R1638"/>
    </row>
    <row r="1639" spans="1:18" s="16" customFormat="1" x14ac:dyDescent="0.25">
      <c r="A1639" s="19"/>
      <c r="B1639" s="18"/>
      <c r="D1639"/>
      <c r="E1639"/>
      <c r="F1639"/>
      <c r="G1639"/>
      <c r="H1639"/>
      <c r="I1639"/>
      <c r="J1639"/>
      <c r="K1639"/>
      <c r="L1639"/>
      <c r="M1639"/>
      <c r="N1639"/>
      <c r="O1639"/>
      <c r="P1639"/>
      <c r="Q1639"/>
      <c r="R1639"/>
    </row>
    <row r="1640" spans="1:18" s="16" customFormat="1" x14ac:dyDescent="0.25">
      <c r="A1640" s="19"/>
      <c r="B1640" s="18"/>
      <c r="D1640"/>
      <c r="E1640"/>
      <c r="F1640"/>
      <c r="G1640"/>
      <c r="H1640"/>
      <c r="I1640"/>
      <c r="J1640"/>
      <c r="K1640"/>
      <c r="L1640"/>
      <c r="M1640"/>
      <c r="N1640"/>
      <c r="O1640"/>
      <c r="P1640"/>
      <c r="Q1640"/>
      <c r="R1640"/>
    </row>
    <row r="1641" spans="1:18" s="16" customFormat="1" x14ac:dyDescent="0.25">
      <c r="A1641" s="19"/>
      <c r="B1641" s="18"/>
      <c r="D1641"/>
      <c r="E1641"/>
      <c r="F1641"/>
      <c r="G1641"/>
      <c r="H1641"/>
      <c r="I1641"/>
      <c r="J1641"/>
      <c r="K1641"/>
      <c r="L1641"/>
      <c r="M1641"/>
      <c r="N1641"/>
      <c r="O1641"/>
      <c r="P1641"/>
      <c r="Q1641"/>
      <c r="R1641"/>
    </row>
    <row r="1642" spans="1:18" s="16" customFormat="1" x14ac:dyDescent="0.25">
      <c r="A1642" s="19"/>
      <c r="B1642" s="18"/>
      <c r="D1642"/>
      <c r="E1642"/>
      <c r="F1642"/>
      <c r="G1642"/>
      <c r="H1642"/>
      <c r="I1642"/>
      <c r="J1642"/>
      <c r="K1642"/>
      <c r="L1642"/>
      <c r="M1642"/>
      <c r="N1642"/>
      <c r="O1642"/>
      <c r="P1642"/>
      <c r="Q1642"/>
      <c r="R1642"/>
    </row>
    <row r="1643" spans="1:18" s="16" customFormat="1" x14ac:dyDescent="0.25">
      <c r="A1643" s="19"/>
      <c r="B1643" s="18"/>
      <c r="D1643"/>
      <c r="E1643"/>
      <c r="F1643"/>
      <c r="G1643"/>
      <c r="H1643"/>
      <c r="I1643"/>
      <c r="J1643"/>
      <c r="K1643"/>
      <c r="L1643"/>
      <c r="M1643"/>
      <c r="N1643"/>
      <c r="O1643"/>
      <c r="P1643"/>
      <c r="Q1643"/>
      <c r="R1643"/>
    </row>
    <row r="1644" spans="1:18" s="16" customFormat="1" x14ac:dyDescent="0.25">
      <c r="A1644" s="19"/>
      <c r="B1644" s="18"/>
      <c r="D1644"/>
      <c r="E1644"/>
      <c r="F1644"/>
      <c r="G1644"/>
      <c r="H1644"/>
      <c r="I1644"/>
      <c r="J1644"/>
      <c r="K1644"/>
      <c r="L1644"/>
      <c r="M1644"/>
      <c r="N1644"/>
      <c r="O1644"/>
      <c r="P1644"/>
      <c r="Q1644"/>
      <c r="R1644"/>
    </row>
    <row r="1645" spans="1:18" s="16" customFormat="1" x14ac:dyDescent="0.25">
      <c r="A1645" s="19"/>
      <c r="B1645" s="18"/>
      <c r="D1645"/>
      <c r="E1645"/>
      <c r="F1645"/>
      <c r="G1645"/>
      <c r="H1645"/>
      <c r="I1645"/>
      <c r="J1645"/>
      <c r="K1645"/>
      <c r="L1645"/>
      <c r="M1645"/>
      <c r="N1645"/>
      <c r="O1645"/>
      <c r="P1645"/>
      <c r="Q1645"/>
      <c r="R1645"/>
    </row>
    <row r="1646" spans="1:18" s="16" customFormat="1" x14ac:dyDescent="0.25">
      <c r="A1646" s="19"/>
      <c r="B1646" s="18"/>
      <c r="D1646"/>
      <c r="E1646"/>
      <c r="F1646"/>
      <c r="G1646"/>
      <c r="H1646"/>
      <c r="I1646"/>
      <c r="J1646"/>
      <c r="K1646"/>
      <c r="L1646"/>
      <c r="M1646"/>
      <c r="N1646"/>
      <c r="O1646"/>
      <c r="P1646"/>
      <c r="Q1646"/>
      <c r="R1646"/>
    </row>
    <row r="1647" spans="1:18" s="16" customFormat="1" x14ac:dyDescent="0.25">
      <c r="A1647" s="19"/>
      <c r="B1647" s="18"/>
      <c r="D1647"/>
      <c r="E1647"/>
      <c r="F1647"/>
      <c r="G1647"/>
      <c r="H1647"/>
      <c r="I1647"/>
      <c r="J1647"/>
      <c r="K1647"/>
      <c r="L1647"/>
      <c r="M1647"/>
      <c r="N1647"/>
      <c r="O1647"/>
      <c r="P1647"/>
      <c r="Q1647"/>
      <c r="R1647"/>
    </row>
    <row r="1648" spans="1:18" s="16" customFormat="1" x14ac:dyDescent="0.25">
      <c r="A1648" s="19"/>
      <c r="B1648" s="18"/>
      <c r="D1648"/>
      <c r="E1648"/>
      <c r="F1648"/>
      <c r="G1648"/>
      <c r="H1648"/>
      <c r="I1648"/>
      <c r="J1648"/>
      <c r="K1648"/>
      <c r="L1648"/>
      <c r="M1648"/>
      <c r="N1648"/>
      <c r="O1648"/>
      <c r="P1648"/>
      <c r="Q1648"/>
      <c r="R1648"/>
    </row>
    <row r="1649" spans="1:18" s="16" customFormat="1" x14ac:dyDescent="0.25">
      <c r="A1649" s="19"/>
      <c r="B1649" s="18"/>
      <c r="D1649"/>
      <c r="E1649"/>
      <c r="F1649"/>
      <c r="G1649"/>
      <c r="H1649"/>
      <c r="I1649"/>
      <c r="J1649"/>
      <c r="K1649"/>
      <c r="L1649"/>
      <c r="M1649"/>
      <c r="N1649"/>
      <c r="O1649"/>
      <c r="P1649"/>
      <c r="Q1649"/>
      <c r="R1649"/>
    </row>
    <row r="1650" spans="1:18" s="16" customFormat="1" x14ac:dyDescent="0.25">
      <c r="A1650" s="19"/>
      <c r="B1650" s="18"/>
      <c r="D1650"/>
      <c r="E1650"/>
      <c r="F1650"/>
      <c r="G1650"/>
      <c r="H1650"/>
      <c r="I1650"/>
      <c r="J1650"/>
      <c r="K1650"/>
      <c r="L1650"/>
      <c r="M1650"/>
      <c r="N1650"/>
      <c r="O1650"/>
      <c r="P1650"/>
      <c r="Q1650"/>
      <c r="R1650"/>
    </row>
    <row r="1651" spans="1:18" s="16" customFormat="1" x14ac:dyDescent="0.25">
      <c r="A1651" s="19"/>
      <c r="B1651" s="18"/>
      <c r="D1651"/>
      <c r="E1651"/>
      <c r="F1651"/>
      <c r="G1651"/>
      <c r="H1651"/>
      <c r="I1651"/>
      <c r="J1651"/>
      <c r="K1651"/>
      <c r="L1651"/>
      <c r="M1651"/>
      <c r="N1651"/>
      <c r="O1651"/>
      <c r="P1651"/>
      <c r="Q1651"/>
      <c r="R1651"/>
    </row>
    <row r="1652" spans="1:18" s="16" customFormat="1" x14ac:dyDescent="0.25">
      <c r="A1652" s="19"/>
      <c r="B1652" s="18"/>
      <c r="D1652"/>
      <c r="E1652"/>
      <c r="F1652"/>
      <c r="G1652"/>
      <c r="H1652"/>
      <c r="I1652"/>
      <c r="J1652"/>
      <c r="K1652"/>
      <c r="L1652"/>
      <c r="M1652"/>
      <c r="N1652"/>
      <c r="O1652"/>
      <c r="P1652"/>
      <c r="Q1652"/>
      <c r="R1652"/>
    </row>
    <row r="1653" spans="1:18" s="16" customFormat="1" x14ac:dyDescent="0.25">
      <c r="A1653" s="19"/>
      <c r="B1653" s="18"/>
      <c r="D1653"/>
      <c r="E1653"/>
      <c r="F1653"/>
      <c r="G1653"/>
      <c r="H1653"/>
      <c r="I1653"/>
      <c r="J1653"/>
      <c r="K1653"/>
      <c r="L1653"/>
      <c r="M1653"/>
      <c r="N1653"/>
      <c r="O1653"/>
      <c r="P1653"/>
      <c r="Q1653"/>
      <c r="R1653"/>
    </row>
    <row r="1654" spans="1:18" s="16" customFormat="1" x14ac:dyDescent="0.25">
      <c r="A1654" s="19"/>
      <c r="B1654" s="18"/>
      <c r="D1654"/>
      <c r="E1654"/>
      <c r="F1654"/>
      <c r="G1654"/>
      <c r="H1654"/>
      <c r="I1654"/>
      <c r="J1654"/>
      <c r="K1654"/>
      <c r="L1654"/>
      <c r="M1654"/>
      <c r="N1654"/>
      <c r="O1654"/>
      <c r="P1654"/>
      <c r="Q1654"/>
      <c r="R1654"/>
    </row>
    <row r="1655" spans="1:18" s="16" customFormat="1" x14ac:dyDescent="0.25">
      <c r="A1655" s="19"/>
      <c r="B1655" s="18"/>
      <c r="D1655"/>
      <c r="E1655"/>
      <c r="F1655"/>
      <c r="G1655"/>
      <c r="H1655"/>
      <c r="I1655"/>
      <c r="J1655"/>
      <c r="K1655"/>
      <c r="L1655"/>
      <c r="M1655"/>
      <c r="N1655"/>
      <c r="O1655"/>
      <c r="P1655"/>
      <c r="Q1655"/>
      <c r="R1655"/>
    </row>
    <row r="1656" spans="1:18" s="16" customFormat="1" x14ac:dyDescent="0.25">
      <c r="A1656" s="19"/>
      <c r="B1656" s="18"/>
      <c r="D1656"/>
      <c r="E1656"/>
      <c r="F1656"/>
      <c r="G1656"/>
      <c r="H1656"/>
      <c r="I1656"/>
      <c r="J1656"/>
      <c r="K1656"/>
      <c r="L1656"/>
      <c r="M1656"/>
      <c r="N1656"/>
      <c r="O1656"/>
      <c r="P1656"/>
      <c r="Q1656"/>
      <c r="R1656"/>
    </row>
    <row r="1657" spans="1:18" s="16" customFormat="1" x14ac:dyDescent="0.25">
      <c r="A1657" s="19"/>
      <c r="B1657" s="18"/>
      <c r="D1657"/>
      <c r="E1657"/>
      <c r="F1657"/>
      <c r="G1657"/>
      <c r="H1657"/>
      <c r="I1657"/>
      <c r="J1657"/>
      <c r="K1657"/>
      <c r="L1657"/>
      <c r="M1657"/>
      <c r="N1657"/>
      <c r="O1657"/>
      <c r="P1657"/>
      <c r="Q1657"/>
      <c r="R1657"/>
    </row>
    <row r="1658" spans="1:18" s="16" customFormat="1" x14ac:dyDescent="0.25">
      <c r="A1658" s="19"/>
      <c r="B1658" s="18"/>
      <c r="D1658"/>
      <c r="E1658"/>
      <c r="F1658"/>
      <c r="G1658"/>
      <c r="H1658"/>
      <c r="I1658"/>
      <c r="J1658"/>
      <c r="K1658"/>
      <c r="L1658"/>
      <c r="M1658"/>
      <c r="N1658"/>
      <c r="O1658"/>
      <c r="P1658"/>
      <c r="Q1658"/>
      <c r="R1658"/>
    </row>
    <row r="1659" spans="1:18" s="16" customFormat="1" x14ac:dyDescent="0.25">
      <c r="A1659" s="19"/>
      <c r="B1659" s="18"/>
      <c r="D1659"/>
      <c r="E1659"/>
      <c r="F1659"/>
      <c r="G1659"/>
      <c r="H1659"/>
      <c r="I1659"/>
      <c r="J1659"/>
      <c r="K1659"/>
      <c r="L1659"/>
      <c r="M1659"/>
      <c r="N1659"/>
      <c r="O1659"/>
      <c r="P1659"/>
      <c r="Q1659"/>
      <c r="R1659"/>
    </row>
    <row r="1660" spans="1:18" s="16" customFormat="1" x14ac:dyDescent="0.25">
      <c r="A1660" s="19"/>
      <c r="B1660" s="18"/>
      <c r="D1660"/>
      <c r="E1660"/>
      <c r="F1660"/>
      <c r="G1660"/>
      <c r="H1660"/>
      <c r="I1660"/>
      <c r="J1660"/>
      <c r="K1660"/>
      <c r="L1660"/>
      <c r="M1660"/>
      <c r="N1660"/>
      <c r="O1660"/>
      <c r="P1660"/>
      <c r="Q1660"/>
      <c r="R1660"/>
    </row>
    <row r="1661" spans="1:18" s="16" customFormat="1" x14ac:dyDescent="0.25">
      <c r="A1661" s="19"/>
      <c r="B1661" s="18"/>
      <c r="D1661"/>
      <c r="E1661"/>
      <c r="F1661"/>
      <c r="G1661"/>
      <c r="H1661"/>
      <c r="I1661"/>
      <c r="J1661"/>
      <c r="K1661"/>
      <c r="L1661"/>
      <c r="M1661"/>
      <c r="N1661"/>
      <c r="O1661"/>
      <c r="P1661"/>
      <c r="Q1661"/>
      <c r="R1661"/>
    </row>
    <row r="1662" spans="1:18" s="16" customFormat="1" x14ac:dyDescent="0.25">
      <c r="A1662" s="19"/>
      <c r="B1662" s="20"/>
      <c r="D1662"/>
      <c r="E1662"/>
      <c r="F1662"/>
      <c r="G1662"/>
      <c r="H1662"/>
      <c r="I1662"/>
      <c r="J1662"/>
      <c r="K1662"/>
      <c r="L1662"/>
      <c r="M1662"/>
      <c r="N1662"/>
      <c r="O1662"/>
      <c r="P1662"/>
      <c r="Q1662"/>
      <c r="R1662"/>
    </row>
    <row r="1663" spans="1:18" s="16" customFormat="1" x14ac:dyDescent="0.25">
      <c r="A1663" s="19"/>
      <c r="B1663" s="18"/>
      <c r="D1663"/>
      <c r="E1663"/>
      <c r="F1663"/>
      <c r="G1663"/>
      <c r="H1663"/>
      <c r="I1663"/>
      <c r="J1663"/>
      <c r="K1663"/>
      <c r="L1663"/>
      <c r="M1663"/>
      <c r="N1663"/>
      <c r="O1663"/>
      <c r="P1663"/>
      <c r="Q1663"/>
      <c r="R1663"/>
    </row>
    <row r="1664" spans="1:18" s="16" customFormat="1" x14ac:dyDescent="0.25">
      <c r="A1664" s="19"/>
      <c r="B1664" s="18"/>
      <c r="D1664"/>
      <c r="E1664"/>
      <c r="F1664"/>
      <c r="G1664"/>
      <c r="H1664"/>
      <c r="I1664"/>
      <c r="J1664"/>
      <c r="K1664"/>
      <c r="L1664"/>
      <c r="M1664"/>
      <c r="N1664"/>
      <c r="O1664"/>
      <c r="P1664"/>
      <c r="Q1664"/>
      <c r="R1664"/>
    </row>
    <row r="1665" spans="1:18" s="16" customFormat="1" x14ac:dyDescent="0.25">
      <c r="A1665" s="19"/>
      <c r="B1665" s="18"/>
      <c r="D1665"/>
      <c r="E1665"/>
      <c r="F1665"/>
      <c r="G1665"/>
      <c r="H1665"/>
      <c r="I1665"/>
      <c r="J1665"/>
      <c r="K1665"/>
      <c r="L1665"/>
      <c r="M1665"/>
      <c r="N1665"/>
      <c r="O1665"/>
      <c r="P1665"/>
      <c r="Q1665"/>
      <c r="R1665"/>
    </row>
    <row r="1666" spans="1:18" s="16" customFormat="1" x14ac:dyDescent="0.25">
      <c r="A1666" s="19"/>
      <c r="B1666" s="18"/>
      <c r="D1666"/>
      <c r="E1666"/>
      <c r="F1666"/>
      <c r="G1666"/>
      <c r="H1666"/>
      <c r="I1666"/>
      <c r="J1666"/>
      <c r="K1666"/>
      <c r="L1666"/>
      <c r="M1666"/>
      <c r="N1666"/>
      <c r="O1666"/>
      <c r="P1666"/>
      <c r="Q1666"/>
      <c r="R1666"/>
    </row>
    <row r="1667" spans="1:18" s="16" customFormat="1" x14ac:dyDescent="0.25">
      <c r="A1667" s="19"/>
      <c r="B1667" s="18"/>
      <c r="D1667"/>
      <c r="E1667"/>
      <c r="F1667"/>
      <c r="G1667"/>
      <c r="H1667"/>
      <c r="I1667"/>
      <c r="J1667"/>
      <c r="K1667"/>
      <c r="L1667"/>
      <c r="M1667"/>
      <c r="N1667"/>
      <c r="O1667"/>
      <c r="P1667"/>
      <c r="Q1667"/>
      <c r="R1667"/>
    </row>
    <row r="1668" spans="1:18" s="16" customFormat="1" x14ac:dyDescent="0.25">
      <c r="A1668" s="19"/>
      <c r="B1668" s="18"/>
      <c r="D1668"/>
      <c r="E1668"/>
      <c r="F1668"/>
      <c r="G1668"/>
      <c r="H1668"/>
      <c r="I1668"/>
      <c r="J1668"/>
      <c r="K1668"/>
      <c r="L1668"/>
      <c r="M1668"/>
      <c r="N1668"/>
      <c r="O1668"/>
      <c r="P1668"/>
      <c r="Q1668"/>
      <c r="R1668"/>
    </row>
    <row r="1669" spans="1:18" s="16" customFormat="1" x14ac:dyDescent="0.25">
      <c r="A1669" s="19"/>
      <c r="B1669" s="18"/>
      <c r="D1669"/>
      <c r="E1669"/>
      <c r="F1669"/>
      <c r="G1669"/>
      <c r="H1669"/>
      <c r="I1669"/>
      <c r="J1669"/>
      <c r="K1669"/>
      <c r="L1669"/>
      <c r="M1669"/>
      <c r="N1669"/>
      <c r="O1669"/>
      <c r="P1669"/>
      <c r="Q1669"/>
      <c r="R1669"/>
    </row>
    <row r="1670" spans="1:18" s="16" customFormat="1" x14ac:dyDescent="0.25">
      <c r="A1670" s="19"/>
      <c r="B1670" s="18"/>
      <c r="D1670"/>
      <c r="E1670"/>
      <c r="F1670"/>
      <c r="G1670"/>
      <c r="H1670"/>
      <c r="I1670"/>
      <c r="J1670"/>
      <c r="K1670"/>
      <c r="L1670"/>
      <c r="M1670"/>
      <c r="N1670"/>
      <c r="O1670"/>
      <c r="P1670"/>
      <c r="Q1670"/>
      <c r="R1670"/>
    </row>
    <row r="1671" spans="1:18" s="16" customFormat="1" x14ac:dyDescent="0.25">
      <c r="A1671" s="19"/>
      <c r="B1671" s="18"/>
      <c r="D1671"/>
      <c r="E1671"/>
      <c r="F1671"/>
      <c r="G1671"/>
      <c r="H1671"/>
      <c r="I1671"/>
      <c r="J1671"/>
      <c r="K1671"/>
      <c r="L1671"/>
      <c r="M1671"/>
      <c r="N1671"/>
      <c r="O1671"/>
      <c r="P1671"/>
      <c r="Q1671"/>
      <c r="R1671"/>
    </row>
    <row r="1672" spans="1:18" s="16" customFormat="1" x14ac:dyDescent="0.25">
      <c r="A1672" s="19"/>
      <c r="B1672" s="18"/>
      <c r="D1672"/>
      <c r="E1672"/>
      <c r="F1672"/>
      <c r="G1672"/>
      <c r="H1672"/>
      <c r="I1672"/>
      <c r="J1672"/>
      <c r="K1672"/>
      <c r="L1672"/>
      <c r="M1672"/>
      <c r="N1672"/>
      <c r="O1672"/>
      <c r="P1672"/>
      <c r="Q1672"/>
      <c r="R1672"/>
    </row>
    <row r="1673" spans="1:18" s="16" customFormat="1" x14ac:dyDescent="0.25">
      <c r="A1673" s="19"/>
      <c r="B1673" s="18"/>
      <c r="D1673"/>
      <c r="E1673"/>
      <c r="F1673"/>
      <c r="G1673"/>
      <c r="H1673"/>
      <c r="I1673"/>
      <c r="J1673"/>
      <c r="K1673"/>
      <c r="L1673"/>
      <c r="M1673"/>
      <c r="N1673"/>
      <c r="O1673"/>
      <c r="P1673"/>
      <c r="Q1673"/>
      <c r="R1673"/>
    </row>
    <row r="1674" spans="1:18" s="16" customFormat="1" x14ac:dyDescent="0.25">
      <c r="A1674" s="19"/>
      <c r="B1674" s="18"/>
      <c r="D1674"/>
      <c r="E1674"/>
      <c r="F1674"/>
      <c r="G1674"/>
      <c r="H1674"/>
      <c r="I1674"/>
      <c r="J1674"/>
      <c r="K1674"/>
      <c r="L1674"/>
      <c r="M1674"/>
      <c r="N1674"/>
      <c r="O1674"/>
      <c r="P1674"/>
      <c r="Q1674"/>
      <c r="R1674"/>
    </row>
    <row r="1675" spans="1:18" s="16" customFormat="1" x14ac:dyDescent="0.25">
      <c r="A1675" s="19"/>
      <c r="B1675" s="18"/>
      <c r="D1675"/>
      <c r="E1675"/>
      <c r="F1675"/>
      <c r="G1675"/>
      <c r="H1675"/>
      <c r="I1675"/>
      <c r="J1675"/>
      <c r="K1675"/>
      <c r="L1675"/>
      <c r="M1675"/>
      <c r="N1675"/>
      <c r="O1675"/>
      <c r="P1675"/>
      <c r="Q1675"/>
      <c r="R1675"/>
    </row>
    <row r="1676" spans="1:18" s="16" customFormat="1" x14ac:dyDescent="0.25">
      <c r="A1676" s="19"/>
      <c r="B1676" s="18"/>
      <c r="D1676"/>
      <c r="E1676"/>
      <c r="F1676"/>
      <c r="G1676"/>
      <c r="H1676"/>
      <c r="I1676"/>
      <c r="J1676"/>
      <c r="K1676"/>
      <c r="L1676"/>
      <c r="M1676"/>
      <c r="N1676"/>
      <c r="O1676"/>
      <c r="P1676"/>
      <c r="Q1676"/>
      <c r="R1676"/>
    </row>
    <row r="1677" spans="1:18" s="16" customFormat="1" x14ac:dyDescent="0.25">
      <c r="A1677" s="19"/>
      <c r="B1677" s="18"/>
      <c r="D1677"/>
      <c r="E1677"/>
      <c r="F1677"/>
      <c r="G1677"/>
      <c r="H1677"/>
      <c r="I1677"/>
      <c r="J1677"/>
      <c r="K1677"/>
      <c r="L1677"/>
      <c r="M1677"/>
      <c r="N1677"/>
      <c r="O1677"/>
      <c r="P1677"/>
      <c r="Q1677"/>
      <c r="R1677"/>
    </row>
    <row r="1678" spans="1:18" s="16" customFormat="1" x14ac:dyDescent="0.25">
      <c r="A1678" s="19"/>
      <c r="B1678" s="18"/>
      <c r="D1678"/>
      <c r="E1678"/>
      <c r="F1678"/>
      <c r="G1678"/>
      <c r="H1678"/>
      <c r="I1678"/>
      <c r="J1678"/>
      <c r="K1678"/>
      <c r="L1678"/>
      <c r="M1678"/>
      <c r="N1678"/>
      <c r="O1678"/>
      <c r="P1678"/>
      <c r="Q1678"/>
      <c r="R1678"/>
    </row>
    <row r="1679" spans="1:18" s="16" customFormat="1" x14ac:dyDescent="0.25">
      <c r="A1679" s="19"/>
      <c r="B1679" s="18"/>
      <c r="D1679"/>
      <c r="E1679"/>
      <c r="F1679"/>
      <c r="G1679"/>
      <c r="H1679"/>
      <c r="I1679"/>
      <c r="J1679"/>
      <c r="K1679"/>
      <c r="L1679"/>
      <c r="M1679"/>
      <c r="N1679"/>
      <c r="O1679"/>
      <c r="P1679"/>
      <c r="Q1679"/>
      <c r="R1679"/>
    </row>
    <row r="1680" spans="1:18" s="16" customFormat="1" x14ac:dyDescent="0.25">
      <c r="A1680" s="19"/>
      <c r="B1680" s="18"/>
      <c r="D1680"/>
      <c r="E1680"/>
      <c r="F1680"/>
      <c r="G1680"/>
      <c r="H1680"/>
      <c r="I1680"/>
      <c r="J1680"/>
      <c r="K1680"/>
      <c r="L1680"/>
      <c r="M1680"/>
      <c r="N1680"/>
      <c r="O1680"/>
      <c r="P1680"/>
      <c r="Q1680"/>
      <c r="R1680"/>
    </row>
    <row r="1681" spans="1:18" s="16" customFormat="1" x14ac:dyDescent="0.25">
      <c r="A1681" s="19"/>
      <c r="B1681" s="18"/>
      <c r="D1681"/>
      <c r="E1681"/>
      <c r="F1681"/>
      <c r="G1681"/>
      <c r="H1681"/>
      <c r="I1681"/>
      <c r="J1681"/>
      <c r="K1681"/>
      <c r="L1681"/>
      <c r="M1681"/>
      <c r="N1681"/>
      <c r="O1681"/>
      <c r="P1681"/>
      <c r="Q1681"/>
      <c r="R1681"/>
    </row>
    <row r="1682" spans="1:18" s="16" customFormat="1" x14ac:dyDescent="0.25">
      <c r="A1682" s="19"/>
      <c r="B1682" s="18"/>
      <c r="D1682"/>
      <c r="E1682"/>
      <c r="F1682"/>
      <c r="G1682"/>
      <c r="H1682"/>
      <c r="I1682"/>
      <c r="J1682"/>
      <c r="K1682"/>
      <c r="L1682"/>
      <c r="M1682"/>
      <c r="N1682"/>
      <c r="O1682"/>
      <c r="P1682"/>
      <c r="Q1682"/>
      <c r="R1682"/>
    </row>
    <row r="1683" spans="1:18" s="16" customFormat="1" x14ac:dyDescent="0.25">
      <c r="A1683" s="19"/>
      <c r="B1683" s="18"/>
      <c r="D1683"/>
      <c r="E1683"/>
      <c r="F1683"/>
      <c r="G1683"/>
      <c r="H1683"/>
      <c r="I1683"/>
      <c r="J1683"/>
      <c r="K1683"/>
      <c r="L1683"/>
      <c r="M1683"/>
      <c r="N1683"/>
      <c r="O1683"/>
      <c r="P1683"/>
      <c r="Q1683"/>
      <c r="R1683"/>
    </row>
    <row r="1684" spans="1:18" s="16" customFormat="1" x14ac:dyDescent="0.25">
      <c r="A1684" s="19"/>
      <c r="B1684" s="18"/>
      <c r="D1684"/>
      <c r="E1684"/>
      <c r="F1684"/>
      <c r="G1684"/>
      <c r="H1684"/>
      <c r="I1684"/>
      <c r="J1684"/>
      <c r="K1684"/>
      <c r="L1684"/>
      <c r="M1684"/>
      <c r="N1684"/>
      <c r="O1684"/>
      <c r="P1684"/>
      <c r="Q1684"/>
      <c r="R1684"/>
    </row>
    <row r="1685" spans="1:18" s="16" customFormat="1" x14ac:dyDescent="0.25">
      <c r="A1685" s="19"/>
      <c r="B1685" s="18"/>
      <c r="D1685"/>
      <c r="E1685"/>
      <c r="F1685"/>
      <c r="G1685"/>
      <c r="H1685"/>
      <c r="I1685"/>
      <c r="J1685"/>
      <c r="K1685"/>
      <c r="L1685"/>
      <c r="M1685"/>
      <c r="N1685"/>
      <c r="O1685"/>
      <c r="P1685"/>
      <c r="Q1685"/>
      <c r="R1685"/>
    </row>
    <row r="1686" spans="1:18" s="16" customFormat="1" x14ac:dyDescent="0.25">
      <c r="A1686" s="19"/>
      <c r="B1686" s="18"/>
      <c r="D1686"/>
      <c r="E1686"/>
      <c r="F1686"/>
      <c r="G1686"/>
      <c r="H1686"/>
      <c r="I1686"/>
      <c r="J1686"/>
      <c r="K1686"/>
      <c r="L1686"/>
      <c r="M1686"/>
      <c r="N1686"/>
      <c r="O1686"/>
      <c r="P1686"/>
      <c r="Q1686"/>
      <c r="R1686"/>
    </row>
    <row r="1687" spans="1:18" s="16" customFormat="1" x14ac:dyDescent="0.25">
      <c r="A1687" s="19"/>
      <c r="B1687" s="18"/>
      <c r="D1687"/>
      <c r="E1687"/>
      <c r="F1687"/>
      <c r="G1687"/>
      <c r="H1687"/>
      <c r="I1687"/>
      <c r="J1687"/>
      <c r="K1687"/>
      <c r="L1687"/>
      <c r="M1687"/>
      <c r="N1687"/>
      <c r="O1687"/>
      <c r="P1687"/>
      <c r="Q1687"/>
      <c r="R1687"/>
    </row>
    <row r="1688" spans="1:18" s="16" customFormat="1" x14ac:dyDescent="0.25">
      <c r="A1688" s="19"/>
      <c r="B1688" s="18"/>
      <c r="D1688"/>
      <c r="E1688"/>
      <c r="F1688"/>
      <c r="G1688"/>
      <c r="H1688"/>
      <c r="I1688"/>
      <c r="J1688"/>
      <c r="K1688"/>
      <c r="L1688"/>
      <c r="M1688"/>
      <c r="N1688"/>
      <c r="O1688"/>
      <c r="P1688"/>
      <c r="Q1688"/>
      <c r="R1688"/>
    </row>
    <row r="1689" spans="1:18" s="16" customFormat="1" x14ac:dyDescent="0.25">
      <c r="A1689" s="19"/>
      <c r="B1689" s="18"/>
      <c r="D1689"/>
      <c r="E1689"/>
      <c r="F1689"/>
      <c r="G1689"/>
      <c r="H1689"/>
      <c r="I1689"/>
      <c r="J1689"/>
      <c r="K1689"/>
      <c r="L1689"/>
      <c r="M1689"/>
      <c r="N1689"/>
      <c r="O1689"/>
      <c r="P1689"/>
      <c r="Q1689"/>
      <c r="R1689"/>
    </row>
    <row r="1690" spans="1:18" s="16" customFormat="1" x14ac:dyDescent="0.25">
      <c r="A1690" s="19"/>
      <c r="B1690" s="18"/>
      <c r="D1690"/>
      <c r="E1690"/>
      <c r="F1690"/>
      <c r="G1690"/>
      <c r="H1690"/>
      <c r="I1690"/>
      <c r="J1690"/>
      <c r="K1690"/>
      <c r="L1690"/>
      <c r="M1690"/>
      <c r="N1690"/>
      <c r="O1690"/>
      <c r="P1690"/>
      <c r="Q1690"/>
      <c r="R1690"/>
    </row>
    <row r="1691" spans="1:18" s="16" customFormat="1" x14ac:dyDescent="0.25">
      <c r="A1691" s="19"/>
      <c r="B1691" s="18"/>
      <c r="D1691"/>
      <c r="E1691"/>
      <c r="F1691"/>
      <c r="G1691"/>
      <c r="H1691"/>
      <c r="I1691"/>
      <c r="J1691"/>
      <c r="K1691"/>
      <c r="L1691"/>
      <c r="M1691"/>
      <c r="N1691"/>
      <c r="O1691"/>
      <c r="P1691"/>
      <c r="Q1691"/>
      <c r="R1691"/>
    </row>
    <row r="1692" spans="1:18" s="16" customFormat="1" x14ac:dyDescent="0.25">
      <c r="A1692" s="19"/>
      <c r="B1692" s="18"/>
      <c r="D1692"/>
      <c r="E1692"/>
      <c r="F1692"/>
      <c r="G1692"/>
      <c r="H1692"/>
      <c r="I1692"/>
      <c r="J1692"/>
      <c r="K1692"/>
      <c r="L1692"/>
      <c r="M1692"/>
      <c r="N1692"/>
      <c r="O1692"/>
      <c r="P1692"/>
      <c r="Q1692"/>
      <c r="R1692"/>
    </row>
    <row r="1693" spans="1:18" s="16" customFormat="1" x14ac:dyDescent="0.25">
      <c r="A1693" s="19"/>
      <c r="B1693" s="18"/>
      <c r="D1693"/>
      <c r="E1693"/>
      <c r="F1693"/>
      <c r="G1693"/>
      <c r="H1693"/>
      <c r="I1693"/>
      <c r="J1693"/>
      <c r="K1693"/>
      <c r="L1693"/>
      <c r="M1693"/>
      <c r="N1693"/>
      <c r="O1693"/>
      <c r="P1693"/>
      <c r="Q1693"/>
      <c r="R1693"/>
    </row>
    <row r="1694" spans="1:18" s="16" customFormat="1" x14ac:dyDescent="0.25">
      <c r="A1694" s="19"/>
      <c r="B1694" s="18"/>
      <c r="D1694"/>
      <c r="E1694"/>
      <c r="F1694"/>
      <c r="G1694"/>
      <c r="H1694"/>
      <c r="I1694"/>
      <c r="J1694"/>
      <c r="K1694"/>
      <c r="L1694"/>
      <c r="M1694"/>
      <c r="N1694"/>
      <c r="O1694"/>
      <c r="P1694"/>
      <c r="Q1694"/>
      <c r="R1694"/>
    </row>
    <row r="1695" spans="1:18" s="16" customFormat="1" x14ac:dyDescent="0.25">
      <c r="A1695" s="19"/>
      <c r="B1695" s="18"/>
      <c r="D1695"/>
      <c r="E1695"/>
      <c r="F1695"/>
      <c r="G1695"/>
      <c r="H1695"/>
      <c r="I1695"/>
      <c r="J1695"/>
      <c r="K1695"/>
      <c r="L1695"/>
      <c r="M1695"/>
      <c r="N1695"/>
      <c r="O1695"/>
      <c r="P1695"/>
      <c r="Q1695"/>
      <c r="R1695"/>
    </row>
    <row r="1696" spans="1:18" s="16" customFormat="1" x14ac:dyDescent="0.25">
      <c r="A1696" s="19"/>
      <c r="B1696" s="18"/>
      <c r="D1696"/>
      <c r="E1696"/>
      <c r="F1696"/>
      <c r="G1696"/>
      <c r="H1696"/>
      <c r="I1696"/>
      <c r="J1696"/>
      <c r="K1696"/>
      <c r="L1696"/>
      <c r="M1696"/>
      <c r="N1696"/>
      <c r="O1696"/>
      <c r="P1696"/>
      <c r="Q1696"/>
      <c r="R1696"/>
    </row>
    <row r="1697" spans="1:18" s="16" customFormat="1" x14ac:dyDescent="0.25">
      <c r="A1697" s="19"/>
      <c r="B1697" s="18"/>
      <c r="D1697"/>
      <c r="E1697"/>
      <c r="F1697"/>
      <c r="G1697"/>
      <c r="H1697"/>
      <c r="I1697"/>
      <c r="J1697"/>
      <c r="K1697"/>
      <c r="L1697"/>
      <c r="M1697"/>
      <c r="N1697"/>
      <c r="O1697"/>
      <c r="P1697"/>
      <c r="Q1697"/>
      <c r="R1697"/>
    </row>
    <row r="1698" spans="1:18" s="16" customFormat="1" x14ac:dyDescent="0.25">
      <c r="A1698" s="19"/>
      <c r="B1698" s="18"/>
      <c r="D1698"/>
      <c r="E1698"/>
      <c r="F1698"/>
      <c r="G1698"/>
      <c r="H1698"/>
      <c r="I1698"/>
      <c r="J1698"/>
      <c r="K1698"/>
      <c r="L1698"/>
      <c r="M1698"/>
      <c r="N1698"/>
      <c r="O1698"/>
      <c r="P1698"/>
      <c r="Q1698"/>
      <c r="R1698"/>
    </row>
    <row r="1699" spans="1:18" s="16" customFormat="1" x14ac:dyDescent="0.25">
      <c r="A1699" s="19"/>
      <c r="B1699" s="18"/>
      <c r="D1699"/>
      <c r="E1699"/>
      <c r="F1699"/>
      <c r="G1699"/>
      <c r="H1699"/>
      <c r="I1699"/>
      <c r="J1699"/>
      <c r="K1699"/>
      <c r="L1699"/>
      <c r="M1699"/>
      <c r="N1699"/>
      <c r="O1699"/>
      <c r="P1699"/>
      <c r="Q1699"/>
      <c r="R1699"/>
    </row>
    <row r="1700" spans="1:18" s="16" customFormat="1" x14ac:dyDescent="0.25">
      <c r="A1700" s="19"/>
      <c r="B1700" s="18"/>
      <c r="D1700"/>
      <c r="E1700"/>
      <c r="F1700"/>
      <c r="G1700"/>
      <c r="H1700"/>
      <c r="I1700"/>
      <c r="J1700"/>
      <c r="K1700"/>
      <c r="L1700"/>
      <c r="M1700"/>
      <c r="N1700"/>
      <c r="O1700"/>
      <c r="P1700"/>
      <c r="Q1700"/>
      <c r="R1700"/>
    </row>
    <row r="1701" spans="1:18" s="16" customFormat="1" x14ac:dyDescent="0.25">
      <c r="A1701" s="19"/>
      <c r="B1701" s="18"/>
      <c r="D1701"/>
      <c r="E1701"/>
      <c r="F1701"/>
      <c r="G1701"/>
      <c r="H1701"/>
      <c r="I1701"/>
      <c r="J1701"/>
      <c r="K1701"/>
      <c r="L1701"/>
      <c r="M1701"/>
      <c r="N1701"/>
      <c r="O1701"/>
      <c r="P1701"/>
      <c r="Q1701"/>
      <c r="R1701"/>
    </row>
    <row r="1702" spans="1:18" s="16" customFormat="1" x14ac:dyDescent="0.25">
      <c r="A1702" s="19"/>
      <c r="B1702" s="18"/>
      <c r="D1702"/>
      <c r="E1702"/>
      <c r="F1702"/>
      <c r="G1702"/>
      <c r="H1702"/>
      <c r="I1702"/>
      <c r="J1702"/>
      <c r="K1702"/>
      <c r="L1702"/>
      <c r="M1702"/>
      <c r="N1702"/>
      <c r="O1702"/>
      <c r="P1702"/>
      <c r="Q1702"/>
      <c r="R1702"/>
    </row>
    <row r="1703" spans="1:18" s="16" customFormat="1" x14ac:dyDescent="0.25">
      <c r="A1703" s="19"/>
      <c r="B1703" s="18"/>
      <c r="D1703"/>
      <c r="E1703"/>
      <c r="F1703"/>
      <c r="G1703"/>
      <c r="H1703"/>
      <c r="I1703"/>
      <c r="J1703"/>
      <c r="K1703"/>
      <c r="L1703"/>
      <c r="M1703"/>
      <c r="N1703"/>
      <c r="O1703"/>
      <c r="P1703"/>
      <c r="Q1703"/>
      <c r="R1703"/>
    </row>
    <row r="1704" spans="1:18" s="16" customFormat="1" x14ac:dyDescent="0.25">
      <c r="A1704" s="19"/>
      <c r="B1704" s="18"/>
      <c r="D1704"/>
      <c r="E1704"/>
      <c r="F1704"/>
      <c r="G1704"/>
      <c r="H1704"/>
      <c r="I1704"/>
      <c r="J1704"/>
      <c r="K1704"/>
      <c r="L1704"/>
      <c r="M1704"/>
      <c r="N1704"/>
      <c r="O1704"/>
      <c r="P1704"/>
      <c r="Q1704"/>
      <c r="R1704"/>
    </row>
    <row r="1705" spans="1:18" s="16" customFormat="1" x14ac:dyDescent="0.25">
      <c r="A1705" s="19"/>
      <c r="B1705" s="18"/>
      <c r="D1705"/>
      <c r="E1705"/>
      <c r="F1705"/>
      <c r="G1705"/>
      <c r="H1705"/>
      <c r="I1705"/>
      <c r="J1705"/>
      <c r="K1705"/>
      <c r="L1705"/>
      <c r="M1705"/>
      <c r="N1705"/>
      <c r="O1705"/>
      <c r="P1705"/>
      <c r="Q1705"/>
      <c r="R1705"/>
    </row>
    <row r="1706" spans="1:18" s="16" customFormat="1" x14ac:dyDescent="0.25">
      <c r="A1706" s="19"/>
      <c r="B1706" s="18"/>
      <c r="D1706"/>
      <c r="E1706"/>
      <c r="F1706"/>
      <c r="G1706"/>
      <c r="H1706"/>
      <c r="I1706"/>
      <c r="J1706"/>
      <c r="K1706"/>
      <c r="L1706"/>
      <c r="M1706"/>
      <c r="N1706"/>
      <c r="O1706"/>
      <c r="P1706"/>
      <c r="Q1706"/>
      <c r="R1706"/>
    </row>
    <row r="1707" spans="1:18" s="16" customFormat="1" x14ac:dyDescent="0.25">
      <c r="A1707" s="19"/>
      <c r="B1707" s="18"/>
      <c r="D1707"/>
      <c r="E1707"/>
      <c r="F1707"/>
      <c r="G1707"/>
      <c r="H1707"/>
      <c r="I1707"/>
      <c r="J1707"/>
      <c r="K1707"/>
      <c r="L1707"/>
      <c r="M1707"/>
      <c r="N1707"/>
      <c r="O1707"/>
      <c r="P1707"/>
      <c r="Q1707"/>
      <c r="R1707"/>
    </row>
    <row r="1708" spans="1:18" s="16" customFormat="1" x14ac:dyDescent="0.25">
      <c r="A1708" s="19"/>
      <c r="B1708" s="18"/>
      <c r="D1708"/>
      <c r="E1708"/>
      <c r="F1708"/>
      <c r="G1708"/>
      <c r="H1708"/>
      <c r="I1708"/>
      <c r="J1708"/>
      <c r="K1708"/>
      <c r="L1708"/>
      <c r="M1708"/>
      <c r="N1708"/>
      <c r="O1708"/>
      <c r="P1708"/>
      <c r="Q1708"/>
      <c r="R1708"/>
    </row>
    <row r="1709" spans="1:18" s="16" customFormat="1" x14ac:dyDescent="0.25">
      <c r="A1709" s="19"/>
      <c r="B1709" s="18"/>
      <c r="D1709"/>
      <c r="E1709"/>
      <c r="F1709"/>
      <c r="G1709"/>
      <c r="H1709"/>
      <c r="I1709"/>
      <c r="J1709"/>
      <c r="K1709"/>
      <c r="L1709"/>
      <c r="M1709"/>
      <c r="N1709"/>
      <c r="O1709"/>
      <c r="P1709"/>
      <c r="Q1709"/>
      <c r="R1709"/>
    </row>
    <row r="1710" spans="1:18" s="16" customFormat="1" x14ac:dyDescent="0.25">
      <c r="A1710" s="19"/>
      <c r="B1710" s="18"/>
      <c r="D1710"/>
      <c r="E1710"/>
      <c r="F1710"/>
      <c r="G1710"/>
      <c r="H1710"/>
      <c r="I1710"/>
      <c r="J1710"/>
      <c r="K1710"/>
      <c r="L1710"/>
      <c r="M1710"/>
      <c r="N1710"/>
      <c r="O1710"/>
      <c r="P1710"/>
      <c r="Q1710"/>
      <c r="R1710"/>
    </row>
    <row r="1711" spans="1:18" s="16" customFormat="1" x14ac:dyDescent="0.25">
      <c r="A1711" s="19"/>
      <c r="B1711" s="18"/>
      <c r="D1711"/>
      <c r="E1711"/>
      <c r="F1711"/>
      <c r="G1711"/>
      <c r="H1711"/>
      <c r="I1711"/>
      <c r="J1711"/>
      <c r="K1711"/>
      <c r="L1711"/>
      <c r="M1711"/>
      <c r="N1711"/>
      <c r="O1711"/>
      <c r="P1711"/>
      <c r="Q1711"/>
      <c r="R1711"/>
    </row>
    <row r="1712" spans="1:18" s="16" customFormat="1" x14ac:dyDescent="0.25">
      <c r="A1712" s="19"/>
      <c r="B1712" s="20"/>
      <c r="D1712"/>
      <c r="E1712"/>
      <c r="F1712"/>
      <c r="G1712"/>
      <c r="H1712"/>
      <c r="I1712"/>
      <c r="J1712"/>
      <c r="K1712"/>
      <c r="L1712"/>
      <c r="M1712"/>
      <c r="N1712"/>
      <c r="O1712"/>
      <c r="P1712"/>
      <c r="Q1712"/>
      <c r="R1712"/>
    </row>
    <row r="1713" spans="1:18" s="16" customFormat="1" x14ac:dyDescent="0.25">
      <c r="A1713" s="19"/>
      <c r="B1713" s="18"/>
      <c r="D1713"/>
      <c r="E1713"/>
      <c r="F1713"/>
      <c r="G1713"/>
      <c r="H1713"/>
      <c r="I1713"/>
      <c r="J1713"/>
      <c r="K1713"/>
      <c r="L1713"/>
      <c r="M1713"/>
      <c r="N1713"/>
      <c r="O1713"/>
      <c r="P1713"/>
      <c r="Q1713"/>
      <c r="R1713"/>
    </row>
    <row r="1714" spans="1:18" s="16" customFormat="1" x14ac:dyDescent="0.25">
      <c r="A1714" s="19"/>
      <c r="B1714" s="18"/>
      <c r="D1714"/>
      <c r="E1714"/>
      <c r="F1714"/>
      <c r="G1714"/>
      <c r="H1714"/>
      <c r="I1714"/>
      <c r="J1714"/>
      <c r="K1714"/>
      <c r="L1714"/>
      <c r="M1714"/>
      <c r="N1714"/>
      <c r="O1714"/>
      <c r="P1714"/>
      <c r="Q1714"/>
      <c r="R1714"/>
    </row>
    <row r="1715" spans="1:18" s="16" customFormat="1" x14ac:dyDescent="0.25">
      <c r="A1715" s="19"/>
      <c r="B1715" s="18"/>
      <c r="D1715"/>
      <c r="E1715"/>
      <c r="F1715"/>
      <c r="G1715"/>
      <c r="H1715"/>
      <c r="I1715"/>
      <c r="J1715"/>
      <c r="K1715"/>
      <c r="L1715"/>
      <c r="M1715"/>
      <c r="N1715"/>
      <c r="O1715"/>
      <c r="P1715"/>
      <c r="Q1715"/>
      <c r="R1715"/>
    </row>
    <row r="1716" spans="1:18" s="16" customFormat="1" x14ac:dyDescent="0.25">
      <c r="A1716" s="19"/>
      <c r="B1716" s="18"/>
      <c r="D1716"/>
      <c r="E1716"/>
      <c r="F1716"/>
      <c r="G1716"/>
      <c r="H1716"/>
      <c r="I1716"/>
      <c r="J1716"/>
      <c r="K1716"/>
      <c r="L1716"/>
      <c r="M1716"/>
      <c r="N1716"/>
      <c r="O1716"/>
      <c r="P1716"/>
      <c r="Q1716"/>
      <c r="R1716"/>
    </row>
    <row r="1717" spans="1:18" s="16" customFormat="1" x14ac:dyDescent="0.25">
      <c r="A1717" s="19"/>
      <c r="B1717" s="18"/>
      <c r="D1717"/>
      <c r="E1717"/>
      <c r="F1717"/>
      <c r="G1717"/>
      <c r="H1717"/>
      <c r="I1717"/>
      <c r="J1717"/>
      <c r="K1717"/>
      <c r="L1717"/>
      <c r="M1717"/>
      <c r="N1717"/>
      <c r="O1717"/>
      <c r="P1717"/>
      <c r="Q1717"/>
      <c r="R1717"/>
    </row>
    <row r="1718" spans="1:18" s="16" customFormat="1" x14ac:dyDescent="0.25">
      <c r="A1718" s="19"/>
      <c r="B1718" s="18"/>
      <c r="D1718"/>
      <c r="E1718"/>
      <c r="F1718"/>
      <c r="G1718"/>
      <c r="H1718"/>
      <c r="I1718"/>
      <c r="J1718"/>
      <c r="K1718"/>
      <c r="L1718"/>
      <c r="M1718"/>
      <c r="N1718"/>
      <c r="O1718"/>
      <c r="P1718"/>
      <c r="Q1718"/>
      <c r="R1718"/>
    </row>
    <row r="1719" spans="1:18" s="16" customFormat="1" x14ac:dyDescent="0.25">
      <c r="A1719" s="19"/>
      <c r="B1719" s="18"/>
      <c r="D1719"/>
      <c r="E1719"/>
      <c r="F1719"/>
      <c r="G1719"/>
      <c r="H1719"/>
      <c r="I1719"/>
      <c r="J1719"/>
      <c r="K1719"/>
      <c r="L1719"/>
      <c r="M1719"/>
      <c r="N1719"/>
      <c r="O1719"/>
      <c r="P1719"/>
      <c r="Q1719"/>
      <c r="R1719"/>
    </row>
    <row r="1720" spans="1:18" s="16" customFormat="1" x14ac:dyDescent="0.25">
      <c r="A1720" s="19"/>
      <c r="B1720" s="18"/>
      <c r="D1720"/>
      <c r="E1720"/>
      <c r="F1720"/>
      <c r="G1720"/>
      <c r="H1720"/>
      <c r="I1720"/>
      <c r="J1720"/>
      <c r="K1720"/>
      <c r="L1720"/>
      <c r="M1720"/>
      <c r="N1720"/>
      <c r="O1720"/>
      <c r="P1720"/>
      <c r="Q1720"/>
      <c r="R1720"/>
    </row>
    <row r="1721" spans="1:18" s="16" customFormat="1" x14ac:dyDescent="0.25">
      <c r="A1721" s="19"/>
      <c r="B1721" s="18"/>
      <c r="D1721"/>
      <c r="E1721"/>
      <c r="F1721"/>
      <c r="G1721"/>
      <c r="H1721"/>
      <c r="I1721"/>
      <c r="J1721"/>
      <c r="K1721"/>
      <c r="L1721"/>
      <c r="M1721"/>
      <c r="N1721"/>
      <c r="O1721"/>
      <c r="P1721"/>
      <c r="Q1721"/>
      <c r="R1721"/>
    </row>
    <row r="1722" spans="1:18" s="16" customFormat="1" x14ac:dyDescent="0.25">
      <c r="A1722" s="19"/>
      <c r="B1722" s="18"/>
      <c r="D1722"/>
      <c r="E1722"/>
      <c r="F1722"/>
      <c r="G1722"/>
      <c r="H1722"/>
      <c r="I1722"/>
      <c r="J1722"/>
      <c r="K1722"/>
      <c r="L1722"/>
      <c r="M1722"/>
      <c r="N1722"/>
      <c r="O1722"/>
      <c r="P1722"/>
      <c r="Q1722"/>
      <c r="R1722"/>
    </row>
    <row r="1723" spans="1:18" s="16" customFormat="1" x14ac:dyDescent="0.25">
      <c r="A1723" s="19"/>
      <c r="B1723" s="18"/>
      <c r="D1723"/>
      <c r="E1723"/>
      <c r="F1723"/>
      <c r="G1723"/>
      <c r="H1723"/>
      <c r="I1723"/>
      <c r="J1723"/>
      <c r="K1723"/>
      <c r="L1723"/>
      <c r="M1723"/>
      <c r="N1723"/>
      <c r="O1723"/>
      <c r="P1723"/>
      <c r="Q1723"/>
      <c r="R1723"/>
    </row>
    <row r="1724" spans="1:18" s="16" customFormat="1" x14ac:dyDescent="0.25">
      <c r="A1724" s="19"/>
      <c r="B1724" s="18"/>
      <c r="D1724"/>
      <c r="E1724"/>
      <c r="F1724"/>
      <c r="G1724"/>
      <c r="H1724"/>
      <c r="I1724"/>
      <c r="J1724"/>
      <c r="K1724"/>
      <c r="L1724"/>
      <c r="M1724"/>
      <c r="N1724"/>
      <c r="O1724"/>
      <c r="P1724"/>
      <c r="Q1724"/>
      <c r="R1724"/>
    </row>
    <row r="1725" spans="1:18" s="16" customFormat="1" x14ac:dyDescent="0.25">
      <c r="A1725" s="19"/>
      <c r="B1725" s="18"/>
      <c r="D1725"/>
      <c r="E1725"/>
      <c r="F1725"/>
      <c r="G1725"/>
      <c r="H1725"/>
      <c r="I1725"/>
      <c r="J1725"/>
      <c r="K1725"/>
      <c r="L1725"/>
      <c r="M1725"/>
      <c r="N1725"/>
      <c r="O1725"/>
      <c r="P1725"/>
      <c r="Q1725"/>
      <c r="R1725"/>
    </row>
    <row r="1726" spans="1:18" s="16" customFormat="1" x14ac:dyDescent="0.25">
      <c r="A1726" s="19"/>
      <c r="B1726" s="18"/>
      <c r="D1726"/>
      <c r="E1726"/>
      <c r="F1726"/>
      <c r="G1726"/>
      <c r="H1726"/>
      <c r="I1726"/>
      <c r="J1726"/>
      <c r="K1726"/>
      <c r="L1726"/>
      <c r="M1726"/>
      <c r="N1726"/>
      <c r="O1726"/>
      <c r="P1726"/>
      <c r="Q1726"/>
      <c r="R1726"/>
    </row>
    <row r="1727" spans="1:18" s="16" customFormat="1" x14ac:dyDescent="0.25">
      <c r="A1727" s="19"/>
      <c r="B1727" s="18"/>
      <c r="D1727"/>
      <c r="E1727"/>
      <c r="F1727"/>
      <c r="G1727"/>
      <c r="H1727"/>
      <c r="I1727"/>
      <c r="J1727"/>
      <c r="K1727"/>
      <c r="L1727"/>
      <c r="M1727"/>
      <c r="N1727"/>
      <c r="O1727"/>
      <c r="P1727"/>
      <c r="Q1727"/>
      <c r="R1727"/>
    </row>
    <row r="1728" spans="1:18" s="16" customFormat="1" x14ac:dyDescent="0.25">
      <c r="A1728" s="19"/>
      <c r="B1728" s="18"/>
      <c r="D1728"/>
      <c r="E1728"/>
      <c r="F1728"/>
      <c r="G1728"/>
      <c r="H1728"/>
      <c r="I1728"/>
      <c r="J1728"/>
      <c r="K1728"/>
      <c r="L1728"/>
      <c r="M1728"/>
      <c r="N1728"/>
      <c r="O1728"/>
      <c r="P1728"/>
      <c r="Q1728"/>
      <c r="R1728"/>
    </row>
    <row r="1729" spans="1:18" s="16" customFormat="1" x14ac:dyDescent="0.25">
      <c r="A1729" s="19"/>
      <c r="B1729" s="18"/>
      <c r="D1729"/>
      <c r="E1729"/>
      <c r="F1729"/>
      <c r="G1729"/>
      <c r="H1729"/>
      <c r="I1729"/>
      <c r="J1729"/>
      <c r="K1729"/>
      <c r="L1729"/>
      <c r="M1729"/>
      <c r="N1729"/>
      <c r="O1729"/>
      <c r="P1729"/>
      <c r="Q1729"/>
      <c r="R1729"/>
    </row>
    <row r="1730" spans="1:18" s="16" customFormat="1" x14ac:dyDescent="0.25">
      <c r="A1730" s="19"/>
      <c r="B1730" s="18"/>
      <c r="D1730"/>
      <c r="E1730"/>
      <c r="F1730"/>
      <c r="G1730"/>
      <c r="H1730"/>
      <c r="I1730"/>
      <c r="J1730"/>
      <c r="K1730"/>
      <c r="L1730"/>
      <c r="M1730"/>
      <c r="N1730"/>
      <c r="O1730"/>
      <c r="P1730"/>
      <c r="Q1730"/>
      <c r="R1730"/>
    </row>
    <row r="1731" spans="1:18" s="16" customFormat="1" x14ac:dyDescent="0.25">
      <c r="A1731" s="19"/>
      <c r="B1731" s="18"/>
      <c r="D1731"/>
      <c r="E1731"/>
      <c r="F1731"/>
      <c r="G1731"/>
      <c r="H1731"/>
      <c r="I1731"/>
      <c r="J1731"/>
      <c r="K1731"/>
      <c r="L1731"/>
      <c r="M1731"/>
      <c r="N1731"/>
      <c r="O1731"/>
      <c r="P1731"/>
      <c r="Q1731"/>
      <c r="R1731"/>
    </row>
    <row r="1732" spans="1:18" s="16" customFormat="1" x14ac:dyDescent="0.25">
      <c r="A1732" s="19"/>
      <c r="B1732" s="18"/>
      <c r="D1732"/>
      <c r="E1732"/>
      <c r="F1732"/>
      <c r="G1732"/>
      <c r="H1732"/>
      <c r="I1732"/>
      <c r="J1732"/>
      <c r="K1732"/>
      <c r="L1732"/>
      <c r="M1732"/>
      <c r="N1732"/>
      <c r="O1732"/>
      <c r="P1732"/>
      <c r="Q1732"/>
      <c r="R1732"/>
    </row>
    <row r="1733" spans="1:18" s="16" customFormat="1" x14ac:dyDescent="0.25">
      <c r="A1733" s="19"/>
      <c r="B1733" s="18"/>
      <c r="D1733"/>
      <c r="E1733"/>
      <c r="F1733"/>
      <c r="G1733"/>
      <c r="H1733"/>
      <c r="I1733"/>
      <c r="J1733"/>
      <c r="K1733"/>
      <c r="L1733"/>
      <c r="M1733"/>
      <c r="N1733"/>
      <c r="O1733"/>
      <c r="P1733"/>
      <c r="Q1733"/>
      <c r="R1733"/>
    </row>
    <row r="1734" spans="1:18" s="16" customFormat="1" x14ac:dyDescent="0.25">
      <c r="A1734" s="19"/>
      <c r="B1734" s="18"/>
      <c r="D1734"/>
      <c r="E1734"/>
      <c r="F1734"/>
      <c r="G1734"/>
      <c r="H1734"/>
      <c r="I1734"/>
      <c r="J1734"/>
      <c r="K1734"/>
      <c r="L1734"/>
      <c r="M1734"/>
      <c r="N1734"/>
      <c r="O1734"/>
      <c r="P1734"/>
      <c r="Q1734"/>
      <c r="R1734"/>
    </row>
    <row r="1735" spans="1:18" s="16" customFormat="1" x14ac:dyDescent="0.25">
      <c r="A1735" s="19"/>
      <c r="B1735" s="18"/>
      <c r="D1735"/>
      <c r="E1735"/>
      <c r="F1735"/>
      <c r="G1735"/>
      <c r="H1735"/>
      <c r="I1735"/>
      <c r="J1735"/>
      <c r="K1735"/>
      <c r="L1735"/>
      <c r="M1735"/>
      <c r="N1735"/>
      <c r="O1735"/>
      <c r="P1735"/>
      <c r="Q1735"/>
      <c r="R1735"/>
    </row>
    <row r="1736" spans="1:18" s="16" customFormat="1" x14ac:dyDescent="0.25">
      <c r="A1736" s="19"/>
      <c r="B1736" s="18"/>
      <c r="D1736"/>
      <c r="E1736"/>
      <c r="F1736"/>
      <c r="G1736"/>
      <c r="H1736"/>
      <c r="I1736"/>
      <c r="J1736"/>
      <c r="K1736"/>
      <c r="L1736"/>
      <c r="M1736"/>
      <c r="N1736"/>
      <c r="O1736"/>
      <c r="P1736"/>
      <c r="Q1736"/>
      <c r="R1736"/>
    </row>
    <row r="1737" spans="1:18" s="16" customFormat="1" x14ac:dyDescent="0.25">
      <c r="A1737" s="19"/>
      <c r="B1737" s="18"/>
      <c r="D1737"/>
      <c r="E1737"/>
      <c r="F1737"/>
      <c r="G1737"/>
      <c r="H1737"/>
      <c r="I1737"/>
      <c r="J1737"/>
      <c r="K1737"/>
      <c r="L1737"/>
      <c r="M1737"/>
      <c r="N1737"/>
      <c r="O1737"/>
      <c r="P1737"/>
      <c r="Q1737"/>
      <c r="R1737"/>
    </row>
    <row r="1738" spans="1:18" s="16" customFormat="1" x14ac:dyDescent="0.25">
      <c r="A1738" s="19"/>
      <c r="B1738" s="18"/>
      <c r="D1738"/>
      <c r="E1738"/>
      <c r="F1738"/>
      <c r="G1738"/>
      <c r="H1738"/>
      <c r="I1738"/>
      <c r="J1738"/>
      <c r="K1738"/>
      <c r="L1738"/>
      <c r="M1738"/>
      <c r="N1738"/>
      <c r="O1738"/>
      <c r="P1738"/>
      <c r="Q1738"/>
      <c r="R1738"/>
    </row>
    <row r="1739" spans="1:18" s="16" customFormat="1" x14ac:dyDescent="0.25">
      <c r="A1739" s="19"/>
      <c r="B1739" s="18"/>
      <c r="D1739"/>
      <c r="E1739"/>
      <c r="F1739"/>
      <c r="G1739"/>
      <c r="H1739"/>
      <c r="I1739"/>
      <c r="J1739"/>
      <c r="K1739"/>
      <c r="L1739"/>
      <c r="M1739"/>
      <c r="N1739"/>
      <c r="O1739"/>
      <c r="P1739"/>
      <c r="Q1739"/>
      <c r="R1739"/>
    </row>
    <row r="1740" spans="1:18" s="16" customFormat="1" x14ac:dyDescent="0.25">
      <c r="A1740" s="19"/>
      <c r="B1740" s="18"/>
      <c r="D1740"/>
      <c r="E1740"/>
      <c r="F1740"/>
      <c r="G1740"/>
      <c r="H1740"/>
      <c r="I1740"/>
      <c r="J1740"/>
      <c r="K1740"/>
      <c r="L1740"/>
      <c r="M1740"/>
      <c r="N1740"/>
      <c r="O1740"/>
      <c r="P1740"/>
      <c r="Q1740"/>
      <c r="R1740"/>
    </row>
    <row r="1741" spans="1:18" s="16" customFormat="1" x14ac:dyDescent="0.25">
      <c r="A1741" s="19"/>
      <c r="B1741" s="18"/>
      <c r="D1741"/>
      <c r="E1741"/>
      <c r="F1741"/>
      <c r="G1741"/>
      <c r="H1741"/>
      <c r="I1741"/>
      <c r="J1741"/>
      <c r="K1741"/>
      <c r="L1741"/>
      <c r="M1741"/>
      <c r="N1741"/>
      <c r="O1741"/>
      <c r="P1741"/>
      <c r="Q1741"/>
      <c r="R1741"/>
    </row>
    <row r="1742" spans="1:18" s="16" customFormat="1" x14ac:dyDescent="0.25">
      <c r="A1742" s="19"/>
      <c r="B1742" s="18"/>
      <c r="D1742"/>
      <c r="E1742"/>
      <c r="F1742"/>
      <c r="G1742"/>
      <c r="H1742"/>
      <c r="I1742"/>
      <c r="J1742"/>
      <c r="K1742"/>
      <c r="L1742"/>
      <c r="M1742"/>
      <c r="N1742"/>
      <c r="O1742"/>
      <c r="P1742"/>
      <c r="Q1742"/>
      <c r="R1742"/>
    </row>
    <row r="1743" spans="1:18" s="16" customFormat="1" x14ac:dyDescent="0.25">
      <c r="A1743" s="19"/>
      <c r="B1743" s="18"/>
      <c r="D1743"/>
      <c r="E1743"/>
      <c r="F1743"/>
      <c r="G1743"/>
      <c r="H1743"/>
      <c r="I1743"/>
      <c r="J1743"/>
      <c r="K1743"/>
      <c r="L1743"/>
      <c r="M1743"/>
      <c r="N1743"/>
      <c r="O1743"/>
      <c r="P1743"/>
      <c r="Q1743"/>
      <c r="R1743"/>
    </row>
    <row r="1744" spans="1:18" s="16" customFormat="1" x14ac:dyDescent="0.25">
      <c r="A1744" s="19"/>
      <c r="B1744" s="18"/>
      <c r="D1744"/>
      <c r="E1744"/>
      <c r="F1744"/>
      <c r="G1744"/>
      <c r="H1744"/>
      <c r="I1744"/>
      <c r="J1744"/>
      <c r="K1744"/>
      <c r="L1744"/>
      <c r="M1744"/>
      <c r="N1744"/>
      <c r="O1744"/>
      <c r="P1744"/>
      <c r="Q1744"/>
      <c r="R1744"/>
    </row>
    <row r="1745" spans="1:18" s="16" customFormat="1" x14ac:dyDescent="0.25">
      <c r="A1745" s="19"/>
      <c r="B1745" s="18"/>
      <c r="D1745"/>
      <c r="E1745"/>
      <c r="F1745"/>
      <c r="G1745"/>
      <c r="H1745"/>
      <c r="I1745"/>
      <c r="J1745"/>
      <c r="K1745"/>
      <c r="L1745"/>
      <c r="M1745"/>
      <c r="N1745"/>
      <c r="O1745"/>
      <c r="P1745"/>
      <c r="Q1745"/>
      <c r="R1745"/>
    </row>
    <row r="1746" spans="1:18" s="16" customFormat="1" x14ac:dyDescent="0.25">
      <c r="A1746" s="19"/>
      <c r="B1746" s="18"/>
      <c r="D1746"/>
      <c r="E1746"/>
      <c r="F1746"/>
      <c r="G1746"/>
      <c r="H1746"/>
      <c r="I1746"/>
      <c r="J1746"/>
      <c r="K1746"/>
      <c r="L1746"/>
      <c r="M1746"/>
      <c r="N1746"/>
      <c r="O1746"/>
      <c r="P1746"/>
      <c r="Q1746"/>
      <c r="R1746"/>
    </row>
    <row r="1747" spans="1:18" s="16" customFormat="1" x14ac:dyDescent="0.25">
      <c r="A1747" s="19"/>
      <c r="B1747" s="18"/>
      <c r="D1747"/>
      <c r="E1747"/>
      <c r="F1747"/>
      <c r="G1747"/>
      <c r="H1747"/>
      <c r="I1747"/>
      <c r="J1747"/>
      <c r="K1747"/>
      <c r="L1747"/>
      <c r="M1747"/>
      <c r="N1747"/>
      <c r="O1747"/>
      <c r="P1747"/>
      <c r="Q1747"/>
      <c r="R1747"/>
    </row>
    <row r="1748" spans="1:18" s="16" customFormat="1" x14ac:dyDescent="0.25">
      <c r="A1748" s="19"/>
      <c r="B1748" s="18"/>
      <c r="D1748"/>
      <c r="E1748"/>
      <c r="F1748"/>
      <c r="G1748"/>
      <c r="H1748"/>
      <c r="I1748"/>
      <c r="J1748"/>
      <c r="K1748"/>
      <c r="L1748"/>
      <c r="M1748"/>
      <c r="N1748"/>
      <c r="O1748"/>
      <c r="P1748"/>
      <c r="Q1748"/>
      <c r="R1748"/>
    </row>
    <row r="1749" spans="1:18" s="16" customFormat="1" x14ac:dyDescent="0.25">
      <c r="A1749" s="19"/>
      <c r="B1749" s="18"/>
      <c r="D1749"/>
      <c r="E1749"/>
      <c r="F1749"/>
      <c r="G1749"/>
      <c r="H1749"/>
      <c r="I1749"/>
      <c r="J1749"/>
      <c r="K1749"/>
      <c r="L1749"/>
      <c r="M1749"/>
      <c r="N1749"/>
      <c r="O1749"/>
      <c r="P1749"/>
      <c r="Q1749"/>
      <c r="R1749"/>
    </row>
    <row r="1750" spans="1:18" s="16" customFormat="1" x14ac:dyDescent="0.25">
      <c r="A1750" s="19"/>
      <c r="B1750" s="18"/>
      <c r="D1750"/>
      <c r="E1750"/>
      <c r="F1750"/>
      <c r="G1750"/>
      <c r="H1750"/>
      <c r="I1750"/>
      <c r="J1750"/>
      <c r="K1750"/>
      <c r="L1750"/>
      <c r="M1750"/>
      <c r="N1750"/>
      <c r="O1750"/>
      <c r="P1750"/>
      <c r="Q1750"/>
      <c r="R1750"/>
    </row>
    <row r="1751" spans="1:18" s="16" customFormat="1" x14ac:dyDescent="0.25">
      <c r="A1751" s="19"/>
      <c r="B1751" s="18"/>
      <c r="D1751"/>
      <c r="E1751"/>
      <c r="F1751"/>
      <c r="G1751"/>
      <c r="H1751"/>
      <c r="I1751"/>
      <c r="J1751"/>
      <c r="K1751"/>
      <c r="L1751"/>
      <c r="M1751"/>
      <c r="N1751"/>
      <c r="O1751"/>
      <c r="P1751"/>
      <c r="Q1751"/>
      <c r="R1751"/>
    </row>
    <row r="1752" spans="1:18" s="16" customFormat="1" x14ac:dyDescent="0.25">
      <c r="A1752" s="19"/>
      <c r="B1752" s="18"/>
      <c r="D1752"/>
      <c r="E1752"/>
      <c r="F1752"/>
      <c r="G1752"/>
      <c r="H1752"/>
      <c r="I1752"/>
      <c r="J1752"/>
      <c r="K1752"/>
      <c r="L1752"/>
      <c r="M1752"/>
      <c r="N1752"/>
      <c r="O1752"/>
      <c r="P1752"/>
      <c r="Q1752"/>
      <c r="R1752"/>
    </row>
    <row r="1753" spans="1:18" s="16" customFormat="1" x14ac:dyDescent="0.25">
      <c r="A1753" s="19"/>
      <c r="B1753" s="18"/>
      <c r="D1753"/>
      <c r="E1753"/>
      <c r="F1753"/>
      <c r="G1753"/>
      <c r="H1753"/>
      <c r="I1753"/>
      <c r="J1753"/>
      <c r="K1753"/>
      <c r="L1753"/>
      <c r="M1753"/>
      <c r="N1753"/>
      <c r="O1753"/>
      <c r="P1753"/>
      <c r="Q1753"/>
      <c r="R1753"/>
    </row>
    <row r="1754" spans="1:18" s="16" customFormat="1" x14ac:dyDescent="0.25">
      <c r="A1754" s="19"/>
      <c r="B1754" s="18"/>
      <c r="D1754"/>
      <c r="E1754"/>
      <c r="F1754"/>
      <c r="G1754"/>
      <c r="H1754"/>
      <c r="I1754"/>
      <c r="J1754"/>
      <c r="K1754"/>
      <c r="L1754"/>
      <c r="M1754"/>
      <c r="N1754"/>
      <c r="O1754"/>
      <c r="P1754"/>
      <c r="Q1754"/>
      <c r="R1754"/>
    </row>
    <row r="1755" spans="1:18" s="16" customFormat="1" x14ac:dyDescent="0.25">
      <c r="A1755" s="19"/>
      <c r="B1755" s="18"/>
      <c r="D1755"/>
      <c r="E1755"/>
      <c r="F1755"/>
      <c r="G1755"/>
      <c r="H1755"/>
      <c r="I1755"/>
      <c r="J1755"/>
      <c r="K1755"/>
      <c r="L1755"/>
      <c r="M1755"/>
      <c r="N1755"/>
      <c r="O1755"/>
      <c r="P1755"/>
      <c r="Q1755"/>
      <c r="R1755"/>
    </row>
    <row r="1756" spans="1:18" s="16" customFormat="1" x14ac:dyDescent="0.25">
      <c r="A1756" s="19"/>
      <c r="B1756" s="18"/>
      <c r="D1756"/>
      <c r="E1756"/>
      <c r="F1756"/>
      <c r="G1756"/>
      <c r="H1756"/>
      <c r="I1756"/>
      <c r="J1756"/>
      <c r="K1756"/>
      <c r="L1756"/>
      <c r="M1756"/>
      <c r="N1756"/>
      <c r="O1756"/>
      <c r="P1756"/>
      <c r="Q1756"/>
      <c r="R1756"/>
    </row>
    <row r="1757" spans="1:18" s="16" customFormat="1" x14ac:dyDescent="0.25">
      <c r="A1757" s="19"/>
      <c r="B1757" s="18"/>
      <c r="D1757"/>
      <c r="E1757"/>
      <c r="F1757"/>
      <c r="G1757"/>
      <c r="H1757"/>
      <c r="I1757"/>
      <c r="J1757"/>
      <c r="K1757"/>
      <c r="L1757"/>
      <c r="M1757"/>
      <c r="N1757"/>
      <c r="O1757"/>
      <c r="P1757"/>
      <c r="Q1757"/>
      <c r="R1757"/>
    </row>
    <row r="1758" spans="1:18" s="16" customFormat="1" x14ac:dyDescent="0.25">
      <c r="A1758" s="19"/>
      <c r="B1758" s="18"/>
      <c r="D1758"/>
      <c r="E1758"/>
      <c r="F1758"/>
      <c r="G1758"/>
      <c r="H1758"/>
      <c r="I1758"/>
      <c r="J1758"/>
      <c r="K1758"/>
      <c r="L1758"/>
      <c r="M1758"/>
      <c r="N1758"/>
      <c r="O1758"/>
      <c r="P1758"/>
      <c r="Q1758"/>
      <c r="R1758"/>
    </row>
    <row r="1759" spans="1:18" s="16" customFormat="1" x14ac:dyDescent="0.25">
      <c r="A1759" s="19"/>
      <c r="B1759" s="18"/>
      <c r="D1759"/>
      <c r="E1759"/>
      <c r="F1759"/>
      <c r="G1759"/>
      <c r="H1759"/>
      <c r="I1759"/>
      <c r="J1759"/>
      <c r="K1759"/>
      <c r="L1759"/>
      <c r="M1759"/>
      <c r="N1759"/>
      <c r="O1759"/>
      <c r="P1759"/>
      <c r="Q1759"/>
      <c r="R1759"/>
    </row>
    <row r="1760" spans="1:18" s="16" customFormat="1" x14ac:dyDescent="0.25">
      <c r="A1760" s="19"/>
      <c r="B1760" s="18"/>
      <c r="D1760"/>
      <c r="E1760"/>
      <c r="F1760"/>
      <c r="G1760"/>
      <c r="H1760"/>
      <c r="I1760"/>
      <c r="J1760"/>
      <c r="K1760"/>
      <c r="L1760"/>
      <c r="M1760"/>
      <c r="N1760"/>
      <c r="O1760"/>
      <c r="P1760"/>
      <c r="Q1760"/>
      <c r="R1760"/>
    </row>
    <row r="1761" spans="1:18" s="16" customFormat="1" x14ac:dyDescent="0.25">
      <c r="A1761" s="19"/>
      <c r="B1761" s="18"/>
      <c r="D1761"/>
      <c r="E1761"/>
      <c r="F1761"/>
      <c r="G1761"/>
      <c r="H1761"/>
      <c r="I1761"/>
      <c r="J1761"/>
      <c r="K1761"/>
      <c r="L1761"/>
      <c r="M1761"/>
      <c r="N1761"/>
      <c r="O1761"/>
      <c r="P1761"/>
      <c r="Q1761"/>
      <c r="R1761"/>
    </row>
    <row r="1762" spans="1:18" s="16" customFormat="1" x14ac:dyDescent="0.25">
      <c r="A1762" s="19"/>
      <c r="B1762" s="20"/>
      <c r="D1762"/>
      <c r="E1762"/>
      <c r="F1762"/>
      <c r="G1762"/>
      <c r="H1762"/>
      <c r="I1762"/>
      <c r="J1762"/>
      <c r="K1762"/>
      <c r="L1762"/>
      <c r="M1762"/>
      <c r="N1762"/>
      <c r="O1762"/>
      <c r="P1762"/>
      <c r="Q1762"/>
      <c r="R1762"/>
    </row>
    <row r="1763" spans="1:18" s="16" customFormat="1" x14ac:dyDescent="0.25">
      <c r="A1763" s="19"/>
      <c r="B1763" s="18"/>
      <c r="D1763"/>
      <c r="E1763"/>
      <c r="F1763"/>
      <c r="G1763"/>
      <c r="H1763"/>
      <c r="I1763"/>
      <c r="J1763"/>
      <c r="K1763"/>
      <c r="L1763"/>
      <c r="M1763"/>
      <c r="N1763"/>
      <c r="O1763"/>
      <c r="P1763"/>
      <c r="Q1763"/>
      <c r="R1763"/>
    </row>
    <row r="1764" spans="1:18" s="16" customFormat="1" x14ac:dyDescent="0.25">
      <c r="A1764" s="19"/>
      <c r="B1764" s="18"/>
      <c r="D1764"/>
      <c r="E1764"/>
      <c r="F1764"/>
      <c r="G1764"/>
      <c r="H1764"/>
      <c r="I1764"/>
      <c r="J1764"/>
      <c r="K1764"/>
      <c r="L1764"/>
      <c r="M1764"/>
      <c r="N1764"/>
      <c r="O1764"/>
      <c r="P1764"/>
      <c r="Q1764"/>
      <c r="R1764"/>
    </row>
    <row r="1765" spans="1:18" s="16" customFormat="1" x14ac:dyDescent="0.25">
      <c r="A1765" s="19"/>
      <c r="B1765" s="18"/>
      <c r="D1765"/>
      <c r="E1765"/>
      <c r="F1765"/>
      <c r="G1765"/>
      <c r="H1765"/>
      <c r="I1765"/>
      <c r="J1765"/>
      <c r="K1765"/>
      <c r="L1765"/>
      <c r="M1765"/>
      <c r="N1765"/>
      <c r="O1765"/>
      <c r="P1765"/>
      <c r="Q1765"/>
      <c r="R1765"/>
    </row>
    <row r="1766" spans="1:18" s="16" customFormat="1" x14ac:dyDescent="0.25">
      <c r="A1766" s="19"/>
      <c r="B1766" s="18"/>
      <c r="D1766"/>
      <c r="E1766"/>
      <c r="F1766"/>
      <c r="G1766"/>
      <c r="H1766"/>
      <c r="I1766"/>
      <c r="J1766"/>
      <c r="K1766"/>
      <c r="L1766"/>
      <c r="M1766"/>
      <c r="N1766"/>
      <c r="O1766"/>
      <c r="P1766"/>
      <c r="Q1766"/>
      <c r="R1766"/>
    </row>
    <row r="1767" spans="1:18" s="16" customFormat="1" x14ac:dyDescent="0.25">
      <c r="A1767" s="19"/>
      <c r="B1767" s="18"/>
      <c r="D1767"/>
      <c r="E1767"/>
      <c r="F1767"/>
      <c r="G1767"/>
      <c r="H1767"/>
      <c r="I1767"/>
      <c r="J1767"/>
      <c r="K1767"/>
      <c r="L1767"/>
      <c r="M1767"/>
      <c r="N1767"/>
      <c r="O1767"/>
      <c r="P1767"/>
      <c r="Q1767"/>
      <c r="R1767"/>
    </row>
    <row r="1768" spans="1:18" s="16" customFormat="1" x14ac:dyDescent="0.25">
      <c r="A1768" s="19"/>
      <c r="B1768" s="18"/>
      <c r="D1768"/>
      <c r="E1768"/>
      <c r="F1768"/>
      <c r="G1768"/>
      <c r="H1768"/>
      <c r="I1768"/>
      <c r="J1768"/>
      <c r="K1768"/>
      <c r="L1768"/>
      <c r="M1768"/>
      <c r="N1768"/>
      <c r="O1768"/>
      <c r="P1768"/>
      <c r="Q1768"/>
      <c r="R1768"/>
    </row>
    <row r="1769" spans="1:18" s="16" customFormat="1" x14ac:dyDescent="0.25">
      <c r="A1769" s="19"/>
      <c r="B1769" s="18"/>
      <c r="D1769"/>
      <c r="E1769"/>
      <c r="F1769"/>
      <c r="G1769"/>
      <c r="H1769"/>
      <c r="I1769"/>
      <c r="J1769"/>
      <c r="K1769"/>
      <c r="L1769"/>
      <c r="M1769"/>
      <c r="N1769"/>
      <c r="O1769"/>
      <c r="P1769"/>
      <c r="Q1769"/>
      <c r="R1769"/>
    </row>
    <row r="1770" spans="1:18" s="16" customFormat="1" x14ac:dyDescent="0.25">
      <c r="A1770" s="19"/>
      <c r="B1770" s="18"/>
      <c r="D1770"/>
      <c r="E1770"/>
      <c r="F1770"/>
      <c r="G1770"/>
      <c r="H1770"/>
      <c r="I1770"/>
      <c r="J1770"/>
      <c r="K1770"/>
      <c r="L1770"/>
      <c r="M1770"/>
      <c r="N1770"/>
      <c r="O1770"/>
      <c r="P1770"/>
      <c r="Q1770"/>
      <c r="R1770"/>
    </row>
    <row r="1771" spans="1:18" s="16" customFormat="1" x14ac:dyDescent="0.25">
      <c r="A1771" s="19"/>
      <c r="B1771" s="18"/>
      <c r="D1771"/>
      <c r="E1771"/>
      <c r="F1771"/>
      <c r="G1771"/>
      <c r="H1771"/>
      <c r="I1771"/>
      <c r="J1771"/>
      <c r="K1771"/>
      <c r="L1771"/>
      <c r="M1771"/>
      <c r="N1771"/>
      <c r="O1771"/>
      <c r="P1771"/>
      <c r="Q1771"/>
      <c r="R1771"/>
    </row>
    <row r="1772" spans="1:18" s="16" customFormat="1" x14ac:dyDescent="0.25">
      <c r="A1772" s="19"/>
      <c r="B1772" s="18"/>
      <c r="D1772"/>
      <c r="E1772"/>
      <c r="F1772"/>
      <c r="G1772"/>
      <c r="H1772"/>
      <c r="I1772"/>
      <c r="J1772"/>
      <c r="K1772"/>
      <c r="L1772"/>
      <c r="M1772"/>
      <c r="N1772"/>
      <c r="O1772"/>
      <c r="P1772"/>
      <c r="Q1772"/>
      <c r="R1772"/>
    </row>
    <row r="1773" spans="1:18" s="16" customFormat="1" x14ac:dyDescent="0.25">
      <c r="A1773" s="19"/>
      <c r="B1773" s="18"/>
      <c r="D1773"/>
      <c r="E1773"/>
      <c r="F1773"/>
      <c r="G1773"/>
      <c r="H1773"/>
      <c r="I1773"/>
      <c r="J1773"/>
      <c r="K1773"/>
      <c r="L1773"/>
      <c r="M1773"/>
      <c r="N1773"/>
      <c r="O1773"/>
      <c r="P1773"/>
      <c r="Q1773"/>
      <c r="R1773"/>
    </row>
    <row r="1774" spans="1:18" s="16" customFormat="1" x14ac:dyDescent="0.25">
      <c r="A1774" s="19"/>
      <c r="B1774" s="18"/>
      <c r="D1774"/>
      <c r="E1774"/>
      <c r="F1774"/>
      <c r="G1774"/>
      <c r="H1774"/>
      <c r="I1774"/>
      <c r="J1774"/>
      <c r="K1774"/>
      <c r="L1774"/>
      <c r="M1774"/>
      <c r="N1774"/>
      <c r="O1774"/>
      <c r="P1774"/>
      <c r="Q1774"/>
      <c r="R1774"/>
    </row>
    <row r="1775" spans="1:18" s="16" customFormat="1" x14ac:dyDescent="0.25">
      <c r="A1775" s="19"/>
      <c r="B1775" s="18"/>
      <c r="D1775"/>
      <c r="E1775"/>
      <c r="F1775"/>
      <c r="G1775"/>
      <c r="H1775"/>
      <c r="I1775"/>
      <c r="J1775"/>
      <c r="K1775"/>
      <c r="L1775"/>
      <c r="M1775"/>
      <c r="N1775"/>
      <c r="O1775"/>
      <c r="P1775"/>
      <c r="Q1775"/>
      <c r="R1775"/>
    </row>
    <row r="1776" spans="1:18" s="16" customFormat="1" x14ac:dyDescent="0.25">
      <c r="A1776" s="19"/>
      <c r="B1776" s="18"/>
      <c r="D1776"/>
      <c r="E1776"/>
      <c r="F1776"/>
      <c r="G1776"/>
      <c r="H1776"/>
      <c r="I1776"/>
      <c r="J1776"/>
      <c r="K1776"/>
      <c r="L1776"/>
      <c r="M1776"/>
      <c r="N1776"/>
      <c r="O1776"/>
      <c r="P1776"/>
      <c r="Q1776"/>
      <c r="R1776"/>
    </row>
    <row r="1777" spans="1:18" s="16" customFormat="1" x14ac:dyDescent="0.25">
      <c r="A1777" s="19"/>
      <c r="B1777" s="18"/>
      <c r="D1777"/>
      <c r="E1777"/>
      <c r="F1777"/>
      <c r="G1777"/>
      <c r="H1777"/>
      <c r="I1777"/>
      <c r="J1777"/>
      <c r="K1777"/>
      <c r="L1777"/>
      <c r="M1777"/>
      <c r="N1777"/>
      <c r="O1777"/>
      <c r="P1777"/>
      <c r="Q1777"/>
      <c r="R1777"/>
    </row>
    <row r="1778" spans="1:18" s="16" customFormat="1" x14ac:dyDescent="0.25">
      <c r="A1778" s="19"/>
      <c r="B1778" s="18"/>
      <c r="D1778"/>
      <c r="E1778"/>
      <c r="F1778"/>
      <c r="G1778"/>
      <c r="H1778"/>
      <c r="I1778"/>
      <c r="J1778"/>
      <c r="K1778"/>
      <c r="L1778"/>
      <c r="M1778"/>
      <c r="N1778"/>
      <c r="O1778"/>
      <c r="P1778"/>
      <c r="Q1778"/>
      <c r="R1778"/>
    </row>
    <row r="1779" spans="1:18" s="16" customFormat="1" x14ac:dyDescent="0.25">
      <c r="A1779" s="19"/>
      <c r="B1779" s="18"/>
      <c r="D1779"/>
      <c r="E1779"/>
      <c r="F1779"/>
      <c r="G1779"/>
      <c r="H1779"/>
      <c r="I1779"/>
      <c r="J1779"/>
      <c r="K1779"/>
      <c r="L1779"/>
      <c r="M1779"/>
      <c r="N1779"/>
      <c r="O1779"/>
      <c r="P1779"/>
      <c r="Q1779"/>
      <c r="R1779"/>
    </row>
    <row r="1780" spans="1:18" s="16" customFormat="1" x14ac:dyDescent="0.25">
      <c r="A1780" s="19"/>
      <c r="B1780" s="18"/>
      <c r="D1780"/>
      <c r="E1780"/>
      <c r="F1780"/>
      <c r="G1780"/>
      <c r="H1780"/>
      <c r="I1780"/>
      <c r="J1780"/>
      <c r="K1780"/>
      <c r="L1780"/>
      <c r="M1780"/>
      <c r="N1780"/>
      <c r="O1780"/>
      <c r="P1780"/>
      <c r="Q1780"/>
      <c r="R1780"/>
    </row>
    <row r="1781" spans="1:18" s="16" customFormat="1" x14ac:dyDescent="0.25">
      <c r="A1781" s="19"/>
      <c r="B1781" s="18"/>
      <c r="D1781"/>
      <c r="E1781"/>
      <c r="F1781"/>
      <c r="G1781"/>
      <c r="H1781"/>
      <c r="I1781"/>
      <c r="J1781"/>
      <c r="K1781"/>
      <c r="L1781"/>
      <c r="M1781"/>
      <c r="N1781"/>
      <c r="O1781"/>
      <c r="P1781"/>
      <c r="Q1781"/>
      <c r="R1781"/>
    </row>
    <row r="1782" spans="1:18" s="16" customFormat="1" x14ac:dyDescent="0.25">
      <c r="A1782" s="19"/>
      <c r="B1782" s="18"/>
      <c r="D1782"/>
      <c r="E1782"/>
      <c r="F1782"/>
      <c r="G1782"/>
      <c r="H1782"/>
      <c r="I1782"/>
      <c r="J1782"/>
      <c r="K1782"/>
      <c r="L1782"/>
      <c r="M1782"/>
      <c r="N1782"/>
      <c r="O1782"/>
      <c r="P1782"/>
      <c r="Q1782"/>
      <c r="R1782"/>
    </row>
    <row r="1783" spans="1:18" s="16" customFormat="1" x14ac:dyDescent="0.25">
      <c r="A1783" s="19"/>
      <c r="B1783" s="18"/>
      <c r="D1783"/>
      <c r="E1783"/>
      <c r="F1783"/>
      <c r="G1783"/>
      <c r="H1783"/>
      <c r="I1783"/>
      <c r="J1783"/>
      <c r="K1783"/>
      <c r="L1783"/>
      <c r="M1783"/>
      <c r="N1783"/>
      <c r="O1783"/>
      <c r="P1783"/>
      <c r="Q1783"/>
      <c r="R1783"/>
    </row>
    <row r="1784" spans="1:18" s="16" customFormat="1" x14ac:dyDescent="0.25">
      <c r="A1784" s="19"/>
      <c r="B1784" s="18"/>
      <c r="D1784"/>
      <c r="E1784"/>
      <c r="F1784"/>
      <c r="G1784"/>
      <c r="H1784"/>
      <c r="I1784"/>
      <c r="J1784"/>
      <c r="K1784"/>
      <c r="L1784"/>
      <c r="M1784"/>
      <c r="N1784"/>
      <c r="O1784"/>
      <c r="P1784"/>
      <c r="Q1784"/>
      <c r="R1784"/>
    </row>
    <row r="1785" spans="1:18" s="16" customFormat="1" x14ac:dyDescent="0.25">
      <c r="A1785" s="19"/>
      <c r="B1785" s="18"/>
      <c r="D1785"/>
      <c r="E1785"/>
      <c r="F1785"/>
      <c r="G1785"/>
      <c r="H1785"/>
      <c r="I1785"/>
      <c r="J1785"/>
      <c r="K1785"/>
      <c r="L1785"/>
      <c r="M1785"/>
      <c r="N1785"/>
      <c r="O1785"/>
      <c r="P1785"/>
      <c r="Q1785"/>
      <c r="R1785"/>
    </row>
    <row r="1786" spans="1:18" s="16" customFormat="1" x14ac:dyDescent="0.25">
      <c r="A1786" s="19"/>
      <c r="B1786" s="18"/>
      <c r="D1786"/>
      <c r="E1786"/>
      <c r="F1786"/>
      <c r="G1786"/>
      <c r="H1786"/>
      <c r="I1786"/>
      <c r="J1786"/>
      <c r="K1786"/>
      <c r="L1786"/>
      <c r="M1786"/>
      <c r="N1786"/>
      <c r="O1786"/>
      <c r="P1786"/>
      <c r="Q1786"/>
      <c r="R1786"/>
    </row>
    <row r="1787" spans="1:18" s="16" customFormat="1" x14ac:dyDescent="0.25">
      <c r="A1787" s="19"/>
      <c r="B1787" s="18"/>
      <c r="D1787"/>
      <c r="E1787"/>
      <c r="F1787"/>
      <c r="G1787"/>
      <c r="H1787"/>
      <c r="I1787"/>
      <c r="J1787"/>
      <c r="K1787"/>
      <c r="L1787"/>
      <c r="M1787"/>
      <c r="N1787"/>
      <c r="O1787"/>
      <c r="P1787"/>
      <c r="Q1787"/>
      <c r="R1787"/>
    </row>
    <row r="1788" spans="1:18" s="16" customFormat="1" x14ac:dyDescent="0.25">
      <c r="A1788" s="19"/>
      <c r="B1788" s="18"/>
      <c r="D1788"/>
      <c r="E1788"/>
      <c r="F1788"/>
      <c r="G1788"/>
      <c r="H1788"/>
      <c r="I1788"/>
      <c r="J1788"/>
      <c r="K1788"/>
      <c r="L1788"/>
      <c r="M1788"/>
      <c r="N1788"/>
      <c r="O1788"/>
      <c r="P1788"/>
      <c r="Q1788"/>
      <c r="R1788"/>
    </row>
    <row r="1789" spans="1:18" s="16" customFormat="1" x14ac:dyDescent="0.25">
      <c r="A1789" s="19"/>
      <c r="B1789" s="18"/>
      <c r="D1789"/>
      <c r="E1789"/>
      <c r="F1789"/>
      <c r="G1789"/>
      <c r="H1789"/>
      <c r="I1789"/>
      <c r="J1789"/>
      <c r="K1789"/>
      <c r="L1789"/>
      <c r="M1789"/>
      <c r="N1789"/>
      <c r="O1789"/>
      <c r="P1789"/>
      <c r="Q1789"/>
      <c r="R1789"/>
    </row>
    <row r="1790" spans="1:18" s="16" customFormat="1" x14ac:dyDescent="0.25">
      <c r="A1790" s="19"/>
      <c r="B1790" s="18"/>
      <c r="D1790"/>
      <c r="E1790"/>
      <c r="F1790"/>
      <c r="G1790"/>
      <c r="H1790"/>
      <c r="I1790"/>
      <c r="J1790"/>
      <c r="K1790"/>
      <c r="L1790"/>
      <c r="M1790"/>
      <c r="N1790"/>
      <c r="O1790"/>
      <c r="P1790"/>
      <c r="Q1790"/>
      <c r="R1790"/>
    </row>
    <row r="1791" spans="1:18" s="16" customFormat="1" x14ac:dyDescent="0.25">
      <c r="A1791" s="19"/>
      <c r="B1791" s="18"/>
      <c r="D1791"/>
      <c r="E1791"/>
      <c r="F1791"/>
      <c r="G1791"/>
      <c r="H1791"/>
      <c r="I1791"/>
      <c r="J1791"/>
      <c r="K1791"/>
      <c r="L1791"/>
      <c r="M1791"/>
      <c r="N1791"/>
      <c r="O1791"/>
      <c r="P1791"/>
      <c r="Q1791"/>
      <c r="R1791"/>
    </row>
    <row r="1792" spans="1:18" s="16" customFormat="1" x14ac:dyDescent="0.25">
      <c r="A1792" s="19"/>
      <c r="B1792" s="18"/>
      <c r="D1792"/>
      <c r="E1792"/>
      <c r="F1792"/>
      <c r="G1792"/>
      <c r="H1792"/>
      <c r="I1792"/>
      <c r="J1792"/>
      <c r="K1792"/>
      <c r="L1792"/>
      <c r="M1792"/>
      <c r="N1792"/>
      <c r="O1792"/>
      <c r="P1792"/>
      <c r="Q1792"/>
      <c r="R1792"/>
    </row>
    <row r="1793" spans="1:18" s="16" customFormat="1" x14ac:dyDescent="0.25">
      <c r="A1793" s="19"/>
      <c r="B1793" s="18"/>
      <c r="D1793"/>
      <c r="E1793"/>
      <c r="F1793"/>
      <c r="G1793"/>
      <c r="H1793"/>
      <c r="I1793"/>
      <c r="J1793"/>
      <c r="K1793"/>
      <c r="L1793"/>
      <c r="M1793"/>
      <c r="N1793"/>
      <c r="O1793"/>
      <c r="P1793"/>
      <c r="Q1793"/>
      <c r="R1793"/>
    </row>
    <row r="1794" spans="1:18" s="16" customFormat="1" x14ac:dyDescent="0.25">
      <c r="A1794" s="19"/>
      <c r="B1794" s="18"/>
      <c r="D1794"/>
      <c r="E1794"/>
      <c r="F1794"/>
      <c r="G1794"/>
      <c r="H1794"/>
      <c r="I1794"/>
      <c r="J1794"/>
      <c r="K1794"/>
      <c r="L1794"/>
      <c r="M1794"/>
      <c r="N1794"/>
      <c r="O1794"/>
      <c r="P1794"/>
      <c r="Q1794"/>
      <c r="R1794"/>
    </row>
    <row r="1795" spans="1:18" s="16" customFormat="1" x14ac:dyDescent="0.25">
      <c r="A1795" s="19"/>
      <c r="B1795" s="18"/>
      <c r="D1795"/>
      <c r="E1795"/>
      <c r="F1795"/>
      <c r="G1795"/>
      <c r="H1795"/>
      <c r="I1795"/>
      <c r="J1795"/>
      <c r="K1795"/>
      <c r="L1795"/>
      <c r="M1795"/>
      <c r="N1795"/>
      <c r="O1795"/>
      <c r="P1795"/>
      <c r="Q1795"/>
      <c r="R1795"/>
    </row>
    <row r="1796" spans="1:18" s="16" customFormat="1" x14ac:dyDescent="0.25">
      <c r="A1796" s="19"/>
      <c r="B1796" s="18"/>
      <c r="D1796"/>
      <c r="E1796"/>
      <c r="F1796"/>
      <c r="G1796"/>
      <c r="H1796"/>
      <c r="I1796"/>
      <c r="J1796"/>
      <c r="K1796"/>
      <c r="L1796"/>
      <c r="M1796"/>
      <c r="N1796"/>
      <c r="O1796"/>
      <c r="P1796"/>
      <c r="Q1796"/>
      <c r="R1796"/>
    </row>
    <row r="1797" spans="1:18" s="16" customFormat="1" x14ac:dyDescent="0.25">
      <c r="A1797" s="19"/>
      <c r="B1797" s="18"/>
      <c r="D1797"/>
      <c r="E1797"/>
      <c r="F1797"/>
      <c r="G1797"/>
      <c r="H1797"/>
      <c r="I1797"/>
      <c r="J1797"/>
      <c r="K1797"/>
      <c r="L1797"/>
      <c r="M1797"/>
      <c r="N1797"/>
      <c r="O1797"/>
      <c r="P1797"/>
      <c r="Q1797"/>
      <c r="R1797"/>
    </row>
    <row r="1798" spans="1:18" s="16" customFormat="1" x14ac:dyDescent="0.25">
      <c r="A1798" s="19"/>
      <c r="B1798" s="18"/>
      <c r="D1798"/>
      <c r="E1798"/>
      <c r="F1798"/>
      <c r="G1798"/>
      <c r="H1798"/>
      <c r="I1798"/>
      <c r="J1798"/>
      <c r="K1798"/>
      <c r="L1798"/>
      <c r="M1798"/>
      <c r="N1798"/>
      <c r="O1798"/>
      <c r="P1798"/>
      <c r="Q1798"/>
      <c r="R1798"/>
    </row>
    <row r="1799" spans="1:18" s="16" customFormat="1" x14ac:dyDescent="0.25">
      <c r="A1799" s="19"/>
      <c r="B1799" s="18"/>
      <c r="D1799"/>
      <c r="E1799"/>
      <c r="F1799"/>
      <c r="G1799"/>
      <c r="H1799"/>
      <c r="I1799"/>
      <c r="J1799"/>
      <c r="K1799"/>
      <c r="L1799"/>
      <c r="M1799"/>
      <c r="N1799"/>
      <c r="O1799"/>
      <c r="P1799"/>
      <c r="Q1799"/>
      <c r="R1799"/>
    </row>
    <row r="1800" spans="1:18" s="16" customFormat="1" x14ac:dyDescent="0.25">
      <c r="A1800" s="19"/>
      <c r="B1800" s="18"/>
      <c r="D1800"/>
      <c r="E1800"/>
      <c r="F1800"/>
      <c r="G1800"/>
      <c r="H1800"/>
      <c r="I1800"/>
      <c r="J1800"/>
      <c r="K1800"/>
      <c r="L1800"/>
      <c r="M1800"/>
      <c r="N1800"/>
      <c r="O1800"/>
      <c r="P1800"/>
      <c r="Q1800"/>
      <c r="R1800"/>
    </row>
    <row r="1801" spans="1:18" s="16" customFormat="1" x14ac:dyDescent="0.25">
      <c r="A1801" s="19"/>
      <c r="B1801" s="18"/>
      <c r="D1801"/>
      <c r="E1801"/>
      <c r="F1801"/>
      <c r="G1801"/>
      <c r="H1801"/>
      <c r="I1801"/>
      <c r="J1801"/>
      <c r="K1801"/>
      <c r="L1801"/>
      <c r="M1801"/>
      <c r="N1801"/>
      <c r="O1801"/>
      <c r="P1801"/>
      <c r="Q1801"/>
      <c r="R1801"/>
    </row>
    <row r="1802" spans="1:18" s="16" customFormat="1" x14ac:dyDescent="0.25">
      <c r="A1802" s="19"/>
      <c r="B1802" s="18"/>
      <c r="D1802"/>
      <c r="E1802"/>
      <c r="F1802"/>
      <c r="G1802"/>
      <c r="H1802"/>
      <c r="I1802"/>
      <c r="J1802"/>
      <c r="K1802"/>
      <c r="L1802"/>
      <c r="M1802"/>
      <c r="N1802"/>
      <c r="O1802"/>
      <c r="P1802"/>
      <c r="Q1802"/>
      <c r="R1802"/>
    </row>
    <row r="1803" spans="1:18" s="16" customFormat="1" x14ac:dyDescent="0.25">
      <c r="A1803" s="19"/>
      <c r="B1803" s="18"/>
      <c r="D1803"/>
      <c r="E1803"/>
      <c r="F1803"/>
      <c r="G1803"/>
      <c r="H1803"/>
      <c r="I1803"/>
      <c r="J1803"/>
      <c r="K1803"/>
      <c r="L1803"/>
      <c r="M1803"/>
      <c r="N1803"/>
      <c r="O1803"/>
      <c r="P1803"/>
      <c r="Q1803"/>
      <c r="R1803"/>
    </row>
    <row r="1804" spans="1:18" s="16" customFormat="1" x14ac:dyDescent="0.25">
      <c r="A1804" s="19"/>
      <c r="B1804" s="18"/>
      <c r="D1804"/>
      <c r="E1804"/>
      <c r="F1804"/>
      <c r="G1804"/>
      <c r="H1804"/>
      <c r="I1804"/>
      <c r="J1804"/>
      <c r="K1804"/>
      <c r="L1804"/>
      <c r="M1804"/>
      <c r="N1804"/>
      <c r="O1804"/>
      <c r="P1804"/>
      <c r="Q1804"/>
      <c r="R1804"/>
    </row>
    <row r="1805" spans="1:18" s="16" customFormat="1" x14ac:dyDescent="0.25">
      <c r="A1805" s="19"/>
      <c r="B1805" s="18"/>
      <c r="D1805"/>
      <c r="E1805"/>
      <c r="F1805"/>
      <c r="G1805"/>
      <c r="H1805"/>
      <c r="I1805"/>
      <c r="J1805"/>
      <c r="K1805"/>
      <c r="L1805"/>
      <c r="M1805"/>
      <c r="N1805"/>
      <c r="O1805"/>
      <c r="P1805"/>
      <c r="Q1805"/>
      <c r="R1805"/>
    </row>
    <row r="1806" spans="1:18" s="16" customFormat="1" x14ac:dyDescent="0.25">
      <c r="A1806" s="19"/>
      <c r="B1806" s="18"/>
      <c r="D1806"/>
      <c r="E1806"/>
      <c r="F1806"/>
      <c r="G1806"/>
      <c r="H1806"/>
      <c r="I1806"/>
      <c r="J1806"/>
      <c r="K1806"/>
      <c r="L1806"/>
      <c r="M1806"/>
      <c r="N1806"/>
      <c r="O1806"/>
      <c r="P1806"/>
      <c r="Q1806"/>
      <c r="R1806"/>
    </row>
    <row r="1807" spans="1:18" s="16" customFormat="1" x14ac:dyDescent="0.25">
      <c r="A1807" s="19"/>
      <c r="B1807" s="18"/>
      <c r="D1807"/>
      <c r="E1807"/>
      <c r="F1807"/>
      <c r="G1807"/>
      <c r="H1807"/>
      <c r="I1807"/>
      <c r="J1807"/>
      <c r="K1807"/>
      <c r="L1807"/>
      <c r="M1807"/>
      <c r="N1807"/>
      <c r="O1807"/>
      <c r="P1807"/>
      <c r="Q1807"/>
      <c r="R1807"/>
    </row>
    <row r="1808" spans="1:18" s="16" customFormat="1" x14ac:dyDescent="0.25">
      <c r="A1808" s="19"/>
      <c r="B1808" s="18"/>
      <c r="D1808"/>
      <c r="E1808"/>
      <c r="F1808"/>
      <c r="G1808"/>
      <c r="H1808"/>
      <c r="I1808"/>
      <c r="J1808"/>
      <c r="K1808"/>
      <c r="L1808"/>
      <c r="M1808"/>
      <c r="N1808"/>
      <c r="O1808"/>
      <c r="P1808"/>
      <c r="Q1808"/>
      <c r="R1808"/>
    </row>
    <row r="1809" spans="1:18" s="16" customFormat="1" x14ac:dyDescent="0.25">
      <c r="A1809" s="19"/>
      <c r="B1809" s="18"/>
      <c r="D1809"/>
      <c r="E1809"/>
      <c r="F1809"/>
      <c r="G1809"/>
      <c r="H1809"/>
      <c r="I1809"/>
      <c r="J1809"/>
      <c r="K1809"/>
      <c r="L1809"/>
      <c r="M1809"/>
      <c r="N1809"/>
      <c r="O1809"/>
      <c r="P1809"/>
      <c r="Q1809"/>
      <c r="R1809"/>
    </row>
    <row r="1810" spans="1:18" s="16" customFormat="1" x14ac:dyDescent="0.25">
      <c r="A1810" s="19"/>
      <c r="B1810" s="18"/>
      <c r="D1810"/>
      <c r="E1810"/>
      <c r="F1810"/>
      <c r="G1810"/>
      <c r="H1810"/>
      <c r="I1810"/>
      <c r="J1810"/>
      <c r="K1810"/>
      <c r="L1810"/>
      <c r="M1810"/>
      <c r="N1810"/>
      <c r="O1810"/>
      <c r="P1810"/>
      <c r="Q1810"/>
      <c r="R1810"/>
    </row>
    <row r="1811" spans="1:18" s="16" customFormat="1" x14ac:dyDescent="0.25">
      <c r="A1811" s="19"/>
      <c r="B1811" s="18"/>
      <c r="D1811"/>
      <c r="E1811"/>
      <c r="F1811"/>
      <c r="G1811"/>
      <c r="H1811"/>
      <c r="I1811"/>
      <c r="J1811"/>
      <c r="K1811"/>
      <c r="L1811"/>
      <c r="M1811"/>
      <c r="N1811"/>
      <c r="O1811"/>
      <c r="P1811"/>
      <c r="Q1811"/>
      <c r="R1811"/>
    </row>
    <row r="1812" spans="1:18" s="16" customFormat="1" x14ac:dyDescent="0.25">
      <c r="A1812" s="19"/>
      <c r="B1812" s="20"/>
      <c r="D1812"/>
      <c r="E1812"/>
      <c r="F1812"/>
      <c r="G1812"/>
      <c r="H1812"/>
      <c r="I1812"/>
      <c r="J1812"/>
      <c r="K1812"/>
      <c r="L1812"/>
      <c r="M1812"/>
      <c r="N1812"/>
      <c r="O1812"/>
      <c r="P1812"/>
      <c r="Q1812"/>
      <c r="R1812"/>
    </row>
    <row r="1813" spans="1:18" s="16" customFormat="1" x14ac:dyDescent="0.25">
      <c r="A1813" s="19"/>
      <c r="B1813" s="18"/>
      <c r="D1813"/>
      <c r="E1813"/>
      <c r="F1813"/>
      <c r="G1813"/>
      <c r="H1813"/>
      <c r="I1813"/>
      <c r="J1813"/>
      <c r="K1813"/>
      <c r="L1813"/>
      <c r="M1813"/>
      <c r="N1813"/>
      <c r="O1813"/>
      <c r="P1813"/>
      <c r="Q1813"/>
      <c r="R1813"/>
    </row>
    <row r="1814" spans="1:18" s="16" customFormat="1" x14ac:dyDescent="0.25">
      <c r="A1814" s="19"/>
      <c r="B1814" s="18"/>
      <c r="D1814"/>
      <c r="E1814"/>
      <c r="F1814"/>
      <c r="G1814"/>
      <c r="H1814"/>
      <c r="I1814"/>
      <c r="J1814"/>
      <c r="K1814"/>
      <c r="L1814"/>
      <c r="M1814"/>
      <c r="N1814"/>
      <c r="O1814"/>
      <c r="P1814"/>
      <c r="Q1814"/>
      <c r="R1814"/>
    </row>
    <row r="1815" spans="1:18" s="16" customFormat="1" x14ac:dyDescent="0.25">
      <c r="A1815" s="19"/>
      <c r="B1815" s="18"/>
      <c r="D1815"/>
      <c r="E1815"/>
      <c r="F1815"/>
      <c r="G1815"/>
      <c r="H1815"/>
      <c r="I1815"/>
      <c r="J1815"/>
      <c r="K1815"/>
      <c r="L1815"/>
      <c r="M1815"/>
      <c r="N1815"/>
      <c r="O1815"/>
      <c r="P1815"/>
      <c r="Q1815"/>
      <c r="R1815"/>
    </row>
    <row r="1816" spans="1:18" s="16" customFormat="1" x14ac:dyDescent="0.25">
      <c r="A1816" s="19"/>
      <c r="B1816" s="18"/>
      <c r="D1816"/>
      <c r="E1816"/>
      <c r="F1816"/>
      <c r="G1816"/>
      <c r="H1816"/>
      <c r="I1816"/>
      <c r="J1816"/>
      <c r="K1816"/>
      <c r="L1816"/>
      <c r="M1816"/>
      <c r="N1816"/>
      <c r="O1816"/>
      <c r="P1816"/>
      <c r="Q1816"/>
      <c r="R1816"/>
    </row>
    <row r="1817" spans="1:18" s="16" customFormat="1" x14ac:dyDescent="0.25">
      <c r="A1817" s="19"/>
      <c r="B1817" s="18"/>
      <c r="D1817"/>
      <c r="E1817"/>
      <c r="F1817"/>
      <c r="G1817"/>
      <c r="H1817"/>
      <c r="I1817"/>
      <c r="J1817"/>
      <c r="K1817"/>
      <c r="L1817"/>
      <c r="M1817"/>
      <c r="N1817"/>
      <c r="O1817"/>
      <c r="P1817"/>
      <c r="Q1817"/>
      <c r="R1817"/>
    </row>
    <row r="1818" spans="1:18" s="16" customFormat="1" x14ac:dyDescent="0.25">
      <c r="A1818" s="19"/>
      <c r="B1818" s="18"/>
      <c r="D1818"/>
      <c r="E1818"/>
      <c r="F1818"/>
      <c r="G1818"/>
      <c r="H1818"/>
      <c r="I1818"/>
      <c r="J1818"/>
      <c r="K1818"/>
      <c r="L1818"/>
      <c r="M1818"/>
      <c r="N1818"/>
      <c r="O1818"/>
      <c r="P1818"/>
      <c r="Q1818"/>
      <c r="R1818"/>
    </row>
    <row r="1819" spans="1:18" s="16" customFormat="1" x14ac:dyDescent="0.25">
      <c r="A1819" s="19"/>
      <c r="B1819" s="18"/>
      <c r="D1819"/>
      <c r="E1819"/>
      <c r="F1819"/>
      <c r="G1819"/>
      <c r="H1819"/>
      <c r="I1819"/>
      <c r="J1819"/>
      <c r="K1819"/>
      <c r="L1819"/>
      <c r="M1819"/>
      <c r="N1819"/>
      <c r="O1819"/>
      <c r="P1819"/>
      <c r="Q1819"/>
      <c r="R1819"/>
    </row>
    <row r="1820" spans="1:18" s="16" customFormat="1" x14ac:dyDescent="0.25">
      <c r="A1820" s="19"/>
      <c r="B1820" s="18"/>
      <c r="D1820"/>
      <c r="E1820"/>
      <c r="F1820"/>
      <c r="G1820"/>
      <c r="H1820"/>
      <c r="I1820"/>
      <c r="J1820"/>
      <c r="K1820"/>
      <c r="L1820"/>
      <c r="M1820"/>
      <c r="N1820"/>
      <c r="O1820"/>
      <c r="P1820"/>
      <c r="Q1820"/>
      <c r="R1820"/>
    </row>
    <row r="1821" spans="1:18" s="16" customFormat="1" x14ac:dyDescent="0.25">
      <c r="A1821" s="19"/>
      <c r="B1821" s="18"/>
      <c r="D1821"/>
      <c r="E1821"/>
      <c r="F1821"/>
      <c r="G1821"/>
      <c r="H1821"/>
      <c r="I1821"/>
      <c r="J1821"/>
      <c r="K1821"/>
      <c r="L1821"/>
      <c r="M1821"/>
      <c r="N1821"/>
      <c r="O1821"/>
      <c r="P1821"/>
      <c r="Q1821"/>
      <c r="R1821"/>
    </row>
    <row r="1822" spans="1:18" s="16" customFormat="1" x14ac:dyDescent="0.25">
      <c r="A1822" s="19"/>
      <c r="B1822" s="18"/>
      <c r="D1822"/>
      <c r="E1822"/>
      <c r="F1822"/>
      <c r="G1822"/>
      <c r="H1822"/>
      <c r="I1822"/>
      <c r="J1822"/>
      <c r="K1822"/>
      <c r="L1822"/>
      <c r="M1822"/>
      <c r="N1822"/>
      <c r="O1822"/>
      <c r="P1822"/>
      <c r="Q1822"/>
      <c r="R1822"/>
    </row>
    <row r="1823" spans="1:18" s="16" customFormat="1" x14ac:dyDescent="0.25">
      <c r="A1823" s="19"/>
      <c r="B1823" s="18"/>
      <c r="D1823"/>
      <c r="E1823"/>
      <c r="F1823"/>
      <c r="G1823"/>
      <c r="H1823"/>
      <c r="I1823"/>
      <c r="J1823"/>
      <c r="K1823"/>
      <c r="L1823"/>
      <c r="M1823"/>
      <c r="N1823"/>
      <c r="O1823"/>
      <c r="P1823"/>
      <c r="Q1823"/>
      <c r="R1823"/>
    </row>
    <row r="1824" spans="1:18" s="16" customFormat="1" x14ac:dyDescent="0.25">
      <c r="A1824" s="19"/>
      <c r="B1824" s="18"/>
      <c r="D1824"/>
      <c r="E1824"/>
      <c r="F1824"/>
      <c r="G1824"/>
      <c r="H1824"/>
      <c r="I1824"/>
      <c r="J1824"/>
      <c r="K1824"/>
      <c r="L1824"/>
      <c r="M1824"/>
      <c r="N1824"/>
      <c r="O1824"/>
      <c r="P1824"/>
      <c r="Q1824"/>
      <c r="R1824"/>
    </row>
    <row r="1825" spans="1:18" s="16" customFormat="1" x14ac:dyDescent="0.25">
      <c r="A1825" s="19"/>
      <c r="B1825" s="18"/>
      <c r="D1825"/>
      <c r="E1825"/>
      <c r="F1825"/>
      <c r="G1825"/>
      <c r="H1825"/>
      <c r="I1825"/>
      <c r="J1825"/>
      <c r="K1825"/>
      <c r="L1825"/>
      <c r="M1825"/>
      <c r="N1825"/>
      <c r="O1825"/>
      <c r="P1825"/>
      <c r="Q1825"/>
      <c r="R1825"/>
    </row>
    <row r="1826" spans="1:18" s="16" customFormat="1" x14ac:dyDescent="0.25">
      <c r="A1826" s="19"/>
      <c r="B1826" s="18"/>
      <c r="D1826"/>
      <c r="E1826"/>
      <c r="F1826"/>
      <c r="G1826"/>
      <c r="H1826"/>
      <c r="I1826"/>
      <c r="J1826"/>
      <c r="K1826"/>
      <c r="L1826"/>
      <c r="M1826"/>
      <c r="N1826"/>
      <c r="O1826"/>
      <c r="P1826"/>
      <c r="Q1826"/>
      <c r="R1826"/>
    </row>
    <row r="1827" spans="1:18" s="16" customFormat="1" x14ac:dyDescent="0.25">
      <c r="A1827" s="19"/>
      <c r="B1827" s="18"/>
      <c r="D1827"/>
      <c r="E1827"/>
      <c r="F1827"/>
      <c r="G1827"/>
      <c r="H1827"/>
      <c r="I1827"/>
      <c r="J1827"/>
      <c r="K1827"/>
      <c r="L1827"/>
      <c r="M1827"/>
      <c r="N1827"/>
      <c r="O1827"/>
      <c r="P1827"/>
      <c r="Q1827"/>
      <c r="R1827"/>
    </row>
    <row r="1828" spans="1:18" s="16" customFormat="1" x14ac:dyDescent="0.25">
      <c r="A1828" s="19"/>
      <c r="B1828" s="18"/>
      <c r="D1828"/>
      <c r="E1828"/>
      <c r="F1828"/>
      <c r="G1828"/>
      <c r="H1828"/>
      <c r="I1828"/>
      <c r="J1828"/>
      <c r="K1828"/>
      <c r="L1828"/>
      <c r="M1828"/>
      <c r="N1828"/>
      <c r="O1828"/>
      <c r="P1828"/>
      <c r="Q1828"/>
      <c r="R1828"/>
    </row>
    <row r="1829" spans="1:18" s="16" customFormat="1" x14ac:dyDescent="0.25">
      <c r="A1829" s="19"/>
      <c r="B1829" s="18"/>
      <c r="D1829"/>
      <c r="E1829"/>
      <c r="F1829"/>
      <c r="G1829"/>
      <c r="H1829"/>
      <c r="I1829"/>
      <c r="J1829"/>
      <c r="K1829"/>
      <c r="L1829"/>
      <c r="M1829"/>
      <c r="N1829"/>
      <c r="O1829"/>
      <c r="P1829"/>
      <c r="Q1829"/>
      <c r="R1829"/>
    </row>
    <row r="1830" spans="1:18" s="16" customFormat="1" x14ac:dyDescent="0.25">
      <c r="A1830" s="19"/>
      <c r="B1830" s="18"/>
      <c r="D1830"/>
      <c r="E1830"/>
      <c r="F1830"/>
      <c r="G1830"/>
      <c r="H1830"/>
      <c r="I1830"/>
      <c r="J1830"/>
      <c r="K1830"/>
      <c r="L1830"/>
      <c r="M1830"/>
      <c r="N1830"/>
      <c r="O1830"/>
      <c r="P1830"/>
      <c r="Q1830"/>
      <c r="R1830"/>
    </row>
    <row r="1831" spans="1:18" s="16" customFormat="1" x14ac:dyDescent="0.25">
      <c r="A1831" s="19"/>
      <c r="B1831" s="18"/>
      <c r="D1831"/>
      <c r="E1831"/>
      <c r="F1831"/>
      <c r="G1831"/>
      <c r="H1831"/>
      <c r="I1831"/>
      <c r="J1831"/>
      <c r="K1831"/>
      <c r="L1831"/>
      <c r="M1831"/>
      <c r="N1831"/>
      <c r="O1831"/>
      <c r="P1831"/>
      <c r="Q1831"/>
      <c r="R1831"/>
    </row>
    <row r="1832" spans="1:18" s="16" customFormat="1" x14ac:dyDescent="0.25">
      <c r="A1832" s="19"/>
      <c r="B1832" s="18"/>
      <c r="D1832"/>
      <c r="E1832"/>
      <c r="F1832"/>
      <c r="G1832"/>
      <c r="H1832"/>
      <c r="I1832"/>
      <c r="J1832"/>
      <c r="K1832"/>
      <c r="L1832"/>
      <c r="M1832"/>
      <c r="N1832"/>
      <c r="O1832"/>
      <c r="P1832"/>
      <c r="Q1832"/>
      <c r="R1832"/>
    </row>
    <row r="1833" spans="1:18" s="16" customFormat="1" x14ac:dyDescent="0.25">
      <c r="A1833" s="19"/>
      <c r="B1833" s="18"/>
      <c r="D1833"/>
      <c r="E1833"/>
      <c r="F1833"/>
      <c r="G1833"/>
      <c r="H1833"/>
      <c r="I1833"/>
      <c r="J1833"/>
      <c r="K1833"/>
      <c r="L1833"/>
      <c r="M1833"/>
      <c r="N1833"/>
      <c r="O1833"/>
      <c r="P1833"/>
      <c r="Q1833"/>
      <c r="R1833"/>
    </row>
    <row r="1834" spans="1:18" s="16" customFormat="1" x14ac:dyDescent="0.25">
      <c r="A1834" s="19"/>
      <c r="B1834" s="18"/>
      <c r="D1834"/>
      <c r="E1834"/>
      <c r="F1834"/>
      <c r="G1834"/>
      <c r="H1834"/>
      <c r="I1834"/>
      <c r="J1834"/>
      <c r="K1834"/>
      <c r="L1834"/>
      <c r="M1834"/>
      <c r="N1834"/>
      <c r="O1834"/>
      <c r="P1834"/>
      <c r="Q1834"/>
      <c r="R1834"/>
    </row>
    <row r="1835" spans="1:18" s="16" customFormat="1" x14ac:dyDescent="0.25">
      <c r="A1835" s="19"/>
      <c r="B1835" s="18"/>
      <c r="D1835"/>
      <c r="E1835"/>
      <c r="F1835"/>
      <c r="G1835"/>
      <c r="H1835"/>
      <c r="I1835"/>
      <c r="J1835"/>
      <c r="K1835"/>
      <c r="L1835"/>
      <c r="M1835"/>
      <c r="N1835"/>
      <c r="O1835"/>
      <c r="P1835"/>
      <c r="Q1835"/>
      <c r="R1835"/>
    </row>
    <row r="1836" spans="1:18" s="16" customFormat="1" x14ac:dyDescent="0.25">
      <c r="A1836" s="19"/>
      <c r="B1836" s="18"/>
      <c r="D1836"/>
      <c r="E1836"/>
      <c r="F1836"/>
      <c r="G1836"/>
      <c r="H1836"/>
      <c r="I1836"/>
      <c r="J1836"/>
      <c r="K1836"/>
      <c r="L1836"/>
      <c r="M1836"/>
      <c r="N1836"/>
      <c r="O1836"/>
      <c r="P1836"/>
      <c r="Q1836"/>
      <c r="R1836"/>
    </row>
    <row r="1837" spans="1:18" s="16" customFormat="1" x14ac:dyDescent="0.25">
      <c r="A1837" s="19"/>
      <c r="B1837" s="18"/>
      <c r="D1837"/>
      <c r="E1837"/>
      <c r="F1837"/>
      <c r="G1837"/>
      <c r="H1837"/>
      <c r="I1837"/>
      <c r="J1837"/>
      <c r="K1837"/>
      <c r="L1837"/>
      <c r="M1837"/>
      <c r="N1837"/>
      <c r="O1837"/>
      <c r="P1837"/>
      <c r="Q1837"/>
      <c r="R1837"/>
    </row>
    <row r="1838" spans="1:18" s="16" customFormat="1" x14ac:dyDescent="0.25">
      <c r="A1838" s="19"/>
      <c r="B1838" s="18"/>
      <c r="D1838"/>
      <c r="E1838"/>
      <c r="F1838"/>
      <c r="G1838"/>
      <c r="H1838"/>
      <c r="I1838"/>
      <c r="J1838"/>
      <c r="K1838"/>
      <c r="L1838"/>
      <c r="M1838"/>
      <c r="N1838"/>
      <c r="O1838"/>
      <c r="P1838"/>
      <c r="Q1838"/>
      <c r="R1838"/>
    </row>
    <row r="1839" spans="1:18" s="16" customFormat="1" x14ac:dyDescent="0.25">
      <c r="A1839" s="19"/>
      <c r="B1839" s="18"/>
      <c r="D1839"/>
      <c r="E1839"/>
      <c r="F1839"/>
      <c r="G1839"/>
      <c r="H1839"/>
      <c r="I1839"/>
      <c r="J1839"/>
      <c r="K1839"/>
      <c r="L1839"/>
      <c r="M1839"/>
      <c r="N1839"/>
      <c r="O1839"/>
      <c r="P1839"/>
      <c r="Q1839"/>
      <c r="R1839"/>
    </row>
    <row r="1840" spans="1:18" s="16" customFormat="1" x14ac:dyDescent="0.25">
      <c r="A1840" s="19"/>
      <c r="B1840" s="18"/>
      <c r="D1840"/>
      <c r="E1840"/>
      <c r="F1840"/>
      <c r="G1840"/>
      <c r="H1840"/>
      <c r="I1840"/>
      <c r="J1840"/>
      <c r="K1840"/>
      <c r="L1840"/>
      <c r="M1840"/>
      <c r="N1840"/>
      <c r="O1840"/>
      <c r="P1840"/>
      <c r="Q1840"/>
      <c r="R1840"/>
    </row>
    <row r="1841" spans="1:18" s="16" customFormat="1" x14ac:dyDescent="0.25">
      <c r="A1841" s="19"/>
      <c r="B1841" s="18"/>
      <c r="D1841"/>
      <c r="E1841"/>
      <c r="F1841"/>
      <c r="G1841"/>
      <c r="H1841"/>
      <c r="I1841"/>
      <c r="J1841"/>
      <c r="K1841"/>
      <c r="L1841"/>
      <c r="M1841"/>
      <c r="N1841"/>
      <c r="O1841"/>
      <c r="P1841"/>
      <c r="Q1841"/>
      <c r="R1841"/>
    </row>
    <row r="1842" spans="1:18" s="16" customFormat="1" x14ac:dyDescent="0.25">
      <c r="A1842" s="19"/>
      <c r="B1842" s="18"/>
      <c r="D1842"/>
      <c r="E1842"/>
      <c r="F1842"/>
      <c r="G1842"/>
      <c r="H1842"/>
      <c r="I1842"/>
      <c r="J1842"/>
      <c r="K1842"/>
      <c r="L1842"/>
      <c r="M1842"/>
      <c r="N1842"/>
      <c r="O1842"/>
      <c r="P1842"/>
      <c r="Q1842"/>
      <c r="R1842"/>
    </row>
    <row r="1843" spans="1:18" s="16" customFormat="1" x14ac:dyDescent="0.25">
      <c r="A1843" s="19"/>
      <c r="B1843" s="18"/>
      <c r="D1843"/>
      <c r="E1843"/>
      <c r="F1843"/>
      <c r="G1843"/>
      <c r="H1843"/>
      <c r="I1843"/>
      <c r="J1843"/>
      <c r="K1843"/>
      <c r="L1843"/>
      <c r="M1843"/>
      <c r="N1843"/>
      <c r="O1843"/>
      <c r="P1843"/>
      <c r="Q1843"/>
      <c r="R1843"/>
    </row>
    <row r="1844" spans="1:18" s="16" customFormat="1" x14ac:dyDescent="0.25">
      <c r="A1844" s="19"/>
      <c r="B1844" s="18"/>
      <c r="D1844"/>
      <c r="E1844"/>
      <c r="F1844"/>
      <c r="G1844"/>
      <c r="H1844"/>
      <c r="I1844"/>
      <c r="J1844"/>
      <c r="K1844"/>
      <c r="L1844"/>
      <c r="M1844"/>
      <c r="N1844"/>
      <c r="O1844"/>
      <c r="P1844"/>
      <c r="Q1844"/>
      <c r="R1844"/>
    </row>
    <row r="1845" spans="1:18" s="16" customFormat="1" x14ac:dyDescent="0.25">
      <c r="A1845" s="19"/>
      <c r="B1845" s="18"/>
      <c r="D1845"/>
      <c r="E1845"/>
      <c r="F1845"/>
      <c r="G1845"/>
      <c r="H1845"/>
      <c r="I1845"/>
      <c r="J1845"/>
      <c r="K1845"/>
      <c r="L1845"/>
      <c r="M1845"/>
      <c r="N1845"/>
      <c r="O1845"/>
      <c r="P1845"/>
      <c r="Q1845"/>
      <c r="R1845"/>
    </row>
    <row r="1846" spans="1:18" s="16" customFormat="1" x14ac:dyDescent="0.25">
      <c r="A1846" s="19"/>
      <c r="B1846" s="18"/>
      <c r="D1846"/>
      <c r="E1846"/>
      <c r="F1846"/>
      <c r="G1846"/>
      <c r="H1846"/>
      <c r="I1846"/>
      <c r="J1846"/>
      <c r="K1846"/>
      <c r="L1846"/>
      <c r="M1846"/>
      <c r="N1846"/>
      <c r="O1846"/>
      <c r="P1846"/>
      <c r="Q1846"/>
      <c r="R1846"/>
    </row>
    <row r="1847" spans="1:18" s="16" customFormat="1" x14ac:dyDescent="0.25">
      <c r="A1847" s="19"/>
      <c r="B1847" s="18"/>
      <c r="D1847"/>
      <c r="E1847"/>
      <c r="F1847"/>
      <c r="G1847"/>
      <c r="H1847"/>
      <c r="I1847"/>
      <c r="J1847"/>
      <c r="K1847"/>
      <c r="L1847"/>
      <c r="M1847"/>
      <c r="N1847"/>
      <c r="O1847"/>
      <c r="P1847"/>
      <c r="Q1847"/>
      <c r="R1847"/>
    </row>
    <row r="1848" spans="1:18" s="16" customFormat="1" x14ac:dyDescent="0.25">
      <c r="A1848" s="19"/>
      <c r="B1848" s="18"/>
      <c r="D1848"/>
      <c r="E1848"/>
      <c r="F1848"/>
      <c r="G1848"/>
      <c r="H1848"/>
      <c r="I1848"/>
      <c r="J1848"/>
      <c r="K1848"/>
      <c r="L1848"/>
      <c r="M1848"/>
      <c r="N1848"/>
      <c r="O1848"/>
      <c r="P1848"/>
      <c r="Q1848"/>
      <c r="R1848"/>
    </row>
    <row r="1849" spans="1:18" s="16" customFormat="1" x14ac:dyDescent="0.25">
      <c r="A1849" s="19"/>
      <c r="B1849" s="18"/>
      <c r="D1849"/>
      <c r="E1849"/>
      <c r="F1849"/>
      <c r="G1849"/>
      <c r="H1849"/>
      <c r="I1849"/>
      <c r="J1849"/>
      <c r="K1849"/>
      <c r="L1849"/>
      <c r="M1849"/>
      <c r="N1849"/>
      <c r="O1849"/>
      <c r="P1849"/>
      <c r="Q1849"/>
      <c r="R1849"/>
    </row>
    <row r="1850" spans="1:18" s="16" customFormat="1" x14ac:dyDescent="0.25">
      <c r="A1850" s="19"/>
      <c r="B1850" s="18"/>
      <c r="D1850"/>
      <c r="E1850"/>
      <c r="F1850"/>
      <c r="G1850"/>
      <c r="H1850"/>
      <c r="I1850"/>
      <c r="J1850"/>
      <c r="K1850"/>
      <c r="L1850"/>
      <c r="M1850"/>
      <c r="N1850"/>
      <c r="O1850"/>
      <c r="P1850"/>
      <c r="Q1850"/>
      <c r="R1850"/>
    </row>
    <row r="1851" spans="1:18" s="16" customFormat="1" x14ac:dyDescent="0.25">
      <c r="A1851" s="19"/>
      <c r="B1851" s="18"/>
      <c r="D1851"/>
      <c r="E1851"/>
      <c r="F1851"/>
      <c r="G1851"/>
      <c r="H1851"/>
      <c r="I1851"/>
      <c r="J1851"/>
      <c r="K1851"/>
      <c r="L1851"/>
      <c r="M1851"/>
      <c r="N1851"/>
      <c r="O1851"/>
      <c r="P1851"/>
      <c r="Q1851"/>
      <c r="R1851"/>
    </row>
    <row r="1852" spans="1:18" s="16" customFormat="1" x14ac:dyDescent="0.25">
      <c r="A1852" s="19"/>
      <c r="B1852" s="18"/>
      <c r="D1852"/>
      <c r="E1852"/>
      <c r="F1852"/>
      <c r="G1852"/>
      <c r="H1852"/>
      <c r="I1852"/>
      <c r="J1852"/>
      <c r="K1852"/>
      <c r="L1852"/>
      <c r="M1852"/>
      <c r="N1852"/>
      <c r="O1852"/>
      <c r="P1852"/>
      <c r="Q1852"/>
      <c r="R1852"/>
    </row>
    <row r="1853" spans="1:18" s="16" customFormat="1" x14ac:dyDescent="0.25">
      <c r="A1853" s="19"/>
      <c r="B1853" s="18"/>
      <c r="D1853"/>
      <c r="E1853"/>
      <c r="F1853"/>
      <c r="G1853"/>
      <c r="H1853"/>
      <c r="I1853"/>
      <c r="J1853"/>
      <c r="K1853"/>
      <c r="L1853"/>
      <c r="M1853"/>
      <c r="N1853"/>
      <c r="O1853"/>
      <c r="P1853"/>
      <c r="Q1853"/>
      <c r="R1853"/>
    </row>
    <row r="1854" spans="1:18" s="16" customFormat="1" x14ac:dyDescent="0.25">
      <c r="A1854" s="19"/>
      <c r="B1854" s="18"/>
      <c r="D1854"/>
      <c r="E1854"/>
      <c r="F1854"/>
      <c r="G1854"/>
      <c r="H1854"/>
      <c r="I1854"/>
      <c r="J1854"/>
      <c r="K1854"/>
      <c r="L1854"/>
      <c r="M1854"/>
      <c r="N1854"/>
      <c r="O1854"/>
      <c r="P1854"/>
      <c r="Q1854"/>
      <c r="R1854"/>
    </row>
    <row r="1855" spans="1:18" s="16" customFormat="1" x14ac:dyDescent="0.25">
      <c r="A1855" s="19"/>
      <c r="B1855" s="18"/>
      <c r="D1855"/>
      <c r="E1855"/>
      <c r="F1855"/>
      <c r="G1855"/>
      <c r="H1855"/>
      <c r="I1855"/>
      <c r="J1855"/>
      <c r="K1855"/>
      <c r="L1855"/>
      <c r="M1855"/>
      <c r="N1855"/>
      <c r="O1855"/>
      <c r="P1855"/>
      <c r="Q1855"/>
      <c r="R1855"/>
    </row>
    <row r="1856" spans="1:18" s="16" customFormat="1" x14ac:dyDescent="0.25">
      <c r="A1856" s="19"/>
      <c r="B1856" s="18"/>
      <c r="D1856"/>
      <c r="E1856"/>
      <c r="F1856"/>
      <c r="G1856"/>
      <c r="H1856"/>
      <c r="I1856"/>
      <c r="J1856"/>
      <c r="K1856"/>
      <c r="L1856"/>
      <c r="M1856"/>
      <c r="N1856"/>
      <c r="O1856"/>
      <c r="P1856"/>
      <c r="Q1856"/>
      <c r="R1856"/>
    </row>
    <row r="1857" spans="1:18" s="16" customFormat="1" x14ac:dyDescent="0.25">
      <c r="A1857" s="19"/>
      <c r="B1857" s="18"/>
      <c r="D1857"/>
      <c r="E1857"/>
      <c r="F1857"/>
      <c r="G1857"/>
      <c r="H1857"/>
      <c r="I1857"/>
      <c r="J1857"/>
      <c r="K1857"/>
      <c r="L1857"/>
      <c r="M1857"/>
      <c r="N1857"/>
      <c r="O1857"/>
      <c r="P1857"/>
      <c r="Q1857"/>
      <c r="R1857"/>
    </row>
    <row r="1858" spans="1:18" s="16" customFormat="1" x14ac:dyDescent="0.25">
      <c r="A1858" s="19"/>
      <c r="B1858" s="18"/>
      <c r="D1858"/>
      <c r="E1858"/>
      <c r="F1858"/>
      <c r="G1858"/>
      <c r="H1858"/>
      <c r="I1858"/>
      <c r="J1858"/>
      <c r="K1858"/>
      <c r="L1858"/>
      <c r="M1858"/>
      <c r="N1858"/>
      <c r="O1858"/>
      <c r="P1858"/>
      <c r="Q1858"/>
      <c r="R1858"/>
    </row>
    <row r="1859" spans="1:18" s="16" customFormat="1" x14ac:dyDescent="0.25">
      <c r="A1859" s="19"/>
      <c r="B1859" s="18"/>
      <c r="D1859"/>
      <c r="E1859"/>
      <c r="F1859"/>
      <c r="G1859"/>
      <c r="H1859"/>
      <c r="I1859"/>
      <c r="J1859"/>
      <c r="K1859"/>
      <c r="L1859"/>
      <c r="M1859"/>
      <c r="N1859"/>
      <c r="O1859"/>
      <c r="P1859"/>
      <c r="Q1859"/>
      <c r="R1859"/>
    </row>
    <row r="1860" spans="1:18" s="16" customFormat="1" x14ac:dyDescent="0.25">
      <c r="A1860" s="19"/>
      <c r="B1860" s="18"/>
      <c r="D1860"/>
      <c r="E1860"/>
      <c r="F1860"/>
      <c r="G1860"/>
      <c r="H1860"/>
      <c r="I1860"/>
      <c r="J1860"/>
      <c r="K1860"/>
      <c r="L1860"/>
      <c r="M1860"/>
      <c r="N1860"/>
      <c r="O1860"/>
      <c r="P1860"/>
      <c r="Q1860"/>
      <c r="R1860"/>
    </row>
    <row r="1861" spans="1:18" s="16" customFormat="1" x14ac:dyDescent="0.25">
      <c r="A1861" s="19"/>
      <c r="B1861" s="18"/>
      <c r="D1861"/>
      <c r="E1861"/>
      <c r="F1861"/>
      <c r="G1861"/>
      <c r="H1861"/>
      <c r="I1861"/>
      <c r="J1861"/>
      <c r="K1861"/>
      <c r="L1861"/>
      <c r="M1861"/>
      <c r="N1861"/>
      <c r="O1861"/>
      <c r="P1861"/>
      <c r="Q1861"/>
      <c r="R1861"/>
    </row>
    <row r="1862" spans="1:18" s="16" customFormat="1" x14ac:dyDescent="0.25">
      <c r="A1862" s="19"/>
      <c r="B1862" s="20"/>
      <c r="D1862"/>
      <c r="E1862"/>
      <c r="F1862"/>
      <c r="G1862"/>
      <c r="H1862"/>
      <c r="I1862"/>
      <c r="J1862"/>
      <c r="K1862"/>
      <c r="L1862"/>
      <c r="M1862"/>
      <c r="N1862"/>
      <c r="O1862"/>
      <c r="P1862"/>
      <c r="Q1862"/>
      <c r="R1862"/>
    </row>
    <row r="1863" spans="1:18" s="16" customFormat="1" x14ac:dyDescent="0.25">
      <c r="A1863" s="19"/>
      <c r="B1863" s="18"/>
      <c r="D1863"/>
      <c r="E1863"/>
      <c r="F1863"/>
      <c r="G1863"/>
      <c r="H1863"/>
      <c r="I1863"/>
      <c r="J1863"/>
      <c r="K1863"/>
      <c r="L1863"/>
      <c r="M1863"/>
      <c r="N1863"/>
      <c r="O1863"/>
      <c r="P1863"/>
      <c r="Q1863"/>
      <c r="R1863"/>
    </row>
    <row r="1864" spans="1:18" s="16" customFormat="1" x14ac:dyDescent="0.25">
      <c r="A1864" s="19"/>
      <c r="B1864" s="18"/>
      <c r="D1864"/>
      <c r="E1864"/>
      <c r="F1864"/>
      <c r="G1864"/>
      <c r="H1864"/>
      <c r="I1864"/>
      <c r="J1864"/>
      <c r="K1864"/>
      <c r="L1864"/>
      <c r="M1864"/>
      <c r="N1864"/>
      <c r="O1864"/>
      <c r="P1864"/>
      <c r="Q1864"/>
      <c r="R1864"/>
    </row>
    <row r="1865" spans="1:18" s="16" customFormat="1" x14ac:dyDescent="0.25">
      <c r="A1865" s="19"/>
      <c r="B1865" s="18"/>
      <c r="D1865"/>
      <c r="E1865"/>
      <c r="F1865"/>
      <c r="G1865"/>
      <c r="H1865"/>
      <c r="I1865"/>
      <c r="J1865"/>
      <c r="K1865"/>
      <c r="L1865"/>
      <c r="M1865"/>
      <c r="N1865"/>
      <c r="O1865"/>
      <c r="P1865"/>
      <c r="Q1865"/>
      <c r="R1865"/>
    </row>
    <row r="1866" spans="1:18" s="16" customFormat="1" x14ac:dyDescent="0.25">
      <c r="A1866" s="19"/>
      <c r="B1866" s="18"/>
      <c r="D1866"/>
      <c r="E1866"/>
      <c r="F1866"/>
      <c r="G1866"/>
      <c r="H1866"/>
      <c r="I1866"/>
      <c r="J1866"/>
      <c r="K1866"/>
      <c r="L1866"/>
      <c r="M1866"/>
      <c r="N1866"/>
      <c r="O1866"/>
      <c r="P1866"/>
      <c r="Q1866"/>
      <c r="R1866"/>
    </row>
    <row r="1867" spans="1:18" s="16" customFormat="1" x14ac:dyDescent="0.25">
      <c r="A1867" s="19"/>
      <c r="B1867" s="18"/>
      <c r="D1867"/>
      <c r="E1867"/>
      <c r="F1867"/>
      <c r="G1867"/>
      <c r="H1867"/>
      <c r="I1867"/>
      <c r="J1867"/>
      <c r="K1867"/>
      <c r="L1867"/>
      <c r="M1867"/>
      <c r="N1867"/>
      <c r="O1867"/>
      <c r="P1867"/>
      <c r="Q1867"/>
      <c r="R1867"/>
    </row>
    <row r="1868" spans="1:18" s="16" customFormat="1" x14ac:dyDescent="0.25">
      <c r="A1868" s="19"/>
      <c r="B1868" s="18"/>
      <c r="D1868"/>
      <c r="E1868"/>
      <c r="F1868"/>
      <c r="G1868"/>
      <c r="H1868"/>
      <c r="I1868"/>
      <c r="J1868"/>
      <c r="K1868"/>
      <c r="L1868"/>
      <c r="M1868"/>
      <c r="N1868"/>
      <c r="O1868"/>
      <c r="P1868"/>
      <c r="Q1868"/>
      <c r="R1868"/>
    </row>
    <row r="1869" spans="1:18" s="16" customFormat="1" x14ac:dyDescent="0.25">
      <c r="A1869" s="19"/>
      <c r="B1869" s="18"/>
      <c r="D1869"/>
      <c r="E1869"/>
      <c r="F1869"/>
      <c r="G1869"/>
      <c r="H1869"/>
      <c r="I1869"/>
      <c r="J1869"/>
      <c r="K1869"/>
      <c r="L1869"/>
      <c r="M1869"/>
      <c r="N1869"/>
      <c r="O1869"/>
      <c r="P1869"/>
      <c r="Q1869"/>
      <c r="R1869"/>
    </row>
    <row r="1870" spans="1:18" s="16" customFormat="1" x14ac:dyDescent="0.25">
      <c r="A1870" s="19"/>
      <c r="B1870" s="18"/>
      <c r="D1870"/>
      <c r="E1870"/>
      <c r="F1870"/>
      <c r="G1870"/>
      <c r="H1870"/>
      <c r="I1870"/>
      <c r="J1870"/>
      <c r="K1870"/>
      <c r="L1870"/>
      <c r="M1870"/>
      <c r="N1870"/>
      <c r="O1870"/>
      <c r="P1870"/>
      <c r="Q1870"/>
      <c r="R1870"/>
    </row>
    <row r="1871" spans="1:18" s="16" customFormat="1" x14ac:dyDescent="0.25">
      <c r="A1871" s="19"/>
      <c r="B1871" s="18"/>
      <c r="D1871"/>
      <c r="E1871"/>
      <c r="F1871"/>
      <c r="G1871"/>
      <c r="H1871"/>
      <c r="I1871"/>
      <c r="J1871"/>
      <c r="K1871"/>
      <c r="L1871"/>
      <c r="M1871"/>
      <c r="N1871"/>
      <c r="O1871"/>
      <c r="P1871"/>
      <c r="Q1871"/>
      <c r="R1871"/>
    </row>
    <row r="1872" spans="1:18" s="16" customFormat="1" x14ac:dyDescent="0.25">
      <c r="A1872" s="19"/>
      <c r="B1872" s="18"/>
      <c r="D1872"/>
      <c r="E1872"/>
      <c r="F1872"/>
      <c r="G1872"/>
      <c r="H1872"/>
      <c r="I1872"/>
      <c r="J1872"/>
      <c r="K1872"/>
      <c r="L1872"/>
      <c r="M1872"/>
      <c r="N1872"/>
      <c r="O1872"/>
      <c r="P1872"/>
      <c r="Q1872"/>
      <c r="R1872"/>
    </row>
    <row r="1873" spans="1:18" s="16" customFormat="1" x14ac:dyDescent="0.25">
      <c r="A1873" s="19"/>
      <c r="B1873" s="18"/>
      <c r="D1873"/>
      <c r="E1873"/>
      <c r="F1873"/>
      <c r="G1873"/>
      <c r="H1873"/>
      <c r="I1873"/>
      <c r="J1873"/>
      <c r="K1873"/>
      <c r="L1873"/>
      <c r="M1873"/>
      <c r="N1873"/>
      <c r="O1873"/>
      <c r="P1873"/>
      <c r="Q1873"/>
      <c r="R1873"/>
    </row>
    <row r="1874" spans="1:18" s="16" customFormat="1" x14ac:dyDescent="0.25">
      <c r="A1874" s="19"/>
      <c r="B1874" s="18"/>
      <c r="D1874"/>
      <c r="E1874"/>
      <c r="F1874"/>
      <c r="G1874"/>
      <c r="H1874"/>
      <c r="I1874"/>
      <c r="J1874"/>
      <c r="K1874"/>
      <c r="L1874"/>
      <c r="M1874"/>
      <c r="N1874"/>
      <c r="O1874"/>
      <c r="P1874"/>
      <c r="Q1874"/>
      <c r="R1874"/>
    </row>
    <row r="1875" spans="1:18" s="16" customFormat="1" x14ac:dyDescent="0.25">
      <c r="A1875" s="19"/>
      <c r="B1875" s="18"/>
      <c r="D1875"/>
      <c r="E1875"/>
      <c r="F1875"/>
      <c r="G1875"/>
      <c r="H1875"/>
      <c r="I1875"/>
      <c r="J1875"/>
      <c r="K1875"/>
      <c r="L1875"/>
      <c r="M1875"/>
      <c r="N1875"/>
      <c r="O1875"/>
      <c r="P1875"/>
      <c r="Q1875"/>
      <c r="R1875"/>
    </row>
    <row r="1876" spans="1:18" s="16" customFormat="1" x14ac:dyDescent="0.25">
      <c r="A1876" s="19"/>
      <c r="B1876" s="18"/>
      <c r="D1876"/>
      <c r="E1876"/>
      <c r="F1876"/>
      <c r="G1876"/>
      <c r="H1876"/>
      <c r="I1876"/>
      <c r="J1876"/>
      <c r="K1876"/>
      <c r="L1876"/>
      <c r="M1876"/>
      <c r="N1876"/>
      <c r="O1876"/>
      <c r="P1876"/>
      <c r="Q1876"/>
      <c r="R1876"/>
    </row>
    <row r="1877" spans="1:18" s="16" customFormat="1" x14ac:dyDescent="0.25">
      <c r="A1877" s="19"/>
      <c r="B1877" s="18"/>
      <c r="D1877"/>
      <c r="E1877"/>
      <c r="F1877"/>
      <c r="G1877"/>
      <c r="H1877"/>
      <c r="I1877"/>
      <c r="J1877"/>
      <c r="K1877"/>
      <c r="L1877"/>
      <c r="M1877"/>
      <c r="N1877"/>
      <c r="O1877"/>
      <c r="P1877"/>
      <c r="Q1877"/>
      <c r="R1877"/>
    </row>
    <row r="1878" spans="1:18" s="16" customFormat="1" x14ac:dyDescent="0.25">
      <c r="A1878" s="19"/>
      <c r="B1878" s="18"/>
      <c r="D1878"/>
      <c r="E1878"/>
      <c r="F1878"/>
      <c r="G1878"/>
      <c r="H1878"/>
      <c r="I1878"/>
      <c r="J1878"/>
      <c r="K1878"/>
      <c r="L1878"/>
      <c r="M1878"/>
      <c r="N1878"/>
      <c r="O1878"/>
      <c r="P1878"/>
      <c r="Q1878"/>
      <c r="R1878"/>
    </row>
    <row r="1879" spans="1:18" s="16" customFormat="1" x14ac:dyDescent="0.25">
      <c r="A1879" s="19"/>
      <c r="B1879" s="18"/>
      <c r="D1879"/>
      <c r="E1879"/>
      <c r="F1879"/>
      <c r="G1879"/>
      <c r="H1879"/>
      <c r="I1879"/>
      <c r="J1879"/>
      <c r="K1879"/>
      <c r="L1879"/>
      <c r="M1879"/>
      <c r="N1879"/>
      <c r="O1879"/>
      <c r="P1879"/>
      <c r="Q1879"/>
      <c r="R1879"/>
    </row>
    <row r="1880" spans="1:18" s="16" customFormat="1" x14ac:dyDescent="0.25">
      <c r="A1880" s="19"/>
      <c r="B1880" s="18"/>
      <c r="D1880"/>
      <c r="E1880"/>
      <c r="F1880"/>
      <c r="G1880"/>
      <c r="H1880"/>
      <c r="I1880"/>
      <c r="J1880"/>
      <c r="K1880"/>
      <c r="L1880"/>
      <c r="M1880"/>
      <c r="N1880"/>
      <c r="O1880"/>
      <c r="P1880"/>
      <c r="Q1880"/>
      <c r="R1880"/>
    </row>
    <row r="1881" spans="1:18" s="16" customFormat="1" x14ac:dyDescent="0.25">
      <c r="A1881" s="19"/>
      <c r="B1881" s="18"/>
      <c r="D1881"/>
      <c r="E1881"/>
      <c r="F1881"/>
      <c r="G1881"/>
      <c r="H1881"/>
      <c r="I1881"/>
      <c r="J1881"/>
      <c r="K1881"/>
      <c r="L1881"/>
      <c r="M1881"/>
      <c r="N1881"/>
      <c r="O1881"/>
      <c r="P1881"/>
      <c r="Q1881"/>
      <c r="R1881"/>
    </row>
    <row r="1882" spans="1:18" s="16" customFormat="1" x14ac:dyDescent="0.25">
      <c r="A1882" s="19"/>
      <c r="B1882" s="18"/>
      <c r="D1882"/>
      <c r="E1882"/>
      <c r="F1882"/>
      <c r="G1882"/>
      <c r="H1882"/>
      <c r="I1882"/>
      <c r="J1882"/>
      <c r="K1882"/>
      <c r="L1882"/>
      <c r="M1882"/>
      <c r="N1882"/>
      <c r="O1882"/>
      <c r="P1882"/>
      <c r="Q1882"/>
      <c r="R1882"/>
    </row>
    <row r="1883" spans="1:18" s="16" customFormat="1" x14ac:dyDescent="0.25">
      <c r="A1883" s="19"/>
      <c r="B1883" s="18"/>
      <c r="D1883"/>
      <c r="E1883"/>
      <c r="F1883"/>
      <c r="G1883"/>
      <c r="H1883"/>
      <c r="I1883"/>
      <c r="J1883"/>
      <c r="K1883"/>
      <c r="L1883"/>
      <c r="M1883"/>
      <c r="N1883"/>
      <c r="O1883"/>
      <c r="P1883"/>
      <c r="Q1883"/>
      <c r="R1883"/>
    </row>
    <row r="1884" spans="1:18" s="16" customFormat="1" x14ac:dyDescent="0.25">
      <c r="A1884" s="19"/>
      <c r="B1884" s="18"/>
      <c r="D1884"/>
      <c r="E1884"/>
      <c r="F1884"/>
      <c r="G1884"/>
      <c r="H1884"/>
      <c r="I1884"/>
      <c r="J1884"/>
      <c r="K1884"/>
      <c r="L1884"/>
      <c r="M1884"/>
      <c r="N1884"/>
      <c r="O1884"/>
      <c r="P1884"/>
      <c r="Q1884"/>
      <c r="R1884"/>
    </row>
    <row r="1885" spans="1:18" s="16" customFormat="1" x14ac:dyDescent="0.25">
      <c r="A1885" s="19"/>
      <c r="B1885" s="18"/>
      <c r="D1885"/>
      <c r="E1885"/>
      <c r="F1885"/>
      <c r="G1885"/>
      <c r="H1885"/>
      <c r="I1885"/>
      <c r="J1885"/>
      <c r="K1885"/>
      <c r="L1885"/>
      <c r="M1885"/>
      <c r="N1885"/>
      <c r="O1885"/>
      <c r="P1885"/>
      <c r="Q1885"/>
      <c r="R1885"/>
    </row>
    <row r="1886" spans="1:18" s="16" customFormat="1" x14ac:dyDescent="0.25">
      <c r="A1886" s="19"/>
      <c r="B1886" s="18"/>
      <c r="D1886"/>
      <c r="E1886"/>
      <c r="F1886"/>
      <c r="G1886"/>
      <c r="H1886"/>
      <c r="I1886"/>
      <c r="J1886"/>
      <c r="K1886"/>
      <c r="L1886"/>
      <c r="M1886"/>
      <c r="N1886"/>
      <c r="O1886"/>
      <c r="P1886"/>
      <c r="Q1886"/>
      <c r="R1886"/>
    </row>
    <row r="1887" spans="1:18" s="16" customFormat="1" x14ac:dyDescent="0.25">
      <c r="A1887" s="19"/>
      <c r="B1887" s="18"/>
      <c r="D1887"/>
      <c r="E1887"/>
      <c r="F1887"/>
      <c r="G1887"/>
      <c r="H1887"/>
      <c r="I1887"/>
      <c r="J1887"/>
      <c r="K1887"/>
      <c r="L1887"/>
      <c r="M1887"/>
      <c r="N1887"/>
      <c r="O1887"/>
      <c r="P1887"/>
      <c r="Q1887"/>
      <c r="R1887"/>
    </row>
    <row r="1888" spans="1:18" s="16" customFormat="1" x14ac:dyDescent="0.25">
      <c r="A1888" s="19"/>
      <c r="B1888" s="18"/>
      <c r="D1888"/>
      <c r="E1888"/>
      <c r="F1888"/>
      <c r="G1888"/>
      <c r="H1888"/>
      <c r="I1888"/>
      <c r="J1888"/>
      <c r="K1888"/>
      <c r="L1888"/>
      <c r="M1888"/>
      <c r="N1888"/>
      <c r="O1888"/>
      <c r="P1888"/>
      <c r="Q1888"/>
      <c r="R1888"/>
    </row>
    <row r="1889" spans="1:18" s="16" customFormat="1" x14ac:dyDescent="0.25">
      <c r="A1889" s="19"/>
      <c r="B1889" s="18"/>
      <c r="D1889"/>
      <c r="E1889"/>
      <c r="F1889"/>
      <c r="G1889"/>
      <c r="H1889"/>
      <c r="I1889"/>
      <c r="J1889"/>
      <c r="K1889"/>
      <c r="L1889"/>
      <c r="M1889"/>
      <c r="N1889"/>
      <c r="O1889"/>
      <c r="P1889"/>
      <c r="Q1889"/>
      <c r="R1889"/>
    </row>
    <row r="1890" spans="1:18" s="16" customFormat="1" x14ac:dyDescent="0.25">
      <c r="A1890" s="19"/>
      <c r="B1890" s="18"/>
      <c r="D1890"/>
      <c r="E1890"/>
      <c r="F1890"/>
      <c r="G1890"/>
      <c r="H1890"/>
      <c r="I1890"/>
      <c r="J1890"/>
      <c r="K1890"/>
      <c r="L1890"/>
      <c r="M1890"/>
      <c r="N1890"/>
      <c r="O1890"/>
      <c r="P1890"/>
      <c r="Q1890"/>
      <c r="R1890"/>
    </row>
    <row r="1891" spans="1:18" s="16" customFormat="1" x14ac:dyDescent="0.25">
      <c r="A1891" s="19"/>
      <c r="B1891" s="18"/>
      <c r="D1891"/>
      <c r="E1891"/>
      <c r="F1891"/>
      <c r="G1891"/>
      <c r="H1891"/>
      <c r="I1891"/>
      <c r="J1891"/>
      <c r="K1891"/>
      <c r="L1891"/>
      <c r="M1891"/>
      <c r="N1891"/>
      <c r="O1891"/>
      <c r="P1891"/>
      <c r="Q1891"/>
      <c r="R1891"/>
    </row>
    <row r="1892" spans="1:18" s="16" customFormat="1" x14ac:dyDescent="0.25">
      <c r="A1892" s="19"/>
      <c r="B1892" s="18"/>
      <c r="D1892"/>
      <c r="E1892"/>
      <c r="F1892"/>
      <c r="G1892"/>
      <c r="H1892"/>
      <c r="I1892"/>
      <c r="J1892"/>
      <c r="K1892"/>
      <c r="L1892"/>
      <c r="M1892"/>
      <c r="N1892"/>
      <c r="O1892"/>
      <c r="P1892"/>
      <c r="Q1892"/>
      <c r="R1892"/>
    </row>
    <row r="1893" spans="1:18" s="16" customFormat="1" x14ac:dyDescent="0.25">
      <c r="A1893" s="19"/>
      <c r="B1893" s="18"/>
      <c r="D1893"/>
      <c r="E1893"/>
      <c r="F1893"/>
      <c r="G1893"/>
      <c r="H1893"/>
      <c r="I1893"/>
      <c r="J1893"/>
      <c r="K1893"/>
      <c r="L1893"/>
      <c r="M1893"/>
      <c r="N1893"/>
      <c r="O1893"/>
      <c r="P1893"/>
      <c r="Q1893"/>
      <c r="R1893"/>
    </row>
    <row r="1894" spans="1:18" s="16" customFormat="1" x14ac:dyDescent="0.25">
      <c r="A1894" s="19"/>
      <c r="B1894" s="18"/>
      <c r="D1894"/>
      <c r="E1894"/>
      <c r="F1894"/>
      <c r="G1894"/>
      <c r="H1894"/>
      <c r="I1894"/>
      <c r="J1894"/>
      <c r="K1894"/>
      <c r="L1894"/>
      <c r="M1894"/>
      <c r="N1894"/>
      <c r="O1894"/>
      <c r="P1894"/>
      <c r="Q1894"/>
      <c r="R1894"/>
    </row>
    <row r="1895" spans="1:18" s="16" customFormat="1" x14ac:dyDescent="0.25">
      <c r="A1895" s="19"/>
      <c r="B1895" s="18"/>
      <c r="D1895"/>
      <c r="E1895"/>
      <c r="F1895"/>
      <c r="G1895"/>
      <c r="H1895"/>
      <c r="I1895"/>
      <c r="J1895"/>
      <c r="K1895"/>
      <c r="L1895"/>
      <c r="M1895"/>
      <c r="N1895"/>
      <c r="O1895"/>
      <c r="P1895"/>
      <c r="Q1895"/>
      <c r="R1895"/>
    </row>
    <row r="1896" spans="1:18" s="16" customFormat="1" x14ac:dyDescent="0.25">
      <c r="A1896" s="19"/>
      <c r="B1896" s="18"/>
      <c r="D1896"/>
      <c r="E1896"/>
      <c r="F1896"/>
      <c r="G1896"/>
      <c r="H1896"/>
      <c r="I1896"/>
      <c r="J1896"/>
      <c r="K1896"/>
      <c r="L1896"/>
      <c r="M1896"/>
      <c r="N1896"/>
      <c r="O1896"/>
      <c r="P1896"/>
      <c r="Q1896"/>
      <c r="R1896"/>
    </row>
    <row r="1897" spans="1:18" s="16" customFormat="1" x14ac:dyDescent="0.25">
      <c r="A1897" s="19"/>
      <c r="B1897" s="18"/>
      <c r="D1897"/>
      <c r="E1897"/>
      <c r="F1897"/>
      <c r="G1897"/>
      <c r="H1897"/>
      <c r="I1897"/>
      <c r="J1897"/>
      <c r="K1897"/>
      <c r="L1897"/>
      <c r="M1897"/>
      <c r="N1897"/>
      <c r="O1897"/>
      <c r="P1897"/>
      <c r="Q1897"/>
      <c r="R1897"/>
    </row>
    <row r="1898" spans="1:18" s="16" customFormat="1" x14ac:dyDescent="0.25">
      <c r="A1898" s="19"/>
      <c r="B1898" s="18"/>
      <c r="D1898"/>
      <c r="E1898"/>
      <c r="F1898"/>
      <c r="G1898"/>
      <c r="H1898"/>
      <c r="I1898"/>
      <c r="J1898"/>
      <c r="K1898"/>
      <c r="L1898"/>
      <c r="M1898"/>
      <c r="N1898"/>
      <c r="O1898"/>
      <c r="P1898"/>
      <c r="Q1898"/>
      <c r="R1898"/>
    </row>
    <row r="1899" spans="1:18" s="16" customFormat="1" x14ac:dyDescent="0.25">
      <c r="A1899" s="19"/>
      <c r="B1899" s="18"/>
      <c r="D1899"/>
      <c r="E1899"/>
      <c r="F1899"/>
      <c r="G1899"/>
      <c r="H1899"/>
      <c r="I1899"/>
      <c r="J1899"/>
      <c r="K1899"/>
      <c r="L1899"/>
      <c r="M1899"/>
      <c r="N1899"/>
      <c r="O1899"/>
      <c r="P1899"/>
      <c r="Q1899"/>
      <c r="R1899"/>
    </row>
    <row r="1900" spans="1:18" s="16" customFormat="1" x14ac:dyDescent="0.25">
      <c r="A1900" s="19"/>
      <c r="B1900" s="18"/>
      <c r="D1900"/>
      <c r="E1900"/>
      <c r="F1900"/>
      <c r="G1900"/>
      <c r="H1900"/>
      <c r="I1900"/>
      <c r="J1900"/>
      <c r="K1900"/>
      <c r="L1900"/>
      <c r="M1900"/>
      <c r="N1900"/>
      <c r="O1900"/>
      <c r="P1900"/>
      <c r="Q1900"/>
      <c r="R1900"/>
    </row>
    <row r="1901" spans="1:18" s="16" customFormat="1" x14ac:dyDescent="0.25">
      <c r="A1901" s="19"/>
      <c r="B1901" s="18"/>
      <c r="D1901"/>
      <c r="E1901"/>
      <c r="F1901"/>
      <c r="G1901"/>
      <c r="H1901"/>
      <c r="I1901"/>
      <c r="J1901"/>
      <c r="K1901"/>
      <c r="L1901"/>
      <c r="M1901"/>
      <c r="N1901"/>
      <c r="O1901"/>
      <c r="P1901"/>
      <c r="Q1901"/>
      <c r="R1901"/>
    </row>
    <row r="1902" spans="1:18" s="16" customFormat="1" x14ac:dyDescent="0.25">
      <c r="A1902" s="19"/>
      <c r="B1902" s="18"/>
      <c r="D1902"/>
      <c r="E1902"/>
      <c r="F1902"/>
      <c r="G1902"/>
      <c r="H1902"/>
      <c r="I1902"/>
      <c r="J1902"/>
      <c r="K1902"/>
      <c r="L1902"/>
      <c r="M1902"/>
      <c r="N1902"/>
      <c r="O1902"/>
      <c r="P1902"/>
      <c r="Q1902"/>
      <c r="R1902"/>
    </row>
    <row r="1903" spans="1:18" s="16" customFormat="1" x14ac:dyDescent="0.25">
      <c r="A1903" s="19"/>
      <c r="B1903" s="18"/>
      <c r="D1903"/>
      <c r="E1903"/>
      <c r="F1903"/>
      <c r="G1903"/>
      <c r="H1903"/>
      <c r="I1903"/>
      <c r="J1903"/>
      <c r="K1903"/>
      <c r="L1903"/>
      <c r="M1903"/>
      <c r="N1903"/>
      <c r="O1903"/>
      <c r="P1903"/>
      <c r="Q1903"/>
      <c r="R1903"/>
    </row>
    <row r="1904" spans="1:18" s="16" customFormat="1" x14ac:dyDescent="0.25">
      <c r="A1904" s="19"/>
      <c r="B1904" s="18"/>
      <c r="D1904"/>
      <c r="E1904"/>
      <c r="F1904"/>
      <c r="G1904"/>
      <c r="H1904"/>
      <c r="I1904"/>
      <c r="J1904"/>
      <c r="K1904"/>
      <c r="L1904"/>
      <c r="M1904"/>
      <c r="N1904"/>
      <c r="O1904"/>
      <c r="P1904"/>
      <c r="Q1904"/>
      <c r="R1904"/>
    </row>
    <row r="1905" spans="1:18" s="16" customFormat="1" x14ac:dyDescent="0.25">
      <c r="A1905" s="19"/>
      <c r="B1905" s="18"/>
      <c r="D1905"/>
      <c r="E1905"/>
      <c r="F1905"/>
      <c r="G1905"/>
      <c r="H1905"/>
      <c r="I1905"/>
      <c r="J1905"/>
      <c r="K1905"/>
      <c r="L1905"/>
      <c r="M1905"/>
      <c r="N1905"/>
      <c r="O1905"/>
      <c r="P1905"/>
      <c r="Q1905"/>
      <c r="R1905"/>
    </row>
    <row r="1906" spans="1:18" s="16" customFormat="1" x14ac:dyDescent="0.25">
      <c r="A1906" s="19"/>
      <c r="B1906" s="18"/>
      <c r="D1906"/>
      <c r="E1906"/>
      <c r="F1906"/>
      <c r="G1906"/>
      <c r="H1906"/>
      <c r="I1906"/>
      <c r="J1906"/>
      <c r="K1906"/>
      <c r="L1906"/>
      <c r="M1906"/>
      <c r="N1906"/>
      <c r="O1906"/>
      <c r="P1906"/>
      <c r="Q1906"/>
      <c r="R1906"/>
    </row>
    <row r="1907" spans="1:18" s="16" customFormat="1" x14ac:dyDescent="0.25">
      <c r="A1907" s="19"/>
      <c r="B1907" s="18"/>
      <c r="D1907"/>
      <c r="E1907"/>
      <c r="F1907"/>
      <c r="G1907"/>
      <c r="H1907"/>
      <c r="I1907"/>
      <c r="J1907"/>
      <c r="K1907"/>
      <c r="L1907"/>
      <c r="M1907"/>
      <c r="N1907"/>
      <c r="O1907"/>
      <c r="P1907"/>
      <c r="Q1907"/>
      <c r="R1907"/>
    </row>
    <row r="1908" spans="1:18" s="16" customFormat="1" x14ac:dyDescent="0.25">
      <c r="A1908" s="19"/>
      <c r="B1908" s="18"/>
      <c r="D1908"/>
      <c r="E1908"/>
      <c r="F1908"/>
      <c r="G1908"/>
      <c r="H1908"/>
      <c r="I1908"/>
      <c r="J1908"/>
      <c r="K1908"/>
      <c r="L1908"/>
      <c r="M1908"/>
      <c r="N1908"/>
      <c r="O1908"/>
      <c r="P1908"/>
      <c r="Q1908"/>
      <c r="R1908"/>
    </row>
    <row r="1909" spans="1:18" s="16" customFormat="1" x14ac:dyDescent="0.25">
      <c r="A1909" s="19"/>
      <c r="B1909" s="18"/>
      <c r="D1909"/>
      <c r="E1909"/>
      <c r="F1909"/>
      <c r="G1909"/>
      <c r="H1909"/>
      <c r="I1909"/>
      <c r="J1909"/>
      <c r="K1909"/>
      <c r="L1909"/>
      <c r="M1909"/>
      <c r="N1909"/>
      <c r="O1909"/>
      <c r="P1909"/>
      <c r="Q1909"/>
      <c r="R1909"/>
    </row>
    <row r="1910" spans="1:18" s="16" customFormat="1" x14ac:dyDescent="0.25">
      <c r="A1910" s="19"/>
      <c r="B1910" s="18"/>
      <c r="D1910"/>
      <c r="E1910"/>
      <c r="F1910"/>
      <c r="G1910"/>
      <c r="H1910"/>
      <c r="I1910"/>
      <c r="J1910"/>
      <c r="K1910"/>
      <c r="L1910"/>
      <c r="M1910"/>
      <c r="N1910"/>
      <c r="O1910"/>
      <c r="P1910"/>
      <c r="Q1910"/>
      <c r="R1910"/>
    </row>
    <row r="1911" spans="1:18" s="16" customFormat="1" x14ac:dyDescent="0.25">
      <c r="A1911" s="19"/>
      <c r="B1911" s="18"/>
      <c r="D1911"/>
      <c r="E1911"/>
      <c r="F1911"/>
      <c r="G1911"/>
      <c r="H1911"/>
      <c r="I1911"/>
      <c r="J1911"/>
      <c r="K1911"/>
      <c r="L1911"/>
      <c r="M1911"/>
      <c r="N1911"/>
      <c r="O1911"/>
      <c r="P1911"/>
      <c r="Q1911"/>
      <c r="R1911"/>
    </row>
    <row r="1912" spans="1:18" s="16" customFormat="1" x14ac:dyDescent="0.25">
      <c r="A1912" s="19"/>
      <c r="B1912" s="20"/>
      <c r="D1912"/>
      <c r="E1912"/>
      <c r="F1912"/>
      <c r="G1912"/>
      <c r="H1912"/>
      <c r="I1912"/>
      <c r="J1912"/>
      <c r="K1912"/>
      <c r="L1912"/>
      <c r="M1912"/>
      <c r="N1912"/>
      <c r="O1912"/>
      <c r="P1912"/>
      <c r="Q1912"/>
      <c r="R1912"/>
    </row>
    <row r="1913" spans="1:18" s="16" customFormat="1" x14ac:dyDescent="0.25">
      <c r="A1913" s="19"/>
      <c r="B1913" s="18"/>
      <c r="D1913"/>
      <c r="E1913"/>
      <c r="F1913"/>
      <c r="G1913"/>
      <c r="H1913"/>
      <c r="I1913"/>
      <c r="J1913"/>
      <c r="K1913"/>
      <c r="L1913"/>
      <c r="M1913"/>
      <c r="N1913"/>
      <c r="O1913"/>
      <c r="P1913"/>
      <c r="Q1913"/>
      <c r="R1913"/>
    </row>
    <row r="1914" spans="1:18" s="16" customFormat="1" x14ac:dyDescent="0.25">
      <c r="A1914" s="19"/>
      <c r="B1914" s="18"/>
      <c r="D1914"/>
      <c r="E1914"/>
      <c r="F1914"/>
      <c r="G1914"/>
      <c r="H1914"/>
      <c r="I1914"/>
      <c r="J1914"/>
      <c r="K1914"/>
      <c r="L1914"/>
      <c r="M1914"/>
      <c r="N1914"/>
      <c r="O1914"/>
      <c r="P1914"/>
      <c r="Q1914"/>
      <c r="R1914"/>
    </row>
    <row r="1915" spans="1:18" s="16" customFormat="1" x14ac:dyDescent="0.25">
      <c r="A1915" s="19"/>
      <c r="B1915" s="18"/>
      <c r="D1915"/>
      <c r="E1915"/>
      <c r="F1915"/>
      <c r="G1915"/>
      <c r="H1915"/>
      <c r="I1915"/>
      <c r="J1915"/>
      <c r="K1915"/>
      <c r="L1915"/>
      <c r="M1915"/>
      <c r="N1915"/>
      <c r="O1915"/>
      <c r="P1915"/>
      <c r="Q1915"/>
      <c r="R1915"/>
    </row>
    <row r="1916" spans="1:18" s="16" customFormat="1" x14ac:dyDescent="0.25">
      <c r="A1916" s="19"/>
      <c r="B1916" s="18"/>
      <c r="D1916"/>
      <c r="E1916"/>
      <c r="F1916"/>
      <c r="G1916"/>
      <c r="H1916"/>
      <c r="I1916"/>
      <c r="J1916"/>
      <c r="K1916"/>
      <c r="L1916"/>
      <c r="M1916"/>
      <c r="N1916"/>
      <c r="O1916"/>
      <c r="P1916"/>
      <c r="Q1916"/>
      <c r="R1916"/>
    </row>
    <row r="1917" spans="1:18" s="16" customFormat="1" x14ac:dyDescent="0.25">
      <c r="A1917" s="19"/>
      <c r="B1917" s="18"/>
      <c r="D1917"/>
      <c r="E1917"/>
      <c r="F1917"/>
      <c r="G1917"/>
      <c r="H1917"/>
      <c r="I1917"/>
      <c r="J1917"/>
      <c r="K1917"/>
      <c r="L1917"/>
      <c r="M1917"/>
      <c r="N1917"/>
      <c r="O1917"/>
      <c r="P1917"/>
      <c r="Q1917"/>
      <c r="R1917"/>
    </row>
    <row r="1918" spans="1:18" s="16" customFormat="1" x14ac:dyDescent="0.25">
      <c r="A1918" s="19"/>
      <c r="B1918" s="18"/>
      <c r="D1918"/>
      <c r="E1918"/>
      <c r="F1918"/>
      <c r="G1918"/>
      <c r="H1918"/>
      <c r="I1918"/>
      <c r="J1918"/>
      <c r="K1918"/>
      <c r="L1918"/>
      <c r="M1918"/>
      <c r="N1918"/>
      <c r="O1918"/>
      <c r="P1918"/>
      <c r="Q1918"/>
      <c r="R1918"/>
    </row>
    <row r="1919" spans="1:18" s="16" customFormat="1" x14ac:dyDescent="0.25">
      <c r="A1919" s="19"/>
      <c r="B1919" s="18"/>
      <c r="D1919"/>
      <c r="E1919"/>
      <c r="F1919"/>
      <c r="G1919"/>
      <c r="H1919"/>
      <c r="I1919"/>
      <c r="J1919"/>
      <c r="K1919"/>
      <c r="L1919"/>
      <c r="M1919"/>
      <c r="N1919"/>
      <c r="O1919"/>
      <c r="P1919"/>
      <c r="Q1919"/>
      <c r="R1919"/>
    </row>
    <row r="1920" spans="1:18" s="16" customFormat="1" x14ac:dyDescent="0.25">
      <c r="A1920" s="19"/>
      <c r="B1920" s="18"/>
      <c r="D1920"/>
      <c r="E1920"/>
      <c r="F1920"/>
      <c r="G1920"/>
      <c r="H1920"/>
      <c r="I1920"/>
      <c r="J1920"/>
      <c r="K1920"/>
      <c r="L1920"/>
      <c r="M1920"/>
      <c r="N1920"/>
      <c r="O1920"/>
      <c r="P1920"/>
      <c r="Q1920"/>
      <c r="R1920"/>
    </row>
    <row r="1921" spans="1:18" s="16" customFormat="1" x14ac:dyDescent="0.25">
      <c r="A1921" s="19"/>
      <c r="B1921" s="18"/>
      <c r="D1921"/>
      <c r="E1921"/>
      <c r="F1921"/>
      <c r="G1921"/>
      <c r="H1921"/>
      <c r="I1921"/>
      <c r="J1921"/>
      <c r="K1921"/>
      <c r="L1921"/>
      <c r="M1921"/>
      <c r="N1921"/>
      <c r="O1921"/>
      <c r="P1921"/>
      <c r="Q1921"/>
      <c r="R1921"/>
    </row>
    <row r="1922" spans="1:18" s="16" customFormat="1" x14ac:dyDescent="0.25">
      <c r="A1922" s="19"/>
      <c r="B1922" s="18"/>
      <c r="D1922"/>
      <c r="E1922"/>
      <c r="F1922"/>
      <c r="G1922"/>
      <c r="H1922"/>
      <c r="I1922"/>
      <c r="J1922"/>
      <c r="K1922"/>
      <c r="L1922"/>
      <c r="M1922"/>
      <c r="N1922"/>
      <c r="O1922"/>
      <c r="P1922"/>
      <c r="Q1922"/>
      <c r="R1922"/>
    </row>
    <row r="1923" spans="1:18" s="16" customFormat="1" x14ac:dyDescent="0.25">
      <c r="A1923" s="19"/>
      <c r="B1923" s="18"/>
      <c r="D1923"/>
      <c r="E1923"/>
      <c r="F1923"/>
      <c r="G1923"/>
      <c r="H1923"/>
      <c r="I1923"/>
      <c r="J1923"/>
      <c r="K1923"/>
      <c r="L1923"/>
      <c r="M1923"/>
      <c r="N1923"/>
      <c r="O1923"/>
      <c r="P1923"/>
      <c r="Q1923"/>
      <c r="R1923"/>
    </row>
    <row r="1924" spans="1:18" s="16" customFormat="1" x14ac:dyDescent="0.25">
      <c r="A1924" s="19"/>
      <c r="B1924" s="18"/>
      <c r="D1924"/>
      <c r="E1924"/>
      <c r="F1924"/>
      <c r="G1924"/>
      <c r="H1924"/>
      <c r="I1924"/>
      <c r="J1924"/>
      <c r="K1924"/>
      <c r="L1924"/>
      <c r="M1924"/>
      <c r="N1924"/>
      <c r="O1924"/>
      <c r="P1924"/>
      <c r="Q1924"/>
      <c r="R1924"/>
    </row>
    <row r="1925" spans="1:18" s="16" customFormat="1" x14ac:dyDescent="0.25">
      <c r="A1925" s="19"/>
      <c r="B1925" s="18"/>
      <c r="D1925"/>
      <c r="E1925"/>
      <c r="F1925"/>
      <c r="G1925"/>
      <c r="H1925"/>
      <c r="I1925"/>
      <c r="J1925"/>
      <c r="K1925"/>
      <c r="L1925"/>
      <c r="M1925"/>
      <c r="N1925"/>
      <c r="O1925"/>
      <c r="P1925"/>
      <c r="Q1925"/>
      <c r="R1925"/>
    </row>
    <row r="1926" spans="1:18" s="16" customFormat="1" x14ac:dyDescent="0.25">
      <c r="A1926" s="19"/>
      <c r="B1926" s="18"/>
      <c r="D1926"/>
      <c r="E1926"/>
      <c r="F1926"/>
      <c r="G1926"/>
      <c r="H1926"/>
      <c r="I1926"/>
      <c r="J1926"/>
      <c r="K1926"/>
      <c r="L1926"/>
      <c r="M1926"/>
      <c r="N1926"/>
      <c r="O1926"/>
      <c r="P1926"/>
      <c r="Q1926"/>
      <c r="R1926"/>
    </row>
    <row r="1927" spans="1:18" s="16" customFormat="1" x14ac:dyDescent="0.25">
      <c r="A1927" s="19"/>
      <c r="B1927" s="18"/>
      <c r="D1927"/>
      <c r="E1927"/>
      <c r="F1927"/>
      <c r="G1927"/>
      <c r="H1927"/>
      <c r="I1927"/>
      <c r="J1927"/>
      <c r="K1927"/>
      <c r="L1927"/>
      <c r="M1927"/>
      <c r="N1927"/>
      <c r="O1927"/>
      <c r="P1927"/>
      <c r="Q1927"/>
      <c r="R1927"/>
    </row>
    <row r="1928" spans="1:18" s="16" customFormat="1" x14ac:dyDescent="0.25">
      <c r="A1928" s="19"/>
      <c r="B1928" s="18"/>
      <c r="D1928"/>
      <c r="E1928"/>
      <c r="F1928"/>
      <c r="G1928"/>
      <c r="H1928"/>
      <c r="I1928"/>
      <c r="J1928"/>
      <c r="K1928"/>
      <c r="L1928"/>
      <c r="M1928"/>
      <c r="N1928"/>
      <c r="O1928"/>
      <c r="P1928"/>
      <c r="Q1928"/>
      <c r="R1928"/>
    </row>
    <row r="1929" spans="1:18" s="16" customFormat="1" x14ac:dyDescent="0.25">
      <c r="A1929" s="19"/>
      <c r="B1929" s="18"/>
      <c r="D1929"/>
      <c r="E1929"/>
      <c r="F1929"/>
      <c r="G1929"/>
      <c r="H1929"/>
      <c r="I1929"/>
      <c r="J1929"/>
      <c r="K1929"/>
      <c r="L1929"/>
      <c r="M1929"/>
      <c r="N1929"/>
      <c r="O1929"/>
      <c r="P1929"/>
      <c r="Q1929"/>
      <c r="R1929"/>
    </row>
    <row r="1930" spans="1:18" s="16" customFormat="1" x14ac:dyDescent="0.25">
      <c r="A1930" s="19"/>
      <c r="B1930" s="18"/>
      <c r="D1930"/>
      <c r="E1930"/>
      <c r="F1930"/>
      <c r="G1930"/>
      <c r="H1930"/>
      <c r="I1930"/>
      <c r="J1930"/>
      <c r="K1930"/>
      <c r="L1930"/>
      <c r="M1930"/>
      <c r="N1930"/>
      <c r="O1930"/>
      <c r="P1930"/>
      <c r="Q1930"/>
      <c r="R1930"/>
    </row>
    <row r="1931" spans="1:18" s="16" customFormat="1" x14ac:dyDescent="0.25">
      <c r="A1931" s="19"/>
      <c r="B1931" s="18"/>
      <c r="D1931"/>
      <c r="E1931"/>
      <c r="F1931"/>
      <c r="G1931"/>
      <c r="H1931"/>
      <c r="I1931"/>
      <c r="J1931"/>
      <c r="K1931"/>
      <c r="L1931"/>
      <c r="M1931"/>
      <c r="N1931"/>
      <c r="O1931"/>
      <c r="P1931"/>
      <c r="Q1931"/>
      <c r="R1931"/>
    </row>
    <row r="1932" spans="1:18" s="16" customFormat="1" x14ac:dyDescent="0.25">
      <c r="A1932" s="19"/>
      <c r="B1932" s="18"/>
      <c r="D1932"/>
      <c r="E1932"/>
      <c r="F1932"/>
      <c r="G1932"/>
      <c r="H1932"/>
      <c r="I1932"/>
      <c r="J1932"/>
      <c r="K1932"/>
      <c r="L1932"/>
      <c r="M1932"/>
      <c r="N1932"/>
      <c r="O1932"/>
      <c r="P1932"/>
      <c r="Q1932"/>
      <c r="R1932"/>
    </row>
    <row r="1933" spans="1:18" s="16" customFormat="1" x14ac:dyDescent="0.25">
      <c r="A1933" s="19"/>
      <c r="B1933" s="18"/>
      <c r="D1933"/>
      <c r="E1933"/>
      <c r="F1933"/>
      <c r="G1933"/>
      <c r="H1933"/>
      <c r="I1933"/>
      <c r="J1933"/>
      <c r="K1933"/>
      <c r="L1933"/>
      <c r="M1933"/>
      <c r="N1933"/>
      <c r="O1933"/>
      <c r="P1933"/>
      <c r="Q1933"/>
      <c r="R1933"/>
    </row>
    <row r="1934" spans="1:18" s="16" customFormat="1" x14ac:dyDescent="0.25">
      <c r="A1934" s="19"/>
      <c r="B1934" s="18"/>
      <c r="D1934"/>
      <c r="E1934"/>
      <c r="F1934"/>
      <c r="G1934"/>
      <c r="H1934"/>
      <c r="I1934"/>
      <c r="J1934"/>
      <c r="K1934"/>
      <c r="L1934"/>
      <c r="M1934"/>
      <c r="N1934"/>
      <c r="O1934"/>
      <c r="P1934"/>
      <c r="Q1934"/>
      <c r="R1934"/>
    </row>
    <row r="1935" spans="1:18" s="16" customFormat="1" x14ac:dyDescent="0.25">
      <c r="A1935" s="19"/>
      <c r="B1935" s="18"/>
      <c r="D1935"/>
      <c r="E1935"/>
      <c r="F1935"/>
      <c r="G1935"/>
      <c r="H1935"/>
      <c r="I1935"/>
      <c r="J1935"/>
      <c r="K1935"/>
      <c r="L1935"/>
      <c r="M1935"/>
      <c r="N1935"/>
      <c r="O1935"/>
      <c r="P1935"/>
      <c r="Q1935"/>
      <c r="R1935"/>
    </row>
    <row r="1936" spans="1:18" s="16" customFormat="1" x14ac:dyDescent="0.25">
      <c r="A1936" s="19"/>
      <c r="B1936" s="18"/>
      <c r="D1936"/>
      <c r="E1936"/>
      <c r="F1936"/>
      <c r="G1936"/>
      <c r="H1936"/>
      <c r="I1936"/>
      <c r="J1936"/>
      <c r="K1936"/>
      <c r="L1936"/>
      <c r="M1936"/>
      <c r="N1936"/>
      <c r="O1936"/>
      <c r="P1936"/>
      <c r="Q1936"/>
      <c r="R1936"/>
    </row>
    <row r="1937" spans="1:18" s="16" customFormat="1" x14ac:dyDescent="0.25">
      <c r="A1937" s="19"/>
      <c r="B1937" s="18"/>
      <c r="D1937"/>
      <c r="E1937"/>
      <c r="F1937"/>
      <c r="G1937"/>
      <c r="H1937"/>
      <c r="I1937"/>
      <c r="J1937"/>
      <c r="K1937"/>
      <c r="L1937"/>
      <c r="M1937"/>
      <c r="N1937"/>
      <c r="O1937"/>
      <c r="P1937"/>
      <c r="Q1937"/>
      <c r="R1937"/>
    </row>
    <row r="1938" spans="1:18" s="16" customFormat="1" x14ac:dyDescent="0.25">
      <c r="A1938" s="19"/>
      <c r="B1938" s="18"/>
      <c r="D1938"/>
      <c r="E1938"/>
      <c r="F1938"/>
      <c r="G1938"/>
      <c r="H1938"/>
      <c r="I1938"/>
      <c r="J1938"/>
      <c r="K1938"/>
      <c r="L1938"/>
      <c r="M1938"/>
      <c r="N1938"/>
      <c r="O1938"/>
      <c r="P1938"/>
      <c r="Q1938"/>
      <c r="R1938"/>
    </row>
    <row r="1939" spans="1:18" s="16" customFormat="1" x14ac:dyDescent="0.25">
      <c r="A1939" s="19"/>
      <c r="B1939" s="18"/>
      <c r="D1939"/>
      <c r="E1939"/>
      <c r="F1939"/>
      <c r="G1939"/>
      <c r="H1939"/>
      <c r="I1939"/>
      <c r="J1939"/>
      <c r="K1939"/>
      <c r="L1939"/>
      <c r="M1939"/>
      <c r="N1939"/>
      <c r="O1939"/>
      <c r="P1939"/>
      <c r="Q1939"/>
      <c r="R1939"/>
    </row>
    <row r="1940" spans="1:18" s="16" customFormat="1" x14ac:dyDescent="0.25">
      <c r="A1940" s="19"/>
      <c r="B1940" s="18"/>
      <c r="D1940"/>
      <c r="E1940"/>
      <c r="F1940"/>
      <c r="G1940"/>
      <c r="H1940"/>
      <c r="I1940"/>
      <c r="J1940"/>
      <c r="K1940"/>
      <c r="L1940"/>
      <c r="M1940"/>
      <c r="N1940"/>
      <c r="O1940"/>
      <c r="P1940"/>
      <c r="Q1940"/>
      <c r="R1940"/>
    </row>
    <row r="1941" spans="1:18" s="16" customFormat="1" x14ac:dyDescent="0.25">
      <c r="A1941" s="19"/>
      <c r="B1941" s="18"/>
      <c r="D1941"/>
      <c r="E1941"/>
      <c r="F1941"/>
      <c r="G1941"/>
      <c r="H1941"/>
      <c r="I1941"/>
      <c r="J1941"/>
      <c r="K1941"/>
      <c r="L1941"/>
      <c r="M1941"/>
      <c r="N1941"/>
      <c r="O1941"/>
      <c r="P1941"/>
      <c r="Q1941"/>
      <c r="R1941"/>
    </row>
    <row r="1942" spans="1:18" s="16" customFormat="1" x14ac:dyDescent="0.25">
      <c r="A1942" s="19"/>
      <c r="B1942" s="18"/>
      <c r="D1942"/>
      <c r="E1942"/>
      <c r="F1942"/>
      <c r="G1942"/>
      <c r="H1942"/>
      <c r="I1942"/>
      <c r="J1942"/>
      <c r="K1942"/>
      <c r="L1942"/>
      <c r="M1942"/>
      <c r="N1942"/>
      <c r="O1942"/>
      <c r="P1942"/>
      <c r="Q1942"/>
      <c r="R1942"/>
    </row>
    <row r="1943" spans="1:18" s="16" customFormat="1" x14ac:dyDescent="0.25">
      <c r="A1943" s="19"/>
      <c r="B1943" s="18"/>
      <c r="D1943"/>
      <c r="E1943"/>
      <c r="F1943"/>
      <c r="G1943"/>
      <c r="H1943"/>
      <c r="I1943"/>
      <c r="J1943"/>
      <c r="K1943"/>
      <c r="L1943"/>
      <c r="M1943"/>
      <c r="N1943"/>
      <c r="O1943"/>
      <c r="P1943"/>
      <c r="Q1943"/>
      <c r="R1943"/>
    </row>
    <row r="1944" spans="1:18" s="16" customFormat="1" x14ac:dyDescent="0.25">
      <c r="A1944" s="19"/>
      <c r="B1944" s="18"/>
      <c r="D1944"/>
      <c r="E1944"/>
      <c r="F1944"/>
      <c r="G1944"/>
      <c r="H1944"/>
      <c r="I1944"/>
      <c r="J1944"/>
      <c r="K1944"/>
      <c r="L1944"/>
      <c r="M1944"/>
      <c r="N1944"/>
      <c r="O1944"/>
      <c r="P1944"/>
      <c r="Q1944"/>
      <c r="R1944"/>
    </row>
    <row r="1945" spans="1:18" s="16" customFormat="1" x14ac:dyDescent="0.25">
      <c r="A1945" s="19"/>
      <c r="B1945" s="18"/>
      <c r="D1945"/>
      <c r="E1945"/>
      <c r="F1945"/>
      <c r="G1945"/>
      <c r="H1945"/>
      <c r="I1945"/>
      <c r="J1945"/>
      <c r="K1945"/>
      <c r="L1945"/>
      <c r="M1945"/>
      <c r="N1945"/>
      <c r="O1945"/>
      <c r="P1945"/>
      <c r="Q1945"/>
      <c r="R1945"/>
    </row>
    <row r="1946" spans="1:18" s="16" customFormat="1" x14ac:dyDescent="0.25">
      <c r="A1946" s="19"/>
      <c r="B1946" s="18"/>
      <c r="D1946"/>
      <c r="E1946"/>
      <c r="F1946"/>
      <c r="G1946"/>
      <c r="H1946"/>
      <c r="I1946"/>
      <c r="J1946"/>
      <c r="K1946"/>
      <c r="L1946"/>
      <c r="M1946"/>
      <c r="N1946"/>
      <c r="O1946"/>
      <c r="P1946"/>
      <c r="Q1946"/>
      <c r="R1946"/>
    </row>
    <row r="1947" spans="1:18" s="16" customFormat="1" x14ac:dyDescent="0.25">
      <c r="A1947" s="19"/>
      <c r="B1947" s="18"/>
      <c r="D1947"/>
      <c r="E1947"/>
      <c r="F1947"/>
      <c r="G1947"/>
      <c r="H1947"/>
      <c r="I1947"/>
      <c r="J1947"/>
      <c r="K1947"/>
      <c r="L1947"/>
      <c r="M1947"/>
      <c r="N1947"/>
      <c r="O1947"/>
      <c r="P1947"/>
      <c r="Q1947"/>
      <c r="R1947"/>
    </row>
    <row r="1948" spans="1:18" s="16" customFormat="1" x14ac:dyDescent="0.25">
      <c r="A1948" s="19"/>
      <c r="B1948" s="18"/>
      <c r="D1948"/>
      <c r="E1948"/>
      <c r="F1948"/>
      <c r="G1948"/>
      <c r="H1948"/>
      <c r="I1948"/>
      <c r="J1948"/>
      <c r="K1948"/>
      <c r="L1948"/>
      <c r="M1948"/>
      <c r="N1948"/>
      <c r="O1948"/>
      <c r="P1948"/>
      <c r="Q1948"/>
      <c r="R1948"/>
    </row>
    <row r="1949" spans="1:18" s="16" customFormat="1" x14ac:dyDescent="0.25">
      <c r="A1949" s="19"/>
      <c r="B1949" s="18"/>
      <c r="D1949"/>
      <c r="E1949"/>
      <c r="F1949"/>
      <c r="G1949"/>
      <c r="H1949"/>
      <c r="I1949"/>
      <c r="J1949"/>
      <c r="K1949"/>
      <c r="L1949"/>
      <c r="M1949"/>
      <c r="N1949"/>
      <c r="O1949"/>
      <c r="P1949"/>
      <c r="Q1949"/>
      <c r="R1949"/>
    </row>
    <row r="1950" spans="1:18" s="16" customFormat="1" x14ac:dyDescent="0.25">
      <c r="A1950" s="19"/>
      <c r="B1950" s="18"/>
      <c r="D1950"/>
      <c r="E1950"/>
      <c r="F1950"/>
      <c r="G1950"/>
      <c r="H1950"/>
      <c r="I1950"/>
      <c r="J1950"/>
      <c r="K1950"/>
      <c r="L1950"/>
      <c r="M1950"/>
      <c r="N1950"/>
      <c r="O1950"/>
      <c r="P1950"/>
      <c r="Q1950"/>
      <c r="R1950"/>
    </row>
    <row r="1951" spans="1:18" s="16" customFormat="1" x14ac:dyDescent="0.25">
      <c r="A1951" s="19"/>
      <c r="B1951" s="18"/>
      <c r="D1951"/>
      <c r="E1951"/>
      <c r="F1951"/>
      <c r="G1951"/>
      <c r="H1951"/>
      <c r="I1951"/>
      <c r="J1951"/>
      <c r="K1951"/>
      <c r="L1951"/>
      <c r="M1951"/>
      <c r="N1951"/>
      <c r="O1951"/>
      <c r="P1951"/>
      <c r="Q1951"/>
      <c r="R1951"/>
    </row>
    <row r="1952" spans="1:18" s="16" customFormat="1" x14ac:dyDescent="0.25">
      <c r="A1952" s="19"/>
      <c r="B1952" s="18"/>
      <c r="D1952"/>
      <c r="E1952"/>
      <c r="F1952"/>
      <c r="G1952"/>
      <c r="H1952"/>
      <c r="I1952"/>
      <c r="J1952"/>
      <c r="K1952"/>
      <c r="L1952"/>
      <c r="M1952"/>
      <c r="N1952"/>
      <c r="O1952"/>
      <c r="P1952"/>
      <c r="Q1952"/>
      <c r="R1952"/>
    </row>
    <row r="1953" spans="1:18" s="16" customFormat="1" x14ac:dyDescent="0.25">
      <c r="A1953" s="19"/>
      <c r="B1953" s="18"/>
      <c r="D1953"/>
      <c r="E1953"/>
      <c r="F1953"/>
      <c r="G1953"/>
      <c r="H1953"/>
      <c r="I1953"/>
      <c r="J1953"/>
      <c r="K1953"/>
      <c r="L1953"/>
      <c r="M1953"/>
      <c r="N1953"/>
      <c r="O1953"/>
      <c r="P1953"/>
      <c r="Q1953"/>
      <c r="R1953"/>
    </row>
    <row r="1954" spans="1:18" s="16" customFormat="1" x14ac:dyDescent="0.25">
      <c r="A1954" s="19"/>
      <c r="B1954" s="18"/>
      <c r="D1954"/>
      <c r="E1954"/>
      <c r="F1954"/>
      <c r="G1954"/>
      <c r="H1954"/>
      <c r="I1954"/>
      <c r="J1954"/>
      <c r="K1954"/>
      <c r="L1954"/>
      <c r="M1954"/>
      <c r="N1954"/>
      <c r="O1954"/>
      <c r="P1954"/>
      <c r="Q1954"/>
      <c r="R1954"/>
    </row>
    <row r="1955" spans="1:18" s="16" customFormat="1" x14ac:dyDescent="0.25">
      <c r="A1955" s="19"/>
      <c r="B1955" s="18"/>
      <c r="D1955"/>
      <c r="E1955"/>
      <c r="F1955"/>
      <c r="G1955"/>
      <c r="H1955"/>
      <c r="I1955"/>
      <c r="J1955"/>
      <c r="K1955"/>
      <c r="L1955"/>
      <c r="M1955"/>
      <c r="N1955"/>
      <c r="O1955"/>
      <c r="P1955"/>
      <c r="Q1955"/>
      <c r="R1955"/>
    </row>
    <row r="1956" spans="1:18" s="16" customFormat="1" x14ac:dyDescent="0.25">
      <c r="A1956" s="19"/>
      <c r="B1956" s="18"/>
      <c r="D1956"/>
      <c r="E1956"/>
      <c r="F1956"/>
      <c r="G1956"/>
      <c r="H1956"/>
      <c r="I1956"/>
      <c r="J1956"/>
      <c r="K1956"/>
      <c r="L1956"/>
      <c r="M1956"/>
      <c r="N1956"/>
      <c r="O1956"/>
      <c r="P1956"/>
      <c r="Q1956"/>
      <c r="R1956"/>
    </row>
    <row r="1957" spans="1:18" s="16" customFormat="1" x14ac:dyDescent="0.25">
      <c r="A1957" s="19"/>
      <c r="B1957" s="18"/>
      <c r="D1957"/>
      <c r="E1957"/>
      <c r="F1957"/>
      <c r="G1957"/>
      <c r="H1957"/>
      <c r="I1957"/>
      <c r="J1957"/>
      <c r="K1957"/>
      <c r="L1957"/>
      <c r="M1957"/>
      <c r="N1957"/>
      <c r="O1957"/>
      <c r="P1957"/>
      <c r="Q1957"/>
      <c r="R1957"/>
    </row>
    <row r="1958" spans="1:18" s="16" customFormat="1" x14ac:dyDescent="0.25">
      <c r="A1958" s="19"/>
      <c r="B1958" s="18"/>
      <c r="D1958"/>
      <c r="E1958"/>
      <c r="F1958"/>
      <c r="G1958"/>
      <c r="H1958"/>
      <c r="I1958"/>
      <c r="J1958"/>
      <c r="K1958"/>
      <c r="L1958"/>
      <c r="M1958"/>
      <c r="N1958"/>
      <c r="O1958"/>
      <c r="P1958"/>
      <c r="Q1958"/>
      <c r="R1958"/>
    </row>
    <row r="1959" spans="1:18" s="16" customFormat="1" x14ac:dyDescent="0.25">
      <c r="A1959" s="19"/>
      <c r="B1959" s="18"/>
      <c r="D1959"/>
      <c r="E1959"/>
      <c r="F1959"/>
      <c r="G1959"/>
      <c r="H1959"/>
      <c r="I1959"/>
      <c r="J1959"/>
      <c r="K1959"/>
      <c r="L1959"/>
      <c r="M1959"/>
      <c r="N1959"/>
      <c r="O1959"/>
      <c r="P1959"/>
      <c r="Q1959"/>
      <c r="R1959"/>
    </row>
    <row r="1960" spans="1:18" s="16" customFormat="1" x14ac:dyDescent="0.25">
      <c r="A1960" s="19"/>
      <c r="B1960" s="18"/>
      <c r="D1960"/>
      <c r="E1960"/>
      <c r="F1960"/>
      <c r="G1960"/>
      <c r="H1960"/>
      <c r="I1960"/>
      <c r="J1960"/>
      <c r="K1960"/>
      <c r="L1960"/>
      <c r="M1960"/>
      <c r="N1960"/>
      <c r="O1960"/>
      <c r="P1960"/>
      <c r="Q1960"/>
      <c r="R1960"/>
    </row>
    <row r="1961" spans="1:18" s="16" customFormat="1" x14ac:dyDescent="0.25">
      <c r="A1961" s="19"/>
      <c r="B1961" s="18"/>
      <c r="D1961"/>
      <c r="E1961"/>
      <c r="F1961"/>
      <c r="G1961"/>
      <c r="H1961"/>
      <c r="I1961"/>
      <c r="J1961"/>
      <c r="K1961"/>
      <c r="L1961"/>
      <c r="M1961"/>
      <c r="N1961"/>
      <c r="O1961"/>
      <c r="P1961"/>
      <c r="Q1961"/>
      <c r="R1961"/>
    </row>
    <row r="1962" spans="1:18" s="16" customFormat="1" x14ac:dyDescent="0.25">
      <c r="A1962" s="19"/>
      <c r="B1962" s="20"/>
      <c r="D1962"/>
      <c r="E1962"/>
      <c r="F1962"/>
      <c r="G1962"/>
      <c r="H1962"/>
      <c r="I1962"/>
      <c r="J1962"/>
      <c r="K1962"/>
      <c r="L1962"/>
      <c r="M1962"/>
      <c r="N1962"/>
      <c r="O1962"/>
      <c r="P1962"/>
      <c r="Q1962"/>
      <c r="R1962"/>
    </row>
    <row r="1963" spans="1:18" s="16" customFormat="1" x14ac:dyDescent="0.25">
      <c r="A1963" s="19"/>
      <c r="B1963" s="18"/>
      <c r="D1963"/>
      <c r="E1963"/>
      <c r="F1963"/>
      <c r="G1963"/>
      <c r="H1963"/>
      <c r="I1963"/>
      <c r="J1963"/>
      <c r="K1963"/>
      <c r="L1963"/>
      <c r="M1963"/>
      <c r="N1963"/>
      <c r="O1963"/>
      <c r="P1963"/>
      <c r="Q1963"/>
      <c r="R1963"/>
    </row>
    <row r="1964" spans="1:18" s="16" customFormat="1" x14ac:dyDescent="0.25">
      <c r="A1964" s="19"/>
      <c r="B1964" s="18"/>
      <c r="D1964"/>
      <c r="E1964"/>
      <c r="F1964"/>
      <c r="G1964"/>
      <c r="H1964"/>
      <c r="I1964"/>
      <c r="J1964"/>
      <c r="K1964"/>
      <c r="L1964"/>
      <c r="M1964"/>
      <c r="N1964"/>
      <c r="O1964"/>
      <c r="P1964"/>
      <c r="Q1964"/>
      <c r="R1964"/>
    </row>
    <row r="1965" spans="1:18" s="16" customFormat="1" x14ac:dyDescent="0.25">
      <c r="A1965" s="19"/>
      <c r="B1965" s="18"/>
      <c r="D1965"/>
      <c r="E1965"/>
      <c r="F1965"/>
      <c r="G1965"/>
      <c r="H1965"/>
      <c r="I1965"/>
      <c r="J1965"/>
      <c r="K1965"/>
      <c r="L1965"/>
      <c r="M1965"/>
      <c r="N1965"/>
      <c r="O1965"/>
      <c r="P1965"/>
      <c r="Q1965"/>
      <c r="R1965"/>
    </row>
    <row r="1966" spans="1:18" s="16" customFormat="1" x14ac:dyDescent="0.25">
      <c r="A1966" s="19"/>
      <c r="B1966" s="18"/>
      <c r="D1966"/>
      <c r="E1966"/>
      <c r="F1966"/>
      <c r="G1966"/>
      <c r="H1966"/>
      <c r="I1966"/>
      <c r="J1966"/>
      <c r="K1966"/>
      <c r="L1966"/>
      <c r="M1966"/>
      <c r="N1966"/>
      <c r="O1966"/>
      <c r="P1966"/>
      <c r="Q1966"/>
      <c r="R1966"/>
    </row>
    <row r="1967" spans="1:18" s="16" customFormat="1" x14ac:dyDescent="0.25">
      <c r="A1967" s="19"/>
      <c r="B1967" s="18"/>
      <c r="D1967"/>
      <c r="E1967"/>
      <c r="F1967"/>
      <c r="G1967"/>
      <c r="H1967"/>
      <c r="I1967"/>
      <c r="J1967"/>
      <c r="K1967"/>
      <c r="L1967"/>
      <c r="M1967"/>
      <c r="N1967"/>
      <c r="O1967"/>
      <c r="P1967"/>
      <c r="Q1967"/>
      <c r="R1967"/>
    </row>
    <row r="1968" spans="1:18" s="16" customFormat="1" x14ac:dyDescent="0.25">
      <c r="A1968" s="19"/>
      <c r="B1968" s="18"/>
      <c r="D1968"/>
      <c r="E1968"/>
      <c r="F1968"/>
      <c r="G1968"/>
      <c r="H1968"/>
      <c r="I1968"/>
      <c r="J1968"/>
      <c r="K1968"/>
      <c r="L1968"/>
      <c r="M1968"/>
      <c r="N1968"/>
      <c r="O1968"/>
      <c r="P1968"/>
      <c r="Q1968"/>
      <c r="R1968"/>
    </row>
    <row r="1969" spans="1:18" s="16" customFormat="1" x14ac:dyDescent="0.25">
      <c r="A1969" s="19"/>
      <c r="B1969" s="18"/>
      <c r="D1969"/>
      <c r="E1969"/>
      <c r="F1969"/>
      <c r="G1969"/>
      <c r="H1969"/>
      <c r="I1969"/>
      <c r="J1969"/>
      <c r="K1969"/>
      <c r="L1969"/>
      <c r="M1969"/>
      <c r="N1969"/>
      <c r="O1969"/>
      <c r="P1969"/>
      <c r="Q1969"/>
      <c r="R1969"/>
    </row>
    <row r="1970" spans="1:18" s="16" customFormat="1" x14ac:dyDescent="0.25">
      <c r="A1970" s="19"/>
      <c r="B1970" s="18"/>
      <c r="D1970"/>
      <c r="E1970"/>
      <c r="F1970"/>
      <c r="G1970"/>
      <c r="H1970"/>
      <c r="I1970"/>
      <c r="J1970"/>
      <c r="K1970"/>
      <c r="L1970"/>
      <c r="M1970"/>
      <c r="N1970"/>
      <c r="O1970"/>
      <c r="P1970"/>
      <c r="Q1970"/>
      <c r="R1970"/>
    </row>
    <row r="1971" spans="1:18" s="16" customFormat="1" x14ac:dyDescent="0.25">
      <c r="A1971" s="19"/>
      <c r="B1971" s="18"/>
      <c r="D1971"/>
      <c r="E1971"/>
      <c r="F1971"/>
      <c r="G1971"/>
      <c r="H1971"/>
      <c r="I1971"/>
      <c r="J1971"/>
      <c r="K1971"/>
      <c r="L1971"/>
      <c r="M1971"/>
      <c r="N1971"/>
      <c r="O1971"/>
      <c r="P1971"/>
      <c r="Q1971"/>
      <c r="R1971"/>
    </row>
    <row r="1972" spans="1:18" s="16" customFormat="1" x14ac:dyDescent="0.25">
      <c r="A1972" s="19"/>
      <c r="B1972" s="18"/>
      <c r="D1972"/>
      <c r="E1972"/>
      <c r="F1972"/>
      <c r="G1972"/>
      <c r="H1972"/>
      <c r="I1972"/>
      <c r="J1972"/>
      <c r="K1972"/>
      <c r="L1972"/>
      <c r="M1972"/>
      <c r="N1972"/>
      <c r="O1972"/>
      <c r="P1972"/>
      <c r="Q1972"/>
      <c r="R1972"/>
    </row>
    <row r="1973" spans="1:18" s="16" customFormat="1" x14ac:dyDescent="0.25">
      <c r="A1973" s="19"/>
      <c r="B1973" s="18"/>
      <c r="D1973"/>
      <c r="E1973"/>
      <c r="F1973"/>
      <c r="G1973"/>
      <c r="H1973"/>
      <c r="I1973"/>
      <c r="J1973"/>
      <c r="K1973"/>
      <c r="L1973"/>
      <c r="M1973"/>
      <c r="N1973"/>
      <c r="O1973"/>
      <c r="P1973"/>
      <c r="Q1973"/>
      <c r="R1973"/>
    </row>
    <row r="1974" spans="1:18" s="16" customFormat="1" x14ac:dyDescent="0.25">
      <c r="A1974" s="19"/>
      <c r="B1974" s="18"/>
      <c r="D1974"/>
      <c r="E1974"/>
      <c r="F1974"/>
      <c r="G1974"/>
      <c r="H1974"/>
      <c r="I1974"/>
      <c r="J1974"/>
      <c r="K1974"/>
      <c r="L1974"/>
      <c r="M1974"/>
      <c r="N1974"/>
      <c r="O1974"/>
      <c r="P1974"/>
      <c r="Q1974"/>
      <c r="R1974"/>
    </row>
    <row r="1975" spans="1:18" s="16" customFormat="1" x14ac:dyDescent="0.25">
      <c r="A1975" s="19"/>
      <c r="B1975" s="18"/>
      <c r="D1975"/>
      <c r="E1975"/>
      <c r="F1975"/>
      <c r="G1975"/>
      <c r="H1975"/>
      <c r="I1975"/>
      <c r="J1975"/>
      <c r="K1975"/>
      <c r="L1975"/>
      <c r="M1975"/>
      <c r="N1975"/>
      <c r="O1975"/>
      <c r="P1975"/>
      <c r="Q1975"/>
      <c r="R1975"/>
    </row>
    <row r="1976" spans="1:18" s="16" customFormat="1" x14ac:dyDescent="0.25">
      <c r="A1976" s="19"/>
      <c r="B1976" s="18"/>
      <c r="D1976"/>
      <c r="E1976"/>
      <c r="F1976"/>
      <c r="G1976"/>
      <c r="H1976"/>
      <c r="I1976"/>
      <c r="J1976"/>
      <c r="K1976"/>
      <c r="L1976"/>
      <c r="M1976"/>
      <c r="N1976"/>
      <c r="O1976"/>
      <c r="P1976"/>
      <c r="Q1976"/>
      <c r="R1976"/>
    </row>
    <row r="1977" spans="1:18" s="16" customFormat="1" x14ac:dyDescent="0.25">
      <c r="A1977" s="19"/>
      <c r="B1977" s="18"/>
      <c r="D1977"/>
      <c r="E1977"/>
      <c r="F1977"/>
      <c r="G1977"/>
      <c r="H1977"/>
      <c r="I1977"/>
      <c r="J1977"/>
      <c r="K1977"/>
      <c r="L1977"/>
      <c r="M1977"/>
      <c r="N1977"/>
      <c r="O1977"/>
      <c r="P1977"/>
      <c r="Q1977"/>
      <c r="R1977"/>
    </row>
    <row r="1978" spans="1:18" s="16" customFormat="1" x14ac:dyDescent="0.25">
      <c r="A1978" s="19"/>
      <c r="B1978" s="18"/>
      <c r="D1978"/>
      <c r="E1978"/>
      <c r="F1978"/>
      <c r="G1978"/>
      <c r="H1978"/>
      <c r="I1978"/>
      <c r="J1978"/>
      <c r="K1978"/>
      <c r="L1978"/>
      <c r="M1978"/>
      <c r="N1978"/>
      <c r="O1978"/>
      <c r="P1978"/>
      <c r="Q1978"/>
      <c r="R1978"/>
    </row>
    <row r="1979" spans="1:18" s="16" customFormat="1" x14ac:dyDescent="0.25">
      <c r="A1979" s="19"/>
      <c r="B1979" s="18"/>
      <c r="D1979"/>
      <c r="E1979"/>
      <c r="F1979"/>
      <c r="G1979"/>
      <c r="H1979"/>
      <c r="I1979"/>
      <c r="J1979"/>
      <c r="K1979"/>
      <c r="L1979"/>
      <c r="M1979"/>
      <c r="N1979"/>
      <c r="O1979"/>
      <c r="P1979"/>
      <c r="Q1979"/>
      <c r="R1979"/>
    </row>
    <row r="1980" spans="1:18" s="16" customFormat="1" x14ac:dyDescent="0.25">
      <c r="A1980" s="19"/>
      <c r="B1980" s="18"/>
      <c r="D1980"/>
      <c r="E1980"/>
      <c r="F1980"/>
      <c r="G1980"/>
      <c r="H1980"/>
      <c r="I1980"/>
      <c r="J1980"/>
      <c r="K1980"/>
      <c r="L1980"/>
      <c r="M1980"/>
      <c r="N1980"/>
      <c r="O1980"/>
      <c r="P1980"/>
      <c r="Q1980"/>
      <c r="R1980"/>
    </row>
    <row r="1981" spans="1:18" s="16" customFormat="1" x14ac:dyDescent="0.25">
      <c r="A1981" s="19"/>
      <c r="B1981" s="18"/>
      <c r="D1981"/>
      <c r="E1981"/>
      <c r="F1981"/>
      <c r="G1981"/>
      <c r="H1981"/>
      <c r="I1981"/>
      <c r="J1981"/>
      <c r="K1981"/>
      <c r="L1981"/>
      <c r="M1981"/>
      <c r="N1981"/>
      <c r="O1981"/>
      <c r="P1981"/>
      <c r="Q1981"/>
      <c r="R1981"/>
    </row>
    <row r="1982" spans="1:18" s="16" customFormat="1" x14ac:dyDescent="0.25">
      <c r="A1982" s="19"/>
      <c r="B1982" s="18"/>
      <c r="D1982"/>
      <c r="E1982"/>
      <c r="F1982"/>
      <c r="G1982"/>
      <c r="H1982"/>
      <c r="I1982"/>
      <c r="J1982"/>
      <c r="K1982"/>
      <c r="L1982"/>
      <c r="M1982"/>
      <c r="N1982"/>
      <c r="O1982"/>
      <c r="P1982"/>
      <c r="Q1982"/>
      <c r="R1982"/>
    </row>
    <row r="1983" spans="1:18" s="16" customFormat="1" x14ac:dyDescent="0.25">
      <c r="A1983" s="19"/>
      <c r="B1983" s="18"/>
      <c r="D1983"/>
      <c r="E1983"/>
      <c r="F1983"/>
      <c r="G1983"/>
      <c r="H1983"/>
      <c r="I1983"/>
      <c r="J1983"/>
      <c r="K1983"/>
      <c r="L1983"/>
      <c r="M1983"/>
      <c r="N1983"/>
      <c r="O1983"/>
      <c r="P1983"/>
      <c r="Q1983"/>
      <c r="R1983"/>
    </row>
    <row r="1984" spans="1:18" s="16" customFormat="1" x14ac:dyDescent="0.25">
      <c r="A1984" s="19"/>
      <c r="B1984" s="18"/>
      <c r="D1984"/>
      <c r="E1984"/>
      <c r="F1984"/>
      <c r="G1984"/>
      <c r="H1984"/>
      <c r="I1984"/>
      <c r="J1984"/>
      <c r="K1984"/>
      <c r="L1984"/>
      <c r="M1984"/>
      <c r="N1984"/>
      <c r="O1984"/>
      <c r="P1984"/>
      <c r="Q1984"/>
      <c r="R1984"/>
    </row>
    <row r="1985" spans="1:18" s="16" customFormat="1" x14ac:dyDescent="0.25">
      <c r="A1985" s="19"/>
      <c r="B1985" s="18"/>
      <c r="D1985"/>
      <c r="E1985"/>
      <c r="F1985"/>
      <c r="G1985"/>
      <c r="H1985"/>
      <c r="I1985"/>
      <c r="J1985"/>
      <c r="K1985"/>
      <c r="L1985"/>
      <c r="M1985"/>
      <c r="N1985"/>
      <c r="O1985"/>
      <c r="P1985"/>
      <c r="Q1985"/>
      <c r="R1985"/>
    </row>
    <row r="1986" spans="1:18" s="16" customFormat="1" x14ac:dyDescent="0.25">
      <c r="A1986" s="19"/>
      <c r="B1986" s="18"/>
      <c r="D1986"/>
      <c r="E1986"/>
      <c r="F1986"/>
      <c r="G1986"/>
      <c r="H1986"/>
      <c r="I1986"/>
      <c r="J1986"/>
      <c r="K1986"/>
      <c r="L1986"/>
      <c r="M1986"/>
      <c r="N1986"/>
      <c r="O1986"/>
      <c r="P1986"/>
      <c r="Q1986"/>
      <c r="R1986"/>
    </row>
    <row r="1987" spans="1:18" s="16" customFormat="1" x14ac:dyDescent="0.25">
      <c r="A1987" s="19"/>
      <c r="B1987" s="18"/>
      <c r="D1987"/>
      <c r="E1987"/>
      <c r="F1987"/>
      <c r="G1987"/>
      <c r="H1987"/>
      <c r="I1987"/>
      <c r="J1987"/>
      <c r="K1987"/>
      <c r="L1987"/>
      <c r="M1987"/>
      <c r="N1987"/>
      <c r="O1987"/>
      <c r="P1987"/>
      <c r="Q1987"/>
      <c r="R1987"/>
    </row>
    <row r="1988" spans="1:18" s="16" customFormat="1" x14ac:dyDescent="0.25">
      <c r="A1988" s="19"/>
      <c r="B1988" s="18"/>
      <c r="D1988"/>
      <c r="E1988"/>
      <c r="F1988"/>
      <c r="G1988"/>
      <c r="H1988"/>
      <c r="I1988"/>
      <c r="J1988"/>
      <c r="K1988"/>
      <c r="L1988"/>
      <c r="M1988"/>
      <c r="N1988"/>
      <c r="O1988"/>
      <c r="P1988"/>
      <c r="Q1988"/>
      <c r="R1988"/>
    </row>
    <row r="1989" spans="1:18" s="16" customFormat="1" x14ac:dyDescent="0.25">
      <c r="A1989" s="19"/>
      <c r="B1989" s="18"/>
      <c r="D1989"/>
      <c r="E1989"/>
      <c r="F1989"/>
      <c r="G1989"/>
      <c r="H1989"/>
      <c r="I1989"/>
      <c r="J1989"/>
      <c r="K1989"/>
      <c r="L1989"/>
      <c r="M1989"/>
      <c r="N1989"/>
      <c r="O1989"/>
      <c r="P1989"/>
      <c r="Q1989"/>
      <c r="R1989"/>
    </row>
    <row r="1990" spans="1:18" s="16" customFormat="1" x14ac:dyDescent="0.25">
      <c r="A1990" s="19"/>
      <c r="B1990" s="18"/>
      <c r="D1990"/>
      <c r="E1990"/>
      <c r="F1990"/>
      <c r="G1990"/>
      <c r="H1990"/>
      <c r="I1990"/>
      <c r="J1990"/>
      <c r="K1990"/>
      <c r="L1990"/>
      <c r="M1990"/>
      <c r="N1990"/>
      <c r="O1990"/>
      <c r="P1990"/>
      <c r="Q1990"/>
      <c r="R1990"/>
    </row>
    <row r="1991" spans="1:18" s="16" customFormat="1" x14ac:dyDescent="0.25">
      <c r="A1991" s="19"/>
      <c r="B1991" s="18"/>
      <c r="D1991"/>
      <c r="E1991"/>
      <c r="F1991"/>
      <c r="G1991"/>
      <c r="H1991"/>
      <c r="I1991"/>
      <c r="J1991"/>
      <c r="K1991"/>
      <c r="L1991"/>
      <c r="M1991"/>
      <c r="N1991"/>
      <c r="O1991"/>
      <c r="P1991"/>
      <c r="Q1991"/>
      <c r="R1991"/>
    </row>
    <row r="1992" spans="1:18" s="16" customFormat="1" x14ac:dyDescent="0.25">
      <c r="A1992" s="19"/>
      <c r="B1992" s="18"/>
      <c r="D1992"/>
      <c r="E1992"/>
      <c r="F1992"/>
      <c r="G1992"/>
      <c r="H1992"/>
      <c r="I1992"/>
      <c r="J1992"/>
      <c r="K1992"/>
      <c r="L1992"/>
      <c r="M1992"/>
      <c r="N1992"/>
      <c r="O1992"/>
      <c r="P1992"/>
      <c r="Q1992"/>
      <c r="R1992"/>
    </row>
    <row r="1993" spans="1:18" s="16" customFormat="1" x14ac:dyDescent="0.25">
      <c r="A1993" s="19"/>
      <c r="B1993" s="18"/>
      <c r="D1993"/>
      <c r="E1993"/>
      <c r="F1993"/>
      <c r="G1993"/>
      <c r="H1993"/>
      <c r="I1993"/>
      <c r="J1993"/>
      <c r="K1993"/>
      <c r="L1993"/>
      <c r="M1993"/>
      <c r="N1993"/>
      <c r="O1993"/>
      <c r="P1993"/>
      <c r="Q1993"/>
      <c r="R1993"/>
    </row>
    <row r="1994" spans="1:18" s="16" customFormat="1" x14ac:dyDescent="0.25">
      <c r="A1994" s="19"/>
      <c r="B1994" s="18"/>
      <c r="D1994"/>
      <c r="E1994"/>
      <c r="F1994"/>
      <c r="G1994"/>
      <c r="H1994"/>
      <c r="I1994"/>
      <c r="J1994"/>
      <c r="K1994"/>
      <c r="L1994"/>
      <c r="M1994"/>
      <c r="N1994"/>
      <c r="O1994"/>
      <c r="P1994"/>
      <c r="Q1994"/>
      <c r="R1994"/>
    </row>
    <row r="1995" spans="1:18" s="16" customFormat="1" x14ac:dyDescent="0.25">
      <c r="A1995" s="19"/>
      <c r="B1995" s="18"/>
      <c r="D1995"/>
      <c r="E1995"/>
      <c r="F1995"/>
      <c r="G1995"/>
      <c r="H1995"/>
      <c r="I1995"/>
      <c r="J1995"/>
      <c r="K1995"/>
      <c r="L1995"/>
      <c r="M1995"/>
      <c r="N1995"/>
      <c r="O1995"/>
      <c r="P1995"/>
      <c r="Q1995"/>
      <c r="R1995"/>
    </row>
    <row r="1996" spans="1:18" s="16" customFormat="1" x14ac:dyDescent="0.25">
      <c r="A1996" s="19"/>
      <c r="B1996" s="18"/>
      <c r="D1996"/>
      <c r="E1996"/>
      <c r="F1996"/>
      <c r="G1996"/>
      <c r="H1996"/>
      <c r="I1996"/>
      <c r="J1996"/>
      <c r="K1996"/>
      <c r="L1996"/>
      <c r="M1996"/>
      <c r="N1996"/>
      <c r="O1996"/>
      <c r="P1996"/>
      <c r="Q1996"/>
      <c r="R1996"/>
    </row>
    <row r="1997" spans="1:18" s="16" customFormat="1" x14ac:dyDescent="0.25">
      <c r="A1997" s="19"/>
      <c r="B1997" s="18"/>
      <c r="D1997"/>
      <c r="E1997"/>
      <c r="F1997"/>
      <c r="G1997"/>
      <c r="H1997"/>
      <c r="I1997"/>
      <c r="J1997"/>
      <c r="K1997"/>
      <c r="L1997"/>
      <c r="M1997"/>
      <c r="N1997"/>
      <c r="O1997"/>
      <c r="P1997"/>
      <c r="Q1997"/>
      <c r="R1997"/>
    </row>
    <row r="1998" spans="1:18" s="16" customFormat="1" x14ac:dyDescent="0.25">
      <c r="A1998" s="19"/>
      <c r="B1998" s="18"/>
      <c r="D1998"/>
      <c r="E1998"/>
      <c r="F1998"/>
      <c r="G1998"/>
      <c r="H1998"/>
      <c r="I1998"/>
      <c r="J1998"/>
      <c r="K1998"/>
      <c r="L1998"/>
      <c r="M1998"/>
      <c r="N1998"/>
      <c r="O1998"/>
      <c r="P1998"/>
      <c r="Q1998"/>
      <c r="R1998"/>
    </row>
    <row r="1999" spans="1:18" s="16" customFormat="1" x14ac:dyDescent="0.25">
      <c r="A1999" s="19"/>
      <c r="B1999" s="18"/>
      <c r="D1999"/>
      <c r="E1999"/>
      <c r="F1999"/>
      <c r="G1999"/>
      <c r="H1999"/>
      <c r="I1999"/>
      <c r="J1999"/>
      <c r="K1999"/>
      <c r="L1999"/>
      <c r="M1999"/>
      <c r="N1999"/>
      <c r="O1999"/>
      <c r="P1999"/>
      <c r="Q1999"/>
      <c r="R1999"/>
    </row>
    <row r="2000" spans="1:18" s="16" customFormat="1" x14ac:dyDescent="0.25">
      <c r="A2000" s="19"/>
      <c r="B2000" s="18"/>
      <c r="D2000"/>
      <c r="E2000"/>
      <c r="F2000"/>
      <c r="G2000"/>
      <c r="H2000"/>
      <c r="I2000"/>
      <c r="J2000"/>
      <c r="K2000"/>
      <c r="L2000"/>
      <c r="M2000"/>
      <c r="N2000"/>
      <c r="O2000"/>
      <c r="P2000"/>
      <c r="Q2000"/>
      <c r="R2000"/>
    </row>
    <row r="2001" spans="1:18" s="16" customFormat="1" x14ac:dyDescent="0.25">
      <c r="A2001" s="19"/>
      <c r="B2001" s="18"/>
      <c r="D2001"/>
      <c r="E2001"/>
      <c r="F2001"/>
      <c r="G2001"/>
      <c r="H2001"/>
      <c r="I2001"/>
      <c r="J2001"/>
      <c r="K2001"/>
      <c r="L2001"/>
      <c r="M2001"/>
      <c r="N2001"/>
      <c r="O2001"/>
      <c r="P2001"/>
      <c r="Q2001"/>
      <c r="R2001"/>
    </row>
    <row r="2002" spans="1:18" s="16" customFormat="1" x14ac:dyDescent="0.25">
      <c r="A2002" s="19"/>
      <c r="B2002" s="18"/>
      <c r="D2002"/>
      <c r="E2002"/>
      <c r="F2002"/>
      <c r="G2002"/>
      <c r="H2002"/>
      <c r="I2002"/>
      <c r="J2002"/>
      <c r="K2002"/>
      <c r="L2002"/>
      <c r="M2002"/>
      <c r="N2002"/>
      <c r="O2002"/>
      <c r="P2002"/>
      <c r="Q2002"/>
      <c r="R2002"/>
    </row>
    <row r="2003" spans="1:18" s="16" customFormat="1" x14ac:dyDescent="0.25">
      <c r="A2003" s="19"/>
      <c r="B2003" s="18"/>
      <c r="D2003"/>
      <c r="E2003"/>
      <c r="F2003"/>
      <c r="G2003"/>
      <c r="H2003"/>
      <c r="I2003"/>
      <c r="J2003"/>
      <c r="K2003"/>
      <c r="L2003"/>
      <c r="M2003"/>
      <c r="N2003"/>
      <c r="O2003"/>
      <c r="P2003"/>
      <c r="Q2003"/>
      <c r="R2003"/>
    </row>
    <row r="2004" spans="1:18" s="16" customFormat="1" x14ac:dyDescent="0.25">
      <c r="A2004" s="19"/>
      <c r="B2004" s="18"/>
      <c r="D2004"/>
      <c r="E2004"/>
      <c r="F2004"/>
      <c r="G2004"/>
      <c r="H2004"/>
      <c r="I2004"/>
      <c r="J2004"/>
      <c r="K2004"/>
      <c r="L2004"/>
      <c r="M2004"/>
      <c r="N2004"/>
      <c r="O2004"/>
      <c r="P2004"/>
      <c r="Q2004"/>
      <c r="R2004"/>
    </row>
    <row r="2005" spans="1:18" s="16" customFormat="1" x14ac:dyDescent="0.25">
      <c r="A2005" s="19"/>
      <c r="B2005" s="18"/>
      <c r="D2005"/>
      <c r="E2005"/>
      <c r="F2005"/>
      <c r="G2005"/>
      <c r="H2005"/>
      <c r="I2005"/>
      <c r="J2005"/>
      <c r="K2005"/>
      <c r="L2005"/>
      <c r="M2005"/>
      <c r="N2005"/>
      <c r="O2005"/>
      <c r="P2005"/>
      <c r="Q2005"/>
      <c r="R2005"/>
    </row>
    <row r="2006" spans="1:18" s="16" customFormat="1" x14ac:dyDescent="0.25">
      <c r="A2006" s="19"/>
      <c r="B2006" s="18"/>
      <c r="D2006"/>
      <c r="E2006"/>
      <c r="F2006"/>
      <c r="G2006"/>
      <c r="H2006"/>
      <c r="I2006"/>
      <c r="J2006"/>
      <c r="K2006"/>
      <c r="L2006"/>
      <c r="M2006"/>
      <c r="N2006"/>
      <c r="O2006"/>
      <c r="P2006"/>
      <c r="Q2006"/>
      <c r="R2006"/>
    </row>
    <row r="2007" spans="1:18" s="16" customFormat="1" x14ac:dyDescent="0.25">
      <c r="A2007" s="19"/>
      <c r="B2007" s="18"/>
      <c r="D2007"/>
      <c r="E2007"/>
      <c r="F2007"/>
      <c r="G2007"/>
      <c r="H2007"/>
      <c r="I2007"/>
      <c r="J2007"/>
      <c r="K2007"/>
      <c r="L2007"/>
      <c r="M2007"/>
      <c r="N2007"/>
      <c r="O2007"/>
      <c r="P2007"/>
      <c r="Q2007"/>
      <c r="R2007"/>
    </row>
    <row r="2008" spans="1:18" s="16" customFormat="1" x14ac:dyDescent="0.25">
      <c r="A2008" s="19"/>
      <c r="B2008" s="18"/>
      <c r="D2008"/>
      <c r="E2008"/>
      <c r="F2008"/>
      <c r="G2008"/>
      <c r="H2008"/>
      <c r="I2008"/>
      <c r="J2008"/>
      <c r="K2008"/>
      <c r="L2008"/>
      <c r="M2008"/>
      <c r="N2008"/>
      <c r="O2008"/>
      <c r="P2008"/>
      <c r="Q2008"/>
      <c r="R2008"/>
    </row>
    <row r="2009" spans="1:18" s="16" customFormat="1" x14ac:dyDescent="0.25">
      <c r="A2009" s="19"/>
      <c r="B2009" s="18"/>
      <c r="D2009"/>
      <c r="E2009"/>
      <c r="F2009"/>
      <c r="G2009"/>
      <c r="H2009"/>
      <c r="I2009"/>
      <c r="J2009"/>
      <c r="K2009"/>
      <c r="L2009"/>
      <c r="M2009"/>
      <c r="N2009"/>
      <c r="O2009"/>
      <c r="P2009"/>
      <c r="Q2009"/>
      <c r="R2009"/>
    </row>
    <row r="2010" spans="1:18" s="16" customFormat="1" x14ac:dyDescent="0.25">
      <c r="A2010" s="19"/>
      <c r="B2010" s="18"/>
      <c r="D2010"/>
      <c r="E2010"/>
      <c r="F2010"/>
      <c r="G2010"/>
      <c r="H2010"/>
      <c r="I2010"/>
      <c r="J2010"/>
      <c r="K2010"/>
      <c r="L2010"/>
      <c r="M2010"/>
      <c r="N2010"/>
      <c r="O2010"/>
      <c r="P2010"/>
      <c r="Q2010"/>
      <c r="R2010"/>
    </row>
    <row r="2011" spans="1:18" s="16" customFormat="1" x14ac:dyDescent="0.25">
      <c r="A2011" s="19"/>
      <c r="B2011" s="18"/>
      <c r="D2011"/>
      <c r="E2011"/>
      <c r="F2011"/>
      <c r="G2011"/>
      <c r="H2011"/>
      <c r="I2011"/>
      <c r="J2011"/>
      <c r="K2011"/>
      <c r="L2011"/>
      <c r="M2011"/>
      <c r="N2011"/>
      <c r="O2011"/>
      <c r="P2011"/>
      <c r="Q2011"/>
      <c r="R2011"/>
    </row>
    <row r="2012" spans="1:18" s="16" customFormat="1" x14ac:dyDescent="0.25">
      <c r="A2012" s="19"/>
      <c r="B2012" s="20"/>
      <c r="D2012"/>
      <c r="E2012"/>
      <c r="F2012"/>
      <c r="G2012"/>
      <c r="H2012"/>
      <c r="I2012"/>
      <c r="J2012"/>
      <c r="K2012"/>
      <c r="L2012"/>
      <c r="M2012"/>
      <c r="N2012"/>
      <c r="O2012"/>
      <c r="P2012"/>
      <c r="Q2012"/>
      <c r="R2012"/>
    </row>
    <row r="2013" spans="1:18" s="16" customFormat="1" x14ac:dyDescent="0.25">
      <c r="A2013" s="19"/>
      <c r="B2013" s="18"/>
      <c r="D2013"/>
      <c r="E2013"/>
      <c r="F2013"/>
      <c r="G2013"/>
      <c r="H2013"/>
      <c r="I2013"/>
      <c r="J2013"/>
      <c r="K2013"/>
      <c r="L2013"/>
      <c r="M2013"/>
      <c r="N2013"/>
      <c r="O2013"/>
      <c r="P2013"/>
      <c r="Q2013"/>
      <c r="R2013"/>
    </row>
    <row r="2014" spans="1:18" s="16" customFormat="1" x14ac:dyDescent="0.25">
      <c r="A2014" s="19"/>
      <c r="B2014" s="18"/>
      <c r="D2014"/>
      <c r="E2014"/>
      <c r="F2014"/>
      <c r="G2014"/>
      <c r="H2014"/>
      <c r="I2014"/>
      <c r="J2014"/>
      <c r="K2014"/>
      <c r="L2014"/>
      <c r="M2014"/>
      <c r="N2014"/>
      <c r="O2014"/>
      <c r="P2014"/>
      <c r="Q2014"/>
      <c r="R2014"/>
    </row>
    <row r="2015" spans="1:18" s="16" customFormat="1" x14ac:dyDescent="0.25">
      <c r="A2015" s="19"/>
      <c r="B2015" s="18"/>
      <c r="D2015"/>
      <c r="E2015"/>
      <c r="F2015"/>
      <c r="G2015"/>
      <c r="H2015"/>
      <c r="I2015"/>
      <c r="J2015"/>
      <c r="K2015"/>
      <c r="L2015"/>
      <c r="M2015"/>
      <c r="N2015"/>
      <c r="O2015"/>
      <c r="P2015"/>
      <c r="Q2015"/>
      <c r="R2015"/>
    </row>
    <row r="2016" spans="1:18" s="16" customFormat="1" x14ac:dyDescent="0.25">
      <c r="A2016" s="19"/>
      <c r="B2016" s="18"/>
      <c r="D2016"/>
      <c r="E2016"/>
      <c r="F2016"/>
      <c r="G2016"/>
      <c r="H2016"/>
      <c r="I2016"/>
      <c r="J2016"/>
      <c r="K2016"/>
      <c r="L2016"/>
      <c r="M2016"/>
      <c r="N2016"/>
      <c r="O2016"/>
      <c r="P2016"/>
      <c r="Q2016"/>
      <c r="R2016"/>
    </row>
    <row r="2017" spans="1:18" s="16" customFormat="1" x14ac:dyDescent="0.25">
      <c r="A2017" s="19"/>
      <c r="B2017" s="18"/>
      <c r="D2017"/>
      <c r="E2017"/>
      <c r="F2017"/>
      <c r="G2017"/>
      <c r="H2017"/>
      <c r="I2017"/>
      <c r="J2017"/>
      <c r="K2017"/>
      <c r="L2017"/>
      <c r="M2017"/>
      <c r="N2017"/>
      <c r="O2017"/>
      <c r="P2017"/>
      <c r="Q2017"/>
      <c r="R2017"/>
    </row>
    <row r="2018" spans="1:18" s="16" customFormat="1" x14ac:dyDescent="0.25">
      <c r="A2018" s="19"/>
      <c r="B2018" s="18"/>
      <c r="D2018"/>
      <c r="E2018"/>
      <c r="F2018"/>
      <c r="G2018"/>
      <c r="H2018"/>
      <c r="I2018"/>
      <c r="J2018"/>
      <c r="K2018"/>
      <c r="L2018"/>
      <c r="M2018"/>
      <c r="N2018"/>
      <c r="O2018"/>
      <c r="P2018"/>
      <c r="Q2018"/>
      <c r="R2018"/>
    </row>
    <row r="2019" spans="1:18" s="16" customFormat="1" x14ac:dyDescent="0.25">
      <c r="A2019" s="19"/>
      <c r="B2019" s="18"/>
      <c r="D2019"/>
      <c r="E2019"/>
      <c r="F2019"/>
      <c r="G2019"/>
      <c r="H2019"/>
      <c r="I2019"/>
      <c r="J2019"/>
      <c r="K2019"/>
      <c r="L2019"/>
      <c r="M2019"/>
      <c r="N2019"/>
      <c r="O2019"/>
      <c r="P2019"/>
      <c r="Q2019"/>
      <c r="R2019"/>
    </row>
    <row r="2020" spans="1:18" s="16" customFormat="1" x14ac:dyDescent="0.25">
      <c r="A2020" s="19"/>
      <c r="B2020" s="18"/>
      <c r="D2020"/>
      <c r="E2020"/>
      <c r="F2020"/>
      <c r="G2020"/>
      <c r="H2020"/>
      <c r="I2020"/>
      <c r="J2020"/>
      <c r="K2020"/>
      <c r="L2020"/>
      <c r="M2020"/>
      <c r="N2020"/>
      <c r="O2020"/>
      <c r="P2020"/>
      <c r="Q2020"/>
      <c r="R2020"/>
    </row>
    <row r="2021" spans="1:18" s="16" customFormat="1" x14ac:dyDescent="0.25">
      <c r="A2021" s="19"/>
      <c r="B2021" s="18"/>
      <c r="D2021"/>
      <c r="E2021"/>
      <c r="F2021"/>
      <c r="G2021"/>
      <c r="H2021"/>
      <c r="I2021"/>
      <c r="J2021"/>
      <c r="K2021"/>
      <c r="L2021"/>
      <c r="M2021"/>
      <c r="N2021"/>
      <c r="O2021"/>
      <c r="P2021"/>
      <c r="Q2021"/>
      <c r="R2021"/>
    </row>
    <row r="2022" spans="1:18" s="16" customFormat="1" x14ac:dyDescent="0.25">
      <c r="A2022" s="19"/>
      <c r="B2022" s="18"/>
      <c r="D2022"/>
      <c r="E2022"/>
      <c r="F2022"/>
      <c r="G2022"/>
      <c r="H2022"/>
      <c r="I2022"/>
      <c r="J2022"/>
      <c r="K2022"/>
      <c r="L2022"/>
      <c r="M2022"/>
      <c r="N2022"/>
      <c r="O2022"/>
      <c r="P2022"/>
      <c r="Q2022"/>
      <c r="R2022"/>
    </row>
    <row r="2023" spans="1:18" s="16" customFormat="1" x14ac:dyDescent="0.25">
      <c r="A2023" s="19"/>
      <c r="B2023" s="18"/>
      <c r="D2023"/>
      <c r="E2023"/>
      <c r="F2023"/>
      <c r="G2023"/>
      <c r="H2023"/>
      <c r="I2023"/>
      <c r="J2023"/>
      <c r="K2023"/>
      <c r="L2023"/>
      <c r="M2023"/>
      <c r="N2023"/>
      <c r="O2023"/>
      <c r="P2023"/>
      <c r="Q2023"/>
      <c r="R2023"/>
    </row>
    <row r="2024" spans="1:18" s="16" customFormat="1" x14ac:dyDescent="0.25">
      <c r="A2024" s="19"/>
      <c r="B2024" s="18"/>
      <c r="D2024"/>
      <c r="E2024"/>
      <c r="F2024"/>
      <c r="G2024"/>
      <c r="H2024"/>
      <c r="I2024"/>
      <c r="J2024"/>
      <c r="K2024"/>
      <c r="L2024"/>
      <c r="M2024"/>
      <c r="N2024"/>
      <c r="O2024"/>
      <c r="P2024"/>
      <c r="Q2024"/>
      <c r="R2024"/>
    </row>
    <row r="2025" spans="1:18" s="16" customFormat="1" x14ac:dyDescent="0.25">
      <c r="A2025" s="19"/>
      <c r="B2025" s="18"/>
      <c r="D2025"/>
      <c r="E2025"/>
      <c r="F2025"/>
      <c r="G2025"/>
      <c r="H2025"/>
      <c r="I2025"/>
      <c r="J2025"/>
      <c r="K2025"/>
      <c r="L2025"/>
      <c r="M2025"/>
      <c r="N2025"/>
      <c r="O2025"/>
      <c r="P2025"/>
      <c r="Q2025"/>
      <c r="R2025"/>
    </row>
    <row r="2026" spans="1:18" s="16" customFormat="1" x14ac:dyDescent="0.25">
      <c r="A2026" s="19"/>
      <c r="B2026" s="18"/>
      <c r="D2026"/>
      <c r="E2026"/>
      <c r="F2026"/>
      <c r="G2026"/>
      <c r="H2026"/>
      <c r="I2026"/>
      <c r="J2026"/>
      <c r="K2026"/>
      <c r="L2026"/>
      <c r="M2026"/>
      <c r="N2026"/>
      <c r="O2026"/>
      <c r="P2026"/>
      <c r="Q2026"/>
      <c r="R2026"/>
    </row>
    <row r="2027" spans="1:18" s="16" customFormat="1" x14ac:dyDescent="0.25">
      <c r="A2027" s="19"/>
      <c r="B2027" s="18"/>
      <c r="D2027"/>
      <c r="E2027"/>
      <c r="F2027"/>
      <c r="G2027"/>
      <c r="H2027"/>
      <c r="I2027"/>
      <c r="J2027"/>
      <c r="K2027"/>
      <c r="L2027"/>
      <c r="M2027"/>
      <c r="N2027"/>
      <c r="O2027"/>
      <c r="P2027"/>
      <c r="Q2027"/>
      <c r="R2027"/>
    </row>
    <row r="2028" spans="1:18" s="16" customFormat="1" x14ac:dyDescent="0.25">
      <c r="A2028" s="19"/>
      <c r="B2028" s="18"/>
      <c r="D2028"/>
      <c r="E2028"/>
      <c r="F2028"/>
      <c r="G2028"/>
      <c r="H2028"/>
      <c r="I2028"/>
      <c r="J2028"/>
      <c r="K2028"/>
      <c r="L2028"/>
      <c r="M2028"/>
      <c r="N2028"/>
      <c r="O2028"/>
      <c r="P2028"/>
      <c r="Q2028"/>
      <c r="R2028"/>
    </row>
    <row r="2029" spans="1:18" s="16" customFormat="1" x14ac:dyDescent="0.25">
      <c r="A2029" s="19"/>
      <c r="B2029" s="18"/>
      <c r="D2029"/>
      <c r="E2029"/>
      <c r="F2029"/>
      <c r="G2029"/>
      <c r="H2029"/>
      <c r="I2029"/>
      <c r="J2029"/>
      <c r="K2029"/>
      <c r="L2029"/>
      <c r="M2029"/>
      <c r="N2029"/>
      <c r="O2029"/>
      <c r="P2029"/>
      <c r="Q2029"/>
      <c r="R2029"/>
    </row>
    <row r="2030" spans="1:18" s="16" customFormat="1" x14ac:dyDescent="0.25">
      <c r="A2030" s="19"/>
      <c r="B2030" s="18"/>
      <c r="D2030"/>
      <c r="E2030"/>
      <c r="F2030"/>
      <c r="G2030"/>
      <c r="H2030"/>
      <c r="I2030"/>
      <c r="J2030"/>
      <c r="K2030"/>
      <c r="L2030"/>
      <c r="M2030"/>
      <c r="N2030"/>
      <c r="O2030"/>
      <c r="P2030"/>
      <c r="Q2030"/>
      <c r="R2030"/>
    </row>
    <row r="2031" spans="1:18" s="16" customFormat="1" x14ac:dyDescent="0.25">
      <c r="A2031" s="19"/>
      <c r="B2031" s="18"/>
      <c r="D2031"/>
      <c r="E2031"/>
      <c r="F2031"/>
      <c r="G2031"/>
      <c r="H2031"/>
      <c r="I2031"/>
      <c r="J2031"/>
      <c r="K2031"/>
      <c r="L2031"/>
      <c r="M2031"/>
      <c r="N2031"/>
      <c r="O2031"/>
      <c r="P2031"/>
      <c r="Q2031"/>
      <c r="R2031"/>
    </row>
    <row r="2032" spans="1:18" s="16" customFormat="1" x14ac:dyDescent="0.25">
      <c r="A2032" s="19"/>
      <c r="B2032" s="18"/>
      <c r="D2032"/>
      <c r="E2032"/>
      <c r="F2032"/>
      <c r="G2032"/>
      <c r="H2032"/>
      <c r="I2032"/>
      <c r="J2032"/>
      <c r="K2032"/>
      <c r="L2032"/>
      <c r="M2032"/>
      <c r="N2032"/>
      <c r="O2032"/>
      <c r="P2032"/>
      <c r="Q2032"/>
      <c r="R2032"/>
    </row>
    <row r="2033" spans="1:18" s="16" customFormat="1" x14ac:dyDescent="0.25">
      <c r="A2033" s="19"/>
      <c r="B2033" s="18"/>
      <c r="D2033"/>
      <c r="E2033"/>
      <c r="F2033"/>
      <c r="G2033"/>
      <c r="H2033"/>
      <c r="I2033"/>
      <c r="J2033"/>
      <c r="K2033"/>
      <c r="L2033"/>
      <c r="M2033"/>
      <c r="N2033"/>
      <c r="O2033"/>
      <c r="P2033"/>
      <c r="Q2033"/>
      <c r="R2033"/>
    </row>
    <row r="2034" spans="1:18" s="16" customFormat="1" x14ac:dyDescent="0.25">
      <c r="A2034" s="19"/>
      <c r="B2034" s="18"/>
      <c r="D2034"/>
      <c r="E2034"/>
      <c r="F2034"/>
      <c r="G2034"/>
      <c r="H2034"/>
      <c r="I2034"/>
      <c r="J2034"/>
      <c r="K2034"/>
      <c r="L2034"/>
      <c r="M2034"/>
      <c r="N2034"/>
      <c r="O2034"/>
      <c r="P2034"/>
      <c r="Q2034"/>
      <c r="R2034"/>
    </row>
    <row r="2035" spans="1:18" s="16" customFormat="1" x14ac:dyDescent="0.25">
      <c r="A2035" s="19"/>
      <c r="B2035" s="18"/>
      <c r="D2035"/>
      <c r="E2035"/>
      <c r="F2035"/>
      <c r="G2035"/>
      <c r="H2035"/>
      <c r="I2035"/>
      <c r="J2035"/>
      <c r="K2035"/>
      <c r="L2035"/>
      <c r="M2035"/>
      <c r="N2035"/>
      <c r="O2035"/>
      <c r="P2035"/>
      <c r="Q2035"/>
      <c r="R2035"/>
    </row>
    <row r="2036" spans="1:18" s="16" customFormat="1" x14ac:dyDescent="0.25">
      <c r="A2036" s="19"/>
      <c r="B2036" s="18"/>
      <c r="D2036"/>
      <c r="E2036"/>
      <c r="F2036"/>
      <c r="G2036"/>
      <c r="H2036"/>
      <c r="I2036"/>
      <c r="J2036"/>
      <c r="K2036"/>
      <c r="L2036"/>
      <c r="M2036"/>
      <c r="N2036"/>
      <c r="O2036"/>
      <c r="P2036"/>
      <c r="Q2036"/>
      <c r="R2036"/>
    </row>
    <row r="2037" spans="1:18" s="16" customFormat="1" x14ac:dyDescent="0.25">
      <c r="A2037" s="19"/>
      <c r="B2037" s="18"/>
      <c r="D2037"/>
      <c r="E2037"/>
      <c r="F2037"/>
      <c r="G2037"/>
      <c r="H2037"/>
      <c r="I2037"/>
      <c r="J2037"/>
      <c r="K2037"/>
      <c r="L2037"/>
      <c r="M2037"/>
      <c r="N2037"/>
      <c r="O2037"/>
      <c r="P2037"/>
      <c r="Q2037"/>
      <c r="R2037"/>
    </row>
    <row r="2038" spans="1:18" s="16" customFormat="1" x14ac:dyDescent="0.25">
      <c r="A2038" s="19"/>
      <c r="B2038" s="18"/>
      <c r="D2038"/>
      <c r="E2038"/>
      <c r="F2038"/>
      <c r="G2038"/>
      <c r="H2038"/>
      <c r="I2038"/>
      <c r="J2038"/>
      <c r="K2038"/>
      <c r="L2038"/>
      <c r="M2038"/>
      <c r="N2038"/>
      <c r="O2038"/>
      <c r="P2038"/>
      <c r="Q2038"/>
      <c r="R2038"/>
    </row>
    <row r="2039" spans="1:18" s="16" customFormat="1" x14ac:dyDescent="0.25">
      <c r="A2039" s="19"/>
      <c r="B2039" s="18"/>
      <c r="D2039"/>
      <c r="E2039"/>
      <c r="F2039"/>
      <c r="G2039"/>
      <c r="H2039"/>
      <c r="I2039"/>
      <c r="J2039"/>
      <c r="K2039"/>
      <c r="L2039"/>
      <c r="M2039"/>
      <c r="N2039"/>
      <c r="O2039"/>
      <c r="P2039"/>
      <c r="Q2039"/>
      <c r="R2039"/>
    </row>
    <row r="2040" spans="1:18" s="16" customFormat="1" x14ac:dyDescent="0.25">
      <c r="A2040" s="19"/>
      <c r="B2040" s="18"/>
      <c r="D2040"/>
      <c r="E2040"/>
      <c r="F2040"/>
      <c r="G2040"/>
      <c r="H2040"/>
      <c r="I2040"/>
      <c r="J2040"/>
      <c r="K2040"/>
      <c r="L2040"/>
      <c r="M2040"/>
      <c r="N2040"/>
      <c r="O2040"/>
      <c r="P2040"/>
      <c r="Q2040"/>
      <c r="R2040"/>
    </row>
    <row r="2041" spans="1:18" s="16" customFormat="1" x14ac:dyDescent="0.25">
      <c r="A2041" s="19"/>
      <c r="B2041" s="18"/>
      <c r="D2041"/>
      <c r="E2041"/>
      <c r="F2041"/>
      <c r="G2041"/>
      <c r="H2041"/>
      <c r="I2041"/>
      <c r="J2041"/>
      <c r="K2041"/>
      <c r="L2041"/>
      <c r="M2041"/>
      <c r="N2041"/>
      <c r="O2041"/>
      <c r="P2041"/>
      <c r="Q2041"/>
      <c r="R2041"/>
    </row>
    <row r="2042" spans="1:18" s="16" customFormat="1" x14ac:dyDescent="0.25">
      <c r="A2042" s="19"/>
      <c r="B2042" s="18"/>
      <c r="D2042"/>
      <c r="E2042"/>
      <c r="F2042"/>
      <c r="G2042"/>
      <c r="H2042"/>
      <c r="I2042"/>
      <c r="J2042"/>
      <c r="K2042"/>
      <c r="L2042"/>
      <c r="M2042"/>
      <c r="N2042"/>
      <c r="O2042"/>
      <c r="P2042"/>
      <c r="Q2042"/>
      <c r="R2042"/>
    </row>
    <row r="2043" spans="1:18" s="16" customFormat="1" x14ac:dyDescent="0.25">
      <c r="A2043" s="19"/>
      <c r="B2043" s="18"/>
      <c r="D2043"/>
      <c r="E2043"/>
      <c r="F2043"/>
      <c r="G2043"/>
      <c r="H2043"/>
      <c r="I2043"/>
      <c r="J2043"/>
      <c r="K2043"/>
      <c r="L2043"/>
      <c r="M2043"/>
      <c r="N2043"/>
      <c r="O2043"/>
      <c r="P2043"/>
      <c r="Q2043"/>
      <c r="R2043"/>
    </row>
    <row r="2044" spans="1:18" s="16" customFormat="1" x14ac:dyDescent="0.25">
      <c r="A2044" s="19"/>
      <c r="B2044" s="18"/>
      <c r="D2044"/>
      <c r="E2044"/>
      <c r="F2044"/>
      <c r="G2044"/>
      <c r="H2044"/>
      <c r="I2044"/>
      <c r="J2044"/>
      <c r="K2044"/>
      <c r="L2044"/>
      <c r="M2044"/>
      <c r="N2044"/>
      <c r="O2044"/>
      <c r="P2044"/>
      <c r="Q2044"/>
      <c r="R2044"/>
    </row>
    <row r="2045" spans="1:18" s="16" customFormat="1" x14ac:dyDescent="0.25">
      <c r="A2045" s="19"/>
      <c r="B2045" s="18"/>
      <c r="D2045"/>
      <c r="E2045"/>
      <c r="F2045"/>
      <c r="G2045"/>
      <c r="H2045"/>
      <c r="I2045"/>
      <c r="J2045"/>
      <c r="K2045"/>
      <c r="L2045"/>
      <c r="M2045"/>
      <c r="N2045"/>
      <c r="O2045"/>
      <c r="P2045"/>
      <c r="Q2045"/>
      <c r="R2045"/>
    </row>
    <row r="2046" spans="1:18" s="16" customFormat="1" x14ac:dyDescent="0.25">
      <c r="A2046" s="19"/>
      <c r="B2046" s="18"/>
      <c r="D2046"/>
      <c r="E2046"/>
      <c r="F2046"/>
      <c r="G2046"/>
      <c r="H2046"/>
      <c r="I2046"/>
      <c r="J2046"/>
      <c r="K2046"/>
      <c r="L2046"/>
      <c r="M2046"/>
      <c r="N2046"/>
      <c r="O2046"/>
      <c r="P2046"/>
      <c r="Q2046"/>
      <c r="R2046"/>
    </row>
    <row r="2047" spans="1:18" s="16" customFormat="1" x14ac:dyDescent="0.25">
      <c r="A2047" s="19"/>
      <c r="B2047" s="18"/>
      <c r="D2047"/>
      <c r="E2047"/>
      <c r="F2047"/>
      <c r="G2047"/>
      <c r="H2047"/>
      <c r="I2047"/>
      <c r="J2047"/>
      <c r="K2047"/>
      <c r="L2047"/>
      <c r="M2047"/>
      <c r="N2047"/>
      <c r="O2047"/>
      <c r="P2047"/>
      <c r="Q2047"/>
      <c r="R2047"/>
    </row>
    <row r="2048" spans="1:18" s="16" customFormat="1" x14ac:dyDescent="0.25">
      <c r="A2048" s="19"/>
      <c r="B2048" s="18"/>
      <c r="D2048"/>
      <c r="E2048"/>
      <c r="F2048"/>
      <c r="G2048"/>
      <c r="H2048"/>
      <c r="I2048"/>
      <c r="J2048"/>
      <c r="K2048"/>
      <c r="L2048"/>
      <c r="M2048"/>
      <c r="N2048"/>
      <c r="O2048"/>
      <c r="P2048"/>
      <c r="Q2048"/>
      <c r="R2048"/>
    </row>
    <row r="2049" spans="1:18" s="16" customFormat="1" x14ac:dyDescent="0.25">
      <c r="A2049" s="19"/>
      <c r="B2049" s="18"/>
      <c r="D2049"/>
      <c r="E2049"/>
      <c r="F2049"/>
      <c r="G2049"/>
      <c r="H2049"/>
      <c r="I2049"/>
      <c r="J2049"/>
      <c r="K2049"/>
      <c r="L2049"/>
      <c r="M2049"/>
      <c r="N2049"/>
      <c r="O2049"/>
      <c r="P2049"/>
      <c r="Q2049"/>
      <c r="R2049"/>
    </row>
    <row r="2050" spans="1:18" s="16" customFormat="1" x14ac:dyDescent="0.25">
      <c r="A2050" s="19"/>
      <c r="B2050" s="18"/>
      <c r="D2050"/>
      <c r="E2050"/>
      <c r="F2050"/>
      <c r="G2050"/>
      <c r="H2050"/>
      <c r="I2050"/>
      <c r="J2050"/>
      <c r="K2050"/>
      <c r="L2050"/>
      <c r="M2050"/>
      <c r="N2050"/>
      <c r="O2050"/>
      <c r="P2050"/>
      <c r="Q2050"/>
      <c r="R2050"/>
    </row>
    <row r="2051" spans="1:18" s="16" customFormat="1" x14ac:dyDescent="0.25">
      <c r="A2051" s="19"/>
      <c r="B2051" s="18"/>
      <c r="D2051"/>
      <c r="E2051"/>
      <c r="F2051"/>
      <c r="G2051"/>
      <c r="H2051"/>
      <c r="I2051"/>
      <c r="J2051"/>
      <c r="K2051"/>
      <c r="L2051"/>
      <c r="M2051"/>
      <c r="N2051"/>
      <c r="O2051"/>
      <c r="P2051"/>
      <c r="Q2051"/>
      <c r="R2051"/>
    </row>
    <row r="2052" spans="1:18" s="16" customFormat="1" x14ac:dyDescent="0.25">
      <c r="A2052" s="19"/>
      <c r="B2052" s="18"/>
      <c r="D2052"/>
      <c r="E2052"/>
      <c r="F2052"/>
      <c r="G2052"/>
      <c r="H2052"/>
      <c r="I2052"/>
      <c r="J2052"/>
      <c r="K2052"/>
      <c r="L2052"/>
      <c r="M2052"/>
      <c r="N2052"/>
      <c r="O2052"/>
      <c r="P2052"/>
      <c r="Q2052"/>
      <c r="R2052"/>
    </row>
    <row r="2053" spans="1:18" s="16" customFormat="1" x14ac:dyDescent="0.25">
      <c r="A2053" s="19"/>
      <c r="B2053" s="18"/>
      <c r="D2053"/>
      <c r="E2053"/>
      <c r="F2053"/>
      <c r="G2053"/>
      <c r="H2053"/>
      <c r="I2053"/>
      <c r="J2053"/>
      <c r="K2053"/>
      <c r="L2053"/>
      <c r="M2053"/>
      <c r="N2053"/>
      <c r="O2053"/>
      <c r="P2053"/>
      <c r="Q2053"/>
      <c r="R2053"/>
    </row>
    <row r="2054" spans="1:18" s="16" customFormat="1" x14ac:dyDescent="0.25">
      <c r="A2054" s="19"/>
      <c r="B2054" s="18"/>
      <c r="D2054"/>
      <c r="E2054"/>
      <c r="F2054"/>
      <c r="G2054"/>
      <c r="H2054"/>
      <c r="I2054"/>
      <c r="J2054"/>
      <c r="K2054"/>
      <c r="L2054"/>
      <c r="M2054"/>
      <c r="N2054"/>
      <c r="O2054"/>
      <c r="P2054"/>
      <c r="Q2054"/>
      <c r="R2054"/>
    </row>
    <row r="2055" spans="1:18" s="16" customFormat="1" x14ac:dyDescent="0.25">
      <c r="A2055" s="19"/>
      <c r="B2055" s="18"/>
      <c r="D2055"/>
      <c r="E2055"/>
      <c r="F2055"/>
      <c r="G2055"/>
      <c r="H2055"/>
      <c r="I2055"/>
      <c r="J2055"/>
      <c r="K2055"/>
      <c r="L2055"/>
      <c r="M2055"/>
      <c r="N2055"/>
      <c r="O2055"/>
      <c r="P2055"/>
      <c r="Q2055"/>
      <c r="R2055"/>
    </row>
    <row r="2056" spans="1:18" s="16" customFormat="1" x14ac:dyDescent="0.25">
      <c r="A2056" s="19"/>
      <c r="B2056" s="18"/>
      <c r="D2056"/>
      <c r="E2056"/>
      <c r="F2056"/>
      <c r="G2056"/>
      <c r="H2056"/>
      <c r="I2056"/>
      <c r="J2056"/>
      <c r="K2056"/>
      <c r="L2056"/>
      <c r="M2056"/>
      <c r="N2056"/>
      <c r="O2056"/>
      <c r="P2056"/>
      <c r="Q2056"/>
      <c r="R2056"/>
    </row>
    <row r="2057" spans="1:18" s="16" customFormat="1" x14ac:dyDescent="0.25">
      <c r="A2057" s="19"/>
      <c r="B2057" s="18"/>
      <c r="D2057"/>
      <c r="E2057"/>
      <c r="F2057"/>
      <c r="G2057"/>
      <c r="H2057"/>
      <c r="I2057"/>
      <c r="J2057"/>
      <c r="K2057"/>
      <c r="L2057"/>
      <c r="M2057"/>
      <c r="N2057"/>
      <c r="O2057"/>
      <c r="P2057"/>
      <c r="Q2057"/>
      <c r="R2057"/>
    </row>
    <row r="2058" spans="1:18" s="16" customFormat="1" x14ac:dyDescent="0.25">
      <c r="A2058" s="19"/>
      <c r="B2058" s="18"/>
      <c r="D2058"/>
      <c r="E2058"/>
      <c r="F2058"/>
      <c r="G2058"/>
      <c r="H2058"/>
      <c r="I2058"/>
      <c r="J2058"/>
      <c r="K2058"/>
      <c r="L2058"/>
      <c r="M2058"/>
      <c r="N2058"/>
      <c r="O2058"/>
      <c r="P2058"/>
      <c r="Q2058"/>
      <c r="R2058"/>
    </row>
    <row r="2059" spans="1:18" s="16" customFormat="1" x14ac:dyDescent="0.25">
      <c r="A2059" s="19"/>
      <c r="B2059" s="18"/>
      <c r="D2059"/>
      <c r="E2059"/>
      <c r="F2059"/>
      <c r="G2059"/>
      <c r="H2059"/>
      <c r="I2059"/>
      <c r="J2059"/>
      <c r="K2059"/>
      <c r="L2059"/>
      <c r="M2059"/>
      <c r="N2059"/>
      <c r="O2059"/>
      <c r="P2059"/>
      <c r="Q2059"/>
      <c r="R2059"/>
    </row>
    <row r="2060" spans="1:18" s="16" customFormat="1" x14ac:dyDescent="0.25">
      <c r="A2060" s="19"/>
      <c r="B2060" s="18"/>
      <c r="D2060"/>
      <c r="E2060"/>
      <c r="F2060"/>
      <c r="G2060"/>
      <c r="H2060"/>
      <c r="I2060"/>
      <c r="J2060"/>
      <c r="K2060"/>
      <c r="L2060"/>
      <c r="M2060"/>
      <c r="N2060"/>
      <c r="O2060"/>
      <c r="P2060"/>
      <c r="Q2060"/>
      <c r="R2060"/>
    </row>
    <row r="2061" spans="1:18" s="16" customFormat="1" x14ac:dyDescent="0.25">
      <c r="A2061" s="19"/>
      <c r="B2061" s="18"/>
      <c r="D2061"/>
      <c r="E2061"/>
      <c r="F2061"/>
      <c r="G2061"/>
      <c r="H2061"/>
      <c r="I2061"/>
      <c r="J2061"/>
      <c r="K2061"/>
      <c r="L2061"/>
      <c r="M2061"/>
      <c r="N2061"/>
      <c r="O2061"/>
      <c r="P2061"/>
      <c r="Q2061"/>
      <c r="R2061"/>
    </row>
    <row r="2062" spans="1:18" s="16" customFormat="1" x14ac:dyDescent="0.25">
      <c r="A2062" s="19"/>
      <c r="B2062" s="20"/>
      <c r="D2062"/>
      <c r="E2062"/>
      <c r="F2062"/>
      <c r="G2062"/>
      <c r="H2062"/>
      <c r="I2062"/>
      <c r="J2062"/>
      <c r="K2062"/>
      <c r="L2062"/>
      <c r="M2062"/>
      <c r="N2062"/>
      <c r="O2062"/>
      <c r="P2062"/>
      <c r="Q2062"/>
      <c r="R2062"/>
    </row>
    <row r="2063" spans="1:18" s="16" customFormat="1" x14ac:dyDescent="0.25">
      <c r="A2063" s="19"/>
      <c r="B2063" s="18"/>
      <c r="D2063"/>
      <c r="E2063"/>
      <c r="F2063"/>
      <c r="G2063"/>
      <c r="H2063"/>
      <c r="I2063"/>
      <c r="J2063"/>
      <c r="K2063"/>
      <c r="L2063"/>
      <c r="M2063"/>
      <c r="N2063"/>
      <c r="O2063"/>
      <c r="P2063"/>
      <c r="Q2063"/>
      <c r="R2063"/>
    </row>
    <row r="2064" spans="1:18" s="16" customFormat="1" x14ac:dyDescent="0.25">
      <c r="A2064" s="19"/>
      <c r="B2064" s="18"/>
      <c r="D2064"/>
      <c r="E2064"/>
      <c r="F2064"/>
      <c r="G2064"/>
      <c r="H2064"/>
      <c r="I2064"/>
      <c r="J2064"/>
      <c r="K2064"/>
      <c r="L2064"/>
      <c r="M2064"/>
      <c r="N2064"/>
      <c r="O2064"/>
      <c r="P2064"/>
      <c r="Q2064"/>
      <c r="R2064"/>
    </row>
    <row r="2065" spans="1:18" s="16" customFormat="1" x14ac:dyDescent="0.25">
      <c r="A2065" s="19"/>
      <c r="B2065" s="18"/>
      <c r="D2065"/>
      <c r="E2065"/>
      <c r="F2065"/>
      <c r="G2065"/>
      <c r="H2065"/>
      <c r="I2065"/>
      <c r="J2065"/>
      <c r="K2065"/>
      <c r="L2065"/>
      <c r="M2065"/>
      <c r="N2065"/>
      <c r="O2065"/>
      <c r="P2065"/>
      <c r="Q2065"/>
      <c r="R2065"/>
    </row>
    <row r="2066" spans="1:18" s="16" customFormat="1" x14ac:dyDescent="0.25">
      <c r="A2066" s="19"/>
      <c r="B2066" s="18"/>
      <c r="D2066"/>
      <c r="E2066"/>
      <c r="F2066"/>
      <c r="G2066"/>
      <c r="H2066"/>
      <c r="I2066"/>
      <c r="J2066"/>
      <c r="K2066"/>
      <c r="L2066"/>
      <c r="M2066"/>
      <c r="N2066"/>
      <c r="O2066"/>
      <c r="P2066"/>
      <c r="Q2066"/>
      <c r="R2066"/>
    </row>
    <row r="2067" spans="1:18" s="16" customFormat="1" x14ac:dyDescent="0.25">
      <c r="A2067" s="19"/>
      <c r="B2067" s="18"/>
      <c r="D2067"/>
      <c r="E2067"/>
      <c r="F2067"/>
      <c r="G2067"/>
      <c r="H2067"/>
      <c r="I2067"/>
      <c r="J2067"/>
      <c r="K2067"/>
      <c r="L2067"/>
      <c r="M2067"/>
      <c r="N2067"/>
      <c r="O2067"/>
      <c r="P2067"/>
      <c r="Q2067"/>
      <c r="R2067"/>
    </row>
    <row r="2068" spans="1:18" s="16" customFormat="1" x14ac:dyDescent="0.25">
      <c r="A2068" s="19"/>
      <c r="B2068" s="18"/>
      <c r="D2068"/>
      <c r="E2068"/>
      <c r="F2068"/>
      <c r="G2068"/>
      <c r="H2068"/>
      <c r="I2068"/>
      <c r="J2068"/>
      <c r="K2068"/>
      <c r="L2068"/>
      <c r="M2068"/>
      <c r="N2068"/>
      <c r="O2068"/>
      <c r="P2068"/>
      <c r="Q2068"/>
      <c r="R2068"/>
    </row>
    <row r="2069" spans="1:18" s="16" customFormat="1" x14ac:dyDescent="0.25">
      <c r="A2069" s="19"/>
      <c r="B2069" s="18"/>
      <c r="D2069"/>
      <c r="E2069"/>
      <c r="F2069"/>
      <c r="G2069"/>
      <c r="H2069"/>
      <c r="I2069"/>
      <c r="J2069"/>
      <c r="K2069"/>
      <c r="L2069"/>
      <c r="M2069"/>
      <c r="N2069"/>
      <c r="O2069"/>
      <c r="P2069"/>
      <c r="Q2069"/>
      <c r="R2069"/>
    </row>
    <row r="2070" spans="1:18" s="16" customFormat="1" x14ac:dyDescent="0.25">
      <c r="A2070" s="19"/>
      <c r="B2070" s="18"/>
      <c r="D2070"/>
      <c r="E2070"/>
      <c r="F2070"/>
      <c r="G2070"/>
      <c r="H2070"/>
      <c r="I2070"/>
      <c r="J2070"/>
      <c r="K2070"/>
      <c r="L2070"/>
      <c r="M2070"/>
      <c r="N2070"/>
      <c r="O2070"/>
      <c r="P2070"/>
      <c r="Q2070"/>
      <c r="R2070"/>
    </row>
    <row r="2071" spans="1:18" s="16" customFormat="1" x14ac:dyDescent="0.25">
      <c r="A2071" s="19"/>
      <c r="B2071" s="18"/>
      <c r="D2071"/>
      <c r="E2071"/>
      <c r="F2071"/>
      <c r="G2071"/>
      <c r="H2071"/>
      <c r="I2071"/>
      <c r="J2071"/>
      <c r="K2071"/>
      <c r="L2071"/>
      <c r="M2071"/>
      <c r="N2071"/>
      <c r="O2071"/>
      <c r="P2071"/>
      <c r="Q2071"/>
      <c r="R2071"/>
    </row>
    <row r="2072" spans="1:18" s="16" customFormat="1" x14ac:dyDescent="0.25">
      <c r="A2072" s="19"/>
      <c r="B2072" s="18"/>
      <c r="D2072"/>
      <c r="E2072"/>
      <c r="F2072"/>
      <c r="G2072"/>
      <c r="H2072"/>
      <c r="I2072"/>
      <c r="J2072"/>
      <c r="K2072"/>
      <c r="L2072"/>
      <c r="M2072"/>
      <c r="N2072"/>
      <c r="O2072"/>
      <c r="P2072"/>
      <c r="Q2072"/>
      <c r="R2072"/>
    </row>
    <row r="2073" spans="1:18" s="16" customFormat="1" x14ac:dyDescent="0.25">
      <c r="A2073" s="19"/>
      <c r="B2073" s="18"/>
      <c r="D2073"/>
      <c r="E2073"/>
      <c r="F2073"/>
      <c r="G2073"/>
      <c r="H2073"/>
      <c r="I2073"/>
      <c r="J2073"/>
      <c r="K2073"/>
      <c r="L2073"/>
      <c r="M2073"/>
      <c r="N2073"/>
      <c r="O2073"/>
      <c r="P2073"/>
      <c r="Q2073"/>
      <c r="R2073"/>
    </row>
    <row r="2074" spans="1:18" s="16" customFormat="1" x14ac:dyDescent="0.25">
      <c r="A2074" s="19"/>
      <c r="B2074" s="18"/>
      <c r="D2074"/>
      <c r="E2074"/>
      <c r="F2074"/>
      <c r="G2074"/>
      <c r="H2074"/>
      <c r="I2074"/>
      <c r="J2074"/>
      <c r="K2074"/>
      <c r="L2074"/>
      <c r="M2074"/>
      <c r="N2074"/>
      <c r="O2074"/>
      <c r="P2074"/>
      <c r="Q2074"/>
      <c r="R2074"/>
    </row>
    <row r="2075" spans="1:18" s="16" customFormat="1" x14ac:dyDescent="0.25">
      <c r="A2075" s="19"/>
      <c r="B2075" s="18"/>
      <c r="D2075"/>
      <c r="E2075"/>
      <c r="F2075"/>
      <c r="G2075"/>
      <c r="H2075"/>
      <c r="I2075"/>
      <c r="J2075"/>
      <c r="K2075"/>
      <c r="L2075"/>
      <c r="M2075"/>
      <c r="N2075"/>
      <c r="O2075"/>
      <c r="P2075"/>
      <c r="Q2075"/>
      <c r="R2075"/>
    </row>
    <row r="2076" spans="1:18" s="16" customFormat="1" x14ac:dyDescent="0.25">
      <c r="A2076" s="19"/>
      <c r="B2076" s="18"/>
      <c r="D2076"/>
      <c r="E2076"/>
      <c r="F2076"/>
      <c r="G2076"/>
      <c r="H2076"/>
      <c r="I2076"/>
      <c r="J2076"/>
      <c r="K2076"/>
      <c r="L2076"/>
      <c r="M2076"/>
      <c r="N2076"/>
      <c r="O2076"/>
      <c r="P2076"/>
      <c r="Q2076"/>
      <c r="R2076"/>
    </row>
    <row r="2077" spans="1:18" s="16" customFormat="1" x14ac:dyDescent="0.25">
      <c r="A2077" s="19"/>
      <c r="B2077" s="18"/>
      <c r="D2077"/>
      <c r="E2077"/>
      <c r="F2077"/>
      <c r="G2077"/>
      <c r="H2077"/>
      <c r="I2077"/>
      <c r="J2077"/>
      <c r="K2077"/>
      <c r="L2077"/>
      <c r="M2077"/>
      <c r="N2077"/>
      <c r="O2077"/>
      <c r="P2077"/>
      <c r="Q2077"/>
      <c r="R2077"/>
    </row>
    <row r="2078" spans="1:18" s="16" customFormat="1" x14ac:dyDescent="0.25">
      <c r="A2078" s="19"/>
      <c r="B2078" s="18"/>
      <c r="D2078"/>
      <c r="E2078"/>
      <c r="F2078"/>
      <c r="G2078"/>
      <c r="H2078"/>
      <c r="I2078"/>
      <c r="J2078"/>
      <c r="K2078"/>
      <c r="L2078"/>
      <c r="M2078"/>
      <c r="N2078"/>
      <c r="O2078"/>
      <c r="P2078"/>
      <c r="Q2078"/>
      <c r="R2078"/>
    </row>
    <row r="2079" spans="1:18" s="16" customFormat="1" x14ac:dyDescent="0.25">
      <c r="A2079" s="19"/>
      <c r="B2079" s="18"/>
      <c r="D2079"/>
      <c r="E2079"/>
      <c r="F2079"/>
      <c r="G2079"/>
      <c r="H2079"/>
      <c r="I2079"/>
      <c r="J2079"/>
      <c r="K2079"/>
      <c r="L2079"/>
      <c r="M2079"/>
      <c r="N2079"/>
      <c r="O2079"/>
      <c r="P2079"/>
      <c r="Q2079"/>
      <c r="R2079"/>
    </row>
    <row r="2080" spans="1:18" s="16" customFormat="1" x14ac:dyDescent="0.25">
      <c r="A2080" s="19"/>
      <c r="B2080" s="18"/>
      <c r="D2080"/>
      <c r="E2080"/>
      <c r="F2080"/>
      <c r="G2080"/>
      <c r="H2080"/>
      <c r="I2080"/>
      <c r="J2080"/>
      <c r="K2080"/>
      <c r="L2080"/>
      <c r="M2080"/>
      <c r="N2080"/>
      <c r="O2080"/>
      <c r="P2080"/>
      <c r="Q2080"/>
      <c r="R2080"/>
    </row>
    <row r="2081" spans="1:18" s="16" customFormat="1" x14ac:dyDescent="0.25">
      <c r="A2081" s="19"/>
      <c r="B2081" s="18"/>
      <c r="D2081"/>
      <c r="E2081"/>
      <c r="F2081"/>
      <c r="G2081"/>
      <c r="H2081"/>
      <c r="I2081"/>
      <c r="J2081"/>
      <c r="K2081"/>
      <c r="L2081"/>
      <c r="M2081"/>
      <c r="N2081"/>
      <c r="O2081"/>
      <c r="P2081"/>
      <c r="Q2081"/>
      <c r="R2081"/>
    </row>
    <row r="2082" spans="1:18" s="16" customFormat="1" x14ac:dyDescent="0.25">
      <c r="A2082" s="19"/>
      <c r="B2082" s="18"/>
      <c r="D2082"/>
      <c r="E2082"/>
      <c r="F2082"/>
      <c r="G2082"/>
      <c r="H2082"/>
      <c r="I2082"/>
      <c r="J2082"/>
      <c r="K2082"/>
      <c r="L2082"/>
      <c r="M2082"/>
      <c r="N2082"/>
      <c r="O2082"/>
      <c r="P2082"/>
      <c r="Q2082"/>
      <c r="R2082"/>
    </row>
    <row r="2083" spans="1:18" s="16" customFormat="1" x14ac:dyDescent="0.25">
      <c r="A2083" s="19"/>
      <c r="B2083" s="18"/>
      <c r="D2083"/>
      <c r="E2083"/>
      <c r="F2083"/>
      <c r="G2083"/>
      <c r="H2083"/>
      <c r="I2083"/>
      <c r="J2083"/>
      <c r="K2083"/>
      <c r="L2083"/>
      <c r="M2083"/>
      <c r="N2083"/>
      <c r="O2083"/>
      <c r="P2083"/>
      <c r="Q2083"/>
      <c r="R2083"/>
    </row>
    <row r="2084" spans="1:18" s="16" customFormat="1" x14ac:dyDescent="0.25">
      <c r="A2084" s="19"/>
      <c r="B2084" s="18"/>
      <c r="D2084"/>
      <c r="E2084"/>
      <c r="F2084"/>
      <c r="G2084"/>
      <c r="H2084"/>
      <c r="I2084"/>
      <c r="J2084"/>
      <c r="K2084"/>
      <c r="L2084"/>
      <c r="M2084"/>
      <c r="N2084"/>
      <c r="O2084"/>
      <c r="P2084"/>
      <c r="Q2084"/>
      <c r="R2084"/>
    </row>
    <row r="2085" spans="1:18" s="16" customFormat="1" x14ac:dyDescent="0.25">
      <c r="A2085" s="19"/>
      <c r="B2085" s="18"/>
      <c r="D2085"/>
      <c r="E2085"/>
      <c r="F2085"/>
      <c r="G2085"/>
      <c r="H2085"/>
      <c r="I2085"/>
      <c r="J2085"/>
      <c r="K2085"/>
      <c r="L2085"/>
      <c r="M2085"/>
      <c r="N2085"/>
      <c r="O2085"/>
      <c r="P2085"/>
      <c r="Q2085"/>
      <c r="R2085"/>
    </row>
    <row r="2086" spans="1:18" s="16" customFormat="1" x14ac:dyDescent="0.25">
      <c r="A2086" s="19"/>
      <c r="B2086" s="18"/>
      <c r="D2086"/>
      <c r="E2086"/>
      <c r="F2086"/>
      <c r="G2086"/>
      <c r="H2086"/>
      <c r="I2086"/>
      <c r="J2086"/>
      <c r="K2086"/>
      <c r="L2086"/>
      <c r="M2086"/>
      <c r="N2086"/>
      <c r="O2086"/>
      <c r="P2086"/>
      <c r="Q2086"/>
      <c r="R2086"/>
    </row>
    <row r="2087" spans="1:18" s="16" customFormat="1" x14ac:dyDescent="0.25">
      <c r="A2087" s="19"/>
      <c r="B2087" s="18"/>
      <c r="D2087"/>
      <c r="E2087"/>
      <c r="F2087"/>
      <c r="G2087"/>
      <c r="H2087"/>
      <c r="I2087"/>
      <c r="J2087"/>
      <c r="K2087"/>
      <c r="L2087"/>
      <c r="M2087"/>
      <c r="N2087"/>
      <c r="O2087"/>
      <c r="P2087"/>
      <c r="Q2087"/>
      <c r="R2087"/>
    </row>
    <row r="2088" spans="1:18" s="16" customFormat="1" x14ac:dyDescent="0.25">
      <c r="A2088" s="19"/>
      <c r="B2088" s="18"/>
      <c r="D2088"/>
      <c r="E2088"/>
      <c r="F2088"/>
      <c r="G2088"/>
      <c r="H2088"/>
      <c r="I2088"/>
      <c r="J2088"/>
      <c r="K2088"/>
      <c r="L2088"/>
      <c r="M2088"/>
      <c r="N2088"/>
      <c r="O2088"/>
      <c r="P2088"/>
      <c r="Q2088"/>
      <c r="R2088"/>
    </row>
    <row r="2089" spans="1:18" s="16" customFormat="1" x14ac:dyDescent="0.25">
      <c r="A2089" s="19"/>
      <c r="B2089" s="18"/>
      <c r="D2089"/>
      <c r="E2089"/>
      <c r="F2089"/>
      <c r="G2089"/>
      <c r="H2089"/>
      <c r="I2089"/>
      <c r="J2089"/>
      <c r="K2089"/>
      <c r="L2089"/>
      <c r="M2089"/>
      <c r="N2089"/>
      <c r="O2089"/>
      <c r="P2089"/>
      <c r="Q2089"/>
      <c r="R2089"/>
    </row>
    <row r="2090" spans="1:18" s="16" customFormat="1" x14ac:dyDescent="0.25">
      <c r="A2090" s="19"/>
      <c r="B2090" s="18"/>
      <c r="D2090"/>
      <c r="E2090"/>
      <c r="F2090"/>
      <c r="G2090"/>
      <c r="H2090"/>
      <c r="I2090"/>
      <c r="J2090"/>
      <c r="K2090"/>
      <c r="L2090"/>
      <c r="M2090"/>
      <c r="N2090"/>
      <c r="O2090"/>
      <c r="P2090"/>
      <c r="Q2090"/>
      <c r="R2090"/>
    </row>
    <row r="2091" spans="1:18" s="16" customFormat="1" x14ac:dyDescent="0.25">
      <c r="A2091" s="19"/>
      <c r="B2091" s="18"/>
      <c r="D2091"/>
      <c r="E2091"/>
      <c r="F2091"/>
      <c r="G2091"/>
      <c r="H2091"/>
      <c r="I2091"/>
      <c r="J2091"/>
      <c r="K2091"/>
      <c r="L2091"/>
      <c r="M2091"/>
      <c r="N2091"/>
      <c r="O2091"/>
      <c r="P2091"/>
      <c r="Q2091"/>
      <c r="R2091"/>
    </row>
    <row r="2092" spans="1:18" s="16" customFormat="1" x14ac:dyDescent="0.25">
      <c r="A2092" s="19"/>
      <c r="B2092" s="18"/>
      <c r="D2092"/>
      <c r="E2092"/>
      <c r="F2092"/>
      <c r="G2092"/>
      <c r="H2092"/>
      <c r="I2092"/>
      <c r="J2092"/>
      <c r="K2092"/>
      <c r="L2092"/>
      <c r="M2092"/>
      <c r="N2092"/>
      <c r="O2092"/>
      <c r="P2092"/>
      <c r="Q2092"/>
      <c r="R2092"/>
    </row>
    <row r="2093" spans="1:18" s="16" customFormat="1" x14ac:dyDescent="0.25">
      <c r="A2093" s="19"/>
      <c r="B2093" s="18"/>
      <c r="D2093"/>
      <c r="E2093"/>
      <c r="F2093"/>
      <c r="G2093"/>
      <c r="H2093"/>
      <c r="I2093"/>
      <c r="J2093"/>
      <c r="K2093"/>
      <c r="L2093"/>
      <c r="M2093"/>
      <c r="N2093"/>
      <c r="O2093"/>
      <c r="P2093"/>
      <c r="Q2093"/>
      <c r="R2093"/>
    </row>
    <row r="2094" spans="1:18" s="16" customFormat="1" x14ac:dyDescent="0.25">
      <c r="A2094" s="19"/>
      <c r="B2094" s="18"/>
      <c r="D2094"/>
      <c r="E2094"/>
      <c r="F2094"/>
      <c r="G2094"/>
      <c r="H2094"/>
      <c r="I2094"/>
      <c r="J2094"/>
      <c r="K2094"/>
      <c r="L2094"/>
      <c r="M2094"/>
      <c r="N2094"/>
      <c r="O2094"/>
      <c r="P2094"/>
      <c r="Q2094"/>
      <c r="R2094"/>
    </row>
    <row r="2095" spans="1:18" s="16" customFormat="1" x14ac:dyDescent="0.25">
      <c r="A2095" s="19"/>
      <c r="B2095" s="18"/>
      <c r="D2095"/>
      <c r="E2095"/>
      <c r="F2095"/>
      <c r="G2095"/>
      <c r="H2095"/>
      <c r="I2095"/>
      <c r="J2095"/>
      <c r="K2095"/>
      <c r="L2095"/>
      <c r="M2095"/>
      <c r="N2095"/>
      <c r="O2095"/>
      <c r="P2095"/>
      <c r="Q2095"/>
      <c r="R2095"/>
    </row>
    <row r="2096" spans="1:18" s="16" customFormat="1" x14ac:dyDescent="0.25">
      <c r="A2096" s="19"/>
      <c r="B2096" s="18"/>
      <c r="D2096"/>
      <c r="E2096"/>
      <c r="F2096"/>
      <c r="G2096"/>
      <c r="H2096"/>
      <c r="I2096"/>
      <c r="J2096"/>
      <c r="K2096"/>
      <c r="L2096"/>
      <c r="M2096"/>
      <c r="N2096"/>
      <c r="O2096"/>
      <c r="P2096"/>
      <c r="Q2096"/>
      <c r="R2096"/>
    </row>
    <row r="2097" spans="1:18" s="16" customFormat="1" x14ac:dyDescent="0.25">
      <c r="A2097" s="19"/>
      <c r="B2097" s="18"/>
      <c r="D2097"/>
      <c r="E2097"/>
      <c r="F2097"/>
      <c r="G2097"/>
      <c r="H2097"/>
      <c r="I2097"/>
      <c r="J2097"/>
      <c r="K2097"/>
      <c r="L2097"/>
      <c r="M2097"/>
      <c r="N2097"/>
      <c r="O2097"/>
      <c r="P2097"/>
      <c r="Q2097"/>
      <c r="R2097"/>
    </row>
    <row r="2098" spans="1:18" s="16" customFormat="1" x14ac:dyDescent="0.25">
      <c r="A2098" s="19"/>
      <c r="B2098" s="18"/>
      <c r="D2098"/>
      <c r="E2098"/>
      <c r="F2098"/>
      <c r="G2098"/>
      <c r="H2098"/>
      <c r="I2098"/>
      <c r="J2098"/>
      <c r="K2098"/>
      <c r="L2098"/>
      <c r="M2098"/>
      <c r="N2098"/>
      <c r="O2098"/>
      <c r="P2098"/>
      <c r="Q2098"/>
      <c r="R2098"/>
    </row>
    <row r="2099" spans="1:18" s="16" customFormat="1" x14ac:dyDescent="0.25">
      <c r="A2099" s="19"/>
      <c r="B2099" s="18"/>
      <c r="D2099"/>
      <c r="E2099"/>
      <c r="F2099"/>
      <c r="G2099"/>
      <c r="H2099"/>
      <c r="I2099"/>
      <c r="J2099"/>
      <c r="K2099"/>
      <c r="L2099"/>
      <c r="M2099"/>
      <c r="N2099"/>
      <c r="O2099"/>
      <c r="P2099"/>
      <c r="Q2099"/>
      <c r="R2099"/>
    </row>
    <row r="2100" spans="1:18" s="16" customFormat="1" x14ac:dyDescent="0.25">
      <c r="A2100" s="19"/>
      <c r="B2100" s="18"/>
      <c r="D2100"/>
      <c r="E2100"/>
      <c r="F2100"/>
      <c r="G2100"/>
      <c r="H2100"/>
      <c r="I2100"/>
      <c r="J2100"/>
      <c r="K2100"/>
      <c r="L2100"/>
      <c r="M2100"/>
      <c r="N2100"/>
      <c r="O2100"/>
      <c r="P2100"/>
      <c r="Q2100"/>
      <c r="R2100"/>
    </row>
    <row r="2101" spans="1:18" s="16" customFormat="1" x14ac:dyDescent="0.25">
      <c r="A2101" s="19"/>
      <c r="B2101" s="18"/>
      <c r="D2101"/>
      <c r="E2101"/>
      <c r="F2101"/>
      <c r="G2101"/>
      <c r="H2101"/>
      <c r="I2101"/>
      <c r="J2101"/>
      <c r="K2101"/>
      <c r="L2101"/>
      <c r="M2101"/>
      <c r="N2101"/>
      <c r="O2101"/>
      <c r="P2101"/>
      <c r="Q2101"/>
      <c r="R2101"/>
    </row>
    <row r="2102" spans="1:18" s="16" customFormat="1" x14ac:dyDescent="0.25">
      <c r="A2102" s="19"/>
      <c r="B2102" s="18"/>
      <c r="D2102"/>
      <c r="E2102"/>
      <c r="F2102"/>
      <c r="G2102"/>
      <c r="H2102"/>
      <c r="I2102"/>
      <c r="J2102"/>
      <c r="K2102"/>
      <c r="L2102"/>
      <c r="M2102"/>
      <c r="N2102"/>
      <c r="O2102"/>
      <c r="P2102"/>
      <c r="Q2102"/>
      <c r="R2102"/>
    </row>
    <row r="2103" spans="1:18" s="16" customFormat="1" x14ac:dyDescent="0.25">
      <c r="A2103" s="19"/>
      <c r="B2103" s="18"/>
      <c r="D2103"/>
      <c r="E2103"/>
      <c r="F2103"/>
      <c r="G2103"/>
      <c r="H2103"/>
      <c r="I2103"/>
      <c r="J2103"/>
      <c r="K2103"/>
      <c r="L2103"/>
      <c r="M2103"/>
      <c r="N2103"/>
      <c r="O2103"/>
      <c r="P2103"/>
      <c r="Q2103"/>
      <c r="R2103"/>
    </row>
    <row r="2104" spans="1:18" s="16" customFormat="1" x14ac:dyDescent="0.25">
      <c r="A2104" s="19"/>
      <c r="B2104" s="18"/>
      <c r="D2104"/>
      <c r="E2104"/>
      <c r="F2104"/>
      <c r="G2104"/>
      <c r="H2104"/>
      <c r="I2104"/>
      <c r="J2104"/>
      <c r="K2104"/>
      <c r="L2104"/>
      <c r="M2104"/>
      <c r="N2104"/>
      <c r="O2104"/>
      <c r="P2104"/>
      <c r="Q2104"/>
      <c r="R2104"/>
    </row>
    <row r="2105" spans="1:18" s="16" customFormat="1" x14ac:dyDescent="0.25">
      <c r="A2105" s="19"/>
      <c r="B2105" s="18"/>
      <c r="D2105"/>
      <c r="E2105"/>
      <c r="F2105"/>
      <c r="G2105"/>
      <c r="H2105"/>
      <c r="I2105"/>
      <c r="J2105"/>
      <c r="K2105"/>
      <c r="L2105"/>
      <c r="M2105"/>
      <c r="N2105"/>
      <c r="O2105"/>
      <c r="P2105"/>
      <c r="Q2105"/>
      <c r="R2105"/>
    </row>
    <row r="2106" spans="1:18" s="16" customFormat="1" x14ac:dyDescent="0.25">
      <c r="A2106" s="19"/>
      <c r="B2106" s="18"/>
      <c r="D2106"/>
      <c r="E2106"/>
      <c r="F2106"/>
      <c r="G2106"/>
      <c r="H2106"/>
      <c r="I2106"/>
      <c r="J2106"/>
      <c r="K2106"/>
      <c r="L2106"/>
      <c r="M2106"/>
      <c r="N2106"/>
      <c r="O2106"/>
      <c r="P2106"/>
      <c r="Q2106"/>
      <c r="R2106"/>
    </row>
    <row r="2107" spans="1:18" s="16" customFormat="1" x14ac:dyDescent="0.25">
      <c r="A2107" s="19"/>
      <c r="B2107" s="18"/>
      <c r="D2107"/>
      <c r="E2107"/>
      <c r="F2107"/>
      <c r="G2107"/>
      <c r="H2107"/>
      <c r="I2107"/>
      <c r="J2107"/>
      <c r="K2107"/>
      <c r="L2107"/>
      <c r="M2107"/>
      <c r="N2107"/>
      <c r="O2107"/>
      <c r="P2107"/>
      <c r="Q2107"/>
      <c r="R2107"/>
    </row>
    <row r="2108" spans="1:18" s="16" customFormat="1" x14ac:dyDescent="0.25">
      <c r="A2108" s="19"/>
      <c r="B2108" s="18"/>
      <c r="D2108"/>
      <c r="E2108"/>
      <c r="F2108"/>
      <c r="G2108"/>
      <c r="H2108"/>
      <c r="I2108"/>
      <c r="J2108"/>
      <c r="K2108"/>
      <c r="L2108"/>
      <c r="M2108"/>
      <c r="N2108"/>
      <c r="O2108"/>
      <c r="P2108"/>
      <c r="Q2108"/>
      <c r="R2108"/>
    </row>
    <row r="2109" spans="1:18" s="16" customFormat="1" x14ac:dyDescent="0.25">
      <c r="A2109" s="19"/>
      <c r="B2109" s="18"/>
      <c r="D2109"/>
      <c r="E2109"/>
      <c r="F2109"/>
      <c r="G2109"/>
      <c r="H2109"/>
      <c r="I2109"/>
      <c r="J2109"/>
      <c r="K2109"/>
      <c r="L2109"/>
      <c r="M2109"/>
      <c r="N2109"/>
      <c r="O2109"/>
      <c r="P2109"/>
      <c r="Q2109"/>
      <c r="R2109"/>
    </row>
    <row r="2110" spans="1:18" s="16" customFormat="1" x14ac:dyDescent="0.25">
      <c r="A2110" s="19"/>
      <c r="B2110" s="18"/>
      <c r="D2110"/>
      <c r="E2110"/>
      <c r="F2110"/>
      <c r="G2110"/>
      <c r="H2110"/>
      <c r="I2110"/>
      <c r="J2110"/>
      <c r="K2110"/>
      <c r="L2110"/>
      <c r="M2110"/>
      <c r="N2110"/>
      <c r="O2110"/>
      <c r="P2110"/>
      <c r="Q2110"/>
      <c r="R2110"/>
    </row>
    <row r="2111" spans="1:18" s="16" customFormat="1" x14ac:dyDescent="0.25">
      <c r="A2111" s="19"/>
      <c r="B2111" s="18"/>
      <c r="D2111"/>
      <c r="E2111"/>
      <c r="F2111"/>
      <c r="G2111"/>
      <c r="H2111"/>
      <c r="I2111"/>
      <c r="J2111"/>
      <c r="K2111"/>
      <c r="L2111"/>
      <c r="M2111"/>
      <c r="N2111"/>
      <c r="O2111"/>
      <c r="P2111"/>
      <c r="Q2111"/>
      <c r="R2111"/>
    </row>
    <row r="2112" spans="1:18" s="16" customFormat="1" x14ac:dyDescent="0.25">
      <c r="A2112" s="19"/>
      <c r="B2112" s="20"/>
      <c r="D2112"/>
      <c r="E2112"/>
      <c r="F2112"/>
      <c r="G2112"/>
      <c r="H2112"/>
      <c r="I2112"/>
      <c r="J2112"/>
      <c r="K2112"/>
      <c r="L2112"/>
      <c r="M2112"/>
      <c r="N2112"/>
      <c r="O2112"/>
      <c r="P2112"/>
      <c r="Q2112"/>
      <c r="R2112"/>
    </row>
    <row r="2113" spans="1:18" s="16" customFormat="1" x14ac:dyDescent="0.25">
      <c r="A2113" s="19"/>
      <c r="B2113" s="18"/>
      <c r="D2113"/>
      <c r="E2113"/>
      <c r="F2113"/>
      <c r="G2113"/>
      <c r="H2113"/>
      <c r="I2113"/>
      <c r="J2113"/>
      <c r="K2113"/>
      <c r="L2113"/>
      <c r="M2113"/>
      <c r="N2113"/>
      <c r="O2113"/>
      <c r="P2113"/>
      <c r="Q2113"/>
      <c r="R2113"/>
    </row>
    <row r="2114" spans="1:18" s="16" customFormat="1" x14ac:dyDescent="0.25">
      <c r="A2114" s="19"/>
      <c r="B2114" s="18"/>
      <c r="D2114"/>
      <c r="E2114"/>
      <c r="F2114"/>
      <c r="G2114"/>
      <c r="H2114"/>
      <c r="I2114"/>
      <c r="J2114"/>
      <c r="K2114"/>
      <c r="L2114"/>
      <c r="M2114"/>
      <c r="N2114"/>
      <c r="O2114"/>
      <c r="P2114"/>
      <c r="Q2114"/>
      <c r="R2114"/>
    </row>
    <row r="2115" spans="1:18" s="16" customFormat="1" x14ac:dyDescent="0.25">
      <c r="A2115" s="19"/>
      <c r="B2115" s="18"/>
      <c r="D2115"/>
      <c r="E2115"/>
      <c r="F2115"/>
      <c r="G2115"/>
      <c r="H2115"/>
      <c r="I2115"/>
      <c r="J2115"/>
      <c r="K2115"/>
      <c r="L2115"/>
      <c r="M2115"/>
      <c r="N2115"/>
      <c r="O2115"/>
      <c r="P2115"/>
      <c r="Q2115"/>
      <c r="R2115"/>
    </row>
    <row r="2116" spans="1:18" s="16" customFormat="1" x14ac:dyDescent="0.25">
      <c r="A2116" s="19"/>
      <c r="B2116" s="18"/>
      <c r="D2116"/>
      <c r="E2116"/>
      <c r="F2116"/>
      <c r="G2116"/>
      <c r="H2116"/>
      <c r="I2116"/>
      <c r="J2116"/>
      <c r="K2116"/>
      <c r="L2116"/>
      <c r="M2116"/>
      <c r="N2116"/>
      <c r="O2116"/>
      <c r="P2116"/>
      <c r="Q2116"/>
      <c r="R2116"/>
    </row>
    <row r="2117" spans="1:18" s="16" customFormat="1" x14ac:dyDescent="0.25">
      <c r="A2117" s="19"/>
      <c r="B2117" s="18"/>
      <c r="D2117"/>
      <c r="E2117"/>
      <c r="F2117"/>
      <c r="G2117"/>
      <c r="H2117"/>
      <c r="I2117"/>
      <c r="J2117"/>
      <c r="K2117"/>
      <c r="L2117"/>
      <c r="M2117"/>
      <c r="N2117"/>
      <c r="O2117"/>
      <c r="P2117"/>
      <c r="Q2117"/>
      <c r="R2117"/>
    </row>
    <row r="2118" spans="1:18" s="16" customFormat="1" x14ac:dyDescent="0.25">
      <c r="A2118" s="19"/>
      <c r="B2118" s="18"/>
      <c r="D2118"/>
      <c r="E2118"/>
      <c r="F2118"/>
      <c r="G2118"/>
      <c r="H2118"/>
      <c r="I2118"/>
      <c r="J2118"/>
      <c r="K2118"/>
      <c r="L2118"/>
      <c r="M2118"/>
      <c r="N2118"/>
      <c r="O2118"/>
      <c r="P2118"/>
      <c r="Q2118"/>
      <c r="R2118"/>
    </row>
    <row r="2119" spans="1:18" s="16" customFormat="1" x14ac:dyDescent="0.25">
      <c r="A2119" s="19"/>
      <c r="B2119" s="18"/>
      <c r="D2119"/>
      <c r="E2119"/>
      <c r="F2119"/>
      <c r="G2119"/>
      <c r="H2119"/>
      <c r="I2119"/>
      <c r="J2119"/>
      <c r="K2119"/>
      <c r="L2119"/>
      <c r="M2119"/>
      <c r="N2119"/>
      <c r="O2119"/>
      <c r="P2119"/>
      <c r="Q2119"/>
      <c r="R2119"/>
    </row>
    <row r="2120" spans="1:18" s="16" customFormat="1" x14ac:dyDescent="0.25">
      <c r="A2120" s="19"/>
      <c r="B2120" s="18"/>
      <c r="D2120"/>
      <c r="E2120"/>
      <c r="F2120"/>
      <c r="G2120"/>
      <c r="H2120"/>
      <c r="I2120"/>
      <c r="J2120"/>
      <c r="K2120"/>
      <c r="L2120"/>
      <c r="M2120"/>
      <c r="N2120"/>
      <c r="O2120"/>
      <c r="P2120"/>
      <c r="Q2120"/>
      <c r="R2120"/>
    </row>
    <row r="2121" spans="1:18" s="16" customFormat="1" x14ac:dyDescent="0.25">
      <c r="A2121" s="19"/>
      <c r="B2121" s="18"/>
      <c r="D2121"/>
      <c r="E2121"/>
      <c r="F2121"/>
      <c r="G2121"/>
      <c r="H2121"/>
      <c r="I2121"/>
      <c r="J2121"/>
      <c r="K2121"/>
      <c r="L2121"/>
      <c r="M2121"/>
      <c r="N2121"/>
      <c r="O2121"/>
      <c r="P2121"/>
      <c r="Q2121"/>
      <c r="R2121"/>
    </row>
    <row r="2122" spans="1:18" s="16" customFormat="1" x14ac:dyDescent="0.25">
      <c r="A2122" s="19"/>
      <c r="B2122" s="18"/>
      <c r="D2122"/>
      <c r="E2122"/>
      <c r="F2122"/>
      <c r="G2122"/>
      <c r="H2122"/>
      <c r="I2122"/>
      <c r="J2122"/>
      <c r="K2122"/>
      <c r="L2122"/>
      <c r="M2122"/>
      <c r="N2122"/>
      <c r="O2122"/>
      <c r="P2122"/>
      <c r="Q2122"/>
      <c r="R2122"/>
    </row>
    <row r="2123" spans="1:18" s="16" customFormat="1" x14ac:dyDescent="0.25">
      <c r="A2123" s="19"/>
      <c r="B2123" s="18"/>
      <c r="D2123"/>
      <c r="E2123"/>
      <c r="F2123"/>
      <c r="G2123"/>
      <c r="H2123"/>
      <c r="I2123"/>
      <c r="J2123"/>
      <c r="K2123"/>
      <c r="L2123"/>
      <c r="M2123"/>
      <c r="N2123"/>
      <c r="O2123"/>
      <c r="P2123"/>
      <c r="Q2123"/>
      <c r="R2123"/>
    </row>
    <row r="2124" spans="1:18" s="16" customFormat="1" x14ac:dyDescent="0.25">
      <c r="A2124" s="19"/>
      <c r="B2124" s="18"/>
      <c r="D2124"/>
      <c r="E2124"/>
      <c r="F2124"/>
      <c r="G2124"/>
      <c r="H2124"/>
      <c r="I2124"/>
      <c r="J2124"/>
      <c r="K2124"/>
      <c r="L2124"/>
      <c r="M2124"/>
      <c r="N2124"/>
      <c r="O2124"/>
      <c r="P2124"/>
      <c r="Q2124"/>
      <c r="R2124"/>
    </row>
    <row r="2125" spans="1:18" s="16" customFormat="1" x14ac:dyDescent="0.25">
      <c r="A2125" s="19"/>
      <c r="B2125" s="18"/>
      <c r="D2125"/>
      <c r="E2125"/>
      <c r="F2125"/>
      <c r="G2125"/>
      <c r="H2125"/>
      <c r="I2125"/>
      <c r="J2125"/>
      <c r="K2125"/>
      <c r="L2125"/>
      <c r="M2125"/>
      <c r="N2125"/>
      <c r="O2125"/>
      <c r="P2125"/>
      <c r="Q2125"/>
      <c r="R2125"/>
    </row>
    <row r="2126" spans="1:18" s="16" customFormat="1" x14ac:dyDescent="0.25">
      <c r="A2126" s="19"/>
      <c r="B2126" s="18"/>
      <c r="D2126"/>
      <c r="E2126"/>
      <c r="F2126"/>
      <c r="G2126"/>
      <c r="H2126"/>
      <c r="I2126"/>
      <c r="J2126"/>
      <c r="K2126"/>
      <c r="L2126"/>
      <c r="M2126"/>
      <c r="N2126"/>
      <c r="O2126"/>
      <c r="P2126"/>
      <c r="Q2126"/>
      <c r="R2126"/>
    </row>
    <row r="2127" spans="1:18" s="16" customFormat="1" x14ac:dyDescent="0.25">
      <c r="A2127" s="19"/>
      <c r="B2127" s="18"/>
      <c r="D2127"/>
      <c r="E2127"/>
      <c r="F2127"/>
      <c r="G2127"/>
      <c r="H2127"/>
      <c r="I2127"/>
      <c r="J2127"/>
      <c r="K2127"/>
      <c r="L2127"/>
      <c r="M2127"/>
      <c r="N2127"/>
      <c r="O2127"/>
      <c r="P2127"/>
      <c r="Q2127"/>
      <c r="R2127"/>
    </row>
    <row r="2128" spans="1:18" s="16" customFormat="1" x14ac:dyDescent="0.25">
      <c r="A2128" s="19"/>
      <c r="B2128" s="18"/>
      <c r="D2128"/>
      <c r="E2128"/>
      <c r="F2128"/>
      <c r="G2128"/>
      <c r="H2128"/>
      <c r="I2128"/>
      <c r="J2128"/>
      <c r="K2128"/>
      <c r="L2128"/>
      <c r="M2128"/>
      <c r="N2128"/>
      <c r="O2128"/>
      <c r="P2128"/>
      <c r="Q2128"/>
      <c r="R2128"/>
    </row>
    <row r="2129" spans="1:18" s="16" customFormat="1" x14ac:dyDescent="0.25">
      <c r="A2129" s="19"/>
      <c r="B2129" s="18"/>
      <c r="D2129"/>
      <c r="E2129"/>
      <c r="F2129"/>
      <c r="G2129"/>
      <c r="H2129"/>
      <c r="I2129"/>
      <c r="J2129"/>
      <c r="K2129"/>
      <c r="L2129"/>
      <c r="M2129"/>
      <c r="N2129"/>
      <c r="O2129"/>
      <c r="P2129"/>
      <c r="Q2129"/>
      <c r="R2129"/>
    </row>
    <row r="2130" spans="1:18" s="16" customFormat="1" x14ac:dyDescent="0.25">
      <c r="A2130" s="19"/>
      <c r="B2130" s="18"/>
      <c r="D2130"/>
      <c r="E2130"/>
      <c r="F2130"/>
      <c r="G2130"/>
      <c r="H2130"/>
      <c r="I2130"/>
      <c r="J2130"/>
      <c r="K2130"/>
      <c r="L2130"/>
      <c r="M2130"/>
      <c r="N2130"/>
      <c r="O2130"/>
      <c r="P2130"/>
      <c r="Q2130"/>
      <c r="R2130"/>
    </row>
    <row r="2131" spans="1:18" s="16" customFormat="1" x14ac:dyDescent="0.25">
      <c r="A2131" s="19"/>
      <c r="B2131" s="18"/>
      <c r="D2131"/>
      <c r="E2131"/>
      <c r="F2131"/>
      <c r="G2131"/>
      <c r="H2131"/>
      <c r="I2131"/>
      <c r="J2131"/>
      <c r="K2131"/>
      <c r="L2131"/>
      <c r="M2131"/>
      <c r="N2131"/>
      <c r="O2131"/>
      <c r="P2131"/>
      <c r="Q2131"/>
      <c r="R2131"/>
    </row>
    <row r="2132" spans="1:18" s="16" customFormat="1" x14ac:dyDescent="0.25">
      <c r="A2132" s="19"/>
      <c r="B2132" s="18"/>
      <c r="D2132"/>
      <c r="E2132"/>
      <c r="F2132"/>
      <c r="G2132"/>
      <c r="H2132"/>
      <c r="I2132"/>
      <c r="J2132"/>
      <c r="K2132"/>
      <c r="L2132"/>
      <c r="M2132"/>
      <c r="N2132"/>
      <c r="O2132"/>
      <c r="P2132"/>
      <c r="Q2132"/>
      <c r="R2132"/>
    </row>
    <row r="2133" spans="1:18" s="16" customFormat="1" x14ac:dyDescent="0.25">
      <c r="A2133" s="19"/>
      <c r="B2133" s="18"/>
      <c r="D2133"/>
      <c r="E2133"/>
      <c r="F2133"/>
      <c r="G2133"/>
      <c r="H2133"/>
      <c r="I2133"/>
      <c r="J2133"/>
      <c r="K2133"/>
      <c r="L2133"/>
      <c r="M2133"/>
      <c r="N2133"/>
      <c r="O2133"/>
      <c r="P2133"/>
      <c r="Q2133"/>
      <c r="R2133"/>
    </row>
    <row r="2134" spans="1:18" s="16" customFormat="1" x14ac:dyDescent="0.25">
      <c r="A2134" s="19"/>
      <c r="B2134" s="18"/>
      <c r="D2134"/>
      <c r="E2134"/>
      <c r="F2134"/>
      <c r="G2134"/>
      <c r="H2134"/>
      <c r="I2134"/>
      <c r="J2134"/>
      <c r="K2134"/>
      <c r="L2134"/>
      <c r="M2134"/>
      <c r="N2134"/>
      <c r="O2134"/>
      <c r="P2134"/>
      <c r="Q2134"/>
      <c r="R2134"/>
    </row>
    <row r="2135" spans="1:18" s="16" customFormat="1" x14ac:dyDescent="0.25">
      <c r="A2135" s="19"/>
      <c r="B2135" s="18"/>
      <c r="D2135"/>
      <c r="E2135"/>
      <c r="F2135"/>
      <c r="G2135"/>
      <c r="H2135"/>
      <c r="I2135"/>
      <c r="J2135"/>
      <c r="K2135"/>
      <c r="L2135"/>
      <c r="M2135"/>
      <c r="N2135"/>
      <c r="O2135"/>
      <c r="P2135"/>
      <c r="Q2135"/>
      <c r="R2135"/>
    </row>
    <row r="2136" spans="1:18" s="16" customFormat="1" x14ac:dyDescent="0.25">
      <c r="A2136" s="19"/>
      <c r="B2136" s="18"/>
      <c r="D2136"/>
      <c r="E2136"/>
      <c r="F2136"/>
      <c r="G2136"/>
      <c r="H2136"/>
      <c r="I2136"/>
      <c r="J2136"/>
      <c r="K2136"/>
      <c r="L2136"/>
      <c r="M2136"/>
      <c r="N2136"/>
      <c r="O2136"/>
      <c r="P2136"/>
      <c r="Q2136"/>
      <c r="R2136"/>
    </row>
    <row r="2137" spans="1:18" s="16" customFormat="1" x14ac:dyDescent="0.25">
      <c r="A2137" s="19"/>
      <c r="B2137" s="18"/>
      <c r="D2137"/>
      <c r="E2137"/>
      <c r="F2137"/>
      <c r="G2137"/>
      <c r="H2137"/>
      <c r="I2137"/>
      <c r="J2137"/>
      <c r="K2137"/>
      <c r="L2137"/>
      <c r="M2137"/>
      <c r="N2137"/>
      <c r="O2137"/>
      <c r="P2137"/>
      <c r="Q2137"/>
      <c r="R2137"/>
    </row>
    <row r="2138" spans="1:18" s="16" customFormat="1" x14ac:dyDescent="0.25">
      <c r="A2138" s="19"/>
      <c r="B2138" s="18"/>
      <c r="D2138"/>
      <c r="E2138"/>
      <c r="F2138"/>
      <c r="G2138"/>
      <c r="H2138"/>
      <c r="I2138"/>
      <c r="J2138"/>
      <c r="K2138"/>
      <c r="L2138"/>
      <c r="M2138"/>
      <c r="N2138"/>
      <c r="O2138"/>
      <c r="P2138"/>
      <c r="Q2138"/>
      <c r="R2138"/>
    </row>
    <row r="2139" spans="1:18" s="16" customFormat="1" x14ac:dyDescent="0.25">
      <c r="A2139" s="19"/>
      <c r="B2139" s="18"/>
      <c r="D2139"/>
      <c r="E2139"/>
      <c r="F2139"/>
      <c r="G2139"/>
      <c r="H2139"/>
      <c r="I2139"/>
      <c r="J2139"/>
      <c r="K2139"/>
      <c r="L2139"/>
      <c r="M2139"/>
      <c r="N2139"/>
      <c r="O2139"/>
      <c r="P2139"/>
      <c r="Q2139"/>
      <c r="R2139"/>
    </row>
    <row r="2140" spans="1:18" s="16" customFormat="1" x14ac:dyDescent="0.25">
      <c r="A2140" s="19"/>
      <c r="B2140" s="18"/>
      <c r="D2140"/>
      <c r="E2140"/>
      <c r="F2140"/>
      <c r="G2140"/>
      <c r="H2140"/>
      <c r="I2140"/>
      <c r="J2140"/>
      <c r="K2140"/>
      <c r="L2140"/>
      <c r="M2140"/>
      <c r="N2140"/>
      <c r="O2140"/>
      <c r="P2140"/>
      <c r="Q2140"/>
      <c r="R2140"/>
    </row>
    <row r="2141" spans="1:18" s="16" customFormat="1" x14ac:dyDescent="0.25">
      <c r="A2141" s="19"/>
      <c r="B2141" s="18"/>
      <c r="D2141"/>
      <c r="E2141"/>
      <c r="F2141"/>
      <c r="G2141"/>
      <c r="H2141"/>
      <c r="I2141"/>
      <c r="J2141"/>
      <c r="K2141"/>
      <c r="L2141"/>
      <c r="M2141"/>
      <c r="N2141"/>
      <c r="O2141"/>
      <c r="P2141"/>
      <c r="Q2141"/>
      <c r="R2141"/>
    </row>
    <row r="2142" spans="1:18" s="16" customFormat="1" x14ac:dyDescent="0.25">
      <c r="A2142" s="19"/>
      <c r="B2142" s="18"/>
      <c r="D2142"/>
      <c r="E2142"/>
      <c r="F2142"/>
      <c r="G2142"/>
      <c r="H2142"/>
      <c r="I2142"/>
      <c r="J2142"/>
      <c r="K2142"/>
      <c r="L2142"/>
      <c r="M2142"/>
      <c r="N2142"/>
      <c r="O2142"/>
      <c r="P2142"/>
      <c r="Q2142"/>
      <c r="R2142"/>
    </row>
    <row r="2143" spans="1:18" s="16" customFormat="1" x14ac:dyDescent="0.25">
      <c r="A2143" s="19"/>
      <c r="B2143" s="18"/>
      <c r="D2143"/>
      <c r="E2143"/>
      <c r="F2143"/>
      <c r="G2143"/>
      <c r="H2143"/>
      <c r="I2143"/>
      <c r="J2143"/>
      <c r="K2143"/>
      <c r="L2143"/>
      <c r="M2143"/>
      <c r="N2143"/>
      <c r="O2143"/>
      <c r="P2143"/>
      <c r="Q2143"/>
      <c r="R2143"/>
    </row>
    <row r="2144" spans="1:18" s="16" customFormat="1" x14ac:dyDescent="0.25">
      <c r="A2144" s="19"/>
      <c r="B2144" s="18"/>
      <c r="D2144"/>
      <c r="E2144"/>
      <c r="F2144"/>
      <c r="G2144"/>
      <c r="H2144"/>
      <c r="I2144"/>
      <c r="J2144"/>
      <c r="K2144"/>
      <c r="L2144"/>
      <c r="M2144"/>
      <c r="N2144"/>
      <c r="O2144"/>
      <c r="P2144"/>
      <c r="Q2144"/>
      <c r="R2144"/>
    </row>
    <row r="2145" spans="1:18" s="16" customFormat="1" x14ac:dyDescent="0.25">
      <c r="A2145" s="19"/>
      <c r="B2145" s="18"/>
      <c r="D2145"/>
      <c r="E2145"/>
      <c r="F2145"/>
      <c r="G2145"/>
      <c r="H2145"/>
      <c r="I2145"/>
      <c r="J2145"/>
      <c r="K2145"/>
      <c r="L2145"/>
      <c r="M2145"/>
      <c r="N2145"/>
      <c r="O2145"/>
      <c r="P2145"/>
      <c r="Q2145"/>
      <c r="R2145"/>
    </row>
    <row r="2146" spans="1:18" s="16" customFormat="1" x14ac:dyDescent="0.25">
      <c r="A2146" s="19"/>
      <c r="B2146" s="18"/>
      <c r="D2146"/>
      <c r="E2146"/>
      <c r="F2146"/>
      <c r="G2146"/>
      <c r="H2146"/>
      <c r="I2146"/>
      <c r="J2146"/>
      <c r="K2146"/>
      <c r="L2146"/>
      <c r="M2146"/>
      <c r="N2146"/>
      <c r="O2146"/>
      <c r="P2146"/>
      <c r="Q2146"/>
      <c r="R2146"/>
    </row>
    <row r="2147" spans="1:18" s="16" customFormat="1" x14ac:dyDescent="0.25">
      <c r="A2147" s="19"/>
      <c r="B2147" s="18"/>
      <c r="D2147"/>
      <c r="E2147"/>
      <c r="F2147"/>
      <c r="G2147"/>
      <c r="H2147"/>
      <c r="I2147"/>
      <c r="J2147"/>
      <c r="K2147"/>
      <c r="L2147"/>
      <c r="M2147"/>
      <c r="N2147"/>
      <c r="O2147"/>
      <c r="P2147"/>
      <c r="Q2147"/>
      <c r="R2147"/>
    </row>
    <row r="2148" spans="1:18" s="16" customFormat="1" x14ac:dyDescent="0.25">
      <c r="A2148" s="19"/>
      <c r="B2148" s="18"/>
      <c r="D2148"/>
      <c r="E2148"/>
      <c r="F2148"/>
      <c r="G2148"/>
      <c r="H2148"/>
      <c r="I2148"/>
      <c r="J2148"/>
      <c r="K2148"/>
      <c r="L2148"/>
      <c r="M2148"/>
      <c r="N2148"/>
      <c r="O2148"/>
      <c r="P2148"/>
      <c r="Q2148"/>
      <c r="R2148"/>
    </row>
    <row r="2149" spans="1:18" s="16" customFormat="1" x14ac:dyDescent="0.25">
      <c r="A2149" s="19"/>
      <c r="B2149" s="18"/>
      <c r="D2149"/>
      <c r="E2149"/>
      <c r="F2149"/>
      <c r="G2149"/>
      <c r="H2149"/>
      <c r="I2149"/>
      <c r="J2149"/>
      <c r="K2149"/>
      <c r="L2149"/>
      <c r="M2149"/>
      <c r="N2149"/>
      <c r="O2149"/>
      <c r="P2149"/>
      <c r="Q2149"/>
      <c r="R2149"/>
    </row>
    <row r="2150" spans="1:18" s="16" customFormat="1" x14ac:dyDescent="0.25">
      <c r="A2150" s="19"/>
      <c r="B2150" s="18"/>
      <c r="D2150"/>
      <c r="E2150"/>
      <c r="F2150"/>
      <c r="G2150"/>
      <c r="H2150"/>
      <c r="I2150"/>
      <c r="J2150"/>
      <c r="K2150"/>
      <c r="L2150"/>
      <c r="M2150"/>
      <c r="N2150"/>
      <c r="O2150"/>
      <c r="P2150"/>
      <c r="Q2150"/>
      <c r="R2150"/>
    </row>
    <row r="2151" spans="1:18" s="16" customFormat="1" x14ac:dyDescent="0.25">
      <c r="A2151" s="19"/>
      <c r="B2151" s="18"/>
      <c r="D2151"/>
      <c r="E2151"/>
      <c r="F2151"/>
      <c r="G2151"/>
      <c r="H2151"/>
      <c r="I2151"/>
      <c r="J2151"/>
      <c r="K2151"/>
      <c r="L2151"/>
      <c r="M2151"/>
      <c r="N2151"/>
      <c r="O2151"/>
      <c r="P2151"/>
      <c r="Q2151"/>
      <c r="R2151"/>
    </row>
    <row r="2152" spans="1:18" s="16" customFormat="1" x14ac:dyDescent="0.25">
      <c r="A2152" s="19"/>
      <c r="B2152" s="18"/>
      <c r="D2152"/>
      <c r="E2152"/>
      <c r="F2152"/>
      <c r="G2152"/>
      <c r="H2152"/>
      <c r="I2152"/>
      <c r="J2152"/>
      <c r="K2152"/>
      <c r="L2152"/>
      <c r="M2152"/>
      <c r="N2152"/>
      <c r="O2152"/>
      <c r="P2152"/>
      <c r="Q2152"/>
      <c r="R2152"/>
    </row>
    <row r="2153" spans="1:18" s="16" customFormat="1" x14ac:dyDescent="0.25">
      <c r="A2153" s="19"/>
      <c r="B2153" s="18"/>
      <c r="D2153"/>
      <c r="E2153"/>
      <c r="F2153"/>
      <c r="G2153"/>
      <c r="H2153"/>
      <c r="I2153"/>
      <c r="J2153"/>
      <c r="K2153"/>
      <c r="L2153"/>
      <c r="M2153"/>
      <c r="N2153"/>
      <c r="O2153"/>
      <c r="P2153"/>
      <c r="Q2153"/>
      <c r="R2153"/>
    </row>
    <row r="2154" spans="1:18" s="16" customFormat="1" x14ac:dyDescent="0.25">
      <c r="A2154" s="19"/>
      <c r="B2154" s="18"/>
      <c r="D2154"/>
      <c r="E2154"/>
      <c r="F2154"/>
      <c r="G2154"/>
      <c r="H2154"/>
      <c r="I2154"/>
      <c r="J2154"/>
      <c r="K2154"/>
      <c r="L2154"/>
      <c r="M2154"/>
      <c r="N2154"/>
      <c r="O2154"/>
      <c r="P2154"/>
      <c r="Q2154"/>
      <c r="R2154"/>
    </row>
    <row r="2155" spans="1:18" s="16" customFormat="1" x14ac:dyDescent="0.25">
      <c r="A2155" s="19"/>
      <c r="B2155" s="18"/>
      <c r="D2155"/>
      <c r="E2155"/>
      <c r="F2155"/>
      <c r="G2155"/>
      <c r="H2155"/>
      <c r="I2155"/>
      <c r="J2155"/>
      <c r="K2155"/>
      <c r="L2155"/>
      <c r="M2155"/>
      <c r="N2155"/>
      <c r="O2155"/>
      <c r="P2155"/>
      <c r="Q2155"/>
      <c r="R2155"/>
    </row>
    <row r="2156" spans="1:18" s="16" customFormat="1" x14ac:dyDescent="0.25">
      <c r="A2156" s="19"/>
      <c r="B2156" s="18"/>
      <c r="D2156"/>
      <c r="E2156"/>
      <c r="F2156"/>
      <c r="G2156"/>
      <c r="H2156"/>
      <c r="I2156"/>
      <c r="J2156"/>
      <c r="K2156"/>
      <c r="L2156"/>
      <c r="M2156"/>
      <c r="N2156"/>
      <c r="O2156"/>
      <c r="P2156"/>
      <c r="Q2156"/>
      <c r="R2156"/>
    </row>
    <row r="2157" spans="1:18" s="16" customFormat="1" x14ac:dyDescent="0.25">
      <c r="A2157" s="19"/>
      <c r="B2157" s="18"/>
      <c r="D2157"/>
      <c r="E2157"/>
      <c r="F2157"/>
      <c r="G2157"/>
      <c r="H2157"/>
      <c r="I2157"/>
      <c r="J2157"/>
      <c r="K2157"/>
      <c r="L2157"/>
      <c r="M2157"/>
      <c r="N2157"/>
      <c r="O2157"/>
      <c r="P2157"/>
      <c r="Q2157"/>
      <c r="R2157"/>
    </row>
    <row r="2158" spans="1:18" s="16" customFormat="1" x14ac:dyDescent="0.25">
      <c r="A2158" s="19"/>
      <c r="B2158" s="18"/>
      <c r="D2158"/>
      <c r="E2158"/>
      <c r="F2158"/>
      <c r="G2158"/>
      <c r="H2158"/>
      <c r="I2158"/>
      <c r="J2158"/>
      <c r="K2158"/>
      <c r="L2158"/>
      <c r="M2158"/>
      <c r="N2158"/>
      <c r="O2158"/>
      <c r="P2158"/>
      <c r="Q2158"/>
      <c r="R2158"/>
    </row>
    <row r="2159" spans="1:18" s="16" customFormat="1" x14ac:dyDescent="0.25">
      <c r="A2159" s="19"/>
      <c r="B2159" s="18"/>
      <c r="D2159"/>
      <c r="E2159"/>
      <c r="F2159"/>
      <c r="G2159"/>
      <c r="H2159"/>
      <c r="I2159"/>
      <c r="J2159"/>
      <c r="K2159"/>
      <c r="L2159"/>
      <c r="M2159"/>
      <c r="N2159"/>
      <c r="O2159"/>
      <c r="P2159"/>
      <c r="Q2159"/>
      <c r="R2159"/>
    </row>
    <row r="2160" spans="1:18" s="16" customFormat="1" x14ac:dyDescent="0.25">
      <c r="A2160" s="19"/>
      <c r="B2160" s="18"/>
      <c r="D2160"/>
      <c r="E2160"/>
      <c r="F2160"/>
      <c r="G2160"/>
      <c r="H2160"/>
      <c r="I2160"/>
      <c r="J2160"/>
      <c r="K2160"/>
      <c r="L2160"/>
      <c r="M2160"/>
      <c r="N2160"/>
      <c r="O2160"/>
      <c r="P2160"/>
      <c r="Q2160"/>
      <c r="R2160"/>
    </row>
    <row r="2161" spans="1:18" s="16" customFormat="1" x14ac:dyDescent="0.25">
      <c r="A2161" s="19"/>
      <c r="B2161" s="18"/>
      <c r="D2161"/>
      <c r="E2161"/>
      <c r="F2161"/>
      <c r="G2161"/>
      <c r="H2161"/>
      <c r="I2161"/>
      <c r="J2161"/>
      <c r="K2161"/>
      <c r="L2161"/>
      <c r="M2161"/>
      <c r="N2161"/>
      <c r="O2161"/>
      <c r="P2161"/>
      <c r="Q2161"/>
      <c r="R2161"/>
    </row>
    <row r="2162" spans="1:18" s="16" customFormat="1" x14ac:dyDescent="0.25">
      <c r="A2162" s="19"/>
      <c r="B2162" s="20"/>
      <c r="D2162"/>
      <c r="E2162"/>
      <c r="F2162"/>
      <c r="G2162"/>
      <c r="H2162"/>
      <c r="I2162"/>
      <c r="J2162"/>
      <c r="K2162"/>
      <c r="L2162"/>
      <c r="M2162"/>
      <c r="N2162"/>
      <c r="O2162"/>
      <c r="P2162"/>
      <c r="Q2162"/>
      <c r="R2162"/>
    </row>
    <row r="2163" spans="1:18" s="16" customFormat="1" x14ac:dyDescent="0.25">
      <c r="A2163" s="19"/>
      <c r="B2163" s="18"/>
      <c r="D2163"/>
      <c r="E2163"/>
      <c r="F2163"/>
      <c r="G2163"/>
      <c r="H2163"/>
      <c r="I2163"/>
      <c r="J2163"/>
      <c r="K2163"/>
      <c r="L2163"/>
      <c r="M2163"/>
      <c r="N2163"/>
      <c r="O2163"/>
      <c r="P2163"/>
      <c r="Q2163"/>
      <c r="R2163"/>
    </row>
    <row r="2164" spans="1:18" s="16" customFormat="1" x14ac:dyDescent="0.25">
      <c r="A2164" s="19"/>
      <c r="B2164" s="18"/>
      <c r="D2164"/>
      <c r="E2164"/>
      <c r="F2164"/>
      <c r="G2164"/>
      <c r="H2164"/>
      <c r="I2164"/>
      <c r="J2164"/>
      <c r="K2164"/>
      <c r="L2164"/>
      <c r="M2164"/>
      <c r="N2164"/>
      <c r="O2164"/>
      <c r="P2164"/>
      <c r="Q2164"/>
      <c r="R2164"/>
    </row>
    <row r="2165" spans="1:18" s="16" customFormat="1" x14ac:dyDescent="0.25">
      <c r="A2165" s="19"/>
      <c r="B2165" s="18"/>
      <c r="D2165"/>
      <c r="E2165"/>
      <c r="F2165"/>
      <c r="G2165"/>
      <c r="H2165"/>
      <c r="I2165"/>
      <c r="J2165"/>
      <c r="K2165"/>
      <c r="L2165"/>
      <c r="M2165"/>
      <c r="N2165"/>
      <c r="O2165"/>
      <c r="P2165"/>
      <c r="Q2165"/>
      <c r="R2165"/>
    </row>
    <row r="2166" spans="1:18" s="16" customFormat="1" x14ac:dyDescent="0.25">
      <c r="A2166" s="19"/>
      <c r="B2166" s="18"/>
      <c r="D2166"/>
      <c r="E2166"/>
      <c r="F2166"/>
      <c r="G2166"/>
      <c r="H2166"/>
      <c r="I2166"/>
      <c r="J2166"/>
      <c r="K2166"/>
      <c r="L2166"/>
      <c r="M2166"/>
      <c r="N2166"/>
      <c r="O2166"/>
      <c r="P2166"/>
      <c r="Q2166"/>
      <c r="R2166"/>
    </row>
    <row r="2167" spans="1:18" s="16" customFormat="1" x14ac:dyDescent="0.25">
      <c r="A2167" s="19"/>
      <c r="B2167" s="18"/>
      <c r="D2167"/>
      <c r="E2167"/>
      <c r="F2167"/>
      <c r="G2167"/>
      <c r="H2167"/>
      <c r="I2167"/>
      <c r="J2167"/>
      <c r="K2167"/>
      <c r="L2167"/>
      <c r="M2167"/>
      <c r="N2167"/>
      <c r="O2167"/>
      <c r="P2167"/>
      <c r="Q2167"/>
      <c r="R2167"/>
    </row>
    <row r="2168" spans="1:18" s="16" customFormat="1" x14ac:dyDescent="0.25">
      <c r="A2168" s="19"/>
      <c r="B2168" s="18"/>
      <c r="D2168"/>
      <c r="E2168"/>
      <c r="F2168"/>
      <c r="G2168"/>
      <c r="H2168"/>
      <c r="I2168"/>
      <c r="J2168"/>
      <c r="K2168"/>
      <c r="L2168"/>
      <c r="M2168"/>
      <c r="N2168"/>
      <c r="O2168"/>
      <c r="P2168"/>
      <c r="Q2168"/>
      <c r="R2168"/>
    </row>
    <row r="2169" spans="1:18" s="16" customFormat="1" x14ac:dyDescent="0.25">
      <c r="A2169" s="19"/>
      <c r="B2169" s="18"/>
      <c r="D2169"/>
      <c r="E2169"/>
      <c r="F2169"/>
      <c r="G2169"/>
      <c r="H2169"/>
      <c r="I2169"/>
      <c r="J2169"/>
      <c r="K2169"/>
      <c r="L2169"/>
      <c r="M2169"/>
      <c r="N2169"/>
      <c r="O2169"/>
      <c r="P2169"/>
      <c r="Q2169"/>
      <c r="R2169"/>
    </row>
    <row r="2170" spans="1:18" s="16" customFormat="1" x14ac:dyDescent="0.25">
      <c r="A2170" s="19"/>
      <c r="B2170" s="18"/>
      <c r="D2170"/>
      <c r="E2170"/>
      <c r="F2170"/>
      <c r="G2170"/>
      <c r="H2170"/>
      <c r="I2170"/>
      <c r="J2170"/>
      <c r="K2170"/>
      <c r="L2170"/>
      <c r="M2170"/>
      <c r="N2170"/>
      <c r="O2170"/>
      <c r="P2170"/>
      <c r="Q2170"/>
      <c r="R2170"/>
    </row>
    <row r="2171" spans="1:18" s="16" customFormat="1" x14ac:dyDescent="0.25">
      <c r="A2171" s="19"/>
      <c r="B2171" s="18"/>
      <c r="D2171"/>
      <c r="E2171"/>
      <c r="F2171"/>
      <c r="G2171"/>
      <c r="H2171"/>
      <c r="I2171"/>
      <c r="J2171"/>
      <c r="K2171"/>
      <c r="L2171"/>
      <c r="M2171"/>
      <c r="N2171"/>
      <c r="O2171"/>
      <c r="P2171"/>
      <c r="Q2171"/>
      <c r="R2171"/>
    </row>
    <row r="2172" spans="1:18" s="16" customFormat="1" x14ac:dyDescent="0.25">
      <c r="A2172" s="19"/>
      <c r="B2172" s="18"/>
      <c r="D2172"/>
      <c r="E2172"/>
      <c r="F2172"/>
      <c r="G2172"/>
      <c r="H2172"/>
      <c r="I2172"/>
      <c r="J2172"/>
      <c r="K2172"/>
      <c r="L2172"/>
      <c r="M2172"/>
      <c r="N2172"/>
      <c r="O2172"/>
      <c r="P2172"/>
      <c r="Q2172"/>
      <c r="R2172"/>
    </row>
    <row r="2173" spans="1:18" s="16" customFormat="1" x14ac:dyDescent="0.25">
      <c r="A2173" s="19"/>
      <c r="B2173" s="18"/>
      <c r="D2173"/>
      <c r="E2173"/>
      <c r="F2173"/>
      <c r="G2173"/>
      <c r="H2173"/>
      <c r="I2173"/>
      <c r="J2173"/>
      <c r="K2173"/>
      <c r="L2173"/>
      <c r="M2173"/>
      <c r="N2173"/>
      <c r="O2173"/>
      <c r="P2173"/>
      <c r="Q2173"/>
      <c r="R2173"/>
    </row>
    <row r="2174" spans="1:18" s="16" customFormat="1" x14ac:dyDescent="0.25">
      <c r="A2174" s="19"/>
      <c r="B2174" s="18"/>
      <c r="D2174"/>
      <c r="E2174"/>
      <c r="F2174"/>
      <c r="G2174"/>
      <c r="H2174"/>
      <c r="I2174"/>
      <c r="J2174"/>
      <c r="K2174"/>
      <c r="L2174"/>
      <c r="M2174"/>
      <c r="N2174"/>
      <c r="O2174"/>
      <c r="P2174"/>
      <c r="Q2174"/>
      <c r="R2174"/>
    </row>
    <row r="2175" spans="1:18" s="16" customFormat="1" x14ac:dyDescent="0.25">
      <c r="A2175" s="19"/>
      <c r="B2175" s="18"/>
      <c r="D2175"/>
      <c r="E2175"/>
      <c r="F2175"/>
      <c r="G2175"/>
      <c r="H2175"/>
      <c r="I2175"/>
      <c r="J2175"/>
      <c r="K2175"/>
      <c r="L2175"/>
      <c r="M2175"/>
      <c r="N2175"/>
      <c r="O2175"/>
      <c r="P2175"/>
      <c r="Q2175"/>
      <c r="R2175"/>
    </row>
    <row r="2176" spans="1:18" s="16" customFormat="1" x14ac:dyDescent="0.25">
      <c r="A2176" s="19"/>
      <c r="B2176" s="18"/>
      <c r="D2176"/>
      <c r="E2176"/>
      <c r="F2176"/>
      <c r="G2176"/>
      <c r="H2176"/>
      <c r="I2176"/>
      <c r="J2176"/>
      <c r="K2176"/>
      <c r="L2176"/>
      <c r="M2176"/>
      <c r="N2176"/>
      <c r="O2176"/>
      <c r="P2176"/>
      <c r="Q2176"/>
      <c r="R2176"/>
    </row>
    <row r="2177" spans="1:18" s="16" customFormat="1" x14ac:dyDescent="0.25">
      <c r="A2177" s="19"/>
      <c r="B2177" s="18"/>
      <c r="D2177"/>
      <c r="E2177"/>
      <c r="F2177"/>
      <c r="G2177"/>
      <c r="H2177"/>
      <c r="I2177"/>
      <c r="J2177"/>
      <c r="K2177"/>
      <c r="L2177"/>
      <c r="M2177"/>
      <c r="N2177"/>
      <c r="O2177"/>
      <c r="P2177"/>
      <c r="Q2177"/>
      <c r="R2177"/>
    </row>
    <row r="2178" spans="1:18" s="16" customFormat="1" x14ac:dyDescent="0.25">
      <c r="A2178" s="19"/>
      <c r="B2178" s="18"/>
      <c r="D2178"/>
      <c r="E2178"/>
      <c r="F2178"/>
      <c r="G2178"/>
      <c r="H2178"/>
      <c r="I2178"/>
      <c r="J2178"/>
      <c r="K2178"/>
      <c r="L2178"/>
      <c r="M2178"/>
      <c r="N2178"/>
      <c r="O2178"/>
      <c r="P2178"/>
      <c r="Q2178"/>
      <c r="R2178"/>
    </row>
    <row r="2179" spans="1:18" s="16" customFormat="1" x14ac:dyDescent="0.25">
      <c r="A2179" s="19"/>
      <c r="B2179" s="18"/>
      <c r="D2179"/>
      <c r="E2179"/>
      <c r="F2179"/>
      <c r="G2179"/>
      <c r="H2179"/>
      <c r="I2179"/>
      <c r="J2179"/>
      <c r="K2179"/>
      <c r="L2179"/>
      <c r="M2179"/>
      <c r="N2179"/>
      <c r="O2179"/>
      <c r="P2179"/>
      <c r="Q2179"/>
      <c r="R2179"/>
    </row>
    <row r="2180" spans="1:18" s="16" customFormat="1" x14ac:dyDescent="0.25">
      <c r="A2180" s="19"/>
      <c r="B2180" s="18"/>
      <c r="D2180"/>
      <c r="E2180"/>
      <c r="F2180"/>
      <c r="G2180"/>
      <c r="H2180"/>
      <c r="I2180"/>
      <c r="J2180"/>
      <c r="K2180"/>
      <c r="L2180"/>
      <c r="M2180"/>
      <c r="N2180"/>
      <c r="O2180"/>
      <c r="P2180"/>
      <c r="Q2180"/>
      <c r="R2180"/>
    </row>
    <row r="2181" spans="1:18" s="16" customFormat="1" x14ac:dyDescent="0.25">
      <c r="A2181" s="19"/>
      <c r="B2181" s="18"/>
      <c r="D2181"/>
      <c r="E2181"/>
      <c r="F2181"/>
      <c r="G2181"/>
      <c r="H2181"/>
      <c r="I2181"/>
      <c r="J2181"/>
      <c r="K2181"/>
      <c r="L2181"/>
      <c r="M2181"/>
      <c r="N2181"/>
      <c r="O2181"/>
      <c r="P2181"/>
      <c r="Q2181"/>
      <c r="R2181"/>
    </row>
    <row r="2182" spans="1:18" s="16" customFormat="1" x14ac:dyDescent="0.25">
      <c r="A2182" s="19"/>
      <c r="B2182" s="18"/>
      <c r="D2182"/>
      <c r="E2182"/>
      <c r="F2182"/>
      <c r="G2182"/>
      <c r="H2182"/>
      <c r="I2182"/>
      <c r="J2182"/>
      <c r="K2182"/>
      <c r="L2182"/>
      <c r="M2182"/>
      <c r="N2182"/>
      <c r="O2182"/>
      <c r="P2182"/>
      <c r="Q2182"/>
      <c r="R2182"/>
    </row>
    <row r="2183" spans="1:18" s="16" customFormat="1" x14ac:dyDescent="0.25">
      <c r="A2183" s="19"/>
      <c r="B2183" s="18"/>
      <c r="D2183"/>
      <c r="E2183"/>
      <c r="F2183"/>
      <c r="G2183"/>
      <c r="H2183"/>
      <c r="I2183"/>
      <c r="J2183"/>
      <c r="K2183"/>
      <c r="L2183"/>
      <c r="M2183"/>
      <c r="N2183"/>
      <c r="O2183"/>
      <c r="P2183"/>
      <c r="Q2183"/>
      <c r="R2183"/>
    </row>
    <row r="2184" spans="1:18" s="16" customFormat="1" x14ac:dyDescent="0.25">
      <c r="A2184" s="19"/>
      <c r="B2184" s="18"/>
      <c r="D2184"/>
      <c r="E2184"/>
      <c r="F2184"/>
      <c r="G2184"/>
      <c r="H2184"/>
      <c r="I2184"/>
      <c r="J2184"/>
      <c r="K2184"/>
      <c r="L2184"/>
      <c r="M2184"/>
      <c r="N2184"/>
      <c r="O2184"/>
      <c r="P2184"/>
      <c r="Q2184"/>
      <c r="R2184"/>
    </row>
    <row r="2185" spans="1:18" s="16" customFormat="1" x14ac:dyDescent="0.25">
      <c r="A2185" s="19"/>
      <c r="B2185" s="18"/>
      <c r="D2185"/>
      <c r="E2185"/>
      <c r="F2185"/>
      <c r="G2185"/>
      <c r="H2185"/>
      <c r="I2185"/>
      <c r="J2185"/>
      <c r="K2185"/>
      <c r="L2185"/>
      <c r="M2185"/>
      <c r="N2185"/>
      <c r="O2185"/>
      <c r="P2185"/>
      <c r="Q2185"/>
      <c r="R2185"/>
    </row>
    <row r="2186" spans="1:18" s="16" customFormat="1" x14ac:dyDescent="0.25">
      <c r="A2186" s="19"/>
      <c r="B2186" s="18"/>
      <c r="D2186"/>
      <c r="E2186"/>
      <c r="F2186"/>
      <c r="G2186"/>
      <c r="H2186"/>
      <c r="I2186"/>
      <c r="J2186"/>
      <c r="K2186"/>
      <c r="L2186"/>
      <c r="M2186"/>
      <c r="N2186"/>
      <c r="O2186"/>
      <c r="P2186"/>
      <c r="Q2186"/>
      <c r="R2186"/>
    </row>
    <row r="2187" spans="1:18" s="16" customFormat="1" x14ac:dyDescent="0.25">
      <c r="A2187" s="19"/>
      <c r="B2187" s="18"/>
      <c r="D2187"/>
      <c r="E2187"/>
      <c r="F2187"/>
      <c r="G2187"/>
      <c r="H2187"/>
      <c r="I2187"/>
      <c r="J2187"/>
      <c r="K2187"/>
      <c r="L2187"/>
      <c r="M2187"/>
      <c r="N2187"/>
      <c r="O2187"/>
      <c r="P2187"/>
      <c r="Q2187"/>
      <c r="R2187"/>
    </row>
    <row r="2188" spans="1:18" s="16" customFormat="1" x14ac:dyDescent="0.25">
      <c r="A2188" s="19"/>
      <c r="B2188" s="18"/>
      <c r="D2188"/>
      <c r="E2188"/>
      <c r="F2188"/>
      <c r="G2188"/>
      <c r="H2188"/>
      <c r="I2188"/>
      <c r="J2188"/>
      <c r="K2188"/>
      <c r="L2188"/>
      <c r="M2188"/>
      <c r="N2188"/>
      <c r="O2188"/>
      <c r="P2188"/>
      <c r="Q2188"/>
      <c r="R2188"/>
    </row>
    <row r="2189" spans="1:18" s="16" customFormat="1" x14ac:dyDescent="0.25">
      <c r="A2189" s="19"/>
      <c r="B2189" s="18"/>
      <c r="D2189"/>
      <c r="E2189"/>
      <c r="F2189"/>
      <c r="G2189"/>
      <c r="H2189"/>
      <c r="I2189"/>
      <c r="J2189"/>
      <c r="K2189"/>
      <c r="L2189"/>
      <c r="M2189"/>
      <c r="N2189"/>
      <c r="O2189"/>
      <c r="P2189"/>
      <c r="Q2189"/>
      <c r="R2189"/>
    </row>
    <row r="2190" spans="1:18" s="16" customFormat="1" x14ac:dyDescent="0.25">
      <c r="A2190" s="19"/>
      <c r="B2190" s="18"/>
      <c r="D2190"/>
      <c r="E2190"/>
      <c r="F2190"/>
      <c r="G2190"/>
      <c r="H2190"/>
      <c r="I2190"/>
      <c r="J2190"/>
      <c r="K2190"/>
      <c r="L2190"/>
      <c r="M2190"/>
      <c r="N2190"/>
      <c r="O2190"/>
      <c r="P2190"/>
      <c r="Q2190"/>
      <c r="R2190"/>
    </row>
    <row r="2191" spans="1:18" s="16" customFormat="1" x14ac:dyDescent="0.25">
      <c r="A2191" s="19"/>
      <c r="B2191" s="18"/>
      <c r="D2191"/>
      <c r="E2191"/>
      <c r="F2191"/>
      <c r="G2191"/>
      <c r="H2191"/>
      <c r="I2191"/>
      <c r="J2191"/>
      <c r="K2191"/>
      <c r="L2191"/>
      <c r="M2191"/>
      <c r="N2191"/>
      <c r="O2191"/>
      <c r="P2191"/>
      <c r="Q2191"/>
      <c r="R2191"/>
    </row>
    <row r="2192" spans="1:18" s="16" customFormat="1" x14ac:dyDescent="0.25">
      <c r="A2192" s="19"/>
      <c r="B2192" s="18"/>
      <c r="D2192"/>
      <c r="E2192"/>
      <c r="F2192"/>
      <c r="G2192"/>
      <c r="H2192"/>
      <c r="I2192"/>
      <c r="J2192"/>
      <c r="K2192"/>
      <c r="L2192"/>
      <c r="M2192"/>
      <c r="N2192"/>
      <c r="O2192"/>
      <c r="P2192"/>
      <c r="Q2192"/>
      <c r="R2192"/>
    </row>
    <row r="2193" spans="1:18" s="16" customFormat="1" x14ac:dyDescent="0.25">
      <c r="A2193" s="19"/>
      <c r="B2193" s="18"/>
      <c r="D2193"/>
      <c r="E2193"/>
      <c r="F2193"/>
      <c r="G2193"/>
      <c r="H2193"/>
      <c r="I2193"/>
      <c r="J2193"/>
      <c r="K2193"/>
      <c r="L2193"/>
      <c r="M2193"/>
      <c r="N2193"/>
      <c r="O2193"/>
      <c r="P2193"/>
      <c r="Q2193"/>
      <c r="R2193"/>
    </row>
    <row r="2194" spans="1:18" s="16" customFormat="1" x14ac:dyDescent="0.25">
      <c r="A2194" s="19"/>
      <c r="B2194" s="18"/>
      <c r="D2194"/>
      <c r="E2194"/>
      <c r="F2194"/>
      <c r="G2194"/>
      <c r="H2194"/>
      <c r="I2194"/>
      <c r="J2194"/>
      <c r="K2194"/>
      <c r="L2194"/>
      <c r="M2194"/>
      <c r="N2194"/>
      <c r="O2194"/>
      <c r="P2194"/>
      <c r="Q2194"/>
      <c r="R2194"/>
    </row>
    <row r="2195" spans="1:18" s="16" customFormat="1" x14ac:dyDescent="0.25">
      <c r="A2195" s="19"/>
      <c r="B2195" s="18"/>
      <c r="D2195"/>
      <c r="E2195"/>
      <c r="F2195"/>
      <c r="G2195"/>
      <c r="H2195"/>
      <c r="I2195"/>
      <c r="J2195"/>
      <c r="K2195"/>
      <c r="L2195"/>
      <c r="M2195"/>
      <c r="N2195"/>
      <c r="O2195"/>
      <c r="P2195"/>
      <c r="Q2195"/>
      <c r="R2195"/>
    </row>
    <row r="2196" spans="1:18" s="16" customFormat="1" x14ac:dyDescent="0.25">
      <c r="A2196" s="19"/>
      <c r="B2196" s="18"/>
      <c r="D2196"/>
      <c r="E2196"/>
      <c r="F2196"/>
      <c r="G2196"/>
      <c r="H2196"/>
      <c r="I2196"/>
      <c r="J2196"/>
      <c r="K2196"/>
      <c r="L2196"/>
      <c r="M2196"/>
      <c r="N2196"/>
      <c r="O2196"/>
      <c r="P2196"/>
      <c r="Q2196"/>
      <c r="R2196"/>
    </row>
    <row r="2197" spans="1:18" s="16" customFormat="1" x14ac:dyDescent="0.25">
      <c r="A2197" s="19"/>
      <c r="B2197" s="18"/>
      <c r="D2197"/>
      <c r="E2197"/>
      <c r="F2197"/>
      <c r="G2197"/>
      <c r="H2197"/>
      <c r="I2197"/>
      <c r="J2197"/>
      <c r="K2197"/>
      <c r="L2197"/>
      <c r="M2197"/>
      <c r="N2197"/>
      <c r="O2197"/>
      <c r="P2197"/>
      <c r="Q2197"/>
      <c r="R2197"/>
    </row>
    <row r="2198" spans="1:18" s="16" customFormat="1" x14ac:dyDescent="0.25">
      <c r="A2198" s="19"/>
      <c r="B2198" s="18"/>
      <c r="D2198"/>
      <c r="E2198"/>
      <c r="F2198"/>
      <c r="G2198"/>
      <c r="H2198"/>
      <c r="I2198"/>
      <c r="J2198"/>
      <c r="K2198"/>
      <c r="L2198"/>
      <c r="M2198"/>
      <c r="N2198"/>
      <c r="O2198"/>
      <c r="P2198"/>
      <c r="Q2198"/>
      <c r="R2198"/>
    </row>
    <row r="2199" spans="1:18" s="16" customFormat="1" x14ac:dyDescent="0.25">
      <c r="A2199" s="19"/>
      <c r="B2199" s="18"/>
      <c r="D2199"/>
      <c r="E2199"/>
      <c r="F2199"/>
      <c r="G2199"/>
      <c r="H2199"/>
      <c r="I2199"/>
      <c r="J2199"/>
      <c r="K2199"/>
      <c r="L2199"/>
      <c r="M2199"/>
      <c r="N2199"/>
      <c r="O2199"/>
      <c r="P2199"/>
      <c r="Q2199"/>
      <c r="R2199"/>
    </row>
    <row r="2200" spans="1:18" s="16" customFormat="1" x14ac:dyDescent="0.25">
      <c r="A2200" s="19"/>
      <c r="B2200" s="18"/>
      <c r="D2200"/>
      <c r="E2200"/>
      <c r="F2200"/>
      <c r="G2200"/>
      <c r="H2200"/>
      <c r="I2200"/>
      <c r="J2200"/>
      <c r="K2200"/>
      <c r="L2200"/>
      <c r="M2200"/>
      <c r="N2200"/>
      <c r="O2200"/>
      <c r="P2200"/>
      <c r="Q2200"/>
      <c r="R2200"/>
    </row>
    <row r="2201" spans="1:18" s="16" customFormat="1" x14ac:dyDescent="0.25">
      <c r="A2201" s="19"/>
      <c r="B2201" s="18"/>
      <c r="D2201"/>
      <c r="E2201"/>
      <c r="F2201"/>
      <c r="G2201"/>
      <c r="H2201"/>
      <c r="I2201"/>
      <c r="J2201"/>
      <c r="K2201"/>
      <c r="L2201"/>
      <c r="M2201"/>
      <c r="N2201"/>
      <c r="O2201"/>
      <c r="P2201"/>
      <c r="Q2201"/>
      <c r="R2201"/>
    </row>
    <row r="2202" spans="1:18" s="16" customFormat="1" x14ac:dyDescent="0.25">
      <c r="A2202" s="19"/>
      <c r="B2202" s="18"/>
      <c r="D2202"/>
      <c r="E2202"/>
      <c r="F2202"/>
      <c r="G2202"/>
      <c r="H2202"/>
      <c r="I2202"/>
      <c r="J2202"/>
      <c r="K2202"/>
      <c r="L2202"/>
      <c r="M2202"/>
      <c r="N2202"/>
      <c r="O2202"/>
      <c r="P2202"/>
      <c r="Q2202"/>
      <c r="R2202"/>
    </row>
    <row r="2203" spans="1:18" s="16" customFormat="1" x14ac:dyDescent="0.25">
      <c r="A2203" s="19"/>
      <c r="B2203" s="18"/>
      <c r="D2203"/>
      <c r="E2203"/>
      <c r="F2203"/>
      <c r="G2203"/>
      <c r="H2203"/>
      <c r="I2203"/>
      <c r="J2203"/>
      <c r="K2203"/>
      <c r="L2203"/>
      <c r="M2203"/>
      <c r="N2203"/>
      <c r="O2203"/>
      <c r="P2203"/>
      <c r="Q2203"/>
      <c r="R2203"/>
    </row>
    <row r="2204" spans="1:18" s="16" customFormat="1" x14ac:dyDescent="0.25">
      <c r="A2204" s="19"/>
      <c r="B2204" s="18"/>
      <c r="D2204"/>
      <c r="E2204"/>
      <c r="F2204"/>
      <c r="G2204"/>
      <c r="H2204"/>
      <c r="I2204"/>
      <c r="J2204"/>
      <c r="K2204"/>
      <c r="L2204"/>
      <c r="M2204"/>
      <c r="N2204"/>
      <c r="O2204"/>
      <c r="P2204"/>
      <c r="Q2204"/>
      <c r="R2204"/>
    </row>
    <row r="2205" spans="1:18" s="16" customFormat="1" x14ac:dyDescent="0.25">
      <c r="A2205" s="19"/>
      <c r="B2205" s="18"/>
      <c r="D2205"/>
      <c r="E2205"/>
      <c r="F2205"/>
      <c r="G2205"/>
      <c r="H2205"/>
      <c r="I2205"/>
      <c r="J2205"/>
      <c r="K2205"/>
      <c r="L2205"/>
      <c r="M2205"/>
      <c r="N2205"/>
      <c r="O2205"/>
      <c r="P2205"/>
      <c r="Q2205"/>
      <c r="R2205"/>
    </row>
    <row r="2206" spans="1:18" s="16" customFormat="1" x14ac:dyDescent="0.25">
      <c r="A2206" s="19"/>
      <c r="B2206" s="18"/>
      <c r="D2206"/>
      <c r="E2206"/>
      <c r="F2206"/>
      <c r="G2206"/>
      <c r="H2206"/>
      <c r="I2206"/>
      <c r="J2206"/>
      <c r="K2206"/>
      <c r="L2206"/>
      <c r="M2206"/>
      <c r="N2206"/>
      <c r="O2206"/>
      <c r="P2206"/>
      <c r="Q2206"/>
      <c r="R2206"/>
    </row>
    <row r="2207" spans="1:18" s="16" customFormat="1" x14ac:dyDescent="0.25">
      <c r="A2207" s="19"/>
      <c r="B2207" s="18"/>
      <c r="D2207"/>
      <c r="E2207"/>
      <c r="F2207"/>
      <c r="G2207"/>
      <c r="H2207"/>
      <c r="I2207"/>
      <c r="J2207"/>
      <c r="K2207"/>
      <c r="L2207"/>
      <c r="M2207"/>
      <c r="N2207"/>
      <c r="O2207"/>
      <c r="P2207"/>
      <c r="Q2207"/>
      <c r="R2207"/>
    </row>
    <row r="2208" spans="1:18" s="16" customFormat="1" x14ac:dyDescent="0.25">
      <c r="A2208" s="19"/>
      <c r="B2208" s="18"/>
      <c r="D2208"/>
      <c r="E2208"/>
      <c r="F2208"/>
      <c r="G2208"/>
      <c r="H2208"/>
      <c r="I2208"/>
      <c r="J2208"/>
      <c r="K2208"/>
      <c r="L2208"/>
      <c r="M2208"/>
      <c r="N2208"/>
      <c r="O2208"/>
      <c r="P2208"/>
      <c r="Q2208"/>
      <c r="R2208"/>
    </row>
    <row r="2209" spans="1:18" s="16" customFormat="1" x14ac:dyDescent="0.25">
      <c r="A2209" s="19"/>
      <c r="B2209" s="18"/>
      <c r="D2209"/>
      <c r="E2209"/>
      <c r="F2209"/>
      <c r="G2209"/>
      <c r="H2209"/>
      <c r="I2209"/>
      <c r="J2209"/>
      <c r="K2209"/>
      <c r="L2209"/>
      <c r="M2209"/>
      <c r="N2209"/>
      <c r="O2209"/>
      <c r="P2209"/>
      <c r="Q2209"/>
      <c r="R2209"/>
    </row>
    <row r="2210" spans="1:18" s="16" customFormat="1" x14ac:dyDescent="0.25">
      <c r="A2210" s="19"/>
      <c r="B2210" s="18"/>
      <c r="D2210"/>
      <c r="E2210"/>
      <c r="F2210"/>
      <c r="G2210"/>
      <c r="H2210"/>
      <c r="I2210"/>
      <c r="J2210"/>
      <c r="K2210"/>
      <c r="L2210"/>
      <c r="M2210"/>
      <c r="N2210"/>
      <c r="O2210"/>
      <c r="P2210"/>
      <c r="Q2210"/>
      <c r="R2210"/>
    </row>
    <row r="2211" spans="1:18" s="16" customFormat="1" x14ac:dyDescent="0.25">
      <c r="A2211" s="19"/>
      <c r="B2211" s="18"/>
      <c r="D2211"/>
      <c r="E2211"/>
      <c r="F2211"/>
      <c r="G2211"/>
      <c r="H2211"/>
      <c r="I2211"/>
      <c r="J2211"/>
      <c r="K2211"/>
      <c r="L2211"/>
      <c r="M2211"/>
      <c r="N2211"/>
      <c r="O2211"/>
      <c r="P2211"/>
      <c r="Q2211"/>
      <c r="R2211"/>
    </row>
    <row r="2212" spans="1:18" s="16" customFormat="1" x14ac:dyDescent="0.25">
      <c r="A2212" s="19"/>
      <c r="B2212" s="20"/>
      <c r="D2212"/>
      <c r="E2212"/>
      <c r="F2212"/>
      <c r="G2212"/>
      <c r="H2212"/>
      <c r="I2212"/>
      <c r="J2212"/>
      <c r="K2212"/>
      <c r="L2212"/>
      <c r="M2212"/>
      <c r="N2212"/>
      <c r="O2212"/>
      <c r="P2212"/>
      <c r="Q2212"/>
      <c r="R2212"/>
    </row>
    <row r="2213" spans="1:18" s="16" customFormat="1" x14ac:dyDescent="0.25">
      <c r="A2213" s="19"/>
      <c r="B2213" s="18"/>
      <c r="D2213"/>
      <c r="E2213"/>
      <c r="F2213"/>
      <c r="G2213"/>
      <c r="H2213"/>
      <c r="I2213"/>
      <c r="J2213"/>
      <c r="K2213"/>
      <c r="L2213"/>
      <c r="M2213"/>
      <c r="N2213"/>
      <c r="O2213"/>
      <c r="P2213"/>
      <c r="Q2213"/>
      <c r="R2213"/>
    </row>
    <row r="2214" spans="1:18" s="16" customFormat="1" x14ac:dyDescent="0.25">
      <c r="A2214" s="19"/>
      <c r="B2214" s="18"/>
      <c r="D2214"/>
      <c r="E2214"/>
      <c r="F2214"/>
      <c r="G2214"/>
      <c r="H2214"/>
      <c r="I2214"/>
      <c r="J2214"/>
      <c r="K2214"/>
      <c r="L2214"/>
      <c r="M2214"/>
      <c r="N2214"/>
      <c r="O2214"/>
      <c r="P2214"/>
      <c r="Q2214"/>
      <c r="R2214"/>
    </row>
    <row r="2215" spans="1:18" s="16" customFormat="1" x14ac:dyDescent="0.25">
      <c r="A2215" s="19"/>
      <c r="B2215" s="18"/>
      <c r="D2215"/>
      <c r="E2215"/>
      <c r="F2215"/>
      <c r="G2215"/>
      <c r="H2215"/>
      <c r="I2215"/>
      <c r="J2215"/>
      <c r="K2215"/>
      <c r="L2215"/>
      <c r="M2215"/>
      <c r="N2215"/>
      <c r="O2215"/>
      <c r="P2215"/>
      <c r="Q2215"/>
      <c r="R2215"/>
    </row>
    <row r="2216" spans="1:18" s="16" customFormat="1" x14ac:dyDescent="0.25">
      <c r="A2216" s="19"/>
      <c r="B2216" s="18"/>
      <c r="D2216"/>
      <c r="E2216"/>
      <c r="F2216"/>
      <c r="G2216"/>
      <c r="H2216"/>
      <c r="I2216"/>
      <c r="J2216"/>
      <c r="K2216"/>
      <c r="L2216"/>
      <c r="M2216"/>
      <c r="N2216"/>
      <c r="O2216"/>
      <c r="P2216"/>
      <c r="Q2216"/>
      <c r="R2216"/>
    </row>
    <row r="2217" spans="1:18" s="16" customFormat="1" x14ac:dyDescent="0.25">
      <c r="A2217" s="19"/>
      <c r="B2217" s="18"/>
      <c r="D2217"/>
      <c r="E2217"/>
      <c r="F2217"/>
      <c r="G2217"/>
      <c r="H2217"/>
      <c r="I2217"/>
      <c r="J2217"/>
      <c r="K2217"/>
      <c r="L2217"/>
      <c r="M2217"/>
      <c r="N2217"/>
      <c r="O2217"/>
      <c r="P2217"/>
      <c r="Q2217"/>
      <c r="R2217"/>
    </row>
    <row r="2218" spans="1:18" s="16" customFormat="1" x14ac:dyDescent="0.25">
      <c r="A2218" s="19"/>
      <c r="B2218" s="18"/>
      <c r="D2218"/>
      <c r="E2218"/>
      <c r="F2218"/>
      <c r="G2218"/>
      <c r="H2218"/>
      <c r="I2218"/>
      <c r="J2218"/>
      <c r="K2218"/>
      <c r="L2218"/>
      <c r="M2218"/>
      <c r="N2218"/>
      <c r="O2218"/>
      <c r="P2218"/>
      <c r="Q2218"/>
      <c r="R2218"/>
    </row>
    <row r="2219" spans="1:18" s="16" customFormat="1" x14ac:dyDescent="0.25">
      <c r="A2219" s="19"/>
      <c r="B2219" s="18"/>
      <c r="D2219"/>
      <c r="E2219"/>
      <c r="F2219"/>
      <c r="G2219"/>
      <c r="H2219"/>
      <c r="I2219"/>
      <c r="J2219"/>
      <c r="K2219"/>
      <c r="L2219"/>
      <c r="M2219"/>
      <c r="N2219"/>
      <c r="O2219"/>
      <c r="P2219"/>
      <c r="Q2219"/>
      <c r="R2219"/>
    </row>
    <row r="2220" spans="1:18" s="16" customFormat="1" x14ac:dyDescent="0.25">
      <c r="A2220" s="19"/>
      <c r="B2220" s="18"/>
      <c r="D2220"/>
      <c r="E2220"/>
      <c r="F2220"/>
      <c r="G2220"/>
      <c r="H2220"/>
      <c r="I2220"/>
      <c r="J2220"/>
      <c r="K2220"/>
      <c r="L2220"/>
      <c r="M2220"/>
      <c r="N2220"/>
      <c r="O2220"/>
      <c r="P2220"/>
      <c r="Q2220"/>
      <c r="R2220"/>
    </row>
    <row r="2221" spans="1:18" s="16" customFormat="1" x14ac:dyDescent="0.25">
      <c r="A2221" s="19"/>
      <c r="B2221" s="18"/>
      <c r="D2221"/>
      <c r="E2221"/>
      <c r="F2221"/>
      <c r="G2221"/>
      <c r="H2221"/>
      <c r="I2221"/>
      <c r="J2221"/>
      <c r="K2221"/>
      <c r="L2221"/>
      <c r="M2221"/>
      <c r="N2221"/>
      <c r="O2221"/>
      <c r="P2221"/>
      <c r="Q2221"/>
      <c r="R2221"/>
    </row>
    <row r="2222" spans="1:18" s="16" customFormat="1" x14ac:dyDescent="0.25">
      <c r="A2222" s="19"/>
      <c r="B2222" s="18"/>
      <c r="D2222"/>
      <c r="E2222"/>
      <c r="F2222"/>
      <c r="G2222"/>
      <c r="H2222"/>
      <c r="I2222"/>
      <c r="J2222"/>
      <c r="K2222"/>
      <c r="L2222"/>
      <c r="M2222"/>
      <c r="N2222"/>
      <c r="O2222"/>
      <c r="P2222"/>
      <c r="Q2222"/>
      <c r="R2222"/>
    </row>
    <row r="2223" spans="1:18" s="16" customFormat="1" x14ac:dyDescent="0.25">
      <c r="A2223" s="19"/>
      <c r="B2223" s="18"/>
      <c r="D2223"/>
      <c r="E2223"/>
      <c r="F2223"/>
      <c r="G2223"/>
      <c r="H2223"/>
      <c r="I2223"/>
      <c r="J2223"/>
      <c r="K2223"/>
      <c r="L2223"/>
      <c r="M2223"/>
      <c r="N2223"/>
      <c r="O2223"/>
      <c r="P2223"/>
      <c r="Q2223"/>
      <c r="R2223"/>
    </row>
    <row r="2224" spans="1:18" s="16" customFormat="1" x14ac:dyDescent="0.25">
      <c r="A2224" s="19"/>
      <c r="B2224" s="18"/>
      <c r="D2224"/>
      <c r="E2224"/>
      <c r="F2224"/>
      <c r="G2224"/>
      <c r="H2224"/>
      <c r="I2224"/>
      <c r="J2224"/>
      <c r="K2224"/>
      <c r="L2224"/>
      <c r="M2224"/>
      <c r="N2224"/>
      <c r="O2224"/>
      <c r="P2224"/>
      <c r="Q2224"/>
      <c r="R2224"/>
    </row>
    <row r="2225" spans="1:18" s="16" customFormat="1" x14ac:dyDescent="0.25">
      <c r="A2225" s="19"/>
      <c r="B2225" s="18"/>
      <c r="D2225"/>
      <c r="E2225"/>
      <c r="F2225"/>
      <c r="G2225"/>
      <c r="H2225"/>
      <c r="I2225"/>
      <c r="J2225"/>
      <c r="K2225"/>
      <c r="L2225"/>
      <c r="M2225"/>
      <c r="N2225"/>
      <c r="O2225"/>
      <c r="P2225"/>
      <c r="Q2225"/>
      <c r="R2225"/>
    </row>
    <row r="2226" spans="1:18" s="16" customFormat="1" x14ac:dyDescent="0.25">
      <c r="A2226" s="19"/>
      <c r="B2226" s="18"/>
      <c r="D2226"/>
      <c r="E2226"/>
      <c r="F2226"/>
      <c r="G2226"/>
      <c r="H2226"/>
      <c r="I2226"/>
      <c r="J2226"/>
      <c r="K2226"/>
      <c r="L2226"/>
      <c r="M2226"/>
      <c r="N2226"/>
      <c r="O2226"/>
      <c r="P2226"/>
      <c r="Q2226"/>
      <c r="R2226"/>
    </row>
    <row r="2227" spans="1:18" s="16" customFormat="1" x14ac:dyDescent="0.25">
      <c r="A2227" s="19"/>
      <c r="B2227" s="18"/>
      <c r="D2227"/>
      <c r="E2227"/>
      <c r="F2227"/>
      <c r="G2227"/>
      <c r="H2227"/>
      <c r="I2227"/>
      <c r="J2227"/>
      <c r="K2227"/>
      <c r="L2227"/>
      <c r="M2227"/>
      <c r="N2227"/>
      <c r="O2227"/>
      <c r="P2227"/>
      <c r="Q2227"/>
      <c r="R2227"/>
    </row>
    <row r="2228" spans="1:18" s="16" customFormat="1" x14ac:dyDescent="0.25">
      <c r="A2228" s="19"/>
      <c r="B2228" s="18"/>
      <c r="D2228"/>
      <c r="E2228"/>
      <c r="F2228"/>
      <c r="G2228"/>
      <c r="H2228"/>
      <c r="I2228"/>
      <c r="J2228"/>
      <c r="K2228"/>
      <c r="L2228"/>
      <c r="M2228"/>
      <c r="N2228"/>
      <c r="O2228"/>
      <c r="P2228"/>
      <c r="Q2228"/>
      <c r="R2228"/>
    </row>
    <row r="2229" spans="1:18" s="16" customFormat="1" x14ac:dyDescent="0.25">
      <c r="A2229" s="19"/>
      <c r="B2229" s="18"/>
      <c r="D2229"/>
      <c r="E2229"/>
      <c r="F2229"/>
      <c r="G2229"/>
      <c r="H2229"/>
      <c r="I2229"/>
      <c r="J2229"/>
      <c r="K2229"/>
      <c r="L2229"/>
      <c r="M2229"/>
      <c r="N2229"/>
      <c r="O2229"/>
      <c r="P2229"/>
      <c r="Q2229"/>
      <c r="R2229"/>
    </row>
    <row r="2230" spans="1:18" s="16" customFormat="1" x14ac:dyDescent="0.25">
      <c r="A2230" s="19"/>
      <c r="B2230" s="18"/>
      <c r="D2230"/>
      <c r="E2230"/>
      <c r="F2230"/>
      <c r="G2230"/>
      <c r="H2230"/>
      <c r="I2230"/>
      <c r="J2230"/>
      <c r="K2230"/>
      <c r="L2230"/>
      <c r="M2230"/>
      <c r="N2230"/>
      <c r="O2230"/>
      <c r="P2230"/>
      <c r="Q2230"/>
      <c r="R2230"/>
    </row>
    <row r="2231" spans="1:18" s="16" customFormat="1" x14ac:dyDescent="0.25">
      <c r="A2231" s="19"/>
      <c r="B2231" s="18"/>
      <c r="D2231"/>
      <c r="E2231"/>
      <c r="F2231"/>
      <c r="G2231"/>
      <c r="H2231"/>
      <c r="I2231"/>
      <c r="J2231"/>
      <c r="K2231"/>
      <c r="L2231"/>
      <c r="M2231"/>
      <c r="N2231"/>
      <c r="O2231"/>
      <c r="P2231"/>
      <c r="Q2231"/>
      <c r="R2231"/>
    </row>
    <row r="2232" spans="1:18" s="16" customFormat="1" x14ac:dyDescent="0.25">
      <c r="A2232" s="19"/>
      <c r="B2232" s="18"/>
      <c r="D2232"/>
      <c r="E2232"/>
      <c r="F2232"/>
      <c r="G2232"/>
      <c r="H2232"/>
      <c r="I2232"/>
      <c r="J2232"/>
      <c r="K2232"/>
      <c r="L2232"/>
      <c r="M2232"/>
      <c r="N2232"/>
      <c r="O2232"/>
      <c r="P2232"/>
      <c r="Q2232"/>
      <c r="R2232"/>
    </row>
    <row r="2233" spans="1:18" s="16" customFormat="1" x14ac:dyDescent="0.25">
      <c r="A2233" s="19"/>
      <c r="B2233" s="18"/>
      <c r="D2233"/>
      <c r="E2233"/>
      <c r="F2233"/>
      <c r="G2233"/>
      <c r="H2233"/>
      <c r="I2233"/>
      <c r="J2233"/>
      <c r="K2233"/>
      <c r="L2233"/>
      <c r="M2233"/>
      <c r="N2233"/>
      <c r="O2233"/>
      <c r="P2233"/>
      <c r="Q2233"/>
      <c r="R2233"/>
    </row>
    <row r="2234" spans="1:18" s="16" customFormat="1" x14ac:dyDescent="0.25">
      <c r="A2234" s="19"/>
      <c r="B2234" s="18"/>
      <c r="D2234"/>
      <c r="E2234"/>
      <c r="F2234"/>
      <c r="G2234"/>
      <c r="H2234"/>
      <c r="I2234"/>
      <c r="J2234"/>
      <c r="K2234"/>
      <c r="L2234"/>
      <c r="M2234"/>
      <c r="N2234"/>
      <c r="O2234"/>
      <c r="P2234"/>
      <c r="Q2234"/>
      <c r="R2234"/>
    </row>
    <row r="2235" spans="1:18" s="16" customFormat="1" x14ac:dyDescent="0.25">
      <c r="A2235" s="19"/>
      <c r="B2235" s="18"/>
      <c r="D2235"/>
      <c r="E2235"/>
      <c r="F2235"/>
      <c r="G2235"/>
      <c r="H2235"/>
      <c r="I2235"/>
      <c r="J2235"/>
      <c r="K2235"/>
      <c r="L2235"/>
      <c r="M2235"/>
      <c r="N2235"/>
      <c r="O2235"/>
      <c r="P2235"/>
      <c r="Q2235"/>
      <c r="R2235"/>
    </row>
    <row r="2236" spans="1:18" s="16" customFormat="1" x14ac:dyDescent="0.25">
      <c r="A2236" s="19"/>
      <c r="B2236" s="18"/>
      <c r="D2236"/>
      <c r="E2236"/>
      <c r="F2236"/>
      <c r="G2236"/>
      <c r="H2236"/>
      <c r="I2236"/>
      <c r="J2236"/>
      <c r="K2236"/>
      <c r="L2236"/>
      <c r="M2236"/>
      <c r="N2236"/>
      <c r="O2236"/>
      <c r="P2236"/>
      <c r="Q2236"/>
      <c r="R2236"/>
    </row>
    <row r="2237" spans="1:18" s="16" customFormat="1" x14ac:dyDescent="0.25">
      <c r="A2237" s="19"/>
      <c r="B2237" s="18"/>
      <c r="D2237"/>
      <c r="E2237"/>
      <c r="F2237"/>
      <c r="G2237"/>
      <c r="H2237"/>
      <c r="I2237"/>
      <c r="J2237"/>
      <c r="K2237"/>
      <c r="L2237"/>
      <c r="M2237"/>
      <c r="N2237"/>
      <c r="O2237"/>
      <c r="P2237"/>
      <c r="Q2237"/>
      <c r="R2237"/>
    </row>
    <row r="2238" spans="1:18" s="16" customFormat="1" x14ac:dyDescent="0.25">
      <c r="A2238" s="19"/>
      <c r="B2238" s="18"/>
      <c r="D2238"/>
      <c r="E2238"/>
      <c r="F2238"/>
      <c r="G2238"/>
      <c r="H2238"/>
      <c r="I2238"/>
      <c r="J2238"/>
      <c r="K2238"/>
      <c r="L2238"/>
      <c r="M2238"/>
      <c r="N2238"/>
      <c r="O2238"/>
      <c r="P2238"/>
      <c r="Q2238"/>
      <c r="R2238"/>
    </row>
    <row r="2239" spans="1:18" s="16" customFormat="1" x14ac:dyDescent="0.25">
      <c r="A2239" s="19"/>
      <c r="B2239" s="18"/>
      <c r="D2239"/>
      <c r="E2239"/>
      <c r="F2239"/>
      <c r="G2239"/>
      <c r="H2239"/>
      <c r="I2239"/>
      <c r="J2239"/>
      <c r="K2239"/>
      <c r="L2239"/>
      <c r="M2239"/>
      <c r="N2239"/>
      <c r="O2239"/>
      <c r="P2239"/>
      <c r="Q2239"/>
      <c r="R2239"/>
    </row>
    <row r="2240" spans="1:18" s="16" customFormat="1" x14ac:dyDescent="0.25">
      <c r="A2240" s="19"/>
      <c r="B2240" s="18"/>
      <c r="D2240"/>
      <c r="E2240"/>
      <c r="F2240"/>
      <c r="G2240"/>
      <c r="H2240"/>
      <c r="I2240"/>
      <c r="J2240"/>
      <c r="K2240"/>
      <c r="L2240"/>
      <c r="M2240"/>
      <c r="N2240"/>
      <c r="O2240"/>
      <c r="P2240"/>
      <c r="Q2240"/>
      <c r="R2240"/>
    </row>
    <row r="2241" spans="1:18" s="16" customFormat="1" x14ac:dyDescent="0.25">
      <c r="A2241" s="19"/>
      <c r="B2241" s="18"/>
      <c r="D2241"/>
      <c r="E2241"/>
      <c r="F2241"/>
      <c r="G2241"/>
      <c r="H2241"/>
      <c r="I2241"/>
      <c r="J2241"/>
      <c r="K2241"/>
      <c r="L2241"/>
      <c r="M2241"/>
      <c r="N2241"/>
      <c r="O2241"/>
      <c r="P2241"/>
      <c r="Q2241"/>
      <c r="R2241"/>
    </row>
    <row r="2242" spans="1:18" s="16" customFormat="1" x14ac:dyDescent="0.25">
      <c r="A2242" s="19"/>
      <c r="B2242" s="18"/>
      <c r="D2242"/>
      <c r="E2242"/>
      <c r="F2242"/>
      <c r="G2242"/>
      <c r="H2242"/>
      <c r="I2242"/>
      <c r="J2242"/>
      <c r="K2242"/>
      <c r="L2242"/>
      <c r="M2242"/>
      <c r="N2242"/>
      <c r="O2242"/>
      <c r="P2242"/>
      <c r="Q2242"/>
      <c r="R2242"/>
    </row>
    <row r="2243" spans="1:18" s="16" customFormat="1" x14ac:dyDescent="0.25">
      <c r="A2243" s="19"/>
      <c r="B2243" s="18"/>
      <c r="D2243"/>
      <c r="E2243"/>
      <c r="F2243"/>
      <c r="G2243"/>
      <c r="H2243"/>
      <c r="I2243"/>
      <c r="J2243"/>
      <c r="K2243"/>
      <c r="L2243"/>
      <c r="M2243"/>
      <c r="N2243"/>
      <c r="O2243"/>
      <c r="P2243"/>
      <c r="Q2243"/>
      <c r="R2243"/>
    </row>
    <row r="2244" spans="1:18" s="16" customFormat="1" x14ac:dyDescent="0.25">
      <c r="A2244" s="19"/>
      <c r="B2244" s="18"/>
      <c r="D2244"/>
      <c r="E2244"/>
      <c r="F2244"/>
      <c r="G2244"/>
      <c r="H2244"/>
      <c r="I2244"/>
      <c r="J2244"/>
      <c r="K2244"/>
      <c r="L2244"/>
      <c r="M2244"/>
      <c r="N2244"/>
      <c r="O2244"/>
      <c r="P2244"/>
      <c r="Q2244"/>
      <c r="R2244"/>
    </row>
    <row r="2245" spans="1:18" s="16" customFormat="1" x14ac:dyDescent="0.25">
      <c r="A2245" s="19"/>
      <c r="B2245" s="18"/>
      <c r="D2245"/>
      <c r="E2245"/>
      <c r="F2245"/>
      <c r="G2245"/>
      <c r="H2245"/>
      <c r="I2245"/>
      <c r="J2245"/>
      <c r="K2245"/>
      <c r="L2245"/>
      <c r="M2245"/>
      <c r="N2245"/>
      <c r="O2245"/>
      <c r="P2245"/>
      <c r="Q2245"/>
      <c r="R2245"/>
    </row>
    <row r="2246" spans="1:18" s="16" customFormat="1" x14ac:dyDescent="0.25">
      <c r="A2246" s="19"/>
      <c r="B2246" s="18"/>
      <c r="D2246"/>
      <c r="E2246"/>
      <c r="F2246"/>
      <c r="G2246"/>
      <c r="H2246"/>
      <c r="I2246"/>
      <c r="J2246"/>
      <c r="K2246"/>
      <c r="L2246"/>
      <c r="M2246"/>
      <c r="N2246"/>
      <c r="O2246"/>
      <c r="P2246"/>
      <c r="Q2246"/>
      <c r="R2246"/>
    </row>
    <row r="2247" spans="1:18" s="16" customFormat="1" x14ac:dyDescent="0.25">
      <c r="A2247" s="19"/>
      <c r="B2247" s="18"/>
      <c r="D2247"/>
      <c r="E2247"/>
      <c r="F2247"/>
      <c r="G2247"/>
      <c r="H2247"/>
      <c r="I2247"/>
      <c r="J2247"/>
      <c r="K2247"/>
      <c r="L2247"/>
      <c r="M2247"/>
      <c r="N2247"/>
      <c r="O2247"/>
      <c r="P2247"/>
      <c r="Q2247"/>
      <c r="R2247"/>
    </row>
    <row r="2248" spans="1:18" s="16" customFormat="1" x14ac:dyDescent="0.25">
      <c r="A2248" s="19"/>
      <c r="B2248" s="18"/>
      <c r="D2248"/>
      <c r="E2248"/>
      <c r="F2248"/>
      <c r="G2248"/>
      <c r="H2248"/>
      <c r="I2248"/>
      <c r="J2248"/>
      <c r="K2248"/>
      <c r="L2248"/>
      <c r="M2248"/>
      <c r="N2248"/>
      <c r="O2248"/>
      <c r="P2248"/>
      <c r="Q2248"/>
      <c r="R2248"/>
    </row>
    <row r="2249" spans="1:18" s="16" customFormat="1" x14ac:dyDescent="0.25">
      <c r="A2249" s="19"/>
      <c r="B2249" s="18"/>
      <c r="D2249"/>
      <c r="E2249"/>
      <c r="F2249"/>
      <c r="G2249"/>
      <c r="H2249"/>
      <c r="I2249"/>
      <c r="J2249"/>
      <c r="K2249"/>
      <c r="L2249"/>
      <c r="M2249"/>
      <c r="N2249"/>
      <c r="O2249"/>
      <c r="P2249"/>
      <c r="Q2249"/>
      <c r="R2249"/>
    </row>
    <row r="2250" spans="1:18" s="16" customFormat="1" x14ac:dyDescent="0.25">
      <c r="A2250" s="19"/>
      <c r="B2250" s="18"/>
      <c r="D2250"/>
      <c r="E2250"/>
      <c r="F2250"/>
      <c r="G2250"/>
      <c r="H2250"/>
      <c r="I2250"/>
      <c r="J2250"/>
      <c r="K2250"/>
      <c r="L2250"/>
      <c r="M2250"/>
      <c r="N2250"/>
      <c r="O2250"/>
      <c r="P2250"/>
      <c r="Q2250"/>
      <c r="R2250"/>
    </row>
    <row r="2251" spans="1:18" s="16" customFormat="1" x14ac:dyDescent="0.25">
      <c r="A2251" s="19"/>
      <c r="B2251" s="18"/>
      <c r="D2251"/>
      <c r="E2251"/>
      <c r="F2251"/>
      <c r="G2251"/>
      <c r="H2251"/>
      <c r="I2251"/>
      <c r="J2251"/>
      <c r="K2251"/>
      <c r="L2251"/>
      <c r="M2251"/>
      <c r="N2251"/>
      <c r="O2251"/>
      <c r="P2251"/>
      <c r="Q2251"/>
      <c r="R2251"/>
    </row>
    <row r="2252" spans="1:18" s="16" customFormat="1" x14ac:dyDescent="0.25">
      <c r="A2252" s="19"/>
      <c r="B2252" s="18"/>
      <c r="D2252"/>
      <c r="E2252"/>
      <c r="F2252"/>
      <c r="G2252"/>
      <c r="H2252"/>
      <c r="I2252"/>
      <c r="J2252"/>
      <c r="K2252"/>
      <c r="L2252"/>
      <c r="M2252"/>
      <c r="N2252"/>
      <c r="O2252"/>
      <c r="P2252"/>
      <c r="Q2252"/>
      <c r="R2252"/>
    </row>
    <row r="2253" spans="1:18" s="16" customFormat="1" x14ac:dyDescent="0.25">
      <c r="A2253" s="19"/>
      <c r="B2253" s="18"/>
      <c r="D2253"/>
      <c r="E2253"/>
      <c r="F2253"/>
      <c r="G2253"/>
      <c r="H2253"/>
      <c r="I2253"/>
      <c r="J2253"/>
      <c r="K2253"/>
      <c r="L2253"/>
      <c r="M2253"/>
      <c r="N2253"/>
      <c r="O2253"/>
      <c r="P2253"/>
      <c r="Q2253"/>
      <c r="R2253"/>
    </row>
    <row r="2254" spans="1:18" s="16" customFormat="1" x14ac:dyDescent="0.25">
      <c r="A2254" s="19"/>
      <c r="B2254" s="18"/>
      <c r="D2254"/>
      <c r="E2254"/>
      <c r="F2254"/>
      <c r="G2254"/>
      <c r="H2254"/>
      <c r="I2254"/>
      <c r="J2254"/>
      <c r="K2254"/>
      <c r="L2254"/>
      <c r="M2254"/>
      <c r="N2254"/>
      <c r="O2254"/>
      <c r="P2254"/>
      <c r="Q2254"/>
      <c r="R2254"/>
    </row>
    <row r="2255" spans="1:18" s="16" customFormat="1" x14ac:dyDescent="0.25">
      <c r="A2255" s="19"/>
      <c r="B2255" s="18"/>
      <c r="D2255"/>
      <c r="E2255"/>
      <c r="F2255"/>
      <c r="G2255"/>
      <c r="H2255"/>
      <c r="I2255"/>
      <c r="J2255"/>
      <c r="K2255"/>
      <c r="L2255"/>
      <c r="M2255"/>
      <c r="N2255"/>
      <c r="O2255"/>
      <c r="P2255"/>
      <c r="Q2255"/>
      <c r="R2255"/>
    </row>
    <row r="2256" spans="1:18" s="16" customFormat="1" x14ac:dyDescent="0.25">
      <c r="A2256" s="19"/>
      <c r="B2256" s="18"/>
      <c r="D2256"/>
      <c r="E2256"/>
      <c r="F2256"/>
      <c r="G2256"/>
      <c r="H2256"/>
      <c r="I2256"/>
      <c r="J2256"/>
      <c r="K2256"/>
      <c r="L2256"/>
      <c r="M2256"/>
      <c r="N2256"/>
      <c r="O2256"/>
      <c r="P2256"/>
      <c r="Q2256"/>
      <c r="R2256"/>
    </row>
    <row r="2257" spans="1:18" s="16" customFormat="1" x14ac:dyDescent="0.25">
      <c r="A2257" s="19"/>
      <c r="B2257" s="18"/>
      <c r="D2257"/>
      <c r="E2257"/>
      <c r="F2257"/>
      <c r="G2257"/>
      <c r="H2257"/>
      <c r="I2257"/>
      <c r="J2257"/>
      <c r="K2257"/>
      <c r="L2257"/>
      <c r="M2257"/>
      <c r="N2257"/>
      <c r="O2257"/>
      <c r="P2257"/>
      <c r="Q2257"/>
      <c r="R2257"/>
    </row>
    <row r="2258" spans="1:18" s="16" customFormat="1" x14ac:dyDescent="0.25">
      <c r="A2258" s="19"/>
      <c r="B2258" s="18"/>
      <c r="D2258"/>
      <c r="E2258"/>
      <c r="F2258"/>
      <c r="G2258"/>
      <c r="H2258"/>
      <c r="I2258"/>
      <c r="J2258"/>
      <c r="K2258"/>
      <c r="L2258"/>
      <c r="M2258"/>
      <c r="N2258"/>
      <c r="O2258"/>
      <c r="P2258"/>
      <c r="Q2258"/>
      <c r="R2258"/>
    </row>
    <row r="2259" spans="1:18" s="16" customFormat="1" x14ac:dyDescent="0.25">
      <c r="A2259" s="19"/>
      <c r="B2259" s="18"/>
      <c r="D2259"/>
      <c r="E2259"/>
      <c r="F2259"/>
      <c r="G2259"/>
      <c r="H2259"/>
      <c r="I2259"/>
      <c r="J2259"/>
      <c r="K2259"/>
      <c r="L2259"/>
      <c r="M2259"/>
      <c r="N2259"/>
      <c r="O2259"/>
      <c r="P2259"/>
      <c r="Q2259"/>
      <c r="R2259"/>
    </row>
    <row r="2260" spans="1:18" s="16" customFormat="1" x14ac:dyDescent="0.25">
      <c r="A2260" s="19"/>
      <c r="B2260" s="18"/>
      <c r="D2260"/>
      <c r="E2260"/>
      <c r="F2260"/>
      <c r="G2260"/>
      <c r="H2260"/>
      <c r="I2260"/>
      <c r="J2260"/>
      <c r="K2260"/>
      <c r="L2260"/>
      <c r="M2260"/>
      <c r="N2260"/>
      <c r="O2260"/>
      <c r="P2260"/>
      <c r="Q2260"/>
      <c r="R2260"/>
    </row>
    <row r="2261" spans="1:18" s="16" customFormat="1" x14ac:dyDescent="0.25">
      <c r="A2261" s="19"/>
      <c r="B2261" s="18"/>
      <c r="D2261"/>
      <c r="E2261"/>
      <c r="F2261"/>
      <c r="G2261"/>
      <c r="H2261"/>
      <c r="I2261"/>
      <c r="J2261"/>
      <c r="K2261"/>
      <c r="L2261"/>
      <c r="M2261"/>
      <c r="N2261"/>
      <c r="O2261"/>
      <c r="P2261"/>
      <c r="Q2261"/>
      <c r="R2261"/>
    </row>
    <row r="2262" spans="1:18" s="16" customFormat="1" x14ac:dyDescent="0.25">
      <c r="A2262" s="19"/>
      <c r="B2262" s="20"/>
      <c r="D2262"/>
      <c r="E2262"/>
      <c r="F2262"/>
      <c r="G2262"/>
      <c r="H2262"/>
      <c r="I2262"/>
      <c r="J2262"/>
      <c r="K2262"/>
      <c r="L2262"/>
      <c r="M2262"/>
      <c r="N2262"/>
      <c r="O2262"/>
      <c r="P2262"/>
      <c r="Q2262"/>
      <c r="R2262"/>
    </row>
    <row r="2263" spans="1:18" s="16" customFormat="1" x14ac:dyDescent="0.25">
      <c r="A2263" s="19"/>
      <c r="B2263" s="18"/>
      <c r="D2263"/>
      <c r="E2263"/>
      <c r="F2263"/>
      <c r="G2263"/>
      <c r="H2263"/>
      <c r="I2263"/>
      <c r="J2263"/>
      <c r="K2263"/>
      <c r="L2263"/>
      <c r="M2263"/>
      <c r="N2263"/>
      <c r="O2263"/>
      <c r="P2263"/>
      <c r="Q2263"/>
      <c r="R2263"/>
    </row>
    <row r="2264" spans="1:18" s="16" customFormat="1" x14ac:dyDescent="0.25">
      <c r="A2264" s="19"/>
      <c r="B2264" s="18"/>
      <c r="D2264"/>
      <c r="E2264"/>
      <c r="F2264"/>
      <c r="G2264"/>
      <c r="H2264"/>
      <c r="I2264"/>
      <c r="J2264"/>
      <c r="K2264"/>
      <c r="L2264"/>
      <c r="M2264"/>
      <c r="N2264"/>
      <c r="O2264"/>
      <c r="P2264"/>
      <c r="Q2264"/>
      <c r="R2264"/>
    </row>
    <row r="2265" spans="1:18" s="16" customFormat="1" x14ac:dyDescent="0.25">
      <c r="A2265" s="19"/>
      <c r="B2265" s="18"/>
      <c r="D2265"/>
      <c r="E2265"/>
      <c r="F2265"/>
      <c r="G2265"/>
      <c r="H2265"/>
      <c r="I2265"/>
      <c r="J2265"/>
      <c r="K2265"/>
      <c r="L2265"/>
      <c r="M2265"/>
      <c r="N2265"/>
      <c r="O2265"/>
      <c r="P2265"/>
      <c r="Q2265"/>
      <c r="R2265"/>
    </row>
    <row r="2266" spans="1:18" s="16" customFormat="1" x14ac:dyDescent="0.25">
      <c r="A2266" s="19"/>
      <c r="B2266" s="18"/>
      <c r="D2266"/>
      <c r="E2266"/>
      <c r="F2266"/>
      <c r="G2266"/>
      <c r="H2266"/>
      <c r="I2266"/>
      <c r="J2266"/>
      <c r="K2266"/>
      <c r="L2266"/>
      <c r="M2266"/>
      <c r="N2266"/>
      <c r="O2266"/>
      <c r="P2266"/>
      <c r="Q2266"/>
      <c r="R2266"/>
    </row>
    <row r="2267" spans="1:18" s="16" customFormat="1" x14ac:dyDescent="0.25">
      <c r="A2267" s="19"/>
      <c r="B2267" s="18"/>
      <c r="D2267"/>
      <c r="E2267"/>
      <c r="F2267"/>
      <c r="G2267"/>
      <c r="H2267"/>
      <c r="I2267"/>
      <c r="J2267"/>
      <c r="K2267"/>
      <c r="L2267"/>
      <c r="M2267"/>
      <c r="N2267"/>
      <c r="O2267"/>
      <c r="P2267"/>
      <c r="Q2267"/>
      <c r="R2267"/>
    </row>
    <row r="2268" spans="1:18" s="16" customFormat="1" x14ac:dyDescent="0.25">
      <c r="A2268" s="19"/>
      <c r="B2268" s="18"/>
      <c r="D2268"/>
      <c r="E2268"/>
      <c r="F2268"/>
      <c r="G2268"/>
      <c r="H2268"/>
      <c r="I2268"/>
      <c r="J2268"/>
      <c r="K2268"/>
      <c r="L2268"/>
      <c r="M2268"/>
      <c r="N2268"/>
      <c r="O2268"/>
      <c r="P2268"/>
      <c r="Q2268"/>
      <c r="R2268"/>
    </row>
    <row r="2269" spans="1:18" s="16" customFormat="1" x14ac:dyDescent="0.25">
      <c r="A2269" s="19"/>
      <c r="B2269" s="18"/>
      <c r="D2269"/>
      <c r="E2269"/>
      <c r="F2269"/>
      <c r="G2269"/>
      <c r="H2269"/>
      <c r="I2269"/>
      <c r="J2269"/>
      <c r="K2269"/>
      <c r="L2269"/>
      <c r="M2269"/>
      <c r="N2269"/>
      <c r="O2269"/>
      <c r="P2269"/>
      <c r="Q2269"/>
      <c r="R2269"/>
    </row>
    <row r="2270" spans="1:18" s="16" customFormat="1" x14ac:dyDescent="0.25">
      <c r="A2270" s="19"/>
      <c r="B2270" s="18"/>
      <c r="D2270"/>
      <c r="E2270"/>
      <c r="F2270"/>
      <c r="G2270"/>
      <c r="H2270"/>
      <c r="I2270"/>
      <c r="J2270"/>
      <c r="K2270"/>
      <c r="L2270"/>
      <c r="M2270"/>
      <c r="N2270"/>
      <c r="O2270"/>
      <c r="P2270"/>
      <c r="Q2270"/>
      <c r="R2270"/>
    </row>
    <row r="2271" spans="1:18" s="16" customFormat="1" x14ac:dyDescent="0.25">
      <c r="A2271" s="19"/>
      <c r="B2271" s="18"/>
      <c r="D2271"/>
      <c r="E2271"/>
      <c r="F2271"/>
      <c r="G2271"/>
      <c r="H2271"/>
      <c r="I2271"/>
      <c r="J2271"/>
      <c r="K2271"/>
      <c r="L2271"/>
      <c r="M2271"/>
      <c r="N2271"/>
      <c r="O2271"/>
      <c r="P2271"/>
      <c r="Q2271"/>
      <c r="R2271"/>
    </row>
    <row r="2272" spans="1:18" s="16" customFormat="1" x14ac:dyDescent="0.25">
      <c r="A2272" s="19"/>
      <c r="B2272" s="18"/>
      <c r="D2272"/>
      <c r="E2272"/>
      <c r="F2272"/>
      <c r="G2272"/>
      <c r="H2272"/>
      <c r="I2272"/>
      <c r="J2272"/>
      <c r="K2272"/>
      <c r="L2272"/>
      <c r="M2272"/>
      <c r="N2272"/>
      <c r="O2272"/>
      <c r="P2272"/>
      <c r="Q2272"/>
      <c r="R2272"/>
    </row>
    <row r="2273" spans="1:18" s="16" customFormat="1" x14ac:dyDescent="0.25">
      <c r="A2273" s="19"/>
      <c r="B2273" s="18"/>
      <c r="D2273"/>
      <c r="E2273"/>
      <c r="F2273"/>
      <c r="G2273"/>
      <c r="H2273"/>
      <c r="I2273"/>
      <c r="J2273"/>
      <c r="K2273"/>
      <c r="L2273"/>
      <c r="M2273"/>
      <c r="N2273"/>
      <c r="O2273"/>
      <c r="P2273"/>
      <c r="Q2273"/>
      <c r="R2273"/>
    </row>
    <row r="2274" spans="1:18" s="16" customFormat="1" x14ac:dyDescent="0.25">
      <c r="A2274" s="19"/>
      <c r="B2274" s="18"/>
      <c r="D2274"/>
      <c r="E2274"/>
      <c r="F2274"/>
      <c r="G2274"/>
      <c r="H2274"/>
      <c r="I2274"/>
      <c r="J2274"/>
      <c r="K2274"/>
      <c r="L2274"/>
      <c r="M2274"/>
      <c r="N2274"/>
      <c r="O2274"/>
      <c r="P2274"/>
      <c r="Q2274"/>
      <c r="R2274"/>
    </row>
    <row r="2275" spans="1:18" s="16" customFormat="1" x14ac:dyDescent="0.25">
      <c r="A2275" s="19"/>
      <c r="B2275" s="18"/>
      <c r="D2275"/>
      <c r="E2275"/>
      <c r="F2275"/>
      <c r="G2275"/>
      <c r="H2275"/>
      <c r="I2275"/>
      <c r="J2275"/>
      <c r="K2275"/>
      <c r="L2275"/>
      <c r="M2275"/>
      <c r="N2275"/>
      <c r="O2275"/>
      <c r="P2275"/>
      <c r="Q2275"/>
      <c r="R2275"/>
    </row>
    <row r="2276" spans="1:18" s="16" customFormat="1" x14ac:dyDescent="0.25">
      <c r="A2276" s="19"/>
      <c r="B2276" s="18"/>
      <c r="D2276"/>
      <c r="E2276"/>
      <c r="F2276"/>
      <c r="G2276"/>
      <c r="H2276"/>
      <c r="I2276"/>
      <c r="J2276"/>
      <c r="K2276"/>
      <c r="L2276"/>
      <c r="M2276"/>
      <c r="N2276"/>
      <c r="O2276"/>
      <c r="P2276"/>
      <c r="Q2276"/>
      <c r="R2276"/>
    </row>
    <row r="2277" spans="1:18" s="16" customFormat="1" x14ac:dyDescent="0.25">
      <c r="A2277" s="19"/>
      <c r="B2277" s="18"/>
      <c r="D2277"/>
      <c r="E2277"/>
      <c r="F2277"/>
      <c r="G2277"/>
      <c r="H2277"/>
      <c r="I2277"/>
      <c r="J2277"/>
      <c r="K2277"/>
      <c r="L2277"/>
      <c r="M2277"/>
      <c r="N2277"/>
      <c r="O2277"/>
      <c r="P2277"/>
      <c r="Q2277"/>
      <c r="R2277"/>
    </row>
    <row r="2278" spans="1:18" s="16" customFormat="1" x14ac:dyDescent="0.25">
      <c r="A2278" s="19"/>
      <c r="B2278" s="18"/>
      <c r="D2278"/>
      <c r="E2278"/>
      <c r="F2278"/>
      <c r="G2278"/>
      <c r="H2278"/>
      <c r="I2278"/>
      <c r="J2278"/>
      <c r="K2278"/>
      <c r="L2278"/>
      <c r="M2278"/>
      <c r="N2278"/>
      <c r="O2278"/>
      <c r="P2278"/>
      <c r="Q2278"/>
      <c r="R2278"/>
    </row>
    <row r="2279" spans="1:18" s="16" customFormat="1" x14ac:dyDescent="0.25">
      <c r="A2279" s="19"/>
      <c r="B2279" s="18"/>
      <c r="D2279"/>
      <c r="E2279"/>
      <c r="F2279"/>
      <c r="G2279"/>
      <c r="H2279"/>
      <c r="I2279"/>
      <c r="J2279"/>
      <c r="K2279"/>
      <c r="L2279"/>
      <c r="M2279"/>
      <c r="N2279"/>
      <c r="O2279"/>
      <c r="P2279"/>
      <c r="Q2279"/>
      <c r="R2279"/>
    </row>
    <row r="2280" spans="1:18" s="16" customFormat="1" x14ac:dyDescent="0.25">
      <c r="A2280" s="19"/>
      <c r="B2280" s="18"/>
      <c r="D2280"/>
      <c r="E2280"/>
      <c r="F2280"/>
      <c r="G2280"/>
      <c r="H2280"/>
      <c r="I2280"/>
      <c r="J2280"/>
      <c r="K2280"/>
      <c r="L2280"/>
      <c r="M2280"/>
      <c r="N2280"/>
      <c r="O2280"/>
      <c r="P2280"/>
      <c r="Q2280"/>
      <c r="R2280"/>
    </row>
    <row r="2281" spans="1:18" s="16" customFormat="1" x14ac:dyDescent="0.25">
      <c r="A2281" s="19"/>
      <c r="B2281" s="18"/>
      <c r="D2281"/>
      <c r="E2281"/>
      <c r="F2281"/>
      <c r="G2281"/>
      <c r="H2281"/>
      <c r="I2281"/>
      <c r="J2281"/>
      <c r="K2281"/>
      <c r="L2281"/>
      <c r="M2281"/>
      <c r="N2281"/>
      <c r="O2281"/>
      <c r="P2281"/>
      <c r="Q2281"/>
      <c r="R2281"/>
    </row>
    <row r="2282" spans="1:18" s="16" customFormat="1" x14ac:dyDescent="0.25">
      <c r="A2282" s="19"/>
      <c r="B2282" s="18"/>
      <c r="D2282"/>
      <c r="E2282"/>
      <c r="F2282"/>
      <c r="G2282"/>
      <c r="H2282"/>
      <c r="I2282"/>
      <c r="J2282"/>
      <c r="K2282"/>
      <c r="L2282"/>
      <c r="M2282"/>
      <c r="N2282"/>
      <c r="O2282"/>
      <c r="P2282"/>
      <c r="Q2282"/>
      <c r="R2282"/>
    </row>
    <row r="2283" spans="1:18" s="16" customFormat="1" x14ac:dyDescent="0.25">
      <c r="A2283" s="19"/>
      <c r="B2283" s="18"/>
      <c r="D2283"/>
      <c r="E2283"/>
      <c r="F2283"/>
      <c r="G2283"/>
      <c r="H2283"/>
      <c r="I2283"/>
      <c r="J2283"/>
      <c r="K2283"/>
      <c r="L2283"/>
      <c r="M2283"/>
      <c r="N2283"/>
      <c r="O2283"/>
      <c r="P2283"/>
      <c r="Q2283"/>
      <c r="R2283"/>
    </row>
    <row r="2284" spans="1:18" s="16" customFormat="1" x14ac:dyDescent="0.25">
      <c r="A2284" s="19"/>
      <c r="B2284" s="18"/>
      <c r="D2284"/>
      <c r="E2284"/>
      <c r="F2284"/>
      <c r="G2284"/>
      <c r="H2284"/>
      <c r="I2284"/>
      <c r="J2284"/>
      <c r="K2284"/>
      <c r="L2284"/>
      <c r="M2284"/>
      <c r="N2284"/>
      <c r="O2284"/>
      <c r="P2284"/>
      <c r="Q2284"/>
      <c r="R2284"/>
    </row>
    <row r="2285" spans="1:18" s="16" customFormat="1" x14ac:dyDescent="0.25">
      <c r="A2285" s="19"/>
      <c r="B2285" s="18"/>
      <c r="D2285"/>
      <c r="E2285"/>
      <c r="F2285"/>
      <c r="G2285"/>
      <c r="H2285"/>
      <c r="I2285"/>
      <c r="J2285"/>
      <c r="K2285"/>
      <c r="L2285"/>
      <c r="M2285"/>
      <c r="N2285"/>
      <c r="O2285"/>
      <c r="P2285"/>
      <c r="Q2285"/>
      <c r="R2285"/>
    </row>
    <row r="2286" spans="1:18" s="16" customFormat="1" x14ac:dyDescent="0.25">
      <c r="A2286" s="19"/>
      <c r="B2286" s="18"/>
      <c r="D2286"/>
      <c r="E2286"/>
      <c r="F2286"/>
      <c r="G2286"/>
      <c r="H2286"/>
      <c r="I2286"/>
      <c r="J2286"/>
      <c r="K2286"/>
      <c r="L2286"/>
      <c r="M2286"/>
      <c r="N2286"/>
      <c r="O2286"/>
      <c r="P2286"/>
      <c r="Q2286"/>
      <c r="R2286"/>
    </row>
    <row r="2287" spans="1:18" s="16" customFormat="1" x14ac:dyDescent="0.25">
      <c r="A2287" s="19"/>
      <c r="B2287" s="18"/>
      <c r="D2287"/>
      <c r="E2287"/>
      <c r="F2287"/>
      <c r="G2287"/>
      <c r="H2287"/>
      <c r="I2287"/>
      <c r="J2287"/>
      <c r="K2287"/>
      <c r="L2287"/>
      <c r="M2287"/>
      <c r="N2287"/>
      <c r="O2287"/>
      <c r="P2287"/>
      <c r="Q2287"/>
      <c r="R2287"/>
    </row>
    <row r="2288" spans="1:18" s="16" customFormat="1" x14ac:dyDescent="0.25">
      <c r="A2288" s="19"/>
      <c r="B2288" s="18"/>
      <c r="D2288"/>
      <c r="E2288"/>
      <c r="F2288"/>
      <c r="G2288"/>
      <c r="H2288"/>
      <c r="I2288"/>
      <c r="J2288"/>
      <c r="K2288"/>
      <c r="L2288"/>
      <c r="M2288"/>
      <c r="N2288"/>
      <c r="O2288"/>
      <c r="P2288"/>
      <c r="Q2288"/>
      <c r="R2288"/>
    </row>
    <row r="2289" spans="1:18" s="16" customFormat="1" x14ac:dyDescent="0.25">
      <c r="A2289" s="19"/>
      <c r="B2289" s="18"/>
      <c r="D2289"/>
      <c r="E2289"/>
      <c r="F2289"/>
      <c r="G2289"/>
      <c r="H2289"/>
      <c r="I2289"/>
      <c r="J2289"/>
      <c r="K2289"/>
      <c r="L2289"/>
      <c r="M2289"/>
      <c r="N2289"/>
      <c r="O2289"/>
      <c r="P2289"/>
      <c r="Q2289"/>
      <c r="R2289"/>
    </row>
    <row r="2290" spans="1:18" s="16" customFormat="1" x14ac:dyDescent="0.25">
      <c r="A2290" s="19"/>
      <c r="B2290" s="18"/>
      <c r="D2290"/>
      <c r="E2290"/>
      <c r="F2290"/>
      <c r="G2290"/>
      <c r="H2290"/>
      <c r="I2290"/>
      <c r="J2290"/>
      <c r="K2290"/>
      <c r="L2290"/>
      <c r="M2290"/>
      <c r="N2290"/>
      <c r="O2290"/>
      <c r="P2290"/>
      <c r="Q2290"/>
      <c r="R2290"/>
    </row>
    <row r="2291" spans="1:18" s="16" customFormat="1" x14ac:dyDescent="0.25">
      <c r="A2291" s="19"/>
      <c r="B2291" s="18"/>
      <c r="D2291"/>
      <c r="E2291"/>
      <c r="F2291"/>
      <c r="G2291"/>
      <c r="H2291"/>
      <c r="I2291"/>
      <c r="J2291"/>
      <c r="K2291"/>
      <c r="L2291"/>
      <c r="M2291"/>
      <c r="N2291"/>
      <c r="O2291"/>
      <c r="P2291"/>
      <c r="Q2291"/>
      <c r="R2291"/>
    </row>
    <row r="2292" spans="1:18" s="16" customFormat="1" x14ac:dyDescent="0.25">
      <c r="A2292" s="19"/>
      <c r="B2292" s="18"/>
      <c r="D2292"/>
      <c r="E2292"/>
      <c r="F2292"/>
      <c r="G2292"/>
      <c r="H2292"/>
      <c r="I2292"/>
      <c r="J2292"/>
      <c r="K2292"/>
      <c r="L2292"/>
      <c r="M2292"/>
      <c r="N2292"/>
      <c r="O2292"/>
      <c r="P2292"/>
      <c r="Q2292"/>
      <c r="R2292"/>
    </row>
    <row r="2293" spans="1:18" s="16" customFormat="1" x14ac:dyDescent="0.25">
      <c r="A2293" s="19"/>
      <c r="B2293" s="18"/>
      <c r="D2293"/>
      <c r="E2293"/>
      <c r="F2293"/>
      <c r="G2293"/>
      <c r="H2293"/>
      <c r="I2293"/>
      <c r="J2293"/>
      <c r="K2293"/>
      <c r="L2293"/>
      <c r="M2293"/>
      <c r="N2293"/>
      <c r="O2293"/>
      <c r="P2293"/>
      <c r="Q2293"/>
      <c r="R2293"/>
    </row>
    <row r="2294" spans="1:18" s="16" customFormat="1" x14ac:dyDescent="0.25">
      <c r="A2294" s="19"/>
      <c r="B2294" s="18"/>
      <c r="D2294"/>
      <c r="E2294"/>
      <c r="F2294"/>
      <c r="G2294"/>
      <c r="H2294"/>
      <c r="I2294"/>
      <c r="J2294"/>
      <c r="K2294"/>
      <c r="L2294"/>
      <c r="M2294"/>
      <c r="N2294"/>
      <c r="O2294"/>
      <c r="P2294"/>
      <c r="Q2294"/>
      <c r="R2294"/>
    </row>
    <row r="2295" spans="1:18" s="16" customFormat="1" x14ac:dyDescent="0.25">
      <c r="A2295" s="19"/>
      <c r="B2295" s="18"/>
      <c r="D2295"/>
      <c r="E2295"/>
      <c r="F2295"/>
      <c r="G2295"/>
      <c r="H2295"/>
      <c r="I2295"/>
      <c r="J2295"/>
      <c r="K2295"/>
      <c r="L2295"/>
      <c r="M2295"/>
      <c r="N2295"/>
      <c r="O2295"/>
      <c r="P2295"/>
      <c r="Q2295"/>
      <c r="R2295"/>
    </row>
    <row r="2296" spans="1:18" s="16" customFormat="1" x14ac:dyDescent="0.25">
      <c r="A2296" s="19"/>
      <c r="B2296" s="18"/>
      <c r="D2296"/>
      <c r="E2296"/>
      <c r="F2296"/>
      <c r="G2296"/>
      <c r="H2296"/>
      <c r="I2296"/>
      <c r="J2296"/>
      <c r="K2296"/>
      <c r="L2296"/>
      <c r="M2296"/>
      <c r="N2296"/>
      <c r="O2296"/>
      <c r="P2296"/>
      <c r="Q2296"/>
      <c r="R2296"/>
    </row>
    <row r="2297" spans="1:18" s="16" customFormat="1" x14ac:dyDescent="0.25">
      <c r="A2297" s="19"/>
      <c r="B2297" s="18"/>
      <c r="D2297"/>
      <c r="E2297"/>
      <c r="F2297"/>
      <c r="G2297"/>
      <c r="H2297"/>
      <c r="I2297"/>
      <c r="J2297"/>
      <c r="K2297"/>
      <c r="L2297"/>
      <c r="M2297"/>
      <c r="N2297"/>
      <c r="O2297"/>
      <c r="P2297"/>
      <c r="Q2297"/>
      <c r="R2297"/>
    </row>
    <row r="2298" spans="1:18" s="16" customFormat="1" x14ac:dyDescent="0.25">
      <c r="A2298" s="19"/>
      <c r="B2298" s="18"/>
      <c r="D2298"/>
      <c r="E2298"/>
      <c r="F2298"/>
      <c r="G2298"/>
      <c r="H2298"/>
      <c r="I2298"/>
      <c r="J2298"/>
      <c r="K2298"/>
      <c r="L2298"/>
      <c r="M2298"/>
      <c r="N2298"/>
      <c r="O2298"/>
      <c r="P2298"/>
      <c r="Q2298"/>
      <c r="R2298"/>
    </row>
    <row r="2299" spans="1:18" s="16" customFormat="1" x14ac:dyDescent="0.25">
      <c r="A2299" s="19"/>
      <c r="B2299" s="18"/>
      <c r="D2299"/>
      <c r="E2299"/>
      <c r="F2299"/>
      <c r="G2299"/>
      <c r="H2299"/>
      <c r="I2299"/>
      <c r="J2299"/>
      <c r="K2299"/>
      <c r="L2299"/>
      <c r="M2299"/>
      <c r="N2299"/>
      <c r="O2299"/>
      <c r="P2299"/>
      <c r="Q2299"/>
      <c r="R2299"/>
    </row>
    <row r="2300" spans="1:18" s="16" customFormat="1" x14ac:dyDescent="0.25">
      <c r="A2300" s="19"/>
      <c r="B2300" s="18"/>
      <c r="D2300"/>
      <c r="E2300"/>
      <c r="F2300"/>
      <c r="G2300"/>
      <c r="H2300"/>
      <c r="I2300"/>
      <c r="J2300"/>
      <c r="K2300"/>
      <c r="L2300"/>
      <c r="M2300"/>
      <c r="N2300"/>
      <c r="O2300"/>
      <c r="P2300"/>
      <c r="Q2300"/>
      <c r="R2300"/>
    </row>
    <row r="2301" spans="1:18" s="16" customFormat="1" x14ac:dyDescent="0.25">
      <c r="A2301" s="19"/>
      <c r="B2301" s="18"/>
      <c r="D2301"/>
      <c r="E2301"/>
      <c r="F2301"/>
      <c r="G2301"/>
      <c r="H2301"/>
      <c r="I2301"/>
      <c r="J2301"/>
      <c r="K2301"/>
      <c r="L2301"/>
      <c r="M2301"/>
      <c r="N2301"/>
      <c r="O2301"/>
      <c r="P2301"/>
      <c r="Q2301"/>
      <c r="R2301"/>
    </row>
    <row r="2302" spans="1:18" s="16" customFormat="1" x14ac:dyDescent="0.25">
      <c r="A2302" s="19"/>
      <c r="B2302" s="18"/>
      <c r="D2302"/>
      <c r="E2302"/>
      <c r="F2302"/>
      <c r="G2302"/>
      <c r="H2302"/>
      <c r="I2302"/>
      <c r="J2302"/>
      <c r="K2302"/>
      <c r="L2302"/>
      <c r="M2302"/>
      <c r="N2302"/>
      <c r="O2302"/>
      <c r="P2302"/>
      <c r="Q2302"/>
      <c r="R2302"/>
    </row>
    <row r="2303" spans="1:18" s="16" customFormat="1" x14ac:dyDescent="0.25">
      <c r="A2303" s="19"/>
      <c r="B2303" s="18"/>
      <c r="D2303"/>
      <c r="E2303"/>
      <c r="F2303"/>
      <c r="G2303"/>
      <c r="H2303"/>
      <c r="I2303"/>
      <c r="J2303"/>
      <c r="K2303"/>
      <c r="L2303"/>
      <c r="M2303"/>
      <c r="N2303"/>
      <c r="O2303"/>
      <c r="P2303"/>
      <c r="Q2303"/>
      <c r="R2303"/>
    </row>
    <row r="2304" spans="1:18" s="16" customFormat="1" x14ac:dyDescent="0.25">
      <c r="A2304" s="19"/>
      <c r="B2304" s="18"/>
      <c r="D2304"/>
      <c r="E2304"/>
      <c r="F2304"/>
      <c r="G2304"/>
      <c r="H2304"/>
      <c r="I2304"/>
      <c r="J2304"/>
      <c r="K2304"/>
      <c r="L2304"/>
      <c r="M2304"/>
      <c r="N2304"/>
      <c r="O2304"/>
      <c r="P2304"/>
      <c r="Q2304"/>
      <c r="R2304"/>
    </row>
    <row r="2305" spans="1:18" s="16" customFormat="1" x14ac:dyDescent="0.25">
      <c r="A2305" s="19"/>
      <c r="B2305" s="18"/>
      <c r="D2305"/>
      <c r="E2305"/>
      <c r="F2305"/>
      <c r="G2305"/>
      <c r="H2305"/>
      <c r="I2305"/>
      <c r="J2305"/>
      <c r="K2305"/>
      <c r="L2305"/>
      <c r="M2305"/>
      <c r="N2305"/>
      <c r="O2305"/>
      <c r="P2305"/>
      <c r="Q2305"/>
      <c r="R2305"/>
    </row>
    <row r="2306" spans="1:18" s="16" customFormat="1" x14ac:dyDescent="0.25">
      <c r="A2306" s="19"/>
      <c r="B2306" s="18"/>
      <c r="D2306"/>
      <c r="E2306"/>
      <c r="F2306"/>
      <c r="G2306"/>
      <c r="H2306"/>
      <c r="I2306"/>
      <c r="J2306"/>
      <c r="K2306"/>
      <c r="L2306"/>
      <c r="M2306"/>
      <c r="N2306"/>
      <c r="O2306"/>
      <c r="P2306"/>
      <c r="Q2306"/>
      <c r="R2306"/>
    </row>
    <row r="2307" spans="1:18" s="16" customFormat="1" x14ac:dyDescent="0.25">
      <c r="A2307" s="19"/>
      <c r="B2307" s="18"/>
      <c r="D2307"/>
      <c r="E2307"/>
      <c r="F2307"/>
      <c r="G2307"/>
      <c r="H2307"/>
      <c r="I2307"/>
      <c r="J2307"/>
      <c r="K2307"/>
      <c r="L2307"/>
      <c r="M2307"/>
      <c r="N2307"/>
      <c r="O2307"/>
      <c r="P2307"/>
      <c r="Q2307"/>
      <c r="R2307"/>
    </row>
    <row r="2308" spans="1:18" s="16" customFormat="1" x14ac:dyDescent="0.25">
      <c r="A2308" s="19"/>
      <c r="B2308" s="18"/>
      <c r="D2308"/>
      <c r="E2308"/>
      <c r="F2308"/>
      <c r="G2308"/>
      <c r="H2308"/>
      <c r="I2308"/>
      <c r="J2308"/>
      <c r="K2308"/>
      <c r="L2308"/>
      <c r="M2308"/>
      <c r="N2308"/>
      <c r="O2308"/>
      <c r="P2308"/>
      <c r="Q2308"/>
      <c r="R2308"/>
    </row>
    <row r="2309" spans="1:18" s="16" customFormat="1" x14ac:dyDescent="0.25">
      <c r="A2309" s="19"/>
      <c r="B2309" s="18"/>
      <c r="D2309"/>
      <c r="E2309"/>
      <c r="F2309"/>
      <c r="G2309"/>
      <c r="H2309"/>
      <c r="I2309"/>
      <c r="J2309"/>
      <c r="K2309"/>
      <c r="L2309"/>
      <c r="M2309"/>
      <c r="N2309"/>
      <c r="O2309"/>
      <c r="P2309"/>
      <c r="Q2309"/>
      <c r="R2309"/>
    </row>
    <row r="2310" spans="1:18" s="16" customFormat="1" x14ac:dyDescent="0.25">
      <c r="A2310" s="19"/>
      <c r="B2310" s="18"/>
      <c r="D2310"/>
      <c r="E2310"/>
      <c r="F2310"/>
      <c r="G2310"/>
      <c r="H2310"/>
      <c r="I2310"/>
      <c r="J2310"/>
      <c r="K2310"/>
      <c r="L2310"/>
      <c r="M2310"/>
      <c r="N2310"/>
      <c r="O2310"/>
      <c r="P2310"/>
      <c r="Q2310"/>
      <c r="R2310"/>
    </row>
    <row r="2311" spans="1:18" s="16" customFormat="1" x14ac:dyDescent="0.25">
      <c r="A2311" s="19"/>
      <c r="B2311" s="18"/>
      <c r="D2311"/>
      <c r="E2311"/>
      <c r="F2311"/>
      <c r="G2311"/>
      <c r="H2311"/>
      <c r="I2311"/>
      <c r="J2311"/>
      <c r="K2311"/>
      <c r="L2311"/>
      <c r="M2311"/>
      <c r="N2311"/>
      <c r="O2311"/>
      <c r="P2311"/>
      <c r="Q2311"/>
      <c r="R2311"/>
    </row>
    <row r="2312" spans="1:18" s="16" customFormat="1" x14ac:dyDescent="0.25">
      <c r="A2312" s="19"/>
      <c r="B2312" s="20"/>
      <c r="D2312"/>
      <c r="E2312"/>
      <c r="F2312"/>
      <c r="G2312"/>
      <c r="H2312"/>
      <c r="I2312"/>
      <c r="J2312"/>
      <c r="K2312"/>
      <c r="L2312"/>
      <c r="M2312"/>
      <c r="N2312"/>
      <c r="O2312"/>
      <c r="P2312"/>
      <c r="Q2312"/>
      <c r="R2312"/>
    </row>
    <row r="2313" spans="1:18" s="16" customFormat="1" x14ac:dyDescent="0.25">
      <c r="A2313" s="19"/>
      <c r="B2313" s="18"/>
      <c r="D2313"/>
      <c r="E2313"/>
      <c r="F2313"/>
      <c r="G2313"/>
      <c r="H2313"/>
      <c r="I2313"/>
      <c r="J2313"/>
      <c r="K2313"/>
      <c r="L2313"/>
      <c r="M2313"/>
      <c r="N2313"/>
      <c r="O2313"/>
      <c r="P2313"/>
      <c r="Q2313"/>
      <c r="R2313"/>
    </row>
    <row r="2314" spans="1:18" s="16" customFormat="1" x14ac:dyDescent="0.25">
      <c r="A2314" s="19"/>
      <c r="B2314" s="18"/>
      <c r="D2314"/>
      <c r="E2314"/>
      <c r="F2314"/>
      <c r="G2314"/>
      <c r="H2314"/>
      <c r="I2314"/>
      <c r="J2314"/>
      <c r="K2314"/>
      <c r="L2314"/>
      <c r="M2314"/>
      <c r="N2314"/>
      <c r="O2314"/>
      <c r="P2314"/>
      <c r="Q2314"/>
      <c r="R2314"/>
    </row>
    <row r="2315" spans="1:18" s="16" customFormat="1" x14ac:dyDescent="0.25">
      <c r="A2315" s="19"/>
      <c r="B2315" s="18"/>
      <c r="D2315"/>
      <c r="E2315"/>
      <c r="F2315"/>
      <c r="G2315"/>
      <c r="H2315"/>
      <c r="I2315"/>
      <c r="J2315"/>
      <c r="K2315"/>
      <c r="L2315"/>
      <c r="M2315"/>
      <c r="N2315"/>
      <c r="O2315"/>
      <c r="P2315"/>
      <c r="Q2315"/>
      <c r="R2315"/>
    </row>
    <row r="2316" spans="1:18" s="16" customFormat="1" x14ac:dyDescent="0.25">
      <c r="A2316" s="19"/>
      <c r="B2316" s="18"/>
      <c r="D2316"/>
      <c r="E2316"/>
      <c r="F2316"/>
      <c r="G2316"/>
      <c r="H2316"/>
      <c r="I2316"/>
      <c r="J2316"/>
      <c r="K2316"/>
      <c r="L2316"/>
      <c r="M2316"/>
      <c r="N2316"/>
      <c r="O2316"/>
      <c r="P2316"/>
      <c r="Q2316"/>
      <c r="R2316"/>
    </row>
    <row r="2317" spans="1:18" s="16" customFormat="1" x14ac:dyDescent="0.25">
      <c r="A2317" s="19"/>
      <c r="B2317" s="18"/>
      <c r="D2317"/>
      <c r="E2317"/>
      <c r="F2317"/>
      <c r="G2317"/>
      <c r="H2317"/>
      <c r="I2317"/>
      <c r="J2317"/>
      <c r="K2317"/>
      <c r="L2317"/>
      <c r="M2317"/>
      <c r="N2317"/>
      <c r="O2317"/>
      <c r="P2317"/>
      <c r="Q2317"/>
      <c r="R2317"/>
    </row>
    <row r="2318" spans="1:18" s="16" customFormat="1" x14ac:dyDescent="0.25">
      <c r="A2318" s="19"/>
      <c r="B2318" s="18"/>
      <c r="D2318"/>
      <c r="E2318"/>
      <c r="F2318"/>
      <c r="G2318"/>
      <c r="H2318"/>
      <c r="I2318"/>
      <c r="J2318"/>
      <c r="K2318"/>
      <c r="L2318"/>
      <c r="M2318"/>
      <c r="N2318"/>
      <c r="O2318"/>
      <c r="P2318"/>
      <c r="Q2318"/>
      <c r="R2318"/>
    </row>
    <row r="2319" spans="1:18" s="16" customFormat="1" x14ac:dyDescent="0.25">
      <c r="A2319" s="19"/>
      <c r="B2319" s="18"/>
      <c r="D2319"/>
      <c r="E2319"/>
      <c r="F2319"/>
      <c r="G2319"/>
      <c r="H2319"/>
      <c r="I2319"/>
      <c r="J2319"/>
      <c r="K2319"/>
      <c r="L2319"/>
      <c r="M2319"/>
      <c r="N2319"/>
      <c r="O2319"/>
      <c r="P2319"/>
      <c r="Q2319"/>
      <c r="R2319"/>
    </row>
    <row r="2320" spans="1:18" s="16" customFormat="1" x14ac:dyDescent="0.25">
      <c r="A2320" s="19"/>
      <c r="B2320" s="18"/>
      <c r="D2320"/>
      <c r="E2320"/>
      <c r="F2320"/>
      <c r="G2320"/>
      <c r="H2320"/>
      <c r="I2320"/>
      <c r="J2320"/>
      <c r="K2320"/>
      <c r="L2320"/>
      <c r="M2320"/>
      <c r="N2320"/>
      <c r="O2320"/>
      <c r="P2320"/>
      <c r="Q2320"/>
      <c r="R2320"/>
    </row>
    <row r="2321" spans="1:18" s="16" customFormat="1" x14ac:dyDescent="0.25">
      <c r="A2321" s="19"/>
      <c r="B2321" s="18"/>
      <c r="D2321"/>
      <c r="E2321"/>
      <c r="F2321"/>
      <c r="G2321"/>
      <c r="H2321"/>
      <c r="I2321"/>
      <c r="J2321"/>
      <c r="K2321"/>
      <c r="L2321"/>
      <c r="M2321"/>
      <c r="N2321"/>
      <c r="O2321"/>
      <c r="P2321"/>
      <c r="Q2321"/>
      <c r="R2321"/>
    </row>
    <row r="2322" spans="1:18" s="16" customFormat="1" x14ac:dyDescent="0.25">
      <c r="A2322" s="19"/>
      <c r="B2322" s="18"/>
      <c r="D2322"/>
      <c r="E2322"/>
      <c r="F2322"/>
      <c r="G2322"/>
      <c r="H2322"/>
      <c r="I2322"/>
      <c r="J2322"/>
      <c r="K2322"/>
      <c r="L2322"/>
      <c r="M2322"/>
      <c r="N2322"/>
      <c r="O2322"/>
      <c r="P2322"/>
      <c r="Q2322"/>
      <c r="R2322"/>
    </row>
    <row r="2323" spans="1:18" s="16" customFormat="1" x14ac:dyDescent="0.25">
      <c r="A2323" s="19"/>
      <c r="B2323" s="18"/>
      <c r="D2323"/>
      <c r="E2323"/>
      <c r="F2323"/>
      <c r="G2323"/>
      <c r="H2323"/>
      <c r="I2323"/>
      <c r="J2323"/>
      <c r="K2323"/>
      <c r="L2323"/>
      <c r="M2323"/>
      <c r="N2323"/>
      <c r="O2323"/>
      <c r="P2323"/>
      <c r="Q2323"/>
      <c r="R2323"/>
    </row>
    <row r="2324" spans="1:18" s="16" customFormat="1" x14ac:dyDescent="0.25">
      <c r="A2324" s="19"/>
      <c r="B2324" s="18"/>
      <c r="D2324"/>
      <c r="E2324"/>
      <c r="F2324"/>
      <c r="G2324"/>
      <c r="H2324"/>
      <c r="I2324"/>
      <c r="J2324"/>
      <c r="K2324"/>
      <c r="L2324"/>
      <c r="M2324"/>
      <c r="N2324"/>
      <c r="O2324"/>
      <c r="P2324"/>
      <c r="Q2324"/>
      <c r="R2324"/>
    </row>
    <row r="2325" spans="1:18" s="16" customFormat="1" x14ac:dyDescent="0.25">
      <c r="A2325" s="19"/>
      <c r="B2325" s="18"/>
      <c r="D2325"/>
      <c r="E2325"/>
      <c r="F2325"/>
      <c r="G2325"/>
      <c r="H2325"/>
      <c r="I2325"/>
      <c r="J2325"/>
      <c r="K2325"/>
      <c r="L2325"/>
      <c r="M2325"/>
      <c r="N2325"/>
      <c r="O2325"/>
      <c r="P2325"/>
      <c r="Q2325"/>
      <c r="R2325"/>
    </row>
    <row r="2326" spans="1:18" s="16" customFormat="1" x14ac:dyDescent="0.25">
      <c r="A2326" s="19"/>
      <c r="B2326" s="18"/>
      <c r="D2326"/>
      <c r="E2326"/>
      <c r="F2326"/>
      <c r="G2326"/>
      <c r="H2326"/>
      <c r="I2326"/>
      <c r="J2326"/>
      <c r="K2326"/>
      <c r="L2326"/>
      <c r="M2326"/>
      <c r="N2326"/>
      <c r="O2326"/>
      <c r="P2326"/>
      <c r="Q2326"/>
      <c r="R2326"/>
    </row>
    <row r="2327" spans="1:18" s="16" customFormat="1" x14ac:dyDescent="0.25">
      <c r="A2327" s="19"/>
      <c r="B2327" s="18"/>
      <c r="D2327"/>
      <c r="E2327"/>
      <c r="F2327"/>
      <c r="G2327"/>
      <c r="H2327"/>
      <c r="I2327"/>
      <c r="J2327"/>
      <c r="K2327"/>
      <c r="L2327"/>
      <c r="M2327"/>
      <c r="N2327"/>
      <c r="O2327"/>
      <c r="P2327"/>
      <c r="Q2327"/>
      <c r="R2327"/>
    </row>
    <row r="2328" spans="1:18" s="16" customFormat="1" x14ac:dyDescent="0.25">
      <c r="A2328" s="19"/>
      <c r="B2328" s="18"/>
      <c r="D2328"/>
      <c r="E2328"/>
      <c r="F2328"/>
      <c r="G2328"/>
      <c r="H2328"/>
      <c r="I2328"/>
      <c r="J2328"/>
      <c r="K2328"/>
      <c r="L2328"/>
      <c r="M2328"/>
      <c r="N2328"/>
      <c r="O2328"/>
      <c r="P2328"/>
      <c r="Q2328"/>
      <c r="R2328"/>
    </row>
    <row r="2329" spans="1:18" s="16" customFormat="1" x14ac:dyDescent="0.25">
      <c r="A2329" s="19"/>
      <c r="B2329" s="18"/>
      <c r="D2329"/>
      <c r="E2329"/>
      <c r="F2329"/>
      <c r="G2329"/>
      <c r="H2329"/>
      <c r="I2329"/>
      <c r="J2329"/>
      <c r="K2329"/>
      <c r="L2329"/>
      <c r="M2329"/>
      <c r="N2329"/>
      <c r="O2329"/>
      <c r="P2329"/>
      <c r="Q2329"/>
      <c r="R2329"/>
    </row>
    <row r="2330" spans="1:18" s="16" customFormat="1" x14ac:dyDescent="0.25">
      <c r="A2330" s="19"/>
      <c r="B2330" s="18"/>
      <c r="D2330"/>
      <c r="E2330"/>
      <c r="F2330"/>
      <c r="G2330"/>
      <c r="H2330"/>
      <c r="I2330"/>
      <c r="J2330"/>
      <c r="K2330"/>
      <c r="L2330"/>
      <c r="M2330"/>
      <c r="N2330"/>
      <c r="O2330"/>
      <c r="P2330"/>
      <c r="Q2330"/>
      <c r="R2330"/>
    </row>
    <row r="2331" spans="1:18" s="16" customFormat="1" x14ac:dyDescent="0.25">
      <c r="A2331" s="19"/>
      <c r="B2331" s="18"/>
      <c r="D2331"/>
      <c r="E2331"/>
      <c r="F2331"/>
      <c r="G2331"/>
      <c r="H2331"/>
      <c r="I2331"/>
      <c r="J2331"/>
      <c r="K2331"/>
      <c r="L2331"/>
      <c r="M2331"/>
      <c r="N2331"/>
      <c r="O2331"/>
      <c r="P2331"/>
      <c r="Q2331"/>
      <c r="R2331"/>
    </row>
    <row r="2332" spans="1:18" s="16" customFormat="1" x14ac:dyDescent="0.25">
      <c r="A2332" s="19"/>
      <c r="B2332" s="18"/>
      <c r="D2332"/>
      <c r="E2332"/>
      <c r="F2332"/>
      <c r="G2332"/>
      <c r="H2332"/>
      <c r="I2332"/>
      <c r="J2332"/>
      <c r="K2332"/>
      <c r="L2332"/>
      <c r="M2332"/>
      <c r="N2332"/>
      <c r="O2332"/>
      <c r="P2332"/>
      <c r="Q2332"/>
      <c r="R2332"/>
    </row>
    <row r="2333" spans="1:18" s="16" customFormat="1" x14ac:dyDescent="0.25">
      <c r="A2333" s="19"/>
      <c r="B2333" s="18"/>
      <c r="D2333"/>
      <c r="E2333"/>
      <c r="F2333"/>
      <c r="G2333"/>
      <c r="H2333"/>
      <c r="I2333"/>
      <c r="J2333"/>
      <c r="K2333"/>
      <c r="L2333"/>
      <c r="M2333"/>
      <c r="N2333"/>
      <c r="O2333"/>
      <c r="P2333"/>
      <c r="Q2333"/>
      <c r="R2333"/>
    </row>
    <row r="2334" spans="1:18" s="16" customFormat="1" x14ac:dyDescent="0.25">
      <c r="A2334" s="19"/>
      <c r="B2334" s="18"/>
      <c r="D2334"/>
      <c r="E2334"/>
      <c r="F2334"/>
      <c r="G2334"/>
      <c r="H2334"/>
      <c r="I2334"/>
      <c r="J2334"/>
      <c r="K2334"/>
      <c r="L2334"/>
      <c r="M2334"/>
      <c r="N2334"/>
      <c r="O2334"/>
      <c r="P2334"/>
      <c r="Q2334"/>
      <c r="R2334"/>
    </row>
    <row r="2335" spans="1:18" s="16" customFormat="1" x14ac:dyDescent="0.25">
      <c r="A2335" s="19"/>
      <c r="B2335" s="18"/>
      <c r="D2335"/>
      <c r="E2335"/>
      <c r="F2335"/>
      <c r="G2335"/>
      <c r="H2335"/>
      <c r="I2335"/>
      <c r="J2335"/>
      <c r="K2335"/>
      <c r="L2335"/>
      <c r="M2335"/>
      <c r="N2335"/>
      <c r="O2335"/>
      <c r="P2335"/>
      <c r="Q2335"/>
      <c r="R2335"/>
    </row>
    <row r="2336" spans="1:18" s="16" customFormat="1" x14ac:dyDescent="0.25">
      <c r="A2336" s="19"/>
      <c r="B2336" s="18"/>
      <c r="D2336"/>
      <c r="E2336"/>
      <c r="F2336"/>
      <c r="G2336"/>
      <c r="H2336"/>
      <c r="I2336"/>
      <c r="J2336"/>
      <c r="K2336"/>
      <c r="L2336"/>
      <c r="M2336"/>
      <c r="N2336"/>
      <c r="O2336"/>
      <c r="P2336"/>
      <c r="Q2336"/>
      <c r="R2336"/>
    </row>
    <row r="2337" spans="1:18" s="16" customFormat="1" x14ac:dyDescent="0.25">
      <c r="A2337" s="19"/>
      <c r="B2337" s="18"/>
      <c r="D2337"/>
      <c r="E2337"/>
      <c r="F2337"/>
      <c r="G2337"/>
      <c r="H2337"/>
      <c r="I2337"/>
      <c r="J2337"/>
      <c r="K2337"/>
      <c r="L2337"/>
      <c r="M2337"/>
      <c r="N2337"/>
      <c r="O2337"/>
      <c r="P2337"/>
      <c r="Q2337"/>
      <c r="R2337"/>
    </row>
    <row r="2338" spans="1:18" s="16" customFormat="1" x14ac:dyDescent="0.25">
      <c r="A2338" s="19"/>
      <c r="B2338" s="18"/>
      <c r="D2338"/>
      <c r="E2338"/>
      <c r="F2338"/>
      <c r="G2338"/>
      <c r="H2338"/>
      <c r="I2338"/>
      <c r="J2338"/>
      <c r="K2338"/>
      <c r="L2338"/>
      <c r="M2338"/>
      <c r="N2338"/>
      <c r="O2338"/>
      <c r="P2338"/>
      <c r="Q2338"/>
      <c r="R2338"/>
    </row>
    <row r="2339" spans="1:18" s="16" customFormat="1" x14ac:dyDescent="0.25">
      <c r="A2339" s="19"/>
      <c r="B2339" s="18"/>
      <c r="D2339"/>
      <c r="E2339"/>
      <c r="F2339"/>
      <c r="G2339"/>
      <c r="H2339"/>
      <c r="I2339"/>
      <c r="J2339"/>
      <c r="K2339"/>
      <c r="L2339"/>
      <c r="M2339"/>
      <c r="N2339"/>
      <c r="O2339"/>
      <c r="P2339"/>
      <c r="Q2339"/>
      <c r="R2339"/>
    </row>
    <row r="2340" spans="1:18" s="16" customFormat="1" x14ac:dyDescent="0.25">
      <c r="A2340" s="19"/>
      <c r="B2340" s="18"/>
      <c r="D2340"/>
      <c r="E2340"/>
      <c r="F2340"/>
      <c r="G2340"/>
      <c r="H2340"/>
      <c r="I2340"/>
      <c r="J2340"/>
      <c r="K2340"/>
      <c r="L2340"/>
      <c r="M2340"/>
      <c r="N2340"/>
      <c r="O2340"/>
      <c r="P2340"/>
      <c r="Q2340"/>
      <c r="R2340"/>
    </row>
    <row r="2341" spans="1:18" s="16" customFormat="1" x14ac:dyDescent="0.25">
      <c r="A2341" s="19"/>
      <c r="B2341" s="18"/>
      <c r="D2341"/>
      <c r="E2341"/>
      <c r="F2341"/>
      <c r="G2341"/>
      <c r="H2341"/>
      <c r="I2341"/>
      <c r="J2341"/>
      <c r="K2341"/>
      <c r="L2341"/>
      <c r="M2341"/>
      <c r="N2341"/>
      <c r="O2341"/>
      <c r="P2341"/>
      <c r="Q2341"/>
      <c r="R2341"/>
    </row>
    <row r="2342" spans="1:18" s="16" customFormat="1" x14ac:dyDescent="0.25">
      <c r="A2342" s="19"/>
      <c r="B2342" s="18"/>
      <c r="D2342"/>
      <c r="E2342"/>
      <c r="F2342"/>
      <c r="G2342"/>
      <c r="H2342"/>
      <c r="I2342"/>
      <c r="J2342"/>
      <c r="K2342"/>
      <c r="L2342"/>
      <c r="M2342"/>
      <c r="N2342"/>
      <c r="O2342"/>
      <c r="P2342"/>
      <c r="Q2342"/>
      <c r="R2342"/>
    </row>
    <row r="2343" spans="1:18" s="16" customFormat="1" x14ac:dyDescent="0.25">
      <c r="A2343" s="19"/>
      <c r="B2343" s="18"/>
      <c r="D2343"/>
      <c r="E2343"/>
      <c r="F2343"/>
      <c r="G2343"/>
      <c r="H2343"/>
      <c r="I2343"/>
      <c r="J2343"/>
      <c r="K2343"/>
      <c r="L2343"/>
      <c r="M2343"/>
      <c r="N2343"/>
      <c r="O2343"/>
      <c r="P2343"/>
      <c r="Q2343"/>
      <c r="R2343"/>
    </row>
    <row r="2344" spans="1:18" s="16" customFormat="1" x14ac:dyDescent="0.25">
      <c r="A2344" s="19"/>
      <c r="B2344" s="18"/>
      <c r="D2344"/>
      <c r="E2344"/>
      <c r="F2344"/>
      <c r="G2344"/>
      <c r="H2344"/>
      <c r="I2344"/>
      <c r="J2344"/>
      <c r="K2344"/>
      <c r="L2344"/>
      <c r="M2344"/>
      <c r="N2344"/>
      <c r="O2344"/>
      <c r="P2344"/>
      <c r="Q2344"/>
      <c r="R2344"/>
    </row>
    <row r="2345" spans="1:18" s="16" customFormat="1" x14ac:dyDescent="0.25">
      <c r="A2345" s="19"/>
      <c r="B2345" s="18"/>
      <c r="D2345"/>
      <c r="E2345"/>
      <c r="F2345"/>
      <c r="G2345"/>
      <c r="H2345"/>
      <c r="I2345"/>
      <c r="J2345"/>
      <c r="K2345"/>
      <c r="L2345"/>
      <c r="M2345"/>
      <c r="N2345"/>
      <c r="O2345"/>
      <c r="P2345"/>
      <c r="Q2345"/>
      <c r="R2345"/>
    </row>
    <row r="2346" spans="1:18" s="16" customFormat="1" x14ac:dyDescent="0.25">
      <c r="A2346" s="19"/>
      <c r="B2346" s="18"/>
      <c r="D2346"/>
      <c r="E2346"/>
      <c r="F2346"/>
      <c r="G2346"/>
      <c r="H2346"/>
      <c r="I2346"/>
      <c r="J2346"/>
      <c r="K2346"/>
      <c r="L2346"/>
      <c r="M2346"/>
      <c r="N2346"/>
      <c r="O2346"/>
      <c r="P2346"/>
      <c r="Q2346"/>
      <c r="R2346"/>
    </row>
    <row r="2347" spans="1:18" s="16" customFormat="1" x14ac:dyDescent="0.25">
      <c r="A2347" s="19"/>
      <c r="B2347" s="18"/>
      <c r="D2347"/>
      <c r="E2347"/>
      <c r="F2347"/>
      <c r="G2347"/>
      <c r="H2347"/>
      <c r="I2347"/>
      <c r="J2347"/>
      <c r="K2347"/>
      <c r="L2347"/>
      <c r="M2347"/>
      <c r="N2347"/>
      <c r="O2347"/>
      <c r="P2347"/>
      <c r="Q2347"/>
      <c r="R2347"/>
    </row>
    <row r="2348" spans="1:18" s="16" customFormat="1" x14ac:dyDescent="0.25">
      <c r="A2348" s="19"/>
      <c r="B2348" s="18"/>
      <c r="D2348"/>
      <c r="E2348"/>
      <c r="F2348"/>
      <c r="G2348"/>
      <c r="H2348"/>
      <c r="I2348"/>
      <c r="J2348"/>
      <c r="K2348"/>
      <c r="L2348"/>
      <c r="M2348"/>
      <c r="N2348"/>
      <c r="O2348"/>
      <c r="P2348"/>
      <c r="Q2348"/>
      <c r="R2348"/>
    </row>
    <row r="2349" spans="1:18" s="16" customFormat="1" x14ac:dyDescent="0.25">
      <c r="A2349" s="19"/>
      <c r="B2349" s="18"/>
      <c r="D2349"/>
      <c r="E2349"/>
      <c r="F2349"/>
      <c r="G2349"/>
      <c r="H2349"/>
      <c r="I2349"/>
      <c r="J2349"/>
      <c r="K2349"/>
      <c r="L2349"/>
      <c r="M2349"/>
      <c r="N2349"/>
      <c r="O2349"/>
      <c r="P2349"/>
      <c r="Q2349"/>
      <c r="R2349"/>
    </row>
    <row r="2350" spans="1:18" s="16" customFormat="1" x14ac:dyDescent="0.25">
      <c r="A2350" s="19"/>
      <c r="B2350" s="18"/>
      <c r="D2350"/>
      <c r="E2350"/>
      <c r="F2350"/>
      <c r="G2350"/>
      <c r="H2350"/>
      <c r="I2350"/>
      <c r="J2350"/>
      <c r="K2350"/>
      <c r="L2350"/>
      <c r="M2350"/>
      <c r="N2350"/>
      <c r="O2350"/>
      <c r="P2350"/>
      <c r="Q2350"/>
      <c r="R2350"/>
    </row>
    <row r="2351" spans="1:18" s="16" customFormat="1" x14ac:dyDescent="0.25">
      <c r="A2351" s="19"/>
      <c r="B2351" s="18"/>
      <c r="D2351"/>
      <c r="E2351"/>
      <c r="F2351"/>
      <c r="G2351"/>
      <c r="H2351"/>
      <c r="I2351"/>
      <c r="J2351"/>
      <c r="K2351"/>
      <c r="L2351"/>
      <c r="M2351"/>
      <c r="N2351"/>
      <c r="O2351"/>
      <c r="P2351"/>
      <c r="Q2351"/>
      <c r="R2351"/>
    </row>
    <row r="2352" spans="1:18" s="16" customFormat="1" x14ac:dyDescent="0.25">
      <c r="A2352" s="19"/>
      <c r="B2352" s="18"/>
      <c r="D2352"/>
      <c r="E2352"/>
      <c r="F2352"/>
      <c r="G2352"/>
      <c r="H2352"/>
      <c r="I2352"/>
      <c r="J2352"/>
      <c r="K2352"/>
      <c r="L2352"/>
      <c r="M2352"/>
      <c r="N2352"/>
      <c r="O2352"/>
      <c r="P2352"/>
      <c r="Q2352"/>
      <c r="R2352"/>
    </row>
    <row r="2353" spans="1:18" s="16" customFormat="1" x14ac:dyDescent="0.25">
      <c r="A2353" s="19"/>
      <c r="B2353" s="18"/>
      <c r="D2353"/>
      <c r="E2353"/>
      <c r="F2353"/>
      <c r="G2353"/>
      <c r="H2353"/>
      <c r="I2353"/>
      <c r="J2353"/>
      <c r="K2353"/>
      <c r="L2353"/>
      <c r="M2353"/>
      <c r="N2353"/>
      <c r="O2353"/>
      <c r="P2353"/>
      <c r="Q2353"/>
      <c r="R2353"/>
    </row>
    <row r="2354" spans="1:18" s="16" customFormat="1" x14ac:dyDescent="0.25">
      <c r="A2354" s="19"/>
      <c r="B2354" s="18"/>
      <c r="D2354"/>
      <c r="E2354"/>
      <c r="F2354"/>
      <c r="G2354"/>
      <c r="H2354"/>
      <c r="I2354"/>
      <c r="J2354"/>
      <c r="K2354"/>
      <c r="L2354"/>
      <c r="M2354"/>
      <c r="N2354"/>
      <c r="O2354"/>
      <c r="P2354"/>
      <c r="Q2354"/>
      <c r="R2354"/>
    </row>
    <row r="2355" spans="1:18" s="16" customFormat="1" x14ac:dyDescent="0.25">
      <c r="A2355" s="19"/>
      <c r="B2355" s="18"/>
      <c r="D2355"/>
      <c r="E2355"/>
      <c r="F2355"/>
      <c r="G2355"/>
      <c r="H2355"/>
      <c r="I2355"/>
      <c r="J2355"/>
      <c r="K2355"/>
      <c r="L2355"/>
      <c r="M2355"/>
      <c r="N2355"/>
      <c r="O2355"/>
      <c r="P2355"/>
      <c r="Q2355"/>
      <c r="R2355"/>
    </row>
    <row r="2356" spans="1:18" s="16" customFormat="1" x14ac:dyDescent="0.25">
      <c r="A2356" s="19"/>
      <c r="B2356" s="18"/>
      <c r="D2356"/>
      <c r="E2356"/>
      <c r="F2356"/>
      <c r="G2356"/>
      <c r="H2356"/>
      <c r="I2356"/>
      <c r="J2356"/>
      <c r="K2356"/>
      <c r="L2356"/>
      <c r="M2356"/>
      <c r="N2356"/>
      <c r="O2356"/>
      <c r="P2356"/>
      <c r="Q2356"/>
      <c r="R2356"/>
    </row>
    <row r="2357" spans="1:18" s="16" customFormat="1" x14ac:dyDescent="0.25">
      <c r="A2357" s="19"/>
      <c r="B2357" s="18"/>
      <c r="D2357"/>
      <c r="E2357"/>
      <c r="F2357"/>
      <c r="G2357"/>
      <c r="H2357"/>
      <c r="I2357"/>
      <c r="J2357"/>
      <c r="K2357"/>
      <c r="L2357"/>
      <c r="M2357"/>
      <c r="N2357"/>
      <c r="O2357"/>
      <c r="P2357"/>
      <c r="Q2357"/>
      <c r="R2357"/>
    </row>
    <row r="2358" spans="1:18" s="16" customFormat="1" x14ac:dyDescent="0.25">
      <c r="A2358" s="19"/>
      <c r="B2358" s="18"/>
      <c r="D2358"/>
      <c r="E2358"/>
      <c r="F2358"/>
      <c r="G2358"/>
      <c r="H2358"/>
      <c r="I2358"/>
      <c r="J2358"/>
      <c r="K2358"/>
      <c r="L2358"/>
      <c r="M2358"/>
      <c r="N2358"/>
      <c r="O2358"/>
      <c r="P2358"/>
      <c r="Q2358"/>
      <c r="R2358"/>
    </row>
    <row r="2359" spans="1:18" s="16" customFormat="1" x14ac:dyDescent="0.25">
      <c r="A2359" s="19"/>
      <c r="B2359" s="18"/>
      <c r="D2359"/>
      <c r="E2359"/>
      <c r="F2359"/>
      <c r="G2359"/>
      <c r="H2359"/>
      <c r="I2359"/>
      <c r="J2359"/>
      <c r="K2359"/>
      <c r="L2359"/>
      <c r="M2359"/>
      <c r="N2359"/>
      <c r="O2359"/>
      <c r="P2359"/>
      <c r="Q2359"/>
      <c r="R2359"/>
    </row>
    <row r="2360" spans="1:18" s="16" customFormat="1" x14ac:dyDescent="0.25">
      <c r="A2360" s="19"/>
      <c r="B2360" s="18"/>
      <c r="D2360"/>
      <c r="E2360"/>
      <c r="F2360"/>
      <c r="G2360"/>
      <c r="H2360"/>
      <c r="I2360"/>
      <c r="J2360"/>
      <c r="K2360"/>
      <c r="L2360"/>
      <c r="M2360"/>
      <c r="N2360"/>
      <c r="O2360"/>
      <c r="P2360"/>
      <c r="Q2360"/>
      <c r="R2360"/>
    </row>
    <row r="2361" spans="1:18" s="16" customFormat="1" x14ac:dyDescent="0.25">
      <c r="A2361" s="19"/>
      <c r="B2361" s="18"/>
      <c r="D2361"/>
      <c r="E2361"/>
      <c r="F2361"/>
      <c r="G2361"/>
      <c r="H2361"/>
      <c r="I2361"/>
      <c r="J2361"/>
      <c r="K2361"/>
      <c r="L2361"/>
      <c r="M2361"/>
      <c r="N2361"/>
      <c r="O2361"/>
      <c r="P2361"/>
      <c r="Q2361"/>
      <c r="R2361"/>
    </row>
    <row r="2362" spans="1:18" s="16" customFormat="1" x14ac:dyDescent="0.25">
      <c r="A2362" s="19"/>
      <c r="B2362" s="20"/>
      <c r="D2362"/>
      <c r="E2362"/>
      <c r="F2362"/>
      <c r="G2362"/>
      <c r="H2362"/>
      <c r="I2362"/>
      <c r="J2362"/>
      <c r="K2362"/>
      <c r="L2362"/>
      <c r="M2362"/>
      <c r="N2362"/>
      <c r="O2362"/>
      <c r="P2362"/>
      <c r="Q2362"/>
      <c r="R2362"/>
    </row>
    <row r="2363" spans="1:18" s="16" customFormat="1" x14ac:dyDescent="0.25">
      <c r="A2363" s="19"/>
      <c r="B2363" s="18"/>
      <c r="D2363"/>
      <c r="E2363"/>
      <c r="F2363"/>
      <c r="G2363"/>
      <c r="H2363"/>
      <c r="I2363"/>
      <c r="J2363"/>
      <c r="K2363"/>
      <c r="L2363"/>
      <c r="M2363"/>
      <c r="N2363"/>
      <c r="O2363"/>
      <c r="P2363"/>
      <c r="Q2363"/>
      <c r="R2363"/>
    </row>
    <row r="2364" spans="1:18" s="16" customFormat="1" x14ac:dyDescent="0.25">
      <c r="A2364" s="19"/>
      <c r="B2364" s="18"/>
      <c r="D2364"/>
      <c r="E2364"/>
      <c r="F2364"/>
      <c r="G2364"/>
      <c r="H2364"/>
      <c r="I2364"/>
      <c r="J2364"/>
      <c r="K2364"/>
      <c r="L2364"/>
      <c r="M2364"/>
      <c r="N2364"/>
      <c r="O2364"/>
      <c r="P2364"/>
      <c r="Q2364"/>
      <c r="R2364"/>
    </row>
    <row r="2365" spans="1:18" s="16" customFormat="1" x14ac:dyDescent="0.25">
      <c r="A2365" s="19"/>
      <c r="B2365" s="18"/>
      <c r="D2365"/>
      <c r="E2365"/>
      <c r="F2365"/>
      <c r="G2365"/>
      <c r="H2365"/>
      <c r="I2365"/>
      <c r="J2365"/>
      <c r="K2365"/>
      <c r="L2365"/>
      <c r="M2365"/>
      <c r="N2365"/>
      <c r="O2365"/>
      <c r="P2365"/>
      <c r="Q2365"/>
      <c r="R2365"/>
    </row>
    <row r="2366" spans="1:18" s="16" customFormat="1" x14ac:dyDescent="0.25">
      <c r="A2366" s="19"/>
      <c r="B2366" s="18"/>
      <c r="D2366"/>
      <c r="E2366"/>
      <c r="F2366"/>
      <c r="G2366"/>
      <c r="H2366"/>
      <c r="I2366"/>
      <c r="J2366"/>
      <c r="K2366"/>
      <c r="L2366"/>
      <c r="M2366"/>
      <c r="N2366"/>
      <c r="O2366"/>
      <c r="P2366"/>
      <c r="Q2366"/>
      <c r="R2366"/>
    </row>
    <row r="2367" spans="1:18" s="16" customFormat="1" x14ac:dyDescent="0.25">
      <c r="A2367" s="19"/>
      <c r="B2367" s="18"/>
      <c r="D2367"/>
      <c r="E2367"/>
      <c r="F2367"/>
      <c r="G2367"/>
      <c r="H2367"/>
      <c r="I2367"/>
      <c r="J2367"/>
      <c r="K2367"/>
      <c r="L2367"/>
      <c r="M2367"/>
      <c r="N2367"/>
      <c r="O2367"/>
      <c r="P2367"/>
      <c r="Q2367"/>
      <c r="R2367"/>
    </row>
    <row r="2368" spans="1:18" s="16" customFormat="1" x14ac:dyDescent="0.25">
      <c r="A2368" s="19"/>
      <c r="B2368" s="18"/>
      <c r="D2368"/>
      <c r="E2368"/>
      <c r="F2368"/>
      <c r="G2368"/>
      <c r="H2368"/>
      <c r="I2368"/>
      <c r="J2368"/>
      <c r="K2368"/>
      <c r="L2368"/>
      <c r="M2368"/>
      <c r="N2368"/>
      <c r="O2368"/>
      <c r="P2368"/>
      <c r="Q2368"/>
      <c r="R2368"/>
    </row>
    <row r="2369" spans="1:18" s="16" customFormat="1" x14ac:dyDescent="0.25">
      <c r="A2369" s="19"/>
      <c r="B2369" s="18"/>
      <c r="D2369"/>
      <c r="E2369"/>
      <c r="F2369"/>
      <c r="G2369"/>
      <c r="H2369"/>
      <c r="I2369"/>
      <c r="J2369"/>
      <c r="K2369"/>
      <c r="L2369"/>
      <c r="M2369"/>
      <c r="N2369"/>
      <c r="O2369"/>
      <c r="P2369"/>
      <c r="Q2369"/>
      <c r="R2369"/>
    </row>
    <row r="2370" spans="1:18" s="16" customFormat="1" x14ac:dyDescent="0.25">
      <c r="A2370" s="19"/>
      <c r="B2370" s="18"/>
      <c r="D2370"/>
      <c r="E2370"/>
      <c r="F2370"/>
      <c r="G2370"/>
      <c r="H2370"/>
      <c r="I2370"/>
      <c r="J2370"/>
      <c r="K2370"/>
      <c r="L2370"/>
      <c r="M2370"/>
      <c r="N2370"/>
      <c r="O2370"/>
      <c r="P2370"/>
      <c r="Q2370"/>
      <c r="R2370"/>
    </row>
    <row r="2371" spans="1:18" s="16" customFormat="1" x14ac:dyDescent="0.25">
      <c r="A2371" s="19"/>
      <c r="B2371" s="18"/>
      <c r="D2371"/>
      <c r="E2371"/>
      <c r="F2371"/>
      <c r="G2371"/>
      <c r="H2371"/>
      <c r="I2371"/>
      <c r="J2371"/>
      <c r="K2371"/>
      <c r="L2371"/>
      <c r="M2371"/>
      <c r="N2371"/>
      <c r="O2371"/>
      <c r="P2371"/>
      <c r="Q2371"/>
      <c r="R2371"/>
    </row>
    <row r="2372" spans="1:18" s="16" customFormat="1" x14ac:dyDescent="0.25">
      <c r="A2372" s="19"/>
      <c r="B2372" s="18"/>
      <c r="D2372"/>
      <c r="E2372"/>
      <c r="F2372"/>
      <c r="G2372"/>
      <c r="H2372"/>
      <c r="I2372"/>
      <c r="J2372"/>
      <c r="K2372"/>
      <c r="L2372"/>
      <c r="M2372"/>
      <c r="N2372"/>
      <c r="O2372"/>
      <c r="P2372"/>
      <c r="Q2372"/>
      <c r="R2372"/>
    </row>
    <row r="2373" spans="1:18" s="16" customFormat="1" x14ac:dyDescent="0.25">
      <c r="A2373" s="19"/>
      <c r="B2373" s="18"/>
      <c r="D2373"/>
      <c r="E2373"/>
      <c r="F2373"/>
      <c r="G2373"/>
      <c r="H2373"/>
      <c r="I2373"/>
      <c r="J2373"/>
      <c r="K2373"/>
      <c r="L2373"/>
      <c r="M2373"/>
      <c r="N2373"/>
      <c r="O2373"/>
      <c r="P2373"/>
      <c r="Q2373"/>
      <c r="R2373"/>
    </row>
    <row r="2374" spans="1:18" s="16" customFormat="1" x14ac:dyDescent="0.25">
      <c r="A2374" s="19"/>
      <c r="B2374" s="18"/>
      <c r="D2374"/>
      <c r="E2374"/>
      <c r="F2374"/>
      <c r="G2374"/>
      <c r="H2374"/>
      <c r="I2374"/>
      <c r="J2374"/>
      <c r="K2374"/>
      <c r="L2374"/>
      <c r="M2374"/>
      <c r="N2374"/>
      <c r="O2374"/>
      <c r="P2374"/>
      <c r="Q2374"/>
      <c r="R2374"/>
    </row>
    <row r="2375" spans="1:18" s="16" customFormat="1" x14ac:dyDescent="0.25">
      <c r="A2375" s="19"/>
      <c r="B2375" s="18"/>
      <c r="D2375"/>
      <c r="E2375"/>
      <c r="F2375"/>
      <c r="G2375"/>
      <c r="H2375"/>
      <c r="I2375"/>
      <c r="J2375"/>
      <c r="K2375"/>
      <c r="L2375"/>
      <c r="M2375"/>
      <c r="N2375"/>
      <c r="O2375"/>
      <c r="P2375"/>
      <c r="Q2375"/>
      <c r="R2375"/>
    </row>
    <row r="2376" spans="1:18" s="16" customFormat="1" x14ac:dyDescent="0.25">
      <c r="A2376" s="19"/>
      <c r="B2376" s="18"/>
      <c r="D2376"/>
      <c r="E2376"/>
      <c r="F2376"/>
      <c r="G2376"/>
      <c r="H2376"/>
      <c r="I2376"/>
      <c r="J2376"/>
      <c r="K2376"/>
      <c r="L2376"/>
      <c r="M2376"/>
      <c r="N2376"/>
      <c r="O2376"/>
      <c r="P2376"/>
      <c r="Q2376"/>
      <c r="R2376"/>
    </row>
    <row r="2377" spans="1:18" s="16" customFormat="1" x14ac:dyDescent="0.25">
      <c r="A2377" s="19"/>
      <c r="B2377" s="18"/>
      <c r="D2377"/>
      <c r="E2377"/>
      <c r="F2377"/>
      <c r="G2377"/>
      <c r="H2377"/>
      <c r="I2377"/>
      <c r="J2377"/>
      <c r="K2377"/>
      <c r="L2377"/>
      <c r="M2377"/>
      <c r="N2377"/>
      <c r="O2377"/>
      <c r="P2377"/>
      <c r="Q2377"/>
      <c r="R2377"/>
    </row>
    <row r="2378" spans="1:18" s="16" customFormat="1" x14ac:dyDescent="0.25">
      <c r="A2378" s="19"/>
      <c r="B2378" s="18"/>
      <c r="D2378"/>
      <c r="E2378"/>
      <c r="F2378"/>
      <c r="G2378"/>
      <c r="H2378"/>
      <c r="I2378"/>
      <c r="J2378"/>
      <c r="K2378"/>
      <c r="L2378"/>
      <c r="M2378"/>
      <c r="N2378"/>
      <c r="O2378"/>
      <c r="P2378"/>
      <c r="Q2378"/>
      <c r="R2378"/>
    </row>
    <row r="2379" spans="1:18" s="16" customFormat="1" x14ac:dyDescent="0.25">
      <c r="A2379" s="19"/>
      <c r="B2379" s="18"/>
      <c r="D2379"/>
      <c r="E2379"/>
      <c r="F2379"/>
      <c r="G2379"/>
      <c r="H2379"/>
      <c r="I2379"/>
      <c r="J2379"/>
      <c r="K2379"/>
      <c r="L2379"/>
      <c r="M2379"/>
      <c r="N2379"/>
      <c r="O2379"/>
      <c r="P2379"/>
      <c r="Q2379"/>
      <c r="R2379"/>
    </row>
    <row r="2380" spans="1:18" s="16" customFormat="1" x14ac:dyDescent="0.25">
      <c r="A2380" s="19"/>
      <c r="B2380" s="18"/>
      <c r="D2380"/>
      <c r="E2380"/>
      <c r="F2380"/>
      <c r="G2380"/>
      <c r="H2380"/>
      <c r="I2380"/>
      <c r="J2380"/>
      <c r="K2380"/>
      <c r="L2380"/>
      <c r="M2380"/>
      <c r="N2380"/>
      <c r="O2380"/>
      <c r="P2380"/>
      <c r="Q2380"/>
      <c r="R2380"/>
    </row>
    <row r="2381" spans="1:18" s="16" customFormat="1" x14ac:dyDescent="0.25">
      <c r="A2381" s="19"/>
      <c r="B2381" s="18"/>
      <c r="D2381"/>
      <c r="E2381"/>
      <c r="F2381"/>
      <c r="G2381"/>
      <c r="H2381"/>
      <c r="I2381"/>
      <c r="J2381"/>
      <c r="K2381"/>
      <c r="L2381"/>
      <c r="M2381"/>
      <c r="N2381"/>
      <c r="O2381"/>
      <c r="P2381"/>
      <c r="Q2381"/>
      <c r="R2381"/>
    </row>
    <row r="2382" spans="1:18" s="16" customFormat="1" x14ac:dyDescent="0.25">
      <c r="A2382" s="19"/>
      <c r="B2382" s="18"/>
      <c r="D2382"/>
      <c r="E2382"/>
      <c r="F2382"/>
      <c r="G2382"/>
      <c r="H2382"/>
      <c r="I2382"/>
      <c r="J2382"/>
      <c r="K2382"/>
      <c r="L2382"/>
      <c r="M2382"/>
      <c r="N2382"/>
      <c r="O2382"/>
      <c r="P2382"/>
      <c r="Q2382"/>
      <c r="R2382"/>
    </row>
    <row r="2383" spans="1:18" s="16" customFormat="1" x14ac:dyDescent="0.25">
      <c r="A2383" s="19"/>
      <c r="B2383" s="18"/>
      <c r="D2383"/>
      <c r="E2383"/>
      <c r="F2383"/>
      <c r="G2383"/>
      <c r="H2383"/>
      <c r="I2383"/>
      <c r="J2383"/>
      <c r="K2383"/>
      <c r="L2383"/>
      <c r="M2383"/>
      <c r="N2383"/>
      <c r="O2383"/>
      <c r="P2383"/>
      <c r="Q2383"/>
      <c r="R2383"/>
    </row>
    <row r="2384" spans="1:18" s="16" customFormat="1" x14ac:dyDescent="0.25">
      <c r="A2384" s="19"/>
      <c r="B2384" s="18"/>
      <c r="D2384"/>
      <c r="E2384"/>
      <c r="F2384"/>
      <c r="G2384"/>
      <c r="H2384"/>
      <c r="I2384"/>
      <c r="J2384"/>
      <c r="K2384"/>
      <c r="L2384"/>
      <c r="M2384"/>
      <c r="N2384"/>
      <c r="O2384"/>
      <c r="P2384"/>
      <c r="Q2384"/>
      <c r="R2384"/>
    </row>
    <row r="2385" spans="1:18" s="16" customFormat="1" x14ac:dyDescent="0.25">
      <c r="A2385" s="19"/>
      <c r="B2385" s="18"/>
      <c r="D2385"/>
      <c r="E2385"/>
      <c r="F2385"/>
      <c r="G2385"/>
      <c r="H2385"/>
      <c r="I2385"/>
      <c r="J2385"/>
      <c r="K2385"/>
      <c r="L2385"/>
      <c r="M2385"/>
      <c r="N2385"/>
      <c r="O2385"/>
      <c r="P2385"/>
      <c r="Q2385"/>
      <c r="R2385"/>
    </row>
    <row r="2386" spans="1:18" s="16" customFormat="1" x14ac:dyDescent="0.25">
      <c r="A2386" s="19"/>
      <c r="B2386" s="18"/>
      <c r="D2386"/>
      <c r="E2386"/>
      <c r="F2386"/>
      <c r="G2386"/>
      <c r="H2386"/>
      <c r="I2386"/>
      <c r="J2386"/>
      <c r="K2386"/>
      <c r="L2386"/>
      <c r="M2386"/>
      <c r="N2386"/>
      <c r="O2386"/>
      <c r="P2386"/>
      <c r="Q2386"/>
      <c r="R2386"/>
    </row>
    <row r="2387" spans="1:18" s="16" customFormat="1" x14ac:dyDescent="0.25">
      <c r="A2387" s="19"/>
      <c r="B2387" s="18"/>
      <c r="D2387"/>
      <c r="E2387"/>
      <c r="F2387"/>
      <c r="G2387"/>
      <c r="H2387"/>
      <c r="I2387"/>
      <c r="J2387"/>
      <c r="K2387"/>
      <c r="L2387"/>
      <c r="M2387"/>
      <c r="N2387"/>
      <c r="O2387"/>
      <c r="P2387"/>
      <c r="Q2387"/>
      <c r="R2387"/>
    </row>
    <row r="2388" spans="1:18" s="16" customFormat="1" x14ac:dyDescent="0.25">
      <c r="A2388" s="19"/>
      <c r="B2388" s="18"/>
      <c r="D2388"/>
      <c r="E2388"/>
      <c r="F2388"/>
      <c r="G2388"/>
      <c r="H2388"/>
      <c r="I2388"/>
      <c r="J2388"/>
      <c r="K2388"/>
      <c r="L2388"/>
      <c r="M2388"/>
      <c r="N2388"/>
      <c r="O2388"/>
      <c r="P2388"/>
      <c r="Q2388"/>
      <c r="R2388"/>
    </row>
    <row r="2389" spans="1:18" s="16" customFormat="1" x14ac:dyDescent="0.25">
      <c r="A2389" s="19"/>
      <c r="B2389" s="18"/>
      <c r="D2389"/>
      <c r="E2389"/>
      <c r="F2389"/>
      <c r="G2389"/>
      <c r="H2389"/>
      <c r="I2389"/>
      <c r="J2389"/>
      <c r="K2389"/>
      <c r="L2389"/>
      <c r="M2389"/>
      <c r="N2389"/>
      <c r="O2389"/>
      <c r="P2389"/>
      <c r="Q2389"/>
      <c r="R2389"/>
    </row>
    <row r="2390" spans="1:18" s="16" customFormat="1" x14ac:dyDescent="0.25">
      <c r="A2390" s="19"/>
      <c r="B2390" s="18"/>
      <c r="D2390"/>
      <c r="E2390"/>
      <c r="F2390"/>
      <c r="G2390"/>
      <c r="H2390"/>
      <c r="I2390"/>
      <c r="J2390"/>
      <c r="K2390"/>
      <c r="L2390"/>
      <c r="M2390"/>
      <c r="N2390"/>
      <c r="O2390"/>
      <c r="P2390"/>
      <c r="Q2390"/>
      <c r="R2390"/>
    </row>
    <row r="2391" spans="1:18" s="16" customFormat="1" x14ac:dyDescent="0.25">
      <c r="A2391" s="19"/>
      <c r="B2391" s="18"/>
      <c r="D2391"/>
      <c r="E2391"/>
      <c r="F2391"/>
      <c r="G2391"/>
      <c r="H2391"/>
      <c r="I2391"/>
      <c r="J2391"/>
      <c r="K2391"/>
      <c r="L2391"/>
      <c r="M2391"/>
      <c r="N2391"/>
      <c r="O2391"/>
      <c r="P2391"/>
      <c r="Q2391"/>
      <c r="R2391"/>
    </row>
    <row r="2392" spans="1:18" s="16" customFormat="1" x14ac:dyDescent="0.25">
      <c r="A2392" s="19"/>
      <c r="B2392" s="18"/>
      <c r="D2392"/>
      <c r="E2392"/>
      <c r="F2392"/>
      <c r="G2392"/>
      <c r="H2392"/>
      <c r="I2392"/>
      <c r="J2392"/>
      <c r="K2392"/>
      <c r="L2392"/>
      <c r="M2392"/>
      <c r="N2392"/>
      <c r="O2392"/>
      <c r="P2392"/>
      <c r="Q2392"/>
      <c r="R2392"/>
    </row>
    <row r="2393" spans="1:18" s="16" customFormat="1" x14ac:dyDescent="0.25">
      <c r="A2393" s="19"/>
      <c r="B2393" s="18"/>
      <c r="D2393"/>
      <c r="E2393"/>
      <c r="F2393"/>
      <c r="G2393"/>
      <c r="H2393"/>
      <c r="I2393"/>
      <c r="J2393"/>
      <c r="K2393"/>
      <c r="L2393"/>
      <c r="M2393"/>
      <c r="N2393"/>
      <c r="O2393"/>
      <c r="P2393"/>
      <c r="Q2393"/>
      <c r="R2393"/>
    </row>
    <row r="2394" spans="1:18" s="16" customFormat="1" x14ac:dyDescent="0.25">
      <c r="A2394" s="19"/>
      <c r="B2394" s="18"/>
      <c r="D2394"/>
      <c r="E2394"/>
      <c r="F2394"/>
      <c r="G2394"/>
      <c r="H2394"/>
      <c r="I2394"/>
      <c r="J2394"/>
      <c r="K2394"/>
      <c r="L2394"/>
      <c r="M2394"/>
      <c r="N2394"/>
      <c r="O2394"/>
      <c r="P2394"/>
      <c r="Q2394"/>
      <c r="R2394"/>
    </row>
    <row r="2395" spans="1:18" s="16" customFormat="1" x14ac:dyDescent="0.25">
      <c r="A2395" s="19"/>
      <c r="B2395" s="18"/>
      <c r="D2395"/>
      <c r="E2395"/>
      <c r="F2395"/>
      <c r="G2395"/>
      <c r="H2395"/>
      <c r="I2395"/>
      <c r="J2395"/>
      <c r="K2395"/>
      <c r="L2395"/>
      <c r="M2395"/>
      <c r="N2395"/>
      <c r="O2395"/>
      <c r="P2395"/>
      <c r="Q2395"/>
      <c r="R2395"/>
    </row>
    <row r="2396" spans="1:18" s="16" customFormat="1" x14ac:dyDescent="0.25">
      <c r="A2396" s="19"/>
      <c r="B2396" s="18"/>
      <c r="D2396"/>
      <c r="E2396"/>
      <c r="F2396"/>
      <c r="G2396"/>
      <c r="H2396"/>
      <c r="I2396"/>
      <c r="J2396"/>
      <c r="K2396"/>
      <c r="L2396"/>
      <c r="M2396"/>
      <c r="N2396"/>
      <c r="O2396"/>
      <c r="P2396"/>
      <c r="Q2396"/>
      <c r="R2396"/>
    </row>
    <row r="2397" spans="1:18" s="16" customFormat="1" x14ac:dyDescent="0.25">
      <c r="A2397" s="19"/>
      <c r="B2397" s="18"/>
      <c r="D2397"/>
      <c r="E2397"/>
      <c r="F2397"/>
      <c r="G2397"/>
      <c r="H2397"/>
      <c r="I2397"/>
      <c r="J2397"/>
      <c r="K2397"/>
      <c r="L2397"/>
      <c r="M2397"/>
      <c r="N2397"/>
      <c r="O2397"/>
      <c r="P2397"/>
      <c r="Q2397"/>
      <c r="R2397"/>
    </row>
    <row r="2398" spans="1:18" s="16" customFormat="1" x14ac:dyDescent="0.25">
      <c r="A2398" s="19"/>
      <c r="B2398" s="18"/>
      <c r="D2398"/>
      <c r="E2398"/>
      <c r="F2398"/>
      <c r="G2398"/>
      <c r="H2398"/>
      <c r="I2398"/>
      <c r="J2398"/>
      <c r="K2398"/>
      <c r="L2398"/>
      <c r="M2398"/>
      <c r="N2398"/>
      <c r="O2398"/>
      <c r="P2398"/>
      <c r="Q2398"/>
      <c r="R2398"/>
    </row>
    <row r="2399" spans="1:18" s="16" customFormat="1" x14ac:dyDescent="0.25">
      <c r="A2399" s="19"/>
      <c r="B2399" s="18"/>
      <c r="D2399"/>
      <c r="E2399"/>
      <c r="F2399"/>
      <c r="G2399"/>
      <c r="H2399"/>
      <c r="I2399"/>
      <c r="J2399"/>
      <c r="K2399"/>
      <c r="L2399"/>
      <c r="M2399"/>
      <c r="N2399"/>
      <c r="O2399"/>
      <c r="P2399"/>
      <c r="Q2399"/>
      <c r="R2399"/>
    </row>
    <row r="2400" spans="1:18" s="16" customFormat="1" x14ac:dyDescent="0.25">
      <c r="A2400" s="19"/>
      <c r="B2400" s="18"/>
      <c r="D2400"/>
      <c r="E2400"/>
      <c r="F2400"/>
      <c r="G2400"/>
      <c r="H2400"/>
      <c r="I2400"/>
      <c r="J2400"/>
      <c r="K2400"/>
      <c r="L2400"/>
      <c r="M2400"/>
      <c r="N2400"/>
      <c r="O2400"/>
      <c r="P2400"/>
      <c r="Q2400"/>
      <c r="R2400"/>
    </row>
    <row r="2401" spans="1:18" s="16" customFormat="1" x14ac:dyDescent="0.25">
      <c r="A2401" s="19"/>
      <c r="B2401" s="18"/>
      <c r="D2401"/>
      <c r="E2401"/>
      <c r="F2401"/>
      <c r="G2401"/>
      <c r="H2401"/>
      <c r="I2401"/>
      <c r="J2401"/>
      <c r="K2401"/>
      <c r="L2401"/>
      <c r="M2401"/>
      <c r="N2401"/>
      <c r="O2401"/>
      <c r="P2401"/>
      <c r="Q2401"/>
      <c r="R2401"/>
    </row>
    <row r="2402" spans="1:18" s="16" customFormat="1" x14ac:dyDescent="0.25">
      <c r="A2402" s="19"/>
      <c r="B2402" s="18"/>
      <c r="D2402"/>
      <c r="E2402"/>
      <c r="F2402"/>
      <c r="G2402"/>
      <c r="H2402"/>
      <c r="I2402"/>
      <c r="J2402"/>
      <c r="K2402"/>
      <c r="L2402"/>
      <c r="M2402"/>
      <c r="N2402"/>
      <c r="O2402"/>
      <c r="P2402"/>
      <c r="Q2402"/>
      <c r="R2402"/>
    </row>
    <row r="2403" spans="1:18" s="16" customFormat="1" x14ac:dyDescent="0.25">
      <c r="A2403" s="19"/>
      <c r="B2403" s="18"/>
      <c r="D2403"/>
      <c r="E2403"/>
      <c r="F2403"/>
      <c r="G2403"/>
      <c r="H2403"/>
      <c r="I2403"/>
      <c r="J2403"/>
      <c r="K2403"/>
      <c r="L2403"/>
      <c r="M2403"/>
      <c r="N2403"/>
      <c r="O2403"/>
      <c r="P2403"/>
      <c r="Q2403"/>
      <c r="R2403"/>
    </row>
    <row r="2404" spans="1:18" s="16" customFormat="1" x14ac:dyDescent="0.25">
      <c r="A2404" s="19"/>
      <c r="B2404" s="18"/>
      <c r="D2404"/>
      <c r="E2404"/>
      <c r="F2404"/>
      <c r="G2404"/>
      <c r="H2404"/>
      <c r="I2404"/>
      <c r="J2404"/>
      <c r="K2404"/>
      <c r="L2404"/>
      <c r="M2404"/>
      <c r="N2404"/>
      <c r="O2404"/>
      <c r="P2404"/>
      <c r="Q2404"/>
      <c r="R2404"/>
    </row>
    <row r="2405" spans="1:18" s="16" customFormat="1" x14ac:dyDescent="0.25">
      <c r="A2405" s="19"/>
      <c r="B2405" s="18"/>
      <c r="D2405"/>
      <c r="E2405"/>
      <c r="F2405"/>
      <c r="G2405"/>
      <c r="H2405"/>
      <c r="I2405"/>
      <c r="J2405"/>
      <c r="K2405"/>
      <c r="L2405"/>
      <c r="M2405"/>
      <c r="N2405"/>
      <c r="O2405"/>
      <c r="P2405"/>
      <c r="Q2405"/>
      <c r="R2405"/>
    </row>
    <row r="2406" spans="1:18" s="16" customFormat="1" x14ac:dyDescent="0.25">
      <c r="A2406" s="19"/>
      <c r="B2406" s="18"/>
      <c r="D2406"/>
      <c r="E2406"/>
      <c r="F2406"/>
      <c r="G2406"/>
      <c r="H2406"/>
      <c r="I2406"/>
      <c r="J2406"/>
      <c r="K2406"/>
      <c r="L2406"/>
      <c r="M2406"/>
      <c r="N2406"/>
      <c r="O2406"/>
      <c r="P2406"/>
      <c r="Q2406"/>
      <c r="R2406"/>
    </row>
    <row r="2407" spans="1:18" s="16" customFormat="1" x14ac:dyDescent="0.25">
      <c r="A2407" s="19"/>
      <c r="B2407" s="18"/>
      <c r="D2407"/>
      <c r="E2407"/>
      <c r="F2407"/>
      <c r="G2407"/>
      <c r="H2407"/>
      <c r="I2407"/>
      <c r="J2407"/>
      <c r="K2407"/>
      <c r="L2407"/>
      <c r="M2407"/>
      <c r="N2407"/>
      <c r="O2407"/>
      <c r="P2407"/>
      <c r="Q2407"/>
      <c r="R2407"/>
    </row>
    <row r="2408" spans="1:18" s="16" customFormat="1" x14ac:dyDescent="0.25">
      <c r="A2408" s="19"/>
      <c r="B2408" s="18"/>
      <c r="D2408"/>
      <c r="E2408"/>
      <c r="F2408"/>
      <c r="G2408"/>
      <c r="H2408"/>
      <c r="I2408"/>
      <c r="J2408"/>
      <c r="K2408"/>
      <c r="L2408"/>
      <c r="M2408"/>
      <c r="N2408"/>
      <c r="O2408"/>
      <c r="P2408"/>
      <c r="Q2408"/>
      <c r="R2408"/>
    </row>
    <row r="2409" spans="1:18" s="16" customFormat="1" x14ac:dyDescent="0.25">
      <c r="A2409" s="19"/>
      <c r="B2409" s="18"/>
      <c r="D2409"/>
      <c r="E2409"/>
      <c r="F2409"/>
      <c r="G2409"/>
      <c r="H2409"/>
      <c r="I2409"/>
      <c r="J2409"/>
      <c r="K2409"/>
      <c r="L2409"/>
      <c r="M2409"/>
      <c r="N2409"/>
      <c r="O2409"/>
      <c r="P2409"/>
      <c r="Q2409"/>
      <c r="R2409"/>
    </row>
    <row r="2410" spans="1:18" s="16" customFormat="1" x14ac:dyDescent="0.25">
      <c r="A2410" s="19"/>
      <c r="B2410" s="18"/>
      <c r="D2410"/>
      <c r="E2410"/>
      <c r="F2410"/>
      <c r="G2410"/>
      <c r="H2410"/>
      <c r="I2410"/>
      <c r="J2410"/>
      <c r="K2410"/>
      <c r="L2410"/>
      <c r="M2410"/>
      <c r="N2410"/>
      <c r="O2410"/>
      <c r="P2410"/>
      <c r="Q2410"/>
      <c r="R2410"/>
    </row>
    <row r="2411" spans="1:18" s="16" customFormat="1" x14ac:dyDescent="0.25">
      <c r="A2411" s="19"/>
      <c r="B2411" s="18"/>
      <c r="D2411"/>
      <c r="E2411"/>
      <c r="F2411"/>
      <c r="G2411"/>
      <c r="H2411"/>
      <c r="I2411"/>
      <c r="J2411"/>
      <c r="K2411"/>
      <c r="L2411"/>
      <c r="M2411"/>
      <c r="N2411"/>
      <c r="O2411"/>
      <c r="P2411"/>
      <c r="Q2411"/>
      <c r="R2411"/>
    </row>
    <row r="2412" spans="1:18" s="16" customFormat="1" x14ac:dyDescent="0.25">
      <c r="A2412" s="19"/>
      <c r="B2412" s="20"/>
      <c r="D2412"/>
      <c r="E2412"/>
      <c r="F2412"/>
      <c r="G2412"/>
      <c r="H2412"/>
      <c r="I2412"/>
      <c r="J2412"/>
      <c r="K2412"/>
      <c r="L2412"/>
      <c r="M2412"/>
      <c r="N2412"/>
      <c r="O2412"/>
      <c r="P2412"/>
      <c r="Q2412"/>
      <c r="R2412"/>
    </row>
    <row r="2413" spans="1:18" s="16" customFormat="1" x14ac:dyDescent="0.25">
      <c r="A2413" s="19"/>
      <c r="B2413" s="18"/>
      <c r="D2413"/>
      <c r="E2413"/>
      <c r="F2413"/>
      <c r="G2413"/>
      <c r="H2413"/>
      <c r="I2413"/>
      <c r="J2413"/>
      <c r="K2413"/>
      <c r="L2413"/>
      <c r="M2413"/>
      <c r="N2413"/>
      <c r="O2413"/>
      <c r="P2413"/>
      <c r="Q2413"/>
      <c r="R2413"/>
    </row>
    <row r="2414" spans="1:18" s="16" customFormat="1" x14ac:dyDescent="0.25">
      <c r="A2414" s="19"/>
      <c r="B2414" s="18"/>
      <c r="D2414"/>
      <c r="E2414"/>
      <c r="F2414"/>
      <c r="G2414"/>
      <c r="H2414"/>
      <c r="I2414"/>
      <c r="J2414"/>
      <c r="K2414"/>
      <c r="L2414"/>
      <c r="M2414"/>
      <c r="N2414"/>
      <c r="O2414"/>
      <c r="P2414"/>
      <c r="Q2414"/>
      <c r="R2414"/>
    </row>
    <row r="2415" spans="1:18" s="16" customFormat="1" x14ac:dyDescent="0.25">
      <c r="A2415" s="19"/>
      <c r="B2415" s="18"/>
      <c r="D2415"/>
      <c r="E2415"/>
      <c r="F2415"/>
      <c r="G2415"/>
      <c r="H2415"/>
      <c r="I2415"/>
      <c r="J2415"/>
      <c r="K2415"/>
      <c r="L2415"/>
      <c r="M2415"/>
      <c r="N2415"/>
      <c r="O2415"/>
      <c r="P2415"/>
      <c r="Q2415"/>
      <c r="R2415"/>
    </row>
    <row r="2416" spans="1:18" s="16" customFormat="1" x14ac:dyDescent="0.25">
      <c r="A2416" s="19"/>
      <c r="B2416" s="18"/>
      <c r="D2416"/>
      <c r="E2416"/>
      <c r="F2416"/>
      <c r="G2416"/>
      <c r="H2416"/>
      <c r="I2416"/>
      <c r="J2416"/>
      <c r="K2416"/>
      <c r="L2416"/>
      <c r="M2416"/>
      <c r="N2416"/>
      <c r="O2416"/>
      <c r="P2416"/>
      <c r="Q2416"/>
      <c r="R2416"/>
    </row>
    <row r="2417" spans="1:18" s="16" customFormat="1" x14ac:dyDescent="0.25">
      <c r="A2417" s="19"/>
      <c r="B2417" s="18"/>
      <c r="D2417"/>
      <c r="E2417"/>
      <c r="F2417"/>
      <c r="G2417"/>
      <c r="H2417"/>
      <c r="I2417"/>
      <c r="J2417"/>
      <c r="K2417"/>
      <c r="L2417"/>
      <c r="M2417"/>
      <c r="N2417"/>
      <c r="O2417"/>
      <c r="P2417"/>
      <c r="Q2417"/>
      <c r="R2417"/>
    </row>
    <row r="2418" spans="1:18" s="16" customFormat="1" x14ac:dyDescent="0.25">
      <c r="A2418" s="19"/>
      <c r="B2418" s="18"/>
      <c r="D2418"/>
      <c r="E2418"/>
      <c r="F2418"/>
      <c r="G2418"/>
      <c r="H2418"/>
      <c r="I2418"/>
      <c r="J2418"/>
      <c r="K2418"/>
      <c r="L2418"/>
      <c r="M2418"/>
      <c r="N2418"/>
      <c r="O2418"/>
      <c r="P2418"/>
      <c r="Q2418"/>
      <c r="R2418"/>
    </row>
    <row r="2419" spans="1:18" s="16" customFormat="1" x14ac:dyDescent="0.25">
      <c r="A2419" s="19"/>
      <c r="B2419" s="18"/>
      <c r="D2419"/>
      <c r="E2419"/>
      <c r="F2419"/>
      <c r="G2419"/>
      <c r="H2419"/>
      <c r="I2419"/>
      <c r="J2419"/>
      <c r="K2419"/>
      <c r="L2419"/>
      <c r="M2419"/>
      <c r="N2419"/>
      <c r="O2419"/>
      <c r="P2419"/>
      <c r="Q2419"/>
      <c r="R2419"/>
    </row>
    <row r="2420" spans="1:18" s="16" customFormat="1" x14ac:dyDescent="0.25">
      <c r="A2420" s="19"/>
      <c r="B2420" s="18"/>
      <c r="D2420"/>
      <c r="E2420"/>
      <c r="F2420"/>
      <c r="G2420"/>
      <c r="H2420"/>
      <c r="I2420"/>
      <c r="J2420"/>
      <c r="K2420"/>
      <c r="L2420"/>
      <c r="M2420"/>
      <c r="N2420"/>
      <c r="O2420"/>
      <c r="P2420"/>
      <c r="Q2420"/>
      <c r="R2420"/>
    </row>
    <row r="2421" spans="1:18" s="16" customFormat="1" x14ac:dyDescent="0.25">
      <c r="A2421" s="19"/>
      <c r="B2421" s="18"/>
      <c r="D2421"/>
      <c r="E2421"/>
      <c r="F2421"/>
      <c r="G2421"/>
      <c r="H2421"/>
      <c r="I2421"/>
      <c r="J2421"/>
      <c r="K2421"/>
      <c r="L2421"/>
      <c r="M2421"/>
      <c r="N2421"/>
      <c r="O2421"/>
      <c r="P2421"/>
      <c r="Q2421"/>
      <c r="R2421"/>
    </row>
    <row r="2422" spans="1:18" s="16" customFormat="1" x14ac:dyDescent="0.25">
      <c r="A2422" s="19"/>
      <c r="B2422" s="18"/>
      <c r="D2422"/>
      <c r="E2422"/>
      <c r="F2422"/>
      <c r="G2422"/>
      <c r="H2422"/>
      <c r="I2422"/>
      <c r="J2422"/>
      <c r="K2422"/>
      <c r="L2422"/>
      <c r="M2422"/>
      <c r="N2422"/>
      <c r="O2422"/>
      <c r="P2422"/>
      <c r="Q2422"/>
      <c r="R2422"/>
    </row>
    <row r="2423" spans="1:18" s="16" customFormat="1" x14ac:dyDescent="0.25">
      <c r="A2423" s="19"/>
      <c r="B2423" s="18"/>
      <c r="D2423"/>
      <c r="E2423"/>
      <c r="F2423"/>
      <c r="G2423"/>
      <c r="H2423"/>
      <c r="I2423"/>
      <c r="J2423"/>
      <c r="K2423"/>
      <c r="L2423"/>
      <c r="M2423"/>
      <c r="N2423"/>
      <c r="O2423"/>
      <c r="P2423"/>
      <c r="Q2423"/>
      <c r="R2423"/>
    </row>
    <row r="2424" spans="1:18" s="16" customFormat="1" x14ac:dyDescent="0.25">
      <c r="A2424" s="19"/>
      <c r="B2424" s="18"/>
      <c r="D2424"/>
      <c r="E2424"/>
      <c r="F2424"/>
      <c r="G2424"/>
      <c r="H2424"/>
      <c r="I2424"/>
      <c r="J2424"/>
      <c r="K2424"/>
      <c r="L2424"/>
      <c r="M2424"/>
      <c r="N2424"/>
      <c r="O2424"/>
      <c r="P2424"/>
      <c r="Q2424"/>
      <c r="R2424"/>
    </row>
    <row r="2425" spans="1:18" s="16" customFormat="1" x14ac:dyDescent="0.25">
      <c r="A2425" s="19"/>
      <c r="B2425" s="18"/>
      <c r="D2425"/>
      <c r="E2425"/>
      <c r="F2425"/>
      <c r="G2425"/>
      <c r="H2425"/>
      <c r="I2425"/>
      <c r="J2425"/>
      <c r="K2425"/>
      <c r="L2425"/>
      <c r="M2425"/>
      <c r="N2425"/>
      <c r="O2425"/>
      <c r="P2425"/>
      <c r="Q2425"/>
      <c r="R2425"/>
    </row>
    <row r="2426" spans="1:18" s="16" customFormat="1" x14ac:dyDescent="0.25">
      <c r="A2426" s="19"/>
      <c r="B2426" s="18"/>
      <c r="D2426"/>
      <c r="E2426"/>
      <c r="F2426"/>
      <c r="G2426"/>
      <c r="H2426"/>
      <c r="I2426"/>
      <c r="J2426"/>
      <c r="K2426"/>
      <c r="L2426"/>
      <c r="M2426"/>
      <c r="N2426"/>
      <c r="O2426"/>
      <c r="P2426"/>
      <c r="Q2426"/>
      <c r="R2426"/>
    </row>
    <row r="2427" spans="1:18" s="16" customFormat="1" x14ac:dyDescent="0.25">
      <c r="A2427" s="19"/>
      <c r="B2427" s="18"/>
      <c r="D2427"/>
      <c r="E2427"/>
      <c r="F2427"/>
      <c r="G2427"/>
      <c r="H2427"/>
      <c r="I2427"/>
      <c r="J2427"/>
      <c r="K2427"/>
      <c r="L2427"/>
      <c r="M2427"/>
      <c r="N2427"/>
      <c r="O2427"/>
      <c r="P2427"/>
      <c r="Q2427"/>
      <c r="R2427"/>
    </row>
    <row r="2428" spans="1:18" s="16" customFormat="1" x14ac:dyDescent="0.25">
      <c r="A2428" s="19"/>
      <c r="B2428" s="18"/>
      <c r="D2428"/>
      <c r="E2428"/>
      <c r="F2428"/>
      <c r="G2428"/>
      <c r="H2428"/>
      <c r="I2428"/>
      <c r="J2428"/>
      <c r="K2428"/>
      <c r="L2428"/>
      <c r="M2428"/>
      <c r="N2428"/>
      <c r="O2428"/>
      <c r="P2428"/>
      <c r="Q2428"/>
      <c r="R2428"/>
    </row>
    <row r="2429" spans="1:18" s="16" customFormat="1" x14ac:dyDescent="0.25">
      <c r="A2429" s="19"/>
      <c r="B2429" s="18"/>
      <c r="D2429"/>
      <c r="E2429"/>
      <c r="F2429"/>
      <c r="G2429"/>
      <c r="H2429"/>
      <c r="I2429"/>
      <c r="J2429"/>
      <c r="K2429"/>
      <c r="L2429"/>
      <c r="M2429"/>
      <c r="N2429"/>
      <c r="O2429"/>
      <c r="P2429"/>
      <c r="Q2429"/>
      <c r="R2429"/>
    </row>
    <row r="2430" spans="1:18" s="16" customFormat="1" x14ac:dyDescent="0.25">
      <c r="A2430" s="19"/>
      <c r="B2430" s="18"/>
      <c r="D2430"/>
      <c r="E2430"/>
      <c r="F2430"/>
      <c r="G2430"/>
      <c r="H2430"/>
      <c r="I2430"/>
      <c r="J2430"/>
      <c r="K2430"/>
      <c r="L2430"/>
      <c r="M2430"/>
      <c r="N2430"/>
      <c r="O2430"/>
      <c r="P2430"/>
      <c r="Q2430"/>
      <c r="R2430"/>
    </row>
    <row r="2431" spans="1:18" s="16" customFormat="1" x14ac:dyDescent="0.25">
      <c r="A2431" s="19"/>
      <c r="B2431" s="18"/>
      <c r="D2431"/>
      <c r="E2431"/>
      <c r="F2431"/>
      <c r="G2431"/>
      <c r="H2431"/>
      <c r="I2431"/>
      <c r="J2431"/>
      <c r="K2431"/>
      <c r="L2431"/>
      <c r="M2431"/>
      <c r="N2431"/>
      <c r="O2431"/>
      <c r="P2431"/>
      <c r="Q2431"/>
      <c r="R2431"/>
    </row>
    <row r="2432" spans="1:18" s="16" customFormat="1" x14ac:dyDescent="0.25">
      <c r="A2432" s="19"/>
      <c r="B2432" s="18"/>
      <c r="D2432"/>
      <c r="E2432"/>
      <c r="F2432"/>
      <c r="G2432"/>
      <c r="H2432"/>
      <c r="I2432"/>
      <c r="J2432"/>
      <c r="K2432"/>
      <c r="L2432"/>
      <c r="M2432"/>
      <c r="N2432"/>
      <c r="O2432"/>
      <c r="P2432"/>
      <c r="Q2432"/>
      <c r="R2432"/>
    </row>
    <row r="2433" spans="1:18" s="16" customFormat="1" x14ac:dyDescent="0.25">
      <c r="A2433" s="19"/>
      <c r="B2433" s="18"/>
      <c r="D2433"/>
      <c r="E2433"/>
      <c r="F2433"/>
      <c r="G2433"/>
      <c r="H2433"/>
      <c r="I2433"/>
      <c r="J2433"/>
      <c r="K2433"/>
      <c r="L2433"/>
      <c r="M2433"/>
      <c r="N2433"/>
      <c r="O2433"/>
      <c r="P2433"/>
      <c r="Q2433"/>
      <c r="R2433"/>
    </row>
    <row r="2434" spans="1:18" s="16" customFormat="1" x14ac:dyDescent="0.25">
      <c r="A2434" s="19"/>
      <c r="B2434" s="18"/>
      <c r="D2434"/>
      <c r="E2434"/>
      <c r="F2434"/>
      <c r="G2434"/>
      <c r="H2434"/>
      <c r="I2434"/>
      <c r="J2434"/>
      <c r="K2434"/>
      <c r="L2434"/>
      <c r="M2434"/>
      <c r="N2434"/>
      <c r="O2434"/>
      <c r="P2434"/>
      <c r="Q2434"/>
      <c r="R2434"/>
    </row>
    <row r="2435" spans="1:18" s="16" customFormat="1" x14ac:dyDescent="0.25">
      <c r="A2435" s="19"/>
      <c r="B2435" s="18"/>
      <c r="D2435"/>
      <c r="E2435"/>
      <c r="F2435"/>
      <c r="G2435"/>
      <c r="H2435"/>
      <c r="I2435"/>
      <c r="J2435"/>
      <c r="K2435"/>
      <c r="L2435"/>
      <c r="M2435"/>
      <c r="N2435"/>
      <c r="O2435"/>
      <c r="P2435"/>
      <c r="Q2435"/>
      <c r="R2435"/>
    </row>
    <row r="2436" spans="1:18" s="16" customFormat="1" x14ac:dyDescent="0.25">
      <c r="A2436" s="19"/>
      <c r="B2436" s="18"/>
      <c r="D2436"/>
      <c r="E2436"/>
      <c r="F2436"/>
      <c r="G2436"/>
      <c r="H2436"/>
      <c r="I2436"/>
      <c r="J2436"/>
      <c r="K2436"/>
      <c r="L2436"/>
      <c r="M2436"/>
      <c r="N2436"/>
      <c r="O2436"/>
      <c r="P2436"/>
      <c r="Q2436"/>
      <c r="R2436"/>
    </row>
    <row r="2437" spans="1:18" s="16" customFormat="1" x14ac:dyDescent="0.25">
      <c r="A2437" s="19"/>
      <c r="B2437" s="18"/>
      <c r="D2437"/>
      <c r="E2437"/>
      <c r="F2437"/>
      <c r="G2437"/>
      <c r="H2437"/>
      <c r="I2437"/>
      <c r="J2437"/>
      <c r="K2437"/>
      <c r="L2437"/>
      <c r="M2437"/>
      <c r="N2437"/>
      <c r="O2437"/>
      <c r="P2437"/>
      <c r="Q2437"/>
      <c r="R2437"/>
    </row>
    <row r="2438" spans="1:18" s="16" customFormat="1" x14ac:dyDescent="0.25">
      <c r="A2438" s="19"/>
      <c r="B2438" s="18"/>
      <c r="D2438"/>
      <c r="E2438"/>
      <c r="F2438"/>
      <c r="G2438"/>
      <c r="H2438"/>
      <c r="I2438"/>
      <c r="J2438"/>
      <c r="K2438"/>
      <c r="L2438"/>
      <c r="M2438"/>
      <c r="N2438"/>
      <c r="O2438"/>
      <c r="P2438"/>
      <c r="Q2438"/>
      <c r="R2438"/>
    </row>
    <row r="2439" spans="1:18" s="16" customFormat="1" x14ac:dyDescent="0.25">
      <c r="A2439" s="19"/>
      <c r="B2439" s="18"/>
      <c r="D2439"/>
      <c r="E2439"/>
      <c r="F2439"/>
      <c r="G2439"/>
      <c r="H2439"/>
      <c r="I2439"/>
      <c r="J2439"/>
      <c r="K2439"/>
      <c r="L2439"/>
      <c r="M2439"/>
      <c r="N2439"/>
      <c r="O2439"/>
      <c r="P2439"/>
      <c r="Q2439"/>
      <c r="R2439"/>
    </row>
    <row r="2440" spans="1:18" s="16" customFormat="1" x14ac:dyDescent="0.25">
      <c r="A2440" s="19"/>
      <c r="B2440" s="18"/>
      <c r="D2440"/>
      <c r="E2440"/>
      <c r="F2440"/>
      <c r="G2440"/>
      <c r="H2440"/>
      <c r="I2440"/>
      <c r="J2440"/>
      <c r="K2440"/>
      <c r="L2440"/>
      <c r="M2440"/>
      <c r="N2440"/>
      <c r="O2440"/>
      <c r="P2440"/>
      <c r="Q2440"/>
      <c r="R2440"/>
    </row>
    <row r="2441" spans="1:18" s="16" customFormat="1" x14ac:dyDescent="0.25">
      <c r="A2441" s="19"/>
      <c r="B2441" s="18"/>
      <c r="D2441"/>
      <c r="E2441"/>
      <c r="F2441"/>
      <c r="G2441"/>
      <c r="H2441"/>
      <c r="I2441"/>
      <c r="J2441"/>
      <c r="K2441"/>
      <c r="L2441"/>
      <c r="M2441"/>
      <c r="N2441"/>
      <c r="O2441"/>
      <c r="P2441"/>
      <c r="Q2441"/>
      <c r="R2441"/>
    </row>
    <row r="2442" spans="1:18" s="16" customFormat="1" x14ac:dyDescent="0.25">
      <c r="A2442" s="19"/>
      <c r="B2442" s="18"/>
      <c r="D2442"/>
      <c r="E2442"/>
      <c r="F2442"/>
      <c r="G2442"/>
      <c r="H2442"/>
      <c r="I2442"/>
      <c r="J2442"/>
      <c r="K2442"/>
      <c r="L2442"/>
      <c r="M2442"/>
      <c r="N2442"/>
      <c r="O2442"/>
      <c r="P2442"/>
      <c r="Q2442"/>
      <c r="R2442"/>
    </row>
    <row r="2443" spans="1:18" s="16" customFormat="1" x14ac:dyDescent="0.25">
      <c r="A2443" s="19"/>
      <c r="B2443" s="18"/>
      <c r="D2443"/>
      <c r="E2443"/>
      <c r="F2443"/>
      <c r="G2443"/>
      <c r="H2443"/>
      <c r="I2443"/>
      <c r="J2443"/>
      <c r="K2443"/>
      <c r="L2443"/>
      <c r="M2443"/>
      <c r="N2443"/>
      <c r="O2443"/>
      <c r="P2443"/>
      <c r="Q2443"/>
      <c r="R2443"/>
    </row>
    <row r="2444" spans="1:18" s="16" customFormat="1" x14ac:dyDescent="0.25">
      <c r="A2444" s="19"/>
      <c r="B2444" s="18"/>
      <c r="D2444"/>
      <c r="E2444"/>
      <c r="F2444"/>
      <c r="G2444"/>
      <c r="H2444"/>
      <c r="I2444"/>
      <c r="J2444"/>
      <c r="K2444"/>
      <c r="L2444"/>
      <c r="M2444"/>
      <c r="N2444"/>
      <c r="O2444"/>
      <c r="P2444"/>
      <c r="Q2444"/>
      <c r="R2444"/>
    </row>
    <row r="2445" spans="1:18" s="16" customFormat="1" x14ac:dyDescent="0.25">
      <c r="A2445" s="19"/>
      <c r="B2445" s="18"/>
      <c r="D2445"/>
      <c r="E2445"/>
      <c r="F2445"/>
      <c r="G2445"/>
      <c r="H2445"/>
      <c r="I2445"/>
      <c r="J2445"/>
      <c r="K2445"/>
      <c r="L2445"/>
      <c r="M2445"/>
      <c r="N2445"/>
      <c r="O2445"/>
      <c r="P2445"/>
      <c r="Q2445"/>
      <c r="R2445"/>
    </row>
    <row r="2446" spans="1:18" s="16" customFormat="1" x14ac:dyDescent="0.25">
      <c r="A2446" s="19"/>
      <c r="B2446" s="18"/>
      <c r="D2446"/>
      <c r="E2446"/>
      <c r="F2446"/>
      <c r="G2446"/>
      <c r="H2446"/>
      <c r="I2446"/>
      <c r="J2446"/>
      <c r="K2446"/>
      <c r="L2446"/>
      <c r="M2446"/>
      <c r="N2446"/>
      <c r="O2446"/>
      <c r="P2446"/>
      <c r="Q2446"/>
      <c r="R2446"/>
    </row>
    <row r="2447" spans="1:18" s="16" customFormat="1" x14ac:dyDescent="0.25">
      <c r="A2447" s="19"/>
      <c r="B2447" s="18"/>
      <c r="D2447"/>
      <c r="E2447"/>
      <c r="F2447"/>
      <c r="G2447"/>
      <c r="H2447"/>
      <c r="I2447"/>
      <c r="J2447"/>
      <c r="K2447"/>
      <c r="L2447"/>
      <c r="M2447"/>
      <c r="N2447"/>
      <c r="O2447"/>
      <c r="P2447"/>
      <c r="Q2447"/>
      <c r="R2447"/>
    </row>
    <row r="2448" spans="1:18" s="16" customFormat="1" x14ac:dyDescent="0.25">
      <c r="A2448" s="19"/>
      <c r="B2448" s="18"/>
      <c r="D2448"/>
      <c r="E2448"/>
      <c r="F2448"/>
      <c r="G2448"/>
      <c r="H2448"/>
      <c r="I2448"/>
      <c r="J2448"/>
      <c r="K2448"/>
      <c r="L2448"/>
      <c r="M2448"/>
      <c r="N2448"/>
      <c r="O2448"/>
      <c r="P2448"/>
      <c r="Q2448"/>
      <c r="R2448"/>
    </row>
    <row r="2449" spans="1:18" s="16" customFormat="1" x14ac:dyDescent="0.25">
      <c r="A2449" s="19"/>
      <c r="B2449" s="18"/>
      <c r="D2449"/>
      <c r="E2449"/>
      <c r="F2449"/>
      <c r="G2449"/>
      <c r="H2449"/>
      <c r="I2449"/>
      <c r="J2449"/>
      <c r="K2449"/>
      <c r="L2449"/>
      <c r="M2449"/>
      <c r="N2449"/>
      <c r="O2449"/>
      <c r="P2449"/>
      <c r="Q2449"/>
      <c r="R2449"/>
    </row>
    <row r="2450" spans="1:18" s="16" customFormat="1" x14ac:dyDescent="0.25">
      <c r="A2450" s="19"/>
      <c r="B2450" s="18"/>
      <c r="D2450"/>
      <c r="E2450"/>
      <c r="F2450"/>
      <c r="G2450"/>
      <c r="H2450"/>
      <c r="I2450"/>
      <c r="J2450"/>
      <c r="K2450"/>
      <c r="L2450"/>
      <c r="M2450"/>
      <c r="N2450"/>
      <c r="O2450"/>
      <c r="P2450"/>
      <c r="Q2450"/>
      <c r="R2450"/>
    </row>
    <row r="2451" spans="1:18" s="16" customFormat="1" x14ac:dyDescent="0.25">
      <c r="A2451" s="19"/>
      <c r="B2451" s="18"/>
      <c r="D2451"/>
      <c r="E2451"/>
      <c r="F2451"/>
      <c r="G2451"/>
      <c r="H2451"/>
      <c r="I2451"/>
      <c r="J2451"/>
      <c r="K2451"/>
      <c r="L2451"/>
      <c r="M2451"/>
      <c r="N2451"/>
      <c r="O2451"/>
      <c r="P2451"/>
      <c r="Q2451"/>
      <c r="R2451"/>
    </row>
    <row r="2452" spans="1:18" s="16" customFormat="1" x14ac:dyDescent="0.25">
      <c r="A2452" s="19"/>
      <c r="B2452" s="18"/>
      <c r="D2452"/>
      <c r="E2452"/>
      <c r="F2452"/>
      <c r="G2452"/>
      <c r="H2452"/>
      <c r="I2452"/>
      <c r="J2452"/>
      <c r="K2452"/>
      <c r="L2452"/>
      <c r="M2452"/>
      <c r="N2452"/>
      <c r="O2452"/>
      <c r="P2452"/>
      <c r="Q2452"/>
      <c r="R2452"/>
    </row>
    <row r="2453" spans="1:18" s="16" customFormat="1" x14ac:dyDescent="0.25">
      <c r="A2453" s="19"/>
      <c r="B2453" s="18"/>
      <c r="D2453"/>
      <c r="E2453"/>
      <c r="F2453"/>
      <c r="G2453"/>
      <c r="H2453"/>
      <c r="I2453"/>
      <c r="J2453"/>
      <c r="K2453"/>
      <c r="L2453"/>
      <c r="M2453"/>
      <c r="N2453"/>
      <c r="O2453"/>
      <c r="P2453"/>
      <c r="Q2453"/>
      <c r="R2453"/>
    </row>
    <row r="2454" spans="1:18" s="16" customFormat="1" x14ac:dyDescent="0.25">
      <c r="A2454" s="19"/>
      <c r="B2454" s="18"/>
      <c r="D2454"/>
      <c r="E2454"/>
      <c r="F2454"/>
      <c r="G2454"/>
      <c r="H2454"/>
      <c r="I2454"/>
      <c r="J2454"/>
      <c r="K2454"/>
      <c r="L2454"/>
      <c r="M2454"/>
      <c r="N2454"/>
      <c r="O2454"/>
      <c r="P2454"/>
      <c r="Q2454"/>
      <c r="R2454"/>
    </row>
    <row r="2455" spans="1:18" s="16" customFormat="1" x14ac:dyDescent="0.25">
      <c r="A2455" s="19"/>
      <c r="B2455" s="18"/>
      <c r="D2455"/>
      <c r="E2455"/>
      <c r="F2455"/>
      <c r="G2455"/>
      <c r="H2455"/>
      <c r="I2455"/>
      <c r="J2455"/>
      <c r="K2455"/>
      <c r="L2455"/>
      <c r="M2455"/>
      <c r="N2455"/>
      <c r="O2455"/>
      <c r="P2455"/>
      <c r="Q2455"/>
      <c r="R2455"/>
    </row>
    <row r="2456" spans="1:18" s="16" customFormat="1" x14ac:dyDescent="0.25">
      <c r="A2456" s="19"/>
      <c r="B2456" s="18"/>
      <c r="D2456"/>
      <c r="E2456"/>
      <c r="F2456"/>
      <c r="G2456"/>
      <c r="H2456"/>
      <c r="I2456"/>
      <c r="J2456"/>
      <c r="K2456"/>
      <c r="L2456"/>
      <c r="M2456"/>
      <c r="N2456"/>
      <c r="O2456"/>
      <c r="P2456"/>
      <c r="Q2456"/>
      <c r="R2456"/>
    </row>
    <row r="2457" spans="1:18" s="16" customFormat="1" x14ac:dyDescent="0.25">
      <c r="A2457" s="19"/>
      <c r="B2457" s="18"/>
      <c r="D2457"/>
      <c r="E2457"/>
      <c r="F2457"/>
      <c r="G2457"/>
      <c r="H2457"/>
      <c r="I2457"/>
      <c r="J2457"/>
      <c r="K2457"/>
      <c r="L2457"/>
      <c r="M2457"/>
      <c r="N2457"/>
      <c r="O2457"/>
      <c r="P2457"/>
      <c r="Q2457"/>
      <c r="R2457"/>
    </row>
    <row r="2458" spans="1:18" s="16" customFormat="1" x14ac:dyDescent="0.25">
      <c r="A2458" s="19"/>
      <c r="B2458" s="18"/>
      <c r="D2458"/>
      <c r="E2458"/>
      <c r="F2458"/>
      <c r="G2458"/>
      <c r="H2458"/>
      <c r="I2458"/>
      <c r="J2458"/>
      <c r="K2458"/>
      <c r="L2458"/>
      <c r="M2458"/>
      <c r="N2458"/>
      <c r="O2458"/>
      <c r="P2458"/>
      <c r="Q2458"/>
      <c r="R2458"/>
    </row>
    <row r="2459" spans="1:18" s="16" customFormat="1" x14ac:dyDescent="0.25">
      <c r="A2459" s="19"/>
      <c r="B2459" s="18"/>
      <c r="D2459"/>
      <c r="E2459"/>
      <c r="F2459"/>
      <c r="G2459"/>
      <c r="H2459"/>
      <c r="I2459"/>
      <c r="J2459"/>
      <c r="K2459"/>
      <c r="L2459"/>
      <c r="M2459"/>
      <c r="N2459"/>
      <c r="O2459"/>
      <c r="P2459"/>
      <c r="Q2459"/>
      <c r="R2459"/>
    </row>
    <row r="2460" spans="1:18" s="16" customFormat="1" x14ac:dyDescent="0.25">
      <c r="A2460" s="19"/>
      <c r="B2460" s="18"/>
      <c r="D2460"/>
      <c r="E2460"/>
      <c r="F2460"/>
      <c r="G2460"/>
      <c r="H2460"/>
      <c r="I2460"/>
      <c r="J2460"/>
      <c r="K2460"/>
      <c r="L2460"/>
      <c r="M2460"/>
      <c r="N2460"/>
      <c r="O2460"/>
      <c r="P2460"/>
      <c r="Q2460"/>
      <c r="R2460"/>
    </row>
    <row r="2461" spans="1:18" s="16" customFormat="1" x14ac:dyDescent="0.25">
      <c r="A2461" s="19"/>
      <c r="B2461" s="18"/>
      <c r="D2461"/>
      <c r="E2461"/>
      <c r="F2461"/>
      <c r="G2461"/>
      <c r="H2461"/>
      <c r="I2461"/>
      <c r="J2461"/>
      <c r="K2461"/>
      <c r="L2461"/>
      <c r="M2461"/>
      <c r="N2461"/>
      <c r="O2461"/>
      <c r="P2461"/>
      <c r="Q2461"/>
      <c r="R2461"/>
    </row>
    <row r="2462" spans="1:18" s="16" customFormat="1" x14ac:dyDescent="0.25">
      <c r="A2462" s="19"/>
      <c r="B2462" s="20"/>
      <c r="D2462"/>
      <c r="E2462"/>
      <c r="F2462"/>
      <c r="G2462"/>
      <c r="H2462"/>
      <c r="I2462"/>
      <c r="J2462"/>
      <c r="K2462"/>
      <c r="L2462"/>
      <c r="M2462"/>
      <c r="N2462"/>
      <c r="O2462"/>
      <c r="P2462"/>
      <c r="Q2462"/>
      <c r="R2462"/>
    </row>
    <row r="2463" spans="1:18" s="16" customFormat="1" x14ac:dyDescent="0.25">
      <c r="A2463" s="19"/>
      <c r="B2463" s="18"/>
      <c r="D2463"/>
      <c r="E2463"/>
      <c r="F2463"/>
      <c r="G2463"/>
      <c r="H2463"/>
      <c r="I2463"/>
      <c r="J2463"/>
      <c r="K2463"/>
      <c r="L2463"/>
      <c r="M2463"/>
      <c r="N2463"/>
      <c r="O2463"/>
      <c r="P2463"/>
      <c r="Q2463"/>
      <c r="R2463"/>
    </row>
    <row r="2464" spans="1:18" s="16" customFormat="1" x14ac:dyDescent="0.25">
      <c r="A2464" s="19"/>
      <c r="B2464" s="18"/>
      <c r="D2464"/>
      <c r="E2464"/>
      <c r="F2464"/>
      <c r="G2464"/>
      <c r="H2464"/>
      <c r="I2464"/>
      <c r="J2464"/>
      <c r="K2464"/>
      <c r="L2464"/>
      <c r="M2464"/>
      <c r="N2464"/>
      <c r="O2464"/>
      <c r="P2464"/>
      <c r="Q2464"/>
      <c r="R2464"/>
    </row>
    <row r="2465" spans="1:18" s="16" customFormat="1" x14ac:dyDescent="0.25">
      <c r="A2465" s="19"/>
      <c r="B2465" s="18"/>
      <c r="D2465"/>
      <c r="E2465"/>
      <c r="F2465"/>
      <c r="G2465"/>
      <c r="H2465"/>
      <c r="I2465"/>
      <c r="J2465"/>
      <c r="K2465"/>
      <c r="L2465"/>
      <c r="M2465"/>
      <c r="N2465"/>
      <c r="O2465"/>
      <c r="P2465"/>
      <c r="Q2465"/>
      <c r="R2465"/>
    </row>
    <row r="2466" spans="1:18" s="16" customFormat="1" x14ac:dyDescent="0.25">
      <c r="A2466" s="19"/>
      <c r="B2466" s="18"/>
      <c r="D2466"/>
      <c r="E2466"/>
      <c r="F2466"/>
      <c r="G2466"/>
      <c r="H2466"/>
      <c r="I2466"/>
      <c r="J2466"/>
      <c r="K2466"/>
      <c r="L2466"/>
      <c r="M2466"/>
      <c r="N2466"/>
      <c r="O2466"/>
      <c r="P2466"/>
      <c r="Q2466"/>
      <c r="R2466"/>
    </row>
    <row r="2467" spans="1:18" s="16" customFormat="1" x14ac:dyDescent="0.25">
      <c r="A2467" s="19"/>
      <c r="B2467" s="18"/>
      <c r="D2467"/>
      <c r="E2467"/>
      <c r="F2467"/>
      <c r="G2467"/>
      <c r="H2467"/>
      <c r="I2467"/>
      <c r="J2467"/>
      <c r="K2467"/>
      <c r="L2467"/>
      <c r="M2467"/>
      <c r="N2467"/>
      <c r="O2467"/>
      <c r="P2467"/>
      <c r="Q2467"/>
      <c r="R2467"/>
    </row>
    <row r="2468" spans="1:18" s="16" customFormat="1" x14ac:dyDescent="0.25">
      <c r="A2468" s="19"/>
      <c r="B2468" s="18"/>
      <c r="D2468"/>
      <c r="E2468"/>
      <c r="F2468"/>
      <c r="G2468"/>
      <c r="H2468"/>
      <c r="I2468"/>
      <c r="J2468"/>
      <c r="K2468"/>
      <c r="L2468"/>
      <c r="M2468"/>
      <c r="N2468"/>
      <c r="O2468"/>
      <c r="P2468"/>
      <c r="Q2468"/>
      <c r="R2468"/>
    </row>
    <row r="2469" spans="1:18" s="16" customFormat="1" x14ac:dyDescent="0.25">
      <c r="A2469" s="19"/>
      <c r="B2469" s="18"/>
      <c r="D2469"/>
      <c r="E2469"/>
      <c r="F2469"/>
      <c r="G2469"/>
      <c r="H2469"/>
      <c r="I2469"/>
      <c r="J2469"/>
      <c r="K2469"/>
      <c r="L2469"/>
      <c r="M2469"/>
      <c r="N2469"/>
      <c r="O2469"/>
      <c r="P2469"/>
      <c r="Q2469"/>
      <c r="R2469"/>
    </row>
    <row r="2470" spans="1:18" s="16" customFormat="1" x14ac:dyDescent="0.25">
      <c r="A2470" s="19"/>
      <c r="B2470" s="18"/>
      <c r="D2470"/>
      <c r="E2470"/>
      <c r="F2470"/>
      <c r="G2470"/>
      <c r="H2470"/>
      <c r="I2470"/>
      <c r="J2470"/>
      <c r="K2470"/>
      <c r="L2470"/>
      <c r="M2470"/>
      <c r="N2470"/>
      <c r="O2470"/>
      <c r="P2470"/>
      <c r="Q2470"/>
      <c r="R2470"/>
    </row>
    <row r="2471" spans="1:18" s="16" customFormat="1" x14ac:dyDescent="0.25">
      <c r="A2471" s="19"/>
      <c r="B2471" s="18"/>
      <c r="D2471"/>
      <c r="E2471"/>
      <c r="F2471"/>
      <c r="G2471"/>
      <c r="H2471"/>
      <c r="I2471"/>
      <c r="J2471"/>
      <c r="K2471"/>
      <c r="L2471"/>
      <c r="M2471"/>
      <c r="N2471"/>
      <c r="O2471"/>
      <c r="P2471"/>
      <c r="Q2471"/>
      <c r="R2471"/>
    </row>
    <row r="2472" spans="1:18" s="16" customFormat="1" x14ac:dyDescent="0.25">
      <c r="A2472" s="19"/>
      <c r="B2472" s="18"/>
      <c r="D2472"/>
      <c r="E2472"/>
      <c r="F2472"/>
      <c r="G2472"/>
      <c r="H2472"/>
      <c r="I2472"/>
      <c r="J2472"/>
      <c r="K2472"/>
      <c r="L2472"/>
      <c r="M2472"/>
      <c r="N2472"/>
      <c r="O2472"/>
      <c r="P2472"/>
      <c r="Q2472"/>
      <c r="R2472"/>
    </row>
    <row r="2473" spans="1:18" s="16" customFormat="1" x14ac:dyDescent="0.25">
      <c r="A2473" s="19"/>
      <c r="B2473" s="18"/>
      <c r="D2473"/>
      <c r="E2473"/>
      <c r="F2473"/>
      <c r="G2473"/>
      <c r="H2473"/>
      <c r="I2473"/>
      <c r="J2473"/>
      <c r="K2473"/>
      <c r="L2473"/>
      <c r="M2473"/>
      <c r="N2473"/>
      <c r="O2473"/>
      <c r="P2473"/>
      <c r="Q2473"/>
      <c r="R2473"/>
    </row>
    <row r="2474" spans="1:18" s="16" customFormat="1" x14ac:dyDescent="0.25">
      <c r="A2474" s="19"/>
      <c r="B2474" s="18"/>
      <c r="D2474"/>
      <c r="E2474"/>
      <c r="F2474"/>
      <c r="G2474"/>
      <c r="H2474"/>
      <c r="I2474"/>
      <c r="J2474"/>
      <c r="K2474"/>
      <c r="L2474"/>
      <c r="M2474"/>
      <c r="N2474"/>
      <c r="O2474"/>
      <c r="P2474"/>
      <c r="Q2474"/>
      <c r="R2474"/>
    </row>
    <row r="2475" spans="1:18" s="16" customFormat="1" x14ac:dyDescent="0.25">
      <c r="A2475" s="19"/>
      <c r="B2475" s="18"/>
      <c r="D2475"/>
      <c r="E2475"/>
      <c r="F2475"/>
      <c r="G2475"/>
      <c r="H2475"/>
      <c r="I2475"/>
      <c r="J2475"/>
      <c r="K2475"/>
      <c r="L2475"/>
      <c r="M2475"/>
      <c r="N2475"/>
      <c r="O2475"/>
      <c r="P2475"/>
      <c r="Q2475"/>
      <c r="R2475"/>
    </row>
    <row r="2476" spans="1:18" s="16" customFormat="1" x14ac:dyDescent="0.25">
      <c r="A2476" s="19"/>
      <c r="B2476" s="18"/>
      <c r="D2476"/>
      <c r="E2476"/>
      <c r="F2476"/>
      <c r="G2476"/>
      <c r="H2476"/>
      <c r="I2476"/>
      <c r="J2476"/>
      <c r="K2476"/>
      <c r="L2476"/>
      <c r="M2476"/>
      <c r="N2476"/>
      <c r="O2476"/>
      <c r="P2476"/>
      <c r="Q2476"/>
      <c r="R2476"/>
    </row>
    <row r="2477" spans="1:18" s="16" customFormat="1" x14ac:dyDescent="0.25">
      <c r="A2477" s="19"/>
      <c r="B2477" s="18"/>
      <c r="D2477"/>
      <c r="E2477"/>
      <c r="F2477"/>
      <c r="G2477"/>
      <c r="H2477"/>
      <c r="I2477"/>
      <c r="J2477"/>
      <c r="K2477"/>
      <c r="L2477"/>
      <c r="M2477"/>
      <c r="N2477"/>
      <c r="O2477"/>
      <c r="P2477"/>
      <c r="Q2477"/>
      <c r="R2477"/>
    </row>
    <row r="2478" spans="1:18" s="16" customFormat="1" x14ac:dyDescent="0.25">
      <c r="A2478" s="19"/>
      <c r="B2478" s="18"/>
      <c r="D2478"/>
      <c r="E2478"/>
      <c r="F2478"/>
      <c r="G2478"/>
      <c r="H2478"/>
      <c r="I2478"/>
      <c r="J2478"/>
      <c r="K2478"/>
      <c r="L2478"/>
      <c r="M2478"/>
      <c r="N2478"/>
      <c r="O2478"/>
      <c r="P2478"/>
      <c r="Q2478"/>
      <c r="R2478"/>
    </row>
    <row r="2479" spans="1:18" s="16" customFormat="1" x14ac:dyDescent="0.25">
      <c r="A2479" s="19"/>
      <c r="B2479" s="18"/>
      <c r="D2479"/>
      <c r="E2479"/>
      <c r="F2479"/>
      <c r="G2479"/>
      <c r="H2479"/>
      <c r="I2479"/>
      <c r="J2479"/>
      <c r="K2479"/>
      <c r="L2479"/>
      <c r="M2479"/>
      <c r="N2479"/>
      <c r="O2479"/>
      <c r="P2479"/>
      <c r="Q2479"/>
      <c r="R2479"/>
    </row>
    <row r="2480" spans="1:18" s="16" customFormat="1" x14ac:dyDescent="0.25">
      <c r="A2480" s="19"/>
      <c r="B2480" s="18"/>
      <c r="D2480"/>
      <c r="E2480"/>
      <c r="F2480"/>
      <c r="G2480"/>
      <c r="H2480"/>
      <c r="I2480"/>
      <c r="J2480"/>
      <c r="K2480"/>
      <c r="L2480"/>
      <c r="M2480"/>
      <c r="N2480"/>
      <c r="O2480"/>
      <c r="P2480"/>
      <c r="Q2480"/>
      <c r="R2480"/>
    </row>
    <row r="2481" spans="1:18" s="16" customFormat="1" x14ac:dyDescent="0.25">
      <c r="A2481" s="19"/>
      <c r="B2481" s="18"/>
      <c r="D2481"/>
      <c r="E2481"/>
      <c r="F2481"/>
      <c r="G2481"/>
      <c r="H2481"/>
      <c r="I2481"/>
      <c r="J2481"/>
      <c r="K2481"/>
      <c r="L2481"/>
      <c r="M2481"/>
      <c r="N2481"/>
      <c r="O2481"/>
      <c r="P2481"/>
      <c r="Q2481"/>
      <c r="R2481"/>
    </row>
    <row r="2482" spans="1:18" s="16" customFormat="1" x14ac:dyDescent="0.25">
      <c r="A2482" s="19"/>
      <c r="B2482" s="18"/>
      <c r="D2482"/>
      <c r="E2482"/>
      <c r="F2482"/>
      <c r="G2482"/>
      <c r="H2482"/>
      <c r="I2482"/>
      <c r="J2482"/>
      <c r="K2482"/>
      <c r="L2482"/>
      <c r="M2482"/>
      <c r="N2482"/>
      <c r="O2482"/>
      <c r="P2482"/>
      <c r="Q2482"/>
      <c r="R2482"/>
    </row>
    <row r="2483" spans="1:18" s="16" customFormat="1" x14ac:dyDescent="0.25">
      <c r="A2483" s="19"/>
      <c r="B2483" s="18"/>
      <c r="D2483"/>
      <c r="E2483"/>
      <c r="F2483"/>
      <c r="G2483"/>
      <c r="H2483"/>
      <c r="I2483"/>
      <c r="J2483"/>
      <c r="K2483"/>
      <c r="L2483"/>
      <c r="M2483"/>
      <c r="N2483"/>
      <c r="O2483"/>
      <c r="P2483"/>
      <c r="Q2483"/>
      <c r="R2483"/>
    </row>
    <row r="2484" spans="1:18" s="16" customFormat="1" x14ac:dyDescent="0.25">
      <c r="A2484" s="19"/>
      <c r="B2484" s="18"/>
      <c r="D2484"/>
      <c r="E2484"/>
      <c r="F2484"/>
      <c r="G2484"/>
      <c r="H2484"/>
      <c r="I2484"/>
      <c r="J2484"/>
      <c r="K2484"/>
      <c r="L2484"/>
      <c r="M2484"/>
      <c r="N2484"/>
      <c r="O2484"/>
      <c r="P2484"/>
      <c r="Q2484"/>
      <c r="R2484"/>
    </row>
    <row r="2485" spans="1:18" s="16" customFormat="1" x14ac:dyDescent="0.25">
      <c r="A2485" s="19"/>
      <c r="B2485" s="18"/>
      <c r="D2485"/>
      <c r="E2485"/>
      <c r="F2485"/>
      <c r="G2485"/>
      <c r="H2485"/>
      <c r="I2485"/>
      <c r="J2485"/>
      <c r="K2485"/>
      <c r="L2485"/>
      <c r="M2485"/>
      <c r="N2485"/>
      <c r="O2485"/>
      <c r="P2485"/>
      <c r="Q2485"/>
      <c r="R2485"/>
    </row>
    <row r="2486" spans="1:18" s="16" customFormat="1" x14ac:dyDescent="0.25">
      <c r="A2486" s="19"/>
      <c r="B2486" s="18"/>
      <c r="D2486"/>
      <c r="E2486"/>
      <c r="F2486"/>
      <c r="G2486"/>
      <c r="H2486"/>
      <c r="I2486"/>
      <c r="J2486"/>
      <c r="K2486"/>
      <c r="L2486"/>
      <c r="M2486"/>
      <c r="N2486"/>
      <c r="O2486"/>
      <c r="P2486"/>
      <c r="Q2486"/>
      <c r="R2486"/>
    </row>
    <row r="2487" spans="1:18" s="16" customFormat="1" x14ac:dyDescent="0.25">
      <c r="A2487" s="19"/>
      <c r="B2487" s="18"/>
      <c r="D2487"/>
      <c r="E2487"/>
      <c r="F2487"/>
      <c r="G2487"/>
      <c r="H2487"/>
      <c r="I2487"/>
      <c r="J2487"/>
      <c r="K2487"/>
      <c r="L2487"/>
      <c r="M2487"/>
      <c r="N2487"/>
      <c r="O2487"/>
      <c r="P2487"/>
      <c r="Q2487"/>
      <c r="R2487"/>
    </row>
    <row r="2488" spans="1:18" s="16" customFormat="1" x14ac:dyDescent="0.25">
      <c r="A2488" s="19"/>
      <c r="B2488" s="18"/>
      <c r="D2488"/>
      <c r="E2488"/>
      <c r="F2488"/>
      <c r="G2488"/>
      <c r="H2488"/>
      <c r="I2488"/>
      <c r="J2488"/>
      <c r="K2488"/>
      <c r="L2488"/>
      <c r="M2488"/>
      <c r="N2488"/>
      <c r="O2488"/>
      <c r="P2488"/>
      <c r="Q2488"/>
      <c r="R2488"/>
    </row>
    <row r="2489" spans="1:18" s="16" customFormat="1" x14ac:dyDescent="0.25">
      <c r="A2489" s="19"/>
      <c r="B2489" s="18"/>
      <c r="D2489"/>
      <c r="E2489"/>
      <c r="F2489"/>
      <c r="G2489"/>
      <c r="H2489"/>
      <c r="I2489"/>
      <c r="J2489"/>
      <c r="K2489"/>
      <c r="L2489"/>
      <c r="M2489"/>
      <c r="N2489"/>
      <c r="O2489"/>
      <c r="P2489"/>
      <c r="Q2489"/>
      <c r="R2489"/>
    </row>
    <row r="2490" spans="1:18" s="16" customFormat="1" x14ac:dyDescent="0.25">
      <c r="A2490" s="19"/>
      <c r="B2490" s="18"/>
      <c r="D2490"/>
      <c r="E2490"/>
      <c r="F2490"/>
      <c r="G2490"/>
      <c r="H2490"/>
      <c r="I2490"/>
      <c r="J2490"/>
      <c r="K2490"/>
      <c r="L2490"/>
      <c r="M2490"/>
      <c r="N2490"/>
      <c r="O2490"/>
      <c r="P2490"/>
      <c r="Q2490"/>
      <c r="R2490"/>
    </row>
    <row r="2491" spans="1:18" s="16" customFormat="1" x14ac:dyDescent="0.25">
      <c r="A2491" s="19"/>
      <c r="B2491" s="18"/>
      <c r="D2491"/>
      <c r="E2491"/>
      <c r="F2491"/>
      <c r="G2491"/>
      <c r="H2491"/>
      <c r="I2491"/>
      <c r="J2491"/>
      <c r="K2491"/>
      <c r="L2491"/>
      <c r="M2491"/>
      <c r="N2491"/>
      <c r="O2491"/>
      <c r="P2491"/>
      <c r="Q2491"/>
      <c r="R2491"/>
    </row>
    <row r="2492" spans="1:18" s="16" customFormat="1" x14ac:dyDescent="0.25">
      <c r="A2492" s="19"/>
      <c r="B2492" s="18"/>
      <c r="D2492"/>
      <c r="E2492"/>
      <c r="F2492"/>
      <c r="G2492"/>
      <c r="H2492"/>
      <c r="I2492"/>
      <c r="J2492"/>
      <c r="K2492"/>
      <c r="L2492"/>
      <c r="M2492"/>
      <c r="N2492"/>
      <c r="O2492"/>
      <c r="P2492"/>
      <c r="Q2492"/>
      <c r="R2492"/>
    </row>
    <row r="2493" spans="1:18" s="16" customFormat="1" x14ac:dyDescent="0.25">
      <c r="A2493" s="19"/>
      <c r="B2493" s="18"/>
      <c r="D2493"/>
      <c r="E2493"/>
      <c r="F2493"/>
      <c r="G2493"/>
      <c r="H2493"/>
      <c r="I2493"/>
      <c r="J2493"/>
      <c r="K2493"/>
      <c r="L2493"/>
      <c r="M2493"/>
      <c r="N2493"/>
      <c r="O2493"/>
      <c r="P2493"/>
      <c r="Q2493"/>
      <c r="R2493"/>
    </row>
    <row r="2494" spans="1:18" s="16" customFormat="1" x14ac:dyDescent="0.25">
      <c r="A2494" s="19"/>
      <c r="B2494" s="18"/>
      <c r="D2494"/>
      <c r="E2494"/>
      <c r="F2494"/>
      <c r="G2494"/>
      <c r="H2494"/>
      <c r="I2494"/>
      <c r="J2494"/>
      <c r="K2494"/>
      <c r="L2494"/>
      <c r="M2494"/>
      <c r="N2494"/>
      <c r="O2494"/>
      <c r="P2494"/>
      <c r="Q2494"/>
      <c r="R2494"/>
    </row>
    <row r="2495" spans="1:18" s="16" customFormat="1" x14ac:dyDescent="0.25">
      <c r="A2495" s="19"/>
      <c r="B2495" s="18"/>
      <c r="D2495"/>
      <c r="E2495"/>
      <c r="F2495"/>
      <c r="G2495"/>
      <c r="H2495"/>
      <c r="I2495"/>
      <c r="J2495"/>
      <c r="K2495"/>
      <c r="L2495"/>
      <c r="M2495"/>
      <c r="N2495"/>
      <c r="O2495"/>
      <c r="P2495"/>
      <c r="Q2495"/>
      <c r="R2495"/>
    </row>
    <row r="2496" spans="1:18" s="16" customFormat="1" x14ac:dyDescent="0.25">
      <c r="A2496" s="19"/>
      <c r="B2496" s="18"/>
      <c r="D2496"/>
      <c r="E2496"/>
      <c r="F2496"/>
      <c r="G2496"/>
      <c r="H2496"/>
      <c r="I2496"/>
      <c r="J2496"/>
      <c r="K2496"/>
      <c r="L2496"/>
      <c r="M2496"/>
      <c r="N2496"/>
      <c r="O2496"/>
      <c r="P2496"/>
      <c r="Q2496"/>
      <c r="R2496"/>
    </row>
    <row r="2497" spans="1:18" s="16" customFormat="1" x14ac:dyDescent="0.25">
      <c r="A2497" s="19"/>
      <c r="B2497" s="18"/>
      <c r="D2497"/>
      <c r="E2497"/>
      <c r="F2497"/>
      <c r="G2497"/>
      <c r="H2497"/>
      <c r="I2497"/>
      <c r="J2497"/>
      <c r="K2497"/>
      <c r="L2497"/>
      <c r="M2497"/>
      <c r="N2497"/>
      <c r="O2497"/>
      <c r="P2497"/>
      <c r="Q2497"/>
      <c r="R2497"/>
    </row>
    <row r="2498" spans="1:18" s="16" customFormat="1" x14ac:dyDescent="0.25">
      <c r="A2498" s="19"/>
      <c r="B2498" s="18"/>
      <c r="D2498"/>
      <c r="E2498"/>
      <c r="F2498"/>
      <c r="G2498"/>
      <c r="H2498"/>
      <c r="I2498"/>
      <c r="J2498"/>
      <c r="K2498"/>
      <c r="L2498"/>
      <c r="M2498"/>
      <c r="N2498"/>
      <c r="O2498"/>
      <c r="P2498"/>
      <c r="Q2498"/>
      <c r="R2498"/>
    </row>
    <row r="2499" spans="1:18" s="16" customFormat="1" x14ac:dyDescent="0.25">
      <c r="A2499" s="19"/>
      <c r="B2499" s="18"/>
      <c r="D2499"/>
      <c r="E2499"/>
      <c r="F2499"/>
      <c r="G2499"/>
      <c r="H2499"/>
      <c r="I2499"/>
      <c r="J2499"/>
      <c r="K2499"/>
      <c r="L2499"/>
      <c r="M2499"/>
      <c r="N2499"/>
      <c r="O2499"/>
      <c r="P2499"/>
      <c r="Q2499"/>
      <c r="R2499"/>
    </row>
    <row r="2500" spans="1:18" s="16" customFormat="1" x14ac:dyDescent="0.25">
      <c r="A2500" s="19"/>
      <c r="B2500" s="18"/>
      <c r="D2500"/>
      <c r="E2500"/>
      <c r="F2500"/>
      <c r="G2500"/>
      <c r="H2500"/>
      <c r="I2500"/>
      <c r="J2500"/>
      <c r="K2500"/>
      <c r="L2500"/>
      <c r="M2500"/>
      <c r="N2500"/>
      <c r="O2500"/>
      <c r="P2500"/>
      <c r="Q2500"/>
      <c r="R2500"/>
    </row>
    <row r="2501" spans="1:18" s="16" customFormat="1" x14ac:dyDescent="0.25">
      <c r="A2501" s="19"/>
      <c r="B2501" s="18"/>
      <c r="D2501"/>
      <c r="E2501"/>
      <c r="F2501"/>
      <c r="G2501"/>
      <c r="H2501"/>
      <c r="I2501"/>
      <c r="J2501"/>
      <c r="K2501"/>
      <c r="L2501"/>
      <c r="M2501"/>
      <c r="N2501"/>
      <c r="O2501"/>
      <c r="P2501"/>
      <c r="Q2501"/>
      <c r="R2501"/>
    </row>
    <row r="2502" spans="1:18" s="16" customFormat="1" x14ac:dyDescent="0.25">
      <c r="A2502" s="19"/>
      <c r="B2502" s="18"/>
      <c r="D2502"/>
      <c r="E2502"/>
      <c r="F2502"/>
      <c r="G2502"/>
      <c r="H2502"/>
      <c r="I2502"/>
      <c r="J2502"/>
      <c r="K2502"/>
      <c r="L2502"/>
      <c r="M2502"/>
      <c r="N2502"/>
      <c r="O2502"/>
      <c r="P2502"/>
      <c r="Q2502"/>
      <c r="R2502"/>
    </row>
    <row r="2503" spans="1:18" s="16" customFormat="1" x14ac:dyDescent="0.25">
      <c r="A2503" s="19"/>
      <c r="B2503" s="18"/>
      <c r="D2503"/>
      <c r="E2503"/>
      <c r="F2503"/>
      <c r="G2503"/>
      <c r="H2503"/>
      <c r="I2503"/>
      <c r="J2503"/>
      <c r="K2503"/>
      <c r="L2503"/>
      <c r="M2503"/>
      <c r="N2503"/>
      <c r="O2503"/>
      <c r="P2503"/>
      <c r="Q2503"/>
      <c r="R2503"/>
    </row>
    <row r="2504" spans="1:18" s="16" customFormat="1" x14ac:dyDescent="0.25">
      <c r="A2504" s="19"/>
      <c r="B2504" s="18"/>
      <c r="D2504"/>
      <c r="E2504"/>
      <c r="F2504"/>
      <c r="G2504"/>
      <c r="H2504"/>
      <c r="I2504"/>
      <c r="J2504"/>
      <c r="K2504"/>
      <c r="L2504"/>
      <c r="M2504"/>
      <c r="N2504"/>
      <c r="O2504"/>
      <c r="P2504"/>
      <c r="Q2504"/>
      <c r="R2504"/>
    </row>
    <row r="2505" spans="1:18" s="16" customFormat="1" x14ac:dyDescent="0.25">
      <c r="A2505" s="19"/>
      <c r="B2505" s="18"/>
      <c r="D2505"/>
      <c r="E2505"/>
      <c r="F2505"/>
      <c r="G2505"/>
      <c r="H2505"/>
      <c r="I2505"/>
      <c r="J2505"/>
      <c r="K2505"/>
      <c r="L2505"/>
      <c r="M2505"/>
      <c r="N2505"/>
      <c r="O2505"/>
      <c r="P2505"/>
      <c r="Q2505"/>
      <c r="R2505"/>
    </row>
    <row r="2506" spans="1:18" s="16" customFormat="1" x14ac:dyDescent="0.25">
      <c r="A2506" s="19"/>
      <c r="B2506" s="18"/>
      <c r="D2506"/>
      <c r="E2506"/>
      <c r="F2506"/>
      <c r="G2506"/>
      <c r="H2506"/>
      <c r="I2506"/>
      <c r="J2506"/>
      <c r="K2506"/>
      <c r="L2506"/>
      <c r="M2506"/>
      <c r="N2506"/>
      <c r="O2506"/>
      <c r="P2506"/>
      <c r="Q2506"/>
      <c r="R2506"/>
    </row>
    <row r="2507" spans="1:18" s="16" customFormat="1" x14ac:dyDescent="0.25">
      <c r="A2507" s="19"/>
      <c r="B2507" s="18"/>
      <c r="D2507"/>
      <c r="E2507"/>
      <c r="F2507"/>
      <c r="G2507"/>
      <c r="H2507"/>
      <c r="I2507"/>
      <c r="J2507"/>
      <c r="K2507"/>
      <c r="L2507"/>
      <c r="M2507"/>
      <c r="N2507"/>
      <c r="O2507"/>
      <c r="P2507"/>
      <c r="Q2507"/>
      <c r="R2507"/>
    </row>
    <row r="2508" spans="1:18" s="16" customFormat="1" x14ac:dyDescent="0.25">
      <c r="A2508" s="19"/>
      <c r="B2508" s="18"/>
      <c r="D2508"/>
      <c r="E2508"/>
      <c r="F2508"/>
      <c r="G2508"/>
      <c r="H2508"/>
      <c r="I2508"/>
      <c r="J2508"/>
      <c r="K2508"/>
      <c r="L2508"/>
      <c r="M2508"/>
      <c r="N2508"/>
      <c r="O2508"/>
      <c r="P2508"/>
      <c r="Q2508"/>
      <c r="R2508"/>
    </row>
    <row r="2509" spans="1:18" s="16" customFormat="1" x14ac:dyDescent="0.25">
      <c r="A2509" s="19"/>
      <c r="B2509" s="18"/>
      <c r="D2509"/>
      <c r="E2509"/>
      <c r="F2509"/>
      <c r="G2509"/>
      <c r="H2509"/>
      <c r="I2509"/>
      <c r="J2509"/>
      <c r="K2509"/>
      <c r="L2509"/>
      <c r="M2509"/>
      <c r="N2509"/>
      <c r="O2509"/>
      <c r="P2509"/>
      <c r="Q2509"/>
      <c r="R2509"/>
    </row>
    <row r="2510" spans="1:18" s="16" customFormat="1" x14ac:dyDescent="0.25">
      <c r="A2510" s="19"/>
      <c r="B2510" s="18"/>
      <c r="D2510"/>
      <c r="E2510"/>
      <c r="F2510"/>
      <c r="G2510"/>
      <c r="H2510"/>
      <c r="I2510"/>
      <c r="J2510"/>
      <c r="K2510"/>
      <c r="L2510"/>
      <c r="M2510"/>
      <c r="N2510"/>
      <c r="O2510"/>
      <c r="P2510"/>
      <c r="Q2510"/>
      <c r="R2510"/>
    </row>
    <row r="2511" spans="1:18" s="16" customFormat="1" x14ac:dyDescent="0.25">
      <c r="A2511" s="19"/>
      <c r="B2511" s="18"/>
      <c r="D2511"/>
      <c r="E2511"/>
      <c r="F2511"/>
      <c r="G2511"/>
      <c r="H2511"/>
      <c r="I2511"/>
      <c r="J2511"/>
      <c r="K2511"/>
      <c r="L2511"/>
      <c r="M2511"/>
      <c r="N2511"/>
      <c r="O2511"/>
      <c r="P2511"/>
      <c r="Q2511"/>
      <c r="R2511"/>
    </row>
    <row r="2512" spans="1:18" s="16" customFormat="1" x14ac:dyDescent="0.25">
      <c r="A2512" s="19"/>
      <c r="B2512" s="20"/>
      <c r="D2512"/>
      <c r="E2512"/>
      <c r="F2512"/>
      <c r="G2512"/>
      <c r="H2512"/>
      <c r="I2512"/>
      <c r="J2512"/>
      <c r="K2512"/>
      <c r="L2512"/>
      <c r="M2512"/>
      <c r="N2512"/>
      <c r="O2512"/>
      <c r="P2512"/>
      <c r="Q2512"/>
      <c r="R2512"/>
    </row>
    <row r="2513" spans="1:18" s="16" customFormat="1" x14ac:dyDescent="0.25">
      <c r="A2513" s="19"/>
      <c r="B2513" s="18"/>
      <c r="D2513"/>
      <c r="E2513"/>
      <c r="F2513"/>
      <c r="G2513"/>
      <c r="H2513"/>
      <c r="I2513"/>
      <c r="J2513"/>
      <c r="K2513"/>
      <c r="L2513"/>
      <c r="M2513"/>
      <c r="N2513"/>
      <c r="O2513"/>
      <c r="P2513"/>
      <c r="Q2513"/>
      <c r="R2513"/>
    </row>
    <row r="2514" spans="1:18" s="16" customFormat="1" x14ac:dyDescent="0.25">
      <c r="A2514" s="19"/>
      <c r="B2514" s="18"/>
      <c r="D2514"/>
      <c r="E2514"/>
      <c r="F2514"/>
      <c r="G2514"/>
      <c r="H2514"/>
      <c r="I2514"/>
      <c r="J2514"/>
      <c r="K2514"/>
      <c r="L2514"/>
      <c r="M2514"/>
      <c r="N2514"/>
      <c r="O2514"/>
      <c r="P2514"/>
      <c r="Q2514"/>
      <c r="R2514"/>
    </row>
    <row r="2515" spans="1:18" s="16" customFormat="1" x14ac:dyDescent="0.25">
      <c r="A2515" s="19"/>
      <c r="B2515" s="18"/>
      <c r="D2515"/>
      <c r="E2515"/>
      <c r="F2515"/>
      <c r="G2515"/>
      <c r="H2515"/>
      <c r="I2515"/>
      <c r="J2515"/>
      <c r="K2515"/>
      <c r="L2515"/>
      <c r="M2515"/>
      <c r="N2515"/>
      <c r="O2515"/>
      <c r="P2515"/>
      <c r="Q2515"/>
      <c r="R2515"/>
    </row>
    <row r="2516" spans="1:18" s="16" customFormat="1" x14ac:dyDescent="0.25">
      <c r="A2516" s="19"/>
      <c r="B2516" s="18"/>
      <c r="D2516"/>
      <c r="E2516"/>
      <c r="F2516"/>
      <c r="G2516"/>
      <c r="H2516"/>
      <c r="I2516"/>
      <c r="J2516"/>
      <c r="K2516"/>
      <c r="L2516"/>
      <c r="M2516"/>
      <c r="N2516"/>
      <c r="O2516"/>
      <c r="P2516"/>
      <c r="Q2516"/>
      <c r="R2516"/>
    </row>
    <row r="2517" spans="1:18" s="16" customFormat="1" x14ac:dyDescent="0.25">
      <c r="A2517" s="19"/>
      <c r="B2517" s="18"/>
      <c r="D2517"/>
      <c r="E2517"/>
      <c r="F2517"/>
      <c r="G2517"/>
      <c r="H2517"/>
      <c r="I2517"/>
      <c r="J2517"/>
      <c r="K2517"/>
      <c r="L2517"/>
      <c r="M2517"/>
      <c r="N2517"/>
      <c r="O2517"/>
      <c r="P2517"/>
      <c r="Q2517"/>
      <c r="R2517"/>
    </row>
    <row r="2518" spans="1:18" s="16" customFormat="1" x14ac:dyDescent="0.25">
      <c r="A2518" s="19"/>
      <c r="B2518" s="18"/>
      <c r="D2518"/>
      <c r="E2518"/>
      <c r="F2518"/>
      <c r="G2518"/>
      <c r="H2518"/>
      <c r="I2518"/>
      <c r="J2518"/>
      <c r="K2518"/>
      <c r="L2518"/>
      <c r="M2518"/>
      <c r="N2518"/>
      <c r="O2518"/>
      <c r="P2518"/>
      <c r="Q2518"/>
      <c r="R2518"/>
    </row>
    <row r="2519" spans="1:18" s="16" customFormat="1" x14ac:dyDescent="0.25">
      <c r="A2519" s="19"/>
      <c r="B2519" s="18"/>
      <c r="D2519"/>
      <c r="E2519"/>
      <c r="F2519"/>
      <c r="G2519"/>
      <c r="H2519"/>
      <c r="I2519"/>
      <c r="J2519"/>
      <c r="K2519"/>
      <c r="L2519"/>
      <c r="M2519"/>
      <c r="N2519"/>
      <c r="O2519"/>
      <c r="P2519"/>
      <c r="Q2519"/>
      <c r="R2519"/>
    </row>
    <row r="2520" spans="1:18" s="16" customFormat="1" x14ac:dyDescent="0.25">
      <c r="A2520" s="19"/>
      <c r="B2520" s="18"/>
      <c r="D2520"/>
      <c r="E2520"/>
      <c r="F2520"/>
      <c r="G2520"/>
      <c r="H2520"/>
      <c r="I2520"/>
      <c r="J2520"/>
      <c r="K2520"/>
      <c r="L2520"/>
      <c r="M2520"/>
      <c r="N2520"/>
      <c r="O2520"/>
      <c r="P2520"/>
      <c r="Q2520"/>
      <c r="R2520"/>
    </row>
    <row r="2521" spans="1:18" s="16" customFormat="1" x14ac:dyDescent="0.25">
      <c r="A2521" s="19"/>
      <c r="B2521" s="18"/>
      <c r="D2521"/>
      <c r="E2521"/>
      <c r="F2521"/>
      <c r="G2521"/>
      <c r="H2521"/>
      <c r="I2521"/>
      <c r="J2521"/>
      <c r="K2521"/>
      <c r="L2521"/>
      <c r="M2521"/>
      <c r="N2521"/>
      <c r="O2521"/>
      <c r="P2521"/>
      <c r="Q2521"/>
      <c r="R2521"/>
    </row>
    <row r="2522" spans="1:18" s="16" customFormat="1" x14ac:dyDescent="0.25">
      <c r="A2522" s="19"/>
      <c r="B2522" s="18"/>
      <c r="D2522"/>
      <c r="E2522"/>
      <c r="F2522"/>
      <c r="G2522"/>
      <c r="H2522"/>
      <c r="I2522"/>
      <c r="J2522"/>
      <c r="K2522"/>
      <c r="L2522"/>
      <c r="M2522"/>
      <c r="N2522"/>
      <c r="O2522"/>
      <c r="P2522"/>
      <c r="Q2522"/>
      <c r="R2522"/>
    </row>
    <row r="2523" spans="1:18" s="16" customFormat="1" x14ac:dyDescent="0.25">
      <c r="A2523" s="19"/>
      <c r="B2523" s="18"/>
      <c r="D2523"/>
      <c r="E2523"/>
      <c r="F2523"/>
      <c r="G2523"/>
      <c r="H2523"/>
      <c r="I2523"/>
      <c r="J2523"/>
      <c r="K2523"/>
      <c r="L2523"/>
      <c r="M2523"/>
      <c r="N2523"/>
      <c r="O2523"/>
      <c r="P2523"/>
      <c r="Q2523"/>
      <c r="R2523"/>
    </row>
    <row r="2524" spans="1:18" s="16" customFormat="1" x14ac:dyDescent="0.25">
      <c r="A2524" s="19"/>
      <c r="B2524" s="18"/>
      <c r="D2524"/>
      <c r="E2524"/>
      <c r="F2524"/>
      <c r="G2524"/>
      <c r="H2524"/>
      <c r="I2524"/>
      <c r="J2524"/>
      <c r="K2524"/>
      <c r="L2524"/>
      <c r="M2524"/>
      <c r="N2524"/>
      <c r="O2524"/>
      <c r="P2524"/>
      <c r="Q2524"/>
      <c r="R2524"/>
    </row>
    <row r="2525" spans="1:18" s="16" customFormat="1" x14ac:dyDescent="0.25">
      <c r="A2525" s="19"/>
      <c r="B2525" s="18"/>
      <c r="D2525"/>
      <c r="E2525"/>
      <c r="F2525"/>
      <c r="G2525"/>
      <c r="H2525"/>
      <c r="I2525"/>
      <c r="J2525"/>
      <c r="K2525"/>
      <c r="L2525"/>
      <c r="M2525"/>
      <c r="N2525"/>
      <c r="O2525"/>
      <c r="P2525"/>
      <c r="Q2525"/>
      <c r="R2525"/>
    </row>
    <row r="2526" spans="1:18" s="16" customFormat="1" x14ac:dyDescent="0.25">
      <c r="A2526" s="19"/>
      <c r="B2526" s="18"/>
      <c r="D2526"/>
      <c r="E2526"/>
      <c r="F2526"/>
      <c r="G2526"/>
      <c r="H2526"/>
      <c r="I2526"/>
      <c r="J2526"/>
      <c r="K2526"/>
      <c r="L2526"/>
      <c r="M2526"/>
      <c r="N2526"/>
      <c r="O2526"/>
      <c r="P2526"/>
      <c r="Q2526"/>
      <c r="R2526"/>
    </row>
    <row r="2527" spans="1:18" s="16" customFormat="1" x14ac:dyDescent="0.25">
      <c r="A2527" s="19"/>
      <c r="B2527" s="18"/>
      <c r="D2527"/>
      <c r="E2527"/>
      <c r="F2527"/>
      <c r="G2527"/>
      <c r="H2527"/>
      <c r="I2527"/>
      <c r="J2527"/>
      <c r="K2527"/>
      <c r="L2527"/>
      <c r="M2527"/>
      <c r="N2527"/>
      <c r="O2527"/>
      <c r="P2527"/>
      <c r="Q2527"/>
      <c r="R2527"/>
    </row>
    <row r="2528" spans="1:18" s="16" customFormat="1" x14ac:dyDescent="0.25">
      <c r="A2528" s="19"/>
      <c r="B2528" s="18"/>
      <c r="D2528"/>
      <c r="E2528"/>
      <c r="F2528"/>
      <c r="G2528"/>
      <c r="H2528"/>
      <c r="I2528"/>
      <c r="J2528"/>
      <c r="K2528"/>
      <c r="L2528"/>
      <c r="M2528"/>
      <c r="N2528"/>
      <c r="O2528"/>
      <c r="P2528"/>
      <c r="Q2528"/>
      <c r="R2528"/>
    </row>
    <row r="2529" spans="1:18" s="16" customFormat="1" x14ac:dyDescent="0.25">
      <c r="A2529" s="19"/>
      <c r="B2529" s="18"/>
      <c r="D2529"/>
      <c r="E2529"/>
      <c r="F2529"/>
      <c r="G2529"/>
      <c r="H2529"/>
      <c r="I2529"/>
      <c r="J2529"/>
      <c r="K2529"/>
      <c r="L2529"/>
      <c r="M2529"/>
      <c r="N2529"/>
      <c r="O2529"/>
      <c r="P2529"/>
      <c r="Q2529"/>
      <c r="R2529"/>
    </row>
    <row r="2530" spans="1:18" s="16" customFormat="1" x14ac:dyDescent="0.25">
      <c r="A2530" s="19"/>
      <c r="B2530" s="18"/>
      <c r="D2530"/>
      <c r="E2530"/>
      <c r="F2530"/>
      <c r="G2530"/>
      <c r="H2530"/>
      <c r="I2530"/>
      <c r="J2530"/>
      <c r="K2530"/>
      <c r="L2530"/>
      <c r="M2530"/>
      <c r="N2530"/>
      <c r="O2530"/>
      <c r="P2530"/>
      <c r="Q2530"/>
      <c r="R2530"/>
    </row>
    <row r="2531" spans="1:18" s="16" customFormat="1" x14ac:dyDescent="0.25">
      <c r="A2531" s="19"/>
      <c r="B2531" s="18"/>
      <c r="D2531"/>
      <c r="E2531"/>
      <c r="F2531"/>
      <c r="G2531"/>
      <c r="H2531"/>
      <c r="I2531"/>
      <c r="J2531"/>
      <c r="K2531"/>
      <c r="L2531"/>
      <c r="M2531"/>
      <c r="N2531"/>
      <c r="O2531"/>
      <c r="P2531"/>
      <c r="Q2531"/>
      <c r="R2531"/>
    </row>
    <row r="2532" spans="1:18" s="16" customFormat="1" x14ac:dyDescent="0.25">
      <c r="A2532"/>
      <c r="B2532" s="18"/>
      <c r="D2532"/>
      <c r="E2532"/>
      <c r="F2532"/>
      <c r="G2532"/>
      <c r="H2532"/>
      <c r="I2532"/>
      <c r="J2532"/>
      <c r="K2532"/>
      <c r="L2532"/>
      <c r="M2532"/>
      <c r="N2532"/>
      <c r="O2532"/>
      <c r="P2532"/>
      <c r="Q2532"/>
      <c r="R2532"/>
    </row>
    <row r="2533" spans="1:18" s="16" customFormat="1" x14ac:dyDescent="0.25">
      <c r="A2533"/>
      <c r="B2533" s="18"/>
      <c r="D2533"/>
      <c r="E2533"/>
      <c r="F2533"/>
      <c r="G2533"/>
      <c r="H2533"/>
      <c r="I2533"/>
      <c r="J2533"/>
      <c r="K2533"/>
      <c r="L2533"/>
      <c r="M2533"/>
      <c r="N2533"/>
      <c r="O2533"/>
      <c r="P2533"/>
      <c r="Q2533"/>
      <c r="R2533"/>
    </row>
    <row r="2534" spans="1:18" s="16" customFormat="1" x14ac:dyDescent="0.25">
      <c r="A2534"/>
      <c r="B2534" s="18"/>
      <c r="D2534"/>
      <c r="E2534"/>
      <c r="F2534"/>
      <c r="G2534"/>
      <c r="H2534"/>
      <c r="I2534"/>
      <c r="J2534"/>
      <c r="K2534"/>
      <c r="L2534"/>
      <c r="M2534"/>
      <c r="N2534"/>
      <c r="O2534"/>
      <c r="P2534"/>
      <c r="Q2534"/>
      <c r="R2534"/>
    </row>
    <row r="2535" spans="1:18" s="16" customFormat="1" x14ac:dyDescent="0.25">
      <c r="A2535"/>
      <c r="B2535" s="18"/>
      <c r="D2535"/>
      <c r="E2535"/>
      <c r="F2535"/>
      <c r="G2535"/>
      <c r="H2535"/>
      <c r="I2535"/>
      <c r="J2535"/>
      <c r="K2535"/>
      <c r="L2535"/>
      <c r="M2535"/>
      <c r="N2535"/>
      <c r="O2535"/>
      <c r="P2535"/>
      <c r="Q2535"/>
      <c r="R2535"/>
    </row>
    <row r="2536" spans="1:18" s="16" customFormat="1" x14ac:dyDescent="0.25">
      <c r="A2536"/>
      <c r="B2536" s="18"/>
      <c r="D2536"/>
      <c r="E2536"/>
      <c r="F2536"/>
      <c r="G2536"/>
      <c r="H2536"/>
      <c r="I2536"/>
      <c r="J2536"/>
      <c r="K2536"/>
      <c r="L2536"/>
      <c r="M2536"/>
      <c r="N2536"/>
      <c r="O2536"/>
      <c r="P2536"/>
      <c r="Q2536"/>
      <c r="R2536"/>
    </row>
    <row r="2537" spans="1:18" s="16" customFormat="1" x14ac:dyDescent="0.25">
      <c r="A2537"/>
      <c r="B2537" s="18"/>
      <c r="D2537"/>
      <c r="E2537"/>
      <c r="F2537"/>
      <c r="G2537"/>
      <c r="H2537"/>
      <c r="I2537"/>
      <c r="J2537"/>
      <c r="K2537"/>
      <c r="L2537"/>
      <c r="M2537"/>
      <c r="N2537"/>
      <c r="O2537"/>
      <c r="P2537"/>
      <c r="Q2537"/>
      <c r="R2537"/>
    </row>
    <row r="2538" spans="1:18" s="16" customFormat="1" x14ac:dyDescent="0.25">
      <c r="A2538"/>
      <c r="B2538" s="18"/>
      <c r="D2538"/>
      <c r="E2538"/>
      <c r="F2538"/>
      <c r="G2538"/>
      <c r="H2538"/>
      <c r="I2538"/>
      <c r="J2538"/>
      <c r="K2538"/>
      <c r="L2538"/>
      <c r="M2538"/>
      <c r="N2538"/>
      <c r="O2538"/>
      <c r="P2538"/>
      <c r="Q2538"/>
      <c r="R2538"/>
    </row>
    <row r="2539" spans="1:18" s="16" customFormat="1" x14ac:dyDescent="0.25">
      <c r="A2539"/>
      <c r="B2539" s="18"/>
      <c r="D2539"/>
      <c r="E2539"/>
      <c r="F2539"/>
      <c r="G2539"/>
      <c r="H2539"/>
      <c r="I2539"/>
      <c r="J2539"/>
      <c r="K2539"/>
      <c r="L2539"/>
      <c r="M2539"/>
      <c r="N2539"/>
      <c r="O2539"/>
      <c r="P2539"/>
      <c r="Q2539"/>
      <c r="R2539"/>
    </row>
    <row r="2540" spans="1:18" s="16" customFormat="1" x14ac:dyDescent="0.25">
      <c r="A2540"/>
      <c r="B2540" s="18"/>
      <c r="D2540"/>
      <c r="E2540"/>
      <c r="F2540"/>
      <c r="G2540"/>
      <c r="H2540"/>
      <c r="I2540"/>
      <c r="J2540"/>
      <c r="K2540"/>
      <c r="L2540"/>
      <c r="M2540"/>
      <c r="N2540"/>
      <c r="O2540"/>
      <c r="P2540"/>
      <c r="Q2540"/>
      <c r="R2540"/>
    </row>
    <row r="2541" spans="1:18" s="16" customFormat="1" x14ac:dyDescent="0.25">
      <c r="A2541"/>
      <c r="B2541" s="18"/>
      <c r="D2541"/>
      <c r="E2541"/>
      <c r="F2541"/>
      <c r="G2541"/>
      <c r="H2541"/>
      <c r="I2541"/>
      <c r="J2541"/>
      <c r="K2541"/>
      <c r="L2541"/>
      <c r="M2541"/>
      <c r="N2541"/>
      <c r="O2541"/>
      <c r="P2541"/>
      <c r="Q2541"/>
      <c r="R2541"/>
    </row>
    <row r="2542" spans="1:18" s="16" customFormat="1" x14ac:dyDescent="0.25">
      <c r="A2542"/>
      <c r="B2542" s="18"/>
      <c r="D2542"/>
      <c r="E2542"/>
      <c r="F2542"/>
      <c r="G2542"/>
      <c r="H2542"/>
      <c r="I2542"/>
      <c r="J2542"/>
      <c r="K2542"/>
      <c r="L2542"/>
      <c r="M2542"/>
      <c r="N2542"/>
      <c r="O2542"/>
      <c r="P2542"/>
      <c r="Q2542"/>
      <c r="R2542"/>
    </row>
    <row r="2543" spans="1:18" s="16" customFormat="1" x14ac:dyDescent="0.25">
      <c r="A2543"/>
      <c r="B2543" s="18"/>
      <c r="D2543"/>
      <c r="E2543"/>
      <c r="F2543"/>
      <c r="G2543"/>
      <c r="H2543"/>
      <c r="I2543"/>
      <c r="J2543"/>
      <c r="K2543"/>
      <c r="L2543"/>
      <c r="M2543"/>
      <c r="N2543"/>
      <c r="O2543"/>
      <c r="P2543"/>
      <c r="Q2543"/>
      <c r="R2543"/>
    </row>
    <row r="2544" spans="1:18" s="16" customFormat="1" x14ac:dyDescent="0.25">
      <c r="A2544"/>
      <c r="B2544" s="18"/>
      <c r="D2544"/>
      <c r="E2544"/>
      <c r="F2544"/>
      <c r="G2544"/>
      <c r="H2544"/>
      <c r="I2544"/>
      <c r="J2544"/>
      <c r="K2544"/>
      <c r="L2544"/>
      <c r="M2544"/>
      <c r="N2544"/>
      <c r="O2544"/>
      <c r="P2544"/>
      <c r="Q2544"/>
      <c r="R2544"/>
    </row>
    <row r="2545" spans="1:18" s="16" customFormat="1" x14ac:dyDescent="0.25">
      <c r="A2545"/>
      <c r="B2545" s="18"/>
      <c r="D2545"/>
      <c r="E2545"/>
      <c r="F2545"/>
      <c r="G2545"/>
      <c r="H2545"/>
      <c r="I2545"/>
      <c r="J2545"/>
      <c r="K2545"/>
      <c r="L2545"/>
      <c r="M2545"/>
      <c r="N2545"/>
      <c r="O2545"/>
      <c r="P2545"/>
      <c r="Q2545"/>
      <c r="R2545"/>
    </row>
    <row r="2546" spans="1:18" s="16" customFormat="1" x14ac:dyDescent="0.25">
      <c r="A2546"/>
      <c r="B2546" s="18"/>
      <c r="D2546"/>
      <c r="E2546"/>
      <c r="F2546"/>
      <c r="G2546"/>
      <c r="H2546"/>
      <c r="I2546"/>
      <c r="J2546"/>
      <c r="K2546"/>
      <c r="L2546"/>
      <c r="M2546"/>
      <c r="N2546"/>
      <c r="O2546"/>
      <c r="P2546"/>
      <c r="Q2546"/>
      <c r="R2546"/>
    </row>
    <row r="2547" spans="1:18" s="16" customFormat="1" x14ac:dyDescent="0.25">
      <c r="A2547"/>
      <c r="B2547" s="18"/>
      <c r="D2547"/>
      <c r="E2547"/>
      <c r="F2547"/>
      <c r="G2547"/>
      <c r="H2547"/>
      <c r="I2547"/>
      <c r="J2547"/>
      <c r="K2547"/>
      <c r="L2547"/>
      <c r="M2547"/>
      <c r="N2547"/>
      <c r="O2547"/>
      <c r="P2547"/>
      <c r="Q2547"/>
      <c r="R2547"/>
    </row>
    <row r="2548" spans="1:18" s="16" customFormat="1" x14ac:dyDescent="0.25">
      <c r="A2548"/>
      <c r="B2548" s="18"/>
      <c r="D2548"/>
      <c r="E2548"/>
      <c r="F2548"/>
      <c r="G2548"/>
      <c r="H2548"/>
      <c r="I2548"/>
      <c r="J2548"/>
      <c r="K2548"/>
      <c r="L2548"/>
      <c r="M2548"/>
      <c r="N2548"/>
      <c r="O2548"/>
      <c r="P2548"/>
      <c r="Q2548"/>
      <c r="R2548"/>
    </row>
    <row r="2549" spans="1:18" s="16" customFormat="1" x14ac:dyDescent="0.25">
      <c r="A2549"/>
      <c r="B2549" s="18"/>
      <c r="D2549"/>
      <c r="E2549"/>
      <c r="F2549"/>
      <c r="G2549"/>
      <c r="H2549"/>
      <c r="I2549"/>
      <c r="J2549"/>
      <c r="K2549"/>
      <c r="L2549"/>
      <c r="M2549"/>
      <c r="N2549"/>
      <c r="O2549"/>
      <c r="P2549"/>
      <c r="Q2549"/>
      <c r="R2549"/>
    </row>
    <row r="2550" spans="1:18" s="16" customFormat="1" x14ac:dyDescent="0.25">
      <c r="A2550"/>
      <c r="B2550" s="18"/>
      <c r="D2550"/>
      <c r="E2550"/>
      <c r="F2550"/>
      <c r="G2550"/>
      <c r="H2550"/>
      <c r="I2550"/>
      <c r="J2550"/>
      <c r="K2550"/>
      <c r="L2550"/>
      <c r="M2550"/>
      <c r="N2550"/>
      <c r="O2550"/>
      <c r="P2550"/>
      <c r="Q2550"/>
      <c r="R2550"/>
    </row>
    <row r="2551" spans="1:18" s="16" customFormat="1" x14ac:dyDescent="0.25">
      <c r="A2551"/>
      <c r="B2551" s="18"/>
      <c r="D2551"/>
      <c r="E2551"/>
      <c r="F2551"/>
      <c r="G2551"/>
      <c r="H2551"/>
      <c r="I2551"/>
      <c r="J2551"/>
      <c r="K2551"/>
      <c r="L2551"/>
      <c r="M2551"/>
      <c r="N2551"/>
      <c r="O2551"/>
      <c r="P2551"/>
      <c r="Q2551"/>
      <c r="R2551"/>
    </row>
    <row r="2552" spans="1:18" s="16" customFormat="1" x14ac:dyDescent="0.25">
      <c r="A2552"/>
      <c r="B2552" s="18"/>
      <c r="D2552"/>
      <c r="E2552"/>
      <c r="F2552"/>
      <c r="G2552"/>
      <c r="H2552"/>
      <c r="I2552"/>
      <c r="J2552"/>
      <c r="K2552"/>
      <c r="L2552"/>
      <c r="M2552"/>
      <c r="N2552"/>
      <c r="O2552"/>
      <c r="P2552"/>
      <c r="Q2552"/>
      <c r="R2552"/>
    </row>
    <row r="2553" spans="1:18" s="16" customFormat="1" x14ac:dyDescent="0.25">
      <c r="A2553"/>
      <c r="B2553" s="18"/>
      <c r="D2553"/>
      <c r="E2553"/>
      <c r="F2553"/>
      <c r="G2553"/>
      <c r="H2553"/>
      <c r="I2553"/>
      <c r="J2553"/>
      <c r="K2553"/>
      <c r="L2553"/>
      <c r="M2553"/>
      <c r="N2553"/>
      <c r="O2553"/>
      <c r="P2553"/>
      <c r="Q2553"/>
      <c r="R2553"/>
    </row>
    <row r="2554" spans="1:18" s="16" customFormat="1" x14ac:dyDescent="0.25">
      <c r="A2554"/>
      <c r="B2554" s="18"/>
      <c r="D2554"/>
      <c r="E2554"/>
      <c r="F2554"/>
      <c r="G2554"/>
      <c r="H2554"/>
      <c r="I2554"/>
      <c r="J2554"/>
      <c r="K2554"/>
      <c r="L2554"/>
      <c r="M2554"/>
      <c r="N2554"/>
      <c r="O2554"/>
      <c r="P2554"/>
      <c r="Q2554"/>
      <c r="R2554"/>
    </row>
    <row r="2555" spans="1:18" s="16" customFormat="1" x14ac:dyDescent="0.25">
      <c r="A2555"/>
      <c r="B2555" s="18"/>
      <c r="D2555"/>
      <c r="E2555"/>
      <c r="F2555"/>
      <c r="G2555"/>
      <c r="H2555"/>
      <c r="I2555"/>
      <c r="J2555"/>
      <c r="K2555"/>
      <c r="L2555"/>
      <c r="M2555"/>
      <c r="N2555"/>
      <c r="O2555"/>
      <c r="P2555"/>
      <c r="Q2555"/>
      <c r="R2555"/>
    </row>
    <row r="2556" spans="1:18" s="16" customFormat="1" x14ac:dyDescent="0.25">
      <c r="A2556"/>
      <c r="B2556" s="18"/>
      <c r="D2556"/>
      <c r="E2556"/>
      <c r="F2556"/>
      <c r="G2556"/>
      <c r="H2556"/>
      <c r="I2556"/>
      <c r="J2556"/>
      <c r="K2556"/>
      <c r="L2556"/>
      <c r="M2556"/>
      <c r="N2556"/>
      <c r="O2556"/>
      <c r="P2556"/>
      <c r="Q2556"/>
      <c r="R2556"/>
    </row>
    <row r="2557" spans="1:18" s="16" customFormat="1" x14ac:dyDescent="0.25">
      <c r="A2557"/>
      <c r="B2557" s="18"/>
      <c r="D2557"/>
      <c r="E2557"/>
      <c r="F2557"/>
      <c r="G2557"/>
      <c r="H2557"/>
      <c r="I2557"/>
      <c r="J2557"/>
      <c r="K2557"/>
      <c r="L2557"/>
      <c r="M2557"/>
      <c r="N2557"/>
      <c r="O2557"/>
      <c r="P2557"/>
      <c r="Q2557"/>
      <c r="R2557"/>
    </row>
    <row r="2558" spans="1:18" s="16" customFormat="1" x14ac:dyDescent="0.25">
      <c r="A2558"/>
      <c r="B2558" s="18"/>
      <c r="D2558"/>
      <c r="E2558"/>
      <c r="F2558"/>
      <c r="G2558"/>
      <c r="H2558"/>
      <c r="I2558"/>
      <c r="J2558"/>
      <c r="K2558"/>
      <c r="L2558"/>
      <c r="M2558"/>
      <c r="N2558"/>
      <c r="O2558"/>
      <c r="P2558"/>
      <c r="Q2558"/>
      <c r="R2558"/>
    </row>
    <row r="2559" spans="1:18" s="16" customFormat="1" x14ac:dyDescent="0.25">
      <c r="A2559"/>
      <c r="B2559" s="18"/>
      <c r="D2559"/>
      <c r="E2559"/>
      <c r="F2559"/>
      <c r="G2559"/>
      <c r="H2559"/>
      <c r="I2559"/>
      <c r="J2559"/>
      <c r="K2559"/>
      <c r="L2559"/>
      <c r="M2559"/>
      <c r="N2559"/>
      <c r="O2559"/>
      <c r="P2559"/>
      <c r="Q2559"/>
      <c r="R2559"/>
    </row>
    <row r="2560" spans="1:18" s="16" customFormat="1" x14ac:dyDescent="0.25">
      <c r="A2560"/>
      <c r="B2560" s="18"/>
      <c r="D2560"/>
      <c r="E2560"/>
      <c r="F2560"/>
      <c r="G2560"/>
      <c r="H2560"/>
      <c r="I2560"/>
      <c r="J2560"/>
      <c r="K2560"/>
      <c r="L2560"/>
      <c r="M2560"/>
      <c r="N2560"/>
      <c r="O2560"/>
      <c r="P2560"/>
      <c r="Q2560"/>
      <c r="R2560"/>
    </row>
    <row r="2561" spans="1:18" s="16" customFormat="1" x14ac:dyDescent="0.25">
      <c r="A2561"/>
      <c r="B2561" s="18"/>
      <c r="D2561"/>
      <c r="E2561"/>
      <c r="F2561"/>
      <c r="G2561"/>
      <c r="H2561"/>
      <c r="I2561"/>
      <c r="J2561"/>
      <c r="K2561"/>
      <c r="L2561"/>
      <c r="M2561"/>
      <c r="N2561"/>
      <c r="O2561"/>
      <c r="P2561"/>
      <c r="Q2561"/>
      <c r="R2561"/>
    </row>
    <row r="2562" spans="1:18" s="16" customFormat="1" x14ac:dyDescent="0.25">
      <c r="A2562"/>
      <c r="B2562" s="17"/>
      <c r="D2562"/>
      <c r="E2562"/>
      <c r="F2562"/>
      <c r="G2562"/>
      <c r="H2562"/>
      <c r="I2562"/>
      <c r="J2562"/>
      <c r="K2562"/>
      <c r="L2562"/>
      <c r="M2562"/>
      <c r="N2562"/>
      <c r="O2562"/>
      <c r="P2562"/>
      <c r="Q2562"/>
      <c r="R2562"/>
    </row>
    <row r="2563" spans="1:18" s="16" customFormat="1" x14ac:dyDescent="0.25">
      <c r="A2563"/>
      <c r="B2563" s="18"/>
      <c r="D2563"/>
      <c r="E2563"/>
      <c r="F2563"/>
      <c r="G2563"/>
      <c r="H2563"/>
      <c r="I2563"/>
      <c r="J2563"/>
      <c r="K2563"/>
      <c r="L2563"/>
      <c r="M2563"/>
      <c r="N2563"/>
      <c r="O2563"/>
      <c r="P2563"/>
      <c r="Q2563"/>
      <c r="R2563"/>
    </row>
    <row r="2564" spans="1:18" s="16" customFormat="1" x14ac:dyDescent="0.25">
      <c r="A2564"/>
      <c r="B2564" s="18"/>
      <c r="D2564"/>
      <c r="E2564"/>
      <c r="F2564"/>
      <c r="G2564"/>
      <c r="H2564"/>
      <c r="I2564"/>
      <c r="J2564"/>
      <c r="K2564"/>
      <c r="L2564"/>
      <c r="M2564"/>
      <c r="N2564"/>
      <c r="O2564"/>
      <c r="P2564"/>
      <c r="Q2564"/>
      <c r="R2564"/>
    </row>
    <row r="2565" spans="1:18" s="16" customFormat="1" x14ac:dyDescent="0.25">
      <c r="A2565"/>
      <c r="B2565" s="18"/>
      <c r="D2565"/>
      <c r="E2565"/>
      <c r="F2565"/>
      <c r="G2565"/>
      <c r="H2565"/>
      <c r="I2565"/>
      <c r="J2565"/>
      <c r="K2565"/>
      <c r="L2565"/>
      <c r="M2565"/>
      <c r="N2565"/>
      <c r="O2565"/>
      <c r="P2565"/>
      <c r="Q2565"/>
      <c r="R2565"/>
    </row>
    <row r="2566" spans="1:18" s="16" customFormat="1" x14ac:dyDescent="0.25">
      <c r="A2566"/>
      <c r="B2566" s="18"/>
      <c r="D2566"/>
      <c r="E2566"/>
      <c r="F2566"/>
      <c r="G2566"/>
      <c r="H2566"/>
      <c r="I2566"/>
      <c r="J2566"/>
      <c r="K2566"/>
      <c r="L2566"/>
      <c r="M2566"/>
      <c r="N2566"/>
      <c r="O2566"/>
      <c r="P2566"/>
      <c r="Q2566"/>
      <c r="R2566"/>
    </row>
    <row r="2567" spans="1:18" s="16" customFormat="1" x14ac:dyDescent="0.25">
      <c r="A2567"/>
      <c r="B2567" s="18"/>
      <c r="D2567"/>
      <c r="E2567"/>
      <c r="F2567"/>
      <c r="G2567"/>
      <c r="H2567"/>
      <c r="I2567"/>
      <c r="J2567"/>
      <c r="K2567"/>
      <c r="L2567"/>
      <c r="M2567"/>
      <c r="N2567"/>
      <c r="O2567"/>
      <c r="P2567"/>
      <c r="Q2567"/>
      <c r="R2567"/>
    </row>
    <row r="2568" spans="1:18" s="16" customFormat="1" x14ac:dyDescent="0.25">
      <c r="A2568"/>
      <c r="B2568" s="18"/>
      <c r="D2568"/>
      <c r="E2568"/>
      <c r="F2568"/>
      <c r="G2568"/>
      <c r="H2568"/>
      <c r="I2568"/>
      <c r="J2568"/>
      <c r="K2568"/>
      <c r="L2568"/>
      <c r="M2568"/>
      <c r="N2568"/>
      <c r="O2568"/>
      <c r="P2568"/>
      <c r="Q2568"/>
      <c r="R2568"/>
    </row>
    <row r="2569" spans="1:18" s="16" customFormat="1" x14ac:dyDescent="0.25">
      <c r="A2569"/>
      <c r="B2569" s="18"/>
      <c r="D2569"/>
      <c r="E2569"/>
      <c r="F2569"/>
      <c r="G2569"/>
      <c r="H2569"/>
      <c r="I2569"/>
      <c r="J2569"/>
      <c r="K2569"/>
      <c r="L2569"/>
      <c r="M2569"/>
      <c r="N2569"/>
      <c r="O2569"/>
      <c r="P2569"/>
      <c r="Q2569"/>
      <c r="R2569"/>
    </row>
    <row r="2570" spans="1:18" s="16" customFormat="1" x14ac:dyDescent="0.25">
      <c r="A2570"/>
      <c r="B2570" s="18"/>
      <c r="D2570"/>
      <c r="E2570"/>
      <c r="F2570"/>
      <c r="G2570"/>
      <c r="H2570"/>
      <c r="I2570"/>
      <c r="J2570"/>
      <c r="K2570"/>
      <c r="L2570"/>
      <c r="M2570"/>
      <c r="N2570"/>
      <c r="O2570"/>
      <c r="P2570"/>
      <c r="Q2570"/>
      <c r="R2570"/>
    </row>
    <row r="2571" spans="1:18" s="16" customFormat="1" x14ac:dyDescent="0.25">
      <c r="A2571"/>
      <c r="B2571" s="18"/>
      <c r="D2571"/>
      <c r="E2571"/>
      <c r="F2571"/>
      <c r="G2571"/>
      <c r="H2571"/>
      <c r="I2571"/>
      <c r="J2571"/>
      <c r="K2571"/>
      <c r="L2571"/>
      <c r="M2571"/>
      <c r="N2571"/>
      <c r="O2571"/>
      <c r="P2571"/>
      <c r="Q2571"/>
      <c r="R2571"/>
    </row>
    <row r="2572" spans="1:18" s="16" customFormat="1" x14ac:dyDescent="0.25">
      <c r="A2572"/>
      <c r="B2572" s="18"/>
      <c r="D2572"/>
      <c r="E2572"/>
      <c r="F2572"/>
      <c r="G2572"/>
      <c r="H2572"/>
      <c r="I2572"/>
      <c r="J2572"/>
      <c r="K2572"/>
      <c r="L2572"/>
      <c r="M2572"/>
      <c r="N2572"/>
      <c r="O2572"/>
      <c r="P2572"/>
      <c r="Q2572"/>
      <c r="R2572"/>
    </row>
    <row r="2573" spans="1:18" s="16" customFormat="1" x14ac:dyDescent="0.25">
      <c r="A2573"/>
      <c r="B2573" s="18"/>
      <c r="D2573"/>
      <c r="E2573"/>
      <c r="F2573"/>
      <c r="G2573"/>
      <c r="H2573"/>
      <c r="I2573"/>
      <c r="J2573"/>
      <c r="K2573"/>
      <c r="L2573"/>
      <c r="M2573"/>
      <c r="N2573"/>
      <c r="O2573"/>
      <c r="P2573"/>
      <c r="Q2573"/>
      <c r="R2573"/>
    </row>
    <row r="2574" spans="1:18" s="16" customFormat="1" x14ac:dyDescent="0.25">
      <c r="A2574"/>
      <c r="B2574" s="18"/>
      <c r="D2574"/>
      <c r="E2574"/>
      <c r="F2574"/>
      <c r="G2574"/>
      <c r="H2574"/>
      <c r="I2574"/>
      <c r="J2574"/>
      <c r="K2574"/>
      <c r="L2574"/>
      <c r="M2574"/>
      <c r="N2574"/>
      <c r="O2574"/>
      <c r="P2574"/>
      <c r="Q2574"/>
      <c r="R2574"/>
    </row>
    <row r="2575" spans="1:18" s="16" customFormat="1" x14ac:dyDescent="0.25">
      <c r="A2575"/>
      <c r="B2575" s="18"/>
      <c r="D2575"/>
      <c r="E2575"/>
      <c r="F2575"/>
      <c r="G2575"/>
      <c r="H2575"/>
      <c r="I2575"/>
      <c r="J2575"/>
      <c r="K2575"/>
      <c r="L2575"/>
      <c r="M2575"/>
      <c r="N2575"/>
      <c r="O2575"/>
      <c r="P2575"/>
      <c r="Q2575"/>
      <c r="R2575"/>
    </row>
    <row r="2576" spans="1:18" s="16" customFormat="1" x14ac:dyDescent="0.25">
      <c r="A2576"/>
      <c r="B2576" s="18"/>
      <c r="D2576"/>
      <c r="E2576"/>
      <c r="F2576"/>
      <c r="G2576"/>
      <c r="H2576"/>
      <c r="I2576"/>
      <c r="J2576"/>
      <c r="K2576"/>
      <c r="L2576"/>
      <c r="M2576"/>
      <c r="N2576"/>
      <c r="O2576"/>
      <c r="P2576"/>
      <c r="Q2576"/>
      <c r="R2576"/>
    </row>
    <row r="2577" spans="1:18" s="16" customFormat="1" x14ac:dyDescent="0.25">
      <c r="A2577"/>
      <c r="B2577" s="18"/>
      <c r="D2577"/>
      <c r="E2577"/>
      <c r="F2577"/>
      <c r="G2577"/>
      <c r="H2577"/>
      <c r="I2577"/>
      <c r="J2577"/>
      <c r="K2577"/>
      <c r="L2577"/>
      <c r="M2577"/>
      <c r="N2577"/>
      <c r="O2577"/>
      <c r="P2577"/>
      <c r="Q2577"/>
      <c r="R2577"/>
    </row>
    <row r="2578" spans="1:18" s="16" customFormat="1" x14ac:dyDescent="0.25">
      <c r="A2578"/>
      <c r="B2578" s="18"/>
      <c r="D2578"/>
      <c r="E2578"/>
      <c r="F2578"/>
      <c r="G2578"/>
      <c r="H2578"/>
      <c r="I2578"/>
      <c r="J2578"/>
      <c r="K2578"/>
      <c r="L2578"/>
      <c r="M2578"/>
      <c r="N2578"/>
      <c r="O2578"/>
      <c r="P2578"/>
      <c r="Q2578"/>
      <c r="R2578"/>
    </row>
    <row r="2579" spans="1:18" s="16" customFormat="1" x14ac:dyDescent="0.25">
      <c r="A2579"/>
      <c r="B2579" s="18"/>
      <c r="D2579"/>
      <c r="E2579"/>
      <c r="F2579"/>
      <c r="G2579"/>
      <c r="H2579"/>
      <c r="I2579"/>
      <c r="J2579"/>
      <c r="K2579"/>
      <c r="L2579"/>
      <c r="M2579"/>
      <c r="N2579"/>
      <c r="O2579"/>
      <c r="P2579"/>
      <c r="Q2579"/>
      <c r="R2579"/>
    </row>
    <row r="2580" spans="1:18" s="16" customFormat="1" x14ac:dyDescent="0.25">
      <c r="A2580"/>
      <c r="B2580" s="18"/>
      <c r="D2580"/>
      <c r="E2580"/>
      <c r="F2580"/>
      <c r="G2580"/>
      <c r="H2580"/>
      <c r="I2580"/>
      <c r="J2580"/>
      <c r="K2580"/>
      <c r="L2580"/>
      <c r="M2580"/>
      <c r="N2580"/>
      <c r="O2580"/>
      <c r="P2580"/>
      <c r="Q2580"/>
      <c r="R2580"/>
    </row>
    <row r="2581" spans="1:18" s="16" customFormat="1" x14ac:dyDescent="0.25">
      <c r="A2581"/>
      <c r="B2581" s="18"/>
      <c r="D2581"/>
      <c r="E2581"/>
      <c r="F2581"/>
      <c r="G2581"/>
      <c r="H2581"/>
      <c r="I2581"/>
      <c r="J2581"/>
      <c r="K2581"/>
      <c r="L2581"/>
      <c r="M2581"/>
      <c r="N2581"/>
      <c r="O2581"/>
      <c r="P2581"/>
      <c r="Q2581"/>
      <c r="R2581"/>
    </row>
    <row r="2582" spans="1:18" s="16" customFormat="1" x14ac:dyDescent="0.25">
      <c r="A2582"/>
      <c r="B2582" s="18"/>
      <c r="D2582"/>
      <c r="E2582"/>
      <c r="F2582"/>
      <c r="G2582"/>
      <c r="H2582"/>
      <c r="I2582"/>
      <c r="J2582"/>
      <c r="K2582"/>
      <c r="L2582"/>
      <c r="M2582"/>
      <c r="N2582"/>
      <c r="O2582"/>
      <c r="P2582"/>
      <c r="Q2582"/>
      <c r="R2582"/>
    </row>
    <row r="2583" spans="1:18" s="16" customFormat="1" x14ac:dyDescent="0.25">
      <c r="A2583"/>
      <c r="B2583" s="18"/>
      <c r="D2583"/>
      <c r="E2583"/>
      <c r="F2583"/>
      <c r="G2583"/>
      <c r="H2583"/>
      <c r="I2583"/>
      <c r="J2583"/>
      <c r="K2583"/>
      <c r="L2583"/>
      <c r="M2583"/>
      <c r="N2583"/>
      <c r="O2583"/>
      <c r="P2583"/>
      <c r="Q2583"/>
      <c r="R2583"/>
    </row>
    <row r="2584" spans="1:18" s="16" customFormat="1" x14ac:dyDescent="0.25">
      <c r="A2584"/>
      <c r="B2584" s="18"/>
      <c r="D2584"/>
      <c r="E2584"/>
      <c r="F2584"/>
      <c r="G2584"/>
      <c r="H2584"/>
      <c r="I2584"/>
      <c r="J2584"/>
      <c r="K2584"/>
      <c r="L2584"/>
      <c r="M2584"/>
      <c r="N2584"/>
      <c r="O2584"/>
      <c r="P2584"/>
      <c r="Q2584"/>
      <c r="R2584"/>
    </row>
    <row r="2585" spans="1:18" s="16" customFormat="1" x14ac:dyDescent="0.25">
      <c r="A2585"/>
      <c r="B2585" s="18"/>
      <c r="D2585"/>
      <c r="E2585"/>
      <c r="F2585"/>
      <c r="G2585"/>
      <c r="H2585"/>
      <c r="I2585"/>
      <c r="J2585"/>
      <c r="K2585"/>
      <c r="L2585"/>
      <c r="M2585"/>
      <c r="N2585"/>
      <c r="O2585"/>
      <c r="P2585"/>
      <c r="Q2585"/>
      <c r="R2585"/>
    </row>
    <row r="2586" spans="1:18" s="16" customFormat="1" x14ac:dyDescent="0.25">
      <c r="A2586"/>
      <c r="B2586" s="18"/>
      <c r="D2586"/>
      <c r="E2586"/>
      <c r="F2586"/>
      <c r="G2586"/>
      <c r="H2586"/>
      <c r="I2586"/>
      <c r="J2586"/>
      <c r="K2586"/>
      <c r="L2586"/>
      <c r="M2586"/>
      <c r="N2586"/>
      <c r="O2586"/>
      <c r="P2586"/>
      <c r="Q2586"/>
      <c r="R2586"/>
    </row>
    <row r="2587" spans="1:18" s="16" customFormat="1" x14ac:dyDescent="0.25">
      <c r="A2587"/>
      <c r="B2587" s="18"/>
      <c r="D2587"/>
      <c r="E2587"/>
      <c r="F2587"/>
      <c r="G2587"/>
      <c r="H2587"/>
      <c r="I2587"/>
      <c r="J2587"/>
      <c r="K2587"/>
      <c r="L2587"/>
      <c r="M2587"/>
      <c r="N2587"/>
      <c r="O2587"/>
      <c r="P2587"/>
      <c r="Q2587"/>
      <c r="R2587"/>
    </row>
    <row r="2588" spans="1:18" s="16" customFormat="1" x14ac:dyDescent="0.25">
      <c r="A2588"/>
      <c r="B2588" s="18"/>
      <c r="D2588"/>
      <c r="E2588"/>
      <c r="F2588"/>
      <c r="G2588"/>
      <c r="H2588"/>
      <c r="I2588"/>
      <c r="J2588"/>
      <c r="K2588"/>
      <c r="L2588"/>
      <c r="M2588"/>
      <c r="N2588"/>
      <c r="O2588"/>
      <c r="P2588"/>
      <c r="Q2588"/>
      <c r="R2588"/>
    </row>
    <row r="2589" spans="1:18" s="16" customFormat="1" x14ac:dyDescent="0.25">
      <c r="A2589"/>
      <c r="B2589" s="18"/>
      <c r="D2589"/>
      <c r="E2589"/>
      <c r="F2589"/>
      <c r="G2589"/>
      <c r="H2589"/>
      <c r="I2589"/>
      <c r="J2589"/>
      <c r="K2589"/>
      <c r="L2589"/>
      <c r="M2589"/>
      <c r="N2589"/>
      <c r="O2589"/>
      <c r="P2589"/>
      <c r="Q2589"/>
      <c r="R2589"/>
    </row>
    <row r="2590" spans="1:18" s="16" customFormat="1" x14ac:dyDescent="0.25">
      <c r="A2590"/>
      <c r="B2590" s="18"/>
      <c r="D2590"/>
      <c r="E2590"/>
      <c r="F2590"/>
      <c r="G2590"/>
      <c r="H2590"/>
      <c r="I2590"/>
      <c r="J2590"/>
      <c r="K2590"/>
      <c r="L2590"/>
      <c r="M2590"/>
      <c r="N2590"/>
      <c r="O2590"/>
      <c r="P2590"/>
      <c r="Q2590"/>
      <c r="R2590"/>
    </row>
    <row r="2591" spans="1:18" s="16" customFormat="1" x14ac:dyDescent="0.25">
      <c r="A2591"/>
      <c r="B2591" s="18"/>
      <c r="D2591"/>
      <c r="E2591"/>
      <c r="F2591"/>
      <c r="G2591"/>
      <c r="H2591"/>
      <c r="I2591"/>
      <c r="J2591"/>
      <c r="K2591"/>
      <c r="L2591"/>
      <c r="M2591"/>
      <c r="N2591"/>
      <c r="O2591"/>
      <c r="P2591"/>
      <c r="Q2591"/>
      <c r="R2591"/>
    </row>
    <row r="2592" spans="1:18" s="16" customFormat="1" x14ac:dyDescent="0.25">
      <c r="A2592"/>
      <c r="B2592" s="18"/>
      <c r="D2592"/>
      <c r="E2592"/>
      <c r="F2592"/>
      <c r="G2592"/>
      <c r="H2592"/>
      <c r="I2592"/>
      <c r="J2592"/>
      <c r="K2592"/>
      <c r="L2592"/>
      <c r="M2592"/>
      <c r="N2592"/>
      <c r="O2592"/>
      <c r="P2592"/>
      <c r="Q2592"/>
      <c r="R2592"/>
    </row>
    <row r="2593" spans="1:18" s="16" customFormat="1" x14ac:dyDescent="0.25">
      <c r="A2593"/>
      <c r="B2593" s="18"/>
      <c r="D2593"/>
      <c r="E2593"/>
      <c r="F2593"/>
      <c r="G2593"/>
      <c r="H2593"/>
      <c r="I2593"/>
      <c r="J2593"/>
      <c r="K2593"/>
      <c r="L2593"/>
      <c r="M2593"/>
      <c r="N2593"/>
      <c r="O2593"/>
      <c r="P2593"/>
      <c r="Q2593"/>
      <c r="R2593"/>
    </row>
    <row r="2594" spans="1:18" s="16" customFormat="1" x14ac:dyDescent="0.25">
      <c r="A2594"/>
      <c r="B2594" s="18"/>
      <c r="D2594"/>
      <c r="E2594"/>
      <c r="F2594"/>
      <c r="G2594"/>
      <c r="H2594"/>
      <c r="I2594"/>
      <c r="J2594"/>
      <c r="K2594"/>
      <c r="L2594"/>
      <c r="M2594"/>
      <c r="N2594"/>
      <c r="O2594"/>
      <c r="P2594"/>
      <c r="Q2594"/>
      <c r="R2594"/>
    </row>
    <row r="2595" spans="1:18" s="16" customFormat="1" x14ac:dyDescent="0.25">
      <c r="A2595"/>
      <c r="B2595" s="18"/>
      <c r="D2595"/>
      <c r="E2595"/>
      <c r="F2595"/>
      <c r="G2595"/>
      <c r="H2595"/>
      <c r="I2595"/>
      <c r="J2595"/>
      <c r="K2595"/>
      <c r="L2595"/>
      <c r="M2595"/>
      <c r="N2595"/>
      <c r="O2595"/>
      <c r="P2595"/>
      <c r="Q2595"/>
      <c r="R2595"/>
    </row>
    <row r="2596" spans="1:18" s="16" customFormat="1" x14ac:dyDescent="0.25">
      <c r="A2596"/>
      <c r="B2596" s="18"/>
      <c r="D2596"/>
      <c r="E2596"/>
      <c r="F2596"/>
      <c r="G2596"/>
      <c r="H2596"/>
      <c r="I2596"/>
      <c r="J2596"/>
      <c r="K2596"/>
      <c r="L2596"/>
      <c r="M2596"/>
      <c r="N2596"/>
      <c r="O2596"/>
      <c r="P2596"/>
      <c r="Q2596"/>
      <c r="R2596"/>
    </row>
    <row r="2597" spans="1:18" s="16" customFormat="1" x14ac:dyDescent="0.25">
      <c r="A2597"/>
      <c r="B2597" s="18"/>
      <c r="D2597"/>
      <c r="E2597"/>
      <c r="F2597"/>
      <c r="G2597"/>
      <c r="H2597"/>
      <c r="I2597"/>
      <c r="J2597"/>
      <c r="K2597"/>
      <c r="L2597"/>
      <c r="M2597"/>
      <c r="N2597"/>
      <c r="O2597"/>
      <c r="P2597"/>
      <c r="Q2597"/>
      <c r="R2597"/>
    </row>
    <row r="2598" spans="1:18" s="16" customFormat="1" x14ac:dyDescent="0.25">
      <c r="A2598"/>
      <c r="B2598" s="18"/>
      <c r="D2598"/>
      <c r="E2598"/>
      <c r="F2598"/>
      <c r="G2598"/>
      <c r="H2598"/>
      <c r="I2598"/>
      <c r="J2598"/>
      <c r="K2598"/>
      <c r="L2598"/>
      <c r="M2598"/>
      <c r="N2598"/>
      <c r="O2598"/>
      <c r="P2598"/>
      <c r="Q2598"/>
      <c r="R2598"/>
    </row>
    <row r="2599" spans="1:18" s="16" customFormat="1" x14ac:dyDescent="0.25">
      <c r="A2599"/>
      <c r="B2599" s="18"/>
      <c r="D2599"/>
      <c r="E2599"/>
      <c r="F2599"/>
      <c r="G2599"/>
      <c r="H2599"/>
      <c r="I2599"/>
      <c r="J2599"/>
      <c r="K2599"/>
      <c r="L2599"/>
      <c r="M2599"/>
      <c r="N2599"/>
      <c r="O2599"/>
      <c r="P2599"/>
      <c r="Q2599"/>
      <c r="R2599"/>
    </row>
    <row r="2600" spans="1:18" s="16" customFormat="1" x14ac:dyDescent="0.25">
      <c r="A2600"/>
      <c r="B2600" s="18"/>
      <c r="D2600"/>
      <c r="E2600"/>
      <c r="F2600"/>
      <c r="G2600"/>
      <c r="H2600"/>
      <c r="I2600"/>
      <c r="J2600"/>
      <c r="K2600"/>
      <c r="L2600"/>
      <c r="M2600"/>
      <c r="N2600"/>
      <c r="O2600"/>
      <c r="P2600"/>
      <c r="Q2600"/>
      <c r="R2600"/>
    </row>
    <row r="2601" spans="1:18" s="16" customFormat="1" x14ac:dyDescent="0.25">
      <c r="A2601"/>
      <c r="B2601" s="18"/>
      <c r="D2601"/>
      <c r="E2601"/>
      <c r="F2601"/>
      <c r="G2601"/>
      <c r="H2601"/>
      <c r="I2601"/>
      <c r="J2601"/>
      <c r="K2601"/>
      <c r="L2601"/>
      <c r="M2601"/>
      <c r="N2601"/>
      <c r="O2601"/>
      <c r="P2601"/>
      <c r="Q2601"/>
      <c r="R2601"/>
    </row>
    <row r="2602" spans="1:18" s="16" customFormat="1" x14ac:dyDescent="0.25">
      <c r="A2602"/>
      <c r="B2602" s="18"/>
      <c r="D2602"/>
      <c r="E2602"/>
      <c r="F2602"/>
      <c r="G2602"/>
      <c r="H2602"/>
      <c r="I2602"/>
      <c r="J2602"/>
      <c r="K2602"/>
      <c r="L2602"/>
      <c r="M2602"/>
      <c r="N2602"/>
      <c r="O2602"/>
      <c r="P2602"/>
      <c r="Q2602"/>
      <c r="R2602"/>
    </row>
    <row r="2603" spans="1:18" s="16" customFormat="1" x14ac:dyDescent="0.25">
      <c r="A2603"/>
      <c r="B2603" s="18"/>
      <c r="D2603"/>
      <c r="E2603"/>
      <c r="F2603"/>
      <c r="G2603"/>
      <c r="H2603"/>
      <c r="I2603"/>
      <c r="J2603"/>
      <c r="K2603"/>
      <c r="L2603"/>
      <c r="M2603"/>
      <c r="N2603"/>
      <c r="O2603"/>
      <c r="P2603"/>
      <c r="Q2603"/>
      <c r="R2603"/>
    </row>
    <row r="2604" spans="1:18" s="16" customFormat="1" x14ac:dyDescent="0.25">
      <c r="A2604"/>
      <c r="B2604" s="18"/>
      <c r="D2604"/>
      <c r="E2604"/>
      <c r="F2604"/>
      <c r="G2604"/>
      <c r="H2604"/>
      <c r="I2604"/>
      <c r="J2604"/>
      <c r="K2604"/>
      <c r="L2604"/>
      <c r="M2604"/>
      <c r="N2604"/>
      <c r="O2604"/>
      <c r="P2604"/>
      <c r="Q2604"/>
      <c r="R2604"/>
    </row>
    <row r="2605" spans="1:18" s="16" customFormat="1" x14ac:dyDescent="0.25">
      <c r="A2605"/>
      <c r="B2605" s="18"/>
      <c r="D2605"/>
      <c r="E2605"/>
      <c r="F2605"/>
      <c r="G2605"/>
      <c r="H2605"/>
      <c r="I2605"/>
      <c r="J2605"/>
      <c r="K2605"/>
      <c r="L2605"/>
      <c r="M2605"/>
      <c r="N2605"/>
      <c r="O2605"/>
      <c r="P2605"/>
      <c r="Q2605"/>
      <c r="R2605"/>
    </row>
    <row r="2606" spans="1:18" s="16" customFormat="1" x14ac:dyDescent="0.25">
      <c r="A2606"/>
      <c r="B2606" s="18"/>
      <c r="D2606"/>
      <c r="E2606"/>
      <c r="F2606"/>
      <c r="G2606"/>
      <c r="H2606"/>
      <c r="I2606"/>
      <c r="J2606"/>
      <c r="K2606"/>
      <c r="L2606"/>
      <c r="M2606"/>
      <c r="N2606"/>
      <c r="O2606"/>
      <c r="P2606"/>
      <c r="Q2606"/>
      <c r="R2606"/>
    </row>
    <row r="2607" spans="1:18" s="16" customFormat="1" x14ac:dyDescent="0.25">
      <c r="A2607"/>
      <c r="B2607" s="18"/>
      <c r="D2607"/>
      <c r="E2607"/>
      <c r="F2607"/>
      <c r="G2607"/>
      <c r="H2607"/>
      <c r="I2607"/>
      <c r="J2607"/>
      <c r="K2607"/>
      <c r="L2607"/>
      <c r="M2607"/>
      <c r="N2607"/>
      <c r="O2607"/>
      <c r="P2607"/>
      <c r="Q2607"/>
      <c r="R2607"/>
    </row>
    <row r="2608" spans="1:18" s="16" customFormat="1" x14ac:dyDescent="0.25">
      <c r="A2608"/>
      <c r="B2608" s="18"/>
      <c r="D2608"/>
      <c r="E2608"/>
      <c r="F2608"/>
      <c r="G2608"/>
      <c r="H2608"/>
      <c r="I2608"/>
      <c r="J2608"/>
      <c r="K2608"/>
      <c r="L2608"/>
      <c r="M2608"/>
      <c r="N2608"/>
      <c r="O2608"/>
      <c r="P2608"/>
      <c r="Q2608"/>
      <c r="R2608"/>
    </row>
    <row r="2609" spans="1:18" s="16" customFormat="1" x14ac:dyDescent="0.25">
      <c r="A2609"/>
      <c r="B2609" s="18"/>
      <c r="D2609"/>
      <c r="E2609"/>
      <c r="F2609"/>
      <c r="G2609"/>
      <c r="H2609"/>
      <c r="I2609"/>
      <c r="J2609"/>
      <c r="K2609"/>
      <c r="L2609"/>
      <c r="M2609"/>
      <c r="N2609"/>
      <c r="O2609"/>
      <c r="P2609"/>
      <c r="Q2609"/>
      <c r="R2609"/>
    </row>
    <row r="2610" spans="1:18" s="16" customFormat="1" x14ac:dyDescent="0.25">
      <c r="A2610"/>
      <c r="B2610" s="18"/>
      <c r="D2610"/>
      <c r="E2610"/>
      <c r="F2610"/>
      <c r="G2610"/>
      <c r="H2610"/>
      <c r="I2610"/>
      <c r="J2610"/>
      <c r="K2610"/>
      <c r="L2610"/>
      <c r="M2610"/>
      <c r="N2610"/>
      <c r="O2610"/>
      <c r="P2610"/>
      <c r="Q2610"/>
      <c r="R2610"/>
    </row>
    <row r="2611" spans="1:18" s="16" customFormat="1" x14ac:dyDescent="0.25">
      <c r="A2611"/>
      <c r="B2611" s="18"/>
      <c r="D2611"/>
      <c r="E2611"/>
      <c r="F2611"/>
      <c r="G2611"/>
      <c r="H2611"/>
      <c r="I2611"/>
      <c r="J2611"/>
      <c r="K2611"/>
      <c r="L2611"/>
      <c r="M2611"/>
      <c r="N2611"/>
      <c r="O2611"/>
      <c r="P2611"/>
      <c r="Q2611"/>
      <c r="R2611"/>
    </row>
    <row r="2612" spans="1:18" s="16" customFormat="1" x14ac:dyDescent="0.25">
      <c r="A2612"/>
      <c r="B2612" s="17"/>
      <c r="D2612"/>
      <c r="E2612"/>
      <c r="F2612"/>
      <c r="G2612"/>
      <c r="H2612"/>
      <c r="I2612"/>
      <c r="J2612"/>
      <c r="K2612"/>
      <c r="L2612"/>
      <c r="M2612"/>
      <c r="N2612"/>
      <c r="O2612"/>
      <c r="P2612"/>
      <c r="Q2612"/>
      <c r="R2612"/>
    </row>
    <row r="2613" spans="1:18" s="16" customFormat="1" x14ac:dyDescent="0.25">
      <c r="A2613"/>
      <c r="B2613" s="18"/>
      <c r="D2613"/>
      <c r="E2613"/>
      <c r="F2613"/>
      <c r="G2613"/>
      <c r="H2613"/>
      <c r="I2613"/>
      <c r="J2613"/>
      <c r="K2613"/>
      <c r="L2613"/>
      <c r="M2613"/>
      <c r="N2613"/>
      <c r="O2613"/>
      <c r="P2613"/>
      <c r="Q2613"/>
      <c r="R2613"/>
    </row>
    <row r="2614" spans="1:18" s="16" customFormat="1" x14ac:dyDescent="0.25">
      <c r="A2614"/>
      <c r="B2614" s="18"/>
      <c r="D2614"/>
      <c r="E2614"/>
      <c r="F2614"/>
      <c r="G2614"/>
      <c r="H2614"/>
      <c r="I2614"/>
      <c r="J2614"/>
      <c r="K2614"/>
      <c r="L2614"/>
      <c r="M2614"/>
      <c r="N2614"/>
      <c r="O2614"/>
      <c r="P2614"/>
      <c r="Q2614"/>
      <c r="R2614"/>
    </row>
    <row r="2615" spans="1:18" s="16" customFormat="1" x14ac:dyDescent="0.25">
      <c r="A2615"/>
      <c r="B2615" s="18"/>
      <c r="D2615"/>
      <c r="E2615"/>
      <c r="F2615"/>
      <c r="G2615"/>
      <c r="H2615"/>
      <c r="I2615"/>
      <c r="J2615"/>
      <c r="K2615"/>
      <c r="L2615"/>
      <c r="M2615"/>
      <c r="N2615"/>
      <c r="O2615"/>
      <c r="P2615"/>
      <c r="Q2615"/>
      <c r="R2615"/>
    </row>
    <row r="2616" spans="1:18" s="16" customFormat="1" x14ac:dyDescent="0.25">
      <c r="A2616"/>
      <c r="B2616" s="18"/>
      <c r="D2616"/>
      <c r="E2616"/>
      <c r="F2616"/>
      <c r="G2616"/>
      <c r="H2616"/>
      <c r="I2616"/>
      <c r="J2616"/>
      <c r="K2616"/>
      <c r="L2616"/>
      <c r="M2616"/>
      <c r="N2616"/>
      <c r="O2616"/>
      <c r="P2616"/>
      <c r="Q2616"/>
      <c r="R2616"/>
    </row>
    <row r="2617" spans="1:18" s="16" customFormat="1" x14ac:dyDescent="0.25">
      <c r="A2617"/>
      <c r="B2617" s="18"/>
      <c r="D2617"/>
      <c r="E2617"/>
      <c r="F2617"/>
      <c r="G2617"/>
      <c r="H2617"/>
      <c r="I2617"/>
      <c r="J2617"/>
      <c r="K2617"/>
      <c r="L2617"/>
      <c r="M2617"/>
      <c r="N2617"/>
      <c r="O2617"/>
      <c r="P2617"/>
      <c r="Q2617"/>
      <c r="R2617"/>
    </row>
    <row r="2618" spans="1:18" s="16" customFormat="1" x14ac:dyDescent="0.25">
      <c r="A2618"/>
      <c r="B2618" s="18"/>
      <c r="D2618"/>
      <c r="E2618"/>
      <c r="F2618"/>
      <c r="G2618"/>
      <c r="H2618"/>
      <c r="I2618"/>
      <c r="J2618"/>
      <c r="K2618"/>
      <c r="L2618"/>
      <c r="M2618"/>
      <c r="N2618"/>
      <c r="O2618"/>
      <c r="P2618"/>
      <c r="Q2618"/>
      <c r="R2618"/>
    </row>
    <row r="2619" spans="1:18" s="16" customFormat="1" x14ac:dyDescent="0.25">
      <c r="A2619"/>
      <c r="B2619" s="18"/>
      <c r="D2619"/>
      <c r="E2619"/>
      <c r="F2619"/>
      <c r="G2619"/>
      <c r="H2619"/>
      <c r="I2619"/>
      <c r="J2619"/>
      <c r="K2619"/>
      <c r="L2619"/>
      <c r="M2619"/>
      <c r="N2619"/>
      <c r="O2619"/>
      <c r="P2619"/>
      <c r="Q2619"/>
      <c r="R2619"/>
    </row>
    <row r="2620" spans="1:18" s="16" customFormat="1" x14ac:dyDescent="0.25">
      <c r="A2620"/>
      <c r="B2620" s="18"/>
      <c r="D2620"/>
      <c r="E2620"/>
      <c r="F2620"/>
      <c r="G2620"/>
      <c r="H2620"/>
      <c r="I2620"/>
      <c r="J2620"/>
      <c r="K2620"/>
      <c r="L2620"/>
      <c r="M2620"/>
      <c r="N2620"/>
      <c r="O2620"/>
      <c r="P2620"/>
      <c r="Q2620"/>
      <c r="R2620"/>
    </row>
    <row r="2621" spans="1:18" s="16" customFormat="1" x14ac:dyDescent="0.25">
      <c r="A2621"/>
      <c r="B2621" s="18"/>
      <c r="D2621"/>
      <c r="E2621"/>
      <c r="F2621"/>
      <c r="G2621"/>
      <c r="H2621"/>
      <c r="I2621"/>
      <c r="J2621"/>
      <c r="K2621"/>
      <c r="L2621"/>
      <c r="M2621"/>
      <c r="N2621"/>
      <c r="O2621"/>
      <c r="P2621"/>
      <c r="Q2621"/>
      <c r="R2621"/>
    </row>
    <row r="2622" spans="1:18" s="16" customFormat="1" x14ac:dyDescent="0.25">
      <c r="A2622"/>
      <c r="B2622" s="18"/>
      <c r="D2622"/>
      <c r="E2622"/>
      <c r="F2622"/>
      <c r="G2622"/>
      <c r="H2622"/>
      <c r="I2622"/>
      <c r="J2622"/>
      <c r="K2622"/>
      <c r="L2622"/>
      <c r="M2622"/>
      <c r="N2622"/>
      <c r="O2622"/>
      <c r="P2622"/>
      <c r="Q2622"/>
      <c r="R2622"/>
    </row>
    <row r="2623" spans="1:18" s="16" customFormat="1" x14ac:dyDescent="0.25">
      <c r="A2623"/>
      <c r="B2623" s="18"/>
      <c r="D2623"/>
      <c r="E2623"/>
      <c r="F2623"/>
      <c r="G2623"/>
      <c r="H2623"/>
      <c r="I2623"/>
      <c r="J2623"/>
      <c r="K2623"/>
      <c r="L2623"/>
      <c r="M2623"/>
      <c r="N2623"/>
      <c r="O2623"/>
      <c r="P2623"/>
      <c r="Q2623"/>
      <c r="R2623"/>
    </row>
    <row r="2624" spans="1:18" s="16" customFormat="1" x14ac:dyDescent="0.25">
      <c r="A2624"/>
      <c r="B2624" s="18"/>
      <c r="D2624"/>
      <c r="E2624"/>
      <c r="F2624"/>
      <c r="G2624"/>
      <c r="H2624"/>
      <c r="I2624"/>
      <c r="J2624"/>
      <c r="K2624"/>
      <c r="L2624"/>
      <c r="M2624"/>
      <c r="N2624"/>
      <c r="O2624"/>
      <c r="P2624"/>
      <c r="Q2624"/>
      <c r="R2624"/>
    </row>
    <row r="2625" spans="1:18" s="16" customFormat="1" x14ac:dyDescent="0.25">
      <c r="A2625"/>
      <c r="B2625" s="18"/>
      <c r="D2625"/>
      <c r="E2625"/>
      <c r="F2625"/>
      <c r="G2625"/>
      <c r="H2625"/>
      <c r="I2625"/>
      <c r="J2625"/>
      <c r="K2625"/>
      <c r="L2625"/>
      <c r="M2625"/>
      <c r="N2625"/>
      <c r="O2625"/>
      <c r="P2625"/>
      <c r="Q2625"/>
      <c r="R2625"/>
    </row>
    <row r="2626" spans="1:18" s="16" customFormat="1" x14ac:dyDescent="0.25">
      <c r="A2626"/>
      <c r="B2626" s="18"/>
      <c r="D2626"/>
      <c r="E2626"/>
      <c r="F2626"/>
      <c r="G2626"/>
      <c r="H2626"/>
      <c r="I2626"/>
      <c r="J2626"/>
      <c r="K2626"/>
      <c r="L2626"/>
      <c r="M2626"/>
      <c r="N2626"/>
      <c r="O2626"/>
      <c r="P2626"/>
      <c r="Q2626"/>
      <c r="R2626"/>
    </row>
    <row r="2627" spans="1:18" s="16" customFormat="1" x14ac:dyDescent="0.25">
      <c r="A2627"/>
      <c r="B2627" s="18"/>
      <c r="D2627"/>
      <c r="E2627"/>
      <c r="F2627"/>
      <c r="G2627"/>
      <c r="H2627"/>
      <c r="I2627"/>
      <c r="J2627"/>
      <c r="K2627"/>
      <c r="L2627"/>
      <c r="M2627"/>
      <c r="N2627"/>
      <c r="O2627"/>
      <c r="P2627"/>
      <c r="Q2627"/>
      <c r="R2627"/>
    </row>
    <row r="2628" spans="1:18" s="16" customFormat="1" x14ac:dyDescent="0.25">
      <c r="A2628"/>
      <c r="B2628" s="18"/>
      <c r="D2628"/>
      <c r="E2628"/>
      <c r="F2628"/>
      <c r="G2628"/>
      <c r="H2628"/>
      <c r="I2628"/>
      <c r="J2628"/>
      <c r="K2628"/>
      <c r="L2628"/>
      <c r="M2628"/>
      <c r="N2628"/>
      <c r="O2628"/>
      <c r="P2628"/>
      <c r="Q2628"/>
      <c r="R2628"/>
    </row>
    <row r="2629" spans="1:18" s="16" customFormat="1" x14ac:dyDescent="0.25">
      <c r="A2629"/>
      <c r="B2629" s="18"/>
      <c r="D2629"/>
      <c r="E2629"/>
      <c r="F2629"/>
      <c r="G2629"/>
      <c r="H2629"/>
      <c r="I2629"/>
      <c r="J2629"/>
      <c r="K2629"/>
      <c r="L2629"/>
      <c r="M2629"/>
      <c r="N2629"/>
      <c r="O2629"/>
      <c r="P2629"/>
      <c r="Q2629"/>
      <c r="R2629"/>
    </row>
    <row r="2630" spans="1:18" s="16" customFormat="1" x14ac:dyDescent="0.25">
      <c r="A2630"/>
      <c r="B2630" s="18"/>
      <c r="D2630"/>
      <c r="E2630"/>
      <c r="F2630"/>
      <c r="G2630"/>
      <c r="H2630"/>
      <c r="I2630"/>
      <c r="J2630"/>
      <c r="K2630"/>
      <c r="L2630"/>
      <c r="M2630"/>
      <c r="N2630"/>
      <c r="O2630"/>
      <c r="P2630"/>
      <c r="Q2630"/>
      <c r="R2630"/>
    </row>
    <row r="2631" spans="1:18" s="16" customFormat="1" x14ac:dyDescent="0.25">
      <c r="A2631"/>
      <c r="B2631" s="18"/>
      <c r="D2631"/>
      <c r="E2631"/>
      <c r="F2631"/>
      <c r="G2631"/>
      <c r="H2631"/>
      <c r="I2631"/>
      <c r="J2631"/>
      <c r="K2631"/>
      <c r="L2631"/>
      <c r="M2631"/>
      <c r="N2631"/>
      <c r="O2631"/>
      <c r="P2631"/>
      <c r="Q2631"/>
      <c r="R2631"/>
    </row>
    <row r="2632" spans="1:18" s="16" customFormat="1" x14ac:dyDescent="0.25">
      <c r="A2632"/>
      <c r="B2632" s="18"/>
      <c r="D2632"/>
      <c r="E2632"/>
      <c r="F2632"/>
      <c r="G2632"/>
      <c r="H2632"/>
      <c r="I2632"/>
      <c r="J2632"/>
      <c r="K2632"/>
      <c r="L2632"/>
      <c r="M2632"/>
      <c r="N2632"/>
      <c r="O2632"/>
      <c r="P2632"/>
      <c r="Q2632"/>
      <c r="R2632"/>
    </row>
    <row r="2633" spans="1:18" s="16" customFormat="1" x14ac:dyDescent="0.25">
      <c r="A2633"/>
      <c r="B2633" s="18"/>
      <c r="D2633"/>
      <c r="E2633"/>
      <c r="F2633"/>
      <c r="G2633"/>
      <c r="H2633"/>
      <c r="I2633"/>
      <c r="J2633"/>
      <c r="K2633"/>
      <c r="L2633"/>
      <c r="M2633"/>
      <c r="N2633"/>
      <c r="O2633"/>
      <c r="P2633"/>
      <c r="Q2633"/>
      <c r="R2633"/>
    </row>
    <row r="2634" spans="1:18" s="16" customFormat="1" x14ac:dyDescent="0.25">
      <c r="A2634"/>
      <c r="B2634" s="18"/>
      <c r="D2634"/>
      <c r="E2634"/>
      <c r="F2634"/>
      <c r="G2634"/>
      <c r="H2634"/>
      <c r="I2634"/>
      <c r="J2634"/>
      <c r="K2634"/>
      <c r="L2634"/>
      <c r="M2634"/>
      <c r="N2634"/>
      <c r="O2634"/>
      <c r="P2634"/>
      <c r="Q2634"/>
      <c r="R2634"/>
    </row>
    <row r="2635" spans="1:18" s="16" customFormat="1" x14ac:dyDescent="0.25">
      <c r="A2635"/>
      <c r="B2635" s="18"/>
      <c r="D2635"/>
      <c r="E2635"/>
      <c r="F2635"/>
      <c r="G2635"/>
      <c r="H2635"/>
      <c r="I2635"/>
      <c r="J2635"/>
      <c r="K2635"/>
      <c r="L2635"/>
      <c r="M2635"/>
      <c r="N2635"/>
      <c r="O2635"/>
      <c r="P2635"/>
      <c r="Q2635"/>
      <c r="R2635"/>
    </row>
    <row r="2636" spans="1:18" s="16" customFormat="1" x14ac:dyDescent="0.25">
      <c r="A2636"/>
      <c r="B2636" s="18"/>
      <c r="D2636"/>
      <c r="E2636"/>
      <c r="F2636"/>
      <c r="G2636"/>
      <c r="H2636"/>
      <c r="I2636"/>
      <c r="J2636"/>
      <c r="K2636"/>
      <c r="L2636"/>
      <c r="M2636"/>
      <c r="N2636"/>
      <c r="O2636"/>
      <c r="P2636"/>
      <c r="Q2636"/>
      <c r="R2636"/>
    </row>
    <row r="2637" spans="1:18" s="16" customFormat="1" x14ac:dyDescent="0.25">
      <c r="A2637"/>
      <c r="B2637" s="18"/>
      <c r="D2637"/>
      <c r="E2637"/>
      <c r="F2637"/>
      <c r="G2637"/>
      <c r="H2637"/>
      <c r="I2637"/>
      <c r="J2637"/>
      <c r="K2637"/>
      <c r="L2637"/>
      <c r="M2637"/>
      <c r="N2637"/>
      <c r="O2637"/>
      <c r="P2637"/>
      <c r="Q2637"/>
      <c r="R2637"/>
    </row>
    <row r="2638" spans="1:18" s="16" customFormat="1" x14ac:dyDescent="0.25">
      <c r="A2638"/>
      <c r="B2638" s="18"/>
      <c r="D2638"/>
      <c r="E2638"/>
      <c r="F2638"/>
      <c r="G2638"/>
      <c r="H2638"/>
      <c r="I2638"/>
      <c r="J2638"/>
      <c r="K2638"/>
      <c r="L2638"/>
      <c r="M2638"/>
      <c r="N2638"/>
      <c r="O2638"/>
      <c r="P2638"/>
      <c r="Q2638"/>
      <c r="R2638"/>
    </row>
    <row r="2639" spans="1:18" s="16" customFormat="1" x14ac:dyDescent="0.25">
      <c r="A2639"/>
      <c r="B2639" s="18"/>
      <c r="D2639"/>
      <c r="E2639"/>
      <c r="F2639"/>
      <c r="G2639"/>
      <c r="H2639"/>
      <c r="I2639"/>
      <c r="J2639"/>
      <c r="K2639"/>
      <c r="L2639"/>
      <c r="M2639"/>
      <c r="N2639"/>
      <c r="O2639"/>
      <c r="P2639"/>
      <c r="Q2639"/>
      <c r="R2639"/>
    </row>
    <row r="2640" spans="1:18" s="16" customFormat="1" x14ac:dyDescent="0.25">
      <c r="A2640"/>
      <c r="B2640" s="18"/>
      <c r="D2640"/>
      <c r="E2640"/>
      <c r="F2640"/>
      <c r="G2640"/>
      <c r="H2640"/>
      <c r="I2640"/>
      <c r="J2640"/>
      <c r="K2640"/>
      <c r="L2640"/>
      <c r="M2640"/>
      <c r="N2640"/>
      <c r="O2640"/>
      <c r="P2640"/>
      <c r="Q2640"/>
      <c r="R2640"/>
    </row>
    <row r="2641" spans="1:18" s="16" customFormat="1" x14ac:dyDescent="0.25">
      <c r="A2641"/>
      <c r="B2641" s="18"/>
      <c r="D2641"/>
      <c r="E2641"/>
      <c r="F2641"/>
      <c r="G2641"/>
      <c r="H2641"/>
      <c r="I2641"/>
      <c r="J2641"/>
      <c r="K2641"/>
      <c r="L2641"/>
      <c r="M2641"/>
      <c r="N2641"/>
      <c r="O2641"/>
      <c r="P2641"/>
      <c r="Q2641"/>
      <c r="R2641"/>
    </row>
    <row r="2642" spans="1:18" s="16" customFormat="1" x14ac:dyDescent="0.25">
      <c r="A2642"/>
      <c r="B2642" s="18"/>
      <c r="D2642"/>
      <c r="E2642"/>
      <c r="F2642"/>
      <c r="G2642"/>
      <c r="H2642"/>
      <c r="I2642"/>
      <c r="J2642"/>
      <c r="K2642"/>
      <c r="L2642"/>
      <c r="M2642"/>
      <c r="N2642"/>
      <c r="O2642"/>
      <c r="P2642"/>
      <c r="Q2642"/>
      <c r="R2642"/>
    </row>
    <row r="2643" spans="1:18" s="16" customFormat="1" x14ac:dyDescent="0.25">
      <c r="A2643"/>
      <c r="B2643" s="18"/>
      <c r="D2643"/>
      <c r="E2643"/>
      <c r="F2643"/>
      <c r="G2643"/>
      <c r="H2643"/>
      <c r="I2643"/>
      <c r="J2643"/>
      <c r="K2643"/>
      <c r="L2643"/>
      <c r="M2643"/>
      <c r="N2643"/>
      <c r="O2643"/>
      <c r="P2643"/>
      <c r="Q2643"/>
      <c r="R2643"/>
    </row>
    <row r="2644" spans="1:18" s="16" customFormat="1" x14ac:dyDescent="0.25">
      <c r="A2644"/>
      <c r="B2644" s="18"/>
      <c r="D2644"/>
      <c r="E2644"/>
      <c r="F2644"/>
      <c r="G2644"/>
      <c r="H2644"/>
      <c r="I2644"/>
      <c r="J2644"/>
      <c r="K2644"/>
      <c r="L2644"/>
      <c r="M2644"/>
      <c r="N2644"/>
      <c r="O2644"/>
      <c r="P2644"/>
      <c r="Q2644"/>
      <c r="R2644"/>
    </row>
    <row r="2645" spans="1:18" s="16" customFormat="1" x14ac:dyDescent="0.25">
      <c r="A2645"/>
      <c r="B2645" s="18"/>
      <c r="D2645"/>
      <c r="E2645"/>
      <c r="F2645"/>
      <c r="G2645"/>
      <c r="H2645"/>
      <c r="I2645"/>
      <c r="J2645"/>
      <c r="K2645"/>
      <c r="L2645"/>
      <c r="M2645"/>
      <c r="N2645"/>
      <c r="O2645"/>
      <c r="P2645"/>
      <c r="Q2645"/>
      <c r="R2645"/>
    </row>
    <row r="2646" spans="1:18" s="16" customFormat="1" x14ac:dyDescent="0.25">
      <c r="A2646"/>
      <c r="B2646" s="18"/>
      <c r="D2646"/>
      <c r="E2646"/>
      <c r="F2646"/>
      <c r="G2646"/>
      <c r="H2646"/>
      <c r="I2646"/>
      <c r="J2646"/>
      <c r="K2646"/>
      <c r="L2646"/>
      <c r="M2646"/>
      <c r="N2646"/>
      <c r="O2646"/>
      <c r="P2646"/>
      <c r="Q2646"/>
      <c r="R2646"/>
    </row>
    <row r="2647" spans="1:18" s="16" customFormat="1" x14ac:dyDescent="0.25">
      <c r="A2647"/>
      <c r="B2647" s="18"/>
      <c r="D2647"/>
      <c r="E2647"/>
      <c r="F2647"/>
      <c r="G2647"/>
      <c r="H2647"/>
      <c r="I2647"/>
      <c r="J2647"/>
      <c r="K2647"/>
      <c r="L2647"/>
      <c r="M2647"/>
      <c r="N2647"/>
      <c r="O2647"/>
      <c r="P2647"/>
      <c r="Q2647"/>
      <c r="R2647"/>
    </row>
    <row r="2648" spans="1:18" s="16" customFormat="1" x14ac:dyDescent="0.25">
      <c r="A2648"/>
      <c r="B2648" s="18"/>
      <c r="D2648"/>
      <c r="E2648"/>
      <c r="F2648"/>
      <c r="G2648"/>
      <c r="H2648"/>
      <c r="I2648"/>
      <c r="J2648"/>
      <c r="K2648"/>
      <c r="L2648"/>
      <c r="M2648"/>
      <c r="N2648"/>
      <c r="O2648"/>
      <c r="P2648"/>
      <c r="Q2648"/>
      <c r="R2648"/>
    </row>
    <row r="2649" spans="1:18" s="16" customFormat="1" x14ac:dyDescent="0.25">
      <c r="A2649"/>
      <c r="B2649" s="18"/>
      <c r="D2649"/>
      <c r="E2649"/>
      <c r="F2649"/>
      <c r="G2649"/>
      <c r="H2649"/>
      <c r="I2649"/>
      <c r="J2649"/>
      <c r="K2649"/>
      <c r="L2649"/>
      <c r="M2649"/>
      <c r="N2649"/>
      <c r="O2649"/>
      <c r="P2649"/>
      <c r="Q2649"/>
      <c r="R2649"/>
    </row>
    <row r="2650" spans="1:18" s="16" customFormat="1" x14ac:dyDescent="0.25">
      <c r="A2650"/>
      <c r="B2650" s="18"/>
      <c r="D2650"/>
      <c r="E2650"/>
      <c r="F2650"/>
      <c r="G2650"/>
      <c r="H2650"/>
      <c r="I2650"/>
      <c r="J2650"/>
      <c r="K2650"/>
      <c r="L2650"/>
      <c r="M2650"/>
      <c r="N2650"/>
      <c r="O2650"/>
      <c r="P2650"/>
      <c r="Q2650"/>
      <c r="R2650"/>
    </row>
    <row r="2651" spans="1:18" s="16" customFormat="1" x14ac:dyDescent="0.25">
      <c r="A2651"/>
      <c r="B2651" s="18"/>
      <c r="D2651"/>
      <c r="E2651"/>
      <c r="F2651"/>
      <c r="G2651"/>
      <c r="H2651"/>
      <c r="I2651"/>
      <c r="J2651"/>
      <c r="K2651"/>
      <c r="L2651"/>
      <c r="M2651"/>
      <c r="N2651"/>
      <c r="O2651"/>
      <c r="P2651"/>
      <c r="Q2651"/>
      <c r="R2651"/>
    </row>
    <row r="2652" spans="1:18" s="16" customFormat="1" x14ac:dyDescent="0.25">
      <c r="A2652"/>
      <c r="B2652" s="18"/>
      <c r="D2652"/>
      <c r="E2652"/>
      <c r="F2652"/>
      <c r="G2652"/>
      <c r="H2652"/>
      <c r="I2652"/>
      <c r="J2652"/>
      <c r="K2652"/>
      <c r="L2652"/>
      <c r="M2652"/>
      <c r="N2652"/>
      <c r="O2652"/>
      <c r="P2652"/>
      <c r="Q2652"/>
      <c r="R2652"/>
    </row>
    <row r="2653" spans="1:18" s="16" customFormat="1" x14ac:dyDescent="0.25">
      <c r="A2653"/>
      <c r="B2653" s="18"/>
      <c r="D2653"/>
      <c r="E2653"/>
      <c r="F2653"/>
      <c r="G2653"/>
      <c r="H2653"/>
      <c r="I2653"/>
      <c r="J2653"/>
      <c r="K2653"/>
      <c r="L2653"/>
      <c r="M2653"/>
      <c r="N2653"/>
      <c r="O2653"/>
      <c r="P2653"/>
      <c r="Q2653"/>
      <c r="R2653"/>
    </row>
    <row r="2654" spans="1:18" s="16" customFormat="1" x14ac:dyDescent="0.25">
      <c r="A2654"/>
      <c r="B2654" s="18"/>
      <c r="D2654"/>
      <c r="E2654"/>
      <c r="F2654"/>
      <c r="G2654"/>
      <c r="H2654"/>
      <c r="I2654"/>
      <c r="J2654"/>
      <c r="K2654"/>
      <c r="L2654"/>
      <c r="M2654"/>
      <c r="N2654"/>
      <c r="O2654"/>
      <c r="P2654"/>
      <c r="Q2654"/>
      <c r="R2654"/>
    </row>
    <row r="2655" spans="1:18" s="16" customFormat="1" x14ac:dyDescent="0.25">
      <c r="A2655"/>
      <c r="B2655" s="18"/>
      <c r="D2655"/>
      <c r="E2655"/>
      <c r="F2655"/>
      <c r="G2655"/>
      <c r="H2655"/>
      <c r="I2655"/>
      <c r="J2655"/>
      <c r="K2655"/>
      <c r="L2655"/>
      <c r="M2655"/>
      <c r="N2655"/>
      <c r="O2655"/>
      <c r="P2655"/>
      <c r="Q2655"/>
      <c r="R2655"/>
    </row>
    <row r="2656" spans="1:18" s="16" customFormat="1" x14ac:dyDescent="0.25">
      <c r="A2656"/>
      <c r="B2656" s="18"/>
      <c r="D2656"/>
      <c r="E2656"/>
      <c r="F2656"/>
      <c r="G2656"/>
      <c r="H2656"/>
      <c r="I2656"/>
      <c r="J2656"/>
      <c r="K2656"/>
      <c r="L2656"/>
      <c r="M2656"/>
      <c r="N2656"/>
      <c r="O2656"/>
      <c r="P2656"/>
      <c r="Q2656"/>
      <c r="R2656"/>
    </row>
    <row r="2657" spans="1:18" s="16" customFormat="1" x14ac:dyDescent="0.25">
      <c r="A2657"/>
      <c r="B2657" s="18"/>
      <c r="D2657"/>
      <c r="E2657"/>
      <c r="F2657"/>
      <c r="G2657"/>
      <c r="H2657"/>
      <c r="I2657"/>
      <c r="J2657"/>
      <c r="K2657"/>
      <c r="L2657"/>
      <c r="M2657"/>
      <c r="N2657"/>
      <c r="O2657"/>
      <c r="P2657"/>
      <c r="Q2657"/>
      <c r="R2657"/>
    </row>
    <row r="2658" spans="1:18" s="16" customFormat="1" x14ac:dyDescent="0.25">
      <c r="A2658"/>
      <c r="B2658" s="18"/>
      <c r="D2658"/>
      <c r="E2658"/>
      <c r="F2658"/>
      <c r="G2658"/>
      <c r="H2658"/>
      <c r="I2658"/>
      <c r="J2658"/>
      <c r="K2658"/>
      <c r="L2658"/>
      <c r="M2658"/>
      <c r="N2658"/>
      <c r="O2658"/>
      <c r="P2658"/>
      <c r="Q2658"/>
      <c r="R2658"/>
    </row>
    <row r="2659" spans="1:18" s="16" customFormat="1" x14ac:dyDescent="0.25">
      <c r="A2659"/>
      <c r="B2659" s="18"/>
      <c r="D2659"/>
      <c r="E2659"/>
      <c r="F2659"/>
      <c r="G2659"/>
      <c r="H2659"/>
      <c r="I2659"/>
      <c r="J2659"/>
      <c r="K2659"/>
      <c r="L2659"/>
      <c r="M2659"/>
      <c r="N2659"/>
      <c r="O2659"/>
      <c r="P2659"/>
      <c r="Q2659"/>
      <c r="R2659"/>
    </row>
    <row r="2660" spans="1:18" s="16" customFormat="1" x14ac:dyDescent="0.25">
      <c r="A2660"/>
      <c r="B2660" s="18"/>
      <c r="D2660"/>
      <c r="E2660"/>
      <c r="F2660"/>
      <c r="G2660"/>
      <c r="H2660"/>
      <c r="I2660"/>
      <c r="J2660"/>
      <c r="K2660"/>
      <c r="L2660"/>
      <c r="M2660"/>
      <c r="N2660"/>
      <c r="O2660"/>
      <c r="P2660"/>
      <c r="Q2660"/>
      <c r="R2660"/>
    </row>
    <row r="2661" spans="1:18" s="16" customFormat="1" x14ac:dyDescent="0.25">
      <c r="A2661"/>
      <c r="B2661" s="18"/>
      <c r="D2661"/>
      <c r="E2661"/>
      <c r="F2661"/>
      <c r="G2661"/>
      <c r="H2661"/>
      <c r="I2661"/>
      <c r="J2661"/>
      <c r="K2661"/>
      <c r="L2661"/>
      <c r="M2661"/>
      <c r="N2661"/>
      <c r="O2661"/>
      <c r="P2661"/>
      <c r="Q2661"/>
      <c r="R2661"/>
    </row>
    <row r="2662" spans="1:18" s="16" customFormat="1" x14ac:dyDescent="0.25">
      <c r="A2662"/>
      <c r="B2662" s="17"/>
      <c r="D2662"/>
      <c r="E2662"/>
      <c r="F2662"/>
      <c r="G2662"/>
      <c r="H2662"/>
      <c r="I2662"/>
      <c r="J2662"/>
      <c r="K2662"/>
      <c r="L2662"/>
      <c r="M2662"/>
      <c r="N2662"/>
      <c r="O2662"/>
      <c r="P2662"/>
      <c r="Q2662"/>
      <c r="R2662"/>
    </row>
    <row r="2663" spans="1:18" s="16" customFormat="1" x14ac:dyDescent="0.25">
      <c r="A2663"/>
      <c r="B2663" s="18"/>
      <c r="D2663"/>
      <c r="E2663"/>
      <c r="F2663"/>
      <c r="G2663"/>
      <c r="H2663"/>
      <c r="I2663"/>
      <c r="J2663"/>
      <c r="K2663"/>
      <c r="L2663"/>
      <c r="M2663"/>
      <c r="N2663"/>
      <c r="O2663"/>
      <c r="P2663"/>
      <c r="Q2663"/>
      <c r="R2663"/>
    </row>
    <row r="2664" spans="1:18" s="16" customFormat="1" x14ac:dyDescent="0.25">
      <c r="A2664"/>
      <c r="B2664" s="18"/>
      <c r="D2664"/>
      <c r="E2664"/>
      <c r="F2664"/>
      <c r="G2664"/>
      <c r="H2664"/>
      <c r="I2664"/>
      <c r="J2664"/>
      <c r="K2664"/>
      <c r="L2664"/>
      <c r="M2664"/>
      <c r="N2664"/>
      <c r="O2664"/>
      <c r="P2664"/>
      <c r="Q2664"/>
      <c r="R2664"/>
    </row>
    <row r="2665" spans="1:18" s="16" customFormat="1" x14ac:dyDescent="0.25">
      <c r="A2665"/>
      <c r="B2665" s="18"/>
      <c r="D2665"/>
      <c r="E2665"/>
      <c r="F2665"/>
      <c r="G2665"/>
      <c r="H2665"/>
      <c r="I2665"/>
      <c r="J2665"/>
      <c r="K2665"/>
      <c r="L2665"/>
      <c r="M2665"/>
      <c r="N2665"/>
      <c r="O2665"/>
      <c r="P2665"/>
      <c r="Q2665"/>
      <c r="R2665"/>
    </row>
    <row r="2666" spans="1:18" s="16" customFormat="1" x14ac:dyDescent="0.25">
      <c r="A2666"/>
      <c r="B2666" s="18"/>
      <c r="D2666"/>
      <c r="E2666"/>
      <c r="F2666"/>
      <c r="G2666"/>
      <c r="H2666"/>
      <c r="I2666"/>
      <c r="J2666"/>
      <c r="K2666"/>
      <c r="L2666"/>
      <c r="M2666"/>
      <c r="N2666"/>
      <c r="O2666"/>
      <c r="P2666"/>
      <c r="Q2666"/>
      <c r="R2666"/>
    </row>
    <row r="2667" spans="1:18" s="16" customFormat="1" x14ac:dyDescent="0.25">
      <c r="A2667"/>
      <c r="B2667" s="18"/>
      <c r="D2667"/>
      <c r="E2667"/>
      <c r="F2667"/>
      <c r="G2667"/>
      <c r="H2667"/>
      <c r="I2667"/>
      <c r="J2667"/>
      <c r="K2667"/>
      <c r="L2667"/>
      <c r="M2667"/>
      <c r="N2667"/>
      <c r="O2667"/>
      <c r="P2667"/>
      <c r="Q2667"/>
      <c r="R2667"/>
    </row>
    <row r="2668" spans="1:18" s="16" customFormat="1" x14ac:dyDescent="0.25">
      <c r="A2668"/>
      <c r="B2668" s="18"/>
      <c r="D2668"/>
      <c r="E2668"/>
      <c r="F2668"/>
      <c r="G2668"/>
      <c r="H2668"/>
      <c r="I2668"/>
      <c r="J2668"/>
      <c r="K2668"/>
      <c r="L2668"/>
      <c r="M2668"/>
      <c r="N2668"/>
      <c r="O2668"/>
      <c r="P2668"/>
      <c r="Q2668"/>
      <c r="R2668"/>
    </row>
    <row r="2669" spans="1:18" s="16" customFormat="1" x14ac:dyDescent="0.25">
      <c r="A2669"/>
      <c r="B2669" s="18"/>
      <c r="D2669"/>
      <c r="E2669"/>
      <c r="F2669"/>
      <c r="G2669"/>
      <c r="H2669"/>
      <c r="I2669"/>
      <c r="J2669"/>
      <c r="K2669"/>
      <c r="L2669"/>
      <c r="M2669"/>
      <c r="N2669"/>
      <c r="O2669"/>
      <c r="P2669"/>
      <c r="Q2669"/>
      <c r="R2669"/>
    </row>
    <row r="2670" spans="1:18" s="16" customFormat="1" x14ac:dyDescent="0.25">
      <c r="A2670"/>
      <c r="B2670" s="18"/>
      <c r="D2670"/>
      <c r="E2670"/>
      <c r="F2670"/>
      <c r="G2670"/>
      <c r="H2670"/>
      <c r="I2670"/>
      <c r="J2670"/>
      <c r="K2670"/>
      <c r="L2670"/>
      <c r="M2670"/>
      <c r="N2670"/>
      <c r="O2670"/>
      <c r="P2670"/>
      <c r="Q2670"/>
      <c r="R2670"/>
    </row>
    <row r="2671" spans="1:18" s="16" customFormat="1" x14ac:dyDescent="0.25">
      <c r="A2671"/>
      <c r="B2671" s="18"/>
      <c r="D2671"/>
      <c r="E2671"/>
      <c r="F2671"/>
      <c r="G2671"/>
      <c r="H2671"/>
      <c r="I2671"/>
      <c r="J2671"/>
      <c r="K2671"/>
      <c r="L2671"/>
      <c r="M2671"/>
      <c r="N2671"/>
      <c r="O2671"/>
      <c r="P2671"/>
      <c r="Q2671"/>
      <c r="R2671"/>
    </row>
    <row r="2672" spans="1:18" s="16" customFormat="1" x14ac:dyDescent="0.25">
      <c r="A2672"/>
      <c r="B2672" s="18"/>
      <c r="D2672"/>
      <c r="E2672"/>
      <c r="F2672"/>
      <c r="G2672"/>
      <c r="H2672"/>
      <c r="I2672"/>
      <c r="J2672"/>
      <c r="K2672"/>
      <c r="L2672"/>
      <c r="M2672"/>
      <c r="N2672"/>
      <c r="O2672"/>
      <c r="P2672"/>
      <c r="Q2672"/>
      <c r="R2672"/>
    </row>
    <row r="2673" spans="1:18" s="16" customFormat="1" x14ac:dyDescent="0.25">
      <c r="A2673"/>
      <c r="B2673" s="18"/>
      <c r="D2673"/>
      <c r="E2673"/>
      <c r="F2673"/>
      <c r="G2673"/>
      <c r="H2673"/>
      <c r="I2673"/>
      <c r="J2673"/>
      <c r="K2673"/>
      <c r="L2673"/>
      <c r="M2673"/>
      <c r="N2673"/>
      <c r="O2673"/>
      <c r="P2673"/>
      <c r="Q2673"/>
      <c r="R2673"/>
    </row>
    <row r="2674" spans="1:18" s="16" customFormat="1" x14ac:dyDescent="0.25">
      <c r="A2674"/>
      <c r="B2674" s="18"/>
      <c r="D2674"/>
      <c r="E2674"/>
      <c r="F2674"/>
      <c r="G2674"/>
      <c r="H2674"/>
      <c r="I2674"/>
      <c r="J2674"/>
      <c r="K2674"/>
      <c r="L2674"/>
      <c r="M2674"/>
      <c r="N2674"/>
      <c r="O2674"/>
      <c r="P2674"/>
      <c r="Q2674"/>
      <c r="R2674"/>
    </row>
    <row r="2675" spans="1:18" s="16" customFormat="1" x14ac:dyDescent="0.25">
      <c r="A2675"/>
      <c r="B2675" s="18"/>
      <c r="D2675"/>
      <c r="E2675"/>
      <c r="F2675"/>
      <c r="G2675"/>
      <c r="H2675"/>
      <c r="I2675"/>
      <c r="J2675"/>
      <c r="K2675"/>
      <c r="L2675"/>
      <c r="M2675"/>
      <c r="N2675"/>
      <c r="O2675"/>
      <c r="P2675"/>
      <c r="Q2675"/>
      <c r="R2675"/>
    </row>
    <row r="2676" spans="1:18" s="16" customFormat="1" x14ac:dyDescent="0.25">
      <c r="A2676"/>
      <c r="B2676" s="18"/>
      <c r="D2676"/>
      <c r="E2676"/>
      <c r="F2676"/>
      <c r="G2676"/>
      <c r="H2676"/>
      <c r="I2676"/>
      <c r="J2676"/>
      <c r="K2676"/>
      <c r="L2676"/>
      <c r="M2676"/>
      <c r="N2676"/>
      <c r="O2676"/>
      <c r="P2676"/>
      <c r="Q2676"/>
      <c r="R2676"/>
    </row>
    <row r="2677" spans="1:18" s="16" customFormat="1" x14ac:dyDescent="0.25">
      <c r="A2677"/>
      <c r="B2677" s="18"/>
      <c r="D2677"/>
      <c r="E2677"/>
      <c r="F2677"/>
      <c r="G2677"/>
      <c r="H2677"/>
      <c r="I2677"/>
      <c r="J2677"/>
      <c r="K2677"/>
      <c r="L2677"/>
      <c r="M2677"/>
      <c r="N2677"/>
      <c r="O2677"/>
      <c r="P2677"/>
      <c r="Q2677"/>
      <c r="R2677"/>
    </row>
    <row r="2678" spans="1:18" s="16" customFormat="1" x14ac:dyDescent="0.25">
      <c r="A2678"/>
      <c r="B2678" s="18"/>
      <c r="D2678"/>
      <c r="E2678"/>
      <c r="F2678"/>
      <c r="G2678"/>
      <c r="H2678"/>
      <c r="I2678"/>
      <c r="J2678"/>
      <c r="K2678"/>
      <c r="L2678"/>
      <c r="M2678"/>
      <c r="N2678"/>
      <c r="O2678"/>
      <c r="P2678"/>
      <c r="Q2678"/>
      <c r="R2678"/>
    </row>
    <row r="2679" spans="1:18" s="16" customFormat="1" x14ac:dyDescent="0.25">
      <c r="A2679"/>
      <c r="B2679" s="18"/>
      <c r="D2679"/>
      <c r="E2679"/>
      <c r="F2679"/>
      <c r="G2679"/>
      <c r="H2679"/>
      <c r="I2679"/>
      <c r="J2679"/>
      <c r="K2679"/>
      <c r="L2679"/>
      <c r="M2679"/>
      <c r="N2679"/>
      <c r="O2679"/>
      <c r="P2679"/>
      <c r="Q2679"/>
      <c r="R2679"/>
    </row>
    <row r="2680" spans="1:18" s="16" customFormat="1" x14ac:dyDescent="0.25">
      <c r="A2680"/>
      <c r="B2680" s="18"/>
      <c r="D2680"/>
      <c r="E2680"/>
      <c r="F2680"/>
      <c r="G2680"/>
      <c r="H2680"/>
      <c r="I2680"/>
      <c r="J2680"/>
      <c r="K2680"/>
      <c r="L2680"/>
      <c r="M2680"/>
      <c r="N2680"/>
      <c r="O2680"/>
      <c r="P2680"/>
      <c r="Q2680"/>
      <c r="R2680"/>
    </row>
    <row r="2681" spans="1:18" s="16" customFormat="1" x14ac:dyDescent="0.25">
      <c r="A2681"/>
      <c r="B2681" s="18"/>
      <c r="D2681"/>
      <c r="E2681"/>
      <c r="F2681"/>
      <c r="G2681"/>
      <c r="H2681"/>
      <c r="I2681"/>
      <c r="J2681"/>
      <c r="K2681"/>
      <c r="L2681"/>
      <c r="M2681"/>
      <c r="N2681"/>
      <c r="O2681"/>
      <c r="P2681"/>
      <c r="Q2681"/>
      <c r="R2681"/>
    </row>
    <row r="2682" spans="1:18" s="16" customFormat="1" x14ac:dyDescent="0.25">
      <c r="A2682"/>
      <c r="B2682" s="18"/>
      <c r="D2682"/>
      <c r="E2682"/>
      <c r="F2682"/>
      <c r="G2682"/>
      <c r="H2682"/>
      <c r="I2682"/>
      <c r="J2682"/>
      <c r="K2682"/>
      <c r="L2682"/>
      <c r="M2682"/>
      <c r="N2682"/>
      <c r="O2682"/>
      <c r="P2682"/>
      <c r="Q2682"/>
      <c r="R2682"/>
    </row>
    <row r="2683" spans="1:18" s="16" customFormat="1" x14ac:dyDescent="0.25">
      <c r="A2683"/>
      <c r="B2683" s="18"/>
      <c r="D2683"/>
      <c r="E2683"/>
      <c r="F2683"/>
      <c r="G2683"/>
      <c r="H2683"/>
      <c r="I2683"/>
      <c r="J2683"/>
      <c r="K2683"/>
      <c r="L2683"/>
      <c r="M2683"/>
      <c r="N2683"/>
      <c r="O2683"/>
      <c r="P2683"/>
      <c r="Q2683"/>
      <c r="R2683"/>
    </row>
    <row r="2684" spans="1:18" s="16" customFormat="1" x14ac:dyDescent="0.25">
      <c r="A2684"/>
      <c r="B2684" s="18"/>
      <c r="D2684"/>
      <c r="E2684"/>
      <c r="F2684"/>
      <c r="G2684"/>
      <c r="H2684"/>
      <c r="I2684"/>
      <c r="J2684"/>
      <c r="K2684"/>
      <c r="L2684"/>
      <c r="M2684"/>
      <c r="N2684"/>
      <c r="O2684"/>
      <c r="P2684"/>
      <c r="Q2684"/>
      <c r="R2684"/>
    </row>
    <row r="2685" spans="1:18" s="16" customFormat="1" x14ac:dyDescent="0.25">
      <c r="A2685"/>
      <c r="B2685" s="18"/>
      <c r="D2685"/>
      <c r="E2685"/>
      <c r="F2685"/>
      <c r="G2685"/>
      <c r="H2685"/>
      <c r="I2685"/>
      <c r="J2685"/>
      <c r="K2685"/>
      <c r="L2685"/>
      <c r="M2685"/>
      <c r="N2685"/>
      <c r="O2685"/>
      <c r="P2685"/>
      <c r="Q2685"/>
      <c r="R2685"/>
    </row>
    <row r="2686" spans="1:18" s="16" customFormat="1" x14ac:dyDescent="0.25">
      <c r="A2686"/>
      <c r="B2686" s="18"/>
      <c r="D2686"/>
      <c r="E2686"/>
      <c r="F2686"/>
      <c r="G2686"/>
      <c r="H2686"/>
      <c r="I2686"/>
      <c r="J2686"/>
      <c r="K2686"/>
      <c r="L2686"/>
      <c r="M2686"/>
      <c r="N2686"/>
      <c r="O2686"/>
      <c r="P2686"/>
      <c r="Q2686"/>
      <c r="R2686"/>
    </row>
    <row r="2687" spans="1:18" s="16" customFormat="1" x14ac:dyDescent="0.25">
      <c r="A2687"/>
      <c r="B2687" s="18"/>
      <c r="D2687"/>
      <c r="E2687"/>
      <c r="F2687"/>
      <c r="G2687"/>
      <c r="H2687"/>
      <c r="I2687"/>
      <c r="J2687"/>
      <c r="K2687"/>
      <c r="L2687"/>
      <c r="M2687"/>
      <c r="N2687"/>
      <c r="O2687"/>
      <c r="P2687"/>
      <c r="Q2687"/>
      <c r="R2687"/>
    </row>
    <row r="2688" spans="1:18" s="16" customFormat="1" x14ac:dyDescent="0.25">
      <c r="A2688"/>
      <c r="B2688" s="18"/>
      <c r="D2688"/>
      <c r="E2688"/>
      <c r="F2688"/>
      <c r="G2688"/>
      <c r="H2688"/>
      <c r="I2688"/>
      <c r="J2688"/>
      <c r="K2688"/>
      <c r="L2688"/>
      <c r="M2688"/>
      <c r="N2688"/>
      <c r="O2688"/>
      <c r="P2688"/>
      <c r="Q2688"/>
      <c r="R2688"/>
    </row>
    <row r="2689" spans="1:18" s="16" customFormat="1" x14ac:dyDescent="0.25">
      <c r="A2689"/>
      <c r="B2689" s="18"/>
      <c r="D2689"/>
      <c r="E2689"/>
      <c r="F2689"/>
      <c r="G2689"/>
      <c r="H2689"/>
      <c r="I2689"/>
      <c r="J2689"/>
      <c r="K2689"/>
      <c r="L2689"/>
      <c r="M2689"/>
      <c r="N2689"/>
      <c r="O2689"/>
      <c r="P2689"/>
      <c r="Q2689"/>
      <c r="R2689"/>
    </row>
    <row r="2690" spans="1:18" s="16" customFormat="1" x14ac:dyDescent="0.25">
      <c r="A2690"/>
      <c r="B2690" s="18"/>
      <c r="D2690"/>
      <c r="E2690"/>
      <c r="F2690"/>
      <c r="G2690"/>
      <c r="H2690"/>
      <c r="I2690"/>
      <c r="J2690"/>
      <c r="K2690"/>
      <c r="L2690"/>
      <c r="M2690"/>
      <c r="N2690"/>
      <c r="O2690"/>
      <c r="P2690"/>
      <c r="Q2690"/>
      <c r="R2690"/>
    </row>
    <row r="2691" spans="1:18" s="16" customFormat="1" x14ac:dyDescent="0.25">
      <c r="A2691"/>
      <c r="B2691" s="18"/>
      <c r="D2691"/>
      <c r="E2691"/>
      <c r="F2691"/>
      <c r="G2691"/>
      <c r="H2691"/>
      <c r="I2691"/>
      <c r="J2691"/>
      <c r="K2691"/>
      <c r="L2691"/>
      <c r="M2691"/>
      <c r="N2691"/>
      <c r="O2691"/>
      <c r="P2691"/>
      <c r="Q2691"/>
      <c r="R2691"/>
    </row>
    <row r="2692" spans="1:18" s="16" customFormat="1" x14ac:dyDescent="0.25">
      <c r="A2692"/>
      <c r="B2692" s="18"/>
      <c r="D2692"/>
      <c r="E2692"/>
      <c r="F2692"/>
      <c r="G2692"/>
      <c r="H2692"/>
      <c r="I2692"/>
      <c r="J2692"/>
      <c r="K2692"/>
      <c r="L2692"/>
      <c r="M2692"/>
      <c r="N2692"/>
      <c r="O2692"/>
      <c r="P2692"/>
      <c r="Q2692"/>
      <c r="R2692"/>
    </row>
    <row r="2693" spans="1:18" s="16" customFormat="1" x14ac:dyDescent="0.25">
      <c r="A2693"/>
      <c r="B2693" s="18"/>
      <c r="D2693"/>
      <c r="E2693"/>
      <c r="F2693"/>
      <c r="G2693"/>
      <c r="H2693"/>
      <c r="I2693"/>
      <c r="J2693"/>
      <c r="K2693"/>
      <c r="L2693"/>
      <c r="M2693"/>
      <c r="N2693"/>
      <c r="O2693"/>
      <c r="P2693"/>
      <c r="Q2693"/>
      <c r="R2693"/>
    </row>
    <row r="2694" spans="1:18" s="16" customFormat="1" x14ac:dyDescent="0.25">
      <c r="A2694"/>
      <c r="B2694" s="18"/>
      <c r="D2694"/>
      <c r="E2694"/>
      <c r="F2694"/>
      <c r="G2694"/>
      <c r="H2694"/>
      <c r="I2694"/>
      <c r="J2694"/>
      <c r="K2694"/>
      <c r="L2694"/>
      <c r="M2694"/>
      <c r="N2694"/>
      <c r="O2694"/>
      <c r="P2694"/>
      <c r="Q2694"/>
      <c r="R2694"/>
    </row>
    <row r="2695" spans="1:18" s="16" customFormat="1" x14ac:dyDescent="0.25">
      <c r="A2695"/>
      <c r="B2695" s="18"/>
      <c r="D2695"/>
      <c r="E2695"/>
      <c r="F2695"/>
      <c r="G2695"/>
      <c r="H2695"/>
      <c r="I2695"/>
      <c r="J2695"/>
      <c r="K2695"/>
      <c r="L2695"/>
      <c r="M2695"/>
      <c r="N2695"/>
      <c r="O2695"/>
      <c r="P2695"/>
      <c r="Q2695"/>
      <c r="R2695"/>
    </row>
    <row r="2696" spans="1:18" s="16" customFormat="1" x14ac:dyDescent="0.25">
      <c r="A2696"/>
      <c r="B2696" s="18"/>
      <c r="D2696"/>
      <c r="E2696"/>
      <c r="F2696"/>
      <c r="G2696"/>
      <c r="H2696"/>
      <c r="I2696"/>
      <c r="J2696"/>
      <c r="K2696"/>
      <c r="L2696"/>
      <c r="M2696"/>
      <c r="N2696"/>
      <c r="O2696"/>
      <c r="P2696"/>
      <c r="Q2696"/>
      <c r="R2696"/>
    </row>
    <row r="2697" spans="1:18" s="16" customFormat="1" x14ac:dyDescent="0.25">
      <c r="A2697"/>
      <c r="B2697" s="18"/>
      <c r="D2697"/>
      <c r="E2697"/>
      <c r="F2697"/>
      <c r="G2697"/>
      <c r="H2697"/>
      <c r="I2697"/>
      <c r="J2697"/>
      <c r="K2697"/>
      <c r="L2697"/>
      <c r="M2697"/>
      <c r="N2697"/>
      <c r="O2697"/>
      <c r="P2697"/>
      <c r="Q2697"/>
      <c r="R2697"/>
    </row>
    <row r="2698" spans="1:18" s="16" customFormat="1" x14ac:dyDescent="0.25">
      <c r="A2698"/>
      <c r="B2698" s="18"/>
      <c r="D2698"/>
      <c r="E2698"/>
      <c r="F2698"/>
      <c r="G2698"/>
      <c r="H2698"/>
      <c r="I2698"/>
      <c r="J2698"/>
      <c r="K2698"/>
      <c r="L2698"/>
      <c r="M2698"/>
      <c r="N2698"/>
      <c r="O2698"/>
      <c r="P2698"/>
      <c r="Q2698"/>
      <c r="R2698"/>
    </row>
    <row r="2699" spans="1:18" s="16" customFormat="1" x14ac:dyDescent="0.25">
      <c r="A2699"/>
      <c r="B2699" s="18"/>
      <c r="D2699"/>
      <c r="E2699"/>
      <c r="F2699"/>
      <c r="G2699"/>
      <c r="H2699"/>
      <c r="I2699"/>
      <c r="J2699"/>
      <c r="K2699"/>
      <c r="L2699"/>
      <c r="M2699"/>
      <c r="N2699"/>
      <c r="O2699"/>
      <c r="P2699"/>
      <c r="Q2699"/>
      <c r="R2699"/>
    </row>
    <row r="2700" spans="1:18" s="16" customFormat="1" x14ac:dyDescent="0.25">
      <c r="A2700"/>
      <c r="B2700" s="18"/>
      <c r="D2700"/>
      <c r="E2700"/>
      <c r="F2700"/>
      <c r="G2700"/>
      <c r="H2700"/>
      <c r="I2700"/>
      <c r="J2700"/>
      <c r="K2700"/>
      <c r="L2700"/>
      <c r="M2700"/>
      <c r="N2700"/>
      <c r="O2700"/>
      <c r="P2700"/>
      <c r="Q2700"/>
      <c r="R2700"/>
    </row>
    <row r="2701" spans="1:18" s="16" customFormat="1" x14ac:dyDescent="0.25">
      <c r="A2701"/>
      <c r="B2701" s="18"/>
      <c r="D2701"/>
      <c r="E2701"/>
      <c r="F2701"/>
      <c r="G2701"/>
      <c r="H2701"/>
      <c r="I2701"/>
      <c r="J2701"/>
      <c r="K2701"/>
      <c r="L2701"/>
      <c r="M2701"/>
      <c r="N2701"/>
      <c r="O2701"/>
      <c r="P2701"/>
      <c r="Q2701"/>
      <c r="R2701"/>
    </row>
    <row r="2702" spans="1:18" s="16" customFormat="1" x14ac:dyDescent="0.25">
      <c r="A2702"/>
      <c r="B2702" s="18"/>
      <c r="D2702"/>
      <c r="E2702"/>
      <c r="F2702"/>
      <c r="G2702"/>
      <c r="H2702"/>
      <c r="I2702"/>
      <c r="J2702"/>
      <c r="K2702"/>
      <c r="L2702"/>
      <c r="M2702"/>
      <c r="N2702"/>
      <c r="O2702"/>
      <c r="P2702"/>
      <c r="Q2702"/>
      <c r="R2702"/>
    </row>
    <row r="2703" spans="1:18" s="16" customFormat="1" x14ac:dyDescent="0.25">
      <c r="A2703"/>
      <c r="B2703" s="18"/>
      <c r="D2703"/>
      <c r="E2703"/>
      <c r="F2703"/>
      <c r="G2703"/>
      <c r="H2703"/>
      <c r="I2703"/>
      <c r="J2703"/>
      <c r="K2703"/>
      <c r="L2703"/>
      <c r="M2703"/>
      <c r="N2703"/>
      <c r="O2703"/>
      <c r="P2703"/>
      <c r="Q2703"/>
      <c r="R2703"/>
    </row>
    <row r="2704" spans="1:18" s="16" customFormat="1" x14ac:dyDescent="0.25">
      <c r="A2704"/>
      <c r="B2704" s="18"/>
      <c r="D2704"/>
      <c r="E2704"/>
      <c r="F2704"/>
      <c r="G2704"/>
      <c r="H2704"/>
      <c r="I2704"/>
      <c r="J2704"/>
      <c r="K2704"/>
      <c r="L2704"/>
      <c r="M2704"/>
      <c r="N2704"/>
      <c r="O2704"/>
      <c r="P2704"/>
      <c r="Q2704"/>
      <c r="R2704"/>
    </row>
    <row r="2705" spans="1:18" s="16" customFormat="1" x14ac:dyDescent="0.25">
      <c r="A2705"/>
      <c r="B2705" s="18"/>
      <c r="D2705"/>
      <c r="E2705"/>
      <c r="F2705"/>
      <c r="G2705"/>
      <c r="H2705"/>
      <c r="I2705"/>
      <c r="J2705"/>
      <c r="K2705"/>
      <c r="L2705"/>
      <c r="M2705"/>
      <c r="N2705"/>
      <c r="O2705"/>
      <c r="P2705"/>
      <c r="Q2705"/>
      <c r="R2705"/>
    </row>
    <row r="2706" spans="1:18" s="16" customFormat="1" x14ac:dyDescent="0.25">
      <c r="A2706"/>
      <c r="B2706" s="18"/>
      <c r="D2706"/>
      <c r="E2706"/>
      <c r="F2706"/>
      <c r="G2706"/>
      <c r="H2706"/>
      <c r="I2706"/>
      <c r="J2706"/>
      <c r="K2706"/>
      <c r="L2706"/>
      <c r="M2706"/>
      <c r="N2706"/>
      <c r="O2706"/>
      <c r="P2706"/>
      <c r="Q2706"/>
      <c r="R2706"/>
    </row>
    <row r="2707" spans="1:18" s="16" customFormat="1" x14ac:dyDescent="0.25">
      <c r="A2707"/>
      <c r="B2707" s="18"/>
      <c r="D2707"/>
      <c r="E2707"/>
      <c r="F2707"/>
      <c r="G2707"/>
      <c r="H2707"/>
      <c r="I2707"/>
      <c r="J2707"/>
      <c r="K2707"/>
      <c r="L2707"/>
      <c r="M2707"/>
      <c r="N2707"/>
      <c r="O2707"/>
      <c r="P2707"/>
      <c r="Q2707"/>
      <c r="R2707"/>
    </row>
    <row r="2708" spans="1:18" s="16" customFormat="1" x14ac:dyDescent="0.25">
      <c r="A2708"/>
      <c r="B2708" s="18"/>
      <c r="D2708"/>
      <c r="E2708"/>
      <c r="F2708"/>
      <c r="G2708"/>
      <c r="H2708"/>
      <c r="I2708"/>
      <c r="J2708"/>
      <c r="K2708"/>
      <c r="L2708"/>
      <c r="M2708"/>
      <c r="N2708"/>
      <c r="O2708"/>
      <c r="P2708"/>
      <c r="Q2708"/>
      <c r="R2708"/>
    </row>
    <row r="2709" spans="1:18" s="16" customFormat="1" x14ac:dyDescent="0.25">
      <c r="A2709"/>
      <c r="B2709" s="18"/>
      <c r="D2709"/>
      <c r="E2709"/>
      <c r="F2709"/>
      <c r="G2709"/>
      <c r="H2709"/>
      <c r="I2709"/>
      <c r="J2709"/>
      <c r="K2709"/>
      <c r="L2709"/>
      <c r="M2709"/>
      <c r="N2709"/>
      <c r="O2709"/>
      <c r="P2709"/>
      <c r="Q2709"/>
      <c r="R2709"/>
    </row>
    <row r="2710" spans="1:18" s="16" customFormat="1" x14ac:dyDescent="0.25">
      <c r="A2710"/>
      <c r="B2710" s="18"/>
      <c r="D2710"/>
      <c r="E2710"/>
      <c r="F2710"/>
      <c r="G2710"/>
      <c r="H2710"/>
      <c r="I2710"/>
      <c r="J2710"/>
      <c r="K2710"/>
      <c r="L2710"/>
      <c r="M2710"/>
      <c r="N2710"/>
      <c r="O2710"/>
      <c r="P2710"/>
      <c r="Q2710"/>
      <c r="R2710"/>
    </row>
    <row r="2711" spans="1:18" s="16" customFormat="1" x14ac:dyDescent="0.25">
      <c r="A2711"/>
      <c r="B2711" s="18"/>
      <c r="D2711"/>
      <c r="E2711"/>
      <c r="F2711"/>
      <c r="G2711"/>
      <c r="H2711"/>
      <c r="I2711"/>
      <c r="J2711"/>
      <c r="K2711"/>
      <c r="L2711"/>
      <c r="M2711"/>
      <c r="N2711"/>
      <c r="O2711"/>
      <c r="P2711"/>
      <c r="Q2711"/>
      <c r="R2711"/>
    </row>
    <row r="2712" spans="1:18" s="16" customFormat="1" x14ac:dyDescent="0.25">
      <c r="A2712"/>
      <c r="B2712" s="17"/>
      <c r="D2712"/>
      <c r="E2712"/>
      <c r="F2712"/>
      <c r="G2712"/>
      <c r="H2712"/>
      <c r="I2712"/>
      <c r="J2712"/>
      <c r="K2712"/>
      <c r="L2712"/>
      <c r="M2712"/>
      <c r="N2712"/>
      <c r="O2712"/>
      <c r="P2712"/>
      <c r="Q2712"/>
      <c r="R2712"/>
    </row>
    <row r="2713" spans="1:18" s="16" customFormat="1" x14ac:dyDescent="0.25">
      <c r="A2713"/>
      <c r="B2713" s="18"/>
      <c r="D2713"/>
      <c r="E2713"/>
      <c r="F2713"/>
      <c r="G2713"/>
      <c r="H2713"/>
      <c r="I2713"/>
      <c r="J2713"/>
      <c r="K2713"/>
      <c r="L2713"/>
      <c r="M2713"/>
      <c r="N2713"/>
      <c r="O2713"/>
      <c r="P2713"/>
      <c r="Q2713"/>
      <c r="R2713"/>
    </row>
    <row r="2714" spans="1:18" s="16" customFormat="1" x14ac:dyDescent="0.25">
      <c r="A2714"/>
      <c r="B2714" s="18"/>
      <c r="D2714"/>
      <c r="E2714"/>
      <c r="F2714"/>
      <c r="G2714"/>
      <c r="H2714"/>
      <c r="I2714"/>
      <c r="J2714"/>
      <c r="K2714"/>
      <c r="L2714"/>
      <c r="M2714"/>
      <c r="N2714"/>
      <c r="O2714"/>
      <c r="P2714"/>
      <c r="Q2714"/>
      <c r="R2714"/>
    </row>
    <row r="2715" spans="1:18" s="16" customFormat="1" x14ac:dyDescent="0.25">
      <c r="A2715"/>
      <c r="B2715" s="18"/>
      <c r="D2715"/>
      <c r="E2715"/>
      <c r="F2715"/>
      <c r="G2715"/>
      <c r="H2715"/>
      <c r="I2715"/>
      <c r="J2715"/>
      <c r="K2715"/>
      <c r="L2715"/>
      <c r="M2715"/>
      <c r="N2715"/>
      <c r="O2715"/>
      <c r="P2715"/>
      <c r="Q2715"/>
      <c r="R2715"/>
    </row>
    <row r="2716" spans="1:18" s="16" customFormat="1" x14ac:dyDescent="0.25">
      <c r="A2716"/>
      <c r="B2716" s="18"/>
      <c r="D2716"/>
      <c r="E2716"/>
      <c r="F2716"/>
      <c r="G2716"/>
      <c r="H2716"/>
      <c r="I2716"/>
      <c r="J2716"/>
      <c r="K2716"/>
      <c r="L2716"/>
      <c r="M2716"/>
      <c r="N2716"/>
      <c r="O2716"/>
      <c r="P2716"/>
      <c r="Q2716"/>
      <c r="R2716"/>
    </row>
    <row r="2717" spans="1:18" s="16" customFormat="1" x14ac:dyDescent="0.25">
      <c r="A2717"/>
      <c r="B2717" s="18"/>
      <c r="D2717"/>
      <c r="E2717"/>
      <c r="F2717"/>
      <c r="G2717"/>
      <c r="H2717"/>
      <c r="I2717"/>
      <c r="J2717"/>
      <c r="K2717"/>
      <c r="L2717"/>
      <c r="M2717"/>
      <c r="N2717"/>
      <c r="O2717"/>
      <c r="P2717"/>
      <c r="Q2717"/>
      <c r="R2717"/>
    </row>
    <row r="2718" spans="1:18" s="16" customFormat="1" x14ac:dyDescent="0.25">
      <c r="A2718"/>
      <c r="B2718" s="18"/>
      <c r="D2718"/>
      <c r="E2718"/>
      <c r="F2718"/>
      <c r="G2718"/>
      <c r="H2718"/>
      <c r="I2718"/>
      <c r="J2718"/>
      <c r="K2718"/>
      <c r="L2718"/>
      <c r="M2718"/>
      <c r="N2718"/>
      <c r="O2718"/>
      <c r="P2718"/>
      <c r="Q2718"/>
      <c r="R2718"/>
    </row>
    <row r="2719" spans="1:18" s="16" customFormat="1" x14ac:dyDescent="0.25">
      <c r="A2719"/>
      <c r="B2719" s="18"/>
      <c r="D2719"/>
      <c r="E2719"/>
      <c r="F2719"/>
      <c r="G2719"/>
      <c r="H2719"/>
      <c r="I2719"/>
      <c r="J2719"/>
      <c r="K2719"/>
      <c r="L2719"/>
      <c r="M2719"/>
      <c r="N2719"/>
      <c r="O2719"/>
      <c r="P2719"/>
      <c r="Q2719"/>
      <c r="R2719"/>
    </row>
    <row r="2720" spans="1:18" s="16" customFormat="1" x14ac:dyDescent="0.25">
      <c r="A2720"/>
      <c r="B2720" s="18"/>
      <c r="D2720"/>
      <c r="E2720"/>
      <c r="F2720"/>
      <c r="G2720"/>
      <c r="H2720"/>
      <c r="I2720"/>
      <c r="J2720"/>
      <c r="K2720"/>
      <c r="L2720"/>
      <c r="M2720"/>
      <c r="N2720"/>
      <c r="O2720"/>
      <c r="P2720"/>
      <c r="Q2720"/>
      <c r="R2720"/>
    </row>
    <row r="2721" spans="1:18" s="16" customFormat="1" x14ac:dyDescent="0.25">
      <c r="A2721"/>
      <c r="B2721" s="18"/>
      <c r="D2721"/>
      <c r="E2721"/>
      <c r="F2721"/>
      <c r="G2721"/>
      <c r="H2721"/>
      <c r="I2721"/>
      <c r="J2721"/>
      <c r="K2721"/>
      <c r="L2721"/>
      <c r="M2721"/>
      <c r="N2721"/>
      <c r="O2721"/>
      <c r="P2721"/>
      <c r="Q2721"/>
      <c r="R2721"/>
    </row>
    <row r="2722" spans="1:18" s="16" customFormat="1" x14ac:dyDescent="0.25">
      <c r="A2722"/>
      <c r="B2722" s="18"/>
      <c r="D2722"/>
      <c r="E2722"/>
      <c r="F2722"/>
      <c r="G2722"/>
      <c r="H2722"/>
      <c r="I2722"/>
      <c r="J2722"/>
      <c r="K2722"/>
      <c r="L2722"/>
      <c r="M2722"/>
      <c r="N2722"/>
      <c r="O2722"/>
      <c r="P2722"/>
      <c r="Q2722"/>
      <c r="R2722"/>
    </row>
    <row r="2723" spans="1:18" s="16" customFormat="1" x14ac:dyDescent="0.25">
      <c r="A2723"/>
      <c r="B2723" s="18"/>
      <c r="D2723"/>
      <c r="E2723"/>
      <c r="F2723"/>
      <c r="G2723"/>
      <c r="H2723"/>
      <c r="I2723"/>
      <c r="J2723"/>
      <c r="K2723"/>
      <c r="L2723"/>
      <c r="M2723"/>
      <c r="N2723"/>
      <c r="O2723"/>
      <c r="P2723"/>
      <c r="Q2723"/>
      <c r="R2723"/>
    </row>
    <row r="2724" spans="1:18" s="16" customFormat="1" x14ac:dyDescent="0.25">
      <c r="A2724"/>
      <c r="B2724" s="18"/>
      <c r="D2724"/>
      <c r="E2724"/>
      <c r="F2724"/>
      <c r="G2724"/>
      <c r="H2724"/>
      <c r="I2724"/>
      <c r="J2724"/>
      <c r="K2724"/>
      <c r="L2724"/>
      <c r="M2724"/>
      <c r="N2724"/>
      <c r="O2724"/>
      <c r="P2724"/>
      <c r="Q2724"/>
      <c r="R2724"/>
    </row>
    <row r="2725" spans="1:18" s="16" customFormat="1" x14ac:dyDescent="0.25">
      <c r="A2725"/>
      <c r="B2725" s="18"/>
      <c r="D2725"/>
      <c r="E2725"/>
      <c r="F2725"/>
      <c r="G2725"/>
      <c r="H2725"/>
      <c r="I2725"/>
      <c r="J2725"/>
      <c r="K2725"/>
      <c r="L2725"/>
      <c r="M2725"/>
      <c r="N2725"/>
      <c r="O2725"/>
      <c r="P2725"/>
      <c r="Q2725"/>
      <c r="R2725"/>
    </row>
    <row r="2726" spans="1:18" s="16" customFormat="1" x14ac:dyDescent="0.25">
      <c r="A2726"/>
      <c r="B2726" s="18"/>
      <c r="D2726"/>
      <c r="E2726"/>
      <c r="F2726"/>
      <c r="G2726"/>
      <c r="H2726"/>
      <c r="I2726"/>
      <c r="J2726"/>
      <c r="K2726"/>
      <c r="L2726"/>
      <c r="M2726"/>
      <c r="N2726"/>
      <c r="O2726"/>
      <c r="P2726"/>
      <c r="Q2726"/>
      <c r="R2726"/>
    </row>
    <row r="2727" spans="1:18" s="16" customFormat="1" x14ac:dyDescent="0.25">
      <c r="A2727"/>
      <c r="B2727" s="18"/>
      <c r="D2727"/>
      <c r="E2727"/>
      <c r="F2727"/>
      <c r="G2727"/>
      <c r="H2727"/>
      <c r="I2727"/>
      <c r="J2727"/>
      <c r="K2727"/>
      <c r="L2727"/>
      <c r="M2727"/>
      <c r="N2727"/>
      <c r="O2727"/>
      <c r="P2727"/>
      <c r="Q2727"/>
      <c r="R2727"/>
    </row>
    <row r="2728" spans="1:18" s="16" customFormat="1" x14ac:dyDescent="0.25">
      <c r="A2728"/>
      <c r="B2728" s="18"/>
      <c r="D2728"/>
      <c r="E2728"/>
      <c r="F2728"/>
      <c r="G2728"/>
      <c r="H2728"/>
      <c r="I2728"/>
      <c r="J2728"/>
      <c r="K2728"/>
      <c r="L2728"/>
      <c r="M2728"/>
      <c r="N2728"/>
      <c r="O2728"/>
      <c r="P2728"/>
      <c r="Q2728"/>
      <c r="R2728"/>
    </row>
    <row r="2729" spans="1:18" s="16" customFormat="1" x14ac:dyDescent="0.25">
      <c r="A2729"/>
      <c r="B2729" s="18"/>
      <c r="D2729"/>
      <c r="E2729"/>
      <c r="F2729"/>
      <c r="G2729"/>
      <c r="H2729"/>
      <c r="I2729"/>
      <c r="J2729"/>
      <c r="K2729"/>
      <c r="L2729"/>
      <c r="M2729"/>
      <c r="N2729"/>
      <c r="O2729"/>
      <c r="P2729"/>
      <c r="Q2729"/>
      <c r="R2729"/>
    </row>
    <row r="2730" spans="1:18" s="16" customFormat="1" x14ac:dyDescent="0.25">
      <c r="A2730"/>
      <c r="B2730" s="18"/>
      <c r="D2730"/>
      <c r="E2730"/>
      <c r="F2730"/>
      <c r="G2730"/>
      <c r="H2730"/>
      <c r="I2730"/>
      <c r="J2730"/>
      <c r="K2730"/>
      <c r="L2730"/>
      <c r="M2730"/>
      <c r="N2730"/>
      <c r="O2730"/>
      <c r="P2730"/>
      <c r="Q2730"/>
      <c r="R2730"/>
    </row>
    <row r="2731" spans="1:18" s="16" customFormat="1" x14ac:dyDescent="0.25">
      <c r="A2731"/>
      <c r="B2731" s="18"/>
      <c r="D2731"/>
      <c r="E2731"/>
      <c r="F2731"/>
      <c r="G2731"/>
      <c r="H2731"/>
      <c r="I2731"/>
      <c r="J2731"/>
      <c r="K2731"/>
      <c r="L2731"/>
      <c r="M2731"/>
      <c r="N2731"/>
      <c r="O2731"/>
      <c r="P2731"/>
      <c r="Q2731"/>
      <c r="R2731"/>
    </row>
    <row r="2732" spans="1:18" s="16" customFormat="1" x14ac:dyDescent="0.25">
      <c r="A2732"/>
      <c r="B2732" s="18"/>
      <c r="D2732"/>
      <c r="E2732"/>
      <c r="F2732"/>
      <c r="G2732"/>
      <c r="H2732"/>
      <c r="I2732"/>
      <c r="J2732"/>
      <c r="K2732"/>
      <c r="L2732"/>
      <c r="M2732"/>
      <c r="N2732"/>
      <c r="O2732"/>
      <c r="P2732"/>
      <c r="Q2732"/>
      <c r="R2732"/>
    </row>
    <row r="2733" spans="1:18" s="16" customFormat="1" x14ac:dyDescent="0.25">
      <c r="A2733"/>
      <c r="B2733" s="18"/>
      <c r="D2733"/>
      <c r="E2733"/>
      <c r="F2733"/>
      <c r="G2733"/>
      <c r="H2733"/>
      <c r="I2733"/>
      <c r="J2733"/>
      <c r="K2733"/>
      <c r="L2733"/>
      <c r="M2733"/>
      <c r="N2733"/>
      <c r="O2733"/>
      <c r="P2733"/>
      <c r="Q2733"/>
      <c r="R2733"/>
    </row>
    <row r="2734" spans="1:18" s="16" customFormat="1" x14ac:dyDescent="0.25">
      <c r="A2734"/>
      <c r="B2734" s="18"/>
      <c r="D2734"/>
      <c r="E2734"/>
      <c r="F2734"/>
      <c r="G2734"/>
      <c r="H2734"/>
      <c r="I2734"/>
      <c r="J2734"/>
      <c r="K2734"/>
      <c r="L2734"/>
      <c r="M2734"/>
      <c r="N2734"/>
      <c r="O2734"/>
      <c r="P2734"/>
      <c r="Q2734"/>
      <c r="R2734"/>
    </row>
    <row r="2735" spans="1:18" s="16" customFormat="1" x14ac:dyDescent="0.25">
      <c r="A2735"/>
      <c r="B2735" s="18"/>
      <c r="D2735"/>
      <c r="E2735"/>
      <c r="F2735"/>
      <c r="G2735"/>
      <c r="H2735"/>
      <c r="I2735"/>
      <c r="J2735"/>
      <c r="K2735"/>
      <c r="L2735"/>
      <c r="M2735"/>
      <c r="N2735"/>
      <c r="O2735"/>
      <c r="P2735"/>
      <c r="Q2735"/>
      <c r="R2735"/>
    </row>
    <row r="2736" spans="1:18" s="16" customFormat="1" x14ac:dyDescent="0.25">
      <c r="A2736"/>
      <c r="B2736" s="18"/>
      <c r="D2736"/>
      <c r="E2736"/>
      <c r="F2736"/>
      <c r="G2736"/>
      <c r="H2736"/>
      <c r="I2736"/>
      <c r="J2736"/>
      <c r="K2736"/>
      <c r="L2736"/>
      <c r="M2736"/>
      <c r="N2736"/>
      <c r="O2736"/>
      <c r="P2736"/>
      <c r="Q2736"/>
      <c r="R2736"/>
    </row>
    <row r="2737" spans="1:18" s="16" customFormat="1" x14ac:dyDescent="0.25">
      <c r="A2737"/>
      <c r="B2737" s="18"/>
      <c r="D2737"/>
      <c r="E2737"/>
      <c r="F2737"/>
      <c r="G2737"/>
      <c r="H2737"/>
      <c r="I2737"/>
      <c r="J2737"/>
      <c r="K2737"/>
      <c r="L2737"/>
      <c r="M2737"/>
      <c r="N2737"/>
      <c r="O2737"/>
      <c r="P2737"/>
      <c r="Q2737"/>
      <c r="R2737"/>
    </row>
    <row r="2738" spans="1:18" s="16" customFormat="1" x14ac:dyDescent="0.25">
      <c r="A2738"/>
      <c r="B2738" s="18"/>
      <c r="D2738"/>
      <c r="E2738"/>
      <c r="F2738"/>
      <c r="G2738"/>
      <c r="H2738"/>
      <c r="I2738"/>
      <c r="J2738"/>
      <c r="K2738"/>
      <c r="L2738"/>
      <c r="M2738"/>
      <c r="N2738"/>
      <c r="O2738"/>
      <c r="P2738"/>
      <c r="Q2738"/>
      <c r="R2738"/>
    </row>
    <row r="2739" spans="1:18" s="16" customFormat="1" x14ac:dyDescent="0.25">
      <c r="A2739"/>
      <c r="B2739" s="18"/>
      <c r="D2739"/>
      <c r="E2739"/>
      <c r="F2739"/>
      <c r="G2739"/>
      <c r="H2739"/>
      <c r="I2739"/>
      <c r="J2739"/>
      <c r="K2739"/>
      <c r="L2739"/>
      <c r="M2739"/>
      <c r="N2739"/>
      <c r="O2739"/>
      <c r="P2739"/>
      <c r="Q2739"/>
      <c r="R2739"/>
    </row>
    <row r="2740" spans="1:18" s="16" customFormat="1" x14ac:dyDescent="0.25">
      <c r="A2740"/>
      <c r="B2740" s="18"/>
      <c r="D2740"/>
      <c r="E2740"/>
      <c r="F2740"/>
      <c r="G2740"/>
      <c r="H2740"/>
      <c r="I2740"/>
      <c r="J2740"/>
      <c r="K2740"/>
      <c r="L2740"/>
      <c r="M2740"/>
      <c r="N2740"/>
      <c r="O2740"/>
      <c r="P2740"/>
      <c r="Q2740"/>
      <c r="R2740"/>
    </row>
    <row r="2741" spans="1:18" s="16" customFormat="1" x14ac:dyDescent="0.25">
      <c r="A2741"/>
      <c r="B2741" s="18"/>
      <c r="D2741"/>
      <c r="E2741"/>
      <c r="F2741"/>
      <c r="G2741"/>
      <c r="H2741"/>
      <c r="I2741"/>
      <c r="J2741"/>
      <c r="K2741"/>
      <c r="L2741"/>
      <c r="M2741"/>
      <c r="N2741"/>
      <c r="O2741"/>
      <c r="P2741"/>
      <c r="Q2741"/>
      <c r="R2741"/>
    </row>
    <row r="2742" spans="1:18" s="16" customFormat="1" x14ac:dyDescent="0.25">
      <c r="A2742"/>
      <c r="B2742" s="18"/>
      <c r="D2742"/>
      <c r="E2742"/>
      <c r="F2742"/>
      <c r="G2742"/>
      <c r="H2742"/>
      <c r="I2742"/>
      <c r="J2742"/>
      <c r="K2742"/>
      <c r="L2742"/>
      <c r="M2742"/>
      <c r="N2742"/>
      <c r="O2742"/>
      <c r="P2742"/>
      <c r="Q2742"/>
      <c r="R2742"/>
    </row>
    <row r="2743" spans="1:18" s="16" customFormat="1" x14ac:dyDescent="0.25">
      <c r="A2743"/>
      <c r="B2743" s="18"/>
      <c r="D2743"/>
      <c r="E2743"/>
      <c r="F2743"/>
      <c r="G2743"/>
      <c r="H2743"/>
      <c r="I2743"/>
      <c r="J2743"/>
      <c r="K2743"/>
      <c r="L2743"/>
      <c r="M2743"/>
      <c r="N2743"/>
      <c r="O2743"/>
      <c r="P2743"/>
      <c r="Q2743"/>
      <c r="R2743"/>
    </row>
    <row r="2744" spans="1:18" s="16" customFormat="1" x14ac:dyDescent="0.25">
      <c r="A2744"/>
      <c r="B2744" s="18"/>
      <c r="D2744"/>
      <c r="E2744"/>
      <c r="F2744"/>
      <c r="G2744"/>
      <c r="H2744"/>
      <c r="I2744"/>
      <c r="J2744"/>
      <c r="K2744"/>
      <c r="L2744"/>
      <c r="M2744"/>
      <c r="N2744"/>
      <c r="O2744"/>
      <c r="P2744"/>
      <c r="Q2744"/>
      <c r="R2744"/>
    </row>
    <row r="2745" spans="1:18" s="16" customFormat="1" x14ac:dyDescent="0.25">
      <c r="A2745"/>
      <c r="B2745" s="18"/>
      <c r="D2745"/>
      <c r="E2745"/>
      <c r="F2745"/>
      <c r="G2745"/>
      <c r="H2745"/>
      <c r="I2745"/>
      <c r="J2745"/>
      <c r="K2745"/>
      <c r="L2745"/>
      <c r="M2745"/>
      <c r="N2745"/>
      <c r="O2745"/>
      <c r="P2745"/>
      <c r="Q2745"/>
      <c r="R2745"/>
    </row>
    <row r="2746" spans="1:18" s="16" customFormat="1" x14ac:dyDescent="0.25">
      <c r="A2746"/>
      <c r="B2746" s="18"/>
      <c r="D2746"/>
      <c r="E2746"/>
      <c r="F2746"/>
      <c r="G2746"/>
      <c r="H2746"/>
      <c r="I2746"/>
      <c r="J2746"/>
      <c r="K2746"/>
      <c r="L2746"/>
      <c r="M2746"/>
      <c r="N2746"/>
      <c r="O2746"/>
      <c r="P2746"/>
      <c r="Q2746"/>
      <c r="R2746"/>
    </row>
    <row r="2747" spans="1:18" s="16" customFormat="1" x14ac:dyDescent="0.25">
      <c r="A2747"/>
      <c r="B2747" s="18"/>
      <c r="D2747"/>
      <c r="E2747"/>
      <c r="F2747"/>
      <c r="G2747"/>
      <c r="H2747"/>
      <c r="I2747"/>
      <c r="J2747"/>
      <c r="K2747"/>
      <c r="L2747"/>
      <c r="M2747"/>
      <c r="N2747"/>
      <c r="O2747"/>
      <c r="P2747"/>
      <c r="Q2747"/>
      <c r="R2747"/>
    </row>
    <row r="2748" spans="1:18" s="16" customFormat="1" x14ac:dyDescent="0.25">
      <c r="A2748"/>
      <c r="B2748" s="18"/>
      <c r="D2748"/>
      <c r="E2748"/>
      <c r="F2748"/>
      <c r="G2748"/>
      <c r="H2748"/>
      <c r="I2748"/>
      <c r="J2748"/>
      <c r="K2748"/>
      <c r="L2748"/>
      <c r="M2748"/>
      <c r="N2748"/>
      <c r="O2748"/>
      <c r="P2748"/>
      <c r="Q2748"/>
      <c r="R2748"/>
    </row>
    <row r="2749" spans="1:18" s="16" customFormat="1" x14ac:dyDescent="0.25">
      <c r="A2749"/>
      <c r="B2749" s="18"/>
      <c r="D2749"/>
      <c r="E2749"/>
      <c r="F2749"/>
      <c r="G2749"/>
      <c r="H2749"/>
      <c r="I2749"/>
      <c r="J2749"/>
      <c r="K2749"/>
      <c r="L2749"/>
      <c r="M2749"/>
      <c r="N2749"/>
      <c r="O2749"/>
      <c r="P2749"/>
      <c r="Q2749"/>
      <c r="R2749"/>
    </row>
    <row r="2750" spans="1:18" s="16" customFormat="1" x14ac:dyDescent="0.25">
      <c r="A2750"/>
      <c r="B2750" s="18"/>
      <c r="D2750"/>
      <c r="E2750"/>
      <c r="F2750"/>
      <c r="G2750"/>
      <c r="H2750"/>
      <c r="I2750"/>
      <c r="J2750"/>
      <c r="K2750"/>
      <c r="L2750"/>
      <c r="M2750"/>
      <c r="N2750"/>
      <c r="O2750"/>
      <c r="P2750"/>
      <c r="Q2750"/>
      <c r="R2750"/>
    </row>
    <row r="2751" spans="1:18" s="16" customFormat="1" x14ac:dyDescent="0.25">
      <c r="A2751"/>
      <c r="B2751" s="18"/>
      <c r="D2751"/>
      <c r="E2751"/>
      <c r="F2751"/>
      <c r="G2751"/>
      <c r="H2751"/>
      <c r="I2751"/>
      <c r="J2751"/>
      <c r="K2751"/>
      <c r="L2751"/>
      <c r="M2751"/>
      <c r="N2751"/>
      <c r="O2751"/>
      <c r="P2751"/>
      <c r="Q2751"/>
      <c r="R2751"/>
    </row>
    <row r="2752" spans="1:18" s="16" customFormat="1" x14ac:dyDescent="0.25">
      <c r="A2752"/>
      <c r="B2752" s="18"/>
      <c r="D2752"/>
      <c r="E2752"/>
      <c r="F2752"/>
      <c r="G2752"/>
      <c r="H2752"/>
      <c r="I2752"/>
      <c r="J2752"/>
      <c r="K2752"/>
      <c r="L2752"/>
      <c r="M2752"/>
      <c r="N2752"/>
      <c r="O2752"/>
      <c r="P2752"/>
      <c r="Q2752"/>
      <c r="R2752"/>
    </row>
    <row r="2753" spans="1:18" s="16" customFormat="1" x14ac:dyDescent="0.25">
      <c r="A2753"/>
      <c r="B2753" s="18"/>
      <c r="D2753"/>
      <c r="E2753"/>
      <c r="F2753"/>
      <c r="G2753"/>
      <c r="H2753"/>
      <c r="I2753"/>
      <c r="J2753"/>
      <c r="K2753"/>
      <c r="L2753"/>
      <c r="M2753"/>
      <c r="N2753"/>
      <c r="O2753"/>
      <c r="P2753"/>
      <c r="Q2753"/>
      <c r="R2753"/>
    </row>
    <row r="2754" spans="1:18" s="16" customFormat="1" x14ac:dyDescent="0.25">
      <c r="A2754"/>
      <c r="B2754" s="18"/>
      <c r="D2754"/>
      <c r="E2754"/>
      <c r="F2754"/>
      <c r="G2754"/>
      <c r="H2754"/>
      <c r="I2754"/>
      <c r="J2754"/>
      <c r="K2754"/>
      <c r="L2754"/>
      <c r="M2754"/>
      <c r="N2754"/>
      <c r="O2754"/>
      <c r="P2754"/>
      <c r="Q2754"/>
      <c r="R2754"/>
    </row>
    <row r="2755" spans="1:18" s="16" customFormat="1" x14ac:dyDescent="0.25">
      <c r="A2755"/>
      <c r="B2755" s="18"/>
      <c r="D2755"/>
      <c r="E2755"/>
      <c r="F2755"/>
      <c r="G2755"/>
      <c r="H2755"/>
      <c r="I2755"/>
      <c r="J2755"/>
      <c r="K2755"/>
      <c r="L2755"/>
      <c r="M2755"/>
      <c r="N2755"/>
      <c r="O2755"/>
      <c r="P2755"/>
      <c r="Q2755"/>
      <c r="R2755"/>
    </row>
    <row r="2756" spans="1:18" s="16" customFormat="1" x14ac:dyDescent="0.25">
      <c r="A2756"/>
      <c r="B2756" s="18"/>
      <c r="D2756"/>
      <c r="E2756"/>
      <c r="F2756"/>
      <c r="G2756"/>
      <c r="H2756"/>
      <c r="I2756"/>
      <c r="J2756"/>
      <c r="K2756"/>
      <c r="L2756"/>
      <c r="M2756"/>
      <c r="N2756"/>
      <c r="O2756"/>
      <c r="P2756"/>
      <c r="Q2756"/>
      <c r="R2756"/>
    </row>
    <row r="2757" spans="1:18" s="16" customFormat="1" x14ac:dyDescent="0.25">
      <c r="A2757"/>
      <c r="B2757" s="18"/>
      <c r="D2757"/>
      <c r="E2757"/>
      <c r="F2757"/>
      <c r="G2757"/>
      <c r="H2757"/>
      <c r="I2757"/>
      <c r="J2757"/>
      <c r="K2757"/>
      <c r="L2757"/>
      <c r="M2757"/>
      <c r="N2757"/>
      <c r="O2757"/>
      <c r="P2757"/>
      <c r="Q2757"/>
      <c r="R2757"/>
    </row>
    <row r="2758" spans="1:18" s="16" customFormat="1" x14ac:dyDescent="0.25">
      <c r="A2758"/>
      <c r="B2758" s="18"/>
      <c r="D2758"/>
      <c r="E2758"/>
      <c r="F2758"/>
      <c r="G2758"/>
      <c r="H2758"/>
      <c r="I2758"/>
      <c r="J2758"/>
      <c r="K2758"/>
      <c r="L2758"/>
      <c r="M2758"/>
      <c r="N2758"/>
      <c r="O2758"/>
      <c r="P2758"/>
      <c r="Q2758"/>
      <c r="R2758"/>
    </row>
    <row r="2759" spans="1:18" s="16" customFormat="1" x14ac:dyDescent="0.25">
      <c r="A2759"/>
      <c r="B2759" s="18"/>
      <c r="D2759"/>
      <c r="E2759"/>
      <c r="F2759"/>
      <c r="G2759"/>
      <c r="H2759"/>
      <c r="I2759"/>
      <c r="J2759"/>
      <c r="K2759"/>
      <c r="L2759"/>
      <c r="M2759"/>
      <c r="N2759"/>
      <c r="O2759"/>
      <c r="P2759"/>
      <c r="Q2759"/>
      <c r="R2759"/>
    </row>
    <row r="2760" spans="1:18" s="16" customFormat="1" x14ac:dyDescent="0.25">
      <c r="A2760"/>
      <c r="B2760" s="18"/>
      <c r="D2760"/>
      <c r="E2760"/>
      <c r="F2760"/>
      <c r="G2760"/>
      <c r="H2760"/>
      <c r="I2760"/>
      <c r="J2760"/>
      <c r="K2760"/>
      <c r="L2760"/>
      <c r="M2760"/>
      <c r="N2760"/>
      <c r="O2760"/>
      <c r="P2760"/>
      <c r="Q2760"/>
      <c r="R2760"/>
    </row>
    <row r="2761" spans="1:18" s="16" customFormat="1" x14ac:dyDescent="0.25">
      <c r="A2761"/>
      <c r="B2761" s="18"/>
      <c r="D2761"/>
      <c r="E2761"/>
      <c r="F2761"/>
      <c r="G2761"/>
      <c r="H2761"/>
      <c r="I2761"/>
      <c r="J2761"/>
      <c r="K2761"/>
      <c r="L2761"/>
      <c r="M2761"/>
      <c r="N2761"/>
      <c r="O2761"/>
      <c r="P2761"/>
      <c r="Q2761"/>
      <c r="R2761"/>
    </row>
    <row r="2762" spans="1:18" s="16" customFormat="1" x14ac:dyDescent="0.25">
      <c r="A2762"/>
      <c r="B2762" s="17"/>
      <c r="D2762"/>
      <c r="E2762"/>
      <c r="F2762"/>
      <c r="G2762"/>
      <c r="H2762"/>
      <c r="I2762"/>
      <c r="J2762"/>
      <c r="K2762"/>
      <c r="L2762"/>
      <c r="M2762"/>
      <c r="N2762"/>
      <c r="O2762"/>
      <c r="P2762"/>
      <c r="Q2762"/>
      <c r="R2762"/>
    </row>
    <row r="2763" spans="1:18" s="16" customFormat="1" x14ac:dyDescent="0.25">
      <c r="A2763"/>
      <c r="B2763" s="18"/>
      <c r="D2763"/>
      <c r="E2763"/>
      <c r="F2763"/>
      <c r="G2763"/>
      <c r="H2763"/>
      <c r="I2763"/>
      <c r="J2763"/>
      <c r="K2763"/>
      <c r="L2763"/>
      <c r="M2763"/>
      <c r="N2763"/>
      <c r="O2763"/>
      <c r="P2763"/>
      <c r="Q2763"/>
      <c r="R2763"/>
    </row>
    <row r="2764" spans="1:18" s="16" customFormat="1" x14ac:dyDescent="0.25">
      <c r="A2764"/>
      <c r="B2764" s="18"/>
      <c r="D2764"/>
      <c r="E2764"/>
      <c r="F2764"/>
      <c r="G2764"/>
      <c r="H2764"/>
      <c r="I2764"/>
      <c r="J2764"/>
      <c r="K2764"/>
      <c r="L2764"/>
      <c r="M2764"/>
      <c r="N2764"/>
      <c r="O2764"/>
      <c r="P2764"/>
      <c r="Q2764"/>
      <c r="R2764"/>
    </row>
    <row r="2765" spans="1:18" s="16" customFormat="1" x14ac:dyDescent="0.25">
      <c r="A2765"/>
      <c r="B2765" s="18"/>
      <c r="D2765"/>
      <c r="E2765"/>
      <c r="F2765"/>
      <c r="G2765"/>
      <c r="H2765"/>
      <c r="I2765"/>
      <c r="J2765"/>
      <c r="K2765"/>
      <c r="L2765"/>
      <c r="M2765"/>
      <c r="N2765"/>
      <c r="O2765"/>
      <c r="P2765"/>
      <c r="Q2765"/>
      <c r="R2765"/>
    </row>
    <row r="2766" spans="1:18" s="16" customFormat="1" x14ac:dyDescent="0.25">
      <c r="A2766"/>
      <c r="B2766" s="18"/>
      <c r="D2766"/>
      <c r="E2766"/>
      <c r="F2766"/>
      <c r="G2766"/>
      <c r="H2766"/>
      <c r="I2766"/>
      <c r="J2766"/>
      <c r="K2766"/>
      <c r="L2766"/>
      <c r="M2766"/>
      <c r="N2766"/>
      <c r="O2766"/>
      <c r="P2766"/>
      <c r="Q2766"/>
      <c r="R2766"/>
    </row>
    <row r="2767" spans="1:18" s="16" customFormat="1" x14ac:dyDescent="0.25">
      <c r="A2767"/>
      <c r="B2767" s="18"/>
      <c r="D2767"/>
      <c r="E2767"/>
      <c r="F2767"/>
      <c r="G2767"/>
      <c r="H2767"/>
      <c r="I2767"/>
      <c r="J2767"/>
      <c r="K2767"/>
      <c r="L2767"/>
      <c r="M2767"/>
      <c r="N2767"/>
      <c r="O2767"/>
      <c r="P2767"/>
      <c r="Q2767"/>
      <c r="R2767"/>
    </row>
    <row r="2768" spans="1:18" s="16" customFormat="1" x14ac:dyDescent="0.25">
      <c r="A2768"/>
      <c r="B2768" s="18"/>
      <c r="D2768"/>
      <c r="E2768"/>
      <c r="F2768"/>
      <c r="G2768"/>
      <c r="H2768"/>
      <c r="I2768"/>
      <c r="J2768"/>
      <c r="K2768"/>
      <c r="L2768"/>
      <c r="M2768"/>
      <c r="N2768"/>
      <c r="O2768"/>
      <c r="P2768"/>
      <c r="Q2768"/>
      <c r="R2768"/>
    </row>
    <row r="2769" spans="1:18" s="16" customFormat="1" x14ac:dyDescent="0.25">
      <c r="A2769"/>
      <c r="B2769" s="18"/>
      <c r="D2769"/>
      <c r="E2769"/>
      <c r="F2769"/>
      <c r="G2769"/>
      <c r="H2769"/>
      <c r="I2769"/>
      <c r="J2769"/>
      <c r="K2769"/>
      <c r="L2769"/>
      <c r="M2769"/>
      <c r="N2769"/>
      <c r="O2769"/>
      <c r="P2769"/>
      <c r="Q2769"/>
      <c r="R2769"/>
    </row>
    <row r="2770" spans="1:18" s="16" customFormat="1" x14ac:dyDescent="0.25">
      <c r="A2770"/>
      <c r="B2770" s="18"/>
      <c r="D2770"/>
      <c r="E2770"/>
      <c r="F2770"/>
      <c r="G2770"/>
      <c r="H2770"/>
      <c r="I2770"/>
      <c r="J2770"/>
      <c r="K2770"/>
      <c r="L2770"/>
      <c r="M2770"/>
      <c r="N2770"/>
      <c r="O2770"/>
      <c r="P2770"/>
      <c r="Q2770"/>
      <c r="R2770"/>
    </row>
    <row r="2771" spans="1:18" s="16" customFormat="1" x14ac:dyDescent="0.25">
      <c r="A2771"/>
      <c r="B2771" s="18"/>
      <c r="D2771"/>
      <c r="E2771"/>
      <c r="F2771"/>
      <c r="G2771"/>
      <c r="H2771"/>
      <c r="I2771"/>
      <c r="J2771"/>
      <c r="K2771"/>
      <c r="L2771"/>
      <c r="M2771"/>
      <c r="N2771"/>
      <c r="O2771"/>
      <c r="P2771"/>
      <c r="Q2771"/>
      <c r="R2771"/>
    </row>
    <row r="2772" spans="1:18" s="16" customFormat="1" x14ac:dyDescent="0.25">
      <c r="A2772"/>
      <c r="B2772" s="18"/>
      <c r="D2772"/>
      <c r="E2772"/>
      <c r="F2772"/>
      <c r="G2772"/>
      <c r="H2772"/>
      <c r="I2772"/>
      <c r="J2772"/>
      <c r="K2772"/>
      <c r="L2772"/>
      <c r="M2772"/>
      <c r="N2772"/>
      <c r="O2772"/>
      <c r="P2772"/>
      <c r="Q2772"/>
      <c r="R2772"/>
    </row>
    <row r="2773" spans="1:18" s="16" customFormat="1" x14ac:dyDescent="0.25">
      <c r="A2773"/>
      <c r="B2773" s="18"/>
      <c r="D2773"/>
      <c r="E2773"/>
      <c r="F2773"/>
      <c r="G2773"/>
      <c r="H2773"/>
      <c r="I2773"/>
      <c r="J2773"/>
      <c r="K2773"/>
      <c r="L2773"/>
      <c r="M2773"/>
      <c r="N2773"/>
      <c r="O2773"/>
      <c r="P2773"/>
      <c r="Q2773"/>
      <c r="R2773"/>
    </row>
    <row r="2774" spans="1:18" s="16" customFormat="1" x14ac:dyDescent="0.25">
      <c r="A2774"/>
      <c r="B2774" s="18"/>
      <c r="D2774"/>
      <c r="E2774"/>
      <c r="F2774"/>
      <c r="G2774"/>
      <c r="H2774"/>
      <c r="I2774"/>
      <c r="J2774"/>
      <c r="K2774"/>
      <c r="L2774"/>
      <c r="M2774"/>
      <c r="N2774"/>
      <c r="O2774"/>
      <c r="P2774"/>
      <c r="Q2774"/>
      <c r="R2774"/>
    </row>
    <row r="2775" spans="1:18" s="16" customFormat="1" x14ac:dyDescent="0.25">
      <c r="A2775"/>
      <c r="B2775" s="18"/>
      <c r="D2775"/>
      <c r="E2775"/>
      <c r="F2775"/>
      <c r="G2775"/>
      <c r="H2775"/>
      <c r="I2775"/>
      <c r="J2775"/>
      <c r="K2775"/>
      <c r="L2775"/>
      <c r="M2775"/>
      <c r="N2775"/>
      <c r="O2775"/>
      <c r="P2775"/>
      <c r="Q2775"/>
      <c r="R2775"/>
    </row>
    <row r="2776" spans="1:18" s="16" customFormat="1" x14ac:dyDescent="0.25">
      <c r="A2776"/>
      <c r="B2776" s="18"/>
      <c r="D2776"/>
      <c r="E2776"/>
      <c r="F2776"/>
      <c r="G2776"/>
      <c r="H2776"/>
      <c r="I2776"/>
      <c r="J2776"/>
      <c r="K2776"/>
      <c r="L2776"/>
      <c r="M2776"/>
      <c r="N2776"/>
      <c r="O2776"/>
      <c r="P2776"/>
      <c r="Q2776"/>
      <c r="R2776"/>
    </row>
    <row r="2777" spans="1:18" s="16" customFormat="1" x14ac:dyDescent="0.25">
      <c r="A2777"/>
      <c r="B2777" s="18"/>
      <c r="D2777"/>
      <c r="E2777"/>
      <c r="F2777"/>
      <c r="G2777"/>
      <c r="H2777"/>
      <c r="I2777"/>
      <c r="J2777"/>
      <c r="K2777"/>
      <c r="L2777"/>
      <c r="M2777"/>
      <c r="N2777"/>
      <c r="O2777"/>
      <c r="P2777"/>
      <c r="Q2777"/>
      <c r="R2777"/>
    </row>
    <row r="2778" spans="1:18" s="16" customFormat="1" x14ac:dyDescent="0.25">
      <c r="A2778"/>
      <c r="B2778" s="18"/>
      <c r="D2778"/>
      <c r="E2778"/>
      <c r="F2778"/>
      <c r="G2778"/>
      <c r="H2778"/>
      <c r="I2778"/>
      <c r="J2778"/>
      <c r="K2778"/>
      <c r="L2778"/>
      <c r="M2778"/>
      <c r="N2778"/>
      <c r="O2778"/>
      <c r="P2778"/>
      <c r="Q2778"/>
      <c r="R2778"/>
    </row>
    <row r="2779" spans="1:18" s="16" customFormat="1" x14ac:dyDescent="0.25">
      <c r="A2779"/>
      <c r="B2779" s="18"/>
      <c r="D2779"/>
      <c r="E2779"/>
      <c r="F2779"/>
      <c r="G2779"/>
      <c r="H2779"/>
      <c r="I2779"/>
      <c r="J2779"/>
      <c r="K2779"/>
      <c r="L2779"/>
      <c r="M2779"/>
      <c r="N2779"/>
      <c r="O2779"/>
      <c r="P2779"/>
      <c r="Q2779"/>
      <c r="R2779"/>
    </row>
    <row r="2780" spans="1:18" s="16" customFormat="1" x14ac:dyDescent="0.25">
      <c r="A2780"/>
      <c r="B2780" s="18"/>
      <c r="D2780"/>
      <c r="E2780"/>
      <c r="F2780"/>
      <c r="G2780"/>
      <c r="H2780"/>
      <c r="I2780"/>
      <c r="J2780"/>
      <c r="K2780"/>
      <c r="L2780"/>
      <c r="M2780"/>
      <c r="N2780"/>
      <c r="O2780"/>
      <c r="P2780"/>
      <c r="Q2780"/>
      <c r="R2780"/>
    </row>
    <row r="2781" spans="1:18" s="16" customFormat="1" x14ac:dyDescent="0.25">
      <c r="A2781"/>
      <c r="B2781" s="18"/>
      <c r="D2781"/>
      <c r="E2781"/>
      <c r="F2781"/>
      <c r="G2781"/>
      <c r="H2781"/>
      <c r="I2781"/>
      <c r="J2781"/>
      <c r="K2781"/>
      <c r="L2781"/>
      <c r="M2781"/>
      <c r="N2781"/>
      <c r="O2781"/>
      <c r="P2781"/>
      <c r="Q2781"/>
      <c r="R2781"/>
    </row>
    <row r="2782" spans="1:18" s="16" customFormat="1" x14ac:dyDescent="0.25">
      <c r="A2782"/>
      <c r="B2782" s="18"/>
      <c r="D2782"/>
      <c r="E2782"/>
      <c r="F2782"/>
      <c r="G2782"/>
      <c r="H2782"/>
      <c r="I2782"/>
      <c r="J2782"/>
      <c r="K2782"/>
      <c r="L2782"/>
      <c r="M2782"/>
      <c r="N2782"/>
      <c r="O2782"/>
      <c r="P2782"/>
      <c r="Q2782"/>
      <c r="R2782"/>
    </row>
    <row r="2783" spans="1:18" s="16" customFormat="1" x14ac:dyDescent="0.25">
      <c r="A2783"/>
      <c r="B2783" s="18"/>
      <c r="D2783"/>
      <c r="E2783"/>
      <c r="F2783"/>
      <c r="G2783"/>
      <c r="H2783"/>
      <c r="I2783"/>
      <c r="J2783"/>
      <c r="K2783"/>
      <c r="L2783"/>
      <c r="M2783"/>
      <c r="N2783"/>
      <c r="O2783"/>
      <c r="P2783"/>
      <c r="Q2783"/>
      <c r="R2783"/>
    </row>
    <row r="2784" spans="1:18" s="16" customFormat="1" x14ac:dyDescent="0.25">
      <c r="A2784"/>
      <c r="B2784" s="18"/>
      <c r="D2784"/>
      <c r="E2784"/>
      <c r="F2784"/>
      <c r="G2784"/>
      <c r="H2784"/>
      <c r="I2784"/>
      <c r="J2784"/>
      <c r="K2784"/>
      <c r="L2784"/>
      <c r="M2784"/>
      <c r="N2784"/>
      <c r="O2784"/>
      <c r="P2784"/>
      <c r="Q2784"/>
      <c r="R2784"/>
    </row>
    <row r="2785" spans="1:18" s="16" customFormat="1" x14ac:dyDescent="0.25">
      <c r="A2785"/>
      <c r="B2785" s="18"/>
      <c r="D2785"/>
      <c r="E2785"/>
      <c r="F2785"/>
      <c r="G2785"/>
      <c r="H2785"/>
      <c r="I2785"/>
      <c r="J2785"/>
      <c r="K2785"/>
      <c r="L2785"/>
      <c r="M2785"/>
      <c r="N2785"/>
      <c r="O2785"/>
      <c r="P2785"/>
      <c r="Q2785"/>
      <c r="R2785"/>
    </row>
    <row r="2786" spans="1:18" s="16" customFormat="1" x14ac:dyDescent="0.25">
      <c r="A2786"/>
      <c r="B2786" s="18"/>
      <c r="D2786"/>
      <c r="E2786"/>
      <c r="F2786"/>
      <c r="G2786"/>
      <c r="H2786"/>
      <c r="I2786"/>
      <c r="J2786"/>
      <c r="K2786"/>
      <c r="L2786"/>
      <c r="M2786"/>
      <c r="N2786"/>
      <c r="O2786"/>
      <c r="P2786"/>
      <c r="Q2786"/>
      <c r="R2786"/>
    </row>
    <row r="2787" spans="1:18" s="16" customFormat="1" x14ac:dyDescent="0.25">
      <c r="A2787"/>
      <c r="B2787" s="18"/>
      <c r="D2787"/>
      <c r="E2787"/>
      <c r="F2787"/>
      <c r="G2787"/>
      <c r="H2787"/>
      <c r="I2787"/>
      <c r="J2787"/>
      <c r="K2787"/>
      <c r="L2787"/>
      <c r="M2787"/>
      <c r="N2787"/>
      <c r="O2787"/>
      <c r="P2787"/>
      <c r="Q2787"/>
      <c r="R2787"/>
    </row>
    <row r="2788" spans="1:18" s="16" customFormat="1" x14ac:dyDescent="0.25">
      <c r="A2788"/>
      <c r="B2788" s="18"/>
      <c r="D2788"/>
      <c r="E2788"/>
      <c r="F2788"/>
      <c r="G2788"/>
      <c r="H2788"/>
      <c r="I2788"/>
      <c r="J2788"/>
      <c r="K2788"/>
      <c r="L2788"/>
      <c r="M2788"/>
      <c r="N2788"/>
      <c r="O2788"/>
      <c r="P2788"/>
      <c r="Q2788"/>
      <c r="R2788"/>
    </row>
    <row r="2789" spans="1:18" s="16" customFormat="1" x14ac:dyDescent="0.25">
      <c r="A2789"/>
      <c r="B2789" s="18"/>
      <c r="D2789"/>
      <c r="E2789"/>
      <c r="F2789"/>
      <c r="G2789"/>
      <c r="H2789"/>
      <c r="I2789"/>
      <c r="J2789"/>
      <c r="K2789"/>
      <c r="L2789"/>
      <c r="M2789"/>
      <c r="N2789"/>
      <c r="O2789"/>
      <c r="P2789"/>
      <c r="Q2789"/>
      <c r="R2789"/>
    </row>
    <row r="2790" spans="1:18" s="16" customFormat="1" x14ac:dyDescent="0.25">
      <c r="A2790"/>
      <c r="B2790" s="18"/>
      <c r="D2790"/>
      <c r="E2790"/>
      <c r="F2790"/>
      <c r="G2790"/>
      <c r="H2790"/>
      <c r="I2790"/>
      <c r="J2790"/>
      <c r="K2790"/>
      <c r="L2790"/>
      <c r="M2790"/>
      <c r="N2790"/>
      <c r="O2790"/>
      <c r="P2790"/>
      <c r="Q2790"/>
      <c r="R2790"/>
    </row>
    <row r="2791" spans="1:18" s="16" customFormat="1" x14ac:dyDescent="0.25">
      <c r="A2791"/>
      <c r="B2791" s="18"/>
      <c r="D2791"/>
      <c r="E2791"/>
      <c r="F2791"/>
      <c r="G2791"/>
      <c r="H2791"/>
      <c r="I2791"/>
      <c r="J2791"/>
      <c r="K2791"/>
      <c r="L2791"/>
      <c r="M2791"/>
      <c r="N2791"/>
      <c r="O2791"/>
      <c r="P2791"/>
      <c r="Q2791"/>
      <c r="R2791"/>
    </row>
    <row r="2792" spans="1:18" s="16" customFormat="1" x14ac:dyDescent="0.25">
      <c r="A2792"/>
      <c r="B2792" s="18"/>
      <c r="D2792"/>
      <c r="E2792"/>
      <c r="F2792"/>
      <c r="G2792"/>
      <c r="H2792"/>
      <c r="I2792"/>
      <c r="J2792"/>
      <c r="K2792"/>
      <c r="L2792"/>
      <c r="M2792"/>
      <c r="N2792"/>
      <c r="O2792"/>
      <c r="P2792"/>
      <c r="Q2792"/>
      <c r="R2792"/>
    </row>
    <row r="2793" spans="1:18" s="16" customFormat="1" x14ac:dyDescent="0.25">
      <c r="A2793"/>
      <c r="B2793" s="18"/>
      <c r="D2793"/>
      <c r="E2793"/>
      <c r="F2793"/>
      <c r="G2793"/>
      <c r="H2793"/>
      <c r="I2793"/>
      <c r="J2793"/>
      <c r="K2793"/>
      <c r="L2793"/>
      <c r="M2793"/>
      <c r="N2793"/>
      <c r="O2793"/>
      <c r="P2793"/>
      <c r="Q2793"/>
      <c r="R2793"/>
    </row>
    <row r="2794" spans="1:18" s="16" customFormat="1" x14ac:dyDescent="0.25">
      <c r="A2794"/>
      <c r="B2794" s="18"/>
      <c r="D2794"/>
      <c r="E2794"/>
      <c r="F2794"/>
      <c r="G2794"/>
      <c r="H2794"/>
      <c r="I2794"/>
      <c r="J2794"/>
      <c r="K2794"/>
      <c r="L2794"/>
      <c r="M2794"/>
      <c r="N2794"/>
      <c r="O2794"/>
      <c r="P2794"/>
      <c r="Q2794"/>
      <c r="R2794"/>
    </row>
    <row r="2795" spans="1:18" s="16" customFormat="1" x14ac:dyDescent="0.25">
      <c r="A2795"/>
      <c r="B2795" s="18"/>
      <c r="D2795"/>
      <c r="E2795"/>
      <c r="F2795"/>
      <c r="G2795"/>
      <c r="H2795"/>
      <c r="I2795"/>
      <c r="J2795"/>
      <c r="K2795"/>
      <c r="L2795"/>
      <c r="M2795"/>
      <c r="N2795"/>
      <c r="O2795"/>
      <c r="P2795"/>
      <c r="Q2795"/>
      <c r="R2795"/>
    </row>
    <row r="2796" spans="1:18" s="16" customFormat="1" x14ac:dyDescent="0.25">
      <c r="A2796"/>
      <c r="B2796" s="18"/>
      <c r="D2796"/>
      <c r="E2796"/>
      <c r="F2796"/>
      <c r="G2796"/>
      <c r="H2796"/>
      <c r="I2796"/>
      <c r="J2796"/>
      <c r="K2796"/>
      <c r="L2796"/>
      <c r="M2796"/>
      <c r="N2796"/>
      <c r="O2796"/>
      <c r="P2796"/>
      <c r="Q2796"/>
      <c r="R2796"/>
    </row>
    <row r="2797" spans="1:18" s="16" customFormat="1" x14ac:dyDescent="0.25">
      <c r="A2797"/>
      <c r="B2797" s="18"/>
      <c r="D2797"/>
      <c r="E2797"/>
      <c r="F2797"/>
      <c r="G2797"/>
      <c r="H2797"/>
      <c r="I2797"/>
      <c r="J2797"/>
      <c r="K2797"/>
      <c r="L2797"/>
      <c r="M2797"/>
      <c r="N2797"/>
      <c r="O2797"/>
      <c r="P2797"/>
      <c r="Q2797"/>
      <c r="R2797"/>
    </row>
    <row r="2798" spans="1:18" s="16" customFormat="1" x14ac:dyDescent="0.25">
      <c r="A2798"/>
      <c r="B2798" s="18"/>
      <c r="D2798"/>
      <c r="E2798"/>
      <c r="F2798"/>
      <c r="G2798"/>
      <c r="H2798"/>
      <c r="I2798"/>
      <c r="J2798"/>
      <c r="K2798"/>
      <c r="L2798"/>
      <c r="M2798"/>
      <c r="N2798"/>
      <c r="O2798"/>
      <c r="P2798"/>
      <c r="Q2798"/>
      <c r="R2798"/>
    </row>
    <row r="2799" spans="1:18" s="16" customFormat="1" x14ac:dyDescent="0.25">
      <c r="A2799"/>
      <c r="B2799" s="18"/>
      <c r="D2799"/>
      <c r="E2799"/>
      <c r="F2799"/>
      <c r="G2799"/>
      <c r="H2799"/>
      <c r="I2799"/>
      <c r="J2799"/>
      <c r="K2799"/>
      <c r="L2799"/>
      <c r="M2799"/>
      <c r="N2799"/>
      <c r="O2799"/>
      <c r="P2799"/>
      <c r="Q2799"/>
      <c r="R2799"/>
    </row>
    <row r="2800" spans="1:18" s="16" customFormat="1" x14ac:dyDescent="0.25">
      <c r="A2800"/>
      <c r="B2800" s="18"/>
      <c r="D2800"/>
      <c r="E2800"/>
      <c r="F2800"/>
      <c r="G2800"/>
      <c r="H2800"/>
      <c r="I2800"/>
      <c r="J2800"/>
      <c r="K2800"/>
      <c r="L2800"/>
      <c r="M2800"/>
      <c r="N2800"/>
      <c r="O2800"/>
      <c r="P2800"/>
      <c r="Q2800"/>
      <c r="R2800"/>
    </row>
    <row r="2801" spans="1:18" s="16" customFormat="1" x14ac:dyDescent="0.25">
      <c r="A2801"/>
      <c r="B2801" s="18"/>
      <c r="D2801"/>
      <c r="E2801"/>
      <c r="F2801"/>
      <c r="G2801"/>
      <c r="H2801"/>
      <c r="I2801"/>
      <c r="J2801"/>
      <c r="K2801"/>
      <c r="L2801"/>
      <c r="M2801"/>
      <c r="N2801"/>
      <c r="O2801"/>
      <c r="P2801"/>
      <c r="Q2801"/>
      <c r="R2801"/>
    </row>
    <row r="2802" spans="1:18" s="16" customFormat="1" x14ac:dyDescent="0.25">
      <c r="A2802"/>
      <c r="B2802" s="18"/>
      <c r="D2802"/>
      <c r="E2802"/>
      <c r="F2802"/>
      <c r="G2802"/>
      <c r="H2802"/>
      <c r="I2802"/>
      <c r="J2802"/>
      <c r="K2802"/>
      <c r="L2802"/>
      <c r="M2802"/>
      <c r="N2802"/>
      <c r="O2802"/>
      <c r="P2802"/>
      <c r="Q2802"/>
      <c r="R2802"/>
    </row>
    <row r="2803" spans="1:18" s="16" customFormat="1" x14ac:dyDescent="0.25">
      <c r="A2803"/>
      <c r="B2803" s="18"/>
      <c r="D2803"/>
      <c r="E2803"/>
      <c r="F2803"/>
      <c r="G2803"/>
      <c r="H2803"/>
      <c r="I2803"/>
      <c r="J2803"/>
      <c r="K2803"/>
      <c r="L2803"/>
      <c r="M2803"/>
      <c r="N2803"/>
      <c r="O2803"/>
      <c r="P2803"/>
      <c r="Q2803"/>
      <c r="R2803"/>
    </row>
    <row r="2804" spans="1:18" s="16" customFormat="1" x14ac:dyDescent="0.25">
      <c r="A2804"/>
      <c r="B2804" s="18"/>
      <c r="D2804"/>
      <c r="E2804"/>
      <c r="F2804"/>
      <c r="G2804"/>
      <c r="H2804"/>
      <c r="I2804"/>
      <c r="J2804"/>
      <c r="K2804"/>
      <c r="L2804"/>
      <c r="M2804"/>
      <c r="N2804"/>
      <c r="O2804"/>
      <c r="P2804"/>
      <c r="Q2804"/>
      <c r="R2804"/>
    </row>
    <row r="2805" spans="1:18" s="16" customFormat="1" x14ac:dyDescent="0.25">
      <c r="A2805"/>
      <c r="B2805" s="18"/>
      <c r="D2805"/>
      <c r="E2805"/>
      <c r="F2805"/>
      <c r="G2805"/>
      <c r="H2805"/>
      <c r="I2805"/>
      <c r="J2805"/>
      <c r="K2805"/>
      <c r="L2805"/>
      <c r="M2805"/>
      <c r="N2805"/>
      <c r="O2805"/>
      <c r="P2805"/>
      <c r="Q2805"/>
      <c r="R2805"/>
    </row>
    <row r="2806" spans="1:18" s="16" customFormat="1" x14ac:dyDescent="0.25">
      <c r="A2806"/>
      <c r="B2806" s="18"/>
      <c r="D2806"/>
      <c r="E2806"/>
      <c r="F2806"/>
      <c r="G2806"/>
      <c r="H2806"/>
      <c r="I2806"/>
      <c r="J2806"/>
      <c r="K2806"/>
      <c r="L2806"/>
      <c r="M2806"/>
      <c r="N2806"/>
      <c r="O2806"/>
      <c r="P2806"/>
      <c r="Q2806"/>
      <c r="R2806"/>
    </row>
    <row r="2807" spans="1:18" s="16" customFormat="1" x14ac:dyDescent="0.25">
      <c r="A2807"/>
      <c r="B2807" s="18"/>
      <c r="D2807"/>
      <c r="E2807"/>
      <c r="F2807"/>
      <c r="G2807"/>
      <c r="H2807"/>
      <c r="I2807"/>
      <c r="J2807"/>
      <c r="K2807"/>
      <c r="L2807"/>
      <c r="M2807"/>
      <c r="N2807"/>
      <c r="O2807"/>
      <c r="P2807"/>
      <c r="Q2807"/>
      <c r="R2807"/>
    </row>
    <row r="2808" spans="1:18" s="16" customFormat="1" x14ac:dyDescent="0.25">
      <c r="A2808"/>
      <c r="B2808" s="18"/>
      <c r="D2808"/>
      <c r="E2808"/>
      <c r="F2808"/>
      <c r="G2808"/>
      <c r="H2808"/>
      <c r="I2808"/>
      <c r="J2808"/>
      <c r="K2808"/>
      <c r="L2808"/>
      <c r="M2808"/>
      <c r="N2808"/>
      <c r="O2808"/>
      <c r="P2808"/>
      <c r="Q2808"/>
      <c r="R2808"/>
    </row>
    <row r="2809" spans="1:18" s="16" customFormat="1" x14ac:dyDescent="0.25">
      <c r="A2809"/>
      <c r="B2809" s="18"/>
      <c r="D2809"/>
      <c r="E2809"/>
      <c r="F2809"/>
      <c r="G2809"/>
      <c r="H2809"/>
      <c r="I2809"/>
      <c r="J2809"/>
      <c r="K2809"/>
      <c r="L2809"/>
      <c r="M2809"/>
      <c r="N2809"/>
      <c r="O2809"/>
      <c r="P2809"/>
      <c r="Q2809"/>
      <c r="R2809"/>
    </row>
    <row r="2810" spans="1:18" s="16" customFormat="1" x14ac:dyDescent="0.25">
      <c r="A2810"/>
      <c r="B2810" s="18"/>
      <c r="D2810"/>
      <c r="E2810"/>
      <c r="F2810"/>
      <c r="G2810"/>
      <c r="H2810"/>
      <c r="I2810"/>
      <c r="J2810"/>
      <c r="K2810"/>
      <c r="L2810"/>
      <c r="M2810"/>
      <c r="N2810"/>
      <c r="O2810"/>
      <c r="P2810"/>
      <c r="Q2810"/>
      <c r="R2810"/>
    </row>
    <row r="2811" spans="1:18" s="16" customFormat="1" x14ac:dyDescent="0.25">
      <c r="A2811"/>
      <c r="B2811" s="18"/>
      <c r="D2811"/>
      <c r="E2811"/>
      <c r="F2811"/>
      <c r="G2811"/>
      <c r="H2811"/>
      <c r="I2811"/>
      <c r="J2811"/>
      <c r="K2811"/>
      <c r="L2811"/>
      <c r="M2811"/>
      <c r="N2811"/>
      <c r="O2811"/>
      <c r="P2811"/>
      <c r="Q2811"/>
      <c r="R2811"/>
    </row>
    <row r="2812" spans="1:18" s="16" customFormat="1" x14ac:dyDescent="0.25">
      <c r="A2812"/>
      <c r="B2812" s="17"/>
      <c r="D2812"/>
      <c r="E2812"/>
      <c r="F2812"/>
      <c r="G2812"/>
      <c r="H2812"/>
      <c r="I2812"/>
      <c r="J2812"/>
      <c r="K2812"/>
      <c r="L2812"/>
      <c r="M2812"/>
      <c r="N2812"/>
      <c r="O2812"/>
      <c r="P2812"/>
      <c r="Q2812"/>
      <c r="R2812"/>
    </row>
    <row r="2813" spans="1:18" s="16" customFormat="1" x14ac:dyDescent="0.25">
      <c r="A2813"/>
      <c r="B2813" s="18"/>
      <c r="D2813"/>
      <c r="E2813"/>
      <c r="F2813"/>
      <c r="G2813"/>
      <c r="H2813"/>
      <c r="I2813"/>
      <c r="J2813"/>
      <c r="K2813"/>
      <c r="L2813"/>
      <c r="M2813"/>
      <c r="N2813"/>
      <c r="O2813"/>
      <c r="P2813"/>
      <c r="Q2813"/>
      <c r="R2813"/>
    </row>
    <row r="2814" spans="1:18" s="16" customFormat="1" x14ac:dyDescent="0.25">
      <c r="A2814"/>
      <c r="B2814" s="18"/>
      <c r="D2814"/>
      <c r="E2814"/>
      <c r="F2814"/>
      <c r="G2814"/>
      <c r="H2814"/>
      <c r="I2814"/>
      <c r="J2814"/>
      <c r="K2814"/>
      <c r="L2814"/>
      <c r="M2814"/>
      <c r="N2814"/>
      <c r="O2814"/>
      <c r="P2814"/>
      <c r="Q2814"/>
      <c r="R2814"/>
    </row>
    <row r="2815" spans="1:18" s="16" customFormat="1" x14ac:dyDescent="0.25">
      <c r="A2815"/>
      <c r="B2815" s="18"/>
      <c r="D2815"/>
      <c r="E2815"/>
      <c r="F2815"/>
      <c r="G2815"/>
      <c r="H2815"/>
      <c r="I2815"/>
      <c r="J2815"/>
      <c r="K2815"/>
      <c r="L2815"/>
      <c r="M2815"/>
      <c r="N2815"/>
      <c r="O2815"/>
      <c r="P2815"/>
      <c r="Q2815"/>
      <c r="R2815"/>
    </row>
    <row r="2816" spans="1:18" s="16" customFormat="1" x14ac:dyDescent="0.25">
      <c r="A2816"/>
      <c r="B2816" s="18"/>
      <c r="D2816"/>
      <c r="E2816"/>
      <c r="F2816"/>
      <c r="G2816"/>
      <c r="H2816"/>
      <c r="I2816"/>
      <c r="J2816"/>
      <c r="K2816"/>
      <c r="L2816"/>
      <c r="M2816"/>
      <c r="N2816"/>
      <c r="O2816"/>
      <c r="P2816"/>
      <c r="Q2816"/>
      <c r="R2816"/>
    </row>
    <row r="2817" spans="1:18" s="16" customFormat="1" x14ac:dyDescent="0.25">
      <c r="A2817"/>
      <c r="B2817" s="18"/>
      <c r="D2817"/>
      <c r="E2817"/>
      <c r="F2817"/>
      <c r="G2817"/>
      <c r="H2817"/>
      <c r="I2817"/>
      <c r="J2817"/>
      <c r="K2817"/>
      <c r="L2817"/>
      <c r="M2817"/>
      <c r="N2817"/>
      <c r="O2817"/>
      <c r="P2817"/>
      <c r="Q2817"/>
      <c r="R2817"/>
    </row>
    <row r="2818" spans="1:18" s="16" customFormat="1" x14ac:dyDescent="0.25">
      <c r="A2818"/>
      <c r="B2818" s="18"/>
      <c r="D2818"/>
      <c r="E2818"/>
      <c r="F2818"/>
      <c r="G2818"/>
      <c r="H2818"/>
      <c r="I2818"/>
      <c r="J2818"/>
      <c r="K2818"/>
      <c r="L2818"/>
      <c r="M2818"/>
      <c r="N2818"/>
      <c r="O2818"/>
      <c r="P2818"/>
      <c r="Q2818"/>
      <c r="R2818"/>
    </row>
    <row r="2819" spans="1:18" s="16" customFormat="1" x14ac:dyDescent="0.25">
      <c r="A2819"/>
      <c r="B2819" s="18"/>
      <c r="D2819"/>
      <c r="E2819"/>
      <c r="F2819"/>
      <c r="G2819"/>
      <c r="H2819"/>
      <c r="I2819"/>
      <c r="J2819"/>
      <c r="K2819"/>
      <c r="L2819"/>
      <c r="M2819"/>
      <c r="N2819"/>
      <c r="O2819"/>
      <c r="P2819"/>
      <c r="Q2819"/>
      <c r="R2819"/>
    </row>
    <row r="2820" spans="1:18" s="16" customFormat="1" x14ac:dyDescent="0.25">
      <c r="A2820"/>
      <c r="B2820" s="18"/>
      <c r="D2820"/>
      <c r="E2820"/>
      <c r="F2820"/>
      <c r="G2820"/>
      <c r="H2820"/>
      <c r="I2820"/>
      <c r="J2820"/>
      <c r="K2820"/>
      <c r="L2820"/>
      <c r="M2820"/>
      <c r="N2820"/>
      <c r="O2820"/>
      <c r="P2820"/>
      <c r="Q2820"/>
      <c r="R2820"/>
    </row>
    <row r="2821" spans="1:18" s="16" customFormat="1" x14ac:dyDescent="0.25">
      <c r="A2821"/>
      <c r="B2821" s="18"/>
      <c r="D2821"/>
      <c r="E2821"/>
      <c r="F2821"/>
      <c r="G2821"/>
      <c r="H2821"/>
      <c r="I2821"/>
      <c r="J2821"/>
      <c r="K2821"/>
      <c r="L2821"/>
      <c r="M2821"/>
      <c r="N2821"/>
      <c r="O2821"/>
      <c r="P2821"/>
      <c r="Q2821"/>
      <c r="R2821"/>
    </row>
    <row r="2822" spans="1:18" s="16" customFormat="1" x14ac:dyDescent="0.25">
      <c r="A2822"/>
      <c r="B2822" s="18"/>
      <c r="D2822"/>
      <c r="E2822"/>
      <c r="F2822"/>
      <c r="G2822"/>
      <c r="H2822"/>
      <c r="I2822"/>
      <c r="J2822"/>
      <c r="K2822"/>
      <c r="L2822"/>
      <c r="M2822"/>
      <c r="N2822"/>
      <c r="O2822"/>
      <c r="P2822"/>
      <c r="Q2822"/>
      <c r="R2822"/>
    </row>
    <row r="2823" spans="1:18" s="16" customFormat="1" x14ac:dyDescent="0.25">
      <c r="A2823"/>
      <c r="B2823" s="18"/>
      <c r="D2823"/>
      <c r="E2823"/>
      <c r="F2823"/>
      <c r="G2823"/>
      <c r="H2823"/>
      <c r="I2823"/>
      <c r="J2823"/>
      <c r="K2823"/>
      <c r="L2823"/>
      <c r="M2823"/>
      <c r="N2823"/>
      <c r="O2823"/>
      <c r="P2823"/>
      <c r="Q2823"/>
      <c r="R2823"/>
    </row>
    <row r="2824" spans="1:18" s="16" customFormat="1" x14ac:dyDescent="0.25">
      <c r="A2824"/>
      <c r="B2824" s="18"/>
      <c r="D2824"/>
      <c r="E2824"/>
      <c r="F2824"/>
      <c r="G2824"/>
      <c r="H2824"/>
      <c r="I2824"/>
      <c r="J2824"/>
      <c r="K2824"/>
      <c r="L2824"/>
      <c r="M2824"/>
      <c r="N2824"/>
      <c r="O2824"/>
      <c r="P2824"/>
      <c r="Q2824"/>
      <c r="R2824"/>
    </row>
    <row r="2825" spans="1:18" s="16" customFormat="1" x14ac:dyDescent="0.25">
      <c r="A2825"/>
      <c r="B2825" s="18"/>
      <c r="D2825"/>
      <c r="E2825"/>
      <c r="F2825"/>
      <c r="G2825"/>
      <c r="H2825"/>
      <c r="I2825"/>
      <c r="J2825"/>
      <c r="K2825"/>
      <c r="L2825"/>
      <c r="M2825"/>
      <c r="N2825"/>
      <c r="O2825"/>
      <c r="P2825"/>
      <c r="Q2825"/>
      <c r="R2825"/>
    </row>
    <row r="2826" spans="1:18" s="16" customFormat="1" x14ac:dyDescent="0.25">
      <c r="A2826"/>
      <c r="B2826" s="18"/>
      <c r="D2826"/>
      <c r="E2826"/>
      <c r="F2826"/>
      <c r="G2826"/>
      <c r="H2826"/>
      <c r="I2826"/>
      <c r="J2826"/>
      <c r="K2826"/>
      <c r="L2826"/>
      <c r="M2826"/>
      <c r="N2826"/>
      <c r="O2826"/>
      <c r="P2826"/>
      <c r="Q2826"/>
      <c r="R2826"/>
    </row>
    <row r="2827" spans="1:18" s="16" customFormat="1" x14ac:dyDescent="0.25">
      <c r="A2827"/>
      <c r="B2827" s="18"/>
      <c r="D2827"/>
      <c r="E2827"/>
      <c r="F2827"/>
      <c r="G2827"/>
      <c r="H2827"/>
      <c r="I2827"/>
      <c r="J2827"/>
      <c r="K2827"/>
      <c r="L2827"/>
      <c r="M2827"/>
      <c r="N2827"/>
      <c r="O2827"/>
      <c r="P2827"/>
      <c r="Q2827"/>
      <c r="R2827"/>
    </row>
    <row r="2828" spans="1:18" s="16" customFormat="1" x14ac:dyDescent="0.25">
      <c r="A2828"/>
      <c r="B2828" s="18"/>
      <c r="D2828"/>
      <c r="E2828"/>
      <c r="F2828"/>
      <c r="G2828"/>
      <c r="H2828"/>
      <c r="I2828"/>
      <c r="J2828"/>
      <c r="K2828"/>
      <c r="L2828"/>
      <c r="M2828"/>
      <c r="N2828"/>
      <c r="O2828"/>
      <c r="P2828"/>
      <c r="Q2828"/>
      <c r="R2828"/>
    </row>
    <row r="2829" spans="1:18" s="16" customFormat="1" x14ac:dyDescent="0.25">
      <c r="A2829"/>
      <c r="B2829" s="18"/>
      <c r="D2829"/>
      <c r="E2829"/>
      <c r="F2829"/>
      <c r="G2829"/>
      <c r="H2829"/>
      <c r="I2829"/>
      <c r="J2829"/>
      <c r="K2829"/>
      <c r="L2829"/>
      <c r="M2829"/>
      <c r="N2829"/>
      <c r="O2829"/>
      <c r="P2829"/>
      <c r="Q2829"/>
      <c r="R2829"/>
    </row>
    <row r="2830" spans="1:18" s="16" customFormat="1" x14ac:dyDescent="0.25">
      <c r="A2830"/>
      <c r="B2830" s="18"/>
      <c r="D2830"/>
      <c r="E2830"/>
      <c r="F2830"/>
      <c r="G2830"/>
      <c r="H2830"/>
      <c r="I2830"/>
      <c r="J2830"/>
      <c r="K2830"/>
      <c r="L2830"/>
      <c r="M2830"/>
      <c r="N2830"/>
      <c r="O2830"/>
      <c r="P2830"/>
      <c r="Q2830"/>
      <c r="R2830"/>
    </row>
    <row r="2831" spans="1:18" s="16" customFormat="1" x14ac:dyDescent="0.25">
      <c r="A2831"/>
      <c r="B2831" s="18"/>
      <c r="D2831"/>
      <c r="E2831"/>
      <c r="F2831"/>
      <c r="G2831"/>
      <c r="H2831"/>
      <c r="I2831"/>
      <c r="J2831"/>
      <c r="K2831"/>
      <c r="L2831"/>
      <c r="M2831"/>
      <c r="N2831"/>
      <c r="O2831"/>
      <c r="P2831"/>
      <c r="Q2831"/>
      <c r="R2831"/>
    </row>
    <row r="2832" spans="1:18" s="16" customFormat="1" x14ac:dyDescent="0.25">
      <c r="A2832"/>
      <c r="B2832" s="18"/>
      <c r="D2832"/>
      <c r="E2832"/>
      <c r="F2832"/>
      <c r="G2832"/>
      <c r="H2832"/>
      <c r="I2832"/>
      <c r="J2832"/>
      <c r="K2832"/>
      <c r="L2832"/>
      <c r="M2832"/>
      <c r="N2832"/>
      <c r="O2832"/>
      <c r="P2832"/>
      <c r="Q2832"/>
      <c r="R2832"/>
    </row>
    <row r="2833" spans="1:18" s="16" customFormat="1" x14ac:dyDescent="0.25">
      <c r="A2833"/>
      <c r="B2833" s="18"/>
      <c r="D2833"/>
      <c r="E2833"/>
      <c r="F2833"/>
      <c r="G2833"/>
      <c r="H2833"/>
      <c r="I2833"/>
      <c r="J2833"/>
      <c r="K2833"/>
      <c r="L2833"/>
      <c r="M2833"/>
      <c r="N2833"/>
      <c r="O2833"/>
      <c r="P2833"/>
      <c r="Q2833"/>
      <c r="R2833"/>
    </row>
    <row r="2834" spans="1:18" s="16" customFormat="1" x14ac:dyDescent="0.25">
      <c r="A2834"/>
      <c r="B2834" s="18"/>
      <c r="D2834"/>
      <c r="E2834"/>
      <c r="F2834"/>
      <c r="G2834"/>
      <c r="H2834"/>
      <c r="I2834"/>
      <c r="J2834"/>
      <c r="K2834"/>
      <c r="L2834"/>
      <c r="M2834"/>
      <c r="N2834"/>
      <c r="O2834"/>
      <c r="P2834"/>
      <c r="Q2834"/>
      <c r="R2834"/>
    </row>
    <row r="2835" spans="1:18" s="16" customFormat="1" x14ac:dyDescent="0.25">
      <c r="A2835"/>
      <c r="B2835" s="18"/>
      <c r="D2835"/>
      <c r="E2835"/>
      <c r="F2835"/>
      <c r="G2835"/>
      <c r="H2835"/>
      <c r="I2835"/>
      <c r="J2835"/>
      <c r="K2835"/>
      <c r="L2835"/>
      <c r="M2835"/>
      <c r="N2835"/>
      <c r="O2835"/>
      <c r="P2835"/>
      <c r="Q2835"/>
      <c r="R2835"/>
    </row>
    <row r="2836" spans="1:18" s="16" customFormat="1" x14ac:dyDescent="0.25">
      <c r="A2836"/>
      <c r="B2836" s="18"/>
      <c r="D2836"/>
      <c r="E2836"/>
      <c r="F2836"/>
      <c r="G2836"/>
      <c r="H2836"/>
      <c r="I2836"/>
      <c r="J2836"/>
      <c r="K2836"/>
      <c r="L2836"/>
      <c r="M2836"/>
      <c r="N2836"/>
      <c r="O2836"/>
      <c r="P2836"/>
      <c r="Q2836"/>
      <c r="R2836"/>
    </row>
    <row r="2837" spans="1:18" s="16" customFormat="1" x14ac:dyDescent="0.25">
      <c r="A2837"/>
      <c r="B2837" s="18"/>
      <c r="D2837"/>
      <c r="E2837"/>
      <c r="F2837"/>
      <c r="G2837"/>
      <c r="H2837"/>
      <c r="I2837"/>
      <c r="J2837"/>
      <c r="K2837"/>
      <c r="L2837"/>
      <c r="M2837"/>
      <c r="N2837"/>
      <c r="O2837"/>
      <c r="P2837"/>
      <c r="Q2837"/>
      <c r="R2837"/>
    </row>
    <row r="2838" spans="1:18" s="16" customFormat="1" x14ac:dyDescent="0.25">
      <c r="A2838"/>
      <c r="B2838" s="18"/>
      <c r="D2838"/>
      <c r="E2838"/>
      <c r="F2838"/>
      <c r="G2838"/>
      <c r="H2838"/>
      <c r="I2838"/>
      <c r="J2838"/>
      <c r="K2838"/>
      <c r="L2838"/>
      <c r="M2838"/>
      <c r="N2838"/>
      <c r="O2838"/>
      <c r="P2838"/>
      <c r="Q2838"/>
      <c r="R2838"/>
    </row>
    <row r="2839" spans="1:18" s="16" customFormat="1" x14ac:dyDescent="0.25">
      <c r="A2839"/>
      <c r="B2839" s="18"/>
      <c r="D2839"/>
      <c r="E2839"/>
      <c r="F2839"/>
      <c r="G2839"/>
      <c r="H2839"/>
      <c r="I2839"/>
      <c r="J2839"/>
      <c r="K2839"/>
      <c r="L2839"/>
      <c r="M2839"/>
      <c r="N2839"/>
      <c r="O2839"/>
      <c r="P2839"/>
      <c r="Q2839"/>
      <c r="R2839"/>
    </row>
    <row r="2840" spans="1:18" s="16" customFormat="1" x14ac:dyDescent="0.25">
      <c r="A2840"/>
      <c r="B2840" s="18"/>
      <c r="D2840"/>
      <c r="E2840"/>
      <c r="F2840"/>
      <c r="G2840"/>
      <c r="H2840"/>
      <c r="I2840"/>
      <c r="J2840"/>
      <c r="K2840"/>
      <c r="L2840"/>
      <c r="M2840"/>
      <c r="N2840"/>
      <c r="O2840"/>
      <c r="P2840"/>
      <c r="Q2840"/>
      <c r="R2840"/>
    </row>
    <row r="2841" spans="1:18" s="16" customFormat="1" x14ac:dyDescent="0.25">
      <c r="A2841"/>
      <c r="B2841" s="18"/>
      <c r="D2841"/>
      <c r="E2841"/>
      <c r="F2841"/>
      <c r="G2841"/>
      <c r="H2841"/>
      <c r="I2841"/>
      <c r="J2841"/>
      <c r="K2841"/>
      <c r="L2841"/>
      <c r="M2841"/>
      <c r="N2841"/>
      <c r="O2841"/>
      <c r="P2841"/>
      <c r="Q2841"/>
      <c r="R2841"/>
    </row>
    <row r="2842" spans="1:18" s="16" customFormat="1" x14ac:dyDescent="0.25">
      <c r="A2842"/>
      <c r="B2842" s="18"/>
      <c r="D2842"/>
      <c r="E2842"/>
      <c r="F2842"/>
      <c r="G2842"/>
      <c r="H2842"/>
      <c r="I2842"/>
      <c r="J2842"/>
      <c r="K2842"/>
      <c r="L2842"/>
      <c r="M2842"/>
      <c r="N2842"/>
      <c r="O2842"/>
      <c r="P2842"/>
      <c r="Q2842"/>
      <c r="R2842"/>
    </row>
    <row r="2843" spans="1:18" s="16" customFormat="1" x14ac:dyDescent="0.25">
      <c r="A2843"/>
      <c r="B2843" s="18"/>
      <c r="D2843"/>
      <c r="E2843"/>
      <c r="F2843"/>
      <c r="G2843"/>
      <c r="H2843"/>
      <c r="I2843"/>
      <c r="J2843"/>
      <c r="K2843"/>
      <c r="L2843"/>
      <c r="M2843"/>
      <c r="N2843"/>
      <c r="O2843"/>
      <c r="P2843"/>
      <c r="Q2843"/>
      <c r="R2843"/>
    </row>
    <row r="2844" spans="1:18" s="16" customFormat="1" x14ac:dyDescent="0.25">
      <c r="A2844"/>
      <c r="B2844" s="18"/>
      <c r="D2844"/>
      <c r="E2844"/>
      <c r="F2844"/>
      <c r="G2844"/>
      <c r="H2844"/>
      <c r="I2844"/>
      <c r="J2844"/>
      <c r="K2844"/>
      <c r="L2844"/>
      <c r="M2844"/>
      <c r="N2844"/>
      <c r="O2844"/>
      <c r="P2844"/>
      <c r="Q2844"/>
      <c r="R2844"/>
    </row>
    <row r="2845" spans="1:18" s="16" customFormat="1" x14ac:dyDescent="0.25">
      <c r="A2845"/>
      <c r="B2845" s="18"/>
      <c r="D2845"/>
      <c r="E2845"/>
      <c r="F2845"/>
      <c r="G2845"/>
      <c r="H2845"/>
      <c r="I2845"/>
      <c r="J2845"/>
      <c r="K2845"/>
      <c r="L2845"/>
      <c r="M2845"/>
      <c r="N2845"/>
      <c r="O2845"/>
      <c r="P2845"/>
      <c r="Q2845"/>
      <c r="R2845"/>
    </row>
    <row r="2846" spans="1:18" s="16" customFormat="1" x14ac:dyDescent="0.25">
      <c r="A2846"/>
      <c r="B2846" s="18"/>
      <c r="D2846"/>
      <c r="E2846"/>
      <c r="F2846"/>
      <c r="G2846"/>
      <c r="H2846"/>
      <c r="I2846"/>
      <c r="J2846"/>
      <c r="K2846"/>
      <c r="L2846"/>
      <c r="M2846"/>
      <c r="N2846"/>
      <c r="O2846"/>
      <c r="P2846"/>
      <c r="Q2846"/>
      <c r="R2846"/>
    </row>
    <row r="2847" spans="1:18" s="16" customFormat="1" x14ac:dyDescent="0.25">
      <c r="A2847"/>
      <c r="B2847" s="18"/>
      <c r="D2847"/>
      <c r="E2847"/>
      <c r="F2847"/>
      <c r="G2847"/>
      <c r="H2847"/>
      <c r="I2847"/>
      <c r="J2847"/>
      <c r="K2847"/>
      <c r="L2847"/>
      <c r="M2847"/>
      <c r="N2847"/>
      <c r="O2847"/>
      <c r="P2847"/>
      <c r="Q2847"/>
      <c r="R2847"/>
    </row>
    <row r="2848" spans="1:18" s="16" customFormat="1" x14ac:dyDescent="0.25">
      <c r="A2848"/>
      <c r="B2848" s="18"/>
      <c r="D2848"/>
      <c r="E2848"/>
      <c r="F2848"/>
      <c r="G2848"/>
      <c r="H2848"/>
      <c r="I2848"/>
      <c r="J2848"/>
      <c r="K2848"/>
      <c r="L2848"/>
      <c r="M2848"/>
      <c r="N2848"/>
      <c r="O2848"/>
      <c r="P2848"/>
      <c r="Q2848"/>
      <c r="R2848"/>
    </row>
    <row r="2849" spans="1:18" s="16" customFormat="1" x14ac:dyDescent="0.25">
      <c r="A2849"/>
      <c r="B2849" s="18"/>
      <c r="D2849"/>
      <c r="E2849"/>
      <c r="F2849"/>
      <c r="G2849"/>
      <c r="H2849"/>
      <c r="I2849"/>
      <c r="J2849"/>
      <c r="K2849"/>
      <c r="L2849"/>
      <c r="M2849"/>
      <c r="N2849"/>
      <c r="O2849"/>
      <c r="P2849"/>
      <c r="Q2849"/>
      <c r="R2849"/>
    </row>
    <row r="2850" spans="1:18" s="16" customFormat="1" x14ac:dyDescent="0.25">
      <c r="A2850"/>
      <c r="B2850" s="18"/>
      <c r="D2850"/>
      <c r="E2850"/>
      <c r="F2850"/>
      <c r="G2850"/>
      <c r="H2850"/>
      <c r="I2850"/>
      <c r="J2850"/>
      <c r="K2850"/>
      <c r="L2850"/>
      <c r="M2850"/>
      <c r="N2850"/>
      <c r="O2850"/>
      <c r="P2850"/>
      <c r="Q2850"/>
      <c r="R2850"/>
    </row>
    <row r="2851" spans="1:18" s="16" customFormat="1" x14ac:dyDescent="0.25">
      <c r="A2851"/>
      <c r="B2851" s="18"/>
      <c r="D2851"/>
      <c r="E2851"/>
      <c r="F2851"/>
      <c r="G2851"/>
      <c r="H2851"/>
      <c r="I2851"/>
      <c r="J2851"/>
      <c r="K2851"/>
      <c r="L2851"/>
      <c r="M2851"/>
      <c r="N2851"/>
      <c r="O2851"/>
      <c r="P2851"/>
      <c r="Q2851"/>
      <c r="R2851"/>
    </row>
    <row r="2852" spans="1:18" s="16" customFormat="1" x14ac:dyDescent="0.25">
      <c r="A2852"/>
      <c r="B2852" s="18"/>
      <c r="D2852"/>
      <c r="E2852"/>
      <c r="F2852"/>
      <c r="G2852"/>
      <c r="H2852"/>
      <c r="I2852"/>
      <c r="J2852"/>
      <c r="K2852"/>
      <c r="L2852"/>
      <c r="M2852"/>
      <c r="N2852"/>
      <c r="O2852"/>
      <c r="P2852"/>
      <c r="Q2852"/>
      <c r="R2852"/>
    </row>
    <row r="2853" spans="1:18" s="16" customFormat="1" x14ac:dyDescent="0.25">
      <c r="A2853"/>
      <c r="B2853" s="18"/>
      <c r="D2853"/>
      <c r="E2853"/>
      <c r="F2853"/>
      <c r="G2853"/>
      <c r="H2853"/>
      <c r="I2853"/>
      <c r="J2853"/>
      <c r="K2853"/>
      <c r="L2853"/>
      <c r="M2853"/>
      <c r="N2853"/>
      <c r="O2853"/>
      <c r="P2853"/>
      <c r="Q2853"/>
      <c r="R2853"/>
    </row>
    <row r="2854" spans="1:18" s="16" customFormat="1" x14ac:dyDescent="0.25">
      <c r="A2854"/>
      <c r="B2854" s="18"/>
      <c r="D2854"/>
      <c r="E2854"/>
      <c r="F2854"/>
      <c r="G2854"/>
      <c r="H2854"/>
      <c r="I2854"/>
      <c r="J2854"/>
      <c r="K2854"/>
      <c r="L2854"/>
      <c r="M2854"/>
      <c r="N2854"/>
      <c r="O2854"/>
      <c r="P2854"/>
      <c r="Q2854"/>
      <c r="R2854"/>
    </row>
    <row r="2855" spans="1:18" s="16" customFormat="1" x14ac:dyDescent="0.25">
      <c r="A2855"/>
      <c r="B2855" s="18"/>
      <c r="D2855"/>
      <c r="E2855"/>
      <c r="F2855"/>
      <c r="G2855"/>
      <c r="H2855"/>
      <c r="I2855"/>
      <c r="J2855"/>
      <c r="K2855"/>
      <c r="L2855"/>
      <c r="M2855"/>
      <c r="N2855"/>
      <c r="O2855"/>
      <c r="P2855"/>
      <c r="Q2855"/>
      <c r="R2855"/>
    </row>
    <row r="2856" spans="1:18" s="16" customFormat="1" x14ac:dyDescent="0.25">
      <c r="A2856"/>
      <c r="B2856" s="18"/>
      <c r="D2856"/>
      <c r="E2856"/>
      <c r="F2856"/>
      <c r="G2856"/>
      <c r="H2856"/>
      <c r="I2856"/>
      <c r="J2856"/>
      <c r="K2856"/>
      <c r="L2856"/>
      <c r="M2856"/>
      <c r="N2856"/>
      <c r="O2856"/>
      <c r="P2856"/>
      <c r="Q2856"/>
      <c r="R2856"/>
    </row>
    <row r="2857" spans="1:18" s="16" customFormat="1" x14ac:dyDescent="0.25">
      <c r="A2857"/>
      <c r="B2857" s="18"/>
      <c r="D2857"/>
      <c r="E2857"/>
      <c r="F2857"/>
      <c r="G2857"/>
      <c r="H2857"/>
      <c r="I2857"/>
      <c r="J2857"/>
      <c r="K2857"/>
      <c r="L2857"/>
      <c r="M2857"/>
      <c r="N2857"/>
      <c r="O2857"/>
      <c r="P2857"/>
      <c r="Q2857"/>
      <c r="R2857"/>
    </row>
    <row r="2858" spans="1:18" s="16" customFormat="1" x14ac:dyDescent="0.25">
      <c r="A2858"/>
      <c r="B2858" s="18"/>
      <c r="D2858"/>
      <c r="E2858"/>
      <c r="F2858"/>
      <c r="G2858"/>
      <c r="H2858"/>
      <c r="I2858"/>
      <c r="J2858"/>
      <c r="K2858"/>
      <c r="L2858"/>
      <c r="M2858"/>
      <c r="N2858"/>
      <c r="O2858"/>
      <c r="P2858"/>
      <c r="Q2858"/>
      <c r="R2858"/>
    </row>
    <row r="2859" spans="1:18" s="16" customFormat="1" x14ac:dyDescent="0.25">
      <c r="A2859"/>
      <c r="B2859" s="18"/>
      <c r="D2859"/>
      <c r="E2859"/>
      <c r="F2859"/>
      <c r="G2859"/>
      <c r="H2859"/>
      <c r="I2859"/>
      <c r="J2859"/>
      <c r="K2859"/>
      <c r="L2859"/>
      <c r="M2859"/>
      <c r="N2859"/>
      <c r="O2859"/>
      <c r="P2859"/>
      <c r="Q2859"/>
      <c r="R2859"/>
    </row>
    <row r="2860" spans="1:18" s="16" customFormat="1" x14ac:dyDescent="0.25">
      <c r="A2860"/>
      <c r="B2860" s="18"/>
      <c r="D2860"/>
      <c r="E2860"/>
      <c r="F2860"/>
      <c r="G2860"/>
      <c r="H2860"/>
      <c r="I2860"/>
      <c r="J2860"/>
      <c r="K2860"/>
      <c r="L2860"/>
      <c r="M2860"/>
      <c r="N2860"/>
      <c r="O2860"/>
      <c r="P2860"/>
      <c r="Q2860"/>
      <c r="R2860"/>
    </row>
    <row r="2861" spans="1:18" s="16" customFormat="1" x14ac:dyDescent="0.25">
      <c r="A2861"/>
      <c r="B2861" s="18"/>
      <c r="D2861"/>
      <c r="E2861"/>
      <c r="F2861"/>
      <c r="G2861"/>
      <c r="H2861"/>
      <c r="I2861"/>
      <c r="J2861"/>
      <c r="K2861"/>
      <c r="L2861"/>
      <c r="M2861"/>
      <c r="N2861"/>
      <c r="O2861"/>
      <c r="P2861"/>
      <c r="Q2861"/>
      <c r="R2861"/>
    </row>
    <row r="2862" spans="1:18" s="16" customFormat="1" x14ac:dyDescent="0.25">
      <c r="A2862"/>
      <c r="B2862" s="17"/>
      <c r="D2862"/>
      <c r="E2862"/>
      <c r="F2862"/>
      <c r="G2862"/>
      <c r="H2862"/>
      <c r="I2862"/>
      <c r="J2862"/>
      <c r="K2862"/>
      <c r="L2862"/>
      <c r="M2862"/>
      <c r="N2862"/>
      <c r="O2862"/>
      <c r="P2862"/>
      <c r="Q2862"/>
      <c r="R2862"/>
    </row>
    <row r="2863" spans="1:18" s="16" customFormat="1" x14ac:dyDescent="0.25">
      <c r="A2863"/>
      <c r="B2863" s="18"/>
      <c r="D2863"/>
      <c r="E2863"/>
      <c r="F2863"/>
      <c r="G2863"/>
      <c r="H2863"/>
      <c r="I2863"/>
      <c r="J2863"/>
      <c r="K2863"/>
      <c r="L2863"/>
      <c r="M2863"/>
      <c r="N2863"/>
      <c r="O2863"/>
      <c r="P2863"/>
      <c r="Q2863"/>
      <c r="R2863"/>
    </row>
    <row r="2864" spans="1:18" s="16" customFormat="1" x14ac:dyDescent="0.25">
      <c r="A2864"/>
      <c r="B2864" s="18"/>
      <c r="D2864"/>
      <c r="E2864"/>
      <c r="F2864"/>
      <c r="G2864"/>
      <c r="H2864"/>
      <c r="I2864"/>
      <c r="J2864"/>
      <c r="K2864"/>
      <c r="L2864"/>
      <c r="M2864"/>
      <c r="N2864"/>
      <c r="O2864"/>
      <c r="P2864"/>
      <c r="Q2864"/>
      <c r="R2864"/>
    </row>
    <row r="2865" spans="1:18" s="16" customFormat="1" x14ac:dyDescent="0.25">
      <c r="A2865"/>
      <c r="B2865" s="18"/>
      <c r="D2865"/>
      <c r="E2865"/>
      <c r="F2865"/>
      <c r="G2865"/>
      <c r="H2865"/>
      <c r="I2865"/>
      <c r="J2865"/>
      <c r="K2865"/>
      <c r="L2865"/>
      <c r="M2865"/>
      <c r="N2865"/>
      <c r="O2865"/>
      <c r="P2865"/>
      <c r="Q2865"/>
      <c r="R2865"/>
    </row>
    <row r="2866" spans="1:18" s="16" customFormat="1" x14ac:dyDescent="0.25">
      <c r="A2866"/>
      <c r="B2866" s="18"/>
      <c r="D2866"/>
      <c r="E2866"/>
      <c r="F2866"/>
      <c r="G2866"/>
      <c r="H2866"/>
      <c r="I2866"/>
      <c r="J2866"/>
      <c r="K2866"/>
      <c r="L2866"/>
      <c r="M2866"/>
      <c r="N2866"/>
      <c r="O2866"/>
      <c r="P2866"/>
      <c r="Q2866"/>
      <c r="R2866"/>
    </row>
    <row r="2867" spans="1:18" s="16" customFormat="1" x14ac:dyDescent="0.25">
      <c r="A2867"/>
      <c r="B2867" s="18"/>
      <c r="D2867"/>
      <c r="E2867"/>
      <c r="F2867"/>
      <c r="G2867"/>
      <c r="H2867"/>
      <c r="I2867"/>
      <c r="J2867"/>
      <c r="K2867"/>
      <c r="L2867"/>
      <c r="M2867"/>
      <c r="N2867"/>
      <c r="O2867"/>
      <c r="P2867"/>
      <c r="Q2867"/>
      <c r="R2867"/>
    </row>
    <row r="2868" spans="1:18" s="16" customFormat="1" x14ac:dyDescent="0.25">
      <c r="A2868"/>
      <c r="B2868" s="18"/>
      <c r="D2868"/>
      <c r="E2868"/>
      <c r="F2868"/>
      <c r="G2868"/>
      <c r="H2868"/>
      <c r="I2868"/>
      <c r="J2868"/>
      <c r="K2868"/>
      <c r="L2868"/>
      <c r="M2868"/>
      <c r="N2868"/>
      <c r="O2868"/>
      <c r="P2868"/>
      <c r="Q2868"/>
      <c r="R2868"/>
    </row>
    <row r="2869" spans="1:18" s="16" customFormat="1" x14ac:dyDescent="0.25">
      <c r="A2869"/>
      <c r="B2869" s="18"/>
      <c r="D2869"/>
      <c r="E2869"/>
      <c r="F2869"/>
      <c r="G2869"/>
      <c r="H2869"/>
      <c r="I2869"/>
      <c r="J2869"/>
      <c r="K2869"/>
      <c r="L2869"/>
      <c r="M2869"/>
      <c r="N2869"/>
      <c r="O2869"/>
      <c r="P2869"/>
      <c r="Q2869"/>
      <c r="R2869"/>
    </row>
    <row r="2870" spans="1:18" s="16" customFormat="1" x14ac:dyDescent="0.25">
      <c r="A2870"/>
      <c r="B2870" s="18"/>
      <c r="D2870"/>
      <c r="E2870"/>
      <c r="F2870"/>
      <c r="G2870"/>
      <c r="H2870"/>
      <c r="I2870"/>
      <c r="J2870"/>
      <c r="K2870"/>
      <c r="L2870"/>
      <c r="M2870"/>
      <c r="N2870"/>
      <c r="O2870"/>
      <c r="P2870"/>
      <c r="Q2870"/>
      <c r="R2870"/>
    </row>
    <row r="2871" spans="1:18" s="16" customFormat="1" x14ac:dyDescent="0.25">
      <c r="A2871"/>
      <c r="B2871" s="18"/>
      <c r="D2871"/>
      <c r="E2871"/>
      <c r="F2871"/>
      <c r="G2871"/>
      <c r="H2871"/>
      <c r="I2871"/>
      <c r="J2871"/>
      <c r="K2871"/>
      <c r="L2871"/>
      <c r="M2871"/>
      <c r="N2871"/>
      <c r="O2871"/>
      <c r="P2871"/>
      <c r="Q2871"/>
      <c r="R2871"/>
    </row>
    <row r="2872" spans="1:18" s="16" customFormat="1" x14ac:dyDescent="0.25">
      <c r="A2872"/>
      <c r="B2872" s="18"/>
      <c r="D2872"/>
      <c r="E2872"/>
      <c r="F2872"/>
      <c r="G2872"/>
      <c r="H2872"/>
      <c r="I2872"/>
      <c r="J2872"/>
      <c r="K2872"/>
      <c r="L2872"/>
      <c r="M2872"/>
      <c r="N2872"/>
      <c r="O2872"/>
      <c r="P2872"/>
      <c r="Q2872"/>
      <c r="R2872"/>
    </row>
    <row r="2873" spans="1:18" s="16" customFormat="1" x14ac:dyDescent="0.25">
      <c r="A2873"/>
      <c r="B2873" s="18"/>
      <c r="D2873"/>
      <c r="E2873"/>
      <c r="F2873"/>
      <c r="G2873"/>
      <c r="H2873"/>
      <c r="I2873"/>
      <c r="J2873"/>
      <c r="K2873"/>
      <c r="L2873"/>
      <c r="M2873"/>
      <c r="N2873"/>
      <c r="O2873"/>
      <c r="P2873"/>
      <c r="Q2873"/>
      <c r="R2873"/>
    </row>
    <row r="2874" spans="1:18" s="16" customFormat="1" x14ac:dyDescent="0.25">
      <c r="A2874"/>
      <c r="B2874" s="18"/>
      <c r="D2874"/>
      <c r="E2874"/>
      <c r="F2874"/>
      <c r="G2874"/>
      <c r="H2874"/>
      <c r="I2874"/>
      <c r="J2874"/>
      <c r="K2874"/>
      <c r="L2874"/>
      <c r="M2874"/>
      <c r="N2874"/>
      <c r="O2874"/>
      <c r="P2874"/>
      <c r="Q2874"/>
      <c r="R2874"/>
    </row>
    <row r="2875" spans="1:18" s="16" customFormat="1" x14ac:dyDescent="0.25">
      <c r="A2875"/>
      <c r="B2875" s="18"/>
      <c r="D2875"/>
      <c r="E2875"/>
      <c r="F2875"/>
      <c r="G2875"/>
      <c r="H2875"/>
      <c r="I2875"/>
      <c r="J2875"/>
      <c r="K2875"/>
      <c r="L2875"/>
      <c r="M2875"/>
      <c r="N2875"/>
      <c r="O2875"/>
      <c r="P2875"/>
      <c r="Q2875"/>
      <c r="R2875"/>
    </row>
    <row r="2876" spans="1:18" s="16" customFormat="1" x14ac:dyDescent="0.25">
      <c r="A2876"/>
      <c r="B2876" s="18"/>
      <c r="D2876"/>
      <c r="E2876"/>
      <c r="F2876"/>
      <c r="G2876"/>
      <c r="H2876"/>
      <c r="I2876"/>
      <c r="J2876"/>
      <c r="K2876"/>
      <c r="L2876"/>
      <c r="M2876"/>
      <c r="N2876"/>
      <c r="O2876"/>
      <c r="P2876"/>
      <c r="Q2876"/>
      <c r="R2876"/>
    </row>
    <row r="2877" spans="1:18" s="16" customFormat="1" x14ac:dyDescent="0.25">
      <c r="A2877"/>
      <c r="B2877" s="18"/>
      <c r="D2877"/>
      <c r="E2877"/>
      <c r="F2877"/>
      <c r="G2877"/>
      <c r="H2877"/>
      <c r="I2877"/>
      <c r="J2877"/>
      <c r="K2877"/>
      <c r="L2877"/>
      <c r="M2877"/>
      <c r="N2877"/>
      <c r="O2877"/>
      <c r="P2877"/>
      <c r="Q2877"/>
      <c r="R2877"/>
    </row>
    <row r="2878" spans="1:18" s="16" customFormat="1" x14ac:dyDescent="0.25">
      <c r="A2878"/>
      <c r="B2878" s="18"/>
      <c r="D2878"/>
      <c r="E2878"/>
      <c r="F2878"/>
      <c r="G2878"/>
      <c r="H2878"/>
      <c r="I2878"/>
      <c r="J2878"/>
      <c r="K2878"/>
      <c r="L2878"/>
      <c r="M2878"/>
      <c r="N2878"/>
      <c r="O2878"/>
      <c r="P2878"/>
      <c r="Q2878"/>
      <c r="R2878"/>
    </row>
    <row r="2879" spans="1:18" s="16" customFormat="1" x14ac:dyDescent="0.25">
      <c r="A2879"/>
      <c r="B2879" s="18"/>
      <c r="D2879"/>
      <c r="E2879"/>
      <c r="F2879"/>
      <c r="G2879"/>
      <c r="H2879"/>
      <c r="I2879"/>
      <c r="J2879"/>
      <c r="K2879"/>
      <c r="L2879"/>
      <c r="M2879"/>
      <c r="N2879"/>
      <c r="O2879"/>
      <c r="P2879"/>
      <c r="Q2879"/>
      <c r="R2879"/>
    </row>
    <row r="2880" spans="1:18" s="16" customFormat="1" x14ac:dyDescent="0.25">
      <c r="A2880"/>
      <c r="B2880" s="18"/>
      <c r="D2880"/>
      <c r="E2880"/>
      <c r="F2880"/>
      <c r="G2880"/>
      <c r="H2880"/>
      <c r="I2880"/>
      <c r="J2880"/>
      <c r="K2880"/>
      <c r="L2880"/>
      <c r="M2880"/>
      <c r="N2880"/>
      <c r="O2880"/>
      <c r="P2880"/>
      <c r="Q2880"/>
      <c r="R2880"/>
    </row>
    <row r="2881" spans="1:18" s="16" customFormat="1" x14ac:dyDescent="0.25">
      <c r="A2881"/>
      <c r="B2881" s="18"/>
      <c r="D2881"/>
      <c r="E2881"/>
      <c r="F2881"/>
      <c r="G2881"/>
      <c r="H2881"/>
      <c r="I2881"/>
      <c r="J2881"/>
      <c r="K2881"/>
      <c r="L2881"/>
      <c r="M2881"/>
      <c r="N2881"/>
      <c r="O2881"/>
      <c r="P2881"/>
      <c r="Q2881"/>
      <c r="R2881"/>
    </row>
    <row r="2882" spans="1:18" s="16" customFormat="1" x14ac:dyDescent="0.25">
      <c r="A2882"/>
      <c r="B2882" s="18"/>
      <c r="D2882"/>
      <c r="E2882"/>
      <c r="F2882"/>
      <c r="G2882"/>
      <c r="H2882"/>
      <c r="I2882"/>
      <c r="J2882"/>
      <c r="K2882"/>
      <c r="L2882"/>
      <c r="M2882"/>
      <c r="N2882"/>
      <c r="O2882"/>
      <c r="P2882"/>
      <c r="Q2882"/>
      <c r="R2882"/>
    </row>
    <row r="2883" spans="1:18" s="16" customFormat="1" x14ac:dyDescent="0.25">
      <c r="A2883"/>
      <c r="B2883" s="18"/>
      <c r="D2883"/>
      <c r="E2883"/>
      <c r="F2883"/>
      <c r="G2883"/>
      <c r="H2883"/>
      <c r="I2883"/>
      <c r="J2883"/>
      <c r="K2883"/>
      <c r="L2883"/>
      <c r="M2883"/>
      <c r="N2883"/>
      <c r="O2883"/>
      <c r="P2883"/>
      <c r="Q2883"/>
      <c r="R2883"/>
    </row>
    <row r="2884" spans="1:18" s="16" customFormat="1" x14ac:dyDescent="0.25">
      <c r="A2884"/>
      <c r="B2884" s="18"/>
      <c r="D2884"/>
      <c r="E2884"/>
      <c r="F2884"/>
      <c r="G2884"/>
      <c r="H2884"/>
      <c r="I2884"/>
      <c r="J2884"/>
      <c r="K2884"/>
      <c r="L2884"/>
      <c r="M2884"/>
      <c r="N2884"/>
      <c r="O2884"/>
      <c r="P2884"/>
      <c r="Q2884"/>
      <c r="R2884"/>
    </row>
    <row r="2885" spans="1:18" s="16" customFormat="1" x14ac:dyDescent="0.25">
      <c r="A2885"/>
      <c r="B2885" s="18"/>
      <c r="D2885"/>
      <c r="E2885"/>
      <c r="F2885"/>
      <c r="G2885"/>
      <c r="H2885"/>
      <c r="I2885"/>
      <c r="J2885"/>
      <c r="K2885"/>
      <c r="L2885"/>
      <c r="M2885"/>
      <c r="N2885"/>
      <c r="O2885"/>
      <c r="P2885"/>
      <c r="Q2885"/>
      <c r="R2885"/>
    </row>
    <row r="2886" spans="1:18" s="16" customFormat="1" x14ac:dyDescent="0.25">
      <c r="A2886"/>
      <c r="B2886" s="18"/>
      <c r="D2886"/>
      <c r="E2886"/>
      <c r="F2886"/>
      <c r="G2886"/>
      <c r="H2886"/>
      <c r="I2886"/>
      <c r="J2886"/>
      <c r="K2886"/>
      <c r="L2886"/>
      <c r="M2886"/>
      <c r="N2886"/>
      <c r="O2886"/>
      <c r="P2886"/>
      <c r="Q2886"/>
      <c r="R2886"/>
    </row>
    <row r="2887" spans="1:18" s="16" customFormat="1" x14ac:dyDescent="0.25">
      <c r="A2887"/>
      <c r="B2887" s="18"/>
      <c r="D2887"/>
      <c r="E2887"/>
      <c r="F2887"/>
      <c r="G2887"/>
      <c r="H2887"/>
      <c r="I2887"/>
      <c r="J2887"/>
      <c r="K2887"/>
      <c r="L2887"/>
      <c r="M2887"/>
      <c r="N2887"/>
      <c r="O2887"/>
      <c r="P2887"/>
      <c r="Q2887"/>
      <c r="R2887"/>
    </row>
    <row r="2888" spans="1:18" s="16" customFormat="1" x14ac:dyDescent="0.25">
      <c r="A2888"/>
      <c r="B2888" s="18"/>
      <c r="D2888"/>
      <c r="E2888"/>
      <c r="F2888"/>
      <c r="G2888"/>
      <c r="H2888"/>
      <c r="I2888"/>
      <c r="J2888"/>
      <c r="K2888"/>
      <c r="L2888"/>
      <c r="M2888"/>
      <c r="N2888"/>
      <c r="O2888"/>
      <c r="P2888"/>
      <c r="Q2888"/>
      <c r="R2888"/>
    </row>
    <row r="2889" spans="1:18" s="16" customFormat="1" x14ac:dyDescent="0.25">
      <c r="A2889"/>
      <c r="B2889" s="18"/>
      <c r="D2889"/>
      <c r="E2889"/>
      <c r="F2889"/>
      <c r="G2889"/>
      <c r="H2889"/>
      <c r="I2889"/>
      <c r="J2889"/>
      <c r="K2889"/>
      <c r="L2889"/>
      <c r="M2889"/>
      <c r="N2889"/>
      <c r="O2889"/>
      <c r="P2889"/>
      <c r="Q2889"/>
      <c r="R2889"/>
    </row>
    <row r="2890" spans="1:18" s="16" customFormat="1" x14ac:dyDescent="0.25">
      <c r="A2890"/>
      <c r="B2890" s="18"/>
      <c r="D2890"/>
      <c r="E2890"/>
      <c r="F2890"/>
      <c r="G2890"/>
      <c r="H2890"/>
      <c r="I2890"/>
      <c r="J2890"/>
      <c r="K2890"/>
      <c r="L2890"/>
      <c r="M2890"/>
      <c r="N2890"/>
      <c r="O2890"/>
      <c r="P2890"/>
      <c r="Q2890"/>
      <c r="R2890"/>
    </row>
    <row r="2891" spans="1:18" s="16" customFormat="1" x14ac:dyDescent="0.25">
      <c r="A2891"/>
      <c r="B2891" s="18"/>
      <c r="D2891"/>
      <c r="E2891"/>
      <c r="F2891"/>
      <c r="G2891"/>
      <c r="H2891"/>
      <c r="I2891"/>
      <c r="J2891"/>
      <c r="K2891"/>
      <c r="L2891"/>
      <c r="M2891"/>
      <c r="N2891"/>
      <c r="O2891"/>
      <c r="P2891"/>
      <c r="Q2891"/>
      <c r="R2891"/>
    </row>
    <row r="2892" spans="1:18" s="16" customFormat="1" x14ac:dyDescent="0.25">
      <c r="A2892"/>
      <c r="B2892" s="18"/>
      <c r="D2892"/>
      <c r="E2892"/>
      <c r="F2892"/>
      <c r="G2892"/>
      <c r="H2892"/>
      <c r="I2892"/>
      <c r="J2892"/>
      <c r="K2892"/>
      <c r="L2892"/>
      <c r="M2892"/>
      <c r="N2892"/>
      <c r="O2892"/>
      <c r="P2892"/>
      <c r="Q2892"/>
      <c r="R2892"/>
    </row>
    <row r="2893" spans="1:18" s="16" customFormat="1" x14ac:dyDescent="0.25">
      <c r="A2893"/>
      <c r="B2893" s="18"/>
      <c r="D2893"/>
      <c r="E2893"/>
      <c r="F2893"/>
      <c r="G2893"/>
      <c r="H2893"/>
      <c r="I2893"/>
      <c r="J2893"/>
      <c r="K2893"/>
      <c r="L2893"/>
      <c r="M2893"/>
      <c r="N2893"/>
      <c r="O2893"/>
      <c r="P2893"/>
      <c r="Q2893"/>
      <c r="R2893"/>
    </row>
    <row r="2894" spans="1:18" s="16" customFormat="1" x14ac:dyDescent="0.25">
      <c r="A2894"/>
      <c r="B2894" s="18"/>
      <c r="D2894"/>
      <c r="E2894"/>
      <c r="F2894"/>
      <c r="G2894"/>
      <c r="H2894"/>
      <c r="I2894"/>
      <c r="J2894"/>
      <c r="K2894"/>
      <c r="L2894"/>
      <c r="M2894"/>
      <c r="N2894"/>
      <c r="O2894"/>
      <c r="P2894"/>
      <c r="Q2894"/>
      <c r="R2894"/>
    </row>
    <row r="2895" spans="1:18" s="16" customFormat="1" x14ac:dyDescent="0.25">
      <c r="A2895"/>
      <c r="B2895" s="18"/>
      <c r="D2895"/>
      <c r="E2895"/>
      <c r="F2895"/>
      <c r="G2895"/>
      <c r="H2895"/>
      <c r="I2895"/>
      <c r="J2895"/>
      <c r="K2895"/>
      <c r="L2895"/>
      <c r="M2895"/>
      <c r="N2895"/>
      <c r="O2895"/>
      <c r="P2895"/>
      <c r="Q2895"/>
      <c r="R2895"/>
    </row>
    <row r="2896" spans="1:18" s="16" customFormat="1" x14ac:dyDescent="0.25">
      <c r="A2896"/>
      <c r="B2896" s="18"/>
      <c r="D2896"/>
      <c r="E2896"/>
      <c r="F2896"/>
      <c r="G2896"/>
      <c r="H2896"/>
      <c r="I2896"/>
      <c r="J2896"/>
      <c r="K2896"/>
      <c r="L2896"/>
      <c r="M2896"/>
      <c r="N2896"/>
      <c r="O2896"/>
      <c r="P2896"/>
      <c r="Q2896"/>
      <c r="R2896"/>
    </row>
    <row r="2897" spans="1:18" s="16" customFormat="1" x14ac:dyDescent="0.25">
      <c r="A2897"/>
      <c r="B2897" s="18"/>
      <c r="D2897"/>
      <c r="E2897"/>
      <c r="F2897"/>
      <c r="G2897"/>
      <c r="H2897"/>
      <c r="I2897"/>
      <c r="J2897"/>
      <c r="K2897"/>
      <c r="L2897"/>
      <c r="M2897"/>
      <c r="N2897"/>
      <c r="O2897"/>
      <c r="P2897"/>
      <c r="Q2897"/>
      <c r="R2897"/>
    </row>
    <row r="2898" spans="1:18" s="16" customFormat="1" x14ac:dyDescent="0.25">
      <c r="A2898"/>
      <c r="B2898" s="18"/>
      <c r="D2898"/>
      <c r="E2898"/>
      <c r="F2898"/>
      <c r="G2898"/>
      <c r="H2898"/>
      <c r="I2898"/>
      <c r="J2898"/>
      <c r="K2898"/>
      <c r="L2898"/>
      <c r="M2898"/>
      <c r="N2898"/>
      <c r="O2898"/>
      <c r="P2898"/>
      <c r="Q2898"/>
      <c r="R2898"/>
    </row>
    <row r="2899" spans="1:18" s="16" customFormat="1" x14ac:dyDescent="0.25">
      <c r="A2899"/>
      <c r="B2899" s="18"/>
      <c r="D2899"/>
      <c r="E2899"/>
      <c r="F2899"/>
      <c r="G2899"/>
      <c r="H2899"/>
      <c r="I2899"/>
      <c r="J2899"/>
      <c r="K2899"/>
      <c r="L2899"/>
      <c r="M2899"/>
      <c r="N2899"/>
      <c r="O2899"/>
      <c r="P2899"/>
      <c r="Q2899"/>
      <c r="R2899"/>
    </row>
    <row r="2900" spans="1:18" s="16" customFormat="1" x14ac:dyDescent="0.25">
      <c r="A2900"/>
      <c r="B2900" s="18"/>
      <c r="D2900"/>
      <c r="E2900"/>
      <c r="F2900"/>
      <c r="G2900"/>
      <c r="H2900"/>
      <c r="I2900"/>
      <c r="J2900"/>
      <c r="K2900"/>
      <c r="L2900"/>
      <c r="M2900"/>
      <c r="N2900"/>
      <c r="O2900"/>
      <c r="P2900"/>
      <c r="Q2900"/>
      <c r="R2900"/>
    </row>
    <row r="2901" spans="1:18" s="16" customFormat="1" x14ac:dyDescent="0.25">
      <c r="A2901"/>
      <c r="B2901" s="18"/>
      <c r="D2901"/>
      <c r="E2901"/>
      <c r="F2901"/>
      <c r="G2901"/>
      <c r="H2901"/>
      <c r="I2901"/>
      <c r="J2901"/>
      <c r="K2901"/>
      <c r="L2901"/>
      <c r="M2901"/>
      <c r="N2901"/>
      <c r="O2901"/>
      <c r="P2901"/>
      <c r="Q2901"/>
      <c r="R2901"/>
    </row>
    <row r="2902" spans="1:18" s="16" customFormat="1" x14ac:dyDescent="0.25">
      <c r="A2902"/>
      <c r="B2902" s="18"/>
      <c r="D2902"/>
      <c r="E2902"/>
      <c r="F2902"/>
      <c r="G2902"/>
      <c r="H2902"/>
      <c r="I2902"/>
      <c r="J2902"/>
      <c r="K2902"/>
      <c r="L2902"/>
      <c r="M2902"/>
      <c r="N2902"/>
      <c r="O2902"/>
      <c r="P2902"/>
      <c r="Q2902"/>
      <c r="R2902"/>
    </row>
    <row r="2903" spans="1:18" s="16" customFormat="1" x14ac:dyDescent="0.25">
      <c r="A2903"/>
      <c r="B2903" s="18"/>
      <c r="D2903"/>
      <c r="E2903"/>
      <c r="F2903"/>
      <c r="G2903"/>
      <c r="H2903"/>
      <c r="I2903"/>
      <c r="J2903"/>
      <c r="K2903"/>
      <c r="L2903"/>
      <c r="M2903"/>
      <c r="N2903"/>
      <c r="O2903"/>
      <c r="P2903"/>
      <c r="Q2903"/>
      <c r="R2903"/>
    </row>
    <row r="2904" spans="1:18" s="16" customFormat="1" x14ac:dyDescent="0.25">
      <c r="A2904"/>
      <c r="B2904" s="18"/>
      <c r="D2904"/>
      <c r="E2904"/>
      <c r="F2904"/>
      <c r="G2904"/>
      <c r="H2904"/>
      <c r="I2904"/>
      <c r="J2904"/>
      <c r="K2904"/>
      <c r="L2904"/>
      <c r="M2904"/>
      <c r="N2904"/>
      <c r="O2904"/>
      <c r="P2904"/>
      <c r="Q2904"/>
      <c r="R2904"/>
    </row>
    <row r="2905" spans="1:18" s="16" customFormat="1" x14ac:dyDescent="0.25">
      <c r="A2905"/>
      <c r="B2905" s="18"/>
      <c r="D2905"/>
      <c r="E2905"/>
      <c r="F2905"/>
      <c r="G2905"/>
      <c r="H2905"/>
      <c r="I2905"/>
      <c r="J2905"/>
      <c r="K2905"/>
      <c r="L2905"/>
      <c r="M2905"/>
      <c r="N2905"/>
      <c r="O2905"/>
      <c r="P2905"/>
      <c r="Q2905"/>
      <c r="R2905"/>
    </row>
    <row r="2906" spans="1:18" s="16" customFormat="1" x14ac:dyDescent="0.25">
      <c r="A2906"/>
      <c r="B2906" s="18"/>
      <c r="D2906"/>
      <c r="E2906"/>
      <c r="F2906"/>
      <c r="G2906"/>
      <c r="H2906"/>
      <c r="I2906"/>
      <c r="J2906"/>
      <c r="K2906"/>
      <c r="L2906"/>
      <c r="M2906"/>
      <c r="N2906"/>
      <c r="O2906"/>
      <c r="P2906"/>
      <c r="Q2906"/>
      <c r="R2906"/>
    </row>
    <row r="2907" spans="1:18" s="16" customFormat="1" x14ac:dyDescent="0.25">
      <c r="A2907"/>
      <c r="B2907" s="18"/>
      <c r="D2907"/>
      <c r="E2907"/>
      <c r="F2907"/>
      <c r="G2907"/>
      <c r="H2907"/>
      <c r="I2907"/>
      <c r="J2907"/>
      <c r="K2907"/>
      <c r="L2907"/>
      <c r="M2907"/>
      <c r="N2907"/>
      <c r="O2907"/>
      <c r="P2907"/>
      <c r="Q2907"/>
      <c r="R2907"/>
    </row>
    <row r="2908" spans="1:18" s="16" customFormat="1" x14ac:dyDescent="0.25">
      <c r="A2908"/>
      <c r="B2908" s="18"/>
      <c r="D2908"/>
      <c r="E2908"/>
      <c r="F2908"/>
      <c r="G2908"/>
      <c r="H2908"/>
      <c r="I2908"/>
      <c r="J2908"/>
      <c r="K2908"/>
      <c r="L2908"/>
      <c r="M2908"/>
      <c r="N2908"/>
      <c r="O2908"/>
      <c r="P2908"/>
      <c r="Q2908"/>
      <c r="R2908"/>
    </row>
    <row r="2909" spans="1:18" s="16" customFormat="1" x14ac:dyDescent="0.25">
      <c r="A2909"/>
      <c r="B2909" s="18"/>
      <c r="D2909"/>
      <c r="E2909"/>
      <c r="F2909"/>
      <c r="G2909"/>
      <c r="H2909"/>
      <c r="I2909"/>
      <c r="J2909"/>
      <c r="K2909"/>
      <c r="L2909"/>
      <c r="M2909"/>
      <c r="N2909"/>
      <c r="O2909"/>
      <c r="P2909"/>
      <c r="Q2909"/>
      <c r="R2909"/>
    </row>
    <row r="2910" spans="1:18" s="16" customFormat="1" x14ac:dyDescent="0.25">
      <c r="A2910"/>
      <c r="B2910" s="18"/>
      <c r="D2910"/>
      <c r="E2910"/>
      <c r="F2910"/>
      <c r="G2910"/>
      <c r="H2910"/>
      <c r="I2910"/>
      <c r="J2910"/>
      <c r="K2910"/>
      <c r="L2910"/>
      <c r="M2910"/>
      <c r="N2910"/>
      <c r="O2910"/>
      <c r="P2910"/>
      <c r="Q2910"/>
      <c r="R2910"/>
    </row>
    <row r="2911" spans="1:18" s="16" customFormat="1" x14ac:dyDescent="0.25">
      <c r="A2911"/>
      <c r="B2911" s="18"/>
      <c r="D2911"/>
      <c r="E2911"/>
      <c r="F2911"/>
      <c r="G2911"/>
      <c r="H2911"/>
      <c r="I2911"/>
      <c r="J2911"/>
      <c r="K2911"/>
      <c r="L2911"/>
      <c r="M2911"/>
      <c r="N2911"/>
      <c r="O2911"/>
      <c r="P2911"/>
      <c r="Q2911"/>
      <c r="R2911"/>
    </row>
    <row r="2912" spans="1:18" s="16" customFormat="1" x14ac:dyDescent="0.25">
      <c r="A2912"/>
      <c r="B2912" s="17"/>
      <c r="D2912"/>
      <c r="E2912"/>
      <c r="F2912"/>
      <c r="G2912"/>
      <c r="H2912"/>
      <c r="I2912"/>
      <c r="J2912"/>
      <c r="K2912"/>
      <c r="L2912"/>
      <c r="M2912"/>
      <c r="N2912"/>
      <c r="O2912"/>
      <c r="P2912"/>
      <c r="Q2912"/>
      <c r="R2912"/>
    </row>
    <row r="2913" spans="1:18" s="16" customFormat="1" x14ac:dyDescent="0.25">
      <c r="A2913"/>
      <c r="B2913" s="18"/>
      <c r="D2913"/>
      <c r="E2913"/>
      <c r="F2913"/>
      <c r="G2913"/>
      <c r="H2913"/>
      <c r="I2913"/>
      <c r="J2913"/>
      <c r="K2913"/>
      <c r="L2913"/>
      <c r="M2913"/>
      <c r="N2913"/>
      <c r="O2913"/>
      <c r="P2913"/>
      <c r="Q2913"/>
      <c r="R2913"/>
    </row>
    <row r="2914" spans="1:18" s="16" customFormat="1" x14ac:dyDescent="0.25">
      <c r="A2914"/>
      <c r="B2914" s="18"/>
      <c r="D2914"/>
      <c r="E2914"/>
      <c r="F2914"/>
      <c r="G2914"/>
      <c r="H2914"/>
      <c r="I2914"/>
      <c r="J2914"/>
      <c r="K2914"/>
      <c r="L2914"/>
      <c r="M2914"/>
      <c r="N2914"/>
      <c r="O2914"/>
      <c r="P2914"/>
      <c r="Q2914"/>
      <c r="R2914"/>
    </row>
    <row r="2915" spans="1:18" s="16" customFormat="1" x14ac:dyDescent="0.25">
      <c r="A2915"/>
      <c r="B2915" s="18"/>
      <c r="D2915"/>
      <c r="E2915"/>
      <c r="F2915"/>
      <c r="G2915"/>
      <c r="H2915"/>
      <c r="I2915"/>
      <c r="J2915"/>
      <c r="K2915"/>
      <c r="L2915"/>
      <c r="M2915"/>
      <c r="N2915"/>
      <c r="O2915"/>
      <c r="P2915"/>
      <c r="Q2915"/>
      <c r="R2915"/>
    </row>
    <row r="2916" spans="1:18" s="16" customFormat="1" x14ac:dyDescent="0.25">
      <c r="A2916"/>
      <c r="B2916" s="18"/>
      <c r="D2916"/>
      <c r="E2916"/>
      <c r="F2916"/>
      <c r="G2916"/>
      <c r="H2916"/>
      <c r="I2916"/>
      <c r="J2916"/>
      <c r="K2916"/>
      <c r="L2916"/>
      <c r="M2916"/>
      <c r="N2916"/>
      <c r="O2916"/>
      <c r="P2916"/>
      <c r="Q2916"/>
      <c r="R2916"/>
    </row>
    <row r="2917" spans="1:18" s="16" customFormat="1" x14ac:dyDescent="0.25">
      <c r="A2917"/>
      <c r="B2917" s="18"/>
      <c r="D2917"/>
      <c r="E2917"/>
      <c r="F2917"/>
      <c r="G2917"/>
      <c r="H2917"/>
      <c r="I2917"/>
      <c r="J2917"/>
      <c r="K2917"/>
      <c r="L2917"/>
      <c r="M2917"/>
      <c r="N2917"/>
      <c r="O2917"/>
      <c r="P2917"/>
      <c r="Q2917"/>
      <c r="R2917"/>
    </row>
    <row r="2918" spans="1:18" s="16" customFormat="1" x14ac:dyDescent="0.25">
      <c r="A2918"/>
      <c r="B2918" s="18"/>
      <c r="D2918"/>
      <c r="E2918"/>
      <c r="F2918"/>
      <c r="G2918"/>
      <c r="H2918"/>
      <c r="I2918"/>
      <c r="J2918"/>
      <c r="K2918"/>
      <c r="L2918"/>
      <c r="M2918"/>
      <c r="N2918"/>
      <c r="O2918"/>
      <c r="P2918"/>
      <c r="Q2918"/>
      <c r="R2918"/>
    </row>
    <row r="2919" spans="1:18" s="16" customFormat="1" x14ac:dyDescent="0.25">
      <c r="A2919"/>
      <c r="B2919" s="18"/>
      <c r="D2919"/>
      <c r="E2919"/>
      <c r="F2919"/>
      <c r="G2919"/>
      <c r="H2919"/>
      <c r="I2919"/>
      <c r="J2919"/>
      <c r="K2919"/>
      <c r="L2919"/>
      <c r="M2919"/>
      <c r="N2919"/>
      <c r="O2919"/>
      <c r="P2919"/>
      <c r="Q2919"/>
      <c r="R2919"/>
    </row>
    <row r="2920" spans="1:18" s="16" customFormat="1" x14ac:dyDescent="0.25">
      <c r="A2920"/>
      <c r="B2920" s="18"/>
      <c r="D2920"/>
      <c r="E2920"/>
      <c r="F2920"/>
      <c r="G2920"/>
      <c r="H2920"/>
      <c r="I2920"/>
      <c r="J2920"/>
      <c r="K2920"/>
      <c r="L2920"/>
      <c r="M2920"/>
      <c r="N2920"/>
      <c r="O2920"/>
      <c r="P2920"/>
      <c r="Q2920"/>
      <c r="R2920"/>
    </row>
    <row r="2921" spans="1:18" s="16" customFormat="1" x14ac:dyDescent="0.25">
      <c r="A2921"/>
      <c r="B2921" s="18"/>
      <c r="D2921"/>
      <c r="E2921"/>
      <c r="F2921"/>
      <c r="G2921"/>
      <c r="H2921"/>
      <c r="I2921"/>
      <c r="J2921"/>
      <c r="K2921"/>
      <c r="L2921"/>
      <c r="M2921"/>
      <c r="N2921"/>
      <c r="O2921"/>
      <c r="P2921"/>
      <c r="Q2921"/>
      <c r="R2921"/>
    </row>
    <row r="2922" spans="1:18" s="16" customFormat="1" x14ac:dyDescent="0.25">
      <c r="A2922"/>
      <c r="B2922" s="18"/>
      <c r="D2922"/>
      <c r="E2922"/>
      <c r="F2922"/>
      <c r="G2922"/>
      <c r="H2922"/>
      <c r="I2922"/>
      <c r="J2922"/>
      <c r="K2922"/>
      <c r="L2922"/>
      <c r="M2922"/>
      <c r="N2922"/>
      <c r="O2922"/>
      <c r="P2922"/>
      <c r="Q2922"/>
      <c r="R2922"/>
    </row>
    <row r="2923" spans="1:18" s="16" customFormat="1" x14ac:dyDescent="0.25">
      <c r="A2923"/>
      <c r="B2923" s="18"/>
      <c r="D2923"/>
      <c r="E2923"/>
      <c r="F2923"/>
      <c r="G2923"/>
      <c r="H2923"/>
      <c r="I2923"/>
      <c r="J2923"/>
      <c r="K2923"/>
      <c r="L2923"/>
      <c r="M2923"/>
      <c r="N2923"/>
      <c r="O2923"/>
      <c r="P2923"/>
      <c r="Q2923"/>
      <c r="R2923"/>
    </row>
    <row r="2924" spans="1:18" s="16" customFormat="1" x14ac:dyDescent="0.25">
      <c r="A2924"/>
      <c r="B2924" s="18"/>
      <c r="D2924"/>
      <c r="E2924"/>
      <c r="F2924"/>
      <c r="G2924"/>
      <c r="H2924"/>
      <c r="I2924"/>
      <c r="J2924"/>
      <c r="K2924"/>
      <c r="L2924"/>
      <c r="M2924"/>
      <c r="N2924"/>
      <c r="O2924"/>
      <c r="P2924"/>
      <c r="Q2924"/>
      <c r="R2924"/>
    </row>
    <row r="2925" spans="1:18" s="16" customFormat="1" x14ac:dyDescent="0.25">
      <c r="A2925"/>
      <c r="B2925" s="18"/>
      <c r="D2925"/>
      <c r="E2925"/>
      <c r="F2925"/>
      <c r="G2925"/>
      <c r="H2925"/>
      <c r="I2925"/>
      <c r="J2925"/>
      <c r="K2925"/>
      <c r="L2925"/>
      <c r="M2925"/>
      <c r="N2925"/>
      <c r="O2925"/>
      <c r="P2925"/>
      <c r="Q2925"/>
      <c r="R2925"/>
    </row>
    <row r="2926" spans="1:18" s="16" customFormat="1" x14ac:dyDescent="0.25">
      <c r="A2926"/>
      <c r="B2926" s="18"/>
      <c r="D2926"/>
      <c r="E2926"/>
      <c r="F2926"/>
      <c r="G2926"/>
      <c r="H2926"/>
      <c r="I2926"/>
      <c r="J2926"/>
      <c r="K2926"/>
      <c r="L2926"/>
      <c r="M2926"/>
      <c r="N2926"/>
      <c r="O2926"/>
      <c r="P2926"/>
      <c r="Q2926"/>
      <c r="R2926"/>
    </row>
    <row r="2927" spans="1:18" s="16" customFormat="1" x14ac:dyDescent="0.25">
      <c r="A2927"/>
      <c r="B2927" s="18"/>
      <c r="D2927"/>
      <c r="E2927"/>
      <c r="F2927"/>
      <c r="G2927"/>
      <c r="H2927"/>
      <c r="I2927"/>
      <c r="J2927"/>
      <c r="K2927"/>
      <c r="L2927"/>
      <c r="M2927"/>
      <c r="N2927"/>
      <c r="O2927"/>
      <c r="P2927"/>
      <c r="Q2927"/>
      <c r="R2927"/>
    </row>
    <row r="2928" spans="1:18" s="16" customFormat="1" x14ac:dyDescent="0.25">
      <c r="A2928"/>
      <c r="B2928" s="18"/>
      <c r="D2928"/>
      <c r="E2928"/>
      <c r="F2928"/>
      <c r="G2928"/>
      <c r="H2928"/>
      <c r="I2928"/>
      <c r="J2928"/>
      <c r="K2928"/>
      <c r="L2928"/>
      <c r="M2928"/>
      <c r="N2928"/>
      <c r="O2928"/>
      <c r="P2928"/>
      <c r="Q2928"/>
      <c r="R2928"/>
    </row>
    <row r="2929" spans="1:18" s="16" customFormat="1" x14ac:dyDescent="0.25">
      <c r="A2929"/>
      <c r="B2929" s="18"/>
      <c r="D2929"/>
      <c r="E2929"/>
      <c r="F2929"/>
      <c r="G2929"/>
      <c r="H2929"/>
      <c r="I2929"/>
      <c r="J2929"/>
      <c r="K2929"/>
      <c r="L2929"/>
      <c r="M2929"/>
      <c r="N2929"/>
      <c r="O2929"/>
      <c r="P2929"/>
      <c r="Q2929"/>
      <c r="R2929"/>
    </row>
    <row r="2930" spans="1:18" s="16" customFormat="1" x14ac:dyDescent="0.25">
      <c r="A2930"/>
      <c r="B2930" s="18"/>
      <c r="D2930"/>
      <c r="E2930"/>
      <c r="F2930"/>
      <c r="G2930"/>
      <c r="H2930"/>
      <c r="I2930"/>
      <c r="J2930"/>
      <c r="K2930"/>
      <c r="L2930"/>
      <c r="M2930"/>
      <c r="N2930"/>
      <c r="O2930"/>
      <c r="P2930"/>
      <c r="Q2930"/>
      <c r="R2930"/>
    </row>
    <row r="2931" spans="1:18" s="16" customFormat="1" x14ac:dyDescent="0.25">
      <c r="A2931"/>
      <c r="B2931" s="18"/>
      <c r="D2931"/>
      <c r="E2931"/>
      <c r="F2931"/>
      <c r="G2931"/>
      <c r="H2931"/>
      <c r="I2931"/>
      <c r="J2931"/>
      <c r="K2931"/>
      <c r="L2931"/>
      <c r="M2931"/>
      <c r="N2931"/>
      <c r="O2931"/>
      <c r="P2931"/>
      <c r="Q2931"/>
      <c r="R2931"/>
    </row>
    <row r="2932" spans="1:18" s="16" customFormat="1" x14ac:dyDescent="0.25">
      <c r="A2932"/>
      <c r="B2932" s="18"/>
      <c r="D2932"/>
      <c r="E2932"/>
      <c r="F2932"/>
      <c r="G2932"/>
      <c r="H2932"/>
      <c r="I2932"/>
      <c r="J2932"/>
      <c r="K2932"/>
      <c r="L2932"/>
      <c r="M2932"/>
      <c r="N2932"/>
      <c r="O2932"/>
      <c r="P2932"/>
      <c r="Q2932"/>
      <c r="R2932"/>
    </row>
    <row r="2933" spans="1:18" s="16" customFormat="1" x14ac:dyDescent="0.25">
      <c r="A2933"/>
      <c r="B2933" s="18"/>
      <c r="D2933"/>
      <c r="E2933"/>
      <c r="F2933"/>
      <c r="G2933"/>
      <c r="H2933"/>
      <c r="I2933"/>
      <c r="J2933"/>
      <c r="K2933"/>
      <c r="L2933"/>
      <c r="M2933"/>
      <c r="N2933"/>
      <c r="O2933"/>
      <c r="P2933"/>
      <c r="Q2933"/>
      <c r="R2933"/>
    </row>
    <row r="2934" spans="1:18" s="16" customFormat="1" x14ac:dyDescent="0.25">
      <c r="A2934"/>
      <c r="B2934" s="18"/>
      <c r="D2934"/>
      <c r="E2934"/>
      <c r="F2934"/>
      <c r="G2934"/>
      <c r="H2934"/>
      <c r="I2934"/>
      <c r="J2934"/>
      <c r="K2934"/>
      <c r="L2934"/>
      <c r="M2934"/>
      <c r="N2934"/>
      <c r="O2934"/>
      <c r="P2934"/>
      <c r="Q2934"/>
      <c r="R2934"/>
    </row>
    <row r="2935" spans="1:18" s="16" customFormat="1" x14ac:dyDescent="0.25">
      <c r="A2935"/>
      <c r="B2935" s="18"/>
      <c r="D2935"/>
      <c r="E2935"/>
      <c r="F2935"/>
      <c r="G2935"/>
      <c r="H2935"/>
      <c r="I2935"/>
      <c r="J2935"/>
      <c r="K2935"/>
      <c r="L2935"/>
      <c r="M2935"/>
      <c r="N2935"/>
      <c r="O2935"/>
      <c r="P2935"/>
      <c r="Q2935"/>
      <c r="R2935"/>
    </row>
    <row r="2936" spans="1:18" s="16" customFormat="1" x14ac:dyDescent="0.25">
      <c r="A2936"/>
      <c r="B2936" s="18"/>
      <c r="D2936"/>
      <c r="E2936"/>
      <c r="F2936"/>
      <c r="G2936"/>
      <c r="H2936"/>
      <c r="I2936"/>
      <c r="J2936"/>
      <c r="K2936"/>
      <c r="L2936"/>
      <c r="M2936"/>
      <c r="N2936"/>
      <c r="O2936"/>
      <c r="P2936"/>
      <c r="Q2936"/>
      <c r="R2936"/>
    </row>
    <row r="2937" spans="1:18" s="16" customFormat="1" x14ac:dyDescent="0.25">
      <c r="A2937"/>
      <c r="B2937" s="18"/>
      <c r="D2937"/>
      <c r="E2937"/>
      <c r="F2937"/>
      <c r="G2937"/>
      <c r="H2937"/>
      <c r="I2937"/>
      <c r="J2937"/>
      <c r="K2937"/>
      <c r="L2937"/>
      <c r="M2937"/>
      <c r="N2937"/>
      <c r="O2937"/>
      <c r="P2937"/>
      <c r="Q2937"/>
      <c r="R2937"/>
    </row>
    <row r="2938" spans="1:18" s="16" customFormat="1" x14ac:dyDescent="0.25">
      <c r="A2938"/>
      <c r="B2938" s="18"/>
      <c r="D2938"/>
      <c r="E2938"/>
      <c r="F2938"/>
      <c r="G2938"/>
      <c r="H2938"/>
      <c r="I2938"/>
      <c r="J2938"/>
      <c r="K2938"/>
      <c r="L2938"/>
      <c r="M2938"/>
      <c r="N2938"/>
      <c r="O2938"/>
      <c r="P2938"/>
      <c r="Q2938"/>
      <c r="R2938"/>
    </row>
    <row r="2939" spans="1:18" s="16" customFormat="1" x14ac:dyDescent="0.25">
      <c r="A2939"/>
      <c r="B2939" s="18"/>
      <c r="D2939"/>
      <c r="E2939"/>
      <c r="F2939"/>
      <c r="G2939"/>
      <c r="H2939"/>
      <c r="I2939"/>
      <c r="J2939"/>
      <c r="K2939"/>
      <c r="L2939"/>
      <c r="M2939"/>
      <c r="N2939"/>
      <c r="O2939"/>
      <c r="P2939"/>
      <c r="Q2939"/>
      <c r="R2939"/>
    </row>
    <row r="2940" spans="1:18" s="16" customFormat="1" x14ac:dyDescent="0.25">
      <c r="A2940"/>
      <c r="B2940" s="18"/>
      <c r="D2940"/>
      <c r="E2940"/>
      <c r="F2940"/>
      <c r="G2940"/>
      <c r="H2940"/>
      <c r="I2940"/>
      <c r="J2940"/>
      <c r="K2940"/>
      <c r="L2940"/>
      <c r="M2940"/>
      <c r="N2940"/>
      <c r="O2940"/>
      <c r="P2940"/>
      <c r="Q2940"/>
      <c r="R2940"/>
    </row>
    <row r="2941" spans="1:18" s="16" customFormat="1" x14ac:dyDescent="0.25">
      <c r="A2941"/>
      <c r="B2941" s="18"/>
      <c r="D2941"/>
      <c r="E2941"/>
      <c r="F2941"/>
      <c r="G2941"/>
      <c r="H2941"/>
      <c r="I2941"/>
      <c r="J2941"/>
      <c r="K2941"/>
      <c r="L2941"/>
      <c r="M2941"/>
      <c r="N2941"/>
      <c r="O2941"/>
      <c r="P2941"/>
      <c r="Q2941"/>
      <c r="R2941"/>
    </row>
    <row r="2942" spans="1:18" s="16" customFormat="1" x14ac:dyDescent="0.25">
      <c r="A2942"/>
      <c r="B2942" s="18"/>
      <c r="D2942"/>
      <c r="E2942"/>
      <c r="F2942"/>
      <c r="G2942"/>
      <c r="H2942"/>
      <c r="I2942"/>
      <c r="J2942"/>
      <c r="K2942"/>
      <c r="L2942"/>
      <c r="M2942"/>
      <c r="N2942"/>
      <c r="O2942"/>
      <c r="P2942"/>
      <c r="Q2942"/>
      <c r="R2942"/>
    </row>
    <row r="2943" spans="1:18" s="16" customFormat="1" x14ac:dyDescent="0.25">
      <c r="A2943"/>
      <c r="B2943" s="18"/>
      <c r="D2943"/>
      <c r="E2943"/>
      <c r="F2943"/>
      <c r="G2943"/>
      <c r="H2943"/>
      <c r="I2943"/>
      <c r="J2943"/>
      <c r="K2943"/>
      <c r="L2943"/>
      <c r="M2943"/>
      <c r="N2943"/>
      <c r="O2943"/>
      <c r="P2943"/>
      <c r="Q2943"/>
      <c r="R2943"/>
    </row>
    <row r="2944" spans="1:18" s="16" customFormat="1" x14ac:dyDescent="0.25">
      <c r="A2944"/>
      <c r="B2944" s="18"/>
      <c r="D2944"/>
      <c r="E2944"/>
      <c r="F2944"/>
      <c r="G2944"/>
      <c r="H2944"/>
      <c r="I2944"/>
      <c r="J2944"/>
      <c r="K2944"/>
      <c r="L2944"/>
      <c r="M2944"/>
      <c r="N2944"/>
      <c r="O2944"/>
      <c r="P2944"/>
      <c r="Q2944"/>
      <c r="R2944"/>
    </row>
    <row r="2945" spans="1:18" s="16" customFormat="1" x14ac:dyDescent="0.25">
      <c r="A2945"/>
      <c r="B2945" s="18"/>
      <c r="D2945"/>
      <c r="E2945"/>
      <c r="F2945"/>
      <c r="G2945"/>
      <c r="H2945"/>
      <c r="I2945"/>
      <c r="J2945"/>
      <c r="K2945"/>
      <c r="L2945"/>
      <c r="M2945"/>
      <c r="N2945"/>
      <c r="O2945"/>
      <c r="P2945"/>
      <c r="Q2945"/>
      <c r="R2945"/>
    </row>
    <row r="2946" spans="1:18" s="16" customFormat="1" x14ac:dyDescent="0.25">
      <c r="A2946"/>
      <c r="B2946" s="18"/>
      <c r="D2946"/>
      <c r="E2946"/>
      <c r="F2946"/>
      <c r="G2946"/>
      <c r="H2946"/>
      <c r="I2946"/>
      <c r="J2946"/>
      <c r="K2946"/>
      <c r="L2946"/>
      <c r="M2946"/>
      <c r="N2946"/>
      <c r="O2946"/>
      <c r="P2946"/>
      <c r="Q2946"/>
      <c r="R2946"/>
    </row>
    <row r="2947" spans="1:18" s="16" customFormat="1" x14ac:dyDescent="0.25">
      <c r="A2947"/>
      <c r="B2947" s="18"/>
      <c r="D2947"/>
      <c r="E2947"/>
      <c r="F2947"/>
      <c r="G2947"/>
      <c r="H2947"/>
      <c r="I2947"/>
      <c r="J2947"/>
      <c r="K2947"/>
      <c r="L2947"/>
      <c r="M2947"/>
      <c r="N2947"/>
      <c r="O2947"/>
      <c r="P2947"/>
      <c r="Q2947"/>
      <c r="R2947"/>
    </row>
    <row r="2948" spans="1:18" s="16" customFormat="1" x14ac:dyDescent="0.25">
      <c r="A2948"/>
      <c r="B2948" s="18"/>
      <c r="D2948"/>
      <c r="E2948"/>
      <c r="F2948"/>
      <c r="G2948"/>
      <c r="H2948"/>
      <c r="I2948"/>
      <c r="J2948"/>
      <c r="K2948"/>
      <c r="L2948"/>
      <c r="M2948"/>
      <c r="N2948"/>
      <c r="O2948"/>
      <c r="P2948"/>
      <c r="Q2948"/>
      <c r="R2948"/>
    </row>
    <row r="2949" spans="1:18" s="16" customFormat="1" x14ac:dyDescent="0.25">
      <c r="A2949"/>
      <c r="B2949" s="18"/>
      <c r="D2949"/>
      <c r="E2949"/>
      <c r="F2949"/>
      <c r="G2949"/>
      <c r="H2949"/>
      <c r="I2949"/>
      <c r="J2949"/>
      <c r="K2949"/>
      <c r="L2949"/>
      <c r="M2949"/>
      <c r="N2949"/>
      <c r="O2949"/>
      <c r="P2949"/>
      <c r="Q2949"/>
      <c r="R2949"/>
    </row>
    <row r="2950" spans="1:18" s="16" customFormat="1" x14ac:dyDescent="0.25">
      <c r="A2950"/>
      <c r="B2950" s="18"/>
      <c r="D2950"/>
      <c r="E2950"/>
      <c r="F2950"/>
      <c r="G2950"/>
      <c r="H2950"/>
      <c r="I2950"/>
      <c r="J2950"/>
      <c r="K2950"/>
      <c r="L2950"/>
      <c r="M2950"/>
      <c r="N2950"/>
      <c r="O2950"/>
      <c r="P2950"/>
      <c r="Q2950"/>
      <c r="R2950"/>
    </row>
    <row r="2951" spans="1:18" s="16" customFormat="1" x14ac:dyDescent="0.25">
      <c r="A2951"/>
      <c r="B2951" s="18"/>
      <c r="D2951"/>
      <c r="E2951"/>
      <c r="F2951"/>
      <c r="G2951"/>
      <c r="H2951"/>
      <c r="I2951"/>
      <c r="J2951"/>
      <c r="K2951"/>
      <c r="L2951"/>
      <c r="M2951"/>
      <c r="N2951"/>
      <c r="O2951"/>
      <c r="P2951"/>
      <c r="Q2951"/>
      <c r="R2951"/>
    </row>
    <row r="2952" spans="1:18" s="16" customFormat="1" x14ac:dyDescent="0.25">
      <c r="A2952"/>
      <c r="B2952" s="18"/>
      <c r="D2952"/>
      <c r="E2952"/>
      <c r="F2952"/>
      <c r="G2952"/>
      <c r="H2952"/>
      <c r="I2952"/>
      <c r="J2952"/>
      <c r="K2952"/>
      <c r="L2952"/>
      <c r="M2952"/>
      <c r="N2952"/>
      <c r="O2952"/>
      <c r="P2952"/>
      <c r="Q2952"/>
      <c r="R2952"/>
    </row>
    <row r="2953" spans="1:18" s="16" customFormat="1" x14ac:dyDescent="0.25">
      <c r="A2953"/>
      <c r="B2953" s="18"/>
      <c r="D2953"/>
      <c r="E2953"/>
      <c r="F2953"/>
      <c r="G2953"/>
      <c r="H2953"/>
      <c r="I2953"/>
      <c r="J2953"/>
      <c r="K2953"/>
      <c r="L2953"/>
      <c r="M2953"/>
      <c r="N2953"/>
      <c r="O2953"/>
      <c r="P2953"/>
      <c r="Q2953"/>
      <c r="R2953"/>
    </row>
    <row r="2954" spans="1:18" s="16" customFormat="1" x14ac:dyDescent="0.25">
      <c r="A2954"/>
      <c r="B2954" s="18"/>
      <c r="D2954"/>
      <c r="E2954"/>
      <c r="F2954"/>
      <c r="G2954"/>
      <c r="H2954"/>
      <c r="I2954"/>
      <c r="J2954"/>
      <c r="K2954"/>
      <c r="L2954"/>
      <c r="M2954"/>
      <c r="N2954"/>
      <c r="O2954"/>
      <c r="P2954"/>
      <c r="Q2954"/>
      <c r="R2954"/>
    </row>
    <row r="2955" spans="1:18" s="16" customFormat="1" x14ac:dyDescent="0.25">
      <c r="A2955"/>
      <c r="B2955" s="18"/>
      <c r="D2955"/>
      <c r="E2955"/>
      <c r="F2955"/>
      <c r="G2955"/>
      <c r="H2955"/>
      <c r="I2955"/>
      <c r="J2955"/>
      <c r="K2955"/>
      <c r="L2955"/>
      <c r="M2955"/>
      <c r="N2955"/>
      <c r="O2955"/>
      <c r="P2955"/>
      <c r="Q2955"/>
      <c r="R2955"/>
    </row>
    <row r="2956" spans="1:18" s="16" customFormat="1" x14ac:dyDescent="0.25">
      <c r="A2956"/>
      <c r="B2956" s="18"/>
      <c r="D2956"/>
      <c r="E2956"/>
      <c r="F2956"/>
      <c r="G2956"/>
      <c r="H2956"/>
      <c r="I2956"/>
      <c r="J2956"/>
      <c r="K2956"/>
      <c r="L2956"/>
      <c r="M2956"/>
      <c r="N2956"/>
      <c r="O2956"/>
      <c r="P2956"/>
      <c r="Q2956"/>
      <c r="R2956"/>
    </row>
    <row r="2957" spans="1:18" s="16" customFormat="1" x14ac:dyDescent="0.25">
      <c r="A2957"/>
      <c r="B2957" s="18"/>
      <c r="D2957"/>
      <c r="E2957"/>
      <c r="F2957"/>
      <c r="G2957"/>
      <c r="H2957"/>
      <c r="I2957"/>
      <c r="J2957"/>
      <c r="K2957"/>
      <c r="L2957"/>
      <c r="M2957"/>
      <c r="N2957"/>
      <c r="O2957"/>
      <c r="P2957"/>
      <c r="Q2957"/>
      <c r="R2957"/>
    </row>
    <row r="2958" spans="1:18" s="16" customFormat="1" x14ac:dyDescent="0.25">
      <c r="A2958"/>
      <c r="B2958" s="18"/>
      <c r="D2958"/>
      <c r="E2958"/>
      <c r="F2958"/>
      <c r="G2958"/>
      <c r="H2958"/>
      <c r="I2958"/>
      <c r="J2958"/>
      <c r="K2958"/>
      <c r="L2958"/>
      <c r="M2958"/>
      <c r="N2958"/>
      <c r="O2958"/>
      <c r="P2958"/>
      <c r="Q2958"/>
      <c r="R2958"/>
    </row>
    <row r="2959" spans="1:18" s="16" customFormat="1" x14ac:dyDescent="0.25">
      <c r="A2959"/>
      <c r="B2959" s="18"/>
      <c r="D2959"/>
      <c r="E2959"/>
      <c r="F2959"/>
      <c r="G2959"/>
      <c r="H2959"/>
      <c r="I2959"/>
      <c r="J2959"/>
      <c r="K2959"/>
      <c r="L2959"/>
      <c r="M2959"/>
      <c r="N2959"/>
      <c r="O2959"/>
      <c r="P2959"/>
      <c r="Q2959"/>
      <c r="R2959"/>
    </row>
    <row r="2960" spans="1:18" s="16" customFormat="1" x14ac:dyDescent="0.25">
      <c r="A2960"/>
      <c r="B2960" s="18"/>
      <c r="D2960"/>
      <c r="E2960"/>
      <c r="F2960"/>
      <c r="G2960"/>
      <c r="H2960"/>
      <c r="I2960"/>
      <c r="J2960"/>
      <c r="K2960"/>
      <c r="L2960"/>
      <c r="M2960"/>
      <c r="N2960"/>
      <c r="O2960"/>
      <c r="P2960"/>
      <c r="Q2960"/>
      <c r="R2960"/>
    </row>
    <row r="2961" spans="1:18" s="16" customFormat="1" x14ac:dyDescent="0.25">
      <c r="A2961"/>
      <c r="B2961" s="18"/>
      <c r="D2961"/>
      <c r="E2961"/>
      <c r="F2961"/>
      <c r="G2961"/>
      <c r="H2961"/>
      <c r="I2961"/>
      <c r="J2961"/>
      <c r="K2961"/>
      <c r="L2961"/>
      <c r="M2961"/>
      <c r="N2961"/>
      <c r="O2961"/>
      <c r="P2961"/>
      <c r="Q2961"/>
      <c r="R2961"/>
    </row>
    <row r="2962" spans="1:18" s="16" customFormat="1" x14ac:dyDescent="0.25">
      <c r="A2962"/>
      <c r="B2962" s="17"/>
      <c r="D2962"/>
      <c r="E2962"/>
      <c r="F2962"/>
      <c r="G2962"/>
      <c r="H2962"/>
      <c r="I2962"/>
      <c r="J2962"/>
      <c r="K2962"/>
      <c r="L2962"/>
      <c r="M2962"/>
      <c r="N2962"/>
      <c r="O2962"/>
      <c r="P2962"/>
      <c r="Q2962"/>
      <c r="R2962"/>
    </row>
    <row r="2963" spans="1:18" s="16" customFormat="1" x14ac:dyDescent="0.25">
      <c r="A2963"/>
      <c r="B2963" s="18"/>
      <c r="D2963"/>
      <c r="E2963"/>
      <c r="F2963"/>
      <c r="G2963"/>
      <c r="H2963"/>
      <c r="I2963"/>
      <c r="J2963"/>
      <c r="K2963"/>
      <c r="L2963"/>
      <c r="M2963"/>
      <c r="N2963"/>
      <c r="O2963"/>
      <c r="P2963"/>
      <c r="Q2963"/>
      <c r="R2963"/>
    </row>
    <row r="2964" spans="1:18" s="16" customFormat="1" x14ac:dyDescent="0.25">
      <c r="A2964"/>
      <c r="B2964" s="18"/>
      <c r="D2964"/>
      <c r="E2964"/>
      <c r="F2964"/>
      <c r="G2964"/>
      <c r="H2964"/>
      <c r="I2964"/>
      <c r="J2964"/>
      <c r="K2964"/>
      <c r="L2964"/>
      <c r="M2964"/>
      <c r="N2964"/>
      <c r="O2964"/>
      <c r="P2964"/>
      <c r="Q2964"/>
      <c r="R2964"/>
    </row>
    <row r="2965" spans="1:18" s="16" customFormat="1" x14ac:dyDescent="0.25">
      <c r="A2965"/>
      <c r="B2965" s="18"/>
      <c r="D2965"/>
      <c r="E2965"/>
      <c r="F2965"/>
      <c r="G2965"/>
      <c r="H2965"/>
      <c r="I2965"/>
      <c r="J2965"/>
      <c r="K2965"/>
      <c r="L2965"/>
      <c r="M2965"/>
      <c r="N2965"/>
      <c r="O2965"/>
      <c r="P2965"/>
      <c r="Q2965"/>
      <c r="R2965"/>
    </row>
    <row r="2966" spans="1:18" s="16" customFormat="1" x14ac:dyDescent="0.25">
      <c r="A2966"/>
      <c r="B2966" s="18"/>
      <c r="D2966"/>
      <c r="E2966"/>
      <c r="F2966"/>
      <c r="G2966"/>
      <c r="H2966"/>
      <c r="I2966"/>
      <c r="J2966"/>
      <c r="K2966"/>
      <c r="L2966"/>
      <c r="M2966"/>
      <c r="N2966"/>
      <c r="O2966"/>
      <c r="P2966"/>
      <c r="Q2966"/>
      <c r="R2966"/>
    </row>
    <row r="2967" spans="1:18" s="16" customFormat="1" x14ac:dyDescent="0.25">
      <c r="A2967"/>
      <c r="B2967" s="18"/>
      <c r="D2967"/>
      <c r="E2967"/>
      <c r="F2967"/>
      <c r="G2967"/>
      <c r="H2967"/>
      <c r="I2967"/>
      <c r="J2967"/>
      <c r="K2967"/>
      <c r="L2967"/>
      <c r="M2967"/>
      <c r="N2967"/>
      <c r="O2967"/>
      <c r="P2967"/>
      <c r="Q2967"/>
      <c r="R2967"/>
    </row>
    <row r="2968" spans="1:18" s="16" customFormat="1" x14ac:dyDescent="0.25">
      <c r="A2968"/>
      <c r="B2968" s="18"/>
      <c r="D2968"/>
      <c r="E2968"/>
      <c r="F2968"/>
      <c r="G2968"/>
      <c r="H2968"/>
      <c r="I2968"/>
      <c r="J2968"/>
      <c r="K2968"/>
      <c r="L2968"/>
      <c r="M2968"/>
      <c r="N2968"/>
      <c r="O2968"/>
      <c r="P2968"/>
      <c r="Q2968"/>
      <c r="R2968"/>
    </row>
    <row r="2969" spans="1:18" s="16" customFormat="1" x14ac:dyDescent="0.25">
      <c r="A2969"/>
      <c r="B2969" s="18"/>
      <c r="D2969"/>
      <c r="E2969"/>
      <c r="F2969"/>
      <c r="G2969"/>
      <c r="H2969"/>
      <c r="I2969"/>
      <c r="J2969"/>
      <c r="K2969"/>
      <c r="L2969"/>
      <c r="M2969"/>
      <c r="N2969"/>
      <c r="O2969"/>
      <c r="P2969"/>
      <c r="Q2969"/>
      <c r="R2969"/>
    </row>
    <row r="2970" spans="1:18" s="16" customFormat="1" x14ac:dyDescent="0.25">
      <c r="A2970"/>
      <c r="B2970" s="18"/>
      <c r="D2970"/>
      <c r="E2970"/>
      <c r="F2970"/>
      <c r="G2970"/>
      <c r="H2970"/>
      <c r="I2970"/>
      <c r="J2970"/>
      <c r="K2970"/>
      <c r="L2970"/>
      <c r="M2970"/>
      <c r="N2970"/>
      <c r="O2970"/>
      <c r="P2970"/>
      <c r="Q2970"/>
      <c r="R2970"/>
    </row>
    <row r="2971" spans="1:18" s="16" customFormat="1" x14ac:dyDescent="0.25">
      <c r="A2971"/>
      <c r="B2971" s="18"/>
      <c r="D2971"/>
      <c r="E2971"/>
      <c r="F2971"/>
      <c r="G2971"/>
      <c r="H2971"/>
      <c r="I2971"/>
      <c r="J2971"/>
      <c r="K2971"/>
      <c r="L2971"/>
      <c r="M2971"/>
      <c r="N2971"/>
      <c r="O2971"/>
      <c r="P2971"/>
      <c r="Q2971"/>
      <c r="R2971"/>
    </row>
    <row r="2972" spans="1:18" s="16" customFormat="1" x14ac:dyDescent="0.25">
      <c r="A2972"/>
      <c r="B2972" s="18"/>
      <c r="D2972"/>
      <c r="E2972"/>
      <c r="F2972"/>
      <c r="G2972"/>
      <c r="H2972"/>
      <c r="I2972"/>
      <c r="J2972"/>
      <c r="K2972"/>
      <c r="L2972"/>
      <c r="M2972"/>
      <c r="N2972"/>
      <c r="O2972"/>
      <c r="P2972"/>
      <c r="Q2972"/>
      <c r="R2972"/>
    </row>
    <row r="2973" spans="1:18" s="16" customFormat="1" x14ac:dyDescent="0.25">
      <c r="A2973"/>
      <c r="B2973" s="18"/>
      <c r="D2973"/>
      <c r="E2973"/>
      <c r="F2973"/>
      <c r="G2973"/>
      <c r="H2973"/>
      <c r="I2973"/>
      <c r="J2973"/>
      <c r="K2973"/>
      <c r="L2973"/>
      <c r="M2973"/>
      <c r="N2973"/>
      <c r="O2973"/>
      <c r="P2973"/>
      <c r="Q2973"/>
      <c r="R2973"/>
    </row>
    <row r="2974" spans="1:18" s="16" customFormat="1" x14ac:dyDescent="0.25">
      <c r="A2974"/>
      <c r="B2974" s="18"/>
      <c r="D2974"/>
      <c r="E2974"/>
      <c r="F2974"/>
      <c r="G2974"/>
      <c r="H2974"/>
      <c r="I2974"/>
      <c r="J2974"/>
      <c r="K2974"/>
      <c r="L2974"/>
      <c r="M2974"/>
      <c r="N2974"/>
      <c r="O2974"/>
      <c r="P2974"/>
      <c r="Q2974"/>
      <c r="R2974"/>
    </row>
    <row r="2975" spans="1:18" s="16" customFormat="1" x14ac:dyDescent="0.25">
      <c r="A2975"/>
      <c r="B2975" s="18"/>
      <c r="D2975"/>
      <c r="E2975"/>
      <c r="F2975"/>
      <c r="G2975"/>
      <c r="H2975"/>
      <c r="I2975"/>
      <c r="J2975"/>
      <c r="K2975"/>
      <c r="L2975"/>
      <c r="M2975"/>
      <c r="N2975"/>
      <c r="O2975"/>
      <c r="P2975"/>
      <c r="Q2975"/>
      <c r="R2975"/>
    </row>
    <row r="2976" spans="1:18" s="16" customFormat="1" x14ac:dyDescent="0.25">
      <c r="A2976"/>
      <c r="B2976" s="18"/>
      <c r="D2976"/>
      <c r="E2976"/>
      <c r="F2976"/>
      <c r="G2976"/>
      <c r="H2976"/>
      <c r="I2976"/>
      <c r="J2976"/>
      <c r="K2976"/>
      <c r="L2976"/>
      <c r="M2976"/>
      <c r="N2976"/>
      <c r="O2976"/>
      <c r="P2976"/>
      <c r="Q2976"/>
      <c r="R2976"/>
    </row>
    <row r="2977" spans="1:18" s="16" customFormat="1" x14ac:dyDescent="0.25">
      <c r="A2977"/>
      <c r="B2977" s="18"/>
      <c r="D2977"/>
      <c r="E2977"/>
      <c r="F2977"/>
      <c r="G2977"/>
      <c r="H2977"/>
      <c r="I2977"/>
      <c r="J2977"/>
      <c r="K2977"/>
      <c r="L2977"/>
      <c r="M2977"/>
      <c r="N2977"/>
      <c r="O2977"/>
      <c r="P2977"/>
      <c r="Q2977"/>
      <c r="R2977"/>
    </row>
    <row r="2978" spans="1:18" s="16" customFormat="1" x14ac:dyDescent="0.25">
      <c r="A2978"/>
      <c r="B2978" s="18"/>
      <c r="D2978"/>
      <c r="E2978"/>
      <c r="F2978"/>
      <c r="G2978"/>
      <c r="H2978"/>
      <c r="I2978"/>
      <c r="J2978"/>
      <c r="K2978"/>
      <c r="L2978"/>
      <c r="M2978"/>
      <c r="N2978"/>
      <c r="O2978"/>
      <c r="P2978"/>
      <c r="Q2978"/>
      <c r="R2978"/>
    </row>
    <row r="2979" spans="1:18" s="16" customFormat="1" x14ac:dyDescent="0.25">
      <c r="A2979"/>
      <c r="B2979" s="18"/>
      <c r="D2979"/>
      <c r="E2979"/>
      <c r="F2979"/>
      <c r="G2979"/>
      <c r="H2979"/>
      <c r="I2979"/>
      <c r="J2979"/>
      <c r="K2979"/>
      <c r="L2979"/>
      <c r="M2979"/>
      <c r="N2979"/>
      <c r="O2979"/>
      <c r="P2979"/>
      <c r="Q2979"/>
      <c r="R2979"/>
    </row>
    <row r="2980" spans="1:18" s="16" customFormat="1" x14ac:dyDescent="0.25">
      <c r="A2980"/>
      <c r="B2980" s="18"/>
      <c r="D2980"/>
      <c r="E2980"/>
      <c r="F2980"/>
      <c r="G2980"/>
      <c r="H2980"/>
      <c r="I2980"/>
      <c r="J2980"/>
      <c r="K2980"/>
      <c r="L2980"/>
      <c r="M2980"/>
      <c r="N2980"/>
      <c r="O2980"/>
      <c r="P2980"/>
      <c r="Q2980"/>
      <c r="R2980"/>
    </row>
    <row r="2981" spans="1:18" s="16" customFormat="1" x14ac:dyDescent="0.25">
      <c r="A2981"/>
      <c r="B2981" s="18"/>
      <c r="D2981"/>
      <c r="E2981"/>
      <c r="F2981"/>
      <c r="G2981"/>
      <c r="H2981"/>
      <c r="I2981"/>
      <c r="J2981"/>
      <c r="K2981"/>
      <c r="L2981"/>
      <c r="M2981"/>
      <c r="N2981"/>
      <c r="O2981"/>
      <c r="P2981"/>
      <c r="Q2981"/>
      <c r="R2981"/>
    </row>
    <row r="2982" spans="1:18" s="16" customFormat="1" x14ac:dyDescent="0.25">
      <c r="A2982"/>
      <c r="B2982" s="18"/>
      <c r="D2982"/>
      <c r="E2982"/>
      <c r="F2982"/>
      <c r="G2982"/>
      <c r="H2982"/>
      <c r="I2982"/>
      <c r="J2982"/>
      <c r="K2982"/>
      <c r="L2982"/>
      <c r="M2982"/>
      <c r="N2982"/>
      <c r="O2982"/>
      <c r="P2982"/>
      <c r="Q2982"/>
      <c r="R2982"/>
    </row>
    <row r="2983" spans="1:18" s="16" customFormat="1" x14ac:dyDescent="0.25">
      <c r="A2983"/>
      <c r="B2983" s="18"/>
      <c r="D2983"/>
      <c r="E2983"/>
      <c r="F2983"/>
      <c r="G2983"/>
      <c r="H2983"/>
      <c r="I2983"/>
      <c r="J2983"/>
      <c r="K2983"/>
      <c r="L2983"/>
      <c r="M2983"/>
      <c r="N2983"/>
      <c r="O2983"/>
      <c r="P2983"/>
      <c r="Q2983"/>
      <c r="R2983"/>
    </row>
    <row r="2984" spans="1:18" s="16" customFormat="1" x14ac:dyDescent="0.25">
      <c r="A2984"/>
      <c r="B2984" s="18"/>
      <c r="D2984"/>
      <c r="E2984"/>
      <c r="F2984"/>
      <c r="G2984"/>
      <c r="H2984"/>
      <c r="I2984"/>
      <c r="J2984"/>
      <c r="K2984"/>
      <c r="L2984"/>
      <c r="M2984"/>
      <c r="N2984"/>
      <c r="O2984"/>
      <c r="P2984"/>
      <c r="Q2984"/>
      <c r="R2984"/>
    </row>
    <row r="2985" spans="1:18" s="16" customFormat="1" x14ac:dyDescent="0.25">
      <c r="A2985"/>
      <c r="B2985" s="18"/>
      <c r="D2985"/>
      <c r="E2985"/>
      <c r="F2985"/>
      <c r="G2985"/>
      <c r="H2985"/>
      <c r="I2985"/>
      <c r="J2985"/>
      <c r="K2985"/>
      <c r="L2985"/>
      <c r="M2985"/>
      <c r="N2985"/>
      <c r="O2985"/>
      <c r="P2985"/>
      <c r="Q2985"/>
      <c r="R2985"/>
    </row>
    <row r="2986" spans="1:18" s="16" customFormat="1" x14ac:dyDescent="0.25">
      <c r="A2986"/>
      <c r="B2986" s="18"/>
      <c r="D2986"/>
      <c r="E2986"/>
      <c r="F2986"/>
      <c r="G2986"/>
      <c r="H2986"/>
      <c r="I2986"/>
      <c r="J2986"/>
      <c r="K2986"/>
      <c r="L2986"/>
      <c r="M2986"/>
      <c r="N2986"/>
      <c r="O2986"/>
      <c r="P2986"/>
      <c r="Q2986"/>
      <c r="R2986"/>
    </row>
    <row r="2987" spans="1:18" s="16" customFormat="1" x14ac:dyDescent="0.25">
      <c r="A2987"/>
      <c r="B2987" s="18"/>
      <c r="D2987"/>
      <c r="E2987"/>
      <c r="F2987"/>
      <c r="G2987"/>
      <c r="H2987"/>
      <c r="I2987"/>
      <c r="J2987"/>
      <c r="K2987"/>
      <c r="L2987"/>
      <c r="M2987"/>
      <c r="N2987"/>
      <c r="O2987"/>
      <c r="P2987"/>
      <c r="Q2987"/>
      <c r="R2987"/>
    </row>
    <row r="2988" spans="1:18" s="16" customFormat="1" x14ac:dyDescent="0.25">
      <c r="A2988"/>
      <c r="B2988" s="18"/>
      <c r="D2988"/>
      <c r="E2988"/>
      <c r="F2988"/>
      <c r="G2988"/>
      <c r="H2988"/>
      <c r="I2988"/>
      <c r="J2988"/>
      <c r="K2988"/>
      <c r="L2988"/>
      <c r="M2988"/>
      <c r="N2988"/>
      <c r="O2988"/>
      <c r="P2988"/>
      <c r="Q2988"/>
      <c r="R2988"/>
    </row>
    <row r="2989" spans="1:18" s="16" customFormat="1" x14ac:dyDescent="0.25">
      <c r="A2989"/>
      <c r="B2989" s="18"/>
      <c r="D2989"/>
      <c r="E2989"/>
      <c r="F2989"/>
      <c r="G2989"/>
      <c r="H2989"/>
      <c r="I2989"/>
      <c r="J2989"/>
      <c r="K2989"/>
      <c r="L2989"/>
      <c r="M2989"/>
      <c r="N2989"/>
      <c r="O2989"/>
      <c r="P2989"/>
      <c r="Q2989"/>
      <c r="R2989"/>
    </row>
    <row r="2990" spans="1:18" s="16" customFormat="1" x14ac:dyDescent="0.25">
      <c r="A2990"/>
      <c r="B2990" s="18"/>
      <c r="D2990"/>
      <c r="E2990"/>
      <c r="F2990"/>
      <c r="G2990"/>
      <c r="H2990"/>
      <c r="I2990"/>
      <c r="J2990"/>
      <c r="K2990"/>
      <c r="L2990"/>
      <c r="M2990"/>
      <c r="N2990"/>
      <c r="O2990"/>
      <c r="P2990"/>
      <c r="Q2990"/>
      <c r="R2990"/>
    </row>
    <row r="2991" spans="1:18" s="16" customFormat="1" x14ac:dyDescent="0.25">
      <c r="A2991"/>
      <c r="B2991" s="18"/>
      <c r="D2991"/>
      <c r="E2991"/>
      <c r="F2991"/>
      <c r="G2991"/>
      <c r="H2991"/>
      <c r="I2991"/>
      <c r="J2991"/>
      <c r="K2991"/>
      <c r="L2991"/>
      <c r="M2991"/>
      <c r="N2991"/>
      <c r="O2991"/>
      <c r="P2991"/>
      <c r="Q2991"/>
      <c r="R2991"/>
    </row>
    <row r="2992" spans="1:18" s="16" customFormat="1" x14ac:dyDescent="0.25">
      <c r="A2992"/>
      <c r="B2992" s="18"/>
      <c r="D2992"/>
      <c r="E2992"/>
      <c r="F2992"/>
      <c r="G2992"/>
      <c r="H2992"/>
      <c r="I2992"/>
      <c r="J2992"/>
      <c r="K2992"/>
      <c r="L2992"/>
      <c r="M2992"/>
      <c r="N2992"/>
      <c r="O2992"/>
      <c r="P2992"/>
      <c r="Q2992"/>
      <c r="R2992"/>
    </row>
    <row r="2993" spans="1:18" s="16" customFormat="1" x14ac:dyDescent="0.25">
      <c r="A2993"/>
      <c r="B2993" s="18"/>
      <c r="D2993"/>
      <c r="E2993"/>
      <c r="F2993"/>
      <c r="G2993"/>
      <c r="H2993"/>
      <c r="I2993"/>
      <c r="J2993"/>
      <c r="K2993"/>
      <c r="L2993"/>
      <c r="M2993"/>
      <c r="N2993"/>
      <c r="O2993"/>
      <c r="P2993"/>
      <c r="Q2993"/>
      <c r="R2993"/>
    </row>
    <row r="2994" spans="1:18" s="16" customFormat="1" x14ac:dyDescent="0.25">
      <c r="A2994"/>
      <c r="B2994" s="18"/>
      <c r="D2994"/>
      <c r="E2994"/>
      <c r="F2994"/>
      <c r="G2994"/>
      <c r="H2994"/>
      <c r="I2994"/>
      <c r="J2994"/>
      <c r="K2994"/>
      <c r="L2994"/>
      <c r="M2994"/>
      <c r="N2994"/>
      <c r="O2994"/>
      <c r="P2994"/>
      <c r="Q2994"/>
      <c r="R2994"/>
    </row>
    <row r="2995" spans="1:18" s="16" customFormat="1" x14ac:dyDescent="0.25">
      <c r="A2995"/>
      <c r="B2995" s="18"/>
      <c r="D2995"/>
      <c r="E2995"/>
      <c r="F2995"/>
      <c r="G2995"/>
      <c r="H2995"/>
      <c r="I2995"/>
      <c r="J2995"/>
      <c r="K2995"/>
      <c r="L2995"/>
      <c r="M2995"/>
      <c r="N2995"/>
      <c r="O2995"/>
      <c r="P2995"/>
      <c r="Q2995"/>
      <c r="R2995"/>
    </row>
    <row r="2996" spans="1:18" s="16" customFormat="1" x14ac:dyDescent="0.25">
      <c r="A2996"/>
      <c r="B2996" s="18"/>
      <c r="D2996"/>
      <c r="E2996"/>
      <c r="F2996"/>
      <c r="G2996"/>
      <c r="H2996"/>
      <c r="I2996"/>
      <c r="J2996"/>
      <c r="K2996"/>
      <c r="L2996"/>
      <c r="M2996"/>
      <c r="N2996"/>
      <c r="O2996"/>
      <c r="P2996"/>
      <c r="Q2996"/>
      <c r="R2996"/>
    </row>
    <row r="2997" spans="1:18" s="16" customFormat="1" x14ac:dyDescent="0.25">
      <c r="A2997"/>
      <c r="B2997" s="18"/>
      <c r="D2997"/>
      <c r="E2997"/>
      <c r="F2997"/>
      <c r="G2997"/>
      <c r="H2997"/>
      <c r="I2997"/>
      <c r="J2997"/>
      <c r="K2997"/>
      <c r="L2997"/>
      <c r="M2997"/>
      <c r="N2997"/>
      <c r="O2997"/>
      <c r="P2997"/>
      <c r="Q2997"/>
      <c r="R2997"/>
    </row>
    <row r="2998" spans="1:18" s="16" customFormat="1" x14ac:dyDescent="0.25">
      <c r="A2998"/>
      <c r="B2998" s="18"/>
      <c r="D2998"/>
      <c r="E2998"/>
      <c r="F2998"/>
      <c r="G2998"/>
      <c r="H2998"/>
      <c r="I2998"/>
      <c r="J2998"/>
      <c r="K2998"/>
      <c r="L2998"/>
      <c r="M2998"/>
      <c r="N2998"/>
      <c r="O2998"/>
      <c r="P2998"/>
      <c r="Q2998"/>
      <c r="R2998"/>
    </row>
    <row r="2999" spans="1:18" s="16" customFormat="1" x14ac:dyDescent="0.25">
      <c r="A2999"/>
      <c r="B2999" s="18"/>
      <c r="D2999"/>
      <c r="E2999"/>
      <c r="F2999"/>
      <c r="G2999"/>
      <c r="H2999"/>
      <c r="I2999"/>
      <c r="J2999"/>
      <c r="K2999"/>
      <c r="L2999"/>
      <c r="M2999"/>
      <c r="N2999"/>
      <c r="O2999"/>
      <c r="P2999"/>
      <c r="Q2999"/>
      <c r="R2999"/>
    </row>
    <row r="3000" spans="1:18" s="16" customFormat="1" x14ac:dyDescent="0.25">
      <c r="A3000"/>
      <c r="B3000" s="18"/>
      <c r="D3000"/>
      <c r="E3000"/>
      <c r="F3000"/>
      <c r="G3000"/>
      <c r="H3000"/>
      <c r="I3000"/>
      <c r="J3000"/>
      <c r="K3000"/>
      <c r="L3000"/>
      <c r="M3000"/>
      <c r="N3000"/>
      <c r="O3000"/>
      <c r="P3000"/>
      <c r="Q3000"/>
      <c r="R3000"/>
    </row>
    <row r="3001" spans="1:18" s="16" customFormat="1" x14ac:dyDescent="0.25">
      <c r="A3001"/>
      <c r="B3001" s="18"/>
      <c r="D3001"/>
      <c r="E3001"/>
      <c r="F3001"/>
      <c r="G3001"/>
      <c r="H3001"/>
      <c r="I3001"/>
      <c r="J3001"/>
      <c r="K3001"/>
      <c r="L3001"/>
      <c r="M3001"/>
      <c r="N3001"/>
      <c r="O3001"/>
      <c r="P3001"/>
      <c r="Q3001"/>
      <c r="R3001"/>
    </row>
    <row r="3002" spans="1:18" s="16" customFormat="1" x14ac:dyDescent="0.25">
      <c r="A3002"/>
      <c r="B3002" s="18"/>
      <c r="D3002"/>
      <c r="E3002"/>
      <c r="F3002"/>
      <c r="G3002"/>
      <c r="H3002"/>
      <c r="I3002"/>
      <c r="J3002"/>
      <c r="K3002"/>
      <c r="L3002"/>
      <c r="M3002"/>
      <c r="N3002"/>
      <c r="O3002"/>
      <c r="P3002"/>
      <c r="Q3002"/>
      <c r="R3002"/>
    </row>
    <row r="3003" spans="1:18" s="16" customFormat="1" x14ac:dyDescent="0.25">
      <c r="A3003"/>
      <c r="B3003" s="18"/>
      <c r="D3003"/>
      <c r="E3003"/>
      <c r="F3003"/>
      <c r="G3003"/>
      <c r="H3003"/>
      <c r="I3003"/>
      <c r="J3003"/>
      <c r="K3003"/>
      <c r="L3003"/>
      <c r="M3003"/>
      <c r="N3003"/>
      <c r="O3003"/>
      <c r="P3003"/>
      <c r="Q3003"/>
      <c r="R3003"/>
    </row>
    <row r="3004" spans="1:18" s="16" customFormat="1" x14ac:dyDescent="0.25">
      <c r="A3004"/>
      <c r="B3004" s="18"/>
      <c r="D3004"/>
      <c r="E3004"/>
      <c r="F3004"/>
      <c r="G3004"/>
      <c r="H3004"/>
      <c r="I3004"/>
      <c r="J3004"/>
      <c r="K3004"/>
      <c r="L3004"/>
      <c r="M3004"/>
      <c r="N3004"/>
      <c r="O3004"/>
      <c r="P3004"/>
      <c r="Q3004"/>
      <c r="R3004"/>
    </row>
    <row r="3005" spans="1:18" s="16" customFormat="1" x14ac:dyDescent="0.25">
      <c r="A3005"/>
      <c r="B3005" s="18"/>
      <c r="D3005"/>
      <c r="E3005"/>
      <c r="F3005"/>
      <c r="G3005"/>
      <c r="H3005"/>
      <c r="I3005"/>
      <c r="J3005"/>
      <c r="K3005"/>
      <c r="L3005"/>
      <c r="M3005"/>
      <c r="N3005"/>
      <c r="O3005"/>
      <c r="P3005"/>
      <c r="Q3005"/>
      <c r="R3005"/>
    </row>
    <row r="3006" spans="1:18" s="16" customFormat="1" x14ac:dyDescent="0.25">
      <c r="A3006"/>
      <c r="B3006" s="18"/>
      <c r="D3006"/>
      <c r="E3006"/>
      <c r="F3006"/>
      <c r="G3006"/>
      <c r="H3006"/>
      <c r="I3006"/>
      <c r="J3006"/>
      <c r="K3006"/>
      <c r="L3006"/>
      <c r="M3006"/>
      <c r="N3006"/>
      <c r="O3006"/>
      <c r="P3006"/>
      <c r="Q3006"/>
      <c r="R3006"/>
    </row>
    <row r="3007" spans="1:18" s="16" customFormat="1" x14ac:dyDescent="0.25">
      <c r="A3007"/>
      <c r="B3007" s="18"/>
      <c r="D3007"/>
      <c r="E3007"/>
      <c r="F3007"/>
      <c r="G3007"/>
      <c r="H3007"/>
      <c r="I3007"/>
      <c r="J3007"/>
      <c r="K3007"/>
      <c r="L3007"/>
      <c r="M3007"/>
      <c r="N3007"/>
      <c r="O3007"/>
      <c r="P3007"/>
      <c r="Q3007"/>
      <c r="R3007"/>
    </row>
    <row r="3008" spans="1:18" s="16" customFormat="1" x14ac:dyDescent="0.25">
      <c r="A3008"/>
      <c r="B3008" s="18"/>
      <c r="D3008"/>
      <c r="E3008"/>
      <c r="F3008"/>
      <c r="G3008"/>
      <c r="H3008"/>
      <c r="I3008"/>
      <c r="J3008"/>
      <c r="K3008"/>
      <c r="L3008"/>
      <c r="M3008"/>
      <c r="N3008"/>
      <c r="O3008"/>
      <c r="P3008"/>
      <c r="Q3008"/>
      <c r="R3008"/>
    </row>
    <row r="3009" spans="1:18" s="16" customFormat="1" x14ac:dyDescent="0.25">
      <c r="A3009"/>
      <c r="B3009" s="18"/>
      <c r="D3009"/>
      <c r="E3009"/>
      <c r="F3009"/>
      <c r="G3009"/>
      <c r="H3009"/>
      <c r="I3009"/>
      <c r="J3009"/>
      <c r="K3009"/>
      <c r="L3009"/>
      <c r="M3009"/>
      <c r="N3009"/>
      <c r="O3009"/>
      <c r="P3009"/>
      <c r="Q3009"/>
      <c r="R3009"/>
    </row>
    <row r="3010" spans="1:18" s="16" customFormat="1" x14ac:dyDescent="0.25">
      <c r="A3010"/>
      <c r="B3010" s="18"/>
      <c r="D3010"/>
      <c r="E3010"/>
      <c r="F3010"/>
      <c r="G3010"/>
      <c r="H3010"/>
      <c r="I3010"/>
      <c r="J3010"/>
      <c r="K3010"/>
      <c r="L3010"/>
      <c r="M3010"/>
      <c r="N3010"/>
      <c r="O3010"/>
      <c r="P3010"/>
      <c r="Q3010"/>
      <c r="R3010"/>
    </row>
    <row r="3011" spans="1:18" s="16" customFormat="1" x14ac:dyDescent="0.25">
      <c r="A3011"/>
      <c r="B3011" s="18"/>
      <c r="D3011"/>
      <c r="E3011"/>
      <c r="F3011"/>
      <c r="G3011"/>
      <c r="H3011"/>
      <c r="I3011"/>
      <c r="J3011"/>
      <c r="K3011"/>
      <c r="L3011"/>
      <c r="M3011"/>
      <c r="N3011"/>
      <c r="O3011"/>
      <c r="P3011"/>
      <c r="Q3011"/>
      <c r="R3011"/>
    </row>
    <row r="3012" spans="1:18" s="16" customFormat="1" x14ac:dyDescent="0.25">
      <c r="A3012"/>
      <c r="B3012" s="17"/>
      <c r="D3012"/>
      <c r="E3012"/>
      <c r="F3012"/>
      <c r="G3012"/>
      <c r="H3012"/>
      <c r="I3012"/>
      <c r="J3012"/>
      <c r="K3012"/>
      <c r="L3012"/>
      <c r="M3012"/>
      <c r="N3012"/>
      <c r="O3012"/>
      <c r="P3012"/>
      <c r="Q3012"/>
      <c r="R3012"/>
    </row>
    <row r="3013" spans="1:18" s="16" customFormat="1" x14ac:dyDescent="0.25">
      <c r="A3013"/>
      <c r="B3013" s="18"/>
      <c r="D3013"/>
      <c r="E3013"/>
      <c r="F3013"/>
      <c r="G3013"/>
      <c r="H3013"/>
      <c r="I3013"/>
      <c r="J3013"/>
      <c r="K3013"/>
      <c r="L3013"/>
      <c r="M3013"/>
      <c r="N3013"/>
      <c r="O3013"/>
      <c r="P3013"/>
      <c r="Q3013"/>
      <c r="R3013"/>
    </row>
    <row r="3014" spans="1:18" s="16" customFormat="1" x14ac:dyDescent="0.25">
      <c r="A3014"/>
      <c r="B3014" s="18"/>
      <c r="D3014"/>
      <c r="E3014"/>
      <c r="F3014"/>
      <c r="G3014"/>
      <c r="H3014"/>
      <c r="I3014"/>
      <c r="J3014"/>
      <c r="K3014"/>
      <c r="L3014"/>
      <c r="M3014"/>
      <c r="N3014"/>
      <c r="O3014"/>
      <c r="P3014"/>
      <c r="Q3014"/>
      <c r="R3014"/>
    </row>
    <row r="3015" spans="1:18" s="16" customFormat="1" x14ac:dyDescent="0.25">
      <c r="A3015"/>
      <c r="B3015" s="18"/>
      <c r="D3015"/>
      <c r="E3015"/>
      <c r="F3015"/>
      <c r="G3015"/>
      <c r="H3015"/>
      <c r="I3015"/>
      <c r="J3015"/>
      <c r="K3015"/>
      <c r="L3015"/>
      <c r="M3015"/>
      <c r="N3015"/>
      <c r="O3015"/>
      <c r="P3015"/>
      <c r="Q3015"/>
      <c r="R3015"/>
    </row>
    <row r="3016" spans="1:18" s="16" customFormat="1" x14ac:dyDescent="0.25">
      <c r="A3016"/>
      <c r="B3016" s="18"/>
      <c r="D3016"/>
      <c r="E3016"/>
      <c r="F3016"/>
      <c r="G3016"/>
      <c r="H3016"/>
      <c r="I3016"/>
      <c r="J3016"/>
      <c r="K3016"/>
      <c r="L3016"/>
      <c r="M3016"/>
      <c r="N3016"/>
      <c r="O3016"/>
      <c r="P3016"/>
      <c r="Q3016"/>
      <c r="R3016"/>
    </row>
    <row r="3017" spans="1:18" s="16" customFormat="1" x14ac:dyDescent="0.25">
      <c r="A3017"/>
      <c r="B3017" s="18"/>
      <c r="D3017"/>
      <c r="E3017"/>
      <c r="F3017"/>
      <c r="G3017"/>
      <c r="H3017"/>
      <c r="I3017"/>
      <c r="J3017"/>
      <c r="K3017"/>
      <c r="L3017"/>
      <c r="M3017"/>
      <c r="N3017"/>
      <c r="O3017"/>
      <c r="P3017"/>
      <c r="Q3017"/>
      <c r="R3017"/>
    </row>
    <row r="3018" spans="1:18" s="16" customFormat="1" x14ac:dyDescent="0.25">
      <c r="A3018"/>
      <c r="B3018" s="18"/>
      <c r="D3018"/>
      <c r="E3018"/>
      <c r="F3018"/>
      <c r="G3018"/>
      <c r="H3018"/>
      <c r="I3018"/>
      <c r="J3018"/>
      <c r="K3018"/>
      <c r="L3018"/>
      <c r="M3018"/>
      <c r="N3018"/>
      <c r="O3018"/>
      <c r="P3018"/>
      <c r="Q3018"/>
      <c r="R3018"/>
    </row>
    <row r="3019" spans="1:18" s="16" customFormat="1" x14ac:dyDescent="0.25">
      <c r="A3019"/>
      <c r="B3019" s="18"/>
      <c r="D3019"/>
      <c r="E3019"/>
      <c r="F3019"/>
      <c r="G3019"/>
      <c r="H3019"/>
      <c r="I3019"/>
      <c r="J3019"/>
      <c r="K3019"/>
      <c r="L3019"/>
      <c r="M3019"/>
      <c r="N3019"/>
      <c r="O3019"/>
      <c r="P3019"/>
      <c r="Q3019"/>
      <c r="R3019"/>
    </row>
    <row r="3020" spans="1:18" s="16" customFormat="1" x14ac:dyDescent="0.25">
      <c r="A3020"/>
      <c r="B3020" s="18"/>
      <c r="D3020"/>
      <c r="E3020"/>
      <c r="F3020"/>
      <c r="G3020"/>
      <c r="H3020"/>
      <c r="I3020"/>
      <c r="J3020"/>
      <c r="K3020"/>
      <c r="L3020"/>
      <c r="M3020"/>
      <c r="N3020"/>
      <c r="O3020"/>
      <c r="P3020"/>
      <c r="Q3020"/>
      <c r="R3020"/>
    </row>
    <row r="3021" spans="1:18" s="16" customFormat="1" x14ac:dyDescent="0.25">
      <c r="A3021"/>
      <c r="B3021" s="18"/>
      <c r="D3021"/>
      <c r="E3021"/>
      <c r="F3021"/>
      <c r="G3021"/>
      <c r="H3021"/>
      <c r="I3021"/>
      <c r="J3021"/>
      <c r="K3021"/>
      <c r="L3021"/>
      <c r="M3021"/>
      <c r="N3021"/>
      <c r="O3021"/>
      <c r="P3021"/>
      <c r="Q3021"/>
      <c r="R3021"/>
    </row>
    <row r="3022" spans="1:18" s="16" customFormat="1" x14ac:dyDescent="0.25">
      <c r="A3022"/>
      <c r="B3022" s="18"/>
      <c r="D3022"/>
      <c r="E3022"/>
      <c r="F3022"/>
      <c r="G3022"/>
      <c r="H3022"/>
      <c r="I3022"/>
      <c r="J3022"/>
      <c r="K3022"/>
      <c r="L3022"/>
      <c r="M3022"/>
      <c r="N3022"/>
      <c r="O3022"/>
      <c r="P3022"/>
      <c r="Q3022"/>
      <c r="R3022"/>
    </row>
    <row r="3023" spans="1:18" s="16" customFormat="1" x14ac:dyDescent="0.25">
      <c r="A3023"/>
      <c r="B3023" s="18"/>
      <c r="D3023"/>
      <c r="E3023"/>
      <c r="F3023"/>
      <c r="G3023"/>
      <c r="H3023"/>
      <c r="I3023"/>
      <c r="J3023"/>
      <c r="K3023"/>
      <c r="L3023"/>
      <c r="M3023"/>
      <c r="N3023"/>
      <c r="O3023"/>
      <c r="P3023"/>
      <c r="Q3023"/>
      <c r="R3023"/>
    </row>
    <row r="3024" spans="1:18" s="16" customFormat="1" x14ac:dyDescent="0.25">
      <c r="A3024"/>
      <c r="B3024" s="18"/>
      <c r="D3024"/>
      <c r="E3024"/>
      <c r="F3024"/>
      <c r="G3024"/>
      <c r="H3024"/>
      <c r="I3024"/>
      <c r="J3024"/>
      <c r="K3024"/>
      <c r="L3024"/>
      <c r="M3024"/>
      <c r="N3024"/>
      <c r="O3024"/>
      <c r="P3024"/>
      <c r="Q3024"/>
      <c r="R3024"/>
    </row>
    <row r="3025" spans="1:18" s="16" customFormat="1" x14ac:dyDescent="0.25">
      <c r="A3025"/>
      <c r="B3025" s="18"/>
      <c r="D3025"/>
      <c r="E3025"/>
      <c r="F3025"/>
      <c r="G3025"/>
      <c r="H3025"/>
      <c r="I3025"/>
      <c r="J3025"/>
      <c r="K3025"/>
      <c r="L3025"/>
      <c r="M3025"/>
      <c r="N3025"/>
      <c r="O3025"/>
      <c r="P3025"/>
      <c r="Q3025"/>
      <c r="R3025"/>
    </row>
    <row r="3026" spans="1:18" s="16" customFormat="1" x14ac:dyDescent="0.25">
      <c r="A3026"/>
      <c r="B3026" s="18"/>
      <c r="D3026"/>
      <c r="E3026"/>
      <c r="F3026"/>
      <c r="G3026"/>
      <c r="H3026"/>
      <c r="I3026"/>
      <c r="J3026"/>
      <c r="K3026"/>
      <c r="L3026"/>
      <c r="M3026"/>
      <c r="N3026"/>
      <c r="O3026"/>
      <c r="P3026"/>
      <c r="Q3026"/>
      <c r="R3026"/>
    </row>
    <row r="3027" spans="1:18" s="16" customFormat="1" x14ac:dyDescent="0.25">
      <c r="A3027"/>
      <c r="B3027" s="18"/>
      <c r="D3027"/>
      <c r="E3027"/>
      <c r="F3027"/>
      <c r="G3027"/>
      <c r="H3027"/>
      <c r="I3027"/>
      <c r="J3027"/>
      <c r="K3027"/>
      <c r="L3027"/>
      <c r="M3027"/>
      <c r="N3027"/>
      <c r="O3027"/>
      <c r="P3027"/>
      <c r="Q3027"/>
      <c r="R3027"/>
    </row>
    <row r="3028" spans="1:18" s="16" customFormat="1" x14ac:dyDescent="0.25">
      <c r="A3028"/>
      <c r="B3028" s="18"/>
      <c r="D3028"/>
      <c r="E3028"/>
      <c r="F3028"/>
      <c r="G3028"/>
      <c r="H3028"/>
      <c r="I3028"/>
      <c r="J3028"/>
      <c r="K3028"/>
      <c r="L3028"/>
      <c r="M3028"/>
      <c r="N3028"/>
      <c r="O3028"/>
      <c r="P3028"/>
      <c r="Q3028"/>
      <c r="R3028"/>
    </row>
    <row r="3029" spans="1:18" s="16" customFormat="1" x14ac:dyDescent="0.25">
      <c r="A3029"/>
      <c r="B3029" s="18"/>
      <c r="D3029"/>
      <c r="E3029"/>
      <c r="F3029"/>
      <c r="G3029"/>
      <c r="H3029"/>
      <c r="I3029"/>
      <c r="J3029"/>
      <c r="K3029"/>
      <c r="L3029"/>
      <c r="M3029"/>
      <c r="N3029"/>
      <c r="O3029"/>
      <c r="P3029"/>
      <c r="Q3029"/>
      <c r="R3029"/>
    </row>
    <row r="3030" spans="1:18" s="16" customFormat="1" x14ac:dyDescent="0.25">
      <c r="A3030"/>
      <c r="B3030" s="18"/>
      <c r="D3030"/>
      <c r="E3030"/>
      <c r="F3030"/>
      <c r="G3030"/>
      <c r="H3030"/>
      <c r="I3030"/>
      <c r="J3030"/>
      <c r="K3030"/>
      <c r="L3030"/>
      <c r="M3030"/>
      <c r="N3030"/>
      <c r="O3030"/>
      <c r="P3030"/>
      <c r="Q3030"/>
      <c r="R3030"/>
    </row>
    <row r="3031" spans="1:18" s="16" customFormat="1" x14ac:dyDescent="0.25">
      <c r="A3031"/>
      <c r="B3031" s="18"/>
      <c r="D3031"/>
      <c r="E3031"/>
      <c r="F3031"/>
      <c r="G3031"/>
      <c r="H3031"/>
      <c r="I3031"/>
      <c r="J3031"/>
      <c r="K3031"/>
      <c r="L3031"/>
      <c r="M3031"/>
      <c r="N3031"/>
      <c r="O3031"/>
      <c r="P3031"/>
      <c r="Q3031"/>
      <c r="R3031"/>
    </row>
    <row r="3032" spans="1:18" s="16" customFormat="1" x14ac:dyDescent="0.25">
      <c r="A3032"/>
      <c r="B3032" s="18"/>
      <c r="D3032"/>
      <c r="E3032"/>
      <c r="F3032"/>
      <c r="G3032"/>
      <c r="H3032"/>
      <c r="I3032"/>
      <c r="J3032"/>
      <c r="K3032"/>
      <c r="L3032"/>
      <c r="M3032"/>
      <c r="N3032"/>
      <c r="O3032"/>
      <c r="P3032"/>
      <c r="Q3032"/>
      <c r="R3032"/>
    </row>
    <row r="3033" spans="1:18" s="16" customFormat="1" x14ac:dyDescent="0.25">
      <c r="A3033"/>
      <c r="B3033" s="18"/>
      <c r="D3033"/>
      <c r="E3033"/>
      <c r="F3033"/>
      <c r="G3033"/>
      <c r="H3033"/>
      <c r="I3033"/>
      <c r="J3033"/>
      <c r="K3033"/>
      <c r="L3033"/>
      <c r="M3033"/>
      <c r="N3033"/>
      <c r="O3033"/>
      <c r="P3033"/>
      <c r="Q3033"/>
      <c r="R3033"/>
    </row>
    <row r="3034" spans="1:18" s="16" customFormat="1" x14ac:dyDescent="0.25">
      <c r="A3034"/>
      <c r="B3034" s="18"/>
      <c r="D3034"/>
      <c r="E3034"/>
      <c r="F3034"/>
      <c r="G3034"/>
      <c r="H3034"/>
      <c r="I3034"/>
      <c r="J3034"/>
      <c r="K3034"/>
      <c r="L3034"/>
      <c r="M3034"/>
      <c r="N3034"/>
      <c r="O3034"/>
      <c r="P3034"/>
      <c r="Q3034"/>
      <c r="R3034"/>
    </row>
    <row r="3035" spans="1:18" s="16" customFormat="1" x14ac:dyDescent="0.25">
      <c r="A3035"/>
      <c r="B3035" s="18"/>
      <c r="D3035"/>
      <c r="E3035"/>
      <c r="F3035"/>
      <c r="G3035"/>
      <c r="H3035"/>
      <c r="I3035"/>
      <c r="J3035"/>
      <c r="K3035"/>
      <c r="L3035"/>
      <c r="M3035"/>
      <c r="N3035"/>
      <c r="O3035"/>
      <c r="P3035"/>
      <c r="Q3035"/>
      <c r="R3035"/>
    </row>
    <row r="3036" spans="1:18" s="16" customFormat="1" x14ac:dyDescent="0.25">
      <c r="A3036"/>
      <c r="B3036" s="18"/>
      <c r="D3036"/>
      <c r="E3036"/>
      <c r="F3036"/>
      <c r="G3036"/>
      <c r="H3036"/>
      <c r="I3036"/>
      <c r="J3036"/>
      <c r="K3036"/>
      <c r="L3036"/>
      <c r="M3036"/>
      <c r="N3036"/>
      <c r="O3036"/>
      <c r="P3036"/>
      <c r="Q3036"/>
      <c r="R3036"/>
    </row>
    <row r="3037" spans="1:18" s="16" customFormat="1" x14ac:dyDescent="0.25">
      <c r="A3037"/>
      <c r="B3037" s="18"/>
      <c r="D3037"/>
      <c r="E3037"/>
      <c r="F3037"/>
      <c r="G3037"/>
      <c r="H3037"/>
      <c r="I3037"/>
      <c r="J3037"/>
      <c r="K3037"/>
      <c r="L3037"/>
      <c r="M3037"/>
      <c r="N3037"/>
      <c r="O3037"/>
      <c r="P3037"/>
      <c r="Q3037"/>
      <c r="R3037"/>
    </row>
    <row r="3038" spans="1:18" s="16" customFormat="1" x14ac:dyDescent="0.25">
      <c r="A3038"/>
      <c r="B3038" s="18"/>
      <c r="D3038"/>
      <c r="E3038"/>
      <c r="F3038"/>
      <c r="G3038"/>
      <c r="H3038"/>
      <c r="I3038"/>
      <c r="J3038"/>
      <c r="K3038"/>
      <c r="L3038"/>
      <c r="M3038"/>
      <c r="N3038"/>
      <c r="O3038"/>
      <c r="P3038"/>
      <c r="Q3038"/>
      <c r="R3038"/>
    </row>
    <row r="3039" spans="1:18" s="16" customFormat="1" x14ac:dyDescent="0.25">
      <c r="A3039"/>
      <c r="B3039" s="18"/>
      <c r="D3039"/>
      <c r="E3039"/>
      <c r="F3039"/>
      <c r="G3039"/>
      <c r="H3039"/>
      <c r="I3039"/>
      <c r="J3039"/>
      <c r="K3039"/>
      <c r="L3039"/>
      <c r="M3039"/>
      <c r="N3039"/>
      <c r="O3039"/>
      <c r="P3039"/>
      <c r="Q3039"/>
      <c r="R3039"/>
    </row>
    <row r="3040" spans="1:18" s="16" customFormat="1" x14ac:dyDescent="0.25">
      <c r="A3040"/>
      <c r="B3040" s="18"/>
      <c r="D3040"/>
      <c r="E3040"/>
      <c r="F3040"/>
      <c r="G3040"/>
      <c r="H3040"/>
      <c r="I3040"/>
      <c r="J3040"/>
      <c r="K3040"/>
      <c r="L3040"/>
      <c r="M3040"/>
      <c r="N3040"/>
      <c r="O3040"/>
      <c r="P3040"/>
      <c r="Q3040"/>
      <c r="R3040"/>
    </row>
    <row r="3041" spans="1:18" s="16" customFormat="1" x14ac:dyDescent="0.25">
      <c r="A3041"/>
      <c r="B3041" s="18"/>
      <c r="D3041"/>
      <c r="E3041"/>
      <c r="F3041"/>
      <c r="G3041"/>
      <c r="H3041"/>
      <c r="I3041"/>
      <c r="J3041"/>
      <c r="K3041"/>
      <c r="L3041"/>
      <c r="M3041"/>
      <c r="N3041"/>
      <c r="O3041"/>
      <c r="P3041"/>
      <c r="Q3041"/>
      <c r="R3041"/>
    </row>
    <row r="3042" spans="1:18" s="16" customFormat="1" x14ac:dyDescent="0.25">
      <c r="A3042"/>
      <c r="B3042" s="18"/>
      <c r="D3042"/>
      <c r="E3042"/>
      <c r="F3042"/>
      <c r="G3042"/>
      <c r="H3042"/>
      <c r="I3042"/>
      <c r="J3042"/>
      <c r="K3042"/>
      <c r="L3042"/>
      <c r="M3042"/>
      <c r="N3042"/>
      <c r="O3042"/>
      <c r="P3042"/>
      <c r="Q3042"/>
      <c r="R3042"/>
    </row>
    <row r="3043" spans="1:18" s="16" customFormat="1" x14ac:dyDescent="0.25">
      <c r="A3043"/>
      <c r="B3043" s="18"/>
      <c r="D3043"/>
      <c r="E3043"/>
      <c r="F3043"/>
      <c r="G3043"/>
      <c r="H3043"/>
      <c r="I3043"/>
      <c r="J3043"/>
      <c r="K3043"/>
      <c r="L3043"/>
      <c r="M3043"/>
      <c r="N3043"/>
      <c r="O3043"/>
      <c r="P3043"/>
      <c r="Q3043"/>
      <c r="R3043"/>
    </row>
    <row r="3044" spans="1:18" s="16" customFormat="1" x14ac:dyDescent="0.25">
      <c r="A3044"/>
      <c r="B3044" s="18"/>
      <c r="D3044"/>
      <c r="E3044"/>
      <c r="F3044"/>
      <c r="G3044"/>
      <c r="H3044"/>
      <c r="I3044"/>
      <c r="J3044"/>
      <c r="K3044"/>
      <c r="L3044"/>
      <c r="M3044"/>
      <c r="N3044"/>
      <c r="O3044"/>
      <c r="P3044"/>
      <c r="Q3044"/>
      <c r="R3044"/>
    </row>
    <row r="3045" spans="1:18" s="16" customFormat="1" x14ac:dyDescent="0.25">
      <c r="A3045"/>
      <c r="B3045" s="18"/>
      <c r="D3045"/>
      <c r="E3045"/>
      <c r="F3045"/>
      <c r="G3045"/>
      <c r="H3045"/>
      <c r="I3045"/>
      <c r="J3045"/>
      <c r="K3045"/>
      <c r="L3045"/>
      <c r="M3045"/>
      <c r="N3045"/>
      <c r="O3045"/>
      <c r="P3045"/>
      <c r="Q3045"/>
      <c r="R3045"/>
    </row>
    <row r="3046" spans="1:18" s="16" customFormat="1" x14ac:dyDescent="0.25">
      <c r="A3046"/>
      <c r="B3046" s="18"/>
      <c r="D3046"/>
      <c r="E3046"/>
      <c r="F3046"/>
      <c r="G3046"/>
      <c r="H3046"/>
      <c r="I3046"/>
      <c r="J3046"/>
      <c r="K3046"/>
      <c r="L3046"/>
      <c r="M3046"/>
      <c r="N3046"/>
      <c r="O3046"/>
      <c r="P3046"/>
      <c r="Q3046"/>
      <c r="R3046"/>
    </row>
    <row r="3047" spans="1:18" s="16" customFormat="1" x14ac:dyDescent="0.25">
      <c r="A3047"/>
      <c r="B3047" s="18"/>
      <c r="D3047"/>
      <c r="E3047"/>
      <c r="F3047"/>
      <c r="G3047"/>
      <c r="H3047"/>
      <c r="I3047"/>
      <c r="J3047"/>
      <c r="K3047"/>
      <c r="L3047"/>
      <c r="M3047"/>
      <c r="N3047"/>
      <c r="O3047"/>
      <c r="P3047"/>
      <c r="Q3047"/>
      <c r="R3047"/>
    </row>
    <row r="3048" spans="1:18" s="16" customFormat="1" x14ac:dyDescent="0.25">
      <c r="A3048"/>
      <c r="B3048" s="18"/>
      <c r="D3048"/>
      <c r="E3048"/>
      <c r="F3048"/>
      <c r="G3048"/>
      <c r="H3048"/>
      <c r="I3048"/>
      <c r="J3048"/>
      <c r="K3048"/>
      <c r="L3048"/>
      <c r="M3048"/>
      <c r="N3048"/>
      <c r="O3048"/>
      <c r="P3048"/>
      <c r="Q3048"/>
      <c r="R3048"/>
    </row>
    <row r="3049" spans="1:18" s="16" customFormat="1" x14ac:dyDescent="0.25">
      <c r="A3049"/>
      <c r="B3049" s="18"/>
      <c r="D3049"/>
      <c r="E3049"/>
      <c r="F3049"/>
      <c r="G3049"/>
      <c r="H3049"/>
      <c r="I3049"/>
      <c r="J3049"/>
      <c r="K3049"/>
      <c r="L3049"/>
      <c r="M3049"/>
      <c r="N3049"/>
      <c r="O3049"/>
      <c r="P3049"/>
      <c r="Q3049"/>
      <c r="R3049"/>
    </row>
    <row r="3050" spans="1:18" s="16" customFormat="1" x14ac:dyDescent="0.25">
      <c r="A3050"/>
      <c r="B3050" s="18"/>
      <c r="D3050"/>
      <c r="E3050"/>
      <c r="F3050"/>
      <c r="G3050"/>
      <c r="H3050"/>
      <c r="I3050"/>
      <c r="J3050"/>
      <c r="K3050"/>
      <c r="L3050"/>
      <c r="M3050"/>
      <c r="N3050"/>
      <c r="O3050"/>
      <c r="P3050"/>
      <c r="Q3050"/>
      <c r="R3050"/>
    </row>
    <row r="3051" spans="1:18" s="16" customFormat="1" x14ac:dyDescent="0.25">
      <c r="A3051"/>
      <c r="B3051" s="18"/>
      <c r="D3051"/>
      <c r="E3051"/>
      <c r="F3051"/>
      <c r="G3051"/>
      <c r="H3051"/>
      <c r="I3051"/>
      <c r="J3051"/>
      <c r="K3051"/>
      <c r="L3051"/>
      <c r="M3051"/>
      <c r="N3051"/>
      <c r="O3051"/>
      <c r="P3051"/>
      <c r="Q3051"/>
      <c r="R3051"/>
    </row>
    <row r="3052" spans="1:18" s="16" customFormat="1" x14ac:dyDescent="0.25">
      <c r="A3052"/>
      <c r="B3052" s="18"/>
      <c r="D3052"/>
      <c r="E3052"/>
      <c r="F3052"/>
      <c r="G3052"/>
      <c r="H3052"/>
      <c r="I3052"/>
      <c r="J3052"/>
      <c r="K3052"/>
      <c r="L3052"/>
      <c r="M3052"/>
      <c r="N3052"/>
      <c r="O3052"/>
      <c r="P3052"/>
      <c r="Q3052"/>
      <c r="R3052"/>
    </row>
    <row r="3053" spans="1:18" s="16" customFormat="1" x14ac:dyDescent="0.25">
      <c r="A3053"/>
      <c r="B3053" s="18"/>
      <c r="D3053"/>
      <c r="E3053"/>
      <c r="F3053"/>
      <c r="G3053"/>
      <c r="H3053"/>
      <c r="I3053"/>
      <c r="J3053"/>
      <c r="K3053"/>
      <c r="L3053"/>
      <c r="M3053"/>
      <c r="N3053"/>
      <c r="O3053"/>
      <c r="P3053"/>
      <c r="Q3053"/>
      <c r="R3053"/>
    </row>
    <row r="3054" spans="1:18" s="16" customFormat="1" x14ac:dyDescent="0.25">
      <c r="A3054"/>
      <c r="B3054" s="18"/>
      <c r="D3054"/>
      <c r="E3054"/>
      <c r="F3054"/>
      <c r="G3054"/>
      <c r="H3054"/>
      <c r="I3054"/>
      <c r="J3054"/>
      <c r="K3054"/>
      <c r="L3054"/>
      <c r="M3054"/>
      <c r="N3054"/>
      <c r="O3054"/>
      <c r="P3054"/>
      <c r="Q3054"/>
      <c r="R3054"/>
    </row>
    <row r="3055" spans="1:18" s="16" customFormat="1" x14ac:dyDescent="0.25">
      <c r="A3055"/>
      <c r="B3055" s="18"/>
      <c r="D3055"/>
      <c r="E3055"/>
      <c r="F3055"/>
      <c r="G3055"/>
      <c r="H3055"/>
      <c r="I3055"/>
      <c r="J3055"/>
      <c r="K3055"/>
      <c r="L3055"/>
      <c r="M3055"/>
      <c r="N3055"/>
      <c r="O3055"/>
      <c r="P3055"/>
      <c r="Q3055"/>
      <c r="R3055"/>
    </row>
    <row r="3056" spans="1:18" s="16" customFormat="1" x14ac:dyDescent="0.25">
      <c r="A3056"/>
      <c r="B3056" s="18"/>
      <c r="D3056"/>
      <c r="E3056"/>
      <c r="F3056"/>
      <c r="G3056"/>
      <c r="H3056"/>
      <c r="I3056"/>
      <c r="J3056"/>
      <c r="K3056"/>
      <c r="L3056"/>
      <c r="M3056"/>
      <c r="N3056"/>
      <c r="O3056"/>
      <c r="P3056"/>
      <c r="Q3056"/>
      <c r="R3056"/>
    </row>
    <row r="3057" spans="1:18" s="16" customFormat="1" x14ac:dyDescent="0.25">
      <c r="A3057"/>
      <c r="B3057" s="18"/>
      <c r="D3057"/>
      <c r="E3057"/>
      <c r="F3057"/>
      <c r="G3057"/>
      <c r="H3057"/>
      <c r="I3057"/>
      <c r="J3057"/>
      <c r="K3057"/>
      <c r="L3057"/>
      <c r="M3057"/>
      <c r="N3057"/>
      <c r="O3057"/>
      <c r="P3057"/>
      <c r="Q3057"/>
      <c r="R3057"/>
    </row>
    <row r="3058" spans="1:18" s="16" customFormat="1" x14ac:dyDescent="0.25">
      <c r="A3058"/>
      <c r="B3058" s="18"/>
      <c r="D3058"/>
      <c r="E3058"/>
      <c r="F3058"/>
      <c r="G3058"/>
      <c r="H3058"/>
      <c r="I3058"/>
      <c r="J3058"/>
      <c r="K3058"/>
      <c r="L3058"/>
      <c r="M3058"/>
      <c r="N3058"/>
      <c r="O3058"/>
      <c r="P3058"/>
      <c r="Q3058"/>
      <c r="R3058"/>
    </row>
    <row r="3059" spans="1:18" s="16" customFormat="1" x14ac:dyDescent="0.25">
      <c r="A3059"/>
      <c r="B3059" s="18"/>
      <c r="D3059"/>
      <c r="E3059"/>
      <c r="F3059"/>
      <c r="G3059"/>
      <c r="H3059"/>
      <c r="I3059"/>
      <c r="J3059"/>
      <c r="K3059"/>
      <c r="L3059"/>
      <c r="M3059"/>
      <c r="N3059"/>
      <c r="O3059"/>
      <c r="P3059"/>
      <c r="Q3059"/>
      <c r="R3059"/>
    </row>
    <row r="3060" spans="1:18" s="16" customFormat="1" x14ac:dyDescent="0.25">
      <c r="A3060"/>
      <c r="B3060" s="18"/>
      <c r="D3060"/>
      <c r="E3060"/>
      <c r="F3060"/>
      <c r="G3060"/>
      <c r="H3060"/>
      <c r="I3060"/>
      <c r="J3060"/>
      <c r="K3060"/>
      <c r="L3060"/>
      <c r="M3060"/>
      <c r="N3060"/>
      <c r="O3060"/>
      <c r="P3060"/>
      <c r="Q3060"/>
      <c r="R3060"/>
    </row>
    <row r="3061" spans="1:18" s="16" customFormat="1" x14ac:dyDescent="0.25">
      <c r="A3061"/>
      <c r="B3061" s="18"/>
      <c r="D3061"/>
      <c r="E3061"/>
      <c r="F3061"/>
      <c r="G3061"/>
      <c r="H3061"/>
      <c r="I3061"/>
      <c r="J3061"/>
      <c r="K3061"/>
      <c r="L3061"/>
      <c r="M3061"/>
      <c r="N3061"/>
      <c r="O3061"/>
      <c r="P3061"/>
      <c r="Q3061"/>
      <c r="R3061"/>
    </row>
    <row r="3062" spans="1:18" s="16" customFormat="1" x14ac:dyDescent="0.25">
      <c r="A3062"/>
      <c r="B3062" s="17"/>
      <c r="D3062"/>
      <c r="E3062"/>
      <c r="F3062"/>
      <c r="G3062"/>
      <c r="H3062"/>
      <c r="I3062"/>
      <c r="J3062"/>
      <c r="K3062"/>
      <c r="L3062"/>
      <c r="M3062"/>
      <c r="N3062"/>
      <c r="O3062"/>
      <c r="P3062"/>
      <c r="Q3062"/>
      <c r="R3062"/>
    </row>
    <row r="3063" spans="1:18" s="16" customFormat="1" x14ac:dyDescent="0.25">
      <c r="A3063"/>
      <c r="B3063" s="18"/>
      <c r="D3063"/>
      <c r="E3063"/>
      <c r="F3063"/>
      <c r="G3063"/>
      <c r="H3063"/>
      <c r="I3063"/>
      <c r="J3063"/>
      <c r="K3063"/>
      <c r="L3063"/>
      <c r="M3063"/>
      <c r="N3063"/>
      <c r="O3063"/>
      <c r="P3063"/>
      <c r="Q3063"/>
      <c r="R3063"/>
    </row>
    <row r="3064" spans="1:18" s="16" customFormat="1" x14ac:dyDescent="0.25">
      <c r="A3064"/>
      <c r="B3064" s="18"/>
      <c r="D3064"/>
      <c r="E3064"/>
      <c r="F3064"/>
      <c r="G3064"/>
      <c r="H3064"/>
      <c r="I3064"/>
      <c r="J3064"/>
      <c r="K3064"/>
      <c r="L3064"/>
      <c r="M3064"/>
      <c r="N3064"/>
      <c r="O3064"/>
      <c r="P3064"/>
      <c r="Q3064"/>
      <c r="R3064"/>
    </row>
    <row r="3065" spans="1:18" s="16" customFormat="1" x14ac:dyDescent="0.25">
      <c r="A3065"/>
      <c r="B3065" s="18"/>
      <c r="D3065"/>
      <c r="E3065"/>
      <c r="F3065"/>
      <c r="G3065"/>
      <c r="H3065"/>
      <c r="I3065"/>
      <c r="J3065"/>
      <c r="K3065"/>
      <c r="L3065"/>
      <c r="M3065"/>
      <c r="N3065"/>
      <c r="O3065"/>
      <c r="P3065"/>
      <c r="Q3065"/>
      <c r="R3065"/>
    </row>
    <row r="3066" spans="1:18" s="16" customFormat="1" x14ac:dyDescent="0.25">
      <c r="A3066"/>
      <c r="B3066" s="18"/>
      <c r="D3066"/>
      <c r="E3066"/>
      <c r="F3066"/>
      <c r="G3066"/>
      <c r="H3066"/>
      <c r="I3066"/>
      <c r="J3066"/>
      <c r="K3066"/>
      <c r="L3066"/>
      <c r="M3066"/>
      <c r="N3066"/>
      <c r="O3066"/>
      <c r="P3066"/>
      <c r="Q3066"/>
      <c r="R3066"/>
    </row>
    <row r="3067" spans="1:18" s="16" customFormat="1" x14ac:dyDescent="0.25">
      <c r="A3067"/>
      <c r="B3067" s="18"/>
      <c r="D3067"/>
      <c r="E3067"/>
      <c r="F3067"/>
      <c r="G3067"/>
      <c r="H3067"/>
      <c r="I3067"/>
      <c r="J3067"/>
      <c r="K3067"/>
      <c r="L3067"/>
      <c r="M3067"/>
      <c r="N3067"/>
      <c r="O3067"/>
      <c r="P3067"/>
      <c r="Q3067"/>
      <c r="R3067"/>
    </row>
    <row r="3068" spans="1:18" s="16" customFormat="1" x14ac:dyDescent="0.25">
      <c r="A3068"/>
      <c r="B3068" s="18"/>
      <c r="D3068"/>
      <c r="E3068"/>
      <c r="F3068"/>
      <c r="G3068"/>
      <c r="H3068"/>
      <c r="I3068"/>
      <c r="J3068"/>
      <c r="K3068"/>
      <c r="L3068"/>
      <c r="M3068"/>
      <c r="N3068"/>
      <c r="O3068"/>
      <c r="P3068"/>
      <c r="Q3068"/>
      <c r="R3068"/>
    </row>
    <row r="3069" spans="1:18" s="16" customFormat="1" x14ac:dyDescent="0.25">
      <c r="A3069"/>
      <c r="B3069" s="18"/>
      <c r="D3069"/>
      <c r="E3069"/>
      <c r="F3069"/>
      <c r="G3069"/>
      <c r="H3069"/>
      <c r="I3069"/>
      <c r="J3069"/>
      <c r="K3069"/>
      <c r="L3069"/>
      <c r="M3069"/>
      <c r="N3069"/>
      <c r="O3069"/>
      <c r="P3069"/>
      <c r="Q3069"/>
      <c r="R3069"/>
    </row>
    <row r="3070" spans="1:18" s="16" customFormat="1" x14ac:dyDescent="0.25">
      <c r="A3070"/>
      <c r="B3070" s="18"/>
      <c r="D3070"/>
      <c r="E3070"/>
      <c r="F3070"/>
      <c r="G3070"/>
      <c r="H3070"/>
      <c r="I3070"/>
      <c r="J3070"/>
      <c r="K3070"/>
      <c r="L3070"/>
      <c r="M3070"/>
      <c r="N3070"/>
      <c r="O3070"/>
      <c r="P3070"/>
      <c r="Q3070"/>
      <c r="R3070"/>
    </row>
    <row r="3071" spans="1:18" s="16" customFormat="1" x14ac:dyDescent="0.25">
      <c r="A3071"/>
      <c r="B3071" s="18"/>
      <c r="D3071"/>
      <c r="E3071"/>
      <c r="F3071"/>
      <c r="G3071"/>
      <c r="H3071"/>
      <c r="I3071"/>
      <c r="J3071"/>
      <c r="K3071"/>
      <c r="L3071"/>
      <c r="M3071"/>
      <c r="N3071"/>
      <c r="O3071"/>
      <c r="P3071"/>
      <c r="Q3071"/>
      <c r="R3071"/>
    </row>
    <row r="3072" spans="1:18" s="16" customFormat="1" x14ac:dyDescent="0.25">
      <c r="A3072"/>
      <c r="B3072" s="18"/>
      <c r="D3072"/>
      <c r="E3072"/>
      <c r="F3072"/>
      <c r="G3072"/>
      <c r="H3072"/>
      <c r="I3072"/>
      <c r="J3072"/>
      <c r="K3072"/>
      <c r="L3072"/>
      <c r="M3072"/>
      <c r="N3072"/>
      <c r="O3072"/>
      <c r="P3072"/>
      <c r="Q3072"/>
      <c r="R3072"/>
    </row>
    <row r="3073" spans="1:18" s="16" customFormat="1" x14ac:dyDescent="0.25">
      <c r="A3073"/>
      <c r="B3073" s="18"/>
      <c r="D3073"/>
      <c r="E3073"/>
      <c r="F3073"/>
      <c r="G3073"/>
      <c r="H3073"/>
      <c r="I3073"/>
      <c r="J3073"/>
      <c r="K3073"/>
      <c r="L3073"/>
      <c r="M3073"/>
      <c r="N3073"/>
      <c r="O3073"/>
      <c r="P3073"/>
      <c r="Q3073"/>
      <c r="R3073"/>
    </row>
    <row r="3074" spans="1:18" s="16" customFormat="1" x14ac:dyDescent="0.25">
      <c r="A3074"/>
      <c r="B3074" s="18"/>
      <c r="D3074"/>
      <c r="E3074"/>
      <c r="F3074"/>
      <c r="G3074"/>
      <c r="H3074"/>
      <c r="I3074"/>
      <c r="J3074"/>
      <c r="K3074"/>
      <c r="L3074"/>
      <c r="M3074"/>
      <c r="N3074"/>
      <c r="O3074"/>
      <c r="P3074"/>
      <c r="Q3074"/>
      <c r="R3074"/>
    </row>
    <row r="3075" spans="1:18" s="16" customFormat="1" x14ac:dyDescent="0.25">
      <c r="A3075"/>
      <c r="B3075" s="18"/>
      <c r="D3075"/>
      <c r="E3075"/>
      <c r="F3075"/>
      <c r="G3075"/>
      <c r="H3075"/>
      <c r="I3075"/>
      <c r="J3075"/>
      <c r="K3075"/>
      <c r="L3075"/>
      <c r="M3075"/>
      <c r="N3075"/>
      <c r="O3075"/>
      <c r="P3075"/>
      <c r="Q3075"/>
      <c r="R3075"/>
    </row>
    <row r="3076" spans="1:18" s="16" customFormat="1" x14ac:dyDescent="0.25">
      <c r="A3076"/>
      <c r="B3076" s="18"/>
      <c r="D3076"/>
      <c r="E3076"/>
      <c r="F3076"/>
      <c r="G3076"/>
      <c r="H3076"/>
      <c r="I3076"/>
      <c r="J3076"/>
      <c r="K3076"/>
      <c r="L3076"/>
      <c r="M3076"/>
      <c r="N3076"/>
      <c r="O3076"/>
      <c r="P3076"/>
      <c r="Q3076"/>
      <c r="R3076"/>
    </row>
    <row r="3077" spans="1:18" s="16" customFormat="1" x14ac:dyDescent="0.25">
      <c r="A3077"/>
      <c r="B3077" s="18"/>
      <c r="D3077"/>
      <c r="E3077"/>
      <c r="F3077"/>
      <c r="G3077"/>
      <c r="H3077"/>
      <c r="I3077"/>
      <c r="J3077"/>
      <c r="K3077"/>
      <c r="L3077"/>
      <c r="M3077"/>
      <c r="N3077"/>
      <c r="O3077"/>
      <c r="P3077"/>
      <c r="Q3077"/>
      <c r="R3077"/>
    </row>
    <row r="3078" spans="1:18" s="16" customFormat="1" x14ac:dyDescent="0.25">
      <c r="A3078"/>
      <c r="B3078" s="18"/>
      <c r="D3078"/>
      <c r="E3078"/>
      <c r="F3078"/>
      <c r="G3078"/>
      <c r="H3078"/>
      <c r="I3078"/>
      <c r="J3078"/>
      <c r="K3078"/>
      <c r="L3078"/>
      <c r="M3078"/>
      <c r="N3078"/>
      <c r="O3078"/>
      <c r="P3078"/>
      <c r="Q3078"/>
      <c r="R3078"/>
    </row>
    <row r="3079" spans="1:18" s="16" customFormat="1" x14ac:dyDescent="0.25">
      <c r="A3079"/>
      <c r="B3079" s="18"/>
      <c r="D3079"/>
      <c r="E3079"/>
      <c r="F3079"/>
      <c r="G3079"/>
      <c r="H3079"/>
      <c r="I3079"/>
      <c r="J3079"/>
      <c r="K3079"/>
      <c r="L3079"/>
      <c r="M3079"/>
      <c r="N3079"/>
      <c r="O3079"/>
      <c r="P3079"/>
      <c r="Q3079"/>
      <c r="R3079"/>
    </row>
    <row r="3080" spans="1:18" s="16" customFormat="1" x14ac:dyDescent="0.25">
      <c r="A3080"/>
      <c r="B3080" s="18"/>
      <c r="D3080"/>
      <c r="E3080"/>
      <c r="F3080"/>
      <c r="G3080"/>
      <c r="H3080"/>
      <c r="I3080"/>
      <c r="J3080"/>
      <c r="K3080"/>
      <c r="L3080"/>
      <c r="M3080"/>
      <c r="N3080"/>
      <c r="O3080"/>
      <c r="P3080"/>
      <c r="Q3080"/>
      <c r="R3080"/>
    </row>
    <row r="3081" spans="1:18" s="16" customFormat="1" x14ac:dyDescent="0.25">
      <c r="A3081"/>
      <c r="B3081" s="18"/>
      <c r="D3081"/>
      <c r="E3081"/>
      <c r="F3081"/>
      <c r="G3081"/>
      <c r="H3081"/>
      <c r="I3081"/>
      <c r="J3081"/>
      <c r="K3081"/>
      <c r="L3081"/>
      <c r="M3081"/>
      <c r="N3081"/>
      <c r="O3081"/>
      <c r="P3081"/>
      <c r="Q3081"/>
      <c r="R3081"/>
    </row>
    <row r="3082" spans="1:18" s="16" customFormat="1" x14ac:dyDescent="0.25">
      <c r="A3082"/>
      <c r="B3082" s="18"/>
      <c r="D3082"/>
      <c r="E3082"/>
      <c r="F3082"/>
      <c r="G3082"/>
      <c r="H3082"/>
      <c r="I3082"/>
      <c r="J3082"/>
      <c r="K3082"/>
      <c r="L3082"/>
      <c r="M3082"/>
      <c r="N3082"/>
      <c r="O3082"/>
      <c r="P3082"/>
      <c r="Q3082"/>
      <c r="R3082"/>
    </row>
    <row r="3083" spans="1:18" s="16" customFormat="1" x14ac:dyDescent="0.25">
      <c r="A3083"/>
      <c r="B3083" s="18"/>
      <c r="D3083"/>
      <c r="E3083"/>
      <c r="F3083"/>
      <c r="G3083"/>
      <c r="H3083"/>
      <c r="I3083"/>
      <c r="J3083"/>
      <c r="K3083"/>
      <c r="L3083"/>
      <c r="M3083"/>
      <c r="N3083"/>
      <c r="O3083"/>
      <c r="P3083"/>
      <c r="Q3083"/>
      <c r="R3083"/>
    </row>
    <row r="3084" spans="1:18" s="16" customFormat="1" x14ac:dyDescent="0.25">
      <c r="A3084"/>
      <c r="B3084" s="18"/>
      <c r="D3084"/>
      <c r="E3084"/>
      <c r="F3084"/>
      <c r="G3084"/>
      <c r="H3084"/>
      <c r="I3084"/>
      <c r="J3084"/>
      <c r="K3084"/>
      <c r="L3084"/>
      <c r="M3084"/>
      <c r="N3084"/>
      <c r="O3084"/>
      <c r="P3084"/>
      <c r="Q3084"/>
      <c r="R3084"/>
    </row>
    <row r="3085" spans="1:18" s="16" customFormat="1" x14ac:dyDescent="0.25">
      <c r="A3085"/>
      <c r="B3085" s="18"/>
      <c r="D3085"/>
      <c r="E3085"/>
      <c r="F3085"/>
      <c r="G3085"/>
      <c r="H3085"/>
      <c r="I3085"/>
      <c r="J3085"/>
      <c r="K3085"/>
      <c r="L3085"/>
      <c r="M3085"/>
      <c r="N3085"/>
      <c r="O3085"/>
      <c r="P3085"/>
      <c r="Q3085"/>
      <c r="R3085"/>
    </row>
    <row r="3086" spans="1:18" s="16" customFormat="1" x14ac:dyDescent="0.25">
      <c r="A3086"/>
      <c r="B3086" s="18"/>
      <c r="D3086"/>
      <c r="E3086"/>
      <c r="F3086"/>
      <c r="G3086"/>
      <c r="H3086"/>
      <c r="I3086"/>
      <c r="J3086"/>
      <c r="K3086"/>
      <c r="L3086"/>
      <c r="M3086"/>
      <c r="N3086"/>
      <c r="O3086"/>
      <c r="P3086"/>
      <c r="Q3086"/>
      <c r="R3086"/>
    </row>
    <row r="3087" spans="1:18" s="16" customFormat="1" x14ac:dyDescent="0.25">
      <c r="A3087"/>
      <c r="B3087" s="18"/>
      <c r="D3087"/>
      <c r="E3087"/>
      <c r="F3087"/>
      <c r="G3087"/>
      <c r="H3087"/>
      <c r="I3087"/>
      <c r="J3087"/>
      <c r="K3087"/>
      <c r="L3087"/>
      <c r="M3087"/>
      <c r="N3087"/>
      <c r="O3087"/>
      <c r="P3087"/>
      <c r="Q3087"/>
      <c r="R3087"/>
    </row>
    <row r="3088" spans="1:18" s="16" customFormat="1" x14ac:dyDescent="0.25">
      <c r="A3088"/>
      <c r="B3088" s="18"/>
      <c r="D3088"/>
      <c r="E3088"/>
      <c r="F3088"/>
      <c r="G3088"/>
      <c r="H3088"/>
      <c r="I3088"/>
      <c r="J3088"/>
      <c r="K3088"/>
      <c r="L3088"/>
      <c r="M3088"/>
      <c r="N3088"/>
      <c r="O3088"/>
      <c r="P3088"/>
      <c r="Q3088"/>
      <c r="R3088"/>
    </row>
    <row r="3089" spans="1:18" s="16" customFormat="1" x14ac:dyDescent="0.25">
      <c r="A3089"/>
      <c r="B3089" s="18"/>
      <c r="D3089"/>
      <c r="E3089"/>
      <c r="F3089"/>
      <c r="G3089"/>
      <c r="H3089"/>
      <c r="I3089"/>
      <c r="J3089"/>
      <c r="K3089"/>
      <c r="L3089"/>
      <c r="M3089"/>
      <c r="N3089"/>
      <c r="O3089"/>
      <c r="P3089"/>
      <c r="Q3089"/>
      <c r="R3089"/>
    </row>
    <row r="3090" spans="1:18" s="16" customFormat="1" x14ac:dyDescent="0.25">
      <c r="A3090"/>
      <c r="B3090" s="18"/>
      <c r="D3090"/>
      <c r="E3090"/>
      <c r="F3090"/>
      <c r="G3090"/>
      <c r="H3090"/>
      <c r="I3090"/>
      <c r="J3090"/>
      <c r="K3090"/>
      <c r="L3090"/>
      <c r="M3090"/>
      <c r="N3090"/>
      <c r="O3090"/>
      <c r="P3090"/>
      <c r="Q3090"/>
      <c r="R3090"/>
    </row>
    <row r="3091" spans="1:18" s="16" customFormat="1" x14ac:dyDescent="0.25">
      <c r="A3091"/>
      <c r="B3091" s="18"/>
      <c r="D3091"/>
      <c r="E3091"/>
      <c r="F3091"/>
      <c r="G3091"/>
      <c r="H3091"/>
      <c r="I3091"/>
      <c r="J3091"/>
      <c r="K3091"/>
      <c r="L3091"/>
      <c r="M3091"/>
      <c r="N3091"/>
      <c r="O3091"/>
      <c r="P3091"/>
      <c r="Q3091"/>
      <c r="R3091"/>
    </row>
    <row r="3092" spans="1:18" s="16" customFormat="1" x14ac:dyDescent="0.25">
      <c r="A3092"/>
      <c r="B3092" s="18"/>
      <c r="D3092"/>
      <c r="E3092"/>
      <c r="F3092"/>
      <c r="G3092"/>
      <c r="H3092"/>
      <c r="I3092"/>
      <c r="J3092"/>
      <c r="K3092"/>
      <c r="L3092"/>
      <c r="M3092"/>
      <c r="N3092"/>
      <c r="O3092"/>
      <c r="P3092"/>
      <c r="Q3092"/>
      <c r="R3092"/>
    </row>
    <row r="3093" spans="1:18" s="16" customFormat="1" x14ac:dyDescent="0.25">
      <c r="A3093"/>
      <c r="B3093" s="18"/>
      <c r="D3093"/>
      <c r="E3093"/>
      <c r="F3093"/>
      <c r="G3093"/>
      <c r="H3093"/>
      <c r="I3093"/>
      <c r="J3093"/>
      <c r="K3093"/>
      <c r="L3093"/>
      <c r="M3093"/>
      <c r="N3093"/>
      <c r="O3093"/>
      <c r="P3093"/>
      <c r="Q3093"/>
      <c r="R3093"/>
    </row>
    <row r="3094" spans="1:18" s="16" customFormat="1" x14ac:dyDescent="0.25">
      <c r="A3094"/>
      <c r="B3094" s="18"/>
      <c r="D3094"/>
      <c r="E3094"/>
      <c r="F3094"/>
      <c r="G3094"/>
      <c r="H3094"/>
      <c r="I3094"/>
      <c r="J3094"/>
      <c r="K3094"/>
      <c r="L3094"/>
      <c r="M3094"/>
      <c r="N3094"/>
      <c r="O3094"/>
      <c r="P3094"/>
      <c r="Q3094"/>
      <c r="R3094"/>
    </row>
    <row r="3095" spans="1:18" s="16" customFormat="1" x14ac:dyDescent="0.25">
      <c r="A3095"/>
      <c r="B3095" s="18"/>
      <c r="D3095"/>
      <c r="E3095"/>
      <c r="F3095"/>
      <c r="G3095"/>
      <c r="H3095"/>
      <c r="I3095"/>
      <c r="J3095"/>
      <c r="K3095"/>
      <c r="L3095"/>
      <c r="M3095"/>
      <c r="N3095"/>
      <c r="O3095"/>
      <c r="P3095"/>
      <c r="Q3095"/>
      <c r="R3095"/>
    </row>
    <row r="3096" spans="1:18" s="16" customFormat="1" x14ac:dyDescent="0.25">
      <c r="A3096"/>
      <c r="B3096" s="18"/>
      <c r="D3096"/>
      <c r="E3096"/>
      <c r="F3096"/>
      <c r="G3096"/>
      <c r="H3096"/>
      <c r="I3096"/>
      <c r="J3096"/>
      <c r="K3096"/>
      <c r="L3096"/>
      <c r="M3096"/>
      <c r="N3096"/>
      <c r="O3096"/>
      <c r="P3096"/>
      <c r="Q3096"/>
      <c r="R3096"/>
    </row>
    <row r="3097" spans="1:18" s="16" customFormat="1" x14ac:dyDescent="0.25">
      <c r="A3097"/>
      <c r="B3097" s="18"/>
      <c r="D3097"/>
      <c r="E3097"/>
      <c r="F3097"/>
      <c r="G3097"/>
      <c r="H3097"/>
      <c r="I3097"/>
      <c r="J3097"/>
      <c r="K3097"/>
      <c r="L3097"/>
      <c r="M3097"/>
      <c r="N3097"/>
      <c r="O3097"/>
      <c r="P3097"/>
      <c r="Q3097"/>
      <c r="R3097"/>
    </row>
    <row r="3098" spans="1:18" s="16" customFormat="1" x14ac:dyDescent="0.25">
      <c r="A3098"/>
      <c r="B3098" s="18"/>
      <c r="D3098"/>
      <c r="E3098"/>
      <c r="F3098"/>
      <c r="G3098"/>
      <c r="H3098"/>
      <c r="I3098"/>
      <c r="J3098"/>
      <c r="K3098"/>
      <c r="L3098"/>
      <c r="M3098"/>
      <c r="N3098"/>
      <c r="O3098"/>
      <c r="P3098"/>
      <c r="Q3098"/>
      <c r="R3098"/>
    </row>
    <row r="3099" spans="1:18" s="16" customFormat="1" x14ac:dyDescent="0.25">
      <c r="A3099"/>
      <c r="B3099" s="18"/>
      <c r="D3099"/>
      <c r="E3099"/>
      <c r="F3099"/>
      <c r="G3099"/>
      <c r="H3099"/>
      <c r="I3099"/>
      <c r="J3099"/>
      <c r="K3099"/>
      <c r="L3099"/>
      <c r="M3099"/>
      <c r="N3099"/>
      <c r="O3099"/>
      <c r="P3099"/>
      <c r="Q3099"/>
      <c r="R3099"/>
    </row>
    <row r="3100" spans="1:18" s="16" customFormat="1" x14ac:dyDescent="0.25">
      <c r="A3100"/>
      <c r="B3100" s="18"/>
      <c r="D3100"/>
      <c r="E3100"/>
      <c r="F3100"/>
      <c r="G3100"/>
      <c r="H3100"/>
      <c r="I3100"/>
      <c r="J3100"/>
      <c r="K3100"/>
      <c r="L3100"/>
      <c r="M3100"/>
      <c r="N3100"/>
      <c r="O3100"/>
      <c r="P3100"/>
      <c r="Q3100"/>
      <c r="R3100"/>
    </row>
    <row r="3101" spans="1:18" s="16" customFormat="1" x14ac:dyDescent="0.25">
      <c r="A3101"/>
      <c r="B3101" s="18"/>
      <c r="D3101"/>
      <c r="E3101"/>
      <c r="F3101"/>
      <c r="G3101"/>
      <c r="H3101"/>
      <c r="I3101"/>
      <c r="J3101"/>
      <c r="K3101"/>
      <c r="L3101"/>
      <c r="M3101"/>
      <c r="N3101"/>
      <c r="O3101"/>
      <c r="P3101"/>
      <c r="Q3101"/>
      <c r="R3101"/>
    </row>
    <row r="3102" spans="1:18" s="16" customFormat="1" x14ac:dyDescent="0.25">
      <c r="A3102"/>
      <c r="B3102" s="18"/>
      <c r="D3102"/>
      <c r="E3102"/>
      <c r="F3102"/>
      <c r="G3102"/>
      <c r="H3102"/>
      <c r="I3102"/>
      <c r="J3102"/>
      <c r="K3102"/>
      <c r="L3102"/>
      <c r="M3102"/>
      <c r="N3102"/>
      <c r="O3102"/>
      <c r="P3102"/>
      <c r="Q3102"/>
      <c r="R3102"/>
    </row>
    <row r="3103" spans="1:18" s="16" customFormat="1" x14ac:dyDescent="0.25">
      <c r="A3103"/>
      <c r="B3103" s="18"/>
      <c r="D3103"/>
      <c r="E3103"/>
      <c r="F3103"/>
      <c r="G3103"/>
      <c r="H3103"/>
      <c r="I3103"/>
      <c r="J3103"/>
      <c r="K3103"/>
      <c r="L3103"/>
      <c r="M3103"/>
      <c r="N3103"/>
      <c r="O3103"/>
      <c r="P3103"/>
      <c r="Q3103"/>
      <c r="R3103"/>
    </row>
    <row r="3104" spans="1:18" s="16" customFormat="1" x14ac:dyDescent="0.25">
      <c r="A3104"/>
      <c r="B3104" s="18"/>
      <c r="D3104"/>
      <c r="E3104"/>
      <c r="F3104"/>
      <c r="G3104"/>
      <c r="H3104"/>
      <c r="I3104"/>
      <c r="J3104"/>
      <c r="K3104"/>
      <c r="L3104"/>
      <c r="M3104"/>
      <c r="N3104"/>
      <c r="O3104"/>
      <c r="P3104"/>
      <c r="Q3104"/>
      <c r="R3104"/>
    </row>
    <row r="3105" spans="1:18" s="16" customFormat="1" x14ac:dyDescent="0.25">
      <c r="A3105"/>
      <c r="B3105" s="18"/>
      <c r="D3105"/>
      <c r="E3105"/>
      <c r="F3105"/>
      <c r="G3105"/>
      <c r="H3105"/>
      <c r="I3105"/>
      <c r="J3105"/>
      <c r="K3105"/>
      <c r="L3105"/>
      <c r="M3105"/>
      <c r="N3105"/>
      <c r="O3105"/>
      <c r="P3105"/>
      <c r="Q3105"/>
      <c r="R3105"/>
    </row>
    <row r="3106" spans="1:18" s="16" customFormat="1" x14ac:dyDescent="0.25">
      <c r="A3106"/>
      <c r="B3106" s="18"/>
      <c r="D3106"/>
      <c r="E3106"/>
      <c r="F3106"/>
      <c r="G3106"/>
      <c r="H3106"/>
      <c r="I3106"/>
      <c r="J3106"/>
      <c r="K3106"/>
      <c r="L3106"/>
      <c r="M3106"/>
      <c r="N3106"/>
      <c r="O3106"/>
      <c r="P3106"/>
      <c r="Q3106"/>
      <c r="R3106"/>
    </row>
    <row r="3107" spans="1:18" s="16" customFormat="1" x14ac:dyDescent="0.25">
      <c r="A3107"/>
      <c r="B3107" s="18"/>
      <c r="D3107"/>
      <c r="E3107"/>
      <c r="F3107"/>
      <c r="G3107"/>
      <c r="H3107"/>
      <c r="I3107"/>
      <c r="J3107"/>
      <c r="K3107"/>
      <c r="L3107"/>
      <c r="M3107"/>
      <c r="N3107"/>
      <c r="O3107"/>
      <c r="P3107"/>
      <c r="Q3107"/>
      <c r="R3107"/>
    </row>
    <row r="3108" spans="1:18" s="16" customFormat="1" x14ac:dyDescent="0.25">
      <c r="A3108"/>
      <c r="B3108" s="18"/>
      <c r="D3108"/>
      <c r="E3108"/>
      <c r="F3108"/>
      <c r="G3108"/>
      <c r="H3108"/>
      <c r="I3108"/>
      <c r="J3108"/>
      <c r="K3108"/>
      <c r="L3108"/>
      <c r="M3108"/>
      <c r="N3108"/>
      <c r="O3108"/>
      <c r="P3108"/>
      <c r="Q3108"/>
      <c r="R3108"/>
    </row>
    <row r="3109" spans="1:18" s="16" customFormat="1" x14ac:dyDescent="0.25">
      <c r="A3109"/>
      <c r="B3109" s="18"/>
      <c r="D3109"/>
      <c r="E3109"/>
      <c r="F3109"/>
      <c r="G3109"/>
      <c r="H3109"/>
      <c r="I3109"/>
      <c r="J3109"/>
      <c r="K3109"/>
      <c r="L3109"/>
      <c r="M3109"/>
      <c r="N3109"/>
      <c r="O3109"/>
      <c r="P3109"/>
      <c r="Q3109"/>
      <c r="R3109"/>
    </row>
    <row r="3110" spans="1:18" s="16" customFormat="1" x14ac:dyDescent="0.25">
      <c r="A3110"/>
      <c r="B3110" s="18"/>
      <c r="D3110"/>
      <c r="E3110"/>
      <c r="F3110"/>
      <c r="G3110"/>
      <c r="H3110"/>
      <c r="I3110"/>
      <c r="J3110"/>
      <c r="K3110"/>
      <c r="L3110"/>
      <c r="M3110"/>
      <c r="N3110"/>
      <c r="O3110"/>
      <c r="P3110"/>
      <c r="Q3110"/>
      <c r="R3110"/>
    </row>
    <row r="3111" spans="1:18" s="16" customFormat="1" x14ac:dyDescent="0.25">
      <c r="A3111"/>
      <c r="B3111" s="18"/>
      <c r="D3111"/>
      <c r="E3111"/>
      <c r="F3111"/>
      <c r="G3111"/>
      <c r="H3111"/>
      <c r="I3111"/>
      <c r="J3111"/>
      <c r="K3111"/>
      <c r="L3111"/>
      <c r="M3111"/>
      <c r="N3111"/>
      <c r="O3111"/>
      <c r="P3111"/>
      <c r="Q3111"/>
      <c r="R3111"/>
    </row>
    <row r="3112" spans="1:18" s="16" customFormat="1" x14ac:dyDescent="0.25">
      <c r="A3112"/>
      <c r="B3112" s="17"/>
      <c r="D3112"/>
      <c r="E3112"/>
      <c r="F3112"/>
      <c r="G3112"/>
      <c r="H3112"/>
      <c r="I3112"/>
      <c r="J3112"/>
      <c r="K3112"/>
      <c r="L3112"/>
      <c r="M3112"/>
      <c r="N3112"/>
      <c r="O3112"/>
      <c r="P3112"/>
      <c r="Q3112"/>
      <c r="R3112"/>
    </row>
    <row r="3113" spans="1:18" s="16" customFormat="1" x14ac:dyDescent="0.25">
      <c r="A3113"/>
      <c r="B3113" s="18"/>
      <c r="D3113"/>
      <c r="E3113"/>
      <c r="F3113"/>
      <c r="G3113"/>
      <c r="H3113"/>
      <c r="I3113"/>
      <c r="J3113"/>
      <c r="K3113"/>
      <c r="L3113"/>
      <c r="M3113"/>
      <c r="N3113"/>
      <c r="O3113"/>
      <c r="P3113"/>
      <c r="Q3113"/>
      <c r="R3113"/>
    </row>
    <row r="3114" spans="1:18" s="16" customFormat="1" x14ac:dyDescent="0.25">
      <c r="A3114"/>
      <c r="B3114" s="18"/>
      <c r="D3114"/>
      <c r="E3114"/>
      <c r="F3114"/>
      <c r="G3114"/>
      <c r="H3114"/>
      <c r="I3114"/>
      <c r="J3114"/>
      <c r="K3114"/>
      <c r="L3114"/>
      <c r="M3114"/>
      <c r="N3114"/>
      <c r="O3114"/>
      <c r="P3114"/>
      <c r="Q3114"/>
      <c r="R3114"/>
    </row>
    <row r="3115" spans="1:18" s="16" customFormat="1" x14ac:dyDescent="0.25">
      <c r="A3115"/>
      <c r="B3115" s="18"/>
      <c r="D3115"/>
      <c r="E3115"/>
      <c r="F3115"/>
      <c r="G3115"/>
      <c r="H3115"/>
      <c r="I3115"/>
      <c r="J3115"/>
      <c r="K3115"/>
      <c r="L3115"/>
      <c r="M3115"/>
      <c r="N3115"/>
      <c r="O3115"/>
      <c r="P3115"/>
      <c r="Q3115"/>
      <c r="R3115"/>
    </row>
    <row r="3116" spans="1:18" s="16" customFormat="1" x14ac:dyDescent="0.25">
      <c r="A3116"/>
      <c r="B3116" s="18"/>
      <c r="D3116"/>
      <c r="E3116"/>
      <c r="F3116"/>
      <c r="G3116"/>
      <c r="H3116"/>
      <c r="I3116"/>
      <c r="J3116"/>
      <c r="K3116"/>
      <c r="L3116"/>
      <c r="M3116"/>
      <c r="N3116"/>
      <c r="O3116"/>
      <c r="P3116"/>
      <c r="Q3116"/>
      <c r="R3116"/>
    </row>
    <row r="3117" spans="1:18" s="16" customFormat="1" x14ac:dyDescent="0.25">
      <c r="A3117"/>
      <c r="B3117" s="18"/>
      <c r="D3117"/>
      <c r="E3117"/>
      <c r="F3117"/>
      <c r="G3117"/>
      <c r="H3117"/>
      <c r="I3117"/>
      <c r="J3117"/>
      <c r="K3117"/>
      <c r="L3117"/>
      <c r="M3117"/>
      <c r="N3117"/>
      <c r="O3117"/>
      <c r="P3117"/>
      <c r="Q3117"/>
      <c r="R3117"/>
    </row>
    <row r="3118" spans="1:18" s="16" customFormat="1" x14ac:dyDescent="0.25">
      <c r="A3118"/>
      <c r="B3118" s="18"/>
      <c r="D3118"/>
      <c r="E3118"/>
      <c r="F3118"/>
      <c r="G3118"/>
      <c r="H3118"/>
      <c r="I3118"/>
      <c r="J3118"/>
      <c r="K3118"/>
      <c r="L3118"/>
      <c r="M3118"/>
      <c r="N3118"/>
      <c r="O3118"/>
      <c r="P3118"/>
      <c r="Q3118"/>
      <c r="R3118"/>
    </row>
    <row r="3119" spans="1:18" s="16" customFormat="1" x14ac:dyDescent="0.25">
      <c r="A3119"/>
      <c r="B3119" s="18"/>
      <c r="D3119"/>
      <c r="E3119"/>
      <c r="F3119"/>
      <c r="G3119"/>
      <c r="H3119"/>
      <c r="I3119"/>
      <c r="J3119"/>
      <c r="K3119"/>
      <c r="L3119"/>
      <c r="M3119"/>
      <c r="N3119"/>
      <c r="O3119"/>
      <c r="P3119"/>
      <c r="Q3119"/>
      <c r="R3119"/>
    </row>
    <row r="3120" spans="1:18" s="16" customFormat="1" x14ac:dyDescent="0.25">
      <c r="A3120"/>
      <c r="B3120" s="18"/>
      <c r="D3120"/>
      <c r="E3120"/>
      <c r="F3120"/>
      <c r="G3120"/>
      <c r="H3120"/>
      <c r="I3120"/>
      <c r="J3120"/>
      <c r="K3120"/>
      <c r="L3120"/>
      <c r="M3120"/>
      <c r="N3120"/>
      <c r="O3120"/>
      <c r="P3120"/>
      <c r="Q3120"/>
      <c r="R3120"/>
    </row>
    <row r="3121" spans="1:18" s="16" customFormat="1" x14ac:dyDescent="0.25">
      <c r="A3121"/>
      <c r="B3121" s="18"/>
      <c r="D3121"/>
      <c r="E3121"/>
      <c r="F3121"/>
      <c r="G3121"/>
      <c r="H3121"/>
      <c r="I3121"/>
      <c r="J3121"/>
      <c r="K3121"/>
      <c r="L3121"/>
      <c r="M3121"/>
      <c r="N3121"/>
      <c r="O3121"/>
      <c r="P3121"/>
      <c r="Q3121"/>
      <c r="R3121"/>
    </row>
    <row r="3122" spans="1:18" s="16" customFormat="1" x14ac:dyDescent="0.25">
      <c r="A3122"/>
      <c r="B3122" s="18"/>
      <c r="D3122"/>
      <c r="E3122"/>
      <c r="F3122"/>
      <c r="G3122"/>
      <c r="H3122"/>
      <c r="I3122"/>
      <c r="J3122"/>
      <c r="K3122"/>
      <c r="L3122"/>
      <c r="M3122"/>
      <c r="N3122"/>
      <c r="O3122"/>
      <c r="P3122"/>
      <c r="Q3122"/>
      <c r="R3122"/>
    </row>
    <row r="3123" spans="1:18" s="16" customFormat="1" x14ac:dyDescent="0.25">
      <c r="A3123"/>
      <c r="B3123" s="18"/>
      <c r="D3123"/>
      <c r="E3123"/>
      <c r="F3123"/>
      <c r="G3123"/>
      <c r="H3123"/>
      <c r="I3123"/>
      <c r="J3123"/>
      <c r="K3123"/>
      <c r="L3123"/>
      <c r="M3123"/>
      <c r="N3123"/>
      <c r="O3123"/>
      <c r="P3123"/>
      <c r="Q3123"/>
      <c r="R3123"/>
    </row>
    <row r="3124" spans="1:18" s="16" customFormat="1" x14ac:dyDescent="0.25">
      <c r="A3124"/>
      <c r="B3124" s="18"/>
      <c r="D3124"/>
      <c r="E3124"/>
      <c r="F3124"/>
      <c r="G3124"/>
      <c r="H3124"/>
      <c r="I3124"/>
      <c r="J3124"/>
      <c r="K3124"/>
      <c r="L3124"/>
      <c r="M3124"/>
      <c r="N3124"/>
      <c r="O3124"/>
      <c r="P3124"/>
      <c r="Q3124"/>
      <c r="R3124"/>
    </row>
    <row r="3125" spans="1:18" s="16" customFormat="1" x14ac:dyDescent="0.25">
      <c r="A3125"/>
      <c r="B3125" s="18"/>
      <c r="D3125"/>
      <c r="E3125"/>
      <c r="F3125"/>
      <c r="G3125"/>
      <c r="H3125"/>
      <c r="I3125"/>
      <c r="J3125"/>
      <c r="K3125"/>
      <c r="L3125"/>
      <c r="M3125"/>
      <c r="N3125"/>
      <c r="O3125"/>
      <c r="P3125"/>
      <c r="Q3125"/>
      <c r="R3125"/>
    </row>
    <row r="3126" spans="1:18" s="16" customFormat="1" x14ac:dyDescent="0.25">
      <c r="A3126"/>
      <c r="B3126" s="18"/>
      <c r="D3126"/>
      <c r="E3126"/>
      <c r="F3126"/>
      <c r="G3126"/>
      <c r="H3126"/>
      <c r="I3126"/>
      <c r="J3126"/>
      <c r="K3126"/>
      <c r="L3126"/>
      <c r="M3126"/>
      <c r="N3126"/>
      <c r="O3126"/>
      <c r="P3126"/>
      <c r="Q3126"/>
      <c r="R3126"/>
    </row>
    <row r="3127" spans="1:18" s="16" customFormat="1" x14ac:dyDescent="0.25">
      <c r="A3127"/>
      <c r="B3127" s="18"/>
      <c r="D3127"/>
      <c r="E3127"/>
      <c r="F3127"/>
      <c r="G3127"/>
      <c r="H3127"/>
      <c r="I3127"/>
      <c r="J3127"/>
      <c r="K3127"/>
      <c r="L3127"/>
      <c r="M3127"/>
      <c r="N3127"/>
      <c r="O3127"/>
      <c r="P3127"/>
      <c r="Q3127"/>
      <c r="R3127"/>
    </row>
    <row r="3128" spans="1:18" s="16" customFormat="1" x14ac:dyDescent="0.25">
      <c r="A3128"/>
      <c r="B3128" s="18"/>
      <c r="D3128"/>
      <c r="E3128"/>
      <c r="F3128"/>
      <c r="G3128"/>
      <c r="H3128"/>
      <c r="I3128"/>
      <c r="J3128"/>
      <c r="K3128"/>
      <c r="L3128"/>
      <c r="M3128"/>
      <c r="N3128"/>
      <c r="O3128"/>
      <c r="P3128"/>
      <c r="Q3128"/>
      <c r="R3128"/>
    </row>
    <row r="3129" spans="1:18" s="16" customFormat="1" x14ac:dyDescent="0.25">
      <c r="A3129"/>
      <c r="B3129" s="18"/>
      <c r="D3129"/>
      <c r="E3129"/>
      <c r="F3129"/>
      <c r="G3129"/>
      <c r="H3129"/>
      <c r="I3129"/>
      <c r="J3129"/>
      <c r="K3129"/>
      <c r="L3129"/>
      <c r="M3129"/>
      <c r="N3129"/>
      <c r="O3129"/>
      <c r="P3129"/>
      <c r="Q3129"/>
      <c r="R3129"/>
    </row>
    <row r="3130" spans="1:18" s="16" customFormat="1" x14ac:dyDescent="0.25">
      <c r="A3130"/>
      <c r="B3130" s="18"/>
      <c r="D3130"/>
      <c r="E3130"/>
      <c r="F3130"/>
      <c r="G3130"/>
      <c r="H3130"/>
      <c r="I3130"/>
      <c r="J3130"/>
      <c r="K3130"/>
      <c r="L3130"/>
      <c r="M3130"/>
      <c r="N3130"/>
      <c r="O3130"/>
      <c r="P3130"/>
      <c r="Q3130"/>
      <c r="R3130"/>
    </row>
    <row r="3131" spans="1:18" s="16" customFormat="1" x14ac:dyDescent="0.25">
      <c r="A3131"/>
      <c r="B3131" s="18"/>
      <c r="D3131"/>
      <c r="E3131"/>
      <c r="F3131"/>
      <c r="G3131"/>
      <c r="H3131"/>
      <c r="I3131"/>
      <c r="J3131"/>
      <c r="K3131"/>
      <c r="L3131"/>
      <c r="M3131"/>
      <c r="N3131"/>
      <c r="O3131"/>
      <c r="P3131"/>
      <c r="Q3131"/>
      <c r="R3131"/>
    </row>
    <row r="3132" spans="1:18" s="16" customFormat="1" x14ac:dyDescent="0.25">
      <c r="A3132"/>
      <c r="B3132" s="18"/>
      <c r="D3132"/>
      <c r="E3132"/>
      <c r="F3132"/>
      <c r="G3132"/>
      <c r="H3132"/>
      <c r="I3132"/>
      <c r="J3132"/>
      <c r="K3132"/>
      <c r="L3132"/>
      <c r="M3132"/>
      <c r="N3132"/>
      <c r="O3132"/>
      <c r="P3132"/>
      <c r="Q3132"/>
      <c r="R3132"/>
    </row>
    <row r="3133" spans="1:18" s="16" customFormat="1" x14ac:dyDescent="0.25">
      <c r="A3133"/>
      <c r="B3133" s="18"/>
      <c r="D3133"/>
      <c r="E3133"/>
      <c r="F3133"/>
      <c r="G3133"/>
      <c r="H3133"/>
      <c r="I3133"/>
      <c r="J3133"/>
      <c r="K3133"/>
      <c r="L3133"/>
      <c r="M3133"/>
      <c r="N3133"/>
      <c r="O3133"/>
      <c r="P3133"/>
      <c r="Q3133"/>
      <c r="R3133"/>
    </row>
    <row r="3134" spans="1:18" s="16" customFormat="1" x14ac:dyDescent="0.25">
      <c r="A3134"/>
      <c r="B3134" s="18"/>
      <c r="D3134"/>
      <c r="E3134"/>
      <c r="F3134"/>
      <c r="G3134"/>
      <c r="H3134"/>
      <c r="I3134"/>
      <c r="J3134"/>
      <c r="K3134"/>
      <c r="L3134"/>
      <c r="M3134"/>
      <c r="N3134"/>
      <c r="O3134"/>
      <c r="P3134"/>
      <c r="Q3134"/>
      <c r="R3134"/>
    </row>
    <row r="3135" spans="1:18" s="16" customFormat="1" x14ac:dyDescent="0.25">
      <c r="A3135"/>
      <c r="B3135" s="18"/>
      <c r="D3135"/>
      <c r="E3135"/>
      <c r="F3135"/>
      <c r="G3135"/>
      <c r="H3135"/>
      <c r="I3135"/>
      <c r="J3135"/>
      <c r="K3135"/>
      <c r="L3135"/>
      <c r="M3135"/>
      <c r="N3135"/>
      <c r="O3135"/>
      <c r="P3135"/>
      <c r="Q3135"/>
      <c r="R3135"/>
    </row>
    <row r="3136" spans="1:18" s="16" customFormat="1" x14ac:dyDescent="0.25">
      <c r="A3136"/>
      <c r="B3136" s="18"/>
      <c r="D3136"/>
      <c r="E3136"/>
      <c r="F3136"/>
      <c r="G3136"/>
      <c r="H3136"/>
      <c r="I3136"/>
      <c r="J3136"/>
      <c r="K3136"/>
      <c r="L3136"/>
      <c r="M3136"/>
      <c r="N3136"/>
      <c r="O3136"/>
      <c r="P3136"/>
      <c r="Q3136"/>
      <c r="R3136"/>
    </row>
    <row r="3137" spans="1:18" s="16" customFormat="1" x14ac:dyDescent="0.25">
      <c r="A3137"/>
      <c r="B3137" s="18"/>
      <c r="D3137"/>
      <c r="E3137"/>
      <c r="F3137"/>
      <c r="G3137"/>
      <c r="H3137"/>
      <c r="I3137"/>
      <c r="J3137"/>
      <c r="K3137"/>
      <c r="L3137"/>
      <c r="M3137"/>
      <c r="N3137"/>
      <c r="O3137"/>
      <c r="P3137"/>
      <c r="Q3137"/>
      <c r="R3137"/>
    </row>
    <row r="3138" spans="1:18" s="16" customFormat="1" x14ac:dyDescent="0.25">
      <c r="A3138"/>
      <c r="B3138" s="18"/>
      <c r="D3138"/>
      <c r="E3138"/>
      <c r="F3138"/>
      <c r="G3138"/>
      <c r="H3138"/>
      <c r="I3138"/>
      <c r="J3138"/>
      <c r="K3138"/>
      <c r="L3138"/>
      <c r="M3138"/>
      <c r="N3138"/>
      <c r="O3138"/>
      <c r="P3138"/>
      <c r="Q3138"/>
      <c r="R3138"/>
    </row>
    <row r="3139" spans="1:18" s="16" customFormat="1" x14ac:dyDescent="0.25">
      <c r="A3139"/>
      <c r="B3139" s="18"/>
      <c r="D3139"/>
      <c r="E3139"/>
      <c r="F3139"/>
      <c r="G3139"/>
      <c r="H3139"/>
      <c r="I3139"/>
      <c r="J3139"/>
      <c r="K3139"/>
      <c r="L3139"/>
      <c r="M3139"/>
      <c r="N3139"/>
      <c r="O3139"/>
      <c r="P3139"/>
      <c r="Q3139"/>
      <c r="R3139"/>
    </row>
    <row r="3140" spans="1:18" s="16" customFormat="1" x14ac:dyDescent="0.25">
      <c r="A3140"/>
      <c r="B3140" s="18"/>
      <c r="D3140"/>
      <c r="E3140"/>
      <c r="F3140"/>
      <c r="G3140"/>
      <c r="H3140"/>
      <c r="I3140"/>
      <c r="J3140"/>
      <c r="K3140"/>
      <c r="L3140"/>
      <c r="M3140"/>
      <c r="N3140"/>
      <c r="O3140"/>
      <c r="P3140"/>
      <c r="Q3140"/>
      <c r="R3140"/>
    </row>
    <row r="3141" spans="1:18" s="16" customFormat="1" x14ac:dyDescent="0.25">
      <c r="A3141"/>
      <c r="B3141" s="18"/>
      <c r="D3141"/>
      <c r="E3141"/>
      <c r="F3141"/>
      <c r="G3141"/>
      <c r="H3141"/>
      <c r="I3141"/>
      <c r="J3141"/>
      <c r="K3141"/>
      <c r="L3141"/>
      <c r="M3141"/>
      <c r="N3141"/>
      <c r="O3141"/>
      <c r="P3141"/>
      <c r="Q3141"/>
      <c r="R3141"/>
    </row>
    <row r="3142" spans="1:18" s="16" customFormat="1" x14ac:dyDescent="0.25">
      <c r="A3142"/>
      <c r="B3142" s="18"/>
      <c r="D3142"/>
      <c r="E3142"/>
      <c r="F3142"/>
      <c r="G3142"/>
      <c r="H3142"/>
      <c r="I3142"/>
      <c r="J3142"/>
      <c r="K3142"/>
      <c r="L3142"/>
      <c r="M3142"/>
      <c r="N3142"/>
      <c r="O3142"/>
      <c r="P3142"/>
      <c r="Q3142"/>
      <c r="R3142"/>
    </row>
    <row r="3143" spans="1:18" s="16" customFormat="1" x14ac:dyDescent="0.25">
      <c r="A3143"/>
      <c r="B3143" s="18"/>
      <c r="D3143"/>
      <c r="E3143"/>
      <c r="F3143"/>
      <c r="G3143"/>
      <c r="H3143"/>
      <c r="I3143"/>
      <c r="J3143"/>
      <c r="K3143"/>
      <c r="L3143"/>
      <c r="M3143"/>
      <c r="N3143"/>
      <c r="O3143"/>
      <c r="P3143"/>
      <c r="Q3143"/>
      <c r="R3143"/>
    </row>
    <row r="3144" spans="1:18" s="16" customFormat="1" x14ac:dyDescent="0.25">
      <c r="A3144"/>
      <c r="B3144" s="18"/>
      <c r="D3144"/>
      <c r="E3144"/>
      <c r="F3144"/>
      <c r="G3144"/>
      <c r="H3144"/>
      <c r="I3144"/>
      <c r="J3144"/>
      <c r="K3144"/>
      <c r="L3144"/>
      <c r="M3144"/>
      <c r="N3144"/>
      <c r="O3144"/>
      <c r="P3144"/>
      <c r="Q3144"/>
      <c r="R3144"/>
    </row>
    <row r="3145" spans="1:18" s="16" customFormat="1" x14ac:dyDescent="0.25">
      <c r="A3145"/>
      <c r="B3145" s="18"/>
      <c r="D3145"/>
      <c r="E3145"/>
      <c r="F3145"/>
      <c r="G3145"/>
      <c r="H3145"/>
      <c r="I3145"/>
      <c r="J3145"/>
      <c r="K3145"/>
      <c r="L3145"/>
      <c r="M3145"/>
      <c r="N3145"/>
      <c r="O3145"/>
      <c r="P3145"/>
      <c r="Q3145"/>
      <c r="R3145"/>
    </row>
    <row r="3146" spans="1:18" s="16" customFormat="1" x14ac:dyDescent="0.25">
      <c r="A3146"/>
      <c r="B3146" s="18"/>
      <c r="D3146"/>
      <c r="E3146"/>
      <c r="F3146"/>
      <c r="G3146"/>
      <c r="H3146"/>
      <c r="I3146"/>
      <c r="J3146"/>
      <c r="K3146"/>
      <c r="L3146"/>
      <c r="M3146"/>
      <c r="N3146"/>
      <c r="O3146"/>
      <c r="P3146"/>
      <c r="Q3146"/>
      <c r="R3146"/>
    </row>
    <row r="3147" spans="1:18" s="16" customFormat="1" x14ac:dyDescent="0.25">
      <c r="A3147"/>
      <c r="B3147" s="18"/>
      <c r="D3147"/>
      <c r="E3147"/>
      <c r="F3147"/>
      <c r="G3147"/>
      <c r="H3147"/>
      <c r="I3147"/>
      <c r="J3147"/>
      <c r="K3147"/>
      <c r="L3147"/>
      <c r="M3147"/>
      <c r="N3147"/>
      <c r="O3147"/>
      <c r="P3147"/>
      <c r="Q3147"/>
      <c r="R3147"/>
    </row>
    <row r="3148" spans="1:18" s="16" customFormat="1" x14ac:dyDescent="0.25">
      <c r="A3148"/>
      <c r="B3148" s="18"/>
      <c r="D3148"/>
      <c r="E3148"/>
      <c r="F3148"/>
      <c r="G3148"/>
      <c r="H3148"/>
      <c r="I3148"/>
      <c r="J3148"/>
      <c r="K3148"/>
      <c r="L3148"/>
      <c r="M3148"/>
      <c r="N3148"/>
      <c r="O3148"/>
      <c r="P3148"/>
      <c r="Q3148"/>
      <c r="R3148"/>
    </row>
    <row r="3149" spans="1:18" s="16" customFormat="1" x14ac:dyDescent="0.25">
      <c r="A3149"/>
      <c r="B3149" s="18"/>
      <c r="D3149"/>
      <c r="E3149"/>
      <c r="F3149"/>
      <c r="G3149"/>
      <c r="H3149"/>
      <c r="I3149"/>
      <c r="J3149"/>
      <c r="K3149"/>
      <c r="L3149"/>
      <c r="M3149"/>
      <c r="N3149"/>
      <c r="O3149"/>
      <c r="P3149"/>
      <c r="Q3149"/>
      <c r="R3149"/>
    </row>
    <row r="3150" spans="1:18" s="16" customFormat="1" x14ac:dyDescent="0.25">
      <c r="A3150"/>
      <c r="B3150" s="18"/>
      <c r="D3150"/>
      <c r="E3150"/>
      <c r="F3150"/>
      <c r="G3150"/>
      <c r="H3150"/>
      <c r="I3150"/>
      <c r="J3150"/>
      <c r="K3150"/>
      <c r="L3150"/>
      <c r="M3150"/>
      <c r="N3150"/>
      <c r="O3150"/>
      <c r="P3150"/>
      <c r="Q3150"/>
      <c r="R3150"/>
    </row>
    <row r="3151" spans="1:18" s="16" customFormat="1" x14ac:dyDescent="0.25">
      <c r="A3151"/>
      <c r="B3151" s="18"/>
      <c r="D3151"/>
      <c r="E3151"/>
      <c r="F3151"/>
      <c r="G3151"/>
      <c r="H3151"/>
      <c r="I3151"/>
      <c r="J3151"/>
      <c r="K3151"/>
      <c r="L3151"/>
      <c r="M3151"/>
      <c r="N3151"/>
      <c r="O3151"/>
      <c r="P3151"/>
      <c r="Q3151"/>
      <c r="R3151"/>
    </row>
    <row r="3152" spans="1:18" s="16" customFormat="1" x14ac:dyDescent="0.25">
      <c r="A3152"/>
      <c r="B3152" s="18"/>
      <c r="D3152"/>
      <c r="E3152"/>
      <c r="F3152"/>
      <c r="G3152"/>
      <c r="H3152"/>
      <c r="I3152"/>
      <c r="J3152"/>
      <c r="K3152"/>
      <c r="L3152"/>
      <c r="M3152"/>
      <c r="N3152"/>
      <c r="O3152"/>
      <c r="P3152"/>
      <c r="Q3152"/>
      <c r="R3152"/>
    </row>
    <row r="3153" spans="1:18" s="16" customFormat="1" x14ac:dyDescent="0.25">
      <c r="A3153"/>
      <c r="B3153" s="18"/>
      <c r="D3153"/>
      <c r="E3153"/>
      <c r="F3153"/>
      <c r="G3153"/>
      <c r="H3153"/>
      <c r="I3153"/>
      <c r="J3153"/>
      <c r="K3153"/>
      <c r="L3153"/>
      <c r="M3153"/>
      <c r="N3153"/>
      <c r="O3153"/>
      <c r="P3153"/>
      <c r="Q3153"/>
      <c r="R3153"/>
    </row>
    <row r="3154" spans="1:18" s="16" customFormat="1" x14ac:dyDescent="0.25">
      <c r="A3154"/>
      <c r="B3154" s="18"/>
      <c r="D3154"/>
      <c r="E3154"/>
      <c r="F3154"/>
      <c r="G3154"/>
      <c r="H3154"/>
      <c r="I3154"/>
      <c r="J3154"/>
      <c r="K3154"/>
      <c r="L3154"/>
      <c r="M3154"/>
      <c r="N3154"/>
      <c r="O3154"/>
      <c r="P3154"/>
      <c r="Q3154"/>
      <c r="R3154"/>
    </row>
    <row r="3155" spans="1:18" s="16" customFormat="1" x14ac:dyDescent="0.25">
      <c r="A3155"/>
      <c r="B3155" s="18"/>
      <c r="D3155"/>
      <c r="E3155"/>
      <c r="F3155"/>
      <c r="G3155"/>
      <c r="H3155"/>
      <c r="I3155"/>
      <c r="J3155"/>
      <c r="K3155"/>
      <c r="L3155"/>
      <c r="M3155"/>
      <c r="N3155"/>
      <c r="O3155"/>
      <c r="P3155"/>
      <c r="Q3155"/>
      <c r="R3155"/>
    </row>
    <row r="3156" spans="1:18" s="16" customFormat="1" x14ac:dyDescent="0.25">
      <c r="A3156"/>
      <c r="B3156" s="18"/>
      <c r="D3156"/>
      <c r="E3156"/>
      <c r="F3156"/>
      <c r="G3156"/>
      <c r="H3156"/>
      <c r="I3156"/>
      <c r="J3156"/>
      <c r="K3156"/>
      <c r="L3156"/>
      <c r="M3156"/>
      <c r="N3156"/>
      <c r="O3156"/>
      <c r="P3156"/>
      <c r="Q3156"/>
      <c r="R3156"/>
    </row>
    <row r="3157" spans="1:18" s="16" customFormat="1" x14ac:dyDescent="0.25">
      <c r="A3157"/>
      <c r="B3157" s="18"/>
      <c r="D3157"/>
      <c r="E3157"/>
      <c r="F3157"/>
      <c r="G3157"/>
      <c r="H3157"/>
      <c r="I3157"/>
      <c r="J3157"/>
      <c r="K3157"/>
      <c r="L3157"/>
      <c r="M3157"/>
      <c r="N3157"/>
      <c r="O3157"/>
      <c r="P3157"/>
      <c r="Q3157"/>
      <c r="R3157"/>
    </row>
    <row r="3158" spans="1:18" s="16" customFormat="1" x14ac:dyDescent="0.25">
      <c r="A3158"/>
      <c r="B3158" s="18"/>
      <c r="D3158"/>
      <c r="E3158"/>
      <c r="F3158"/>
      <c r="G3158"/>
      <c r="H3158"/>
      <c r="I3158"/>
      <c r="J3158"/>
      <c r="K3158"/>
      <c r="L3158"/>
      <c r="M3158"/>
      <c r="N3158"/>
      <c r="O3158"/>
      <c r="P3158"/>
      <c r="Q3158"/>
      <c r="R3158"/>
    </row>
    <row r="3159" spans="1:18" s="16" customFormat="1" x14ac:dyDescent="0.25">
      <c r="A3159"/>
      <c r="B3159" s="18"/>
      <c r="D3159"/>
      <c r="E3159"/>
      <c r="F3159"/>
      <c r="G3159"/>
      <c r="H3159"/>
      <c r="I3159"/>
      <c r="J3159"/>
      <c r="K3159"/>
      <c r="L3159"/>
      <c r="M3159"/>
      <c r="N3159"/>
      <c r="O3159"/>
      <c r="P3159"/>
      <c r="Q3159"/>
      <c r="R3159"/>
    </row>
    <row r="3160" spans="1:18" s="16" customFormat="1" x14ac:dyDescent="0.25">
      <c r="A3160"/>
      <c r="B3160" s="18"/>
      <c r="D3160"/>
      <c r="E3160"/>
      <c r="F3160"/>
      <c r="G3160"/>
      <c r="H3160"/>
      <c r="I3160"/>
      <c r="J3160"/>
      <c r="K3160"/>
      <c r="L3160"/>
      <c r="M3160"/>
      <c r="N3160"/>
      <c r="O3160"/>
      <c r="P3160"/>
      <c r="Q3160"/>
      <c r="R3160"/>
    </row>
    <row r="3161" spans="1:18" s="16" customFormat="1" x14ac:dyDescent="0.25">
      <c r="A3161"/>
      <c r="B3161" s="18"/>
      <c r="D3161"/>
      <c r="E3161"/>
      <c r="F3161"/>
      <c r="G3161"/>
      <c r="H3161"/>
      <c r="I3161"/>
      <c r="J3161"/>
      <c r="K3161"/>
      <c r="L3161"/>
      <c r="M3161"/>
      <c r="N3161"/>
      <c r="O3161"/>
      <c r="P3161"/>
      <c r="Q3161"/>
      <c r="R3161"/>
    </row>
    <row r="3162" spans="1:18" s="16" customFormat="1" x14ac:dyDescent="0.25">
      <c r="A3162"/>
      <c r="B3162" s="17"/>
      <c r="D3162"/>
      <c r="E3162"/>
      <c r="F3162"/>
      <c r="G3162"/>
      <c r="H3162"/>
      <c r="I3162"/>
      <c r="J3162"/>
      <c r="K3162"/>
      <c r="L3162"/>
      <c r="M3162"/>
      <c r="N3162"/>
      <c r="O3162"/>
      <c r="P3162"/>
      <c r="Q3162"/>
      <c r="R3162"/>
    </row>
    <row r="3163" spans="1:18" s="16" customFormat="1" x14ac:dyDescent="0.25">
      <c r="A3163"/>
      <c r="B3163" s="18"/>
      <c r="D3163"/>
      <c r="E3163"/>
      <c r="F3163"/>
      <c r="G3163"/>
      <c r="H3163"/>
      <c r="I3163"/>
      <c r="J3163"/>
      <c r="K3163"/>
      <c r="L3163"/>
      <c r="M3163"/>
      <c r="N3163"/>
      <c r="O3163"/>
      <c r="P3163"/>
      <c r="Q3163"/>
      <c r="R3163"/>
    </row>
    <row r="3164" spans="1:18" s="16" customFormat="1" x14ac:dyDescent="0.25">
      <c r="A3164"/>
      <c r="B3164" s="18"/>
      <c r="D3164"/>
      <c r="E3164"/>
      <c r="F3164"/>
      <c r="G3164"/>
      <c r="H3164"/>
      <c r="I3164"/>
      <c r="J3164"/>
      <c r="K3164"/>
      <c r="L3164"/>
      <c r="M3164"/>
      <c r="N3164"/>
      <c r="O3164"/>
      <c r="P3164"/>
      <c r="Q3164"/>
      <c r="R3164"/>
    </row>
    <row r="3165" spans="1:18" s="16" customFormat="1" x14ac:dyDescent="0.25">
      <c r="A3165"/>
      <c r="B3165" s="18"/>
      <c r="D3165"/>
      <c r="E3165"/>
      <c r="F3165"/>
      <c r="G3165"/>
      <c r="H3165"/>
      <c r="I3165"/>
      <c r="J3165"/>
      <c r="K3165"/>
      <c r="L3165"/>
      <c r="M3165"/>
      <c r="N3165"/>
      <c r="O3165"/>
      <c r="P3165"/>
      <c r="Q3165"/>
      <c r="R3165"/>
    </row>
    <row r="3166" spans="1:18" s="16" customFormat="1" x14ac:dyDescent="0.25">
      <c r="A3166"/>
      <c r="B3166" s="18"/>
      <c r="D3166"/>
      <c r="E3166"/>
      <c r="F3166"/>
      <c r="G3166"/>
      <c r="H3166"/>
      <c r="I3166"/>
      <c r="J3166"/>
      <c r="K3166"/>
      <c r="L3166"/>
      <c r="M3166"/>
      <c r="N3166"/>
      <c r="O3166"/>
      <c r="P3166"/>
      <c r="Q3166"/>
      <c r="R3166"/>
    </row>
    <row r="3167" spans="1:18" s="16" customFormat="1" x14ac:dyDescent="0.25">
      <c r="A3167"/>
      <c r="B3167" s="18"/>
      <c r="D3167"/>
      <c r="E3167"/>
      <c r="F3167"/>
      <c r="G3167"/>
      <c r="H3167"/>
      <c r="I3167"/>
      <c r="J3167"/>
      <c r="K3167"/>
      <c r="L3167"/>
      <c r="M3167"/>
      <c r="N3167"/>
      <c r="O3167"/>
      <c r="P3167"/>
      <c r="Q3167"/>
      <c r="R3167"/>
    </row>
    <row r="3168" spans="1:18" s="16" customFormat="1" x14ac:dyDescent="0.25">
      <c r="A3168"/>
      <c r="B3168" s="18"/>
      <c r="D3168"/>
      <c r="E3168"/>
      <c r="F3168"/>
      <c r="G3168"/>
      <c r="H3168"/>
      <c r="I3168"/>
      <c r="J3168"/>
      <c r="K3168"/>
      <c r="L3168"/>
      <c r="M3168"/>
      <c r="N3168"/>
      <c r="O3168"/>
      <c r="P3168"/>
      <c r="Q3168"/>
      <c r="R3168"/>
    </row>
    <row r="3169" spans="1:18" s="16" customFormat="1" x14ac:dyDescent="0.25">
      <c r="A3169"/>
      <c r="B3169" s="18"/>
      <c r="D3169"/>
      <c r="E3169"/>
      <c r="F3169"/>
      <c r="G3169"/>
      <c r="H3169"/>
      <c r="I3169"/>
      <c r="J3169"/>
      <c r="K3169"/>
      <c r="L3169"/>
      <c r="M3169"/>
      <c r="N3169"/>
      <c r="O3169"/>
      <c r="P3169"/>
      <c r="Q3169"/>
      <c r="R3169"/>
    </row>
    <row r="3170" spans="1:18" s="16" customFormat="1" x14ac:dyDescent="0.25">
      <c r="A3170"/>
      <c r="B3170" s="18"/>
      <c r="D3170"/>
      <c r="E3170"/>
      <c r="F3170"/>
      <c r="G3170"/>
      <c r="H3170"/>
      <c r="I3170"/>
      <c r="J3170"/>
      <c r="K3170"/>
      <c r="L3170"/>
      <c r="M3170"/>
      <c r="N3170"/>
      <c r="O3170"/>
      <c r="P3170"/>
      <c r="Q3170"/>
      <c r="R3170"/>
    </row>
    <row r="3171" spans="1:18" s="16" customFormat="1" x14ac:dyDescent="0.25">
      <c r="A3171"/>
      <c r="B3171" s="18"/>
      <c r="D3171"/>
      <c r="E3171"/>
      <c r="F3171"/>
      <c r="G3171"/>
      <c r="H3171"/>
      <c r="I3171"/>
      <c r="J3171"/>
      <c r="K3171"/>
      <c r="L3171"/>
      <c r="M3171"/>
      <c r="N3171"/>
      <c r="O3171"/>
      <c r="P3171"/>
      <c r="Q3171"/>
      <c r="R3171"/>
    </row>
    <row r="3172" spans="1:18" s="16" customFormat="1" x14ac:dyDescent="0.25">
      <c r="A3172"/>
      <c r="B3172" s="18"/>
      <c r="D3172"/>
      <c r="E3172"/>
      <c r="F3172"/>
      <c r="G3172"/>
      <c r="H3172"/>
      <c r="I3172"/>
      <c r="J3172"/>
      <c r="K3172"/>
      <c r="L3172"/>
      <c r="M3172"/>
      <c r="N3172"/>
      <c r="O3172"/>
      <c r="P3172"/>
      <c r="Q3172"/>
      <c r="R3172"/>
    </row>
    <row r="3173" spans="1:18" s="16" customFormat="1" x14ac:dyDescent="0.25">
      <c r="A3173"/>
      <c r="B3173" s="18"/>
      <c r="D3173"/>
      <c r="E3173"/>
      <c r="F3173"/>
      <c r="G3173"/>
      <c r="H3173"/>
      <c r="I3173"/>
      <c r="J3173"/>
      <c r="K3173"/>
      <c r="L3173"/>
      <c r="M3173"/>
      <c r="N3173"/>
      <c r="O3173"/>
      <c r="P3173"/>
      <c r="Q3173"/>
      <c r="R3173"/>
    </row>
    <row r="3174" spans="1:18" s="16" customFormat="1" x14ac:dyDescent="0.25">
      <c r="A3174"/>
      <c r="B3174" s="18"/>
      <c r="D3174"/>
      <c r="E3174"/>
      <c r="F3174"/>
      <c r="G3174"/>
      <c r="H3174"/>
      <c r="I3174"/>
      <c r="J3174"/>
      <c r="K3174"/>
      <c r="L3174"/>
      <c r="M3174"/>
      <c r="N3174"/>
      <c r="O3174"/>
      <c r="P3174"/>
      <c r="Q3174"/>
      <c r="R3174"/>
    </row>
    <row r="3175" spans="1:18" s="16" customFormat="1" x14ac:dyDescent="0.25">
      <c r="A3175"/>
      <c r="B3175" s="18"/>
      <c r="D3175"/>
      <c r="E3175"/>
      <c r="F3175"/>
      <c r="G3175"/>
      <c r="H3175"/>
      <c r="I3175"/>
      <c r="J3175"/>
      <c r="K3175"/>
      <c r="L3175"/>
      <c r="M3175"/>
      <c r="N3175"/>
      <c r="O3175"/>
      <c r="P3175"/>
      <c r="Q3175"/>
      <c r="R3175"/>
    </row>
    <row r="3176" spans="1:18" s="16" customFormat="1" x14ac:dyDescent="0.25">
      <c r="A3176"/>
      <c r="B3176" s="18"/>
      <c r="D3176"/>
      <c r="E3176"/>
      <c r="F3176"/>
      <c r="G3176"/>
      <c r="H3176"/>
      <c r="I3176"/>
      <c r="J3176"/>
      <c r="K3176"/>
      <c r="L3176"/>
      <c r="M3176"/>
      <c r="N3176"/>
      <c r="O3176"/>
      <c r="P3176"/>
      <c r="Q3176"/>
      <c r="R3176"/>
    </row>
    <row r="3177" spans="1:18" s="16" customFormat="1" x14ac:dyDescent="0.25">
      <c r="A3177"/>
      <c r="B3177" s="18"/>
      <c r="D3177"/>
      <c r="E3177"/>
      <c r="F3177"/>
      <c r="G3177"/>
      <c r="H3177"/>
      <c r="I3177"/>
      <c r="J3177"/>
      <c r="K3177"/>
      <c r="L3177"/>
      <c r="M3177"/>
      <c r="N3177"/>
      <c r="O3177"/>
      <c r="P3177"/>
      <c r="Q3177"/>
      <c r="R3177"/>
    </row>
    <row r="3178" spans="1:18" s="16" customFormat="1" x14ac:dyDescent="0.25">
      <c r="A3178"/>
      <c r="B3178" s="18"/>
      <c r="D3178"/>
      <c r="E3178"/>
      <c r="F3178"/>
      <c r="G3178"/>
      <c r="H3178"/>
      <c r="I3178"/>
      <c r="J3178"/>
      <c r="K3178"/>
      <c r="L3178"/>
      <c r="M3178"/>
      <c r="N3178"/>
      <c r="O3178"/>
      <c r="P3178"/>
      <c r="Q3178"/>
      <c r="R3178"/>
    </row>
    <row r="3179" spans="1:18" s="16" customFormat="1" x14ac:dyDescent="0.25">
      <c r="A3179"/>
      <c r="B3179" s="18"/>
      <c r="D3179"/>
      <c r="E3179"/>
      <c r="F3179"/>
      <c r="G3179"/>
      <c r="H3179"/>
      <c r="I3179"/>
      <c r="J3179"/>
      <c r="K3179"/>
      <c r="L3179"/>
      <c r="M3179"/>
      <c r="N3179"/>
      <c r="O3179"/>
      <c r="P3179"/>
      <c r="Q3179"/>
      <c r="R3179"/>
    </row>
    <row r="3180" spans="1:18" s="16" customFormat="1" x14ac:dyDescent="0.25">
      <c r="A3180"/>
      <c r="B3180" s="18"/>
      <c r="D3180"/>
      <c r="E3180"/>
      <c r="F3180"/>
      <c r="G3180"/>
      <c r="H3180"/>
      <c r="I3180"/>
      <c r="J3180"/>
      <c r="K3180"/>
      <c r="L3180"/>
      <c r="M3180"/>
      <c r="N3180"/>
      <c r="O3180"/>
      <c r="P3180"/>
      <c r="Q3180"/>
      <c r="R3180"/>
    </row>
    <row r="3181" spans="1:18" s="16" customFormat="1" x14ac:dyDescent="0.25">
      <c r="A3181"/>
      <c r="B3181" s="18"/>
      <c r="D3181"/>
      <c r="E3181"/>
      <c r="F3181"/>
      <c r="G3181"/>
      <c r="H3181"/>
      <c r="I3181"/>
      <c r="J3181"/>
      <c r="K3181"/>
      <c r="L3181"/>
      <c r="M3181"/>
      <c r="N3181"/>
      <c r="O3181"/>
      <c r="P3181"/>
      <c r="Q3181"/>
      <c r="R3181"/>
    </row>
    <row r="3182" spans="1:18" s="16" customFormat="1" x14ac:dyDescent="0.25">
      <c r="A3182"/>
      <c r="B3182" s="18"/>
      <c r="D3182"/>
      <c r="E3182"/>
      <c r="F3182"/>
      <c r="G3182"/>
      <c r="H3182"/>
      <c r="I3182"/>
      <c r="J3182"/>
      <c r="K3182"/>
      <c r="L3182"/>
      <c r="M3182"/>
      <c r="N3182"/>
      <c r="O3182"/>
      <c r="P3182"/>
      <c r="Q3182"/>
      <c r="R3182"/>
    </row>
    <row r="3183" spans="1:18" s="16" customFormat="1" x14ac:dyDescent="0.25">
      <c r="A3183"/>
      <c r="B3183" s="18"/>
      <c r="D3183"/>
      <c r="E3183"/>
      <c r="F3183"/>
      <c r="G3183"/>
      <c r="H3183"/>
      <c r="I3183"/>
      <c r="J3183"/>
      <c r="K3183"/>
      <c r="L3183"/>
      <c r="M3183"/>
      <c r="N3183"/>
      <c r="O3183"/>
      <c r="P3183"/>
      <c r="Q3183"/>
      <c r="R3183"/>
    </row>
    <row r="3184" spans="1:18" s="16" customFormat="1" x14ac:dyDescent="0.25">
      <c r="A3184"/>
      <c r="B3184" s="18"/>
      <c r="D3184"/>
      <c r="E3184"/>
      <c r="F3184"/>
      <c r="G3184"/>
      <c r="H3184"/>
      <c r="I3184"/>
      <c r="J3184"/>
      <c r="K3184"/>
      <c r="L3184"/>
      <c r="M3184"/>
      <c r="N3184"/>
      <c r="O3184"/>
      <c r="P3184"/>
      <c r="Q3184"/>
      <c r="R3184"/>
    </row>
    <row r="3185" spans="1:18" s="16" customFormat="1" x14ac:dyDescent="0.25">
      <c r="A3185"/>
      <c r="B3185" s="18"/>
      <c r="D3185"/>
      <c r="E3185"/>
      <c r="F3185"/>
      <c r="G3185"/>
      <c r="H3185"/>
      <c r="I3185"/>
      <c r="J3185"/>
      <c r="K3185"/>
      <c r="L3185"/>
      <c r="M3185"/>
      <c r="N3185"/>
      <c r="O3185"/>
      <c r="P3185"/>
      <c r="Q3185"/>
      <c r="R3185"/>
    </row>
    <row r="3186" spans="1:18" s="16" customFormat="1" x14ac:dyDescent="0.25">
      <c r="A3186"/>
      <c r="B3186" s="18"/>
      <c r="D3186"/>
      <c r="E3186"/>
      <c r="F3186"/>
      <c r="G3186"/>
      <c r="H3186"/>
      <c r="I3186"/>
      <c r="J3186"/>
      <c r="K3186"/>
      <c r="L3186"/>
      <c r="M3186"/>
      <c r="N3186"/>
      <c r="O3186"/>
      <c r="P3186"/>
      <c r="Q3186"/>
      <c r="R3186"/>
    </row>
    <row r="3187" spans="1:18" s="16" customFormat="1" x14ac:dyDescent="0.25">
      <c r="A3187"/>
      <c r="B3187" s="18"/>
      <c r="D3187"/>
      <c r="E3187"/>
      <c r="F3187"/>
      <c r="G3187"/>
      <c r="H3187"/>
      <c r="I3187"/>
      <c r="J3187"/>
      <c r="K3187"/>
      <c r="L3187"/>
      <c r="M3187"/>
      <c r="N3187"/>
      <c r="O3187"/>
      <c r="P3187"/>
      <c r="Q3187"/>
      <c r="R3187"/>
    </row>
    <row r="3188" spans="1:18" s="16" customFormat="1" x14ac:dyDescent="0.25">
      <c r="A3188"/>
      <c r="B3188" s="18"/>
      <c r="D3188"/>
      <c r="E3188"/>
      <c r="F3188"/>
      <c r="G3188"/>
      <c r="H3188"/>
      <c r="I3188"/>
      <c r="J3188"/>
      <c r="K3188"/>
      <c r="L3188"/>
      <c r="M3188"/>
      <c r="N3188"/>
      <c r="O3188"/>
      <c r="P3188"/>
      <c r="Q3188"/>
      <c r="R3188"/>
    </row>
    <row r="3189" spans="1:18" s="16" customFormat="1" x14ac:dyDescent="0.25">
      <c r="A3189"/>
      <c r="B3189" s="18"/>
      <c r="D3189"/>
      <c r="E3189"/>
      <c r="F3189"/>
      <c r="G3189"/>
      <c r="H3189"/>
      <c r="I3189"/>
      <c r="J3189"/>
      <c r="K3189"/>
      <c r="L3189"/>
      <c r="M3189"/>
      <c r="N3189"/>
      <c r="O3189"/>
      <c r="P3189"/>
      <c r="Q3189"/>
      <c r="R3189"/>
    </row>
    <row r="3190" spans="1:18" s="16" customFormat="1" x14ac:dyDescent="0.25">
      <c r="A3190"/>
      <c r="B3190" s="18"/>
      <c r="D3190"/>
      <c r="E3190"/>
      <c r="F3190"/>
      <c r="G3190"/>
      <c r="H3190"/>
      <c r="I3190"/>
      <c r="J3190"/>
      <c r="K3190"/>
      <c r="L3190"/>
      <c r="M3190"/>
      <c r="N3190"/>
      <c r="O3190"/>
      <c r="P3190"/>
      <c r="Q3190"/>
      <c r="R3190"/>
    </row>
    <row r="3191" spans="1:18" s="16" customFormat="1" x14ac:dyDescent="0.25">
      <c r="A3191"/>
      <c r="B3191" s="18"/>
      <c r="D3191"/>
      <c r="E3191"/>
      <c r="F3191"/>
      <c r="G3191"/>
      <c r="H3191"/>
      <c r="I3191"/>
      <c r="J3191"/>
      <c r="K3191"/>
      <c r="L3191"/>
      <c r="M3191"/>
      <c r="N3191"/>
      <c r="O3191"/>
      <c r="P3191"/>
      <c r="Q3191"/>
      <c r="R3191"/>
    </row>
    <row r="3192" spans="1:18" s="16" customFormat="1" x14ac:dyDescent="0.25">
      <c r="A3192"/>
      <c r="B3192" s="18"/>
      <c r="D3192"/>
      <c r="E3192"/>
      <c r="F3192"/>
      <c r="G3192"/>
      <c r="H3192"/>
      <c r="I3192"/>
      <c r="J3192"/>
      <c r="K3192"/>
      <c r="L3192"/>
      <c r="M3192"/>
      <c r="N3192"/>
      <c r="O3192"/>
      <c r="P3192"/>
      <c r="Q3192"/>
      <c r="R3192"/>
    </row>
    <row r="3193" spans="1:18" s="16" customFormat="1" x14ac:dyDescent="0.25">
      <c r="A3193"/>
      <c r="B3193" s="18"/>
      <c r="D3193"/>
      <c r="E3193"/>
      <c r="F3193"/>
      <c r="G3193"/>
      <c r="H3193"/>
      <c r="I3193"/>
      <c r="J3193"/>
      <c r="K3193"/>
      <c r="L3193"/>
      <c r="M3193"/>
      <c r="N3193"/>
      <c r="O3193"/>
      <c r="P3193"/>
      <c r="Q3193"/>
      <c r="R3193"/>
    </row>
    <row r="3194" spans="1:18" s="16" customFormat="1" x14ac:dyDescent="0.25">
      <c r="A3194"/>
      <c r="B3194" s="18"/>
      <c r="D3194"/>
      <c r="E3194"/>
      <c r="F3194"/>
      <c r="G3194"/>
      <c r="H3194"/>
      <c r="I3194"/>
      <c r="J3194"/>
      <c r="K3194"/>
      <c r="L3194"/>
      <c r="M3194"/>
      <c r="N3194"/>
      <c r="O3194"/>
      <c r="P3194"/>
      <c r="Q3194"/>
      <c r="R3194"/>
    </row>
    <row r="3195" spans="1:18" s="16" customFormat="1" x14ac:dyDescent="0.25">
      <c r="A3195"/>
      <c r="B3195" s="18"/>
      <c r="D3195"/>
      <c r="E3195"/>
      <c r="F3195"/>
      <c r="G3195"/>
      <c r="H3195"/>
      <c r="I3195"/>
      <c r="J3195"/>
      <c r="K3195"/>
      <c r="L3195"/>
      <c r="M3195"/>
      <c r="N3195"/>
      <c r="O3195"/>
      <c r="P3195"/>
      <c r="Q3195"/>
      <c r="R3195"/>
    </row>
    <row r="3196" spans="1:18" s="16" customFormat="1" x14ac:dyDescent="0.25">
      <c r="A3196"/>
      <c r="B3196" s="18"/>
      <c r="D3196"/>
      <c r="E3196"/>
      <c r="F3196"/>
      <c r="G3196"/>
      <c r="H3196"/>
      <c r="I3196"/>
      <c r="J3196"/>
      <c r="K3196"/>
      <c r="L3196"/>
      <c r="M3196"/>
      <c r="N3196"/>
      <c r="O3196"/>
      <c r="P3196"/>
      <c r="Q3196"/>
      <c r="R3196"/>
    </row>
    <row r="3197" spans="1:18" s="16" customFormat="1" x14ac:dyDescent="0.25">
      <c r="A3197"/>
      <c r="B3197" s="18"/>
      <c r="D3197"/>
      <c r="E3197"/>
      <c r="F3197"/>
      <c r="G3197"/>
      <c r="H3197"/>
      <c r="I3197"/>
      <c r="J3197"/>
      <c r="K3197"/>
      <c r="L3197"/>
      <c r="M3197"/>
      <c r="N3197"/>
      <c r="O3197"/>
      <c r="P3197"/>
      <c r="Q3197"/>
      <c r="R3197"/>
    </row>
    <row r="3198" spans="1:18" s="16" customFormat="1" x14ac:dyDescent="0.25">
      <c r="A3198"/>
      <c r="B3198" s="18"/>
      <c r="D3198"/>
      <c r="E3198"/>
      <c r="F3198"/>
      <c r="G3198"/>
      <c r="H3198"/>
      <c r="I3198"/>
      <c r="J3198"/>
      <c r="K3198"/>
      <c r="L3198"/>
      <c r="M3198"/>
      <c r="N3198"/>
      <c r="O3198"/>
      <c r="P3198"/>
      <c r="Q3198"/>
      <c r="R3198"/>
    </row>
    <row r="3199" spans="1:18" s="16" customFormat="1" x14ac:dyDescent="0.25">
      <c r="A3199"/>
      <c r="B3199" s="18"/>
      <c r="D3199"/>
      <c r="E3199"/>
      <c r="F3199"/>
      <c r="G3199"/>
      <c r="H3199"/>
      <c r="I3199"/>
      <c r="J3199"/>
      <c r="K3199"/>
      <c r="L3199"/>
      <c r="M3199"/>
      <c r="N3199"/>
      <c r="O3199"/>
      <c r="P3199"/>
      <c r="Q3199"/>
      <c r="R3199"/>
    </row>
    <row r="3200" spans="1:18" s="16" customFormat="1" x14ac:dyDescent="0.25">
      <c r="A3200"/>
      <c r="B3200" s="18"/>
      <c r="D3200"/>
      <c r="E3200"/>
      <c r="F3200"/>
      <c r="G3200"/>
      <c r="H3200"/>
      <c r="I3200"/>
      <c r="J3200"/>
      <c r="K3200"/>
      <c r="L3200"/>
      <c r="M3200"/>
      <c r="N3200"/>
      <c r="O3200"/>
      <c r="P3200"/>
      <c r="Q3200"/>
      <c r="R3200"/>
    </row>
    <row r="3201" spans="1:18" s="16" customFormat="1" x14ac:dyDescent="0.25">
      <c r="A3201"/>
      <c r="B3201" s="18"/>
      <c r="D3201"/>
      <c r="E3201"/>
      <c r="F3201"/>
      <c r="G3201"/>
      <c r="H3201"/>
      <c r="I3201"/>
      <c r="J3201"/>
      <c r="K3201"/>
      <c r="L3201"/>
      <c r="M3201"/>
      <c r="N3201"/>
      <c r="O3201"/>
      <c r="P3201"/>
      <c r="Q3201"/>
      <c r="R3201"/>
    </row>
    <row r="3202" spans="1:18" s="16" customFormat="1" x14ac:dyDescent="0.25">
      <c r="A3202"/>
      <c r="B3202" s="18"/>
      <c r="D3202"/>
      <c r="E3202"/>
      <c r="F3202"/>
      <c r="G3202"/>
      <c r="H3202"/>
      <c r="I3202"/>
      <c r="J3202"/>
      <c r="K3202"/>
      <c r="L3202"/>
      <c r="M3202"/>
      <c r="N3202"/>
      <c r="O3202"/>
      <c r="P3202"/>
      <c r="Q3202"/>
      <c r="R3202"/>
    </row>
    <row r="3203" spans="1:18" s="16" customFormat="1" x14ac:dyDescent="0.25">
      <c r="A3203"/>
      <c r="B3203" s="18"/>
      <c r="D3203"/>
      <c r="E3203"/>
      <c r="F3203"/>
      <c r="G3203"/>
      <c r="H3203"/>
      <c r="I3203"/>
      <c r="J3203"/>
      <c r="K3203"/>
      <c r="L3203"/>
      <c r="M3203"/>
      <c r="N3203"/>
      <c r="O3203"/>
      <c r="P3203"/>
      <c r="Q3203"/>
      <c r="R3203"/>
    </row>
    <row r="3204" spans="1:18" s="16" customFormat="1" x14ac:dyDescent="0.25">
      <c r="A3204"/>
      <c r="B3204" s="18"/>
      <c r="D3204"/>
      <c r="E3204"/>
      <c r="F3204"/>
      <c r="G3204"/>
      <c r="H3204"/>
      <c r="I3204"/>
      <c r="J3204"/>
      <c r="K3204"/>
      <c r="L3204"/>
      <c r="M3204"/>
      <c r="N3204"/>
      <c r="O3204"/>
      <c r="P3204"/>
      <c r="Q3204"/>
      <c r="R3204"/>
    </row>
    <row r="3205" spans="1:18" s="16" customFormat="1" x14ac:dyDescent="0.25">
      <c r="A3205"/>
      <c r="B3205" s="18"/>
      <c r="D3205"/>
      <c r="E3205"/>
      <c r="F3205"/>
      <c r="G3205"/>
      <c r="H3205"/>
      <c r="I3205"/>
      <c r="J3205"/>
      <c r="K3205"/>
      <c r="L3205"/>
      <c r="M3205"/>
      <c r="N3205"/>
      <c r="O3205"/>
      <c r="P3205"/>
      <c r="Q3205"/>
      <c r="R3205"/>
    </row>
    <row r="3206" spans="1:18" s="16" customFormat="1" x14ac:dyDescent="0.25">
      <c r="A3206"/>
      <c r="B3206" s="18"/>
      <c r="D3206"/>
      <c r="E3206"/>
      <c r="F3206"/>
      <c r="G3206"/>
      <c r="H3206"/>
      <c r="I3206"/>
      <c r="J3206"/>
      <c r="K3206"/>
      <c r="L3206"/>
      <c r="M3206"/>
      <c r="N3206"/>
      <c r="O3206"/>
      <c r="P3206"/>
      <c r="Q3206"/>
      <c r="R3206"/>
    </row>
    <row r="3207" spans="1:18" s="16" customFormat="1" x14ac:dyDescent="0.25">
      <c r="A3207"/>
      <c r="B3207" s="18"/>
      <c r="D3207"/>
      <c r="E3207"/>
      <c r="F3207"/>
      <c r="G3207"/>
      <c r="H3207"/>
      <c r="I3207"/>
      <c r="J3207"/>
      <c r="K3207"/>
      <c r="L3207"/>
      <c r="M3207"/>
      <c r="N3207"/>
      <c r="O3207"/>
      <c r="P3207"/>
      <c r="Q3207"/>
      <c r="R3207"/>
    </row>
    <row r="3208" spans="1:18" s="16" customFormat="1" x14ac:dyDescent="0.25">
      <c r="A3208"/>
      <c r="B3208" s="18"/>
      <c r="D3208"/>
      <c r="E3208"/>
      <c r="F3208"/>
      <c r="G3208"/>
      <c r="H3208"/>
      <c r="I3208"/>
      <c r="J3208"/>
      <c r="K3208"/>
      <c r="L3208"/>
      <c r="M3208"/>
      <c r="N3208"/>
      <c r="O3208"/>
      <c r="P3208"/>
      <c r="Q3208"/>
      <c r="R3208"/>
    </row>
    <row r="3209" spans="1:18" s="16" customFormat="1" x14ac:dyDescent="0.25">
      <c r="A3209"/>
      <c r="B3209" s="18"/>
      <c r="D3209"/>
      <c r="E3209"/>
      <c r="F3209"/>
      <c r="G3209"/>
      <c r="H3209"/>
      <c r="I3209"/>
      <c r="J3209"/>
      <c r="K3209"/>
      <c r="L3209"/>
      <c r="M3209"/>
      <c r="N3209"/>
      <c r="O3209"/>
      <c r="P3209"/>
      <c r="Q3209"/>
      <c r="R3209"/>
    </row>
    <row r="3210" spans="1:18" s="16" customFormat="1" x14ac:dyDescent="0.25">
      <c r="A3210"/>
      <c r="B3210" s="18"/>
      <c r="D3210"/>
      <c r="E3210"/>
      <c r="F3210"/>
      <c r="G3210"/>
      <c r="H3210"/>
      <c r="I3210"/>
      <c r="J3210"/>
      <c r="K3210"/>
      <c r="L3210"/>
      <c r="M3210"/>
      <c r="N3210"/>
      <c r="O3210"/>
      <c r="P3210"/>
      <c r="Q3210"/>
      <c r="R3210"/>
    </row>
    <row r="3211" spans="1:18" s="16" customFormat="1" x14ac:dyDescent="0.25">
      <c r="A3211"/>
      <c r="B3211" s="18"/>
      <c r="D3211"/>
      <c r="E3211"/>
      <c r="F3211"/>
      <c r="G3211"/>
      <c r="H3211"/>
      <c r="I3211"/>
      <c r="J3211"/>
      <c r="K3211"/>
      <c r="L3211"/>
      <c r="M3211"/>
      <c r="N3211"/>
      <c r="O3211"/>
      <c r="P3211"/>
      <c r="Q3211"/>
      <c r="R3211"/>
    </row>
    <row r="3212" spans="1:18" s="16" customFormat="1" x14ac:dyDescent="0.25">
      <c r="A3212"/>
      <c r="B3212" s="17"/>
      <c r="D3212"/>
      <c r="E3212"/>
      <c r="F3212"/>
      <c r="G3212"/>
      <c r="H3212"/>
      <c r="I3212"/>
      <c r="J3212"/>
      <c r="K3212"/>
      <c r="L3212"/>
      <c r="M3212"/>
      <c r="N3212"/>
      <c r="O3212"/>
      <c r="P3212"/>
      <c r="Q3212"/>
      <c r="R3212"/>
    </row>
    <row r="3213" spans="1:18" s="16" customFormat="1" x14ac:dyDescent="0.25">
      <c r="A3213"/>
      <c r="B3213" s="18"/>
      <c r="D3213"/>
      <c r="E3213"/>
      <c r="F3213"/>
      <c r="G3213"/>
      <c r="H3213"/>
      <c r="I3213"/>
      <c r="J3213"/>
      <c r="K3213"/>
      <c r="L3213"/>
      <c r="M3213"/>
      <c r="N3213"/>
      <c r="O3213"/>
      <c r="P3213"/>
      <c r="Q3213"/>
      <c r="R3213"/>
    </row>
    <row r="3214" spans="1:18" s="16" customFormat="1" x14ac:dyDescent="0.25">
      <c r="A3214"/>
      <c r="B3214" s="18"/>
      <c r="D3214"/>
      <c r="E3214"/>
      <c r="F3214"/>
      <c r="G3214"/>
      <c r="H3214"/>
      <c r="I3214"/>
      <c r="J3214"/>
      <c r="K3214"/>
      <c r="L3214"/>
      <c r="M3214"/>
      <c r="N3214"/>
      <c r="O3214"/>
      <c r="P3214"/>
      <c r="Q3214"/>
      <c r="R3214"/>
    </row>
    <row r="3215" spans="1:18" s="16" customFormat="1" x14ac:dyDescent="0.25">
      <c r="A3215"/>
      <c r="B3215" s="18"/>
      <c r="D3215"/>
      <c r="E3215"/>
      <c r="F3215"/>
      <c r="G3215"/>
      <c r="H3215"/>
      <c r="I3215"/>
      <c r="J3215"/>
      <c r="K3215"/>
      <c r="L3215"/>
      <c r="M3215"/>
      <c r="N3215"/>
      <c r="O3215"/>
      <c r="P3215"/>
      <c r="Q3215"/>
      <c r="R3215"/>
    </row>
    <row r="3216" spans="1:18" s="16" customFormat="1" x14ac:dyDescent="0.25">
      <c r="A3216"/>
      <c r="B3216" s="18"/>
      <c r="D3216"/>
      <c r="E3216"/>
      <c r="F3216"/>
      <c r="G3216"/>
      <c r="H3216"/>
      <c r="I3216"/>
      <c r="J3216"/>
      <c r="K3216"/>
      <c r="L3216"/>
      <c r="M3216"/>
      <c r="N3216"/>
      <c r="O3216"/>
      <c r="P3216"/>
      <c r="Q3216"/>
      <c r="R3216"/>
    </row>
    <row r="3217" spans="1:18" s="16" customFormat="1" x14ac:dyDescent="0.25">
      <c r="A3217"/>
      <c r="B3217" s="18"/>
      <c r="D3217"/>
      <c r="E3217"/>
      <c r="F3217"/>
      <c r="G3217"/>
      <c r="H3217"/>
      <c r="I3217"/>
      <c r="J3217"/>
      <c r="K3217"/>
      <c r="L3217"/>
      <c r="M3217"/>
      <c r="N3217"/>
      <c r="O3217"/>
      <c r="P3217"/>
      <c r="Q3217"/>
      <c r="R3217"/>
    </row>
    <row r="3218" spans="1:18" s="16" customFormat="1" x14ac:dyDescent="0.25">
      <c r="A3218"/>
      <c r="B3218" s="18"/>
      <c r="D3218"/>
      <c r="E3218"/>
      <c r="F3218"/>
      <c r="G3218"/>
      <c r="H3218"/>
      <c r="I3218"/>
      <c r="J3218"/>
      <c r="K3218"/>
      <c r="L3218"/>
      <c r="M3218"/>
      <c r="N3218"/>
      <c r="O3218"/>
      <c r="P3218"/>
      <c r="Q3218"/>
      <c r="R3218"/>
    </row>
    <row r="3219" spans="1:18" s="16" customFormat="1" x14ac:dyDescent="0.25">
      <c r="A3219"/>
      <c r="B3219" s="18"/>
      <c r="D3219"/>
      <c r="E3219"/>
      <c r="F3219"/>
      <c r="G3219"/>
      <c r="H3219"/>
      <c r="I3219"/>
      <c r="J3219"/>
      <c r="K3219"/>
      <c r="L3219"/>
      <c r="M3219"/>
      <c r="N3219"/>
      <c r="O3219"/>
      <c r="P3219"/>
      <c r="Q3219"/>
      <c r="R3219"/>
    </row>
    <row r="3220" spans="1:18" s="16" customFormat="1" x14ac:dyDescent="0.25">
      <c r="A3220"/>
      <c r="B3220" s="18"/>
      <c r="D3220"/>
      <c r="E3220"/>
      <c r="F3220"/>
      <c r="G3220"/>
      <c r="H3220"/>
      <c r="I3220"/>
      <c r="J3220"/>
      <c r="K3220"/>
      <c r="L3220"/>
      <c r="M3220"/>
      <c r="N3220"/>
      <c r="O3220"/>
      <c r="P3220"/>
      <c r="Q3220"/>
      <c r="R3220"/>
    </row>
    <row r="3221" spans="1:18" s="16" customFormat="1" x14ac:dyDescent="0.25">
      <c r="A3221"/>
      <c r="B3221" s="18"/>
      <c r="D3221"/>
      <c r="E3221"/>
      <c r="F3221"/>
      <c r="G3221"/>
      <c r="H3221"/>
      <c r="I3221"/>
      <c r="J3221"/>
      <c r="K3221"/>
      <c r="L3221"/>
      <c r="M3221"/>
      <c r="N3221"/>
      <c r="O3221"/>
      <c r="P3221"/>
      <c r="Q3221"/>
      <c r="R3221"/>
    </row>
    <row r="3222" spans="1:18" s="16" customFormat="1" x14ac:dyDescent="0.25">
      <c r="A3222"/>
      <c r="B3222" s="18"/>
      <c r="D3222"/>
      <c r="E3222"/>
      <c r="F3222"/>
      <c r="G3222"/>
      <c r="H3222"/>
      <c r="I3222"/>
      <c r="J3222"/>
      <c r="K3222"/>
      <c r="L3222"/>
      <c r="M3222"/>
      <c r="N3222"/>
      <c r="O3222"/>
      <c r="P3222"/>
      <c r="Q3222"/>
      <c r="R3222"/>
    </row>
    <row r="3223" spans="1:18" s="16" customFormat="1" x14ac:dyDescent="0.25">
      <c r="A3223"/>
      <c r="B3223" s="18"/>
      <c r="D3223"/>
      <c r="E3223"/>
      <c r="F3223"/>
      <c r="G3223"/>
      <c r="H3223"/>
      <c r="I3223"/>
      <c r="J3223"/>
      <c r="K3223"/>
      <c r="L3223"/>
      <c r="M3223"/>
      <c r="N3223"/>
      <c r="O3223"/>
      <c r="P3223"/>
      <c r="Q3223"/>
      <c r="R3223"/>
    </row>
    <row r="3224" spans="1:18" s="16" customFormat="1" x14ac:dyDescent="0.25">
      <c r="A3224"/>
      <c r="B3224" s="18"/>
      <c r="D3224"/>
      <c r="E3224"/>
      <c r="F3224"/>
      <c r="G3224"/>
      <c r="H3224"/>
      <c r="I3224"/>
      <c r="J3224"/>
      <c r="K3224"/>
      <c r="L3224"/>
      <c r="M3224"/>
      <c r="N3224"/>
      <c r="O3224"/>
      <c r="P3224"/>
      <c r="Q3224"/>
      <c r="R3224"/>
    </row>
    <row r="3225" spans="1:18" s="16" customFormat="1" x14ac:dyDescent="0.25">
      <c r="A3225"/>
      <c r="B3225" s="18"/>
      <c r="D3225"/>
      <c r="E3225"/>
      <c r="F3225"/>
      <c r="G3225"/>
      <c r="H3225"/>
      <c r="I3225"/>
      <c r="J3225"/>
      <c r="K3225"/>
      <c r="L3225"/>
      <c r="M3225"/>
      <c r="N3225"/>
      <c r="O3225"/>
      <c r="P3225"/>
      <c r="Q3225"/>
      <c r="R3225"/>
    </row>
    <row r="3226" spans="1:18" s="16" customFormat="1" x14ac:dyDescent="0.25">
      <c r="A3226"/>
      <c r="B3226" s="18"/>
      <c r="D3226"/>
      <c r="E3226"/>
      <c r="F3226"/>
      <c r="G3226"/>
      <c r="H3226"/>
      <c r="I3226"/>
      <c r="J3226"/>
      <c r="K3226"/>
      <c r="L3226"/>
      <c r="M3226"/>
      <c r="N3226"/>
      <c r="O3226"/>
      <c r="P3226"/>
      <c r="Q3226"/>
      <c r="R3226"/>
    </row>
    <row r="3227" spans="1:18" s="16" customFormat="1" x14ac:dyDescent="0.25">
      <c r="A3227"/>
      <c r="B3227" s="18"/>
      <c r="D3227"/>
      <c r="E3227"/>
      <c r="F3227"/>
      <c r="G3227"/>
      <c r="H3227"/>
      <c r="I3227"/>
      <c r="J3227"/>
      <c r="K3227"/>
      <c r="L3227"/>
      <c r="M3227"/>
      <c r="N3227"/>
      <c r="O3227"/>
      <c r="P3227"/>
      <c r="Q3227"/>
      <c r="R3227"/>
    </row>
    <row r="3228" spans="1:18" s="16" customFormat="1" x14ac:dyDescent="0.25">
      <c r="A3228"/>
      <c r="B3228" s="18"/>
      <c r="D3228"/>
      <c r="E3228"/>
      <c r="F3228"/>
      <c r="G3228"/>
      <c r="H3228"/>
      <c r="I3228"/>
      <c r="J3228"/>
      <c r="K3228"/>
      <c r="L3228"/>
      <c r="M3228"/>
      <c r="N3228"/>
      <c r="O3228"/>
      <c r="P3228"/>
      <c r="Q3228"/>
      <c r="R3228"/>
    </row>
    <row r="3229" spans="1:18" s="16" customFormat="1" x14ac:dyDescent="0.25">
      <c r="A3229"/>
      <c r="B3229" s="18"/>
      <c r="D3229"/>
      <c r="E3229"/>
      <c r="F3229"/>
      <c r="G3229"/>
      <c r="H3229"/>
      <c r="I3229"/>
      <c r="J3229"/>
      <c r="K3229"/>
      <c r="L3229"/>
      <c r="M3229"/>
      <c r="N3229"/>
      <c r="O3229"/>
      <c r="P3229"/>
      <c r="Q3229"/>
      <c r="R3229"/>
    </row>
    <row r="3230" spans="1:18" s="16" customFormat="1" x14ac:dyDescent="0.25">
      <c r="A3230"/>
      <c r="B3230" s="18"/>
      <c r="D3230"/>
      <c r="E3230"/>
      <c r="F3230"/>
      <c r="G3230"/>
      <c r="H3230"/>
      <c r="I3230"/>
      <c r="J3230"/>
      <c r="K3230"/>
      <c r="L3230"/>
      <c r="M3230"/>
      <c r="N3230"/>
      <c r="O3230"/>
      <c r="P3230"/>
      <c r="Q3230"/>
      <c r="R3230"/>
    </row>
    <row r="3231" spans="1:18" s="16" customFormat="1" x14ac:dyDescent="0.25">
      <c r="A3231"/>
      <c r="B3231" s="18"/>
      <c r="D3231"/>
      <c r="E3231"/>
      <c r="F3231"/>
      <c r="G3231"/>
      <c r="H3231"/>
      <c r="I3231"/>
      <c r="J3231"/>
      <c r="K3231"/>
      <c r="L3231"/>
      <c r="M3231"/>
      <c r="N3231"/>
      <c r="O3231"/>
      <c r="P3231"/>
      <c r="Q3231"/>
      <c r="R3231"/>
    </row>
    <row r="3232" spans="1:18" s="16" customFormat="1" x14ac:dyDescent="0.25">
      <c r="A3232"/>
      <c r="B3232" s="18"/>
      <c r="D3232"/>
      <c r="E3232"/>
      <c r="F3232"/>
      <c r="G3232"/>
      <c r="H3232"/>
      <c r="I3232"/>
      <c r="J3232"/>
      <c r="K3232"/>
      <c r="L3232"/>
      <c r="M3232"/>
      <c r="N3232"/>
      <c r="O3232"/>
      <c r="P3232"/>
      <c r="Q3232"/>
      <c r="R3232"/>
    </row>
    <row r="3233" spans="1:18" s="16" customFormat="1" x14ac:dyDescent="0.25">
      <c r="A3233"/>
      <c r="B3233" s="18"/>
      <c r="D3233"/>
      <c r="E3233"/>
      <c r="F3233"/>
      <c r="G3233"/>
      <c r="H3233"/>
      <c r="I3233"/>
      <c r="J3233"/>
      <c r="K3233"/>
      <c r="L3233"/>
      <c r="M3233"/>
      <c r="N3233"/>
      <c r="O3233"/>
      <c r="P3233"/>
      <c r="Q3233"/>
      <c r="R3233"/>
    </row>
    <row r="3234" spans="1:18" s="16" customFormat="1" x14ac:dyDescent="0.25">
      <c r="A3234"/>
      <c r="B3234" s="18"/>
      <c r="D3234"/>
      <c r="E3234"/>
      <c r="F3234"/>
      <c r="G3234"/>
      <c r="H3234"/>
      <c r="I3234"/>
      <c r="J3234"/>
      <c r="K3234"/>
      <c r="L3234"/>
      <c r="M3234"/>
      <c r="N3234"/>
      <c r="O3234"/>
      <c r="P3234"/>
      <c r="Q3234"/>
      <c r="R3234"/>
    </row>
    <row r="3235" spans="1:18" s="16" customFormat="1" x14ac:dyDescent="0.25">
      <c r="A3235"/>
      <c r="B3235" s="18"/>
      <c r="D3235"/>
      <c r="E3235"/>
      <c r="F3235"/>
      <c r="G3235"/>
      <c r="H3235"/>
      <c r="I3235"/>
      <c r="J3235"/>
      <c r="K3235"/>
      <c r="L3235"/>
      <c r="M3235"/>
      <c r="N3235"/>
      <c r="O3235"/>
      <c r="P3235"/>
      <c r="Q3235"/>
      <c r="R3235"/>
    </row>
    <row r="3236" spans="1:18" s="16" customFormat="1" x14ac:dyDescent="0.25">
      <c r="A3236"/>
      <c r="B3236" s="18"/>
      <c r="D3236"/>
      <c r="E3236"/>
      <c r="F3236"/>
      <c r="G3236"/>
      <c r="H3236"/>
      <c r="I3236"/>
      <c r="J3236"/>
      <c r="K3236"/>
      <c r="L3236"/>
      <c r="M3236"/>
      <c r="N3236"/>
      <c r="O3236"/>
      <c r="P3236"/>
      <c r="Q3236"/>
      <c r="R3236"/>
    </row>
    <row r="3237" spans="1:18" s="16" customFormat="1" x14ac:dyDescent="0.25">
      <c r="A3237"/>
      <c r="B3237" s="18"/>
      <c r="D3237"/>
      <c r="E3237"/>
      <c r="F3237"/>
      <c r="G3237"/>
      <c r="H3237"/>
      <c r="I3237"/>
      <c r="J3237"/>
      <c r="K3237"/>
      <c r="L3237"/>
      <c r="M3237"/>
      <c r="N3237"/>
      <c r="O3237"/>
      <c r="P3237"/>
      <c r="Q3237"/>
      <c r="R3237"/>
    </row>
    <row r="3238" spans="1:18" s="16" customFormat="1" x14ac:dyDescent="0.25">
      <c r="A3238"/>
      <c r="B3238" s="18"/>
      <c r="D3238"/>
      <c r="E3238"/>
      <c r="F3238"/>
      <c r="G3238"/>
      <c r="H3238"/>
      <c r="I3238"/>
      <c r="J3238"/>
      <c r="K3238"/>
      <c r="L3238"/>
      <c r="M3238"/>
      <c r="N3238"/>
      <c r="O3238"/>
      <c r="P3238"/>
      <c r="Q3238"/>
      <c r="R3238"/>
    </row>
    <row r="3239" spans="1:18" s="16" customFormat="1" x14ac:dyDescent="0.25">
      <c r="A3239"/>
      <c r="B3239" s="18"/>
      <c r="D3239"/>
      <c r="E3239"/>
      <c r="F3239"/>
      <c r="G3239"/>
      <c r="H3239"/>
      <c r="I3239"/>
      <c r="J3239"/>
      <c r="K3239"/>
      <c r="L3239"/>
      <c r="M3239"/>
      <c r="N3239"/>
      <c r="O3239"/>
      <c r="P3239"/>
      <c r="Q3239"/>
      <c r="R3239"/>
    </row>
    <row r="3240" spans="1:18" s="16" customFormat="1" x14ac:dyDescent="0.25">
      <c r="A3240"/>
      <c r="B3240" s="18"/>
      <c r="D3240"/>
      <c r="E3240"/>
      <c r="F3240"/>
      <c r="G3240"/>
      <c r="H3240"/>
      <c r="I3240"/>
      <c r="J3240"/>
      <c r="K3240"/>
      <c r="L3240"/>
      <c r="M3240"/>
      <c r="N3240"/>
      <c r="O3240"/>
      <c r="P3240"/>
      <c r="Q3240"/>
      <c r="R3240"/>
    </row>
    <row r="3241" spans="1:18" s="16" customFormat="1" x14ac:dyDescent="0.25">
      <c r="A3241"/>
      <c r="B3241" s="18"/>
      <c r="D3241"/>
      <c r="E3241"/>
      <c r="F3241"/>
      <c r="G3241"/>
      <c r="H3241"/>
      <c r="I3241"/>
      <c r="J3241"/>
      <c r="K3241"/>
      <c r="L3241"/>
      <c r="M3241"/>
      <c r="N3241"/>
      <c r="O3241"/>
      <c r="P3241"/>
      <c r="Q3241"/>
      <c r="R3241"/>
    </row>
    <row r="3242" spans="1:18" s="16" customFormat="1" x14ac:dyDescent="0.25">
      <c r="A3242"/>
      <c r="B3242" s="18"/>
      <c r="D3242"/>
      <c r="E3242"/>
      <c r="F3242"/>
      <c r="G3242"/>
      <c r="H3242"/>
      <c r="I3242"/>
      <c r="J3242"/>
      <c r="K3242"/>
      <c r="L3242"/>
      <c r="M3242"/>
      <c r="N3242"/>
      <c r="O3242"/>
      <c r="P3242"/>
      <c r="Q3242"/>
      <c r="R3242"/>
    </row>
    <row r="3243" spans="1:18" s="16" customFormat="1" x14ac:dyDescent="0.25">
      <c r="A3243"/>
      <c r="B3243" s="18"/>
      <c r="D3243"/>
      <c r="E3243"/>
      <c r="F3243"/>
      <c r="G3243"/>
      <c r="H3243"/>
      <c r="I3243"/>
      <c r="J3243"/>
      <c r="K3243"/>
      <c r="L3243"/>
      <c r="M3243"/>
      <c r="N3243"/>
      <c r="O3243"/>
      <c r="P3243"/>
      <c r="Q3243"/>
      <c r="R3243"/>
    </row>
    <row r="3244" spans="1:18" s="16" customFormat="1" x14ac:dyDescent="0.25">
      <c r="A3244"/>
      <c r="B3244" s="18"/>
      <c r="D3244"/>
      <c r="E3244"/>
      <c r="F3244"/>
      <c r="G3244"/>
      <c r="H3244"/>
      <c r="I3244"/>
      <c r="J3244"/>
      <c r="K3244"/>
      <c r="L3244"/>
      <c r="M3244"/>
      <c r="N3244"/>
      <c r="O3244"/>
      <c r="P3244"/>
      <c r="Q3244"/>
      <c r="R3244"/>
    </row>
    <row r="3245" spans="1:18" s="16" customFormat="1" x14ac:dyDescent="0.25">
      <c r="A3245"/>
      <c r="B3245" s="18"/>
      <c r="D3245"/>
      <c r="E3245"/>
      <c r="F3245"/>
      <c r="G3245"/>
      <c r="H3245"/>
      <c r="I3245"/>
      <c r="J3245"/>
      <c r="K3245"/>
      <c r="L3245"/>
      <c r="M3245"/>
      <c r="N3245"/>
      <c r="O3245"/>
      <c r="P3245"/>
      <c r="Q3245"/>
      <c r="R3245"/>
    </row>
    <row r="3246" spans="1:18" s="16" customFormat="1" x14ac:dyDescent="0.25">
      <c r="A3246"/>
      <c r="B3246" s="18"/>
      <c r="D3246"/>
      <c r="E3246"/>
      <c r="F3246"/>
      <c r="G3246"/>
      <c r="H3246"/>
      <c r="I3246"/>
      <c r="J3246"/>
      <c r="K3246"/>
      <c r="L3246"/>
      <c r="M3246"/>
      <c r="N3246"/>
      <c r="O3246"/>
      <c r="P3246"/>
      <c r="Q3246"/>
      <c r="R3246"/>
    </row>
    <row r="3247" spans="1:18" s="16" customFormat="1" x14ac:dyDescent="0.25">
      <c r="A3247"/>
      <c r="B3247" s="18"/>
      <c r="D3247"/>
      <c r="E3247"/>
      <c r="F3247"/>
      <c r="G3247"/>
      <c r="H3247"/>
      <c r="I3247"/>
      <c r="J3247"/>
      <c r="K3247"/>
      <c r="L3247"/>
      <c r="M3247"/>
      <c r="N3247"/>
      <c r="O3247"/>
      <c r="P3247"/>
      <c r="Q3247"/>
      <c r="R3247"/>
    </row>
    <row r="3248" spans="1:18" s="16" customFormat="1" x14ac:dyDescent="0.25">
      <c r="A3248"/>
      <c r="B3248" s="18"/>
      <c r="D3248"/>
      <c r="E3248"/>
      <c r="F3248"/>
      <c r="G3248"/>
      <c r="H3248"/>
      <c r="I3248"/>
      <c r="J3248"/>
      <c r="K3248"/>
      <c r="L3248"/>
      <c r="M3248"/>
      <c r="N3248"/>
      <c r="O3248"/>
      <c r="P3248"/>
      <c r="Q3248"/>
      <c r="R3248"/>
    </row>
    <row r="3249" spans="1:18" s="16" customFormat="1" x14ac:dyDescent="0.25">
      <c r="A3249"/>
      <c r="B3249" s="18"/>
      <c r="D3249"/>
      <c r="E3249"/>
      <c r="F3249"/>
      <c r="G3249"/>
      <c r="H3249"/>
      <c r="I3249"/>
      <c r="J3249"/>
      <c r="K3249"/>
      <c r="L3249"/>
      <c r="M3249"/>
      <c r="N3249"/>
      <c r="O3249"/>
      <c r="P3249"/>
      <c r="Q3249"/>
      <c r="R3249"/>
    </row>
    <row r="3250" spans="1:18" s="16" customFormat="1" x14ac:dyDescent="0.25">
      <c r="A3250"/>
      <c r="B3250" s="18"/>
      <c r="D3250"/>
      <c r="E3250"/>
      <c r="F3250"/>
      <c r="G3250"/>
      <c r="H3250"/>
      <c r="I3250"/>
      <c r="J3250"/>
      <c r="K3250"/>
      <c r="L3250"/>
      <c r="M3250"/>
      <c r="N3250"/>
      <c r="O3250"/>
      <c r="P3250"/>
      <c r="Q3250"/>
      <c r="R3250"/>
    </row>
    <row r="3251" spans="1:18" s="16" customFormat="1" x14ac:dyDescent="0.25">
      <c r="A3251"/>
      <c r="B3251" s="18"/>
      <c r="D3251"/>
      <c r="E3251"/>
      <c r="F3251"/>
      <c r="G3251"/>
      <c r="H3251"/>
      <c r="I3251"/>
      <c r="J3251"/>
      <c r="K3251"/>
      <c r="L3251"/>
      <c r="M3251"/>
      <c r="N3251"/>
      <c r="O3251"/>
      <c r="P3251"/>
      <c r="Q3251"/>
      <c r="R3251"/>
    </row>
    <row r="3252" spans="1:18" s="16" customFormat="1" x14ac:dyDescent="0.25">
      <c r="A3252"/>
      <c r="B3252" s="18"/>
      <c r="D3252"/>
      <c r="E3252"/>
      <c r="F3252"/>
      <c r="G3252"/>
      <c r="H3252"/>
      <c r="I3252"/>
      <c r="J3252"/>
      <c r="K3252"/>
      <c r="L3252"/>
      <c r="M3252"/>
      <c r="N3252"/>
      <c r="O3252"/>
      <c r="P3252"/>
      <c r="Q3252"/>
      <c r="R3252"/>
    </row>
    <row r="3253" spans="1:18" s="16" customFormat="1" x14ac:dyDescent="0.25">
      <c r="A3253"/>
      <c r="B3253" s="18"/>
      <c r="D3253"/>
      <c r="E3253"/>
      <c r="F3253"/>
      <c r="G3253"/>
      <c r="H3253"/>
      <c r="I3253"/>
      <c r="J3253"/>
      <c r="K3253"/>
      <c r="L3253"/>
      <c r="M3253"/>
      <c r="N3253"/>
      <c r="O3253"/>
      <c r="P3253"/>
      <c r="Q3253"/>
      <c r="R3253"/>
    </row>
    <row r="3254" spans="1:18" s="16" customFormat="1" x14ac:dyDescent="0.25">
      <c r="A3254"/>
      <c r="B3254" s="18"/>
      <c r="D3254"/>
      <c r="E3254"/>
      <c r="F3254"/>
      <c r="G3254"/>
      <c r="H3254"/>
      <c r="I3254"/>
      <c r="J3254"/>
      <c r="K3254"/>
      <c r="L3254"/>
      <c r="M3254"/>
      <c r="N3254"/>
      <c r="O3254"/>
      <c r="P3254"/>
      <c r="Q3254"/>
      <c r="R3254"/>
    </row>
    <row r="3255" spans="1:18" s="16" customFormat="1" x14ac:dyDescent="0.25">
      <c r="A3255"/>
      <c r="B3255" s="18"/>
      <c r="D3255"/>
      <c r="E3255"/>
      <c r="F3255"/>
      <c r="G3255"/>
      <c r="H3255"/>
      <c r="I3255"/>
      <c r="J3255"/>
      <c r="K3255"/>
      <c r="L3255"/>
      <c r="M3255"/>
      <c r="N3255"/>
      <c r="O3255"/>
      <c r="P3255"/>
      <c r="Q3255"/>
      <c r="R3255"/>
    </row>
    <row r="3256" spans="1:18" s="16" customFormat="1" x14ac:dyDescent="0.25">
      <c r="A3256"/>
      <c r="B3256" s="18"/>
      <c r="D3256"/>
      <c r="E3256"/>
      <c r="F3256"/>
      <c r="G3256"/>
      <c r="H3256"/>
      <c r="I3256"/>
      <c r="J3256"/>
      <c r="K3256"/>
      <c r="L3256"/>
      <c r="M3256"/>
      <c r="N3256"/>
      <c r="O3256"/>
      <c r="P3256"/>
      <c r="Q3256"/>
      <c r="R3256"/>
    </row>
    <row r="3257" spans="1:18" s="16" customFormat="1" x14ac:dyDescent="0.25">
      <c r="A3257"/>
      <c r="B3257" s="18"/>
      <c r="D3257"/>
      <c r="E3257"/>
      <c r="F3257"/>
      <c r="G3257"/>
      <c r="H3257"/>
      <c r="I3257"/>
      <c r="J3257"/>
      <c r="K3257"/>
      <c r="L3257"/>
      <c r="M3257"/>
      <c r="N3257"/>
      <c r="O3257"/>
      <c r="P3257"/>
      <c r="Q3257"/>
      <c r="R3257"/>
    </row>
    <row r="3258" spans="1:18" s="16" customFormat="1" x14ac:dyDescent="0.25">
      <c r="A3258"/>
      <c r="B3258" s="18"/>
      <c r="D3258"/>
      <c r="E3258"/>
      <c r="F3258"/>
      <c r="G3258"/>
      <c r="H3258"/>
      <c r="I3258"/>
      <c r="J3258"/>
      <c r="K3258"/>
      <c r="L3258"/>
      <c r="M3258"/>
      <c r="N3258"/>
      <c r="O3258"/>
      <c r="P3258"/>
      <c r="Q3258"/>
      <c r="R3258"/>
    </row>
    <row r="3259" spans="1:18" s="16" customFormat="1" x14ac:dyDescent="0.25">
      <c r="A3259"/>
      <c r="B3259" s="18"/>
      <c r="D3259"/>
      <c r="E3259"/>
      <c r="F3259"/>
      <c r="G3259"/>
      <c r="H3259"/>
      <c r="I3259"/>
      <c r="J3259"/>
      <c r="K3259"/>
      <c r="L3259"/>
      <c r="M3259"/>
      <c r="N3259"/>
      <c r="O3259"/>
      <c r="P3259"/>
      <c r="Q3259"/>
      <c r="R3259"/>
    </row>
    <row r="3260" spans="1:18" s="16" customFormat="1" x14ac:dyDescent="0.25">
      <c r="A3260"/>
      <c r="B3260" s="18"/>
      <c r="D3260"/>
      <c r="E3260"/>
      <c r="F3260"/>
      <c r="G3260"/>
      <c r="H3260"/>
      <c r="I3260"/>
      <c r="J3260"/>
      <c r="K3260"/>
      <c r="L3260"/>
      <c r="M3260"/>
      <c r="N3260"/>
      <c r="O3260"/>
      <c r="P3260"/>
      <c r="Q3260"/>
      <c r="R3260"/>
    </row>
    <row r="3261" spans="1:18" s="16" customFormat="1" x14ac:dyDescent="0.25">
      <c r="A3261"/>
      <c r="B3261" s="18"/>
      <c r="D3261"/>
      <c r="E3261"/>
      <c r="F3261"/>
      <c r="G3261"/>
      <c r="H3261"/>
      <c r="I3261"/>
      <c r="J3261"/>
      <c r="K3261"/>
      <c r="L3261"/>
      <c r="M3261"/>
      <c r="N3261"/>
      <c r="O3261"/>
      <c r="P3261"/>
      <c r="Q3261"/>
      <c r="R3261"/>
    </row>
    <row r="3262" spans="1:18" s="16" customFormat="1" x14ac:dyDescent="0.25">
      <c r="A3262"/>
      <c r="B3262" s="17"/>
      <c r="D3262"/>
      <c r="E3262"/>
      <c r="F3262"/>
      <c r="G3262"/>
      <c r="H3262"/>
      <c r="I3262"/>
      <c r="J3262"/>
      <c r="K3262"/>
      <c r="L3262"/>
      <c r="M3262"/>
      <c r="N3262"/>
      <c r="O3262"/>
      <c r="P3262"/>
      <c r="Q3262"/>
      <c r="R3262"/>
    </row>
    <row r="3263" spans="1:18" s="16" customFormat="1" x14ac:dyDescent="0.25">
      <c r="A3263"/>
      <c r="B3263" s="18"/>
      <c r="D3263"/>
      <c r="E3263"/>
      <c r="F3263"/>
      <c r="G3263"/>
      <c r="H3263"/>
      <c r="I3263"/>
      <c r="J3263"/>
      <c r="K3263"/>
      <c r="L3263"/>
      <c r="M3263"/>
      <c r="N3263"/>
      <c r="O3263"/>
      <c r="P3263"/>
      <c r="Q3263"/>
      <c r="R3263"/>
    </row>
    <row r="3264" spans="1:18" s="16" customFormat="1" x14ac:dyDescent="0.25">
      <c r="A3264"/>
      <c r="B3264" s="18"/>
      <c r="D3264"/>
      <c r="E3264"/>
      <c r="F3264"/>
      <c r="G3264"/>
      <c r="H3264"/>
      <c r="I3264"/>
      <c r="J3264"/>
      <c r="K3264"/>
      <c r="L3264"/>
      <c r="M3264"/>
      <c r="N3264"/>
      <c r="O3264"/>
      <c r="P3264"/>
      <c r="Q3264"/>
      <c r="R3264"/>
    </row>
    <row r="3265" spans="1:18" s="16" customFormat="1" x14ac:dyDescent="0.25">
      <c r="A3265"/>
      <c r="B3265" s="18"/>
      <c r="D3265"/>
      <c r="E3265"/>
      <c r="F3265"/>
      <c r="G3265"/>
      <c r="H3265"/>
      <c r="I3265"/>
      <c r="J3265"/>
      <c r="K3265"/>
      <c r="L3265"/>
      <c r="M3265"/>
      <c r="N3265"/>
      <c r="O3265"/>
      <c r="P3265"/>
      <c r="Q3265"/>
      <c r="R3265"/>
    </row>
    <row r="3266" spans="1:18" s="16" customFormat="1" x14ac:dyDescent="0.25">
      <c r="A3266"/>
      <c r="B3266" s="18"/>
      <c r="D3266"/>
      <c r="E3266"/>
      <c r="F3266"/>
      <c r="G3266"/>
      <c r="H3266"/>
      <c r="I3266"/>
      <c r="J3266"/>
      <c r="K3266"/>
      <c r="L3266"/>
      <c r="M3266"/>
      <c r="N3266"/>
      <c r="O3266"/>
      <c r="P3266"/>
      <c r="Q3266"/>
      <c r="R3266"/>
    </row>
    <row r="3267" spans="1:18" s="16" customFormat="1" x14ac:dyDescent="0.25">
      <c r="A3267"/>
      <c r="B3267" s="18"/>
      <c r="D3267"/>
      <c r="E3267"/>
      <c r="F3267"/>
      <c r="G3267"/>
      <c r="H3267"/>
      <c r="I3267"/>
      <c r="J3267"/>
      <c r="K3267"/>
      <c r="L3267"/>
      <c r="M3267"/>
      <c r="N3267"/>
      <c r="O3267"/>
      <c r="P3267"/>
      <c r="Q3267"/>
      <c r="R3267"/>
    </row>
    <row r="3268" spans="1:18" s="16" customFormat="1" x14ac:dyDescent="0.25">
      <c r="A3268"/>
      <c r="B3268" s="18"/>
      <c r="D3268"/>
      <c r="E3268"/>
      <c r="F3268"/>
      <c r="G3268"/>
      <c r="H3268"/>
      <c r="I3268"/>
      <c r="J3268"/>
      <c r="K3268"/>
      <c r="L3268"/>
      <c r="M3268"/>
      <c r="N3268"/>
      <c r="O3268"/>
      <c r="P3268"/>
      <c r="Q3268"/>
      <c r="R3268"/>
    </row>
    <row r="3269" spans="1:18" s="16" customFormat="1" x14ac:dyDescent="0.25">
      <c r="A3269"/>
      <c r="B3269" s="18"/>
      <c r="D3269"/>
      <c r="E3269"/>
      <c r="F3269"/>
      <c r="G3269"/>
      <c r="H3269"/>
      <c r="I3269"/>
      <c r="J3269"/>
      <c r="K3269"/>
      <c r="L3269"/>
      <c r="M3269"/>
      <c r="N3269"/>
      <c r="O3269"/>
      <c r="P3269"/>
      <c r="Q3269"/>
      <c r="R3269"/>
    </row>
    <row r="3270" spans="1:18" s="16" customFormat="1" x14ac:dyDescent="0.25">
      <c r="A3270"/>
      <c r="B3270" s="18"/>
      <c r="D3270"/>
      <c r="E3270"/>
      <c r="F3270"/>
      <c r="G3270"/>
      <c r="H3270"/>
      <c r="I3270"/>
      <c r="J3270"/>
      <c r="K3270"/>
      <c r="L3270"/>
      <c r="M3270"/>
      <c r="N3270"/>
      <c r="O3270"/>
      <c r="P3270"/>
      <c r="Q3270"/>
      <c r="R3270"/>
    </row>
    <row r="3271" spans="1:18" s="16" customFormat="1" x14ac:dyDescent="0.25">
      <c r="A3271"/>
      <c r="B3271" s="18"/>
      <c r="D3271"/>
      <c r="E3271"/>
      <c r="F3271"/>
      <c r="G3271"/>
      <c r="H3271"/>
      <c r="I3271"/>
      <c r="J3271"/>
      <c r="K3271"/>
      <c r="L3271"/>
      <c r="M3271"/>
      <c r="N3271"/>
      <c r="O3271"/>
      <c r="P3271"/>
      <c r="Q3271"/>
      <c r="R3271"/>
    </row>
    <row r="3272" spans="1:18" s="16" customFormat="1" x14ac:dyDescent="0.25">
      <c r="A3272"/>
      <c r="B3272" s="18"/>
      <c r="D3272"/>
      <c r="E3272"/>
      <c r="F3272"/>
      <c r="G3272"/>
      <c r="H3272"/>
      <c r="I3272"/>
      <c r="J3272"/>
      <c r="K3272"/>
      <c r="L3272"/>
      <c r="M3272"/>
      <c r="N3272"/>
      <c r="O3272"/>
      <c r="P3272"/>
      <c r="Q3272"/>
      <c r="R3272"/>
    </row>
    <row r="3273" spans="1:18" s="16" customFormat="1" x14ac:dyDescent="0.25">
      <c r="A3273"/>
      <c r="B3273" s="18"/>
      <c r="D3273"/>
      <c r="E3273"/>
      <c r="F3273"/>
      <c r="G3273"/>
      <c r="H3273"/>
      <c r="I3273"/>
      <c r="J3273"/>
      <c r="K3273"/>
      <c r="L3273"/>
      <c r="M3273"/>
      <c r="N3273"/>
      <c r="O3273"/>
      <c r="P3273"/>
      <c r="Q3273"/>
      <c r="R3273"/>
    </row>
    <row r="3274" spans="1:18" s="16" customFormat="1" x14ac:dyDescent="0.25">
      <c r="A3274"/>
      <c r="B3274" s="18"/>
      <c r="D3274"/>
      <c r="E3274"/>
      <c r="F3274"/>
      <c r="G3274"/>
      <c r="H3274"/>
      <c r="I3274"/>
      <c r="J3274"/>
      <c r="K3274"/>
      <c r="L3274"/>
      <c r="M3274"/>
      <c r="N3274"/>
      <c r="O3274"/>
      <c r="P3274"/>
      <c r="Q3274"/>
      <c r="R3274"/>
    </row>
    <row r="3275" spans="1:18" s="16" customFormat="1" x14ac:dyDescent="0.25">
      <c r="A3275"/>
      <c r="B3275" s="18"/>
      <c r="D3275"/>
      <c r="E3275"/>
      <c r="F3275"/>
      <c r="G3275"/>
      <c r="H3275"/>
      <c r="I3275"/>
      <c r="J3275"/>
      <c r="K3275"/>
      <c r="L3275"/>
      <c r="M3275"/>
      <c r="N3275"/>
      <c r="O3275"/>
      <c r="P3275"/>
      <c r="Q3275"/>
      <c r="R3275"/>
    </row>
    <row r="3276" spans="1:18" s="16" customFormat="1" x14ac:dyDescent="0.25">
      <c r="A3276"/>
      <c r="B3276" s="18"/>
      <c r="D3276"/>
      <c r="E3276"/>
      <c r="F3276"/>
      <c r="G3276"/>
      <c r="H3276"/>
      <c r="I3276"/>
      <c r="J3276"/>
      <c r="K3276"/>
      <c r="L3276"/>
      <c r="M3276"/>
      <c r="N3276"/>
      <c r="O3276"/>
      <c r="P3276"/>
      <c r="Q3276"/>
      <c r="R3276"/>
    </row>
    <row r="3277" spans="1:18" s="16" customFormat="1" x14ac:dyDescent="0.25">
      <c r="A3277"/>
      <c r="B3277" s="18"/>
      <c r="D3277"/>
      <c r="E3277"/>
      <c r="F3277"/>
      <c r="G3277"/>
      <c r="H3277"/>
      <c r="I3277"/>
      <c r="J3277"/>
      <c r="K3277"/>
      <c r="L3277"/>
      <c r="M3277"/>
      <c r="N3277"/>
      <c r="O3277"/>
      <c r="P3277"/>
      <c r="Q3277"/>
      <c r="R3277"/>
    </row>
    <row r="3278" spans="1:18" s="16" customFormat="1" x14ac:dyDescent="0.25">
      <c r="A3278"/>
      <c r="B3278" s="18"/>
      <c r="D3278"/>
      <c r="E3278"/>
      <c r="F3278"/>
      <c r="G3278"/>
      <c r="H3278"/>
      <c r="I3278"/>
      <c r="J3278"/>
      <c r="K3278"/>
      <c r="L3278"/>
      <c r="M3278"/>
      <c r="N3278"/>
      <c r="O3278"/>
      <c r="P3278"/>
      <c r="Q3278"/>
      <c r="R3278"/>
    </row>
    <row r="3279" spans="1:18" s="16" customFormat="1" x14ac:dyDescent="0.25">
      <c r="A3279"/>
      <c r="B3279" s="18"/>
      <c r="D3279"/>
      <c r="E3279"/>
      <c r="F3279"/>
      <c r="G3279"/>
      <c r="H3279"/>
      <c r="I3279"/>
      <c r="J3279"/>
      <c r="K3279"/>
      <c r="L3279"/>
      <c r="M3279"/>
      <c r="N3279"/>
      <c r="O3279"/>
      <c r="P3279"/>
      <c r="Q3279"/>
      <c r="R3279"/>
    </row>
    <row r="3280" spans="1:18" s="16" customFormat="1" x14ac:dyDescent="0.25">
      <c r="A3280"/>
      <c r="B3280" s="18"/>
      <c r="D3280"/>
      <c r="E3280"/>
      <c r="F3280"/>
      <c r="G3280"/>
      <c r="H3280"/>
      <c r="I3280"/>
      <c r="J3280"/>
      <c r="K3280"/>
      <c r="L3280"/>
      <c r="M3280"/>
      <c r="N3280"/>
      <c r="O3280"/>
      <c r="P3280"/>
      <c r="Q3280"/>
      <c r="R3280"/>
    </row>
    <row r="3281" spans="1:18" s="16" customFormat="1" x14ac:dyDescent="0.25">
      <c r="A3281"/>
      <c r="B3281" s="18"/>
      <c r="D3281"/>
      <c r="E3281"/>
      <c r="F3281"/>
      <c r="G3281"/>
      <c r="H3281"/>
      <c r="I3281"/>
      <c r="J3281"/>
      <c r="K3281"/>
      <c r="L3281"/>
      <c r="M3281"/>
      <c r="N3281"/>
      <c r="O3281"/>
      <c r="P3281"/>
      <c r="Q3281"/>
      <c r="R3281"/>
    </row>
    <row r="3282" spans="1:18" s="16" customFormat="1" x14ac:dyDescent="0.25">
      <c r="A3282"/>
      <c r="B3282" s="18"/>
      <c r="D3282"/>
      <c r="E3282"/>
      <c r="F3282"/>
      <c r="G3282"/>
      <c r="H3282"/>
      <c r="I3282"/>
      <c r="J3282"/>
      <c r="K3282"/>
      <c r="L3282"/>
      <c r="M3282"/>
      <c r="N3282"/>
      <c r="O3282"/>
      <c r="P3282"/>
      <c r="Q3282"/>
      <c r="R3282"/>
    </row>
    <row r="3283" spans="1:18" s="16" customFormat="1" x14ac:dyDescent="0.25">
      <c r="A3283"/>
      <c r="B3283" s="18"/>
      <c r="D3283"/>
      <c r="E3283"/>
      <c r="F3283"/>
      <c r="G3283"/>
      <c r="H3283"/>
      <c r="I3283"/>
      <c r="J3283"/>
      <c r="K3283"/>
      <c r="L3283"/>
      <c r="M3283"/>
      <c r="N3283"/>
      <c r="O3283"/>
      <c r="P3283"/>
      <c r="Q3283"/>
      <c r="R3283"/>
    </row>
    <row r="3284" spans="1:18" s="16" customFormat="1" x14ac:dyDescent="0.25">
      <c r="A3284"/>
      <c r="B3284" s="18"/>
      <c r="D3284"/>
      <c r="E3284"/>
      <c r="F3284"/>
      <c r="G3284"/>
      <c r="H3284"/>
      <c r="I3284"/>
      <c r="J3284"/>
      <c r="K3284"/>
      <c r="L3284"/>
      <c r="M3284"/>
      <c r="N3284"/>
      <c r="O3284"/>
      <c r="P3284"/>
      <c r="Q3284"/>
      <c r="R3284"/>
    </row>
    <row r="3285" spans="1:18" s="16" customFormat="1" x14ac:dyDescent="0.25">
      <c r="A3285"/>
      <c r="B3285" s="18"/>
      <c r="D3285"/>
      <c r="E3285"/>
      <c r="F3285"/>
      <c r="G3285"/>
      <c r="H3285"/>
      <c r="I3285"/>
      <c r="J3285"/>
      <c r="K3285"/>
      <c r="L3285"/>
      <c r="M3285"/>
      <c r="N3285"/>
      <c r="O3285"/>
      <c r="P3285"/>
      <c r="Q3285"/>
      <c r="R3285"/>
    </row>
    <row r="3286" spans="1:18" s="16" customFormat="1" x14ac:dyDescent="0.25">
      <c r="A3286"/>
      <c r="B3286" s="18"/>
      <c r="D3286"/>
      <c r="E3286"/>
      <c r="F3286"/>
      <c r="G3286"/>
      <c r="H3286"/>
      <c r="I3286"/>
      <c r="J3286"/>
      <c r="K3286"/>
      <c r="L3286"/>
      <c r="M3286"/>
      <c r="N3286"/>
      <c r="O3286"/>
      <c r="P3286"/>
      <c r="Q3286"/>
      <c r="R3286"/>
    </row>
    <row r="3287" spans="1:18" s="16" customFormat="1" x14ac:dyDescent="0.25">
      <c r="A3287"/>
      <c r="B3287" s="18"/>
      <c r="D3287"/>
      <c r="E3287"/>
      <c r="F3287"/>
      <c r="G3287"/>
      <c r="H3287"/>
      <c r="I3287"/>
      <c r="J3287"/>
      <c r="K3287"/>
      <c r="L3287"/>
      <c r="M3287"/>
      <c r="N3287"/>
      <c r="O3287"/>
      <c r="P3287"/>
      <c r="Q3287"/>
      <c r="R3287"/>
    </row>
    <row r="3288" spans="1:18" s="16" customFormat="1" x14ac:dyDescent="0.25">
      <c r="A3288"/>
      <c r="B3288" s="18"/>
      <c r="D3288"/>
      <c r="E3288"/>
      <c r="F3288"/>
      <c r="G3288"/>
      <c r="H3288"/>
      <c r="I3288"/>
      <c r="J3288"/>
      <c r="K3288"/>
      <c r="L3288"/>
      <c r="M3288"/>
      <c r="N3288"/>
      <c r="O3288"/>
      <c r="P3288"/>
      <c r="Q3288"/>
      <c r="R3288"/>
    </row>
    <row r="3289" spans="1:18" s="16" customFormat="1" x14ac:dyDescent="0.25">
      <c r="A3289"/>
      <c r="B3289" s="18"/>
      <c r="D3289"/>
      <c r="E3289"/>
      <c r="F3289"/>
      <c r="G3289"/>
      <c r="H3289"/>
      <c r="I3289"/>
      <c r="J3289"/>
      <c r="K3289"/>
      <c r="L3289"/>
      <c r="M3289"/>
      <c r="N3289"/>
      <c r="O3289"/>
      <c r="P3289"/>
      <c r="Q3289"/>
      <c r="R3289"/>
    </row>
    <row r="3290" spans="1:18" s="16" customFormat="1" x14ac:dyDescent="0.25">
      <c r="A3290"/>
      <c r="B3290" s="18"/>
      <c r="D3290"/>
      <c r="E3290"/>
      <c r="F3290"/>
      <c r="G3290"/>
      <c r="H3290"/>
      <c r="I3290"/>
      <c r="J3290"/>
      <c r="K3290"/>
      <c r="L3290"/>
      <c r="M3290"/>
      <c r="N3290"/>
      <c r="O3290"/>
      <c r="P3290"/>
      <c r="Q3290"/>
      <c r="R3290"/>
    </row>
    <row r="3291" spans="1:18" s="16" customFormat="1" x14ac:dyDescent="0.25">
      <c r="A3291"/>
      <c r="B3291" s="18"/>
      <c r="D3291"/>
      <c r="E3291"/>
      <c r="F3291"/>
      <c r="G3291"/>
      <c r="H3291"/>
      <c r="I3291"/>
      <c r="J3291"/>
      <c r="K3291"/>
      <c r="L3291"/>
      <c r="M3291"/>
      <c r="N3291"/>
      <c r="O3291"/>
      <c r="P3291"/>
      <c r="Q3291"/>
      <c r="R3291"/>
    </row>
    <row r="3292" spans="1:18" s="16" customFormat="1" x14ac:dyDescent="0.25">
      <c r="A3292"/>
      <c r="B3292" s="18"/>
      <c r="D3292"/>
      <c r="E3292"/>
      <c r="F3292"/>
      <c r="G3292"/>
      <c r="H3292"/>
      <c r="I3292"/>
      <c r="J3292"/>
      <c r="K3292"/>
      <c r="L3292"/>
      <c r="M3292"/>
      <c r="N3292"/>
      <c r="O3292"/>
      <c r="P3292"/>
      <c r="Q3292"/>
      <c r="R3292"/>
    </row>
    <row r="3293" spans="1:18" s="16" customFormat="1" x14ac:dyDescent="0.25">
      <c r="A3293"/>
      <c r="B3293" s="18"/>
      <c r="D3293"/>
      <c r="E3293"/>
      <c r="F3293"/>
      <c r="G3293"/>
      <c r="H3293"/>
      <c r="I3293"/>
      <c r="J3293"/>
      <c r="K3293"/>
      <c r="L3293"/>
      <c r="M3293"/>
      <c r="N3293"/>
      <c r="O3293"/>
      <c r="P3293"/>
      <c r="Q3293"/>
      <c r="R3293"/>
    </row>
    <row r="3294" spans="1:18" s="16" customFormat="1" x14ac:dyDescent="0.25">
      <c r="A3294"/>
      <c r="B3294" s="18"/>
      <c r="D3294"/>
      <c r="E3294"/>
      <c r="F3294"/>
      <c r="G3294"/>
      <c r="H3294"/>
      <c r="I3294"/>
      <c r="J3294"/>
      <c r="K3294"/>
      <c r="L3294"/>
      <c r="M3294"/>
      <c r="N3294"/>
      <c r="O3294"/>
      <c r="P3294"/>
      <c r="Q3294"/>
      <c r="R3294"/>
    </row>
    <row r="3295" spans="1:18" s="16" customFormat="1" x14ac:dyDescent="0.25">
      <c r="A3295"/>
      <c r="B3295" s="18"/>
      <c r="D3295"/>
      <c r="E3295"/>
      <c r="F3295"/>
      <c r="G3295"/>
      <c r="H3295"/>
      <c r="I3295"/>
      <c r="J3295"/>
      <c r="K3295"/>
      <c r="L3295"/>
      <c r="M3295"/>
      <c r="N3295"/>
      <c r="O3295"/>
      <c r="P3295"/>
      <c r="Q3295"/>
      <c r="R3295"/>
    </row>
    <row r="3296" spans="1:18" s="16" customFormat="1" x14ac:dyDescent="0.25">
      <c r="A3296"/>
      <c r="B3296" s="18"/>
      <c r="D3296"/>
      <c r="E3296"/>
      <c r="F3296"/>
      <c r="G3296"/>
      <c r="H3296"/>
      <c r="I3296"/>
      <c r="J3296"/>
      <c r="K3296"/>
      <c r="L3296"/>
      <c r="M3296"/>
      <c r="N3296"/>
      <c r="O3296"/>
      <c r="P3296"/>
      <c r="Q3296"/>
      <c r="R3296"/>
    </row>
    <row r="3297" spans="1:18" s="16" customFormat="1" x14ac:dyDescent="0.25">
      <c r="A3297"/>
      <c r="B3297" s="18"/>
      <c r="D3297"/>
      <c r="E3297"/>
      <c r="F3297"/>
      <c r="G3297"/>
      <c r="H3297"/>
      <c r="I3297"/>
      <c r="J3297"/>
      <c r="K3297"/>
      <c r="L3297"/>
      <c r="M3297"/>
      <c r="N3297"/>
      <c r="O3297"/>
      <c r="P3297"/>
      <c r="Q3297"/>
      <c r="R3297"/>
    </row>
    <row r="3298" spans="1:18" s="16" customFormat="1" x14ac:dyDescent="0.25">
      <c r="A3298"/>
      <c r="B3298" s="18"/>
      <c r="D3298"/>
      <c r="E3298"/>
      <c r="F3298"/>
      <c r="G3298"/>
      <c r="H3298"/>
      <c r="I3298"/>
      <c r="J3298"/>
      <c r="K3298"/>
      <c r="L3298"/>
      <c r="M3298"/>
      <c r="N3298"/>
      <c r="O3298"/>
      <c r="P3298"/>
      <c r="Q3298"/>
      <c r="R3298"/>
    </row>
    <row r="3299" spans="1:18" s="16" customFormat="1" x14ac:dyDescent="0.25">
      <c r="A3299"/>
      <c r="B3299" s="18"/>
      <c r="D3299"/>
      <c r="E3299"/>
      <c r="F3299"/>
      <c r="G3299"/>
      <c r="H3299"/>
      <c r="I3299"/>
      <c r="J3299"/>
      <c r="K3299"/>
      <c r="L3299"/>
      <c r="M3299"/>
      <c r="N3299"/>
      <c r="O3299"/>
      <c r="P3299"/>
      <c r="Q3299"/>
      <c r="R3299"/>
    </row>
    <row r="3300" spans="1:18" s="16" customFormat="1" x14ac:dyDescent="0.25">
      <c r="A3300"/>
      <c r="B3300" s="18"/>
      <c r="D3300"/>
      <c r="E3300"/>
      <c r="F3300"/>
      <c r="G3300"/>
      <c r="H3300"/>
      <c r="I3300"/>
      <c r="J3300"/>
      <c r="K3300"/>
      <c r="L3300"/>
      <c r="M3300"/>
      <c r="N3300"/>
      <c r="O3300"/>
      <c r="P3300"/>
      <c r="Q3300"/>
      <c r="R3300"/>
    </row>
    <row r="3301" spans="1:18" s="16" customFormat="1" x14ac:dyDescent="0.25">
      <c r="A3301"/>
      <c r="B3301" s="18"/>
      <c r="D3301"/>
      <c r="E3301"/>
      <c r="F3301"/>
      <c r="G3301"/>
      <c r="H3301"/>
      <c r="I3301"/>
      <c r="J3301"/>
      <c r="K3301"/>
      <c r="L3301"/>
      <c r="M3301"/>
      <c r="N3301"/>
      <c r="O3301"/>
      <c r="P3301"/>
      <c r="Q3301"/>
      <c r="R3301"/>
    </row>
    <row r="3302" spans="1:18" s="16" customFormat="1" x14ac:dyDescent="0.25">
      <c r="A3302"/>
      <c r="B3302" s="18"/>
      <c r="D3302"/>
      <c r="E3302"/>
      <c r="F3302"/>
      <c r="G3302"/>
      <c r="H3302"/>
      <c r="I3302"/>
      <c r="J3302"/>
      <c r="K3302"/>
      <c r="L3302"/>
      <c r="M3302"/>
      <c r="N3302"/>
      <c r="O3302"/>
      <c r="P3302"/>
      <c r="Q3302"/>
      <c r="R3302"/>
    </row>
    <row r="3303" spans="1:18" s="16" customFormat="1" x14ac:dyDescent="0.25">
      <c r="A3303"/>
      <c r="B3303" s="18"/>
      <c r="D3303"/>
      <c r="E3303"/>
      <c r="F3303"/>
      <c r="G3303"/>
      <c r="H3303"/>
      <c r="I3303"/>
      <c r="J3303"/>
      <c r="K3303"/>
      <c r="L3303"/>
      <c r="M3303"/>
      <c r="N3303"/>
      <c r="O3303"/>
      <c r="P3303"/>
      <c r="Q3303"/>
      <c r="R3303"/>
    </row>
    <row r="3304" spans="1:18" s="16" customFormat="1" x14ac:dyDescent="0.25">
      <c r="A3304"/>
      <c r="B3304" s="18"/>
      <c r="D3304"/>
      <c r="E3304"/>
      <c r="F3304"/>
      <c r="G3304"/>
      <c r="H3304"/>
      <c r="I3304"/>
      <c r="J3304"/>
      <c r="K3304"/>
      <c r="L3304"/>
      <c r="M3304"/>
      <c r="N3304"/>
      <c r="O3304"/>
      <c r="P3304"/>
      <c r="Q3304"/>
      <c r="R3304"/>
    </row>
    <row r="3305" spans="1:18" s="16" customFormat="1" x14ac:dyDescent="0.25">
      <c r="A3305"/>
      <c r="B3305" s="18"/>
      <c r="D3305"/>
      <c r="E3305"/>
      <c r="F3305"/>
      <c r="G3305"/>
      <c r="H3305"/>
      <c r="I3305"/>
      <c r="J3305"/>
      <c r="K3305"/>
      <c r="L3305"/>
      <c r="M3305"/>
      <c r="N3305"/>
      <c r="O3305"/>
      <c r="P3305"/>
      <c r="Q3305"/>
      <c r="R3305"/>
    </row>
    <row r="3306" spans="1:18" s="16" customFormat="1" x14ac:dyDescent="0.25">
      <c r="A3306"/>
      <c r="B3306" s="18"/>
      <c r="D3306"/>
      <c r="E3306"/>
      <c r="F3306"/>
      <c r="G3306"/>
      <c r="H3306"/>
      <c r="I3306"/>
      <c r="J3306"/>
      <c r="K3306"/>
      <c r="L3306"/>
      <c r="M3306"/>
      <c r="N3306"/>
      <c r="O3306"/>
      <c r="P3306"/>
      <c r="Q3306"/>
      <c r="R3306"/>
    </row>
    <row r="3307" spans="1:18" s="16" customFormat="1" x14ac:dyDescent="0.25">
      <c r="A3307"/>
      <c r="B3307" s="18"/>
      <c r="D3307"/>
      <c r="E3307"/>
      <c r="F3307"/>
      <c r="G3307"/>
      <c r="H3307"/>
      <c r="I3307"/>
      <c r="J3307"/>
      <c r="K3307"/>
      <c r="L3307"/>
      <c r="M3307"/>
      <c r="N3307"/>
      <c r="O3307"/>
      <c r="P3307"/>
      <c r="Q3307"/>
      <c r="R3307"/>
    </row>
    <row r="3308" spans="1:18" s="16" customFormat="1" x14ac:dyDescent="0.25">
      <c r="A3308"/>
      <c r="B3308" s="18"/>
      <c r="D3308"/>
      <c r="E3308"/>
      <c r="F3308"/>
      <c r="G3308"/>
      <c r="H3308"/>
      <c r="I3308"/>
      <c r="J3308"/>
      <c r="K3308"/>
      <c r="L3308"/>
      <c r="M3308"/>
      <c r="N3308"/>
      <c r="O3308"/>
      <c r="P3308"/>
      <c r="Q3308"/>
      <c r="R3308"/>
    </row>
    <row r="3309" spans="1:18" s="16" customFormat="1" x14ac:dyDescent="0.25">
      <c r="A3309"/>
      <c r="B3309" s="18"/>
      <c r="D3309"/>
      <c r="E3309"/>
      <c r="F3309"/>
      <c r="G3309"/>
      <c r="H3309"/>
      <c r="I3309"/>
      <c r="J3309"/>
      <c r="K3309"/>
      <c r="L3309"/>
      <c r="M3309"/>
      <c r="N3309"/>
      <c r="O3309"/>
      <c r="P3309"/>
      <c r="Q3309"/>
      <c r="R3309"/>
    </row>
    <row r="3310" spans="1:18" s="16" customFormat="1" x14ac:dyDescent="0.25">
      <c r="A3310"/>
      <c r="B3310" s="18"/>
      <c r="D3310"/>
      <c r="E3310"/>
      <c r="F3310"/>
      <c r="G3310"/>
      <c r="H3310"/>
      <c r="I3310"/>
      <c r="J3310"/>
      <c r="K3310"/>
      <c r="L3310"/>
      <c r="M3310"/>
      <c r="N3310"/>
      <c r="O3310"/>
      <c r="P3310"/>
      <c r="Q3310"/>
      <c r="R3310"/>
    </row>
    <row r="3311" spans="1:18" s="16" customFormat="1" x14ac:dyDescent="0.25">
      <c r="A3311"/>
      <c r="B3311" s="18"/>
      <c r="D3311"/>
      <c r="E3311"/>
      <c r="F3311"/>
      <c r="G3311"/>
      <c r="H3311"/>
      <c r="I3311"/>
      <c r="J3311"/>
      <c r="K3311"/>
      <c r="L3311"/>
      <c r="M3311"/>
      <c r="N3311"/>
      <c r="O3311"/>
      <c r="P3311"/>
      <c r="Q3311"/>
      <c r="R3311"/>
    </row>
    <row r="3312" spans="1:18" s="16" customFormat="1" x14ac:dyDescent="0.25">
      <c r="A3312"/>
      <c r="B3312" s="17"/>
      <c r="D3312"/>
      <c r="E3312"/>
      <c r="F3312"/>
      <c r="G3312"/>
      <c r="H3312"/>
      <c r="I3312"/>
      <c r="J3312"/>
      <c r="K3312"/>
      <c r="L3312"/>
      <c r="M3312"/>
      <c r="N3312"/>
      <c r="O3312"/>
      <c r="P3312"/>
      <c r="Q3312"/>
      <c r="R3312"/>
    </row>
    <row r="3313" spans="1:18" s="16" customFormat="1" x14ac:dyDescent="0.25">
      <c r="A3313"/>
      <c r="B3313" s="18"/>
      <c r="D3313"/>
      <c r="E3313"/>
      <c r="F3313"/>
      <c r="G3313"/>
      <c r="H3313"/>
      <c r="I3313"/>
      <c r="J3313"/>
      <c r="K3313"/>
      <c r="L3313"/>
      <c r="M3313"/>
      <c r="N3313"/>
      <c r="O3313"/>
      <c r="P3313"/>
      <c r="Q3313"/>
      <c r="R3313"/>
    </row>
    <row r="3314" spans="1:18" s="16" customFormat="1" x14ac:dyDescent="0.25">
      <c r="A3314"/>
      <c r="B3314" s="18"/>
      <c r="D3314"/>
      <c r="E3314"/>
      <c r="F3314"/>
      <c r="G3314"/>
      <c r="H3314"/>
      <c r="I3314"/>
      <c r="J3314"/>
      <c r="K3314"/>
      <c r="L3314"/>
      <c r="M3314"/>
      <c r="N3314"/>
      <c r="O3314"/>
      <c r="P3314"/>
      <c r="Q3314"/>
      <c r="R3314"/>
    </row>
    <row r="3315" spans="1:18" s="16" customFormat="1" x14ac:dyDescent="0.25">
      <c r="A3315"/>
      <c r="B3315" s="18"/>
      <c r="D3315"/>
      <c r="E3315"/>
      <c r="F3315"/>
      <c r="G3315"/>
      <c r="H3315"/>
      <c r="I3315"/>
      <c r="J3315"/>
      <c r="K3315"/>
      <c r="L3315"/>
      <c r="M3315"/>
      <c r="N3315"/>
      <c r="O3315"/>
      <c r="P3315"/>
      <c r="Q3315"/>
      <c r="R3315"/>
    </row>
    <row r="3316" spans="1:18" s="16" customFormat="1" x14ac:dyDescent="0.25">
      <c r="A3316"/>
      <c r="B3316" s="18"/>
      <c r="D3316"/>
      <c r="E3316"/>
      <c r="F3316"/>
      <c r="G3316"/>
      <c r="H3316"/>
      <c r="I3316"/>
      <c r="J3316"/>
      <c r="K3316"/>
      <c r="L3316"/>
      <c r="M3316"/>
      <c r="N3316"/>
      <c r="O3316"/>
      <c r="P3316"/>
      <c r="Q3316"/>
      <c r="R3316"/>
    </row>
    <row r="3317" spans="1:18" s="16" customFormat="1" x14ac:dyDescent="0.25">
      <c r="A3317"/>
      <c r="B3317" s="18"/>
      <c r="D3317"/>
      <c r="E3317"/>
      <c r="F3317"/>
      <c r="G3317"/>
      <c r="H3317"/>
      <c r="I3317"/>
      <c r="J3317"/>
      <c r="K3317"/>
      <c r="L3317"/>
      <c r="M3317"/>
      <c r="N3317"/>
      <c r="O3317"/>
      <c r="P3317"/>
      <c r="Q3317"/>
      <c r="R3317"/>
    </row>
    <row r="3318" spans="1:18" s="16" customFormat="1" x14ac:dyDescent="0.25">
      <c r="A3318"/>
      <c r="B3318" s="18"/>
      <c r="D3318"/>
      <c r="E3318"/>
      <c r="F3318"/>
      <c r="G3318"/>
      <c r="H3318"/>
      <c r="I3318"/>
      <c r="J3318"/>
      <c r="K3318"/>
      <c r="L3318"/>
      <c r="M3318"/>
      <c r="N3318"/>
      <c r="O3318"/>
      <c r="P3318"/>
      <c r="Q3318"/>
      <c r="R3318"/>
    </row>
    <row r="3319" spans="1:18" s="16" customFormat="1" x14ac:dyDescent="0.25">
      <c r="A3319"/>
      <c r="B3319" s="18"/>
      <c r="D3319"/>
      <c r="E3319"/>
      <c r="F3319"/>
      <c r="G3319"/>
      <c r="H3319"/>
      <c r="I3319"/>
      <c r="J3319"/>
      <c r="K3319"/>
      <c r="L3319"/>
      <c r="M3319"/>
      <c r="N3319"/>
      <c r="O3319"/>
      <c r="P3319"/>
      <c r="Q3319"/>
      <c r="R3319"/>
    </row>
    <row r="3320" spans="1:18" s="16" customFormat="1" x14ac:dyDescent="0.25">
      <c r="A3320"/>
      <c r="B3320" s="18"/>
      <c r="D3320"/>
      <c r="E3320"/>
      <c r="F3320"/>
      <c r="G3320"/>
      <c r="H3320"/>
      <c r="I3320"/>
      <c r="J3320"/>
      <c r="K3320"/>
      <c r="L3320"/>
      <c r="M3320"/>
      <c r="N3320"/>
      <c r="O3320"/>
      <c r="P3320"/>
      <c r="Q3320"/>
      <c r="R3320"/>
    </row>
    <row r="3321" spans="1:18" s="16" customFormat="1" x14ac:dyDescent="0.25">
      <c r="A3321"/>
      <c r="B3321" s="18"/>
      <c r="D3321"/>
      <c r="E3321"/>
      <c r="F3321"/>
      <c r="G3321"/>
      <c r="H3321"/>
      <c r="I3321"/>
      <c r="J3321"/>
      <c r="K3321"/>
      <c r="L3321"/>
      <c r="M3321"/>
      <c r="N3321"/>
      <c r="O3321"/>
      <c r="P3321"/>
      <c r="Q3321"/>
      <c r="R3321"/>
    </row>
    <row r="3322" spans="1:18" s="16" customFormat="1" x14ac:dyDescent="0.25">
      <c r="A3322"/>
      <c r="B3322" s="18"/>
      <c r="D3322"/>
      <c r="E3322"/>
      <c r="F3322"/>
      <c r="G3322"/>
      <c r="H3322"/>
      <c r="I3322"/>
      <c r="J3322"/>
      <c r="K3322"/>
      <c r="L3322"/>
      <c r="M3322"/>
      <c r="N3322"/>
      <c r="O3322"/>
      <c r="P3322"/>
      <c r="Q3322"/>
      <c r="R3322"/>
    </row>
    <row r="3323" spans="1:18" s="16" customFormat="1" x14ac:dyDescent="0.25">
      <c r="A3323"/>
      <c r="B3323" s="18"/>
      <c r="D3323"/>
      <c r="E3323"/>
      <c r="F3323"/>
      <c r="G3323"/>
      <c r="H3323"/>
      <c r="I3323"/>
      <c r="J3323"/>
      <c r="K3323"/>
      <c r="L3323"/>
      <c r="M3323"/>
      <c r="N3323"/>
      <c r="O3323"/>
      <c r="P3323"/>
      <c r="Q3323"/>
      <c r="R3323"/>
    </row>
    <row r="3324" spans="1:18" s="16" customFormat="1" x14ac:dyDescent="0.25">
      <c r="A3324"/>
      <c r="B3324" s="18"/>
      <c r="D3324"/>
      <c r="E3324"/>
      <c r="F3324"/>
      <c r="G3324"/>
      <c r="H3324"/>
      <c r="I3324"/>
      <c r="J3324"/>
      <c r="K3324"/>
      <c r="L3324"/>
      <c r="M3324"/>
      <c r="N3324"/>
      <c r="O3324"/>
      <c r="P3324"/>
      <c r="Q3324"/>
      <c r="R3324"/>
    </row>
    <row r="3325" spans="1:18" s="16" customFormat="1" x14ac:dyDescent="0.25">
      <c r="A3325"/>
      <c r="B3325" s="18"/>
      <c r="D3325"/>
      <c r="E3325"/>
      <c r="F3325"/>
      <c r="G3325"/>
      <c r="H3325"/>
      <c r="I3325"/>
      <c r="J3325"/>
      <c r="K3325"/>
      <c r="L3325"/>
      <c r="M3325"/>
      <c r="N3325"/>
      <c r="O3325"/>
      <c r="P3325"/>
      <c r="Q3325"/>
      <c r="R3325"/>
    </row>
    <row r="3326" spans="1:18" s="16" customFormat="1" x14ac:dyDescent="0.25">
      <c r="A3326"/>
      <c r="B3326" s="18"/>
      <c r="D3326"/>
      <c r="E3326"/>
      <c r="F3326"/>
      <c r="G3326"/>
      <c r="H3326"/>
      <c r="I3326"/>
      <c r="J3326"/>
      <c r="K3326"/>
      <c r="L3326"/>
      <c r="M3326"/>
      <c r="N3326"/>
      <c r="O3326"/>
      <c r="P3326"/>
      <c r="Q3326"/>
      <c r="R3326"/>
    </row>
    <row r="3327" spans="1:18" s="16" customFormat="1" x14ac:dyDescent="0.25">
      <c r="A3327"/>
      <c r="B3327" s="18"/>
      <c r="D3327"/>
      <c r="E3327"/>
      <c r="F3327"/>
      <c r="G3327"/>
      <c r="H3327"/>
      <c r="I3327"/>
      <c r="J3327"/>
      <c r="K3327"/>
      <c r="L3327"/>
      <c r="M3327"/>
      <c r="N3327"/>
      <c r="O3327"/>
      <c r="P3327"/>
      <c r="Q3327"/>
      <c r="R3327"/>
    </row>
    <row r="3328" spans="1:18" s="16" customFormat="1" x14ac:dyDescent="0.25">
      <c r="A3328"/>
      <c r="B3328" s="18"/>
      <c r="D3328"/>
      <c r="E3328"/>
      <c r="F3328"/>
      <c r="G3328"/>
      <c r="H3328"/>
      <c r="I3328"/>
      <c r="J3328"/>
      <c r="K3328"/>
      <c r="L3328"/>
      <c r="M3328"/>
      <c r="N3328"/>
      <c r="O3328"/>
      <c r="P3328"/>
      <c r="Q3328"/>
      <c r="R3328"/>
    </row>
    <row r="3329" spans="1:18" s="16" customFormat="1" x14ac:dyDescent="0.25">
      <c r="A3329"/>
      <c r="B3329" s="18"/>
      <c r="D3329"/>
      <c r="E3329"/>
      <c r="F3329"/>
      <c r="G3329"/>
      <c r="H3329"/>
      <c r="I3329"/>
      <c r="J3329"/>
      <c r="K3329"/>
      <c r="L3329"/>
      <c r="M3329"/>
      <c r="N3329"/>
      <c r="O3329"/>
      <c r="P3329"/>
      <c r="Q3329"/>
      <c r="R3329"/>
    </row>
    <row r="3330" spans="1:18" s="16" customFormat="1" x14ac:dyDescent="0.25">
      <c r="A3330"/>
      <c r="B3330" s="18"/>
      <c r="D3330"/>
      <c r="E3330"/>
      <c r="F3330"/>
      <c r="G3330"/>
      <c r="H3330"/>
      <c r="I3330"/>
      <c r="J3330"/>
      <c r="K3330"/>
      <c r="L3330"/>
      <c r="M3330"/>
      <c r="N3330"/>
      <c r="O3330"/>
      <c r="P3330"/>
      <c r="Q3330"/>
      <c r="R3330"/>
    </row>
    <row r="3331" spans="1:18" s="16" customFormat="1" x14ac:dyDescent="0.25">
      <c r="A3331"/>
      <c r="B3331" s="18"/>
      <c r="D3331"/>
      <c r="E3331"/>
      <c r="F3331"/>
      <c r="G3331"/>
      <c r="H3331"/>
      <c r="I3331"/>
      <c r="J3331"/>
      <c r="K3331"/>
      <c r="L3331"/>
      <c r="M3331"/>
      <c r="N3331"/>
      <c r="O3331"/>
      <c r="P3331"/>
      <c r="Q3331"/>
      <c r="R3331"/>
    </row>
    <row r="3332" spans="1:18" s="16" customFormat="1" x14ac:dyDescent="0.25">
      <c r="A3332"/>
      <c r="B3332" s="18"/>
      <c r="D3332"/>
      <c r="E3332"/>
      <c r="F3332"/>
      <c r="G3332"/>
      <c r="H3332"/>
      <c r="I3332"/>
      <c r="J3332"/>
      <c r="K3332"/>
      <c r="L3332"/>
      <c r="M3332"/>
      <c r="N3332"/>
      <c r="O3332"/>
      <c r="P3332"/>
      <c r="Q3332"/>
      <c r="R3332"/>
    </row>
    <row r="3333" spans="1:18" s="16" customFormat="1" x14ac:dyDescent="0.25">
      <c r="A3333"/>
      <c r="B3333" s="18"/>
      <c r="D3333"/>
      <c r="E3333"/>
      <c r="F3333"/>
      <c r="G3333"/>
      <c r="H3333"/>
      <c r="I3333"/>
      <c r="J3333"/>
      <c r="K3333"/>
      <c r="L3333"/>
      <c r="M3333"/>
      <c r="N3333"/>
      <c r="O3333"/>
      <c r="P3333"/>
      <c r="Q3333"/>
      <c r="R3333"/>
    </row>
    <row r="3334" spans="1:18" s="16" customFormat="1" x14ac:dyDescent="0.25">
      <c r="A3334"/>
      <c r="B3334" s="18"/>
      <c r="D3334"/>
      <c r="E3334"/>
      <c r="F3334"/>
      <c r="G3334"/>
      <c r="H3334"/>
      <c r="I3334"/>
      <c r="J3334"/>
      <c r="K3334"/>
      <c r="L3334"/>
      <c r="M3334"/>
      <c r="N3334"/>
      <c r="O3334"/>
      <c r="P3334"/>
      <c r="Q3334"/>
      <c r="R3334"/>
    </row>
    <row r="3335" spans="1:18" s="16" customFormat="1" x14ac:dyDescent="0.25">
      <c r="A3335"/>
      <c r="B3335" s="18"/>
      <c r="D3335"/>
      <c r="E3335"/>
      <c r="F3335"/>
      <c r="G3335"/>
      <c r="H3335"/>
      <c r="I3335"/>
      <c r="J3335"/>
      <c r="K3335"/>
      <c r="L3335"/>
      <c r="M3335"/>
      <c r="N3335"/>
      <c r="O3335"/>
      <c r="P3335"/>
      <c r="Q3335"/>
      <c r="R3335"/>
    </row>
    <row r="3336" spans="1:18" s="16" customFormat="1" x14ac:dyDescent="0.25">
      <c r="A3336"/>
      <c r="B3336" s="18"/>
      <c r="D3336"/>
      <c r="E3336"/>
      <c r="F3336"/>
      <c r="G3336"/>
      <c r="H3336"/>
      <c r="I3336"/>
      <c r="J3336"/>
      <c r="K3336"/>
      <c r="L3336"/>
      <c r="M3336"/>
      <c r="N3336"/>
      <c r="O3336"/>
      <c r="P3336"/>
      <c r="Q3336"/>
      <c r="R3336"/>
    </row>
    <row r="3337" spans="1:18" s="16" customFormat="1" x14ac:dyDescent="0.25">
      <c r="A3337"/>
      <c r="B3337" s="18"/>
      <c r="D3337"/>
      <c r="E3337"/>
      <c r="F3337"/>
      <c r="G3337"/>
      <c r="H3337"/>
      <c r="I3337"/>
      <c r="J3337"/>
      <c r="K3337"/>
      <c r="L3337"/>
      <c r="M3337"/>
      <c r="N3337"/>
      <c r="O3337"/>
      <c r="P3337"/>
      <c r="Q3337"/>
      <c r="R3337"/>
    </row>
    <row r="3338" spans="1:18" s="16" customFormat="1" x14ac:dyDescent="0.25">
      <c r="A3338"/>
      <c r="B3338" s="18"/>
      <c r="D3338"/>
      <c r="E3338"/>
      <c r="F3338"/>
      <c r="G3338"/>
      <c r="H3338"/>
      <c r="I3338"/>
      <c r="J3338"/>
      <c r="K3338"/>
      <c r="L3338"/>
      <c r="M3338"/>
      <c r="N3338"/>
      <c r="O3338"/>
      <c r="P3338"/>
      <c r="Q3338"/>
      <c r="R3338"/>
    </row>
    <row r="3339" spans="1:18" s="16" customFormat="1" x14ac:dyDescent="0.25">
      <c r="A3339"/>
      <c r="B3339" s="18"/>
      <c r="D3339"/>
      <c r="E3339"/>
      <c r="F3339"/>
      <c r="G3339"/>
      <c r="H3339"/>
      <c r="I3339"/>
      <c r="J3339"/>
      <c r="K3339"/>
      <c r="L3339"/>
      <c r="M3339"/>
      <c r="N3339"/>
      <c r="O3339"/>
      <c r="P3339"/>
      <c r="Q3339"/>
      <c r="R3339"/>
    </row>
    <row r="3340" spans="1:18" s="16" customFormat="1" x14ac:dyDescent="0.25">
      <c r="A3340"/>
      <c r="B3340" s="18"/>
      <c r="D3340"/>
      <c r="E3340"/>
      <c r="F3340"/>
      <c r="G3340"/>
      <c r="H3340"/>
      <c r="I3340"/>
      <c r="J3340"/>
      <c r="K3340"/>
      <c r="L3340"/>
      <c r="M3340"/>
      <c r="N3340"/>
      <c r="O3340"/>
      <c r="P3340"/>
      <c r="Q3340"/>
      <c r="R3340"/>
    </row>
    <row r="3341" spans="1:18" s="16" customFormat="1" x14ac:dyDescent="0.25">
      <c r="A3341"/>
      <c r="B3341" s="18"/>
      <c r="D3341"/>
      <c r="E3341"/>
      <c r="F3341"/>
      <c r="G3341"/>
      <c r="H3341"/>
      <c r="I3341"/>
      <c r="J3341"/>
      <c r="K3341"/>
      <c r="L3341"/>
      <c r="M3341"/>
      <c r="N3341"/>
      <c r="O3341"/>
      <c r="P3341"/>
      <c r="Q3341"/>
      <c r="R3341"/>
    </row>
    <row r="3342" spans="1:18" s="16" customFormat="1" x14ac:dyDescent="0.25">
      <c r="A3342"/>
      <c r="B3342" s="18"/>
      <c r="D3342"/>
      <c r="E3342"/>
      <c r="F3342"/>
      <c r="G3342"/>
      <c r="H3342"/>
      <c r="I3342"/>
      <c r="J3342"/>
      <c r="K3342"/>
      <c r="L3342"/>
      <c r="M3342"/>
      <c r="N3342"/>
      <c r="O3342"/>
      <c r="P3342"/>
      <c r="Q3342"/>
      <c r="R3342"/>
    </row>
    <row r="3343" spans="1:18" s="16" customFormat="1" x14ac:dyDescent="0.25">
      <c r="A3343"/>
      <c r="B3343" s="18"/>
      <c r="D3343"/>
      <c r="E3343"/>
      <c r="F3343"/>
      <c r="G3343"/>
      <c r="H3343"/>
      <c r="I3343"/>
      <c r="J3343"/>
      <c r="K3343"/>
      <c r="L3343"/>
      <c r="M3343"/>
      <c r="N3343"/>
      <c r="O3343"/>
      <c r="P3343"/>
      <c r="Q3343"/>
      <c r="R3343"/>
    </row>
    <row r="3344" spans="1:18" s="16" customFormat="1" x14ac:dyDescent="0.25">
      <c r="A3344"/>
      <c r="B3344" s="18"/>
      <c r="D3344"/>
      <c r="E3344"/>
      <c r="F3344"/>
      <c r="G3344"/>
      <c r="H3344"/>
      <c r="I3344"/>
      <c r="J3344"/>
      <c r="K3344"/>
      <c r="L3344"/>
      <c r="M3344"/>
      <c r="N3344"/>
      <c r="O3344"/>
      <c r="P3344"/>
      <c r="Q3344"/>
      <c r="R3344"/>
    </row>
    <row r="3345" spans="1:18" s="16" customFormat="1" x14ac:dyDescent="0.25">
      <c r="A3345"/>
      <c r="B3345" s="18"/>
      <c r="D3345"/>
      <c r="E3345"/>
      <c r="F3345"/>
      <c r="G3345"/>
      <c r="H3345"/>
      <c r="I3345"/>
      <c r="J3345"/>
      <c r="K3345"/>
      <c r="L3345"/>
      <c r="M3345"/>
      <c r="N3345"/>
      <c r="O3345"/>
      <c r="P3345"/>
      <c r="Q3345"/>
      <c r="R3345"/>
    </row>
    <row r="3346" spans="1:18" s="16" customFormat="1" x14ac:dyDescent="0.25">
      <c r="A3346"/>
      <c r="B3346" s="18"/>
      <c r="D3346"/>
      <c r="E3346"/>
      <c r="F3346"/>
      <c r="G3346"/>
      <c r="H3346"/>
      <c r="I3346"/>
      <c r="J3346"/>
      <c r="K3346"/>
      <c r="L3346"/>
      <c r="M3346"/>
      <c r="N3346"/>
      <c r="O3346"/>
      <c r="P3346"/>
      <c r="Q3346"/>
      <c r="R3346"/>
    </row>
    <row r="3347" spans="1:18" s="16" customFormat="1" x14ac:dyDescent="0.25">
      <c r="A3347"/>
      <c r="B3347" s="18"/>
      <c r="D3347"/>
      <c r="E3347"/>
      <c r="F3347"/>
      <c r="G3347"/>
      <c r="H3347"/>
      <c r="I3347"/>
      <c r="J3347"/>
      <c r="K3347"/>
      <c r="L3347"/>
      <c r="M3347"/>
      <c r="N3347"/>
      <c r="O3347"/>
      <c r="P3347"/>
      <c r="Q3347"/>
      <c r="R3347"/>
    </row>
    <row r="3348" spans="1:18" s="16" customFormat="1" x14ac:dyDescent="0.25">
      <c r="A3348"/>
      <c r="B3348" s="18"/>
      <c r="D3348"/>
      <c r="E3348"/>
      <c r="F3348"/>
      <c r="G3348"/>
      <c r="H3348"/>
      <c r="I3348"/>
      <c r="J3348"/>
      <c r="K3348"/>
      <c r="L3348"/>
      <c r="M3348"/>
      <c r="N3348"/>
      <c r="O3348"/>
      <c r="P3348"/>
      <c r="Q3348"/>
      <c r="R3348"/>
    </row>
    <row r="3349" spans="1:18" s="16" customFormat="1" x14ac:dyDescent="0.25">
      <c r="A3349"/>
      <c r="B3349" s="18"/>
      <c r="D3349"/>
      <c r="E3349"/>
      <c r="F3349"/>
      <c r="G3349"/>
      <c r="H3349"/>
      <c r="I3349"/>
      <c r="J3349"/>
      <c r="K3349"/>
      <c r="L3349"/>
      <c r="M3349"/>
      <c r="N3349"/>
      <c r="O3349"/>
      <c r="P3349"/>
      <c r="Q3349"/>
      <c r="R3349"/>
    </row>
    <row r="3350" spans="1:18" s="16" customFormat="1" x14ac:dyDescent="0.25">
      <c r="A3350"/>
      <c r="B3350" s="18"/>
      <c r="D3350"/>
      <c r="E3350"/>
      <c r="F3350"/>
      <c r="G3350"/>
      <c r="H3350"/>
      <c r="I3350"/>
      <c r="J3350"/>
      <c r="K3350"/>
      <c r="L3350"/>
      <c r="M3350"/>
      <c r="N3350"/>
      <c r="O3350"/>
      <c r="P3350"/>
      <c r="Q3350"/>
      <c r="R3350"/>
    </row>
    <row r="3351" spans="1:18" s="16" customFormat="1" x14ac:dyDescent="0.25">
      <c r="A3351"/>
      <c r="B3351" s="18"/>
      <c r="D3351"/>
      <c r="E3351"/>
      <c r="F3351"/>
      <c r="G3351"/>
      <c r="H3351"/>
      <c r="I3351"/>
      <c r="J3351"/>
      <c r="K3351"/>
      <c r="L3351"/>
      <c r="M3351"/>
      <c r="N3351"/>
      <c r="O3351"/>
      <c r="P3351"/>
      <c r="Q3351"/>
      <c r="R3351"/>
    </row>
    <row r="3352" spans="1:18" s="16" customFormat="1" x14ac:dyDescent="0.25">
      <c r="A3352"/>
      <c r="B3352" s="18"/>
      <c r="D3352"/>
      <c r="E3352"/>
      <c r="F3352"/>
      <c r="G3352"/>
      <c r="H3352"/>
      <c r="I3352"/>
      <c r="J3352"/>
      <c r="K3352"/>
      <c r="L3352"/>
      <c r="M3352"/>
      <c r="N3352"/>
      <c r="O3352"/>
      <c r="P3352"/>
      <c r="Q3352"/>
      <c r="R3352"/>
    </row>
    <row r="3353" spans="1:18" s="16" customFormat="1" x14ac:dyDescent="0.25">
      <c r="A3353"/>
      <c r="B3353" s="18"/>
      <c r="D3353"/>
      <c r="E3353"/>
      <c r="F3353"/>
      <c r="G3353"/>
      <c r="H3353"/>
      <c r="I3353"/>
      <c r="J3353"/>
      <c r="K3353"/>
      <c r="L3353"/>
      <c r="M3353"/>
      <c r="N3353"/>
      <c r="O3353"/>
      <c r="P3353"/>
      <c r="Q3353"/>
      <c r="R3353"/>
    </row>
    <row r="3354" spans="1:18" s="16" customFormat="1" x14ac:dyDescent="0.25">
      <c r="A3354"/>
      <c r="B3354" s="18"/>
      <c r="D3354"/>
      <c r="E3354"/>
      <c r="F3354"/>
      <c r="G3354"/>
      <c r="H3354"/>
      <c r="I3354"/>
      <c r="J3354"/>
      <c r="K3354"/>
      <c r="L3354"/>
      <c r="M3354"/>
      <c r="N3354"/>
      <c r="O3354"/>
      <c r="P3354"/>
      <c r="Q3354"/>
      <c r="R3354"/>
    </row>
    <row r="3355" spans="1:18" s="16" customFormat="1" x14ac:dyDescent="0.25">
      <c r="A3355"/>
      <c r="B3355" s="18"/>
      <c r="D3355"/>
      <c r="E3355"/>
      <c r="F3355"/>
      <c r="G3355"/>
      <c r="H3355"/>
      <c r="I3355"/>
      <c r="J3355"/>
      <c r="K3355"/>
      <c r="L3355"/>
      <c r="M3355"/>
      <c r="N3355"/>
      <c r="O3355"/>
      <c r="P3355"/>
      <c r="Q3355"/>
      <c r="R3355"/>
    </row>
    <row r="3356" spans="1:18" s="16" customFormat="1" x14ac:dyDescent="0.25">
      <c r="A3356"/>
      <c r="B3356" s="18"/>
      <c r="D3356"/>
      <c r="E3356"/>
      <c r="F3356"/>
      <c r="G3356"/>
      <c r="H3356"/>
      <c r="I3356"/>
      <c r="J3356"/>
      <c r="K3356"/>
      <c r="L3356"/>
      <c r="M3356"/>
      <c r="N3356"/>
      <c r="O3356"/>
      <c r="P3356"/>
      <c r="Q3356"/>
      <c r="R3356"/>
    </row>
    <row r="3357" spans="1:18" s="16" customFormat="1" x14ac:dyDescent="0.25">
      <c r="A3357"/>
      <c r="B3357" s="18"/>
      <c r="D3357"/>
      <c r="E3357"/>
      <c r="F3357"/>
      <c r="G3357"/>
      <c r="H3357"/>
      <c r="I3357"/>
      <c r="J3357"/>
      <c r="K3357"/>
      <c r="L3357"/>
      <c r="M3357"/>
      <c r="N3357"/>
      <c r="O3357"/>
      <c r="P3357"/>
      <c r="Q3357"/>
      <c r="R3357"/>
    </row>
    <row r="3358" spans="1:18" s="16" customFormat="1" x14ac:dyDescent="0.25">
      <c r="A3358"/>
      <c r="B3358" s="18"/>
      <c r="D3358"/>
      <c r="E3358"/>
      <c r="F3358"/>
      <c r="G3358"/>
      <c r="H3358"/>
      <c r="I3358"/>
      <c r="J3358"/>
      <c r="K3358"/>
      <c r="L3358"/>
      <c r="M3358"/>
      <c r="N3358"/>
      <c r="O3358"/>
      <c r="P3358"/>
      <c r="Q3358"/>
      <c r="R3358"/>
    </row>
    <row r="3359" spans="1:18" s="16" customFormat="1" x14ac:dyDescent="0.25">
      <c r="A3359"/>
      <c r="B3359" s="18"/>
      <c r="D3359"/>
      <c r="E3359"/>
      <c r="F3359"/>
      <c r="G3359"/>
      <c r="H3359"/>
      <c r="I3359"/>
      <c r="J3359"/>
      <c r="K3359"/>
      <c r="L3359"/>
      <c r="M3359"/>
      <c r="N3359"/>
      <c r="O3359"/>
      <c r="P3359"/>
      <c r="Q3359"/>
      <c r="R3359"/>
    </row>
    <row r="3360" spans="1:18" s="16" customFormat="1" x14ac:dyDescent="0.25">
      <c r="A3360"/>
      <c r="B3360" s="18"/>
      <c r="D3360"/>
      <c r="E3360"/>
      <c r="F3360"/>
      <c r="G3360"/>
      <c r="H3360"/>
      <c r="I3360"/>
      <c r="J3360"/>
      <c r="K3360"/>
      <c r="L3360"/>
      <c r="M3360"/>
      <c r="N3360"/>
      <c r="O3360"/>
      <c r="P3360"/>
      <c r="Q3360"/>
      <c r="R3360"/>
    </row>
    <row r="3361" spans="1:18" s="16" customFormat="1" x14ac:dyDescent="0.25">
      <c r="A3361"/>
      <c r="B3361" s="18"/>
      <c r="D3361"/>
      <c r="E3361"/>
      <c r="F3361"/>
      <c r="G3361"/>
      <c r="H3361"/>
      <c r="I3361"/>
      <c r="J3361"/>
      <c r="K3361"/>
      <c r="L3361"/>
      <c r="M3361"/>
      <c r="N3361"/>
      <c r="O3361"/>
      <c r="P3361"/>
      <c r="Q3361"/>
      <c r="R3361"/>
    </row>
    <row r="3362" spans="1:18" s="16" customFormat="1" x14ac:dyDescent="0.25">
      <c r="A3362"/>
      <c r="B3362" s="17"/>
      <c r="D3362"/>
      <c r="E3362"/>
      <c r="F3362"/>
      <c r="G3362"/>
      <c r="H3362"/>
      <c r="I3362"/>
      <c r="J3362"/>
      <c r="K3362"/>
      <c r="L3362"/>
      <c r="M3362"/>
      <c r="N3362"/>
      <c r="O3362"/>
      <c r="P3362"/>
      <c r="Q3362"/>
      <c r="R3362"/>
    </row>
    <row r="3363" spans="1:18" s="16" customFormat="1" x14ac:dyDescent="0.25">
      <c r="A3363"/>
      <c r="B3363" s="18"/>
      <c r="D3363"/>
      <c r="E3363"/>
      <c r="F3363"/>
      <c r="G3363"/>
      <c r="H3363"/>
      <c r="I3363"/>
      <c r="J3363"/>
      <c r="K3363"/>
      <c r="L3363"/>
      <c r="M3363"/>
      <c r="N3363"/>
      <c r="O3363"/>
      <c r="P3363"/>
      <c r="Q3363"/>
      <c r="R3363"/>
    </row>
    <row r="3364" spans="1:18" s="16" customFormat="1" x14ac:dyDescent="0.25">
      <c r="A3364"/>
      <c r="B3364" s="18"/>
      <c r="D3364"/>
      <c r="E3364"/>
      <c r="F3364"/>
      <c r="G3364"/>
      <c r="H3364"/>
      <c r="I3364"/>
      <c r="J3364"/>
      <c r="K3364"/>
      <c r="L3364"/>
      <c r="M3364"/>
      <c r="N3364"/>
      <c r="O3364"/>
      <c r="P3364"/>
      <c r="Q3364"/>
      <c r="R3364"/>
    </row>
    <row r="3365" spans="1:18" s="16" customFormat="1" x14ac:dyDescent="0.25">
      <c r="A3365"/>
      <c r="B3365" s="18"/>
      <c r="D3365"/>
      <c r="E3365"/>
      <c r="F3365"/>
      <c r="G3365"/>
      <c r="H3365"/>
      <c r="I3365"/>
      <c r="J3365"/>
      <c r="K3365"/>
      <c r="L3365"/>
      <c r="M3365"/>
      <c r="N3365"/>
      <c r="O3365"/>
      <c r="P3365"/>
      <c r="Q3365"/>
      <c r="R3365"/>
    </row>
    <row r="3366" spans="1:18" s="16" customFormat="1" x14ac:dyDescent="0.25">
      <c r="A3366"/>
      <c r="B3366" s="18"/>
      <c r="D3366"/>
      <c r="E3366"/>
      <c r="F3366"/>
      <c r="G3366"/>
      <c r="H3366"/>
      <c r="I3366"/>
      <c r="J3366"/>
      <c r="K3366"/>
      <c r="L3366"/>
      <c r="M3366"/>
      <c r="N3366"/>
      <c r="O3366"/>
      <c r="P3366"/>
      <c r="Q3366"/>
      <c r="R3366"/>
    </row>
    <row r="3367" spans="1:18" s="16" customFormat="1" x14ac:dyDescent="0.25">
      <c r="A3367"/>
      <c r="B3367" s="18"/>
      <c r="D3367"/>
      <c r="E3367"/>
      <c r="F3367"/>
      <c r="G3367"/>
      <c r="H3367"/>
      <c r="I3367"/>
      <c r="J3367"/>
      <c r="K3367"/>
      <c r="L3367"/>
      <c r="M3367"/>
      <c r="N3367"/>
      <c r="O3367"/>
      <c r="P3367"/>
      <c r="Q3367"/>
      <c r="R3367"/>
    </row>
    <row r="3368" spans="1:18" s="16" customFormat="1" x14ac:dyDescent="0.25">
      <c r="A3368"/>
      <c r="B3368" s="18"/>
      <c r="D3368"/>
      <c r="E3368"/>
      <c r="F3368"/>
      <c r="G3368"/>
      <c r="H3368"/>
      <c r="I3368"/>
      <c r="J3368"/>
      <c r="K3368"/>
      <c r="L3368"/>
      <c r="M3368"/>
      <c r="N3368"/>
      <c r="O3368"/>
      <c r="P3368"/>
      <c r="Q3368"/>
      <c r="R3368"/>
    </row>
    <row r="3369" spans="1:18" s="16" customFormat="1" x14ac:dyDescent="0.25">
      <c r="A3369"/>
      <c r="B3369" s="18"/>
      <c r="D3369"/>
      <c r="E3369"/>
      <c r="F3369"/>
      <c r="G3369"/>
      <c r="H3369"/>
      <c r="I3369"/>
      <c r="J3369"/>
      <c r="K3369"/>
      <c r="L3369"/>
      <c r="M3369"/>
      <c r="N3369"/>
      <c r="O3369"/>
      <c r="P3369"/>
      <c r="Q3369"/>
      <c r="R3369"/>
    </row>
    <row r="3370" spans="1:18" s="16" customFormat="1" x14ac:dyDescent="0.25">
      <c r="A3370"/>
      <c r="B3370" s="18"/>
      <c r="D3370"/>
      <c r="E3370"/>
      <c r="F3370"/>
      <c r="G3370"/>
      <c r="H3370"/>
      <c r="I3370"/>
      <c r="J3370"/>
      <c r="K3370"/>
      <c r="L3370"/>
      <c r="M3370"/>
      <c r="N3370"/>
      <c r="O3370"/>
      <c r="P3370"/>
      <c r="Q3370"/>
      <c r="R3370"/>
    </row>
    <row r="3371" spans="1:18" s="16" customFormat="1" x14ac:dyDescent="0.25">
      <c r="A3371"/>
      <c r="B3371" s="18"/>
      <c r="D3371"/>
      <c r="E3371"/>
      <c r="F3371"/>
      <c r="G3371"/>
      <c r="H3371"/>
      <c r="I3371"/>
      <c r="J3371"/>
      <c r="K3371"/>
      <c r="L3371"/>
      <c r="M3371"/>
      <c r="N3371"/>
      <c r="O3371"/>
      <c r="P3371"/>
      <c r="Q3371"/>
      <c r="R3371"/>
    </row>
    <row r="3372" spans="1:18" s="16" customFormat="1" x14ac:dyDescent="0.25">
      <c r="A3372"/>
      <c r="B3372" s="18"/>
      <c r="D3372"/>
      <c r="E3372"/>
      <c r="F3372"/>
      <c r="G3372"/>
      <c r="H3372"/>
      <c r="I3372"/>
      <c r="J3372"/>
      <c r="K3372"/>
      <c r="L3372"/>
      <c r="M3372"/>
      <c r="N3372"/>
      <c r="O3372"/>
      <c r="P3372"/>
      <c r="Q3372"/>
      <c r="R3372"/>
    </row>
    <row r="3373" spans="1:18" s="16" customFormat="1" x14ac:dyDescent="0.25">
      <c r="A3373"/>
      <c r="B3373" s="18"/>
      <c r="D3373"/>
      <c r="E3373"/>
      <c r="F3373"/>
      <c r="G3373"/>
      <c r="H3373"/>
      <c r="I3373"/>
      <c r="J3373"/>
      <c r="K3373"/>
      <c r="L3373"/>
      <c r="M3373"/>
      <c r="N3373"/>
      <c r="O3373"/>
      <c r="P3373"/>
      <c r="Q3373"/>
      <c r="R3373"/>
    </row>
    <row r="3374" spans="1:18" s="16" customFormat="1" x14ac:dyDescent="0.25">
      <c r="A3374"/>
      <c r="B3374" s="18"/>
      <c r="D3374"/>
      <c r="E3374"/>
      <c r="F3374"/>
      <c r="G3374"/>
      <c r="H3374"/>
      <c r="I3374"/>
      <c r="J3374"/>
      <c r="K3374"/>
      <c r="L3374"/>
      <c r="M3374"/>
      <c r="N3374"/>
      <c r="O3374"/>
      <c r="P3374"/>
      <c r="Q3374"/>
      <c r="R3374"/>
    </row>
    <row r="3375" spans="1:18" s="16" customFormat="1" x14ac:dyDescent="0.25">
      <c r="A3375"/>
      <c r="B3375" s="18"/>
      <c r="D3375"/>
      <c r="E3375"/>
      <c r="F3375"/>
      <c r="G3375"/>
      <c r="H3375"/>
      <c r="I3375"/>
      <c r="J3375"/>
      <c r="K3375"/>
      <c r="L3375"/>
      <c r="M3375"/>
      <c r="N3375"/>
      <c r="O3375"/>
      <c r="P3375"/>
      <c r="Q3375"/>
      <c r="R3375"/>
    </row>
    <row r="3376" spans="1:18" s="16" customFormat="1" x14ac:dyDescent="0.25">
      <c r="A3376"/>
      <c r="B3376" s="18"/>
      <c r="D3376"/>
      <c r="E3376"/>
      <c r="F3376"/>
      <c r="G3376"/>
      <c r="H3376"/>
      <c r="I3376"/>
      <c r="J3376"/>
      <c r="K3376"/>
      <c r="L3376"/>
      <c r="M3376"/>
      <c r="N3376"/>
      <c r="O3376"/>
      <c r="P3376"/>
      <c r="Q3376"/>
      <c r="R3376"/>
    </row>
    <row r="3377" spans="1:18" s="16" customFormat="1" x14ac:dyDescent="0.25">
      <c r="A3377"/>
      <c r="B3377" s="18"/>
      <c r="D3377"/>
      <c r="E3377"/>
      <c r="F3377"/>
      <c r="G3377"/>
      <c r="H3377"/>
      <c r="I3377"/>
      <c r="J3377"/>
      <c r="K3377"/>
      <c r="L3377"/>
      <c r="M3377"/>
      <c r="N3377"/>
      <c r="O3377"/>
      <c r="P3377"/>
      <c r="Q3377"/>
      <c r="R3377"/>
    </row>
    <row r="3378" spans="1:18" s="16" customFormat="1" x14ac:dyDescent="0.25">
      <c r="A3378"/>
      <c r="B3378" s="18"/>
      <c r="D3378"/>
      <c r="E3378"/>
      <c r="F3378"/>
      <c r="G3378"/>
      <c r="H3378"/>
      <c r="I3378"/>
      <c r="J3378"/>
      <c r="K3378"/>
      <c r="L3378"/>
      <c r="M3378"/>
      <c r="N3378"/>
      <c r="O3378"/>
      <c r="P3378"/>
      <c r="Q3378"/>
      <c r="R3378"/>
    </row>
    <row r="3379" spans="1:18" s="16" customFormat="1" x14ac:dyDescent="0.25">
      <c r="A3379"/>
      <c r="B3379" s="18"/>
      <c r="D3379"/>
      <c r="E3379"/>
      <c r="F3379"/>
      <c r="G3379"/>
      <c r="H3379"/>
      <c r="I3379"/>
      <c r="J3379"/>
      <c r="K3379"/>
      <c r="L3379"/>
      <c r="M3379"/>
      <c r="N3379"/>
      <c r="O3379"/>
      <c r="P3379"/>
      <c r="Q3379"/>
      <c r="R3379"/>
    </row>
    <row r="3380" spans="1:18" s="16" customFormat="1" x14ac:dyDescent="0.25">
      <c r="A3380"/>
      <c r="B3380" s="18"/>
      <c r="D3380"/>
      <c r="E3380"/>
      <c r="F3380"/>
      <c r="G3380"/>
      <c r="H3380"/>
      <c r="I3380"/>
      <c r="J3380"/>
      <c r="K3380"/>
      <c r="L3380"/>
      <c r="M3380"/>
      <c r="N3380"/>
      <c r="O3380"/>
      <c r="P3380"/>
      <c r="Q3380"/>
      <c r="R3380"/>
    </row>
    <row r="3381" spans="1:18" s="16" customFormat="1" x14ac:dyDescent="0.25">
      <c r="A3381"/>
      <c r="B3381" s="18"/>
      <c r="D3381"/>
      <c r="E3381"/>
      <c r="F3381"/>
      <c r="G3381"/>
      <c r="H3381"/>
      <c r="I3381"/>
      <c r="J3381"/>
      <c r="K3381"/>
      <c r="L3381"/>
      <c r="M3381"/>
      <c r="N3381"/>
      <c r="O3381"/>
      <c r="P3381"/>
      <c r="Q3381"/>
      <c r="R3381"/>
    </row>
    <row r="3382" spans="1:18" s="16" customFormat="1" x14ac:dyDescent="0.25">
      <c r="A3382"/>
      <c r="B3382" s="18"/>
      <c r="D3382"/>
      <c r="E3382"/>
      <c r="F3382"/>
      <c r="G3382"/>
      <c r="H3382"/>
      <c r="I3382"/>
      <c r="J3382"/>
      <c r="K3382"/>
      <c r="L3382"/>
      <c r="M3382"/>
      <c r="N3382"/>
      <c r="O3382"/>
      <c r="P3382"/>
      <c r="Q3382"/>
      <c r="R3382"/>
    </row>
    <row r="3383" spans="1:18" s="16" customFormat="1" x14ac:dyDescent="0.25">
      <c r="A3383"/>
      <c r="B3383" s="18"/>
      <c r="D3383"/>
      <c r="E3383"/>
      <c r="F3383"/>
      <c r="G3383"/>
      <c r="H3383"/>
      <c r="I3383"/>
      <c r="J3383"/>
      <c r="K3383"/>
      <c r="L3383"/>
      <c r="M3383"/>
      <c r="N3383"/>
      <c r="O3383"/>
      <c r="P3383"/>
      <c r="Q3383"/>
      <c r="R3383"/>
    </row>
    <row r="3384" spans="1:18" s="16" customFormat="1" x14ac:dyDescent="0.25">
      <c r="A3384"/>
      <c r="B3384" s="18"/>
      <c r="D3384"/>
      <c r="E3384"/>
      <c r="F3384"/>
      <c r="G3384"/>
      <c r="H3384"/>
      <c r="I3384"/>
      <c r="J3384"/>
      <c r="K3384"/>
      <c r="L3384"/>
      <c r="M3384"/>
      <c r="N3384"/>
      <c r="O3384"/>
      <c r="P3384"/>
      <c r="Q3384"/>
      <c r="R3384"/>
    </row>
    <row r="3385" spans="1:18" s="16" customFormat="1" x14ac:dyDescent="0.25">
      <c r="A3385"/>
      <c r="B3385" s="18"/>
      <c r="D3385"/>
      <c r="E3385"/>
      <c r="F3385"/>
      <c r="G3385"/>
      <c r="H3385"/>
      <c r="I3385"/>
      <c r="J3385"/>
      <c r="K3385"/>
      <c r="L3385"/>
      <c r="M3385"/>
      <c r="N3385"/>
      <c r="O3385"/>
      <c r="P3385"/>
      <c r="Q3385"/>
      <c r="R3385"/>
    </row>
    <row r="3386" spans="1:18" s="16" customFormat="1" x14ac:dyDescent="0.25">
      <c r="A3386"/>
      <c r="B3386" s="18"/>
      <c r="D3386"/>
      <c r="E3386"/>
      <c r="F3386"/>
      <c r="G3386"/>
      <c r="H3386"/>
      <c r="I3386"/>
      <c r="J3386"/>
      <c r="K3386"/>
      <c r="L3386"/>
      <c r="M3386"/>
      <c r="N3386"/>
      <c r="O3386"/>
      <c r="P3386"/>
      <c r="Q3386"/>
      <c r="R3386"/>
    </row>
    <row r="3387" spans="1:18" s="16" customFormat="1" x14ac:dyDescent="0.25">
      <c r="A3387"/>
      <c r="B3387" s="18"/>
      <c r="D3387"/>
      <c r="E3387"/>
      <c r="F3387"/>
      <c r="G3387"/>
      <c r="H3387"/>
      <c r="I3387"/>
      <c r="J3387"/>
      <c r="K3387"/>
      <c r="L3387"/>
      <c r="M3387"/>
      <c r="N3387"/>
      <c r="O3387"/>
      <c r="P3387"/>
      <c r="Q3387"/>
      <c r="R3387"/>
    </row>
    <row r="3388" spans="1:18" s="16" customFormat="1" x14ac:dyDescent="0.25">
      <c r="A3388"/>
      <c r="B3388" s="18"/>
      <c r="D3388"/>
      <c r="E3388"/>
      <c r="F3388"/>
      <c r="G3388"/>
      <c r="H3388"/>
      <c r="I3388"/>
      <c r="J3388"/>
      <c r="K3388"/>
      <c r="L3388"/>
      <c r="M3388"/>
      <c r="N3388"/>
      <c r="O3388"/>
      <c r="P3388"/>
      <c r="Q3388"/>
      <c r="R3388"/>
    </row>
    <row r="3389" spans="1:18" s="16" customFormat="1" x14ac:dyDescent="0.25">
      <c r="A3389"/>
      <c r="B3389" s="18"/>
      <c r="D3389"/>
      <c r="E3389"/>
      <c r="F3389"/>
      <c r="G3389"/>
      <c r="H3389"/>
      <c r="I3389"/>
      <c r="J3389"/>
      <c r="K3389"/>
      <c r="L3389"/>
      <c r="M3389"/>
      <c r="N3389"/>
      <c r="O3389"/>
      <c r="P3389"/>
      <c r="Q3389"/>
      <c r="R3389"/>
    </row>
    <row r="3390" spans="1:18" s="16" customFormat="1" x14ac:dyDescent="0.25">
      <c r="A3390"/>
      <c r="B3390" s="18"/>
      <c r="D3390"/>
      <c r="E3390"/>
      <c r="F3390"/>
      <c r="G3390"/>
      <c r="H3390"/>
      <c r="I3390"/>
      <c r="J3390"/>
      <c r="K3390"/>
      <c r="L3390"/>
      <c r="M3390"/>
      <c r="N3390"/>
      <c r="O3390"/>
      <c r="P3390"/>
      <c r="Q3390"/>
      <c r="R3390"/>
    </row>
    <row r="3391" spans="1:18" s="16" customFormat="1" x14ac:dyDescent="0.25">
      <c r="A3391"/>
      <c r="B3391" s="18"/>
      <c r="D3391"/>
      <c r="E3391"/>
      <c r="F3391"/>
      <c r="G3391"/>
      <c r="H3391"/>
      <c r="I3391"/>
      <c r="J3391"/>
      <c r="K3391"/>
      <c r="L3391"/>
      <c r="M3391"/>
      <c r="N3391"/>
      <c r="O3391"/>
      <c r="P3391"/>
      <c r="Q3391"/>
      <c r="R3391"/>
    </row>
    <row r="3392" spans="1:18" s="16" customFormat="1" x14ac:dyDescent="0.25">
      <c r="A3392"/>
      <c r="B3392" s="18"/>
      <c r="D3392"/>
      <c r="E3392"/>
      <c r="F3392"/>
      <c r="G3392"/>
      <c r="H3392"/>
      <c r="I3392"/>
      <c r="J3392"/>
      <c r="K3392"/>
      <c r="L3392"/>
      <c r="M3392"/>
      <c r="N3392"/>
      <c r="O3392"/>
      <c r="P3392"/>
      <c r="Q3392"/>
      <c r="R3392"/>
    </row>
    <row r="3393" spans="1:18" s="16" customFormat="1" x14ac:dyDescent="0.25">
      <c r="A3393"/>
      <c r="B3393" s="18"/>
      <c r="D3393"/>
      <c r="E3393"/>
      <c r="F3393"/>
      <c r="G3393"/>
      <c r="H3393"/>
      <c r="I3393"/>
      <c r="J3393"/>
      <c r="K3393"/>
      <c r="L3393"/>
      <c r="M3393"/>
      <c r="N3393"/>
      <c r="O3393"/>
      <c r="P3393"/>
      <c r="Q3393"/>
      <c r="R3393"/>
    </row>
    <row r="3394" spans="1:18" s="16" customFormat="1" x14ac:dyDescent="0.25">
      <c r="A3394"/>
      <c r="B3394" s="18"/>
      <c r="D3394"/>
      <c r="E3394"/>
      <c r="F3394"/>
      <c r="G3394"/>
      <c r="H3394"/>
      <c r="I3394"/>
      <c r="J3394"/>
      <c r="K3394"/>
      <c r="L3394"/>
      <c r="M3394"/>
      <c r="N3394"/>
      <c r="O3394"/>
      <c r="P3394"/>
      <c r="Q3394"/>
      <c r="R3394"/>
    </row>
    <row r="3395" spans="1:18" s="16" customFormat="1" x14ac:dyDescent="0.25">
      <c r="A3395"/>
      <c r="B3395" s="18"/>
      <c r="D3395"/>
      <c r="E3395"/>
      <c r="F3395"/>
      <c r="G3395"/>
      <c r="H3395"/>
      <c r="I3395"/>
      <c r="J3395"/>
      <c r="K3395"/>
      <c r="L3395"/>
      <c r="M3395"/>
      <c r="N3395"/>
      <c r="O3395"/>
      <c r="P3395"/>
      <c r="Q3395"/>
      <c r="R3395"/>
    </row>
    <row r="3396" spans="1:18" s="16" customFormat="1" x14ac:dyDescent="0.25">
      <c r="A3396"/>
      <c r="B3396" s="18"/>
      <c r="D3396"/>
      <c r="E3396"/>
      <c r="F3396"/>
      <c r="G3396"/>
      <c r="H3396"/>
      <c r="I3396"/>
      <c r="J3396"/>
      <c r="K3396"/>
      <c r="L3396"/>
      <c r="M3396"/>
      <c r="N3396"/>
      <c r="O3396"/>
      <c r="P3396"/>
      <c r="Q3396"/>
      <c r="R3396"/>
    </row>
    <row r="3397" spans="1:18" s="16" customFormat="1" x14ac:dyDescent="0.25">
      <c r="A3397"/>
      <c r="B3397" s="18"/>
      <c r="D3397"/>
      <c r="E3397"/>
      <c r="F3397"/>
      <c r="G3397"/>
      <c r="H3397"/>
      <c r="I3397"/>
      <c r="J3397"/>
      <c r="K3397"/>
      <c r="L3397"/>
      <c r="M3397"/>
      <c r="N3397"/>
      <c r="O3397"/>
      <c r="P3397"/>
      <c r="Q3397"/>
      <c r="R3397"/>
    </row>
    <row r="3398" spans="1:18" s="16" customFormat="1" x14ac:dyDescent="0.25">
      <c r="A3398"/>
      <c r="B3398" s="18"/>
      <c r="D3398"/>
      <c r="E3398"/>
      <c r="F3398"/>
      <c r="G3398"/>
      <c r="H3398"/>
      <c r="I3398"/>
      <c r="J3398"/>
      <c r="K3398"/>
      <c r="L3398"/>
      <c r="M3398"/>
      <c r="N3398"/>
      <c r="O3398"/>
      <c r="P3398"/>
      <c r="Q3398"/>
      <c r="R3398"/>
    </row>
    <row r="3399" spans="1:18" s="16" customFormat="1" x14ac:dyDescent="0.25">
      <c r="A3399"/>
      <c r="B3399" s="18"/>
      <c r="D3399"/>
      <c r="E3399"/>
      <c r="F3399"/>
      <c r="G3399"/>
      <c r="H3399"/>
      <c r="I3399"/>
      <c r="J3399"/>
      <c r="K3399"/>
      <c r="L3399"/>
      <c r="M3399"/>
      <c r="N3399"/>
      <c r="O3399"/>
      <c r="P3399"/>
      <c r="Q3399"/>
      <c r="R3399"/>
    </row>
    <row r="3400" spans="1:18" s="16" customFormat="1" x14ac:dyDescent="0.25">
      <c r="A3400"/>
      <c r="B3400" s="18"/>
      <c r="D3400"/>
      <c r="E3400"/>
      <c r="F3400"/>
      <c r="G3400"/>
      <c r="H3400"/>
      <c r="I3400"/>
      <c r="J3400"/>
      <c r="K3400"/>
      <c r="L3400"/>
      <c r="M3400"/>
      <c r="N3400"/>
      <c r="O3400"/>
      <c r="P3400"/>
      <c r="Q3400"/>
      <c r="R3400"/>
    </row>
    <row r="3401" spans="1:18" s="16" customFormat="1" x14ac:dyDescent="0.25">
      <c r="A3401"/>
      <c r="B3401" s="18"/>
      <c r="D3401"/>
      <c r="E3401"/>
      <c r="F3401"/>
      <c r="G3401"/>
      <c r="H3401"/>
      <c r="I3401"/>
      <c r="J3401"/>
      <c r="K3401"/>
      <c r="L3401"/>
      <c r="M3401"/>
      <c r="N3401"/>
      <c r="O3401"/>
      <c r="P3401"/>
      <c r="Q3401"/>
      <c r="R3401"/>
    </row>
    <row r="3402" spans="1:18" s="16" customFormat="1" x14ac:dyDescent="0.25">
      <c r="A3402"/>
      <c r="B3402" s="18"/>
      <c r="D3402"/>
      <c r="E3402"/>
      <c r="F3402"/>
      <c r="G3402"/>
      <c r="H3402"/>
      <c r="I3402"/>
      <c r="J3402"/>
      <c r="K3402"/>
      <c r="L3402"/>
      <c r="M3402"/>
      <c r="N3402"/>
      <c r="O3402"/>
      <c r="P3402"/>
      <c r="Q3402"/>
      <c r="R3402"/>
    </row>
    <row r="3403" spans="1:18" s="16" customFormat="1" x14ac:dyDescent="0.25">
      <c r="A3403"/>
      <c r="B3403" s="18"/>
      <c r="D3403"/>
      <c r="E3403"/>
      <c r="F3403"/>
      <c r="G3403"/>
      <c r="H3403"/>
      <c r="I3403"/>
      <c r="J3403"/>
      <c r="K3403"/>
      <c r="L3403"/>
      <c r="M3403"/>
      <c r="N3403"/>
      <c r="O3403"/>
      <c r="P3403"/>
      <c r="Q3403"/>
      <c r="R3403"/>
    </row>
    <row r="3404" spans="1:18" s="16" customFormat="1" x14ac:dyDescent="0.25">
      <c r="A3404"/>
      <c r="B3404" s="18"/>
      <c r="D3404"/>
      <c r="E3404"/>
      <c r="F3404"/>
      <c r="G3404"/>
      <c r="H3404"/>
      <c r="I3404"/>
      <c r="J3404"/>
      <c r="K3404"/>
      <c r="L3404"/>
      <c r="M3404"/>
      <c r="N3404"/>
      <c r="O3404"/>
      <c r="P3404"/>
      <c r="Q3404"/>
      <c r="R3404"/>
    </row>
    <row r="3405" spans="1:18" s="16" customFormat="1" x14ac:dyDescent="0.25">
      <c r="A3405"/>
      <c r="B3405" s="18"/>
      <c r="D3405"/>
      <c r="E3405"/>
      <c r="F3405"/>
      <c r="G3405"/>
      <c r="H3405"/>
      <c r="I3405"/>
      <c r="J3405"/>
      <c r="K3405"/>
      <c r="L3405"/>
      <c r="M3405"/>
      <c r="N3405"/>
      <c r="O3405"/>
      <c r="P3405"/>
      <c r="Q3405"/>
      <c r="R3405"/>
    </row>
    <row r="3406" spans="1:18" s="16" customFormat="1" x14ac:dyDescent="0.25">
      <c r="A3406"/>
      <c r="B3406" s="18"/>
      <c r="D3406"/>
      <c r="E3406"/>
      <c r="F3406"/>
      <c r="G3406"/>
      <c r="H3406"/>
      <c r="I3406"/>
      <c r="J3406"/>
      <c r="K3406"/>
      <c r="L3406"/>
      <c r="M3406"/>
      <c r="N3406"/>
      <c r="O3406"/>
      <c r="P3406"/>
      <c r="Q3406"/>
      <c r="R3406"/>
    </row>
    <row r="3407" spans="1:18" s="16" customFormat="1" x14ac:dyDescent="0.25">
      <c r="A3407"/>
      <c r="B3407" s="18"/>
      <c r="D3407"/>
      <c r="E3407"/>
      <c r="F3407"/>
      <c r="G3407"/>
      <c r="H3407"/>
      <c r="I3407"/>
      <c r="J3407"/>
      <c r="K3407"/>
      <c r="L3407"/>
      <c r="M3407"/>
      <c r="N3407"/>
      <c r="O3407"/>
      <c r="P3407"/>
      <c r="Q3407"/>
      <c r="R3407"/>
    </row>
    <row r="3408" spans="1:18" s="16" customFormat="1" x14ac:dyDescent="0.25">
      <c r="A3408"/>
      <c r="B3408" s="18"/>
      <c r="D3408"/>
      <c r="E3408"/>
      <c r="F3408"/>
      <c r="G3408"/>
      <c r="H3408"/>
      <c r="I3408"/>
      <c r="J3408"/>
      <c r="K3408"/>
      <c r="L3408"/>
      <c r="M3408"/>
      <c r="N3408"/>
      <c r="O3408"/>
      <c r="P3408"/>
      <c r="Q3408"/>
      <c r="R3408"/>
    </row>
    <row r="3409" spans="1:18" s="16" customFormat="1" x14ac:dyDescent="0.25">
      <c r="A3409"/>
      <c r="B3409" s="18"/>
      <c r="D3409"/>
      <c r="E3409"/>
      <c r="F3409"/>
      <c r="G3409"/>
      <c r="H3409"/>
      <c r="I3409"/>
      <c r="J3409"/>
      <c r="K3409"/>
      <c r="L3409"/>
      <c r="M3409"/>
      <c r="N3409"/>
      <c r="O3409"/>
      <c r="P3409"/>
      <c r="Q3409"/>
      <c r="R3409"/>
    </row>
    <row r="3410" spans="1:18" s="16" customFormat="1" x14ac:dyDescent="0.25">
      <c r="A3410"/>
      <c r="B3410" s="18"/>
      <c r="D3410"/>
      <c r="E3410"/>
      <c r="F3410"/>
      <c r="G3410"/>
      <c r="H3410"/>
      <c r="I3410"/>
      <c r="J3410"/>
      <c r="K3410"/>
      <c r="L3410"/>
      <c r="M3410"/>
      <c r="N3410"/>
      <c r="O3410"/>
      <c r="P3410"/>
      <c r="Q3410"/>
      <c r="R3410"/>
    </row>
    <row r="3411" spans="1:18" s="16" customFormat="1" x14ac:dyDescent="0.25">
      <c r="A3411"/>
      <c r="B3411" s="18"/>
      <c r="D3411"/>
      <c r="E3411"/>
      <c r="F3411"/>
      <c r="G3411"/>
      <c r="H3411"/>
      <c r="I3411"/>
      <c r="J3411"/>
      <c r="K3411"/>
      <c r="L3411"/>
      <c r="M3411"/>
      <c r="N3411"/>
      <c r="O3411"/>
      <c r="P3411"/>
      <c r="Q3411"/>
      <c r="R3411"/>
    </row>
    <row r="3412" spans="1:18" s="16" customFormat="1" x14ac:dyDescent="0.25">
      <c r="A3412"/>
      <c r="B3412" s="17"/>
      <c r="D3412"/>
      <c r="E3412"/>
      <c r="F3412"/>
      <c r="G3412"/>
      <c r="H3412"/>
      <c r="I3412"/>
      <c r="J3412"/>
      <c r="K3412"/>
      <c r="L3412"/>
      <c r="M3412"/>
      <c r="N3412"/>
      <c r="O3412"/>
      <c r="P3412"/>
      <c r="Q3412"/>
      <c r="R3412"/>
    </row>
    <row r="3413" spans="1:18" s="16" customFormat="1" x14ac:dyDescent="0.25">
      <c r="A3413"/>
      <c r="B3413" s="18"/>
      <c r="D3413"/>
      <c r="E3413"/>
      <c r="F3413"/>
      <c r="G3413"/>
      <c r="H3413"/>
      <c r="I3413"/>
      <c r="J3413"/>
      <c r="K3413"/>
      <c r="L3413"/>
      <c r="M3413"/>
      <c r="N3413"/>
      <c r="O3413"/>
      <c r="P3413"/>
      <c r="Q3413"/>
      <c r="R3413"/>
    </row>
    <row r="3414" spans="1:18" s="16" customFormat="1" x14ac:dyDescent="0.25">
      <c r="A3414"/>
      <c r="B3414" s="18"/>
      <c r="D3414"/>
      <c r="E3414"/>
      <c r="F3414"/>
      <c r="G3414"/>
      <c r="H3414"/>
      <c r="I3414"/>
      <c r="J3414"/>
      <c r="K3414"/>
      <c r="L3414"/>
      <c r="M3414"/>
      <c r="N3414"/>
      <c r="O3414"/>
      <c r="P3414"/>
      <c r="Q3414"/>
      <c r="R3414"/>
    </row>
    <row r="3415" spans="1:18" s="16" customFormat="1" x14ac:dyDescent="0.25">
      <c r="A3415"/>
      <c r="B3415" s="18"/>
      <c r="D3415"/>
      <c r="E3415"/>
      <c r="F3415"/>
      <c r="G3415"/>
      <c r="H3415"/>
      <c r="I3415"/>
      <c r="J3415"/>
      <c r="K3415"/>
      <c r="L3415"/>
      <c r="M3415"/>
      <c r="N3415"/>
      <c r="O3415"/>
      <c r="P3415"/>
      <c r="Q3415"/>
      <c r="R3415"/>
    </row>
    <row r="3416" spans="1:18" s="16" customFormat="1" x14ac:dyDescent="0.25">
      <c r="A3416"/>
      <c r="B3416" s="18"/>
      <c r="D3416"/>
      <c r="E3416"/>
      <c r="F3416"/>
      <c r="G3416"/>
      <c r="H3416"/>
      <c r="I3416"/>
      <c r="J3416"/>
      <c r="K3416"/>
      <c r="L3416"/>
      <c r="M3416"/>
      <c r="N3416"/>
      <c r="O3416"/>
      <c r="P3416"/>
      <c r="Q3416"/>
      <c r="R3416"/>
    </row>
    <row r="3417" spans="1:18" s="16" customFormat="1" x14ac:dyDescent="0.25">
      <c r="A3417"/>
      <c r="B3417" s="18"/>
      <c r="D3417"/>
      <c r="E3417"/>
      <c r="F3417"/>
      <c r="G3417"/>
      <c r="H3417"/>
      <c r="I3417"/>
      <c r="J3417"/>
      <c r="K3417"/>
      <c r="L3417"/>
      <c r="M3417"/>
      <c r="N3417"/>
      <c r="O3417"/>
      <c r="P3417"/>
      <c r="Q3417"/>
      <c r="R3417"/>
    </row>
    <row r="3418" spans="1:18" s="16" customFormat="1" x14ac:dyDescent="0.25">
      <c r="A3418"/>
      <c r="B3418" s="18"/>
      <c r="D3418"/>
      <c r="E3418"/>
      <c r="F3418"/>
      <c r="G3418"/>
      <c r="H3418"/>
      <c r="I3418"/>
      <c r="J3418"/>
      <c r="K3418"/>
      <c r="L3418"/>
      <c r="M3418"/>
      <c r="N3418"/>
      <c r="O3418"/>
      <c r="P3418"/>
      <c r="Q3418"/>
      <c r="R3418"/>
    </row>
    <row r="3419" spans="1:18" s="16" customFormat="1" x14ac:dyDescent="0.25">
      <c r="A3419"/>
      <c r="B3419" s="18"/>
      <c r="D3419"/>
      <c r="E3419"/>
      <c r="F3419"/>
      <c r="G3419"/>
      <c r="H3419"/>
      <c r="I3419"/>
      <c r="J3419"/>
      <c r="K3419"/>
      <c r="L3419"/>
      <c r="M3419"/>
      <c r="N3419"/>
      <c r="O3419"/>
      <c r="P3419"/>
      <c r="Q3419"/>
      <c r="R3419"/>
    </row>
    <row r="3420" spans="1:18" s="16" customFormat="1" x14ac:dyDescent="0.25">
      <c r="A3420"/>
      <c r="B3420" s="18"/>
      <c r="D3420"/>
      <c r="E3420"/>
      <c r="F3420"/>
      <c r="G3420"/>
      <c r="H3420"/>
      <c r="I3420"/>
      <c r="J3420"/>
      <c r="K3420"/>
      <c r="L3420"/>
      <c r="M3420"/>
      <c r="N3420"/>
      <c r="O3420"/>
      <c r="P3420"/>
      <c r="Q3420"/>
      <c r="R3420"/>
    </row>
    <row r="3421" spans="1:18" s="16" customFormat="1" x14ac:dyDescent="0.25">
      <c r="A3421"/>
      <c r="B3421" s="18"/>
      <c r="D3421"/>
      <c r="E3421"/>
      <c r="F3421"/>
      <c r="G3421"/>
      <c r="H3421"/>
      <c r="I3421"/>
      <c r="J3421"/>
      <c r="K3421"/>
      <c r="L3421"/>
      <c r="M3421"/>
      <c r="N3421"/>
      <c r="O3421"/>
      <c r="P3421"/>
      <c r="Q3421"/>
      <c r="R3421"/>
    </row>
    <row r="3422" spans="1:18" s="16" customFormat="1" x14ac:dyDescent="0.25">
      <c r="A3422"/>
      <c r="B3422" s="18"/>
      <c r="D3422"/>
      <c r="E3422"/>
      <c r="F3422"/>
      <c r="G3422"/>
      <c r="H3422"/>
      <c r="I3422"/>
      <c r="J3422"/>
      <c r="K3422"/>
      <c r="L3422"/>
      <c r="M3422"/>
      <c r="N3422"/>
      <c r="O3422"/>
      <c r="P3422"/>
      <c r="Q3422"/>
      <c r="R3422"/>
    </row>
    <row r="3423" spans="1:18" s="16" customFormat="1" x14ac:dyDescent="0.25">
      <c r="A3423"/>
      <c r="B3423" s="18"/>
      <c r="D3423"/>
      <c r="E3423"/>
      <c r="F3423"/>
      <c r="G3423"/>
      <c r="H3423"/>
      <c r="I3423"/>
      <c r="J3423"/>
      <c r="K3423"/>
      <c r="L3423"/>
      <c r="M3423"/>
      <c r="N3423"/>
      <c r="O3423"/>
      <c r="P3423"/>
      <c r="Q3423"/>
      <c r="R3423"/>
    </row>
    <row r="3424" spans="1:18" s="16" customFormat="1" x14ac:dyDescent="0.25">
      <c r="A3424"/>
      <c r="B3424" s="18"/>
      <c r="D3424"/>
      <c r="E3424"/>
      <c r="F3424"/>
      <c r="G3424"/>
      <c r="H3424"/>
      <c r="I3424"/>
      <c r="J3424"/>
      <c r="K3424"/>
      <c r="L3424"/>
      <c r="M3424"/>
      <c r="N3424"/>
      <c r="O3424"/>
      <c r="P3424"/>
      <c r="Q3424"/>
      <c r="R3424"/>
    </row>
    <row r="3425" spans="1:18" s="16" customFormat="1" x14ac:dyDescent="0.25">
      <c r="A3425"/>
      <c r="B3425" s="18"/>
      <c r="D3425"/>
      <c r="E3425"/>
      <c r="F3425"/>
      <c r="G3425"/>
      <c r="H3425"/>
      <c r="I3425"/>
      <c r="J3425"/>
      <c r="K3425"/>
      <c r="L3425"/>
      <c r="M3425"/>
      <c r="N3425"/>
      <c r="O3425"/>
      <c r="P3425"/>
      <c r="Q3425"/>
      <c r="R3425"/>
    </row>
    <row r="3426" spans="1:18" s="16" customFormat="1" x14ac:dyDescent="0.25">
      <c r="A3426"/>
      <c r="B3426" s="18"/>
      <c r="D3426"/>
      <c r="E3426"/>
      <c r="F3426"/>
      <c r="G3426"/>
      <c r="H3426"/>
      <c r="I3426"/>
      <c r="J3426"/>
      <c r="K3426"/>
      <c r="L3426"/>
      <c r="M3426"/>
      <c r="N3426"/>
      <c r="O3426"/>
      <c r="P3426"/>
      <c r="Q3426"/>
      <c r="R3426"/>
    </row>
    <row r="3427" spans="1:18" s="16" customFormat="1" x14ac:dyDescent="0.25">
      <c r="A3427"/>
      <c r="B3427" s="18"/>
      <c r="D3427"/>
      <c r="E3427"/>
      <c r="F3427"/>
      <c r="G3427"/>
      <c r="H3427"/>
      <c r="I3427"/>
      <c r="J3427"/>
      <c r="K3427"/>
      <c r="L3427"/>
      <c r="M3427"/>
      <c r="N3427"/>
      <c r="O3427"/>
      <c r="P3427"/>
      <c r="Q3427"/>
      <c r="R3427"/>
    </row>
    <row r="3428" spans="1:18" s="16" customFormat="1" x14ac:dyDescent="0.25">
      <c r="A3428"/>
      <c r="B3428" s="18"/>
      <c r="D3428"/>
      <c r="E3428"/>
      <c r="F3428"/>
      <c r="G3428"/>
      <c r="H3428"/>
      <c r="I3428"/>
      <c r="J3428"/>
      <c r="K3428"/>
      <c r="L3428"/>
      <c r="M3428"/>
      <c r="N3428"/>
      <c r="O3428"/>
      <c r="P3428"/>
      <c r="Q3428"/>
      <c r="R3428"/>
    </row>
    <row r="3429" spans="1:18" s="16" customFormat="1" x14ac:dyDescent="0.25">
      <c r="A3429"/>
      <c r="B3429" s="18"/>
      <c r="D3429"/>
      <c r="E3429"/>
      <c r="F3429"/>
      <c r="G3429"/>
      <c r="H3429"/>
      <c r="I3429"/>
      <c r="J3429"/>
      <c r="K3429"/>
      <c r="L3429"/>
      <c r="M3429"/>
      <c r="N3429"/>
      <c r="O3429"/>
      <c r="P3429"/>
      <c r="Q3429"/>
      <c r="R3429"/>
    </row>
    <row r="3430" spans="1:18" s="16" customFormat="1" x14ac:dyDescent="0.25">
      <c r="A3430"/>
      <c r="B3430" s="18"/>
      <c r="D3430"/>
      <c r="E3430"/>
      <c r="F3430"/>
      <c r="G3430"/>
      <c r="H3430"/>
      <c r="I3430"/>
      <c r="J3430"/>
      <c r="K3430"/>
      <c r="L3430"/>
      <c r="M3430"/>
      <c r="N3430"/>
      <c r="O3430"/>
      <c r="P3430"/>
      <c r="Q3430"/>
      <c r="R3430"/>
    </row>
    <row r="3431" spans="1:18" s="16" customFormat="1" x14ac:dyDescent="0.25">
      <c r="A3431"/>
      <c r="B3431" s="18"/>
      <c r="D3431"/>
      <c r="E3431"/>
      <c r="F3431"/>
      <c r="G3431"/>
      <c r="H3431"/>
      <c r="I3431"/>
      <c r="J3431"/>
      <c r="K3431"/>
      <c r="L3431"/>
      <c r="M3431"/>
      <c r="N3431"/>
      <c r="O3431"/>
      <c r="P3431"/>
      <c r="Q3431"/>
      <c r="R3431"/>
    </row>
    <row r="3432" spans="1:18" s="16" customFormat="1" x14ac:dyDescent="0.25">
      <c r="A3432"/>
      <c r="B3432" s="18"/>
      <c r="D3432"/>
      <c r="E3432"/>
      <c r="F3432"/>
      <c r="G3432"/>
      <c r="H3432"/>
      <c r="I3432"/>
      <c r="J3432"/>
      <c r="K3432"/>
      <c r="L3432"/>
      <c r="M3432"/>
      <c r="N3432"/>
      <c r="O3432"/>
      <c r="P3432"/>
      <c r="Q3432"/>
      <c r="R3432"/>
    </row>
    <row r="3433" spans="1:18" s="16" customFormat="1" x14ac:dyDescent="0.25">
      <c r="A3433"/>
      <c r="B3433" s="18"/>
      <c r="D3433"/>
      <c r="E3433"/>
      <c r="F3433"/>
      <c r="G3433"/>
      <c r="H3433"/>
      <c r="I3433"/>
      <c r="J3433"/>
      <c r="K3433"/>
      <c r="L3433"/>
      <c r="M3433"/>
      <c r="N3433"/>
      <c r="O3433"/>
      <c r="P3433"/>
      <c r="Q3433"/>
      <c r="R3433"/>
    </row>
    <row r="3434" spans="1:18" s="16" customFormat="1" x14ac:dyDescent="0.25">
      <c r="A3434"/>
      <c r="B3434" s="18"/>
      <c r="D3434"/>
      <c r="E3434"/>
      <c r="F3434"/>
      <c r="G3434"/>
      <c r="H3434"/>
      <c r="I3434"/>
      <c r="J3434"/>
      <c r="K3434"/>
      <c r="L3434"/>
      <c r="M3434"/>
      <c r="N3434"/>
      <c r="O3434"/>
      <c r="P3434"/>
      <c r="Q3434"/>
      <c r="R3434"/>
    </row>
    <row r="3435" spans="1:18" s="16" customFormat="1" x14ac:dyDescent="0.25">
      <c r="A3435"/>
      <c r="B3435" s="18"/>
      <c r="D3435"/>
      <c r="E3435"/>
      <c r="F3435"/>
      <c r="G3435"/>
      <c r="H3435"/>
      <c r="I3435"/>
      <c r="J3435"/>
      <c r="K3435"/>
      <c r="L3435"/>
      <c r="M3435"/>
      <c r="N3435"/>
      <c r="O3435"/>
      <c r="P3435"/>
      <c r="Q3435"/>
      <c r="R3435"/>
    </row>
    <row r="3436" spans="1:18" s="16" customFormat="1" x14ac:dyDescent="0.25">
      <c r="A3436"/>
      <c r="B3436" s="18"/>
      <c r="D3436"/>
      <c r="E3436"/>
      <c r="F3436"/>
      <c r="G3436"/>
      <c r="H3436"/>
      <c r="I3436"/>
      <c r="J3436"/>
      <c r="K3436"/>
      <c r="L3436"/>
      <c r="M3436"/>
      <c r="N3436"/>
      <c r="O3436"/>
      <c r="P3436"/>
      <c r="Q3436"/>
      <c r="R3436"/>
    </row>
    <row r="3437" spans="1:18" s="16" customFormat="1" x14ac:dyDescent="0.25">
      <c r="A3437"/>
      <c r="B3437" s="18"/>
      <c r="D3437"/>
      <c r="E3437"/>
      <c r="F3437"/>
      <c r="G3437"/>
      <c r="H3437"/>
      <c r="I3437"/>
      <c r="J3437"/>
      <c r="K3437"/>
      <c r="L3437"/>
      <c r="M3437"/>
      <c r="N3437"/>
      <c r="O3437"/>
      <c r="P3437"/>
      <c r="Q3437"/>
      <c r="R3437"/>
    </row>
    <row r="3438" spans="1:18" s="16" customFormat="1" x14ac:dyDescent="0.25">
      <c r="A3438"/>
      <c r="B3438" s="18"/>
      <c r="D3438"/>
      <c r="E3438"/>
      <c r="F3438"/>
      <c r="G3438"/>
      <c r="H3438"/>
      <c r="I3438"/>
      <c r="J3438"/>
      <c r="K3438"/>
      <c r="L3438"/>
      <c r="M3438"/>
      <c r="N3438"/>
      <c r="O3438"/>
      <c r="P3438"/>
      <c r="Q3438"/>
      <c r="R3438"/>
    </row>
    <row r="3439" spans="1:18" s="16" customFormat="1" x14ac:dyDescent="0.25">
      <c r="A3439"/>
      <c r="B3439" s="18"/>
      <c r="D3439"/>
      <c r="E3439"/>
      <c r="F3439"/>
      <c r="G3439"/>
      <c r="H3439"/>
      <c r="I3439"/>
      <c r="J3439"/>
      <c r="K3439"/>
      <c r="L3439"/>
      <c r="M3439"/>
      <c r="N3439"/>
      <c r="O3439"/>
      <c r="P3439"/>
      <c r="Q3439"/>
      <c r="R3439"/>
    </row>
    <row r="3440" spans="1:18" s="16" customFormat="1" x14ac:dyDescent="0.25">
      <c r="A3440"/>
      <c r="B3440" s="18"/>
      <c r="D3440"/>
      <c r="E3440"/>
      <c r="F3440"/>
      <c r="G3440"/>
      <c r="H3440"/>
      <c r="I3440"/>
      <c r="J3440"/>
      <c r="K3440"/>
      <c r="L3440"/>
      <c r="M3440"/>
      <c r="N3440"/>
      <c r="O3440"/>
      <c r="P3440"/>
      <c r="Q3440"/>
      <c r="R3440"/>
    </row>
    <row r="3441" spans="1:18" s="16" customFormat="1" x14ac:dyDescent="0.25">
      <c r="A3441"/>
      <c r="B3441" s="18"/>
      <c r="D3441"/>
      <c r="E3441"/>
      <c r="F3441"/>
      <c r="G3441"/>
      <c r="H3441"/>
      <c r="I3441"/>
      <c r="J3441"/>
      <c r="K3441"/>
      <c r="L3441"/>
      <c r="M3441"/>
      <c r="N3441"/>
      <c r="O3441"/>
      <c r="P3441"/>
      <c r="Q3441"/>
      <c r="R3441"/>
    </row>
    <row r="3442" spans="1:18" s="16" customFormat="1" x14ac:dyDescent="0.25">
      <c r="A3442"/>
      <c r="B3442" s="18"/>
      <c r="D3442"/>
      <c r="E3442"/>
      <c r="F3442"/>
      <c r="G3442"/>
      <c r="H3442"/>
      <c r="I3442"/>
      <c r="J3442"/>
      <c r="K3442"/>
      <c r="L3442"/>
      <c r="M3442"/>
      <c r="N3442"/>
      <c r="O3442"/>
      <c r="P3442"/>
      <c r="Q3442"/>
      <c r="R3442"/>
    </row>
    <row r="3443" spans="1:18" s="16" customFormat="1" x14ac:dyDescent="0.25">
      <c r="A3443"/>
      <c r="B3443" s="18"/>
      <c r="D3443"/>
      <c r="E3443"/>
      <c r="F3443"/>
      <c r="G3443"/>
      <c r="H3443"/>
      <c r="I3443"/>
      <c r="J3443"/>
      <c r="K3443"/>
      <c r="L3443"/>
      <c r="M3443"/>
      <c r="N3443"/>
      <c r="O3443"/>
      <c r="P3443"/>
      <c r="Q3443"/>
      <c r="R3443"/>
    </row>
    <row r="3444" spans="1:18" s="16" customFormat="1" x14ac:dyDescent="0.25">
      <c r="A3444"/>
      <c r="B3444" s="18"/>
      <c r="D3444"/>
      <c r="E3444"/>
      <c r="F3444"/>
      <c r="G3444"/>
      <c r="H3444"/>
      <c r="I3444"/>
      <c r="J3444"/>
      <c r="K3444"/>
      <c r="L3444"/>
      <c r="M3444"/>
      <c r="N3444"/>
      <c r="O3444"/>
      <c r="P3444"/>
      <c r="Q3444"/>
      <c r="R3444"/>
    </row>
    <row r="3445" spans="1:18" s="16" customFormat="1" x14ac:dyDescent="0.25">
      <c r="A3445"/>
      <c r="B3445" s="18"/>
      <c r="D3445"/>
      <c r="E3445"/>
      <c r="F3445"/>
      <c r="G3445"/>
      <c r="H3445"/>
      <c r="I3445"/>
      <c r="J3445"/>
      <c r="K3445"/>
      <c r="L3445"/>
      <c r="M3445"/>
      <c r="N3445"/>
      <c r="O3445"/>
      <c r="P3445"/>
      <c r="Q3445"/>
      <c r="R3445"/>
    </row>
    <row r="3446" spans="1:18" s="16" customFormat="1" x14ac:dyDescent="0.25">
      <c r="A3446"/>
      <c r="B3446" s="18"/>
      <c r="D3446"/>
      <c r="E3446"/>
      <c r="F3446"/>
      <c r="G3446"/>
      <c r="H3446"/>
      <c r="I3446"/>
      <c r="J3446"/>
      <c r="K3446"/>
      <c r="L3446"/>
      <c r="M3446"/>
      <c r="N3446"/>
      <c r="O3446"/>
      <c r="P3446"/>
      <c r="Q3446"/>
      <c r="R3446"/>
    </row>
    <row r="3447" spans="1:18" s="16" customFormat="1" x14ac:dyDescent="0.25">
      <c r="A3447"/>
      <c r="B3447" s="18"/>
      <c r="D3447"/>
      <c r="E3447"/>
      <c r="F3447"/>
      <c r="G3447"/>
      <c r="H3447"/>
      <c r="I3447"/>
      <c r="J3447"/>
      <c r="K3447"/>
      <c r="L3447"/>
      <c r="M3447"/>
      <c r="N3447"/>
      <c r="O3447"/>
      <c r="P3447"/>
      <c r="Q3447"/>
      <c r="R3447"/>
    </row>
    <row r="3448" spans="1:18" s="16" customFormat="1" x14ac:dyDescent="0.25">
      <c r="A3448"/>
      <c r="B3448" s="18"/>
      <c r="D3448"/>
      <c r="E3448"/>
      <c r="F3448"/>
      <c r="G3448"/>
      <c r="H3448"/>
      <c r="I3448"/>
      <c r="J3448"/>
      <c r="K3448"/>
      <c r="L3448"/>
      <c r="M3448"/>
      <c r="N3448"/>
      <c r="O3448"/>
      <c r="P3448"/>
      <c r="Q3448"/>
      <c r="R3448"/>
    </row>
    <row r="3449" spans="1:18" s="16" customFormat="1" x14ac:dyDescent="0.25">
      <c r="A3449"/>
      <c r="B3449" s="18"/>
      <c r="D3449"/>
      <c r="E3449"/>
      <c r="F3449"/>
      <c r="G3449"/>
      <c r="H3449"/>
      <c r="I3449"/>
      <c r="J3449"/>
      <c r="K3449"/>
      <c r="L3449"/>
      <c r="M3449"/>
      <c r="N3449"/>
      <c r="O3449"/>
      <c r="P3449"/>
      <c r="Q3449"/>
      <c r="R3449"/>
    </row>
    <row r="3450" spans="1:18" s="16" customFormat="1" x14ac:dyDescent="0.25">
      <c r="A3450"/>
      <c r="B3450" s="18"/>
      <c r="D3450"/>
      <c r="E3450"/>
      <c r="F3450"/>
      <c r="G3450"/>
      <c r="H3450"/>
      <c r="I3450"/>
      <c r="J3450"/>
      <c r="K3450"/>
      <c r="L3450"/>
      <c r="M3450"/>
      <c r="N3450"/>
      <c r="O3450"/>
      <c r="P3450"/>
      <c r="Q3450"/>
      <c r="R3450"/>
    </row>
    <row r="3451" spans="1:18" s="16" customFormat="1" x14ac:dyDescent="0.25">
      <c r="A3451"/>
      <c r="B3451" s="18"/>
      <c r="D3451"/>
      <c r="E3451"/>
      <c r="F3451"/>
      <c r="G3451"/>
      <c r="H3451"/>
      <c r="I3451"/>
      <c r="J3451"/>
      <c r="K3451"/>
      <c r="L3451"/>
      <c r="M3451"/>
      <c r="N3451"/>
      <c r="O3451"/>
      <c r="P3451"/>
      <c r="Q3451"/>
      <c r="R3451"/>
    </row>
    <row r="3452" spans="1:18" s="16" customFormat="1" x14ac:dyDescent="0.25">
      <c r="A3452"/>
      <c r="B3452" s="18"/>
      <c r="D3452"/>
      <c r="E3452"/>
      <c r="F3452"/>
      <c r="G3452"/>
      <c r="H3452"/>
      <c r="I3452"/>
      <c r="J3452"/>
      <c r="K3452"/>
      <c r="L3452"/>
      <c r="M3452"/>
      <c r="N3452"/>
      <c r="O3452"/>
      <c r="P3452"/>
      <c r="Q3452"/>
      <c r="R3452"/>
    </row>
    <row r="3453" spans="1:18" s="16" customFormat="1" x14ac:dyDescent="0.25">
      <c r="A3453"/>
      <c r="B3453" s="18"/>
      <c r="D3453"/>
      <c r="E3453"/>
      <c r="F3453"/>
      <c r="G3453"/>
      <c r="H3453"/>
      <c r="I3453"/>
      <c r="J3453"/>
      <c r="K3453"/>
      <c r="L3453"/>
      <c r="M3453"/>
      <c r="N3453"/>
      <c r="O3453"/>
      <c r="P3453"/>
      <c r="Q3453"/>
      <c r="R3453"/>
    </row>
    <row r="3454" spans="1:18" s="16" customFormat="1" x14ac:dyDescent="0.25">
      <c r="A3454"/>
      <c r="B3454" s="18"/>
      <c r="D3454"/>
      <c r="E3454"/>
      <c r="F3454"/>
      <c r="G3454"/>
      <c r="H3454"/>
      <c r="I3454"/>
      <c r="J3454"/>
      <c r="K3454"/>
      <c r="L3454"/>
      <c r="M3454"/>
      <c r="N3454"/>
      <c r="O3454"/>
      <c r="P3454"/>
      <c r="Q3454"/>
      <c r="R3454"/>
    </row>
    <row r="3455" spans="1:18" s="16" customFormat="1" x14ac:dyDescent="0.25">
      <c r="A3455"/>
      <c r="B3455" s="18"/>
      <c r="D3455"/>
      <c r="E3455"/>
      <c r="F3455"/>
      <c r="G3455"/>
      <c r="H3455"/>
      <c r="I3455"/>
      <c r="J3455"/>
      <c r="K3455"/>
      <c r="L3455"/>
      <c r="M3455"/>
      <c r="N3455"/>
      <c r="O3455"/>
      <c r="P3455"/>
      <c r="Q3455"/>
      <c r="R3455"/>
    </row>
    <row r="3456" spans="1:18" s="16" customFormat="1" x14ac:dyDescent="0.25">
      <c r="A3456"/>
      <c r="B3456" s="18"/>
      <c r="D3456"/>
      <c r="E3456"/>
      <c r="F3456"/>
      <c r="G3456"/>
      <c r="H3456"/>
      <c r="I3456"/>
      <c r="J3456"/>
      <c r="K3456"/>
      <c r="L3456"/>
      <c r="M3456"/>
      <c r="N3456"/>
      <c r="O3456"/>
      <c r="P3456"/>
      <c r="Q3456"/>
      <c r="R3456"/>
    </row>
    <row r="3457" spans="1:18" s="16" customFormat="1" x14ac:dyDescent="0.25">
      <c r="A3457"/>
      <c r="B3457" s="18"/>
      <c r="D3457"/>
      <c r="E3457"/>
      <c r="F3457"/>
      <c r="G3457"/>
      <c r="H3457"/>
      <c r="I3457"/>
      <c r="J3457"/>
      <c r="K3457"/>
      <c r="L3457"/>
      <c r="M3457"/>
      <c r="N3457"/>
      <c r="O3457"/>
      <c r="P3457"/>
      <c r="Q3457"/>
      <c r="R3457"/>
    </row>
    <row r="3458" spans="1:18" s="16" customFormat="1" x14ac:dyDescent="0.25">
      <c r="A3458"/>
      <c r="B3458" s="18"/>
      <c r="D3458"/>
      <c r="E3458"/>
      <c r="F3458"/>
      <c r="G3458"/>
      <c r="H3458"/>
      <c r="I3458"/>
      <c r="J3458"/>
      <c r="K3458"/>
      <c r="L3458"/>
      <c r="M3458"/>
      <c r="N3458"/>
      <c r="O3458"/>
      <c r="P3458"/>
      <c r="Q3458"/>
      <c r="R3458"/>
    </row>
    <row r="3459" spans="1:18" s="16" customFormat="1" x14ac:dyDescent="0.25">
      <c r="A3459"/>
      <c r="B3459" s="18"/>
      <c r="D3459"/>
      <c r="E3459"/>
      <c r="F3459"/>
      <c r="G3459"/>
      <c r="H3459"/>
      <c r="I3459"/>
      <c r="J3459"/>
      <c r="K3459"/>
      <c r="L3459"/>
      <c r="M3459"/>
      <c r="N3459"/>
      <c r="O3459"/>
      <c r="P3459"/>
      <c r="Q3459"/>
      <c r="R3459"/>
    </row>
    <row r="3460" spans="1:18" s="16" customFormat="1" x14ac:dyDescent="0.25">
      <c r="A3460"/>
      <c r="B3460" s="18"/>
      <c r="D3460"/>
      <c r="E3460"/>
      <c r="F3460"/>
      <c r="G3460"/>
      <c r="H3460"/>
      <c r="I3460"/>
      <c r="J3460"/>
      <c r="K3460"/>
      <c r="L3460"/>
      <c r="M3460"/>
      <c r="N3460"/>
      <c r="O3460"/>
      <c r="P3460"/>
      <c r="Q3460"/>
      <c r="R3460"/>
    </row>
    <row r="3461" spans="1:18" s="16" customFormat="1" x14ac:dyDescent="0.25">
      <c r="A3461"/>
      <c r="B3461" s="18"/>
      <c r="D3461"/>
      <c r="E3461"/>
      <c r="F3461"/>
      <c r="G3461"/>
      <c r="H3461"/>
      <c r="I3461"/>
      <c r="J3461"/>
      <c r="K3461"/>
      <c r="L3461"/>
      <c r="M3461"/>
      <c r="N3461"/>
      <c r="O3461"/>
      <c r="P3461"/>
      <c r="Q3461"/>
      <c r="R3461"/>
    </row>
    <row r="3462" spans="1:18" s="16" customFormat="1" x14ac:dyDescent="0.25">
      <c r="A3462"/>
      <c r="B3462" s="17"/>
      <c r="D3462"/>
      <c r="E3462"/>
      <c r="F3462"/>
      <c r="G3462"/>
      <c r="H3462"/>
      <c r="I3462"/>
      <c r="J3462"/>
      <c r="K3462"/>
      <c r="L3462"/>
      <c r="M3462"/>
      <c r="N3462"/>
      <c r="O3462"/>
      <c r="P3462"/>
      <c r="Q3462"/>
      <c r="R3462"/>
    </row>
    <row r="3463" spans="1:18" s="16" customFormat="1" x14ac:dyDescent="0.25">
      <c r="A3463"/>
      <c r="B3463" s="18"/>
      <c r="D3463"/>
      <c r="E3463"/>
      <c r="F3463"/>
      <c r="G3463"/>
      <c r="H3463"/>
      <c r="I3463"/>
      <c r="J3463"/>
      <c r="K3463"/>
      <c r="L3463"/>
      <c r="M3463"/>
      <c r="N3463"/>
      <c r="O3463"/>
      <c r="P3463"/>
      <c r="Q3463"/>
      <c r="R3463"/>
    </row>
    <row r="3464" spans="1:18" s="16" customFormat="1" x14ac:dyDescent="0.25">
      <c r="A3464"/>
      <c r="B3464" s="18"/>
      <c r="D3464"/>
      <c r="E3464"/>
      <c r="F3464"/>
      <c r="G3464"/>
      <c r="H3464"/>
      <c r="I3464"/>
      <c r="J3464"/>
      <c r="K3464"/>
      <c r="L3464"/>
      <c r="M3464"/>
      <c r="N3464"/>
      <c r="O3464"/>
      <c r="P3464"/>
      <c r="Q3464"/>
      <c r="R3464"/>
    </row>
    <row r="3465" spans="1:18" s="16" customFormat="1" x14ac:dyDescent="0.25">
      <c r="A3465"/>
      <c r="B3465" s="18"/>
      <c r="D3465"/>
      <c r="E3465"/>
      <c r="F3465"/>
      <c r="G3465"/>
      <c r="H3465"/>
      <c r="I3465"/>
      <c r="J3465"/>
      <c r="K3465"/>
      <c r="L3465"/>
      <c r="M3465"/>
      <c r="N3465"/>
      <c r="O3465"/>
      <c r="P3465"/>
      <c r="Q3465"/>
      <c r="R3465"/>
    </row>
    <row r="3466" spans="1:18" s="16" customFormat="1" x14ac:dyDescent="0.25">
      <c r="A3466"/>
      <c r="B3466" s="18"/>
      <c r="D3466"/>
      <c r="E3466"/>
      <c r="F3466"/>
      <c r="G3466"/>
      <c r="H3466"/>
      <c r="I3466"/>
      <c r="J3466"/>
      <c r="K3466"/>
      <c r="L3466"/>
      <c r="M3466"/>
      <c r="N3466"/>
      <c r="O3466"/>
      <c r="P3466"/>
      <c r="Q3466"/>
      <c r="R3466"/>
    </row>
    <row r="3467" spans="1:18" s="16" customFormat="1" x14ac:dyDescent="0.25">
      <c r="A3467"/>
      <c r="B3467" s="18"/>
      <c r="D3467"/>
      <c r="E3467"/>
      <c r="F3467"/>
      <c r="G3467"/>
      <c r="H3467"/>
      <c r="I3467"/>
      <c r="J3467"/>
      <c r="K3467"/>
      <c r="L3467"/>
      <c r="M3467"/>
      <c r="N3467"/>
      <c r="O3467"/>
      <c r="P3467"/>
      <c r="Q3467"/>
      <c r="R3467"/>
    </row>
    <row r="3468" spans="1:18" s="16" customFormat="1" x14ac:dyDescent="0.25">
      <c r="A3468"/>
      <c r="B3468" s="18"/>
      <c r="D3468"/>
      <c r="E3468"/>
      <c r="F3468"/>
      <c r="G3468"/>
      <c r="H3468"/>
      <c r="I3468"/>
      <c r="J3468"/>
      <c r="K3468"/>
      <c r="L3468"/>
      <c r="M3468"/>
      <c r="N3468"/>
      <c r="O3468"/>
      <c r="P3468"/>
      <c r="Q3468"/>
      <c r="R3468"/>
    </row>
    <row r="3469" spans="1:18" s="16" customFormat="1" x14ac:dyDescent="0.25">
      <c r="A3469"/>
      <c r="B3469" s="18"/>
      <c r="D3469"/>
      <c r="E3469"/>
      <c r="F3469"/>
      <c r="G3469"/>
      <c r="H3469"/>
      <c r="I3469"/>
      <c r="J3469"/>
      <c r="K3469"/>
      <c r="L3469"/>
      <c r="M3469"/>
      <c r="N3469"/>
      <c r="O3469"/>
      <c r="P3469"/>
      <c r="Q3469"/>
      <c r="R3469"/>
    </row>
    <row r="3470" spans="1:18" s="16" customFormat="1" x14ac:dyDescent="0.25">
      <c r="A3470"/>
      <c r="B3470" s="18"/>
      <c r="D3470"/>
      <c r="E3470"/>
      <c r="F3470"/>
      <c r="G3470"/>
      <c r="H3470"/>
      <c r="I3470"/>
      <c r="J3470"/>
      <c r="K3470"/>
      <c r="L3470"/>
      <c r="M3470"/>
      <c r="N3470"/>
      <c r="O3470"/>
      <c r="P3470"/>
      <c r="Q3470"/>
      <c r="R3470"/>
    </row>
    <row r="3471" spans="1:18" s="16" customFormat="1" x14ac:dyDescent="0.25">
      <c r="A3471"/>
      <c r="B3471" s="18"/>
      <c r="D3471"/>
      <c r="E3471"/>
      <c r="F3471"/>
      <c r="G3471"/>
      <c r="H3471"/>
      <c r="I3471"/>
      <c r="J3471"/>
      <c r="K3471"/>
      <c r="L3471"/>
      <c r="M3471"/>
      <c r="N3471"/>
      <c r="O3471"/>
      <c r="P3471"/>
      <c r="Q3471"/>
      <c r="R3471"/>
    </row>
    <row r="3472" spans="1:18" s="16" customFormat="1" x14ac:dyDescent="0.25">
      <c r="A3472"/>
      <c r="B3472" s="18"/>
      <c r="D3472"/>
      <c r="E3472"/>
      <c r="F3472"/>
      <c r="G3472"/>
      <c r="H3472"/>
      <c r="I3472"/>
      <c r="J3472"/>
      <c r="K3472"/>
      <c r="L3472"/>
      <c r="M3472"/>
      <c r="N3472"/>
      <c r="O3472"/>
      <c r="P3472"/>
      <c r="Q3472"/>
      <c r="R3472"/>
    </row>
    <row r="3473" spans="1:18" s="16" customFormat="1" x14ac:dyDescent="0.25">
      <c r="A3473"/>
      <c r="B3473" s="18"/>
      <c r="D3473"/>
      <c r="E3473"/>
      <c r="F3473"/>
      <c r="G3473"/>
      <c r="H3473"/>
      <c r="I3473"/>
      <c r="J3473"/>
      <c r="K3473"/>
      <c r="L3473"/>
      <c r="M3473"/>
      <c r="N3473"/>
      <c r="O3473"/>
      <c r="P3473"/>
      <c r="Q3473"/>
      <c r="R3473"/>
    </row>
    <row r="3474" spans="1:18" s="16" customFormat="1" x14ac:dyDescent="0.25">
      <c r="A3474"/>
      <c r="B3474" s="18"/>
      <c r="D3474"/>
      <c r="E3474"/>
      <c r="F3474"/>
      <c r="G3474"/>
      <c r="H3474"/>
      <c r="I3474"/>
      <c r="J3474"/>
      <c r="K3474"/>
      <c r="L3474"/>
      <c r="M3474"/>
      <c r="N3474"/>
      <c r="O3474"/>
      <c r="P3474"/>
      <c r="Q3474"/>
      <c r="R3474"/>
    </row>
    <row r="3475" spans="1:18" s="16" customFormat="1" x14ac:dyDescent="0.25">
      <c r="A3475"/>
      <c r="B3475" s="18"/>
      <c r="D3475"/>
      <c r="E3475"/>
      <c r="F3475"/>
      <c r="G3475"/>
      <c r="H3475"/>
      <c r="I3475"/>
      <c r="J3475"/>
      <c r="K3475"/>
      <c r="L3475"/>
      <c r="M3475"/>
      <c r="N3475"/>
      <c r="O3475"/>
      <c r="P3475"/>
      <c r="Q3475"/>
      <c r="R3475"/>
    </row>
    <row r="3476" spans="1:18" s="16" customFormat="1" x14ac:dyDescent="0.25">
      <c r="A3476"/>
      <c r="B3476" s="18"/>
      <c r="D3476"/>
      <c r="E3476"/>
      <c r="F3476"/>
      <c r="G3476"/>
      <c r="H3476"/>
      <c r="I3476"/>
      <c r="J3476"/>
      <c r="K3476"/>
      <c r="L3476"/>
      <c r="M3476"/>
      <c r="N3476"/>
      <c r="O3476"/>
      <c r="P3476"/>
      <c r="Q3476"/>
      <c r="R3476"/>
    </row>
    <row r="3477" spans="1:18" s="16" customFormat="1" x14ac:dyDescent="0.25">
      <c r="A3477"/>
      <c r="B3477" s="18"/>
      <c r="D3477"/>
      <c r="E3477"/>
      <c r="F3477"/>
      <c r="G3477"/>
      <c r="H3477"/>
      <c r="I3477"/>
      <c r="J3477"/>
      <c r="K3477"/>
      <c r="L3477"/>
      <c r="M3477"/>
      <c r="N3477"/>
      <c r="O3477"/>
      <c r="P3477"/>
      <c r="Q3477"/>
      <c r="R3477"/>
    </row>
    <row r="3478" spans="1:18" s="16" customFormat="1" x14ac:dyDescent="0.25">
      <c r="A3478"/>
      <c r="B3478" s="18"/>
      <c r="D3478"/>
      <c r="E3478"/>
      <c r="F3478"/>
      <c r="G3478"/>
      <c r="H3478"/>
      <c r="I3478"/>
      <c r="J3478"/>
      <c r="K3478"/>
      <c r="L3478"/>
      <c r="M3478"/>
      <c r="N3478"/>
      <c r="O3478"/>
      <c r="P3478"/>
      <c r="Q3478"/>
      <c r="R3478"/>
    </row>
    <row r="3479" spans="1:18" s="16" customFormat="1" x14ac:dyDescent="0.25">
      <c r="A3479"/>
      <c r="B3479" s="18"/>
      <c r="D3479"/>
      <c r="E3479"/>
      <c r="F3479"/>
      <c r="G3479"/>
      <c r="H3479"/>
      <c r="I3479"/>
      <c r="J3479"/>
      <c r="K3479"/>
      <c r="L3479"/>
      <c r="M3479"/>
      <c r="N3479"/>
      <c r="O3479"/>
      <c r="P3479"/>
      <c r="Q3479"/>
      <c r="R3479"/>
    </row>
    <row r="3480" spans="1:18" s="16" customFormat="1" x14ac:dyDescent="0.25">
      <c r="A3480"/>
      <c r="B3480" s="18"/>
      <c r="D3480"/>
      <c r="E3480"/>
      <c r="F3480"/>
      <c r="G3480"/>
      <c r="H3480"/>
      <c r="I3480"/>
      <c r="J3480"/>
      <c r="K3480"/>
      <c r="L3480"/>
      <c r="M3480"/>
      <c r="N3480"/>
      <c r="O3480"/>
      <c r="P3480"/>
      <c r="Q3480"/>
      <c r="R3480"/>
    </row>
    <row r="3481" spans="1:18" s="16" customFormat="1" x14ac:dyDescent="0.25">
      <c r="A3481"/>
      <c r="B3481" s="18"/>
      <c r="D3481"/>
      <c r="E3481"/>
      <c r="F3481"/>
      <c r="G3481"/>
      <c r="H3481"/>
      <c r="I3481"/>
      <c r="J3481"/>
      <c r="K3481"/>
      <c r="L3481"/>
      <c r="M3481"/>
      <c r="N3481"/>
      <c r="O3481"/>
      <c r="P3481"/>
      <c r="Q3481"/>
      <c r="R3481"/>
    </row>
    <row r="3482" spans="1:18" s="16" customFormat="1" x14ac:dyDescent="0.25">
      <c r="A3482"/>
      <c r="B3482" s="18"/>
      <c r="D3482"/>
      <c r="E3482"/>
      <c r="F3482"/>
      <c r="G3482"/>
      <c r="H3482"/>
      <c r="I3482"/>
      <c r="J3482"/>
      <c r="K3482"/>
      <c r="L3482"/>
      <c r="M3482"/>
      <c r="N3482"/>
      <c r="O3482"/>
      <c r="P3482"/>
      <c r="Q3482"/>
      <c r="R3482"/>
    </row>
    <row r="3483" spans="1:18" s="16" customFormat="1" x14ac:dyDescent="0.25">
      <c r="A3483"/>
      <c r="B3483" s="18"/>
      <c r="D3483"/>
      <c r="E3483"/>
      <c r="F3483"/>
      <c r="G3483"/>
      <c r="H3483"/>
      <c r="I3483"/>
      <c r="J3483"/>
      <c r="K3483"/>
      <c r="L3483"/>
      <c r="M3483"/>
      <c r="N3483"/>
      <c r="O3483"/>
      <c r="P3483"/>
      <c r="Q3483"/>
      <c r="R3483"/>
    </row>
    <row r="3484" spans="1:18" s="16" customFormat="1" x14ac:dyDescent="0.25">
      <c r="A3484"/>
      <c r="B3484" s="18"/>
      <c r="D3484"/>
      <c r="E3484"/>
      <c r="F3484"/>
      <c r="G3484"/>
      <c r="H3484"/>
      <c r="I3484"/>
      <c r="J3484"/>
      <c r="K3484"/>
      <c r="L3484"/>
      <c r="M3484"/>
      <c r="N3484"/>
      <c r="O3484"/>
      <c r="P3484"/>
      <c r="Q3484"/>
      <c r="R3484"/>
    </row>
    <row r="3485" spans="1:18" s="16" customFormat="1" x14ac:dyDescent="0.25">
      <c r="A3485"/>
      <c r="B3485" s="18"/>
      <c r="D3485"/>
      <c r="E3485"/>
      <c r="F3485"/>
      <c r="G3485"/>
      <c r="H3485"/>
      <c r="I3485"/>
      <c r="J3485"/>
      <c r="K3485"/>
      <c r="L3485"/>
      <c r="M3485"/>
      <c r="N3485"/>
      <c r="O3485"/>
      <c r="P3485"/>
      <c r="Q3485"/>
      <c r="R3485"/>
    </row>
    <row r="3486" spans="1:18" s="16" customFormat="1" x14ac:dyDescent="0.25">
      <c r="A3486"/>
      <c r="B3486" s="18"/>
      <c r="D3486"/>
      <c r="E3486"/>
      <c r="F3486"/>
      <c r="G3486"/>
      <c r="H3486"/>
      <c r="I3486"/>
      <c r="J3486"/>
      <c r="K3486"/>
      <c r="L3486"/>
      <c r="M3486"/>
      <c r="N3486"/>
      <c r="O3486"/>
      <c r="P3486"/>
      <c r="Q3486"/>
      <c r="R3486"/>
    </row>
    <row r="3487" spans="1:18" s="16" customFormat="1" x14ac:dyDescent="0.25">
      <c r="A3487"/>
      <c r="B3487" s="18"/>
      <c r="D3487"/>
      <c r="E3487"/>
      <c r="F3487"/>
      <c r="G3487"/>
      <c r="H3487"/>
      <c r="I3487"/>
      <c r="J3487"/>
      <c r="K3487"/>
      <c r="L3487"/>
      <c r="M3487"/>
      <c r="N3487"/>
      <c r="O3487"/>
      <c r="P3487"/>
      <c r="Q3487"/>
      <c r="R3487"/>
    </row>
    <row r="3488" spans="1:18" s="16" customFormat="1" x14ac:dyDescent="0.25">
      <c r="A3488"/>
      <c r="B3488" s="18"/>
      <c r="D3488"/>
      <c r="E3488"/>
      <c r="F3488"/>
      <c r="G3488"/>
      <c r="H3488"/>
      <c r="I3488"/>
      <c r="J3488"/>
      <c r="K3488"/>
      <c r="L3488"/>
      <c r="M3488"/>
      <c r="N3488"/>
      <c r="O3488"/>
      <c r="P3488"/>
      <c r="Q3488"/>
      <c r="R3488"/>
    </row>
    <row r="3489" spans="1:18" s="16" customFormat="1" x14ac:dyDescent="0.25">
      <c r="A3489"/>
      <c r="B3489" s="18"/>
      <c r="D3489"/>
      <c r="E3489"/>
      <c r="F3489"/>
      <c r="G3489"/>
      <c r="H3489"/>
      <c r="I3489"/>
      <c r="J3489"/>
      <c r="K3489"/>
      <c r="L3489"/>
      <c r="M3489"/>
      <c r="N3489"/>
      <c r="O3489"/>
      <c r="P3489"/>
      <c r="Q3489"/>
      <c r="R3489"/>
    </row>
    <row r="3490" spans="1:18" s="16" customFormat="1" x14ac:dyDescent="0.25">
      <c r="A3490"/>
      <c r="B3490" s="18"/>
      <c r="D3490"/>
      <c r="E3490"/>
      <c r="F3490"/>
      <c r="G3490"/>
      <c r="H3490"/>
      <c r="I3490"/>
      <c r="J3490"/>
      <c r="K3490"/>
      <c r="L3490"/>
      <c r="M3490"/>
      <c r="N3490"/>
      <c r="O3490"/>
      <c r="P3490"/>
      <c r="Q3490"/>
      <c r="R3490"/>
    </row>
    <row r="3491" spans="1:18" s="16" customFormat="1" x14ac:dyDescent="0.25">
      <c r="A3491"/>
      <c r="B3491" s="18"/>
      <c r="D3491"/>
      <c r="E3491"/>
      <c r="F3491"/>
      <c r="G3491"/>
      <c r="H3491"/>
      <c r="I3491"/>
      <c r="J3491"/>
      <c r="K3491"/>
      <c r="L3491"/>
      <c r="M3491"/>
      <c r="N3491"/>
      <c r="O3491"/>
      <c r="P3491"/>
      <c r="Q3491"/>
      <c r="R3491"/>
    </row>
    <row r="3492" spans="1:18" s="16" customFormat="1" x14ac:dyDescent="0.25">
      <c r="A3492"/>
      <c r="B3492" s="18"/>
      <c r="D3492"/>
      <c r="E3492"/>
      <c r="F3492"/>
      <c r="G3492"/>
      <c r="H3492"/>
      <c r="I3492"/>
      <c r="J3492"/>
      <c r="K3492"/>
      <c r="L3492"/>
      <c r="M3492"/>
      <c r="N3492"/>
      <c r="O3492"/>
      <c r="P3492"/>
      <c r="Q3492"/>
      <c r="R3492"/>
    </row>
    <row r="3493" spans="1:18" s="16" customFormat="1" x14ac:dyDescent="0.25">
      <c r="A3493"/>
      <c r="B3493" s="18"/>
      <c r="D3493"/>
      <c r="E3493"/>
      <c r="F3493"/>
      <c r="G3493"/>
      <c r="H3493"/>
      <c r="I3493"/>
      <c r="J3493"/>
      <c r="K3493"/>
      <c r="L3493"/>
      <c r="M3493"/>
      <c r="N3493"/>
      <c r="O3493"/>
      <c r="P3493"/>
      <c r="Q3493"/>
      <c r="R3493"/>
    </row>
    <row r="3494" spans="1:18" s="16" customFormat="1" x14ac:dyDescent="0.25">
      <c r="A3494"/>
      <c r="B3494" s="18"/>
      <c r="D3494"/>
      <c r="E3494"/>
      <c r="F3494"/>
      <c r="G3494"/>
      <c r="H3494"/>
      <c r="I3494"/>
      <c r="J3494"/>
      <c r="K3494"/>
      <c r="L3494"/>
      <c r="M3494"/>
      <c r="N3494"/>
      <c r="O3494"/>
      <c r="P3494"/>
      <c r="Q3494"/>
      <c r="R3494"/>
    </row>
    <row r="3495" spans="1:18" s="16" customFormat="1" x14ac:dyDescent="0.25">
      <c r="A3495"/>
      <c r="B3495" s="18"/>
      <c r="D3495"/>
      <c r="E3495"/>
      <c r="F3495"/>
      <c r="G3495"/>
      <c r="H3495"/>
      <c r="I3495"/>
      <c r="J3495"/>
      <c r="K3495"/>
      <c r="L3495"/>
      <c r="M3495"/>
      <c r="N3495"/>
      <c r="O3495"/>
      <c r="P3495"/>
      <c r="Q3495"/>
      <c r="R3495"/>
    </row>
    <row r="3496" spans="1:18" s="16" customFormat="1" x14ac:dyDescent="0.25">
      <c r="A3496"/>
      <c r="B3496" s="18"/>
      <c r="D3496"/>
      <c r="E3496"/>
      <c r="F3496"/>
      <c r="G3496"/>
      <c r="H3496"/>
      <c r="I3496"/>
      <c r="J3496"/>
      <c r="K3496"/>
      <c r="L3496"/>
      <c r="M3496"/>
      <c r="N3496"/>
      <c r="O3496"/>
      <c r="P3496"/>
      <c r="Q3496"/>
      <c r="R3496"/>
    </row>
    <row r="3497" spans="1:18" s="16" customFormat="1" x14ac:dyDescent="0.25">
      <c r="A3497"/>
      <c r="B3497" s="18"/>
      <c r="D3497"/>
      <c r="E3497"/>
      <c r="F3497"/>
      <c r="G3497"/>
      <c r="H3497"/>
      <c r="I3497"/>
      <c r="J3497"/>
      <c r="K3497"/>
      <c r="L3497"/>
      <c r="M3497"/>
      <c r="N3497"/>
      <c r="O3497"/>
      <c r="P3497"/>
      <c r="Q3497"/>
      <c r="R3497"/>
    </row>
    <row r="3498" spans="1:18" s="16" customFormat="1" x14ac:dyDescent="0.25">
      <c r="A3498"/>
      <c r="B3498" s="18"/>
      <c r="D3498"/>
      <c r="E3498"/>
      <c r="F3498"/>
      <c r="G3498"/>
      <c r="H3498"/>
      <c r="I3498"/>
      <c r="J3498"/>
      <c r="K3498"/>
      <c r="L3498"/>
      <c r="M3498"/>
      <c r="N3498"/>
      <c r="O3498"/>
      <c r="P3498"/>
      <c r="Q3498"/>
      <c r="R3498"/>
    </row>
    <row r="3499" spans="1:18" s="16" customFormat="1" x14ac:dyDescent="0.25">
      <c r="A3499"/>
      <c r="B3499" s="18"/>
      <c r="D3499"/>
      <c r="E3499"/>
      <c r="F3499"/>
      <c r="G3499"/>
      <c r="H3499"/>
      <c r="I3499"/>
      <c r="J3499"/>
      <c r="K3499"/>
      <c r="L3499"/>
      <c r="M3499"/>
      <c r="N3499"/>
      <c r="O3499"/>
      <c r="P3499"/>
      <c r="Q3499"/>
      <c r="R3499"/>
    </row>
    <row r="3500" spans="1:18" s="16" customFormat="1" x14ac:dyDescent="0.25">
      <c r="A3500"/>
      <c r="B3500" s="18"/>
      <c r="D3500"/>
      <c r="E3500"/>
      <c r="F3500"/>
      <c r="G3500"/>
      <c r="H3500"/>
      <c r="I3500"/>
      <c r="J3500"/>
      <c r="K3500"/>
      <c r="L3500"/>
      <c r="M3500"/>
      <c r="N3500"/>
      <c r="O3500"/>
      <c r="P3500"/>
      <c r="Q3500"/>
      <c r="R3500"/>
    </row>
    <row r="3501" spans="1:18" s="16" customFormat="1" x14ac:dyDescent="0.25">
      <c r="A3501"/>
      <c r="B3501" s="18"/>
      <c r="D3501"/>
      <c r="E3501"/>
      <c r="F3501"/>
      <c r="G3501"/>
      <c r="H3501"/>
      <c r="I3501"/>
      <c r="J3501"/>
      <c r="K3501"/>
      <c r="L3501"/>
      <c r="M3501"/>
      <c r="N3501"/>
      <c r="O3501"/>
      <c r="P3501"/>
      <c r="Q3501"/>
      <c r="R3501"/>
    </row>
    <row r="3502" spans="1:18" s="16" customFormat="1" x14ac:dyDescent="0.25">
      <c r="A3502"/>
      <c r="B3502" s="18"/>
      <c r="D3502"/>
      <c r="E3502"/>
      <c r="F3502"/>
      <c r="G3502"/>
      <c r="H3502"/>
      <c r="I3502"/>
      <c r="J3502"/>
      <c r="K3502"/>
      <c r="L3502"/>
      <c r="M3502"/>
      <c r="N3502"/>
      <c r="O3502"/>
      <c r="P3502"/>
      <c r="Q3502"/>
      <c r="R3502"/>
    </row>
    <row r="3503" spans="1:18" s="16" customFormat="1" x14ac:dyDescent="0.25">
      <c r="A3503"/>
      <c r="B3503" s="18"/>
      <c r="D3503"/>
      <c r="E3503"/>
      <c r="F3503"/>
      <c r="G3503"/>
      <c r="H3503"/>
      <c r="I3503"/>
      <c r="J3503"/>
      <c r="K3503"/>
      <c r="L3503"/>
      <c r="M3503"/>
      <c r="N3503"/>
      <c r="O3503"/>
      <c r="P3503"/>
      <c r="Q3503"/>
      <c r="R3503"/>
    </row>
    <row r="3504" spans="1:18" s="16" customFormat="1" x14ac:dyDescent="0.25">
      <c r="A3504"/>
      <c r="B3504" s="18"/>
      <c r="D3504"/>
      <c r="E3504"/>
      <c r="F3504"/>
      <c r="G3504"/>
      <c r="H3504"/>
      <c r="I3504"/>
      <c r="J3504"/>
      <c r="K3504"/>
      <c r="L3504"/>
      <c r="M3504"/>
      <c r="N3504"/>
      <c r="O3504"/>
      <c r="P3504"/>
      <c r="Q3504"/>
      <c r="R3504"/>
    </row>
    <row r="3505" spans="1:18" s="16" customFormat="1" x14ac:dyDescent="0.25">
      <c r="A3505"/>
      <c r="B3505" s="18"/>
      <c r="D3505"/>
      <c r="E3505"/>
      <c r="F3505"/>
      <c r="G3505"/>
      <c r="H3505"/>
      <c r="I3505"/>
      <c r="J3505"/>
      <c r="K3505"/>
      <c r="L3505"/>
      <c r="M3505"/>
      <c r="N3505"/>
      <c r="O3505"/>
      <c r="P3505"/>
      <c r="Q3505"/>
      <c r="R3505"/>
    </row>
    <row r="3506" spans="1:18" s="16" customFormat="1" x14ac:dyDescent="0.25">
      <c r="A3506"/>
      <c r="B3506" s="18"/>
      <c r="D3506"/>
      <c r="E3506"/>
      <c r="F3506"/>
      <c r="G3506"/>
      <c r="H3506"/>
      <c r="I3506"/>
      <c r="J3506"/>
      <c r="K3506"/>
      <c r="L3506"/>
      <c r="M3506"/>
      <c r="N3506"/>
      <c r="O3506"/>
      <c r="P3506"/>
      <c r="Q3506"/>
      <c r="R3506"/>
    </row>
    <row r="3507" spans="1:18" s="16" customFormat="1" x14ac:dyDescent="0.25">
      <c r="A3507"/>
      <c r="B3507" s="18"/>
      <c r="D3507"/>
      <c r="E3507"/>
      <c r="F3507"/>
      <c r="G3507"/>
      <c r="H3507"/>
      <c r="I3507"/>
      <c r="J3507"/>
      <c r="K3507"/>
      <c r="L3507"/>
      <c r="M3507"/>
      <c r="N3507"/>
      <c r="O3507"/>
      <c r="P3507"/>
      <c r="Q3507"/>
      <c r="R3507"/>
    </row>
    <row r="3508" spans="1:18" s="16" customFormat="1" x14ac:dyDescent="0.25">
      <c r="A3508"/>
      <c r="B3508" s="18"/>
      <c r="D3508"/>
      <c r="E3508"/>
      <c r="F3508"/>
      <c r="G3508"/>
      <c r="H3508"/>
      <c r="I3508"/>
      <c r="J3508"/>
      <c r="K3508"/>
      <c r="L3508"/>
      <c r="M3508"/>
      <c r="N3508"/>
      <c r="O3508"/>
      <c r="P3508"/>
      <c r="Q3508"/>
      <c r="R3508"/>
    </row>
    <row r="3509" spans="1:18" s="16" customFormat="1" x14ac:dyDescent="0.25">
      <c r="A3509"/>
      <c r="B3509" s="18"/>
      <c r="D3509"/>
      <c r="E3509"/>
      <c r="F3509"/>
      <c r="G3509"/>
      <c r="H3509"/>
      <c r="I3509"/>
      <c r="J3509"/>
      <c r="K3509"/>
      <c r="L3509"/>
      <c r="M3509"/>
      <c r="N3509"/>
      <c r="O3509"/>
      <c r="P3509"/>
      <c r="Q3509"/>
      <c r="R3509"/>
    </row>
    <row r="3510" spans="1:18" s="16" customFormat="1" x14ac:dyDescent="0.25">
      <c r="A3510"/>
      <c r="B3510" s="18"/>
      <c r="D3510"/>
      <c r="E3510"/>
      <c r="F3510"/>
      <c r="G3510"/>
      <c r="H3510"/>
      <c r="I3510"/>
      <c r="J3510"/>
      <c r="K3510"/>
      <c r="L3510"/>
      <c r="M3510"/>
      <c r="N3510"/>
      <c r="O3510"/>
      <c r="P3510"/>
      <c r="Q3510"/>
      <c r="R3510"/>
    </row>
    <row r="3511" spans="1:18" s="16" customFormat="1" x14ac:dyDescent="0.25">
      <c r="A3511"/>
      <c r="B3511" s="18"/>
      <c r="D3511"/>
      <c r="E3511"/>
      <c r="F3511"/>
      <c r="G3511"/>
      <c r="H3511"/>
      <c r="I3511"/>
      <c r="J3511"/>
      <c r="K3511"/>
      <c r="L3511"/>
      <c r="M3511"/>
      <c r="N3511"/>
      <c r="O3511"/>
      <c r="P3511"/>
      <c r="Q3511"/>
      <c r="R3511"/>
    </row>
    <row r="3512" spans="1:18" s="16" customFormat="1" x14ac:dyDescent="0.25">
      <c r="A3512"/>
      <c r="B3512" s="17"/>
      <c r="D3512"/>
      <c r="E3512"/>
      <c r="F3512"/>
      <c r="G3512"/>
      <c r="H3512"/>
      <c r="I3512"/>
      <c r="J3512"/>
      <c r="K3512"/>
      <c r="L3512"/>
      <c r="M3512"/>
      <c r="N3512"/>
      <c r="O3512"/>
      <c r="P3512"/>
      <c r="Q3512"/>
      <c r="R3512"/>
    </row>
    <row r="3513" spans="1:18" s="16" customFormat="1" x14ac:dyDescent="0.25">
      <c r="A3513"/>
      <c r="B3513" s="18"/>
      <c r="D3513"/>
      <c r="E3513"/>
      <c r="F3513"/>
      <c r="G3513"/>
      <c r="H3513"/>
      <c r="I3513"/>
      <c r="J3513"/>
      <c r="K3513"/>
      <c r="L3513"/>
      <c r="M3513"/>
      <c r="N3513"/>
      <c r="O3513"/>
      <c r="P3513"/>
      <c r="Q3513"/>
      <c r="R3513"/>
    </row>
    <row r="3514" spans="1:18" s="16" customFormat="1" x14ac:dyDescent="0.25">
      <c r="A3514"/>
      <c r="B3514" s="18"/>
      <c r="D3514"/>
      <c r="E3514"/>
      <c r="F3514"/>
      <c r="G3514"/>
      <c r="H3514"/>
      <c r="I3514"/>
      <c r="J3514"/>
      <c r="K3514"/>
      <c r="L3514"/>
      <c r="M3514"/>
      <c r="N3514"/>
      <c r="O3514"/>
      <c r="P3514"/>
      <c r="Q3514"/>
      <c r="R3514"/>
    </row>
    <row r="3515" spans="1:18" s="16" customFormat="1" x14ac:dyDescent="0.25">
      <c r="A3515"/>
      <c r="B3515" s="18"/>
      <c r="D3515"/>
      <c r="E3515"/>
      <c r="F3515"/>
      <c r="G3515"/>
      <c r="H3515"/>
      <c r="I3515"/>
      <c r="J3515"/>
      <c r="K3515"/>
      <c r="L3515"/>
      <c r="M3515"/>
      <c r="N3515"/>
      <c r="O3515"/>
      <c r="P3515"/>
      <c r="Q3515"/>
      <c r="R3515"/>
    </row>
    <row r="3516" spans="1:18" s="16" customFormat="1" x14ac:dyDescent="0.25">
      <c r="A3516"/>
      <c r="B3516" s="18"/>
      <c r="D3516"/>
      <c r="E3516"/>
      <c r="F3516"/>
      <c r="G3516"/>
      <c r="H3516"/>
      <c r="I3516"/>
      <c r="J3516"/>
      <c r="K3516"/>
      <c r="L3516"/>
      <c r="M3516"/>
      <c r="N3516"/>
      <c r="O3516"/>
      <c r="P3516"/>
      <c r="Q3516"/>
      <c r="R3516"/>
    </row>
    <row r="3517" spans="1:18" s="16" customFormat="1" x14ac:dyDescent="0.25">
      <c r="A3517"/>
      <c r="B3517" s="18"/>
      <c r="D3517"/>
      <c r="E3517"/>
      <c r="F3517"/>
      <c r="G3517"/>
      <c r="H3517"/>
      <c r="I3517"/>
      <c r="J3517"/>
      <c r="K3517"/>
      <c r="L3517"/>
      <c r="M3517"/>
      <c r="N3517"/>
      <c r="O3517"/>
      <c r="P3517"/>
      <c r="Q3517"/>
      <c r="R3517"/>
    </row>
    <row r="3518" spans="1:18" s="16" customFormat="1" x14ac:dyDescent="0.25">
      <c r="A3518"/>
      <c r="B3518" s="18"/>
      <c r="D3518"/>
      <c r="E3518"/>
      <c r="F3518"/>
      <c r="G3518"/>
      <c r="H3518"/>
      <c r="I3518"/>
      <c r="J3518"/>
      <c r="K3518"/>
      <c r="L3518"/>
      <c r="M3518"/>
      <c r="N3518"/>
      <c r="O3518"/>
      <c r="P3518"/>
      <c r="Q3518"/>
      <c r="R3518"/>
    </row>
    <row r="3519" spans="1:18" s="16" customFormat="1" x14ac:dyDescent="0.25">
      <c r="A3519"/>
      <c r="B3519" s="18"/>
      <c r="D3519"/>
      <c r="E3519"/>
      <c r="F3519"/>
      <c r="G3519"/>
      <c r="H3519"/>
      <c r="I3519"/>
      <c r="J3519"/>
      <c r="K3519"/>
      <c r="L3519"/>
      <c r="M3519"/>
      <c r="N3519"/>
      <c r="O3519"/>
      <c r="P3519"/>
      <c r="Q3519"/>
      <c r="R3519"/>
    </row>
    <row r="3520" spans="1:18" s="16" customFormat="1" x14ac:dyDescent="0.25">
      <c r="A3520"/>
      <c r="B3520" s="18"/>
      <c r="D3520"/>
      <c r="E3520"/>
      <c r="F3520"/>
      <c r="G3520"/>
      <c r="H3520"/>
      <c r="I3520"/>
      <c r="J3520"/>
      <c r="K3520"/>
      <c r="L3520"/>
      <c r="M3520"/>
      <c r="N3520"/>
      <c r="O3520"/>
      <c r="P3520"/>
      <c r="Q3520"/>
      <c r="R3520"/>
    </row>
    <row r="3521" spans="1:18" s="16" customFormat="1" x14ac:dyDescent="0.25">
      <c r="A3521"/>
      <c r="B3521" s="18"/>
      <c r="D3521"/>
      <c r="E3521"/>
      <c r="F3521"/>
      <c r="G3521"/>
      <c r="H3521"/>
      <c r="I3521"/>
      <c r="J3521"/>
      <c r="K3521"/>
      <c r="L3521"/>
      <c r="M3521"/>
      <c r="N3521"/>
      <c r="O3521"/>
      <c r="P3521"/>
      <c r="Q3521"/>
      <c r="R3521"/>
    </row>
    <row r="3522" spans="1:18" s="16" customFormat="1" x14ac:dyDescent="0.25">
      <c r="A3522"/>
      <c r="B3522" s="18"/>
      <c r="D3522"/>
      <c r="E3522"/>
      <c r="F3522"/>
      <c r="G3522"/>
      <c r="H3522"/>
      <c r="I3522"/>
      <c r="J3522"/>
      <c r="K3522"/>
      <c r="L3522"/>
      <c r="M3522"/>
      <c r="N3522"/>
      <c r="O3522"/>
      <c r="P3522"/>
      <c r="Q3522"/>
      <c r="R3522"/>
    </row>
    <row r="3523" spans="1:18" s="16" customFormat="1" x14ac:dyDescent="0.25">
      <c r="A3523"/>
      <c r="B3523" s="18"/>
      <c r="D3523"/>
      <c r="E3523"/>
      <c r="F3523"/>
      <c r="G3523"/>
      <c r="H3523"/>
      <c r="I3523"/>
      <c r="J3523"/>
      <c r="K3523"/>
      <c r="L3523"/>
      <c r="M3523"/>
      <c r="N3523"/>
      <c r="O3523"/>
      <c r="P3523"/>
      <c r="Q3523"/>
      <c r="R3523"/>
    </row>
    <row r="3524" spans="1:18" s="16" customFormat="1" x14ac:dyDescent="0.25">
      <c r="A3524"/>
      <c r="B3524" s="18"/>
      <c r="D3524"/>
      <c r="E3524"/>
      <c r="F3524"/>
      <c r="G3524"/>
      <c r="H3524"/>
      <c r="I3524"/>
      <c r="J3524"/>
      <c r="K3524"/>
      <c r="L3524"/>
      <c r="M3524"/>
      <c r="N3524"/>
      <c r="O3524"/>
      <c r="P3524"/>
      <c r="Q3524"/>
      <c r="R3524"/>
    </row>
    <row r="3525" spans="1:18" s="16" customFormat="1" x14ac:dyDescent="0.25">
      <c r="A3525"/>
      <c r="B3525" s="18"/>
      <c r="D3525"/>
      <c r="E3525"/>
      <c r="F3525"/>
      <c r="G3525"/>
      <c r="H3525"/>
      <c r="I3525"/>
      <c r="J3525"/>
      <c r="K3525"/>
      <c r="L3525"/>
      <c r="M3525"/>
      <c r="N3525"/>
      <c r="O3525"/>
      <c r="P3525"/>
      <c r="Q3525"/>
      <c r="R3525"/>
    </row>
    <row r="3526" spans="1:18" s="16" customFormat="1" x14ac:dyDescent="0.25">
      <c r="A3526"/>
      <c r="B3526" s="18"/>
      <c r="D3526"/>
      <c r="E3526"/>
      <c r="F3526"/>
      <c r="G3526"/>
      <c r="H3526"/>
      <c r="I3526"/>
      <c r="J3526"/>
      <c r="K3526"/>
      <c r="L3526"/>
      <c r="M3526"/>
      <c r="N3526"/>
      <c r="O3526"/>
      <c r="P3526"/>
      <c r="Q3526"/>
      <c r="R3526"/>
    </row>
    <row r="3527" spans="1:18" s="16" customFormat="1" x14ac:dyDescent="0.25">
      <c r="A3527"/>
      <c r="B3527" s="18"/>
      <c r="D3527"/>
      <c r="E3527"/>
      <c r="F3527"/>
      <c r="G3527"/>
      <c r="H3527"/>
      <c r="I3527"/>
      <c r="J3527"/>
      <c r="K3527"/>
      <c r="L3527"/>
      <c r="M3527"/>
      <c r="N3527"/>
      <c r="O3527"/>
      <c r="P3527"/>
      <c r="Q3527"/>
      <c r="R3527"/>
    </row>
    <row r="3528" spans="1:18" s="16" customFormat="1" x14ac:dyDescent="0.25">
      <c r="A3528"/>
      <c r="B3528" s="18"/>
      <c r="D3528"/>
      <c r="E3528"/>
      <c r="F3528"/>
      <c r="G3528"/>
      <c r="H3528"/>
      <c r="I3528"/>
      <c r="J3528"/>
      <c r="K3528"/>
      <c r="L3528"/>
      <c r="M3528"/>
      <c r="N3528"/>
      <c r="O3528"/>
      <c r="P3528"/>
      <c r="Q3528"/>
      <c r="R3528"/>
    </row>
    <row r="3529" spans="1:18" s="16" customFormat="1" x14ac:dyDescent="0.25">
      <c r="A3529"/>
      <c r="B3529" s="18"/>
      <c r="D3529"/>
      <c r="E3529"/>
      <c r="F3529"/>
      <c r="G3529"/>
      <c r="H3529"/>
      <c r="I3529"/>
      <c r="J3529"/>
      <c r="K3529"/>
      <c r="L3529"/>
      <c r="M3529"/>
      <c r="N3529"/>
      <c r="O3529"/>
      <c r="P3529"/>
      <c r="Q3529"/>
      <c r="R3529"/>
    </row>
    <row r="3530" spans="1:18" s="16" customFormat="1" x14ac:dyDescent="0.25">
      <c r="A3530"/>
      <c r="B3530" s="18"/>
      <c r="D3530"/>
      <c r="E3530"/>
      <c r="F3530"/>
      <c r="G3530"/>
      <c r="H3530"/>
      <c r="I3530"/>
      <c r="J3530"/>
      <c r="K3530"/>
      <c r="L3530"/>
      <c r="M3530"/>
      <c r="N3530"/>
      <c r="O3530"/>
      <c r="P3530"/>
      <c r="Q3530"/>
      <c r="R3530"/>
    </row>
    <row r="3531" spans="1:18" s="16" customFormat="1" x14ac:dyDescent="0.25">
      <c r="A3531"/>
      <c r="B3531" s="18"/>
      <c r="D3531"/>
      <c r="E3531"/>
      <c r="F3531"/>
      <c r="G3531"/>
      <c r="H3531"/>
      <c r="I3531"/>
      <c r="J3531"/>
      <c r="K3531"/>
      <c r="L3531"/>
      <c r="M3531"/>
      <c r="N3531"/>
      <c r="O3531"/>
      <c r="P3531"/>
      <c r="Q3531"/>
      <c r="R3531"/>
    </row>
    <row r="3532" spans="1:18" s="16" customFormat="1" x14ac:dyDescent="0.25">
      <c r="A3532"/>
      <c r="B3532" s="18"/>
      <c r="D3532"/>
      <c r="E3532"/>
      <c r="F3532"/>
      <c r="G3532"/>
      <c r="H3532"/>
      <c r="I3532"/>
      <c r="J3532"/>
      <c r="K3532"/>
      <c r="L3532"/>
      <c r="M3532"/>
      <c r="N3532"/>
      <c r="O3532"/>
      <c r="P3532"/>
      <c r="Q3532"/>
      <c r="R3532"/>
    </row>
    <row r="3533" spans="1:18" s="16" customFormat="1" x14ac:dyDescent="0.25">
      <c r="A3533"/>
      <c r="B3533" s="18"/>
      <c r="D3533"/>
      <c r="E3533"/>
      <c r="F3533"/>
      <c r="G3533"/>
      <c r="H3533"/>
      <c r="I3533"/>
      <c r="J3533"/>
      <c r="K3533"/>
      <c r="L3533"/>
      <c r="M3533"/>
      <c r="N3533"/>
      <c r="O3533"/>
      <c r="P3533"/>
      <c r="Q3533"/>
      <c r="R3533"/>
    </row>
    <row r="3534" spans="1:18" s="16" customFormat="1" x14ac:dyDescent="0.25">
      <c r="A3534"/>
      <c r="B3534" s="18"/>
      <c r="D3534"/>
      <c r="E3534"/>
      <c r="F3534"/>
      <c r="G3534"/>
      <c r="H3534"/>
      <c r="I3534"/>
      <c r="J3534"/>
      <c r="K3534"/>
      <c r="L3534"/>
      <c r="M3534"/>
      <c r="N3534"/>
      <c r="O3534"/>
      <c r="P3534"/>
      <c r="Q3534"/>
      <c r="R3534"/>
    </row>
    <row r="3535" spans="1:18" s="16" customFormat="1" x14ac:dyDescent="0.25">
      <c r="A3535"/>
      <c r="B3535" s="18"/>
      <c r="D3535"/>
      <c r="E3535"/>
      <c r="F3535"/>
      <c r="G3535"/>
      <c r="H3535"/>
      <c r="I3535"/>
      <c r="J3535"/>
      <c r="K3535"/>
      <c r="L3535"/>
      <c r="M3535"/>
      <c r="N3535"/>
      <c r="O3535"/>
      <c r="P3535"/>
      <c r="Q3535"/>
      <c r="R3535"/>
    </row>
    <row r="3536" spans="1:18" s="16" customFormat="1" x14ac:dyDescent="0.25">
      <c r="A3536"/>
      <c r="B3536" s="18"/>
      <c r="D3536"/>
      <c r="E3536"/>
      <c r="F3536"/>
      <c r="G3536"/>
      <c r="H3536"/>
      <c r="I3536"/>
      <c r="J3536"/>
      <c r="K3536"/>
      <c r="L3536"/>
      <c r="M3536"/>
      <c r="N3536"/>
      <c r="O3536"/>
      <c r="P3536"/>
      <c r="Q3536"/>
      <c r="R3536"/>
    </row>
    <row r="3537" spans="1:18" s="16" customFormat="1" x14ac:dyDescent="0.25">
      <c r="A3537"/>
      <c r="B3537" s="18"/>
      <c r="D3537"/>
      <c r="E3537"/>
      <c r="F3537"/>
      <c r="G3537"/>
      <c r="H3537"/>
      <c r="I3537"/>
      <c r="J3537"/>
      <c r="K3537"/>
      <c r="L3537"/>
      <c r="M3537"/>
      <c r="N3537"/>
      <c r="O3537"/>
      <c r="P3537"/>
      <c r="Q3537"/>
      <c r="R3537"/>
    </row>
    <row r="3538" spans="1:18" s="16" customFormat="1" x14ac:dyDescent="0.25">
      <c r="A3538"/>
      <c r="B3538" s="18"/>
      <c r="D3538"/>
      <c r="E3538"/>
      <c r="F3538"/>
      <c r="G3538"/>
      <c r="H3538"/>
      <c r="I3538"/>
      <c r="J3538"/>
      <c r="K3538"/>
      <c r="L3538"/>
      <c r="M3538"/>
      <c r="N3538"/>
      <c r="O3538"/>
      <c r="P3538"/>
      <c r="Q3538"/>
      <c r="R3538"/>
    </row>
    <row r="3539" spans="1:18" s="16" customFormat="1" x14ac:dyDescent="0.25">
      <c r="A3539"/>
      <c r="B3539" s="18"/>
      <c r="D3539"/>
      <c r="E3539"/>
      <c r="F3539"/>
      <c r="G3539"/>
      <c r="H3539"/>
      <c r="I3539"/>
      <c r="J3539"/>
      <c r="K3539"/>
      <c r="L3539"/>
      <c r="M3539"/>
      <c r="N3539"/>
      <c r="O3539"/>
      <c r="P3539"/>
      <c r="Q3539"/>
      <c r="R3539"/>
    </row>
    <row r="3540" spans="1:18" s="16" customFormat="1" x14ac:dyDescent="0.25">
      <c r="A3540"/>
      <c r="B3540" s="18"/>
      <c r="D3540"/>
      <c r="E3540"/>
      <c r="F3540"/>
      <c r="G3540"/>
      <c r="H3540"/>
      <c r="I3540"/>
      <c r="J3540"/>
      <c r="K3540"/>
      <c r="L3540"/>
      <c r="M3540"/>
      <c r="N3540"/>
      <c r="O3540"/>
      <c r="P3540"/>
      <c r="Q3540"/>
      <c r="R3540"/>
    </row>
    <row r="3541" spans="1:18" s="16" customFormat="1" x14ac:dyDescent="0.25">
      <c r="A3541"/>
      <c r="B3541" s="18"/>
      <c r="D3541"/>
      <c r="E3541"/>
      <c r="F3541"/>
      <c r="G3541"/>
      <c r="H3541"/>
      <c r="I3541"/>
      <c r="J3541"/>
      <c r="K3541"/>
      <c r="L3541"/>
      <c r="M3541"/>
      <c r="N3541"/>
      <c r="O3541"/>
      <c r="P3541"/>
      <c r="Q3541"/>
      <c r="R3541"/>
    </row>
    <row r="3542" spans="1:18" s="16" customFormat="1" x14ac:dyDescent="0.25">
      <c r="A3542"/>
      <c r="B3542" s="18"/>
      <c r="D3542"/>
      <c r="E3542"/>
      <c r="F3542"/>
      <c r="G3542"/>
      <c r="H3542"/>
      <c r="I3542"/>
      <c r="J3542"/>
      <c r="K3542"/>
      <c r="L3542"/>
      <c r="M3542"/>
      <c r="N3542"/>
      <c r="O3542"/>
      <c r="P3542"/>
      <c r="Q3542"/>
      <c r="R3542"/>
    </row>
    <row r="3543" spans="1:18" s="16" customFormat="1" x14ac:dyDescent="0.25">
      <c r="A3543"/>
      <c r="B3543" s="18"/>
      <c r="D3543"/>
      <c r="E3543"/>
      <c r="F3543"/>
      <c r="G3543"/>
      <c r="H3543"/>
      <c r="I3543"/>
      <c r="J3543"/>
      <c r="K3543"/>
      <c r="L3543"/>
      <c r="M3543"/>
      <c r="N3543"/>
      <c r="O3543"/>
      <c r="P3543"/>
      <c r="Q3543"/>
      <c r="R3543"/>
    </row>
    <row r="3544" spans="1:18" s="16" customFormat="1" x14ac:dyDescent="0.25">
      <c r="A3544"/>
      <c r="B3544" s="18"/>
      <c r="D3544"/>
      <c r="E3544"/>
      <c r="F3544"/>
      <c r="G3544"/>
      <c r="H3544"/>
      <c r="I3544"/>
      <c r="J3544"/>
      <c r="K3544"/>
      <c r="L3544"/>
      <c r="M3544"/>
      <c r="N3544"/>
      <c r="O3544"/>
      <c r="P3544"/>
      <c r="Q3544"/>
      <c r="R3544"/>
    </row>
    <row r="3545" spans="1:18" s="16" customFormat="1" x14ac:dyDescent="0.25">
      <c r="A3545"/>
      <c r="B3545" s="18"/>
      <c r="D3545"/>
      <c r="E3545"/>
      <c r="F3545"/>
      <c r="G3545"/>
      <c r="H3545"/>
      <c r="I3545"/>
      <c r="J3545"/>
      <c r="K3545"/>
      <c r="L3545"/>
      <c r="M3545"/>
      <c r="N3545"/>
      <c r="O3545"/>
      <c r="P3545"/>
      <c r="Q3545"/>
      <c r="R3545"/>
    </row>
    <row r="3546" spans="1:18" s="16" customFormat="1" x14ac:dyDescent="0.25">
      <c r="A3546"/>
      <c r="B3546" s="18"/>
      <c r="D3546"/>
      <c r="E3546"/>
      <c r="F3546"/>
      <c r="G3546"/>
      <c r="H3546"/>
      <c r="I3546"/>
      <c r="J3546"/>
      <c r="K3546"/>
      <c r="L3546"/>
      <c r="M3546"/>
      <c r="N3546"/>
      <c r="O3546"/>
      <c r="P3546"/>
      <c r="Q3546"/>
      <c r="R3546"/>
    </row>
    <row r="3547" spans="1:18" s="16" customFormat="1" x14ac:dyDescent="0.25">
      <c r="A3547"/>
      <c r="B3547" s="18"/>
      <c r="D3547"/>
      <c r="E3547"/>
      <c r="F3547"/>
      <c r="G3547"/>
      <c r="H3547"/>
      <c r="I3547"/>
      <c r="J3547"/>
      <c r="K3547"/>
      <c r="L3547"/>
      <c r="M3547"/>
      <c r="N3547"/>
      <c r="O3547"/>
      <c r="P3547"/>
      <c r="Q3547"/>
      <c r="R3547"/>
    </row>
    <row r="3548" spans="1:18" s="16" customFormat="1" x14ac:dyDescent="0.25">
      <c r="A3548"/>
      <c r="B3548" s="18"/>
      <c r="D3548"/>
      <c r="E3548"/>
      <c r="F3548"/>
      <c r="G3548"/>
      <c r="H3548"/>
      <c r="I3548"/>
      <c r="J3548"/>
      <c r="K3548"/>
      <c r="L3548"/>
      <c r="M3548"/>
      <c r="N3548"/>
      <c r="O3548"/>
      <c r="P3548"/>
      <c r="Q3548"/>
      <c r="R3548"/>
    </row>
    <row r="3549" spans="1:18" s="16" customFormat="1" x14ac:dyDescent="0.25">
      <c r="A3549"/>
      <c r="B3549" s="18"/>
      <c r="D3549"/>
      <c r="E3549"/>
      <c r="F3549"/>
      <c r="G3549"/>
      <c r="H3549"/>
      <c r="I3549"/>
      <c r="J3549"/>
      <c r="K3549"/>
      <c r="L3549"/>
      <c r="M3549"/>
      <c r="N3549"/>
      <c r="O3549"/>
      <c r="P3549"/>
      <c r="Q3549"/>
      <c r="R3549"/>
    </row>
    <row r="3550" spans="1:18" s="16" customFormat="1" x14ac:dyDescent="0.25">
      <c r="A3550"/>
      <c r="B3550" s="18"/>
      <c r="D3550"/>
      <c r="E3550"/>
      <c r="F3550"/>
      <c r="G3550"/>
      <c r="H3550"/>
      <c r="I3550"/>
      <c r="J3550"/>
      <c r="K3550"/>
      <c r="L3550"/>
      <c r="M3550"/>
      <c r="N3550"/>
      <c r="O3550"/>
      <c r="P3550"/>
      <c r="Q3550"/>
      <c r="R3550"/>
    </row>
    <row r="3551" spans="1:18" s="16" customFormat="1" x14ac:dyDescent="0.25">
      <c r="A3551"/>
      <c r="B3551" s="18"/>
      <c r="D3551"/>
      <c r="E3551"/>
      <c r="F3551"/>
      <c r="G3551"/>
      <c r="H3551"/>
      <c r="I3551"/>
      <c r="J3551"/>
      <c r="K3551"/>
      <c r="L3551"/>
      <c r="M3551"/>
      <c r="N3551"/>
      <c r="O3551"/>
      <c r="P3551"/>
      <c r="Q3551"/>
      <c r="R3551"/>
    </row>
    <row r="3552" spans="1:18" s="16" customFormat="1" x14ac:dyDescent="0.25">
      <c r="A3552"/>
      <c r="B3552" s="18"/>
      <c r="D3552"/>
      <c r="E3552"/>
      <c r="F3552"/>
      <c r="G3552"/>
      <c r="H3552"/>
      <c r="I3552"/>
      <c r="J3552"/>
      <c r="K3552"/>
      <c r="L3552"/>
      <c r="M3552"/>
      <c r="N3552"/>
      <c r="O3552"/>
      <c r="P3552"/>
      <c r="Q3552"/>
      <c r="R3552"/>
    </row>
    <row r="3553" spans="1:18" s="16" customFormat="1" x14ac:dyDescent="0.25">
      <c r="A3553"/>
      <c r="B3553" s="18"/>
      <c r="D3553"/>
      <c r="E3553"/>
      <c r="F3553"/>
      <c r="G3553"/>
      <c r="H3553"/>
      <c r="I3553"/>
      <c r="J3553"/>
      <c r="K3553"/>
      <c r="L3553"/>
      <c r="M3553"/>
      <c r="N3553"/>
      <c r="O3553"/>
      <c r="P3553"/>
      <c r="Q3553"/>
      <c r="R3553"/>
    </row>
    <row r="3554" spans="1:18" s="16" customFormat="1" x14ac:dyDescent="0.25">
      <c r="A3554"/>
      <c r="B3554" s="18"/>
      <c r="D3554"/>
      <c r="E3554"/>
      <c r="F3554"/>
      <c r="G3554"/>
      <c r="H3554"/>
      <c r="I3554"/>
      <c r="J3554"/>
      <c r="K3554"/>
      <c r="L3554"/>
      <c r="M3554"/>
      <c r="N3554"/>
      <c r="O3554"/>
      <c r="P3554"/>
      <c r="Q3554"/>
      <c r="R3554"/>
    </row>
    <row r="3555" spans="1:18" s="16" customFormat="1" x14ac:dyDescent="0.25">
      <c r="A3555"/>
      <c r="B3555" s="18"/>
      <c r="D3555"/>
      <c r="E3555"/>
      <c r="F3555"/>
      <c r="G3555"/>
      <c r="H3555"/>
      <c r="I3555"/>
      <c r="J3555"/>
      <c r="K3555"/>
      <c r="L3555"/>
      <c r="M3555"/>
      <c r="N3555"/>
      <c r="O3555"/>
      <c r="P3555"/>
      <c r="Q3555"/>
      <c r="R3555"/>
    </row>
    <row r="3556" spans="1:18" s="16" customFormat="1" x14ac:dyDescent="0.25">
      <c r="A3556"/>
      <c r="B3556" s="18"/>
      <c r="D3556"/>
      <c r="E3556"/>
      <c r="F3556"/>
      <c r="G3556"/>
      <c r="H3556"/>
      <c r="I3556"/>
      <c r="J3556"/>
      <c r="K3556"/>
      <c r="L3556"/>
      <c r="M3556"/>
      <c r="N3556"/>
      <c r="O3556"/>
      <c r="P3556"/>
      <c r="Q3556"/>
      <c r="R3556"/>
    </row>
    <row r="3557" spans="1:18" s="16" customFormat="1" x14ac:dyDescent="0.25">
      <c r="A3557"/>
      <c r="B3557" s="18"/>
      <c r="D3557"/>
      <c r="E3557"/>
      <c r="F3557"/>
      <c r="G3557"/>
      <c r="H3557"/>
      <c r="I3557"/>
      <c r="J3557"/>
      <c r="K3557"/>
      <c r="L3557"/>
      <c r="M3557"/>
      <c r="N3557"/>
      <c r="O3557"/>
      <c r="P3557"/>
      <c r="Q3557"/>
      <c r="R3557"/>
    </row>
    <row r="3558" spans="1:18" s="16" customFormat="1" x14ac:dyDescent="0.25">
      <c r="A3558"/>
      <c r="B3558" s="18"/>
      <c r="D3558"/>
      <c r="E3558"/>
      <c r="F3558"/>
      <c r="G3558"/>
      <c r="H3558"/>
      <c r="I3558"/>
      <c r="J3558"/>
      <c r="K3558"/>
      <c r="L3558"/>
      <c r="M3558"/>
      <c r="N3558"/>
      <c r="O3558"/>
      <c r="P3558"/>
      <c r="Q3558"/>
      <c r="R3558"/>
    </row>
    <row r="3559" spans="1:18" s="16" customFormat="1" x14ac:dyDescent="0.25">
      <c r="A3559"/>
      <c r="B3559" s="18"/>
      <c r="D3559"/>
      <c r="E3559"/>
      <c r="F3559"/>
      <c r="G3559"/>
      <c r="H3559"/>
      <c r="I3559"/>
      <c r="J3559"/>
      <c r="K3559"/>
      <c r="L3559"/>
      <c r="M3559"/>
      <c r="N3559"/>
      <c r="O3559"/>
      <c r="P3559"/>
      <c r="Q3559"/>
      <c r="R3559"/>
    </row>
    <row r="3560" spans="1:18" s="16" customFormat="1" x14ac:dyDescent="0.25">
      <c r="A3560"/>
      <c r="B3560" s="18"/>
      <c r="D3560"/>
      <c r="E3560"/>
      <c r="F3560"/>
      <c r="G3560"/>
      <c r="H3560"/>
      <c r="I3560"/>
      <c r="J3560"/>
      <c r="K3560"/>
      <c r="L3560"/>
      <c r="M3560"/>
      <c r="N3560"/>
      <c r="O3560"/>
      <c r="P3560"/>
      <c r="Q3560"/>
      <c r="R3560"/>
    </row>
    <row r="3561" spans="1:18" s="16" customFormat="1" x14ac:dyDescent="0.25">
      <c r="A3561"/>
      <c r="B3561" s="18"/>
      <c r="D3561"/>
      <c r="E3561"/>
      <c r="F3561"/>
      <c r="G3561"/>
      <c r="H3561"/>
      <c r="I3561"/>
      <c r="J3561"/>
      <c r="K3561"/>
      <c r="L3561"/>
      <c r="M3561"/>
      <c r="N3561"/>
      <c r="O3561"/>
      <c r="P3561"/>
      <c r="Q3561"/>
      <c r="R3561"/>
    </row>
    <row r="3562" spans="1:18" s="16" customFormat="1" x14ac:dyDescent="0.25">
      <c r="A3562"/>
      <c r="B3562" s="17"/>
      <c r="D3562"/>
      <c r="E3562"/>
      <c r="F3562"/>
      <c r="G3562"/>
      <c r="H3562"/>
      <c r="I3562"/>
      <c r="J3562"/>
      <c r="K3562"/>
      <c r="L3562"/>
      <c r="M3562"/>
      <c r="N3562"/>
      <c r="O3562"/>
      <c r="P3562"/>
      <c r="Q3562"/>
      <c r="R3562"/>
    </row>
    <row r="3563" spans="1:18" s="16" customFormat="1" x14ac:dyDescent="0.25">
      <c r="A3563"/>
      <c r="B3563" s="18"/>
      <c r="D3563"/>
      <c r="E3563"/>
      <c r="F3563"/>
      <c r="G3563"/>
      <c r="H3563"/>
      <c r="I3563"/>
      <c r="J3563"/>
      <c r="K3563"/>
      <c r="L3563"/>
      <c r="M3563"/>
      <c r="N3563"/>
      <c r="O3563"/>
      <c r="P3563"/>
      <c r="Q3563"/>
      <c r="R3563"/>
    </row>
    <row r="3564" spans="1:18" s="16" customFormat="1" x14ac:dyDescent="0.25">
      <c r="A3564"/>
      <c r="B3564" s="18"/>
      <c r="D3564"/>
      <c r="E3564"/>
      <c r="F3564"/>
      <c r="G3564"/>
      <c r="H3564"/>
      <c r="I3564"/>
      <c r="J3564"/>
      <c r="K3564"/>
      <c r="L3564"/>
      <c r="M3564"/>
      <c r="N3564"/>
      <c r="O3564"/>
      <c r="P3564"/>
      <c r="Q3564"/>
      <c r="R3564"/>
    </row>
    <row r="3565" spans="1:18" s="16" customFormat="1" x14ac:dyDescent="0.25">
      <c r="A3565"/>
      <c r="B3565" s="18"/>
      <c r="D3565"/>
      <c r="E3565"/>
      <c r="F3565"/>
      <c r="G3565"/>
      <c r="H3565"/>
      <c r="I3565"/>
      <c r="J3565"/>
      <c r="K3565"/>
      <c r="L3565"/>
      <c r="M3565"/>
      <c r="N3565"/>
      <c r="O3565"/>
      <c r="P3565"/>
      <c r="Q3565"/>
      <c r="R3565"/>
    </row>
    <row r="3566" spans="1:18" s="16" customFormat="1" x14ac:dyDescent="0.25">
      <c r="A3566"/>
      <c r="B3566" s="18"/>
      <c r="D3566"/>
      <c r="E3566"/>
      <c r="F3566"/>
      <c r="G3566"/>
      <c r="H3566"/>
      <c r="I3566"/>
      <c r="J3566"/>
      <c r="K3566"/>
      <c r="L3566"/>
      <c r="M3566"/>
      <c r="N3566"/>
      <c r="O3566"/>
      <c r="P3566"/>
      <c r="Q3566"/>
      <c r="R3566"/>
    </row>
    <row r="3567" spans="1:18" s="16" customFormat="1" x14ac:dyDescent="0.25">
      <c r="A3567"/>
      <c r="B3567" s="18"/>
      <c r="D3567"/>
      <c r="E3567"/>
      <c r="F3567"/>
      <c r="G3567"/>
      <c r="H3567"/>
      <c r="I3567"/>
      <c r="J3567"/>
      <c r="K3567"/>
      <c r="L3567"/>
      <c r="M3567"/>
      <c r="N3567"/>
      <c r="O3567"/>
      <c r="P3567"/>
      <c r="Q3567"/>
      <c r="R3567"/>
    </row>
    <row r="3568" spans="1:18" s="16" customFormat="1" x14ac:dyDescent="0.25">
      <c r="A3568"/>
      <c r="B3568" s="18"/>
      <c r="D3568"/>
      <c r="E3568"/>
      <c r="F3568"/>
      <c r="G3568"/>
      <c r="H3568"/>
      <c r="I3568"/>
      <c r="J3568"/>
      <c r="K3568"/>
      <c r="L3568"/>
      <c r="M3568"/>
      <c r="N3568"/>
      <c r="O3568"/>
      <c r="P3568"/>
      <c r="Q3568"/>
      <c r="R3568"/>
    </row>
    <row r="3569" spans="1:18" s="16" customFormat="1" x14ac:dyDescent="0.25">
      <c r="A3569"/>
      <c r="B3569" s="18"/>
      <c r="D3569"/>
      <c r="E3569"/>
      <c r="F3569"/>
      <c r="G3569"/>
      <c r="H3569"/>
      <c r="I3569"/>
      <c r="J3569"/>
      <c r="K3569"/>
      <c r="L3569"/>
      <c r="M3569"/>
      <c r="N3569"/>
      <c r="O3569"/>
      <c r="P3569"/>
      <c r="Q3569"/>
      <c r="R3569"/>
    </row>
    <row r="3570" spans="1:18" s="16" customFormat="1" x14ac:dyDescent="0.25">
      <c r="A3570"/>
      <c r="B3570" s="18"/>
      <c r="D3570"/>
      <c r="E3570"/>
      <c r="F3570"/>
      <c r="G3570"/>
      <c r="H3570"/>
      <c r="I3570"/>
      <c r="J3570"/>
      <c r="K3570"/>
      <c r="L3570"/>
      <c r="M3570"/>
      <c r="N3570"/>
      <c r="O3570"/>
      <c r="P3570"/>
      <c r="Q3570"/>
      <c r="R3570"/>
    </row>
    <row r="3571" spans="1:18" s="16" customFormat="1" x14ac:dyDescent="0.25">
      <c r="A3571"/>
      <c r="B3571" s="18"/>
      <c r="D3571"/>
      <c r="E3571"/>
      <c r="F3571"/>
      <c r="G3571"/>
      <c r="H3571"/>
      <c r="I3571"/>
      <c r="J3571"/>
      <c r="K3571"/>
      <c r="L3571"/>
      <c r="M3571"/>
      <c r="N3571"/>
      <c r="O3571"/>
      <c r="P3571"/>
      <c r="Q3571"/>
      <c r="R3571"/>
    </row>
    <row r="3572" spans="1:18" s="16" customFormat="1" x14ac:dyDescent="0.25">
      <c r="A3572"/>
      <c r="B3572" s="18"/>
      <c r="D3572"/>
      <c r="E3572"/>
      <c r="F3572"/>
      <c r="G3572"/>
      <c r="H3572"/>
      <c r="I3572"/>
      <c r="J3572"/>
      <c r="K3572"/>
      <c r="L3572"/>
      <c r="M3572"/>
      <c r="N3572"/>
      <c r="O3572"/>
      <c r="P3572"/>
      <c r="Q3572"/>
      <c r="R3572"/>
    </row>
    <row r="3573" spans="1:18" s="16" customFormat="1" x14ac:dyDescent="0.25">
      <c r="A3573"/>
      <c r="B3573" s="18"/>
      <c r="D3573"/>
      <c r="E3573"/>
      <c r="F3573"/>
      <c r="G3573"/>
      <c r="H3573"/>
      <c r="I3573"/>
      <c r="J3573"/>
      <c r="K3573"/>
      <c r="L3573"/>
      <c r="M3573"/>
      <c r="N3573"/>
      <c r="O3573"/>
      <c r="P3573"/>
      <c r="Q3573"/>
      <c r="R3573"/>
    </row>
    <row r="3574" spans="1:18" s="16" customFormat="1" x14ac:dyDescent="0.25">
      <c r="A3574"/>
      <c r="B3574" s="18"/>
      <c r="D3574"/>
      <c r="E3574"/>
      <c r="F3574"/>
      <c r="G3574"/>
      <c r="H3574"/>
      <c r="I3574"/>
      <c r="J3574"/>
      <c r="K3574"/>
      <c r="L3574"/>
      <c r="M3574"/>
      <c r="N3574"/>
      <c r="O3574"/>
      <c r="P3574"/>
      <c r="Q3574"/>
      <c r="R3574"/>
    </row>
    <row r="3575" spans="1:18" s="16" customFormat="1" x14ac:dyDescent="0.25">
      <c r="A3575"/>
      <c r="B3575" s="18"/>
      <c r="D3575"/>
      <c r="E3575"/>
      <c r="F3575"/>
      <c r="G3575"/>
      <c r="H3575"/>
      <c r="I3575"/>
      <c r="J3575"/>
      <c r="K3575"/>
      <c r="L3575"/>
      <c r="M3575"/>
      <c r="N3575"/>
      <c r="O3575"/>
      <c r="P3575"/>
      <c r="Q3575"/>
      <c r="R3575"/>
    </row>
    <row r="3576" spans="1:18" s="16" customFormat="1" x14ac:dyDescent="0.25">
      <c r="A3576"/>
      <c r="B3576" s="18"/>
      <c r="D3576"/>
      <c r="E3576"/>
      <c r="F3576"/>
      <c r="G3576"/>
      <c r="H3576"/>
      <c r="I3576"/>
      <c r="J3576"/>
      <c r="K3576"/>
      <c r="L3576"/>
      <c r="M3576"/>
      <c r="N3576"/>
      <c r="O3576"/>
      <c r="P3576"/>
      <c r="Q3576"/>
      <c r="R3576"/>
    </row>
    <row r="3577" spans="1:18" s="16" customFormat="1" x14ac:dyDescent="0.25">
      <c r="A3577"/>
      <c r="B3577" s="18"/>
      <c r="D3577"/>
      <c r="E3577"/>
      <c r="F3577"/>
      <c r="G3577"/>
      <c r="H3577"/>
      <c r="I3577"/>
      <c r="J3577"/>
      <c r="K3577"/>
      <c r="L3577"/>
      <c r="M3577"/>
      <c r="N3577"/>
      <c r="O3577"/>
      <c r="P3577"/>
      <c r="Q3577"/>
      <c r="R3577"/>
    </row>
    <row r="3578" spans="1:18" s="16" customFormat="1" x14ac:dyDescent="0.25">
      <c r="A3578"/>
      <c r="B3578" s="18"/>
      <c r="D3578"/>
      <c r="E3578"/>
      <c r="F3578"/>
      <c r="G3578"/>
      <c r="H3578"/>
      <c r="I3578"/>
      <c r="J3578"/>
      <c r="K3578"/>
      <c r="L3578"/>
      <c r="M3578"/>
      <c r="N3578"/>
      <c r="O3578"/>
      <c r="P3578"/>
      <c r="Q3578"/>
      <c r="R3578"/>
    </row>
    <row r="3579" spans="1:18" s="16" customFormat="1" x14ac:dyDescent="0.25">
      <c r="A3579"/>
      <c r="B3579" s="18"/>
      <c r="D3579"/>
      <c r="E3579"/>
      <c r="F3579"/>
      <c r="G3579"/>
      <c r="H3579"/>
      <c r="I3579"/>
      <c r="J3579"/>
      <c r="K3579"/>
      <c r="L3579"/>
      <c r="M3579"/>
      <c r="N3579"/>
      <c r="O3579"/>
      <c r="P3579"/>
      <c r="Q3579"/>
      <c r="R3579"/>
    </row>
    <row r="3580" spans="1:18" s="16" customFormat="1" x14ac:dyDescent="0.25">
      <c r="A3580"/>
      <c r="B3580" s="18"/>
      <c r="D3580"/>
      <c r="E3580"/>
      <c r="F3580"/>
      <c r="G3580"/>
      <c r="H3580"/>
      <c r="I3580"/>
      <c r="J3580"/>
      <c r="K3580"/>
      <c r="L3580"/>
      <c r="M3580"/>
      <c r="N3580"/>
      <c r="O3580"/>
      <c r="P3580"/>
      <c r="Q3580"/>
      <c r="R3580"/>
    </row>
    <row r="3581" spans="1:18" s="16" customFormat="1" x14ac:dyDescent="0.25">
      <c r="A3581"/>
      <c r="B3581" s="18"/>
      <c r="D3581"/>
      <c r="E3581"/>
      <c r="F3581"/>
      <c r="G3581"/>
      <c r="H3581"/>
      <c r="I3581"/>
      <c r="J3581"/>
      <c r="K3581"/>
      <c r="L3581"/>
      <c r="M3581"/>
      <c r="N3581"/>
      <c r="O3581"/>
      <c r="P3581"/>
      <c r="Q3581"/>
      <c r="R3581"/>
    </row>
    <row r="3582" spans="1:18" s="16" customFormat="1" x14ac:dyDescent="0.25">
      <c r="A3582"/>
      <c r="B3582" s="18"/>
      <c r="D3582"/>
      <c r="E3582"/>
      <c r="F3582"/>
      <c r="G3582"/>
      <c r="H3582"/>
      <c r="I3582"/>
      <c r="J3582"/>
      <c r="K3582"/>
      <c r="L3582"/>
      <c r="M3582"/>
      <c r="N3582"/>
      <c r="O3582"/>
      <c r="P3582"/>
      <c r="Q3582"/>
      <c r="R3582"/>
    </row>
    <row r="3583" spans="1:18" s="16" customFormat="1" x14ac:dyDescent="0.25">
      <c r="A3583"/>
      <c r="B3583" s="18"/>
      <c r="D3583"/>
      <c r="E3583"/>
      <c r="F3583"/>
      <c r="G3583"/>
      <c r="H3583"/>
      <c r="I3583"/>
      <c r="J3583"/>
      <c r="K3583"/>
      <c r="L3583"/>
      <c r="M3583"/>
      <c r="N3583"/>
      <c r="O3583"/>
      <c r="P3583"/>
      <c r="Q3583"/>
      <c r="R3583"/>
    </row>
    <row r="3584" spans="1:18" s="16" customFormat="1" x14ac:dyDescent="0.25">
      <c r="A3584"/>
      <c r="B3584" s="18"/>
      <c r="D3584"/>
      <c r="E3584"/>
      <c r="F3584"/>
      <c r="G3584"/>
      <c r="H3584"/>
      <c r="I3584"/>
      <c r="J3584"/>
      <c r="K3584"/>
      <c r="L3584"/>
      <c r="M3584"/>
      <c r="N3584"/>
      <c r="O3584"/>
      <c r="P3584"/>
      <c r="Q3584"/>
      <c r="R3584"/>
    </row>
    <row r="3585" spans="1:18" s="16" customFormat="1" x14ac:dyDescent="0.25">
      <c r="A3585"/>
      <c r="B3585" s="18"/>
      <c r="D3585"/>
      <c r="E3585"/>
      <c r="F3585"/>
      <c r="G3585"/>
      <c r="H3585"/>
      <c r="I3585"/>
      <c r="J3585"/>
      <c r="K3585"/>
      <c r="L3585"/>
      <c r="M3585"/>
      <c r="N3585"/>
      <c r="O3585"/>
      <c r="P3585"/>
      <c r="Q3585"/>
      <c r="R3585"/>
    </row>
    <row r="3586" spans="1:18" s="16" customFormat="1" x14ac:dyDescent="0.25">
      <c r="A3586"/>
      <c r="B3586" s="18"/>
      <c r="D3586"/>
      <c r="E3586"/>
      <c r="F3586"/>
      <c r="G3586"/>
      <c r="H3586"/>
      <c r="I3586"/>
      <c r="J3586"/>
      <c r="K3586"/>
      <c r="L3586"/>
      <c r="M3586"/>
      <c r="N3586"/>
      <c r="O3586"/>
      <c r="P3586"/>
      <c r="Q3586"/>
      <c r="R3586"/>
    </row>
    <row r="3587" spans="1:18" s="16" customFormat="1" x14ac:dyDescent="0.25">
      <c r="A3587"/>
      <c r="B3587" s="18"/>
      <c r="D3587"/>
      <c r="E3587"/>
      <c r="F3587"/>
      <c r="G3587"/>
      <c r="H3587"/>
      <c r="I3587"/>
      <c r="J3587"/>
      <c r="K3587"/>
      <c r="L3587"/>
      <c r="M3587"/>
      <c r="N3587"/>
      <c r="O3587"/>
      <c r="P3587"/>
      <c r="Q3587"/>
      <c r="R3587"/>
    </row>
    <row r="3588" spans="1:18" s="16" customFormat="1" x14ac:dyDescent="0.25">
      <c r="A3588"/>
      <c r="B3588" s="18"/>
      <c r="D3588"/>
      <c r="E3588"/>
      <c r="F3588"/>
      <c r="G3588"/>
      <c r="H3588"/>
      <c r="I3588"/>
      <c r="J3588"/>
      <c r="K3588"/>
      <c r="L3588"/>
      <c r="M3588"/>
      <c r="N3588"/>
      <c r="O3588"/>
      <c r="P3588"/>
      <c r="Q3588"/>
      <c r="R3588"/>
    </row>
    <row r="3589" spans="1:18" s="16" customFormat="1" x14ac:dyDescent="0.25">
      <c r="A3589"/>
      <c r="B3589" s="18"/>
      <c r="D3589"/>
      <c r="E3589"/>
      <c r="F3589"/>
      <c r="G3589"/>
      <c r="H3589"/>
      <c r="I3589"/>
      <c r="J3589"/>
      <c r="K3589"/>
      <c r="L3589"/>
      <c r="M3589"/>
      <c r="N3589"/>
      <c r="O3589"/>
      <c r="P3589"/>
      <c r="Q3589"/>
      <c r="R3589"/>
    </row>
    <row r="3590" spans="1:18" s="16" customFormat="1" x14ac:dyDescent="0.25">
      <c r="A3590"/>
      <c r="B3590" s="18"/>
      <c r="D3590"/>
      <c r="E3590"/>
      <c r="F3590"/>
      <c r="G3590"/>
      <c r="H3590"/>
      <c r="I3590"/>
      <c r="J3590"/>
      <c r="K3590"/>
      <c r="L3590"/>
      <c r="M3590"/>
      <c r="N3590"/>
      <c r="O3590"/>
      <c r="P3590"/>
      <c r="Q3590"/>
      <c r="R3590"/>
    </row>
    <row r="3591" spans="1:18" s="16" customFormat="1" x14ac:dyDescent="0.25">
      <c r="A3591"/>
      <c r="B3591" s="18"/>
      <c r="D3591"/>
      <c r="E3591"/>
      <c r="F3591"/>
      <c r="G3591"/>
      <c r="H3591"/>
      <c r="I3591"/>
      <c r="J3591"/>
      <c r="K3591"/>
      <c r="L3591"/>
      <c r="M3591"/>
      <c r="N3591"/>
      <c r="O3591"/>
      <c r="P3591"/>
      <c r="Q3591"/>
      <c r="R3591"/>
    </row>
    <row r="3592" spans="1:18" s="16" customFormat="1" x14ac:dyDescent="0.25">
      <c r="A3592"/>
      <c r="B3592" s="18"/>
      <c r="D3592"/>
      <c r="E3592"/>
      <c r="F3592"/>
      <c r="G3592"/>
      <c r="H3592"/>
      <c r="I3592"/>
      <c r="J3592"/>
      <c r="K3592"/>
      <c r="L3592"/>
      <c r="M3592"/>
      <c r="N3592"/>
      <c r="O3592"/>
      <c r="P3592"/>
      <c r="Q3592"/>
      <c r="R3592"/>
    </row>
    <row r="3593" spans="1:18" s="16" customFormat="1" x14ac:dyDescent="0.25">
      <c r="A3593"/>
      <c r="B3593" s="18"/>
      <c r="D3593"/>
      <c r="E3593"/>
      <c r="F3593"/>
      <c r="G3593"/>
      <c r="H3593"/>
      <c r="I3593"/>
      <c r="J3593"/>
      <c r="K3593"/>
      <c r="L3593"/>
      <c r="M3593"/>
      <c r="N3593"/>
      <c r="O3593"/>
      <c r="P3593"/>
      <c r="Q3593"/>
      <c r="R3593"/>
    </row>
    <row r="3594" spans="1:18" s="16" customFormat="1" x14ac:dyDescent="0.25">
      <c r="A3594"/>
      <c r="B3594" s="18"/>
      <c r="D3594"/>
      <c r="E3594"/>
      <c r="F3594"/>
      <c r="G3594"/>
      <c r="H3594"/>
      <c r="I3594"/>
      <c r="J3594"/>
      <c r="K3594"/>
      <c r="L3594"/>
      <c r="M3594"/>
      <c r="N3594"/>
      <c r="O3594"/>
      <c r="P3594"/>
      <c r="Q3594"/>
      <c r="R3594"/>
    </row>
    <row r="3595" spans="1:18" s="16" customFormat="1" x14ac:dyDescent="0.25">
      <c r="A3595"/>
      <c r="B3595" s="18"/>
      <c r="D3595"/>
      <c r="E3595"/>
      <c r="F3595"/>
      <c r="G3595"/>
      <c r="H3595"/>
      <c r="I3595"/>
      <c r="J3595"/>
      <c r="K3595"/>
      <c r="L3595"/>
      <c r="M3595"/>
      <c r="N3595"/>
      <c r="O3595"/>
      <c r="P3595"/>
      <c r="Q3595"/>
      <c r="R3595"/>
    </row>
    <row r="3596" spans="1:18" s="16" customFormat="1" x14ac:dyDescent="0.25">
      <c r="A3596"/>
      <c r="B3596" s="18"/>
      <c r="D3596"/>
      <c r="E3596"/>
      <c r="F3596"/>
      <c r="G3596"/>
      <c r="H3596"/>
      <c r="I3596"/>
      <c r="J3596"/>
      <c r="K3596"/>
      <c r="L3596"/>
      <c r="M3596"/>
      <c r="N3596"/>
      <c r="O3596"/>
      <c r="P3596"/>
      <c r="Q3596"/>
      <c r="R3596"/>
    </row>
    <row r="3597" spans="1:18" s="16" customFormat="1" x14ac:dyDescent="0.25">
      <c r="A3597"/>
      <c r="B3597" s="18"/>
      <c r="D3597"/>
      <c r="E3597"/>
      <c r="F3597"/>
      <c r="G3597"/>
      <c r="H3597"/>
      <c r="I3597"/>
      <c r="J3597"/>
      <c r="K3597"/>
      <c r="L3597"/>
      <c r="M3597"/>
      <c r="N3597"/>
      <c r="O3597"/>
      <c r="P3597"/>
      <c r="Q3597"/>
      <c r="R3597"/>
    </row>
    <row r="3598" spans="1:18" s="16" customFormat="1" x14ac:dyDescent="0.25">
      <c r="A3598"/>
      <c r="B3598" s="18"/>
      <c r="D3598"/>
      <c r="E3598"/>
      <c r="F3598"/>
      <c r="G3598"/>
      <c r="H3598"/>
      <c r="I3598"/>
      <c r="J3598"/>
      <c r="K3598"/>
      <c r="L3598"/>
      <c r="M3598"/>
      <c r="N3598"/>
      <c r="O3598"/>
      <c r="P3598"/>
      <c r="Q3598"/>
      <c r="R3598"/>
    </row>
    <row r="3599" spans="1:18" s="16" customFormat="1" x14ac:dyDescent="0.25">
      <c r="A3599"/>
      <c r="B3599" s="18"/>
      <c r="D3599"/>
      <c r="E3599"/>
      <c r="F3599"/>
      <c r="G3599"/>
      <c r="H3599"/>
      <c r="I3599"/>
      <c r="J3599"/>
      <c r="K3599"/>
      <c r="L3599"/>
      <c r="M3599"/>
      <c r="N3599"/>
      <c r="O3599"/>
      <c r="P3599"/>
      <c r="Q3599"/>
      <c r="R3599"/>
    </row>
    <row r="3600" spans="1:18" s="16" customFormat="1" x14ac:dyDescent="0.25">
      <c r="A3600"/>
      <c r="B3600" s="18"/>
      <c r="D3600"/>
      <c r="E3600"/>
      <c r="F3600"/>
      <c r="G3600"/>
      <c r="H3600"/>
      <c r="I3600"/>
      <c r="J3600"/>
      <c r="K3600"/>
      <c r="L3600"/>
      <c r="M3600"/>
      <c r="N3600"/>
      <c r="O3600"/>
      <c r="P3600"/>
      <c r="Q3600"/>
      <c r="R3600"/>
    </row>
    <row r="3601" spans="1:18" s="16" customFormat="1" x14ac:dyDescent="0.25">
      <c r="A3601"/>
      <c r="B3601" s="18"/>
      <c r="D3601"/>
      <c r="E3601"/>
      <c r="F3601"/>
      <c r="G3601"/>
      <c r="H3601"/>
      <c r="I3601"/>
      <c r="J3601"/>
      <c r="K3601"/>
      <c r="L3601"/>
      <c r="M3601"/>
      <c r="N3601"/>
      <c r="O3601"/>
      <c r="P3601"/>
      <c r="Q3601"/>
      <c r="R3601"/>
    </row>
    <row r="3602" spans="1:18" s="16" customFormat="1" x14ac:dyDescent="0.25">
      <c r="A3602"/>
      <c r="B3602" s="18"/>
      <c r="D3602"/>
      <c r="E3602"/>
      <c r="F3602"/>
      <c r="G3602"/>
      <c r="H3602"/>
      <c r="I3602"/>
      <c r="J3602"/>
      <c r="K3602"/>
      <c r="L3602"/>
      <c r="M3602"/>
      <c r="N3602"/>
      <c r="O3602"/>
      <c r="P3602"/>
      <c r="Q3602"/>
      <c r="R3602"/>
    </row>
    <row r="3603" spans="1:18" s="16" customFormat="1" x14ac:dyDescent="0.25">
      <c r="A3603"/>
      <c r="B3603" s="18"/>
      <c r="D3603"/>
      <c r="E3603"/>
      <c r="F3603"/>
      <c r="G3603"/>
      <c r="H3603"/>
      <c r="I3603"/>
      <c r="J3603"/>
      <c r="K3603"/>
      <c r="L3603"/>
      <c r="M3603"/>
      <c r="N3603"/>
      <c r="O3603"/>
      <c r="P3603"/>
      <c r="Q3603"/>
      <c r="R3603"/>
    </row>
    <row r="3604" spans="1:18" s="16" customFormat="1" x14ac:dyDescent="0.25">
      <c r="A3604"/>
      <c r="B3604" s="18"/>
      <c r="D3604"/>
      <c r="E3604"/>
      <c r="F3604"/>
      <c r="G3604"/>
      <c r="H3604"/>
      <c r="I3604"/>
      <c r="J3604"/>
      <c r="K3604"/>
      <c r="L3604"/>
      <c r="M3604"/>
      <c r="N3604"/>
      <c r="O3604"/>
      <c r="P3604"/>
      <c r="Q3604"/>
      <c r="R3604"/>
    </row>
    <row r="3605" spans="1:18" s="16" customFormat="1" x14ac:dyDescent="0.25">
      <c r="A3605"/>
      <c r="B3605" s="18"/>
      <c r="D3605"/>
      <c r="E3605"/>
      <c r="F3605"/>
      <c r="G3605"/>
      <c r="H3605"/>
      <c r="I3605"/>
      <c r="J3605"/>
      <c r="K3605"/>
      <c r="L3605"/>
      <c r="M3605"/>
      <c r="N3605"/>
      <c r="O3605"/>
      <c r="P3605"/>
      <c r="Q3605"/>
      <c r="R3605"/>
    </row>
    <row r="3606" spans="1:18" s="16" customFormat="1" x14ac:dyDescent="0.25">
      <c r="A3606"/>
      <c r="B3606" s="18"/>
      <c r="D3606"/>
      <c r="E3606"/>
      <c r="F3606"/>
      <c r="G3606"/>
      <c r="H3606"/>
      <c r="I3606"/>
      <c r="J3606"/>
      <c r="K3606"/>
      <c r="L3606"/>
      <c r="M3606"/>
      <c r="N3606"/>
      <c r="O3606"/>
      <c r="P3606"/>
      <c r="Q3606"/>
      <c r="R3606"/>
    </row>
    <row r="3607" spans="1:18" s="16" customFormat="1" x14ac:dyDescent="0.25">
      <c r="A3607"/>
      <c r="B3607" s="18"/>
      <c r="D3607"/>
      <c r="E3607"/>
      <c r="F3607"/>
      <c r="G3607"/>
      <c r="H3607"/>
      <c r="I3607"/>
      <c r="J3607"/>
      <c r="K3607"/>
      <c r="L3607"/>
      <c r="M3607"/>
      <c r="N3607"/>
      <c r="O3607"/>
      <c r="P3607"/>
      <c r="Q3607"/>
      <c r="R3607"/>
    </row>
    <row r="3608" spans="1:18" s="16" customFormat="1" x14ac:dyDescent="0.25">
      <c r="A3608"/>
      <c r="B3608" s="18"/>
      <c r="D3608"/>
      <c r="E3608"/>
      <c r="F3608"/>
      <c r="G3608"/>
      <c r="H3608"/>
      <c r="I3608"/>
      <c r="J3608"/>
      <c r="K3608"/>
      <c r="L3608"/>
      <c r="M3608"/>
      <c r="N3608"/>
      <c r="O3608"/>
      <c r="P3608"/>
      <c r="Q3608"/>
      <c r="R3608"/>
    </row>
    <row r="3609" spans="1:18" s="16" customFormat="1" x14ac:dyDescent="0.25">
      <c r="A3609"/>
      <c r="B3609" s="18"/>
      <c r="D3609"/>
      <c r="E3609"/>
      <c r="F3609"/>
      <c r="G3609"/>
      <c r="H3609"/>
      <c r="I3609"/>
      <c r="J3609"/>
      <c r="K3609"/>
      <c r="L3609"/>
      <c r="M3609"/>
      <c r="N3609"/>
      <c r="O3609"/>
      <c r="P3609"/>
      <c r="Q3609"/>
      <c r="R3609"/>
    </row>
    <row r="3610" spans="1:18" s="16" customFormat="1" x14ac:dyDescent="0.25">
      <c r="A3610"/>
      <c r="B3610" s="18"/>
      <c r="D3610"/>
      <c r="E3610"/>
      <c r="F3610"/>
      <c r="G3610"/>
      <c r="H3610"/>
      <c r="I3610"/>
      <c r="J3610"/>
      <c r="K3610"/>
      <c r="L3610"/>
      <c r="M3610"/>
      <c r="N3610"/>
      <c r="O3610"/>
      <c r="P3610"/>
      <c r="Q3610"/>
      <c r="R3610"/>
    </row>
    <row r="3611" spans="1:18" s="16" customFormat="1" x14ac:dyDescent="0.25">
      <c r="A3611"/>
      <c r="B3611" s="18"/>
      <c r="D3611"/>
      <c r="E3611"/>
      <c r="F3611"/>
      <c r="G3611"/>
      <c r="H3611"/>
      <c r="I3611"/>
      <c r="J3611"/>
      <c r="K3611"/>
      <c r="L3611"/>
      <c r="M3611"/>
      <c r="N3611"/>
      <c r="O3611"/>
      <c r="P3611"/>
      <c r="Q3611"/>
      <c r="R3611"/>
    </row>
    <row r="3612" spans="1:18" s="16" customFormat="1" x14ac:dyDescent="0.25">
      <c r="A3612"/>
      <c r="B3612" s="17"/>
      <c r="D3612"/>
      <c r="E3612"/>
      <c r="F3612"/>
      <c r="G3612"/>
      <c r="H3612"/>
      <c r="I3612"/>
      <c r="J3612"/>
      <c r="K3612"/>
      <c r="L3612"/>
      <c r="M3612"/>
      <c r="N3612"/>
      <c r="O3612"/>
      <c r="P3612"/>
      <c r="Q3612"/>
      <c r="R3612"/>
    </row>
    <row r="3613" spans="1:18" s="16" customFormat="1" x14ac:dyDescent="0.25">
      <c r="A3613"/>
      <c r="B3613" s="18"/>
      <c r="D3613"/>
      <c r="E3613"/>
      <c r="F3613"/>
      <c r="G3613"/>
      <c r="H3613"/>
      <c r="I3613"/>
      <c r="J3613"/>
      <c r="K3613"/>
      <c r="L3613"/>
      <c r="M3613"/>
      <c r="N3613"/>
      <c r="O3613"/>
      <c r="P3613"/>
      <c r="Q3613"/>
      <c r="R3613"/>
    </row>
    <row r="3614" spans="1:18" s="16" customFormat="1" x14ac:dyDescent="0.25">
      <c r="A3614"/>
      <c r="B3614" s="18"/>
      <c r="D3614"/>
      <c r="E3614"/>
      <c r="F3614"/>
      <c r="G3614"/>
      <c r="H3614"/>
      <c r="I3614"/>
      <c r="J3614"/>
      <c r="K3614"/>
      <c r="L3614"/>
      <c r="M3614"/>
      <c r="N3614"/>
      <c r="O3614"/>
      <c r="P3614"/>
      <c r="Q3614"/>
      <c r="R3614"/>
    </row>
    <row r="3615" spans="1:18" s="16" customFormat="1" x14ac:dyDescent="0.25">
      <c r="A3615"/>
      <c r="B3615" s="18"/>
      <c r="D3615"/>
      <c r="E3615"/>
      <c r="F3615"/>
      <c r="G3615"/>
      <c r="H3615"/>
      <c r="I3615"/>
      <c r="J3615"/>
      <c r="K3615"/>
      <c r="L3615"/>
      <c r="M3615"/>
      <c r="N3615"/>
      <c r="O3615"/>
      <c r="P3615"/>
      <c r="Q3615"/>
      <c r="R3615"/>
    </row>
    <row r="3616" spans="1:18" s="16" customFormat="1" x14ac:dyDescent="0.25">
      <c r="A3616"/>
      <c r="B3616" s="18"/>
      <c r="D3616"/>
      <c r="E3616"/>
      <c r="F3616"/>
      <c r="G3616"/>
      <c r="H3616"/>
      <c r="I3616"/>
      <c r="J3616"/>
      <c r="K3616"/>
      <c r="L3616"/>
      <c r="M3616"/>
      <c r="N3616"/>
      <c r="O3616"/>
      <c r="P3616"/>
      <c r="Q3616"/>
      <c r="R3616"/>
    </row>
    <row r="3617" spans="1:18" s="16" customFormat="1" x14ac:dyDescent="0.25">
      <c r="A3617"/>
      <c r="B3617" s="18"/>
      <c r="D3617"/>
      <c r="E3617"/>
      <c r="F3617"/>
      <c r="G3617"/>
      <c r="H3617"/>
      <c r="I3617"/>
      <c r="J3617"/>
      <c r="K3617"/>
      <c r="L3617"/>
      <c r="M3617"/>
      <c r="N3617"/>
      <c r="O3617"/>
      <c r="P3617"/>
      <c r="Q3617"/>
      <c r="R3617"/>
    </row>
    <row r="3618" spans="1:18" s="16" customFormat="1" x14ac:dyDescent="0.25">
      <c r="A3618"/>
      <c r="B3618" s="18"/>
      <c r="D3618"/>
      <c r="E3618"/>
      <c r="F3618"/>
      <c r="G3618"/>
      <c r="H3618"/>
      <c r="I3618"/>
      <c r="J3618"/>
      <c r="K3618"/>
      <c r="L3618"/>
      <c r="M3618"/>
      <c r="N3618"/>
      <c r="O3618"/>
      <c r="P3618"/>
      <c r="Q3618"/>
      <c r="R3618"/>
    </row>
    <row r="3619" spans="1:18" s="16" customFormat="1" x14ac:dyDescent="0.25">
      <c r="A3619"/>
      <c r="B3619" s="18"/>
      <c r="D3619"/>
      <c r="E3619"/>
      <c r="F3619"/>
      <c r="G3619"/>
      <c r="H3619"/>
      <c r="I3619"/>
      <c r="J3619"/>
      <c r="K3619"/>
      <c r="L3619"/>
      <c r="M3619"/>
      <c r="N3619"/>
      <c r="O3619"/>
      <c r="P3619"/>
      <c r="Q3619"/>
      <c r="R3619"/>
    </row>
    <row r="3620" spans="1:18" s="16" customFormat="1" x14ac:dyDescent="0.25">
      <c r="A3620"/>
      <c r="B3620" s="18"/>
      <c r="D3620"/>
      <c r="E3620"/>
      <c r="F3620"/>
      <c r="G3620"/>
      <c r="H3620"/>
      <c r="I3620"/>
      <c r="J3620"/>
      <c r="K3620"/>
      <c r="L3620"/>
      <c r="M3620"/>
      <c r="N3620"/>
      <c r="O3620"/>
      <c r="P3620"/>
      <c r="Q3620"/>
      <c r="R3620"/>
    </row>
    <row r="3621" spans="1:18" s="16" customFormat="1" x14ac:dyDescent="0.25">
      <c r="A3621"/>
      <c r="B3621" s="18"/>
      <c r="D3621"/>
      <c r="E3621"/>
      <c r="F3621"/>
      <c r="G3621"/>
      <c r="H3621"/>
      <c r="I3621"/>
      <c r="J3621"/>
      <c r="K3621"/>
      <c r="L3621"/>
      <c r="M3621"/>
      <c r="N3621"/>
      <c r="O3621"/>
      <c r="P3621"/>
      <c r="Q3621"/>
      <c r="R3621"/>
    </row>
    <row r="3622" spans="1:18" s="16" customFormat="1" x14ac:dyDescent="0.25">
      <c r="A3622"/>
      <c r="B3622" s="18"/>
      <c r="D3622"/>
      <c r="E3622"/>
      <c r="F3622"/>
      <c r="G3622"/>
      <c r="H3622"/>
      <c r="I3622"/>
      <c r="J3622"/>
      <c r="K3622"/>
      <c r="L3622"/>
      <c r="M3622"/>
      <c r="N3622"/>
      <c r="O3622"/>
      <c r="P3622"/>
      <c r="Q3622"/>
      <c r="R3622"/>
    </row>
    <row r="3623" spans="1:18" s="16" customFormat="1" x14ac:dyDescent="0.25">
      <c r="A3623"/>
      <c r="B3623" s="18"/>
      <c r="D3623"/>
      <c r="E3623"/>
      <c r="F3623"/>
      <c r="G3623"/>
      <c r="H3623"/>
      <c r="I3623"/>
      <c r="J3623"/>
      <c r="K3623"/>
      <c r="L3623"/>
      <c r="M3623"/>
      <c r="N3623"/>
      <c r="O3623"/>
      <c r="P3623"/>
      <c r="Q3623"/>
      <c r="R3623"/>
    </row>
    <row r="3624" spans="1:18" s="16" customFormat="1" x14ac:dyDescent="0.25">
      <c r="A3624"/>
      <c r="B3624" s="18"/>
      <c r="D3624"/>
      <c r="E3624"/>
      <c r="F3624"/>
      <c r="G3624"/>
      <c r="H3624"/>
      <c r="I3624"/>
      <c r="J3624"/>
      <c r="K3624"/>
      <c r="L3624"/>
      <c r="M3624"/>
      <c r="N3624"/>
      <c r="O3624"/>
      <c r="P3624"/>
      <c r="Q3624"/>
      <c r="R3624"/>
    </row>
    <row r="3625" spans="1:18" s="16" customFormat="1" x14ac:dyDescent="0.25">
      <c r="A3625"/>
      <c r="B3625" s="18"/>
      <c r="D3625"/>
      <c r="E3625"/>
      <c r="F3625"/>
      <c r="G3625"/>
      <c r="H3625"/>
      <c r="I3625"/>
      <c r="J3625"/>
      <c r="K3625"/>
      <c r="L3625"/>
      <c r="M3625"/>
      <c r="N3625"/>
      <c r="O3625"/>
      <c r="P3625"/>
      <c r="Q3625"/>
      <c r="R3625"/>
    </row>
    <row r="3626" spans="1:18" s="16" customFormat="1" x14ac:dyDescent="0.25">
      <c r="A3626"/>
      <c r="B3626" s="18"/>
      <c r="D3626"/>
      <c r="E3626"/>
      <c r="F3626"/>
      <c r="G3626"/>
      <c r="H3626"/>
      <c r="I3626"/>
      <c r="J3626"/>
      <c r="K3626"/>
      <c r="L3626"/>
      <c r="M3626"/>
      <c r="N3626"/>
      <c r="O3626"/>
      <c r="P3626"/>
      <c r="Q3626"/>
      <c r="R3626"/>
    </row>
    <row r="3627" spans="1:18" s="16" customFormat="1" x14ac:dyDescent="0.25">
      <c r="A3627"/>
      <c r="B3627" s="18"/>
      <c r="D3627"/>
      <c r="E3627"/>
      <c r="F3627"/>
      <c r="G3627"/>
      <c r="H3627"/>
      <c r="I3627"/>
      <c r="J3627"/>
      <c r="K3627"/>
      <c r="L3627"/>
      <c r="M3627"/>
      <c r="N3627"/>
      <c r="O3627"/>
      <c r="P3627"/>
      <c r="Q3627"/>
      <c r="R3627"/>
    </row>
    <row r="3628" spans="1:18" s="16" customFormat="1" x14ac:dyDescent="0.25">
      <c r="A3628"/>
      <c r="B3628" s="18"/>
      <c r="D3628"/>
      <c r="E3628"/>
      <c r="F3628"/>
      <c r="G3628"/>
      <c r="H3628"/>
      <c r="I3628"/>
      <c r="J3628"/>
      <c r="K3628"/>
      <c r="L3628"/>
      <c r="M3628"/>
      <c r="N3628"/>
      <c r="O3628"/>
      <c r="P3628"/>
      <c r="Q3628"/>
      <c r="R3628"/>
    </row>
    <row r="3629" spans="1:18" s="16" customFormat="1" x14ac:dyDescent="0.25">
      <c r="A3629"/>
      <c r="B3629" s="18"/>
      <c r="D3629"/>
      <c r="E3629"/>
      <c r="F3629"/>
      <c r="G3629"/>
      <c r="H3629"/>
      <c r="I3629"/>
      <c r="J3629"/>
      <c r="K3629"/>
      <c r="L3629"/>
      <c r="M3629"/>
      <c r="N3629"/>
      <c r="O3629"/>
      <c r="P3629"/>
      <c r="Q3629"/>
      <c r="R3629"/>
    </row>
    <row r="3630" spans="1:18" s="16" customFormat="1" x14ac:dyDescent="0.25">
      <c r="A3630"/>
      <c r="B3630" s="18"/>
      <c r="D3630"/>
      <c r="E3630"/>
      <c r="F3630"/>
      <c r="G3630"/>
      <c r="H3630"/>
      <c r="I3630"/>
      <c r="J3630"/>
      <c r="K3630"/>
      <c r="L3630"/>
      <c r="M3630"/>
      <c r="N3630"/>
      <c r="O3630"/>
      <c r="P3630"/>
      <c r="Q3630"/>
      <c r="R3630"/>
    </row>
    <row r="3631" spans="1:18" s="16" customFormat="1" x14ac:dyDescent="0.25">
      <c r="A3631"/>
      <c r="B3631" s="18"/>
      <c r="D3631"/>
      <c r="E3631"/>
      <c r="F3631"/>
      <c r="G3631"/>
      <c r="H3631"/>
      <c r="I3631"/>
      <c r="J3631"/>
      <c r="K3631"/>
      <c r="L3631"/>
      <c r="M3631"/>
      <c r="N3631"/>
      <c r="O3631"/>
      <c r="P3631"/>
      <c r="Q3631"/>
      <c r="R3631"/>
    </row>
    <row r="3632" spans="1:18" s="16" customFormat="1" x14ac:dyDescent="0.25">
      <c r="A3632"/>
      <c r="B3632" s="18"/>
      <c r="D3632"/>
      <c r="E3632"/>
      <c r="F3632"/>
      <c r="G3632"/>
      <c r="H3632"/>
      <c r="I3632"/>
      <c r="J3632"/>
      <c r="K3632"/>
      <c r="L3632"/>
      <c r="M3632"/>
      <c r="N3632"/>
      <c r="O3632"/>
      <c r="P3632"/>
      <c r="Q3632"/>
      <c r="R3632"/>
    </row>
    <row r="3633" spans="1:18" s="16" customFormat="1" x14ac:dyDescent="0.25">
      <c r="A3633"/>
      <c r="B3633" s="18"/>
      <c r="D3633"/>
      <c r="E3633"/>
      <c r="F3633"/>
      <c r="G3633"/>
      <c r="H3633"/>
      <c r="I3633"/>
      <c r="J3633"/>
      <c r="K3633"/>
      <c r="L3633"/>
      <c r="M3633"/>
      <c r="N3633"/>
      <c r="O3633"/>
      <c r="P3633"/>
      <c r="Q3633"/>
      <c r="R3633"/>
    </row>
    <row r="3634" spans="1:18" s="16" customFormat="1" x14ac:dyDescent="0.25">
      <c r="A3634"/>
      <c r="B3634" s="18"/>
      <c r="D3634"/>
      <c r="E3634"/>
      <c r="F3634"/>
      <c r="G3634"/>
      <c r="H3634"/>
      <c r="I3634"/>
      <c r="J3634"/>
      <c r="K3634"/>
      <c r="L3634"/>
      <c r="M3634"/>
      <c r="N3634"/>
      <c r="O3634"/>
      <c r="P3634"/>
      <c r="Q3634"/>
      <c r="R3634"/>
    </row>
    <row r="3635" spans="1:18" s="16" customFormat="1" x14ac:dyDescent="0.25">
      <c r="A3635"/>
      <c r="B3635" s="18"/>
      <c r="D3635"/>
      <c r="E3635"/>
      <c r="F3635"/>
      <c r="G3635"/>
      <c r="H3635"/>
      <c r="I3635"/>
      <c r="J3635"/>
      <c r="K3635"/>
      <c r="L3635"/>
      <c r="M3635"/>
      <c r="N3635"/>
      <c r="O3635"/>
      <c r="P3635"/>
      <c r="Q3635"/>
      <c r="R3635"/>
    </row>
    <row r="3636" spans="1:18" s="16" customFormat="1" x14ac:dyDescent="0.25">
      <c r="A3636"/>
      <c r="B3636" s="18"/>
      <c r="D3636"/>
      <c r="E3636"/>
      <c r="F3636"/>
      <c r="G3636"/>
      <c r="H3636"/>
      <c r="I3636"/>
      <c r="J3636"/>
      <c r="K3636"/>
      <c r="L3636"/>
      <c r="M3636"/>
      <c r="N3636"/>
      <c r="O3636"/>
      <c r="P3636"/>
      <c r="Q3636"/>
      <c r="R3636"/>
    </row>
    <row r="3637" spans="1:18" s="16" customFormat="1" x14ac:dyDescent="0.25">
      <c r="A3637"/>
      <c r="B3637" s="18"/>
      <c r="D3637"/>
      <c r="E3637"/>
      <c r="F3637"/>
      <c r="G3637"/>
      <c r="H3637"/>
      <c r="I3637"/>
      <c r="J3637"/>
      <c r="K3637"/>
      <c r="L3637"/>
      <c r="M3637"/>
      <c r="N3637"/>
      <c r="O3637"/>
      <c r="P3637"/>
      <c r="Q3637"/>
      <c r="R3637"/>
    </row>
    <row r="3638" spans="1:18" s="16" customFormat="1" x14ac:dyDescent="0.25">
      <c r="A3638"/>
      <c r="B3638" s="18"/>
      <c r="D3638"/>
      <c r="E3638"/>
      <c r="F3638"/>
      <c r="G3638"/>
      <c r="H3638"/>
      <c r="I3638"/>
      <c r="J3638"/>
      <c r="K3638"/>
      <c r="L3638"/>
      <c r="M3638"/>
      <c r="N3638"/>
      <c r="O3638"/>
      <c r="P3638"/>
      <c r="Q3638"/>
      <c r="R3638"/>
    </row>
    <row r="3639" spans="1:18" s="16" customFormat="1" x14ac:dyDescent="0.25">
      <c r="A3639"/>
      <c r="B3639" s="18"/>
      <c r="D3639"/>
      <c r="E3639"/>
      <c r="F3639"/>
      <c r="G3639"/>
      <c r="H3639"/>
      <c r="I3639"/>
      <c r="J3639"/>
      <c r="K3639"/>
      <c r="L3639"/>
      <c r="M3639"/>
      <c r="N3639"/>
      <c r="O3639"/>
      <c r="P3639"/>
      <c r="Q3639"/>
      <c r="R3639"/>
    </row>
    <row r="3640" spans="1:18" s="16" customFormat="1" x14ac:dyDescent="0.25">
      <c r="A3640"/>
      <c r="B3640" s="18"/>
      <c r="D3640"/>
      <c r="E3640"/>
      <c r="F3640"/>
      <c r="G3640"/>
      <c r="H3640"/>
      <c r="I3640"/>
      <c r="J3640"/>
      <c r="K3640"/>
      <c r="L3640"/>
      <c r="M3640"/>
      <c r="N3640"/>
      <c r="O3640"/>
      <c r="P3640"/>
      <c r="Q3640"/>
      <c r="R3640"/>
    </row>
    <row r="3641" spans="1:18" s="16" customFormat="1" x14ac:dyDescent="0.25">
      <c r="A3641"/>
      <c r="B3641" s="18"/>
      <c r="D3641"/>
      <c r="E3641"/>
      <c r="F3641"/>
      <c r="G3641"/>
      <c r="H3641"/>
      <c r="I3641"/>
      <c r="J3641"/>
      <c r="K3641"/>
      <c r="L3641"/>
      <c r="M3641"/>
      <c r="N3641"/>
      <c r="O3641"/>
      <c r="P3641"/>
      <c r="Q3641"/>
      <c r="R3641"/>
    </row>
    <row r="3642" spans="1:18" s="16" customFormat="1" x14ac:dyDescent="0.25">
      <c r="A3642"/>
      <c r="B3642" s="18"/>
      <c r="D3642"/>
      <c r="E3642"/>
      <c r="F3642"/>
      <c r="G3642"/>
      <c r="H3642"/>
      <c r="I3642"/>
      <c r="J3642"/>
      <c r="K3642"/>
      <c r="L3642"/>
      <c r="M3642"/>
      <c r="N3642"/>
      <c r="O3642"/>
      <c r="P3642"/>
      <c r="Q3642"/>
      <c r="R3642"/>
    </row>
    <row r="3643" spans="1:18" s="16" customFormat="1" x14ac:dyDescent="0.25">
      <c r="A3643"/>
      <c r="B3643" s="18"/>
      <c r="D3643"/>
      <c r="E3643"/>
      <c r="F3643"/>
      <c r="G3643"/>
      <c r="H3643"/>
      <c r="I3643"/>
      <c r="J3643"/>
      <c r="K3643"/>
      <c r="L3643"/>
      <c r="M3643"/>
      <c r="N3643"/>
      <c r="O3643"/>
      <c r="P3643"/>
      <c r="Q3643"/>
      <c r="R3643"/>
    </row>
    <row r="3644" spans="1:18" s="16" customFormat="1" x14ac:dyDescent="0.25">
      <c r="A3644"/>
      <c r="B3644" s="18"/>
      <c r="D3644"/>
      <c r="E3644"/>
      <c r="F3644"/>
      <c r="G3644"/>
      <c r="H3644"/>
      <c r="I3644"/>
      <c r="J3644"/>
      <c r="K3644"/>
      <c r="L3644"/>
      <c r="M3644"/>
      <c r="N3644"/>
      <c r="O3644"/>
      <c r="P3644"/>
      <c r="Q3644"/>
      <c r="R3644"/>
    </row>
    <row r="3645" spans="1:18" s="16" customFormat="1" x14ac:dyDescent="0.25">
      <c r="A3645"/>
      <c r="B3645" s="18"/>
      <c r="D3645"/>
      <c r="E3645"/>
      <c r="F3645"/>
      <c r="G3645"/>
      <c r="H3645"/>
      <c r="I3645"/>
      <c r="J3645"/>
      <c r="K3645"/>
      <c r="L3645"/>
      <c r="M3645"/>
      <c r="N3645"/>
      <c r="O3645"/>
      <c r="P3645"/>
      <c r="Q3645"/>
      <c r="R3645"/>
    </row>
    <row r="3646" spans="1:18" s="16" customFormat="1" x14ac:dyDescent="0.25">
      <c r="A3646"/>
      <c r="B3646" s="18"/>
      <c r="D3646"/>
      <c r="E3646"/>
      <c r="F3646"/>
      <c r="G3646"/>
      <c r="H3646"/>
      <c r="I3646"/>
      <c r="J3646"/>
      <c r="K3646"/>
      <c r="L3646"/>
      <c r="M3646"/>
      <c r="N3646"/>
      <c r="O3646"/>
      <c r="P3646"/>
      <c r="Q3646"/>
      <c r="R3646"/>
    </row>
    <row r="3647" spans="1:18" s="16" customFormat="1" x14ac:dyDescent="0.25">
      <c r="A3647"/>
      <c r="B3647" s="18"/>
      <c r="D3647"/>
      <c r="E3647"/>
      <c r="F3647"/>
      <c r="G3647"/>
      <c r="H3647"/>
      <c r="I3647"/>
      <c r="J3647"/>
      <c r="K3647"/>
      <c r="L3647"/>
      <c r="M3647"/>
      <c r="N3647"/>
      <c r="O3647"/>
      <c r="P3647"/>
      <c r="Q3647"/>
      <c r="R3647"/>
    </row>
    <row r="3648" spans="1:18" s="16" customFormat="1" x14ac:dyDescent="0.25">
      <c r="A3648"/>
      <c r="B3648" s="18"/>
      <c r="D3648"/>
      <c r="E3648"/>
      <c r="F3648"/>
      <c r="G3648"/>
      <c r="H3648"/>
      <c r="I3648"/>
      <c r="J3648"/>
      <c r="K3648"/>
      <c r="L3648"/>
      <c r="M3648"/>
      <c r="N3648"/>
      <c r="O3648"/>
      <c r="P3648"/>
      <c r="Q3648"/>
      <c r="R3648"/>
    </row>
    <row r="3649" spans="1:18" s="16" customFormat="1" x14ac:dyDescent="0.25">
      <c r="A3649"/>
      <c r="B3649" s="18"/>
      <c r="D3649"/>
      <c r="E3649"/>
      <c r="F3649"/>
      <c r="G3649"/>
      <c r="H3649"/>
      <c r="I3649"/>
      <c r="J3649"/>
      <c r="K3649"/>
      <c r="L3649"/>
      <c r="M3649"/>
      <c r="N3649"/>
      <c r="O3649"/>
      <c r="P3649"/>
      <c r="Q3649"/>
      <c r="R3649"/>
    </row>
    <row r="3650" spans="1:18" s="16" customFormat="1" x14ac:dyDescent="0.25">
      <c r="A3650"/>
      <c r="B3650" s="18"/>
      <c r="D3650"/>
      <c r="E3650"/>
      <c r="F3650"/>
      <c r="G3650"/>
      <c r="H3650"/>
      <c r="I3650"/>
      <c r="J3650"/>
      <c r="K3650"/>
      <c r="L3650"/>
      <c r="M3650"/>
      <c r="N3650"/>
      <c r="O3650"/>
      <c r="P3650"/>
      <c r="Q3650"/>
      <c r="R3650"/>
    </row>
    <row r="3651" spans="1:18" s="16" customFormat="1" x14ac:dyDescent="0.25">
      <c r="A3651"/>
      <c r="B3651" s="18"/>
      <c r="D3651"/>
      <c r="E3651"/>
      <c r="F3651"/>
      <c r="G3651"/>
      <c r="H3651"/>
      <c r="I3651"/>
      <c r="J3651"/>
      <c r="K3651"/>
      <c r="L3651"/>
      <c r="M3651"/>
      <c r="N3651"/>
      <c r="O3651"/>
      <c r="P3651"/>
      <c r="Q3651"/>
      <c r="R3651"/>
    </row>
    <row r="3652" spans="1:18" s="16" customFormat="1" x14ac:dyDescent="0.25">
      <c r="A3652"/>
      <c r="B3652" s="18"/>
      <c r="D3652"/>
      <c r="E3652"/>
      <c r="F3652"/>
      <c r="G3652"/>
      <c r="H3652"/>
      <c r="I3652"/>
      <c r="J3652"/>
      <c r="K3652"/>
      <c r="L3652"/>
      <c r="M3652"/>
      <c r="N3652"/>
      <c r="O3652"/>
      <c r="P3652"/>
      <c r="Q3652"/>
      <c r="R3652"/>
    </row>
    <row r="3653" spans="1:18" s="16" customFormat="1" x14ac:dyDescent="0.25">
      <c r="A3653"/>
      <c r="B3653" s="18"/>
      <c r="D3653"/>
      <c r="E3653"/>
      <c r="F3653"/>
      <c r="G3653"/>
      <c r="H3653"/>
      <c r="I3653"/>
      <c r="J3653"/>
      <c r="K3653"/>
      <c r="L3653"/>
      <c r="M3653"/>
      <c r="N3653"/>
      <c r="O3653"/>
      <c r="P3653"/>
      <c r="Q3653"/>
      <c r="R3653"/>
    </row>
    <row r="3654" spans="1:18" s="16" customFormat="1" x14ac:dyDescent="0.25">
      <c r="A3654"/>
      <c r="B3654" s="18"/>
      <c r="D3654"/>
      <c r="E3654"/>
      <c r="F3654"/>
      <c r="G3654"/>
      <c r="H3654"/>
      <c r="I3654"/>
      <c r="J3654"/>
      <c r="K3654"/>
      <c r="L3654"/>
      <c r="M3654"/>
      <c r="N3654"/>
      <c r="O3654"/>
      <c r="P3654"/>
      <c r="Q3654"/>
      <c r="R3654"/>
    </row>
    <row r="3655" spans="1:18" s="16" customFormat="1" x14ac:dyDescent="0.25">
      <c r="A3655"/>
      <c r="B3655" s="18"/>
      <c r="D3655"/>
      <c r="E3655"/>
      <c r="F3655"/>
      <c r="G3655"/>
      <c r="H3655"/>
      <c r="I3655"/>
      <c r="J3655"/>
      <c r="K3655"/>
      <c r="L3655"/>
      <c r="M3655"/>
      <c r="N3655"/>
      <c r="O3655"/>
      <c r="P3655"/>
      <c r="Q3655"/>
      <c r="R3655"/>
    </row>
    <row r="3656" spans="1:18" s="16" customFormat="1" x14ac:dyDescent="0.25">
      <c r="A3656"/>
      <c r="B3656" s="18"/>
      <c r="D3656"/>
      <c r="E3656"/>
      <c r="F3656"/>
      <c r="G3656"/>
      <c r="H3656"/>
      <c r="I3656"/>
      <c r="J3656"/>
      <c r="K3656"/>
      <c r="L3656"/>
      <c r="M3656"/>
      <c r="N3656"/>
      <c r="O3656"/>
      <c r="P3656"/>
      <c r="Q3656"/>
      <c r="R3656"/>
    </row>
    <row r="3657" spans="1:18" s="16" customFormat="1" x14ac:dyDescent="0.25">
      <c r="A3657"/>
      <c r="B3657" s="18"/>
      <c r="D3657"/>
      <c r="E3657"/>
      <c r="F3657"/>
      <c r="G3657"/>
      <c r="H3657"/>
      <c r="I3657"/>
      <c r="J3657"/>
      <c r="K3657"/>
      <c r="L3657"/>
      <c r="M3657"/>
      <c r="N3657"/>
      <c r="O3657"/>
      <c r="P3657"/>
      <c r="Q3657"/>
      <c r="R3657"/>
    </row>
    <row r="3658" spans="1:18" s="16" customFormat="1" x14ac:dyDescent="0.25">
      <c r="A3658"/>
      <c r="B3658" s="18"/>
      <c r="D3658"/>
      <c r="E3658"/>
      <c r="F3658"/>
      <c r="G3658"/>
      <c r="H3658"/>
      <c r="I3658"/>
      <c r="J3658"/>
      <c r="K3658"/>
      <c r="L3658"/>
      <c r="M3658"/>
      <c r="N3658"/>
      <c r="O3658"/>
      <c r="P3658"/>
      <c r="Q3658"/>
      <c r="R3658"/>
    </row>
    <row r="3659" spans="1:18" s="16" customFormat="1" x14ac:dyDescent="0.25">
      <c r="A3659"/>
      <c r="B3659" s="18"/>
      <c r="D3659"/>
      <c r="E3659"/>
      <c r="F3659"/>
      <c r="G3659"/>
      <c r="H3659"/>
      <c r="I3659"/>
      <c r="J3659"/>
      <c r="K3659"/>
      <c r="L3659"/>
      <c r="M3659"/>
      <c r="N3659"/>
      <c r="O3659"/>
      <c r="P3659"/>
      <c r="Q3659"/>
      <c r="R3659"/>
    </row>
    <row r="3660" spans="1:18" s="16" customFormat="1" x14ac:dyDescent="0.25">
      <c r="A3660"/>
      <c r="B3660" s="18"/>
      <c r="D3660"/>
      <c r="E3660"/>
      <c r="F3660"/>
      <c r="G3660"/>
      <c r="H3660"/>
      <c r="I3660"/>
      <c r="J3660"/>
      <c r="K3660"/>
      <c r="L3660"/>
      <c r="M3660"/>
      <c r="N3660"/>
      <c r="O3660"/>
      <c r="P3660"/>
      <c r="Q3660"/>
      <c r="R3660"/>
    </row>
    <row r="3661" spans="1:18" s="16" customFormat="1" x14ac:dyDescent="0.25">
      <c r="A3661"/>
      <c r="B3661" s="18"/>
      <c r="D3661"/>
      <c r="E3661"/>
      <c r="F3661"/>
      <c r="G3661"/>
      <c r="H3661"/>
      <c r="I3661"/>
      <c r="J3661"/>
      <c r="K3661"/>
      <c r="L3661"/>
      <c r="M3661"/>
      <c r="N3661"/>
      <c r="O3661"/>
      <c r="P3661"/>
      <c r="Q3661"/>
      <c r="R3661"/>
    </row>
    <row r="3662" spans="1:18" s="16" customFormat="1" x14ac:dyDescent="0.25">
      <c r="A3662"/>
      <c r="B3662" s="17"/>
      <c r="D3662"/>
      <c r="E3662"/>
      <c r="F3662"/>
      <c r="G3662"/>
      <c r="H3662"/>
      <c r="I3662"/>
      <c r="J3662"/>
      <c r="K3662"/>
      <c r="L3662"/>
      <c r="M3662"/>
      <c r="N3662"/>
      <c r="O3662"/>
      <c r="P3662"/>
      <c r="Q3662"/>
      <c r="R3662"/>
    </row>
    <row r="3663" spans="1:18" s="16" customFormat="1" x14ac:dyDescent="0.25">
      <c r="A3663"/>
      <c r="B3663" s="18"/>
      <c r="D3663"/>
      <c r="E3663"/>
      <c r="F3663"/>
      <c r="G3663"/>
      <c r="H3663"/>
      <c r="I3663"/>
      <c r="J3663"/>
      <c r="K3663"/>
      <c r="L3663"/>
      <c r="M3663"/>
      <c r="N3663"/>
      <c r="O3663"/>
      <c r="P3663"/>
      <c r="Q3663"/>
      <c r="R3663"/>
    </row>
    <row r="3664" spans="1:18" s="16" customFormat="1" x14ac:dyDescent="0.25">
      <c r="A3664"/>
      <c r="B3664" s="18"/>
      <c r="D3664"/>
      <c r="E3664"/>
      <c r="F3664"/>
      <c r="G3664"/>
      <c r="H3664"/>
      <c r="I3664"/>
      <c r="J3664"/>
      <c r="K3664"/>
      <c r="L3664"/>
      <c r="M3664"/>
      <c r="N3664"/>
      <c r="O3664"/>
      <c r="P3664"/>
      <c r="Q3664"/>
      <c r="R3664"/>
    </row>
    <row r="3665" spans="1:18" s="16" customFormat="1" x14ac:dyDescent="0.25">
      <c r="A3665"/>
      <c r="B3665" s="18"/>
      <c r="D3665"/>
      <c r="E3665"/>
      <c r="F3665"/>
      <c r="G3665"/>
      <c r="H3665"/>
      <c r="I3665"/>
      <c r="J3665"/>
      <c r="K3665"/>
      <c r="L3665"/>
      <c r="M3665"/>
      <c r="N3665"/>
      <c r="O3665"/>
      <c r="P3665"/>
      <c r="Q3665"/>
      <c r="R3665"/>
    </row>
    <row r="3666" spans="1:18" s="16" customFormat="1" x14ac:dyDescent="0.25">
      <c r="A3666"/>
      <c r="B3666" s="18"/>
      <c r="D3666"/>
      <c r="E3666"/>
      <c r="F3666"/>
      <c r="G3666"/>
      <c r="H3666"/>
      <c r="I3666"/>
      <c r="J3666"/>
      <c r="K3666"/>
      <c r="L3666"/>
      <c r="M3666"/>
      <c r="N3666"/>
      <c r="O3666"/>
      <c r="P3666"/>
      <c r="Q3666"/>
      <c r="R3666"/>
    </row>
    <row r="3667" spans="1:18" s="16" customFormat="1" x14ac:dyDescent="0.25">
      <c r="A3667"/>
      <c r="B3667" s="18"/>
      <c r="D3667"/>
      <c r="E3667"/>
      <c r="F3667"/>
      <c r="G3667"/>
      <c r="H3667"/>
      <c r="I3667"/>
      <c r="J3667"/>
      <c r="K3667"/>
      <c r="L3667"/>
      <c r="M3667"/>
      <c r="N3667"/>
      <c r="O3667"/>
      <c r="P3667"/>
      <c r="Q3667"/>
      <c r="R3667"/>
    </row>
    <row r="3668" spans="1:18" s="16" customFormat="1" x14ac:dyDescent="0.25">
      <c r="A3668"/>
      <c r="B3668" s="18"/>
      <c r="D3668"/>
      <c r="E3668"/>
      <c r="F3668"/>
      <c r="G3668"/>
      <c r="H3668"/>
      <c r="I3668"/>
      <c r="J3668"/>
      <c r="K3668"/>
      <c r="L3668"/>
      <c r="M3668"/>
      <c r="N3668"/>
      <c r="O3668"/>
      <c r="P3668"/>
      <c r="Q3668"/>
      <c r="R3668"/>
    </row>
    <row r="3669" spans="1:18" s="16" customFormat="1" x14ac:dyDescent="0.25">
      <c r="A3669"/>
      <c r="B3669" s="18"/>
      <c r="D3669"/>
      <c r="E3669"/>
      <c r="F3669"/>
      <c r="G3669"/>
      <c r="H3669"/>
      <c r="I3669"/>
      <c r="J3669"/>
      <c r="K3669"/>
      <c r="L3669"/>
      <c r="M3669"/>
      <c r="N3669"/>
      <c r="O3669"/>
      <c r="P3669"/>
      <c r="Q3669"/>
      <c r="R3669"/>
    </row>
    <row r="3670" spans="1:18" s="16" customFormat="1" x14ac:dyDescent="0.25">
      <c r="A3670"/>
      <c r="B3670" s="18"/>
      <c r="D3670"/>
      <c r="E3670"/>
      <c r="F3670"/>
      <c r="G3670"/>
      <c r="H3670"/>
      <c r="I3670"/>
      <c r="J3670"/>
      <c r="K3670"/>
      <c r="L3670"/>
      <c r="M3670"/>
      <c r="N3670"/>
      <c r="O3670"/>
      <c r="P3670"/>
      <c r="Q3670"/>
      <c r="R3670"/>
    </row>
    <row r="3671" spans="1:18" s="16" customFormat="1" x14ac:dyDescent="0.25">
      <c r="A3671"/>
      <c r="B3671" s="18"/>
      <c r="D3671"/>
      <c r="E3671"/>
      <c r="F3671"/>
      <c r="G3671"/>
      <c r="H3671"/>
      <c r="I3671"/>
      <c r="J3671"/>
      <c r="K3671"/>
      <c r="L3671"/>
      <c r="M3671"/>
      <c r="N3671"/>
      <c r="O3671"/>
      <c r="P3671"/>
      <c r="Q3671"/>
      <c r="R3671"/>
    </row>
    <row r="3672" spans="1:18" s="16" customFormat="1" x14ac:dyDescent="0.25">
      <c r="A3672"/>
      <c r="B3672" s="18"/>
      <c r="D3672"/>
      <c r="E3672"/>
      <c r="F3672"/>
      <c r="G3672"/>
      <c r="H3672"/>
      <c r="I3672"/>
      <c r="J3672"/>
      <c r="K3672"/>
      <c r="L3672"/>
      <c r="M3672"/>
      <c r="N3672"/>
      <c r="O3672"/>
      <c r="P3672"/>
      <c r="Q3672"/>
      <c r="R3672"/>
    </row>
    <row r="3673" spans="1:18" s="16" customFormat="1" x14ac:dyDescent="0.25">
      <c r="A3673"/>
      <c r="B3673" s="18"/>
      <c r="D3673"/>
      <c r="E3673"/>
      <c r="F3673"/>
      <c r="G3673"/>
      <c r="H3673"/>
      <c r="I3673"/>
      <c r="J3673"/>
      <c r="K3673"/>
      <c r="L3673"/>
      <c r="M3673"/>
      <c r="N3673"/>
      <c r="O3673"/>
      <c r="P3673"/>
      <c r="Q3673"/>
      <c r="R3673"/>
    </row>
    <row r="3674" spans="1:18" s="16" customFormat="1" x14ac:dyDescent="0.25">
      <c r="A3674"/>
      <c r="B3674" s="18"/>
      <c r="D3674"/>
      <c r="E3674"/>
      <c r="F3674"/>
      <c r="G3674"/>
      <c r="H3674"/>
      <c r="I3674"/>
      <c r="J3674"/>
      <c r="K3674"/>
      <c r="L3674"/>
      <c r="M3674"/>
      <c r="N3674"/>
      <c r="O3674"/>
      <c r="P3674"/>
      <c r="Q3674"/>
      <c r="R3674"/>
    </row>
    <row r="3675" spans="1:18" s="16" customFormat="1" x14ac:dyDescent="0.25">
      <c r="A3675"/>
      <c r="B3675" s="18"/>
      <c r="D3675"/>
      <c r="E3675"/>
      <c r="F3675"/>
      <c r="G3675"/>
      <c r="H3675"/>
      <c r="I3675"/>
      <c r="J3675"/>
      <c r="K3675"/>
      <c r="L3675"/>
      <c r="M3675"/>
      <c r="N3675"/>
      <c r="O3675"/>
      <c r="P3675"/>
      <c r="Q3675"/>
      <c r="R3675"/>
    </row>
    <row r="3676" spans="1:18" s="16" customFormat="1" x14ac:dyDescent="0.25">
      <c r="A3676"/>
      <c r="B3676" s="18"/>
      <c r="D3676"/>
      <c r="E3676"/>
      <c r="F3676"/>
      <c r="G3676"/>
      <c r="H3676"/>
      <c r="I3676"/>
      <c r="J3676"/>
      <c r="K3676"/>
      <c r="L3676"/>
      <c r="M3676"/>
      <c r="N3676"/>
      <c r="O3676"/>
      <c r="P3676"/>
      <c r="Q3676"/>
      <c r="R3676"/>
    </row>
    <row r="3677" spans="1:18" s="16" customFormat="1" x14ac:dyDescent="0.25">
      <c r="A3677"/>
      <c r="B3677" s="18"/>
      <c r="D3677"/>
      <c r="E3677"/>
      <c r="F3677"/>
      <c r="G3677"/>
      <c r="H3677"/>
      <c r="I3677"/>
      <c r="J3677"/>
      <c r="K3677"/>
      <c r="L3677"/>
      <c r="M3677"/>
      <c r="N3677"/>
      <c r="O3677"/>
      <c r="P3677"/>
      <c r="Q3677"/>
      <c r="R3677"/>
    </row>
    <row r="3678" spans="1:18" s="16" customFormat="1" x14ac:dyDescent="0.25">
      <c r="A3678"/>
      <c r="B3678" s="18"/>
      <c r="D3678"/>
      <c r="E3678"/>
      <c r="F3678"/>
      <c r="G3678"/>
      <c r="H3678"/>
      <c r="I3678"/>
      <c r="J3678"/>
      <c r="K3678"/>
      <c r="L3678"/>
      <c r="M3678"/>
      <c r="N3678"/>
      <c r="O3678"/>
      <c r="P3678"/>
      <c r="Q3678"/>
      <c r="R3678"/>
    </row>
    <row r="3679" spans="1:18" s="16" customFormat="1" x14ac:dyDescent="0.25">
      <c r="A3679"/>
      <c r="B3679" s="18"/>
      <c r="D3679"/>
      <c r="E3679"/>
      <c r="F3679"/>
      <c r="G3679"/>
      <c r="H3679"/>
      <c r="I3679"/>
      <c r="J3679"/>
      <c r="K3679"/>
      <c r="L3679"/>
      <c r="M3679"/>
      <c r="N3679"/>
      <c r="O3679"/>
      <c r="P3679"/>
      <c r="Q3679"/>
      <c r="R3679"/>
    </row>
    <row r="3680" spans="1:18" s="16" customFormat="1" x14ac:dyDescent="0.25">
      <c r="A3680"/>
      <c r="B3680" s="18"/>
      <c r="D3680"/>
      <c r="E3680"/>
      <c r="F3680"/>
      <c r="G3680"/>
      <c r="H3680"/>
      <c r="I3680"/>
      <c r="J3680"/>
      <c r="K3680"/>
      <c r="L3680"/>
      <c r="M3680"/>
      <c r="N3680"/>
      <c r="O3680"/>
      <c r="P3680"/>
      <c r="Q3680"/>
      <c r="R3680"/>
    </row>
    <row r="3681" spans="1:18" s="16" customFormat="1" x14ac:dyDescent="0.25">
      <c r="A3681"/>
      <c r="B3681" s="18"/>
      <c r="D3681"/>
      <c r="E3681"/>
      <c r="F3681"/>
      <c r="G3681"/>
      <c r="H3681"/>
      <c r="I3681"/>
      <c r="J3681"/>
      <c r="K3681"/>
      <c r="L3681"/>
      <c r="M3681"/>
      <c r="N3681"/>
      <c r="O3681"/>
      <c r="P3681"/>
      <c r="Q3681"/>
      <c r="R3681"/>
    </row>
    <row r="3682" spans="1:18" s="16" customFormat="1" x14ac:dyDescent="0.25">
      <c r="A3682"/>
      <c r="B3682" s="18"/>
      <c r="D3682"/>
      <c r="E3682"/>
      <c r="F3682"/>
      <c r="G3682"/>
      <c r="H3682"/>
      <c r="I3682"/>
      <c r="J3682"/>
      <c r="K3682"/>
      <c r="L3682"/>
      <c r="M3682"/>
      <c r="N3682"/>
      <c r="O3682"/>
      <c r="P3682"/>
      <c r="Q3682"/>
      <c r="R3682"/>
    </row>
    <row r="3683" spans="1:18" s="16" customFormat="1" x14ac:dyDescent="0.25">
      <c r="A3683"/>
      <c r="B3683" s="18"/>
      <c r="D3683"/>
      <c r="E3683"/>
      <c r="F3683"/>
      <c r="G3683"/>
      <c r="H3683"/>
      <c r="I3683"/>
      <c r="J3683"/>
      <c r="K3683"/>
      <c r="L3683"/>
      <c r="M3683"/>
      <c r="N3683"/>
      <c r="O3683"/>
      <c r="P3683"/>
      <c r="Q3683"/>
      <c r="R3683"/>
    </row>
    <row r="3684" spans="1:18" s="16" customFormat="1" x14ac:dyDescent="0.25">
      <c r="A3684"/>
      <c r="B3684" s="18"/>
      <c r="D3684"/>
      <c r="E3684"/>
      <c r="F3684"/>
      <c r="G3684"/>
      <c r="H3684"/>
      <c r="I3684"/>
      <c r="J3684"/>
      <c r="K3684"/>
      <c r="L3684"/>
      <c r="M3684"/>
      <c r="N3684"/>
      <c r="O3684"/>
      <c r="P3684"/>
      <c r="Q3684"/>
      <c r="R3684"/>
    </row>
    <row r="3685" spans="1:18" s="16" customFormat="1" x14ac:dyDescent="0.25">
      <c r="A3685"/>
      <c r="B3685" s="18"/>
      <c r="D3685"/>
      <c r="E3685"/>
      <c r="F3685"/>
      <c r="G3685"/>
      <c r="H3685"/>
      <c r="I3685"/>
      <c r="J3685"/>
      <c r="K3685"/>
      <c r="L3685"/>
      <c r="M3685"/>
      <c r="N3685"/>
      <c r="O3685"/>
      <c r="P3685"/>
      <c r="Q3685"/>
      <c r="R3685"/>
    </row>
    <row r="3686" spans="1:18" s="16" customFormat="1" x14ac:dyDescent="0.25">
      <c r="A3686"/>
      <c r="B3686" s="18"/>
      <c r="D3686"/>
      <c r="E3686"/>
      <c r="F3686"/>
      <c r="G3686"/>
      <c r="H3686"/>
      <c r="I3686"/>
      <c r="J3686"/>
      <c r="K3686"/>
      <c r="L3686"/>
      <c r="M3686"/>
      <c r="N3686"/>
      <c r="O3686"/>
      <c r="P3686"/>
      <c r="Q3686"/>
      <c r="R3686"/>
    </row>
    <row r="3687" spans="1:18" s="16" customFormat="1" x14ac:dyDescent="0.25">
      <c r="A3687"/>
      <c r="B3687" s="18"/>
      <c r="D3687"/>
      <c r="E3687"/>
      <c r="F3687"/>
      <c r="G3687"/>
      <c r="H3687"/>
      <c r="I3687"/>
      <c r="J3687"/>
      <c r="K3687"/>
      <c r="L3687"/>
      <c r="M3687"/>
      <c r="N3687"/>
      <c r="O3687"/>
      <c r="P3687"/>
      <c r="Q3687"/>
      <c r="R3687"/>
    </row>
    <row r="3688" spans="1:18" s="16" customFormat="1" x14ac:dyDescent="0.25">
      <c r="A3688"/>
      <c r="B3688" s="18"/>
      <c r="D3688"/>
      <c r="E3688"/>
      <c r="F3688"/>
      <c r="G3688"/>
      <c r="H3688"/>
      <c r="I3688"/>
      <c r="J3688"/>
      <c r="K3688"/>
      <c r="L3688"/>
      <c r="M3688"/>
      <c r="N3688"/>
      <c r="O3688"/>
      <c r="P3688"/>
      <c r="Q3688"/>
      <c r="R3688"/>
    </row>
    <row r="3689" spans="1:18" s="16" customFormat="1" x14ac:dyDescent="0.25">
      <c r="A3689"/>
      <c r="B3689" s="18"/>
      <c r="D3689"/>
      <c r="E3689"/>
      <c r="F3689"/>
      <c r="G3689"/>
      <c r="H3689"/>
      <c r="I3689"/>
      <c r="J3689"/>
      <c r="K3689"/>
      <c r="L3689"/>
      <c r="M3689"/>
      <c r="N3689"/>
      <c r="O3689"/>
      <c r="P3689"/>
      <c r="Q3689"/>
      <c r="R3689"/>
    </row>
    <row r="3690" spans="1:18" s="16" customFormat="1" x14ac:dyDescent="0.25">
      <c r="A3690"/>
      <c r="B3690" s="18"/>
      <c r="D3690"/>
      <c r="E3690"/>
      <c r="F3690"/>
      <c r="G3690"/>
      <c r="H3690"/>
      <c r="I3690"/>
      <c r="J3690"/>
      <c r="K3690"/>
      <c r="L3690"/>
      <c r="M3690"/>
      <c r="N3690"/>
      <c r="O3690"/>
      <c r="P3690"/>
      <c r="Q3690"/>
      <c r="R3690"/>
    </row>
    <row r="3691" spans="1:18" s="16" customFormat="1" x14ac:dyDescent="0.25">
      <c r="A3691"/>
      <c r="B3691" s="18"/>
      <c r="D3691"/>
      <c r="E3691"/>
      <c r="F3691"/>
      <c r="G3691"/>
      <c r="H3691"/>
      <c r="I3691"/>
      <c r="J3691"/>
      <c r="K3691"/>
      <c r="L3691"/>
      <c r="M3691"/>
      <c r="N3691"/>
      <c r="O3691"/>
      <c r="P3691"/>
      <c r="Q3691"/>
      <c r="R3691"/>
    </row>
    <row r="3692" spans="1:18" s="16" customFormat="1" x14ac:dyDescent="0.25">
      <c r="A3692"/>
      <c r="B3692" s="18"/>
      <c r="D3692"/>
      <c r="E3692"/>
      <c r="F3692"/>
      <c r="G3692"/>
      <c r="H3692"/>
      <c r="I3692"/>
      <c r="J3692"/>
      <c r="K3692"/>
      <c r="L3692"/>
      <c r="M3692"/>
      <c r="N3692"/>
      <c r="O3692"/>
      <c r="P3692"/>
      <c r="Q3692"/>
      <c r="R3692"/>
    </row>
    <row r="3693" spans="1:18" s="16" customFormat="1" x14ac:dyDescent="0.25">
      <c r="A3693"/>
      <c r="B3693" s="18"/>
      <c r="D3693"/>
      <c r="E3693"/>
      <c r="F3693"/>
      <c r="G3693"/>
      <c r="H3693"/>
      <c r="I3693"/>
      <c r="J3693"/>
      <c r="K3693"/>
      <c r="L3693"/>
      <c r="M3693"/>
      <c r="N3693"/>
      <c r="O3693"/>
      <c r="P3693"/>
      <c r="Q3693"/>
      <c r="R3693"/>
    </row>
    <row r="3694" spans="1:18" s="16" customFormat="1" x14ac:dyDescent="0.25">
      <c r="A3694"/>
      <c r="B3694" s="18"/>
      <c r="D3694"/>
      <c r="E3694"/>
      <c r="F3694"/>
      <c r="G3694"/>
      <c r="H3694"/>
      <c r="I3694"/>
      <c r="J3694"/>
      <c r="K3694"/>
      <c r="L3694"/>
      <c r="M3694"/>
      <c r="N3694"/>
      <c r="O3694"/>
      <c r="P3694"/>
      <c r="Q3694"/>
      <c r="R3694"/>
    </row>
    <row r="3695" spans="1:18" s="16" customFormat="1" x14ac:dyDescent="0.25">
      <c r="A3695"/>
      <c r="B3695" s="18"/>
      <c r="D3695"/>
      <c r="E3695"/>
      <c r="F3695"/>
      <c r="G3695"/>
      <c r="H3695"/>
      <c r="I3695"/>
      <c r="J3695"/>
      <c r="K3695"/>
      <c r="L3695"/>
      <c r="M3695"/>
      <c r="N3695"/>
      <c r="O3695"/>
      <c r="P3695"/>
      <c r="Q3695"/>
      <c r="R3695"/>
    </row>
    <row r="3696" spans="1:18" s="16" customFormat="1" x14ac:dyDescent="0.25">
      <c r="A3696"/>
      <c r="B3696" s="18"/>
      <c r="D3696"/>
      <c r="E3696"/>
      <c r="F3696"/>
      <c r="G3696"/>
      <c r="H3696"/>
      <c r="I3696"/>
      <c r="J3696"/>
      <c r="K3696"/>
      <c r="L3696"/>
      <c r="M3696"/>
      <c r="N3696"/>
      <c r="O3696"/>
      <c r="P3696"/>
      <c r="Q3696"/>
      <c r="R3696"/>
    </row>
    <row r="3697" spans="1:18" s="16" customFormat="1" x14ac:dyDescent="0.25">
      <c r="A3697"/>
      <c r="B3697" s="18"/>
      <c r="D3697"/>
      <c r="E3697"/>
      <c r="F3697"/>
      <c r="G3697"/>
      <c r="H3697"/>
      <c r="I3697"/>
      <c r="J3697"/>
      <c r="K3697"/>
      <c r="L3697"/>
      <c r="M3697"/>
      <c r="N3697"/>
      <c r="O3697"/>
      <c r="P3697"/>
      <c r="Q3697"/>
      <c r="R3697"/>
    </row>
    <row r="3698" spans="1:18" s="16" customFormat="1" x14ac:dyDescent="0.25">
      <c r="A3698"/>
      <c r="B3698" s="18"/>
      <c r="D3698"/>
      <c r="E3698"/>
      <c r="F3698"/>
      <c r="G3698"/>
      <c r="H3698"/>
      <c r="I3698"/>
      <c r="J3698"/>
      <c r="K3698"/>
      <c r="L3698"/>
      <c r="M3698"/>
      <c r="N3698"/>
      <c r="O3698"/>
      <c r="P3698"/>
      <c r="Q3698"/>
      <c r="R3698"/>
    </row>
    <row r="3699" spans="1:18" s="16" customFormat="1" x14ac:dyDescent="0.25">
      <c r="A3699"/>
      <c r="B3699" s="18"/>
      <c r="D3699"/>
      <c r="E3699"/>
      <c r="F3699"/>
      <c r="G3699"/>
      <c r="H3699"/>
      <c r="I3699"/>
      <c r="J3699"/>
      <c r="K3699"/>
      <c r="L3699"/>
      <c r="M3699"/>
      <c r="N3699"/>
      <c r="O3699"/>
      <c r="P3699"/>
      <c r="Q3699"/>
      <c r="R3699"/>
    </row>
    <row r="3700" spans="1:18" s="16" customFormat="1" x14ac:dyDescent="0.25">
      <c r="A3700"/>
      <c r="B3700" s="18"/>
      <c r="D3700"/>
      <c r="E3700"/>
      <c r="F3700"/>
      <c r="G3700"/>
      <c r="H3700"/>
      <c r="I3700"/>
      <c r="J3700"/>
      <c r="K3700"/>
      <c r="L3700"/>
      <c r="M3700"/>
      <c r="N3700"/>
      <c r="O3700"/>
      <c r="P3700"/>
      <c r="Q3700"/>
      <c r="R3700"/>
    </row>
    <row r="3701" spans="1:18" s="16" customFormat="1" x14ac:dyDescent="0.25">
      <c r="A3701"/>
      <c r="B3701" s="18"/>
      <c r="D3701"/>
      <c r="E3701"/>
      <c r="F3701"/>
      <c r="G3701"/>
      <c r="H3701"/>
      <c r="I3701"/>
      <c r="J3701"/>
      <c r="K3701"/>
      <c r="L3701"/>
      <c r="M3701"/>
      <c r="N3701"/>
      <c r="O3701"/>
      <c r="P3701"/>
      <c r="Q3701"/>
      <c r="R3701"/>
    </row>
    <row r="3702" spans="1:18" s="16" customFormat="1" x14ac:dyDescent="0.25">
      <c r="A3702"/>
      <c r="B3702" s="18"/>
      <c r="D3702"/>
      <c r="E3702"/>
      <c r="F3702"/>
      <c r="G3702"/>
      <c r="H3702"/>
      <c r="I3702"/>
      <c r="J3702"/>
      <c r="K3702"/>
      <c r="L3702"/>
      <c r="M3702"/>
      <c r="N3702"/>
      <c r="O3702"/>
      <c r="P3702"/>
      <c r="Q3702"/>
      <c r="R3702"/>
    </row>
    <row r="3703" spans="1:18" s="16" customFormat="1" x14ac:dyDescent="0.25">
      <c r="A3703"/>
      <c r="B3703" s="18"/>
      <c r="D3703"/>
      <c r="E3703"/>
      <c r="F3703"/>
      <c r="G3703"/>
      <c r="H3703"/>
      <c r="I3703"/>
      <c r="J3703"/>
      <c r="K3703"/>
      <c r="L3703"/>
      <c r="M3703"/>
      <c r="N3703"/>
      <c r="O3703"/>
      <c r="P3703"/>
      <c r="Q3703"/>
      <c r="R3703"/>
    </row>
    <row r="3704" spans="1:18" s="16" customFormat="1" x14ac:dyDescent="0.25">
      <c r="A3704"/>
      <c r="B3704" s="18"/>
      <c r="D3704"/>
      <c r="E3704"/>
      <c r="F3704"/>
      <c r="G3704"/>
      <c r="H3704"/>
      <c r="I3704"/>
      <c r="J3704"/>
      <c r="K3704"/>
      <c r="L3704"/>
      <c r="M3704"/>
      <c r="N3704"/>
      <c r="O3704"/>
      <c r="P3704"/>
      <c r="Q3704"/>
      <c r="R3704"/>
    </row>
    <row r="3705" spans="1:18" s="16" customFormat="1" x14ac:dyDescent="0.25">
      <c r="A3705"/>
      <c r="B3705" s="18"/>
      <c r="D3705"/>
      <c r="E3705"/>
      <c r="F3705"/>
      <c r="G3705"/>
      <c r="H3705"/>
      <c r="I3705"/>
      <c r="J3705"/>
      <c r="K3705"/>
      <c r="L3705"/>
      <c r="M3705"/>
      <c r="N3705"/>
      <c r="O3705"/>
      <c r="P3705"/>
      <c r="Q3705"/>
      <c r="R3705"/>
    </row>
    <row r="3706" spans="1:18" s="16" customFormat="1" x14ac:dyDescent="0.25">
      <c r="A3706"/>
      <c r="B3706" s="18"/>
      <c r="D3706"/>
      <c r="E3706"/>
      <c r="F3706"/>
      <c r="G3706"/>
      <c r="H3706"/>
      <c r="I3706"/>
      <c r="J3706"/>
      <c r="K3706"/>
      <c r="L3706"/>
      <c r="M3706"/>
      <c r="N3706"/>
      <c r="O3706"/>
      <c r="P3706"/>
      <c r="Q3706"/>
      <c r="R3706"/>
    </row>
    <row r="3707" spans="1:18" s="16" customFormat="1" x14ac:dyDescent="0.25">
      <c r="A3707"/>
      <c r="B3707" s="18"/>
      <c r="D3707"/>
      <c r="E3707"/>
      <c r="F3707"/>
      <c r="G3707"/>
      <c r="H3707"/>
      <c r="I3707"/>
      <c r="J3707"/>
      <c r="K3707"/>
      <c r="L3707"/>
      <c r="M3707"/>
      <c r="N3707"/>
      <c r="O3707"/>
      <c r="P3707"/>
      <c r="Q3707"/>
      <c r="R3707"/>
    </row>
    <row r="3708" spans="1:18" s="16" customFormat="1" x14ac:dyDescent="0.25">
      <c r="A3708"/>
      <c r="B3708" s="18"/>
      <c r="D3708"/>
      <c r="E3708"/>
      <c r="F3708"/>
      <c r="G3708"/>
      <c r="H3708"/>
      <c r="I3708"/>
      <c r="J3708"/>
      <c r="K3708"/>
      <c r="L3708"/>
      <c r="M3708"/>
      <c r="N3708"/>
      <c r="O3708"/>
      <c r="P3708"/>
      <c r="Q3708"/>
      <c r="R3708"/>
    </row>
    <row r="3709" spans="1:18" s="16" customFormat="1" x14ac:dyDescent="0.25">
      <c r="A3709"/>
      <c r="B3709" s="18"/>
      <c r="D3709"/>
      <c r="E3709"/>
      <c r="F3709"/>
      <c r="G3709"/>
      <c r="H3709"/>
      <c r="I3709"/>
      <c r="J3709"/>
      <c r="K3709"/>
      <c r="L3709"/>
      <c r="M3709"/>
      <c r="N3709"/>
      <c r="O3709"/>
      <c r="P3709"/>
      <c r="Q3709"/>
      <c r="R3709"/>
    </row>
    <row r="3710" spans="1:18" s="16" customFormat="1" x14ac:dyDescent="0.25">
      <c r="A3710"/>
      <c r="B3710" s="18"/>
      <c r="D3710"/>
      <c r="E3710"/>
      <c r="F3710"/>
      <c r="G3710"/>
      <c r="H3710"/>
      <c r="I3710"/>
      <c r="J3710"/>
      <c r="K3710"/>
      <c r="L3710"/>
      <c r="M3710"/>
      <c r="N3710"/>
      <c r="O3710"/>
      <c r="P3710"/>
      <c r="Q3710"/>
      <c r="R3710"/>
    </row>
    <row r="3711" spans="1:18" s="16" customFormat="1" x14ac:dyDescent="0.25">
      <c r="A3711"/>
      <c r="B3711" s="18"/>
      <c r="D3711"/>
      <c r="E3711"/>
      <c r="F3711"/>
      <c r="G3711"/>
      <c r="H3711"/>
      <c r="I3711"/>
      <c r="J3711"/>
      <c r="K3711"/>
      <c r="L3711"/>
      <c r="M3711"/>
      <c r="N3711"/>
      <c r="O3711"/>
      <c r="P3711"/>
      <c r="Q3711"/>
      <c r="R3711"/>
    </row>
    <row r="3712" spans="1:18" s="16" customFormat="1" x14ac:dyDescent="0.25">
      <c r="A3712"/>
      <c r="B3712" s="17"/>
      <c r="D3712"/>
      <c r="E3712"/>
      <c r="F3712"/>
      <c r="G3712"/>
      <c r="H3712"/>
      <c r="I3712"/>
      <c r="J3712"/>
      <c r="K3712"/>
      <c r="L3712"/>
      <c r="M3712"/>
      <c r="N3712"/>
      <c r="O3712"/>
      <c r="P3712"/>
      <c r="Q3712"/>
      <c r="R3712"/>
    </row>
    <row r="3713" spans="1:18" s="16" customFormat="1" x14ac:dyDescent="0.25">
      <c r="A3713"/>
      <c r="B3713" s="18"/>
      <c r="D3713"/>
      <c r="E3713"/>
      <c r="F3713"/>
      <c r="G3713"/>
      <c r="H3713"/>
      <c r="I3713"/>
      <c r="J3713"/>
      <c r="K3713"/>
      <c r="L3713"/>
      <c r="M3713"/>
      <c r="N3713"/>
      <c r="O3713"/>
      <c r="P3713"/>
      <c r="Q3713"/>
      <c r="R3713"/>
    </row>
    <row r="3714" spans="1:18" s="16" customFormat="1" x14ac:dyDescent="0.25">
      <c r="A3714"/>
      <c r="B3714" s="18"/>
      <c r="D3714"/>
      <c r="E3714"/>
      <c r="F3714"/>
      <c r="G3714"/>
      <c r="H3714"/>
      <c r="I3714"/>
      <c r="J3714"/>
      <c r="K3714"/>
      <c r="L3714"/>
      <c r="M3714"/>
      <c r="N3714"/>
      <c r="O3714"/>
      <c r="P3714"/>
      <c r="Q3714"/>
      <c r="R3714"/>
    </row>
    <row r="3715" spans="1:18" s="16" customFormat="1" x14ac:dyDescent="0.25">
      <c r="A3715"/>
      <c r="B3715" s="18"/>
      <c r="D3715"/>
      <c r="E3715"/>
      <c r="F3715"/>
      <c r="G3715"/>
      <c r="H3715"/>
      <c r="I3715"/>
      <c r="J3715"/>
      <c r="K3715"/>
      <c r="L3715"/>
      <c r="M3715"/>
      <c r="N3715"/>
      <c r="O3715"/>
      <c r="P3715"/>
      <c r="Q3715"/>
      <c r="R3715"/>
    </row>
    <row r="3716" spans="1:18" s="16" customFormat="1" x14ac:dyDescent="0.25">
      <c r="A3716"/>
      <c r="B3716" s="18"/>
      <c r="D3716"/>
      <c r="E3716"/>
      <c r="F3716"/>
      <c r="G3716"/>
      <c r="H3716"/>
      <c r="I3716"/>
      <c r="J3716"/>
      <c r="K3716"/>
      <c r="L3716"/>
      <c r="M3716"/>
      <c r="N3716"/>
      <c r="O3716"/>
      <c r="P3716"/>
      <c r="Q3716"/>
      <c r="R3716"/>
    </row>
    <row r="3717" spans="1:18" s="16" customFormat="1" x14ac:dyDescent="0.25">
      <c r="A3717"/>
      <c r="B3717" s="18"/>
      <c r="D3717"/>
      <c r="E3717"/>
      <c r="F3717"/>
      <c r="G3717"/>
      <c r="H3717"/>
      <c r="I3717"/>
      <c r="J3717"/>
      <c r="K3717"/>
      <c r="L3717"/>
      <c r="M3717"/>
      <c r="N3717"/>
      <c r="O3717"/>
      <c r="P3717"/>
      <c r="Q3717"/>
      <c r="R3717"/>
    </row>
    <row r="3718" spans="1:18" s="16" customFormat="1" x14ac:dyDescent="0.25">
      <c r="A3718"/>
      <c r="B3718" s="18"/>
      <c r="D3718"/>
      <c r="E3718"/>
      <c r="F3718"/>
      <c r="G3718"/>
      <c r="H3718"/>
      <c r="I3718"/>
      <c r="J3718"/>
      <c r="K3718"/>
      <c r="L3718"/>
      <c r="M3718"/>
      <c r="N3718"/>
      <c r="O3718"/>
      <c r="P3718"/>
      <c r="Q3718"/>
      <c r="R3718"/>
    </row>
    <row r="3719" spans="1:18" s="16" customFormat="1" x14ac:dyDescent="0.25">
      <c r="A3719"/>
      <c r="B3719" s="18"/>
      <c r="D3719"/>
      <c r="E3719"/>
      <c r="F3719"/>
      <c r="G3719"/>
      <c r="H3719"/>
      <c r="I3719"/>
      <c r="J3719"/>
      <c r="K3719"/>
      <c r="L3719"/>
      <c r="M3719"/>
      <c r="N3719"/>
      <c r="O3719"/>
      <c r="P3719"/>
      <c r="Q3719"/>
      <c r="R3719"/>
    </row>
    <row r="3720" spans="1:18" s="16" customFormat="1" x14ac:dyDescent="0.25">
      <c r="A3720"/>
      <c r="B3720" s="18"/>
      <c r="D3720"/>
      <c r="E3720"/>
      <c r="F3720"/>
      <c r="G3720"/>
      <c r="H3720"/>
      <c r="I3720"/>
      <c r="J3720"/>
      <c r="K3720"/>
      <c r="L3720"/>
      <c r="M3720"/>
      <c r="N3720"/>
      <c r="O3720"/>
      <c r="P3720"/>
      <c r="Q3720"/>
      <c r="R3720"/>
    </row>
    <row r="3721" spans="1:18" s="16" customFormat="1" x14ac:dyDescent="0.25">
      <c r="A3721"/>
      <c r="B3721" s="18"/>
      <c r="D3721"/>
      <c r="E3721"/>
      <c r="F3721"/>
      <c r="G3721"/>
      <c r="H3721"/>
      <c r="I3721"/>
      <c r="J3721"/>
      <c r="K3721"/>
      <c r="L3721"/>
      <c r="M3721"/>
      <c r="N3721"/>
      <c r="O3721"/>
      <c r="P3721"/>
      <c r="Q3721"/>
      <c r="R3721"/>
    </row>
    <row r="3722" spans="1:18" s="16" customFormat="1" x14ac:dyDescent="0.25">
      <c r="A3722"/>
      <c r="B3722" s="18"/>
      <c r="D3722"/>
      <c r="E3722"/>
      <c r="F3722"/>
      <c r="G3722"/>
      <c r="H3722"/>
      <c r="I3722"/>
      <c r="J3722"/>
      <c r="K3722"/>
      <c r="L3722"/>
      <c r="M3722"/>
      <c r="N3722"/>
      <c r="O3722"/>
      <c r="P3722"/>
      <c r="Q3722"/>
      <c r="R3722"/>
    </row>
    <row r="3723" spans="1:18" s="16" customFormat="1" x14ac:dyDescent="0.25">
      <c r="A3723"/>
      <c r="B3723" s="18"/>
      <c r="D3723"/>
      <c r="E3723"/>
      <c r="F3723"/>
      <c r="G3723"/>
      <c r="H3723"/>
      <c r="I3723"/>
      <c r="J3723"/>
      <c r="K3723"/>
      <c r="L3723"/>
      <c r="M3723"/>
      <c r="N3723"/>
      <c r="O3723"/>
      <c r="P3723"/>
      <c r="Q3723"/>
      <c r="R3723"/>
    </row>
    <row r="3724" spans="1:18" s="16" customFormat="1" x14ac:dyDescent="0.25">
      <c r="A3724"/>
      <c r="B3724" s="18"/>
      <c r="D3724"/>
      <c r="E3724"/>
      <c r="F3724"/>
      <c r="G3724"/>
      <c r="H3724"/>
      <c r="I3724"/>
      <c r="J3724"/>
      <c r="K3724"/>
      <c r="L3724"/>
      <c r="M3724"/>
      <c r="N3724"/>
      <c r="O3724"/>
      <c r="P3724"/>
      <c r="Q3724"/>
      <c r="R3724"/>
    </row>
    <row r="3725" spans="1:18" s="16" customFormat="1" x14ac:dyDescent="0.25">
      <c r="A3725"/>
      <c r="B3725" s="18"/>
      <c r="D3725"/>
      <c r="E3725"/>
      <c r="F3725"/>
      <c r="G3725"/>
      <c r="H3725"/>
      <c r="I3725"/>
      <c r="J3725"/>
      <c r="K3725"/>
      <c r="L3725"/>
      <c r="M3725"/>
      <c r="N3725"/>
      <c r="O3725"/>
      <c r="P3725"/>
      <c r="Q3725"/>
      <c r="R3725"/>
    </row>
    <row r="3726" spans="1:18" s="16" customFormat="1" x14ac:dyDescent="0.25">
      <c r="A3726"/>
      <c r="B3726" s="18"/>
      <c r="D3726"/>
      <c r="E3726"/>
      <c r="F3726"/>
      <c r="G3726"/>
      <c r="H3726"/>
      <c r="I3726"/>
      <c r="J3726"/>
      <c r="K3726"/>
      <c r="L3726"/>
      <c r="M3726"/>
      <c r="N3726"/>
      <c r="O3726"/>
      <c r="P3726"/>
      <c r="Q3726"/>
      <c r="R3726"/>
    </row>
    <row r="3727" spans="1:18" s="16" customFormat="1" x14ac:dyDescent="0.25">
      <c r="A3727"/>
      <c r="B3727" s="18"/>
      <c r="D3727"/>
      <c r="E3727"/>
      <c r="F3727"/>
      <c r="G3727"/>
      <c r="H3727"/>
      <c r="I3727"/>
      <c r="J3727"/>
      <c r="K3727"/>
      <c r="L3727"/>
      <c r="M3727"/>
      <c r="N3727"/>
      <c r="O3727"/>
      <c r="P3727"/>
      <c r="Q3727"/>
      <c r="R3727"/>
    </row>
    <row r="3728" spans="1:18" s="16" customFormat="1" x14ac:dyDescent="0.25">
      <c r="A3728"/>
      <c r="B3728" s="18"/>
      <c r="D3728"/>
      <c r="E3728"/>
      <c r="F3728"/>
      <c r="G3728"/>
      <c r="H3728"/>
      <c r="I3728"/>
      <c r="J3728"/>
      <c r="K3728"/>
      <c r="L3728"/>
      <c r="M3728"/>
      <c r="N3728"/>
      <c r="O3728"/>
      <c r="P3728"/>
      <c r="Q3728"/>
      <c r="R3728"/>
    </row>
    <row r="3729" spans="1:18" s="16" customFormat="1" x14ac:dyDescent="0.25">
      <c r="A3729"/>
      <c r="B3729" s="18"/>
      <c r="D3729"/>
      <c r="E3729"/>
      <c r="F3729"/>
      <c r="G3729"/>
      <c r="H3729"/>
      <c r="I3729"/>
      <c r="J3729"/>
      <c r="K3729"/>
      <c r="L3729"/>
      <c r="M3729"/>
      <c r="N3729"/>
      <c r="O3729"/>
      <c r="P3729"/>
      <c r="Q3729"/>
      <c r="R3729"/>
    </row>
    <row r="3730" spans="1:18" s="16" customFormat="1" x14ac:dyDescent="0.25">
      <c r="A3730"/>
      <c r="B3730" s="18"/>
      <c r="D3730"/>
      <c r="E3730"/>
      <c r="F3730"/>
      <c r="G3730"/>
      <c r="H3730"/>
      <c r="I3730"/>
      <c r="J3730"/>
      <c r="K3730"/>
      <c r="L3730"/>
      <c r="M3730"/>
      <c r="N3730"/>
      <c r="O3730"/>
      <c r="P3730"/>
      <c r="Q3730"/>
      <c r="R3730"/>
    </row>
    <row r="3731" spans="1:18" s="16" customFormat="1" x14ac:dyDescent="0.25">
      <c r="A3731"/>
      <c r="B3731" s="18"/>
      <c r="D3731"/>
      <c r="E3731"/>
      <c r="F3731"/>
      <c r="G3731"/>
      <c r="H3731"/>
      <c r="I3731"/>
      <c r="J3731"/>
      <c r="K3731"/>
      <c r="L3731"/>
      <c r="M3731"/>
      <c r="N3731"/>
      <c r="O3731"/>
      <c r="P3731"/>
      <c r="Q3731"/>
      <c r="R3731"/>
    </row>
    <row r="3732" spans="1:18" s="16" customFormat="1" x14ac:dyDescent="0.25">
      <c r="A3732"/>
      <c r="B3732" s="18"/>
      <c r="D3732"/>
      <c r="E3732"/>
      <c r="F3732"/>
      <c r="G3732"/>
      <c r="H3732"/>
      <c r="I3732"/>
      <c r="J3732"/>
      <c r="K3732"/>
      <c r="L3732"/>
      <c r="M3732"/>
      <c r="N3732"/>
      <c r="O3732"/>
      <c r="P3732"/>
      <c r="Q3732"/>
      <c r="R3732"/>
    </row>
    <row r="3733" spans="1:18" s="16" customFormat="1" x14ac:dyDescent="0.25">
      <c r="A3733"/>
      <c r="B3733" s="18"/>
      <c r="D3733"/>
      <c r="E3733"/>
      <c r="F3733"/>
      <c r="G3733"/>
      <c r="H3733"/>
      <c r="I3733"/>
      <c r="J3733"/>
      <c r="K3733"/>
      <c r="L3733"/>
      <c r="M3733"/>
      <c r="N3733"/>
      <c r="O3733"/>
      <c r="P3733"/>
      <c r="Q3733"/>
      <c r="R3733"/>
    </row>
    <row r="3734" spans="1:18" s="16" customFormat="1" x14ac:dyDescent="0.25">
      <c r="A3734"/>
      <c r="B3734" s="18"/>
      <c r="D3734"/>
      <c r="E3734"/>
      <c r="F3734"/>
      <c r="G3734"/>
      <c r="H3734"/>
      <c r="I3734"/>
      <c r="J3734"/>
      <c r="K3734"/>
      <c r="L3734"/>
      <c r="M3734"/>
      <c r="N3734"/>
      <c r="O3734"/>
      <c r="P3734"/>
      <c r="Q3734"/>
      <c r="R3734"/>
    </row>
    <row r="3735" spans="1:18" s="16" customFormat="1" x14ac:dyDescent="0.25">
      <c r="A3735"/>
      <c r="B3735" s="18"/>
      <c r="D3735"/>
      <c r="E3735"/>
      <c r="F3735"/>
      <c r="G3735"/>
      <c r="H3735"/>
      <c r="I3735"/>
      <c r="J3735"/>
      <c r="K3735"/>
      <c r="L3735"/>
      <c r="M3735"/>
      <c r="N3735"/>
      <c r="O3735"/>
      <c r="P3735"/>
      <c r="Q3735"/>
      <c r="R3735"/>
    </row>
    <row r="3736" spans="1:18" s="16" customFormat="1" x14ac:dyDescent="0.25">
      <c r="A3736"/>
      <c r="B3736" s="18"/>
      <c r="D3736"/>
      <c r="E3736"/>
      <c r="F3736"/>
      <c r="G3736"/>
      <c r="H3736"/>
      <c r="I3736"/>
      <c r="J3736"/>
      <c r="K3736"/>
      <c r="L3736"/>
      <c r="M3736"/>
      <c r="N3736"/>
      <c r="O3736"/>
      <c r="P3736"/>
      <c r="Q3736"/>
      <c r="R3736"/>
    </row>
    <row r="3737" spans="1:18" s="16" customFormat="1" x14ac:dyDescent="0.25">
      <c r="A3737"/>
      <c r="B3737" s="18"/>
      <c r="D3737"/>
      <c r="E3737"/>
      <c r="F3737"/>
      <c r="G3737"/>
      <c r="H3737"/>
      <c r="I3737"/>
      <c r="J3737"/>
      <c r="K3737"/>
      <c r="L3737"/>
      <c r="M3737"/>
      <c r="N3737"/>
      <c r="O3737"/>
      <c r="P3737"/>
      <c r="Q3737"/>
      <c r="R3737"/>
    </row>
    <row r="3738" spans="1:18" s="16" customFormat="1" x14ac:dyDescent="0.25">
      <c r="A3738"/>
      <c r="B3738" s="18"/>
      <c r="D3738"/>
      <c r="E3738"/>
      <c r="F3738"/>
      <c r="G3738"/>
      <c r="H3738"/>
      <c r="I3738"/>
      <c r="J3738"/>
      <c r="K3738"/>
      <c r="L3738"/>
      <c r="M3738"/>
      <c r="N3738"/>
      <c r="O3738"/>
      <c r="P3738"/>
      <c r="Q3738"/>
      <c r="R3738"/>
    </row>
    <row r="3739" spans="1:18" s="16" customFormat="1" x14ac:dyDescent="0.25">
      <c r="A3739"/>
      <c r="B3739" s="18"/>
      <c r="D3739"/>
      <c r="E3739"/>
      <c r="F3739"/>
      <c r="G3739"/>
      <c r="H3739"/>
      <c r="I3739"/>
      <c r="J3739"/>
      <c r="K3739"/>
      <c r="L3739"/>
      <c r="M3739"/>
      <c r="N3739"/>
      <c r="O3739"/>
      <c r="P3739"/>
      <c r="Q3739"/>
      <c r="R3739"/>
    </row>
    <row r="3740" spans="1:18" s="16" customFormat="1" x14ac:dyDescent="0.25">
      <c r="A3740"/>
      <c r="B3740" s="18"/>
      <c r="D3740"/>
      <c r="E3740"/>
      <c r="F3740"/>
      <c r="G3740"/>
      <c r="H3740"/>
      <c r="I3740"/>
      <c r="J3740"/>
      <c r="K3740"/>
      <c r="L3740"/>
      <c r="M3740"/>
      <c r="N3740"/>
      <c r="O3740"/>
      <c r="P3740"/>
      <c r="Q3740"/>
      <c r="R3740"/>
    </row>
    <row r="3741" spans="1:18" s="16" customFormat="1" x14ac:dyDescent="0.25">
      <c r="A3741"/>
      <c r="B3741" s="18"/>
      <c r="D3741"/>
      <c r="E3741"/>
      <c r="F3741"/>
      <c r="G3741"/>
      <c r="H3741"/>
      <c r="I3741"/>
      <c r="J3741"/>
      <c r="K3741"/>
      <c r="L3741"/>
      <c r="M3741"/>
      <c r="N3741"/>
      <c r="O3741"/>
      <c r="P3741"/>
      <c r="Q3741"/>
      <c r="R3741"/>
    </row>
    <row r="3742" spans="1:18" s="16" customFormat="1" x14ac:dyDescent="0.25">
      <c r="A3742"/>
      <c r="B3742" s="18"/>
      <c r="D3742"/>
      <c r="E3742"/>
      <c r="F3742"/>
      <c r="G3742"/>
      <c r="H3742"/>
      <c r="I3742"/>
      <c r="J3742"/>
      <c r="K3742"/>
      <c r="L3742"/>
      <c r="M3742"/>
      <c r="N3742"/>
      <c r="O3742"/>
      <c r="P3742"/>
      <c r="Q3742"/>
      <c r="R3742"/>
    </row>
    <row r="3743" spans="1:18" s="16" customFormat="1" x14ac:dyDescent="0.25">
      <c r="A3743"/>
      <c r="B3743" s="18"/>
      <c r="D3743"/>
      <c r="E3743"/>
      <c r="F3743"/>
      <c r="G3743"/>
      <c r="H3743"/>
      <c r="I3743"/>
      <c r="J3743"/>
      <c r="K3743"/>
      <c r="L3743"/>
      <c r="M3743"/>
      <c r="N3743"/>
      <c r="O3743"/>
      <c r="P3743"/>
      <c r="Q3743"/>
      <c r="R3743"/>
    </row>
    <row r="3744" spans="1:18" s="16" customFormat="1" x14ac:dyDescent="0.25">
      <c r="A3744"/>
      <c r="B3744" s="18"/>
      <c r="D3744"/>
      <c r="E3744"/>
      <c r="F3744"/>
      <c r="G3744"/>
      <c r="H3744"/>
      <c r="I3744"/>
      <c r="J3744"/>
      <c r="K3744"/>
      <c r="L3744"/>
      <c r="M3744"/>
      <c r="N3744"/>
      <c r="O3744"/>
      <c r="P3744"/>
      <c r="Q3744"/>
      <c r="R3744"/>
    </row>
    <row r="3745" spans="1:18" s="16" customFormat="1" x14ac:dyDescent="0.25">
      <c r="A3745"/>
      <c r="B3745" s="18"/>
      <c r="D3745"/>
      <c r="E3745"/>
      <c r="F3745"/>
      <c r="G3745"/>
      <c r="H3745"/>
      <c r="I3745"/>
      <c r="J3745"/>
      <c r="K3745"/>
      <c r="L3745"/>
      <c r="M3745"/>
      <c r="N3745"/>
      <c r="O3745"/>
      <c r="P3745"/>
      <c r="Q3745"/>
      <c r="R3745"/>
    </row>
    <row r="3746" spans="1:18" s="16" customFormat="1" x14ac:dyDescent="0.25">
      <c r="A3746"/>
      <c r="B3746" s="18"/>
      <c r="D3746"/>
      <c r="E3746"/>
      <c r="F3746"/>
      <c r="G3746"/>
      <c r="H3746"/>
      <c r="I3746"/>
      <c r="J3746"/>
      <c r="K3746"/>
      <c r="L3746"/>
      <c r="M3746"/>
      <c r="N3746"/>
      <c r="O3746"/>
      <c r="P3746"/>
      <c r="Q3746"/>
      <c r="R3746"/>
    </row>
    <row r="3747" spans="1:18" s="16" customFormat="1" x14ac:dyDescent="0.25">
      <c r="A3747"/>
      <c r="B3747" s="18"/>
      <c r="D3747"/>
      <c r="E3747"/>
      <c r="F3747"/>
      <c r="G3747"/>
      <c r="H3747"/>
      <c r="I3747"/>
      <c r="J3747"/>
      <c r="K3747"/>
      <c r="L3747"/>
      <c r="M3747"/>
      <c r="N3747"/>
      <c r="O3747"/>
      <c r="P3747"/>
      <c r="Q3747"/>
      <c r="R3747"/>
    </row>
    <row r="3748" spans="1:18" s="16" customFormat="1" x14ac:dyDescent="0.25">
      <c r="A3748"/>
      <c r="B3748" s="18"/>
      <c r="D3748"/>
      <c r="E3748"/>
      <c r="F3748"/>
      <c r="G3748"/>
      <c r="H3748"/>
      <c r="I3748"/>
      <c r="J3748"/>
      <c r="K3748"/>
      <c r="L3748"/>
      <c r="M3748"/>
      <c r="N3748"/>
      <c r="O3748"/>
      <c r="P3748"/>
      <c r="Q3748"/>
      <c r="R3748"/>
    </row>
    <row r="3749" spans="1:18" s="16" customFormat="1" x14ac:dyDescent="0.25">
      <c r="A3749"/>
      <c r="B3749" s="18"/>
      <c r="D3749"/>
      <c r="E3749"/>
      <c r="F3749"/>
      <c r="G3749"/>
      <c r="H3749"/>
      <c r="I3749"/>
      <c r="J3749"/>
      <c r="K3749"/>
      <c r="L3749"/>
      <c r="M3749"/>
      <c r="N3749"/>
      <c r="O3749"/>
      <c r="P3749"/>
      <c r="Q3749"/>
      <c r="R3749"/>
    </row>
    <row r="3750" spans="1:18" s="16" customFormat="1" x14ac:dyDescent="0.25">
      <c r="A3750"/>
      <c r="B3750" s="18"/>
      <c r="D3750"/>
      <c r="E3750"/>
      <c r="F3750"/>
      <c r="G3750"/>
      <c r="H3750"/>
      <c r="I3750"/>
      <c r="J3750"/>
      <c r="K3750"/>
      <c r="L3750"/>
      <c r="M3750"/>
      <c r="N3750"/>
      <c r="O3750"/>
      <c r="P3750"/>
      <c r="Q3750"/>
      <c r="R3750"/>
    </row>
    <row r="3751" spans="1:18" s="16" customFormat="1" x14ac:dyDescent="0.25">
      <c r="A3751"/>
      <c r="B3751" s="18"/>
      <c r="D3751"/>
      <c r="E3751"/>
      <c r="F3751"/>
      <c r="G3751"/>
      <c r="H3751"/>
      <c r="I3751"/>
      <c r="J3751"/>
      <c r="K3751"/>
      <c r="L3751"/>
      <c r="M3751"/>
      <c r="N3751"/>
      <c r="O3751"/>
      <c r="P3751"/>
      <c r="Q3751"/>
      <c r="R3751"/>
    </row>
    <row r="3752" spans="1:18" s="16" customFormat="1" x14ac:dyDescent="0.25">
      <c r="A3752"/>
      <c r="B3752" s="18"/>
      <c r="D3752"/>
      <c r="E3752"/>
      <c r="F3752"/>
      <c r="G3752"/>
      <c r="H3752"/>
      <c r="I3752"/>
      <c r="J3752"/>
      <c r="K3752"/>
      <c r="L3752"/>
      <c r="M3752"/>
      <c r="N3752"/>
      <c r="O3752"/>
      <c r="P3752"/>
      <c r="Q3752"/>
      <c r="R3752"/>
    </row>
    <row r="3753" spans="1:18" s="16" customFormat="1" x14ac:dyDescent="0.25">
      <c r="A3753"/>
      <c r="B3753" s="18"/>
      <c r="D3753"/>
      <c r="E3753"/>
      <c r="F3753"/>
      <c r="G3753"/>
      <c r="H3753"/>
      <c r="I3753"/>
      <c r="J3753"/>
      <c r="K3753"/>
      <c r="L3753"/>
      <c r="M3753"/>
      <c r="N3753"/>
      <c r="O3753"/>
      <c r="P3753"/>
      <c r="Q3753"/>
      <c r="R3753"/>
    </row>
    <row r="3754" spans="1:18" s="16" customFormat="1" x14ac:dyDescent="0.25">
      <c r="A3754"/>
      <c r="B3754" s="18"/>
      <c r="D3754"/>
      <c r="E3754"/>
      <c r="F3754"/>
      <c r="G3754"/>
      <c r="H3754"/>
      <c r="I3754"/>
      <c r="J3754"/>
      <c r="K3754"/>
      <c r="L3754"/>
      <c r="M3754"/>
      <c r="N3754"/>
      <c r="O3754"/>
      <c r="P3754"/>
      <c r="Q3754"/>
      <c r="R3754"/>
    </row>
    <row r="3755" spans="1:18" s="16" customFormat="1" x14ac:dyDescent="0.25">
      <c r="A3755"/>
      <c r="B3755" s="18"/>
      <c r="D3755"/>
      <c r="E3755"/>
      <c r="F3755"/>
      <c r="G3755"/>
      <c r="H3755"/>
      <c r="I3755"/>
      <c r="J3755"/>
      <c r="K3755"/>
      <c r="L3755"/>
      <c r="M3755"/>
      <c r="N3755"/>
      <c r="O3755"/>
      <c r="P3755"/>
      <c r="Q3755"/>
      <c r="R3755"/>
    </row>
    <row r="3756" spans="1:18" s="16" customFormat="1" x14ac:dyDescent="0.25">
      <c r="A3756"/>
      <c r="B3756" s="18"/>
      <c r="D3756"/>
      <c r="E3756"/>
      <c r="F3756"/>
      <c r="G3756"/>
      <c r="H3756"/>
      <c r="I3756"/>
      <c r="J3756"/>
      <c r="K3756"/>
      <c r="L3756"/>
      <c r="M3756"/>
      <c r="N3756"/>
      <c r="O3756"/>
      <c r="P3756"/>
      <c r="Q3756"/>
      <c r="R3756"/>
    </row>
    <row r="3757" spans="1:18" s="16" customFormat="1" x14ac:dyDescent="0.25">
      <c r="A3757"/>
      <c r="B3757" s="18"/>
      <c r="D3757"/>
      <c r="E3757"/>
      <c r="F3757"/>
      <c r="G3757"/>
      <c r="H3757"/>
      <c r="I3757"/>
      <c r="J3757"/>
      <c r="K3757"/>
      <c r="L3757"/>
      <c r="M3757"/>
      <c r="N3757"/>
      <c r="O3757"/>
      <c r="P3757"/>
      <c r="Q3757"/>
      <c r="R3757"/>
    </row>
    <row r="3758" spans="1:18" s="16" customFormat="1" x14ac:dyDescent="0.25">
      <c r="A3758"/>
      <c r="B3758" s="18"/>
      <c r="D3758"/>
      <c r="E3758"/>
      <c r="F3758"/>
      <c r="G3758"/>
      <c r="H3758"/>
      <c r="I3758"/>
      <c r="J3758"/>
      <c r="K3758"/>
      <c r="L3758"/>
      <c r="M3758"/>
      <c r="N3758"/>
      <c r="O3758"/>
      <c r="P3758"/>
      <c r="Q3758"/>
      <c r="R3758"/>
    </row>
    <row r="3759" spans="1:18" s="16" customFormat="1" x14ac:dyDescent="0.25">
      <c r="A3759"/>
      <c r="B3759" s="18"/>
      <c r="D3759"/>
      <c r="E3759"/>
      <c r="F3759"/>
      <c r="G3759"/>
      <c r="H3759"/>
      <c r="I3759"/>
      <c r="J3759"/>
      <c r="K3759"/>
      <c r="L3759"/>
      <c r="M3759"/>
      <c r="N3759"/>
      <c r="O3759"/>
      <c r="P3759"/>
      <c r="Q3759"/>
      <c r="R3759"/>
    </row>
    <row r="3760" spans="1:18" s="16" customFormat="1" x14ac:dyDescent="0.25">
      <c r="A3760"/>
      <c r="B3760" s="18"/>
      <c r="D3760"/>
      <c r="E3760"/>
      <c r="F3760"/>
      <c r="G3760"/>
      <c r="H3760"/>
      <c r="I3760"/>
      <c r="J3760"/>
      <c r="K3760"/>
      <c r="L3760"/>
      <c r="M3760"/>
      <c r="N3760"/>
      <c r="O3760"/>
      <c r="P3760"/>
      <c r="Q3760"/>
      <c r="R3760"/>
    </row>
    <row r="3761" spans="1:18" s="16" customFormat="1" x14ac:dyDescent="0.25">
      <c r="A3761"/>
      <c r="B3761" s="18"/>
      <c r="D3761"/>
      <c r="E3761"/>
      <c r="F3761"/>
      <c r="G3761"/>
      <c r="H3761"/>
      <c r="I3761"/>
      <c r="J3761"/>
      <c r="K3761"/>
      <c r="L3761"/>
      <c r="M3761"/>
      <c r="N3761"/>
      <c r="O3761"/>
      <c r="P3761"/>
      <c r="Q3761"/>
      <c r="R3761"/>
    </row>
    <row r="3762" spans="1:18" s="16" customFormat="1" x14ac:dyDescent="0.25">
      <c r="A3762"/>
      <c r="B3762" s="17"/>
      <c r="D3762"/>
      <c r="E3762"/>
      <c r="F3762"/>
      <c r="G3762"/>
      <c r="H3762"/>
      <c r="I3762"/>
      <c r="J3762"/>
      <c r="K3762"/>
      <c r="L3762"/>
      <c r="M3762"/>
      <c r="N3762"/>
      <c r="O3762"/>
      <c r="P3762"/>
      <c r="Q3762"/>
      <c r="R3762"/>
    </row>
    <row r="3763" spans="1:18" s="16" customFormat="1" x14ac:dyDescent="0.25">
      <c r="A3763"/>
      <c r="B3763" s="18"/>
      <c r="D3763"/>
      <c r="E3763"/>
      <c r="F3763"/>
      <c r="G3763"/>
      <c r="H3763"/>
      <c r="I3763"/>
      <c r="J3763"/>
      <c r="K3763"/>
      <c r="L3763"/>
      <c r="M3763"/>
      <c r="N3763"/>
      <c r="O3763"/>
      <c r="P3763"/>
      <c r="Q3763"/>
      <c r="R3763"/>
    </row>
    <row r="3764" spans="1:18" s="16" customFormat="1" x14ac:dyDescent="0.25">
      <c r="A3764"/>
      <c r="B3764" s="18"/>
      <c r="D3764"/>
      <c r="E3764"/>
      <c r="F3764"/>
      <c r="G3764"/>
      <c r="H3764"/>
      <c r="I3764"/>
      <c r="J3764"/>
      <c r="K3764"/>
      <c r="L3764"/>
      <c r="M3764"/>
      <c r="N3764"/>
      <c r="O3764"/>
      <c r="P3764"/>
      <c r="Q3764"/>
      <c r="R3764"/>
    </row>
    <row r="3765" spans="1:18" s="16" customFormat="1" x14ac:dyDescent="0.25">
      <c r="A3765"/>
      <c r="B3765" s="18"/>
      <c r="D3765"/>
      <c r="E3765"/>
      <c r="F3765"/>
      <c r="G3765"/>
      <c r="H3765"/>
      <c r="I3765"/>
      <c r="J3765"/>
      <c r="K3765"/>
      <c r="L3765"/>
      <c r="M3765"/>
      <c r="N3765"/>
      <c r="O3765"/>
      <c r="P3765"/>
      <c r="Q3765"/>
      <c r="R3765"/>
    </row>
    <row r="3766" spans="1:18" s="16" customFormat="1" x14ac:dyDescent="0.25">
      <c r="A3766"/>
      <c r="B3766" s="18"/>
      <c r="D3766"/>
      <c r="E3766"/>
      <c r="F3766"/>
      <c r="G3766"/>
      <c r="H3766"/>
      <c r="I3766"/>
      <c r="J3766"/>
      <c r="K3766"/>
      <c r="L3766"/>
      <c r="M3766"/>
      <c r="N3766"/>
      <c r="O3766"/>
      <c r="P3766"/>
      <c r="Q3766"/>
      <c r="R3766"/>
    </row>
    <row r="3767" spans="1:18" s="16" customFormat="1" x14ac:dyDescent="0.25">
      <c r="A3767"/>
      <c r="B3767" s="18"/>
      <c r="D3767"/>
      <c r="E3767"/>
      <c r="F3767"/>
      <c r="G3767"/>
      <c r="H3767"/>
      <c r="I3767"/>
      <c r="J3767"/>
      <c r="K3767"/>
      <c r="L3767"/>
      <c r="M3767"/>
      <c r="N3767"/>
      <c r="O3767"/>
      <c r="P3767"/>
      <c r="Q3767"/>
      <c r="R3767"/>
    </row>
    <row r="3768" spans="1:18" s="16" customFormat="1" x14ac:dyDescent="0.25">
      <c r="A3768"/>
      <c r="B3768" s="18"/>
      <c r="D3768"/>
      <c r="E3768"/>
      <c r="F3768"/>
      <c r="G3768"/>
      <c r="H3768"/>
      <c r="I3768"/>
      <c r="J3768"/>
      <c r="K3768"/>
      <c r="L3768"/>
      <c r="M3768"/>
      <c r="N3768"/>
      <c r="O3768"/>
      <c r="P3768"/>
      <c r="Q3768"/>
      <c r="R3768"/>
    </row>
    <row r="3769" spans="1:18" s="16" customFormat="1" x14ac:dyDescent="0.25">
      <c r="A3769"/>
      <c r="B3769" s="18"/>
      <c r="D3769"/>
      <c r="E3769"/>
      <c r="F3769"/>
      <c r="G3769"/>
      <c r="H3769"/>
      <c r="I3769"/>
      <c r="J3769"/>
      <c r="K3769"/>
      <c r="L3769"/>
      <c r="M3769"/>
      <c r="N3769"/>
      <c r="O3769"/>
      <c r="P3769"/>
      <c r="Q3769"/>
      <c r="R3769"/>
    </row>
    <row r="3770" spans="1:18" s="16" customFormat="1" x14ac:dyDescent="0.25">
      <c r="A3770"/>
      <c r="B3770" s="18"/>
      <c r="D3770"/>
      <c r="E3770"/>
      <c r="F3770"/>
      <c r="G3770"/>
      <c r="H3770"/>
      <c r="I3770"/>
      <c r="J3770"/>
      <c r="K3770"/>
      <c r="L3770"/>
      <c r="M3770"/>
      <c r="N3770"/>
      <c r="O3770"/>
      <c r="P3770"/>
      <c r="Q3770"/>
      <c r="R3770"/>
    </row>
    <row r="3771" spans="1:18" s="16" customFormat="1" x14ac:dyDescent="0.25">
      <c r="A3771"/>
      <c r="B3771" s="18"/>
      <c r="D3771"/>
      <c r="E3771"/>
      <c r="F3771"/>
      <c r="G3771"/>
      <c r="H3771"/>
      <c r="I3771"/>
      <c r="J3771"/>
      <c r="K3771"/>
      <c r="L3771"/>
      <c r="M3771"/>
      <c r="N3771"/>
      <c r="O3771"/>
      <c r="P3771"/>
      <c r="Q3771"/>
      <c r="R3771"/>
    </row>
    <row r="3772" spans="1:18" s="16" customFormat="1" x14ac:dyDescent="0.25">
      <c r="A3772"/>
      <c r="B3772" s="18"/>
      <c r="D3772"/>
      <c r="E3772"/>
      <c r="F3772"/>
      <c r="G3772"/>
      <c r="H3772"/>
      <c r="I3772"/>
      <c r="J3772"/>
      <c r="K3772"/>
      <c r="L3772"/>
      <c r="M3772"/>
      <c r="N3772"/>
      <c r="O3772"/>
      <c r="P3772"/>
      <c r="Q3772"/>
      <c r="R3772"/>
    </row>
    <row r="3773" spans="1:18" s="16" customFormat="1" x14ac:dyDescent="0.25">
      <c r="A3773"/>
      <c r="B3773" s="18"/>
      <c r="D3773"/>
      <c r="E3773"/>
      <c r="F3773"/>
      <c r="G3773"/>
      <c r="H3773"/>
      <c r="I3773"/>
      <c r="J3773"/>
      <c r="K3773"/>
      <c r="L3773"/>
      <c r="M3773"/>
      <c r="N3773"/>
      <c r="O3773"/>
      <c r="P3773"/>
      <c r="Q3773"/>
      <c r="R3773"/>
    </row>
    <row r="3774" spans="1:18" s="16" customFormat="1" x14ac:dyDescent="0.25">
      <c r="A3774"/>
      <c r="B3774" s="18"/>
      <c r="D3774"/>
      <c r="E3774"/>
      <c r="F3774"/>
      <c r="G3774"/>
      <c r="H3774"/>
      <c r="I3774"/>
      <c r="J3774"/>
      <c r="K3774"/>
      <c r="L3774"/>
      <c r="M3774"/>
      <c r="N3774"/>
      <c r="O3774"/>
      <c r="P3774"/>
      <c r="Q3774"/>
      <c r="R3774"/>
    </row>
    <row r="3775" spans="1:18" s="16" customFormat="1" x14ac:dyDescent="0.25">
      <c r="A3775"/>
      <c r="B3775" s="18"/>
      <c r="D3775"/>
      <c r="E3775"/>
      <c r="F3775"/>
      <c r="G3775"/>
      <c r="H3775"/>
      <c r="I3775"/>
      <c r="J3775"/>
      <c r="K3775"/>
      <c r="L3775"/>
      <c r="M3775"/>
      <c r="N3775"/>
      <c r="O3775"/>
      <c r="P3775"/>
      <c r="Q3775"/>
      <c r="R3775"/>
    </row>
    <row r="3776" spans="1:18" s="16" customFormat="1" x14ac:dyDescent="0.25">
      <c r="A3776"/>
      <c r="B3776" s="18"/>
      <c r="D3776"/>
      <c r="E3776"/>
      <c r="F3776"/>
      <c r="G3776"/>
      <c r="H3776"/>
      <c r="I3776"/>
      <c r="J3776"/>
      <c r="K3776"/>
      <c r="L3776"/>
      <c r="M3776"/>
      <c r="N3776"/>
      <c r="O3776"/>
      <c r="P3776"/>
      <c r="Q3776"/>
      <c r="R3776"/>
    </row>
    <row r="3777" spans="1:18" s="16" customFormat="1" x14ac:dyDescent="0.25">
      <c r="A3777"/>
      <c r="B3777" s="18"/>
      <c r="D3777"/>
      <c r="E3777"/>
      <c r="F3777"/>
      <c r="G3777"/>
      <c r="H3777"/>
      <c r="I3777"/>
      <c r="J3777"/>
      <c r="K3777"/>
      <c r="L3777"/>
      <c r="M3777"/>
      <c r="N3777"/>
      <c r="O3777"/>
      <c r="P3777"/>
      <c r="Q3777"/>
      <c r="R3777"/>
    </row>
    <row r="3778" spans="1:18" s="16" customFormat="1" x14ac:dyDescent="0.25">
      <c r="A3778"/>
      <c r="B3778" s="18"/>
      <c r="D3778"/>
      <c r="E3778"/>
      <c r="F3778"/>
      <c r="G3778"/>
      <c r="H3778"/>
      <c r="I3778"/>
      <c r="J3778"/>
      <c r="K3778"/>
      <c r="L3778"/>
      <c r="M3778"/>
      <c r="N3778"/>
      <c r="O3778"/>
      <c r="P3778"/>
      <c r="Q3778"/>
      <c r="R3778"/>
    </row>
    <row r="3779" spans="1:18" s="16" customFormat="1" x14ac:dyDescent="0.25">
      <c r="A3779"/>
      <c r="B3779" s="18"/>
      <c r="D3779"/>
      <c r="E3779"/>
      <c r="F3779"/>
      <c r="G3779"/>
      <c r="H3779"/>
      <c r="I3779"/>
      <c r="J3779"/>
      <c r="K3779"/>
      <c r="L3779"/>
      <c r="M3779"/>
      <c r="N3779"/>
      <c r="O3779"/>
      <c r="P3779"/>
      <c r="Q3779"/>
      <c r="R3779"/>
    </row>
    <row r="3780" spans="1:18" s="16" customFormat="1" x14ac:dyDescent="0.25">
      <c r="A3780"/>
      <c r="B3780" s="18"/>
      <c r="D3780"/>
      <c r="E3780"/>
      <c r="F3780"/>
      <c r="G3780"/>
      <c r="H3780"/>
      <c r="I3780"/>
      <c r="J3780"/>
      <c r="K3780"/>
      <c r="L3780"/>
      <c r="M3780"/>
      <c r="N3780"/>
      <c r="O3780"/>
      <c r="P3780"/>
      <c r="Q3780"/>
      <c r="R3780"/>
    </row>
    <row r="3781" spans="1:18" s="16" customFormat="1" x14ac:dyDescent="0.25">
      <c r="A3781"/>
      <c r="B3781" s="18"/>
      <c r="D3781"/>
      <c r="E3781"/>
      <c r="F3781"/>
      <c r="G3781"/>
      <c r="H3781"/>
      <c r="I3781"/>
      <c r="J3781"/>
      <c r="K3781"/>
      <c r="L3781"/>
      <c r="M3781"/>
      <c r="N3781"/>
      <c r="O3781"/>
      <c r="P3781"/>
      <c r="Q3781"/>
      <c r="R3781"/>
    </row>
    <row r="3782" spans="1:18" s="16" customFormat="1" x14ac:dyDescent="0.25">
      <c r="A3782"/>
      <c r="B3782" s="18"/>
      <c r="D3782"/>
      <c r="E3782"/>
      <c r="F3782"/>
      <c r="G3782"/>
      <c r="H3782"/>
      <c r="I3782"/>
      <c r="J3782"/>
      <c r="K3782"/>
      <c r="L3782"/>
      <c r="M3782"/>
      <c r="N3782"/>
      <c r="O3782"/>
      <c r="P3782"/>
      <c r="Q3782"/>
      <c r="R3782"/>
    </row>
    <row r="3783" spans="1:18" s="16" customFormat="1" x14ac:dyDescent="0.25">
      <c r="A3783"/>
      <c r="B3783" s="18"/>
      <c r="D3783"/>
      <c r="E3783"/>
      <c r="F3783"/>
      <c r="G3783"/>
      <c r="H3783"/>
      <c r="I3783"/>
      <c r="J3783"/>
      <c r="K3783"/>
      <c r="L3783"/>
      <c r="M3783"/>
      <c r="N3783"/>
      <c r="O3783"/>
      <c r="P3783"/>
      <c r="Q3783"/>
      <c r="R3783"/>
    </row>
    <row r="3784" spans="1:18" s="16" customFormat="1" x14ac:dyDescent="0.25">
      <c r="A3784"/>
      <c r="B3784" s="18"/>
      <c r="D3784"/>
      <c r="E3784"/>
      <c r="F3784"/>
      <c r="G3784"/>
      <c r="H3784"/>
      <c r="I3784"/>
      <c r="J3784"/>
      <c r="K3784"/>
      <c r="L3784"/>
      <c r="M3784"/>
      <c r="N3784"/>
      <c r="O3784"/>
      <c r="P3784"/>
      <c r="Q3784"/>
      <c r="R3784"/>
    </row>
    <row r="3785" spans="1:18" s="16" customFormat="1" x14ac:dyDescent="0.25">
      <c r="A3785"/>
      <c r="B3785" s="18"/>
      <c r="D3785"/>
      <c r="E3785"/>
      <c r="F3785"/>
      <c r="G3785"/>
      <c r="H3785"/>
      <c r="I3785"/>
      <c r="J3785"/>
      <c r="K3785"/>
      <c r="L3785"/>
      <c r="M3785"/>
      <c r="N3785"/>
      <c r="O3785"/>
      <c r="P3785"/>
      <c r="Q3785"/>
      <c r="R3785"/>
    </row>
    <row r="3786" spans="1:18" s="16" customFormat="1" x14ac:dyDescent="0.25">
      <c r="A3786"/>
      <c r="B3786" s="18"/>
      <c r="D3786"/>
      <c r="E3786"/>
      <c r="F3786"/>
      <c r="G3786"/>
      <c r="H3786"/>
      <c r="I3786"/>
      <c r="J3786"/>
      <c r="K3786"/>
      <c r="L3786"/>
      <c r="M3786"/>
      <c r="N3786"/>
      <c r="O3786"/>
      <c r="P3786"/>
      <c r="Q3786"/>
      <c r="R3786"/>
    </row>
    <row r="3787" spans="1:18" s="16" customFormat="1" x14ac:dyDescent="0.25">
      <c r="A3787"/>
      <c r="B3787" s="18"/>
      <c r="D3787"/>
      <c r="E3787"/>
      <c r="F3787"/>
      <c r="G3787"/>
      <c r="H3787"/>
      <c r="I3787"/>
      <c r="J3787"/>
      <c r="K3787"/>
      <c r="L3787"/>
      <c r="M3787"/>
      <c r="N3787"/>
      <c r="O3787"/>
      <c r="P3787"/>
      <c r="Q3787"/>
      <c r="R3787"/>
    </row>
    <row r="3788" spans="1:18" s="16" customFormat="1" x14ac:dyDescent="0.25">
      <c r="A3788"/>
      <c r="B3788" s="18"/>
      <c r="D3788"/>
      <c r="E3788"/>
      <c r="F3788"/>
      <c r="G3788"/>
      <c r="H3788"/>
      <c r="I3788"/>
      <c r="J3788"/>
      <c r="K3788"/>
      <c r="L3788"/>
      <c r="M3788"/>
      <c r="N3788"/>
      <c r="O3788"/>
      <c r="P3788"/>
      <c r="Q3788"/>
      <c r="R3788"/>
    </row>
    <row r="3789" spans="1:18" s="16" customFormat="1" x14ac:dyDescent="0.25">
      <c r="A3789"/>
      <c r="B3789" s="18"/>
      <c r="D3789"/>
      <c r="E3789"/>
      <c r="F3789"/>
      <c r="G3789"/>
      <c r="H3789"/>
      <c r="I3789"/>
      <c r="J3789"/>
      <c r="K3789"/>
      <c r="L3789"/>
      <c r="M3789"/>
      <c r="N3789"/>
      <c r="O3789"/>
      <c r="P3789"/>
      <c r="Q3789"/>
      <c r="R3789"/>
    </row>
    <row r="3790" spans="1:18" s="16" customFormat="1" x14ac:dyDescent="0.25">
      <c r="A3790"/>
      <c r="B3790" s="18"/>
      <c r="D3790"/>
      <c r="E3790"/>
      <c r="F3790"/>
      <c r="G3790"/>
      <c r="H3790"/>
      <c r="I3790"/>
      <c r="J3790"/>
      <c r="K3790"/>
      <c r="L3790"/>
      <c r="M3790"/>
      <c r="N3790"/>
      <c r="O3790"/>
      <c r="P3790"/>
      <c r="Q3790"/>
      <c r="R3790"/>
    </row>
    <row r="3791" spans="1:18" s="16" customFormat="1" x14ac:dyDescent="0.25">
      <c r="A3791"/>
      <c r="B3791" s="18"/>
      <c r="D3791"/>
      <c r="E3791"/>
      <c r="F3791"/>
      <c r="G3791"/>
      <c r="H3791"/>
      <c r="I3791"/>
      <c r="J3791"/>
      <c r="K3791"/>
      <c r="L3791"/>
      <c r="M3791"/>
      <c r="N3791"/>
      <c r="O3791"/>
      <c r="P3791"/>
      <c r="Q3791"/>
      <c r="R3791"/>
    </row>
    <row r="3792" spans="1:18" s="16" customFormat="1" x14ac:dyDescent="0.25">
      <c r="A3792"/>
      <c r="B3792" s="18"/>
      <c r="D3792"/>
      <c r="E3792"/>
      <c r="F3792"/>
      <c r="G3792"/>
      <c r="H3792"/>
      <c r="I3792"/>
      <c r="J3792"/>
      <c r="K3792"/>
      <c r="L3792"/>
      <c r="M3792"/>
      <c r="N3792"/>
      <c r="O3792"/>
      <c r="P3792"/>
      <c r="Q3792"/>
      <c r="R3792"/>
    </row>
    <row r="3793" spans="1:18" s="16" customFormat="1" x14ac:dyDescent="0.25">
      <c r="A3793"/>
      <c r="B3793" s="18"/>
      <c r="D3793"/>
      <c r="E3793"/>
      <c r="F3793"/>
      <c r="G3793"/>
      <c r="H3793"/>
      <c r="I3793"/>
      <c r="J3793"/>
      <c r="K3793"/>
      <c r="L3793"/>
      <c r="M3793"/>
      <c r="N3793"/>
      <c r="O3793"/>
      <c r="P3793"/>
      <c r="Q3793"/>
      <c r="R3793"/>
    </row>
    <row r="3794" spans="1:18" s="16" customFormat="1" x14ac:dyDescent="0.25">
      <c r="A3794"/>
      <c r="B3794" s="18"/>
      <c r="D3794"/>
      <c r="E3794"/>
      <c r="F3794"/>
      <c r="G3794"/>
      <c r="H3794"/>
      <c r="I3794"/>
      <c r="J3794"/>
      <c r="K3794"/>
      <c r="L3794"/>
      <c r="M3794"/>
      <c r="N3794"/>
      <c r="O3794"/>
      <c r="P3794"/>
      <c r="Q3794"/>
      <c r="R3794"/>
    </row>
    <row r="3795" spans="1:18" s="16" customFormat="1" x14ac:dyDescent="0.25">
      <c r="A3795"/>
      <c r="B3795" s="18"/>
      <c r="D3795"/>
      <c r="E3795"/>
      <c r="F3795"/>
      <c r="G3795"/>
      <c r="H3795"/>
      <c r="I3795"/>
      <c r="J3795"/>
      <c r="K3795"/>
      <c r="L3795"/>
      <c r="M3795"/>
      <c r="N3795"/>
      <c r="O3795"/>
      <c r="P3795"/>
      <c r="Q3795"/>
      <c r="R3795"/>
    </row>
    <row r="3796" spans="1:18" s="16" customFormat="1" x14ac:dyDescent="0.25">
      <c r="A3796"/>
      <c r="B3796" s="18"/>
      <c r="D3796"/>
      <c r="E3796"/>
      <c r="F3796"/>
      <c r="G3796"/>
      <c r="H3796"/>
      <c r="I3796"/>
      <c r="J3796"/>
      <c r="K3796"/>
      <c r="L3796"/>
      <c r="M3796"/>
      <c r="N3796"/>
      <c r="O3796"/>
      <c r="P3796"/>
      <c r="Q3796"/>
      <c r="R3796"/>
    </row>
    <row r="3797" spans="1:18" s="16" customFormat="1" x14ac:dyDescent="0.25">
      <c r="A3797"/>
      <c r="B3797" s="18"/>
      <c r="D3797"/>
      <c r="E3797"/>
      <c r="F3797"/>
      <c r="G3797"/>
      <c r="H3797"/>
      <c r="I3797"/>
      <c r="J3797"/>
      <c r="K3797"/>
      <c r="L3797"/>
      <c r="M3797"/>
      <c r="N3797"/>
      <c r="O3797"/>
      <c r="P3797"/>
      <c r="Q3797"/>
      <c r="R3797"/>
    </row>
    <row r="3798" spans="1:18" s="16" customFormat="1" x14ac:dyDescent="0.25">
      <c r="A3798"/>
      <c r="B3798" s="18"/>
      <c r="D3798"/>
      <c r="E3798"/>
      <c r="F3798"/>
      <c r="G3798"/>
      <c r="H3798"/>
      <c r="I3798"/>
      <c r="J3798"/>
      <c r="K3798"/>
      <c r="L3798"/>
      <c r="M3798"/>
      <c r="N3798"/>
      <c r="O3798"/>
      <c r="P3798"/>
      <c r="Q3798"/>
      <c r="R3798"/>
    </row>
    <row r="3799" spans="1:18" s="16" customFormat="1" x14ac:dyDescent="0.25">
      <c r="A3799"/>
      <c r="B3799" s="18"/>
      <c r="D3799"/>
      <c r="E3799"/>
      <c r="F3799"/>
      <c r="G3799"/>
      <c r="H3799"/>
      <c r="I3799"/>
      <c r="J3799"/>
      <c r="K3799"/>
      <c r="L3799"/>
      <c r="M3799"/>
      <c r="N3799"/>
      <c r="O3799"/>
      <c r="P3799"/>
      <c r="Q3799"/>
      <c r="R3799"/>
    </row>
    <row r="3800" spans="1:18" s="16" customFormat="1" x14ac:dyDescent="0.25">
      <c r="A3800"/>
      <c r="B3800" s="18"/>
      <c r="D3800"/>
      <c r="E3800"/>
      <c r="F3800"/>
      <c r="G3800"/>
      <c r="H3800"/>
      <c r="I3800"/>
      <c r="J3800"/>
      <c r="K3800"/>
      <c r="L3800"/>
      <c r="M3800"/>
      <c r="N3800"/>
      <c r="O3800"/>
      <c r="P3800"/>
      <c r="Q3800"/>
      <c r="R3800"/>
    </row>
    <row r="3801" spans="1:18" s="16" customFormat="1" x14ac:dyDescent="0.25">
      <c r="A3801"/>
      <c r="B3801" s="18"/>
      <c r="D3801"/>
      <c r="E3801"/>
      <c r="F3801"/>
      <c r="G3801"/>
      <c r="H3801"/>
      <c r="I3801"/>
      <c r="J3801"/>
      <c r="K3801"/>
      <c r="L3801"/>
      <c r="M3801"/>
      <c r="N3801"/>
      <c r="O3801"/>
      <c r="P3801"/>
      <c r="Q3801"/>
      <c r="R3801"/>
    </row>
    <row r="3802" spans="1:18" s="16" customFormat="1" x14ac:dyDescent="0.25">
      <c r="A3802"/>
      <c r="B3802" s="18"/>
      <c r="D3802"/>
      <c r="E3802"/>
      <c r="F3802"/>
      <c r="G3802"/>
      <c r="H3802"/>
      <c r="I3802"/>
      <c r="J3802"/>
      <c r="K3802"/>
      <c r="L3802"/>
      <c r="M3802"/>
      <c r="N3802"/>
      <c r="O3802"/>
      <c r="P3802"/>
      <c r="Q3802"/>
      <c r="R3802"/>
    </row>
    <row r="3803" spans="1:18" s="16" customFormat="1" x14ac:dyDescent="0.25">
      <c r="A3803"/>
      <c r="B3803" s="18"/>
      <c r="D3803"/>
      <c r="E3803"/>
      <c r="F3803"/>
      <c r="G3803"/>
      <c r="H3803"/>
      <c r="I3803"/>
      <c r="J3803"/>
      <c r="K3803"/>
      <c r="L3803"/>
      <c r="M3803"/>
      <c r="N3803"/>
      <c r="O3803"/>
      <c r="P3803"/>
      <c r="Q3803"/>
      <c r="R3803"/>
    </row>
    <row r="3804" spans="1:18" s="16" customFormat="1" x14ac:dyDescent="0.25">
      <c r="A3804"/>
      <c r="B3804" s="18"/>
      <c r="D3804"/>
      <c r="E3804"/>
      <c r="F3804"/>
      <c r="G3804"/>
      <c r="H3804"/>
      <c r="I3804"/>
      <c r="J3804"/>
      <c r="K3804"/>
      <c r="L3804"/>
      <c r="M3804"/>
      <c r="N3804"/>
      <c r="O3804"/>
      <c r="P3804"/>
      <c r="Q3804"/>
      <c r="R3804"/>
    </row>
    <row r="3805" spans="1:18" s="16" customFormat="1" x14ac:dyDescent="0.25">
      <c r="A3805"/>
      <c r="B3805" s="18"/>
      <c r="D3805"/>
      <c r="E3805"/>
      <c r="F3805"/>
      <c r="G3805"/>
      <c r="H3805"/>
      <c r="I3805"/>
      <c r="J3805"/>
      <c r="K3805"/>
      <c r="L3805"/>
      <c r="M3805"/>
      <c r="N3805"/>
      <c r="O3805"/>
      <c r="P3805"/>
      <c r="Q3805"/>
      <c r="R3805"/>
    </row>
    <row r="3806" spans="1:18" s="16" customFormat="1" x14ac:dyDescent="0.25">
      <c r="A3806"/>
      <c r="B3806" s="18"/>
      <c r="D3806"/>
      <c r="E3806"/>
      <c r="F3806"/>
      <c r="G3806"/>
      <c r="H3806"/>
      <c r="I3806"/>
      <c r="J3806"/>
      <c r="K3806"/>
      <c r="L3806"/>
      <c r="M3806"/>
      <c r="N3806"/>
      <c r="O3806"/>
      <c r="P3806"/>
      <c r="Q3806"/>
      <c r="R3806"/>
    </row>
    <row r="3807" spans="1:18" s="16" customFormat="1" x14ac:dyDescent="0.25">
      <c r="A3807"/>
      <c r="B3807" s="18"/>
      <c r="D3807"/>
      <c r="E3807"/>
      <c r="F3807"/>
      <c r="G3807"/>
      <c r="H3807"/>
      <c r="I3807"/>
      <c r="J3807"/>
      <c r="K3807"/>
      <c r="L3807"/>
      <c r="M3807"/>
      <c r="N3807"/>
      <c r="O3807"/>
      <c r="P3807"/>
      <c r="Q3807"/>
      <c r="R3807"/>
    </row>
    <row r="3808" spans="1:18" s="16" customFormat="1" x14ac:dyDescent="0.25">
      <c r="A3808"/>
      <c r="B3808" s="18"/>
      <c r="D3808"/>
      <c r="E3808"/>
      <c r="F3808"/>
      <c r="G3808"/>
      <c r="H3808"/>
      <c r="I3808"/>
      <c r="J3808"/>
      <c r="K3808"/>
      <c r="L3808"/>
      <c r="M3808"/>
      <c r="N3808"/>
      <c r="O3808"/>
      <c r="P3808"/>
      <c r="Q3808"/>
      <c r="R3808"/>
    </row>
    <row r="3809" spans="1:18" s="16" customFormat="1" x14ac:dyDescent="0.25">
      <c r="A3809"/>
      <c r="B3809" s="18"/>
      <c r="D3809"/>
      <c r="E3809"/>
      <c r="F3809"/>
      <c r="G3809"/>
      <c r="H3809"/>
      <c r="I3809"/>
      <c r="J3809"/>
      <c r="K3809"/>
      <c r="L3809"/>
      <c r="M3809"/>
      <c r="N3809"/>
      <c r="O3809"/>
      <c r="P3809"/>
      <c r="Q3809"/>
      <c r="R3809"/>
    </row>
    <row r="3810" spans="1:18" s="16" customFormat="1" x14ac:dyDescent="0.25">
      <c r="A3810"/>
      <c r="B3810" s="18"/>
      <c r="D3810"/>
      <c r="E3810"/>
      <c r="F3810"/>
      <c r="G3810"/>
      <c r="H3810"/>
      <c r="I3810"/>
      <c r="J3810"/>
      <c r="K3810"/>
      <c r="L3810"/>
      <c r="M3810"/>
      <c r="N3810"/>
      <c r="O3810"/>
      <c r="P3810"/>
      <c r="Q3810"/>
      <c r="R3810"/>
    </row>
    <row r="3811" spans="1:18" s="16" customFormat="1" x14ac:dyDescent="0.25">
      <c r="A3811"/>
      <c r="B3811" s="18"/>
      <c r="D3811"/>
      <c r="E3811"/>
      <c r="F3811"/>
      <c r="G3811"/>
      <c r="H3811"/>
      <c r="I3811"/>
      <c r="J3811"/>
      <c r="K3811"/>
      <c r="L3811"/>
      <c r="M3811"/>
      <c r="N3811"/>
      <c r="O3811"/>
      <c r="P3811"/>
      <c r="Q3811"/>
      <c r="R3811"/>
    </row>
    <row r="3812" spans="1:18" s="16" customFormat="1" x14ac:dyDescent="0.25">
      <c r="A3812"/>
      <c r="B3812" s="17"/>
      <c r="D3812"/>
      <c r="E3812"/>
      <c r="F3812"/>
      <c r="G3812"/>
      <c r="H3812"/>
      <c r="I3812"/>
      <c r="J3812"/>
      <c r="K3812"/>
      <c r="L3812"/>
      <c r="M3812"/>
      <c r="N3812"/>
      <c r="O3812"/>
      <c r="P3812"/>
      <c r="Q3812"/>
      <c r="R3812"/>
    </row>
    <row r="3813" spans="1:18" s="16" customFormat="1" x14ac:dyDescent="0.25">
      <c r="A3813"/>
      <c r="B3813" s="18"/>
      <c r="D3813"/>
      <c r="E3813"/>
      <c r="F3813"/>
      <c r="G3813"/>
      <c r="H3813"/>
      <c r="I3813"/>
      <c r="J3813"/>
      <c r="K3813"/>
      <c r="L3813"/>
      <c r="M3813"/>
      <c r="N3813"/>
      <c r="O3813"/>
      <c r="P3813"/>
      <c r="Q3813"/>
      <c r="R3813"/>
    </row>
    <row r="3814" spans="1:18" s="16" customFormat="1" x14ac:dyDescent="0.25">
      <c r="A3814"/>
      <c r="B3814" s="18"/>
      <c r="D3814"/>
      <c r="E3814"/>
      <c r="F3814"/>
      <c r="G3814"/>
      <c r="H3814"/>
      <c r="I3814"/>
      <c r="J3814"/>
      <c r="K3814"/>
      <c r="L3814"/>
      <c r="M3814"/>
      <c r="N3814"/>
      <c r="O3814"/>
      <c r="P3814"/>
      <c r="Q3814"/>
      <c r="R3814"/>
    </row>
    <row r="3815" spans="1:18" s="16" customFormat="1" x14ac:dyDescent="0.25">
      <c r="A3815"/>
      <c r="B3815" s="18"/>
      <c r="D3815"/>
      <c r="E3815"/>
      <c r="F3815"/>
      <c r="G3815"/>
      <c r="H3815"/>
      <c r="I3815"/>
      <c r="J3815"/>
      <c r="K3815"/>
      <c r="L3815"/>
      <c r="M3815"/>
      <c r="N3815"/>
      <c r="O3815"/>
      <c r="P3815"/>
      <c r="Q3815"/>
      <c r="R3815"/>
    </row>
    <row r="3816" spans="1:18" s="16" customFormat="1" x14ac:dyDescent="0.25">
      <c r="A3816"/>
      <c r="B3816" s="18"/>
      <c r="D3816"/>
      <c r="E3816"/>
      <c r="F3816"/>
      <c r="G3816"/>
      <c r="H3816"/>
      <c r="I3816"/>
      <c r="J3816"/>
      <c r="K3816"/>
      <c r="L3816"/>
      <c r="M3816"/>
      <c r="N3816"/>
      <c r="O3816"/>
      <c r="P3816"/>
      <c r="Q3816"/>
      <c r="R3816"/>
    </row>
    <row r="3817" spans="1:18" s="16" customFormat="1" x14ac:dyDescent="0.25">
      <c r="A3817"/>
      <c r="B3817" s="18"/>
      <c r="D3817"/>
      <c r="E3817"/>
      <c r="F3817"/>
      <c r="G3817"/>
      <c r="H3817"/>
      <c r="I3817"/>
      <c r="J3817"/>
      <c r="K3817"/>
      <c r="L3817"/>
      <c r="M3817"/>
      <c r="N3817"/>
      <c r="O3817"/>
      <c r="P3817"/>
      <c r="Q3817"/>
      <c r="R3817"/>
    </row>
    <row r="3818" spans="1:18" s="16" customFormat="1" x14ac:dyDescent="0.25">
      <c r="A3818"/>
      <c r="B3818" s="18"/>
      <c r="D3818"/>
      <c r="E3818"/>
      <c r="F3818"/>
      <c r="G3818"/>
      <c r="H3818"/>
      <c r="I3818"/>
      <c r="J3818"/>
      <c r="K3818"/>
      <c r="L3818"/>
      <c r="M3818"/>
      <c r="N3818"/>
      <c r="O3818"/>
      <c r="P3818"/>
      <c r="Q3818"/>
      <c r="R3818"/>
    </row>
    <row r="3819" spans="1:18" s="16" customFormat="1" x14ac:dyDescent="0.25">
      <c r="A3819"/>
      <c r="B3819" s="18"/>
      <c r="D3819"/>
      <c r="E3819"/>
      <c r="F3819"/>
      <c r="G3819"/>
      <c r="H3819"/>
      <c r="I3819"/>
      <c r="J3819"/>
      <c r="K3819"/>
      <c r="L3819"/>
      <c r="M3819"/>
      <c r="N3819"/>
      <c r="O3819"/>
      <c r="P3819"/>
      <c r="Q3819"/>
      <c r="R3819"/>
    </row>
    <row r="3820" spans="1:18" s="16" customFormat="1" x14ac:dyDescent="0.25">
      <c r="A3820"/>
      <c r="B3820" s="18"/>
      <c r="D3820"/>
      <c r="E3820"/>
      <c r="F3820"/>
      <c r="G3820"/>
      <c r="H3820"/>
      <c r="I3820"/>
      <c r="J3820"/>
      <c r="K3820"/>
      <c r="L3820"/>
      <c r="M3820"/>
      <c r="N3820"/>
      <c r="O3820"/>
      <c r="P3820"/>
      <c r="Q3820"/>
      <c r="R3820"/>
    </row>
    <row r="3821" spans="1:18" s="16" customFormat="1" x14ac:dyDescent="0.25">
      <c r="A3821"/>
      <c r="B3821" s="18"/>
      <c r="D3821"/>
      <c r="E3821"/>
      <c r="F3821"/>
      <c r="G3821"/>
      <c r="H3821"/>
      <c r="I3821"/>
      <c r="J3821"/>
      <c r="K3821"/>
      <c r="L3821"/>
      <c r="M3821"/>
      <c r="N3821"/>
      <c r="O3821"/>
      <c r="P3821"/>
      <c r="Q3821"/>
      <c r="R3821"/>
    </row>
    <row r="3822" spans="1:18" s="16" customFormat="1" x14ac:dyDescent="0.25">
      <c r="A3822"/>
      <c r="B3822" s="18"/>
      <c r="D3822"/>
      <c r="E3822"/>
      <c r="F3822"/>
      <c r="G3822"/>
      <c r="H3822"/>
      <c r="I3822"/>
      <c r="J3822"/>
      <c r="K3822"/>
      <c r="L3822"/>
      <c r="M3822"/>
      <c r="N3822"/>
      <c r="O3822"/>
      <c r="P3822"/>
      <c r="Q3822"/>
      <c r="R3822"/>
    </row>
    <row r="3823" spans="1:18" s="16" customFormat="1" x14ac:dyDescent="0.25">
      <c r="A3823"/>
      <c r="B3823" s="18"/>
      <c r="D3823"/>
      <c r="E3823"/>
      <c r="F3823"/>
      <c r="G3823"/>
      <c r="H3823"/>
      <c r="I3823"/>
      <c r="J3823"/>
      <c r="K3823"/>
      <c r="L3823"/>
      <c r="M3823"/>
      <c r="N3823"/>
      <c r="O3823"/>
      <c r="P3823"/>
      <c r="Q3823"/>
      <c r="R3823"/>
    </row>
    <row r="3824" spans="1:18" s="16" customFormat="1" x14ac:dyDescent="0.25">
      <c r="A3824"/>
      <c r="B3824" s="18"/>
      <c r="D3824"/>
      <c r="E3824"/>
      <c r="F3824"/>
      <c r="G3824"/>
      <c r="H3824"/>
      <c r="I3824"/>
      <c r="J3824"/>
      <c r="K3824"/>
      <c r="L3824"/>
      <c r="M3824"/>
      <c r="N3824"/>
      <c r="O3824"/>
      <c r="P3824"/>
      <c r="Q3824"/>
      <c r="R3824"/>
    </row>
    <row r="3825" spans="1:18" s="16" customFormat="1" x14ac:dyDescent="0.25">
      <c r="A3825"/>
      <c r="B3825" s="18"/>
      <c r="D3825"/>
      <c r="E3825"/>
      <c r="F3825"/>
      <c r="G3825"/>
      <c r="H3825"/>
      <c r="I3825"/>
      <c r="J3825"/>
      <c r="K3825"/>
      <c r="L3825"/>
      <c r="M3825"/>
      <c r="N3825"/>
      <c r="O3825"/>
      <c r="P3825"/>
      <c r="Q3825"/>
      <c r="R3825"/>
    </row>
    <row r="3826" spans="1:18" s="16" customFormat="1" x14ac:dyDescent="0.25">
      <c r="A3826"/>
      <c r="B3826" s="18"/>
      <c r="D3826"/>
      <c r="E3826"/>
      <c r="F3826"/>
      <c r="G3826"/>
      <c r="H3826"/>
      <c r="I3826"/>
      <c r="J3826"/>
      <c r="K3826"/>
      <c r="L3826"/>
      <c r="M3826"/>
      <c r="N3826"/>
      <c r="O3826"/>
      <c r="P3826"/>
      <c r="Q3826"/>
      <c r="R3826"/>
    </row>
    <row r="3827" spans="1:18" s="16" customFormat="1" x14ac:dyDescent="0.25">
      <c r="A3827"/>
      <c r="B3827" s="18"/>
      <c r="D3827"/>
      <c r="E3827"/>
      <c r="F3827"/>
      <c r="G3827"/>
      <c r="H3827"/>
      <c r="I3827"/>
      <c r="J3827"/>
      <c r="K3827"/>
      <c r="L3827"/>
      <c r="M3827"/>
      <c r="N3827"/>
      <c r="O3827"/>
      <c r="P3827"/>
      <c r="Q3827"/>
      <c r="R3827"/>
    </row>
    <row r="3828" spans="1:18" s="16" customFormat="1" x14ac:dyDescent="0.25">
      <c r="A3828"/>
      <c r="B3828" s="18"/>
      <c r="D3828"/>
      <c r="E3828"/>
      <c r="F3828"/>
      <c r="G3828"/>
      <c r="H3828"/>
      <c r="I3828"/>
      <c r="J3828"/>
      <c r="K3828"/>
      <c r="L3828"/>
      <c r="M3828"/>
      <c r="N3828"/>
      <c r="O3828"/>
      <c r="P3828"/>
      <c r="Q3828"/>
      <c r="R3828"/>
    </row>
    <row r="3829" spans="1:18" s="16" customFormat="1" x14ac:dyDescent="0.25">
      <c r="A3829"/>
      <c r="B3829" s="18"/>
      <c r="D3829"/>
      <c r="E3829"/>
      <c r="F3829"/>
      <c r="G3829"/>
      <c r="H3829"/>
      <c r="I3829"/>
      <c r="J3829"/>
      <c r="K3829"/>
      <c r="L3829"/>
      <c r="M3829"/>
      <c r="N3829"/>
      <c r="O3829"/>
      <c r="P3829"/>
      <c r="Q3829"/>
      <c r="R3829"/>
    </row>
    <row r="3830" spans="1:18" s="16" customFormat="1" x14ac:dyDescent="0.25">
      <c r="A3830"/>
      <c r="B3830" s="18"/>
      <c r="D3830"/>
      <c r="E3830"/>
      <c r="F3830"/>
      <c r="G3830"/>
      <c r="H3830"/>
      <c r="I3830"/>
      <c r="J3830"/>
      <c r="K3830"/>
      <c r="L3830"/>
      <c r="M3830"/>
      <c r="N3830"/>
      <c r="O3830"/>
      <c r="P3830"/>
      <c r="Q3830"/>
      <c r="R3830"/>
    </row>
    <row r="3831" spans="1:18" s="16" customFormat="1" x14ac:dyDescent="0.25">
      <c r="A3831"/>
      <c r="B3831" s="18"/>
      <c r="D3831"/>
      <c r="E3831"/>
      <c r="F3831"/>
      <c r="G3831"/>
      <c r="H3831"/>
      <c r="I3831"/>
      <c r="J3831"/>
      <c r="K3831"/>
      <c r="L3831"/>
      <c r="M3831"/>
      <c r="N3831"/>
      <c r="O3831"/>
      <c r="P3831"/>
      <c r="Q3831"/>
      <c r="R3831"/>
    </row>
    <row r="3832" spans="1:18" s="16" customFormat="1" x14ac:dyDescent="0.25">
      <c r="A3832"/>
      <c r="B3832" s="18"/>
      <c r="D3832"/>
      <c r="E3832"/>
      <c r="F3832"/>
      <c r="G3832"/>
      <c r="H3832"/>
      <c r="I3832"/>
      <c r="J3832"/>
      <c r="K3832"/>
      <c r="L3832"/>
      <c r="M3832"/>
      <c r="N3832"/>
      <c r="O3832"/>
      <c r="P3832"/>
      <c r="Q3832"/>
      <c r="R3832"/>
    </row>
    <row r="3833" spans="1:18" s="16" customFormat="1" x14ac:dyDescent="0.25">
      <c r="A3833"/>
      <c r="B3833" s="18"/>
      <c r="D3833"/>
      <c r="E3833"/>
      <c r="F3833"/>
      <c r="G3833"/>
      <c r="H3833"/>
      <c r="I3833"/>
      <c r="J3833"/>
      <c r="K3833"/>
      <c r="L3833"/>
      <c r="M3833"/>
      <c r="N3833"/>
      <c r="O3833"/>
      <c r="P3833"/>
      <c r="Q3833"/>
      <c r="R3833"/>
    </row>
    <row r="3834" spans="1:18" s="16" customFormat="1" x14ac:dyDescent="0.25">
      <c r="A3834"/>
      <c r="B3834" s="18"/>
      <c r="D3834"/>
      <c r="E3834"/>
      <c r="F3834"/>
      <c r="G3834"/>
      <c r="H3834"/>
      <c r="I3834"/>
      <c r="J3834"/>
      <c r="K3834"/>
      <c r="L3834"/>
      <c r="M3834"/>
      <c r="N3834"/>
      <c r="O3834"/>
      <c r="P3834"/>
      <c r="Q3834"/>
      <c r="R3834"/>
    </row>
    <row r="3835" spans="1:18" s="16" customFormat="1" x14ac:dyDescent="0.25">
      <c r="A3835"/>
      <c r="B3835" s="18"/>
      <c r="D3835"/>
      <c r="E3835"/>
      <c r="F3835"/>
      <c r="G3835"/>
      <c r="H3835"/>
      <c r="I3835"/>
      <c r="J3835"/>
      <c r="K3835"/>
      <c r="L3835"/>
      <c r="M3835"/>
      <c r="N3835"/>
      <c r="O3835"/>
      <c r="P3835"/>
      <c r="Q3835"/>
      <c r="R3835"/>
    </row>
    <row r="3836" spans="1:18" s="16" customFormat="1" x14ac:dyDescent="0.25">
      <c r="A3836"/>
      <c r="B3836" s="18"/>
      <c r="D3836"/>
      <c r="E3836"/>
      <c r="F3836"/>
      <c r="G3836"/>
      <c r="H3836"/>
      <c r="I3836"/>
      <c r="J3836"/>
      <c r="K3836"/>
      <c r="L3836"/>
      <c r="M3836"/>
      <c r="N3836"/>
      <c r="O3836"/>
      <c r="P3836"/>
      <c r="Q3836"/>
      <c r="R3836"/>
    </row>
    <row r="3837" spans="1:18" s="16" customFormat="1" x14ac:dyDescent="0.25">
      <c r="A3837"/>
      <c r="B3837" s="18"/>
      <c r="D3837"/>
      <c r="E3837"/>
      <c r="F3837"/>
      <c r="G3837"/>
      <c r="H3837"/>
      <c r="I3837"/>
      <c r="J3837"/>
      <c r="K3837"/>
      <c r="L3837"/>
      <c r="M3837"/>
      <c r="N3837"/>
      <c r="O3837"/>
      <c r="P3837"/>
      <c r="Q3837"/>
      <c r="R3837"/>
    </row>
    <row r="3838" spans="1:18" s="16" customFormat="1" x14ac:dyDescent="0.25">
      <c r="A3838"/>
      <c r="B3838" s="18"/>
      <c r="D3838"/>
      <c r="E3838"/>
      <c r="F3838"/>
      <c r="G3838"/>
      <c r="H3838"/>
      <c r="I3838"/>
      <c r="J3838"/>
      <c r="K3838"/>
      <c r="L3838"/>
      <c r="M3838"/>
      <c r="N3838"/>
      <c r="O3838"/>
      <c r="P3838"/>
      <c r="Q3838"/>
      <c r="R3838"/>
    </row>
    <row r="3839" spans="1:18" s="16" customFormat="1" x14ac:dyDescent="0.25">
      <c r="A3839"/>
      <c r="B3839" s="18"/>
      <c r="D3839"/>
      <c r="E3839"/>
      <c r="F3839"/>
      <c r="G3839"/>
      <c r="H3839"/>
      <c r="I3839"/>
      <c r="J3839"/>
      <c r="K3839"/>
      <c r="L3839"/>
      <c r="M3839"/>
      <c r="N3839"/>
      <c r="O3839"/>
      <c r="P3839"/>
      <c r="Q3839"/>
      <c r="R3839"/>
    </row>
    <row r="3840" spans="1:18" s="16" customFormat="1" x14ac:dyDescent="0.25">
      <c r="A3840"/>
      <c r="B3840" s="18"/>
      <c r="D3840"/>
      <c r="E3840"/>
      <c r="F3840"/>
      <c r="G3840"/>
      <c r="H3840"/>
      <c r="I3840"/>
      <c r="J3840"/>
      <c r="K3840"/>
      <c r="L3840"/>
      <c r="M3840"/>
      <c r="N3840"/>
      <c r="O3840"/>
      <c r="P3840"/>
      <c r="Q3840"/>
      <c r="R3840"/>
    </row>
    <row r="3841" spans="1:18" s="16" customFormat="1" x14ac:dyDescent="0.25">
      <c r="A3841"/>
      <c r="B3841" s="18"/>
      <c r="D3841"/>
      <c r="E3841"/>
      <c r="F3841"/>
      <c r="G3841"/>
      <c r="H3841"/>
      <c r="I3841"/>
      <c r="J3841"/>
      <c r="K3841"/>
      <c r="L3841"/>
      <c r="M3841"/>
      <c r="N3841"/>
      <c r="O3841"/>
      <c r="P3841"/>
      <c r="Q3841"/>
      <c r="R3841"/>
    </row>
    <row r="3842" spans="1:18" s="16" customFormat="1" x14ac:dyDescent="0.25">
      <c r="A3842"/>
      <c r="B3842" s="18"/>
      <c r="D3842"/>
      <c r="E3842"/>
      <c r="F3842"/>
      <c r="G3842"/>
      <c r="H3842"/>
      <c r="I3842"/>
      <c r="J3842"/>
      <c r="K3842"/>
      <c r="L3842"/>
      <c r="M3842"/>
      <c r="N3842"/>
      <c r="O3842"/>
      <c r="P3842"/>
      <c r="Q3842"/>
      <c r="R3842"/>
    </row>
    <row r="3843" spans="1:18" s="16" customFormat="1" x14ac:dyDescent="0.25">
      <c r="A3843"/>
      <c r="B3843" s="18"/>
      <c r="D3843"/>
      <c r="E3843"/>
      <c r="F3843"/>
      <c r="G3843"/>
      <c r="H3843"/>
      <c r="I3843"/>
      <c r="J3843"/>
      <c r="K3843"/>
      <c r="L3843"/>
      <c r="M3843"/>
      <c r="N3843"/>
      <c r="O3843"/>
      <c r="P3843"/>
      <c r="Q3843"/>
      <c r="R3843"/>
    </row>
    <row r="3844" spans="1:18" s="16" customFormat="1" x14ac:dyDescent="0.25">
      <c r="A3844"/>
      <c r="B3844" s="18"/>
      <c r="D3844"/>
      <c r="E3844"/>
      <c r="F3844"/>
      <c r="G3844"/>
      <c r="H3844"/>
      <c r="I3844"/>
      <c r="J3844"/>
      <c r="K3844"/>
      <c r="L3844"/>
      <c r="M3844"/>
      <c r="N3844"/>
      <c r="O3844"/>
      <c r="P3844"/>
      <c r="Q3844"/>
      <c r="R3844"/>
    </row>
    <row r="3845" spans="1:18" s="16" customFormat="1" x14ac:dyDescent="0.25">
      <c r="A3845"/>
      <c r="B3845" s="18"/>
      <c r="D3845"/>
      <c r="E3845"/>
      <c r="F3845"/>
      <c r="G3845"/>
      <c r="H3845"/>
      <c r="I3845"/>
      <c r="J3845"/>
      <c r="K3845"/>
      <c r="L3845"/>
      <c r="M3845"/>
      <c r="N3845"/>
      <c r="O3845"/>
      <c r="P3845"/>
      <c r="Q3845"/>
      <c r="R3845"/>
    </row>
    <row r="3846" spans="1:18" s="16" customFormat="1" x14ac:dyDescent="0.25">
      <c r="A3846"/>
      <c r="B3846" s="18"/>
      <c r="D3846"/>
      <c r="E3846"/>
      <c r="F3846"/>
      <c r="G3846"/>
      <c r="H3846"/>
      <c r="I3846"/>
      <c r="J3846"/>
      <c r="K3846"/>
      <c r="L3846"/>
      <c r="M3846"/>
      <c r="N3846"/>
      <c r="O3846"/>
      <c r="P3846"/>
      <c r="Q3846"/>
      <c r="R3846"/>
    </row>
    <row r="3847" spans="1:18" s="16" customFormat="1" x14ac:dyDescent="0.25">
      <c r="A3847"/>
      <c r="B3847" s="18"/>
      <c r="D3847"/>
      <c r="E3847"/>
      <c r="F3847"/>
      <c r="G3847"/>
      <c r="H3847"/>
      <c r="I3847"/>
      <c r="J3847"/>
      <c r="K3847"/>
      <c r="L3847"/>
      <c r="M3847"/>
      <c r="N3847"/>
      <c r="O3847"/>
      <c r="P3847"/>
      <c r="Q3847"/>
      <c r="R3847"/>
    </row>
    <row r="3848" spans="1:18" s="16" customFormat="1" x14ac:dyDescent="0.25">
      <c r="A3848"/>
      <c r="B3848" s="18"/>
      <c r="D3848"/>
      <c r="E3848"/>
      <c r="F3848"/>
      <c r="G3848"/>
      <c r="H3848"/>
      <c r="I3848"/>
      <c r="J3848"/>
      <c r="K3848"/>
      <c r="L3848"/>
      <c r="M3848"/>
      <c r="N3848"/>
      <c r="O3848"/>
      <c r="P3848"/>
      <c r="Q3848"/>
      <c r="R3848"/>
    </row>
    <row r="3849" spans="1:18" s="16" customFormat="1" x14ac:dyDescent="0.25">
      <c r="A3849"/>
      <c r="B3849" s="18"/>
      <c r="D3849"/>
      <c r="E3849"/>
      <c r="F3849"/>
      <c r="G3849"/>
      <c r="H3849"/>
      <c r="I3849"/>
      <c r="J3849"/>
      <c r="K3849"/>
      <c r="L3849"/>
      <c r="M3849"/>
      <c r="N3849"/>
      <c r="O3849"/>
      <c r="P3849"/>
      <c r="Q3849"/>
      <c r="R3849"/>
    </row>
    <row r="3850" spans="1:18" s="16" customFormat="1" x14ac:dyDescent="0.25">
      <c r="A3850"/>
      <c r="B3850" s="18"/>
      <c r="D3850"/>
      <c r="E3850"/>
      <c r="F3850"/>
      <c r="G3850"/>
      <c r="H3850"/>
      <c r="I3850"/>
      <c r="J3850"/>
      <c r="K3850"/>
      <c r="L3850"/>
      <c r="M3850"/>
      <c r="N3850"/>
      <c r="O3850"/>
      <c r="P3850"/>
      <c r="Q3850"/>
      <c r="R3850"/>
    </row>
    <row r="3851" spans="1:18" s="16" customFormat="1" x14ac:dyDescent="0.25">
      <c r="A3851"/>
      <c r="B3851" s="18"/>
      <c r="D3851"/>
      <c r="E3851"/>
      <c r="F3851"/>
      <c r="G3851"/>
      <c r="H3851"/>
      <c r="I3851"/>
      <c r="J3851"/>
      <c r="K3851"/>
      <c r="L3851"/>
      <c r="M3851"/>
      <c r="N3851"/>
      <c r="O3851"/>
      <c r="P3851"/>
      <c r="Q3851"/>
      <c r="R3851"/>
    </row>
    <row r="3852" spans="1:18" s="16" customFormat="1" x14ac:dyDescent="0.25">
      <c r="A3852"/>
      <c r="B3852" s="18"/>
      <c r="D3852"/>
      <c r="E3852"/>
      <c r="F3852"/>
      <c r="G3852"/>
      <c r="H3852"/>
      <c r="I3852"/>
      <c r="J3852"/>
      <c r="K3852"/>
      <c r="L3852"/>
      <c r="M3852"/>
      <c r="N3852"/>
      <c r="O3852"/>
      <c r="P3852"/>
      <c r="Q3852"/>
      <c r="R3852"/>
    </row>
    <row r="3853" spans="1:18" s="16" customFormat="1" x14ac:dyDescent="0.25">
      <c r="A3853"/>
      <c r="B3853" s="18"/>
      <c r="D3853"/>
      <c r="E3853"/>
      <c r="F3853"/>
      <c r="G3853"/>
      <c r="H3853"/>
      <c r="I3853"/>
      <c r="J3853"/>
      <c r="K3853"/>
      <c r="L3853"/>
      <c r="M3853"/>
      <c r="N3853"/>
      <c r="O3853"/>
      <c r="P3853"/>
      <c r="Q3853"/>
      <c r="R3853"/>
    </row>
    <row r="3854" spans="1:18" s="16" customFormat="1" x14ac:dyDescent="0.25">
      <c r="A3854"/>
      <c r="B3854" s="18"/>
      <c r="D3854"/>
      <c r="E3854"/>
      <c r="F3854"/>
      <c r="G3854"/>
      <c r="H3854"/>
      <c r="I3854"/>
      <c r="J3854"/>
      <c r="K3854"/>
      <c r="L3854"/>
      <c r="M3854"/>
      <c r="N3854"/>
      <c r="O3854"/>
      <c r="P3854"/>
      <c r="Q3854"/>
      <c r="R3854"/>
    </row>
    <row r="3855" spans="1:18" s="16" customFormat="1" x14ac:dyDescent="0.25">
      <c r="A3855"/>
      <c r="B3855" s="18"/>
      <c r="D3855"/>
      <c r="E3855"/>
      <c r="F3855"/>
      <c r="G3855"/>
      <c r="H3855"/>
      <c r="I3855"/>
      <c r="J3855"/>
      <c r="K3855"/>
      <c r="L3855"/>
      <c r="M3855"/>
      <c r="N3855"/>
      <c r="O3855"/>
      <c r="P3855"/>
      <c r="Q3855"/>
      <c r="R3855"/>
    </row>
    <row r="3856" spans="1:18" s="16" customFormat="1" x14ac:dyDescent="0.25">
      <c r="A3856"/>
      <c r="B3856" s="18"/>
      <c r="D3856"/>
      <c r="E3856"/>
      <c r="F3856"/>
      <c r="G3856"/>
      <c r="H3856"/>
      <c r="I3856"/>
      <c r="J3856"/>
      <c r="K3856"/>
      <c r="L3856"/>
      <c r="M3856"/>
      <c r="N3856"/>
      <c r="O3856"/>
      <c r="P3856"/>
      <c r="Q3856"/>
      <c r="R3856"/>
    </row>
    <row r="3857" spans="1:18" s="16" customFormat="1" x14ac:dyDescent="0.25">
      <c r="A3857"/>
      <c r="B3857" s="18"/>
      <c r="D3857"/>
      <c r="E3857"/>
      <c r="F3857"/>
      <c r="G3857"/>
      <c r="H3857"/>
      <c r="I3857"/>
      <c r="J3857"/>
      <c r="K3857"/>
      <c r="L3857"/>
      <c r="M3857"/>
      <c r="N3857"/>
      <c r="O3857"/>
      <c r="P3857"/>
      <c r="Q3857"/>
      <c r="R3857"/>
    </row>
    <row r="3858" spans="1:18" s="16" customFormat="1" x14ac:dyDescent="0.25">
      <c r="A3858"/>
      <c r="B3858" s="18"/>
      <c r="D3858"/>
      <c r="E3858"/>
      <c r="F3858"/>
      <c r="G3858"/>
      <c r="H3858"/>
      <c r="I3858"/>
      <c r="J3858"/>
      <c r="K3858"/>
      <c r="L3858"/>
      <c r="M3858"/>
      <c r="N3858"/>
      <c r="O3858"/>
      <c r="P3858"/>
      <c r="Q3858"/>
      <c r="R3858"/>
    </row>
    <row r="3859" spans="1:18" s="16" customFormat="1" x14ac:dyDescent="0.25">
      <c r="A3859"/>
      <c r="B3859" s="18"/>
      <c r="D3859"/>
      <c r="E3859"/>
      <c r="F3859"/>
      <c r="G3859"/>
      <c r="H3859"/>
      <c r="I3859"/>
      <c r="J3859"/>
      <c r="K3859"/>
      <c r="L3859"/>
      <c r="M3859"/>
      <c r="N3859"/>
      <c r="O3859"/>
      <c r="P3859"/>
      <c r="Q3859"/>
      <c r="R3859"/>
    </row>
    <row r="3860" spans="1:18" s="16" customFormat="1" x14ac:dyDescent="0.25">
      <c r="A3860"/>
      <c r="B3860" s="18"/>
      <c r="D3860"/>
      <c r="E3860"/>
      <c r="F3860"/>
      <c r="G3860"/>
      <c r="H3860"/>
      <c r="I3860"/>
      <c r="J3860"/>
      <c r="K3860"/>
      <c r="L3860"/>
      <c r="M3860"/>
      <c r="N3860"/>
      <c r="O3860"/>
      <c r="P3860"/>
      <c r="Q3860"/>
      <c r="R3860"/>
    </row>
    <row r="3861" spans="1:18" s="16" customFormat="1" x14ac:dyDescent="0.25">
      <c r="A3861"/>
      <c r="B3861" s="18"/>
      <c r="D3861"/>
      <c r="E3861"/>
      <c r="F3861"/>
      <c r="G3861"/>
      <c r="H3861"/>
      <c r="I3861"/>
      <c r="J3861"/>
      <c r="K3861"/>
      <c r="L3861"/>
      <c r="M3861"/>
      <c r="N3861"/>
      <c r="O3861"/>
      <c r="P3861"/>
      <c r="Q3861"/>
      <c r="R3861"/>
    </row>
    <row r="3862" spans="1:18" s="16" customFormat="1" x14ac:dyDescent="0.25">
      <c r="A3862"/>
      <c r="B3862" s="17"/>
      <c r="D3862"/>
      <c r="E3862"/>
      <c r="F3862"/>
      <c r="G3862"/>
      <c r="H3862"/>
      <c r="I3862"/>
      <c r="J3862"/>
      <c r="K3862"/>
      <c r="L3862"/>
      <c r="M3862"/>
      <c r="N3862"/>
      <c r="O3862"/>
      <c r="P3862"/>
      <c r="Q3862"/>
      <c r="R3862"/>
    </row>
    <row r="3863" spans="1:18" s="16" customFormat="1" x14ac:dyDescent="0.25">
      <c r="A3863"/>
      <c r="B3863" s="18"/>
      <c r="D3863"/>
      <c r="E3863"/>
      <c r="F3863"/>
      <c r="G3863"/>
      <c r="H3863"/>
      <c r="I3863"/>
      <c r="J3863"/>
      <c r="K3863"/>
      <c r="L3863"/>
      <c r="M3863"/>
      <c r="N3863"/>
      <c r="O3863"/>
      <c r="P3863"/>
      <c r="Q3863"/>
      <c r="R3863"/>
    </row>
    <row r="3864" spans="1:18" s="16" customFormat="1" x14ac:dyDescent="0.25">
      <c r="A3864"/>
      <c r="B3864" s="18"/>
      <c r="D3864"/>
      <c r="E3864"/>
      <c r="F3864"/>
      <c r="G3864"/>
      <c r="H3864"/>
      <c r="I3864"/>
      <c r="J3864"/>
      <c r="K3864"/>
      <c r="L3864"/>
      <c r="M3864"/>
      <c r="N3864"/>
      <c r="O3864"/>
      <c r="P3864"/>
      <c r="Q3864"/>
      <c r="R3864"/>
    </row>
    <row r="3865" spans="1:18" s="16" customFormat="1" x14ac:dyDescent="0.25">
      <c r="A3865"/>
      <c r="B3865" s="18"/>
      <c r="D3865"/>
      <c r="E3865"/>
      <c r="F3865"/>
      <c r="G3865"/>
      <c r="H3865"/>
      <c r="I3865"/>
      <c r="J3865"/>
      <c r="K3865"/>
      <c r="L3865"/>
      <c r="M3865"/>
      <c r="N3865"/>
      <c r="O3865"/>
      <c r="P3865"/>
      <c r="Q3865"/>
      <c r="R3865"/>
    </row>
    <row r="3866" spans="1:18" s="16" customFormat="1" x14ac:dyDescent="0.25">
      <c r="A3866"/>
      <c r="B3866" s="18"/>
      <c r="D3866"/>
      <c r="E3866"/>
      <c r="F3866"/>
      <c r="G3866"/>
      <c r="H3866"/>
      <c r="I3866"/>
      <c r="J3866"/>
      <c r="K3866"/>
      <c r="L3866"/>
      <c r="M3866"/>
      <c r="N3866"/>
      <c r="O3866"/>
      <c r="P3866"/>
      <c r="Q3866"/>
      <c r="R3866"/>
    </row>
    <row r="3867" spans="1:18" s="16" customFormat="1" x14ac:dyDescent="0.25">
      <c r="A3867"/>
      <c r="B3867" s="18"/>
      <c r="D3867"/>
      <c r="E3867"/>
      <c r="F3867"/>
      <c r="G3867"/>
      <c r="H3867"/>
      <c r="I3867"/>
      <c r="J3867"/>
      <c r="K3867"/>
      <c r="L3867"/>
      <c r="M3867"/>
      <c r="N3867"/>
      <c r="O3867"/>
      <c r="P3867"/>
      <c r="Q3867"/>
      <c r="R3867"/>
    </row>
    <row r="3868" spans="1:18" s="16" customFormat="1" x14ac:dyDescent="0.25">
      <c r="A3868"/>
      <c r="B3868" s="18"/>
      <c r="D3868"/>
      <c r="E3868"/>
      <c r="F3868"/>
      <c r="G3868"/>
      <c r="H3868"/>
      <c r="I3868"/>
      <c r="J3868"/>
      <c r="K3868"/>
      <c r="L3868"/>
      <c r="M3868"/>
      <c r="N3868"/>
      <c r="O3868"/>
      <c r="P3868"/>
      <c r="Q3868"/>
      <c r="R3868"/>
    </row>
    <row r="3869" spans="1:18" s="16" customFormat="1" x14ac:dyDescent="0.25">
      <c r="A3869"/>
      <c r="B3869" s="18"/>
      <c r="D3869"/>
      <c r="E3869"/>
      <c r="F3869"/>
      <c r="G3869"/>
      <c r="H3869"/>
      <c r="I3869"/>
      <c r="J3869"/>
      <c r="K3869"/>
      <c r="L3869"/>
      <c r="M3869"/>
      <c r="N3869"/>
      <c r="O3869"/>
      <c r="P3869"/>
      <c r="Q3869"/>
      <c r="R3869"/>
    </row>
    <row r="3870" spans="1:18" s="16" customFormat="1" x14ac:dyDescent="0.25">
      <c r="A3870"/>
      <c r="B3870" s="18"/>
      <c r="D3870"/>
      <c r="E3870"/>
      <c r="F3870"/>
      <c r="G3870"/>
      <c r="H3870"/>
      <c r="I3870"/>
      <c r="J3870"/>
      <c r="K3870"/>
      <c r="L3870"/>
      <c r="M3870"/>
      <c r="N3870"/>
      <c r="O3870"/>
      <c r="P3870"/>
      <c r="Q3870"/>
      <c r="R3870"/>
    </row>
    <row r="3871" spans="1:18" s="16" customFormat="1" x14ac:dyDescent="0.25">
      <c r="A3871"/>
      <c r="B3871" s="18"/>
      <c r="D3871"/>
      <c r="E3871"/>
      <c r="F3871"/>
      <c r="G3871"/>
      <c r="H3871"/>
      <c r="I3871"/>
      <c r="J3871"/>
      <c r="K3871"/>
      <c r="L3871"/>
      <c r="M3871"/>
      <c r="N3871"/>
      <c r="O3871"/>
      <c r="P3871"/>
      <c r="Q3871"/>
      <c r="R3871"/>
    </row>
    <row r="3872" spans="1:18" s="16" customFormat="1" x14ac:dyDescent="0.25">
      <c r="A3872"/>
      <c r="B3872" s="18"/>
      <c r="D3872"/>
      <c r="E3872"/>
      <c r="F3872"/>
      <c r="G3872"/>
      <c r="H3872"/>
      <c r="I3872"/>
      <c r="J3872"/>
      <c r="K3872"/>
      <c r="L3872"/>
      <c r="M3872"/>
      <c r="N3872"/>
      <c r="O3872"/>
      <c r="P3872"/>
      <c r="Q3872"/>
      <c r="R3872"/>
    </row>
    <row r="3873" spans="1:18" s="16" customFormat="1" x14ac:dyDescent="0.25">
      <c r="A3873"/>
      <c r="B3873" s="18"/>
      <c r="D3873"/>
      <c r="E3873"/>
      <c r="F3873"/>
      <c r="G3873"/>
      <c r="H3873"/>
      <c r="I3873"/>
      <c r="J3873"/>
      <c r="K3873"/>
      <c r="L3873"/>
      <c r="M3873"/>
      <c r="N3873"/>
      <c r="O3873"/>
      <c r="P3873"/>
      <c r="Q3873"/>
      <c r="R3873"/>
    </row>
    <row r="3874" spans="1:18" s="16" customFormat="1" x14ac:dyDescent="0.25">
      <c r="A3874"/>
      <c r="B3874" s="18"/>
      <c r="D3874"/>
      <c r="E3874"/>
      <c r="F3874"/>
      <c r="G3874"/>
      <c r="H3874"/>
      <c r="I3874"/>
      <c r="J3874"/>
      <c r="K3874"/>
      <c r="L3874"/>
      <c r="M3874"/>
      <c r="N3874"/>
      <c r="O3874"/>
      <c r="P3874"/>
      <c r="Q3874"/>
      <c r="R3874"/>
    </row>
    <row r="3875" spans="1:18" s="16" customFormat="1" x14ac:dyDescent="0.25">
      <c r="A3875"/>
      <c r="B3875" s="18"/>
      <c r="D3875"/>
      <c r="E3875"/>
      <c r="F3875"/>
      <c r="G3875"/>
      <c r="H3875"/>
      <c r="I3875"/>
      <c r="J3875"/>
      <c r="K3875"/>
      <c r="L3875"/>
      <c r="M3875"/>
      <c r="N3875"/>
      <c r="O3875"/>
      <c r="P3875"/>
      <c r="Q3875"/>
      <c r="R3875"/>
    </row>
    <row r="3876" spans="1:18" s="16" customFormat="1" x14ac:dyDescent="0.25">
      <c r="A3876"/>
      <c r="B3876" s="18"/>
      <c r="D3876"/>
      <c r="E3876"/>
      <c r="F3876"/>
      <c r="G3876"/>
      <c r="H3876"/>
      <c r="I3876"/>
      <c r="J3876"/>
      <c r="K3876"/>
      <c r="L3876"/>
      <c r="M3876"/>
      <c r="N3876"/>
      <c r="O3876"/>
      <c r="P3876"/>
      <c r="Q3876"/>
      <c r="R3876"/>
    </row>
    <row r="3877" spans="1:18" s="16" customFormat="1" x14ac:dyDescent="0.25">
      <c r="A3877"/>
      <c r="B3877" s="18"/>
      <c r="D3877"/>
      <c r="E3877"/>
      <c r="F3877"/>
      <c r="G3877"/>
      <c r="H3877"/>
      <c r="I3877"/>
      <c r="J3877"/>
      <c r="K3877"/>
      <c r="L3877"/>
      <c r="M3877"/>
      <c r="N3877"/>
      <c r="O3877"/>
      <c r="P3877"/>
      <c r="Q3877"/>
      <c r="R3877"/>
    </row>
    <row r="3878" spans="1:18" s="16" customFormat="1" x14ac:dyDescent="0.25">
      <c r="A3878"/>
      <c r="B3878" s="18"/>
      <c r="D3878"/>
      <c r="E3878"/>
      <c r="F3878"/>
      <c r="G3878"/>
      <c r="H3878"/>
      <c r="I3878"/>
      <c r="J3878"/>
      <c r="K3878"/>
      <c r="L3878"/>
      <c r="M3878"/>
      <c r="N3878"/>
      <c r="O3878"/>
      <c r="P3878"/>
      <c r="Q3878"/>
      <c r="R3878"/>
    </row>
    <row r="3879" spans="1:18" s="16" customFormat="1" x14ac:dyDescent="0.25">
      <c r="A3879"/>
      <c r="B3879" s="18"/>
      <c r="D3879"/>
      <c r="E3879"/>
      <c r="F3879"/>
      <c r="G3879"/>
      <c r="H3879"/>
      <c r="I3879"/>
      <c r="J3879"/>
      <c r="K3879"/>
      <c r="L3879"/>
      <c r="M3879"/>
      <c r="N3879"/>
      <c r="O3879"/>
      <c r="P3879"/>
      <c r="Q3879"/>
      <c r="R3879"/>
    </row>
    <row r="3880" spans="1:18" s="16" customFormat="1" x14ac:dyDescent="0.25">
      <c r="A3880"/>
      <c r="B3880" s="18"/>
      <c r="D3880"/>
      <c r="E3880"/>
      <c r="F3880"/>
      <c r="G3880"/>
      <c r="H3880"/>
      <c r="I3880"/>
      <c r="J3880"/>
      <c r="K3880"/>
      <c r="L3880"/>
      <c r="M3880"/>
      <c r="N3880"/>
      <c r="O3880"/>
      <c r="P3880"/>
      <c r="Q3880"/>
      <c r="R3880"/>
    </row>
    <row r="3881" spans="1:18" s="16" customFormat="1" x14ac:dyDescent="0.25">
      <c r="A3881"/>
      <c r="B3881" s="18"/>
      <c r="D3881"/>
      <c r="E3881"/>
      <c r="F3881"/>
      <c r="G3881"/>
      <c r="H3881"/>
      <c r="I3881"/>
      <c r="J3881"/>
      <c r="K3881"/>
      <c r="L3881"/>
      <c r="M3881"/>
      <c r="N3881"/>
      <c r="O3881"/>
      <c r="P3881"/>
      <c r="Q3881"/>
      <c r="R3881"/>
    </row>
    <row r="3882" spans="1:18" s="16" customFormat="1" x14ac:dyDescent="0.25">
      <c r="A3882"/>
      <c r="B3882" s="18"/>
      <c r="D3882"/>
      <c r="E3882"/>
      <c r="F3882"/>
      <c r="G3882"/>
      <c r="H3882"/>
      <c r="I3882"/>
      <c r="J3882"/>
      <c r="K3882"/>
      <c r="L3882"/>
      <c r="M3882"/>
      <c r="N3882"/>
      <c r="O3882"/>
      <c r="P3882"/>
      <c r="Q3882"/>
      <c r="R3882"/>
    </row>
    <row r="3883" spans="1:18" s="16" customFormat="1" x14ac:dyDescent="0.25">
      <c r="A3883"/>
      <c r="B3883" s="18"/>
      <c r="D3883"/>
      <c r="E3883"/>
      <c r="F3883"/>
      <c r="G3883"/>
      <c r="H3883"/>
      <c r="I3883"/>
      <c r="J3883"/>
      <c r="K3883"/>
      <c r="L3883"/>
      <c r="M3883"/>
      <c r="N3883"/>
      <c r="O3883"/>
      <c r="P3883"/>
      <c r="Q3883"/>
      <c r="R3883"/>
    </row>
    <row r="3884" spans="1:18" s="16" customFormat="1" x14ac:dyDescent="0.25">
      <c r="A3884"/>
      <c r="B3884" s="18"/>
      <c r="D3884"/>
      <c r="E3884"/>
      <c r="F3884"/>
      <c r="G3884"/>
      <c r="H3884"/>
      <c r="I3884"/>
      <c r="J3884"/>
      <c r="K3884"/>
      <c r="L3884"/>
      <c r="M3884"/>
      <c r="N3884"/>
      <c r="O3884"/>
      <c r="P3884"/>
      <c r="Q3884"/>
      <c r="R3884"/>
    </row>
    <row r="3885" spans="1:18" s="16" customFormat="1" x14ac:dyDescent="0.25">
      <c r="A3885"/>
      <c r="B3885" s="18"/>
      <c r="D3885"/>
      <c r="E3885"/>
      <c r="F3885"/>
      <c r="G3885"/>
      <c r="H3885"/>
      <c r="I3885"/>
      <c r="J3885"/>
      <c r="K3885"/>
      <c r="L3885"/>
      <c r="M3885"/>
      <c r="N3885"/>
      <c r="O3885"/>
      <c r="P3885"/>
      <c r="Q3885"/>
      <c r="R3885"/>
    </row>
    <row r="3886" spans="1:18" s="16" customFormat="1" x14ac:dyDescent="0.25">
      <c r="A3886"/>
      <c r="B3886" s="18"/>
      <c r="D3886"/>
      <c r="E3886"/>
      <c r="F3886"/>
      <c r="G3886"/>
      <c r="H3886"/>
      <c r="I3886"/>
      <c r="J3886"/>
      <c r="K3886"/>
      <c r="L3886"/>
      <c r="M3886"/>
      <c r="N3886"/>
      <c r="O3886"/>
      <c r="P3886"/>
      <c r="Q3886"/>
      <c r="R3886"/>
    </row>
    <row r="3887" spans="1:18" s="16" customFormat="1" x14ac:dyDescent="0.25">
      <c r="A3887"/>
      <c r="B3887" s="18"/>
      <c r="D3887"/>
      <c r="E3887"/>
      <c r="F3887"/>
      <c r="G3887"/>
      <c r="H3887"/>
      <c r="I3887"/>
      <c r="J3887"/>
      <c r="K3887"/>
      <c r="L3887"/>
      <c r="M3887"/>
      <c r="N3887"/>
      <c r="O3887"/>
      <c r="P3887"/>
      <c r="Q3887"/>
      <c r="R3887"/>
    </row>
    <row r="3888" spans="1:18" s="16" customFormat="1" x14ac:dyDescent="0.25">
      <c r="A3888"/>
      <c r="B3888" s="18"/>
      <c r="D3888"/>
      <c r="E3888"/>
      <c r="F3888"/>
      <c r="G3888"/>
      <c r="H3888"/>
      <c r="I3888"/>
      <c r="J3888"/>
      <c r="K3888"/>
      <c r="L3888"/>
      <c r="M3888"/>
      <c r="N3888"/>
      <c r="O3888"/>
      <c r="P3888"/>
      <c r="Q3888"/>
      <c r="R3888"/>
    </row>
    <row r="3889" spans="1:18" s="16" customFormat="1" x14ac:dyDescent="0.25">
      <c r="A3889"/>
      <c r="B3889" s="18"/>
      <c r="D3889"/>
      <c r="E3889"/>
      <c r="F3889"/>
      <c r="G3889"/>
      <c r="H3889"/>
      <c r="I3889"/>
      <c r="J3889"/>
      <c r="K3889"/>
      <c r="L3889"/>
      <c r="M3889"/>
      <c r="N3889"/>
      <c r="O3889"/>
      <c r="P3889"/>
      <c r="Q3889"/>
      <c r="R3889"/>
    </row>
    <row r="3890" spans="1:18" s="16" customFormat="1" x14ac:dyDescent="0.25">
      <c r="A3890"/>
      <c r="B3890" s="18"/>
      <c r="D3890"/>
      <c r="E3890"/>
      <c r="F3890"/>
      <c r="G3890"/>
      <c r="H3890"/>
      <c r="I3890"/>
      <c r="J3890"/>
      <c r="K3890"/>
      <c r="L3890"/>
      <c r="M3890"/>
      <c r="N3890"/>
      <c r="O3890"/>
      <c r="P3890"/>
      <c r="Q3890"/>
      <c r="R3890"/>
    </row>
    <row r="3891" spans="1:18" s="16" customFormat="1" x14ac:dyDescent="0.25">
      <c r="A3891"/>
      <c r="B3891" s="18"/>
      <c r="D3891"/>
      <c r="E3891"/>
      <c r="F3891"/>
      <c r="G3891"/>
      <c r="H3891"/>
      <c r="I3891"/>
      <c r="J3891"/>
      <c r="K3891"/>
      <c r="L3891"/>
      <c r="M3891"/>
      <c r="N3891"/>
      <c r="O3891"/>
      <c r="P3891"/>
      <c r="Q3891"/>
      <c r="R3891"/>
    </row>
    <row r="3892" spans="1:18" s="16" customFormat="1" x14ac:dyDescent="0.25">
      <c r="A3892"/>
      <c r="B3892" s="18"/>
      <c r="D3892"/>
      <c r="E3892"/>
      <c r="F3892"/>
      <c r="G3892"/>
      <c r="H3892"/>
      <c r="I3892"/>
      <c r="J3892"/>
      <c r="K3892"/>
      <c r="L3892"/>
      <c r="M3892"/>
      <c r="N3892"/>
      <c r="O3892"/>
      <c r="P3892"/>
      <c r="Q3892"/>
      <c r="R3892"/>
    </row>
    <row r="3893" spans="1:18" s="16" customFormat="1" x14ac:dyDescent="0.25">
      <c r="A3893"/>
      <c r="B3893" s="18"/>
      <c r="D3893"/>
      <c r="E3893"/>
      <c r="F3893"/>
      <c r="G3893"/>
      <c r="H3893"/>
      <c r="I3893"/>
      <c r="J3893"/>
      <c r="K3893"/>
      <c r="L3893"/>
      <c r="M3893"/>
      <c r="N3893"/>
      <c r="O3893"/>
      <c r="P3893"/>
      <c r="Q3893"/>
      <c r="R3893"/>
    </row>
    <row r="3894" spans="1:18" s="16" customFormat="1" x14ac:dyDescent="0.25">
      <c r="A3894"/>
      <c r="B3894" s="18"/>
      <c r="D3894"/>
      <c r="E3894"/>
      <c r="F3894"/>
      <c r="G3894"/>
      <c r="H3894"/>
      <c r="I3894"/>
      <c r="J3894"/>
      <c r="K3894"/>
      <c r="L3894"/>
      <c r="M3894"/>
      <c r="N3894"/>
      <c r="O3894"/>
      <c r="P3894"/>
      <c r="Q3894"/>
      <c r="R3894"/>
    </row>
    <row r="3895" spans="1:18" s="16" customFormat="1" x14ac:dyDescent="0.25">
      <c r="A3895"/>
      <c r="B3895" s="18"/>
      <c r="D3895"/>
      <c r="E3895"/>
      <c r="F3895"/>
      <c r="G3895"/>
      <c r="H3895"/>
      <c r="I3895"/>
      <c r="J3895"/>
      <c r="K3895"/>
      <c r="L3895"/>
      <c r="M3895"/>
      <c r="N3895"/>
      <c r="O3895"/>
      <c r="P3895"/>
      <c r="Q3895"/>
      <c r="R3895"/>
    </row>
    <row r="3896" spans="1:18" s="16" customFormat="1" x14ac:dyDescent="0.25">
      <c r="A3896"/>
      <c r="B3896" s="18"/>
      <c r="D3896"/>
      <c r="E3896"/>
      <c r="F3896"/>
      <c r="G3896"/>
      <c r="H3896"/>
      <c r="I3896"/>
      <c r="J3896"/>
      <c r="K3896"/>
      <c r="L3896"/>
      <c r="M3896"/>
      <c r="N3896"/>
      <c r="O3896"/>
      <c r="P3896"/>
      <c r="Q3896"/>
      <c r="R3896"/>
    </row>
    <row r="3897" spans="1:18" s="16" customFormat="1" x14ac:dyDescent="0.25">
      <c r="A3897"/>
      <c r="B3897" s="18"/>
      <c r="D3897"/>
      <c r="E3897"/>
      <c r="F3897"/>
      <c r="G3897"/>
      <c r="H3897"/>
      <c r="I3897"/>
      <c r="J3897"/>
      <c r="K3897"/>
      <c r="L3897"/>
      <c r="M3897"/>
      <c r="N3897"/>
      <c r="O3897"/>
      <c r="P3897"/>
      <c r="Q3897"/>
      <c r="R3897"/>
    </row>
    <row r="3898" spans="1:18" s="16" customFormat="1" x14ac:dyDescent="0.25">
      <c r="A3898"/>
      <c r="B3898" s="18"/>
      <c r="D3898"/>
      <c r="E3898"/>
      <c r="F3898"/>
      <c r="G3898"/>
      <c r="H3898"/>
      <c r="I3898"/>
      <c r="J3898"/>
      <c r="K3898"/>
      <c r="L3898"/>
      <c r="M3898"/>
      <c r="N3898"/>
      <c r="O3898"/>
      <c r="P3898"/>
      <c r="Q3898"/>
      <c r="R3898"/>
    </row>
    <row r="3899" spans="1:18" s="16" customFormat="1" x14ac:dyDescent="0.25">
      <c r="A3899"/>
      <c r="B3899" s="18"/>
      <c r="D3899"/>
      <c r="E3899"/>
      <c r="F3899"/>
      <c r="G3899"/>
      <c r="H3899"/>
      <c r="I3899"/>
      <c r="J3899"/>
      <c r="K3899"/>
      <c r="L3899"/>
      <c r="M3899"/>
      <c r="N3899"/>
      <c r="O3899"/>
      <c r="P3899"/>
      <c r="Q3899"/>
      <c r="R3899"/>
    </row>
    <row r="3900" spans="1:18" s="16" customFormat="1" x14ac:dyDescent="0.25">
      <c r="A3900"/>
      <c r="B3900" s="18"/>
      <c r="D3900"/>
      <c r="E3900"/>
      <c r="F3900"/>
      <c r="G3900"/>
      <c r="H3900"/>
      <c r="I3900"/>
      <c r="J3900"/>
      <c r="K3900"/>
      <c r="L3900"/>
      <c r="M3900"/>
      <c r="N3900"/>
      <c r="O3900"/>
      <c r="P3900"/>
      <c r="Q3900"/>
      <c r="R3900"/>
    </row>
    <row r="3901" spans="1:18" s="16" customFormat="1" x14ac:dyDescent="0.25">
      <c r="A3901"/>
      <c r="B3901" s="18"/>
      <c r="D3901"/>
      <c r="E3901"/>
      <c r="F3901"/>
      <c r="G3901"/>
      <c r="H3901"/>
      <c r="I3901"/>
      <c r="J3901"/>
      <c r="K3901"/>
      <c r="L3901"/>
      <c r="M3901"/>
      <c r="N3901"/>
      <c r="O3901"/>
      <c r="P3901"/>
      <c r="Q3901"/>
      <c r="R3901"/>
    </row>
    <row r="3902" spans="1:18" s="16" customFormat="1" x14ac:dyDescent="0.25">
      <c r="A3902"/>
      <c r="B3902" s="18"/>
      <c r="D3902"/>
      <c r="E3902"/>
      <c r="F3902"/>
      <c r="G3902"/>
      <c r="H3902"/>
      <c r="I3902"/>
      <c r="J3902"/>
      <c r="K3902"/>
      <c r="L3902"/>
      <c r="M3902"/>
      <c r="N3902"/>
      <c r="O3902"/>
      <c r="P3902"/>
      <c r="Q3902"/>
      <c r="R3902"/>
    </row>
    <row r="3903" spans="1:18" s="16" customFormat="1" x14ac:dyDescent="0.25">
      <c r="A3903"/>
      <c r="B3903" s="18"/>
      <c r="D3903"/>
      <c r="E3903"/>
      <c r="F3903"/>
      <c r="G3903"/>
      <c r="H3903"/>
      <c r="I3903"/>
      <c r="J3903"/>
      <c r="K3903"/>
      <c r="L3903"/>
      <c r="M3903"/>
      <c r="N3903"/>
      <c r="O3903"/>
      <c r="P3903"/>
      <c r="Q3903"/>
      <c r="R3903"/>
    </row>
    <row r="3904" spans="1:18" s="16" customFormat="1" x14ac:dyDescent="0.25">
      <c r="A3904"/>
      <c r="B3904" s="18"/>
      <c r="D3904"/>
      <c r="E3904"/>
      <c r="F3904"/>
      <c r="G3904"/>
      <c r="H3904"/>
      <c r="I3904"/>
      <c r="J3904"/>
      <c r="K3904"/>
      <c r="L3904"/>
      <c r="M3904"/>
      <c r="N3904"/>
      <c r="O3904"/>
      <c r="P3904"/>
      <c r="Q3904"/>
      <c r="R3904"/>
    </row>
    <row r="3905" spans="1:18" s="16" customFormat="1" x14ac:dyDescent="0.25">
      <c r="A3905"/>
      <c r="B3905" s="18"/>
      <c r="D3905"/>
      <c r="E3905"/>
      <c r="F3905"/>
      <c r="G3905"/>
      <c r="H3905"/>
      <c r="I3905"/>
      <c r="J3905"/>
      <c r="K3905"/>
      <c r="L3905"/>
      <c r="M3905"/>
      <c r="N3905"/>
      <c r="O3905"/>
      <c r="P3905"/>
      <c r="Q3905"/>
      <c r="R3905"/>
    </row>
    <row r="3906" spans="1:18" s="16" customFormat="1" x14ac:dyDescent="0.25">
      <c r="A3906"/>
      <c r="B3906" s="18"/>
      <c r="D3906"/>
      <c r="E3906"/>
      <c r="F3906"/>
      <c r="G3906"/>
      <c r="H3906"/>
      <c r="I3906"/>
      <c r="J3906"/>
      <c r="K3906"/>
      <c r="L3906"/>
      <c r="M3906"/>
      <c r="N3906"/>
      <c r="O3906"/>
      <c r="P3906"/>
      <c r="Q3906"/>
      <c r="R3906"/>
    </row>
    <row r="3907" spans="1:18" s="16" customFormat="1" x14ac:dyDescent="0.25">
      <c r="A3907"/>
      <c r="B3907" s="18"/>
      <c r="D3907"/>
      <c r="E3907"/>
      <c r="F3907"/>
      <c r="G3907"/>
      <c r="H3907"/>
      <c r="I3907"/>
      <c r="J3907"/>
      <c r="K3907"/>
      <c r="L3907"/>
      <c r="M3907"/>
      <c r="N3907"/>
      <c r="O3907"/>
      <c r="P3907"/>
      <c r="Q3907"/>
      <c r="R3907"/>
    </row>
    <row r="3908" spans="1:18" s="16" customFormat="1" x14ac:dyDescent="0.25">
      <c r="A3908"/>
      <c r="B3908" s="18"/>
      <c r="D3908"/>
      <c r="E3908"/>
      <c r="F3908"/>
      <c r="G3908"/>
      <c r="H3908"/>
      <c r="I3908"/>
      <c r="J3908"/>
      <c r="K3908"/>
      <c r="L3908"/>
      <c r="M3908"/>
      <c r="N3908"/>
      <c r="O3908"/>
      <c r="P3908"/>
      <c r="Q3908"/>
      <c r="R3908"/>
    </row>
    <row r="3909" spans="1:18" s="16" customFormat="1" x14ac:dyDescent="0.25">
      <c r="A3909"/>
      <c r="B3909" s="18"/>
      <c r="D3909"/>
      <c r="E3909"/>
      <c r="F3909"/>
      <c r="G3909"/>
      <c r="H3909"/>
      <c r="I3909"/>
      <c r="J3909"/>
      <c r="K3909"/>
      <c r="L3909"/>
      <c r="M3909"/>
      <c r="N3909"/>
      <c r="O3909"/>
      <c r="P3909"/>
      <c r="Q3909"/>
      <c r="R3909"/>
    </row>
    <row r="3910" spans="1:18" s="16" customFormat="1" x14ac:dyDescent="0.25">
      <c r="A3910"/>
      <c r="B3910" s="18"/>
      <c r="D3910"/>
      <c r="E3910"/>
      <c r="F3910"/>
      <c r="G3910"/>
      <c r="H3910"/>
      <c r="I3910"/>
      <c r="J3910"/>
      <c r="K3910"/>
      <c r="L3910"/>
      <c r="M3910"/>
      <c r="N3910"/>
      <c r="O3910"/>
      <c r="P3910"/>
      <c r="Q3910"/>
      <c r="R3910"/>
    </row>
    <row r="3911" spans="1:18" s="16" customFormat="1" x14ac:dyDescent="0.25">
      <c r="A3911"/>
      <c r="B3911" s="18"/>
      <c r="D3911"/>
      <c r="E3911"/>
      <c r="F3911"/>
      <c r="G3911"/>
      <c r="H3911"/>
      <c r="I3911"/>
      <c r="J3911"/>
      <c r="K3911"/>
      <c r="L3911"/>
      <c r="M3911"/>
      <c r="N3911"/>
      <c r="O3911"/>
      <c r="P3911"/>
      <c r="Q3911"/>
      <c r="R3911"/>
    </row>
    <row r="3912" spans="1:18" s="16" customFormat="1" x14ac:dyDescent="0.25">
      <c r="A3912"/>
      <c r="B3912" s="17"/>
      <c r="D3912"/>
      <c r="E3912"/>
      <c r="F3912"/>
      <c r="G3912"/>
      <c r="H3912"/>
      <c r="I3912"/>
      <c r="J3912"/>
      <c r="K3912"/>
      <c r="L3912"/>
      <c r="M3912"/>
      <c r="N3912"/>
      <c r="O3912"/>
      <c r="P3912"/>
      <c r="Q3912"/>
      <c r="R3912"/>
    </row>
    <row r="3913" spans="1:18" s="16" customFormat="1" x14ac:dyDescent="0.25">
      <c r="A3913"/>
      <c r="B3913" s="18"/>
      <c r="D3913"/>
      <c r="E3913"/>
      <c r="F3913"/>
      <c r="G3913"/>
      <c r="H3913"/>
      <c r="I3913"/>
      <c r="J3913"/>
      <c r="K3913"/>
      <c r="L3913"/>
      <c r="M3913"/>
      <c r="N3913"/>
      <c r="O3913"/>
      <c r="P3913"/>
      <c r="Q3913"/>
      <c r="R3913"/>
    </row>
    <row r="3914" spans="1:18" s="16" customFormat="1" x14ac:dyDescent="0.25">
      <c r="A3914"/>
      <c r="B3914" s="18"/>
      <c r="D3914"/>
      <c r="E3914"/>
      <c r="F3914"/>
      <c r="G3914"/>
      <c r="H3914"/>
      <c r="I3914"/>
      <c r="J3914"/>
      <c r="K3914"/>
      <c r="L3914"/>
      <c r="M3914"/>
      <c r="N3914"/>
      <c r="O3914"/>
      <c r="P3914"/>
      <c r="Q3914"/>
      <c r="R3914"/>
    </row>
    <row r="3915" spans="1:18" s="16" customFormat="1" x14ac:dyDescent="0.25">
      <c r="A3915"/>
      <c r="B3915" s="18"/>
      <c r="D3915"/>
      <c r="E3915"/>
      <c r="F3915"/>
      <c r="G3915"/>
      <c r="H3915"/>
      <c r="I3915"/>
      <c r="J3915"/>
      <c r="K3915"/>
      <c r="L3915"/>
      <c r="M3915"/>
      <c r="N3915"/>
      <c r="O3915"/>
      <c r="P3915"/>
      <c r="Q3915"/>
      <c r="R3915"/>
    </row>
    <row r="3916" spans="1:18" s="16" customFormat="1" x14ac:dyDescent="0.25">
      <c r="A3916"/>
      <c r="B3916" s="18"/>
      <c r="D3916"/>
      <c r="E3916"/>
      <c r="F3916"/>
      <c r="G3916"/>
      <c r="H3916"/>
      <c r="I3916"/>
      <c r="J3916"/>
      <c r="K3916"/>
      <c r="L3916"/>
      <c r="M3916"/>
      <c r="N3916"/>
      <c r="O3916"/>
      <c r="P3916"/>
      <c r="Q3916"/>
      <c r="R3916"/>
    </row>
    <row r="3917" spans="1:18" s="16" customFormat="1" x14ac:dyDescent="0.25">
      <c r="A3917"/>
      <c r="B3917" s="18"/>
      <c r="D3917"/>
      <c r="E3917"/>
      <c r="F3917"/>
      <c r="G3917"/>
      <c r="H3917"/>
      <c r="I3917"/>
      <c r="J3917"/>
      <c r="K3917"/>
      <c r="L3917"/>
      <c r="M3917"/>
      <c r="N3917"/>
      <c r="O3917"/>
      <c r="P3917"/>
      <c r="Q3917"/>
      <c r="R3917"/>
    </row>
    <row r="3918" spans="1:18" s="16" customFormat="1" x14ac:dyDescent="0.25">
      <c r="A3918"/>
      <c r="B3918" s="18"/>
      <c r="D3918"/>
      <c r="E3918"/>
      <c r="F3918"/>
      <c r="G3918"/>
      <c r="H3918"/>
      <c r="I3918"/>
      <c r="J3918"/>
      <c r="K3918"/>
      <c r="L3918"/>
      <c r="M3918"/>
      <c r="N3918"/>
      <c r="O3918"/>
      <c r="P3918"/>
      <c r="Q3918"/>
      <c r="R3918"/>
    </row>
    <row r="3919" spans="1:18" s="16" customFormat="1" x14ac:dyDescent="0.25">
      <c r="A3919"/>
      <c r="B3919" s="18"/>
      <c r="D3919"/>
      <c r="E3919"/>
      <c r="F3919"/>
      <c r="G3919"/>
      <c r="H3919"/>
      <c r="I3919"/>
      <c r="J3919"/>
      <c r="K3919"/>
      <c r="L3919"/>
      <c r="M3919"/>
      <c r="N3919"/>
      <c r="O3919"/>
      <c r="P3919"/>
      <c r="Q3919"/>
      <c r="R3919"/>
    </row>
    <row r="3920" spans="1:18" s="16" customFormat="1" x14ac:dyDescent="0.25">
      <c r="A3920"/>
      <c r="B3920" s="18"/>
      <c r="D3920"/>
      <c r="E3920"/>
      <c r="F3920"/>
      <c r="G3920"/>
      <c r="H3920"/>
      <c r="I3920"/>
      <c r="J3920"/>
      <c r="K3920"/>
      <c r="L3920"/>
      <c r="M3920"/>
      <c r="N3920"/>
      <c r="O3920"/>
      <c r="P3920"/>
      <c r="Q3920"/>
      <c r="R3920"/>
    </row>
    <row r="3921" spans="1:18" s="16" customFormat="1" x14ac:dyDescent="0.25">
      <c r="A3921"/>
      <c r="B3921" s="18"/>
      <c r="D3921"/>
      <c r="E3921"/>
      <c r="F3921"/>
      <c r="G3921"/>
      <c r="H3921"/>
      <c r="I3921"/>
      <c r="J3921"/>
      <c r="K3921"/>
      <c r="L3921"/>
      <c r="M3921"/>
      <c r="N3921"/>
      <c r="O3921"/>
      <c r="P3921"/>
      <c r="Q3921"/>
      <c r="R3921"/>
    </row>
    <row r="3922" spans="1:18" s="16" customFormat="1" x14ac:dyDescent="0.25">
      <c r="A3922"/>
      <c r="B3922" s="18"/>
      <c r="D3922"/>
      <c r="E3922"/>
      <c r="F3922"/>
      <c r="G3922"/>
      <c r="H3922"/>
      <c r="I3922"/>
      <c r="J3922"/>
      <c r="K3922"/>
      <c r="L3922"/>
      <c r="M3922"/>
      <c r="N3922"/>
      <c r="O3922"/>
      <c r="P3922"/>
      <c r="Q3922"/>
      <c r="R3922"/>
    </row>
    <row r="3923" spans="1:18" s="16" customFormat="1" x14ac:dyDescent="0.25">
      <c r="A3923"/>
      <c r="B3923" s="18"/>
      <c r="D3923"/>
      <c r="E3923"/>
      <c r="F3923"/>
      <c r="G3923"/>
      <c r="H3923"/>
      <c r="I3923"/>
      <c r="J3923"/>
      <c r="K3923"/>
      <c r="L3923"/>
      <c r="M3923"/>
      <c r="N3923"/>
      <c r="O3923"/>
      <c r="P3923"/>
      <c r="Q3923"/>
      <c r="R3923"/>
    </row>
    <row r="3924" spans="1:18" s="16" customFormat="1" x14ac:dyDescent="0.25">
      <c r="A3924"/>
      <c r="B3924" s="18"/>
      <c r="D3924"/>
      <c r="E3924"/>
      <c r="F3924"/>
      <c r="G3924"/>
      <c r="H3924"/>
      <c r="I3924"/>
      <c r="J3924"/>
      <c r="K3924"/>
      <c r="L3924"/>
      <c r="M3924"/>
      <c r="N3924"/>
      <c r="O3924"/>
      <c r="P3924"/>
      <c r="Q3924"/>
      <c r="R3924"/>
    </row>
    <row r="3925" spans="1:18" s="16" customFormat="1" x14ac:dyDescent="0.25">
      <c r="A3925"/>
      <c r="B3925" s="18"/>
      <c r="D3925"/>
      <c r="E3925"/>
      <c r="F3925"/>
      <c r="G3925"/>
      <c r="H3925"/>
      <c r="I3925"/>
      <c r="J3925"/>
      <c r="K3925"/>
      <c r="L3925"/>
      <c r="M3925"/>
      <c r="N3925"/>
      <c r="O3925"/>
      <c r="P3925"/>
      <c r="Q3925"/>
      <c r="R3925"/>
    </row>
    <row r="3926" spans="1:18" s="16" customFormat="1" x14ac:dyDescent="0.25">
      <c r="A3926"/>
      <c r="B3926" s="18"/>
      <c r="D3926"/>
      <c r="E3926"/>
      <c r="F3926"/>
      <c r="G3926"/>
      <c r="H3926"/>
      <c r="I3926"/>
      <c r="J3926"/>
      <c r="K3926"/>
      <c r="L3926"/>
      <c r="M3926"/>
      <c r="N3926"/>
      <c r="O3926"/>
      <c r="P3926"/>
      <c r="Q3926"/>
      <c r="R3926"/>
    </row>
    <row r="3927" spans="1:18" s="16" customFormat="1" x14ac:dyDescent="0.25">
      <c r="A3927"/>
      <c r="B3927" s="18"/>
      <c r="D3927"/>
      <c r="E3927"/>
      <c r="F3927"/>
      <c r="G3927"/>
      <c r="H3927"/>
      <c r="I3927"/>
      <c r="J3927"/>
      <c r="K3927"/>
      <c r="L3927"/>
      <c r="M3927"/>
      <c r="N3927"/>
      <c r="O3927"/>
      <c r="P3927"/>
      <c r="Q3927"/>
      <c r="R3927"/>
    </row>
    <row r="3928" spans="1:18" s="16" customFormat="1" x14ac:dyDescent="0.25">
      <c r="A3928"/>
      <c r="B3928" s="18"/>
      <c r="D3928"/>
      <c r="E3928"/>
      <c r="F3928"/>
      <c r="G3928"/>
      <c r="H3928"/>
      <c r="I3928"/>
      <c r="J3928"/>
      <c r="K3928"/>
      <c r="L3928"/>
      <c r="M3928"/>
      <c r="N3928"/>
      <c r="O3928"/>
      <c r="P3928"/>
      <c r="Q3928"/>
      <c r="R3928"/>
    </row>
    <row r="3929" spans="1:18" s="16" customFormat="1" x14ac:dyDescent="0.25">
      <c r="A3929"/>
      <c r="B3929" s="18"/>
      <c r="D3929"/>
      <c r="E3929"/>
      <c r="F3929"/>
      <c r="G3929"/>
      <c r="H3929"/>
      <c r="I3929"/>
      <c r="J3929"/>
      <c r="K3929"/>
      <c r="L3929"/>
      <c r="M3929"/>
      <c r="N3929"/>
      <c r="O3929"/>
      <c r="P3929"/>
      <c r="Q3929"/>
      <c r="R3929"/>
    </row>
    <row r="3930" spans="1:18" s="16" customFormat="1" x14ac:dyDescent="0.25">
      <c r="A3930"/>
      <c r="B3930" s="18"/>
      <c r="D3930"/>
      <c r="E3930"/>
      <c r="F3930"/>
      <c r="G3930"/>
      <c r="H3930"/>
      <c r="I3930"/>
      <c r="J3930"/>
      <c r="K3930"/>
      <c r="L3930"/>
      <c r="M3930"/>
      <c r="N3930"/>
      <c r="O3930"/>
      <c r="P3930"/>
      <c r="Q3930"/>
      <c r="R3930"/>
    </row>
    <row r="3931" spans="1:18" s="16" customFormat="1" x14ac:dyDescent="0.25">
      <c r="A3931"/>
      <c r="B3931" s="18"/>
      <c r="D3931"/>
      <c r="E3931"/>
      <c r="F3931"/>
      <c r="G3931"/>
      <c r="H3931"/>
      <c r="I3931"/>
      <c r="J3931"/>
      <c r="K3931"/>
      <c r="L3931"/>
      <c r="M3931"/>
      <c r="N3931"/>
      <c r="O3931"/>
      <c r="P3931"/>
      <c r="Q3931"/>
      <c r="R3931"/>
    </row>
    <row r="3932" spans="1:18" s="16" customFormat="1" x14ac:dyDescent="0.25">
      <c r="A3932"/>
      <c r="B3932" s="18"/>
      <c r="D3932"/>
      <c r="E3932"/>
      <c r="F3932"/>
      <c r="G3932"/>
      <c r="H3932"/>
      <c r="I3932"/>
      <c r="J3932"/>
      <c r="K3932"/>
      <c r="L3932"/>
      <c r="M3932"/>
      <c r="N3932"/>
      <c r="O3932"/>
      <c r="P3932"/>
      <c r="Q3932"/>
      <c r="R3932"/>
    </row>
    <row r="3933" spans="1:18" s="16" customFormat="1" x14ac:dyDescent="0.25">
      <c r="A3933"/>
      <c r="B3933" s="18"/>
      <c r="D3933"/>
      <c r="E3933"/>
      <c r="F3933"/>
      <c r="G3933"/>
      <c r="H3933"/>
      <c r="I3933"/>
      <c r="J3933"/>
      <c r="K3933"/>
      <c r="L3933"/>
      <c r="M3933"/>
      <c r="N3933"/>
      <c r="O3933"/>
      <c r="P3933"/>
      <c r="Q3933"/>
      <c r="R3933"/>
    </row>
    <row r="3934" spans="1:18" s="16" customFormat="1" x14ac:dyDescent="0.25">
      <c r="A3934"/>
      <c r="B3934" s="18"/>
      <c r="D3934"/>
      <c r="E3934"/>
      <c r="F3934"/>
      <c r="G3934"/>
      <c r="H3934"/>
      <c r="I3934"/>
      <c r="J3934"/>
      <c r="K3934"/>
      <c r="L3934"/>
      <c r="M3934"/>
      <c r="N3934"/>
      <c r="O3934"/>
      <c r="P3934"/>
      <c r="Q3934"/>
      <c r="R3934"/>
    </row>
    <row r="3935" spans="1:18" s="16" customFormat="1" x14ac:dyDescent="0.25">
      <c r="A3935"/>
      <c r="B3935" s="18"/>
      <c r="D3935"/>
      <c r="E3935"/>
      <c r="F3935"/>
      <c r="G3935"/>
      <c r="H3935"/>
      <c r="I3935"/>
      <c r="J3935"/>
      <c r="K3935"/>
      <c r="L3935"/>
      <c r="M3935"/>
      <c r="N3935"/>
      <c r="O3935"/>
      <c r="P3935"/>
      <c r="Q3935"/>
      <c r="R3935"/>
    </row>
    <row r="3936" spans="1:18" s="16" customFormat="1" x14ac:dyDescent="0.25">
      <c r="A3936"/>
      <c r="B3936" s="18"/>
      <c r="D3936"/>
      <c r="E3936"/>
      <c r="F3936"/>
      <c r="G3936"/>
      <c r="H3936"/>
      <c r="I3936"/>
      <c r="J3936"/>
      <c r="K3936"/>
      <c r="L3936"/>
      <c r="M3936"/>
      <c r="N3936"/>
      <c r="O3936"/>
      <c r="P3936"/>
      <c r="Q3936"/>
      <c r="R3936"/>
    </row>
    <row r="3937" spans="1:18" s="16" customFormat="1" x14ac:dyDescent="0.25">
      <c r="A3937"/>
      <c r="B3937" s="18"/>
      <c r="D3937"/>
      <c r="E3937"/>
      <c r="F3937"/>
      <c r="G3937"/>
      <c r="H3937"/>
      <c r="I3937"/>
      <c r="J3937"/>
      <c r="K3937"/>
      <c r="L3937"/>
      <c r="M3937"/>
      <c r="N3937"/>
      <c r="O3937"/>
      <c r="P3937"/>
      <c r="Q3937"/>
      <c r="R3937"/>
    </row>
    <row r="3938" spans="1:18" s="16" customFormat="1" x14ac:dyDescent="0.25">
      <c r="A3938"/>
      <c r="B3938" s="18"/>
      <c r="D3938"/>
      <c r="E3938"/>
      <c r="F3938"/>
      <c r="G3938"/>
      <c r="H3938"/>
      <c r="I3938"/>
      <c r="J3938"/>
      <c r="K3938"/>
      <c r="L3938"/>
      <c r="M3938"/>
      <c r="N3938"/>
      <c r="O3938"/>
      <c r="P3938"/>
      <c r="Q3938"/>
      <c r="R3938"/>
    </row>
    <row r="3939" spans="1:18" s="16" customFormat="1" x14ac:dyDescent="0.25">
      <c r="A3939"/>
      <c r="B3939" s="18"/>
      <c r="D3939"/>
      <c r="E3939"/>
      <c r="F3939"/>
      <c r="G3939"/>
      <c r="H3939"/>
      <c r="I3939"/>
      <c r="J3939"/>
      <c r="K3939"/>
      <c r="L3939"/>
      <c r="M3939"/>
      <c r="N3939"/>
      <c r="O3939"/>
      <c r="P3939"/>
      <c r="Q3939"/>
      <c r="R3939"/>
    </row>
    <row r="3940" spans="1:18" s="16" customFormat="1" x14ac:dyDescent="0.25">
      <c r="A3940"/>
      <c r="B3940" s="18"/>
      <c r="D3940"/>
      <c r="E3940"/>
      <c r="F3940"/>
      <c r="G3940"/>
      <c r="H3940"/>
      <c r="I3940"/>
      <c r="J3940"/>
      <c r="K3940"/>
      <c r="L3940"/>
      <c r="M3940"/>
      <c r="N3940"/>
      <c r="O3940"/>
      <c r="P3940"/>
      <c r="Q3940"/>
      <c r="R3940"/>
    </row>
    <row r="3941" spans="1:18" s="16" customFormat="1" x14ac:dyDescent="0.25">
      <c r="A3941"/>
      <c r="B3941" s="18"/>
      <c r="D3941"/>
      <c r="E3941"/>
      <c r="F3941"/>
      <c r="G3941"/>
      <c r="H3941"/>
      <c r="I3941"/>
      <c r="J3941"/>
      <c r="K3941"/>
      <c r="L3941"/>
      <c r="M3941"/>
      <c r="N3941"/>
      <c r="O3941"/>
      <c r="P3941"/>
      <c r="Q3941"/>
      <c r="R3941"/>
    </row>
    <row r="3942" spans="1:18" s="16" customFormat="1" x14ac:dyDescent="0.25">
      <c r="A3942"/>
      <c r="B3942" s="18"/>
      <c r="D3942"/>
      <c r="E3942"/>
      <c r="F3942"/>
      <c r="G3942"/>
      <c r="H3942"/>
      <c r="I3942"/>
      <c r="J3942"/>
      <c r="K3942"/>
      <c r="L3942"/>
      <c r="M3942"/>
      <c r="N3942"/>
      <c r="O3942"/>
      <c r="P3942"/>
      <c r="Q3942"/>
      <c r="R3942"/>
    </row>
    <row r="3943" spans="1:18" s="16" customFormat="1" x14ac:dyDescent="0.25">
      <c r="A3943"/>
      <c r="B3943" s="18"/>
      <c r="D3943"/>
      <c r="E3943"/>
      <c r="F3943"/>
      <c r="G3943"/>
      <c r="H3943"/>
      <c r="I3943"/>
      <c r="J3943"/>
      <c r="K3943"/>
      <c r="L3943"/>
      <c r="M3943"/>
      <c r="N3943"/>
      <c r="O3943"/>
      <c r="P3943"/>
      <c r="Q3943"/>
      <c r="R3943"/>
    </row>
    <row r="3944" spans="1:18" s="16" customFormat="1" x14ac:dyDescent="0.25">
      <c r="A3944"/>
      <c r="B3944" s="18"/>
      <c r="D3944"/>
      <c r="E3944"/>
      <c r="F3944"/>
      <c r="G3944"/>
      <c r="H3944"/>
      <c r="I3944"/>
      <c r="J3944"/>
      <c r="K3944"/>
      <c r="L3944"/>
      <c r="M3944"/>
      <c r="N3944"/>
      <c r="O3944"/>
      <c r="P3944"/>
      <c r="Q3944"/>
      <c r="R3944"/>
    </row>
    <row r="3945" spans="1:18" s="16" customFormat="1" x14ac:dyDescent="0.25">
      <c r="A3945"/>
      <c r="B3945" s="18"/>
      <c r="D3945"/>
      <c r="E3945"/>
      <c r="F3945"/>
      <c r="G3945"/>
      <c r="H3945"/>
      <c r="I3945"/>
      <c r="J3945"/>
      <c r="K3945"/>
      <c r="L3945"/>
      <c r="M3945"/>
      <c r="N3945"/>
      <c r="O3945"/>
      <c r="P3945"/>
      <c r="Q3945"/>
      <c r="R3945"/>
    </row>
    <row r="3946" spans="1:18" s="16" customFormat="1" x14ac:dyDescent="0.25">
      <c r="A3946"/>
      <c r="B3946" s="18"/>
      <c r="D3946"/>
      <c r="E3946"/>
      <c r="F3946"/>
      <c r="G3946"/>
      <c r="H3946"/>
      <c r="I3946"/>
      <c r="J3946"/>
      <c r="K3946"/>
      <c r="L3946"/>
      <c r="M3946"/>
      <c r="N3946"/>
      <c r="O3946"/>
      <c r="P3946"/>
      <c r="Q3946"/>
      <c r="R3946"/>
    </row>
    <row r="3947" spans="1:18" s="16" customFormat="1" x14ac:dyDescent="0.25">
      <c r="A3947"/>
      <c r="B3947" s="18"/>
      <c r="D3947"/>
      <c r="E3947"/>
      <c r="F3947"/>
      <c r="G3947"/>
      <c r="H3947"/>
      <c r="I3947"/>
      <c r="J3947"/>
      <c r="K3947"/>
      <c r="L3947"/>
      <c r="M3947"/>
      <c r="N3947"/>
      <c r="O3947"/>
      <c r="P3947"/>
      <c r="Q3947"/>
      <c r="R3947"/>
    </row>
    <row r="3948" spans="1:18" s="16" customFormat="1" x14ac:dyDescent="0.25">
      <c r="A3948"/>
      <c r="B3948" s="18"/>
      <c r="D3948"/>
      <c r="E3948"/>
      <c r="F3948"/>
      <c r="G3948"/>
      <c r="H3948"/>
      <c r="I3948"/>
      <c r="J3948"/>
      <c r="K3948"/>
      <c r="L3948"/>
      <c r="M3948"/>
      <c r="N3948"/>
      <c r="O3948"/>
      <c r="P3948"/>
      <c r="Q3948"/>
      <c r="R3948"/>
    </row>
    <row r="3949" spans="1:18" s="16" customFormat="1" x14ac:dyDescent="0.25">
      <c r="A3949"/>
      <c r="B3949" s="18"/>
      <c r="D3949"/>
      <c r="E3949"/>
      <c r="F3949"/>
      <c r="G3949"/>
      <c r="H3949"/>
      <c r="I3949"/>
      <c r="J3949"/>
      <c r="K3949"/>
      <c r="L3949"/>
      <c r="M3949"/>
      <c r="N3949"/>
      <c r="O3949"/>
      <c r="P3949"/>
      <c r="Q3949"/>
      <c r="R3949"/>
    </row>
    <row r="3950" spans="1:18" s="16" customFormat="1" x14ac:dyDescent="0.25">
      <c r="A3950"/>
      <c r="B3950" s="18"/>
      <c r="D3950"/>
      <c r="E3950"/>
      <c r="F3950"/>
      <c r="G3950"/>
      <c r="H3950"/>
      <c r="I3950"/>
      <c r="J3950"/>
      <c r="K3950"/>
      <c r="L3950"/>
      <c r="M3950"/>
      <c r="N3950"/>
      <c r="O3950"/>
      <c r="P3950"/>
      <c r="Q3950"/>
      <c r="R3950"/>
    </row>
    <row r="3951" spans="1:18" s="16" customFormat="1" x14ac:dyDescent="0.25">
      <c r="A3951"/>
      <c r="B3951" s="18"/>
      <c r="D3951"/>
      <c r="E3951"/>
      <c r="F3951"/>
      <c r="G3951"/>
      <c r="H3951"/>
      <c r="I3951"/>
      <c r="J3951"/>
      <c r="K3951"/>
      <c r="L3951"/>
      <c r="M3951"/>
      <c r="N3951"/>
      <c r="O3951"/>
      <c r="P3951"/>
      <c r="Q3951"/>
      <c r="R3951"/>
    </row>
    <row r="3952" spans="1:18" s="16" customFormat="1" x14ac:dyDescent="0.25">
      <c r="A3952"/>
      <c r="B3952" s="18"/>
      <c r="D3952"/>
      <c r="E3952"/>
      <c r="F3952"/>
      <c r="G3952"/>
      <c r="H3952"/>
      <c r="I3952"/>
      <c r="J3952"/>
      <c r="K3952"/>
      <c r="L3952"/>
      <c r="M3952"/>
      <c r="N3952"/>
      <c r="O3952"/>
      <c r="P3952"/>
      <c r="Q3952"/>
      <c r="R3952"/>
    </row>
    <row r="3953" spans="1:18" s="16" customFormat="1" x14ac:dyDescent="0.25">
      <c r="A3953"/>
      <c r="B3953" s="18"/>
      <c r="D3953"/>
      <c r="E3953"/>
      <c r="F3953"/>
      <c r="G3953"/>
      <c r="H3953"/>
      <c r="I3953"/>
      <c r="J3953"/>
      <c r="K3953"/>
      <c r="L3953"/>
      <c r="M3953"/>
      <c r="N3953"/>
      <c r="O3953"/>
      <c r="P3953"/>
      <c r="Q3953"/>
      <c r="R3953"/>
    </row>
    <row r="3954" spans="1:18" s="16" customFormat="1" x14ac:dyDescent="0.25">
      <c r="A3954"/>
      <c r="B3954" s="18"/>
      <c r="D3954"/>
      <c r="E3954"/>
      <c r="F3954"/>
      <c r="G3954"/>
      <c r="H3954"/>
      <c r="I3954"/>
      <c r="J3954"/>
      <c r="K3954"/>
      <c r="L3954"/>
      <c r="M3954"/>
      <c r="N3954"/>
      <c r="O3954"/>
      <c r="P3954"/>
      <c r="Q3954"/>
      <c r="R3954"/>
    </row>
    <row r="3955" spans="1:18" s="16" customFormat="1" x14ac:dyDescent="0.25">
      <c r="A3955"/>
      <c r="B3955" s="18"/>
      <c r="D3955"/>
      <c r="E3955"/>
      <c r="F3955"/>
      <c r="G3955"/>
      <c r="H3955"/>
      <c r="I3955"/>
      <c r="J3955"/>
      <c r="K3955"/>
      <c r="L3955"/>
      <c r="M3955"/>
      <c r="N3955"/>
      <c r="O3955"/>
      <c r="P3955"/>
      <c r="Q3955"/>
      <c r="R3955"/>
    </row>
    <row r="3956" spans="1:18" s="16" customFormat="1" x14ac:dyDescent="0.25">
      <c r="A3956"/>
      <c r="B3956" s="18"/>
      <c r="D3956"/>
      <c r="E3956"/>
      <c r="F3956"/>
      <c r="G3956"/>
      <c r="H3956"/>
      <c r="I3956"/>
      <c r="J3956"/>
      <c r="K3956"/>
      <c r="L3956"/>
      <c r="M3956"/>
      <c r="N3956"/>
      <c r="O3956"/>
      <c r="P3956"/>
      <c r="Q3956"/>
      <c r="R3956"/>
    </row>
    <row r="3957" spans="1:18" s="16" customFormat="1" x14ac:dyDescent="0.25">
      <c r="A3957"/>
      <c r="B3957" s="18"/>
      <c r="D3957"/>
      <c r="E3957"/>
      <c r="F3957"/>
      <c r="G3957"/>
      <c r="H3957"/>
      <c r="I3957"/>
      <c r="J3957"/>
      <c r="K3957"/>
      <c r="L3957"/>
      <c r="M3957"/>
      <c r="N3957"/>
      <c r="O3957"/>
      <c r="P3957"/>
      <c r="Q3957"/>
      <c r="R3957"/>
    </row>
    <row r="3958" spans="1:18" s="16" customFormat="1" x14ac:dyDescent="0.25">
      <c r="A3958"/>
      <c r="B3958" s="18"/>
      <c r="D3958"/>
      <c r="E3958"/>
      <c r="F3958"/>
      <c r="G3958"/>
      <c r="H3958"/>
      <c r="I3958"/>
      <c r="J3958"/>
      <c r="K3958"/>
      <c r="L3958"/>
      <c r="M3958"/>
      <c r="N3958"/>
      <c r="O3958"/>
      <c r="P3958"/>
      <c r="Q3958"/>
      <c r="R3958"/>
    </row>
    <row r="3959" spans="1:18" s="16" customFormat="1" x14ac:dyDescent="0.25">
      <c r="A3959"/>
      <c r="B3959" s="18"/>
      <c r="D3959"/>
      <c r="E3959"/>
      <c r="F3959"/>
      <c r="G3959"/>
      <c r="H3959"/>
      <c r="I3959"/>
      <c r="J3959"/>
      <c r="K3959"/>
      <c r="L3959"/>
      <c r="M3959"/>
      <c r="N3959"/>
      <c r="O3959"/>
      <c r="P3959"/>
      <c r="Q3959"/>
      <c r="R3959"/>
    </row>
    <row r="3960" spans="1:18" s="16" customFormat="1" x14ac:dyDescent="0.25">
      <c r="A3960"/>
      <c r="B3960" s="18"/>
      <c r="D3960"/>
      <c r="E3960"/>
      <c r="F3960"/>
      <c r="G3960"/>
      <c r="H3960"/>
      <c r="I3960"/>
      <c r="J3960"/>
      <c r="K3960"/>
      <c r="L3960"/>
      <c r="M3960"/>
      <c r="N3960"/>
      <c r="O3960"/>
      <c r="P3960"/>
      <c r="Q3960"/>
      <c r="R3960"/>
    </row>
    <row r="3961" spans="1:18" s="16" customFormat="1" x14ac:dyDescent="0.25">
      <c r="A3961"/>
      <c r="B3961" s="18"/>
      <c r="D3961"/>
      <c r="E3961"/>
      <c r="F3961"/>
      <c r="G3961"/>
      <c r="H3961"/>
      <c r="I3961"/>
      <c r="J3961"/>
      <c r="K3961"/>
      <c r="L3961"/>
      <c r="M3961"/>
      <c r="N3961"/>
      <c r="O3961"/>
      <c r="P3961"/>
      <c r="Q3961"/>
      <c r="R3961"/>
    </row>
    <row r="3962" spans="1:18" s="16" customFormat="1" x14ac:dyDescent="0.25">
      <c r="A3962"/>
      <c r="B3962" s="17"/>
      <c r="D3962"/>
      <c r="E3962"/>
      <c r="F3962"/>
      <c r="G3962"/>
      <c r="H3962"/>
      <c r="I3962"/>
      <c r="J3962"/>
      <c r="K3962"/>
      <c r="L3962"/>
      <c r="M3962"/>
      <c r="N3962"/>
      <c r="O3962"/>
      <c r="P3962"/>
      <c r="Q3962"/>
      <c r="R3962"/>
    </row>
    <row r="3963" spans="1:18" s="16" customFormat="1" x14ac:dyDescent="0.25">
      <c r="A3963"/>
      <c r="B3963" s="18"/>
      <c r="D3963"/>
      <c r="E3963"/>
      <c r="F3963"/>
      <c r="G3963"/>
      <c r="H3963"/>
      <c r="I3963"/>
      <c r="J3963"/>
      <c r="K3963"/>
      <c r="L3963"/>
      <c r="M3963"/>
      <c r="N3963"/>
      <c r="O3963"/>
      <c r="P3963"/>
      <c r="Q3963"/>
      <c r="R3963"/>
    </row>
    <row r="3964" spans="1:18" s="16" customFormat="1" x14ac:dyDescent="0.25">
      <c r="A3964"/>
      <c r="B3964" s="18"/>
      <c r="D3964"/>
      <c r="E3964"/>
      <c r="F3964"/>
      <c r="G3964"/>
      <c r="H3964"/>
      <c r="I3964"/>
      <c r="J3964"/>
      <c r="K3964"/>
      <c r="L3964"/>
      <c r="M3964"/>
      <c r="N3964"/>
      <c r="O3964"/>
      <c r="P3964"/>
      <c r="Q3964"/>
      <c r="R3964"/>
    </row>
    <row r="3965" spans="1:18" s="16" customFormat="1" x14ac:dyDescent="0.25">
      <c r="A3965"/>
      <c r="B3965" s="18"/>
      <c r="D3965"/>
      <c r="E3965"/>
      <c r="F3965"/>
      <c r="G3965"/>
      <c r="H3965"/>
      <c r="I3965"/>
      <c r="J3965"/>
      <c r="K3965"/>
      <c r="L3965"/>
      <c r="M3965"/>
      <c r="N3965"/>
      <c r="O3965"/>
      <c r="P3965"/>
      <c r="Q3965"/>
      <c r="R3965"/>
    </row>
    <row r="3966" spans="1:18" s="16" customFormat="1" x14ac:dyDescent="0.25">
      <c r="A3966"/>
      <c r="B3966" s="18"/>
      <c r="D3966"/>
      <c r="E3966"/>
      <c r="F3966"/>
      <c r="G3966"/>
      <c r="H3966"/>
      <c r="I3966"/>
      <c r="J3966"/>
      <c r="K3966"/>
      <c r="L3966"/>
      <c r="M3966"/>
      <c r="N3966"/>
      <c r="O3966"/>
      <c r="P3966"/>
      <c r="Q3966"/>
      <c r="R3966"/>
    </row>
    <row r="3967" spans="1:18" s="16" customFormat="1" x14ac:dyDescent="0.25">
      <c r="A3967"/>
      <c r="B3967" s="18"/>
      <c r="D3967"/>
      <c r="E3967"/>
      <c r="F3967"/>
      <c r="G3967"/>
      <c r="H3967"/>
      <c r="I3967"/>
      <c r="J3967"/>
      <c r="K3967"/>
      <c r="L3967"/>
      <c r="M3967"/>
      <c r="N3967"/>
      <c r="O3967"/>
      <c r="P3967"/>
      <c r="Q3967"/>
      <c r="R3967"/>
    </row>
    <row r="3968" spans="1:18" s="16" customFormat="1" x14ac:dyDescent="0.25">
      <c r="A3968"/>
      <c r="B3968" s="18"/>
      <c r="D3968"/>
      <c r="E3968"/>
      <c r="F3968"/>
      <c r="G3968"/>
      <c r="H3968"/>
      <c r="I3968"/>
      <c r="J3968"/>
      <c r="K3968"/>
      <c r="L3968"/>
      <c r="M3968"/>
      <c r="N3968"/>
      <c r="O3968"/>
      <c r="P3968"/>
      <c r="Q3968"/>
      <c r="R3968"/>
    </row>
    <row r="3969" spans="1:18" s="16" customFormat="1" x14ac:dyDescent="0.25">
      <c r="A3969"/>
      <c r="B3969" s="18"/>
      <c r="D3969"/>
      <c r="E3969"/>
      <c r="F3969"/>
      <c r="G3969"/>
      <c r="H3969"/>
      <c r="I3969"/>
      <c r="J3969"/>
      <c r="K3969"/>
      <c r="L3969"/>
      <c r="M3969"/>
      <c r="N3969"/>
      <c r="O3969"/>
      <c r="P3969"/>
      <c r="Q3969"/>
      <c r="R3969"/>
    </row>
    <row r="3970" spans="1:18" s="16" customFormat="1" x14ac:dyDescent="0.25">
      <c r="A3970"/>
      <c r="B3970" s="18"/>
      <c r="D3970"/>
      <c r="E3970"/>
      <c r="F3970"/>
      <c r="G3970"/>
      <c r="H3970"/>
      <c r="I3970"/>
      <c r="J3970"/>
      <c r="K3970"/>
      <c r="L3970"/>
      <c r="M3970"/>
      <c r="N3970"/>
      <c r="O3970"/>
      <c r="P3970"/>
      <c r="Q3970"/>
      <c r="R3970"/>
    </row>
    <row r="3971" spans="1:18" s="16" customFormat="1" x14ac:dyDescent="0.25">
      <c r="A3971"/>
      <c r="B3971" s="18"/>
      <c r="D3971"/>
      <c r="E3971"/>
      <c r="F3971"/>
      <c r="G3971"/>
      <c r="H3971"/>
      <c r="I3971"/>
      <c r="J3971"/>
      <c r="K3971"/>
      <c r="L3971"/>
      <c r="M3971"/>
      <c r="N3971"/>
      <c r="O3971"/>
      <c r="P3971"/>
      <c r="Q3971"/>
      <c r="R3971"/>
    </row>
    <row r="3972" spans="1:18" s="16" customFormat="1" x14ac:dyDescent="0.25">
      <c r="A3972"/>
      <c r="B3972" s="18"/>
      <c r="D3972"/>
      <c r="E3972"/>
      <c r="F3972"/>
      <c r="G3972"/>
      <c r="H3972"/>
      <c r="I3972"/>
      <c r="J3972"/>
      <c r="K3972"/>
      <c r="L3972"/>
      <c r="M3972"/>
      <c r="N3972"/>
      <c r="O3972"/>
      <c r="P3972"/>
      <c r="Q3972"/>
      <c r="R3972"/>
    </row>
    <row r="3973" spans="1:18" s="16" customFormat="1" x14ac:dyDescent="0.25">
      <c r="A3973"/>
      <c r="B3973" s="18"/>
      <c r="D3973"/>
      <c r="E3973"/>
      <c r="F3973"/>
      <c r="G3973"/>
      <c r="H3973"/>
      <c r="I3973"/>
      <c r="J3973"/>
      <c r="K3973"/>
      <c r="L3973"/>
      <c r="M3973"/>
      <c r="N3973"/>
      <c r="O3973"/>
      <c r="P3973"/>
      <c r="Q3973"/>
      <c r="R3973"/>
    </row>
    <row r="3974" spans="1:18" s="16" customFormat="1" x14ac:dyDescent="0.25">
      <c r="A3974"/>
      <c r="B3974" s="18"/>
      <c r="D3974"/>
      <c r="E3974"/>
      <c r="F3974"/>
      <c r="G3974"/>
      <c r="H3974"/>
      <c r="I3974"/>
      <c r="J3974"/>
      <c r="K3974"/>
      <c r="L3974"/>
      <c r="M3974"/>
      <c r="N3974"/>
      <c r="O3974"/>
      <c r="P3974"/>
      <c r="Q3974"/>
      <c r="R3974"/>
    </row>
    <row r="3975" spans="1:18" s="16" customFormat="1" x14ac:dyDescent="0.25">
      <c r="A3975"/>
      <c r="B3975" s="18"/>
      <c r="D3975"/>
      <c r="E3975"/>
      <c r="F3975"/>
      <c r="G3975"/>
      <c r="H3975"/>
      <c r="I3975"/>
      <c r="J3975"/>
      <c r="K3975"/>
      <c r="L3975"/>
      <c r="M3975"/>
      <c r="N3975"/>
      <c r="O3975"/>
      <c r="P3975"/>
      <c r="Q3975"/>
      <c r="R3975"/>
    </row>
    <row r="3976" spans="1:18" s="16" customFormat="1" x14ac:dyDescent="0.25">
      <c r="A3976"/>
      <c r="B3976" s="18"/>
      <c r="D3976"/>
      <c r="E3976"/>
      <c r="F3976"/>
      <c r="G3976"/>
      <c r="H3976"/>
      <c r="I3976"/>
      <c r="J3976"/>
      <c r="K3976"/>
      <c r="L3976"/>
      <c r="M3976"/>
      <c r="N3976"/>
      <c r="O3976"/>
      <c r="P3976"/>
      <c r="Q3976"/>
      <c r="R3976"/>
    </row>
    <row r="3977" spans="1:18" s="16" customFormat="1" x14ac:dyDescent="0.25">
      <c r="A3977"/>
      <c r="B3977" s="18"/>
      <c r="D3977"/>
      <c r="E3977"/>
      <c r="F3977"/>
      <c r="G3977"/>
      <c r="H3977"/>
      <c r="I3977"/>
      <c r="J3977"/>
      <c r="K3977"/>
      <c r="L3977"/>
      <c r="M3977"/>
      <c r="N3977"/>
      <c r="O3977"/>
      <c r="P3977"/>
      <c r="Q3977"/>
      <c r="R3977"/>
    </row>
    <row r="3978" spans="1:18" s="16" customFormat="1" x14ac:dyDescent="0.25">
      <c r="A3978"/>
      <c r="B3978" s="18"/>
      <c r="D3978"/>
      <c r="E3978"/>
      <c r="F3978"/>
      <c r="G3978"/>
      <c r="H3978"/>
      <c r="I3978"/>
      <c r="J3978"/>
      <c r="K3978"/>
      <c r="L3978"/>
      <c r="M3978"/>
      <c r="N3978"/>
      <c r="O3978"/>
      <c r="P3978"/>
      <c r="Q3978"/>
      <c r="R3978"/>
    </row>
    <row r="3979" spans="1:18" s="16" customFormat="1" x14ac:dyDescent="0.25">
      <c r="A3979"/>
      <c r="B3979" s="18"/>
      <c r="D3979"/>
      <c r="E3979"/>
      <c r="F3979"/>
      <c r="G3979"/>
      <c r="H3979"/>
      <c r="I3979"/>
      <c r="J3979"/>
      <c r="K3979"/>
      <c r="L3979"/>
      <c r="M3979"/>
      <c r="N3979"/>
      <c r="O3979"/>
      <c r="P3979"/>
      <c r="Q3979"/>
      <c r="R3979"/>
    </row>
    <row r="3980" spans="1:18" s="16" customFormat="1" x14ac:dyDescent="0.25">
      <c r="A3980"/>
      <c r="B3980" s="18"/>
      <c r="D3980"/>
      <c r="E3980"/>
      <c r="F3980"/>
      <c r="G3980"/>
      <c r="H3980"/>
      <c r="I3980"/>
      <c r="J3980"/>
      <c r="K3980"/>
      <c r="L3980"/>
      <c r="M3980"/>
      <c r="N3980"/>
      <c r="O3980"/>
      <c r="P3980"/>
      <c r="Q3980"/>
      <c r="R3980"/>
    </row>
    <row r="3981" spans="1:18" s="16" customFormat="1" x14ac:dyDescent="0.25">
      <c r="A3981"/>
      <c r="B3981" s="18"/>
      <c r="D3981"/>
      <c r="E3981"/>
      <c r="F3981"/>
      <c r="G3981"/>
      <c r="H3981"/>
      <c r="I3981"/>
      <c r="J3981"/>
      <c r="K3981"/>
      <c r="L3981"/>
      <c r="M3981"/>
      <c r="N3981"/>
      <c r="O3981"/>
      <c r="P3981"/>
      <c r="Q3981"/>
      <c r="R3981"/>
    </row>
    <row r="3982" spans="1:18" s="16" customFormat="1" x14ac:dyDescent="0.25">
      <c r="A3982"/>
      <c r="B3982" s="18"/>
      <c r="D3982"/>
      <c r="E3982"/>
      <c r="F3982"/>
      <c r="G3982"/>
      <c r="H3982"/>
      <c r="I3982"/>
      <c r="J3982"/>
      <c r="K3982"/>
      <c r="L3982"/>
      <c r="M3982"/>
      <c r="N3982"/>
      <c r="O3982"/>
      <c r="P3982"/>
      <c r="Q3982"/>
      <c r="R3982"/>
    </row>
    <row r="3983" spans="1:18" s="16" customFormat="1" x14ac:dyDescent="0.25">
      <c r="A3983"/>
      <c r="B3983" s="18"/>
      <c r="D3983"/>
      <c r="E3983"/>
      <c r="F3983"/>
      <c r="G3983"/>
      <c r="H3983"/>
      <c r="I3983"/>
      <c r="J3983"/>
      <c r="K3983"/>
      <c r="L3983"/>
      <c r="M3983"/>
      <c r="N3983"/>
      <c r="O3983"/>
      <c r="P3983"/>
      <c r="Q3983"/>
      <c r="R3983"/>
    </row>
    <row r="3984" spans="1:18" s="16" customFormat="1" x14ac:dyDescent="0.25">
      <c r="A3984"/>
      <c r="B3984" s="18"/>
      <c r="D3984"/>
      <c r="E3984"/>
      <c r="F3984"/>
      <c r="G3984"/>
      <c r="H3984"/>
      <c r="I3984"/>
      <c r="J3984"/>
      <c r="K3984"/>
      <c r="L3984"/>
      <c r="M3984"/>
      <c r="N3984"/>
      <c r="O3984"/>
      <c r="P3984"/>
      <c r="Q3984"/>
      <c r="R3984"/>
    </row>
    <row r="3985" spans="1:18" s="16" customFormat="1" x14ac:dyDescent="0.25">
      <c r="A3985"/>
      <c r="B3985" s="18"/>
      <c r="D3985"/>
      <c r="E3985"/>
      <c r="F3985"/>
      <c r="G3985"/>
      <c r="H3985"/>
      <c r="I3985"/>
      <c r="J3985"/>
      <c r="K3985"/>
      <c r="L3985"/>
      <c r="M3985"/>
      <c r="N3985"/>
      <c r="O3985"/>
      <c r="P3985"/>
      <c r="Q3985"/>
      <c r="R3985"/>
    </row>
    <row r="3986" spans="1:18" s="16" customFormat="1" x14ac:dyDescent="0.25">
      <c r="A3986"/>
      <c r="B3986" s="18"/>
      <c r="D3986"/>
      <c r="E3986"/>
      <c r="F3986"/>
      <c r="G3986"/>
      <c r="H3986"/>
      <c r="I3986"/>
      <c r="J3986"/>
      <c r="K3986"/>
      <c r="L3986"/>
      <c r="M3986"/>
      <c r="N3986"/>
      <c r="O3986"/>
      <c r="P3986"/>
      <c r="Q3986"/>
      <c r="R3986"/>
    </row>
    <row r="3987" spans="1:18" s="16" customFormat="1" x14ac:dyDescent="0.25">
      <c r="A3987"/>
      <c r="B3987" s="18"/>
      <c r="D3987"/>
      <c r="E3987"/>
      <c r="F3987"/>
      <c r="G3987"/>
      <c r="H3987"/>
      <c r="I3987"/>
      <c r="J3987"/>
      <c r="K3987"/>
      <c r="L3987"/>
      <c r="M3987"/>
      <c r="N3987"/>
      <c r="O3987"/>
      <c r="P3987"/>
      <c r="Q3987"/>
      <c r="R3987"/>
    </row>
    <row r="3988" spans="1:18" s="16" customFormat="1" x14ac:dyDescent="0.25">
      <c r="A3988"/>
      <c r="B3988" s="18"/>
      <c r="D3988"/>
      <c r="E3988"/>
      <c r="F3988"/>
      <c r="G3988"/>
      <c r="H3988"/>
      <c r="I3988"/>
      <c r="J3988"/>
      <c r="K3988"/>
      <c r="L3988"/>
      <c r="M3988"/>
      <c r="N3988"/>
      <c r="O3988"/>
      <c r="P3988"/>
      <c r="Q3988"/>
      <c r="R3988"/>
    </row>
    <row r="3989" spans="1:18" s="16" customFormat="1" x14ac:dyDescent="0.25">
      <c r="A3989"/>
      <c r="B3989" s="18"/>
      <c r="D3989"/>
      <c r="E3989"/>
      <c r="F3989"/>
      <c r="G3989"/>
      <c r="H3989"/>
      <c r="I3989"/>
      <c r="J3989"/>
      <c r="K3989"/>
      <c r="L3989"/>
      <c r="M3989"/>
      <c r="N3989"/>
      <c r="O3989"/>
      <c r="P3989"/>
      <c r="Q3989"/>
      <c r="R3989"/>
    </row>
    <row r="3990" spans="1:18" s="16" customFormat="1" x14ac:dyDescent="0.25">
      <c r="A3990"/>
      <c r="B3990" s="18"/>
      <c r="D3990"/>
      <c r="E3990"/>
      <c r="F3990"/>
      <c r="G3990"/>
      <c r="H3990"/>
      <c r="I3990"/>
      <c r="J3990"/>
      <c r="K3990"/>
      <c r="L3990"/>
      <c r="M3990"/>
      <c r="N3990"/>
      <c r="O3990"/>
      <c r="P3990"/>
      <c r="Q3990"/>
      <c r="R3990"/>
    </row>
    <row r="3991" spans="1:18" s="16" customFormat="1" x14ac:dyDescent="0.25">
      <c r="A3991"/>
      <c r="B3991" s="18"/>
      <c r="D3991"/>
      <c r="E3991"/>
      <c r="F3991"/>
      <c r="G3991"/>
      <c r="H3991"/>
      <c r="I3991"/>
      <c r="J3991"/>
      <c r="K3991"/>
      <c r="L3991"/>
      <c r="M3991"/>
      <c r="N3991"/>
      <c r="O3991"/>
      <c r="P3991"/>
      <c r="Q3991"/>
      <c r="R3991"/>
    </row>
    <row r="3992" spans="1:18" s="16" customFormat="1" x14ac:dyDescent="0.25">
      <c r="A3992"/>
      <c r="B3992" s="18"/>
      <c r="D3992"/>
      <c r="E3992"/>
      <c r="F3992"/>
      <c r="G3992"/>
      <c r="H3992"/>
      <c r="I3992"/>
      <c r="J3992"/>
      <c r="K3992"/>
      <c r="L3992"/>
      <c r="M3992"/>
      <c r="N3992"/>
      <c r="O3992"/>
      <c r="P3992"/>
      <c r="Q3992"/>
      <c r="R3992"/>
    </row>
    <row r="3993" spans="1:18" s="16" customFormat="1" x14ac:dyDescent="0.25">
      <c r="A3993"/>
      <c r="B3993" s="18"/>
      <c r="D3993"/>
      <c r="E3993"/>
      <c r="F3993"/>
      <c r="G3993"/>
      <c r="H3993"/>
      <c r="I3993"/>
      <c r="J3993"/>
      <c r="K3993"/>
      <c r="L3993"/>
      <c r="M3993"/>
      <c r="N3993"/>
      <c r="O3993"/>
      <c r="P3993"/>
      <c r="Q3993"/>
      <c r="R3993"/>
    </row>
    <row r="3994" spans="1:18" s="16" customFormat="1" x14ac:dyDescent="0.25">
      <c r="A3994"/>
      <c r="B3994" s="18"/>
      <c r="D3994"/>
      <c r="E3994"/>
      <c r="F3994"/>
      <c r="G3994"/>
      <c r="H3994"/>
      <c r="I3994"/>
      <c r="J3994"/>
      <c r="K3994"/>
      <c r="L3994"/>
      <c r="M3994"/>
      <c r="N3994"/>
      <c r="O3994"/>
      <c r="P3994"/>
      <c r="Q3994"/>
      <c r="R3994"/>
    </row>
    <row r="3995" spans="1:18" s="16" customFormat="1" x14ac:dyDescent="0.25">
      <c r="A3995"/>
      <c r="B3995" s="18"/>
      <c r="D3995"/>
      <c r="E3995"/>
      <c r="F3995"/>
      <c r="G3995"/>
      <c r="H3995"/>
      <c r="I3995"/>
      <c r="J3995"/>
      <c r="K3995"/>
      <c r="L3995"/>
      <c r="M3995"/>
      <c r="N3995"/>
      <c r="O3995"/>
      <c r="P3995"/>
      <c r="Q3995"/>
      <c r="R3995"/>
    </row>
    <row r="3996" spans="1:18" s="16" customFormat="1" x14ac:dyDescent="0.25">
      <c r="A3996"/>
      <c r="B3996" s="18"/>
      <c r="D3996"/>
      <c r="E3996"/>
      <c r="F3996"/>
      <c r="G3996"/>
      <c r="H3996"/>
      <c r="I3996"/>
      <c r="J3996"/>
      <c r="K3996"/>
      <c r="L3996"/>
      <c r="M3996"/>
      <c r="N3996"/>
      <c r="O3996"/>
      <c r="P3996"/>
      <c r="Q3996"/>
      <c r="R3996"/>
    </row>
    <row r="3997" spans="1:18" s="16" customFormat="1" x14ac:dyDescent="0.25">
      <c r="A3997"/>
      <c r="B3997" s="18"/>
      <c r="D3997"/>
      <c r="E3997"/>
      <c r="F3997"/>
      <c r="G3997"/>
      <c r="H3997"/>
      <c r="I3997"/>
      <c r="J3997"/>
      <c r="K3997"/>
      <c r="L3997"/>
      <c r="M3997"/>
      <c r="N3997"/>
      <c r="O3997"/>
      <c r="P3997"/>
      <c r="Q3997"/>
      <c r="R3997"/>
    </row>
    <row r="3998" spans="1:18" s="16" customFormat="1" x14ac:dyDescent="0.25">
      <c r="A3998"/>
      <c r="B3998" s="18"/>
      <c r="D3998"/>
      <c r="E3998"/>
      <c r="F3998"/>
      <c r="G3998"/>
      <c r="H3998"/>
      <c r="I3998"/>
      <c r="J3998"/>
      <c r="K3998"/>
      <c r="L3998"/>
      <c r="M3998"/>
      <c r="N3998"/>
      <c r="O3998"/>
      <c r="P3998"/>
      <c r="Q3998"/>
      <c r="R3998"/>
    </row>
    <row r="3999" spans="1:18" s="16" customFormat="1" x14ac:dyDescent="0.25">
      <c r="A3999"/>
      <c r="B3999" s="18"/>
      <c r="D3999"/>
      <c r="E3999"/>
      <c r="F3999"/>
      <c r="G3999"/>
      <c r="H3999"/>
      <c r="I3999"/>
      <c r="J3999"/>
      <c r="K3999"/>
      <c r="L3999"/>
      <c r="M3999"/>
      <c r="N3999"/>
      <c r="O3999"/>
      <c r="P3999"/>
      <c r="Q3999"/>
      <c r="R3999"/>
    </row>
    <row r="4000" spans="1:18" s="16" customFormat="1" x14ac:dyDescent="0.25">
      <c r="A4000"/>
      <c r="B4000" s="18"/>
      <c r="D4000"/>
      <c r="E4000"/>
      <c r="F4000"/>
      <c r="G4000"/>
      <c r="H4000"/>
      <c r="I4000"/>
      <c r="J4000"/>
      <c r="K4000"/>
      <c r="L4000"/>
      <c r="M4000"/>
      <c r="N4000"/>
      <c r="O4000"/>
      <c r="P4000"/>
      <c r="Q4000"/>
      <c r="R4000"/>
    </row>
    <row r="4001" spans="1:18" s="16" customFormat="1" x14ac:dyDescent="0.25">
      <c r="A4001"/>
      <c r="B4001" s="18"/>
      <c r="D4001"/>
      <c r="E4001"/>
      <c r="F4001"/>
      <c r="G4001"/>
      <c r="H4001"/>
      <c r="I4001"/>
      <c r="J4001"/>
      <c r="K4001"/>
      <c r="L4001"/>
      <c r="M4001"/>
      <c r="N4001"/>
      <c r="O4001"/>
      <c r="P4001"/>
      <c r="Q4001"/>
      <c r="R4001"/>
    </row>
    <row r="4002" spans="1:18" s="16" customFormat="1" x14ac:dyDescent="0.25">
      <c r="A4002"/>
      <c r="B4002" s="18"/>
      <c r="D4002"/>
      <c r="E4002"/>
      <c r="F4002"/>
      <c r="G4002"/>
      <c r="H4002"/>
      <c r="I4002"/>
      <c r="J4002"/>
      <c r="K4002"/>
      <c r="L4002"/>
      <c r="M4002"/>
      <c r="N4002"/>
      <c r="O4002"/>
      <c r="P4002"/>
      <c r="Q4002"/>
      <c r="R4002"/>
    </row>
    <row r="4003" spans="1:18" s="16" customFormat="1" x14ac:dyDescent="0.25">
      <c r="A4003"/>
      <c r="B4003" s="18"/>
      <c r="D4003"/>
      <c r="E4003"/>
      <c r="F4003"/>
      <c r="G4003"/>
      <c r="H4003"/>
      <c r="I4003"/>
      <c r="J4003"/>
      <c r="K4003"/>
      <c r="L4003"/>
      <c r="M4003"/>
      <c r="N4003"/>
      <c r="O4003"/>
      <c r="P4003"/>
      <c r="Q4003"/>
      <c r="R4003"/>
    </row>
    <row r="4004" spans="1:18" s="16" customFormat="1" x14ac:dyDescent="0.25">
      <c r="A4004"/>
      <c r="B4004" s="18"/>
      <c r="D4004"/>
      <c r="E4004"/>
      <c r="F4004"/>
      <c r="G4004"/>
      <c r="H4004"/>
      <c r="I4004"/>
      <c r="J4004"/>
      <c r="K4004"/>
      <c r="L4004"/>
      <c r="M4004"/>
      <c r="N4004"/>
      <c r="O4004"/>
      <c r="P4004"/>
      <c r="Q4004"/>
      <c r="R4004"/>
    </row>
    <row r="4005" spans="1:18" s="16" customFormat="1" x14ac:dyDescent="0.25">
      <c r="A4005"/>
      <c r="B4005" s="18"/>
      <c r="D4005"/>
      <c r="E4005"/>
      <c r="F4005"/>
      <c r="G4005"/>
      <c r="H4005"/>
      <c r="I4005"/>
      <c r="J4005"/>
      <c r="K4005"/>
      <c r="L4005"/>
      <c r="M4005"/>
      <c r="N4005"/>
      <c r="O4005"/>
      <c r="P4005"/>
      <c r="Q4005"/>
      <c r="R4005"/>
    </row>
    <row r="4006" spans="1:18" s="16" customFormat="1" x14ac:dyDescent="0.25">
      <c r="A4006"/>
      <c r="B4006" s="18"/>
      <c r="D4006"/>
      <c r="E4006"/>
      <c r="F4006"/>
      <c r="G4006"/>
      <c r="H4006"/>
      <c r="I4006"/>
      <c r="J4006"/>
      <c r="K4006"/>
      <c r="L4006"/>
      <c r="M4006"/>
      <c r="N4006"/>
      <c r="O4006"/>
      <c r="P4006"/>
      <c r="Q4006"/>
      <c r="R4006"/>
    </row>
    <row r="4007" spans="1:18" s="16" customFormat="1" x14ac:dyDescent="0.25">
      <c r="A4007"/>
      <c r="B4007" s="18"/>
      <c r="D4007"/>
      <c r="E4007"/>
      <c r="F4007"/>
      <c r="G4007"/>
      <c r="H4007"/>
      <c r="I4007"/>
      <c r="J4007"/>
      <c r="K4007"/>
      <c r="L4007"/>
      <c r="M4007"/>
      <c r="N4007"/>
      <c r="O4007"/>
      <c r="P4007"/>
      <c r="Q4007"/>
      <c r="R4007"/>
    </row>
    <row r="4008" spans="1:18" s="16" customFormat="1" x14ac:dyDescent="0.25">
      <c r="A4008"/>
      <c r="B4008" s="18"/>
      <c r="D4008"/>
      <c r="E4008"/>
      <c r="F4008"/>
      <c r="G4008"/>
      <c r="H4008"/>
      <c r="I4008"/>
      <c r="J4008"/>
      <c r="K4008"/>
      <c r="L4008"/>
      <c r="M4008"/>
      <c r="N4008"/>
      <c r="O4008"/>
      <c r="P4008"/>
      <c r="Q4008"/>
      <c r="R4008"/>
    </row>
    <row r="4009" spans="1:18" s="16" customFormat="1" x14ac:dyDescent="0.25">
      <c r="A4009"/>
      <c r="B4009" s="18"/>
      <c r="D4009"/>
      <c r="E4009"/>
      <c r="F4009"/>
      <c r="G4009"/>
      <c r="H4009"/>
      <c r="I4009"/>
      <c r="J4009"/>
      <c r="K4009"/>
      <c r="L4009"/>
      <c r="M4009"/>
      <c r="N4009"/>
      <c r="O4009"/>
      <c r="P4009"/>
      <c r="Q4009"/>
      <c r="R4009"/>
    </row>
    <row r="4010" spans="1:18" s="16" customFormat="1" x14ac:dyDescent="0.25">
      <c r="A4010"/>
      <c r="B4010" s="18"/>
      <c r="D4010"/>
      <c r="E4010"/>
      <c r="F4010"/>
      <c r="G4010"/>
      <c r="H4010"/>
      <c r="I4010"/>
      <c r="J4010"/>
      <c r="K4010"/>
      <c r="L4010"/>
      <c r="M4010"/>
      <c r="N4010"/>
      <c r="O4010"/>
      <c r="P4010"/>
      <c r="Q4010"/>
      <c r="R4010"/>
    </row>
    <row r="4011" spans="1:18" s="16" customFormat="1" x14ac:dyDescent="0.25">
      <c r="A4011"/>
      <c r="B4011" s="18"/>
      <c r="D4011"/>
      <c r="E4011"/>
      <c r="F4011"/>
      <c r="G4011"/>
      <c r="H4011"/>
      <c r="I4011"/>
      <c r="J4011"/>
      <c r="K4011"/>
      <c r="L4011"/>
      <c r="M4011"/>
      <c r="N4011"/>
      <c r="O4011"/>
      <c r="P4011"/>
      <c r="Q4011"/>
      <c r="R4011"/>
    </row>
    <row r="4012" spans="1:18" s="16" customFormat="1" x14ac:dyDescent="0.25">
      <c r="A4012"/>
      <c r="B4012" s="17"/>
      <c r="D4012"/>
      <c r="E4012"/>
      <c r="F4012"/>
      <c r="G4012"/>
      <c r="H4012"/>
      <c r="I4012"/>
      <c r="J4012"/>
      <c r="K4012"/>
      <c r="L4012"/>
      <c r="M4012"/>
      <c r="N4012"/>
      <c r="O4012"/>
      <c r="P4012"/>
      <c r="Q4012"/>
      <c r="R4012"/>
    </row>
    <row r="4013" spans="1:18" s="16" customFormat="1" x14ac:dyDescent="0.25">
      <c r="A4013"/>
      <c r="B4013" s="18"/>
      <c r="D4013"/>
      <c r="E4013"/>
      <c r="F4013"/>
      <c r="G4013"/>
      <c r="H4013"/>
      <c r="I4013"/>
      <c r="J4013"/>
      <c r="K4013"/>
      <c r="L4013"/>
      <c r="M4013"/>
      <c r="N4013"/>
      <c r="O4013"/>
      <c r="P4013"/>
      <c r="Q4013"/>
      <c r="R4013"/>
    </row>
    <row r="4014" spans="1:18" s="16" customFormat="1" x14ac:dyDescent="0.25">
      <c r="A4014"/>
      <c r="B4014" s="18"/>
      <c r="D4014"/>
      <c r="E4014"/>
      <c r="F4014"/>
      <c r="G4014"/>
      <c r="H4014"/>
      <c r="I4014"/>
      <c r="J4014"/>
      <c r="K4014"/>
      <c r="L4014"/>
      <c r="M4014"/>
      <c r="N4014"/>
      <c r="O4014"/>
      <c r="P4014"/>
      <c r="Q4014"/>
      <c r="R4014"/>
    </row>
    <row r="4015" spans="1:18" s="16" customFormat="1" x14ac:dyDescent="0.25">
      <c r="A4015"/>
      <c r="B4015" s="18"/>
      <c r="D4015"/>
      <c r="E4015"/>
      <c r="F4015"/>
      <c r="G4015"/>
      <c r="H4015"/>
      <c r="I4015"/>
      <c r="J4015"/>
      <c r="K4015"/>
      <c r="L4015"/>
      <c r="M4015"/>
      <c r="N4015"/>
      <c r="O4015"/>
      <c r="P4015"/>
      <c r="Q4015"/>
      <c r="R4015"/>
    </row>
    <row r="4016" spans="1:18" s="16" customFormat="1" x14ac:dyDescent="0.25">
      <c r="A4016"/>
      <c r="B4016" s="18"/>
      <c r="D4016"/>
      <c r="E4016"/>
      <c r="F4016"/>
      <c r="G4016"/>
      <c r="H4016"/>
      <c r="I4016"/>
      <c r="J4016"/>
      <c r="K4016"/>
      <c r="L4016"/>
      <c r="M4016"/>
      <c r="N4016"/>
      <c r="O4016"/>
      <c r="P4016"/>
      <c r="Q4016"/>
      <c r="R4016"/>
    </row>
    <row r="4017" spans="1:18" s="16" customFormat="1" x14ac:dyDescent="0.25">
      <c r="A4017"/>
      <c r="B4017" s="18"/>
      <c r="D4017"/>
      <c r="E4017"/>
      <c r="F4017"/>
      <c r="G4017"/>
      <c r="H4017"/>
      <c r="I4017"/>
      <c r="J4017"/>
      <c r="K4017"/>
      <c r="L4017"/>
      <c r="M4017"/>
      <c r="N4017"/>
      <c r="O4017"/>
      <c r="P4017"/>
      <c r="Q4017"/>
      <c r="R4017"/>
    </row>
    <row r="4018" spans="1:18" s="16" customFormat="1" x14ac:dyDescent="0.25">
      <c r="A4018"/>
      <c r="B4018" s="18"/>
      <c r="D4018"/>
      <c r="E4018"/>
      <c r="F4018"/>
      <c r="G4018"/>
      <c r="H4018"/>
      <c r="I4018"/>
      <c r="J4018"/>
      <c r="K4018"/>
      <c r="L4018"/>
      <c r="M4018"/>
      <c r="N4018"/>
      <c r="O4018"/>
      <c r="P4018"/>
      <c r="Q4018"/>
      <c r="R4018"/>
    </row>
    <row r="4019" spans="1:18" s="16" customFormat="1" x14ac:dyDescent="0.25">
      <c r="A4019"/>
      <c r="B4019" s="18"/>
      <c r="D4019"/>
      <c r="E4019"/>
      <c r="F4019"/>
      <c r="G4019"/>
      <c r="H4019"/>
      <c r="I4019"/>
      <c r="J4019"/>
      <c r="K4019"/>
      <c r="L4019"/>
      <c r="M4019"/>
      <c r="N4019"/>
      <c r="O4019"/>
      <c r="P4019"/>
      <c r="Q4019"/>
      <c r="R4019"/>
    </row>
    <row r="4020" spans="1:18" s="16" customFormat="1" x14ac:dyDescent="0.25">
      <c r="A4020"/>
      <c r="B4020" s="18"/>
      <c r="D4020"/>
      <c r="E4020"/>
      <c r="F4020"/>
      <c r="G4020"/>
      <c r="H4020"/>
      <c r="I4020"/>
      <c r="J4020"/>
      <c r="K4020"/>
      <c r="L4020"/>
      <c r="M4020"/>
      <c r="N4020"/>
      <c r="O4020"/>
      <c r="P4020"/>
      <c r="Q4020"/>
      <c r="R4020"/>
    </row>
    <row r="4021" spans="1:18" s="16" customFormat="1" x14ac:dyDescent="0.25">
      <c r="A4021"/>
      <c r="B4021" s="18"/>
      <c r="D4021"/>
      <c r="E4021"/>
      <c r="F4021"/>
      <c r="G4021"/>
      <c r="H4021"/>
      <c r="I4021"/>
      <c r="J4021"/>
      <c r="K4021"/>
      <c r="L4021"/>
      <c r="M4021"/>
      <c r="N4021"/>
      <c r="O4021"/>
      <c r="P4021"/>
      <c r="Q4021"/>
      <c r="R4021"/>
    </row>
    <row r="4022" spans="1:18" s="16" customFormat="1" x14ac:dyDescent="0.25">
      <c r="A4022"/>
      <c r="B4022" s="18"/>
      <c r="D4022"/>
      <c r="E4022"/>
      <c r="F4022"/>
      <c r="G4022"/>
      <c r="H4022"/>
      <c r="I4022"/>
      <c r="J4022"/>
      <c r="K4022"/>
      <c r="L4022"/>
      <c r="M4022"/>
      <c r="N4022"/>
      <c r="O4022"/>
      <c r="P4022"/>
      <c r="Q4022"/>
      <c r="R4022"/>
    </row>
    <row r="4023" spans="1:18" s="16" customFormat="1" x14ac:dyDescent="0.25">
      <c r="A4023"/>
      <c r="B4023" s="18"/>
      <c r="D4023"/>
      <c r="E4023"/>
      <c r="F4023"/>
      <c r="G4023"/>
      <c r="H4023"/>
      <c r="I4023"/>
      <c r="J4023"/>
      <c r="K4023"/>
      <c r="L4023"/>
      <c r="M4023"/>
      <c r="N4023"/>
      <c r="O4023"/>
      <c r="P4023"/>
      <c r="Q4023"/>
      <c r="R4023"/>
    </row>
    <row r="4024" spans="1:18" s="16" customFormat="1" x14ac:dyDescent="0.25">
      <c r="A4024"/>
      <c r="B4024" s="18"/>
      <c r="D4024"/>
      <c r="E4024"/>
      <c r="F4024"/>
      <c r="G4024"/>
      <c r="H4024"/>
      <c r="I4024"/>
      <c r="J4024"/>
      <c r="K4024"/>
      <c r="L4024"/>
      <c r="M4024"/>
      <c r="N4024"/>
      <c r="O4024"/>
      <c r="P4024"/>
      <c r="Q4024"/>
      <c r="R4024"/>
    </row>
    <row r="4025" spans="1:18" s="16" customFormat="1" x14ac:dyDescent="0.25">
      <c r="A4025"/>
      <c r="B4025" s="18"/>
      <c r="D4025"/>
      <c r="E4025"/>
      <c r="F4025"/>
      <c r="G4025"/>
      <c r="H4025"/>
      <c r="I4025"/>
      <c r="J4025"/>
      <c r="K4025"/>
      <c r="L4025"/>
      <c r="M4025"/>
      <c r="N4025"/>
      <c r="O4025"/>
      <c r="P4025"/>
      <c r="Q4025"/>
      <c r="R4025"/>
    </row>
    <row r="4026" spans="1:18" s="16" customFormat="1" x14ac:dyDescent="0.25">
      <c r="A4026"/>
      <c r="B4026" s="18"/>
      <c r="D4026"/>
      <c r="E4026"/>
      <c r="F4026"/>
      <c r="G4026"/>
      <c r="H4026"/>
      <c r="I4026"/>
      <c r="J4026"/>
      <c r="K4026"/>
      <c r="L4026"/>
      <c r="M4026"/>
      <c r="N4026"/>
      <c r="O4026"/>
      <c r="P4026"/>
      <c r="Q4026"/>
      <c r="R4026"/>
    </row>
    <row r="4027" spans="1:18" s="16" customFormat="1" x14ac:dyDescent="0.25">
      <c r="A4027"/>
      <c r="B4027" s="18"/>
      <c r="D4027"/>
      <c r="E4027"/>
      <c r="F4027"/>
      <c r="G4027"/>
      <c r="H4027"/>
      <c r="I4027"/>
      <c r="J4027"/>
      <c r="K4027"/>
      <c r="L4027"/>
      <c r="M4027"/>
      <c r="N4027"/>
      <c r="O4027"/>
      <c r="P4027"/>
      <c r="Q4027"/>
      <c r="R4027"/>
    </row>
    <row r="4028" spans="1:18" s="16" customFormat="1" x14ac:dyDescent="0.25">
      <c r="A4028"/>
      <c r="B4028" s="18"/>
      <c r="D4028"/>
      <c r="E4028"/>
      <c r="F4028"/>
      <c r="G4028"/>
      <c r="H4028"/>
      <c r="I4028"/>
      <c r="J4028"/>
      <c r="K4028"/>
      <c r="L4028"/>
      <c r="M4028"/>
      <c r="N4028"/>
      <c r="O4028"/>
      <c r="P4028"/>
      <c r="Q4028"/>
      <c r="R4028"/>
    </row>
    <row r="4029" spans="1:18" s="16" customFormat="1" x14ac:dyDescent="0.25">
      <c r="A4029"/>
      <c r="B4029" s="18"/>
      <c r="D4029"/>
      <c r="E4029"/>
      <c r="F4029"/>
      <c r="G4029"/>
      <c r="H4029"/>
      <c r="I4029"/>
      <c r="J4029"/>
      <c r="K4029"/>
      <c r="L4029"/>
      <c r="M4029"/>
      <c r="N4029"/>
      <c r="O4029"/>
      <c r="P4029"/>
      <c r="Q4029"/>
      <c r="R4029"/>
    </row>
    <row r="4030" spans="1:18" s="16" customFormat="1" x14ac:dyDescent="0.25">
      <c r="A4030"/>
      <c r="B4030" s="18"/>
      <c r="D4030"/>
      <c r="E4030"/>
      <c r="F4030"/>
      <c r="G4030"/>
      <c r="H4030"/>
      <c r="I4030"/>
      <c r="J4030"/>
      <c r="K4030"/>
      <c r="L4030"/>
      <c r="M4030"/>
      <c r="N4030"/>
      <c r="O4030"/>
      <c r="P4030"/>
      <c r="Q4030"/>
      <c r="R4030"/>
    </row>
    <row r="4031" spans="1:18" s="16" customFormat="1" x14ac:dyDescent="0.25">
      <c r="A4031"/>
      <c r="B4031" s="18"/>
      <c r="D4031"/>
      <c r="E4031"/>
      <c r="F4031"/>
      <c r="G4031"/>
      <c r="H4031"/>
      <c r="I4031"/>
      <c r="J4031"/>
      <c r="K4031"/>
      <c r="L4031"/>
      <c r="M4031"/>
      <c r="N4031"/>
      <c r="O4031"/>
      <c r="P4031"/>
      <c r="Q4031"/>
      <c r="R4031"/>
    </row>
    <row r="4032" spans="1:18" s="16" customFormat="1" x14ac:dyDescent="0.25">
      <c r="A4032"/>
      <c r="B4032" s="18"/>
      <c r="D4032"/>
      <c r="E4032"/>
      <c r="F4032"/>
      <c r="G4032"/>
      <c r="H4032"/>
      <c r="I4032"/>
      <c r="J4032"/>
      <c r="K4032"/>
      <c r="L4032"/>
      <c r="M4032"/>
      <c r="N4032"/>
      <c r="O4032"/>
      <c r="P4032"/>
      <c r="Q4032"/>
      <c r="R4032"/>
    </row>
    <row r="4033" spans="1:18" s="16" customFormat="1" x14ac:dyDescent="0.25">
      <c r="A4033"/>
      <c r="B4033" s="18"/>
      <c r="D4033"/>
      <c r="E4033"/>
      <c r="F4033"/>
      <c r="G4033"/>
      <c r="H4033"/>
      <c r="I4033"/>
      <c r="J4033"/>
      <c r="K4033"/>
      <c r="L4033"/>
      <c r="M4033"/>
      <c r="N4033"/>
      <c r="O4033"/>
      <c r="P4033"/>
      <c r="Q4033"/>
      <c r="R4033"/>
    </row>
    <row r="4034" spans="1:18" s="16" customFormat="1" x14ac:dyDescent="0.25">
      <c r="A4034"/>
      <c r="B4034" s="18"/>
      <c r="D4034"/>
      <c r="E4034"/>
      <c r="F4034"/>
      <c r="G4034"/>
      <c r="H4034"/>
      <c r="I4034"/>
      <c r="J4034"/>
      <c r="K4034"/>
      <c r="L4034"/>
      <c r="M4034"/>
      <c r="N4034"/>
      <c r="O4034"/>
      <c r="P4034"/>
      <c r="Q4034"/>
      <c r="R4034"/>
    </row>
    <row r="4035" spans="1:18" s="16" customFormat="1" x14ac:dyDescent="0.25">
      <c r="A4035"/>
      <c r="B4035" s="18"/>
      <c r="D4035"/>
      <c r="E4035"/>
      <c r="F4035"/>
      <c r="G4035"/>
      <c r="H4035"/>
      <c r="I4035"/>
      <c r="J4035"/>
      <c r="K4035"/>
      <c r="L4035"/>
      <c r="M4035"/>
      <c r="N4035"/>
      <c r="O4035"/>
      <c r="P4035"/>
      <c r="Q4035"/>
      <c r="R4035"/>
    </row>
    <row r="4036" spans="1:18" s="16" customFormat="1" x14ac:dyDescent="0.25">
      <c r="A4036"/>
      <c r="B4036" s="18"/>
      <c r="D4036"/>
      <c r="E4036"/>
      <c r="F4036"/>
      <c r="G4036"/>
      <c r="H4036"/>
      <c r="I4036"/>
      <c r="J4036"/>
      <c r="K4036"/>
      <c r="L4036"/>
      <c r="M4036"/>
      <c r="N4036"/>
      <c r="O4036"/>
      <c r="P4036"/>
      <c r="Q4036"/>
      <c r="R4036"/>
    </row>
    <row r="4037" spans="1:18" s="16" customFormat="1" x14ac:dyDescent="0.25">
      <c r="A4037"/>
      <c r="B4037" s="18"/>
      <c r="D4037"/>
      <c r="E4037"/>
      <c r="F4037"/>
      <c r="G4037"/>
      <c r="H4037"/>
      <c r="I4037"/>
      <c r="J4037"/>
      <c r="K4037"/>
      <c r="L4037"/>
      <c r="M4037"/>
      <c r="N4037"/>
      <c r="O4037"/>
      <c r="P4037"/>
      <c r="Q4037"/>
      <c r="R4037"/>
    </row>
    <row r="4038" spans="1:18" s="16" customFormat="1" x14ac:dyDescent="0.25">
      <c r="A4038"/>
      <c r="B4038" s="18"/>
      <c r="D4038"/>
      <c r="E4038"/>
      <c r="F4038"/>
      <c r="G4038"/>
      <c r="H4038"/>
      <c r="I4038"/>
      <c r="J4038"/>
      <c r="K4038"/>
      <c r="L4038"/>
      <c r="M4038"/>
      <c r="N4038"/>
      <c r="O4038"/>
      <c r="P4038"/>
      <c r="Q4038"/>
      <c r="R4038"/>
    </row>
    <row r="4039" spans="1:18" s="16" customFormat="1" x14ac:dyDescent="0.25">
      <c r="A4039"/>
      <c r="B4039" s="18"/>
      <c r="D4039"/>
      <c r="E4039"/>
      <c r="F4039"/>
      <c r="G4039"/>
      <c r="H4039"/>
      <c r="I4039"/>
      <c r="J4039"/>
      <c r="K4039"/>
      <c r="L4039"/>
      <c r="M4039"/>
      <c r="N4039"/>
      <c r="O4039"/>
      <c r="P4039"/>
      <c r="Q4039"/>
      <c r="R4039"/>
    </row>
    <row r="4040" spans="1:18" s="16" customFormat="1" x14ac:dyDescent="0.25">
      <c r="A4040"/>
      <c r="B4040" s="18"/>
      <c r="D4040"/>
      <c r="E4040"/>
      <c r="F4040"/>
      <c r="G4040"/>
      <c r="H4040"/>
      <c r="I4040"/>
      <c r="J4040"/>
      <c r="K4040"/>
      <c r="L4040"/>
      <c r="M4040"/>
      <c r="N4040"/>
      <c r="O4040"/>
      <c r="P4040"/>
      <c r="Q4040"/>
      <c r="R4040"/>
    </row>
    <row r="4041" spans="1:18" s="16" customFormat="1" x14ac:dyDescent="0.25">
      <c r="A4041"/>
      <c r="B4041" s="18"/>
      <c r="D4041"/>
      <c r="E4041"/>
      <c r="F4041"/>
      <c r="G4041"/>
      <c r="H4041"/>
      <c r="I4041"/>
      <c r="J4041"/>
      <c r="K4041"/>
      <c r="L4041"/>
      <c r="M4041"/>
      <c r="N4041"/>
      <c r="O4041"/>
      <c r="P4041"/>
      <c r="Q4041"/>
      <c r="R4041"/>
    </row>
    <row r="4042" spans="1:18" s="16" customFormat="1" x14ac:dyDescent="0.25">
      <c r="A4042"/>
      <c r="B4042" s="18"/>
      <c r="D4042"/>
      <c r="E4042"/>
      <c r="F4042"/>
      <c r="G4042"/>
      <c r="H4042"/>
      <c r="I4042"/>
      <c r="J4042"/>
      <c r="K4042"/>
      <c r="L4042"/>
      <c r="M4042"/>
      <c r="N4042"/>
      <c r="O4042"/>
      <c r="P4042"/>
      <c r="Q4042"/>
      <c r="R4042"/>
    </row>
    <row r="4043" spans="1:18" s="16" customFormat="1" x14ac:dyDescent="0.25">
      <c r="A4043"/>
      <c r="B4043" s="18"/>
      <c r="D4043"/>
      <c r="E4043"/>
      <c r="F4043"/>
      <c r="G4043"/>
      <c r="H4043"/>
      <c r="I4043"/>
      <c r="J4043"/>
      <c r="K4043"/>
      <c r="L4043"/>
      <c r="M4043"/>
      <c r="N4043"/>
      <c r="O4043"/>
      <c r="P4043"/>
      <c r="Q4043"/>
      <c r="R4043"/>
    </row>
    <row r="4044" spans="1:18" s="16" customFormat="1" x14ac:dyDescent="0.25">
      <c r="A4044"/>
      <c r="B4044" s="18"/>
      <c r="D4044"/>
      <c r="E4044"/>
      <c r="F4044"/>
      <c r="G4044"/>
      <c r="H4044"/>
      <c r="I4044"/>
      <c r="J4044"/>
      <c r="K4044"/>
      <c r="L4044"/>
      <c r="M4044"/>
      <c r="N4044"/>
      <c r="O4044"/>
      <c r="P4044"/>
      <c r="Q4044"/>
      <c r="R4044"/>
    </row>
    <row r="4045" spans="1:18" s="16" customFormat="1" x14ac:dyDescent="0.25">
      <c r="A4045"/>
      <c r="B4045" s="18"/>
      <c r="D4045"/>
      <c r="E4045"/>
      <c r="F4045"/>
      <c r="G4045"/>
      <c r="H4045"/>
      <c r="I4045"/>
      <c r="J4045"/>
      <c r="K4045"/>
      <c r="L4045"/>
      <c r="M4045"/>
      <c r="N4045"/>
      <c r="O4045"/>
      <c r="P4045"/>
      <c r="Q4045"/>
      <c r="R4045"/>
    </row>
    <row r="4046" spans="1:18" s="16" customFormat="1" x14ac:dyDescent="0.25">
      <c r="A4046"/>
      <c r="B4046" s="18"/>
      <c r="D4046"/>
      <c r="E4046"/>
      <c r="F4046"/>
      <c r="G4046"/>
      <c r="H4046"/>
      <c r="I4046"/>
      <c r="J4046"/>
      <c r="K4046"/>
      <c r="L4046"/>
      <c r="M4046"/>
      <c r="N4046"/>
      <c r="O4046"/>
      <c r="P4046"/>
      <c r="Q4046"/>
      <c r="R4046"/>
    </row>
    <row r="4047" spans="1:18" s="16" customFormat="1" x14ac:dyDescent="0.25">
      <c r="A4047"/>
      <c r="B4047" s="18"/>
      <c r="D4047"/>
      <c r="E4047"/>
      <c r="F4047"/>
      <c r="G4047"/>
      <c r="H4047"/>
      <c r="I4047"/>
      <c r="J4047"/>
      <c r="K4047"/>
      <c r="L4047"/>
      <c r="M4047"/>
      <c r="N4047"/>
      <c r="O4047"/>
      <c r="P4047"/>
      <c r="Q4047"/>
      <c r="R4047"/>
    </row>
    <row r="4048" spans="1:18" s="16" customFormat="1" x14ac:dyDescent="0.25">
      <c r="A4048"/>
      <c r="B4048" s="18"/>
      <c r="D4048"/>
      <c r="E4048"/>
      <c r="F4048"/>
      <c r="G4048"/>
      <c r="H4048"/>
      <c r="I4048"/>
      <c r="J4048"/>
      <c r="K4048"/>
      <c r="L4048"/>
      <c r="M4048"/>
      <c r="N4048"/>
      <c r="O4048"/>
      <c r="P4048"/>
      <c r="Q4048"/>
      <c r="R4048"/>
    </row>
    <row r="4049" spans="1:18" s="16" customFormat="1" x14ac:dyDescent="0.25">
      <c r="A4049"/>
      <c r="B4049" s="18"/>
      <c r="D4049"/>
      <c r="E4049"/>
      <c r="F4049"/>
      <c r="G4049"/>
      <c r="H4049"/>
      <c r="I4049"/>
      <c r="J4049"/>
      <c r="K4049"/>
      <c r="L4049"/>
      <c r="M4049"/>
      <c r="N4049"/>
      <c r="O4049"/>
      <c r="P4049"/>
      <c r="Q4049"/>
      <c r="R4049"/>
    </row>
    <row r="4050" spans="1:18" s="16" customFormat="1" x14ac:dyDescent="0.25">
      <c r="A4050"/>
      <c r="B4050" s="18"/>
      <c r="D4050"/>
      <c r="E4050"/>
      <c r="F4050"/>
      <c r="G4050"/>
      <c r="H4050"/>
      <c r="I4050"/>
      <c r="J4050"/>
      <c r="K4050"/>
      <c r="L4050"/>
      <c r="M4050"/>
      <c r="N4050"/>
      <c r="O4050"/>
      <c r="P4050"/>
      <c r="Q4050"/>
      <c r="R4050"/>
    </row>
    <row r="4051" spans="1:18" s="16" customFormat="1" x14ac:dyDescent="0.25">
      <c r="A4051"/>
      <c r="B4051" s="18"/>
      <c r="D4051"/>
      <c r="E4051"/>
      <c r="F4051"/>
      <c r="G4051"/>
      <c r="H4051"/>
      <c r="I4051"/>
      <c r="J4051"/>
      <c r="K4051"/>
      <c r="L4051"/>
      <c r="M4051"/>
      <c r="N4051"/>
      <c r="O4051"/>
      <c r="P4051"/>
      <c r="Q4051"/>
      <c r="R4051"/>
    </row>
    <row r="4052" spans="1:18" s="16" customFormat="1" x14ac:dyDescent="0.25">
      <c r="A4052"/>
      <c r="B4052" s="18"/>
      <c r="D4052"/>
      <c r="E4052"/>
      <c r="F4052"/>
      <c r="G4052"/>
      <c r="H4052"/>
      <c r="I4052"/>
      <c r="J4052"/>
      <c r="K4052"/>
      <c r="L4052"/>
      <c r="M4052"/>
      <c r="N4052"/>
      <c r="O4052"/>
      <c r="P4052"/>
      <c r="Q4052"/>
      <c r="R4052"/>
    </row>
    <row r="4053" spans="1:18" s="16" customFormat="1" x14ac:dyDescent="0.25">
      <c r="A4053"/>
      <c r="B4053" s="18"/>
      <c r="D4053"/>
      <c r="E4053"/>
      <c r="F4053"/>
      <c r="G4053"/>
      <c r="H4053"/>
      <c r="I4053"/>
      <c r="J4053"/>
      <c r="K4053"/>
      <c r="L4053"/>
      <c r="M4053"/>
      <c r="N4053"/>
      <c r="O4053"/>
      <c r="P4053"/>
      <c r="Q4053"/>
      <c r="R4053"/>
    </row>
    <row r="4054" spans="1:18" s="16" customFormat="1" x14ac:dyDescent="0.25">
      <c r="A4054"/>
      <c r="B4054" s="18"/>
      <c r="D4054"/>
      <c r="E4054"/>
      <c r="F4054"/>
      <c r="G4054"/>
      <c r="H4054"/>
      <c r="I4054"/>
      <c r="J4054"/>
      <c r="K4054"/>
      <c r="L4054"/>
      <c r="M4054"/>
      <c r="N4054"/>
      <c r="O4054"/>
      <c r="P4054"/>
      <c r="Q4054"/>
      <c r="R4054"/>
    </row>
    <row r="4055" spans="1:18" s="16" customFormat="1" x14ac:dyDescent="0.25">
      <c r="A4055"/>
      <c r="B4055" s="18"/>
      <c r="D4055"/>
      <c r="E4055"/>
      <c r="F4055"/>
      <c r="G4055"/>
      <c r="H4055"/>
      <c r="I4055"/>
      <c r="J4055"/>
      <c r="K4055"/>
      <c r="L4055"/>
      <c r="M4055"/>
      <c r="N4055"/>
      <c r="O4055"/>
      <c r="P4055"/>
      <c r="Q4055"/>
      <c r="R4055"/>
    </row>
    <row r="4056" spans="1:18" s="16" customFormat="1" x14ac:dyDescent="0.25">
      <c r="A4056"/>
      <c r="B4056" s="18"/>
      <c r="D4056"/>
      <c r="E4056"/>
      <c r="F4056"/>
      <c r="G4056"/>
      <c r="H4056"/>
      <c r="I4056"/>
      <c r="J4056"/>
      <c r="K4056"/>
      <c r="L4056"/>
      <c r="M4056"/>
      <c r="N4056"/>
      <c r="O4056"/>
      <c r="P4056"/>
      <c r="Q4056"/>
      <c r="R4056"/>
    </row>
    <row r="4057" spans="1:18" s="16" customFormat="1" x14ac:dyDescent="0.25">
      <c r="A4057"/>
      <c r="B4057" s="18"/>
      <c r="D4057"/>
      <c r="E4057"/>
      <c r="F4057"/>
      <c r="G4057"/>
      <c r="H4057"/>
      <c r="I4057"/>
      <c r="J4057"/>
      <c r="K4057"/>
      <c r="L4057"/>
      <c r="M4057"/>
      <c r="N4057"/>
      <c r="O4057"/>
      <c r="P4057"/>
      <c r="Q4057"/>
      <c r="R4057"/>
    </row>
    <row r="4058" spans="1:18" s="16" customFormat="1" x14ac:dyDescent="0.25">
      <c r="A4058"/>
      <c r="B4058" s="18"/>
      <c r="D4058"/>
      <c r="E4058"/>
      <c r="F4058"/>
      <c r="G4058"/>
      <c r="H4058"/>
      <c r="I4058"/>
      <c r="J4058"/>
      <c r="K4058"/>
      <c r="L4058"/>
      <c r="M4058"/>
      <c r="N4058"/>
      <c r="O4058"/>
      <c r="P4058"/>
      <c r="Q4058"/>
      <c r="R4058"/>
    </row>
    <row r="4059" spans="1:18" s="16" customFormat="1" x14ac:dyDescent="0.25">
      <c r="A4059"/>
      <c r="B4059" s="18"/>
      <c r="D4059"/>
      <c r="E4059"/>
      <c r="F4059"/>
      <c r="G4059"/>
      <c r="H4059"/>
      <c r="I4059"/>
      <c r="J4059"/>
      <c r="K4059"/>
      <c r="L4059"/>
      <c r="M4059"/>
      <c r="N4059"/>
      <c r="O4059"/>
      <c r="P4059"/>
      <c r="Q4059"/>
      <c r="R4059"/>
    </row>
    <row r="4060" spans="1:18" s="16" customFormat="1" x14ac:dyDescent="0.25">
      <c r="A4060"/>
      <c r="B4060" s="18"/>
      <c r="D4060"/>
      <c r="E4060"/>
      <c r="F4060"/>
      <c r="G4060"/>
      <c r="H4060"/>
      <c r="I4060"/>
      <c r="J4060"/>
      <c r="K4060"/>
      <c r="L4060"/>
      <c r="M4060"/>
      <c r="N4060"/>
      <c r="O4060"/>
      <c r="P4060"/>
      <c r="Q4060"/>
      <c r="R4060"/>
    </row>
    <row r="4061" spans="1:18" s="16" customFormat="1" x14ac:dyDescent="0.25">
      <c r="A4061"/>
      <c r="B4061" s="18"/>
      <c r="D4061"/>
      <c r="E4061"/>
      <c r="F4061"/>
      <c r="G4061"/>
      <c r="H4061"/>
      <c r="I4061"/>
      <c r="J4061"/>
      <c r="K4061"/>
      <c r="L4061"/>
      <c r="M4061"/>
      <c r="N4061"/>
      <c r="O4061"/>
      <c r="P4061"/>
      <c r="Q4061"/>
      <c r="R4061"/>
    </row>
    <row r="4062" spans="1:18" s="16" customFormat="1" x14ac:dyDescent="0.25">
      <c r="A4062"/>
      <c r="B4062" s="17"/>
      <c r="D4062"/>
      <c r="E4062"/>
      <c r="F4062"/>
      <c r="G4062"/>
      <c r="H4062"/>
      <c r="I4062"/>
      <c r="J4062"/>
      <c r="K4062"/>
      <c r="L4062"/>
      <c r="M4062"/>
      <c r="N4062"/>
      <c r="O4062"/>
      <c r="P4062"/>
      <c r="Q4062"/>
      <c r="R4062"/>
    </row>
    <row r="4063" spans="1:18" s="16" customFormat="1" x14ac:dyDescent="0.25">
      <c r="A4063"/>
      <c r="B4063" s="18"/>
      <c r="D4063"/>
      <c r="E4063"/>
      <c r="F4063"/>
      <c r="G4063"/>
      <c r="H4063"/>
      <c r="I4063"/>
      <c r="J4063"/>
      <c r="K4063"/>
      <c r="L4063"/>
      <c r="M4063"/>
      <c r="N4063"/>
      <c r="O4063"/>
      <c r="P4063"/>
      <c r="Q4063"/>
      <c r="R4063"/>
    </row>
    <row r="4064" spans="1:18" s="16" customFormat="1" x14ac:dyDescent="0.25">
      <c r="A4064"/>
      <c r="B4064" s="18"/>
      <c r="D4064"/>
      <c r="E4064"/>
      <c r="F4064"/>
      <c r="G4064"/>
      <c r="H4064"/>
      <c r="I4064"/>
      <c r="J4064"/>
      <c r="K4064"/>
      <c r="L4064"/>
      <c r="M4064"/>
      <c r="N4064"/>
      <c r="O4064"/>
      <c r="P4064"/>
      <c r="Q4064"/>
      <c r="R4064"/>
    </row>
    <row r="4065" spans="1:18" s="16" customFormat="1" x14ac:dyDescent="0.25">
      <c r="A4065"/>
      <c r="B4065" s="18"/>
      <c r="D4065"/>
      <c r="E4065"/>
      <c r="F4065"/>
      <c r="G4065"/>
      <c r="H4065"/>
      <c r="I4065"/>
      <c r="J4065"/>
      <c r="K4065"/>
      <c r="L4065"/>
      <c r="M4065"/>
      <c r="N4065"/>
      <c r="O4065"/>
      <c r="P4065"/>
      <c r="Q4065"/>
      <c r="R4065"/>
    </row>
    <row r="4066" spans="1:18" s="16" customFormat="1" x14ac:dyDescent="0.25">
      <c r="A4066"/>
      <c r="B4066" s="18"/>
      <c r="D4066"/>
      <c r="E4066"/>
      <c r="F4066"/>
      <c r="G4066"/>
      <c r="H4066"/>
      <c r="I4066"/>
      <c r="J4066"/>
      <c r="K4066"/>
      <c r="L4066"/>
      <c r="M4066"/>
      <c r="N4066"/>
      <c r="O4066"/>
      <c r="P4066"/>
      <c r="Q4066"/>
      <c r="R4066"/>
    </row>
    <row r="4067" spans="1:18" s="16" customFormat="1" x14ac:dyDescent="0.25">
      <c r="A4067"/>
      <c r="B4067" s="18"/>
      <c r="D4067"/>
      <c r="E4067"/>
      <c r="F4067"/>
      <c r="G4067"/>
      <c r="H4067"/>
      <c r="I4067"/>
      <c r="J4067"/>
      <c r="K4067"/>
      <c r="L4067"/>
      <c r="M4067"/>
      <c r="N4067"/>
      <c r="O4067"/>
      <c r="P4067"/>
      <c r="Q4067"/>
      <c r="R4067"/>
    </row>
    <row r="4068" spans="1:18" s="16" customFormat="1" x14ac:dyDescent="0.25">
      <c r="A4068"/>
      <c r="B4068" s="18"/>
      <c r="D4068"/>
      <c r="E4068"/>
      <c r="F4068"/>
      <c r="G4068"/>
      <c r="H4068"/>
      <c r="I4068"/>
      <c r="J4068"/>
      <c r="K4068"/>
      <c r="L4068"/>
      <c r="M4068"/>
      <c r="N4068"/>
      <c r="O4068"/>
      <c r="P4068"/>
      <c r="Q4068"/>
      <c r="R4068"/>
    </row>
    <row r="4069" spans="1:18" s="16" customFormat="1" x14ac:dyDescent="0.25">
      <c r="A4069"/>
      <c r="B4069" s="18"/>
      <c r="D4069"/>
      <c r="E4069"/>
      <c r="F4069"/>
      <c r="G4069"/>
      <c r="H4069"/>
      <c r="I4069"/>
      <c r="J4069"/>
      <c r="K4069"/>
      <c r="L4069"/>
      <c r="M4069"/>
      <c r="N4069"/>
      <c r="O4069"/>
      <c r="P4069"/>
      <c r="Q4069"/>
      <c r="R4069"/>
    </row>
    <row r="4070" spans="1:18" s="16" customFormat="1" x14ac:dyDescent="0.25">
      <c r="A4070"/>
      <c r="B4070" s="18"/>
      <c r="D4070"/>
      <c r="E4070"/>
      <c r="F4070"/>
      <c r="G4070"/>
      <c r="H4070"/>
      <c r="I4070"/>
      <c r="J4070"/>
      <c r="K4070"/>
      <c r="L4070"/>
      <c r="M4070"/>
      <c r="N4070"/>
      <c r="O4070"/>
      <c r="P4070"/>
      <c r="Q4070"/>
      <c r="R4070"/>
    </row>
    <row r="4071" spans="1:18" s="16" customFormat="1" x14ac:dyDescent="0.25">
      <c r="A4071"/>
      <c r="B4071" s="18"/>
      <c r="D4071"/>
      <c r="E4071"/>
      <c r="F4071"/>
      <c r="G4071"/>
      <c r="H4071"/>
      <c r="I4071"/>
      <c r="J4071"/>
      <c r="K4071"/>
      <c r="L4071"/>
      <c r="M4071"/>
      <c r="N4071"/>
      <c r="O4071"/>
      <c r="P4071"/>
      <c r="Q4071"/>
      <c r="R4071"/>
    </row>
    <row r="4072" spans="1:18" s="16" customFormat="1" x14ac:dyDescent="0.25">
      <c r="A4072"/>
      <c r="B4072" s="18"/>
      <c r="D4072"/>
      <c r="E4072"/>
      <c r="F4072"/>
      <c r="G4072"/>
      <c r="H4072"/>
      <c r="I4072"/>
      <c r="J4072"/>
      <c r="K4072"/>
      <c r="L4072"/>
      <c r="M4072"/>
      <c r="N4072"/>
      <c r="O4072"/>
      <c r="P4072"/>
      <c r="Q4072"/>
      <c r="R4072"/>
    </row>
    <row r="4073" spans="1:18" s="16" customFormat="1" x14ac:dyDescent="0.25">
      <c r="A4073"/>
      <c r="B4073" s="18"/>
      <c r="D4073"/>
      <c r="E4073"/>
      <c r="F4073"/>
      <c r="G4073"/>
      <c r="H4073"/>
      <c r="I4073"/>
      <c r="J4073"/>
      <c r="K4073"/>
      <c r="L4073"/>
      <c r="M4073"/>
      <c r="N4073"/>
      <c r="O4073"/>
      <c r="P4073"/>
      <c r="Q4073"/>
      <c r="R4073"/>
    </row>
    <row r="4074" spans="1:18" s="16" customFormat="1" x14ac:dyDescent="0.25">
      <c r="A4074"/>
      <c r="B4074" s="18"/>
      <c r="D4074"/>
      <c r="E4074"/>
      <c r="F4074"/>
      <c r="G4074"/>
      <c r="H4074"/>
      <c r="I4074"/>
      <c r="J4074"/>
      <c r="K4074"/>
      <c r="L4074"/>
      <c r="M4074"/>
      <c r="N4074"/>
      <c r="O4074"/>
      <c r="P4074"/>
      <c r="Q4074"/>
      <c r="R4074"/>
    </row>
    <row r="4075" spans="1:18" s="16" customFormat="1" x14ac:dyDescent="0.25">
      <c r="A4075"/>
      <c r="B4075" s="18"/>
      <c r="D4075"/>
      <c r="E4075"/>
      <c r="F4075"/>
      <c r="G4075"/>
      <c r="H4075"/>
      <c r="I4075"/>
      <c r="J4075"/>
      <c r="K4075"/>
      <c r="L4075"/>
      <c r="M4075"/>
      <c r="N4075"/>
      <c r="O4075"/>
      <c r="P4075"/>
      <c r="Q4075"/>
      <c r="R4075"/>
    </row>
    <row r="4076" spans="1:18" s="16" customFormat="1" x14ac:dyDescent="0.25">
      <c r="A4076"/>
      <c r="B4076" s="18"/>
      <c r="D4076"/>
      <c r="E4076"/>
      <c r="F4076"/>
      <c r="G4076"/>
      <c r="H4076"/>
      <c r="I4076"/>
      <c r="J4076"/>
      <c r="K4076"/>
      <c r="L4076"/>
      <c r="M4076"/>
      <c r="N4076"/>
      <c r="O4076"/>
      <c r="P4076"/>
      <c r="Q4076"/>
      <c r="R4076"/>
    </row>
    <row r="4077" spans="1:18" s="16" customFormat="1" x14ac:dyDescent="0.25">
      <c r="A4077"/>
      <c r="B4077" s="18"/>
      <c r="D4077"/>
      <c r="E4077"/>
      <c r="F4077"/>
      <c r="G4077"/>
      <c r="H4077"/>
      <c r="I4077"/>
      <c r="J4077"/>
      <c r="K4077"/>
      <c r="L4077"/>
      <c r="M4077"/>
      <c r="N4077"/>
      <c r="O4077"/>
      <c r="P4077"/>
      <c r="Q4077"/>
      <c r="R4077"/>
    </row>
    <row r="4078" spans="1:18" s="16" customFormat="1" x14ac:dyDescent="0.25">
      <c r="A4078"/>
      <c r="B4078" s="18"/>
      <c r="D4078"/>
      <c r="E4078"/>
      <c r="F4078"/>
      <c r="G4078"/>
      <c r="H4078"/>
      <c r="I4078"/>
      <c r="J4078"/>
      <c r="K4078"/>
      <c r="L4078"/>
      <c r="M4078"/>
      <c r="N4078"/>
      <c r="O4078"/>
      <c r="P4078"/>
      <c r="Q4078"/>
      <c r="R4078"/>
    </row>
    <row r="4079" spans="1:18" s="16" customFormat="1" x14ac:dyDescent="0.25">
      <c r="A4079"/>
      <c r="B4079" s="18"/>
      <c r="D4079"/>
      <c r="E4079"/>
      <c r="F4079"/>
      <c r="G4079"/>
      <c r="H4079"/>
      <c r="I4079"/>
      <c r="J4079"/>
      <c r="K4079"/>
      <c r="L4079"/>
      <c r="M4079"/>
      <c r="N4079"/>
      <c r="O4079"/>
      <c r="P4079"/>
      <c r="Q4079"/>
      <c r="R4079"/>
    </row>
    <row r="4080" spans="1:18" s="16" customFormat="1" x14ac:dyDescent="0.25">
      <c r="A4080"/>
      <c r="B4080" s="18"/>
      <c r="D4080"/>
      <c r="E4080"/>
      <c r="F4080"/>
      <c r="G4080"/>
      <c r="H4080"/>
      <c r="I4080"/>
      <c r="J4080"/>
      <c r="K4080"/>
      <c r="L4080"/>
      <c r="M4080"/>
      <c r="N4080"/>
      <c r="O4080"/>
      <c r="P4080"/>
      <c r="Q4080"/>
      <c r="R4080"/>
    </row>
    <row r="4081" spans="1:18" s="16" customFormat="1" x14ac:dyDescent="0.25">
      <c r="A4081"/>
      <c r="B4081" s="18"/>
      <c r="D4081"/>
      <c r="E4081"/>
      <c r="F4081"/>
      <c r="G4081"/>
      <c r="H4081"/>
      <c r="I4081"/>
      <c r="J4081"/>
      <c r="K4081"/>
      <c r="L4081"/>
      <c r="M4081"/>
      <c r="N4081"/>
      <c r="O4081"/>
      <c r="P4081"/>
      <c r="Q4081"/>
      <c r="R4081"/>
    </row>
    <row r="4082" spans="1:18" s="16" customFormat="1" x14ac:dyDescent="0.25">
      <c r="A4082"/>
      <c r="B4082" s="18"/>
      <c r="D4082"/>
      <c r="E4082"/>
      <c r="F4082"/>
      <c r="G4082"/>
      <c r="H4082"/>
      <c r="I4082"/>
      <c r="J4082"/>
      <c r="K4082"/>
      <c r="L4082"/>
      <c r="M4082"/>
      <c r="N4082"/>
      <c r="O4082"/>
      <c r="P4082"/>
      <c r="Q4082"/>
      <c r="R4082"/>
    </row>
    <row r="4083" spans="1:18" s="16" customFormat="1" x14ac:dyDescent="0.25">
      <c r="A4083"/>
      <c r="B4083" s="18"/>
      <c r="D4083"/>
      <c r="E4083"/>
      <c r="F4083"/>
      <c r="G4083"/>
      <c r="H4083"/>
      <c r="I4083"/>
      <c r="J4083"/>
      <c r="K4083"/>
      <c r="L4083"/>
      <c r="M4083"/>
      <c r="N4083"/>
      <c r="O4083"/>
      <c r="P4083"/>
      <c r="Q4083"/>
      <c r="R4083"/>
    </row>
    <row r="4084" spans="1:18" s="16" customFormat="1" x14ac:dyDescent="0.25">
      <c r="A4084"/>
      <c r="B4084" s="18"/>
      <c r="D4084"/>
      <c r="E4084"/>
      <c r="F4084"/>
      <c r="G4084"/>
      <c r="H4084"/>
      <c r="I4084"/>
      <c r="J4084"/>
      <c r="K4084"/>
      <c r="L4084"/>
      <c r="M4084"/>
      <c r="N4084"/>
      <c r="O4084"/>
      <c r="P4084"/>
      <c r="Q4084"/>
      <c r="R4084"/>
    </row>
    <row r="4085" spans="1:18" s="16" customFormat="1" x14ac:dyDescent="0.25">
      <c r="A4085"/>
      <c r="B4085" s="18"/>
      <c r="D4085"/>
      <c r="E4085"/>
      <c r="F4085"/>
      <c r="G4085"/>
      <c r="H4085"/>
      <c r="I4085"/>
      <c r="J4085"/>
      <c r="K4085"/>
      <c r="L4085"/>
      <c r="M4085"/>
      <c r="N4085"/>
      <c r="O4085"/>
      <c r="P4085"/>
      <c r="Q4085"/>
      <c r="R4085"/>
    </row>
    <row r="4086" spans="1:18" s="16" customFormat="1" x14ac:dyDescent="0.25">
      <c r="A4086"/>
      <c r="B4086" s="18"/>
      <c r="D4086"/>
      <c r="E4086"/>
      <c r="F4086"/>
      <c r="G4086"/>
      <c r="H4086"/>
      <c r="I4086"/>
      <c r="J4086"/>
      <c r="K4086"/>
      <c r="L4086"/>
      <c r="M4086"/>
      <c r="N4086"/>
      <c r="O4086"/>
      <c r="P4086"/>
      <c r="Q4086"/>
      <c r="R4086"/>
    </row>
    <row r="4087" spans="1:18" s="16" customFormat="1" x14ac:dyDescent="0.25">
      <c r="A4087"/>
      <c r="B4087" s="18"/>
      <c r="D4087"/>
      <c r="E4087"/>
      <c r="F4087"/>
      <c r="G4087"/>
      <c r="H4087"/>
      <c r="I4087"/>
      <c r="J4087"/>
      <c r="K4087"/>
      <c r="L4087"/>
      <c r="M4087"/>
      <c r="N4087"/>
      <c r="O4087"/>
      <c r="P4087"/>
      <c r="Q4087"/>
      <c r="R4087"/>
    </row>
    <row r="4088" spans="1:18" s="16" customFormat="1" x14ac:dyDescent="0.25">
      <c r="A4088"/>
      <c r="B4088" s="18"/>
      <c r="D4088"/>
      <c r="E4088"/>
      <c r="F4088"/>
      <c r="G4088"/>
      <c r="H4088"/>
      <c r="I4088"/>
      <c r="J4088"/>
      <c r="K4088"/>
      <c r="L4088"/>
      <c r="M4088"/>
      <c r="N4088"/>
      <c r="O4088"/>
      <c r="P4088"/>
      <c r="Q4088"/>
      <c r="R4088"/>
    </row>
    <row r="4089" spans="1:18" s="16" customFormat="1" x14ac:dyDescent="0.25">
      <c r="A4089"/>
      <c r="B4089" s="18"/>
      <c r="D4089"/>
      <c r="E4089"/>
      <c r="F4089"/>
      <c r="G4089"/>
      <c r="H4089"/>
      <c r="I4089"/>
      <c r="J4089"/>
      <c r="K4089"/>
      <c r="L4089"/>
      <c r="M4089"/>
      <c r="N4089"/>
      <c r="O4089"/>
      <c r="P4089"/>
      <c r="Q4089"/>
      <c r="R4089"/>
    </row>
    <row r="4090" spans="1:18" s="16" customFormat="1" x14ac:dyDescent="0.25">
      <c r="A4090"/>
      <c r="B4090" s="18"/>
      <c r="D4090"/>
      <c r="E4090"/>
      <c r="F4090"/>
      <c r="G4090"/>
      <c r="H4090"/>
      <c r="I4090"/>
      <c r="J4090"/>
      <c r="K4090"/>
      <c r="L4090"/>
      <c r="M4090"/>
      <c r="N4090"/>
      <c r="O4090"/>
      <c r="P4090"/>
      <c r="Q4090"/>
      <c r="R4090"/>
    </row>
    <row r="4091" spans="1:18" s="16" customFormat="1" x14ac:dyDescent="0.25">
      <c r="A4091"/>
      <c r="B4091" s="18"/>
      <c r="D4091"/>
      <c r="E4091"/>
      <c r="F4091"/>
      <c r="G4091"/>
      <c r="H4091"/>
      <c r="I4091"/>
      <c r="J4091"/>
      <c r="K4091"/>
      <c r="L4091"/>
      <c r="M4091"/>
      <c r="N4091"/>
      <c r="O4091"/>
      <c r="P4091"/>
      <c r="Q4091"/>
      <c r="R4091"/>
    </row>
    <row r="4092" spans="1:18" s="16" customFormat="1" x14ac:dyDescent="0.25">
      <c r="A4092"/>
      <c r="B4092" s="18"/>
      <c r="D4092"/>
      <c r="E4092"/>
      <c r="F4092"/>
      <c r="G4092"/>
      <c r="H4092"/>
      <c r="I4092"/>
      <c r="J4092"/>
      <c r="K4092"/>
      <c r="L4092"/>
      <c r="M4092"/>
      <c r="N4092"/>
      <c r="O4092"/>
      <c r="P4092"/>
      <c r="Q4092"/>
      <c r="R4092"/>
    </row>
    <row r="4093" spans="1:18" s="16" customFormat="1" x14ac:dyDescent="0.25">
      <c r="A4093"/>
      <c r="B4093" s="18"/>
      <c r="D4093"/>
      <c r="E4093"/>
      <c r="F4093"/>
      <c r="G4093"/>
      <c r="H4093"/>
      <c r="I4093"/>
      <c r="J4093"/>
      <c r="K4093"/>
      <c r="L4093"/>
      <c r="M4093"/>
      <c r="N4093"/>
      <c r="O4093"/>
      <c r="P4093"/>
      <c r="Q4093"/>
      <c r="R4093"/>
    </row>
    <row r="4094" spans="1:18" s="16" customFormat="1" x14ac:dyDescent="0.25">
      <c r="A4094"/>
      <c r="B4094" s="18"/>
      <c r="D4094"/>
      <c r="E4094"/>
      <c r="F4094"/>
      <c r="G4094"/>
      <c r="H4094"/>
      <c r="I4094"/>
      <c r="J4094"/>
      <c r="K4094"/>
      <c r="L4094"/>
      <c r="M4094"/>
      <c r="N4094"/>
      <c r="O4094"/>
      <c r="P4094"/>
      <c r="Q4094"/>
      <c r="R4094"/>
    </row>
    <row r="4095" spans="1:18" s="16" customFormat="1" x14ac:dyDescent="0.25">
      <c r="A4095"/>
      <c r="B4095" s="18"/>
      <c r="D4095"/>
      <c r="E4095"/>
      <c r="F4095"/>
      <c r="G4095"/>
      <c r="H4095"/>
      <c r="I4095"/>
      <c r="J4095"/>
      <c r="K4095"/>
      <c r="L4095"/>
      <c r="M4095"/>
      <c r="N4095"/>
      <c r="O4095"/>
      <c r="P4095"/>
      <c r="Q4095"/>
      <c r="R4095"/>
    </row>
    <row r="4096" spans="1:18" s="16" customFormat="1" x14ac:dyDescent="0.25">
      <c r="A4096"/>
      <c r="B4096" s="18"/>
      <c r="D4096"/>
      <c r="E4096"/>
      <c r="F4096"/>
      <c r="G4096"/>
      <c r="H4096"/>
      <c r="I4096"/>
      <c r="J4096"/>
      <c r="K4096"/>
      <c r="L4096"/>
      <c r="M4096"/>
      <c r="N4096"/>
      <c r="O4096"/>
      <c r="P4096"/>
      <c r="Q4096"/>
      <c r="R4096"/>
    </row>
    <row r="4097" spans="1:18" s="16" customFormat="1" x14ac:dyDescent="0.25">
      <c r="A4097"/>
      <c r="B4097" s="18"/>
      <c r="D4097"/>
      <c r="E4097"/>
      <c r="F4097"/>
      <c r="G4097"/>
      <c r="H4097"/>
      <c r="I4097"/>
      <c r="J4097"/>
      <c r="K4097"/>
      <c r="L4097"/>
      <c r="M4097"/>
      <c r="N4097"/>
      <c r="O4097"/>
      <c r="P4097"/>
      <c r="Q4097"/>
      <c r="R4097"/>
    </row>
    <row r="4098" spans="1:18" s="16" customFormat="1" x14ac:dyDescent="0.25">
      <c r="A4098"/>
      <c r="B4098" s="18"/>
      <c r="D4098"/>
      <c r="E4098"/>
      <c r="F4098"/>
      <c r="G4098"/>
      <c r="H4098"/>
      <c r="I4098"/>
      <c r="J4098"/>
      <c r="K4098"/>
      <c r="L4098"/>
      <c r="M4098"/>
      <c r="N4098"/>
      <c r="O4098"/>
      <c r="P4098"/>
      <c r="Q4098"/>
      <c r="R4098"/>
    </row>
    <row r="4099" spans="1:18" s="16" customFormat="1" x14ac:dyDescent="0.25">
      <c r="A4099"/>
      <c r="B4099" s="18"/>
      <c r="D4099"/>
      <c r="E4099"/>
      <c r="F4099"/>
      <c r="G4099"/>
      <c r="H4099"/>
      <c r="I4099"/>
      <c r="J4099"/>
      <c r="K4099"/>
      <c r="L4099"/>
      <c r="M4099"/>
      <c r="N4099"/>
      <c r="O4099"/>
      <c r="P4099"/>
      <c r="Q4099"/>
      <c r="R4099"/>
    </row>
    <row r="4100" spans="1:18" s="16" customFormat="1" x14ac:dyDescent="0.25">
      <c r="A4100"/>
      <c r="B4100" s="18"/>
      <c r="D4100"/>
      <c r="E4100"/>
      <c r="F4100"/>
      <c r="G4100"/>
      <c r="H4100"/>
      <c r="I4100"/>
      <c r="J4100"/>
      <c r="K4100"/>
      <c r="L4100"/>
      <c r="M4100"/>
      <c r="N4100"/>
      <c r="O4100"/>
      <c r="P4100"/>
      <c r="Q4100"/>
      <c r="R4100"/>
    </row>
    <row r="4101" spans="1:18" s="16" customFormat="1" x14ac:dyDescent="0.25">
      <c r="A4101"/>
      <c r="B4101" s="18"/>
      <c r="D4101"/>
      <c r="E4101"/>
      <c r="F4101"/>
      <c r="G4101"/>
      <c r="H4101"/>
      <c r="I4101"/>
      <c r="J4101"/>
      <c r="K4101"/>
      <c r="L4101"/>
      <c r="M4101"/>
      <c r="N4101"/>
      <c r="O4101"/>
      <c r="P4101"/>
      <c r="Q4101"/>
      <c r="R4101"/>
    </row>
    <row r="4102" spans="1:18" s="16" customFormat="1" x14ac:dyDescent="0.25">
      <c r="A4102"/>
      <c r="B4102" s="18"/>
      <c r="D4102"/>
      <c r="E4102"/>
      <c r="F4102"/>
      <c r="G4102"/>
      <c r="H4102"/>
      <c r="I4102"/>
      <c r="J4102"/>
      <c r="K4102"/>
      <c r="L4102"/>
      <c r="M4102"/>
      <c r="N4102"/>
      <c r="O4102"/>
      <c r="P4102"/>
      <c r="Q4102"/>
      <c r="R4102"/>
    </row>
    <row r="4103" spans="1:18" s="16" customFormat="1" x14ac:dyDescent="0.25">
      <c r="A4103"/>
      <c r="B4103" s="18"/>
      <c r="D4103"/>
      <c r="E4103"/>
      <c r="F4103"/>
      <c r="G4103"/>
      <c r="H4103"/>
      <c r="I4103"/>
      <c r="J4103"/>
      <c r="K4103"/>
      <c r="L4103"/>
      <c r="M4103"/>
      <c r="N4103"/>
      <c r="O4103"/>
      <c r="P4103"/>
      <c r="Q4103"/>
      <c r="R4103"/>
    </row>
    <row r="4104" spans="1:18" s="16" customFormat="1" x14ac:dyDescent="0.25">
      <c r="A4104"/>
      <c r="B4104" s="18"/>
      <c r="D4104"/>
      <c r="E4104"/>
      <c r="F4104"/>
      <c r="G4104"/>
      <c r="H4104"/>
      <c r="I4104"/>
      <c r="J4104"/>
      <c r="K4104"/>
      <c r="L4104"/>
      <c r="M4104"/>
      <c r="N4104"/>
      <c r="O4104"/>
      <c r="P4104"/>
      <c r="Q4104"/>
      <c r="R4104"/>
    </row>
    <row r="4105" spans="1:18" s="16" customFormat="1" x14ac:dyDescent="0.25">
      <c r="A4105"/>
      <c r="B4105" s="18"/>
      <c r="D4105"/>
      <c r="E4105"/>
      <c r="F4105"/>
      <c r="G4105"/>
      <c r="H4105"/>
      <c r="I4105"/>
      <c r="J4105"/>
      <c r="K4105"/>
      <c r="L4105"/>
      <c r="M4105"/>
      <c r="N4105"/>
      <c r="O4105"/>
      <c r="P4105"/>
      <c r="Q4105"/>
      <c r="R4105"/>
    </row>
    <row r="4106" spans="1:18" s="16" customFormat="1" x14ac:dyDescent="0.25">
      <c r="A4106"/>
      <c r="B4106" s="18"/>
      <c r="D4106"/>
      <c r="E4106"/>
      <c r="F4106"/>
      <c r="G4106"/>
      <c r="H4106"/>
      <c r="I4106"/>
      <c r="J4106"/>
      <c r="K4106"/>
      <c r="L4106"/>
      <c r="M4106"/>
      <c r="N4106"/>
      <c r="O4106"/>
      <c r="P4106"/>
      <c r="Q4106"/>
      <c r="R4106"/>
    </row>
    <row r="4107" spans="1:18" s="16" customFormat="1" x14ac:dyDescent="0.25">
      <c r="A4107"/>
      <c r="B4107" s="18"/>
      <c r="D4107"/>
      <c r="E4107"/>
      <c r="F4107"/>
      <c r="G4107"/>
      <c r="H4107"/>
      <c r="I4107"/>
      <c r="J4107"/>
      <c r="K4107"/>
      <c r="L4107"/>
      <c r="M4107"/>
      <c r="N4107"/>
      <c r="O4107"/>
      <c r="P4107"/>
      <c r="Q4107"/>
      <c r="R4107"/>
    </row>
    <row r="4108" spans="1:18" s="16" customFormat="1" x14ac:dyDescent="0.25">
      <c r="A4108"/>
      <c r="B4108" s="18"/>
      <c r="D4108"/>
      <c r="E4108"/>
      <c r="F4108"/>
      <c r="G4108"/>
      <c r="H4108"/>
      <c r="I4108"/>
      <c r="J4108"/>
      <c r="K4108"/>
      <c r="L4108"/>
      <c r="M4108"/>
      <c r="N4108"/>
      <c r="O4108"/>
      <c r="P4108"/>
      <c r="Q4108"/>
      <c r="R4108"/>
    </row>
    <row r="4109" spans="1:18" s="16" customFormat="1" x14ac:dyDescent="0.25">
      <c r="A4109"/>
      <c r="B4109" s="18"/>
      <c r="D4109"/>
      <c r="E4109"/>
      <c r="F4109"/>
      <c r="G4109"/>
      <c r="H4109"/>
      <c r="I4109"/>
      <c r="J4109"/>
      <c r="K4109"/>
      <c r="L4109"/>
      <c r="M4109"/>
      <c r="N4109"/>
      <c r="O4109"/>
      <c r="P4109"/>
      <c r="Q4109"/>
      <c r="R4109"/>
    </row>
    <row r="4110" spans="1:18" s="16" customFormat="1" x14ac:dyDescent="0.25">
      <c r="A4110"/>
      <c r="B4110" s="18"/>
      <c r="D4110"/>
      <c r="E4110"/>
      <c r="F4110"/>
      <c r="G4110"/>
      <c r="H4110"/>
      <c r="I4110"/>
      <c r="J4110"/>
      <c r="K4110"/>
      <c r="L4110"/>
      <c r="M4110"/>
      <c r="N4110"/>
      <c r="O4110"/>
      <c r="P4110"/>
      <c r="Q4110"/>
      <c r="R4110"/>
    </row>
    <row r="4111" spans="1:18" s="16" customFormat="1" x14ac:dyDescent="0.25">
      <c r="A4111"/>
      <c r="B4111" s="18"/>
      <c r="D4111"/>
      <c r="E4111"/>
      <c r="F4111"/>
      <c r="G4111"/>
      <c r="H4111"/>
      <c r="I4111"/>
      <c r="J4111"/>
      <c r="K4111"/>
      <c r="L4111"/>
      <c r="M4111"/>
      <c r="N4111"/>
      <c r="O4111"/>
      <c r="P4111"/>
      <c r="Q4111"/>
      <c r="R4111"/>
    </row>
    <row r="4112" spans="1:18" s="16" customFormat="1" x14ac:dyDescent="0.25">
      <c r="A4112"/>
      <c r="B4112" s="17"/>
      <c r="D4112"/>
      <c r="E4112"/>
      <c r="F4112"/>
      <c r="G4112"/>
      <c r="H4112"/>
      <c r="I4112"/>
      <c r="J4112"/>
      <c r="K4112"/>
      <c r="L4112"/>
      <c r="M4112"/>
      <c r="N4112"/>
      <c r="O4112"/>
      <c r="P4112"/>
      <c r="Q4112"/>
      <c r="R4112"/>
    </row>
    <row r="4113" spans="1:18" s="16" customFormat="1" x14ac:dyDescent="0.25">
      <c r="A4113"/>
      <c r="B4113" s="18"/>
      <c r="D4113"/>
      <c r="E4113"/>
      <c r="F4113"/>
      <c r="G4113"/>
      <c r="H4113"/>
      <c r="I4113"/>
      <c r="J4113"/>
      <c r="K4113"/>
      <c r="L4113"/>
      <c r="M4113"/>
      <c r="N4113"/>
      <c r="O4113"/>
      <c r="P4113"/>
      <c r="Q4113"/>
      <c r="R4113"/>
    </row>
    <row r="4114" spans="1:18" s="16" customFormat="1" x14ac:dyDescent="0.25">
      <c r="A4114"/>
      <c r="B4114" s="18"/>
      <c r="D4114"/>
      <c r="E4114"/>
      <c r="F4114"/>
      <c r="G4114"/>
      <c r="H4114"/>
      <c r="I4114"/>
      <c r="J4114"/>
      <c r="K4114"/>
      <c r="L4114"/>
      <c r="M4114"/>
      <c r="N4114"/>
      <c r="O4114"/>
      <c r="P4114"/>
      <c r="Q4114"/>
      <c r="R4114"/>
    </row>
    <row r="4115" spans="1:18" s="16" customFormat="1" x14ac:dyDescent="0.25">
      <c r="A4115"/>
      <c r="B4115" s="18"/>
      <c r="D4115"/>
      <c r="E4115"/>
      <c r="F4115"/>
      <c r="G4115"/>
      <c r="H4115"/>
      <c r="I4115"/>
      <c r="J4115"/>
      <c r="K4115"/>
      <c r="L4115"/>
      <c r="M4115"/>
      <c r="N4115"/>
      <c r="O4115"/>
      <c r="P4115"/>
      <c r="Q4115"/>
      <c r="R4115"/>
    </row>
    <row r="4116" spans="1:18" s="16" customFormat="1" x14ac:dyDescent="0.25">
      <c r="A4116"/>
      <c r="B4116" s="18"/>
      <c r="D4116"/>
      <c r="E4116"/>
      <c r="F4116"/>
      <c r="G4116"/>
      <c r="H4116"/>
      <c r="I4116"/>
      <c r="J4116"/>
      <c r="K4116"/>
      <c r="L4116"/>
      <c r="M4116"/>
      <c r="N4116"/>
      <c r="O4116"/>
      <c r="P4116"/>
      <c r="Q4116"/>
      <c r="R4116"/>
    </row>
    <row r="4117" spans="1:18" s="16" customFormat="1" x14ac:dyDescent="0.25">
      <c r="A4117"/>
      <c r="B4117" s="18"/>
      <c r="D4117"/>
      <c r="E4117"/>
      <c r="F4117"/>
      <c r="G4117"/>
      <c r="H4117"/>
      <c r="I4117"/>
      <c r="J4117"/>
      <c r="K4117"/>
      <c r="L4117"/>
      <c r="M4117"/>
      <c r="N4117"/>
      <c r="O4117"/>
      <c r="P4117"/>
      <c r="Q4117"/>
      <c r="R4117"/>
    </row>
    <row r="4118" spans="1:18" s="16" customFormat="1" x14ac:dyDescent="0.25">
      <c r="A4118"/>
      <c r="B4118" s="18"/>
      <c r="D4118"/>
      <c r="E4118"/>
      <c r="F4118"/>
      <c r="G4118"/>
      <c r="H4118"/>
      <c r="I4118"/>
      <c r="J4118"/>
      <c r="K4118"/>
      <c r="L4118"/>
      <c r="M4118"/>
      <c r="N4118"/>
      <c r="O4118"/>
      <c r="P4118"/>
      <c r="Q4118"/>
      <c r="R4118"/>
    </row>
    <row r="4119" spans="1:18" s="16" customFormat="1" x14ac:dyDescent="0.25">
      <c r="A4119"/>
      <c r="B4119" s="18"/>
      <c r="D4119"/>
      <c r="E4119"/>
      <c r="F4119"/>
      <c r="G4119"/>
      <c r="H4119"/>
      <c r="I4119"/>
      <c r="J4119"/>
      <c r="K4119"/>
      <c r="L4119"/>
      <c r="M4119"/>
      <c r="N4119"/>
      <c r="O4119"/>
      <c r="P4119"/>
      <c r="Q4119"/>
      <c r="R4119"/>
    </row>
    <row r="4120" spans="1:18" s="16" customFormat="1" x14ac:dyDescent="0.25">
      <c r="A4120"/>
      <c r="B4120" s="18"/>
      <c r="D4120"/>
      <c r="E4120"/>
      <c r="F4120"/>
      <c r="G4120"/>
      <c r="H4120"/>
      <c r="I4120"/>
      <c r="J4120"/>
      <c r="K4120"/>
      <c r="L4120"/>
      <c r="M4120"/>
      <c r="N4120"/>
      <c r="O4120"/>
      <c r="P4120"/>
      <c r="Q4120"/>
      <c r="R4120"/>
    </row>
    <row r="4121" spans="1:18" s="16" customFormat="1" x14ac:dyDescent="0.25">
      <c r="A4121"/>
      <c r="B4121" s="18"/>
      <c r="D4121"/>
      <c r="E4121"/>
      <c r="F4121"/>
      <c r="G4121"/>
      <c r="H4121"/>
      <c r="I4121"/>
      <c r="J4121"/>
      <c r="K4121"/>
      <c r="L4121"/>
      <c r="M4121"/>
      <c r="N4121"/>
      <c r="O4121"/>
      <c r="P4121"/>
      <c r="Q4121"/>
      <c r="R4121"/>
    </row>
    <row r="4122" spans="1:18" s="16" customFormat="1" x14ac:dyDescent="0.25">
      <c r="A4122"/>
      <c r="B4122" s="18"/>
      <c r="D4122"/>
      <c r="E4122"/>
      <c r="F4122"/>
      <c r="G4122"/>
      <c r="H4122"/>
      <c r="I4122"/>
      <c r="J4122"/>
      <c r="K4122"/>
      <c r="L4122"/>
      <c r="M4122"/>
      <c r="N4122"/>
      <c r="O4122"/>
      <c r="P4122"/>
      <c r="Q4122"/>
      <c r="R4122"/>
    </row>
    <row r="4123" spans="1:18" s="16" customFormat="1" x14ac:dyDescent="0.25">
      <c r="A4123"/>
      <c r="B4123" s="18"/>
      <c r="D4123"/>
      <c r="E4123"/>
      <c r="F4123"/>
      <c r="G4123"/>
      <c r="H4123"/>
      <c r="I4123"/>
      <c r="J4123"/>
      <c r="K4123"/>
      <c r="L4123"/>
      <c r="M4123"/>
      <c r="N4123"/>
      <c r="O4123"/>
      <c r="P4123"/>
      <c r="Q4123"/>
      <c r="R4123"/>
    </row>
    <row r="4124" spans="1:18" s="16" customFormat="1" x14ac:dyDescent="0.25">
      <c r="A4124"/>
      <c r="B4124" s="18"/>
      <c r="D4124"/>
      <c r="E4124"/>
      <c r="F4124"/>
      <c r="G4124"/>
      <c r="H4124"/>
      <c r="I4124"/>
      <c r="J4124"/>
      <c r="K4124"/>
      <c r="L4124"/>
      <c r="M4124"/>
      <c r="N4124"/>
      <c r="O4124"/>
      <c r="P4124"/>
      <c r="Q4124"/>
      <c r="R4124"/>
    </row>
    <row r="4125" spans="1:18" s="16" customFormat="1" x14ac:dyDescent="0.25">
      <c r="A4125"/>
      <c r="B4125" s="18"/>
      <c r="D4125"/>
      <c r="E4125"/>
      <c r="F4125"/>
      <c r="G4125"/>
      <c r="H4125"/>
      <c r="I4125"/>
      <c r="J4125"/>
      <c r="K4125"/>
      <c r="L4125"/>
      <c r="M4125"/>
      <c r="N4125"/>
      <c r="O4125"/>
      <c r="P4125"/>
      <c r="Q4125"/>
      <c r="R4125"/>
    </row>
    <row r="4126" spans="1:18" s="16" customFormat="1" x14ac:dyDescent="0.25">
      <c r="A4126"/>
      <c r="B4126" s="18"/>
      <c r="D4126"/>
      <c r="E4126"/>
      <c r="F4126"/>
      <c r="G4126"/>
      <c r="H4126"/>
      <c r="I4126"/>
      <c r="J4126"/>
      <c r="K4126"/>
      <c r="L4126"/>
      <c r="M4126"/>
      <c r="N4126"/>
      <c r="O4126"/>
      <c r="P4126"/>
      <c r="Q4126"/>
      <c r="R4126"/>
    </row>
    <row r="4127" spans="1:18" s="16" customFormat="1" x14ac:dyDescent="0.25">
      <c r="A4127"/>
      <c r="B4127" s="18"/>
      <c r="D4127"/>
      <c r="E4127"/>
      <c r="F4127"/>
      <c r="G4127"/>
      <c r="H4127"/>
      <c r="I4127"/>
      <c r="J4127"/>
      <c r="K4127"/>
      <c r="L4127"/>
      <c r="M4127"/>
      <c r="N4127"/>
      <c r="O4127"/>
      <c r="P4127"/>
      <c r="Q4127"/>
      <c r="R4127"/>
    </row>
    <row r="4128" spans="1:18" s="16" customFormat="1" x14ac:dyDescent="0.25">
      <c r="A4128"/>
      <c r="B4128" s="18"/>
      <c r="D4128"/>
      <c r="E4128"/>
      <c r="F4128"/>
      <c r="G4128"/>
      <c r="H4128"/>
      <c r="I4128"/>
      <c r="J4128"/>
      <c r="K4128"/>
      <c r="L4128"/>
      <c r="M4128"/>
      <c r="N4128"/>
      <c r="O4128"/>
      <c r="P4128"/>
      <c r="Q4128"/>
      <c r="R4128"/>
    </row>
    <row r="4129" spans="1:18" s="16" customFormat="1" x14ac:dyDescent="0.25">
      <c r="A4129"/>
      <c r="B4129" s="18"/>
      <c r="D4129"/>
      <c r="E4129"/>
      <c r="F4129"/>
      <c r="G4129"/>
      <c r="H4129"/>
      <c r="I4129"/>
      <c r="J4129"/>
      <c r="K4129"/>
      <c r="L4129"/>
      <c r="M4129"/>
      <c r="N4129"/>
      <c r="O4129"/>
      <c r="P4129"/>
      <c r="Q4129"/>
      <c r="R4129"/>
    </row>
    <row r="4130" spans="1:18" s="16" customFormat="1" x14ac:dyDescent="0.25">
      <c r="A4130"/>
      <c r="B4130" s="18"/>
      <c r="D4130"/>
      <c r="E4130"/>
      <c r="F4130"/>
      <c r="G4130"/>
      <c r="H4130"/>
      <c r="I4130"/>
      <c r="J4130"/>
      <c r="K4130"/>
      <c r="L4130"/>
      <c r="M4130"/>
      <c r="N4130"/>
      <c r="O4130"/>
      <c r="P4130"/>
      <c r="Q4130"/>
      <c r="R4130"/>
    </row>
    <row r="4131" spans="1:18" s="16" customFormat="1" x14ac:dyDescent="0.25">
      <c r="A4131"/>
      <c r="B4131" s="18"/>
      <c r="D4131"/>
      <c r="E4131"/>
      <c r="F4131"/>
      <c r="G4131"/>
      <c r="H4131"/>
      <c r="I4131"/>
      <c r="J4131"/>
      <c r="K4131"/>
      <c r="L4131"/>
      <c r="M4131"/>
      <c r="N4131"/>
      <c r="O4131"/>
      <c r="P4131"/>
      <c r="Q4131"/>
      <c r="R4131"/>
    </row>
    <row r="4132" spans="1:18" s="16" customFormat="1" x14ac:dyDescent="0.25">
      <c r="A4132"/>
      <c r="B4132" s="18"/>
      <c r="D4132"/>
      <c r="E4132"/>
      <c r="F4132"/>
      <c r="G4132"/>
      <c r="H4132"/>
      <c r="I4132"/>
      <c r="J4132"/>
      <c r="K4132"/>
      <c r="L4132"/>
      <c r="M4132"/>
      <c r="N4132"/>
      <c r="O4132"/>
      <c r="P4132"/>
      <c r="Q4132"/>
      <c r="R4132"/>
    </row>
    <row r="4133" spans="1:18" s="16" customFormat="1" x14ac:dyDescent="0.25">
      <c r="A4133"/>
      <c r="B4133" s="18"/>
      <c r="D4133"/>
      <c r="E4133"/>
      <c r="F4133"/>
      <c r="G4133"/>
      <c r="H4133"/>
      <c r="I4133"/>
      <c r="J4133"/>
      <c r="K4133"/>
      <c r="L4133"/>
      <c r="M4133"/>
      <c r="N4133"/>
      <c r="O4133"/>
      <c r="P4133"/>
      <c r="Q4133"/>
      <c r="R4133"/>
    </row>
    <row r="4134" spans="1:18" s="16" customFormat="1" x14ac:dyDescent="0.25">
      <c r="A4134"/>
      <c r="B4134" s="18"/>
      <c r="D4134"/>
      <c r="E4134"/>
      <c r="F4134"/>
      <c r="G4134"/>
      <c r="H4134"/>
      <c r="I4134"/>
      <c r="J4134"/>
      <c r="K4134"/>
      <c r="L4134"/>
      <c r="M4134"/>
      <c r="N4134"/>
      <c r="O4134"/>
      <c r="P4134"/>
      <c r="Q4134"/>
      <c r="R4134"/>
    </row>
    <row r="4135" spans="1:18" s="16" customFormat="1" x14ac:dyDescent="0.25">
      <c r="A4135"/>
      <c r="B4135" s="18"/>
      <c r="D4135"/>
      <c r="E4135"/>
      <c r="F4135"/>
      <c r="G4135"/>
      <c r="H4135"/>
      <c r="I4135"/>
      <c r="J4135"/>
      <c r="K4135"/>
      <c r="L4135"/>
      <c r="M4135"/>
      <c r="N4135"/>
      <c r="O4135"/>
      <c r="P4135"/>
      <c r="Q4135"/>
      <c r="R4135"/>
    </row>
    <row r="4136" spans="1:18" s="16" customFormat="1" x14ac:dyDescent="0.25">
      <c r="A4136"/>
      <c r="B4136" s="18"/>
      <c r="D4136"/>
      <c r="E4136"/>
      <c r="F4136"/>
      <c r="G4136"/>
      <c r="H4136"/>
      <c r="I4136"/>
      <c r="J4136"/>
      <c r="K4136"/>
      <c r="L4136"/>
      <c r="M4136"/>
      <c r="N4136"/>
      <c r="O4136"/>
      <c r="P4136"/>
      <c r="Q4136"/>
      <c r="R4136"/>
    </row>
    <row r="4137" spans="1:18" s="16" customFormat="1" x14ac:dyDescent="0.25">
      <c r="A4137"/>
      <c r="B4137" s="18"/>
      <c r="D4137"/>
      <c r="E4137"/>
      <c r="F4137"/>
      <c r="G4137"/>
      <c r="H4137"/>
      <c r="I4137"/>
      <c r="J4137"/>
      <c r="K4137"/>
      <c r="L4137"/>
      <c r="M4137"/>
      <c r="N4137"/>
      <c r="O4137"/>
      <c r="P4137"/>
      <c r="Q4137"/>
      <c r="R4137"/>
    </row>
    <row r="4138" spans="1:18" s="16" customFormat="1" x14ac:dyDescent="0.25">
      <c r="A4138"/>
      <c r="B4138" s="18"/>
      <c r="D4138"/>
      <c r="E4138"/>
      <c r="F4138"/>
      <c r="G4138"/>
      <c r="H4138"/>
      <c r="I4138"/>
      <c r="J4138"/>
      <c r="K4138"/>
      <c r="L4138"/>
      <c r="M4138"/>
      <c r="N4138"/>
      <c r="O4138"/>
      <c r="P4138"/>
      <c r="Q4138"/>
      <c r="R4138"/>
    </row>
    <row r="4139" spans="1:18" s="16" customFormat="1" x14ac:dyDescent="0.25">
      <c r="A4139"/>
      <c r="B4139" s="18"/>
      <c r="D4139"/>
      <c r="E4139"/>
      <c r="F4139"/>
      <c r="G4139"/>
      <c r="H4139"/>
      <c r="I4139"/>
      <c r="J4139"/>
      <c r="K4139"/>
      <c r="L4139"/>
      <c r="M4139"/>
      <c r="N4139"/>
      <c r="O4139"/>
      <c r="P4139"/>
      <c r="Q4139"/>
      <c r="R4139"/>
    </row>
    <row r="4140" spans="1:18" s="16" customFormat="1" x14ac:dyDescent="0.25">
      <c r="A4140"/>
      <c r="B4140" s="18"/>
      <c r="D4140"/>
      <c r="E4140"/>
      <c r="F4140"/>
      <c r="G4140"/>
      <c r="H4140"/>
      <c r="I4140"/>
      <c r="J4140"/>
      <c r="K4140"/>
      <c r="L4140"/>
      <c r="M4140"/>
      <c r="N4140"/>
      <c r="O4140"/>
      <c r="P4140"/>
      <c r="Q4140"/>
      <c r="R4140"/>
    </row>
    <row r="4141" spans="1:18" s="16" customFormat="1" x14ac:dyDescent="0.25">
      <c r="A4141"/>
      <c r="B4141" s="18"/>
      <c r="D4141"/>
      <c r="E4141"/>
      <c r="F4141"/>
      <c r="G4141"/>
      <c r="H4141"/>
      <c r="I4141"/>
      <c r="J4141"/>
      <c r="K4141"/>
      <c r="L4141"/>
      <c r="M4141"/>
      <c r="N4141"/>
      <c r="O4141"/>
      <c r="P4141"/>
      <c r="Q4141"/>
      <c r="R4141"/>
    </row>
    <row r="4142" spans="1:18" s="16" customFormat="1" x14ac:dyDescent="0.25">
      <c r="A4142"/>
      <c r="B4142" s="18"/>
      <c r="D4142"/>
      <c r="E4142"/>
      <c r="F4142"/>
      <c r="G4142"/>
      <c r="H4142"/>
      <c r="I4142"/>
      <c r="J4142"/>
      <c r="K4142"/>
      <c r="L4142"/>
      <c r="M4142"/>
      <c r="N4142"/>
      <c r="O4142"/>
      <c r="P4142"/>
      <c r="Q4142"/>
      <c r="R4142"/>
    </row>
    <row r="4143" spans="1:18" s="16" customFormat="1" x14ac:dyDescent="0.25">
      <c r="A4143"/>
      <c r="B4143" s="18"/>
      <c r="D4143"/>
      <c r="E4143"/>
      <c r="F4143"/>
      <c r="G4143"/>
      <c r="H4143"/>
      <c r="I4143"/>
      <c r="J4143"/>
      <c r="K4143"/>
      <c r="L4143"/>
      <c r="M4143"/>
      <c r="N4143"/>
      <c r="O4143"/>
      <c r="P4143"/>
      <c r="Q4143"/>
      <c r="R4143"/>
    </row>
    <row r="4144" spans="1:18" s="16" customFormat="1" x14ac:dyDescent="0.25">
      <c r="A4144"/>
      <c r="B4144" s="18"/>
      <c r="D4144"/>
      <c r="E4144"/>
      <c r="F4144"/>
      <c r="G4144"/>
      <c r="H4144"/>
      <c r="I4144"/>
      <c r="J4144"/>
      <c r="K4144"/>
      <c r="L4144"/>
      <c r="M4144"/>
      <c r="N4144"/>
      <c r="O4144"/>
      <c r="P4144"/>
      <c r="Q4144"/>
      <c r="R4144"/>
    </row>
    <row r="4145" spans="1:18" s="16" customFormat="1" x14ac:dyDescent="0.25">
      <c r="A4145"/>
      <c r="B4145" s="18"/>
      <c r="D4145"/>
      <c r="E4145"/>
      <c r="F4145"/>
      <c r="G4145"/>
      <c r="H4145"/>
      <c r="I4145"/>
      <c r="J4145"/>
      <c r="K4145"/>
      <c r="L4145"/>
      <c r="M4145"/>
      <c r="N4145"/>
      <c r="O4145"/>
      <c r="P4145"/>
      <c r="Q4145"/>
      <c r="R4145"/>
    </row>
    <row r="4146" spans="1:18" s="16" customFormat="1" x14ac:dyDescent="0.25">
      <c r="A4146"/>
      <c r="B4146" s="18"/>
      <c r="D4146"/>
      <c r="E4146"/>
      <c r="F4146"/>
      <c r="G4146"/>
      <c r="H4146"/>
      <c r="I4146"/>
      <c r="J4146"/>
      <c r="K4146"/>
      <c r="L4146"/>
      <c r="M4146"/>
      <c r="N4146"/>
      <c r="O4146"/>
      <c r="P4146"/>
      <c r="Q4146"/>
      <c r="R4146"/>
    </row>
    <row r="4147" spans="1:18" s="16" customFormat="1" x14ac:dyDescent="0.25">
      <c r="A4147"/>
      <c r="B4147" s="18"/>
      <c r="D4147"/>
      <c r="E4147"/>
      <c r="F4147"/>
      <c r="G4147"/>
      <c r="H4147"/>
      <c r="I4147"/>
      <c r="J4147"/>
      <c r="K4147"/>
      <c r="L4147"/>
      <c r="M4147"/>
      <c r="N4147"/>
      <c r="O4147"/>
      <c r="P4147"/>
      <c r="Q4147"/>
      <c r="R4147"/>
    </row>
    <row r="4148" spans="1:18" s="16" customFormat="1" x14ac:dyDescent="0.25">
      <c r="A4148"/>
      <c r="B4148" s="18"/>
      <c r="D4148"/>
      <c r="E4148"/>
      <c r="F4148"/>
      <c r="G4148"/>
      <c r="H4148"/>
      <c r="I4148"/>
      <c r="J4148"/>
      <c r="K4148"/>
      <c r="L4148"/>
      <c r="M4148"/>
      <c r="N4148"/>
      <c r="O4148"/>
      <c r="P4148"/>
      <c r="Q4148"/>
      <c r="R4148"/>
    </row>
    <row r="4149" spans="1:18" s="16" customFormat="1" x14ac:dyDescent="0.25">
      <c r="A4149"/>
      <c r="B4149" s="18"/>
      <c r="D4149"/>
      <c r="E4149"/>
      <c r="F4149"/>
      <c r="G4149"/>
      <c r="H4149"/>
      <c r="I4149"/>
      <c r="J4149"/>
      <c r="K4149"/>
      <c r="L4149"/>
      <c r="M4149"/>
      <c r="N4149"/>
      <c r="O4149"/>
      <c r="P4149"/>
      <c r="Q4149"/>
      <c r="R4149"/>
    </row>
    <row r="4150" spans="1:18" s="16" customFormat="1" x14ac:dyDescent="0.25">
      <c r="A4150"/>
      <c r="B4150" s="18"/>
      <c r="D4150"/>
      <c r="E4150"/>
      <c r="F4150"/>
      <c r="G4150"/>
      <c r="H4150"/>
      <c r="I4150"/>
      <c r="J4150"/>
      <c r="K4150"/>
      <c r="L4150"/>
      <c r="M4150"/>
      <c r="N4150"/>
      <c r="O4150"/>
      <c r="P4150"/>
      <c r="Q4150"/>
      <c r="R4150"/>
    </row>
    <row r="4151" spans="1:18" s="16" customFormat="1" x14ac:dyDescent="0.25">
      <c r="A4151"/>
      <c r="B4151" s="18"/>
      <c r="D4151"/>
      <c r="E4151"/>
      <c r="F4151"/>
      <c r="G4151"/>
      <c r="H4151"/>
      <c r="I4151"/>
      <c r="J4151"/>
      <c r="K4151"/>
      <c r="L4151"/>
      <c r="M4151"/>
      <c r="N4151"/>
      <c r="O4151"/>
      <c r="P4151"/>
      <c r="Q4151"/>
      <c r="R4151"/>
    </row>
    <row r="4152" spans="1:18" s="16" customFormat="1" x14ac:dyDescent="0.25">
      <c r="A4152"/>
      <c r="B4152" s="18"/>
      <c r="D4152"/>
      <c r="E4152"/>
      <c r="F4152"/>
      <c r="G4152"/>
      <c r="H4152"/>
      <c r="I4152"/>
      <c r="J4152"/>
      <c r="K4152"/>
      <c r="L4152"/>
      <c r="M4152"/>
      <c r="N4152"/>
      <c r="O4152"/>
      <c r="P4152"/>
      <c r="Q4152"/>
      <c r="R4152"/>
    </row>
    <row r="4153" spans="1:18" s="16" customFormat="1" x14ac:dyDescent="0.25">
      <c r="A4153"/>
      <c r="B4153" s="18"/>
      <c r="D4153"/>
      <c r="E4153"/>
      <c r="F4153"/>
      <c r="G4153"/>
      <c r="H4153"/>
      <c r="I4153"/>
      <c r="J4153"/>
      <c r="K4153"/>
      <c r="L4153"/>
      <c r="M4153"/>
      <c r="N4153"/>
      <c r="O4153"/>
      <c r="P4153"/>
      <c r="Q4153"/>
      <c r="R4153"/>
    </row>
    <row r="4154" spans="1:18" s="16" customFormat="1" x14ac:dyDescent="0.25">
      <c r="A4154"/>
      <c r="B4154" s="18"/>
      <c r="D4154"/>
      <c r="E4154"/>
      <c r="F4154"/>
      <c r="G4154"/>
      <c r="H4154"/>
      <c r="I4154"/>
      <c r="J4154"/>
      <c r="K4154"/>
      <c r="L4154"/>
      <c r="M4154"/>
      <c r="N4154"/>
      <c r="O4154"/>
      <c r="P4154"/>
      <c r="Q4154"/>
      <c r="R4154"/>
    </row>
    <row r="4155" spans="1:18" s="16" customFormat="1" x14ac:dyDescent="0.25">
      <c r="A4155"/>
      <c r="B4155" s="18"/>
      <c r="D4155"/>
      <c r="E4155"/>
      <c r="F4155"/>
      <c r="G4155"/>
      <c r="H4155"/>
      <c r="I4155"/>
      <c r="J4155"/>
      <c r="K4155"/>
      <c r="L4155"/>
      <c r="M4155"/>
      <c r="N4155"/>
      <c r="O4155"/>
      <c r="P4155"/>
      <c r="Q4155"/>
      <c r="R4155"/>
    </row>
    <row r="4156" spans="1:18" s="16" customFormat="1" x14ac:dyDescent="0.25">
      <c r="A4156"/>
      <c r="B4156" s="18"/>
      <c r="D4156"/>
      <c r="E4156"/>
      <c r="F4156"/>
      <c r="G4156"/>
      <c r="H4156"/>
      <c r="I4156"/>
      <c r="J4156"/>
      <c r="K4156"/>
      <c r="L4156"/>
      <c r="M4156"/>
      <c r="N4156"/>
      <c r="O4156"/>
      <c r="P4156"/>
      <c r="Q4156"/>
      <c r="R4156"/>
    </row>
    <row r="4157" spans="1:18" s="16" customFormat="1" x14ac:dyDescent="0.25">
      <c r="A4157"/>
      <c r="B4157" s="18"/>
      <c r="D4157"/>
      <c r="E4157"/>
      <c r="F4157"/>
      <c r="G4157"/>
      <c r="H4157"/>
      <c r="I4157"/>
      <c r="J4157"/>
      <c r="K4157"/>
      <c r="L4157"/>
      <c r="M4157"/>
      <c r="N4157"/>
      <c r="O4157"/>
      <c r="P4157"/>
      <c r="Q4157"/>
      <c r="R4157"/>
    </row>
    <row r="4158" spans="1:18" s="16" customFormat="1" x14ac:dyDescent="0.25">
      <c r="A4158"/>
      <c r="B4158" s="18"/>
      <c r="D4158"/>
      <c r="E4158"/>
      <c r="F4158"/>
      <c r="G4158"/>
      <c r="H4158"/>
      <c r="I4158"/>
      <c r="J4158"/>
      <c r="K4158"/>
      <c r="L4158"/>
      <c r="M4158"/>
      <c r="N4158"/>
      <c r="O4158"/>
      <c r="P4158"/>
      <c r="Q4158"/>
      <c r="R4158"/>
    </row>
    <row r="4159" spans="1:18" s="16" customFormat="1" x14ac:dyDescent="0.25">
      <c r="A4159"/>
      <c r="B4159" s="18"/>
      <c r="D4159"/>
      <c r="E4159"/>
      <c r="F4159"/>
      <c r="G4159"/>
      <c r="H4159"/>
      <c r="I4159"/>
      <c r="J4159"/>
      <c r="K4159"/>
      <c r="L4159"/>
      <c r="M4159"/>
      <c r="N4159"/>
      <c r="O4159"/>
      <c r="P4159"/>
      <c r="Q4159"/>
      <c r="R4159"/>
    </row>
    <row r="4160" spans="1:18" s="16" customFormat="1" x14ac:dyDescent="0.25">
      <c r="A4160"/>
      <c r="B4160" s="18"/>
      <c r="D4160"/>
      <c r="E4160"/>
      <c r="F4160"/>
      <c r="G4160"/>
      <c r="H4160"/>
      <c r="I4160"/>
      <c r="J4160"/>
      <c r="K4160"/>
      <c r="L4160"/>
      <c r="M4160"/>
      <c r="N4160"/>
      <c r="O4160"/>
      <c r="P4160"/>
      <c r="Q4160"/>
      <c r="R4160"/>
    </row>
    <row r="4161" spans="1:18" s="16" customFormat="1" x14ac:dyDescent="0.25">
      <c r="A4161"/>
      <c r="B4161" s="18"/>
      <c r="D4161"/>
      <c r="E4161"/>
      <c r="F4161"/>
      <c r="G4161"/>
      <c r="H4161"/>
      <c r="I4161"/>
      <c r="J4161"/>
      <c r="K4161"/>
      <c r="L4161"/>
      <c r="M4161"/>
      <c r="N4161"/>
      <c r="O4161"/>
      <c r="P4161"/>
      <c r="Q4161"/>
      <c r="R4161"/>
    </row>
    <row r="4162" spans="1:18" s="16" customFormat="1" x14ac:dyDescent="0.25">
      <c r="A4162"/>
      <c r="B4162" s="17"/>
      <c r="D4162"/>
      <c r="E4162"/>
      <c r="F4162"/>
      <c r="G4162"/>
      <c r="H4162"/>
      <c r="I4162"/>
      <c r="J4162"/>
      <c r="K4162"/>
      <c r="L4162"/>
      <c r="M4162"/>
      <c r="N4162"/>
      <c r="O4162"/>
      <c r="P4162"/>
      <c r="Q4162"/>
      <c r="R4162"/>
    </row>
    <row r="4163" spans="1:18" s="16" customFormat="1" x14ac:dyDescent="0.25">
      <c r="A4163"/>
      <c r="B4163" s="18"/>
      <c r="D4163"/>
      <c r="E4163"/>
      <c r="F4163"/>
      <c r="G4163"/>
      <c r="H4163"/>
      <c r="I4163"/>
      <c r="J4163"/>
      <c r="K4163"/>
      <c r="L4163"/>
      <c r="M4163"/>
      <c r="N4163"/>
      <c r="O4163"/>
      <c r="P4163"/>
      <c r="Q4163"/>
      <c r="R4163"/>
    </row>
    <row r="4164" spans="1:18" s="16" customFormat="1" x14ac:dyDescent="0.25">
      <c r="A4164"/>
      <c r="B4164" s="18"/>
      <c r="D4164"/>
      <c r="E4164"/>
      <c r="F4164"/>
      <c r="G4164"/>
      <c r="H4164"/>
      <c r="I4164"/>
      <c r="J4164"/>
      <c r="K4164"/>
      <c r="L4164"/>
      <c r="M4164"/>
      <c r="N4164"/>
      <c r="O4164"/>
      <c r="P4164"/>
      <c r="Q4164"/>
      <c r="R4164"/>
    </row>
    <row r="4165" spans="1:18" s="16" customFormat="1" x14ac:dyDescent="0.25">
      <c r="A4165"/>
      <c r="B4165" s="18"/>
      <c r="D4165"/>
      <c r="E4165"/>
      <c r="F4165"/>
      <c r="G4165"/>
      <c r="H4165"/>
      <c r="I4165"/>
      <c r="J4165"/>
      <c r="K4165"/>
      <c r="L4165"/>
      <c r="M4165"/>
      <c r="N4165"/>
      <c r="O4165"/>
      <c r="P4165"/>
      <c r="Q4165"/>
      <c r="R4165"/>
    </row>
    <row r="4166" spans="1:18" s="16" customFormat="1" x14ac:dyDescent="0.25">
      <c r="A4166"/>
      <c r="B4166" s="18"/>
      <c r="D4166"/>
      <c r="E4166"/>
      <c r="F4166"/>
      <c r="G4166"/>
      <c r="H4166"/>
      <c r="I4166"/>
      <c r="J4166"/>
      <c r="K4166"/>
      <c r="L4166"/>
      <c r="M4166"/>
      <c r="N4166"/>
      <c r="O4166"/>
      <c r="P4166"/>
      <c r="Q4166"/>
      <c r="R4166"/>
    </row>
    <row r="4167" spans="1:18" s="16" customFormat="1" x14ac:dyDescent="0.25">
      <c r="A4167"/>
      <c r="B4167" s="18"/>
      <c r="D4167"/>
      <c r="E4167"/>
      <c r="F4167"/>
      <c r="G4167"/>
      <c r="H4167"/>
      <c r="I4167"/>
      <c r="J4167"/>
      <c r="K4167"/>
      <c r="L4167"/>
      <c r="M4167"/>
      <c r="N4167"/>
      <c r="O4167"/>
      <c r="P4167"/>
      <c r="Q4167"/>
      <c r="R4167"/>
    </row>
    <row r="4168" spans="1:18" s="16" customFormat="1" x14ac:dyDescent="0.25">
      <c r="A4168"/>
      <c r="B4168" s="18"/>
      <c r="D4168"/>
      <c r="E4168"/>
      <c r="F4168"/>
      <c r="G4168"/>
      <c r="H4168"/>
      <c r="I4168"/>
      <c r="J4168"/>
      <c r="K4168"/>
      <c r="L4168"/>
      <c r="M4168"/>
      <c r="N4168"/>
      <c r="O4168"/>
      <c r="P4168"/>
      <c r="Q4168"/>
      <c r="R4168"/>
    </row>
    <row r="4169" spans="1:18" s="16" customFormat="1" x14ac:dyDescent="0.25">
      <c r="A4169"/>
      <c r="B4169" s="18"/>
      <c r="D4169"/>
      <c r="E4169"/>
      <c r="F4169"/>
      <c r="G4169"/>
      <c r="H4169"/>
      <c r="I4169"/>
      <c r="J4169"/>
      <c r="K4169"/>
      <c r="L4169"/>
      <c r="M4169"/>
      <c r="N4169"/>
      <c r="O4169"/>
      <c r="P4169"/>
      <c r="Q4169"/>
      <c r="R4169"/>
    </row>
    <row r="4170" spans="1:18" s="16" customFormat="1" x14ac:dyDescent="0.25">
      <c r="A4170"/>
      <c r="B4170" s="18"/>
      <c r="D4170"/>
      <c r="E4170"/>
      <c r="F4170"/>
      <c r="G4170"/>
      <c r="H4170"/>
      <c r="I4170"/>
      <c r="J4170"/>
      <c r="K4170"/>
      <c r="L4170"/>
      <c r="M4170"/>
      <c r="N4170"/>
      <c r="O4170"/>
      <c r="P4170"/>
      <c r="Q4170"/>
      <c r="R4170"/>
    </row>
    <row r="4171" spans="1:18" s="16" customFormat="1" x14ac:dyDescent="0.25">
      <c r="A4171"/>
      <c r="B4171" s="18"/>
      <c r="D4171"/>
      <c r="E4171"/>
      <c r="F4171"/>
      <c r="G4171"/>
      <c r="H4171"/>
      <c r="I4171"/>
      <c r="J4171"/>
      <c r="K4171"/>
      <c r="L4171"/>
      <c r="M4171"/>
      <c r="N4171"/>
      <c r="O4171"/>
      <c r="P4171"/>
      <c r="Q4171"/>
      <c r="R4171"/>
    </row>
    <row r="4172" spans="1:18" s="16" customFormat="1" x14ac:dyDescent="0.25">
      <c r="A4172"/>
      <c r="B4172" s="18"/>
      <c r="D4172"/>
      <c r="E4172"/>
      <c r="F4172"/>
      <c r="G4172"/>
      <c r="H4172"/>
      <c r="I4172"/>
      <c r="J4172"/>
      <c r="K4172"/>
      <c r="L4172"/>
      <c r="M4172"/>
      <c r="N4172"/>
      <c r="O4172"/>
      <c r="P4172"/>
      <c r="Q4172"/>
      <c r="R4172"/>
    </row>
    <row r="4173" spans="1:18" s="16" customFormat="1" x14ac:dyDescent="0.25">
      <c r="A4173"/>
      <c r="B4173" s="18"/>
      <c r="D4173"/>
      <c r="E4173"/>
      <c r="F4173"/>
      <c r="G4173"/>
      <c r="H4173"/>
      <c r="I4173"/>
      <c r="J4173"/>
      <c r="K4173"/>
      <c r="L4173"/>
      <c r="M4173"/>
      <c r="N4173"/>
      <c r="O4173"/>
      <c r="P4173"/>
      <c r="Q4173"/>
      <c r="R4173"/>
    </row>
    <row r="4174" spans="1:18" s="16" customFormat="1" x14ac:dyDescent="0.25">
      <c r="A4174"/>
      <c r="B4174" s="18"/>
      <c r="D4174"/>
      <c r="E4174"/>
      <c r="F4174"/>
      <c r="G4174"/>
      <c r="H4174"/>
      <c r="I4174"/>
      <c r="J4174"/>
      <c r="K4174"/>
      <c r="L4174"/>
      <c r="M4174"/>
      <c r="N4174"/>
      <c r="O4174"/>
      <c r="P4174"/>
      <c r="Q4174"/>
      <c r="R4174"/>
    </row>
    <row r="4175" spans="1:18" s="16" customFormat="1" x14ac:dyDescent="0.25">
      <c r="A4175"/>
      <c r="B4175" s="18"/>
      <c r="D4175"/>
      <c r="E4175"/>
      <c r="F4175"/>
      <c r="G4175"/>
      <c r="H4175"/>
      <c r="I4175"/>
      <c r="J4175"/>
      <c r="K4175"/>
      <c r="L4175"/>
      <c r="M4175"/>
      <c r="N4175"/>
      <c r="O4175"/>
      <c r="P4175"/>
      <c r="Q4175"/>
      <c r="R4175"/>
    </row>
    <row r="4176" spans="1:18" s="16" customFormat="1" x14ac:dyDescent="0.25">
      <c r="A4176"/>
      <c r="B4176" s="18"/>
      <c r="D4176"/>
      <c r="E4176"/>
      <c r="F4176"/>
      <c r="G4176"/>
      <c r="H4176"/>
      <c r="I4176"/>
      <c r="J4176"/>
      <c r="K4176"/>
      <c r="L4176"/>
      <c r="M4176"/>
      <c r="N4176"/>
      <c r="O4176"/>
      <c r="P4176"/>
      <c r="Q4176"/>
      <c r="R4176"/>
    </row>
    <row r="4177" spans="1:18" s="16" customFormat="1" x14ac:dyDescent="0.25">
      <c r="A4177"/>
      <c r="B4177" s="18"/>
      <c r="D4177"/>
      <c r="E4177"/>
      <c r="F4177"/>
      <c r="G4177"/>
      <c r="H4177"/>
      <c r="I4177"/>
      <c r="J4177"/>
      <c r="K4177"/>
      <c r="L4177"/>
      <c r="M4177"/>
      <c r="N4177"/>
      <c r="O4177"/>
      <c r="P4177"/>
      <c r="Q4177"/>
      <c r="R4177"/>
    </row>
    <row r="4178" spans="1:18" s="16" customFormat="1" x14ac:dyDescent="0.25">
      <c r="A4178"/>
      <c r="B4178" s="18"/>
      <c r="D4178"/>
      <c r="E4178"/>
      <c r="F4178"/>
      <c r="G4178"/>
      <c r="H4178"/>
      <c r="I4178"/>
      <c r="J4178"/>
      <c r="K4178"/>
      <c r="L4178"/>
      <c r="M4178"/>
      <c r="N4178"/>
      <c r="O4178"/>
      <c r="P4178"/>
      <c r="Q4178"/>
      <c r="R4178"/>
    </row>
    <row r="4179" spans="1:18" s="16" customFormat="1" x14ac:dyDescent="0.25">
      <c r="A4179"/>
      <c r="B4179" s="18"/>
      <c r="D4179"/>
      <c r="E4179"/>
      <c r="F4179"/>
      <c r="G4179"/>
      <c r="H4179"/>
      <c r="I4179"/>
      <c r="J4179"/>
      <c r="K4179"/>
      <c r="L4179"/>
      <c r="M4179"/>
      <c r="N4179"/>
      <c r="O4179"/>
      <c r="P4179"/>
      <c r="Q4179"/>
      <c r="R4179"/>
    </row>
    <row r="4180" spans="1:18" s="16" customFormat="1" x14ac:dyDescent="0.25">
      <c r="A4180"/>
      <c r="B4180" s="18"/>
      <c r="D4180"/>
      <c r="E4180"/>
      <c r="F4180"/>
      <c r="G4180"/>
      <c r="H4180"/>
      <c r="I4180"/>
      <c r="J4180"/>
      <c r="K4180"/>
      <c r="L4180"/>
      <c r="M4180"/>
      <c r="N4180"/>
      <c r="O4180"/>
      <c r="P4180"/>
      <c r="Q4180"/>
      <c r="R4180"/>
    </row>
    <row r="4181" spans="1:18" s="16" customFormat="1" x14ac:dyDescent="0.25">
      <c r="A4181"/>
      <c r="B4181" s="18"/>
      <c r="D4181"/>
      <c r="E4181"/>
      <c r="F4181"/>
      <c r="G4181"/>
      <c r="H4181"/>
      <c r="I4181"/>
      <c r="J4181"/>
      <c r="K4181"/>
      <c r="L4181"/>
      <c r="M4181"/>
      <c r="N4181"/>
      <c r="O4181"/>
      <c r="P4181"/>
      <c r="Q4181"/>
      <c r="R4181"/>
    </row>
    <row r="4182" spans="1:18" s="16" customFormat="1" x14ac:dyDescent="0.25">
      <c r="A4182"/>
      <c r="B4182" s="18"/>
      <c r="D4182"/>
      <c r="E4182"/>
      <c r="F4182"/>
      <c r="G4182"/>
      <c r="H4182"/>
      <c r="I4182"/>
      <c r="J4182"/>
      <c r="K4182"/>
      <c r="L4182"/>
      <c r="M4182"/>
      <c r="N4182"/>
      <c r="O4182"/>
      <c r="P4182"/>
      <c r="Q4182"/>
      <c r="R4182"/>
    </row>
    <row r="4183" spans="1:18" s="16" customFormat="1" x14ac:dyDescent="0.25">
      <c r="A4183"/>
      <c r="B4183" s="18"/>
      <c r="D4183"/>
      <c r="E4183"/>
      <c r="F4183"/>
      <c r="G4183"/>
      <c r="H4183"/>
      <c r="I4183"/>
      <c r="J4183"/>
      <c r="K4183"/>
      <c r="L4183"/>
      <c r="M4183"/>
      <c r="N4183"/>
      <c r="O4183"/>
      <c r="P4183"/>
      <c r="Q4183"/>
      <c r="R4183"/>
    </row>
    <row r="4184" spans="1:18" s="16" customFormat="1" x14ac:dyDescent="0.25">
      <c r="A4184"/>
      <c r="B4184" s="18"/>
      <c r="D4184"/>
      <c r="E4184"/>
      <c r="F4184"/>
      <c r="G4184"/>
      <c r="H4184"/>
      <c r="I4184"/>
      <c r="J4184"/>
      <c r="K4184"/>
      <c r="L4184"/>
      <c r="M4184"/>
      <c r="N4184"/>
      <c r="O4184"/>
      <c r="P4184"/>
      <c r="Q4184"/>
      <c r="R4184"/>
    </row>
    <row r="4185" spans="1:18" s="16" customFormat="1" x14ac:dyDescent="0.25">
      <c r="A4185"/>
      <c r="B4185" s="18"/>
      <c r="D4185"/>
      <c r="E4185"/>
      <c r="F4185"/>
      <c r="G4185"/>
      <c r="H4185"/>
      <c r="I4185"/>
      <c r="J4185"/>
      <c r="K4185"/>
      <c r="L4185"/>
      <c r="M4185"/>
      <c r="N4185"/>
      <c r="O4185"/>
      <c r="P4185"/>
      <c r="Q4185"/>
      <c r="R4185"/>
    </row>
    <row r="4186" spans="1:18" s="16" customFormat="1" x14ac:dyDescent="0.25">
      <c r="A4186"/>
      <c r="B4186" s="18"/>
      <c r="D4186"/>
      <c r="E4186"/>
      <c r="F4186"/>
      <c r="G4186"/>
      <c r="H4186"/>
      <c r="I4186"/>
      <c r="J4186"/>
      <c r="K4186"/>
      <c r="L4186"/>
      <c r="M4186"/>
      <c r="N4186"/>
      <c r="O4186"/>
      <c r="P4186"/>
      <c r="Q4186"/>
      <c r="R4186"/>
    </row>
    <row r="4187" spans="1:18" s="16" customFormat="1" x14ac:dyDescent="0.25">
      <c r="A4187"/>
      <c r="B4187" s="18"/>
      <c r="D4187"/>
      <c r="E4187"/>
      <c r="F4187"/>
      <c r="G4187"/>
      <c r="H4187"/>
      <c r="I4187"/>
      <c r="J4187"/>
      <c r="K4187"/>
      <c r="L4187"/>
      <c r="M4187"/>
      <c r="N4187"/>
      <c r="O4187"/>
      <c r="P4187"/>
      <c r="Q4187"/>
      <c r="R4187"/>
    </row>
    <row r="4188" spans="1:18" s="16" customFormat="1" x14ac:dyDescent="0.25">
      <c r="A4188"/>
      <c r="B4188" s="18"/>
      <c r="D4188"/>
      <c r="E4188"/>
      <c r="F4188"/>
      <c r="G4188"/>
      <c r="H4188"/>
      <c r="I4188"/>
      <c r="J4188"/>
      <c r="K4188"/>
      <c r="L4188"/>
      <c r="M4188"/>
      <c r="N4188"/>
      <c r="O4188"/>
      <c r="P4188"/>
      <c r="Q4188"/>
      <c r="R4188"/>
    </row>
    <row r="4189" spans="1:18" s="16" customFormat="1" x14ac:dyDescent="0.25">
      <c r="A4189"/>
      <c r="B4189" s="18"/>
      <c r="D4189"/>
      <c r="E4189"/>
      <c r="F4189"/>
      <c r="G4189"/>
      <c r="H4189"/>
      <c r="I4189"/>
      <c r="J4189"/>
      <c r="K4189"/>
      <c r="L4189"/>
      <c r="M4189"/>
      <c r="N4189"/>
      <c r="O4189"/>
      <c r="P4189"/>
      <c r="Q4189"/>
      <c r="R4189"/>
    </row>
    <row r="4190" spans="1:18" s="16" customFormat="1" x14ac:dyDescent="0.25">
      <c r="A4190"/>
      <c r="B4190" s="18"/>
      <c r="D4190"/>
      <c r="E4190"/>
      <c r="F4190"/>
      <c r="G4190"/>
      <c r="H4190"/>
      <c r="I4190"/>
      <c r="J4190"/>
      <c r="K4190"/>
      <c r="L4190"/>
      <c r="M4190"/>
      <c r="N4190"/>
      <c r="O4190"/>
      <c r="P4190"/>
      <c r="Q4190"/>
      <c r="R4190"/>
    </row>
    <row r="4191" spans="1:18" s="16" customFormat="1" x14ac:dyDescent="0.25">
      <c r="A4191"/>
      <c r="B4191" s="18"/>
      <c r="D4191"/>
      <c r="E4191"/>
      <c r="F4191"/>
      <c r="G4191"/>
      <c r="H4191"/>
      <c r="I4191"/>
      <c r="J4191"/>
      <c r="K4191"/>
      <c r="L4191"/>
      <c r="M4191"/>
      <c r="N4191"/>
      <c r="O4191"/>
      <c r="P4191"/>
      <c r="Q4191"/>
      <c r="R4191"/>
    </row>
    <row r="4192" spans="1:18" s="16" customFormat="1" x14ac:dyDescent="0.25">
      <c r="A4192"/>
      <c r="B4192" s="18"/>
      <c r="D4192"/>
      <c r="E4192"/>
      <c r="F4192"/>
      <c r="G4192"/>
      <c r="H4192"/>
      <c r="I4192"/>
      <c r="J4192"/>
      <c r="K4192"/>
      <c r="L4192"/>
      <c r="M4192"/>
      <c r="N4192"/>
      <c r="O4192"/>
      <c r="P4192"/>
      <c r="Q4192"/>
      <c r="R4192"/>
    </row>
    <row r="4193" spans="1:18" s="16" customFormat="1" x14ac:dyDescent="0.25">
      <c r="A4193"/>
      <c r="B4193" s="18"/>
      <c r="D4193"/>
      <c r="E4193"/>
      <c r="F4193"/>
      <c r="G4193"/>
      <c r="H4193"/>
      <c r="I4193"/>
      <c r="J4193"/>
      <c r="K4193"/>
      <c r="L4193"/>
      <c r="M4193"/>
      <c r="N4193"/>
      <c r="O4193"/>
      <c r="P4193"/>
      <c r="Q4193"/>
      <c r="R4193"/>
    </row>
    <row r="4194" spans="1:18" s="16" customFormat="1" x14ac:dyDescent="0.25">
      <c r="A4194"/>
      <c r="B4194" s="18"/>
      <c r="D4194"/>
      <c r="E4194"/>
      <c r="F4194"/>
      <c r="G4194"/>
      <c r="H4194"/>
      <c r="I4194"/>
      <c r="J4194"/>
      <c r="K4194"/>
      <c r="L4194"/>
      <c r="M4194"/>
      <c r="N4194"/>
      <c r="O4194"/>
      <c r="P4194"/>
      <c r="Q4194"/>
      <c r="R4194"/>
    </row>
    <row r="4195" spans="1:18" s="16" customFormat="1" x14ac:dyDescent="0.25">
      <c r="A4195"/>
      <c r="B4195" s="18"/>
      <c r="D4195"/>
      <c r="E4195"/>
      <c r="F4195"/>
      <c r="G4195"/>
      <c r="H4195"/>
      <c r="I4195"/>
      <c r="J4195"/>
      <c r="K4195"/>
      <c r="L4195"/>
      <c r="M4195"/>
      <c r="N4195"/>
      <c r="O4195"/>
      <c r="P4195"/>
      <c r="Q4195"/>
      <c r="R4195"/>
    </row>
    <row r="4196" spans="1:18" s="16" customFormat="1" x14ac:dyDescent="0.25">
      <c r="A4196"/>
      <c r="B4196" s="18"/>
      <c r="D4196"/>
      <c r="E4196"/>
      <c r="F4196"/>
      <c r="G4196"/>
      <c r="H4196"/>
      <c r="I4196"/>
      <c r="J4196"/>
      <c r="K4196"/>
      <c r="L4196"/>
      <c r="M4196"/>
      <c r="N4196"/>
      <c r="O4196"/>
      <c r="P4196"/>
      <c r="Q4196"/>
      <c r="R4196"/>
    </row>
    <row r="4197" spans="1:18" s="16" customFormat="1" x14ac:dyDescent="0.25">
      <c r="A4197"/>
      <c r="B4197" s="18"/>
      <c r="D4197"/>
      <c r="E4197"/>
      <c r="F4197"/>
      <c r="G4197"/>
      <c r="H4197"/>
      <c r="I4197"/>
      <c r="J4197"/>
      <c r="K4197"/>
      <c r="L4197"/>
      <c r="M4197"/>
      <c r="N4197"/>
      <c r="O4197"/>
      <c r="P4197"/>
      <c r="Q4197"/>
      <c r="R4197"/>
    </row>
    <row r="4198" spans="1:18" s="16" customFormat="1" x14ac:dyDescent="0.25">
      <c r="A4198"/>
      <c r="B4198" s="18"/>
      <c r="D4198"/>
      <c r="E4198"/>
      <c r="F4198"/>
      <c r="G4198"/>
      <c r="H4198"/>
      <c r="I4198"/>
      <c r="J4198"/>
      <c r="K4198"/>
      <c r="L4198"/>
      <c r="M4198"/>
      <c r="N4198"/>
      <c r="O4198"/>
      <c r="P4198"/>
      <c r="Q4198"/>
      <c r="R4198"/>
    </row>
    <row r="4199" spans="1:18" s="16" customFormat="1" x14ac:dyDescent="0.25">
      <c r="A4199"/>
      <c r="B4199" s="18"/>
      <c r="D4199"/>
      <c r="E4199"/>
      <c r="F4199"/>
      <c r="G4199"/>
      <c r="H4199"/>
      <c r="I4199"/>
      <c r="J4199"/>
      <c r="K4199"/>
      <c r="L4199"/>
      <c r="M4199"/>
      <c r="N4199"/>
      <c r="O4199"/>
      <c r="P4199"/>
      <c r="Q4199"/>
      <c r="R4199"/>
    </row>
    <row r="4200" spans="1:18" s="16" customFormat="1" x14ac:dyDescent="0.25">
      <c r="A4200"/>
      <c r="B4200" s="18"/>
      <c r="D4200"/>
      <c r="E4200"/>
      <c r="F4200"/>
      <c r="G4200"/>
      <c r="H4200"/>
      <c r="I4200"/>
      <c r="J4200"/>
      <c r="K4200"/>
      <c r="L4200"/>
      <c r="M4200"/>
      <c r="N4200"/>
      <c r="O4200"/>
      <c r="P4200"/>
      <c r="Q4200"/>
      <c r="R4200"/>
    </row>
    <row r="4201" spans="1:18" s="16" customFormat="1" x14ac:dyDescent="0.25">
      <c r="A4201"/>
      <c r="B4201" s="18"/>
      <c r="D4201"/>
      <c r="E4201"/>
      <c r="F4201"/>
      <c r="G4201"/>
      <c r="H4201"/>
      <c r="I4201"/>
      <c r="J4201"/>
      <c r="K4201"/>
      <c r="L4201"/>
      <c r="M4201"/>
      <c r="N4201"/>
      <c r="O4201"/>
      <c r="P4201"/>
      <c r="Q4201"/>
      <c r="R4201"/>
    </row>
    <row r="4202" spans="1:18" s="16" customFormat="1" x14ac:dyDescent="0.25">
      <c r="A4202"/>
      <c r="B4202" s="18"/>
      <c r="D4202"/>
      <c r="E4202"/>
      <c r="F4202"/>
      <c r="G4202"/>
      <c r="H4202"/>
      <c r="I4202"/>
      <c r="J4202"/>
      <c r="K4202"/>
      <c r="L4202"/>
      <c r="M4202"/>
      <c r="N4202"/>
      <c r="O4202"/>
      <c r="P4202"/>
      <c r="Q4202"/>
      <c r="R4202"/>
    </row>
    <row r="4203" spans="1:18" s="16" customFormat="1" x14ac:dyDescent="0.25">
      <c r="A4203"/>
      <c r="B4203" s="18"/>
      <c r="D4203"/>
      <c r="E4203"/>
      <c r="F4203"/>
      <c r="G4203"/>
      <c r="H4203"/>
      <c r="I4203"/>
      <c r="J4203"/>
      <c r="K4203"/>
      <c r="L4203"/>
      <c r="M4203"/>
      <c r="N4203"/>
      <c r="O4203"/>
      <c r="P4203"/>
      <c r="Q4203"/>
      <c r="R4203"/>
    </row>
    <row r="4204" spans="1:18" s="16" customFormat="1" x14ac:dyDescent="0.25">
      <c r="A4204"/>
      <c r="B4204" s="18"/>
      <c r="D4204"/>
      <c r="E4204"/>
      <c r="F4204"/>
      <c r="G4204"/>
      <c r="H4204"/>
      <c r="I4204"/>
      <c r="J4204"/>
      <c r="K4204"/>
      <c r="L4204"/>
      <c r="M4204"/>
      <c r="N4204"/>
      <c r="O4204"/>
      <c r="P4204"/>
      <c r="Q4204"/>
      <c r="R4204"/>
    </row>
    <row r="4205" spans="1:18" s="16" customFormat="1" x14ac:dyDescent="0.25">
      <c r="A4205"/>
      <c r="B4205" s="18"/>
      <c r="D4205"/>
      <c r="E4205"/>
      <c r="F4205"/>
      <c r="G4205"/>
      <c r="H4205"/>
      <c r="I4205"/>
      <c r="J4205"/>
      <c r="K4205"/>
      <c r="L4205"/>
      <c r="M4205"/>
      <c r="N4205"/>
      <c r="O4205"/>
      <c r="P4205"/>
      <c r="Q4205"/>
      <c r="R4205"/>
    </row>
    <row r="4206" spans="1:18" s="16" customFormat="1" x14ac:dyDescent="0.25">
      <c r="A4206"/>
      <c r="B4206" s="18"/>
      <c r="D4206"/>
      <c r="E4206"/>
      <c r="F4206"/>
      <c r="G4206"/>
      <c r="H4206"/>
      <c r="I4206"/>
      <c r="J4206"/>
      <c r="K4206"/>
      <c r="L4206"/>
      <c r="M4206"/>
      <c r="N4206"/>
      <c r="O4206"/>
      <c r="P4206"/>
      <c r="Q4206"/>
      <c r="R4206"/>
    </row>
    <row r="4207" spans="1:18" s="16" customFormat="1" x14ac:dyDescent="0.25">
      <c r="A4207"/>
      <c r="B4207" s="18"/>
      <c r="D4207"/>
      <c r="E4207"/>
      <c r="F4207"/>
      <c r="G4207"/>
      <c r="H4207"/>
      <c r="I4207"/>
      <c r="J4207"/>
      <c r="K4207"/>
      <c r="L4207"/>
      <c r="M4207"/>
      <c r="N4207"/>
      <c r="O4207"/>
      <c r="P4207"/>
      <c r="Q4207"/>
      <c r="R4207"/>
    </row>
    <row r="4208" spans="1:18" s="16" customFormat="1" x14ac:dyDescent="0.25">
      <c r="A4208"/>
      <c r="B4208" s="18"/>
      <c r="D4208"/>
      <c r="E4208"/>
      <c r="F4208"/>
      <c r="G4208"/>
      <c r="H4208"/>
      <c r="I4208"/>
      <c r="J4208"/>
      <c r="K4208"/>
      <c r="L4208"/>
      <c r="M4208"/>
      <c r="N4208"/>
      <c r="O4208"/>
      <c r="P4208"/>
      <c r="Q4208"/>
      <c r="R4208"/>
    </row>
    <row r="4209" spans="1:18" s="16" customFormat="1" x14ac:dyDescent="0.25">
      <c r="A4209"/>
      <c r="B4209" s="18"/>
      <c r="D4209"/>
      <c r="E4209"/>
      <c r="F4209"/>
      <c r="G4209"/>
      <c r="H4209"/>
      <c r="I4209"/>
      <c r="J4209"/>
      <c r="K4209"/>
      <c r="L4209"/>
      <c r="M4209"/>
      <c r="N4209"/>
      <c r="O4209"/>
      <c r="P4209"/>
      <c r="Q4209"/>
      <c r="R4209"/>
    </row>
    <row r="4210" spans="1:18" s="16" customFormat="1" x14ac:dyDescent="0.25">
      <c r="A4210"/>
      <c r="B4210" s="18"/>
      <c r="D4210"/>
      <c r="E4210"/>
      <c r="F4210"/>
      <c r="G4210"/>
      <c r="H4210"/>
      <c r="I4210"/>
      <c r="J4210"/>
      <c r="K4210"/>
      <c r="L4210"/>
      <c r="M4210"/>
      <c r="N4210"/>
      <c r="O4210"/>
      <c r="P4210"/>
      <c r="Q4210"/>
      <c r="R4210"/>
    </row>
    <row r="4211" spans="1:18" s="16" customFormat="1" x14ac:dyDescent="0.25">
      <c r="A4211"/>
      <c r="B4211" s="18"/>
      <c r="D4211"/>
      <c r="E4211"/>
      <c r="F4211"/>
      <c r="G4211"/>
      <c r="H4211"/>
      <c r="I4211"/>
      <c r="J4211"/>
      <c r="K4211"/>
      <c r="L4211"/>
      <c r="M4211"/>
      <c r="N4211"/>
      <c r="O4211"/>
      <c r="P4211"/>
      <c r="Q4211"/>
      <c r="R4211"/>
    </row>
    <row r="4212" spans="1:18" s="16" customFormat="1" x14ac:dyDescent="0.25">
      <c r="A4212"/>
      <c r="B4212" s="17"/>
      <c r="D4212"/>
      <c r="E4212"/>
      <c r="F4212"/>
      <c r="G4212"/>
      <c r="H4212"/>
      <c r="I4212"/>
      <c r="J4212"/>
      <c r="K4212"/>
      <c r="L4212"/>
      <c r="M4212"/>
      <c r="N4212"/>
      <c r="O4212"/>
      <c r="P4212"/>
      <c r="Q4212"/>
      <c r="R4212"/>
    </row>
    <row r="4213" spans="1:18" s="16" customFormat="1" x14ac:dyDescent="0.25">
      <c r="A4213"/>
      <c r="B4213" s="18"/>
      <c r="D4213"/>
      <c r="E4213"/>
      <c r="F4213"/>
      <c r="G4213"/>
      <c r="H4213"/>
      <c r="I4213"/>
      <c r="J4213"/>
      <c r="K4213"/>
      <c r="L4213"/>
      <c r="M4213"/>
      <c r="N4213"/>
      <c r="O4213"/>
      <c r="P4213"/>
      <c r="Q4213"/>
      <c r="R4213"/>
    </row>
    <row r="4214" spans="1:18" s="16" customFormat="1" x14ac:dyDescent="0.25">
      <c r="A4214"/>
      <c r="B4214" s="18"/>
      <c r="D4214"/>
      <c r="E4214"/>
      <c r="F4214"/>
      <c r="G4214"/>
      <c r="H4214"/>
      <c r="I4214"/>
      <c r="J4214"/>
      <c r="K4214"/>
      <c r="L4214"/>
      <c r="M4214"/>
      <c r="N4214"/>
      <c r="O4214"/>
      <c r="P4214"/>
      <c r="Q4214"/>
      <c r="R4214"/>
    </row>
    <row r="4215" spans="1:18" s="16" customFormat="1" x14ac:dyDescent="0.25">
      <c r="A4215"/>
      <c r="B4215" s="18"/>
      <c r="D4215"/>
      <c r="E4215"/>
      <c r="F4215"/>
      <c r="G4215"/>
      <c r="H4215"/>
      <c r="I4215"/>
      <c r="J4215"/>
      <c r="K4215"/>
      <c r="L4215"/>
      <c r="M4215"/>
      <c r="N4215"/>
      <c r="O4215"/>
      <c r="P4215"/>
      <c r="Q4215"/>
      <c r="R4215"/>
    </row>
    <row r="4216" spans="1:18" s="16" customFormat="1" x14ac:dyDescent="0.25">
      <c r="A4216"/>
      <c r="B4216" s="18"/>
      <c r="D4216"/>
      <c r="E4216"/>
      <c r="F4216"/>
      <c r="G4216"/>
      <c r="H4216"/>
      <c r="I4216"/>
      <c r="J4216"/>
      <c r="K4216"/>
      <c r="L4216"/>
      <c r="M4216"/>
      <c r="N4216"/>
      <c r="O4216"/>
      <c r="P4216"/>
      <c r="Q4216"/>
      <c r="R4216"/>
    </row>
    <row r="4217" spans="1:18" s="16" customFormat="1" x14ac:dyDescent="0.25">
      <c r="A4217"/>
      <c r="B4217" s="18"/>
      <c r="D4217"/>
      <c r="E4217"/>
      <c r="F4217"/>
      <c r="G4217"/>
      <c r="H4217"/>
      <c r="I4217"/>
      <c r="J4217"/>
      <c r="K4217"/>
      <c r="L4217"/>
      <c r="M4217"/>
      <c r="N4217"/>
      <c r="O4217"/>
      <c r="P4217"/>
      <c r="Q4217"/>
      <c r="R4217"/>
    </row>
    <row r="4218" spans="1:18" s="16" customFormat="1" x14ac:dyDescent="0.25">
      <c r="A4218"/>
      <c r="B4218" s="18"/>
      <c r="D4218"/>
      <c r="E4218"/>
      <c r="F4218"/>
      <c r="G4218"/>
      <c r="H4218"/>
      <c r="I4218"/>
      <c r="J4218"/>
      <c r="K4218"/>
      <c r="L4218"/>
      <c r="M4218"/>
      <c r="N4218"/>
      <c r="O4218"/>
      <c r="P4218"/>
      <c r="Q4218"/>
      <c r="R4218"/>
    </row>
    <row r="4219" spans="1:18" s="16" customFormat="1" x14ac:dyDescent="0.25">
      <c r="A4219"/>
      <c r="B4219" s="18"/>
      <c r="D4219"/>
      <c r="E4219"/>
      <c r="F4219"/>
      <c r="G4219"/>
      <c r="H4219"/>
      <c r="I4219"/>
      <c r="J4219"/>
      <c r="K4219"/>
      <c r="L4219"/>
      <c r="M4219"/>
      <c r="N4219"/>
      <c r="O4219"/>
      <c r="P4219"/>
      <c r="Q4219"/>
      <c r="R4219"/>
    </row>
    <row r="4220" spans="1:18" s="16" customFormat="1" x14ac:dyDescent="0.25">
      <c r="A4220"/>
      <c r="B4220" s="18"/>
      <c r="D4220"/>
      <c r="E4220"/>
      <c r="F4220"/>
      <c r="G4220"/>
      <c r="H4220"/>
      <c r="I4220"/>
      <c r="J4220"/>
      <c r="K4220"/>
      <c r="L4220"/>
      <c r="M4220"/>
      <c r="N4220"/>
      <c r="O4220"/>
      <c r="P4220"/>
      <c r="Q4220"/>
      <c r="R4220"/>
    </row>
    <row r="4221" spans="1:18" s="16" customFormat="1" x14ac:dyDescent="0.25">
      <c r="A4221"/>
      <c r="B4221" s="18"/>
      <c r="D4221"/>
      <c r="E4221"/>
      <c r="F4221"/>
      <c r="G4221"/>
      <c r="H4221"/>
      <c r="I4221"/>
      <c r="J4221"/>
      <c r="K4221"/>
      <c r="L4221"/>
      <c r="M4221"/>
      <c r="N4221"/>
      <c r="O4221"/>
      <c r="P4221"/>
      <c r="Q4221"/>
      <c r="R4221"/>
    </row>
    <row r="4222" spans="1:18" s="16" customFormat="1" x14ac:dyDescent="0.25">
      <c r="A4222"/>
      <c r="B4222" s="18"/>
      <c r="D4222"/>
      <c r="E4222"/>
      <c r="F4222"/>
      <c r="G4222"/>
      <c r="H4222"/>
      <c r="I4222"/>
      <c r="J4222"/>
      <c r="K4222"/>
      <c r="L4222"/>
      <c r="M4222"/>
      <c r="N4222"/>
      <c r="O4222"/>
      <c r="P4222"/>
      <c r="Q4222"/>
      <c r="R4222"/>
    </row>
    <row r="4223" spans="1:18" s="16" customFormat="1" x14ac:dyDescent="0.25">
      <c r="A4223"/>
      <c r="B4223" s="18"/>
      <c r="D4223"/>
      <c r="E4223"/>
      <c r="F4223"/>
      <c r="G4223"/>
      <c r="H4223"/>
      <c r="I4223"/>
      <c r="J4223"/>
      <c r="K4223"/>
      <c r="L4223"/>
      <c r="M4223"/>
      <c r="N4223"/>
      <c r="O4223"/>
      <c r="P4223"/>
      <c r="Q4223"/>
      <c r="R4223"/>
    </row>
    <row r="4224" spans="1:18" s="16" customFormat="1" x14ac:dyDescent="0.25">
      <c r="A4224"/>
      <c r="B4224" s="18"/>
      <c r="D4224"/>
      <c r="E4224"/>
      <c r="F4224"/>
      <c r="G4224"/>
      <c r="H4224"/>
      <c r="I4224"/>
      <c r="J4224"/>
      <c r="K4224"/>
      <c r="L4224"/>
      <c r="M4224"/>
      <c r="N4224"/>
      <c r="O4224"/>
      <c r="P4224"/>
      <c r="Q4224"/>
      <c r="R4224"/>
    </row>
    <row r="4225" spans="1:18" s="16" customFormat="1" x14ac:dyDescent="0.25">
      <c r="A4225"/>
      <c r="B4225" s="18"/>
      <c r="D4225"/>
      <c r="E4225"/>
      <c r="F4225"/>
      <c r="G4225"/>
      <c r="H4225"/>
      <c r="I4225"/>
      <c r="J4225"/>
      <c r="K4225"/>
      <c r="L4225"/>
      <c r="M4225"/>
      <c r="N4225"/>
      <c r="O4225"/>
      <c r="P4225"/>
      <c r="Q4225"/>
      <c r="R4225"/>
    </row>
    <row r="4226" spans="1:18" s="16" customFormat="1" x14ac:dyDescent="0.25">
      <c r="A4226"/>
      <c r="B4226" s="18"/>
      <c r="D4226"/>
      <c r="E4226"/>
      <c r="F4226"/>
      <c r="G4226"/>
      <c r="H4226"/>
      <c r="I4226"/>
      <c r="J4226"/>
      <c r="K4226"/>
      <c r="L4226"/>
      <c r="M4226"/>
      <c r="N4226"/>
      <c r="O4226"/>
      <c r="P4226"/>
      <c r="Q4226"/>
      <c r="R4226"/>
    </row>
    <row r="4227" spans="1:18" s="16" customFormat="1" x14ac:dyDescent="0.25">
      <c r="A4227"/>
      <c r="B4227" s="18"/>
      <c r="D4227"/>
      <c r="E4227"/>
      <c r="F4227"/>
      <c r="G4227"/>
      <c r="H4227"/>
      <c r="I4227"/>
      <c r="J4227"/>
      <c r="K4227"/>
      <c r="L4227"/>
      <c r="M4227"/>
      <c r="N4227"/>
      <c r="O4227"/>
      <c r="P4227"/>
      <c r="Q4227"/>
      <c r="R4227"/>
    </row>
    <row r="4228" spans="1:18" s="16" customFormat="1" x14ac:dyDescent="0.25">
      <c r="A4228"/>
      <c r="B4228" s="18"/>
      <c r="D4228"/>
      <c r="E4228"/>
      <c r="F4228"/>
      <c r="G4228"/>
      <c r="H4228"/>
      <c r="I4228"/>
      <c r="J4228"/>
      <c r="K4228"/>
      <c r="L4228"/>
      <c r="M4228"/>
      <c r="N4228"/>
      <c r="O4228"/>
      <c r="P4228"/>
      <c r="Q4228"/>
      <c r="R4228"/>
    </row>
    <row r="4229" spans="1:18" s="16" customFormat="1" x14ac:dyDescent="0.25">
      <c r="A4229"/>
      <c r="B4229" s="18"/>
      <c r="D4229"/>
      <c r="E4229"/>
      <c r="F4229"/>
      <c r="G4229"/>
      <c r="H4229"/>
      <c r="I4229"/>
      <c r="J4229"/>
      <c r="K4229"/>
      <c r="L4229"/>
      <c r="M4229"/>
      <c r="N4229"/>
      <c r="O4229"/>
      <c r="P4229"/>
      <c r="Q4229"/>
      <c r="R4229"/>
    </row>
    <row r="4230" spans="1:18" s="16" customFormat="1" x14ac:dyDescent="0.25">
      <c r="A4230"/>
      <c r="B4230" s="18"/>
      <c r="D4230"/>
      <c r="E4230"/>
      <c r="F4230"/>
      <c r="G4230"/>
      <c r="H4230"/>
      <c r="I4230"/>
      <c r="J4230"/>
      <c r="K4230"/>
      <c r="L4230"/>
      <c r="M4230"/>
      <c r="N4230"/>
      <c r="O4230"/>
      <c r="P4230"/>
      <c r="Q4230"/>
      <c r="R4230"/>
    </row>
    <row r="4231" spans="1:18" s="16" customFormat="1" x14ac:dyDescent="0.25">
      <c r="A4231"/>
      <c r="B4231" s="18"/>
      <c r="D4231"/>
      <c r="E4231"/>
      <c r="F4231"/>
      <c r="G4231"/>
      <c r="H4231"/>
      <c r="I4231"/>
      <c r="J4231"/>
      <c r="K4231"/>
      <c r="L4231"/>
      <c r="M4231"/>
      <c r="N4231"/>
      <c r="O4231"/>
      <c r="P4231"/>
      <c r="Q4231"/>
      <c r="R4231"/>
    </row>
    <row r="4232" spans="1:18" s="16" customFormat="1" x14ac:dyDescent="0.25">
      <c r="A4232"/>
      <c r="B4232" s="18"/>
      <c r="D4232"/>
      <c r="E4232"/>
      <c r="F4232"/>
      <c r="G4232"/>
      <c r="H4232"/>
      <c r="I4232"/>
      <c r="J4232"/>
      <c r="K4232"/>
      <c r="L4232"/>
      <c r="M4232"/>
      <c r="N4232"/>
      <c r="O4232"/>
      <c r="P4232"/>
      <c r="Q4232"/>
      <c r="R4232"/>
    </row>
    <row r="4233" spans="1:18" s="16" customFormat="1" x14ac:dyDescent="0.25">
      <c r="A4233"/>
      <c r="B4233" s="18"/>
      <c r="D4233"/>
      <c r="E4233"/>
      <c r="F4233"/>
      <c r="G4233"/>
      <c r="H4233"/>
      <c r="I4233"/>
      <c r="J4233"/>
      <c r="K4233"/>
      <c r="L4233"/>
      <c r="M4233"/>
      <c r="N4233"/>
      <c r="O4233"/>
      <c r="P4233"/>
      <c r="Q4233"/>
      <c r="R4233"/>
    </row>
    <row r="4234" spans="1:18" s="16" customFormat="1" x14ac:dyDescent="0.25">
      <c r="A4234"/>
      <c r="B4234" s="18"/>
      <c r="D4234"/>
      <c r="E4234"/>
      <c r="F4234"/>
      <c r="G4234"/>
      <c r="H4234"/>
      <c r="I4234"/>
      <c r="J4234"/>
      <c r="K4234"/>
      <c r="L4234"/>
      <c r="M4234"/>
      <c r="N4234"/>
      <c r="O4234"/>
      <c r="P4234"/>
      <c r="Q4234"/>
      <c r="R4234"/>
    </row>
    <row r="4235" spans="1:18" s="16" customFormat="1" x14ac:dyDescent="0.25">
      <c r="A4235"/>
      <c r="B4235" s="18"/>
      <c r="D4235"/>
      <c r="E4235"/>
      <c r="F4235"/>
      <c r="G4235"/>
      <c r="H4235"/>
      <c r="I4235"/>
      <c r="J4235"/>
      <c r="K4235"/>
      <c r="L4235"/>
      <c r="M4235"/>
      <c r="N4235"/>
      <c r="O4235"/>
      <c r="P4235"/>
      <c r="Q4235"/>
      <c r="R4235"/>
    </row>
    <row r="4236" spans="1:18" s="16" customFormat="1" x14ac:dyDescent="0.25">
      <c r="A4236"/>
      <c r="B4236" s="18"/>
      <c r="D4236"/>
      <c r="E4236"/>
      <c r="F4236"/>
      <c r="G4236"/>
      <c r="H4236"/>
      <c r="I4236"/>
      <c r="J4236"/>
      <c r="K4236"/>
      <c r="L4236"/>
      <c r="M4236"/>
      <c r="N4236"/>
      <c r="O4236"/>
      <c r="P4236"/>
      <c r="Q4236"/>
      <c r="R4236"/>
    </row>
    <row r="4237" spans="1:18" s="16" customFormat="1" x14ac:dyDescent="0.25">
      <c r="A4237"/>
      <c r="B4237" s="18"/>
      <c r="D4237"/>
      <c r="E4237"/>
      <c r="F4237"/>
      <c r="G4237"/>
      <c r="H4237"/>
      <c r="I4237"/>
      <c r="J4237"/>
      <c r="K4237"/>
      <c r="L4237"/>
      <c r="M4237"/>
      <c r="N4237"/>
      <c r="O4237"/>
      <c r="P4237"/>
      <c r="Q4237"/>
      <c r="R4237"/>
    </row>
    <row r="4238" spans="1:18" s="16" customFormat="1" x14ac:dyDescent="0.25">
      <c r="A4238"/>
      <c r="B4238" s="18"/>
      <c r="D4238"/>
      <c r="E4238"/>
      <c r="F4238"/>
      <c r="G4238"/>
      <c r="H4238"/>
      <c r="I4238"/>
      <c r="J4238"/>
      <c r="K4238"/>
      <c r="L4238"/>
      <c r="M4238"/>
      <c r="N4238"/>
      <c r="O4238"/>
      <c r="P4238"/>
      <c r="Q4238"/>
      <c r="R4238"/>
    </row>
    <row r="4239" spans="1:18" s="16" customFormat="1" x14ac:dyDescent="0.25">
      <c r="A4239"/>
      <c r="B4239" s="18"/>
      <c r="D4239"/>
      <c r="E4239"/>
      <c r="F4239"/>
      <c r="G4239"/>
      <c r="H4239"/>
      <c r="I4239"/>
      <c r="J4239"/>
      <c r="K4239"/>
      <c r="L4239"/>
      <c r="M4239"/>
      <c r="N4239"/>
      <c r="O4239"/>
      <c r="P4239"/>
      <c r="Q4239"/>
      <c r="R4239"/>
    </row>
    <row r="4240" spans="1:18" s="16" customFormat="1" x14ac:dyDescent="0.25">
      <c r="A4240"/>
      <c r="B4240" s="18"/>
      <c r="D4240"/>
      <c r="E4240"/>
      <c r="F4240"/>
      <c r="G4240"/>
      <c r="H4240"/>
      <c r="I4240"/>
      <c r="J4240"/>
      <c r="K4240"/>
      <c r="L4240"/>
      <c r="M4240"/>
      <c r="N4240"/>
      <c r="O4240"/>
      <c r="P4240"/>
      <c r="Q4240"/>
      <c r="R4240"/>
    </row>
    <row r="4241" spans="1:18" s="16" customFormat="1" x14ac:dyDescent="0.25">
      <c r="A4241"/>
      <c r="B4241" s="18"/>
      <c r="D4241"/>
      <c r="E4241"/>
      <c r="F4241"/>
      <c r="G4241"/>
      <c r="H4241"/>
      <c r="I4241"/>
      <c r="J4241"/>
      <c r="K4241"/>
      <c r="L4241"/>
      <c r="M4241"/>
      <c r="N4241"/>
      <c r="O4241"/>
      <c r="P4241"/>
      <c r="Q4241"/>
      <c r="R4241"/>
    </row>
    <row r="4242" spans="1:18" s="16" customFormat="1" x14ac:dyDescent="0.25">
      <c r="A4242"/>
      <c r="B4242" s="18"/>
      <c r="D4242"/>
      <c r="E4242"/>
      <c r="F4242"/>
      <c r="G4242"/>
      <c r="H4242"/>
      <c r="I4242"/>
      <c r="J4242"/>
      <c r="K4242"/>
      <c r="L4242"/>
      <c r="M4242"/>
      <c r="N4242"/>
      <c r="O4242"/>
      <c r="P4242"/>
      <c r="Q4242"/>
      <c r="R4242"/>
    </row>
    <row r="4243" spans="1:18" s="16" customFormat="1" x14ac:dyDescent="0.25">
      <c r="A4243"/>
      <c r="B4243" s="18"/>
      <c r="D4243"/>
      <c r="E4243"/>
      <c r="F4243"/>
      <c r="G4243"/>
      <c r="H4243"/>
      <c r="I4243"/>
      <c r="J4243"/>
      <c r="K4243"/>
      <c r="L4243"/>
      <c r="M4243"/>
      <c r="N4243"/>
      <c r="O4243"/>
      <c r="P4243"/>
      <c r="Q4243"/>
      <c r="R4243"/>
    </row>
    <row r="4244" spans="1:18" s="16" customFormat="1" x14ac:dyDescent="0.25">
      <c r="A4244"/>
      <c r="B4244" s="18"/>
      <c r="D4244"/>
      <c r="E4244"/>
      <c r="F4244"/>
      <c r="G4244"/>
      <c r="H4244"/>
      <c r="I4244"/>
      <c r="J4244"/>
      <c r="K4244"/>
      <c r="L4244"/>
      <c r="M4244"/>
      <c r="N4244"/>
      <c r="O4244"/>
      <c r="P4244"/>
      <c r="Q4244"/>
      <c r="R4244"/>
    </row>
    <row r="4245" spans="1:18" s="16" customFormat="1" x14ac:dyDescent="0.25">
      <c r="A4245"/>
      <c r="B4245" s="18"/>
      <c r="D4245"/>
      <c r="E4245"/>
      <c r="F4245"/>
      <c r="G4245"/>
      <c r="H4245"/>
      <c r="I4245"/>
      <c r="J4245"/>
      <c r="K4245"/>
      <c r="L4245"/>
      <c r="M4245"/>
      <c r="N4245"/>
      <c r="O4245"/>
      <c r="P4245"/>
      <c r="Q4245"/>
      <c r="R4245"/>
    </row>
    <row r="4246" spans="1:18" s="16" customFormat="1" x14ac:dyDescent="0.25">
      <c r="A4246"/>
      <c r="B4246" s="18"/>
      <c r="D4246"/>
      <c r="E4246"/>
      <c r="F4246"/>
      <c r="G4246"/>
      <c r="H4246"/>
      <c r="I4246"/>
      <c r="J4246"/>
      <c r="K4246"/>
      <c r="L4246"/>
      <c r="M4246"/>
      <c r="N4246"/>
      <c r="O4246"/>
      <c r="P4246"/>
      <c r="Q4246"/>
      <c r="R4246"/>
    </row>
    <row r="4247" spans="1:18" s="16" customFormat="1" x14ac:dyDescent="0.25">
      <c r="A4247"/>
      <c r="B4247" s="18"/>
      <c r="D4247"/>
      <c r="E4247"/>
      <c r="F4247"/>
      <c r="G4247"/>
      <c r="H4247"/>
      <c r="I4247"/>
      <c r="J4247"/>
      <c r="K4247"/>
      <c r="L4247"/>
      <c r="M4247"/>
      <c r="N4247"/>
      <c r="O4247"/>
      <c r="P4247"/>
      <c r="Q4247"/>
      <c r="R4247"/>
    </row>
    <row r="4248" spans="1:18" s="16" customFormat="1" x14ac:dyDescent="0.25">
      <c r="A4248"/>
      <c r="B4248" s="18"/>
      <c r="D4248"/>
      <c r="E4248"/>
      <c r="F4248"/>
      <c r="G4248"/>
      <c r="H4248"/>
      <c r="I4248"/>
      <c r="J4248"/>
      <c r="K4248"/>
      <c r="L4248"/>
      <c r="M4248"/>
      <c r="N4248"/>
      <c r="O4248"/>
      <c r="P4248"/>
      <c r="Q4248"/>
      <c r="R4248"/>
    </row>
    <row r="4249" spans="1:18" s="16" customFormat="1" x14ac:dyDescent="0.25">
      <c r="A4249"/>
      <c r="B4249" s="18"/>
      <c r="D4249"/>
      <c r="E4249"/>
      <c r="F4249"/>
      <c r="G4249"/>
      <c r="H4249"/>
      <c r="I4249"/>
      <c r="J4249"/>
      <c r="K4249"/>
      <c r="L4249"/>
      <c r="M4249"/>
      <c r="N4249"/>
      <c r="O4249"/>
      <c r="P4249"/>
      <c r="Q4249"/>
      <c r="R4249"/>
    </row>
    <row r="4250" spans="1:18" s="16" customFormat="1" x14ac:dyDescent="0.25">
      <c r="A4250"/>
      <c r="B4250" s="18"/>
      <c r="D4250"/>
      <c r="E4250"/>
      <c r="F4250"/>
      <c r="G4250"/>
      <c r="H4250"/>
      <c r="I4250"/>
      <c r="J4250"/>
      <c r="K4250"/>
      <c r="L4250"/>
      <c r="M4250"/>
      <c r="N4250"/>
      <c r="O4250"/>
      <c r="P4250"/>
      <c r="Q4250"/>
      <c r="R4250"/>
    </row>
    <row r="4251" spans="1:18" s="16" customFormat="1" x14ac:dyDescent="0.25">
      <c r="A4251"/>
      <c r="B4251" s="18"/>
      <c r="D4251"/>
      <c r="E4251"/>
      <c r="F4251"/>
      <c r="G4251"/>
      <c r="H4251"/>
      <c r="I4251"/>
      <c r="J4251"/>
      <c r="K4251"/>
      <c r="L4251"/>
      <c r="M4251"/>
      <c r="N4251"/>
      <c r="O4251"/>
      <c r="P4251"/>
      <c r="Q4251"/>
      <c r="R4251"/>
    </row>
    <row r="4252" spans="1:18" s="16" customFormat="1" x14ac:dyDescent="0.25">
      <c r="A4252"/>
      <c r="B4252" s="18"/>
      <c r="D4252"/>
      <c r="E4252"/>
      <c r="F4252"/>
      <c r="G4252"/>
      <c r="H4252"/>
      <c r="I4252"/>
      <c r="J4252"/>
      <c r="K4252"/>
      <c r="L4252"/>
      <c r="M4252"/>
      <c r="N4252"/>
      <c r="O4252"/>
      <c r="P4252"/>
      <c r="Q4252"/>
      <c r="R4252"/>
    </row>
    <row r="4253" spans="1:18" s="16" customFormat="1" x14ac:dyDescent="0.25">
      <c r="A4253"/>
      <c r="B4253" s="18"/>
      <c r="D4253"/>
      <c r="E4253"/>
      <c r="F4253"/>
      <c r="G4253"/>
      <c r="H4253"/>
      <c r="I4253"/>
      <c r="J4253"/>
      <c r="K4253"/>
      <c r="L4253"/>
      <c r="M4253"/>
      <c r="N4253"/>
      <c r="O4253"/>
      <c r="P4253"/>
      <c r="Q4253"/>
      <c r="R4253"/>
    </row>
    <row r="4254" spans="1:18" s="16" customFormat="1" x14ac:dyDescent="0.25">
      <c r="A4254"/>
      <c r="B4254" s="18"/>
      <c r="D4254"/>
      <c r="E4254"/>
      <c r="F4254"/>
      <c r="G4254"/>
      <c r="H4254"/>
      <c r="I4254"/>
      <c r="J4254"/>
      <c r="K4254"/>
      <c r="L4254"/>
      <c r="M4254"/>
      <c r="N4254"/>
      <c r="O4254"/>
      <c r="P4254"/>
      <c r="Q4254"/>
      <c r="R4254"/>
    </row>
    <row r="4255" spans="1:18" s="16" customFormat="1" x14ac:dyDescent="0.25">
      <c r="A4255"/>
      <c r="B4255" s="18"/>
      <c r="D4255"/>
      <c r="E4255"/>
      <c r="F4255"/>
      <c r="G4255"/>
      <c r="H4255"/>
      <c r="I4255"/>
      <c r="J4255"/>
      <c r="K4255"/>
      <c r="L4255"/>
      <c r="M4255"/>
      <c r="N4255"/>
      <c r="O4255"/>
      <c r="P4255"/>
      <c r="Q4255"/>
      <c r="R4255"/>
    </row>
    <row r="4256" spans="1:18" s="16" customFormat="1" x14ac:dyDescent="0.25">
      <c r="A4256"/>
      <c r="B4256" s="18"/>
      <c r="D4256"/>
      <c r="E4256"/>
      <c r="F4256"/>
      <c r="G4256"/>
      <c r="H4256"/>
      <c r="I4256"/>
      <c r="J4256"/>
      <c r="K4256"/>
      <c r="L4256"/>
      <c r="M4256"/>
      <c r="N4256"/>
      <c r="O4256"/>
      <c r="P4256"/>
      <c r="Q4256"/>
      <c r="R4256"/>
    </row>
    <row r="4257" spans="1:18" s="16" customFormat="1" x14ac:dyDescent="0.25">
      <c r="A4257"/>
      <c r="B4257" s="18"/>
      <c r="D4257"/>
      <c r="E4257"/>
      <c r="F4257"/>
      <c r="G4257"/>
      <c r="H4257"/>
      <c r="I4257"/>
      <c r="J4257"/>
      <c r="K4257"/>
      <c r="L4257"/>
      <c r="M4257"/>
      <c r="N4257"/>
      <c r="O4257"/>
      <c r="P4257"/>
      <c r="Q4257"/>
      <c r="R4257"/>
    </row>
    <row r="4258" spans="1:18" s="16" customFormat="1" x14ac:dyDescent="0.25">
      <c r="A4258"/>
      <c r="B4258" s="18"/>
      <c r="D4258"/>
      <c r="E4258"/>
      <c r="F4258"/>
      <c r="G4258"/>
      <c r="H4258"/>
      <c r="I4258"/>
      <c r="J4258"/>
      <c r="K4258"/>
      <c r="L4258"/>
      <c r="M4258"/>
      <c r="N4258"/>
      <c r="O4258"/>
      <c r="P4258"/>
      <c r="Q4258"/>
      <c r="R4258"/>
    </row>
    <row r="4259" spans="1:18" s="16" customFormat="1" x14ac:dyDescent="0.25">
      <c r="A4259"/>
      <c r="B4259" s="18"/>
      <c r="D4259"/>
      <c r="E4259"/>
      <c r="F4259"/>
      <c r="G4259"/>
      <c r="H4259"/>
      <c r="I4259"/>
      <c r="J4259"/>
      <c r="K4259"/>
      <c r="L4259"/>
      <c r="M4259"/>
      <c r="N4259"/>
      <c r="O4259"/>
      <c r="P4259"/>
      <c r="Q4259"/>
      <c r="R4259"/>
    </row>
    <row r="4260" spans="1:18" s="16" customFormat="1" x14ac:dyDescent="0.25">
      <c r="A4260"/>
      <c r="B4260" s="18"/>
      <c r="D4260"/>
      <c r="E4260"/>
      <c r="F4260"/>
      <c r="G4260"/>
      <c r="H4260"/>
      <c r="I4260"/>
      <c r="J4260"/>
      <c r="K4260"/>
      <c r="L4260"/>
      <c r="M4260"/>
      <c r="N4260"/>
      <c r="O4260"/>
      <c r="P4260"/>
      <c r="Q4260"/>
      <c r="R4260"/>
    </row>
    <row r="4261" spans="1:18" s="16" customFormat="1" x14ac:dyDescent="0.25">
      <c r="A4261"/>
      <c r="B4261" s="18"/>
      <c r="D4261"/>
      <c r="E4261"/>
      <c r="F4261"/>
      <c r="G4261"/>
      <c r="H4261"/>
      <c r="I4261"/>
      <c r="J4261"/>
      <c r="K4261"/>
      <c r="L4261"/>
      <c r="M4261"/>
      <c r="N4261"/>
      <c r="O4261"/>
      <c r="P4261"/>
      <c r="Q4261"/>
      <c r="R4261"/>
    </row>
    <row r="4262" spans="1:18" s="16" customFormat="1" x14ac:dyDescent="0.25">
      <c r="A4262"/>
      <c r="B4262" s="17"/>
      <c r="D4262"/>
      <c r="E4262"/>
      <c r="F4262"/>
      <c r="G4262"/>
      <c r="H4262"/>
      <c r="I4262"/>
      <c r="J4262"/>
      <c r="K4262"/>
      <c r="L4262"/>
      <c r="M4262"/>
      <c r="N4262"/>
      <c r="O4262"/>
      <c r="P4262"/>
      <c r="Q4262"/>
      <c r="R4262"/>
    </row>
    <row r="4263" spans="1:18" s="16" customFormat="1" x14ac:dyDescent="0.25">
      <c r="A4263"/>
      <c r="B4263" s="18"/>
      <c r="D4263"/>
      <c r="E4263"/>
      <c r="F4263"/>
      <c r="G4263"/>
      <c r="H4263"/>
      <c r="I4263"/>
      <c r="J4263"/>
      <c r="K4263"/>
      <c r="L4263"/>
      <c r="M4263"/>
      <c r="N4263"/>
      <c r="O4263"/>
      <c r="P4263"/>
      <c r="Q4263"/>
      <c r="R4263"/>
    </row>
    <row r="4264" spans="1:18" s="16" customFormat="1" x14ac:dyDescent="0.25">
      <c r="A4264"/>
      <c r="B4264" s="18"/>
      <c r="D4264"/>
      <c r="E4264"/>
      <c r="F4264"/>
      <c r="G4264"/>
      <c r="H4264"/>
      <c r="I4264"/>
      <c r="J4264"/>
      <c r="K4264"/>
      <c r="L4264"/>
      <c r="M4264"/>
      <c r="N4264"/>
      <c r="O4264"/>
      <c r="P4264"/>
      <c r="Q4264"/>
      <c r="R4264"/>
    </row>
    <row r="4265" spans="1:18" s="16" customFormat="1" x14ac:dyDescent="0.25">
      <c r="A4265"/>
      <c r="B4265" s="18"/>
      <c r="D4265"/>
      <c r="E4265"/>
      <c r="F4265"/>
      <c r="G4265"/>
      <c r="H4265"/>
      <c r="I4265"/>
      <c r="J4265"/>
      <c r="K4265"/>
      <c r="L4265"/>
      <c r="M4265"/>
      <c r="N4265"/>
      <c r="O4265"/>
      <c r="P4265"/>
      <c r="Q4265"/>
      <c r="R4265"/>
    </row>
    <row r="4266" spans="1:18" s="16" customFormat="1" x14ac:dyDescent="0.25">
      <c r="A4266"/>
      <c r="B4266" s="18"/>
      <c r="D4266"/>
      <c r="E4266"/>
      <c r="F4266"/>
      <c r="G4266"/>
      <c r="H4266"/>
      <c r="I4266"/>
      <c r="J4266"/>
      <c r="K4266"/>
      <c r="L4266"/>
      <c r="M4266"/>
      <c r="N4266"/>
      <c r="O4266"/>
      <c r="P4266"/>
      <c r="Q4266"/>
      <c r="R4266"/>
    </row>
    <row r="4267" spans="1:18" s="16" customFormat="1" x14ac:dyDescent="0.25">
      <c r="A4267"/>
      <c r="B4267" s="18"/>
      <c r="D4267"/>
      <c r="E4267"/>
      <c r="F4267"/>
      <c r="G4267"/>
      <c r="H4267"/>
      <c r="I4267"/>
      <c r="J4267"/>
      <c r="K4267"/>
      <c r="L4267"/>
      <c r="M4267"/>
      <c r="N4267"/>
      <c r="O4267"/>
      <c r="P4267"/>
      <c r="Q4267"/>
      <c r="R4267"/>
    </row>
    <row r="4268" spans="1:18" s="16" customFormat="1" x14ac:dyDescent="0.25">
      <c r="A4268"/>
      <c r="B4268" s="18"/>
      <c r="D4268"/>
      <c r="E4268"/>
      <c r="F4268"/>
      <c r="G4268"/>
      <c r="H4268"/>
      <c r="I4268"/>
      <c r="J4268"/>
      <c r="K4268"/>
      <c r="L4268"/>
      <c r="M4268"/>
      <c r="N4268"/>
      <c r="O4268"/>
      <c r="P4268"/>
      <c r="Q4268"/>
      <c r="R4268"/>
    </row>
    <row r="4269" spans="1:18" s="16" customFormat="1" x14ac:dyDescent="0.25">
      <c r="A4269"/>
      <c r="B4269" s="18"/>
      <c r="D4269"/>
      <c r="E4269"/>
      <c r="F4269"/>
      <c r="G4269"/>
      <c r="H4269"/>
      <c r="I4269"/>
      <c r="J4269"/>
      <c r="K4269"/>
      <c r="L4269"/>
      <c r="M4269"/>
      <c r="N4269"/>
      <c r="O4269"/>
      <c r="P4269"/>
      <c r="Q4269"/>
      <c r="R4269"/>
    </row>
    <row r="4270" spans="1:18" s="16" customFormat="1" x14ac:dyDescent="0.25">
      <c r="A4270"/>
      <c r="B4270" s="18"/>
      <c r="D4270"/>
      <c r="E4270"/>
      <c r="F4270"/>
      <c r="G4270"/>
      <c r="H4270"/>
      <c r="I4270"/>
      <c r="J4270"/>
      <c r="K4270"/>
      <c r="L4270"/>
      <c r="M4270"/>
      <c r="N4270"/>
      <c r="O4270"/>
      <c r="P4270"/>
      <c r="Q4270"/>
      <c r="R4270"/>
    </row>
    <row r="4271" spans="1:18" s="16" customFormat="1" x14ac:dyDescent="0.25">
      <c r="A4271"/>
      <c r="B4271" s="18"/>
      <c r="D4271"/>
      <c r="E4271"/>
      <c r="F4271"/>
      <c r="G4271"/>
      <c r="H4271"/>
      <c r="I4271"/>
      <c r="J4271"/>
      <c r="K4271"/>
      <c r="L4271"/>
      <c r="M4271"/>
      <c r="N4271"/>
      <c r="O4271"/>
      <c r="P4271"/>
      <c r="Q4271"/>
      <c r="R4271"/>
    </row>
    <row r="4272" spans="1:18" s="16" customFormat="1" x14ac:dyDescent="0.25">
      <c r="A4272"/>
      <c r="B4272" s="18"/>
      <c r="D4272"/>
      <c r="E4272"/>
      <c r="F4272"/>
      <c r="G4272"/>
      <c r="H4272"/>
      <c r="I4272"/>
      <c r="J4272"/>
      <c r="K4272"/>
      <c r="L4272"/>
      <c r="M4272"/>
      <c r="N4272"/>
      <c r="O4272"/>
      <c r="P4272"/>
      <c r="Q4272"/>
      <c r="R4272"/>
    </row>
    <row r="4273" spans="1:18" s="16" customFormat="1" x14ac:dyDescent="0.25">
      <c r="A4273"/>
      <c r="B4273" s="18"/>
      <c r="D4273"/>
      <c r="E4273"/>
      <c r="F4273"/>
      <c r="G4273"/>
      <c r="H4273"/>
      <c r="I4273"/>
      <c r="J4273"/>
      <c r="K4273"/>
      <c r="L4273"/>
      <c r="M4273"/>
      <c r="N4273"/>
      <c r="O4273"/>
      <c r="P4273"/>
      <c r="Q4273"/>
      <c r="R4273"/>
    </row>
    <row r="4274" spans="1:18" s="16" customFormat="1" x14ac:dyDescent="0.25">
      <c r="A4274"/>
      <c r="B4274" s="18"/>
      <c r="D4274"/>
      <c r="E4274"/>
      <c r="F4274"/>
      <c r="G4274"/>
      <c r="H4274"/>
      <c r="I4274"/>
      <c r="J4274"/>
      <c r="K4274"/>
      <c r="L4274"/>
      <c r="M4274"/>
      <c r="N4274"/>
      <c r="O4274"/>
      <c r="P4274"/>
      <c r="Q4274"/>
      <c r="R4274"/>
    </row>
    <row r="4275" spans="1:18" s="16" customFormat="1" x14ac:dyDescent="0.25">
      <c r="A4275"/>
      <c r="B4275" s="18"/>
      <c r="D4275"/>
      <c r="E4275"/>
      <c r="F4275"/>
      <c r="G4275"/>
      <c r="H4275"/>
      <c r="I4275"/>
      <c r="J4275"/>
      <c r="K4275"/>
      <c r="L4275"/>
      <c r="M4275"/>
      <c r="N4275"/>
      <c r="O4275"/>
      <c r="P4275"/>
      <c r="Q4275"/>
      <c r="R4275"/>
    </row>
    <row r="4276" spans="1:18" s="16" customFormat="1" x14ac:dyDescent="0.25">
      <c r="A4276"/>
      <c r="B4276" s="18"/>
      <c r="D4276"/>
      <c r="E4276"/>
      <c r="F4276"/>
      <c r="G4276"/>
      <c r="H4276"/>
      <c r="I4276"/>
      <c r="J4276"/>
      <c r="K4276"/>
      <c r="L4276"/>
      <c r="M4276"/>
      <c r="N4276"/>
      <c r="O4276"/>
      <c r="P4276"/>
      <c r="Q4276"/>
      <c r="R4276"/>
    </row>
    <row r="4277" spans="1:18" s="16" customFormat="1" x14ac:dyDescent="0.25">
      <c r="A4277"/>
      <c r="B4277" s="18"/>
      <c r="D4277"/>
      <c r="E4277"/>
      <c r="F4277"/>
      <c r="G4277"/>
      <c r="H4277"/>
      <c r="I4277"/>
      <c r="J4277"/>
      <c r="K4277"/>
      <c r="L4277"/>
      <c r="M4277"/>
      <c r="N4277"/>
      <c r="O4277"/>
      <c r="P4277"/>
      <c r="Q4277"/>
      <c r="R4277"/>
    </row>
    <row r="4278" spans="1:18" s="16" customFormat="1" x14ac:dyDescent="0.25">
      <c r="A4278"/>
      <c r="B4278" s="18"/>
      <c r="D4278"/>
      <c r="E4278"/>
      <c r="F4278"/>
      <c r="G4278"/>
      <c r="H4278"/>
      <c r="I4278"/>
      <c r="J4278"/>
      <c r="K4278"/>
      <c r="L4278"/>
      <c r="M4278"/>
      <c r="N4278"/>
      <c r="O4278"/>
      <c r="P4278"/>
      <c r="Q4278"/>
      <c r="R4278"/>
    </row>
    <row r="4279" spans="1:18" s="16" customFormat="1" x14ac:dyDescent="0.25">
      <c r="A4279"/>
      <c r="B4279" s="18"/>
      <c r="D4279"/>
      <c r="E4279"/>
      <c r="F4279"/>
      <c r="G4279"/>
      <c r="H4279"/>
      <c r="I4279"/>
      <c r="J4279"/>
      <c r="K4279"/>
      <c r="L4279"/>
      <c r="M4279"/>
      <c r="N4279"/>
      <c r="O4279"/>
      <c r="P4279"/>
      <c r="Q4279"/>
      <c r="R4279"/>
    </row>
    <row r="4280" spans="1:18" s="16" customFormat="1" x14ac:dyDescent="0.25">
      <c r="A4280"/>
      <c r="B4280" s="18"/>
      <c r="D4280"/>
      <c r="E4280"/>
      <c r="F4280"/>
      <c r="G4280"/>
      <c r="H4280"/>
      <c r="I4280"/>
      <c r="J4280"/>
      <c r="K4280"/>
      <c r="L4280"/>
      <c r="M4280"/>
      <c r="N4280"/>
      <c r="O4280"/>
      <c r="P4280"/>
      <c r="Q4280"/>
      <c r="R4280"/>
    </row>
    <row r="4281" spans="1:18" s="16" customFormat="1" x14ac:dyDescent="0.25">
      <c r="A4281"/>
      <c r="B4281" s="18"/>
      <c r="D4281"/>
      <c r="E4281"/>
      <c r="F4281"/>
      <c r="G4281"/>
      <c r="H4281"/>
      <c r="I4281"/>
      <c r="J4281"/>
      <c r="K4281"/>
      <c r="L4281"/>
      <c r="M4281"/>
      <c r="N4281"/>
      <c r="O4281"/>
      <c r="P4281"/>
      <c r="Q4281"/>
      <c r="R4281"/>
    </row>
    <row r="4282" spans="1:18" s="16" customFormat="1" x14ac:dyDescent="0.25">
      <c r="A4282"/>
      <c r="B4282" s="18"/>
      <c r="D4282"/>
      <c r="E4282"/>
      <c r="F4282"/>
      <c r="G4282"/>
      <c r="H4282"/>
      <c r="I4282"/>
      <c r="J4282"/>
      <c r="K4282"/>
      <c r="L4282"/>
      <c r="M4282"/>
      <c r="N4282"/>
      <c r="O4282"/>
      <c r="P4282"/>
      <c r="Q4282"/>
      <c r="R4282"/>
    </row>
    <row r="4283" spans="1:18" s="16" customFormat="1" x14ac:dyDescent="0.25">
      <c r="A4283"/>
      <c r="B4283" s="18"/>
      <c r="D4283"/>
      <c r="E4283"/>
      <c r="F4283"/>
      <c r="G4283"/>
      <c r="H4283"/>
      <c r="I4283"/>
      <c r="J4283"/>
      <c r="K4283"/>
      <c r="L4283"/>
      <c r="M4283"/>
      <c r="N4283"/>
      <c r="O4283"/>
      <c r="P4283"/>
      <c r="Q4283"/>
      <c r="R4283"/>
    </row>
    <row r="4284" spans="1:18" s="16" customFormat="1" x14ac:dyDescent="0.25">
      <c r="A4284"/>
      <c r="B4284" s="18"/>
      <c r="D4284"/>
      <c r="E4284"/>
      <c r="F4284"/>
      <c r="G4284"/>
      <c r="H4284"/>
      <c r="I4284"/>
      <c r="J4284"/>
      <c r="K4284"/>
      <c r="L4284"/>
      <c r="M4284"/>
      <c r="N4284"/>
      <c r="O4284"/>
      <c r="P4284"/>
      <c r="Q4284"/>
      <c r="R4284"/>
    </row>
    <row r="4285" spans="1:18" s="16" customFormat="1" x14ac:dyDescent="0.25">
      <c r="A4285"/>
      <c r="B4285" s="18"/>
      <c r="D4285"/>
      <c r="E4285"/>
      <c r="F4285"/>
      <c r="G4285"/>
      <c r="H4285"/>
      <c r="I4285"/>
      <c r="J4285"/>
      <c r="K4285"/>
      <c r="L4285"/>
      <c r="M4285"/>
      <c r="N4285"/>
      <c r="O4285"/>
      <c r="P4285"/>
      <c r="Q4285"/>
      <c r="R4285"/>
    </row>
    <row r="4286" spans="1:18" s="16" customFormat="1" x14ac:dyDescent="0.25">
      <c r="A4286"/>
      <c r="B4286" s="18"/>
      <c r="D4286"/>
      <c r="E4286"/>
      <c r="F4286"/>
      <c r="G4286"/>
      <c r="H4286"/>
      <c r="I4286"/>
      <c r="J4286"/>
      <c r="K4286"/>
      <c r="L4286"/>
      <c r="M4286"/>
      <c r="N4286"/>
      <c r="O4286"/>
      <c r="P4286"/>
      <c r="Q4286"/>
      <c r="R4286"/>
    </row>
    <row r="4287" spans="1:18" s="16" customFormat="1" x14ac:dyDescent="0.25">
      <c r="A4287"/>
      <c r="B4287" s="18"/>
      <c r="D4287"/>
      <c r="E4287"/>
      <c r="F4287"/>
      <c r="G4287"/>
      <c r="H4287"/>
      <c r="I4287"/>
      <c r="J4287"/>
      <c r="K4287"/>
      <c r="L4287"/>
      <c r="M4287"/>
      <c r="N4287"/>
      <c r="O4287"/>
      <c r="P4287"/>
      <c r="Q4287"/>
      <c r="R4287"/>
    </row>
    <row r="4288" spans="1:18" s="16" customFormat="1" x14ac:dyDescent="0.25">
      <c r="A4288"/>
      <c r="B4288" s="18"/>
      <c r="D4288"/>
      <c r="E4288"/>
      <c r="F4288"/>
      <c r="G4288"/>
      <c r="H4288"/>
      <c r="I4288"/>
      <c r="J4288"/>
      <c r="K4288"/>
      <c r="L4288"/>
      <c r="M4288"/>
      <c r="N4288"/>
      <c r="O4288"/>
      <c r="P4288"/>
      <c r="Q4288"/>
      <c r="R4288"/>
    </row>
    <row r="4289" spans="1:18" s="16" customFormat="1" x14ac:dyDescent="0.25">
      <c r="A4289"/>
      <c r="B4289" s="18"/>
      <c r="D4289"/>
      <c r="E4289"/>
      <c r="F4289"/>
      <c r="G4289"/>
      <c r="H4289"/>
      <c r="I4289"/>
      <c r="J4289"/>
      <c r="K4289"/>
      <c r="L4289"/>
      <c r="M4289"/>
      <c r="N4289"/>
      <c r="O4289"/>
      <c r="P4289"/>
      <c r="Q4289"/>
      <c r="R4289"/>
    </row>
    <row r="4290" spans="1:18" s="16" customFormat="1" x14ac:dyDescent="0.25">
      <c r="A4290"/>
      <c r="B4290" s="18"/>
      <c r="D4290"/>
      <c r="E4290"/>
      <c r="F4290"/>
      <c r="G4290"/>
      <c r="H4290"/>
      <c r="I4290"/>
      <c r="J4290"/>
      <c r="K4290"/>
      <c r="L4290"/>
      <c r="M4290"/>
      <c r="N4290"/>
      <c r="O4290"/>
      <c r="P4290"/>
      <c r="Q4290"/>
      <c r="R4290"/>
    </row>
    <row r="4291" spans="1:18" s="16" customFormat="1" x14ac:dyDescent="0.25">
      <c r="A4291"/>
      <c r="B4291" s="18"/>
      <c r="D4291"/>
      <c r="E4291"/>
      <c r="F4291"/>
      <c r="G4291"/>
      <c r="H4291"/>
      <c r="I4291"/>
      <c r="J4291"/>
      <c r="K4291"/>
      <c r="L4291"/>
      <c r="M4291"/>
      <c r="N4291"/>
      <c r="O4291"/>
      <c r="P4291"/>
      <c r="Q4291"/>
      <c r="R4291"/>
    </row>
    <row r="4292" spans="1:18" s="16" customFormat="1" x14ac:dyDescent="0.25">
      <c r="A4292"/>
      <c r="B4292" s="18"/>
      <c r="D4292"/>
      <c r="E4292"/>
      <c r="F4292"/>
      <c r="G4292"/>
      <c r="H4292"/>
      <c r="I4292"/>
      <c r="J4292"/>
      <c r="K4292"/>
      <c r="L4292"/>
      <c r="M4292"/>
      <c r="N4292"/>
      <c r="O4292"/>
      <c r="P4292"/>
      <c r="Q4292"/>
      <c r="R4292"/>
    </row>
    <row r="4293" spans="1:18" s="16" customFormat="1" x14ac:dyDescent="0.25">
      <c r="A4293"/>
      <c r="B4293" s="18"/>
      <c r="D4293"/>
      <c r="E4293"/>
      <c r="F4293"/>
      <c r="G4293"/>
      <c r="H4293"/>
      <c r="I4293"/>
      <c r="J4293"/>
      <c r="K4293"/>
      <c r="L4293"/>
      <c r="M4293"/>
      <c r="N4293"/>
      <c r="O4293"/>
      <c r="P4293"/>
      <c r="Q4293"/>
      <c r="R4293"/>
    </row>
    <row r="4294" spans="1:18" s="16" customFormat="1" x14ac:dyDescent="0.25">
      <c r="A4294"/>
      <c r="B4294" s="18"/>
      <c r="D4294"/>
      <c r="E4294"/>
      <c r="F4294"/>
      <c r="G4294"/>
      <c r="H4294"/>
      <c r="I4294"/>
      <c r="J4294"/>
      <c r="K4294"/>
      <c r="L4294"/>
      <c r="M4294"/>
      <c r="N4294"/>
      <c r="O4294"/>
      <c r="P4294"/>
      <c r="Q4294"/>
      <c r="R4294"/>
    </row>
    <row r="4295" spans="1:18" s="16" customFormat="1" x14ac:dyDescent="0.25">
      <c r="A4295"/>
      <c r="B4295" s="18"/>
      <c r="D4295"/>
      <c r="E4295"/>
      <c r="F4295"/>
      <c r="G4295"/>
      <c r="H4295"/>
      <c r="I4295"/>
      <c r="J4295"/>
      <c r="K4295"/>
      <c r="L4295"/>
      <c r="M4295"/>
      <c r="N4295"/>
      <c r="O4295"/>
      <c r="P4295"/>
      <c r="Q4295"/>
      <c r="R4295"/>
    </row>
    <row r="4296" spans="1:18" s="16" customFormat="1" x14ac:dyDescent="0.25">
      <c r="A4296"/>
      <c r="B4296" s="18"/>
      <c r="D4296"/>
      <c r="E4296"/>
      <c r="F4296"/>
      <c r="G4296"/>
      <c r="H4296"/>
      <c r="I4296"/>
      <c r="J4296"/>
      <c r="K4296"/>
      <c r="L4296"/>
      <c r="M4296"/>
      <c r="N4296"/>
      <c r="O4296"/>
      <c r="P4296"/>
      <c r="Q4296"/>
      <c r="R4296"/>
    </row>
    <row r="4297" spans="1:18" s="16" customFormat="1" x14ac:dyDescent="0.25">
      <c r="A4297"/>
      <c r="B4297" s="18"/>
      <c r="D4297"/>
      <c r="E4297"/>
      <c r="F4297"/>
      <c r="G4297"/>
      <c r="H4297"/>
      <c r="I4297"/>
      <c r="J4297"/>
      <c r="K4297"/>
      <c r="L4297"/>
      <c r="M4297"/>
      <c r="N4297"/>
      <c r="O4297"/>
      <c r="P4297"/>
      <c r="Q4297"/>
      <c r="R4297"/>
    </row>
    <row r="4298" spans="1:18" s="16" customFormat="1" x14ac:dyDescent="0.25">
      <c r="A4298"/>
      <c r="B4298" s="18"/>
      <c r="D4298"/>
      <c r="E4298"/>
      <c r="F4298"/>
      <c r="G4298"/>
      <c r="H4298"/>
      <c r="I4298"/>
      <c r="J4298"/>
      <c r="K4298"/>
      <c r="L4298"/>
      <c r="M4298"/>
      <c r="N4298"/>
      <c r="O4298"/>
      <c r="P4298"/>
      <c r="Q4298"/>
      <c r="R4298"/>
    </row>
    <row r="4299" spans="1:18" s="16" customFormat="1" x14ac:dyDescent="0.25">
      <c r="A4299"/>
      <c r="B4299" s="18"/>
      <c r="D4299"/>
      <c r="E4299"/>
      <c r="F4299"/>
      <c r="G4299"/>
      <c r="H4299"/>
      <c r="I4299"/>
      <c r="J4299"/>
      <c r="K4299"/>
      <c r="L4299"/>
      <c r="M4299"/>
      <c r="N4299"/>
      <c r="O4299"/>
      <c r="P4299"/>
      <c r="Q4299"/>
      <c r="R4299"/>
    </row>
    <row r="4300" spans="1:18" s="16" customFormat="1" x14ac:dyDescent="0.25">
      <c r="A4300"/>
      <c r="B4300" s="18"/>
      <c r="D4300"/>
      <c r="E4300"/>
      <c r="F4300"/>
      <c r="G4300"/>
      <c r="H4300"/>
      <c r="I4300"/>
      <c r="J4300"/>
      <c r="K4300"/>
      <c r="L4300"/>
      <c r="M4300"/>
      <c r="N4300"/>
      <c r="O4300"/>
      <c r="P4300"/>
      <c r="Q4300"/>
      <c r="R4300"/>
    </row>
    <row r="4301" spans="1:18" s="16" customFormat="1" x14ac:dyDescent="0.25">
      <c r="A4301"/>
      <c r="B4301" s="18"/>
      <c r="D4301"/>
      <c r="E4301"/>
      <c r="F4301"/>
      <c r="G4301"/>
      <c r="H4301"/>
      <c r="I4301"/>
      <c r="J4301"/>
      <c r="K4301"/>
      <c r="L4301"/>
      <c r="M4301"/>
      <c r="N4301"/>
      <c r="O4301"/>
      <c r="P4301"/>
      <c r="Q4301"/>
      <c r="R4301"/>
    </row>
    <row r="4302" spans="1:18" s="16" customFormat="1" x14ac:dyDescent="0.25">
      <c r="A4302"/>
      <c r="B4302" s="18"/>
      <c r="D4302"/>
      <c r="E4302"/>
      <c r="F4302"/>
      <c r="G4302"/>
      <c r="H4302"/>
      <c r="I4302"/>
      <c r="J4302"/>
      <c r="K4302"/>
      <c r="L4302"/>
      <c r="M4302"/>
      <c r="N4302"/>
      <c r="O4302"/>
      <c r="P4302"/>
      <c r="Q4302"/>
      <c r="R4302"/>
    </row>
    <row r="4303" spans="1:18" s="16" customFormat="1" x14ac:dyDescent="0.25">
      <c r="A4303"/>
      <c r="B4303" s="18"/>
      <c r="D4303"/>
      <c r="E4303"/>
      <c r="F4303"/>
      <c r="G4303"/>
      <c r="H4303"/>
      <c r="I4303"/>
      <c r="J4303"/>
      <c r="K4303"/>
      <c r="L4303"/>
      <c r="M4303"/>
      <c r="N4303"/>
      <c r="O4303"/>
      <c r="P4303"/>
      <c r="Q4303"/>
      <c r="R4303"/>
    </row>
    <row r="4304" spans="1:18" s="16" customFormat="1" x14ac:dyDescent="0.25">
      <c r="A4304"/>
      <c r="B4304" s="18"/>
      <c r="D4304"/>
      <c r="E4304"/>
      <c r="F4304"/>
      <c r="G4304"/>
      <c r="H4304"/>
      <c r="I4304"/>
      <c r="J4304"/>
      <c r="K4304"/>
      <c r="L4304"/>
      <c r="M4304"/>
      <c r="N4304"/>
      <c r="O4304"/>
      <c r="P4304"/>
      <c r="Q4304"/>
      <c r="R4304"/>
    </row>
    <row r="4305" spans="1:18" s="16" customFormat="1" x14ac:dyDescent="0.25">
      <c r="A4305"/>
      <c r="B4305" s="18"/>
      <c r="D4305"/>
      <c r="E4305"/>
      <c r="F4305"/>
      <c r="G4305"/>
      <c r="H4305"/>
      <c r="I4305"/>
      <c r="J4305"/>
      <c r="K4305"/>
      <c r="L4305"/>
      <c r="M4305"/>
      <c r="N4305"/>
      <c r="O4305"/>
      <c r="P4305"/>
      <c r="Q4305"/>
      <c r="R4305"/>
    </row>
    <row r="4306" spans="1:18" s="16" customFormat="1" x14ac:dyDescent="0.25">
      <c r="A4306"/>
      <c r="B4306" s="18"/>
      <c r="D4306"/>
      <c r="E4306"/>
      <c r="F4306"/>
      <c r="G4306"/>
      <c r="H4306"/>
      <c r="I4306"/>
      <c r="J4306"/>
      <c r="K4306"/>
      <c r="L4306"/>
      <c r="M4306"/>
      <c r="N4306"/>
      <c r="O4306"/>
      <c r="P4306"/>
      <c r="Q4306"/>
      <c r="R4306"/>
    </row>
    <row r="4307" spans="1:18" s="16" customFormat="1" x14ac:dyDescent="0.25">
      <c r="A4307"/>
      <c r="B4307" s="18"/>
      <c r="D4307"/>
      <c r="E4307"/>
      <c r="F4307"/>
      <c r="G4307"/>
      <c r="H4307"/>
      <c r="I4307"/>
      <c r="J4307"/>
      <c r="K4307"/>
      <c r="L4307"/>
      <c r="M4307"/>
      <c r="N4307"/>
      <c r="O4307"/>
      <c r="P4307"/>
      <c r="Q4307"/>
      <c r="R4307"/>
    </row>
    <row r="4308" spans="1:18" s="16" customFormat="1" x14ac:dyDescent="0.25">
      <c r="A4308"/>
      <c r="B4308" s="18"/>
      <c r="D4308"/>
      <c r="E4308"/>
      <c r="F4308"/>
      <c r="G4308"/>
      <c r="H4308"/>
      <c r="I4308"/>
      <c r="J4308"/>
      <c r="K4308"/>
      <c r="L4308"/>
      <c r="M4308"/>
      <c r="N4308"/>
      <c r="O4308"/>
      <c r="P4308"/>
      <c r="Q4308"/>
      <c r="R4308"/>
    </row>
    <row r="4309" spans="1:18" s="16" customFormat="1" x14ac:dyDescent="0.25">
      <c r="A4309"/>
      <c r="B4309" s="18"/>
      <c r="D4309"/>
      <c r="E4309"/>
      <c r="F4309"/>
      <c r="G4309"/>
      <c r="H4309"/>
      <c r="I4309"/>
      <c r="J4309"/>
      <c r="K4309"/>
      <c r="L4309"/>
      <c r="M4309"/>
      <c r="N4309"/>
      <c r="O4309"/>
      <c r="P4309"/>
      <c r="Q4309"/>
      <c r="R4309"/>
    </row>
    <row r="4310" spans="1:18" s="16" customFormat="1" x14ac:dyDescent="0.25">
      <c r="A4310"/>
      <c r="B4310" s="18"/>
      <c r="D4310"/>
      <c r="E4310"/>
      <c r="F4310"/>
      <c r="G4310"/>
      <c r="H4310"/>
      <c r="I4310"/>
      <c r="J4310"/>
      <c r="K4310"/>
      <c r="L4310"/>
      <c r="M4310"/>
      <c r="N4310"/>
      <c r="O4310"/>
      <c r="P4310"/>
      <c r="Q4310"/>
      <c r="R4310"/>
    </row>
    <row r="4311" spans="1:18" s="16" customFormat="1" x14ac:dyDescent="0.25">
      <c r="A4311"/>
      <c r="B4311" s="18"/>
      <c r="D4311"/>
      <c r="E4311"/>
      <c r="F4311"/>
      <c r="G4311"/>
      <c r="H4311"/>
      <c r="I4311"/>
      <c r="J4311"/>
      <c r="K4311"/>
      <c r="L4311"/>
      <c r="M4311"/>
      <c r="N4311"/>
      <c r="O4311"/>
      <c r="P4311"/>
      <c r="Q4311"/>
      <c r="R4311"/>
    </row>
    <row r="4312" spans="1:18" s="16" customFormat="1" x14ac:dyDescent="0.25">
      <c r="A4312"/>
      <c r="B4312" s="17"/>
      <c r="D4312"/>
      <c r="E4312"/>
      <c r="F4312"/>
      <c r="G4312"/>
      <c r="H4312"/>
      <c r="I4312"/>
      <c r="J4312"/>
      <c r="K4312"/>
      <c r="L4312"/>
      <c r="M4312"/>
      <c r="N4312"/>
      <c r="O4312"/>
      <c r="P4312"/>
      <c r="Q4312"/>
      <c r="R4312"/>
    </row>
    <row r="4313" spans="1:18" s="16" customFormat="1" x14ac:dyDescent="0.25">
      <c r="A4313"/>
      <c r="B4313" s="18"/>
      <c r="D4313"/>
      <c r="E4313"/>
      <c r="F4313"/>
      <c r="G4313"/>
      <c r="H4313"/>
      <c r="I4313"/>
      <c r="J4313"/>
      <c r="K4313"/>
      <c r="L4313"/>
      <c r="M4313"/>
      <c r="N4313"/>
      <c r="O4313"/>
      <c r="P4313"/>
      <c r="Q4313"/>
      <c r="R4313"/>
    </row>
    <row r="4314" spans="1:18" s="16" customFormat="1" x14ac:dyDescent="0.25">
      <c r="A4314"/>
      <c r="B4314" s="18"/>
      <c r="D4314"/>
      <c r="E4314"/>
      <c r="F4314"/>
      <c r="G4314"/>
      <c r="H4314"/>
      <c r="I4314"/>
      <c r="J4314"/>
      <c r="K4314"/>
      <c r="L4314"/>
      <c r="M4314"/>
      <c r="N4314"/>
      <c r="O4314"/>
      <c r="P4314"/>
      <c r="Q4314"/>
      <c r="R4314"/>
    </row>
    <row r="4315" spans="1:18" s="16" customFormat="1" x14ac:dyDescent="0.25">
      <c r="A4315"/>
      <c r="B4315" s="18"/>
      <c r="D4315"/>
      <c r="E4315"/>
      <c r="F4315"/>
      <c r="G4315"/>
      <c r="H4315"/>
      <c r="I4315"/>
      <c r="J4315"/>
      <c r="K4315"/>
      <c r="L4315"/>
      <c r="M4315"/>
      <c r="N4315"/>
      <c r="O4315"/>
      <c r="P4315"/>
      <c r="Q4315"/>
      <c r="R4315"/>
    </row>
    <row r="4316" spans="1:18" s="16" customFormat="1" x14ac:dyDescent="0.25">
      <c r="A4316"/>
      <c r="B4316" s="18"/>
      <c r="D4316"/>
      <c r="E4316"/>
      <c r="F4316"/>
      <c r="G4316"/>
      <c r="H4316"/>
      <c r="I4316"/>
      <c r="J4316"/>
      <c r="K4316"/>
      <c r="L4316"/>
      <c r="M4316"/>
      <c r="N4316"/>
      <c r="O4316"/>
      <c r="P4316"/>
      <c r="Q4316"/>
      <c r="R4316"/>
    </row>
    <row r="4317" spans="1:18" s="16" customFormat="1" x14ac:dyDescent="0.25">
      <c r="A4317"/>
      <c r="B4317" s="18"/>
      <c r="D4317"/>
      <c r="E4317"/>
      <c r="F4317"/>
      <c r="G4317"/>
      <c r="H4317"/>
      <c r="I4317"/>
      <c r="J4317"/>
      <c r="K4317"/>
      <c r="L4317"/>
      <c r="M4317"/>
      <c r="N4317"/>
      <c r="O4317"/>
      <c r="P4317"/>
      <c r="Q4317"/>
      <c r="R4317"/>
    </row>
    <row r="4318" spans="1:18" s="16" customFormat="1" x14ac:dyDescent="0.25">
      <c r="A4318"/>
      <c r="B4318" s="18"/>
      <c r="D4318"/>
      <c r="E4318"/>
      <c r="F4318"/>
      <c r="G4318"/>
      <c r="H4318"/>
      <c r="I4318"/>
      <c r="J4318"/>
      <c r="K4318"/>
      <c r="L4318"/>
      <c r="M4318"/>
      <c r="N4318"/>
      <c r="O4318"/>
      <c r="P4318"/>
      <c r="Q4318"/>
      <c r="R4318"/>
    </row>
    <row r="4319" spans="1:18" s="16" customFormat="1" x14ac:dyDescent="0.25">
      <c r="A4319"/>
      <c r="B4319" s="18"/>
      <c r="D4319"/>
      <c r="E4319"/>
      <c r="F4319"/>
      <c r="G4319"/>
      <c r="H4319"/>
      <c r="I4319"/>
      <c r="J4319"/>
      <c r="K4319"/>
      <c r="L4319"/>
      <c r="M4319"/>
      <c r="N4319"/>
      <c r="O4319"/>
      <c r="P4319"/>
      <c r="Q4319"/>
      <c r="R4319"/>
    </row>
    <row r="4320" spans="1:18" s="16" customFormat="1" x14ac:dyDescent="0.25">
      <c r="A4320"/>
      <c r="B4320" s="18"/>
      <c r="D4320"/>
      <c r="E4320"/>
      <c r="F4320"/>
      <c r="G4320"/>
      <c r="H4320"/>
      <c r="I4320"/>
      <c r="J4320"/>
      <c r="K4320"/>
      <c r="L4320"/>
      <c r="M4320"/>
      <c r="N4320"/>
      <c r="O4320"/>
      <c r="P4320"/>
      <c r="Q4320"/>
      <c r="R4320"/>
    </row>
    <row r="4321" spans="1:18" s="16" customFormat="1" x14ac:dyDescent="0.25">
      <c r="A4321"/>
      <c r="B4321" s="18"/>
      <c r="D4321"/>
      <c r="E4321"/>
      <c r="F4321"/>
      <c r="G4321"/>
      <c r="H4321"/>
      <c r="I4321"/>
      <c r="J4321"/>
      <c r="K4321"/>
      <c r="L4321"/>
      <c r="M4321"/>
      <c r="N4321"/>
      <c r="O4321"/>
      <c r="P4321"/>
      <c r="Q4321"/>
      <c r="R4321"/>
    </row>
    <row r="4322" spans="1:18" s="16" customFormat="1" x14ac:dyDescent="0.25">
      <c r="A4322"/>
      <c r="B4322" s="18"/>
      <c r="D4322"/>
      <c r="E4322"/>
      <c r="F4322"/>
      <c r="G4322"/>
      <c r="H4322"/>
      <c r="I4322"/>
      <c r="J4322"/>
      <c r="K4322"/>
      <c r="L4322"/>
      <c r="M4322"/>
      <c r="N4322"/>
      <c r="O4322"/>
      <c r="P4322"/>
      <c r="Q4322"/>
      <c r="R4322"/>
    </row>
    <row r="4323" spans="1:18" s="16" customFormat="1" x14ac:dyDescent="0.25">
      <c r="A4323"/>
      <c r="B4323" s="18"/>
      <c r="D4323"/>
      <c r="E4323"/>
      <c r="F4323"/>
      <c r="G4323"/>
      <c r="H4323"/>
      <c r="I4323"/>
      <c r="J4323"/>
      <c r="K4323"/>
      <c r="L4323"/>
      <c r="M4323"/>
      <c r="N4323"/>
      <c r="O4323"/>
      <c r="P4323"/>
      <c r="Q4323"/>
      <c r="R4323"/>
    </row>
    <row r="4324" spans="1:18" s="16" customFormat="1" x14ac:dyDescent="0.25">
      <c r="A4324"/>
      <c r="B4324" s="18"/>
      <c r="D4324"/>
      <c r="E4324"/>
      <c r="F4324"/>
      <c r="G4324"/>
      <c r="H4324"/>
      <c r="I4324"/>
      <c r="J4324"/>
      <c r="K4324"/>
      <c r="L4324"/>
      <c r="M4324"/>
      <c r="N4324"/>
      <c r="O4324"/>
      <c r="P4324"/>
      <c r="Q4324"/>
      <c r="R4324"/>
    </row>
    <row r="4325" spans="1:18" s="16" customFormat="1" x14ac:dyDescent="0.25">
      <c r="A4325"/>
      <c r="B4325" s="18"/>
      <c r="D4325"/>
      <c r="E4325"/>
      <c r="F4325"/>
      <c r="G4325"/>
      <c r="H4325"/>
      <c r="I4325"/>
      <c r="J4325"/>
      <c r="K4325"/>
      <c r="L4325"/>
      <c r="M4325"/>
      <c r="N4325"/>
      <c r="O4325"/>
      <c r="P4325"/>
      <c r="Q4325"/>
      <c r="R4325"/>
    </row>
    <row r="4326" spans="1:18" s="16" customFormat="1" x14ac:dyDescent="0.25">
      <c r="A4326"/>
      <c r="B4326" s="18"/>
      <c r="D4326"/>
      <c r="E4326"/>
      <c r="F4326"/>
      <c r="G4326"/>
      <c r="H4326"/>
      <c r="I4326"/>
      <c r="J4326"/>
      <c r="K4326"/>
      <c r="L4326"/>
      <c r="M4326"/>
      <c r="N4326"/>
      <c r="O4326"/>
      <c r="P4326"/>
      <c r="Q4326"/>
      <c r="R4326"/>
    </row>
    <row r="4327" spans="1:18" s="16" customFormat="1" x14ac:dyDescent="0.25">
      <c r="A4327"/>
      <c r="B4327" s="18"/>
      <c r="D4327"/>
      <c r="E4327"/>
      <c r="F4327"/>
      <c r="G4327"/>
      <c r="H4327"/>
      <c r="I4327"/>
      <c r="J4327"/>
      <c r="K4327"/>
      <c r="L4327"/>
      <c r="M4327"/>
      <c r="N4327"/>
      <c r="O4327"/>
      <c r="P4327"/>
      <c r="Q4327"/>
      <c r="R4327"/>
    </row>
    <row r="4328" spans="1:18" s="16" customFormat="1" x14ac:dyDescent="0.25">
      <c r="A4328"/>
      <c r="B4328" s="18"/>
      <c r="D4328"/>
      <c r="E4328"/>
      <c r="F4328"/>
      <c r="G4328"/>
      <c r="H4328"/>
      <c r="I4328"/>
      <c r="J4328"/>
      <c r="K4328"/>
      <c r="L4328"/>
      <c r="M4328"/>
      <c r="N4328"/>
      <c r="O4328"/>
      <c r="P4328"/>
      <c r="Q4328"/>
      <c r="R4328"/>
    </row>
    <row r="4329" spans="1:18" s="16" customFormat="1" x14ac:dyDescent="0.25">
      <c r="A4329"/>
      <c r="B4329" s="18"/>
      <c r="D4329"/>
      <c r="E4329"/>
      <c r="F4329"/>
      <c r="G4329"/>
      <c r="H4329"/>
      <c r="I4329"/>
      <c r="J4329"/>
      <c r="K4329"/>
      <c r="L4329"/>
      <c r="M4329"/>
      <c r="N4329"/>
      <c r="O4329"/>
      <c r="P4329"/>
      <c r="Q4329"/>
      <c r="R4329"/>
    </row>
    <row r="4330" spans="1:18" s="16" customFormat="1" x14ac:dyDescent="0.25">
      <c r="A4330"/>
      <c r="B4330" s="18"/>
      <c r="D4330"/>
      <c r="E4330"/>
      <c r="F4330"/>
      <c r="G4330"/>
      <c r="H4330"/>
      <c r="I4330"/>
      <c r="J4330"/>
      <c r="K4330"/>
      <c r="L4330"/>
      <c r="M4330"/>
      <c r="N4330"/>
      <c r="O4330"/>
      <c r="P4330"/>
      <c r="Q4330"/>
      <c r="R4330"/>
    </row>
    <row r="4331" spans="1:18" s="16" customFormat="1" x14ac:dyDescent="0.25">
      <c r="A4331"/>
      <c r="B4331" s="18"/>
      <c r="D4331"/>
      <c r="E4331"/>
      <c r="F4331"/>
      <c r="G4331"/>
      <c r="H4331"/>
      <c r="I4331"/>
      <c r="J4331"/>
      <c r="K4331"/>
      <c r="L4331"/>
      <c r="M4331"/>
      <c r="N4331"/>
      <c r="O4331"/>
      <c r="P4331"/>
      <c r="Q4331"/>
      <c r="R4331"/>
    </row>
    <row r="4332" spans="1:18" s="16" customFormat="1" x14ac:dyDescent="0.25">
      <c r="A4332"/>
      <c r="B4332" s="18"/>
      <c r="D4332"/>
      <c r="E4332"/>
      <c r="F4332"/>
      <c r="G4332"/>
      <c r="H4332"/>
      <c r="I4332"/>
      <c r="J4332"/>
      <c r="K4332"/>
      <c r="L4332"/>
      <c r="M4332"/>
      <c r="N4332"/>
      <c r="O4332"/>
      <c r="P4332"/>
      <c r="Q4332"/>
      <c r="R4332"/>
    </row>
    <row r="4333" spans="1:18" s="16" customFormat="1" x14ac:dyDescent="0.25">
      <c r="A4333"/>
      <c r="B4333" s="18"/>
      <c r="D4333"/>
      <c r="E4333"/>
      <c r="F4333"/>
      <c r="G4333"/>
      <c r="H4333"/>
      <c r="I4333"/>
      <c r="J4333"/>
      <c r="K4333"/>
      <c r="L4333"/>
      <c r="M4333"/>
      <c r="N4333"/>
      <c r="O4333"/>
      <c r="P4333"/>
      <c r="Q4333"/>
      <c r="R4333"/>
    </row>
    <row r="4334" spans="1:18" s="16" customFormat="1" x14ac:dyDescent="0.25">
      <c r="A4334"/>
      <c r="B4334" s="18"/>
      <c r="D4334"/>
      <c r="E4334"/>
      <c r="F4334"/>
      <c r="G4334"/>
      <c r="H4334"/>
      <c r="I4334"/>
      <c r="J4334"/>
      <c r="K4334"/>
      <c r="L4334"/>
      <c r="M4334"/>
      <c r="N4334"/>
      <c r="O4334"/>
      <c r="P4334"/>
      <c r="Q4334"/>
      <c r="R4334"/>
    </row>
    <row r="4335" spans="1:18" s="16" customFormat="1" x14ac:dyDescent="0.25">
      <c r="A4335"/>
      <c r="B4335" s="18"/>
      <c r="D4335"/>
      <c r="E4335"/>
      <c r="F4335"/>
      <c r="G4335"/>
      <c r="H4335"/>
      <c r="I4335"/>
      <c r="J4335"/>
      <c r="K4335"/>
      <c r="L4335"/>
      <c r="M4335"/>
      <c r="N4335"/>
      <c r="O4335"/>
      <c r="P4335"/>
      <c r="Q4335"/>
      <c r="R4335"/>
    </row>
    <row r="4336" spans="1:18" s="16" customFormat="1" x14ac:dyDescent="0.25">
      <c r="A4336"/>
      <c r="B4336" s="18"/>
      <c r="D4336"/>
      <c r="E4336"/>
      <c r="F4336"/>
      <c r="G4336"/>
      <c r="H4336"/>
      <c r="I4336"/>
      <c r="J4336"/>
      <c r="K4336"/>
      <c r="L4336"/>
      <c r="M4336"/>
      <c r="N4336"/>
      <c r="O4336"/>
      <c r="P4336"/>
      <c r="Q4336"/>
      <c r="R4336"/>
    </row>
    <row r="4337" spans="1:18" s="16" customFormat="1" x14ac:dyDescent="0.25">
      <c r="A4337"/>
      <c r="B4337" s="18"/>
      <c r="D4337"/>
      <c r="E4337"/>
      <c r="F4337"/>
      <c r="G4337"/>
      <c r="H4337"/>
      <c r="I4337"/>
      <c r="J4337"/>
      <c r="K4337"/>
      <c r="L4337"/>
      <c r="M4337"/>
      <c r="N4337"/>
      <c r="O4337"/>
      <c r="P4337"/>
      <c r="Q4337"/>
      <c r="R4337"/>
    </row>
    <row r="4338" spans="1:18" s="16" customFormat="1" x14ac:dyDescent="0.25">
      <c r="A4338"/>
      <c r="B4338" s="18"/>
      <c r="D4338"/>
      <c r="E4338"/>
      <c r="F4338"/>
      <c r="G4338"/>
      <c r="H4338"/>
      <c r="I4338"/>
      <c r="J4338"/>
      <c r="K4338"/>
      <c r="L4338"/>
      <c r="M4338"/>
      <c r="N4338"/>
      <c r="O4338"/>
      <c r="P4338"/>
      <c r="Q4338"/>
      <c r="R4338"/>
    </row>
    <row r="4339" spans="1:18" s="16" customFormat="1" x14ac:dyDescent="0.25">
      <c r="A4339"/>
      <c r="B4339" s="18"/>
      <c r="D4339"/>
      <c r="E4339"/>
      <c r="F4339"/>
      <c r="G4339"/>
      <c r="H4339"/>
      <c r="I4339"/>
      <c r="J4339"/>
      <c r="K4339"/>
      <c r="L4339"/>
      <c r="M4339"/>
      <c r="N4339"/>
      <c r="O4339"/>
      <c r="P4339"/>
      <c r="Q4339"/>
      <c r="R4339"/>
    </row>
    <row r="4340" spans="1:18" s="16" customFormat="1" x14ac:dyDescent="0.25">
      <c r="A4340"/>
      <c r="B4340" s="18"/>
      <c r="D4340"/>
      <c r="E4340"/>
      <c r="F4340"/>
      <c r="G4340"/>
      <c r="H4340"/>
      <c r="I4340"/>
      <c r="J4340"/>
      <c r="K4340"/>
      <c r="L4340"/>
      <c r="M4340"/>
      <c r="N4340"/>
      <c r="O4340"/>
      <c r="P4340"/>
      <c r="Q4340"/>
      <c r="R4340"/>
    </row>
    <row r="4341" spans="1:18" s="16" customFormat="1" x14ac:dyDescent="0.25">
      <c r="A4341"/>
      <c r="B4341" s="18"/>
      <c r="D4341"/>
      <c r="E4341"/>
      <c r="F4341"/>
      <c r="G4341"/>
      <c r="H4341"/>
      <c r="I4341"/>
      <c r="J4341"/>
      <c r="K4341"/>
      <c r="L4341"/>
      <c r="M4341"/>
      <c r="N4341"/>
      <c r="O4341"/>
      <c r="P4341"/>
      <c r="Q4341"/>
      <c r="R4341"/>
    </row>
    <row r="4342" spans="1:18" s="16" customFormat="1" x14ac:dyDescent="0.25">
      <c r="A4342"/>
      <c r="B4342" s="18"/>
      <c r="D4342"/>
      <c r="E4342"/>
      <c r="F4342"/>
      <c r="G4342"/>
      <c r="H4342"/>
      <c r="I4342"/>
      <c r="J4342"/>
      <c r="K4342"/>
      <c r="L4342"/>
      <c r="M4342"/>
      <c r="N4342"/>
      <c r="O4342"/>
      <c r="P4342"/>
      <c r="Q4342"/>
      <c r="R4342"/>
    </row>
    <row r="4343" spans="1:18" s="16" customFormat="1" x14ac:dyDescent="0.25">
      <c r="A4343"/>
      <c r="B4343" s="18"/>
      <c r="D4343"/>
      <c r="E4343"/>
      <c r="F4343"/>
      <c r="G4343"/>
      <c r="H4343"/>
      <c r="I4343"/>
      <c r="J4343"/>
      <c r="K4343"/>
      <c r="L4343"/>
      <c r="M4343"/>
      <c r="N4343"/>
      <c r="O4343"/>
      <c r="P4343"/>
      <c r="Q4343"/>
      <c r="R4343"/>
    </row>
    <row r="4344" spans="1:18" s="16" customFormat="1" x14ac:dyDescent="0.25">
      <c r="A4344"/>
      <c r="B4344" s="18"/>
      <c r="D4344"/>
      <c r="E4344"/>
      <c r="F4344"/>
      <c r="G4344"/>
      <c r="H4344"/>
      <c r="I4344"/>
      <c r="J4344"/>
      <c r="K4344"/>
      <c r="L4344"/>
      <c r="M4344"/>
      <c r="N4344"/>
      <c r="O4344"/>
      <c r="P4344"/>
      <c r="Q4344"/>
      <c r="R4344"/>
    </row>
    <row r="4345" spans="1:18" s="16" customFormat="1" x14ac:dyDescent="0.25">
      <c r="A4345"/>
      <c r="B4345" s="18"/>
      <c r="D4345"/>
      <c r="E4345"/>
      <c r="F4345"/>
      <c r="G4345"/>
      <c r="H4345"/>
      <c r="I4345"/>
      <c r="J4345"/>
      <c r="K4345"/>
      <c r="L4345"/>
      <c r="M4345"/>
      <c r="N4345"/>
      <c r="O4345"/>
      <c r="P4345"/>
      <c r="Q4345"/>
      <c r="R4345"/>
    </row>
    <row r="4346" spans="1:18" s="16" customFormat="1" x14ac:dyDescent="0.25">
      <c r="A4346"/>
      <c r="B4346" s="18"/>
      <c r="D4346"/>
      <c r="E4346"/>
      <c r="F4346"/>
      <c r="G4346"/>
      <c r="H4346"/>
      <c r="I4346"/>
      <c r="J4346"/>
      <c r="K4346"/>
      <c r="L4346"/>
      <c r="M4346"/>
      <c r="N4346"/>
      <c r="O4346"/>
      <c r="P4346"/>
      <c r="Q4346"/>
      <c r="R4346"/>
    </row>
    <row r="4347" spans="1:18" s="16" customFormat="1" x14ac:dyDescent="0.25">
      <c r="A4347"/>
      <c r="B4347" s="18"/>
      <c r="D4347"/>
      <c r="E4347"/>
      <c r="F4347"/>
      <c r="G4347"/>
      <c r="H4347"/>
      <c r="I4347"/>
      <c r="J4347"/>
      <c r="K4347"/>
      <c r="L4347"/>
      <c r="M4347"/>
      <c r="N4347"/>
      <c r="O4347"/>
      <c r="P4347"/>
      <c r="Q4347"/>
      <c r="R4347"/>
    </row>
    <row r="4348" spans="1:18" s="16" customFormat="1" x14ac:dyDescent="0.25">
      <c r="A4348"/>
      <c r="B4348" s="18"/>
      <c r="D4348"/>
      <c r="E4348"/>
      <c r="F4348"/>
      <c r="G4348"/>
      <c r="H4348"/>
      <c r="I4348"/>
      <c r="J4348"/>
      <c r="K4348"/>
      <c r="L4348"/>
      <c r="M4348"/>
      <c r="N4348"/>
      <c r="O4348"/>
      <c r="P4348"/>
      <c r="Q4348"/>
      <c r="R4348"/>
    </row>
    <row r="4349" spans="1:18" s="16" customFormat="1" x14ac:dyDescent="0.25">
      <c r="A4349"/>
      <c r="B4349" s="18"/>
      <c r="D4349"/>
      <c r="E4349"/>
      <c r="F4349"/>
      <c r="G4349"/>
      <c r="H4349"/>
      <c r="I4349"/>
      <c r="J4349"/>
      <c r="K4349"/>
      <c r="L4349"/>
      <c r="M4349"/>
      <c r="N4349"/>
      <c r="O4349"/>
      <c r="P4349"/>
      <c r="Q4349"/>
      <c r="R4349"/>
    </row>
    <row r="4350" spans="1:18" s="16" customFormat="1" x14ac:dyDescent="0.25">
      <c r="A4350"/>
      <c r="B4350" s="18"/>
      <c r="D4350"/>
      <c r="E4350"/>
      <c r="F4350"/>
      <c r="G4350"/>
      <c r="H4350"/>
      <c r="I4350"/>
      <c r="J4350"/>
      <c r="K4350"/>
      <c r="L4350"/>
      <c r="M4350"/>
      <c r="N4350"/>
      <c r="O4350"/>
      <c r="P4350"/>
      <c r="Q4350"/>
      <c r="R4350"/>
    </row>
    <row r="4351" spans="1:18" s="16" customFormat="1" x14ac:dyDescent="0.25">
      <c r="A4351"/>
      <c r="B4351" s="18"/>
      <c r="D4351"/>
      <c r="E4351"/>
      <c r="F4351"/>
      <c r="G4351"/>
      <c r="H4351"/>
      <c r="I4351"/>
      <c r="J4351"/>
      <c r="K4351"/>
      <c r="L4351"/>
      <c r="M4351"/>
      <c r="N4351"/>
      <c r="O4351"/>
      <c r="P4351"/>
      <c r="Q4351"/>
      <c r="R4351"/>
    </row>
    <row r="4352" spans="1:18" s="16" customFormat="1" x14ac:dyDescent="0.25">
      <c r="A4352"/>
      <c r="B4352" s="18"/>
      <c r="D4352"/>
      <c r="E4352"/>
      <c r="F4352"/>
      <c r="G4352"/>
      <c r="H4352"/>
      <c r="I4352"/>
      <c r="J4352"/>
      <c r="K4352"/>
      <c r="L4352"/>
      <c r="M4352"/>
      <c r="N4352"/>
      <c r="O4352"/>
      <c r="P4352"/>
      <c r="Q4352"/>
      <c r="R4352"/>
    </row>
    <row r="4353" spans="1:18" s="16" customFormat="1" x14ac:dyDescent="0.25">
      <c r="A4353"/>
      <c r="B4353" s="18"/>
      <c r="D4353"/>
      <c r="E4353"/>
      <c r="F4353"/>
      <c r="G4353"/>
      <c r="H4353"/>
      <c r="I4353"/>
      <c r="J4353"/>
      <c r="K4353"/>
      <c r="L4353"/>
      <c r="M4353"/>
      <c r="N4353"/>
      <c r="O4353"/>
      <c r="P4353"/>
      <c r="Q4353"/>
      <c r="R4353"/>
    </row>
    <row r="4354" spans="1:18" s="16" customFormat="1" x14ac:dyDescent="0.25">
      <c r="A4354"/>
      <c r="B4354" s="18"/>
      <c r="D4354"/>
      <c r="E4354"/>
      <c r="F4354"/>
      <c r="G4354"/>
      <c r="H4354"/>
      <c r="I4354"/>
      <c r="J4354"/>
      <c r="K4354"/>
      <c r="L4354"/>
      <c r="M4354"/>
      <c r="N4354"/>
      <c r="O4354"/>
      <c r="P4354"/>
      <c r="Q4354"/>
      <c r="R4354"/>
    </row>
    <row r="4355" spans="1:18" s="16" customFormat="1" x14ac:dyDescent="0.25">
      <c r="A4355"/>
      <c r="B4355" s="18"/>
      <c r="D4355"/>
      <c r="E4355"/>
      <c r="F4355"/>
      <c r="G4355"/>
      <c r="H4355"/>
      <c r="I4355"/>
      <c r="J4355"/>
      <c r="K4355"/>
      <c r="L4355"/>
      <c r="M4355"/>
      <c r="N4355"/>
      <c r="O4355"/>
      <c r="P4355"/>
      <c r="Q4355"/>
      <c r="R4355"/>
    </row>
    <row r="4356" spans="1:18" s="16" customFormat="1" x14ac:dyDescent="0.25">
      <c r="A4356"/>
      <c r="B4356" s="18"/>
      <c r="D4356"/>
      <c r="E4356"/>
      <c r="F4356"/>
      <c r="G4356"/>
      <c r="H4356"/>
      <c r="I4356"/>
      <c r="J4356"/>
      <c r="K4356"/>
      <c r="L4356"/>
      <c r="M4356"/>
      <c r="N4356"/>
      <c r="O4356"/>
      <c r="P4356"/>
      <c r="Q4356"/>
      <c r="R4356"/>
    </row>
    <row r="4357" spans="1:18" s="16" customFormat="1" x14ac:dyDescent="0.25">
      <c r="A4357"/>
      <c r="B4357" s="18"/>
      <c r="D4357"/>
      <c r="E4357"/>
      <c r="F4357"/>
      <c r="G4357"/>
      <c r="H4357"/>
      <c r="I4357"/>
      <c r="J4357"/>
      <c r="K4357"/>
      <c r="L4357"/>
      <c r="M4357"/>
      <c r="N4357"/>
      <c r="O4357"/>
      <c r="P4357"/>
      <c r="Q4357"/>
      <c r="R4357"/>
    </row>
    <row r="4358" spans="1:18" s="16" customFormat="1" x14ac:dyDescent="0.25">
      <c r="A4358"/>
      <c r="B4358" s="18"/>
      <c r="D4358"/>
      <c r="E4358"/>
      <c r="F4358"/>
      <c r="G4358"/>
      <c r="H4358"/>
      <c r="I4358"/>
      <c r="J4358"/>
      <c r="K4358"/>
      <c r="L4358"/>
      <c r="M4358"/>
      <c r="N4358"/>
      <c r="O4358"/>
      <c r="P4358"/>
      <c r="Q4358"/>
      <c r="R4358"/>
    </row>
    <row r="4359" spans="1:18" s="16" customFormat="1" x14ac:dyDescent="0.25">
      <c r="A4359"/>
      <c r="B4359" s="18"/>
      <c r="D4359"/>
      <c r="E4359"/>
      <c r="F4359"/>
      <c r="G4359"/>
      <c r="H4359"/>
      <c r="I4359"/>
      <c r="J4359"/>
      <c r="K4359"/>
      <c r="L4359"/>
      <c r="M4359"/>
      <c r="N4359"/>
      <c r="O4359"/>
      <c r="P4359"/>
      <c r="Q4359"/>
      <c r="R4359"/>
    </row>
    <row r="4360" spans="1:18" s="16" customFormat="1" x14ac:dyDescent="0.25">
      <c r="A4360"/>
      <c r="B4360" s="18"/>
      <c r="D4360"/>
      <c r="E4360"/>
      <c r="F4360"/>
      <c r="G4360"/>
      <c r="H4360"/>
      <c r="I4360"/>
      <c r="J4360"/>
      <c r="K4360"/>
      <c r="L4360"/>
      <c r="M4360"/>
      <c r="N4360"/>
      <c r="O4360"/>
      <c r="P4360"/>
      <c r="Q4360"/>
      <c r="R4360"/>
    </row>
    <row r="4361" spans="1:18" s="16" customFormat="1" x14ac:dyDescent="0.25">
      <c r="A4361"/>
      <c r="B4361" s="18"/>
      <c r="D4361"/>
      <c r="E4361"/>
      <c r="F4361"/>
      <c r="G4361"/>
      <c r="H4361"/>
      <c r="I4361"/>
      <c r="J4361"/>
      <c r="K4361"/>
      <c r="L4361"/>
      <c r="M4361"/>
      <c r="N4361"/>
      <c r="O4361"/>
      <c r="P4361"/>
      <c r="Q4361"/>
      <c r="R4361"/>
    </row>
    <row r="4362" spans="1:18" s="16" customFormat="1" x14ac:dyDescent="0.25">
      <c r="A4362"/>
      <c r="B4362" s="17"/>
      <c r="D4362"/>
      <c r="E4362"/>
      <c r="F4362"/>
      <c r="G4362"/>
      <c r="H4362"/>
      <c r="I4362"/>
      <c r="J4362"/>
      <c r="K4362"/>
      <c r="L4362"/>
      <c r="M4362"/>
      <c r="N4362"/>
      <c r="O4362"/>
      <c r="P4362"/>
      <c r="Q4362"/>
      <c r="R4362"/>
    </row>
    <row r="4363" spans="1:18" s="16" customFormat="1" x14ac:dyDescent="0.25">
      <c r="A4363"/>
      <c r="B4363" s="18"/>
      <c r="D4363"/>
      <c r="E4363"/>
      <c r="F4363"/>
      <c r="G4363"/>
      <c r="H4363"/>
      <c r="I4363"/>
      <c r="J4363"/>
      <c r="K4363"/>
      <c r="L4363"/>
      <c r="M4363"/>
      <c r="N4363"/>
      <c r="O4363"/>
      <c r="P4363"/>
      <c r="Q4363"/>
      <c r="R4363"/>
    </row>
    <row r="4364" spans="1:18" s="16" customFormat="1" x14ac:dyDescent="0.25">
      <c r="A4364"/>
      <c r="B4364" s="18"/>
      <c r="D4364"/>
      <c r="E4364"/>
      <c r="F4364"/>
      <c r="G4364"/>
      <c r="H4364"/>
      <c r="I4364"/>
      <c r="J4364"/>
      <c r="K4364"/>
      <c r="L4364"/>
      <c r="M4364"/>
      <c r="N4364"/>
      <c r="O4364"/>
      <c r="P4364"/>
      <c r="Q4364"/>
      <c r="R4364"/>
    </row>
    <row r="4365" spans="1:18" s="16" customFormat="1" x14ac:dyDescent="0.25">
      <c r="A4365"/>
      <c r="B4365" s="18"/>
      <c r="D4365"/>
      <c r="E4365"/>
      <c r="F4365"/>
      <c r="G4365"/>
      <c r="H4365"/>
      <c r="I4365"/>
      <c r="J4365"/>
      <c r="K4365"/>
      <c r="L4365"/>
      <c r="M4365"/>
      <c r="N4365"/>
      <c r="O4365"/>
      <c r="P4365"/>
      <c r="Q4365"/>
      <c r="R4365"/>
    </row>
    <row r="4366" spans="1:18" s="16" customFormat="1" x14ac:dyDescent="0.25">
      <c r="A4366"/>
      <c r="B4366" s="18"/>
      <c r="D4366"/>
      <c r="E4366"/>
      <c r="F4366"/>
      <c r="G4366"/>
      <c r="H4366"/>
      <c r="I4366"/>
      <c r="J4366"/>
      <c r="K4366"/>
      <c r="L4366"/>
      <c r="M4366"/>
      <c r="N4366"/>
      <c r="O4366"/>
      <c r="P4366"/>
      <c r="Q4366"/>
      <c r="R4366"/>
    </row>
    <row r="4367" spans="1:18" s="16" customFormat="1" x14ac:dyDescent="0.25">
      <c r="A4367"/>
      <c r="B4367" s="18"/>
      <c r="D4367"/>
      <c r="E4367"/>
      <c r="F4367"/>
      <c r="G4367"/>
      <c r="H4367"/>
      <c r="I4367"/>
      <c r="J4367"/>
      <c r="K4367"/>
      <c r="L4367"/>
      <c r="M4367"/>
      <c r="N4367"/>
      <c r="O4367"/>
      <c r="P4367"/>
      <c r="Q4367"/>
      <c r="R4367"/>
    </row>
    <row r="4368" spans="1:18" s="16" customFormat="1" x14ac:dyDescent="0.25">
      <c r="A4368"/>
      <c r="B4368" s="18"/>
      <c r="D4368"/>
      <c r="E4368"/>
      <c r="F4368"/>
      <c r="G4368"/>
      <c r="H4368"/>
      <c r="I4368"/>
      <c r="J4368"/>
      <c r="K4368"/>
      <c r="L4368"/>
      <c r="M4368"/>
      <c r="N4368"/>
      <c r="O4368"/>
      <c r="P4368"/>
      <c r="Q4368"/>
      <c r="R4368"/>
    </row>
    <row r="4369" spans="1:18" s="16" customFormat="1" x14ac:dyDescent="0.25">
      <c r="A4369"/>
      <c r="B4369" s="18"/>
      <c r="D4369"/>
      <c r="E4369"/>
      <c r="F4369"/>
      <c r="G4369"/>
      <c r="H4369"/>
      <c r="I4369"/>
      <c r="J4369"/>
      <c r="K4369"/>
      <c r="L4369"/>
      <c r="M4369"/>
      <c r="N4369"/>
      <c r="O4369"/>
      <c r="P4369"/>
      <c r="Q4369"/>
      <c r="R4369"/>
    </row>
    <row r="4370" spans="1:18" s="16" customFormat="1" x14ac:dyDescent="0.25">
      <c r="A4370"/>
      <c r="B4370" s="18"/>
      <c r="D4370"/>
      <c r="E4370"/>
      <c r="F4370"/>
      <c r="G4370"/>
      <c r="H4370"/>
      <c r="I4370"/>
      <c r="J4370"/>
      <c r="K4370"/>
      <c r="L4370"/>
      <c r="M4370"/>
      <c r="N4370"/>
      <c r="O4370"/>
      <c r="P4370"/>
      <c r="Q4370"/>
      <c r="R4370"/>
    </row>
    <row r="4371" spans="1:18" s="16" customFormat="1" x14ac:dyDescent="0.25">
      <c r="A4371"/>
      <c r="B4371" s="18"/>
      <c r="D4371"/>
      <c r="E4371"/>
      <c r="F4371"/>
      <c r="G4371"/>
      <c r="H4371"/>
      <c r="I4371"/>
      <c r="J4371"/>
      <c r="K4371"/>
      <c r="L4371"/>
      <c r="M4371"/>
      <c r="N4371"/>
      <c r="O4371"/>
      <c r="P4371"/>
      <c r="Q4371"/>
      <c r="R4371"/>
    </row>
    <row r="4372" spans="1:18" s="16" customFormat="1" x14ac:dyDescent="0.25">
      <c r="A4372"/>
      <c r="B4372" s="18"/>
      <c r="D4372"/>
      <c r="E4372"/>
      <c r="F4372"/>
      <c r="G4372"/>
      <c r="H4372"/>
      <c r="I4372"/>
      <c r="J4372"/>
      <c r="K4372"/>
      <c r="L4372"/>
      <c r="M4372"/>
      <c r="N4372"/>
      <c r="O4372"/>
      <c r="P4372"/>
      <c r="Q4372"/>
      <c r="R4372"/>
    </row>
    <row r="4373" spans="1:18" s="16" customFormat="1" x14ac:dyDescent="0.25">
      <c r="A4373"/>
      <c r="B4373" s="18"/>
      <c r="D4373"/>
      <c r="E4373"/>
      <c r="F4373"/>
      <c r="G4373"/>
      <c r="H4373"/>
      <c r="I4373"/>
      <c r="J4373"/>
      <c r="K4373"/>
      <c r="L4373"/>
      <c r="M4373"/>
      <c r="N4373"/>
      <c r="O4373"/>
      <c r="P4373"/>
      <c r="Q4373"/>
      <c r="R4373"/>
    </row>
    <row r="4374" spans="1:18" s="16" customFormat="1" x14ac:dyDescent="0.25">
      <c r="A4374"/>
      <c r="B4374" s="18"/>
      <c r="D4374"/>
      <c r="E4374"/>
      <c r="F4374"/>
      <c r="G4374"/>
      <c r="H4374"/>
      <c r="I4374"/>
      <c r="J4374"/>
      <c r="K4374"/>
      <c r="L4374"/>
      <c r="M4374"/>
      <c r="N4374"/>
      <c r="O4374"/>
      <c r="P4374"/>
      <c r="Q4374"/>
      <c r="R4374"/>
    </row>
    <row r="4375" spans="1:18" s="16" customFormat="1" x14ac:dyDescent="0.25">
      <c r="A4375"/>
      <c r="B4375" s="18"/>
      <c r="D4375"/>
      <c r="E4375"/>
      <c r="F4375"/>
      <c r="G4375"/>
      <c r="H4375"/>
      <c r="I4375"/>
      <c r="J4375"/>
      <c r="K4375"/>
      <c r="L4375"/>
      <c r="M4375"/>
      <c r="N4375"/>
      <c r="O4375"/>
      <c r="P4375"/>
      <c r="Q4375"/>
      <c r="R4375"/>
    </row>
    <row r="4376" spans="1:18" s="16" customFormat="1" x14ac:dyDescent="0.25">
      <c r="A4376"/>
      <c r="B4376" s="18"/>
      <c r="D4376"/>
      <c r="E4376"/>
      <c r="F4376"/>
      <c r="G4376"/>
      <c r="H4376"/>
      <c r="I4376"/>
      <c r="J4376"/>
      <c r="K4376"/>
      <c r="L4376"/>
      <c r="M4376"/>
      <c r="N4376"/>
      <c r="O4376"/>
      <c r="P4376"/>
      <c r="Q4376"/>
      <c r="R4376"/>
    </row>
    <row r="4377" spans="1:18" s="16" customFormat="1" x14ac:dyDescent="0.25">
      <c r="A4377"/>
      <c r="B4377" s="18"/>
      <c r="D4377"/>
      <c r="E4377"/>
      <c r="F4377"/>
      <c r="G4377"/>
      <c r="H4377"/>
      <c r="I4377"/>
      <c r="J4377"/>
      <c r="K4377"/>
      <c r="L4377"/>
      <c r="M4377"/>
      <c r="N4377"/>
      <c r="O4377"/>
      <c r="P4377"/>
      <c r="Q4377"/>
      <c r="R4377"/>
    </row>
    <row r="4378" spans="1:18" s="16" customFormat="1" x14ac:dyDescent="0.25">
      <c r="A4378"/>
      <c r="B4378" s="18"/>
      <c r="D4378"/>
      <c r="E4378"/>
      <c r="F4378"/>
      <c r="G4378"/>
      <c r="H4378"/>
      <c r="I4378"/>
      <c r="J4378"/>
      <c r="K4378"/>
      <c r="L4378"/>
      <c r="M4378"/>
      <c r="N4378"/>
      <c r="O4378"/>
      <c r="P4378"/>
      <c r="Q4378"/>
      <c r="R4378"/>
    </row>
    <row r="4379" spans="1:18" s="16" customFormat="1" x14ac:dyDescent="0.25">
      <c r="A4379"/>
      <c r="B4379" s="18"/>
      <c r="D4379"/>
      <c r="E4379"/>
      <c r="F4379"/>
      <c r="G4379"/>
      <c r="H4379"/>
      <c r="I4379"/>
      <c r="J4379"/>
      <c r="K4379"/>
      <c r="L4379"/>
      <c r="M4379"/>
      <c r="N4379"/>
      <c r="O4379"/>
      <c r="P4379"/>
      <c r="Q4379"/>
      <c r="R4379"/>
    </row>
    <row r="4380" spans="1:18" s="16" customFormat="1" x14ac:dyDescent="0.25">
      <c r="A4380"/>
      <c r="B4380" s="18"/>
      <c r="D4380"/>
      <c r="E4380"/>
      <c r="F4380"/>
      <c r="G4380"/>
      <c r="H4380"/>
      <c r="I4380"/>
      <c r="J4380"/>
      <c r="K4380"/>
      <c r="L4380"/>
      <c r="M4380"/>
      <c r="N4380"/>
      <c r="O4380"/>
      <c r="P4380"/>
      <c r="Q4380"/>
      <c r="R4380"/>
    </row>
    <row r="4381" spans="1:18" s="16" customFormat="1" x14ac:dyDescent="0.25">
      <c r="A4381"/>
      <c r="B4381" s="18"/>
      <c r="D4381"/>
      <c r="E4381"/>
      <c r="F4381"/>
      <c r="G4381"/>
      <c r="H4381"/>
      <c r="I4381"/>
      <c r="J4381"/>
      <c r="K4381"/>
      <c r="L4381"/>
      <c r="M4381"/>
      <c r="N4381"/>
      <c r="O4381"/>
      <c r="P4381"/>
      <c r="Q4381"/>
      <c r="R4381"/>
    </row>
    <row r="4382" spans="1:18" s="16" customFormat="1" x14ac:dyDescent="0.25">
      <c r="A4382"/>
      <c r="B4382" s="18"/>
      <c r="D4382"/>
      <c r="E4382"/>
      <c r="F4382"/>
      <c r="G4382"/>
      <c r="H4382"/>
      <c r="I4382"/>
      <c r="J4382"/>
      <c r="K4382"/>
      <c r="L4382"/>
      <c r="M4382"/>
      <c r="N4382"/>
      <c r="O4382"/>
      <c r="P4382"/>
      <c r="Q4382"/>
      <c r="R4382"/>
    </row>
    <row r="4383" spans="1:18" s="16" customFormat="1" x14ac:dyDescent="0.25">
      <c r="A4383"/>
      <c r="B4383" s="18"/>
      <c r="D4383"/>
      <c r="E4383"/>
      <c r="F4383"/>
      <c r="G4383"/>
      <c r="H4383"/>
      <c r="I4383"/>
      <c r="J4383"/>
      <c r="K4383"/>
      <c r="L4383"/>
      <c r="M4383"/>
      <c r="N4383"/>
      <c r="O4383"/>
      <c r="P4383"/>
      <c r="Q4383"/>
      <c r="R4383"/>
    </row>
    <row r="4384" spans="1:18" s="16" customFormat="1" x14ac:dyDescent="0.25">
      <c r="A4384"/>
      <c r="B4384" s="18"/>
      <c r="D4384"/>
      <c r="E4384"/>
      <c r="F4384"/>
      <c r="G4384"/>
      <c r="H4384"/>
      <c r="I4384"/>
      <c r="J4384"/>
      <c r="K4384"/>
      <c r="L4384"/>
      <c r="M4384"/>
      <c r="N4384"/>
      <c r="O4384"/>
      <c r="P4384"/>
      <c r="Q4384"/>
      <c r="R4384"/>
    </row>
    <row r="4385" spans="1:18" s="16" customFormat="1" x14ac:dyDescent="0.25">
      <c r="A4385"/>
      <c r="B4385" s="18"/>
      <c r="D4385"/>
      <c r="E4385"/>
      <c r="F4385"/>
      <c r="G4385"/>
      <c r="H4385"/>
      <c r="I4385"/>
      <c r="J4385"/>
      <c r="K4385"/>
      <c r="L4385"/>
      <c r="M4385"/>
      <c r="N4385"/>
      <c r="O4385"/>
      <c r="P4385"/>
      <c r="Q4385"/>
      <c r="R4385"/>
    </row>
    <row r="4386" spans="1:18" s="16" customFormat="1" x14ac:dyDescent="0.25">
      <c r="A4386"/>
      <c r="B4386" s="18"/>
      <c r="D4386"/>
      <c r="E4386"/>
      <c r="F4386"/>
      <c r="G4386"/>
      <c r="H4386"/>
      <c r="I4386"/>
      <c r="J4386"/>
      <c r="K4386"/>
      <c r="L4386"/>
      <c r="M4386"/>
      <c r="N4386"/>
      <c r="O4386"/>
      <c r="P4386"/>
      <c r="Q4386"/>
      <c r="R4386"/>
    </row>
    <row r="4387" spans="1:18" s="16" customFormat="1" x14ac:dyDescent="0.25">
      <c r="A4387"/>
      <c r="B4387" s="18"/>
      <c r="D4387"/>
      <c r="E4387"/>
      <c r="F4387"/>
      <c r="G4387"/>
      <c r="H4387"/>
      <c r="I4387"/>
      <c r="J4387"/>
      <c r="K4387"/>
      <c r="L4387"/>
      <c r="M4387"/>
      <c r="N4387"/>
      <c r="O4387"/>
      <c r="P4387"/>
      <c r="Q4387"/>
      <c r="R4387"/>
    </row>
    <row r="4388" spans="1:18" s="16" customFormat="1" x14ac:dyDescent="0.25">
      <c r="A4388"/>
      <c r="B4388" s="18"/>
      <c r="D4388"/>
      <c r="E4388"/>
      <c r="F4388"/>
      <c r="G4388"/>
      <c r="H4388"/>
      <c r="I4388"/>
      <c r="J4388"/>
      <c r="K4388"/>
      <c r="L4388"/>
      <c r="M4388"/>
      <c r="N4388"/>
      <c r="O4388"/>
      <c r="P4388"/>
      <c r="Q4388"/>
      <c r="R4388"/>
    </row>
    <row r="4389" spans="1:18" s="16" customFormat="1" x14ac:dyDescent="0.25">
      <c r="A4389"/>
      <c r="B4389" s="18"/>
      <c r="D4389"/>
      <c r="E4389"/>
      <c r="F4389"/>
      <c r="G4389"/>
      <c r="H4389"/>
      <c r="I4389"/>
      <c r="J4389"/>
      <c r="K4389"/>
      <c r="L4389"/>
      <c r="M4389"/>
      <c r="N4389"/>
      <c r="O4389"/>
      <c r="P4389"/>
      <c r="Q4389"/>
      <c r="R4389"/>
    </row>
    <row r="4390" spans="1:18" s="16" customFormat="1" x14ac:dyDescent="0.25">
      <c r="A4390"/>
      <c r="B4390" s="18"/>
      <c r="D4390"/>
      <c r="E4390"/>
      <c r="F4390"/>
      <c r="G4390"/>
      <c r="H4390"/>
      <c r="I4390"/>
      <c r="J4390"/>
      <c r="K4390"/>
      <c r="L4390"/>
      <c r="M4390"/>
      <c r="N4390"/>
      <c r="O4390"/>
      <c r="P4390"/>
      <c r="Q4390"/>
      <c r="R4390"/>
    </row>
    <row r="4391" spans="1:18" s="16" customFormat="1" x14ac:dyDescent="0.25">
      <c r="A4391"/>
      <c r="B4391" s="18"/>
      <c r="D4391"/>
      <c r="E4391"/>
      <c r="F4391"/>
      <c r="G4391"/>
      <c r="H4391"/>
      <c r="I4391"/>
      <c r="J4391"/>
      <c r="K4391"/>
      <c r="L4391"/>
      <c r="M4391"/>
      <c r="N4391"/>
      <c r="O4391"/>
      <c r="P4391"/>
      <c r="Q4391"/>
      <c r="R4391"/>
    </row>
    <row r="4392" spans="1:18" s="16" customFormat="1" x14ac:dyDescent="0.25">
      <c r="A4392"/>
      <c r="B4392" s="18"/>
      <c r="D4392"/>
      <c r="E4392"/>
      <c r="F4392"/>
      <c r="G4392"/>
      <c r="H4392"/>
      <c r="I4392"/>
      <c r="J4392"/>
      <c r="K4392"/>
      <c r="L4392"/>
      <c r="M4392"/>
      <c r="N4392"/>
      <c r="O4392"/>
      <c r="P4392"/>
      <c r="Q4392"/>
      <c r="R4392"/>
    </row>
    <row r="4393" spans="1:18" s="16" customFormat="1" x14ac:dyDescent="0.25">
      <c r="A4393"/>
      <c r="B4393" s="18"/>
      <c r="D4393"/>
      <c r="E4393"/>
      <c r="F4393"/>
      <c r="G4393"/>
      <c r="H4393"/>
      <c r="I4393"/>
      <c r="J4393"/>
      <c r="K4393"/>
      <c r="L4393"/>
      <c r="M4393"/>
      <c r="N4393"/>
      <c r="O4393"/>
      <c r="P4393"/>
      <c r="Q4393"/>
      <c r="R4393"/>
    </row>
    <row r="4394" spans="1:18" s="16" customFormat="1" x14ac:dyDescent="0.25">
      <c r="A4394"/>
      <c r="B4394" s="18"/>
      <c r="D4394"/>
      <c r="E4394"/>
      <c r="F4394"/>
      <c r="G4394"/>
      <c r="H4394"/>
      <c r="I4394"/>
      <c r="J4394"/>
      <c r="K4394"/>
      <c r="L4394"/>
      <c r="M4394"/>
      <c r="N4394"/>
      <c r="O4394"/>
      <c r="P4394"/>
      <c r="Q4394"/>
      <c r="R4394"/>
    </row>
    <row r="4395" spans="1:18" s="16" customFormat="1" x14ac:dyDescent="0.25">
      <c r="A4395"/>
      <c r="B4395" s="18"/>
      <c r="D4395"/>
      <c r="E4395"/>
      <c r="F4395"/>
      <c r="G4395"/>
      <c r="H4395"/>
      <c r="I4395"/>
      <c r="J4395"/>
      <c r="K4395"/>
      <c r="L4395"/>
      <c r="M4395"/>
      <c r="N4395"/>
      <c r="O4395"/>
      <c r="P4395"/>
      <c r="Q4395"/>
      <c r="R4395"/>
    </row>
    <row r="4396" spans="1:18" s="16" customFormat="1" x14ac:dyDescent="0.25">
      <c r="A4396"/>
      <c r="B4396" s="18"/>
      <c r="D4396"/>
      <c r="E4396"/>
      <c r="F4396"/>
      <c r="G4396"/>
      <c r="H4396"/>
      <c r="I4396"/>
      <c r="J4396"/>
      <c r="K4396"/>
      <c r="L4396"/>
      <c r="M4396"/>
      <c r="N4396"/>
      <c r="O4396"/>
      <c r="P4396"/>
      <c r="Q4396"/>
      <c r="R4396"/>
    </row>
    <row r="4397" spans="1:18" s="16" customFormat="1" x14ac:dyDescent="0.25">
      <c r="A4397"/>
      <c r="B4397" s="18"/>
      <c r="D4397"/>
      <c r="E4397"/>
      <c r="F4397"/>
      <c r="G4397"/>
      <c r="H4397"/>
      <c r="I4397"/>
      <c r="J4397"/>
      <c r="K4397"/>
      <c r="L4397"/>
      <c r="M4397"/>
      <c r="N4397"/>
      <c r="O4397"/>
      <c r="P4397"/>
      <c r="Q4397"/>
      <c r="R4397"/>
    </row>
    <row r="4398" spans="1:18" s="16" customFormat="1" x14ac:dyDescent="0.25">
      <c r="A4398"/>
      <c r="B4398" s="18"/>
      <c r="D4398"/>
      <c r="E4398"/>
      <c r="F4398"/>
      <c r="G4398"/>
      <c r="H4398"/>
      <c r="I4398"/>
      <c r="J4398"/>
      <c r="K4398"/>
      <c r="L4398"/>
      <c r="M4398"/>
      <c r="N4398"/>
      <c r="O4398"/>
      <c r="P4398"/>
      <c r="Q4398"/>
      <c r="R4398"/>
    </row>
    <row r="4399" spans="1:18" s="16" customFormat="1" x14ac:dyDescent="0.25">
      <c r="A4399"/>
      <c r="B4399" s="18"/>
      <c r="D4399"/>
      <c r="E4399"/>
      <c r="F4399"/>
      <c r="G4399"/>
      <c r="H4399"/>
      <c r="I4399"/>
      <c r="J4399"/>
      <c r="K4399"/>
      <c r="L4399"/>
      <c r="M4399"/>
      <c r="N4399"/>
      <c r="O4399"/>
      <c r="P4399"/>
      <c r="Q4399"/>
      <c r="R4399"/>
    </row>
    <row r="4400" spans="1:18" s="16" customFormat="1" x14ac:dyDescent="0.25">
      <c r="A4400"/>
      <c r="B4400" s="18"/>
      <c r="D4400"/>
      <c r="E4400"/>
      <c r="F4400"/>
      <c r="G4400"/>
      <c r="H4400"/>
      <c r="I4400"/>
      <c r="J4400"/>
      <c r="K4400"/>
      <c r="L4400"/>
      <c r="M4400"/>
      <c r="N4400"/>
      <c r="O4400"/>
      <c r="P4400"/>
      <c r="Q4400"/>
      <c r="R4400"/>
    </row>
    <row r="4401" spans="1:18" s="16" customFormat="1" x14ac:dyDescent="0.25">
      <c r="A4401"/>
      <c r="B4401" s="18"/>
      <c r="D4401"/>
      <c r="E4401"/>
      <c r="F4401"/>
      <c r="G4401"/>
      <c r="H4401"/>
      <c r="I4401"/>
      <c r="J4401"/>
      <c r="K4401"/>
      <c r="L4401"/>
      <c r="M4401"/>
      <c r="N4401"/>
      <c r="O4401"/>
      <c r="P4401"/>
      <c r="Q4401"/>
      <c r="R4401"/>
    </row>
    <row r="4402" spans="1:18" s="16" customFormat="1" x14ac:dyDescent="0.25">
      <c r="A4402"/>
      <c r="B4402" s="18"/>
      <c r="D4402"/>
      <c r="E4402"/>
      <c r="F4402"/>
      <c r="G4402"/>
      <c r="H4402"/>
      <c r="I4402"/>
      <c r="J4402"/>
      <c r="K4402"/>
      <c r="L4402"/>
      <c r="M4402"/>
      <c r="N4402"/>
      <c r="O4402"/>
      <c r="P4402"/>
      <c r="Q4402"/>
      <c r="R4402"/>
    </row>
    <row r="4403" spans="1:18" s="16" customFormat="1" x14ac:dyDescent="0.25">
      <c r="A4403"/>
      <c r="B4403" s="18"/>
      <c r="D4403"/>
      <c r="E4403"/>
      <c r="F4403"/>
      <c r="G4403"/>
      <c r="H4403"/>
      <c r="I4403"/>
      <c r="J4403"/>
      <c r="K4403"/>
      <c r="L4403"/>
      <c r="M4403"/>
      <c r="N4403"/>
      <c r="O4403"/>
      <c r="P4403"/>
      <c r="Q4403"/>
      <c r="R4403"/>
    </row>
    <row r="4404" spans="1:18" s="16" customFormat="1" x14ac:dyDescent="0.25">
      <c r="A4404"/>
      <c r="B4404" s="18"/>
      <c r="D4404"/>
      <c r="E4404"/>
      <c r="F4404"/>
      <c r="G4404"/>
      <c r="H4404"/>
      <c r="I4404"/>
      <c r="J4404"/>
      <c r="K4404"/>
      <c r="L4404"/>
      <c r="M4404"/>
      <c r="N4404"/>
      <c r="O4404"/>
      <c r="P4404"/>
      <c r="Q4404"/>
      <c r="R4404"/>
    </row>
    <row r="4405" spans="1:18" s="16" customFormat="1" x14ac:dyDescent="0.25">
      <c r="A4405"/>
      <c r="B4405" s="18"/>
      <c r="D4405"/>
      <c r="E4405"/>
      <c r="F4405"/>
      <c r="G4405"/>
      <c r="H4405"/>
      <c r="I4405"/>
      <c r="J4405"/>
      <c r="K4405"/>
      <c r="L4405"/>
      <c r="M4405"/>
      <c r="N4405"/>
      <c r="O4405"/>
      <c r="P4405"/>
      <c r="Q4405"/>
      <c r="R4405"/>
    </row>
    <row r="4406" spans="1:18" s="16" customFormat="1" x14ac:dyDescent="0.25">
      <c r="A4406"/>
      <c r="B4406" s="18"/>
      <c r="D4406"/>
      <c r="E4406"/>
      <c r="F4406"/>
      <c r="G4406"/>
      <c r="H4406"/>
      <c r="I4406"/>
      <c r="J4406"/>
      <c r="K4406"/>
      <c r="L4406"/>
      <c r="M4406"/>
      <c r="N4406"/>
      <c r="O4406"/>
      <c r="P4406"/>
      <c r="Q4406"/>
      <c r="R4406"/>
    </row>
    <row r="4407" spans="1:18" s="16" customFormat="1" x14ac:dyDescent="0.25">
      <c r="A4407"/>
      <c r="B4407" s="18"/>
      <c r="D4407"/>
      <c r="E4407"/>
      <c r="F4407"/>
      <c r="G4407"/>
      <c r="H4407"/>
      <c r="I4407"/>
      <c r="J4407"/>
      <c r="K4407"/>
      <c r="L4407"/>
      <c r="M4407"/>
      <c r="N4407"/>
      <c r="O4407"/>
      <c r="P4407"/>
      <c r="Q4407"/>
      <c r="R4407"/>
    </row>
    <row r="4408" spans="1:18" s="16" customFormat="1" x14ac:dyDescent="0.25">
      <c r="A4408"/>
      <c r="B4408" s="18"/>
      <c r="D4408"/>
      <c r="E4408"/>
      <c r="F4408"/>
      <c r="G4408"/>
      <c r="H4408"/>
      <c r="I4408"/>
      <c r="J4408"/>
      <c r="K4408"/>
      <c r="L4408"/>
      <c r="M4408"/>
      <c r="N4408"/>
      <c r="O4408"/>
      <c r="P4408"/>
      <c r="Q4408"/>
      <c r="R4408"/>
    </row>
    <row r="4409" spans="1:18" s="16" customFormat="1" x14ac:dyDescent="0.25">
      <c r="A4409"/>
      <c r="B4409" s="18"/>
      <c r="D4409"/>
      <c r="E4409"/>
      <c r="F4409"/>
      <c r="G4409"/>
      <c r="H4409"/>
      <c r="I4409"/>
      <c r="J4409"/>
      <c r="K4409"/>
      <c r="L4409"/>
      <c r="M4409"/>
      <c r="N4409"/>
      <c r="O4409"/>
      <c r="P4409"/>
      <c r="Q4409"/>
      <c r="R4409"/>
    </row>
    <row r="4410" spans="1:18" s="16" customFormat="1" x14ac:dyDescent="0.25">
      <c r="A4410"/>
      <c r="B4410" s="18"/>
      <c r="D4410"/>
      <c r="E4410"/>
      <c r="F4410"/>
      <c r="G4410"/>
      <c r="H4410"/>
      <c r="I4410"/>
      <c r="J4410"/>
      <c r="K4410"/>
      <c r="L4410"/>
      <c r="M4410"/>
      <c r="N4410"/>
      <c r="O4410"/>
      <c r="P4410"/>
      <c r="Q4410"/>
      <c r="R4410"/>
    </row>
    <row r="4411" spans="1:18" s="16" customFormat="1" x14ac:dyDescent="0.25">
      <c r="A4411"/>
      <c r="B4411" s="18"/>
      <c r="D4411"/>
      <c r="E4411"/>
      <c r="F4411"/>
      <c r="G4411"/>
      <c r="H4411"/>
      <c r="I4411"/>
      <c r="J4411"/>
      <c r="K4411"/>
      <c r="L4411"/>
      <c r="M4411"/>
      <c r="N4411"/>
      <c r="O4411"/>
      <c r="P4411"/>
      <c r="Q4411"/>
      <c r="R4411"/>
    </row>
    <row r="4412" spans="1:18" s="16" customFormat="1" x14ac:dyDescent="0.25">
      <c r="A4412"/>
      <c r="B4412" s="17"/>
      <c r="D4412"/>
      <c r="E4412"/>
      <c r="F4412"/>
      <c r="G4412"/>
      <c r="H4412"/>
      <c r="I4412"/>
      <c r="J4412"/>
      <c r="K4412"/>
      <c r="L4412"/>
      <c r="M4412"/>
      <c r="N4412"/>
      <c r="O4412"/>
      <c r="P4412"/>
      <c r="Q4412"/>
      <c r="R4412"/>
    </row>
    <row r="4413" spans="1:18" s="16" customFormat="1" x14ac:dyDescent="0.25">
      <c r="A4413"/>
      <c r="B4413" s="18"/>
      <c r="D4413"/>
      <c r="E4413"/>
      <c r="F4413"/>
      <c r="G4413"/>
      <c r="H4413"/>
      <c r="I4413"/>
      <c r="J4413"/>
      <c r="K4413"/>
      <c r="L4413"/>
      <c r="M4413"/>
      <c r="N4413"/>
      <c r="O4413"/>
      <c r="P4413"/>
      <c r="Q4413"/>
      <c r="R4413"/>
    </row>
    <row r="4414" spans="1:18" s="16" customFormat="1" x14ac:dyDescent="0.25">
      <c r="A4414"/>
      <c r="B4414" s="18"/>
      <c r="D4414"/>
      <c r="E4414"/>
      <c r="F4414"/>
      <c r="G4414"/>
      <c r="H4414"/>
      <c r="I4414"/>
      <c r="J4414"/>
      <c r="K4414"/>
      <c r="L4414"/>
      <c r="M4414"/>
      <c r="N4414"/>
      <c r="O4414"/>
      <c r="P4414"/>
      <c r="Q4414"/>
      <c r="R4414"/>
    </row>
    <row r="4415" spans="1:18" s="16" customFormat="1" x14ac:dyDescent="0.25">
      <c r="A4415"/>
      <c r="B4415" s="18"/>
      <c r="D4415"/>
      <c r="E4415"/>
      <c r="F4415"/>
      <c r="G4415"/>
      <c r="H4415"/>
      <c r="I4415"/>
      <c r="J4415"/>
      <c r="K4415"/>
      <c r="L4415"/>
      <c r="M4415"/>
      <c r="N4415"/>
      <c r="O4415"/>
      <c r="P4415"/>
      <c r="Q4415"/>
      <c r="R4415"/>
    </row>
    <row r="4416" spans="1:18" s="16" customFormat="1" x14ac:dyDescent="0.25">
      <c r="A4416"/>
      <c r="B4416" s="18"/>
      <c r="D4416"/>
      <c r="E4416"/>
      <c r="F4416"/>
      <c r="G4416"/>
      <c r="H4416"/>
      <c r="I4416"/>
      <c r="J4416"/>
      <c r="K4416"/>
      <c r="L4416"/>
      <c r="M4416"/>
      <c r="N4416"/>
      <c r="O4416"/>
      <c r="P4416"/>
      <c r="Q4416"/>
      <c r="R4416"/>
    </row>
    <row r="4417" spans="1:18" s="16" customFormat="1" x14ac:dyDescent="0.25">
      <c r="A4417"/>
      <c r="B4417" s="18"/>
      <c r="D4417"/>
      <c r="E4417"/>
      <c r="F4417"/>
      <c r="G4417"/>
      <c r="H4417"/>
      <c r="I4417"/>
      <c r="J4417"/>
      <c r="K4417"/>
      <c r="L4417"/>
      <c r="M4417"/>
      <c r="N4417"/>
      <c r="O4417"/>
      <c r="P4417"/>
      <c r="Q4417"/>
      <c r="R4417"/>
    </row>
    <row r="4418" spans="1:18" s="16" customFormat="1" x14ac:dyDescent="0.25">
      <c r="A4418"/>
      <c r="B4418" s="18"/>
      <c r="D4418"/>
      <c r="E4418"/>
      <c r="F4418"/>
      <c r="G4418"/>
      <c r="H4418"/>
      <c r="I4418"/>
      <c r="J4418"/>
      <c r="K4418"/>
      <c r="L4418"/>
      <c r="M4418"/>
      <c r="N4418"/>
      <c r="O4418"/>
      <c r="P4418"/>
      <c r="Q4418"/>
      <c r="R4418"/>
    </row>
    <row r="4419" spans="1:18" s="16" customFormat="1" x14ac:dyDescent="0.25">
      <c r="A4419"/>
      <c r="B4419" s="18"/>
      <c r="D4419"/>
      <c r="E4419"/>
      <c r="F4419"/>
      <c r="G4419"/>
      <c r="H4419"/>
      <c r="I4419"/>
      <c r="J4419"/>
      <c r="K4419"/>
      <c r="L4419"/>
      <c r="M4419"/>
      <c r="N4419"/>
      <c r="O4419"/>
      <c r="P4419"/>
      <c r="Q4419"/>
      <c r="R4419"/>
    </row>
    <row r="4420" spans="1:18" s="16" customFormat="1" x14ac:dyDescent="0.25">
      <c r="A4420"/>
      <c r="B4420" s="18"/>
      <c r="D4420"/>
      <c r="E4420"/>
      <c r="F4420"/>
      <c r="G4420"/>
      <c r="H4420"/>
      <c r="I4420"/>
      <c r="J4420"/>
      <c r="K4420"/>
      <c r="L4420"/>
      <c r="M4420"/>
      <c r="N4420"/>
      <c r="O4420"/>
      <c r="P4420"/>
      <c r="Q4420"/>
      <c r="R4420"/>
    </row>
    <row r="4421" spans="1:18" s="16" customFormat="1" x14ac:dyDescent="0.25">
      <c r="A4421"/>
      <c r="B4421" s="18"/>
      <c r="D4421"/>
      <c r="E4421"/>
      <c r="F4421"/>
      <c r="G4421"/>
      <c r="H4421"/>
      <c r="I4421"/>
      <c r="J4421"/>
      <c r="K4421"/>
      <c r="L4421"/>
      <c r="M4421"/>
      <c r="N4421"/>
      <c r="O4421"/>
      <c r="P4421"/>
      <c r="Q4421"/>
      <c r="R4421"/>
    </row>
    <row r="4422" spans="1:18" s="16" customFormat="1" x14ac:dyDescent="0.25">
      <c r="A4422"/>
      <c r="B4422" s="18"/>
      <c r="D4422"/>
      <c r="E4422"/>
      <c r="F4422"/>
      <c r="G4422"/>
      <c r="H4422"/>
      <c r="I4422"/>
      <c r="J4422"/>
      <c r="K4422"/>
      <c r="L4422"/>
      <c r="M4422"/>
      <c r="N4422"/>
      <c r="O4422"/>
      <c r="P4422"/>
      <c r="Q4422"/>
      <c r="R4422"/>
    </row>
    <row r="4423" spans="1:18" s="16" customFormat="1" x14ac:dyDescent="0.25">
      <c r="A4423"/>
      <c r="B4423" s="18"/>
      <c r="D4423"/>
      <c r="E4423"/>
      <c r="F4423"/>
      <c r="G4423"/>
      <c r="H4423"/>
      <c r="I4423"/>
      <c r="J4423"/>
      <c r="K4423"/>
      <c r="L4423"/>
      <c r="M4423"/>
      <c r="N4423"/>
      <c r="O4423"/>
      <c r="P4423"/>
      <c r="Q4423"/>
      <c r="R4423"/>
    </row>
    <row r="4424" spans="1:18" s="16" customFormat="1" x14ac:dyDescent="0.25">
      <c r="A4424"/>
      <c r="B4424" s="18"/>
      <c r="D4424"/>
      <c r="E4424"/>
      <c r="F4424"/>
      <c r="G4424"/>
      <c r="H4424"/>
      <c r="I4424"/>
      <c r="J4424"/>
      <c r="K4424"/>
      <c r="L4424"/>
      <c r="M4424"/>
      <c r="N4424"/>
      <c r="O4424"/>
      <c r="P4424"/>
      <c r="Q4424"/>
      <c r="R4424"/>
    </row>
    <row r="4425" spans="1:18" s="16" customFormat="1" x14ac:dyDescent="0.25">
      <c r="A4425"/>
      <c r="B4425" s="18"/>
      <c r="D4425"/>
      <c r="E4425"/>
      <c r="F4425"/>
      <c r="G4425"/>
      <c r="H4425"/>
      <c r="I4425"/>
      <c r="J4425"/>
      <c r="K4425"/>
      <c r="L4425"/>
      <c r="M4425"/>
      <c r="N4425"/>
      <c r="O4425"/>
      <c r="P4425"/>
      <c r="Q4425"/>
      <c r="R4425"/>
    </row>
    <row r="4426" spans="1:18" s="16" customFormat="1" x14ac:dyDescent="0.25">
      <c r="A4426"/>
      <c r="B4426" s="18"/>
      <c r="D4426"/>
      <c r="E4426"/>
      <c r="F4426"/>
      <c r="G4426"/>
      <c r="H4426"/>
      <c r="I4426"/>
      <c r="J4426"/>
      <c r="K4426"/>
      <c r="L4426"/>
      <c r="M4426"/>
      <c r="N4426"/>
      <c r="O4426"/>
      <c r="P4426"/>
      <c r="Q4426"/>
      <c r="R4426"/>
    </row>
    <row r="4427" spans="1:18" s="16" customFormat="1" x14ac:dyDescent="0.25">
      <c r="A4427"/>
      <c r="B4427" s="18"/>
      <c r="D4427"/>
      <c r="E4427"/>
      <c r="F4427"/>
      <c r="G4427"/>
      <c r="H4427"/>
      <c r="I4427"/>
      <c r="J4427"/>
      <c r="K4427"/>
      <c r="L4427"/>
      <c r="M4427"/>
      <c r="N4427"/>
      <c r="O4427"/>
      <c r="P4427"/>
      <c r="Q4427"/>
      <c r="R4427"/>
    </row>
    <row r="4428" spans="1:18" s="16" customFormat="1" x14ac:dyDescent="0.25">
      <c r="A4428"/>
      <c r="B4428" s="18"/>
      <c r="D4428"/>
      <c r="E4428"/>
      <c r="F4428"/>
      <c r="G4428"/>
      <c r="H4428"/>
      <c r="I4428"/>
      <c r="J4428"/>
      <c r="K4428"/>
      <c r="L4428"/>
      <c r="M4428"/>
      <c r="N4428"/>
      <c r="O4428"/>
      <c r="P4428"/>
      <c r="Q4428"/>
      <c r="R4428"/>
    </row>
    <row r="4429" spans="1:18" s="16" customFormat="1" x14ac:dyDescent="0.25">
      <c r="A4429"/>
      <c r="B4429" s="18"/>
      <c r="D4429"/>
      <c r="E4429"/>
      <c r="F4429"/>
      <c r="G4429"/>
      <c r="H4429"/>
      <c r="I4429"/>
      <c r="J4429"/>
      <c r="K4429"/>
      <c r="L4429"/>
      <c r="M4429"/>
      <c r="N4429"/>
      <c r="O4429"/>
      <c r="P4429"/>
      <c r="Q4429"/>
      <c r="R4429"/>
    </row>
    <row r="4430" spans="1:18" s="16" customFormat="1" x14ac:dyDescent="0.25">
      <c r="A4430"/>
      <c r="B4430" s="18"/>
      <c r="D4430"/>
      <c r="E4430"/>
      <c r="F4430"/>
      <c r="G4430"/>
      <c r="H4430"/>
      <c r="I4430"/>
      <c r="J4430"/>
      <c r="K4430"/>
      <c r="L4430"/>
      <c r="M4430"/>
      <c r="N4430"/>
      <c r="O4430"/>
      <c r="P4430"/>
      <c r="Q4430"/>
      <c r="R4430"/>
    </row>
    <row r="4431" spans="1:18" s="16" customFormat="1" x14ac:dyDescent="0.25">
      <c r="A4431"/>
      <c r="B4431" s="18"/>
      <c r="D4431"/>
      <c r="E4431"/>
      <c r="F4431"/>
      <c r="G4431"/>
      <c r="H4431"/>
      <c r="I4431"/>
      <c r="J4431"/>
      <c r="K4431"/>
      <c r="L4431"/>
      <c r="M4431"/>
      <c r="N4431"/>
      <c r="O4431"/>
      <c r="P4431"/>
      <c r="Q4431"/>
      <c r="R4431"/>
    </row>
    <row r="4432" spans="1:18" s="16" customFormat="1" x14ac:dyDescent="0.25">
      <c r="A4432"/>
      <c r="B4432" s="18"/>
      <c r="D4432"/>
      <c r="E4432"/>
      <c r="F4432"/>
      <c r="G4432"/>
      <c r="H4432"/>
      <c r="I4432"/>
      <c r="J4432"/>
      <c r="K4432"/>
      <c r="L4432"/>
      <c r="M4432"/>
      <c r="N4432"/>
      <c r="O4432"/>
      <c r="P4432"/>
      <c r="Q4432"/>
      <c r="R4432"/>
    </row>
    <row r="4433" spans="1:18" s="16" customFormat="1" x14ac:dyDescent="0.25">
      <c r="A4433"/>
      <c r="B4433" s="18"/>
      <c r="D4433"/>
      <c r="E4433"/>
      <c r="F4433"/>
      <c r="G4433"/>
      <c r="H4433"/>
      <c r="I4433"/>
      <c r="J4433"/>
      <c r="K4433"/>
      <c r="L4433"/>
      <c r="M4433"/>
      <c r="N4433"/>
      <c r="O4433"/>
      <c r="P4433"/>
      <c r="Q4433"/>
      <c r="R4433"/>
    </row>
    <row r="4434" spans="1:18" s="16" customFormat="1" x14ac:dyDescent="0.25">
      <c r="A4434"/>
      <c r="B4434" s="18"/>
      <c r="D4434"/>
      <c r="E4434"/>
      <c r="F4434"/>
      <c r="G4434"/>
      <c r="H4434"/>
      <c r="I4434"/>
      <c r="J4434"/>
      <c r="K4434"/>
      <c r="L4434"/>
      <c r="M4434"/>
      <c r="N4434"/>
      <c r="O4434"/>
      <c r="P4434"/>
      <c r="Q4434"/>
      <c r="R4434"/>
    </row>
    <row r="4435" spans="1:18" s="16" customFormat="1" x14ac:dyDescent="0.25">
      <c r="A4435"/>
      <c r="B4435" s="18"/>
      <c r="D4435"/>
      <c r="E4435"/>
      <c r="F4435"/>
      <c r="G4435"/>
      <c r="H4435"/>
      <c r="I4435"/>
      <c r="J4435"/>
      <c r="K4435"/>
      <c r="L4435"/>
      <c r="M4435"/>
      <c r="N4435"/>
      <c r="O4435"/>
      <c r="P4435"/>
      <c r="Q4435"/>
      <c r="R4435"/>
    </row>
    <row r="4436" spans="1:18" s="16" customFormat="1" x14ac:dyDescent="0.25">
      <c r="A4436"/>
      <c r="B4436" s="18"/>
      <c r="D4436"/>
      <c r="E4436"/>
      <c r="F4436"/>
      <c r="G4436"/>
      <c r="H4436"/>
      <c r="I4436"/>
      <c r="J4436"/>
      <c r="K4436"/>
      <c r="L4436"/>
      <c r="M4436"/>
      <c r="N4436"/>
      <c r="O4436"/>
      <c r="P4436"/>
      <c r="Q4436"/>
      <c r="R4436"/>
    </row>
    <row r="4437" spans="1:18" s="16" customFormat="1" x14ac:dyDescent="0.25">
      <c r="A4437"/>
      <c r="B4437" s="18"/>
      <c r="D4437"/>
      <c r="E4437"/>
      <c r="F4437"/>
      <c r="G4437"/>
      <c r="H4437"/>
      <c r="I4437"/>
      <c r="J4437"/>
      <c r="K4437"/>
      <c r="L4437"/>
      <c r="M4437"/>
      <c r="N4437"/>
      <c r="O4437"/>
      <c r="P4437"/>
      <c r="Q4437"/>
      <c r="R4437"/>
    </row>
    <row r="4438" spans="1:18" s="16" customFormat="1" x14ac:dyDescent="0.25">
      <c r="A4438"/>
      <c r="B4438" s="18"/>
      <c r="D4438"/>
      <c r="E4438"/>
      <c r="F4438"/>
      <c r="G4438"/>
      <c r="H4438"/>
      <c r="I4438"/>
      <c r="J4438"/>
      <c r="K4438"/>
      <c r="L4438"/>
      <c r="M4438"/>
      <c r="N4438"/>
      <c r="O4438"/>
      <c r="P4438"/>
      <c r="Q4438"/>
      <c r="R4438"/>
    </row>
    <row r="4439" spans="1:18" s="16" customFormat="1" x14ac:dyDescent="0.25">
      <c r="A4439"/>
      <c r="B4439" s="18"/>
      <c r="D4439"/>
      <c r="E4439"/>
      <c r="F4439"/>
      <c r="G4439"/>
      <c r="H4439"/>
      <c r="I4439"/>
      <c r="J4439"/>
      <c r="K4439"/>
      <c r="L4439"/>
      <c r="M4439"/>
      <c r="N4439"/>
      <c r="O4439"/>
      <c r="P4439"/>
      <c r="Q4439"/>
      <c r="R4439"/>
    </row>
    <row r="4440" spans="1:18" s="16" customFormat="1" x14ac:dyDescent="0.25">
      <c r="A4440"/>
      <c r="B4440" s="18"/>
      <c r="D4440"/>
      <c r="E4440"/>
      <c r="F4440"/>
      <c r="G4440"/>
      <c r="H4440"/>
      <c r="I4440"/>
      <c r="J4440"/>
      <c r="K4440"/>
      <c r="L4440"/>
      <c r="M4440"/>
      <c r="N4440"/>
      <c r="O4440"/>
      <c r="P4440"/>
      <c r="Q4440"/>
      <c r="R4440"/>
    </row>
    <row r="4441" spans="1:18" s="16" customFormat="1" x14ac:dyDescent="0.25">
      <c r="A4441"/>
      <c r="B4441" s="18"/>
      <c r="D4441"/>
      <c r="E4441"/>
      <c r="F4441"/>
      <c r="G4441"/>
      <c r="H4441"/>
      <c r="I4441"/>
      <c r="J4441"/>
      <c r="K4441"/>
      <c r="L4441"/>
      <c r="M4441"/>
      <c r="N4441"/>
      <c r="O4441"/>
      <c r="P4441"/>
      <c r="Q4441"/>
      <c r="R4441"/>
    </row>
    <row r="4442" spans="1:18" s="16" customFormat="1" x14ac:dyDescent="0.25">
      <c r="A4442"/>
      <c r="B4442" s="18"/>
      <c r="D4442"/>
      <c r="E4442"/>
      <c r="F4442"/>
      <c r="G4442"/>
      <c r="H4442"/>
      <c r="I4442"/>
      <c r="J4442"/>
      <c r="K4442"/>
      <c r="L4442"/>
      <c r="M4442"/>
      <c r="N4442"/>
      <c r="O4442"/>
      <c r="P4442"/>
      <c r="Q4442"/>
      <c r="R4442"/>
    </row>
    <row r="4443" spans="1:18" s="16" customFormat="1" x14ac:dyDescent="0.25">
      <c r="A4443"/>
      <c r="B4443" s="18"/>
      <c r="D4443"/>
      <c r="E4443"/>
      <c r="F4443"/>
      <c r="G4443"/>
      <c r="H4443"/>
      <c r="I4443"/>
      <c r="J4443"/>
      <c r="K4443"/>
      <c r="L4443"/>
      <c r="M4443"/>
      <c r="N4443"/>
      <c r="O4443"/>
      <c r="P4443"/>
      <c r="Q4443"/>
      <c r="R4443"/>
    </row>
    <row r="4444" spans="1:18" s="16" customFormat="1" x14ac:dyDescent="0.25">
      <c r="A4444"/>
      <c r="B4444" s="18"/>
      <c r="D4444"/>
      <c r="E4444"/>
      <c r="F4444"/>
      <c r="G4444"/>
      <c r="H4444"/>
      <c r="I4444"/>
      <c r="J4444"/>
      <c r="K4444"/>
      <c r="L4444"/>
      <c r="M4444"/>
      <c r="N4444"/>
      <c r="O4444"/>
      <c r="P4444"/>
      <c r="Q4444"/>
      <c r="R4444"/>
    </row>
    <row r="4445" spans="1:18" s="16" customFormat="1" x14ac:dyDescent="0.25">
      <c r="A4445"/>
      <c r="B4445" s="18"/>
      <c r="D4445"/>
      <c r="E4445"/>
      <c r="F4445"/>
      <c r="G4445"/>
      <c r="H4445"/>
      <c r="I4445"/>
      <c r="J4445"/>
      <c r="K4445"/>
      <c r="L4445"/>
      <c r="M4445"/>
      <c r="N4445"/>
      <c r="O4445"/>
      <c r="P4445"/>
      <c r="Q4445"/>
      <c r="R4445"/>
    </row>
    <row r="4446" spans="1:18" s="16" customFormat="1" x14ac:dyDescent="0.25">
      <c r="A4446"/>
      <c r="B4446" s="18"/>
      <c r="D4446"/>
      <c r="E4446"/>
      <c r="F4446"/>
      <c r="G4446"/>
      <c r="H4446"/>
      <c r="I4446"/>
      <c r="J4446"/>
      <c r="K4446"/>
      <c r="L4446"/>
      <c r="M4446"/>
      <c r="N4446"/>
      <c r="O4446"/>
      <c r="P4446"/>
      <c r="Q4446"/>
      <c r="R4446"/>
    </row>
    <row r="4447" spans="1:18" s="16" customFormat="1" x14ac:dyDescent="0.25">
      <c r="A4447"/>
      <c r="B4447" s="18"/>
      <c r="D4447"/>
      <c r="E4447"/>
      <c r="F4447"/>
      <c r="G4447"/>
      <c r="H4447"/>
      <c r="I4447"/>
      <c r="J4447"/>
      <c r="K4447"/>
      <c r="L4447"/>
      <c r="M4447"/>
      <c r="N4447"/>
      <c r="O4447"/>
      <c r="P4447"/>
      <c r="Q4447"/>
      <c r="R4447"/>
    </row>
    <row r="4448" spans="1:18" s="16" customFormat="1" x14ac:dyDescent="0.25">
      <c r="A4448"/>
      <c r="B4448" s="18"/>
      <c r="D4448"/>
      <c r="E4448"/>
      <c r="F4448"/>
      <c r="G4448"/>
      <c r="H4448"/>
      <c r="I4448"/>
      <c r="J4448"/>
      <c r="K4448"/>
      <c r="L4448"/>
      <c r="M4448"/>
      <c r="N4448"/>
      <c r="O4448"/>
      <c r="P4448"/>
      <c r="Q4448"/>
      <c r="R4448"/>
    </row>
    <row r="4449" spans="1:18" s="16" customFormat="1" x14ac:dyDescent="0.25">
      <c r="A4449"/>
      <c r="B4449" s="18"/>
      <c r="D4449"/>
      <c r="E4449"/>
      <c r="F4449"/>
      <c r="G4449"/>
      <c r="H4449"/>
      <c r="I4449"/>
      <c r="J4449"/>
      <c r="K4449"/>
      <c r="L4449"/>
      <c r="M4449"/>
      <c r="N4449"/>
      <c r="O4449"/>
      <c r="P4449"/>
      <c r="Q4449"/>
      <c r="R4449"/>
    </row>
    <row r="4450" spans="1:18" s="16" customFormat="1" x14ac:dyDescent="0.25">
      <c r="A4450"/>
      <c r="B4450" s="18"/>
      <c r="D4450"/>
      <c r="E4450"/>
      <c r="F4450"/>
      <c r="G4450"/>
      <c r="H4450"/>
      <c r="I4450"/>
      <c r="J4450"/>
      <c r="K4450"/>
      <c r="L4450"/>
      <c r="M4450"/>
      <c r="N4450"/>
      <c r="O4450"/>
      <c r="P4450"/>
      <c r="Q4450"/>
      <c r="R4450"/>
    </row>
    <row r="4451" spans="1:18" s="16" customFormat="1" x14ac:dyDescent="0.25">
      <c r="A4451"/>
      <c r="B4451" s="18"/>
      <c r="D4451"/>
      <c r="E4451"/>
      <c r="F4451"/>
      <c r="G4451"/>
      <c r="H4451"/>
      <c r="I4451"/>
      <c r="J4451"/>
      <c r="K4451"/>
      <c r="L4451"/>
      <c r="M4451"/>
      <c r="N4451"/>
      <c r="O4451"/>
      <c r="P4451"/>
      <c r="Q4451"/>
      <c r="R4451"/>
    </row>
    <row r="4452" spans="1:18" s="16" customFormat="1" x14ac:dyDescent="0.25">
      <c r="A4452"/>
      <c r="B4452" s="18"/>
      <c r="D4452"/>
      <c r="E4452"/>
      <c r="F4452"/>
      <c r="G4452"/>
      <c r="H4452"/>
      <c r="I4452"/>
      <c r="J4452"/>
      <c r="K4452"/>
      <c r="L4452"/>
      <c r="M4452"/>
      <c r="N4452"/>
      <c r="O4452"/>
      <c r="P4452"/>
      <c r="Q4452"/>
      <c r="R4452"/>
    </row>
    <row r="4453" spans="1:18" s="16" customFormat="1" x14ac:dyDescent="0.25">
      <c r="A4453"/>
      <c r="B4453" s="18"/>
      <c r="D4453"/>
      <c r="E4453"/>
      <c r="F4453"/>
      <c r="G4453"/>
      <c r="H4453"/>
      <c r="I4453"/>
      <c r="J4453"/>
      <c r="K4453"/>
      <c r="L4453"/>
      <c r="M4453"/>
      <c r="N4453"/>
      <c r="O4453"/>
      <c r="P4453"/>
      <c r="Q4453"/>
      <c r="R4453"/>
    </row>
    <row r="4454" spans="1:18" s="16" customFormat="1" x14ac:dyDescent="0.25">
      <c r="A4454"/>
      <c r="B4454" s="18"/>
      <c r="D4454"/>
      <c r="E4454"/>
      <c r="F4454"/>
      <c r="G4454"/>
      <c r="H4454"/>
      <c r="I4454"/>
      <c r="J4454"/>
      <c r="K4454"/>
      <c r="L4454"/>
      <c r="M4454"/>
      <c r="N4454"/>
      <c r="O4454"/>
      <c r="P4454"/>
      <c r="Q4454"/>
      <c r="R4454"/>
    </row>
    <row r="4455" spans="1:18" s="16" customFormat="1" x14ac:dyDescent="0.25">
      <c r="A4455"/>
      <c r="B4455" s="18"/>
      <c r="D4455"/>
      <c r="E4455"/>
      <c r="F4455"/>
      <c r="G4455"/>
      <c r="H4455"/>
      <c r="I4455"/>
      <c r="J4455"/>
      <c r="K4455"/>
      <c r="L4455"/>
      <c r="M4455"/>
      <c r="N4455"/>
      <c r="O4455"/>
      <c r="P4455"/>
      <c r="Q4455"/>
      <c r="R4455"/>
    </row>
    <row r="4456" spans="1:18" s="16" customFormat="1" x14ac:dyDescent="0.25">
      <c r="A4456"/>
      <c r="B4456" s="18"/>
      <c r="D4456"/>
      <c r="E4456"/>
      <c r="F4456"/>
      <c r="G4456"/>
      <c r="H4456"/>
      <c r="I4456"/>
      <c r="J4456"/>
      <c r="K4456"/>
      <c r="L4456"/>
      <c r="M4456"/>
      <c r="N4456"/>
      <c r="O4456"/>
      <c r="P4456"/>
      <c r="Q4456"/>
      <c r="R4456"/>
    </row>
    <row r="4457" spans="1:18" s="16" customFormat="1" x14ac:dyDescent="0.25">
      <c r="A4457"/>
      <c r="B4457" s="18"/>
      <c r="D4457"/>
      <c r="E4457"/>
      <c r="F4457"/>
      <c r="G4457"/>
      <c r="H4457"/>
      <c r="I4457"/>
      <c r="J4457"/>
      <c r="K4457"/>
      <c r="L4457"/>
      <c r="M4457"/>
      <c r="N4457"/>
      <c r="O4457"/>
      <c r="P4457"/>
      <c r="Q4457"/>
      <c r="R4457"/>
    </row>
    <row r="4458" spans="1:18" s="16" customFormat="1" x14ac:dyDescent="0.25">
      <c r="A4458"/>
      <c r="B4458" s="18"/>
      <c r="D4458"/>
      <c r="E4458"/>
      <c r="F4458"/>
      <c r="G4458"/>
      <c r="H4458"/>
      <c r="I4458"/>
      <c r="J4458"/>
      <c r="K4458"/>
      <c r="L4458"/>
      <c r="M4458"/>
      <c r="N4458"/>
      <c r="O4458"/>
      <c r="P4458"/>
      <c r="Q4458"/>
      <c r="R4458"/>
    </row>
    <row r="4459" spans="1:18" s="16" customFormat="1" x14ac:dyDescent="0.25">
      <c r="A4459"/>
      <c r="B4459" s="18"/>
      <c r="D4459"/>
      <c r="E4459"/>
      <c r="F4459"/>
      <c r="G4459"/>
      <c r="H4459"/>
      <c r="I4459"/>
      <c r="J4459"/>
      <c r="K4459"/>
      <c r="L4459"/>
      <c r="M4459"/>
      <c r="N4459"/>
      <c r="O4459"/>
      <c r="P4459"/>
      <c r="Q4459"/>
      <c r="R4459"/>
    </row>
    <row r="4460" spans="1:18" s="16" customFormat="1" x14ac:dyDescent="0.25">
      <c r="A4460"/>
      <c r="B4460" s="18"/>
      <c r="D4460"/>
      <c r="E4460"/>
      <c r="F4460"/>
      <c r="G4460"/>
      <c r="H4460"/>
      <c r="I4460"/>
      <c r="J4460"/>
      <c r="K4460"/>
      <c r="L4460"/>
      <c r="M4460"/>
      <c r="N4460"/>
      <c r="O4460"/>
      <c r="P4460"/>
      <c r="Q4460"/>
      <c r="R4460"/>
    </row>
    <row r="4461" spans="1:18" s="16" customFormat="1" x14ac:dyDescent="0.25">
      <c r="A4461"/>
      <c r="B4461" s="18"/>
      <c r="D4461"/>
      <c r="E4461"/>
      <c r="F4461"/>
      <c r="G4461"/>
      <c r="H4461"/>
      <c r="I4461"/>
      <c r="J4461"/>
      <c r="K4461"/>
      <c r="L4461"/>
      <c r="M4461"/>
      <c r="N4461"/>
      <c r="O4461"/>
      <c r="P4461"/>
      <c r="Q4461"/>
      <c r="R4461"/>
    </row>
    <row r="4462" spans="1:18" s="16" customFormat="1" x14ac:dyDescent="0.25">
      <c r="A4462"/>
      <c r="B4462" s="17"/>
      <c r="D4462"/>
      <c r="E4462"/>
      <c r="F4462"/>
      <c r="G4462"/>
      <c r="H4462"/>
      <c r="I4462"/>
      <c r="J4462"/>
      <c r="K4462"/>
      <c r="L4462"/>
      <c r="M4462"/>
      <c r="N4462"/>
      <c r="O4462"/>
      <c r="P4462"/>
      <c r="Q4462"/>
      <c r="R4462"/>
    </row>
    <row r="4463" spans="1:18" s="16" customFormat="1" x14ac:dyDescent="0.25">
      <c r="A4463"/>
      <c r="B4463" s="18"/>
      <c r="D4463"/>
      <c r="E4463"/>
      <c r="F4463"/>
      <c r="G4463"/>
      <c r="H4463"/>
      <c r="I4463"/>
      <c r="J4463"/>
      <c r="K4463"/>
      <c r="L4463"/>
      <c r="M4463"/>
      <c r="N4463"/>
      <c r="O4463"/>
      <c r="P4463"/>
      <c r="Q4463"/>
      <c r="R4463"/>
    </row>
    <row r="4464" spans="1:18" s="16" customFormat="1" x14ac:dyDescent="0.25">
      <c r="A4464"/>
      <c r="B4464" s="18"/>
      <c r="D4464"/>
      <c r="E4464"/>
      <c r="F4464"/>
      <c r="G4464"/>
      <c r="H4464"/>
      <c r="I4464"/>
      <c r="J4464"/>
      <c r="K4464"/>
      <c r="L4464"/>
      <c r="M4464"/>
      <c r="N4464"/>
      <c r="O4464"/>
      <c r="P4464"/>
      <c r="Q4464"/>
      <c r="R4464"/>
    </row>
    <row r="4465" spans="1:18" s="16" customFormat="1" x14ac:dyDescent="0.25">
      <c r="A4465"/>
      <c r="B4465" s="18"/>
      <c r="D4465"/>
      <c r="E4465"/>
      <c r="F4465"/>
      <c r="G4465"/>
      <c r="H4465"/>
      <c r="I4465"/>
      <c r="J4465"/>
      <c r="K4465"/>
      <c r="L4465"/>
      <c r="M4465"/>
      <c r="N4465"/>
      <c r="O4465"/>
      <c r="P4465"/>
      <c r="Q4465"/>
      <c r="R4465"/>
    </row>
    <row r="4466" spans="1:18" s="16" customFormat="1" x14ac:dyDescent="0.25">
      <c r="A4466"/>
      <c r="B4466" s="18"/>
      <c r="D4466"/>
      <c r="E4466"/>
      <c r="F4466"/>
      <c r="G4466"/>
      <c r="H4466"/>
      <c r="I4466"/>
      <c r="J4466"/>
      <c r="K4466"/>
      <c r="L4466"/>
      <c r="M4466"/>
      <c r="N4466"/>
      <c r="O4466"/>
      <c r="P4466"/>
      <c r="Q4466"/>
      <c r="R4466"/>
    </row>
    <row r="4467" spans="1:18" s="16" customFormat="1" x14ac:dyDescent="0.25">
      <c r="A4467"/>
      <c r="B4467" s="18"/>
      <c r="D4467"/>
      <c r="E4467"/>
      <c r="F4467"/>
      <c r="G4467"/>
      <c r="H4467"/>
      <c r="I4467"/>
      <c r="J4467"/>
      <c r="K4467"/>
      <c r="L4467"/>
      <c r="M4467"/>
      <c r="N4467"/>
      <c r="O4467"/>
      <c r="P4467"/>
      <c r="Q4467"/>
      <c r="R4467"/>
    </row>
    <row r="4468" spans="1:18" s="16" customFormat="1" x14ac:dyDescent="0.25">
      <c r="A4468"/>
      <c r="B4468" s="18"/>
      <c r="D4468"/>
      <c r="E4468"/>
      <c r="F4468"/>
      <c r="G4468"/>
      <c r="H4468"/>
      <c r="I4468"/>
      <c r="J4468"/>
      <c r="K4468"/>
      <c r="L4468"/>
      <c r="M4468"/>
      <c r="N4468"/>
      <c r="O4468"/>
      <c r="P4468"/>
      <c r="Q4468"/>
      <c r="R4468"/>
    </row>
    <row r="4469" spans="1:18" s="16" customFormat="1" x14ac:dyDescent="0.25">
      <c r="A4469"/>
      <c r="B4469" s="18"/>
      <c r="D4469"/>
      <c r="E4469"/>
      <c r="F4469"/>
      <c r="G4469"/>
      <c r="H4469"/>
      <c r="I4469"/>
      <c r="J4469"/>
      <c r="K4469"/>
      <c r="L4469"/>
      <c r="M4469"/>
      <c r="N4469"/>
      <c r="O4469"/>
      <c r="P4469"/>
      <c r="Q4469"/>
      <c r="R4469"/>
    </row>
    <row r="4470" spans="1:18" s="16" customFormat="1" x14ac:dyDescent="0.25">
      <c r="A4470"/>
      <c r="B4470" s="18"/>
      <c r="D4470"/>
      <c r="E4470"/>
      <c r="F4470"/>
      <c r="G4470"/>
      <c r="H4470"/>
      <c r="I4470"/>
      <c r="J4470"/>
      <c r="K4470"/>
      <c r="L4470"/>
      <c r="M4470"/>
      <c r="N4470"/>
      <c r="O4470"/>
      <c r="P4470"/>
      <c r="Q4470"/>
      <c r="R4470"/>
    </row>
    <row r="4471" spans="1:18" s="16" customFormat="1" x14ac:dyDescent="0.25">
      <c r="A4471"/>
      <c r="B4471" s="18"/>
      <c r="D4471"/>
      <c r="E4471"/>
      <c r="F4471"/>
      <c r="G4471"/>
      <c r="H4471"/>
      <c r="I4471"/>
      <c r="J4471"/>
      <c r="K4471"/>
      <c r="L4471"/>
      <c r="M4471"/>
      <c r="N4471"/>
      <c r="O4471"/>
      <c r="P4471"/>
      <c r="Q4471"/>
      <c r="R4471"/>
    </row>
    <row r="4472" spans="1:18" s="16" customFormat="1" x14ac:dyDescent="0.25">
      <c r="A4472"/>
      <c r="B4472" s="18"/>
      <c r="D4472"/>
      <c r="E4472"/>
      <c r="F4472"/>
      <c r="G4472"/>
      <c r="H4472"/>
      <c r="I4472"/>
      <c r="J4472"/>
      <c r="K4472"/>
      <c r="L4472"/>
      <c r="M4472"/>
      <c r="N4472"/>
      <c r="O4472"/>
      <c r="P4472"/>
      <c r="Q4472"/>
      <c r="R4472"/>
    </row>
    <row r="4473" spans="1:18" s="16" customFormat="1" x14ac:dyDescent="0.25">
      <c r="A4473"/>
      <c r="B4473" s="18"/>
      <c r="D4473"/>
      <c r="E4473"/>
      <c r="F4473"/>
      <c r="G4473"/>
      <c r="H4473"/>
      <c r="I4473"/>
      <c r="J4473"/>
      <c r="K4473"/>
      <c r="L4473"/>
      <c r="M4473"/>
      <c r="N4473"/>
      <c r="O4473"/>
      <c r="P4473"/>
      <c r="Q4473"/>
      <c r="R4473"/>
    </row>
    <row r="4474" spans="1:18" s="16" customFormat="1" x14ac:dyDescent="0.25">
      <c r="A4474"/>
      <c r="B4474" s="18"/>
      <c r="D4474"/>
      <c r="E4474"/>
      <c r="F4474"/>
      <c r="G4474"/>
      <c r="H4474"/>
      <c r="I4474"/>
      <c r="J4474"/>
      <c r="K4474"/>
      <c r="L4474"/>
      <c r="M4474"/>
      <c r="N4474"/>
      <c r="O4474"/>
      <c r="P4474"/>
      <c r="Q4474"/>
      <c r="R4474"/>
    </row>
    <row r="4475" spans="1:18" s="16" customFormat="1" x14ac:dyDescent="0.25">
      <c r="A4475"/>
      <c r="B4475" s="18"/>
      <c r="D4475"/>
      <c r="E4475"/>
      <c r="F4475"/>
      <c r="G4475"/>
      <c r="H4475"/>
      <c r="I4475"/>
      <c r="J4475"/>
      <c r="K4475"/>
      <c r="L4475"/>
      <c r="M4475"/>
      <c r="N4475"/>
      <c r="O4475"/>
      <c r="P4475"/>
      <c r="Q4475"/>
      <c r="R4475"/>
    </row>
    <row r="4476" spans="1:18" s="16" customFormat="1" x14ac:dyDescent="0.25">
      <c r="A4476"/>
      <c r="B4476" s="18"/>
      <c r="D4476"/>
      <c r="E4476"/>
      <c r="F4476"/>
      <c r="G4476"/>
      <c r="H4476"/>
      <c r="I4476"/>
      <c r="J4476"/>
      <c r="K4476"/>
      <c r="L4476"/>
      <c r="M4476"/>
      <c r="N4476"/>
      <c r="O4476"/>
      <c r="P4476"/>
      <c r="Q4476"/>
      <c r="R4476"/>
    </row>
    <row r="4477" spans="1:18" s="16" customFormat="1" x14ac:dyDescent="0.25">
      <c r="A4477"/>
      <c r="B4477" s="18"/>
      <c r="D4477"/>
      <c r="E4477"/>
      <c r="F4477"/>
      <c r="G4477"/>
      <c r="H4477"/>
      <c r="I4477"/>
      <c r="J4477"/>
      <c r="K4477"/>
      <c r="L4477"/>
      <c r="M4477"/>
      <c r="N4477"/>
      <c r="O4477"/>
      <c r="P4477"/>
      <c r="Q4477"/>
      <c r="R4477"/>
    </row>
    <row r="4478" spans="1:18" s="16" customFormat="1" x14ac:dyDescent="0.25">
      <c r="A4478"/>
      <c r="B4478" s="18"/>
      <c r="D4478"/>
      <c r="E4478"/>
      <c r="F4478"/>
      <c r="G4478"/>
      <c r="H4478"/>
      <c r="I4478"/>
      <c r="J4478"/>
      <c r="K4478"/>
      <c r="L4478"/>
      <c r="M4478"/>
      <c r="N4478"/>
      <c r="O4478"/>
      <c r="P4478"/>
      <c r="Q4478"/>
      <c r="R4478"/>
    </row>
    <row r="4479" spans="1:18" s="16" customFormat="1" x14ac:dyDescent="0.25">
      <c r="A4479"/>
      <c r="B4479" s="18"/>
      <c r="D4479"/>
      <c r="E4479"/>
      <c r="F4479"/>
      <c r="G4479"/>
      <c r="H4479"/>
      <c r="I4479"/>
      <c r="J4479"/>
      <c r="K4479"/>
      <c r="L4479"/>
      <c r="M4479"/>
      <c r="N4479"/>
      <c r="O4479"/>
      <c r="P4479"/>
      <c r="Q4479"/>
      <c r="R4479"/>
    </row>
    <row r="4480" spans="1:18" s="16" customFormat="1" x14ac:dyDescent="0.25">
      <c r="A4480"/>
      <c r="B4480" s="18"/>
      <c r="D4480"/>
      <c r="E4480"/>
      <c r="F4480"/>
      <c r="G4480"/>
      <c r="H4480"/>
      <c r="I4480"/>
      <c r="J4480"/>
      <c r="K4480"/>
      <c r="L4480"/>
      <c r="M4480"/>
      <c r="N4480"/>
      <c r="O4480"/>
      <c r="P4480"/>
      <c r="Q4480"/>
      <c r="R4480"/>
    </row>
    <row r="4481" spans="1:18" s="16" customFormat="1" x14ac:dyDescent="0.25">
      <c r="A4481"/>
      <c r="B4481" s="18"/>
      <c r="D4481"/>
      <c r="E4481"/>
      <c r="F4481"/>
      <c r="G4481"/>
      <c r="H4481"/>
      <c r="I4481"/>
      <c r="J4481"/>
      <c r="K4481"/>
      <c r="L4481"/>
      <c r="M4481"/>
      <c r="N4481"/>
      <c r="O4481"/>
      <c r="P4481"/>
      <c r="Q4481"/>
      <c r="R4481"/>
    </row>
    <row r="4482" spans="1:18" s="16" customFormat="1" x14ac:dyDescent="0.25">
      <c r="A4482"/>
      <c r="B4482" s="18"/>
      <c r="D4482"/>
      <c r="E4482"/>
      <c r="F4482"/>
      <c r="G4482"/>
      <c r="H4482"/>
      <c r="I4482"/>
      <c r="J4482"/>
      <c r="K4482"/>
      <c r="L4482"/>
      <c r="M4482"/>
      <c r="N4482"/>
      <c r="O4482"/>
      <c r="P4482"/>
      <c r="Q4482"/>
      <c r="R4482"/>
    </row>
    <row r="4483" spans="1:18" s="16" customFormat="1" x14ac:dyDescent="0.25">
      <c r="A4483"/>
      <c r="B4483" s="18"/>
      <c r="D4483"/>
      <c r="E4483"/>
      <c r="F4483"/>
      <c r="G4483"/>
      <c r="H4483"/>
      <c r="I4483"/>
      <c r="J4483"/>
      <c r="K4483"/>
      <c r="L4483"/>
      <c r="M4483"/>
      <c r="N4483"/>
      <c r="O4483"/>
      <c r="P4483"/>
      <c r="Q4483"/>
      <c r="R4483"/>
    </row>
    <row r="4484" spans="1:18" s="16" customFormat="1" x14ac:dyDescent="0.25">
      <c r="A4484"/>
      <c r="B4484" s="18"/>
      <c r="D4484"/>
      <c r="E4484"/>
      <c r="F4484"/>
      <c r="G4484"/>
      <c r="H4484"/>
      <c r="I4484"/>
      <c r="J4484"/>
      <c r="K4484"/>
      <c r="L4484"/>
      <c r="M4484"/>
      <c r="N4484"/>
      <c r="O4484"/>
      <c r="P4484"/>
      <c r="Q4484"/>
      <c r="R4484"/>
    </row>
    <row r="4485" spans="1:18" s="16" customFormat="1" x14ac:dyDescent="0.25">
      <c r="A4485"/>
      <c r="B4485" s="18"/>
      <c r="D4485"/>
      <c r="E4485"/>
      <c r="F4485"/>
      <c r="G4485"/>
      <c r="H4485"/>
      <c r="I4485"/>
      <c r="J4485"/>
      <c r="K4485"/>
      <c r="L4485"/>
      <c r="M4485"/>
      <c r="N4485"/>
      <c r="O4485"/>
      <c r="P4485"/>
      <c r="Q4485"/>
      <c r="R4485"/>
    </row>
    <row r="4486" spans="1:18" s="16" customFormat="1" x14ac:dyDescent="0.25">
      <c r="A4486"/>
      <c r="B4486" s="18"/>
      <c r="D4486"/>
      <c r="E4486"/>
      <c r="F4486"/>
      <c r="G4486"/>
      <c r="H4486"/>
      <c r="I4486"/>
      <c r="J4486"/>
      <c r="K4486"/>
      <c r="L4486"/>
      <c r="M4486"/>
      <c r="N4486"/>
      <c r="O4486"/>
      <c r="P4486"/>
      <c r="Q4486"/>
      <c r="R4486"/>
    </row>
    <row r="4487" spans="1:18" s="16" customFormat="1" x14ac:dyDescent="0.25">
      <c r="A4487"/>
      <c r="B4487" s="18"/>
      <c r="D4487"/>
      <c r="E4487"/>
      <c r="F4487"/>
      <c r="G4487"/>
      <c r="H4487"/>
      <c r="I4487"/>
      <c r="J4487"/>
      <c r="K4487"/>
      <c r="L4487"/>
      <c r="M4487"/>
      <c r="N4487"/>
      <c r="O4487"/>
      <c r="P4487"/>
      <c r="Q4487"/>
      <c r="R4487"/>
    </row>
    <row r="4488" spans="1:18" s="16" customFormat="1" x14ac:dyDescent="0.25">
      <c r="A4488"/>
      <c r="B4488" s="18"/>
      <c r="D4488"/>
      <c r="E4488"/>
      <c r="F4488"/>
      <c r="G4488"/>
      <c r="H4488"/>
      <c r="I4488"/>
      <c r="J4488"/>
      <c r="K4488"/>
      <c r="L4488"/>
      <c r="M4488"/>
      <c r="N4488"/>
      <c r="O4488"/>
      <c r="P4488"/>
      <c r="Q4488"/>
      <c r="R4488"/>
    </row>
    <row r="4489" spans="1:18" s="16" customFormat="1" x14ac:dyDescent="0.25">
      <c r="A4489"/>
      <c r="B4489" s="18"/>
      <c r="D4489"/>
      <c r="E4489"/>
      <c r="F4489"/>
      <c r="G4489"/>
      <c r="H4489"/>
      <c r="I4489"/>
      <c r="J4489"/>
      <c r="K4489"/>
      <c r="L4489"/>
      <c r="M4489"/>
      <c r="N4489"/>
      <c r="O4489"/>
      <c r="P4489"/>
      <c r="Q4489"/>
      <c r="R4489"/>
    </row>
    <row r="4490" spans="1:18" s="16" customFormat="1" x14ac:dyDescent="0.25">
      <c r="A4490"/>
      <c r="B4490" s="18"/>
      <c r="D4490"/>
      <c r="E4490"/>
      <c r="F4490"/>
      <c r="G4490"/>
      <c r="H4490"/>
      <c r="I4490"/>
      <c r="J4490"/>
      <c r="K4490"/>
      <c r="L4490"/>
      <c r="M4490"/>
      <c r="N4490"/>
      <c r="O4490"/>
      <c r="P4490"/>
      <c r="Q4490"/>
      <c r="R4490"/>
    </row>
    <row r="4491" spans="1:18" s="16" customFormat="1" x14ac:dyDescent="0.25">
      <c r="A4491"/>
      <c r="B4491" s="18"/>
      <c r="D4491"/>
      <c r="E4491"/>
      <c r="F4491"/>
      <c r="G4491"/>
      <c r="H4491"/>
      <c r="I4491"/>
      <c r="J4491"/>
      <c r="K4491"/>
      <c r="L4491"/>
      <c r="M4491"/>
      <c r="N4491"/>
      <c r="O4491"/>
      <c r="P4491"/>
      <c r="Q4491"/>
      <c r="R4491"/>
    </row>
    <row r="4492" spans="1:18" s="16" customFormat="1" x14ac:dyDescent="0.25">
      <c r="A4492"/>
      <c r="B4492" s="18"/>
      <c r="D4492"/>
      <c r="E4492"/>
      <c r="F4492"/>
      <c r="G4492"/>
      <c r="H4492"/>
      <c r="I4492"/>
      <c r="J4492"/>
      <c r="K4492"/>
      <c r="L4492"/>
      <c r="M4492"/>
      <c r="N4492"/>
      <c r="O4492"/>
      <c r="P4492"/>
      <c r="Q4492"/>
      <c r="R4492"/>
    </row>
    <row r="4493" spans="1:18" s="16" customFormat="1" x14ac:dyDescent="0.25">
      <c r="A4493"/>
      <c r="B4493" s="18"/>
      <c r="D4493"/>
      <c r="E4493"/>
      <c r="F4493"/>
      <c r="G4493"/>
      <c r="H4493"/>
      <c r="I4493"/>
      <c r="J4493"/>
      <c r="K4493"/>
      <c r="L4493"/>
      <c r="M4493"/>
      <c r="N4493"/>
      <c r="O4493"/>
      <c r="P4493"/>
      <c r="Q4493"/>
      <c r="R4493"/>
    </row>
    <row r="4494" spans="1:18" s="16" customFormat="1" x14ac:dyDescent="0.25">
      <c r="A4494"/>
      <c r="B4494" s="18"/>
      <c r="D4494"/>
      <c r="E4494"/>
      <c r="F4494"/>
      <c r="G4494"/>
      <c r="H4494"/>
      <c r="I4494"/>
      <c r="J4494"/>
      <c r="K4494"/>
      <c r="L4494"/>
      <c r="M4494"/>
      <c r="N4494"/>
      <c r="O4494"/>
      <c r="P4494"/>
      <c r="Q4494"/>
      <c r="R4494"/>
    </row>
    <row r="4495" spans="1:18" s="16" customFormat="1" x14ac:dyDescent="0.25">
      <c r="A4495"/>
      <c r="B4495" s="18"/>
      <c r="D4495"/>
      <c r="E4495"/>
      <c r="F4495"/>
      <c r="G4495"/>
      <c r="H4495"/>
      <c r="I4495"/>
      <c r="J4495"/>
      <c r="K4495"/>
      <c r="L4495"/>
      <c r="M4495"/>
      <c r="N4495"/>
      <c r="O4495"/>
      <c r="P4495"/>
      <c r="Q4495"/>
      <c r="R4495"/>
    </row>
    <row r="4496" spans="1:18" s="16" customFormat="1" x14ac:dyDescent="0.25">
      <c r="A4496"/>
      <c r="B4496" s="18"/>
      <c r="D4496"/>
      <c r="E4496"/>
      <c r="F4496"/>
      <c r="G4496"/>
      <c r="H4496"/>
      <c r="I4496"/>
      <c r="J4496"/>
      <c r="K4496"/>
      <c r="L4496"/>
      <c r="M4496"/>
      <c r="N4496"/>
      <c r="O4496"/>
      <c r="P4496"/>
      <c r="Q4496"/>
      <c r="R4496"/>
    </row>
    <row r="4497" spans="1:18" s="16" customFormat="1" x14ac:dyDescent="0.25">
      <c r="A4497"/>
      <c r="B4497" s="18"/>
      <c r="D4497"/>
      <c r="E4497"/>
      <c r="F4497"/>
      <c r="G4497"/>
      <c r="H4497"/>
      <c r="I4497"/>
      <c r="J4497"/>
      <c r="K4497"/>
      <c r="L4497"/>
      <c r="M4497"/>
      <c r="N4497"/>
      <c r="O4497"/>
      <c r="P4497"/>
      <c r="Q4497"/>
      <c r="R4497"/>
    </row>
    <row r="4498" spans="1:18" s="16" customFormat="1" x14ac:dyDescent="0.25">
      <c r="A4498"/>
      <c r="B4498" s="18"/>
      <c r="D4498"/>
      <c r="E4498"/>
      <c r="F4498"/>
      <c r="G4498"/>
      <c r="H4498"/>
      <c r="I4498"/>
      <c r="J4498"/>
      <c r="K4498"/>
      <c r="L4498"/>
      <c r="M4498"/>
      <c r="N4498"/>
      <c r="O4498"/>
      <c r="P4498"/>
      <c r="Q4498"/>
      <c r="R4498"/>
    </row>
    <row r="4499" spans="1:18" s="16" customFormat="1" x14ac:dyDescent="0.25">
      <c r="A4499"/>
      <c r="B4499" s="18"/>
      <c r="D4499"/>
      <c r="E4499"/>
      <c r="F4499"/>
      <c r="G4499"/>
      <c r="H4499"/>
      <c r="I4499"/>
      <c r="J4499"/>
      <c r="K4499"/>
      <c r="L4499"/>
      <c r="M4499"/>
      <c r="N4499"/>
      <c r="O4499"/>
      <c r="P4499"/>
      <c r="Q4499"/>
      <c r="R4499"/>
    </row>
    <row r="4500" spans="1:18" s="16" customFormat="1" x14ac:dyDescent="0.25">
      <c r="A4500"/>
      <c r="B4500" s="18"/>
      <c r="D4500"/>
      <c r="E4500"/>
      <c r="F4500"/>
      <c r="G4500"/>
      <c r="H4500"/>
      <c r="I4500"/>
      <c r="J4500"/>
      <c r="K4500"/>
      <c r="L4500"/>
      <c r="M4500"/>
      <c r="N4500"/>
      <c r="O4500"/>
      <c r="P4500"/>
      <c r="Q4500"/>
      <c r="R4500"/>
    </row>
    <row r="4501" spans="1:18" s="16" customFormat="1" x14ac:dyDescent="0.25">
      <c r="A4501"/>
      <c r="B4501" s="18"/>
      <c r="D4501"/>
      <c r="E4501"/>
      <c r="F4501"/>
      <c r="G4501"/>
      <c r="H4501"/>
      <c r="I4501"/>
      <c r="J4501"/>
      <c r="K4501"/>
      <c r="L4501"/>
      <c r="M4501"/>
      <c r="N4501"/>
      <c r="O4501"/>
      <c r="P4501"/>
      <c r="Q4501"/>
      <c r="R4501"/>
    </row>
    <row r="4502" spans="1:18" s="16" customFormat="1" x14ac:dyDescent="0.25">
      <c r="A4502"/>
      <c r="B4502" s="18"/>
      <c r="D4502"/>
      <c r="E4502"/>
      <c r="F4502"/>
      <c r="G4502"/>
      <c r="H4502"/>
      <c r="I4502"/>
      <c r="J4502"/>
      <c r="K4502"/>
      <c r="L4502"/>
      <c r="M4502"/>
      <c r="N4502"/>
      <c r="O4502"/>
      <c r="P4502"/>
      <c r="Q4502"/>
      <c r="R4502"/>
    </row>
    <row r="4503" spans="1:18" s="16" customFormat="1" x14ac:dyDescent="0.25">
      <c r="A4503"/>
      <c r="B4503" s="18"/>
      <c r="D4503"/>
      <c r="E4503"/>
      <c r="F4503"/>
      <c r="G4503"/>
      <c r="H4503"/>
      <c r="I4503"/>
      <c r="J4503"/>
      <c r="K4503"/>
      <c r="L4503"/>
      <c r="M4503"/>
      <c r="N4503"/>
      <c r="O4503"/>
      <c r="P4503"/>
      <c r="Q4503"/>
      <c r="R4503"/>
    </row>
    <row r="4504" spans="1:18" s="16" customFormat="1" x14ac:dyDescent="0.25">
      <c r="A4504"/>
      <c r="B4504" s="18"/>
      <c r="D4504"/>
      <c r="E4504"/>
      <c r="F4504"/>
      <c r="G4504"/>
      <c r="H4504"/>
      <c r="I4504"/>
      <c r="J4504"/>
      <c r="K4504"/>
      <c r="L4504"/>
      <c r="M4504"/>
      <c r="N4504"/>
      <c r="O4504"/>
      <c r="P4504"/>
      <c r="Q4504"/>
      <c r="R4504"/>
    </row>
    <row r="4505" spans="1:18" s="16" customFormat="1" x14ac:dyDescent="0.25">
      <c r="A4505"/>
      <c r="B4505" s="18"/>
      <c r="D4505"/>
      <c r="E4505"/>
      <c r="F4505"/>
      <c r="G4505"/>
      <c r="H4505"/>
      <c r="I4505"/>
      <c r="J4505"/>
      <c r="K4505"/>
      <c r="L4505"/>
      <c r="M4505"/>
      <c r="N4505"/>
      <c r="O4505"/>
      <c r="P4505"/>
      <c r="Q4505"/>
      <c r="R4505"/>
    </row>
    <row r="4506" spans="1:18" s="16" customFormat="1" x14ac:dyDescent="0.25">
      <c r="A4506"/>
      <c r="B4506" s="18"/>
      <c r="D4506"/>
      <c r="E4506"/>
      <c r="F4506"/>
      <c r="G4506"/>
      <c r="H4506"/>
      <c r="I4506"/>
      <c r="J4506"/>
      <c r="K4506"/>
      <c r="L4506"/>
      <c r="M4506"/>
      <c r="N4506"/>
      <c r="O4506"/>
      <c r="P4506"/>
      <c r="Q4506"/>
      <c r="R4506"/>
    </row>
    <row r="4507" spans="1:18" s="16" customFormat="1" x14ac:dyDescent="0.25">
      <c r="A4507"/>
      <c r="B4507" s="18"/>
      <c r="D4507"/>
      <c r="E4507"/>
      <c r="F4507"/>
      <c r="G4507"/>
      <c r="H4507"/>
      <c r="I4507"/>
      <c r="J4507"/>
      <c r="K4507"/>
      <c r="L4507"/>
      <c r="M4507"/>
      <c r="N4507"/>
      <c r="O4507"/>
      <c r="P4507"/>
      <c r="Q4507"/>
      <c r="R4507"/>
    </row>
    <row r="4508" spans="1:18" s="16" customFormat="1" x14ac:dyDescent="0.25">
      <c r="A4508"/>
      <c r="B4508" s="18"/>
      <c r="D4508"/>
      <c r="E4508"/>
      <c r="F4508"/>
      <c r="G4508"/>
      <c r="H4508"/>
      <c r="I4508"/>
      <c r="J4508"/>
      <c r="K4508"/>
      <c r="L4508"/>
      <c r="M4508"/>
      <c r="N4508"/>
      <c r="O4508"/>
      <c r="P4508"/>
      <c r="Q4508"/>
      <c r="R4508"/>
    </row>
    <row r="4509" spans="1:18" s="16" customFormat="1" x14ac:dyDescent="0.25">
      <c r="A4509"/>
      <c r="B4509" s="18"/>
      <c r="D4509"/>
      <c r="E4509"/>
      <c r="F4509"/>
      <c r="G4509"/>
      <c r="H4509"/>
      <c r="I4509"/>
      <c r="J4509"/>
      <c r="K4509"/>
      <c r="L4509"/>
      <c r="M4509"/>
      <c r="N4509"/>
      <c r="O4509"/>
      <c r="P4509"/>
      <c r="Q4509"/>
      <c r="R4509"/>
    </row>
    <row r="4510" spans="1:18" s="16" customFormat="1" x14ac:dyDescent="0.25">
      <c r="A4510"/>
      <c r="B4510" s="18"/>
      <c r="D4510"/>
      <c r="E4510"/>
      <c r="F4510"/>
      <c r="G4510"/>
      <c r="H4510"/>
      <c r="I4510"/>
      <c r="J4510"/>
      <c r="K4510"/>
      <c r="L4510"/>
      <c r="M4510"/>
      <c r="N4510"/>
      <c r="O4510"/>
      <c r="P4510"/>
      <c r="Q4510"/>
      <c r="R4510"/>
    </row>
    <row r="4511" spans="1:18" s="16" customFormat="1" x14ac:dyDescent="0.25">
      <c r="A4511"/>
      <c r="B4511" s="18"/>
      <c r="D4511"/>
      <c r="E4511"/>
      <c r="F4511"/>
      <c r="G4511"/>
      <c r="H4511"/>
      <c r="I4511"/>
      <c r="J4511"/>
      <c r="K4511"/>
      <c r="L4511"/>
      <c r="M4511"/>
      <c r="N4511"/>
      <c r="O4511"/>
      <c r="P4511"/>
      <c r="Q4511"/>
      <c r="R4511"/>
    </row>
    <row r="4512" spans="1:18" s="16" customFormat="1" x14ac:dyDescent="0.25">
      <c r="A4512"/>
      <c r="B4512" s="17"/>
      <c r="D4512"/>
      <c r="E4512"/>
      <c r="F4512"/>
      <c r="G4512"/>
      <c r="H4512"/>
      <c r="I4512"/>
      <c r="J4512"/>
      <c r="K4512"/>
      <c r="L4512"/>
      <c r="M4512"/>
      <c r="N4512"/>
      <c r="O4512"/>
      <c r="P4512"/>
      <c r="Q4512"/>
      <c r="R4512"/>
    </row>
    <row r="4513" spans="1:18" s="16" customFormat="1" x14ac:dyDescent="0.25">
      <c r="A4513"/>
      <c r="B4513" s="18"/>
      <c r="D4513"/>
      <c r="E4513"/>
      <c r="F4513"/>
      <c r="G4513"/>
      <c r="H4513"/>
      <c r="I4513"/>
      <c r="J4513"/>
      <c r="K4513"/>
      <c r="L4513"/>
      <c r="M4513"/>
      <c r="N4513"/>
      <c r="O4513"/>
      <c r="P4513"/>
      <c r="Q4513"/>
      <c r="R4513"/>
    </row>
    <row r="4514" spans="1:18" s="16" customFormat="1" x14ac:dyDescent="0.25">
      <c r="A4514"/>
      <c r="B4514" s="18"/>
      <c r="D4514"/>
      <c r="E4514"/>
      <c r="F4514"/>
      <c r="G4514"/>
      <c r="H4514"/>
      <c r="I4514"/>
      <c r="J4514"/>
      <c r="K4514"/>
      <c r="L4514"/>
      <c r="M4514"/>
      <c r="N4514"/>
      <c r="O4514"/>
      <c r="P4514"/>
      <c r="Q4514"/>
      <c r="R4514"/>
    </row>
    <row r="4515" spans="1:18" s="16" customFormat="1" x14ac:dyDescent="0.25">
      <c r="A4515"/>
      <c r="B4515" s="18"/>
      <c r="D4515"/>
      <c r="E4515"/>
      <c r="F4515"/>
      <c r="G4515"/>
      <c r="H4515"/>
      <c r="I4515"/>
      <c r="J4515"/>
      <c r="K4515"/>
      <c r="L4515"/>
      <c r="M4515"/>
      <c r="N4515"/>
      <c r="O4515"/>
      <c r="P4515"/>
      <c r="Q4515"/>
      <c r="R4515"/>
    </row>
    <row r="4516" spans="1:18" s="16" customFormat="1" x14ac:dyDescent="0.25">
      <c r="A4516"/>
      <c r="B4516" s="18"/>
      <c r="D4516"/>
      <c r="E4516"/>
      <c r="F4516"/>
      <c r="G4516"/>
      <c r="H4516"/>
      <c r="I4516"/>
      <c r="J4516"/>
      <c r="K4516"/>
      <c r="L4516"/>
      <c r="M4516"/>
      <c r="N4516"/>
      <c r="O4516"/>
      <c r="P4516"/>
      <c r="Q4516"/>
      <c r="R4516"/>
    </row>
    <row r="4517" spans="1:18" s="16" customFormat="1" x14ac:dyDescent="0.25">
      <c r="A4517"/>
      <c r="B4517" s="18"/>
      <c r="D4517"/>
      <c r="E4517"/>
      <c r="F4517"/>
      <c r="G4517"/>
      <c r="H4517"/>
      <c r="I4517"/>
      <c r="J4517"/>
      <c r="K4517"/>
      <c r="L4517"/>
      <c r="M4517"/>
      <c r="N4517"/>
      <c r="O4517"/>
      <c r="P4517"/>
      <c r="Q4517"/>
      <c r="R4517"/>
    </row>
    <row r="4518" spans="1:18" s="16" customFormat="1" x14ac:dyDescent="0.25">
      <c r="A4518"/>
      <c r="B4518" s="18"/>
      <c r="D4518"/>
      <c r="E4518"/>
      <c r="F4518"/>
      <c r="G4518"/>
      <c r="H4518"/>
      <c r="I4518"/>
      <c r="J4518"/>
      <c r="K4518"/>
      <c r="L4518"/>
      <c r="M4518"/>
      <c r="N4518"/>
      <c r="O4518"/>
      <c r="P4518"/>
      <c r="Q4518"/>
      <c r="R4518"/>
    </row>
    <row r="4519" spans="1:18" s="16" customFormat="1" x14ac:dyDescent="0.25">
      <c r="A4519"/>
      <c r="B4519" s="18"/>
      <c r="D4519"/>
      <c r="E4519"/>
      <c r="F4519"/>
      <c r="G4519"/>
      <c r="H4519"/>
      <c r="I4519"/>
      <c r="J4519"/>
      <c r="K4519"/>
      <c r="L4519"/>
      <c r="M4519"/>
      <c r="N4519"/>
      <c r="O4519"/>
      <c r="P4519"/>
      <c r="Q4519"/>
      <c r="R4519"/>
    </row>
    <row r="4520" spans="1:18" s="16" customFormat="1" x14ac:dyDescent="0.25">
      <c r="A4520"/>
      <c r="B4520" s="18"/>
      <c r="D4520"/>
      <c r="E4520"/>
      <c r="F4520"/>
      <c r="G4520"/>
      <c r="H4520"/>
      <c r="I4520"/>
      <c r="J4520"/>
      <c r="K4520"/>
      <c r="L4520"/>
      <c r="M4520"/>
      <c r="N4520"/>
      <c r="O4520"/>
      <c r="P4520"/>
      <c r="Q4520"/>
      <c r="R4520"/>
    </row>
    <row r="4521" spans="1:18" s="16" customFormat="1" x14ac:dyDescent="0.25">
      <c r="A4521"/>
      <c r="B4521" s="18"/>
      <c r="D4521"/>
      <c r="E4521"/>
      <c r="F4521"/>
      <c r="G4521"/>
      <c r="H4521"/>
      <c r="I4521"/>
      <c r="J4521"/>
      <c r="K4521"/>
      <c r="L4521"/>
      <c r="M4521"/>
      <c r="N4521"/>
      <c r="O4521"/>
      <c r="P4521"/>
      <c r="Q4521"/>
      <c r="R4521"/>
    </row>
    <row r="4522" spans="1:18" s="16" customFormat="1" x14ac:dyDescent="0.25">
      <c r="A4522"/>
      <c r="B4522" s="18"/>
      <c r="D4522"/>
      <c r="E4522"/>
      <c r="F4522"/>
      <c r="G4522"/>
      <c r="H4522"/>
      <c r="I4522"/>
      <c r="J4522"/>
      <c r="K4522"/>
      <c r="L4522"/>
      <c r="M4522"/>
      <c r="N4522"/>
      <c r="O4522"/>
      <c r="P4522"/>
      <c r="Q4522"/>
      <c r="R4522"/>
    </row>
    <row r="4523" spans="1:18" s="16" customFormat="1" x14ac:dyDescent="0.25">
      <c r="A4523"/>
      <c r="B4523" s="18"/>
      <c r="D4523"/>
      <c r="E4523"/>
      <c r="F4523"/>
      <c r="G4523"/>
      <c r="H4523"/>
      <c r="I4523"/>
      <c r="J4523"/>
      <c r="K4523"/>
      <c r="L4523"/>
      <c r="M4523"/>
      <c r="N4523"/>
      <c r="O4523"/>
      <c r="P4523"/>
      <c r="Q4523"/>
      <c r="R4523"/>
    </row>
    <row r="4524" spans="1:18" s="16" customFormat="1" x14ac:dyDescent="0.25">
      <c r="A4524"/>
      <c r="B4524" s="18"/>
      <c r="D4524"/>
      <c r="E4524"/>
      <c r="F4524"/>
      <c r="G4524"/>
      <c r="H4524"/>
      <c r="I4524"/>
      <c r="J4524"/>
      <c r="K4524"/>
      <c r="L4524"/>
      <c r="M4524"/>
      <c r="N4524"/>
      <c r="O4524"/>
      <c r="P4524"/>
      <c r="Q4524"/>
      <c r="R4524"/>
    </row>
    <row r="4525" spans="1:18" s="16" customFormat="1" x14ac:dyDescent="0.25">
      <c r="A4525"/>
      <c r="B4525" s="18"/>
      <c r="D4525"/>
      <c r="E4525"/>
      <c r="F4525"/>
      <c r="G4525"/>
      <c r="H4525"/>
      <c r="I4525"/>
      <c r="J4525"/>
      <c r="K4525"/>
      <c r="L4525"/>
      <c r="M4525"/>
      <c r="N4525"/>
      <c r="O4525"/>
      <c r="P4525"/>
      <c r="Q4525"/>
      <c r="R4525"/>
    </row>
    <row r="4526" spans="1:18" s="16" customFormat="1" x14ac:dyDescent="0.25">
      <c r="A4526"/>
      <c r="B4526" s="18"/>
      <c r="D4526"/>
      <c r="E4526"/>
      <c r="F4526"/>
      <c r="G4526"/>
      <c r="H4526"/>
      <c r="I4526"/>
      <c r="J4526"/>
      <c r="K4526"/>
      <c r="L4526"/>
      <c r="M4526"/>
      <c r="N4526"/>
      <c r="O4526"/>
      <c r="P4526"/>
      <c r="Q4526"/>
      <c r="R4526"/>
    </row>
    <row r="4527" spans="1:18" s="16" customFormat="1" x14ac:dyDescent="0.25">
      <c r="A4527"/>
      <c r="B4527" s="18"/>
      <c r="D4527"/>
      <c r="E4527"/>
      <c r="F4527"/>
      <c r="G4527"/>
      <c r="H4527"/>
      <c r="I4527"/>
      <c r="J4527"/>
      <c r="K4527"/>
      <c r="L4527"/>
      <c r="M4527"/>
      <c r="N4527"/>
      <c r="O4527"/>
      <c r="P4527"/>
      <c r="Q4527"/>
      <c r="R4527"/>
    </row>
    <row r="4528" spans="1:18" s="16" customFormat="1" x14ac:dyDescent="0.25">
      <c r="A4528"/>
      <c r="B4528" s="18"/>
      <c r="D4528"/>
      <c r="E4528"/>
      <c r="F4528"/>
      <c r="G4528"/>
      <c r="H4528"/>
      <c r="I4528"/>
      <c r="J4528"/>
      <c r="K4528"/>
      <c r="L4528"/>
      <c r="M4528"/>
      <c r="N4528"/>
      <c r="O4528"/>
      <c r="P4528"/>
      <c r="Q4528"/>
      <c r="R4528"/>
    </row>
    <row r="4529" spans="1:18" s="16" customFormat="1" x14ac:dyDescent="0.25">
      <c r="A4529"/>
      <c r="B4529" s="18"/>
      <c r="D4529"/>
      <c r="E4529"/>
      <c r="F4529"/>
      <c r="G4529"/>
      <c r="H4529"/>
      <c r="I4529"/>
      <c r="J4529"/>
      <c r="K4529"/>
      <c r="L4529"/>
      <c r="M4529"/>
      <c r="N4529"/>
      <c r="O4529"/>
      <c r="P4529"/>
      <c r="Q4529"/>
      <c r="R4529"/>
    </row>
    <row r="4530" spans="1:18" s="16" customFormat="1" x14ac:dyDescent="0.25">
      <c r="A4530"/>
      <c r="B4530" s="18"/>
      <c r="D4530"/>
      <c r="E4530"/>
      <c r="F4530"/>
      <c r="G4530"/>
      <c r="H4530"/>
      <c r="I4530"/>
      <c r="J4530"/>
      <c r="K4530"/>
      <c r="L4530"/>
      <c r="M4530"/>
      <c r="N4530"/>
      <c r="O4530"/>
      <c r="P4530"/>
      <c r="Q4530"/>
      <c r="R4530"/>
    </row>
    <row r="4531" spans="1:18" s="16" customFormat="1" x14ac:dyDescent="0.25">
      <c r="A4531"/>
      <c r="B4531" s="18"/>
      <c r="D4531"/>
      <c r="E4531"/>
      <c r="F4531"/>
      <c r="G4531"/>
      <c r="H4531"/>
      <c r="I4531"/>
      <c r="J4531"/>
      <c r="K4531"/>
      <c r="L4531"/>
      <c r="M4531"/>
      <c r="N4531"/>
      <c r="O4531"/>
      <c r="P4531"/>
      <c r="Q4531"/>
      <c r="R4531"/>
    </row>
    <row r="4532" spans="1:18" s="16" customFormat="1" x14ac:dyDescent="0.25">
      <c r="A4532"/>
      <c r="B4532" s="18"/>
      <c r="D4532"/>
      <c r="E4532"/>
      <c r="F4532"/>
      <c r="G4532"/>
      <c r="H4532"/>
      <c r="I4532"/>
      <c r="J4532"/>
      <c r="K4532"/>
      <c r="L4532"/>
      <c r="M4532"/>
      <c r="N4532"/>
      <c r="O4532"/>
      <c r="P4532"/>
      <c r="Q4532"/>
      <c r="R4532"/>
    </row>
    <row r="4533" spans="1:18" s="16" customFormat="1" x14ac:dyDescent="0.25">
      <c r="A4533"/>
      <c r="B4533" s="18"/>
      <c r="D4533"/>
      <c r="E4533"/>
      <c r="F4533"/>
      <c r="G4533"/>
      <c r="H4533"/>
      <c r="I4533"/>
      <c r="J4533"/>
      <c r="K4533"/>
      <c r="L4533"/>
      <c r="M4533"/>
      <c r="N4533"/>
      <c r="O4533"/>
      <c r="P4533"/>
      <c r="Q4533"/>
      <c r="R4533"/>
    </row>
    <row r="4534" spans="1:18" s="16" customFormat="1" x14ac:dyDescent="0.25">
      <c r="A4534"/>
      <c r="B4534" s="18"/>
      <c r="D4534"/>
      <c r="E4534"/>
      <c r="F4534"/>
      <c r="G4534"/>
      <c r="H4534"/>
      <c r="I4534"/>
      <c r="J4534"/>
      <c r="K4534"/>
      <c r="L4534"/>
      <c r="M4534"/>
      <c r="N4534"/>
      <c r="O4534"/>
      <c r="P4534"/>
      <c r="Q4534"/>
      <c r="R4534"/>
    </row>
    <row r="4535" spans="1:18" s="16" customFormat="1" x14ac:dyDescent="0.25">
      <c r="A4535"/>
      <c r="B4535" s="18"/>
      <c r="D4535"/>
      <c r="E4535"/>
      <c r="F4535"/>
      <c r="G4535"/>
      <c r="H4535"/>
      <c r="I4535"/>
      <c r="J4535"/>
      <c r="K4535"/>
      <c r="L4535"/>
      <c r="M4535"/>
      <c r="N4535"/>
      <c r="O4535"/>
      <c r="P4535"/>
      <c r="Q4535"/>
      <c r="R4535"/>
    </row>
    <row r="4536" spans="1:18" s="16" customFormat="1" x14ac:dyDescent="0.25">
      <c r="A4536"/>
      <c r="B4536" s="18"/>
      <c r="D4536"/>
      <c r="E4536"/>
      <c r="F4536"/>
      <c r="G4536"/>
      <c r="H4536"/>
      <c r="I4536"/>
      <c r="J4536"/>
      <c r="K4536"/>
      <c r="L4536"/>
      <c r="M4536"/>
      <c r="N4536"/>
      <c r="O4536"/>
      <c r="P4536"/>
      <c r="Q4536"/>
      <c r="R4536"/>
    </row>
    <row r="4537" spans="1:18" s="16" customFormat="1" x14ac:dyDescent="0.25">
      <c r="A4537"/>
      <c r="B4537" s="18"/>
      <c r="D4537"/>
      <c r="E4537"/>
      <c r="F4537"/>
      <c r="G4537"/>
      <c r="H4537"/>
      <c r="I4537"/>
      <c r="J4537"/>
      <c r="K4537"/>
      <c r="L4537"/>
      <c r="M4537"/>
      <c r="N4537"/>
      <c r="O4537"/>
      <c r="P4537"/>
      <c r="Q4537"/>
      <c r="R4537"/>
    </row>
    <row r="4538" spans="1:18" s="16" customFormat="1" x14ac:dyDescent="0.25">
      <c r="A4538"/>
      <c r="B4538" s="18"/>
      <c r="D4538"/>
      <c r="E4538"/>
      <c r="F4538"/>
      <c r="G4538"/>
      <c r="H4538"/>
      <c r="I4538"/>
      <c r="J4538"/>
      <c r="K4538"/>
      <c r="L4538"/>
      <c r="M4538"/>
      <c r="N4538"/>
      <c r="O4538"/>
      <c r="P4538"/>
      <c r="Q4538"/>
      <c r="R4538"/>
    </row>
    <row r="4539" spans="1:18" s="16" customFormat="1" x14ac:dyDescent="0.25">
      <c r="A4539"/>
      <c r="B4539" s="18"/>
      <c r="D4539"/>
      <c r="E4539"/>
      <c r="F4539"/>
      <c r="G4539"/>
      <c r="H4539"/>
      <c r="I4539"/>
      <c r="J4539"/>
      <c r="K4539"/>
      <c r="L4539"/>
      <c r="M4539"/>
      <c r="N4539"/>
      <c r="O4539"/>
      <c r="P4539"/>
      <c r="Q4539"/>
      <c r="R4539"/>
    </row>
    <row r="4540" spans="1:18" s="16" customFormat="1" x14ac:dyDescent="0.25">
      <c r="A4540"/>
      <c r="B4540" s="18"/>
      <c r="D4540"/>
      <c r="E4540"/>
      <c r="F4540"/>
      <c r="G4540"/>
      <c r="H4540"/>
      <c r="I4540"/>
      <c r="J4540"/>
      <c r="K4540"/>
      <c r="L4540"/>
      <c r="M4540"/>
      <c r="N4540"/>
      <c r="O4540"/>
      <c r="P4540"/>
      <c r="Q4540"/>
      <c r="R4540"/>
    </row>
    <row r="4541" spans="1:18" s="16" customFormat="1" x14ac:dyDescent="0.25">
      <c r="A4541"/>
      <c r="B4541" s="18"/>
      <c r="D4541"/>
      <c r="E4541"/>
      <c r="F4541"/>
      <c r="G4541"/>
      <c r="H4541"/>
      <c r="I4541"/>
      <c r="J4541"/>
      <c r="K4541"/>
      <c r="L4541"/>
      <c r="M4541"/>
      <c r="N4541"/>
      <c r="O4541"/>
      <c r="P4541"/>
      <c r="Q4541"/>
      <c r="R4541"/>
    </row>
    <row r="4542" spans="1:18" s="16" customFormat="1" x14ac:dyDescent="0.25">
      <c r="A4542"/>
      <c r="B4542" s="18"/>
      <c r="D4542"/>
      <c r="E4542"/>
      <c r="F4542"/>
      <c r="G4542"/>
      <c r="H4542"/>
      <c r="I4542"/>
      <c r="J4542"/>
      <c r="K4542"/>
      <c r="L4542"/>
      <c r="M4542"/>
      <c r="N4542"/>
      <c r="O4542"/>
      <c r="P4542"/>
      <c r="Q4542"/>
      <c r="R4542"/>
    </row>
    <row r="4543" spans="1:18" s="16" customFormat="1" x14ac:dyDescent="0.25">
      <c r="A4543"/>
      <c r="B4543" s="18"/>
      <c r="D4543"/>
      <c r="E4543"/>
      <c r="F4543"/>
      <c r="G4543"/>
      <c r="H4543"/>
      <c r="I4543"/>
      <c r="J4543"/>
      <c r="K4543"/>
      <c r="L4543"/>
      <c r="M4543"/>
      <c r="N4543"/>
      <c r="O4543"/>
      <c r="P4543"/>
      <c r="Q4543"/>
      <c r="R4543"/>
    </row>
    <row r="4544" spans="1:18" s="16" customFormat="1" x14ac:dyDescent="0.25">
      <c r="A4544"/>
      <c r="B4544" s="18"/>
      <c r="D4544"/>
      <c r="E4544"/>
      <c r="F4544"/>
      <c r="G4544"/>
      <c r="H4544"/>
      <c r="I4544"/>
      <c r="J4544"/>
      <c r="K4544"/>
      <c r="L4544"/>
      <c r="M4544"/>
      <c r="N4544"/>
      <c r="O4544"/>
      <c r="P4544"/>
      <c r="Q4544"/>
      <c r="R4544"/>
    </row>
    <row r="4545" spans="1:18" s="16" customFormat="1" x14ac:dyDescent="0.25">
      <c r="A4545"/>
      <c r="B4545" s="18"/>
      <c r="D4545"/>
      <c r="E4545"/>
      <c r="F4545"/>
      <c r="G4545"/>
      <c r="H4545"/>
      <c r="I4545"/>
      <c r="J4545"/>
      <c r="K4545"/>
      <c r="L4545"/>
      <c r="M4545"/>
      <c r="N4545"/>
      <c r="O4545"/>
      <c r="P4545"/>
      <c r="Q4545"/>
      <c r="R4545"/>
    </row>
    <row r="4546" spans="1:18" s="16" customFormat="1" x14ac:dyDescent="0.25">
      <c r="A4546"/>
      <c r="B4546" s="18"/>
      <c r="D4546"/>
      <c r="E4546"/>
      <c r="F4546"/>
      <c r="G4546"/>
      <c r="H4546"/>
      <c r="I4546"/>
      <c r="J4546"/>
      <c r="K4546"/>
      <c r="L4546"/>
      <c r="M4546"/>
      <c r="N4546"/>
      <c r="O4546"/>
      <c r="P4546"/>
      <c r="Q4546"/>
      <c r="R4546"/>
    </row>
    <row r="4547" spans="1:18" s="16" customFormat="1" x14ac:dyDescent="0.25">
      <c r="A4547"/>
      <c r="B4547" s="18"/>
      <c r="D4547"/>
      <c r="E4547"/>
      <c r="F4547"/>
      <c r="G4547"/>
      <c r="H4547"/>
      <c r="I4547"/>
      <c r="J4547"/>
      <c r="K4547"/>
      <c r="L4547"/>
      <c r="M4547"/>
      <c r="N4547"/>
      <c r="O4547"/>
      <c r="P4547"/>
      <c r="Q4547"/>
      <c r="R4547"/>
    </row>
    <row r="4548" spans="1:18" s="16" customFormat="1" x14ac:dyDescent="0.25">
      <c r="A4548"/>
      <c r="B4548" s="18"/>
      <c r="D4548"/>
      <c r="E4548"/>
      <c r="F4548"/>
      <c r="G4548"/>
      <c r="H4548"/>
      <c r="I4548"/>
      <c r="J4548"/>
      <c r="K4548"/>
      <c r="L4548"/>
      <c r="M4548"/>
      <c r="N4548"/>
      <c r="O4548"/>
      <c r="P4548"/>
      <c r="Q4548"/>
      <c r="R4548"/>
    </row>
    <row r="4549" spans="1:18" s="16" customFormat="1" x14ac:dyDescent="0.25">
      <c r="A4549"/>
      <c r="B4549" s="18"/>
      <c r="D4549"/>
      <c r="E4549"/>
      <c r="F4549"/>
      <c r="G4549"/>
      <c r="H4549"/>
      <c r="I4549"/>
      <c r="J4549"/>
      <c r="K4549"/>
      <c r="L4549"/>
      <c r="M4549"/>
      <c r="N4549"/>
      <c r="O4549"/>
      <c r="P4549"/>
      <c r="Q4549"/>
      <c r="R4549"/>
    </row>
    <row r="4550" spans="1:18" s="16" customFormat="1" x14ac:dyDescent="0.25">
      <c r="A4550"/>
      <c r="B4550" s="18"/>
      <c r="D4550"/>
      <c r="E4550"/>
      <c r="F4550"/>
      <c r="G4550"/>
      <c r="H4550"/>
      <c r="I4550"/>
      <c r="J4550"/>
      <c r="K4550"/>
      <c r="L4550"/>
      <c r="M4550"/>
      <c r="N4550"/>
      <c r="O4550"/>
      <c r="P4550"/>
      <c r="Q4550"/>
      <c r="R4550"/>
    </row>
    <row r="4551" spans="1:18" s="16" customFormat="1" x14ac:dyDescent="0.25">
      <c r="A4551"/>
      <c r="B4551" s="18"/>
      <c r="D4551"/>
      <c r="E4551"/>
      <c r="F4551"/>
      <c r="G4551"/>
      <c r="H4551"/>
      <c r="I4551"/>
      <c r="J4551"/>
      <c r="K4551"/>
      <c r="L4551"/>
      <c r="M4551"/>
      <c r="N4551"/>
      <c r="O4551"/>
      <c r="P4551"/>
      <c r="Q4551"/>
      <c r="R4551"/>
    </row>
    <row r="4552" spans="1:18" s="16" customFormat="1" x14ac:dyDescent="0.25">
      <c r="A4552"/>
      <c r="B4552" s="18"/>
      <c r="D4552"/>
      <c r="E4552"/>
      <c r="F4552"/>
      <c r="G4552"/>
      <c r="H4552"/>
      <c r="I4552"/>
      <c r="J4552"/>
      <c r="K4552"/>
      <c r="L4552"/>
      <c r="M4552"/>
      <c r="N4552"/>
      <c r="O4552"/>
      <c r="P4552"/>
      <c r="Q4552"/>
      <c r="R4552"/>
    </row>
    <row r="4553" spans="1:18" s="16" customFormat="1" x14ac:dyDescent="0.25">
      <c r="A4553"/>
      <c r="B4553" s="18"/>
      <c r="D4553"/>
      <c r="E4553"/>
      <c r="F4553"/>
      <c r="G4553"/>
      <c r="H4553"/>
      <c r="I4553"/>
      <c r="J4553"/>
      <c r="K4553"/>
      <c r="L4553"/>
      <c r="M4553"/>
      <c r="N4553"/>
      <c r="O4553"/>
      <c r="P4553"/>
      <c r="Q4553"/>
      <c r="R4553"/>
    </row>
    <row r="4554" spans="1:18" s="16" customFormat="1" x14ac:dyDescent="0.25">
      <c r="A4554"/>
      <c r="B4554" s="18"/>
      <c r="D4554"/>
      <c r="E4554"/>
      <c r="F4554"/>
      <c r="G4554"/>
      <c r="H4554"/>
      <c r="I4554"/>
      <c r="J4554"/>
      <c r="K4554"/>
      <c r="L4554"/>
      <c r="M4554"/>
      <c r="N4554"/>
      <c r="O4554"/>
      <c r="P4554"/>
      <c r="Q4554"/>
      <c r="R4554"/>
    </row>
    <row r="4555" spans="1:18" s="16" customFormat="1" x14ac:dyDescent="0.25">
      <c r="A4555"/>
      <c r="B4555" s="18"/>
      <c r="D4555"/>
      <c r="E4555"/>
      <c r="F4555"/>
      <c r="G4555"/>
      <c r="H4555"/>
      <c r="I4555"/>
      <c r="J4555"/>
      <c r="K4555"/>
      <c r="L4555"/>
      <c r="M4555"/>
      <c r="N4555"/>
      <c r="O4555"/>
      <c r="P4555"/>
      <c r="Q4555"/>
      <c r="R4555"/>
    </row>
    <row r="4556" spans="1:18" s="16" customFormat="1" x14ac:dyDescent="0.25">
      <c r="A4556"/>
      <c r="B4556" s="18"/>
      <c r="D4556"/>
      <c r="E4556"/>
      <c r="F4556"/>
      <c r="G4556"/>
      <c r="H4556"/>
      <c r="I4556"/>
      <c r="J4556"/>
      <c r="K4556"/>
      <c r="L4556"/>
      <c r="M4556"/>
      <c r="N4556"/>
      <c r="O4556"/>
      <c r="P4556"/>
      <c r="Q4556"/>
      <c r="R4556"/>
    </row>
    <row r="4557" spans="1:18" s="16" customFormat="1" x14ac:dyDescent="0.25">
      <c r="A4557"/>
      <c r="B4557" s="18"/>
      <c r="D4557"/>
      <c r="E4557"/>
      <c r="F4557"/>
      <c r="G4557"/>
      <c r="H4557"/>
      <c r="I4557"/>
      <c r="J4557"/>
      <c r="K4557"/>
      <c r="L4557"/>
      <c r="M4557"/>
      <c r="N4557"/>
      <c r="O4557"/>
      <c r="P4557"/>
      <c r="Q4557"/>
      <c r="R4557"/>
    </row>
    <row r="4558" spans="1:18" s="16" customFormat="1" x14ac:dyDescent="0.25">
      <c r="A4558"/>
      <c r="B4558" s="18"/>
      <c r="D4558"/>
      <c r="E4558"/>
      <c r="F4558"/>
      <c r="G4558"/>
      <c r="H4558"/>
      <c r="I4558"/>
      <c r="J4558"/>
      <c r="K4558"/>
      <c r="L4558"/>
      <c r="M4558"/>
      <c r="N4558"/>
      <c r="O4558"/>
      <c r="P4558"/>
      <c r="Q4558"/>
      <c r="R4558"/>
    </row>
    <row r="4559" spans="1:18" s="16" customFormat="1" x14ac:dyDescent="0.25">
      <c r="A4559"/>
      <c r="B4559" s="18"/>
      <c r="D4559"/>
      <c r="E4559"/>
      <c r="F4559"/>
      <c r="G4559"/>
      <c r="H4559"/>
      <c r="I4559"/>
      <c r="J4559"/>
      <c r="K4559"/>
      <c r="L4559"/>
      <c r="M4559"/>
      <c r="N4559"/>
      <c r="O4559"/>
      <c r="P4559"/>
      <c r="Q4559"/>
      <c r="R4559"/>
    </row>
    <row r="4560" spans="1:18" s="16" customFormat="1" x14ac:dyDescent="0.25">
      <c r="A4560"/>
      <c r="B4560" s="18"/>
      <c r="D4560"/>
      <c r="E4560"/>
      <c r="F4560"/>
      <c r="G4560"/>
      <c r="H4560"/>
      <c r="I4560"/>
      <c r="J4560"/>
      <c r="K4560"/>
      <c r="L4560"/>
      <c r="M4560"/>
      <c r="N4560"/>
      <c r="O4560"/>
      <c r="P4560"/>
      <c r="Q4560"/>
      <c r="R4560"/>
    </row>
    <row r="4561" spans="1:18" s="16" customFormat="1" x14ac:dyDescent="0.25">
      <c r="A4561"/>
      <c r="B4561" s="18"/>
      <c r="D4561"/>
      <c r="E4561"/>
      <c r="F4561"/>
      <c r="G4561"/>
      <c r="H4561"/>
      <c r="I4561"/>
      <c r="J4561"/>
      <c r="K4561"/>
      <c r="L4561"/>
      <c r="M4561"/>
      <c r="N4561"/>
      <c r="O4561"/>
      <c r="P4561"/>
      <c r="Q4561"/>
      <c r="R4561"/>
    </row>
    <row r="4562" spans="1:18" s="16" customFormat="1" x14ac:dyDescent="0.25">
      <c r="A4562"/>
      <c r="B4562" s="17"/>
      <c r="D4562"/>
      <c r="E4562"/>
      <c r="F4562"/>
      <c r="G4562"/>
      <c r="H4562"/>
      <c r="I4562"/>
      <c r="J4562"/>
      <c r="K4562"/>
      <c r="L4562"/>
      <c r="M4562"/>
      <c r="N4562"/>
      <c r="O4562"/>
      <c r="P4562"/>
      <c r="Q4562"/>
      <c r="R4562"/>
    </row>
    <row r="4563" spans="1:18" s="16" customFormat="1" x14ac:dyDescent="0.25">
      <c r="A4563"/>
      <c r="B4563" s="18"/>
      <c r="D4563"/>
      <c r="E4563"/>
      <c r="F4563"/>
      <c r="G4563"/>
      <c r="H4563"/>
      <c r="I4563"/>
      <c r="J4563"/>
      <c r="K4563"/>
      <c r="L4563"/>
      <c r="M4563"/>
      <c r="N4563"/>
      <c r="O4563"/>
      <c r="P4563"/>
      <c r="Q4563"/>
      <c r="R4563"/>
    </row>
    <row r="4564" spans="1:18" s="16" customFormat="1" x14ac:dyDescent="0.25">
      <c r="A4564"/>
      <c r="B4564" s="18"/>
      <c r="D4564"/>
      <c r="E4564"/>
      <c r="F4564"/>
      <c r="G4564"/>
      <c r="H4564"/>
      <c r="I4564"/>
      <c r="J4564"/>
      <c r="K4564"/>
      <c r="L4564"/>
      <c r="M4564"/>
      <c r="N4564"/>
      <c r="O4564"/>
      <c r="P4564"/>
      <c r="Q4564"/>
      <c r="R4564"/>
    </row>
    <row r="4565" spans="1:18" s="16" customFormat="1" x14ac:dyDescent="0.25">
      <c r="A4565"/>
      <c r="B4565" s="18"/>
      <c r="D4565"/>
      <c r="E4565"/>
      <c r="F4565"/>
      <c r="G4565"/>
      <c r="H4565"/>
      <c r="I4565"/>
      <c r="J4565"/>
      <c r="K4565"/>
      <c r="L4565"/>
      <c r="M4565"/>
      <c r="N4565"/>
      <c r="O4565"/>
      <c r="P4565"/>
      <c r="Q4565"/>
      <c r="R4565"/>
    </row>
    <row r="4566" spans="1:18" s="16" customFormat="1" x14ac:dyDescent="0.25">
      <c r="A4566"/>
      <c r="B4566" s="18"/>
      <c r="D4566"/>
      <c r="E4566"/>
      <c r="F4566"/>
      <c r="G4566"/>
      <c r="H4566"/>
      <c r="I4566"/>
      <c r="J4566"/>
      <c r="K4566"/>
      <c r="L4566"/>
      <c r="M4566"/>
      <c r="N4566"/>
      <c r="O4566"/>
      <c r="P4566"/>
      <c r="Q4566"/>
      <c r="R4566"/>
    </row>
    <row r="4567" spans="1:18" s="16" customFormat="1" x14ac:dyDescent="0.25">
      <c r="A4567"/>
      <c r="B4567" s="18"/>
      <c r="D4567"/>
      <c r="E4567"/>
      <c r="F4567"/>
      <c r="G4567"/>
      <c r="H4567"/>
      <c r="I4567"/>
      <c r="J4567"/>
      <c r="K4567"/>
      <c r="L4567"/>
      <c r="M4567"/>
      <c r="N4567"/>
      <c r="O4567"/>
      <c r="P4567"/>
      <c r="Q4567"/>
      <c r="R4567"/>
    </row>
    <row r="4568" spans="1:18" s="16" customFormat="1" x14ac:dyDescent="0.25">
      <c r="A4568"/>
      <c r="B4568" s="18"/>
      <c r="D4568"/>
      <c r="E4568"/>
      <c r="F4568"/>
      <c r="G4568"/>
      <c r="H4568"/>
      <c r="I4568"/>
      <c r="J4568"/>
      <c r="K4568"/>
      <c r="L4568"/>
      <c r="M4568"/>
      <c r="N4568"/>
      <c r="O4568"/>
      <c r="P4568"/>
      <c r="Q4568"/>
      <c r="R4568"/>
    </row>
    <row r="4569" spans="1:18" s="16" customFormat="1" x14ac:dyDescent="0.25">
      <c r="A4569"/>
      <c r="B4569" s="18"/>
      <c r="D4569"/>
      <c r="E4569"/>
      <c r="F4569"/>
      <c r="G4569"/>
      <c r="H4569"/>
      <c r="I4569"/>
      <c r="J4569"/>
      <c r="K4569"/>
      <c r="L4569"/>
      <c r="M4569"/>
      <c r="N4569"/>
      <c r="O4569"/>
      <c r="P4569"/>
      <c r="Q4569"/>
      <c r="R4569"/>
    </row>
    <row r="4570" spans="1:18" s="16" customFormat="1" x14ac:dyDescent="0.25">
      <c r="A4570"/>
      <c r="B4570" s="18"/>
      <c r="D4570"/>
      <c r="E4570"/>
      <c r="F4570"/>
      <c r="G4570"/>
      <c r="H4570"/>
      <c r="I4570"/>
      <c r="J4570"/>
      <c r="K4570"/>
      <c r="L4570"/>
      <c r="M4570"/>
      <c r="N4570"/>
      <c r="O4570"/>
      <c r="P4570"/>
      <c r="Q4570"/>
      <c r="R4570"/>
    </row>
    <row r="4571" spans="1:18" s="16" customFormat="1" x14ac:dyDescent="0.25">
      <c r="A4571"/>
      <c r="B4571" s="18"/>
      <c r="D4571"/>
      <c r="E4571"/>
      <c r="F4571"/>
      <c r="G4571"/>
      <c r="H4571"/>
      <c r="I4571"/>
      <c r="J4571"/>
      <c r="K4571"/>
      <c r="L4571"/>
      <c r="M4571"/>
      <c r="N4571"/>
      <c r="O4571"/>
      <c r="P4571"/>
      <c r="Q4571"/>
      <c r="R4571"/>
    </row>
    <row r="4572" spans="1:18" s="16" customFormat="1" x14ac:dyDescent="0.25">
      <c r="A4572"/>
      <c r="B4572" s="18"/>
      <c r="D4572"/>
      <c r="E4572"/>
      <c r="F4572"/>
      <c r="G4572"/>
      <c r="H4572"/>
      <c r="I4572"/>
      <c r="J4572"/>
      <c r="K4572"/>
      <c r="L4572"/>
      <c r="M4572"/>
      <c r="N4572"/>
      <c r="O4572"/>
      <c r="P4572"/>
      <c r="Q4572"/>
      <c r="R4572"/>
    </row>
    <row r="4573" spans="1:18" s="16" customFormat="1" x14ac:dyDescent="0.25">
      <c r="A4573"/>
      <c r="B4573" s="18"/>
      <c r="D4573"/>
      <c r="E4573"/>
      <c r="F4573"/>
      <c r="G4573"/>
      <c r="H4573"/>
      <c r="I4573"/>
      <c r="J4573"/>
      <c r="K4573"/>
      <c r="L4573"/>
      <c r="M4573"/>
      <c r="N4573"/>
      <c r="O4573"/>
      <c r="P4573"/>
      <c r="Q4573"/>
      <c r="R4573"/>
    </row>
    <row r="4574" spans="1:18" s="16" customFormat="1" x14ac:dyDescent="0.25">
      <c r="A4574"/>
      <c r="B4574" s="18"/>
      <c r="D4574"/>
      <c r="E4574"/>
      <c r="F4574"/>
      <c r="G4574"/>
      <c r="H4574"/>
      <c r="I4574"/>
      <c r="J4574"/>
      <c r="K4574"/>
      <c r="L4574"/>
      <c r="M4574"/>
      <c r="N4574"/>
      <c r="O4574"/>
      <c r="P4574"/>
      <c r="Q4574"/>
      <c r="R4574"/>
    </row>
    <row r="4575" spans="1:18" s="16" customFormat="1" x14ac:dyDescent="0.25">
      <c r="A4575"/>
      <c r="B4575" s="18"/>
      <c r="D4575"/>
      <c r="E4575"/>
      <c r="F4575"/>
      <c r="G4575"/>
      <c r="H4575"/>
      <c r="I4575"/>
      <c r="J4575"/>
      <c r="K4575"/>
      <c r="L4575"/>
      <c r="M4575"/>
      <c r="N4575"/>
      <c r="O4575"/>
      <c r="P4575"/>
      <c r="Q4575"/>
      <c r="R4575"/>
    </row>
    <row r="4576" spans="1:18" s="16" customFormat="1" x14ac:dyDescent="0.25">
      <c r="A4576"/>
      <c r="B4576" s="18"/>
      <c r="D4576"/>
      <c r="E4576"/>
      <c r="F4576"/>
      <c r="G4576"/>
      <c r="H4576"/>
      <c r="I4576"/>
      <c r="J4576"/>
      <c r="K4576"/>
      <c r="L4576"/>
      <c r="M4576"/>
      <c r="N4576"/>
      <c r="O4576"/>
      <c r="P4576"/>
      <c r="Q4576"/>
      <c r="R4576"/>
    </row>
    <row r="4577" spans="1:18" s="16" customFormat="1" x14ac:dyDescent="0.25">
      <c r="A4577"/>
      <c r="B4577" s="18"/>
      <c r="D4577"/>
      <c r="E4577"/>
      <c r="F4577"/>
      <c r="G4577"/>
      <c r="H4577"/>
      <c r="I4577"/>
      <c r="J4577"/>
      <c r="K4577"/>
      <c r="L4577"/>
      <c r="M4577"/>
      <c r="N4577"/>
      <c r="O4577"/>
      <c r="P4577"/>
      <c r="Q4577"/>
      <c r="R4577"/>
    </row>
    <row r="4578" spans="1:18" s="16" customFormat="1" x14ac:dyDescent="0.25">
      <c r="A4578"/>
      <c r="B4578" s="18"/>
      <c r="D4578"/>
      <c r="E4578"/>
      <c r="F4578"/>
      <c r="G4578"/>
      <c r="H4578"/>
      <c r="I4578"/>
      <c r="J4578"/>
      <c r="K4578"/>
      <c r="L4578"/>
      <c r="M4578"/>
      <c r="N4578"/>
      <c r="O4578"/>
      <c r="P4578"/>
      <c r="Q4578"/>
      <c r="R4578"/>
    </row>
    <row r="4579" spans="1:18" s="16" customFormat="1" x14ac:dyDescent="0.25">
      <c r="A4579"/>
      <c r="B4579" s="18"/>
      <c r="D4579"/>
      <c r="E4579"/>
      <c r="F4579"/>
      <c r="G4579"/>
      <c r="H4579"/>
      <c r="I4579"/>
      <c r="J4579"/>
      <c r="K4579"/>
      <c r="L4579"/>
      <c r="M4579"/>
      <c r="N4579"/>
      <c r="O4579"/>
      <c r="P4579"/>
      <c r="Q4579"/>
      <c r="R4579"/>
    </row>
    <row r="4580" spans="1:18" s="16" customFormat="1" x14ac:dyDescent="0.25">
      <c r="A4580"/>
      <c r="B4580" s="18"/>
      <c r="D4580"/>
      <c r="E4580"/>
      <c r="F4580"/>
      <c r="G4580"/>
      <c r="H4580"/>
      <c r="I4580"/>
      <c r="J4580"/>
      <c r="K4580"/>
      <c r="L4580"/>
      <c r="M4580"/>
      <c r="N4580"/>
      <c r="O4580"/>
      <c r="P4580"/>
      <c r="Q4580"/>
      <c r="R4580"/>
    </row>
    <row r="4581" spans="1:18" s="16" customFormat="1" x14ac:dyDescent="0.25">
      <c r="A4581"/>
      <c r="B4581" s="18"/>
      <c r="D4581"/>
      <c r="E4581"/>
      <c r="F4581"/>
      <c r="G4581"/>
      <c r="H4581"/>
      <c r="I4581"/>
      <c r="J4581"/>
      <c r="K4581"/>
      <c r="L4581"/>
      <c r="M4581"/>
      <c r="N4581"/>
      <c r="O4581"/>
      <c r="P4581"/>
      <c r="Q4581"/>
      <c r="R4581"/>
    </row>
    <row r="4582" spans="1:18" s="16" customFormat="1" x14ac:dyDescent="0.25">
      <c r="A4582"/>
      <c r="B4582" s="18"/>
      <c r="D4582"/>
      <c r="E4582"/>
      <c r="F4582"/>
      <c r="G4582"/>
      <c r="H4582"/>
      <c r="I4582"/>
      <c r="J4582"/>
      <c r="K4582"/>
      <c r="L4582"/>
      <c r="M4582"/>
      <c r="N4582"/>
      <c r="O4582"/>
      <c r="P4582"/>
      <c r="Q4582"/>
      <c r="R4582"/>
    </row>
    <row r="4583" spans="1:18" s="16" customFormat="1" x14ac:dyDescent="0.25">
      <c r="A4583"/>
      <c r="B4583" s="18"/>
      <c r="D4583"/>
      <c r="E4583"/>
      <c r="F4583"/>
      <c r="G4583"/>
      <c r="H4583"/>
      <c r="I4583"/>
      <c r="J4583"/>
      <c r="K4583"/>
      <c r="L4583"/>
      <c r="M4583"/>
      <c r="N4583"/>
      <c r="O4583"/>
      <c r="P4583"/>
      <c r="Q4583"/>
      <c r="R4583"/>
    </row>
    <row r="4584" spans="1:18" s="16" customFormat="1" x14ac:dyDescent="0.25">
      <c r="A4584"/>
      <c r="B4584" s="18"/>
      <c r="D4584"/>
      <c r="E4584"/>
      <c r="F4584"/>
      <c r="G4584"/>
      <c r="H4584"/>
      <c r="I4584"/>
      <c r="J4584"/>
      <c r="K4584"/>
      <c r="L4584"/>
      <c r="M4584"/>
      <c r="N4584"/>
      <c r="O4584"/>
      <c r="P4584"/>
      <c r="Q4584"/>
      <c r="R4584"/>
    </row>
    <row r="4585" spans="1:18" s="16" customFormat="1" x14ac:dyDescent="0.25">
      <c r="A4585"/>
      <c r="B4585" s="18"/>
      <c r="D4585"/>
      <c r="E4585"/>
      <c r="F4585"/>
      <c r="G4585"/>
      <c r="H4585"/>
      <c r="I4585"/>
      <c r="J4585"/>
      <c r="K4585"/>
      <c r="L4585"/>
      <c r="M4585"/>
      <c r="N4585"/>
      <c r="O4585"/>
      <c r="P4585"/>
      <c r="Q4585"/>
      <c r="R4585"/>
    </row>
    <row r="4586" spans="1:18" s="16" customFormat="1" x14ac:dyDescent="0.25">
      <c r="A4586"/>
      <c r="B4586" s="18"/>
      <c r="D4586"/>
      <c r="E4586"/>
      <c r="F4586"/>
      <c r="G4586"/>
      <c r="H4586"/>
      <c r="I4586"/>
      <c r="J4586"/>
      <c r="K4586"/>
      <c r="L4586"/>
      <c r="M4586"/>
      <c r="N4586"/>
      <c r="O4586"/>
      <c r="P4586"/>
      <c r="Q4586"/>
      <c r="R4586"/>
    </row>
    <row r="4587" spans="1:18" s="16" customFormat="1" x14ac:dyDescent="0.25">
      <c r="A4587"/>
      <c r="B4587" s="18"/>
      <c r="D4587"/>
      <c r="E4587"/>
      <c r="F4587"/>
      <c r="G4587"/>
      <c r="H4587"/>
      <c r="I4587"/>
      <c r="J4587"/>
      <c r="K4587"/>
      <c r="L4587"/>
      <c r="M4587"/>
      <c r="N4587"/>
      <c r="O4587"/>
      <c r="P4587"/>
      <c r="Q4587"/>
      <c r="R4587"/>
    </row>
    <row r="4588" spans="1:18" s="16" customFormat="1" x14ac:dyDescent="0.25">
      <c r="A4588"/>
      <c r="B4588" s="18"/>
      <c r="D4588"/>
      <c r="E4588"/>
      <c r="F4588"/>
      <c r="G4588"/>
      <c r="H4588"/>
      <c r="I4588"/>
      <c r="J4588"/>
      <c r="K4588"/>
      <c r="L4588"/>
      <c r="M4588"/>
      <c r="N4588"/>
      <c r="O4588"/>
      <c r="P4588"/>
      <c r="Q4588"/>
      <c r="R4588"/>
    </row>
    <row r="4589" spans="1:18" s="16" customFormat="1" x14ac:dyDescent="0.25">
      <c r="A4589"/>
      <c r="B4589" s="18"/>
      <c r="D4589"/>
      <c r="E4589"/>
      <c r="F4589"/>
      <c r="G4589"/>
      <c r="H4589"/>
      <c r="I4589"/>
      <c r="J4589"/>
      <c r="K4589"/>
      <c r="L4589"/>
      <c r="M4589"/>
      <c r="N4589"/>
      <c r="O4589"/>
      <c r="P4589"/>
      <c r="Q4589"/>
      <c r="R4589"/>
    </row>
    <row r="4590" spans="1:18" s="16" customFormat="1" x14ac:dyDescent="0.25">
      <c r="A4590"/>
      <c r="B4590" s="18"/>
      <c r="D4590"/>
      <c r="E4590"/>
      <c r="F4590"/>
      <c r="G4590"/>
      <c r="H4590"/>
      <c r="I4590"/>
      <c r="J4590"/>
      <c r="K4590"/>
      <c r="L4590"/>
      <c r="M4590"/>
      <c r="N4590"/>
      <c r="O4590"/>
      <c r="P4590"/>
      <c r="Q4590"/>
      <c r="R4590"/>
    </row>
    <row r="4591" spans="1:18" s="16" customFormat="1" x14ac:dyDescent="0.25">
      <c r="A4591"/>
      <c r="B4591" s="18"/>
      <c r="D4591"/>
      <c r="E4591"/>
      <c r="F4591"/>
      <c r="G4591"/>
      <c r="H4591"/>
      <c r="I4591"/>
      <c r="J4591"/>
      <c r="K4591"/>
      <c r="L4591"/>
      <c r="M4591"/>
      <c r="N4591"/>
      <c r="O4591"/>
      <c r="P4591"/>
      <c r="Q4591"/>
      <c r="R4591"/>
    </row>
    <row r="4592" spans="1:18" s="16" customFormat="1" x14ac:dyDescent="0.25">
      <c r="A4592"/>
      <c r="B4592" s="18"/>
      <c r="D4592"/>
      <c r="E4592"/>
      <c r="F4592"/>
      <c r="G4592"/>
      <c r="H4592"/>
      <c r="I4592"/>
      <c r="J4592"/>
      <c r="K4592"/>
      <c r="L4592"/>
      <c r="M4592"/>
      <c r="N4592"/>
      <c r="O4592"/>
      <c r="P4592"/>
      <c r="Q4592"/>
      <c r="R4592"/>
    </row>
    <row r="4593" spans="1:18" s="16" customFormat="1" x14ac:dyDescent="0.25">
      <c r="A4593"/>
      <c r="B4593" s="18"/>
      <c r="D4593"/>
      <c r="E4593"/>
      <c r="F4593"/>
      <c r="G4593"/>
      <c r="H4593"/>
      <c r="I4593"/>
      <c r="J4593"/>
      <c r="K4593"/>
      <c r="L4593"/>
      <c r="M4593"/>
      <c r="N4593"/>
      <c r="O4593"/>
      <c r="P4593"/>
      <c r="Q4593"/>
      <c r="R4593"/>
    </row>
    <row r="4594" spans="1:18" s="16" customFormat="1" x14ac:dyDescent="0.25">
      <c r="A4594"/>
      <c r="B4594" s="18"/>
      <c r="D4594"/>
      <c r="E4594"/>
      <c r="F4594"/>
      <c r="G4594"/>
      <c r="H4594"/>
      <c r="I4594"/>
      <c r="J4594"/>
      <c r="K4594"/>
      <c r="L4594"/>
      <c r="M4594"/>
      <c r="N4594"/>
      <c r="O4594"/>
      <c r="P4594"/>
      <c r="Q4594"/>
      <c r="R4594"/>
    </row>
    <row r="4595" spans="1:18" s="16" customFormat="1" x14ac:dyDescent="0.25">
      <c r="A4595"/>
      <c r="B4595" s="18"/>
      <c r="D4595"/>
      <c r="E4595"/>
      <c r="F4595"/>
      <c r="G4595"/>
      <c r="H4595"/>
      <c r="I4595"/>
      <c r="J4595"/>
      <c r="K4595"/>
      <c r="L4595"/>
      <c r="M4595"/>
      <c r="N4595"/>
      <c r="O4595"/>
      <c r="P4595"/>
      <c r="Q4595"/>
      <c r="R4595"/>
    </row>
    <row r="4596" spans="1:18" s="16" customFormat="1" x14ac:dyDescent="0.25">
      <c r="A4596"/>
      <c r="B4596" s="18"/>
      <c r="D4596"/>
      <c r="E4596"/>
      <c r="F4596"/>
      <c r="G4596"/>
      <c r="H4596"/>
      <c r="I4596"/>
      <c r="J4596"/>
      <c r="K4596"/>
      <c r="L4596"/>
      <c r="M4596"/>
      <c r="N4596"/>
      <c r="O4596"/>
      <c r="P4596"/>
      <c r="Q4596"/>
      <c r="R4596"/>
    </row>
    <row r="4597" spans="1:18" s="16" customFormat="1" x14ac:dyDescent="0.25">
      <c r="A4597"/>
      <c r="B4597" s="18"/>
      <c r="D4597"/>
      <c r="E4597"/>
      <c r="F4597"/>
      <c r="G4597"/>
      <c r="H4597"/>
      <c r="I4597"/>
      <c r="J4597"/>
      <c r="K4597"/>
      <c r="L4597"/>
      <c r="M4597"/>
      <c r="N4597"/>
      <c r="O4597"/>
      <c r="P4597"/>
      <c r="Q4597"/>
      <c r="R4597"/>
    </row>
    <row r="4598" spans="1:18" s="16" customFormat="1" x14ac:dyDescent="0.25">
      <c r="A4598"/>
      <c r="B4598" s="18"/>
      <c r="D4598"/>
      <c r="E4598"/>
      <c r="F4598"/>
      <c r="G4598"/>
      <c r="H4598"/>
      <c r="I4598"/>
      <c r="J4598"/>
      <c r="K4598"/>
      <c r="L4598"/>
      <c r="M4598"/>
      <c r="N4598"/>
      <c r="O4598"/>
      <c r="P4598"/>
      <c r="Q4598"/>
      <c r="R4598"/>
    </row>
    <row r="4599" spans="1:18" s="16" customFormat="1" x14ac:dyDescent="0.25">
      <c r="A4599"/>
      <c r="B4599" s="18"/>
      <c r="D4599"/>
      <c r="E4599"/>
      <c r="F4599"/>
      <c r="G4599"/>
      <c r="H4599"/>
      <c r="I4599"/>
      <c r="J4599"/>
      <c r="K4599"/>
      <c r="L4599"/>
      <c r="M4599"/>
      <c r="N4599"/>
      <c r="O4599"/>
      <c r="P4599"/>
      <c r="Q4599"/>
      <c r="R4599"/>
    </row>
    <row r="4600" spans="1:18" s="16" customFormat="1" x14ac:dyDescent="0.25">
      <c r="A4600"/>
      <c r="B4600" s="18"/>
      <c r="D4600"/>
      <c r="E4600"/>
      <c r="F4600"/>
      <c r="G4600"/>
      <c r="H4600"/>
      <c r="I4600"/>
      <c r="J4600"/>
      <c r="K4600"/>
      <c r="L4600"/>
      <c r="M4600"/>
      <c r="N4600"/>
      <c r="O4600"/>
      <c r="P4600"/>
      <c r="Q4600"/>
      <c r="R4600"/>
    </row>
    <row r="4601" spans="1:18" s="16" customFormat="1" x14ac:dyDescent="0.25">
      <c r="A4601"/>
      <c r="B4601" s="18"/>
      <c r="D4601"/>
      <c r="E4601"/>
      <c r="F4601"/>
      <c r="G4601"/>
      <c r="H4601"/>
      <c r="I4601"/>
      <c r="J4601"/>
      <c r="K4601"/>
      <c r="L4601"/>
      <c r="M4601"/>
      <c r="N4601"/>
      <c r="O4601"/>
      <c r="P4601"/>
      <c r="Q4601"/>
      <c r="R4601"/>
    </row>
    <row r="4602" spans="1:18" s="16" customFormat="1" x14ac:dyDescent="0.25">
      <c r="A4602"/>
      <c r="B4602" s="18"/>
      <c r="D4602"/>
      <c r="E4602"/>
      <c r="F4602"/>
      <c r="G4602"/>
      <c r="H4602"/>
      <c r="I4602"/>
      <c r="J4602"/>
      <c r="K4602"/>
      <c r="L4602"/>
      <c r="M4602"/>
      <c r="N4602"/>
      <c r="O4602"/>
      <c r="P4602"/>
      <c r="Q4602"/>
      <c r="R4602"/>
    </row>
    <row r="4603" spans="1:18" s="16" customFormat="1" x14ac:dyDescent="0.25">
      <c r="A4603"/>
      <c r="B4603" s="18"/>
      <c r="D4603"/>
      <c r="E4603"/>
      <c r="F4603"/>
      <c r="G4603"/>
      <c r="H4603"/>
      <c r="I4603"/>
      <c r="J4603"/>
      <c r="K4603"/>
      <c r="L4603"/>
      <c r="M4603"/>
      <c r="N4603"/>
      <c r="O4603"/>
      <c r="P4603"/>
      <c r="Q4603"/>
      <c r="R4603"/>
    </row>
    <row r="4604" spans="1:18" s="16" customFormat="1" x14ac:dyDescent="0.25">
      <c r="A4604"/>
      <c r="B4604" s="18"/>
      <c r="D4604"/>
      <c r="E4604"/>
      <c r="F4604"/>
      <c r="G4604"/>
      <c r="H4604"/>
      <c r="I4604"/>
      <c r="J4604"/>
      <c r="K4604"/>
      <c r="L4604"/>
      <c r="M4604"/>
      <c r="N4604"/>
      <c r="O4604"/>
      <c r="P4604"/>
      <c r="Q4604"/>
      <c r="R4604"/>
    </row>
    <row r="4605" spans="1:18" s="16" customFormat="1" x14ac:dyDescent="0.25">
      <c r="A4605"/>
      <c r="B4605" s="18"/>
      <c r="D4605"/>
      <c r="E4605"/>
      <c r="F4605"/>
      <c r="G4605"/>
      <c r="H4605"/>
      <c r="I4605"/>
      <c r="J4605"/>
      <c r="K4605"/>
      <c r="L4605"/>
      <c r="M4605"/>
      <c r="N4605"/>
      <c r="O4605"/>
      <c r="P4605"/>
      <c r="Q4605"/>
      <c r="R4605"/>
    </row>
    <row r="4606" spans="1:18" s="16" customFormat="1" x14ac:dyDescent="0.25">
      <c r="A4606"/>
      <c r="B4606" s="18"/>
      <c r="D4606"/>
      <c r="E4606"/>
      <c r="F4606"/>
      <c r="G4606"/>
      <c r="H4606"/>
      <c r="I4606"/>
      <c r="J4606"/>
      <c r="K4606"/>
      <c r="L4606"/>
      <c r="M4606"/>
      <c r="N4606"/>
      <c r="O4606"/>
      <c r="P4606"/>
      <c r="Q4606"/>
      <c r="R4606"/>
    </row>
    <row r="4607" spans="1:18" s="16" customFormat="1" x14ac:dyDescent="0.25">
      <c r="A4607"/>
      <c r="B4607" s="18"/>
      <c r="D4607"/>
      <c r="E4607"/>
      <c r="F4607"/>
      <c r="G4607"/>
      <c r="H4607"/>
      <c r="I4607"/>
      <c r="J4607"/>
      <c r="K4607"/>
      <c r="L4607"/>
      <c r="M4607"/>
      <c r="N4607"/>
      <c r="O4607"/>
      <c r="P4607"/>
      <c r="Q4607"/>
      <c r="R4607"/>
    </row>
    <row r="4608" spans="1:18" s="16" customFormat="1" x14ac:dyDescent="0.25">
      <c r="A4608"/>
      <c r="B4608" s="18"/>
      <c r="D4608"/>
      <c r="E4608"/>
      <c r="F4608"/>
      <c r="G4608"/>
      <c r="H4608"/>
      <c r="I4608"/>
      <c r="J4608"/>
      <c r="K4608"/>
      <c r="L4608"/>
      <c r="M4608"/>
      <c r="N4608"/>
      <c r="O4608"/>
      <c r="P4608"/>
      <c r="Q4608"/>
      <c r="R4608"/>
    </row>
    <row r="4609" spans="1:18" s="16" customFormat="1" x14ac:dyDescent="0.25">
      <c r="A4609"/>
      <c r="B4609" s="18"/>
      <c r="D4609"/>
      <c r="E4609"/>
      <c r="F4609"/>
      <c r="G4609"/>
      <c r="H4609"/>
      <c r="I4609"/>
      <c r="J4609"/>
      <c r="K4609"/>
      <c r="L4609"/>
      <c r="M4609"/>
      <c r="N4609"/>
      <c r="O4609"/>
      <c r="P4609"/>
      <c r="Q4609"/>
      <c r="R4609"/>
    </row>
    <row r="4610" spans="1:18" s="16" customFormat="1" x14ac:dyDescent="0.25">
      <c r="A4610"/>
      <c r="B4610" s="18"/>
      <c r="D4610"/>
      <c r="E4610"/>
      <c r="F4610"/>
      <c r="G4610"/>
      <c r="H4610"/>
      <c r="I4610"/>
      <c r="J4610"/>
      <c r="K4610"/>
      <c r="L4610"/>
      <c r="M4610"/>
      <c r="N4610"/>
      <c r="O4610"/>
      <c r="P4610"/>
      <c r="Q4610"/>
      <c r="R4610"/>
    </row>
    <row r="4611" spans="1:18" s="16" customFormat="1" x14ac:dyDescent="0.25">
      <c r="A4611"/>
      <c r="B4611" s="18"/>
      <c r="D4611"/>
      <c r="E4611"/>
      <c r="F4611"/>
      <c r="G4611"/>
      <c r="H4611"/>
      <c r="I4611"/>
      <c r="J4611"/>
      <c r="K4611"/>
      <c r="L4611"/>
      <c r="M4611"/>
      <c r="N4611"/>
      <c r="O4611"/>
      <c r="P4611"/>
      <c r="Q4611"/>
      <c r="R4611"/>
    </row>
    <row r="4612" spans="1:18" s="16" customFormat="1" x14ac:dyDescent="0.25">
      <c r="A4612"/>
      <c r="B4612" s="17"/>
      <c r="D4612"/>
      <c r="E4612"/>
      <c r="F4612"/>
      <c r="G4612"/>
      <c r="H4612"/>
      <c r="I4612"/>
      <c r="J4612"/>
      <c r="K4612"/>
      <c r="L4612"/>
      <c r="M4612"/>
      <c r="N4612"/>
      <c r="O4612"/>
      <c r="P4612"/>
      <c r="Q4612"/>
      <c r="R4612"/>
    </row>
    <row r="4613" spans="1:18" s="16" customFormat="1" x14ac:dyDescent="0.25">
      <c r="A4613"/>
      <c r="B4613" s="18"/>
      <c r="D4613"/>
      <c r="E4613"/>
      <c r="F4613"/>
      <c r="G4613"/>
      <c r="H4613"/>
      <c r="I4613"/>
      <c r="J4613"/>
      <c r="K4613"/>
      <c r="L4613"/>
      <c r="M4613"/>
      <c r="N4613"/>
      <c r="O4613"/>
      <c r="P4613"/>
      <c r="Q4613"/>
      <c r="R4613"/>
    </row>
    <row r="4614" spans="1:18" s="16" customFormat="1" x14ac:dyDescent="0.25">
      <c r="A4614"/>
      <c r="B4614" s="18"/>
      <c r="D4614"/>
      <c r="E4614"/>
      <c r="F4614"/>
      <c r="G4614"/>
      <c r="H4614"/>
      <c r="I4614"/>
      <c r="J4614"/>
      <c r="K4614"/>
      <c r="L4614"/>
      <c r="M4614"/>
      <c r="N4614"/>
      <c r="O4614"/>
      <c r="P4614"/>
      <c r="Q4614"/>
      <c r="R4614"/>
    </row>
    <row r="4615" spans="1:18" s="16" customFormat="1" x14ac:dyDescent="0.25">
      <c r="A4615"/>
      <c r="B4615" s="18"/>
      <c r="D4615"/>
      <c r="E4615"/>
      <c r="F4615"/>
      <c r="G4615"/>
      <c r="H4615"/>
      <c r="I4615"/>
      <c r="J4615"/>
      <c r="K4615"/>
      <c r="L4615"/>
      <c r="M4615"/>
      <c r="N4615"/>
      <c r="O4615"/>
      <c r="P4615"/>
      <c r="Q4615"/>
      <c r="R4615"/>
    </row>
    <row r="4616" spans="1:18" s="16" customFormat="1" x14ac:dyDescent="0.25">
      <c r="A4616"/>
      <c r="B4616" s="18"/>
      <c r="D4616"/>
      <c r="E4616"/>
      <c r="F4616"/>
      <c r="G4616"/>
      <c r="H4616"/>
      <c r="I4616"/>
      <c r="J4616"/>
      <c r="K4616"/>
      <c r="L4616"/>
      <c r="M4616"/>
      <c r="N4616"/>
      <c r="O4616"/>
      <c r="P4616"/>
      <c r="Q4616"/>
      <c r="R4616"/>
    </row>
    <row r="4617" spans="1:18" s="16" customFormat="1" x14ac:dyDescent="0.25">
      <c r="A4617"/>
      <c r="B4617" s="18"/>
      <c r="D4617"/>
      <c r="E4617"/>
      <c r="F4617"/>
      <c r="G4617"/>
      <c r="H4617"/>
      <c r="I4617"/>
      <c r="J4617"/>
      <c r="K4617"/>
      <c r="L4617"/>
      <c r="M4617"/>
      <c r="N4617"/>
      <c r="O4617"/>
      <c r="P4617"/>
      <c r="Q4617"/>
      <c r="R4617"/>
    </row>
    <row r="4618" spans="1:18" s="16" customFormat="1" x14ac:dyDescent="0.25">
      <c r="A4618"/>
      <c r="B4618" s="18"/>
      <c r="D4618"/>
      <c r="E4618"/>
      <c r="F4618"/>
      <c r="G4618"/>
      <c r="H4618"/>
      <c r="I4618"/>
      <c r="J4618"/>
      <c r="K4618"/>
      <c r="L4618"/>
      <c r="M4618"/>
      <c r="N4618"/>
      <c r="O4618"/>
      <c r="P4618"/>
      <c r="Q4618"/>
      <c r="R4618"/>
    </row>
    <row r="4619" spans="1:18" s="16" customFormat="1" x14ac:dyDescent="0.25">
      <c r="A4619"/>
      <c r="B4619" s="18"/>
      <c r="D4619"/>
      <c r="E4619"/>
      <c r="F4619"/>
      <c r="G4619"/>
      <c r="H4619"/>
      <c r="I4619"/>
      <c r="J4619"/>
      <c r="K4619"/>
      <c r="L4619"/>
      <c r="M4619"/>
      <c r="N4619"/>
      <c r="O4619"/>
      <c r="P4619"/>
      <c r="Q4619"/>
      <c r="R4619"/>
    </row>
    <row r="4620" spans="1:18" s="16" customFormat="1" x14ac:dyDescent="0.25">
      <c r="A4620"/>
      <c r="B4620" s="18"/>
      <c r="D4620"/>
      <c r="E4620"/>
      <c r="F4620"/>
      <c r="G4620"/>
      <c r="H4620"/>
      <c r="I4620"/>
      <c r="J4620"/>
      <c r="K4620"/>
      <c r="L4620"/>
      <c r="M4620"/>
      <c r="N4620"/>
      <c r="O4620"/>
      <c r="P4620"/>
      <c r="Q4620"/>
      <c r="R4620"/>
    </row>
    <row r="4621" spans="1:18" s="16" customFormat="1" x14ac:dyDescent="0.25">
      <c r="A4621"/>
      <c r="B4621" s="18"/>
      <c r="D4621"/>
      <c r="E4621"/>
      <c r="F4621"/>
      <c r="G4621"/>
      <c r="H4621"/>
      <c r="I4621"/>
      <c r="J4621"/>
      <c r="K4621"/>
      <c r="L4621"/>
      <c r="M4621"/>
      <c r="N4621"/>
      <c r="O4621"/>
      <c r="P4621"/>
      <c r="Q4621"/>
      <c r="R4621"/>
    </row>
    <row r="4622" spans="1:18" s="16" customFormat="1" x14ac:dyDescent="0.25">
      <c r="A4622"/>
      <c r="B4622" s="18"/>
      <c r="D4622"/>
      <c r="E4622"/>
      <c r="F4622"/>
      <c r="G4622"/>
      <c r="H4622"/>
      <c r="I4622"/>
      <c r="J4622"/>
      <c r="K4622"/>
      <c r="L4622"/>
      <c r="M4622"/>
      <c r="N4622"/>
      <c r="O4622"/>
      <c r="P4622"/>
      <c r="Q4622"/>
      <c r="R4622"/>
    </row>
    <row r="4623" spans="1:18" s="16" customFormat="1" x14ac:dyDescent="0.25">
      <c r="A4623"/>
      <c r="B4623" s="18"/>
      <c r="D4623"/>
      <c r="E4623"/>
      <c r="F4623"/>
      <c r="G4623"/>
      <c r="H4623"/>
      <c r="I4623"/>
      <c r="J4623"/>
      <c r="K4623"/>
      <c r="L4623"/>
      <c r="M4623"/>
      <c r="N4623"/>
      <c r="O4623"/>
      <c r="P4623"/>
      <c r="Q4623"/>
      <c r="R4623"/>
    </row>
    <row r="4624" spans="1:18" s="16" customFormat="1" x14ac:dyDescent="0.25">
      <c r="A4624"/>
      <c r="B4624" s="18"/>
      <c r="D4624"/>
      <c r="E4624"/>
      <c r="F4624"/>
      <c r="G4624"/>
      <c r="H4624"/>
      <c r="I4624"/>
      <c r="J4624"/>
      <c r="K4624"/>
      <c r="L4624"/>
      <c r="M4624"/>
      <c r="N4624"/>
      <c r="O4624"/>
      <c r="P4624"/>
      <c r="Q4624"/>
      <c r="R4624"/>
    </row>
    <row r="4625" spans="1:18" s="16" customFormat="1" x14ac:dyDescent="0.25">
      <c r="A4625"/>
      <c r="B4625" s="18"/>
      <c r="D4625"/>
      <c r="E4625"/>
      <c r="F4625"/>
      <c r="G4625"/>
      <c r="H4625"/>
      <c r="I4625"/>
      <c r="J4625"/>
      <c r="K4625"/>
      <c r="L4625"/>
      <c r="M4625"/>
      <c r="N4625"/>
      <c r="O4625"/>
      <c r="P4625"/>
      <c r="Q4625"/>
      <c r="R4625"/>
    </row>
    <row r="4626" spans="1:18" s="16" customFormat="1" x14ac:dyDescent="0.25">
      <c r="A4626"/>
      <c r="B4626" s="18"/>
      <c r="D4626"/>
      <c r="E4626"/>
      <c r="F4626"/>
      <c r="G4626"/>
      <c r="H4626"/>
      <c r="I4626"/>
      <c r="J4626"/>
      <c r="K4626"/>
      <c r="L4626"/>
      <c r="M4626"/>
      <c r="N4626"/>
      <c r="O4626"/>
      <c r="P4626"/>
      <c r="Q4626"/>
      <c r="R4626"/>
    </row>
    <row r="4627" spans="1:18" s="16" customFormat="1" x14ac:dyDescent="0.25">
      <c r="A4627"/>
      <c r="B4627" s="18"/>
      <c r="D4627"/>
      <c r="E4627"/>
      <c r="F4627"/>
      <c r="G4627"/>
      <c r="H4627"/>
      <c r="I4627"/>
      <c r="J4627"/>
      <c r="K4627"/>
      <c r="L4627"/>
      <c r="M4627"/>
      <c r="N4627"/>
      <c r="O4627"/>
      <c r="P4627"/>
      <c r="Q4627"/>
      <c r="R4627"/>
    </row>
    <row r="4628" spans="1:18" s="16" customFormat="1" x14ac:dyDescent="0.25">
      <c r="A4628"/>
      <c r="B4628" s="18"/>
      <c r="D4628"/>
      <c r="E4628"/>
      <c r="F4628"/>
      <c r="G4628"/>
      <c r="H4628"/>
      <c r="I4628"/>
      <c r="J4628"/>
      <c r="K4628"/>
      <c r="L4628"/>
      <c r="M4628"/>
      <c r="N4628"/>
      <c r="O4628"/>
      <c r="P4628"/>
      <c r="Q4628"/>
      <c r="R4628"/>
    </row>
    <row r="4629" spans="1:18" s="16" customFormat="1" x14ac:dyDescent="0.25">
      <c r="A4629"/>
      <c r="B4629" s="18"/>
      <c r="D4629"/>
      <c r="E4629"/>
      <c r="F4629"/>
      <c r="G4629"/>
      <c r="H4629"/>
      <c r="I4629"/>
      <c r="J4629"/>
      <c r="K4629"/>
      <c r="L4629"/>
      <c r="M4629"/>
      <c r="N4629"/>
      <c r="O4629"/>
      <c r="P4629"/>
      <c r="Q4629"/>
      <c r="R4629"/>
    </row>
    <row r="4630" spans="1:18" s="16" customFormat="1" x14ac:dyDescent="0.25">
      <c r="A4630"/>
      <c r="B4630" s="18"/>
      <c r="D4630"/>
      <c r="E4630"/>
      <c r="F4630"/>
      <c r="G4630"/>
      <c r="H4630"/>
      <c r="I4630"/>
      <c r="J4630"/>
      <c r="K4630"/>
      <c r="L4630"/>
      <c r="M4630"/>
      <c r="N4630"/>
      <c r="O4630"/>
      <c r="P4630"/>
      <c r="Q4630"/>
      <c r="R4630"/>
    </row>
    <row r="4631" spans="1:18" s="16" customFormat="1" x14ac:dyDescent="0.25">
      <c r="A4631"/>
      <c r="B4631" s="18"/>
      <c r="D4631"/>
      <c r="E4631"/>
      <c r="F4631"/>
      <c r="G4631"/>
      <c r="H4631"/>
      <c r="I4631"/>
      <c r="J4631"/>
      <c r="K4631"/>
      <c r="L4631"/>
      <c r="M4631"/>
      <c r="N4631"/>
      <c r="O4631"/>
      <c r="P4631"/>
      <c r="Q4631"/>
      <c r="R4631"/>
    </row>
    <row r="4632" spans="1:18" s="16" customFormat="1" x14ac:dyDescent="0.25">
      <c r="A4632"/>
      <c r="B4632" s="18"/>
      <c r="D4632"/>
      <c r="E4632"/>
      <c r="F4632"/>
      <c r="G4632"/>
      <c r="H4632"/>
      <c r="I4632"/>
      <c r="J4632"/>
      <c r="K4632"/>
      <c r="L4632"/>
      <c r="M4632"/>
      <c r="N4632"/>
      <c r="O4632"/>
      <c r="P4632"/>
      <c r="Q4632"/>
      <c r="R4632"/>
    </row>
    <row r="4633" spans="1:18" s="16" customFormat="1" x14ac:dyDescent="0.25">
      <c r="A4633"/>
      <c r="B4633" s="18"/>
      <c r="D4633"/>
      <c r="E4633"/>
      <c r="F4633"/>
      <c r="G4633"/>
      <c r="H4633"/>
      <c r="I4633"/>
      <c r="J4633"/>
      <c r="K4633"/>
      <c r="L4633"/>
      <c r="M4633"/>
      <c r="N4633"/>
      <c r="O4633"/>
      <c r="P4633"/>
      <c r="Q4633"/>
      <c r="R4633"/>
    </row>
    <row r="4634" spans="1:18" s="16" customFormat="1" x14ac:dyDescent="0.25">
      <c r="A4634"/>
      <c r="B4634" s="18"/>
      <c r="D4634"/>
      <c r="E4634"/>
      <c r="F4634"/>
      <c r="G4634"/>
      <c r="H4634"/>
      <c r="I4634"/>
      <c r="J4634"/>
      <c r="K4634"/>
      <c r="L4634"/>
      <c r="M4634"/>
      <c r="N4634"/>
      <c r="O4634"/>
      <c r="P4634"/>
      <c r="Q4634"/>
      <c r="R4634"/>
    </row>
    <row r="4635" spans="1:18" s="16" customFormat="1" x14ac:dyDescent="0.25">
      <c r="A4635"/>
      <c r="B4635" s="18"/>
      <c r="D4635"/>
      <c r="E4635"/>
      <c r="F4635"/>
      <c r="G4635"/>
      <c r="H4635"/>
      <c r="I4635"/>
      <c r="J4635"/>
      <c r="K4635"/>
      <c r="L4635"/>
      <c r="M4635"/>
      <c r="N4635"/>
      <c r="O4635"/>
      <c r="P4635"/>
      <c r="Q4635"/>
      <c r="R4635"/>
    </row>
    <row r="4636" spans="1:18" s="16" customFormat="1" x14ac:dyDescent="0.25">
      <c r="A4636"/>
      <c r="B4636" s="18"/>
      <c r="D4636"/>
      <c r="E4636"/>
      <c r="F4636"/>
      <c r="G4636"/>
      <c r="H4636"/>
      <c r="I4636"/>
      <c r="J4636"/>
      <c r="K4636"/>
      <c r="L4636"/>
      <c r="M4636"/>
      <c r="N4636"/>
      <c r="O4636"/>
      <c r="P4636"/>
      <c r="Q4636"/>
      <c r="R4636"/>
    </row>
    <row r="4637" spans="1:18" s="16" customFormat="1" x14ac:dyDescent="0.25">
      <c r="A4637"/>
      <c r="B4637" s="18"/>
      <c r="D4637"/>
      <c r="E4637"/>
      <c r="F4637"/>
      <c r="G4637"/>
      <c r="H4637"/>
      <c r="I4637"/>
      <c r="J4637"/>
      <c r="K4637"/>
      <c r="L4637"/>
      <c r="M4637"/>
      <c r="N4637"/>
      <c r="O4637"/>
      <c r="P4637"/>
      <c r="Q4637"/>
      <c r="R4637"/>
    </row>
    <row r="4638" spans="1:18" s="16" customFormat="1" x14ac:dyDescent="0.25">
      <c r="A4638"/>
      <c r="B4638" s="18"/>
      <c r="D4638"/>
      <c r="E4638"/>
      <c r="F4638"/>
      <c r="G4638"/>
      <c r="H4638"/>
      <c r="I4638"/>
      <c r="J4638"/>
      <c r="K4638"/>
      <c r="L4638"/>
      <c r="M4638"/>
      <c r="N4638"/>
      <c r="O4638"/>
      <c r="P4638"/>
      <c r="Q4638"/>
      <c r="R4638"/>
    </row>
    <row r="4639" spans="1:18" s="16" customFormat="1" x14ac:dyDescent="0.25">
      <c r="A4639"/>
      <c r="B4639" s="18"/>
      <c r="D4639"/>
      <c r="E4639"/>
      <c r="F4639"/>
      <c r="G4639"/>
      <c r="H4639"/>
      <c r="I4639"/>
      <c r="J4639"/>
      <c r="K4639"/>
      <c r="L4639"/>
      <c r="M4639"/>
      <c r="N4639"/>
      <c r="O4639"/>
      <c r="P4639"/>
      <c r="Q4639"/>
      <c r="R4639"/>
    </row>
    <row r="4640" spans="1:18" s="16" customFormat="1" x14ac:dyDescent="0.25">
      <c r="A4640"/>
      <c r="B4640" s="18"/>
      <c r="D4640"/>
      <c r="E4640"/>
      <c r="F4640"/>
      <c r="G4640"/>
      <c r="H4640"/>
      <c r="I4640"/>
      <c r="J4640"/>
      <c r="K4640"/>
      <c r="L4640"/>
      <c r="M4640"/>
      <c r="N4640"/>
      <c r="O4640"/>
      <c r="P4640"/>
      <c r="Q4640"/>
      <c r="R4640"/>
    </row>
    <row r="4641" spans="1:18" s="16" customFormat="1" x14ac:dyDescent="0.25">
      <c r="A4641"/>
      <c r="B4641" s="18"/>
      <c r="D4641"/>
      <c r="E4641"/>
      <c r="F4641"/>
      <c r="G4641"/>
      <c r="H4641"/>
      <c r="I4641"/>
      <c r="J4641"/>
      <c r="K4641"/>
      <c r="L4641"/>
      <c r="M4641"/>
      <c r="N4641"/>
      <c r="O4641"/>
      <c r="P4641"/>
      <c r="Q4641"/>
      <c r="R4641"/>
    </row>
    <row r="4642" spans="1:18" s="16" customFormat="1" x14ac:dyDescent="0.25">
      <c r="A4642"/>
      <c r="B4642" s="18"/>
      <c r="D4642"/>
      <c r="E4642"/>
      <c r="F4642"/>
      <c r="G4642"/>
      <c r="H4642"/>
      <c r="I4642"/>
      <c r="J4642"/>
      <c r="K4642"/>
      <c r="L4642"/>
      <c r="M4642"/>
      <c r="N4642"/>
      <c r="O4642"/>
      <c r="P4642"/>
      <c r="Q4642"/>
      <c r="R4642"/>
    </row>
    <row r="4643" spans="1:18" s="16" customFormat="1" x14ac:dyDescent="0.25">
      <c r="A4643"/>
      <c r="B4643" s="18"/>
      <c r="D4643"/>
      <c r="E4643"/>
      <c r="F4643"/>
      <c r="G4643"/>
      <c r="H4643"/>
      <c r="I4643"/>
      <c r="J4643"/>
      <c r="K4643"/>
      <c r="L4643"/>
      <c r="M4643"/>
      <c r="N4643"/>
      <c r="O4643"/>
      <c r="P4643"/>
      <c r="Q4643"/>
      <c r="R4643"/>
    </row>
    <row r="4644" spans="1:18" s="16" customFormat="1" x14ac:dyDescent="0.25">
      <c r="A4644"/>
      <c r="B4644" s="18"/>
      <c r="D4644"/>
      <c r="E4644"/>
      <c r="F4644"/>
      <c r="G4644"/>
      <c r="H4644"/>
      <c r="I4644"/>
      <c r="J4644"/>
      <c r="K4644"/>
      <c r="L4644"/>
      <c r="M4644"/>
      <c r="N4644"/>
      <c r="O4644"/>
      <c r="P4644"/>
      <c r="Q4644"/>
      <c r="R4644"/>
    </row>
    <row r="4645" spans="1:18" s="16" customFormat="1" x14ac:dyDescent="0.25">
      <c r="A4645"/>
      <c r="B4645" s="18"/>
      <c r="D4645"/>
      <c r="E4645"/>
      <c r="F4645"/>
      <c r="G4645"/>
      <c r="H4645"/>
      <c r="I4645"/>
      <c r="J4645"/>
      <c r="K4645"/>
      <c r="L4645"/>
      <c r="M4645"/>
      <c r="N4645"/>
      <c r="O4645"/>
      <c r="P4645"/>
      <c r="Q4645"/>
      <c r="R4645"/>
    </row>
    <row r="4646" spans="1:18" s="16" customFormat="1" x14ac:dyDescent="0.25">
      <c r="A4646"/>
      <c r="B4646" s="18"/>
      <c r="D4646"/>
      <c r="E4646"/>
      <c r="F4646"/>
      <c r="G4646"/>
      <c r="H4646"/>
      <c r="I4646"/>
      <c r="J4646"/>
      <c r="K4646"/>
      <c r="L4646"/>
      <c r="M4646"/>
      <c r="N4646"/>
      <c r="O4646"/>
      <c r="P4646"/>
      <c r="Q4646"/>
      <c r="R4646"/>
    </row>
    <row r="4647" spans="1:18" s="16" customFormat="1" x14ac:dyDescent="0.25">
      <c r="A4647"/>
      <c r="B4647" s="18"/>
      <c r="D4647"/>
      <c r="E4647"/>
      <c r="F4647"/>
      <c r="G4647"/>
      <c r="H4647"/>
      <c r="I4647"/>
      <c r="J4647"/>
      <c r="K4647"/>
      <c r="L4647"/>
      <c r="M4647"/>
      <c r="N4647"/>
      <c r="O4647"/>
      <c r="P4647"/>
      <c r="Q4647"/>
      <c r="R4647"/>
    </row>
    <row r="4648" spans="1:18" s="16" customFormat="1" x14ac:dyDescent="0.25">
      <c r="A4648"/>
      <c r="B4648" s="18"/>
      <c r="D4648"/>
      <c r="E4648"/>
      <c r="F4648"/>
      <c r="G4648"/>
      <c r="H4648"/>
      <c r="I4648"/>
      <c r="J4648"/>
      <c r="K4648"/>
      <c r="L4648"/>
      <c r="M4648"/>
      <c r="N4648"/>
      <c r="O4648"/>
      <c r="P4648"/>
      <c r="Q4648"/>
      <c r="R4648"/>
    </row>
    <row r="4649" spans="1:18" s="16" customFormat="1" x14ac:dyDescent="0.25">
      <c r="A4649"/>
      <c r="B4649" s="18"/>
      <c r="D4649"/>
      <c r="E4649"/>
      <c r="F4649"/>
      <c r="G4649"/>
      <c r="H4649"/>
      <c r="I4649"/>
      <c r="J4649"/>
      <c r="K4649"/>
      <c r="L4649"/>
      <c r="M4649"/>
      <c r="N4649"/>
      <c r="O4649"/>
      <c r="P4649"/>
      <c r="Q4649"/>
      <c r="R4649"/>
    </row>
    <row r="4650" spans="1:18" s="16" customFormat="1" x14ac:dyDescent="0.25">
      <c r="A4650"/>
      <c r="B4650" s="18"/>
      <c r="D4650"/>
      <c r="E4650"/>
      <c r="F4650"/>
      <c r="G4650"/>
      <c r="H4650"/>
      <c r="I4650"/>
      <c r="J4650"/>
      <c r="K4650"/>
      <c r="L4650"/>
      <c r="M4650"/>
      <c r="N4650"/>
      <c r="O4650"/>
      <c r="P4650"/>
      <c r="Q4650"/>
      <c r="R4650"/>
    </row>
    <row r="4651" spans="1:18" s="16" customFormat="1" x14ac:dyDescent="0.25">
      <c r="A4651"/>
      <c r="B4651" s="18"/>
      <c r="D4651"/>
      <c r="E4651"/>
      <c r="F4651"/>
      <c r="G4651"/>
      <c r="H4651"/>
      <c r="I4651"/>
      <c r="J4651"/>
      <c r="K4651"/>
      <c r="L4651"/>
      <c r="M4651"/>
      <c r="N4651"/>
      <c r="O4651"/>
      <c r="P4651"/>
      <c r="Q4651"/>
      <c r="R4651"/>
    </row>
    <row r="4652" spans="1:18" s="16" customFormat="1" x14ac:dyDescent="0.25">
      <c r="A4652"/>
      <c r="B4652" s="18"/>
      <c r="D4652"/>
      <c r="E4652"/>
      <c r="F4652"/>
      <c r="G4652"/>
      <c r="H4652"/>
      <c r="I4652"/>
      <c r="J4652"/>
      <c r="K4652"/>
      <c r="L4652"/>
      <c r="M4652"/>
      <c r="N4652"/>
      <c r="O4652"/>
      <c r="P4652"/>
      <c r="Q4652"/>
      <c r="R4652"/>
    </row>
    <row r="4653" spans="1:18" s="16" customFormat="1" x14ac:dyDescent="0.25">
      <c r="A4653"/>
      <c r="B4653" s="18"/>
      <c r="D4653"/>
      <c r="E4653"/>
      <c r="F4653"/>
      <c r="G4653"/>
      <c r="H4653"/>
      <c r="I4653"/>
      <c r="J4653"/>
      <c r="K4653"/>
      <c r="L4653"/>
      <c r="M4653"/>
      <c r="N4653"/>
      <c r="O4653"/>
      <c r="P4653"/>
      <c r="Q4653"/>
      <c r="R4653"/>
    </row>
    <row r="4654" spans="1:18" s="16" customFormat="1" x14ac:dyDescent="0.25">
      <c r="A4654"/>
      <c r="B4654" s="18"/>
      <c r="D4654"/>
      <c r="E4654"/>
      <c r="F4654"/>
      <c r="G4654"/>
      <c r="H4654"/>
      <c r="I4654"/>
      <c r="J4654"/>
      <c r="K4654"/>
      <c r="L4654"/>
      <c r="M4654"/>
      <c r="N4654"/>
      <c r="O4654"/>
      <c r="P4654"/>
      <c r="Q4654"/>
      <c r="R4654"/>
    </row>
    <row r="4655" spans="1:18" s="16" customFormat="1" x14ac:dyDescent="0.25">
      <c r="A4655"/>
      <c r="B4655" s="18"/>
      <c r="D4655"/>
      <c r="E4655"/>
      <c r="F4655"/>
      <c r="G4655"/>
      <c r="H4655"/>
      <c r="I4655"/>
      <c r="J4655"/>
      <c r="K4655"/>
      <c r="L4655"/>
      <c r="M4655"/>
      <c r="N4655"/>
      <c r="O4655"/>
      <c r="P4655"/>
      <c r="Q4655"/>
      <c r="R4655"/>
    </row>
    <row r="4656" spans="1:18" s="16" customFormat="1" x14ac:dyDescent="0.25">
      <c r="A4656"/>
      <c r="B4656" s="18"/>
      <c r="D4656"/>
      <c r="E4656"/>
      <c r="F4656"/>
      <c r="G4656"/>
      <c r="H4656"/>
      <c r="I4656"/>
      <c r="J4656"/>
      <c r="K4656"/>
      <c r="L4656"/>
      <c r="M4656"/>
      <c r="N4656"/>
      <c r="O4656"/>
      <c r="P4656"/>
      <c r="Q4656"/>
      <c r="R4656"/>
    </row>
    <row r="4657" spans="1:18" s="16" customFormat="1" x14ac:dyDescent="0.25">
      <c r="A4657"/>
      <c r="B4657" s="18"/>
      <c r="D4657"/>
      <c r="E4657"/>
      <c r="F4657"/>
      <c r="G4657"/>
      <c r="H4657"/>
      <c r="I4657"/>
      <c r="J4657"/>
      <c r="K4657"/>
      <c r="L4657"/>
      <c r="M4657"/>
      <c r="N4657"/>
      <c r="O4657"/>
      <c r="P4657"/>
      <c r="Q4657"/>
      <c r="R4657"/>
    </row>
    <row r="4658" spans="1:18" s="16" customFormat="1" x14ac:dyDescent="0.25">
      <c r="A4658"/>
      <c r="B4658" s="18"/>
      <c r="D4658"/>
      <c r="E4658"/>
      <c r="F4658"/>
      <c r="G4658"/>
      <c r="H4658"/>
      <c r="I4658"/>
      <c r="J4658"/>
      <c r="K4658"/>
      <c r="L4658"/>
      <c r="M4658"/>
      <c r="N4658"/>
      <c r="O4658"/>
      <c r="P4658"/>
      <c r="Q4658"/>
      <c r="R4658"/>
    </row>
    <row r="4659" spans="1:18" s="16" customFormat="1" x14ac:dyDescent="0.25">
      <c r="A4659"/>
      <c r="B4659" s="18"/>
      <c r="D4659"/>
      <c r="E4659"/>
      <c r="F4659"/>
      <c r="G4659"/>
      <c r="H4659"/>
      <c r="I4659"/>
      <c r="J4659"/>
      <c r="K4659"/>
      <c r="L4659"/>
      <c r="M4659"/>
      <c r="N4659"/>
      <c r="O4659"/>
      <c r="P4659"/>
      <c r="Q4659"/>
      <c r="R4659"/>
    </row>
    <row r="4660" spans="1:18" s="16" customFormat="1" x14ac:dyDescent="0.25">
      <c r="A4660"/>
      <c r="B4660" s="18"/>
      <c r="D4660"/>
      <c r="E4660"/>
      <c r="F4660"/>
      <c r="G4660"/>
      <c r="H4660"/>
      <c r="I4660"/>
      <c r="J4660"/>
      <c r="K4660"/>
      <c r="L4660"/>
      <c r="M4660"/>
      <c r="N4660"/>
      <c r="O4660"/>
      <c r="P4660"/>
      <c r="Q4660"/>
      <c r="R4660"/>
    </row>
    <row r="4661" spans="1:18" s="16" customFormat="1" x14ac:dyDescent="0.25">
      <c r="A4661"/>
      <c r="B4661" s="18"/>
      <c r="D4661"/>
      <c r="E4661"/>
      <c r="F4661"/>
      <c r="G4661"/>
      <c r="H4661"/>
      <c r="I4661"/>
      <c r="J4661"/>
      <c r="K4661"/>
      <c r="L4661"/>
      <c r="M4661"/>
      <c r="N4661"/>
      <c r="O4661"/>
      <c r="P4661"/>
      <c r="Q4661"/>
      <c r="R4661"/>
    </row>
    <row r="4662" spans="1:18" s="16" customFormat="1" x14ac:dyDescent="0.25">
      <c r="A4662"/>
      <c r="B4662" s="17"/>
      <c r="D4662"/>
      <c r="E4662"/>
      <c r="F4662"/>
      <c r="G4662"/>
      <c r="H4662"/>
      <c r="I4662"/>
      <c r="J4662"/>
      <c r="K4662"/>
      <c r="L4662"/>
      <c r="M4662"/>
      <c r="N4662"/>
      <c r="O4662"/>
      <c r="P4662"/>
      <c r="Q4662"/>
      <c r="R4662"/>
    </row>
    <row r="4663" spans="1:18" s="16" customFormat="1" x14ac:dyDescent="0.25">
      <c r="A4663"/>
      <c r="B4663" s="18"/>
      <c r="D4663"/>
      <c r="E4663"/>
      <c r="F4663"/>
      <c r="G4663"/>
      <c r="H4663"/>
      <c r="I4663"/>
      <c r="J4663"/>
      <c r="K4663"/>
      <c r="L4663"/>
      <c r="M4663"/>
      <c r="N4663"/>
      <c r="O4663"/>
      <c r="P4663"/>
      <c r="Q4663"/>
      <c r="R4663"/>
    </row>
    <row r="4664" spans="1:18" s="16" customFormat="1" x14ac:dyDescent="0.25">
      <c r="A4664"/>
      <c r="B4664" s="18"/>
      <c r="D4664"/>
      <c r="E4664"/>
      <c r="F4664"/>
      <c r="G4664"/>
      <c r="H4664"/>
      <c r="I4664"/>
      <c r="J4664"/>
      <c r="K4664"/>
      <c r="L4664"/>
      <c r="M4664"/>
      <c r="N4664"/>
      <c r="O4664"/>
      <c r="P4664"/>
      <c r="Q4664"/>
      <c r="R4664"/>
    </row>
    <row r="4665" spans="1:18" s="16" customFormat="1" x14ac:dyDescent="0.25">
      <c r="A4665"/>
      <c r="B4665" s="18"/>
      <c r="D4665"/>
      <c r="E4665"/>
      <c r="F4665"/>
      <c r="G4665"/>
      <c r="H4665"/>
      <c r="I4665"/>
      <c r="J4665"/>
      <c r="K4665"/>
      <c r="L4665"/>
      <c r="M4665"/>
      <c r="N4665"/>
      <c r="O4665"/>
      <c r="P4665"/>
      <c r="Q4665"/>
      <c r="R4665"/>
    </row>
    <row r="4666" spans="1:18" s="16" customFormat="1" x14ac:dyDescent="0.25">
      <c r="A4666"/>
      <c r="B4666" s="18"/>
      <c r="D4666"/>
      <c r="E4666"/>
      <c r="F4666"/>
      <c r="G4666"/>
      <c r="H4666"/>
      <c r="I4666"/>
      <c r="J4666"/>
      <c r="K4666"/>
      <c r="L4666"/>
      <c r="M4666"/>
      <c r="N4666"/>
      <c r="O4666"/>
      <c r="P4666"/>
      <c r="Q4666"/>
      <c r="R4666"/>
    </row>
    <row r="4667" spans="1:18" s="16" customFormat="1" x14ac:dyDescent="0.25">
      <c r="A4667"/>
      <c r="B4667" s="18"/>
      <c r="D4667"/>
      <c r="E4667"/>
      <c r="F4667"/>
      <c r="G4667"/>
      <c r="H4667"/>
      <c r="I4667"/>
      <c r="J4667"/>
      <c r="K4667"/>
      <c r="L4667"/>
      <c r="M4667"/>
      <c r="N4667"/>
      <c r="O4667"/>
      <c r="P4667"/>
      <c r="Q4667"/>
      <c r="R4667"/>
    </row>
    <row r="4668" spans="1:18" s="16" customFormat="1" x14ac:dyDescent="0.25">
      <c r="A4668"/>
      <c r="B4668" s="18"/>
      <c r="D4668"/>
      <c r="E4668"/>
      <c r="F4668"/>
      <c r="G4668"/>
      <c r="H4668"/>
      <c r="I4668"/>
      <c r="J4668"/>
      <c r="K4668"/>
      <c r="L4668"/>
      <c r="M4668"/>
      <c r="N4668"/>
      <c r="O4668"/>
      <c r="P4668"/>
      <c r="Q4668"/>
      <c r="R4668"/>
    </row>
    <row r="4669" spans="1:18" s="16" customFormat="1" x14ac:dyDescent="0.25">
      <c r="A4669"/>
      <c r="B4669" s="18"/>
      <c r="D4669"/>
      <c r="E4669"/>
      <c r="F4669"/>
      <c r="G4669"/>
      <c r="H4669"/>
      <c r="I4669"/>
      <c r="J4669"/>
      <c r="K4669"/>
      <c r="L4669"/>
      <c r="M4669"/>
      <c r="N4669"/>
      <c r="O4669"/>
      <c r="P4669"/>
      <c r="Q4669"/>
      <c r="R4669"/>
    </row>
    <row r="4670" spans="1:18" s="16" customFormat="1" x14ac:dyDescent="0.25">
      <c r="A4670"/>
      <c r="B4670" s="18"/>
      <c r="D4670"/>
      <c r="E4670"/>
      <c r="F4670"/>
      <c r="G4670"/>
      <c r="H4670"/>
      <c r="I4670"/>
      <c r="J4670"/>
      <c r="K4670"/>
      <c r="L4670"/>
      <c r="M4670"/>
      <c r="N4670"/>
      <c r="O4670"/>
      <c r="P4670"/>
      <c r="Q4670"/>
      <c r="R4670"/>
    </row>
    <row r="4671" spans="1:18" s="16" customFormat="1" x14ac:dyDescent="0.25">
      <c r="A4671"/>
      <c r="B4671" s="18"/>
      <c r="D4671"/>
      <c r="E4671"/>
      <c r="F4671"/>
      <c r="G4671"/>
      <c r="H4671"/>
      <c r="I4671"/>
      <c r="J4671"/>
      <c r="K4671"/>
      <c r="L4671"/>
      <c r="M4671"/>
      <c r="N4671"/>
      <c r="O4671"/>
      <c r="P4671"/>
      <c r="Q4671"/>
      <c r="R4671"/>
    </row>
    <row r="4672" spans="1:18" s="16" customFormat="1" x14ac:dyDescent="0.25">
      <c r="A4672"/>
      <c r="B4672" s="18"/>
      <c r="D4672"/>
      <c r="E4672"/>
      <c r="F4672"/>
      <c r="G4672"/>
      <c r="H4672"/>
      <c r="I4672"/>
      <c r="J4672"/>
      <c r="K4672"/>
      <c r="L4672"/>
      <c r="M4672"/>
      <c r="N4672"/>
      <c r="O4672"/>
      <c r="P4672"/>
      <c r="Q4672"/>
      <c r="R4672"/>
    </row>
    <row r="4673" spans="1:18" s="16" customFormat="1" x14ac:dyDescent="0.25">
      <c r="A4673"/>
      <c r="B4673" s="18"/>
      <c r="D4673"/>
      <c r="E4673"/>
      <c r="F4673"/>
      <c r="G4673"/>
      <c r="H4673"/>
      <c r="I4673"/>
      <c r="J4673"/>
      <c r="K4673"/>
      <c r="L4673"/>
      <c r="M4673"/>
      <c r="N4673"/>
      <c r="O4673"/>
      <c r="P4673"/>
      <c r="Q4673"/>
      <c r="R4673"/>
    </row>
    <row r="4674" spans="1:18" s="16" customFormat="1" x14ac:dyDescent="0.25">
      <c r="A4674"/>
      <c r="B4674" s="18"/>
      <c r="D4674"/>
      <c r="E4674"/>
      <c r="F4674"/>
      <c r="G4674"/>
      <c r="H4674"/>
      <c r="I4674"/>
      <c r="J4674"/>
      <c r="K4674"/>
      <c r="L4674"/>
      <c r="M4674"/>
      <c r="N4674"/>
      <c r="O4674"/>
      <c r="P4674"/>
      <c r="Q4674"/>
      <c r="R4674"/>
    </row>
    <row r="4675" spans="1:18" s="16" customFormat="1" x14ac:dyDescent="0.25">
      <c r="A4675"/>
      <c r="B4675" s="18"/>
      <c r="D4675"/>
      <c r="E4675"/>
      <c r="F4675"/>
      <c r="G4675"/>
      <c r="H4675"/>
      <c r="I4675"/>
      <c r="J4675"/>
      <c r="K4675"/>
      <c r="L4675"/>
      <c r="M4675"/>
      <c r="N4675"/>
      <c r="O4675"/>
      <c r="P4675"/>
      <c r="Q4675"/>
      <c r="R4675"/>
    </row>
    <row r="4676" spans="1:18" s="16" customFormat="1" x14ac:dyDescent="0.25">
      <c r="A4676"/>
      <c r="B4676" s="18"/>
      <c r="D4676"/>
      <c r="E4676"/>
      <c r="F4676"/>
      <c r="G4676"/>
      <c r="H4676"/>
      <c r="I4676"/>
      <c r="J4676"/>
      <c r="K4676"/>
      <c r="L4676"/>
      <c r="M4676"/>
      <c r="N4676"/>
      <c r="O4676"/>
      <c r="P4676"/>
      <c r="Q4676"/>
      <c r="R4676"/>
    </row>
    <row r="4677" spans="1:18" s="16" customFormat="1" x14ac:dyDescent="0.25">
      <c r="A4677"/>
      <c r="B4677" s="18"/>
      <c r="D4677"/>
      <c r="E4677"/>
      <c r="F4677"/>
      <c r="G4677"/>
      <c r="H4677"/>
      <c r="I4677"/>
      <c r="J4677"/>
      <c r="K4677"/>
      <c r="L4677"/>
      <c r="M4677"/>
      <c r="N4677"/>
      <c r="O4677"/>
      <c r="P4677"/>
      <c r="Q4677"/>
      <c r="R4677"/>
    </row>
    <row r="4678" spans="1:18" s="16" customFormat="1" x14ac:dyDescent="0.25">
      <c r="A4678"/>
      <c r="B4678" s="18"/>
      <c r="D4678"/>
      <c r="E4678"/>
      <c r="F4678"/>
      <c r="G4678"/>
      <c r="H4678"/>
      <c r="I4678"/>
      <c r="J4678"/>
      <c r="K4678"/>
      <c r="L4678"/>
      <c r="M4678"/>
      <c r="N4678"/>
      <c r="O4678"/>
      <c r="P4678"/>
      <c r="Q4678"/>
      <c r="R4678"/>
    </row>
    <row r="4679" spans="1:18" s="16" customFormat="1" x14ac:dyDescent="0.25">
      <c r="A4679"/>
      <c r="B4679" s="18"/>
      <c r="D4679"/>
      <c r="E4679"/>
      <c r="F4679"/>
      <c r="G4679"/>
      <c r="H4679"/>
      <c r="I4679"/>
      <c r="J4679"/>
      <c r="K4679"/>
      <c r="L4679"/>
      <c r="M4679"/>
      <c r="N4679"/>
      <c r="O4679"/>
      <c r="P4679"/>
      <c r="Q4679"/>
      <c r="R4679"/>
    </row>
    <row r="4680" spans="1:18" s="16" customFormat="1" x14ac:dyDescent="0.25">
      <c r="A4680"/>
      <c r="B4680" s="18"/>
      <c r="D4680"/>
      <c r="E4680"/>
      <c r="F4680"/>
      <c r="G4680"/>
      <c r="H4680"/>
      <c r="I4680"/>
      <c r="J4680"/>
      <c r="K4680"/>
      <c r="L4680"/>
      <c r="M4680"/>
      <c r="N4680"/>
      <c r="O4680"/>
      <c r="P4680"/>
      <c r="Q4680"/>
      <c r="R4680"/>
    </row>
    <row r="4681" spans="1:18" s="16" customFormat="1" x14ac:dyDescent="0.25">
      <c r="A4681"/>
      <c r="B4681" s="18"/>
      <c r="D4681"/>
      <c r="E4681"/>
      <c r="F4681"/>
      <c r="G4681"/>
      <c r="H4681"/>
      <c r="I4681"/>
      <c r="J4681"/>
      <c r="K4681"/>
      <c r="L4681"/>
      <c r="M4681"/>
      <c r="N4681"/>
      <c r="O4681"/>
      <c r="P4681"/>
      <c r="Q4681"/>
      <c r="R4681"/>
    </row>
    <row r="4682" spans="1:18" s="16" customFormat="1" x14ac:dyDescent="0.25">
      <c r="A4682"/>
      <c r="B4682" s="18"/>
      <c r="D4682"/>
      <c r="E4682"/>
      <c r="F4682"/>
      <c r="G4682"/>
      <c r="H4682"/>
      <c r="I4682"/>
      <c r="J4682"/>
      <c r="K4682"/>
      <c r="L4682"/>
      <c r="M4682"/>
      <c r="N4682"/>
      <c r="O4682"/>
      <c r="P4682"/>
      <c r="Q4682"/>
      <c r="R4682"/>
    </row>
    <row r="4683" spans="1:18" s="16" customFormat="1" x14ac:dyDescent="0.25">
      <c r="A4683"/>
      <c r="B4683" s="18"/>
      <c r="D4683"/>
      <c r="E4683"/>
      <c r="F4683"/>
      <c r="G4683"/>
      <c r="H4683"/>
      <c r="I4683"/>
      <c r="J4683"/>
      <c r="K4683"/>
      <c r="L4683"/>
      <c r="M4683"/>
      <c r="N4683"/>
      <c r="O4683"/>
      <c r="P4683"/>
      <c r="Q4683"/>
      <c r="R4683"/>
    </row>
    <row r="4684" spans="1:18" s="16" customFormat="1" x14ac:dyDescent="0.25">
      <c r="A4684"/>
      <c r="B4684" s="18"/>
      <c r="D4684"/>
      <c r="E4684"/>
      <c r="F4684"/>
      <c r="G4684"/>
      <c r="H4684"/>
      <c r="I4684"/>
      <c r="J4684"/>
      <c r="K4684"/>
      <c r="L4684"/>
      <c r="M4684"/>
      <c r="N4684"/>
      <c r="O4684"/>
      <c r="P4684"/>
      <c r="Q4684"/>
      <c r="R4684"/>
    </row>
    <row r="4685" spans="1:18" s="16" customFormat="1" x14ac:dyDescent="0.25">
      <c r="A4685"/>
      <c r="B4685" s="18"/>
      <c r="D4685"/>
      <c r="E4685"/>
      <c r="F4685"/>
      <c r="G4685"/>
      <c r="H4685"/>
      <c r="I4685"/>
      <c r="J4685"/>
      <c r="K4685"/>
      <c r="L4685"/>
      <c r="M4685"/>
      <c r="N4685"/>
      <c r="O4685"/>
      <c r="P4685"/>
      <c r="Q4685"/>
      <c r="R4685"/>
    </row>
    <row r="4686" spans="1:18" s="16" customFormat="1" x14ac:dyDescent="0.25">
      <c r="A4686"/>
      <c r="B4686" s="18"/>
      <c r="D4686"/>
      <c r="E4686"/>
      <c r="F4686"/>
      <c r="G4686"/>
      <c r="H4686"/>
      <c r="I4686"/>
      <c r="J4686"/>
      <c r="K4686"/>
      <c r="L4686"/>
      <c r="M4686"/>
      <c r="N4686"/>
      <c r="O4686"/>
      <c r="P4686"/>
      <c r="Q4686"/>
      <c r="R4686"/>
    </row>
    <row r="4687" spans="1:18" s="16" customFormat="1" x14ac:dyDescent="0.25">
      <c r="A4687"/>
      <c r="B4687" s="18"/>
      <c r="D4687"/>
      <c r="E4687"/>
      <c r="F4687"/>
      <c r="G4687"/>
      <c r="H4687"/>
      <c r="I4687"/>
      <c r="J4687"/>
      <c r="K4687"/>
      <c r="L4687"/>
      <c r="M4687"/>
      <c r="N4687"/>
      <c r="O4687"/>
      <c r="P4687"/>
      <c r="Q4687"/>
      <c r="R4687"/>
    </row>
    <row r="4688" spans="1:18" s="16" customFormat="1" x14ac:dyDescent="0.25">
      <c r="A4688"/>
      <c r="B4688" s="18"/>
      <c r="D4688"/>
      <c r="E4688"/>
      <c r="F4688"/>
      <c r="G4688"/>
      <c r="H4688"/>
      <c r="I4688"/>
      <c r="J4688"/>
      <c r="K4688"/>
      <c r="L4688"/>
      <c r="M4688"/>
      <c r="N4688"/>
      <c r="O4688"/>
      <c r="P4688"/>
      <c r="Q4688"/>
      <c r="R4688"/>
    </row>
    <row r="4689" spans="1:18" s="16" customFormat="1" x14ac:dyDescent="0.25">
      <c r="A4689"/>
      <c r="B4689" s="18"/>
      <c r="D4689"/>
      <c r="E4689"/>
      <c r="F4689"/>
      <c r="G4689"/>
      <c r="H4689"/>
      <c r="I4689"/>
      <c r="J4689"/>
      <c r="K4689"/>
      <c r="L4689"/>
      <c r="M4689"/>
      <c r="N4689"/>
      <c r="O4689"/>
      <c r="P4689"/>
      <c r="Q4689"/>
      <c r="R4689"/>
    </row>
    <row r="4690" spans="1:18" s="16" customFormat="1" x14ac:dyDescent="0.25">
      <c r="A4690"/>
      <c r="B4690" s="18"/>
      <c r="D4690"/>
      <c r="E4690"/>
      <c r="F4690"/>
      <c r="G4690"/>
      <c r="H4690"/>
      <c r="I4690"/>
      <c r="J4690"/>
      <c r="K4690"/>
      <c r="L4690"/>
      <c r="M4690"/>
      <c r="N4690"/>
      <c r="O4690"/>
      <c r="P4690"/>
      <c r="Q4690"/>
      <c r="R4690"/>
    </row>
    <row r="4691" spans="1:18" s="16" customFormat="1" x14ac:dyDescent="0.25">
      <c r="A4691"/>
      <c r="B4691" s="18"/>
      <c r="D4691"/>
      <c r="E4691"/>
      <c r="F4691"/>
      <c r="G4691"/>
      <c r="H4691"/>
      <c r="I4691"/>
      <c r="J4691"/>
      <c r="K4691"/>
      <c r="L4691"/>
      <c r="M4691"/>
      <c r="N4691"/>
      <c r="O4691"/>
      <c r="P4691"/>
      <c r="Q4691"/>
      <c r="R4691"/>
    </row>
    <row r="4692" spans="1:18" s="16" customFormat="1" x14ac:dyDescent="0.25">
      <c r="A4692"/>
      <c r="B4692" s="18"/>
      <c r="D4692"/>
      <c r="E4692"/>
      <c r="F4692"/>
      <c r="G4692"/>
      <c r="H4692"/>
      <c r="I4692"/>
      <c r="J4692"/>
      <c r="K4692"/>
      <c r="L4692"/>
      <c r="M4692"/>
      <c r="N4692"/>
      <c r="O4692"/>
      <c r="P4692"/>
      <c r="Q4692"/>
      <c r="R4692"/>
    </row>
    <row r="4693" spans="1:18" s="16" customFormat="1" x14ac:dyDescent="0.25">
      <c r="A4693"/>
      <c r="B4693" s="18"/>
      <c r="D4693"/>
      <c r="E4693"/>
      <c r="F4693"/>
      <c r="G4693"/>
      <c r="H4693"/>
      <c r="I4693"/>
      <c r="J4693"/>
      <c r="K4693"/>
      <c r="L4693"/>
      <c r="M4693"/>
      <c r="N4693"/>
      <c r="O4693"/>
      <c r="P4693"/>
      <c r="Q4693"/>
      <c r="R4693"/>
    </row>
    <row r="4694" spans="1:18" s="16" customFormat="1" x14ac:dyDescent="0.25">
      <c r="A4694"/>
      <c r="B4694" s="18"/>
      <c r="D4694"/>
      <c r="E4694"/>
      <c r="F4694"/>
      <c r="G4694"/>
      <c r="H4694"/>
      <c r="I4694"/>
      <c r="J4694"/>
      <c r="K4694"/>
      <c r="L4694"/>
      <c r="M4694"/>
      <c r="N4694"/>
      <c r="O4694"/>
      <c r="P4694"/>
      <c r="Q4694"/>
      <c r="R4694"/>
    </row>
    <row r="4695" spans="1:18" s="16" customFormat="1" x14ac:dyDescent="0.25">
      <c r="A4695"/>
      <c r="B4695" s="18"/>
      <c r="D4695"/>
      <c r="E4695"/>
      <c r="F4695"/>
      <c r="G4695"/>
      <c r="H4695"/>
      <c r="I4695"/>
      <c r="J4695"/>
      <c r="K4695"/>
      <c r="L4695"/>
      <c r="M4695"/>
      <c r="N4695"/>
      <c r="O4695"/>
      <c r="P4695"/>
      <c r="Q4695"/>
      <c r="R4695"/>
    </row>
    <row r="4696" spans="1:18" s="16" customFormat="1" x14ac:dyDescent="0.25">
      <c r="A4696"/>
      <c r="B4696" s="18"/>
      <c r="D4696"/>
      <c r="E4696"/>
      <c r="F4696"/>
      <c r="G4696"/>
      <c r="H4696"/>
      <c r="I4696"/>
      <c r="J4696"/>
      <c r="K4696"/>
      <c r="L4696"/>
      <c r="M4696"/>
      <c r="N4696"/>
      <c r="O4696"/>
      <c r="P4696"/>
      <c r="Q4696"/>
      <c r="R4696"/>
    </row>
    <row r="4697" spans="1:18" s="16" customFormat="1" x14ac:dyDescent="0.25">
      <c r="A4697"/>
      <c r="B4697" s="18"/>
      <c r="D4697"/>
      <c r="E4697"/>
      <c r="F4697"/>
      <c r="G4697"/>
      <c r="H4697"/>
      <c r="I4697"/>
      <c r="J4697"/>
      <c r="K4697"/>
      <c r="L4697"/>
      <c r="M4697"/>
      <c r="N4697"/>
      <c r="O4697"/>
      <c r="P4697"/>
      <c r="Q4697"/>
      <c r="R4697"/>
    </row>
    <row r="4698" spans="1:18" s="16" customFormat="1" x14ac:dyDescent="0.25">
      <c r="A4698"/>
      <c r="B4698" s="18"/>
      <c r="D4698"/>
      <c r="E4698"/>
      <c r="F4698"/>
      <c r="G4698"/>
      <c r="H4698"/>
      <c r="I4698"/>
      <c r="J4698"/>
      <c r="K4698"/>
      <c r="L4698"/>
      <c r="M4698"/>
      <c r="N4698"/>
      <c r="O4698"/>
      <c r="P4698"/>
      <c r="Q4698"/>
      <c r="R4698"/>
    </row>
    <row r="4699" spans="1:18" s="16" customFormat="1" x14ac:dyDescent="0.25">
      <c r="A4699"/>
      <c r="B4699" s="18"/>
      <c r="D4699"/>
      <c r="E4699"/>
      <c r="F4699"/>
      <c r="G4699"/>
      <c r="H4699"/>
      <c r="I4699"/>
      <c r="J4699"/>
      <c r="K4699"/>
      <c r="L4699"/>
      <c r="M4699"/>
      <c r="N4699"/>
      <c r="O4699"/>
      <c r="P4699"/>
      <c r="Q4699"/>
      <c r="R4699"/>
    </row>
    <row r="4700" spans="1:18" s="16" customFormat="1" x14ac:dyDescent="0.25">
      <c r="A4700"/>
      <c r="B4700" s="18"/>
      <c r="D4700"/>
      <c r="E4700"/>
      <c r="F4700"/>
      <c r="G4700"/>
      <c r="H4700"/>
      <c r="I4700"/>
      <c r="J4700"/>
      <c r="K4700"/>
      <c r="L4700"/>
      <c r="M4700"/>
      <c r="N4700"/>
      <c r="O4700"/>
      <c r="P4700"/>
      <c r="Q4700"/>
      <c r="R4700"/>
    </row>
    <row r="4701" spans="1:18" s="16" customFormat="1" x14ac:dyDescent="0.25">
      <c r="A4701"/>
      <c r="B4701" s="18"/>
      <c r="D4701"/>
      <c r="E4701"/>
      <c r="F4701"/>
      <c r="G4701"/>
      <c r="H4701"/>
      <c r="I4701"/>
      <c r="J4701"/>
      <c r="K4701"/>
      <c r="L4701"/>
      <c r="M4701"/>
      <c r="N4701"/>
      <c r="O4701"/>
      <c r="P4701"/>
      <c r="Q4701"/>
      <c r="R4701"/>
    </row>
    <row r="4702" spans="1:18" s="16" customFormat="1" x14ac:dyDescent="0.25">
      <c r="A4702"/>
      <c r="B4702" s="18"/>
      <c r="D4702"/>
      <c r="E4702"/>
      <c r="F4702"/>
      <c r="G4702"/>
      <c r="H4702"/>
      <c r="I4702"/>
      <c r="J4702"/>
      <c r="K4702"/>
      <c r="L4702"/>
      <c r="M4702"/>
      <c r="N4702"/>
      <c r="O4702"/>
      <c r="P4702"/>
      <c r="Q4702"/>
      <c r="R4702"/>
    </row>
    <row r="4703" spans="1:18" s="16" customFormat="1" x14ac:dyDescent="0.25">
      <c r="A4703"/>
      <c r="B4703" s="18"/>
      <c r="D4703"/>
      <c r="E4703"/>
      <c r="F4703"/>
      <c r="G4703"/>
      <c r="H4703"/>
      <c r="I4703"/>
      <c r="J4703"/>
      <c r="K4703"/>
      <c r="L4703"/>
      <c r="M4703"/>
      <c r="N4703"/>
      <c r="O4703"/>
      <c r="P4703"/>
      <c r="Q4703"/>
      <c r="R4703"/>
    </row>
    <row r="4704" spans="1:18" s="16" customFormat="1" x14ac:dyDescent="0.25">
      <c r="A4704"/>
      <c r="B4704" s="18"/>
      <c r="D4704"/>
      <c r="E4704"/>
      <c r="F4704"/>
      <c r="G4704"/>
      <c r="H4704"/>
      <c r="I4704"/>
      <c r="J4704"/>
      <c r="K4704"/>
      <c r="L4704"/>
      <c r="M4704"/>
      <c r="N4704"/>
      <c r="O4704"/>
      <c r="P4704"/>
      <c r="Q4704"/>
      <c r="R4704"/>
    </row>
    <row r="4705" spans="1:18" s="16" customFormat="1" x14ac:dyDescent="0.25">
      <c r="A4705"/>
      <c r="B4705" s="18"/>
      <c r="D4705"/>
      <c r="E4705"/>
      <c r="F4705"/>
      <c r="G4705"/>
      <c r="H4705"/>
      <c r="I4705"/>
      <c r="J4705"/>
      <c r="K4705"/>
      <c r="L4705"/>
      <c r="M4705"/>
      <c r="N4705"/>
      <c r="O4705"/>
      <c r="P4705"/>
      <c r="Q4705"/>
      <c r="R4705"/>
    </row>
    <row r="4706" spans="1:18" s="16" customFormat="1" x14ac:dyDescent="0.25">
      <c r="A4706"/>
      <c r="B4706" s="18"/>
      <c r="D4706"/>
      <c r="E4706"/>
      <c r="F4706"/>
      <c r="G4706"/>
      <c r="H4706"/>
      <c r="I4706"/>
      <c r="J4706"/>
      <c r="K4706"/>
      <c r="L4706"/>
      <c r="M4706"/>
      <c r="N4706"/>
      <c r="O4706"/>
      <c r="P4706"/>
      <c r="Q4706"/>
      <c r="R4706"/>
    </row>
    <row r="4707" spans="1:18" s="16" customFormat="1" x14ac:dyDescent="0.25">
      <c r="A4707"/>
      <c r="B4707" s="18"/>
      <c r="D4707"/>
      <c r="E4707"/>
      <c r="F4707"/>
      <c r="G4707"/>
      <c r="H4707"/>
      <c r="I4707"/>
      <c r="J4707"/>
      <c r="K4707"/>
      <c r="L4707"/>
      <c r="M4707"/>
      <c r="N4707"/>
      <c r="O4707"/>
      <c r="P4707"/>
      <c r="Q4707"/>
      <c r="R4707"/>
    </row>
    <row r="4708" spans="1:18" s="16" customFormat="1" x14ac:dyDescent="0.25">
      <c r="A4708"/>
      <c r="B4708" s="18"/>
      <c r="D4708"/>
      <c r="E4708"/>
      <c r="F4708"/>
      <c r="G4708"/>
      <c r="H4708"/>
      <c r="I4708"/>
      <c r="J4708"/>
      <c r="K4708"/>
      <c r="L4708"/>
      <c r="M4708"/>
      <c r="N4708"/>
      <c r="O4708"/>
      <c r="P4708"/>
      <c r="Q4708"/>
      <c r="R4708"/>
    </row>
    <row r="4709" spans="1:18" s="16" customFormat="1" x14ac:dyDescent="0.25">
      <c r="A4709"/>
      <c r="B4709" s="18"/>
      <c r="D4709"/>
      <c r="E4709"/>
      <c r="F4709"/>
      <c r="G4709"/>
      <c r="H4709"/>
      <c r="I4709"/>
      <c r="J4709"/>
      <c r="K4709"/>
      <c r="L4709"/>
      <c r="M4709"/>
      <c r="N4709"/>
      <c r="O4709"/>
      <c r="P4709"/>
      <c r="Q4709"/>
      <c r="R4709"/>
    </row>
    <row r="4710" spans="1:18" s="16" customFormat="1" x14ac:dyDescent="0.25">
      <c r="A4710"/>
      <c r="B4710" s="18"/>
      <c r="D4710"/>
      <c r="E4710"/>
      <c r="F4710"/>
      <c r="G4710"/>
      <c r="H4710"/>
      <c r="I4710"/>
      <c r="J4710"/>
      <c r="K4710"/>
      <c r="L4710"/>
      <c r="M4710"/>
      <c r="N4710"/>
      <c r="O4710"/>
      <c r="P4710"/>
      <c r="Q4710"/>
      <c r="R4710"/>
    </row>
    <row r="4711" spans="1:18" s="16" customFormat="1" x14ac:dyDescent="0.25">
      <c r="A4711"/>
      <c r="B4711" s="18"/>
      <c r="D4711"/>
      <c r="E4711"/>
      <c r="F4711"/>
      <c r="G4711"/>
      <c r="H4711"/>
      <c r="I4711"/>
      <c r="J4711"/>
      <c r="K4711"/>
      <c r="L4711"/>
      <c r="M4711"/>
      <c r="N4711"/>
      <c r="O4711"/>
      <c r="P4711"/>
      <c r="Q4711"/>
      <c r="R4711"/>
    </row>
    <row r="4712" spans="1:18" s="16" customFormat="1" x14ac:dyDescent="0.25">
      <c r="A4712"/>
      <c r="B4712" s="17"/>
      <c r="D4712"/>
      <c r="E4712"/>
      <c r="F4712"/>
      <c r="G4712"/>
      <c r="H4712"/>
      <c r="I4712"/>
      <c r="J4712"/>
      <c r="K4712"/>
      <c r="L4712"/>
      <c r="M4712"/>
      <c r="N4712"/>
      <c r="O4712"/>
      <c r="P4712"/>
      <c r="Q4712"/>
      <c r="R4712"/>
    </row>
    <row r="4713" spans="1:18" s="16" customFormat="1" x14ac:dyDescent="0.25">
      <c r="A4713"/>
      <c r="B4713" s="18"/>
      <c r="D4713"/>
      <c r="E4713"/>
      <c r="F4713"/>
      <c r="G4713"/>
      <c r="H4713"/>
      <c r="I4713"/>
      <c r="J4713"/>
      <c r="K4713"/>
      <c r="L4713"/>
      <c r="M4713"/>
      <c r="N4713"/>
      <c r="O4713"/>
      <c r="P4713"/>
      <c r="Q4713"/>
      <c r="R4713"/>
    </row>
    <row r="4714" spans="1:18" s="16" customFormat="1" x14ac:dyDescent="0.25">
      <c r="A4714"/>
      <c r="B4714" s="18"/>
      <c r="D4714"/>
      <c r="E4714"/>
      <c r="F4714"/>
      <c r="G4714"/>
      <c r="H4714"/>
      <c r="I4714"/>
      <c r="J4714"/>
      <c r="K4714"/>
      <c r="L4714"/>
      <c r="M4714"/>
      <c r="N4714"/>
      <c r="O4714"/>
      <c r="P4714"/>
      <c r="Q4714"/>
      <c r="R4714"/>
    </row>
    <row r="4715" spans="1:18" s="16" customFormat="1" x14ac:dyDescent="0.25">
      <c r="A4715"/>
      <c r="B4715" s="18"/>
      <c r="D4715"/>
      <c r="E4715"/>
      <c r="F4715"/>
      <c r="G4715"/>
      <c r="H4715"/>
      <c r="I4715"/>
      <c r="J4715"/>
      <c r="K4715"/>
      <c r="L4715"/>
      <c r="M4715"/>
      <c r="N4715"/>
      <c r="O4715"/>
      <c r="P4715"/>
      <c r="Q4715"/>
      <c r="R4715"/>
    </row>
    <row r="4716" spans="1:18" s="16" customFormat="1" x14ac:dyDescent="0.25">
      <c r="A4716"/>
      <c r="B4716" s="18"/>
      <c r="D4716"/>
      <c r="E4716"/>
      <c r="F4716"/>
      <c r="G4716"/>
      <c r="H4716"/>
      <c r="I4716"/>
      <c r="J4716"/>
      <c r="K4716"/>
      <c r="L4716"/>
      <c r="M4716"/>
      <c r="N4716"/>
      <c r="O4716"/>
      <c r="P4716"/>
      <c r="Q4716"/>
      <c r="R4716"/>
    </row>
    <row r="4717" spans="1:18" s="16" customFormat="1" x14ac:dyDescent="0.25">
      <c r="A4717"/>
      <c r="B4717" s="18"/>
      <c r="D4717"/>
      <c r="E4717"/>
      <c r="F4717"/>
      <c r="G4717"/>
      <c r="H4717"/>
      <c r="I4717"/>
      <c r="J4717"/>
      <c r="K4717"/>
      <c r="L4717"/>
      <c r="M4717"/>
      <c r="N4717"/>
      <c r="O4717"/>
      <c r="P4717"/>
      <c r="Q4717"/>
      <c r="R4717"/>
    </row>
    <row r="4718" spans="1:18" s="16" customFormat="1" x14ac:dyDescent="0.25">
      <c r="A4718"/>
      <c r="B4718" s="18"/>
      <c r="D4718"/>
      <c r="E4718"/>
      <c r="F4718"/>
      <c r="G4718"/>
      <c r="H4718"/>
      <c r="I4718"/>
      <c r="J4718"/>
      <c r="K4718"/>
      <c r="L4718"/>
      <c r="M4718"/>
      <c r="N4718"/>
      <c r="O4718"/>
      <c r="P4718"/>
      <c r="Q4718"/>
      <c r="R4718"/>
    </row>
    <row r="4719" spans="1:18" s="16" customFormat="1" x14ac:dyDescent="0.25">
      <c r="A4719"/>
      <c r="B4719" s="18"/>
      <c r="D4719"/>
      <c r="E4719"/>
      <c r="F4719"/>
      <c r="G4719"/>
      <c r="H4719"/>
      <c r="I4719"/>
      <c r="J4719"/>
      <c r="K4719"/>
      <c r="L4719"/>
      <c r="M4719"/>
      <c r="N4719"/>
      <c r="O4719"/>
      <c r="P4719"/>
      <c r="Q4719"/>
      <c r="R4719"/>
    </row>
    <row r="4720" spans="1:18" s="16" customFormat="1" x14ac:dyDescent="0.25">
      <c r="A4720"/>
      <c r="B4720" s="18"/>
      <c r="D4720"/>
      <c r="E4720"/>
      <c r="F4720"/>
      <c r="G4720"/>
      <c r="H4720"/>
      <c r="I4720"/>
      <c r="J4720"/>
      <c r="K4720"/>
      <c r="L4720"/>
      <c r="M4720"/>
      <c r="N4720"/>
      <c r="O4720"/>
      <c r="P4720"/>
      <c r="Q4720"/>
      <c r="R4720"/>
    </row>
    <row r="4721" spans="1:18" s="16" customFormat="1" x14ac:dyDescent="0.25">
      <c r="A4721"/>
      <c r="B4721" s="18"/>
      <c r="D4721"/>
      <c r="E4721"/>
      <c r="F4721"/>
      <c r="G4721"/>
      <c r="H4721"/>
      <c r="I4721"/>
      <c r="J4721"/>
      <c r="K4721"/>
      <c r="L4721"/>
      <c r="M4721"/>
      <c r="N4721"/>
      <c r="O4721"/>
      <c r="P4721"/>
      <c r="Q4721"/>
      <c r="R4721"/>
    </row>
    <row r="4722" spans="1:18" s="16" customFormat="1" x14ac:dyDescent="0.25">
      <c r="A4722"/>
      <c r="B4722" s="18"/>
      <c r="D4722"/>
      <c r="E4722"/>
      <c r="F4722"/>
      <c r="G4722"/>
      <c r="H4722"/>
      <c r="I4722"/>
      <c r="J4722"/>
      <c r="K4722"/>
      <c r="L4722"/>
      <c r="M4722"/>
      <c r="N4722"/>
      <c r="O4722"/>
      <c r="P4722"/>
      <c r="Q4722"/>
      <c r="R4722"/>
    </row>
    <row r="4723" spans="1:18" s="16" customFormat="1" x14ac:dyDescent="0.25">
      <c r="A4723"/>
      <c r="B4723" s="18"/>
      <c r="D4723"/>
      <c r="E4723"/>
      <c r="F4723"/>
      <c r="G4723"/>
      <c r="H4723"/>
      <c r="I4723"/>
      <c r="J4723"/>
      <c r="K4723"/>
      <c r="L4723"/>
      <c r="M4723"/>
      <c r="N4723"/>
      <c r="O4723"/>
      <c r="P4723"/>
      <c r="Q4723"/>
      <c r="R4723"/>
    </row>
    <row r="4724" spans="1:18" s="16" customFormat="1" x14ac:dyDescent="0.25">
      <c r="A4724"/>
      <c r="B4724" s="18"/>
      <c r="D4724"/>
      <c r="E4724"/>
      <c r="F4724"/>
      <c r="G4724"/>
      <c r="H4724"/>
      <c r="I4724"/>
      <c r="J4724"/>
      <c r="K4724"/>
      <c r="L4724"/>
      <c r="M4724"/>
      <c r="N4724"/>
      <c r="O4724"/>
      <c r="P4724"/>
      <c r="Q4724"/>
      <c r="R4724"/>
    </row>
    <row r="4725" spans="1:18" s="16" customFormat="1" x14ac:dyDescent="0.25">
      <c r="A4725"/>
      <c r="B4725" s="18"/>
      <c r="D4725"/>
      <c r="E4725"/>
      <c r="F4725"/>
      <c r="G4725"/>
      <c r="H4725"/>
      <c r="I4725"/>
      <c r="J4725"/>
      <c r="K4725"/>
      <c r="L4725"/>
      <c r="M4725"/>
      <c r="N4725"/>
      <c r="O4725"/>
      <c r="P4725"/>
      <c r="Q4725"/>
      <c r="R4725"/>
    </row>
    <row r="4726" spans="1:18" s="16" customFormat="1" x14ac:dyDescent="0.25">
      <c r="A4726"/>
      <c r="B4726" s="18"/>
      <c r="D4726"/>
      <c r="E4726"/>
      <c r="F4726"/>
      <c r="G4726"/>
      <c r="H4726"/>
      <c r="I4726"/>
      <c r="J4726"/>
      <c r="K4726"/>
      <c r="L4726"/>
      <c r="M4726"/>
      <c r="N4726"/>
      <c r="O4726"/>
      <c r="P4726"/>
      <c r="Q4726"/>
      <c r="R4726"/>
    </row>
    <row r="4727" spans="1:18" s="16" customFormat="1" x14ac:dyDescent="0.25">
      <c r="A4727"/>
      <c r="B4727" s="18"/>
      <c r="D4727"/>
      <c r="E4727"/>
      <c r="F4727"/>
      <c r="G4727"/>
      <c r="H4727"/>
      <c r="I4727"/>
      <c r="J4727"/>
      <c r="K4727"/>
      <c r="L4727"/>
      <c r="M4727"/>
      <c r="N4727"/>
      <c r="O4727"/>
      <c r="P4727"/>
      <c r="Q4727"/>
      <c r="R4727"/>
    </row>
    <row r="4728" spans="1:18" s="16" customFormat="1" x14ac:dyDescent="0.25">
      <c r="A4728"/>
      <c r="B4728" s="18"/>
      <c r="D4728"/>
      <c r="E4728"/>
      <c r="F4728"/>
      <c r="G4728"/>
      <c r="H4728"/>
      <c r="I4728"/>
      <c r="J4728"/>
      <c r="K4728"/>
      <c r="L4728"/>
      <c r="M4728"/>
      <c r="N4728"/>
      <c r="O4728"/>
      <c r="P4728"/>
      <c r="Q4728"/>
      <c r="R4728"/>
    </row>
    <row r="4729" spans="1:18" s="16" customFormat="1" x14ac:dyDescent="0.25">
      <c r="A4729"/>
      <c r="B4729" s="18"/>
      <c r="D4729"/>
      <c r="E4729"/>
      <c r="F4729"/>
      <c r="G4729"/>
      <c r="H4729"/>
      <c r="I4729"/>
      <c r="J4729"/>
      <c r="K4729"/>
      <c r="L4729"/>
      <c r="M4729"/>
      <c r="N4729"/>
      <c r="O4729"/>
      <c r="P4729"/>
      <c r="Q4729"/>
      <c r="R4729"/>
    </row>
    <row r="4730" spans="1:18" s="16" customFormat="1" x14ac:dyDescent="0.25">
      <c r="A4730"/>
      <c r="B4730" s="18"/>
      <c r="D4730"/>
      <c r="E4730"/>
      <c r="F4730"/>
      <c r="G4730"/>
      <c r="H4730"/>
      <c r="I4730"/>
      <c r="J4730"/>
      <c r="K4730"/>
      <c r="L4730"/>
      <c r="M4730"/>
      <c r="N4730"/>
      <c r="O4730"/>
      <c r="P4730"/>
      <c r="Q4730"/>
      <c r="R4730"/>
    </row>
    <row r="4731" spans="1:18" s="16" customFormat="1" x14ac:dyDescent="0.25">
      <c r="A4731"/>
      <c r="B4731" s="18"/>
      <c r="D4731"/>
      <c r="E4731"/>
      <c r="F4731"/>
      <c r="G4731"/>
      <c r="H4731"/>
      <c r="I4731"/>
      <c r="J4731"/>
      <c r="K4731"/>
      <c r="L4731"/>
      <c r="M4731"/>
      <c r="N4731"/>
      <c r="O4731"/>
      <c r="P4731"/>
      <c r="Q4731"/>
      <c r="R4731"/>
    </row>
    <row r="4732" spans="1:18" s="16" customFormat="1" x14ac:dyDescent="0.25">
      <c r="A4732"/>
      <c r="B4732" s="18"/>
      <c r="D4732"/>
      <c r="E4732"/>
      <c r="F4732"/>
      <c r="G4732"/>
      <c r="H4732"/>
      <c r="I4732"/>
      <c r="J4732"/>
      <c r="K4732"/>
      <c r="L4732"/>
      <c r="M4732"/>
      <c r="N4732"/>
      <c r="O4732"/>
      <c r="P4732"/>
      <c r="Q4732"/>
      <c r="R4732"/>
    </row>
    <row r="4733" spans="1:18" s="16" customFormat="1" x14ac:dyDescent="0.25">
      <c r="A4733"/>
      <c r="B4733" s="18"/>
      <c r="D4733"/>
      <c r="E4733"/>
      <c r="F4733"/>
      <c r="G4733"/>
      <c r="H4733"/>
      <c r="I4733"/>
      <c r="J4733"/>
      <c r="K4733"/>
      <c r="L4733"/>
      <c r="M4733"/>
      <c r="N4733"/>
      <c r="O4733"/>
      <c r="P4733"/>
      <c r="Q4733"/>
      <c r="R4733"/>
    </row>
    <row r="4734" spans="1:18" s="16" customFormat="1" x14ac:dyDescent="0.25">
      <c r="A4734"/>
      <c r="B4734" s="18"/>
      <c r="D4734"/>
      <c r="E4734"/>
      <c r="F4734"/>
      <c r="G4734"/>
      <c r="H4734"/>
      <c r="I4734"/>
      <c r="J4734"/>
      <c r="K4734"/>
      <c r="L4734"/>
      <c r="M4734"/>
      <c r="N4734"/>
      <c r="O4734"/>
      <c r="P4734"/>
      <c r="Q4734"/>
      <c r="R4734"/>
    </row>
    <row r="4735" spans="1:18" s="16" customFormat="1" x14ac:dyDescent="0.25">
      <c r="A4735"/>
      <c r="B4735" s="18"/>
      <c r="D4735"/>
      <c r="E4735"/>
      <c r="F4735"/>
      <c r="G4735"/>
      <c r="H4735"/>
      <c r="I4735"/>
      <c r="J4735"/>
      <c r="K4735"/>
      <c r="L4735"/>
      <c r="M4735"/>
      <c r="N4735"/>
      <c r="O4735"/>
      <c r="P4735"/>
      <c r="Q4735"/>
      <c r="R4735"/>
    </row>
    <row r="4736" spans="1:18" s="16" customFormat="1" x14ac:dyDescent="0.25">
      <c r="A4736"/>
      <c r="B4736" s="18"/>
      <c r="D4736"/>
      <c r="E4736"/>
      <c r="F4736"/>
      <c r="G4736"/>
      <c r="H4736"/>
      <c r="I4736"/>
      <c r="J4736"/>
      <c r="K4736"/>
      <c r="L4736"/>
      <c r="M4736"/>
      <c r="N4736"/>
      <c r="O4736"/>
      <c r="P4736"/>
      <c r="Q4736"/>
      <c r="R4736"/>
    </row>
    <row r="4737" spans="1:18" s="16" customFormat="1" x14ac:dyDescent="0.25">
      <c r="A4737"/>
      <c r="B4737" s="18"/>
      <c r="D4737"/>
      <c r="E4737"/>
      <c r="F4737"/>
      <c r="G4737"/>
      <c r="H4737"/>
      <c r="I4737"/>
      <c r="J4737"/>
      <c r="K4737"/>
      <c r="L4737"/>
      <c r="M4737"/>
      <c r="N4737"/>
      <c r="O4737"/>
      <c r="P4737"/>
      <c r="Q4737"/>
      <c r="R4737"/>
    </row>
    <row r="4738" spans="1:18" s="16" customFormat="1" x14ac:dyDescent="0.25">
      <c r="A4738"/>
      <c r="B4738" s="18"/>
      <c r="D4738"/>
      <c r="E4738"/>
      <c r="F4738"/>
      <c r="G4738"/>
      <c r="H4738"/>
      <c r="I4738"/>
      <c r="J4738"/>
      <c r="K4738"/>
      <c r="L4738"/>
      <c r="M4738"/>
      <c r="N4738"/>
      <c r="O4738"/>
      <c r="P4738"/>
      <c r="Q4738"/>
      <c r="R4738"/>
    </row>
    <row r="4739" spans="1:18" s="16" customFormat="1" x14ac:dyDescent="0.25">
      <c r="A4739"/>
      <c r="B4739" s="18"/>
      <c r="D4739"/>
      <c r="E4739"/>
      <c r="F4739"/>
      <c r="G4739"/>
      <c r="H4739"/>
      <c r="I4739"/>
      <c r="J4739"/>
      <c r="K4739"/>
      <c r="L4739"/>
      <c r="M4739"/>
      <c r="N4739"/>
      <c r="O4739"/>
      <c r="P4739"/>
      <c r="Q4739"/>
      <c r="R4739"/>
    </row>
    <row r="4740" spans="1:18" s="16" customFormat="1" x14ac:dyDescent="0.25">
      <c r="A4740"/>
      <c r="B4740" s="18"/>
      <c r="D4740"/>
      <c r="E4740"/>
      <c r="F4740"/>
      <c r="G4740"/>
      <c r="H4740"/>
      <c r="I4740"/>
      <c r="J4740"/>
      <c r="K4740"/>
      <c r="L4740"/>
      <c r="M4740"/>
      <c r="N4740"/>
      <c r="O4740"/>
      <c r="P4740"/>
      <c r="Q4740"/>
      <c r="R4740"/>
    </row>
    <row r="4741" spans="1:18" s="16" customFormat="1" x14ac:dyDescent="0.25">
      <c r="A4741"/>
      <c r="B4741" s="18"/>
      <c r="D4741"/>
      <c r="E4741"/>
      <c r="F4741"/>
      <c r="G4741"/>
      <c r="H4741"/>
      <c r="I4741"/>
      <c r="J4741"/>
      <c r="K4741"/>
      <c r="L4741"/>
      <c r="M4741"/>
      <c r="N4741"/>
      <c r="O4741"/>
      <c r="P4741"/>
      <c r="Q4741"/>
      <c r="R4741"/>
    </row>
    <row r="4742" spans="1:18" s="16" customFormat="1" x14ac:dyDescent="0.25">
      <c r="A4742"/>
      <c r="B4742" s="18"/>
      <c r="D4742"/>
      <c r="E4742"/>
      <c r="F4742"/>
      <c r="G4742"/>
      <c r="H4742"/>
      <c r="I4742"/>
      <c r="J4742"/>
      <c r="K4742"/>
      <c r="L4742"/>
      <c r="M4742"/>
      <c r="N4742"/>
      <c r="O4742"/>
      <c r="P4742"/>
      <c r="Q4742"/>
      <c r="R4742"/>
    </row>
    <row r="4743" spans="1:18" s="16" customFormat="1" x14ac:dyDescent="0.25">
      <c r="A4743"/>
      <c r="B4743" s="18"/>
      <c r="D4743"/>
      <c r="E4743"/>
      <c r="F4743"/>
      <c r="G4743"/>
      <c r="H4743"/>
      <c r="I4743"/>
      <c r="J4743"/>
      <c r="K4743"/>
      <c r="L4743"/>
      <c r="M4743"/>
      <c r="N4743"/>
      <c r="O4743"/>
      <c r="P4743"/>
      <c r="Q4743"/>
      <c r="R4743"/>
    </row>
    <row r="4744" spans="1:18" s="16" customFormat="1" x14ac:dyDescent="0.25">
      <c r="A4744"/>
      <c r="B4744" s="18"/>
      <c r="D4744"/>
      <c r="E4744"/>
      <c r="F4744"/>
      <c r="G4744"/>
      <c r="H4744"/>
      <c r="I4744"/>
      <c r="J4744"/>
      <c r="K4744"/>
      <c r="L4744"/>
      <c r="M4744"/>
      <c r="N4744"/>
      <c r="O4744"/>
      <c r="P4744"/>
      <c r="Q4744"/>
      <c r="R4744"/>
    </row>
    <row r="4745" spans="1:18" s="16" customFormat="1" x14ac:dyDescent="0.25">
      <c r="A4745"/>
      <c r="B4745" s="18"/>
      <c r="D4745"/>
      <c r="E4745"/>
      <c r="F4745"/>
      <c r="G4745"/>
      <c r="H4745"/>
      <c r="I4745"/>
      <c r="J4745"/>
      <c r="K4745"/>
      <c r="L4745"/>
      <c r="M4745"/>
      <c r="N4745"/>
      <c r="O4745"/>
      <c r="P4745"/>
      <c r="Q4745"/>
      <c r="R4745"/>
    </row>
    <row r="4746" spans="1:18" s="16" customFormat="1" x14ac:dyDescent="0.25">
      <c r="A4746"/>
      <c r="B4746" s="18"/>
      <c r="D4746"/>
      <c r="E4746"/>
      <c r="F4746"/>
      <c r="G4746"/>
      <c r="H4746"/>
      <c r="I4746"/>
      <c r="J4746"/>
      <c r="K4746"/>
      <c r="L4746"/>
      <c r="M4746"/>
      <c r="N4746"/>
      <c r="O4746"/>
      <c r="P4746"/>
      <c r="Q4746"/>
      <c r="R4746"/>
    </row>
    <row r="4747" spans="1:18" s="16" customFormat="1" x14ac:dyDescent="0.25">
      <c r="A4747"/>
      <c r="B4747" s="18"/>
      <c r="D4747"/>
      <c r="E4747"/>
      <c r="F4747"/>
      <c r="G4747"/>
      <c r="H4747"/>
      <c r="I4747"/>
      <c r="J4747"/>
      <c r="K4747"/>
      <c r="L4747"/>
      <c r="M4747"/>
      <c r="N4747"/>
      <c r="O4747"/>
      <c r="P4747"/>
      <c r="Q4747"/>
      <c r="R4747"/>
    </row>
    <row r="4748" spans="1:18" s="16" customFormat="1" x14ac:dyDescent="0.25">
      <c r="A4748"/>
      <c r="B4748" s="18"/>
      <c r="D4748"/>
      <c r="E4748"/>
      <c r="F4748"/>
      <c r="G4748"/>
      <c r="H4748"/>
      <c r="I4748"/>
      <c r="J4748"/>
      <c r="K4748"/>
      <c r="L4748"/>
      <c r="M4748"/>
      <c r="N4748"/>
      <c r="O4748"/>
      <c r="P4748"/>
      <c r="Q4748"/>
      <c r="R4748"/>
    </row>
    <row r="4749" spans="1:18" s="16" customFormat="1" x14ac:dyDescent="0.25">
      <c r="A4749"/>
      <c r="B4749" s="18"/>
      <c r="D4749"/>
      <c r="E4749"/>
      <c r="F4749"/>
      <c r="G4749"/>
      <c r="H4749"/>
      <c r="I4749"/>
      <c r="J4749"/>
      <c r="K4749"/>
      <c r="L4749"/>
      <c r="M4749"/>
      <c r="N4749"/>
      <c r="O4749"/>
      <c r="P4749"/>
      <c r="Q4749"/>
      <c r="R4749"/>
    </row>
    <row r="4750" spans="1:18" s="16" customFormat="1" x14ac:dyDescent="0.25">
      <c r="A4750"/>
      <c r="B4750" s="18"/>
      <c r="D4750"/>
      <c r="E4750"/>
      <c r="F4750"/>
      <c r="G4750"/>
      <c r="H4750"/>
      <c r="I4750"/>
      <c r="J4750"/>
      <c r="K4750"/>
      <c r="L4750"/>
      <c r="M4750"/>
      <c r="N4750"/>
      <c r="O4750"/>
      <c r="P4750"/>
      <c r="Q4750"/>
      <c r="R4750"/>
    </row>
    <row r="4751" spans="1:18" s="16" customFormat="1" x14ac:dyDescent="0.25">
      <c r="A4751"/>
      <c r="B4751" s="18"/>
      <c r="D4751"/>
      <c r="E4751"/>
      <c r="F4751"/>
      <c r="G4751"/>
      <c r="H4751"/>
      <c r="I4751"/>
      <c r="J4751"/>
      <c r="K4751"/>
      <c r="L4751"/>
      <c r="M4751"/>
      <c r="N4751"/>
      <c r="O4751"/>
      <c r="P4751"/>
      <c r="Q4751"/>
      <c r="R4751"/>
    </row>
    <row r="4752" spans="1:18" s="16" customFormat="1" x14ac:dyDescent="0.25">
      <c r="A4752"/>
      <c r="B4752" s="18"/>
      <c r="D4752"/>
      <c r="E4752"/>
      <c r="F4752"/>
      <c r="G4752"/>
      <c r="H4752"/>
      <c r="I4752"/>
      <c r="J4752"/>
      <c r="K4752"/>
      <c r="L4752"/>
      <c r="M4752"/>
      <c r="N4752"/>
      <c r="O4752"/>
      <c r="P4752"/>
      <c r="Q4752"/>
      <c r="R4752"/>
    </row>
    <row r="4753" spans="1:18" s="16" customFormat="1" x14ac:dyDescent="0.25">
      <c r="A4753"/>
      <c r="B4753" s="18"/>
      <c r="D4753"/>
      <c r="E4753"/>
      <c r="F4753"/>
      <c r="G4753"/>
      <c r="H4753"/>
      <c r="I4753"/>
      <c r="J4753"/>
      <c r="K4753"/>
      <c r="L4753"/>
      <c r="M4753"/>
      <c r="N4753"/>
      <c r="O4753"/>
      <c r="P4753"/>
      <c r="Q4753"/>
      <c r="R4753"/>
    </row>
    <row r="4754" spans="1:18" s="16" customFormat="1" x14ac:dyDescent="0.25">
      <c r="A4754"/>
      <c r="B4754" s="18"/>
      <c r="D4754"/>
      <c r="E4754"/>
      <c r="F4754"/>
      <c r="G4754"/>
      <c r="H4754"/>
      <c r="I4754"/>
      <c r="J4754"/>
      <c r="K4754"/>
      <c r="L4754"/>
      <c r="M4754"/>
      <c r="N4754"/>
      <c r="O4754"/>
      <c r="P4754"/>
      <c r="Q4754"/>
      <c r="R4754"/>
    </row>
    <row r="4755" spans="1:18" s="16" customFormat="1" x14ac:dyDescent="0.25">
      <c r="A4755"/>
      <c r="B4755" s="18"/>
      <c r="D4755"/>
      <c r="E4755"/>
      <c r="F4755"/>
      <c r="G4755"/>
      <c r="H4755"/>
      <c r="I4755"/>
      <c r="J4755"/>
      <c r="K4755"/>
      <c r="L4755"/>
      <c r="M4755"/>
      <c r="N4755"/>
      <c r="O4755"/>
      <c r="P4755"/>
      <c r="Q4755"/>
      <c r="R4755"/>
    </row>
    <row r="4756" spans="1:18" s="16" customFormat="1" x14ac:dyDescent="0.25">
      <c r="A4756"/>
      <c r="B4756" s="18"/>
      <c r="D4756"/>
      <c r="E4756"/>
      <c r="F4756"/>
      <c r="G4756"/>
      <c r="H4756"/>
      <c r="I4756"/>
      <c r="J4756"/>
      <c r="K4756"/>
      <c r="L4756"/>
      <c r="M4756"/>
      <c r="N4756"/>
      <c r="O4756"/>
      <c r="P4756"/>
      <c r="Q4756"/>
      <c r="R4756"/>
    </row>
    <row r="4757" spans="1:18" s="16" customFormat="1" x14ac:dyDescent="0.25">
      <c r="A4757"/>
      <c r="B4757" s="18"/>
      <c r="D4757"/>
      <c r="E4757"/>
      <c r="F4757"/>
      <c r="G4757"/>
      <c r="H4757"/>
      <c r="I4757"/>
      <c r="J4757"/>
      <c r="K4757"/>
      <c r="L4757"/>
      <c r="M4757"/>
      <c r="N4757"/>
      <c r="O4757"/>
      <c r="P4757"/>
      <c r="Q4757"/>
      <c r="R4757"/>
    </row>
    <row r="4758" spans="1:18" s="16" customFormat="1" x14ac:dyDescent="0.25">
      <c r="A4758"/>
      <c r="B4758" s="18"/>
      <c r="D4758"/>
      <c r="E4758"/>
      <c r="F4758"/>
      <c r="G4758"/>
      <c r="H4758"/>
      <c r="I4758"/>
      <c r="J4758"/>
      <c r="K4758"/>
      <c r="L4758"/>
      <c r="M4758"/>
      <c r="N4758"/>
      <c r="O4758"/>
      <c r="P4758"/>
      <c r="Q4758"/>
      <c r="R4758"/>
    </row>
    <row r="4759" spans="1:18" s="16" customFormat="1" x14ac:dyDescent="0.25">
      <c r="A4759"/>
      <c r="B4759" s="18"/>
      <c r="D4759"/>
      <c r="E4759"/>
      <c r="F4759"/>
      <c r="G4759"/>
      <c r="H4759"/>
      <c r="I4759"/>
      <c r="J4759"/>
      <c r="K4759"/>
      <c r="L4759"/>
      <c r="M4759"/>
      <c r="N4759"/>
      <c r="O4759"/>
      <c r="P4759"/>
      <c r="Q4759"/>
      <c r="R4759"/>
    </row>
    <row r="4760" spans="1:18" s="16" customFormat="1" x14ac:dyDescent="0.25">
      <c r="A4760"/>
      <c r="B4760" s="18"/>
      <c r="D4760"/>
      <c r="E4760"/>
      <c r="F4760"/>
      <c r="G4760"/>
      <c r="H4760"/>
      <c r="I4760"/>
      <c r="J4760"/>
      <c r="K4760"/>
      <c r="L4760"/>
      <c r="M4760"/>
      <c r="N4760"/>
      <c r="O4760"/>
      <c r="P4760"/>
      <c r="Q4760"/>
      <c r="R4760"/>
    </row>
    <row r="4761" spans="1:18" s="16" customFormat="1" x14ac:dyDescent="0.25">
      <c r="A4761"/>
      <c r="B4761" s="18"/>
      <c r="D4761"/>
      <c r="E4761"/>
      <c r="F4761"/>
      <c r="G4761"/>
      <c r="H4761"/>
      <c r="I4761"/>
      <c r="J4761"/>
      <c r="K4761"/>
      <c r="L4761"/>
      <c r="M4761"/>
      <c r="N4761"/>
      <c r="O4761"/>
      <c r="P4761"/>
      <c r="Q4761"/>
      <c r="R4761"/>
    </row>
    <row r="4762" spans="1:18" s="16" customFormat="1" x14ac:dyDescent="0.25">
      <c r="A4762"/>
      <c r="B4762" s="17"/>
      <c r="D4762"/>
      <c r="E4762"/>
      <c r="F4762"/>
      <c r="G4762"/>
      <c r="H4762"/>
      <c r="I4762"/>
      <c r="J4762"/>
      <c r="K4762"/>
      <c r="L4762"/>
      <c r="M4762"/>
      <c r="N4762"/>
      <c r="O4762"/>
      <c r="P4762"/>
      <c r="Q4762"/>
      <c r="R4762"/>
    </row>
    <row r="4763" spans="1:18" s="16" customFormat="1" x14ac:dyDescent="0.25">
      <c r="A4763"/>
      <c r="B4763" s="18"/>
      <c r="D4763"/>
      <c r="E4763"/>
      <c r="F4763"/>
      <c r="G4763"/>
      <c r="H4763"/>
      <c r="I4763"/>
      <c r="J4763"/>
      <c r="K4763"/>
      <c r="L4763"/>
      <c r="M4763"/>
      <c r="N4763"/>
      <c r="O4763"/>
      <c r="P4763"/>
      <c r="Q4763"/>
      <c r="R4763"/>
    </row>
    <row r="4764" spans="1:18" s="16" customFormat="1" x14ac:dyDescent="0.25">
      <c r="A4764"/>
      <c r="B4764" s="18"/>
      <c r="D4764"/>
      <c r="E4764"/>
      <c r="F4764"/>
      <c r="G4764"/>
      <c r="H4764"/>
      <c r="I4764"/>
      <c r="J4764"/>
      <c r="K4764"/>
      <c r="L4764"/>
      <c r="M4764"/>
      <c r="N4764"/>
      <c r="O4764"/>
      <c r="P4764"/>
      <c r="Q4764"/>
      <c r="R4764"/>
    </row>
    <row r="4765" spans="1:18" s="16" customFormat="1" x14ac:dyDescent="0.25">
      <c r="A4765"/>
      <c r="B4765" s="18"/>
      <c r="D4765"/>
      <c r="E4765"/>
      <c r="F4765"/>
      <c r="G4765"/>
      <c r="H4765"/>
      <c r="I4765"/>
      <c r="J4765"/>
      <c r="K4765"/>
      <c r="L4765"/>
      <c r="M4765"/>
      <c r="N4765"/>
      <c r="O4765"/>
      <c r="P4765"/>
      <c r="Q4765"/>
      <c r="R4765"/>
    </row>
    <row r="4766" spans="1:18" s="16" customFormat="1" x14ac:dyDescent="0.25">
      <c r="A4766"/>
      <c r="B4766" s="18"/>
      <c r="D4766"/>
      <c r="E4766"/>
      <c r="F4766"/>
      <c r="G4766"/>
      <c r="H4766"/>
      <c r="I4766"/>
      <c r="J4766"/>
      <c r="K4766"/>
      <c r="L4766"/>
      <c r="M4766"/>
      <c r="N4766"/>
      <c r="O4766"/>
      <c r="P4766"/>
      <c r="Q4766"/>
      <c r="R4766"/>
    </row>
    <row r="4767" spans="1:18" s="16" customFormat="1" x14ac:dyDescent="0.25">
      <c r="A4767"/>
      <c r="B4767" s="18"/>
      <c r="D4767"/>
      <c r="E4767"/>
      <c r="F4767"/>
      <c r="G4767"/>
      <c r="H4767"/>
      <c r="I4767"/>
      <c r="J4767"/>
      <c r="K4767"/>
      <c r="L4767"/>
      <c r="M4767"/>
      <c r="N4767"/>
      <c r="O4767"/>
      <c r="P4767"/>
      <c r="Q4767"/>
      <c r="R4767"/>
    </row>
    <row r="4768" spans="1:18" s="16" customFormat="1" x14ac:dyDescent="0.25">
      <c r="A4768"/>
      <c r="B4768" s="18"/>
      <c r="D4768"/>
      <c r="E4768"/>
      <c r="F4768"/>
      <c r="G4768"/>
      <c r="H4768"/>
      <c r="I4768"/>
      <c r="J4768"/>
      <c r="K4768"/>
      <c r="L4768"/>
      <c r="M4768"/>
      <c r="N4768"/>
      <c r="O4768"/>
      <c r="P4768"/>
      <c r="Q4768"/>
      <c r="R4768"/>
    </row>
    <row r="4769" spans="1:18" s="16" customFormat="1" x14ac:dyDescent="0.25">
      <c r="A4769"/>
      <c r="B4769" s="18"/>
      <c r="D4769"/>
      <c r="E4769"/>
      <c r="F4769"/>
      <c r="G4769"/>
      <c r="H4769"/>
      <c r="I4769"/>
      <c r="J4769"/>
      <c r="K4769"/>
      <c r="L4769"/>
      <c r="M4769"/>
      <c r="N4769"/>
      <c r="O4769"/>
      <c r="P4769"/>
      <c r="Q4769"/>
      <c r="R4769"/>
    </row>
    <row r="4770" spans="1:18" s="16" customFormat="1" x14ac:dyDescent="0.25">
      <c r="A4770"/>
      <c r="B4770" s="18"/>
      <c r="D4770"/>
      <c r="E4770"/>
      <c r="F4770"/>
      <c r="G4770"/>
      <c r="H4770"/>
      <c r="I4770"/>
      <c r="J4770"/>
      <c r="K4770"/>
      <c r="L4770"/>
      <c r="M4770"/>
      <c r="N4770"/>
      <c r="O4770"/>
      <c r="P4770"/>
      <c r="Q4770"/>
      <c r="R4770"/>
    </row>
    <row r="4771" spans="1:18" s="16" customFormat="1" x14ac:dyDescent="0.25">
      <c r="A4771"/>
      <c r="B4771" s="18"/>
      <c r="D4771"/>
      <c r="E4771"/>
      <c r="F4771"/>
      <c r="G4771"/>
      <c r="H4771"/>
      <c r="I4771"/>
      <c r="J4771"/>
      <c r="K4771"/>
      <c r="L4771"/>
      <c r="M4771"/>
      <c r="N4771"/>
      <c r="O4771"/>
      <c r="P4771"/>
      <c r="Q4771"/>
      <c r="R4771"/>
    </row>
    <row r="4772" spans="1:18" s="16" customFormat="1" x14ac:dyDescent="0.25">
      <c r="A4772"/>
      <c r="B4772" s="18"/>
      <c r="D4772"/>
      <c r="E4772"/>
      <c r="F4772"/>
      <c r="G4772"/>
      <c r="H4772"/>
      <c r="I4772"/>
      <c r="J4772"/>
      <c r="K4772"/>
      <c r="L4772"/>
      <c r="M4772"/>
      <c r="N4772"/>
      <c r="O4772"/>
      <c r="P4772"/>
      <c r="Q4772"/>
      <c r="R4772"/>
    </row>
    <row r="4773" spans="1:18" s="16" customFormat="1" x14ac:dyDescent="0.25">
      <c r="A4773"/>
      <c r="B4773" s="18"/>
      <c r="D4773"/>
      <c r="E4773"/>
      <c r="F4773"/>
      <c r="G4773"/>
      <c r="H4773"/>
      <c r="I4773"/>
      <c r="J4773"/>
      <c r="K4773"/>
      <c r="L4773"/>
      <c r="M4773"/>
      <c r="N4773"/>
      <c r="O4773"/>
      <c r="P4773"/>
      <c r="Q4773"/>
      <c r="R4773"/>
    </row>
    <row r="4774" spans="1:18" s="16" customFormat="1" x14ac:dyDescent="0.25">
      <c r="A4774"/>
      <c r="B4774" s="18"/>
      <c r="D4774"/>
      <c r="E4774"/>
      <c r="F4774"/>
      <c r="G4774"/>
      <c r="H4774"/>
      <c r="I4774"/>
      <c r="J4774"/>
      <c r="K4774"/>
      <c r="L4774"/>
      <c r="M4774"/>
      <c r="N4774"/>
      <c r="O4774"/>
      <c r="P4774"/>
      <c r="Q4774"/>
      <c r="R4774"/>
    </row>
    <row r="4775" spans="1:18" s="16" customFormat="1" x14ac:dyDescent="0.25">
      <c r="A4775"/>
      <c r="B4775" s="18"/>
      <c r="D4775"/>
      <c r="E4775"/>
      <c r="F4775"/>
      <c r="G4775"/>
      <c r="H4775"/>
      <c r="I4775"/>
      <c r="J4775"/>
      <c r="K4775"/>
      <c r="L4775"/>
      <c r="M4775"/>
      <c r="N4775"/>
      <c r="O4775"/>
      <c r="P4775"/>
      <c r="Q4775"/>
      <c r="R4775"/>
    </row>
    <row r="4776" spans="1:18" s="16" customFormat="1" x14ac:dyDescent="0.25">
      <c r="A4776"/>
      <c r="B4776" s="18"/>
      <c r="D4776"/>
      <c r="E4776"/>
      <c r="F4776"/>
      <c r="G4776"/>
      <c r="H4776"/>
      <c r="I4776"/>
      <c r="J4776"/>
      <c r="K4776"/>
      <c r="L4776"/>
      <c r="M4776"/>
      <c r="N4776"/>
      <c r="O4776"/>
      <c r="P4776"/>
      <c r="Q4776"/>
      <c r="R4776"/>
    </row>
    <row r="4777" spans="1:18" s="16" customFormat="1" x14ac:dyDescent="0.25">
      <c r="A4777"/>
      <c r="B4777" s="18"/>
      <c r="D4777"/>
      <c r="E4777"/>
      <c r="F4777"/>
      <c r="G4777"/>
      <c r="H4777"/>
      <c r="I4777"/>
      <c r="J4777"/>
      <c r="K4777"/>
      <c r="L4777"/>
      <c r="M4777"/>
      <c r="N4777"/>
      <c r="O4777"/>
      <c r="P4777"/>
      <c r="Q4777"/>
      <c r="R4777"/>
    </row>
    <row r="4778" spans="1:18" s="16" customFormat="1" x14ac:dyDescent="0.25">
      <c r="A4778"/>
      <c r="B4778" s="18"/>
      <c r="D4778"/>
      <c r="E4778"/>
      <c r="F4778"/>
      <c r="G4778"/>
      <c r="H4778"/>
      <c r="I4778"/>
      <c r="J4778"/>
      <c r="K4778"/>
      <c r="L4778"/>
      <c r="M4778"/>
      <c r="N4778"/>
      <c r="O4778"/>
      <c r="P4778"/>
      <c r="Q4778"/>
      <c r="R4778"/>
    </row>
    <row r="4779" spans="1:18" s="16" customFormat="1" x14ac:dyDescent="0.25">
      <c r="A4779"/>
      <c r="B4779" s="18"/>
      <c r="D4779"/>
      <c r="E4779"/>
      <c r="F4779"/>
      <c r="G4779"/>
      <c r="H4779"/>
      <c r="I4779"/>
      <c r="J4779"/>
      <c r="K4779"/>
      <c r="L4779"/>
      <c r="M4779"/>
      <c r="N4779"/>
      <c r="O4779"/>
      <c r="P4779"/>
      <c r="Q4779"/>
      <c r="R4779"/>
    </row>
    <row r="4780" spans="1:18" s="16" customFormat="1" x14ac:dyDescent="0.25">
      <c r="A4780"/>
      <c r="B4780" s="18"/>
      <c r="D4780"/>
      <c r="E4780"/>
      <c r="F4780"/>
      <c r="G4780"/>
      <c r="H4780"/>
      <c r="I4780"/>
      <c r="J4780"/>
      <c r="K4780"/>
      <c r="L4780"/>
      <c r="M4780"/>
      <c r="N4780"/>
      <c r="O4780"/>
      <c r="P4780"/>
      <c r="Q4780"/>
      <c r="R4780"/>
    </row>
    <row r="4781" spans="1:18" s="16" customFormat="1" x14ac:dyDescent="0.25">
      <c r="A4781"/>
      <c r="B4781" s="18"/>
      <c r="D4781"/>
      <c r="E4781"/>
      <c r="F4781"/>
      <c r="G4781"/>
      <c r="H4781"/>
      <c r="I4781"/>
      <c r="J4781"/>
      <c r="K4781"/>
      <c r="L4781"/>
      <c r="M4781"/>
      <c r="N4781"/>
      <c r="O4781"/>
      <c r="P4781"/>
      <c r="Q4781"/>
      <c r="R4781"/>
    </row>
    <row r="4782" spans="1:18" s="16" customFormat="1" x14ac:dyDescent="0.25">
      <c r="A4782"/>
      <c r="B4782" s="18"/>
      <c r="D4782"/>
      <c r="E4782"/>
      <c r="F4782"/>
      <c r="G4782"/>
      <c r="H4782"/>
      <c r="I4782"/>
      <c r="J4782"/>
      <c r="K4782"/>
      <c r="L4782"/>
      <c r="M4782"/>
      <c r="N4782"/>
      <c r="O4782"/>
      <c r="P4782"/>
      <c r="Q4782"/>
      <c r="R4782"/>
    </row>
    <row r="4783" spans="1:18" s="16" customFormat="1" x14ac:dyDescent="0.25">
      <c r="A4783"/>
      <c r="B4783" s="18"/>
      <c r="D4783"/>
      <c r="E4783"/>
      <c r="F4783"/>
      <c r="G4783"/>
      <c r="H4783"/>
      <c r="I4783"/>
      <c r="J4783"/>
      <c r="K4783"/>
      <c r="L4783"/>
      <c r="M4783"/>
      <c r="N4783"/>
      <c r="O4783"/>
      <c r="P4783"/>
      <c r="Q4783"/>
      <c r="R4783"/>
    </row>
    <row r="4784" spans="1:18" s="16" customFormat="1" x14ac:dyDescent="0.25">
      <c r="A4784"/>
      <c r="B4784" s="18"/>
      <c r="D4784"/>
      <c r="E4784"/>
      <c r="F4784"/>
      <c r="G4784"/>
      <c r="H4784"/>
      <c r="I4784"/>
      <c r="J4784"/>
      <c r="K4784"/>
      <c r="L4784"/>
      <c r="M4784"/>
      <c r="N4784"/>
      <c r="O4784"/>
      <c r="P4784"/>
      <c r="Q4784"/>
      <c r="R4784"/>
    </row>
    <row r="4785" spans="1:18" s="16" customFormat="1" x14ac:dyDescent="0.25">
      <c r="A4785"/>
      <c r="B4785" s="18"/>
      <c r="D4785"/>
      <c r="E4785"/>
      <c r="F4785"/>
      <c r="G4785"/>
      <c r="H4785"/>
      <c r="I4785"/>
      <c r="J4785"/>
      <c r="K4785"/>
      <c r="L4785"/>
      <c r="M4785"/>
      <c r="N4785"/>
      <c r="O4785"/>
      <c r="P4785"/>
      <c r="Q4785"/>
      <c r="R4785"/>
    </row>
    <row r="4786" spans="1:18" s="16" customFormat="1" x14ac:dyDescent="0.25">
      <c r="A4786"/>
      <c r="B4786" s="18"/>
      <c r="D4786"/>
      <c r="E4786"/>
      <c r="F4786"/>
      <c r="G4786"/>
      <c r="H4786"/>
      <c r="I4786"/>
      <c r="J4786"/>
      <c r="K4786"/>
      <c r="L4786"/>
      <c r="M4786"/>
      <c r="N4786"/>
      <c r="O4786"/>
      <c r="P4786"/>
      <c r="Q4786"/>
      <c r="R4786"/>
    </row>
    <row r="4787" spans="1:18" s="16" customFormat="1" x14ac:dyDescent="0.25">
      <c r="A4787"/>
      <c r="B4787" s="18"/>
      <c r="D4787"/>
      <c r="E4787"/>
      <c r="F4787"/>
      <c r="G4787"/>
      <c r="H4787"/>
      <c r="I4787"/>
      <c r="J4787"/>
      <c r="K4787"/>
      <c r="L4787"/>
      <c r="M4787"/>
      <c r="N4787"/>
      <c r="O4787"/>
      <c r="P4787"/>
      <c r="Q4787"/>
      <c r="R4787"/>
    </row>
    <row r="4788" spans="1:18" s="16" customFormat="1" x14ac:dyDescent="0.25">
      <c r="A4788"/>
      <c r="B4788" s="18"/>
      <c r="D4788"/>
      <c r="E4788"/>
      <c r="F4788"/>
      <c r="G4788"/>
      <c r="H4788"/>
      <c r="I4788"/>
      <c r="J4788"/>
      <c r="K4788"/>
      <c r="L4788"/>
      <c r="M4788"/>
      <c r="N4788"/>
      <c r="O4788"/>
      <c r="P4788"/>
      <c r="Q4788"/>
      <c r="R4788"/>
    </row>
    <row r="4789" spans="1:18" s="16" customFormat="1" x14ac:dyDescent="0.25">
      <c r="A4789"/>
      <c r="B4789" s="18"/>
      <c r="D4789"/>
      <c r="E4789"/>
      <c r="F4789"/>
      <c r="G4789"/>
      <c r="H4789"/>
      <c r="I4789"/>
      <c r="J4789"/>
      <c r="K4789"/>
      <c r="L4789"/>
      <c r="M4789"/>
      <c r="N4789"/>
      <c r="O4789"/>
      <c r="P4789"/>
      <c r="Q4789"/>
      <c r="R4789"/>
    </row>
    <row r="4790" spans="1:18" s="16" customFormat="1" x14ac:dyDescent="0.25">
      <c r="A4790"/>
      <c r="B4790" s="18"/>
      <c r="D4790"/>
      <c r="E4790"/>
      <c r="F4790"/>
      <c r="G4790"/>
      <c r="H4790"/>
      <c r="I4790"/>
      <c r="J4790"/>
      <c r="K4790"/>
      <c r="L4790"/>
      <c r="M4790"/>
      <c r="N4790"/>
      <c r="O4790"/>
      <c r="P4790"/>
      <c r="Q4790"/>
      <c r="R4790"/>
    </row>
    <row r="4791" spans="1:18" s="16" customFormat="1" x14ac:dyDescent="0.25">
      <c r="A4791"/>
      <c r="B4791" s="18"/>
      <c r="D4791"/>
      <c r="E4791"/>
      <c r="F4791"/>
      <c r="G4791"/>
      <c r="H4791"/>
      <c r="I4791"/>
      <c r="J4791"/>
      <c r="K4791"/>
      <c r="L4791"/>
      <c r="M4791"/>
      <c r="N4791"/>
      <c r="O4791"/>
      <c r="P4791"/>
      <c r="Q4791"/>
      <c r="R4791"/>
    </row>
    <row r="4792" spans="1:18" s="16" customFormat="1" x14ac:dyDescent="0.25">
      <c r="A4792"/>
      <c r="B4792" s="18"/>
      <c r="D4792"/>
      <c r="E4792"/>
      <c r="F4792"/>
      <c r="G4792"/>
      <c r="H4792"/>
      <c r="I4792"/>
      <c r="J4792"/>
      <c r="K4792"/>
      <c r="L4792"/>
      <c r="M4792"/>
      <c r="N4792"/>
      <c r="O4792"/>
      <c r="P4792"/>
      <c r="Q4792"/>
      <c r="R4792"/>
    </row>
    <row r="4793" spans="1:18" s="16" customFormat="1" x14ac:dyDescent="0.25">
      <c r="A4793"/>
      <c r="B4793" s="18"/>
      <c r="D4793"/>
      <c r="E4793"/>
      <c r="F4793"/>
      <c r="G4793"/>
      <c r="H4793"/>
      <c r="I4793"/>
      <c r="J4793"/>
      <c r="K4793"/>
      <c r="L4793"/>
      <c r="M4793"/>
      <c r="N4793"/>
      <c r="O4793"/>
      <c r="P4793"/>
      <c r="Q4793"/>
      <c r="R4793"/>
    </row>
    <row r="4794" spans="1:18" s="16" customFormat="1" x14ac:dyDescent="0.25">
      <c r="A4794"/>
      <c r="B4794" s="18"/>
      <c r="D4794"/>
      <c r="E4794"/>
      <c r="F4794"/>
      <c r="G4794"/>
      <c r="H4794"/>
      <c r="I4794"/>
      <c r="J4794"/>
      <c r="K4794"/>
      <c r="L4794"/>
      <c r="M4794"/>
      <c r="N4794"/>
      <c r="O4794"/>
      <c r="P4794"/>
      <c r="Q4794"/>
      <c r="R4794"/>
    </row>
    <row r="4795" spans="1:18" s="16" customFormat="1" x14ac:dyDescent="0.25">
      <c r="A4795"/>
      <c r="B4795" s="18"/>
      <c r="D4795"/>
      <c r="E4795"/>
      <c r="F4795"/>
      <c r="G4795"/>
      <c r="H4795"/>
      <c r="I4795"/>
      <c r="J4795"/>
      <c r="K4795"/>
      <c r="L4795"/>
      <c r="M4795"/>
      <c r="N4795"/>
      <c r="O4795"/>
      <c r="P4795"/>
      <c r="Q4795"/>
      <c r="R4795"/>
    </row>
    <row r="4796" spans="1:18" s="16" customFormat="1" x14ac:dyDescent="0.25">
      <c r="A4796"/>
      <c r="B4796" s="18"/>
      <c r="D4796"/>
      <c r="E4796"/>
      <c r="F4796"/>
      <c r="G4796"/>
      <c r="H4796"/>
      <c r="I4796"/>
      <c r="J4796"/>
      <c r="K4796"/>
      <c r="L4796"/>
      <c r="M4796"/>
      <c r="N4796"/>
      <c r="O4796"/>
      <c r="P4796"/>
      <c r="Q4796"/>
      <c r="R4796"/>
    </row>
    <row r="4797" spans="1:18" s="16" customFormat="1" x14ac:dyDescent="0.25">
      <c r="A4797"/>
      <c r="B4797" s="18"/>
      <c r="D4797"/>
      <c r="E4797"/>
      <c r="F4797"/>
      <c r="G4797"/>
      <c r="H4797"/>
      <c r="I4797"/>
      <c r="J4797"/>
      <c r="K4797"/>
      <c r="L4797"/>
      <c r="M4797"/>
      <c r="N4797"/>
      <c r="O4797"/>
      <c r="P4797"/>
      <c r="Q4797"/>
      <c r="R4797"/>
    </row>
    <row r="4798" spans="1:18" s="16" customFormat="1" x14ac:dyDescent="0.25">
      <c r="A4798"/>
      <c r="B4798" s="18"/>
      <c r="D4798"/>
      <c r="E4798"/>
      <c r="F4798"/>
      <c r="G4798"/>
      <c r="H4798"/>
      <c r="I4798"/>
      <c r="J4798"/>
      <c r="K4798"/>
      <c r="L4798"/>
      <c r="M4798"/>
      <c r="N4798"/>
      <c r="O4798"/>
      <c r="P4798"/>
      <c r="Q4798"/>
      <c r="R4798"/>
    </row>
    <row r="4799" spans="1:18" s="16" customFormat="1" x14ac:dyDescent="0.25">
      <c r="A4799"/>
      <c r="B4799" s="18"/>
      <c r="D4799"/>
      <c r="E4799"/>
      <c r="F4799"/>
      <c r="G4799"/>
      <c r="H4799"/>
      <c r="I4799"/>
      <c r="J4799"/>
      <c r="K4799"/>
      <c r="L4799"/>
      <c r="M4799"/>
      <c r="N4799"/>
      <c r="O4799"/>
      <c r="P4799"/>
      <c r="Q4799"/>
      <c r="R4799"/>
    </row>
    <row r="4800" spans="1:18" s="16" customFormat="1" x14ac:dyDescent="0.25">
      <c r="A4800"/>
      <c r="B4800" s="18"/>
      <c r="D4800"/>
      <c r="E4800"/>
      <c r="F4800"/>
      <c r="G4800"/>
      <c r="H4800"/>
      <c r="I4800"/>
      <c r="J4800"/>
      <c r="K4800"/>
      <c r="L4800"/>
      <c r="M4800"/>
      <c r="N4800"/>
      <c r="O4800"/>
      <c r="P4800"/>
      <c r="Q4800"/>
      <c r="R4800"/>
    </row>
    <row r="4801" spans="1:18" s="16" customFormat="1" x14ac:dyDescent="0.25">
      <c r="A4801"/>
      <c r="B4801" s="18"/>
      <c r="D4801"/>
      <c r="E4801"/>
      <c r="F4801"/>
      <c r="G4801"/>
      <c r="H4801"/>
      <c r="I4801"/>
      <c r="J4801"/>
      <c r="K4801"/>
      <c r="L4801"/>
      <c r="M4801"/>
      <c r="N4801"/>
      <c r="O4801"/>
      <c r="P4801"/>
      <c r="Q4801"/>
      <c r="R4801"/>
    </row>
    <row r="4802" spans="1:18" s="16" customFormat="1" x14ac:dyDescent="0.25">
      <c r="A4802"/>
      <c r="B4802" s="18"/>
      <c r="D4802"/>
      <c r="E4802"/>
      <c r="F4802"/>
      <c r="G4802"/>
      <c r="H4802"/>
      <c r="I4802"/>
      <c r="J4802"/>
      <c r="K4802"/>
      <c r="L4802"/>
      <c r="M4802"/>
      <c r="N4802"/>
      <c r="O4802"/>
      <c r="P4802"/>
      <c r="Q4802"/>
      <c r="R4802"/>
    </row>
    <row r="4803" spans="1:18" s="16" customFormat="1" x14ac:dyDescent="0.25">
      <c r="A4803"/>
      <c r="B4803" s="18"/>
      <c r="D4803"/>
      <c r="E4803"/>
      <c r="F4803"/>
      <c r="G4803"/>
      <c r="H4803"/>
      <c r="I4803"/>
      <c r="J4803"/>
      <c r="K4803"/>
      <c r="L4803"/>
      <c r="M4803"/>
      <c r="N4803"/>
      <c r="O4803"/>
      <c r="P4803"/>
      <c r="Q4803"/>
      <c r="R4803"/>
    </row>
    <row r="4804" spans="1:18" s="16" customFormat="1" x14ac:dyDescent="0.25">
      <c r="A4804"/>
      <c r="B4804" s="18"/>
      <c r="D4804"/>
      <c r="E4804"/>
      <c r="F4804"/>
      <c r="G4804"/>
      <c r="H4804"/>
      <c r="I4804"/>
      <c r="J4804"/>
      <c r="K4804"/>
      <c r="L4804"/>
      <c r="M4804"/>
      <c r="N4804"/>
      <c r="O4804"/>
      <c r="P4804"/>
      <c r="Q4804"/>
      <c r="R4804"/>
    </row>
    <row r="4805" spans="1:18" s="16" customFormat="1" x14ac:dyDescent="0.25">
      <c r="A4805"/>
      <c r="B4805" s="18"/>
      <c r="D4805"/>
      <c r="E4805"/>
      <c r="F4805"/>
      <c r="G4805"/>
      <c r="H4805"/>
      <c r="I4805"/>
      <c r="J4805"/>
      <c r="K4805"/>
      <c r="L4805"/>
      <c r="M4805"/>
      <c r="N4805"/>
      <c r="O4805"/>
      <c r="P4805"/>
      <c r="Q4805"/>
      <c r="R4805"/>
    </row>
    <row r="4806" spans="1:18" s="16" customFormat="1" x14ac:dyDescent="0.25">
      <c r="A4806"/>
      <c r="B4806" s="18"/>
      <c r="D4806"/>
      <c r="E4806"/>
      <c r="F4806"/>
      <c r="G4806"/>
      <c r="H4806"/>
      <c r="I4806"/>
      <c r="J4806"/>
      <c r="K4806"/>
      <c r="L4806"/>
      <c r="M4806"/>
      <c r="N4806"/>
      <c r="O4806"/>
      <c r="P4806"/>
      <c r="Q4806"/>
      <c r="R4806"/>
    </row>
    <row r="4807" spans="1:18" s="16" customFormat="1" x14ac:dyDescent="0.25">
      <c r="A4807"/>
      <c r="B4807" s="18"/>
      <c r="D4807"/>
      <c r="E4807"/>
      <c r="F4807"/>
      <c r="G4807"/>
      <c r="H4807"/>
      <c r="I4807"/>
      <c r="J4807"/>
      <c r="K4807"/>
      <c r="L4807"/>
      <c r="M4807"/>
      <c r="N4807"/>
      <c r="O4807"/>
      <c r="P4807"/>
      <c r="Q4807"/>
      <c r="R4807"/>
    </row>
    <row r="4808" spans="1:18" s="16" customFormat="1" x14ac:dyDescent="0.25">
      <c r="A4808"/>
      <c r="B4808" s="18"/>
      <c r="D4808"/>
      <c r="E4808"/>
      <c r="F4808"/>
      <c r="G4808"/>
      <c r="H4808"/>
      <c r="I4808"/>
      <c r="J4808"/>
      <c r="K4808"/>
      <c r="L4808"/>
      <c r="M4808"/>
      <c r="N4808"/>
      <c r="O4808"/>
      <c r="P4808"/>
      <c r="Q4808"/>
      <c r="R4808"/>
    </row>
    <row r="4809" spans="1:18" s="16" customFormat="1" x14ac:dyDescent="0.25">
      <c r="A4809"/>
      <c r="B4809" s="18"/>
      <c r="D4809"/>
      <c r="E4809"/>
      <c r="F4809"/>
      <c r="G4809"/>
      <c r="H4809"/>
      <c r="I4809"/>
      <c r="J4809"/>
      <c r="K4809"/>
      <c r="L4809"/>
      <c r="M4809"/>
      <c r="N4809"/>
      <c r="O4809"/>
      <c r="P4809"/>
      <c r="Q4809"/>
      <c r="R4809"/>
    </row>
    <row r="4810" spans="1:18" s="16" customFormat="1" x14ac:dyDescent="0.25">
      <c r="A4810"/>
      <c r="B4810" s="18"/>
      <c r="D4810"/>
      <c r="E4810"/>
      <c r="F4810"/>
      <c r="G4810"/>
      <c r="H4810"/>
      <c r="I4810"/>
      <c r="J4810"/>
      <c r="K4810"/>
      <c r="L4810"/>
      <c r="M4810"/>
      <c r="N4810"/>
      <c r="O4810"/>
      <c r="P4810"/>
      <c r="Q4810"/>
      <c r="R4810"/>
    </row>
    <row r="4811" spans="1:18" s="16" customFormat="1" x14ac:dyDescent="0.25">
      <c r="A4811"/>
      <c r="B4811" s="18"/>
      <c r="D4811"/>
      <c r="E4811"/>
      <c r="F4811"/>
      <c r="G4811"/>
      <c r="H4811"/>
      <c r="I4811"/>
      <c r="J4811"/>
      <c r="K4811"/>
      <c r="L4811"/>
      <c r="M4811"/>
      <c r="N4811"/>
      <c r="O4811"/>
      <c r="P4811"/>
      <c r="Q4811"/>
      <c r="R4811"/>
    </row>
    <row r="4812" spans="1:18" s="16" customFormat="1" x14ac:dyDescent="0.25">
      <c r="A4812"/>
      <c r="B4812" s="17"/>
      <c r="D4812"/>
      <c r="E4812"/>
      <c r="F4812"/>
      <c r="G4812"/>
      <c r="H4812"/>
      <c r="I4812"/>
      <c r="J4812"/>
      <c r="K4812"/>
      <c r="L4812"/>
      <c r="M4812"/>
      <c r="N4812"/>
      <c r="O4812"/>
      <c r="P4812"/>
      <c r="Q4812"/>
      <c r="R4812"/>
    </row>
    <row r="4813" spans="1:18" s="16" customFormat="1" x14ac:dyDescent="0.25">
      <c r="A4813"/>
      <c r="B4813" s="18"/>
      <c r="D4813"/>
      <c r="E4813"/>
      <c r="F4813"/>
      <c r="G4813"/>
      <c r="H4813"/>
      <c r="I4813"/>
      <c r="J4813"/>
      <c r="K4813"/>
      <c r="L4813"/>
      <c r="M4813"/>
      <c r="N4813"/>
      <c r="O4813"/>
      <c r="P4813"/>
      <c r="Q4813"/>
      <c r="R4813"/>
    </row>
    <row r="4814" spans="1:18" s="16" customFormat="1" x14ac:dyDescent="0.25">
      <c r="A4814"/>
      <c r="B4814" s="18"/>
      <c r="D4814"/>
      <c r="E4814"/>
      <c r="F4814"/>
      <c r="G4814"/>
      <c r="H4814"/>
      <c r="I4814"/>
      <c r="J4814"/>
      <c r="K4814"/>
      <c r="L4814"/>
      <c r="M4814"/>
      <c r="N4814"/>
      <c r="O4814"/>
      <c r="P4814"/>
      <c r="Q4814"/>
      <c r="R4814"/>
    </row>
    <row r="4815" spans="1:18" s="16" customFormat="1" x14ac:dyDescent="0.25">
      <c r="A4815"/>
      <c r="B4815" s="18"/>
      <c r="D4815"/>
      <c r="E4815"/>
      <c r="F4815"/>
      <c r="G4815"/>
      <c r="H4815"/>
      <c r="I4815"/>
      <c r="J4815"/>
      <c r="K4815"/>
      <c r="L4815"/>
      <c r="M4815"/>
      <c r="N4815"/>
      <c r="O4815"/>
      <c r="P4815"/>
      <c r="Q4815"/>
      <c r="R4815"/>
    </row>
    <row r="4816" spans="1:18" s="16" customFormat="1" x14ac:dyDescent="0.25">
      <c r="A4816"/>
      <c r="B4816" s="18"/>
      <c r="D4816"/>
      <c r="E4816"/>
      <c r="F4816"/>
      <c r="G4816"/>
      <c r="H4816"/>
      <c r="I4816"/>
      <c r="J4816"/>
      <c r="K4816"/>
      <c r="L4816"/>
      <c r="M4816"/>
      <c r="N4816"/>
      <c r="O4816"/>
      <c r="P4816"/>
      <c r="Q4816"/>
      <c r="R4816"/>
    </row>
    <row r="4817" spans="1:18" s="16" customFormat="1" x14ac:dyDescent="0.25">
      <c r="A4817"/>
      <c r="B4817" s="18"/>
      <c r="D4817"/>
      <c r="E4817"/>
      <c r="F4817"/>
      <c r="G4817"/>
      <c r="H4817"/>
      <c r="I4817"/>
      <c r="J4817"/>
      <c r="K4817"/>
      <c r="L4817"/>
      <c r="M4817"/>
      <c r="N4817"/>
      <c r="O4817"/>
      <c r="P4817"/>
      <c r="Q4817"/>
      <c r="R4817"/>
    </row>
    <row r="4818" spans="1:18" s="16" customFormat="1" x14ac:dyDescent="0.25">
      <c r="A4818"/>
      <c r="B4818" s="18"/>
      <c r="D4818"/>
      <c r="E4818"/>
      <c r="F4818"/>
      <c r="G4818"/>
      <c r="H4818"/>
      <c r="I4818"/>
      <c r="J4818"/>
      <c r="K4818"/>
      <c r="L4818"/>
      <c r="M4818"/>
      <c r="N4818"/>
      <c r="O4818"/>
      <c r="P4818"/>
      <c r="Q4818"/>
      <c r="R4818"/>
    </row>
    <row r="4819" spans="1:18" s="16" customFormat="1" x14ac:dyDescent="0.25">
      <c r="A4819"/>
      <c r="B4819" s="18"/>
      <c r="D4819"/>
      <c r="E4819"/>
      <c r="F4819"/>
      <c r="G4819"/>
      <c r="H4819"/>
      <c r="I4819"/>
      <c r="J4819"/>
      <c r="K4819"/>
      <c r="L4819"/>
      <c r="M4819"/>
      <c r="N4819"/>
      <c r="O4819"/>
      <c r="P4819"/>
      <c r="Q4819"/>
      <c r="R4819"/>
    </row>
    <row r="4820" spans="1:18" s="16" customFormat="1" x14ac:dyDescent="0.25">
      <c r="A4820"/>
      <c r="B4820" s="18"/>
      <c r="D4820"/>
      <c r="E4820"/>
      <c r="F4820"/>
      <c r="G4820"/>
      <c r="H4820"/>
      <c r="I4820"/>
      <c r="J4820"/>
      <c r="K4820"/>
      <c r="L4820"/>
      <c r="M4820"/>
      <c r="N4820"/>
      <c r="O4820"/>
      <c r="P4820"/>
      <c r="Q4820"/>
      <c r="R4820"/>
    </row>
    <row r="4821" spans="1:18" s="16" customFormat="1" x14ac:dyDescent="0.25">
      <c r="A4821"/>
      <c r="B4821" s="18"/>
      <c r="D4821"/>
      <c r="E4821"/>
      <c r="F4821"/>
      <c r="G4821"/>
      <c r="H4821"/>
      <c r="I4821"/>
      <c r="J4821"/>
      <c r="K4821"/>
      <c r="L4821"/>
      <c r="M4821"/>
      <c r="N4821"/>
      <c r="O4821"/>
      <c r="P4821"/>
      <c r="Q4821"/>
      <c r="R4821"/>
    </row>
    <row r="4822" spans="1:18" s="16" customFormat="1" x14ac:dyDescent="0.25">
      <c r="A4822"/>
      <c r="B4822" s="18"/>
      <c r="D4822"/>
      <c r="E4822"/>
      <c r="F4822"/>
      <c r="G4822"/>
      <c r="H4822"/>
      <c r="I4822"/>
      <c r="J4822"/>
      <c r="K4822"/>
      <c r="L4822"/>
      <c r="M4822"/>
      <c r="N4822"/>
      <c r="O4822"/>
      <c r="P4822"/>
      <c r="Q4822"/>
      <c r="R4822"/>
    </row>
    <row r="4823" spans="1:18" s="16" customFormat="1" x14ac:dyDescent="0.25">
      <c r="A4823"/>
      <c r="B4823" s="18"/>
      <c r="D4823"/>
      <c r="E4823"/>
      <c r="F4823"/>
      <c r="G4823"/>
      <c r="H4823"/>
      <c r="I4823"/>
      <c r="J4823"/>
      <c r="K4823"/>
      <c r="L4823"/>
      <c r="M4823"/>
      <c r="N4823"/>
      <c r="O4823"/>
      <c r="P4823"/>
      <c r="Q4823"/>
      <c r="R4823"/>
    </row>
    <row r="4824" spans="1:18" s="16" customFormat="1" x14ac:dyDescent="0.25">
      <c r="A4824"/>
      <c r="B4824" s="18"/>
      <c r="D4824"/>
      <c r="E4824"/>
      <c r="F4824"/>
      <c r="G4824"/>
      <c r="H4824"/>
      <c r="I4824"/>
      <c r="J4824"/>
      <c r="K4824"/>
      <c r="L4824"/>
      <c r="M4824"/>
      <c r="N4824"/>
      <c r="O4824"/>
      <c r="P4824"/>
      <c r="Q4824"/>
      <c r="R4824"/>
    </row>
    <row r="4825" spans="1:18" s="16" customFormat="1" x14ac:dyDescent="0.25">
      <c r="A4825"/>
      <c r="B4825" s="18"/>
      <c r="D4825"/>
      <c r="E4825"/>
      <c r="F4825"/>
      <c r="G4825"/>
      <c r="H4825"/>
      <c r="I4825"/>
      <c r="J4825"/>
      <c r="K4825"/>
      <c r="L4825"/>
      <c r="M4825"/>
      <c r="N4825"/>
      <c r="O4825"/>
      <c r="P4825"/>
      <c r="Q4825"/>
      <c r="R4825"/>
    </row>
    <row r="4826" spans="1:18" s="16" customFormat="1" x14ac:dyDescent="0.25">
      <c r="A4826"/>
      <c r="B4826" s="18"/>
      <c r="D4826"/>
      <c r="E4826"/>
      <c r="F4826"/>
      <c r="G4826"/>
      <c r="H4826"/>
      <c r="I4826"/>
      <c r="J4826"/>
      <c r="K4826"/>
      <c r="L4826"/>
      <c r="M4826"/>
      <c r="N4826"/>
      <c r="O4826"/>
      <c r="P4826"/>
      <c r="Q4826"/>
      <c r="R4826"/>
    </row>
    <row r="4827" spans="1:18" s="16" customFormat="1" x14ac:dyDescent="0.25">
      <c r="A4827"/>
      <c r="B4827" s="18"/>
      <c r="D4827"/>
      <c r="E4827"/>
      <c r="F4827"/>
      <c r="G4827"/>
      <c r="H4827"/>
      <c r="I4827"/>
      <c r="J4827"/>
      <c r="K4827"/>
      <c r="L4827"/>
      <c r="M4827"/>
      <c r="N4827"/>
      <c r="O4827"/>
      <c r="P4827"/>
      <c r="Q4827"/>
      <c r="R4827"/>
    </row>
    <row r="4828" spans="1:18" s="16" customFormat="1" x14ac:dyDescent="0.25">
      <c r="A4828"/>
      <c r="B4828" s="18"/>
      <c r="D4828"/>
      <c r="E4828"/>
      <c r="F4828"/>
      <c r="G4828"/>
      <c r="H4828"/>
      <c r="I4828"/>
      <c r="J4828"/>
      <c r="K4828"/>
      <c r="L4828"/>
      <c r="M4828"/>
      <c r="N4828"/>
      <c r="O4828"/>
      <c r="P4828"/>
      <c r="Q4828"/>
      <c r="R4828"/>
    </row>
    <row r="4829" spans="1:18" s="16" customFormat="1" x14ac:dyDescent="0.25">
      <c r="A4829"/>
      <c r="B4829" s="18"/>
      <c r="D4829"/>
      <c r="E4829"/>
      <c r="F4829"/>
      <c r="G4829"/>
      <c r="H4829"/>
      <c r="I4829"/>
      <c r="J4829"/>
      <c r="K4829"/>
      <c r="L4829"/>
      <c r="M4829"/>
      <c r="N4829"/>
      <c r="O4829"/>
      <c r="P4829"/>
      <c r="Q4829"/>
      <c r="R4829"/>
    </row>
    <row r="4830" spans="1:18" s="16" customFormat="1" x14ac:dyDescent="0.25">
      <c r="A4830"/>
      <c r="B4830" s="18"/>
      <c r="D4830"/>
      <c r="E4830"/>
      <c r="F4830"/>
      <c r="G4830"/>
      <c r="H4830"/>
      <c r="I4830"/>
      <c r="J4830"/>
      <c r="K4830"/>
      <c r="L4830"/>
      <c r="M4830"/>
      <c r="N4830"/>
      <c r="O4830"/>
      <c r="P4830"/>
      <c r="Q4830"/>
      <c r="R4830"/>
    </row>
    <row r="4831" spans="1:18" s="16" customFormat="1" x14ac:dyDescent="0.25">
      <c r="A4831"/>
      <c r="B4831" s="18"/>
      <c r="D4831"/>
      <c r="E4831"/>
      <c r="F4831"/>
      <c r="G4831"/>
      <c r="H4831"/>
      <c r="I4831"/>
      <c r="J4831"/>
      <c r="K4831"/>
      <c r="L4831"/>
      <c r="M4831"/>
      <c r="N4831"/>
      <c r="O4831"/>
      <c r="P4831"/>
      <c r="Q4831"/>
      <c r="R4831"/>
    </row>
    <row r="4832" spans="1:18" s="16" customFormat="1" x14ac:dyDescent="0.25">
      <c r="A4832"/>
      <c r="B4832" s="18"/>
      <c r="D4832"/>
      <c r="E4832"/>
      <c r="F4832"/>
      <c r="G4832"/>
      <c r="H4832"/>
      <c r="I4832"/>
      <c r="J4832"/>
      <c r="K4832"/>
      <c r="L4832"/>
      <c r="M4832"/>
      <c r="N4832"/>
      <c r="O4832"/>
      <c r="P4832"/>
      <c r="Q4832"/>
      <c r="R4832"/>
    </row>
    <row r="4833" spans="1:18" s="16" customFormat="1" x14ac:dyDescent="0.25">
      <c r="A4833"/>
      <c r="B4833" s="18"/>
      <c r="D4833"/>
      <c r="E4833"/>
      <c r="F4833"/>
      <c r="G4833"/>
      <c r="H4833"/>
      <c r="I4833"/>
      <c r="J4833"/>
      <c r="K4833"/>
      <c r="L4833"/>
      <c r="M4833"/>
      <c r="N4833"/>
      <c r="O4833"/>
      <c r="P4833"/>
      <c r="Q4833"/>
      <c r="R4833"/>
    </row>
    <row r="4834" spans="1:18" s="16" customFormat="1" x14ac:dyDescent="0.25">
      <c r="A4834"/>
      <c r="B4834" s="18"/>
      <c r="D4834"/>
      <c r="E4834"/>
      <c r="F4834"/>
      <c r="G4834"/>
      <c r="H4834"/>
      <c r="I4834"/>
      <c r="J4834"/>
      <c r="K4834"/>
      <c r="L4834"/>
      <c r="M4834"/>
      <c r="N4834"/>
      <c r="O4834"/>
      <c r="P4834"/>
      <c r="Q4834"/>
      <c r="R4834"/>
    </row>
    <row r="4835" spans="1:18" s="16" customFormat="1" x14ac:dyDescent="0.25">
      <c r="A4835"/>
      <c r="B4835" s="18"/>
      <c r="D4835"/>
      <c r="E4835"/>
      <c r="F4835"/>
      <c r="G4835"/>
      <c r="H4835"/>
      <c r="I4835"/>
      <c r="J4835"/>
      <c r="K4835"/>
      <c r="L4835"/>
      <c r="M4835"/>
      <c r="N4835"/>
      <c r="O4835"/>
      <c r="P4835"/>
      <c r="Q4835"/>
      <c r="R4835"/>
    </row>
    <row r="4836" spans="1:18" s="16" customFormat="1" x14ac:dyDescent="0.25">
      <c r="A4836"/>
      <c r="B4836" s="18"/>
      <c r="D4836"/>
      <c r="E4836"/>
      <c r="F4836"/>
      <c r="G4836"/>
      <c r="H4836"/>
      <c r="I4836"/>
      <c r="J4836"/>
      <c r="K4836"/>
      <c r="L4836"/>
      <c r="M4836"/>
      <c r="N4836"/>
      <c r="O4836"/>
      <c r="P4836"/>
      <c r="Q4836"/>
      <c r="R4836"/>
    </row>
    <row r="4837" spans="1:18" s="16" customFormat="1" x14ac:dyDescent="0.25">
      <c r="A4837"/>
      <c r="B4837" s="18"/>
      <c r="D4837"/>
      <c r="E4837"/>
      <c r="F4837"/>
      <c r="G4837"/>
      <c r="H4837"/>
      <c r="I4837"/>
      <c r="J4837"/>
      <c r="K4837"/>
      <c r="L4837"/>
      <c r="M4837"/>
      <c r="N4837"/>
      <c r="O4837"/>
      <c r="P4837"/>
      <c r="Q4837"/>
      <c r="R4837"/>
    </row>
    <row r="4838" spans="1:18" s="16" customFormat="1" x14ac:dyDescent="0.25">
      <c r="A4838"/>
      <c r="B4838" s="18"/>
      <c r="D4838"/>
      <c r="E4838"/>
      <c r="F4838"/>
      <c r="G4838"/>
      <c r="H4838"/>
      <c r="I4838"/>
      <c r="J4838"/>
      <c r="K4838"/>
      <c r="L4838"/>
      <c r="M4838"/>
      <c r="N4838"/>
      <c r="O4838"/>
      <c r="P4838"/>
      <c r="Q4838"/>
      <c r="R4838"/>
    </row>
    <row r="4839" spans="1:18" s="16" customFormat="1" x14ac:dyDescent="0.25">
      <c r="A4839"/>
      <c r="B4839" s="18"/>
      <c r="D4839"/>
      <c r="E4839"/>
      <c r="F4839"/>
      <c r="G4839"/>
      <c r="H4839"/>
      <c r="I4839"/>
      <c r="J4839"/>
      <c r="K4839"/>
      <c r="L4839"/>
      <c r="M4839"/>
      <c r="N4839"/>
      <c r="O4839"/>
      <c r="P4839"/>
      <c r="Q4839"/>
      <c r="R4839"/>
    </row>
    <row r="4840" spans="1:18" s="16" customFormat="1" x14ac:dyDescent="0.25">
      <c r="A4840"/>
      <c r="B4840" s="18"/>
      <c r="D4840"/>
      <c r="E4840"/>
      <c r="F4840"/>
      <c r="G4840"/>
      <c r="H4840"/>
      <c r="I4840"/>
      <c r="J4840"/>
      <c r="K4840"/>
      <c r="L4840"/>
      <c r="M4840"/>
      <c r="N4840"/>
      <c r="O4840"/>
      <c r="P4840"/>
      <c r="Q4840"/>
      <c r="R4840"/>
    </row>
    <row r="4841" spans="1:18" s="16" customFormat="1" x14ac:dyDescent="0.25">
      <c r="A4841"/>
      <c r="B4841" s="18"/>
      <c r="D4841"/>
      <c r="E4841"/>
      <c r="F4841"/>
      <c r="G4841"/>
      <c r="H4841"/>
      <c r="I4841"/>
      <c r="J4841"/>
      <c r="K4841"/>
      <c r="L4841"/>
      <c r="M4841"/>
      <c r="N4841"/>
      <c r="O4841"/>
      <c r="P4841"/>
      <c r="Q4841"/>
      <c r="R4841"/>
    </row>
    <row r="4842" spans="1:18" s="16" customFormat="1" x14ac:dyDescent="0.25">
      <c r="A4842"/>
      <c r="B4842" s="18"/>
      <c r="D4842"/>
      <c r="E4842"/>
      <c r="F4842"/>
      <c r="G4842"/>
      <c r="H4842"/>
      <c r="I4842"/>
      <c r="J4842"/>
      <c r="K4842"/>
      <c r="L4842"/>
      <c r="M4842"/>
      <c r="N4842"/>
      <c r="O4842"/>
      <c r="P4842"/>
      <c r="Q4842"/>
      <c r="R4842"/>
    </row>
    <row r="4843" spans="1:18" s="16" customFormat="1" x14ac:dyDescent="0.25">
      <c r="A4843"/>
      <c r="B4843" s="18"/>
      <c r="D4843"/>
      <c r="E4843"/>
      <c r="F4843"/>
      <c r="G4843"/>
      <c r="H4843"/>
      <c r="I4843"/>
      <c r="J4843"/>
      <c r="K4843"/>
      <c r="L4843"/>
      <c r="M4843"/>
      <c r="N4843"/>
      <c r="O4843"/>
      <c r="P4843"/>
      <c r="Q4843"/>
      <c r="R4843"/>
    </row>
    <row r="4844" spans="1:18" s="16" customFormat="1" x14ac:dyDescent="0.25">
      <c r="A4844"/>
      <c r="B4844" s="18"/>
      <c r="D4844"/>
      <c r="E4844"/>
      <c r="F4844"/>
      <c r="G4844"/>
      <c r="H4844"/>
      <c r="I4844"/>
      <c r="J4844"/>
      <c r="K4844"/>
      <c r="L4844"/>
      <c r="M4844"/>
      <c r="N4844"/>
      <c r="O4844"/>
      <c r="P4844"/>
      <c r="Q4844"/>
      <c r="R4844"/>
    </row>
    <row r="4845" spans="1:18" s="16" customFormat="1" x14ac:dyDescent="0.25">
      <c r="A4845"/>
      <c r="B4845" s="18"/>
      <c r="D4845"/>
      <c r="E4845"/>
      <c r="F4845"/>
      <c r="G4845"/>
      <c r="H4845"/>
      <c r="I4845"/>
      <c r="J4845"/>
      <c r="K4845"/>
      <c r="L4845"/>
      <c r="M4845"/>
      <c r="N4845"/>
      <c r="O4845"/>
      <c r="P4845"/>
      <c r="Q4845"/>
      <c r="R4845"/>
    </row>
    <row r="4846" spans="1:18" s="16" customFormat="1" x14ac:dyDescent="0.25">
      <c r="A4846"/>
      <c r="B4846" s="18"/>
      <c r="D4846"/>
      <c r="E4846"/>
      <c r="F4846"/>
      <c r="G4846"/>
      <c r="H4846"/>
      <c r="I4846"/>
      <c r="J4846"/>
      <c r="K4846"/>
      <c r="L4846"/>
      <c r="M4846"/>
      <c r="N4846"/>
      <c r="O4846"/>
      <c r="P4846"/>
      <c r="Q4846"/>
      <c r="R4846"/>
    </row>
    <row r="4847" spans="1:18" s="16" customFormat="1" x14ac:dyDescent="0.25">
      <c r="A4847"/>
      <c r="B4847" s="18"/>
      <c r="D4847"/>
      <c r="E4847"/>
      <c r="F4847"/>
      <c r="G4847"/>
      <c r="H4847"/>
      <c r="I4847"/>
      <c r="J4847"/>
      <c r="K4847"/>
      <c r="L4847"/>
      <c r="M4847"/>
      <c r="N4847"/>
      <c r="O4847"/>
      <c r="P4847"/>
      <c r="Q4847"/>
      <c r="R4847"/>
    </row>
    <row r="4848" spans="1:18" s="16" customFormat="1" x14ac:dyDescent="0.25">
      <c r="A4848"/>
      <c r="B4848" s="18"/>
      <c r="D4848"/>
      <c r="E4848"/>
      <c r="F4848"/>
      <c r="G4848"/>
      <c r="H4848"/>
      <c r="I4848"/>
      <c r="J4848"/>
      <c r="K4848"/>
      <c r="L4848"/>
      <c r="M4848"/>
      <c r="N4848"/>
      <c r="O4848"/>
      <c r="P4848"/>
      <c r="Q4848"/>
      <c r="R4848"/>
    </row>
    <row r="4849" spans="1:18" s="16" customFormat="1" x14ac:dyDescent="0.25">
      <c r="A4849"/>
      <c r="B4849" s="18"/>
      <c r="D4849"/>
      <c r="E4849"/>
      <c r="F4849"/>
      <c r="G4849"/>
      <c r="H4849"/>
      <c r="I4849"/>
      <c r="J4849"/>
      <c r="K4849"/>
      <c r="L4849"/>
      <c r="M4849"/>
      <c r="N4849"/>
      <c r="O4849"/>
      <c r="P4849"/>
      <c r="Q4849"/>
      <c r="R4849"/>
    </row>
    <row r="4850" spans="1:18" s="16" customFormat="1" x14ac:dyDescent="0.25">
      <c r="A4850"/>
      <c r="B4850" s="18"/>
      <c r="D4850"/>
      <c r="E4850"/>
      <c r="F4850"/>
      <c r="G4850"/>
      <c r="H4850"/>
      <c r="I4850"/>
      <c r="J4850"/>
      <c r="K4850"/>
      <c r="L4850"/>
      <c r="M4850"/>
      <c r="N4850"/>
      <c r="O4850"/>
      <c r="P4850"/>
      <c r="Q4850"/>
      <c r="R4850"/>
    </row>
    <row r="4851" spans="1:18" s="16" customFormat="1" x14ac:dyDescent="0.25">
      <c r="A4851"/>
      <c r="B4851" s="18"/>
      <c r="D4851"/>
      <c r="E4851"/>
      <c r="F4851"/>
      <c r="G4851"/>
      <c r="H4851"/>
      <c r="I4851"/>
      <c r="J4851"/>
      <c r="K4851"/>
      <c r="L4851"/>
      <c r="M4851"/>
      <c r="N4851"/>
      <c r="O4851"/>
      <c r="P4851"/>
      <c r="Q4851"/>
      <c r="R4851"/>
    </row>
    <row r="4852" spans="1:18" s="16" customFormat="1" x14ac:dyDescent="0.25">
      <c r="A4852"/>
      <c r="B4852" s="18"/>
      <c r="D4852"/>
      <c r="E4852"/>
      <c r="F4852"/>
      <c r="G4852"/>
      <c r="H4852"/>
      <c r="I4852"/>
      <c r="J4852"/>
      <c r="K4852"/>
      <c r="L4852"/>
      <c r="M4852"/>
      <c r="N4852"/>
      <c r="O4852"/>
      <c r="P4852"/>
      <c r="Q4852"/>
      <c r="R4852"/>
    </row>
    <row r="4853" spans="1:18" s="16" customFormat="1" x14ac:dyDescent="0.25">
      <c r="A4853"/>
      <c r="B4853" s="18"/>
      <c r="D4853"/>
      <c r="E4853"/>
      <c r="F4853"/>
      <c r="G4853"/>
      <c r="H4853"/>
      <c r="I4853"/>
      <c r="J4853"/>
      <c r="K4853"/>
      <c r="L4853"/>
      <c r="M4853"/>
      <c r="N4853"/>
      <c r="O4853"/>
      <c r="P4853"/>
      <c r="Q4853"/>
      <c r="R4853"/>
    </row>
    <row r="4854" spans="1:18" s="16" customFormat="1" x14ac:dyDescent="0.25">
      <c r="A4854"/>
      <c r="B4854" s="18"/>
      <c r="D4854"/>
      <c r="E4854"/>
      <c r="F4854"/>
      <c r="G4854"/>
      <c r="H4854"/>
      <c r="I4854"/>
      <c r="J4854"/>
      <c r="K4854"/>
      <c r="L4854"/>
      <c r="M4854"/>
      <c r="N4854"/>
      <c r="O4854"/>
      <c r="P4854"/>
      <c r="Q4854"/>
      <c r="R4854"/>
    </row>
    <row r="4855" spans="1:18" s="16" customFormat="1" x14ac:dyDescent="0.25">
      <c r="A4855"/>
      <c r="B4855" s="18"/>
      <c r="D4855"/>
      <c r="E4855"/>
      <c r="F4855"/>
      <c r="G4855"/>
      <c r="H4855"/>
      <c r="I4855"/>
      <c r="J4855"/>
      <c r="K4855"/>
      <c r="L4855"/>
      <c r="M4855"/>
      <c r="N4855"/>
      <c r="O4855"/>
      <c r="P4855"/>
      <c r="Q4855"/>
      <c r="R4855"/>
    </row>
    <row r="4856" spans="1:18" s="16" customFormat="1" x14ac:dyDescent="0.25">
      <c r="A4856"/>
      <c r="B4856" s="18"/>
      <c r="D4856"/>
      <c r="E4856"/>
      <c r="F4856"/>
      <c r="G4856"/>
      <c r="H4856"/>
      <c r="I4856"/>
      <c r="J4856"/>
      <c r="K4856"/>
      <c r="L4856"/>
      <c r="M4856"/>
      <c r="N4856"/>
      <c r="O4856"/>
      <c r="P4856"/>
      <c r="Q4856"/>
      <c r="R4856"/>
    </row>
    <row r="4857" spans="1:18" s="16" customFormat="1" x14ac:dyDescent="0.25">
      <c r="A4857"/>
      <c r="B4857" s="18"/>
      <c r="D4857"/>
      <c r="E4857"/>
      <c r="F4857"/>
      <c r="G4857"/>
      <c r="H4857"/>
      <c r="I4857"/>
      <c r="J4857"/>
      <c r="K4857"/>
      <c r="L4857"/>
      <c r="M4857"/>
      <c r="N4857"/>
      <c r="O4857"/>
      <c r="P4857"/>
      <c r="Q4857"/>
      <c r="R4857"/>
    </row>
    <row r="4858" spans="1:18" s="16" customFormat="1" x14ac:dyDescent="0.25">
      <c r="A4858"/>
      <c r="B4858" s="18"/>
      <c r="D4858"/>
      <c r="E4858"/>
      <c r="F4858"/>
      <c r="G4858"/>
      <c r="H4858"/>
      <c r="I4858"/>
      <c r="J4858"/>
      <c r="K4858"/>
      <c r="L4858"/>
      <c r="M4858"/>
      <c r="N4858"/>
      <c r="O4858"/>
      <c r="P4858"/>
      <c r="Q4858"/>
      <c r="R4858"/>
    </row>
    <row r="4859" spans="1:18" s="16" customFormat="1" x14ac:dyDescent="0.25">
      <c r="A4859"/>
      <c r="B4859" s="18"/>
      <c r="D4859"/>
      <c r="E4859"/>
      <c r="F4859"/>
      <c r="G4859"/>
      <c r="H4859"/>
      <c r="I4859"/>
      <c r="J4859"/>
      <c r="K4859"/>
      <c r="L4859"/>
      <c r="M4859"/>
      <c r="N4859"/>
      <c r="O4859"/>
      <c r="P4859"/>
      <c r="Q4859"/>
      <c r="R4859"/>
    </row>
    <row r="4860" spans="1:18" s="16" customFormat="1" x14ac:dyDescent="0.25">
      <c r="A4860"/>
      <c r="B4860" s="18"/>
      <c r="D4860"/>
      <c r="E4860"/>
      <c r="F4860"/>
      <c r="G4860"/>
      <c r="H4860"/>
      <c r="I4860"/>
      <c r="J4860"/>
      <c r="K4860"/>
      <c r="L4860"/>
      <c r="M4860"/>
      <c r="N4860"/>
      <c r="O4860"/>
      <c r="P4860"/>
      <c r="Q4860"/>
      <c r="R4860"/>
    </row>
    <row r="4861" spans="1:18" s="16" customFormat="1" x14ac:dyDescent="0.25">
      <c r="A4861"/>
      <c r="B4861" s="18"/>
      <c r="D4861"/>
      <c r="E4861"/>
      <c r="F4861"/>
      <c r="G4861"/>
      <c r="H4861"/>
      <c r="I4861"/>
      <c r="J4861"/>
      <c r="K4861"/>
      <c r="L4861"/>
      <c r="M4861"/>
      <c r="N4861"/>
      <c r="O4861"/>
      <c r="P4861"/>
      <c r="Q4861"/>
      <c r="R4861"/>
    </row>
    <row r="4862" spans="1:18" s="16" customFormat="1" x14ac:dyDescent="0.25">
      <c r="A4862"/>
      <c r="B4862" s="17"/>
      <c r="D4862"/>
      <c r="E4862"/>
      <c r="F4862"/>
      <c r="G4862"/>
      <c r="H4862"/>
      <c r="I4862"/>
      <c r="J4862"/>
      <c r="K4862"/>
      <c r="L4862"/>
      <c r="M4862"/>
      <c r="N4862"/>
      <c r="O4862"/>
      <c r="P4862"/>
      <c r="Q4862"/>
      <c r="R4862"/>
    </row>
    <row r="4863" spans="1:18" s="16" customFormat="1" x14ac:dyDescent="0.25">
      <c r="A4863"/>
      <c r="B4863" s="18"/>
      <c r="D4863"/>
      <c r="E4863"/>
      <c r="F4863"/>
      <c r="G4863"/>
      <c r="H4863"/>
      <c r="I4863"/>
      <c r="J4863"/>
      <c r="K4863"/>
      <c r="L4863"/>
      <c r="M4863"/>
      <c r="N4863"/>
      <c r="O4863"/>
      <c r="P4863"/>
      <c r="Q4863"/>
      <c r="R4863"/>
    </row>
    <row r="4864" spans="1:18" s="16" customFormat="1" x14ac:dyDescent="0.25">
      <c r="A4864"/>
      <c r="B4864" s="18"/>
      <c r="D4864"/>
      <c r="E4864"/>
      <c r="F4864"/>
      <c r="G4864"/>
      <c r="H4864"/>
      <c r="I4864"/>
      <c r="J4864"/>
      <c r="K4864"/>
      <c r="L4864"/>
      <c r="M4864"/>
      <c r="N4864"/>
      <c r="O4864"/>
      <c r="P4864"/>
      <c r="Q4864"/>
      <c r="R4864"/>
    </row>
    <row r="4865" spans="1:18" s="16" customFormat="1" x14ac:dyDescent="0.25">
      <c r="A4865"/>
      <c r="B4865" s="18"/>
      <c r="D4865"/>
      <c r="E4865"/>
      <c r="F4865"/>
      <c r="G4865"/>
      <c r="H4865"/>
      <c r="I4865"/>
      <c r="J4865"/>
      <c r="K4865"/>
      <c r="L4865"/>
      <c r="M4865"/>
      <c r="N4865"/>
      <c r="O4865"/>
      <c r="P4865"/>
      <c r="Q4865"/>
      <c r="R4865"/>
    </row>
    <row r="4866" spans="1:18" s="16" customFormat="1" x14ac:dyDescent="0.25">
      <c r="A4866"/>
      <c r="B4866" s="18"/>
      <c r="D4866"/>
      <c r="E4866"/>
      <c r="F4866"/>
      <c r="G4866"/>
      <c r="H4866"/>
      <c r="I4866"/>
      <c r="J4866"/>
      <c r="K4866"/>
      <c r="L4866"/>
      <c r="M4866"/>
      <c r="N4866"/>
      <c r="O4866"/>
      <c r="P4866"/>
      <c r="Q4866"/>
      <c r="R4866"/>
    </row>
    <row r="4867" spans="1:18" s="16" customFormat="1" x14ac:dyDescent="0.25">
      <c r="A4867"/>
      <c r="B4867" s="18"/>
      <c r="D4867"/>
      <c r="E4867"/>
      <c r="F4867"/>
      <c r="G4867"/>
      <c r="H4867"/>
      <c r="I4867"/>
      <c r="J4867"/>
      <c r="K4867"/>
      <c r="L4867"/>
      <c r="M4867"/>
      <c r="N4867"/>
      <c r="O4867"/>
      <c r="P4867"/>
      <c r="Q4867"/>
      <c r="R4867"/>
    </row>
    <row r="4868" spans="1:18" s="16" customFormat="1" x14ac:dyDescent="0.25">
      <c r="A4868"/>
      <c r="B4868" s="18"/>
      <c r="D4868"/>
      <c r="E4868"/>
      <c r="F4868"/>
      <c r="G4868"/>
      <c r="H4868"/>
      <c r="I4868"/>
      <c r="J4868"/>
      <c r="K4868"/>
      <c r="L4868"/>
      <c r="M4868"/>
      <c r="N4868"/>
      <c r="O4868"/>
      <c r="P4868"/>
      <c r="Q4868"/>
      <c r="R4868"/>
    </row>
    <row r="4869" spans="1:18" s="16" customFormat="1" x14ac:dyDescent="0.25">
      <c r="A4869"/>
      <c r="B4869" s="18"/>
      <c r="D4869"/>
      <c r="E4869"/>
      <c r="F4869"/>
      <c r="G4869"/>
      <c r="H4869"/>
      <c r="I4869"/>
      <c r="J4869"/>
      <c r="K4869"/>
      <c r="L4869"/>
      <c r="M4869"/>
      <c r="N4869"/>
      <c r="O4869"/>
      <c r="P4869"/>
      <c r="Q4869"/>
      <c r="R4869"/>
    </row>
    <row r="4870" spans="1:18" s="16" customFormat="1" x14ac:dyDescent="0.25">
      <c r="A4870"/>
      <c r="B4870" s="18"/>
      <c r="D4870"/>
      <c r="E4870"/>
      <c r="F4870"/>
      <c r="G4870"/>
      <c r="H4870"/>
      <c r="I4870"/>
      <c r="J4870"/>
      <c r="K4870"/>
      <c r="L4870"/>
      <c r="M4870"/>
      <c r="N4870"/>
      <c r="O4870"/>
      <c r="P4870"/>
      <c r="Q4870"/>
      <c r="R4870"/>
    </row>
    <row r="4871" spans="1:18" s="16" customFormat="1" x14ac:dyDescent="0.25">
      <c r="A4871"/>
      <c r="B4871" s="18"/>
      <c r="D4871"/>
      <c r="E4871"/>
      <c r="F4871"/>
      <c r="G4871"/>
      <c r="H4871"/>
      <c r="I4871"/>
      <c r="J4871"/>
      <c r="K4871"/>
      <c r="L4871"/>
      <c r="M4871"/>
      <c r="N4871"/>
      <c r="O4871"/>
      <c r="P4871"/>
      <c r="Q4871"/>
      <c r="R4871"/>
    </row>
    <row r="4872" spans="1:18" s="16" customFormat="1" x14ac:dyDescent="0.25">
      <c r="A4872"/>
      <c r="B4872" s="18"/>
      <c r="D4872"/>
      <c r="E4872"/>
      <c r="F4872"/>
      <c r="G4872"/>
      <c r="H4872"/>
      <c r="I4872"/>
      <c r="J4872"/>
      <c r="K4872"/>
      <c r="L4872"/>
      <c r="M4872"/>
      <c r="N4872"/>
      <c r="O4872"/>
      <c r="P4872"/>
      <c r="Q4872"/>
      <c r="R4872"/>
    </row>
    <row r="4873" spans="1:18" s="16" customFormat="1" x14ac:dyDescent="0.25">
      <c r="A4873"/>
      <c r="B4873" s="18"/>
      <c r="D4873"/>
      <c r="E4873"/>
      <c r="F4873"/>
      <c r="G4873"/>
      <c r="H4873"/>
      <c r="I4873"/>
      <c r="J4873"/>
      <c r="K4873"/>
      <c r="L4873"/>
      <c r="M4873"/>
      <c r="N4873"/>
      <c r="O4873"/>
      <c r="P4873"/>
      <c r="Q4873"/>
      <c r="R4873"/>
    </row>
    <row r="4874" spans="1:18" s="16" customFormat="1" x14ac:dyDescent="0.25">
      <c r="A4874"/>
      <c r="B4874" s="18"/>
      <c r="D4874"/>
      <c r="E4874"/>
      <c r="F4874"/>
      <c r="G4874"/>
      <c r="H4874"/>
      <c r="I4874"/>
      <c r="J4874"/>
      <c r="K4874"/>
      <c r="L4874"/>
      <c r="M4874"/>
      <c r="N4874"/>
      <c r="O4874"/>
      <c r="P4874"/>
      <c r="Q4874"/>
      <c r="R4874"/>
    </row>
    <row r="4875" spans="1:18" s="16" customFormat="1" x14ac:dyDescent="0.25">
      <c r="A4875"/>
      <c r="B4875" s="18"/>
      <c r="D4875"/>
      <c r="E4875"/>
      <c r="F4875"/>
      <c r="G4875"/>
      <c r="H4875"/>
      <c r="I4875"/>
      <c r="J4875"/>
      <c r="K4875"/>
      <c r="L4875"/>
      <c r="M4875"/>
      <c r="N4875"/>
      <c r="O4875"/>
      <c r="P4875"/>
      <c r="Q4875"/>
      <c r="R4875"/>
    </row>
    <row r="4876" spans="1:18" s="16" customFormat="1" x14ac:dyDescent="0.25">
      <c r="A4876"/>
      <c r="B4876" s="18"/>
      <c r="D4876"/>
      <c r="E4876"/>
      <c r="F4876"/>
      <c r="G4876"/>
      <c r="H4876"/>
      <c r="I4876"/>
      <c r="J4876"/>
      <c r="K4876"/>
      <c r="L4876"/>
      <c r="M4876"/>
      <c r="N4876"/>
      <c r="O4876"/>
      <c r="P4876"/>
      <c r="Q4876"/>
      <c r="R4876"/>
    </row>
    <row r="4877" spans="1:18" s="16" customFormat="1" x14ac:dyDescent="0.25">
      <c r="A4877"/>
      <c r="B4877" s="18"/>
      <c r="D4877"/>
      <c r="E4877"/>
      <c r="F4877"/>
      <c r="G4877"/>
      <c r="H4877"/>
      <c r="I4877"/>
      <c r="J4877"/>
      <c r="K4877"/>
      <c r="L4877"/>
      <c r="M4877"/>
      <c r="N4877"/>
      <c r="O4877"/>
      <c r="P4877"/>
      <c r="Q4877"/>
      <c r="R4877"/>
    </row>
    <row r="4878" spans="1:18" s="16" customFormat="1" x14ac:dyDescent="0.25">
      <c r="A4878"/>
      <c r="B4878" s="18"/>
      <c r="D4878"/>
      <c r="E4878"/>
      <c r="F4878"/>
      <c r="G4878"/>
      <c r="H4878"/>
      <c r="I4878"/>
      <c r="J4878"/>
      <c r="K4878"/>
      <c r="L4878"/>
      <c r="M4878"/>
      <c r="N4878"/>
      <c r="O4878"/>
      <c r="P4878"/>
      <c r="Q4878"/>
      <c r="R4878"/>
    </row>
    <row r="4879" spans="1:18" s="16" customFormat="1" x14ac:dyDescent="0.25">
      <c r="A4879"/>
      <c r="B4879" s="18"/>
      <c r="D4879"/>
      <c r="E4879"/>
      <c r="F4879"/>
      <c r="G4879"/>
      <c r="H4879"/>
      <c r="I4879"/>
      <c r="J4879"/>
      <c r="K4879"/>
      <c r="L4879"/>
      <c r="M4879"/>
      <c r="N4879"/>
      <c r="O4879"/>
      <c r="P4879"/>
      <c r="Q4879"/>
      <c r="R4879"/>
    </row>
    <row r="4880" spans="1:18" s="16" customFormat="1" x14ac:dyDescent="0.25">
      <c r="A4880"/>
      <c r="B4880" s="18"/>
      <c r="D4880"/>
      <c r="E4880"/>
      <c r="F4880"/>
      <c r="G4880"/>
      <c r="H4880"/>
      <c r="I4880"/>
      <c r="J4880"/>
      <c r="K4880"/>
      <c r="L4880"/>
      <c r="M4880"/>
      <c r="N4880"/>
      <c r="O4880"/>
      <c r="P4880"/>
      <c r="Q4880"/>
      <c r="R4880"/>
    </row>
    <row r="4881" spans="1:18" s="16" customFormat="1" x14ac:dyDescent="0.25">
      <c r="A4881"/>
      <c r="B4881" s="18"/>
      <c r="D4881"/>
      <c r="E4881"/>
      <c r="F4881"/>
      <c r="G4881"/>
      <c r="H4881"/>
      <c r="I4881"/>
      <c r="J4881"/>
      <c r="K4881"/>
      <c r="L4881"/>
      <c r="M4881"/>
      <c r="N4881"/>
      <c r="O4881"/>
      <c r="P4881"/>
      <c r="Q4881"/>
      <c r="R4881"/>
    </row>
    <row r="4882" spans="1:18" s="16" customFormat="1" x14ac:dyDescent="0.25">
      <c r="A4882"/>
      <c r="B4882" s="18"/>
      <c r="D4882"/>
      <c r="E4882"/>
      <c r="F4882"/>
      <c r="G4882"/>
      <c r="H4882"/>
      <c r="I4882"/>
      <c r="J4882"/>
      <c r="K4882"/>
      <c r="L4882"/>
      <c r="M4882"/>
      <c r="N4882"/>
      <c r="O4882"/>
      <c r="P4882"/>
      <c r="Q4882"/>
      <c r="R4882"/>
    </row>
    <row r="4883" spans="1:18" s="16" customFormat="1" x14ac:dyDescent="0.25">
      <c r="A4883"/>
      <c r="B4883" s="18"/>
      <c r="D4883"/>
      <c r="E4883"/>
      <c r="F4883"/>
      <c r="G4883"/>
      <c r="H4883"/>
      <c r="I4883"/>
      <c r="J4883"/>
      <c r="K4883"/>
      <c r="L4883"/>
      <c r="M4883"/>
      <c r="N4883"/>
      <c r="O4883"/>
      <c r="P4883"/>
      <c r="Q4883"/>
      <c r="R4883"/>
    </row>
    <row r="4884" spans="1:18" s="16" customFormat="1" x14ac:dyDescent="0.25">
      <c r="A4884"/>
      <c r="B4884" s="18"/>
      <c r="D4884"/>
      <c r="E4884"/>
      <c r="F4884"/>
      <c r="G4884"/>
      <c r="H4884"/>
      <c r="I4884"/>
      <c r="J4884"/>
      <c r="K4884"/>
      <c r="L4884"/>
      <c r="M4884"/>
      <c r="N4884"/>
      <c r="O4884"/>
      <c r="P4884"/>
      <c r="Q4884"/>
      <c r="R4884"/>
    </row>
    <row r="4885" spans="1:18" s="16" customFormat="1" x14ac:dyDescent="0.25">
      <c r="A4885"/>
      <c r="B4885" s="18"/>
      <c r="D4885"/>
      <c r="E4885"/>
      <c r="F4885"/>
      <c r="G4885"/>
      <c r="H4885"/>
      <c r="I4885"/>
      <c r="J4885"/>
      <c r="K4885"/>
      <c r="L4885"/>
      <c r="M4885"/>
      <c r="N4885"/>
      <c r="O4885"/>
      <c r="P4885"/>
      <c r="Q4885"/>
      <c r="R4885"/>
    </row>
    <row r="4886" spans="1:18" s="16" customFormat="1" x14ac:dyDescent="0.25">
      <c r="A4886"/>
      <c r="B4886" s="18"/>
      <c r="D4886"/>
      <c r="E4886"/>
      <c r="F4886"/>
      <c r="G4886"/>
      <c r="H4886"/>
      <c r="I4886"/>
      <c r="J4886"/>
      <c r="K4886"/>
      <c r="L4886"/>
      <c r="M4886"/>
      <c r="N4886"/>
      <c r="O4886"/>
      <c r="P4886"/>
      <c r="Q4886"/>
      <c r="R4886"/>
    </row>
    <row r="4887" spans="1:18" s="16" customFormat="1" x14ac:dyDescent="0.25">
      <c r="A4887"/>
      <c r="B4887" s="18"/>
      <c r="D4887"/>
      <c r="E4887"/>
      <c r="F4887"/>
      <c r="G4887"/>
      <c r="H4887"/>
      <c r="I4887"/>
      <c r="J4887"/>
      <c r="K4887"/>
      <c r="L4887"/>
      <c r="M4887"/>
      <c r="N4887"/>
      <c r="O4887"/>
      <c r="P4887"/>
      <c r="Q4887"/>
      <c r="R4887"/>
    </row>
    <row r="4888" spans="1:18" s="16" customFormat="1" x14ac:dyDescent="0.25">
      <c r="A4888"/>
      <c r="B4888" s="18"/>
      <c r="D4888"/>
      <c r="E4888"/>
      <c r="F4888"/>
      <c r="G4888"/>
      <c r="H4888"/>
      <c r="I4888"/>
      <c r="J4888"/>
      <c r="K4888"/>
      <c r="L4888"/>
      <c r="M4888"/>
      <c r="N4888"/>
      <c r="O4888"/>
      <c r="P4888"/>
      <c r="Q4888"/>
      <c r="R4888"/>
    </row>
    <row r="4889" spans="1:18" s="16" customFormat="1" x14ac:dyDescent="0.25">
      <c r="A4889"/>
      <c r="B4889" s="18"/>
      <c r="D4889"/>
      <c r="E4889"/>
      <c r="F4889"/>
      <c r="G4889"/>
      <c r="H4889"/>
      <c r="I4889"/>
      <c r="J4889"/>
      <c r="K4889"/>
      <c r="L4889"/>
      <c r="M4889"/>
      <c r="N4889"/>
      <c r="O4889"/>
      <c r="P4889"/>
      <c r="Q4889"/>
      <c r="R4889"/>
    </row>
    <row r="4890" spans="1:18" s="16" customFormat="1" x14ac:dyDescent="0.25">
      <c r="A4890"/>
      <c r="B4890" s="18"/>
      <c r="D4890"/>
      <c r="E4890"/>
      <c r="F4890"/>
      <c r="G4890"/>
      <c r="H4890"/>
      <c r="I4890"/>
      <c r="J4890"/>
      <c r="K4890"/>
      <c r="L4890"/>
      <c r="M4890"/>
      <c r="N4890"/>
      <c r="O4890"/>
      <c r="P4890"/>
      <c r="Q4890"/>
      <c r="R4890"/>
    </row>
    <row r="4891" spans="1:18" s="16" customFormat="1" x14ac:dyDescent="0.25">
      <c r="A4891"/>
      <c r="B4891" s="18"/>
      <c r="D4891"/>
      <c r="E4891"/>
      <c r="F4891"/>
      <c r="G4891"/>
      <c r="H4891"/>
      <c r="I4891"/>
      <c r="J4891"/>
      <c r="K4891"/>
      <c r="L4891"/>
      <c r="M4891"/>
      <c r="N4891"/>
      <c r="O4891"/>
      <c r="P4891"/>
      <c r="Q4891"/>
      <c r="R4891"/>
    </row>
    <row r="4892" spans="1:18" s="16" customFormat="1" x14ac:dyDescent="0.25">
      <c r="A4892"/>
      <c r="B4892" s="18"/>
      <c r="D4892"/>
      <c r="E4892"/>
      <c r="F4892"/>
      <c r="G4892"/>
      <c r="H4892"/>
      <c r="I4892"/>
      <c r="J4892"/>
      <c r="K4892"/>
      <c r="L4892"/>
      <c r="M4892"/>
      <c r="N4892"/>
      <c r="O4892"/>
      <c r="P4892"/>
      <c r="Q4892"/>
      <c r="R4892"/>
    </row>
    <row r="4893" spans="1:18" s="16" customFormat="1" x14ac:dyDescent="0.25">
      <c r="A4893"/>
      <c r="B4893" s="18"/>
      <c r="D4893"/>
      <c r="E4893"/>
      <c r="F4893"/>
      <c r="G4893"/>
      <c r="H4893"/>
      <c r="I4893"/>
      <c r="J4893"/>
      <c r="K4893"/>
      <c r="L4893"/>
      <c r="M4893"/>
      <c r="N4893"/>
      <c r="O4893"/>
      <c r="P4893"/>
      <c r="Q4893"/>
      <c r="R4893"/>
    </row>
    <row r="4894" spans="1:18" s="16" customFormat="1" x14ac:dyDescent="0.25">
      <c r="A4894"/>
      <c r="B4894" s="18"/>
      <c r="D4894"/>
      <c r="E4894"/>
      <c r="F4894"/>
      <c r="G4894"/>
      <c r="H4894"/>
      <c r="I4894"/>
      <c r="J4894"/>
      <c r="K4894"/>
      <c r="L4894"/>
      <c r="M4894"/>
      <c r="N4894"/>
      <c r="O4894"/>
      <c r="P4894"/>
      <c r="Q4894"/>
      <c r="R4894"/>
    </row>
    <row r="4895" spans="1:18" s="16" customFormat="1" x14ac:dyDescent="0.25">
      <c r="A4895"/>
      <c r="B4895" s="18"/>
      <c r="D4895"/>
      <c r="E4895"/>
      <c r="F4895"/>
      <c r="G4895"/>
      <c r="H4895"/>
      <c r="I4895"/>
      <c r="J4895"/>
      <c r="K4895"/>
      <c r="L4895"/>
      <c r="M4895"/>
      <c r="N4895"/>
      <c r="O4895"/>
      <c r="P4895"/>
      <c r="Q4895"/>
      <c r="R4895"/>
    </row>
    <row r="4896" spans="1:18" s="16" customFormat="1" x14ac:dyDescent="0.25">
      <c r="A4896"/>
      <c r="B4896" s="18"/>
      <c r="D4896"/>
      <c r="E4896"/>
      <c r="F4896"/>
      <c r="G4896"/>
      <c r="H4896"/>
      <c r="I4896"/>
      <c r="J4896"/>
      <c r="K4896"/>
      <c r="L4896"/>
      <c r="M4896"/>
      <c r="N4896"/>
      <c r="O4896"/>
      <c r="P4896"/>
      <c r="Q4896"/>
      <c r="R4896"/>
    </row>
    <row r="4897" spans="1:18" s="16" customFormat="1" x14ac:dyDescent="0.25">
      <c r="A4897"/>
      <c r="B4897" s="18"/>
      <c r="D4897"/>
      <c r="E4897"/>
      <c r="F4897"/>
      <c r="G4897"/>
      <c r="H4897"/>
      <c r="I4897"/>
      <c r="J4897"/>
      <c r="K4897"/>
      <c r="L4897"/>
      <c r="M4897"/>
      <c r="N4897"/>
      <c r="O4897"/>
      <c r="P4897"/>
      <c r="Q4897"/>
      <c r="R4897"/>
    </row>
    <row r="4898" spans="1:18" s="16" customFormat="1" x14ac:dyDescent="0.25">
      <c r="A4898"/>
      <c r="B4898" s="18"/>
      <c r="D4898"/>
      <c r="E4898"/>
      <c r="F4898"/>
      <c r="G4898"/>
      <c r="H4898"/>
      <c r="I4898"/>
      <c r="J4898"/>
      <c r="K4898"/>
      <c r="L4898"/>
      <c r="M4898"/>
      <c r="N4898"/>
      <c r="O4898"/>
      <c r="P4898"/>
      <c r="Q4898"/>
      <c r="R4898"/>
    </row>
    <row r="4899" spans="1:18" s="16" customFormat="1" x14ac:dyDescent="0.25">
      <c r="A4899"/>
      <c r="B4899" s="18"/>
      <c r="D4899"/>
      <c r="E4899"/>
      <c r="F4899"/>
      <c r="G4899"/>
      <c r="H4899"/>
      <c r="I4899"/>
      <c r="J4899"/>
      <c r="K4899"/>
      <c r="L4899"/>
      <c r="M4899"/>
      <c r="N4899"/>
      <c r="O4899"/>
      <c r="P4899"/>
      <c r="Q4899"/>
      <c r="R4899"/>
    </row>
    <row r="4900" spans="1:18" s="16" customFormat="1" x14ac:dyDescent="0.25">
      <c r="A4900"/>
      <c r="B4900" s="18"/>
      <c r="D4900"/>
      <c r="E4900"/>
      <c r="F4900"/>
      <c r="G4900"/>
      <c r="H4900"/>
      <c r="I4900"/>
      <c r="J4900"/>
      <c r="K4900"/>
      <c r="L4900"/>
      <c r="M4900"/>
      <c r="N4900"/>
      <c r="O4900"/>
      <c r="P4900"/>
      <c r="Q4900"/>
      <c r="R4900"/>
    </row>
    <row r="4901" spans="1:18" s="16" customFormat="1" x14ac:dyDescent="0.25">
      <c r="A4901"/>
      <c r="B4901" s="18"/>
      <c r="D4901"/>
      <c r="E4901"/>
      <c r="F4901"/>
      <c r="G4901"/>
      <c r="H4901"/>
      <c r="I4901"/>
      <c r="J4901"/>
      <c r="K4901"/>
      <c r="L4901"/>
      <c r="M4901"/>
      <c r="N4901"/>
      <c r="O4901"/>
      <c r="P4901"/>
      <c r="Q4901"/>
      <c r="R4901"/>
    </row>
    <row r="4902" spans="1:18" s="16" customFormat="1" x14ac:dyDescent="0.25">
      <c r="A4902"/>
      <c r="B4902" s="18"/>
      <c r="D4902"/>
      <c r="E4902"/>
      <c r="F4902"/>
      <c r="G4902"/>
      <c r="H4902"/>
      <c r="I4902"/>
      <c r="J4902"/>
      <c r="K4902"/>
      <c r="L4902"/>
      <c r="M4902"/>
      <c r="N4902"/>
      <c r="O4902"/>
      <c r="P4902"/>
      <c r="Q4902"/>
      <c r="R4902"/>
    </row>
    <row r="4903" spans="1:18" s="16" customFormat="1" x14ac:dyDescent="0.25">
      <c r="A4903"/>
      <c r="B4903" s="18"/>
      <c r="D4903"/>
      <c r="E4903"/>
      <c r="F4903"/>
      <c r="G4903"/>
      <c r="H4903"/>
      <c r="I4903"/>
      <c r="J4903"/>
      <c r="K4903"/>
      <c r="L4903"/>
      <c r="M4903"/>
      <c r="N4903"/>
      <c r="O4903"/>
      <c r="P4903"/>
      <c r="Q4903"/>
      <c r="R4903"/>
    </row>
    <row r="4904" spans="1:18" s="16" customFormat="1" x14ac:dyDescent="0.25">
      <c r="A4904"/>
      <c r="B4904" s="18"/>
      <c r="D4904"/>
      <c r="E4904"/>
      <c r="F4904"/>
      <c r="G4904"/>
      <c r="H4904"/>
      <c r="I4904"/>
      <c r="J4904"/>
      <c r="K4904"/>
      <c r="L4904"/>
      <c r="M4904"/>
      <c r="N4904"/>
      <c r="O4904"/>
      <c r="P4904"/>
      <c r="Q4904"/>
      <c r="R4904"/>
    </row>
    <row r="4905" spans="1:18" s="16" customFormat="1" x14ac:dyDescent="0.25">
      <c r="A4905"/>
      <c r="B4905" s="18"/>
      <c r="D4905"/>
      <c r="E4905"/>
      <c r="F4905"/>
      <c r="G4905"/>
      <c r="H4905"/>
      <c r="I4905"/>
      <c r="J4905"/>
      <c r="K4905"/>
      <c r="L4905"/>
      <c r="M4905"/>
      <c r="N4905"/>
      <c r="O4905"/>
      <c r="P4905"/>
      <c r="Q4905"/>
      <c r="R4905"/>
    </row>
    <row r="4906" spans="1:18" s="16" customFormat="1" x14ac:dyDescent="0.25">
      <c r="A4906"/>
      <c r="B4906" s="18"/>
      <c r="D4906"/>
      <c r="E4906"/>
      <c r="F4906"/>
      <c r="G4906"/>
      <c r="H4906"/>
      <c r="I4906"/>
      <c r="J4906"/>
      <c r="K4906"/>
      <c r="L4906"/>
      <c r="M4906"/>
      <c r="N4906"/>
      <c r="O4906"/>
      <c r="P4906"/>
      <c r="Q4906"/>
      <c r="R4906"/>
    </row>
    <row r="4907" spans="1:18" s="16" customFormat="1" x14ac:dyDescent="0.25">
      <c r="A4907"/>
      <c r="B4907" s="18"/>
      <c r="D4907"/>
      <c r="E4907"/>
      <c r="F4907"/>
      <c r="G4907"/>
      <c r="H4907"/>
      <c r="I4907"/>
      <c r="J4907"/>
      <c r="K4907"/>
      <c r="L4907"/>
      <c r="M4907"/>
      <c r="N4907"/>
      <c r="O4907"/>
      <c r="P4907"/>
      <c r="Q4907"/>
      <c r="R4907"/>
    </row>
    <row r="4908" spans="1:18" s="16" customFormat="1" x14ac:dyDescent="0.25">
      <c r="A4908"/>
      <c r="B4908" s="18"/>
      <c r="D4908"/>
      <c r="E4908"/>
      <c r="F4908"/>
      <c r="G4908"/>
      <c r="H4908"/>
      <c r="I4908"/>
      <c r="J4908"/>
      <c r="K4908"/>
      <c r="L4908"/>
      <c r="M4908"/>
      <c r="N4908"/>
      <c r="O4908"/>
      <c r="P4908"/>
      <c r="Q4908"/>
      <c r="R4908"/>
    </row>
    <row r="4909" spans="1:18" s="16" customFormat="1" x14ac:dyDescent="0.25">
      <c r="A4909"/>
      <c r="B4909" s="18"/>
      <c r="D4909"/>
      <c r="E4909"/>
      <c r="F4909"/>
      <c r="G4909"/>
      <c r="H4909"/>
      <c r="I4909"/>
      <c r="J4909"/>
      <c r="K4909"/>
      <c r="L4909"/>
      <c r="M4909"/>
      <c r="N4909"/>
      <c r="O4909"/>
      <c r="P4909"/>
      <c r="Q4909"/>
      <c r="R4909"/>
    </row>
    <row r="4910" spans="1:18" s="16" customFormat="1" x14ac:dyDescent="0.25">
      <c r="A4910"/>
      <c r="B4910" s="18"/>
      <c r="D4910"/>
      <c r="E4910"/>
      <c r="F4910"/>
      <c r="G4910"/>
      <c r="H4910"/>
      <c r="I4910"/>
      <c r="J4910"/>
      <c r="K4910"/>
      <c r="L4910"/>
      <c r="M4910"/>
      <c r="N4910"/>
      <c r="O4910"/>
      <c r="P4910"/>
      <c r="Q4910"/>
      <c r="R4910"/>
    </row>
    <row r="4911" spans="1:18" s="16" customFormat="1" x14ac:dyDescent="0.25">
      <c r="A4911"/>
      <c r="B4911" s="18"/>
      <c r="D4911"/>
      <c r="E4911"/>
      <c r="F4911"/>
      <c r="G4911"/>
      <c r="H4911"/>
      <c r="I4911"/>
      <c r="J4911"/>
      <c r="K4911"/>
      <c r="L4911"/>
      <c r="M4911"/>
      <c r="N4911"/>
      <c r="O4911"/>
      <c r="P4911"/>
      <c r="Q4911"/>
      <c r="R4911"/>
    </row>
    <row r="4912" spans="1:18" s="16" customFormat="1" x14ac:dyDescent="0.25">
      <c r="A4912"/>
      <c r="B4912" s="17"/>
      <c r="D4912"/>
      <c r="E4912"/>
      <c r="F4912"/>
      <c r="G4912"/>
      <c r="H4912"/>
      <c r="I4912"/>
      <c r="J4912"/>
      <c r="K4912"/>
      <c r="L4912"/>
      <c r="M4912"/>
      <c r="N4912"/>
      <c r="O4912"/>
      <c r="P4912"/>
      <c r="Q4912"/>
      <c r="R4912"/>
    </row>
    <row r="4913" spans="1:18" s="16" customFormat="1" x14ac:dyDescent="0.25">
      <c r="A4913"/>
      <c r="B4913" s="18"/>
      <c r="D4913"/>
      <c r="E4913"/>
      <c r="F4913"/>
      <c r="G4913"/>
      <c r="H4913"/>
      <c r="I4913"/>
      <c r="J4913"/>
      <c r="K4913"/>
      <c r="L4913"/>
      <c r="M4913"/>
      <c r="N4913"/>
      <c r="O4913"/>
      <c r="P4913"/>
      <c r="Q4913"/>
      <c r="R4913"/>
    </row>
    <row r="4914" spans="1:18" s="16" customFormat="1" x14ac:dyDescent="0.25">
      <c r="A4914"/>
      <c r="B4914" s="18"/>
      <c r="D4914"/>
      <c r="E4914"/>
      <c r="F4914"/>
      <c r="G4914"/>
      <c r="H4914"/>
      <c r="I4914"/>
      <c r="J4914"/>
      <c r="K4914"/>
      <c r="L4914"/>
      <c r="M4914"/>
      <c r="N4914"/>
      <c r="O4914"/>
      <c r="P4914"/>
      <c r="Q4914"/>
      <c r="R4914"/>
    </row>
    <row r="4915" spans="1:18" s="16" customFormat="1" x14ac:dyDescent="0.25">
      <c r="A4915"/>
      <c r="B4915" s="18"/>
      <c r="D4915"/>
      <c r="E4915"/>
      <c r="F4915"/>
      <c r="G4915"/>
      <c r="H4915"/>
      <c r="I4915"/>
      <c r="J4915"/>
      <c r="K4915"/>
      <c r="L4915"/>
      <c r="M4915"/>
      <c r="N4915"/>
      <c r="O4915"/>
      <c r="P4915"/>
      <c r="Q4915"/>
      <c r="R4915"/>
    </row>
    <row r="4916" spans="1:18" s="16" customFormat="1" x14ac:dyDescent="0.25">
      <c r="A4916"/>
      <c r="B4916" s="18"/>
      <c r="D4916"/>
      <c r="E4916"/>
      <c r="F4916"/>
      <c r="G4916"/>
      <c r="H4916"/>
      <c r="I4916"/>
      <c r="J4916"/>
      <c r="K4916"/>
      <c r="L4916"/>
      <c r="M4916"/>
      <c r="N4916"/>
      <c r="O4916"/>
      <c r="P4916"/>
      <c r="Q4916"/>
      <c r="R4916"/>
    </row>
    <row r="4917" spans="1:18" s="16" customFormat="1" x14ac:dyDescent="0.25">
      <c r="A4917"/>
      <c r="B4917" s="18"/>
      <c r="D4917"/>
      <c r="E4917"/>
      <c r="F4917"/>
      <c r="G4917"/>
      <c r="H4917"/>
      <c r="I4917"/>
      <c r="J4917"/>
      <c r="K4917"/>
      <c r="L4917"/>
      <c r="M4917"/>
      <c r="N4917"/>
      <c r="O4917"/>
      <c r="P4917"/>
      <c r="Q4917"/>
      <c r="R4917"/>
    </row>
    <row r="4918" spans="1:18" s="16" customFormat="1" x14ac:dyDescent="0.25">
      <c r="A4918"/>
      <c r="B4918" s="18"/>
      <c r="D4918"/>
      <c r="E4918"/>
      <c r="F4918"/>
      <c r="G4918"/>
      <c r="H4918"/>
      <c r="I4918"/>
      <c r="J4918"/>
      <c r="K4918"/>
      <c r="L4918"/>
      <c r="M4918"/>
      <c r="N4918"/>
      <c r="O4918"/>
      <c r="P4918"/>
      <c r="Q4918"/>
      <c r="R4918"/>
    </row>
    <row r="4919" spans="1:18" s="16" customFormat="1" x14ac:dyDescent="0.25">
      <c r="A4919"/>
      <c r="B4919" s="18"/>
      <c r="D4919"/>
      <c r="E4919"/>
      <c r="F4919"/>
      <c r="G4919"/>
      <c r="H4919"/>
      <c r="I4919"/>
      <c r="J4919"/>
      <c r="K4919"/>
      <c r="L4919"/>
      <c r="M4919"/>
      <c r="N4919"/>
      <c r="O4919"/>
      <c r="P4919"/>
      <c r="Q4919"/>
      <c r="R4919"/>
    </row>
    <row r="4920" spans="1:18" s="16" customFormat="1" x14ac:dyDescent="0.25">
      <c r="A4920"/>
      <c r="B4920" s="18"/>
      <c r="D4920"/>
      <c r="E4920"/>
      <c r="F4920"/>
      <c r="G4920"/>
      <c r="H4920"/>
      <c r="I4920"/>
      <c r="J4920"/>
      <c r="K4920"/>
      <c r="L4920"/>
      <c r="M4920"/>
      <c r="N4920"/>
      <c r="O4920"/>
      <c r="P4920"/>
      <c r="Q4920"/>
      <c r="R4920"/>
    </row>
    <row r="4921" spans="1:18" s="16" customFormat="1" x14ac:dyDescent="0.25">
      <c r="A4921"/>
      <c r="B4921" s="18"/>
      <c r="D4921"/>
      <c r="E4921"/>
      <c r="F4921"/>
      <c r="G4921"/>
      <c r="H4921"/>
      <c r="I4921"/>
      <c r="J4921"/>
      <c r="K4921"/>
      <c r="L4921"/>
      <c r="M4921"/>
      <c r="N4921"/>
      <c r="O4921"/>
      <c r="P4921"/>
      <c r="Q4921"/>
      <c r="R4921"/>
    </row>
    <row r="4922" spans="1:18" s="16" customFormat="1" x14ac:dyDescent="0.25">
      <c r="A4922"/>
      <c r="B4922" s="18"/>
      <c r="D4922"/>
      <c r="E4922"/>
      <c r="F4922"/>
      <c r="G4922"/>
      <c r="H4922"/>
      <c r="I4922"/>
      <c r="J4922"/>
      <c r="K4922"/>
      <c r="L4922"/>
      <c r="M4922"/>
      <c r="N4922"/>
      <c r="O4922"/>
      <c r="P4922"/>
      <c r="Q4922"/>
      <c r="R4922"/>
    </row>
    <row r="4923" spans="1:18" s="16" customFormat="1" x14ac:dyDescent="0.25">
      <c r="A4923"/>
      <c r="B4923" s="18"/>
      <c r="D4923"/>
      <c r="E4923"/>
      <c r="F4923"/>
      <c r="G4923"/>
      <c r="H4923"/>
      <c r="I4923"/>
      <c r="J4923"/>
      <c r="K4923"/>
      <c r="L4923"/>
      <c r="M4923"/>
      <c r="N4923"/>
      <c r="O4923"/>
      <c r="P4923"/>
      <c r="Q4923"/>
      <c r="R4923"/>
    </row>
    <row r="4924" spans="1:18" s="16" customFormat="1" x14ac:dyDescent="0.25">
      <c r="A4924"/>
      <c r="B4924" s="18"/>
      <c r="D4924"/>
      <c r="E4924"/>
      <c r="F4924"/>
      <c r="G4924"/>
      <c r="H4924"/>
      <c r="I4924"/>
      <c r="J4924"/>
      <c r="K4924"/>
      <c r="L4924"/>
      <c r="M4924"/>
      <c r="N4924"/>
      <c r="O4924"/>
      <c r="P4924"/>
      <c r="Q4924"/>
      <c r="R4924"/>
    </row>
    <row r="4925" spans="1:18" s="16" customFormat="1" x14ac:dyDescent="0.25">
      <c r="A4925"/>
      <c r="B4925" s="18"/>
      <c r="D4925"/>
      <c r="E4925"/>
      <c r="F4925"/>
      <c r="G4925"/>
      <c r="H4925"/>
      <c r="I4925"/>
      <c r="J4925"/>
      <c r="K4925"/>
      <c r="L4925"/>
      <c r="M4925"/>
      <c r="N4925"/>
      <c r="O4925"/>
      <c r="P4925"/>
      <c r="Q4925"/>
      <c r="R4925"/>
    </row>
    <row r="4926" spans="1:18" s="16" customFormat="1" x14ac:dyDescent="0.25">
      <c r="A4926"/>
      <c r="B4926" s="18"/>
      <c r="D4926"/>
      <c r="E4926"/>
      <c r="F4926"/>
      <c r="G4926"/>
      <c r="H4926"/>
      <c r="I4926"/>
      <c r="J4926"/>
      <c r="K4926"/>
      <c r="L4926"/>
      <c r="M4926"/>
      <c r="N4926"/>
      <c r="O4926"/>
      <c r="P4926"/>
      <c r="Q4926"/>
      <c r="R4926"/>
    </row>
    <row r="4927" spans="1:18" s="16" customFormat="1" x14ac:dyDescent="0.25">
      <c r="A4927"/>
      <c r="B4927" s="18"/>
      <c r="D4927"/>
      <c r="E4927"/>
      <c r="F4927"/>
      <c r="G4927"/>
      <c r="H4927"/>
      <c r="I4927"/>
      <c r="J4927"/>
      <c r="K4927"/>
      <c r="L4927"/>
      <c r="M4927"/>
      <c r="N4927"/>
      <c r="O4927"/>
      <c r="P4927"/>
      <c r="Q4927"/>
      <c r="R4927"/>
    </row>
    <row r="4928" spans="1:18" s="16" customFormat="1" x14ac:dyDescent="0.25">
      <c r="A4928"/>
      <c r="B4928" s="18"/>
      <c r="D4928"/>
      <c r="E4928"/>
      <c r="F4928"/>
      <c r="G4928"/>
      <c r="H4928"/>
      <c r="I4928"/>
      <c r="J4928"/>
      <c r="K4928"/>
      <c r="L4928"/>
      <c r="M4928"/>
      <c r="N4928"/>
      <c r="O4928"/>
      <c r="P4928"/>
      <c r="Q4928"/>
      <c r="R4928"/>
    </row>
    <row r="4929" spans="1:18" s="16" customFormat="1" x14ac:dyDescent="0.25">
      <c r="A4929"/>
      <c r="B4929" s="18"/>
      <c r="D4929"/>
      <c r="E4929"/>
      <c r="F4929"/>
      <c r="G4929"/>
      <c r="H4929"/>
      <c r="I4929"/>
      <c r="J4929"/>
      <c r="K4929"/>
      <c r="L4929"/>
      <c r="M4929"/>
      <c r="N4929"/>
      <c r="O4929"/>
      <c r="P4929"/>
      <c r="Q4929"/>
      <c r="R4929"/>
    </row>
    <row r="4930" spans="1:18" s="16" customFormat="1" x14ac:dyDescent="0.25">
      <c r="A4930"/>
      <c r="B4930" s="18"/>
      <c r="D4930"/>
      <c r="E4930"/>
      <c r="F4930"/>
      <c r="G4930"/>
      <c r="H4930"/>
      <c r="I4930"/>
      <c r="J4930"/>
      <c r="K4930"/>
      <c r="L4930"/>
      <c r="M4930"/>
      <c r="N4930"/>
      <c r="O4930"/>
      <c r="P4930"/>
      <c r="Q4930"/>
      <c r="R4930"/>
    </row>
    <row r="4931" spans="1:18" s="16" customFormat="1" x14ac:dyDescent="0.25">
      <c r="A4931"/>
      <c r="B4931" s="18"/>
      <c r="D4931"/>
      <c r="E4931"/>
      <c r="F4931"/>
      <c r="G4931"/>
      <c r="H4931"/>
      <c r="I4931"/>
      <c r="J4931"/>
      <c r="K4931"/>
      <c r="L4931"/>
      <c r="M4931"/>
      <c r="N4931"/>
      <c r="O4931"/>
      <c r="P4931"/>
      <c r="Q4931"/>
      <c r="R4931"/>
    </row>
    <row r="4932" spans="1:18" s="16" customFormat="1" x14ac:dyDescent="0.25">
      <c r="A4932"/>
      <c r="B4932" s="18"/>
      <c r="D4932"/>
      <c r="E4932"/>
      <c r="F4932"/>
      <c r="G4932"/>
      <c r="H4932"/>
      <c r="I4932"/>
      <c r="J4932"/>
      <c r="K4932"/>
      <c r="L4932"/>
      <c r="M4932"/>
      <c r="N4932"/>
      <c r="O4932"/>
      <c r="P4932"/>
      <c r="Q4932"/>
      <c r="R4932"/>
    </row>
    <row r="4933" spans="1:18" s="16" customFormat="1" x14ac:dyDescent="0.25">
      <c r="A4933"/>
      <c r="B4933" s="18"/>
      <c r="D4933"/>
      <c r="E4933"/>
      <c r="F4933"/>
      <c r="G4933"/>
      <c r="H4933"/>
      <c r="I4933"/>
      <c r="J4933"/>
      <c r="K4933"/>
      <c r="L4933"/>
      <c r="M4933"/>
      <c r="N4933"/>
      <c r="O4933"/>
      <c r="P4933"/>
      <c r="Q4933"/>
      <c r="R4933"/>
    </row>
    <row r="4934" spans="1:18" s="16" customFormat="1" x14ac:dyDescent="0.25">
      <c r="A4934"/>
      <c r="B4934" s="18"/>
      <c r="D4934"/>
      <c r="E4934"/>
      <c r="F4934"/>
      <c r="G4934"/>
      <c r="H4934"/>
      <c r="I4934"/>
      <c r="J4934"/>
      <c r="K4934"/>
      <c r="L4934"/>
      <c r="M4934"/>
      <c r="N4934"/>
      <c r="O4934"/>
      <c r="P4934"/>
      <c r="Q4934"/>
      <c r="R4934"/>
    </row>
    <row r="4935" spans="1:18" s="16" customFormat="1" x14ac:dyDescent="0.25">
      <c r="A4935"/>
      <c r="B4935" s="18"/>
      <c r="D4935"/>
      <c r="E4935"/>
      <c r="F4935"/>
      <c r="G4935"/>
      <c r="H4935"/>
      <c r="I4935"/>
      <c r="J4935"/>
      <c r="K4935"/>
      <c r="L4935"/>
      <c r="M4935"/>
      <c r="N4935"/>
      <c r="O4935"/>
      <c r="P4935"/>
      <c r="Q4935"/>
      <c r="R4935"/>
    </row>
    <row r="4936" spans="1:18" s="16" customFormat="1" x14ac:dyDescent="0.25">
      <c r="A4936"/>
      <c r="B4936" s="18"/>
      <c r="D4936"/>
      <c r="E4936"/>
      <c r="F4936"/>
      <c r="G4936"/>
      <c r="H4936"/>
      <c r="I4936"/>
      <c r="J4936"/>
      <c r="K4936"/>
      <c r="L4936"/>
      <c r="M4936"/>
      <c r="N4936"/>
      <c r="O4936"/>
      <c r="P4936"/>
      <c r="Q4936"/>
      <c r="R4936"/>
    </row>
    <row r="4937" spans="1:18" s="16" customFormat="1" x14ac:dyDescent="0.25">
      <c r="A4937"/>
      <c r="B4937" s="18"/>
      <c r="D4937"/>
      <c r="E4937"/>
      <c r="F4937"/>
      <c r="G4937"/>
      <c r="H4937"/>
      <c r="I4937"/>
      <c r="J4937"/>
      <c r="K4937"/>
      <c r="L4937"/>
      <c r="M4937"/>
      <c r="N4937"/>
      <c r="O4937"/>
      <c r="P4937"/>
      <c r="Q4937"/>
      <c r="R4937"/>
    </row>
    <row r="4938" spans="1:18" s="16" customFormat="1" x14ac:dyDescent="0.25">
      <c r="A4938"/>
      <c r="B4938" s="18"/>
      <c r="D4938"/>
      <c r="E4938"/>
      <c r="F4938"/>
      <c r="G4938"/>
      <c r="H4938"/>
      <c r="I4938"/>
      <c r="J4938"/>
      <c r="K4938"/>
      <c r="L4938"/>
      <c r="M4938"/>
      <c r="N4938"/>
      <c r="O4938"/>
      <c r="P4938"/>
      <c r="Q4938"/>
      <c r="R4938"/>
    </row>
    <row r="4939" spans="1:18" s="16" customFormat="1" x14ac:dyDescent="0.25">
      <c r="A4939"/>
      <c r="B4939" s="18"/>
      <c r="D4939"/>
      <c r="E4939"/>
      <c r="F4939"/>
      <c r="G4939"/>
      <c r="H4939"/>
      <c r="I4939"/>
      <c r="J4939"/>
      <c r="K4939"/>
      <c r="L4939"/>
      <c r="M4939"/>
      <c r="N4939"/>
      <c r="O4939"/>
      <c r="P4939"/>
      <c r="Q4939"/>
      <c r="R4939"/>
    </row>
    <row r="4940" spans="1:18" s="16" customFormat="1" x14ac:dyDescent="0.25">
      <c r="A4940"/>
      <c r="B4940" s="18"/>
      <c r="D4940"/>
      <c r="E4940"/>
      <c r="F4940"/>
      <c r="G4940"/>
      <c r="H4940"/>
      <c r="I4940"/>
      <c r="J4940"/>
      <c r="K4940"/>
      <c r="L4940"/>
      <c r="M4940"/>
      <c r="N4940"/>
      <c r="O4940"/>
      <c r="P4940"/>
      <c r="Q4940"/>
      <c r="R4940"/>
    </row>
    <row r="4941" spans="1:18" s="16" customFormat="1" x14ac:dyDescent="0.25">
      <c r="A4941"/>
      <c r="B4941" s="18"/>
      <c r="D4941"/>
      <c r="E4941"/>
      <c r="F4941"/>
      <c r="G4941"/>
      <c r="H4941"/>
      <c r="I4941"/>
      <c r="J4941"/>
      <c r="K4941"/>
      <c r="L4941"/>
      <c r="M4941"/>
      <c r="N4941"/>
      <c r="O4941"/>
      <c r="P4941"/>
      <c r="Q4941"/>
      <c r="R4941"/>
    </row>
    <row r="4942" spans="1:18" s="16" customFormat="1" x14ac:dyDescent="0.25">
      <c r="A4942"/>
      <c r="B4942" s="18"/>
      <c r="D4942"/>
      <c r="E4942"/>
      <c r="F4942"/>
      <c r="G4942"/>
      <c r="H4942"/>
      <c r="I4942"/>
      <c r="J4942"/>
      <c r="K4942"/>
      <c r="L4942"/>
      <c r="M4942"/>
      <c r="N4942"/>
      <c r="O4942"/>
      <c r="P4942"/>
      <c r="Q4942"/>
      <c r="R4942"/>
    </row>
    <row r="4943" spans="1:18" s="16" customFormat="1" x14ac:dyDescent="0.25">
      <c r="A4943"/>
      <c r="B4943" s="18"/>
      <c r="D4943"/>
      <c r="E4943"/>
      <c r="F4943"/>
      <c r="G4943"/>
      <c r="H4943"/>
      <c r="I4943"/>
      <c r="J4943"/>
      <c r="K4943"/>
      <c r="L4943"/>
      <c r="M4943"/>
      <c r="N4943"/>
      <c r="O4943"/>
      <c r="P4943"/>
      <c r="Q4943"/>
      <c r="R4943"/>
    </row>
    <row r="4944" spans="1:18" s="16" customFormat="1" x14ac:dyDescent="0.25">
      <c r="A4944"/>
      <c r="B4944" s="18"/>
      <c r="D4944"/>
      <c r="E4944"/>
      <c r="F4944"/>
      <c r="G4944"/>
      <c r="H4944"/>
      <c r="I4944"/>
      <c r="J4944"/>
      <c r="K4944"/>
      <c r="L4944"/>
      <c r="M4944"/>
      <c r="N4944"/>
      <c r="O4944"/>
      <c r="P4944"/>
      <c r="Q4944"/>
      <c r="R4944"/>
    </row>
    <row r="4945" spans="1:18" s="16" customFormat="1" x14ac:dyDescent="0.25">
      <c r="A4945"/>
      <c r="B4945" s="18"/>
      <c r="D4945"/>
      <c r="E4945"/>
      <c r="F4945"/>
      <c r="G4945"/>
      <c r="H4945"/>
      <c r="I4945"/>
      <c r="J4945"/>
      <c r="K4945"/>
      <c r="L4945"/>
      <c r="M4945"/>
      <c r="N4945"/>
      <c r="O4945"/>
      <c r="P4945"/>
      <c r="Q4945"/>
      <c r="R4945"/>
    </row>
    <row r="4946" spans="1:18" s="16" customFormat="1" x14ac:dyDescent="0.25">
      <c r="A4946"/>
      <c r="B4946" s="18"/>
      <c r="D4946"/>
      <c r="E4946"/>
      <c r="F4946"/>
      <c r="G4946"/>
      <c r="H4946"/>
      <c r="I4946"/>
      <c r="J4946"/>
      <c r="K4946"/>
      <c r="L4946"/>
      <c r="M4946"/>
      <c r="N4946"/>
      <c r="O4946"/>
      <c r="P4946"/>
      <c r="Q4946"/>
      <c r="R4946"/>
    </row>
    <row r="4947" spans="1:18" s="16" customFormat="1" x14ac:dyDescent="0.25">
      <c r="A4947"/>
      <c r="B4947" s="18"/>
      <c r="D4947"/>
      <c r="E4947"/>
      <c r="F4947"/>
      <c r="G4947"/>
      <c r="H4947"/>
      <c r="I4947"/>
      <c r="J4947"/>
      <c r="K4947"/>
      <c r="L4947"/>
      <c r="M4947"/>
      <c r="N4947"/>
      <c r="O4947"/>
      <c r="P4947"/>
      <c r="Q4947"/>
      <c r="R4947"/>
    </row>
    <row r="4948" spans="1:18" s="16" customFormat="1" x14ac:dyDescent="0.25">
      <c r="A4948"/>
      <c r="B4948" s="18"/>
      <c r="D4948"/>
      <c r="E4948"/>
      <c r="F4948"/>
      <c r="G4948"/>
      <c r="H4948"/>
      <c r="I4948"/>
      <c r="J4948"/>
      <c r="K4948"/>
      <c r="L4948"/>
      <c r="M4948"/>
      <c r="N4948"/>
      <c r="O4948"/>
      <c r="P4948"/>
      <c r="Q4948"/>
      <c r="R4948"/>
    </row>
    <row r="4949" spans="1:18" s="16" customFormat="1" x14ac:dyDescent="0.25">
      <c r="A4949"/>
      <c r="B4949" s="18"/>
      <c r="D4949"/>
      <c r="E4949"/>
      <c r="F4949"/>
      <c r="G4949"/>
      <c r="H4949"/>
      <c r="I4949"/>
      <c r="J4949"/>
      <c r="K4949"/>
      <c r="L4949"/>
      <c r="M4949"/>
      <c r="N4949"/>
      <c r="O4949"/>
      <c r="P4949"/>
      <c r="Q4949"/>
      <c r="R4949"/>
    </row>
    <row r="4950" spans="1:18" s="16" customFormat="1" x14ac:dyDescent="0.25">
      <c r="A4950"/>
      <c r="B4950" s="18"/>
      <c r="D4950"/>
      <c r="E4950"/>
      <c r="F4950"/>
      <c r="G4950"/>
      <c r="H4950"/>
      <c r="I4950"/>
      <c r="J4950"/>
      <c r="K4950"/>
      <c r="L4950"/>
      <c r="M4950"/>
      <c r="N4950"/>
      <c r="O4950"/>
      <c r="P4950"/>
      <c r="Q4950"/>
      <c r="R4950"/>
    </row>
    <row r="4951" spans="1:18" s="16" customFormat="1" x14ac:dyDescent="0.25">
      <c r="A4951"/>
      <c r="B4951" s="18"/>
      <c r="D4951"/>
      <c r="E4951"/>
      <c r="F4951"/>
      <c r="G4951"/>
      <c r="H4951"/>
      <c r="I4951"/>
      <c r="J4951"/>
      <c r="K4951"/>
      <c r="L4951"/>
      <c r="M4951"/>
      <c r="N4951"/>
      <c r="O4951"/>
      <c r="P4951"/>
      <c r="Q4951"/>
      <c r="R4951"/>
    </row>
    <row r="4952" spans="1:18" s="16" customFormat="1" x14ac:dyDescent="0.25">
      <c r="A4952"/>
      <c r="B4952" s="18"/>
      <c r="D4952"/>
      <c r="E4952"/>
      <c r="F4952"/>
      <c r="G4952"/>
      <c r="H4952"/>
      <c r="I4952"/>
      <c r="J4952"/>
      <c r="K4952"/>
      <c r="L4952"/>
      <c r="M4952"/>
      <c r="N4952"/>
      <c r="O4952"/>
      <c r="P4952"/>
      <c r="Q4952"/>
      <c r="R4952"/>
    </row>
    <row r="4953" spans="1:18" s="16" customFormat="1" x14ac:dyDescent="0.25">
      <c r="A4953"/>
      <c r="B4953" s="18"/>
      <c r="D4953"/>
      <c r="E4953"/>
      <c r="F4953"/>
      <c r="G4953"/>
      <c r="H4953"/>
      <c r="I4953"/>
      <c r="J4953"/>
      <c r="K4953"/>
      <c r="L4953"/>
      <c r="M4953"/>
      <c r="N4953"/>
      <c r="O4953"/>
      <c r="P4953"/>
      <c r="Q4953"/>
      <c r="R4953"/>
    </row>
    <row r="4954" spans="1:18" s="16" customFormat="1" x14ac:dyDescent="0.25">
      <c r="A4954"/>
      <c r="B4954" s="18"/>
      <c r="D4954"/>
      <c r="E4954"/>
      <c r="F4954"/>
      <c r="G4954"/>
      <c r="H4954"/>
      <c r="I4954"/>
      <c r="J4954"/>
      <c r="K4954"/>
      <c r="L4954"/>
      <c r="M4954"/>
      <c r="N4954"/>
      <c r="O4954"/>
      <c r="P4954"/>
      <c r="Q4954"/>
      <c r="R4954"/>
    </row>
    <row r="4955" spans="1:18" s="16" customFormat="1" x14ac:dyDescent="0.25">
      <c r="A4955"/>
      <c r="B4955" s="18"/>
      <c r="D4955"/>
      <c r="E4955"/>
      <c r="F4955"/>
      <c r="G4955"/>
      <c r="H4955"/>
      <c r="I4955"/>
      <c r="J4955"/>
      <c r="K4955"/>
      <c r="L4955"/>
      <c r="M4955"/>
      <c r="N4955"/>
      <c r="O4955"/>
      <c r="P4955"/>
      <c r="Q4955"/>
      <c r="R4955"/>
    </row>
    <row r="4956" spans="1:18" s="16" customFormat="1" x14ac:dyDescent="0.25">
      <c r="A4956"/>
      <c r="B4956" s="18"/>
      <c r="D4956"/>
      <c r="E4956"/>
      <c r="F4956"/>
      <c r="G4956"/>
      <c r="H4956"/>
      <c r="I4956"/>
      <c r="J4956"/>
      <c r="K4956"/>
      <c r="L4956"/>
      <c r="M4956"/>
      <c r="N4956"/>
      <c r="O4956"/>
      <c r="P4956"/>
      <c r="Q4956"/>
      <c r="R4956"/>
    </row>
    <row r="4957" spans="1:18" s="16" customFormat="1" x14ac:dyDescent="0.25">
      <c r="A4957"/>
      <c r="B4957" s="18"/>
      <c r="D4957"/>
      <c r="E4957"/>
      <c r="F4957"/>
      <c r="G4957"/>
      <c r="H4957"/>
      <c r="I4957"/>
      <c r="J4957"/>
      <c r="K4957"/>
      <c r="L4957"/>
      <c r="M4957"/>
      <c r="N4957"/>
      <c r="O4957"/>
      <c r="P4957"/>
      <c r="Q4957"/>
      <c r="R4957"/>
    </row>
    <row r="4958" spans="1:18" s="16" customFormat="1" x14ac:dyDescent="0.25">
      <c r="A4958"/>
      <c r="B4958" s="18"/>
      <c r="D4958"/>
      <c r="E4958"/>
      <c r="F4958"/>
      <c r="G4958"/>
      <c r="H4958"/>
      <c r="I4958"/>
      <c r="J4958"/>
      <c r="K4958"/>
      <c r="L4958"/>
      <c r="M4958"/>
      <c r="N4958"/>
      <c r="O4958"/>
      <c r="P4958"/>
      <c r="Q4958"/>
      <c r="R4958"/>
    </row>
    <row r="4959" spans="1:18" s="16" customFormat="1" x14ac:dyDescent="0.25">
      <c r="A4959"/>
      <c r="B4959" s="18"/>
      <c r="D4959"/>
      <c r="E4959"/>
      <c r="F4959"/>
      <c r="G4959"/>
      <c r="H4959"/>
      <c r="I4959"/>
      <c r="J4959"/>
      <c r="K4959"/>
      <c r="L4959"/>
      <c r="M4959"/>
      <c r="N4959"/>
      <c r="O4959"/>
      <c r="P4959"/>
      <c r="Q4959"/>
      <c r="R4959"/>
    </row>
    <row r="4960" spans="1:18" s="16" customFormat="1" x14ac:dyDescent="0.25">
      <c r="A4960"/>
      <c r="B4960" s="18"/>
      <c r="D4960"/>
      <c r="E4960"/>
      <c r="F4960"/>
      <c r="G4960"/>
      <c r="H4960"/>
      <c r="I4960"/>
      <c r="J4960"/>
      <c r="K4960"/>
      <c r="L4960"/>
      <c r="M4960"/>
      <c r="N4960"/>
      <c r="O4960"/>
      <c r="P4960"/>
      <c r="Q4960"/>
      <c r="R4960"/>
    </row>
    <row r="4961" spans="1:18" s="16" customFormat="1" x14ac:dyDescent="0.25">
      <c r="A4961"/>
      <c r="B4961" s="18"/>
      <c r="D4961"/>
      <c r="E4961"/>
      <c r="F4961"/>
      <c r="G4961"/>
      <c r="H4961"/>
      <c r="I4961"/>
      <c r="J4961"/>
      <c r="K4961"/>
      <c r="L4961"/>
      <c r="M4961"/>
      <c r="N4961"/>
      <c r="O4961"/>
      <c r="P4961"/>
      <c r="Q4961"/>
      <c r="R4961"/>
    </row>
    <row r="4962" spans="1:18" s="16" customFormat="1" x14ac:dyDescent="0.25">
      <c r="A4962"/>
      <c r="B4962" s="17"/>
      <c r="D4962"/>
      <c r="E4962"/>
      <c r="F4962"/>
      <c r="G4962"/>
      <c r="H4962"/>
      <c r="I4962"/>
      <c r="J4962"/>
      <c r="K4962"/>
      <c r="L4962"/>
      <c r="M4962"/>
      <c r="N4962"/>
      <c r="O4962"/>
      <c r="P4962"/>
      <c r="Q4962"/>
      <c r="R4962"/>
    </row>
    <row r="4963" spans="1:18" s="16" customFormat="1" x14ac:dyDescent="0.25">
      <c r="A4963"/>
      <c r="B4963" s="18"/>
      <c r="D4963"/>
      <c r="E4963"/>
      <c r="F4963"/>
      <c r="G4963"/>
      <c r="H4963"/>
      <c r="I4963"/>
      <c r="J4963"/>
      <c r="K4963"/>
      <c r="L4963"/>
      <c r="M4963"/>
      <c r="N4963"/>
      <c r="O4963"/>
      <c r="P4963"/>
      <c r="Q4963"/>
      <c r="R4963"/>
    </row>
    <row r="4964" spans="1:18" s="16" customFormat="1" x14ac:dyDescent="0.25">
      <c r="A4964"/>
      <c r="B4964" s="18"/>
      <c r="D4964"/>
      <c r="E4964"/>
      <c r="F4964"/>
      <c r="G4964"/>
      <c r="H4964"/>
      <c r="I4964"/>
      <c r="J4964"/>
      <c r="K4964"/>
      <c r="L4964"/>
      <c r="M4964"/>
      <c r="N4964"/>
      <c r="O4964"/>
      <c r="P4964"/>
      <c r="Q4964"/>
      <c r="R4964"/>
    </row>
    <row r="4965" spans="1:18" s="16" customFormat="1" x14ac:dyDescent="0.25">
      <c r="A4965"/>
      <c r="B4965" s="18"/>
      <c r="D4965"/>
      <c r="E4965"/>
      <c r="F4965"/>
      <c r="G4965"/>
      <c r="H4965"/>
      <c r="I4965"/>
      <c r="J4965"/>
      <c r="K4965"/>
      <c r="L4965"/>
      <c r="M4965"/>
      <c r="N4965"/>
      <c r="O4965"/>
      <c r="P4965"/>
      <c r="Q4965"/>
      <c r="R4965"/>
    </row>
    <row r="4966" spans="1:18" s="16" customFormat="1" x14ac:dyDescent="0.25">
      <c r="A4966"/>
      <c r="B4966" s="18"/>
      <c r="D4966"/>
      <c r="E4966"/>
      <c r="F4966"/>
      <c r="G4966"/>
      <c r="H4966"/>
      <c r="I4966"/>
      <c r="J4966"/>
      <c r="K4966"/>
      <c r="L4966"/>
      <c r="M4966"/>
      <c r="N4966"/>
      <c r="O4966"/>
      <c r="P4966"/>
      <c r="Q4966"/>
      <c r="R4966"/>
    </row>
    <row r="4967" spans="1:18" s="16" customFormat="1" x14ac:dyDescent="0.25">
      <c r="A4967"/>
      <c r="B4967" s="18"/>
      <c r="D4967"/>
      <c r="E4967"/>
      <c r="F4967"/>
      <c r="G4967"/>
      <c r="H4967"/>
      <c r="I4967"/>
      <c r="J4967"/>
      <c r="K4967"/>
      <c r="L4967"/>
      <c r="M4967"/>
      <c r="N4967"/>
      <c r="O4967"/>
      <c r="P4967"/>
      <c r="Q4967"/>
      <c r="R4967"/>
    </row>
    <row r="4968" spans="1:18" s="16" customFormat="1" x14ac:dyDescent="0.25">
      <c r="A4968"/>
      <c r="B4968" s="18"/>
      <c r="D4968"/>
      <c r="E4968"/>
      <c r="F4968"/>
      <c r="G4968"/>
      <c r="H4968"/>
      <c r="I4968"/>
      <c r="J4968"/>
      <c r="K4968"/>
      <c r="L4968"/>
      <c r="M4968"/>
      <c r="N4968"/>
      <c r="O4968"/>
      <c r="P4968"/>
      <c r="Q4968"/>
      <c r="R4968"/>
    </row>
    <row r="4969" spans="1:18" s="16" customFormat="1" x14ac:dyDescent="0.25">
      <c r="A4969"/>
      <c r="B4969" s="18"/>
      <c r="D4969"/>
      <c r="E4969"/>
      <c r="F4969"/>
      <c r="G4969"/>
      <c r="H4969"/>
      <c r="I4969"/>
      <c r="J4969"/>
      <c r="K4969"/>
      <c r="L4969"/>
      <c r="M4969"/>
      <c r="N4969"/>
      <c r="O4969"/>
      <c r="P4969"/>
      <c r="Q4969"/>
      <c r="R4969"/>
    </row>
    <row r="4970" spans="1:18" s="16" customFormat="1" x14ac:dyDescent="0.25">
      <c r="A4970"/>
      <c r="B4970" s="18"/>
      <c r="D4970"/>
      <c r="E4970"/>
      <c r="F4970"/>
      <c r="G4970"/>
      <c r="H4970"/>
      <c r="I4970"/>
      <c r="J4970"/>
      <c r="K4970"/>
      <c r="L4970"/>
      <c r="M4970"/>
      <c r="N4970"/>
      <c r="O4970"/>
      <c r="P4970"/>
      <c r="Q4970"/>
      <c r="R4970"/>
    </row>
    <row r="4971" spans="1:18" s="16" customFormat="1" x14ac:dyDescent="0.25">
      <c r="A4971"/>
      <c r="B4971" s="18"/>
      <c r="D4971"/>
      <c r="E4971"/>
      <c r="F4971"/>
      <c r="G4971"/>
      <c r="H4971"/>
      <c r="I4971"/>
      <c r="J4971"/>
      <c r="K4971"/>
      <c r="L4971"/>
      <c r="M4971"/>
      <c r="N4971"/>
      <c r="O4971"/>
      <c r="P4971"/>
      <c r="Q4971"/>
      <c r="R4971"/>
    </row>
    <row r="4972" spans="1:18" s="16" customFormat="1" x14ac:dyDescent="0.25">
      <c r="A4972"/>
      <c r="B4972" s="18"/>
      <c r="D4972"/>
      <c r="E4972"/>
      <c r="F4972"/>
      <c r="G4972"/>
      <c r="H4972"/>
      <c r="I4972"/>
      <c r="J4972"/>
      <c r="K4972"/>
      <c r="L4972"/>
      <c r="M4972"/>
      <c r="N4972"/>
      <c r="O4972"/>
      <c r="P4972"/>
      <c r="Q4972"/>
      <c r="R4972"/>
    </row>
    <row r="4973" spans="1:18" s="16" customFormat="1" x14ac:dyDescent="0.25">
      <c r="A4973"/>
      <c r="B4973" s="18"/>
      <c r="D4973"/>
      <c r="E4973"/>
      <c r="F4973"/>
      <c r="G4973"/>
      <c r="H4973"/>
      <c r="I4973"/>
      <c r="J4973"/>
      <c r="K4973"/>
      <c r="L4973"/>
      <c r="M4973"/>
      <c r="N4973"/>
      <c r="O4973"/>
      <c r="P4973"/>
      <c r="Q4973"/>
      <c r="R4973"/>
    </row>
    <row r="4974" spans="1:18" s="16" customFormat="1" x14ac:dyDescent="0.25">
      <c r="A4974"/>
      <c r="B4974" s="18"/>
      <c r="D4974"/>
      <c r="E4974"/>
      <c r="F4974"/>
      <c r="G4974"/>
      <c r="H4974"/>
      <c r="I4974"/>
      <c r="J4974"/>
      <c r="K4974"/>
      <c r="L4974"/>
      <c r="M4974"/>
      <c r="N4974"/>
      <c r="O4974"/>
      <c r="P4974"/>
      <c r="Q4974"/>
      <c r="R4974"/>
    </row>
    <row r="4975" spans="1:18" s="16" customFormat="1" x14ac:dyDescent="0.25">
      <c r="A4975"/>
      <c r="B4975" s="18"/>
      <c r="D4975"/>
      <c r="E4975"/>
      <c r="F4975"/>
      <c r="G4975"/>
      <c r="H4975"/>
      <c r="I4975"/>
      <c r="J4975"/>
      <c r="K4975"/>
      <c r="L4975"/>
      <c r="M4975"/>
      <c r="N4975"/>
      <c r="O4975"/>
      <c r="P4975"/>
      <c r="Q4975"/>
      <c r="R4975"/>
    </row>
    <row r="4976" spans="1:18" s="16" customFormat="1" x14ac:dyDescent="0.25">
      <c r="A4976"/>
      <c r="B4976" s="18"/>
      <c r="D4976"/>
      <c r="E4976"/>
      <c r="F4976"/>
      <c r="G4976"/>
      <c r="H4976"/>
      <c r="I4976"/>
      <c r="J4976"/>
      <c r="K4976"/>
      <c r="L4976"/>
      <c r="M4976"/>
      <c r="N4976"/>
      <c r="O4976"/>
      <c r="P4976"/>
      <c r="Q4976"/>
      <c r="R4976"/>
    </row>
    <row r="4977" spans="1:18" s="16" customFormat="1" x14ac:dyDescent="0.25">
      <c r="A4977"/>
      <c r="B4977" s="18"/>
      <c r="D4977"/>
      <c r="E4977"/>
      <c r="F4977"/>
      <c r="G4977"/>
      <c r="H4977"/>
      <c r="I4977"/>
      <c r="J4977"/>
      <c r="K4977"/>
      <c r="L4977"/>
      <c r="M4977"/>
      <c r="N4977"/>
      <c r="O4977"/>
      <c r="P4977"/>
      <c r="Q4977"/>
      <c r="R4977"/>
    </row>
    <row r="4978" spans="1:18" s="16" customFormat="1" x14ac:dyDescent="0.25">
      <c r="A4978"/>
      <c r="B4978" s="18"/>
      <c r="D4978"/>
      <c r="E4978"/>
      <c r="F4978"/>
      <c r="G4978"/>
      <c r="H4978"/>
      <c r="I4978"/>
      <c r="J4978"/>
      <c r="K4978"/>
      <c r="L4978"/>
      <c r="M4978"/>
      <c r="N4978"/>
      <c r="O4978"/>
      <c r="P4978"/>
      <c r="Q4978"/>
      <c r="R4978"/>
    </row>
    <row r="4979" spans="1:18" s="16" customFormat="1" x14ac:dyDescent="0.25">
      <c r="A4979"/>
      <c r="B4979" s="18"/>
      <c r="D4979"/>
      <c r="E4979"/>
      <c r="F4979"/>
      <c r="G4979"/>
      <c r="H4979"/>
      <c r="I4979"/>
      <c r="J4979"/>
      <c r="K4979"/>
      <c r="L4979"/>
      <c r="M4979"/>
      <c r="N4979"/>
      <c r="O4979"/>
      <c r="P4979"/>
      <c r="Q4979"/>
      <c r="R4979"/>
    </row>
    <row r="4980" spans="1:18" s="16" customFormat="1" x14ac:dyDescent="0.25">
      <c r="A4980"/>
      <c r="B4980" s="18"/>
      <c r="D4980"/>
      <c r="E4980"/>
      <c r="F4980"/>
      <c r="G4980"/>
      <c r="H4980"/>
      <c r="I4980"/>
      <c r="J4980"/>
      <c r="K4980"/>
      <c r="L4980"/>
      <c r="M4980"/>
      <c r="N4980"/>
      <c r="O4980"/>
      <c r="P4980"/>
      <c r="Q4980"/>
      <c r="R4980"/>
    </row>
    <row r="4981" spans="1:18" s="16" customFormat="1" x14ac:dyDescent="0.25">
      <c r="A4981"/>
      <c r="B4981" s="18"/>
      <c r="D4981"/>
      <c r="E4981"/>
      <c r="F4981"/>
      <c r="G4981"/>
      <c r="H4981"/>
      <c r="I4981"/>
      <c r="J4981"/>
      <c r="K4981"/>
      <c r="L4981"/>
      <c r="M4981"/>
      <c r="N4981"/>
      <c r="O4981"/>
      <c r="P4981"/>
      <c r="Q4981"/>
      <c r="R4981"/>
    </row>
    <row r="4982" spans="1:18" s="16" customFormat="1" x14ac:dyDescent="0.25">
      <c r="A4982"/>
      <c r="B4982" s="18"/>
      <c r="D4982"/>
      <c r="E4982"/>
      <c r="F4982"/>
      <c r="G4982"/>
      <c r="H4982"/>
      <c r="I4982"/>
      <c r="J4982"/>
      <c r="K4982"/>
      <c r="L4982"/>
      <c r="M4982"/>
      <c r="N4982"/>
      <c r="O4982"/>
      <c r="P4982"/>
      <c r="Q4982"/>
      <c r="R4982"/>
    </row>
    <row r="4983" spans="1:18" s="16" customFormat="1" x14ac:dyDescent="0.25">
      <c r="A4983"/>
      <c r="B4983" s="18"/>
      <c r="D4983"/>
      <c r="E4983"/>
      <c r="F4983"/>
      <c r="G4983"/>
      <c r="H4983"/>
      <c r="I4983"/>
      <c r="J4983"/>
      <c r="K4983"/>
      <c r="L4983"/>
      <c r="M4983"/>
      <c r="N4983"/>
      <c r="O4983"/>
      <c r="P4983"/>
      <c r="Q4983"/>
      <c r="R4983"/>
    </row>
    <row r="4984" spans="1:18" s="16" customFormat="1" x14ac:dyDescent="0.25">
      <c r="A4984"/>
      <c r="B4984" s="18"/>
      <c r="D4984"/>
      <c r="E4984"/>
      <c r="F4984"/>
      <c r="G4984"/>
      <c r="H4984"/>
      <c r="I4984"/>
      <c r="J4984"/>
      <c r="K4984"/>
      <c r="L4984"/>
      <c r="M4984"/>
      <c r="N4984"/>
      <c r="O4984"/>
      <c r="P4984"/>
      <c r="Q4984"/>
      <c r="R4984"/>
    </row>
    <row r="4985" spans="1:18" s="16" customFormat="1" x14ac:dyDescent="0.25">
      <c r="A4985"/>
      <c r="B4985" s="18"/>
      <c r="D4985"/>
      <c r="E4985"/>
      <c r="F4985"/>
      <c r="G4985"/>
      <c r="H4985"/>
      <c r="I4985"/>
      <c r="J4985"/>
      <c r="K4985"/>
      <c r="L4985"/>
      <c r="M4985"/>
      <c r="N4985"/>
      <c r="O4985"/>
      <c r="P4985"/>
      <c r="Q4985"/>
      <c r="R4985"/>
    </row>
    <row r="4986" spans="1:18" s="16" customFormat="1" x14ac:dyDescent="0.25">
      <c r="A4986"/>
      <c r="B4986" s="18"/>
      <c r="D4986"/>
      <c r="E4986"/>
      <c r="F4986"/>
      <c r="G4986"/>
      <c r="H4986"/>
      <c r="I4986"/>
      <c r="J4986"/>
      <c r="K4986"/>
      <c r="L4986"/>
      <c r="M4986"/>
      <c r="N4986"/>
      <c r="O4986"/>
      <c r="P4986"/>
      <c r="Q4986"/>
      <c r="R4986"/>
    </row>
    <row r="4987" spans="1:18" s="16" customFormat="1" x14ac:dyDescent="0.25">
      <c r="A4987"/>
      <c r="B4987" s="18"/>
      <c r="D4987"/>
      <c r="E4987"/>
      <c r="F4987"/>
      <c r="G4987"/>
      <c r="H4987"/>
      <c r="I4987"/>
      <c r="J4987"/>
      <c r="K4987"/>
      <c r="L4987"/>
      <c r="M4987"/>
      <c r="N4987"/>
      <c r="O4987"/>
      <c r="P4987"/>
      <c r="Q4987"/>
      <c r="R4987"/>
    </row>
    <row r="4988" spans="1:18" s="16" customFormat="1" x14ac:dyDescent="0.25">
      <c r="A4988"/>
      <c r="B4988" s="18"/>
      <c r="D4988"/>
      <c r="E4988"/>
      <c r="F4988"/>
      <c r="G4988"/>
      <c r="H4988"/>
      <c r="I4988"/>
      <c r="J4988"/>
      <c r="K4988"/>
      <c r="L4988"/>
      <c r="M4988"/>
      <c r="N4988"/>
      <c r="O4988"/>
      <c r="P4988"/>
      <c r="Q4988"/>
      <c r="R4988"/>
    </row>
    <row r="4989" spans="1:18" s="16" customFormat="1" x14ac:dyDescent="0.25">
      <c r="A4989"/>
      <c r="B4989" s="18"/>
      <c r="D4989"/>
      <c r="E4989"/>
      <c r="F4989"/>
      <c r="G4989"/>
      <c r="H4989"/>
      <c r="I4989"/>
      <c r="J4989"/>
      <c r="K4989"/>
      <c r="L4989"/>
      <c r="M4989"/>
      <c r="N4989"/>
      <c r="O4989"/>
      <c r="P4989"/>
      <c r="Q4989"/>
      <c r="R4989"/>
    </row>
    <row r="4990" spans="1:18" s="16" customFormat="1" x14ac:dyDescent="0.25">
      <c r="A4990"/>
      <c r="B4990" s="18"/>
      <c r="D4990"/>
      <c r="E4990"/>
      <c r="F4990"/>
      <c r="G4990"/>
      <c r="H4990"/>
      <c r="I4990"/>
      <c r="J4990"/>
      <c r="K4990"/>
      <c r="L4990"/>
      <c r="M4990"/>
      <c r="N4990"/>
      <c r="O4990"/>
      <c r="P4990"/>
      <c r="Q4990"/>
      <c r="R4990"/>
    </row>
    <row r="4991" spans="1:18" s="16" customFormat="1" x14ac:dyDescent="0.25">
      <c r="A4991"/>
      <c r="B4991" s="18"/>
      <c r="D4991"/>
      <c r="E4991"/>
      <c r="F4991"/>
      <c r="G4991"/>
      <c r="H4991"/>
      <c r="I4991"/>
      <c r="J4991"/>
      <c r="K4991"/>
      <c r="L4991"/>
      <c r="M4991"/>
      <c r="N4991"/>
      <c r="O4991"/>
      <c r="P4991"/>
      <c r="Q4991"/>
      <c r="R4991"/>
    </row>
    <row r="4992" spans="1:18" s="16" customFormat="1" x14ac:dyDescent="0.25">
      <c r="A4992"/>
      <c r="B4992" s="18"/>
      <c r="D4992"/>
      <c r="E4992"/>
      <c r="F4992"/>
      <c r="G4992"/>
      <c r="H4992"/>
      <c r="I4992"/>
      <c r="J4992"/>
      <c r="K4992"/>
      <c r="L4992"/>
      <c r="M4992"/>
      <c r="N4992"/>
      <c r="O4992"/>
      <c r="P4992"/>
      <c r="Q4992"/>
      <c r="R4992"/>
    </row>
    <row r="4993" spans="1:18" s="16" customFormat="1" x14ac:dyDescent="0.25">
      <c r="A4993"/>
      <c r="B4993" s="18"/>
      <c r="D4993"/>
      <c r="E4993"/>
      <c r="F4993"/>
      <c r="G4993"/>
      <c r="H4993"/>
      <c r="I4993"/>
      <c r="J4993"/>
      <c r="K4993"/>
      <c r="L4993"/>
      <c r="M4993"/>
      <c r="N4993"/>
      <c r="O4993"/>
      <c r="P4993"/>
      <c r="Q4993"/>
      <c r="R4993"/>
    </row>
    <row r="4994" spans="1:18" s="16" customFormat="1" x14ac:dyDescent="0.25">
      <c r="A4994"/>
      <c r="B4994" s="18"/>
      <c r="D4994"/>
      <c r="E4994"/>
      <c r="F4994"/>
      <c r="G4994"/>
      <c r="H4994"/>
      <c r="I4994"/>
      <c r="J4994"/>
      <c r="K4994"/>
      <c r="L4994"/>
      <c r="M4994"/>
      <c r="N4994"/>
      <c r="O4994"/>
      <c r="P4994"/>
      <c r="Q4994"/>
      <c r="R4994"/>
    </row>
    <row r="4995" spans="1:18" s="16" customFormat="1" x14ac:dyDescent="0.25">
      <c r="A4995"/>
      <c r="B4995" s="18"/>
      <c r="D4995"/>
      <c r="E4995"/>
      <c r="F4995"/>
      <c r="G4995"/>
      <c r="H4995"/>
      <c r="I4995"/>
      <c r="J4995"/>
      <c r="K4995"/>
      <c r="L4995"/>
      <c r="M4995"/>
      <c r="N4995"/>
      <c r="O4995"/>
      <c r="P4995"/>
      <c r="Q4995"/>
      <c r="R4995"/>
    </row>
    <row r="4996" spans="1:18" s="16" customFormat="1" x14ac:dyDescent="0.25">
      <c r="A4996"/>
      <c r="B4996" s="18"/>
      <c r="D4996"/>
      <c r="E4996"/>
      <c r="F4996"/>
      <c r="G4996"/>
      <c r="H4996"/>
      <c r="I4996"/>
      <c r="J4996"/>
      <c r="K4996"/>
      <c r="L4996"/>
      <c r="M4996"/>
      <c r="N4996"/>
      <c r="O4996"/>
      <c r="P4996"/>
      <c r="Q4996"/>
      <c r="R4996"/>
    </row>
    <row r="4997" spans="1:18" s="16" customFormat="1" x14ac:dyDescent="0.25">
      <c r="A4997"/>
      <c r="B4997" s="18"/>
      <c r="D4997"/>
      <c r="E4997"/>
      <c r="F4997"/>
      <c r="G4997"/>
      <c r="H4997"/>
      <c r="I4997"/>
      <c r="J4997"/>
      <c r="K4997"/>
      <c r="L4997"/>
      <c r="M4997"/>
      <c r="N4997"/>
      <c r="O4997"/>
      <c r="P4997"/>
      <c r="Q4997"/>
      <c r="R4997"/>
    </row>
    <row r="4998" spans="1:18" s="16" customFormat="1" x14ac:dyDescent="0.25">
      <c r="A4998"/>
      <c r="B4998" s="18"/>
      <c r="D4998"/>
      <c r="E4998"/>
      <c r="F4998"/>
      <c r="G4998"/>
      <c r="H4998"/>
      <c r="I4998"/>
      <c r="J4998"/>
      <c r="K4998"/>
      <c r="L4998"/>
      <c r="M4998"/>
      <c r="N4998"/>
      <c r="O4998"/>
      <c r="P4998"/>
      <c r="Q4998"/>
      <c r="R4998"/>
    </row>
    <row r="4999" spans="1:18" s="16" customFormat="1" x14ac:dyDescent="0.25">
      <c r="A4999"/>
      <c r="B4999" s="18"/>
      <c r="D4999"/>
      <c r="E4999"/>
      <c r="F4999"/>
      <c r="G4999"/>
      <c r="H4999"/>
      <c r="I4999"/>
      <c r="J4999"/>
      <c r="K4999"/>
      <c r="L4999"/>
      <c r="M4999"/>
      <c r="N4999"/>
      <c r="O4999"/>
      <c r="P4999"/>
      <c r="Q4999"/>
      <c r="R4999"/>
    </row>
    <row r="5000" spans="1:18" s="16" customFormat="1" x14ac:dyDescent="0.25">
      <c r="A5000"/>
      <c r="B5000" s="18"/>
      <c r="D5000"/>
      <c r="E5000"/>
      <c r="F5000"/>
      <c r="G5000"/>
      <c r="H5000"/>
      <c r="I5000"/>
      <c r="J5000"/>
      <c r="K5000"/>
      <c r="L5000"/>
      <c r="M5000"/>
      <c r="N5000"/>
      <c r="O5000"/>
      <c r="P5000"/>
      <c r="Q5000"/>
      <c r="R5000"/>
    </row>
    <row r="5001" spans="1:18" s="16" customFormat="1" x14ac:dyDescent="0.25">
      <c r="A5001"/>
      <c r="B5001" s="18"/>
      <c r="D5001"/>
      <c r="E5001"/>
      <c r="F5001"/>
      <c r="G5001"/>
      <c r="H5001"/>
      <c r="I5001"/>
      <c r="J5001"/>
      <c r="K5001"/>
      <c r="L5001"/>
      <c r="M5001"/>
      <c r="N5001"/>
      <c r="O5001"/>
      <c r="P5001"/>
      <c r="Q5001"/>
      <c r="R5001"/>
    </row>
    <row r="5002" spans="1:18" s="16" customFormat="1" x14ac:dyDescent="0.25">
      <c r="A5002"/>
      <c r="B5002" s="18"/>
      <c r="D5002"/>
      <c r="E5002"/>
      <c r="F5002"/>
      <c r="G5002"/>
      <c r="H5002"/>
      <c r="I5002"/>
      <c r="J5002"/>
      <c r="K5002"/>
      <c r="L5002"/>
      <c r="M5002"/>
      <c r="N5002"/>
      <c r="O5002"/>
      <c r="P5002"/>
      <c r="Q5002"/>
      <c r="R5002"/>
    </row>
    <row r="5003" spans="1:18" s="16" customFormat="1" x14ac:dyDescent="0.25">
      <c r="A5003"/>
      <c r="B5003" s="18"/>
      <c r="D5003"/>
      <c r="E5003"/>
      <c r="F5003"/>
      <c r="G5003"/>
      <c r="H5003"/>
      <c r="I5003"/>
      <c r="J5003"/>
      <c r="K5003"/>
      <c r="L5003"/>
      <c r="M5003"/>
      <c r="N5003"/>
      <c r="O5003"/>
      <c r="P5003"/>
      <c r="Q5003"/>
      <c r="R5003"/>
    </row>
    <row r="5004" spans="1:18" s="16" customFormat="1" x14ac:dyDescent="0.25">
      <c r="A5004"/>
      <c r="B5004" s="18"/>
      <c r="D5004"/>
      <c r="E5004"/>
      <c r="F5004"/>
      <c r="G5004"/>
      <c r="H5004"/>
      <c r="I5004"/>
      <c r="J5004"/>
      <c r="K5004"/>
      <c r="L5004"/>
      <c r="M5004"/>
      <c r="N5004"/>
      <c r="O5004"/>
      <c r="P5004"/>
      <c r="Q5004"/>
      <c r="R5004"/>
    </row>
    <row r="5005" spans="1:18" s="16" customFormat="1" x14ac:dyDescent="0.25">
      <c r="A5005"/>
      <c r="B5005" s="18"/>
      <c r="D5005"/>
      <c r="E5005"/>
      <c r="F5005"/>
      <c r="G5005"/>
      <c r="H5005"/>
      <c r="I5005"/>
      <c r="J5005"/>
      <c r="K5005"/>
      <c r="L5005"/>
      <c r="M5005"/>
      <c r="N5005"/>
      <c r="O5005"/>
      <c r="P5005"/>
      <c r="Q5005"/>
      <c r="R5005"/>
    </row>
    <row r="5006" spans="1:18" s="16" customFormat="1" x14ac:dyDescent="0.25">
      <c r="A5006"/>
      <c r="B5006" s="18"/>
      <c r="D5006"/>
      <c r="E5006"/>
      <c r="F5006"/>
      <c r="G5006"/>
      <c r="H5006"/>
      <c r="I5006"/>
      <c r="J5006"/>
      <c r="K5006"/>
      <c r="L5006"/>
      <c r="M5006"/>
      <c r="N5006"/>
      <c r="O5006"/>
      <c r="P5006"/>
      <c r="Q5006"/>
      <c r="R5006"/>
    </row>
    <row r="5007" spans="1:18" s="16" customFormat="1" x14ac:dyDescent="0.25">
      <c r="A5007"/>
      <c r="B5007" s="18"/>
      <c r="D5007"/>
      <c r="E5007"/>
      <c r="F5007"/>
      <c r="G5007"/>
      <c r="H5007"/>
      <c r="I5007"/>
      <c r="J5007"/>
      <c r="K5007"/>
      <c r="L5007"/>
      <c r="M5007"/>
      <c r="N5007"/>
      <c r="O5007"/>
      <c r="P5007"/>
      <c r="Q5007"/>
      <c r="R5007"/>
    </row>
    <row r="5008" spans="1:18" s="16" customFormat="1" x14ac:dyDescent="0.25">
      <c r="A5008"/>
      <c r="B5008" s="18"/>
      <c r="D5008"/>
      <c r="E5008"/>
      <c r="F5008"/>
      <c r="G5008"/>
      <c r="H5008"/>
      <c r="I5008"/>
      <c r="J5008"/>
      <c r="K5008"/>
      <c r="L5008"/>
      <c r="M5008"/>
      <c r="N5008"/>
      <c r="O5008"/>
      <c r="P5008"/>
      <c r="Q5008"/>
      <c r="R5008"/>
    </row>
    <row r="5009" spans="1:18" s="16" customFormat="1" x14ac:dyDescent="0.25">
      <c r="A5009"/>
      <c r="B5009" s="18"/>
      <c r="D5009"/>
      <c r="E5009"/>
      <c r="F5009"/>
      <c r="G5009"/>
      <c r="H5009"/>
      <c r="I5009"/>
      <c r="J5009"/>
      <c r="K5009"/>
      <c r="L5009"/>
      <c r="M5009"/>
      <c r="N5009"/>
      <c r="O5009"/>
      <c r="P5009"/>
      <c r="Q5009"/>
      <c r="R5009"/>
    </row>
    <row r="5010" spans="1:18" s="16" customFormat="1" x14ac:dyDescent="0.25">
      <c r="A5010"/>
      <c r="B5010" s="18"/>
      <c r="D5010"/>
      <c r="E5010"/>
      <c r="F5010"/>
      <c r="G5010"/>
      <c r="H5010"/>
      <c r="I5010"/>
      <c r="J5010"/>
      <c r="K5010"/>
      <c r="L5010"/>
      <c r="M5010"/>
      <c r="N5010"/>
      <c r="O5010"/>
      <c r="P5010"/>
      <c r="Q5010"/>
      <c r="R5010"/>
    </row>
    <row r="5011" spans="1:18" s="16" customFormat="1" x14ac:dyDescent="0.25">
      <c r="A5011"/>
      <c r="B5011" s="18"/>
      <c r="D5011"/>
      <c r="E5011"/>
      <c r="F5011"/>
      <c r="G5011"/>
      <c r="H5011"/>
      <c r="I5011"/>
      <c r="J5011"/>
      <c r="K5011"/>
      <c r="L5011"/>
      <c r="M5011"/>
      <c r="N5011"/>
      <c r="O5011"/>
      <c r="P5011"/>
      <c r="Q5011"/>
      <c r="R5011"/>
    </row>
    <row r="5012" spans="1:18" s="16" customFormat="1" x14ac:dyDescent="0.25">
      <c r="A5012"/>
      <c r="B5012" s="17"/>
      <c r="D5012"/>
      <c r="E5012"/>
      <c r="F5012"/>
      <c r="G5012"/>
      <c r="H5012"/>
      <c r="I5012"/>
      <c r="J5012"/>
      <c r="K5012"/>
      <c r="L5012"/>
      <c r="M5012"/>
      <c r="N5012"/>
      <c r="O5012"/>
      <c r="P5012"/>
      <c r="Q5012"/>
      <c r="R5012"/>
    </row>
    <row r="5013" spans="1:18" s="16" customFormat="1" x14ac:dyDescent="0.25">
      <c r="A5013"/>
      <c r="B5013" s="18"/>
      <c r="D5013"/>
      <c r="E5013"/>
      <c r="F5013"/>
      <c r="G5013"/>
      <c r="H5013"/>
      <c r="I5013"/>
      <c r="J5013"/>
      <c r="K5013"/>
      <c r="L5013"/>
      <c r="M5013"/>
      <c r="N5013"/>
      <c r="O5013"/>
      <c r="P5013"/>
      <c r="Q5013"/>
      <c r="R5013"/>
    </row>
    <row r="5014" spans="1:18" s="16" customFormat="1" x14ac:dyDescent="0.25">
      <c r="A5014"/>
      <c r="B5014" s="18"/>
      <c r="D5014"/>
      <c r="E5014"/>
      <c r="F5014"/>
      <c r="G5014"/>
      <c r="H5014"/>
      <c r="I5014"/>
      <c r="J5014"/>
      <c r="K5014"/>
      <c r="L5014"/>
      <c r="M5014"/>
      <c r="N5014"/>
      <c r="O5014"/>
      <c r="P5014"/>
      <c r="Q5014"/>
      <c r="R5014"/>
    </row>
    <row r="5015" spans="1:18" s="16" customFormat="1" x14ac:dyDescent="0.25">
      <c r="A5015"/>
      <c r="B5015" s="18"/>
      <c r="D5015"/>
      <c r="E5015"/>
      <c r="F5015"/>
      <c r="G5015"/>
      <c r="H5015"/>
      <c r="I5015"/>
      <c r="J5015"/>
      <c r="K5015"/>
      <c r="L5015"/>
      <c r="M5015"/>
      <c r="N5015"/>
      <c r="O5015"/>
      <c r="P5015"/>
      <c r="Q5015"/>
      <c r="R5015"/>
    </row>
    <row r="5016" spans="1:18" s="16" customFormat="1" x14ac:dyDescent="0.25">
      <c r="A5016"/>
      <c r="B5016" s="18"/>
      <c r="D5016"/>
      <c r="E5016"/>
      <c r="F5016"/>
      <c r="G5016"/>
      <c r="H5016"/>
      <c r="I5016"/>
      <c r="J5016"/>
      <c r="K5016"/>
      <c r="L5016"/>
      <c r="M5016"/>
      <c r="N5016"/>
      <c r="O5016"/>
      <c r="P5016"/>
      <c r="Q5016"/>
      <c r="R5016"/>
    </row>
    <row r="5017" spans="1:18" s="16" customFormat="1" x14ac:dyDescent="0.25">
      <c r="A5017"/>
      <c r="B5017" s="18"/>
      <c r="D5017"/>
      <c r="E5017"/>
      <c r="F5017"/>
      <c r="G5017"/>
      <c r="H5017"/>
      <c r="I5017"/>
      <c r="J5017"/>
      <c r="K5017"/>
      <c r="L5017"/>
      <c r="M5017"/>
      <c r="N5017"/>
      <c r="O5017"/>
      <c r="P5017"/>
      <c r="Q5017"/>
      <c r="R5017"/>
    </row>
    <row r="5018" spans="1:18" s="16" customFormat="1" x14ac:dyDescent="0.25">
      <c r="A5018"/>
      <c r="B5018" s="18"/>
      <c r="D5018"/>
      <c r="E5018"/>
      <c r="F5018"/>
      <c r="G5018"/>
      <c r="H5018"/>
      <c r="I5018"/>
      <c r="J5018"/>
      <c r="K5018"/>
      <c r="L5018"/>
      <c r="M5018"/>
      <c r="N5018"/>
      <c r="O5018"/>
      <c r="P5018"/>
      <c r="Q5018"/>
      <c r="R5018"/>
    </row>
    <row r="5019" spans="1:18" s="16" customFormat="1" x14ac:dyDescent="0.25">
      <c r="A5019"/>
      <c r="B5019" s="18"/>
      <c r="D5019"/>
      <c r="E5019"/>
      <c r="F5019"/>
      <c r="G5019"/>
      <c r="H5019"/>
      <c r="I5019"/>
      <c r="J5019"/>
      <c r="K5019"/>
      <c r="L5019"/>
      <c r="M5019"/>
      <c r="N5019"/>
      <c r="O5019"/>
      <c r="P5019"/>
      <c r="Q5019"/>
      <c r="R5019"/>
    </row>
    <row r="5020" spans="1:18" s="16" customFormat="1" x14ac:dyDescent="0.25">
      <c r="A5020"/>
      <c r="B5020" s="18"/>
      <c r="D5020"/>
      <c r="E5020"/>
      <c r="F5020"/>
      <c r="G5020"/>
      <c r="H5020"/>
      <c r="I5020"/>
      <c r="J5020"/>
      <c r="K5020"/>
      <c r="L5020"/>
      <c r="M5020"/>
      <c r="N5020"/>
      <c r="O5020"/>
      <c r="P5020"/>
      <c r="Q5020"/>
      <c r="R5020"/>
    </row>
    <row r="5021" spans="1:18" s="16" customFormat="1" x14ac:dyDescent="0.25">
      <c r="A5021"/>
      <c r="B5021" s="18"/>
      <c r="D5021"/>
      <c r="E5021"/>
      <c r="F5021"/>
      <c r="G5021"/>
      <c r="H5021"/>
      <c r="I5021"/>
      <c r="J5021"/>
      <c r="K5021"/>
      <c r="L5021"/>
      <c r="M5021"/>
      <c r="N5021"/>
      <c r="O5021"/>
      <c r="P5021"/>
      <c r="Q5021"/>
      <c r="R5021"/>
    </row>
    <row r="5022" spans="1:18" s="16" customFormat="1" x14ac:dyDescent="0.25">
      <c r="A5022"/>
      <c r="B5022" s="18"/>
      <c r="D5022"/>
      <c r="E5022"/>
      <c r="F5022"/>
      <c r="G5022"/>
      <c r="H5022"/>
      <c r="I5022"/>
      <c r="J5022"/>
      <c r="K5022"/>
      <c r="L5022"/>
      <c r="M5022"/>
      <c r="N5022"/>
      <c r="O5022"/>
      <c r="P5022"/>
      <c r="Q5022"/>
      <c r="R5022"/>
    </row>
    <row r="5023" spans="1:18" s="16" customFormat="1" x14ac:dyDescent="0.25">
      <c r="A5023"/>
      <c r="B5023" s="18"/>
      <c r="D5023"/>
      <c r="E5023"/>
      <c r="F5023"/>
      <c r="G5023"/>
      <c r="H5023"/>
      <c r="I5023"/>
      <c r="J5023"/>
      <c r="K5023"/>
      <c r="L5023"/>
      <c r="M5023"/>
      <c r="N5023"/>
      <c r="O5023"/>
      <c r="P5023"/>
      <c r="Q5023"/>
      <c r="R5023"/>
    </row>
    <row r="5024" spans="1:18" s="16" customFormat="1" x14ac:dyDescent="0.25">
      <c r="A5024"/>
      <c r="B5024" s="18"/>
      <c r="D5024"/>
      <c r="E5024"/>
      <c r="F5024"/>
      <c r="G5024"/>
      <c r="H5024"/>
      <c r="I5024"/>
      <c r="J5024"/>
      <c r="K5024"/>
      <c r="L5024"/>
      <c r="M5024"/>
      <c r="N5024"/>
      <c r="O5024"/>
      <c r="P5024"/>
      <c r="Q5024"/>
      <c r="R5024"/>
    </row>
    <row r="5025" spans="1:18" s="16" customFormat="1" x14ac:dyDescent="0.25">
      <c r="A5025"/>
      <c r="B5025" s="18"/>
      <c r="D5025"/>
      <c r="E5025"/>
      <c r="F5025"/>
      <c r="G5025"/>
      <c r="H5025"/>
      <c r="I5025"/>
      <c r="J5025"/>
      <c r="K5025"/>
      <c r="L5025"/>
      <c r="M5025"/>
      <c r="N5025"/>
      <c r="O5025"/>
      <c r="P5025"/>
      <c r="Q5025"/>
      <c r="R5025"/>
    </row>
    <row r="5026" spans="1:18" s="16" customFormat="1" x14ac:dyDescent="0.25">
      <c r="A5026"/>
      <c r="B5026" s="18"/>
      <c r="D5026"/>
      <c r="E5026"/>
      <c r="F5026"/>
      <c r="G5026"/>
      <c r="H5026"/>
      <c r="I5026"/>
      <c r="J5026"/>
      <c r="K5026"/>
      <c r="L5026"/>
      <c r="M5026"/>
      <c r="N5026"/>
      <c r="O5026"/>
      <c r="P5026"/>
      <c r="Q5026"/>
      <c r="R5026"/>
    </row>
    <row r="5027" spans="1:18" s="16" customFormat="1" x14ac:dyDescent="0.25">
      <c r="A5027"/>
      <c r="B5027" s="18"/>
      <c r="D5027"/>
      <c r="E5027"/>
      <c r="F5027"/>
      <c r="G5027"/>
      <c r="H5027"/>
      <c r="I5027"/>
      <c r="J5027"/>
      <c r="K5027"/>
      <c r="L5027"/>
      <c r="M5027"/>
      <c r="N5027"/>
      <c r="O5027"/>
      <c r="P5027"/>
      <c r="Q5027"/>
      <c r="R5027"/>
    </row>
    <row r="5028" spans="1:18" s="16" customFormat="1" x14ac:dyDescent="0.25">
      <c r="A5028"/>
      <c r="B5028" s="18"/>
      <c r="D5028"/>
      <c r="E5028"/>
      <c r="F5028"/>
      <c r="G5028"/>
      <c r="H5028"/>
      <c r="I5028"/>
      <c r="J5028"/>
      <c r="K5028"/>
      <c r="L5028"/>
      <c r="M5028"/>
      <c r="N5028"/>
      <c r="O5028"/>
      <c r="P5028"/>
      <c r="Q5028"/>
      <c r="R5028"/>
    </row>
    <row r="5029" spans="1:18" s="16" customFormat="1" x14ac:dyDescent="0.25">
      <c r="A5029"/>
      <c r="B5029" s="18"/>
      <c r="D5029"/>
      <c r="E5029"/>
      <c r="F5029"/>
      <c r="G5029"/>
      <c r="H5029"/>
      <c r="I5029"/>
      <c r="J5029"/>
      <c r="K5029"/>
      <c r="L5029"/>
      <c r="M5029"/>
      <c r="N5029"/>
      <c r="O5029"/>
      <c r="P5029"/>
      <c r="Q5029"/>
      <c r="R5029"/>
    </row>
    <row r="5030" spans="1:18" s="16" customFormat="1" x14ac:dyDescent="0.25">
      <c r="A5030"/>
      <c r="B5030" s="18"/>
      <c r="D5030"/>
      <c r="E5030"/>
      <c r="F5030"/>
      <c r="G5030"/>
      <c r="H5030"/>
      <c r="I5030"/>
      <c r="J5030"/>
      <c r="K5030"/>
      <c r="L5030"/>
      <c r="M5030"/>
      <c r="N5030"/>
      <c r="O5030"/>
      <c r="P5030"/>
      <c r="Q5030"/>
      <c r="R5030"/>
    </row>
    <row r="5031" spans="1:18" s="16" customFormat="1" x14ac:dyDescent="0.25">
      <c r="A5031"/>
      <c r="B5031" s="18"/>
      <c r="D5031"/>
      <c r="E5031"/>
      <c r="F5031"/>
      <c r="G5031"/>
      <c r="H5031"/>
      <c r="I5031"/>
      <c r="J5031"/>
      <c r="K5031"/>
      <c r="L5031"/>
      <c r="M5031"/>
      <c r="N5031"/>
      <c r="O5031"/>
      <c r="P5031"/>
      <c r="Q5031"/>
      <c r="R5031"/>
    </row>
    <row r="5032" spans="1:18" s="16" customFormat="1" x14ac:dyDescent="0.25">
      <c r="A5032"/>
      <c r="B5032" s="18"/>
      <c r="D5032"/>
      <c r="E5032"/>
      <c r="F5032"/>
      <c r="G5032"/>
      <c r="H5032"/>
      <c r="I5032"/>
      <c r="J5032"/>
      <c r="K5032"/>
      <c r="L5032"/>
      <c r="M5032"/>
      <c r="N5032"/>
      <c r="O5032"/>
      <c r="P5032"/>
      <c r="Q5032"/>
      <c r="R5032"/>
    </row>
    <row r="5033" spans="1:18" s="16" customFormat="1" x14ac:dyDescent="0.25">
      <c r="A5033"/>
      <c r="B5033" s="18"/>
      <c r="D5033"/>
      <c r="E5033"/>
      <c r="F5033"/>
      <c r="G5033"/>
      <c r="H5033"/>
      <c r="I5033"/>
      <c r="J5033"/>
      <c r="K5033"/>
      <c r="L5033"/>
      <c r="M5033"/>
      <c r="N5033"/>
      <c r="O5033"/>
      <c r="P5033"/>
      <c r="Q5033"/>
      <c r="R5033"/>
    </row>
    <row r="5034" spans="1:18" s="16" customFormat="1" x14ac:dyDescent="0.25">
      <c r="A5034"/>
      <c r="B5034" s="18"/>
      <c r="D5034"/>
      <c r="E5034"/>
      <c r="F5034"/>
      <c r="G5034"/>
      <c r="H5034"/>
      <c r="I5034"/>
      <c r="J5034"/>
      <c r="K5034"/>
      <c r="L5034"/>
      <c r="M5034"/>
      <c r="N5034"/>
      <c r="O5034"/>
      <c r="P5034"/>
      <c r="Q5034"/>
      <c r="R5034"/>
    </row>
    <row r="5035" spans="1:18" s="16" customFormat="1" x14ac:dyDescent="0.25">
      <c r="A5035"/>
      <c r="B5035" s="18"/>
      <c r="D5035"/>
      <c r="E5035"/>
      <c r="F5035"/>
      <c r="G5035"/>
      <c r="H5035"/>
      <c r="I5035"/>
      <c r="J5035"/>
      <c r="K5035"/>
      <c r="L5035"/>
      <c r="M5035"/>
      <c r="N5035"/>
      <c r="O5035"/>
      <c r="P5035"/>
      <c r="Q5035"/>
      <c r="R5035"/>
    </row>
    <row r="5036" spans="1:18" s="16" customFormat="1" x14ac:dyDescent="0.25">
      <c r="A5036"/>
      <c r="B5036" s="18"/>
      <c r="D5036"/>
      <c r="E5036"/>
      <c r="F5036"/>
      <c r="G5036"/>
      <c r="H5036"/>
      <c r="I5036"/>
      <c r="J5036"/>
      <c r="K5036"/>
      <c r="L5036"/>
      <c r="M5036"/>
      <c r="N5036"/>
      <c r="O5036"/>
      <c r="P5036"/>
      <c r="Q5036"/>
      <c r="R5036"/>
    </row>
    <row r="5037" spans="1:18" s="16" customFormat="1" x14ac:dyDescent="0.25">
      <c r="A5037"/>
      <c r="B5037" s="18"/>
      <c r="D5037"/>
      <c r="E5037"/>
      <c r="F5037"/>
      <c r="G5037"/>
      <c r="H5037"/>
      <c r="I5037"/>
      <c r="J5037"/>
      <c r="K5037"/>
      <c r="L5037"/>
      <c r="M5037"/>
      <c r="N5037"/>
      <c r="O5037"/>
      <c r="P5037"/>
      <c r="Q5037"/>
      <c r="R5037"/>
    </row>
    <row r="5038" spans="1:18" s="16" customFormat="1" x14ac:dyDescent="0.25">
      <c r="A5038"/>
      <c r="B5038" s="18"/>
      <c r="D5038"/>
      <c r="E5038"/>
      <c r="F5038"/>
      <c r="G5038"/>
      <c r="H5038"/>
      <c r="I5038"/>
      <c r="J5038"/>
      <c r="K5038"/>
      <c r="L5038"/>
      <c r="M5038"/>
      <c r="N5038"/>
      <c r="O5038"/>
      <c r="P5038"/>
      <c r="Q5038"/>
      <c r="R5038"/>
    </row>
    <row r="5039" spans="1:18" s="16" customFormat="1" x14ac:dyDescent="0.25">
      <c r="A5039"/>
      <c r="B5039" s="18"/>
      <c r="D5039"/>
      <c r="E5039"/>
      <c r="F5039"/>
      <c r="G5039"/>
      <c r="H5039"/>
      <c r="I5039"/>
      <c r="J5039"/>
      <c r="K5039"/>
      <c r="L5039"/>
      <c r="M5039"/>
      <c r="N5039"/>
      <c r="O5039"/>
      <c r="P5039"/>
      <c r="Q5039"/>
      <c r="R5039"/>
    </row>
    <row r="5040" spans="1:18" s="16" customFormat="1" x14ac:dyDescent="0.25">
      <c r="A5040"/>
      <c r="B5040" s="18"/>
      <c r="D5040"/>
      <c r="E5040"/>
      <c r="F5040"/>
      <c r="G5040"/>
      <c r="H5040"/>
      <c r="I5040"/>
      <c r="J5040"/>
      <c r="K5040"/>
      <c r="L5040"/>
      <c r="M5040"/>
      <c r="N5040"/>
      <c r="O5040"/>
      <c r="P5040"/>
      <c r="Q5040"/>
      <c r="R5040"/>
    </row>
    <row r="5041" spans="1:18" s="16" customFormat="1" x14ac:dyDescent="0.25">
      <c r="A5041"/>
      <c r="B5041" s="18"/>
      <c r="D5041"/>
      <c r="E5041"/>
      <c r="F5041"/>
      <c r="G5041"/>
      <c r="H5041"/>
      <c r="I5041"/>
      <c r="J5041"/>
      <c r="K5041"/>
      <c r="L5041"/>
      <c r="M5041"/>
      <c r="N5041"/>
      <c r="O5041"/>
      <c r="P5041"/>
      <c r="Q5041"/>
      <c r="R5041"/>
    </row>
    <row r="5042" spans="1:18" s="16" customFormat="1" x14ac:dyDescent="0.25">
      <c r="A5042"/>
      <c r="B5042" s="18"/>
      <c r="D5042"/>
      <c r="E5042"/>
      <c r="F5042"/>
      <c r="G5042"/>
      <c r="H5042"/>
      <c r="I5042"/>
      <c r="J5042"/>
      <c r="K5042"/>
      <c r="L5042"/>
      <c r="M5042"/>
      <c r="N5042"/>
      <c r="O5042"/>
      <c r="P5042"/>
      <c r="Q5042"/>
      <c r="R5042"/>
    </row>
    <row r="5043" spans="1:18" s="16" customFormat="1" x14ac:dyDescent="0.25">
      <c r="A5043"/>
      <c r="B5043" s="18"/>
      <c r="D5043"/>
      <c r="E5043"/>
      <c r="F5043"/>
      <c r="G5043"/>
      <c r="H5043"/>
      <c r="I5043"/>
      <c r="J5043"/>
      <c r="K5043"/>
      <c r="L5043"/>
      <c r="M5043"/>
      <c r="N5043"/>
      <c r="O5043"/>
      <c r="P5043"/>
      <c r="Q5043"/>
      <c r="R5043"/>
    </row>
    <row r="5044" spans="1:18" s="16" customFormat="1" x14ac:dyDescent="0.25">
      <c r="A5044"/>
      <c r="B5044" s="18"/>
      <c r="D5044"/>
      <c r="E5044"/>
      <c r="F5044"/>
      <c r="G5044"/>
      <c r="H5044"/>
      <c r="I5044"/>
      <c r="J5044"/>
      <c r="K5044"/>
      <c r="L5044"/>
      <c r="M5044"/>
      <c r="N5044"/>
      <c r="O5044"/>
      <c r="P5044"/>
      <c r="Q5044"/>
      <c r="R5044"/>
    </row>
    <row r="5045" spans="1:18" s="16" customFormat="1" x14ac:dyDescent="0.25">
      <c r="A5045"/>
      <c r="B5045" s="18"/>
      <c r="D5045"/>
      <c r="E5045"/>
      <c r="F5045"/>
      <c r="G5045"/>
      <c r="H5045"/>
      <c r="I5045"/>
      <c r="J5045"/>
      <c r="K5045"/>
      <c r="L5045"/>
      <c r="M5045"/>
      <c r="N5045"/>
      <c r="O5045"/>
      <c r="P5045"/>
      <c r="Q5045"/>
      <c r="R5045"/>
    </row>
    <row r="5046" spans="1:18" s="16" customFormat="1" x14ac:dyDescent="0.25">
      <c r="A5046"/>
      <c r="B5046" s="18"/>
      <c r="D5046"/>
      <c r="E5046"/>
      <c r="F5046"/>
      <c r="G5046"/>
      <c r="H5046"/>
      <c r="I5046"/>
      <c r="J5046"/>
      <c r="K5046"/>
      <c r="L5046"/>
      <c r="M5046"/>
      <c r="N5046"/>
      <c r="O5046"/>
      <c r="P5046"/>
      <c r="Q5046"/>
      <c r="R5046"/>
    </row>
    <row r="5047" spans="1:18" s="16" customFormat="1" x14ac:dyDescent="0.25">
      <c r="A5047"/>
      <c r="B5047" s="18"/>
      <c r="D5047"/>
      <c r="E5047"/>
      <c r="F5047"/>
      <c r="G5047"/>
      <c r="H5047"/>
      <c r="I5047"/>
      <c r="J5047"/>
      <c r="K5047"/>
      <c r="L5047"/>
      <c r="M5047"/>
      <c r="N5047"/>
      <c r="O5047"/>
      <c r="P5047"/>
      <c r="Q5047"/>
      <c r="R5047"/>
    </row>
    <row r="5048" spans="1:18" s="16" customFormat="1" x14ac:dyDescent="0.25">
      <c r="A5048"/>
      <c r="B5048" s="18"/>
      <c r="D5048"/>
      <c r="E5048"/>
      <c r="F5048"/>
      <c r="G5048"/>
      <c r="H5048"/>
      <c r="I5048"/>
      <c r="J5048"/>
      <c r="K5048"/>
      <c r="L5048"/>
      <c r="M5048"/>
      <c r="N5048"/>
      <c r="O5048"/>
      <c r="P5048"/>
      <c r="Q5048"/>
      <c r="R5048"/>
    </row>
    <row r="5049" spans="1:18" s="16" customFormat="1" x14ac:dyDescent="0.25">
      <c r="A5049"/>
      <c r="B5049" s="18"/>
      <c r="D5049"/>
      <c r="E5049"/>
      <c r="F5049"/>
      <c r="G5049"/>
      <c r="H5049"/>
      <c r="I5049"/>
      <c r="J5049"/>
      <c r="K5049"/>
      <c r="L5049"/>
      <c r="M5049"/>
      <c r="N5049"/>
      <c r="O5049"/>
      <c r="P5049"/>
      <c r="Q5049"/>
      <c r="R5049"/>
    </row>
    <row r="5050" spans="1:18" s="16" customFormat="1" x14ac:dyDescent="0.25">
      <c r="A5050"/>
      <c r="B5050" s="18"/>
      <c r="D5050"/>
      <c r="E5050"/>
      <c r="F5050"/>
      <c r="G5050"/>
      <c r="H5050"/>
      <c r="I5050"/>
      <c r="J5050"/>
      <c r="K5050"/>
      <c r="L5050"/>
      <c r="M5050"/>
      <c r="N5050"/>
      <c r="O5050"/>
      <c r="P5050"/>
      <c r="Q5050"/>
      <c r="R5050"/>
    </row>
    <row r="5051" spans="1:18" s="16" customFormat="1" x14ac:dyDescent="0.25">
      <c r="A5051"/>
      <c r="B5051" s="18"/>
      <c r="D5051"/>
      <c r="E5051"/>
      <c r="F5051"/>
      <c r="G5051"/>
      <c r="H5051"/>
      <c r="I5051"/>
      <c r="J5051"/>
      <c r="K5051"/>
      <c r="L5051"/>
      <c r="M5051"/>
      <c r="N5051"/>
      <c r="O5051"/>
      <c r="P5051"/>
      <c r="Q5051"/>
      <c r="R5051"/>
    </row>
    <row r="5052" spans="1:18" s="16" customFormat="1" x14ac:dyDescent="0.25">
      <c r="A5052"/>
      <c r="B5052" s="18"/>
      <c r="D5052"/>
      <c r="E5052"/>
      <c r="F5052"/>
      <c r="G5052"/>
      <c r="H5052"/>
      <c r="I5052"/>
      <c r="J5052"/>
      <c r="K5052"/>
      <c r="L5052"/>
      <c r="M5052"/>
      <c r="N5052"/>
      <c r="O5052"/>
      <c r="P5052"/>
      <c r="Q5052"/>
      <c r="R5052"/>
    </row>
    <row r="5053" spans="1:18" s="16" customFormat="1" x14ac:dyDescent="0.25">
      <c r="A5053"/>
      <c r="B5053" s="18"/>
      <c r="D5053"/>
      <c r="E5053"/>
      <c r="F5053"/>
      <c r="G5053"/>
      <c r="H5053"/>
      <c r="I5053"/>
      <c r="J5053"/>
      <c r="K5053"/>
      <c r="L5053"/>
      <c r="M5053"/>
      <c r="N5053"/>
      <c r="O5053"/>
      <c r="P5053"/>
      <c r="Q5053"/>
      <c r="R5053"/>
    </row>
    <row r="5054" spans="1:18" s="16" customFormat="1" x14ac:dyDescent="0.25">
      <c r="A5054"/>
      <c r="B5054" s="18"/>
      <c r="D5054"/>
      <c r="E5054"/>
      <c r="F5054"/>
      <c r="G5054"/>
      <c r="H5054"/>
      <c r="I5054"/>
      <c r="J5054"/>
      <c r="K5054"/>
      <c r="L5054"/>
      <c r="M5054"/>
      <c r="N5054"/>
      <c r="O5054"/>
      <c r="P5054"/>
      <c r="Q5054"/>
      <c r="R5054"/>
    </row>
    <row r="5055" spans="1:18" s="16" customFormat="1" x14ac:dyDescent="0.25">
      <c r="A5055"/>
      <c r="B5055" s="18"/>
      <c r="D5055"/>
      <c r="E5055"/>
      <c r="F5055"/>
      <c r="G5055"/>
      <c r="H5055"/>
      <c r="I5055"/>
      <c r="J5055"/>
      <c r="K5055"/>
      <c r="L5055"/>
      <c r="M5055"/>
      <c r="N5055"/>
      <c r="O5055"/>
      <c r="P5055"/>
      <c r="Q5055"/>
      <c r="R5055"/>
    </row>
    <row r="5056" spans="1:18" s="16" customFormat="1" x14ac:dyDescent="0.25">
      <c r="A5056"/>
      <c r="B5056" s="18"/>
      <c r="D5056"/>
      <c r="E5056"/>
      <c r="F5056"/>
      <c r="G5056"/>
      <c r="H5056"/>
      <c r="I5056"/>
      <c r="J5056"/>
      <c r="K5056"/>
      <c r="L5056"/>
      <c r="M5056"/>
      <c r="N5056"/>
      <c r="O5056"/>
      <c r="P5056"/>
      <c r="Q5056"/>
      <c r="R5056"/>
    </row>
    <row r="5057" spans="1:18" s="16" customFormat="1" x14ac:dyDescent="0.25">
      <c r="A5057"/>
      <c r="B5057" s="18"/>
      <c r="D5057"/>
      <c r="E5057"/>
      <c r="F5057"/>
      <c r="G5057"/>
      <c r="H5057"/>
      <c r="I5057"/>
      <c r="J5057"/>
      <c r="K5057"/>
      <c r="L5057"/>
      <c r="M5057"/>
      <c r="N5057"/>
      <c r="O5057"/>
      <c r="P5057"/>
      <c r="Q5057"/>
      <c r="R5057"/>
    </row>
    <row r="5058" spans="1:18" s="16" customFormat="1" x14ac:dyDescent="0.25">
      <c r="A5058"/>
      <c r="B5058" s="18"/>
      <c r="D5058"/>
      <c r="E5058"/>
      <c r="F5058"/>
      <c r="G5058"/>
      <c r="H5058"/>
      <c r="I5058"/>
      <c r="J5058"/>
      <c r="K5058"/>
      <c r="L5058"/>
      <c r="M5058"/>
      <c r="N5058"/>
      <c r="O5058"/>
      <c r="P5058"/>
      <c r="Q5058"/>
      <c r="R5058"/>
    </row>
    <row r="5059" spans="1:18" s="16" customFormat="1" x14ac:dyDescent="0.25">
      <c r="A5059"/>
      <c r="B5059" s="18"/>
      <c r="D5059"/>
      <c r="E5059"/>
      <c r="F5059"/>
      <c r="G5059"/>
      <c r="H5059"/>
      <c r="I5059"/>
      <c r="J5059"/>
      <c r="K5059"/>
      <c r="L5059"/>
      <c r="M5059"/>
      <c r="N5059"/>
      <c r="O5059"/>
      <c r="P5059"/>
      <c r="Q5059"/>
      <c r="R5059"/>
    </row>
    <row r="5060" spans="1:18" s="16" customFormat="1" x14ac:dyDescent="0.25">
      <c r="A5060"/>
      <c r="B5060" s="18"/>
      <c r="D5060"/>
      <c r="E5060"/>
      <c r="F5060"/>
      <c r="G5060"/>
      <c r="H5060"/>
      <c r="I5060"/>
      <c r="J5060"/>
      <c r="K5060"/>
      <c r="L5060"/>
      <c r="M5060"/>
      <c r="N5060"/>
      <c r="O5060"/>
      <c r="P5060"/>
      <c r="Q5060"/>
      <c r="R5060"/>
    </row>
    <row r="5061" spans="1:18" s="16" customFormat="1" x14ac:dyDescent="0.25">
      <c r="A5061"/>
      <c r="B5061" s="18"/>
      <c r="D5061"/>
      <c r="E5061"/>
      <c r="F5061"/>
      <c r="G5061"/>
      <c r="H5061"/>
      <c r="I5061"/>
      <c r="J5061"/>
      <c r="K5061"/>
      <c r="L5061"/>
      <c r="M5061"/>
      <c r="N5061"/>
      <c r="O5061"/>
      <c r="P5061"/>
      <c r="Q5061"/>
      <c r="R5061"/>
    </row>
    <row r="5062" spans="1:18" s="16" customFormat="1" x14ac:dyDescent="0.25">
      <c r="A5062"/>
      <c r="B5062" s="17"/>
      <c r="D5062"/>
      <c r="E5062"/>
      <c r="F5062"/>
      <c r="G5062"/>
      <c r="H5062"/>
      <c r="I5062"/>
      <c r="J5062"/>
      <c r="K5062"/>
      <c r="L5062"/>
      <c r="M5062"/>
      <c r="N5062"/>
      <c r="O5062"/>
      <c r="P5062"/>
      <c r="Q5062"/>
      <c r="R5062"/>
    </row>
    <row r="5063" spans="1:18" s="16" customFormat="1" x14ac:dyDescent="0.25">
      <c r="A5063"/>
      <c r="B5063" s="18"/>
      <c r="D5063"/>
      <c r="E5063"/>
      <c r="F5063"/>
      <c r="G5063"/>
      <c r="H5063"/>
      <c r="I5063"/>
      <c r="J5063"/>
      <c r="K5063"/>
      <c r="L5063"/>
      <c r="M5063"/>
      <c r="N5063"/>
      <c r="O5063"/>
      <c r="P5063"/>
      <c r="Q5063"/>
      <c r="R5063"/>
    </row>
    <row r="5064" spans="1:18" s="16" customFormat="1" x14ac:dyDescent="0.25">
      <c r="A5064"/>
      <c r="B5064" s="18"/>
      <c r="D5064"/>
      <c r="E5064"/>
      <c r="F5064"/>
      <c r="G5064"/>
      <c r="H5064"/>
      <c r="I5064"/>
      <c r="J5064"/>
      <c r="K5064"/>
      <c r="L5064"/>
      <c r="M5064"/>
      <c r="N5064"/>
      <c r="O5064"/>
      <c r="P5064"/>
      <c r="Q5064"/>
      <c r="R5064"/>
    </row>
    <row r="5065" spans="1:18" s="16" customFormat="1" x14ac:dyDescent="0.25">
      <c r="A5065"/>
      <c r="B5065" s="18"/>
      <c r="D5065"/>
      <c r="E5065"/>
      <c r="F5065"/>
      <c r="G5065"/>
      <c r="H5065"/>
      <c r="I5065"/>
      <c r="J5065"/>
      <c r="K5065"/>
      <c r="L5065"/>
      <c r="M5065"/>
      <c r="N5065"/>
      <c r="O5065"/>
      <c r="P5065"/>
      <c r="Q5065"/>
      <c r="R5065"/>
    </row>
    <row r="5066" spans="1:18" s="16" customFormat="1" x14ac:dyDescent="0.25">
      <c r="A5066"/>
      <c r="B5066" s="18"/>
      <c r="D5066"/>
      <c r="E5066"/>
      <c r="F5066"/>
      <c r="G5066"/>
      <c r="H5066"/>
      <c r="I5066"/>
      <c r="J5066"/>
      <c r="K5066"/>
      <c r="L5066"/>
      <c r="M5066"/>
      <c r="N5066"/>
      <c r="O5066"/>
      <c r="P5066"/>
      <c r="Q5066"/>
      <c r="R5066"/>
    </row>
    <row r="5067" spans="1:18" s="16" customFormat="1" x14ac:dyDescent="0.25">
      <c r="A5067"/>
      <c r="B5067" s="18"/>
      <c r="D5067"/>
      <c r="E5067"/>
      <c r="F5067"/>
      <c r="G5067"/>
      <c r="H5067"/>
      <c r="I5067"/>
      <c r="J5067"/>
      <c r="K5067"/>
      <c r="L5067"/>
      <c r="M5067"/>
      <c r="N5067"/>
      <c r="O5067"/>
      <c r="P5067"/>
      <c r="Q5067"/>
      <c r="R5067"/>
    </row>
    <row r="5068" spans="1:18" s="16" customFormat="1" x14ac:dyDescent="0.25">
      <c r="A5068"/>
      <c r="B5068" s="18"/>
      <c r="D5068"/>
      <c r="E5068"/>
      <c r="F5068"/>
      <c r="G5068"/>
      <c r="H5068"/>
      <c r="I5068"/>
      <c r="J5068"/>
      <c r="K5068"/>
      <c r="L5068"/>
      <c r="M5068"/>
      <c r="N5068"/>
      <c r="O5068"/>
      <c r="P5068"/>
      <c r="Q5068"/>
      <c r="R5068"/>
    </row>
    <row r="5069" spans="1:18" s="16" customFormat="1" x14ac:dyDescent="0.25">
      <c r="A5069"/>
      <c r="B5069" s="18"/>
      <c r="D5069"/>
      <c r="E5069"/>
      <c r="F5069"/>
      <c r="G5069"/>
      <c r="H5069"/>
      <c r="I5069"/>
      <c r="J5069"/>
      <c r="K5069"/>
      <c r="L5069"/>
      <c r="M5069"/>
      <c r="N5069"/>
      <c r="O5069"/>
      <c r="P5069"/>
      <c r="Q5069"/>
      <c r="R5069"/>
    </row>
    <row r="5070" spans="1:18" s="16" customFormat="1" x14ac:dyDescent="0.25">
      <c r="A5070"/>
      <c r="B5070" s="18"/>
      <c r="D5070"/>
      <c r="E5070"/>
      <c r="F5070"/>
      <c r="G5070"/>
      <c r="H5070"/>
      <c r="I5070"/>
      <c r="J5070"/>
      <c r="K5070"/>
      <c r="L5070"/>
      <c r="M5070"/>
      <c r="N5070"/>
      <c r="O5070"/>
      <c r="P5070"/>
      <c r="Q5070"/>
      <c r="R5070"/>
    </row>
    <row r="5071" spans="1:18" s="16" customFormat="1" x14ac:dyDescent="0.25">
      <c r="A5071"/>
      <c r="B5071" s="18"/>
      <c r="D5071"/>
      <c r="E5071"/>
      <c r="F5071"/>
      <c r="G5071"/>
      <c r="H5071"/>
      <c r="I5071"/>
      <c r="J5071"/>
      <c r="K5071"/>
      <c r="L5071"/>
      <c r="M5071"/>
      <c r="N5071"/>
      <c r="O5071"/>
      <c r="P5071"/>
      <c r="Q5071"/>
      <c r="R5071"/>
    </row>
    <row r="5072" spans="1:18" s="16" customFormat="1" x14ac:dyDescent="0.25">
      <c r="A5072"/>
      <c r="B5072" s="18"/>
      <c r="D5072"/>
      <c r="E5072"/>
      <c r="F5072"/>
      <c r="G5072"/>
      <c r="H5072"/>
      <c r="I5072"/>
      <c r="J5072"/>
      <c r="K5072"/>
      <c r="L5072"/>
      <c r="M5072"/>
      <c r="N5072"/>
      <c r="O5072"/>
      <c r="P5072"/>
      <c r="Q5072"/>
      <c r="R5072"/>
    </row>
    <row r="5073" spans="1:18" s="16" customFormat="1" x14ac:dyDescent="0.25">
      <c r="A5073"/>
      <c r="B5073" s="18"/>
      <c r="D5073"/>
      <c r="E5073"/>
      <c r="F5073"/>
      <c r="G5073"/>
      <c r="H5073"/>
      <c r="I5073"/>
      <c r="J5073"/>
      <c r="K5073"/>
      <c r="L5073"/>
      <c r="M5073"/>
      <c r="N5073"/>
      <c r="O5073"/>
      <c r="P5073"/>
      <c r="Q5073"/>
      <c r="R5073"/>
    </row>
    <row r="5074" spans="1:18" s="16" customFormat="1" x14ac:dyDescent="0.25">
      <c r="A5074"/>
      <c r="B5074" s="18"/>
      <c r="D5074"/>
      <c r="E5074"/>
      <c r="F5074"/>
      <c r="G5074"/>
      <c r="H5074"/>
      <c r="I5074"/>
      <c r="J5074"/>
      <c r="K5074"/>
      <c r="L5074"/>
      <c r="M5074"/>
      <c r="N5074"/>
      <c r="O5074"/>
      <c r="P5074"/>
      <c r="Q5074"/>
      <c r="R5074"/>
    </row>
    <row r="5075" spans="1:18" s="16" customFormat="1" x14ac:dyDescent="0.25">
      <c r="A5075"/>
      <c r="B5075" s="18"/>
      <c r="D5075"/>
      <c r="E5075"/>
      <c r="F5075"/>
      <c r="G5075"/>
      <c r="H5075"/>
      <c r="I5075"/>
      <c r="J5075"/>
      <c r="K5075"/>
      <c r="L5075"/>
      <c r="M5075"/>
      <c r="N5075"/>
      <c r="O5075"/>
      <c r="P5075"/>
      <c r="Q5075"/>
      <c r="R5075"/>
    </row>
    <row r="5076" spans="1:18" s="16" customFormat="1" x14ac:dyDescent="0.25">
      <c r="A5076"/>
      <c r="B5076" s="18"/>
      <c r="D5076"/>
      <c r="E5076"/>
      <c r="F5076"/>
      <c r="G5076"/>
      <c r="H5076"/>
      <c r="I5076"/>
      <c r="J5076"/>
      <c r="K5076"/>
      <c r="L5076"/>
      <c r="M5076"/>
      <c r="N5076"/>
      <c r="O5076"/>
      <c r="P5076"/>
      <c r="Q5076"/>
      <c r="R5076"/>
    </row>
    <row r="5077" spans="1:18" s="16" customFormat="1" x14ac:dyDescent="0.25">
      <c r="A5077"/>
      <c r="B5077" s="18"/>
      <c r="D5077"/>
      <c r="E5077"/>
      <c r="F5077"/>
      <c r="G5077"/>
      <c r="H5077"/>
      <c r="I5077"/>
      <c r="J5077"/>
      <c r="K5077"/>
      <c r="L5077"/>
      <c r="M5077"/>
      <c r="N5077"/>
      <c r="O5077"/>
      <c r="P5077"/>
      <c r="Q5077"/>
      <c r="R5077"/>
    </row>
    <row r="5078" spans="1:18" s="16" customFormat="1" x14ac:dyDescent="0.25">
      <c r="A5078"/>
      <c r="B5078" s="18"/>
      <c r="D5078"/>
      <c r="E5078"/>
      <c r="F5078"/>
      <c r="G5078"/>
      <c r="H5078"/>
      <c r="I5078"/>
      <c r="J5078"/>
      <c r="K5078"/>
      <c r="L5078"/>
      <c r="M5078"/>
      <c r="N5078"/>
      <c r="O5078"/>
      <c r="P5078"/>
      <c r="Q5078"/>
      <c r="R5078"/>
    </row>
    <row r="5079" spans="1:18" s="16" customFormat="1" x14ac:dyDescent="0.25">
      <c r="A5079"/>
      <c r="B5079" s="18"/>
      <c r="D5079"/>
      <c r="E5079"/>
      <c r="F5079"/>
      <c r="G5079"/>
      <c r="H5079"/>
      <c r="I5079"/>
      <c r="J5079"/>
      <c r="K5079"/>
      <c r="L5079"/>
      <c r="M5079"/>
      <c r="N5079"/>
      <c r="O5079"/>
      <c r="P5079"/>
      <c r="Q5079"/>
      <c r="R5079"/>
    </row>
    <row r="5080" spans="1:18" s="16" customFormat="1" x14ac:dyDescent="0.25">
      <c r="A5080"/>
      <c r="B5080" s="18"/>
      <c r="D5080"/>
      <c r="E5080"/>
      <c r="F5080"/>
      <c r="G5080"/>
      <c r="H5080"/>
      <c r="I5080"/>
      <c r="J5080"/>
      <c r="K5080"/>
      <c r="L5080"/>
      <c r="M5080"/>
      <c r="N5080"/>
      <c r="O5080"/>
      <c r="P5080"/>
      <c r="Q5080"/>
      <c r="R5080"/>
    </row>
    <row r="5081" spans="1:18" s="16" customFormat="1" x14ac:dyDescent="0.25">
      <c r="A5081"/>
      <c r="B5081" s="18"/>
      <c r="D5081"/>
      <c r="E5081"/>
      <c r="F5081"/>
      <c r="G5081"/>
      <c r="H5081"/>
      <c r="I5081"/>
      <c r="J5081"/>
      <c r="K5081"/>
      <c r="L5081"/>
      <c r="M5081"/>
      <c r="N5081"/>
      <c r="O5081"/>
      <c r="P5081"/>
      <c r="Q5081"/>
      <c r="R5081"/>
    </row>
    <row r="5082" spans="1:18" s="16" customFormat="1" x14ac:dyDescent="0.25">
      <c r="A5082"/>
      <c r="B5082" s="18"/>
      <c r="D5082"/>
      <c r="E5082"/>
      <c r="F5082"/>
      <c r="G5082"/>
      <c r="H5082"/>
      <c r="I5082"/>
      <c r="J5082"/>
      <c r="K5082"/>
      <c r="L5082"/>
      <c r="M5082"/>
      <c r="N5082"/>
      <c r="O5082"/>
      <c r="P5082"/>
      <c r="Q5082"/>
      <c r="R5082"/>
    </row>
    <row r="5083" spans="1:18" s="16" customFormat="1" x14ac:dyDescent="0.25">
      <c r="A5083"/>
      <c r="B5083" s="18"/>
      <c r="D5083"/>
      <c r="E5083"/>
      <c r="F5083"/>
      <c r="G5083"/>
      <c r="H5083"/>
      <c r="I5083"/>
      <c r="J5083"/>
      <c r="K5083"/>
      <c r="L5083"/>
      <c r="M5083"/>
      <c r="N5083"/>
      <c r="O5083"/>
      <c r="P5083"/>
      <c r="Q5083"/>
      <c r="R5083"/>
    </row>
    <row r="5084" spans="1:18" s="16" customFormat="1" x14ac:dyDescent="0.25">
      <c r="A5084"/>
      <c r="B5084" s="18"/>
      <c r="D5084"/>
      <c r="E5084"/>
      <c r="F5084"/>
      <c r="G5084"/>
      <c r="H5084"/>
      <c r="I5084"/>
      <c r="J5084"/>
      <c r="K5084"/>
      <c r="L5084"/>
      <c r="M5084"/>
      <c r="N5084"/>
      <c r="O5084"/>
      <c r="P5084"/>
      <c r="Q5084"/>
      <c r="R5084"/>
    </row>
    <row r="5085" spans="1:18" s="16" customFormat="1" x14ac:dyDescent="0.25">
      <c r="A5085"/>
      <c r="B5085" s="18"/>
      <c r="D5085"/>
      <c r="E5085"/>
      <c r="F5085"/>
      <c r="G5085"/>
      <c r="H5085"/>
      <c r="I5085"/>
      <c r="J5085"/>
      <c r="K5085"/>
      <c r="L5085"/>
      <c r="M5085"/>
      <c r="N5085"/>
      <c r="O5085"/>
      <c r="P5085"/>
      <c r="Q5085"/>
      <c r="R5085"/>
    </row>
    <row r="5086" spans="1:18" s="16" customFormat="1" x14ac:dyDescent="0.25">
      <c r="A5086"/>
      <c r="B5086" s="18"/>
      <c r="D5086"/>
      <c r="E5086"/>
      <c r="F5086"/>
      <c r="G5086"/>
      <c r="H5086"/>
      <c r="I5086"/>
      <c r="J5086"/>
      <c r="K5086"/>
      <c r="L5086"/>
      <c r="M5086"/>
      <c r="N5086"/>
      <c r="O5086"/>
      <c r="P5086"/>
      <c r="Q5086"/>
      <c r="R5086"/>
    </row>
    <row r="5087" spans="1:18" s="16" customFormat="1" x14ac:dyDescent="0.25">
      <c r="A5087"/>
      <c r="B5087" s="18"/>
      <c r="D5087"/>
      <c r="E5087"/>
      <c r="F5087"/>
      <c r="G5087"/>
      <c r="H5087"/>
      <c r="I5087"/>
      <c r="J5087"/>
      <c r="K5087"/>
      <c r="L5087"/>
      <c r="M5087"/>
      <c r="N5087"/>
      <c r="O5087"/>
      <c r="P5087"/>
      <c r="Q5087"/>
      <c r="R5087"/>
    </row>
    <row r="5088" spans="1:18" s="16" customFormat="1" x14ac:dyDescent="0.25">
      <c r="A5088"/>
      <c r="B5088" s="18"/>
      <c r="D5088"/>
      <c r="E5088"/>
      <c r="F5088"/>
      <c r="G5088"/>
      <c r="H5088"/>
      <c r="I5088"/>
      <c r="J5088"/>
      <c r="K5088"/>
      <c r="L5088"/>
      <c r="M5088"/>
      <c r="N5088"/>
      <c r="O5088"/>
      <c r="P5088"/>
      <c r="Q5088"/>
      <c r="R5088"/>
    </row>
    <row r="5089" spans="1:18" s="16" customFormat="1" x14ac:dyDescent="0.25">
      <c r="A5089"/>
      <c r="B5089" s="18"/>
      <c r="D5089"/>
      <c r="E5089"/>
      <c r="F5089"/>
      <c r="G5089"/>
      <c r="H5089"/>
      <c r="I5089"/>
      <c r="J5089"/>
      <c r="K5089"/>
      <c r="L5089"/>
      <c r="M5089"/>
      <c r="N5089"/>
      <c r="O5089"/>
      <c r="P5089"/>
      <c r="Q5089"/>
      <c r="R5089"/>
    </row>
    <row r="5090" spans="1:18" s="16" customFormat="1" x14ac:dyDescent="0.25">
      <c r="A5090"/>
      <c r="B5090" s="18"/>
      <c r="D5090"/>
      <c r="E5090"/>
      <c r="F5090"/>
      <c r="G5090"/>
      <c r="H5090"/>
      <c r="I5090"/>
      <c r="J5090"/>
      <c r="K5090"/>
      <c r="L5090"/>
      <c r="M5090"/>
      <c r="N5090"/>
      <c r="O5090"/>
      <c r="P5090"/>
      <c r="Q5090"/>
      <c r="R5090"/>
    </row>
    <row r="5091" spans="1:18" s="16" customFormat="1" x14ac:dyDescent="0.25">
      <c r="A5091"/>
      <c r="B5091" s="18"/>
      <c r="D5091"/>
      <c r="E5091"/>
      <c r="F5091"/>
      <c r="G5091"/>
      <c r="H5091"/>
      <c r="I5091"/>
      <c r="J5091"/>
      <c r="K5091"/>
      <c r="L5091"/>
      <c r="M5091"/>
      <c r="N5091"/>
      <c r="O5091"/>
      <c r="P5091"/>
      <c r="Q5091"/>
      <c r="R5091"/>
    </row>
    <row r="5092" spans="1:18" s="16" customFormat="1" x14ac:dyDescent="0.25">
      <c r="A5092"/>
      <c r="B5092" s="18"/>
      <c r="D5092"/>
      <c r="E5092"/>
      <c r="F5092"/>
      <c r="G5092"/>
      <c r="H5092"/>
      <c r="I5092"/>
      <c r="J5092"/>
      <c r="K5092"/>
      <c r="L5092"/>
      <c r="M5092"/>
      <c r="N5092"/>
      <c r="O5092"/>
      <c r="P5092"/>
      <c r="Q5092"/>
      <c r="R5092"/>
    </row>
    <row r="5093" spans="1:18" s="16" customFormat="1" x14ac:dyDescent="0.25">
      <c r="A5093"/>
      <c r="B5093" s="18"/>
      <c r="D5093"/>
      <c r="E5093"/>
      <c r="F5093"/>
      <c r="G5093"/>
      <c r="H5093"/>
      <c r="I5093"/>
      <c r="J5093"/>
      <c r="K5093"/>
      <c r="L5093"/>
      <c r="M5093"/>
      <c r="N5093"/>
      <c r="O5093"/>
      <c r="P5093"/>
      <c r="Q5093"/>
      <c r="R5093"/>
    </row>
    <row r="5094" spans="1:18" s="16" customFormat="1" x14ac:dyDescent="0.25">
      <c r="A5094"/>
      <c r="B5094" s="18"/>
      <c r="D5094"/>
      <c r="E5094"/>
      <c r="F5094"/>
      <c r="G5094"/>
      <c r="H5094"/>
      <c r="I5094"/>
      <c r="J5094"/>
      <c r="K5094"/>
      <c r="L5094"/>
      <c r="M5094"/>
      <c r="N5094"/>
      <c r="O5094"/>
      <c r="P5094"/>
      <c r="Q5094"/>
      <c r="R5094"/>
    </row>
    <row r="5095" spans="1:18" s="16" customFormat="1" x14ac:dyDescent="0.25">
      <c r="A5095"/>
      <c r="B5095" s="18"/>
      <c r="D5095"/>
      <c r="E5095"/>
      <c r="F5095"/>
      <c r="G5095"/>
      <c r="H5095"/>
      <c r="I5095"/>
      <c r="J5095"/>
      <c r="K5095"/>
      <c r="L5095"/>
      <c r="M5095"/>
      <c r="N5095"/>
      <c r="O5095"/>
      <c r="P5095"/>
      <c r="Q5095"/>
      <c r="R5095"/>
    </row>
    <row r="5096" spans="1:18" s="16" customFormat="1" x14ac:dyDescent="0.25">
      <c r="A5096"/>
      <c r="B5096" s="18"/>
      <c r="D5096"/>
      <c r="E5096"/>
      <c r="F5096"/>
      <c r="G5096"/>
      <c r="H5096"/>
      <c r="I5096"/>
      <c r="J5096"/>
      <c r="K5096"/>
      <c r="L5096"/>
      <c r="M5096"/>
      <c r="N5096"/>
      <c r="O5096"/>
      <c r="P5096"/>
      <c r="Q5096"/>
      <c r="R5096"/>
    </row>
    <row r="5097" spans="1:18" s="16" customFormat="1" x14ac:dyDescent="0.25">
      <c r="A5097"/>
      <c r="B5097" s="18"/>
      <c r="D5097"/>
      <c r="E5097"/>
      <c r="F5097"/>
      <c r="G5097"/>
      <c r="H5097"/>
      <c r="I5097"/>
      <c r="J5097"/>
      <c r="K5097"/>
      <c r="L5097"/>
      <c r="M5097"/>
      <c r="N5097"/>
      <c r="O5097"/>
      <c r="P5097"/>
      <c r="Q5097"/>
      <c r="R5097"/>
    </row>
    <row r="5098" spans="1:18" s="16" customFormat="1" x14ac:dyDescent="0.25">
      <c r="A5098"/>
      <c r="B5098" s="18"/>
      <c r="D5098"/>
      <c r="E5098"/>
      <c r="F5098"/>
      <c r="G5098"/>
      <c r="H5098"/>
      <c r="I5098"/>
      <c r="J5098"/>
      <c r="K5098"/>
      <c r="L5098"/>
      <c r="M5098"/>
      <c r="N5098"/>
      <c r="O5098"/>
      <c r="P5098"/>
      <c r="Q5098"/>
      <c r="R5098"/>
    </row>
    <row r="5099" spans="1:18" s="16" customFormat="1" x14ac:dyDescent="0.25">
      <c r="A5099"/>
      <c r="B5099" s="18"/>
      <c r="D5099"/>
      <c r="E5099"/>
      <c r="F5099"/>
      <c r="G5099"/>
      <c r="H5099"/>
      <c r="I5099"/>
      <c r="J5099"/>
      <c r="K5099"/>
      <c r="L5099"/>
      <c r="M5099"/>
      <c r="N5099"/>
      <c r="O5099"/>
      <c r="P5099"/>
      <c r="Q5099"/>
      <c r="R5099"/>
    </row>
    <row r="5100" spans="1:18" s="16" customFormat="1" x14ac:dyDescent="0.25">
      <c r="A5100"/>
      <c r="B5100" s="18"/>
      <c r="D5100"/>
      <c r="E5100"/>
      <c r="F5100"/>
      <c r="G5100"/>
      <c r="H5100"/>
      <c r="I5100"/>
      <c r="J5100"/>
      <c r="K5100"/>
      <c r="L5100"/>
      <c r="M5100"/>
      <c r="N5100"/>
      <c r="O5100"/>
      <c r="P5100"/>
      <c r="Q5100"/>
      <c r="R5100"/>
    </row>
    <row r="5101" spans="1:18" s="16" customFormat="1" x14ac:dyDescent="0.25">
      <c r="A5101"/>
      <c r="B5101" s="18"/>
      <c r="D5101"/>
      <c r="E5101"/>
      <c r="F5101"/>
      <c r="G5101"/>
      <c r="H5101"/>
      <c r="I5101"/>
      <c r="J5101"/>
      <c r="K5101"/>
      <c r="L5101"/>
      <c r="M5101"/>
      <c r="N5101"/>
      <c r="O5101"/>
      <c r="P5101"/>
      <c r="Q5101"/>
      <c r="R5101"/>
    </row>
    <row r="5102" spans="1:18" s="16" customFormat="1" x14ac:dyDescent="0.25">
      <c r="A5102"/>
      <c r="B5102" s="18"/>
      <c r="D5102"/>
      <c r="E5102"/>
      <c r="F5102"/>
      <c r="G5102"/>
      <c r="H5102"/>
      <c r="I5102"/>
      <c r="J5102"/>
      <c r="K5102"/>
      <c r="L5102"/>
      <c r="M5102"/>
      <c r="N5102"/>
      <c r="O5102"/>
      <c r="P5102"/>
      <c r="Q5102"/>
      <c r="R5102"/>
    </row>
    <row r="5103" spans="1:18" s="16" customFormat="1" x14ac:dyDescent="0.25">
      <c r="A5103"/>
      <c r="B5103" s="18"/>
      <c r="D5103"/>
      <c r="E5103"/>
      <c r="F5103"/>
      <c r="G5103"/>
      <c r="H5103"/>
      <c r="I5103"/>
      <c r="J5103"/>
      <c r="K5103"/>
      <c r="L5103"/>
      <c r="M5103"/>
      <c r="N5103"/>
      <c r="O5103"/>
      <c r="P5103"/>
      <c r="Q5103"/>
      <c r="R5103"/>
    </row>
    <row r="5104" spans="1:18" s="16" customFormat="1" x14ac:dyDescent="0.25">
      <c r="A5104"/>
      <c r="B5104" s="18"/>
      <c r="D5104"/>
      <c r="E5104"/>
      <c r="F5104"/>
      <c r="G5104"/>
      <c r="H5104"/>
      <c r="I5104"/>
      <c r="J5104"/>
      <c r="K5104"/>
      <c r="L5104"/>
      <c r="M5104"/>
      <c r="N5104"/>
      <c r="O5104"/>
      <c r="P5104"/>
      <c r="Q5104"/>
      <c r="R5104"/>
    </row>
    <row r="5105" spans="1:18" s="16" customFormat="1" x14ac:dyDescent="0.25">
      <c r="A5105"/>
      <c r="B5105" s="18"/>
      <c r="D5105"/>
      <c r="E5105"/>
      <c r="F5105"/>
      <c r="G5105"/>
      <c r="H5105"/>
      <c r="I5105"/>
      <c r="J5105"/>
      <c r="K5105"/>
      <c r="L5105"/>
      <c r="M5105"/>
      <c r="N5105"/>
      <c r="O5105"/>
      <c r="P5105"/>
      <c r="Q5105"/>
      <c r="R5105"/>
    </row>
    <row r="5106" spans="1:18" s="16" customFormat="1" x14ac:dyDescent="0.25">
      <c r="A5106"/>
      <c r="B5106" s="18"/>
      <c r="D5106"/>
      <c r="E5106"/>
      <c r="F5106"/>
      <c r="G5106"/>
      <c r="H5106"/>
      <c r="I5106"/>
      <c r="J5106"/>
      <c r="K5106"/>
      <c r="L5106"/>
      <c r="M5106"/>
      <c r="N5106"/>
      <c r="O5106"/>
      <c r="P5106"/>
      <c r="Q5106"/>
      <c r="R5106"/>
    </row>
    <row r="5107" spans="1:18" s="16" customFormat="1" x14ac:dyDescent="0.25">
      <c r="A5107"/>
      <c r="B5107" s="18"/>
      <c r="D5107"/>
      <c r="E5107"/>
      <c r="F5107"/>
      <c r="G5107"/>
      <c r="H5107"/>
      <c r="I5107"/>
      <c r="J5107"/>
      <c r="K5107"/>
      <c r="L5107"/>
      <c r="M5107"/>
      <c r="N5107"/>
      <c r="O5107"/>
      <c r="P5107"/>
      <c r="Q5107"/>
      <c r="R5107"/>
    </row>
    <row r="5108" spans="1:18" s="16" customFormat="1" x14ac:dyDescent="0.25">
      <c r="A5108"/>
      <c r="B5108" s="18"/>
      <c r="D5108"/>
      <c r="E5108"/>
      <c r="F5108"/>
      <c r="G5108"/>
      <c r="H5108"/>
      <c r="I5108"/>
      <c r="J5108"/>
      <c r="K5108"/>
      <c r="L5108"/>
      <c r="M5108"/>
      <c r="N5108"/>
      <c r="O5108"/>
      <c r="P5108"/>
      <c r="Q5108"/>
      <c r="R5108"/>
    </row>
    <row r="5109" spans="1:18" s="16" customFormat="1" x14ac:dyDescent="0.25">
      <c r="A5109"/>
      <c r="B5109" s="18"/>
      <c r="D5109"/>
      <c r="E5109"/>
      <c r="F5109"/>
      <c r="G5109"/>
      <c r="H5109"/>
      <c r="I5109"/>
      <c r="J5109"/>
      <c r="K5109"/>
      <c r="L5109"/>
      <c r="M5109"/>
      <c r="N5109"/>
      <c r="O5109"/>
      <c r="P5109"/>
      <c r="Q5109"/>
      <c r="R5109"/>
    </row>
    <row r="5110" spans="1:18" s="16" customFormat="1" x14ac:dyDescent="0.25">
      <c r="A5110"/>
      <c r="B5110" s="18"/>
      <c r="D5110"/>
      <c r="E5110"/>
      <c r="F5110"/>
      <c r="G5110"/>
      <c r="H5110"/>
      <c r="I5110"/>
      <c r="J5110"/>
      <c r="K5110"/>
      <c r="L5110"/>
      <c r="M5110"/>
      <c r="N5110"/>
      <c r="O5110"/>
      <c r="P5110"/>
      <c r="Q5110"/>
      <c r="R5110"/>
    </row>
    <row r="5111" spans="1:18" s="16" customFormat="1" x14ac:dyDescent="0.25">
      <c r="A5111"/>
      <c r="B5111" s="18"/>
      <c r="D5111"/>
      <c r="E5111"/>
      <c r="F5111"/>
      <c r="G5111"/>
      <c r="H5111"/>
      <c r="I5111"/>
      <c r="J5111"/>
      <c r="K5111"/>
      <c r="L5111"/>
      <c r="M5111"/>
      <c r="N5111"/>
      <c r="O5111"/>
      <c r="P5111"/>
      <c r="Q5111"/>
      <c r="R5111"/>
    </row>
    <row r="5112" spans="1:18" s="16" customFormat="1" x14ac:dyDescent="0.25">
      <c r="A5112"/>
      <c r="B5112" s="17"/>
      <c r="D5112"/>
      <c r="E5112"/>
      <c r="F5112"/>
      <c r="G5112"/>
      <c r="H5112"/>
      <c r="I5112"/>
      <c r="J5112"/>
      <c r="K5112"/>
      <c r="L5112"/>
      <c r="M5112"/>
      <c r="N5112"/>
      <c r="O5112"/>
      <c r="P5112"/>
      <c r="Q5112"/>
      <c r="R5112"/>
    </row>
    <row r="5113" spans="1:18" s="16" customFormat="1" x14ac:dyDescent="0.25">
      <c r="A5113"/>
      <c r="B5113" s="18"/>
      <c r="D5113"/>
      <c r="E5113"/>
      <c r="F5113"/>
      <c r="G5113"/>
      <c r="H5113"/>
      <c r="I5113"/>
      <c r="J5113"/>
      <c r="K5113"/>
      <c r="L5113"/>
      <c r="M5113"/>
      <c r="N5113"/>
      <c r="O5113"/>
      <c r="P5113"/>
      <c r="Q5113"/>
      <c r="R5113"/>
    </row>
    <row r="5114" spans="1:18" s="16" customFormat="1" x14ac:dyDescent="0.25">
      <c r="A5114"/>
      <c r="B5114" s="18"/>
      <c r="D5114"/>
      <c r="E5114"/>
      <c r="F5114"/>
      <c r="G5114"/>
      <c r="H5114"/>
      <c r="I5114"/>
      <c r="J5114"/>
      <c r="K5114"/>
      <c r="L5114"/>
      <c r="M5114"/>
      <c r="N5114"/>
      <c r="O5114"/>
      <c r="P5114"/>
      <c r="Q5114"/>
      <c r="R5114"/>
    </row>
    <row r="5115" spans="1:18" s="16" customFormat="1" x14ac:dyDescent="0.25">
      <c r="A5115"/>
      <c r="B5115" s="18"/>
      <c r="D5115"/>
      <c r="E5115"/>
      <c r="F5115"/>
      <c r="G5115"/>
      <c r="H5115"/>
      <c r="I5115"/>
      <c r="J5115"/>
      <c r="K5115"/>
      <c r="L5115"/>
      <c r="M5115"/>
      <c r="N5115"/>
      <c r="O5115"/>
      <c r="P5115"/>
      <c r="Q5115"/>
      <c r="R5115"/>
    </row>
    <row r="5116" spans="1:18" s="16" customFormat="1" x14ac:dyDescent="0.25">
      <c r="A5116"/>
      <c r="B5116" s="18"/>
      <c r="D5116"/>
      <c r="E5116"/>
      <c r="F5116"/>
      <c r="G5116"/>
      <c r="H5116"/>
      <c r="I5116"/>
      <c r="J5116"/>
      <c r="K5116"/>
      <c r="L5116"/>
      <c r="M5116"/>
      <c r="N5116"/>
      <c r="O5116"/>
      <c r="P5116"/>
      <c r="Q5116"/>
      <c r="R5116"/>
    </row>
    <row r="5117" spans="1:18" s="16" customFormat="1" x14ac:dyDescent="0.25">
      <c r="A5117"/>
      <c r="B5117" s="18"/>
      <c r="D5117"/>
      <c r="E5117"/>
      <c r="F5117"/>
      <c r="G5117"/>
      <c r="H5117"/>
      <c r="I5117"/>
      <c r="J5117"/>
      <c r="K5117"/>
      <c r="L5117"/>
      <c r="M5117"/>
      <c r="N5117"/>
      <c r="O5117"/>
      <c r="P5117"/>
      <c r="Q5117"/>
      <c r="R5117"/>
    </row>
    <row r="5118" spans="1:18" s="16" customFormat="1" x14ac:dyDescent="0.25">
      <c r="A5118"/>
      <c r="B5118" s="18"/>
      <c r="D5118"/>
      <c r="E5118"/>
      <c r="F5118"/>
      <c r="G5118"/>
      <c r="H5118"/>
      <c r="I5118"/>
      <c r="J5118"/>
      <c r="K5118"/>
      <c r="L5118"/>
      <c r="M5118"/>
      <c r="N5118"/>
      <c r="O5118"/>
      <c r="P5118"/>
      <c r="Q5118"/>
      <c r="R5118"/>
    </row>
    <row r="5119" spans="1:18" s="16" customFormat="1" x14ac:dyDescent="0.25">
      <c r="A5119"/>
      <c r="B5119" s="18"/>
      <c r="D5119"/>
      <c r="E5119"/>
      <c r="F5119"/>
      <c r="G5119"/>
      <c r="H5119"/>
      <c r="I5119"/>
      <c r="J5119"/>
      <c r="K5119"/>
      <c r="L5119"/>
      <c r="M5119"/>
      <c r="N5119"/>
      <c r="O5119"/>
      <c r="P5119"/>
      <c r="Q5119"/>
      <c r="R5119"/>
    </row>
    <row r="5120" spans="1:18" s="16" customFormat="1" x14ac:dyDescent="0.25">
      <c r="A5120"/>
      <c r="B5120" s="18"/>
      <c r="D5120"/>
      <c r="E5120"/>
      <c r="F5120"/>
      <c r="G5120"/>
      <c r="H5120"/>
      <c r="I5120"/>
      <c r="J5120"/>
      <c r="K5120"/>
      <c r="L5120"/>
      <c r="M5120"/>
      <c r="N5120"/>
      <c r="O5120"/>
      <c r="P5120"/>
      <c r="Q5120"/>
      <c r="R5120"/>
    </row>
    <row r="5121" spans="1:18" s="16" customFormat="1" x14ac:dyDescent="0.25">
      <c r="A5121"/>
      <c r="B5121" s="18"/>
      <c r="D5121"/>
      <c r="E5121"/>
      <c r="F5121"/>
      <c r="G5121"/>
      <c r="H5121"/>
      <c r="I5121"/>
      <c r="J5121"/>
      <c r="K5121"/>
      <c r="L5121"/>
      <c r="M5121"/>
      <c r="N5121"/>
      <c r="O5121"/>
      <c r="P5121"/>
      <c r="Q5121"/>
      <c r="R5121"/>
    </row>
    <row r="5122" spans="1:18" s="16" customFormat="1" x14ac:dyDescent="0.25">
      <c r="A5122"/>
      <c r="B5122" s="18"/>
      <c r="D5122"/>
      <c r="E5122"/>
      <c r="F5122"/>
      <c r="G5122"/>
      <c r="H5122"/>
      <c r="I5122"/>
      <c r="J5122"/>
      <c r="K5122"/>
      <c r="L5122"/>
      <c r="M5122"/>
      <c r="N5122"/>
      <c r="O5122"/>
      <c r="P5122"/>
      <c r="Q5122"/>
      <c r="R5122"/>
    </row>
    <row r="5123" spans="1:18" s="16" customFormat="1" x14ac:dyDescent="0.25">
      <c r="A5123"/>
      <c r="B5123" s="18"/>
      <c r="D5123"/>
      <c r="E5123"/>
      <c r="F5123"/>
      <c r="G5123"/>
      <c r="H5123"/>
      <c r="I5123"/>
      <c r="J5123"/>
      <c r="K5123"/>
      <c r="L5123"/>
      <c r="M5123"/>
      <c r="N5123"/>
      <c r="O5123"/>
      <c r="P5123"/>
      <c r="Q5123"/>
      <c r="R5123"/>
    </row>
    <row r="5124" spans="1:18" s="16" customFormat="1" x14ac:dyDescent="0.25">
      <c r="A5124"/>
      <c r="B5124" s="18"/>
      <c r="D5124"/>
      <c r="E5124"/>
      <c r="F5124"/>
      <c r="G5124"/>
      <c r="H5124"/>
      <c r="I5124"/>
      <c r="J5124"/>
      <c r="K5124"/>
      <c r="L5124"/>
      <c r="M5124"/>
      <c r="N5124"/>
      <c r="O5124"/>
      <c r="P5124"/>
      <c r="Q5124"/>
      <c r="R5124"/>
    </row>
    <row r="5125" spans="1:18" s="16" customFormat="1" x14ac:dyDescent="0.25">
      <c r="A5125"/>
      <c r="B5125" s="18"/>
      <c r="D5125"/>
      <c r="E5125"/>
      <c r="F5125"/>
      <c r="G5125"/>
      <c r="H5125"/>
      <c r="I5125"/>
      <c r="J5125"/>
      <c r="K5125"/>
      <c r="L5125"/>
      <c r="M5125"/>
      <c r="N5125"/>
      <c r="O5125"/>
      <c r="P5125"/>
      <c r="Q5125"/>
      <c r="R5125"/>
    </row>
    <row r="5126" spans="1:18" s="16" customFormat="1" x14ac:dyDescent="0.25">
      <c r="A5126"/>
      <c r="B5126" s="18"/>
      <c r="D5126"/>
      <c r="E5126"/>
      <c r="F5126"/>
      <c r="G5126"/>
      <c r="H5126"/>
      <c r="I5126"/>
      <c r="J5126"/>
      <c r="K5126"/>
      <c r="L5126"/>
      <c r="M5126"/>
      <c r="N5126"/>
      <c r="O5126"/>
      <c r="P5126"/>
      <c r="Q5126"/>
      <c r="R5126"/>
    </row>
    <row r="5127" spans="1:18" s="16" customFormat="1" x14ac:dyDescent="0.25">
      <c r="A5127"/>
      <c r="B5127" s="18"/>
      <c r="D5127"/>
      <c r="E5127"/>
      <c r="F5127"/>
      <c r="G5127"/>
      <c r="H5127"/>
      <c r="I5127"/>
      <c r="J5127"/>
      <c r="K5127"/>
      <c r="L5127"/>
      <c r="M5127"/>
      <c r="N5127"/>
      <c r="O5127"/>
      <c r="P5127"/>
      <c r="Q5127"/>
      <c r="R5127"/>
    </row>
    <row r="5128" spans="1:18" s="16" customFormat="1" x14ac:dyDescent="0.25">
      <c r="A5128"/>
      <c r="B5128" s="18"/>
      <c r="D5128"/>
      <c r="E5128"/>
      <c r="F5128"/>
      <c r="G5128"/>
      <c r="H5128"/>
      <c r="I5128"/>
      <c r="J5128"/>
      <c r="K5128"/>
      <c r="L5128"/>
      <c r="M5128"/>
      <c r="N5128"/>
      <c r="O5128"/>
      <c r="P5128"/>
      <c r="Q5128"/>
      <c r="R5128"/>
    </row>
    <row r="5129" spans="1:18" s="16" customFormat="1" x14ac:dyDescent="0.25">
      <c r="A5129"/>
      <c r="B5129" s="18"/>
      <c r="D5129"/>
      <c r="E5129"/>
      <c r="F5129"/>
      <c r="G5129"/>
      <c r="H5129"/>
      <c r="I5129"/>
      <c r="J5129"/>
      <c r="K5129"/>
      <c r="L5129"/>
      <c r="M5129"/>
      <c r="N5129"/>
      <c r="O5129"/>
      <c r="P5129"/>
      <c r="Q5129"/>
      <c r="R5129"/>
    </row>
    <row r="5130" spans="1:18" s="16" customFormat="1" x14ac:dyDescent="0.25">
      <c r="A5130"/>
      <c r="B5130" s="18"/>
      <c r="D5130"/>
      <c r="E5130"/>
      <c r="F5130"/>
      <c r="G5130"/>
      <c r="H5130"/>
      <c r="I5130"/>
      <c r="J5130"/>
      <c r="K5130"/>
      <c r="L5130"/>
      <c r="M5130"/>
      <c r="N5130"/>
      <c r="O5130"/>
      <c r="P5130"/>
      <c r="Q5130"/>
      <c r="R5130"/>
    </row>
    <row r="5131" spans="1:18" s="16" customFormat="1" x14ac:dyDescent="0.25">
      <c r="A5131"/>
      <c r="B5131" s="18"/>
      <c r="D5131"/>
      <c r="E5131"/>
      <c r="F5131"/>
      <c r="G5131"/>
      <c r="H5131"/>
      <c r="I5131"/>
      <c r="J5131"/>
      <c r="K5131"/>
      <c r="L5131"/>
      <c r="M5131"/>
      <c r="N5131"/>
      <c r="O5131"/>
      <c r="P5131"/>
      <c r="Q5131"/>
      <c r="R5131"/>
    </row>
    <row r="5132" spans="1:18" s="16" customFormat="1" x14ac:dyDescent="0.25">
      <c r="A5132"/>
      <c r="B5132" s="18"/>
      <c r="D5132"/>
      <c r="E5132"/>
      <c r="F5132"/>
      <c r="G5132"/>
      <c r="H5132"/>
      <c r="I5132"/>
      <c r="J5132"/>
      <c r="K5132"/>
      <c r="L5132"/>
      <c r="M5132"/>
      <c r="N5132"/>
      <c r="O5132"/>
      <c r="P5132"/>
      <c r="Q5132"/>
      <c r="R5132"/>
    </row>
    <row r="5133" spans="1:18" s="16" customFormat="1" x14ac:dyDescent="0.25">
      <c r="A5133"/>
      <c r="B5133" s="18"/>
      <c r="D5133"/>
      <c r="E5133"/>
      <c r="F5133"/>
      <c r="G5133"/>
      <c r="H5133"/>
      <c r="I5133"/>
      <c r="J5133"/>
      <c r="K5133"/>
      <c r="L5133"/>
      <c r="M5133"/>
      <c r="N5133"/>
      <c r="O5133"/>
      <c r="P5133"/>
      <c r="Q5133"/>
      <c r="R5133"/>
    </row>
    <row r="5134" spans="1:18" s="16" customFormat="1" x14ac:dyDescent="0.25">
      <c r="A5134"/>
      <c r="B5134" s="18"/>
      <c r="D5134"/>
      <c r="E5134"/>
      <c r="F5134"/>
      <c r="G5134"/>
      <c r="H5134"/>
      <c r="I5134"/>
      <c r="J5134"/>
      <c r="K5134"/>
      <c r="L5134"/>
      <c r="M5134"/>
      <c r="N5134"/>
      <c r="O5134"/>
      <c r="P5134"/>
      <c r="Q5134"/>
      <c r="R5134"/>
    </row>
    <row r="5135" spans="1:18" s="16" customFormat="1" x14ac:dyDescent="0.25">
      <c r="A5135"/>
      <c r="B5135" s="18"/>
      <c r="D5135"/>
      <c r="E5135"/>
      <c r="F5135"/>
      <c r="G5135"/>
      <c r="H5135"/>
      <c r="I5135"/>
      <c r="J5135"/>
      <c r="K5135"/>
      <c r="L5135"/>
      <c r="M5135"/>
      <c r="N5135"/>
      <c r="O5135"/>
      <c r="P5135"/>
      <c r="Q5135"/>
      <c r="R5135"/>
    </row>
    <row r="5136" spans="1:18" s="16" customFormat="1" x14ac:dyDescent="0.25">
      <c r="A5136"/>
      <c r="B5136" s="18"/>
      <c r="D5136"/>
      <c r="E5136"/>
      <c r="F5136"/>
      <c r="G5136"/>
      <c r="H5136"/>
      <c r="I5136"/>
      <c r="J5136"/>
      <c r="K5136"/>
      <c r="L5136"/>
      <c r="M5136"/>
      <c r="N5136"/>
      <c r="O5136"/>
      <c r="P5136"/>
      <c r="Q5136"/>
      <c r="R5136"/>
    </row>
    <row r="5137" spans="1:18" s="16" customFormat="1" x14ac:dyDescent="0.25">
      <c r="A5137"/>
      <c r="B5137" s="18"/>
      <c r="D5137"/>
      <c r="E5137"/>
      <c r="F5137"/>
      <c r="G5137"/>
      <c r="H5137"/>
      <c r="I5137"/>
      <c r="J5137"/>
      <c r="K5137"/>
      <c r="L5137"/>
      <c r="M5137"/>
      <c r="N5137"/>
      <c r="O5137"/>
      <c r="P5137"/>
      <c r="Q5137"/>
      <c r="R5137"/>
    </row>
    <row r="5138" spans="1:18" s="16" customFormat="1" x14ac:dyDescent="0.25">
      <c r="A5138"/>
      <c r="B5138" s="18"/>
      <c r="D5138"/>
      <c r="E5138"/>
      <c r="F5138"/>
      <c r="G5138"/>
      <c r="H5138"/>
      <c r="I5138"/>
      <c r="J5138"/>
      <c r="K5138"/>
      <c r="L5138"/>
      <c r="M5138"/>
      <c r="N5138"/>
      <c r="O5138"/>
      <c r="P5138"/>
      <c r="Q5138"/>
      <c r="R5138"/>
    </row>
    <row r="5139" spans="1:18" s="16" customFormat="1" x14ac:dyDescent="0.25">
      <c r="A5139"/>
      <c r="B5139" s="18"/>
      <c r="D5139"/>
      <c r="E5139"/>
      <c r="F5139"/>
      <c r="G5139"/>
      <c r="H5139"/>
      <c r="I5139"/>
      <c r="J5139"/>
      <c r="K5139"/>
      <c r="L5139"/>
      <c r="M5139"/>
      <c r="N5139"/>
      <c r="O5139"/>
      <c r="P5139"/>
      <c r="Q5139"/>
      <c r="R5139"/>
    </row>
    <row r="5140" spans="1:18" s="16" customFormat="1" x14ac:dyDescent="0.25">
      <c r="A5140"/>
      <c r="B5140" s="18"/>
      <c r="D5140"/>
      <c r="E5140"/>
      <c r="F5140"/>
      <c r="G5140"/>
      <c r="H5140"/>
      <c r="I5140"/>
      <c r="J5140"/>
      <c r="K5140"/>
      <c r="L5140"/>
      <c r="M5140"/>
      <c r="N5140"/>
      <c r="O5140"/>
      <c r="P5140"/>
      <c r="Q5140"/>
      <c r="R5140"/>
    </row>
    <row r="5141" spans="1:18" s="16" customFormat="1" x14ac:dyDescent="0.25">
      <c r="A5141"/>
      <c r="B5141" s="18"/>
      <c r="D5141"/>
      <c r="E5141"/>
      <c r="F5141"/>
      <c r="G5141"/>
      <c r="H5141"/>
      <c r="I5141"/>
      <c r="J5141"/>
      <c r="K5141"/>
      <c r="L5141"/>
      <c r="M5141"/>
      <c r="N5141"/>
      <c r="O5141"/>
      <c r="P5141"/>
      <c r="Q5141"/>
      <c r="R5141"/>
    </row>
    <row r="5142" spans="1:18" s="16" customFormat="1" x14ac:dyDescent="0.25">
      <c r="A5142"/>
      <c r="B5142" s="18"/>
      <c r="D5142"/>
      <c r="E5142"/>
      <c r="F5142"/>
      <c r="G5142"/>
      <c r="H5142"/>
      <c r="I5142"/>
      <c r="J5142"/>
      <c r="K5142"/>
      <c r="L5142"/>
      <c r="M5142"/>
      <c r="N5142"/>
      <c r="O5142"/>
      <c r="P5142"/>
      <c r="Q5142"/>
      <c r="R5142"/>
    </row>
    <row r="5143" spans="1:18" s="16" customFormat="1" x14ac:dyDescent="0.25">
      <c r="A5143"/>
      <c r="B5143" s="18"/>
      <c r="D5143"/>
      <c r="E5143"/>
      <c r="F5143"/>
      <c r="G5143"/>
      <c r="H5143"/>
      <c r="I5143"/>
      <c r="J5143"/>
      <c r="K5143"/>
      <c r="L5143"/>
      <c r="M5143"/>
      <c r="N5143"/>
      <c r="O5143"/>
      <c r="P5143"/>
      <c r="Q5143"/>
      <c r="R5143"/>
    </row>
    <row r="5144" spans="1:18" s="16" customFormat="1" x14ac:dyDescent="0.25">
      <c r="A5144"/>
      <c r="B5144" s="18"/>
      <c r="D5144"/>
      <c r="E5144"/>
      <c r="F5144"/>
      <c r="G5144"/>
      <c r="H5144"/>
      <c r="I5144"/>
      <c r="J5144"/>
      <c r="K5144"/>
      <c r="L5144"/>
      <c r="M5144"/>
      <c r="N5144"/>
      <c r="O5144"/>
      <c r="P5144"/>
      <c r="Q5144"/>
      <c r="R5144"/>
    </row>
    <row r="5145" spans="1:18" s="16" customFormat="1" x14ac:dyDescent="0.25">
      <c r="A5145"/>
      <c r="B5145" s="18"/>
      <c r="D5145"/>
      <c r="E5145"/>
      <c r="F5145"/>
      <c r="G5145"/>
      <c r="H5145"/>
      <c r="I5145"/>
      <c r="J5145"/>
      <c r="K5145"/>
      <c r="L5145"/>
      <c r="M5145"/>
      <c r="N5145"/>
      <c r="O5145"/>
      <c r="P5145"/>
      <c r="Q5145"/>
      <c r="R5145"/>
    </row>
    <row r="5146" spans="1:18" s="16" customFormat="1" x14ac:dyDescent="0.25">
      <c r="A5146"/>
      <c r="B5146" s="18"/>
      <c r="D5146"/>
      <c r="E5146"/>
      <c r="F5146"/>
      <c r="G5146"/>
      <c r="H5146"/>
      <c r="I5146"/>
      <c r="J5146"/>
      <c r="K5146"/>
      <c r="L5146"/>
      <c r="M5146"/>
      <c r="N5146"/>
      <c r="O5146"/>
      <c r="P5146"/>
      <c r="Q5146"/>
      <c r="R5146"/>
    </row>
    <row r="5147" spans="1:18" s="16" customFormat="1" x14ac:dyDescent="0.25">
      <c r="A5147"/>
      <c r="B5147" s="18"/>
      <c r="D5147"/>
      <c r="E5147"/>
      <c r="F5147"/>
      <c r="G5147"/>
      <c r="H5147"/>
      <c r="I5147"/>
      <c r="J5147"/>
      <c r="K5147"/>
      <c r="L5147"/>
      <c r="M5147"/>
      <c r="N5147"/>
      <c r="O5147"/>
      <c r="P5147"/>
      <c r="Q5147"/>
      <c r="R5147"/>
    </row>
    <row r="5148" spans="1:18" s="16" customFormat="1" x14ac:dyDescent="0.25">
      <c r="A5148"/>
      <c r="B5148" s="18"/>
      <c r="D5148"/>
      <c r="E5148"/>
      <c r="F5148"/>
      <c r="G5148"/>
      <c r="H5148"/>
      <c r="I5148"/>
      <c r="J5148"/>
      <c r="K5148"/>
      <c r="L5148"/>
      <c r="M5148"/>
      <c r="N5148"/>
      <c r="O5148"/>
      <c r="P5148"/>
      <c r="Q5148"/>
      <c r="R5148"/>
    </row>
    <row r="5149" spans="1:18" s="16" customFormat="1" x14ac:dyDescent="0.25">
      <c r="A5149"/>
      <c r="B5149" s="18"/>
      <c r="D5149"/>
      <c r="E5149"/>
      <c r="F5149"/>
      <c r="G5149"/>
      <c r="H5149"/>
      <c r="I5149"/>
      <c r="J5149"/>
      <c r="K5149"/>
      <c r="L5149"/>
      <c r="M5149"/>
      <c r="N5149"/>
      <c r="O5149"/>
      <c r="P5149"/>
      <c r="Q5149"/>
      <c r="R5149"/>
    </row>
    <row r="5150" spans="1:18" s="16" customFormat="1" x14ac:dyDescent="0.25">
      <c r="A5150"/>
      <c r="B5150" s="18"/>
      <c r="D5150"/>
      <c r="E5150"/>
      <c r="F5150"/>
      <c r="G5150"/>
      <c r="H5150"/>
      <c r="I5150"/>
      <c r="J5150"/>
      <c r="K5150"/>
      <c r="L5150"/>
      <c r="M5150"/>
      <c r="N5150"/>
      <c r="O5150"/>
      <c r="P5150"/>
      <c r="Q5150"/>
      <c r="R5150"/>
    </row>
    <row r="5151" spans="1:18" s="16" customFormat="1" x14ac:dyDescent="0.25">
      <c r="A5151"/>
      <c r="B5151" s="18"/>
      <c r="D5151"/>
      <c r="E5151"/>
      <c r="F5151"/>
      <c r="G5151"/>
      <c r="H5151"/>
      <c r="I5151"/>
      <c r="J5151"/>
      <c r="K5151"/>
      <c r="L5151"/>
      <c r="M5151"/>
      <c r="N5151"/>
      <c r="O5151"/>
      <c r="P5151"/>
      <c r="Q5151"/>
      <c r="R5151"/>
    </row>
    <row r="5152" spans="1:18" s="16" customFormat="1" x14ac:dyDescent="0.25">
      <c r="A5152"/>
      <c r="B5152" s="18"/>
      <c r="D5152"/>
      <c r="E5152"/>
      <c r="F5152"/>
      <c r="G5152"/>
      <c r="H5152"/>
      <c r="I5152"/>
      <c r="J5152"/>
      <c r="K5152"/>
      <c r="L5152"/>
      <c r="M5152"/>
      <c r="N5152"/>
      <c r="O5152"/>
      <c r="P5152"/>
      <c r="Q5152"/>
      <c r="R5152"/>
    </row>
    <row r="5153" spans="1:18" s="16" customFormat="1" x14ac:dyDescent="0.25">
      <c r="A5153"/>
      <c r="B5153" s="18"/>
      <c r="D5153"/>
      <c r="E5153"/>
      <c r="F5153"/>
      <c r="G5153"/>
      <c r="H5153"/>
      <c r="I5153"/>
      <c r="J5153"/>
      <c r="K5153"/>
      <c r="L5153"/>
      <c r="M5153"/>
      <c r="N5153"/>
      <c r="O5153"/>
      <c r="P5153"/>
      <c r="Q5153"/>
      <c r="R5153"/>
    </row>
    <row r="5154" spans="1:18" s="16" customFormat="1" x14ac:dyDescent="0.25">
      <c r="A5154"/>
      <c r="B5154" s="18"/>
      <c r="D5154"/>
      <c r="E5154"/>
      <c r="F5154"/>
      <c r="G5154"/>
      <c r="H5154"/>
      <c r="I5154"/>
      <c r="J5154"/>
      <c r="K5154"/>
      <c r="L5154"/>
      <c r="M5154"/>
      <c r="N5154"/>
      <c r="O5154"/>
      <c r="P5154"/>
      <c r="Q5154"/>
      <c r="R5154"/>
    </row>
    <row r="5155" spans="1:18" s="16" customFormat="1" x14ac:dyDescent="0.25">
      <c r="A5155"/>
      <c r="B5155" s="18"/>
      <c r="D5155"/>
      <c r="E5155"/>
      <c r="F5155"/>
      <c r="G5155"/>
      <c r="H5155"/>
      <c r="I5155"/>
      <c r="J5155"/>
      <c r="K5155"/>
      <c r="L5155"/>
      <c r="M5155"/>
      <c r="N5155"/>
      <c r="O5155"/>
      <c r="P5155"/>
      <c r="Q5155"/>
      <c r="R5155"/>
    </row>
    <row r="5156" spans="1:18" s="16" customFormat="1" x14ac:dyDescent="0.25">
      <c r="A5156"/>
      <c r="B5156" s="18"/>
      <c r="D5156"/>
      <c r="E5156"/>
      <c r="F5156"/>
      <c r="G5156"/>
      <c r="H5156"/>
      <c r="I5156"/>
      <c r="J5156"/>
      <c r="K5156"/>
      <c r="L5156"/>
      <c r="M5156"/>
      <c r="N5156"/>
      <c r="O5156"/>
      <c r="P5156"/>
      <c r="Q5156"/>
      <c r="R5156"/>
    </row>
    <row r="5157" spans="1:18" s="16" customFormat="1" x14ac:dyDescent="0.25">
      <c r="A5157"/>
      <c r="B5157" s="18"/>
      <c r="D5157"/>
      <c r="E5157"/>
      <c r="F5157"/>
      <c r="G5157"/>
      <c r="H5157"/>
      <c r="I5157"/>
      <c r="J5157"/>
      <c r="K5157"/>
      <c r="L5157"/>
      <c r="M5157"/>
      <c r="N5157"/>
      <c r="O5157"/>
      <c r="P5157"/>
      <c r="Q5157"/>
      <c r="R5157"/>
    </row>
    <row r="5158" spans="1:18" s="16" customFormat="1" x14ac:dyDescent="0.25">
      <c r="A5158"/>
      <c r="B5158" s="18"/>
      <c r="D5158"/>
      <c r="E5158"/>
      <c r="F5158"/>
      <c r="G5158"/>
      <c r="H5158"/>
      <c r="I5158"/>
      <c r="J5158"/>
      <c r="K5158"/>
      <c r="L5158"/>
      <c r="M5158"/>
      <c r="N5158"/>
      <c r="O5158"/>
      <c r="P5158"/>
      <c r="Q5158"/>
      <c r="R5158"/>
    </row>
    <row r="5159" spans="1:18" s="16" customFormat="1" x14ac:dyDescent="0.25">
      <c r="A5159"/>
      <c r="B5159" s="18"/>
      <c r="D5159"/>
      <c r="E5159"/>
      <c r="F5159"/>
      <c r="G5159"/>
      <c r="H5159"/>
      <c r="I5159"/>
      <c r="J5159"/>
      <c r="K5159"/>
      <c r="L5159"/>
      <c r="M5159"/>
      <c r="N5159"/>
      <c r="O5159"/>
      <c r="P5159"/>
      <c r="Q5159"/>
      <c r="R5159"/>
    </row>
    <row r="5160" spans="1:18" s="16" customFormat="1" x14ac:dyDescent="0.25">
      <c r="A5160"/>
      <c r="B5160" s="18"/>
      <c r="D5160"/>
      <c r="E5160"/>
      <c r="F5160"/>
      <c r="G5160"/>
      <c r="H5160"/>
      <c r="I5160"/>
      <c r="J5160"/>
      <c r="K5160"/>
      <c r="L5160"/>
      <c r="M5160"/>
      <c r="N5160"/>
      <c r="O5160"/>
      <c r="P5160"/>
      <c r="Q5160"/>
      <c r="R5160"/>
    </row>
    <row r="5161" spans="1:18" s="16" customFormat="1" x14ac:dyDescent="0.25">
      <c r="A5161"/>
      <c r="B5161" s="18"/>
      <c r="D5161"/>
      <c r="E5161"/>
      <c r="F5161"/>
      <c r="G5161"/>
      <c r="H5161"/>
      <c r="I5161"/>
      <c r="J5161"/>
      <c r="K5161"/>
      <c r="L5161"/>
      <c r="M5161"/>
      <c r="N5161"/>
      <c r="O5161"/>
      <c r="P5161"/>
      <c r="Q5161"/>
      <c r="R5161"/>
    </row>
    <row r="5162" spans="1:18" s="16" customFormat="1" x14ac:dyDescent="0.25">
      <c r="A5162"/>
      <c r="B5162" s="17"/>
      <c r="D5162"/>
      <c r="E5162"/>
      <c r="F5162"/>
      <c r="G5162"/>
      <c r="H5162"/>
      <c r="I5162"/>
      <c r="J5162"/>
      <c r="K5162"/>
      <c r="L5162"/>
      <c r="M5162"/>
      <c r="N5162"/>
      <c r="O5162"/>
      <c r="P5162"/>
      <c r="Q5162"/>
      <c r="R5162"/>
    </row>
    <row r="5163" spans="1:18" s="16" customFormat="1" x14ac:dyDescent="0.25">
      <c r="A5163"/>
      <c r="B5163" s="18"/>
      <c r="D5163"/>
      <c r="E5163"/>
      <c r="F5163"/>
      <c r="G5163"/>
      <c r="H5163"/>
      <c r="I5163"/>
      <c r="J5163"/>
      <c r="K5163"/>
      <c r="L5163"/>
      <c r="M5163"/>
      <c r="N5163"/>
      <c r="O5163"/>
      <c r="P5163"/>
      <c r="Q5163"/>
      <c r="R5163"/>
    </row>
    <row r="5164" spans="1:18" s="16" customFormat="1" x14ac:dyDescent="0.25">
      <c r="A5164"/>
      <c r="B5164" s="18"/>
      <c r="D5164"/>
      <c r="E5164"/>
      <c r="F5164"/>
      <c r="G5164"/>
      <c r="H5164"/>
      <c r="I5164"/>
      <c r="J5164"/>
      <c r="K5164"/>
      <c r="L5164"/>
      <c r="M5164"/>
      <c r="N5164"/>
      <c r="O5164"/>
      <c r="P5164"/>
      <c r="Q5164"/>
      <c r="R5164"/>
    </row>
    <row r="5165" spans="1:18" s="16" customFormat="1" x14ac:dyDescent="0.25">
      <c r="A5165"/>
      <c r="B5165" s="18"/>
      <c r="D5165"/>
      <c r="E5165"/>
      <c r="F5165"/>
      <c r="G5165"/>
      <c r="H5165"/>
      <c r="I5165"/>
      <c r="J5165"/>
      <c r="K5165"/>
      <c r="L5165"/>
      <c r="M5165"/>
      <c r="N5165"/>
      <c r="O5165"/>
      <c r="P5165"/>
      <c r="Q5165"/>
      <c r="R5165"/>
    </row>
    <row r="5166" spans="1:18" s="16" customFormat="1" x14ac:dyDescent="0.25">
      <c r="A5166"/>
      <c r="B5166" s="18"/>
      <c r="D5166"/>
      <c r="E5166"/>
      <c r="F5166"/>
      <c r="G5166"/>
      <c r="H5166"/>
      <c r="I5166"/>
      <c r="J5166"/>
      <c r="K5166"/>
      <c r="L5166"/>
      <c r="M5166"/>
      <c r="N5166"/>
      <c r="O5166"/>
      <c r="P5166"/>
      <c r="Q5166"/>
      <c r="R5166"/>
    </row>
    <row r="5167" spans="1:18" s="16" customFormat="1" x14ac:dyDescent="0.25">
      <c r="A5167"/>
      <c r="B5167" s="18"/>
      <c r="D5167"/>
      <c r="E5167"/>
      <c r="F5167"/>
      <c r="G5167"/>
      <c r="H5167"/>
      <c r="I5167"/>
      <c r="J5167"/>
      <c r="K5167"/>
      <c r="L5167"/>
      <c r="M5167"/>
      <c r="N5167"/>
      <c r="O5167"/>
      <c r="P5167"/>
      <c r="Q5167"/>
      <c r="R5167"/>
    </row>
    <row r="5168" spans="1:18" s="16" customFormat="1" x14ac:dyDescent="0.25">
      <c r="A5168"/>
      <c r="B5168" s="18"/>
      <c r="D5168"/>
      <c r="E5168"/>
      <c r="F5168"/>
      <c r="G5168"/>
      <c r="H5168"/>
      <c r="I5168"/>
      <c r="J5168"/>
      <c r="K5168"/>
      <c r="L5168"/>
      <c r="M5168"/>
      <c r="N5168"/>
      <c r="O5168"/>
      <c r="P5168"/>
      <c r="Q5168"/>
      <c r="R5168"/>
    </row>
    <row r="5169" spans="1:18" s="16" customFormat="1" x14ac:dyDescent="0.25">
      <c r="A5169"/>
      <c r="B5169" s="18"/>
      <c r="D5169"/>
      <c r="E5169"/>
      <c r="F5169"/>
      <c r="G5169"/>
      <c r="H5169"/>
      <c r="I5169"/>
      <c r="J5169"/>
      <c r="K5169"/>
      <c r="L5169"/>
      <c r="M5169"/>
      <c r="N5169"/>
      <c r="O5169"/>
      <c r="P5169"/>
      <c r="Q5169"/>
      <c r="R5169"/>
    </row>
    <row r="5170" spans="1:18" s="16" customFormat="1" x14ac:dyDescent="0.25">
      <c r="A5170"/>
      <c r="B5170" s="18"/>
      <c r="D5170"/>
      <c r="E5170"/>
      <c r="F5170"/>
      <c r="G5170"/>
      <c r="H5170"/>
      <c r="I5170"/>
      <c r="J5170"/>
      <c r="K5170"/>
      <c r="L5170"/>
      <c r="M5170"/>
      <c r="N5170"/>
      <c r="O5170"/>
      <c r="P5170"/>
      <c r="Q5170"/>
      <c r="R5170"/>
    </row>
    <row r="5171" spans="1:18" s="16" customFormat="1" x14ac:dyDescent="0.25">
      <c r="A5171"/>
      <c r="B5171" s="18"/>
      <c r="D5171"/>
      <c r="E5171"/>
      <c r="F5171"/>
      <c r="G5171"/>
      <c r="H5171"/>
      <c r="I5171"/>
      <c r="J5171"/>
      <c r="K5171"/>
      <c r="L5171"/>
      <c r="M5171"/>
      <c r="N5171"/>
      <c r="O5171"/>
      <c r="P5171"/>
      <c r="Q5171"/>
      <c r="R5171"/>
    </row>
    <row r="5172" spans="1:18" s="16" customFormat="1" x14ac:dyDescent="0.25">
      <c r="A5172"/>
      <c r="B5172" s="18"/>
      <c r="D5172"/>
      <c r="E5172"/>
      <c r="F5172"/>
      <c r="G5172"/>
      <c r="H5172"/>
      <c r="I5172"/>
      <c r="J5172"/>
      <c r="K5172"/>
      <c r="L5172"/>
      <c r="M5172"/>
      <c r="N5172"/>
      <c r="O5172"/>
      <c r="P5172"/>
      <c r="Q5172"/>
      <c r="R5172"/>
    </row>
    <row r="5173" spans="1:18" s="16" customFormat="1" x14ac:dyDescent="0.25">
      <c r="A5173"/>
      <c r="B5173" s="18"/>
      <c r="D5173"/>
      <c r="E5173"/>
      <c r="F5173"/>
      <c r="G5173"/>
      <c r="H5173"/>
      <c r="I5173"/>
      <c r="J5173"/>
      <c r="K5173"/>
      <c r="L5173"/>
      <c r="M5173"/>
      <c r="N5173"/>
      <c r="O5173"/>
      <c r="P5173"/>
      <c r="Q5173"/>
      <c r="R5173"/>
    </row>
    <row r="5174" spans="1:18" s="16" customFormat="1" x14ac:dyDescent="0.25">
      <c r="A5174"/>
      <c r="B5174" s="18"/>
      <c r="D5174"/>
      <c r="E5174"/>
      <c r="F5174"/>
      <c r="G5174"/>
      <c r="H5174"/>
      <c r="I5174"/>
      <c r="J5174"/>
      <c r="K5174"/>
      <c r="L5174"/>
      <c r="M5174"/>
      <c r="N5174"/>
      <c r="O5174"/>
      <c r="P5174"/>
      <c r="Q5174"/>
      <c r="R5174"/>
    </row>
    <row r="5175" spans="1:18" s="16" customFormat="1" x14ac:dyDescent="0.25">
      <c r="A5175"/>
      <c r="B5175" s="18"/>
      <c r="D5175"/>
      <c r="E5175"/>
      <c r="F5175"/>
      <c r="G5175"/>
      <c r="H5175"/>
      <c r="I5175"/>
      <c r="J5175"/>
      <c r="K5175"/>
      <c r="L5175"/>
      <c r="M5175"/>
      <c r="N5175"/>
      <c r="O5175"/>
      <c r="P5175"/>
      <c r="Q5175"/>
      <c r="R5175"/>
    </row>
    <row r="5176" spans="1:18" s="16" customFormat="1" x14ac:dyDescent="0.25">
      <c r="A5176"/>
      <c r="B5176" s="18"/>
      <c r="D5176"/>
      <c r="E5176"/>
      <c r="F5176"/>
      <c r="G5176"/>
      <c r="H5176"/>
      <c r="I5176"/>
      <c r="J5176"/>
      <c r="K5176"/>
      <c r="L5176"/>
      <c r="M5176"/>
      <c r="N5176"/>
      <c r="O5176"/>
      <c r="P5176"/>
      <c r="Q5176"/>
      <c r="R5176"/>
    </row>
    <row r="5177" spans="1:18" s="16" customFormat="1" x14ac:dyDescent="0.25">
      <c r="A5177"/>
      <c r="B5177" s="18"/>
      <c r="D5177"/>
      <c r="E5177"/>
      <c r="F5177"/>
      <c r="G5177"/>
      <c r="H5177"/>
      <c r="I5177"/>
      <c r="J5177"/>
      <c r="K5177"/>
      <c r="L5177"/>
      <c r="M5177"/>
      <c r="N5177"/>
      <c r="O5177"/>
      <c r="P5177"/>
      <c r="Q5177"/>
      <c r="R5177"/>
    </row>
    <row r="5178" spans="1:18" s="16" customFormat="1" x14ac:dyDescent="0.25">
      <c r="A5178"/>
      <c r="B5178" s="18"/>
      <c r="D5178"/>
      <c r="E5178"/>
      <c r="F5178"/>
      <c r="G5178"/>
      <c r="H5178"/>
      <c r="I5178"/>
      <c r="J5178"/>
      <c r="K5178"/>
      <c r="L5178"/>
      <c r="M5178"/>
      <c r="N5178"/>
      <c r="O5178"/>
      <c r="P5178"/>
      <c r="Q5178"/>
      <c r="R5178"/>
    </row>
    <row r="5179" spans="1:18" s="16" customFormat="1" x14ac:dyDescent="0.25">
      <c r="A5179"/>
      <c r="B5179" s="18"/>
      <c r="D5179"/>
      <c r="E5179"/>
      <c r="F5179"/>
      <c r="G5179"/>
      <c r="H5179"/>
      <c r="I5179"/>
      <c r="J5179"/>
      <c r="K5179"/>
      <c r="L5179"/>
      <c r="M5179"/>
      <c r="N5179"/>
      <c r="O5179"/>
      <c r="P5179"/>
      <c r="Q5179"/>
      <c r="R5179"/>
    </row>
    <row r="5180" spans="1:18" s="16" customFormat="1" x14ac:dyDescent="0.25">
      <c r="A5180"/>
      <c r="B5180" s="18"/>
      <c r="D5180"/>
      <c r="E5180"/>
      <c r="F5180"/>
      <c r="G5180"/>
      <c r="H5180"/>
      <c r="I5180"/>
      <c r="J5180"/>
      <c r="K5180"/>
      <c r="L5180"/>
      <c r="M5180"/>
      <c r="N5180"/>
      <c r="O5180"/>
      <c r="P5180"/>
      <c r="Q5180"/>
      <c r="R5180"/>
    </row>
    <row r="5181" spans="1:18" s="16" customFormat="1" x14ac:dyDescent="0.25">
      <c r="A5181"/>
      <c r="B5181" s="18"/>
      <c r="D5181"/>
      <c r="E5181"/>
      <c r="F5181"/>
      <c r="G5181"/>
      <c r="H5181"/>
      <c r="I5181"/>
      <c r="J5181"/>
      <c r="K5181"/>
      <c r="L5181"/>
      <c r="M5181"/>
      <c r="N5181"/>
      <c r="O5181"/>
      <c r="P5181"/>
      <c r="Q5181"/>
      <c r="R5181"/>
    </row>
    <row r="5182" spans="1:18" s="16" customFormat="1" x14ac:dyDescent="0.25">
      <c r="A5182"/>
      <c r="B5182" s="18"/>
      <c r="D5182"/>
      <c r="E5182"/>
      <c r="F5182"/>
      <c r="G5182"/>
      <c r="H5182"/>
      <c r="I5182"/>
      <c r="J5182"/>
      <c r="K5182"/>
      <c r="L5182"/>
      <c r="M5182"/>
      <c r="N5182"/>
      <c r="O5182"/>
      <c r="P5182"/>
      <c r="Q5182"/>
      <c r="R5182"/>
    </row>
    <row r="5183" spans="1:18" s="16" customFormat="1" x14ac:dyDescent="0.25">
      <c r="A5183"/>
      <c r="B5183" s="18"/>
      <c r="D5183"/>
      <c r="E5183"/>
      <c r="F5183"/>
      <c r="G5183"/>
      <c r="H5183"/>
      <c r="I5183"/>
      <c r="J5183"/>
      <c r="K5183"/>
      <c r="L5183"/>
      <c r="M5183"/>
      <c r="N5183"/>
      <c r="O5183"/>
      <c r="P5183"/>
      <c r="Q5183"/>
      <c r="R5183"/>
    </row>
    <row r="5184" spans="1:18" s="16" customFormat="1" x14ac:dyDescent="0.25">
      <c r="A5184"/>
      <c r="B5184" s="18"/>
      <c r="D5184"/>
      <c r="E5184"/>
      <c r="F5184"/>
      <c r="G5184"/>
      <c r="H5184"/>
      <c r="I5184"/>
      <c r="J5184"/>
      <c r="K5184"/>
      <c r="L5184"/>
      <c r="M5184"/>
      <c r="N5184"/>
      <c r="O5184"/>
      <c r="P5184"/>
      <c r="Q5184"/>
      <c r="R5184"/>
    </row>
    <row r="5185" spans="1:18" s="16" customFormat="1" x14ac:dyDescent="0.25">
      <c r="A5185"/>
      <c r="B5185" s="18"/>
      <c r="D5185"/>
      <c r="E5185"/>
      <c r="F5185"/>
      <c r="G5185"/>
      <c r="H5185"/>
      <c r="I5185"/>
      <c r="J5185"/>
      <c r="K5185"/>
      <c r="L5185"/>
      <c r="M5185"/>
      <c r="N5185"/>
      <c r="O5185"/>
      <c r="P5185"/>
      <c r="Q5185"/>
      <c r="R5185"/>
    </row>
    <row r="5186" spans="1:18" s="16" customFormat="1" x14ac:dyDescent="0.25">
      <c r="A5186"/>
      <c r="B5186" s="18"/>
      <c r="D5186"/>
      <c r="E5186"/>
      <c r="F5186"/>
      <c r="G5186"/>
      <c r="H5186"/>
      <c r="I5186"/>
      <c r="J5186"/>
      <c r="K5186"/>
      <c r="L5186"/>
      <c r="M5186"/>
      <c r="N5186"/>
      <c r="O5186"/>
      <c r="P5186"/>
      <c r="Q5186"/>
      <c r="R5186"/>
    </row>
    <row r="5187" spans="1:18" s="16" customFormat="1" x14ac:dyDescent="0.25">
      <c r="A5187"/>
      <c r="B5187" s="18"/>
      <c r="D5187"/>
      <c r="E5187"/>
      <c r="F5187"/>
      <c r="G5187"/>
      <c r="H5187"/>
      <c r="I5187"/>
      <c r="J5187"/>
      <c r="K5187"/>
      <c r="L5187"/>
      <c r="M5187"/>
      <c r="N5187"/>
      <c r="O5187"/>
      <c r="P5187"/>
      <c r="Q5187"/>
      <c r="R5187"/>
    </row>
    <row r="5188" spans="1:18" s="16" customFormat="1" x14ac:dyDescent="0.25">
      <c r="A5188"/>
      <c r="B5188" s="18"/>
      <c r="D5188"/>
      <c r="E5188"/>
      <c r="F5188"/>
      <c r="G5188"/>
      <c r="H5188"/>
      <c r="I5188"/>
      <c r="J5188"/>
      <c r="K5188"/>
      <c r="L5188"/>
      <c r="M5188"/>
      <c r="N5188"/>
      <c r="O5188"/>
      <c r="P5188"/>
      <c r="Q5188"/>
      <c r="R5188"/>
    </row>
    <row r="5189" spans="1:18" s="16" customFormat="1" x14ac:dyDescent="0.25">
      <c r="A5189"/>
      <c r="B5189" s="18"/>
      <c r="D5189"/>
      <c r="E5189"/>
      <c r="F5189"/>
      <c r="G5189"/>
      <c r="H5189"/>
      <c r="I5189"/>
      <c r="J5189"/>
      <c r="K5189"/>
      <c r="L5189"/>
      <c r="M5189"/>
      <c r="N5189"/>
      <c r="O5189"/>
      <c r="P5189"/>
      <c r="Q5189"/>
      <c r="R5189"/>
    </row>
    <row r="5190" spans="1:18" s="16" customFormat="1" x14ac:dyDescent="0.25">
      <c r="A5190"/>
      <c r="B5190" s="18"/>
      <c r="D5190"/>
      <c r="E5190"/>
      <c r="F5190"/>
      <c r="G5190"/>
      <c r="H5190"/>
      <c r="I5190"/>
      <c r="J5190"/>
      <c r="K5190"/>
      <c r="L5190"/>
      <c r="M5190"/>
      <c r="N5190"/>
      <c r="O5190"/>
      <c r="P5190"/>
      <c r="Q5190"/>
      <c r="R5190"/>
    </row>
    <row r="5191" spans="1:18" s="16" customFormat="1" x14ac:dyDescent="0.25">
      <c r="A5191"/>
      <c r="B5191" s="18"/>
      <c r="D5191"/>
      <c r="E5191"/>
      <c r="F5191"/>
      <c r="G5191"/>
      <c r="H5191"/>
      <c r="I5191"/>
      <c r="J5191"/>
      <c r="K5191"/>
      <c r="L5191"/>
      <c r="M5191"/>
      <c r="N5191"/>
      <c r="O5191"/>
      <c r="P5191"/>
      <c r="Q5191"/>
      <c r="R5191"/>
    </row>
    <row r="5192" spans="1:18" s="16" customFormat="1" x14ac:dyDescent="0.25">
      <c r="A5192"/>
      <c r="B5192" s="18"/>
      <c r="D5192"/>
      <c r="E5192"/>
      <c r="F5192"/>
      <c r="G5192"/>
      <c r="H5192"/>
      <c r="I5192"/>
      <c r="J5192"/>
      <c r="K5192"/>
      <c r="L5192"/>
      <c r="M5192"/>
      <c r="N5192"/>
      <c r="O5192"/>
      <c r="P5192"/>
      <c r="Q5192"/>
      <c r="R5192"/>
    </row>
    <row r="5193" spans="1:18" s="16" customFormat="1" x14ac:dyDescent="0.25">
      <c r="A5193"/>
      <c r="B5193" s="18"/>
      <c r="D5193"/>
      <c r="E5193"/>
      <c r="F5193"/>
      <c r="G5193"/>
      <c r="H5193"/>
      <c r="I5193"/>
      <c r="J5193"/>
      <c r="K5193"/>
      <c r="L5193"/>
      <c r="M5193"/>
      <c r="N5193"/>
      <c r="O5193"/>
      <c r="P5193"/>
      <c r="Q5193"/>
      <c r="R5193"/>
    </row>
    <row r="5194" spans="1:18" s="16" customFormat="1" x14ac:dyDescent="0.25">
      <c r="A5194"/>
      <c r="B5194" s="18"/>
      <c r="D5194"/>
      <c r="E5194"/>
      <c r="F5194"/>
      <c r="G5194"/>
      <c r="H5194"/>
      <c r="I5194"/>
      <c r="J5194"/>
      <c r="K5194"/>
      <c r="L5194"/>
      <c r="M5194"/>
      <c r="N5194"/>
      <c r="O5194"/>
      <c r="P5194"/>
      <c r="Q5194"/>
      <c r="R5194"/>
    </row>
    <row r="5195" spans="1:18" s="16" customFormat="1" x14ac:dyDescent="0.25">
      <c r="A5195"/>
      <c r="B5195" s="18"/>
      <c r="D5195"/>
      <c r="E5195"/>
      <c r="F5195"/>
      <c r="G5195"/>
      <c r="H5195"/>
      <c r="I5195"/>
      <c r="J5195"/>
      <c r="K5195"/>
      <c r="L5195"/>
      <c r="M5195"/>
      <c r="N5195"/>
      <c r="O5195"/>
      <c r="P5195"/>
      <c r="Q5195"/>
      <c r="R5195"/>
    </row>
    <row r="5196" spans="1:18" s="16" customFormat="1" x14ac:dyDescent="0.25">
      <c r="A5196"/>
      <c r="B5196" s="18"/>
      <c r="D5196"/>
      <c r="E5196"/>
      <c r="F5196"/>
      <c r="G5196"/>
      <c r="H5196"/>
      <c r="I5196"/>
      <c r="J5196"/>
      <c r="K5196"/>
      <c r="L5196"/>
      <c r="M5196"/>
      <c r="N5196"/>
      <c r="O5196"/>
      <c r="P5196"/>
      <c r="Q5196"/>
      <c r="R5196"/>
    </row>
    <row r="5197" spans="1:18" s="16" customFormat="1" x14ac:dyDescent="0.25">
      <c r="A5197"/>
      <c r="B5197" s="18"/>
      <c r="D5197"/>
      <c r="E5197"/>
      <c r="F5197"/>
      <c r="G5197"/>
      <c r="H5197"/>
      <c r="I5197"/>
      <c r="J5197"/>
      <c r="K5197"/>
      <c r="L5197"/>
      <c r="M5197"/>
      <c r="N5197"/>
      <c r="O5197"/>
      <c r="P5197"/>
      <c r="Q5197"/>
      <c r="R5197"/>
    </row>
    <row r="5198" spans="1:18" s="16" customFormat="1" x14ac:dyDescent="0.25">
      <c r="A5198"/>
      <c r="B5198" s="18"/>
      <c r="D5198"/>
      <c r="E5198"/>
      <c r="F5198"/>
      <c r="G5198"/>
      <c r="H5198"/>
      <c r="I5198"/>
      <c r="J5198"/>
      <c r="K5198"/>
      <c r="L5198"/>
      <c r="M5198"/>
      <c r="N5198"/>
      <c r="O5198"/>
      <c r="P5198"/>
      <c r="Q5198"/>
      <c r="R5198"/>
    </row>
    <row r="5199" spans="1:18" s="16" customFormat="1" x14ac:dyDescent="0.25">
      <c r="A5199"/>
      <c r="B5199" s="18"/>
      <c r="D5199"/>
      <c r="E5199"/>
      <c r="F5199"/>
      <c r="G5199"/>
      <c r="H5199"/>
      <c r="I5199"/>
      <c r="J5199"/>
      <c r="K5199"/>
      <c r="L5199"/>
      <c r="M5199"/>
      <c r="N5199"/>
      <c r="O5199"/>
      <c r="P5199"/>
      <c r="Q5199"/>
      <c r="R5199"/>
    </row>
    <row r="5200" spans="1:18" s="16" customFormat="1" x14ac:dyDescent="0.25">
      <c r="A5200"/>
      <c r="B5200" s="18"/>
      <c r="D5200"/>
      <c r="E5200"/>
      <c r="F5200"/>
      <c r="G5200"/>
      <c r="H5200"/>
      <c r="I5200"/>
      <c r="J5200"/>
      <c r="K5200"/>
      <c r="L5200"/>
      <c r="M5200"/>
      <c r="N5200"/>
      <c r="O5200"/>
      <c r="P5200"/>
      <c r="Q5200"/>
      <c r="R5200"/>
    </row>
    <row r="5201" spans="1:18" s="16" customFormat="1" x14ac:dyDescent="0.25">
      <c r="A5201"/>
      <c r="B5201" s="18"/>
      <c r="D5201"/>
      <c r="E5201"/>
      <c r="F5201"/>
      <c r="G5201"/>
      <c r="H5201"/>
      <c r="I5201"/>
      <c r="J5201"/>
      <c r="K5201"/>
      <c r="L5201"/>
      <c r="M5201"/>
      <c r="N5201"/>
      <c r="O5201"/>
      <c r="P5201"/>
      <c r="Q5201"/>
      <c r="R5201"/>
    </row>
    <row r="5202" spans="1:18" s="16" customFormat="1" x14ac:dyDescent="0.25">
      <c r="A5202"/>
      <c r="B5202" s="18"/>
      <c r="D5202"/>
      <c r="E5202"/>
      <c r="F5202"/>
      <c r="G5202"/>
      <c r="H5202"/>
      <c r="I5202"/>
      <c r="J5202"/>
      <c r="K5202"/>
      <c r="L5202"/>
      <c r="M5202"/>
      <c r="N5202"/>
      <c r="O5202"/>
      <c r="P5202"/>
      <c r="Q5202"/>
      <c r="R5202"/>
    </row>
    <row r="5203" spans="1:18" s="16" customFormat="1" x14ac:dyDescent="0.25">
      <c r="A5203"/>
      <c r="B5203" s="18"/>
      <c r="D5203"/>
      <c r="E5203"/>
      <c r="F5203"/>
      <c r="G5203"/>
      <c r="H5203"/>
      <c r="I5203"/>
      <c r="J5203"/>
      <c r="K5203"/>
      <c r="L5203"/>
      <c r="M5203"/>
      <c r="N5203"/>
      <c r="O5203"/>
      <c r="P5203"/>
      <c r="Q5203"/>
      <c r="R5203"/>
    </row>
    <row r="5204" spans="1:18" s="16" customFormat="1" x14ac:dyDescent="0.25">
      <c r="A5204"/>
      <c r="B5204" s="18"/>
      <c r="D5204"/>
      <c r="E5204"/>
      <c r="F5204"/>
      <c r="G5204"/>
      <c r="H5204"/>
      <c r="I5204"/>
      <c r="J5204"/>
      <c r="K5204"/>
      <c r="L5204"/>
      <c r="M5204"/>
      <c r="N5204"/>
      <c r="O5204"/>
      <c r="P5204"/>
      <c r="Q5204"/>
      <c r="R5204"/>
    </row>
    <row r="5205" spans="1:18" s="16" customFormat="1" x14ac:dyDescent="0.25">
      <c r="A5205"/>
      <c r="B5205" s="18"/>
      <c r="D5205"/>
      <c r="E5205"/>
      <c r="F5205"/>
      <c r="G5205"/>
      <c r="H5205"/>
      <c r="I5205"/>
      <c r="J5205"/>
      <c r="K5205"/>
      <c r="L5205"/>
      <c r="M5205"/>
      <c r="N5205"/>
      <c r="O5205"/>
      <c r="P5205"/>
      <c r="Q5205"/>
      <c r="R5205"/>
    </row>
    <row r="5206" spans="1:18" s="16" customFormat="1" x14ac:dyDescent="0.25">
      <c r="A5206"/>
      <c r="B5206" s="18"/>
      <c r="D5206"/>
      <c r="E5206"/>
      <c r="F5206"/>
      <c r="G5206"/>
      <c r="H5206"/>
      <c r="I5206"/>
      <c r="J5206"/>
      <c r="K5206"/>
      <c r="L5206"/>
      <c r="M5206"/>
      <c r="N5206"/>
      <c r="O5206"/>
      <c r="P5206"/>
      <c r="Q5206"/>
      <c r="R5206"/>
    </row>
    <row r="5207" spans="1:18" s="16" customFormat="1" x14ac:dyDescent="0.25">
      <c r="A5207"/>
      <c r="B5207" s="18"/>
      <c r="D5207"/>
      <c r="E5207"/>
      <c r="F5207"/>
      <c r="G5207"/>
      <c r="H5207"/>
      <c r="I5207"/>
      <c r="J5207"/>
      <c r="K5207"/>
      <c r="L5207"/>
      <c r="M5207"/>
      <c r="N5207"/>
      <c r="O5207"/>
      <c r="P5207"/>
      <c r="Q5207"/>
      <c r="R5207"/>
    </row>
    <row r="5208" spans="1:18" s="16" customFormat="1" x14ac:dyDescent="0.25">
      <c r="A5208"/>
      <c r="B5208" s="18"/>
      <c r="D5208"/>
      <c r="E5208"/>
      <c r="F5208"/>
      <c r="G5208"/>
      <c r="H5208"/>
      <c r="I5208"/>
      <c r="J5208"/>
      <c r="K5208"/>
      <c r="L5208"/>
      <c r="M5208"/>
      <c r="N5208"/>
      <c r="O5208"/>
      <c r="P5208"/>
      <c r="Q5208"/>
      <c r="R5208"/>
    </row>
    <row r="5209" spans="1:18" s="16" customFormat="1" x14ac:dyDescent="0.25">
      <c r="A5209"/>
      <c r="B5209" s="18"/>
      <c r="D5209"/>
      <c r="E5209"/>
      <c r="F5209"/>
      <c r="G5209"/>
      <c r="H5209"/>
      <c r="I5209"/>
      <c r="J5209"/>
      <c r="K5209"/>
      <c r="L5209"/>
      <c r="M5209"/>
      <c r="N5209"/>
      <c r="O5209"/>
      <c r="P5209"/>
      <c r="Q5209"/>
      <c r="R5209"/>
    </row>
    <row r="5210" spans="1:18" s="16" customFormat="1" x14ac:dyDescent="0.25">
      <c r="A5210"/>
      <c r="B5210" s="18"/>
      <c r="D5210"/>
      <c r="E5210"/>
      <c r="F5210"/>
      <c r="G5210"/>
      <c r="H5210"/>
      <c r="I5210"/>
      <c r="J5210"/>
      <c r="K5210"/>
      <c r="L5210"/>
      <c r="M5210"/>
      <c r="N5210"/>
      <c r="O5210"/>
      <c r="P5210"/>
      <c r="Q5210"/>
      <c r="R5210"/>
    </row>
    <row r="5211" spans="1:18" s="16" customFormat="1" x14ac:dyDescent="0.25">
      <c r="A5211"/>
      <c r="B5211" s="18"/>
      <c r="D5211"/>
      <c r="E5211"/>
      <c r="F5211"/>
      <c r="G5211"/>
      <c r="H5211"/>
      <c r="I5211"/>
      <c r="J5211"/>
      <c r="K5211"/>
      <c r="L5211"/>
      <c r="M5211"/>
      <c r="N5211"/>
      <c r="O5211"/>
      <c r="P5211"/>
      <c r="Q5211"/>
      <c r="R5211"/>
    </row>
    <row r="5212" spans="1:18" s="16" customFormat="1" x14ac:dyDescent="0.25">
      <c r="A5212"/>
      <c r="B5212" s="17"/>
      <c r="D5212"/>
      <c r="E5212"/>
      <c r="F5212"/>
      <c r="G5212"/>
      <c r="H5212"/>
      <c r="I5212"/>
      <c r="J5212"/>
      <c r="K5212"/>
      <c r="L5212"/>
      <c r="M5212"/>
      <c r="N5212"/>
      <c r="O5212"/>
      <c r="P5212"/>
      <c r="Q5212"/>
      <c r="R5212"/>
    </row>
    <row r="5213" spans="1:18" s="16" customFormat="1" x14ac:dyDescent="0.25">
      <c r="A5213"/>
      <c r="B5213" s="18"/>
      <c r="D5213"/>
      <c r="E5213"/>
      <c r="F5213"/>
      <c r="G5213"/>
      <c r="H5213"/>
      <c r="I5213"/>
      <c r="J5213"/>
      <c r="K5213"/>
      <c r="L5213"/>
      <c r="M5213"/>
      <c r="N5213"/>
      <c r="O5213"/>
      <c r="P5213"/>
      <c r="Q5213"/>
      <c r="R5213"/>
    </row>
    <row r="5214" spans="1:18" s="16" customFormat="1" x14ac:dyDescent="0.25">
      <c r="A5214"/>
      <c r="B5214" s="18"/>
      <c r="D5214"/>
      <c r="E5214"/>
      <c r="F5214"/>
      <c r="G5214"/>
      <c r="H5214"/>
      <c r="I5214"/>
      <c r="J5214"/>
      <c r="K5214"/>
      <c r="L5214"/>
      <c r="M5214"/>
      <c r="N5214"/>
      <c r="O5214"/>
      <c r="P5214"/>
      <c r="Q5214"/>
      <c r="R5214"/>
    </row>
    <row r="5215" spans="1:18" s="16" customFormat="1" x14ac:dyDescent="0.25">
      <c r="A5215"/>
      <c r="B5215" s="18"/>
      <c r="D5215"/>
      <c r="E5215"/>
      <c r="F5215"/>
      <c r="G5215"/>
      <c r="H5215"/>
      <c r="I5215"/>
      <c r="J5215"/>
      <c r="K5215"/>
      <c r="L5215"/>
      <c r="M5215"/>
      <c r="N5215"/>
      <c r="O5215"/>
      <c r="P5215"/>
      <c r="Q5215"/>
      <c r="R5215"/>
    </row>
    <row r="5216" spans="1:18" s="16" customFormat="1" x14ac:dyDescent="0.25">
      <c r="A5216"/>
      <c r="B5216" s="18"/>
      <c r="D5216"/>
      <c r="E5216"/>
      <c r="F5216"/>
      <c r="G5216"/>
      <c r="H5216"/>
      <c r="I5216"/>
      <c r="J5216"/>
      <c r="K5216"/>
      <c r="L5216"/>
      <c r="M5216"/>
      <c r="N5216"/>
      <c r="O5216"/>
      <c r="P5216"/>
      <c r="Q5216"/>
      <c r="R5216"/>
    </row>
    <row r="5217" spans="1:18" s="16" customFormat="1" x14ac:dyDescent="0.25">
      <c r="A5217"/>
      <c r="B5217" s="18"/>
      <c r="D5217"/>
      <c r="E5217"/>
      <c r="F5217"/>
      <c r="G5217"/>
      <c r="H5217"/>
      <c r="I5217"/>
      <c r="J5217"/>
      <c r="K5217"/>
      <c r="L5217"/>
      <c r="M5217"/>
      <c r="N5217"/>
      <c r="O5217"/>
      <c r="P5217"/>
      <c r="Q5217"/>
      <c r="R5217"/>
    </row>
    <row r="5218" spans="1:18" s="16" customFormat="1" x14ac:dyDescent="0.25">
      <c r="A5218"/>
      <c r="B5218" s="18"/>
      <c r="D5218"/>
      <c r="E5218"/>
      <c r="F5218"/>
      <c r="G5218"/>
      <c r="H5218"/>
      <c r="I5218"/>
      <c r="J5218"/>
      <c r="K5218"/>
      <c r="L5218"/>
      <c r="M5218"/>
      <c r="N5218"/>
      <c r="O5218"/>
      <c r="P5218"/>
      <c r="Q5218"/>
      <c r="R5218"/>
    </row>
    <row r="5219" spans="1:18" s="16" customFormat="1" x14ac:dyDescent="0.25">
      <c r="A5219"/>
      <c r="B5219" s="18"/>
      <c r="D5219"/>
      <c r="E5219"/>
      <c r="F5219"/>
      <c r="G5219"/>
      <c r="H5219"/>
      <c r="I5219"/>
      <c r="J5219"/>
      <c r="K5219"/>
      <c r="L5219"/>
      <c r="M5219"/>
      <c r="N5219"/>
      <c r="O5219"/>
      <c r="P5219"/>
      <c r="Q5219"/>
      <c r="R5219"/>
    </row>
    <row r="5220" spans="1:18" s="16" customFormat="1" x14ac:dyDescent="0.25">
      <c r="A5220"/>
      <c r="B5220" s="18"/>
      <c r="D5220"/>
      <c r="E5220"/>
      <c r="F5220"/>
      <c r="G5220"/>
      <c r="H5220"/>
      <c r="I5220"/>
      <c r="J5220"/>
      <c r="K5220"/>
      <c r="L5220"/>
      <c r="M5220"/>
      <c r="N5220"/>
      <c r="O5220"/>
      <c r="P5220"/>
      <c r="Q5220"/>
      <c r="R5220"/>
    </row>
    <row r="5221" spans="1:18" s="16" customFormat="1" x14ac:dyDescent="0.25">
      <c r="A5221"/>
      <c r="B5221" s="18"/>
      <c r="D5221"/>
      <c r="E5221"/>
      <c r="F5221"/>
      <c r="G5221"/>
      <c r="H5221"/>
      <c r="I5221"/>
      <c r="J5221"/>
      <c r="K5221"/>
      <c r="L5221"/>
      <c r="M5221"/>
      <c r="N5221"/>
      <c r="O5221"/>
      <c r="P5221"/>
      <c r="Q5221"/>
      <c r="R5221"/>
    </row>
    <row r="5222" spans="1:18" s="16" customFormat="1" x14ac:dyDescent="0.25">
      <c r="A5222"/>
      <c r="B5222" s="18"/>
      <c r="D5222"/>
      <c r="E5222"/>
      <c r="F5222"/>
      <c r="G5222"/>
      <c r="H5222"/>
      <c r="I5222"/>
      <c r="J5222"/>
      <c r="K5222"/>
      <c r="L5222"/>
      <c r="M5222"/>
      <c r="N5222"/>
      <c r="O5222"/>
      <c r="P5222"/>
      <c r="Q5222"/>
      <c r="R5222"/>
    </row>
    <row r="5223" spans="1:18" s="16" customFormat="1" x14ac:dyDescent="0.25">
      <c r="A5223"/>
      <c r="B5223" s="18"/>
      <c r="D5223"/>
      <c r="E5223"/>
      <c r="F5223"/>
      <c r="G5223"/>
      <c r="H5223"/>
      <c r="I5223"/>
      <c r="J5223"/>
      <c r="K5223"/>
      <c r="L5223"/>
      <c r="M5223"/>
      <c r="N5223"/>
      <c r="O5223"/>
      <c r="P5223"/>
      <c r="Q5223"/>
      <c r="R5223"/>
    </row>
    <row r="5224" spans="1:18" s="16" customFormat="1" x14ac:dyDescent="0.25">
      <c r="A5224"/>
      <c r="B5224" s="18"/>
      <c r="D5224"/>
      <c r="E5224"/>
      <c r="F5224"/>
      <c r="G5224"/>
      <c r="H5224"/>
      <c r="I5224"/>
      <c r="J5224"/>
      <c r="K5224"/>
      <c r="L5224"/>
      <c r="M5224"/>
      <c r="N5224"/>
      <c r="O5224"/>
      <c r="P5224"/>
      <c r="Q5224"/>
      <c r="R5224"/>
    </row>
    <row r="5225" spans="1:18" s="16" customFormat="1" x14ac:dyDescent="0.25">
      <c r="A5225"/>
      <c r="B5225" s="18"/>
      <c r="D5225"/>
      <c r="E5225"/>
      <c r="F5225"/>
      <c r="G5225"/>
      <c r="H5225"/>
      <c r="I5225"/>
      <c r="J5225"/>
      <c r="K5225"/>
      <c r="L5225"/>
      <c r="M5225"/>
      <c r="N5225"/>
      <c r="O5225"/>
      <c r="P5225"/>
      <c r="Q5225"/>
      <c r="R5225"/>
    </row>
    <row r="5226" spans="1:18" s="16" customFormat="1" x14ac:dyDescent="0.25">
      <c r="A5226"/>
      <c r="B5226" s="18"/>
      <c r="D5226"/>
      <c r="E5226"/>
      <c r="F5226"/>
      <c r="G5226"/>
      <c r="H5226"/>
      <c r="I5226"/>
      <c r="J5226"/>
      <c r="K5226"/>
      <c r="L5226"/>
      <c r="M5226"/>
      <c r="N5226"/>
      <c r="O5226"/>
      <c r="P5226"/>
      <c r="Q5226"/>
      <c r="R5226"/>
    </row>
    <row r="5227" spans="1:18" s="16" customFormat="1" x14ac:dyDescent="0.25">
      <c r="A5227"/>
      <c r="B5227" s="18"/>
      <c r="D5227"/>
      <c r="E5227"/>
      <c r="F5227"/>
      <c r="G5227"/>
      <c r="H5227"/>
      <c r="I5227"/>
      <c r="J5227"/>
      <c r="K5227"/>
      <c r="L5227"/>
      <c r="M5227"/>
      <c r="N5227"/>
      <c r="O5227"/>
      <c r="P5227"/>
      <c r="Q5227"/>
      <c r="R5227"/>
    </row>
    <row r="5228" spans="1:18" s="16" customFormat="1" x14ac:dyDescent="0.25">
      <c r="A5228"/>
      <c r="B5228" s="18"/>
      <c r="D5228"/>
      <c r="E5228"/>
      <c r="F5228"/>
      <c r="G5228"/>
      <c r="H5228"/>
      <c r="I5228"/>
      <c r="J5228"/>
      <c r="K5228"/>
      <c r="L5228"/>
      <c r="M5228"/>
      <c r="N5228"/>
      <c r="O5228"/>
      <c r="P5228"/>
      <c r="Q5228"/>
      <c r="R5228"/>
    </row>
    <row r="5229" spans="1:18" s="16" customFormat="1" x14ac:dyDescent="0.25">
      <c r="A5229"/>
      <c r="B5229" s="18"/>
      <c r="D5229"/>
      <c r="E5229"/>
      <c r="F5229"/>
      <c r="G5229"/>
      <c r="H5229"/>
      <c r="I5229"/>
      <c r="J5229"/>
      <c r="K5229"/>
      <c r="L5229"/>
      <c r="M5229"/>
      <c r="N5229"/>
      <c r="O5229"/>
      <c r="P5229"/>
      <c r="Q5229"/>
      <c r="R5229"/>
    </row>
    <row r="5230" spans="1:18" s="16" customFormat="1" x14ac:dyDescent="0.25">
      <c r="A5230"/>
      <c r="B5230" s="18"/>
      <c r="D5230"/>
      <c r="E5230"/>
      <c r="F5230"/>
      <c r="G5230"/>
      <c r="H5230"/>
      <c r="I5230"/>
      <c r="J5230"/>
      <c r="K5230"/>
      <c r="L5230"/>
      <c r="M5230"/>
      <c r="N5230"/>
      <c r="O5230"/>
      <c r="P5230"/>
      <c r="Q5230"/>
      <c r="R5230"/>
    </row>
    <row r="5231" spans="1:18" s="16" customFormat="1" x14ac:dyDescent="0.25">
      <c r="A5231"/>
      <c r="B5231" s="18"/>
      <c r="D5231"/>
      <c r="E5231"/>
      <c r="F5231"/>
      <c r="G5231"/>
      <c r="H5231"/>
      <c r="I5231"/>
      <c r="J5231"/>
      <c r="K5231"/>
      <c r="L5231"/>
      <c r="M5231"/>
      <c r="N5231"/>
      <c r="O5231"/>
      <c r="P5231"/>
      <c r="Q5231"/>
      <c r="R5231"/>
    </row>
    <row r="5232" spans="1:18" s="16" customFormat="1" x14ac:dyDescent="0.25">
      <c r="A5232"/>
      <c r="B5232" s="18"/>
      <c r="D5232"/>
      <c r="E5232"/>
      <c r="F5232"/>
      <c r="G5232"/>
      <c r="H5232"/>
      <c r="I5232"/>
      <c r="J5232"/>
      <c r="K5232"/>
      <c r="L5232"/>
      <c r="M5232"/>
      <c r="N5232"/>
      <c r="O5232"/>
      <c r="P5232"/>
      <c r="Q5232"/>
      <c r="R5232"/>
    </row>
    <row r="5233" spans="1:18" s="16" customFormat="1" x14ac:dyDescent="0.25">
      <c r="A5233"/>
      <c r="B5233" s="18"/>
      <c r="D5233"/>
      <c r="E5233"/>
      <c r="F5233"/>
      <c r="G5233"/>
      <c r="H5233"/>
      <c r="I5233"/>
      <c r="J5233"/>
      <c r="K5233"/>
      <c r="L5233"/>
      <c r="M5233"/>
      <c r="N5233"/>
      <c r="O5233"/>
      <c r="P5233"/>
      <c r="Q5233"/>
      <c r="R5233"/>
    </row>
    <row r="5234" spans="1:18" s="16" customFormat="1" x14ac:dyDescent="0.25">
      <c r="A5234"/>
      <c r="B5234" s="18"/>
      <c r="D5234"/>
      <c r="E5234"/>
      <c r="F5234"/>
      <c r="G5234"/>
      <c r="H5234"/>
      <c r="I5234"/>
      <c r="J5234"/>
      <c r="K5234"/>
      <c r="L5234"/>
      <c r="M5234"/>
      <c r="N5234"/>
      <c r="O5234"/>
      <c r="P5234"/>
      <c r="Q5234"/>
      <c r="R5234"/>
    </row>
    <row r="5235" spans="1:18" s="16" customFormat="1" x14ac:dyDescent="0.25">
      <c r="A5235"/>
      <c r="B5235" s="18"/>
      <c r="D5235"/>
      <c r="E5235"/>
      <c r="F5235"/>
      <c r="G5235"/>
      <c r="H5235"/>
      <c r="I5235"/>
      <c r="J5235"/>
      <c r="K5235"/>
      <c r="L5235"/>
      <c r="M5235"/>
      <c r="N5235"/>
      <c r="O5235"/>
      <c r="P5235"/>
      <c r="Q5235"/>
      <c r="R5235"/>
    </row>
    <row r="5236" spans="1:18" s="16" customFormat="1" x14ac:dyDescent="0.25">
      <c r="A5236"/>
      <c r="B5236" s="18"/>
      <c r="D5236"/>
      <c r="E5236"/>
      <c r="F5236"/>
      <c r="G5236"/>
      <c r="H5236"/>
      <c r="I5236"/>
      <c r="J5236"/>
      <c r="K5236"/>
      <c r="L5236"/>
      <c r="M5236"/>
      <c r="N5236"/>
      <c r="O5236"/>
      <c r="P5236"/>
      <c r="Q5236"/>
      <c r="R5236"/>
    </row>
    <row r="5237" spans="1:18" s="16" customFormat="1" x14ac:dyDescent="0.25">
      <c r="A5237"/>
      <c r="B5237" s="18"/>
      <c r="D5237"/>
      <c r="E5237"/>
      <c r="F5237"/>
      <c r="G5237"/>
      <c r="H5237"/>
      <c r="I5237"/>
      <c r="J5237"/>
      <c r="K5237"/>
      <c r="L5237"/>
      <c r="M5237"/>
      <c r="N5237"/>
      <c r="O5237"/>
      <c r="P5237"/>
      <c r="Q5237"/>
      <c r="R5237"/>
    </row>
    <row r="5238" spans="1:18" s="16" customFormat="1" x14ac:dyDescent="0.25">
      <c r="A5238"/>
      <c r="B5238" s="18"/>
      <c r="D5238"/>
      <c r="E5238"/>
      <c r="F5238"/>
      <c r="G5238"/>
      <c r="H5238"/>
      <c r="I5238"/>
      <c r="J5238"/>
      <c r="K5238"/>
      <c r="L5238"/>
      <c r="M5238"/>
      <c r="N5238"/>
      <c r="O5238"/>
      <c r="P5238"/>
      <c r="Q5238"/>
      <c r="R5238"/>
    </row>
    <row r="5239" spans="1:18" s="16" customFormat="1" x14ac:dyDescent="0.25">
      <c r="A5239"/>
      <c r="B5239" s="18"/>
      <c r="D5239"/>
      <c r="E5239"/>
      <c r="F5239"/>
      <c r="G5239"/>
      <c r="H5239"/>
      <c r="I5239"/>
      <c r="J5239"/>
      <c r="K5239"/>
      <c r="L5239"/>
      <c r="M5239"/>
      <c r="N5239"/>
      <c r="O5239"/>
      <c r="P5239"/>
      <c r="Q5239"/>
      <c r="R5239"/>
    </row>
    <row r="5240" spans="1:18" s="16" customFormat="1" x14ac:dyDescent="0.25">
      <c r="A5240"/>
      <c r="B5240" s="18"/>
      <c r="D5240"/>
      <c r="E5240"/>
      <c r="F5240"/>
      <c r="G5240"/>
      <c r="H5240"/>
      <c r="I5240"/>
      <c r="J5240"/>
      <c r="K5240"/>
      <c r="L5240"/>
      <c r="M5240"/>
      <c r="N5240"/>
      <c r="O5240"/>
      <c r="P5240"/>
      <c r="Q5240"/>
      <c r="R5240"/>
    </row>
    <row r="5241" spans="1:18" s="16" customFormat="1" x14ac:dyDescent="0.25">
      <c r="A5241"/>
      <c r="B5241" s="18"/>
      <c r="D5241"/>
      <c r="E5241"/>
      <c r="F5241"/>
      <c r="G5241"/>
      <c r="H5241"/>
      <c r="I5241"/>
      <c r="J5241"/>
      <c r="K5241"/>
      <c r="L5241"/>
      <c r="M5241"/>
      <c r="N5241"/>
      <c r="O5241"/>
      <c r="P5241"/>
      <c r="Q5241"/>
      <c r="R5241"/>
    </row>
    <row r="5242" spans="1:18" s="16" customFormat="1" x14ac:dyDescent="0.25">
      <c r="A5242"/>
      <c r="B5242" s="18"/>
      <c r="D5242"/>
      <c r="E5242"/>
      <c r="F5242"/>
      <c r="G5242"/>
      <c r="H5242"/>
      <c r="I5242"/>
      <c r="J5242"/>
      <c r="K5242"/>
      <c r="L5242"/>
      <c r="M5242"/>
      <c r="N5242"/>
      <c r="O5242"/>
      <c r="P5242"/>
      <c r="Q5242"/>
      <c r="R5242"/>
    </row>
    <row r="5243" spans="1:18" s="16" customFormat="1" x14ac:dyDescent="0.25">
      <c r="A5243"/>
      <c r="B5243" s="18"/>
      <c r="D5243"/>
      <c r="E5243"/>
      <c r="F5243"/>
      <c r="G5243"/>
      <c r="H5243"/>
      <c r="I5243"/>
      <c r="J5243"/>
      <c r="K5243"/>
      <c r="L5243"/>
      <c r="M5243"/>
      <c r="N5243"/>
      <c r="O5243"/>
      <c r="P5243"/>
      <c r="Q5243"/>
      <c r="R5243"/>
    </row>
    <row r="5244" spans="1:18" s="16" customFormat="1" x14ac:dyDescent="0.25">
      <c r="A5244"/>
      <c r="B5244" s="18"/>
      <c r="D5244"/>
      <c r="E5244"/>
      <c r="F5244"/>
      <c r="G5244"/>
      <c r="H5244"/>
      <c r="I5244"/>
      <c r="J5244"/>
      <c r="K5244"/>
      <c r="L5244"/>
      <c r="M5244"/>
      <c r="N5244"/>
      <c r="O5244"/>
      <c r="P5244"/>
      <c r="Q5244"/>
      <c r="R5244"/>
    </row>
    <row r="5245" spans="1:18" s="16" customFormat="1" x14ac:dyDescent="0.25">
      <c r="A5245"/>
      <c r="B5245" s="18"/>
      <c r="D5245"/>
      <c r="E5245"/>
      <c r="F5245"/>
      <c r="G5245"/>
      <c r="H5245"/>
      <c r="I5245"/>
      <c r="J5245"/>
      <c r="K5245"/>
      <c r="L5245"/>
      <c r="M5245"/>
      <c r="N5245"/>
      <c r="O5245"/>
      <c r="P5245"/>
      <c r="Q5245"/>
      <c r="R5245"/>
    </row>
    <row r="5246" spans="1:18" s="16" customFormat="1" x14ac:dyDescent="0.25">
      <c r="A5246"/>
      <c r="B5246" s="18"/>
      <c r="D5246"/>
      <c r="E5246"/>
      <c r="F5246"/>
      <c r="G5246"/>
      <c r="H5246"/>
      <c r="I5246"/>
      <c r="J5246"/>
      <c r="K5246"/>
      <c r="L5246"/>
      <c r="M5246"/>
      <c r="N5246"/>
      <c r="O5246"/>
      <c r="P5246"/>
      <c r="Q5246"/>
      <c r="R5246"/>
    </row>
    <row r="5247" spans="1:18" s="16" customFormat="1" x14ac:dyDescent="0.25">
      <c r="A5247"/>
      <c r="B5247" s="18"/>
      <c r="D5247"/>
      <c r="E5247"/>
      <c r="F5247"/>
      <c r="G5247"/>
      <c r="H5247"/>
      <c r="I5247"/>
      <c r="J5247"/>
      <c r="K5247"/>
      <c r="L5247"/>
      <c r="M5247"/>
      <c r="N5247"/>
      <c r="O5247"/>
      <c r="P5247"/>
      <c r="Q5247"/>
      <c r="R5247"/>
    </row>
    <row r="5248" spans="1:18" s="16" customFormat="1" x14ac:dyDescent="0.25">
      <c r="A5248"/>
      <c r="B5248" s="18"/>
      <c r="D5248"/>
      <c r="E5248"/>
      <c r="F5248"/>
      <c r="G5248"/>
      <c r="H5248"/>
      <c r="I5248"/>
      <c r="J5248"/>
      <c r="K5248"/>
      <c r="L5248"/>
      <c r="M5248"/>
      <c r="N5248"/>
      <c r="O5248"/>
      <c r="P5248"/>
      <c r="Q5248"/>
      <c r="R5248"/>
    </row>
    <row r="5249" spans="1:18" s="16" customFormat="1" x14ac:dyDescent="0.25">
      <c r="A5249"/>
      <c r="B5249" s="18"/>
      <c r="D5249"/>
      <c r="E5249"/>
      <c r="F5249"/>
      <c r="G5249"/>
      <c r="H5249"/>
      <c r="I5249"/>
      <c r="J5249"/>
      <c r="K5249"/>
      <c r="L5249"/>
      <c r="M5249"/>
      <c r="N5249"/>
      <c r="O5249"/>
      <c r="P5249"/>
      <c r="Q5249"/>
      <c r="R5249"/>
    </row>
    <row r="5250" spans="1:18" s="16" customFormat="1" x14ac:dyDescent="0.25">
      <c r="A5250"/>
      <c r="B5250" s="18"/>
      <c r="D5250"/>
      <c r="E5250"/>
      <c r="F5250"/>
      <c r="G5250"/>
      <c r="H5250"/>
      <c r="I5250"/>
      <c r="J5250"/>
      <c r="K5250"/>
      <c r="L5250"/>
      <c r="M5250"/>
      <c r="N5250"/>
      <c r="O5250"/>
      <c r="P5250"/>
      <c r="Q5250"/>
      <c r="R5250"/>
    </row>
    <row r="5251" spans="1:18" s="16" customFormat="1" x14ac:dyDescent="0.25">
      <c r="A5251"/>
      <c r="B5251" s="18"/>
      <c r="D5251"/>
      <c r="E5251"/>
      <c r="F5251"/>
      <c r="G5251"/>
      <c r="H5251"/>
      <c r="I5251"/>
      <c r="J5251"/>
      <c r="K5251"/>
      <c r="L5251"/>
      <c r="M5251"/>
      <c r="N5251"/>
      <c r="O5251"/>
      <c r="P5251"/>
      <c r="Q5251"/>
      <c r="R5251"/>
    </row>
    <row r="5252" spans="1:18" s="16" customFormat="1" x14ac:dyDescent="0.25">
      <c r="A5252"/>
      <c r="B5252" s="18"/>
      <c r="D5252"/>
      <c r="E5252"/>
      <c r="F5252"/>
      <c r="G5252"/>
      <c r="H5252"/>
      <c r="I5252"/>
      <c r="J5252"/>
      <c r="K5252"/>
      <c r="L5252"/>
      <c r="M5252"/>
      <c r="N5252"/>
      <c r="O5252"/>
      <c r="P5252"/>
      <c r="Q5252"/>
      <c r="R5252"/>
    </row>
    <row r="5253" spans="1:18" s="16" customFormat="1" x14ac:dyDescent="0.25">
      <c r="A5253"/>
      <c r="B5253" s="18"/>
      <c r="D5253"/>
      <c r="E5253"/>
      <c r="F5253"/>
      <c r="G5253"/>
      <c r="H5253"/>
      <c r="I5253"/>
      <c r="J5253"/>
      <c r="K5253"/>
      <c r="L5253"/>
      <c r="M5253"/>
      <c r="N5253"/>
      <c r="O5253"/>
      <c r="P5253"/>
      <c r="Q5253"/>
      <c r="R5253"/>
    </row>
    <row r="5254" spans="1:18" s="16" customFormat="1" x14ac:dyDescent="0.25">
      <c r="A5254"/>
      <c r="B5254" s="18"/>
      <c r="D5254"/>
      <c r="E5254"/>
      <c r="F5254"/>
      <c r="G5254"/>
      <c r="H5254"/>
      <c r="I5254"/>
      <c r="J5254"/>
      <c r="K5254"/>
      <c r="L5254"/>
      <c r="M5254"/>
      <c r="N5254"/>
      <c r="O5254"/>
      <c r="P5254"/>
      <c r="Q5254"/>
      <c r="R5254"/>
    </row>
    <row r="5255" spans="1:18" s="16" customFormat="1" x14ac:dyDescent="0.25">
      <c r="A5255"/>
      <c r="B5255" s="18"/>
      <c r="D5255"/>
      <c r="E5255"/>
      <c r="F5255"/>
      <c r="G5255"/>
      <c r="H5255"/>
      <c r="I5255"/>
      <c r="J5255"/>
      <c r="K5255"/>
      <c r="L5255"/>
      <c r="M5255"/>
      <c r="N5255"/>
      <c r="O5255"/>
      <c r="P5255"/>
      <c r="Q5255"/>
      <c r="R5255"/>
    </row>
    <row r="5256" spans="1:18" s="16" customFormat="1" x14ac:dyDescent="0.25">
      <c r="A5256"/>
      <c r="B5256" s="18"/>
      <c r="D5256"/>
      <c r="E5256"/>
      <c r="F5256"/>
      <c r="G5256"/>
      <c r="H5256"/>
      <c r="I5256"/>
      <c r="J5256"/>
      <c r="K5256"/>
      <c r="L5256"/>
      <c r="M5256"/>
      <c r="N5256"/>
      <c r="O5256"/>
      <c r="P5256"/>
      <c r="Q5256"/>
      <c r="R5256"/>
    </row>
    <row r="5257" spans="1:18" s="16" customFormat="1" x14ac:dyDescent="0.25">
      <c r="A5257"/>
      <c r="B5257" s="18"/>
      <c r="D5257"/>
      <c r="E5257"/>
      <c r="F5257"/>
      <c r="G5257"/>
      <c r="H5257"/>
      <c r="I5257"/>
      <c r="J5257"/>
      <c r="K5257"/>
      <c r="L5257"/>
      <c r="M5257"/>
      <c r="N5257"/>
      <c r="O5257"/>
      <c r="P5257"/>
      <c r="Q5257"/>
      <c r="R5257"/>
    </row>
    <row r="5258" spans="1:18" s="16" customFormat="1" x14ac:dyDescent="0.25">
      <c r="A5258"/>
      <c r="B5258" s="18"/>
      <c r="D5258"/>
      <c r="E5258"/>
      <c r="F5258"/>
      <c r="G5258"/>
      <c r="H5258"/>
      <c r="I5258"/>
      <c r="J5258"/>
      <c r="K5258"/>
      <c r="L5258"/>
      <c r="M5258"/>
      <c r="N5258"/>
      <c r="O5258"/>
      <c r="P5258"/>
      <c r="Q5258"/>
      <c r="R5258"/>
    </row>
    <row r="5259" spans="1:18" s="16" customFormat="1" x14ac:dyDescent="0.25">
      <c r="A5259"/>
      <c r="B5259" s="18"/>
      <c r="D5259"/>
      <c r="E5259"/>
      <c r="F5259"/>
      <c r="G5259"/>
      <c r="H5259"/>
      <c r="I5259"/>
      <c r="J5259"/>
      <c r="K5259"/>
      <c r="L5259"/>
      <c r="M5259"/>
      <c r="N5259"/>
      <c r="O5259"/>
      <c r="P5259"/>
      <c r="Q5259"/>
      <c r="R5259"/>
    </row>
    <row r="5260" spans="1:18" s="16" customFormat="1" x14ac:dyDescent="0.25">
      <c r="A5260"/>
      <c r="B5260" s="18"/>
      <c r="D5260"/>
      <c r="E5260"/>
      <c r="F5260"/>
      <c r="G5260"/>
      <c r="H5260"/>
      <c r="I5260"/>
      <c r="J5260"/>
      <c r="K5260"/>
      <c r="L5260"/>
      <c r="M5260"/>
      <c r="N5260"/>
      <c r="O5260"/>
      <c r="P5260"/>
      <c r="Q5260"/>
      <c r="R5260"/>
    </row>
    <row r="5261" spans="1:18" s="16" customFormat="1" x14ac:dyDescent="0.25">
      <c r="A5261"/>
      <c r="B5261" s="18"/>
      <c r="D5261"/>
      <c r="E5261"/>
      <c r="F5261"/>
      <c r="G5261"/>
      <c r="H5261"/>
      <c r="I5261"/>
      <c r="J5261"/>
      <c r="K5261"/>
      <c r="L5261"/>
      <c r="M5261"/>
      <c r="N5261"/>
      <c r="O5261"/>
      <c r="P5261"/>
      <c r="Q5261"/>
      <c r="R5261"/>
    </row>
    <row r="5262" spans="1:18" s="16" customFormat="1" x14ac:dyDescent="0.25">
      <c r="A5262"/>
      <c r="B5262" s="17"/>
      <c r="D5262"/>
      <c r="E5262"/>
      <c r="F5262"/>
      <c r="G5262"/>
      <c r="H5262"/>
      <c r="I5262"/>
      <c r="J5262"/>
      <c r="K5262"/>
      <c r="L5262"/>
      <c r="M5262"/>
      <c r="N5262"/>
      <c r="O5262"/>
      <c r="P5262"/>
      <c r="Q5262"/>
      <c r="R5262"/>
    </row>
    <row r="5263" spans="1:18" s="16" customFormat="1" x14ac:dyDescent="0.25">
      <c r="A5263"/>
      <c r="B5263" s="18"/>
      <c r="D5263"/>
      <c r="E5263"/>
      <c r="F5263"/>
      <c r="G5263"/>
      <c r="H5263"/>
      <c r="I5263"/>
      <c r="J5263"/>
      <c r="K5263"/>
      <c r="L5263"/>
      <c r="M5263"/>
      <c r="N5263"/>
      <c r="O5263"/>
      <c r="P5263"/>
      <c r="Q5263"/>
      <c r="R5263"/>
    </row>
    <row r="5264" spans="1:18" s="16" customFormat="1" x14ac:dyDescent="0.25">
      <c r="A5264"/>
      <c r="B5264" s="18"/>
      <c r="D5264"/>
      <c r="E5264"/>
      <c r="F5264"/>
      <c r="G5264"/>
      <c r="H5264"/>
      <c r="I5264"/>
      <c r="J5264"/>
      <c r="K5264"/>
      <c r="L5264"/>
      <c r="M5264"/>
      <c r="N5264"/>
      <c r="O5264"/>
      <c r="P5264"/>
      <c r="Q5264"/>
      <c r="R5264"/>
    </row>
    <row r="5265" spans="1:18" s="16" customFormat="1" x14ac:dyDescent="0.25">
      <c r="A5265"/>
      <c r="B5265" s="18"/>
      <c r="D5265"/>
      <c r="E5265"/>
      <c r="F5265"/>
      <c r="G5265"/>
      <c r="H5265"/>
      <c r="I5265"/>
      <c r="J5265"/>
      <c r="K5265"/>
      <c r="L5265"/>
      <c r="M5265"/>
      <c r="N5265"/>
      <c r="O5265"/>
      <c r="P5265"/>
      <c r="Q5265"/>
      <c r="R5265"/>
    </row>
    <row r="5266" spans="1:18" s="16" customFormat="1" x14ac:dyDescent="0.25">
      <c r="A5266"/>
      <c r="B5266" s="18"/>
      <c r="D5266"/>
      <c r="E5266"/>
      <c r="F5266"/>
      <c r="G5266"/>
      <c r="H5266"/>
      <c r="I5266"/>
      <c r="J5266"/>
      <c r="K5266"/>
      <c r="L5266"/>
      <c r="M5266"/>
      <c r="N5266"/>
      <c r="O5266"/>
      <c r="P5266"/>
      <c r="Q5266"/>
      <c r="R5266"/>
    </row>
    <row r="5267" spans="1:18" s="16" customFormat="1" x14ac:dyDescent="0.25">
      <c r="A5267"/>
      <c r="B5267" s="18"/>
      <c r="D5267"/>
      <c r="E5267"/>
      <c r="F5267"/>
      <c r="G5267"/>
      <c r="H5267"/>
      <c r="I5267"/>
      <c r="J5267"/>
      <c r="K5267"/>
      <c r="L5267"/>
      <c r="M5267"/>
      <c r="N5267"/>
      <c r="O5267"/>
      <c r="P5267"/>
      <c r="Q5267"/>
      <c r="R5267"/>
    </row>
    <row r="5268" spans="1:18" s="16" customFormat="1" x14ac:dyDescent="0.25">
      <c r="A5268"/>
      <c r="B5268" s="18"/>
      <c r="D5268"/>
      <c r="E5268"/>
      <c r="F5268"/>
      <c r="G5268"/>
      <c r="H5268"/>
      <c r="I5268"/>
      <c r="J5268"/>
      <c r="K5268"/>
      <c r="L5268"/>
      <c r="M5268"/>
      <c r="N5268"/>
      <c r="O5268"/>
      <c r="P5268"/>
      <c r="Q5268"/>
      <c r="R5268"/>
    </row>
    <row r="5269" spans="1:18" s="16" customFormat="1" x14ac:dyDescent="0.25">
      <c r="A5269"/>
      <c r="B5269" s="18"/>
      <c r="D5269"/>
      <c r="E5269"/>
      <c r="F5269"/>
      <c r="G5269"/>
      <c r="H5269"/>
      <c r="I5269"/>
      <c r="J5269"/>
      <c r="K5269"/>
      <c r="L5269"/>
      <c r="M5269"/>
      <c r="N5269"/>
      <c r="O5269"/>
      <c r="P5269"/>
      <c r="Q5269"/>
      <c r="R5269"/>
    </row>
    <row r="5270" spans="1:18" s="16" customFormat="1" x14ac:dyDescent="0.25">
      <c r="A5270"/>
      <c r="B5270" s="18"/>
      <c r="D5270"/>
      <c r="E5270"/>
      <c r="F5270"/>
      <c r="G5270"/>
      <c r="H5270"/>
      <c r="I5270"/>
      <c r="J5270"/>
      <c r="K5270"/>
      <c r="L5270"/>
      <c r="M5270"/>
      <c r="N5270"/>
      <c r="O5270"/>
      <c r="P5270"/>
      <c r="Q5270"/>
      <c r="R5270"/>
    </row>
    <row r="5271" spans="1:18" s="16" customFormat="1" x14ac:dyDescent="0.25">
      <c r="A5271"/>
      <c r="B5271" s="18"/>
      <c r="D5271"/>
      <c r="E5271"/>
      <c r="F5271"/>
      <c r="G5271"/>
      <c r="H5271"/>
      <c r="I5271"/>
      <c r="J5271"/>
      <c r="K5271"/>
      <c r="L5271"/>
      <c r="M5271"/>
      <c r="N5271"/>
      <c r="O5271"/>
      <c r="P5271"/>
      <c r="Q5271"/>
      <c r="R5271"/>
    </row>
    <row r="5272" spans="1:18" s="16" customFormat="1" x14ac:dyDescent="0.25">
      <c r="A5272"/>
      <c r="B5272" s="18"/>
      <c r="D5272"/>
      <c r="E5272"/>
      <c r="F5272"/>
      <c r="G5272"/>
      <c r="H5272"/>
      <c r="I5272"/>
      <c r="J5272"/>
      <c r="K5272"/>
      <c r="L5272"/>
      <c r="M5272"/>
      <c r="N5272"/>
      <c r="O5272"/>
      <c r="P5272"/>
      <c r="Q5272"/>
      <c r="R5272"/>
    </row>
    <row r="5273" spans="1:18" s="16" customFormat="1" x14ac:dyDescent="0.25">
      <c r="A5273"/>
      <c r="B5273" s="18"/>
      <c r="D5273"/>
      <c r="E5273"/>
      <c r="F5273"/>
      <c r="G5273"/>
      <c r="H5273"/>
      <c r="I5273"/>
      <c r="J5273"/>
      <c r="K5273"/>
      <c r="L5273"/>
      <c r="M5273"/>
      <c r="N5273"/>
      <c r="O5273"/>
      <c r="P5273"/>
      <c r="Q5273"/>
      <c r="R5273"/>
    </row>
    <row r="5274" spans="1:18" s="16" customFormat="1" x14ac:dyDescent="0.25">
      <c r="A5274"/>
      <c r="B5274" s="18"/>
      <c r="D5274"/>
      <c r="E5274"/>
      <c r="F5274"/>
      <c r="G5274"/>
      <c r="H5274"/>
      <c r="I5274"/>
      <c r="J5274"/>
      <c r="K5274"/>
      <c r="L5274"/>
      <c r="M5274"/>
      <c r="N5274"/>
      <c r="O5274"/>
      <c r="P5274"/>
      <c r="Q5274"/>
      <c r="R5274"/>
    </row>
    <row r="5275" spans="1:18" s="16" customFormat="1" x14ac:dyDescent="0.25">
      <c r="A5275"/>
      <c r="B5275" s="18"/>
      <c r="D5275"/>
      <c r="E5275"/>
      <c r="F5275"/>
      <c r="G5275"/>
      <c r="H5275"/>
      <c r="I5275"/>
      <c r="J5275"/>
      <c r="K5275"/>
      <c r="L5275"/>
      <c r="M5275"/>
      <c r="N5275"/>
      <c r="O5275"/>
      <c r="P5275"/>
      <c r="Q5275"/>
      <c r="R5275"/>
    </row>
    <row r="5276" spans="1:18" s="16" customFormat="1" x14ac:dyDescent="0.25">
      <c r="A5276"/>
      <c r="B5276" s="18"/>
      <c r="D5276"/>
      <c r="E5276"/>
      <c r="F5276"/>
      <c r="G5276"/>
      <c r="H5276"/>
      <c r="I5276"/>
      <c r="J5276"/>
      <c r="K5276"/>
      <c r="L5276"/>
      <c r="M5276"/>
      <c r="N5276"/>
      <c r="O5276"/>
      <c r="P5276"/>
      <c r="Q5276"/>
      <c r="R5276"/>
    </row>
    <row r="5277" spans="1:18" s="16" customFormat="1" x14ac:dyDescent="0.25">
      <c r="A5277"/>
      <c r="B5277" s="18"/>
      <c r="D5277"/>
      <c r="E5277"/>
      <c r="F5277"/>
      <c r="G5277"/>
      <c r="H5277"/>
      <c r="I5277"/>
      <c r="J5277"/>
      <c r="K5277"/>
      <c r="L5277"/>
      <c r="M5277"/>
      <c r="N5277"/>
      <c r="O5277"/>
      <c r="P5277"/>
      <c r="Q5277"/>
      <c r="R5277"/>
    </row>
    <row r="5278" spans="1:18" s="16" customFormat="1" x14ac:dyDescent="0.25">
      <c r="A5278"/>
      <c r="B5278" s="18"/>
      <c r="D5278"/>
      <c r="E5278"/>
      <c r="F5278"/>
      <c r="G5278"/>
      <c r="H5278"/>
      <c r="I5278"/>
      <c r="J5278"/>
      <c r="K5278"/>
      <c r="L5278"/>
      <c r="M5278"/>
      <c r="N5278"/>
      <c r="O5278"/>
      <c r="P5278"/>
      <c r="Q5278"/>
      <c r="R5278"/>
    </row>
    <row r="5279" spans="1:18" s="16" customFormat="1" x14ac:dyDescent="0.25">
      <c r="A5279"/>
      <c r="B5279" s="18"/>
      <c r="D5279"/>
      <c r="E5279"/>
      <c r="F5279"/>
      <c r="G5279"/>
      <c r="H5279"/>
      <c r="I5279"/>
      <c r="J5279"/>
      <c r="K5279"/>
      <c r="L5279"/>
      <c r="M5279"/>
      <c r="N5279"/>
      <c r="O5279"/>
      <c r="P5279"/>
      <c r="Q5279"/>
      <c r="R5279"/>
    </row>
    <row r="5280" spans="1:18" s="16" customFormat="1" x14ac:dyDescent="0.25">
      <c r="A5280"/>
      <c r="B5280" s="18"/>
      <c r="D5280"/>
      <c r="E5280"/>
      <c r="F5280"/>
      <c r="G5280"/>
      <c r="H5280"/>
      <c r="I5280"/>
      <c r="J5280"/>
      <c r="K5280"/>
      <c r="L5280"/>
      <c r="M5280"/>
      <c r="N5280"/>
      <c r="O5280"/>
      <c r="P5280"/>
      <c r="Q5280"/>
      <c r="R5280"/>
    </row>
    <row r="5281" spans="1:18" s="16" customFormat="1" x14ac:dyDescent="0.25">
      <c r="A5281"/>
      <c r="B5281" s="18"/>
      <c r="D5281"/>
      <c r="E5281"/>
      <c r="F5281"/>
      <c r="G5281"/>
      <c r="H5281"/>
      <c r="I5281"/>
      <c r="J5281"/>
      <c r="K5281"/>
      <c r="L5281"/>
      <c r="M5281"/>
      <c r="N5281"/>
      <c r="O5281"/>
      <c r="P5281"/>
      <c r="Q5281"/>
      <c r="R5281"/>
    </row>
    <row r="5282" spans="1:18" s="16" customFormat="1" x14ac:dyDescent="0.25">
      <c r="A5282"/>
      <c r="B5282" s="18"/>
      <c r="D5282"/>
      <c r="E5282"/>
      <c r="F5282"/>
      <c r="G5282"/>
      <c r="H5282"/>
      <c r="I5282"/>
      <c r="J5282"/>
      <c r="K5282"/>
      <c r="L5282"/>
      <c r="M5282"/>
      <c r="N5282"/>
      <c r="O5282"/>
      <c r="P5282"/>
      <c r="Q5282"/>
      <c r="R5282"/>
    </row>
    <row r="5283" spans="1:18" s="16" customFormat="1" x14ac:dyDescent="0.25">
      <c r="A5283"/>
      <c r="B5283" s="18"/>
      <c r="D5283"/>
      <c r="E5283"/>
      <c r="F5283"/>
      <c r="G5283"/>
      <c r="H5283"/>
      <c r="I5283"/>
      <c r="J5283"/>
      <c r="K5283"/>
      <c r="L5283"/>
      <c r="M5283"/>
      <c r="N5283"/>
      <c r="O5283"/>
      <c r="P5283"/>
      <c r="Q5283"/>
      <c r="R5283"/>
    </row>
    <row r="5284" spans="1:18" s="16" customFormat="1" x14ac:dyDescent="0.25">
      <c r="A5284"/>
      <c r="B5284" s="18"/>
      <c r="D5284"/>
      <c r="E5284"/>
      <c r="F5284"/>
      <c r="G5284"/>
      <c r="H5284"/>
      <c r="I5284"/>
      <c r="J5284"/>
      <c r="K5284"/>
      <c r="L5284"/>
      <c r="M5284"/>
      <c r="N5284"/>
      <c r="O5284"/>
      <c r="P5284"/>
      <c r="Q5284"/>
      <c r="R5284"/>
    </row>
    <row r="5285" spans="1:18" s="16" customFormat="1" x14ac:dyDescent="0.25">
      <c r="A5285"/>
      <c r="B5285" s="18"/>
      <c r="D5285"/>
      <c r="E5285"/>
      <c r="F5285"/>
      <c r="G5285"/>
      <c r="H5285"/>
      <c r="I5285"/>
      <c r="J5285"/>
      <c r="K5285"/>
      <c r="L5285"/>
      <c r="M5285"/>
      <c r="N5285"/>
      <c r="O5285"/>
      <c r="P5285"/>
      <c r="Q5285"/>
      <c r="R5285"/>
    </row>
    <row r="5286" spans="1:18" s="16" customFormat="1" x14ac:dyDescent="0.25">
      <c r="A5286"/>
      <c r="B5286" s="18"/>
      <c r="D5286"/>
      <c r="E5286"/>
      <c r="F5286"/>
      <c r="G5286"/>
      <c r="H5286"/>
      <c r="I5286"/>
      <c r="J5286"/>
      <c r="K5286"/>
      <c r="L5286"/>
      <c r="M5286"/>
      <c r="N5286"/>
      <c r="O5286"/>
      <c r="P5286"/>
      <c r="Q5286"/>
      <c r="R5286"/>
    </row>
    <row r="5287" spans="1:18" s="16" customFormat="1" x14ac:dyDescent="0.25">
      <c r="A5287"/>
      <c r="B5287" s="18"/>
      <c r="D5287"/>
      <c r="E5287"/>
      <c r="F5287"/>
      <c r="G5287"/>
      <c r="H5287"/>
      <c r="I5287"/>
      <c r="J5287"/>
      <c r="K5287"/>
      <c r="L5287"/>
      <c r="M5287"/>
      <c r="N5287"/>
      <c r="O5287"/>
      <c r="P5287"/>
      <c r="Q5287"/>
      <c r="R5287"/>
    </row>
    <row r="5288" spans="1:18" s="16" customFormat="1" x14ac:dyDescent="0.25">
      <c r="A5288"/>
      <c r="B5288" s="18"/>
      <c r="D5288"/>
      <c r="E5288"/>
      <c r="F5288"/>
      <c r="G5288"/>
      <c r="H5288"/>
      <c r="I5288"/>
      <c r="J5288"/>
      <c r="K5288"/>
      <c r="L5288"/>
      <c r="M5288"/>
      <c r="N5288"/>
      <c r="O5288"/>
      <c r="P5288"/>
      <c r="Q5288"/>
      <c r="R5288"/>
    </row>
    <row r="5289" spans="1:18" s="16" customFormat="1" x14ac:dyDescent="0.25">
      <c r="A5289"/>
      <c r="B5289" s="18"/>
      <c r="D5289"/>
      <c r="E5289"/>
      <c r="F5289"/>
      <c r="G5289"/>
      <c r="H5289"/>
      <c r="I5289"/>
      <c r="J5289"/>
      <c r="K5289"/>
      <c r="L5289"/>
      <c r="M5289"/>
      <c r="N5289"/>
      <c r="O5289"/>
      <c r="P5289"/>
      <c r="Q5289"/>
      <c r="R5289"/>
    </row>
    <row r="5290" spans="1:18" s="16" customFormat="1" x14ac:dyDescent="0.25">
      <c r="A5290"/>
      <c r="B5290" s="18"/>
      <c r="D5290"/>
      <c r="E5290"/>
      <c r="F5290"/>
      <c r="G5290"/>
      <c r="H5290"/>
      <c r="I5290"/>
      <c r="J5290"/>
      <c r="K5290"/>
      <c r="L5290"/>
      <c r="M5290"/>
      <c r="N5290"/>
      <c r="O5290"/>
      <c r="P5290"/>
      <c r="Q5290"/>
      <c r="R5290"/>
    </row>
    <row r="5291" spans="1:18" s="16" customFormat="1" x14ac:dyDescent="0.25">
      <c r="A5291"/>
      <c r="B5291" s="18"/>
      <c r="D5291"/>
      <c r="E5291"/>
      <c r="F5291"/>
      <c r="G5291"/>
      <c r="H5291"/>
      <c r="I5291"/>
      <c r="J5291"/>
      <c r="K5291"/>
      <c r="L5291"/>
      <c r="M5291"/>
      <c r="N5291"/>
      <c r="O5291"/>
      <c r="P5291"/>
      <c r="Q5291"/>
      <c r="R5291"/>
    </row>
    <row r="5292" spans="1:18" s="16" customFormat="1" x14ac:dyDescent="0.25">
      <c r="A5292"/>
      <c r="B5292" s="18"/>
      <c r="D5292"/>
      <c r="E5292"/>
      <c r="F5292"/>
      <c r="G5292"/>
      <c r="H5292"/>
      <c r="I5292"/>
      <c r="J5292"/>
      <c r="K5292"/>
      <c r="L5292"/>
      <c r="M5292"/>
      <c r="N5292"/>
      <c r="O5292"/>
      <c r="P5292"/>
      <c r="Q5292"/>
      <c r="R5292"/>
    </row>
    <row r="5293" spans="1:18" s="16" customFormat="1" x14ac:dyDescent="0.25">
      <c r="A5293"/>
      <c r="B5293" s="18"/>
      <c r="D5293"/>
      <c r="E5293"/>
      <c r="F5293"/>
      <c r="G5293"/>
      <c r="H5293"/>
      <c r="I5293"/>
      <c r="J5293"/>
      <c r="K5293"/>
      <c r="L5293"/>
      <c r="M5293"/>
      <c r="N5293"/>
      <c r="O5293"/>
      <c r="P5293"/>
      <c r="Q5293"/>
      <c r="R5293"/>
    </row>
    <row r="5294" spans="1:18" s="16" customFormat="1" x14ac:dyDescent="0.25">
      <c r="A5294"/>
      <c r="B5294" s="18"/>
      <c r="D5294"/>
      <c r="E5294"/>
      <c r="F5294"/>
      <c r="G5294"/>
      <c r="H5294"/>
      <c r="I5294"/>
      <c r="J5294"/>
      <c r="K5294"/>
      <c r="L5294"/>
      <c r="M5294"/>
      <c r="N5294"/>
      <c r="O5294"/>
      <c r="P5294"/>
      <c r="Q5294"/>
      <c r="R5294"/>
    </row>
    <row r="5295" spans="1:18" s="16" customFormat="1" x14ac:dyDescent="0.25">
      <c r="A5295"/>
      <c r="B5295" s="18"/>
      <c r="D5295"/>
      <c r="E5295"/>
      <c r="F5295"/>
      <c r="G5295"/>
      <c r="H5295"/>
      <c r="I5295"/>
      <c r="J5295"/>
      <c r="K5295"/>
      <c r="L5295"/>
      <c r="M5295"/>
      <c r="N5295"/>
      <c r="O5295"/>
      <c r="P5295"/>
      <c r="Q5295"/>
      <c r="R5295"/>
    </row>
    <row r="5296" spans="1:18" s="16" customFormat="1" x14ac:dyDescent="0.25">
      <c r="A5296"/>
      <c r="B5296" s="18"/>
      <c r="D5296"/>
      <c r="E5296"/>
      <c r="F5296"/>
      <c r="G5296"/>
      <c r="H5296"/>
      <c r="I5296"/>
      <c r="J5296"/>
      <c r="K5296"/>
      <c r="L5296"/>
      <c r="M5296"/>
      <c r="N5296"/>
      <c r="O5296"/>
      <c r="P5296"/>
      <c r="Q5296"/>
      <c r="R5296"/>
    </row>
    <row r="5297" spans="1:18" s="16" customFormat="1" x14ac:dyDescent="0.25">
      <c r="A5297"/>
      <c r="B5297" s="18"/>
      <c r="D5297"/>
      <c r="E5297"/>
      <c r="F5297"/>
      <c r="G5297"/>
      <c r="H5297"/>
      <c r="I5297"/>
      <c r="J5297"/>
      <c r="K5297"/>
      <c r="L5297"/>
      <c r="M5297"/>
      <c r="N5297"/>
      <c r="O5297"/>
      <c r="P5297"/>
      <c r="Q5297"/>
      <c r="R5297"/>
    </row>
    <row r="5298" spans="1:18" s="16" customFormat="1" x14ac:dyDescent="0.25">
      <c r="A5298"/>
      <c r="B5298" s="18"/>
      <c r="D5298"/>
      <c r="E5298"/>
      <c r="F5298"/>
      <c r="G5298"/>
      <c r="H5298"/>
      <c r="I5298"/>
      <c r="J5298"/>
      <c r="K5298"/>
      <c r="L5298"/>
      <c r="M5298"/>
      <c r="N5298"/>
      <c r="O5298"/>
      <c r="P5298"/>
      <c r="Q5298"/>
      <c r="R5298"/>
    </row>
    <row r="5299" spans="1:18" s="16" customFormat="1" x14ac:dyDescent="0.25">
      <c r="A5299"/>
      <c r="B5299" s="18"/>
      <c r="D5299"/>
      <c r="E5299"/>
      <c r="F5299"/>
      <c r="G5299"/>
      <c r="H5299"/>
      <c r="I5299"/>
      <c r="J5299"/>
      <c r="K5299"/>
      <c r="L5299"/>
      <c r="M5299"/>
      <c r="N5299"/>
      <c r="O5299"/>
      <c r="P5299"/>
      <c r="Q5299"/>
      <c r="R5299"/>
    </row>
    <row r="5300" spans="1:18" s="16" customFormat="1" x14ac:dyDescent="0.25">
      <c r="A5300"/>
      <c r="B5300" s="18"/>
      <c r="D5300"/>
      <c r="E5300"/>
      <c r="F5300"/>
      <c r="G5300"/>
      <c r="H5300"/>
      <c r="I5300"/>
      <c r="J5300"/>
      <c r="K5300"/>
      <c r="L5300"/>
      <c r="M5300"/>
      <c r="N5300"/>
      <c r="O5300"/>
      <c r="P5300"/>
      <c r="Q5300"/>
      <c r="R5300"/>
    </row>
    <row r="5301" spans="1:18" s="16" customFormat="1" x14ac:dyDescent="0.25">
      <c r="A5301"/>
      <c r="B5301" s="18"/>
      <c r="D5301"/>
      <c r="E5301"/>
      <c r="F5301"/>
      <c r="G5301"/>
      <c r="H5301"/>
      <c r="I5301"/>
      <c r="J5301"/>
      <c r="K5301"/>
      <c r="L5301"/>
      <c r="M5301"/>
      <c r="N5301"/>
      <c r="O5301"/>
      <c r="P5301"/>
      <c r="Q5301"/>
      <c r="R5301"/>
    </row>
    <row r="5302" spans="1:18" s="16" customFormat="1" x14ac:dyDescent="0.25">
      <c r="A5302"/>
      <c r="B5302" s="18"/>
      <c r="D5302"/>
      <c r="E5302"/>
      <c r="F5302"/>
      <c r="G5302"/>
      <c r="H5302"/>
      <c r="I5302"/>
      <c r="J5302"/>
      <c r="K5302"/>
      <c r="L5302"/>
      <c r="M5302"/>
      <c r="N5302"/>
      <c r="O5302"/>
      <c r="P5302"/>
      <c r="Q5302"/>
      <c r="R5302"/>
    </row>
    <row r="5303" spans="1:18" s="16" customFormat="1" x14ac:dyDescent="0.25">
      <c r="A5303"/>
      <c r="B5303" s="18"/>
      <c r="D5303"/>
      <c r="E5303"/>
      <c r="F5303"/>
      <c r="G5303"/>
      <c r="H5303"/>
      <c r="I5303"/>
      <c r="J5303"/>
      <c r="K5303"/>
      <c r="L5303"/>
      <c r="M5303"/>
      <c r="N5303"/>
      <c r="O5303"/>
      <c r="P5303"/>
      <c r="Q5303"/>
      <c r="R5303"/>
    </row>
    <row r="5304" spans="1:18" s="16" customFormat="1" x14ac:dyDescent="0.25">
      <c r="A5304"/>
      <c r="B5304" s="18"/>
      <c r="D5304"/>
      <c r="E5304"/>
      <c r="F5304"/>
      <c r="G5304"/>
      <c r="H5304"/>
      <c r="I5304"/>
      <c r="J5304"/>
      <c r="K5304"/>
      <c r="L5304"/>
      <c r="M5304"/>
      <c r="N5304"/>
      <c r="O5304"/>
      <c r="P5304"/>
      <c r="Q5304"/>
      <c r="R5304"/>
    </row>
    <row r="5305" spans="1:18" s="16" customFormat="1" x14ac:dyDescent="0.25">
      <c r="A5305"/>
      <c r="B5305" s="18"/>
      <c r="D5305"/>
      <c r="E5305"/>
      <c r="F5305"/>
      <c r="G5305"/>
      <c r="H5305"/>
      <c r="I5305"/>
      <c r="J5305"/>
      <c r="K5305"/>
      <c r="L5305"/>
      <c r="M5305"/>
      <c r="N5305"/>
      <c r="O5305"/>
      <c r="P5305"/>
      <c r="Q5305"/>
      <c r="R5305"/>
    </row>
    <row r="5306" spans="1:18" s="16" customFormat="1" x14ac:dyDescent="0.25">
      <c r="A5306"/>
      <c r="B5306" s="18"/>
      <c r="D5306"/>
      <c r="E5306"/>
      <c r="F5306"/>
      <c r="G5306"/>
      <c r="H5306"/>
      <c r="I5306"/>
      <c r="J5306"/>
      <c r="K5306"/>
      <c r="L5306"/>
      <c r="M5306"/>
      <c r="N5306"/>
      <c r="O5306"/>
      <c r="P5306"/>
      <c r="Q5306"/>
      <c r="R5306"/>
    </row>
    <row r="5307" spans="1:18" s="16" customFormat="1" x14ac:dyDescent="0.25">
      <c r="A5307"/>
      <c r="B5307" s="18"/>
      <c r="D5307"/>
      <c r="E5307"/>
      <c r="F5307"/>
      <c r="G5307"/>
      <c r="H5307"/>
      <c r="I5307"/>
      <c r="J5307"/>
      <c r="K5307"/>
      <c r="L5307"/>
      <c r="M5307"/>
      <c r="N5307"/>
      <c r="O5307"/>
      <c r="P5307"/>
      <c r="Q5307"/>
      <c r="R5307"/>
    </row>
    <row r="5308" spans="1:18" s="16" customFormat="1" x14ac:dyDescent="0.25">
      <c r="A5308"/>
      <c r="B5308" s="18"/>
      <c r="D5308"/>
      <c r="E5308"/>
      <c r="F5308"/>
      <c r="G5308"/>
      <c r="H5308"/>
      <c r="I5308"/>
      <c r="J5308"/>
      <c r="K5308"/>
      <c r="L5308"/>
      <c r="M5308"/>
      <c r="N5308"/>
      <c r="O5308"/>
      <c r="P5308"/>
      <c r="Q5308"/>
      <c r="R5308"/>
    </row>
    <row r="5309" spans="1:18" s="16" customFormat="1" x14ac:dyDescent="0.25">
      <c r="A5309"/>
      <c r="B5309" s="18"/>
      <c r="D5309"/>
      <c r="E5309"/>
      <c r="F5309"/>
      <c r="G5309"/>
      <c r="H5309"/>
      <c r="I5309"/>
      <c r="J5309"/>
      <c r="K5309"/>
      <c r="L5309"/>
      <c r="M5309"/>
      <c r="N5309"/>
      <c r="O5309"/>
      <c r="P5309"/>
      <c r="Q5309"/>
      <c r="R5309"/>
    </row>
    <row r="5310" spans="1:18" s="16" customFormat="1" x14ac:dyDescent="0.25">
      <c r="A5310"/>
      <c r="B5310" s="18"/>
      <c r="D5310"/>
      <c r="E5310"/>
      <c r="F5310"/>
      <c r="G5310"/>
      <c r="H5310"/>
      <c r="I5310"/>
      <c r="J5310"/>
      <c r="K5310"/>
      <c r="L5310"/>
      <c r="M5310"/>
      <c r="N5310"/>
      <c r="O5310"/>
      <c r="P5310"/>
      <c r="Q5310"/>
      <c r="R5310"/>
    </row>
    <row r="5311" spans="1:18" s="16" customFormat="1" x14ac:dyDescent="0.25">
      <c r="A5311"/>
      <c r="B5311" s="18"/>
      <c r="D5311"/>
      <c r="E5311"/>
      <c r="F5311"/>
      <c r="G5311"/>
      <c r="H5311"/>
      <c r="I5311"/>
      <c r="J5311"/>
      <c r="K5311"/>
      <c r="L5311"/>
      <c r="M5311"/>
      <c r="N5311"/>
      <c r="O5311"/>
      <c r="P5311"/>
      <c r="Q5311"/>
      <c r="R5311"/>
    </row>
    <row r="5312" spans="1:18" s="16" customFormat="1" x14ac:dyDescent="0.25">
      <c r="A5312"/>
      <c r="B5312" s="17"/>
      <c r="D5312"/>
      <c r="E5312"/>
      <c r="F5312"/>
      <c r="G5312"/>
      <c r="H5312"/>
      <c r="I5312"/>
      <c r="J5312"/>
      <c r="K5312"/>
      <c r="L5312"/>
      <c r="M5312"/>
      <c r="N5312"/>
      <c r="O5312"/>
      <c r="P5312"/>
      <c r="Q5312"/>
      <c r="R5312"/>
    </row>
    <row r="5313" spans="1:18" s="16" customFormat="1" x14ac:dyDescent="0.25">
      <c r="A5313"/>
      <c r="B5313" s="18"/>
      <c r="D5313"/>
      <c r="E5313"/>
      <c r="F5313"/>
      <c r="G5313"/>
      <c r="H5313"/>
      <c r="I5313"/>
      <c r="J5313"/>
      <c r="K5313"/>
      <c r="L5313"/>
      <c r="M5313"/>
      <c r="N5313"/>
      <c r="O5313"/>
      <c r="P5313"/>
      <c r="Q5313"/>
      <c r="R5313"/>
    </row>
    <row r="5314" spans="1:18" s="16" customFormat="1" x14ac:dyDescent="0.25">
      <c r="A5314"/>
      <c r="B5314" s="18"/>
      <c r="D5314"/>
      <c r="E5314"/>
      <c r="F5314"/>
      <c r="G5314"/>
      <c r="H5314"/>
      <c r="I5314"/>
      <c r="J5314"/>
      <c r="K5314"/>
      <c r="L5314"/>
      <c r="M5314"/>
      <c r="N5314"/>
      <c r="O5314"/>
      <c r="P5314"/>
      <c r="Q5314"/>
      <c r="R5314"/>
    </row>
    <row r="5315" spans="1:18" s="16" customFormat="1" x14ac:dyDescent="0.25">
      <c r="A5315"/>
      <c r="B5315" s="18"/>
      <c r="D5315"/>
      <c r="E5315"/>
      <c r="F5315"/>
      <c r="G5315"/>
      <c r="H5315"/>
      <c r="I5315"/>
      <c r="J5315"/>
      <c r="K5315"/>
      <c r="L5315"/>
      <c r="M5315"/>
      <c r="N5315"/>
      <c r="O5315"/>
      <c r="P5315"/>
      <c r="Q5315"/>
      <c r="R5315"/>
    </row>
    <row r="5316" spans="1:18" s="16" customFormat="1" x14ac:dyDescent="0.25">
      <c r="A5316"/>
      <c r="B5316" s="18"/>
      <c r="D5316"/>
      <c r="E5316"/>
      <c r="F5316"/>
      <c r="G5316"/>
      <c r="H5316"/>
      <c r="I5316"/>
      <c r="J5316"/>
      <c r="K5316"/>
      <c r="L5316"/>
      <c r="M5316"/>
      <c r="N5316"/>
      <c r="O5316"/>
      <c r="P5316"/>
      <c r="Q5316"/>
      <c r="R5316"/>
    </row>
    <row r="5317" spans="1:18" s="16" customFormat="1" x14ac:dyDescent="0.25">
      <c r="A5317"/>
      <c r="B5317" s="18"/>
      <c r="D5317"/>
      <c r="E5317"/>
      <c r="F5317"/>
      <c r="G5317"/>
      <c r="H5317"/>
      <c r="I5317"/>
      <c r="J5317"/>
      <c r="K5317"/>
      <c r="L5317"/>
      <c r="M5317"/>
      <c r="N5317"/>
      <c r="O5317"/>
      <c r="P5317"/>
      <c r="Q5317"/>
      <c r="R5317"/>
    </row>
    <row r="5318" spans="1:18" s="16" customFormat="1" x14ac:dyDescent="0.25">
      <c r="A5318"/>
      <c r="B5318" s="18"/>
      <c r="D5318"/>
      <c r="E5318"/>
      <c r="F5318"/>
      <c r="G5318"/>
      <c r="H5318"/>
      <c r="I5318"/>
      <c r="J5318"/>
      <c r="K5318"/>
      <c r="L5318"/>
      <c r="M5318"/>
      <c r="N5318"/>
      <c r="O5318"/>
      <c r="P5318"/>
      <c r="Q5318"/>
      <c r="R5318"/>
    </row>
    <row r="5319" spans="1:18" s="16" customFormat="1" x14ac:dyDescent="0.25">
      <c r="A5319"/>
      <c r="B5319" s="18"/>
      <c r="D5319"/>
      <c r="E5319"/>
      <c r="F5319"/>
      <c r="G5319"/>
      <c r="H5319"/>
      <c r="I5319"/>
      <c r="J5319"/>
      <c r="K5319"/>
      <c r="L5319"/>
      <c r="M5319"/>
      <c r="N5319"/>
      <c r="O5319"/>
      <c r="P5319"/>
      <c r="Q5319"/>
      <c r="R5319"/>
    </row>
    <row r="5320" spans="1:18" s="16" customFormat="1" x14ac:dyDescent="0.25">
      <c r="A5320"/>
      <c r="B5320" s="18"/>
      <c r="D5320"/>
      <c r="E5320"/>
      <c r="F5320"/>
      <c r="G5320"/>
      <c r="H5320"/>
      <c r="I5320"/>
      <c r="J5320"/>
      <c r="K5320"/>
      <c r="L5320"/>
      <c r="M5320"/>
      <c r="N5320"/>
      <c r="O5320"/>
      <c r="P5320"/>
      <c r="Q5320"/>
      <c r="R5320"/>
    </row>
    <row r="5321" spans="1:18" s="16" customFormat="1" x14ac:dyDescent="0.25">
      <c r="A5321"/>
      <c r="B5321" s="18"/>
      <c r="D5321"/>
      <c r="E5321"/>
      <c r="F5321"/>
      <c r="G5321"/>
      <c r="H5321"/>
      <c r="I5321"/>
      <c r="J5321"/>
      <c r="K5321"/>
      <c r="L5321"/>
      <c r="M5321"/>
      <c r="N5321"/>
      <c r="O5321"/>
      <c r="P5321"/>
      <c r="Q5321"/>
      <c r="R5321"/>
    </row>
    <row r="5322" spans="1:18" s="16" customFormat="1" x14ac:dyDescent="0.25">
      <c r="A5322"/>
      <c r="B5322" s="18"/>
      <c r="D5322"/>
      <c r="E5322"/>
      <c r="F5322"/>
      <c r="G5322"/>
      <c r="H5322"/>
      <c r="I5322"/>
      <c r="J5322"/>
      <c r="K5322"/>
      <c r="L5322"/>
      <c r="M5322"/>
      <c r="N5322"/>
      <c r="O5322"/>
      <c r="P5322"/>
      <c r="Q5322"/>
      <c r="R5322"/>
    </row>
    <row r="5323" spans="1:18" s="16" customFormat="1" x14ac:dyDescent="0.25">
      <c r="A5323"/>
      <c r="B5323" s="18"/>
      <c r="D5323"/>
      <c r="E5323"/>
      <c r="F5323"/>
      <c r="G5323"/>
      <c r="H5323"/>
      <c r="I5323"/>
      <c r="J5323"/>
      <c r="K5323"/>
      <c r="L5323"/>
      <c r="M5323"/>
      <c r="N5323"/>
      <c r="O5323"/>
      <c r="P5323"/>
      <c r="Q5323"/>
      <c r="R5323"/>
    </row>
    <row r="5324" spans="1:18" s="16" customFormat="1" x14ac:dyDescent="0.25">
      <c r="A5324"/>
      <c r="B5324" s="18"/>
      <c r="D5324"/>
      <c r="E5324"/>
      <c r="F5324"/>
      <c r="G5324"/>
      <c r="H5324"/>
      <c r="I5324"/>
      <c r="J5324"/>
      <c r="K5324"/>
      <c r="L5324"/>
      <c r="M5324"/>
      <c r="N5324"/>
      <c r="O5324"/>
      <c r="P5324"/>
      <c r="Q5324"/>
      <c r="R5324"/>
    </row>
    <row r="5325" spans="1:18" s="16" customFormat="1" x14ac:dyDescent="0.25">
      <c r="A5325"/>
      <c r="B5325" s="18"/>
      <c r="D5325"/>
      <c r="E5325"/>
      <c r="F5325"/>
      <c r="G5325"/>
      <c r="H5325"/>
      <c r="I5325"/>
      <c r="J5325"/>
      <c r="K5325"/>
      <c r="L5325"/>
      <c r="M5325"/>
      <c r="N5325"/>
      <c r="O5325"/>
      <c r="P5325"/>
      <c r="Q5325"/>
      <c r="R5325"/>
    </row>
    <row r="5326" spans="1:18" s="16" customFormat="1" x14ac:dyDescent="0.25">
      <c r="A5326"/>
      <c r="B5326" s="18"/>
      <c r="D5326"/>
      <c r="E5326"/>
      <c r="F5326"/>
      <c r="G5326"/>
      <c r="H5326"/>
      <c r="I5326"/>
      <c r="J5326"/>
      <c r="K5326"/>
      <c r="L5326"/>
      <c r="M5326"/>
      <c r="N5326"/>
      <c r="O5326"/>
      <c r="P5326"/>
      <c r="Q5326"/>
      <c r="R5326"/>
    </row>
    <row r="5327" spans="1:18" s="16" customFormat="1" x14ac:dyDescent="0.25">
      <c r="A5327"/>
      <c r="B5327" s="18"/>
      <c r="D5327"/>
      <c r="E5327"/>
      <c r="F5327"/>
      <c r="G5327"/>
      <c r="H5327"/>
      <c r="I5327"/>
      <c r="J5327"/>
      <c r="K5327"/>
      <c r="L5327"/>
      <c r="M5327"/>
      <c r="N5327"/>
      <c r="O5327"/>
      <c r="P5327"/>
      <c r="Q5327"/>
      <c r="R5327"/>
    </row>
    <row r="5328" spans="1:18" s="16" customFormat="1" x14ac:dyDescent="0.25">
      <c r="A5328"/>
      <c r="B5328" s="18"/>
      <c r="D5328"/>
      <c r="E5328"/>
      <c r="F5328"/>
      <c r="G5328"/>
      <c r="H5328"/>
      <c r="I5328"/>
      <c r="J5328"/>
      <c r="K5328"/>
      <c r="L5328"/>
      <c r="M5328"/>
      <c r="N5328"/>
      <c r="O5328"/>
      <c r="P5328"/>
      <c r="Q5328"/>
      <c r="R5328"/>
    </row>
    <row r="5329" spans="1:18" s="16" customFormat="1" x14ac:dyDescent="0.25">
      <c r="A5329"/>
      <c r="B5329" s="18"/>
      <c r="D5329"/>
      <c r="E5329"/>
      <c r="F5329"/>
      <c r="G5329"/>
      <c r="H5329"/>
      <c r="I5329"/>
      <c r="J5329"/>
      <c r="K5329"/>
      <c r="L5329"/>
      <c r="M5329"/>
      <c r="N5329"/>
      <c r="O5329"/>
      <c r="P5329"/>
      <c r="Q5329"/>
      <c r="R5329"/>
    </row>
    <row r="5330" spans="1:18" s="16" customFormat="1" x14ac:dyDescent="0.25">
      <c r="A5330"/>
      <c r="B5330" s="18"/>
      <c r="D5330"/>
      <c r="E5330"/>
      <c r="F5330"/>
      <c r="G5330"/>
      <c r="H5330"/>
      <c r="I5330"/>
      <c r="J5330"/>
      <c r="K5330"/>
      <c r="L5330"/>
      <c r="M5330"/>
      <c r="N5330"/>
      <c r="O5330"/>
      <c r="P5330"/>
      <c r="Q5330"/>
      <c r="R5330"/>
    </row>
    <row r="5331" spans="1:18" s="16" customFormat="1" x14ac:dyDescent="0.25">
      <c r="A5331"/>
      <c r="B5331" s="18"/>
      <c r="D5331"/>
      <c r="E5331"/>
      <c r="F5331"/>
      <c r="G5331"/>
      <c r="H5331"/>
      <c r="I5331"/>
      <c r="J5331"/>
      <c r="K5331"/>
      <c r="L5331"/>
      <c r="M5331"/>
      <c r="N5331"/>
      <c r="O5331"/>
      <c r="P5331"/>
      <c r="Q5331"/>
      <c r="R5331"/>
    </row>
    <row r="5332" spans="1:18" s="16" customFormat="1" x14ac:dyDescent="0.25">
      <c r="A5332"/>
      <c r="B5332" s="18"/>
      <c r="D5332"/>
      <c r="E5332"/>
      <c r="F5332"/>
      <c r="G5332"/>
      <c r="H5332"/>
      <c r="I5332"/>
      <c r="J5332"/>
      <c r="K5332"/>
      <c r="L5332"/>
      <c r="M5332"/>
      <c r="N5332"/>
      <c r="O5332"/>
      <c r="P5332"/>
      <c r="Q5332"/>
      <c r="R5332"/>
    </row>
    <row r="5333" spans="1:18" s="16" customFormat="1" x14ac:dyDescent="0.25">
      <c r="A5333"/>
      <c r="B5333" s="18"/>
      <c r="D5333"/>
      <c r="E5333"/>
      <c r="F5333"/>
      <c r="G5333"/>
      <c r="H5333"/>
      <c r="I5333"/>
      <c r="J5333"/>
      <c r="K5333"/>
      <c r="L5333"/>
      <c r="M5333"/>
      <c r="N5333"/>
      <c r="O5333"/>
      <c r="P5333"/>
      <c r="Q5333"/>
      <c r="R5333"/>
    </row>
    <row r="5334" spans="1:18" s="16" customFormat="1" x14ac:dyDescent="0.25">
      <c r="A5334"/>
      <c r="B5334" s="18"/>
      <c r="D5334"/>
      <c r="E5334"/>
      <c r="F5334"/>
      <c r="G5334"/>
      <c r="H5334"/>
      <c r="I5334"/>
      <c r="J5334"/>
      <c r="K5334"/>
      <c r="L5334"/>
      <c r="M5334"/>
      <c r="N5334"/>
      <c r="O5334"/>
      <c r="P5334"/>
      <c r="Q5334"/>
      <c r="R5334"/>
    </row>
    <row r="5335" spans="1:18" s="16" customFormat="1" x14ac:dyDescent="0.25">
      <c r="A5335"/>
      <c r="B5335" s="18"/>
      <c r="D5335"/>
      <c r="E5335"/>
      <c r="F5335"/>
      <c r="G5335"/>
      <c r="H5335"/>
      <c r="I5335"/>
      <c r="J5335"/>
      <c r="K5335"/>
      <c r="L5335"/>
      <c r="M5335"/>
      <c r="N5335"/>
      <c r="O5335"/>
      <c r="P5335"/>
      <c r="Q5335"/>
      <c r="R5335"/>
    </row>
    <row r="5336" spans="1:18" s="16" customFormat="1" x14ac:dyDescent="0.25">
      <c r="A5336"/>
      <c r="B5336" s="18"/>
      <c r="D5336"/>
      <c r="E5336"/>
      <c r="F5336"/>
      <c r="G5336"/>
      <c r="H5336"/>
      <c r="I5336"/>
      <c r="J5336"/>
      <c r="K5336"/>
      <c r="L5336"/>
      <c r="M5336"/>
      <c r="N5336"/>
      <c r="O5336"/>
      <c r="P5336"/>
      <c r="Q5336"/>
      <c r="R5336"/>
    </row>
    <row r="5337" spans="1:18" s="16" customFormat="1" x14ac:dyDescent="0.25">
      <c r="A5337"/>
      <c r="B5337" s="18"/>
      <c r="D5337"/>
      <c r="E5337"/>
      <c r="F5337"/>
      <c r="G5337"/>
      <c r="H5337"/>
      <c r="I5337"/>
      <c r="J5337"/>
      <c r="K5337"/>
      <c r="L5337"/>
      <c r="M5337"/>
      <c r="N5337"/>
      <c r="O5337"/>
      <c r="P5337"/>
      <c r="Q5337"/>
      <c r="R5337"/>
    </row>
    <row r="5338" spans="1:18" s="16" customFormat="1" x14ac:dyDescent="0.25">
      <c r="A5338"/>
      <c r="B5338" s="18"/>
      <c r="D5338"/>
      <c r="E5338"/>
      <c r="F5338"/>
      <c r="G5338"/>
      <c r="H5338"/>
      <c r="I5338"/>
      <c r="J5338"/>
      <c r="K5338"/>
      <c r="L5338"/>
      <c r="M5338"/>
      <c r="N5338"/>
      <c r="O5338"/>
      <c r="P5338"/>
      <c r="Q5338"/>
      <c r="R5338"/>
    </row>
    <row r="5339" spans="1:18" s="16" customFormat="1" x14ac:dyDescent="0.25">
      <c r="A5339"/>
      <c r="B5339" s="18"/>
      <c r="D5339"/>
      <c r="E5339"/>
      <c r="F5339"/>
      <c r="G5339"/>
      <c r="H5339"/>
      <c r="I5339"/>
      <c r="J5339"/>
      <c r="K5339"/>
      <c r="L5339"/>
      <c r="M5339"/>
      <c r="N5339"/>
      <c r="O5339"/>
      <c r="P5339"/>
      <c r="Q5339"/>
      <c r="R5339"/>
    </row>
    <row r="5340" spans="1:18" s="16" customFormat="1" x14ac:dyDescent="0.25">
      <c r="A5340"/>
      <c r="B5340" s="18"/>
      <c r="D5340"/>
      <c r="E5340"/>
      <c r="F5340"/>
      <c r="G5340"/>
      <c r="H5340"/>
      <c r="I5340"/>
      <c r="J5340"/>
      <c r="K5340"/>
      <c r="L5340"/>
      <c r="M5340"/>
      <c r="N5340"/>
      <c r="O5340"/>
      <c r="P5340"/>
      <c r="Q5340"/>
      <c r="R5340"/>
    </row>
    <row r="5341" spans="1:18" s="16" customFormat="1" x14ac:dyDescent="0.25">
      <c r="A5341"/>
      <c r="B5341" s="18"/>
      <c r="D5341"/>
      <c r="E5341"/>
      <c r="F5341"/>
      <c r="G5341"/>
      <c r="H5341"/>
      <c r="I5341"/>
      <c r="J5341"/>
      <c r="K5341"/>
      <c r="L5341"/>
      <c r="M5341"/>
      <c r="N5341"/>
      <c r="O5341"/>
      <c r="P5341"/>
      <c r="Q5341"/>
      <c r="R5341"/>
    </row>
    <row r="5342" spans="1:18" s="16" customFormat="1" x14ac:dyDescent="0.25">
      <c r="A5342"/>
      <c r="B5342" s="18"/>
      <c r="D5342"/>
      <c r="E5342"/>
      <c r="F5342"/>
      <c r="G5342"/>
      <c r="H5342"/>
      <c r="I5342"/>
      <c r="J5342"/>
      <c r="K5342"/>
      <c r="L5342"/>
      <c r="M5342"/>
      <c r="N5342"/>
      <c r="O5342"/>
      <c r="P5342"/>
      <c r="Q5342"/>
      <c r="R5342"/>
    </row>
    <row r="5343" spans="1:18" s="16" customFormat="1" x14ac:dyDescent="0.25">
      <c r="A5343"/>
      <c r="B5343" s="18"/>
      <c r="D5343"/>
      <c r="E5343"/>
      <c r="F5343"/>
      <c r="G5343"/>
      <c r="H5343"/>
      <c r="I5343"/>
      <c r="J5343"/>
      <c r="K5343"/>
      <c r="L5343"/>
      <c r="M5343"/>
      <c r="N5343"/>
      <c r="O5343"/>
      <c r="P5343"/>
      <c r="Q5343"/>
      <c r="R5343"/>
    </row>
    <row r="5344" spans="1:18" s="16" customFormat="1" x14ac:dyDescent="0.25">
      <c r="A5344"/>
      <c r="B5344" s="18"/>
      <c r="D5344"/>
      <c r="E5344"/>
      <c r="F5344"/>
      <c r="G5344"/>
      <c r="H5344"/>
      <c r="I5344"/>
      <c r="J5344"/>
      <c r="K5344"/>
      <c r="L5344"/>
      <c r="M5344"/>
      <c r="N5344"/>
      <c r="O5344"/>
      <c r="P5344"/>
      <c r="Q5344"/>
      <c r="R5344"/>
    </row>
    <row r="5345" spans="1:18" s="16" customFormat="1" x14ac:dyDescent="0.25">
      <c r="A5345"/>
      <c r="B5345" s="18"/>
      <c r="D5345"/>
      <c r="E5345"/>
      <c r="F5345"/>
      <c r="G5345"/>
      <c r="H5345"/>
      <c r="I5345"/>
      <c r="J5345"/>
      <c r="K5345"/>
      <c r="L5345"/>
      <c r="M5345"/>
      <c r="N5345"/>
      <c r="O5345"/>
      <c r="P5345"/>
      <c r="Q5345"/>
      <c r="R5345"/>
    </row>
    <row r="5346" spans="1:18" s="16" customFormat="1" x14ac:dyDescent="0.25">
      <c r="A5346"/>
      <c r="B5346" s="18"/>
      <c r="D5346"/>
      <c r="E5346"/>
      <c r="F5346"/>
      <c r="G5346"/>
      <c r="H5346"/>
      <c r="I5346"/>
      <c r="J5346"/>
      <c r="K5346"/>
      <c r="L5346"/>
      <c r="M5346"/>
      <c r="N5346"/>
      <c r="O5346"/>
      <c r="P5346"/>
      <c r="Q5346"/>
      <c r="R5346"/>
    </row>
    <row r="5347" spans="1:18" s="16" customFormat="1" x14ac:dyDescent="0.25">
      <c r="A5347"/>
      <c r="B5347" s="18"/>
      <c r="D5347"/>
      <c r="E5347"/>
      <c r="F5347"/>
      <c r="G5347"/>
      <c r="H5347"/>
      <c r="I5347"/>
      <c r="J5347"/>
      <c r="K5347"/>
      <c r="L5347"/>
      <c r="M5347"/>
      <c r="N5347"/>
      <c r="O5347"/>
      <c r="P5347"/>
      <c r="Q5347"/>
      <c r="R5347"/>
    </row>
    <row r="5348" spans="1:18" s="16" customFormat="1" x14ac:dyDescent="0.25">
      <c r="A5348"/>
      <c r="B5348" s="18"/>
      <c r="D5348"/>
      <c r="E5348"/>
      <c r="F5348"/>
      <c r="G5348"/>
      <c r="H5348"/>
      <c r="I5348"/>
      <c r="J5348"/>
      <c r="K5348"/>
      <c r="L5348"/>
      <c r="M5348"/>
      <c r="N5348"/>
      <c r="O5348"/>
      <c r="P5348"/>
      <c r="Q5348"/>
      <c r="R5348"/>
    </row>
    <row r="5349" spans="1:18" s="16" customFormat="1" x14ac:dyDescent="0.25">
      <c r="A5349"/>
      <c r="B5349" s="18"/>
      <c r="D5349"/>
      <c r="E5349"/>
      <c r="F5349"/>
      <c r="G5349"/>
      <c r="H5349"/>
      <c r="I5349"/>
      <c r="J5349"/>
      <c r="K5349"/>
      <c r="L5349"/>
      <c r="M5349"/>
      <c r="N5349"/>
      <c r="O5349"/>
      <c r="P5349"/>
      <c r="Q5349"/>
      <c r="R5349"/>
    </row>
    <row r="5350" spans="1:18" s="16" customFormat="1" x14ac:dyDescent="0.25">
      <c r="A5350"/>
      <c r="B5350" s="18"/>
      <c r="D5350"/>
      <c r="E5350"/>
      <c r="F5350"/>
      <c r="G5350"/>
      <c r="H5350"/>
      <c r="I5350"/>
      <c r="J5350"/>
      <c r="K5350"/>
      <c r="L5350"/>
      <c r="M5350"/>
      <c r="N5350"/>
      <c r="O5350"/>
      <c r="P5350"/>
      <c r="Q5350"/>
      <c r="R5350"/>
    </row>
    <row r="5351" spans="1:18" s="16" customFormat="1" x14ac:dyDescent="0.25">
      <c r="A5351"/>
      <c r="B5351" s="18"/>
      <c r="D5351"/>
      <c r="E5351"/>
      <c r="F5351"/>
      <c r="G5351"/>
      <c r="H5351"/>
      <c r="I5351"/>
      <c r="J5351"/>
      <c r="K5351"/>
      <c r="L5351"/>
      <c r="M5351"/>
      <c r="N5351"/>
      <c r="O5351"/>
      <c r="P5351"/>
      <c r="Q5351"/>
      <c r="R5351"/>
    </row>
    <row r="5352" spans="1:18" s="16" customFormat="1" x14ac:dyDescent="0.25">
      <c r="A5352"/>
      <c r="B5352" s="18"/>
      <c r="D5352"/>
      <c r="E5352"/>
      <c r="F5352"/>
      <c r="G5352"/>
      <c r="H5352"/>
      <c r="I5352"/>
      <c r="J5352"/>
      <c r="K5352"/>
      <c r="L5352"/>
      <c r="M5352"/>
      <c r="N5352"/>
      <c r="O5352"/>
      <c r="P5352"/>
      <c r="Q5352"/>
      <c r="R5352"/>
    </row>
    <row r="5353" spans="1:18" s="16" customFormat="1" x14ac:dyDescent="0.25">
      <c r="A5353"/>
      <c r="B5353" s="18"/>
      <c r="D5353"/>
      <c r="E5353"/>
      <c r="F5353"/>
      <c r="G5353"/>
      <c r="H5353"/>
      <c r="I5353"/>
      <c r="J5353"/>
      <c r="K5353"/>
      <c r="L5353"/>
      <c r="M5353"/>
      <c r="N5353"/>
      <c r="O5353"/>
      <c r="P5353"/>
      <c r="Q5353"/>
      <c r="R5353"/>
    </row>
    <row r="5354" spans="1:18" s="16" customFormat="1" x14ac:dyDescent="0.25">
      <c r="A5354"/>
      <c r="B5354" s="18"/>
      <c r="D5354"/>
      <c r="E5354"/>
      <c r="F5354"/>
      <c r="G5354"/>
      <c r="H5354"/>
      <c r="I5354"/>
      <c r="J5354"/>
      <c r="K5354"/>
      <c r="L5354"/>
      <c r="M5354"/>
      <c r="N5354"/>
      <c r="O5354"/>
      <c r="P5354"/>
      <c r="Q5354"/>
      <c r="R5354"/>
    </row>
    <row r="5355" spans="1:18" s="16" customFormat="1" x14ac:dyDescent="0.25">
      <c r="A5355"/>
      <c r="B5355" s="18"/>
      <c r="D5355"/>
      <c r="E5355"/>
      <c r="F5355"/>
      <c r="G5355"/>
      <c r="H5355"/>
      <c r="I5355"/>
      <c r="J5355"/>
      <c r="K5355"/>
      <c r="L5355"/>
      <c r="M5355"/>
      <c r="N5355"/>
      <c r="O5355"/>
      <c r="P5355"/>
      <c r="Q5355"/>
      <c r="R5355"/>
    </row>
    <row r="5356" spans="1:18" s="16" customFormat="1" x14ac:dyDescent="0.25">
      <c r="A5356"/>
      <c r="B5356" s="18"/>
      <c r="D5356"/>
      <c r="E5356"/>
      <c r="F5356"/>
      <c r="G5356"/>
      <c r="H5356"/>
      <c r="I5356"/>
      <c r="J5356"/>
      <c r="K5356"/>
      <c r="L5356"/>
      <c r="M5356"/>
      <c r="N5356"/>
      <c r="O5356"/>
      <c r="P5356"/>
      <c r="Q5356"/>
      <c r="R5356"/>
    </row>
    <row r="5357" spans="1:18" s="16" customFormat="1" x14ac:dyDescent="0.25">
      <c r="A5357"/>
      <c r="B5357" s="18"/>
      <c r="D5357"/>
      <c r="E5357"/>
      <c r="F5357"/>
      <c r="G5357"/>
      <c r="H5357"/>
      <c r="I5357"/>
      <c r="J5357"/>
      <c r="K5357"/>
      <c r="L5357"/>
      <c r="M5357"/>
      <c r="N5357"/>
      <c r="O5357"/>
      <c r="P5357"/>
      <c r="Q5357"/>
      <c r="R5357"/>
    </row>
    <row r="5358" spans="1:18" s="16" customFormat="1" x14ac:dyDescent="0.25">
      <c r="A5358"/>
      <c r="B5358" s="18"/>
      <c r="D5358"/>
      <c r="E5358"/>
      <c r="F5358"/>
      <c r="G5358"/>
      <c r="H5358"/>
      <c r="I5358"/>
      <c r="J5358"/>
      <c r="K5358"/>
      <c r="L5358"/>
      <c r="M5358"/>
      <c r="N5358"/>
      <c r="O5358"/>
      <c r="P5358"/>
      <c r="Q5358"/>
      <c r="R5358"/>
    </row>
    <row r="5359" spans="1:18" s="16" customFormat="1" x14ac:dyDescent="0.25">
      <c r="A5359"/>
      <c r="B5359" s="18"/>
      <c r="D5359"/>
      <c r="E5359"/>
      <c r="F5359"/>
      <c r="G5359"/>
      <c r="H5359"/>
      <c r="I5359"/>
      <c r="J5359"/>
      <c r="K5359"/>
      <c r="L5359"/>
      <c r="M5359"/>
      <c r="N5359"/>
      <c r="O5359"/>
      <c r="P5359"/>
      <c r="Q5359"/>
      <c r="R5359"/>
    </row>
    <row r="5360" spans="1:18" s="16" customFormat="1" x14ac:dyDescent="0.25">
      <c r="A5360"/>
      <c r="B5360" s="18"/>
      <c r="D5360"/>
      <c r="E5360"/>
      <c r="F5360"/>
      <c r="G5360"/>
      <c r="H5360"/>
      <c r="I5360"/>
      <c r="J5360"/>
      <c r="K5360"/>
      <c r="L5360"/>
      <c r="M5360"/>
      <c r="N5360"/>
      <c r="O5360"/>
      <c r="P5360"/>
      <c r="Q5360"/>
      <c r="R5360"/>
    </row>
    <row r="5361" spans="1:18" s="16" customFormat="1" x14ac:dyDescent="0.25">
      <c r="A5361"/>
      <c r="B5361" s="18"/>
      <c r="D5361"/>
      <c r="E5361"/>
      <c r="F5361"/>
      <c r="G5361"/>
      <c r="H5361"/>
      <c r="I5361"/>
      <c r="J5361"/>
      <c r="K5361"/>
      <c r="L5361"/>
      <c r="M5361"/>
      <c r="N5361"/>
      <c r="O5361"/>
      <c r="P5361"/>
      <c r="Q5361"/>
      <c r="R5361"/>
    </row>
    <row r="5362" spans="1:18" s="16" customFormat="1" x14ac:dyDescent="0.25">
      <c r="A5362"/>
      <c r="B5362" s="17"/>
      <c r="D5362"/>
      <c r="E5362"/>
      <c r="F5362"/>
      <c r="G5362"/>
      <c r="H5362"/>
      <c r="I5362"/>
      <c r="J5362"/>
      <c r="K5362"/>
      <c r="L5362"/>
      <c r="M5362"/>
      <c r="N5362"/>
      <c r="O5362"/>
      <c r="P5362"/>
      <c r="Q5362"/>
      <c r="R5362"/>
    </row>
    <row r="5363" spans="1:18" s="16" customFormat="1" x14ac:dyDescent="0.25">
      <c r="A5363"/>
      <c r="B5363" s="18"/>
      <c r="D5363"/>
      <c r="E5363"/>
      <c r="F5363"/>
      <c r="G5363"/>
      <c r="H5363"/>
      <c r="I5363"/>
      <c r="J5363"/>
      <c r="K5363"/>
      <c r="L5363"/>
      <c r="M5363"/>
      <c r="N5363"/>
      <c r="O5363"/>
      <c r="P5363"/>
      <c r="Q5363"/>
      <c r="R5363"/>
    </row>
    <row r="5364" spans="1:18" s="16" customFormat="1" x14ac:dyDescent="0.25">
      <c r="A5364"/>
      <c r="B5364" s="18"/>
      <c r="D5364"/>
      <c r="E5364"/>
      <c r="F5364"/>
      <c r="G5364"/>
      <c r="H5364"/>
      <c r="I5364"/>
      <c r="J5364"/>
      <c r="K5364"/>
      <c r="L5364"/>
      <c r="M5364"/>
      <c r="N5364"/>
      <c r="O5364"/>
      <c r="P5364"/>
      <c r="Q5364"/>
      <c r="R5364"/>
    </row>
    <row r="5365" spans="1:18" s="16" customFormat="1" x14ac:dyDescent="0.25">
      <c r="A5365"/>
      <c r="B5365" s="18"/>
      <c r="D5365"/>
      <c r="E5365"/>
      <c r="F5365"/>
      <c r="G5365"/>
      <c r="H5365"/>
      <c r="I5365"/>
      <c r="J5365"/>
      <c r="K5365"/>
      <c r="L5365"/>
      <c r="M5365"/>
      <c r="N5365"/>
      <c r="O5365"/>
      <c r="P5365"/>
      <c r="Q5365"/>
      <c r="R5365"/>
    </row>
    <row r="5366" spans="1:18" s="16" customFormat="1" x14ac:dyDescent="0.25">
      <c r="A5366"/>
      <c r="B5366" s="18"/>
      <c r="D5366"/>
      <c r="E5366"/>
      <c r="F5366"/>
      <c r="G5366"/>
      <c r="H5366"/>
      <c r="I5366"/>
      <c r="J5366"/>
      <c r="K5366"/>
      <c r="L5366"/>
      <c r="M5366"/>
      <c r="N5366"/>
      <c r="O5366"/>
      <c r="P5366"/>
      <c r="Q5366"/>
      <c r="R5366"/>
    </row>
    <row r="5367" spans="1:18" s="16" customFormat="1" x14ac:dyDescent="0.25">
      <c r="A5367"/>
      <c r="B5367" s="18"/>
      <c r="D5367"/>
      <c r="E5367"/>
      <c r="F5367"/>
      <c r="G5367"/>
      <c r="H5367"/>
      <c r="I5367"/>
      <c r="J5367"/>
      <c r="K5367"/>
      <c r="L5367"/>
      <c r="M5367"/>
      <c r="N5367"/>
      <c r="O5367"/>
      <c r="P5367"/>
      <c r="Q5367"/>
      <c r="R5367"/>
    </row>
    <row r="5368" spans="1:18" s="16" customFormat="1" x14ac:dyDescent="0.25">
      <c r="A5368"/>
      <c r="B5368" s="18"/>
      <c r="D5368"/>
      <c r="E5368"/>
      <c r="F5368"/>
      <c r="G5368"/>
      <c r="H5368"/>
      <c r="I5368"/>
      <c r="J5368"/>
      <c r="K5368"/>
      <c r="L5368"/>
      <c r="M5368"/>
      <c r="N5368"/>
      <c r="O5368"/>
      <c r="P5368"/>
      <c r="Q5368"/>
      <c r="R5368"/>
    </row>
    <row r="5369" spans="1:18" s="16" customFormat="1" x14ac:dyDescent="0.25">
      <c r="A5369"/>
      <c r="B5369" s="18"/>
      <c r="D5369"/>
      <c r="E5369"/>
      <c r="F5369"/>
      <c r="G5369"/>
      <c r="H5369"/>
      <c r="I5369"/>
      <c r="J5369"/>
      <c r="K5369"/>
      <c r="L5369"/>
      <c r="M5369"/>
      <c r="N5369"/>
      <c r="O5369"/>
      <c r="P5369"/>
      <c r="Q5369"/>
      <c r="R5369"/>
    </row>
    <row r="5370" spans="1:18" s="16" customFormat="1" x14ac:dyDescent="0.25">
      <c r="A5370"/>
      <c r="B5370" s="18"/>
      <c r="D5370"/>
      <c r="E5370"/>
      <c r="F5370"/>
      <c r="G5370"/>
      <c r="H5370"/>
      <c r="I5370"/>
      <c r="J5370"/>
      <c r="K5370"/>
      <c r="L5370"/>
      <c r="M5370"/>
      <c r="N5370"/>
      <c r="O5370"/>
      <c r="P5370"/>
      <c r="Q5370"/>
      <c r="R5370"/>
    </row>
    <row r="5371" spans="1:18" s="16" customFormat="1" x14ac:dyDescent="0.25">
      <c r="A5371"/>
      <c r="B5371" s="18"/>
      <c r="D5371"/>
      <c r="E5371"/>
      <c r="F5371"/>
      <c r="G5371"/>
      <c r="H5371"/>
      <c r="I5371"/>
      <c r="J5371"/>
      <c r="K5371"/>
      <c r="L5371"/>
      <c r="M5371"/>
      <c r="N5371"/>
      <c r="O5371"/>
      <c r="P5371"/>
      <c r="Q5371"/>
      <c r="R5371"/>
    </row>
    <row r="5372" spans="1:18" s="16" customFormat="1" x14ac:dyDescent="0.25">
      <c r="A5372"/>
      <c r="B5372" s="18"/>
      <c r="D5372"/>
      <c r="E5372"/>
      <c r="F5372"/>
      <c r="G5372"/>
      <c r="H5372"/>
      <c r="I5372"/>
      <c r="J5372"/>
      <c r="K5372"/>
      <c r="L5372"/>
      <c r="M5372"/>
      <c r="N5372"/>
      <c r="O5372"/>
      <c r="P5372"/>
      <c r="Q5372"/>
      <c r="R5372"/>
    </row>
    <row r="5373" spans="1:18" s="16" customFormat="1" x14ac:dyDescent="0.25">
      <c r="A5373"/>
      <c r="B5373" s="18"/>
      <c r="D5373"/>
      <c r="E5373"/>
      <c r="F5373"/>
      <c r="G5373"/>
      <c r="H5373"/>
      <c r="I5373"/>
      <c r="J5373"/>
      <c r="K5373"/>
      <c r="L5373"/>
      <c r="M5373"/>
      <c r="N5373"/>
      <c r="O5373"/>
      <c r="P5373"/>
      <c r="Q5373"/>
      <c r="R5373"/>
    </row>
    <row r="5374" spans="1:18" s="16" customFormat="1" x14ac:dyDescent="0.25">
      <c r="A5374"/>
      <c r="B5374" s="18"/>
      <c r="D5374"/>
      <c r="E5374"/>
      <c r="F5374"/>
      <c r="G5374"/>
      <c r="H5374"/>
      <c r="I5374"/>
      <c r="J5374"/>
      <c r="K5374"/>
      <c r="L5374"/>
      <c r="M5374"/>
      <c r="N5374"/>
      <c r="O5374"/>
      <c r="P5374"/>
      <c r="Q5374"/>
      <c r="R5374"/>
    </row>
    <row r="5375" spans="1:18" s="16" customFormat="1" x14ac:dyDescent="0.25">
      <c r="A5375"/>
      <c r="B5375" s="18"/>
      <c r="D5375"/>
      <c r="E5375"/>
      <c r="F5375"/>
      <c r="G5375"/>
      <c r="H5375"/>
      <c r="I5375"/>
      <c r="J5375"/>
      <c r="K5375"/>
      <c r="L5375"/>
      <c r="M5375"/>
      <c r="N5375"/>
      <c r="O5375"/>
      <c r="P5375"/>
      <c r="Q5375"/>
      <c r="R5375"/>
    </row>
    <row r="5376" spans="1:18" s="16" customFormat="1" x14ac:dyDescent="0.25">
      <c r="A5376"/>
      <c r="B5376" s="18"/>
      <c r="D5376"/>
      <c r="E5376"/>
      <c r="F5376"/>
      <c r="G5376"/>
      <c r="H5376"/>
      <c r="I5376"/>
      <c r="J5376"/>
      <c r="K5376"/>
      <c r="L5376"/>
      <c r="M5376"/>
      <c r="N5376"/>
      <c r="O5376"/>
      <c r="P5376"/>
      <c r="Q5376"/>
      <c r="R5376"/>
    </row>
    <row r="5377" spans="1:18" s="16" customFormat="1" x14ac:dyDescent="0.25">
      <c r="A5377"/>
      <c r="B5377" s="18"/>
      <c r="D5377"/>
      <c r="E5377"/>
      <c r="F5377"/>
      <c r="G5377"/>
      <c r="H5377"/>
      <c r="I5377"/>
      <c r="J5377"/>
      <c r="K5377"/>
      <c r="L5377"/>
      <c r="M5377"/>
      <c r="N5377"/>
      <c r="O5377"/>
      <c r="P5377"/>
      <c r="Q5377"/>
      <c r="R5377"/>
    </row>
    <row r="5378" spans="1:18" s="16" customFormat="1" x14ac:dyDescent="0.25">
      <c r="A5378"/>
      <c r="B5378" s="18"/>
      <c r="D5378"/>
      <c r="E5378"/>
      <c r="F5378"/>
      <c r="G5378"/>
      <c r="H5378"/>
      <c r="I5378"/>
      <c r="J5378"/>
      <c r="K5378"/>
      <c r="L5378"/>
      <c r="M5378"/>
      <c r="N5378"/>
      <c r="O5378"/>
      <c r="P5378"/>
      <c r="Q5378"/>
      <c r="R5378"/>
    </row>
    <row r="5379" spans="1:18" s="16" customFormat="1" x14ac:dyDescent="0.25">
      <c r="A5379"/>
      <c r="B5379" s="18"/>
      <c r="D5379"/>
      <c r="E5379"/>
      <c r="F5379"/>
      <c r="G5379"/>
      <c r="H5379"/>
      <c r="I5379"/>
      <c r="J5379"/>
      <c r="K5379"/>
      <c r="L5379"/>
      <c r="M5379"/>
      <c r="N5379"/>
      <c r="O5379"/>
      <c r="P5379"/>
      <c r="Q5379"/>
      <c r="R5379"/>
    </row>
    <row r="5380" spans="1:18" s="16" customFormat="1" x14ac:dyDescent="0.25">
      <c r="A5380"/>
      <c r="B5380" s="18"/>
      <c r="D5380"/>
      <c r="E5380"/>
      <c r="F5380"/>
      <c r="G5380"/>
      <c r="H5380"/>
      <c r="I5380"/>
      <c r="J5380"/>
      <c r="K5380"/>
      <c r="L5380"/>
      <c r="M5380"/>
      <c r="N5380"/>
      <c r="O5380"/>
      <c r="P5380"/>
      <c r="Q5380"/>
      <c r="R5380"/>
    </row>
    <row r="5381" spans="1:18" s="16" customFormat="1" x14ac:dyDescent="0.25">
      <c r="A5381"/>
      <c r="B5381" s="18"/>
      <c r="D5381"/>
      <c r="E5381"/>
      <c r="F5381"/>
      <c r="G5381"/>
      <c r="H5381"/>
      <c r="I5381"/>
      <c r="J5381"/>
      <c r="K5381"/>
      <c r="L5381"/>
      <c r="M5381"/>
      <c r="N5381"/>
      <c r="O5381"/>
      <c r="P5381"/>
      <c r="Q5381"/>
      <c r="R5381"/>
    </row>
    <row r="5382" spans="1:18" s="16" customFormat="1" x14ac:dyDescent="0.25">
      <c r="A5382"/>
      <c r="B5382" s="18"/>
      <c r="D5382"/>
      <c r="E5382"/>
      <c r="F5382"/>
      <c r="G5382"/>
      <c r="H5382"/>
      <c r="I5382"/>
      <c r="J5382"/>
      <c r="K5382"/>
      <c r="L5382"/>
      <c r="M5382"/>
      <c r="N5382"/>
      <c r="O5382"/>
      <c r="P5382"/>
      <c r="Q5382"/>
      <c r="R5382"/>
    </row>
    <row r="5383" spans="1:18" s="16" customFormat="1" x14ac:dyDescent="0.25">
      <c r="A5383"/>
      <c r="B5383" s="18"/>
      <c r="D5383"/>
      <c r="E5383"/>
      <c r="F5383"/>
      <c r="G5383"/>
      <c r="H5383"/>
      <c r="I5383"/>
      <c r="J5383"/>
      <c r="K5383"/>
      <c r="L5383"/>
      <c r="M5383"/>
      <c r="N5383"/>
      <c r="O5383"/>
      <c r="P5383"/>
      <c r="Q5383"/>
      <c r="R5383"/>
    </row>
    <row r="5384" spans="1:18" s="16" customFormat="1" x14ac:dyDescent="0.25">
      <c r="A5384"/>
      <c r="B5384" s="18"/>
      <c r="D5384"/>
      <c r="E5384"/>
      <c r="F5384"/>
      <c r="G5384"/>
      <c r="H5384"/>
      <c r="I5384"/>
      <c r="J5384"/>
      <c r="K5384"/>
      <c r="L5384"/>
      <c r="M5384"/>
      <c r="N5384"/>
      <c r="O5384"/>
      <c r="P5384"/>
      <c r="Q5384"/>
      <c r="R5384"/>
    </row>
    <row r="5385" spans="1:18" s="16" customFormat="1" x14ac:dyDescent="0.25">
      <c r="A5385"/>
      <c r="B5385" s="18"/>
      <c r="D5385"/>
      <c r="E5385"/>
      <c r="F5385"/>
      <c r="G5385"/>
      <c r="H5385"/>
      <c r="I5385"/>
      <c r="J5385"/>
      <c r="K5385"/>
      <c r="L5385"/>
      <c r="M5385"/>
      <c r="N5385"/>
      <c r="O5385"/>
      <c r="P5385"/>
      <c r="Q5385"/>
      <c r="R5385"/>
    </row>
    <row r="5386" spans="1:18" s="16" customFormat="1" x14ac:dyDescent="0.25">
      <c r="A5386"/>
      <c r="B5386" s="18"/>
      <c r="D5386"/>
      <c r="E5386"/>
      <c r="F5386"/>
      <c r="G5386"/>
      <c r="H5386"/>
      <c r="I5386"/>
      <c r="J5386"/>
      <c r="K5386"/>
      <c r="L5386"/>
      <c r="M5386"/>
      <c r="N5386"/>
      <c r="O5386"/>
      <c r="P5386"/>
      <c r="Q5386"/>
      <c r="R5386"/>
    </row>
    <row r="5387" spans="1:18" s="16" customFormat="1" x14ac:dyDescent="0.25">
      <c r="A5387"/>
      <c r="B5387" s="18"/>
      <c r="D5387"/>
      <c r="E5387"/>
      <c r="F5387"/>
      <c r="G5387"/>
      <c r="H5387"/>
      <c r="I5387"/>
      <c r="J5387"/>
      <c r="K5387"/>
      <c r="L5387"/>
      <c r="M5387"/>
      <c r="N5387"/>
      <c r="O5387"/>
      <c r="P5387"/>
      <c r="Q5387"/>
      <c r="R5387"/>
    </row>
    <row r="5388" spans="1:18" s="16" customFormat="1" x14ac:dyDescent="0.25">
      <c r="A5388"/>
      <c r="B5388" s="18"/>
      <c r="D5388"/>
      <c r="E5388"/>
      <c r="F5388"/>
      <c r="G5388"/>
      <c r="H5388"/>
      <c r="I5388"/>
      <c r="J5388"/>
      <c r="K5388"/>
      <c r="L5388"/>
      <c r="M5388"/>
      <c r="N5388"/>
      <c r="O5388"/>
      <c r="P5388"/>
      <c r="Q5388"/>
      <c r="R5388"/>
    </row>
    <row r="5389" spans="1:18" s="16" customFormat="1" x14ac:dyDescent="0.25">
      <c r="A5389"/>
      <c r="B5389" s="18"/>
      <c r="D5389"/>
      <c r="E5389"/>
      <c r="F5389"/>
      <c r="G5389"/>
      <c r="H5389"/>
      <c r="I5389"/>
      <c r="J5389"/>
      <c r="K5389"/>
      <c r="L5389"/>
      <c r="M5389"/>
      <c r="N5389"/>
      <c r="O5389"/>
      <c r="P5389"/>
      <c r="Q5389"/>
      <c r="R5389"/>
    </row>
    <row r="5390" spans="1:18" s="16" customFormat="1" x14ac:dyDescent="0.25">
      <c r="A5390"/>
      <c r="B5390" s="18"/>
      <c r="D5390"/>
      <c r="E5390"/>
      <c r="F5390"/>
      <c r="G5390"/>
      <c r="H5390"/>
      <c r="I5390"/>
      <c r="J5390"/>
      <c r="K5390"/>
      <c r="L5390"/>
      <c r="M5390"/>
      <c r="N5390"/>
      <c r="O5390"/>
      <c r="P5390"/>
      <c r="Q5390"/>
      <c r="R5390"/>
    </row>
    <row r="5391" spans="1:18" s="16" customFormat="1" x14ac:dyDescent="0.25">
      <c r="A5391"/>
      <c r="B5391" s="18"/>
      <c r="D5391"/>
      <c r="E5391"/>
      <c r="F5391"/>
      <c r="G5391"/>
      <c r="H5391"/>
      <c r="I5391"/>
      <c r="J5391"/>
      <c r="K5391"/>
      <c r="L5391"/>
      <c r="M5391"/>
      <c r="N5391"/>
      <c r="O5391"/>
      <c r="P5391"/>
      <c r="Q5391"/>
      <c r="R5391"/>
    </row>
    <row r="5392" spans="1:18" s="16" customFormat="1" x14ac:dyDescent="0.25">
      <c r="A5392"/>
      <c r="B5392" s="18"/>
      <c r="D5392"/>
      <c r="E5392"/>
      <c r="F5392"/>
      <c r="G5392"/>
      <c r="H5392"/>
      <c r="I5392"/>
      <c r="J5392"/>
      <c r="K5392"/>
      <c r="L5392"/>
      <c r="M5392"/>
      <c r="N5392"/>
      <c r="O5392"/>
      <c r="P5392"/>
      <c r="Q5392"/>
      <c r="R5392"/>
    </row>
    <row r="5393" spans="1:18" s="16" customFormat="1" x14ac:dyDescent="0.25">
      <c r="A5393"/>
      <c r="B5393" s="18"/>
      <c r="D5393"/>
      <c r="E5393"/>
      <c r="F5393"/>
      <c r="G5393"/>
      <c r="H5393"/>
      <c r="I5393"/>
      <c r="J5393"/>
      <c r="K5393"/>
      <c r="L5393"/>
      <c r="M5393"/>
      <c r="N5393"/>
      <c r="O5393"/>
      <c r="P5393"/>
      <c r="Q5393"/>
      <c r="R5393"/>
    </row>
    <row r="5394" spans="1:18" s="16" customFormat="1" x14ac:dyDescent="0.25">
      <c r="A5394"/>
      <c r="B5394" s="18"/>
      <c r="D5394"/>
      <c r="E5394"/>
      <c r="F5394"/>
      <c r="G5394"/>
      <c r="H5394"/>
      <c r="I5394"/>
      <c r="J5394"/>
      <c r="K5394"/>
      <c r="L5394"/>
      <c r="M5394"/>
      <c r="N5394"/>
      <c r="O5394"/>
      <c r="P5394"/>
      <c r="Q5394"/>
      <c r="R5394"/>
    </row>
    <row r="5395" spans="1:18" s="16" customFormat="1" x14ac:dyDescent="0.25">
      <c r="A5395"/>
      <c r="B5395" s="18"/>
      <c r="D5395"/>
      <c r="E5395"/>
      <c r="F5395"/>
      <c r="G5395"/>
      <c r="H5395"/>
      <c r="I5395"/>
      <c r="J5395"/>
      <c r="K5395"/>
      <c r="L5395"/>
      <c r="M5395"/>
      <c r="N5395"/>
      <c r="O5395"/>
      <c r="P5395"/>
      <c r="Q5395"/>
      <c r="R5395"/>
    </row>
    <row r="5396" spans="1:18" s="16" customFormat="1" x14ac:dyDescent="0.25">
      <c r="A5396"/>
      <c r="B5396" s="18"/>
      <c r="D5396"/>
      <c r="E5396"/>
      <c r="F5396"/>
      <c r="G5396"/>
      <c r="H5396"/>
      <c r="I5396"/>
      <c r="J5396"/>
      <c r="K5396"/>
      <c r="L5396"/>
      <c r="M5396"/>
      <c r="N5396"/>
      <c r="O5396"/>
      <c r="P5396"/>
      <c r="Q5396"/>
      <c r="R5396"/>
    </row>
    <row r="5397" spans="1:18" s="16" customFormat="1" x14ac:dyDescent="0.25">
      <c r="A5397"/>
      <c r="B5397" s="18"/>
      <c r="D5397"/>
      <c r="E5397"/>
      <c r="F5397"/>
      <c r="G5397"/>
      <c r="H5397"/>
      <c r="I5397"/>
      <c r="J5397"/>
      <c r="K5397"/>
      <c r="L5397"/>
      <c r="M5397"/>
      <c r="N5397"/>
      <c r="O5397"/>
      <c r="P5397"/>
      <c r="Q5397"/>
      <c r="R5397"/>
    </row>
    <row r="5398" spans="1:18" s="16" customFormat="1" x14ac:dyDescent="0.25">
      <c r="A5398"/>
      <c r="B5398" s="18"/>
      <c r="D5398"/>
      <c r="E5398"/>
      <c r="F5398"/>
      <c r="G5398"/>
      <c r="H5398"/>
      <c r="I5398"/>
      <c r="J5398"/>
      <c r="K5398"/>
      <c r="L5398"/>
      <c r="M5398"/>
      <c r="N5398"/>
      <c r="O5398"/>
      <c r="P5398"/>
      <c r="Q5398"/>
      <c r="R5398"/>
    </row>
    <row r="5399" spans="1:18" s="16" customFormat="1" x14ac:dyDescent="0.25">
      <c r="A5399"/>
      <c r="B5399" s="18"/>
      <c r="D5399"/>
      <c r="E5399"/>
      <c r="F5399"/>
      <c r="G5399"/>
      <c r="H5399"/>
      <c r="I5399"/>
      <c r="J5399"/>
      <c r="K5399"/>
      <c r="L5399"/>
      <c r="M5399"/>
      <c r="N5399"/>
      <c r="O5399"/>
      <c r="P5399"/>
      <c r="Q5399"/>
      <c r="R5399"/>
    </row>
    <row r="5400" spans="1:18" s="16" customFormat="1" x14ac:dyDescent="0.25">
      <c r="A5400"/>
      <c r="B5400" s="18"/>
      <c r="D5400"/>
      <c r="E5400"/>
      <c r="F5400"/>
      <c r="G5400"/>
      <c r="H5400"/>
      <c r="I5400"/>
      <c r="J5400"/>
      <c r="K5400"/>
      <c r="L5400"/>
      <c r="M5400"/>
      <c r="N5400"/>
      <c r="O5400"/>
      <c r="P5400"/>
      <c r="Q5400"/>
      <c r="R5400"/>
    </row>
    <row r="5401" spans="1:18" s="16" customFormat="1" x14ac:dyDescent="0.25">
      <c r="A5401"/>
      <c r="B5401" s="18"/>
      <c r="D5401"/>
      <c r="E5401"/>
      <c r="F5401"/>
      <c r="G5401"/>
      <c r="H5401"/>
      <c r="I5401"/>
      <c r="J5401"/>
      <c r="K5401"/>
      <c r="L5401"/>
      <c r="M5401"/>
      <c r="N5401"/>
      <c r="O5401"/>
      <c r="P5401"/>
      <c r="Q5401"/>
      <c r="R5401"/>
    </row>
    <row r="5402" spans="1:18" s="16" customFormat="1" x14ac:dyDescent="0.25">
      <c r="A5402"/>
      <c r="B5402" s="18"/>
      <c r="D5402"/>
      <c r="E5402"/>
      <c r="F5402"/>
      <c r="G5402"/>
      <c r="H5402"/>
      <c r="I5402"/>
      <c r="J5402"/>
      <c r="K5402"/>
      <c r="L5402"/>
      <c r="M5402"/>
      <c r="N5402"/>
      <c r="O5402"/>
      <c r="P5402"/>
      <c r="Q5402"/>
      <c r="R5402"/>
    </row>
    <row r="5403" spans="1:18" s="16" customFormat="1" x14ac:dyDescent="0.25">
      <c r="A5403"/>
      <c r="B5403" s="18"/>
      <c r="D5403"/>
      <c r="E5403"/>
      <c r="F5403"/>
      <c r="G5403"/>
      <c r="H5403"/>
      <c r="I5403"/>
      <c r="J5403"/>
      <c r="K5403"/>
      <c r="L5403"/>
      <c r="M5403"/>
      <c r="N5403"/>
      <c r="O5403"/>
      <c r="P5403"/>
      <c r="Q5403"/>
      <c r="R5403"/>
    </row>
    <row r="5404" spans="1:18" s="16" customFormat="1" x14ac:dyDescent="0.25">
      <c r="A5404"/>
      <c r="B5404" s="18"/>
      <c r="D5404"/>
      <c r="E5404"/>
      <c r="F5404"/>
      <c r="G5404"/>
      <c r="H5404"/>
      <c r="I5404"/>
      <c r="J5404"/>
      <c r="K5404"/>
      <c r="L5404"/>
      <c r="M5404"/>
      <c r="N5404"/>
      <c r="O5404"/>
      <c r="P5404"/>
      <c r="Q5404"/>
      <c r="R5404"/>
    </row>
    <row r="5405" spans="1:18" s="16" customFormat="1" x14ac:dyDescent="0.25">
      <c r="A5405"/>
      <c r="B5405" s="18"/>
      <c r="D5405"/>
      <c r="E5405"/>
      <c r="F5405"/>
      <c r="G5405"/>
      <c r="H5405"/>
      <c r="I5405"/>
      <c r="J5405"/>
      <c r="K5405"/>
      <c r="L5405"/>
      <c r="M5405"/>
      <c r="N5405"/>
      <c r="O5405"/>
      <c r="P5405"/>
      <c r="Q5405"/>
      <c r="R5405"/>
    </row>
    <row r="5406" spans="1:18" s="16" customFormat="1" x14ac:dyDescent="0.25">
      <c r="A5406"/>
      <c r="B5406" s="18"/>
      <c r="D5406"/>
      <c r="E5406"/>
      <c r="F5406"/>
      <c r="G5406"/>
      <c r="H5406"/>
      <c r="I5406"/>
      <c r="J5406"/>
      <c r="K5406"/>
      <c r="L5406"/>
      <c r="M5406"/>
      <c r="N5406"/>
      <c r="O5406"/>
      <c r="P5406"/>
      <c r="Q5406"/>
      <c r="R5406"/>
    </row>
    <row r="5407" spans="1:18" s="16" customFormat="1" x14ac:dyDescent="0.25">
      <c r="A5407"/>
      <c r="B5407" s="18"/>
      <c r="D5407"/>
      <c r="E5407"/>
      <c r="F5407"/>
      <c r="G5407"/>
      <c r="H5407"/>
      <c r="I5407"/>
      <c r="J5407"/>
      <c r="K5407"/>
      <c r="L5407"/>
      <c r="M5407"/>
      <c r="N5407"/>
      <c r="O5407"/>
      <c r="P5407"/>
      <c r="Q5407"/>
      <c r="R5407"/>
    </row>
    <row r="5408" spans="1:18" s="16" customFormat="1" x14ac:dyDescent="0.25">
      <c r="A5408"/>
      <c r="B5408" s="18"/>
      <c r="D5408"/>
      <c r="E5408"/>
      <c r="F5408"/>
      <c r="G5408"/>
      <c r="H5408"/>
      <c r="I5408"/>
      <c r="J5408"/>
      <c r="K5408"/>
      <c r="L5408"/>
      <c r="M5408"/>
      <c r="N5408"/>
      <c r="O5408"/>
      <c r="P5408"/>
      <c r="Q5408"/>
      <c r="R5408"/>
    </row>
    <row r="5409" spans="1:18" s="16" customFormat="1" x14ac:dyDescent="0.25">
      <c r="A5409"/>
      <c r="B5409" s="18"/>
      <c r="D5409"/>
      <c r="E5409"/>
      <c r="F5409"/>
      <c r="G5409"/>
      <c r="H5409"/>
      <c r="I5409"/>
      <c r="J5409"/>
      <c r="K5409"/>
      <c r="L5409"/>
      <c r="M5409"/>
      <c r="N5409"/>
      <c r="O5409"/>
      <c r="P5409"/>
      <c r="Q5409"/>
      <c r="R5409"/>
    </row>
    <row r="5410" spans="1:18" s="16" customFormat="1" x14ac:dyDescent="0.25">
      <c r="A5410"/>
      <c r="B5410" s="18"/>
      <c r="D5410"/>
      <c r="E5410"/>
      <c r="F5410"/>
      <c r="G5410"/>
      <c r="H5410"/>
      <c r="I5410"/>
      <c r="J5410"/>
      <c r="K5410"/>
      <c r="L5410"/>
      <c r="M5410"/>
      <c r="N5410"/>
      <c r="O5410"/>
      <c r="P5410"/>
      <c r="Q5410"/>
      <c r="R5410"/>
    </row>
    <row r="5411" spans="1:18" s="16" customFormat="1" x14ac:dyDescent="0.25">
      <c r="A5411"/>
      <c r="B5411" s="18"/>
      <c r="D5411"/>
      <c r="E5411"/>
      <c r="F5411"/>
      <c r="G5411"/>
      <c r="H5411"/>
      <c r="I5411"/>
      <c r="J5411"/>
      <c r="K5411"/>
      <c r="L5411"/>
      <c r="M5411"/>
      <c r="N5411"/>
      <c r="O5411"/>
      <c r="P5411"/>
      <c r="Q5411"/>
      <c r="R5411"/>
    </row>
    <row r="5412" spans="1:18" s="16" customFormat="1" x14ac:dyDescent="0.25">
      <c r="A5412"/>
      <c r="B5412" s="17"/>
      <c r="D5412"/>
      <c r="E5412"/>
      <c r="F5412"/>
      <c r="G5412"/>
      <c r="H5412"/>
      <c r="I5412"/>
      <c r="J5412"/>
      <c r="K5412"/>
      <c r="L5412"/>
      <c r="M5412"/>
      <c r="N5412"/>
      <c r="O5412"/>
      <c r="P5412"/>
      <c r="Q5412"/>
      <c r="R5412"/>
    </row>
    <row r="5413" spans="1:18" s="16" customFormat="1" x14ac:dyDescent="0.25">
      <c r="A5413"/>
      <c r="B5413" s="18"/>
      <c r="D5413"/>
      <c r="E5413"/>
      <c r="F5413"/>
      <c r="G5413"/>
      <c r="H5413"/>
      <c r="I5413"/>
      <c r="J5413"/>
      <c r="K5413"/>
      <c r="L5413"/>
      <c r="M5413"/>
      <c r="N5413"/>
      <c r="O5413"/>
      <c r="P5413"/>
      <c r="Q5413"/>
      <c r="R5413"/>
    </row>
    <row r="5414" spans="1:18" s="16" customFormat="1" x14ac:dyDescent="0.25">
      <c r="A5414"/>
      <c r="B5414" s="18"/>
      <c r="D5414"/>
      <c r="E5414"/>
      <c r="F5414"/>
      <c r="G5414"/>
      <c r="H5414"/>
      <c r="I5414"/>
      <c r="J5414"/>
      <c r="K5414"/>
      <c r="L5414"/>
      <c r="M5414"/>
      <c r="N5414"/>
      <c r="O5414"/>
      <c r="P5414"/>
      <c r="Q5414"/>
      <c r="R5414"/>
    </row>
    <row r="5415" spans="1:18" s="16" customFormat="1" x14ac:dyDescent="0.25">
      <c r="A5415"/>
      <c r="B5415" s="18"/>
      <c r="D5415"/>
      <c r="E5415"/>
      <c r="F5415"/>
      <c r="G5415"/>
      <c r="H5415"/>
      <c r="I5415"/>
      <c r="J5415"/>
      <c r="K5415"/>
      <c r="L5415"/>
      <c r="M5415"/>
      <c r="N5415"/>
      <c r="O5415"/>
      <c r="P5415"/>
      <c r="Q5415"/>
      <c r="R5415"/>
    </row>
    <row r="5416" spans="1:18" s="16" customFormat="1" x14ac:dyDescent="0.25">
      <c r="A5416"/>
      <c r="B5416" s="18"/>
      <c r="D5416"/>
      <c r="E5416"/>
      <c r="F5416"/>
      <c r="G5416"/>
      <c r="H5416"/>
      <c r="I5416"/>
      <c r="J5416"/>
      <c r="K5416"/>
      <c r="L5416"/>
      <c r="M5416"/>
      <c r="N5416"/>
      <c r="O5416"/>
      <c r="P5416"/>
      <c r="Q5416"/>
      <c r="R5416"/>
    </row>
    <row r="5417" spans="1:18" s="16" customFormat="1" x14ac:dyDescent="0.25">
      <c r="A5417"/>
      <c r="B5417" s="18"/>
      <c r="D5417"/>
      <c r="E5417"/>
      <c r="F5417"/>
      <c r="G5417"/>
      <c r="H5417"/>
      <c r="I5417"/>
      <c r="J5417"/>
      <c r="K5417"/>
      <c r="L5417"/>
      <c r="M5417"/>
      <c r="N5417"/>
      <c r="O5417"/>
      <c r="P5417"/>
      <c r="Q5417"/>
      <c r="R5417"/>
    </row>
    <row r="5418" spans="1:18" s="16" customFormat="1" x14ac:dyDescent="0.25">
      <c r="A5418"/>
      <c r="B5418" s="18"/>
      <c r="D5418"/>
      <c r="E5418"/>
      <c r="F5418"/>
      <c r="G5418"/>
      <c r="H5418"/>
      <c r="I5418"/>
      <c r="J5418"/>
      <c r="K5418"/>
      <c r="L5418"/>
      <c r="M5418"/>
      <c r="N5418"/>
      <c r="O5418"/>
      <c r="P5418"/>
      <c r="Q5418"/>
      <c r="R5418"/>
    </row>
    <row r="5419" spans="1:18" s="16" customFormat="1" x14ac:dyDescent="0.25">
      <c r="A5419"/>
      <c r="B5419" s="18"/>
      <c r="D5419"/>
      <c r="E5419"/>
      <c r="F5419"/>
      <c r="G5419"/>
      <c r="H5419"/>
      <c r="I5419"/>
      <c r="J5419"/>
      <c r="K5419"/>
      <c r="L5419"/>
      <c r="M5419"/>
      <c r="N5419"/>
      <c r="O5419"/>
      <c r="P5419"/>
      <c r="Q5419"/>
      <c r="R5419"/>
    </row>
    <row r="5420" spans="1:18" s="16" customFormat="1" x14ac:dyDescent="0.25">
      <c r="A5420"/>
      <c r="B5420" s="18"/>
      <c r="D5420"/>
      <c r="E5420"/>
      <c r="F5420"/>
      <c r="G5420"/>
      <c r="H5420"/>
      <c r="I5420"/>
      <c r="J5420"/>
      <c r="K5420"/>
      <c r="L5420"/>
      <c r="M5420"/>
      <c r="N5420"/>
      <c r="O5420"/>
      <c r="P5420"/>
      <c r="Q5420"/>
      <c r="R5420"/>
    </row>
    <row r="5421" spans="1:18" s="16" customFormat="1" x14ac:dyDescent="0.25">
      <c r="A5421"/>
      <c r="B5421" s="18"/>
      <c r="D5421"/>
      <c r="E5421"/>
      <c r="F5421"/>
      <c r="G5421"/>
      <c r="H5421"/>
      <c r="I5421"/>
      <c r="J5421"/>
      <c r="K5421"/>
      <c r="L5421"/>
      <c r="M5421"/>
      <c r="N5421"/>
      <c r="O5421"/>
      <c r="P5421"/>
      <c r="Q5421"/>
      <c r="R5421"/>
    </row>
    <row r="5422" spans="1:18" s="16" customFormat="1" x14ac:dyDescent="0.25">
      <c r="A5422"/>
      <c r="B5422" s="18"/>
      <c r="D5422"/>
      <c r="E5422"/>
      <c r="F5422"/>
      <c r="G5422"/>
      <c r="H5422"/>
      <c r="I5422"/>
      <c r="J5422"/>
      <c r="K5422"/>
      <c r="L5422"/>
      <c r="M5422"/>
      <c r="N5422"/>
      <c r="O5422"/>
      <c r="P5422"/>
      <c r="Q5422"/>
      <c r="R5422"/>
    </row>
    <row r="5423" spans="1:18" s="16" customFormat="1" x14ac:dyDescent="0.25">
      <c r="A5423"/>
      <c r="B5423" s="18"/>
      <c r="D5423"/>
      <c r="E5423"/>
      <c r="F5423"/>
      <c r="G5423"/>
      <c r="H5423"/>
      <c r="I5423"/>
      <c r="J5423"/>
      <c r="K5423"/>
      <c r="L5423"/>
      <c r="M5423"/>
      <c r="N5423"/>
      <c r="O5423"/>
      <c r="P5423"/>
      <c r="Q5423"/>
      <c r="R5423"/>
    </row>
    <row r="5424" spans="1:18" s="16" customFormat="1" x14ac:dyDescent="0.25">
      <c r="A5424"/>
      <c r="B5424" s="18"/>
      <c r="D5424"/>
      <c r="E5424"/>
      <c r="F5424"/>
      <c r="G5424"/>
      <c r="H5424"/>
      <c r="I5424"/>
      <c r="J5424"/>
      <c r="K5424"/>
      <c r="L5424"/>
      <c r="M5424"/>
      <c r="N5424"/>
      <c r="O5424"/>
      <c r="P5424"/>
      <c r="Q5424"/>
      <c r="R5424"/>
    </row>
    <row r="5425" spans="1:18" s="16" customFormat="1" x14ac:dyDescent="0.25">
      <c r="A5425"/>
      <c r="B5425" s="18"/>
      <c r="D5425"/>
      <c r="E5425"/>
      <c r="F5425"/>
      <c r="G5425"/>
      <c r="H5425"/>
      <c r="I5425"/>
      <c r="J5425"/>
      <c r="K5425"/>
      <c r="L5425"/>
      <c r="M5425"/>
      <c r="N5425"/>
      <c r="O5425"/>
      <c r="P5425"/>
      <c r="Q5425"/>
      <c r="R5425"/>
    </row>
    <row r="5426" spans="1:18" s="16" customFormat="1" x14ac:dyDescent="0.25">
      <c r="A5426"/>
      <c r="B5426" s="18"/>
      <c r="D5426"/>
      <c r="E5426"/>
      <c r="F5426"/>
      <c r="G5426"/>
      <c r="H5426"/>
      <c r="I5426"/>
      <c r="J5426"/>
      <c r="K5426"/>
      <c r="L5426"/>
      <c r="M5426"/>
      <c r="N5426"/>
      <c r="O5426"/>
      <c r="P5426"/>
      <c r="Q5426"/>
      <c r="R5426"/>
    </row>
    <row r="5427" spans="1:18" s="16" customFormat="1" x14ac:dyDescent="0.25">
      <c r="A5427"/>
      <c r="B5427" s="18"/>
      <c r="D5427"/>
      <c r="E5427"/>
      <c r="F5427"/>
      <c r="G5427"/>
      <c r="H5427"/>
      <c r="I5427"/>
      <c r="J5427"/>
      <c r="K5427"/>
      <c r="L5427"/>
      <c r="M5427"/>
      <c r="N5427"/>
      <c r="O5427"/>
      <c r="P5427"/>
      <c r="Q5427"/>
      <c r="R5427"/>
    </row>
    <row r="5428" spans="1:18" s="16" customFormat="1" x14ac:dyDescent="0.25">
      <c r="A5428"/>
      <c r="B5428" s="18"/>
      <c r="D5428"/>
      <c r="E5428"/>
      <c r="F5428"/>
      <c r="G5428"/>
      <c r="H5428"/>
      <c r="I5428"/>
      <c r="J5428"/>
      <c r="K5428"/>
      <c r="L5428"/>
      <c r="M5428"/>
      <c r="N5428"/>
      <c r="O5428"/>
      <c r="P5428"/>
      <c r="Q5428"/>
      <c r="R5428"/>
    </row>
    <row r="5429" spans="1:18" s="16" customFormat="1" x14ac:dyDescent="0.25">
      <c r="A5429"/>
      <c r="B5429" s="18"/>
      <c r="D5429"/>
      <c r="E5429"/>
      <c r="F5429"/>
      <c r="G5429"/>
      <c r="H5429"/>
      <c r="I5429"/>
      <c r="J5429"/>
      <c r="K5429"/>
      <c r="L5429"/>
      <c r="M5429"/>
      <c r="N5429"/>
      <c r="O5429"/>
      <c r="P5429"/>
      <c r="Q5429"/>
      <c r="R5429"/>
    </row>
    <row r="5430" spans="1:18" s="16" customFormat="1" x14ac:dyDescent="0.25">
      <c r="A5430"/>
      <c r="B5430" s="18"/>
      <c r="D5430"/>
      <c r="E5430"/>
      <c r="F5430"/>
      <c r="G5430"/>
      <c r="H5430"/>
      <c r="I5430"/>
      <c r="J5430"/>
      <c r="K5430"/>
      <c r="L5430"/>
      <c r="M5430"/>
      <c r="N5430"/>
      <c r="O5430"/>
      <c r="P5430"/>
      <c r="Q5430"/>
      <c r="R5430"/>
    </row>
    <row r="5431" spans="1:18" s="16" customFormat="1" x14ac:dyDescent="0.25">
      <c r="A5431"/>
      <c r="B5431" s="18"/>
      <c r="D5431"/>
      <c r="E5431"/>
      <c r="F5431"/>
      <c r="G5431"/>
      <c r="H5431"/>
      <c r="I5431"/>
      <c r="J5431"/>
      <c r="K5431"/>
      <c r="L5431"/>
      <c r="M5431"/>
      <c r="N5431"/>
      <c r="O5431"/>
      <c r="P5431"/>
      <c r="Q5431"/>
      <c r="R5431"/>
    </row>
    <row r="5432" spans="1:18" s="16" customFormat="1" x14ac:dyDescent="0.25">
      <c r="A5432"/>
      <c r="B5432" s="18"/>
      <c r="D5432"/>
      <c r="E5432"/>
      <c r="F5432"/>
      <c r="G5432"/>
      <c r="H5432"/>
      <c r="I5432"/>
      <c r="J5432"/>
      <c r="K5432"/>
      <c r="L5432"/>
      <c r="M5432"/>
      <c r="N5432"/>
      <c r="O5432"/>
      <c r="P5432"/>
      <c r="Q5432"/>
      <c r="R5432"/>
    </row>
    <row r="5433" spans="1:18" s="16" customFormat="1" x14ac:dyDescent="0.25">
      <c r="A5433"/>
      <c r="B5433" s="18"/>
      <c r="D5433"/>
      <c r="E5433"/>
      <c r="F5433"/>
      <c r="G5433"/>
      <c r="H5433"/>
      <c r="I5433"/>
      <c r="J5433"/>
      <c r="K5433"/>
      <c r="L5433"/>
      <c r="M5433"/>
      <c r="N5433"/>
      <c r="O5433"/>
      <c r="P5433"/>
      <c r="Q5433"/>
      <c r="R5433"/>
    </row>
    <row r="5434" spans="1:18" s="16" customFormat="1" x14ac:dyDescent="0.25">
      <c r="A5434"/>
      <c r="B5434" s="18"/>
      <c r="D5434"/>
      <c r="E5434"/>
      <c r="F5434"/>
      <c r="G5434"/>
      <c r="H5434"/>
      <c r="I5434"/>
      <c r="J5434"/>
      <c r="K5434"/>
      <c r="L5434"/>
      <c r="M5434"/>
      <c r="N5434"/>
      <c r="O5434"/>
      <c r="P5434"/>
      <c r="Q5434"/>
      <c r="R5434"/>
    </row>
    <row r="5435" spans="1:18" s="16" customFormat="1" x14ac:dyDescent="0.25">
      <c r="A5435"/>
      <c r="B5435" s="18"/>
      <c r="D5435"/>
      <c r="E5435"/>
      <c r="F5435"/>
      <c r="G5435"/>
      <c r="H5435"/>
      <c r="I5435"/>
      <c r="J5435"/>
      <c r="K5435"/>
      <c r="L5435"/>
      <c r="M5435"/>
      <c r="N5435"/>
      <c r="O5435"/>
      <c r="P5435"/>
      <c r="Q5435"/>
      <c r="R5435"/>
    </row>
    <row r="5436" spans="1:18" s="16" customFormat="1" x14ac:dyDescent="0.25">
      <c r="A5436"/>
      <c r="B5436" s="18"/>
      <c r="D5436"/>
      <c r="E5436"/>
      <c r="F5436"/>
      <c r="G5436"/>
      <c r="H5436"/>
      <c r="I5436"/>
      <c r="J5436"/>
      <c r="K5436"/>
      <c r="L5436"/>
      <c r="M5436"/>
      <c r="N5436"/>
      <c r="O5436"/>
      <c r="P5436"/>
      <c r="Q5436"/>
      <c r="R5436"/>
    </row>
    <row r="5437" spans="1:18" s="16" customFormat="1" x14ac:dyDescent="0.25">
      <c r="A5437"/>
      <c r="B5437" s="18"/>
      <c r="D5437"/>
      <c r="E5437"/>
      <c r="F5437"/>
      <c r="G5437"/>
      <c r="H5437"/>
      <c r="I5437"/>
      <c r="J5437"/>
      <c r="K5437"/>
      <c r="L5437"/>
      <c r="M5437"/>
      <c r="N5437"/>
      <c r="O5437"/>
      <c r="P5437"/>
      <c r="Q5437"/>
      <c r="R5437"/>
    </row>
    <row r="5438" spans="1:18" s="16" customFormat="1" x14ac:dyDescent="0.25">
      <c r="A5438"/>
      <c r="B5438" s="18"/>
      <c r="D5438"/>
      <c r="E5438"/>
      <c r="F5438"/>
      <c r="G5438"/>
      <c r="H5438"/>
      <c r="I5438"/>
      <c r="J5438"/>
      <c r="K5438"/>
      <c r="L5438"/>
      <c r="M5438"/>
      <c r="N5438"/>
      <c r="O5438"/>
      <c r="P5438"/>
      <c r="Q5438"/>
      <c r="R5438"/>
    </row>
    <row r="5439" spans="1:18" s="16" customFormat="1" x14ac:dyDescent="0.25">
      <c r="A5439"/>
      <c r="B5439" s="18"/>
      <c r="D5439"/>
      <c r="E5439"/>
      <c r="F5439"/>
      <c r="G5439"/>
      <c r="H5439"/>
      <c r="I5439"/>
      <c r="J5439"/>
      <c r="K5439"/>
      <c r="L5439"/>
      <c r="M5439"/>
      <c r="N5439"/>
      <c r="O5439"/>
      <c r="P5439"/>
      <c r="Q5439"/>
      <c r="R5439"/>
    </row>
    <row r="5440" spans="1:18" s="16" customFormat="1" x14ac:dyDescent="0.25">
      <c r="A5440"/>
      <c r="B5440" s="18"/>
      <c r="D5440"/>
      <c r="E5440"/>
      <c r="F5440"/>
      <c r="G5440"/>
      <c r="H5440"/>
      <c r="I5440"/>
      <c r="J5440"/>
      <c r="K5440"/>
      <c r="L5440"/>
      <c r="M5440"/>
      <c r="N5440"/>
      <c r="O5440"/>
      <c r="P5440"/>
      <c r="Q5440"/>
      <c r="R5440"/>
    </row>
    <row r="5441" spans="1:18" s="16" customFormat="1" x14ac:dyDescent="0.25">
      <c r="A5441"/>
      <c r="B5441" s="18"/>
      <c r="D5441"/>
      <c r="E5441"/>
      <c r="F5441"/>
      <c r="G5441"/>
      <c r="H5441"/>
      <c r="I5441"/>
      <c r="J5441"/>
      <c r="K5441"/>
      <c r="L5441"/>
      <c r="M5441"/>
      <c r="N5441"/>
      <c r="O5441"/>
      <c r="P5441"/>
      <c r="Q5441"/>
      <c r="R5441"/>
    </row>
    <row r="5442" spans="1:18" s="16" customFormat="1" x14ac:dyDescent="0.25">
      <c r="A5442"/>
      <c r="B5442" s="18"/>
      <c r="D5442"/>
      <c r="E5442"/>
      <c r="F5442"/>
      <c r="G5442"/>
      <c r="H5442"/>
      <c r="I5442"/>
      <c r="J5442"/>
      <c r="K5442"/>
      <c r="L5442"/>
      <c r="M5442"/>
      <c r="N5442"/>
      <c r="O5442"/>
      <c r="P5442"/>
      <c r="Q5442"/>
      <c r="R5442"/>
    </row>
    <row r="5443" spans="1:18" s="16" customFormat="1" x14ac:dyDescent="0.25">
      <c r="A5443"/>
      <c r="B5443" s="18"/>
      <c r="D5443"/>
      <c r="E5443"/>
      <c r="F5443"/>
      <c r="G5443"/>
      <c r="H5443"/>
      <c r="I5443"/>
      <c r="J5443"/>
      <c r="K5443"/>
      <c r="L5443"/>
      <c r="M5443"/>
      <c r="N5443"/>
      <c r="O5443"/>
      <c r="P5443"/>
      <c r="Q5443"/>
      <c r="R5443"/>
    </row>
    <row r="5444" spans="1:18" s="16" customFormat="1" x14ac:dyDescent="0.25">
      <c r="A5444"/>
      <c r="B5444" s="18"/>
      <c r="D5444"/>
      <c r="E5444"/>
      <c r="F5444"/>
      <c r="G5444"/>
      <c r="H5444"/>
      <c r="I5444"/>
      <c r="J5444"/>
      <c r="K5444"/>
      <c r="L5444"/>
      <c r="M5444"/>
      <c r="N5444"/>
      <c r="O5444"/>
      <c r="P5444"/>
      <c r="Q5444"/>
      <c r="R5444"/>
    </row>
    <row r="5445" spans="1:18" s="16" customFormat="1" x14ac:dyDescent="0.25">
      <c r="A5445"/>
      <c r="B5445" s="18"/>
      <c r="D5445"/>
      <c r="E5445"/>
      <c r="F5445"/>
      <c r="G5445"/>
      <c r="H5445"/>
      <c r="I5445"/>
      <c r="J5445"/>
      <c r="K5445"/>
      <c r="L5445"/>
      <c r="M5445"/>
      <c r="N5445"/>
      <c r="O5445"/>
      <c r="P5445"/>
      <c r="Q5445"/>
      <c r="R5445"/>
    </row>
    <row r="5446" spans="1:18" s="16" customFormat="1" x14ac:dyDescent="0.25">
      <c r="A5446"/>
      <c r="B5446" s="18"/>
      <c r="D5446"/>
      <c r="E5446"/>
      <c r="F5446"/>
      <c r="G5446"/>
      <c r="H5446"/>
      <c r="I5446"/>
      <c r="J5446"/>
      <c r="K5446"/>
      <c r="L5446"/>
      <c r="M5446"/>
      <c r="N5446"/>
      <c r="O5446"/>
      <c r="P5446"/>
      <c r="Q5446"/>
      <c r="R5446"/>
    </row>
    <row r="5447" spans="1:18" s="16" customFormat="1" x14ac:dyDescent="0.25">
      <c r="A5447"/>
      <c r="B5447" s="18"/>
      <c r="D5447"/>
      <c r="E5447"/>
      <c r="F5447"/>
      <c r="G5447"/>
      <c r="H5447"/>
      <c r="I5447"/>
      <c r="J5447"/>
      <c r="K5447"/>
      <c r="L5447"/>
      <c r="M5447"/>
      <c r="N5447"/>
      <c r="O5447"/>
      <c r="P5447"/>
      <c r="Q5447"/>
      <c r="R5447"/>
    </row>
    <row r="5448" spans="1:18" s="16" customFormat="1" x14ac:dyDescent="0.25">
      <c r="A5448"/>
      <c r="B5448" s="18"/>
      <c r="D5448"/>
      <c r="E5448"/>
      <c r="F5448"/>
      <c r="G5448"/>
      <c r="H5448"/>
      <c r="I5448"/>
      <c r="J5448"/>
      <c r="K5448"/>
      <c r="L5448"/>
      <c r="M5448"/>
      <c r="N5448"/>
      <c r="O5448"/>
      <c r="P5448"/>
      <c r="Q5448"/>
      <c r="R5448"/>
    </row>
    <row r="5449" spans="1:18" s="16" customFormat="1" x14ac:dyDescent="0.25">
      <c r="A5449"/>
      <c r="B5449" s="18"/>
      <c r="D5449"/>
      <c r="E5449"/>
      <c r="F5449"/>
      <c r="G5449"/>
      <c r="H5449"/>
      <c r="I5449"/>
      <c r="J5449"/>
      <c r="K5449"/>
      <c r="L5449"/>
      <c r="M5449"/>
      <c r="N5449"/>
      <c r="O5449"/>
      <c r="P5449"/>
      <c r="Q5449"/>
      <c r="R5449"/>
    </row>
    <row r="5450" spans="1:18" s="16" customFormat="1" x14ac:dyDescent="0.25">
      <c r="A5450"/>
      <c r="B5450" s="18"/>
      <c r="D5450"/>
      <c r="E5450"/>
      <c r="F5450"/>
      <c r="G5450"/>
      <c r="H5450"/>
      <c r="I5450"/>
      <c r="J5450"/>
      <c r="K5450"/>
      <c r="L5450"/>
      <c r="M5450"/>
      <c r="N5450"/>
      <c r="O5450"/>
      <c r="P5450"/>
      <c r="Q5450"/>
      <c r="R5450"/>
    </row>
    <row r="5451" spans="1:18" s="16" customFormat="1" x14ac:dyDescent="0.25">
      <c r="A5451"/>
      <c r="B5451" s="18"/>
      <c r="D5451"/>
      <c r="E5451"/>
      <c r="F5451"/>
      <c r="G5451"/>
      <c r="H5451"/>
      <c r="I5451"/>
      <c r="J5451"/>
      <c r="K5451"/>
      <c r="L5451"/>
      <c r="M5451"/>
      <c r="N5451"/>
      <c r="O5451"/>
      <c r="P5451"/>
      <c r="Q5451"/>
      <c r="R5451"/>
    </row>
    <row r="5452" spans="1:18" s="16" customFormat="1" x14ac:dyDescent="0.25">
      <c r="A5452"/>
      <c r="B5452" s="18"/>
      <c r="D5452"/>
      <c r="E5452"/>
      <c r="F5452"/>
      <c r="G5452"/>
      <c r="H5452"/>
      <c r="I5452"/>
      <c r="J5452"/>
      <c r="K5452"/>
      <c r="L5452"/>
      <c r="M5452"/>
      <c r="N5452"/>
      <c r="O5452"/>
      <c r="P5452"/>
      <c r="Q5452"/>
      <c r="R5452"/>
    </row>
    <row r="5453" spans="1:18" s="16" customFormat="1" x14ac:dyDescent="0.25">
      <c r="A5453"/>
      <c r="B5453" s="18"/>
      <c r="D5453"/>
      <c r="E5453"/>
      <c r="F5453"/>
      <c r="G5453"/>
      <c r="H5453"/>
      <c r="I5453"/>
      <c r="J5453"/>
      <c r="K5453"/>
      <c r="L5453"/>
      <c r="M5453"/>
      <c r="N5453"/>
      <c r="O5453"/>
      <c r="P5453"/>
      <c r="Q5453"/>
      <c r="R5453"/>
    </row>
    <row r="5454" spans="1:18" s="16" customFormat="1" x14ac:dyDescent="0.25">
      <c r="A5454"/>
      <c r="B5454" s="18"/>
      <c r="D5454"/>
      <c r="E5454"/>
      <c r="F5454"/>
      <c r="G5454"/>
      <c r="H5454"/>
      <c r="I5454"/>
      <c r="J5454"/>
      <c r="K5454"/>
      <c r="L5454"/>
      <c r="M5454"/>
      <c r="N5454"/>
      <c r="O5454"/>
      <c r="P5454"/>
      <c r="Q5454"/>
      <c r="R5454"/>
    </row>
    <row r="5455" spans="1:18" s="16" customFormat="1" x14ac:dyDescent="0.25">
      <c r="A5455"/>
      <c r="B5455" s="18"/>
      <c r="D5455"/>
      <c r="E5455"/>
      <c r="F5455"/>
      <c r="G5455"/>
      <c r="H5455"/>
      <c r="I5455"/>
      <c r="J5455"/>
      <c r="K5455"/>
      <c r="L5455"/>
      <c r="M5455"/>
      <c r="N5455"/>
      <c r="O5455"/>
      <c r="P5455"/>
      <c r="Q5455"/>
      <c r="R5455"/>
    </row>
    <row r="5456" spans="1:18" s="16" customFormat="1" x14ac:dyDescent="0.25">
      <c r="A5456"/>
      <c r="B5456" s="18"/>
      <c r="D5456"/>
      <c r="E5456"/>
      <c r="F5456"/>
      <c r="G5456"/>
      <c r="H5456"/>
      <c r="I5456"/>
      <c r="J5456"/>
      <c r="K5456"/>
      <c r="L5456"/>
      <c r="M5456"/>
      <c r="N5456"/>
      <c r="O5456"/>
      <c r="P5456"/>
      <c r="Q5456"/>
      <c r="R5456"/>
    </row>
    <row r="5457" spans="1:18" s="16" customFormat="1" x14ac:dyDescent="0.25">
      <c r="A5457"/>
      <c r="B5457" s="18"/>
      <c r="D5457"/>
      <c r="E5457"/>
      <c r="F5457"/>
      <c r="G5457"/>
      <c r="H5457"/>
      <c r="I5457"/>
      <c r="J5457"/>
      <c r="K5457"/>
      <c r="L5457"/>
      <c r="M5457"/>
      <c r="N5457"/>
      <c r="O5457"/>
      <c r="P5457"/>
      <c r="Q5457"/>
      <c r="R5457"/>
    </row>
    <row r="5458" spans="1:18" s="16" customFormat="1" x14ac:dyDescent="0.25">
      <c r="A5458"/>
      <c r="B5458" s="18"/>
      <c r="D5458"/>
      <c r="E5458"/>
      <c r="F5458"/>
      <c r="G5458"/>
      <c r="H5458"/>
      <c r="I5458"/>
      <c r="J5458"/>
      <c r="K5458"/>
      <c r="L5458"/>
      <c r="M5458"/>
      <c r="N5458"/>
      <c r="O5458"/>
      <c r="P5458"/>
      <c r="Q5458"/>
      <c r="R5458"/>
    </row>
    <row r="5459" spans="1:18" s="16" customFormat="1" x14ac:dyDescent="0.25">
      <c r="A5459"/>
      <c r="B5459" s="18"/>
      <c r="D5459"/>
      <c r="E5459"/>
      <c r="F5459"/>
      <c r="G5459"/>
      <c r="H5459"/>
      <c r="I5459"/>
      <c r="J5459"/>
      <c r="K5459"/>
      <c r="L5459"/>
      <c r="M5459"/>
      <c r="N5459"/>
      <c r="O5459"/>
      <c r="P5459"/>
      <c r="Q5459"/>
      <c r="R5459"/>
    </row>
    <row r="5460" spans="1:18" s="16" customFormat="1" x14ac:dyDescent="0.25">
      <c r="A5460"/>
      <c r="B5460" s="18"/>
      <c r="D5460"/>
      <c r="E5460"/>
      <c r="F5460"/>
      <c r="G5460"/>
      <c r="H5460"/>
      <c r="I5460"/>
      <c r="J5460"/>
      <c r="K5460"/>
      <c r="L5460"/>
      <c r="M5460"/>
      <c r="N5460"/>
      <c r="O5460"/>
      <c r="P5460"/>
      <c r="Q5460"/>
      <c r="R5460"/>
    </row>
    <row r="5461" spans="1:18" s="16" customFormat="1" x14ac:dyDescent="0.25">
      <c r="A5461"/>
      <c r="B5461" s="18"/>
      <c r="D5461"/>
      <c r="E5461"/>
      <c r="F5461"/>
      <c r="G5461"/>
      <c r="H5461"/>
      <c r="I5461"/>
      <c r="J5461"/>
      <c r="K5461"/>
      <c r="L5461"/>
      <c r="M5461"/>
      <c r="N5461"/>
      <c r="O5461"/>
      <c r="P5461"/>
      <c r="Q5461"/>
      <c r="R5461"/>
    </row>
    <row r="5462" spans="1:18" s="16" customFormat="1" x14ac:dyDescent="0.25">
      <c r="A5462"/>
      <c r="B5462" s="17"/>
      <c r="D5462"/>
      <c r="E5462"/>
      <c r="F5462"/>
      <c r="G5462"/>
      <c r="H5462"/>
      <c r="I5462"/>
      <c r="J5462"/>
      <c r="K5462"/>
      <c r="L5462"/>
      <c r="M5462"/>
      <c r="N5462"/>
      <c r="O5462"/>
      <c r="P5462"/>
      <c r="Q5462"/>
      <c r="R5462"/>
    </row>
    <row r="5463" spans="1:18" s="16" customFormat="1" x14ac:dyDescent="0.25">
      <c r="A5463"/>
      <c r="B5463" s="18"/>
      <c r="D5463"/>
      <c r="E5463"/>
      <c r="F5463"/>
      <c r="G5463"/>
      <c r="H5463"/>
      <c r="I5463"/>
      <c r="J5463"/>
      <c r="K5463"/>
      <c r="L5463"/>
      <c r="M5463"/>
      <c r="N5463"/>
      <c r="O5463"/>
      <c r="P5463"/>
      <c r="Q5463"/>
      <c r="R5463"/>
    </row>
    <row r="5464" spans="1:18" s="16" customFormat="1" x14ac:dyDescent="0.25">
      <c r="A5464"/>
      <c r="B5464" s="18"/>
      <c r="D5464"/>
      <c r="E5464"/>
      <c r="F5464"/>
      <c r="G5464"/>
      <c r="H5464"/>
      <c r="I5464"/>
      <c r="J5464"/>
      <c r="K5464"/>
      <c r="L5464"/>
      <c r="M5464"/>
      <c r="N5464"/>
      <c r="O5464"/>
      <c r="P5464"/>
      <c r="Q5464"/>
      <c r="R5464"/>
    </row>
    <row r="5465" spans="1:18" s="16" customFormat="1" x14ac:dyDescent="0.25">
      <c r="A5465"/>
      <c r="B5465" s="18"/>
      <c r="D5465"/>
      <c r="E5465"/>
      <c r="F5465"/>
      <c r="G5465"/>
      <c r="H5465"/>
      <c r="I5465"/>
      <c r="J5465"/>
      <c r="K5465"/>
      <c r="L5465"/>
      <c r="M5465"/>
      <c r="N5465"/>
      <c r="O5465"/>
      <c r="P5465"/>
      <c r="Q5465"/>
      <c r="R5465"/>
    </row>
    <row r="5466" spans="1:18" s="16" customFormat="1" x14ac:dyDescent="0.25">
      <c r="A5466"/>
      <c r="B5466" s="18"/>
      <c r="D5466"/>
      <c r="E5466"/>
      <c r="F5466"/>
      <c r="G5466"/>
      <c r="H5466"/>
      <c r="I5466"/>
      <c r="J5466"/>
      <c r="K5466"/>
      <c r="L5466"/>
      <c r="M5466"/>
      <c r="N5466"/>
      <c r="O5466"/>
      <c r="P5466"/>
      <c r="Q5466"/>
      <c r="R5466"/>
    </row>
    <row r="5467" spans="1:18" s="16" customFormat="1" x14ac:dyDescent="0.25">
      <c r="A5467"/>
      <c r="B5467" s="18"/>
      <c r="D5467"/>
      <c r="E5467"/>
      <c r="F5467"/>
      <c r="G5467"/>
      <c r="H5467"/>
      <c r="I5467"/>
      <c r="J5467"/>
      <c r="K5467"/>
      <c r="L5467"/>
      <c r="M5467"/>
      <c r="N5467"/>
      <c r="O5467"/>
      <c r="P5467"/>
      <c r="Q5467"/>
      <c r="R5467"/>
    </row>
    <row r="5468" spans="1:18" s="16" customFormat="1" x14ac:dyDescent="0.25">
      <c r="A5468"/>
      <c r="B5468" s="18"/>
      <c r="D5468"/>
      <c r="E5468"/>
      <c r="F5468"/>
      <c r="G5468"/>
      <c r="H5468"/>
      <c r="I5468"/>
      <c r="J5468"/>
      <c r="K5468"/>
      <c r="L5468"/>
      <c r="M5468"/>
      <c r="N5468"/>
      <c r="O5468"/>
      <c r="P5468"/>
      <c r="Q5468"/>
      <c r="R5468"/>
    </row>
    <row r="5469" spans="1:18" s="16" customFormat="1" x14ac:dyDescent="0.25">
      <c r="A5469"/>
      <c r="B5469" s="18"/>
      <c r="D5469"/>
      <c r="E5469"/>
      <c r="F5469"/>
      <c r="G5469"/>
      <c r="H5469"/>
      <c r="I5469"/>
      <c r="J5469"/>
      <c r="K5469"/>
      <c r="L5469"/>
      <c r="M5469"/>
      <c r="N5469"/>
      <c r="O5469"/>
      <c r="P5469"/>
      <c r="Q5469"/>
      <c r="R5469"/>
    </row>
    <row r="5470" spans="1:18" s="16" customFormat="1" x14ac:dyDescent="0.25">
      <c r="A5470"/>
      <c r="B5470" s="18"/>
      <c r="D5470"/>
      <c r="E5470"/>
      <c r="F5470"/>
      <c r="G5470"/>
      <c r="H5470"/>
      <c r="I5470"/>
      <c r="J5470"/>
      <c r="K5470"/>
      <c r="L5470"/>
      <c r="M5470"/>
      <c r="N5470"/>
      <c r="O5470"/>
      <c r="P5470"/>
      <c r="Q5470"/>
      <c r="R5470"/>
    </row>
    <row r="5471" spans="1:18" s="16" customFormat="1" x14ac:dyDescent="0.25">
      <c r="A5471"/>
      <c r="B5471" s="18"/>
      <c r="D5471"/>
      <c r="E5471"/>
      <c r="F5471"/>
      <c r="G5471"/>
      <c r="H5471"/>
      <c r="I5471"/>
      <c r="J5471"/>
      <c r="K5471"/>
      <c r="L5471"/>
      <c r="M5471"/>
      <c r="N5471"/>
      <c r="O5471"/>
      <c r="P5471"/>
      <c r="Q5471"/>
      <c r="R5471"/>
    </row>
    <row r="5472" spans="1:18" s="16" customFormat="1" x14ac:dyDescent="0.25">
      <c r="A5472"/>
      <c r="B5472" s="18"/>
      <c r="D5472"/>
      <c r="E5472"/>
      <c r="F5472"/>
      <c r="G5472"/>
      <c r="H5472"/>
      <c r="I5472"/>
      <c r="J5472"/>
      <c r="K5472"/>
      <c r="L5472"/>
      <c r="M5472"/>
      <c r="N5472"/>
      <c r="O5472"/>
      <c r="P5472"/>
      <c r="Q5472"/>
      <c r="R5472"/>
    </row>
    <row r="5473" spans="1:18" s="16" customFormat="1" x14ac:dyDescent="0.25">
      <c r="A5473"/>
      <c r="B5473" s="18"/>
      <c r="D5473"/>
      <c r="E5473"/>
      <c r="F5473"/>
      <c r="G5473"/>
      <c r="H5473"/>
      <c r="I5473"/>
      <c r="J5473"/>
      <c r="K5473"/>
      <c r="L5473"/>
      <c r="M5473"/>
      <c r="N5473"/>
      <c r="O5473"/>
      <c r="P5473"/>
      <c r="Q5473"/>
      <c r="R5473"/>
    </row>
    <row r="5474" spans="1:18" s="16" customFormat="1" x14ac:dyDescent="0.25">
      <c r="A5474"/>
      <c r="B5474" s="18"/>
      <c r="D5474"/>
      <c r="E5474"/>
      <c r="F5474"/>
      <c r="G5474"/>
      <c r="H5474"/>
      <c r="I5474"/>
      <c r="J5474"/>
      <c r="K5474"/>
      <c r="L5474"/>
      <c r="M5474"/>
      <c r="N5474"/>
      <c r="O5474"/>
      <c r="P5474"/>
      <c r="Q5474"/>
      <c r="R5474"/>
    </row>
    <row r="5475" spans="1:18" s="16" customFormat="1" x14ac:dyDescent="0.25">
      <c r="A5475"/>
      <c r="B5475" s="18"/>
      <c r="D5475"/>
      <c r="E5475"/>
      <c r="F5475"/>
      <c r="G5475"/>
      <c r="H5475"/>
      <c r="I5475"/>
      <c r="J5475"/>
      <c r="K5475"/>
      <c r="L5475"/>
      <c r="M5475"/>
      <c r="N5475"/>
      <c r="O5475"/>
      <c r="P5475"/>
      <c r="Q5475"/>
      <c r="R5475"/>
    </row>
    <row r="5476" spans="1:18" s="16" customFormat="1" x14ac:dyDescent="0.25">
      <c r="A5476"/>
      <c r="B5476" s="18"/>
      <c r="D5476"/>
      <c r="E5476"/>
      <c r="F5476"/>
      <c r="G5476"/>
      <c r="H5476"/>
      <c r="I5476"/>
      <c r="J5476"/>
      <c r="K5476"/>
      <c r="L5476"/>
      <c r="M5476"/>
      <c r="N5476"/>
      <c r="O5476"/>
      <c r="P5476"/>
      <c r="Q5476"/>
      <c r="R5476"/>
    </row>
    <row r="5477" spans="1:18" s="16" customFormat="1" x14ac:dyDescent="0.25">
      <c r="A5477"/>
      <c r="B5477" s="18"/>
      <c r="D5477"/>
      <c r="E5477"/>
      <c r="F5477"/>
      <c r="G5477"/>
      <c r="H5477"/>
      <c r="I5477"/>
      <c r="J5477"/>
      <c r="K5477"/>
      <c r="L5477"/>
      <c r="M5477"/>
      <c r="N5477"/>
      <c r="O5477"/>
      <c r="P5477"/>
      <c r="Q5477"/>
      <c r="R5477"/>
    </row>
    <row r="5478" spans="1:18" s="16" customFormat="1" x14ac:dyDescent="0.25">
      <c r="A5478"/>
      <c r="B5478" s="18"/>
      <c r="D5478"/>
      <c r="E5478"/>
      <c r="F5478"/>
      <c r="G5478"/>
      <c r="H5478"/>
      <c r="I5478"/>
      <c r="J5478"/>
      <c r="K5478"/>
      <c r="L5478"/>
      <c r="M5478"/>
      <c r="N5478"/>
      <c r="O5478"/>
      <c r="P5478"/>
      <c r="Q5478"/>
      <c r="R5478"/>
    </row>
    <row r="5479" spans="1:18" s="16" customFormat="1" x14ac:dyDescent="0.25">
      <c r="A5479"/>
      <c r="B5479" s="18"/>
      <c r="D5479"/>
      <c r="E5479"/>
      <c r="F5479"/>
      <c r="G5479"/>
      <c r="H5479"/>
      <c r="I5479"/>
      <c r="J5479"/>
      <c r="K5479"/>
      <c r="L5479"/>
      <c r="M5479"/>
      <c r="N5479"/>
      <c r="O5479"/>
      <c r="P5479"/>
      <c r="Q5479"/>
      <c r="R5479"/>
    </row>
    <row r="5480" spans="1:18" s="16" customFormat="1" x14ac:dyDescent="0.25">
      <c r="A5480"/>
      <c r="B5480" s="18"/>
      <c r="D5480"/>
      <c r="E5480"/>
      <c r="F5480"/>
      <c r="G5480"/>
      <c r="H5480"/>
      <c r="I5480"/>
      <c r="J5480"/>
      <c r="K5480"/>
      <c r="L5480"/>
      <c r="M5480"/>
      <c r="N5480"/>
      <c r="O5480"/>
      <c r="P5480"/>
      <c r="Q5480"/>
      <c r="R5480"/>
    </row>
    <row r="5481" spans="1:18" s="16" customFormat="1" x14ac:dyDescent="0.25">
      <c r="A5481"/>
      <c r="B5481" s="18"/>
      <c r="D5481"/>
      <c r="E5481"/>
      <c r="F5481"/>
      <c r="G5481"/>
      <c r="H5481"/>
      <c r="I5481"/>
      <c r="J5481"/>
      <c r="K5481"/>
      <c r="L5481"/>
      <c r="M5481"/>
      <c r="N5481"/>
      <c r="O5481"/>
      <c r="P5481"/>
      <c r="Q5481"/>
      <c r="R5481"/>
    </row>
    <row r="5482" spans="1:18" s="16" customFormat="1" x14ac:dyDescent="0.25">
      <c r="A5482"/>
      <c r="B5482" s="18"/>
      <c r="D5482"/>
      <c r="E5482"/>
      <c r="F5482"/>
      <c r="G5482"/>
      <c r="H5482"/>
      <c r="I5482"/>
      <c r="J5482"/>
      <c r="K5482"/>
      <c r="L5482"/>
      <c r="M5482"/>
      <c r="N5482"/>
      <c r="O5482"/>
      <c r="P5482"/>
      <c r="Q5482"/>
      <c r="R5482"/>
    </row>
    <row r="5483" spans="1:18" s="16" customFormat="1" x14ac:dyDescent="0.25">
      <c r="A5483"/>
      <c r="B5483" s="18"/>
      <c r="D5483"/>
      <c r="E5483"/>
      <c r="F5483"/>
      <c r="G5483"/>
      <c r="H5483"/>
      <c r="I5483"/>
      <c r="J5483"/>
      <c r="K5483"/>
      <c r="L5483"/>
      <c r="M5483"/>
      <c r="N5483"/>
      <c r="O5483"/>
      <c r="P5483"/>
      <c r="Q5483"/>
      <c r="R5483"/>
    </row>
    <row r="5484" spans="1:18" s="16" customFormat="1" x14ac:dyDescent="0.25">
      <c r="A5484"/>
      <c r="B5484" s="18"/>
      <c r="D5484"/>
      <c r="E5484"/>
      <c r="F5484"/>
      <c r="G5484"/>
      <c r="H5484"/>
      <c r="I5484"/>
      <c r="J5484"/>
      <c r="K5484"/>
      <c r="L5484"/>
      <c r="M5484"/>
      <c r="N5484"/>
      <c r="O5484"/>
      <c r="P5484"/>
      <c r="Q5484"/>
      <c r="R5484"/>
    </row>
    <row r="5485" spans="1:18" s="16" customFormat="1" x14ac:dyDescent="0.25">
      <c r="A5485"/>
      <c r="B5485" s="18"/>
      <c r="D5485"/>
      <c r="E5485"/>
      <c r="F5485"/>
      <c r="G5485"/>
      <c r="H5485"/>
      <c r="I5485"/>
      <c r="J5485"/>
      <c r="K5485"/>
      <c r="L5485"/>
      <c r="M5485"/>
      <c r="N5485"/>
      <c r="O5485"/>
      <c r="P5485"/>
      <c r="Q5485"/>
      <c r="R5485"/>
    </row>
    <row r="5486" spans="1:18" s="16" customFormat="1" x14ac:dyDescent="0.25">
      <c r="A5486"/>
      <c r="B5486" s="18"/>
      <c r="D5486"/>
      <c r="E5486"/>
      <c r="F5486"/>
      <c r="G5486"/>
      <c r="H5486"/>
      <c r="I5486"/>
      <c r="J5486"/>
      <c r="K5486"/>
      <c r="L5486"/>
      <c r="M5486"/>
      <c r="N5486"/>
      <c r="O5486"/>
      <c r="P5486"/>
      <c r="Q5486"/>
      <c r="R5486"/>
    </row>
    <row r="5487" spans="1:18" s="16" customFormat="1" x14ac:dyDescent="0.25">
      <c r="A5487"/>
      <c r="B5487" s="18"/>
      <c r="D5487"/>
      <c r="E5487"/>
      <c r="F5487"/>
      <c r="G5487"/>
      <c r="H5487"/>
      <c r="I5487"/>
      <c r="J5487"/>
      <c r="K5487"/>
      <c r="L5487"/>
      <c r="M5487"/>
      <c r="N5487"/>
      <c r="O5487"/>
      <c r="P5487"/>
      <c r="Q5487"/>
      <c r="R5487"/>
    </row>
    <row r="5488" spans="1:18" s="16" customFormat="1" x14ac:dyDescent="0.25">
      <c r="A5488"/>
      <c r="B5488" s="18"/>
      <c r="D5488"/>
      <c r="E5488"/>
      <c r="F5488"/>
      <c r="G5488"/>
      <c r="H5488"/>
      <c r="I5488"/>
      <c r="J5488"/>
      <c r="K5488"/>
      <c r="L5488"/>
      <c r="M5488"/>
      <c r="N5488"/>
      <c r="O5488"/>
      <c r="P5488"/>
      <c r="Q5488"/>
      <c r="R5488"/>
    </row>
    <row r="5489" spans="1:18" s="16" customFormat="1" x14ac:dyDescent="0.25">
      <c r="A5489"/>
      <c r="B5489" s="18"/>
      <c r="D5489"/>
      <c r="E5489"/>
      <c r="F5489"/>
      <c r="G5489"/>
      <c r="H5489"/>
      <c r="I5489"/>
      <c r="J5489"/>
      <c r="K5489"/>
      <c r="L5489"/>
      <c r="M5489"/>
      <c r="N5489"/>
      <c r="O5489"/>
      <c r="P5489"/>
      <c r="Q5489"/>
      <c r="R5489"/>
    </row>
    <row r="5490" spans="1:18" s="16" customFormat="1" x14ac:dyDescent="0.25">
      <c r="A5490"/>
      <c r="B5490" s="18"/>
      <c r="D5490"/>
      <c r="E5490"/>
      <c r="F5490"/>
      <c r="G5490"/>
      <c r="H5490"/>
      <c r="I5490"/>
      <c r="J5490"/>
      <c r="K5490"/>
      <c r="L5490"/>
      <c r="M5490"/>
      <c r="N5490"/>
      <c r="O5490"/>
      <c r="P5490"/>
      <c r="Q5490"/>
      <c r="R5490"/>
    </row>
    <row r="5491" spans="1:18" s="16" customFormat="1" x14ac:dyDescent="0.25">
      <c r="A5491"/>
      <c r="B5491" s="18"/>
      <c r="D5491"/>
      <c r="E5491"/>
      <c r="F5491"/>
      <c r="G5491"/>
      <c r="H5491"/>
      <c r="I5491"/>
      <c r="J5491"/>
      <c r="K5491"/>
      <c r="L5491"/>
      <c r="M5491"/>
      <c r="N5491"/>
      <c r="O5491"/>
      <c r="P5491"/>
      <c r="Q5491"/>
      <c r="R5491"/>
    </row>
    <row r="5492" spans="1:18" s="16" customFormat="1" x14ac:dyDescent="0.25">
      <c r="A5492"/>
      <c r="B5492" s="18"/>
      <c r="D5492"/>
      <c r="E5492"/>
      <c r="F5492"/>
      <c r="G5492"/>
      <c r="H5492"/>
      <c r="I5492"/>
      <c r="J5492"/>
      <c r="K5492"/>
      <c r="L5492"/>
      <c r="M5492"/>
      <c r="N5492"/>
      <c r="O5492"/>
      <c r="P5492"/>
      <c r="Q5492"/>
      <c r="R5492"/>
    </row>
    <row r="5493" spans="1:18" s="16" customFormat="1" x14ac:dyDescent="0.25">
      <c r="A5493"/>
      <c r="B5493" s="18"/>
      <c r="D5493"/>
      <c r="E5493"/>
      <c r="F5493"/>
      <c r="G5493"/>
      <c r="H5493"/>
      <c r="I5493"/>
      <c r="J5493"/>
      <c r="K5493"/>
      <c r="L5493"/>
      <c r="M5493"/>
      <c r="N5493"/>
      <c r="O5493"/>
      <c r="P5493"/>
      <c r="Q5493"/>
      <c r="R5493"/>
    </row>
    <row r="5494" spans="1:18" s="16" customFormat="1" x14ac:dyDescent="0.25">
      <c r="A5494"/>
      <c r="B5494" s="18"/>
      <c r="D5494"/>
      <c r="E5494"/>
      <c r="F5494"/>
      <c r="G5494"/>
      <c r="H5494"/>
      <c r="I5494"/>
      <c r="J5494"/>
      <c r="K5494"/>
      <c r="L5494"/>
      <c r="M5494"/>
      <c r="N5494"/>
      <c r="O5494"/>
      <c r="P5494"/>
      <c r="Q5494"/>
      <c r="R5494"/>
    </row>
    <row r="5495" spans="1:18" s="16" customFormat="1" x14ac:dyDescent="0.25">
      <c r="A5495"/>
      <c r="B5495" s="18"/>
      <c r="D5495"/>
      <c r="E5495"/>
      <c r="F5495"/>
      <c r="G5495"/>
      <c r="H5495"/>
      <c r="I5495"/>
      <c r="J5495"/>
      <c r="K5495"/>
      <c r="L5495"/>
      <c r="M5495"/>
      <c r="N5495"/>
      <c r="O5495"/>
      <c r="P5495"/>
      <c r="Q5495"/>
      <c r="R5495"/>
    </row>
    <row r="5496" spans="1:18" s="16" customFormat="1" x14ac:dyDescent="0.25">
      <c r="A5496"/>
      <c r="B5496" s="18"/>
      <c r="D5496"/>
      <c r="E5496"/>
      <c r="F5496"/>
      <c r="G5496"/>
      <c r="H5496"/>
      <c r="I5496"/>
      <c r="J5496"/>
      <c r="K5496"/>
      <c r="L5496"/>
      <c r="M5496"/>
      <c r="N5496"/>
      <c r="O5496"/>
      <c r="P5496"/>
      <c r="Q5496"/>
      <c r="R5496"/>
    </row>
    <row r="5497" spans="1:18" s="16" customFormat="1" x14ac:dyDescent="0.25">
      <c r="A5497"/>
      <c r="B5497" s="18"/>
      <c r="D5497"/>
      <c r="E5497"/>
      <c r="F5497"/>
      <c r="G5497"/>
      <c r="H5497"/>
      <c r="I5497"/>
      <c r="J5497"/>
      <c r="K5497"/>
      <c r="L5497"/>
      <c r="M5497"/>
      <c r="N5497"/>
      <c r="O5497"/>
      <c r="P5497"/>
      <c r="Q5497"/>
      <c r="R5497"/>
    </row>
    <row r="5498" spans="1:18" s="16" customFormat="1" x14ac:dyDescent="0.25">
      <c r="A5498"/>
      <c r="B5498" s="18"/>
      <c r="D5498"/>
      <c r="E5498"/>
      <c r="F5498"/>
      <c r="G5498"/>
      <c r="H5498"/>
      <c r="I5498"/>
      <c r="J5498"/>
      <c r="K5498"/>
      <c r="L5498"/>
      <c r="M5498"/>
      <c r="N5498"/>
      <c r="O5498"/>
      <c r="P5498"/>
      <c r="Q5498"/>
      <c r="R5498"/>
    </row>
    <row r="5499" spans="1:18" s="16" customFormat="1" x14ac:dyDescent="0.25">
      <c r="A5499"/>
      <c r="B5499" s="18"/>
      <c r="D5499"/>
      <c r="E5499"/>
      <c r="F5499"/>
      <c r="G5499"/>
      <c r="H5499"/>
      <c r="I5499"/>
      <c r="J5499"/>
      <c r="K5499"/>
      <c r="L5499"/>
      <c r="M5499"/>
      <c r="N5499"/>
      <c r="O5499"/>
      <c r="P5499"/>
      <c r="Q5499"/>
      <c r="R5499"/>
    </row>
    <row r="5500" spans="1:18" s="16" customFormat="1" x14ac:dyDescent="0.25">
      <c r="A5500"/>
      <c r="B5500" s="18"/>
      <c r="D5500"/>
      <c r="E5500"/>
      <c r="F5500"/>
      <c r="G5500"/>
      <c r="H5500"/>
      <c r="I5500"/>
      <c r="J5500"/>
      <c r="K5500"/>
      <c r="L5500"/>
      <c r="M5500"/>
      <c r="N5500"/>
      <c r="O5500"/>
      <c r="P5500"/>
      <c r="Q5500"/>
      <c r="R5500"/>
    </row>
    <row r="5501" spans="1:18" s="16" customFormat="1" x14ac:dyDescent="0.25">
      <c r="A5501"/>
      <c r="B5501" s="18"/>
      <c r="D5501"/>
      <c r="E5501"/>
      <c r="F5501"/>
      <c r="G5501"/>
      <c r="H5501"/>
      <c r="I5501"/>
      <c r="J5501"/>
      <c r="K5501"/>
      <c r="L5501"/>
      <c r="M5501"/>
      <c r="N5501"/>
      <c r="O5501"/>
      <c r="P5501"/>
      <c r="Q5501"/>
      <c r="R5501"/>
    </row>
    <row r="5502" spans="1:18" s="16" customFormat="1" x14ac:dyDescent="0.25">
      <c r="A5502"/>
      <c r="B5502" s="18"/>
      <c r="D5502"/>
      <c r="E5502"/>
      <c r="F5502"/>
      <c r="G5502"/>
      <c r="H5502"/>
      <c r="I5502"/>
      <c r="J5502"/>
      <c r="K5502"/>
      <c r="L5502"/>
      <c r="M5502"/>
      <c r="N5502"/>
      <c r="O5502"/>
      <c r="P5502"/>
      <c r="Q5502"/>
      <c r="R5502"/>
    </row>
    <row r="5503" spans="1:18" s="16" customFormat="1" x14ac:dyDescent="0.25">
      <c r="A5503"/>
      <c r="B5503" s="18"/>
      <c r="D5503"/>
      <c r="E5503"/>
      <c r="F5503"/>
      <c r="G5503"/>
      <c r="H5503"/>
      <c r="I5503"/>
      <c r="J5503"/>
      <c r="K5503"/>
      <c r="L5503"/>
      <c r="M5503"/>
      <c r="N5503"/>
      <c r="O5503"/>
      <c r="P5503"/>
      <c r="Q5503"/>
      <c r="R5503"/>
    </row>
    <row r="5504" spans="1:18" s="16" customFormat="1" x14ac:dyDescent="0.25">
      <c r="A5504"/>
      <c r="B5504" s="18"/>
      <c r="D5504"/>
      <c r="E5504"/>
      <c r="F5504"/>
      <c r="G5504"/>
      <c r="H5504"/>
      <c r="I5504"/>
      <c r="J5504"/>
      <c r="K5504"/>
      <c r="L5504"/>
      <c r="M5504"/>
      <c r="N5504"/>
      <c r="O5504"/>
      <c r="P5504"/>
      <c r="Q5504"/>
      <c r="R5504"/>
    </row>
    <row r="5505" spans="1:18" s="16" customFormat="1" x14ac:dyDescent="0.25">
      <c r="A5505"/>
      <c r="B5505" s="18"/>
      <c r="D5505"/>
      <c r="E5505"/>
      <c r="F5505"/>
      <c r="G5505"/>
      <c r="H5505"/>
      <c r="I5505"/>
      <c r="J5505"/>
      <c r="K5505"/>
      <c r="L5505"/>
      <c r="M5505"/>
      <c r="N5505"/>
      <c r="O5505"/>
      <c r="P5505"/>
      <c r="Q5505"/>
      <c r="R5505"/>
    </row>
    <row r="5506" spans="1:18" s="16" customFormat="1" x14ac:dyDescent="0.25">
      <c r="A5506"/>
      <c r="B5506" s="18"/>
      <c r="D5506"/>
      <c r="E5506"/>
      <c r="F5506"/>
      <c r="G5506"/>
      <c r="H5506"/>
      <c r="I5506"/>
      <c r="J5506"/>
      <c r="K5506"/>
      <c r="L5506"/>
      <c r="M5506"/>
      <c r="N5506"/>
      <c r="O5506"/>
      <c r="P5506"/>
      <c r="Q5506"/>
      <c r="R5506"/>
    </row>
    <row r="5507" spans="1:18" s="16" customFormat="1" x14ac:dyDescent="0.25">
      <c r="A5507"/>
      <c r="B5507" s="18"/>
      <c r="D5507"/>
      <c r="E5507"/>
      <c r="F5507"/>
      <c r="G5507"/>
      <c r="H5507"/>
      <c r="I5507"/>
      <c r="J5507"/>
      <c r="K5507"/>
      <c r="L5507"/>
      <c r="M5507"/>
      <c r="N5507"/>
      <c r="O5507"/>
      <c r="P5507"/>
      <c r="Q5507"/>
      <c r="R5507"/>
    </row>
    <row r="5508" spans="1:18" s="16" customFormat="1" x14ac:dyDescent="0.25">
      <c r="A5508"/>
      <c r="B5508" s="18"/>
      <c r="D5508"/>
      <c r="E5508"/>
      <c r="F5508"/>
      <c r="G5508"/>
      <c r="H5508"/>
      <c r="I5508"/>
      <c r="J5508"/>
      <c r="K5508"/>
      <c r="L5508"/>
      <c r="M5508"/>
      <c r="N5508"/>
      <c r="O5508"/>
      <c r="P5508"/>
      <c r="Q5508"/>
      <c r="R5508"/>
    </row>
    <row r="5509" spans="1:18" s="16" customFormat="1" x14ac:dyDescent="0.25">
      <c r="A5509"/>
      <c r="B5509" s="18"/>
      <c r="D5509"/>
      <c r="E5509"/>
      <c r="F5509"/>
      <c r="G5509"/>
      <c r="H5509"/>
      <c r="I5509"/>
      <c r="J5509"/>
      <c r="K5509"/>
      <c r="L5509"/>
      <c r="M5509"/>
      <c r="N5509"/>
      <c r="O5509"/>
      <c r="P5509"/>
      <c r="Q5509"/>
      <c r="R5509"/>
    </row>
    <row r="5510" spans="1:18" s="16" customFormat="1" x14ac:dyDescent="0.25">
      <c r="A5510"/>
      <c r="B5510" s="18"/>
      <c r="D5510"/>
      <c r="E5510"/>
      <c r="F5510"/>
      <c r="G5510"/>
      <c r="H5510"/>
      <c r="I5510"/>
      <c r="J5510"/>
      <c r="K5510"/>
      <c r="L5510"/>
      <c r="M5510"/>
      <c r="N5510"/>
      <c r="O5510"/>
      <c r="P5510"/>
      <c r="Q5510"/>
      <c r="R5510"/>
    </row>
    <row r="5511" spans="1:18" s="16" customFormat="1" x14ac:dyDescent="0.25">
      <c r="A5511"/>
      <c r="B5511" s="18"/>
      <c r="D5511"/>
      <c r="E5511"/>
      <c r="F5511"/>
      <c r="G5511"/>
      <c r="H5511"/>
      <c r="I5511"/>
      <c r="J5511"/>
      <c r="K5511"/>
      <c r="L5511"/>
      <c r="M5511"/>
      <c r="N5511"/>
      <c r="O5511"/>
      <c r="P5511"/>
      <c r="Q5511"/>
      <c r="R5511"/>
    </row>
    <row r="5512" spans="1:18" s="16" customFormat="1" x14ac:dyDescent="0.25">
      <c r="A5512"/>
      <c r="B5512" s="17"/>
      <c r="D5512"/>
      <c r="E5512"/>
      <c r="F5512"/>
      <c r="G5512"/>
      <c r="H5512"/>
      <c r="I5512"/>
      <c r="J5512"/>
      <c r="K5512"/>
      <c r="L5512"/>
      <c r="M5512"/>
      <c r="N5512"/>
      <c r="O5512"/>
      <c r="P5512"/>
      <c r="Q5512"/>
      <c r="R5512"/>
    </row>
    <row r="5513" spans="1:18" s="16" customFormat="1" x14ac:dyDescent="0.25">
      <c r="A5513"/>
      <c r="B5513" s="18"/>
      <c r="D5513"/>
      <c r="E5513"/>
      <c r="F5513"/>
      <c r="G5513"/>
      <c r="H5513"/>
      <c r="I5513"/>
      <c r="J5513"/>
      <c r="K5513"/>
      <c r="L5513"/>
      <c r="M5513"/>
      <c r="N5513"/>
      <c r="O5513"/>
      <c r="P5513"/>
      <c r="Q5513"/>
      <c r="R5513"/>
    </row>
    <row r="5514" spans="1:18" s="16" customFormat="1" x14ac:dyDescent="0.25">
      <c r="A5514"/>
      <c r="B5514" s="18"/>
      <c r="D5514"/>
      <c r="E5514"/>
      <c r="F5514"/>
      <c r="G5514"/>
      <c r="H5514"/>
      <c r="I5514"/>
      <c r="J5514"/>
      <c r="K5514"/>
      <c r="L5514"/>
      <c r="M5514"/>
      <c r="N5514"/>
      <c r="O5514"/>
      <c r="P5514"/>
      <c r="Q5514"/>
      <c r="R5514"/>
    </row>
    <row r="5515" spans="1:18" s="16" customFormat="1" x14ac:dyDescent="0.25">
      <c r="A5515"/>
      <c r="B5515" s="18"/>
      <c r="D5515"/>
      <c r="E5515"/>
      <c r="F5515"/>
      <c r="G5515"/>
      <c r="H5515"/>
      <c r="I5515"/>
      <c r="J5515"/>
      <c r="K5515"/>
      <c r="L5515"/>
      <c r="M5515"/>
      <c r="N5515"/>
      <c r="O5515"/>
      <c r="P5515"/>
      <c r="Q5515"/>
      <c r="R5515"/>
    </row>
    <row r="5516" spans="1:18" s="16" customFormat="1" x14ac:dyDescent="0.25">
      <c r="A5516"/>
      <c r="B5516" s="18"/>
      <c r="D5516"/>
      <c r="E5516"/>
      <c r="F5516"/>
      <c r="G5516"/>
      <c r="H5516"/>
      <c r="I5516"/>
      <c r="J5516"/>
      <c r="K5516"/>
      <c r="L5516"/>
      <c r="M5516"/>
      <c r="N5516"/>
      <c r="O5516"/>
      <c r="P5516"/>
      <c r="Q5516"/>
      <c r="R5516"/>
    </row>
    <row r="5517" spans="1:18" s="16" customFormat="1" x14ac:dyDescent="0.25">
      <c r="A5517"/>
      <c r="B5517" s="18"/>
      <c r="D5517"/>
      <c r="E5517"/>
      <c r="F5517"/>
      <c r="G5517"/>
      <c r="H5517"/>
      <c r="I5517"/>
      <c r="J5517"/>
      <c r="K5517"/>
      <c r="L5517"/>
      <c r="M5517"/>
      <c r="N5517"/>
      <c r="O5517"/>
      <c r="P5517"/>
      <c r="Q5517"/>
      <c r="R5517"/>
    </row>
    <row r="5518" spans="1:18" s="16" customFormat="1" x14ac:dyDescent="0.25">
      <c r="A5518"/>
      <c r="B5518" s="18"/>
      <c r="D5518"/>
      <c r="E5518"/>
      <c r="F5518"/>
      <c r="G5518"/>
      <c r="H5518"/>
      <c r="I5518"/>
      <c r="J5518"/>
      <c r="K5518"/>
      <c r="L5518"/>
      <c r="M5518"/>
      <c r="N5518"/>
      <c r="O5518"/>
      <c r="P5518"/>
      <c r="Q5518"/>
      <c r="R5518"/>
    </row>
    <row r="5519" spans="1:18" s="16" customFormat="1" x14ac:dyDescent="0.25">
      <c r="A5519"/>
      <c r="B5519" s="18"/>
      <c r="D5519"/>
      <c r="E5519"/>
      <c r="F5519"/>
      <c r="G5519"/>
      <c r="H5519"/>
      <c r="I5519"/>
      <c r="J5519"/>
      <c r="K5519"/>
      <c r="L5519"/>
      <c r="M5519"/>
      <c r="N5519"/>
      <c r="O5519"/>
      <c r="P5519"/>
      <c r="Q5519"/>
      <c r="R5519"/>
    </row>
    <row r="5520" spans="1:18" s="16" customFormat="1" x14ac:dyDescent="0.25">
      <c r="A5520"/>
      <c r="B5520" s="18"/>
      <c r="D5520"/>
      <c r="E5520"/>
      <c r="F5520"/>
      <c r="G5520"/>
      <c r="H5520"/>
      <c r="I5520"/>
      <c r="J5520"/>
      <c r="K5520"/>
      <c r="L5520"/>
      <c r="M5520"/>
      <c r="N5520"/>
      <c r="O5520"/>
      <c r="P5520"/>
      <c r="Q5520"/>
      <c r="R5520"/>
    </row>
    <row r="5521" spans="1:18" s="16" customFormat="1" x14ac:dyDescent="0.25">
      <c r="A5521"/>
      <c r="B5521" s="18"/>
      <c r="D5521"/>
      <c r="E5521"/>
      <c r="F5521"/>
      <c r="G5521"/>
      <c r="H5521"/>
      <c r="I5521"/>
      <c r="J5521"/>
      <c r="K5521"/>
      <c r="L5521"/>
      <c r="M5521"/>
      <c r="N5521"/>
      <c r="O5521"/>
      <c r="P5521"/>
      <c r="Q5521"/>
      <c r="R5521"/>
    </row>
    <row r="5522" spans="1:18" s="16" customFormat="1" x14ac:dyDescent="0.25">
      <c r="A5522"/>
      <c r="B5522" s="18"/>
      <c r="D5522"/>
      <c r="E5522"/>
      <c r="F5522"/>
      <c r="G5522"/>
      <c r="H5522"/>
      <c r="I5522"/>
      <c r="J5522"/>
      <c r="K5522"/>
      <c r="L5522"/>
      <c r="M5522"/>
      <c r="N5522"/>
      <c r="O5522"/>
      <c r="P5522"/>
      <c r="Q5522"/>
      <c r="R5522"/>
    </row>
    <row r="5523" spans="1:18" s="16" customFormat="1" x14ac:dyDescent="0.25">
      <c r="A5523"/>
      <c r="B5523" s="18"/>
      <c r="D5523"/>
      <c r="E5523"/>
      <c r="F5523"/>
      <c r="G5523"/>
      <c r="H5523"/>
      <c r="I5523"/>
      <c r="J5523"/>
      <c r="K5523"/>
      <c r="L5523"/>
      <c r="M5523"/>
      <c r="N5523"/>
      <c r="O5523"/>
      <c r="P5523"/>
      <c r="Q5523"/>
      <c r="R5523"/>
    </row>
    <row r="5524" spans="1:18" s="16" customFormat="1" x14ac:dyDescent="0.25">
      <c r="A5524"/>
      <c r="B5524" s="18"/>
      <c r="D5524"/>
      <c r="E5524"/>
      <c r="F5524"/>
      <c r="G5524"/>
      <c r="H5524"/>
      <c r="I5524"/>
      <c r="J5524"/>
      <c r="K5524"/>
      <c r="L5524"/>
      <c r="M5524"/>
      <c r="N5524"/>
      <c r="O5524"/>
      <c r="P5524"/>
      <c r="Q5524"/>
      <c r="R5524"/>
    </row>
    <row r="5525" spans="1:18" s="16" customFormat="1" x14ac:dyDescent="0.25">
      <c r="A5525"/>
      <c r="B5525" s="18"/>
      <c r="D5525"/>
      <c r="E5525"/>
      <c r="F5525"/>
      <c r="G5525"/>
      <c r="H5525"/>
      <c r="I5525"/>
      <c r="J5525"/>
      <c r="K5525"/>
      <c r="L5525"/>
      <c r="M5525"/>
      <c r="N5525"/>
      <c r="O5525"/>
      <c r="P5525"/>
      <c r="Q5525"/>
      <c r="R5525"/>
    </row>
    <row r="5526" spans="1:18" s="16" customFormat="1" x14ac:dyDescent="0.25">
      <c r="A5526"/>
      <c r="B5526" s="18"/>
      <c r="D5526"/>
      <c r="E5526"/>
      <c r="F5526"/>
      <c r="G5526"/>
      <c r="H5526"/>
      <c r="I5526"/>
      <c r="J5526"/>
      <c r="K5526"/>
      <c r="L5526"/>
      <c r="M5526"/>
      <c r="N5526"/>
      <c r="O5526"/>
      <c r="P5526"/>
      <c r="Q5526"/>
      <c r="R5526"/>
    </row>
    <row r="5527" spans="1:18" s="16" customFormat="1" x14ac:dyDescent="0.25">
      <c r="A5527"/>
      <c r="B5527" s="18"/>
      <c r="D5527"/>
      <c r="E5527"/>
      <c r="F5527"/>
      <c r="G5527"/>
      <c r="H5527"/>
      <c r="I5527"/>
      <c r="J5527"/>
      <c r="K5527"/>
      <c r="L5527"/>
      <c r="M5527"/>
      <c r="N5527"/>
      <c r="O5527"/>
      <c r="P5527"/>
      <c r="Q5527"/>
      <c r="R5527"/>
    </row>
    <row r="5528" spans="1:18" s="16" customFormat="1" x14ac:dyDescent="0.25">
      <c r="A5528"/>
      <c r="B5528" s="18"/>
      <c r="D5528"/>
      <c r="E5528"/>
      <c r="F5528"/>
      <c r="G5528"/>
      <c r="H5528"/>
      <c r="I5528"/>
      <c r="J5528"/>
      <c r="K5528"/>
      <c r="L5528"/>
      <c r="M5528"/>
      <c r="N5528"/>
      <c r="O5528"/>
      <c r="P5528"/>
      <c r="Q5528"/>
      <c r="R5528"/>
    </row>
    <row r="5529" spans="1:18" s="16" customFormat="1" x14ac:dyDescent="0.25">
      <c r="A5529"/>
      <c r="B5529" s="18"/>
      <c r="D5529"/>
      <c r="E5529"/>
      <c r="F5529"/>
      <c r="G5529"/>
      <c r="H5529"/>
      <c r="I5529"/>
      <c r="J5529"/>
      <c r="K5529"/>
      <c r="L5529"/>
      <c r="M5529"/>
      <c r="N5529"/>
      <c r="O5529"/>
      <c r="P5529"/>
      <c r="Q5529"/>
      <c r="R5529"/>
    </row>
    <row r="5530" spans="1:18" s="16" customFormat="1" x14ac:dyDescent="0.25">
      <c r="A5530"/>
      <c r="B5530" s="18"/>
      <c r="D5530"/>
      <c r="E5530"/>
      <c r="F5530"/>
      <c r="G5530"/>
      <c r="H5530"/>
      <c r="I5530"/>
      <c r="J5530"/>
      <c r="K5530"/>
      <c r="L5530"/>
      <c r="M5530"/>
      <c r="N5530"/>
      <c r="O5530"/>
      <c r="P5530"/>
      <c r="Q5530"/>
      <c r="R5530"/>
    </row>
    <row r="5531" spans="1:18" s="16" customFormat="1" x14ac:dyDescent="0.25">
      <c r="A5531"/>
      <c r="B5531" s="18"/>
      <c r="D5531"/>
      <c r="E5531"/>
      <c r="F5531"/>
      <c r="G5531"/>
      <c r="H5531"/>
      <c r="I5531"/>
      <c r="J5531"/>
      <c r="K5531"/>
      <c r="L5531"/>
      <c r="M5531"/>
      <c r="N5531"/>
      <c r="O5531"/>
      <c r="P5531"/>
      <c r="Q5531"/>
      <c r="R5531"/>
    </row>
    <row r="5532" spans="1:18" s="16" customFormat="1" x14ac:dyDescent="0.25">
      <c r="A5532"/>
      <c r="B5532" s="18"/>
      <c r="D5532"/>
      <c r="E5532"/>
      <c r="F5532"/>
      <c r="G5532"/>
      <c r="H5532"/>
      <c r="I5532"/>
      <c r="J5532"/>
      <c r="K5532"/>
      <c r="L5532"/>
      <c r="M5532"/>
      <c r="N5532"/>
      <c r="O5532"/>
      <c r="P5532"/>
      <c r="Q5532"/>
      <c r="R5532"/>
    </row>
    <row r="5533" spans="1:18" s="16" customFormat="1" x14ac:dyDescent="0.25">
      <c r="A5533"/>
      <c r="B5533" s="18"/>
      <c r="D5533"/>
      <c r="E5533"/>
      <c r="F5533"/>
      <c r="G5533"/>
      <c r="H5533"/>
      <c r="I5533"/>
      <c r="J5533"/>
      <c r="K5533"/>
      <c r="L5533"/>
      <c r="M5533"/>
      <c r="N5533"/>
      <c r="O5533"/>
      <c r="P5533"/>
      <c r="Q5533"/>
      <c r="R5533"/>
    </row>
    <row r="5534" spans="1:18" s="16" customFormat="1" x14ac:dyDescent="0.25">
      <c r="A5534"/>
      <c r="B5534" s="18"/>
      <c r="D5534"/>
      <c r="E5534"/>
      <c r="F5534"/>
      <c r="G5534"/>
      <c r="H5534"/>
      <c r="I5534"/>
      <c r="J5534"/>
      <c r="K5534"/>
      <c r="L5534"/>
      <c r="M5534"/>
      <c r="N5534"/>
      <c r="O5534"/>
      <c r="P5534"/>
      <c r="Q5534"/>
      <c r="R5534"/>
    </row>
    <row r="5535" spans="1:18" s="16" customFormat="1" x14ac:dyDescent="0.25">
      <c r="A5535"/>
      <c r="B5535" s="18"/>
      <c r="D5535"/>
      <c r="E5535"/>
      <c r="F5535"/>
      <c r="G5535"/>
      <c r="H5535"/>
      <c r="I5535"/>
      <c r="J5535"/>
      <c r="K5535"/>
      <c r="L5535"/>
      <c r="M5535"/>
      <c r="N5535"/>
      <c r="O5535"/>
      <c r="P5535"/>
      <c r="Q5535"/>
      <c r="R5535"/>
    </row>
    <row r="5536" spans="1:18" s="16" customFormat="1" x14ac:dyDescent="0.25">
      <c r="A5536"/>
      <c r="B5536" s="18"/>
      <c r="D5536"/>
      <c r="E5536"/>
      <c r="F5536"/>
      <c r="G5536"/>
      <c r="H5536"/>
      <c r="I5536"/>
      <c r="J5536"/>
      <c r="K5536"/>
      <c r="L5536"/>
      <c r="M5536"/>
      <c r="N5536"/>
      <c r="O5536"/>
      <c r="P5536"/>
      <c r="Q5536"/>
      <c r="R5536"/>
    </row>
    <row r="5537" spans="1:18" s="16" customFormat="1" x14ac:dyDescent="0.25">
      <c r="A5537"/>
      <c r="B5537" s="18"/>
      <c r="D5537"/>
      <c r="E5537"/>
      <c r="F5537"/>
      <c r="G5537"/>
      <c r="H5537"/>
      <c r="I5537"/>
      <c r="J5537"/>
      <c r="K5537"/>
      <c r="L5537"/>
      <c r="M5537"/>
      <c r="N5537"/>
      <c r="O5537"/>
      <c r="P5537"/>
      <c r="Q5537"/>
      <c r="R5537"/>
    </row>
    <row r="5538" spans="1:18" s="16" customFormat="1" x14ac:dyDescent="0.25">
      <c r="A5538"/>
      <c r="B5538" s="18"/>
      <c r="D5538"/>
      <c r="E5538"/>
      <c r="F5538"/>
      <c r="G5538"/>
      <c r="H5538"/>
      <c r="I5538"/>
      <c r="J5538"/>
      <c r="K5538"/>
      <c r="L5538"/>
      <c r="M5538"/>
      <c r="N5538"/>
      <c r="O5538"/>
      <c r="P5538"/>
      <c r="Q5538"/>
      <c r="R5538"/>
    </row>
    <row r="5539" spans="1:18" s="16" customFormat="1" x14ac:dyDescent="0.25">
      <c r="A5539"/>
      <c r="B5539" s="18"/>
      <c r="D5539"/>
      <c r="E5539"/>
      <c r="F5539"/>
      <c r="G5539"/>
      <c r="H5539"/>
      <c r="I5539"/>
      <c r="J5539"/>
      <c r="K5539"/>
      <c r="L5539"/>
      <c r="M5539"/>
      <c r="N5539"/>
      <c r="O5539"/>
      <c r="P5539"/>
      <c r="Q5539"/>
      <c r="R5539"/>
    </row>
    <row r="5540" spans="1:18" s="16" customFormat="1" x14ac:dyDescent="0.25">
      <c r="A5540"/>
      <c r="B5540" s="18"/>
      <c r="D5540"/>
      <c r="E5540"/>
      <c r="F5540"/>
      <c r="G5540"/>
      <c r="H5540"/>
      <c r="I5540"/>
      <c r="J5540"/>
      <c r="K5540"/>
      <c r="L5540"/>
      <c r="M5540"/>
      <c r="N5540"/>
      <c r="O5540"/>
      <c r="P5540"/>
      <c r="Q5540"/>
      <c r="R5540"/>
    </row>
    <row r="5541" spans="1:18" s="16" customFormat="1" x14ac:dyDescent="0.25">
      <c r="A5541"/>
      <c r="B5541" s="18"/>
      <c r="D5541"/>
      <c r="E5541"/>
      <c r="F5541"/>
      <c r="G5541"/>
      <c r="H5541"/>
      <c r="I5541"/>
      <c r="J5541"/>
      <c r="K5541"/>
      <c r="L5541"/>
      <c r="M5541"/>
      <c r="N5541"/>
      <c r="O5541"/>
      <c r="P5541"/>
      <c r="Q5541"/>
      <c r="R5541"/>
    </row>
    <row r="5542" spans="1:18" s="16" customFormat="1" x14ac:dyDescent="0.25">
      <c r="A5542"/>
      <c r="B5542" s="18"/>
      <c r="D5542"/>
      <c r="E5542"/>
      <c r="F5542"/>
      <c r="G5542"/>
      <c r="H5542"/>
      <c r="I5542"/>
      <c r="J5542"/>
      <c r="K5542"/>
      <c r="L5542"/>
      <c r="M5542"/>
      <c r="N5542"/>
      <c r="O5542"/>
      <c r="P5542"/>
      <c r="Q5542"/>
      <c r="R5542"/>
    </row>
    <row r="5543" spans="1:18" s="16" customFormat="1" x14ac:dyDescent="0.25">
      <c r="A5543"/>
      <c r="B5543" s="18"/>
      <c r="D5543"/>
      <c r="E5543"/>
      <c r="F5543"/>
      <c r="G5543"/>
      <c r="H5543"/>
      <c r="I5543"/>
      <c r="J5543"/>
      <c r="K5543"/>
      <c r="L5543"/>
      <c r="M5543"/>
      <c r="N5543"/>
      <c r="O5543"/>
      <c r="P5543"/>
      <c r="Q5543"/>
      <c r="R5543"/>
    </row>
    <row r="5544" spans="1:18" s="16" customFormat="1" x14ac:dyDescent="0.25">
      <c r="A5544"/>
      <c r="B5544" s="18"/>
      <c r="D5544"/>
      <c r="E5544"/>
      <c r="F5544"/>
      <c r="G5544"/>
      <c r="H5544"/>
      <c r="I5544"/>
      <c r="J5544"/>
      <c r="K5544"/>
      <c r="L5544"/>
      <c r="M5544"/>
      <c r="N5544"/>
      <c r="O5544"/>
      <c r="P5544"/>
      <c r="Q5544"/>
      <c r="R5544"/>
    </row>
    <row r="5545" spans="1:18" s="16" customFormat="1" x14ac:dyDescent="0.25">
      <c r="A5545"/>
      <c r="B5545" s="18"/>
      <c r="D5545"/>
      <c r="E5545"/>
      <c r="F5545"/>
      <c r="G5545"/>
      <c r="H5545"/>
      <c r="I5545"/>
      <c r="J5545"/>
      <c r="K5545"/>
      <c r="L5545"/>
      <c r="M5545"/>
      <c r="N5545"/>
      <c r="O5545"/>
      <c r="P5545"/>
      <c r="Q5545"/>
      <c r="R5545"/>
    </row>
    <row r="5546" spans="1:18" s="16" customFormat="1" x14ac:dyDescent="0.25">
      <c r="A5546"/>
      <c r="B5546" s="18"/>
      <c r="D5546"/>
      <c r="E5546"/>
      <c r="F5546"/>
      <c r="G5546"/>
      <c r="H5546"/>
      <c r="I5546"/>
      <c r="J5546"/>
      <c r="K5546"/>
      <c r="L5546"/>
      <c r="M5546"/>
      <c r="N5546"/>
      <c r="O5546"/>
      <c r="P5546"/>
      <c r="Q5546"/>
      <c r="R5546"/>
    </row>
    <row r="5547" spans="1:18" s="16" customFormat="1" x14ac:dyDescent="0.25">
      <c r="A5547"/>
      <c r="B5547" s="18"/>
      <c r="D5547"/>
      <c r="E5547"/>
      <c r="F5547"/>
      <c r="G5547"/>
      <c r="H5547"/>
      <c r="I5547"/>
      <c r="J5547"/>
      <c r="K5547"/>
      <c r="L5547"/>
      <c r="M5547"/>
      <c r="N5547"/>
      <c r="O5547"/>
      <c r="P5547"/>
      <c r="Q5547"/>
      <c r="R5547"/>
    </row>
    <row r="5548" spans="1:18" s="16" customFormat="1" x14ac:dyDescent="0.25">
      <c r="A5548"/>
      <c r="B5548" s="18"/>
      <c r="D5548"/>
      <c r="E5548"/>
      <c r="F5548"/>
      <c r="G5548"/>
      <c r="H5548"/>
      <c r="I5548"/>
      <c r="J5548"/>
      <c r="K5548"/>
      <c r="L5548"/>
      <c r="M5548"/>
      <c r="N5548"/>
      <c r="O5548"/>
      <c r="P5548"/>
      <c r="Q5548"/>
      <c r="R5548"/>
    </row>
    <row r="5549" spans="1:18" s="16" customFormat="1" x14ac:dyDescent="0.25">
      <c r="A5549"/>
      <c r="B5549" s="18"/>
      <c r="D5549"/>
      <c r="E5549"/>
      <c r="F5549"/>
      <c r="G5549"/>
      <c r="H5549"/>
      <c r="I5549"/>
      <c r="J5549"/>
      <c r="K5549"/>
      <c r="L5549"/>
      <c r="M5549"/>
      <c r="N5549"/>
      <c r="O5549"/>
      <c r="P5549"/>
      <c r="Q5549"/>
      <c r="R5549"/>
    </row>
    <row r="5550" spans="1:18" s="16" customFormat="1" x14ac:dyDescent="0.25">
      <c r="A5550"/>
      <c r="B5550" s="18"/>
      <c r="D5550"/>
      <c r="E5550"/>
      <c r="F5550"/>
      <c r="G5550"/>
      <c r="H5550"/>
      <c r="I5550"/>
      <c r="J5550"/>
      <c r="K5550"/>
      <c r="L5550"/>
      <c r="M5550"/>
      <c r="N5550"/>
      <c r="O5550"/>
      <c r="P5550"/>
      <c r="Q5550"/>
      <c r="R5550"/>
    </row>
    <row r="5551" spans="1:18" s="16" customFormat="1" x14ac:dyDescent="0.25">
      <c r="A5551"/>
      <c r="B5551" s="18"/>
      <c r="D5551"/>
      <c r="E5551"/>
      <c r="F5551"/>
      <c r="G5551"/>
      <c r="H5551"/>
      <c r="I5551"/>
      <c r="J5551"/>
      <c r="K5551"/>
      <c r="L5551"/>
      <c r="M5551"/>
      <c r="N5551"/>
      <c r="O5551"/>
      <c r="P5551"/>
      <c r="Q5551"/>
      <c r="R5551"/>
    </row>
    <row r="5552" spans="1:18" s="16" customFormat="1" x14ac:dyDescent="0.25">
      <c r="A5552"/>
      <c r="B5552" s="18"/>
      <c r="D5552"/>
      <c r="E5552"/>
      <c r="F5552"/>
      <c r="G5552"/>
      <c r="H5552"/>
      <c r="I5552"/>
      <c r="J5552"/>
      <c r="K5552"/>
      <c r="L5552"/>
      <c r="M5552"/>
      <c r="N5552"/>
      <c r="O5552"/>
      <c r="P5552"/>
      <c r="Q5552"/>
      <c r="R5552"/>
    </row>
    <row r="5553" spans="1:18" s="16" customFormat="1" x14ac:dyDescent="0.25">
      <c r="A5553"/>
      <c r="B5553" s="18"/>
      <c r="D5553"/>
      <c r="E5553"/>
      <c r="F5553"/>
      <c r="G5553"/>
      <c r="H5553"/>
      <c r="I5553"/>
      <c r="J5553"/>
      <c r="K5553"/>
      <c r="L5553"/>
      <c r="M5553"/>
      <c r="N5553"/>
      <c r="O5553"/>
      <c r="P5553"/>
      <c r="Q5553"/>
      <c r="R5553"/>
    </row>
    <row r="5554" spans="1:18" s="16" customFormat="1" x14ac:dyDescent="0.25">
      <c r="A5554"/>
      <c r="B5554" s="18"/>
      <c r="D5554"/>
      <c r="E5554"/>
      <c r="F5554"/>
      <c r="G5554"/>
      <c r="H5554"/>
      <c r="I5554"/>
      <c r="J5554"/>
      <c r="K5554"/>
      <c r="L5554"/>
      <c r="M5554"/>
      <c r="N5554"/>
      <c r="O5554"/>
      <c r="P5554"/>
      <c r="Q5554"/>
      <c r="R5554"/>
    </row>
    <row r="5555" spans="1:18" s="16" customFormat="1" x14ac:dyDescent="0.25">
      <c r="A5555"/>
      <c r="B5555" s="18"/>
      <c r="D5555"/>
      <c r="E5555"/>
      <c r="F5555"/>
      <c r="G5555"/>
      <c r="H5555"/>
      <c r="I5555"/>
      <c r="J5555"/>
      <c r="K5555"/>
      <c r="L5555"/>
      <c r="M5555"/>
      <c r="N5555"/>
      <c r="O5555"/>
      <c r="P5555"/>
      <c r="Q5555"/>
      <c r="R5555"/>
    </row>
    <row r="5556" spans="1:18" s="16" customFormat="1" x14ac:dyDescent="0.25">
      <c r="A5556"/>
      <c r="B5556" s="18"/>
      <c r="D5556"/>
      <c r="E5556"/>
      <c r="F5556"/>
      <c r="G5556"/>
      <c r="H5556"/>
      <c r="I5556"/>
      <c r="J5556"/>
      <c r="K5556"/>
      <c r="L5556"/>
      <c r="M5556"/>
      <c r="N5556"/>
      <c r="O5556"/>
      <c r="P5556"/>
      <c r="Q5556"/>
      <c r="R5556"/>
    </row>
    <row r="5557" spans="1:18" s="16" customFormat="1" x14ac:dyDescent="0.25">
      <c r="A5557"/>
      <c r="B5557" s="18"/>
      <c r="D5557"/>
      <c r="E5557"/>
      <c r="F5557"/>
      <c r="G5557"/>
      <c r="H5557"/>
      <c r="I5557"/>
      <c r="J5557"/>
      <c r="K5557"/>
      <c r="L5557"/>
      <c r="M5557"/>
      <c r="N5557"/>
      <c r="O5557"/>
      <c r="P5557"/>
      <c r="Q5557"/>
      <c r="R5557"/>
    </row>
    <row r="5558" spans="1:18" s="16" customFormat="1" x14ac:dyDescent="0.25">
      <c r="A5558"/>
      <c r="B5558" s="18"/>
      <c r="D5558"/>
      <c r="E5558"/>
      <c r="F5558"/>
      <c r="G5558"/>
      <c r="H5558"/>
      <c r="I5558"/>
      <c r="J5558"/>
      <c r="K5558"/>
      <c r="L5558"/>
      <c r="M5558"/>
      <c r="N5558"/>
      <c r="O5558"/>
      <c r="P5558"/>
      <c r="Q5558"/>
      <c r="R5558"/>
    </row>
    <row r="5559" spans="1:18" s="16" customFormat="1" x14ac:dyDescent="0.25">
      <c r="A5559"/>
      <c r="B5559" s="18"/>
      <c r="D5559"/>
      <c r="E5559"/>
      <c r="F5559"/>
      <c r="G5559"/>
      <c r="H5559"/>
      <c r="I5559"/>
      <c r="J5559"/>
      <c r="K5559"/>
      <c r="L5559"/>
      <c r="M5559"/>
      <c r="N5559"/>
      <c r="O5559"/>
      <c r="P5559"/>
      <c r="Q5559"/>
      <c r="R5559"/>
    </row>
    <row r="5560" spans="1:18" s="16" customFormat="1" x14ac:dyDescent="0.25">
      <c r="A5560"/>
      <c r="B5560" s="18"/>
      <c r="D5560"/>
      <c r="E5560"/>
      <c r="F5560"/>
      <c r="G5560"/>
      <c r="H5560"/>
      <c r="I5560"/>
      <c r="J5560"/>
      <c r="K5560"/>
      <c r="L5560"/>
      <c r="M5560"/>
      <c r="N5560"/>
      <c r="O5560"/>
      <c r="P5560"/>
      <c r="Q5560"/>
      <c r="R5560"/>
    </row>
    <row r="5561" spans="1:18" s="16" customFormat="1" x14ac:dyDescent="0.25">
      <c r="A5561"/>
      <c r="B5561" s="18"/>
      <c r="D5561"/>
      <c r="E5561"/>
      <c r="F5561"/>
      <c r="G5561"/>
      <c r="H5561"/>
      <c r="I5561"/>
      <c r="J5561"/>
      <c r="K5561"/>
      <c r="L5561"/>
      <c r="M5561"/>
      <c r="N5561"/>
      <c r="O5561"/>
      <c r="P5561"/>
      <c r="Q5561"/>
      <c r="R5561"/>
    </row>
    <row r="5562" spans="1:18" s="16" customFormat="1" x14ac:dyDescent="0.25">
      <c r="A5562"/>
      <c r="B5562" s="17"/>
      <c r="D5562"/>
      <c r="E5562"/>
      <c r="F5562"/>
      <c r="G5562"/>
      <c r="H5562"/>
      <c r="I5562"/>
      <c r="J5562"/>
      <c r="K5562"/>
      <c r="L5562"/>
      <c r="M5562"/>
      <c r="N5562"/>
      <c r="O5562"/>
      <c r="P5562"/>
      <c r="Q5562"/>
      <c r="R5562"/>
    </row>
    <row r="5563" spans="1:18" s="16" customFormat="1" x14ac:dyDescent="0.25">
      <c r="A5563"/>
      <c r="B5563" s="18"/>
      <c r="D5563"/>
      <c r="E5563"/>
      <c r="F5563"/>
      <c r="G5563"/>
      <c r="H5563"/>
      <c r="I5563"/>
      <c r="J5563"/>
      <c r="K5563"/>
      <c r="L5563"/>
      <c r="M5563"/>
      <c r="N5563"/>
      <c r="O5563"/>
      <c r="P5563"/>
      <c r="Q5563"/>
      <c r="R5563"/>
    </row>
    <row r="5564" spans="1:18" s="16" customFormat="1" x14ac:dyDescent="0.25">
      <c r="A5564"/>
      <c r="B5564" s="18"/>
      <c r="D5564"/>
      <c r="E5564"/>
      <c r="F5564"/>
      <c r="G5564"/>
      <c r="H5564"/>
      <c r="I5564"/>
      <c r="J5564"/>
      <c r="K5564"/>
      <c r="L5564"/>
      <c r="M5564"/>
      <c r="N5564"/>
      <c r="O5564"/>
      <c r="P5564"/>
      <c r="Q5564"/>
      <c r="R5564"/>
    </row>
    <row r="5565" spans="1:18" s="16" customFormat="1" x14ac:dyDescent="0.25">
      <c r="A5565"/>
      <c r="B5565" s="18"/>
      <c r="D5565"/>
      <c r="E5565"/>
      <c r="F5565"/>
      <c r="G5565"/>
      <c r="H5565"/>
      <c r="I5565"/>
      <c r="J5565"/>
      <c r="K5565"/>
      <c r="L5565"/>
      <c r="M5565"/>
      <c r="N5565"/>
      <c r="O5565"/>
      <c r="P5565"/>
      <c r="Q5565"/>
      <c r="R5565"/>
    </row>
    <row r="5566" spans="1:18" s="16" customFormat="1" x14ac:dyDescent="0.25">
      <c r="A5566"/>
      <c r="B5566" s="18"/>
      <c r="D5566"/>
      <c r="E5566"/>
      <c r="F5566"/>
      <c r="G5566"/>
      <c r="H5566"/>
      <c r="I5566"/>
      <c r="J5566"/>
      <c r="K5566"/>
      <c r="L5566"/>
      <c r="M5566"/>
      <c r="N5566"/>
      <c r="O5566"/>
      <c r="P5566"/>
      <c r="Q5566"/>
      <c r="R5566"/>
    </row>
    <row r="5567" spans="1:18" s="16" customFormat="1" x14ac:dyDescent="0.25">
      <c r="A5567"/>
      <c r="B5567" s="18"/>
      <c r="D5567"/>
      <c r="E5567"/>
      <c r="F5567"/>
      <c r="G5567"/>
      <c r="H5567"/>
      <c r="I5567"/>
      <c r="J5567"/>
      <c r="K5567"/>
      <c r="L5567"/>
      <c r="M5567"/>
      <c r="N5567"/>
      <c r="O5567"/>
      <c r="P5567"/>
      <c r="Q5567"/>
      <c r="R5567"/>
    </row>
    <row r="5568" spans="1:18" s="16" customFormat="1" x14ac:dyDescent="0.25">
      <c r="A5568"/>
      <c r="B5568" s="18"/>
      <c r="D5568"/>
      <c r="E5568"/>
      <c r="F5568"/>
      <c r="G5568"/>
      <c r="H5568"/>
      <c r="I5568"/>
      <c r="J5568"/>
      <c r="K5568"/>
      <c r="L5568"/>
      <c r="M5568"/>
      <c r="N5568"/>
      <c r="O5568"/>
      <c r="P5568"/>
      <c r="Q5568"/>
      <c r="R5568"/>
    </row>
    <row r="5569" spans="1:18" s="16" customFormat="1" x14ac:dyDescent="0.25">
      <c r="A5569"/>
      <c r="B5569" s="18"/>
      <c r="D5569"/>
      <c r="E5569"/>
      <c r="F5569"/>
      <c r="G5569"/>
      <c r="H5569"/>
      <c r="I5569"/>
      <c r="J5569"/>
      <c r="K5569"/>
      <c r="L5569"/>
      <c r="M5569"/>
      <c r="N5569"/>
      <c r="O5569"/>
      <c r="P5569"/>
      <c r="Q5569"/>
      <c r="R5569"/>
    </row>
    <row r="5570" spans="1:18" s="16" customFormat="1" x14ac:dyDescent="0.25">
      <c r="A5570"/>
      <c r="B5570" s="18"/>
      <c r="D5570"/>
      <c r="E5570"/>
      <c r="F5570"/>
      <c r="G5570"/>
      <c r="H5570"/>
      <c r="I5570"/>
      <c r="J5570"/>
      <c r="K5570"/>
      <c r="L5570"/>
      <c r="M5570"/>
      <c r="N5570"/>
      <c r="O5570"/>
      <c r="P5570"/>
      <c r="Q5570"/>
      <c r="R5570"/>
    </row>
    <row r="5571" spans="1:18" s="16" customFormat="1" x14ac:dyDescent="0.25">
      <c r="A5571"/>
      <c r="B5571" s="18"/>
      <c r="D5571"/>
      <c r="E5571"/>
      <c r="F5571"/>
      <c r="G5571"/>
      <c r="H5571"/>
      <c r="I5571"/>
      <c r="J5571"/>
      <c r="K5571"/>
      <c r="L5571"/>
      <c r="M5571"/>
      <c r="N5571"/>
      <c r="O5571"/>
      <c r="P5571"/>
      <c r="Q5571"/>
      <c r="R5571"/>
    </row>
    <row r="5572" spans="1:18" s="16" customFormat="1" x14ac:dyDescent="0.25">
      <c r="A5572"/>
      <c r="B5572" s="18"/>
      <c r="D5572"/>
      <c r="E5572"/>
      <c r="F5572"/>
      <c r="G5572"/>
      <c r="H5572"/>
      <c r="I5572"/>
      <c r="J5572"/>
      <c r="K5572"/>
      <c r="L5572"/>
      <c r="M5572"/>
      <c r="N5572"/>
      <c r="O5572"/>
      <c r="P5572"/>
      <c r="Q5572"/>
      <c r="R5572"/>
    </row>
    <row r="5573" spans="1:18" s="16" customFormat="1" x14ac:dyDescent="0.25">
      <c r="A5573"/>
      <c r="B5573" s="18"/>
      <c r="D5573"/>
      <c r="E5573"/>
      <c r="F5573"/>
      <c r="G5573"/>
      <c r="H5573"/>
      <c r="I5573"/>
      <c r="J5573"/>
      <c r="K5573"/>
      <c r="L5573"/>
      <c r="M5573"/>
      <c r="N5573"/>
      <c r="O5573"/>
      <c r="P5573"/>
      <c r="Q5573"/>
      <c r="R5573"/>
    </row>
    <row r="5574" spans="1:18" s="16" customFormat="1" x14ac:dyDescent="0.25">
      <c r="A5574"/>
      <c r="B5574" s="18"/>
      <c r="D5574"/>
      <c r="E5574"/>
      <c r="F5574"/>
      <c r="G5574"/>
      <c r="H5574"/>
      <c r="I5574"/>
      <c r="J5574"/>
      <c r="K5574"/>
      <c r="L5574"/>
      <c r="M5574"/>
      <c r="N5574"/>
      <c r="O5574"/>
      <c r="P5574"/>
      <c r="Q5574"/>
      <c r="R5574"/>
    </row>
    <row r="5575" spans="1:18" s="16" customFormat="1" x14ac:dyDescent="0.25">
      <c r="A5575"/>
      <c r="B5575" s="18"/>
      <c r="D5575"/>
      <c r="E5575"/>
      <c r="F5575"/>
      <c r="G5575"/>
      <c r="H5575"/>
      <c r="I5575"/>
      <c r="J5575"/>
      <c r="K5575"/>
      <c r="L5575"/>
      <c r="M5575"/>
      <c r="N5575"/>
      <c r="O5575"/>
      <c r="P5575"/>
      <c r="Q5575"/>
      <c r="R5575"/>
    </row>
    <row r="5576" spans="1:18" s="16" customFormat="1" x14ac:dyDescent="0.25">
      <c r="A5576"/>
      <c r="B5576" s="18"/>
      <c r="D5576"/>
      <c r="E5576"/>
      <c r="F5576"/>
      <c r="G5576"/>
      <c r="H5576"/>
      <c r="I5576"/>
      <c r="J5576"/>
      <c r="K5576"/>
      <c r="L5576"/>
      <c r="M5576"/>
      <c r="N5576"/>
      <c r="O5576"/>
      <c r="P5576"/>
      <c r="Q5576"/>
      <c r="R5576"/>
    </row>
    <row r="5577" spans="1:18" s="16" customFormat="1" x14ac:dyDescent="0.25">
      <c r="A5577"/>
      <c r="B5577" s="18"/>
      <c r="D5577"/>
      <c r="E5577"/>
      <c r="F5577"/>
      <c r="G5577"/>
      <c r="H5577"/>
      <c r="I5577"/>
      <c r="J5577"/>
      <c r="K5577"/>
      <c r="L5577"/>
      <c r="M5577"/>
      <c r="N5577"/>
      <c r="O5577"/>
      <c r="P5577"/>
      <c r="Q5577"/>
      <c r="R5577"/>
    </row>
    <row r="5578" spans="1:18" s="16" customFormat="1" x14ac:dyDescent="0.25">
      <c r="A5578"/>
      <c r="B5578" s="18"/>
      <c r="D5578"/>
      <c r="E5578"/>
      <c r="F5578"/>
      <c r="G5578"/>
      <c r="H5578"/>
      <c r="I5578"/>
      <c r="J5578"/>
      <c r="K5578"/>
      <c r="L5578"/>
      <c r="M5578"/>
      <c r="N5578"/>
      <c r="O5578"/>
      <c r="P5578"/>
      <c r="Q5578"/>
      <c r="R5578"/>
    </row>
    <row r="5579" spans="1:18" s="16" customFormat="1" x14ac:dyDescent="0.25">
      <c r="A5579"/>
      <c r="B5579" s="18"/>
      <c r="D5579"/>
      <c r="E5579"/>
      <c r="F5579"/>
      <c r="G5579"/>
      <c r="H5579"/>
      <c r="I5579"/>
      <c r="J5579"/>
      <c r="K5579"/>
      <c r="L5579"/>
      <c r="M5579"/>
      <c r="N5579"/>
      <c r="O5579"/>
      <c r="P5579"/>
      <c r="Q5579"/>
      <c r="R5579"/>
    </row>
    <row r="5580" spans="1:18" s="16" customFormat="1" x14ac:dyDescent="0.25">
      <c r="A5580"/>
      <c r="B5580" s="18"/>
      <c r="D5580"/>
      <c r="E5580"/>
      <c r="F5580"/>
      <c r="G5580"/>
      <c r="H5580"/>
      <c r="I5580"/>
      <c r="J5580"/>
      <c r="K5580"/>
      <c r="L5580"/>
      <c r="M5580"/>
      <c r="N5580"/>
      <c r="O5580"/>
      <c r="P5580"/>
      <c r="Q5580"/>
      <c r="R5580"/>
    </row>
    <row r="5581" spans="1:18" s="16" customFormat="1" x14ac:dyDescent="0.25">
      <c r="A5581"/>
      <c r="B5581" s="18"/>
      <c r="D5581"/>
      <c r="E5581"/>
      <c r="F5581"/>
      <c r="G5581"/>
      <c r="H5581"/>
      <c r="I5581"/>
      <c r="J5581"/>
      <c r="K5581"/>
      <c r="L5581"/>
      <c r="M5581"/>
      <c r="N5581"/>
      <c r="O5581"/>
      <c r="P5581"/>
      <c r="Q5581"/>
      <c r="R5581"/>
    </row>
    <row r="5582" spans="1:18" s="16" customFormat="1" x14ac:dyDescent="0.25">
      <c r="A5582"/>
      <c r="B5582" s="18"/>
      <c r="D5582"/>
      <c r="E5582"/>
      <c r="F5582"/>
      <c r="G5582"/>
      <c r="H5582"/>
      <c r="I5582"/>
      <c r="J5582"/>
      <c r="K5582"/>
      <c r="L5582"/>
      <c r="M5582"/>
      <c r="N5582"/>
      <c r="O5582"/>
      <c r="P5582"/>
      <c r="Q5582"/>
      <c r="R5582"/>
    </row>
    <row r="5583" spans="1:18" s="16" customFormat="1" x14ac:dyDescent="0.25">
      <c r="A5583"/>
      <c r="B5583" s="18"/>
      <c r="D5583"/>
      <c r="E5583"/>
      <c r="F5583"/>
      <c r="G5583"/>
      <c r="H5583"/>
      <c r="I5583"/>
      <c r="J5583"/>
      <c r="K5583"/>
      <c r="L5583"/>
      <c r="M5583"/>
      <c r="N5583"/>
      <c r="O5583"/>
      <c r="P5583"/>
      <c r="Q5583"/>
      <c r="R5583"/>
    </row>
    <row r="5584" spans="1:18" s="16" customFormat="1" x14ac:dyDescent="0.25">
      <c r="A5584"/>
      <c r="B5584" s="18"/>
      <c r="D5584"/>
      <c r="E5584"/>
      <c r="F5584"/>
      <c r="G5584"/>
      <c r="H5584"/>
      <c r="I5584"/>
      <c r="J5584"/>
      <c r="K5584"/>
      <c r="L5584"/>
      <c r="M5584"/>
      <c r="N5584"/>
      <c r="O5584"/>
      <c r="P5584"/>
      <c r="Q5584"/>
      <c r="R5584"/>
    </row>
    <row r="5585" spans="1:18" s="16" customFormat="1" x14ac:dyDescent="0.25">
      <c r="A5585"/>
      <c r="B5585" s="18"/>
      <c r="D5585"/>
      <c r="E5585"/>
      <c r="F5585"/>
      <c r="G5585"/>
      <c r="H5585"/>
      <c r="I5585"/>
      <c r="J5585"/>
      <c r="K5585"/>
      <c r="L5585"/>
      <c r="M5585"/>
      <c r="N5585"/>
      <c r="O5585"/>
      <c r="P5585"/>
      <c r="Q5585"/>
      <c r="R5585"/>
    </row>
    <row r="5586" spans="1:18" s="16" customFormat="1" x14ac:dyDescent="0.25">
      <c r="A5586"/>
      <c r="B5586" s="18"/>
      <c r="D5586"/>
      <c r="E5586"/>
      <c r="F5586"/>
      <c r="G5586"/>
      <c r="H5586"/>
      <c r="I5586"/>
      <c r="J5586"/>
      <c r="K5586"/>
      <c r="L5586"/>
      <c r="M5586"/>
      <c r="N5586"/>
      <c r="O5586"/>
      <c r="P5586"/>
      <c r="Q5586"/>
      <c r="R5586"/>
    </row>
    <row r="5587" spans="1:18" s="16" customFormat="1" x14ac:dyDescent="0.25">
      <c r="A5587"/>
      <c r="B5587" s="18"/>
      <c r="D5587"/>
      <c r="E5587"/>
      <c r="F5587"/>
      <c r="G5587"/>
      <c r="H5587"/>
      <c r="I5587"/>
      <c r="J5587"/>
      <c r="K5587"/>
      <c r="L5587"/>
      <c r="M5587"/>
      <c r="N5587"/>
      <c r="O5587"/>
      <c r="P5587"/>
      <c r="Q5587"/>
      <c r="R5587"/>
    </row>
    <row r="5588" spans="1:18" s="16" customFormat="1" x14ac:dyDescent="0.25">
      <c r="A5588"/>
      <c r="B5588" s="18"/>
      <c r="D5588"/>
      <c r="E5588"/>
      <c r="F5588"/>
      <c r="G5588"/>
      <c r="H5588"/>
      <c r="I5588"/>
      <c r="J5588"/>
      <c r="K5588"/>
      <c r="L5588"/>
      <c r="M5588"/>
      <c r="N5588"/>
      <c r="O5588"/>
      <c r="P5588"/>
      <c r="Q5588"/>
      <c r="R5588"/>
    </row>
    <row r="5589" spans="1:18" s="16" customFormat="1" x14ac:dyDescent="0.25">
      <c r="A5589"/>
      <c r="B5589" s="18"/>
      <c r="D5589"/>
      <c r="E5589"/>
      <c r="F5589"/>
      <c r="G5589"/>
      <c r="H5589"/>
      <c r="I5589"/>
      <c r="J5589"/>
      <c r="K5589"/>
      <c r="L5589"/>
      <c r="M5589"/>
      <c r="N5589"/>
      <c r="O5589"/>
      <c r="P5589"/>
      <c r="Q5589"/>
      <c r="R5589"/>
    </row>
    <row r="5590" spans="1:18" s="16" customFormat="1" x14ac:dyDescent="0.25">
      <c r="A5590"/>
      <c r="B5590" s="18"/>
      <c r="D5590"/>
      <c r="E5590"/>
      <c r="F5590"/>
      <c r="G5590"/>
      <c r="H5590"/>
      <c r="I5590"/>
      <c r="J5590"/>
      <c r="K5590"/>
      <c r="L5590"/>
      <c r="M5590"/>
      <c r="N5590"/>
      <c r="O5590"/>
      <c r="P5590"/>
      <c r="Q5590"/>
      <c r="R5590"/>
    </row>
    <row r="5591" spans="1:18" s="16" customFormat="1" x14ac:dyDescent="0.25">
      <c r="A5591"/>
      <c r="B5591" s="18"/>
      <c r="D5591"/>
      <c r="E5591"/>
      <c r="F5591"/>
      <c r="G5591"/>
      <c r="H5591"/>
      <c r="I5591"/>
      <c r="J5591"/>
      <c r="K5591"/>
      <c r="L5591"/>
      <c r="M5591"/>
      <c r="N5591"/>
      <c r="O5591"/>
      <c r="P5591"/>
      <c r="Q5591"/>
      <c r="R5591"/>
    </row>
    <row r="5592" spans="1:18" s="16" customFormat="1" x14ac:dyDescent="0.25">
      <c r="A5592"/>
      <c r="B5592" s="18"/>
      <c r="D5592"/>
      <c r="E5592"/>
      <c r="F5592"/>
      <c r="G5592"/>
      <c r="H5592"/>
      <c r="I5592"/>
      <c r="J5592"/>
      <c r="K5592"/>
      <c r="L5592"/>
      <c r="M5592"/>
      <c r="N5592"/>
      <c r="O5592"/>
      <c r="P5592"/>
      <c r="Q5592"/>
      <c r="R5592"/>
    </row>
    <row r="5593" spans="1:18" s="16" customFormat="1" x14ac:dyDescent="0.25">
      <c r="A5593"/>
      <c r="B5593" s="18"/>
      <c r="D5593"/>
      <c r="E5593"/>
      <c r="F5593"/>
      <c r="G5593"/>
      <c r="H5593"/>
      <c r="I5593"/>
      <c r="J5593"/>
      <c r="K5593"/>
      <c r="L5593"/>
      <c r="M5593"/>
      <c r="N5593"/>
      <c r="O5593"/>
      <c r="P5593"/>
      <c r="Q5593"/>
      <c r="R5593"/>
    </row>
    <row r="5594" spans="1:18" s="16" customFormat="1" x14ac:dyDescent="0.25">
      <c r="A5594"/>
      <c r="B5594" s="18"/>
      <c r="D5594"/>
      <c r="E5594"/>
      <c r="F5594"/>
      <c r="G5594"/>
      <c r="H5594"/>
      <c r="I5594"/>
      <c r="J5594"/>
      <c r="K5594"/>
      <c r="L5594"/>
      <c r="M5594"/>
      <c r="N5594"/>
      <c r="O5594"/>
      <c r="P5594"/>
      <c r="Q5594"/>
      <c r="R5594"/>
    </row>
    <row r="5595" spans="1:18" s="16" customFormat="1" x14ac:dyDescent="0.25">
      <c r="A5595"/>
      <c r="B5595" s="18"/>
      <c r="D5595"/>
      <c r="E5595"/>
      <c r="F5595"/>
      <c r="G5595"/>
      <c r="H5595"/>
      <c r="I5595"/>
      <c r="J5595"/>
      <c r="K5595"/>
      <c r="L5595"/>
      <c r="M5595"/>
      <c r="N5595"/>
      <c r="O5595"/>
      <c r="P5595"/>
      <c r="Q5595"/>
      <c r="R5595"/>
    </row>
    <row r="5596" spans="1:18" s="16" customFormat="1" x14ac:dyDescent="0.25">
      <c r="A5596"/>
      <c r="B5596" s="18"/>
      <c r="D5596"/>
      <c r="E5596"/>
      <c r="F5596"/>
      <c r="G5596"/>
      <c r="H5596"/>
      <c r="I5596"/>
      <c r="J5596"/>
      <c r="K5596"/>
      <c r="L5596"/>
      <c r="M5596"/>
      <c r="N5596"/>
      <c r="O5596"/>
      <c r="P5596"/>
      <c r="Q5596"/>
      <c r="R5596"/>
    </row>
    <row r="5597" spans="1:18" s="16" customFormat="1" x14ac:dyDescent="0.25">
      <c r="A5597"/>
      <c r="B5597" s="18"/>
      <c r="D5597"/>
      <c r="E5597"/>
      <c r="F5597"/>
      <c r="G5597"/>
      <c r="H5597"/>
      <c r="I5597"/>
      <c r="J5597"/>
      <c r="K5597"/>
      <c r="L5597"/>
      <c r="M5597"/>
      <c r="N5597"/>
      <c r="O5597"/>
      <c r="P5597"/>
      <c r="Q5597"/>
      <c r="R5597"/>
    </row>
    <row r="5598" spans="1:18" s="16" customFormat="1" x14ac:dyDescent="0.25">
      <c r="A5598"/>
      <c r="B5598" s="18"/>
      <c r="D5598"/>
      <c r="E5598"/>
      <c r="F5598"/>
      <c r="G5598"/>
      <c r="H5598"/>
      <c r="I5598"/>
      <c r="J5598"/>
      <c r="K5598"/>
      <c r="L5598"/>
      <c r="M5598"/>
      <c r="N5598"/>
      <c r="O5598"/>
      <c r="P5598"/>
      <c r="Q5598"/>
      <c r="R5598"/>
    </row>
    <row r="5599" spans="1:18" s="16" customFormat="1" x14ac:dyDescent="0.25">
      <c r="A5599"/>
      <c r="B5599" s="18"/>
      <c r="D5599"/>
      <c r="E5599"/>
      <c r="F5599"/>
      <c r="G5599"/>
      <c r="H5599"/>
      <c r="I5599"/>
      <c r="J5599"/>
      <c r="K5599"/>
      <c r="L5599"/>
      <c r="M5599"/>
      <c r="N5599"/>
      <c r="O5599"/>
      <c r="P5599"/>
      <c r="Q5599"/>
      <c r="R5599"/>
    </row>
    <row r="5600" spans="1:18" s="16" customFormat="1" x14ac:dyDescent="0.25">
      <c r="A5600"/>
      <c r="B5600" s="18"/>
      <c r="D5600"/>
      <c r="E5600"/>
      <c r="F5600"/>
      <c r="G5600"/>
      <c r="H5600"/>
      <c r="I5600"/>
      <c r="J5600"/>
      <c r="K5600"/>
      <c r="L5600"/>
      <c r="M5600"/>
      <c r="N5600"/>
      <c r="O5600"/>
      <c r="P5600"/>
      <c r="Q5600"/>
      <c r="R5600"/>
    </row>
    <row r="5601" spans="1:18" s="16" customFormat="1" x14ac:dyDescent="0.25">
      <c r="A5601"/>
      <c r="B5601" s="18"/>
      <c r="D5601"/>
      <c r="E5601"/>
      <c r="F5601"/>
      <c r="G5601"/>
      <c r="H5601"/>
      <c r="I5601"/>
      <c r="J5601"/>
      <c r="K5601"/>
      <c r="L5601"/>
      <c r="M5601"/>
      <c r="N5601"/>
      <c r="O5601"/>
      <c r="P5601"/>
      <c r="Q5601"/>
      <c r="R5601"/>
    </row>
    <row r="5602" spans="1:18" s="16" customFormat="1" x14ac:dyDescent="0.25">
      <c r="A5602"/>
      <c r="B5602" s="18"/>
      <c r="D5602"/>
      <c r="E5602"/>
      <c r="F5602"/>
      <c r="G5602"/>
      <c r="H5602"/>
      <c r="I5602"/>
      <c r="J5602"/>
      <c r="K5602"/>
      <c r="L5602"/>
      <c r="M5602"/>
      <c r="N5602"/>
      <c r="O5602"/>
      <c r="P5602"/>
      <c r="Q5602"/>
      <c r="R5602"/>
    </row>
    <row r="5603" spans="1:18" s="16" customFormat="1" x14ac:dyDescent="0.25">
      <c r="A5603"/>
      <c r="B5603" s="18"/>
      <c r="D5603"/>
      <c r="E5603"/>
      <c r="F5603"/>
      <c r="G5603"/>
      <c r="H5603"/>
      <c r="I5603"/>
      <c r="J5603"/>
      <c r="K5603"/>
      <c r="L5603"/>
      <c r="M5603"/>
      <c r="N5603"/>
      <c r="O5603"/>
      <c r="P5603"/>
      <c r="Q5603"/>
      <c r="R5603"/>
    </row>
    <row r="5604" spans="1:18" s="16" customFormat="1" x14ac:dyDescent="0.25">
      <c r="A5604"/>
      <c r="B5604" s="18"/>
      <c r="D5604"/>
      <c r="E5604"/>
      <c r="F5604"/>
      <c r="G5604"/>
      <c r="H5604"/>
      <c r="I5604"/>
      <c r="J5604"/>
      <c r="K5604"/>
      <c r="L5604"/>
      <c r="M5604"/>
      <c r="N5604"/>
      <c r="O5604"/>
      <c r="P5604"/>
      <c r="Q5604"/>
      <c r="R5604"/>
    </row>
    <row r="5605" spans="1:18" s="16" customFormat="1" x14ac:dyDescent="0.25">
      <c r="A5605"/>
      <c r="B5605" s="18"/>
      <c r="D5605"/>
      <c r="E5605"/>
      <c r="F5605"/>
      <c r="G5605"/>
      <c r="H5605"/>
      <c r="I5605"/>
      <c r="J5605"/>
      <c r="K5605"/>
      <c r="L5605"/>
      <c r="M5605"/>
      <c r="N5605"/>
      <c r="O5605"/>
      <c r="P5605"/>
      <c r="Q5605"/>
      <c r="R5605"/>
    </row>
    <row r="5606" spans="1:18" s="16" customFormat="1" x14ac:dyDescent="0.25">
      <c r="A5606"/>
      <c r="B5606" s="18"/>
      <c r="D5606"/>
      <c r="E5606"/>
      <c r="F5606"/>
      <c r="G5606"/>
      <c r="H5606"/>
      <c r="I5606"/>
      <c r="J5606"/>
      <c r="K5606"/>
      <c r="L5606"/>
      <c r="M5606"/>
      <c r="N5606"/>
      <c r="O5606"/>
      <c r="P5606"/>
      <c r="Q5606"/>
      <c r="R5606"/>
    </row>
    <row r="5607" spans="1:18" s="16" customFormat="1" x14ac:dyDescent="0.25">
      <c r="A5607"/>
      <c r="B5607" s="18"/>
      <c r="D5607"/>
      <c r="E5607"/>
      <c r="F5607"/>
      <c r="G5607"/>
      <c r="H5607"/>
      <c r="I5607"/>
      <c r="J5607"/>
      <c r="K5607"/>
      <c r="L5607"/>
      <c r="M5607"/>
      <c r="N5607"/>
      <c r="O5607"/>
      <c r="P5607"/>
      <c r="Q5607"/>
      <c r="R5607"/>
    </row>
    <row r="5608" spans="1:18" s="16" customFormat="1" x14ac:dyDescent="0.25">
      <c r="A5608"/>
      <c r="B5608" s="18"/>
      <c r="D5608"/>
      <c r="E5608"/>
      <c r="F5608"/>
      <c r="G5608"/>
      <c r="H5608"/>
      <c r="I5608"/>
      <c r="J5608"/>
      <c r="K5608"/>
      <c r="L5608"/>
      <c r="M5608"/>
      <c r="N5608"/>
      <c r="O5608"/>
      <c r="P5608"/>
      <c r="Q5608"/>
      <c r="R5608"/>
    </row>
    <row r="5609" spans="1:18" s="16" customFormat="1" x14ac:dyDescent="0.25">
      <c r="A5609"/>
      <c r="B5609" s="18"/>
      <c r="D5609"/>
      <c r="E5609"/>
      <c r="F5609"/>
      <c r="G5609"/>
      <c r="H5609"/>
      <c r="I5609"/>
      <c r="J5609"/>
      <c r="K5609"/>
      <c r="L5609"/>
      <c r="M5609"/>
      <c r="N5609"/>
      <c r="O5609"/>
      <c r="P5609"/>
      <c r="Q5609"/>
      <c r="R5609"/>
    </row>
    <row r="5610" spans="1:18" s="16" customFormat="1" x14ac:dyDescent="0.25">
      <c r="A5610"/>
      <c r="B5610" s="18"/>
      <c r="D5610"/>
      <c r="E5610"/>
      <c r="F5610"/>
      <c r="G5610"/>
      <c r="H5610"/>
      <c r="I5610"/>
      <c r="J5610"/>
      <c r="K5610"/>
      <c r="L5610"/>
      <c r="M5610"/>
      <c r="N5610"/>
      <c r="O5610"/>
      <c r="P5610"/>
      <c r="Q5610"/>
      <c r="R5610"/>
    </row>
    <row r="5611" spans="1:18" s="16" customFormat="1" x14ac:dyDescent="0.25">
      <c r="A5611"/>
      <c r="B5611" s="18"/>
      <c r="D5611"/>
      <c r="E5611"/>
      <c r="F5611"/>
      <c r="G5611"/>
      <c r="H5611"/>
      <c r="I5611"/>
      <c r="J5611"/>
      <c r="K5611"/>
      <c r="L5611"/>
      <c r="M5611"/>
      <c r="N5611"/>
      <c r="O5611"/>
      <c r="P5611"/>
      <c r="Q5611"/>
      <c r="R5611"/>
    </row>
    <row r="5612" spans="1:18" s="16" customFormat="1" x14ac:dyDescent="0.25">
      <c r="A5612"/>
      <c r="B5612" s="17"/>
      <c r="D5612"/>
      <c r="E5612"/>
      <c r="F5612"/>
      <c r="G5612"/>
      <c r="H5612"/>
      <c r="I5612"/>
      <c r="J5612"/>
      <c r="K5612"/>
      <c r="L5612"/>
      <c r="M5612"/>
      <c r="N5612"/>
      <c r="O5612"/>
      <c r="P5612"/>
      <c r="Q5612"/>
      <c r="R5612"/>
    </row>
    <row r="5613" spans="1:18" s="16" customFormat="1" x14ac:dyDescent="0.25">
      <c r="A5613"/>
      <c r="B5613" s="18"/>
      <c r="D5613"/>
      <c r="E5613"/>
      <c r="F5613"/>
      <c r="G5613"/>
      <c r="H5613"/>
      <c r="I5613"/>
      <c r="J5613"/>
      <c r="K5613"/>
      <c r="L5613"/>
      <c r="M5613"/>
      <c r="N5613"/>
      <c r="O5613"/>
      <c r="P5613"/>
      <c r="Q5613"/>
      <c r="R5613"/>
    </row>
    <row r="5614" spans="1:18" s="16" customFormat="1" x14ac:dyDescent="0.25">
      <c r="A5614"/>
      <c r="B5614" s="18"/>
      <c r="D5614"/>
      <c r="E5614"/>
      <c r="F5614"/>
      <c r="G5614"/>
      <c r="H5614"/>
      <c r="I5614"/>
      <c r="J5614"/>
      <c r="K5614"/>
      <c r="L5614"/>
      <c r="M5614"/>
      <c r="N5614"/>
      <c r="O5614"/>
      <c r="P5614"/>
      <c r="Q5614"/>
      <c r="R5614"/>
    </row>
    <row r="5615" spans="1:18" s="16" customFormat="1" x14ac:dyDescent="0.25">
      <c r="A5615"/>
      <c r="B5615" s="18"/>
      <c r="D5615"/>
      <c r="E5615"/>
      <c r="F5615"/>
      <c r="G5615"/>
      <c r="H5615"/>
      <c r="I5615"/>
      <c r="J5615"/>
      <c r="K5615"/>
      <c r="L5615"/>
      <c r="M5615"/>
      <c r="N5615"/>
      <c r="O5615"/>
      <c r="P5615"/>
      <c r="Q5615"/>
      <c r="R5615"/>
    </row>
    <row r="5616" spans="1:18" s="16" customFormat="1" x14ac:dyDescent="0.25">
      <c r="A5616"/>
      <c r="B5616" s="18"/>
      <c r="D5616"/>
      <c r="E5616"/>
      <c r="F5616"/>
      <c r="G5616"/>
      <c r="H5616"/>
      <c r="I5616"/>
      <c r="J5616"/>
      <c r="K5616"/>
      <c r="L5616"/>
      <c r="M5616"/>
      <c r="N5616"/>
      <c r="O5616"/>
      <c r="P5616"/>
      <c r="Q5616"/>
      <c r="R5616"/>
    </row>
    <row r="5617" spans="1:18" s="16" customFormat="1" x14ac:dyDescent="0.25">
      <c r="A5617"/>
      <c r="B5617" s="18"/>
      <c r="D5617"/>
      <c r="E5617"/>
      <c r="F5617"/>
      <c r="G5617"/>
      <c r="H5617"/>
      <c r="I5617"/>
      <c r="J5617"/>
      <c r="K5617"/>
      <c r="L5617"/>
      <c r="M5617"/>
      <c r="N5617"/>
      <c r="O5617"/>
      <c r="P5617"/>
      <c r="Q5617"/>
      <c r="R5617"/>
    </row>
    <row r="5618" spans="1:18" s="16" customFormat="1" x14ac:dyDescent="0.25">
      <c r="A5618"/>
      <c r="B5618" s="18"/>
      <c r="D5618"/>
      <c r="E5618"/>
      <c r="F5618"/>
      <c r="G5618"/>
      <c r="H5618"/>
      <c r="I5618"/>
      <c r="J5618"/>
      <c r="K5618"/>
      <c r="L5618"/>
      <c r="M5618"/>
      <c r="N5618"/>
      <c r="O5618"/>
      <c r="P5618"/>
      <c r="Q5618"/>
      <c r="R5618"/>
    </row>
    <row r="5619" spans="1:18" s="16" customFormat="1" x14ac:dyDescent="0.25">
      <c r="A5619"/>
      <c r="B5619" s="18"/>
      <c r="D5619"/>
      <c r="E5619"/>
      <c r="F5619"/>
      <c r="G5619"/>
      <c r="H5619"/>
      <c r="I5619"/>
      <c r="J5619"/>
      <c r="K5619"/>
      <c r="L5619"/>
      <c r="M5619"/>
      <c r="N5619"/>
      <c r="O5619"/>
      <c r="P5619"/>
      <c r="Q5619"/>
      <c r="R5619"/>
    </row>
    <row r="5620" spans="1:18" s="16" customFormat="1" x14ac:dyDescent="0.25">
      <c r="A5620"/>
      <c r="B5620" s="18"/>
      <c r="D5620"/>
      <c r="E5620"/>
      <c r="F5620"/>
      <c r="G5620"/>
      <c r="H5620"/>
      <c r="I5620"/>
      <c r="J5620"/>
      <c r="K5620"/>
      <c r="L5620"/>
      <c r="M5620"/>
      <c r="N5620"/>
      <c r="O5620"/>
      <c r="P5620"/>
      <c r="Q5620"/>
      <c r="R5620"/>
    </row>
    <row r="5621" spans="1:18" s="16" customFormat="1" x14ac:dyDescent="0.25">
      <c r="A5621"/>
      <c r="B5621" s="18"/>
      <c r="D5621"/>
      <c r="E5621"/>
      <c r="F5621"/>
      <c r="G5621"/>
      <c r="H5621"/>
      <c r="I5621"/>
      <c r="J5621"/>
      <c r="K5621"/>
      <c r="L5621"/>
      <c r="M5621"/>
      <c r="N5621"/>
      <c r="O5621"/>
      <c r="P5621"/>
      <c r="Q5621"/>
      <c r="R5621"/>
    </row>
    <row r="5622" spans="1:18" s="16" customFormat="1" x14ac:dyDescent="0.25">
      <c r="A5622"/>
      <c r="B5622" s="18"/>
      <c r="D5622"/>
      <c r="E5622"/>
      <c r="F5622"/>
      <c r="G5622"/>
      <c r="H5622"/>
      <c r="I5622"/>
      <c r="J5622"/>
      <c r="K5622"/>
      <c r="L5622"/>
      <c r="M5622"/>
      <c r="N5622"/>
      <c r="O5622"/>
      <c r="P5622"/>
      <c r="Q5622"/>
      <c r="R5622"/>
    </row>
    <row r="5623" spans="1:18" s="16" customFormat="1" x14ac:dyDescent="0.25">
      <c r="A5623"/>
      <c r="B5623" s="18"/>
      <c r="D5623"/>
      <c r="E5623"/>
      <c r="F5623"/>
      <c r="G5623"/>
      <c r="H5623"/>
      <c r="I5623"/>
      <c r="J5623"/>
      <c r="K5623"/>
      <c r="L5623"/>
      <c r="M5623"/>
      <c r="N5623"/>
      <c r="O5623"/>
      <c r="P5623"/>
      <c r="Q5623"/>
      <c r="R5623"/>
    </row>
    <row r="5624" spans="1:18" s="16" customFormat="1" x14ac:dyDescent="0.25">
      <c r="A5624"/>
      <c r="B5624" s="18"/>
      <c r="D5624"/>
      <c r="E5624"/>
      <c r="F5624"/>
      <c r="G5624"/>
      <c r="H5624"/>
      <c r="I5624"/>
      <c r="J5624"/>
      <c r="K5624"/>
      <c r="L5624"/>
      <c r="M5624"/>
      <c r="N5624"/>
      <c r="O5624"/>
      <c r="P5624"/>
      <c r="Q5624"/>
      <c r="R5624"/>
    </row>
    <row r="5625" spans="1:18" s="16" customFormat="1" x14ac:dyDescent="0.25">
      <c r="A5625"/>
      <c r="B5625" s="18"/>
      <c r="D5625"/>
      <c r="E5625"/>
      <c r="F5625"/>
      <c r="G5625"/>
      <c r="H5625"/>
      <c r="I5625"/>
      <c r="J5625"/>
      <c r="K5625"/>
      <c r="L5625"/>
      <c r="M5625"/>
      <c r="N5625"/>
      <c r="O5625"/>
      <c r="P5625"/>
      <c r="Q5625"/>
      <c r="R5625"/>
    </row>
    <row r="5626" spans="1:18" s="16" customFormat="1" x14ac:dyDescent="0.25">
      <c r="A5626"/>
      <c r="B5626" s="18"/>
      <c r="D5626"/>
      <c r="E5626"/>
      <c r="F5626"/>
      <c r="G5626"/>
      <c r="H5626"/>
      <c r="I5626"/>
      <c r="J5626"/>
      <c r="K5626"/>
      <c r="L5626"/>
      <c r="M5626"/>
      <c r="N5626"/>
      <c r="O5626"/>
      <c r="P5626"/>
      <c r="Q5626"/>
      <c r="R5626"/>
    </row>
    <row r="5627" spans="1:18" s="16" customFormat="1" x14ac:dyDescent="0.25">
      <c r="A5627"/>
      <c r="B5627" s="18"/>
      <c r="D5627"/>
      <c r="E5627"/>
      <c r="F5627"/>
      <c r="G5627"/>
      <c r="H5627"/>
      <c r="I5627"/>
      <c r="J5627"/>
      <c r="K5627"/>
      <c r="L5627"/>
      <c r="M5627"/>
      <c r="N5627"/>
      <c r="O5627"/>
      <c r="P5627"/>
      <c r="Q5627"/>
      <c r="R5627"/>
    </row>
    <row r="5628" spans="1:18" s="16" customFormat="1" x14ac:dyDescent="0.25">
      <c r="A5628"/>
      <c r="B5628" s="18"/>
      <c r="D5628"/>
      <c r="E5628"/>
      <c r="F5628"/>
      <c r="G5628"/>
      <c r="H5628"/>
      <c r="I5628"/>
      <c r="J5628"/>
      <c r="K5628"/>
      <c r="L5628"/>
      <c r="M5628"/>
      <c r="N5628"/>
      <c r="O5628"/>
      <c r="P5628"/>
      <c r="Q5628"/>
      <c r="R5628"/>
    </row>
    <row r="5629" spans="1:18" s="16" customFormat="1" x14ac:dyDescent="0.25">
      <c r="A5629"/>
      <c r="B5629" s="18"/>
      <c r="D5629"/>
      <c r="E5629"/>
      <c r="F5629"/>
      <c r="G5629"/>
      <c r="H5629"/>
      <c r="I5629"/>
      <c r="J5629"/>
      <c r="K5629"/>
      <c r="L5629"/>
      <c r="M5629"/>
      <c r="N5629"/>
      <c r="O5629"/>
      <c r="P5629"/>
      <c r="Q5629"/>
      <c r="R5629"/>
    </row>
    <row r="5630" spans="1:18" s="16" customFormat="1" x14ac:dyDescent="0.25">
      <c r="A5630"/>
      <c r="B5630" s="18"/>
      <c r="D5630"/>
      <c r="E5630"/>
      <c r="F5630"/>
      <c r="G5630"/>
      <c r="H5630"/>
      <c r="I5630"/>
      <c r="J5630"/>
      <c r="K5630"/>
      <c r="L5630"/>
      <c r="M5630"/>
      <c r="N5630"/>
      <c r="O5630"/>
      <c r="P5630"/>
      <c r="Q5630"/>
      <c r="R5630"/>
    </row>
    <row r="5631" spans="1:18" s="16" customFormat="1" x14ac:dyDescent="0.25">
      <c r="A5631"/>
      <c r="B5631" s="18"/>
      <c r="D5631"/>
      <c r="E5631"/>
      <c r="F5631"/>
      <c r="G5631"/>
      <c r="H5631"/>
      <c r="I5631"/>
      <c r="J5631"/>
      <c r="K5631"/>
      <c r="L5631"/>
      <c r="M5631"/>
      <c r="N5631"/>
      <c r="O5631"/>
      <c r="P5631"/>
      <c r="Q5631"/>
      <c r="R5631"/>
    </row>
    <row r="5632" spans="1:18" s="16" customFormat="1" x14ac:dyDescent="0.25">
      <c r="A5632"/>
      <c r="B5632" s="18"/>
      <c r="D5632"/>
      <c r="E5632"/>
      <c r="F5632"/>
      <c r="G5632"/>
      <c r="H5632"/>
      <c r="I5632"/>
      <c r="J5632"/>
      <c r="K5632"/>
      <c r="L5632"/>
      <c r="M5632"/>
      <c r="N5632"/>
      <c r="O5632"/>
      <c r="P5632"/>
      <c r="Q5632"/>
      <c r="R5632"/>
    </row>
    <row r="5633" spans="1:18" s="16" customFormat="1" x14ac:dyDescent="0.25">
      <c r="A5633"/>
      <c r="B5633" s="18"/>
      <c r="D5633"/>
      <c r="E5633"/>
      <c r="F5633"/>
      <c r="G5633"/>
      <c r="H5633"/>
      <c r="I5633"/>
      <c r="J5633"/>
      <c r="K5633"/>
      <c r="L5633"/>
      <c r="M5633"/>
      <c r="N5633"/>
      <c r="O5633"/>
      <c r="P5633"/>
      <c r="Q5633"/>
      <c r="R5633"/>
    </row>
    <row r="5634" spans="1:18" s="16" customFormat="1" x14ac:dyDescent="0.25">
      <c r="A5634"/>
      <c r="B5634" s="18"/>
      <c r="D5634"/>
      <c r="E5634"/>
      <c r="F5634"/>
      <c r="G5634"/>
      <c r="H5634"/>
      <c r="I5634"/>
      <c r="J5634"/>
      <c r="K5634"/>
      <c r="L5634"/>
      <c r="M5634"/>
      <c r="N5634"/>
      <c r="O5634"/>
      <c r="P5634"/>
      <c r="Q5634"/>
      <c r="R5634"/>
    </row>
    <row r="5635" spans="1:18" s="16" customFormat="1" x14ac:dyDescent="0.25">
      <c r="A5635"/>
      <c r="B5635" s="18"/>
      <c r="D5635"/>
      <c r="E5635"/>
      <c r="F5635"/>
      <c r="G5635"/>
      <c r="H5635"/>
      <c r="I5635"/>
      <c r="J5635"/>
      <c r="K5635"/>
      <c r="L5635"/>
      <c r="M5635"/>
      <c r="N5635"/>
      <c r="O5635"/>
      <c r="P5635"/>
      <c r="Q5635"/>
      <c r="R5635"/>
    </row>
    <row r="5636" spans="1:18" s="16" customFormat="1" x14ac:dyDescent="0.25">
      <c r="A5636"/>
      <c r="B5636" s="18"/>
      <c r="D5636"/>
      <c r="E5636"/>
      <c r="F5636"/>
      <c r="G5636"/>
      <c r="H5636"/>
      <c r="I5636"/>
      <c r="J5636"/>
      <c r="K5636"/>
      <c r="L5636"/>
      <c r="M5636"/>
      <c r="N5636"/>
      <c r="O5636"/>
      <c r="P5636"/>
      <c r="Q5636"/>
      <c r="R5636"/>
    </row>
    <row r="5637" spans="1:18" s="16" customFormat="1" x14ac:dyDescent="0.25">
      <c r="A5637"/>
      <c r="B5637" s="18"/>
      <c r="D5637"/>
      <c r="E5637"/>
      <c r="F5637"/>
      <c r="G5637"/>
      <c r="H5637"/>
      <c r="I5637"/>
      <c r="J5637"/>
      <c r="K5637"/>
      <c r="L5637"/>
      <c r="M5637"/>
      <c r="N5637"/>
      <c r="O5637"/>
      <c r="P5637"/>
      <c r="Q5637"/>
      <c r="R5637"/>
    </row>
    <row r="5638" spans="1:18" s="16" customFormat="1" x14ac:dyDescent="0.25">
      <c r="A5638"/>
      <c r="B5638" s="18"/>
      <c r="D5638"/>
      <c r="E5638"/>
      <c r="F5638"/>
      <c r="G5638"/>
      <c r="H5638"/>
      <c r="I5638"/>
      <c r="J5638"/>
      <c r="K5638"/>
      <c r="L5638"/>
      <c r="M5638"/>
      <c r="N5638"/>
      <c r="O5638"/>
      <c r="P5638"/>
      <c r="Q5638"/>
      <c r="R5638"/>
    </row>
    <row r="5639" spans="1:18" s="16" customFormat="1" x14ac:dyDescent="0.25">
      <c r="A5639"/>
      <c r="B5639" s="18"/>
      <c r="D5639"/>
      <c r="E5639"/>
      <c r="F5639"/>
      <c r="G5639"/>
      <c r="H5639"/>
      <c r="I5639"/>
      <c r="J5639"/>
      <c r="K5639"/>
      <c r="L5639"/>
      <c r="M5639"/>
      <c r="N5639"/>
      <c r="O5639"/>
      <c r="P5639"/>
      <c r="Q5639"/>
      <c r="R5639"/>
    </row>
    <row r="5640" spans="1:18" s="16" customFormat="1" x14ac:dyDescent="0.25">
      <c r="A5640"/>
      <c r="B5640" s="18"/>
      <c r="D5640"/>
      <c r="E5640"/>
      <c r="F5640"/>
      <c r="G5640"/>
      <c r="H5640"/>
      <c r="I5640"/>
      <c r="J5640"/>
      <c r="K5640"/>
      <c r="L5640"/>
      <c r="M5640"/>
      <c r="N5640"/>
      <c r="O5640"/>
      <c r="P5640"/>
      <c r="Q5640"/>
      <c r="R5640"/>
    </row>
    <row r="5641" spans="1:18" s="16" customFormat="1" x14ac:dyDescent="0.25">
      <c r="A5641"/>
      <c r="B5641" s="18"/>
      <c r="D5641"/>
      <c r="E5641"/>
      <c r="F5641"/>
      <c r="G5641"/>
      <c r="H5641"/>
      <c r="I5641"/>
      <c r="J5641"/>
      <c r="K5641"/>
      <c r="L5641"/>
      <c r="M5641"/>
      <c r="N5641"/>
      <c r="O5641"/>
      <c r="P5641"/>
      <c r="Q5641"/>
      <c r="R5641"/>
    </row>
    <row r="5642" spans="1:18" s="16" customFormat="1" x14ac:dyDescent="0.25">
      <c r="A5642"/>
      <c r="B5642" s="18"/>
      <c r="D5642"/>
      <c r="E5642"/>
      <c r="F5642"/>
      <c r="G5642"/>
      <c r="H5642"/>
      <c r="I5642"/>
      <c r="J5642"/>
      <c r="K5642"/>
      <c r="L5642"/>
      <c r="M5642"/>
      <c r="N5642"/>
      <c r="O5642"/>
      <c r="P5642"/>
      <c r="Q5642"/>
      <c r="R5642"/>
    </row>
    <row r="5643" spans="1:18" s="16" customFormat="1" x14ac:dyDescent="0.25">
      <c r="A5643"/>
      <c r="B5643" s="18"/>
      <c r="D5643"/>
      <c r="E5643"/>
      <c r="F5643"/>
      <c r="G5643"/>
      <c r="H5643"/>
      <c r="I5643"/>
      <c r="J5643"/>
      <c r="K5643"/>
      <c r="L5643"/>
      <c r="M5643"/>
      <c r="N5643"/>
      <c r="O5643"/>
      <c r="P5643"/>
      <c r="Q5643"/>
      <c r="R5643"/>
    </row>
    <row r="5644" spans="1:18" s="16" customFormat="1" x14ac:dyDescent="0.25">
      <c r="A5644"/>
      <c r="B5644" s="18"/>
      <c r="D5644"/>
      <c r="E5644"/>
      <c r="F5644"/>
      <c r="G5644"/>
      <c r="H5644"/>
      <c r="I5644"/>
      <c r="J5644"/>
      <c r="K5644"/>
      <c r="L5644"/>
      <c r="M5644"/>
      <c r="N5644"/>
      <c r="O5644"/>
      <c r="P5644"/>
      <c r="Q5644"/>
      <c r="R5644"/>
    </row>
    <row r="5645" spans="1:18" s="16" customFormat="1" x14ac:dyDescent="0.25">
      <c r="A5645"/>
      <c r="B5645" s="18"/>
      <c r="D5645"/>
      <c r="E5645"/>
      <c r="F5645"/>
      <c r="G5645"/>
      <c r="H5645"/>
      <c r="I5645"/>
      <c r="J5645"/>
      <c r="K5645"/>
      <c r="L5645"/>
      <c r="M5645"/>
      <c r="N5645"/>
      <c r="O5645"/>
      <c r="P5645"/>
      <c r="Q5645"/>
      <c r="R5645"/>
    </row>
    <row r="5646" spans="1:18" s="16" customFormat="1" x14ac:dyDescent="0.25">
      <c r="A5646"/>
      <c r="B5646" s="18"/>
      <c r="D5646"/>
      <c r="E5646"/>
      <c r="F5646"/>
      <c r="G5646"/>
      <c r="H5646"/>
      <c r="I5646"/>
      <c r="J5646"/>
      <c r="K5646"/>
      <c r="L5646"/>
      <c r="M5646"/>
      <c r="N5646"/>
      <c r="O5646"/>
      <c r="P5646"/>
      <c r="Q5646"/>
      <c r="R5646"/>
    </row>
    <row r="5647" spans="1:18" s="16" customFormat="1" x14ac:dyDescent="0.25">
      <c r="A5647"/>
      <c r="B5647" s="18"/>
      <c r="D5647"/>
      <c r="E5647"/>
      <c r="F5647"/>
      <c r="G5647"/>
      <c r="H5647"/>
      <c r="I5647"/>
      <c r="J5647"/>
      <c r="K5647"/>
      <c r="L5647"/>
      <c r="M5647"/>
      <c r="N5647"/>
      <c r="O5647"/>
      <c r="P5647"/>
      <c r="Q5647"/>
      <c r="R5647"/>
    </row>
    <row r="5648" spans="1:18" s="16" customFormat="1" x14ac:dyDescent="0.25">
      <c r="A5648"/>
      <c r="B5648" s="18"/>
      <c r="D5648"/>
      <c r="E5648"/>
      <c r="F5648"/>
      <c r="G5648"/>
      <c r="H5648"/>
      <c r="I5648"/>
      <c r="J5648"/>
      <c r="K5648"/>
      <c r="L5648"/>
      <c r="M5648"/>
      <c r="N5648"/>
      <c r="O5648"/>
      <c r="P5648"/>
      <c r="Q5648"/>
      <c r="R5648"/>
    </row>
    <row r="5649" spans="1:18" s="16" customFormat="1" x14ac:dyDescent="0.25">
      <c r="A5649"/>
      <c r="B5649" s="18"/>
      <c r="D5649"/>
      <c r="E5649"/>
      <c r="F5649"/>
      <c r="G5649"/>
      <c r="H5649"/>
      <c r="I5649"/>
      <c r="J5649"/>
      <c r="K5649"/>
      <c r="L5649"/>
      <c r="M5649"/>
      <c r="N5649"/>
      <c r="O5649"/>
      <c r="P5649"/>
      <c r="Q5649"/>
      <c r="R5649"/>
    </row>
    <row r="5650" spans="1:18" s="16" customFormat="1" x14ac:dyDescent="0.25">
      <c r="A5650"/>
      <c r="B5650" s="18"/>
      <c r="D5650"/>
      <c r="E5650"/>
      <c r="F5650"/>
      <c r="G5650"/>
      <c r="H5650"/>
      <c r="I5650"/>
      <c r="J5650"/>
      <c r="K5650"/>
      <c r="L5650"/>
      <c r="M5650"/>
      <c r="N5650"/>
      <c r="O5650"/>
      <c r="P5650"/>
      <c r="Q5650"/>
      <c r="R5650"/>
    </row>
    <row r="5651" spans="1:18" s="16" customFormat="1" x14ac:dyDescent="0.25">
      <c r="A5651"/>
      <c r="B5651" s="18"/>
      <c r="D5651"/>
      <c r="E5651"/>
      <c r="F5651"/>
      <c r="G5651"/>
      <c r="H5651"/>
      <c r="I5651"/>
      <c r="J5651"/>
      <c r="K5651"/>
      <c r="L5651"/>
      <c r="M5651"/>
      <c r="N5651"/>
      <c r="O5651"/>
      <c r="P5651"/>
      <c r="Q5651"/>
      <c r="R5651"/>
    </row>
    <row r="5652" spans="1:18" s="16" customFormat="1" x14ac:dyDescent="0.25">
      <c r="A5652"/>
      <c r="B5652" s="18"/>
      <c r="D5652"/>
      <c r="E5652"/>
      <c r="F5652"/>
      <c r="G5652"/>
      <c r="H5652"/>
      <c r="I5652"/>
      <c r="J5652"/>
      <c r="K5652"/>
      <c r="L5652"/>
      <c r="M5652"/>
      <c r="N5652"/>
      <c r="O5652"/>
      <c r="P5652"/>
      <c r="Q5652"/>
      <c r="R5652"/>
    </row>
    <row r="5653" spans="1:18" s="16" customFormat="1" x14ac:dyDescent="0.25">
      <c r="A5653"/>
      <c r="B5653" s="18"/>
      <c r="D5653"/>
      <c r="E5653"/>
      <c r="F5653"/>
      <c r="G5653"/>
      <c r="H5653"/>
      <c r="I5653"/>
      <c r="J5653"/>
      <c r="K5653"/>
      <c r="L5653"/>
      <c r="M5653"/>
      <c r="N5653"/>
      <c r="O5653"/>
      <c r="P5653"/>
      <c r="Q5653"/>
      <c r="R5653"/>
    </row>
    <row r="5654" spans="1:18" s="16" customFormat="1" x14ac:dyDescent="0.25">
      <c r="A5654"/>
      <c r="B5654" s="18"/>
      <c r="D5654"/>
      <c r="E5654"/>
      <c r="F5654"/>
      <c r="G5654"/>
      <c r="H5654"/>
      <c r="I5654"/>
      <c r="J5654"/>
      <c r="K5654"/>
      <c r="L5654"/>
      <c r="M5654"/>
      <c r="N5654"/>
      <c r="O5654"/>
      <c r="P5654"/>
      <c r="Q5654"/>
      <c r="R5654"/>
    </row>
    <row r="5655" spans="1:18" s="16" customFormat="1" x14ac:dyDescent="0.25">
      <c r="A5655"/>
      <c r="B5655" s="18"/>
      <c r="D5655"/>
      <c r="E5655"/>
      <c r="F5655"/>
      <c r="G5655"/>
      <c r="H5655"/>
      <c r="I5655"/>
      <c r="J5655"/>
      <c r="K5655"/>
      <c r="L5655"/>
      <c r="M5655"/>
      <c r="N5655"/>
      <c r="O5655"/>
      <c r="P5655"/>
      <c r="Q5655"/>
      <c r="R5655"/>
    </row>
    <row r="5656" spans="1:18" s="16" customFormat="1" x14ac:dyDescent="0.25">
      <c r="A5656"/>
      <c r="B5656" s="18"/>
      <c r="D5656"/>
      <c r="E5656"/>
      <c r="F5656"/>
      <c r="G5656"/>
      <c r="H5656"/>
      <c r="I5656"/>
      <c r="J5656"/>
      <c r="K5656"/>
      <c r="L5656"/>
      <c r="M5656"/>
      <c r="N5656"/>
      <c r="O5656"/>
      <c r="P5656"/>
      <c r="Q5656"/>
      <c r="R5656"/>
    </row>
    <row r="5657" spans="1:18" s="16" customFormat="1" x14ac:dyDescent="0.25">
      <c r="A5657"/>
      <c r="B5657" s="18"/>
      <c r="D5657"/>
      <c r="E5657"/>
      <c r="F5657"/>
      <c r="G5657"/>
      <c r="H5657"/>
      <c r="I5657"/>
      <c r="J5657"/>
      <c r="K5657"/>
      <c r="L5657"/>
      <c r="M5657"/>
      <c r="N5657"/>
      <c r="O5657"/>
      <c r="P5657"/>
      <c r="Q5657"/>
      <c r="R5657"/>
    </row>
    <row r="5658" spans="1:18" s="16" customFormat="1" x14ac:dyDescent="0.25">
      <c r="A5658"/>
      <c r="B5658" s="18"/>
      <c r="D5658"/>
      <c r="E5658"/>
      <c r="F5658"/>
      <c r="G5658"/>
      <c r="H5658"/>
      <c r="I5658"/>
      <c r="J5658"/>
      <c r="K5658"/>
      <c r="L5658"/>
      <c r="M5658"/>
      <c r="N5658"/>
      <c r="O5658"/>
      <c r="P5658"/>
      <c r="Q5658"/>
      <c r="R5658"/>
    </row>
    <row r="5659" spans="1:18" s="16" customFormat="1" x14ac:dyDescent="0.25">
      <c r="A5659"/>
      <c r="B5659" s="18"/>
      <c r="D5659"/>
      <c r="E5659"/>
      <c r="F5659"/>
      <c r="G5659"/>
      <c r="H5659"/>
      <c r="I5659"/>
      <c r="J5659"/>
      <c r="K5659"/>
      <c r="L5659"/>
      <c r="M5659"/>
      <c r="N5659"/>
      <c r="O5659"/>
      <c r="P5659"/>
      <c r="Q5659"/>
      <c r="R5659"/>
    </row>
    <row r="5660" spans="1:18" s="16" customFormat="1" x14ac:dyDescent="0.25">
      <c r="A5660"/>
      <c r="B5660" s="18"/>
      <c r="D5660"/>
      <c r="E5660"/>
      <c r="F5660"/>
      <c r="G5660"/>
      <c r="H5660"/>
      <c r="I5660"/>
      <c r="J5660"/>
      <c r="K5660"/>
      <c r="L5660"/>
      <c r="M5660"/>
      <c r="N5660"/>
      <c r="O5660"/>
      <c r="P5660"/>
      <c r="Q5660"/>
      <c r="R5660"/>
    </row>
    <row r="5661" spans="1:18" s="16" customFormat="1" x14ac:dyDescent="0.25">
      <c r="A5661"/>
      <c r="B5661" s="18"/>
      <c r="D5661"/>
      <c r="E5661"/>
      <c r="F5661"/>
      <c r="G5661"/>
      <c r="H5661"/>
      <c r="I5661"/>
      <c r="J5661"/>
      <c r="K5661"/>
      <c r="L5661"/>
      <c r="M5661"/>
      <c r="N5661"/>
      <c r="O5661"/>
      <c r="P5661"/>
      <c r="Q5661"/>
      <c r="R5661"/>
    </row>
    <row r="5662" spans="1:18" s="16" customFormat="1" x14ac:dyDescent="0.25">
      <c r="A5662"/>
      <c r="B5662" s="17"/>
      <c r="D5662"/>
      <c r="E5662"/>
      <c r="F5662"/>
      <c r="G5662"/>
      <c r="H5662"/>
      <c r="I5662"/>
      <c r="J5662"/>
      <c r="K5662"/>
      <c r="L5662"/>
      <c r="M5662"/>
      <c r="N5662"/>
      <c r="O5662"/>
      <c r="P5662"/>
      <c r="Q5662"/>
      <c r="R5662"/>
    </row>
    <row r="5663" spans="1:18" s="16" customFormat="1" x14ac:dyDescent="0.25">
      <c r="A5663"/>
      <c r="B5663" s="18"/>
      <c r="D5663"/>
      <c r="E5663"/>
      <c r="F5663"/>
      <c r="G5663"/>
      <c r="H5663"/>
      <c r="I5663"/>
      <c r="J5663"/>
      <c r="K5663"/>
      <c r="L5663"/>
      <c r="M5663"/>
      <c r="N5663"/>
      <c r="O5663"/>
      <c r="P5663"/>
      <c r="Q5663"/>
      <c r="R5663"/>
    </row>
    <row r="5664" spans="1:18" s="16" customFormat="1" x14ac:dyDescent="0.25">
      <c r="A5664"/>
      <c r="B5664" s="18"/>
      <c r="D5664"/>
      <c r="E5664"/>
      <c r="F5664"/>
      <c r="G5664"/>
      <c r="H5664"/>
      <c r="I5664"/>
      <c r="J5664"/>
      <c r="K5664"/>
      <c r="L5664"/>
      <c r="M5664"/>
      <c r="N5664"/>
      <c r="O5664"/>
      <c r="P5664"/>
      <c r="Q5664"/>
      <c r="R5664"/>
    </row>
    <row r="5665" spans="1:18" s="16" customFormat="1" x14ac:dyDescent="0.25">
      <c r="A5665"/>
      <c r="B5665" s="18"/>
      <c r="D5665"/>
      <c r="E5665"/>
      <c r="F5665"/>
      <c r="G5665"/>
      <c r="H5665"/>
      <c r="I5665"/>
      <c r="J5665"/>
      <c r="K5665"/>
      <c r="L5665"/>
      <c r="M5665"/>
      <c r="N5665"/>
      <c r="O5665"/>
      <c r="P5665"/>
      <c r="Q5665"/>
      <c r="R5665"/>
    </row>
    <row r="5666" spans="1:18" s="16" customFormat="1" x14ac:dyDescent="0.25">
      <c r="A5666"/>
      <c r="B5666" s="18"/>
      <c r="D5666"/>
      <c r="E5666"/>
      <c r="F5666"/>
      <c r="G5666"/>
      <c r="H5666"/>
      <c r="I5666"/>
      <c r="J5666"/>
      <c r="K5666"/>
      <c r="L5666"/>
      <c r="M5666"/>
      <c r="N5666"/>
      <c r="O5666"/>
      <c r="P5666"/>
      <c r="Q5666"/>
      <c r="R5666"/>
    </row>
    <row r="5667" spans="1:18" s="16" customFormat="1" x14ac:dyDescent="0.25">
      <c r="A5667"/>
      <c r="B5667" s="18"/>
      <c r="D5667"/>
      <c r="E5667"/>
      <c r="F5667"/>
      <c r="G5667"/>
      <c r="H5667"/>
      <c r="I5667"/>
      <c r="J5667"/>
      <c r="K5667"/>
      <c r="L5667"/>
      <c r="M5667"/>
      <c r="N5667"/>
      <c r="O5667"/>
      <c r="P5667"/>
      <c r="Q5667"/>
      <c r="R5667"/>
    </row>
    <row r="5668" spans="1:18" s="16" customFormat="1" x14ac:dyDescent="0.25">
      <c r="A5668"/>
      <c r="B5668" s="18"/>
      <c r="D5668"/>
      <c r="E5668"/>
      <c r="F5668"/>
      <c r="G5668"/>
      <c r="H5668"/>
      <c r="I5668"/>
      <c r="J5668"/>
      <c r="K5668"/>
      <c r="L5668"/>
      <c r="M5668"/>
      <c r="N5668"/>
      <c r="O5668"/>
      <c r="P5668"/>
      <c r="Q5668"/>
      <c r="R5668"/>
    </row>
    <row r="5669" spans="1:18" s="16" customFormat="1" x14ac:dyDescent="0.25">
      <c r="A5669"/>
      <c r="B5669" s="18"/>
      <c r="D5669"/>
      <c r="E5669"/>
      <c r="F5669"/>
      <c r="G5669"/>
      <c r="H5669"/>
      <c r="I5669"/>
      <c r="J5669"/>
      <c r="K5669"/>
      <c r="L5669"/>
      <c r="M5669"/>
      <c r="N5669"/>
      <c r="O5669"/>
      <c r="P5669"/>
      <c r="Q5669"/>
      <c r="R5669"/>
    </row>
    <row r="5670" spans="1:18" s="16" customFormat="1" x14ac:dyDescent="0.25">
      <c r="A5670"/>
      <c r="B5670" s="18"/>
      <c r="D5670"/>
      <c r="E5670"/>
      <c r="F5670"/>
      <c r="G5670"/>
      <c r="H5670"/>
      <c r="I5670"/>
      <c r="J5670"/>
      <c r="K5670"/>
      <c r="L5670"/>
      <c r="M5670"/>
      <c r="N5670"/>
      <c r="O5670"/>
      <c r="P5670"/>
      <c r="Q5670"/>
      <c r="R5670"/>
    </row>
    <row r="5671" spans="1:18" s="16" customFormat="1" x14ac:dyDescent="0.25">
      <c r="A5671"/>
      <c r="B5671" s="18"/>
      <c r="D5671"/>
      <c r="E5671"/>
      <c r="F5671"/>
      <c r="G5671"/>
      <c r="H5671"/>
      <c r="I5671"/>
      <c r="J5671"/>
      <c r="K5671"/>
      <c r="L5671"/>
      <c r="M5671"/>
      <c r="N5671"/>
      <c r="O5671"/>
      <c r="P5671"/>
      <c r="Q5671"/>
      <c r="R5671"/>
    </row>
    <row r="5672" spans="1:18" s="16" customFormat="1" x14ac:dyDescent="0.25">
      <c r="A5672"/>
      <c r="B5672" s="18"/>
      <c r="D5672"/>
      <c r="E5672"/>
      <c r="F5672"/>
      <c r="G5672"/>
      <c r="H5672"/>
      <c r="I5672"/>
      <c r="J5672"/>
      <c r="K5672"/>
      <c r="L5672"/>
      <c r="M5672"/>
      <c r="N5672"/>
      <c r="O5672"/>
      <c r="P5672"/>
      <c r="Q5672"/>
      <c r="R5672"/>
    </row>
    <row r="5673" spans="1:18" s="16" customFormat="1" x14ac:dyDescent="0.25">
      <c r="A5673"/>
      <c r="B5673" s="18"/>
      <c r="D5673"/>
      <c r="E5673"/>
      <c r="F5673"/>
      <c r="G5673"/>
      <c r="H5673"/>
      <c r="I5673"/>
      <c r="J5673"/>
      <c r="K5673"/>
      <c r="L5673"/>
      <c r="M5673"/>
      <c r="N5673"/>
      <c r="O5673"/>
      <c r="P5673"/>
      <c r="Q5673"/>
      <c r="R5673"/>
    </row>
    <row r="5674" spans="1:18" s="16" customFormat="1" x14ac:dyDescent="0.25">
      <c r="A5674"/>
      <c r="B5674" s="18"/>
      <c r="D5674"/>
      <c r="E5674"/>
      <c r="F5674"/>
      <c r="G5674"/>
      <c r="H5674"/>
      <c r="I5674"/>
      <c r="J5674"/>
      <c r="K5674"/>
      <c r="L5674"/>
      <c r="M5674"/>
      <c r="N5674"/>
      <c r="O5674"/>
      <c r="P5674"/>
      <c r="Q5674"/>
      <c r="R5674"/>
    </row>
    <row r="5675" spans="1:18" s="16" customFormat="1" x14ac:dyDescent="0.25">
      <c r="A5675"/>
      <c r="B5675" s="18"/>
      <c r="D5675"/>
      <c r="E5675"/>
      <c r="F5675"/>
      <c r="G5675"/>
      <c r="H5675"/>
      <c r="I5675"/>
      <c r="J5675"/>
      <c r="K5675"/>
      <c r="L5675"/>
      <c r="M5675"/>
      <c r="N5675"/>
      <c r="O5675"/>
      <c r="P5675"/>
      <c r="Q5675"/>
      <c r="R5675"/>
    </row>
    <row r="5676" spans="1:18" s="16" customFormat="1" x14ac:dyDescent="0.25">
      <c r="A5676"/>
      <c r="B5676" s="18"/>
      <c r="D5676"/>
      <c r="E5676"/>
      <c r="F5676"/>
      <c r="G5676"/>
      <c r="H5676"/>
      <c r="I5676"/>
      <c r="J5676"/>
      <c r="K5676"/>
      <c r="L5676"/>
      <c r="M5676"/>
      <c r="N5676"/>
      <c r="O5676"/>
      <c r="P5676"/>
      <c r="Q5676"/>
      <c r="R5676"/>
    </row>
    <row r="5677" spans="1:18" s="16" customFormat="1" x14ac:dyDescent="0.25">
      <c r="A5677"/>
      <c r="B5677" s="18"/>
      <c r="D5677"/>
      <c r="E5677"/>
      <c r="F5677"/>
      <c r="G5677"/>
      <c r="H5677"/>
      <c r="I5677"/>
      <c r="J5677"/>
      <c r="K5677"/>
      <c r="L5677"/>
      <c r="M5677"/>
      <c r="N5677"/>
      <c r="O5677"/>
      <c r="P5677"/>
      <c r="Q5677"/>
      <c r="R5677"/>
    </row>
    <row r="5678" spans="1:18" s="16" customFormat="1" x14ac:dyDescent="0.25">
      <c r="A5678"/>
      <c r="B5678" s="18"/>
      <c r="D5678"/>
      <c r="E5678"/>
      <c r="F5678"/>
      <c r="G5678"/>
      <c r="H5678"/>
      <c r="I5678"/>
      <c r="J5678"/>
      <c r="K5678"/>
      <c r="L5678"/>
      <c r="M5678"/>
      <c r="N5678"/>
      <c r="O5678"/>
      <c r="P5678"/>
      <c r="Q5678"/>
      <c r="R5678"/>
    </row>
    <row r="5679" spans="1:18" s="16" customFormat="1" x14ac:dyDescent="0.25">
      <c r="A5679"/>
      <c r="B5679" s="18"/>
      <c r="D5679"/>
      <c r="E5679"/>
      <c r="F5679"/>
      <c r="G5679"/>
      <c r="H5679"/>
      <c r="I5679"/>
      <c r="J5679"/>
      <c r="K5679"/>
      <c r="L5679"/>
      <c r="M5679"/>
      <c r="N5679"/>
      <c r="O5679"/>
      <c r="P5679"/>
      <c r="Q5679"/>
      <c r="R5679"/>
    </row>
    <row r="5680" spans="1:18" s="16" customFormat="1" x14ac:dyDescent="0.25">
      <c r="A5680"/>
      <c r="B5680" s="18"/>
      <c r="D5680"/>
      <c r="E5680"/>
      <c r="F5680"/>
      <c r="G5680"/>
      <c r="H5680"/>
      <c r="I5680"/>
      <c r="J5680"/>
      <c r="K5680"/>
      <c r="L5680"/>
      <c r="M5680"/>
      <c r="N5680"/>
      <c r="O5680"/>
      <c r="P5680"/>
      <c r="Q5680"/>
      <c r="R5680"/>
    </row>
    <row r="5681" spans="1:18" s="16" customFormat="1" x14ac:dyDescent="0.25">
      <c r="A5681"/>
      <c r="B5681" s="18"/>
      <c r="D5681"/>
      <c r="E5681"/>
      <c r="F5681"/>
      <c r="G5681"/>
      <c r="H5681"/>
      <c r="I5681"/>
      <c r="J5681"/>
      <c r="K5681"/>
      <c r="L5681"/>
      <c r="M5681"/>
      <c r="N5681"/>
      <c r="O5681"/>
      <c r="P5681"/>
      <c r="Q5681"/>
      <c r="R5681"/>
    </row>
    <row r="5682" spans="1:18" s="16" customFormat="1" x14ac:dyDescent="0.25">
      <c r="A5682"/>
      <c r="B5682" s="18"/>
      <c r="D5682"/>
      <c r="E5682"/>
      <c r="F5682"/>
      <c r="G5682"/>
      <c r="H5682"/>
      <c r="I5682"/>
      <c r="J5682"/>
      <c r="K5682"/>
      <c r="L5682"/>
      <c r="M5682"/>
      <c r="N5682"/>
      <c r="O5682"/>
      <c r="P5682"/>
      <c r="Q5682"/>
      <c r="R5682"/>
    </row>
    <row r="5683" spans="1:18" s="16" customFormat="1" x14ac:dyDescent="0.25">
      <c r="A5683"/>
      <c r="B5683" s="18"/>
      <c r="D5683"/>
      <c r="E5683"/>
      <c r="F5683"/>
      <c r="G5683"/>
      <c r="H5683"/>
      <c r="I5683"/>
      <c r="J5683"/>
      <c r="K5683"/>
      <c r="L5683"/>
      <c r="M5683"/>
      <c r="N5683"/>
      <c r="O5683"/>
      <c r="P5683"/>
      <c r="Q5683"/>
      <c r="R5683"/>
    </row>
    <row r="5684" spans="1:18" s="16" customFormat="1" x14ac:dyDescent="0.25">
      <c r="A5684"/>
      <c r="B5684" s="18"/>
      <c r="D5684"/>
      <c r="E5684"/>
      <c r="F5684"/>
      <c r="G5684"/>
      <c r="H5684"/>
      <c r="I5684"/>
      <c r="J5684"/>
      <c r="K5684"/>
      <c r="L5684"/>
      <c r="M5684"/>
      <c r="N5684"/>
      <c r="O5684"/>
      <c r="P5684"/>
      <c r="Q5684"/>
      <c r="R5684"/>
    </row>
    <row r="5685" spans="1:18" s="16" customFormat="1" x14ac:dyDescent="0.25">
      <c r="A5685"/>
      <c r="B5685" s="18"/>
      <c r="D5685"/>
      <c r="E5685"/>
      <c r="F5685"/>
      <c r="G5685"/>
      <c r="H5685"/>
      <c r="I5685"/>
      <c r="J5685"/>
      <c r="K5685"/>
      <c r="L5685"/>
      <c r="M5685"/>
      <c r="N5685"/>
      <c r="O5685"/>
      <c r="P5685"/>
      <c r="Q5685"/>
      <c r="R5685"/>
    </row>
    <row r="5686" spans="1:18" s="16" customFormat="1" x14ac:dyDescent="0.25">
      <c r="A5686"/>
      <c r="B5686" s="18"/>
      <c r="D5686"/>
      <c r="E5686"/>
      <c r="F5686"/>
      <c r="G5686"/>
      <c r="H5686"/>
      <c r="I5686"/>
      <c r="J5686"/>
      <c r="K5686"/>
      <c r="L5686"/>
      <c r="M5686"/>
      <c r="N5686"/>
      <c r="O5686"/>
      <c r="P5686"/>
      <c r="Q5686"/>
      <c r="R5686"/>
    </row>
    <row r="5687" spans="1:18" s="16" customFormat="1" x14ac:dyDescent="0.25">
      <c r="A5687"/>
      <c r="B5687" s="18"/>
      <c r="D5687"/>
      <c r="E5687"/>
      <c r="F5687"/>
      <c r="G5687"/>
      <c r="H5687"/>
      <c r="I5687"/>
      <c r="J5687"/>
      <c r="K5687"/>
      <c r="L5687"/>
      <c r="M5687"/>
      <c r="N5687"/>
      <c r="O5687"/>
      <c r="P5687"/>
      <c r="Q5687"/>
      <c r="R5687"/>
    </row>
    <row r="5688" spans="1:18" s="16" customFormat="1" x14ac:dyDescent="0.25">
      <c r="A5688"/>
      <c r="B5688" s="18"/>
      <c r="D5688"/>
      <c r="E5688"/>
      <c r="F5688"/>
      <c r="G5688"/>
      <c r="H5688"/>
      <c r="I5688"/>
      <c r="J5688"/>
      <c r="K5688"/>
      <c r="L5688"/>
      <c r="M5688"/>
      <c r="N5688"/>
      <c r="O5688"/>
      <c r="P5688"/>
      <c r="Q5688"/>
      <c r="R5688"/>
    </row>
    <row r="5689" spans="1:18" s="16" customFormat="1" x14ac:dyDescent="0.25">
      <c r="A5689"/>
      <c r="B5689" s="18"/>
      <c r="D5689"/>
      <c r="E5689"/>
      <c r="F5689"/>
      <c r="G5689"/>
      <c r="H5689"/>
      <c r="I5689"/>
      <c r="J5689"/>
      <c r="K5689"/>
      <c r="L5689"/>
      <c r="M5689"/>
      <c r="N5689"/>
      <c r="O5689"/>
      <c r="P5689"/>
      <c r="Q5689"/>
      <c r="R5689"/>
    </row>
    <row r="5690" spans="1:18" s="16" customFormat="1" x14ac:dyDescent="0.25">
      <c r="A5690"/>
      <c r="B5690" s="18"/>
      <c r="D5690"/>
      <c r="E5690"/>
      <c r="F5690"/>
      <c r="G5690"/>
      <c r="H5690"/>
      <c r="I5690"/>
      <c r="J5690"/>
      <c r="K5690"/>
      <c r="L5690"/>
      <c r="M5690"/>
      <c r="N5690"/>
      <c r="O5690"/>
      <c r="P5690"/>
      <c r="Q5690"/>
      <c r="R5690"/>
    </row>
    <row r="5691" spans="1:18" s="16" customFormat="1" x14ac:dyDescent="0.25">
      <c r="A5691"/>
      <c r="B5691" s="18"/>
      <c r="D5691"/>
      <c r="E5691"/>
      <c r="F5691"/>
      <c r="G5691"/>
      <c r="H5691"/>
      <c r="I5691"/>
      <c r="J5691"/>
      <c r="K5691"/>
      <c r="L5691"/>
      <c r="M5691"/>
      <c r="N5691"/>
      <c r="O5691"/>
      <c r="P5691"/>
      <c r="Q5691"/>
      <c r="R5691"/>
    </row>
    <row r="5692" spans="1:18" s="16" customFormat="1" x14ac:dyDescent="0.25">
      <c r="A5692"/>
      <c r="B5692" s="18"/>
      <c r="D5692"/>
      <c r="E5692"/>
      <c r="F5692"/>
      <c r="G5692"/>
      <c r="H5692"/>
      <c r="I5692"/>
      <c r="J5692"/>
      <c r="K5692"/>
      <c r="L5692"/>
      <c r="M5692"/>
      <c r="N5692"/>
      <c r="O5692"/>
      <c r="P5692"/>
      <c r="Q5692"/>
      <c r="R5692"/>
    </row>
    <row r="5693" spans="1:18" s="16" customFormat="1" x14ac:dyDescent="0.25">
      <c r="A5693"/>
      <c r="B5693" s="18"/>
      <c r="D5693"/>
      <c r="E5693"/>
      <c r="F5693"/>
      <c r="G5693"/>
      <c r="H5693"/>
      <c r="I5693"/>
      <c r="J5693"/>
      <c r="K5693"/>
      <c r="L5693"/>
      <c r="M5693"/>
      <c r="N5693"/>
      <c r="O5693"/>
      <c r="P5693"/>
      <c r="Q5693"/>
      <c r="R5693"/>
    </row>
    <row r="5694" spans="1:18" s="16" customFormat="1" x14ac:dyDescent="0.25">
      <c r="A5694"/>
      <c r="B5694" s="18"/>
      <c r="D5694"/>
      <c r="E5694"/>
      <c r="F5694"/>
      <c r="G5694"/>
      <c r="H5694"/>
      <c r="I5694"/>
      <c r="J5694"/>
      <c r="K5694"/>
      <c r="L5694"/>
      <c r="M5694"/>
      <c r="N5694"/>
      <c r="O5694"/>
      <c r="P5694"/>
      <c r="Q5694"/>
      <c r="R5694"/>
    </row>
    <row r="5695" spans="1:18" s="16" customFormat="1" x14ac:dyDescent="0.25">
      <c r="A5695"/>
      <c r="B5695" s="18"/>
      <c r="D5695"/>
      <c r="E5695"/>
      <c r="F5695"/>
      <c r="G5695"/>
      <c r="H5695"/>
      <c r="I5695"/>
      <c r="J5695"/>
      <c r="K5695"/>
      <c r="L5695"/>
      <c r="M5695"/>
      <c r="N5695"/>
      <c r="O5695"/>
      <c r="P5695"/>
      <c r="Q5695"/>
      <c r="R5695"/>
    </row>
    <row r="5696" spans="1:18" s="16" customFormat="1" x14ac:dyDescent="0.25">
      <c r="A5696"/>
      <c r="B5696" s="18"/>
      <c r="D5696"/>
      <c r="E5696"/>
      <c r="F5696"/>
      <c r="G5696"/>
      <c r="H5696"/>
      <c r="I5696"/>
      <c r="J5696"/>
      <c r="K5696"/>
      <c r="L5696"/>
      <c r="M5696"/>
      <c r="N5696"/>
      <c r="O5696"/>
      <c r="P5696"/>
      <c r="Q5696"/>
      <c r="R5696"/>
    </row>
    <row r="5697" spans="1:18" s="16" customFormat="1" x14ac:dyDescent="0.25">
      <c r="A5697"/>
      <c r="B5697" s="18"/>
      <c r="D5697"/>
      <c r="E5697"/>
      <c r="F5697"/>
      <c r="G5697"/>
      <c r="H5697"/>
      <c r="I5697"/>
      <c r="J5697"/>
      <c r="K5697"/>
      <c r="L5697"/>
      <c r="M5697"/>
      <c r="N5697"/>
      <c r="O5697"/>
      <c r="P5697"/>
      <c r="Q5697"/>
      <c r="R5697"/>
    </row>
    <row r="5698" spans="1:18" s="16" customFormat="1" x14ac:dyDescent="0.25">
      <c r="A5698"/>
      <c r="B5698" s="18"/>
      <c r="D5698"/>
      <c r="E5698"/>
      <c r="F5698"/>
      <c r="G5698"/>
      <c r="H5698"/>
      <c r="I5698"/>
      <c r="J5698"/>
      <c r="K5698"/>
      <c r="L5698"/>
      <c r="M5698"/>
      <c r="N5698"/>
      <c r="O5698"/>
      <c r="P5698"/>
      <c r="Q5698"/>
      <c r="R5698"/>
    </row>
    <row r="5699" spans="1:18" s="16" customFormat="1" x14ac:dyDescent="0.25">
      <c r="A5699"/>
      <c r="B5699" s="18"/>
      <c r="D5699"/>
      <c r="E5699"/>
      <c r="F5699"/>
      <c r="G5699"/>
      <c r="H5699"/>
      <c r="I5699"/>
      <c r="J5699"/>
      <c r="K5699"/>
      <c r="L5699"/>
      <c r="M5699"/>
      <c r="N5699"/>
      <c r="O5699"/>
      <c r="P5699"/>
      <c r="Q5699"/>
      <c r="R5699"/>
    </row>
    <row r="5700" spans="1:18" s="16" customFormat="1" x14ac:dyDescent="0.25">
      <c r="A5700"/>
      <c r="B5700" s="18"/>
      <c r="D5700"/>
      <c r="E5700"/>
      <c r="F5700"/>
      <c r="G5700"/>
      <c r="H5700"/>
      <c r="I5700"/>
      <c r="J5700"/>
      <c r="K5700"/>
      <c r="L5700"/>
      <c r="M5700"/>
      <c r="N5700"/>
      <c r="O5700"/>
      <c r="P5700"/>
      <c r="Q5700"/>
      <c r="R5700"/>
    </row>
    <row r="5701" spans="1:18" s="16" customFormat="1" x14ac:dyDescent="0.25">
      <c r="A5701"/>
      <c r="B5701" s="18"/>
      <c r="D5701"/>
      <c r="E5701"/>
      <c r="F5701"/>
      <c r="G5701"/>
      <c r="H5701"/>
      <c r="I5701"/>
      <c r="J5701"/>
      <c r="K5701"/>
      <c r="L5701"/>
      <c r="M5701"/>
      <c r="N5701"/>
      <c r="O5701"/>
      <c r="P5701"/>
      <c r="Q5701"/>
      <c r="R5701"/>
    </row>
    <row r="5702" spans="1:18" s="16" customFormat="1" x14ac:dyDescent="0.25">
      <c r="A5702"/>
      <c r="B5702" s="18"/>
      <c r="D5702"/>
      <c r="E5702"/>
      <c r="F5702"/>
      <c r="G5702"/>
      <c r="H5702"/>
      <c r="I5702"/>
      <c r="J5702"/>
      <c r="K5702"/>
      <c r="L5702"/>
      <c r="M5702"/>
      <c r="N5702"/>
      <c r="O5702"/>
      <c r="P5702"/>
      <c r="Q5702"/>
      <c r="R5702"/>
    </row>
    <row r="5703" spans="1:18" s="16" customFormat="1" x14ac:dyDescent="0.25">
      <c r="A5703"/>
      <c r="B5703" s="18"/>
      <c r="D5703"/>
      <c r="E5703"/>
      <c r="F5703"/>
      <c r="G5703"/>
      <c r="H5703"/>
      <c r="I5703"/>
      <c r="J5703"/>
      <c r="K5703"/>
      <c r="L5703"/>
      <c r="M5703"/>
      <c r="N5703"/>
      <c r="O5703"/>
      <c r="P5703"/>
      <c r="Q5703"/>
      <c r="R5703"/>
    </row>
    <row r="5704" spans="1:18" s="16" customFormat="1" x14ac:dyDescent="0.25">
      <c r="A5704"/>
      <c r="B5704" s="18"/>
      <c r="D5704"/>
      <c r="E5704"/>
      <c r="F5704"/>
      <c r="G5704"/>
      <c r="H5704"/>
      <c r="I5704"/>
      <c r="J5704"/>
      <c r="K5704"/>
      <c r="L5704"/>
      <c r="M5704"/>
      <c r="N5704"/>
      <c r="O5704"/>
      <c r="P5704"/>
      <c r="Q5704"/>
      <c r="R5704"/>
    </row>
    <row r="5705" spans="1:18" s="16" customFormat="1" x14ac:dyDescent="0.25">
      <c r="A5705"/>
      <c r="B5705" s="18"/>
      <c r="D5705"/>
      <c r="E5705"/>
      <c r="F5705"/>
      <c r="G5705"/>
      <c r="H5705"/>
      <c r="I5705"/>
      <c r="J5705"/>
      <c r="K5705"/>
      <c r="L5705"/>
      <c r="M5705"/>
      <c r="N5705"/>
      <c r="O5705"/>
      <c r="P5705"/>
      <c r="Q5705"/>
      <c r="R5705"/>
    </row>
    <row r="5706" spans="1:18" s="16" customFormat="1" x14ac:dyDescent="0.25">
      <c r="A5706"/>
      <c r="B5706" s="18"/>
      <c r="D5706"/>
      <c r="E5706"/>
      <c r="F5706"/>
      <c r="G5706"/>
      <c r="H5706"/>
      <c r="I5706"/>
      <c r="J5706"/>
      <c r="K5706"/>
      <c r="L5706"/>
      <c r="M5706"/>
      <c r="N5706"/>
      <c r="O5706"/>
      <c r="P5706"/>
      <c r="Q5706"/>
      <c r="R5706"/>
    </row>
    <row r="5707" spans="1:18" s="16" customFormat="1" x14ac:dyDescent="0.25">
      <c r="A5707"/>
      <c r="B5707" s="18"/>
      <c r="D5707"/>
      <c r="E5707"/>
      <c r="F5707"/>
      <c r="G5707"/>
      <c r="H5707"/>
      <c r="I5707"/>
      <c r="J5707"/>
      <c r="K5707"/>
      <c r="L5707"/>
      <c r="M5707"/>
      <c r="N5707"/>
      <c r="O5707"/>
      <c r="P5707"/>
      <c r="Q5707"/>
      <c r="R5707"/>
    </row>
    <row r="5708" spans="1:18" s="16" customFormat="1" x14ac:dyDescent="0.25">
      <c r="A5708"/>
      <c r="B5708" s="18"/>
      <c r="D5708"/>
      <c r="E5708"/>
      <c r="F5708"/>
      <c r="G5708"/>
      <c r="H5708"/>
      <c r="I5708"/>
      <c r="J5708"/>
      <c r="K5708"/>
      <c r="L5708"/>
      <c r="M5708"/>
      <c r="N5708"/>
      <c r="O5708"/>
      <c r="P5708"/>
      <c r="Q5708"/>
      <c r="R5708"/>
    </row>
    <row r="5709" spans="1:18" s="16" customFormat="1" x14ac:dyDescent="0.25">
      <c r="A5709"/>
      <c r="B5709" s="18"/>
      <c r="D5709"/>
      <c r="E5709"/>
      <c r="F5709"/>
      <c r="G5709"/>
      <c r="H5709"/>
      <c r="I5709"/>
      <c r="J5709"/>
      <c r="K5709"/>
      <c r="L5709"/>
      <c r="M5709"/>
      <c r="N5709"/>
      <c r="O5709"/>
      <c r="P5709"/>
      <c r="Q5709"/>
      <c r="R5709"/>
    </row>
    <row r="5710" spans="1:18" s="16" customFormat="1" x14ac:dyDescent="0.25">
      <c r="A5710"/>
      <c r="B5710" s="18"/>
      <c r="D5710"/>
      <c r="E5710"/>
      <c r="F5710"/>
      <c r="G5710"/>
      <c r="H5710"/>
      <c r="I5710"/>
      <c r="J5710"/>
      <c r="K5710"/>
      <c r="L5710"/>
      <c r="M5710"/>
      <c r="N5710"/>
      <c r="O5710"/>
      <c r="P5710"/>
      <c r="Q5710"/>
      <c r="R5710"/>
    </row>
    <row r="5711" spans="1:18" s="16" customFormat="1" x14ac:dyDescent="0.25">
      <c r="A5711"/>
      <c r="B5711" s="18"/>
      <c r="D5711"/>
      <c r="E5711"/>
      <c r="F5711"/>
      <c r="G5711"/>
      <c r="H5711"/>
      <c r="I5711"/>
      <c r="J5711"/>
      <c r="K5711"/>
      <c r="L5711"/>
      <c r="M5711"/>
      <c r="N5711"/>
      <c r="O5711"/>
      <c r="P5711"/>
      <c r="Q5711"/>
      <c r="R5711"/>
    </row>
    <row r="5712" spans="1:18" s="16" customFormat="1" x14ac:dyDescent="0.25">
      <c r="A5712"/>
      <c r="B5712" s="17"/>
      <c r="D5712"/>
      <c r="E5712"/>
      <c r="F5712"/>
      <c r="G5712"/>
      <c r="H5712"/>
      <c r="I5712"/>
      <c r="J5712"/>
      <c r="K5712"/>
      <c r="L5712"/>
      <c r="M5712"/>
      <c r="N5712"/>
      <c r="O5712"/>
      <c r="P5712"/>
      <c r="Q5712"/>
      <c r="R5712"/>
    </row>
    <row r="5713" spans="1:18" s="16" customFormat="1" x14ac:dyDescent="0.25">
      <c r="A5713"/>
      <c r="B5713" s="18"/>
      <c r="D5713"/>
      <c r="E5713"/>
      <c r="F5713"/>
      <c r="G5713"/>
      <c r="H5713"/>
      <c r="I5713"/>
      <c r="J5713"/>
      <c r="K5713"/>
      <c r="L5713"/>
      <c r="M5713"/>
      <c r="N5713"/>
      <c r="O5713"/>
      <c r="P5713"/>
      <c r="Q5713"/>
      <c r="R5713"/>
    </row>
    <row r="5714" spans="1:18" s="16" customFormat="1" x14ac:dyDescent="0.25">
      <c r="A5714"/>
      <c r="B5714" s="18"/>
      <c r="D5714"/>
      <c r="E5714"/>
      <c r="F5714"/>
      <c r="G5714"/>
      <c r="H5714"/>
      <c r="I5714"/>
      <c r="J5714"/>
      <c r="K5714"/>
      <c r="L5714"/>
      <c r="M5714"/>
      <c r="N5714"/>
      <c r="O5714"/>
      <c r="P5714"/>
      <c r="Q5714"/>
      <c r="R5714"/>
    </row>
    <row r="5715" spans="1:18" s="16" customFormat="1" x14ac:dyDescent="0.25">
      <c r="A5715"/>
      <c r="B5715" s="18"/>
      <c r="D5715"/>
      <c r="E5715"/>
      <c r="F5715"/>
      <c r="G5715"/>
      <c r="H5715"/>
      <c r="I5715"/>
      <c r="J5715"/>
      <c r="K5715"/>
      <c r="L5715"/>
      <c r="M5715"/>
      <c r="N5715"/>
      <c r="O5715"/>
      <c r="P5715"/>
      <c r="Q5715"/>
      <c r="R5715"/>
    </row>
    <row r="5716" spans="1:18" s="16" customFormat="1" x14ac:dyDescent="0.25">
      <c r="A5716"/>
      <c r="B5716" s="18"/>
      <c r="D5716"/>
      <c r="E5716"/>
      <c r="F5716"/>
      <c r="G5716"/>
      <c r="H5716"/>
      <c r="I5716"/>
      <c r="J5716"/>
      <c r="K5716"/>
      <c r="L5716"/>
      <c r="M5716"/>
      <c r="N5716"/>
      <c r="O5716"/>
      <c r="P5716"/>
      <c r="Q5716"/>
      <c r="R5716"/>
    </row>
    <row r="5717" spans="1:18" s="16" customFormat="1" x14ac:dyDescent="0.25">
      <c r="A5717"/>
      <c r="B5717" s="18"/>
      <c r="D5717"/>
      <c r="E5717"/>
      <c r="F5717"/>
      <c r="G5717"/>
      <c r="H5717"/>
      <c r="I5717"/>
      <c r="J5717"/>
      <c r="K5717"/>
      <c r="L5717"/>
      <c r="M5717"/>
      <c r="N5717"/>
      <c r="O5717"/>
      <c r="P5717"/>
      <c r="Q5717"/>
      <c r="R5717"/>
    </row>
    <row r="5718" spans="1:18" s="16" customFormat="1" x14ac:dyDescent="0.25">
      <c r="A5718"/>
      <c r="B5718" s="18"/>
      <c r="D5718"/>
      <c r="E5718"/>
      <c r="F5718"/>
      <c r="G5718"/>
      <c r="H5718"/>
      <c r="I5718"/>
      <c r="J5718"/>
      <c r="K5718"/>
      <c r="L5718"/>
      <c r="M5718"/>
      <c r="N5718"/>
      <c r="O5718"/>
      <c r="P5718"/>
      <c r="Q5718"/>
      <c r="R5718"/>
    </row>
    <row r="5719" spans="1:18" s="16" customFormat="1" x14ac:dyDescent="0.25">
      <c r="A5719"/>
      <c r="B5719" s="18"/>
      <c r="D5719"/>
      <c r="E5719"/>
      <c r="F5719"/>
      <c r="G5719"/>
      <c r="H5719"/>
      <c r="I5719"/>
      <c r="J5719"/>
      <c r="K5719"/>
      <c r="L5719"/>
      <c r="M5719"/>
      <c r="N5719"/>
      <c r="O5719"/>
      <c r="P5719"/>
      <c r="Q5719"/>
      <c r="R5719"/>
    </row>
    <row r="5720" spans="1:18" s="16" customFormat="1" x14ac:dyDescent="0.25">
      <c r="A5720"/>
      <c r="B5720" s="18"/>
      <c r="D5720"/>
      <c r="E5720"/>
      <c r="F5720"/>
      <c r="G5720"/>
      <c r="H5720"/>
      <c r="I5720"/>
      <c r="J5720"/>
      <c r="K5720"/>
      <c r="L5720"/>
      <c r="M5720"/>
      <c r="N5720"/>
      <c r="O5720"/>
      <c r="P5720"/>
      <c r="Q5720"/>
      <c r="R5720"/>
    </row>
    <row r="5721" spans="1:18" s="16" customFormat="1" x14ac:dyDescent="0.25">
      <c r="A5721"/>
      <c r="B5721" s="18"/>
      <c r="D5721"/>
      <c r="E5721"/>
      <c r="F5721"/>
      <c r="G5721"/>
      <c r="H5721"/>
      <c r="I5721"/>
      <c r="J5721"/>
      <c r="K5721"/>
      <c r="L5721"/>
      <c r="M5721"/>
      <c r="N5721"/>
      <c r="O5721"/>
      <c r="P5721"/>
      <c r="Q5721"/>
      <c r="R5721"/>
    </row>
    <row r="5722" spans="1:18" s="16" customFormat="1" x14ac:dyDescent="0.25">
      <c r="A5722"/>
      <c r="B5722" s="18"/>
      <c r="D5722"/>
      <c r="E5722"/>
      <c r="F5722"/>
      <c r="G5722"/>
      <c r="H5722"/>
      <c r="I5722"/>
      <c r="J5722"/>
      <c r="K5722"/>
      <c r="L5722"/>
      <c r="M5722"/>
      <c r="N5722"/>
      <c r="O5722"/>
      <c r="P5722"/>
      <c r="Q5722"/>
      <c r="R5722"/>
    </row>
    <row r="5723" spans="1:18" s="16" customFormat="1" x14ac:dyDescent="0.25">
      <c r="A5723"/>
      <c r="B5723" s="18"/>
      <c r="D5723"/>
      <c r="E5723"/>
      <c r="F5723"/>
      <c r="G5723"/>
      <c r="H5723"/>
      <c r="I5723"/>
      <c r="J5723"/>
      <c r="K5723"/>
      <c r="L5723"/>
      <c r="M5723"/>
      <c r="N5723"/>
      <c r="O5723"/>
      <c r="P5723"/>
      <c r="Q5723"/>
      <c r="R5723"/>
    </row>
    <row r="5724" spans="1:18" s="16" customFormat="1" x14ac:dyDescent="0.25">
      <c r="A5724"/>
      <c r="B5724" s="18"/>
      <c r="D5724"/>
      <c r="E5724"/>
      <c r="F5724"/>
      <c r="G5724"/>
      <c r="H5724"/>
      <c r="I5724"/>
      <c r="J5724"/>
      <c r="K5724"/>
      <c r="L5724"/>
      <c r="M5724"/>
      <c r="N5724"/>
      <c r="O5724"/>
      <c r="P5724"/>
      <c r="Q5724"/>
      <c r="R5724"/>
    </row>
    <row r="5725" spans="1:18" s="16" customFormat="1" x14ac:dyDescent="0.25">
      <c r="A5725"/>
      <c r="B5725" s="18"/>
      <c r="D5725"/>
      <c r="E5725"/>
      <c r="F5725"/>
      <c r="G5725"/>
      <c r="H5725"/>
      <c r="I5725"/>
      <c r="J5725"/>
      <c r="K5725"/>
      <c r="L5725"/>
      <c r="M5725"/>
      <c r="N5725"/>
      <c r="O5725"/>
      <c r="P5725"/>
      <c r="Q5725"/>
      <c r="R5725"/>
    </row>
    <row r="5726" spans="1:18" s="16" customFormat="1" x14ac:dyDescent="0.25">
      <c r="A5726"/>
      <c r="B5726" s="18"/>
      <c r="D5726"/>
      <c r="E5726"/>
      <c r="F5726"/>
      <c r="G5726"/>
      <c r="H5726"/>
      <c r="I5726"/>
      <c r="J5726"/>
      <c r="K5726"/>
      <c r="L5726"/>
      <c r="M5726"/>
      <c r="N5726"/>
      <c r="O5726"/>
      <c r="P5726"/>
      <c r="Q5726"/>
      <c r="R5726"/>
    </row>
    <row r="5727" spans="1:18" s="16" customFormat="1" x14ac:dyDescent="0.25">
      <c r="A5727"/>
      <c r="B5727" s="18"/>
      <c r="D5727"/>
      <c r="E5727"/>
      <c r="F5727"/>
      <c r="G5727"/>
      <c r="H5727"/>
      <c r="I5727"/>
      <c r="J5727"/>
      <c r="K5727"/>
      <c r="L5727"/>
      <c r="M5727"/>
      <c r="N5727"/>
      <c r="O5727"/>
      <c r="P5727"/>
      <c r="Q5727"/>
      <c r="R5727"/>
    </row>
    <row r="5728" spans="1:18" s="16" customFormat="1" x14ac:dyDescent="0.25">
      <c r="A5728"/>
      <c r="B5728" s="18"/>
      <c r="D5728"/>
      <c r="E5728"/>
      <c r="F5728"/>
      <c r="G5728"/>
      <c r="H5728"/>
      <c r="I5728"/>
      <c r="J5728"/>
      <c r="K5728"/>
      <c r="L5728"/>
      <c r="M5728"/>
      <c r="N5728"/>
      <c r="O5728"/>
      <c r="P5728"/>
      <c r="Q5728"/>
      <c r="R5728"/>
    </row>
    <row r="5729" spans="1:18" s="16" customFormat="1" x14ac:dyDescent="0.25">
      <c r="A5729"/>
      <c r="B5729" s="18"/>
      <c r="D5729"/>
      <c r="E5729"/>
      <c r="F5729"/>
      <c r="G5729"/>
      <c r="H5729"/>
      <c r="I5729"/>
      <c r="J5729"/>
      <c r="K5729"/>
      <c r="L5729"/>
      <c r="M5729"/>
      <c r="N5729"/>
      <c r="O5729"/>
      <c r="P5729"/>
      <c r="Q5729"/>
      <c r="R5729"/>
    </row>
    <row r="5730" spans="1:18" s="16" customFormat="1" x14ac:dyDescent="0.25">
      <c r="A5730"/>
      <c r="B5730" s="18"/>
      <c r="D5730"/>
      <c r="E5730"/>
      <c r="F5730"/>
      <c r="G5730"/>
      <c r="H5730"/>
      <c r="I5730"/>
      <c r="J5730"/>
      <c r="K5730"/>
      <c r="L5730"/>
      <c r="M5730"/>
      <c r="N5730"/>
      <c r="O5730"/>
      <c r="P5730"/>
      <c r="Q5730"/>
      <c r="R5730"/>
    </row>
    <row r="5731" spans="1:18" s="16" customFormat="1" x14ac:dyDescent="0.25">
      <c r="A5731"/>
      <c r="B5731" s="18"/>
      <c r="D5731"/>
      <c r="E5731"/>
      <c r="F5731"/>
      <c r="G5731"/>
      <c r="H5731"/>
      <c r="I5731"/>
      <c r="J5731"/>
      <c r="K5731"/>
      <c r="L5731"/>
      <c r="M5731"/>
      <c r="N5731"/>
      <c r="O5731"/>
      <c r="P5731"/>
      <c r="Q5731"/>
      <c r="R5731"/>
    </row>
    <row r="5732" spans="1:18" s="16" customFormat="1" x14ac:dyDescent="0.25">
      <c r="A5732"/>
      <c r="B5732" s="18"/>
      <c r="D5732"/>
      <c r="E5732"/>
      <c r="F5732"/>
      <c r="G5732"/>
      <c r="H5732"/>
      <c r="I5732"/>
      <c r="J5732"/>
      <c r="K5732"/>
      <c r="L5732"/>
      <c r="M5732"/>
      <c r="N5732"/>
      <c r="O5732"/>
      <c r="P5732"/>
      <c r="Q5732"/>
      <c r="R5732"/>
    </row>
    <row r="5733" spans="1:18" s="16" customFormat="1" x14ac:dyDescent="0.25">
      <c r="A5733"/>
      <c r="B5733" s="18"/>
      <c r="D5733"/>
      <c r="E5733"/>
      <c r="F5733"/>
      <c r="G5733"/>
      <c r="H5733"/>
      <c r="I5733"/>
      <c r="J5733"/>
      <c r="K5733"/>
      <c r="L5733"/>
      <c r="M5733"/>
      <c r="N5733"/>
      <c r="O5733"/>
      <c r="P5733"/>
      <c r="Q5733"/>
      <c r="R5733"/>
    </row>
    <row r="5734" spans="1:18" s="16" customFormat="1" x14ac:dyDescent="0.25">
      <c r="A5734"/>
      <c r="B5734" s="18"/>
      <c r="D5734"/>
      <c r="E5734"/>
      <c r="F5734"/>
      <c r="G5734"/>
      <c r="H5734"/>
      <c r="I5734"/>
      <c r="J5734"/>
      <c r="K5734"/>
      <c r="L5734"/>
      <c r="M5734"/>
      <c r="N5734"/>
      <c r="O5734"/>
      <c r="P5734"/>
      <c r="Q5734"/>
      <c r="R5734"/>
    </row>
    <row r="5735" spans="1:18" s="16" customFormat="1" x14ac:dyDescent="0.25">
      <c r="A5735"/>
      <c r="B5735" s="18"/>
      <c r="D5735"/>
      <c r="E5735"/>
      <c r="F5735"/>
      <c r="G5735"/>
      <c r="H5735"/>
      <c r="I5735"/>
      <c r="J5735"/>
      <c r="K5735"/>
      <c r="L5735"/>
      <c r="M5735"/>
      <c r="N5735"/>
      <c r="O5735"/>
      <c r="P5735"/>
      <c r="Q5735"/>
      <c r="R5735"/>
    </row>
    <row r="5736" spans="1:18" s="16" customFormat="1" x14ac:dyDescent="0.25">
      <c r="A5736"/>
      <c r="B5736" s="18"/>
      <c r="D5736"/>
      <c r="E5736"/>
      <c r="F5736"/>
      <c r="G5736"/>
      <c r="H5736"/>
      <c r="I5736"/>
      <c r="J5736"/>
      <c r="K5736"/>
      <c r="L5736"/>
      <c r="M5736"/>
      <c r="N5736"/>
      <c r="O5736"/>
      <c r="P5736"/>
      <c r="Q5736"/>
      <c r="R5736"/>
    </row>
    <row r="5737" spans="1:18" s="16" customFormat="1" x14ac:dyDescent="0.25">
      <c r="A5737"/>
      <c r="B5737" s="18"/>
      <c r="D5737"/>
      <c r="E5737"/>
      <c r="F5737"/>
      <c r="G5737"/>
      <c r="H5737"/>
      <c r="I5737"/>
      <c r="J5737"/>
      <c r="K5737"/>
      <c r="L5737"/>
      <c r="M5737"/>
      <c r="N5737"/>
      <c r="O5737"/>
      <c r="P5737"/>
      <c r="Q5737"/>
      <c r="R5737"/>
    </row>
    <row r="5738" spans="1:18" s="16" customFormat="1" x14ac:dyDescent="0.25">
      <c r="A5738"/>
      <c r="B5738" s="18"/>
      <c r="D5738"/>
      <c r="E5738"/>
      <c r="F5738"/>
      <c r="G5738"/>
      <c r="H5738"/>
      <c r="I5738"/>
      <c r="J5738"/>
      <c r="K5738"/>
      <c r="L5738"/>
      <c r="M5738"/>
      <c r="N5738"/>
      <c r="O5738"/>
      <c r="P5738"/>
      <c r="Q5738"/>
      <c r="R5738"/>
    </row>
    <row r="5739" spans="1:18" s="16" customFormat="1" x14ac:dyDescent="0.25">
      <c r="A5739"/>
      <c r="B5739" s="18"/>
      <c r="D5739"/>
      <c r="E5739"/>
      <c r="F5739"/>
      <c r="G5739"/>
      <c r="H5739"/>
      <c r="I5739"/>
      <c r="J5739"/>
      <c r="K5739"/>
      <c r="L5739"/>
      <c r="M5739"/>
      <c r="N5739"/>
      <c r="O5739"/>
      <c r="P5739"/>
      <c r="Q5739"/>
      <c r="R5739"/>
    </row>
    <row r="5740" spans="1:18" s="16" customFormat="1" x14ac:dyDescent="0.25">
      <c r="A5740"/>
      <c r="B5740" s="18"/>
      <c r="D5740"/>
      <c r="E5740"/>
      <c r="F5740"/>
      <c r="G5740"/>
      <c r="H5740"/>
      <c r="I5740"/>
      <c r="J5740"/>
      <c r="K5740"/>
      <c r="L5740"/>
      <c r="M5740"/>
      <c r="N5740"/>
      <c r="O5740"/>
      <c r="P5740"/>
      <c r="Q5740"/>
      <c r="R5740"/>
    </row>
    <row r="5741" spans="1:18" s="16" customFormat="1" x14ac:dyDescent="0.25">
      <c r="A5741"/>
      <c r="B5741" s="18"/>
      <c r="D5741"/>
      <c r="E5741"/>
      <c r="F5741"/>
      <c r="G5741"/>
      <c r="H5741"/>
      <c r="I5741"/>
      <c r="J5741"/>
      <c r="K5741"/>
      <c r="L5741"/>
      <c r="M5741"/>
      <c r="N5741"/>
      <c r="O5741"/>
      <c r="P5741"/>
      <c r="Q5741"/>
      <c r="R5741"/>
    </row>
    <row r="5742" spans="1:18" s="16" customFormat="1" x14ac:dyDescent="0.25">
      <c r="A5742"/>
      <c r="B5742" s="18"/>
      <c r="D5742"/>
      <c r="E5742"/>
      <c r="F5742"/>
      <c r="G5742"/>
      <c r="H5742"/>
      <c r="I5742"/>
      <c r="J5742"/>
      <c r="K5742"/>
      <c r="L5742"/>
      <c r="M5742"/>
      <c r="N5742"/>
      <c r="O5742"/>
      <c r="P5742"/>
      <c r="Q5742"/>
      <c r="R5742"/>
    </row>
    <row r="5743" spans="1:18" s="16" customFormat="1" x14ac:dyDescent="0.25">
      <c r="A5743"/>
      <c r="B5743" s="18"/>
      <c r="D5743"/>
      <c r="E5743"/>
      <c r="F5743"/>
      <c r="G5743"/>
      <c r="H5743"/>
      <c r="I5743"/>
      <c r="J5743"/>
      <c r="K5743"/>
      <c r="L5743"/>
      <c r="M5743"/>
      <c r="N5743"/>
      <c r="O5743"/>
      <c r="P5743"/>
      <c r="Q5743"/>
      <c r="R5743"/>
    </row>
    <row r="5744" spans="1:18" s="16" customFormat="1" x14ac:dyDescent="0.25">
      <c r="A5744"/>
      <c r="B5744" s="18"/>
      <c r="D5744"/>
      <c r="E5744"/>
      <c r="F5744"/>
      <c r="G5744"/>
      <c r="H5744"/>
      <c r="I5744"/>
      <c r="J5744"/>
      <c r="K5744"/>
      <c r="L5744"/>
      <c r="M5744"/>
      <c r="N5744"/>
      <c r="O5744"/>
      <c r="P5744"/>
      <c r="Q5744"/>
      <c r="R5744"/>
    </row>
    <row r="5745" spans="1:18" s="16" customFormat="1" x14ac:dyDescent="0.25">
      <c r="A5745"/>
      <c r="B5745" s="18"/>
      <c r="D5745"/>
      <c r="E5745"/>
      <c r="F5745"/>
      <c r="G5745"/>
      <c r="H5745"/>
      <c r="I5745"/>
      <c r="J5745"/>
      <c r="K5745"/>
      <c r="L5745"/>
      <c r="M5745"/>
      <c r="N5745"/>
      <c r="O5745"/>
      <c r="P5745"/>
      <c r="Q5745"/>
      <c r="R5745"/>
    </row>
    <row r="5746" spans="1:18" s="16" customFormat="1" x14ac:dyDescent="0.25">
      <c r="A5746"/>
      <c r="B5746" s="18"/>
      <c r="D5746"/>
      <c r="E5746"/>
      <c r="F5746"/>
      <c r="G5746"/>
      <c r="H5746"/>
      <c r="I5746"/>
      <c r="J5746"/>
      <c r="K5746"/>
      <c r="L5746"/>
      <c r="M5746"/>
      <c r="N5746"/>
      <c r="O5746"/>
      <c r="P5746"/>
      <c r="Q5746"/>
      <c r="R5746"/>
    </row>
    <row r="5747" spans="1:18" s="16" customFormat="1" x14ac:dyDescent="0.25">
      <c r="A5747"/>
      <c r="B5747" s="18"/>
      <c r="D5747"/>
      <c r="E5747"/>
      <c r="F5747"/>
      <c r="G5747"/>
      <c r="H5747"/>
      <c r="I5747"/>
      <c r="J5747"/>
      <c r="K5747"/>
      <c r="L5747"/>
      <c r="M5747"/>
      <c r="N5747"/>
      <c r="O5747"/>
      <c r="P5747"/>
      <c r="Q5747"/>
      <c r="R5747"/>
    </row>
    <row r="5748" spans="1:18" s="16" customFormat="1" x14ac:dyDescent="0.25">
      <c r="A5748"/>
      <c r="B5748" s="18"/>
      <c r="D5748"/>
      <c r="E5748"/>
      <c r="F5748"/>
      <c r="G5748"/>
      <c r="H5748"/>
      <c r="I5748"/>
      <c r="J5748"/>
      <c r="K5748"/>
      <c r="L5748"/>
      <c r="M5748"/>
      <c r="N5748"/>
      <c r="O5748"/>
      <c r="P5748"/>
      <c r="Q5748"/>
      <c r="R5748"/>
    </row>
    <row r="5749" spans="1:18" s="16" customFormat="1" x14ac:dyDescent="0.25">
      <c r="A5749"/>
      <c r="B5749" s="18"/>
      <c r="D5749"/>
      <c r="E5749"/>
      <c r="F5749"/>
      <c r="G5749"/>
      <c r="H5749"/>
      <c r="I5749"/>
      <c r="J5749"/>
      <c r="K5749"/>
      <c r="L5749"/>
      <c r="M5749"/>
      <c r="N5749"/>
      <c r="O5749"/>
      <c r="P5749"/>
      <c r="Q5749"/>
      <c r="R5749"/>
    </row>
    <row r="5750" spans="1:18" s="16" customFormat="1" x14ac:dyDescent="0.25">
      <c r="A5750"/>
      <c r="B5750" s="18"/>
      <c r="D5750"/>
      <c r="E5750"/>
      <c r="F5750"/>
      <c r="G5750"/>
      <c r="H5750"/>
      <c r="I5750"/>
      <c r="J5750"/>
      <c r="K5750"/>
      <c r="L5750"/>
      <c r="M5750"/>
      <c r="N5750"/>
      <c r="O5750"/>
      <c r="P5750"/>
      <c r="Q5750"/>
      <c r="R5750"/>
    </row>
    <row r="5751" spans="1:18" s="16" customFormat="1" x14ac:dyDescent="0.25">
      <c r="A5751"/>
      <c r="B5751" s="18"/>
      <c r="D5751"/>
      <c r="E5751"/>
      <c r="F5751"/>
      <c r="G5751"/>
      <c r="H5751"/>
      <c r="I5751"/>
      <c r="J5751"/>
      <c r="K5751"/>
      <c r="L5751"/>
      <c r="M5751"/>
      <c r="N5751"/>
      <c r="O5751"/>
      <c r="P5751"/>
      <c r="Q5751"/>
      <c r="R5751"/>
    </row>
    <row r="5752" spans="1:18" s="16" customFormat="1" x14ac:dyDescent="0.25">
      <c r="A5752"/>
      <c r="B5752" s="18"/>
      <c r="D5752"/>
      <c r="E5752"/>
      <c r="F5752"/>
      <c r="G5752"/>
      <c r="H5752"/>
      <c r="I5752"/>
      <c r="J5752"/>
      <c r="K5752"/>
      <c r="L5752"/>
      <c r="M5752"/>
      <c r="N5752"/>
      <c r="O5752"/>
      <c r="P5752"/>
      <c r="Q5752"/>
      <c r="R5752"/>
    </row>
    <row r="5753" spans="1:18" s="16" customFormat="1" x14ac:dyDescent="0.25">
      <c r="A5753"/>
      <c r="B5753" s="18"/>
      <c r="D5753"/>
      <c r="E5753"/>
      <c r="F5753"/>
      <c r="G5753"/>
      <c r="H5753"/>
      <c r="I5753"/>
      <c r="J5753"/>
      <c r="K5753"/>
      <c r="L5753"/>
      <c r="M5753"/>
      <c r="N5753"/>
      <c r="O5753"/>
      <c r="P5753"/>
      <c r="Q5753"/>
      <c r="R5753"/>
    </row>
    <row r="5754" spans="1:18" s="16" customFormat="1" x14ac:dyDescent="0.25">
      <c r="A5754"/>
      <c r="B5754" s="18"/>
      <c r="D5754"/>
      <c r="E5754"/>
      <c r="F5754"/>
      <c r="G5754"/>
      <c r="H5754"/>
      <c r="I5754"/>
      <c r="J5754"/>
      <c r="K5754"/>
      <c r="L5754"/>
      <c r="M5754"/>
      <c r="N5754"/>
      <c r="O5754"/>
      <c r="P5754"/>
      <c r="Q5754"/>
      <c r="R5754"/>
    </row>
    <row r="5755" spans="1:18" s="16" customFormat="1" x14ac:dyDescent="0.25">
      <c r="A5755"/>
      <c r="B5755" s="18"/>
      <c r="D5755"/>
      <c r="E5755"/>
      <c r="F5755"/>
      <c r="G5755"/>
      <c r="H5755"/>
      <c r="I5755"/>
      <c r="J5755"/>
      <c r="K5755"/>
      <c r="L5755"/>
      <c r="M5755"/>
      <c r="N5755"/>
      <c r="O5755"/>
      <c r="P5755"/>
      <c r="Q5755"/>
      <c r="R5755"/>
    </row>
    <row r="5756" spans="1:18" s="16" customFormat="1" x14ac:dyDescent="0.25">
      <c r="A5756"/>
      <c r="B5756" s="18"/>
      <c r="D5756"/>
      <c r="E5756"/>
      <c r="F5756"/>
      <c r="G5756"/>
      <c r="H5756"/>
      <c r="I5756"/>
      <c r="J5756"/>
      <c r="K5756"/>
      <c r="L5756"/>
      <c r="M5756"/>
      <c r="N5756"/>
      <c r="O5756"/>
      <c r="P5756"/>
      <c r="Q5756"/>
      <c r="R5756"/>
    </row>
    <row r="5757" spans="1:18" s="16" customFormat="1" x14ac:dyDescent="0.25">
      <c r="A5757"/>
      <c r="B5757" s="18"/>
      <c r="D5757"/>
      <c r="E5757"/>
      <c r="F5757"/>
      <c r="G5757"/>
      <c r="H5757"/>
      <c r="I5757"/>
      <c r="J5757"/>
      <c r="K5757"/>
      <c r="L5757"/>
      <c r="M5757"/>
      <c r="N5757"/>
      <c r="O5757"/>
      <c r="P5757"/>
      <c r="Q5757"/>
      <c r="R5757"/>
    </row>
    <row r="5758" spans="1:18" s="16" customFormat="1" x14ac:dyDescent="0.25">
      <c r="A5758"/>
      <c r="B5758" s="18"/>
      <c r="D5758"/>
      <c r="E5758"/>
      <c r="F5758"/>
      <c r="G5758"/>
      <c r="H5758"/>
      <c r="I5758"/>
      <c r="J5758"/>
      <c r="K5758"/>
      <c r="L5758"/>
      <c r="M5758"/>
      <c r="N5758"/>
      <c r="O5758"/>
      <c r="P5758"/>
      <c r="Q5758"/>
      <c r="R5758"/>
    </row>
    <row r="5759" spans="1:18" s="16" customFormat="1" x14ac:dyDescent="0.25">
      <c r="A5759"/>
      <c r="B5759" s="18"/>
      <c r="D5759"/>
      <c r="E5759"/>
      <c r="F5759"/>
      <c r="G5759"/>
      <c r="H5759"/>
      <c r="I5759"/>
      <c r="J5759"/>
      <c r="K5759"/>
      <c r="L5759"/>
      <c r="M5759"/>
      <c r="N5759"/>
      <c r="O5759"/>
      <c r="P5759"/>
      <c r="Q5759"/>
      <c r="R5759"/>
    </row>
    <row r="5760" spans="1:18" s="16" customFormat="1" x14ac:dyDescent="0.25">
      <c r="A5760"/>
      <c r="B5760" s="18"/>
      <c r="D5760"/>
      <c r="E5760"/>
      <c r="F5760"/>
      <c r="G5760"/>
      <c r="H5760"/>
      <c r="I5760"/>
      <c r="J5760"/>
      <c r="K5760"/>
      <c r="L5760"/>
      <c r="M5760"/>
      <c r="N5760"/>
      <c r="O5760"/>
      <c r="P5760"/>
      <c r="Q5760"/>
      <c r="R5760"/>
    </row>
    <row r="5761" spans="1:18" s="16" customFormat="1" x14ac:dyDescent="0.25">
      <c r="A5761"/>
      <c r="B5761" s="18"/>
      <c r="D5761"/>
      <c r="E5761"/>
      <c r="F5761"/>
      <c r="G5761"/>
      <c r="H5761"/>
      <c r="I5761"/>
      <c r="J5761"/>
      <c r="K5761"/>
      <c r="L5761"/>
      <c r="M5761"/>
      <c r="N5761"/>
      <c r="O5761"/>
      <c r="P5761"/>
      <c r="Q5761"/>
      <c r="R5761"/>
    </row>
    <row r="5762" spans="1:18" s="16" customFormat="1" x14ac:dyDescent="0.25">
      <c r="A5762"/>
      <c r="B5762" s="17"/>
      <c r="D5762"/>
      <c r="E5762"/>
      <c r="F5762"/>
      <c r="G5762"/>
      <c r="H5762"/>
      <c r="I5762"/>
      <c r="J5762"/>
      <c r="K5762"/>
      <c r="L5762"/>
      <c r="M5762"/>
      <c r="N5762"/>
      <c r="O5762"/>
      <c r="P5762"/>
      <c r="Q5762"/>
      <c r="R5762"/>
    </row>
    <row r="5763" spans="1:18" s="16" customFormat="1" x14ac:dyDescent="0.25">
      <c r="A5763"/>
      <c r="B5763" s="18"/>
      <c r="D5763"/>
      <c r="E5763"/>
      <c r="F5763"/>
      <c r="G5763"/>
      <c r="H5763"/>
      <c r="I5763"/>
      <c r="J5763"/>
      <c r="K5763"/>
      <c r="L5763"/>
      <c r="M5763"/>
      <c r="N5763"/>
      <c r="O5763"/>
      <c r="P5763"/>
      <c r="Q5763"/>
      <c r="R5763"/>
    </row>
    <row r="5764" spans="1:18" s="16" customFormat="1" x14ac:dyDescent="0.25">
      <c r="A5764"/>
      <c r="B5764" s="18"/>
      <c r="D5764"/>
      <c r="E5764"/>
      <c r="F5764"/>
      <c r="G5764"/>
      <c r="H5764"/>
      <c r="I5764"/>
      <c r="J5764"/>
      <c r="K5764"/>
      <c r="L5764"/>
      <c r="M5764"/>
      <c r="N5764"/>
      <c r="O5764"/>
      <c r="P5764"/>
      <c r="Q5764"/>
      <c r="R5764"/>
    </row>
    <row r="5765" spans="1:18" s="16" customFormat="1" x14ac:dyDescent="0.25">
      <c r="A5765"/>
      <c r="B5765" s="18"/>
      <c r="D5765"/>
      <c r="E5765"/>
      <c r="F5765"/>
      <c r="G5765"/>
      <c r="H5765"/>
      <c r="I5765"/>
      <c r="J5765"/>
      <c r="K5765"/>
      <c r="L5765"/>
      <c r="M5765"/>
      <c r="N5765"/>
      <c r="O5765"/>
      <c r="P5765"/>
      <c r="Q5765"/>
      <c r="R5765"/>
    </row>
    <row r="5766" spans="1:18" s="16" customFormat="1" x14ac:dyDescent="0.25">
      <c r="A5766"/>
      <c r="B5766" s="18"/>
      <c r="D5766"/>
      <c r="E5766"/>
      <c r="F5766"/>
      <c r="G5766"/>
      <c r="H5766"/>
      <c r="I5766"/>
      <c r="J5766"/>
      <c r="K5766"/>
      <c r="L5766"/>
      <c r="M5766"/>
      <c r="N5766"/>
      <c r="O5766"/>
      <c r="P5766"/>
      <c r="Q5766"/>
      <c r="R5766"/>
    </row>
    <row r="5767" spans="1:18" s="16" customFormat="1" x14ac:dyDescent="0.25">
      <c r="A5767"/>
      <c r="B5767" s="18"/>
      <c r="D5767"/>
      <c r="E5767"/>
      <c r="F5767"/>
      <c r="G5767"/>
      <c r="H5767"/>
      <c r="I5767"/>
      <c r="J5767"/>
      <c r="K5767"/>
      <c r="L5767"/>
      <c r="M5767"/>
      <c r="N5767"/>
      <c r="O5767"/>
      <c r="P5767"/>
      <c r="Q5767"/>
      <c r="R5767"/>
    </row>
    <row r="5768" spans="1:18" s="16" customFormat="1" x14ac:dyDescent="0.25">
      <c r="A5768"/>
      <c r="B5768" s="18"/>
      <c r="D5768"/>
      <c r="E5768"/>
      <c r="F5768"/>
      <c r="G5768"/>
      <c r="H5768"/>
      <c r="I5768"/>
      <c r="J5768"/>
      <c r="K5768"/>
      <c r="L5768"/>
      <c r="M5768"/>
      <c r="N5768"/>
      <c r="O5768"/>
      <c r="P5768"/>
      <c r="Q5768"/>
      <c r="R5768"/>
    </row>
    <row r="5769" spans="1:18" s="16" customFormat="1" x14ac:dyDescent="0.25">
      <c r="A5769"/>
      <c r="B5769" s="18"/>
      <c r="D5769"/>
      <c r="E5769"/>
      <c r="F5769"/>
      <c r="G5769"/>
      <c r="H5769"/>
      <c r="I5769"/>
      <c r="J5769"/>
      <c r="K5769"/>
      <c r="L5769"/>
      <c r="M5769"/>
      <c r="N5769"/>
      <c r="O5769"/>
      <c r="P5769"/>
      <c r="Q5769"/>
      <c r="R5769"/>
    </row>
    <row r="5770" spans="1:18" s="16" customFormat="1" x14ac:dyDescent="0.25">
      <c r="A5770"/>
      <c r="B5770" s="18"/>
      <c r="D5770"/>
      <c r="E5770"/>
      <c r="F5770"/>
      <c r="G5770"/>
      <c r="H5770"/>
      <c r="I5770"/>
      <c r="J5770"/>
      <c r="K5770"/>
      <c r="L5770"/>
      <c r="M5770"/>
      <c r="N5770"/>
      <c r="O5770"/>
      <c r="P5770"/>
      <c r="Q5770"/>
      <c r="R5770"/>
    </row>
    <row r="5771" spans="1:18" s="16" customFormat="1" x14ac:dyDescent="0.25">
      <c r="A5771"/>
      <c r="B5771" s="18"/>
      <c r="D5771"/>
      <c r="E5771"/>
      <c r="F5771"/>
      <c r="G5771"/>
      <c r="H5771"/>
      <c r="I5771"/>
      <c r="J5771"/>
      <c r="K5771"/>
      <c r="L5771"/>
      <c r="M5771"/>
      <c r="N5771"/>
      <c r="O5771"/>
      <c r="P5771"/>
      <c r="Q5771"/>
      <c r="R5771"/>
    </row>
    <row r="5772" spans="1:18" s="16" customFormat="1" x14ac:dyDescent="0.25">
      <c r="A5772"/>
      <c r="B5772" s="18"/>
      <c r="D5772"/>
      <c r="E5772"/>
      <c r="F5772"/>
      <c r="G5772"/>
      <c r="H5772"/>
      <c r="I5772"/>
      <c r="J5772"/>
      <c r="K5772"/>
      <c r="L5772"/>
      <c r="M5772"/>
      <c r="N5772"/>
      <c r="O5772"/>
      <c r="P5772"/>
      <c r="Q5772"/>
      <c r="R5772"/>
    </row>
    <row r="5773" spans="1:18" s="16" customFormat="1" x14ac:dyDescent="0.25">
      <c r="A5773"/>
      <c r="B5773" s="18"/>
      <c r="D5773"/>
      <c r="E5773"/>
      <c r="F5773"/>
      <c r="G5773"/>
      <c r="H5773"/>
      <c r="I5773"/>
      <c r="J5773"/>
      <c r="K5773"/>
      <c r="L5773"/>
      <c r="M5773"/>
      <c r="N5773"/>
      <c r="O5773"/>
      <c r="P5773"/>
      <c r="Q5773"/>
      <c r="R5773"/>
    </row>
    <row r="5774" spans="1:18" s="16" customFormat="1" x14ac:dyDescent="0.25">
      <c r="A5774"/>
      <c r="B5774" s="18"/>
      <c r="D5774"/>
      <c r="E5774"/>
      <c r="F5774"/>
      <c r="G5774"/>
      <c r="H5774"/>
      <c r="I5774"/>
      <c r="J5774"/>
      <c r="K5774"/>
      <c r="L5774"/>
      <c r="M5774"/>
      <c r="N5774"/>
      <c r="O5774"/>
      <c r="P5774"/>
      <c r="Q5774"/>
      <c r="R5774"/>
    </row>
    <row r="5775" spans="1:18" s="16" customFormat="1" x14ac:dyDescent="0.25">
      <c r="A5775"/>
      <c r="B5775" s="18"/>
      <c r="D5775"/>
      <c r="E5775"/>
      <c r="F5775"/>
      <c r="G5775"/>
      <c r="H5775"/>
      <c r="I5775"/>
      <c r="J5775"/>
      <c r="K5775"/>
      <c r="L5775"/>
      <c r="M5775"/>
      <c r="N5775"/>
      <c r="O5775"/>
      <c r="P5775"/>
      <c r="Q5775"/>
      <c r="R5775"/>
    </row>
    <row r="5776" spans="1:18" s="16" customFormat="1" x14ac:dyDescent="0.25">
      <c r="A5776"/>
      <c r="B5776" s="18"/>
      <c r="D5776"/>
      <c r="E5776"/>
      <c r="F5776"/>
      <c r="G5776"/>
      <c r="H5776"/>
      <c r="I5776"/>
      <c r="J5776"/>
      <c r="K5776"/>
      <c r="L5776"/>
      <c r="M5776"/>
      <c r="N5776"/>
      <c r="O5776"/>
      <c r="P5776"/>
      <c r="Q5776"/>
      <c r="R5776"/>
    </row>
    <row r="5777" spans="1:18" s="16" customFormat="1" x14ac:dyDescent="0.25">
      <c r="A5777"/>
      <c r="B5777" s="18"/>
      <c r="D5777"/>
      <c r="E5777"/>
      <c r="F5777"/>
      <c r="G5777"/>
      <c r="H5777"/>
      <c r="I5777"/>
      <c r="J5777"/>
      <c r="K5777"/>
      <c r="L5777"/>
      <c r="M5777"/>
      <c r="N5777"/>
      <c r="O5777"/>
      <c r="P5777"/>
      <c r="Q5777"/>
      <c r="R5777"/>
    </row>
    <row r="5778" spans="1:18" s="16" customFormat="1" x14ac:dyDescent="0.25">
      <c r="A5778"/>
      <c r="B5778" s="18"/>
      <c r="D5778"/>
      <c r="E5778"/>
      <c r="F5778"/>
      <c r="G5778"/>
      <c r="H5778"/>
      <c r="I5778"/>
      <c r="J5778"/>
      <c r="K5778"/>
      <c r="L5778"/>
      <c r="M5778"/>
      <c r="N5778"/>
      <c r="O5778"/>
      <c r="P5778"/>
      <c r="Q5778"/>
      <c r="R5778"/>
    </row>
    <row r="5779" spans="1:18" s="16" customFormat="1" x14ac:dyDescent="0.25">
      <c r="A5779"/>
      <c r="B5779" s="18"/>
      <c r="D5779"/>
      <c r="E5779"/>
      <c r="F5779"/>
      <c r="G5779"/>
      <c r="H5779"/>
      <c r="I5779"/>
      <c r="J5779"/>
      <c r="K5779"/>
      <c r="L5779"/>
      <c r="M5779"/>
      <c r="N5779"/>
      <c r="O5779"/>
      <c r="P5779"/>
      <c r="Q5779"/>
      <c r="R5779"/>
    </row>
    <row r="5780" spans="1:18" s="16" customFormat="1" x14ac:dyDescent="0.25">
      <c r="A5780"/>
      <c r="B5780" s="18"/>
      <c r="D5780"/>
      <c r="E5780"/>
      <c r="F5780"/>
      <c r="G5780"/>
      <c r="H5780"/>
      <c r="I5780"/>
      <c r="J5780"/>
      <c r="K5780"/>
      <c r="L5780"/>
      <c r="M5780"/>
      <c r="N5780"/>
      <c r="O5780"/>
      <c r="P5780"/>
      <c r="Q5780"/>
      <c r="R5780"/>
    </row>
    <row r="5781" spans="1:18" s="16" customFormat="1" x14ac:dyDescent="0.25">
      <c r="A5781"/>
      <c r="B5781" s="18"/>
      <c r="D5781"/>
      <c r="E5781"/>
      <c r="F5781"/>
      <c r="G5781"/>
      <c r="H5781"/>
      <c r="I5781"/>
      <c r="J5781"/>
      <c r="K5781"/>
      <c r="L5781"/>
      <c r="M5781"/>
      <c r="N5781"/>
      <c r="O5781"/>
      <c r="P5781"/>
      <c r="Q5781"/>
      <c r="R5781"/>
    </row>
    <row r="5782" spans="1:18" s="16" customFormat="1" x14ac:dyDescent="0.25">
      <c r="A5782"/>
      <c r="B5782" s="18"/>
      <c r="D5782"/>
      <c r="E5782"/>
      <c r="F5782"/>
      <c r="G5782"/>
      <c r="H5782"/>
      <c r="I5782"/>
      <c r="J5782"/>
      <c r="K5782"/>
      <c r="L5782"/>
      <c r="M5782"/>
      <c r="N5782"/>
      <c r="O5782"/>
      <c r="P5782"/>
      <c r="Q5782"/>
      <c r="R5782"/>
    </row>
    <row r="5783" spans="1:18" s="16" customFormat="1" x14ac:dyDescent="0.25">
      <c r="A5783"/>
      <c r="B5783" s="18"/>
      <c r="D5783"/>
      <c r="E5783"/>
      <c r="F5783"/>
      <c r="G5783"/>
      <c r="H5783"/>
      <c r="I5783"/>
      <c r="J5783"/>
      <c r="K5783"/>
      <c r="L5783"/>
      <c r="M5783"/>
      <c r="N5783"/>
      <c r="O5783"/>
      <c r="P5783"/>
      <c r="Q5783"/>
      <c r="R5783"/>
    </row>
    <row r="5784" spans="1:18" s="16" customFormat="1" x14ac:dyDescent="0.25">
      <c r="A5784"/>
      <c r="B5784" s="18"/>
      <c r="D5784"/>
      <c r="E5784"/>
      <c r="F5784"/>
      <c r="G5784"/>
      <c r="H5784"/>
      <c r="I5784"/>
      <c r="J5784"/>
      <c r="K5784"/>
      <c r="L5784"/>
      <c r="M5784"/>
      <c r="N5784"/>
      <c r="O5784"/>
      <c r="P5784"/>
      <c r="Q5784"/>
      <c r="R5784"/>
    </row>
    <row r="5785" spans="1:18" s="16" customFormat="1" x14ac:dyDescent="0.25">
      <c r="A5785"/>
      <c r="B5785" s="18"/>
      <c r="D5785"/>
      <c r="E5785"/>
      <c r="F5785"/>
      <c r="G5785"/>
      <c r="H5785"/>
      <c r="I5785"/>
      <c r="J5785"/>
      <c r="K5785"/>
      <c r="L5785"/>
      <c r="M5785"/>
      <c r="N5785"/>
      <c r="O5785"/>
      <c r="P5785"/>
      <c r="Q5785"/>
      <c r="R5785"/>
    </row>
    <row r="5786" spans="1:18" s="16" customFormat="1" x14ac:dyDescent="0.25">
      <c r="A5786"/>
      <c r="B5786" s="18"/>
      <c r="D5786"/>
      <c r="E5786"/>
      <c r="F5786"/>
      <c r="G5786"/>
      <c r="H5786"/>
      <c r="I5786"/>
      <c r="J5786"/>
      <c r="K5786"/>
      <c r="L5786"/>
      <c r="M5786"/>
      <c r="N5786"/>
      <c r="O5786"/>
      <c r="P5786"/>
      <c r="Q5786"/>
      <c r="R5786"/>
    </row>
    <row r="5787" spans="1:18" s="16" customFormat="1" x14ac:dyDescent="0.25">
      <c r="A5787"/>
      <c r="B5787" s="18"/>
      <c r="D5787"/>
      <c r="E5787"/>
      <c r="F5787"/>
      <c r="G5787"/>
      <c r="H5787"/>
      <c r="I5787"/>
      <c r="J5787"/>
      <c r="K5787"/>
      <c r="L5787"/>
      <c r="M5787"/>
      <c r="N5787"/>
      <c r="O5787"/>
      <c r="P5787"/>
      <c r="Q5787"/>
      <c r="R5787"/>
    </row>
    <row r="5788" spans="1:18" s="16" customFormat="1" x14ac:dyDescent="0.25">
      <c r="A5788"/>
      <c r="B5788" s="18"/>
      <c r="D5788"/>
      <c r="E5788"/>
      <c r="F5788"/>
      <c r="G5788"/>
      <c r="H5788"/>
      <c r="I5788"/>
      <c r="J5788"/>
      <c r="K5788"/>
      <c r="L5788"/>
      <c r="M5788"/>
      <c r="N5788"/>
      <c r="O5788"/>
      <c r="P5788"/>
      <c r="Q5788"/>
      <c r="R5788"/>
    </row>
    <row r="5789" spans="1:18" s="16" customFormat="1" x14ac:dyDescent="0.25">
      <c r="A5789"/>
      <c r="B5789" s="18"/>
      <c r="D5789"/>
      <c r="E5789"/>
      <c r="F5789"/>
      <c r="G5789"/>
      <c r="H5789"/>
      <c r="I5789"/>
      <c r="J5789"/>
      <c r="K5789"/>
      <c r="L5789"/>
      <c r="M5789"/>
      <c r="N5789"/>
      <c r="O5789"/>
      <c r="P5789"/>
      <c r="Q5789"/>
      <c r="R5789"/>
    </row>
    <row r="5790" spans="1:18" s="16" customFormat="1" x14ac:dyDescent="0.25">
      <c r="A5790"/>
      <c r="B5790" s="18"/>
      <c r="D5790"/>
      <c r="E5790"/>
      <c r="F5790"/>
      <c r="G5790"/>
      <c r="H5790"/>
      <c r="I5790"/>
      <c r="J5790"/>
      <c r="K5790"/>
      <c r="L5790"/>
      <c r="M5790"/>
      <c r="N5790"/>
      <c r="O5790"/>
      <c r="P5790"/>
      <c r="Q5790"/>
      <c r="R5790"/>
    </row>
    <row r="5791" spans="1:18" s="16" customFormat="1" x14ac:dyDescent="0.25">
      <c r="A5791"/>
      <c r="B5791" s="18"/>
      <c r="D5791"/>
      <c r="E5791"/>
      <c r="F5791"/>
      <c r="G5791"/>
      <c r="H5791"/>
      <c r="I5791"/>
      <c r="J5791"/>
      <c r="K5791"/>
      <c r="L5791"/>
      <c r="M5791"/>
      <c r="N5791"/>
      <c r="O5791"/>
      <c r="P5791"/>
      <c r="Q5791"/>
      <c r="R5791"/>
    </row>
    <row r="5792" spans="1:18" s="16" customFormat="1" x14ac:dyDescent="0.25">
      <c r="A5792"/>
      <c r="B5792" s="18"/>
      <c r="D5792"/>
      <c r="E5792"/>
      <c r="F5792"/>
      <c r="G5792"/>
      <c r="H5792"/>
      <c r="I5792"/>
      <c r="J5792"/>
      <c r="K5792"/>
      <c r="L5792"/>
      <c r="M5792"/>
      <c r="N5792"/>
      <c r="O5792"/>
      <c r="P5792"/>
      <c r="Q5792"/>
      <c r="R5792"/>
    </row>
    <row r="5793" spans="1:18" s="16" customFormat="1" x14ac:dyDescent="0.25">
      <c r="A5793"/>
      <c r="B5793" s="18"/>
      <c r="D5793"/>
      <c r="E5793"/>
      <c r="F5793"/>
      <c r="G5793"/>
      <c r="H5793"/>
      <c r="I5793"/>
      <c r="J5793"/>
      <c r="K5793"/>
      <c r="L5793"/>
      <c r="M5793"/>
      <c r="N5793"/>
      <c r="O5793"/>
      <c r="P5793"/>
      <c r="Q5793"/>
      <c r="R5793"/>
    </row>
    <row r="5794" spans="1:18" s="16" customFormat="1" x14ac:dyDescent="0.25">
      <c r="A5794"/>
      <c r="B5794" s="18"/>
      <c r="D5794"/>
      <c r="E5794"/>
      <c r="F5794"/>
      <c r="G5794"/>
      <c r="H5794"/>
      <c r="I5794"/>
      <c r="J5794"/>
      <c r="K5794"/>
      <c r="L5794"/>
      <c r="M5794"/>
      <c r="N5794"/>
      <c r="O5794"/>
      <c r="P5794"/>
      <c r="Q5794"/>
      <c r="R5794"/>
    </row>
    <row r="5795" spans="1:18" s="16" customFormat="1" x14ac:dyDescent="0.25">
      <c r="A5795"/>
      <c r="B5795" s="18"/>
      <c r="D5795"/>
      <c r="E5795"/>
      <c r="F5795"/>
      <c r="G5795"/>
      <c r="H5795"/>
      <c r="I5795"/>
      <c r="J5795"/>
      <c r="K5795"/>
      <c r="L5795"/>
      <c r="M5795"/>
      <c r="N5795"/>
      <c r="O5795"/>
      <c r="P5795"/>
      <c r="Q5795"/>
      <c r="R5795"/>
    </row>
    <row r="5796" spans="1:18" s="16" customFormat="1" x14ac:dyDescent="0.25">
      <c r="A5796"/>
      <c r="B5796" s="18"/>
      <c r="D5796"/>
      <c r="E5796"/>
      <c r="F5796"/>
      <c r="G5796"/>
      <c r="H5796"/>
      <c r="I5796"/>
      <c r="J5796"/>
      <c r="K5796"/>
      <c r="L5796"/>
      <c r="M5796"/>
      <c r="N5796"/>
      <c r="O5796"/>
      <c r="P5796"/>
      <c r="Q5796"/>
      <c r="R5796"/>
    </row>
    <row r="5797" spans="1:18" s="16" customFormat="1" x14ac:dyDescent="0.25">
      <c r="A5797"/>
      <c r="B5797" s="18"/>
      <c r="D5797"/>
      <c r="E5797"/>
      <c r="F5797"/>
      <c r="G5797"/>
      <c r="H5797"/>
      <c r="I5797"/>
      <c r="J5797"/>
      <c r="K5797"/>
      <c r="L5797"/>
      <c r="M5797"/>
      <c r="N5797"/>
      <c r="O5797"/>
      <c r="P5797"/>
      <c r="Q5797"/>
      <c r="R5797"/>
    </row>
    <row r="5798" spans="1:18" s="16" customFormat="1" x14ac:dyDescent="0.25">
      <c r="A5798"/>
      <c r="B5798" s="18"/>
      <c r="D5798"/>
      <c r="E5798"/>
      <c r="F5798"/>
      <c r="G5798"/>
      <c r="H5798"/>
      <c r="I5798"/>
      <c r="J5798"/>
      <c r="K5798"/>
      <c r="L5798"/>
      <c r="M5798"/>
      <c r="N5798"/>
      <c r="O5798"/>
      <c r="P5798"/>
      <c r="Q5798"/>
      <c r="R5798"/>
    </row>
    <row r="5799" spans="1:18" s="16" customFormat="1" x14ac:dyDescent="0.25">
      <c r="A5799"/>
      <c r="B5799" s="18"/>
      <c r="D5799"/>
      <c r="E5799"/>
      <c r="F5799"/>
      <c r="G5799"/>
      <c r="H5799"/>
      <c r="I5799"/>
      <c r="J5799"/>
      <c r="K5799"/>
      <c r="L5799"/>
      <c r="M5799"/>
      <c r="N5799"/>
      <c r="O5799"/>
      <c r="P5799"/>
      <c r="Q5799"/>
      <c r="R5799"/>
    </row>
    <row r="5800" spans="1:18" s="16" customFormat="1" x14ac:dyDescent="0.25">
      <c r="A5800"/>
      <c r="B5800" s="18"/>
      <c r="D5800"/>
      <c r="E5800"/>
      <c r="F5800"/>
      <c r="G5800"/>
      <c r="H5800"/>
      <c r="I5800"/>
      <c r="J5800"/>
      <c r="K5800"/>
      <c r="L5800"/>
      <c r="M5800"/>
      <c r="N5800"/>
      <c r="O5800"/>
      <c r="P5800"/>
      <c r="Q5800"/>
      <c r="R5800"/>
    </row>
    <row r="5801" spans="1:18" s="16" customFormat="1" x14ac:dyDescent="0.25">
      <c r="A5801"/>
      <c r="B5801" s="18"/>
      <c r="D5801"/>
      <c r="E5801"/>
      <c r="F5801"/>
      <c r="G5801"/>
      <c r="H5801"/>
      <c r="I5801"/>
      <c r="J5801"/>
      <c r="K5801"/>
      <c r="L5801"/>
      <c r="M5801"/>
      <c r="N5801"/>
      <c r="O5801"/>
      <c r="P5801"/>
      <c r="Q5801"/>
      <c r="R5801"/>
    </row>
    <row r="5802" spans="1:18" s="16" customFormat="1" x14ac:dyDescent="0.25">
      <c r="A5802"/>
      <c r="B5802" s="18"/>
      <c r="D5802"/>
      <c r="E5802"/>
      <c r="F5802"/>
      <c r="G5802"/>
      <c r="H5802"/>
      <c r="I5802"/>
      <c r="J5802"/>
      <c r="K5802"/>
      <c r="L5802"/>
      <c r="M5802"/>
      <c r="N5802"/>
      <c r="O5802"/>
      <c r="P5802"/>
      <c r="Q5802"/>
      <c r="R5802"/>
    </row>
    <row r="5803" spans="1:18" s="16" customFormat="1" x14ac:dyDescent="0.25">
      <c r="A5803"/>
      <c r="B5803" s="18"/>
      <c r="D5803"/>
      <c r="E5803"/>
      <c r="F5803"/>
      <c r="G5803"/>
      <c r="H5803"/>
      <c r="I5803"/>
      <c r="J5803"/>
      <c r="K5803"/>
      <c r="L5803"/>
      <c r="M5803"/>
      <c r="N5803"/>
      <c r="O5803"/>
      <c r="P5803"/>
      <c r="Q5803"/>
      <c r="R5803"/>
    </row>
    <row r="5804" spans="1:18" s="16" customFormat="1" x14ac:dyDescent="0.25">
      <c r="A5804"/>
      <c r="B5804" s="18"/>
      <c r="D5804"/>
      <c r="E5804"/>
      <c r="F5804"/>
      <c r="G5804"/>
      <c r="H5804"/>
      <c r="I5804"/>
      <c r="J5804"/>
      <c r="K5804"/>
      <c r="L5804"/>
      <c r="M5804"/>
      <c r="N5804"/>
      <c r="O5804"/>
      <c r="P5804"/>
      <c r="Q5804"/>
      <c r="R5804"/>
    </row>
    <row r="5805" spans="1:18" s="16" customFormat="1" x14ac:dyDescent="0.25">
      <c r="A5805"/>
      <c r="B5805" s="18"/>
      <c r="D5805"/>
      <c r="E5805"/>
      <c r="F5805"/>
      <c r="G5805"/>
      <c r="H5805"/>
      <c r="I5805"/>
      <c r="J5805"/>
      <c r="K5805"/>
      <c r="L5805"/>
      <c r="M5805"/>
      <c r="N5805"/>
      <c r="O5805"/>
      <c r="P5805"/>
      <c r="Q5805"/>
      <c r="R5805"/>
    </row>
    <row r="5806" spans="1:18" s="16" customFormat="1" x14ac:dyDescent="0.25">
      <c r="A5806"/>
      <c r="B5806" s="18"/>
      <c r="D5806"/>
      <c r="E5806"/>
      <c r="F5806"/>
      <c r="G5806"/>
      <c r="H5806"/>
      <c r="I5806"/>
      <c r="J5806"/>
      <c r="K5806"/>
      <c r="L5806"/>
      <c r="M5806"/>
      <c r="N5806"/>
      <c r="O5806"/>
      <c r="P5806"/>
      <c r="Q5806"/>
      <c r="R5806"/>
    </row>
    <row r="5807" spans="1:18" s="16" customFormat="1" x14ac:dyDescent="0.25">
      <c r="A5807"/>
      <c r="B5807" s="18"/>
      <c r="D5807"/>
      <c r="E5807"/>
      <c r="F5807"/>
      <c r="G5807"/>
      <c r="H5807"/>
      <c r="I5807"/>
      <c r="J5807"/>
      <c r="K5807"/>
      <c r="L5807"/>
      <c r="M5807"/>
      <c r="N5807"/>
      <c r="O5807"/>
      <c r="P5807"/>
      <c r="Q5807"/>
      <c r="R5807"/>
    </row>
    <row r="5808" spans="1:18" s="16" customFormat="1" x14ac:dyDescent="0.25">
      <c r="A5808"/>
      <c r="B5808" s="18"/>
      <c r="D5808"/>
      <c r="E5808"/>
      <c r="F5808"/>
      <c r="G5808"/>
      <c r="H5808"/>
      <c r="I5808"/>
      <c r="J5808"/>
      <c r="K5808"/>
      <c r="L5808"/>
      <c r="M5808"/>
      <c r="N5808"/>
      <c r="O5808"/>
      <c r="P5808"/>
      <c r="Q5808"/>
      <c r="R5808"/>
    </row>
    <row r="5809" spans="1:18" s="16" customFormat="1" x14ac:dyDescent="0.25">
      <c r="A5809"/>
      <c r="B5809" s="18"/>
      <c r="D5809"/>
      <c r="E5809"/>
      <c r="F5809"/>
      <c r="G5809"/>
      <c r="H5809"/>
      <c r="I5809"/>
      <c r="J5809"/>
      <c r="K5809"/>
      <c r="L5809"/>
      <c r="M5809"/>
      <c r="N5809"/>
      <c r="O5809"/>
      <c r="P5809"/>
      <c r="Q5809"/>
      <c r="R5809"/>
    </row>
    <row r="5810" spans="1:18" s="16" customFormat="1" x14ac:dyDescent="0.25">
      <c r="A5810"/>
      <c r="B5810" s="18"/>
      <c r="D5810"/>
      <c r="E5810"/>
      <c r="F5810"/>
      <c r="G5810"/>
      <c r="H5810"/>
      <c r="I5810"/>
      <c r="J5810"/>
      <c r="K5810"/>
      <c r="L5810"/>
      <c r="M5810"/>
      <c r="N5810"/>
      <c r="O5810"/>
      <c r="P5810"/>
      <c r="Q5810"/>
      <c r="R5810"/>
    </row>
    <row r="5811" spans="1:18" s="16" customFormat="1" x14ac:dyDescent="0.25">
      <c r="A5811"/>
      <c r="B5811" s="18"/>
      <c r="D5811"/>
      <c r="E5811"/>
      <c r="F5811"/>
      <c r="G5811"/>
      <c r="H5811"/>
      <c r="I5811"/>
      <c r="J5811"/>
      <c r="K5811"/>
      <c r="L5811"/>
      <c r="M5811"/>
      <c r="N5811"/>
      <c r="O5811"/>
      <c r="P5811"/>
      <c r="Q5811"/>
      <c r="R5811"/>
    </row>
    <row r="5812" spans="1:18" s="16" customFormat="1" x14ac:dyDescent="0.25">
      <c r="A5812"/>
      <c r="B5812" s="17"/>
      <c r="D5812"/>
      <c r="E5812"/>
      <c r="F5812"/>
      <c r="G5812"/>
      <c r="H5812"/>
      <c r="I5812"/>
      <c r="J5812"/>
      <c r="K5812"/>
      <c r="L5812"/>
      <c r="M5812"/>
      <c r="N5812"/>
      <c r="O5812"/>
      <c r="P5812"/>
      <c r="Q5812"/>
      <c r="R5812"/>
    </row>
    <row r="5813" spans="1:18" s="16" customFormat="1" x14ac:dyDescent="0.25">
      <c r="A5813"/>
      <c r="B5813" s="18"/>
      <c r="D5813"/>
      <c r="E5813"/>
      <c r="F5813"/>
      <c r="G5813"/>
      <c r="H5813"/>
      <c r="I5813"/>
      <c r="J5813"/>
      <c r="K5813"/>
      <c r="L5813"/>
      <c r="M5813"/>
      <c r="N5813"/>
      <c r="O5813"/>
      <c r="P5813"/>
      <c r="Q5813"/>
      <c r="R5813"/>
    </row>
    <row r="5814" spans="1:18" s="16" customFormat="1" x14ac:dyDescent="0.25">
      <c r="A5814"/>
      <c r="B5814" s="18"/>
      <c r="D5814"/>
      <c r="E5814"/>
      <c r="F5814"/>
      <c r="G5814"/>
      <c r="H5814"/>
      <c r="I5814"/>
      <c r="J5814"/>
      <c r="K5814"/>
      <c r="L5814"/>
      <c r="M5814"/>
      <c r="N5814"/>
      <c r="O5814"/>
      <c r="P5814"/>
      <c r="Q5814"/>
      <c r="R5814"/>
    </row>
    <row r="5815" spans="1:18" s="16" customFormat="1" x14ac:dyDescent="0.25">
      <c r="A5815"/>
      <c r="B5815" s="18"/>
      <c r="D5815"/>
      <c r="E5815"/>
      <c r="F5815"/>
      <c r="G5815"/>
      <c r="H5815"/>
      <c r="I5815"/>
      <c r="J5815"/>
      <c r="K5815"/>
      <c r="L5815"/>
      <c r="M5815"/>
      <c r="N5815"/>
      <c r="O5815"/>
      <c r="P5815"/>
      <c r="Q5815"/>
      <c r="R5815"/>
    </row>
    <row r="5816" spans="1:18" s="16" customFormat="1" x14ac:dyDescent="0.25">
      <c r="A5816"/>
      <c r="B5816" s="18"/>
      <c r="D5816"/>
      <c r="E5816"/>
      <c r="F5816"/>
      <c r="G5816"/>
      <c r="H5816"/>
      <c r="I5816"/>
      <c r="J5816"/>
      <c r="K5816"/>
      <c r="L5816"/>
      <c r="M5816"/>
      <c r="N5816"/>
      <c r="O5816"/>
      <c r="P5816"/>
      <c r="Q5816"/>
      <c r="R5816"/>
    </row>
    <row r="5817" spans="1:18" s="16" customFormat="1" x14ac:dyDescent="0.25">
      <c r="A5817"/>
      <c r="B5817" s="18"/>
      <c r="D5817"/>
      <c r="E5817"/>
      <c r="F5817"/>
      <c r="G5817"/>
      <c r="H5817"/>
      <c r="I5817"/>
      <c r="J5817"/>
      <c r="K5817"/>
      <c r="L5817"/>
      <c r="M5817"/>
      <c r="N5817"/>
      <c r="O5817"/>
      <c r="P5817"/>
      <c r="Q5817"/>
      <c r="R5817"/>
    </row>
    <row r="5818" spans="1:18" s="16" customFormat="1" x14ac:dyDescent="0.25">
      <c r="A5818"/>
      <c r="B5818" s="18"/>
      <c r="D5818"/>
      <c r="E5818"/>
      <c r="F5818"/>
      <c r="G5818"/>
      <c r="H5818"/>
      <c r="I5818"/>
      <c r="J5818"/>
      <c r="K5818"/>
      <c r="L5818"/>
      <c r="M5818"/>
      <c r="N5818"/>
      <c r="O5818"/>
      <c r="P5818"/>
      <c r="Q5818"/>
      <c r="R5818"/>
    </row>
    <row r="5819" spans="1:18" s="16" customFormat="1" x14ac:dyDescent="0.25">
      <c r="A5819"/>
      <c r="B5819" s="18"/>
      <c r="D5819"/>
      <c r="E5819"/>
      <c r="F5819"/>
      <c r="G5819"/>
      <c r="H5819"/>
      <c r="I5819"/>
      <c r="J5819"/>
      <c r="K5819"/>
      <c r="L5819"/>
      <c r="M5819"/>
      <c r="N5819"/>
      <c r="O5819"/>
      <c r="P5819"/>
      <c r="Q5819"/>
      <c r="R5819"/>
    </row>
    <row r="5820" spans="1:18" s="16" customFormat="1" x14ac:dyDescent="0.25">
      <c r="A5820"/>
      <c r="B5820" s="18"/>
      <c r="D5820"/>
      <c r="E5820"/>
      <c r="F5820"/>
      <c r="G5820"/>
      <c r="H5820"/>
      <c r="I5820"/>
      <c r="J5820"/>
      <c r="K5820"/>
      <c r="L5820"/>
      <c r="M5820"/>
      <c r="N5820"/>
      <c r="O5820"/>
      <c r="P5820"/>
      <c r="Q5820"/>
      <c r="R5820"/>
    </row>
    <row r="5821" spans="1:18" s="16" customFormat="1" x14ac:dyDescent="0.25">
      <c r="A5821"/>
      <c r="B5821" s="18"/>
      <c r="D5821"/>
      <c r="E5821"/>
      <c r="F5821"/>
      <c r="G5821"/>
      <c r="H5821"/>
      <c r="I5821"/>
      <c r="J5821"/>
      <c r="K5821"/>
      <c r="L5821"/>
      <c r="M5821"/>
      <c r="N5821"/>
      <c r="O5821"/>
      <c r="P5821"/>
      <c r="Q5821"/>
      <c r="R5821"/>
    </row>
    <row r="5822" spans="1:18" s="16" customFormat="1" x14ac:dyDescent="0.25">
      <c r="A5822"/>
      <c r="B5822" s="18"/>
      <c r="D5822"/>
      <c r="E5822"/>
      <c r="F5822"/>
      <c r="G5822"/>
      <c r="H5822"/>
      <c r="I5822"/>
      <c r="J5822"/>
      <c r="K5822"/>
      <c r="L5822"/>
      <c r="M5822"/>
      <c r="N5822"/>
      <c r="O5822"/>
      <c r="P5822"/>
      <c r="Q5822"/>
      <c r="R5822"/>
    </row>
    <row r="5823" spans="1:18" s="16" customFormat="1" x14ac:dyDescent="0.25">
      <c r="A5823"/>
      <c r="B5823" s="18"/>
      <c r="D5823"/>
      <c r="E5823"/>
      <c r="F5823"/>
      <c r="G5823"/>
      <c r="H5823"/>
      <c r="I5823"/>
      <c r="J5823"/>
      <c r="K5823"/>
      <c r="L5823"/>
      <c r="M5823"/>
      <c r="N5823"/>
      <c r="O5823"/>
      <c r="P5823"/>
      <c r="Q5823"/>
      <c r="R5823"/>
    </row>
    <row r="5824" spans="1:18" s="16" customFormat="1" x14ac:dyDescent="0.25">
      <c r="A5824"/>
      <c r="B5824" s="18"/>
      <c r="D5824"/>
      <c r="E5824"/>
      <c r="F5824"/>
      <c r="G5824"/>
      <c r="H5824"/>
      <c r="I5824"/>
      <c r="J5824"/>
      <c r="K5824"/>
      <c r="L5824"/>
      <c r="M5824"/>
      <c r="N5824"/>
      <c r="O5824"/>
      <c r="P5824"/>
      <c r="Q5824"/>
      <c r="R5824"/>
    </row>
    <row r="5825" spans="1:18" s="16" customFormat="1" x14ac:dyDescent="0.25">
      <c r="A5825"/>
      <c r="B5825" s="18"/>
      <c r="D5825"/>
      <c r="E5825"/>
      <c r="F5825"/>
      <c r="G5825"/>
      <c r="H5825"/>
      <c r="I5825"/>
      <c r="J5825"/>
      <c r="K5825"/>
      <c r="L5825"/>
      <c r="M5825"/>
      <c r="N5825"/>
      <c r="O5825"/>
      <c r="P5825"/>
      <c r="Q5825"/>
      <c r="R5825"/>
    </row>
    <row r="5826" spans="1:18" s="16" customFormat="1" x14ac:dyDescent="0.25">
      <c r="A5826"/>
      <c r="B5826" s="18"/>
      <c r="D5826"/>
      <c r="E5826"/>
      <c r="F5826"/>
      <c r="G5826"/>
      <c r="H5826"/>
      <c r="I5826"/>
      <c r="J5826"/>
      <c r="K5826"/>
      <c r="L5826"/>
      <c r="M5826"/>
      <c r="N5826"/>
      <c r="O5826"/>
      <c r="P5826"/>
      <c r="Q5826"/>
      <c r="R5826"/>
    </row>
    <row r="5827" spans="1:18" s="16" customFormat="1" x14ac:dyDescent="0.25">
      <c r="A5827"/>
      <c r="B5827" s="18"/>
      <c r="D5827"/>
      <c r="E5827"/>
      <c r="F5827"/>
      <c r="G5827"/>
      <c r="H5827"/>
      <c r="I5827"/>
      <c r="J5827"/>
      <c r="K5827"/>
      <c r="L5827"/>
      <c r="M5827"/>
      <c r="N5827"/>
      <c r="O5827"/>
      <c r="P5827"/>
      <c r="Q5827"/>
      <c r="R5827"/>
    </row>
    <row r="5828" spans="1:18" s="16" customFormat="1" x14ac:dyDescent="0.25">
      <c r="A5828"/>
      <c r="B5828" s="18"/>
      <c r="D5828"/>
      <c r="E5828"/>
      <c r="F5828"/>
      <c r="G5828"/>
      <c r="H5828"/>
      <c r="I5828"/>
      <c r="J5828"/>
      <c r="K5828"/>
      <c r="L5828"/>
      <c r="M5828"/>
      <c r="N5828"/>
      <c r="O5828"/>
      <c r="P5828"/>
      <c r="Q5828"/>
      <c r="R5828"/>
    </row>
    <row r="5829" spans="1:18" s="16" customFormat="1" x14ac:dyDescent="0.25">
      <c r="A5829"/>
      <c r="B5829" s="18"/>
      <c r="D5829"/>
      <c r="E5829"/>
      <c r="F5829"/>
      <c r="G5829"/>
      <c r="H5829"/>
      <c r="I5829"/>
      <c r="J5829"/>
      <c r="K5829"/>
      <c r="L5829"/>
      <c r="M5829"/>
      <c r="N5829"/>
      <c r="O5829"/>
      <c r="P5829"/>
      <c r="Q5829"/>
      <c r="R5829"/>
    </row>
    <row r="5830" spans="1:18" s="16" customFormat="1" x14ac:dyDescent="0.25">
      <c r="A5830"/>
      <c r="B5830" s="18"/>
      <c r="D5830"/>
      <c r="E5830"/>
      <c r="F5830"/>
      <c r="G5830"/>
      <c r="H5830"/>
      <c r="I5830"/>
      <c r="J5830"/>
      <c r="K5830"/>
      <c r="L5830"/>
      <c r="M5830"/>
      <c r="N5830"/>
      <c r="O5830"/>
      <c r="P5830"/>
      <c r="Q5830"/>
      <c r="R5830"/>
    </row>
    <row r="5831" spans="1:18" s="16" customFormat="1" x14ac:dyDescent="0.25">
      <c r="A5831"/>
      <c r="B5831" s="18"/>
      <c r="D5831"/>
      <c r="E5831"/>
      <c r="F5831"/>
      <c r="G5831"/>
      <c r="H5831"/>
      <c r="I5831"/>
      <c r="J5831"/>
      <c r="K5831"/>
      <c r="L5831"/>
      <c r="M5831"/>
      <c r="N5831"/>
      <c r="O5831"/>
      <c r="P5831"/>
      <c r="Q5831"/>
      <c r="R5831"/>
    </row>
    <row r="5832" spans="1:18" s="16" customFormat="1" x14ac:dyDescent="0.25">
      <c r="A5832"/>
      <c r="B5832" s="18"/>
      <c r="D5832"/>
      <c r="E5832"/>
      <c r="F5832"/>
      <c r="G5832"/>
      <c r="H5832"/>
      <c r="I5832"/>
      <c r="J5832"/>
      <c r="K5832"/>
      <c r="L5832"/>
      <c r="M5832"/>
      <c r="N5832"/>
      <c r="O5832"/>
      <c r="P5832"/>
      <c r="Q5832"/>
      <c r="R5832"/>
    </row>
    <row r="5833" spans="1:18" s="16" customFormat="1" x14ac:dyDescent="0.25">
      <c r="A5833"/>
      <c r="B5833" s="18"/>
      <c r="D5833"/>
      <c r="E5833"/>
      <c r="F5833"/>
      <c r="G5833"/>
      <c r="H5833"/>
      <c r="I5833"/>
      <c r="J5833"/>
      <c r="K5833"/>
      <c r="L5833"/>
      <c r="M5833"/>
      <c r="N5833"/>
      <c r="O5833"/>
      <c r="P5833"/>
      <c r="Q5833"/>
      <c r="R5833"/>
    </row>
    <row r="5834" spans="1:18" s="16" customFormat="1" x14ac:dyDescent="0.25">
      <c r="A5834"/>
      <c r="B5834" s="18"/>
      <c r="D5834"/>
      <c r="E5834"/>
      <c r="F5834"/>
      <c r="G5834"/>
      <c r="H5834"/>
      <c r="I5834"/>
      <c r="J5834"/>
      <c r="K5834"/>
      <c r="L5834"/>
      <c r="M5834"/>
      <c r="N5834"/>
      <c r="O5834"/>
      <c r="P5834"/>
      <c r="Q5834"/>
      <c r="R5834"/>
    </row>
    <row r="5835" spans="1:18" s="16" customFormat="1" x14ac:dyDescent="0.25">
      <c r="A5835"/>
      <c r="B5835" s="18"/>
      <c r="D5835"/>
      <c r="E5835"/>
      <c r="F5835"/>
      <c r="G5835"/>
      <c r="H5835"/>
      <c r="I5835"/>
      <c r="J5835"/>
      <c r="K5835"/>
      <c r="L5835"/>
      <c r="M5835"/>
      <c r="N5835"/>
      <c r="O5835"/>
      <c r="P5835"/>
      <c r="Q5835"/>
      <c r="R5835"/>
    </row>
    <row r="5836" spans="1:18" s="16" customFormat="1" x14ac:dyDescent="0.25">
      <c r="A5836"/>
      <c r="B5836" s="18"/>
      <c r="D5836"/>
      <c r="E5836"/>
      <c r="F5836"/>
      <c r="G5836"/>
      <c r="H5836"/>
      <c r="I5836"/>
      <c r="J5836"/>
      <c r="K5836"/>
      <c r="L5836"/>
      <c r="M5836"/>
      <c r="N5836"/>
      <c r="O5836"/>
      <c r="P5836"/>
      <c r="Q5836"/>
      <c r="R5836"/>
    </row>
    <row r="5837" spans="1:18" s="16" customFormat="1" x14ac:dyDescent="0.25">
      <c r="A5837"/>
      <c r="B5837" s="18"/>
      <c r="D5837"/>
      <c r="E5837"/>
      <c r="F5837"/>
      <c r="G5837"/>
      <c r="H5837"/>
      <c r="I5837"/>
      <c r="J5837"/>
      <c r="K5837"/>
      <c r="L5837"/>
      <c r="M5837"/>
      <c r="N5837"/>
      <c r="O5837"/>
      <c r="P5837"/>
      <c r="Q5837"/>
      <c r="R5837"/>
    </row>
    <row r="5838" spans="1:18" s="16" customFormat="1" x14ac:dyDescent="0.25">
      <c r="A5838"/>
      <c r="B5838" s="18"/>
      <c r="D5838"/>
      <c r="E5838"/>
      <c r="F5838"/>
      <c r="G5838"/>
      <c r="H5838"/>
      <c r="I5838"/>
      <c r="J5838"/>
      <c r="K5838"/>
      <c r="L5838"/>
      <c r="M5838"/>
      <c r="N5838"/>
      <c r="O5838"/>
      <c r="P5838"/>
      <c r="Q5838"/>
      <c r="R5838"/>
    </row>
    <row r="5839" spans="1:18" s="16" customFormat="1" x14ac:dyDescent="0.25">
      <c r="A5839"/>
      <c r="B5839" s="18"/>
      <c r="D5839"/>
      <c r="E5839"/>
      <c r="F5839"/>
      <c r="G5839"/>
      <c r="H5839"/>
      <c r="I5839"/>
      <c r="J5839"/>
      <c r="K5839"/>
      <c r="L5839"/>
      <c r="M5839"/>
      <c r="N5839"/>
      <c r="O5839"/>
      <c r="P5839"/>
      <c r="Q5839"/>
      <c r="R5839"/>
    </row>
    <row r="5840" spans="1:18" s="16" customFormat="1" x14ac:dyDescent="0.25">
      <c r="A5840"/>
      <c r="B5840" s="18"/>
      <c r="D5840"/>
      <c r="E5840"/>
      <c r="F5840"/>
      <c r="G5840"/>
      <c r="H5840"/>
      <c r="I5840"/>
      <c r="J5840"/>
      <c r="K5840"/>
      <c r="L5840"/>
      <c r="M5840"/>
      <c r="N5840"/>
      <c r="O5840"/>
      <c r="P5840"/>
      <c r="Q5840"/>
      <c r="R5840"/>
    </row>
    <row r="5841" spans="1:18" s="16" customFormat="1" x14ac:dyDescent="0.25">
      <c r="A5841"/>
      <c r="B5841" s="18"/>
      <c r="D5841"/>
      <c r="E5841"/>
      <c r="F5841"/>
      <c r="G5841"/>
      <c r="H5841"/>
      <c r="I5841"/>
      <c r="J5841"/>
      <c r="K5841"/>
      <c r="L5841"/>
      <c r="M5841"/>
      <c r="N5841"/>
      <c r="O5841"/>
      <c r="P5841"/>
      <c r="Q5841"/>
      <c r="R5841"/>
    </row>
    <row r="5842" spans="1:18" s="16" customFormat="1" x14ac:dyDescent="0.25">
      <c r="A5842"/>
      <c r="B5842" s="18"/>
      <c r="D5842"/>
      <c r="E5842"/>
      <c r="F5842"/>
      <c r="G5842"/>
      <c r="H5842"/>
      <c r="I5842"/>
      <c r="J5842"/>
      <c r="K5842"/>
      <c r="L5842"/>
      <c r="M5842"/>
      <c r="N5842"/>
      <c r="O5842"/>
      <c r="P5842"/>
      <c r="Q5842"/>
      <c r="R5842"/>
    </row>
    <row r="5843" spans="1:18" s="16" customFormat="1" x14ac:dyDescent="0.25">
      <c r="A5843"/>
      <c r="B5843" s="18"/>
      <c r="D5843"/>
      <c r="E5843"/>
      <c r="F5843"/>
      <c r="G5843"/>
      <c r="H5843"/>
      <c r="I5843"/>
      <c r="J5843"/>
      <c r="K5843"/>
      <c r="L5843"/>
      <c r="M5843"/>
      <c r="N5843"/>
      <c r="O5843"/>
      <c r="P5843"/>
      <c r="Q5843"/>
      <c r="R5843"/>
    </row>
    <row r="5844" spans="1:18" s="16" customFormat="1" x14ac:dyDescent="0.25">
      <c r="A5844"/>
      <c r="B5844" s="18"/>
      <c r="D5844"/>
      <c r="E5844"/>
      <c r="F5844"/>
      <c r="G5844"/>
      <c r="H5844"/>
      <c r="I5844"/>
      <c r="J5844"/>
      <c r="K5844"/>
      <c r="L5844"/>
      <c r="M5844"/>
      <c r="N5844"/>
      <c r="O5844"/>
      <c r="P5844"/>
      <c r="Q5844"/>
      <c r="R5844"/>
    </row>
    <row r="5845" spans="1:18" s="16" customFormat="1" x14ac:dyDescent="0.25">
      <c r="A5845"/>
      <c r="B5845" s="18"/>
      <c r="D5845"/>
      <c r="E5845"/>
      <c r="F5845"/>
      <c r="G5845"/>
      <c r="H5845"/>
      <c r="I5845"/>
      <c r="J5845"/>
      <c r="K5845"/>
      <c r="L5845"/>
      <c r="M5845"/>
      <c r="N5845"/>
      <c r="O5845"/>
      <c r="P5845"/>
      <c r="Q5845"/>
      <c r="R5845"/>
    </row>
    <row r="5846" spans="1:18" s="16" customFormat="1" x14ac:dyDescent="0.25">
      <c r="A5846"/>
      <c r="B5846" s="18"/>
      <c r="D5846"/>
      <c r="E5846"/>
      <c r="F5846"/>
      <c r="G5846"/>
      <c r="H5846"/>
      <c r="I5846"/>
      <c r="J5846"/>
      <c r="K5846"/>
      <c r="L5846"/>
      <c r="M5846"/>
      <c r="N5846"/>
      <c r="O5846"/>
      <c r="P5846"/>
      <c r="Q5846"/>
      <c r="R5846"/>
    </row>
    <row r="5847" spans="1:18" s="16" customFormat="1" x14ac:dyDescent="0.25">
      <c r="A5847"/>
      <c r="B5847" s="18"/>
      <c r="D5847"/>
      <c r="E5847"/>
      <c r="F5847"/>
      <c r="G5847"/>
      <c r="H5847"/>
      <c r="I5847"/>
      <c r="J5847"/>
      <c r="K5847"/>
      <c r="L5847"/>
      <c r="M5847"/>
      <c r="N5847"/>
      <c r="O5847"/>
      <c r="P5847"/>
      <c r="Q5847"/>
      <c r="R5847"/>
    </row>
    <row r="5848" spans="1:18" s="16" customFormat="1" x14ac:dyDescent="0.25">
      <c r="A5848"/>
      <c r="B5848" s="18"/>
      <c r="D5848"/>
      <c r="E5848"/>
      <c r="F5848"/>
      <c r="G5848"/>
      <c r="H5848"/>
      <c r="I5848"/>
      <c r="J5848"/>
      <c r="K5848"/>
      <c r="L5848"/>
      <c r="M5848"/>
      <c r="N5848"/>
      <c r="O5848"/>
      <c r="P5848"/>
      <c r="Q5848"/>
      <c r="R5848"/>
    </row>
    <row r="5849" spans="1:18" s="16" customFormat="1" x14ac:dyDescent="0.25">
      <c r="A5849"/>
      <c r="B5849" s="18"/>
      <c r="D5849"/>
      <c r="E5849"/>
      <c r="F5849"/>
      <c r="G5849"/>
      <c r="H5849"/>
      <c r="I5849"/>
      <c r="J5849"/>
      <c r="K5849"/>
      <c r="L5849"/>
      <c r="M5849"/>
      <c r="N5849"/>
      <c r="O5849"/>
      <c r="P5849"/>
      <c r="Q5849"/>
      <c r="R5849"/>
    </row>
    <row r="5850" spans="1:18" s="16" customFormat="1" x14ac:dyDescent="0.25">
      <c r="A5850"/>
      <c r="B5850" s="18"/>
      <c r="D5850"/>
      <c r="E5850"/>
      <c r="F5850"/>
      <c r="G5850"/>
      <c r="H5850"/>
      <c r="I5850"/>
      <c r="J5850"/>
      <c r="K5850"/>
      <c r="L5850"/>
      <c r="M5850"/>
      <c r="N5850"/>
      <c r="O5850"/>
      <c r="P5850"/>
      <c r="Q5850"/>
      <c r="R5850"/>
    </row>
    <row r="5851" spans="1:18" s="16" customFormat="1" x14ac:dyDescent="0.25">
      <c r="A5851"/>
      <c r="B5851" s="18"/>
      <c r="D5851"/>
      <c r="E5851"/>
      <c r="F5851"/>
      <c r="G5851"/>
      <c r="H5851"/>
      <c r="I5851"/>
      <c r="J5851"/>
      <c r="K5851"/>
      <c r="L5851"/>
      <c r="M5851"/>
      <c r="N5851"/>
      <c r="O5851"/>
      <c r="P5851"/>
      <c r="Q5851"/>
      <c r="R5851"/>
    </row>
    <row r="5852" spans="1:18" s="16" customFormat="1" x14ac:dyDescent="0.25">
      <c r="A5852"/>
      <c r="B5852" s="18"/>
      <c r="D5852"/>
      <c r="E5852"/>
      <c r="F5852"/>
      <c r="G5852"/>
      <c r="H5852"/>
      <c r="I5852"/>
      <c r="J5852"/>
      <c r="K5852"/>
      <c r="L5852"/>
      <c r="M5852"/>
      <c r="N5852"/>
      <c r="O5852"/>
      <c r="P5852"/>
      <c r="Q5852"/>
      <c r="R5852"/>
    </row>
    <row r="5853" spans="1:18" s="16" customFormat="1" x14ac:dyDescent="0.25">
      <c r="A5853"/>
      <c r="B5853" s="18"/>
      <c r="D5853"/>
      <c r="E5853"/>
      <c r="F5853"/>
      <c r="G5853"/>
      <c r="H5853"/>
      <c r="I5853"/>
      <c r="J5853"/>
      <c r="K5853"/>
      <c r="L5853"/>
      <c r="M5853"/>
      <c r="N5853"/>
      <c r="O5853"/>
      <c r="P5853"/>
      <c r="Q5853"/>
      <c r="R5853"/>
    </row>
    <row r="5854" spans="1:18" s="16" customFormat="1" x14ac:dyDescent="0.25">
      <c r="A5854"/>
      <c r="B5854" s="18"/>
      <c r="D5854"/>
      <c r="E5854"/>
      <c r="F5854"/>
      <c r="G5854"/>
      <c r="H5854"/>
      <c r="I5854"/>
      <c r="J5854"/>
      <c r="K5854"/>
      <c r="L5854"/>
      <c r="M5854"/>
      <c r="N5854"/>
      <c r="O5854"/>
      <c r="P5854"/>
      <c r="Q5854"/>
      <c r="R5854"/>
    </row>
    <row r="5855" spans="1:18" s="16" customFormat="1" x14ac:dyDescent="0.25">
      <c r="A5855"/>
      <c r="B5855" s="18"/>
      <c r="D5855"/>
      <c r="E5855"/>
      <c r="F5855"/>
      <c r="G5855"/>
      <c r="H5855"/>
      <c r="I5855"/>
      <c r="J5855"/>
      <c r="K5855"/>
      <c r="L5855"/>
      <c r="M5855"/>
      <c r="N5855"/>
      <c r="O5855"/>
      <c r="P5855"/>
      <c r="Q5855"/>
      <c r="R5855"/>
    </row>
    <row r="5856" spans="1:18" s="16" customFormat="1" x14ac:dyDescent="0.25">
      <c r="A5856"/>
      <c r="B5856" s="18"/>
      <c r="D5856"/>
      <c r="E5856"/>
      <c r="F5856"/>
      <c r="G5856"/>
      <c r="H5856"/>
      <c r="I5856"/>
      <c r="J5856"/>
      <c r="K5856"/>
      <c r="L5856"/>
      <c r="M5856"/>
      <c r="N5856"/>
      <c r="O5856"/>
      <c r="P5856"/>
      <c r="Q5856"/>
      <c r="R5856"/>
    </row>
    <row r="5857" spans="1:18" s="16" customFormat="1" x14ac:dyDescent="0.25">
      <c r="A5857"/>
      <c r="B5857" s="18"/>
      <c r="D5857"/>
      <c r="E5857"/>
      <c r="F5857"/>
      <c r="G5857"/>
      <c r="H5857"/>
      <c r="I5857"/>
      <c r="J5857"/>
      <c r="K5857"/>
      <c r="L5857"/>
      <c r="M5857"/>
      <c r="N5857"/>
      <c r="O5857"/>
      <c r="P5857"/>
      <c r="Q5857"/>
      <c r="R5857"/>
    </row>
    <row r="5858" spans="1:18" s="16" customFormat="1" x14ac:dyDescent="0.25">
      <c r="A5858"/>
      <c r="B5858" s="18"/>
      <c r="D5858"/>
      <c r="E5858"/>
      <c r="F5858"/>
      <c r="G5858"/>
      <c r="H5858"/>
      <c r="I5858"/>
      <c r="J5858"/>
      <c r="K5858"/>
      <c r="L5858"/>
      <c r="M5858"/>
      <c r="N5858"/>
      <c r="O5858"/>
      <c r="P5858"/>
      <c r="Q5858"/>
      <c r="R5858"/>
    </row>
    <row r="5859" spans="1:18" s="16" customFormat="1" x14ac:dyDescent="0.25">
      <c r="A5859"/>
      <c r="B5859" s="18"/>
      <c r="D5859"/>
      <c r="E5859"/>
      <c r="F5859"/>
      <c r="G5859"/>
      <c r="H5859"/>
      <c r="I5859"/>
      <c r="J5859"/>
      <c r="K5859"/>
      <c r="L5859"/>
      <c r="M5859"/>
      <c r="N5859"/>
      <c r="O5859"/>
      <c r="P5859"/>
      <c r="Q5859"/>
      <c r="R5859"/>
    </row>
    <row r="5860" spans="1:18" s="16" customFormat="1" x14ac:dyDescent="0.25">
      <c r="A5860"/>
      <c r="B5860" s="18"/>
      <c r="D5860"/>
      <c r="E5860"/>
      <c r="F5860"/>
      <c r="G5860"/>
      <c r="H5860"/>
      <c r="I5860"/>
      <c r="J5860"/>
      <c r="K5860"/>
      <c r="L5860"/>
      <c r="M5860"/>
      <c r="N5860"/>
      <c r="O5860"/>
      <c r="P5860"/>
      <c r="Q5860"/>
      <c r="R5860"/>
    </row>
    <row r="5861" spans="1:18" s="16" customFormat="1" x14ac:dyDescent="0.25">
      <c r="A5861"/>
      <c r="B5861" s="18"/>
      <c r="D5861"/>
      <c r="E5861"/>
      <c r="F5861"/>
      <c r="G5861"/>
      <c r="H5861"/>
      <c r="I5861"/>
      <c r="J5861"/>
      <c r="K5861"/>
      <c r="L5861"/>
      <c r="M5861"/>
      <c r="N5861"/>
      <c r="O5861"/>
      <c r="P5861"/>
      <c r="Q5861"/>
      <c r="R5861"/>
    </row>
    <row r="5862" spans="1:18" s="16" customFormat="1" x14ac:dyDescent="0.25">
      <c r="A5862"/>
      <c r="B5862" s="17"/>
      <c r="D5862"/>
      <c r="E5862"/>
      <c r="F5862"/>
      <c r="G5862"/>
      <c r="H5862"/>
      <c r="I5862"/>
      <c r="J5862"/>
      <c r="K5862"/>
      <c r="L5862"/>
      <c r="M5862"/>
      <c r="N5862"/>
      <c r="O5862"/>
      <c r="P5862"/>
      <c r="Q5862"/>
      <c r="R5862"/>
    </row>
    <row r="5863" spans="1:18" s="16" customFormat="1" x14ac:dyDescent="0.25">
      <c r="A5863"/>
      <c r="B5863" s="18"/>
      <c r="D5863"/>
      <c r="E5863"/>
      <c r="F5863"/>
      <c r="G5863"/>
      <c r="H5863"/>
      <c r="I5863"/>
      <c r="J5863"/>
      <c r="K5863"/>
      <c r="L5863"/>
      <c r="M5863"/>
      <c r="N5863"/>
      <c r="O5863"/>
      <c r="P5863"/>
      <c r="Q5863"/>
      <c r="R5863"/>
    </row>
    <row r="5864" spans="1:18" s="16" customFormat="1" x14ac:dyDescent="0.25">
      <c r="A5864"/>
      <c r="B5864" s="18"/>
      <c r="D5864"/>
      <c r="E5864"/>
      <c r="F5864"/>
      <c r="G5864"/>
      <c r="H5864"/>
      <c r="I5864"/>
      <c r="J5864"/>
      <c r="K5864"/>
      <c r="L5864"/>
      <c r="M5864"/>
      <c r="N5864"/>
      <c r="O5864"/>
      <c r="P5864"/>
      <c r="Q5864"/>
      <c r="R5864"/>
    </row>
    <row r="5865" spans="1:18" s="16" customFormat="1" x14ac:dyDescent="0.25">
      <c r="A5865"/>
      <c r="B5865" s="18"/>
      <c r="D5865"/>
      <c r="E5865"/>
      <c r="F5865"/>
      <c r="G5865"/>
      <c r="H5865"/>
      <c r="I5865"/>
      <c r="J5865"/>
      <c r="K5865"/>
      <c r="L5865"/>
      <c r="M5865"/>
      <c r="N5865"/>
      <c r="O5865"/>
      <c r="P5865"/>
      <c r="Q5865"/>
      <c r="R5865"/>
    </row>
    <row r="5866" spans="1:18" s="16" customFormat="1" x14ac:dyDescent="0.25">
      <c r="A5866"/>
      <c r="B5866" s="18"/>
      <c r="D5866"/>
      <c r="E5866"/>
      <c r="F5866"/>
      <c r="G5866"/>
      <c r="H5866"/>
      <c r="I5866"/>
      <c r="J5866"/>
      <c r="K5866"/>
      <c r="L5866"/>
      <c r="M5866"/>
      <c r="N5866"/>
      <c r="O5866"/>
      <c r="P5866"/>
      <c r="Q5866"/>
      <c r="R5866"/>
    </row>
    <row r="5867" spans="1:18" s="16" customFormat="1" x14ac:dyDescent="0.25">
      <c r="A5867"/>
      <c r="B5867" s="18"/>
      <c r="D5867"/>
      <c r="E5867"/>
      <c r="F5867"/>
      <c r="G5867"/>
      <c r="H5867"/>
      <c r="I5867"/>
      <c r="J5867"/>
      <c r="K5867"/>
      <c r="L5867"/>
      <c r="M5867"/>
      <c r="N5867"/>
      <c r="O5867"/>
      <c r="P5867"/>
      <c r="Q5867"/>
      <c r="R5867"/>
    </row>
    <row r="5868" spans="1:18" s="16" customFormat="1" x14ac:dyDescent="0.25">
      <c r="A5868"/>
      <c r="B5868" s="18"/>
      <c r="D5868"/>
      <c r="E5868"/>
      <c r="F5868"/>
      <c r="G5868"/>
      <c r="H5868"/>
      <c r="I5868"/>
      <c r="J5868"/>
      <c r="K5868"/>
      <c r="L5868"/>
      <c r="M5868"/>
      <c r="N5868"/>
      <c r="O5868"/>
      <c r="P5868"/>
      <c r="Q5868"/>
      <c r="R5868"/>
    </row>
    <row r="5869" spans="1:18" s="16" customFormat="1" x14ac:dyDescent="0.25">
      <c r="A5869"/>
      <c r="B5869" s="18"/>
      <c r="D5869"/>
      <c r="E5869"/>
      <c r="F5869"/>
      <c r="G5869"/>
      <c r="H5869"/>
      <c r="I5869"/>
      <c r="J5869"/>
      <c r="K5869"/>
      <c r="L5869"/>
      <c r="M5869"/>
      <c r="N5869"/>
      <c r="O5869"/>
      <c r="P5869"/>
      <c r="Q5869"/>
      <c r="R5869"/>
    </row>
    <row r="5870" spans="1:18" s="16" customFormat="1" x14ac:dyDescent="0.25">
      <c r="A5870"/>
      <c r="B5870" s="18"/>
      <c r="D5870"/>
      <c r="E5870"/>
      <c r="F5870"/>
      <c r="G5870"/>
      <c r="H5870"/>
      <c r="I5870"/>
      <c r="J5870"/>
      <c r="K5870"/>
      <c r="L5870"/>
      <c r="M5870"/>
      <c r="N5870"/>
      <c r="O5870"/>
      <c r="P5870"/>
      <c r="Q5870"/>
      <c r="R5870"/>
    </row>
    <row r="5871" spans="1:18" s="16" customFormat="1" x14ac:dyDescent="0.25">
      <c r="A5871"/>
      <c r="B5871" s="18"/>
      <c r="D5871"/>
      <c r="E5871"/>
      <c r="F5871"/>
      <c r="G5871"/>
      <c r="H5871"/>
      <c r="I5871"/>
      <c r="J5871"/>
      <c r="K5871"/>
      <c r="L5871"/>
      <c r="M5871"/>
      <c r="N5871"/>
      <c r="O5871"/>
      <c r="P5871"/>
      <c r="Q5871"/>
      <c r="R5871"/>
    </row>
    <row r="5872" spans="1:18" s="16" customFormat="1" x14ac:dyDescent="0.25">
      <c r="A5872"/>
      <c r="B5872" s="18"/>
      <c r="D5872"/>
      <c r="E5872"/>
      <c r="F5872"/>
      <c r="G5872"/>
      <c r="H5872"/>
      <c r="I5872"/>
      <c r="J5872"/>
      <c r="K5872"/>
      <c r="L5872"/>
      <c r="M5872"/>
      <c r="N5872"/>
      <c r="O5872"/>
      <c r="P5872"/>
      <c r="Q5872"/>
      <c r="R5872"/>
    </row>
    <row r="5873" spans="1:18" s="16" customFormat="1" x14ac:dyDescent="0.25">
      <c r="A5873"/>
      <c r="B5873" s="18"/>
      <c r="D5873"/>
      <c r="E5873"/>
      <c r="F5873"/>
      <c r="G5873"/>
      <c r="H5873"/>
      <c r="I5873"/>
      <c r="J5873"/>
      <c r="K5873"/>
      <c r="L5873"/>
      <c r="M5873"/>
      <c r="N5873"/>
      <c r="O5873"/>
      <c r="P5873"/>
      <c r="Q5873"/>
      <c r="R5873"/>
    </row>
    <row r="5874" spans="1:18" s="16" customFormat="1" x14ac:dyDescent="0.25">
      <c r="A5874"/>
      <c r="B5874" s="18"/>
      <c r="D5874"/>
      <c r="E5874"/>
      <c r="F5874"/>
      <c r="G5874"/>
      <c r="H5874"/>
      <c r="I5874"/>
      <c r="J5874"/>
      <c r="K5874"/>
      <c r="L5874"/>
      <c r="M5874"/>
      <c r="N5874"/>
      <c r="O5874"/>
      <c r="P5874"/>
      <c r="Q5874"/>
      <c r="R5874"/>
    </row>
    <row r="5875" spans="1:18" s="16" customFormat="1" x14ac:dyDescent="0.25">
      <c r="A5875"/>
      <c r="B5875" s="18"/>
      <c r="D5875"/>
      <c r="E5875"/>
      <c r="F5875"/>
      <c r="G5875"/>
      <c r="H5875"/>
      <c r="I5875"/>
      <c r="J5875"/>
      <c r="K5875"/>
      <c r="L5875"/>
      <c r="M5875"/>
      <c r="N5875"/>
      <c r="O5875"/>
      <c r="P5875"/>
      <c r="Q5875"/>
      <c r="R5875"/>
    </row>
    <row r="5876" spans="1:18" s="16" customFormat="1" x14ac:dyDescent="0.25">
      <c r="A5876"/>
      <c r="B5876" s="18"/>
      <c r="D5876"/>
      <c r="E5876"/>
      <c r="F5876"/>
      <c r="G5876"/>
      <c r="H5876"/>
      <c r="I5876"/>
      <c r="J5876"/>
      <c r="K5876"/>
      <c r="L5876"/>
      <c r="M5876"/>
      <c r="N5876"/>
      <c r="O5876"/>
      <c r="P5876"/>
      <c r="Q5876"/>
      <c r="R5876"/>
    </row>
    <row r="5877" spans="1:18" s="16" customFormat="1" x14ac:dyDescent="0.25">
      <c r="A5877"/>
      <c r="B5877" s="18"/>
      <c r="D5877"/>
      <c r="E5877"/>
      <c r="F5877"/>
      <c r="G5877"/>
      <c r="H5877"/>
      <c r="I5877"/>
      <c r="J5877"/>
      <c r="K5877"/>
      <c r="L5877"/>
      <c r="M5877"/>
      <c r="N5877"/>
      <c r="O5877"/>
      <c r="P5877"/>
      <c r="Q5877"/>
      <c r="R5877"/>
    </row>
    <row r="5878" spans="1:18" s="16" customFormat="1" x14ac:dyDescent="0.25">
      <c r="A5878"/>
      <c r="B5878" s="18"/>
      <c r="D5878"/>
      <c r="E5878"/>
      <c r="F5878"/>
      <c r="G5878"/>
      <c r="H5878"/>
      <c r="I5878"/>
      <c r="J5878"/>
      <c r="K5878"/>
      <c r="L5878"/>
      <c r="M5878"/>
      <c r="N5878"/>
      <c r="O5878"/>
      <c r="P5878"/>
      <c r="Q5878"/>
      <c r="R5878"/>
    </row>
    <row r="5879" spans="1:18" s="16" customFormat="1" x14ac:dyDescent="0.25">
      <c r="A5879"/>
      <c r="B5879" s="18"/>
      <c r="D5879"/>
      <c r="E5879"/>
      <c r="F5879"/>
      <c r="G5879"/>
      <c r="H5879"/>
      <c r="I5879"/>
      <c r="J5879"/>
      <c r="K5879"/>
      <c r="L5879"/>
      <c r="M5879"/>
      <c r="N5879"/>
      <c r="O5879"/>
      <c r="P5879"/>
      <c r="Q5879"/>
      <c r="R5879"/>
    </row>
    <row r="5880" spans="1:18" s="16" customFormat="1" x14ac:dyDescent="0.25">
      <c r="A5880"/>
      <c r="B5880" s="18"/>
      <c r="D5880"/>
      <c r="E5880"/>
      <c r="F5880"/>
      <c r="G5880"/>
      <c r="H5880"/>
      <c r="I5880"/>
      <c r="J5880"/>
      <c r="K5880"/>
      <c r="L5880"/>
      <c r="M5880"/>
      <c r="N5880"/>
      <c r="O5880"/>
      <c r="P5880"/>
      <c r="Q5880"/>
      <c r="R5880"/>
    </row>
    <row r="5881" spans="1:18" s="16" customFormat="1" x14ac:dyDescent="0.25">
      <c r="A5881"/>
      <c r="B5881" s="18"/>
      <c r="D5881"/>
      <c r="E5881"/>
      <c r="F5881"/>
      <c r="G5881"/>
      <c r="H5881"/>
      <c r="I5881"/>
      <c r="J5881"/>
      <c r="K5881"/>
      <c r="L5881"/>
      <c r="M5881"/>
      <c r="N5881"/>
      <c r="O5881"/>
      <c r="P5881"/>
      <c r="Q5881"/>
      <c r="R5881"/>
    </row>
    <row r="5882" spans="1:18" s="16" customFormat="1" x14ac:dyDescent="0.25">
      <c r="A5882"/>
      <c r="B5882" s="18"/>
      <c r="D5882"/>
      <c r="E5882"/>
      <c r="F5882"/>
      <c r="G5882"/>
      <c r="H5882"/>
      <c r="I5882"/>
      <c r="J5882"/>
      <c r="K5882"/>
      <c r="L5882"/>
      <c r="M5882"/>
      <c r="N5882"/>
      <c r="O5882"/>
      <c r="P5882"/>
      <c r="Q5882"/>
      <c r="R5882"/>
    </row>
    <row r="5883" spans="1:18" s="16" customFormat="1" x14ac:dyDescent="0.25">
      <c r="A5883"/>
      <c r="B5883" s="18"/>
      <c r="D5883"/>
      <c r="E5883"/>
      <c r="F5883"/>
      <c r="G5883"/>
      <c r="H5883"/>
      <c r="I5883"/>
      <c r="J5883"/>
      <c r="K5883"/>
      <c r="L5883"/>
      <c r="M5883"/>
      <c r="N5883"/>
      <c r="O5883"/>
      <c r="P5883"/>
      <c r="Q5883"/>
      <c r="R5883"/>
    </row>
    <row r="5884" spans="1:18" s="16" customFormat="1" x14ac:dyDescent="0.25">
      <c r="A5884"/>
      <c r="B5884" s="18"/>
      <c r="D5884"/>
      <c r="E5884"/>
      <c r="F5884"/>
      <c r="G5884"/>
      <c r="H5884"/>
      <c r="I5884"/>
      <c r="J5884"/>
      <c r="K5884"/>
      <c r="L5884"/>
      <c r="M5884"/>
      <c r="N5884"/>
      <c r="O5884"/>
      <c r="P5884"/>
      <c r="Q5884"/>
      <c r="R5884"/>
    </row>
    <row r="5885" spans="1:18" s="16" customFormat="1" x14ac:dyDescent="0.25">
      <c r="A5885"/>
      <c r="B5885" s="18"/>
      <c r="D5885"/>
      <c r="E5885"/>
      <c r="F5885"/>
      <c r="G5885"/>
      <c r="H5885"/>
      <c r="I5885"/>
      <c r="J5885"/>
      <c r="K5885"/>
      <c r="L5885"/>
      <c r="M5885"/>
      <c r="N5885"/>
      <c r="O5885"/>
      <c r="P5885"/>
      <c r="Q5885"/>
      <c r="R5885"/>
    </row>
    <row r="5886" spans="1:18" s="16" customFormat="1" x14ac:dyDescent="0.25">
      <c r="A5886"/>
      <c r="B5886" s="18"/>
      <c r="D5886"/>
      <c r="E5886"/>
      <c r="F5886"/>
      <c r="G5886"/>
      <c r="H5886"/>
      <c r="I5886"/>
      <c r="J5886"/>
      <c r="K5886"/>
      <c r="L5886"/>
      <c r="M5886"/>
      <c r="N5886"/>
      <c r="O5886"/>
      <c r="P5886"/>
      <c r="Q5886"/>
      <c r="R5886"/>
    </row>
    <row r="5887" spans="1:18" s="16" customFormat="1" x14ac:dyDescent="0.25">
      <c r="A5887"/>
      <c r="B5887" s="18"/>
      <c r="D5887"/>
      <c r="E5887"/>
      <c r="F5887"/>
      <c r="G5887"/>
      <c r="H5887"/>
      <c r="I5887"/>
      <c r="J5887"/>
      <c r="K5887"/>
      <c r="L5887"/>
      <c r="M5887"/>
      <c r="N5887"/>
      <c r="O5887"/>
      <c r="P5887"/>
      <c r="Q5887"/>
      <c r="R5887"/>
    </row>
    <row r="5888" spans="1:18" s="16" customFormat="1" x14ac:dyDescent="0.25">
      <c r="A5888"/>
      <c r="B5888" s="18"/>
      <c r="D5888"/>
      <c r="E5888"/>
      <c r="F5888"/>
      <c r="G5888"/>
      <c r="H5888"/>
      <c r="I5888"/>
      <c r="J5888"/>
      <c r="K5888"/>
      <c r="L5888"/>
      <c r="M5888"/>
      <c r="N5888"/>
      <c r="O5888"/>
      <c r="P5888"/>
      <c r="Q5888"/>
      <c r="R5888"/>
    </row>
    <row r="5889" spans="1:18" s="16" customFormat="1" x14ac:dyDescent="0.25">
      <c r="A5889"/>
      <c r="B5889" s="18"/>
      <c r="D5889"/>
      <c r="E5889"/>
      <c r="F5889"/>
      <c r="G5889"/>
      <c r="H5889"/>
      <c r="I5889"/>
      <c r="J5889"/>
      <c r="K5889"/>
      <c r="L5889"/>
      <c r="M5889"/>
      <c r="N5889"/>
      <c r="O5889"/>
      <c r="P5889"/>
      <c r="Q5889"/>
      <c r="R5889"/>
    </row>
    <row r="5890" spans="1:18" s="16" customFormat="1" x14ac:dyDescent="0.25">
      <c r="A5890"/>
      <c r="B5890" s="18"/>
      <c r="D5890"/>
      <c r="E5890"/>
      <c r="F5890"/>
      <c r="G5890"/>
      <c r="H5890"/>
      <c r="I5890"/>
      <c r="J5890"/>
      <c r="K5890"/>
      <c r="L5890"/>
      <c r="M5890"/>
      <c r="N5890"/>
      <c r="O5890"/>
      <c r="P5890"/>
      <c r="Q5890"/>
      <c r="R5890"/>
    </row>
    <row r="5891" spans="1:18" s="16" customFormat="1" x14ac:dyDescent="0.25">
      <c r="A5891"/>
      <c r="B5891" s="18"/>
      <c r="D5891"/>
      <c r="E5891"/>
      <c r="F5891"/>
      <c r="G5891"/>
      <c r="H5891"/>
      <c r="I5891"/>
      <c r="J5891"/>
      <c r="K5891"/>
      <c r="L5891"/>
      <c r="M5891"/>
      <c r="N5891"/>
      <c r="O5891"/>
      <c r="P5891"/>
      <c r="Q5891"/>
      <c r="R5891"/>
    </row>
    <row r="5892" spans="1:18" s="16" customFormat="1" x14ac:dyDescent="0.25">
      <c r="A5892"/>
      <c r="B5892" s="18"/>
      <c r="D5892"/>
      <c r="E5892"/>
      <c r="F5892"/>
      <c r="G5892"/>
      <c r="H5892"/>
      <c r="I5892"/>
      <c r="J5892"/>
      <c r="K5892"/>
      <c r="L5892"/>
      <c r="M5892"/>
      <c r="N5892"/>
      <c r="O5892"/>
      <c r="P5892"/>
      <c r="Q5892"/>
      <c r="R5892"/>
    </row>
    <row r="5893" spans="1:18" s="16" customFormat="1" x14ac:dyDescent="0.25">
      <c r="A5893"/>
      <c r="B5893" s="18"/>
      <c r="D5893"/>
      <c r="E5893"/>
      <c r="F5893"/>
      <c r="G5893"/>
      <c r="H5893"/>
      <c r="I5893"/>
      <c r="J5893"/>
      <c r="K5893"/>
      <c r="L5893"/>
      <c r="M5893"/>
      <c r="N5893"/>
      <c r="O5893"/>
      <c r="P5893"/>
      <c r="Q5893"/>
      <c r="R5893"/>
    </row>
    <row r="5894" spans="1:18" s="16" customFormat="1" x14ac:dyDescent="0.25">
      <c r="A5894"/>
      <c r="B5894" s="18"/>
      <c r="D5894"/>
      <c r="E5894"/>
      <c r="F5894"/>
      <c r="G5894"/>
      <c r="H5894"/>
      <c r="I5894"/>
      <c r="J5894"/>
      <c r="K5894"/>
      <c r="L5894"/>
      <c r="M5894"/>
      <c r="N5894"/>
      <c r="O5894"/>
      <c r="P5894"/>
      <c r="Q5894"/>
      <c r="R5894"/>
    </row>
    <row r="5895" spans="1:18" s="16" customFormat="1" x14ac:dyDescent="0.25">
      <c r="A5895"/>
      <c r="B5895" s="18"/>
      <c r="D5895"/>
      <c r="E5895"/>
      <c r="F5895"/>
      <c r="G5895"/>
      <c r="H5895"/>
      <c r="I5895"/>
      <c r="J5895"/>
      <c r="K5895"/>
      <c r="L5895"/>
      <c r="M5895"/>
      <c r="N5895"/>
      <c r="O5895"/>
      <c r="P5895"/>
      <c r="Q5895"/>
      <c r="R5895"/>
    </row>
    <row r="5896" spans="1:18" s="16" customFormat="1" x14ac:dyDescent="0.25">
      <c r="A5896"/>
      <c r="B5896" s="18"/>
      <c r="D5896"/>
      <c r="E5896"/>
      <c r="F5896"/>
      <c r="G5896"/>
      <c r="H5896"/>
      <c r="I5896"/>
      <c r="J5896"/>
      <c r="K5896"/>
      <c r="L5896"/>
      <c r="M5896"/>
      <c r="N5896"/>
      <c r="O5896"/>
      <c r="P5896"/>
      <c r="Q5896"/>
      <c r="R5896"/>
    </row>
    <row r="5897" spans="1:18" s="16" customFormat="1" x14ac:dyDescent="0.25">
      <c r="A5897"/>
      <c r="B5897" s="18"/>
      <c r="D5897"/>
      <c r="E5897"/>
      <c r="F5897"/>
      <c r="G5897"/>
      <c r="H5897"/>
      <c r="I5897"/>
      <c r="J5897"/>
      <c r="K5897"/>
      <c r="L5897"/>
      <c r="M5897"/>
      <c r="N5897"/>
      <c r="O5897"/>
      <c r="P5897"/>
      <c r="Q5897"/>
      <c r="R5897"/>
    </row>
    <row r="5898" spans="1:18" s="16" customFormat="1" x14ac:dyDescent="0.25">
      <c r="A5898"/>
      <c r="B5898" s="18"/>
      <c r="D5898"/>
      <c r="E5898"/>
      <c r="F5898"/>
      <c r="G5898"/>
      <c r="H5898"/>
      <c r="I5898"/>
      <c r="J5898"/>
      <c r="K5898"/>
      <c r="L5898"/>
      <c r="M5898"/>
      <c r="N5898"/>
      <c r="O5898"/>
      <c r="P5898"/>
      <c r="Q5898"/>
      <c r="R5898"/>
    </row>
    <row r="5899" spans="1:18" s="16" customFormat="1" x14ac:dyDescent="0.25">
      <c r="A5899"/>
      <c r="B5899" s="18"/>
      <c r="D5899"/>
      <c r="E5899"/>
      <c r="F5899"/>
      <c r="G5899"/>
      <c r="H5899"/>
      <c r="I5899"/>
      <c r="J5899"/>
      <c r="K5899"/>
      <c r="L5899"/>
      <c r="M5899"/>
      <c r="N5899"/>
      <c r="O5899"/>
      <c r="P5899"/>
      <c r="Q5899"/>
      <c r="R5899"/>
    </row>
    <row r="5900" spans="1:18" s="16" customFormat="1" x14ac:dyDescent="0.25">
      <c r="A5900"/>
      <c r="B5900" s="18"/>
      <c r="D5900"/>
      <c r="E5900"/>
      <c r="F5900"/>
      <c r="G5900"/>
      <c r="H5900"/>
      <c r="I5900"/>
      <c r="J5900"/>
      <c r="K5900"/>
      <c r="L5900"/>
      <c r="M5900"/>
      <c r="N5900"/>
      <c r="O5900"/>
      <c r="P5900"/>
      <c r="Q5900"/>
      <c r="R5900"/>
    </row>
    <row r="5901" spans="1:18" s="16" customFormat="1" x14ac:dyDescent="0.25">
      <c r="A5901"/>
      <c r="B5901" s="18"/>
      <c r="D5901"/>
      <c r="E5901"/>
      <c r="F5901"/>
      <c r="G5901"/>
      <c r="H5901"/>
      <c r="I5901"/>
      <c r="J5901"/>
      <c r="K5901"/>
      <c r="L5901"/>
      <c r="M5901"/>
      <c r="N5901"/>
      <c r="O5901"/>
      <c r="P5901"/>
      <c r="Q5901"/>
      <c r="R5901"/>
    </row>
    <row r="5902" spans="1:18" s="16" customFormat="1" x14ac:dyDescent="0.25">
      <c r="A5902"/>
      <c r="B5902" s="18"/>
      <c r="D5902"/>
      <c r="E5902"/>
      <c r="F5902"/>
      <c r="G5902"/>
      <c r="H5902"/>
      <c r="I5902"/>
      <c r="J5902"/>
      <c r="K5902"/>
      <c r="L5902"/>
      <c r="M5902"/>
      <c r="N5902"/>
      <c r="O5902"/>
      <c r="P5902"/>
      <c r="Q5902"/>
      <c r="R5902"/>
    </row>
    <row r="5903" spans="1:18" s="16" customFormat="1" x14ac:dyDescent="0.25">
      <c r="A5903"/>
      <c r="B5903" s="18"/>
      <c r="D5903"/>
      <c r="E5903"/>
      <c r="F5903"/>
      <c r="G5903"/>
      <c r="H5903"/>
      <c r="I5903"/>
      <c r="J5903"/>
      <c r="K5903"/>
      <c r="L5903"/>
      <c r="M5903"/>
      <c r="N5903"/>
      <c r="O5903"/>
      <c r="P5903"/>
      <c r="Q5903"/>
      <c r="R5903"/>
    </row>
    <row r="5904" spans="1:18" s="16" customFormat="1" x14ac:dyDescent="0.25">
      <c r="A5904"/>
      <c r="B5904" s="18"/>
      <c r="D5904"/>
      <c r="E5904"/>
      <c r="F5904"/>
      <c r="G5904"/>
      <c r="H5904"/>
      <c r="I5904"/>
      <c r="J5904"/>
      <c r="K5904"/>
      <c r="L5904"/>
      <c r="M5904"/>
      <c r="N5904"/>
      <c r="O5904"/>
      <c r="P5904"/>
      <c r="Q5904"/>
      <c r="R5904"/>
    </row>
    <row r="5905" spans="1:18" s="16" customFormat="1" x14ac:dyDescent="0.25">
      <c r="A5905"/>
      <c r="B5905" s="18"/>
      <c r="D5905"/>
      <c r="E5905"/>
      <c r="F5905"/>
      <c r="G5905"/>
      <c r="H5905"/>
      <c r="I5905"/>
      <c r="J5905"/>
      <c r="K5905"/>
      <c r="L5905"/>
      <c r="M5905"/>
      <c r="N5905"/>
      <c r="O5905"/>
      <c r="P5905"/>
      <c r="Q5905"/>
      <c r="R5905"/>
    </row>
    <row r="5906" spans="1:18" s="16" customFormat="1" x14ac:dyDescent="0.25">
      <c r="A5906"/>
      <c r="B5906" s="18"/>
      <c r="D5906"/>
      <c r="E5906"/>
      <c r="F5906"/>
      <c r="G5906"/>
      <c r="H5906"/>
      <c r="I5906"/>
      <c r="J5906"/>
      <c r="K5906"/>
      <c r="L5906"/>
      <c r="M5906"/>
      <c r="N5906"/>
      <c r="O5906"/>
      <c r="P5906"/>
      <c r="Q5906"/>
      <c r="R5906"/>
    </row>
    <row r="5907" spans="1:18" s="16" customFormat="1" x14ac:dyDescent="0.25">
      <c r="A5907"/>
      <c r="B5907" s="18"/>
      <c r="D5907"/>
      <c r="E5907"/>
      <c r="F5907"/>
      <c r="G5907"/>
      <c r="H5907"/>
      <c r="I5907"/>
      <c r="J5907"/>
      <c r="K5907"/>
      <c r="L5907"/>
      <c r="M5907"/>
      <c r="N5907"/>
      <c r="O5907"/>
      <c r="P5907"/>
      <c r="Q5907"/>
      <c r="R5907"/>
    </row>
    <row r="5908" spans="1:18" s="16" customFormat="1" x14ac:dyDescent="0.25">
      <c r="A5908"/>
      <c r="B5908" s="18"/>
      <c r="D5908"/>
      <c r="E5908"/>
      <c r="F5908"/>
      <c r="G5908"/>
      <c r="H5908"/>
      <c r="I5908"/>
      <c r="J5908"/>
      <c r="K5908"/>
      <c r="L5908"/>
      <c r="M5908"/>
      <c r="N5908"/>
      <c r="O5908"/>
      <c r="P5908"/>
      <c r="Q5908"/>
      <c r="R5908"/>
    </row>
    <row r="5909" spans="1:18" s="16" customFormat="1" x14ac:dyDescent="0.25">
      <c r="A5909"/>
      <c r="B5909" s="18"/>
      <c r="D5909"/>
      <c r="E5909"/>
      <c r="F5909"/>
      <c r="G5909"/>
      <c r="H5909"/>
      <c r="I5909"/>
      <c r="J5909"/>
      <c r="K5909"/>
      <c r="L5909"/>
      <c r="M5909"/>
      <c r="N5909"/>
      <c r="O5909"/>
      <c r="P5909"/>
      <c r="Q5909"/>
      <c r="R5909"/>
    </row>
    <row r="5910" spans="1:18" s="16" customFormat="1" x14ac:dyDescent="0.25">
      <c r="A5910"/>
      <c r="B5910" s="18"/>
      <c r="D5910"/>
      <c r="E5910"/>
      <c r="F5910"/>
      <c r="G5910"/>
      <c r="H5910"/>
      <c r="I5910"/>
      <c r="J5910"/>
      <c r="K5910"/>
      <c r="L5910"/>
      <c r="M5910"/>
      <c r="N5910"/>
      <c r="O5910"/>
      <c r="P5910"/>
      <c r="Q5910"/>
      <c r="R5910"/>
    </row>
    <row r="5911" spans="1:18" s="16" customFormat="1" x14ac:dyDescent="0.25">
      <c r="A5911"/>
      <c r="B5911" s="18"/>
      <c r="D5911"/>
      <c r="E5911"/>
      <c r="F5911"/>
      <c r="G5911"/>
      <c r="H5911"/>
      <c r="I5911"/>
      <c r="J5911"/>
      <c r="K5911"/>
      <c r="L5911"/>
      <c r="M5911"/>
      <c r="N5911"/>
      <c r="O5911"/>
      <c r="P5911"/>
      <c r="Q5911"/>
      <c r="R5911"/>
    </row>
    <row r="5912" spans="1:18" s="16" customFormat="1" x14ac:dyDescent="0.25">
      <c r="A5912"/>
      <c r="B5912" s="17"/>
      <c r="D5912"/>
      <c r="E5912"/>
      <c r="F5912"/>
      <c r="G5912"/>
      <c r="H5912"/>
      <c r="I5912"/>
      <c r="J5912"/>
      <c r="K5912"/>
      <c r="L5912"/>
      <c r="M5912"/>
      <c r="N5912"/>
      <c r="O5912"/>
      <c r="P5912"/>
      <c r="Q5912"/>
      <c r="R5912"/>
    </row>
    <row r="5913" spans="1:18" s="16" customFormat="1" x14ac:dyDescent="0.25">
      <c r="A5913"/>
      <c r="B5913" s="18"/>
      <c r="D5913"/>
      <c r="E5913"/>
      <c r="F5913"/>
      <c r="G5913"/>
      <c r="H5913"/>
      <c r="I5913"/>
      <c r="J5913"/>
      <c r="K5913"/>
      <c r="L5913"/>
      <c r="M5913"/>
      <c r="N5913"/>
      <c r="O5913"/>
      <c r="P5913"/>
      <c r="Q5913"/>
      <c r="R5913"/>
    </row>
    <row r="5914" spans="1:18" s="16" customFormat="1" x14ac:dyDescent="0.25">
      <c r="A5914"/>
      <c r="B5914" s="18"/>
      <c r="D5914"/>
      <c r="E5914"/>
      <c r="F5914"/>
      <c r="G5914"/>
      <c r="H5914"/>
      <c r="I5914"/>
      <c r="J5914"/>
      <c r="K5914"/>
      <c r="L5914"/>
      <c r="M5914"/>
      <c r="N5914"/>
      <c r="O5914"/>
      <c r="P5914"/>
      <c r="Q5914"/>
      <c r="R5914"/>
    </row>
    <row r="5915" spans="1:18" s="16" customFormat="1" x14ac:dyDescent="0.25">
      <c r="A5915"/>
      <c r="B5915" s="18"/>
      <c r="D5915"/>
      <c r="E5915"/>
      <c r="F5915"/>
      <c r="G5915"/>
      <c r="H5915"/>
      <c r="I5915"/>
      <c r="J5915"/>
      <c r="K5915"/>
      <c r="L5915"/>
      <c r="M5915"/>
      <c r="N5915"/>
      <c r="O5915"/>
      <c r="P5915"/>
      <c r="Q5915"/>
      <c r="R5915"/>
    </row>
    <row r="5916" spans="1:18" s="16" customFormat="1" x14ac:dyDescent="0.25">
      <c r="A5916"/>
      <c r="B5916" s="18"/>
      <c r="D5916"/>
      <c r="E5916"/>
      <c r="F5916"/>
      <c r="G5916"/>
      <c r="H5916"/>
      <c r="I5916"/>
      <c r="J5916"/>
      <c r="K5916"/>
      <c r="L5916"/>
      <c r="M5916"/>
      <c r="N5916"/>
      <c r="O5916"/>
      <c r="P5916"/>
      <c r="Q5916"/>
      <c r="R5916"/>
    </row>
    <row r="5917" spans="1:18" s="16" customFormat="1" x14ac:dyDescent="0.25">
      <c r="A5917"/>
      <c r="B5917" s="18"/>
      <c r="D5917"/>
      <c r="E5917"/>
      <c r="F5917"/>
      <c r="G5917"/>
      <c r="H5917"/>
      <c r="I5917"/>
      <c r="J5917"/>
      <c r="K5917"/>
      <c r="L5917"/>
      <c r="M5917"/>
      <c r="N5917"/>
      <c r="O5917"/>
      <c r="P5917"/>
      <c r="Q5917"/>
      <c r="R5917"/>
    </row>
    <row r="5918" spans="1:18" s="16" customFormat="1" x14ac:dyDescent="0.25">
      <c r="A5918"/>
      <c r="B5918" s="18"/>
      <c r="D5918"/>
      <c r="E5918"/>
      <c r="F5918"/>
      <c r="G5918"/>
      <c r="H5918"/>
      <c r="I5918"/>
      <c r="J5918"/>
      <c r="K5918"/>
      <c r="L5918"/>
      <c r="M5918"/>
      <c r="N5918"/>
      <c r="O5918"/>
      <c r="P5918"/>
      <c r="Q5918"/>
      <c r="R5918"/>
    </row>
    <row r="5919" spans="1:18" s="16" customFormat="1" x14ac:dyDescent="0.25">
      <c r="A5919"/>
      <c r="B5919" s="18"/>
      <c r="D5919"/>
      <c r="E5919"/>
      <c r="F5919"/>
      <c r="G5919"/>
      <c r="H5919"/>
      <c r="I5919"/>
      <c r="J5919"/>
      <c r="K5919"/>
      <c r="L5919"/>
      <c r="M5919"/>
      <c r="N5919"/>
      <c r="O5919"/>
      <c r="P5919"/>
      <c r="Q5919"/>
      <c r="R5919"/>
    </row>
    <row r="5920" spans="1:18" s="16" customFormat="1" x14ac:dyDescent="0.25">
      <c r="A5920"/>
      <c r="B5920" s="18"/>
      <c r="D5920"/>
      <c r="E5920"/>
      <c r="F5920"/>
      <c r="G5920"/>
      <c r="H5920"/>
      <c r="I5920"/>
      <c r="J5920"/>
      <c r="K5920"/>
      <c r="L5920"/>
      <c r="M5920"/>
      <c r="N5920"/>
      <c r="O5920"/>
      <c r="P5920"/>
      <c r="Q5920"/>
      <c r="R5920"/>
    </row>
    <row r="5921" spans="1:18" s="16" customFormat="1" x14ac:dyDescent="0.25">
      <c r="A5921"/>
      <c r="B5921" s="18"/>
      <c r="D5921"/>
      <c r="E5921"/>
      <c r="F5921"/>
      <c r="G5921"/>
      <c r="H5921"/>
      <c r="I5921"/>
      <c r="J5921"/>
      <c r="K5921"/>
      <c r="L5921"/>
      <c r="M5921"/>
      <c r="N5921"/>
      <c r="O5921"/>
      <c r="P5921"/>
      <c r="Q5921"/>
      <c r="R5921"/>
    </row>
    <row r="5922" spans="1:18" s="16" customFormat="1" x14ac:dyDescent="0.25">
      <c r="A5922"/>
      <c r="B5922" s="18"/>
      <c r="D5922"/>
      <c r="E5922"/>
      <c r="F5922"/>
      <c r="G5922"/>
      <c r="H5922"/>
      <c r="I5922"/>
      <c r="J5922"/>
      <c r="K5922"/>
      <c r="L5922"/>
      <c r="M5922"/>
      <c r="N5922"/>
      <c r="O5922"/>
      <c r="P5922"/>
      <c r="Q5922"/>
      <c r="R5922"/>
    </row>
    <row r="5923" spans="1:18" s="16" customFormat="1" x14ac:dyDescent="0.25">
      <c r="A5923"/>
      <c r="B5923" s="18"/>
      <c r="D5923"/>
      <c r="E5923"/>
      <c r="F5923"/>
      <c r="G5923"/>
      <c r="H5923"/>
      <c r="I5923"/>
      <c r="J5923"/>
      <c r="K5923"/>
      <c r="L5923"/>
      <c r="M5923"/>
      <c r="N5923"/>
      <c r="O5923"/>
      <c r="P5923"/>
      <c r="Q5923"/>
      <c r="R5923"/>
    </row>
    <row r="5924" spans="1:18" s="16" customFormat="1" x14ac:dyDescent="0.25">
      <c r="A5924"/>
      <c r="B5924" s="18"/>
      <c r="D5924"/>
      <c r="E5924"/>
      <c r="F5924"/>
      <c r="G5924"/>
      <c r="H5924"/>
      <c r="I5924"/>
      <c r="J5924"/>
      <c r="K5924"/>
      <c r="L5924"/>
      <c r="M5924"/>
      <c r="N5924"/>
      <c r="O5924"/>
      <c r="P5924"/>
      <c r="Q5924"/>
      <c r="R5924"/>
    </row>
    <row r="5925" spans="1:18" s="16" customFormat="1" x14ac:dyDescent="0.25">
      <c r="A5925"/>
      <c r="B5925" s="18"/>
      <c r="D5925"/>
      <c r="E5925"/>
      <c r="F5925"/>
      <c r="G5925"/>
      <c r="H5925"/>
      <c r="I5925"/>
      <c r="J5925"/>
      <c r="K5925"/>
      <c r="L5925"/>
      <c r="M5925"/>
      <c r="N5925"/>
      <c r="O5925"/>
      <c r="P5925"/>
      <c r="Q5925"/>
      <c r="R5925"/>
    </row>
    <row r="5926" spans="1:18" s="16" customFormat="1" x14ac:dyDescent="0.25">
      <c r="A5926"/>
      <c r="B5926" s="18"/>
      <c r="D5926"/>
      <c r="E5926"/>
      <c r="F5926"/>
      <c r="G5926"/>
      <c r="H5926"/>
      <c r="I5926"/>
      <c r="J5926"/>
      <c r="K5926"/>
      <c r="L5926"/>
      <c r="M5926"/>
      <c r="N5926"/>
      <c r="O5926"/>
      <c r="P5926"/>
      <c r="Q5926"/>
      <c r="R5926"/>
    </row>
    <row r="5927" spans="1:18" s="16" customFormat="1" x14ac:dyDescent="0.25">
      <c r="A5927"/>
      <c r="B5927" s="18"/>
      <c r="D5927"/>
      <c r="E5927"/>
      <c r="F5927"/>
      <c r="G5927"/>
      <c r="H5927"/>
      <c r="I5927"/>
      <c r="J5927"/>
      <c r="K5927"/>
      <c r="L5927"/>
      <c r="M5927"/>
      <c r="N5927"/>
      <c r="O5927"/>
      <c r="P5927"/>
      <c r="Q5927"/>
      <c r="R5927"/>
    </row>
    <row r="5928" spans="1:18" s="16" customFormat="1" x14ac:dyDescent="0.25">
      <c r="A5928"/>
      <c r="B5928" s="18"/>
      <c r="D5928"/>
      <c r="E5928"/>
      <c r="F5928"/>
      <c r="G5928"/>
      <c r="H5928"/>
      <c r="I5928"/>
      <c r="J5928"/>
      <c r="K5928"/>
      <c r="L5928"/>
      <c r="M5928"/>
      <c r="N5928"/>
      <c r="O5928"/>
      <c r="P5928"/>
      <c r="Q5928"/>
      <c r="R5928"/>
    </row>
    <row r="5929" spans="1:18" s="16" customFormat="1" x14ac:dyDescent="0.25">
      <c r="A5929"/>
      <c r="B5929" s="18"/>
      <c r="D5929"/>
      <c r="E5929"/>
      <c r="F5929"/>
      <c r="G5929"/>
      <c r="H5929"/>
      <c r="I5929"/>
      <c r="J5929"/>
      <c r="K5929"/>
      <c r="L5929"/>
      <c r="M5929"/>
      <c r="N5929"/>
      <c r="O5929"/>
      <c r="P5929"/>
      <c r="Q5929"/>
      <c r="R5929"/>
    </row>
    <row r="5930" spans="1:18" s="16" customFormat="1" x14ac:dyDescent="0.25">
      <c r="A5930"/>
      <c r="B5930" s="18"/>
      <c r="D5930"/>
      <c r="E5930"/>
      <c r="F5930"/>
      <c r="G5930"/>
      <c r="H5930"/>
      <c r="I5930"/>
      <c r="J5930"/>
      <c r="K5930"/>
      <c r="L5930"/>
      <c r="M5930"/>
      <c r="N5930"/>
      <c r="O5930"/>
      <c r="P5930"/>
      <c r="Q5930"/>
      <c r="R5930"/>
    </row>
    <row r="5931" spans="1:18" s="16" customFormat="1" x14ac:dyDescent="0.25">
      <c r="A5931"/>
      <c r="B5931" s="18"/>
      <c r="D5931"/>
      <c r="E5931"/>
      <c r="F5931"/>
      <c r="G5931"/>
      <c r="H5931"/>
      <c r="I5931"/>
      <c r="J5931"/>
      <c r="K5931"/>
      <c r="L5931"/>
      <c r="M5931"/>
      <c r="N5931"/>
      <c r="O5931"/>
      <c r="P5931"/>
      <c r="Q5931"/>
      <c r="R5931"/>
    </row>
    <row r="5932" spans="1:18" s="16" customFormat="1" x14ac:dyDescent="0.25">
      <c r="A5932"/>
      <c r="B5932" s="18"/>
      <c r="D5932"/>
      <c r="E5932"/>
      <c r="F5932"/>
      <c r="G5932"/>
      <c r="H5932"/>
      <c r="I5932"/>
      <c r="J5932"/>
      <c r="K5932"/>
      <c r="L5932"/>
      <c r="M5932"/>
      <c r="N5932"/>
      <c r="O5932"/>
      <c r="P5932"/>
      <c r="Q5932"/>
      <c r="R5932"/>
    </row>
    <row r="5933" spans="1:18" s="16" customFormat="1" x14ac:dyDescent="0.25">
      <c r="A5933"/>
      <c r="B5933" s="18"/>
      <c r="D5933"/>
      <c r="E5933"/>
      <c r="F5933"/>
      <c r="G5933"/>
      <c r="H5933"/>
      <c r="I5933"/>
      <c r="J5933"/>
      <c r="K5933"/>
      <c r="L5933"/>
      <c r="M5933"/>
      <c r="N5933"/>
      <c r="O5933"/>
      <c r="P5933"/>
      <c r="Q5933"/>
      <c r="R5933"/>
    </row>
    <row r="5934" spans="1:18" s="16" customFormat="1" x14ac:dyDescent="0.25">
      <c r="A5934"/>
      <c r="B5934" s="18"/>
      <c r="D5934"/>
      <c r="E5934"/>
      <c r="F5934"/>
      <c r="G5934"/>
      <c r="H5934"/>
      <c r="I5934"/>
      <c r="J5934"/>
      <c r="K5934"/>
      <c r="L5934"/>
      <c r="M5934"/>
      <c r="N5934"/>
      <c r="O5934"/>
      <c r="P5934"/>
      <c r="Q5934"/>
      <c r="R5934"/>
    </row>
    <row r="5935" spans="1:18" s="16" customFormat="1" x14ac:dyDescent="0.25">
      <c r="A5935"/>
      <c r="B5935" s="18"/>
      <c r="D5935"/>
      <c r="E5935"/>
      <c r="F5935"/>
      <c r="G5935"/>
      <c r="H5935"/>
      <c r="I5935"/>
      <c r="J5935"/>
      <c r="K5935"/>
      <c r="L5935"/>
      <c r="M5935"/>
      <c r="N5935"/>
      <c r="O5935"/>
      <c r="P5935"/>
      <c r="Q5935"/>
      <c r="R5935"/>
    </row>
    <row r="5936" spans="1:18" s="16" customFormat="1" x14ac:dyDescent="0.25">
      <c r="A5936"/>
      <c r="B5936" s="18"/>
      <c r="D5936"/>
      <c r="E5936"/>
      <c r="F5936"/>
      <c r="G5936"/>
      <c r="H5936"/>
      <c r="I5936"/>
      <c r="J5936"/>
      <c r="K5936"/>
      <c r="L5936"/>
      <c r="M5936"/>
      <c r="N5936"/>
      <c r="O5936"/>
      <c r="P5936"/>
      <c r="Q5936"/>
      <c r="R5936"/>
    </row>
    <row r="5937" spans="1:18" s="16" customFormat="1" x14ac:dyDescent="0.25">
      <c r="A5937"/>
      <c r="B5937" s="18"/>
      <c r="D5937"/>
      <c r="E5937"/>
      <c r="F5937"/>
      <c r="G5937"/>
      <c r="H5937"/>
      <c r="I5937"/>
      <c r="J5937"/>
      <c r="K5937"/>
      <c r="L5937"/>
      <c r="M5937"/>
      <c r="N5937"/>
      <c r="O5937"/>
      <c r="P5937"/>
      <c r="Q5937"/>
      <c r="R5937"/>
    </row>
    <row r="5938" spans="1:18" s="16" customFormat="1" x14ac:dyDescent="0.25">
      <c r="A5938"/>
      <c r="B5938" s="18"/>
      <c r="D5938"/>
      <c r="E5938"/>
      <c r="F5938"/>
      <c r="G5938"/>
      <c r="H5938"/>
      <c r="I5938"/>
      <c r="J5938"/>
      <c r="K5938"/>
      <c r="L5938"/>
      <c r="M5938"/>
      <c r="N5938"/>
      <c r="O5938"/>
      <c r="P5938"/>
      <c r="Q5938"/>
      <c r="R5938"/>
    </row>
    <row r="5939" spans="1:18" s="16" customFormat="1" x14ac:dyDescent="0.25">
      <c r="A5939"/>
      <c r="B5939" s="18"/>
      <c r="D5939"/>
      <c r="E5939"/>
      <c r="F5939"/>
      <c r="G5939"/>
      <c r="H5939"/>
      <c r="I5939"/>
      <c r="J5939"/>
      <c r="K5939"/>
      <c r="L5939"/>
      <c r="M5939"/>
      <c r="N5939"/>
      <c r="O5939"/>
      <c r="P5939"/>
      <c r="Q5939"/>
      <c r="R5939"/>
    </row>
    <row r="5940" spans="1:18" s="16" customFormat="1" x14ac:dyDescent="0.25">
      <c r="A5940"/>
      <c r="B5940" s="18"/>
      <c r="D5940"/>
      <c r="E5940"/>
      <c r="F5940"/>
      <c r="G5940"/>
      <c r="H5940"/>
      <c r="I5940"/>
      <c r="J5940"/>
      <c r="K5940"/>
      <c r="L5940"/>
      <c r="M5940"/>
      <c r="N5940"/>
      <c r="O5940"/>
      <c r="P5940"/>
      <c r="Q5940"/>
      <c r="R5940"/>
    </row>
    <row r="5941" spans="1:18" s="16" customFormat="1" x14ac:dyDescent="0.25">
      <c r="A5941"/>
      <c r="B5941" s="18"/>
      <c r="D5941"/>
      <c r="E5941"/>
      <c r="F5941"/>
      <c r="G5941"/>
      <c r="H5941"/>
      <c r="I5941"/>
      <c r="J5941"/>
      <c r="K5941"/>
      <c r="L5941"/>
      <c r="M5941"/>
      <c r="N5941"/>
      <c r="O5941"/>
      <c r="P5941"/>
      <c r="Q5941"/>
      <c r="R5941"/>
    </row>
    <row r="5942" spans="1:18" s="16" customFormat="1" x14ac:dyDescent="0.25">
      <c r="A5942"/>
      <c r="B5942" s="18"/>
      <c r="D5942"/>
      <c r="E5942"/>
      <c r="F5942"/>
      <c r="G5942"/>
      <c r="H5942"/>
      <c r="I5942"/>
      <c r="J5942"/>
      <c r="K5942"/>
      <c r="L5942"/>
      <c r="M5942"/>
      <c r="N5942"/>
      <c r="O5942"/>
      <c r="P5942"/>
      <c r="Q5942"/>
      <c r="R5942"/>
    </row>
    <row r="5943" spans="1:18" s="16" customFormat="1" x14ac:dyDescent="0.25">
      <c r="A5943"/>
      <c r="B5943" s="18"/>
      <c r="D5943"/>
      <c r="E5943"/>
      <c r="F5943"/>
      <c r="G5943"/>
      <c r="H5943"/>
      <c r="I5943"/>
      <c r="J5943"/>
      <c r="K5943"/>
      <c r="L5943"/>
      <c r="M5943"/>
      <c r="N5943"/>
      <c r="O5943"/>
      <c r="P5943"/>
      <c r="Q5943"/>
      <c r="R5943"/>
    </row>
    <row r="5944" spans="1:18" s="16" customFormat="1" x14ac:dyDescent="0.25">
      <c r="A5944"/>
      <c r="B5944" s="18"/>
      <c r="D5944"/>
      <c r="E5944"/>
      <c r="F5944"/>
      <c r="G5944"/>
      <c r="H5944"/>
      <c r="I5944"/>
      <c r="J5944"/>
      <c r="K5944"/>
      <c r="L5944"/>
      <c r="M5944"/>
      <c r="N5944"/>
      <c r="O5944"/>
      <c r="P5944"/>
      <c r="Q5944"/>
      <c r="R5944"/>
    </row>
    <row r="5945" spans="1:18" s="16" customFormat="1" x14ac:dyDescent="0.25">
      <c r="A5945"/>
      <c r="B5945" s="18"/>
      <c r="D5945"/>
      <c r="E5945"/>
      <c r="F5945"/>
      <c r="G5945"/>
      <c r="H5945"/>
      <c r="I5945"/>
      <c r="J5945"/>
      <c r="K5945"/>
      <c r="L5945"/>
      <c r="M5945"/>
      <c r="N5945"/>
      <c r="O5945"/>
      <c r="P5945"/>
      <c r="Q5945"/>
      <c r="R5945"/>
    </row>
    <row r="5946" spans="1:18" s="16" customFormat="1" x14ac:dyDescent="0.25">
      <c r="A5946"/>
      <c r="B5946" s="18"/>
      <c r="D5946"/>
      <c r="E5946"/>
      <c r="F5946"/>
      <c r="G5946"/>
      <c r="H5946"/>
      <c r="I5946"/>
      <c r="J5946"/>
      <c r="K5946"/>
      <c r="L5946"/>
      <c r="M5946"/>
      <c r="N5946"/>
      <c r="O5946"/>
      <c r="P5946"/>
      <c r="Q5946"/>
      <c r="R5946"/>
    </row>
    <row r="5947" spans="1:18" s="16" customFormat="1" x14ac:dyDescent="0.25">
      <c r="A5947"/>
      <c r="B5947" s="18"/>
      <c r="D5947"/>
      <c r="E5947"/>
      <c r="F5947"/>
      <c r="G5947"/>
      <c r="H5947"/>
      <c r="I5947"/>
      <c r="J5947"/>
      <c r="K5947"/>
      <c r="L5947"/>
      <c r="M5947"/>
      <c r="N5947"/>
      <c r="O5947"/>
      <c r="P5947"/>
      <c r="Q5947"/>
      <c r="R5947"/>
    </row>
    <row r="5948" spans="1:18" s="16" customFormat="1" x14ac:dyDescent="0.25">
      <c r="A5948"/>
      <c r="B5948" s="18"/>
      <c r="D5948"/>
      <c r="E5948"/>
      <c r="F5948"/>
      <c r="G5948"/>
      <c r="H5948"/>
      <c r="I5948"/>
      <c r="J5948"/>
      <c r="K5948"/>
      <c r="L5948"/>
      <c r="M5948"/>
      <c r="N5948"/>
      <c r="O5948"/>
      <c r="P5948"/>
      <c r="Q5948"/>
      <c r="R5948"/>
    </row>
    <row r="5949" spans="1:18" s="16" customFormat="1" x14ac:dyDescent="0.25">
      <c r="A5949"/>
      <c r="B5949" s="18"/>
      <c r="D5949"/>
      <c r="E5949"/>
      <c r="F5949"/>
      <c r="G5949"/>
      <c r="H5949"/>
      <c r="I5949"/>
      <c r="J5949"/>
      <c r="K5949"/>
      <c r="L5949"/>
      <c r="M5949"/>
      <c r="N5949"/>
      <c r="O5949"/>
      <c r="P5949"/>
      <c r="Q5949"/>
      <c r="R5949"/>
    </row>
    <row r="5950" spans="1:18" s="16" customFormat="1" x14ac:dyDescent="0.25">
      <c r="A5950"/>
      <c r="B5950" s="18"/>
      <c r="D5950"/>
      <c r="E5950"/>
      <c r="F5950"/>
      <c r="G5950"/>
      <c r="H5950"/>
      <c r="I5950"/>
      <c r="J5950"/>
      <c r="K5950"/>
      <c r="L5950"/>
      <c r="M5950"/>
      <c r="N5950"/>
      <c r="O5950"/>
      <c r="P5950"/>
      <c r="Q5950"/>
      <c r="R5950"/>
    </row>
    <row r="5951" spans="1:18" s="16" customFormat="1" x14ac:dyDescent="0.25">
      <c r="A5951"/>
      <c r="B5951" s="18"/>
      <c r="D5951"/>
      <c r="E5951"/>
      <c r="F5951"/>
      <c r="G5951"/>
      <c r="H5951"/>
      <c r="I5951"/>
      <c r="J5951"/>
      <c r="K5951"/>
      <c r="L5951"/>
      <c r="M5951"/>
      <c r="N5951"/>
      <c r="O5951"/>
      <c r="P5951"/>
      <c r="Q5951"/>
      <c r="R5951"/>
    </row>
    <row r="5952" spans="1:18" s="16" customFormat="1" x14ac:dyDescent="0.25">
      <c r="A5952"/>
      <c r="B5952" s="18"/>
      <c r="D5952"/>
      <c r="E5952"/>
      <c r="F5952"/>
      <c r="G5952"/>
      <c r="H5952"/>
      <c r="I5952"/>
      <c r="J5952"/>
      <c r="K5952"/>
      <c r="L5952"/>
      <c r="M5952"/>
      <c r="N5952"/>
      <c r="O5952"/>
      <c r="P5952"/>
      <c r="Q5952"/>
      <c r="R5952"/>
    </row>
    <row r="5953" spans="1:18" s="16" customFormat="1" x14ac:dyDescent="0.25">
      <c r="A5953"/>
      <c r="B5953" s="18"/>
      <c r="D5953"/>
      <c r="E5953"/>
      <c r="F5953"/>
      <c r="G5953"/>
      <c r="H5953"/>
      <c r="I5953"/>
      <c r="J5953"/>
      <c r="K5953"/>
      <c r="L5953"/>
      <c r="M5953"/>
      <c r="N5953"/>
      <c r="O5953"/>
      <c r="P5953"/>
      <c r="Q5953"/>
      <c r="R5953"/>
    </row>
    <row r="5954" spans="1:18" s="16" customFormat="1" x14ac:dyDescent="0.25">
      <c r="A5954"/>
      <c r="B5954" s="18"/>
      <c r="D5954"/>
      <c r="E5954"/>
      <c r="F5954"/>
      <c r="G5954"/>
      <c r="H5954"/>
      <c r="I5954"/>
      <c r="J5954"/>
      <c r="K5954"/>
      <c r="L5954"/>
      <c r="M5954"/>
      <c r="N5954"/>
      <c r="O5954"/>
      <c r="P5954"/>
      <c r="Q5954"/>
      <c r="R5954"/>
    </row>
    <row r="5955" spans="1:18" s="16" customFormat="1" x14ac:dyDescent="0.25">
      <c r="A5955"/>
      <c r="B5955" s="18"/>
      <c r="D5955"/>
      <c r="E5955"/>
      <c r="F5955"/>
      <c r="G5955"/>
      <c r="H5955"/>
      <c r="I5955"/>
      <c r="J5955"/>
      <c r="K5955"/>
      <c r="L5955"/>
      <c r="M5955"/>
      <c r="N5955"/>
      <c r="O5955"/>
      <c r="P5955"/>
      <c r="Q5955"/>
      <c r="R5955"/>
    </row>
    <row r="5956" spans="1:18" s="16" customFormat="1" x14ac:dyDescent="0.25">
      <c r="A5956"/>
      <c r="B5956" s="18"/>
      <c r="D5956"/>
      <c r="E5956"/>
      <c r="F5956"/>
      <c r="G5956"/>
      <c r="H5956"/>
      <c r="I5956"/>
      <c r="J5956"/>
      <c r="K5956"/>
      <c r="L5956"/>
      <c r="M5956"/>
      <c r="N5956"/>
      <c r="O5956"/>
      <c r="P5956"/>
      <c r="Q5956"/>
      <c r="R5956"/>
    </row>
    <row r="5957" spans="1:18" s="16" customFormat="1" x14ac:dyDescent="0.25">
      <c r="A5957"/>
      <c r="B5957" s="18"/>
      <c r="D5957"/>
      <c r="E5957"/>
      <c r="F5957"/>
      <c r="G5957"/>
      <c r="H5957"/>
      <c r="I5957"/>
      <c r="J5957"/>
      <c r="K5957"/>
      <c r="L5957"/>
      <c r="M5957"/>
      <c r="N5957"/>
      <c r="O5957"/>
      <c r="P5957"/>
      <c r="Q5957"/>
      <c r="R5957"/>
    </row>
    <row r="5958" spans="1:18" s="16" customFormat="1" x14ac:dyDescent="0.25">
      <c r="A5958"/>
      <c r="B5958" s="18"/>
      <c r="D5958"/>
      <c r="E5958"/>
      <c r="F5958"/>
      <c r="G5958"/>
      <c r="H5958"/>
      <c r="I5958"/>
      <c r="J5958"/>
      <c r="K5958"/>
      <c r="L5958"/>
      <c r="M5958"/>
      <c r="N5958"/>
      <c r="O5958"/>
      <c r="P5958"/>
      <c r="Q5958"/>
      <c r="R5958"/>
    </row>
    <row r="5959" spans="1:18" s="16" customFormat="1" x14ac:dyDescent="0.25">
      <c r="A5959"/>
      <c r="B5959" s="18"/>
      <c r="D5959"/>
      <c r="E5959"/>
      <c r="F5959"/>
      <c r="G5959"/>
      <c r="H5959"/>
      <c r="I5959"/>
      <c r="J5959"/>
      <c r="K5959"/>
      <c r="L5959"/>
      <c r="M5959"/>
      <c r="N5959"/>
      <c r="O5959"/>
      <c r="P5959"/>
      <c r="Q5959"/>
      <c r="R5959"/>
    </row>
    <row r="5960" spans="1:18" s="16" customFormat="1" x14ac:dyDescent="0.25">
      <c r="A5960"/>
      <c r="B5960" s="18"/>
      <c r="D5960"/>
      <c r="E5960"/>
      <c r="F5960"/>
      <c r="G5960"/>
      <c r="H5960"/>
      <c r="I5960"/>
      <c r="J5960"/>
      <c r="K5960"/>
      <c r="L5960"/>
      <c r="M5960"/>
      <c r="N5960"/>
      <c r="O5960"/>
      <c r="P5960"/>
      <c r="Q5960"/>
      <c r="R5960"/>
    </row>
    <row r="5961" spans="1:18" s="16" customFormat="1" x14ac:dyDescent="0.25">
      <c r="A5961"/>
      <c r="B5961" s="18"/>
      <c r="D5961"/>
      <c r="E5961"/>
      <c r="F5961"/>
      <c r="G5961"/>
      <c r="H5961"/>
      <c r="I5961"/>
      <c r="J5961"/>
      <c r="K5961"/>
      <c r="L5961"/>
      <c r="M5961"/>
      <c r="N5961"/>
      <c r="O5961"/>
      <c r="P5961"/>
      <c r="Q5961"/>
      <c r="R5961"/>
    </row>
    <row r="5962" spans="1:18" s="16" customFormat="1" x14ac:dyDescent="0.25">
      <c r="A5962"/>
      <c r="B5962" s="17"/>
      <c r="D5962"/>
      <c r="E5962"/>
      <c r="F5962"/>
      <c r="G5962"/>
      <c r="H5962"/>
      <c r="I5962"/>
      <c r="J5962"/>
      <c r="K5962"/>
      <c r="L5962"/>
      <c r="M5962"/>
      <c r="N5962"/>
      <c r="O5962"/>
      <c r="P5962"/>
      <c r="Q5962"/>
      <c r="R5962"/>
    </row>
    <row r="5963" spans="1:18" s="16" customFormat="1" x14ac:dyDescent="0.25">
      <c r="A5963"/>
      <c r="B5963" s="18"/>
      <c r="D5963"/>
      <c r="E5963"/>
      <c r="F5963"/>
      <c r="G5963"/>
      <c r="H5963"/>
      <c r="I5963"/>
      <c r="J5963"/>
      <c r="K5963"/>
      <c r="L5963"/>
      <c r="M5963"/>
      <c r="N5963"/>
      <c r="O5963"/>
      <c r="P5963"/>
      <c r="Q5963"/>
      <c r="R5963"/>
    </row>
    <row r="5964" spans="1:18" s="16" customFormat="1" x14ac:dyDescent="0.25">
      <c r="A5964"/>
      <c r="B5964" s="18"/>
      <c r="D5964"/>
      <c r="E5964"/>
      <c r="F5964"/>
      <c r="G5964"/>
      <c r="H5964"/>
      <c r="I5964"/>
      <c r="J5964"/>
      <c r="K5964"/>
      <c r="L5964"/>
      <c r="M5964"/>
      <c r="N5964"/>
      <c r="O5964"/>
      <c r="P5964"/>
      <c r="Q5964"/>
      <c r="R5964"/>
    </row>
    <row r="5965" spans="1:18" s="16" customFormat="1" x14ac:dyDescent="0.25">
      <c r="A5965"/>
      <c r="B5965" s="18"/>
      <c r="D5965"/>
      <c r="E5965"/>
      <c r="F5965"/>
      <c r="G5965"/>
      <c r="H5965"/>
      <c r="I5965"/>
      <c r="J5965"/>
      <c r="K5965"/>
      <c r="L5965"/>
      <c r="M5965"/>
      <c r="N5965"/>
      <c r="O5965"/>
      <c r="P5965"/>
      <c r="Q5965"/>
      <c r="R5965"/>
    </row>
    <row r="5966" spans="1:18" s="16" customFormat="1" x14ac:dyDescent="0.25">
      <c r="A5966"/>
      <c r="B5966" s="18"/>
      <c r="D5966"/>
      <c r="E5966"/>
      <c r="F5966"/>
      <c r="G5966"/>
      <c r="H5966"/>
      <c r="I5966"/>
      <c r="J5966"/>
      <c r="K5966"/>
      <c r="L5966"/>
      <c r="M5966"/>
      <c r="N5966"/>
      <c r="O5966"/>
      <c r="P5966"/>
      <c r="Q5966"/>
      <c r="R5966"/>
    </row>
    <row r="5967" spans="1:18" s="16" customFormat="1" x14ac:dyDescent="0.25">
      <c r="A5967"/>
      <c r="B5967" s="18"/>
      <c r="D5967"/>
      <c r="E5967"/>
      <c r="F5967"/>
      <c r="G5967"/>
      <c r="H5967"/>
      <c r="I5967"/>
      <c r="J5967"/>
      <c r="K5967"/>
      <c r="L5967"/>
      <c r="M5967"/>
      <c r="N5967"/>
      <c r="O5967"/>
      <c r="P5967"/>
      <c r="Q5967"/>
      <c r="R5967"/>
    </row>
    <row r="5968" spans="1:18" s="16" customFormat="1" x14ac:dyDescent="0.25">
      <c r="A5968"/>
      <c r="B5968" s="18"/>
      <c r="D5968"/>
      <c r="E5968"/>
      <c r="F5968"/>
      <c r="G5968"/>
      <c r="H5968"/>
      <c r="I5968"/>
      <c r="J5968"/>
      <c r="K5968"/>
      <c r="L5968"/>
      <c r="M5968"/>
      <c r="N5968"/>
      <c r="O5968"/>
      <c r="P5968"/>
      <c r="Q5968"/>
      <c r="R5968"/>
    </row>
    <row r="5969" spans="1:18" s="16" customFormat="1" x14ac:dyDescent="0.25">
      <c r="A5969"/>
      <c r="B5969" s="18"/>
      <c r="D5969"/>
      <c r="E5969"/>
      <c r="F5969"/>
      <c r="G5969"/>
      <c r="H5969"/>
      <c r="I5969"/>
      <c r="J5969"/>
      <c r="K5969"/>
      <c r="L5969"/>
      <c r="M5969"/>
      <c r="N5969"/>
      <c r="O5969"/>
      <c r="P5969"/>
      <c r="Q5969"/>
      <c r="R5969"/>
    </row>
    <row r="5970" spans="1:18" s="16" customFormat="1" x14ac:dyDescent="0.25">
      <c r="A5970"/>
      <c r="B5970" s="18"/>
      <c r="D5970"/>
      <c r="E5970"/>
      <c r="F5970"/>
      <c r="G5970"/>
      <c r="H5970"/>
      <c r="I5970"/>
      <c r="J5970"/>
      <c r="K5970"/>
      <c r="L5970"/>
      <c r="M5970"/>
      <c r="N5970"/>
      <c r="O5970"/>
      <c r="P5970"/>
      <c r="Q5970"/>
      <c r="R5970"/>
    </row>
    <row r="5971" spans="1:18" s="16" customFormat="1" x14ac:dyDescent="0.25">
      <c r="A5971"/>
      <c r="B5971" s="18"/>
      <c r="D5971"/>
      <c r="E5971"/>
      <c r="F5971"/>
      <c r="G5971"/>
      <c r="H5971"/>
      <c r="I5971"/>
      <c r="J5971"/>
      <c r="K5971"/>
      <c r="L5971"/>
      <c r="M5971"/>
      <c r="N5971"/>
      <c r="O5971"/>
      <c r="P5971"/>
      <c r="Q5971"/>
      <c r="R5971"/>
    </row>
    <row r="5972" spans="1:18" s="16" customFormat="1" x14ac:dyDescent="0.25">
      <c r="A5972"/>
      <c r="B5972" s="18"/>
      <c r="D5972"/>
      <c r="E5972"/>
      <c r="F5972"/>
      <c r="G5972"/>
      <c r="H5972"/>
      <c r="I5972"/>
      <c r="J5972"/>
      <c r="K5972"/>
      <c r="L5972"/>
      <c r="M5972"/>
      <c r="N5972"/>
      <c r="O5972"/>
      <c r="P5972"/>
      <c r="Q5972"/>
      <c r="R5972"/>
    </row>
    <row r="5973" spans="1:18" s="16" customFormat="1" x14ac:dyDescent="0.25">
      <c r="A5973"/>
      <c r="B5973" s="18"/>
      <c r="D5973"/>
      <c r="E5973"/>
      <c r="F5973"/>
      <c r="G5973"/>
      <c r="H5973"/>
      <c r="I5973"/>
      <c r="J5973"/>
      <c r="K5973"/>
      <c r="L5973"/>
      <c r="M5973"/>
      <c r="N5973"/>
      <c r="O5973"/>
      <c r="P5973"/>
      <c r="Q5973"/>
      <c r="R5973"/>
    </row>
    <row r="5974" spans="1:18" s="16" customFormat="1" x14ac:dyDescent="0.25">
      <c r="A5974"/>
      <c r="B5974" s="18"/>
      <c r="D5974"/>
      <c r="E5974"/>
      <c r="F5974"/>
      <c r="G5974"/>
      <c r="H5974"/>
      <c r="I5974"/>
      <c r="J5974"/>
      <c r="K5974"/>
      <c r="L5974"/>
      <c r="M5974"/>
      <c r="N5974"/>
      <c r="O5974"/>
      <c r="P5974"/>
      <c r="Q5974"/>
      <c r="R5974"/>
    </row>
    <row r="5975" spans="1:18" s="16" customFormat="1" x14ac:dyDescent="0.25">
      <c r="A5975"/>
      <c r="B5975" s="18"/>
      <c r="D5975"/>
      <c r="E5975"/>
      <c r="F5975"/>
      <c r="G5975"/>
      <c r="H5975"/>
      <c r="I5975"/>
      <c r="J5975"/>
      <c r="K5975"/>
      <c r="L5975"/>
      <c r="M5975"/>
      <c r="N5975"/>
      <c r="O5975"/>
      <c r="P5975"/>
      <c r="Q5975"/>
      <c r="R5975"/>
    </row>
    <row r="5976" spans="1:18" s="16" customFormat="1" x14ac:dyDescent="0.25">
      <c r="A5976"/>
      <c r="B5976" s="18"/>
      <c r="D5976"/>
      <c r="E5976"/>
      <c r="F5976"/>
      <c r="G5976"/>
      <c r="H5976"/>
      <c r="I5976"/>
      <c r="J5976"/>
      <c r="K5976"/>
      <c r="L5976"/>
      <c r="M5976"/>
      <c r="N5976"/>
      <c r="O5976"/>
      <c r="P5976"/>
      <c r="Q5976"/>
      <c r="R5976"/>
    </row>
    <row r="5977" spans="1:18" s="16" customFormat="1" x14ac:dyDescent="0.25">
      <c r="A5977"/>
      <c r="B5977" s="18"/>
      <c r="D5977"/>
      <c r="E5977"/>
      <c r="F5977"/>
      <c r="G5977"/>
      <c r="H5977"/>
      <c r="I5977"/>
      <c r="J5977"/>
      <c r="K5977"/>
      <c r="L5977"/>
      <c r="M5977"/>
      <c r="N5977"/>
      <c r="O5977"/>
      <c r="P5977"/>
      <c r="Q5977"/>
      <c r="R5977"/>
    </row>
    <row r="5978" spans="1:18" s="16" customFormat="1" x14ac:dyDescent="0.25">
      <c r="A5978"/>
      <c r="B5978" s="18"/>
      <c r="D5978"/>
      <c r="E5978"/>
      <c r="F5978"/>
      <c r="G5978"/>
      <c r="H5978"/>
      <c r="I5978"/>
      <c r="J5978"/>
      <c r="K5978"/>
      <c r="L5978"/>
      <c r="M5978"/>
      <c r="N5978"/>
      <c r="O5978"/>
      <c r="P5978"/>
      <c r="Q5978"/>
      <c r="R5978"/>
    </row>
    <row r="5979" spans="1:18" s="16" customFormat="1" x14ac:dyDescent="0.25">
      <c r="A5979"/>
      <c r="B5979" s="18"/>
      <c r="D5979"/>
      <c r="E5979"/>
      <c r="F5979"/>
      <c r="G5979"/>
      <c r="H5979"/>
      <c r="I5979"/>
      <c r="J5979"/>
      <c r="K5979"/>
      <c r="L5979"/>
      <c r="M5979"/>
      <c r="N5979"/>
      <c r="O5979"/>
      <c r="P5979"/>
      <c r="Q5979"/>
      <c r="R5979"/>
    </row>
    <row r="5980" spans="1:18" s="16" customFormat="1" x14ac:dyDescent="0.25">
      <c r="A5980"/>
      <c r="B5980" s="18"/>
      <c r="D5980"/>
      <c r="E5980"/>
      <c r="F5980"/>
      <c r="G5980"/>
      <c r="H5980"/>
      <c r="I5980"/>
      <c r="J5980"/>
      <c r="K5980"/>
      <c r="L5980"/>
      <c r="M5980"/>
      <c r="N5980"/>
      <c r="O5980"/>
      <c r="P5980"/>
      <c r="Q5980"/>
      <c r="R5980"/>
    </row>
    <row r="5981" spans="1:18" s="16" customFormat="1" x14ac:dyDescent="0.25">
      <c r="A5981"/>
      <c r="B5981" s="18"/>
      <c r="D5981"/>
      <c r="E5981"/>
      <c r="F5981"/>
      <c r="G5981"/>
      <c r="H5981"/>
      <c r="I5981"/>
      <c r="J5981"/>
      <c r="K5981"/>
      <c r="L5981"/>
      <c r="M5981"/>
      <c r="N5981"/>
      <c r="O5981"/>
      <c r="P5981"/>
      <c r="Q5981"/>
      <c r="R5981"/>
    </row>
    <row r="5982" spans="1:18" s="16" customFormat="1" x14ac:dyDescent="0.25">
      <c r="A5982"/>
      <c r="B5982" s="18"/>
      <c r="D5982"/>
      <c r="E5982"/>
      <c r="F5982"/>
      <c r="G5982"/>
      <c r="H5982"/>
      <c r="I5982"/>
      <c r="J5982"/>
      <c r="K5982"/>
      <c r="L5982"/>
      <c r="M5982"/>
      <c r="N5982"/>
      <c r="O5982"/>
      <c r="P5982"/>
      <c r="Q5982"/>
      <c r="R5982"/>
    </row>
    <row r="5983" spans="1:18" s="16" customFormat="1" x14ac:dyDescent="0.25">
      <c r="A5983"/>
      <c r="B5983" s="18"/>
      <c r="D5983"/>
      <c r="E5983"/>
      <c r="F5983"/>
      <c r="G5983"/>
      <c r="H5983"/>
      <c r="I5983"/>
      <c r="J5983"/>
      <c r="K5983"/>
      <c r="L5983"/>
      <c r="M5983"/>
      <c r="N5983"/>
      <c r="O5983"/>
      <c r="P5983"/>
      <c r="Q5983"/>
      <c r="R5983"/>
    </row>
    <row r="5984" spans="1:18" s="16" customFormat="1" x14ac:dyDescent="0.25">
      <c r="A5984"/>
      <c r="B5984" s="18"/>
      <c r="D5984"/>
      <c r="E5984"/>
      <c r="F5984"/>
      <c r="G5984"/>
      <c r="H5984"/>
      <c r="I5984"/>
      <c r="J5984"/>
      <c r="K5984"/>
      <c r="L5984"/>
      <c r="M5984"/>
      <c r="N5984"/>
      <c r="O5984"/>
      <c r="P5984"/>
      <c r="Q5984"/>
      <c r="R5984"/>
    </row>
    <row r="5985" spans="1:18" s="16" customFormat="1" x14ac:dyDescent="0.25">
      <c r="A5985"/>
      <c r="B5985" s="18"/>
      <c r="D5985"/>
      <c r="E5985"/>
      <c r="F5985"/>
      <c r="G5985"/>
      <c r="H5985"/>
      <c r="I5985"/>
      <c r="J5985"/>
      <c r="K5985"/>
      <c r="L5985"/>
      <c r="M5985"/>
      <c r="N5985"/>
      <c r="O5985"/>
      <c r="P5985"/>
      <c r="Q5985"/>
      <c r="R5985"/>
    </row>
    <row r="5986" spans="1:18" s="16" customFormat="1" x14ac:dyDescent="0.25">
      <c r="A5986"/>
      <c r="B5986" s="18"/>
      <c r="D5986"/>
      <c r="E5986"/>
      <c r="F5986"/>
      <c r="G5986"/>
      <c r="H5986"/>
      <c r="I5986"/>
      <c r="J5986"/>
      <c r="K5986"/>
      <c r="L5986"/>
      <c r="M5986"/>
      <c r="N5986"/>
      <c r="O5986"/>
      <c r="P5986"/>
      <c r="Q5986"/>
      <c r="R5986"/>
    </row>
    <row r="5987" spans="1:18" s="16" customFormat="1" x14ac:dyDescent="0.25">
      <c r="A5987"/>
      <c r="B5987" s="18"/>
      <c r="D5987"/>
      <c r="E5987"/>
      <c r="F5987"/>
      <c r="G5987"/>
      <c r="H5987"/>
      <c r="I5987"/>
      <c r="J5987"/>
      <c r="K5987"/>
      <c r="L5987"/>
      <c r="M5987"/>
      <c r="N5987"/>
      <c r="O5987"/>
      <c r="P5987"/>
      <c r="Q5987"/>
      <c r="R5987"/>
    </row>
    <row r="5988" spans="1:18" s="16" customFormat="1" x14ac:dyDescent="0.25">
      <c r="A5988"/>
      <c r="B5988" s="18"/>
      <c r="D5988"/>
      <c r="E5988"/>
      <c r="F5988"/>
      <c r="G5988"/>
      <c r="H5988"/>
      <c r="I5988"/>
      <c r="J5988"/>
      <c r="K5988"/>
      <c r="L5988"/>
      <c r="M5988"/>
      <c r="N5988"/>
      <c r="O5988"/>
      <c r="P5988"/>
      <c r="Q5988"/>
      <c r="R5988"/>
    </row>
    <row r="5989" spans="1:18" s="16" customFormat="1" x14ac:dyDescent="0.25">
      <c r="A5989"/>
      <c r="B5989" s="18"/>
      <c r="D5989"/>
      <c r="E5989"/>
      <c r="F5989"/>
      <c r="G5989"/>
      <c r="H5989"/>
      <c r="I5989"/>
      <c r="J5989"/>
      <c r="K5989"/>
      <c r="L5989"/>
      <c r="M5989"/>
      <c r="N5989"/>
      <c r="O5989"/>
      <c r="P5989"/>
      <c r="Q5989"/>
      <c r="R5989"/>
    </row>
    <row r="5990" spans="1:18" s="16" customFormat="1" x14ac:dyDescent="0.25">
      <c r="A5990"/>
      <c r="B5990" s="18"/>
      <c r="D5990"/>
      <c r="E5990"/>
      <c r="F5990"/>
      <c r="G5990"/>
      <c r="H5990"/>
      <c r="I5990"/>
      <c r="J5990"/>
      <c r="K5990"/>
      <c r="L5990"/>
      <c r="M5990"/>
      <c r="N5990"/>
      <c r="O5990"/>
      <c r="P5990"/>
      <c r="Q5990"/>
      <c r="R5990"/>
    </row>
    <row r="5991" spans="1:18" s="16" customFormat="1" x14ac:dyDescent="0.25">
      <c r="A5991"/>
      <c r="B5991" s="18"/>
      <c r="D5991"/>
      <c r="E5991"/>
      <c r="F5991"/>
      <c r="G5991"/>
      <c r="H5991"/>
      <c r="I5991"/>
      <c r="J5991"/>
      <c r="K5991"/>
      <c r="L5991"/>
      <c r="M5991"/>
      <c r="N5991"/>
      <c r="O5991"/>
      <c r="P5991"/>
      <c r="Q5991"/>
      <c r="R5991"/>
    </row>
    <row r="5992" spans="1:18" s="16" customFormat="1" x14ac:dyDescent="0.25">
      <c r="A5992"/>
      <c r="B5992" s="18"/>
      <c r="D5992"/>
      <c r="E5992"/>
      <c r="F5992"/>
      <c r="G5992"/>
      <c r="H5992"/>
      <c r="I5992"/>
      <c r="J5992"/>
      <c r="K5992"/>
      <c r="L5992"/>
      <c r="M5992"/>
      <c r="N5992"/>
      <c r="O5992"/>
      <c r="P5992"/>
      <c r="Q5992"/>
      <c r="R5992"/>
    </row>
    <row r="5993" spans="1:18" s="16" customFormat="1" x14ac:dyDescent="0.25">
      <c r="A5993"/>
      <c r="B5993" s="18"/>
      <c r="D5993"/>
      <c r="E5993"/>
      <c r="F5993"/>
      <c r="G5993"/>
      <c r="H5993"/>
      <c r="I5993"/>
      <c r="J5993"/>
      <c r="K5993"/>
      <c r="L5993"/>
      <c r="M5993"/>
      <c r="N5993"/>
      <c r="O5993"/>
      <c r="P5993"/>
      <c r="Q5993"/>
      <c r="R5993"/>
    </row>
    <row r="5994" spans="1:18" s="16" customFormat="1" x14ac:dyDescent="0.25">
      <c r="A5994"/>
      <c r="B5994" s="18"/>
      <c r="D5994"/>
      <c r="E5994"/>
      <c r="F5994"/>
      <c r="G5994"/>
      <c r="H5994"/>
      <c r="I5994"/>
      <c r="J5994"/>
      <c r="K5994"/>
      <c r="L5994"/>
      <c r="M5994"/>
      <c r="N5994"/>
      <c r="O5994"/>
      <c r="P5994"/>
      <c r="Q5994"/>
      <c r="R5994"/>
    </row>
    <row r="5995" spans="1:18" s="16" customFormat="1" x14ac:dyDescent="0.25">
      <c r="A5995"/>
      <c r="B5995" s="18"/>
      <c r="D5995"/>
      <c r="E5995"/>
      <c r="F5995"/>
      <c r="G5995"/>
      <c r="H5995"/>
      <c r="I5995"/>
      <c r="J5995"/>
      <c r="K5995"/>
      <c r="L5995"/>
      <c r="M5995"/>
      <c r="N5995"/>
      <c r="O5995"/>
      <c r="P5995"/>
      <c r="Q5995"/>
      <c r="R5995"/>
    </row>
    <row r="5996" spans="1:18" s="16" customFormat="1" x14ac:dyDescent="0.25">
      <c r="A5996"/>
      <c r="B5996" s="18"/>
      <c r="D5996"/>
      <c r="E5996"/>
      <c r="F5996"/>
      <c r="G5996"/>
      <c r="H5996"/>
      <c r="I5996"/>
      <c r="J5996"/>
      <c r="K5996"/>
      <c r="L5996"/>
      <c r="M5996"/>
      <c r="N5996"/>
      <c r="O5996"/>
      <c r="P5996"/>
      <c r="Q5996"/>
      <c r="R5996"/>
    </row>
    <row r="5997" spans="1:18" s="16" customFormat="1" x14ac:dyDescent="0.25">
      <c r="A5997"/>
      <c r="B5997" s="18"/>
      <c r="D5997"/>
      <c r="E5997"/>
      <c r="F5997"/>
      <c r="G5997"/>
      <c r="H5997"/>
      <c r="I5997"/>
      <c r="J5997"/>
      <c r="K5997"/>
      <c r="L5997"/>
      <c r="M5997"/>
      <c r="N5997"/>
      <c r="O5997"/>
      <c r="P5997"/>
      <c r="Q5997"/>
      <c r="R5997"/>
    </row>
    <row r="5998" spans="1:18" s="16" customFormat="1" x14ac:dyDescent="0.25">
      <c r="A5998"/>
      <c r="B5998" s="18"/>
      <c r="D5998"/>
      <c r="E5998"/>
      <c r="F5998"/>
      <c r="G5998"/>
      <c r="H5998"/>
      <c r="I5998"/>
      <c r="J5998"/>
      <c r="K5998"/>
      <c r="L5998"/>
      <c r="M5998"/>
      <c r="N5998"/>
      <c r="O5998"/>
      <c r="P5998"/>
      <c r="Q5998"/>
      <c r="R5998"/>
    </row>
    <row r="5999" spans="1:18" s="16" customFormat="1" x14ac:dyDescent="0.25">
      <c r="A5999"/>
      <c r="B5999" s="18"/>
      <c r="D5999"/>
      <c r="E5999"/>
      <c r="F5999"/>
      <c r="G5999"/>
      <c r="H5999"/>
      <c r="I5999"/>
      <c r="J5999"/>
      <c r="K5999"/>
      <c r="L5999"/>
      <c r="M5999"/>
      <c r="N5999"/>
      <c r="O5999"/>
      <c r="P5999"/>
      <c r="Q5999"/>
      <c r="R5999"/>
    </row>
    <row r="6000" spans="1:18" s="16" customFormat="1" x14ac:dyDescent="0.25">
      <c r="A6000"/>
      <c r="B6000" s="18"/>
      <c r="D6000"/>
      <c r="E6000"/>
      <c r="F6000"/>
      <c r="G6000"/>
      <c r="H6000"/>
      <c r="I6000"/>
      <c r="J6000"/>
      <c r="K6000"/>
      <c r="L6000"/>
      <c r="M6000"/>
      <c r="N6000"/>
      <c r="O6000"/>
      <c r="P6000"/>
      <c r="Q6000"/>
      <c r="R6000"/>
    </row>
    <row r="6001" spans="1:18" s="16" customFormat="1" x14ac:dyDescent="0.25">
      <c r="A6001"/>
      <c r="B6001" s="18"/>
      <c r="D6001"/>
      <c r="E6001"/>
      <c r="F6001"/>
      <c r="G6001"/>
      <c r="H6001"/>
      <c r="I6001"/>
      <c r="J6001"/>
      <c r="K6001"/>
      <c r="L6001"/>
      <c r="M6001"/>
      <c r="N6001"/>
      <c r="O6001"/>
      <c r="P6001"/>
      <c r="Q6001"/>
      <c r="R6001"/>
    </row>
    <row r="6002" spans="1:18" s="16" customFormat="1" x14ac:dyDescent="0.25">
      <c r="A6002"/>
      <c r="B6002" s="18"/>
      <c r="D6002"/>
      <c r="E6002"/>
      <c r="F6002"/>
      <c r="G6002"/>
      <c r="H6002"/>
      <c r="I6002"/>
      <c r="J6002"/>
      <c r="K6002"/>
      <c r="L6002"/>
      <c r="M6002"/>
      <c r="N6002"/>
      <c r="O6002"/>
      <c r="P6002"/>
      <c r="Q6002"/>
      <c r="R6002"/>
    </row>
    <row r="6003" spans="1:18" s="16" customFormat="1" x14ac:dyDescent="0.25">
      <c r="A6003"/>
      <c r="B6003" s="18"/>
      <c r="D6003"/>
      <c r="E6003"/>
      <c r="F6003"/>
      <c r="G6003"/>
      <c r="H6003"/>
      <c r="I6003"/>
      <c r="J6003"/>
      <c r="K6003"/>
      <c r="L6003"/>
      <c r="M6003"/>
      <c r="N6003"/>
      <c r="O6003"/>
      <c r="P6003"/>
      <c r="Q6003"/>
      <c r="R6003"/>
    </row>
    <row r="6004" spans="1:18" s="16" customFormat="1" x14ac:dyDescent="0.25">
      <c r="A6004"/>
      <c r="B6004" s="18"/>
      <c r="D6004"/>
      <c r="E6004"/>
      <c r="F6004"/>
      <c r="G6004"/>
      <c r="H6004"/>
      <c r="I6004"/>
      <c r="J6004"/>
      <c r="K6004"/>
      <c r="L6004"/>
      <c r="M6004"/>
      <c r="N6004"/>
      <c r="O6004"/>
      <c r="P6004"/>
      <c r="Q6004"/>
      <c r="R6004"/>
    </row>
    <row r="6005" spans="1:18" s="16" customFormat="1" x14ac:dyDescent="0.25">
      <c r="A6005"/>
      <c r="B6005" s="18"/>
      <c r="D6005"/>
      <c r="E6005"/>
      <c r="F6005"/>
      <c r="G6005"/>
      <c r="H6005"/>
      <c r="I6005"/>
      <c r="J6005"/>
      <c r="K6005"/>
      <c r="L6005"/>
      <c r="M6005"/>
      <c r="N6005"/>
      <c r="O6005"/>
      <c r="P6005"/>
      <c r="Q6005"/>
      <c r="R6005"/>
    </row>
    <row r="6006" spans="1:18" s="16" customFormat="1" x14ac:dyDescent="0.25">
      <c r="A6006"/>
      <c r="B6006" s="18"/>
      <c r="D6006"/>
      <c r="E6006"/>
      <c r="F6006"/>
      <c r="G6006"/>
      <c r="H6006"/>
      <c r="I6006"/>
      <c r="J6006"/>
      <c r="K6006"/>
      <c r="L6006"/>
      <c r="M6006"/>
      <c r="N6006"/>
      <c r="O6006"/>
      <c r="P6006"/>
      <c r="Q6006"/>
      <c r="R6006"/>
    </row>
    <row r="6007" spans="1:18" s="16" customFormat="1" x14ac:dyDescent="0.25">
      <c r="A6007"/>
      <c r="B6007" s="18"/>
      <c r="D6007"/>
      <c r="E6007"/>
      <c r="F6007"/>
      <c r="G6007"/>
      <c r="H6007"/>
      <c r="I6007"/>
      <c r="J6007"/>
      <c r="K6007"/>
      <c r="L6007"/>
      <c r="M6007"/>
      <c r="N6007"/>
      <c r="O6007"/>
      <c r="P6007"/>
      <c r="Q6007"/>
      <c r="R6007"/>
    </row>
    <row r="6008" spans="1:18" s="16" customFormat="1" x14ac:dyDescent="0.25">
      <c r="A6008"/>
      <c r="B6008" s="18"/>
      <c r="D6008"/>
      <c r="E6008"/>
      <c r="F6008"/>
      <c r="G6008"/>
      <c r="H6008"/>
      <c r="I6008"/>
      <c r="J6008"/>
      <c r="K6008"/>
      <c r="L6008"/>
      <c r="M6008"/>
      <c r="N6008"/>
      <c r="O6008"/>
      <c r="P6008"/>
      <c r="Q6008"/>
      <c r="R6008"/>
    </row>
    <row r="6009" spans="1:18" s="16" customFormat="1" x14ac:dyDescent="0.25">
      <c r="A6009"/>
      <c r="B6009" s="18"/>
      <c r="D6009"/>
      <c r="E6009"/>
      <c r="F6009"/>
      <c r="G6009"/>
      <c r="H6009"/>
      <c r="I6009"/>
      <c r="J6009"/>
      <c r="K6009"/>
      <c r="L6009"/>
      <c r="M6009"/>
      <c r="N6009"/>
      <c r="O6009"/>
      <c r="P6009"/>
      <c r="Q6009"/>
      <c r="R6009"/>
    </row>
    <row r="6010" spans="1:18" s="16" customFormat="1" x14ac:dyDescent="0.25">
      <c r="A6010"/>
      <c r="B6010" s="18"/>
      <c r="D6010"/>
      <c r="E6010"/>
      <c r="F6010"/>
      <c r="G6010"/>
      <c r="H6010"/>
      <c r="I6010"/>
      <c r="J6010"/>
      <c r="K6010"/>
      <c r="L6010"/>
      <c r="M6010"/>
      <c r="N6010"/>
      <c r="O6010"/>
      <c r="P6010"/>
      <c r="Q6010"/>
      <c r="R6010"/>
    </row>
    <row r="6011" spans="1:18" s="16" customFormat="1" x14ac:dyDescent="0.25">
      <c r="A6011"/>
      <c r="B6011" s="18"/>
      <c r="D6011"/>
      <c r="E6011"/>
      <c r="F6011"/>
      <c r="G6011"/>
      <c r="H6011"/>
      <c r="I6011"/>
      <c r="J6011"/>
      <c r="K6011"/>
      <c r="L6011"/>
      <c r="M6011"/>
      <c r="N6011"/>
      <c r="O6011"/>
      <c r="P6011"/>
      <c r="Q6011"/>
      <c r="R6011"/>
    </row>
    <row r="6012" spans="1:18" s="16" customFormat="1" x14ac:dyDescent="0.25">
      <c r="A6012"/>
      <c r="B6012" s="17"/>
      <c r="D6012"/>
      <c r="E6012"/>
      <c r="F6012"/>
      <c r="G6012"/>
      <c r="H6012"/>
      <c r="I6012"/>
      <c r="J6012"/>
      <c r="K6012"/>
      <c r="L6012"/>
      <c r="M6012"/>
      <c r="N6012"/>
      <c r="O6012"/>
      <c r="P6012"/>
      <c r="Q6012"/>
      <c r="R6012"/>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ypeofIncident xmlns="3cb4aec3-478c-4a1c-aef1-0ef3f55cd193" xsi:nil="true"/>
    <Date xmlns="3cb4aec3-478c-4a1c-aef1-0ef3f55cd193">2024-03-18T09:42:27+00:00</Date>
    <ENCCIncidents xmlns="3cb4aec3-478c-4a1c-aef1-0ef3f55cd193">false</ENCCIncidents>
    <Lead xmlns="3cb4aec3-478c-4a1c-aef1-0ef3f55cd193">
      <UserInfo>
        <DisplayName/>
        <AccountId xsi:nil="true"/>
        <AccountType/>
      </UserInfo>
    </Lead>
    <Completed_x003f_ xmlns="3cb4aec3-478c-4a1c-aef1-0ef3f55cd193">0</Completed_x003f_>
    <_x0030_1 xmlns="3cb4aec3-478c-4a1c-aef1-0ef3f55cd193" xsi:nil="true"/>
    <_ApprovalAssignedTo xmlns="3cb4aec3-478c-4a1c-aef1-0ef3f55cd193">
      <UserInfo>
        <DisplayName/>
        <AccountId xsi:nil="true"/>
        <AccountType/>
      </UserInfo>
    </_ApprovalAssignedTo>
    <_ApprovalStatus xmlns="3cb4aec3-478c-4a1c-aef1-0ef3f55cd193">0</_ApprovalStatus>
    <_ApprovalRespondedBy xmlns="3cb4aec3-478c-4a1c-aef1-0ef3f55cd193">
      <UserInfo>
        <DisplayName/>
        <AccountId xsi:nil="true"/>
        <AccountType/>
      </UserInfo>
    </_ApprovalRespondedBy>
    <TaxCatchAll xmlns="a65b25b1-58dd-444e-9593-beddacfcd12c" xsi:nil="true"/>
    <lcf76f155ced4ddcb4097134ff3c332f xmlns="6b9fa28b-ddcc-4041-8725-bebe945943fa">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9F213A04EF1CB48A46E8BE59C8EFE11" ma:contentTypeVersion="5" ma:contentTypeDescription="Create a new document." ma:contentTypeScope="" ma:versionID="f3ac1e6e77dc62631091fa2df12fcfa0">
  <xsd:schema xmlns:xsd="http://www.w3.org/2001/XMLSchema" xmlns:xs="http://www.w3.org/2001/XMLSchema" xmlns:p="http://schemas.microsoft.com/office/2006/metadata/properties" xmlns:ns2="3cb4aec3-478c-4a1c-aef1-0ef3f55cd193" xmlns:ns3="97b6fe81-1556-4112-94ca-31043ca39b71" xmlns:ns4="6b9fa28b-ddcc-4041-8725-bebe945943fa" xmlns:ns5="a65b25b1-58dd-444e-9593-beddacfcd12c" targetNamespace="http://schemas.microsoft.com/office/2006/metadata/properties" ma:root="true" ma:fieldsID="79dd5be6bd7b49f9f4f7e89f844008cc" ns2:_="" ns3:_="" ns4:_="" ns5:_="">
    <xsd:import namespace="3cb4aec3-478c-4a1c-aef1-0ef3f55cd193"/>
    <xsd:import namespace="97b6fe81-1556-4112-94ca-31043ca39b71"/>
    <xsd:import namespace="6b9fa28b-ddcc-4041-8725-bebe945943fa"/>
    <xsd:import namespace="a65b25b1-58dd-444e-9593-beddacfcd12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AutoKeyPoints" minOccurs="0"/>
                <xsd:element ref="ns2:MediaServiceKeyPoints" minOccurs="0"/>
                <xsd:element ref="ns2:MediaLengthInSeconds" minOccurs="0"/>
                <xsd:element ref="ns2:MediaServiceLocation" minOccurs="0"/>
                <xsd:element ref="ns2:MediaServiceObjectDetectorVersions" minOccurs="0"/>
                <xsd:element ref="ns2:Date" minOccurs="0"/>
                <xsd:element ref="ns2:TypeofIncident" minOccurs="0"/>
                <xsd:element ref="ns2:ENCCIncidents" minOccurs="0"/>
                <xsd:element ref="ns2:Lead" minOccurs="0"/>
                <xsd:element ref="ns2:Completed_x003f_" minOccurs="0"/>
                <xsd:element ref="ns2:MediaServiceSearchProperties" minOccurs="0"/>
                <xsd:element ref="ns2:MediaServiceBillingMetadata" minOccurs="0"/>
                <xsd:element ref="ns2:_x0030_1" minOccurs="0"/>
                <xsd:element ref="ns2:_ApprovalAssignedTo" minOccurs="0"/>
                <xsd:element ref="ns2:_ApprovalRespondedBy" minOccurs="0"/>
                <xsd:element ref="ns2:_ApprovalSentBy" minOccurs="0"/>
                <xsd:element ref="ns2:_ApprovalStatus" minOccurs="0"/>
                <xsd:element ref="ns4:lcf76f155ced4ddcb4097134ff3c332f" minOccurs="0"/>
                <xsd:element ref="ns5: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cb4aec3-478c-4a1c-aef1-0ef3f55cd1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descrip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Date" ma:index="22" nillable="true" ma:displayName="Date" ma:default="[today]" ma:format="DateOnly" ma:indexed="true" ma:internalName="Date">
      <xsd:simpleType>
        <xsd:restriction base="dms:DateTime"/>
      </xsd:simpleType>
    </xsd:element>
    <xsd:element name="TypeofIncident" ma:index="23" nillable="true" ma:displayName="Type of Incident" ma:format="Dropdown" ma:internalName="TypeofIncident">
      <xsd:complexType>
        <xsd:complexContent>
          <xsd:extension base="dms:MultiChoice">
            <xsd:sequence>
              <xsd:element name="Value" maxOccurs="unbounded" minOccurs="0" nillable="true">
                <xsd:simpleType>
                  <xsd:restriction base="dms:Choice">
                    <xsd:enumeration value="Fault"/>
                    <xsd:enumeration value="Frequency"/>
                    <xsd:enumeration value="Loss of Generation"/>
                    <xsd:enumeration value="Loss of Demand"/>
                    <xsd:enumeration value="Thermal"/>
                    <xsd:enumeration value="Voltage"/>
                    <xsd:enumeration value="Stability"/>
                    <xsd:enumeration value="SSO"/>
                    <xsd:enumeration value="FRT"/>
                    <xsd:enumeration value="PN BOA ICRP"/>
                    <xsd:enumeration value="Near Miss"/>
                    <xsd:enumeration value="Ferroresonance"/>
                    <xsd:enumeration value="Fault level"/>
                  </xsd:restriction>
                </xsd:simpleType>
              </xsd:element>
            </xsd:sequence>
          </xsd:extension>
        </xsd:complexContent>
      </xsd:complexType>
    </xsd:element>
    <xsd:element name="ENCCIncidents" ma:index="24" nillable="true" ma:displayName="ENCC Incidents" ma:default="0" ma:format="Dropdown" ma:internalName="ENCCIncidents">
      <xsd:simpleType>
        <xsd:restriction base="dms:Boolean"/>
      </xsd:simpleType>
    </xsd:element>
    <xsd:element name="Lead" ma:index="25" nillable="true" ma:displayName="Lead" ma:format="Dropdown" ma:list="UserInfo" ma:SharePointGroup="5" ma:internalName="Lead"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pleted_x003f_" ma:index="26" nillable="true" ma:displayName="Notes" ma:default="0" ma:format="Dropdown" ma:internalName="Completed_x003f_">
      <xsd:simpleType>
        <xsd:restriction base="dms:Text">
          <xsd:maxLength value="255"/>
        </xsd:restriction>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element name="_x0030_1" ma:index="29" nillable="true" ma:displayName="Number" ma:format="Dropdown" ma:internalName="_x0030_1" ma:percentage="FALSE">
      <xsd:simpleType>
        <xsd:restriction base="dms:Number"/>
      </xsd:simpleType>
    </xsd:element>
    <xsd:element name="_ApprovalAssignedTo" ma:index="30"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31"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32"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33"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7b6fe81-1556-4112-94ca-31043ca39b7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b9fa28b-ddcc-4041-8725-bebe945943fa" elementFormDefault="qualified">
    <xsd:import namespace="http://schemas.microsoft.com/office/2006/documentManagement/types"/>
    <xsd:import namespace="http://schemas.microsoft.com/office/infopath/2007/PartnerControls"/>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85fefd14-5d55-4234-9e3d-a596bbbe9ae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65b25b1-58dd-444e-9593-beddacfcd12c" elementFormDefault="qualified">
    <xsd:import namespace="http://schemas.microsoft.com/office/2006/documentManagement/types"/>
    <xsd:import namespace="http://schemas.microsoft.com/office/infopath/2007/PartnerControls"/>
    <xsd:element name="TaxCatchAll" ma:index="36" nillable="true" ma:displayName="Taxonomy Catch All Column" ma:hidden="true" ma:list="{42fbcf69-f814-47c0-befb-570021425b12}" ma:internalName="TaxCatchAll" ma:showField="CatchAllData" ma:web="a65b25b1-58dd-444e-9593-beddacfcd12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D324D0-62F0-4EFD-A315-36441B056DE1}">
  <ds:schemaRefs>
    <ds:schemaRef ds:uri="http://schemas.microsoft.com/office/2006/documentManagement/types"/>
    <ds:schemaRef ds:uri="97b6fe81-1556-4112-94ca-31043ca39b71"/>
    <ds:schemaRef ds:uri="http://purl.org/dc/dcmitype/"/>
    <ds:schemaRef ds:uri="3cb4aec3-478c-4a1c-aef1-0ef3f55cd193"/>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a65b25b1-58dd-444e-9593-beddacfcd12c"/>
    <ds:schemaRef ds:uri="6b9fa28b-ddcc-4041-8725-bebe945943fa"/>
    <ds:schemaRef ds:uri="http://www.w3.org/XML/1998/namespace"/>
    <ds:schemaRef ds:uri="http://purl.org/dc/terms/"/>
  </ds:schemaRefs>
</ds:datastoreItem>
</file>

<file path=customXml/itemProps2.xml><?xml version="1.0" encoding="utf-8"?>
<ds:datastoreItem xmlns:ds="http://schemas.openxmlformats.org/officeDocument/2006/customXml" ds:itemID="{A3EDA2F5-B32E-453B-B14A-5B6A9DA54C9C}">
  <ds:schemaRefs>
    <ds:schemaRef ds:uri="http://schemas.microsoft.com/sharepoint/v3/contenttype/forms"/>
  </ds:schemaRefs>
</ds:datastoreItem>
</file>

<file path=customXml/itemProps3.xml><?xml version="1.0" encoding="utf-8"?>
<ds:datastoreItem xmlns:ds="http://schemas.openxmlformats.org/officeDocument/2006/customXml" ds:itemID="{DCA9EA93-4E17-4611-9403-AC7C2BBC88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cb4aec3-478c-4a1c-aef1-0ef3f55cd193"/>
    <ds:schemaRef ds:uri="97b6fe81-1556-4112-94ca-31043ca39b71"/>
    <ds:schemaRef ds:uri="6b9fa28b-ddcc-4041-8725-bebe945943fa"/>
    <ds:schemaRef ds:uri="a65b25b1-58dd-444e-9593-beddacfcd1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63c9e9e-b4db-442a-a94f-08718d788e8c}" enabled="0" method="" siteId="{a63c9e9e-b4db-442a-a94f-08718d788e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vt:i4>
      </vt:variant>
    </vt:vector>
  </HeadingPairs>
  <TitlesOfParts>
    <vt:vector size="20" baseType="lpstr">
      <vt:lpstr>Version</vt:lpstr>
      <vt:lpstr>Notes</vt:lpstr>
      <vt:lpstr>Transmission Faults (GC0151)</vt:lpstr>
      <vt:lpstr>System Incidents (GC0105)</vt:lpstr>
      <vt:lpstr>20251105-1</vt:lpstr>
      <vt:lpstr>20251105-2</vt:lpstr>
      <vt:lpstr>20251106-1</vt:lpstr>
      <vt:lpstr>20251117-1</vt:lpstr>
      <vt:lpstr>20251118-1</vt:lpstr>
      <vt:lpstr>20251118-2</vt:lpstr>
      <vt:lpstr>20251119-1</vt:lpstr>
      <vt:lpstr>20251120-1</vt:lpstr>
      <vt:lpstr>20251120-2</vt:lpstr>
      <vt:lpstr>20251124-1</vt:lpstr>
      <vt:lpstr>20251130-1</vt:lpstr>
      <vt:lpstr>'20251117-1'!New_Text_Document_6</vt:lpstr>
      <vt:lpstr>'20251118-1'!New_Text_Document_6</vt:lpstr>
      <vt:lpstr>'20251118-2'!New_Text_Document_6</vt:lpstr>
      <vt:lpstr>'20251119-1'!New_Text_Document_6</vt:lpstr>
      <vt:lpstr>'20251130-1'!New_Text_Document_6</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Wang(ESO),Hantao</dc:creator>
  <cp:lastModifiedBy>Jesus Sanchez Cortes</cp:lastModifiedBy>
  <dcterms:created xsi:type="dcterms:W3CDTF">2015-06-05T18:17:20Z</dcterms:created>
  <dcterms:modified xsi:type="dcterms:W3CDTF">2026-06-09T13:17:55Z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0ecabb-d145-4574-94e8-a51ee9098452_Enabled">
    <vt:lpwstr>true</vt:lpwstr>
  </property>
  <property fmtid="{D5CDD505-2E9C-101B-9397-08002B2CF9AE}" pid="3" name="MSIP_Label_fa0ecabb-d145-4574-94e8-a51ee9098452_SetDate">
    <vt:lpwstr>2023-04-17T13:29:29Z</vt:lpwstr>
  </property>
  <property fmtid="{D5CDD505-2E9C-101B-9397-08002B2CF9AE}" pid="4" name="MSIP_Label_fa0ecabb-d145-4574-94e8-a51ee9098452_Method">
    <vt:lpwstr>Privileged</vt:lpwstr>
  </property>
  <property fmtid="{D5CDD505-2E9C-101B-9397-08002B2CF9AE}" pid="5" name="MSIP_Label_fa0ecabb-d145-4574-94e8-a51ee9098452_Name">
    <vt:lpwstr>Publicly available</vt:lpwstr>
  </property>
  <property fmtid="{D5CDD505-2E9C-101B-9397-08002B2CF9AE}" pid="6" name="MSIP_Label_fa0ecabb-d145-4574-94e8-a51ee9098452_SiteId">
    <vt:lpwstr>f98a6a53-25f3-4212-901c-c7787fcd3495</vt:lpwstr>
  </property>
  <property fmtid="{D5CDD505-2E9C-101B-9397-08002B2CF9AE}" pid="7" name="MSIP_Label_fa0ecabb-d145-4574-94e8-a51ee9098452_ActionId">
    <vt:lpwstr>331f4378-3a68-4c38-b27e-7ecfc0019ed5</vt:lpwstr>
  </property>
  <property fmtid="{D5CDD505-2E9C-101B-9397-08002B2CF9AE}" pid="8" name="MSIP_Label_fa0ecabb-d145-4574-94e8-a51ee9098452_ContentBits">
    <vt:lpwstr>0</vt:lpwstr>
  </property>
  <property fmtid="{D5CDD505-2E9C-101B-9397-08002B2CF9AE}" pid="9" name="ContentTypeId">
    <vt:lpwstr>0x010100C9F213A04EF1CB48A46E8BE59C8EFE11</vt:lpwstr>
  </property>
  <property fmtid="{D5CDD505-2E9C-101B-9397-08002B2CF9AE}" pid="10" name="MediaServiceImageTags">
    <vt:lpwstr/>
  </property>
  <property fmtid="{D5CDD505-2E9C-101B-9397-08002B2CF9AE}" pid="11" name="MSIP_Label_46b973ef-eb54-4209-9a1a-47743cb8bf58_Enabled">
    <vt:lpwstr>true</vt:lpwstr>
  </property>
  <property fmtid="{D5CDD505-2E9C-101B-9397-08002B2CF9AE}" pid="12" name="MSIP_Label_46b973ef-eb54-4209-9a1a-47743cb8bf58_SetDate">
    <vt:lpwstr>2026-04-27T14:43:35Z</vt:lpwstr>
  </property>
  <property fmtid="{D5CDD505-2E9C-101B-9397-08002B2CF9AE}" pid="13" name="MSIP_Label_46b973ef-eb54-4209-9a1a-47743cb8bf58_Method">
    <vt:lpwstr>Privileged</vt:lpwstr>
  </property>
  <property fmtid="{D5CDD505-2E9C-101B-9397-08002B2CF9AE}" pid="14" name="MSIP_Label_46b973ef-eb54-4209-9a1a-47743cb8bf58_Name">
    <vt:lpwstr>Publicly Available</vt:lpwstr>
  </property>
  <property fmtid="{D5CDD505-2E9C-101B-9397-08002B2CF9AE}" pid="15" name="MSIP_Label_46b973ef-eb54-4209-9a1a-47743cb8bf58_SiteId">
    <vt:lpwstr>a63c9e9e-b4db-442a-a94f-08718d788e8c</vt:lpwstr>
  </property>
  <property fmtid="{D5CDD505-2E9C-101B-9397-08002B2CF9AE}" pid="16" name="MSIP_Label_46b973ef-eb54-4209-9a1a-47743cb8bf58_ActionId">
    <vt:lpwstr>3d40c250-ff28-4eae-bf76-82e2a8f0c0dd</vt:lpwstr>
  </property>
  <property fmtid="{D5CDD505-2E9C-101B-9397-08002B2CF9AE}" pid="17" name="MSIP_Label_46b973ef-eb54-4209-9a1a-47743cb8bf58_ContentBits">
    <vt:lpwstr>0</vt:lpwstr>
  </property>
  <property fmtid="{D5CDD505-2E9C-101B-9397-08002B2CF9AE}" pid="18" name="MSIP_Label_46b973ef-eb54-4209-9a1a-47743cb8bf58_Tag">
    <vt:lpwstr>10, 0, 1, 1</vt:lpwstr>
  </property>
</Properties>
</file>